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ink/ink4909.xml" ContentType="application/inkml+xml"/>
  <Override PartName="/ppt/ink/ink4910.xml" ContentType="application/inkml+xml"/>
  <Override PartName="/ppt/ink/ink4911.xml" ContentType="application/inkml+xml"/>
  <Override PartName="/ppt/ink/ink4912.xml" ContentType="application/inkml+xml"/>
  <Override PartName="/ppt/ink/ink4913.xml" ContentType="application/inkml+xml"/>
  <Override PartName="/ppt/ink/ink4914.xml" ContentType="application/inkml+xml"/>
  <Override PartName="/ppt/ink/ink4915.xml" ContentType="application/inkml+xml"/>
  <Override PartName="/ppt/ink/ink4916.xml" ContentType="application/inkml+xml"/>
  <Override PartName="/ppt/ink/ink4917.xml" ContentType="application/inkml+xml"/>
  <Override PartName="/ppt/ink/ink4918.xml" ContentType="application/inkml+xml"/>
  <Override PartName="/ppt/ink/ink4919.xml" ContentType="application/inkml+xml"/>
  <Override PartName="/ppt/ink/ink4920.xml" ContentType="application/inkml+xml"/>
  <Override PartName="/ppt/ink/ink4921.xml" ContentType="application/inkml+xml"/>
  <Override PartName="/ppt/ink/ink4922.xml" ContentType="application/inkml+xml"/>
  <Override PartName="/ppt/ink/ink4923.xml" ContentType="application/inkml+xml"/>
  <Override PartName="/ppt/ink/ink4924.xml" ContentType="application/inkml+xml"/>
  <Override PartName="/ppt/ink/ink4925.xml" ContentType="application/inkml+xml"/>
  <Override PartName="/ppt/ink/ink4926.xml" ContentType="application/inkml+xml"/>
  <Override PartName="/ppt/ink/ink4927.xml" ContentType="application/inkml+xml"/>
  <Override PartName="/ppt/ink/ink4928.xml" ContentType="application/inkml+xml"/>
  <Override PartName="/ppt/ink/ink4929.xml" ContentType="application/inkml+xml"/>
  <Override PartName="/ppt/ink/ink4930.xml" ContentType="application/inkml+xml"/>
  <Override PartName="/ppt/ink/ink4931.xml" ContentType="application/inkml+xml"/>
  <Override PartName="/ppt/ink/ink4932.xml" ContentType="application/inkml+xml"/>
  <Override PartName="/ppt/ink/ink4933.xml" ContentType="application/inkml+xml"/>
  <Override PartName="/ppt/ink/ink4934.xml" ContentType="application/inkml+xml"/>
  <Override PartName="/ppt/ink/ink4935.xml" ContentType="application/inkml+xml"/>
  <Override PartName="/ppt/ink/ink4936.xml" ContentType="application/inkml+xml"/>
  <Override PartName="/ppt/ink/ink4937.xml" ContentType="application/inkml+xml"/>
  <Override PartName="/ppt/ink/ink4938.xml" ContentType="application/inkml+xml"/>
  <Override PartName="/ppt/ink/ink4939.xml" ContentType="application/inkml+xml"/>
  <Override PartName="/ppt/ink/ink4940.xml" ContentType="application/inkml+xml"/>
  <Override PartName="/ppt/ink/ink4941.xml" ContentType="application/inkml+xml"/>
  <Override PartName="/ppt/ink/ink4942.xml" ContentType="application/inkml+xml"/>
  <Override PartName="/ppt/ink/ink4943.xml" ContentType="application/inkml+xml"/>
  <Override PartName="/ppt/ink/ink4944.xml" ContentType="application/inkml+xml"/>
  <Override PartName="/ppt/ink/ink4945.xml" ContentType="application/inkml+xml"/>
  <Override PartName="/ppt/ink/ink4946.xml" ContentType="application/inkml+xml"/>
  <Override PartName="/ppt/ink/ink4947.xml" ContentType="application/inkml+xml"/>
  <Override PartName="/ppt/ink/ink4948.xml" ContentType="application/inkml+xml"/>
  <Override PartName="/ppt/ink/ink4949.xml" ContentType="application/inkml+xml"/>
  <Override PartName="/ppt/ink/ink4950.xml" ContentType="application/inkml+xml"/>
  <Override PartName="/ppt/ink/ink4951.xml" ContentType="application/inkml+xml"/>
  <Override PartName="/ppt/ink/ink4952.xml" ContentType="application/inkml+xml"/>
  <Override PartName="/ppt/ink/ink4953.xml" ContentType="application/inkml+xml"/>
  <Override PartName="/ppt/ink/ink4954.xml" ContentType="application/inkml+xml"/>
  <Override PartName="/ppt/ink/ink4955.xml" ContentType="application/inkml+xml"/>
  <Override PartName="/ppt/ink/ink4956.xml" ContentType="application/inkml+xml"/>
  <Override PartName="/ppt/ink/ink4957.xml" ContentType="application/inkml+xml"/>
  <Override PartName="/ppt/ink/ink4958.xml" ContentType="application/inkml+xml"/>
  <Override PartName="/ppt/ink/ink4959.xml" ContentType="application/inkml+xml"/>
  <Override PartName="/ppt/ink/ink4960.xml" ContentType="application/inkml+xml"/>
  <Override PartName="/ppt/ink/ink4961.xml" ContentType="application/inkml+xml"/>
  <Override PartName="/ppt/ink/ink4962.xml" ContentType="application/inkml+xml"/>
  <Override PartName="/ppt/ink/ink4963.xml" ContentType="application/inkml+xml"/>
  <Override PartName="/ppt/ink/ink4964.xml" ContentType="application/inkml+xml"/>
  <Override PartName="/ppt/ink/ink4965.xml" ContentType="application/inkml+xml"/>
  <Override PartName="/ppt/ink/ink4966.xml" ContentType="application/inkml+xml"/>
  <Override PartName="/ppt/ink/ink4967.xml" ContentType="application/inkml+xml"/>
  <Override PartName="/ppt/ink/ink4968.xml" ContentType="application/inkml+xml"/>
  <Override PartName="/ppt/ink/ink4969.xml" ContentType="application/inkml+xml"/>
  <Override PartName="/ppt/ink/ink4970.xml" ContentType="application/inkml+xml"/>
  <Override PartName="/ppt/ink/ink4971.xml" ContentType="application/inkml+xml"/>
  <Override PartName="/ppt/ink/ink4972.xml" ContentType="application/inkml+xml"/>
  <Override PartName="/ppt/ink/ink4973.xml" ContentType="application/inkml+xml"/>
  <Override PartName="/ppt/ink/ink4974.xml" ContentType="application/inkml+xml"/>
  <Override PartName="/ppt/ink/ink4975.xml" ContentType="application/inkml+xml"/>
  <Override PartName="/ppt/ink/ink4976.xml" ContentType="application/inkml+xml"/>
  <Override PartName="/ppt/ink/ink4977.xml" ContentType="application/inkml+xml"/>
  <Override PartName="/ppt/ink/ink4978.xml" ContentType="application/inkml+xml"/>
  <Override PartName="/ppt/ink/ink4979.xml" ContentType="application/inkml+xml"/>
  <Override PartName="/ppt/ink/ink4980.xml" ContentType="application/inkml+xml"/>
  <Override PartName="/ppt/ink/ink4981.xml" ContentType="application/inkml+xml"/>
  <Override PartName="/ppt/ink/ink4982.xml" ContentType="application/inkml+xml"/>
  <Override PartName="/ppt/ink/ink4983.xml" ContentType="application/inkml+xml"/>
  <Override PartName="/ppt/ink/ink4984.xml" ContentType="application/inkml+xml"/>
  <Override PartName="/ppt/ink/ink4985.xml" ContentType="application/inkml+xml"/>
  <Override PartName="/ppt/ink/ink4986.xml" ContentType="application/inkml+xml"/>
  <Override PartName="/ppt/ink/ink4987.xml" ContentType="application/inkml+xml"/>
  <Override PartName="/ppt/ink/ink4988.xml" ContentType="application/inkml+xml"/>
  <Override PartName="/ppt/ink/ink4989.xml" ContentType="application/inkml+xml"/>
  <Override PartName="/ppt/ink/ink4990.xml" ContentType="application/inkml+xml"/>
  <Override PartName="/ppt/ink/ink4991.xml" ContentType="application/inkml+xml"/>
  <Override PartName="/ppt/ink/ink4992.xml" ContentType="application/inkml+xml"/>
  <Override PartName="/ppt/ink/ink4993.xml" ContentType="application/inkml+xml"/>
  <Override PartName="/ppt/ink/ink4994.xml" ContentType="application/inkml+xml"/>
  <Override PartName="/ppt/ink/ink4995.xml" ContentType="application/inkml+xml"/>
  <Override PartName="/ppt/ink/ink4996.xml" ContentType="application/inkml+xml"/>
  <Override PartName="/ppt/ink/ink4997.xml" ContentType="application/inkml+xml"/>
  <Override PartName="/ppt/ink/ink4998.xml" ContentType="application/inkml+xml"/>
  <Override PartName="/ppt/ink/ink4999.xml" ContentType="application/inkml+xml"/>
  <Override PartName="/ppt/ink/ink5000.xml" ContentType="application/inkml+xml"/>
  <Override PartName="/ppt/ink/ink5001.xml" ContentType="application/inkml+xml"/>
  <Override PartName="/ppt/ink/ink5002.xml" ContentType="application/inkml+xml"/>
  <Override PartName="/ppt/ink/ink5003.xml" ContentType="application/inkml+xml"/>
  <Override PartName="/ppt/ink/ink5004.xml" ContentType="application/inkml+xml"/>
  <Override PartName="/ppt/ink/ink5005.xml" ContentType="application/inkml+xml"/>
  <Override PartName="/ppt/ink/ink5006.xml" ContentType="application/inkml+xml"/>
  <Override PartName="/ppt/ink/ink5007.xml" ContentType="application/inkml+xml"/>
  <Override PartName="/ppt/ink/ink5008.xml" ContentType="application/inkml+xml"/>
  <Override PartName="/ppt/ink/ink5009.xml" ContentType="application/inkml+xml"/>
  <Override PartName="/ppt/ink/ink5010.xml" ContentType="application/inkml+xml"/>
  <Override PartName="/ppt/ink/ink5011.xml" ContentType="application/inkml+xml"/>
  <Override PartName="/ppt/ink/ink5012.xml" ContentType="application/inkml+xml"/>
  <Override PartName="/ppt/ink/ink5013.xml" ContentType="application/inkml+xml"/>
  <Override PartName="/ppt/ink/ink5014.xml" ContentType="application/inkml+xml"/>
  <Override PartName="/ppt/ink/ink5015.xml" ContentType="application/inkml+xml"/>
  <Override PartName="/ppt/ink/ink5016.xml" ContentType="application/inkml+xml"/>
  <Override PartName="/ppt/ink/ink5017.xml" ContentType="application/inkml+xml"/>
  <Override PartName="/ppt/ink/ink5018.xml" ContentType="application/inkml+xml"/>
  <Override PartName="/ppt/ink/ink5019.xml" ContentType="application/inkml+xml"/>
  <Override PartName="/ppt/ink/ink5020.xml" ContentType="application/inkml+xml"/>
  <Override PartName="/ppt/ink/ink5021.xml" ContentType="application/inkml+xml"/>
  <Override PartName="/ppt/ink/ink5022.xml" ContentType="application/inkml+xml"/>
  <Override PartName="/ppt/ink/ink5023.xml" ContentType="application/inkml+xml"/>
  <Override PartName="/ppt/ink/ink5024.xml" ContentType="application/inkml+xml"/>
  <Override PartName="/ppt/ink/ink5025.xml" ContentType="application/inkml+xml"/>
  <Override PartName="/ppt/ink/ink5026.xml" ContentType="application/inkml+xml"/>
  <Override PartName="/ppt/ink/ink5027.xml" ContentType="application/inkml+xml"/>
  <Override PartName="/ppt/ink/ink5028.xml" ContentType="application/inkml+xml"/>
  <Override PartName="/ppt/ink/ink5029.xml" ContentType="application/inkml+xml"/>
  <Override PartName="/ppt/ink/ink5030.xml" ContentType="application/inkml+xml"/>
  <Override PartName="/ppt/ink/ink5031.xml" ContentType="application/inkml+xml"/>
  <Override PartName="/ppt/ink/ink5032.xml" ContentType="application/inkml+xml"/>
  <Override PartName="/ppt/ink/ink5033.xml" ContentType="application/inkml+xml"/>
  <Override PartName="/ppt/ink/ink5034.xml" ContentType="application/inkml+xml"/>
  <Override PartName="/ppt/ink/ink5035.xml" ContentType="application/inkml+xml"/>
  <Override PartName="/ppt/ink/ink5036.xml" ContentType="application/inkml+xml"/>
  <Override PartName="/ppt/ink/ink5037.xml" ContentType="application/inkml+xml"/>
  <Override PartName="/ppt/ink/ink5038.xml" ContentType="application/inkml+xml"/>
  <Override PartName="/ppt/ink/ink5039.xml" ContentType="application/inkml+xml"/>
  <Override PartName="/ppt/ink/ink5040.xml" ContentType="application/inkml+xml"/>
  <Override PartName="/ppt/ink/ink5041.xml" ContentType="application/inkml+xml"/>
  <Override PartName="/ppt/ink/ink5042.xml" ContentType="application/inkml+xml"/>
  <Override PartName="/ppt/ink/ink5043.xml" ContentType="application/inkml+xml"/>
  <Override PartName="/ppt/ink/ink5044.xml" ContentType="application/inkml+xml"/>
  <Override PartName="/ppt/ink/ink5045.xml" ContentType="application/inkml+xml"/>
  <Override PartName="/ppt/ink/ink5046.xml" ContentType="application/inkml+xml"/>
  <Override PartName="/ppt/ink/ink5047.xml" ContentType="application/inkml+xml"/>
  <Override PartName="/ppt/ink/ink5048.xml" ContentType="application/inkml+xml"/>
  <Override PartName="/ppt/ink/ink5049.xml" ContentType="application/inkml+xml"/>
  <Override PartName="/ppt/ink/ink5050.xml" ContentType="application/inkml+xml"/>
  <Override PartName="/ppt/ink/ink5051.xml" ContentType="application/inkml+xml"/>
  <Override PartName="/ppt/ink/ink5052.xml" ContentType="application/inkml+xml"/>
  <Override PartName="/ppt/ink/ink5053.xml" ContentType="application/inkml+xml"/>
  <Override PartName="/ppt/ink/ink5054.xml" ContentType="application/inkml+xml"/>
  <Override PartName="/ppt/ink/ink5055.xml" ContentType="application/inkml+xml"/>
  <Override PartName="/ppt/ink/ink5056.xml" ContentType="application/inkml+xml"/>
  <Override PartName="/ppt/ink/ink5057.xml" ContentType="application/inkml+xml"/>
  <Override PartName="/ppt/ink/ink5058.xml" ContentType="application/inkml+xml"/>
  <Override PartName="/ppt/ink/ink5059.xml" ContentType="application/inkml+xml"/>
  <Override PartName="/ppt/ink/ink5060.xml" ContentType="application/inkml+xml"/>
  <Override PartName="/ppt/ink/ink5061.xml" ContentType="application/inkml+xml"/>
  <Override PartName="/ppt/ink/ink5062.xml" ContentType="application/inkml+xml"/>
  <Override PartName="/ppt/ink/ink5063.xml" ContentType="application/inkml+xml"/>
  <Override PartName="/ppt/ink/ink5064.xml" ContentType="application/inkml+xml"/>
  <Override PartName="/ppt/ink/ink5065.xml" ContentType="application/inkml+xml"/>
  <Override PartName="/ppt/ink/ink5066.xml" ContentType="application/inkml+xml"/>
  <Override PartName="/ppt/ink/ink5067.xml" ContentType="application/inkml+xml"/>
  <Override PartName="/ppt/ink/ink5068.xml" ContentType="application/inkml+xml"/>
  <Override PartName="/ppt/ink/ink5069.xml" ContentType="application/inkml+xml"/>
  <Override PartName="/ppt/ink/ink5070.xml" ContentType="application/inkml+xml"/>
  <Override PartName="/ppt/ink/ink5071.xml" ContentType="application/inkml+xml"/>
  <Override PartName="/ppt/ink/ink5072.xml" ContentType="application/inkml+xml"/>
  <Override PartName="/ppt/ink/ink5073.xml" ContentType="application/inkml+xml"/>
  <Override PartName="/ppt/ink/ink5074.xml" ContentType="application/inkml+xml"/>
  <Override PartName="/ppt/ink/ink5075.xml" ContentType="application/inkml+xml"/>
  <Override PartName="/ppt/ink/ink5076.xml" ContentType="application/inkml+xml"/>
  <Override PartName="/ppt/ink/ink5077.xml" ContentType="application/inkml+xml"/>
  <Override PartName="/ppt/ink/ink5078.xml" ContentType="application/inkml+xml"/>
  <Override PartName="/ppt/ink/ink5079.xml" ContentType="application/inkml+xml"/>
  <Override PartName="/ppt/ink/ink5080.xml" ContentType="application/inkml+xml"/>
  <Override PartName="/ppt/ink/ink5081.xml" ContentType="application/inkml+xml"/>
  <Override PartName="/ppt/ink/ink5082.xml" ContentType="application/inkml+xml"/>
  <Override PartName="/ppt/ink/ink5083.xml" ContentType="application/inkml+xml"/>
  <Override PartName="/ppt/ink/ink5084.xml" ContentType="application/inkml+xml"/>
  <Override PartName="/ppt/ink/ink5085.xml" ContentType="application/inkml+xml"/>
  <Override PartName="/ppt/ink/ink5086.xml" ContentType="application/inkml+xml"/>
  <Override PartName="/ppt/ink/ink5087.xml" ContentType="application/inkml+xml"/>
  <Override PartName="/ppt/ink/ink5088.xml" ContentType="application/inkml+xml"/>
  <Override PartName="/ppt/ink/ink5089.xml" ContentType="application/inkml+xml"/>
  <Override PartName="/ppt/ink/ink5090.xml" ContentType="application/inkml+xml"/>
  <Override PartName="/ppt/ink/ink5091.xml" ContentType="application/inkml+xml"/>
  <Override PartName="/ppt/ink/ink5092.xml" ContentType="application/inkml+xml"/>
  <Override PartName="/ppt/ink/ink5093.xml" ContentType="application/inkml+xml"/>
  <Override PartName="/ppt/ink/ink5094.xml" ContentType="application/inkml+xml"/>
  <Override PartName="/ppt/ink/ink5095.xml" ContentType="application/inkml+xml"/>
  <Override PartName="/ppt/ink/ink5096.xml" ContentType="application/inkml+xml"/>
  <Override PartName="/ppt/ink/ink5097.xml" ContentType="application/inkml+xml"/>
  <Override PartName="/ppt/ink/ink5098.xml" ContentType="application/inkml+xml"/>
  <Override PartName="/ppt/ink/ink5099.xml" ContentType="application/inkml+xml"/>
  <Override PartName="/ppt/ink/ink5100.xml" ContentType="application/inkml+xml"/>
  <Override PartName="/ppt/ink/ink5101.xml" ContentType="application/inkml+xml"/>
  <Override PartName="/ppt/ink/ink5102.xml" ContentType="application/inkml+xml"/>
  <Override PartName="/ppt/ink/ink5103.xml" ContentType="application/inkml+xml"/>
  <Override PartName="/ppt/ink/ink5104.xml" ContentType="application/inkml+xml"/>
  <Override PartName="/ppt/ink/ink5105.xml" ContentType="application/inkml+xml"/>
  <Override PartName="/ppt/ink/ink5106.xml" ContentType="application/inkml+xml"/>
  <Override PartName="/ppt/ink/ink5107.xml" ContentType="application/inkml+xml"/>
  <Override PartName="/ppt/ink/ink5108.xml" ContentType="application/inkml+xml"/>
  <Override PartName="/ppt/ink/ink5109.xml" ContentType="application/inkml+xml"/>
  <Override PartName="/ppt/ink/ink5110.xml" ContentType="application/inkml+xml"/>
  <Override PartName="/ppt/ink/ink5111.xml" ContentType="application/inkml+xml"/>
  <Override PartName="/ppt/ink/ink5112.xml" ContentType="application/inkml+xml"/>
  <Override PartName="/ppt/ink/ink5113.xml" ContentType="application/inkml+xml"/>
  <Override PartName="/ppt/ink/ink5114.xml" ContentType="application/inkml+xml"/>
  <Override PartName="/ppt/ink/ink5115.xml" ContentType="application/inkml+xml"/>
  <Override PartName="/ppt/ink/ink5116.xml" ContentType="application/inkml+xml"/>
  <Override PartName="/ppt/ink/ink5117.xml" ContentType="application/inkml+xml"/>
  <Override PartName="/ppt/ink/ink5118.xml" ContentType="application/inkml+xml"/>
  <Override PartName="/ppt/ink/ink5119.xml" ContentType="application/inkml+xml"/>
  <Override PartName="/ppt/ink/ink5120.xml" ContentType="application/inkml+xml"/>
  <Override PartName="/ppt/ink/ink5121.xml" ContentType="application/inkml+xml"/>
  <Override PartName="/ppt/ink/ink5122.xml" ContentType="application/inkml+xml"/>
  <Override PartName="/ppt/ink/ink5123.xml" ContentType="application/inkml+xml"/>
  <Override PartName="/ppt/ink/ink5124.xml" ContentType="application/inkml+xml"/>
  <Override PartName="/ppt/ink/ink5125.xml" ContentType="application/inkml+xml"/>
  <Override PartName="/ppt/ink/ink5126.xml" ContentType="application/inkml+xml"/>
  <Override PartName="/ppt/ink/ink5127.xml" ContentType="application/inkml+xml"/>
  <Override PartName="/ppt/ink/ink5128.xml" ContentType="application/inkml+xml"/>
  <Override PartName="/ppt/ink/ink5129.xml" ContentType="application/inkml+xml"/>
  <Override PartName="/ppt/ink/ink5130.xml" ContentType="application/inkml+xml"/>
  <Override PartName="/ppt/ink/ink5131.xml" ContentType="application/inkml+xml"/>
  <Override PartName="/ppt/ink/ink5132.xml" ContentType="application/inkml+xml"/>
  <Override PartName="/ppt/ink/ink5133.xml" ContentType="application/inkml+xml"/>
  <Override PartName="/ppt/ink/ink5134.xml" ContentType="application/inkml+xml"/>
  <Override PartName="/ppt/ink/ink5135.xml" ContentType="application/inkml+xml"/>
  <Override PartName="/ppt/ink/ink5136.xml" ContentType="application/inkml+xml"/>
  <Override PartName="/ppt/ink/ink5137.xml" ContentType="application/inkml+xml"/>
  <Override PartName="/ppt/ink/ink5138.xml" ContentType="application/inkml+xml"/>
  <Override PartName="/ppt/ink/ink5139.xml" ContentType="application/inkml+xml"/>
  <Override PartName="/ppt/ink/ink5140.xml" ContentType="application/inkml+xml"/>
  <Override PartName="/ppt/ink/ink5141.xml" ContentType="application/inkml+xml"/>
  <Override PartName="/ppt/ink/ink5142.xml" ContentType="application/inkml+xml"/>
  <Override PartName="/ppt/ink/ink5143.xml" ContentType="application/inkml+xml"/>
  <Override PartName="/ppt/ink/ink5144.xml" ContentType="application/inkml+xml"/>
  <Override PartName="/ppt/ink/ink5145.xml" ContentType="application/inkml+xml"/>
  <Override PartName="/ppt/ink/ink5146.xml" ContentType="application/inkml+xml"/>
  <Override PartName="/ppt/ink/ink5147.xml" ContentType="application/inkml+xml"/>
  <Override PartName="/ppt/ink/ink5148.xml" ContentType="application/inkml+xml"/>
  <Override PartName="/ppt/ink/ink5149.xml" ContentType="application/inkml+xml"/>
  <Override PartName="/ppt/ink/ink5150.xml" ContentType="application/inkml+xml"/>
  <Override PartName="/ppt/ink/ink5151.xml" ContentType="application/inkml+xml"/>
  <Override PartName="/ppt/ink/ink5152.xml" ContentType="application/inkml+xml"/>
  <Override PartName="/ppt/ink/ink5153.xml" ContentType="application/inkml+xml"/>
  <Override PartName="/ppt/ink/ink5154.xml" ContentType="application/inkml+xml"/>
  <Override PartName="/ppt/ink/ink5155.xml" ContentType="application/inkml+xml"/>
  <Override PartName="/ppt/ink/ink5156.xml" ContentType="application/inkml+xml"/>
  <Override PartName="/ppt/ink/ink5157.xml" ContentType="application/inkml+xml"/>
  <Override PartName="/ppt/ink/ink5158.xml" ContentType="application/inkml+xml"/>
  <Override PartName="/ppt/ink/ink5159.xml" ContentType="application/inkml+xml"/>
  <Override PartName="/ppt/ink/ink5160.xml" ContentType="application/inkml+xml"/>
  <Override PartName="/ppt/ink/ink5161.xml" ContentType="application/inkml+xml"/>
  <Override PartName="/ppt/ink/ink5162.xml" ContentType="application/inkml+xml"/>
  <Override PartName="/ppt/ink/ink5163.xml" ContentType="application/inkml+xml"/>
  <Override PartName="/ppt/ink/ink5164.xml" ContentType="application/inkml+xml"/>
  <Override PartName="/ppt/ink/ink5165.xml" ContentType="application/inkml+xml"/>
  <Override PartName="/ppt/ink/ink5166.xml" ContentType="application/inkml+xml"/>
  <Override PartName="/ppt/ink/ink5167.xml" ContentType="application/inkml+xml"/>
  <Override PartName="/ppt/ink/ink5168.xml" ContentType="application/inkml+xml"/>
  <Override PartName="/ppt/ink/ink5169.xml" ContentType="application/inkml+xml"/>
  <Override PartName="/ppt/ink/ink5170.xml" ContentType="application/inkml+xml"/>
  <Override PartName="/ppt/ink/ink5171.xml" ContentType="application/inkml+xml"/>
  <Override PartName="/ppt/ink/ink5172.xml" ContentType="application/inkml+xml"/>
  <Override PartName="/ppt/ink/ink5173.xml" ContentType="application/inkml+xml"/>
  <Override PartName="/ppt/ink/ink5174.xml" ContentType="application/inkml+xml"/>
  <Override PartName="/ppt/ink/ink5175.xml" ContentType="application/inkml+xml"/>
  <Override PartName="/ppt/ink/ink5176.xml" ContentType="application/inkml+xml"/>
  <Override PartName="/ppt/ink/ink5177.xml" ContentType="application/inkml+xml"/>
  <Override PartName="/ppt/ink/ink5178.xml" ContentType="application/inkml+xml"/>
  <Override PartName="/ppt/ink/ink5179.xml" ContentType="application/inkml+xml"/>
  <Override PartName="/ppt/ink/ink5180.xml" ContentType="application/inkml+xml"/>
  <Override PartName="/ppt/ink/ink5181.xml" ContentType="application/inkml+xml"/>
  <Override PartName="/ppt/ink/ink5182.xml" ContentType="application/inkml+xml"/>
  <Override PartName="/ppt/ink/ink5183.xml" ContentType="application/inkml+xml"/>
  <Override PartName="/ppt/ink/ink5184.xml" ContentType="application/inkml+xml"/>
  <Override PartName="/ppt/ink/ink5185.xml" ContentType="application/inkml+xml"/>
  <Override PartName="/ppt/ink/ink5186.xml" ContentType="application/inkml+xml"/>
  <Override PartName="/ppt/ink/ink5187.xml" ContentType="application/inkml+xml"/>
  <Override PartName="/ppt/ink/ink5188.xml" ContentType="application/inkml+xml"/>
  <Override PartName="/ppt/ink/ink5189.xml" ContentType="application/inkml+xml"/>
  <Override PartName="/ppt/ink/ink5190.xml" ContentType="application/inkml+xml"/>
  <Override PartName="/ppt/ink/ink5191.xml" ContentType="application/inkml+xml"/>
  <Override PartName="/ppt/ink/ink5192.xml" ContentType="application/inkml+xml"/>
  <Override PartName="/ppt/ink/ink5193.xml" ContentType="application/inkml+xml"/>
  <Override PartName="/ppt/ink/ink5194.xml" ContentType="application/inkml+xml"/>
  <Override PartName="/ppt/ink/ink5195.xml" ContentType="application/inkml+xml"/>
  <Override PartName="/ppt/ink/ink5196.xml" ContentType="application/inkml+xml"/>
  <Override PartName="/ppt/ink/ink5197.xml" ContentType="application/inkml+xml"/>
  <Override PartName="/ppt/ink/ink5198.xml" ContentType="application/inkml+xml"/>
  <Override PartName="/ppt/ink/ink5199.xml" ContentType="application/inkml+xml"/>
  <Override PartName="/ppt/ink/ink5200.xml" ContentType="application/inkml+xml"/>
  <Override PartName="/ppt/ink/ink5201.xml" ContentType="application/inkml+xml"/>
  <Override PartName="/ppt/ink/ink5202.xml" ContentType="application/inkml+xml"/>
  <Override PartName="/ppt/ink/ink5203.xml" ContentType="application/inkml+xml"/>
  <Override PartName="/ppt/ink/ink5204.xml" ContentType="application/inkml+xml"/>
  <Override PartName="/ppt/ink/ink5205.xml" ContentType="application/inkml+xml"/>
  <Override PartName="/ppt/ink/ink5206.xml" ContentType="application/inkml+xml"/>
  <Override PartName="/ppt/ink/ink5207.xml" ContentType="application/inkml+xml"/>
  <Override PartName="/ppt/ink/ink5208.xml" ContentType="application/inkml+xml"/>
  <Override PartName="/ppt/ink/ink5209.xml" ContentType="application/inkml+xml"/>
  <Override PartName="/ppt/ink/ink5210.xml" ContentType="application/inkml+xml"/>
  <Override PartName="/ppt/ink/ink5211.xml" ContentType="application/inkml+xml"/>
  <Override PartName="/ppt/ink/ink5212.xml" ContentType="application/inkml+xml"/>
  <Override PartName="/ppt/ink/ink5213.xml" ContentType="application/inkml+xml"/>
  <Override PartName="/ppt/ink/ink5214.xml" ContentType="application/inkml+xml"/>
  <Override PartName="/ppt/ink/ink5215.xml" ContentType="application/inkml+xml"/>
  <Override PartName="/ppt/ink/ink5216.xml" ContentType="application/inkml+xml"/>
  <Override PartName="/ppt/ink/ink5217.xml" ContentType="application/inkml+xml"/>
  <Override PartName="/ppt/ink/ink5218.xml" ContentType="application/inkml+xml"/>
  <Override PartName="/ppt/ink/ink5219.xml" ContentType="application/inkml+xml"/>
  <Override PartName="/ppt/ink/ink5220.xml" ContentType="application/inkml+xml"/>
  <Override PartName="/ppt/ink/ink5221.xml" ContentType="application/inkml+xml"/>
  <Override PartName="/ppt/ink/ink5222.xml" ContentType="application/inkml+xml"/>
  <Override PartName="/ppt/ink/ink5223.xml" ContentType="application/inkml+xml"/>
  <Override PartName="/ppt/ink/ink5224.xml" ContentType="application/inkml+xml"/>
  <Override PartName="/ppt/ink/ink5225.xml" ContentType="application/inkml+xml"/>
  <Override PartName="/ppt/ink/ink5226.xml" ContentType="application/inkml+xml"/>
  <Override PartName="/ppt/ink/ink5227.xml" ContentType="application/inkml+xml"/>
  <Override PartName="/ppt/ink/ink5228.xml" ContentType="application/inkml+xml"/>
  <Override PartName="/ppt/ink/ink5229.xml" ContentType="application/inkml+xml"/>
  <Override PartName="/ppt/ink/ink5230.xml" ContentType="application/inkml+xml"/>
  <Override PartName="/ppt/ink/ink5231.xml" ContentType="application/inkml+xml"/>
  <Override PartName="/ppt/ink/ink5232.xml" ContentType="application/inkml+xml"/>
  <Override PartName="/ppt/ink/ink5233.xml" ContentType="application/inkml+xml"/>
  <Override PartName="/ppt/ink/ink5234.xml" ContentType="application/inkml+xml"/>
  <Override PartName="/ppt/ink/ink5235.xml" ContentType="application/inkml+xml"/>
  <Override PartName="/ppt/ink/ink5236.xml" ContentType="application/inkml+xml"/>
  <Override PartName="/ppt/ink/ink5237.xml" ContentType="application/inkml+xml"/>
  <Override PartName="/ppt/ink/ink5238.xml" ContentType="application/inkml+xml"/>
  <Override PartName="/ppt/ink/ink5239.xml" ContentType="application/inkml+xml"/>
  <Override PartName="/ppt/ink/ink5240.xml" ContentType="application/inkml+xml"/>
  <Override PartName="/ppt/ink/ink5241.xml" ContentType="application/inkml+xml"/>
  <Override PartName="/ppt/ink/ink5242.xml" ContentType="application/inkml+xml"/>
  <Override PartName="/ppt/ink/ink5243.xml" ContentType="application/inkml+xml"/>
  <Override PartName="/ppt/ink/ink5244.xml" ContentType="application/inkml+xml"/>
  <Override PartName="/ppt/ink/ink5245.xml" ContentType="application/inkml+xml"/>
  <Override PartName="/ppt/ink/ink5246.xml" ContentType="application/inkml+xml"/>
  <Override PartName="/ppt/ink/ink5247.xml" ContentType="application/inkml+xml"/>
  <Override PartName="/ppt/ink/ink5248.xml" ContentType="application/inkml+xml"/>
  <Override PartName="/ppt/ink/ink5249.xml" ContentType="application/inkml+xml"/>
  <Override PartName="/ppt/ink/ink5250.xml" ContentType="application/inkml+xml"/>
  <Override PartName="/ppt/ink/ink5251.xml" ContentType="application/inkml+xml"/>
  <Override PartName="/ppt/ink/ink5252.xml" ContentType="application/inkml+xml"/>
  <Override PartName="/ppt/ink/ink5253.xml" ContentType="application/inkml+xml"/>
  <Override PartName="/ppt/ink/ink5254.xml" ContentType="application/inkml+xml"/>
  <Override PartName="/ppt/ink/ink5255.xml" ContentType="application/inkml+xml"/>
  <Override PartName="/ppt/ink/ink5256.xml" ContentType="application/inkml+xml"/>
  <Override PartName="/ppt/ink/ink5257.xml" ContentType="application/inkml+xml"/>
  <Override PartName="/ppt/ink/ink5258.xml" ContentType="application/inkml+xml"/>
  <Override PartName="/ppt/ink/ink5259.xml" ContentType="application/inkml+xml"/>
  <Override PartName="/ppt/ink/ink5260.xml" ContentType="application/inkml+xml"/>
  <Override PartName="/ppt/ink/ink5261.xml" ContentType="application/inkml+xml"/>
  <Override PartName="/ppt/ink/ink5262.xml" ContentType="application/inkml+xml"/>
  <Override PartName="/ppt/ink/ink5263.xml" ContentType="application/inkml+xml"/>
  <Override PartName="/ppt/ink/ink5264.xml" ContentType="application/inkml+xml"/>
  <Override PartName="/ppt/ink/ink5265.xml" ContentType="application/inkml+xml"/>
  <Override PartName="/ppt/ink/ink5266.xml" ContentType="application/inkml+xml"/>
  <Override PartName="/ppt/ink/ink5267.xml" ContentType="application/inkml+xml"/>
  <Override PartName="/ppt/ink/ink5268.xml" ContentType="application/inkml+xml"/>
  <Override PartName="/ppt/ink/ink5269.xml" ContentType="application/inkml+xml"/>
  <Override PartName="/ppt/ink/ink5270.xml" ContentType="application/inkml+xml"/>
  <Override PartName="/ppt/ink/ink5271.xml" ContentType="application/inkml+xml"/>
  <Override PartName="/ppt/ink/ink5272.xml" ContentType="application/inkml+xml"/>
  <Override PartName="/ppt/ink/ink5273.xml" ContentType="application/inkml+xml"/>
  <Override PartName="/ppt/ink/ink5274.xml" ContentType="application/inkml+xml"/>
  <Override PartName="/ppt/ink/ink5275.xml" ContentType="application/inkml+xml"/>
  <Override PartName="/ppt/ink/ink5276.xml" ContentType="application/inkml+xml"/>
  <Override PartName="/ppt/ink/ink5277.xml" ContentType="application/inkml+xml"/>
  <Override PartName="/ppt/ink/ink5278.xml" ContentType="application/inkml+xml"/>
  <Override PartName="/ppt/ink/ink5279.xml" ContentType="application/inkml+xml"/>
  <Override PartName="/ppt/ink/ink5280.xml" ContentType="application/inkml+xml"/>
  <Override PartName="/ppt/ink/ink5281.xml" ContentType="application/inkml+xml"/>
  <Override PartName="/ppt/ink/ink5282.xml" ContentType="application/inkml+xml"/>
  <Override PartName="/ppt/ink/ink5283.xml" ContentType="application/inkml+xml"/>
  <Override PartName="/ppt/ink/ink5284.xml" ContentType="application/inkml+xml"/>
  <Override PartName="/ppt/ink/ink5285.xml" ContentType="application/inkml+xml"/>
  <Override PartName="/ppt/ink/ink5286.xml" ContentType="application/inkml+xml"/>
  <Override PartName="/ppt/ink/ink5287.xml" ContentType="application/inkml+xml"/>
  <Override PartName="/ppt/ink/ink5288.xml" ContentType="application/inkml+xml"/>
  <Override PartName="/ppt/ink/ink5289.xml" ContentType="application/inkml+xml"/>
  <Override PartName="/ppt/ink/ink5290.xml" ContentType="application/inkml+xml"/>
  <Override PartName="/ppt/ink/ink5291.xml" ContentType="application/inkml+xml"/>
  <Override PartName="/ppt/ink/ink5292.xml" ContentType="application/inkml+xml"/>
  <Override PartName="/ppt/ink/ink5293.xml" ContentType="application/inkml+xml"/>
  <Override PartName="/ppt/ink/ink5294.xml" ContentType="application/inkml+xml"/>
  <Override PartName="/ppt/ink/ink5295.xml" ContentType="application/inkml+xml"/>
  <Override PartName="/ppt/ink/ink5296.xml" ContentType="application/inkml+xml"/>
  <Override PartName="/ppt/ink/ink5297.xml" ContentType="application/inkml+xml"/>
  <Override PartName="/ppt/ink/ink5298.xml" ContentType="application/inkml+xml"/>
  <Override PartName="/ppt/ink/ink5299.xml" ContentType="application/inkml+xml"/>
  <Override PartName="/ppt/ink/ink5300.xml" ContentType="application/inkml+xml"/>
  <Override PartName="/ppt/ink/ink5301.xml" ContentType="application/inkml+xml"/>
  <Override PartName="/ppt/ink/ink5302.xml" ContentType="application/inkml+xml"/>
  <Override PartName="/ppt/ink/ink5303.xml" ContentType="application/inkml+xml"/>
  <Override PartName="/ppt/ink/ink5304.xml" ContentType="application/inkml+xml"/>
  <Override PartName="/ppt/ink/ink5305.xml" ContentType="application/inkml+xml"/>
  <Override PartName="/ppt/ink/ink5306.xml" ContentType="application/inkml+xml"/>
  <Override PartName="/ppt/ink/ink5307.xml" ContentType="application/inkml+xml"/>
  <Override PartName="/ppt/ink/ink5308.xml" ContentType="application/inkml+xml"/>
  <Override PartName="/ppt/ink/ink5309.xml" ContentType="application/inkml+xml"/>
  <Override PartName="/ppt/ink/ink5310.xml" ContentType="application/inkml+xml"/>
  <Override PartName="/ppt/ink/ink5311.xml" ContentType="application/inkml+xml"/>
  <Override PartName="/ppt/ink/ink5312.xml" ContentType="application/inkml+xml"/>
  <Override PartName="/ppt/ink/ink5313.xml" ContentType="application/inkml+xml"/>
  <Override PartName="/ppt/ink/ink5314.xml" ContentType="application/inkml+xml"/>
  <Override PartName="/ppt/ink/ink5315.xml" ContentType="application/inkml+xml"/>
  <Override PartName="/ppt/ink/ink5316.xml" ContentType="application/inkml+xml"/>
  <Override PartName="/ppt/ink/ink5317.xml" ContentType="application/inkml+xml"/>
  <Override PartName="/ppt/ink/ink5318.xml" ContentType="application/inkml+xml"/>
  <Override PartName="/ppt/ink/ink5319.xml" ContentType="application/inkml+xml"/>
  <Override PartName="/ppt/ink/ink5320.xml" ContentType="application/inkml+xml"/>
  <Override PartName="/ppt/ink/ink5321.xml" ContentType="application/inkml+xml"/>
  <Override PartName="/ppt/ink/ink5322.xml" ContentType="application/inkml+xml"/>
  <Override PartName="/ppt/ink/ink5323.xml" ContentType="application/inkml+xml"/>
  <Override PartName="/ppt/ink/ink5324.xml" ContentType="application/inkml+xml"/>
  <Override PartName="/ppt/ink/ink5325.xml" ContentType="application/inkml+xml"/>
  <Override PartName="/ppt/ink/ink5326.xml" ContentType="application/inkml+xml"/>
  <Override PartName="/ppt/ink/ink5327.xml" ContentType="application/inkml+xml"/>
  <Override PartName="/ppt/ink/ink5328.xml" ContentType="application/inkml+xml"/>
  <Override PartName="/ppt/ink/ink5329.xml" ContentType="application/inkml+xml"/>
  <Override PartName="/ppt/ink/ink5330.xml" ContentType="application/inkml+xml"/>
  <Override PartName="/ppt/ink/ink5331.xml" ContentType="application/inkml+xml"/>
  <Override PartName="/ppt/ink/ink5332.xml" ContentType="application/inkml+xml"/>
  <Override PartName="/ppt/ink/ink5333.xml" ContentType="application/inkml+xml"/>
  <Override PartName="/ppt/ink/ink5334.xml" ContentType="application/inkml+xml"/>
  <Override PartName="/ppt/ink/ink5335.xml" ContentType="application/inkml+xml"/>
  <Override PartName="/ppt/ink/ink5336.xml" ContentType="application/inkml+xml"/>
  <Override PartName="/ppt/ink/ink5337.xml" ContentType="application/inkml+xml"/>
  <Override PartName="/ppt/ink/ink5338.xml" ContentType="application/inkml+xml"/>
  <Override PartName="/ppt/ink/ink5339.xml" ContentType="application/inkml+xml"/>
  <Override PartName="/ppt/ink/ink5340.xml" ContentType="application/inkml+xml"/>
  <Override PartName="/ppt/ink/ink5341.xml" ContentType="application/inkml+xml"/>
  <Override PartName="/ppt/ink/ink5342.xml" ContentType="application/inkml+xml"/>
  <Override PartName="/ppt/ink/ink5343.xml" ContentType="application/inkml+xml"/>
  <Override PartName="/ppt/ink/ink5344.xml" ContentType="application/inkml+xml"/>
  <Override PartName="/ppt/ink/ink5345.xml" ContentType="application/inkml+xml"/>
  <Override PartName="/ppt/ink/ink5346.xml" ContentType="application/inkml+xml"/>
  <Override PartName="/ppt/ink/ink5347.xml" ContentType="application/inkml+xml"/>
  <Override PartName="/ppt/ink/ink5348.xml" ContentType="application/inkml+xml"/>
  <Override PartName="/ppt/ink/ink5349.xml" ContentType="application/inkml+xml"/>
  <Override PartName="/ppt/ink/ink5350.xml" ContentType="application/inkml+xml"/>
  <Override PartName="/ppt/ink/ink5351.xml" ContentType="application/inkml+xml"/>
  <Override PartName="/ppt/ink/ink5352.xml" ContentType="application/inkml+xml"/>
  <Override PartName="/ppt/ink/ink5353.xml" ContentType="application/inkml+xml"/>
  <Override PartName="/ppt/ink/ink5354.xml" ContentType="application/inkml+xml"/>
  <Override PartName="/ppt/ink/ink5355.xml" ContentType="application/inkml+xml"/>
  <Override PartName="/ppt/ink/ink5356.xml" ContentType="application/inkml+xml"/>
  <Override PartName="/ppt/ink/ink5357.xml" ContentType="application/inkml+xml"/>
  <Override PartName="/ppt/ink/ink5358.xml" ContentType="application/inkml+xml"/>
  <Override PartName="/ppt/ink/ink5359.xml" ContentType="application/inkml+xml"/>
  <Override PartName="/ppt/ink/ink5360.xml" ContentType="application/inkml+xml"/>
  <Override PartName="/ppt/ink/ink5361.xml" ContentType="application/inkml+xml"/>
  <Override PartName="/ppt/ink/ink5362.xml" ContentType="application/inkml+xml"/>
  <Override PartName="/ppt/ink/ink5363.xml" ContentType="application/inkml+xml"/>
  <Override PartName="/ppt/ink/ink5364.xml" ContentType="application/inkml+xml"/>
  <Override PartName="/ppt/ink/ink5365.xml" ContentType="application/inkml+xml"/>
  <Override PartName="/ppt/ink/ink5366.xml" ContentType="application/inkml+xml"/>
  <Override PartName="/ppt/ink/ink5367.xml" ContentType="application/inkml+xml"/>
  <Override PartName="/ppt/ink/ink5368.xml" ContentType="application/inkml+xml"/>
  <Override PartName="/ppt/ink/ink5369.xml" ContentType="application/inkml+xml"/>
  <Override PartName="/ppt/ink/ink5370.xml" ContentType="application/inkml+xml"/>
  <Override PartName="/ppt/ink/ink5371.xml" ContentType="application/inkml+xml"/>
  <Override PartName="/ppt/ink/ink5372.xml" ContentType="application/inkml+xml"/>
  <Override PartName="/ppt/ink/ink5373.xml" ContentType="application/inkml+xml"/>
  <Override PartName="/ppt/ink/ink5374.xml" ContentType="application/inkml+xml"/>
  <Override PartName="/ppt/ink/ink5375.xml" ContentType="application/inkml+xml"/>
  <Override PartName="/ppt/ink/ink5376.xml" ContentType="application/inkml+xml"/>
  <Override PartName="/ppt/ink/ink5377.xml" ContentType="application/inkml+xml"/>
  <Override PartName="/ppt/ink/ink5378.xml" ContentType="application/inkml+xml"/>
  <Override PartName="/ppt/ink/ink5379.xml" ContentType="application/inkml+xml"/>
  <Override PartName="/ppt/ink/ink5380.xml" ContentType="application/inkml+xml"/>
  <Override PartName="/ppt/ink/ink5381.xml" ContentType="application/inkml+xml"/>
  <Override PartName="/ppt/ink/ink5382.xml" ContentType="application/inkml+xml"/>
  <Override PartName="/ppt/ink/ink5383.xml" ContentType="application/inkml+xml"/>
  <Override PartName="/ppt/ink/ink5384.xml" ContentType="application/inkml+xml"/>
  <Override PartName="/ppt/ink/ink5385.xml" ContentType="application/inkml+xml"/>
  <Override PartName="/ppt/ink/ink5386.xml" ContentType="application/inkml+xml"/>
  <Override PartName="/ppt/ink/ink5387.xml" ContentType="application/inkml+xml"/>
  <Override PartName="/ppt/ink/ink5388.xml" ContentType="application/inkml+xml"/>
  <Override PartName="/ppt/ink/ink5389.xml" ContentType="application/inkml+xml"/>
  <Override PartName="/ppt/ink/ink5390.xml" ContentType="application/inkml+xml"/>
  <Override PartName="/ppt/ink/ink5391.xml" ContentType="application/inkml+xml"/>
  <Override PartName="/ppt/ink/ink5392.xml" ContentType="application/inkml+xml"/>
  <Override PartName="/ppt/ink/ink5393.xml" ContentType="application/inkml+xml"/>
  <Override PartName="/ppt/ink/ink5394.xml" ContentType="application/inkml+xml"/>
  <Override PartName="/ppt/ink/ink5395.xml" ContentType="application/inkml+xml"/>
  <Override PartName="/ppt/ink/ink5396.xml" ContentType="application/inkml+xml"/>
  <Override PartName="/ppt/ink/ink5397.xml" ContentType="application/inkml+xml"/>
  <Override PartName="/ppt/ink/ink5398.xml" ContentType="application/inkml+xml"/>
  <Override PartName="/ppt/ink/ink5399.xml" ContentType="application/inkml+xml"/>
  <Override PartName="/ppt/ink/ink5400.xml" ContentType="application/inkml+xml"/>
  <Override PartName="/ppt/ink/ink5401.xml" ContentType="application/inkml+xml"/>
  <Override PartName="/ppt/ink/ink5402.xml" ContentType="application/inkml+xml"/>
  <Override PartName="/ppt/ink/ink5403.xml" ContentType="application/inkml+xml"/>
  <Override PartName="/ppt/ink/ink5404.xml" ContentType="application/inkml+xml"/>
  <Override PartName="/ppt/ink/ink5405.xml" ContentType="application/inkml+xml"/>
  <Override PartName="/ppt/ink/ink5406.xml" ContentType="application/inkml+xml"/>
  <Override PartName="/ppt/ink/ink5407.xml" ContentType="application/inkml+xml"/>
  <Override PartName="/ppt/ink/ink5408.xml" ContentType="application/inkml+xml"/>
  <Override PartName="/ppt/ink/ink5409.xml" ContentType="application/inkml+xml"/>
  <Override PartName="/ppt/ink/ink5410.xml" ContentType="application/inkml+xml"/>
  <Override PartName="/ppt/ink/ink5411.xml" ContentType="application/inkml+xml"/>
  <Override PartName="/ppt/ink/ink5412.xml" ContentType="application/inkml+xml"/>
  <Override PartName="/ppt/ink/ink5413.xml" ContentType="application/inkml+xml"/>
  <Override PartName="/ppt/ink/ink5414.xml" ContentType="application/inkml+xml"/>
  <Override PartName="/ppt/ink/ink5415.xml" ContentType="application/inkml+xml"/>
  <Override PartName="/ppt/ink/ink5416.xml" ContentType="application/inkml+xml"/>
  <Override PartName="/ppt/ink/ink5417.xml" ContentType="application/inkml+xml"/>
  <Override PartName="/ppt/ink/ink5418.xml" ContentType="application/inkml+xml"/>
  <Override PartName="/ppt/ink/ink5419.xml" ContentType="application/inkml+xml"/>
  <Override PartName="/ppt/ink/ink5420.xml" ContentType="application/inkml+xml"/>
  <Override PartName="/ppt/ink/ink5421.xml" ContentType="application/inkml+xml"/>
  <Override PartName="/ppt/ink/ink5422.xml" ContentType="application/inkml+xml"/>
  <Override PartName="/ppt/ink/ink5423.xml" ContentType="application/inkml+xml"/>
  <Override PartName="/ppt/ink/ink5424.xml" ContentType="application/inkml+xml"/>
  <Override PartName="/ppt/ink/ink5425.xml" ContentType="application/inkml+xml"/>
  <Override PartName="/ppt/ink/ink5426.xml" ContentType="application/inkml+xml"/>
  <Override PartName="/ppt/ink/ink5427.xml" ContentType="application/inkml+xml"/>
  <Override PartName="/ppt/ink/ink5428.xml" ContentType="application/inkml+xml"/>
  <Override PartName="/ppt/ink/ink5429.xml" ContentType="application/inkml+xml"/>
  <Override PartName="/ppt/ink/ink5430.xml" ContentType="application/inkml+xml"/>
  <Override PartName="/ppt/ink/ink5431.xml" ContentType="application/inkml+xml"/>
  <Override PartName="/ppt/ink/ink5432.xml" ContentType="application/inkml+xml"/>
  <Override PartName="/ppt/ink/ink5433.xml" ContentType="application/inkml+xml"/>
  <Override PartName="/ppt/ink/ink5434.xml" ContentType="application/inkml+xml"/>
  <Override PartName="/ppt/ink/ink5435.xml" ContentType="application/inkml+xml"/>
  <Override PartName="/ppt/ink/ink5436.xml" ContentType="application/inkml+xml"/>
  <Override PartName="/ppt/ink/ink5437.xml" ContentType="application/inkml+xml"/>
  <Override PartName="/ppt/ink/ink5438.xml" ContentType="application/inkml+xml"/>
  <Override PartName="/ppt/ink/ink5439.xml" ContentType="application/inkml+xml"/>
  <Override PartName="/ppt/ink/ink5440.xml" ContentType="application/inkml+xml"/>
  <Override PartName="/ppt/ink/ink5441.xml" ContentType="application/inkml+xml"/>
  <Override PartName="/ppt/ink/ink5442.xml" ContentType="application/inkml+xml"/>
  <Override PartName="/ppt/ink/ink5443.xml" ContentType="application/inkml+xml"/>
  <Override PartName="/ppt/ink/ink5444.xml" ContentType="application/inkml+xml"/>
  <Override PartName="/ppt/ink/ink5445.xml" ContentType="application/inkml+xml"/>
  <Override PartName="/ppt/ink/ink5446.xml" ContentType="application/inkml+xml"/>
  <Override PartName="/ppt/ink/ink5447.xml" ContentType="application/inkml+xml"/>
  <Override PartName="/ppt/ink/ink5448.xml" ContentType="application/inkml+xml"/>
  <Override PartName="/ppt/ink/ink5449.xml" ContentType="application/inkml+xml"/>
  <Override PartName="/ppt/ink/ink5450.xml" ContentType="application/inkml+xml"/>
  <Override PartName="/ppt/ink/ink5451.xml" ContentType="application/inkml+xml"/>
  <Override PartName="/ppt/ink/ink5452.xml" ContentType="application/inkml+xml"/>
  <Override PartName="/ppt/ink/ink5453.xml" ContentType="application/inkml+xml"/>
  <Override PartName="/ppt/ink/ink5454.xml" ContentType="application/inkml+xml"/>
  <Override PartName="/ppt/ink/ink5455.xml" ContentType="application/inkml+xml"/>
  <Override PartName="/ppt/ink/ink5456.xml" ContentType="application/inkml+xml"/>
  <Override PartName="/ppt/ink/ink5457.xml" ContentType="application/inkml+xml"/>
  <Override PartName="/ppt/ink/ink5458.xml" ContentType="application/inkml+xml"/>
  <Override PartName="/ppt/ink/ink5459.xml" ContentType="application/inkml+xml"/>
  <Override PartName="/ppt/ink/ink5460.xml" ContentType="application/inkml+xml"/>
  <Override PartName="/ppt/ink/ink5461.xml" ContentType="application/inkml+xml"/>
  <Override PartName="/ppt/ink/ink5462.xml" ContentType="application/inkml+xml"/>
  <Override PartName="/ppt/ink/ink5463.xml" ContentType="application/inkml+xml"/>
  <Override PartName="/ppt/ink/ink5464.xml" ContentType="application/inkml+xml"/>
  <Override PartName="/ppt/ink/ink5465.xml" ContentType="application/inkml+xml"/>
  <Override PartName="/ppt/ink/ink5466.xml" ContentType="application/inkml+xml"/>
  <Override PartName="/ppt/ink/ink5467.xml" ContentType="application/inkml+xml"/>
  <Override PartName="/ppt/ink/ink5468.xml" ContentType="application/inkml+xml"/>
  <Override PartName="/ppt/ink/ink5469.xml" ContentType="application/inkml+xml"/>
  <Override PartName="/ppt/ink/ink5470.xml" ContentType="application/inkml+xml"/>
  <Override PartName="/ppt/ink/ink5471.xml" ContentType="application/inkml+xml"/>
  <Override PartName="/ppt/ink/ink5472.xml" ContentType="application/inkml+xml"/>
  <Override PartName="/ppt/ink/ink5473.xml" ContentType="application/inkml+xml"/>
  <Override PartName="/ppt/ink/ink5474.xml" ContentType="application/inkml+xml"/>
  <Override PartName="/ppt/ink/ink5475.xml" ContentType="application/inkml+xml"/>
  <Override PartName="/ppt/ink/ink5476.xml" ContentType="application/inkml+xml"/>
  <Override PartName="/ppt/ink/ink5477.xml" ContentType="application/inkml+xml"/>
  <Override PartName="/ppt/ink/ink5478.xml" ContentType="application/inkml+xml"/>
  <Override PartName="/ppt/ink/ink5479.xml" ContentType="application/inkml+xml"/>
  <Override PartName="/ppt/ink/ink5480.xml" ContentType="application/inkml+xml"/>
  <Override PartName="/ppt/ink/ink5481.xml" ContentType="application/inkml+xml"/>
  <Override PartName="/ppt/ink/ink5482.xml" ContentType="application/inkml+xml"/>
  <Override PartName="/ppt/ink/ink5483.xml" ContentType="application/inkml+xml"/>
  <Override PartName="/ppt/ink/ink5484.xml" ContentType="application/inkml+xml"/>
  <Override PartName="/ppt/ink/ink5485.xml" ContentType="application/inkml+xml"/>
  <Override PartName="/ppt/ink/ink5486.xml" ContentType="application/inkml+xml"/>
  <Override PartName="/ppt/ink/ink5487.xml" ContentType="application/inkml+xml"/>
  <Override PartName="/ppt/ink/ink5488.xml" ContentType="application/inkml+xml"/>
  <Override PartName="/ppt/ink/ink5489.xml" ContentType="application/inkml+xml"/>
  <Override PartName="/ppt/ink/ink5490.xml" ContentType="application/inkml+xml"/>
  <Override PartName="/ppt/ink/ink5491.xml" ContentType="application/inkml+xml"/>
  <Override PartName="/ppt/ink/ink5492.xml" ContentType="application/inkml+xml"/>
  <Override PartName="/ppt/ink/ink5493.xml" ContentType="application/inkml+xml"/>
  <Override PartName="/ppt/ink/ink5494.xml" ContentType="application/inkml+xml"/>
  <Override PartName="/ppt/ink/ink5495.xml" ContentType="application/inkml+xml"/>
  <Override PartName="/ppt/ink/ink5496.xml" ContentType="application/inkml+xml"/>
  <Override PartName="/ppt/ink/ink5497.xml" ContentType="application/inkml+xml"/>
  <Override PartName="/ppt/ink/ink5498.xml" ContentType="application/inkml+xml"/>
  <Override PartName="/ppt/ink/ink5499.xml" ContentType="application/inkml+xml"/>
  <Override PartName="/ppt/ink/ink5500.xml" ContentType="application/inkml+xml"/>
  <Override PartName="/ppt/ink/ink5501.xml" ContentType="application/inkml+xml"/>
  <Override PartName="/ppt/ink/ink5502.xml" ContentType="application/inkml+xml"/>
  <Override PartName="/ppt/ink/ink5503.xml" ContentType="application/inkml+xml"/>
  <Override PartName="/ppt/ink/ink5504.xml" ContentType="application/inkml+xml"/>
  <Override PartName="/ppt/ink/ink5505.xml" ContentType="application/inkml+xml"/>
  <Override PartName="/ppt/ink/ink5506.xml" ContentType="application/inkml+xml"/>
  <Override PartName="/ppt/ink/ink5507.xml" ContentType="application/inkml+xml"/>
  <Override PartName="/ppt/ink/ink5508.xml" ContentType="application/inkml+xml"/>
  <Override PartName="/ppt/ink/ink5509.xml" ContentType="application/inkml+xml"/>
  <Override PartName="/ppt/ink/ink5510.xml" ContentType="application/inkml+xml"/>
  <Override PartName="/ppt/ink/ink5511.xml" ContentType="application/inkml+xml"/>
  <Override PartName="/ppt/ink/ink5512.xml" ContentType="application/inkml+xml"/>
  <Override PartName="/ppt/ink/ink5513.xml" ContentType="application/inkml+xml"/>
  <Override PartName="/ppt/ink/ink5514.xml" ContentType="application/inkml+xml"/>
  <Override PartName="/ppt/ink/ink5515.xml" ContentType="application/inkml+xml"/>
  <Override PartName="/ppt/ink/ink5516.xml" ContentType="application/inkml+xml"/>
  <Override PartName="/ppt/ink/ink5517.xml" ContentType="application/inkml+xml"/>
  <Override PartName="/ppt/ink/ink5518.xml" ContentType="application/inkml+xml"/>
  <Override PartName="/ppt/ink/ink5519.xml" ContentType="application/inkml+xml"/>
  <Override PartName="/ppt/ink/ink5520.xml" ContentType="application/inkml+xml"/>
  <Override PartName="/ppt/ink/ink5521.xml" ContentType="application/inkml+xml"/>
  <Override PartName="/ppt/ink/ink5522.xml" ContentType="application/inkml+xml"/>
  <Override PartName="/ppt/ink/ink5523.xml" ContentType="application/inkml+xml"/>
  <Override PartName="/ppt/ink/ink5524.xml" ContentType="application/inkml+xml"/>
  <Override PartName="/ppt/ink/ink5525.xml" ContentType="application/inkml+xml"/>
  <Override PartName="/ppt/ink/ink5526.xml" ContentType="application/inkml+xml"/>
  <Override PartName="/ppt/ink/ink5527.xml" ContentType="application/inkml+xml"/>
  <Override PartName="/ppt/ink/ink5528.xml" ContentType="application/inkml+xml"/>
  <Override PartName="/ppt/ink/ink5529.xml" ContentType="application/inkml+xml"/>
  <Override PartName="/ppt/ink/ink5530.xml" ContentType="application/inkml+xml"/>
  <Override PartName="/ppt/ink/ink5531.xml" ContentType="application/inkml+xml"/>
  <Override PartName="/ppt/ink/ink5532.xml" ContentType="application/inkml+xml"/>
  <Override PartName="/ppt/ink/ink5533.xml" ContentType="application/inkml+xml"/>
  <Override PartName="/ppt/ink/ink5534.xml" ContentType="application/inkml+xml"/>
  <Override PartName="/ppt/ink/ink5535.xml" ContentType="application/inkml+xml"/>
  <Override PartName="/ppt/ink/ink5536.xml" ContentType="application/inkml+xml"/>
  <Override PartName="/ppt/ink/ink5537.xml" ContentType="application/inkml+xml"/>
  <Override PartName="/ppt/ink/ink5538.xml" ContentType="application/inkml+xml"/>
  <Override PartName="/ppt/ink/ink5539.xml" ContentType="application/inkml+xml"/>
  <Override PartName="/ppt/ink/ink5540.xml" ContentType="application/inkml+xml"/>
  <Override PartName="/ppt/ink/ink5541.xml" ContentType="application/inkml+xml"/>
  <Override PartName="/ppt/ink/ink5542.xml" ContentType="application/inkml+xml"/>
  <Override PartName="/ppt/ink/ink5543.xml" ContentType="application/inkml+xml"/>
  <Override PartName="/ppt/ink/ink5544.xml" ContentType="application/inkml+xml"/>
  <Override PartName="/ppt/ink/ink5545.xml" ContentType="application/inkml+xml"/>
  <Override PartName="/ppt/ink/ink5546.xml" ContentType="application/inkml+xml"/>
  <Override PartName="/ppt/ink/ink5547.xml" ContentType="application/inkml+xml"/>
  <Override PartName="/ppt/ink/ink5548.xml" ContentType="application/inkml+xml"/>
  <Override PartName="/ppt/ink/ink5549.xml" ContentType="application/inkml+xml"/>
  <Override PartName="/ppt/ink/ink5550.xml" ContentType="application/inkml+xml"/>
  <Override PartName="/ppt/ink/ink5551.xml" ContentType="application/inkml+xml"/>
  <Override PartName="/ppt/ink/ink5552.xml" ContentType="application/inkml+xml"/>
  <Override PartName="/ppt/ink/ink5553.xml" ContentType="application/inkml+xml"/>
  <Override PartName="/ppt/ink/ink5554.xml" ContentType="application/inkml+xml"/>
  <Override PartName="/ppt/ink/ink5555.xml" ContentType="application/inkml+xml"/>
  <Override PartName="/ppt/ink/ink5556.xml" ContentType="application/inkml+xml"/>
  <Override PartName="/ppt/ink/ink5557.xml" ContentType="application/inkml+xml"/>
  <Override PartName="/ppt/ink/ink5558.xml" ContentType="application/inkml+xml"/>
  <Override PartName="/ppt/ink/ink5559.xml" ContentType="application/inkml+xml"/>
  <Override PartName="/ppt/ink/ink5560.xml" ContentType="application/inkml+xml"/>
  <Override PartName="/ppt/ink/ink5561.xml" ContentType="application/inkml+xml"/>
  <Override PartName="/ppt/ink/ink5562.xml" ContentType="application/inkml+xml"/>
  <Override PartName="/ppt/ink/ink5563.xml" ContentType="application/inkml+xml"/>
  <Override PartName="/ppt/ink/ink5564.xml" ContentType="application/inkml+xml"/>
  <Override PartName="/ppt/ink/ink5565.xml" ContentType="application/inkml+xml"/>
  <Override PartName="/ppt/ink/ink5566.xml" ContentType="application/inkml+xml"/>
  <Override PartName="/ppt/ink/ink5567.xml" ContentType="application/inkml+xml"/>
  <Override PartName="/ppt/ink/ink5568.xml" ContentType="application/inkml+xml"/>
  <Override PartName="/ppt/ink/ink5569.xml" ContentType="application/inkml+xml"/>
  <Override PartName="/ppt/ink/ink5570.xml" ContentType="application/inkml+xml"/>
  <Override PartName="/ppt/ink/ink5571.xml" ContentType="application/inkml+xml"/>
  <Override PartName="/ppt/ink/ink5572.xml" ContentType="application/inkml+xml"/>
  <Override PartName="/ppt/ink/ink5573.xml" ContentType="application/inkml+xml"/>
  <Override PartName="/ppt/ink/ink5574.xml" ContentType="application/inkml+xml"/>
  <Override PartName="/ppt/ink/ink5575.xml" ContentType="application/inkml+xml"/>
  <Override PartName="/ppt/ink/ink5576.xml" ContentType="application/inkml+xml"/>
  <Override PartName="/ppt/ink/ink5577.xml" ContentType="application/inkml+xml"/>
  <Override PartName="/ppt/ink/ink5578.xml" ContentType="application/inkml+xml"/>
  <Override PartName="/ppt/ink/ink5579.xml" ContentType="application/inkml+xml"/>
  <Override PartName="/ppt/ink/ink5580.xml" ContentType="application/inkml+xml"/>
  <Override PartName="/ppt/ink/ink5581.xml" ContentType="application/inkml+xml"/>
  <Override PartName="/ppt/ink/ink5582.xml" ContentType="application/inkml+xml"/>
  <Override PartName="/ppt/ink/ink5583.xml" ContentType="application/inkml+xml"/>
  <Override PartName="/ppt/ink/ink5584.xml" ContentType="application/inkml+xml"/>
  <Override PartName="/ppt/ink/ink5585.xml" ContentType="application/inkml+xml"/>
  <Override PartName="/ppt/ink/ink5586.xml" ContentType="application/inkml+xml"/>
  <Override PartName="/ppt/ink/ink5587.xml" ContentType="application/inkml+xml"/>
  <Override PartName="/ppt/ink/ink5588.xml" ContentType="application/inkml+xml"/>
  <Override PartName="/ppt/ink/ink5589.xml" ContentType="application/inkml+xml"/>
  <Override PartName="/ppt/ink/ink5590.xml" ContentType="application/inkml+xml"/>
  <Override PartName="/ppt/ink/ink5591.xml" ContentType="application/inkml+xml"/>
  <Override PartName="/ppt/ink/ink5592.xml" ContentType="application/inkml+xml"/>
  <Override PartName="/ppt/ink/ink5593.xml" ContentType="application/inkml+xml"/>
  <Override PartName="/ppt/ink/ink5594.xml" ContentType="application/inkml+xml"/>
  <Override PartName="/ppt/ink/ink5595.xml" ContentType="application/inkml+xml"/>
  <Override PartName="/ppt/ink/ink5596.xml" ContentType="application/inkml+xml"/>
  <Override PartName="/ppt/ink/ink5597.xml" ContentType="application/inkml+xml"/>
  <Override PartName="/ppt/ink/ink5598.xml" ContentType="application/inkml+xml"/>
  <Override PartName="/ppt/ink/ink5599.xml" ContentType="application/inkml+xml"/>
  <Override PartName="/ppt/ink/ink5600.xml" ContentType="application/inkml+xml"/>
  <Override PartName="/ppt/ink/ink5601.xml" ContentType="application/inkml+xml"/>
  <Override PartName="/ppt/ink/ink5602.xml" ContentType="application/inkml+xml"/>
  <Override PartName="/ppt/ink/ink5603.xml" ContentType="application/inkml+xml"/>
  <Override PartName="/ppt/ink/ink5604.xml" ContentType="application/inkml+xml"/>
  <Override PartName="/ppt/ink/ink5605.xml" ContentType="application/inkml+xml"/>
  <Override PartName="/ppt/ink/ink5606.xml" ContentType="application/inkml+xml"/>
  <Override PartName="/ppt/ink/ink5607.xml" ContentType="application/inkml+xml"/>
  <Override PartName="/ppt/ink/ink5608.xml" ContentType="application/inkml+xml"/>
  <Override PartName="/ppt/ink/ink5609.xml" ContentType="application/inkml+xml"/>
  <Override PartName="/ppt/ink/ink5610.xml" ContentType="application/inkml+xml"/>
  <Override PartName="/ppt/ink/ink5611.xml" ContentType="application/inkml+xml"/>
  <Override PartName="/ppt/ink/ink5612.xml" ContentType="application/inkml+xml"/>
  <Override PartName="/ppt/ink/ink5613.xml" ContentType="application/inkml+xml"/>
  <Override PartName="/ppt/ink/ink5614.xml" ContentType="application/inkml+xml"/>
  <Override PartName="/ppt/ink/ink5615.xml" ContentType="application/inkml+xml"/>
  <Override PartName="/ppt/ink/ink5616.xml" ContentType="application/inkml+xml"/>
  <Override PartName="/ppt/ink/ink5617.xml" ContentType="application/inkml+xml"/>
  <Override PartName="/ppt/ink/ink5618.xml" ContentType="application/inkml+xml"/>
  <Override PartName="/ppt/ink/ink5619.xml" ContentType="application/inkml+xml"/>
  <Override PartName="/ppt/ink/ink5620.xml" ContentType="application/inkml+xml"/>
  <Override PartName="/ppt/ink/ink5621.xml" ContentType="application/inkml+xml"/>
  <Override PartName="/ppt/ink/ink5622.xml" ContentType="application/inkml+xml"/>
  <Override PartName="/ppt/ink/ink5623.xml" ContentType="application/inkml+xml"/>
  <Override PartName="/ppt/ink/ink5624.xml" ContentType="application/inkml+xml"/>
  <Override PartName="/ppt/ink/ink5625.xml" ContentType="application/inkml+xml"/>
  <Override PartName="/ppt/ink/ink5626.xml" ContentType="application/inkml+xml"/>
  <Override PartName="/ppt/ink/ink5627.xml" ContentType="application/inkml+xml"/>
  <Override PartName="/ppt/ink/ink5628.xml" ContentType="application/inkml+xml"/>
  <Override PartName="/ppt/ink/ink5629.xml" ContentType="application/inkml+xml"/>
  <Override PartName="/ppt/ink/ink5630.xml" ContentType="application/inkml+xml"/>
  <Override PartName="/ppt/ink/ink5631.xml" ContentType="application/inkml+xml"/>
  <Override PartName="/ppt/ink/ink5632.xml" ContentType="application/inkml+xml"/>
  <Override PartName="/ppt/ink/ink5633.xml" ContentType="application/inkml+xml"/>
  <Override PartName="/ppt/ink/ink5634.xml" ContentType="application/inkml+xml"/>
  <Override PartName="/ppt/ink/ink5635.xml" ContentType="application/inkml+xml"/>
  <Override PartName="/ppt/ink/ink5636.xml" ContentType="application/inkml+xml"/>
  <Override PartName="/ppt/ink/ink5637.xml" ContentType="application/inkml+xml"/>
  <Override PartName="/ppt/ink/ink5638.xml" ContentType="application/inkml+xml"/>
  <Override PartName="/ppt/ink/ink5639.xml" ContentType="application/inkml+xml"/>
  <Override PartName="/ppt/ink/ink5640.xml" ContentType="application/inkml+xml"/>
  <Override PartName="/ppt/ink/ink5641.xml" ContentType="application/inkml+xml"/>
  <Override PartName="/ppt/ink/ink5642.xml" ContentType="application/inkml+xml"/>
  <Override PartName="/ppt/ink/ink5643.xml" ContentType="application/inkml+xml"/>
  <Override PartName="/ppt/ink/ink5644.xml" ContentType="application/inkml+xml"/>
  <Override PartName="/ppt/ink/ink5645.xml" ContentType="application/inkml+xml"/>
  <Override PartName="/ppt/ink/ink5646.xml" ContentType="application/inkml+xml"/>
  <Override PartName="/ppt/ink/ink5647.xml" ContentType="application/inkml+xml"/>
  <Override PartName="/ppt/ink/ink5648.xml" ContentType="application/inkml+xml"/>
  <Override PartName="/ppt/ink/ink5649.xml" ContentType="application/inkml+xml"/>
  <Override PartName="/ppt/ink/ink5650.xml" ContentType="application/inkml+xml"/>
  <Override PartName="/ppt/ink/ink5651.xml" ContentType="application/inkml+xml"/>
  <Override PartName="/ppt/ink/ink5652.xml" ContentType="application/inkml+xml"/>
  <Override PartName="/ppt/ink/ink5653.xml" ContentType="application/inkml+xml"/>
  <Override PartName="/ppt/ink/ink5654.xml" ContentType="application/inkml+xml"/>
  <Override PartName="/ppt/ink/ink5655.xml" ContentType="application/inkml+xml"/>
  <Override PartName="/ppt/ink/ink5656.xml" ContentType="application/inkml+xml"/>
  <Override PartName="/ppt/ink/ink5657.xml" ContentType="application/inkml+xml"/>
  <Override PartName="/ppt/ink/ink5658.xml" ContentType="application/inkml+xml"/>
  <Override PartName="/ppt/ink/ink5659.xml" ContentType="application/inkml+xml"/>
  <Override PartName="/ppt/ink/ink5660.xml" ContentType="application/inkml+xml"/>
  <Override PartName="/ppt/ink/ink5661.xml" ContentType="application/inkml+xml"/>
  <Override PartName="/ppt/ink/ink5662.xml" ContentType="application/inkml+xml"/>
  <Override PartName="/ppt/ink/ink5663.xml" ContentType="application/inkml+xml"/>
  <Override PartName="/ppt/ink/ink5664.xml" ContentType="application/inkml+xml"/>
  <Override PartName="/ppt/ink/ink5665.xml" ContentType="application/inkml+xml"/>
  <Override PartName="/ppt/ink/ink5666.xml" ContentType="application/inkml+xml"/>
  <Override PartName="/ppt/ink/ink5667.xml" ContentType="application/inkml+xml"/>
  <Override PartName="/ppt/ink/ink5668.xml" ContentType="application/inkml+xml"/>
  <Override PartName="/ppt/ink/ink5669.xml" ContentType="application/inkml+xml"/>
  <Override PartName="/ppt/ink/ink5670.xml" ContentType="application/inkml+xml"/>
  <Override PartName="/ppt/ink/ink5671.xml" ContentType="application/inkml+xml"/>
  <Override PartName="/ppt/ink/ink5672.xml" ContentType="application/inkml+xml"/>
  <Override PartName="/ppt/ink/ink5673.xml" ContentType="application/inkml+xml"/>
  <Override PartName="/ppt/ink/ink5674.xml" ContentType="application/inkml+xml"/>
  <Override PartName="/ppt/ink/ink5675.xml" ContentType="application/inkml+xml"/>
  <Override PartName="/ppt/ink/ink5676.xml" ContentType="application/inkml+xml"/>
  <Override PartName="/ppt/ink/ink5677.xml" ContentType="application/inkml+xml"/>
  <Override PartName="/ppt/ink/ink5678.xml" ContentType="application/inkml+xml"/>
  <Override PartName="/ppt/ink/ink5679.xml" ContentType="application/inkml+xml"/>
  <Override PartName="/ppt/ink/ink5680.xml" ContentType="application/inkml+xml"/>
  <Override PartName="/ppt/ink/ink5681.xml" ContentType="application/inkml+xml"/>
  <Override PartName="/ppt/ink/ink5682.xml" ContentType="application/inkml+xml"/>
  <Override PartName="/ppt/ink/ink5683.xml" ContentType="application/inkml+xml"/>
  <Override PartName="/ppt/ink/ink5684.xml" ContentType="application/inkml+xml"/>
  <Override PartName="/ppt/ink/ink5685.xml" ContentType="application/inkml+xml"/>
  <Override PartName="/ppt/ink/ink5686.xml" ContentType="application/inkml+xml"/>
  <Override PartName="/ppt/ink/ink5687.xml" ContentType="application/inkml+xml"/>
  <Override PartName="/ppt/ink/ink5688.xml" ContentType="application/inkml+xml"/>
  <Override PartName="/ppt/ink/ink5689.xml" ContentType="application/inkml+xml"/>
  <Override PartName="/ppt/ink/ink5690.xml" ContentType="application/inkml+xml"/>
  <Override PartName="/ppt/ink/ink5691.xml" ContentType="application/inkml+xml"/>
  <Override PartName="/ppt/ink/ink5692.xml" ContentType="application/inkml+xml"/>
  <Override PartName="/ppt/ink/ink5693.xml" ContentType="application/inkml+xml"/>
  <Override PartName="/ppt/ink/ink5694.xml" ContentType="application/inkml+xml"/>
  <Override PartName="/ppt/ink/ink5695.xml" ContentType="application/inkml+xml"/>
  <Override PartName="/ppt/ink/ink5696.xml" ContentType="application/inkml+xml"/>
  <Override PartName="/ppt/ink/ink5697.xml" ContentType="application/inkml+xml"/>
  <Override PartName="/ppt/ink/ink5698.xml" ContentType="application/inkml+xml"/>
  <Override PartName="/ppt/ink/ink5699.xml" ContentType="application/inkml+xml"/>
  <Override PartName="/ppt/ink/ink5700.xml" ContentType="application/inkml+xml"/>
  <Override PartName="/ppt/ink/ink5701.xml" ContentType="application/inkml+xml"/>
  <Override PartName="/ppt/ink/ink5702.xml" ContentType="application/inkml+xml"/>
  <Override PartName="/ppt/ink/ink5703.xml" ContentType="application/inkml+xml"/>
  <Override PartName="/ppt/ink/ink5704.xml" ContentType="application/inkml+xml"/>
  <Override PartName="/ppt/ink/ink5705.xml" ContentType="application/inkml+xml"/>
  <Override PartName="/ppt/ink/ink5706.xml" ContentType="application/inkml+xml"/>
  <Override PartName="/ppt/ink/ink5707.xml" ContentType="application/inkml+xml"/>
  <Override PartName="/ppt/ink/ink5708.xml" ContentType="application/inkml+xml"/>
  <Override PartName="/ppt/ink/ink5709.xml" ContentType="application/inkml+xml"/>
  <Override PartName="/ppt/ink/ink5710.xml" ContentType="application/inkml+xml"/>
  <Override PartName="/ppt/ink/ink5711.xml" ContentType="application/inkml+xml"/>
  <Override PartName="/ppt/ink/ink5712.xml" ContentType="application/inkml+xml"/>
  <Override PartName="/ppt/ink/ink5713.xml" ContentType="application/inkml+xml"/>
  <Override PartName="/ppt/ink/ink5714.xml" ContentType="application/inkml+xml"/>
  <Override PartName="/ppt/ink/ink5715.xml" ContentType="application/inkml+xml"/>
  <Override PartName="/ppt/ink/ink5716.xml" ContentType="application/inkml+xml"/>
  <Override PartName="/ppt/ink/ink5717.xml" ContentType="application/inkml+xml"/>
  <Override PartName="/ppt/ink/ink5718.xml" ContentType="application/inkml+xml"/>
  <Override PartName="/ppt/ink/ink5719.xml" ContentType="application/inkml+xml"/>
  <Override PartName="/ppt/ink/ink5720.xml" ContentType="application/inkml+xml"/>
  <Override PartName="/ppt/ink/ink5721.xml" ContentType="application/inkml+xml"/>
  <Override PartName="/ppt/ink/ink5722.xml" ContentType="application/inkml+xml"/>
  <Override PartName="/ppt/ink/ink5723.xml" ContentType="application/inkml+xml"/>
  <Override PartName="/ppt/ink/ink5724.xml" ContentType="application/inkml+xml"/>
  <Override PartName="/ppt/ink/ink5725.xml" ContentType="application/inkml+xml"/>
  <Override PartName="/ppt/ink/ink5726.xml" ContentType="application/inkml+xml"/>
  <Override PartName="/ppt/ink/ink5727.xml" ContentType="application/inkml+xml"/>
  <Override PartName="/ppt/ink/ink5728.xml" ContentType="application/inkml+xml"/>
  <Override PartName="/ppt/ink/ink5729.xml" ContentType="application/inkml+xml"/>
  <Override PartName="/ppt/ink/ink5730.xml" ContentType="application/inkml+xml"/>
  <Override PartName="/ppt/ink/ink5731.xml" ContentType="application/inkml+xml"/>
  <Override PartName="/ppt/ink/ink5732.xml" ContentType="application/inkml+xml"/>
  <Override PartName="/ppt/ink/ink5733.xml" ContentType="application/inkml+xml"/>
  <Override PartName="/ppt/ink/ink5734.xml" ContentType="application/inkml+xml"/>
  <Override PartName="/ppt/ink/ink5735.xml" ContentType="application/inkml+xml"/>
  <Override PartName="/ppt/ink/ink5736.xml" ContentType="application/inkml+xml"/>
  <Override PartName="/ppt/ink/ink5737.xml" ContentType="application/inkml+xml"/>
  <Override PartName="/ppt/ink/ink5738.xml" ContentType="application/inkml+xml"/>
  <Override PartName="/ppt/ink/ink5739.xml" ContentType="application/inkml+xml"/>
  <Override PartName="/ppt/ink/ink5740.xml" ContentType="application/inkml+xml"/>
  <Override PartName="/ppt/ink/ink5741.xml" ContentType="application/inkml+xml"/>
  <Override PartName="/ppt/ink/ink5742.xml" ContentType="application/inkml+xml"/>
  <Override PartName="/ppt/ink/ink5743.xml" ContentType="application/inkml+xml"/>
  <Override PartName="/ppt/ink/ink5744.xml" ContentType="application/inkml+xml"/>
  <Override PartName="/ppt/ink/ink5745.xml" ContentType="application/inkml+xml"/>
  <Override PartName="/ppt/ink/ink5746.xml" ContentType="application/inkml+xml"/>
  <Override PartName="/ppt/ink/ink5747.xml" ContentType="application/inkml+xml"/>
  <Override PartName="/ppt/ink/ink5748.xml" ContentType="application/inkml+xml"/>
  <Override PartName="/ppt/ink/ink5749.xml" ContentType="application/inkml+xml"/>
  <Override PartName="/ppt/ink/ink5750.xml" ContentType="application/inkml+xml"/>
  <Override PartName="/ppt/ink/ink5751.xml" ContentType="application/inkml+xml"/>
  <Override PartName="/ppt/ink/ink5752.xml" ContentType="application/inkml+xml"/>
  <Override PartName="/ppt/ink/ink5753.xml" ContentType="application/inkml+xml"/>
  <Override PartName="/ppt/ink/ink5754.xml" ContentType="application/inkml+xml"/>
  <Override PartName="/ppt/ink/ink5755.xml" ContentType="application/inkml+xml"/>
  <Override PartName="/ppt/ink/ink5756.xml" ContentType="application/inkml+xml"/>
  <Override PartName="/ppt/ink/ink5757.xml" ContentType="application/inkml+xml"/>
  <Override PartName="/ppt/ink/ink5758.xml" ContentType="application/inkml+xml"/>
  <Override PartName="/ppt/ink/ink5759.xml" ContentType="application/inkml+xml"/>
  <Override PartName="/ppt/ink/ink5760.xml" ContentType="application/inkml+xml"/>
  <Override PartName="/ppt/ink/ink5761.xml" ContentType="application/inkml+xml"/>
  <Override PartName="/ppt/ink/ink5762.xml" ContentType="application/inkml+xml"/>
  <Override PartName="/ppt/ink/ink5763.xml" ContentType="application/inkml+xml"/>
  <Override PartName="/ppt/ink/ink5764.xml" ContentType="application/inkml+xml"/>
  <Override PartName="/ppt/ink/ink5765.xml" ContentType="application/inkml+xml"/>
  <Override PartName="/ppt/ink/ink5766.xml" ContentType="application/inkml+xml"/>
  <Override PartName="/ppt/ink/ink5767.xml" ContentType="application/inkml+xml"/>
  <Override PartName="/ppt/ink/ink5768.xml" ContentType="application/inkml+xml"/>
  <Override PartName="/ppt/ink/ink5769.xml" ContentType="application/inkml+xml"/>
  <Override PartName="/ppt/ink/ink5770.xml" ContentType="application/inkml+xml"/>
  <Override PartName="/ppt/ink/ink5771.xml" ContentType="application/inkml+xml"/>
  <Override PartName="/ppt/ink/ink5772.xml" ContentType="application/inkml+xml"/>
  <Override PartName="/ppt/ink/ink5773.xml" ContentType="application/inkml+xml"/>
  <Override PartName="/ppt/ink/ink5774.xml" ContentType="application/inkml+xml"/>
  <Override PartName="/ppt/ink/ink5775.xml" ContentType="application/inkml+xml"/>
  <Override PartName="/ppt/ink/ink5776.xml" ContentType="application/inkml+xml"/>
  <Override PartName="/ppt/ink/ink5777.xml" ContentType="application/inkml+xml"/>
  <Override PartName="/ppt/ink/ink5778.xml" ContentType="application/inkml+xml"/>
  <Override PartName="/ppt/ink/ink5779.xml" ContentType="application/inkml+xml"/>
  <Override PartName="/ppt/ink/ink5780.xml" ContentType="application/inkml+xml"/>
  <Override PartName="/ppt/ink/ink5781.xml" ContentType="application/inkml+xml"/>
  <Override PartName="/ppt/ink/ink5782.xml" ContentType="application/inkml+xml"/>
  <Override PartName="/ppt/ink/ink5783.xml" ContentType="application/inkml+xml"/>
  <Override PartName="/ppt/ink/ink5784.xml" ContentType="application/inkml+xml"/>
  <Override PartName="/ppt/ink/ink5785.xml" ContentType="application/inkml+xml"/>
  <Override PartName="/ppt/ink/ink5786.xml" ContentType="application/inkml+xml"/>
  <Override PartName="/ppt/ink/ink5787.xml" ContentType="application/inkml+xml"/>
  <Override PartName="/ppt/ink/ink5788.xml" ContentType="application/inkml+xml"/>
  <Override PartName="/ppt/ink/ink5789.xml" ContentType="application/inkml+xml"/>
  <Override PartName="/ppt/ink/ink5790.xml" ContentType="application/inkml+xml"/>
  <Override PartName="/ppt/ink/ink5791.xml" ContentType="application/inkml+xml"/>
  <Override PartName="/ppt/ink/ink5792.xml" ContentType="application/inkml+xml"/>
  <Override PartName="/ppt/ink/ink5793.xml" ContentType="application/inkml+xml"/>
  <Override PartName="/ppt/ink/ink5794.xml" ContentType="application/inkml+xml"/>
  <Override PartName="/ppt/ink/ink5795.xml" ContentType="application/inkml+xml"/>
  <Override PartName="/ppt/ink/ink5796.xml" ContentType="application/inkml+xml"/>
  <Override PartName="/ppt/ink/ink5797.xml" ContentType="application/inkml+xml"/>
  <Override PartName="/ppt/ink/ink5798.xml" ContentType="application/inkml+xml"/>
  <Override PartName="/ppt/ink/ink5799.xml" ContentType="application/inkml+xml"/>
  <Override PartName="/ppt/ink/ink5800.xml" ContentType="application/inkml+xml"/>
  <Override PartName="/ppt/ink/ink5801.xml" ContentType="application/inkml+xml"/>
  <Override PartName="/ppt/ink/ink5802.xml" ContentType="application/inkml+xml"/>
  <Override PartName="/ppt/ink/ink5803.xml" ContentType="application/inkml+xml"/>
  <Override PartName="/ppt/ink/ink5804.xml" ContentType="application/inkml+xml"/>
  <Override PartName="/ppt/ink/ink5805.xml" ContentType="application/inkml+xml"/>
  <Override PartName="/ppt/ink/ink5806.xml" ContentType="application/inkml+xml"/>
  <Override PartName="/ppt/ink/ink5807.xml" ContentType="application/inkml+xml"/>
  <Override PartName="/ppt/ink/ink5808.xml" ContentType="application/inkml+xml"/>
  <Override PartName="/ppt/ink/ink5809.xml" ContentType="application/inkml+xml"/>
  <Override PartName="/ppt/ink/ink5810.xml" ContentType="application/inkml+xml"/>
  <Override PartName="/ppt/ink/ink5811.xml" ContentType="application/inkml+xml"/>
  <Override PartName="/ppt/ink/ink5812.xml" ContentType="application/inkml+xml"/>
  <Override PartName="/ppt/ink/ink5813.xml" ContentType="application/inkml+xml"/>
  <Override PartName="/ppt/ink/ink5814.xml" ContentType="application/inkml+xml"/>
  <Override PartName="/ppt/ink/ink5815.xml" ContentType="application/inkml+xml"/>
  <Override PartName="/ppt/ink/ink5816.xml" ContentType="application/inkml+xml"/>
  <Override PartName="/ppt/ink/ink5817.xml" ContentType="application/inkml+xml"/>
  <Override PartName="/ppt/ink/ink5818.xml" ContentType="application/inkml+xml"/>
  <Override PartName="/ppt/ink/ink5819.xml" ContentType="application/inkml+xml"/>
  <Override PartName="/ppt/ink/ink5820.xml" ContentType="application/inkml+xml"/>
  <Override PartName="/ppt/ink/ink5821.xml" ContentType="application/inkml+xml"/>
  <Override PartName="/ppt/ink/ink5822.xml" ContentType="application/inkml+xml"/>
  <Override PartName="/ppt/ink/ink5823.xml" ContentType="application/inkml+xml"/>
  <Override PartName="/ppt/ink/ink5824.xml" ContentType="application/inkml+xml"/>
  <Override PartName="/ppt/ink/ink5825.xml" ContentType="application/inkml+xml"/>
  <Override PartName="/ppt/ink/ink5826.xml" ContentType="application/inkml+xml"/>
  <Override PartName="/ppt/ink/ink5827.xml" ContentType="application/inkml+xml"/>
  <Override PartName="/ppt/ink/ink5828.xml" ContentType="application/inkml+xml"/>
  <Override PartName="/ppt/ink/ink5829.xml" ContentType="application/inkml+xml"/>
  <Override PartName="/ppt/ink/ink5830.xml" ContentType="application/inkml+xml"/>
  <Override PartName="/ppt/ink/ink5831.xml" ContentType="application/inkml+xml"/>
  <Override PartName="/ppt/ink/ink5832.xml" ContentType="application/inkml+xml"/>
  <Override PartName="/ppt/ink/ink5833.xml" ContentType="application/inkml+xml"/>
  <Override PartName="/ppt/ink/ink5834.xml" ContentType="application/inkml+xml"/>
  <Override PartName="/ppt/ink/ink5835.xml" ContentType="application/inkml+xml"/>
  <Override PartName="/ppt/ink/ink5836.xml" ContentType="application/inkml+xml"/>
  <Override PartName="/ppt/ink/ink5837.xml" ContentType="application/inkml+xml"/>
  <Override PartName="/ppt/ink/ink5838.xml" ContentType="application/inkml+xml"/>
  <Override PartName="/ppt/ink/ink5839.xml" ContentType="application/inkml+xml"/>
  <Override PartName="/ppt/ink/ink5840.xml" ContentType="application/inkml+xml"/>
  <Override PartName="/ppt/ink/ink5841.xml" ContentType="application/inkml+xml"/>
  <Override PartName="/ppt/ink/ink5842.xml" ContentType="application/inkml+xml"/>
  <Override PartName="/ppt/ink/ink5843.xml" ContentType="application/inkml+xml"/>
  <Override PartName="/ppt/ink/ink584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54"/>
  </p:notesMasterIdLst>
  <p:sldIdLst>
    <p:sldId id="256" r:id="rId2"/>
    <p:sldId id="257" r:id="rId3"/>
    <p:sldId id="258" r:id="rId4"/>
    <p:sldId id="259" r:id="rId5"/>
    <p:sldId id="390" r:id="rId6"/>
    <p:sldId id="391" r:id="rId7"/>
    <p:sldId id="392" r:id="rId8"/>
    <p:sldId id="393" r:id="rId9"/>
    <p:sldId id="394" r:id="rId10"/>
    <p:sldId id="260" r:id="rId11"/>
    <p:sldId id="398" r:id="rId12"/>
    <p:sldId id="399" r:id="rId13"/>
    <p:sldId id="400" r:id="rId14"/>
    <p:sldId id="401" r:id="rId15"/>
    <p:sldId id="402" r:id="rId16"/>
    <p:sldId id="403" r:id="rId17"/>
    <p:sldId id="404" r:id="rId18"/>
    <p:sldId id="396" r:id="rId19"/>
    <p:sldId id="397" r:id="rId20"/>
    <p:sldId id="395" r:id="rId21"/>
    <p:sldId id="261" r:id="rId22"/>
    <p:sldId id="352" r:id="rId23"/>
    <p:sldId id="262" r:id="rId24"/>
    <p:sldId id="405" r:id="rId25"/>
    <p:sldId id="406" r:id="rId26"/>
    <p:sldId id="408" r:id="rId27"/>
    <p:sldId id="346" r:id="rId28"/>
    <p:sldId id="263" r:id="rId29"/>
    <p:sldId id="409" r:id="rId30"/>
    <p:sldId id="412" r:id="rId31"/>
    <p:sldId id="349" r:id="rId32"/>
    <p:sldId id="410" r:id="rId33"/>
    <p:sldId id="413" r:id="rId34"/>
    <p:sldId id="414" r:id="rId35"/>
    <p:sldId id="415" r:id="rId36"/>
    <p:sldId id="416" r:id="rId37"/>
    <p:sldId id="347" r:id="rId38"/>
    <p:sldId id="354" r:id="rId39"/>
    <p:sldId id="355" r:id="rId40"/>
    <p:sldId id="356" r:id="rId41"/>
    <p:sldId id="357" r:id="rId42"/>
    <p:sldId id="359" r:id="rId43"/>
    <p:sldId id="360" r:id="rId44"/>
    <p:sldId id="350" r:id="rId45"/>
    <p:sldId id="361" r:id="rId46"/>
    <p:sldId id="362" r:id="rId47"/>
    <p:sldId id="363" r:id="rId48"/>
    <p:sldId id="364" r:id="rId49"/>
    <p:sldId id="365" r:id="rId50"/>
    <p:sldId id="366" r:id="rId51"/>
    <p:sldId id="367" r:id="rId52"/>
    <p:sldId id="368" r:id="rId53"/>
    <p:sldId id="351" r:id="rId54"/>
    <p:sldId id="369" r:id="rId55"/>
    <p:sldId id="348" r:id="rId56"/>
    <p:sldId id="264" r:id="rId57"/>
    <p:sldId id="370" r:id="rId58"/>
    <p:sldId id="265" r:id="rId59"/>
    <p:sldId id="266" r:id="rId60"/>
    <p:sldId id="267" r:id="rId61"/>
    <p:sldId id="268" r:id="rId62"/>
    <p:sldId id="269" r:id="rId63"/>
    <p:sldId id="270" r:id="rId64"/>
    <p:sldId id="271" r:id="rId65"/>
    <p:sldId id="371" r:id="rId66"/>
    <p:sldId id="372" r:id="rId67"/>
    <p:sldId id="373" r:id="rId68"/>
    <p:sldId id="374" r:id="rId69"/>
    <p:sldId id="375" r:id="rId70"/>
    <p:sldId id="376" r:id="rId71"/>
    <p:sldId id="417" r:id="rId72"/>
    <p:sldId id="418" r:id="rId73"/>
    <p:sldId id="279" r:id="rId74"/>
    <p:sldId id="280" r:id="rId75"/>
    <p:sldId id="281" r:id="rId76"/>
    <p:sldId id="282" r:id="rId77"/>
    <p:sldId id="389" r:id="rId78"/>
    <p:sldId id="283" r:id="rId79"/>
    <p:sldId id="285" r:id="rId80"/>
    <p:sldId id="286" r:id="rId81"/>
    <p:sldId id="287" r:id="rId82"/>
    <p:sldId id="419" r:id="rId83"/>
    <p:sldId id="420" r:id="rId84"/>
    <p:sldId id="421" r:id="rId85"/>
    <p:sldId id="422" r:id="rId86"/>
    <p:sldId id="288" r:id="rId87"/>
    <p:sldId id="289" r:id="rId88"/>
    <p:sldId id="290" r:id="rId89"/>
    <p:sldId id="292" r:id="rId90"/>
    <p:sldId id="293" r:id="rId91"/>
    <p:sldId id="294" r:id="rId92"/>
    <p:sldId id="291" r:id="rId93"/>
    <p:sldId id="377" r:id="rId94"/>
    <p:sldId id="295" r:id="rId95"/>
    <p:sldId id="378" r:id="rId96"/>
    <p:sldId id="379" r:id="rId97"/>
    <p:sldId id="296" r:id="rId98"/>
    <p:sldId id="297" r:id="rId99"/>
    <p:sldId id="298" r:id="rId100"/>
    <p:sldId id="380" r:id="rId101"/>
    <p:sldId id="299" r:id="rId102"/>
    <p:sldId id="300" r:id="rId103"/>
    <p:sldId id="301" r:id="rId104"/>
    <p:sldId id="302" r:id="rId105"/>
    <p:sldId id="303" r:id="rId106"/>
    <p:sldId id="304" r:id="rId107"/>
    <p:sldId id="305" r:id="rId108"/>
    <p:sldId id="306" r:id="rId109"/>
    <p:sldId id="307" r:id="rId110"/>
    <p:sldId id="308" r:id="rId111"/>
    <p:sldId id="309" r:id="rId112"/>
    <p:sldId id="310" r:id="rId113"/>
    <p:sldId id="312" r:id="rId114"/>
    <p:sldId id="313" r:id="rId115"/>
    <p:sldId id="314" r:id="rId116"/>
    <p:sldId id="315" r:id="rId117"/>
    <p:sldId id="316" r:id="rId118"/>
    <p:sldId id="317" r:id="rId119"/>
    <p:sldId id="318" r:id="rId120"/>
    <p:sldId id="319" r:id="rId121"/>
    <p:sldId id="320" r:id="rId122"/>
    <p:sldId id="321" r:id="rId123"/>
    <p:sldId id="322" r:id="rId124"/>
    <p:sldId id="323" r:id="rId125"/>
    <p:sldId id="381" r:id="rId126"/>
    <p:sldId id="382" r:id="rId127"/>
    <p:sldId id="383" r:id="rId128"/>
    <p:sldId id="384" r:id="rId129"/>
    <p:sldId id="385" r:id="rId130"/>
    <p:sldId id="386" r:id="rId131"/>
    <p:sldId id="387" r:id="rId132"/>
    <p:sldId id="388" r:id="rId133"/>
    <p:sldId id="324" r:id="rId134"/>
    <p:sldId id="325" r:id="rId135"/>
    <p:sldId id="326" r:id="rId136"/>
    <p:sldId id="327" r:id="rId137"/>
    <p:sldId id="328" r:id="rId138"/>
    <p:sldId id="329" r:id="rId139"/>
    <p:sldId id="330" r:id="rId140"/>
    <p:sldId id="331" r:id="rId141"/>
    <p:sldId id="332" r:id="rId142"/>
    <p:sldId id="333" r:id="rId143"/>
    <p:sldId id="334" r:id="rId144"/>
    <p:sldId id="335" r:id="rId145"/>
    <p:sldId id="336" r:id="rId146"/>
    <p:sldId id="337" r:id="rId147"/>
    <p:sldId id="338" r:id="rId148"/>
    <p:sldId id="339" r:id="rId149"/>
    <p:sldId id="340" r:id="rId150"/>
    <p:sldId id="341" r:id="rId151"/>
    <p:sldId id="342" r:id="rId152"/>
    <p:sldId id="343" r:id="rId15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75A137-0438-4E64-A2F8-CF022979D0B8}" v="1882" dt="2020-06-22T14:11:51.6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13" autoAdjust="0"/>
    <p:restoredTop sz="94860" autoAdjust="0"/>
  </p:normalViewPr>
  <p:slideViewPr>
    <p:cSldViewPr>
      <p:cViewPr varScale="1">
        <p:scale>
          <a:sx n="101" d="100"/>
          <a:sy n="101" d="100"/>
        </p:scale>
        <p:origin x="1140"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microsoft.com/office/2016/11/relationships/changesInfo" Target="changesInfos/changesInfo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microsoft.com/office/2015/10/relationships/revisionInfo" Target="revisionInfo.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3B8A370E-0AE9-40F7-A937-C4EF9068E21B}"/>
    <pc:docChg chg="modSld">
      <pc:chgData name="仁園 呂" userId="eef67f80-1e14-4c90-a22b-aad4575b3ef9" providerId="ADAL" clId="{3B8A370E-0AE9-40F7-A937-C4EF9068E21B}" dt="2020-06-19T08:02:30.146" v="517" actId="9405"/>
      <pc:docMkLst>
        <pc:docMk/>
      </pc:docMkLst>
      <pc:sldChg chg="addSp delSp modSp mod">
        <pc:chgData name="仁園 呂" userId="eef67f80-1e14-4c90-a22b-aad4575b3ef9" providerId="ADAL" clId="{3B8A370E-0AE9-40F7-A937-C4EF9068E21B}" dt="2020-06-19T07:46:29.855" v="193" actId="9405"/>
        <pc:sldMkLst>
          <pc:docMk/>
          <pc:sldMk cId="0" sldId="260"/>
        </pc:sldMkLst>
        <pc:grpChg chg="mod">
          <ac:chgData name="仁園 呂" userId="eef67f80-1e14-4c90-a22b-aad4575b3ef9" providerId="ADAL" clId="{3B8A370E-0AE9-40F7-A937-C4EF9068E21B}" dt="2020-06-19T07:45:39.545" v="148"/>
          <ac:grpSpMkLst>
            <pc:docMk/>
            <pc:sldMk cId="0" sldId="260"/>
            <ac:grpSpMk id="11" creationId="{1AEBD76C-0202-4204-BCC1-A7811AC7410A}"/>
          </ac:grpSpMkLst>
        </pc:grpChg>
        <pc:grpChg chg="del mod">
          <ac:chgData name="仁園 呂" userId="eef67f80-1e14-4c90-a22b-aad4575b3ef9" providerId="ADAL" clId="{3B8A370E-0AE9-40F7-A937-C4EF9068E21B}" dt="2020-06-19T07:46:20.552" v="190"/>
          <ac:grpSpMkLst>
            <pc:docMk/>
            <pc:sldMk cId="0" sldId="260"/>
            <ac:grpSpMk id="30" creationId="{869E462B-70C9-44F4-BAF5-F6B685C3CB25}"/>
          </ac:grpSpMkLst>
        </pc:grpChg>
        <pc:grpChg chg="del mod">
          <ac:chgData name="仁園 呂" userId="eef67f80-1e14-4c90-a22b-aad4575b3ef9" providerId="ADAL" clId="{3B8A370E-0AE9-40F7-A937-C4EF9068E21B}" dt="2020-06-19T07:46:20.552" v="190"/>
          <ac:grpSpMkLst>
            <pc:docMk/>
            <pc:sldMk cId="0" sldId="260"/>
            <ac:grpSpMk id="31" creationId="{F25FAC99-860F-46A9-9732-DF0438F67DD2}"/>
          </ac:grpSpMkLst>
        </pc:grpChg>
        <pc:grpChg chg="del mod">
          <ac:chgData name="仁園 呂" userId="eef67f80-1e14-4c90-a22b-aad4575b3ef9" providerId="ADAL" clId="{3B8A370E-0AE9-40F7-A937-C4EF9068E21B}" dt="2020-06-19T07:46:20.552" v="190"/>
          <ac:grpSpMkLst>
            <pc:docMk/>
            <pc:sldMk cId="0" sldId="260"/>
            <ac:grpSpMk id="32" creationId="{F6B2209E-D7FE-4E2C-AA41-47573A848B82}"/>
          </ac:grpSpMkLst>
        </pc:grpChg>
        <pc:grpChg chg="del mod">
          <ac:chgData name="仁園 呂" userId="eef67f80-1e14-4c90-a22b-aad4575b3ef9" providerId="ADAL" clId="{3B8A370E-0AE9-40F7-A937-C4EF9068E21B}" dt="2020-06-19T07:46:26.810" v="192"/>
          <ac:grpSpMkLst>
            <pc:docMk/>
            <pc:sldMk cId="0" sldId="260"/>
            <ac:grpSpMk id="33" creationId="{35A6E0A5-8920-47EB-AFC8-2C0356EA794C}"/>
          </ac:grpSpMkLst>
        </pc:grpChg>
        <pc:grpChg chg="del mod">
          <ac:chgData name="仁園 呂" userId="eef67f80-1e14-4c90-a22b-aad4575b3ef9" providerId="ADAL" clId="{3B8A370E-0AE9-40F7-A937-C4EF9068E21B}" dt="2020-06-19T07:46:26.810" v="192"/>
          <ac:grpSpMkLst>
            <pc:docMk/>
            <pc:sldMk cId="0" sldId="260"/>
            <ac:grpSpMk id="34" creationId="{C3E8BA4E-9D00-4E1F-AF7F-5116EA2B75A4}"/>
          </ac:grpSpMkLst>
        </pc:grpChg>
        <pc:grpChg chg="mod">
          <ac:chgData name="仁園 呂" userId="eef67f80-1e14-4c90-a22b-aad4575b3ef9" providerId="ADAL" clId="{3B8A370E-0AE9-40F7-A937-C4EF9068E21B}" dt="2020-06-19T07:46:09.652" v="177"/>
          <ac:grpSpMkLst>
            <pc:docMk/>
            <pc:sldMk cId="0" sldId="260"/>
            <ac:grpSpMk id="44" creationId="{062A1B47-6A4E-4472-AA0F-84D28C1DD682}"/>
          </ac:grpSpMkLst>
        </pc:grpChg>
        <pc:grpChg chg="mod">
          <ac:chgData name="仁園 呂" userId="eef67f80-1e14-4c90-a22b-aad4575b3ef9" providerId="ADAL" clId="{3B8A370E-0AE9-40F7-A937-C4EF9068E21B}" dt="2020-06-19T07:46:09.652" v="177"/>
          <ac:grpSpMkLst>
            <pc:docMk/>
            <pc:sldMk cId="0" sldId="260"/>
            <ac:grpSpMk id="45" creationId="{349CF125-045F-4C92-A7A1-60887D3A9FE1}"/>
          </ac:grpSpMkLst>
        </pc:grpChg>
        <pc:grpChg chg="mod">
          <ac:chgData name="仁園 呂" userId="eef67f80-1e14-4c90-a22b-aad4575b3ef9" providerId="ADAL" clId="{3B8A370E-0AE9-40F7-A937-C4EF9068E21B}" dt="2020-06-19T07:46:10.687" v="180"/>
          <ac:grpSpMkLst>
            <pc:docMk/>
            <pc:sldMk cId="0" sldId="260"/>
            <ac:grpSpMk id="48" creationId="{FFF31D59-3D60-4F4D-9F87-6486D3651A9C}"/>
          </ac:grpSpMkLst>
        </pc:grpChg>
        <pc:grpChg chg="mod">
          <ac:chgData name="仁園 呂" userId="eef67f80-1e14-4c90-a22b-aad4575b3ef9" providerId="ADAL" clId="{3B8A370E-0AE9-40F7-A937-C4EF9068E21B}" dt="2020-06-19T07:46:14.504" v="187"/>
          <ac:grpSpMkLst>
            <pc:docMk/>
            <pc:sldMk cId="0" sldId="260"/>
            <ac:grpSpMk id="55" creationId="{818344D8-A40C-49DD-BB70-10215D0DCFF2}"/>
          </ac:grpSpMkLst>
        </pc:grpChg>
        <pc:grpChg chg="mod">
          <ac:chgData name="仁園 呂" userId="eef67f80-1e14-4c90-a22b-aad4575b3ef9" providerId="ADAL" clId="{3B8A370E-0AE9-40F7-A937-C4EF9068E21B}" dt="2020-06-19T07:46:14.504" v="187"/>
          <ac:grpSpMkLst>
            <pc:docMk/>
            <pc:sldMk cId="0" sldId="260"/>
            <ac:grpSpMk id="56" creationId="{64E01394-A621-4299-8066-880AD56AC95A}"/>
          </ac:grpSpMkLst>
        </pc:grpChg>
        <pc:grpChg chg="mod">
          <ac:chgData name="仁園 呂" userId="eef67f80-1e14-4c90-a22b-aad4575b3ef9" providerId="ADAL" clId="{3B8A370E-0AE9-40F7-A937-C4EF9068E21B}" dt="2020-06-19T07:46:20.552" v="190"/>
          <ac:grpSpMkLst>
            <pc:docMk/>
            <pc:sldMk cId="0" sldId="260"/>
            <ac:grpSpMk id="59" creationId="{D4F7F9D4-03E3-4C12-81CA-86B452897330}"/>
          </ac:grpSpMkLst>
        </pc:grpChg>
        <pc:grpChg chg="mod">
          <ac:chgData name="仁園 呂" userId="eef67f80-1e14-4c90-a22b-aad4575b3ef9" providerId="ADAL" clId="{3B8A370E-0AE9-40F7-A937-C4EF9068E21B}" dt="2020-06-19T07:46:26.810" v="192"/>
          <ac:grpSpMkLst>
            <pc:docMk/>
            <pc:sldMk cId="0" sldId="260"/>
            <ac:grpSpMk id="61" creationId="{FC48087F-41AF-49C5-A1D4-635A8A57E67B}"/>
          </ac:grpSpMkLst>
        </pc:grpChg>
        <pc:inkChg chg="add">
          <ac:chgData name="仁園 呂" userId="eef67f80-1e14-4c90-a22b-aad4575b3ef9" providerId="ADAL" clId="{3B8A370E-0AE9-40F7-A937-C4EF9068E21B}" dt="2020-06-19T07:45:34.532" v="143" actId="9405"/>
          <ac:inkMkLst>
            <pc:docMk/>
            <pc:sldMk cId="0" sldId="260"/>
            <ac:inkMk id="3" creationId="{580782C8-E0EB-4CE9-A4B8-69215766B2E0}"/>
          </ac:inkMkLst>
        </pc:inkChg>
        <pc:inkChg chg="add mod">
          <ac:chgData name="仁園 呂" userId="eef67f80-1e14-4c90-a22b-aad4575b3ef9" providerId="ADAL" clId="{3B8A370E-0AE9-40F7-A937-C4EF9068E21B}" dt="2020-06-19T07:45:39.545" v="148"/>
          <ac:inkMkLst>
            <pc:docMk/>
            <pc:sldMk cId="0" sldId="260"/>
            <ac:inkMk id="6" creationId="{39BD5F25-EC3D-4BA2-BBFF-792658FDFFF2}"/>
          </ac:inkMkLst>
        </pc:inkChg>
        <pc:inkChg chg="add mod">
          <ac:chgData name="仁園 呂" userId="eef67f80-1e14-4c90-a22b-aad4575b3ef9" providerId="ADAL" clId="{3B8A370E-0AE9-40F7-A937-C4EF9068E21B}" dt="2020-06-19T07:45:39.545" v="148"/>
          <ac:inkMkLst>
            <pc:docMk/>
            <pc:sldMk cId="0" sldId="260"/>
            <ac:inkMk id="8" creationId="{477B91E5-0C5F-4EE2-A1FC-CF289D957129}"/>
          </ac:inkMkLst>
        </pc:inkChg>
        <pc:inkChg chg="add mod">
          <ac:chgData name="仁園 呂" userId="eef67f80-1e14-4c90-a22b-aad4575b3ef9" providerId="ADAL" clId="{3B8A370E-0AE9-40F7-A937-C4EF9068E21B}" dt="2020-06-19T07:45:39.545" v="148"/>
          <ac:inkMkLst>
            <pc:docMk/>
            <pc:sldMk cId="0" sldId="260"/>
            <ac:inkMk id="9" creationId="{6132B78A-B7CE-4017-A56C-FC26AA9468F7}"/>
          </ac:inkMkLst>
        </pc:inkChg>
        <pc:inkChg chg="add mod">
          <ac:chgData name="仁園 呂" userId="eef67f80-1e14-4c90-a22b-aad4575b3ef9" providerId="ADAL" clId="{3B8A370E-0AE9-40F7-A937-C4EF9068E21B}" dt="2020-06-19T07:45:39.545" v="148"/>
          <ac:inkMkLst>
            <pc:docMk/>
            <pc:sldMk cId="0" sldId="260"/>
            <ac:inkMk id="10" creationId="{ED0460C4-4EAD-4A5F-B36D-662AB38C713C}"/>
          </ac:inkMkLst>
        </pc:inkChg>
        <pc:inkChg chg="add mod">
          <ac:chgData name="仁園 呂" userId="eef67f80-1e14-4c90-a22b-aad4575b3ef9" providerId="ADAL" clId="{3B8A370E-0AE9-40F7-A937-C4EF9068E21B}" dt="2020-06-19T07:46:26.810" v="192"/>
          <ac:inkMkLst>
            <pc:docMk/>
            <pc:sldMk cId="0" sldId="260"/>
            <ac:inkMk id="12" creationId="{56256030-D556-468E-9DF3-497F8A889185}"/>
          </ac:inkMkLst>
        </pc:inkChg>
        <pc:inkChg chg="add mod">
          <ac:chgData name="仁園 呂" userId="eef67f80-1e14-4c90-a22b-aad4575b3ef9" providerId="ADAL" clId="{3B8A370E-0AE9-40F7-A937-C4EF9068E21B}" dt="2020-06-19T07:46:26.810" v="192"/>
          <ac:inkMkLst>
            <pc:docMk/>
            <pc:sldMk cId="0" sldId="260"/>
            <ac:inkMk id="13" creationId="{6AEF3306-ECB1-46FF-A596-FDE21D05E9F8}"/>
          </ac:inkMkLst>
        </pc:inkChg>
        <pc:inkChg chg="add mod">
          <ac:chgData name="仁園 呂" userId="eef67f80-1e14-4c90-a22b-aad4575b3ef9" providerId="ADAL" clId="{3B8A370E-0AE9-40F7-A937-C4EF9068E21B}" dt="2020-06-19T07:46:26.810" v="192"/>
          <ac:inkMkLst>
            <pc:docMk/>
            <pc:sldMk cId="0" sldId="260"/>
            <ac:inkMk id="14" creationId="{D66E79FF-B09D-4558-AC9B-FCFFB034CB44}"/>
          </ac:inkMkLst>
        </pc:inkChg>
        <pc:inkChg chg="add mod">
          <ac:chgData name="仁園 呂" userId="eef67f80-1e14-4c90-a22b-aad4575b3ef9" providerId="ADAL" clId="{3B8A370E-0AE9-40F7-A937-C4EF9068E21B}" dt="2020-06-19T07:46:26.810" v="192"/>
          <ac:inkMkLst>
            <pc:docMk/>
            <pc:sldMk cId="0" sldId="260"/>
            <ac:inkMk id="15" creationId="{6BF5C6E9-0C4E-404A-803E-CD68BED81A44}"/>
          </ac:inkMkLst>
        </pc:inkChg>
        <pc:inkChg chg="add mod">
          <ac:chgData name="仁園 呂" userId="eef67f80-1e14-4c90-a22b-aad4575b3ef9" providerId="ADAL" clId="{3B8A370E-0AE9-40F7-A937-C4EF9068E21B}" dt="2020-06-19T07:46:26.810" v="192"/>
          <ac:inkMkLst>
            <pc:docMk/>
            <pc:sldMk cId="0" sldId="260"/>
            <ac:inkMk id="16" creationId="{A5C2DEAA-D7A9-4869-AB53-46928723179D}"/>
          </ac:inkMkLst>
        </pc:inkChg>
        <pc:inkChg chg="add mod">
          <ac:chgData name="仁園 呂" userId="eef67f80-1e14-4c90-a22b-aad4575b3ef9" providerId="ADAL" clId="{3B8A370E-0AE9-40F7-A937-C4EF9068E21B}" dt="2020-06-19T07:46:26.810" v="192"/>
          <ac:inkMkLst>
            <pc:docMk/>
            <pc:sldMk cId="0" sldId="260"/>
            <ac:inkMk id="17" creationId="{C3FBAC4B-EE4A-4A43-BFFA-B85F10E0758A}"/>
          </ac:inkMkLst>
        </pc:inkChg>
        <pc:inkChg chg="add mod">
          <ac:chgData name="仁園 呂" userId="eef67f80-1e14-4c90-a22b-aad4575b3ef9" providerId="ADAL" clId="{3B8A370E-0AE9-40F7-A937-C4EF9068E21B}" dt="2020-06-19T07:46:26.810" v="192"/>
          <ac:inkMkLst>
            <pc:docMk/>
            <pc:sldMk cId="0" sldId="260"/>
            <ac:inkMk id="18" creationId="{48BD5AE8-2C78-4BF9-8C43-E37C2193369D}"/>
          </ac:inkMkLst>
        </pc:inkChg>
        <pc:inkChg chg="add mod">
          <ac:chgData name="仁園 呂" userId="eef67f80-1e14-4c90-a22b-aad4575b3ef9" providerId="ADAL" clId="{3B8A370E-0AE9-40F7-A937-C4EF9068E21B}" dt="2020-06-19T07:46:20.552" v="190"/>
          <ac:inkMkLst>
            <pc:docMk/>
            <pc:sldMk cId="0" sldId="260"/>
            <ac:inkMk id="19" creationId="{374D6D61-EB2E-40E7-8F38-6AF8270B0551}"/>
          </ac:inkMkLst>
        </pc:inkChg>
        <pc:inkChg chg="add mod">
          <ac:chgData name="仁園 呂" userId="eef67f80-1e14-4c90-a22b-aad4575b3ef9" providerId="ADAL" clId="{3B8A370E-0AE9-40F7-A937-C4EF9068E21B}" dt="2020-06-19T07:46:20.552" v="190"/>
          <ac:inkMkLst>
            <pc:docMk/>
            <pc:sldMk cId="0" sldId="260"/>
            <ac:inkMk id="20" creationId="{04F6437B-3597-41A8-9712-EAAE3C3ABC28}"/>
          </ac:inkMkLst>
        </pc:inkChg>
        <pc:inkChg chg="add mod">
          <ac:chgData name="仁園 呂" userId="eef67f80-1e14-4c90-a22b-aad4575b3ef9" providerId="ADAL" clId="{3B8A370E-0AE9-40F7-A937-C4EF9068E21B}" dt="2020-06-19T07:46:20.552" v="190"/>
          <ac:inkMkLst>
            <pc:docMk/>
            <pc:sldMk cId="0" sldId="260"/>
            <ac:inkMk id="21" creationId="{3196DCD9-7EF8-42B9-BB51-AA2052CF24C8}"/>
          </ac:inkMkLst>
        </pc:inkChg>
        <pc:inkChg chg="add mod">
          <ac:chgData name="仁園 呂" userId="eef67f80-1e14-4c90-a22b-aad4575b3ef9" providerId="ADAL" clId="{3B8A370E-0AE9-40F7-A937-C4EF9068E21B}" dt="2020-06-19T07:46:20.552" v="190"/>
          <ac:inkMkLst>
            <pc:docMk/>
            <pc:sldMk cId="0" sldId="260"/>
            <ac:inkMk id="22" creationId="{8031DBAE-B527-4C45-BEB7-373ED0F9AE35}"/>
          </ac:inkMkLst>
        </pc:inkChg>
        <pc:inkChg chg="add mod">
          <ac:chgData name="仁園 呂" userId="eef67f80-1e14-4c90-a22b-aad4575b3ef9" providerId="ADAL" clId="{3B8A370E-0AE9-40F7-A937-C4EF9068E21B}" dt="2020-06-19T07:46:20.552" v="190"/>
          <ac:inkMkLst>
            <pc:docMk/>
            <pc:sldMk cId="0" sldId="260"/>
            <ac:inkMk id="23" creationId="{D06C7DA2-2663-46A2-863C-AA0E7A3BF5E9}"/>
          </ac:inkMkLst>
        </pc:inkChg>
        <pc:inkChg chg="add mod">
          <ac:chgData name="仁園 呂" userId="eef67f80-1e14-4c90-a22b-aad4575b3ef9" providerId="ADAL" clId="{3B8A370E-0AE9-40F7-A937-C4EF9068E21B}" dt="2020-06-19T07:46:20.552" v="190"/>
          <ac:inkMkLst>
            <pc:docMk/>
            <pc:sldMk cId="0" sldId="260"/>
            <ac:inkMk id="24" creationId="{D46A00B9-18CB-426C-BB51-5E5F12E9093C}"/>
          </ac:inkMkLst>
        </pc:inkChg>
        <pc:inkChg chg="add mod">
          <ac:chgData name="仁園 呂" userId="eef67f80-1e14-4c90-a22b-aad4575b3ef9" providerId="ADAL" clId="{3B8A370E-0AE9-40F7-A937-C4EF9068E21B}" dt="2020-06-19T07:46:20.552" v="190"/>
          <ac:inkMkLst>
            <pc:docMk/>
            <pc:sldMk cId="0" sldId="260"/>
            <ac:inkMk id="25" creationId="{7888B160-34A7-45B7-B285-4DC7DC676373}"/>
          </ac:inkMkLst>
        </pc:inkChg>
        <pc:inkChg chg="add mod">
          <ac:chgData name="仁園 呂" userId="eef67f80-1e14-4c90-a22b-aad4575b3ef9" providerId="ADAL" clId="{3B8A370E-0AE9-40F7-A937-C4EF9068E21B}" dt="2020-06-19T07:46:20.552" v="190"/>
          <ac:inkMkLst>
            <pc:docMk/>
            <pc:sldMk cId="0" sldId="260"/>
            <ac:inkMk id="26" creationId="{E35C7BD6-61AB-4F16-86E8-EE143260259B}"/>
          </ac:inkMkLst>
        </pc:inkChg>
        <pc:inkChg chg="add mod">
          <ac:chgData name="仁園 呂" userId="eef67f80-1e14-4c90-a22b-aad4575b3ef9" providerId="ADAL" clId="{3B8A370E-0AE9-40F7-A937-C4EF9068E21B}" dt="2020-06-19T07:46:20.552" v="190"/>
          <ac:inkMkLst>
            <pc:docMk/>
            <pc:sldMk cId="0" sldId="260"/>
            <ac:inkMk id="27" creationId="{4A0EF369-4464-4D19-9BF9-2978F702FD6A}"/>
          </ac:inkMkLst>
        </pc:inkChg>
        <pc:inkChg chg="add mod">
          <ac:chgData name="仁園 呂" userId="eef67f80-1e14-4c90-a22b-aad4575b3ef9" providerId="ADAL" clId="{3B8A370E-0AE9-40F7-A937-C4EF9068E21B}" dt="2020-06-19T07:46:20.552" v="190"/>
          <ac:inkMkLst>
            <pc:docMk/>
            <pc:sldMk cId="0" sldId="260"/>
            <ac:inkMk id="28" creationId="{3602168F-8DEF-410D-A8E1-CF78B0567A01}"/>
          </ac:inkMkLst>
        </pc:inkChg>
        <pc:inkChg chg="add mod">
          <ac:chgData name="仁園 呂" userId="eef67f80-1e14-4c90-a22b-aad4575b3ef9" providerId="ADAL" clId="{3B8A370E-0AE9-40F7-A937-C4EF9068E21B}" dt="2020-06-19T07:46:20.552" v="190"/>
          <ac:inkMkLst>
            <pc:docMk/>
            <pc:sldMk cId="0" sldId="260"/>
            <ac:inkMk id="29" creationId="{2C0DF4AB-095E-4E1F-A107-FBEC25849474}"/>
          </ac:inkMkLst>
        </pc:inkChg>
        <pc:inkChg chg="add mod">
          <ac:chgData name="仁園 呂" userId="eef67f80-1e14-4c90-a22b-aad4575b3ef9" providerId="ADAL" clId="{3B8A370E-0AE9-40F7-A937-C4EF9068E21B}" dt="2020-06-19T07:46:09.652" v="177"/>
          <ac:inkMkLst>
            <pc:docMk/>
            <pc:sldMk cId="0" sldId="260"/>
            <ac:inkMk id="35" creationId="{73BD61E1-CCE8-477D-9142-82D70F1641BD}"/>
          </ac:inkMkLst>
        </pc:inkChg>
        <pc:inkChg chg="add mod">
          <ac:chgData name="仁園 呂" userId="eef67f80-1e14-4c90-a22b-aad4575b3ef9" providerId="ADAL" clId="{3B8A370E-0AE9-40F7-A937-C4EF9068E21B}" dt="2020-06-19T07:46:09.652" v="177"/>
          <ac:inkMkLst>
            <pc:docMk/>
            <pc:sldMk cId="0" sldId="260"/>
            <ac:inkMk id="36" creationId="{D108F10A-9E7E-42A4-83DD-30EAF395BF63}"/>
          </ac:inkMkLst>
        </pc:inkChg>
        <pc:inkChg chg="add mod">
          <ac:chgData name="仁園 呂" userId="eef67f80-1e14-4c90-a22b-aad4575b3ef9" providerId="ADAL" clId="{3B8A370E-0AE9-40F7-A937-C4EF9068E21B}" dt="2020-06-19T07:46:09.652" v="177"/>
          <ac:inkMkLst>
            <pc:docMk/>
            <pc:sldMk cId="0" sldId="260"/>
            <ac:inkMk id="37" creationId="{DFDC61A6-D1B3-4E8A-A50A-0EF22610A60A}"/>
          </ac:inkMkLst>
        </pc:inkChg>
        <pc:inkChg chg="add mod">
          <ac:chgData name="仁園 呂" userId="eef67f80-1e14-4c90-a22b-aad4575b3ef9" providerId="ADAL" clId="{3B8A370E-0AE9-40F7-A937-C4EF9068E21B}" dt="2020-06-19T07:46:09.652" v="177"/>
          <ac:inkMkLst>
            <pc:docMk/>
            <pc:sldMk cId="0" sldId="260"/>
            <ac:inkMk id="38" creationId="{042D7D6F-758C-478A-B277-A42D3914E493}"/>
          </ac:inkMkLst>
        </pc:inkChg>
        <pc:inkChg chg="add mod">
          <ac:chgData name="仁園 呂" userId="eef67f80-1e14-4c90-a22b-aad4575b3ef9" providerId="ADAL" clId="{3B8A370E-0AE9-40F7-A937-C4EF9068E21B}" dt="2020-06-19T07:46:09.652" v="177"/>
          <ac:inkMkLst>
            <pc:docMk/>
            <pc:sldMk cId="0" sldId="260"/>
            <ac:inkMk id="39" creationId="{0204DB5F-5DF1-4E0A-AB55-E7C56C621457}"/>
          </ac:inkMkLst>
        </pc:inkChg>
        <pc:inkChg chg="add mod">
          <ac:chgData name="仁園 呂" userId="eef67f80-1e14-4c90-a22b-aad4575b3ef9" providerId="ADAL" clId="{3B8A370E-0AE9-40F7-A937-C4EF9068E21B}" dt="2020-06-19T07:46:09.652" v="177"/>
          <ac:inkMkLst>
            <pc:docMk/>
            <pc:sldMk cId="0" sldId="260"/>
            <ac:inkMk id="40" creationId="{CA44969E-4CDC-4345-A933-8F115FC48728}"/>
          </ac:inkMkLst>
        </pc:inkChg>
        <pc:inkChg chg="add mod">
          <ac:chgData name="仁園 呂" userId="eef67f80-1e14-4c90-a22b-aad4575b3ef9" providerId="ADAL" clId="{3B8A370E-0AE9-40F7-A937-C4EF9068E21B}" dt="2020-06-19T07:46:09.652" v="177"/>
          <ac:inkMkLst>
            <pc:docMk/>
            <pc:sldMk cId="0" sldId="260"/>
            <ac:inkMk id="41" creationId="{CD82B56F-D39E-42F6-85C8-3C4CD9D11D1D}"/>
          </ac:inkMkLst>
        </pc:inkChg>
        <pc:inkChg chg="add mod">
          <ac:chgData name="仁園 呂" userId="eef67f80-1e14-4c90-a22b-aad4575b3ef9" providerId="ADAL" clId="{3B8A370E-0AE9-40F7-A937-C4EF9068E21B}" dt="2020-06-19T07:46:09.652" v="177"/>
          <ac:inkMkLst>
            <pc:docMk/>
            <pc:sldMk cId="0" sldId="260"/>
            <ac:inkMk id="42" creationId="{E62D6A58-EFFB-4D14-81A8-CD69997D6041}"/>
          </ac:inkMkLst>
        </pc:inkChg>
        <pc:inkChg chg="add mod">
          <ac:chgData name="仁園 呂" userId="eef67f80-1e14-4c90-a22b-aad4575b3ef9" providerId="ADAL" clId="{3B8A370E-0AE9-40F7-A937-C4EF9068E21B}" dt="2020-06-19T07:46:10.687" v="180"/>
          <ac:inkMkLst>
            <pc:docMk/>
            <pc:sldMk cId="0" sldId="260"/>
            <ac:inkMk id="43" creationId="{397DAEF8-4AA8-4437-8BC5-30282873C0C6}"/>
          </ac:inkMkLst>
        </pc:inkChg>
        <pc:inkChg chg="add mod">
          <ac:chgData name="仁園 呂" userId="eef67f80-1e14-4c90-a22b-aad4575b3ef9" providerId="ADAL" clId="{3B8A370E-0AE9-40F7-A937-C4EF9068E21B}" dt="2020-06-19T07:46:10.687" v="180"/>
          <ac:inkMkLst>
            <pc:docMk/>
            <pc:sldMk cId="0" sldId="260"/>
            <ac:inkMk id="46" creationId="{1D02A5FF-23F4-48AC-9BF9-4804ECF0D8FB}"/>
          </ac:inkMkLst>
        </pc:inkChg>
        <pc:inkChg chg="add">
          <ac:chgData name="仁園 呂" userId="eef67f80-1e14-4c90-a22b-aad4575b3ef9" providerId="ADAL" clId="{3B8A370E-0AE9-40F7-A937-C4EF9068E21B}" dt="2020-06-19T07:46:10.133" v="179" actId="9405"/>
          <ac:inkMkLst>
            <pc:docMk/>
            <pc:sldMk cId="0" sldId="260"/>
            <ac:inkMk id="47" creationId="{2380EAD5-BACF-4525-B284-F4D66062B40E}"/>
          </ac:inkMkLst>
        </pc:inkChg>
        <pc:inkChg chg="add mod">
          <ac:chgData name="仁園 呂" userId="eef67f80-1e14-4c90-a22b-aad4575b3ef9" providerId="ADAL" clId="{3B8A370E-0AE9-40F7-A937-C4EF9068E21B}" dt="2020-06-19T07:46:14.504" v="187"/>
          <ac:inkMkLst>
            <pc:docMk/>
            <pc:sldMk cId="0" sldId="260"/>
            <ac:inkMk id="49" creationId="{E6464915-525B-48CE-9087-5D55A188C144}"/>
          </ac:inkMkLst>
        </pc:inkChg>
        <pc:inkChg chg="add mod">
          <ac:chgData name="仁園 呂" userId="eef67f80-1e14-4c90-a22b-aad4575b3ef9" providerId="ADAL" clId="{3B8A370E-0AE9-40F7-A937-C4EF9068E21B}" dt="2020-06-19T07:46:14.504" v="187"/>
          <ac:inkMkLst>
            <pc:docMk/>
            <pc:sldMk cId="0" sldId="260"/>
            <ac:inkMk id="50" creationId="{360CFED1-77FF-40AD-A75A-9AE15E21BFA2}"/>
          </ac:inkMkLst>
        </pc:inkChg>
        <pc:inkChg chg="add">
          <ac:chgData name="仁園 呂" userId="eef67f80-1e14-4c90-a22b-aad4575b3ef9" providerId="ADAL" clId="{3B8A370E-0AE9-40F7-A937-C4EF9068E21B}" dt="2020-06-19T07:46:12.051" v="183" actId="9405"/>
          <ac:inkMkLst>
            <pc:docMk/>
            <pc:sldMk cId="0" sldId="260"/>
            <ac:inkMk id="51" creationId="{6DF4076D-F365-4771-AB4C-F45BB361B564}"/>
          </ac:inkMkLst>
        </pc:inkChg>
        <pc:inkChg chg="add mod">
          <ac:chgData name="仁園 呂" userId="eef67f80-1e14-4c90-a22b-aad4575b3ef9" providerId="ADAL" clId="{3B8A370E-0AE9-40F7-A937-C4EF9068E21B}" dt="2020-06-19T07:46:14.504" v="187"/>
          <ac:inkMkLst>
            <pc:docMk/>
            <pc:sldMk cId="0" sldId="260"/>
            <ac:inkMk id="52" creationId="{B9E81156-F64A-45DF-A1C6-E74D28D40C0E}"/>
          </ac:inkMkLst>
        </pc:inkChg>
        <pc:inkChg chg="add mod">
          <ac:chgData name="仁園 呂" userId="eef67f80-1e14-4c90-a22b-aad4575b3ef9" providerId="ADAL" clId="{3B8A370E-0AE9-40F7-A937-C4EF9068E21B}" dt="2020-06-19T07:46:14.504" v="187"/>
          <ac:inkMkLst>
            <pc:docMk/>
            <pc:sldMk cId="0" sldId="260"/>
            <ac:inkMk id="53" creationId="{0050F7B9-EC99-49D8-B065-E135184EAA4F}"/>
          </ac:inkMkLst>
        </pc:inkChg>
        <pc:inkChg chg="add mod">
          <ac:chgData name="仁園 呂" userId="eef67f80-1e14-4c90-a22b-aad4575b3ef9" providerId="ADAL" clId="{3B8A370E-0AE9-40F7-A937-C4EF9068E21B}" dt="2020-06-19T07:46:14.504" v="187"/>
          <ac:inkMkLst>
            <pc:docMk/>
            <pc:sldMk cId="0" sldId="260"/>
            <ac:inkMk id="54" creationId="{8711A69E-1611-493C-BCE1-09F8969E627A}"/>
          </ac:inkMkLst>
        </pc:inkChg>
        <pc:inkChg chg="add">
          <ac:chgData name="仁園 呂" userId="eef67f80-1e14-4c90-a22b-aad4575b3ef9" providerId="ADAL" clId="{3B8A370E-0AE9-40F7-A937-C4EF9068E21B}" dt="2020-06-19T07:46:18.209" v="188" actId="9405"/>
          <ac:inkMkLst>
            <pc:docMk/>
            <pc:sldMk cId="0" sldId="260"/>
            <ac:inkMk id="57" creationId="{7A197FA7-5D0F-4F8A-BE02-885C4D5D2534}"/>
          </ac:inkMkLst>
        </pc:inkChg>
        <pc:inkChg chg="add mod">
          <ac:chgData name="仁園 呂" userId="eef67f80-1e14-4c90-a22b-aad4575b3ef9" providerId="ADAL" clId="{3B8A370E-0AE9-40F7-A937-C4EF9068E21B}" dt="2020-06-19T07:46:20.552" v="190"/>
          <ac:inkMkLst>
            <pc:docMk/>
            <pc:sldMk cId="0" sldId="260"/>
            <ac:inkMk id="58" creationId="{31EFF02B-3B43-4253-838F-B74AAB62ED0D}"/>
          </ac:inkMkLst>
        </pc:inkChg>
        <pc:inkChg chg="add mod">
          <ac:chgData name="仁園 呂" userId="eef67f80-1e14-4c90-a22b-aad4575b3ef9" providerId="ADAL" clId="{3B8A370E-0AE9-40F7-A937-C4EF9068E21B}" dt="2020-06-19T07:46:26.810" v="192"/>
          <ac:inkMkLst>
            <pc:docMk/>
            <pc:sldMk cId="0" sldId="260"/>
            <ac:inkMk id="60" creationId="{DC96D5D9-AEF5-4EDA-A755-79FAA22AD25C}"/>
          </ac:inkMkLst>
        </pc:inkChg>
        <pc:inkChg chg="add">
          <ac:chgData name="仁園 呂" userId="eef67f80-1e14-4c90-a22b-aad4575b3ef9" providerId="ADAL" clId="{3B8A370E-0AE9-40F7-A937-C4EF9068E21B}" dt="2020-06-19T07:46:29.855" v="193" actId="9405"/>
          <ac:inkMkLst>
            <pc:docMk/>
            <pc:sldMk cId="0" sldId="260"/>
            <ac:inkMk id="62" creationId="{4F54726E-1B64-4FA5-988C-3A83E021089C}"/>
          </ac:inkMkLst>
        </pc:inkChg>
      </pc:sldChg>
      <pc:sldChg chg="addSp delSp modSp mod">
        <pc:chgData name="仁園 呂" userId="eef67f80-1e14-4c90-a22b-aad4575b3ef9" providerId="ADAL" clId="{3B8A370E-0AE9-40F7-A937-C4EF9068E21B}" dt="2020-06-19T08:02:30.146" v="517" actId="9405"/>
        <pc:sldMkLst>
          <pc:docMk/>
          <pc:sldMk cId="0" sldId="346"/>
        </pc:sldMkLst>
        <pc:grpChg chg="del mod">
          <ac:chgData name="仁園 呂" userId="eef67f80-1e14-4c90-a22b-aad4575b3ef9" providerId="ADAL" clId="{3B8A370E-0AE9-40F7-A937-C4EF9068E21B}" dt="2020-06-19T08:01:59.145" v="485"/>
          <ac:grpSpMkLst>
            <pc:docMk/>
            <pc:sldMk cId="0" sldId="346"/>
            <ac:grpSpMk id="19" creationId="{FAADB3CE-3C46-45E1-89F9-67535EBD404D}"/>
          </ac:grpSpMkLst>
        </pc:grpChg>
        <pc:grpChg chg="mod">
          <ac:chgData name="仁園 呂" userId="eef67f80-1e14-4c90-a22b-aad4575b3ef9" providerId="ADAL" clId="{3B8A370E-0AE9-40F7-A937-C4EF9068E21B}" dt="2020-06-19T08:01:59.145" v="485"/>
          <ac:grpSpMkLst>
            <pc:docMk/>
            <pc:sldMk cId="0" sldId="346"/>
            <ac:grpSpMk id="24" creationId="{A855F364-D9AD-4CC6-AEFF-44D4570A5CC1}"/>
          </ac:grpSpMkLst>
        </pc:grpChg>
        <pc:grpChg chg="del mod">
          <ac:chgData name="仁園 呂" userId="eef67f80-1e14-4c90-a22b-aad4575b3ef9" providerId="ADAL" clId="{3B8A370E-0AE9-40F7-A937-C4EF9068E21B}" dt="2020-06-19T08:02:19.561" v="511"/>
          <ac:grpSpMkLst>
            <pc:docMk/>
            <pc:sldMk cId="0" sldId="346"/>
            <ac:grpSpMk id="40" creationId="{0F29399A-D83A-4B3D-B65B-2A195EB6484D}"/>
          </ac:grpSpMkLst>
        </pc:grpChg>
        <pc:grpChg chg="del mod">
          <ac:chgData name="仁園 呂" userId="eef67f80-1e14-4c90-a22b-aad4575b3ef9" providerId="ADAL" clId="{3B8A370E-0AE9-40F7-A937-C4EF9068E21B}" dt="2020-06-19T08:02:19.561" v="511"/>
          <ac:grpSpMkLst>
            <pc:docMk/>
            <pc:sldMk cId="0" sldId="346"/>
            <ac:grpSpMk id="41" creationId="{36A2C71B-2A60-48B4-B7C3-AA4F186D9D77}"/>
          </ac:grpSpMkLst>
        </pc:grpChg>
        <pc:grpChg chg="del mod">
          <ac:chgData name="仁園 呂" userId="eef67f80-1e14-4c90-a22b-aad4575b3ef9" providerId="ADAL" clId="{3B8A370E-0AE9-40F7-A937-C4EF9068E21B}" dt="2020-06-19T08:02:19.561" v="511"/>
          <ac:grpSpMkLst>
            <pc:docMk/>
            <pc:sldMk cId="0" sldId="346"/>
            <ac:grpSpMk id="44" creationId="{A7A60BED-982C-41C0-A894-0480E8A2944B}"/>
          </ac:grpSpMkLst>
        </pc:grpChg>
        <pc:grpChg chg="mod">
          <ac:chgData name="仁園 呂" userId="eef67f80-1e14-4c90-a22b-aad4575b3ef9" providerId="ADAL" clId="{3B8A370E-0AE9-40F7-A937-C4EF9068E21B}" dt="2020-06-19T08:02:19.561" v="511"/>
          <ac:grpSpMkLst>
            <pc:docMk/>
            <pc:sldMk cId="0" sldId="346"/>
            <ac:grpSpMk id="51" creationId="{30D28610-7E21-41B3-8277-E6C69A776CCE}"/>
          </ac:grpSpMkLst>
        </pc:grpChg>
        <pc:grpChg chg="del mod">
          <ac:chgData name="仁園 呂" userId="eef67f80-1e14-4c90-a22b-aad4575b3ef9" providerId="ADAL" clId="{3B8A370E-0AE9-40F7-A937-C4EF9068E21B}" dt="2020-06-19T08:02:25.358" v="516"/>
          <ac:grpSpMkLst>
            <pc:docMk/>
            <pc:sldMk cId="0" sldId="346"/>
            <ac:grpSpMk id="54" creationId="{8E433731-AD21-4E86-8B34-D4E086E70982}"/>
          </ac:grpSpMkLst>
        </pc:grpChg>
        <pc:grpChg chg="mod">
          <ac:chgData name="仁園 呂" userId="eef67f80-1e14-4c90-a22b-aad4575b3ef9" providerId="ADAL" clId="{3B8A370E-0AE9-40F7-A937-C4EF9068E21B}" dt="2020-06-19T08:02:25.358" v="516"/>
          <ac:grpSpMkLst>
            <pc:docMk/>
            <pc:sldMk cId="0" sldId="346"/>
            <ac:grpSpMk id="56" creationId="{B506B28A-F3F5-4BF1-AA95-157D4F58D3EC}"/>
          </ac:grpSpMkLst>
        </pc:grpChg>
        <pc:inkChg chg="add">
          <ac:chgData name="仁園 呂" userId="eef67f80-1e14-4c90-a22b-aad4575b3ef9" providerId="ADAL" clId="{3B8A370E-0AE9-40F7-A937-C4EF9068E21B}" dt="2020-06-19T08:01:26.210" v="470" actId="9405"/>
          <ac:inkMkLst>
            <pc:docMk/>
            <pc:sldMk cId="0" sldId="346"/>
            <ac:inkMk id="9" creationId="{CAAF57C7-9C1A-4618-97D3-6FEAF58FCF7F}"/>
          </ac:inkMkLst>
        </pc:inkChg>
        <pc:inkChg chg="add">
          <ac:chgData name="仁園 呂" userId="eef67f80-1e14-4c90-a22b-aad4575b3ef9" providerId="ADAL" clId="{3B8A370E-0AE9-40F7-A937-C4EF9068E21B}" dt="2020-06-19T08:01:30.393" v="471" actId="9405"/>
          <ac:inkMkLst>
            <pc:docMk/>
            <pc:sldMk cId="0" sldId="346"/>
            <ac:inkMk id="10" creationId="{EA8BD87F-F108-4B3A-9CFA-91873AB9E72B}"/>
          </ac:inkMkLst>
        </pc:inkChg>
        <pc:inkChg chg="add mod">
          <ac:chgData name="仁園 呂" userId="eef67f80-1e14-4c90-a22b-aad4575b3ef9" providerId="ADAL" clId="{3B8A370E-0AE9-40F7-A937-C4EF9068E21B}" dt="2020-06-19T08:01:59.145" v="485"/>
          <ac:inkMkLst>
            <pc:docMk/>
            <pc:sldMk cId="0" sldId="346"/>
            <ac:inkMk id="11" creationId="{45CF91A6-0A90-4BD7-BA08-B64B41716D73}"/>
          </ac:inkMkLst>
        </pc:inkChg>
        <pc:inkChg chg="add mod">
          <ac:chgData name="仁園 呂" userId="eef67f80-1e14-4c90-a22b-aad4575b3ef9" providerId="ADAL" clId="{3B8A370E-0AE9-40F7-A937-C4EF9068E21B}" dt="2020-06-19T08:01:59.145" v="485"/>
          <ac:inkMkLst>
            <pc:docMk/>
            <pc:sldMk cId="0" sldId="346"/>
            <ac:inkMk id="12" creationId="{5D08F755-5D3C-4CF2-BCA4-4FDAE3CCA149}"/>
          </ac:inkMkLst>
        </pc:inkChg>
        <pc:inkChg chg="add mod">
          <ac:chgData name="仁園 呂" userId="eef67f80-1e14-4c90-a22b-aad4575b3ef9" providerId="ADAL" clId="{3B8A370E-0AE9-40F7-A937-C4EF9068E21B}" dt="2020-06-19T08:01:59.145" v="485"/>
          <ac:inkMkLst>
            <pc:docMk/>
            <pc:sldMk cId="0" sldId="346"/>
            <ac:inkMk id="13" creationId="{FD011D00-114C-469D-A596-76D46D0BE935}"/>
          </ac:inkMkLst>
        </pc:inkChg>
        <pc:inkChg chg="add mod">
          <ac:chgData name="仁園 呂" userId="eef67f80-1e14-4c90-a22b-aad4575b3ef9" providerId="ADAL" clId="{3B8A370E-0AE9-40F7-A937-C4EF9068E21B}" dt="2020-06-19T08:01:59.145" v="485"/>
          <ac:inkMkLst>
            <pc:docMk/>
            <pc:sldMk cId="0" sldId="346"/>
            <ac:inkMk id="14" creationId="{150A8F39-3654-4EF8-ABBB-725E45886419}"/>
          </ac:inkMkLst>
        </pc:inkChg>
        <pc:inkChg chg="add mod">
          <ac:chgData name="仁園 呂" userId="eef67f80-1e14-4c90-a22b-aad4575b3ef9" providerId="ADAL" clId="{3B8A370E-0AE9-40F7-A937-C4EF9068E21B}" dt="2020-06-19T08:01:59.145" v="485"/>
          <ac:inkMkLst>
            <pc:docMk/>
            <pc:sldMk cId="0" sldId="346"/>
            <ac:inkMk id="15" creationId="{D8157685-C807-4B5B-AFF3-68B6559ED9C1}"/>
          </ac:inkMkLst>
        </pc:inkChg>
        <pc:inkChg chg="add mod">
          <ac:chgData name="仁園 呂" userId="eef67f80-1e14-4c90-a22b-aad4575b3ef9" providerId="ADAL" clId="{3B8A370E-0AE9-40F7-A937-C4EF9068E21B}" dt="2020-06-19T08:01:59.145" v="485"/>
          <ac:inkMkLst>
            <pc:docMk/>
            <pc:sldMk cId="0" sldId="346"/>
            <ac:inkMk id="16" creationId="{83A96570-4F14-4FDB-BC51-00D300307DAD}"/>
          </ac:inkMkLst>
        </pc:inkChg>
        <pc:inkChg chg="add mod">
          <ac:chgData name="仁園 呂" userId="eef67f80-1e14-4c90-a22b-aad4575b3ef9" providerId="ADAL" clId="{3B8A370E-0AE9-40F7-A937-C4EF9068E21B}" dt="2020-06-19T08:01:59.145" v="485"/>
          <ac:inkMkLst>
            <pc:docMk/>
            <pc:sldMk cId="0" sldId="346"/>
            <ac:inkMk id="17" creationId="{6B52A20B-10F3-4659-A500-4B0FE2D45A60}"/>
          </ac:inkMkLst>
        </pc:inkChg>
        <pc:inkChg chg="add mod">
          <ac:chgData name="仁園 呂" userId="eef67f80-1e14-4c90-a22b-aad4575b3ef9" providerId="ADAL" clId="{3B8A370E-0AE9-40F7-A937-C4EF9068E21B}" dt="2020-06-19T08:01:59.145" v="485"/>
          <ac:inkMkLst>
            <pc:docMk/>
            <pc:sldMk cId="0" sldId="346"/>
            <ac:inkMk id="18" creationId="{3C6B50E4-2DF4-4369-BE5E-363C2DC2D7DA}"/>
          </ac:inkMkLst>
        </pc:inkChg>
        <pc:inkChg chg="add">
          <ac:chgData name="仁園 呂" userId="eef67f80-1e14-4c90-a22b-aad4575b3ef9" providerId="ADAL" clId="{3B8A370E-0AE9-40F7-A937-C4EF9068E21B}" dt="2020-06-19T08:01:37.055" v="481" actId="9405"/>
          <ac:inkMkLst>
            <pc:docMk/>
            <pc:sldMk cId="0" sldId="346"/>
            <ac:inkMk id="20" creationId="{8B647AD1-D6EC-46E2-A6CB-1B05FF5FAC7C}"/>
          </ac:inkMkLst>
        </pc:inkChg>
        <pc:inkChg chg="add mod">
          <ac:chgData name="仁園 呂" userId="eef67f80-1e14-4c90-a22b-aad4575b3ef9" providerId="ADAL" clId="{3B8A370E-0AE9-40F7-A937-C4EF9068E21B}" dt="2020-06-19T08:01:59.145" v="485"/>
          <ac:inkMkLst>
            <pc:docMk/>
            <pc:sldMk cId="0" sldId="346"/>
            <ac:inkMk id="21" creationId="{1DE7F0B2-AA27-4DC6-9FA9-9AA5AF8A70D5}"/>
          </ac:inkMkLst>
        </pc:inkChg>
        <pc:inkChg chg="add mod">
          <ac:chgData name="仁園 呂" userId="eef67f80-1e14-4c90-a22b-aad4575b3ef9" providerId="ADAL" clId="{3B8A370E-0AE9-40F7-A937-C4EF9068E21B}" dt="2020-06-19T08:01:59.145" v="485"/>
          <ac:inkMkLst>
            <pc:docMk/>
            <pc:sldMk cId="0" sldId="346"/>
            <ac:inkMk id="22" creationId="{36676874-0264-4A34-A567-30D7D5B99BCC}"/>
          </ac:inkMkLst>
        </pc:inkChg>
        <pc:inkChg chg="add mod">
          <ac:chgData name="仁園 呂" userId="eef67f80-1e14-4c90-a22b-aad4575b3ef9" providerId="ADAL" clId="{3B8A370E-0AE9-40F7-A937-C4EF9068E21B}" dt="2020-06-19T08:01:59.145" v="485"/>
          <ac:inkMkLst>
            <pc:docMk/>
            <pc:sldMk cId="0" sldId="346"/>
            <ac:inkMk id="23" creationId="{834CFE4C-37FF-4B3D-874A-7878C8C7FDA4}"/>
          </ac:inkMkLst>
        </pc:inkChg>
        <pc:inkChg chg="add mod">
          <ac:chgData name="仁園 呂" userId="eef67f80-1e14-4c90-a22b-aad4575b3ef9" providerId="ADAL" clId="{3B8A370E-0AE9-40F7-A937-C4EF9068E21B}" dt="2020-06-19T08:02:19.561" v="511"/>
          <ac:inkMkLst>
            <pc:docMk/>
            <pc:sldMk cId="0" sldId="346"/>
            <ac:inkMk id="25" creationId="{292C4D6F-A064-49B4-B321-80127DB6B697}"/>
          </ac:inkMkLst>
        </pc:inkChg>
        <pc:inkChg chg="add mod">
          <ac:chgData name="仁園 呂" userId="eef67f80-1e14-4c90-a22b-aad4575b3ef9" providerId="ADAL" clId="{3B8A370E-0AE9-40F7-A937-C4EF9068E21B}" dt="2020-06-19T08:02:19.561" v="511"/>
          <ac:inkMkLst>
            <pc:docMk/>
            <pc:sldMk cId="0" sldId="346"/>
            <ac:inkMk id="26" creationId="{A39391F5-6EAD-475E-9DF2-74106CED5269}"/>
          </ac:inkMkLst>
        </pc:inkChg>
        <pc:inkChg chg="add mod">
          <ac:chgData name="仁園 呂" userId="eef67f80-1e14-4c90-a22b-aad4575b3ef9" providerId="ADAL" clId="{3B8A370E-0AE9-40F7-A937-C4EF9068E21B}" dt="2020-06-19T08:02:19.561" v="511"/>
          <ac:inkMkLst>
            <pc:docMk/>
            <pc:sldMk cId="0" sldId="346"/>
            <ac:inkMk id="27" creationId="{B52AB353-C5A0-4C45-A30D-A1E9C186AA36}"/>
          </ac:inkMkLst>
        </pc:inkChg>
        <pc:inkChg chg="add mod">
          <ac:chgData name="仁園 呂" userId="eef67f80-1e14-4c90-a22b-aad4575b3ef9" providerId="ADAL" clId="{3B8A370E-0AE9-40F7-A937-C4EF9068E21B}" dt="2020-06-19T08:02:19.561" v="511"/>
          <ac:inkMkLst>
            <pc:docMk/>
            <pc:sldMk cId="0" sldId="346"/>
            <ac:inkMk id="28" creationId="{3EEC48DB-8F8F-40FB-A6C2-7F5C2DF43AFE}"/>
          </ac:inkMkLst>
        </pc:inkChg>
        <pc:inkChg chg="add mod">
          <ac:chgData name="仁園 呂" userId="eef67f80-1e14-4c90-a22b-aad4575b3ef9" providerId="ADAL" clId="{3B8A370E-0AE9-40F7-A937-C4EF9068E21B}" dt="2020-06-19T08:02:19.561" v="511"/>
          <ac:inkMkLst>
            <pc:docMk/>
            <pc:sldMk cId="0" sldId="346"/>
            <ac:inkMk id="29" creationId="{7E7A0B93-AD76-4FFD-86E6-EB64AB06A43B}"/>
          </ac:inkMkLst>
        </pc:inkChg>
        <pc:inkChg chg="add mod">
          <ac:chgData name="仁園 呂" userId="eef67f80-1e14-4c90-a22b-aad4575b3ef9" providerId="ADAL" clId="{3B8A370E-0AE9-40F7-A937-C4EF9068E21B}" dt="2020-06-19T08:02:19.561" v="511"/>
          <ac:inkMkLst>
            <pc:docMk/>
            <pc:sldMk cId="0" sldId="346"/>
            <ac:inkMk id="30" creationId="{DC2632E5-CE24-4749-AE9B-B8E8D9AACF67}"/>
          </ac:inkMkLst>
        </pc:inkChg>
        <pc:inkChg chg="add mod">
          <ac:chgData name="仁園 呂" userId="eef67f80-1e14-4c90-a22b-aad4575b3ef9" providerId="ADAL" clId="{3B8A370E-0AE9-40F7-A937-C4EF9068E21B}" dt="2020-06-19T08:02:19.561" v="511"/>
          <ac:inkMkLst>
            <pc:docMk/>
            <pc:sldMk cId="0" sldId="346"/>
            <ac:inkMk id="31" creationId="{B1D15822-38AE-400A-A79B-80810544DE47}"/>
          </ac:inkMkLst>
        </pc:inkChg>
        <pc:inkChg chg="add mod">
          <ac:chgData name="仁園 呂" userId="eef67f80-1e14-4c90-a22b-aad4575b3ef9" providerId="ADAL" clId="{3B8A370E-0AE9-40F7-A937-C4EF9068E21B}" dt="2020-06-19T08:02:19.561" v="511"/>
          <ac:inkMkLst>
            <pc:docMk/>
            <pc:sldMk cId="0" sldId="346"/>
            <ac:inkMk id="32" creationId="{5FBCEC62-B11A-4B7D-A290-404B83DAA63B}"/>
          </ac:inkMkLst>
        </pc:inkChg>
        <pc:inkChg chg="add mod">
          <ac:chgData name="仁園 呂" userId="eef67f80-1e14-4c90-a22b-aad4575b3ef9" providerId="ADAL" clId="{3B8A370E-0AE9-40F7-A937-C4EF9068E21B}" dt="2020-06-19T08:02:19.561" v="511"/>
          <ac:inkMkLst>
            <pc:docMk/>
            <pc:sldMk cId="0" sldId="346"/>
            <ac:inkMk id="33" creationId="{54C2432A-2454-4618-AD52-30BFA58CF761}"/>
          </ac:inkMkLst>
        </pc:inkChg>
        <pc:inkChg chg="add mod">
          <ac:chgData name="仁園 呂" userId="eef67f80-1e14-4c90-a22b-aad4575b3ef9" providerId="ADAL" clId="{3B8A370E-0AE9-40F7-A937-C4EF9068E21B}" dt="2020-06-19T08:02:19.561" v="511"/>
          <ac:inkMkLst>
            <pc:docMk/>
            <pc:sldMk cId="0" sldId="346"/>
            <ac:inkMk id="34" creationId="{2015B554-544C-45C2-9469-4794C80C18D6}"/>
          </ac:inkMkLst>
        </pc:inkChg>
        <pc:inkChg chg="add mod">
          <ac:chgData name="仁園 呂" userId="eef67f80-1e14-4c90-a22b-aad4575b3ef9" providerId="ADAL" clId="{3B8A370E-0AE9-40F7-A937-C4EF9068E21B}" dt="2020-06-19T08:02:19.561" v="511"/>
          <ac:inkMkLst>
            <pc:docMk/>
            <pc:sldMk cId="0" sldId="346"/>
            <ac:inkMk id="35" creationId="{67F4111C-8A2C-4CE8-A252-2284D11AF6B9}"/>
          </ac:inkMkLst>
        </pc:inkChg>
        <pc:inkChg chg="add mod">
          <ac:chgData name="仁園 呂" userId="eef67f80-1e14-4c90-a22b-aad4575b3ef9" providerId="ADAL" clId="{3B8A370E-0AE9-40F7-A937-C4EF9068E21B}" dt="2020-06-19T08:02:19.561" v="511"/>
          <ac:inkMkLst>
            <pc:docMk/>
            <pc:sldMk cId="0" sldId="346"/>
            <ac:inkMk id="36" creationId="{A89187A9-9866-4EF8-8616-8E02D3EAAA3B}"/>
          </ac:inkMkLst>
        </pc:inkChg>
        <pc:inkChg chg="add mod">
          <ac:chgData name="仁園 呂" userId="eef67f80-1e14-4c90-a22b-aad4575b3ef9" providerId="ADAL" clId="{3B8A370E-0AE9-40F7-A937-C4EF9068E21B}" dt="2020-06-19T08:02:19.561" v="511"/>
          <ac:inkMkLst>
            <pc:docMk/>
            <pc:sldMk cId="0" sldId="346"/>
            <ac:inkMk id="37" creationId="{10A6A498-A4E0-4938-ADE1-1ACB78040685}"/>
          </ac:inkMkLst>
        </pc:inkChg>
        <pc:inkChg chg="add mod">
          <ac:chgData name="仁園 呂" userId="eef67f80-1e14-4c90-a22b-aad4575b3ef9" providerId="ADAL" clId="{3B8A370E-0AE9-40F7-A937-C4EF9068E21B}" dt="2020-06-19T08:02:19.561" v="511"/>
          <ac:inkMkLst>
            <pc:docMk/>
            <pc:sldMk cId="0" sldId="346"/>
            <ac:inkMk id="38" creationId="{3274BBFD-8CED-41D7-B0F1-D710324B342F}"/>
          </ac:inkMkLst>
        </pc:inkChg>
        <pc:inkChg chg="add mod">
          <ac:chgData name="仁園 呂" userId="eef67f80-1e14-4c90-a22b-aad4575b3ef9" providerId="ADAL" clId="{3B8A370E-0AE9-40F7-A937-C4EF9068E21B}" dt="2020-06-19T08:02:19.561" v="511"/>
          <ac:inkMkLst>
            <pc:docMk/>
            <pc:sldMk cId="0" sldId="346"/>
            <ac:inkMk id="39" creationId="{6940D7DD-D428-4CC2-B49E-84171DCFDC18}"/>
          </ac:inkMkLst>
        </pc:inkChg>
        <pc:inkChg chg="add mod">
          <ac:chgData name="仁園 呂" userId="eef67f80-1e14-4c90-a22b-aad4575b3ef9" providerId="ADAL" clId="{3B8A370E-0AE9-40F7-A937-C4EF9068E21B}" dt="2020-06-19T08:02:19.561" v="511"/>
          <ac:inkMkLst>
            <pc:docMk/>
            <pc:sldMk cId="0" sldId="346"/>
            <ac:inkMk id="42" creationId="{A70514A3-ACBD-4FC6-B0E7-F5CB1BB3A2D6}"/>
          </ac:inkMkLst>
        </pc:inkChg>
        <pc:inkChg chg="add mod">
          <ac:chgData name="仁園 呂" userId="eef67f80-1e14-4c90-a22b-aad4575b3ef9" providerId="ADAL" clId="{3B8A370E-0AE9-40F7-A937-C4EF9068E21B}" dt="2020-06-19T08:02:19.561" v="511"/>
          <ac:inkMkLst>
            <pc:docMk/>
            <pc:sldMk cId="0" sldId="346"/>
            <ac:inkMk id="43" creationId="{4C26230A-2DD3-477F-90C0-6941641B5454}"/>
          </ac:inkMkLst>
        </pc:inkChg>
        <pc:inkChg chg="add mod">
          <ac:chgData name="仁園 呂" userId="eef67f80-1e14-4c90-a22b-aad4575b3ef9" providerId="ADAL" clId="{3B8A370E-0AE9-40F7-A937-C4EF9068E21B}" dt="2020-06-19T08:02:19.561" v="511"/>
          <ac:inkMkLst>
            <pc:docMk/>
            <pc:sldMk cId="0" sldId="346"/>
            <ac:inkMk id="45" creationId="{E1AE3C67-6B58-4C28-8B64-FBB5FD29A95B}"/>
          </ac:inkMkLst>
        </pc:inkChg>
        <pc:inkChg chg="add mod">
          <ac:chgData name="仁園 呂" userId="eef67f80-1e14-4c90-a22b-aad4575b3ef9" providerId="ADAL" clId="{3B8A370E-0AE9-40F7-A937-C4EF9068E21B}" dt="2020-06-19T08:02:19.561" v="511"/>
          <ac:inkMkLst>
            <pc:docMk/>
            <pc:sldMk cId="0" sldId="346"/>
            <ac:inkMk id="46" creationId="{792521F7-568F-453D-87FD-8C3375B1535A}"/>
          </ac:inkMkLst>
        </pc:inkChg>
        <pc:inkChg chg="add mod">
          <ac:chgData name="仁園 呂" userId="eef67f80-1e14-4c90-a22b-aad4575b3ef9" providerId="ADAL" clId="{3B8A370E-0AE9-40F7-A937-C4EF9068E21B}" dt="2020-06-19T08:02:19.561" v="511"/>
          <ac:inkMkLst>
            <pc:docMk/>
            <pc:sldMk cId="0" sldId="346"/>
            <ac:inkMk id="47" creationId="{E58B1FB3-2B31-4962-A0E5-B52C3A5C0AFF}"/>
          </ac:inkMkLst>
        </pc:inkChg>
        <pc:inkChg chg="add mod">
          <ac:chgData name="仁園 呂" userId="eef67f80-1e14-4c90-a22b-aad4575b3ef9" providerId="ADAL" clId="{3B8A370E-0AE9-40F7-A937-C4EF9068E21B}" dt="2020-06-19T08:02:19.561" v="511"/>
          <ac:inkMkLst>
            <pc:docMk/>
            <pc:sldMk cId="0" sldId="346"/>
            <ac:inkMk id="48" creationId="{022F301D-E28C-40C3-B641-2965D1052504}"/>
          </ac:inkMkLst>
        </pc:inkChg>
        <pc:inkChg chg="add mod">
          <ac:chgData name="仁園 呂" userId="eef67f80-1e14-4c90-a22b-aad4575b3ef9" providerId="ADAL" clId="{3B8A370E-0AE9-40F7-A937-C4EF9068E21B}" dt="2020-06-19T08:02:19.561" v="511"/>
          <ac:inkMkLst>
            <pc:docMk/>
            <pc:sldMk cId="0" sldId="346"/>
            <ac:inkMk id="49" creationId="{BF02C1D7-C51B-420A-A0AD-F78F3808D4D6}"/>
          </ac:inkMkLst>
        </pc:inkChg>
        <pc:inkChg chg="add mod">
          <ac:chgData name="仁園 呂" userId="eef67f80-1e14-4c90-a22b-aad4575b3ef9" providerId="ADAL" clId="{3B8A370E-0AE9-40F7-A937-C4EF9068E21B}" dt="2020-06-19T08:02:19.561" v="511"/>
          <ac:inkMkLst>
            <pc:docMk/>
            <pc:sldMk cId="0" sldId="346"/>
            <ac:inkMk id="50" creationId="{FD5B8EDA-2C25-46A5-98EA-AC5DA3D2876E}"/>
          </ac:inkMkLst>
        </pc:inkChg>
        <pc:inkChg chg="add mod">
          <ac:chgData name="仁園 呂" userId="eef67f80-1e14-4c90-a22b-aad4575b3ef9" providerId="ADAL" clId="{3B8A370E-0AE9-40F7-A937-C4EF9068E21B}" dt="2020-06-19T08:02:25.358" v="516"/>
          <ac:inkMkLst>
            <pc:docMk/>
            <pc:sldMk cId="0" sldId="346"/>
            <ac:inkMk id="52" creationId="{AFC56CAC-B6BD-47C0-A205-D71B138457CB}"/>
          </ac:inkMkLst>
        </pc:inkChg>
        <pc:inkChg chg="add mod">
          <ac:chgData name="仁園 呂" userId="eef67f80-1e14-4c90-a22b-aad4575b3ef9" providerId="ADAL" clId="{3B8A370E-0AE9-40F7-A937-C4EF9068E21B}" dt="2020-06-19T08:02:25.358" v="516"/>
          <ac:inkMkLst>
            <pc:docMk/>
            <pc:sldMk cId="0" sldId="346"/>
            <ac:inkMk id="53" creationId="{A1866650-A835-4C67-95D0-F52715E36246}"/>
          </ac:inkMkLst>
        </pc:inkChg>
        <pc:inkChg chg="add mod">
          <ac:chgData name="仁園 呂" userId="eef67f80-1e14-4c90-a22b-aad4575b3ef9" providerId="ADAL" clId="{3B8A370E-0AE9-40F7-A937-C4EF9068E21B}" dt="2020-06-19T08:02:25.358" v="516"/>
          <ac:inkMkLst>
            <pc:docMk/>
            <pc:sldMk cId="0" sldId="346"/>
            <ac:inkMk id="55" creationId="{F617C0B4-0E4E-4B07-9CA7-95FFE6A752D5}"/>
          </ac:inkMkLst>
        </pc:inkChg>
        <pc:inkChg chg="add">
          <ac:chgData name="仁園 呂" userId="eef67f80-1e14-4c90-a22b-aad4575b3ef9" providerId="ADAL" clId="{3B8A370E-0AE9-40F7-A937-C4EF9068E21B}" dt="2020-06-19T08:02:30.146" v="517" actId="9405"/>
          <ac:inkMkLst>
            <pc:docMk/>
            <pc:sldMk cId="0" sldId="346"/>
            <ac:inkMk id="57" creationId="{B02C0A35-B55C-46B1-BA85-65376A9F87D8}"/>
          </ac:inkMkLst>
        </pc:inkChg>
      </pc:sldChg>
      <pc:sldChg chg="addSp delSp modSp mod">
        <pc:chgData name="仁園 呂" userId="eef67f80-1e14-4c90-a22b-aad4575b3ef9" providerId="ADAL" clId="{3B8A370E-0AE9-40F7-A937-C4EF9068E21B}" dt="2020-06-19T08:00:20.827" v="469"/>
        <pc:sldMkLst>
          <pc:docMk/>
          <pc:sldMk cId="0" sldId="352"/>
        </pc:sldMkLst>
        <pc:grpChg chg="mod">
          <ac:chgData name="仁園 呂" userId="eef67f80-1e14-4c90-a22b-aad4575b3ef9" providerId="ADAL" clId="{3B8A370E-0AE9-40F7-A937-C4EF9068E21B}" dt="2020-06-19T07:59:05.374" v="389"/>
          <ac:grpSpMkLst>
            <pc:docMk/>
            <pc:sldMk cId="0" sldId="352"/>
            <ac:grpSpMk id="13" creationId="{0662DCD1-505D-477E-AFE6-AB3F91D03E4D}"/>
          </ac:grpSpMkLst>
        </pc:grpChg>
        <pc:grpChg chg="del mod">
          <ac:chgData name="仁園 呂" userId="eef67f80-1e14-4c90-a22b-aad4575b3ef9" providerId="ADAL" clId="{3B8A370E-0AE9-40F7-A937-C4EF9068E21B}" dt="2020-06-19T07:59:17.606" v="410"/>
          <ac:grpSpMkLst>
            <pc:docMk/>
            <pc:sldMk cId="0" sldId="352"/>
            <ac:grpSpMk id="19" creationId="{1BB7C36D-D9CE-4A8F-B3E4-3ED9F1E6CB82}"/>
          </ac:grpSpMkLst>
        </pc:grpChg>
        <pc:grpChg chg="mod">
          <ac:chgData name="仁園 呂" userId="eef67f80-1e14-4c90-a22b-aad4575b3ef9" providerId="ADAL" clId="{3B8A370E-0AE9-40F7-A937-C4EF9068E21B}" dt="2020-06-19T07:59:17.606" v="410"/>
          <ac:grpSpMkLst>
            <pc:docMk/>
            <pc:sldMk cId="0" sldId="352"/>
            <ac:grpSpMk id="34" creationId="{F51E77D0-0E08-476E-A13B-010AEB465BD6}"/>
          </ac:grpSpMkLst>
        </pc:grpChg>
        <pc:grpChg chg="del mod">
          <ac:chgData name="仁園 呂" userId="eef67f80-1e14-4c90-a22b-aad4575b3ef9" providerId="ADAL" clId="{3B8A370E-0AE9-40F7-A937-C4EF9068E21B}" dt="2020-06-19T08:00:12.411" v="454"/>
          <ac:grpSpMkLst>
            <pc:docMk/>
            <pc:sldMk cId="0" sldId="352"/>
            <ac:grpSpMk id="35" creationId="{B9900A7D-8095-44BE-A954-FF60AA38432F}"/>
          </ac:grpSpMkLst>
        </pc:grpChg>
        <pc:grpChg chg="mod">
          <ac:chgData name="仁園 呂" userId="eef67f80-1e14-4c90-a22b-aad4575b3ef9" providerId="ADAL" clId="{3B8A370E-0AE9-40F7-A937-C4EF9068E21B}" dt="2020-06-19T07:59:22.980" v="417"/>
          <ac:grpSpMkLst>
            <pc:docMk/>
            <pc:sldMk cId="0" sldId="352"/>
            <ac:grpSpMk id="42" creationId="{98746E9D-5A04-4D5F-B7C1-5A3758B3E303}"/>
          </ac:grpSpMkLst>
        </pc:grpChg>
        <pc:grpChg chg="mod">
          <ac:chgData name="仁園 呂" userId="eef67f80-1e14-4c90-a22b-aad4575b3ef9" providerId="ADAL" clId="{3B8A370E-0AE9-40F7-A937-C4EF9068E21B}" dt="2020-06-19T07:59:36.625" v="427"/>
          <ac:grpSpMkLst>
            <pc:docMk/>
            <pc:sldMk cId="0" sldId="352"/>
            <ac:grpSpMk id="52" creationId="{B88E2A4E-B294-4813-B351-198A7F51FFD9}"/>
          </ac:grpSpMkLst>
        </pc:grpChg>
        <pc:grpChg chg="del mod">
          <ac:chgData name="仁園 呂" userId="eef67f80-1e14-4c90-a22b-aad4575b3ef9" providerId="ADAL" clId="{3B8A370E-0AE9-40F7-A937-C4EF9068E21B}" dt="2020-06-19T07:59:45.059" v="437"/>
          <ac:grpSpMkLst>
            <pc:docMk/>
            <pc:sldMk cId="0" sldId="352"/>
            <ac:grpSpMk id="55" creationId="{FF4E6719-AB6B-4B29-8559-CC3FA86A0A90}"/>
          </ac:grpSpMkLst>
        </pc:grpChg>
        <pc:grpChg chg="del mod">
          <ac:chgData name="仁園 呂" userId="eef67f80-1e14-4c90-a22b-aad4575b3ef9" providerId="ADAL" clId="{3B8A370E-0AE9-40F7-A937-C4EF9068E21B}" dt="2020-06-19T08:00:15.404" v="461"/>
          <ac:grpSpMkLst>
            <pc:docMk/>
            <pc:sldMk cId="0" sldId="352"/>
            <ac:grpSpMk id="62" creationId="{111C27F2-0CEF-40DF-861F-53DC89F1EF2A}"/>
          </ac:grpSpMkLst>
        </pc:grpChg>
        <pc:grpChg chg="del mod">
          <ac:chgData name="仁園 呂" userId="eef67f80-1e14-4c90-a22b-aad4575b3ef9" providerId="ADAL" clId="{3B8A370E-0AE9-40F7-A937-C4EF9068E21B}" dt="2020-06-19T08:00:20.827" v="469"/>
          <ac:grpSpMkLst>
            <pc:docMk/>
            <pc:sldMk cId="0" sldId="352"/>
            <ac:grpSpMk id="2061" creationId="{1D5FEAA1-CFC0-4825-BC5B-05E611654F1C}"/>
          </ac:grpSpMkLst>
        </pc:grpChg>
        <pc:grpChg chg="mod">
          <ac:chgData name="仁園 呂" userId="eef67f80-1e14-4c90-a22b-aad4575b3ef9" providerId="ADAL" clId="{3B8A370E-0AE9-40F7-A937-C4EF9068E21B}" dt="2020-06-19T08:00:12.411" v="454"/>
          <ac:grpSpMkLst>
            <pc:docMk/>
            <pc:sldMk cId="0" sldId="352"/>
            <ac:grpSpMk id="2064" creationId="{71EB80EB-B671-4841-B641-9EC176E500AC}"/>
          </ac:grpSpMkLst>
        </pc:grpChg>
        <pc:grpChg chg="mod">
          <ac:chgData name="仁園 呂" userId="eef67f80-1e14-4c90-a22b-aad4575b3ef9" providerId="ADAL" clId="{3B8A370E-0AE9-40F7-A937-C4EF9068E21B}" dt="2020-06-19T08:00:14.078" v="458"/>
          <ac:grpSpMkLst>
            <pc:docMk/>
            <pc:sldMk cId="0" sldId="352"/>
            <ac:grpSpMk id="2068" creationId="{931F6360-A2E0-4BE1-A4D5-3B316E977CA6}"/>
          </ac:grpSpMkLst>
        </pc:grpChg>
        <pc:grpChg chg="mod">
          <ac:chgData name="仁園 呂" userId="eef67f80-1e14-4c90-a22b-aad4575b3ef9" providerId="ADAL" clId="{3B8A370E-0AE9-40F7-A937-C4EF9068E21B}" dt="2020-06-19T08:00:15.404" v="461"/>
          <ac:grpSpMkLst>
            <pc:docMk/>
            <pc:sldMk cId="0" sldId="352"/>
            <ac:grpSpMk id="2071" creationId="{C5C2BFD9-EBEB-40E8-8A46-C41EFAD6DC69}"/>
          </ac:grpSpMkLst>
        </pc:grpChg>
        <pc:grpChg chg="del mod">
          <ac:chgData name="仁園 呂" userId="eef67f80-1e14-4c90-a22b-aad4575b3ef9" providerId="ADAL" clId="{3B8A370E-0AE9-40F7-A937-C4EF9068E21B}" dt="2020-06-19T08:00:20.827" v="469"/>
          <ac:grpSpMkLst>
            <pc:docMk/>
            <pc:sldMk cId="0" sldId="352"/>
            <ac:grpSpMk id="2074" creationId="{5460FAD8-25BA-47F4-8657-2105A5E0C374}"/>
          </ac:grpSpMkLst>
        </pc:grpChg>
        <pc:grpChg chg="del mod">
          <ac:chgData name="仁園 呂" userId="eef67f80-1e14-4c90-a22b-aad4575b3ef9" providerId="ADAL" clId="{3B8A370E-0AE9-40F7-A937-C4EF9068E21B}" dt="2020-06-19T08:00:20.827" v="469"/>
          <ac:grpSpMkLst>
            <pc:docMk/>
            <pc:sldMk cId="0" sldId="352"/>
            <ac:grpSpMk id="2077" creationId="{936CFEBB-CDA5-4747-A037-6E6AE0D14D4C}"/>
          </ac:grpSpMkLst>
        </pc:grpChg>
        <pc:grpChg chg="mod">
          <ac:chgData name="仁園 呂" userId="eef67f80-1e14-4c90-a22b-aad4575b3ef9" providerId="ADAL" clId="{3B8A370E-0AE9-40F7-A937-C4EF9068E21B}" dt="2020-06-19T08:00:20.827" v="469"/>
          <ac:grpSpMkLst>
            <pc:docMk/>
            <pc:sldMk cId="0" sldId="352"/>
            <ac:grpSpMk id="2079" creationId="{BFFE1BE9-109A-47DE-A9C5-733F64CECBFD}"/>
          </ac:grpSpMkLst>
        </pc:grpChg>
        <pc:inkChg chg="add mod">
          <ac:chgData name="仁園 呂" userId="eef67f80-1e14-4c90-a22b-aad4575b3ef9" providerId="ADAL" clId="{3B8A370E-0AE9-40F7-A937-C4EF9068E21B}" dt="2020-06-19T07:59:05.374" v="389"/>
          <ac:inkMkLst>
            <pc:docMk/>
            <pc:sldMk cId="0" sldId="352"/>
            <ac:inkMk id="5" creationId="{6A6F6D28-F408-48D8-ACAC-2A4AA7EE2654}"/>
          </ac:inkMkLst>
        </pc:inkChg>
        <pc:inkChg chg="add mod">
          <ac:chgData name="仁園 呂" userId="eef67f80-1e14-4c90-a22b-aad4575b3ef9" providerId="ADAL" clId="{3B8A370E-0AE9-40F7-A937-C4EF9068E21B}" dt="2020-06-19T07:59:05.374" v="389"/>
          <ac:inkMkLst>
            <pc:docMk/>
            <pc:sldMk cId="0" sldId="352"/>
            <ac:inkMk id="9" creationId="{819DF120-FD9B-467A-A4EE-7282F87E9E53}"/>
          </ac:inkMkLst>
        </pc:inkChg>
        <pc:inkChg chg="add mod">
          <ac:chgData name="仁園 呂" userId="eef67f80-1e14-4c90-a22b-aad4575b3ef9" providerId="ADAL" clId="{3B8A370E-0AE9-40F7-A937-C4EF9068E21B}" dt="2020-06-19T07:59:05.374" v="389"/>
          <ac:inkMkLst>
            <pc:docMk/>
            <pc:sldMk cId="0" sldId="352"/>
            <ac:inkMk id="10" creationId="{F87343E4-24C2-4800-9148-5533004E08AC}"/>
          </ac:inkMkLst>
        </pc:inkChg>
        <pc:inkChg chg="add mod">
          <ac:chgData name="仁園 呂" userId="eef67f80-1e14-4c90-a22b-aad4575b3ef9" providerId="ADAL" clId="{3B8A370E-0AE9-40F7-A937-C4EF9068E21B}" dt="2020-06-19T07:59:05.374" v="389"/>
          <ac:inkMkLst>
            <pc:docMk/>
            <pc:sldMk cId="0" sldId="352"/>
            <ac:inkMk id="11" creationId="{FD99394E-7BAD-41EC-BB1D-5FA0B5FFE7B5}"/>
          </ac:inkMkLst>
        </pc:inkChg>
        <pc:inkChg chg="add mod">
          <ac:chgData name="仁園 呂" userId="eef67f80-1e14-4c90-a22b-aad4575b3ef9" providerId="ADAL" clId="{3B8A370E-0AE9-40F7-A937-C4EF9068E21B}" dt="2020-06-19T07:59:05.374" v="389"/>
          <ac:inkMkLst>
            <pc:docMk/>
            <pc:sldMk cId="0" sldId="352"/>
            <ac:inkMk id="12" creationId="{C0BB0E95-6CC6-45D2-8C8D-DC58F126EF3A}"/>
          </ac:inkMkLst>
        </pc:inkChg>
        <pc:inkChg chg="add mod">
          <ac:chgData name="仁園 呂" userId="eef67f80-1e14-4c90-a22b-aad4575b3ef9" providerId="ADAL" clId="{3B8A370E-0AE9-40F7-A937-C4EF9068E21B}" dt="2020-06-19T08:00:12.411" v="454"/>
          <ac:inkMkLst>
            <pc:docMk/>
            <pc:sldMk cId="0" sldId="352"/>
            <ac:inkMk id="14" creationId="{1297CA36-57B5-46A7-AB38-7D20C614B3A0}"/>
          </ac:inkMkLst>
        </pc:inkChg>
        <pc:inkChg chg="add mod">
          <ac:chgData name="仁園 呂" userId="eef67f80-1e14-4c90-a22b-aad4575b3ef9" providerId="ADAL" clId="{3B8A370E-0AE9-40F7-A937-C4EF9068E21B}" dt="2020-06-19T08:00:12.411" v="454"/>
          <ac:inkMkLst>
            <pc:docMk/>
            <pc:sldMk cId="0" sldId="352"/>
            <ac:inkMk id="15" creationId="{D8A771A9-3E35-4105-B215-6A8D5490AD54}"/>
          </ac:inkMkLst>
        </pc:inkChg>
        <pc:inkChg chg="add mod">
          <ac:chgData name="仁園 呂" userId="eef67f80-1e14-4c90-a22b-aad4575b3ef9" providerId="ADAL" clId="{3B8A370E-0AE9-40F7-A937-C4EF9068E21B}" dt="2020-06-19T08:00:12.411" v="454"/>
          <ac:inkMkLst>
            <pc:docMk/>
            <pc:sldMk cId="0" sldId="352"/>
            <ac:inkMk id="16" creationId="{57784E1C-6317-4235-A4FC-6E7826C349D3}"/>
          </ac:inkMkLst>
        </pc:inkChg>
        <pc:inkChg chg="add mod">
          <ac:chgData name="仁園 呂" userId="eef67f80-1e14-4c90-a22b-aad4575b3ef9" providerId="ADAL" clId="{3B8A370E-0AE9-40F7-A937-C4EF9068E21B}" dt="2020-06-19T08:00:12.411" v="454"/>
          <ac:inkMkLst>
            <pc:docMk/>
            <pc:sldMk cId="0" sldId="352"/>
            <ac:inkMk id="17" creationId="{05AA5F25-6FC9-4AE1-8932-4ACE525EE234}"/>
          </ac:inkMkLst>
        </pc:inkChg>
        <pc:inkChg chg="add mod">
          <ac:chgData name="仁園 呂" userId="eef67f80-1e14-4c90-a22b-aad4575b3ef9" providerId="ADAL" clId="{3B8A370E-0AE9-40F7-A937-C4EF9068E21B}" dt="2020-06-19T08:00:12.411" v="454"/>
          <ac:inkMkLst>
            <pc:docMk/>
            <pc:sldMk cId="0" sldId="352"/>
            <ac:inkMk id="18" creationId="{52C0B4FF-1E04-4299-8DF4-A8A7BF37DEB5}"/>
          </ac:inkMkLst>
        </pc:inkChg>
        <pc:inkChg chg="add mod">
          <ac:chgData name="仁園 呂" userId="eef67f80-1e14-4c90-a22b-aad4575b3ef9" providerId="ADAL" clId="{3B8A370E-0AE9-40F7-A937-C4EF9068E21B}" dt="2020-06-19T08:00:12.411" v="454"/>
          <ac:inkMkLst>
            <pc:docMk/>
            <pc:sldMk cId="0" sldId="352"/>
            <ac:inkMk id="20" creationId="{C9FD2A68-9AF8-417A-BCB4-E8106A7CF148}"/>
          </ac:inkMkLst>
        </pc:inkChg>
        <pc:inkChg chg="add mod">
          <ac:chgData name="仁園 呂" userId="eef67f80-1e14-4c90-a22b-aad4575b3ef9" providerId="ADAL" clId="{3B8A370E-0AE9-40F7-A937-C4EF9068E21B}" dt="2020-06-19T07:59:17.606" v="410"/>
          <ac:inkMkLst>
            <pc:docMk/>
            <pc:sldMk cId="0" sldId="352"/>
            <ac:inkMk id="21" creationId="{7929EA8E-AF52-4C6F-A77A-F8A75A6E90A3}"/>
          </ac:inkMkLst>
        </pc:inkChg>
        <pc:inkChg chg="add mod">
          <ac:chgData name="仁園 呂" userId="eef67f80-1e14-4c90-a22b-aad4575b3ef9" providerId="ADAL" clId="{3B8A370E-0AE9-40F7-A937-C4EF9068E21B}" dt="2020-06-19T07:59:17.606" v="410"/>
          <ac:inkMkLst>
            <pc:docMk/>
            <pc:sldMk cId="0" sldId="352"/>
            <ac:inkMk id="22" creationId="{AF109B7A-0102-43A6-B964-D78220CFF322}"/>
          </ac:inkMkLst>
        </pc:inkChg>
        <pc:inkChg chg="add mod">
          <ac:chgData name="仁園 呂" userId="eef67f80-1e14-4c90-a22b-aad4575b3ef9" providerId="ADAL" clId="{3B8A370E-0AE9-40F7-A937-C4EF9068E21B}" dt="2020-06-19T07:59:17.606" v="410"/>
          <ac:inkMkLst>
            <pc:docMk/>
            <pc:sldMk cId="0" sldId="352"/>
            <ac:inkMk id="23" creationId="{840FE9FE-7196-4B00-8C4B-A2DC39F2E1D7}"/>
          </ac:inkMkLst>
        </pc:inkChg>
        <pc:inkChg chg="add mod">
          <ac:chgData name="仁園 呂" userId="eef67f80-1e14-4c90-a22b-aad4575b3ef9" providerId="ADAL" clId="{3B8A370E-0AE9-40F7-A937-C4EF9068E21B}" dt="2020-06-19T07:59:17.606" v="410"/>
          <ac:inkMkLst>
            <pc:docMk/>
            <pc:sldMk cId="0" sldId="352"/>
            <ac:inkMk id="24" creationId="{FA14A7F4-F6B8-4E99-A441-5CE27B765B81}"/>
          </ac:inkMkLst>
        </pc:inkChg>
        <pc:inkChg chg="add mod">
          <ac:chgData name="仁園 呂" userId="eef67f80-1e14-4c90-a22b-aad4575b3ef9" providerId="ADAL" clId="{3B8A370E-0AE9-40F7-A937-C4EF9068E21B}" dt="2020-06-19T07:59:17.606" v="410"/>
          <ac:inkMkLst>
            <pc:docMk/>
            <pc:sldMk cId="0" sldId="352"/>
            <ac:inkMk id="25" creationId="{EE88505F-5679-4C9E-8469-CC8B033DF86B}"/>
          </ac:inkMkLst>
        </pc:inkChg>
        <pc:inkChg chg="add mod">
          <ac:chgData name="仁園 呂" userId="eef67f80-1e14-4c90-a22b-aad4575b3ef9" providerId="ADAL" clId="{3B8A370E-0AE9-40F7-A937-C4EF9068E21B}" dt="2020-06-19T07:59:17.606" v="410"/>
          <ac:inkMkLst>
            <pc:docMk/>
            <pc:sldMk cId="0" sldId="352"/>
            <ac:inkMk id="26" creationId="{20517537-0F19-4B80-82FF-10BE501A513D}"/>
          </ac:inkMkLst>
        </pc:inkChg>
        <pc:inkChg chg="add mod">
          <ac:chgData name="仁園 呂" userId="eef67f80-1e14-4c90-a22b-aad4575b3ef9" providerId="ADAL" clId="{3B8A370E-0AE9-40F7-A937-C4EF9068E21B}" dt="2020-06-19T07:59:17.606" v="410"/>
          <ac:inkMkLst>
            <pc:docMk/>
            <pc:sldMk cId="0" sldId="352"/>
            <ac:inkMk id="27" creationId="{DEE7278F-BFF8-474D-8AF9-A9C5A294953D}"/>
          </ac:inkMkLst>
        </pc:inkChg>
        <pc:inkChg chg="add mod">
          <ac:chgData name="仁園 呂" userId="eef67f80-1e14-4c90-a22b-aad4575b3ef9" providerId="ADAL" clId="{3B8A370E-0AE9-40F7-A937-C4EF9068E21B}" dt="2020-06-19T07:59:17.606" v="410"/>
          <ac:inkMkLst>
            <pc:docMk/>
            <pc:sldMk cId="0" sldId="352"/>
            <ac:inkMk id="28" creationId="{3C5F6EF9-48A2-4568-8567-97880428C7B6}"/>
          </ac:inkMkLst>
        </pc:inkChg>
        <pc:inkChg chg="add mod">
          <ac:chgData name="仁園 呂" userId="eef67f80-1e14-4c90-a22b-aad4575b3ef9" providerId="ADAL" clId="{3B8A370E-0AE9-40F7-A937-C4EF9068E21B}" dt="2020-06-19T07:59:17.606" v="410"/>
          <ac:inkMkLst>
            <pc:docMk/>
            <pc:sldMk cId="0" sldId="352"/>
            <ac:inkMk id="29" creationId="{E519819F-6DA2-43ED-ADFC-F6BE79E4AFEC}"/>
          </ac:inkMkLst>
        </pc:inkChg>
        <pc:inkChg chg="add mod">
          <ac:chgData name="仁園 呂" userId="eef67f80-1e14-4c90-a22b-aad4575b3ef9" providerId="ADAL" clId="{3B8A370E-0AE9-40F7-A937-C4EF9068E21B}" dt="2020-06-19T07:59:17.606" v="410"/>
          <ac:inkMkLst>
            <pc:docMk/>
            <pc:sldMk cId="0" sldId="352"/>
            <ac:inkMk id="30" creationId="{C0D1C25D-6639-4A1D-B435-DDC59253984B}"/>
          </ac:inkMkLst>
        </pc:inkChg>
        <pc:inkChg chg="add mod">
          <ac:chgData name="仁園 呂" userId="eef67f80-1e14-4c90-a22b-aad4575b3ef9" providerId="ADAL" clId="{3B8A370E-0AE9-40F7-A937-C4EF9068E21B}" dt="2020-06-19T07:59:17.606" v="410"/>
          <ac:inkMkLst>
            <pc:docMk/>
            <pc:sldMk cId="0" sldId="352"/>
            <ac:inkMk id="31" creationId="{DA4122F8-2EFB-4E9C-8068-441968C13651}"/>
          </ac:inkMkLst>
        </pc:inkChg>
        <pc:inkChg chg="add mod">
          <ac:chgData name="仁園 呂" userId="eef67f80-1e14-4c90-a22b-aad4575b3ef9" providerId="ADAL" clId="{3B8A370E-0AE9-40F7-A937-C4EF9068E21B}" dt="2020-06-19T07:59:17.606" v="410"/>
          <ac:inkMkLst>
            <pc:docMk/>
            <pc:sldMk cId="0" sldId="352"/>
            <ac:inkMk id="32" creationId="{2F32E8E6-F8E9-4425-A4E4-E64FFA9F3CF6}"/>
          </ac:inkMkLst>
        </pc:inkChg>
        <pc:inkChg chg="add">
          <ac:chgData name="仁園 呂" userId="eef67f80-1e14-4c90-a22b-aad4575b3ef9" providerId="ADAL" clId="{3B8A370E-0AE9-40F7-A937-C4EF9068E21B}" dt="2020-06-19T07:59:16.747" v="409" actId="9405"/>
          <ac:inkMkLst>
            <pc:docMk/>
            <pc:sldMk cId="0" sldId="352"/>
            <ac:inkMk id="33" creationId="{145D5704-8B3E-4248-994F-87124A17960E}"/>
          </ac:inkMkLst>
        </pc:inkChg>
        <pc:inkChg chg="add mod">
          <ac:chgData name="仁園 呂" userId="eef67f80-1e14-4c90-a22b-aad4575b3ef9" providerId="ADAL" clId="{3B8A370E-0AE9-40F7-A937-C4EF9068E21B}" dt="2020-06-19T07:59:22.980" v="417"/>
          <ac:inkMkLst>
            <pc:docMk/>
            <pc:sldMk cId="0" sldId="352"/>
            <ac:inkMk id="36" creationId="{9C9DE060-E766-4B0F-BF56-69B63AB5A7F6}"/>
          </ac:inkMkLst>
        </pc:inkChg>
        <pc:inkChg chg="add mod">
          <ac:chgData name="仁園 呂" userId="eef67f80-1e14-4c90-a22b-aad4575b3ef9" providerId="ADAL" clId="{3B8A370E-0AE9-40F7-A937-C4EF9068E21B}" dt="2020-06-19T07:59:22.980" v="417"/>
          <ac:inkMkLst>
            <pc:docMk/>
            <pc:sldMk cId="0" sldId="352"/>
            <ac:inkMk id="37" creationId="{F0FFDB7B-640E-43B7-A8BE-7FABE2AE4097}"/>
          </ac:inkMkLst>
        </pc:inkChg>
        <pc:inkChg chg="add mod">
          <ac:chgData name="仁園 呂" userId="eef67f80-1e14-4c90-a22b-aad4575b3ef9" providerId="ADAL" clId="{3B8A370E-0AE9-40F7-A937-C4EF9068E21B}" dt="2020-06-19T07:59:22.980" v="417"/>
          <ac:inkMkLst>
            <pc:docMk/>
            <pc:sldMk cId="0" sldId="352"/>
            <ac:inkMk id="38" creationId="{B3207F38-0E45-4F0C-B821-12AEDE246BDD}"/>
          </ac:inkMkLst>
        </pc:inkChg>
        <pc:inkChg chg="add mod">
          <ac:chgData name="仁園 呂" userId="eef67f80-1e14-4c90-a22b-aad4575b3ef9" providerId="ADAL" clId="{3B8A370E-0AE9-40F7-A937-C4EF9068E21B}" dt="2020-06-19T07:59:22.980" v="417"/>
          <ac:inkMkLst>
            <pc:docMk/>
            <pc:sldMk cId="0" sldId="352"/>
            <ac:inkMk id="39" creationId="{67E33A5D-0DCF-4CD3-AB63-3BCE6B51C028}"/>
          </ac:inkMkLst>
        </pc:inkChg>
        <pc:inkChg chg="add mod">
          <ac:chgData name="仁園 呂" userId="eef67f80-1e14-4c90-a22b-aad4575b3ef9" providerId="ADAL" clId="{3B8A370E-0AE9-40F7-A937-C4EF9068E21B}" dt="2020-06-19T07:59:22.980" v="417"/>
          <ac:inkMkLst>
            <pc:docMk/>
            <pc:sldMk cId="0" sldId="352"/>
            <ac:inkMk id="40" creationId="{7DEED0FA-030C-4632-AB72-A2317038DD45}"/>
          </ac:inkMkLst>
        </pc:inkChg>
        <pc:inkChg chg="add mod">
          <ac:chgData name="仁園 呂" userId="eef67f80-1e14-4c90-a22b-aad4575b3ef9" providerId="ADAL" clId="{3B8A370E-0AE9-40F7-A937-C4EF9068E21B}" dt="2020-06-19T07:59:22.980" v="417"/>
          <ac:inkMkLst>
            <pc:docMk/>
            <pc:sldMk cId="0" sldId="352"/>
            <ac:inkMk id="41" creationId="{08D710E6-29A0-4E01-9A30-95148E2F13C3}"/>
          </ac:inkMkLst>
        </pc:inkChg>
        <pc:inkChg chg="add mod">
          <ac:chgData name="仁園 呂" userId="eef67f80-1e14-4c90-a22b-aad4575b3ef9" providerId="ADAL" clId="{3B8A370E-0AE9-40F7-A937-C4EF9068E21B}" dt="2020-06-19T07:59:36.625" v="427"/>
          <ac:inkMkLst>
            <pc:docMk/>
            <pc:sldMk cId="0" sldId="352"/>
            <ac:inkMk id="43" creationId="{C439E46B-EE9B-4128-BCC1-AF8FBABD2725}"/>
          </ac:inkMkLst>
        </pc:inkChg>
        <pc:inkChg chg="add mod">
          <ac:chgData name="仁園 呂" userId="eef67f80-1e14-4c90-a22b-aad4575b3ef9" providerId="ADAL" clId="{3B8A370E-0AE9-40F7-A937-C4EF9068E21B}" dt="2020-06-19T07:59:36.625" v="427"/>
          <ac:inkMkLst>
            <pc:docMk/>
            <pc:sldMk cId="0" sldId="352"/>
            <ac:inkMk id="44" creationId="{F1F7966A-8D19-4D9B-A6F8-9F82649A2015}"/>
          </ac:inkMkLst>
        </pc:inkChg>
        <pc:inkChg chg="add mod">
          <ac:chgData name="仁園 呂" userId="eef67f80-1e14-4c90-a22b-aad4575b3ef9" providerId="ADAL" clId="{3B8A370E-0AE9-40F7-A937-C4EF9068E21B}" dt="2020-06-19T07:59:36.625" v="427"/>
          <ac:inkMkLst>
            <pc:docMk/>
            <pc:sldMk cId="0" sldId="352"/>
            <ac:inkMk id="45" creationId="{40B36280-8F30-45AF-8628-12BC34D92EC8}"/>
          </ac:inkMkLst>
        </pc:inkChg>
        <pc:inkChg chg="add mod">
          <ac:chgData name="仁園 呂" userId="eef67f80-1e14-4c90-a22b-aad4575b3ef9" providerId="ADAL" clId="{3B8A370E-0AE9-40F7-A937-C4EF9068E21B}" dt="2020-06-19T07:59:36.625" v="427"/>
          <ac:inkMkLst>
            <pc:docMk/>
            <pc:sldMk cId="0" sldId="352"/>
            <ac:inkMk id="46" creationId="{02666C3A-954E-4170-87CB-498009FCAEB8}"/>
          </ac:inkMkLst>
        </pc:inkChg>
        <pc:inkChg chg="add mod">
          <ac:chgData name="仁園 呂" userId="eef67f80-1e14-4c90-a22b-aad4575b3ef9" providerId="ADAL" clId="{3B8A370E-0AE9-40F7-A937-C4EF9068E21B}" dt="2020-06-19T07:59:36.625" v="427"/>
          <ac:inkMkLst>
            <pc:docMk/>
            <pc:sldMk cId="0" sldId="352"/>
            <ac:inkMk id="47" creationId="{F8E59A9A-1821-4709-ADC0-B5C13A84F334}"/>
          </ac:inkMkLst>
        </pc:inkChg>
        <pc:inkChg chg="add mod">
          <ac:chgData name="仁園 呂" userId="eef67f80-1e14-4c90-a22b-aad4575b3ef9" providerId="ADAL" clId="{3B8A370E-0AE9-40F7-A937-C4EF9068E21B}" dt="2020-06-19T07:59:36.625" v="427"/>
          <ac:inkMkLst>
            <pc:docMk/>
            <pc:sldMk cId="0" sldId="352"/>
            <ac:inkMk id="48" creationId="{05E4F939-FC3E-4DB6-9700-0836363C4EB6}"/>
          </ac:inkMkLst>
        </pc:inkChg>
        <pc:inkChg chg="add mod">
          <ac:chgData name="仁園 呂" userId="eef67f80-1e14-4c90-a22b-aad4575b3ef9" providerId="ADAL" clId="{3B8A370E-0AE9-40F7-A937-C4EF9068E21B}" dt="2020-06-19T07:59:36.625" v="427"/>
          <ac:inkMkLst>
            <pc:docMk/>
            <pc:sldMk cId="0" sldId="352"/>
            <ac:inkMk id="49" creationId="{F2A72DB8-5051-44AC-BB26-5BDC02748B65}"/>
          </ac:inkMkLst>
        </pc:inkChg>
        <pc:inkChg chg="add mod">
          <ac:chgData name="仁園 呂" userId="eef67f80-1e14-4c90-a22b-aad4575b3ef9" providerId="ADAL" clId="{3B8A370E-0AE9-40F7-A937-C4EF9068E21B}" dt="2020-06-19T07:59:36.625" v="427"/>
          <ac:inkMkLst>
            <pc:docMk/>
            <pc:sldMk cId="0" sldId="352"/>
            <ac:inkMk id="50" creationId="{6E9C8743-86E2-40AB-94C2-8126CAD7C16A}"/>
          </ac:inkMkLst>
        </pc:inkChg>
        <pc:inkChg chg="add mod">
          <ac:chgData name="仁園 呂" userId="eef67f80-1e14-4c90-a22b-aad4575b3ef9" providerId="ADAL" clId="{3B8A370E-0AE9-40F7-A937-C4EF9068E21B}" dt="2020-06-19T07:59:36.625" v="427"/>
          <ac:inkMkLst>
            <pc:docMk/>
            <pc:sldMk cId="0" sldId="352"/>
            <ac:inkMk id="51" creationId="{85CEAC37-A048-4AE9-A98F-760C85FB0425}"/>
          </ac:inkMkLst>
        </pc:inkChg>
        <pc:inkChg chg="add mod">
          <ac:chgData name="仁園 呂" userId="eef67f80-1e14-4c90-a22b-aad4575b3ef9" providerId="ADAL" clId="{3B8A370E-0AE9-40F7-A937-C4EF9068E21B}" dt="2020-06-19T08:00:15.404" v="461"/>
          <ac:inkMkLst>
            <pc:docMk/>
            <pc:sldMk cId="0" sldId="352"/>
            <ac:inkMk id="53" creationId="{92A6700F-C59D-4056-8655-FE43089E2D53}"/>
          </ac:inkMkLst>
        </pc:inkChg>
        <pc:inkChg chg="add mod">
          <ac:chgData name="仁園 呂" userId="eef67f80-1e14-4c90-a22b-aad4575b3ef9" providerId="ADAL" clId="{3B8A370E-0AE9-40F7-A937-C4EF9068E21B}" dt="2020-06-19T08:00:15.404" v="461"/>
          <ac:inkMkLst>
            <pc:docMk/>
            <pc:sldMk cId="0" sldId="352"/>
            <ac:inkMk id="54" creationId="{098DB0BB-36C4-4EF0-917B-1CE6F66A6E6E}"/>
          </ac:inkMkLst>
        </pc:inkChg>
        <pc:inkChg chg="add mod">
          <ac:chgData name="仁園 呂" userId="eef67f80-1e14-4c90-a22b-aad4575b3ef9" providerId="ADAL" clId="{3B8A370E-0AE9-40F7-A937-C4EF9068E21B}" dt="2020-06-19T08:00:15.404" v="461"/>
          <ac:inkMkLst>
            <pc:docMk/>
            <pc:sldMk cId="0" sldId="352"/>
            <ac:inkMk id="56" creationId="{FEC5D369-8D47-4A41-82BB-090879B9EA9C}"/>
          </ac:inkMkLst>
        </pc:inkChg>
        <pc:inkChg chg="add mod">
          <ac:chgData name="仁園 呂" userId="eef67f80-1e14-4c90-a22b-aad4575b3ef9" providerId="ADAL" clId="{3B8A370E-0AE9-40F7-A937-C4EF9068E21B}" dt="2020-06-19T08:00:15.404" v="461"/>
          <ac:inkMkLst>
            <pc:docMk/>
            <pc:sldMk cId="0" sldId="352"/>
            <ac:inkMk id="57" creationId="{E7FBA4E9-A7C9-43DA-A81B-31F4B923693C}"/>
          </ac:inkMkLst>
        </pc:inkChg>
        <pc:inkChg chg="add mod">
          <ac:chgData name="仁園 呂" userId="eef67f80-1e14-4c90-a22b-aad4575b3ef9" providerId="ADAL" clId="{3B8A370E-0AE9-40F7-A937-C4EF9068E21B}" dt="2020-06-19T08:00:15.404" v="461"/>
          <ac:inkMkLst>
            <pc:docMk/>
            <pc:sldMk cId="0" sldId="352"/>
            <ac:inkMk id="58" creationId="{AB965B49-7DAE-4E2D-B920-F8804A0E383C}"/>
          </ac:inkMkLst>
        </pc:inkChg>
        <pc:inkChg chg="add mod">
          <ac:chgData name="仁園 呂" userId="eef67f80-1e14-4c90-a22b-aad4575b3ef9" providerId="ADAL" clId="{3B8A370E-0AE9-40F7-A937-C4EF9068E21B}" dt="2020-06-19T08:00:15.404" v="461"/>
          <ac:inkMkLst>
            <pc:docMk/>
            <pc:sldMk cId="0" sldId="352"/>
            <ac:inkMk id="59" creationId="{4D70ED98-1BB3-4685-AAD3-5239527AE9A7}"/>
          </ac:inkMkLst>
        </pc:inkChg>
        <pc:inkChg chg="add mod">
          <ac:chgData name="仁園 呂" userId="eef67f80-1e14-4c90-a22b-aad4575b3ef9" providerId="ADAL" clId="{3B8A370E-0AE9-40F7-A937-C4EF9068E21B}" dt="2020-06-19T08:00:15.404" v="461"/>
          <ac:inkMkLst>
            <pc:docMk/>
            <pc:sldMk cId="0" sldId="352"/>
            <ac:inkMk id="60" creationId="{5A56F23A-5575-4C7B-825D-366C1B5D4CD8}"/>
          </ac:inkMkLst>
        </pc:inkChg>
        <pc:inkChg chg="add mod">
          <ac:chgData name="仁園 呂" userId="eef67f80-1e14-4c90-a22b-aad4575b3ef9" providerId="ADAL" clId="{3B8A370E-0AE9-40F7-A937-C4EF9068E21B}" dt="2020-06-19T08:00:15.404" v="461"/>
          <ac:inkMkLst>
            <pc:docMk/>
            <pc:sldMk cId="0" sldId="352"/>
            <ac:inkMk id="61" creationId="{A29BB197-80D7-40BA-8D78-63B19640F94F}"/>
          </ac:inkMkLst>
        </pc:inkChg>
        <pc:inkChg chg="add mod">
          <ac:chgData name="仁園 呂" userId="eef67f80-1e14-4c90-a22b-aad4575b3ef9" providerId="ADAL" clId="{3B8A370E-0AE9-40F7-A937-C4EF9068E21B}" dt="2020-06-19T08:00:20.827" v="469"/>
          <ac:inkMkLst>
            <pc:docMk/>
            <pc:sldMk cId="0" sldId="352"/>
            <ac:inkMk id="63" creationId="{F26280F5-6A9B-4A77-B82C-25F436D55253}"/>
          </ac:inkMkLst>
        </pc:inkChg>
        <pc:inkChg chg="add mod">
          <ac:chgData name="仁園 呂" userId="eef67f80-1e14-4c90-a22b-aad4575b3ef9" providerId="ADAL" clId="{3B8A370E-0AE9-40F7-A937-C4EF9068E21B}" dt="2020-06-19T08:00:20.827" v="469"/>
          <ac:inkMkLst>
            <pc:docMk/>
            <pc:sldMk cId="0" sldId="352"/>
            <ac:inkMk id="2048" creationId="{925A17D7-37DD-4CF9-A7F8-C26923E4F171}"/>
          </ac:inkMkLst>
        </pc:inkChg>
        <pc:inkChg chg="add mod">
          <ac:chgData name="仁園 呂" userId="eef67f80-1e14-4c90-a22b-aad4575b3ef9" providerId="ADAL" clId="{3B8A370E-0AE9-40F7-A937-C4EF9068E21B}" dt="2020-06-19T08:00:20.827" v="469"/>
          <ac:inkMkLst>
            <pc:docMk/>
            <pc:sldMk cId="0" sldId="352"/>
            <ac:inkMk id="2049" creationId="{31A3A202-3521-420A-B6F9-7141E0B203D8}"/>
          </ac:inkMkLst>
        </pc:inkChg>
        <pc:inkChg chg="add mod">
          <ac:chgData name="仁園 呂" userId="eef67f80-1e14-4c90-a22b-aad4575b3ef9" providerId="ADAL" clId="{3B8A370E-0AE9-40F7-A937-C4EF9068E21B}" dt="2020-06-19T08:00:20.827" v="469"/>
          <ac:inkMkLst>
            <pc:docMk/>
            <pc:sldMk cId="0" sldId="352"/>
            <ac:inkMk id="2050" creationId="{63293071-494A-42DE-8F13-06B38D4FA53E}"/>
          </ac:inkMkLst>
        </pc:inkChg>
        <pc:inkChg chg="add mod">
          <ac:chgData name="仁園 呂" userId="eef67f80-1e14-4c90-a22b-aad4575b3ef9" providerId="ADAL" clId="{3B8A370E-0AE9-40F7-A937-C4EF9068E21B}" dt="2020-06-19T08:00:20.827" v="469"/>
          <ac:inkMkLst>
            <pc:docMk/>
            <pc:sldMk cId="0" sldId="352"/>
            <ac:inkMk id="2052" creationId="{1E0FC9CA-BD11-4320-A7AA-3999F1D425A1}"/>
          </ac:inkMkLst>
        </pc:inkChg>
        <pc:inkChg chg="add mod">
          <ac:chgData name="仁園 呂" userId="eef67f80-1e14-4c90-a22b-aad4575b3ef9" providerId="ADAL" clId="{3B8A370E-0AE9-40F7-A937-C4EF9068E21B}" dt="2020-06-19T08:00:20.827" v="469"/>
          <ac:inkMkLst>
            <pc:docMk/>
            <pc:sldMk cId="0" sldId="352"/>
            <ac:inkMk id="2053" creationId="{ACB82C86-CB7A-400B-AE15-EA4B8EB27FBD}"/>
          </ac:inkMkLst>
        </pc:inkChg>
        <pc:inkChg chg="add mod">
          <ac:chgData name="仁園 呂" userId="eef67f80-1e14-4c90-a22b-aad4575b3ef9" providerId="ADAL" clId="{3B8A370E-0AE9-40F7-A937-C4EF9068E21B}" dt="2020-06-19T08:00:20.827" v="469"/>
          <ac:inkMkLst>
            <pc:docMk/>
            <pc:sldMk cId="0" sldId="352"/>
            <ac:inkMk id="2054" creationId="{C3BD1527-D40E-4060-9D8F-66166D6A1CC4}"/>
          </ac:inkMkLst>
        </pc:inkChg>
        <pc:inkChg chg="add mod">
          <ac:chgData name="仁園 呂" userId="eef67f80-1e14-4c90-a22b-aad4575b3ef9" providerId="ADAL" clId="{3B8A370E-0AE9-40F7-A937-C4EF9068E21B}" dt="2020-06-19T08:00:20.827" v="469"/>
          <ac:inkMkLst>
            <pc:docMk/>
            <pc:sldMk cId="0" sldId="352"/>
            <ac:inkMk id="2055" creationId="{AFCB5925-C030-43C2-B411-A391D2CA962B}"/>
          </ac:inkMkLst>
        </pc:inkChg>
        <pc:inkChg chg="add mod">
          <ac:chgData name="仁園 呂" userId="eef67f80-1e14-4c90-a22b-aad4575b3ef9" providerId="ADAL" clId="{3B8A370E-0AE9-40F7-A937-C4EF9068E21B}" dt="2020-06-19T08:00:20.827" v="469"/>
          <ac:inkMkLst>
            <pc:docMk/>
            <pc:sldMk cId="0" sldId="352"/>
            <ac:inkMk id="2056" creationId="{BF478998-BCA2-4803-9B97-38D4C7716C50}"/>
          </ac:inkMkLst>
        </pc:inkChg>
        <pc:inkChg chg="add mod">
          <ac:chgData name="仁園 呂" userId="eef67f80-1e14-4c90-a22b-aad4575b3ef9" providerId="ADAL" clId="{3B8A370E-0AE9-40F7-A937-C4EF9068E21B}" dt="2020-06-19T08:00:20.827" v="469"/>
          <ac:inkMkLst>
            <pc:docMk/>
            <pc:sldMk cId="0" sldId="352"/>
            <ac:inkMk id="2057" creationId="{2CF86D59-5805-47B8-AC3C-0D8E33250027}"/>
          </ac:inkMkLst>
        </pc:inkChg>
        <pc:inkChg chg="add mod">
          <ac:chgData name="仁園 呂" userId="eef67f80-1e14-4c90-a22b-aad4575b3ef9" providerId="ADAL" clId="{3B8A370E-0AE9-40F7-A937-C4EF9068E21B}" dt="2020-06-19T08:00:20.827" v="469"/>
          <ac:inkMkLst>
            <pc:docMk/>
            <pc:sldMk cId="0" sldId="352"/>
            <ac:inkMk id="2058" creationId="{0D60A11C-2FE2-4BA3-AF07-C3073F5586C7}"/>
          </ac:inkMkLst>
        </pc:inkChg>
        <pc:inkChg chg="add mod">
          <ac:chgData name="仁園 呂" userId="eef67f80-1e14-4c90-a22b-aad4575b3ef9" providerId="ADAL" clId="{3B8A370E-0AE9-40F7-A937-C4EF9068E21B}" dt="2020-06-19T08:00:20.827" v="469"/>
          <ac:inkMkLst>
            <pc:docMk/>
            <pc:sldMk cId="0" sldId="352"/>
            <ac:inkMk id="2059" creationId="{63DE178F-3C48-41C9-9DDB-7EB36A0D406C}"/>
          </ac:inkMkLst>
        </pc:inkChg>
        <pc:inkChg chg="add mod">
          <ac:chgData name="仁園 呂" userId="eef67f80-1e14-4c90-a22b-aad4575b3ef9" providerId="ADAL" clId="{3B8A370E-0AE9-40F7-A937-C4EF9068E21B}" dt="2020-06-19T08:00:20.827" v="469"/>
          <ac:inkMkLst>
            <pc:docMk/>
            <pc:sldMk cId="0" sldId="352"/>
            <ac:inkMk id="2060" creationId="{AF4004D1-97D3-4F31-9462-F88195DB01B3}"/>
          </ac:inkMkLst>
        </pc:inkChg>
        <pc:inkChg chg="add mod">
          <ac:chgData name="仁園 呂" userId="eef67f80-1e14-4c90-a22b-aad4575b3ef9" providerId="ADAL" clId="{3B8A370E-0AE9-40F7-A937-C4EF9068E21B}" dt="2020-06-19T08:00:12.411" v="454"/>
          <ac:inkMkLst>
            <pc:docMk/>
            <pc:sldMk cId="0" sldId="352"/>
            <ac:inkMk id="2062" creationId="{EFDD6F58-7D9A-4845-8B81-2EA052B9AFA8}"/>
          </ac:inkMkLst>
        </pc:inkChg>
        <pc:inkChg chg="add mod">
          <ac:chgData name="仁園 呂" userId="eef67f80-1e14-4c90-a22b-aad4575b3ef9" providerId="ADAL" clId="{3B8A370E-0AE9-40F7-A937-C4EF9068E21B}" dt="2020-06-19T08:00:12.411" v="454"/>
          <ac:inkMkLst>
            <pc:docMk/>
            <pc:sldMk cId="0" sldId="352"/>
            <ac:inkMk id="2063" creationId="{951FBBB0-F0F2-4DAD-83EE-8458D0E25D86}"/>
          </ac:inkMkLst>
        </pc:inkChg>
        <pc:inkChg chg="add mod">
          <ac:chgData name="仁園 呂" userId="eef67f80-1e14-4c90-a22b-aad4575b3ef9" providerId="ADAL" clId="{3B8A370E-0AE9-40F7-A937-C4EF9068E21B}" dt="2020-06-19T08:00:14.078" v="458"/>
          <ac:inkMkLst>
            <pc:docMk/>
            <pc:sldMk cId="0" sldId="352"/>
            <ac:inkMk id="2065" creationId="{6198BECB-368E-4335-97B0-E6F84D1A1F56}"/>
          </ac:inkMkLst>
        </pc:inkChg>
        <pc:inkChg chg="add mod">
          <ac:chgData name="仁園 呂" userId="eef67f80-1e14-4c90-a22b-aad4575b3ef9" providerId="ADAL" clId="{3B8A370E-0AE9-40F7-A937-C4EF9068E21B}" dt="2020-06-19T08:00:14.078" v="458"/>
          <ac:inkMkLst>
            <pc:docMk/>
            <pc:sldMk cId="0" sldId="352"/>
            <ac:inkMk id="2066" creationId="{371C2EF8-8882-42DE-931C-EFC2DB12FB3A}"/>
          </ac:inkMkLst>
        </pc:inkChg>
        <pc:inkChg chg="add mod">
          <ac:chgData name="仁園 呂" userId="eef67f80-1e14-4c90-a22b-aad4575b3ef9" providerId="ADAL" clId="{3B8A370E-0AE9-40F7-A937-C4EF9068E21B}" dt="2020-06-19T08:00:14.078" v="458"/>
          <ac:inkMkLst>
            <pc:docMk/>
            <pc:sldMk cId="0" sldId="352"/>
            <ac:inkMk id="2067" creationId="{227F737B-DCAF-4470-A7C4-A28F1E58CF96}"/>
          </ac:inkMkLst>
        </pc:inkChg>
        <pc:inkChg chg="add mod">
          <ac:chgData name="仁園 呂" userId="eef67f80-1e14-4c90-a22b-aad4575b3ef9" providerId="ADAL" clId="{3B8A370E-0AE9-40F7-A937-C4EF9068E21B}" dt="2020-06-19T08:00:15.404" v="461"/>
          <ac:inkMkLst>
            <pc:docMk/>
            <pc:sldMk cId="0" sldId="352"/>
            <ac:inkMk id="2069" creationId="{9323B2FD-F3E6-43F7-81E9-F1D1E7C2B49B}"/>
          </ac:inkMkLst>
        </pc:inkChg>
        <pc:inkChg chg="add mod">
          <ac:chgData name="仁園 呂" userId="eef67f80-1e14-4c90-a22b-aad4575b3ef9" providerId="ADAL" clId="{3B8A370E-0AE9-40F7-A937-C4EF9068E21B}" dt="2020-06-19T08:00:15.404" v="461"/>
          <ac:inkMkLst>
            <pc:docMk/>
            <pc:sldMk cId="0" sldId="352"/>
            <ac:inkMk id="2070" creationId="{E74AB86A-689E-4E21-A8AD-9421C271403C}"/>
          </ac:inkMkLst>
        </pc:inkChg>
        <pc:inkChg chg="add mod">
          <ac:chgData name="仁園 呂" userId="eef67f80-1e14-4c90-a22b-aad4575b3ef9" providerId="ADAL" clId="{3B8A370E-0AE9-40F7-A937-C4EF9068E21B}" dt="2020-06-19T08:00:20.827" v="469"/>
          <ac:inkMkLst>
            <pc:docMk/>
            <pc:sldMk cId="0" sldId="352"/>
            <ac:inkMk id="2072" creationId="{DABDA162-6FAA-4904-AAA1-FB7FCE3F49B0}"/>
          </ac:inkMkLst>
        </pc:inkChg>
        <pc:inkChg chg="add mod">
          <ac:chgData name="仁園 呂" userId="eef67f80-1e14-4c90-a22b-aad4575b3ef9" providerId="ADAL" clId="{3B8A370E-0AE9-40F7-A937-C4EF9068E21B}" dt="2020-06-19T08:00:20.827" v="469"/>
          <ac:inkMkLst>
            <pc:docMk/>
            <pc:sldMk cId="0" sldId="352"/>
            <ac:inkMk id="2073" creationId="{4BF925A0-5DE3-4C11-96FE-87CD74F02F59}"/>
          </ac:inkMkLst>
        </pc:inkChg>
        <pc:inkChg chg="add mod">
          <ac:chgData name="仁園 呂" userId="eef67f80-1e14-4c90-a22b-aad4575b3ef9" providerId="ADAL" clId="{3B8A370E-0AE9-40F7-A937-C4EF9068E21B}" dt="2020-06-19T08:00:20.827" v="469"/>
          <ac:inkMkLst>
            <pc:docMk/>
            <pc:sldMk cId="0" sldId="352"/>
            <ac:inkMk id="2075" creationId="{3EBF51AE-4E0F-41C6-AD81-2A22F30876D2}"/>
          </ac:inkMkLst>
        </pc:inkChg>
        <pc:inkChg chg="add mod">
          <ac:chgData name="仁園 呂" userId="eef67f80-1e14-4c90-a22b-aad4575b3ef9" providerId="ADAL" clId="{3B8A370E-0AE9-40F7-A937-C4EF9068E21B}" dt="2020-06-19T08:00:20.827" v="469"/>
          <ac:inkMkLst>
            <pc:docMk/>
            <pc:sldMk cId="0" sldId="352"/>
            <ac:inkMk id="2076" creationId="{8A5925EF-4711-47FE-AC07-76292FABCD89}"/>
          </ac:inkMkLst>
        </pc:inkChg>
        <pc:inkChg chg="add mod">
          <ac:chgData name="仁園 呂" userId="eef67f80-1e14-4c90-a22b-aad4575b3ef9" providerId="ADAL" clId="{3B8A370E-0AE9-40F7-A937-C4EF9068E21B}" dt="2020-06-19T08:00:20.827" v="469"/>
          <ac:inkMkLst>
            <pc:docMk/>
            <pc:sldMk cId="0" sldId="352"/>
            <ac:inkMk id="2078" creationId="{A2124803-E875-4849-9A48-D5F6AD6512E7}"/>
          </ac:inkMkLst>
        </pc:inkChg>
      </pc:sldChg>
      <pc:sldChg chg="addSp modSp mod">
        <pc:chgData name="仁園 呂" userId="eef67f80-1e14-4c90-a22b-aad4575b3ef9" providerId="ADAL" clId="{3B8A370E-0AE9-40F7-A937-C4EF9068E21B}" dt="2020-06-19T07:32:23.105" v="70"/>
        <pc:sldMkLst>
          <pc:docMk/>
          <pc:sldMk cId="3849040701" sldId="390"/>
        </pc:sldMkLst>
        <pc:grpChg chg="mod">
          <ac:chgData name="仁園 呂" userId="eef67f80-1e14-4c90-a22b-aad4575b3ef9" providerId="ADAL" clId="{3B8A370E-0AE9-40F7-A937-C4EF9068E21B}" dt="2020-06-19T07:26:16.130" v="2"/>
          <ac:grpSpMkLst>
            <pc:docMk/>
            <pc:sldMk cId="3849040701" sldId="390"/>
            <ac:grpSpMk id="21" creationId="{B367BC6B-B975-4A71-8A56-64DD64D7ECD3}"/>
          </ac:grpSpMkLst>
        </pc:grpChg>
        <pc:grpChg chg="mod">
          <ac:chgData name="仁園 呂" userId="eef67f80-1e14-4c90-a22b-aad4575b3ef9" providerId="ADAL" clId="{3B8A370E-0AE9-40F7-A937-C4EF9068E21B}" dt="2020-06-19T07:26:49.863" v="6"/>
          <ac:grpSpMkLst>
            <pc:docMk/>
            <pc:sldMk cId="3849040701" sldId="390"/>
            <ac:grpSpMk id="25" creationId="{E9B6A439-21A6-43A2-839A-F97569ED2C7C}"/>
          </ac:grpSpMkLst>
        </pc:grpChg>
        <pc:grpChg chg="mod">
          <ac:chgData name="仁園 呂" userId="eef67f80-1e14-4c90-a22b-aad4575b3ef9" providerId="ADAL" clId="{3B8A370E-0AE9-40F7-A937-C4EF9068E21B}" dt="2020-06-19T07:27:41.183" v="14"/>
          <ac:grpSpMkLst>
            <pc:docMk/>
            <pc:sldMk cId="3849040701" sldId="390"/>
            <ac:grpSpMk id="33" creationId="{01B70A61-7A96-4224-BE54-B7D45D6AF623}"/>
          </ac:grpSpMkLst>
        </pc:grpChg>
        <pc:grpChg chg="mod">
          <ac:chgData name="仁園 呂" userId="eef67f80-1e14-4c90-a22b-aad4575b3ef9" providerId="ADAL" clId="{3B8A370E-0AE9-40F7-A937-C4EF9068E21B}" dt="2020-06-19T07:29:20.440" v="28"/>
          <ac:grpSpMkLst>
            <pc:docMk/>
            <pc:sldMk cId="3849040701" sldId="390"/>
            <ac:grpSpMk id="47" creationId="{348415DE-ACC7-4F01-849D-28FF80F56718}"/>
          </ac:grpSpMkLst>
        </pc:grpChg>
        <pc:grpChg chg="mod">
          <ac:chgData name="仁園 呂" userId="eef67f80-1e14-4c90-a22b-aad4575b3ef9" providerId="ADAL" clId="{3B8A370E-0AE9-40F7-A937-C4EF9068E21B}" dt="2020-06-19T07:29:24.030" v="32"/>
          <ac:grpSpMkLst>
            <pc:docMk/>
            <pc:sldMk cId="3849040701" sldId="390"/>
            <ac:grpSpMk id="58" creationId="{AE762071-FCA9-4EDD-A746-8ADC5E67C551}"/>
          </ac:grpSpMkLst>
        </pc:grpChg>
        <pc:grpChg chg="mod">
          <ac:chgData name="仁園 呂" userId="eef67f80-1e14-4c90-a22b-aad4575b3ef9" providerId="ADAL" clId="{3B8A370E-0AE9-40F7-A937-C4EF9068E21B}" dt="2020-06-19T07:29:28.185" v="35"/>
          <ac:grpSpMkLst>
            <pc:docMk/>
            <pc:sldMk cId="3849040701" sldId="390"/>
            <ac:grpSpMk id="61" creationId="{5F080445-E5B0-4EDF-8748-773751A058A0}"/>
          </ac:grpSpMkLst>
        </pc:grpChg>
        <pc:grpChg chg="mod">
          <ac:chgData name="仁園 呂" userId="eef67f80-1e14-4c90-a22b-aad4575b3ef9" providerId="ADAL" clId="{3B8A370E-0AE9-40F7-A937-C4EF9068E21B}" dt="2020-06-19T07:30:59.325" v="47"/>
          <ac:grpSpMkLst>
            <pc:docMk/>
            <pc:sldMk cId="3849040701" sldId="390"/>
            <ac:grpSpMk id="75" creationId="{50901639-4849-4649-9F73-D4350577C0B5}"/>
          </ac:grpSpMkLst>
        </pc:grpChg>
        <pc:grpChg chg="mod">
          <ac:chgData name="仁園 呂" userId="eef67f80-1e14-4c90-a22b-aad4575b3ef9" providerId="ADAL" clId="{3B8A370E-0AE9-40F7-A937-C4EF9068E21B}" dt="2020-06-19T07:32:08.624" v="54"/>
          <ac:grpSpMkLst>
            <pc:docMk/>
            <pc:sldMk cId="3849040701" sldId="390"/>
            <ac:grpSpMk id="82" creationId="{61635943-FBE8-40DD-877C-8288C955AEC2}"/>
          </ac:grpSpMkLst>
        </pc:grpChg>
        <pc:grpChg chg="mod">
          <ac:chgData name="仁園 呂" userId="eef67f80-1e14-4c90-a22b-aad4575b3ef9" providerId="ADAL" clId="{3B8A370E-0AE9-40F7-A937-C4EF9068E21B}" dt="2020-06-19T07:32:08.624" v="54"/>
          <ac:grpSpMkLst>
            <pc:docMk/>
            <pc:sldMk cId="3849040701" sldId="390"/>
            <ac:grpSpMk id="83" creationId="{06A650E0-4227-4D56-BE5B-92B068EC3059}"/>
          </ac:grpSpMkLst>
        </pc:grpChg>
        <pc:grpChg chg="mod">
          <ac:chgData name="仁園 呂" userId="eef67f80-1e14-4c90-a22b-aad4575b3ef9" providerId="ADAL" clId="{3B8A370E-0AE9-40F7-A937-C4EF9068E21B}" dt="2020-06-19T07:32:15.528" v="61"/>
          <ac:grpSpMkLst>
            <pc:docMk/>
            <pc:sldMk cId="3849040701" sldId="390"/>
            <ac:grpSpMk id="90" creationId="{66078C39-5B77-4129-B5A9-9654E713A060}"/>
          </ac:grpSpMkLst>
        </pc:grpChg>
        <pc:grpChg chg="mod">
          <ac:chgData name="仁園 呂" userId="eef67f80-1e14-4c90-a22b-aad4575b3ef9" providerId="ADAL" clId="{3B8A370E-0AE9-40F7-A937-C4EF9068E21B}" dt="2020-06-19T07:32:18.090" v="64"/>
          <ac:grpSpMkLst>
            <pc:docMk/>
            <pc:sldMk cId="3849040701" sldId="390"/>
            <ac:grpSpMk id="93" creationId="{D831787C-D293-4486-B747-0DC38878791A}"/>
          </ac:grpSpMkLst>
        </pc:grpChg>
        <pc:grpChg chg="mod">
          <ac:chgData name="仁園 呂" userId="eef67f80-1e14-4c90-a22b-aad4575b3ef9" providerId="ADAL" clId="{3B8A370E-0AE9-40F7-A937-C4EF9068E21B}" dt="2020-06-19T07:32:23.105" v="70"/>
          <ac:grpSpMkLst>
            <pc:docMk/>
            <pc:sldMk cId="3849040701" sldId="390"/>
            <ac:grpSpMk id="99" creationId="{B072F305-80FB-4ADE-A362-68C1ECA9F83F}"/>
          </ac:grpSpMkLst>
        </pc:grpChg>
        <pc:inkChg chg="add mod">
          <ac:chgData name="仁園 呂" userId="eef67f80-1e14-4c90-a22b-aad4575b3ef9" providerId="ADAL" clId="{3B8A370E-0AE9-40F7-A937-C4EF9068E21B}" dt="2020-06-19T07:26:16.130" v="2"/>
          <ac:inkMkLst>
            <pc:docMk/>
            <pc:sldMk cId="3849040701" sldId="390"/>
            <ac:inkMk id="3" creationId="{0CA8F60C-4F0A-4916-A4A4-34C61F49FECE}"/>
          </ac:inkMkLst>
        </pc:inkChg>
        <pc:inkChg chg="add mod">
          <ac:chgData name="仁園 呂" userId="eef67f80-1e14-4c90-a22b-aad4575b3ef9" providerId="ADAL" clId="{3B8A370E-0AE9-40F7-A937-C4EF9068E21B}" dt="2020-06-19T07:26:16.130" v="2"/>
          <ac:inkMkLst>
            <pc:docMk/>
            <pc:sldMk cId="3849040701" sldId="390"/>
            <ac:inkMk id="12" creationId="{3A9510FE-07B3-40C5-B63D-7E21B9877441}"/>
          </ac:inkMkLst>
        </pc:inkChg>
        <pc:inkChg chg="add">
          <ac:chgData name="仁園 呂" userId="eef67f80-1e14-4c90-a22b-aad4575b3ef9" providerId="ADAL" clId="{3B8A370E-0AE9-40F7-A937-C4EF9068E21B}" dt="2020-06-19T07:26:32.313" v="3" actId="9405"/>
          <ac:inkMkLst>
            <pc:docMk/>
            <pc:sldMk cId="3849040701" sldId="390"/>
            <ac:inkMk id="22" creationId="{31B705D9-8DAC-41A2-B316-61C179563D28}"/>
          </ac:inkMkLst>
        </pc:inkChg>
        <pc:inkChg chg="add mod">
          <ac:chgData name="仁園 呂" userId="eef67f80-1e14-4c90-a22b-aad4575b3ef9" providerId="ADAL" clId="{3B8A370E-0AE9-40F7-A937-C4EF9068E21B}" dt="2020-06-19T07:26:49.863" v="6"/>
          <ac:inkMkLst>
            <pc:docMk/>
            <pc:sldMk cId="3849040701" sldId="390"/>
            <ac:inkMk id="23" creationId="{D33517B5-961F-4593-A6E1-6FE6CC860A57}"/>
          </ac:inkMkLst>
        </pc:inkChg>
        <pc:inkChg chg="add mod">
          <ac:chgData name="仁園 呂" userId="eef67f80-1e14-4c90-a22b-aad4575b3ef9" providerId="ADAL" clId="{3B8A370E-0AE9-40F7-A937-C4EF9068E21B}" dt="2020-06-19T07:26:49.863" v="6"/>
          <ac:inkMkLst>
            <pc:docMk/>
            <pc:sldMk cId="3849040701" sldId="390"/>
            <ac:inkMk id="24" creationId="{87ED3A85-D54B-42ED-BD52-9946DA7E7E2C}"/>
          </ac:inkMkLst>
        </pc:inkChg>
        <pc:inkChg chg="add mod">
          <ac:chgData name="仁園 呂" userId="eef67f80-1e14-4c90-a22b-aad4575b3ef9" providerId="ADAL" clId="{3B8A370E-0AE9-40F7-A937-C4EF9068E21B}" dt="2020-06-19T07:27:41.183" v="14"/>
          <ac:inkMkLst>
            <pc:docMk/>
            <pc:sldMk cId="3849040701" sldId="390"/>
            <ac:inkMk id="26" creationId="{51734BE8-EE70-4B13-B32B-B4EE891491E5}"/>
          </ac:inkMkLst>
        </pc:inkChg>
        <pc:inkChg chg="add mod">
          <ac:chgData name="仁園 呂" userId="eef67f80-1e14-4c90-a22b-aad4575b3ef9" providerId="ADAL" clId="{3B8A370E-0AE9-40F7-A937-C4EF9068E21B}" dt="2020-06-19T07:27:41.183" v="14"/>
          <ac:inkMkLst>
            <pc:docMk/>
            <pc:sldMk cId="3849040701" sldId="390"/>
            <ac:inkMk id="27" creationId="{6C7B2497-7644-4367-B116-49DB2D32C131}"/>
          </ac:inkMkLst>
        </pc:inkChg>
        <pc:inkChg chg="add mod">
          <ac:chgData name="仁園 呂" userId="eef67f80-1e14-4c90-a22b-aad4575b3ef9" providerId="ADAL" clId="{3B8A370E-0AE9-40F7-A937-C4EF9068E21B}" dt="2020-06-19T07:27:41.183" v="14"/>
          <ac:inkMkLst>
            <pc:docMk/>
            <pc:sldMk cId="3849040701" sldId="390"/>
            <ac:inkMk id="28" creationId="{D9041584-6744-43AD-BB1D-CAF836E4E095}"/>
          </ac:inkMkLst>
        </pc:inkChg>
        <pc:inkChg chg="add mod">
          <ac:chgData name="仁園 呂" userId="eef67f80-1e14-4c90-a22b-aad4575b3ef9" providerId="ADAL" clId="{3B8A370E-0AE9-40F7-A937-C4EF9068E21B}" dt="2020-06-19T07:27:41.183" v="14"/>
          <ac:inkMkLst>
            <pc:docMk/>
            <pc:sldMk cId="3849040701" sldId="390"/>
            <ac:inkMk id="29" creationId="{AF81A492-C6B9-47A9-899E-0B58613A2E24}"/>
          </ac:inkMkLst>
        </pc:inkChg>
        <pc:inkChg chg="add mod">
          <ac:chgData name="仁園 呂" userId="eef67f80-1e14-4c90-a22b-aad4575b3ef9" providerId="ADAL" clId="{3B8A370E-0AE9-40F7-A937-C4EF9068E21B}" dt="2020-06-19T07:27:41.183" v="14"/>
          <ac:inkMkLst>
            <pc:docMk/>
            <pc:sldMk cId="3849040701" sldId="390"/>
            <ac:inkMk id="30" creationId="{6F95E4F2-3790-476E-AF15-ADA313EBC6A1}"/>
          </ac:inkMkLst>
        </pc:inkChg>
        <pc:inkChg chg="add mod">
          <ac:chgData name="仁園 呂" userId="eef67f80-1e14-4c90-a22b-aad4575b3ef9" providerId="ADAL" clId="{3B8A370E-0AE9-40F7-A937-C4EF9068E21B}" dt="2020-06-19T07:27:41.183" v="14"/>
          <ac:inkMkLst>
            <pc:docMk/>
            <pc:sldMk cId="3849040701" sldId="390"/>
            <ac:inkMk id="31" creationId="{A9C8EEF9-DBED-48B7-A794-631C0BC2ADA6}"/>
          </ac:inkMkLst>
        </pc:inkChg>
        <pc:inkChg chg="add mod">
          <ac:chgData name="仁園 呂" userId="eef67f80-1e14-4c90-a22b-aad4575b3ef9" providerId="ADAL" clId="{3B8A370E-0AE9-40F7-A937-C4EF9068E21B}" dt="2020-06-19T07:27:41.183" v="14"/>
          <ac:inkMkLst>
            <pc:docMk/>
            <pc:sldMk cId="3849040701" sldId="390"/>
            <ac:inkMk id="32" creationId="{01B73C4E-5C9D-4179-8A99-DCF3D11ECA99}"/>
          </ac:inkMkLst>
        </pc:inkChg>
        <pc:inkChg chg="add">
          <ac:chgData name="仁園 呂" userId="eef67f80-1e14-4c90-a22b-aad4575b3ef9" providerId="ADAL" clId="{3B8A370E-0AE9-40F7-A937-C4EF9068E21B}" dt="2020-06-19T07:27:56.178" v="15" actId="9405"/>
          <ac:inkMkLst>
            <pc:docMk/>
            <pc:sldMk cId="3849040701" sldId="390"/>
            <ac:inkMk id="34" creationId="{76470481-A491-4778-9B72-ABAFDD2982C5}"/>
          </ac:inkMkLst>
        </pc:inkChg>
        <pc:inkChg chg="add">
          <ac:chgData name="仁園 呂" userId="eef67f80-1e14-4c90-a22b-aad4575b3ef9" providerId="ADAL" clId="{3B8A370E-0AE9-40F7-A937-C4EF9068E21B}" dt="2020-06-19T07:28:07.389" v="16" actId="9405"/>
          <ac:inkMkLst>
            <pc:docMk/>
            <pc:sldMk cId="3849040701" sldId="390"/>
            <ac:inkMk id="35" creationId="{694405F3-CD4F-4537-B835-AA1666848E3D}"/>
          </ac:inkMkLst>
        </pc:inkChg>
        <pc:inkChg chg="add">
          <ac:chgData name="仁園 呂" userId="eef67f80-1e14-4c90-a22b-aad4575b3ef9" providerId="ADAL" clId="{3B8A370E-0AE9-40F7-A937-C4EF9068E21B}" dt="2020-06-19T07:28:49.249" v="17" actId="9405"/>
          <ac:inkMkLst>
            <pc:docMk/>
            <pc:sldMk cId="3849040701" sldId="390"/>
            <ac:inkMk id="36" creationId="{52092590-13EB-449B-A06F-C15FD0460E10}"/>
          </ac:inkMkLst>
        </pc:inkChg>
        <pc:inkChg chg="add">
          <ac:chgData name="仁園 呂" userId="eef67f80-1e14-4c90-a22b-aad4575b3ef9" providerId="ADAL" clId="{3B8A370E-0AE9-40F7-A937-C4EF9068E21B}" dt="2020-06-19T07:28:50.439" v="18" actId="9405"/>
          <ac:inkMkLst>
            <pc:docMk/>
            <pc:sldMk cId="3849040701" sldId="390"/>
            <ac:inkMk id="37" creationId="{BF396ABC-AA78-4FC1-ADA8-D757D69E754A}"/>
          </ac:inkMkLst>
        </pc:inkChg>
        <pc:inkChg chg="add">
          <ac:chgData name="仁園 呂" userId="eef67f80-1e14-4c90-a22b-aad4575b3ef9" providerId="ADAL" clId="{3B8A370E-0AE9-40F7-A937-C4EF9068E21B}" dt="2020-06-19T07:28:51.668" v="19" actId="9405"/>
          <ac:inkMkLst>
            <pc:docMk/>
            <pc:sldMk cId="3849040701" sldId="390"/>
            <ac:inkMk id="38" creationId="{CF3D3FF1-BBB9-4048-8A75-D7A88E41F6A3}"/>
          </ac:inkMkLst>
        </pc:inkChg>
        <pc:inkChg chg="add mod">
          <ac:chgData name="仁園 呂" userId="eef67f80-1e14-4c90-a22b-aad4575b3ef9" providerId="ADAL" clId="{3B8A370E-0AE9-40F7-A937-C4EF9068E21B}" dt="2020-06-19T07:29:20.440" v="28"/>
          <ac:inkMkLst>
            <pc:docMk/>
            <pc:sldMk cId="3849040701" sldId="390"/>
            <ac:inkMk id="39" creationId="{2A9FF859-6016-4A20-99AE-BDCD94607D52}"/>
          </ac:inkMkLst>
        </pc:inkChg>
        <pc:inkChg chg="add mod">
          <ac:chgData name="仁園 呂" userId="eef67f80-1e14-4c90-a22b-aad4575b3ef9" providerId="ADAL" clId="{3B8A370E-0AE9-40F7-A937-C4EF9068E21B}" dt="2020-06-19T07:29:20.440" v="28"/>
          <ac:inkMkLst>
            <pc:docMk/>
            <pc:sldMk cId="3849040701" sldId="390"/>
            <ac:inkMk id="40" creationId="{D029A733-18A4-4CC5-BA59-CFE1B3CC7354}"/>
          </ac:inkMkLst>
        </pc:inkChg>
        <pc:inkChg chg="add mod">
          <ac:chgData name="仁園 呂" userId="eef67f80-1e14-4c90-a22b-aad4575b3ef9" providerId="ADAL" clId="{3B8A370E-0AE9-40F7-A937-C4EF9068E21B}" dt="2020-06-19T07:29:20.440" v="28"/>
          <ac:inkMkLst>
            <pc:docMk/>
            <pc:sldMk cId="3849040701" sldId="390"/>
            <ac:inkMk id="41" creationId="{E63B76E6-4B67-4E42-B39D-2C4C6A04E887}"/>
          </ac:inkMkLst>
        </pc:inkChg>
        <pc:inkChg chg="add mod">
          <ac:chgData name="仁園 呂" userId="eef67f80-1e14-4c90-a22b-aad4575b3ef9" providerId="ADAL" clId="{3B8A370E-0AE9-40F7-A937-C4EF9068E21B}" dt="2020-06-19T07:29:20.440" v="28"/>
          <ac:inkMkLst>
            <pc:docMk/>
            <pc:sldMk cId="3849040701" sldId="390"/>
            <ac:inkMk id="42" creationId="{68CE90DA-3B0E-43F8-B874-8599F029155E}"/>
          </ac:inkMkLst>
        </pc:inkChg>
        <pc:inkChg chg="add mod">
          <ac:chgData name="仁園 呂" userId="eef67f80-1e14-4c90-a22b-aad4575b3ef9" providerId="ADAL" clId="{3B8A370E-0AE9-40F7-A937-C4EF9068E21B}" dt="2020-06-19T07:29:20.440" v="28"/>
          <ac:inkMkLst>
            <pc:docMk/>
            <pc:sldMk cId="3849040701" sldId="390"/>
            <ac:inkMk id="43" creationId="{F8EE234B-3168-476D-863A-F9BF9680B5AD}"/>
          </ac:inkMkLst>
        </pc:inkChg>
        <pc:inkChg chg="add mod">
          <ac:chgData name="仁園 呂" userId="eef67f80-1e14-4c90-a22b-aad4575b3ef9" providerId="ADAL" clId="{3B8A370E-0AE9-40F7-A937-C4EF9068E21B}" dt="2020-06-19T07:29:20.440" v="28"/>
          <ac:inkMkLst>
            <pc:docMk/>
            <pc:sldMk cId="3849040701" sldId="390"/>
            <ac:inkMk id="44" creationId="{7C73313C-FE93-4692-8D6A-3ACF0945D48B}"/>
          </ac:inkMkLst>
        </pc:inkChg>
        <pc:inkChg chg="add mod">
          <ac:chgData name="仁園 呂" userId="eef67f80-1e14-4c90-a22b-aad4575b3ef9" providerId="ADAL" clId="{3B8A370E-0AE9-40F7-A937-C4EF9068E21B}" dt="2020-06-19T07:29:20.440" v="28"/>
          <ac:inkMkLst>
            <pc:docMk/>
            <pc:sldMk cId="3849040701" sldId="390"/>
            <ac:inkMk id="45" creationId="{7C7F4F20-6DFB-49F0-9A09-13F2FD732C26}"/>
          </ac:inkMkLst>
        </pc:inkChg>
        <pc:inkChg chg="add mod">
          <ac:chgData name="仁園 呂" userId="eef67f80-1e14-4c90-a22b-aad4575b3ef9" providerId="ADAL" clId="{3B8A370E-0AE9-40F7-A937-C4EF9068E21B}" dt="2020-06-19T07:29:20.440" v="28"/>
          <ac:inkMkLst>
            <pc:docMk/>
            <pc:sldMk cId="3849040701" sldId="390"/>
            <ac:inkMk id="46" creationId="{2D7E879F-FDBF-49C7-9DB0-267439E945EB}"/>
          </ac:inkMkLst>
        </pc:inkChg>
        <pc:inkChg chg="add mod">
          <ac:chgData name="仁園 呂" userId="eef67f80-1e14-4c90-a22b-aad4575b3ef9" providerId="ADAL" clId="{3B8A370E-0AE9-40F7-A937-C4EF9068E21B}" dt="2020-06-19T07:29:24.030" v="32"/>
          <ac:inkMkLst>
            <pc:docMk/>
            <pc:sldMk cId="3849040701" sldId="390"/>
            <ac:inkMk id="48" creationId="{1112F398-921B-49F1-B5AC-5452FE145DDC}"/>
          </ac:inkMkLst>
        </pc:inkChg>
        <pc:inkChg chg="add mod">
          <ac:chgData name="仁園 呂" userId="eef67f80-1e14-4c90-a22b-aad4575b3ef9" providerId="ADAL" clId="{3B8A370E-0AE9-40F7-A937-C4EF9068E21B}" dt="2020-06-19T07:29:24.030" v="32"/>
          <ac:inkMkLst>
            <pc:docMk/>
            <pc:sldMk cId="3849040701" sldId="390"/>
            <ac:inkMk id="56" creationId="{61FF6B6F-C2AD-453E-95AD-B95B9963FB8C}"/>
          </ac:inkMkLst>
        </pc:inkChg>
        <pc:inkChg chg="add mod">
          <ac:chgData name="仁園 呂" userId="eef67f80-1e14-4c90-a22b-aad4575b3ef9" providerId="ADAL" clId="{3B8A370E-0AE9-40F7-A937-C4EF9068E21B}" dt="2020-06-19T07:29:24.030" v="32"/>
          <ac:inkMkLst>
            <pc:docMk/>
            <pc:sldMk cId="3849040701" sldId="390"/>
            <ac:inkMk id="57" creationId="{ACCD4C10-01EB-4284-A8D9-7621EBA2A585}"/>
          </ac:inkMkLst>
        </pc:inkChg>
        <pc:inkChg chg="add mod">
          <ac:chgData name="仁園 呂" userId="eef67f80-1e14-4c90-a22b-aad4575b3ef9" providerId="ADAL" clId="{3B8A370E-0AE9-40F7-A937-C4EF9068E21B}" dt="2020-06-19T07:29:28.185" v="35"/>
          <ac:inkMkLst>
            <pc:docMk/>
            <pc:sldMk cId="3849040701" sldId="390"/>
            <ac:inkMk id="59" creationId="{A1905525-ECAE-4A49-8A3D-3B8E9F054E91}"/>
          </ac:inkMkLst>
        </pc:inkChg>
        <pc:inkChg chg="add mod">
          <ac:chgData name="仁園 呂" userId="eef67f80-1e14-4c90-a22b-aad4575b3ef9" providerId="ADAL" clId="{3B8A370E-0AE9-40F7-A937-C4EF9068E21B}" dt="2020-06-19T07:29:28.185" v="35"/>
          <ac:inkMkLst>
            <pc:docMk/>
            <pc:sldMk cId="3849040701" sldId="390"/>
            <ac:inkMk id="60" creationId="{FC2FA852-C9FA-49D8-BE97-D945A7A0E6B6}"/>
          </ac:inkMkLst>
        </pc:inkChg>
        <pc:inkChg chg="add">
          <ac:chgData name="仁園 呂" userId="eef67f80-1e14-4c90-a22b-aad4575b3ef9" providerId="ADAL" clId="{3B8A370E-0AE9-40F7-A937-C4EF9068E21B}" dt="2020-06-19T07:30:35.175" v="36" actId="9405"/>
          <ac:inkMkLst>
            <pc:docMk/>
            <pc:sldMk cId="3849040701" sldId="390"/>
            <ac:inkMk id="62" creationId="{2CBDC7EB-906A-460B-9E1C-0E875313B9F3}"/>
          </ac:inkMkLst>
        </pc:inkChg>
        <pc:inkChg chg="add">
          <ac:chgData name="仁園 呂" userId="eef67f80-1e14-4c90-a22b-aad4575b3ef9" providerId="ADAL" clId="{3B8A370E-0AE9-40F7-A937-C4EF9068E21B}" dt="2020-06-19T07:30:37.646" v="37" actId="9405"/>
          <ac:inkMkLst>
            <pc:docMk/>
            <pc:sldMk cId="3849040701" sldId="390"/>
            <ac:inkMk id="63" creationId="{377176C9-FA73-4959-B25D-5F62799500C7}"/>
          </ac:inkMkLst>
        </pc:inkChg>
        <pc:inkChg chg="add">
          <ac:chgData name="仁園 呂" userId="eef67f80-1e14-4c90-a22b-aad4575b3ef9" providerId="ADAL" clId="{3B8A370E-0AE9-40F7-A937-C4EF9068E21B}" dt="2020-06-19T07:30:41.041" v="38" actId="9405"/>
          <ac:inkMkLst>
            <pc:docMk/>
            <pc:sldMk cId="3849040701" sldId="390"/>
            <ac:inkMk id="64" creationId="{6CF2B530-B445-447C-B4B2-F3B8254DEB27}"/>
          </ac:inkMkLst>
        </pc:inkChg>
        <pc:inkChg chg="add">
          <ac:chgData name="仁園 呂" userId="eef67f80-1e14-4c90-a22b-aad4575b3ef9" providerId="ADAL" clId="{3B8A370E-0AE9-40F7-A937-C4EF9068E21B}" dt="2020-06-19T07:30:46.455" v="39" actId="9405"/>
          <ac:inkMkLst>
            <pc:docMk/>
            <pc:sldMk cId="3849040701" sldId="390"/>
            <ac:inkMk id="65" creationId="{4D1022D1-8C3A-4713-9512-382A4F117B4E}"/>
          </ac:inkMkLst>
        </pc:inkChg>
        <pc:inkChg chg="add">
          <ac:chgData name="仁園 呂" userId="eef67f80-1e14-4c90-a22b-aad4575b3ef9" providerId="ADAL" clId="{3B8A370E-0AE9-40F7-A937-C4EF9068E21B}" dt="2020-06-19T07:30:48.667" v="40" actId="9405"/>
          <ac:inkMkLst>
            <pc:docMk/>
            <pc:sldMk cId="3849040701" sldId="390"/>
            <ac:inkMk id="68" creationId="{50C341F6-009A-4282-AC9A-6A4F867DDA75}"/>
          </ac:inkMkLst>
        </pc:inkChg>
        <pc:inkChg chg="add mod">
          <ac:chgData name="仁園 呂" userId="eef67f80-1e14-4c90-a22b-aad4575b3ef9" providerId="ADAL" clId="{3B8A370E-0AE9-40F7-A937-C4EF9068E21B}" dt="2020-06-19T07:30:59.325" v="47"/>
          <ac:inkMkLst>
            <pc:docMk/>
            <pc:sldMk cId="3849040701" sldId="390"/>
            <ac:inkMk id="69" creationId="{39FAF482-CF35-488B-919C-9F279A414EB1}"/>
          </ac:inkMkLst>
        </pc:inkChg>
        <pc:inkChg chg="add mod">
          <ac:chgData name="仁園 呂" userId="eef67f80-1e14-4c90-a22b-aad4575b3ef9" providerId="ADAL" clId="{3B8A370E-0AE9-40F7-A937-C4EF9068E21B}" dt="2020-06-19T07:30:59.325" v="47"/>
          <ac:inkMkLst>
            <pc:docMk/>
            <pc:sldMk cId="3849040701" sldId="390"/>
            <ac:inkMk id="70" creationId="{0EB97E06-4E79-4568-826F-E39F58CFBC41}"/>
          </ac:inkMkLst>
        </pc:inkChg>
        <pc:inkChg chg="add mod">
          <ac:chgData name="仁園 呂" userId="eef67f80-1e14-4c90-a22b-aad4575b3ef9" providerId="ADAL" clId="{3B8A370E-0AE9-40F7-A937-C4EF9068E21B}" dt="2020-06-19T07:30:59.325" v="47"/>
          <ac:inkMkLst>
            <pc:docMk/>
            <pc:sldMk cId="3849040701" sldId="390"/>
            <ac:inkMk id="71" creationId="{536C7A40-EE8C-4314-A6D6-CA37516BAB26}"/>
          </ac:inkMkLst>
        </pc:inkChg>
        <pc:inkChg chg="add mod">
          <ac:chgData name="仁園 呂" userId="eef67f80-1e14-4c90-a22b-aad4575b3ef9" providerId="ADAL" clId="{3B8A370E-0AE9-40F7-A937-C4EF9068E21B}" dt="2020-06-19T07:30:59.325" v="47"/>
          <ac:inkMkLst>
            <pc:docMk/>
            <pc:sldMk cId="3849040701" sldId="390"/>
            <ac:inkMk id="72" creationId="{71BF11FC-B59F-4922-A9E6-E1D332B17565}"/>
          </ac:inkMkLst>
        </pc:inkChg>
        <pc:inkChg chg="add mod">
          <ac:chgData name="仁園 呂" userId="eef67f80-1e14-4c90-a22b-aad4575b3ef9" providerId="ADAL" clId="{3B8A370E-0AE9-40F7-A937-C4EF9068E21B}" dt="2020-06-19T07:30:59.325" v="47"/>
          <ac:inkMkLst>
            <pc:docMk/>
            <pc:sldMk cId="3849040701" sldId="390"/>
            <ac:inkMk id="73" creationId="{6BD582EB-F098-47E6-985E-0E94209AE2F9}"/>
          </ac:inkMkLst>
        </pc:inkChg>
        <pc:inkChg chg="add mod">
          <ac:chgData name="仁園 呂" userId="eef67f80-1e14-4c90-a22b-aad4575b3ef9" providerId="ADAL" clId="{3B8A370E-0AE9-40F7-A937-C4EF9068E21B}" dt="2020-06-19T07:30:59.325" v="47"/>
          <ac:inkMkLst>
            <pc:docMk/>
            <pc:sldMk cId="3849040701" sldId="390"/>
            <ac:inkMk id="74" creationId="{DFB258A4-AEE8-4224-9D03-EA985138A689}"/>
          </ac:inkMkLst>
        </pc:inkChg>
        <pc:inkChg chg="add">
          <ac:chgData name="仁園 呂" userId="eef67f80-1e14-4c90-a22b-aad4575b3ef9" providerId="ADAL" clId="{3B8A370E-0AE9-40F7-A937-C4EF9068E21B}" dt="2020-06-19T07:31:47.490" v="48" actId="9405"/>
          <ac:inkMkLst>
            <pc:docMk/>
            <pc:sldMk cId="3849040701" sldId="390"/>
            <ac:inkMk id="76" creationId="{399D9A11-C1CE-4E9D-9BC1-11D590EA8E71}"/>
          </ac:inkMkLst>
        </pc:inkChg>
        <pc:inkChg chg="add mod">
          <ac:chgData name="仁園 呂" userId="eef67f80-1e14-4c90-a22b-aad4575b3ef9" providerId="ADAL" clId="{3B8A370E-0AE9-40F7-A937-C4EF9068E21B}" dt="2020-06-19T07:32:08.624" v="54"/>
          <ac:inkMkLst>
            <pc:docMk/>
            <pc:sldMk cId="3849040701" sldId="390"/>
            <ac:inkMk id="77" creationId="{44D0D1D2-FE50-4212-BDC4-071684440A43}"/>
          </ac:inkMkLst>
        </pc:inkChg>
        <pc:inkChg chg="add mod">
          <ac:chgData name="仁園 呂" userId="eef67f80-1e14-4c90-a22b-aad4575b3ef9" providerId="ADAL" clId="{3B8A370E-0AE9-40F7-A937-C4EF9068E21B}" dt="2020-06-19T07:32:08.624" v="54"/>
          <ac:inkMkLst>
            <pc:docMk/>
            <pc:sldMk cId="3849040701" sldId="390"/>
            <ac:inkMk id="78" creationId="{4FA8FFEC-691E-4BC5-B145-E76714212205}"/>
          </ac:inkMkLst>
        </pc:inkChg>
        <pc:inkChg chg="add mod">
          <ac:chgData name="仁園 呂" userId="eef67f80-1e14-4c90-a22b-aad4575b3ef9" providerId="ADAL" clId="{3B8A370E-0AE9-40F7-A937-C4EF9068E21B}" dt="2020-06-19T07:32:08.624" v="54"/>
          <ac:inkMkLst>
            <pc:docMk/>
            <pc:sldMk cId="3849040701" sldId="390"/>
            <ac:inkMk id="79" creationId="{5B9B1214-F1A6-43EC-9D2F-E1403002B8B2}"/>
          </ac:inkMkLst>
        </pc:inkChg>
        <pc:inkChg chg="add mod">
          <ac:chgData name="仁園 呂" userId="eef67f80-1e14-4c90-a22b-aad4575b3ef9" providerId="ADAL" clId="{3B8A370E-0AE9-40F7-A937-C4EF9068E21B}" dt="2020-06-19T07:32:08.624" v="54"/>
          <ac:inkMkLst>
            <pc:docMk/>
            <pc:sldMk cId="3849040701" sldId="390"/>
            <ac:inkMk id="80" creationId="{CB3577CD-259D-47EB-9CA5-CEFA19C7AF91}"/>
          </ac:inkMkLst>
        </pc:inkChg>
        <pc:inkChg chg="add mod">
          <ac:chgData name="仁園 呂" userId="eef67f80-1e14-4c90-a22b-aad4575b3ef9" providerId="ADAL" clId="{3B8A370E-0AE9-40F7-A937-C4EF9068E21B}" dt="2020-06-19T07:32:08.624" v="54"/>
          <ac:inkMkLst>
            <pc:docMk/>
            <pc:sldMk cId="3849040701" sldId="390"/>
            <ac:inkMk id="81" creationId="{94D5819F-D9A6-48E6-8BF4-A276139B7AD7}"/>
          </ac:inkMkLst>
        </pc:inkChg>
        <pc:inkChg chg="add mod">
          <ac:chgData name="仁園 呂" userId="eef67f80-1e14-4c90-a22b-aad4575b3ef9" providerId="ADAL" clId="{3B8A370E-0AE9-40F7-A937-C4EF9068E21B}" dt="2020-06-19T07:32:15.528" v="61"/>
          <ac:inkMkLst>
            <pc:docMk/>
            <pc:sldMk cId="3849040701" sldId="390"/>
            <ac:inkMk id="84" creationId="{64ECB4BB-691A-4149-B48D-5B0F8D790686}"/>
          </ac:inkMkLst>
        </pc:inkChg>
        <pc:inkChg chg="add mod">
          <ac:chgData name="仁園 呂" userId="eef67f80-1e14-4c90-a22b-aad4575b3ef9" providerId="ADAL" clId="{3B8A370E-0AE9-40F7-A937-C4EF9068E21B}" dt="2020-06-19T07:32:15.528" v="61"/>
          <ac:inkMkLst>
            <pc:docMk/>
            <pc:sldMk cId="3849040701" sldId="390"/>
            <ac:inkMk id="85" creationId="{A891B811-9025-4FCF-B7EE-191DEFD83D08}"/>
          </ac:inkMkLst>
        </pc:inkChg>
        <pc:inkChg chg="add mod">
          <ac:chgData name="仁園 呂" userId="eef67f80-1e14-4c90-a22b-aad4575b3ef9" providerId="ADAL" clId="{3B8A370E-0AE9-40F7-A937-C4EF9068E21B}" dt="2020-06-19T07:32:15.528" v="61"/>
          <ac:inkMkLst>
            <pc:docMk/>
            <pc:sldMk cId="3849040701" sldId="390"/>
            <ac:inkMk id="86" creationId="{AFB4C1FA-C1D7-4025-BB5B-7E4FCB966E3D}"/>
          </ac:inkMkLst>
        </pc:inkChg>
        <pc:inkChg chg="add mod">
          <ac:chgData name="仁園 呂" userId="eef67f80-1e14-4c90-a22b-aad4575b3ef9" providerId="ADAL" clId="{3B8A370E-0AE9-40F7-A937-C4EF9068E21B}" dt="2020-06-19T07:32:15.528" v="61"/>
          <ac:inkMkLst>
            <pc:docMk/>
            <pc:sldMk cId="3849040701" sldId="390"/>
            <ac:inkMk id="87" creationId="{ACA716B1-EAF1-40EF-B7D7-ABCB6A6D0B78}"/>
          </ac:inkMkLst>
        </pc:inkChg>
        <pc:inkChg chg="add mod">
          <ac:chgData name="仁園 呂" userId="eef67f80-1e14-4c90-a22b-aad4575b3ef9" providerId="ADAL" clId="{3B8A370E-0AE9-40F7-A937-C4EF9068E21B}" dt="2020-06-19T07:32:15.528" v="61"/>
          <ac:inkMkLst>
            <pc:docMk/>
            <pc:sldMk cId="3849040701" sldId="390"/>
            <ac:inkMk id="88" creationId="{E2EAF088-9548-4814-B513-733B4F41718C}"/>
          </ac:inkMkLst>
        </pc:inkChg>
        <pc:inkChg chg="add mod">
          <ac:chgData name="仁園 呂" userId="eef67f80-1e14-4c90-a22b-aad4575b3ef9" providerId="ADAL" clId="{3B8A370E-0AE9-40F7-A937-C4EF9068E21B}" dt="2020-06-19T07:32:15.528" v="61"/>
          <ac:inkMkLst>
            <pc:docMk/>
            <pc:sldMk cId="3849040701" sldId="390"/>
            <ac:inkMk id="89" creationId="{AC56518A-98BB-42CE-B37C-3CEA11ED4E80}"/>
          </ac:inkMkLst>
        </pc:inkChg>
        <pc:inkChg chg="add mod">
          <ac:chgData name="仁園 呂" userId="eef67f80-1e14-4c90-a22b-aad4575b3ef9" providerId="ADAL" clId="{3B8A370E-0AE9-40F7-A937-C4EF9068E21B}" dt="2020-06-19T07:32:18.090" v="64"/>
          <ac:inkMkLst>
            <pc:docMk/>
            <pc:sldMk cId="3849040701" sldId="390"/>
            <ac:inkMk id="91" creationId="{070561ED-A6A3-4DF7-A9F6-0CD7374F6DE7}"/>
          </ac:inkMkLst>
        </pc:inkChg>
        <pc:inkChg chg="add mod">
          <ac:chgData name="仁園 呂" userId="eef67f80-1e14-4c90-a22b-aad4575b3ef9" providerId="ADAL" clId="{3B8A370E-0AE9-40F7-A937-C4EF9068E21B}" dt="2020-06-19T07:32:18.090" v="64"/>
          <ac:inkMkLst>
            <pc:docMk/>
            <pc:sldMk cId="3849040701" sldId="390"/>
            <ac:inkMk id="92" creationId="{E382A558-54FF-44AD-8EAF-A4D4C30B4783}"/>
          </ac:inkMkLst>
        </pc:inkChg>
        <pc:inkChg chg="add mod">
          <ac:chgData name="仁園 呂" userId="eef67f80-1e14-4c90-a22b-aad4575b3ef9" providerId="ADAL" clId="{3B8A370E-0AE9-40F7-A937-C4EF9068E21B}" dt="2020-06-19T07:32:23.105" v="70"/>
          <ac:inkMkLst>
            <pc:docMk/>
            <pc:sldMk cId="3849040701" sldId="390"/>
            <ac:inkMk id="94" creationId="{98FB9321-4ACE-4E86-A412-2248404152A8}"/>
          </ac:inkMkLst>
        </pc:inkChg>
        <pc:inkChg chg="add mod">
          <ac:chgData name="仁園 呂" userId="eef67f80-1e14-4c90-a22b-aad4575b3ef9" providerId="ADAL" clId="{3B8A370E-0AE9-40F7-A937-C4EF9068E21B}" dt="2020-06-19T07:32:23.105" v="70"/>
          <ac:inkMkLst>
            <pc:docMk/>
            <pc:sldMk cId="3849040701" sldId="390"/>
            <ac:inkMk id="95" creationId="{412D6347-8BEE-49BE-A6B2-5461EA3DFEDC}"/>
          </ac:inkMkLst>
        </pc:inkChg>
        <pc:inkChg chg="add mod">
          <ac:chgData name="仁園 呂" userId="eef67f80-1e14-4c90-a22b-aad4575b3ef9" providerId="ADAL" clId="{3B8A370E-0AE9-40F7-A937-C4EF9068E21B}" dt="2020-06-19T07:32:23.105" v="70"/>
          <ac:inkMkLst>
            <pc:docMk/>
            <pc:sldMk cId="3849040701" sldId="390"/>
            <ac:inkMk id="96" creationId="{1315CA17-0E27-473D-B4D6-75480B7C3EC0}"/>
          </ac:inkMkLst>
        </pc:inkChg>
        <pc:inkChg chg="add mod">
          <ac:chgData name="仁園 呂" userId="eef67f80-1e14-4c90-a22b-aad4575b3ef9" providerId="ADAL" clId="{3B8A370E-0AE9-40F7-A937-C4EF9068E21B}" dt="2020-06-19T07:32:23.105" v="70"/>
          <ac:inkMkLst>
            <pc:docMk/>
            <pc:sldMk cId="3849040701" sldId="390"/>
            <ac:inkMk id="97" creationId="{7E89A7D9-8581-40E6-BBF7-B2D073037A4C}"/>
          </ac:inkMkLst>
        </pc:inkChg>
        <pc:inkChg chg="add mod">
          <ac:chgData name="仁園 呂" userId="eef67f80-1e14-4c90-a22b-aad4575b3ef9" providerId="ADAL" clId="{3B8A370E-0AE9-40F7-A937-C4EF9068E21B}" dt="2020-06-19T07:32:23.105" v="70"/>
          <ac:inkMkLst>
            <pc:docMk/>
            <pc:sldMk cId="3849040701" sldId="390"/>
            <ac:inkMk id="98" creationId="{27D4BFE4-3E93-4B94-9AC3-7C24A49E77E9}"/>
          </ac:inkMkLst>
        </pc:inkChg>
      </pc:sldChg>
      <pc:sldChg chg="addSp delSp modSp mod">
        <pc:chgData name="仁園 呂" userId="eef67f80-1e14-4c90-a22b-aad4575b3ef9" providerId="ADAL" clId="{3B8A370E-0AE9-40F7-A937-C4EF9068E21B}" dt="2020-06-19T07:35:37.808" v="142"/>
        <pc:sldMkLst>
          <pc:docMk/>
          <pc:sldMk cId="1752547090" sldId="391"/>
        </pc:sldMkLst>
        <pc:grpChg chg="del mod">
          <ac:chgData name="仁園 呂" userId="eef67f80-1e14-4c90-a22b-aad4575b3ef9" providerId="ADAL" clId="{3B8A370E-0AE9-40F7-A937-C4EF9068E21B}" dt="2020-06-19T07:33:38.833" v="89"/>
          <ac:grpSpMkLst>
            <pc:docMk/>
            <pc:sldMk cId="1752547090" sldId="391"/>
            <ac:grpSpMk id="148" creationId="{D4B4D2A6-2824-49FA-B80C-4E0026515058}"/>
          </ac:grpSpMkLst>
        </pc:grpChg>
        <pc:grpChg chg="mod">
          <ac:chgData name="仁園 呂" userId="eef67f80-1e14-4c90-a22b-aad4575b3ef9" providerId="ADAL" clId="{3B8A370E-0AE9-40F7-A937-C4EF9068E21B}" dt="2020-06-19T07:33:26.707" v="87"/>
          <ac:grpSpMkLst>
            <pc:docMk/>
            <pc:sldMk cId="1752547090" sldId="391"/>
            <ac:grpSpMk id="222" creationId="{2F1C4AFE-A6D9-40C3-B893-234695A8064A}"/>
          </ac:grpSpMkLst>
        </pc:grpChg>
        <pc:grpChg chg="mod">
          <ac:chgData name="仁園 呂" userId="eef67f80-1e14-4c90-a22b-aad4575b3ef9" providerId="ADAL" clId="{3B8A370E-0AE9-40F7-A937-C4EF9068E21B}" dt="2020-06-19T07:33:38.833" v="89"/>
          <ac:grpSpMkLst>
            <pc:docMk/>
            <pc:sldMk cId="1752547090" sldId="391"/>
            <ac:grpSpMk id="235" creationId="{B64BD664-3724-491D-A33B-C2CD9D9806C8}"/>
          </ac:grpSpMkLst>
        </pc:grpChg>
        <pc:grpChg chg="mod">
          <ac:chgData name="仁園 呂" userId="eef67f80-1e14-4c90-a22b-aad4575b3ef9" providerId="ADAL" clId="{3B8A370E-0AE9-40F7-A937-C4EF9068E21B}" dt="2020-06-19T07:33:42.937" v="97"/>
          <ac:grpSpMkLst>
            <pc:docMk/>
            <pc:sldMk cId="1752547090" sldId="391"/>
            <ac:grpSpMk id="243" creationId="{9CF63CC4-834E-4B02-A03D-B33A4B161889}"/>
          </ac:grpSpMkLst>
        </pc:grpChg>
        <pc:grpChg chg="del mod">
          <ac:chgData name="仁園 呂" userId="eef67f80-1e14-4c90-a22b-aad4575b3ef9" providerId="ADAL" clId="{3B8A370E-0AE9-40F7-A937-C4EF9068E21B}" dt="2020-06-19T07:35:05.201" v="120"/>
          <ac:grpSpMkLst>
            <pc:docMk/>
            <pc:sldMk cId="1752547090" sldId="391"/>
            <ac:grpSpMk id="248" creationId="{9F45EC14-8934-4577-8661-23A0B0F29360}"/>
          </ac:grpSpMkLst>
        </pc:grpChg>
        <pc:grpChg chg="mod">
          <ac:chgData name="仁園 呂" userId="eef67f80-1e14-4c90-a22b-aad4575b3ef9" providerId="ADAL" clId="{3B8A370E-0AE9-40F7-A937-C4EF9068E21B}" dt="2020-06-19T07:34:16.229" v="105"/>
          <ac:grpSpMkLst>
            <pc:docMk/>
            <pc:sldMk cId="1752547090" sldId="391"/>
            <ac:grpSpMk id="251" creationId="{CA34305D-55BB-4A99-BFE1-B1CDBBE2D5A7}"/>
          </ac:grpSpMkLst>
        </pc:grpChg>
        <pc:grpChg chg="mod">
          <ac:chgData name="仁園 呂" userId="eef67f80-1e14-4c90-a22b-aad4575b3ef9" providerId="ADAL" clId="{3B8A370E-0AE9-40F7-A937-C4EF9068E21B}" dt="2020-06-19T07:35:00.074" v="111"/>
          <ac:grpSpMkLst>
            <pc:docMk/>
            <pc:sldMk cId="1752547090" sldId="391"/>
            <ac:grpSpMk id="257" creationId="{60EEA0FB-0D4E-4103-B814-039E2B7EE444}"/>
          </ac:grpSpMkLst>
        </pc:grpChg>
        <pc:grpChg chg="del mod">
          <ac:chgData name="仁園 呂" userId="eef67f80-1e14-4c90-a22b-aad4575b3ef9" providerId="ADAL" clId="{3B8A370E-0AE9-40F7-A937-C4EF9068E21B}" dt="2020-06-19T07:35:09.002" v="127"/>
          <ac:grpSpMkLst>
            <pc:docMk/>
            <pc:sldMk cId="1752547090" sldId="391"/>
            <ac:grpSpMk id="266" creationId="{4025D8C5-AF2B-48DE-8AC4-EAA155166EB5}"/>
          </ac:grpSpMkLst>
        </pc:grpChg>
        <pc:grpChg chg="del mod">
          <ac:chgData name="仁園 呂" userId="eef67f80-1e14-4c90-a22b-aad4575b3ef9" providerId="ADAL" clId="{3B8A370E-0AE9-40F7-A937-C4EF9068E21B}" dt="2020-06-19T07:35:18.781" v="132"/>
          <ac:grpSpMkLst>
            <pc:docMk/>
            <pc:sldMk cId="1752547090" sldId="391"/>
            <ac:grpSpMk id="273" creationId="{49226A80-5B08-497A-9ABD-2060A79E650E}"/>
          </ac:grpSpMkLst>
        </pc:grpChg>
        <pc:grpChg chg="mod">
          <ac:chgData name="仁園 呂" userId="eef67f80-1e14-4c90-a22b-aad4575b3ef9" providerId="ADAL" clId="{3B8A370E-0AE9-40F7-A937-C4EF9068E21B}" dt="2020-06-19T07:35:18.781" v="132"/>
          <ac:grpSpMkLst>
            <pc:docMk/>
            <pc:sldMk cId="1752547090" sldId="391"/>
            <ac:grpSpMk id="278" creationId="{447F0FAC-2685-40F0-8F4D-FE5F28286B9C}"/>
          </ac:grpSpMkLst>
        </pc:grpChg>
        <pc:grpChg chg="mod">
          <ac:chgData name="仁園 呂" userId="eef67f80-1e14-4c90-a22b-aad4575b3ef9" providerId="ADAL" clId="{3B8A370E-0AE9-40F7-A937-C4EF9068E21B}" dt="2020-06-19T07:35:25.155" v="138"/>
          <ac:grpSpMkLst>
            <pc:docMk/>
            <pc:sldMk cId="1752547090" sldId="391"/>
            <ac:grpSpMk id="284" creationId="{E0A96C66-F058-42A6-9699-5281B1DFAA99}"/>
          </ac:grpSpMkLst>
        </pc:grpChg>
        <pc:grpChg chg="mod">
          <ac:chgData name="仁園 呂" userId="eef67f80-1e14-4c90-a22b-aad4575b3ef9" providerId="ADAL" clId="{3B8A370E-0AE9-40F7-A937-C4EF9068E21B}" dt="2020-06-19T07:35:37.808" v="142"/>
          <ac:grpSpMkLst>
            <pc:docMk/>
            <pc:sldMk cId="1752547090" sldId="391"/>
            <ac:grpSpMk id="288" creationId="{D07E1EF2-B93E-4EBB-B63A-C6939D4800DD}"/>
          </ac:grpSpMkLst>
        </pc:grpChg>
        <pc:inkChg chg="add mod">
          <ac:chgData name="仁園 呂" userId="eef67f80-1e14-4c90-a22b-aad4575b3ef9" providerId="ADAL" clId="{3B8A370E-0AE9-40F7-A937-C4EF9068E21B}" dt="2020-06-19T07:33:38.833" v="89"/>
          <ac:inkMkLst>
            <pc:docMk/>
            <pc:sldMk cId="1752547090" sldId="391"/>
            <ac:inkMk id="3" creationId="{03C09ED3-52C2-4691-81EA-CE8FFD295A88}"/>
          </ac:inkMkLst>
        </pc:inkChg>
        <pc:inkChg chg="add mod">
          <ac:chgData name="仁園 呂" userId="eef67f80-1e14-4c90-a22b-aad4575b3ef9" providerId="ADAL" clId="{3B8A370E-0AE9-40F7-A937-C4EF9068E21B}" dt="2020-06-19T07:33:38.833" v="89"/>
          <ac:inkMkLst>
            <pc:docMk/>
            <pc:sldMk cId="1752547090" sldId="391"/>
            <ac:inkMk id="90" creationId="{2FBEEC38-84BD-4F7F-81E5-DED916A93D24}"/>
          </ac:inkMkLst>
        </pc:inkChg>
        <pc:inkChg chg="add mod">
          <ac:chgData name="仁園 呂" userId="eef67f80-1e14-4c90-a22b-aad4575b3ef9" providerId="ADAL" clId="{3B8A370E-0AE9-40F7-A937-C4EF9068E21B}" dt="2020-06-19T07:33:38.833" v="89"/>
          <ac:inkMkLst>
            <pc:docMk/>
            <pc:sldMk cId="1752547090" sldId="391"/>
            <ac:inkMk id="91" creationId="{1A366A78-2B1E-49B0-9DBF-CFFEA90DA5FD}"/>
          </ac:inkMkLst>
        </pc:inkChg>
        <pc:inkChg chg="add mod">
          <ac:chgData name="仁園 呂" userId="eef67f80-1e14-4c90-a22b-aad4575b3ef9" providerId="ADAL" clId="{3B8A370E-0AE9-40F7-A937-C4EF9068E21B}" dt="2020-06-19T07:33:38.833" v="89"/>
          <ac:inkMkLst>
            <pc:docMk/>
            <pc:sldMk cId="1752547090" sldId="391"/>
            <ac:inkMk id="106" creationId="{FD13AABF-38AA-4144-9E8A-5062B672670B}"/>
          </ac:inkMkLst>
        </pc:inkChg>
        <pc:inkChg chg="add mod">
          <ac:chgData name="仁園 呂" userId="eef67f80-1e14-4c90-a22b-aad4575b3ef9" providerId="ADAL" clId="{3B8A370E-0AE9-40F7-A937-C4EF9068E21B}" dt="2020-06-19T07:33:38.833" v="89"/>
          <ac:inkMkLst>
            <pc:docMk/>
            <pc:sldMk cId="1752547090" sldId="391"/>
            <ac:inkMk id="109" creationId="{82FA1626-9079-418A-9734-916C8513E7C5}"/>
          </ac:inkMkLst>
        </pc:inkChg>
        <pc:inkChg chg="add mod">
          <ac:chgData name="仁園 呂" userId="eef67f80-1e14-4c90-a22b-aad4575b3ef9" providerId="ADAL" clId="{3B8A370E-0AE9-40F7-A937-C4EF9068E21B}" dt="2020-06-19T07:33:38.833" v="89"/>
          <ac:inkMkLst>
            <pc:docMk/>
            <pc:sldMk cId="1752547090" sldId="391"/>
            <ac:inkMk id="136" creationId="{02B9F51E-A4A2-47D8-97CF-E24709240171}"/>
          </ac:inkMkLst>
        </pc:inkChg>
        <pc:inkChg chg="add mod">
          <ac:chgData name="仁園 呂" userId="eef67f80-1e14-4c90-a22b-aad4575b3ef9" providerId="ADAL" clId="{3B8A370E-0AE9-40F7-A937-C4EF9068E21B}" dt="2020-06-19T07:33:26.707" v="87"/>
          <ac:inkMkLst>
            <pc:docMk/>
            <pc:sldMk cId="1752547090" sldId="391"/>
            <ac:inkMk id="159" creationId="{7E1285EE-6F8B-4F2E-B569-B038381AB168}"/>
          </ac:inkMkLst>
        </pc:inkChg>
        <pc:inkChg chg="add mod">
          <ac:chgData name="仁園 呂" userId="eef67f80-1e14-4c90-a22b-aad4575b3ef9" providerId="ADAL" clId="{3B8A370E-0AE9-40F7-A937-C4EF9068E21B}" dt="2020-06-19T07:33:26.707" v="87"/>
          <ac:inkMkLst>
            <pc:docMk/>
            <pc:sldMk cId="1752547090" sldId="391"/>
            <ac:inkMk id="166" creationId="{92E68611-9609-4A82-8E49-B95A6B69B437}"/>
          </ac:inkMkLst>
        </pc:inkChg>
        <pc:inkChg chg="add mod">
          <ac:chgData name="仁園 呂" userId="eef67f80-1e14-4c90-a22b-aad4575b3ef9" providerId="ADAL" clId="{3B8A370E-0AE9-40F7-A937-C4EF9068E21B}" dt="2020-06-19T07:33:26.707" v="87"/>
          <ac:inkMkLst>
            <pc:docMk/>
            <pc:sldMk cId="1752547090" sldId="391"/>
            <ac:inkMk id="176" creationId="{4F8C2F64-F53D-4EF2-BF47-3A18A90964A3}"/>
          </ac:inkMkLst>
        </pc:inkChg>
        <pc:inkChg chg="add mod">
          <ac:chgData name="仁園 呂" userId="eef67f80-1e14-4c90-a22b-aad4575b3ef9" providerId="ADAL" clId="{3B8A370E-0AE9-40F7-A937-C4EF9068E21B}" dt="2020-06-19T07:33:26.707" v="87"/>
          <ac:inkMkLst>
            <pc:docMk/>
            <pc:sldMk cId="1752547090" sldId="391"/>
            <ac:inkMk id="191" creationId="{53AF3761-2B74-4B42-9E6F-E5D541DC3332}"/>
          </ac:inkMkLst>
        </pc:inkChg>
        <pc:inkChg chg="add mod">
          <ac:chgData name="仁園 呂" userId="eef67f80-1e14-4c90-a22b-aad4575b3ef9" providerId="ADAL" clId="{3B8A370E-0AE9-40F7-A937-C4EF9068E21B}" dt="2020-06-19T07:33:26.707" v="87"/>
          <ac:inkMkLst>
            <pc:docMk/>
            <pc:sldMk cId="1752547090" sldId="391"/>
            <ac:inkMk id="192" creationId="{2EB41386-E4B3-4485-9F27-6B48B943F13B}"/>
          </ac:inkMkLst>
        </pc:inkChg>
        <pc:inkChg chg="add mod">
          <ac:chgData name="仁園 呂" userId="eef67f80-1e14-4c90-a22b-aad4575b3ef9" providerId="ADAL" clId="{3B8A370E-0AE9-40F7-A937-C4EF9068E21B}" dt="2020-06-19T07:33:26.707" v="87"/>
          <ac:inkMkLst>
            <pc:docMk/>
            <pc:sldMk cId="1752547090" sldId="391"/>
            <ac:inkMk id="193" creationId="{155B80FD-ADC9-4EED-8538-5DE9246BDD6F}"/>
          </ac:inkMkLst>
        </pc:inkChg>
        <pc:inkChg chg="add mod">
          <ac:chgData name="仁園 呂" userId="eef67f80-1e14-4c90-a22b-aad4575b3ef9" providerId="ADAL" clId="{3B8A370E-0AE9-40F7-A937-C4EF9068E21B}" dt="2020-06-19T07:33:26.707" v="87"/>
          <ac:inkMkLst>
            <pc:docMk/>
            <pc:sldMk cId="1752547090" sldId="391"/>
            <ac:inkMk id="194" creationId="{F7FF7D78-F8EB-42A1-8055-21EA37883421}"/>
          </ac:inkMkLst>
        </pc:inkChg>
        <pc:inkChg chg="add mod">
          <ac:chgData name="仁園 呂" userId="eef67f80-1e14-4c90-a22b-aad4575b3ef9" providerId="ADAL" clId="{3B8A370E-0AE9-40F7-A937-C4EF9068E21B}" dt="2020-06-19T07:33:26.707" v="87"/>
          <ac:inkMkLst>
            <pc:docMk/>
            <pc:sldMk cId="1752547090" sldId="391"/>
            <ac:inkMk id="201" creationId="{07DD25CC-3E66-4B72-B2B8-2FDD77A263C1}"/>
          </ac:inkMkLst>
        </pc:inkChg>
        <pc:inkChg chg="add mod">
          <ac:chgData name="仁園 呂" userId="eef67f80-1e14-4c90-a22b-aad4575b3ef9" providerId="ADAL" clId="{3B8A370E-0AE9-40F7-A937-C4EF9068E21B}" dt="2020-06-19T07:33:26.707" v="87"/>
          <ac:inkMkLst>
            <pc:docMk/>
            <pc:sldMk cId="1752547090" sldId="391"/>
            <ac:inkMk id="209" creationId="{37A1990D-1414-4702-B61C-C8EACFFE765F}"/>
          </ac:inkMkLst>
        </pc:inkChg>
        <pc:inkChg chg="add mod">
          <ac:chgData name="仁園 呂" userId="eef67f80-1e14-4c90-a22b-aad4575b3ef9" providerId="ADAL" clId="{3B8A370E-0AE9-40F7-A937-C4EF9068E21B}" dt="2020-06-19T07:33:38.833" v="89"/>
          <ac:inkMkLst>
            <pc:docMk/>
            <pc:sldMk cId="1752547090" sldId="391"/>
            <ac:inkMk id="234" creationId="{0F4D584A-0952-4515-87A6-3AB7F73BFA0B}"/>
          </ac:inkMkLst>
        </pc:inkChg>
        <pc:inkChg chg="add mod">
          <ac:chgData name="仁園 呂" userId="eef67f80-1e14-4c90-a22b-aad4575b3ef9" providerId="ADAL" clId="{3B8A370E-0AE9-40F7-A937-C4EF9068E21B}" dt="2020-06-19T07:33:42.937" v="97"/>
          <ac:inkMkLst>
            <pc:docMk/>
            <pc:sldMk cId="1752547090" sldId="391"/>
            <ac:inkMk id="236" creationId="{672929E3-A6A8-45AE-8512-7D07365F430E}"/>
          </ac:inkMkLst>
        </pc:inkChg>
        <pc:inkChg chg="add mod">
          <ac:chgData name="仁園 呂" userId="eef67f80-1e14-4c90-a22b-aad4575b3ef9" providerId="ADAL" clId="{3B8A370E-0AE9-40F7-A937-C4EF9068E21B}" dt="2020-06-19T07:33:42.937" v="97"/>
          <ac:inkMkLst>
            <pc:docMk/>
            <pc:sldMk cId="1752547090" sldId="391"/>
            <ac:inkMk id="237" creationId="{8E9F5B35-B7F3-46BD-AC93-FD57C5F07D10}"/>
          </ac:inkMkLst>
        </pc:inkChg>
        <pc:inkChg chg="add mod">
          <ac:chgData name="仁園 呂" userId="eef67f80-1e14-4c90-a22b-aad4575b3ef9" providerId="ADAL" clId="{3B8A370E-0AE9-40F7-A937-C4EF9068E21B}" dt="2020-06-19T07:33:42.937" v="97"/>
          <ac:inkMkLst>
            <pc:docMk/>
            <pc:sldMk cId="1752547090" sldId="391"/>
            <ac:inkMk id="238" creationId="{3425A3A5-DB33-4F7F-A383-3E956EAD7B25}"/>
          </ac:inkMkLst>
        </pc:inkChg>
        <pc:inkChg chg="add mod">
          <ac:chgData name="仁園 呂" userId="eef67f80-1e14-4c90-a22b-aad4575b3ef9" providerId="ADAL" clId="{3B8A370E-0AE9-40F7-A937-C4EF9068E21B}" dt="2020-06-19T07:33:42.937" v="97"/>
          <ac:inkMkLst>
            <pc:docMk/>
            <pc:sldMk cId="1752547090" sldId="391"/>
            <ac:inkMk id="239" creationId="{BE513D92-9FC7-4F53-B8FA-57A002C0FA8D}"/>
          </ac:inkMkLst>
        </pc:inkChg>
        <pc:inkChg chg="add mod">
          <ac:chgData name="仁園 呂" userId="eef67f80-1e14-4c90-a22b-aad4575b3ef9" providerId="ADAL" clId="{3B8A370E-0AE9-40F7-A937-C4EF9068E21B}" dt="2020-06-19T07:33:42.937" v="97"/>
          <ac:inkMkLst>
            <pc:docMk/>
            <pc:sldMk cId="1752547090" sldId="391"/>
            <ac:inkMk id="240" creationId="{8C22C00A-D1E2-4C83-A7C1-37FB94393B75}"/>
          </ac:inkMkLst>
        </pc:inkChg>
        <pc:inkChg chg="add mod">
          <ac:chgData name="仁園 呂" userId="eef67f80-1e14-4c90-a22b-aad4575b3ef9" providerId="ADAL" clId="{3B8A370E-0AE9-40F7-A937-C4EF9068E21B}" dt="2020-06-19T07:33:42.937" v="97"/>
          <ac:inkMkLst>
            <pc:docMk/>
            <pc:sldMk cId="1752547090" sldId="391"/>
            <ac:inkMk id="241" creationId="{70F40655-AB7C-4181-A511-4FB7555E46D7}"/>
          </ac:inkMkLst>
        </pc:inkChg>
        <pc:inkChg chg="add mod">
          <ac:chgData name="仁園 呂" userId="eef67f80-1e14-4c90-a22b-aad4575b3ef9" providerId="ADAL" clId="{3B8A370E-0AE9-40F7-A937-C4EF9068E21B}" dt="2020-06-19T07:33:42.937" v="97"/>
          <ac:inkMkLst>
            <pc:docMk/>
            <pc:sldMk cId="1752547090" sldId="391"/>
            <ac:inkMk id="242" creationId="{E0F32FDF-56E8-4B44-8B67-5424EFBA5133}"/>
          </ac:inkMkLst>
        </pc:inkChg>
        <pc:inkChg chg="add">
          <ac:chgData name="仁園 呂" userId="eef67f80-1e14-4c90-a22b-aad4575b3ef9" providerId="ADAL" clId="{3B8A370E-0AE9-40F7-A937-C4EF9068E21B}" dt="2020-06-19T07:34:04.833" v="98" actId="9405"/>
          <ac:inkMkLst>
            <pc:docMk/>
            <pc:sldMk cId="1752547090" sldId="391"/>
            <ac:inkMk id="244" creationId="{8D78735D-48C8-4F5D-9B45-252228017647}"/>
          </ac:inkMkLst>
        </pc:inkChg>
        <pc:inkChg chg="add mod">
          <ac:chgData name="仁園 呂" userId="eef67f80-1e14-4c90-a22b-aad4575b3ef9" providerId="ADAL" clId="{3B8A370E-0AE9-40F7-A937-C4EF9068E21B}" dt="2020-06-19T07:35:37.808" v="142"/>
          <ac:inkMkLst>
            <pc:docMk/>
            <pc:sldMk cId="1752547090" sldId="391"/>
            <ac:inkMk id="245" creationId="{0922D750-6FC7-40E6-8890-A3596114F79A}"/>
          </ac:inkMkLst>
        </pc:inkChg>
        <pc:inkChg chg="add mod">
          <ac:chgData name="仁園 呂" userId="eef67f80-1e14-4c90-a22b-aad4575b3ef9" providerId="ADAL" clId="{3B8A370E-0AE9-40F7-A937-C4EF9068E21B}" dt="2020-06-19T07:35:37.808" v="142"/>
          <ac:inkMkLst>
            <pc:docMk/>
            <pc:sldMk cId="1752547090" sldId="391"/>
            <ac:inkMk id="246" creationId="{C19D9875-299E-4A08-81CF-F2DD65D36E79}"/>
          </ac:inkMkLst>
        </pc:inkChg>
        <pc:inkChg chg="add mod">
          <ac:chgData name="仁園 呂" userId="eef67f80-1e14-4c90-a22b-aad4575b3ef9" providerId="ADAL" clId="{3B8A370E-0AE9-40F7-A937-C4EF9068E21B}" dt="2020-06-19T07:35:37.808" v="142"/>
          <ac:inkMkLst>
            <pc:docMk/>
            <pc:sldMk cId="1752547090" sldId="391"/>
            <ac:inkMk id="247" creationId="{6367B212-2E44-4B59-8C16-704B055845DC}"/>
          </ac:inkMkLst>
        </pc:inkChg>
        <pc:inkChg chg="add mod">
          <ac:chgData name="仁園 呂" userId="eef67f80-1e14-4c90-a22b-aad4575b3ef9" providerId="ADAL" clId="{3B8A370E-0AE9-40F7-A937-C4EF9068E21B}" dt="2020-06-19T07:34:16.229" v="105"/>
          <ac:inkMkLst>
            <pc:docMk/>
            <pc:sldMk cId="1752547090" sldId="391"/>
            <ac:inkMk id="249" creationId="{BEC985E7-9E12-461B-A525-D7D6B353E291}"/>
          </ac:inkMkLst>
        </pc:inkChg>
        <pc:inkChg chg="add mod">
          <ac:chgData name="仁園 呂" userId="eef67f80-1e14-4c90-a22b-aad4575b3ef9" providerId="ADAL" clId="{3B8A370E-0AE9-40F7-A937-C4EF9068E21B}" dt="2020-06-19T07:34:16.229" v="105"/>
          <ac:inkMkLst>
            <pc:docMk/>
            <pc:sldMk cId="1752547090" sldId="391"/>
            <ac:inkMk id="250" creationId="{4F09FFCC-37C8-4E58-BC75-DE5C05417211}"/>
          </ac:inkMkLst>
        </pc:inkChg>
        <pc:inkChg chg="add mod">
          <ac:chgData name="仁園 呂" userId="eef67f80-1e14-4c90-a22b-aad4575b3ef9" providerId="ADAL" clId="{3B8A370E-0AE9-40F7-A937-C4EF9068E21B}" dt="2020-06-19T07:35:00.074" v="111"/>
          <ac:inkMkLst>
            <pc:docMk/>
            <pc:sldMk cId="1752547090" sldId="391"/>
            <ac:inkMk id="252" creationId="{6973E661-7109-4D57-91BF-DADF2020FFA3}"/>
          </ac:inkMkLst>
        </pc:inkChg>
        <pc:inkChg chg="add mod">
          <ac:chgData name="仁園 呂" userId="eef67f80-1e14-4c90-a22b-aad4575b3ef9" providerId="ADAL" clId="{3B8A370E-0AE9-40F7-A937-C4EF9068E21B}" dt="2020-06-19T07:35:00.074" v="111"/>
          <ac:inkMkLst>
            <pc:docMk/>
            <pc:sldMk cId="1752547090" sldId="391"/>
            <ac:inkMk id="253" creationId="{1AD3FEC6-5FCF-4706-89D3-62A8B13A0287}"/>
          </ac:inkMkLst>
        </pc:inkChg>
        <pc:inkChg chg="add mod">
          <ac:chgData name="仁園 呂" userId="eef67f80-1e14-4c90-a22b-aad4575b3ef9" providerId="ADAL" clId="{3B8A370E-0AE9-40F7-A937-C4EF9068E21B}" dt="2020-06-19T07:35:00.074" v="111"/>
          <ac:inkMkLst>
            <pc:docMk/>
            <pc:sldMk cId="1752547090" sldId="391"/>
            <ac:inkMk id="254" creationId="{567A2B43-4658-47F8-B718-156E9E9C8E01}"/>
          </ac:inkMkLst>
        </pc:inkChg>
        <pc:inkChg chg="add mod">
          <ac:chgData name="仁園 呂" userId="eef67f80-1e14-4c90-a22b-aad4575b3ef9" providerId="ADAL" clId="{3B8A370E-0AE9-40F7-A937-C4EF9068E21B}" dt="2020-06-19T07:35:00.074" v="111"/>
          <ac:inkMkLst>
            <pc:docMk/>
            <pc:sldMk cId="1752547090" sldId="391"/>
            <ac:inkMk id="255" creationId="{E98EB1AA-9815-4288-9649-244A92DE590E}"/>
          </ac:inkMkLst>
        </pc:inkChg>
        <pc:inkChg chg="add mod">
          <ac:chgData name="仁園 呂" userId="eef67f80-1e14-4c90-a22b-aad4575b3ef9" providerId="ADAL" clId="{3B8A370E-0AE9-40F7-A937-C4EF9068E21B}" dt="2020-06-19T07:35:00.074" v="111"/>
          <ac:inkMkLst>
            <pc:docMk/>
            <pc:sldMk cId="1752547090" sldId="391"/>
            <ac:inkMk id="256" creationId="{069DD459-9F3C-40F4-8F73-537CDF71A3D7}"/>
          </ac:inkMkLst>
        </pc:inkChg>
        <pc:inkChg chg="add mod">
          <ac:chgData name="仁園 呂" userId="eef67f80-1e14-4c90-a22b-aad4575b3ef9" providerId="ADAL" clId="{3B8A370E-0AE9-40F7-A937-C4EF9068E21B}" dt="2020-06-19T07:35:18.781" v="132"/>
          <ac:inkMkLst>
            <pc:docMk/>
            <pc:sldMk cId="1752547090" sldId="391"/>
            <ac:inkMk id="258" creationId="{CD4C8910-AF06-484B-AD43-AB4C2B0BA470}"/>
          </ac:inkMkLst>
        </pc:inkChg>
        <pc:inkChg chg="add mod">
          <ac:chgData name="仁園 呂" userId="eef67f80-1e14-4c90-a22b-aad4575b3ef9" providerId="ADAL" clId="{3B8A370E-0AE9-40F7-A937-C4EF9068E21B}" dt="2020-06-19T07:35:18.781" v="132"/>
          <ac:inkMkLst>
            <pc:docMk/>
            <pc:sldMk cId="1752547090" sldId="391"/>
            <ac:inkMk id="259" creationId="{2878679B-6186-4FDD-8900-2E483133E55A}"/>
          </ac:inkMkLst>
        </pc:inkChg>
        <pc:inkChg chg="add mod">
          <ac:chgData name="仁園 呂" userId="eef67f80-1e14-4c90-a22b-aad4575b3ef9" providerId="ADAL" clId="{3B8A370E-0AE9-40F7-A937-C4EF9068E21B}" dt="2020-06-19T07:35:18.781" v="132"/>
          <ac:inkMkLst>
            <pc:docMk/>
            <pc:sldMk cId="1752547090" sldId="391"/>
            <ac:inkMk id="260" creationId="{F6DA0FEC-20A1-4237-BDF1-CEA6EBFE2875}"/>
          </ac:inkMkLst>
        </pc:inkChg>
        <pc:inkChg chg="add mod">
          <ac:chgData name="仁園 呂" userId="eef67f80-1e14-4c90-a22b-aad4575b3ef9" providerId="ADAL" clId="{3B8A370E-0AE9-40F7-A937-C4EF9068E21B}" dt="2020-06-19T07:35:18.781" v="132"/>
          <ac:inkMkLst>
            <pc:docMk/>
            <pc:sldMk cId="1752547090" sldId="391"/>
            <ac:inkMk id="261" creationId="{0671D89A-EDBC-4D7F-A499-E191B4F351CC}"/>
          </ac:inkMkLst>
        </pc:inkChg>
        <pc:inkChg chg="add mod">
          <ac:chgData name="仁園 呂" userId="eef67f80-1e14-4c90-a22b-aad4575b3ef9" providerId="ADAL" clId="{3B8A370E-0AE9-40F7-A937-C4EF9068E21B}" dt="2020-06-19T07:35:18.781" v="132"/>
          <ac:inkMkLst>
            <pc:docMk/>
            <pc:sldMk cId="1752547090" sldId="391"/>
            <ac:inkMk id="262" creationId="{A506CFB5-51D0-4B33-B364-2950DC065CAF}"/>
          </ac:inkMkLst>
        </pc:inkChg>
        <pc:inkChg chg="add mod">
          <ac:chgData name="仁園 呂" userId="eef67f80-1e14-4c90-a22b-aad4575b3ef9" providerId="ADAL" clId="{3B8A370E-0AE9-40F7-A937-C4EF9068E21B}" dt="2020-06-19T07:35:18.781" v="132"/>
          <ac:inkMkLst>
            <pc:docMk/>
            <pc:sldMk cId="1752547090" sldId="391"/>
            <ac:inkMk id="263" creationId="{93460F52-0721-4C2C-8EC0-16499947F7D7}"/>
          </ac:inkMkLst>
        </pc:inkChg>
        <pc:inkChg chg="add mod">
          <ac:chgData name="仁園 呂" userId="eef67f80-1e14-4c90-a22b-aad4575b3ef9" providerId="ADAL" clId="{3B8A370E-0AE9-40F7-A937-C4EF9068E21B}" dt="2020-06-19T07:35:18.781" v="132"/>
          <ac:inkMkLst>
            <pc:docMk/>
            <pc:sldMk cId="1752547090" sldId="391"/>
            <ac:inkMk id="264" creationId="{479CE98C-244D-49B6-8A80-97CBFB4C2C9C}"/>
          </ac:inkMkLst>
        </pc:inkChg>
        <pc:inkChg chg="add mod">
          <ac:chgData name="仁園 呂" userId="eef67f80-1e14-4c90-a22b-aad4575b3ef9" providerId="ADAL" clId="{3B8A370E-0AE9-40F7-A937-C4EF9068E21B}" dt="2020-06-19T07:35:18.781" v="132"/>
          <ac:inkMkLst>
            <pc:docMk/>
            <pc:sldMk cId="1752547090" sldId="391"/>
            <ac:inkMk id="265" creationId="{C1777C3F-BBDF-42DC-86BC-F5FF956A3B91}"/>
          </ac:inkMkLst>
        </pc:inkChg>
        <pc:inkChg chg="add mod">
          <ac:chgData name="仁園 呂" userId="eef67f80-1e14-4c90-a22b-aad4575b3ef9" providerId="ADAL" clId="{3B8A370E-0AE9-40F7-A937-C4EF9068E21B}" dt="2020-06-19T07:35:18.781" v="132"/>
          <ac:inkMkLst>
            <pc:docMk/>
            <pc:sldMk cId="1752547090" sldId="391"/>
            <ac:inkMk id="267" creationId="{3D330EAC-AA30-4EE7-AE7F-7E69DEA247B5}"/>
          </ac:inkMkLst>
        </pc:inkChg>
        <pc:inkChg chg="add mod">
          <ac:chgData name="仁園 呂" userId="eef67f80-1e14-4c90-a22b-aad4575b3ef9" providerId="ADAL" clId="{3B8A370E-0AE9-40F7-A937-C4EF9068E21B}" dt="2020-06-19T07:35:18.781" v="132"/>
          <ac:inkMkLst>
            <pc:docMk/>
            <pc:sldMk cId="1752547090" sldId="391"/>
            <ac:inkMk id="268" creationId="{9FB82554-A44E-4FFF-8924-6F75AEAA8F75}"/>
          </ac:inkMkLst>
        </pc:inkChg>
        <pc:inkChg chg="add mod">
          <ac:chgData name="仁園 呂" userId="eef67f80-1e14-4c90-a22b-aad4575b3ef9" providerId="ADAL" clId="{3B8A370E-0AE9-40F7-A937-C4EF9068E21B}" dt="2020-06-19T07:35:18.781" v="132"/>
          <ac:inkMkLst>
            <pc:docMk/>
            <pc:sldMk cId="1752547090" sldId="391"/>
            <ac:inkMk id="269" creationId="{129ECD61-A7EF-4214-86EA-65A4CF8ECC25}"/>
          </ac:inkMkLst>
        </pc:inkChg>
        <pc:inkChg chg="add mod">
          <ac:chgData name="仁園 呂" userId="eef67f80-1e14-4c90-a22b-aad4575b3ef9" providerId="ADAL" clId="{3B8A370E-0AE9-40F7-A937-C4EF9068E21B}" dt="2020-06-19T07:35:18.781" v="132"/>
          <ac:inkMkLst>
            <pc:docMk/>
            <pc:sldMk cId="1752547090" sldId="391"/>
            <ac:inkMk id="270" creationId="{74EBBBC4-CE91-4C3D-9553-51C02840CCBC}"/>
          </ac:inkMkLst>
        </pc:inkChg>
        <pc:inkChg chg="add mod">
          <ac:chgData name="仁園 呂" userId="eef67f80-1e14-4c90-a22b-aad4575b3ef9" providerId="ADAL" clId="{3B8A370E-0AE9-40F7-A937-C4EF9068E21B}" dt="2020-06-19T07:35:18.781" v="132"/>
          <ac:inkMkLst>
            <pc:docMk/>
            <pc:sldMk cId="1752547090" sldId="391"/>
            <ac:inkMk id="271" creationId="{95A03697-DAA2-4DE6-B100-382D8F5E364D}"/>
          </ac:inkMkLst>
        </pc:inkChg>
        <pc:inkChg chg="add mod">
          <ac:chgData name="仁園 呂" userId="eef67f80-1e14-4c90-a22b-aad4575b3ef9" providerId="ADAL" clId="{3B8A370E-0AE9-40F7-A937-C4EF9068E21B}" dt="2020-06-19T07:35:18.781" v="132"/>
          <ac:inkMkLst>
            <pc:docMk/>
            <pc:sldMk cId="1752547090" sldId="391"/>
            <ac:inkMk id="272" creationId="{E6708685-63CA-4424-90C6-635AC6A37FF5}"/>
          </ac:inkMkLst>
        </pc:inkChg>
        <pc:inkChg chg="add">
          <ac:chgData name="仁園 呂" userId="eef67f80-1e14-4c90-a22b-aad4575b3ef9" providerId="ADAL" clId="{3B8A370E-0AE9-40F7-A937-C4EF9068E21B}" dt="2020-06-19T07:35:11.726" v="128" actId="9405"/>
          <ac:inkMkLst>
            <pc:docMk/>
            <pc:sldMk cId="1752547090" sldId="391"/>
            <ac:inkMk id="274" creationId="{377B204B-3B9A-40D7-8D41-18700A7B2670}"/>
          </ac:inkMkLst>
        </pc:inkChg>
        <pc:inkChg chg="add">
          <ac:chgData name="仁園 呂" userId="eef67f80-1e14-4c90-a22b-aad4575b3ef9" providerId="ADAL" clId="{3B8A370E-0AE9-40F7-A937-C4EF9068E21B}" dt="2020-06-19T07:35:16.345" v="129" actId="9405"/>
          <ac:inkMkLst>
            <pc:docMk/>
            <pc:sldMk cId="1752547090" sldId="391"/>
            <ac:inkMk id="275" creationId="{767AB638-DE21-4C82-A1C7-872511D94DB1}"/>
          </ac:inkMkLst>
        </pc:inkChg>
        <pc:inkChg chg="add mod">
          <ac:chgData name="仁園 呂" userId="eef67f80-1e14-4c90-a22b-aad4575b3ef9" providerId="ADAL" clId="{3B8A370E-0AE9-40F7-A937-C4EF9068E21B}" dt="2020-06-19T07:35:18.781" v="132"/>
          <ac:inkMkLst>
            <pc:docMk/>
            <pc:sldMk cId="1752547090" sldId="391"/>
            <ac:inkMk id="276" creationId="{4C0AB898-3AE2-4B3F-9616-888A2481CDF1}"/>
          </ac:inkMkLst>
        </pc:inkChg>
        <pc:inkChg chg="add mod">
          <ac:chgData name="仁園 呂" userId="eef67f80-1e14-4c90-a22b-aad4575b3ef9" providerId="ADAL" clId="{3B8A370E-0AE9-40F7-A937-C4EF9068E21B}" dt="2020-06-19T07:35:18.781" v="132"/>
          <ac:inkMkLst>
            <pc:docMk/>
            <pc:sldMk cId="1752547090" sldId="391"/>
            <ac:inkMk id="277" creationId="{E3BD6F54-B1FB-42D9-AD16-B4358881B493}"/>
          </ac:inkMkLst>
        </pc:inkChg>
        <pc:inkChg chg="add mod">
          <ac:chgData name="仁園 呂" userId="eef67f80-1e14-4c90-a22b-aad4575b3ef9" providerId="ADAL" clId="{3B8A370E-0AE9-40F7-A937-C4EF9068E21B}" dt="2020-06-19T07:35:25.155" v="138"/>
          <ac:inkMkLst>
            <pc:docMk/>
            <pc:sldMk cId="1752547090" sldId="391"/>
            <ac:inkMk id="279" creationId="{9C4F25DF-12BA-466F-B212-01E3B917995F}"/>
          </ac:inkMkLst>
        </pc:inkChg>
        <pc:inkChg chg="add mod">
          <ac:chgData name="仁園 呂" userId="eef67f80-1e14-4c90-a22b-aad4575b3ef9" providerId="ADAL" clId="{3B8A370E-0AE9-40F7-A937-C4EF9068E21B}" dt="2020-06-19T07:35:25.155" v="138"/>
          <ac:inkMkLst>
            <pc:docMk/>
            <pc:sldMk cId="1752547090" sldId="391"/>
            <ac:inkMk id="280" creationId="{854C1252-3678-4A80-8B29-4C70DB4A42C0}"/>
          </ac:inkMkLst>
        </pc:inkChg>
        <pc:inkChg chg="add mod">
          <ac:chgData name="仁園 呂" userId="eef67f80-1e14-4c90-a22b-aad4575b3ef9" providerId="ADAL" clId="{3B8A370E-0AE9-40F7-A937-C4EF9068E21B}" dt="2020-06-19T07:35:25.155" v="138"/>
          <ac:inkMkLst>
            <pc:docMk/>
            <pc:sldMk cId="1752547090" sldId="391"/>
            <ac:inkMk id="281" creationId="{5FB7ECF6-9518-4FF0-B264-354886026A64}"/>
          </ac:inkMkLst>
        </pc:inkChg>
        <pc:inkChg chg="add mod">
          <ac:chgData name="仁園 呂" userId="eef67f80-1e14-4c90-a22b-aad4575b3ef9" providerId="ADAL" clId="{3B8A370E-0AE9-40F7-A937-C4EF9068E21B}" dt="2020-06-19T07:35:25.155" v="138"/>
          <ac:inkMkLst>
            <pc:docMk/>
            <pc:sldMk cId="1752547090" sldId="391"/>
            <ac:inkMk id="282" creationId="{C38D3558-E6F6-40DA-A77F-F4658642E110}"/>
          </ac:inkMkLst>
        </pc:inkChg>
        <pc:inkChg chg="add mod">
          <ac:chgData name="仁園 呂" userId="eef67f80-1e14-4c90-a22b-aad4575b3ef9" providerId="ADAL" clId="{3B8A370E-0AE9-40F7-A937-C4EF9068E21B}" dt="2020-06-19T07:35:25.155" v="138"/>
          <ac:inkMkLst>
            <pc:docMk/>
            <pc:sldMk cId="1752547090" sldId="391"/>
            <ac:inkMk id="283" creationId="{91E9D8E9-1F7E-42C4-86B3-9F162C903B3D}"/>
          </ac:inkMkLst>
        </pc:inkChg>
        <pc:inkChg chg="add mod">
          <ac:chgData name="仁園 呂" userId="eef67f80-1e14-4c90-a22b-aad4575b3ef9" providerId="ADAL" clId="{3B8A370E-0AE9-40F7-A937-C4EF9068E21B}" dt="2020-06-19T07:35:37.808" v="142"/>
          <ac:inkMkLst>
            <pc:docMk/>
            <pc:sldMk cId="1752547090" sldId="391"/>
            <ac:inkMk id="285" creationId="{1B0C9B02-EADF-4823-ABDC-90AE1DDF998E}"/>
          </ac:inkMkLst>
        </pc:inkChg>
        <pc:inkChg chg="add mod">
          <ac:chgData name="仁園 呂" userId="eef67f80-1e14-4c90-a22b-aad4575b3ef9" providerId="ADAL" clId="{3B8A370E-0AE9-40F7-A937-C4EF9068E21B}" dt="2020-06-19T07:35:37.808" v="142"/>
          <ac:inkMkLst>
            <pc:docMk/>
            <pc:sldMk cId="1752547090" sldId="391"/>
            <ac:inkMk id="286" creationId="{75D8799B-B7DF-467B-813E-ECF7A36ED019}"/>
          </ac:inkMkLst>
        </pc:inkChg>
        <pc:inkChg chg="add mod">
          <ac:chgData name="仁園 呂" userId="eef67f80-1e14-4c90-a22b-aad4575b3ef9" providerId="ADAL" clId="{3B8A370E-0AE9-40F7-A937-C4EF9068E21B}" dt="2020-06-19T07:35:37.808" v="142"/>
          <ac:inkMkLst>
            <pc:docMk/>
            <pc:sldMk cId="1752547090" sldId="391"/>
            <ac:inkMk id="287" creationId="{0F58F0D1-D051-4098-BA02-BA3402A66093}"/>
          </ac:inkMkLst>
        </pc:inkChg>
      </pc:sldChg>
      <pc:sldChg chg="addSp delSp modSp mod">
        <pc:chgData name="仁園 呂" userId="eef67f80-1e14-4c90-a22b-aad4575b3ef9" providerId="ADAL" clId="{3B8A370E-0AE9-40F7-A937-C4EF9068E21B}" dt="2020-06-19T07:47:42.932" v="221"/>
        <pc:sldMkLst>
          <pc:docMk/>
          <pc:sldMk cId="1815718009" sldId="399"/>
        </pc:sldMkLst>
        <pc:grpChg chg="del mod">
          <ac:chgData name="仁園 呂" userId="eef67f80-1e14-4c90-a22b-aad4575b3ef9" providerId="ADAL" clId="{3B8A370E-0AE9-40F7-A937-C4EF9068E21B}" dt="2020-06-19T07:47:33.903" v="217"/>
          <ac:grpSpMkLst>
            <pc:docMk/>
            <pc:sldMk cId="1815718009" sldId="399"/>
            <ac:grpSpMk id="14" creationId="{CF8A665C-B91C-423D-A02E-CCE9994FBEAF}"/>
          </ac:grpSpMkLst>
        </pc:grpChg>
        <pc:grpChg chg="mod">
          <ac:chgData name="仁園 呂" userId="eef67f80-1e14-4c90-a22b-aad4575b3ef9" providerId="ADAL" clId="{3B8A370E-0AE9-40F7-A937-C4EF9068E21B}" dt="2020-06-19T07:47:33.903" v="217"/>
          <ac:grpSpMkLst>
            <pc:docMk/>
            <pc:sldMk cId="1815718009" sldId="399"/>
            <ac:grpSpMk id="29" creationId="{92CD9A29-F638-46CC-BCC6-6AE3B5D51DD3}"/>
          </ac:grpSpMkLst>
        </pc:grpChg>
        <pc:grpChg chg="mod">
          <ac:chgData name="仁園 呂" userId="eef67f80-1e14-4c90-a22b-aad4575b3ef9" providerId="ADAL" clId="{3B8A370E-0AE9-40F7-A937-C4EF9068E21B}" dt="2020-06-19T07:47:33.903" v="217"/>
          <ac:grpSpMkLst>
            <pc:docMk/>
            <pc:sldMk cId="1815718009" sldId="399"/>
            <ac:grpSpMk id="30" creationId="{A0BE2836-9D18-4E21-8B61-408814FCE33E}"/>
          </ac:grpSpMkLst>
        </pc:grpChg>
        <pc:grpChg chg="mod">
          <ac:chgData name="仁園 呂" userId="eef67f80-1e14-4c90-a22b-aad4575b3ef9" providerId="ADAL" clId="{3B8A370E-0AE9-40F7-A937-C4EF9068E21B}" dt="2020-06-19T07:47:42.932" v="221"/>
          <ac:grpSpMkLst>
            <pc:docMk/>
            <pc:sldMk cId="1815718009" sldId="399"/>
            <ac:grpSpMk id="34" creationId="{1FEAD6CD-F62B-4581-88FE-135C811C76D1}"/>
          </ac:grpSpMkLst>
        </pc:grpChg>
        <pc:inkChg chg="add">
          <ac:chgData name="仁園 呂" userId="eef67f80-1e14-4c90-a22b-aad4575b3ef9" providerId="ADAL" clId="{3B8A370E-0AE9-40F7-A937-C4EF9068E21B}" dt="2020-06-19T07:47:17.614" v="194" actId="9405"/>
          <ac:inkMkLst>
            <pc:docMk/>
            <pc:sldMk cId="1815718009" sldId="399"/>
            <ac:inkMk id="6" creationId="{9FECDCC6-D19D-4958-B0EF-80A7C0E3F426}"/>
          </ac:inkMkLst>
        </pc:inkChg>
        <pc:inkChg chg="add mod">
          <ac:chgData name="仁園 呂" userId="eef67f80-1e14-4c90-a22b-aad4575b3ef9" providerId="ADAL" clId="{3B8A370E-0AE9-40F7-A937-C4EF9068E21B}" dt="2020-06-19T07:47:33.903" v="217"/>
          <ac:inkMkLst>
            <pc:docMk/>
            <pc:sldMk cId="1815718009" sldId="399"/>
            <ac:inkMk id="7" creationId="{485607EA-C7C9-427B-8BCF-51CDC33CA1CD}"/>
          </ac:inkMkLst>
        </pc:inkChg>
        <pc:inkChg chg="add mod">
          <ac:chgData name="仁園 呂" userId="eef67f80-1e14-4c90-a22b-aad4575b3ef9" providerId="ADAL" clId="{3B8A370E-0AE9-40F7-A937-C4EF9068E21B}" dt="2020-06-19T07:47:33.903" v="217"/>
          <ac:inkMkLst>
            <pc:docMk/>
            <pc:sldMk cId="1815718009" sldId="399"/>
            <ac:inkMk id="8" creationId="{42396199-8BCF-492F-9A58-B00DFA3A7CD1}"/>
          </ac:inkMkLst>
        </pc:inkChg>
        <pc:inkChg chg="add mod">
          <ac:chgData name="仁園 呂" userId="eef67f80-1e14-4c90-a22b-aad4575b3ef9" providerId="ADAL" clId="{3B8A370E-0AE9-40F7-A937-C4EF9068E21B}" dt="2020-06-19T07:47:33.903" v="217"/>
          <ac:inkMkLst>
            <pc:docMk/>
            <pc:sldMk cId="1815718009" sldId="399"/>
            <ac:inkMk id="9" creationId="{580163F0-11C4-48A3-B48A-1B715A81601C}"/>
          </ac:inkMkLst>
        </pc:inkChg>
        <pc:inkChg chg="add mod">
          <ac:chgData name="仁園 呂" userId="eef67f80-1e14-4c90-a22b-aad4575b3ef9" providerId="ADAL" clId="{3B8A370E-0AE9-40F7-A937-C4EF9068E21B}" dt="2020-06-19T07:47:33.903" v="217"/>
          <ac:inkMkLst>
            <pc:docMk/>
            <pc:sldMk cId="1815718009" sldId="399"/>
            <ac:inkMk id="10" creationId="{E5FC22A2-BA50-4624-AFDA-FD5AB276D7E5}"/>
          </ac:inkMkLst>
        </pc:inkChg>
        <pc:inkChg chg="add mod">
          <ac:chgData name="仁園 呂" userId="eef67f80-1e14-4c90-a22b-aad4575b3ef9" providerId="ADAL" clId="{3B8A370E-0AE9-40F7-A937-C4EF9068E21B}" dt="2020-06-19T07:47:33.903" v="217"/>
          <ac:inkMkLst>
            <pc:docMk/>
            <pc:sldMk cId="1815718009" sldId="399"/>
            <ac:inkMk id="11" creationId="{F886586C-8EA2-4EBC-AAB2-783D8EE1160D}"/>
          </ac:inkMkLst>
        </pc:inkChg>
        <pc:inkChg chg="add mod">
          <ac:chgData name="仁園 呂" userId="eef67f80-1e14-4c90-a22b-aad4575b3ef9" providerId="ADAL" clId="{3B8A370E-0AE9-40F7-A937-C4EF9068E21B}" dt="2020-06-19T07:47:33.903" v="217"/>
          <ac:inkMkLst>
            <pc:docMk/>
            <pc:sldMk cId="1815718009" sldId="399"/>
            <ac:inkMk id="12" creationId="{D330D44F-7082-41F0-BBC5-C620C4DAE119}"/>
          </ac:inkMkLst>
        </pc:inkChg>
        <pc:inkChg chg="add mod">
          <ac:chgData name="仁園 呂" userId="eef67f80-1e14-4c90-a22b-aad4575b3ef9" providerId="ADAL" clId="{3B8A370E-0AE9-40F7-A937-C4EF9068E21B}" dt="2020-06-19T07:47:33.903" v="217"/>
          <ac:inkMkLst>
            <pc:docMk/>
            <pc:sldMk cId="1815718009" sldId="399"/>
            <ac:inkMk id="13" creationId="{0F3E7666-DD17-4698-A1A1-C1FDFCD02C69}"/>
          </ac:inkMkLst>
        </pc:inkChg>
        <pc:inkChg chg="add mod">
          <ac:chgData name="仁園 呂" userId="eef67f80-1e14-4c90-a22b-aad4575b3ef9" providerId="ADAL" clId="{3B8A370E-0AE9-40F7-A937-C4EF9068E21B}" dt="2020-06-19T07:47:33.903" v="217"/>
          <ac:inkMkLst>
            <pc:docMk/>
            <pc:sldMk cId="1815718009" sldId="399"/>
            <ac:inkMk id="15" creationId="{58918970-1E9E-491A-9121-D919FBD5D989}"/>
          </ac:inkMkLst>
        </pc:inkChg>
        <pc:inkChg chg="add mod">
          <ac:chgData name="仁園 呂" userId="eef67f80-1e14-4c90-a22b-aad4575b3ef9" providerId="ADAL" clId="{3B8A370E-0AE9-40F7-A937-C4EF9068E21B}" dt="2020-06-19T07:47:33.903" v="217"/>
          <ac:inkMkLst>
            <pc:docMk/>
            <pc:sldMk cId="1815718009" sldId="399"/>
            <ac:inkMk id="16" creationId="{70D4982A-7C27-4F76-B7A4-2E5FD25E22F4}"/>
          </ac:inkMkLst>
        </pc:inkChg>
        <pc:inkChg chg="add mod">
          <ac:chgData name="仁園 呂" userId="eef67f80-1e14-4c90-a22b-aad4575b3ef9" providerId="ADAL" clId="{3B8A370E-0AE9-40F7-A937-C4EF9068E21B}" dt="2020-06-19T07:47:33.903" v="217"/>
          <ac:inkMkLst>
            <pc:docMk/>
            <pc:sldMk cId="1815718009" sldId="399"/>
            <ac:inkMk id="17" creationId="{B2DFF432-93BD-4891-9BAD-EDF99DBFC530}"/>
          </ac:inkMkLst>
        </pc:inkChg>
        <pc:inkChg chg="add mod">
          <ac:chgData name="仁園 呂" userId="eef67f80-1e14-4c90-a22b-aad4575b3ef9" providerId="ADAL" clId="{3B8A370E-0AE9-40F7-A937-C4EF9068E21B}" dt="2020-06-19T07:47:33.903" v="217"/>
          <ac:inkMkLst>
            <pc:docMk/>
            <pc:sldMk cId="1815718009" sldId="399"/>
            <ac:inkMk id="18" creationId="{ED44E8E8-D483-471D-B038-FE390DC38DE7}"/>
          </ac:inkMkLst>
        </pc:inkChg>
        <pc:inkChg chg="add mod">
          <ac:chgData name="仁園 呂" userId="eef67f80-1e14-4c90-a22b-aad4575b3ef9" providerId="ADAL" clId="{3B8A370E-0AE9-40F7-A937-C4EF9068E21B}" dt="2020-06-19T07:47:33.903" v="217"/>
          <ac:inkMkLst>
            <pc:docMk/>
            <pc:sldMk cId="1815718009" sldId="399"/>
            <ac:inkMk id="19" creationId="{6B0912A8-575C-42F4-98F0-DBA347472008}"/>
          </ac:inkMkLst>
        </pc:inkChg>
        <pc:inkChg chg="add mod">
          <ac:chgData name="仁園 呂" userId="eef67f80-1e14-4c90-a22b-aad4575b3ef9" providerId="ADAL" clId="{3B8A370E-0AE9-40F7-A937-C4EF9068E21B}" dt="2020-06-19T07:47:33.903" v="217"/>
          <ac:inkMkLst>
            <pc:docMk/>
            <pc:sldMk cId="1815718009" sldId="399"/>
            <ac:inkMk id="20" creationId="{77D2A5ED-5633-48E3-9D8C-5DBF5EA55CB4}"/>
          </ac:inkMkLst>
        </pc:inkChg>
        <pc:inkChg chg="add mod">
          <ac:chgData name="仁園 呂" userId="eef67f80-1e14-4c90-a22b-aad4575b3ef9" providerId="ADAL" clId="{3B8A370E-0AE9-40F7-A937-C4EF9068E21B}" dt="2020-06-19T07:47:33.903" v="217"/>
          <ac:inkMkLst>
            <pc:docMk/>
            <pc:sldMk cId="1815718009" sldId="399"/>
            <ac:inkMk id="21" creationId="{174EF208-9432-4055-B67E-FEC52F42D0BE}"/>
          </ac:inkMkLst>
        </pc:inkChg>
        <pc:inkChg chg="add mod">
          <ac:chgData name="仁園 呂" userId="eef67f80-1e14-4c90-a22b-aad4575b3ef9" providerId="ADAL" clId="{3B8A370E-0AE9-40F7-A937-C4EF9068E21B}" dt="2020-06-19T07:47:33.903" v="217"/>
          <ac:inkMkLst>
            <pc:docMk/>
            <pc:sldMk cId="1815718009" sldId="399"/>
            <ac:inkMk id="22" creationId="{10133D0A-E068-471C-A09D-542D57342CAF}"/>
          </ac:inkMkLst>
        </pc:inkChg>
        <pc:inkChg chg="add mod">
          <ac:chgData name="仁園 呂" userId="eef67f80-1e14-4c90-a22b-aad4575b3ef9" providerId="ADAL" clId="{3B8A370E-0AE9-40F7-A937-C4EF9068E21B}" dt="2020-06-19T07:47:33.903" v="217"/>
          <ac:inkMkLst>
            <pc:docMk/>
            <pc:sldMk cId="1815718009" sldId="399"/>
            <ac:inkMk id="23" creationId="{1285BFF2-49F0-44F9-844E-BBADF8F86D80}"/>
          </ac:inkMkLst>
        </pc:inkChg>
        <pc:inkChg chg="add mod">
          <ac:chgData name="仁園 呂" userId="eef67f80-1e14-4c90-a22b-aad4575b3ef9" providerId="ADAL" clId="{3B8A370E-0AE9-40F7-A937-C4EF9068E21B}" dt="2020-06-19T07:47:33.903" v="217"/>
          <ac:inkMkLst>
            <pc:docMk/>
            <pc:sldMk cId="1815718009" sldId="399"/>
            <ac:inkMk id="24" creationId="{CDE8C7A0-4A04-48FD-A10C-5543EAC30693}"/>
          </ac:inkMkLst>
        </pc:inkChg>
        <pc:inkChg chg="add mod">
          <ac:chgData name="仁園 呂" userId="eef67f80-1e14-4c90-a22b-aad4575b3ef9" providerId="ADAL" clId="{3B8A370E-0AE9-40F7-A937-C4EF9068E21B}" dt="2020-06-19T07:47:33.903" v="217"/>
          <ac:inkMkLst>
            <pc:docMk/>
            <pc:sldMk cId="1815718009" sldId="399"/>
            <ac:inkMk id="25" creationId="{F681F1D2-26C6-4642-B60E-5B2E4F9E5A62}"/>
          </ac:inkMkLst>
        </pc:inkChg>
        <pc:inkChg chg="add mod">
          <ac:chgData name="仁園 呂" userId="eef67f80-1e14-4c90-a22b-aad4575b3ef9" providerId="ADAL" clId="{3B8A370E-0AE9-40F7-A937-C4EF9068E21B}" dt="2020-06-19T07:47:33.903" v="217"/>
          <ac:inkMkLst>
            <pc:docMk/>
            <pc:sldMk cId="1815718009" sldId="399"/>
            <ac:inkMk id="26" creationId="{935C71EB-062F-4075-A609-1C1740D63AF9}"/>
          </ac:inkMkLst>
        </pc:inkChg>
        <pc:inkChg chg="add mod">
          <ac:chgData name="仁園 呂" userId="eef67f80-1e14-4c90-a22b-aad4575b3ef9" providerId="ADAL" clId="{3B8A370E-0AE9-40F7-A937-C4EF9068E21B}" dt="2020-06-19T07:47:33.903" v="217"/>
          <ac:inkMkLst>
            <pc:docMk/>
            <pc:sldMk cId="1815718009" sldId="399"/>
            <ac:inkMk id="27" creationId="{1EC975E5-BD60-499E-A2FA-DF9ACD6FC242}"/>
          </ac:inkMkLst>
        </pc:inkChg>
        <pc:inkChg chg="add mod">
          <ac:chgData name="仁園 呂" userId="eef67f80-1e14-4c90-a22b-aad4575b3ef9" providerId="ADAL" clId="{3B8A370E-0AE9-40F7-A937-C4EF9068E21B}" dt="2020-06-19T07:47:33.903" v="217"/>
          <ac:inkMkLst>
            <pc:docMk/>
            <pc:sldMk cId="1815718009" sldId="399"/>
            <ac:inkMk id="28" creationId="{E926C323-0D29-4880-9A0D-06D6F9B69DBB}"/>
          </ac:inkMkLst>
        </pc:inkChg>
        <pc:inkChg chg="add mod">
          <ac:chgData name="仁園 呂" userId="eef67f80-1e14-4c90-a22b-aad4575b3ef9" providerId="ADAL" clId="{3B8A370E-0AE9-40F7-A937-C4EF9068E21B}" dt="2020-06-19T07:47:42.932" v="221"/>
          <ac:inkMkLst>
            <pc:docMk/>
            <pc:sldMk cId="1815718009" sldId="399"/>
            <ac:inkMk id="31" creationId="{566EB805-1B7E-407C-A627-1A9E891F9F24}"/>
          </ac:inkMkLst>
        </pc:inkChg>
        <pc:inkChg chg="add mod">
          <ac:chgData name="仁園 呂" userId="eef67f80-1e14-4c90-a22b-aad4575b3ef9" providerId="ADAL" clId="{3B8A370E-0AE9-40F7-A937-C4EF9068E21B}" dt="2020-06-19T07:47:42.932" v="221"/>
          <ac:inkMkLst>
            <pc:docMk/>
            <pc:sldMk cId="1815718009" sldId="399"/>
            <ac:inkMk id="32" creationId="{7A30E454-1321-425E-A328-551F8D368B81}"/>
          </ac:inkMkLst>
        </pc:inkChg>
        <pc:inkChg chg="add mod">
          <ac:chgData name="仁園 呂" userId="eef67f80-1e14-4c90-a22b-aad4575b3ef9" providerId="ADAL" clId="{3B8A370E-0AE9-40F7-A937-C4EF9068E21B}" dt="2020-06-19T07:47:42.932" v="221"/>
          <ac:inkMkLst>
            <pc:docMk/>
            <pc:sldMk cId="1815718009" sldId="399"/>
            <ac:inkMk id="33" creationId="{7DDEF6C1-56CE-4970-96A0-E4E021AC8002}"/>
          </ac:inkMkLst>
        </pc:inkChg>
      </pc:sldChg>
      <pc:sldChg chg="addSp delSp modSp mod">
        <pc:chgData name="仁園 呂" userId="eef67f80-1e14-4c90-a22b-aad4575b3ef9" providerId="ADAL" clId="{3B8A370E-0AE9-40F7-A937-C4EF9068E21B}" dt="2020-06-19T07:50:50.613" v="383"/>
        <pc:sldMkLst>
          <pc:docMk/>
          <pc:sldMk cId="3289316152" sldId="400"/>
        </pc:sldMkLst>
        <pc:grpChg chg="del mod">
          <ac:chgData name="仁園 呂" userId="eef67f80-1e14-4c90-a22b-aad4575b3ef9" providerId="ADAL" clId="{3B8A370E-0AE9-40F7-A937-C4EF9068E21B}" dt="2020-06-19T07:48:47.830" v="261"/>
          <ac:grpSpMkLst>
            <pc:docMk/>
            <pc:sldMk cId="3289316152" sldId="400"/>
            <ac:grpSpMk id="18" creationId="{2E24BB51-E480-4A85-9438-5B7847C765DF}"/>
          </ac:grpSpMkLst>
        </pc:grpChg>
        <pc:grpChg chg="del mod">
          <ac:chgData name="仁園 呂" userId="eef67f80-1e14-4c90-a22b-aad4575b3ef9" providerId="ADAL" clId="{3B8A370E-0AE9-40F7-A937-C4EF9068E21B}" dt="2020-06-19T07:48:47.828" v="258"/>
          <ac:grpSpMkLst>
            <pc:docMk/>
            <pc:sldMk cId="3289316152" sldId="400"/>
            <ac:grpSpMk id="19" creationId="{9099E416-ABCE-4D8A-A6A4-F67B88742B12}"/>
          </ac:grpSpMkLst>
        </pc:grpChg>
        <pc:grpChg chg="del mod">
          <ac:chgData name="仁園 呂" userId="eef67f80-1e14-4c90-a22b-aad4575b3ef9" providerId="ADAL" clId="{3B8A370E-0AE9-40F7-A937-C4EF9068E21B}" dt="2020-06-19T07:48:40.015" v="244"/>
          <ac:grpSpMkLst>
            <pc:docMk/>
            <pc:sldMk cId="3289316152" sldId="400"/>
            <ac:grpSpMk id="22" creationId="{DF54D268-AC37-4DC3-AF18-38203236EFE8}"/>
          </ac:grpSpMkLst>
        </pc:grpChg>
        <pc:grpChg chg="del mod">
          <ac:chgData name="仁園 呂" userId="eef67f80-1e14-4c90-a22b-aad4575b3ef9" providerId="ADAL" clId="{3B8A370E-0AE9-40F7-A937-C4EF9068E21B}" dt="2020-06-19T07:48:40.953" v="247"/>
          <ac:grpSpMkLst>
            <pc:docMk/>
            <pc:sldMk cId="3289316152" sldId="400"/>
            <ac:grpSpMk id="29" creationId="{9931EF53-178E-489F-B810-564215579181}"/>
          </ac:grpSpMkLst>
        </pc:grpChg>
        <pc:grpChg chg="del mod">
          <ac:chgData name="仁園 呂" userId="eef67f80-1e14-4c90-a22b-aad4575b3ef9" providerId="ADAL" clId="{3B8A370E-0AE9-40F7-A937-C4EF9068E21B}" dt="2020-06-19T07:48:47.829" v="259"/>
          <ac:grpSpMkLst>
            <pc:docMk/>
            <pc:sldMk cId="3289316152" sldId="400"/>
            <ac:grpSpMk id="30" creationId="{0905C5BB-D36D-401E-8506-FA7C2DD0C22D}"/>
          </ac:grpSpMkLst>
        </pc:grpChg>
        <pc:grpChg chg="del mod">
          <ac:chgData name="仁園 呂" userId="eef67f80-1e14-4c90-a22b-aad4575b3ef9" providerId="ADAL" clId="{3B8A370E-0AE9-40F7-A937-C4EF9068E21B}" dt="2020-06-19T07:48:47.833" v="266"/>
          <ac:grpSpMkLst>
            <pc:docMk/>
            <pc:sldMk cId="3289316152" sldId="400"/>
            <ac:grpSpMk id="33" creationId="{6A5C99C0-00B5-489A-9C06-FD0A1EA0C78F}"/>
          </ac:grpSpMkLst>
        </pc:grpChg>
        <pc:grpChg chg="del mod">
          <ac:chgData name="仁園 呂" userId="eef67f80-1e14-4c90-a22b-aad4575b3ef9" providerId="ADAL" clId="{3B8A370E-0AE9-40F7-A937-C4EF9068E21B}" dt="2020-06-19T07:49:04.857" v="304"/>
          <ac:grpSpMkLst>
            <pc:docMk/>
            <pc:sldMk cId="3289316152" sldId="400"/>
            <ac:grpSpMk id="66" creationId="{61D9D621-5A38-4D99-B7D8-F09B0914B42F}"/>
          </ac:grpSpMkLst>
        </pc:grpChg>
        <pc:grpChg chg="del mod">
          <ac:chgData name="仁園 呂" userId="eef67f80-1e14-4c90-a22b-aad4575b3ef9" providerId="ADAL" clId="{3B8A370E-0AE9-40F7-A937-C4EF9068E21B}" dt="2020-06-19T07:49:16.004" v="327"/>
          <ac:grpSpMkLst>
            <pc:docMk/>
            <pc:sldMk cId="3289316152" sldId="400"/>
            <ac:grpSpMk id="67" creationId="{D5720330-8AF5-4B2B-8494-3318319D52B6}"/>
          </ac:grpSpMkLst>
        </pc:grpChg>
        <pc:grpChg chg="del mod">
          <ac:chgData name="仁園 呂" userId="eef67f80-1e14-4c90-a22b-aad4575b3ef9" providerId="ADAL" clId="{3B8A370E-0AE9-40F7-A937-C4EF9068E21B}" dt="2020-06-19T07:49:16.004" v="327"/>
          <ac:grpSpMkLst>
            <pc:docMk/>
            <pc:sldMk cId="3289316152" sldId="400"/>
            <ac:grpSpMk id="68" creationId="{FB8F57D5-7ABA-4FC8-BFF8-CDC0E44E6DE4}"/>
          </ac:grpSpMkLst>
        </pc:grpChg>
        <pc:grpChg chg="del mod">
          <ac:chgData name="仁園 呂" userId="eef67f80-1e14-4c90-a22b-aad4575b3ef9" providerId="ADAL" clId="{3B8A370E-0AE9-40F7-A937-C4EF9068E21B}" dt="2020-06-19T07:50:38.850" v="373"/>
          <ac:grpSpMkLst>
            <pc:docMk/>
            <pc:sldMk cId="3289316152" sldId="400"/>
            <ac:grpSpMk id="70" creationId="{39D552FD-E6F4-4545-B9D8-5660CBED9841}"/>
          </ac:grpSpMkLst>
        </pc:grpChg>
        <pc:grpChg chg="del mod">
          <ac:chgData name="仁園 呂" userId="eef67f80-1e14-4c90-a22b-aad4575b3ef9" providerId="ADAL" clId="{3B8A370E-0AE9-40F7-A937-C4EF9068E21B}" dt="2020-06-19T07:50:38.850" v="373"/>
          <ac:grpSpMkLst>
            <pc:docMk/>
            <pc:sldMk cId="3289316152" sldId="400"/>
            <ac:grpSpMk id="75" creationId="{8DD80EC3-F662-4F5E-8127-2B287D27A0F4}"/>
          </ac:grpSpMkLst>
        </pc:grpChg>
        <pc:grpChg chg="del mod">
          <ac:chgData name="仁園 呂" userId="eef67f80-1e14-4c90-a22b-aad4575b3ef9" providerId="ADAL" clId="{3B8A370E-0AE9-40F7-A937-C4EF9068E21B}" dt="2020-06-19T07:49:26.299" v="340"/>
          <ac:grpSpMkLst>
            <pc:docMk/>
            <pc:sldMk cId="3289316152" sldId="400"/>
            <ac:grpSpMk id="86" creationId="{B1C609C8-8CD7-47B7-8233-A53C0F098EDA}"/>
          </ac:grpSpMkLst>
        </pc:grpChg>
        <pc:grpChg chg="del mod">
          <ac:chgData name="仁園 呂" userId="eef67f80-1e14-4c90-a22b-aad4575b3ef9" providerId="ADAL" clId="{3B8A370E-0AE9-40F7-A937-C4EF9068E21B}" dt="2020-06-19T07:49:20.785" v="334"/>
          <ac:grpSpMkLst>
            <pc:docMk/>
            <pc:sldMk cId="3289316152" sldId="400"/>
            <ac:grpSpMk id="93" creationId="{468442DC-F03C-4A7E-A94B-F0A0E4892765}"/>
          </ac:grpSpMkLst>
        </pc:grpChg>
        <pc:grpChg chg="del mod">
          <ac:chgData name="仁園 呂" userId="eef67f80-1e14-4c90-a22b-aad4575b3ef9" providerId="ADAL" clId="{3B8A370E-0AE9-40F7-A937-C4EF9068E21B}" dt="2020-06-19T07:50:38.850" v="373"/>
          <ac:grpSpMkLst>
            <pc:docMk/>
            <pc:sldMk cId="3289316152" sldId="400"/>
            <ac:grpSpMk id="98" creationId="{028BCA1B-353E-4196-954A-213CBD30E078}"/>
          </ac:grpSpMkLst>
        </pc:grpChg>
        <pc:grpChg chg="del mod">
          <ac:chgData name="仁園 呂" userId="eef67f80-1e14-4c90-a22b-aad4575b3ef9" providerId="ADAL" clId="{3B8A370E-0AE9-40F7-A937-C4EF9068E21B}" dt="2020-06-19T07:50:38.850" v="373"/>
          <ac:grpSpMkLst>
            <pc:docMk/>
            <pc:sldMk cId="3289316152" sldId="400"/>
            <ac:grpSpMk id="104" creationId="{27B836DD-05CB-441F-8EEA-98D9C77CF3FC}"/>
          </ac:grpSpMkLst>
        </pc:grpChg>
        <pc:grpChg chg="del mod">
          <ac:chgData name="仁園 呂" userId="eef67f80-1e14-4c90-a22b-aad4575b3ef9" providerId="ADAL" clId="{3B8A370E-0AE9-40F7-A937-C4EF9068E21B}" dt="2020-06-19T07:50:38.850" v="373"/>
          <ac:grpSpMkLst>
            <pc:docMk/>
            <pc:sldMk cId="3289316152" sldId="400"/>
            <ac:grpSpMk id="129" creationId="{C492076C-1E41-48A4-9553-AC0CDD633C20}"/>
          </ac:grpSpMkLst>
        </pc:grpChg>
        <pc:grpChg chg="del mod">
          <ac:chgData name="仁園 呂" userId="eef67f80-1e14-4c90-a22b-aad4575b3ef9" providerId="ADAL" clId="{3B8A370E-0AE9-40F7-A937-C4EF9068E21B}" dt="2020-06-19T07:50:38.850" v="373"/>
          <ac:grpSpMkLst>
            <pc:docMk/>
            <pc:sldMk cId="3289316152" sldId="400"/>
            <ac:grpSpMk id="135" creationId="{D462B1E0-3F1D-4F1C-9000-EC1A77FFB1CB}"/>
          </ac:grpSpMkLst>
        </pc:grpChg>
        <pc:grpChg chg="del mod">
          <ac:chgData name="仁園 呂" userId="eef67f80-1e14-4c90-a22b-aad4575b3ef9" providerId="ADAL" clId="{3B8A370E-0AE9-40F7-A937-C4EF9068E21B}" dt="2020-06-19T07:50:47.740" v="378"/>
          <ac:grpSpMkLst>
            <pc:docMk/>
            <pc:sldMk cId="3289316152" sldId="400"/>
            <ac:grpSpMk id="137" creationId="{A415CC28-0518-4E71-B171-BCF6F3917BAE}"/>
          </ac:grpSpMkLst>
        </pc:grpChg>
        <pc:grpChg chg="del mod">
          <ac:chgData name="仁園 呂" userId="eef67f80-1e14-4c90-a22b-aad4575b3ef9" providerId="ADAL" clId="{3B8A370E-0AE9-40F7-A937-C4EF9068E21B}" dt="2020-06-19T07:50:49.208" v="381"/>
          <ac:grpSpMkLst>
            <pc:docMk/>
            <pc:sldMk cId="3289316152" sldId="400"/>
            <ac:grpSpMk id="142" creationId="{CB26B689-03C9-4533-BFAA-87D9EBF422C4}"/>
          </ac:grpSpMkLst>
        </pc:grpChg>
        <pc:grpChg chg="del mod">
          <ac:chgData name="仁園 呂" userId="eef67f80-1e14-4c90-a22b-aad4575b3ef9" providerId="ADAL" clId="{3B8A370E-0AE9-40F7-A937-C4EF9068E21B}" dt="2020-06-19T07:50:50.613" v="383"/>
          <ac:grpSpMkLst>
            <pc:docMk/>
            <pc:sldMk cId="3289316152" sldId="400"/>
            <ac:grpSpMk id="145" creationId="{7877A5F6-F22D-4992-BCBA-EF5BA741FC0E}"/>
          </ac:grpSpMkLst>
        </pc:grpChg>
        <pc:grpChg chg="mod">
          <ac:chgData name="仁園 呂" userId="eef67f80-1e14-4c90-a22b-aad4575b3ef9" providerId="ADAL" clId="{3B8A370E-0AE9-40F7-A937-C4EF9068E21B}" dt="2020-06-19T07:50:50.613" v="383"/>
          <ac:grpSpMkLst>
            <pc:docMk/>
            <pc:sldMk cId="3289316152" sldId="400"/>
            <ac:grpSpMk id="147" creationId="{53A6729D-B8AA-40EF-A674-6CCC6D89488F}"/>
          </ac:grpSpMkLst>
        </pc:grpChg>
        <pc:inkChg chg="add del">
          <ac:chgData name="仁園 呂" userId="eef67f80-1e14-4c90-a22b-aad4575b3ef9" providerId="ADAL" clId="{3B8A370E-0AE9-40F7-A937-C4EF9068E21B}" dt="2020-06-19T07:48:49.035" v="269"/>
          <ac:inkMkLst>
            <pc:docMk/>
            <pc:sldMk cId="3289316152" sldId="400"/>
            <ac:inkMk id="6" creationId="{610624D5-DA17-481D-9EA5-65B855D43950}"/>
          </ac:inkMkLst>
        </pc:inkChg>
        <pc:inkChg chg="add del mod">
          <ac:chgData name="仁園 呂" userId="eef67f80-1e14-4c90-a22b-aad4575b3ef9" providerId="ADAL" clId="{3B8A370E-0AE9-40F7-A937-C4EF9068E21B}" dt="2020-06-19T07:48:47.832" v="265"/>
          <ac:inkMkLst>
            <pc:docMk/>
            <pc:sldMk cId="3289316152" sldId="400"/>
            <ac:inkMk id="7" creationId="{CD615D1A-49BD-47EA-95A2-F340BA734A93}"/>
          </ac:inkMkLst>
        </pc:inkChg>
        <pc:inkChg chg="add del mod">
          <ac:chgData name="仁園 呂" userId="eef67f80-1e14-4c90-a22b-aad4575b3ef9" providerId="ADAL" clId="{3B8A370E-0AE9-40F7-A937-C4EF9068E21B}" dt="2020-06-19T07:48:47.823" v="252"/>
          <ac:inkMkLst>
            <pc:docMk/>
            <pc:sldMk cId="3289316152" sldId="400"/>
            <ac:inkMk id="8" creationId="{22303243-F670-4845-8A4B-6A941AE493CD}"/>
          </ac:inkMkLst>
        </pc:inkChg>
        <pc:inkChg chg="add del mod">
          <ac:chgData name="仁園 呂" userId="eef67f80-1e14-4c90-a22b-aad4575b3ef9" providerId="ADAL" clId="{3B8A370E-0AE9-40F7-A937-C4EF9068E21B}" dt="2020-06-19T07:48:47.828" v="258"/>
          <ac:inkMkLst>
            <pc:docMk/>
            <pc:sldMk cId="3289316152" sldId="400"/>
            <ac:inkMk id="9" creationId="{69CCB8BB-69F9-4820-8045-A3E7E2ADC735}"/>
          </ac:inkMkLst>
        </pc:inkChg>
        <pc:inkChg chg="add del mod">
          <ac:chgData name="仁園 呂" userId="eef67f80-1e14-4c90-a22b-aad4575b3ef9" providerId="ADAL" clId="{3B8A370E-0AE9-40F7-A937-C4EF9068E21B}" dt="2020-06-19T07:48:47.822" v="251"/>
          <ac:inkMkLst>
            <pc:docMk/>
            <pc:sldMk cId="3289316152" sldId="400"/>
            <ac:inkMk id="10" creationId="{C1EA3684-5610-4B39-996C-1692E61BC521}"/>
          </ac:inkMkLst>
        </pc:inkChg>
        <pc:inkChg chg="add del mod">
          <ac:chgData name="仁園 呂" userId="eef67f80-1e14-4c90-a22b-aad4575b3ef9" providerId="ADAL" clId="{3B8A370E-0AE9-40F7-A937-C4EF9068E21B}" dt="2020-06-19T07:48:47.828" v="257"/>
          <ac:inkMkLst>
            <pc:docMk/>
            <pc:sldMk cId="3289316152" sldId="400"/>
            <ac:inkMk id="11" creationId="{F7F6E9F4-7C33-4404-8D41-9C6683A47F06}"/>
          </ac:inkMkLst>
        </pc:inkChg>
        <pc:inkChg chg="add del mod">
          <ac:chgData name="仁園 呂" userId="eef67f80-1e14-4c90-a22b-aad4575b3ef9" providerId="ADAL" clId="{3B8A370E-0AE9-40F7-A937-C4EF9068E21B}" dt="2020-06-19T07:48:47.824" v="253"/>
          <ac:inkMkLst>
            <pc:docMk/>
            <pc:sldMk cId="3289316152" sldId="400"/>
            <ac:inkMk id="12" creationId="{D107892A-F1F7-4B85-AD9E-949C2CCCA63C}"/>
          </ac:inkMkLst>
        </pc:inkChg>
        <pc:inkChg chg="add del mod">
          <ac:chgData name="仁園 呂" userId="eef67f80-1e14-4c90-a22b-aad4575b3ef9" providerId="ADAL" clId="{3B8A370E-0AE9-40F7-A937-C4EF9068E21B}" dt="2020-06-19T07:48:47.819" v="248"/>
          <ac:inkMkLst>
            <pc:docMk/>
            <pc:sldMk cId="3289316152" sldId="400"/>
            <ac:inkMk id="13" creationId="{009C4D0D-5A90-47E9-AC27-766733026465}"/>
          </ac:inkMkLst>
        </pc:inkChg>
        <pc:inkChg chg="add del mod">
          <ac:chgData name="仁園 呂" userId="eef67f80-1e14-4c90-a22b-aad4575b3ef9" providerId="ADAL" clId="{3B8A370E-0AE9-40F7-A937-C4EF9068E21B}" dt="2020-06-19T07:48:47.820" v="249"/>
          <ac:inkMkLst>
            <pc:docMk/>
            <pc:sldMk cId="3289316152" sldId="400"/>
            <ac:inkMk id="14" creationId="{9B37ED15-E152-402D-B663-ED8C560B536C}"/>
          </ac:inkMkLst>
        </pc:inkChg>
        <pc:inkChg chg="add del mod">
          <ac:chgData name="仁園 呂" userId="eef67f80-1e14-4c90-a22b-aad4575b3ef9" providerId="ADAL" clId="{3B8A370E-0AE9-40F7-A937-C4EF9068E21B}" dt="2020-06-19T07:48:47.825" v="254"/>
          <ac:inkMkLst>
            <pc:docMk/>
            <pc:sldMk cId="3289316152" sldId="400"/>
            <ac:inkMk id="15" creationId="{31919C10-0377-4234-A1AB-17EFF3823D86}"/>
          </ac:inkMkLst>
        </pc:inkChg>
        <pc:inkChg chg="add del mod">
          <ac:chgData name="仁園 呂" userId="eef67f80-1e14-4c90-a22b-aad4575b3ef9" providerId="ADAL" clId="{3B8A370E-0AE9-40F7-A937-C4EF9068E21B}" dt="2020-06-19T07:48:47.833" v="267"/>
          <ac:inkMkLst>
            <pc:docMk/>
            <pc:sldMk cId="3289316152" sldId="400"/>
            <ac:inkMk id="16" creationId="{B7B9528A-4EEE-4B3B-8D2A-CED50A17142B}"/>
          </ac:inkMkLst>
        </pc:inkChg>
        <pc:inkChg chg="add del mod">
          <ac:chgData name="仁園 呂" userId="eef67f80-1e14-4c90-a22b-aad4575b3ef9" providerId="ADAL" clId="{3B8A370E-0AE9-40F7-A937-C4EF9068E21B}" dt="2020-06-19T07:48:47.830" v="261"/>
          <ac:inkMkLst>
            <pc:docMk/>
            <pc:sldMk cId="3289316152" sldId="400"/>
            <ac:inkMk id="17" creationId="{70CA784F-D4D8-456C-873E-E7ED5E6EF544}"/>
          </ac:inkMkLst>
        </pc:inkChg>
        <pc:inkChg chg="add del mod">
          <ac:chgData name="仁園 呂" userId="eef67f80-1e14-4c90-a22b-aad4575b3ef9" providerId="ADAL" clId="{3B8A370E-0AE9-40F7-A937-C4EF9068E21B}" dt="2020-06-19T07:48:47.827" v="256"/>
          <ac:inkMkLst>
            <pc:docMk/>
            <pc:sldMk cId="3289316152" sldId="400"/>
            <ac:inkMk id="20" creationId="{ED797BC6-78F4-4B21-A8FC-4470493A16C7}"/>
          </ac:inkMkLst>
        </pc:inkChg>
        <pc:inkChg chg="add del mod">
          <ac:chgData name="仁園 呂" userId="eef67f80-1e14-4c90-a22b-aad4575b3ef9" providerId="ADAL" clId="{3B8A370E-0AE9-40F7-A937-C4EF9068E21B}" dt="2020-06-19T07:48:47.829" v="259"/>
          <ac:inkMkLst>
            <pc:docMk/>
            <pc:sldMk cId="3289316152" sldId="400"/>
            <ac:inkMk id="21" creationId="{C9FC0BAD-043B-4137-98A6-D3D4CDD4A4A6}"/>
          </ac:inkMkLst>
        </pc:inkChg>
        <pc:inkChg chg="add del mod">
          <ac:chgData name="仁園 呂" userId="eef67f80-1e14-4c90-a22b-aad4575b3ef9" providerId="ADAL" clId="{3B8A370E-0AE9-40F7-A937-C4EF9068E21B}" dt="2020-06-19T07:48:47.831" v="263"/>
          <ac:inkMkLst>
            <pc:docMk/>
            <pc:sldMk cId="3289316152" sldId="400"/>
            <ac:inkMk id="23" creationId="{90540210-59B1-4062-9376-A8B4353F0C7A}"/>
          </ac:inkMkLst>
        </pc:inkChg>
        <pc:inkChg chg="add del mod">
          <ac:chgData name="仁園 呂" userId="eef67f80-1e14-4c90-a22b-aad4575b3ef9" providerId="ADAL" clId="{3B8A370E-0AE9-40F7-A937-C4EF9068E21B}" dt="2020-06-19T07:48:47.830" v="260"/>
          <ac:inkMkLst>
            <pc:docMk/>
            <pc:sldMk cId="3289316152" sldId="400"/>
            <ac:inkMk id="24" creationId="{F2D36B2B-D106-42D1-A016-4CB13C1C1B37}"/>
          </ac:inkMkLst>
        </pc:inkChg>
        <pc:inkChg chg="add del mod">
          <ac:chgData name="仁園 呂" userId="eef67f80-1e14-4c90-a22b-aad4575b3ef9" providerId="ADAL" clId="{3B8A370E-0AE9-40F7-A937-C4EF9068E21B}" dt="2020-06-19T07:48:47.831" v="262"/>
          <ac:inkMkLst>
            <pc:docMk/>
            <pc:sldMk cId="3289316152" sldId="400"/>
            <ac:inkMk id="25" creationId="{D05E0FD8-D515-402C-8ADC-0A334F4D292F}"/>
          </ac:inkMkLst>
        </pc:inkChg>
        <pc:inkChg chg="add del mod">
          <ac:chgData name="仁園 呂" userId="eef67f80-1e14-4c90-a22b-aad4575b3ef9" providerId="ADAL" clId="{3B8A370E-0AE9-40F7-A937-C4EF9068E21B}" dt="2020-06-19T07:48:47.833" v="266"/>
          <ac:inkMkLst>
            <pc:docMk/>
            <pc:sldMk cId="3289316152" sldId="400"/>
            <ac:inkMk id="26" creationId="{C9023C45-75CD-4382-8030-29ECBD02D63E}"/>
          </ac:inkMkLst>
        </pc:inkChg>
        <pc:inkChg chg="add del mod">
          <ac:chgData name="仁園 呂" userId="eef67f80-1e14-4c90-a22b-aad4575b3ef9" providerId="ADAL" clId="{3B8A370E-0AE9-40F7-A937-C4EF9068E21B}" dt="2020-06-19T07:48:47.832" v="264"/>
          <ac:inkMkLst>
            <pc:docMk/>
            <pc:sldMk cId="3289316152" sldId="400"/>
            <ac:inkMk id="27" creationId="{C66CCBA1-268A-4157-B813-D5CFFDCCEF1A}"/>
          </ac:inkMkLst>
        </pc:inkChg>
        <pc:inkChg chg="add del mod">
          <ac:chgData name="仁園 呂" userId="eef67f80-1e14-4c90-a22b-aad4575b3ef9" providerId="ADAL" clId="{3B8A370E-0AE9-40F7-A937-C4EF9068E21B}" dt="2020-06-19T07:48:47.821" v="250"/>
          <ac:inkMkLst>
            <pc:docMk/>
            <pc:sldMk cId="3289316152" sldId="400"/>
            <ac:inkMk id="28" creationId="{FAAE21F5-022E-4BEC-BF93-ACF3F5BF2212}"/>
          </ac:inkMkLst>
        </pc:inkChg>
        <pc:inkChg chg="add del mod">
          <ac:chgData name="仁園 呂" userId="eef67f80-1e14-4c90-a22b-aad4575b3ef9" providerId="ADAL" clId="{3B8A370E-0AE9-40F7-A937-C4EF9068E21B}" dt="2020-06-19T07:48:47.834" v="268"/>
          <ac:inkMkLst>
            <pc:docMk/>
            <pc:sldMk cId="3289316152" sldId="400"/>
            <ac:inkMk id="31" creationId="{2537D6D6-E780-4C5C-BC68-050010DD7147}"/>
          </ac:inkMkLst>
        </pc:inkChg>
        <pc:inkChg chg="add del mod">
          <ac:chgData name="仁園 呂" userId="eef67f80-1e14-4c90-a22b-aad4575b3ef9" providerId="ADAL" clId="{3B8A370E-0AE9-40F7-A937-C4EF9068E21B}" dt="2020-06-19T07:48:47.826" v="255"/>
          <ac:inkMkLst>
            <pc:docMk/>
            <pc:sldMk cId="3289316152" sldId="400"/>
            <ac:inkMk id="32" creationId="{9AF1F37F-77EF-4F7A-9E32-F60B3CB3336F}"/>
          </ac:inkMkLst>
        </pc:inkChg>
        <pc:inkChg chg="add mod">
          <ac:chgData name="仁園 呂" userId="eef67f80-1e14-4c90-a22b-aad4575b3ef9" providerId="ADAL" clId="{3B8A370E-0AE9-40F7-A937-C4EF9068E21B}" dt="2020-06-19T07:50:50.613" v="383"/>
          <ac:inkMkLst>
            <pc:docMk/>
            <pc:sldMk cId="3289316152" sldId="400"/>
            <ac:inkMk id="34" creationId="{14D3CD00-14BC-4FC3-A1C3-277D07CC3F44}"/>
          </ac:inkMkLst>
        </pc:inkChg>
        <pc:inkChg chg="add mod">
          <ac:chgData name="仁園 呂" userId="eef67f80-1e14-4c90-a22b-aad4575b3ef9" providerId="ADAL" clId="{3B8A370E-0AE9-40F7-A937-C4EF9068E21B}" dt="2020-06-19T07:50:50.613" v="383"/>
          <ac:inkMkLst>
            <pc:docMk/>
            <pc:sldMk cId="3289316152" sldId="400"/>
            <ac:inkMk id="35" creationId="{F8E099A0-08D6-4D6F-A983-0C7F041C4A0B}"/>
          </ac:inkMkLst>
        </pc:inkChg>
        <pc:inkChg chg="add mod">
          <ac:chgData name="仁園 呂" userId="eef67f80-1e14-4c90-a22b-aad4575b3ef9" providerId="ADAL" clId="{3B8A370E-0AE9-40F7-A937-C4EF9068E21B}" dt="2020-06-19T07:50:50.613" v="383"/>
          <ac:inkMkLst>
            <pc:docMk/>
            <pc:sldMk cId="3289316152" sldId="400"/>
            <ac:inkMk id="36" creationId="{1B4BB80F-1C2E-4410-AC7E-39152607A109}"/>
          </ac:inkMkLst>
        </pc:inkChg>
        <pc:inkChg chg="add mod">
          <ac:chgData name="仁園 呂" userId="eef67f80-1e14-4c90-a22b-aad4575b3ef9" providerId="ADAL" clId="{3B8A370E-0AE9-40F7-A937-C4EF9068E21B}" dt="2020-06-19T07:50:50.613" v="383"/>
          <ac:inkMkLst>
            <pc:docMk/>
            <pc:sldMk cId="3289316152" sldId="400"/>
            <ac:inkMk id="37" creationId="{29B62AD7-5E90-43DE-9705-0EEA39CF5587}"/>
          </ac:inkMkLst>
        </pc:inkChg>
        <pc:inkChg chg="add mod">
          <ac:chgData name="仁園 呂" userId="eef67f80-1e14-4c90-a22b-aad4575b3ef9" providerId="ADAL" clId="{3B8A370E-0AE9-40F7-A937-C4EF9068E21B}" dt="2020-06-19T07:50:50.613" v="383"/>
          <ac:inkMkLst>
            <pc:docMk/>
            <pc:sldMk cId="3289316152" sldId="400"/>
            <ac:inkMk id="38" creationId="{C652954C-E16E-4C4C-B211-57CD46502A34}"/>
          </ac:inkMkLst>
        </pc:inkChg>
        <pc:inkChg chg="add mod">
          <ac:chgData name="仁園 呂" userId="eef67f80-1e14-4c90-a22b-aad4575b3ef9" providerId="ADAL" clId="{3B8A370E-0AE9-40F7-A937-C4EF9068E21B}" dt="2020-06-19T07:50:50.613" v="383"/>
          <ac:inkMkLst>
            <pc:docMk/>
            <pc:sldMk cId="3289316152" sldId="400"/>
            <ac:inkMk id="39" creationId="{28FE4EBF-8D62-44EC-B055-60289E9048BD}"/>
          </ac:inkMkLst>
        </pc:inkChg>
        <pc:inkChg chg="add mod">
          <ac:chgData name="仁園 呂" userId="eef67f80-1e14-4c90-a22b-aad4575b3ef9" providerId="ADAL" clId="{3B8A370E-0AE9-40F7-A937-C4EF9068E21B}" dt="2020-06-19T07:50:50.613" v="383"/>
          <ac:inkMkLst>
            <pc:docMk/>
            <pc:sldMk cId="3289316152" sldId="400"/>
            <ac:inkMk id="40" creationId="{145F64B5-7547-4AAF-AD81-5CA8F07570B0}"/>
          </ac:inkMkLst>
        </pc:inkChg>
        <pc:inkChg chg="add mod">
          <ac:chgData name="仁園 呂" userId="eef67f80-1e14-4c90-a22b-aad4575b3ef9" providerId="ADAL" clId="{3B8A370E-0AE9-40F7-A937-C4EF9068E21B}" dt="2020-06-19T07:50:50.613" v="383"/>
          <ac:inkMkLst>
            <pc:docMk/>
            <pc:sldMk cId="3289316152" sldId="400"/>
            <ac:inkMk id="41" creationId="{135FB009-12B6-400E-9E79-94C8BBDA2B77}"/>
          </ac:inkMkLst>
        </pc:inkChg>
        <pc:inkChg chg="add mod">
          <ac:chgData name="仁園 呂" userId="eef67f80-1e14-4c90-a22b-aad4575b3ef9" providerId="ADAL" clId="{3B8A370E-0AE9-40F7-A937-C4EF9068E21B}" dt="2020-06-19T07:50:50.613" v="383"/>
          <ac:inkMkLst>
            <pc:docMk/>
            <pc:sldMk cId="3289316152" sldId="400"/>
            <ac:inkMk id="42" creationId="{A895F9EC-C752-4251-A499-589AA16A44A2}"/>
          </ac:inkMkLst>
        </pc:inkChg>
        <pc:inkChg chg="add mod">
          <ac:chgData name="仁園 呂" userId="eef67f80-1e14-4c90-a22b-aad4575b3ef9" providerId="ADAL" clId="{3B8A370E-0AE9-40F7-A937-C4EF9068E21B}" dt="2020-06-19T07:50:50.613" v="383"/>
          <ac:inkMkLst>
            <pc:docMk/>
            <pc:sldMk cId="3289316152" sldId="400"/>
            <ac:inkMk id="43" creationId="{1BDEA27D-571B-4B77-9DAF-73007AA1E8B4}"/>
          </ac:inkMkLst>
        </pc:inkChg>
        <pc:inkChg chg="add mod">
          <ac:chgData name="仁園 呂" userId="eef67f80-1e14-4c90-a22b-aad4575b3ef9" providerId="ADAL" clId="{3B8A370E-0AE9-40F7-A937-C4EF9068E21B}" dt="2020-06-19T07:50:50.613" v="383"/>
          <ac:inkMkLst>
            <pc:docMk/>
            <pc:sldMk cId="3289316152" sldId="400"/>
            <ac:inkMk id="44" creationId="{EFA9C335-A8FA-4883-AFEA-95DD9D751029}"/>
          </ac:inkMkLst>
        </pc:inkChg>
        <pc:inkChg chg="add mod">
          <ac:chgData name="仁園 呂" userId="eef67f80-1e14-4c90-a22b-aad4575b3ef9" providerId="ADAL" clId="{3B8A370E-0AE9-40F7-A937-C4EF9068E21B}" dt="2020-06-19T07:50:50.613" v="383"/>
          <ac:inkMkLst>
            <pc:docMk/>
            <pc:sldMk cId="3289316152" sldId="400"/>
            <ac:inkMk id="45" creationId="{D5496A82-052A-460F-9E2A-E6E3A61F3ECF}"/>
          </ac:inkMkLst>
        </pc:inkChg>
        <pc:inkChg chg="add mod">
          <ac:chgData name="仁園 呂" userId="eef67f80-1e14-4c90-a22b-aad4575b3ef9" providerId="ADAL" clId="{3B8A370E-0AE9-40F7-A937-C4EF9068E21B}" dt="2020-06-19T07:50:50.613" v="383"/>
          <ac:inkMkLst>
            <pc:docMk/>
            <pc:sldMk cId="3289316152" sldId="400"/>
            <ac:inkMk id="46" creationId="{FC5CC111-7D19-472D-AD6D-E8FFB626354A}"/>
          </ac:inkMkLst>
        </pc:inkChg>
        <pc:inkChg chg="add mod">
          <ac:chgData name="仁園 呂" userId="eef67f80-1e14-4c90-a22b-aad4575b3ef9" providerId="ADAL" clId="{3B8A370E-0AE9-40F7-A937-C4EF9068E21B}" dt="2020-06-19T07:50:50.613" v="383"/>
          <ac:inkMkLst>
            <pc:docMk/>
            <pc:sldMk cId="3289316152" sldId="400"/>
            <ac:inkMk id="47" creationId="{EA427926-0402-41C4-8AEF-7397B1338A48}"/>
          </ac:inkMkLst>
        </pc:inkChg>
        <pc:inkChg chg="add mod">
          <ac:chgData name="仁園 呂" userId="eef67f80-1e14-4c90-a22b-aad4575b3ef9" providerId="ADAL" clId="{3B8A370E-0AE9-40F7-A937-C4EF9068E21B}" dt="2020-06-19T07:50:50.613" v="383"/>
          <ac:inkMkLst>
            <pc:docMk/>
            <pc:sldMk cId="3289316152" sldId="400"/>
            <ac:inkMk id="48" creationId="{71706349-F693-4620-AB7B-44DF6EEA9FE2}"/>
          </ac:inkMkLst>
        </pc:inkChg>
        <pc:inkChg chg="add mod">
          <ac:chgData name="仁園 呂" userId="eef67f80-1e14-4c90-a22b-aad4575b3ef9" providerId="ADAL" clId="{3B8A370E-0AE9-40F7-A937-C4EF9068E21B}" dt="2020-06-19T07:50:50.613" v="383"/>
          <ac:inkMkLst>
            <pc:docMk/>
            <pc:sldMk cId="3289316152" sldId="400"/>
            <ac:inkMk id="49" creationId="{E88912E0-7BC3-4680-A7CD-7A3411280724}"/>
          </ac:inkMkLst>
        </pc:inkChg>
        <pc:inkChg chg="add mod">
          <ac:chgData name="仁園 呂" userId="eef67f80-1e14-4c90-a22b-aad4575b3ef9" providerId="ADAL" clId="{3B8A370E-0AE9-40F7-A937-C4EF9068E21B}" dt="2020-06-19T07:50:50.613" v="383"/>
          <ac:inkMkLst>
            <pc:docMk/>
            <pc:sldMk cId="3289316152" sldId="400"/>
            <ac:inkMk id="50" creationId="{BDC2E75F-BFC3-47F7-9B05-B4578B45E93B}"/>
          </ac:inkMkLst>
        </pc:inkChg>
        <pc:inkChg chg="add mod">
          <ac:chgData name="仁園 呂" userId="eef67f80-1e14-4c90-a22b-aad4575b3ef9" providerId="ADAL" clId="{3B8A370E-0AE9-40F7-A937-C4EF9068E21B}" dt="2020-06-19T07:50:50.613" v="383"/>
          <ac:inkMkLst>
            <pc:docMk/>
            <pc:sldMk cId="3289316152" sldId="400"/>
            <ac:inkMk id="51" creationId="{D22D244A-FA31-4148-B831-12C7D5E1DB41}"/>
          </ac:inkMkLst>
        </pc:inkChg>
        <pc:inkChg chg="add mod">
          <ac:chgData name="仁園 呂" userId="eef67f80-1e14-4c90-a22b-aad4575b3ef9" providerId="ADAL" clId="{3B8A370E-0AE9-40F7-A937-C4EF9068E21B}" dt="2020-06-19T07:50:50.613" v="383"/>
          <ac:inkMkLst>
            <pc:docMk/>
            <pc:sldMk cId="3289316152" sldId="400"/>
            <ac:inkMk id="52" creationId="{C6D87EF3-65FA-4C6A-AF7E-13B5363DF0B1}"/>
          </ac:inkMkLst>
        </pc:inkChg>
        <pc:inkChg chg="add mod">
          <ac:chgData name="仁園 呂" userId="eef67f80-1e14-4c90-a22b-aad4575b3ef9" providerId="ADAL" clId="{3B8A370E-0AE9-40F7-A937-C4EF9068E21B}" dt="2020-06-19T07:50:50.613" v="383"/>
          <ac:inkMkLst>
            <pc:docMk/>
            <pc:sldMk cId="3289316152" sldId="400"/>
            <ac:inkMk id="53" creationId="{9457A6B2-4C4F-4D0B-BA85-E36EB96E9E30}"/>
          </ac:inkMkLst>
        </pc:inkChg>
        <pc:inkChg chg="add mod">
          <ac:chgData name="仁園 呂" userId="eef67f80-1e14-4c90-a22b-aad4575b3ef9" providerId="ADAL" clId="{3B8A370E-0AE9-40F7-A937-C4EF9068E21B}" dt="2020-06-19T07:50:50.613" v="383"/>
          <ac:inkMkLst>
            <pc:docMk/>
            <pc:sldMk cId="3289316152" sldId="400"/>
            <ac:inkMk id="54" creationId="{4D96B713-4303-4BEB-8A6D-61717828B053}"/>
          </ac:inkMkLst>
        </pc:inkChg>
        <pc:inkChg chg="add mod">
          <ac:chgData name="仁園 呂" userId="eef67f80-1e14-4c90-a22b-aad4575b3ef9" providerId="ADAL" clId="{3B8A370E-0AE9-40F7-A937-C4EF9068E21B}" dt="2020-06-19T07:50:50.613" v="383"/>
          <ac:inkMkLst>
            <pc:docMk/>
            <pc:sldMk cId="3289316152" sldId="400"/>
            <ac:inkMk id="55" creationId="{41C8464D-6DF6-4471-966E-2109C5494A71}"/>
          </ac:inkMkLst>
        </pc:inkChg>
        <pc:inkChg chg="add mod">
          <ac:chgData name="仁園 呂" userId="eef67f80-1e14-4c90-a22b-aad4575b3ef9" providerId="ADAL" clId="{3B8A370E-0AE9-40F7-A937-C4EF9068E21B}" dt="2020-06-19T07:50:50.613" v="383"/>
          <ac:inkMkLst>
            <pc:docMk/>
            <pc:sldMk cId="3289316152" sldId="400"/>
            <ac:inkMk id="56" creationId="{66EF9898-C53C-4144-A08E-CA0141DAD925}"/>
          </ac:inkMkLst>
        </pc:inkChg>
        <pc:inkChg chg="add mod">
          <ac:chgData name="仁園 呂" userId="eef67f80-1e14-4c90-a22b-aad4575b3ef9" providerId="ADAL" clId="{3B8A370E-0AE9-40F7-A937-C4EF9068E21B}" dt="2020-06-19T07:50:50.613" v="383"/>
          <ac:inkMkLst>
            <pc:docMk/>
            <pc:sldMk cId="3289316152" sldId="400"/>
            <ac:inkMk id="57" creationId="{5BCFEF47-8D54-4F3A-A603-8A2C7F1BBF6D}"/>
          </ac:inkMkLst>
        </pc:inkChg>
        <pc:inkChg chg="add mod">
          <ac:chgData name="仁園 呂" userId="eef67f80-1e14-4c90-a22b-aad4575b3ef9" providerId="ADAL" clId="{3B8A370E-0AE9-40F7-A937-C4EF9068E21B}" dt="2020-06-19T07:50:50.613" v="383"/>
          <ac:inkMkLst>
            <pc:docMk/>
            <pc:sldMk cId="3289316152" sldId="400"/>
            <ac:inkMk id="58" creationId="{99FB51A6-28BD-4536-9F8E-BF64232BD4FB}"/>
          </ac:inkMkLst>
        </pc:inkChg>
        <pc:inkChg chg="add mod">
          <ac:chgData name="仁園 呂" userId="eef67f80-1e14-4c90-a22b-aad4575b3ef9" providerId="ADAL" clId="{3B8A370E-0AE9-40F7-A937-C4EF9068E21B}" dt="2020-06-19T07:50:50.613" v="383"/>
          <ac:inkMkLst>
            <pc:docMk/>
            <pc:sldMk cId="3289316152" sldId="400"/>
            <ac:inkMk id="59" creationId="{20CAAF48-ABB7-48AD-A3CB-14D6AF427062}"/>
          </ac:inkMkLst>
        </pc:inkChg>
        <pc:inkChg chg="add mod">
          <ac:chgData name="仁園 呂" userId="eef67f80-1e14-4c90-a22b-aad4575b3ef9" providerId="ADAL" clId="{3B8A370E-0AE9-40F7-A937-C4EF9068E21B}" dt="2020-06-19T07:50:50.613" v="383"/>
          <ac:inkMkLst>
            <pc:docMk/>
            <pc:sldMk cId="3289316152" sldId="400"/>
            <ac:inkMk id="60" creationId="{B572CB48-093F-4447-839D-D556750D4C96}"/>
          </ac:inkMkLst>
        </pc:inkChg>
        <pc:inkChg chg="add mod">
          <ac:chgData name="仁園 呂" userId="eef67f80-1e14-4c90-a22b-aad4575b3ef9" providerId="ADAL" clId="{3B8A370E-0AE9-40F7-A937-C4EF9068E21B}" dt="2020-06-19T07:50:50.613" v="383"/>
          <ac:inkMkLst>
            <pc:docMk/>
            <pc:sldMk cId="3289316152" sldId="400"/>
            <ac:inkMk id="61" creationId="{1BA78A49-683E-44F3-BAE1-8A72014BEF35}"/>
          </ac:inkMkLst>
        </pc:inkChg>
        <pc:inkChg chg="add mod">
          <ac:chgData name="仁園 呂" userId="eef67f80-1e14-4c90-a22b-aad4575b3ef9" providerId="ADAL" clId="{3B8A370E-0AE9-40F7-A937-C4EF9068E21B}" dt="2020-06-19T07:50:50.613" v="383"/>
          <ac:inkMkLst>
            <pc:docMk/>
            <pc:sldMk cId="3289316152" sldId="400"/>
            <ac:inkMk id="62" creationId="{14654D03-0513-46AD-B7DA-7BD7D99E7320}"/>
          </ac:inkMkLst>
        </pc:inkChg>
        <pc:inkChg chg="add mod">
          <ac:chgData name="仁園 呂" userId="eef67f80-1e14-4c90-a22b-aad4575b3ef9" providerId="ADAL" clId="{3B8A370E-0AE9-40F7-A937-C4EF9068E21B}" dt="2020-06-19T07:50:50.613" v="383"/>
          <ac:inkMkLst>
            <pc:docMk/>
            <pc:sldMk cId="3289316152" sldId="400"/>
            <ac:inkMk id="63" creationId="{54E8BF67-FE96-4939-820A-80A56B269D64}"/>
          </ac:inkMkLst>
        </pc:inkChg>
        <pc:inkChg chg="add mod">
          <ac:chgData name="仁園 呂" userId="eef67f80-1e14-4c90-a22b-aad4575b3ef9" providerId="ADAL" clId="{3B8A370E-0AE9-40F7-A937-C4EF9068E21B}" dt="2020-06-19T07:50:50.613" v="383"/>
          <ac:inkMkLst>
            <pc:docMk/>
            <pc:sldMk cId="3289316152" sldId="400"/>
            <ac:inkMk id="64" creationId="{E2DFDE8F-5E9C-42EA-A5FA-FC78D297152D}"/>
          </ac:inkMkLst>
        </pc:inkChg>
        <pc:inkChg chg="add mod">
          <ac:chgData name="仁園 呂" userId="eef67f80-1e14-4c90-a22b-aad4575b3ef9" providerId="ADAL" clId="{3B8A370E-0AE9-40F7-A937-C4EF9068E21B}" dt="2020-06-19T07:50:50.613" v="383"/>
          <ac:inkMkLst>
            <pc:docMk/>
            <pc:sldMk cId="3289316152" sldId="400"/>
            <ac:inkMk id="65" creationId="{99E583F1-A84D-4338-A37A-27C082B13D30}"/>
          </ac:inkMkLst>
        </pc:inkChg>
        <pc:inkChg chg="add mod">
          <ac:chgData name="仁園 呂" userId="eef67f80-1e14-4c90-a22b-aad4575b3ef9" providerId="ADAL" clId="{3B8A370E-0AE9-40F7-A937-C4EF9068E21B}" dt="2020-06-19T07:50:50.613" v="383"/>
          <ac:inkMkLst>
            <pc:docMk/>
            <pc:sldMk cId="3289316152" sldId="400"/>
            <ac:inkMk id="69" creationId="{BBB4853C-ADE9-4C88-B2C7-68CB53BB40DB}"/>
          </ac:inkMkLst>
        </pc:inkChg>
        <pc:inkChg chg="add mod">
          <ac:chgData name="仁園 呂" userId="eef67f80-1e14-4c90-a22b-aad4575b3ef9" providerId="ADAL" clId="{3B8A370E-0AE9-40F7-A937-C4EF9068E21B}" dt="2020-06-19T07:50:50.613" v="383"/>
          <ac:inkMkLst>
            <pc:docMk/>
            <pc:sldMk cId="3289316152" sldId="400"/>
            <ac:inkMk id="71" creationId="{56DA46F7-E032-4654-9FA3-EB39D99AE382}"/>
          </ac:inkMkLst>
        </pc:inkChg>
        <pc:inkChg chg="add mod">
          <ac:chgData name="仁園 呂" userId="eef67f80-1e14-4c90-a22b-aad4575b3ef9" providerId="ADAL" clId="{3B8A370E-0AE9-40F7-A937-C4EF9068E21B}" dt="2020-06-19T07:50:50.613" v="383"/>
          <ac:inkMkLst>
            <pc:docMk/>
            <pc:sldMk cId="3289316152" sldId="400"/>
            <ac:inkMk id="72" creationId="{DDFA86D0-D265-4004-AA1D-B97A9BF75BB2}"/>
          </ac:inkMkLst>
        </pc:inkChg>
        <pc:inkChg chg="add mod">
          <ac:chgData name="仁園 呂" userId="eef67f80-1e14-4c90-a22b-aad4575b3ef9" providerId="ADAL" clId="{3B8A370E-0AE9-40F7-A937-C4EF9068E21B}" dt="2020-06-19T07:50:50.613" v="383"/>
          <ac:inkMkLst>
            <pc:docMk/>
            <pc:sldMk cId="3289316152" sldId="400"/>
            <ac:inkMk id="73" creationId="{C230EE96-3644-40C6-9579-B851A8BD701C}"/>
          </ac:inkMkLst>
        </pc:inkChg>
        <pc:inkChg chg="add mod">
          <ac:chgData name="仁園 呂" userId="eef67f80-1e14-4c90-a22b-aad4575b3ef9" providerId="ADAL" clId="{3B8A370E-0AE9-40F7-A937-C4EF9068E21B}" dt="2020-06-19T07:50:50.613" v="383"/>
          <ac:inkMkLst>
            <pc:docMk/>
            <pc:sldMk cId="3289316152" sldId="400"/>
            <ac:inkMk id="74" creationId="{78514C3B-B4C4-4B81-9F7A-8C0D46A3A7BE}"/>
          </ac:inkMkLst>
        </pc:inkChg>
        <pc:inkChg chg="add mod">
          <ac:chgData name="仁園 呂" userId="eef67f80-1e14-4c90-a22b-aad4575b3ef9" providerId="ADAL" clId="{3B8A370E-0AE9-40F7-A937-C4EF9068E21B}" dt="2020-06-19T07:50:50.613" v="383"/>
          <ac:inkMkLst>
            <pc:docMk/>
            <pc:sldMk cId="3289316152" sldId="400"/>
            <ac:inkMk id="76" creationId="{9A05A40B-212C-45FF-A040-F044C5E075EB}"/>
          </ac:inkMkLst>
        </pc:inkChg>
        <pc:inkChg chg="add mod">
          <ac:chgData name="仁園 呂" userId="eef67f80-1e14-4c90-a22b-aad4575b3ef9" providerId="ADAL" clId="{3B8A370E-0AE9-40F7-A937-C4EF9068E21B}" dt="2020-06-19T07:50:50.613" v="383"/>
          <ac:inkMkLst>
            <pc:docMk/>
            <pc:sldMk cId="3289316152" sldId="400"/>
            <ac:inkMk id="77" creationId="{6A1749B5-8B6C-4F6A-B2F0-95BF0DC5EA5E}"/>
          </ac:inkMkLst>
        </pc:inkChg>
        <pc:inkChg chg="add mod">
          <ac:chgData name="仁園 呂" userId="eef67f80-1e14-4c90-a22b-aad4575b3ef9" providerId="ADAL" clId="{3B8A370E-0AE9-40F7-A937-C4EF9068E21B}" dt="2020-06-19T07:50:50.613" v="383"/>
          <ac:inkMkLst>
            <pc:docMk/>
            <pc:sldMk cId="3289316152" sldId="400"/>
            <ac:inkMk id="78" creationId="{2DA0C3D4-EA9A-4A01-B5D4-4204A74D1EBD}"/>
          </ac:inkMkLst>
        </pc:inkChg>
        <pc:inkChg chg="add mod">
          <ac:chgData name="仁園 呂" userId="eef67f80-1e14-4c90-a22b-aad4575b3ef9" providerId="ADAL" clId="{3B8A370E-0AE9-40F7-A937-C4EF9068E21B}" dt="2020-06-19T07:50:50.613" v="383"/>
          <ac:inkMkLst>
            <pc:docMk/>
            <pc:sldMk cId="3289316152" sldId="400"/>
            <ac:inkMk id="79" creationId="{B287662A-34C0-421D-89A7-C63E5E942F2A}"/>
          </ac:inkMkLst>
        </pc:inkChg>
        <pc:inkChg chg="add mod">
          <ac:chgData name="仁園 呂" userId="eef67f80-1e14-4c90-a22b-aad4575b3ef9" providerId="ADAL" clId="{3B8A370E-0AE9-40F7-A937-C4EF9068E21B}" dt="2020-06-19T07:50:50.613" v="383"/>
          <ac:inkMkLst>
            <pc:docMk/>
            <pc:sldMk cId="3289316152" sldId="400"/>
            <ac:inkMk id="80" creationId="{A7743E5B-54F7-4D14-A8AA-834EB81FBA4D}"/>
          </ac:inkMkLst>
        </pc:inkChg>
        <pc:inkChg chg="add mod">
          <ac:chgData name="仁園 呂" userId="eef67f80-1e14-4c90-a22b-aad4575b3ef9" providerId="ADAL" clId="{3B8A370E-0AE9-40F7-A937-C4EF9068E21B}" dt="2020-06-19T07:50:50.613" v="383"/>
          <ac:inkMkLst>
            <pc:docMk/>
            <pc:sldMk cId="3289316152" sldId="400"/>
            <ac:inkMk id="81" creationId="{A9DE470B-7F70-429B-9303-61754B459B47}"/>
          </ac:inkMkLst>
        </pc:inkChg>
        <pc:inkChg chg="add mod">
          <ac:chgData name="仁園 呂" userId="eef67f80-1e14-4c90-a22b-aad4575b3ef9" providerId="ADAL" clId="{3B8A370E-0AE9-40F7-A937-C4EF9068E21B}" dt="2020-06-19T07:50:50.613" v="383"/>
          <ac:inkMkLst>
            <pc:docMk/>
            <pc:sldMk cId="3289316152" sldId="400"/>
            <ac:inkMk id="82" creationId="{E69D4AA0-EA97-4166-9A05-3FB9CD674324}"/>
          </ac:inkMkLst>
        </pc:inkChg>
        <pc:inkChg chg="add mod">
          <ac:chgData name="仁園 呂" userId="eef67f80-1e14-4c90-a22b-aad4575b3ef9" providerId="ADAL" clId="{3B8A370E-0AE9-40F7-A937-C4EF9068E21B}" dt="2020-06-19T07:50:50.613" v="383"/>
          <ac:inkMkLst>
            <pc:docMk/>
            <pc:sldMk cId="3289316152" sldId="400"/>
            <ac:inkMk id="83" creationId="{D77CA0E9-2FAB-47E2-B905-1496D1AB0CC7}"/>
          </ac:inkMkLst>
        </pc:inkChg>
        <pc:inkChg chg="add mod">
          <ac:chgData name="仁園 呂" userId="eef67f80-1e14-4c90-a22b-aad4575b3ef9" providerId="ADAL" clId="{3B8A370E-0AE9-40F7-A937-C4EF9068E21B}" dt="2020-06-19T07:50:50.613" v="383"/>
          <ac:inkMkLst>
            <pc:docMk/>
            <pc:sldMk cId="3289316152" sldId="400"/>
            <ac:inkMk id="84" creationId="{600869EB-AA60-4822-87B3-2B8857286746}"/>
          </ac:inkMkLst>
        </pc:inkChg>
        <pc:inkChg chg="add mod">
          <ac:chgData name="仁園 呂" userId="eef67f80-1e14-4c90-a22b-aad4575b3ef9" providerId="ADAL" clId="{3B8A370E-0AE9-40F7-A937-C4EF9068E21B}" dt="2020-06-19T07:50:50.613" v="383"/>
          <ac:inkMkLst>
            <pc:docMk/>
            <pc:sldMk cId="3289316152" sldId="400"/>
            <ac:inkMk id="85" creationId="{F46A02A6-85B3-447C-A778-AD5562BA1805}"/>
          </ac:inkMkLst>
        </pc:inkChg>
        <pc:inkChg chg="add mod">
          <ac:chgData name="仁園 呂" userId="eef67f80-1e14-4c90-a22b-aad4575b3ef9" providerId="ADAL" clId="{3B8A370E-0AE9-40F7-A937-C4EF9068E21B}" dt="2020-06-19T07:50:50.613" v="383"/>
          <ac:inkMkLst>
            <pc:docMk/>
            <pc:sldMk cId="3289316152" sldId="400"/>
            <ac:inkMk id="87" creationId="{EF329F80-60AC-4CF8-9340-1E57C039647D}"/>
          </ac:inkMkLst>
        </pc:inkChg>
        <pc:inkChg chg="add mod">
          <ac:chgData name="仁園 呂" userId="eef67f80-1e14-4c90-a22b-aad4575b3ef9" providerId="ADAL" clId="{3B8A370E-0AE9-40F7-A937-C4EF9068E21B}" dt="2020-06-19T07:50:50.613" v="383"/>
          <ac:inkMkLst>
            <pc:docMk/>
            <pc:sldMk cId="3289316152" sldId="400"/>
            <ac:inkMk id="88" creationId="{0A461967-CD17-4D19-A3B7-0800334EA650}"/>
          </ac:inkMkLst>
        </pc:inkChg>
        <pc:inkChg chg="add mod">
          <ac:chgData name="仁園 呂" userId="eef67f80-1e14-4c90-a22b-aad4575b3ef9" providerId="ADAL" clId="{3B8A370E-0AE9-40F7-A937-C4EF9068E21B}" dt="2020-06-19T07:50:50.613" v="383"/>
          <ac:inkMkLst>
            <pc:docMk/>
            <pc:sldMk cId="3289316152" sldId="400"/>
            <ac:inkMk id="89" creationId="{62303712-0E9C-4B85-8F5F-4AD07EC990E3}"/>
          </ac:inkMkLst>
        </pc:inkChg>
        <pc:inkChg chg="add mod">
          <ac:chgData name="仁園 呂" userId="eef67f80-1e14-4c90-a22b-aad4575b3ef9" providerId="ADAL" clId="{3B8A370E-0AE9-40F7-A937-C4EF9068E21B}" dt="2020-06-19T07:50:50.613" v="383"/>
          <ac:inkMkLst>
            <pc:docMk/>
            <pc:sldMk cId="3289316152" sldId="400"/>
            <ac:inkMk id="90" creationId="{3CC8FC73-5420-4125-8DF5-EF422277FF7C}"/>
          </ac:inkMkLst>
        </pc:inkChg>
        <pc:inkChg chg="add mod">
          <ac:chgData name="仁園 呂" userId="eef67f80-1e14-4c90-a22b-aad4575b3ef9" providerId="ADAL" clId="{3B8A370E-0AE9-40F7-A937-C4EF9068E21B}" dt="2020-06-19T07:50:50.613" v="383"/>
          <ac:inkMkLst>
            <pc:docMk/>
            <pc:sldMk cId="3289316152" sldId="400"/>
            <ac:inkMk id="91" creationId="{D5E8BA0F-67D2-44C6-B36A-A1C551FEF725}"/>
          </ac:inkMkLst>
        </pc:inkChg>
        <pc:inkChg chg="add mod">
          <ac:chgData name="仁園 呂" userId="eef67f80-1e14-4c90-a22b-aad4575b3ef9" providerId="ADAL" clId="{3B8A370E-0AE9-40F7-A937-C4EF9068E21B}" dt="2020-06-19T07:50:50.613" v="383"/>
          <ac:inkMkLst>
            <pc:docMk/>
            <pc:sldMk cId="3289316152" sldId="400"/>
            <ac:inkMk id="92" creationId="{FCE0FF37-2014-4229-B963-9796D7549582}"/>
          </ac:inkMkLst>
        </pc:inkChg>
        <pc:inkChg chg="add del">
          <ac:chgData name="仁園 呂" userId="eef67f80-1e14-4c90-a22b-aad4575b3ef9" providerId="ADAL" clId="{3B8A370E-0AE9-40F7-A937-C4EF9068E21B}" dt="2020-06-19T07:49:18.753" v="330"/>
          <ac:inkMkLst>
            <pc:docMk/>
            <pc:sldMk cId="3289316152" sldId="400"/>
            <ac:inkMk id="94" creationId="{1A832F11-92BC-46C5-A465-50EC497F7389}"/>
          </ac:inkMkLst>
        </pc:inkChg>
        <pc:inkChg chg="add del">
          <ac:chgData name="仁園 呂" userId="eef67f80-1e14-4c90-a22b-aad4575b3ef9" providerId="ADAL" clId="{3B8A370E-0AE9-40F7-A937-C4EF9068E21B}" dt="2020-06-19T07:49:18.755" v="331"/>
          <ac:inkMkLst>
            <pc:docMk/>
            <pc:sldMk cId="3289316152" sldId="400"/>
            <ac:inkMk id="95" creationId="{3F8C68FA-7914-4632-9D99-15530AE45BA9}"/>
          </ac:inkMkLst>
        </pc:inkChg>
        <pc:inkChg chg="add mod">
          <ac:chgData name="仁園 呂" userId="eef67f80-1e14-4c90-a22b-aad4575b3ef9" providerId="ADAL" clId="{3B8A370E-0AE9-40F7-A937-C4EF9068E21B}" dt="2020-06-19T07:50:50.613" v="383"/>
          <ac:inkMkLst>
            <pc:docMk/>
            <pc:sldMk cId="3289316152" sldId="400"/>
            <ac:inkMk id="96" creationId="{EE3D6DF7-0BE3-45E0-8027-038EB36C7529}"/>
          </ac:inkMkLst>
        </pc:inkChg>
        <pc:inkChg chg="add mod">
          <ac:chgData name="仁園 呂" userId="eef67f80-1e14-4c90-a22b-aad4575b3ef9" providerId="ADAL" clId="{3B8A370E-0AE9-40F7-A937-C4EF9068E21B}" dt="2020-06-19T07:50:50.613" v="383"/>
          <ac:inkMkLst>
            <pc:docMk/>
            <pc:sldMk cId="3289316152" sldId="400"/>
            <ac:inkMk id="97" creationId="{46AFF496-9620-4F05-9340-E620B43260A1}"/>
          </ac:inkMkLst>
        </pc:inkChg>
        <pc:inkChg chg="add mod">
          <ac:chgData name="仁園 呂" userId="eef67f80-1e14-4c90-a22b-aad4575b3ef9" providerId="ADAL" clId="{3B8A370E-0AE9-40F7-A937-C4EF9068E21B}" dt="2020-06-19T07:50:50.613" v="383"/>
          <ac:inkMkLst>
            <pc:docMk/>
            <pc:sldMk cId="3289316152" sldId="400"/>
            <ac:inkMk id="99" creationId="{0F81676C-B797-4525-BAAF-0FAEE4886AFA}"/>
          </ac:inkMkLst>
        </pc:inkChg>
        <pc:inkChg chg="add mod">
          <ac:chgData name="仁園 呂" userId="eef67f80-1e14-4c90-a22b-aad4575b3ef9" providerId="ADAL" clId="{3B8A370E-0AE9-40F7-A937-C4EF9068E21B}" dt="2020-06-19T07:50:50.613" v="383"/>
          <ac:inkMkLst>
            <pc:docMk/>
            <pc:sldMk cId="3289316152" sldId="400"/>
            <ac:inkMk id="100" creationId="{0A7DF472-2B02-472E-8526-27ED3951B69F}"/>
          </ac:inkMkLst>
        </pc:inkChg>
        <pc:inkChg chg="add mod">
          <ac:chgData name="仁園 呂" userId="eef67f80-1e14-4c90-a22b-aad4575b3ef9" providerId="ADAL" clId="{3B8A370E-0AE9-40F7-A937-C4EF9068E21B}" dt="2020-06-19T07:50:50.613" v="383"/>
          <ac:inkMkLst>
            <pc:docMk/>
            <pc:sldMk cId="3289316152" sldId="400"/>
            <ac:inkMk id="101" creationId="{E08F40EF-C5AE-4676-914A-FE4A4E52F909}"/>
          </ac:inkMkLst>
        </pc:inkChg>
        <pc:inkChg chg="add mod">
          <ac:chgData name="仁園 呂" userId="eef67f80-1e14-4c90-a22b-aad4575b3ef9" providerId="ADAL" clId="{3B8A370E-0AE9-40F7-A937-C4EF9068E21B}" dt="2020-06-19T07:50:50.613" v="383"/>
          <ac:inkMkLst>
            <pc:docMk/>
            <pc:sldMk cId="3289316152" sldId="400"/>
            <ac:inkMk id="102" creationId="{21679002-C77D-4F6C-859D-516FA76EE37C}"/>
          </ac:inkMkLst>
        </pc:inkChg>
        <pc:inkChg chg="add mod">
          <ac:chgData name="仁園 呂" userId="eef67f80-1e14-4c90-a22b-aad4575b3ef9" providerId="ADAL" clId="{3B8A370E-0AE9-40F7-A937-C4EF9068E21B}" dt="2020-06-19T07:50:50.613" v="383"/>
          <ac:inkMkLst>
            <pc:docMk/>
            <pc:sldMk cId="3289316152" sldId="400"/>
            <ac:inkMk id="103" creationId="{ABA96AFF-9736-4123-9919-C7B975702BA1}"/>
          </ac:inkMkLst>
        </pc:inkChg>
        <pc:inkChg chg="add mod">
          <ac:chgData name="仁園 呂" userId="eef67f80-1e14-4c90-a22b-aad4575b3ef9" providerId="ADAL" clId="{3B8A370E-0AE9-40F7-A937-C4EF9068E21B}" dt="2020-06-19T07:50:50.613" v="383"/>
          <ac:inkMkLst>
            <pc:docMk/>
            <pc:sldMk cId="3289316152" sldId="400"/>
            <ac:inkMk id="105" creationId="{3E8DDA7A-83B9-421F-9926-C73CA2E4F999}"/>
          </ac:inkMkLst>
        </pc:inkChg>
        <pc:inkChg chg="add mod">
          <ac:chgData name="仁園 呂" userId="eef67f80-1e14-4c90-a22b-aad4575b3ef9" providerId="ADAL" clId="{3B8A370E-0AE9-40F7-A937-C4EF9068E21B}" dt="2020-06-19T07:50:50.613" v="383"/>
          <ac:inkMkLst>
            <pc:docMk/>
            <pc:sldMk cId="3289316152" sldId="400"/>
            <ac:inkMk id="106" creationId="{0E9F1708-5D78-4A83-858C-C539B01D0C68}"/>
          </ac:inkMkLst>
        </pc:inkChg>
        <pc:inkChg chg="add mod">
          <ac:chgData name="仁園 呂" userId="eef67f80-1e14-4c90-a22b-aad4575b3ef9" providerId="ADAL" clId="{3B8A370E-0AE9-40F7-A937-C4EF9068E21B}" dt="2020-06-19T07:50:50.613" v="383"/>
          <ac:inkMkLst>
            <pc:docMk/>
            <pc:sldMk cId="3289316152" sldId="400"/>
            <ac:inkMk id="107" creationId="{48DC2A68-C7D7-48C0-B78D-B4BEF64339A5}"/>
          </ac:inkMkLst>
        </pc:inkChg>
        <pc:inkChg chg="add mod">
          <ac:chgData name="仁園 呂" userId="eef67f80-1e14-4c90-a22b-aad4575b3ef9" providerId="ADAL" clId="{3B8A370E-0AE9-40F7-A937-C4EF9068E21B}" dt="2020-06-19T07:50:50.613" v="383"/>
          <ac:inkMkLst>
            <pc:docMk/>
            <pc:sldMk cId="3289316152" sldId="400"/>
            <ac:inkMk id="108" creationId="{AEDE924C-3216-47F7-A6BF-1B9AD8595144}"/>
          </ac:inkMkLst>
        </pc:inkChg>
        <pc:inkChg chg="add mod">
          <ac:chgData name="仁園 呂" userId="eef67f80-1e14-4c90-a22b-aad4575b3ef9" providerId="ADAL" clId="{3B8A370E-0AE9-40F7-A937-C4EF9068E21B}" dt="2020-06-19T07:50:50.613" v="383"/>
          <ac:inkMkLst>
            <pc:docMk/>
            <pc:sldMk cId="3289316152" sldId="400"/>
            <ac:inkMk id="109" creationId="{31C3E738-4251-44A7-8A8A-1608943FAE7F}"/>
          </ac:inkMkLst>
        </pc:inkChg>
        <pc:inkChg chg="add mod">
          <ac:chgData name="仁園 呂" userId="eef67f80-1e14-4c90-a22b-aad4575b3ef9" providerId="ADAL" clId="{3B8A370E-0AE9-40F7-A937-C4EF9068E21B}" dt="2020-06-19T07:50:50.613" v="383"/>
          <ac:inkMkLst>
            <pc:docMk/>
            <pc:sldMk cId="3289316152" sldId="400"/>
            <ac:inkMk id="110" creationId="{10FA4881-3A73-47E9-92BE-DD34D20205CF}"/>
          </ac:inkMkLst>
        </pc:inkChg>
        <pc:inkChg chg="add mod">
          <ac:chgData name="仁園 呂" userId="eef67f80-1e14-4c90-a22b-aad4575b3ef9" providerId="ADAL" clId="{3B8A370E-0AE9-40F7-A937-C4EF9068E21B}" dt="2020-06-19T07:50:50.613" v="383"/>
          <ac:inkMkLst>
            <pc:docMk/>
            <pc:sldMk cId="3289316152" sldId="400"/>
            <ac:inkMk id="111" creationId="{DECE08E3-8A35-4829-B616-5A266DCB79E2}"/>
          </ac:inkMkLst>
        </pc:inkChg>
        <pc:inkChg chg="add mod">
          <ac:chgData name="仁園 呂" userId="eef67f80-1e14-4c90-a22b-aad4575b3ef9" providerId="ADAL" clId="{3B8A370E-0AE9-40F7-A937-C4EF9068E21B}" dt="2020-06-19T07:50:50.613" v="383"/>
          <ac:inkMkLst>
            <pc:docMk/>
            <pc:sldMk cId="3289316152" sldId="400"/>
            <ac:inkMk id="112" creationId="{72F48B3E-0E6D-456B-941D-583F5A59C2AA}"/>
          </ac:inkMkLst>
        </pc:inkChg>
        <pc:inkChg chg="add mod">
          <ac:chgData name="仁園 呂" userId="eef67f80-1e14-4c90-a22b-aad4575b3ef9" providerId="ADAL" clId="{3B8A370E-0AE9-40F7-A937-C4EF9068E21B}" dt="2020-06-19T07:50:50.613" v="383"/>
          <ac:inkMkLst>
            <pc:docMk/>
            <pc:sldMk cId="3289316152" sldId="400"/>
            <ac:inkMk id="113" creationId="{70D0410F-152B-4DD4-B600-D3C332EF434E}"/>
          </ac:inkMkLst>
        </pc:inkChg>
        <pc:inkChg chg="add mod">
          <ac:chgData name="仁園 呂" userId="eef67f80-1e14-4c90-a22b-aad4575b3ef9" providerId="ADAL" clId="{3B8A370E-0AE9-40F7-A937-C4EF9068E21B}" dt="2020-06-19T07:50:50.613" v="383"/>
          <ac:inkMkLst>
            <pc:docMk/>
            <pc:sldMk cId="3289316152" sldId="400"/>
            <ac:inkMk id="114" creationId="{7B1D4EF3-D89C-4876-ADD8-9B599E768199}"/>
          </ac:inkMkLst>
        </pc:inkChg>
        <pc:inkChg chg="add mod">
          <ac:chgData name="仁園 呂" userId="eef67f80-1e14-4c90-a22b-aad4575b3ef9" providerId="ADAL" clId="{3B8A370E-0AE9-40F7-A937-C4EF9068E21B}" dt="2020-06-19T07:50:50.613" v="383"/>
          <ac:inkMkLst>
            <pc:docMk/>
            <pc:sldMk cId="3289316152" sldId="400"/>
            <ac:inkMk id="115" creationId="{2234E5D5-82F9-4577-84C8-79100AA90701}"/>
          </ac:inkMkLst>
        </pc:inkChg>
        <pc:inkChg chg="add mod">
          <ac:chgData name="仁園 呂" userId="eef67f80-1e14-4c90-a22b-aad4575b3ef9" providerId="ADAL" clId="{3B8A370E-0AE9-40F7-A937-C4EF9068E21B}" dt="2020-06-19T07:50:50.613" v="383"/>
          <ac:inkMkLst>
            <pc:docMk/>
            <pc:sldMk cId="3289316152" sldId="400"/>
            <ac:inkMk id="116" creationId="{88C0C063-1F56-4391-A909-1FB0E67F49A1}"/>
          </ac:inkMkLst>
        </pc:inkChg>
        <pc:inkChg chg="add mod">
          <ac:chgData name="仁園 呂" userId="eef67f80-1e14-4c90-a22b-aad4575b3ef9" providerId="ADAL" clId="{3B8A370E-0AE9-40F7-A937-C4EF9068E21B}" dt="2020-06-19T07:50:50.613" v="383"/>
          <ac:inkMkLst>
            <pc:docMk/>
            <pc:sldMk cId="3289316152" sldId="400"/>
            <ac:inkMk id="117" creationId="{F27897A0-7AC8-402F-94C5-C124620DB70A}"/>
          </ac:inkMkLst>
        </pc:inkChg>
        <pc:inkChg chg="add mod">
          <ac:chgData name="仁園 呂" userId="eef67f80-1e14-4c90-a22b-aad4575b3ef9" providerId="ADAL" clId="{3B8A370E-0AE9-40F7-A937-C4EF9068E21B}" dt="2020-06-19T07:50:50.613" v="383"/>
          <ac:inkMkLst>
            <pc:docMk/>
            <pc:sldMk cId="3289316152" sldId="400"/>
            <ac:inkMk id="118" creationId="{CB9D6190-1826-4FA6-B437-34B9B10B68DA}"/>
          </ac:inkMkLst>
        </pc:inkChg>
        <pc:inkChg chg="add mod">
          <ac:chgData name="仁園 呂" userId="eef67f80-1e14-4c90-a22b-aad4575b3ef9" providerId="ADAL" clId="{3B8A370E-0AE9-40F7-A937-C4EF9068E21B}" dt="2020-06-19T07:50:50.613" v="383"/>
          <ac:inkMkLst>
            <pc:docMk/>
            <pc:sldMk cId="3289316152" sldId="400"/>
            <ac:inkMk id="119" creationId="{702D1169-A7EB-4351-B357-990495B21A08}"/>
          </ac:inkMkLst>
        </pc:inkChg>
        <pc:inkChg chg="add mod">
          <ac:chgData name="仁園 呂" userId="eef67f80-1e14-4c90-a22b-aad4575b3ef9" providerId="ADAL" clId="{3B8A370E-0AE9-40F7-A937-C4EF9068E21B}" dt="2020-06-19T07:50:50.613" v="383"/>
          <ac:inkMkLst>
            <pc:docMk/>
            <pc:sldMk cId="3289316152" sldId="400"/>
            <ac:inkMk id="120" creationId="{FC2B6FE5-FED3-48C8-9502-11320DE53D23}"/>
          </ac:inkMkLst>
        </pc:inkChg>
        <pc:inkChg chg="add mod">
          <ac:chgData name="仁園 呂" userId="eef67f80-1e14-4c90-a22b-aad4575b3ef9" providerId="ADAL" clId="{3B8A370E-0AE9-40F7-A937-C4EF9068E21B}" dt="2020-06-19T07:50:50.613" v="383"/>
          <ac:inkMkLst>
            <pc:docMk/>
            <pc:sldMk cId="3289316152" sldId="400"/>
            <ac:inkMk id="121" creationId="{7E9B4B74-6314-49D6-A784-EDB3E8D4979A}"/>
          </ac:inkMkLst>
        </pc:inkChg>
        <pc:inkChg chg="add mod">
          <ac:chgData name="仁園 呂" userId="eef67f80-1e14-4c90-a22b-aad4575b3ef9" providerId="ADAL" clId="{3B8A370E-0AE9-40F7-A937-C4EF9068E21B}" dt="2020-06-19T07:50:50.613" v="383"/>
          <ac:inkMkLst>
            <pc:docMk/>
            <pc:sldMk cId="3289316152" sldId="400"/>
            <ac:inkMk id="122" creationId="{AE06EC26-24E2-4F4B-B60C-E8154C0E6225}"/>
          </ac:inkMkLst>
        </pc:inkChg>
        <pc:inkChg chg="add mod">
          <ac:chgData name="仁園 呂" userId="eef67f80-1e14-4c90-a22b-aad4575b3ef9" providerId="ADAL" clId="{3B8A370E-0AE9-40F7-A937-C4EF9068E21B}" dt="2020-06-19T07:50:50.613" v="383"/>
          <ac:inkMkLst>
            <pc:docMk/>
            <pc:sldMk cId="3289316152" sldId="400"/>
            <ac:inkMk id="123" creationId="{26281F63-6FAC-4184-87B1-8AA228BE8E57}"/>
          </ac:inkMkLst>
        </pc:inkChg>
        <pc:inkChg chg="add mod">
          <ac:chgData name="仁園 呂" userId="eef67f80-1e14-4c90-a22b-aad4575b3ef9" providerId="ADAL" clId="{3B8A370E-0AE9-40F7-A937-C4EF9068E21B}" dt="2020-06-19T07:50:50.613" v="383"/>
          <ac:inkMkLst>
            <pc:docMk/>
            <pc:sldMk cId="3289316152" sldId="400"/>
            <ac:inkMk id="124" creationId="{B7C2973A-C524-4E1F-86CD-C012A13EA362}"/>
          </ac:inkMkLst>
        </pc:inkChg>
        <pc:inkChg chg="add mod">
          <ac:chgData name="仁園 呂" userId="eef67f80-1e14-4c90-a22b-aad4575b3ef9" providerId="ADAL" clId="{3B8A370E-0AE9-40F7-A937-C4EF9068E21B}" dt="2020-06-19T07:50:50.613" v="383"/>
          <ac:inkMkLst>
            <pc:docMk/>
            <pc:sldMk cId="3289316152" sldId="400"/>
            <ac:inkMk id="125" creationId="{4D46530D-CC41-4C59-BF90-A3AD801EB9BD}"/>
          </ac:inkMkLst>
        </pc:inkChg>
        <pc:inkChg chg="add mod">
          <ac:chgData name="仁園 呂" userId="eef67f80-1e14-4c90-a22b-aad4575b3ef9" providerId="ADAL" clId="{3B8A370E-0AE9-40F7-A937-C4EF9068E21B}" dt="2020-06-19T07:50:50.613" v="383"/>
          <ac:inkMkLst>
            <pc:docMk/>
            <pc:sldMk cId="3289316152" sldId="400"/>
            <ac:inkMk id="126" creationId="{926C01EC-109A-4D31-88BE-1271EC79F639}"/>
          </ac:inkMkLst>
        </pc:inkChg>
        <pc:inkChg chg="add mod">
          <ac:chgData name="仁園 呂" userId="eef67f80-1e14-4c90-a22b-aad4575b3ef9" providerId="ADAL" clId="{3B8A370E-0AE9-40F7-A937-C4EF9068E21B}" dt="2020-06-19T07:50:50.613" v="383"/>
          <ac:inkMkLst>
            <pc:docMk/>
            <pc:sldMk cId="3289316152" sldId="400"/>
            <ac:inkMk id="127" creationId="{009958EE-33C1-419B-B450-EEC82B5DC6E2}"/>
          </ac:inkMkLst>
        </pc:inkChg>
        <pc:inkChg chg="add mod">
          <ac:chgData name="仁園 呂" userId="eef67f80-1e14-4c90-a22b-aad4575b3ef9" providerId="ADAL" clId="{3B8A370E-0AE9-40F7-A937-C4EF9068E21B}" dt="2020-06-19T07:50:50.613" v="383"/>
          <ac:inkMkLst>
            <pc:docMk/>
            <pc:sldMk cId="3289316152" sldId="400"/>
            <ac:inkMk id="128" creationId="{5DA9A5C0-8AA2-427A-8E22-CFFDE01549BF}"/>
          </ac:inkMkLst>
        </pc:inkChg>
        <pc:inkChg chg="add">
          <ac:chgData name="仁園 呂" userId="eef67f80-1e14-4c90-a22b-aad4575b3ef9" providerId="ADAL" clId="{3B8A370E-0AE9-40F7-A937-C4EF9068E21B}" dt="2020-06-19T07:50:09.767" v="366" actId="9405"/>
          <ac:inkMkLst>
            <pc:docMk/>
            <pc:sldMk cId="3289316152" sldId="400"/>
            <ac:inkMk id="130" creationId="{3C623AD6-AB18-4CCB-8EB1-52FD904D8E49}"/>
          </ac:inkMkLst>
        </pc:inkChg>
        <pc:inkChg chg="add">
          <ac:chgData name="仁園 呂" userId="eef67f80-1e14-4c90-a22b-aad4575b3ef9" providerId="ADAL" clId="{3B8A370E-0AE9-40F7-A937-C4EF9068E21B}" dt="2020-06-19T07:50:13.430" v="367" actId="9405"/>
          <ac:inkMkLst>
            <pc:docMk/>
            <pc:sldMk cId="3289316152" sldId="400"/>
            <ac:inkMk id="131" creationId="{02F6AE76-934F-45B4-B166-58CA606D9D35}"/>
          </ac:inkMkLst>
        </pc:inkChg>
        <pc:inkChg chg="add">
          <ac:chgData name="仁園 呂" userId="eef67f80-1e14-4c90-a22b-aad4575b3ef9" providerId="ADAL" clId="{3B8A370E-0AE9-40F7-A937-C4EF9068E21B}" dt="2020-06-19T07:50:16.378" v="368" actId="9405"/>
          <ac:inkMkLst>
            <pc:docMk/>
            <pc:sldMk cId="3289316152" sldId="400"/>
            <ac:inkMk id="132" creationId="{0F00EA97-4C15-4F4B-A1E0-45D96BD7C203}"/>
          </ac:inkMkLst>
        </pc:inkChg>
        <pc:inkChg chg="add mod">
          <ac:chgData name="仁園 呂" userId="eef67f80-1e14-4c90-a22b-aad4575b3ef9" providerId="ADAL" clId="{3B8A370E-0AE9-40F7-A937-C4EF9068E21B}" dt="2020-06-19T07:50:50.613" v="383"/>
          <ac:inkMkLst>
            <pc:docMk/>
            <pc:sldMk cId="3289316152" sldId="400"/>
            <ac:inkMk id="133" creationId="{C326A13D-1CEA-4A25-88D1-8CD6EC57C2A2}"/>
          </ac:inkMkLst>
        </pc:inkChg>
        <pc:inkChg chg="add mod">
          <ac:chgData name="仁園 呂" userId="eef67f80-1e14-4c90-a22b-aad4575b3ef9" providerId="ADAL" clId="{3B8A370E-0AE9-40F7-A937-C4EF9068E21B}" dt="2020-06-19T07:50:50.613" v="383"/>
          <ac:inkMkLst>
            <pc:docMk/>
            <pc:sldMk cId="3289316152" sldId="400"/>
            <ac:inkMk id="134" creationId="{47DF6BEA-B2E9-47B6-8EF8-2243F61A6363}"/>
          </ac:inkMkLst>
        </pc:inkChg>
        <pc:inkChg chg="add mod">
          <ac:chgData name="仁園 呂" userId="eef67f80-1e14-4c90-a22b-aad4575b3ef9" providerId="ADAL" clId="{3B8A370E-0AE9-40F7-A937-C4EF9068E21B}" dt="2020-06-19T07:50:50.613" v="383"/>
          <ac:inkMkLst>
            <pc:docMk/>
            <pc:sldMk cId="3289316152" sldId="400"/>
            <ac:inkMk id="136" creationId="{B33C5773-CA8C-43D7-99C9-75D6958E1854}"/>
          </ac:inkMkLst>
        </pc:inkChg>
        <pc:inkChg chg="add">
          <ac:chgData name="仁園 呂" userId="eef67f80-1e14-4c90-a22b-aad4575b3ef9" providerId="ADAL" clId="{3B8A370E-0AE9-40F7-A937-C4EF9068E21B}" dt="2020-06-19T07:50:44.547" v="374" actId="9405"/>
          <ac:inkMkLst>
            <pc:docMk/>
            <pc:sldMk cId="3289316152" sldId="400"/>
            <ac:inkMk id="138" creationId="{F80420E8-1BF4-4F37-8C56-672E9E170732}"/>
          </ac:inkMkLst>
        </pc:inkChg>
        <pc:inkChg chg="add mod">
          <ac:chgData name="仁園 呂" userId="eef67f80-1e14-4c90-a22b-aad4575b3ef9" providerId="ADAL" clId="{3B8A370E-0AE9-40F7-A937-C4EF9068E21B}" dt="2020-06-19T07:50:50.613" v="383"/>
          <ac:inkMkLst>
            <pc:docMk/>
            <pc:sldMk cId="3289316152" sldId="400"/>
            <ac:inkMk id="139" creationId="{2467CE12-62F1-4CA9-AB20-0AFE377E7B47}"/>
          </ac:inkMkLst>
        </pc:inkChg>
        <pc:inkChg chg="add mod">
          <ac:chgData name="仁園 呂" userId="eef67f80-1e14-4c90-a22b-aad4575b3ef9" providerId="ADAL" clId="{3B8A370E-0AE9-40F7-A937-C4EF9068E21B}" dt="2020-06-19T07:50:50.613" v="383"/>
          <ac:inkMkLst>
            <pc:docMk/>
            <pc:sldMk cId="3289316152" sldId="400"/>
            <ac:inkMk id="140" creationId="{94B270F6-05B3-4D06-82E4-4F28FF1A4976}"/>
          </ac:inkMkLst>
        </pc:inkChg>
        <pc:inkChg chg="add mod">
          <ac:chgData name="仁園 呂" userId="eef67f80-1e14-4c90-a22b-aad4575b3ef9" providerId="ADAL" clId="{3B8A370E-0AE9-40F7-A937-C4EF9068E21B}" dt="2020-06-19T07:50:50.613" v="383"/>
          <ac:inkMkLst>
            <pc:docMk/>
            <pc:sldMk cId="3289316152" sldId="400"/>
            <ac:inkMk id="141" creationId="{B31EA718-693A-4B68-8638-FEB285FE48FC}"/>
          </ac:inkMkLst>
        </pc:inkChg>
        <pc:inkChg chg="add mod">
          <ac:chgData name="仁園 呂" userId="eef67f80-1e14-4c90-a22b-aad4575b3ef9" providerId="ADAL" clId="{3B8A370E-0AE9-40F7-A937-C4EF9068E21B}" dt="2020-06-19T07:50:50.613" v="383"/>
          <ac:inkMkLst>
            <pc:docMk/>
            <pc:sldMk cId="3289316152" sldId="400"/>
            <ac:inkMk id="143" creationId="{573210C9-611D-4F50-BB44-23DCA6D2CDA8}"/>
          </ac:inkMkLst>
        </pc:inkChg>
        <pc:inkChg chg="add mod">
          <ac:chgData name="仁園 呂" userId="eef67f80-1e14-4c90-a22b-aad4575b3ef9" providerId="ADAL" clId="{3B8A370E-0AE9-40F7-A937-C4EF9068E21B}" dt="2020-06-19T07:50:50.613" v="383"/>
          <ac:inkMkLst>
            <pc:docMk/>
            <pc:sldMk cId="3289316152" sldId="400"/>
            <ac:inkMk id="144" creationId="{212659E4-FCCF-4155-ABA0-4D60D1D160DC}"/>
          </ac:inkMkLst>
        </pc:inkChg>
        <pc:inkChg chg="add mod">
          <ac:chgData name="仁園 呂" userId="eef67f80-1e14-4c90-a22b-aad4575b3ef9" providerId="ADAL" clId="{3B8A370E-0AE9-40F7-A937-C4EF9068E21B}" dt="2020-06-19T07:50:50.613" v="383"/>
          <ac:inkMkLst>
            <pc:docMk/>
            <pc:sldMk cId="3289316152" sldId="400"/>
            <ac:inkMk id="146" creationId="{51C3BA8E-7729-4404-BFAF-3DA3896FAB53}"/>
          </ac:inkMkLst>
        </pc:inkChg>
      </pc:sldChg>
    </pc:docChg>
  </pc:docChgLst>
  <pc:docChgLst>
    <pc:chgData name="呂仁園" userId="eef67f80-1e14-4c90-a22b-aad4575b3ef9" providerId="ADAL" clId="{FC75A137-0438-4E64-A2F8-CF022979D0B8}"/>
    <pc:docChg chg="undo custSel addSld delSld modSld">
      <pc:chgData name="呂仁園" userId="eef67f80-1e14-4c90-a22b-aad4575b3ef9" providerId="ADAL" clId="{FC75A137-0438-4E64-A2F8-CF022979D0B8}" dt="2020-06-19T03:00:07.271" v="1649"/>
      <pc:docMkLst>
        <pc:docMk/>
      </pc:docMkLst>
      <pc:sldChg chg="modSp">
        <pc:chgData name="呂仁園" userId="eef67f80-1e14-4c90-a22b-aad4575b3ef9" providerId="ADAL" clId="{FC75A137-0438-4E64-A2F8-CF022979D0B8}" dt="2020-06-19T03:00:07.271" v="1649"/>
        <pc:sldMkLst>
          <pc:docMk/>
          <pc:sldMk cId="0" sldId="257"/>
        </pc:sldMkLst>
        <pc:spChg chg="mod">
          <ac:chgData name="呂仁園" userId="eef67f80-1e14-4c90-a22b-aad4575b3ef9" providerId="ADAL" clId="{FC75A137-0438-4E64-A2F8-CF022979D0B8}" dt="2020-06-19T03:00:07.271" v="1649"/>
          <ac:spMkLst>
            <pc:docMk/>
            <pc:sldMk cId="0" sldId="257"/>
            <ac:spMk id="3" creationId="{00000000-0000-0000-0000-000000000000}"/>
          </ac:spMkLst>
        </pc:spChg>
      </pc:sldChg>
      <pc:sldChg chg="addSp delSp modSp mod">
        <pc:chgData name="呂仁園" userId="eef67f80-1e14-4c90-a22b-aad4575b3ef9" providerId="ADAL" clId="{FC75A137-0438-4E64-A2F8-CF022979D0B8}" dt="2020-06-19T00:38:04.318" v="147" actId="113"/>
        <pc:sldMkLst>
          <pc:docMk/>
          <pc:sldMk cId="0" sldId="258"/>
        </pc:sldMkLst>
        <pc:spChg chg="del mod">
          <ac:chgData name="呂仁園" userId="eef67f80-1e14-4c90-a22b-aad4575b3ef9" providerId="ADAL" clId="{FC75A137-0438-4E64-A2F8-CF022979D0B8}" dt="2020-06-19T00:33:48.126" v="100" actId="478"/>
          <ac:spMkLst>
            <pc:docMk/>
            <pc:sldMk cId="0" sldId="258"/>
            <ac:spMk id="5" creationId="{00000000-0000-0000-0000-000000000000}"/>
          </ac:spMkLst>
        </pc:spChg>
        <pc:spChg chg="add mod">
          <ac:chgData name="呂仁園" userId="eef67f80-1e14-4c90-a22b-aad4575b3ef9" providerId="ADAL" clId="{FC75A137-0438-4E64-A2F8-CF022979D0B8}" dt="2020-06-19T00:36:24.198" v="135" actId="1076"/>
          <ac:spMkLst>
            <pc:docMk/>
            <pc:sldMk cId="0" sldId="258"/>
            <ac:spMk id="9" creationId="{5EC9D68C-C04F-4F90-A525-CA8DE9AB1B60}"/>
          </ac:spMkLst>
        </pc:spChg>
        <pc:spChg chg="add del mod">
          <ac:chgData name="呂仁園" userId="eef67f80-1e14-4c90-a22b-aad4575b3ef9" providerId="ADAL" clId="{FC75A137-0438-4E64-A2F8-CF022979D0B8}" dt="2020-06-19T00:33:51.609" v="101" actId="478"/>
          <ac:spMkLst>
            <pc:docMk/>
            <pc:sldMk cId="0" sldId="258"/>
            <ac:spMk id="10" creationId="{ED430476-BD63-442F-AA65-3462388250CD}"/>
          </ac:spMkLst>
        </pc:spChg>
        <pc:spChg chg="add mod">
          <ac:chgData name="呂仁園" userId="eef67f80-1e14-4c90-a22b-aad4575b3ef9" providerId="ADAL" clId="{FC75A137-0438-4E64-A2F8-CF022979D0B8}" dt="2020-06-19T00:38:04.318" v="147" actId="113"/>
          <ac:spMkLst>
            <pc:docMk/>
            <pc:sldMk cId="0" sldId="258"/>
            <ac:spMk id="12" creationId="{43BDA047-EFAE-4FAD-A9C9-FAD96406AF68}"/>
          </ac:spMkLst>
        </pc:spChg>
        <pc:picChg chg="mod">
          <ac:chgData name="呂仁園" userId="eef67f80-1e14-4c90-a22b-aad4575b3ef9" providerId="ADAL" clId="{FC75A137-0438-4E64-A2F8-CF022979D0B8}" dt="2020-06-19T00:35:55.069" v="131" actId="1076"/>
          <ac:picMkLst>
            <pc:docMk/>
            <pc:sldMk cId="0" sldId="258"/>
            <ac:picMk id="6" creationId="{00000000-0000-0000-0000-000000000000}"/>
          </ac:picMkLst>
        </pc:picChg>
      </pc:sldChg>
      <pc:sldChg chg="addSp delSp modSp mod">
        <pc:chgData name="呂仁園" userId="eef67f80-1e14-4c90-a22b-aad4575b3ef9" providerId="ADAL" clId="{FC75A137-0438-4E64-A2F8-CF022979D0B8}" dt="2020-06-19T01:16:13.250" v="369" actId="478"/>
        <pc:sldMkLst>
          <pc:docMk/>
          <pc:sldMk cId="0" sldId="259"/>
        </pc:sldMkLst>
        <pc:spChg chg="mod">
          <ac:chgData name="呂仁園" userId="eef67f80-1e14-4c90-a22b-aad4575b3ef9" providerId="ADAL" clId="{FC75A137-0438-4E64-A2F8-CF022979D0B8}" dt="2020-06-19T00:55:13.155" v="150" actId="6549"/>
          <ac:spMkLst>
            <pc:docMk/>
            <pc:sldMk cId="0" sldId="259"/>
            <ac:spMk id="2" creationId="{00000000-0000-0000-0000-000000000000}"/>
          </ac:spMkLst>
        </pc:spChg>
        <pc:spChg chg="del">
          <ac:chgData name="呂仁園" userId="eef67f80-1e14-4c90-a22b-aad4575b3ef9" providerId="ADAL" clId="{FC75A137-0438-4E64-A2F8-CF022979D0B8}" dt="2020-06-19T00:42:08.302" v="148" actId="478"/>
          <ac:spMkLst>
            <pc:docMk/>
            <pc:sldMk cId="0" sldId="259"/>
            <ac:spMk id="3" creationId="{00000000-0000-0000-0000-000000000000}"/>
          </ac:spMkLst>
        </pc:spChg>
        <pc:spChg chg="del">
          <ac:chgData name="呂仁園" userId="eef67f80-1e14-4c90-a22b-aad4575b3ef9" providerId="ADAL" clId="{FC75A137-0438-4E64-A2F8-CF022979D0B8}" dt="2020-06-19T01:01:31.968" v="189" actId="478"/>
          <ac:spMkLst>
            <pc:docMk/>
            <pc:sldMk cId="0" sldId="259"/>
            <ac:spMk id="4" creationId="{00000000-0000-0000-0000-000000000000}"/>
          </ac:spMkLst>
        </pc:spChg>
        <pc:spChg chg="add del mod">
          <ac:chgData name="呂仁園" userId="eef67f80-1e14-4c90-a22b-aad4575b3ef9" providerId="ADAL" clId="{FC75A137-0438-4E64-A2F8-CF022979D0B8}" dt="2020-06-19T00:42:11.924" v="149" actId="478"/>
          <ac:spMkLst>
            <pc:docMk/>
            <pc:sldMk cId="0" sldId="259"/>
            <ac:spMk id="7" creationId="{2C12978E-F730-41C0-955F-4630608BDA27}"/>
          </ac:spMkLst>
        </pc:spChg>
        <pc:spChg chg="add mod">
          <ac:chgData name="呂仁園" userId="eef67f80-1e14-4c90-a22b-aad4575b3ef9" providerId="ADAL" clId="{FC75A137-0438-4E64-A2F8-CF022979D0B8}" dt="2020-06-19T01:02:18.893" v="202" actId="14100"/>
          <ac:spMkLst>
            <pc:docMk/>
            <pc:sldMk cId="0" sldId="259"/>
            <ac:spMk id="9" creationId="{BB55D87D-9747-4F65-9CDC-23DE915BA62D}"/>
          </ac:spMkLst>
        </pc:spChg>
        <pc:grpChg chg="mod">
          <ac:chgData name="呂仁園" userId="eef67f80-1e14-4c90-a22b-aad4575b3ef9" providerId="ADAL" clId="{FC75A137-0438-4E64-A2F8-CF022979D0B8}" dt="2020-06-19T01:02:45.578" v="209"/>
          <ac:grpSpMkLst>
            <pc:docMk/>
            <pc:sldMk cId="0" sldId="259"/>
            <ac:grpSpMk id="16" creationId="{79888918-CC10-4657-8F8B-37A970F7EF16}"/>
          </ac:grpSpMkLst>
        </pc:grpChg>
        <pc:grpChg chg="mod">
          <ac:chgData name="呂仁園" userId="eef67f80-1e14-4c90-a22b-aad4575b3ef9" providerId="ADAL" clId="{FC75A137-0438-4E64-A2F8-CF022979D0B8}" dt="2020-06-19T01:02:45.578" v="209"/>
          <ac:grpSpMkLst>
            <pc:docMk/>
            <pc:sldMk cId="0" sldId="259"/>
            <ac:grpSpMk id="17" creationId="{4046F3B1-ABA7-44EA-B568-3C6023EBD816}"/>
          </ac:grpSpMkLst>
        </pc:grpChg>
        <pc:grpChg chg="mod">
          <ac:chgData name="呂仁園" userId="eef67f80-1e14-4c90-a22b-aad4575b3ef9" providerId="ADAL" clId="{FC75A137-0438-4E64-A2F8-CF022979D0B8}" dt="2020-06-19T01:02:50.181" v="214"/>
          <ac:grpSpMkLst>
            <pc:docMk/>
            <pc:sldMk cId="0" sldId="259"/>
            <ac:grpSpMk id="22" creationId="{66CAF6A5-E23D-4A76-85EC-4196C1AD612E}"/>
          </ac:grpSpMkLst>
        </pc:grpChg>
        <pc:grpChg chg="mod">
          <ac:chgData name="呂仁園" userId="eef67f80-1e14-4c90-a22b-aad4575b3ef9" providerId="ADAL" clId="{FC75A137-0438-4E64-A2F8-CF022979D0B8}" dt="2020-06-19T01:02:53.080" v="217"/>
          <ac:grpSpMkLst>
            <pc:docMk/>
            <pc:sldMk cId="0" sldId="259"/>
            <ac:grpSpMk id="25" creationId="{9BF5D6F2-144A-4397-B5A8-2B882EFB0D98}"/>
          </ac:grpSpMkLst>
        </pc:grpChg>
        <pc:grpChg chg="mod">
          <ac:chgData name="呂仁園" userId="eef67f80-1e14-4c90-a22b-aad4575b3ef9" providerId="ADAL" clId="{FC75A137-0438-4E64-A2F8-CF022979D0B8}" dt="2020-06-19T01:02:59.760" v="223"/>
          <ac:grpSpMkLst>
            <pc:docMk/>
            <pc:sldMk cId="0" sldId="259"/>
            <ac:grpSpMk id="31" creationId="{1FA954B2-3F5A-46B2-BF62-B9F4922EFCA5}"/>
          </ac:grpSpMkLst>
        </pc:grpChg>
        <pc:grpChg chg="mod">
          <ac:chgData name="呂仁園" userId="eef67f80-1e14-4c90-a22b-aad4575b3ef9" providerId="ADAL" clId="{FC75A137-0438-4E64-A2F8-CF022979D0B8}" dt="2020-06-19T01:02:59.760" v="223"/>
          <ac:grpSpMkLst>
            <pc:docMk/>
            <pc:sldMk cId="0" sldId="259"/>
            <ac:grpSpMk id="32" creationId="{F03A390D-7A2F-4155-AC97-F76D187E8FF7}"/>
          </ac:grpSpMkLst>
        </pc:grpChg>
        <pc:grpChg chg="del mod">
          <ac:chgData name="呂仁園" userId="eef67f80-1e14-4c90-a22b-aad4575b3ef9" providerId="ADAL" clId="{FC75A137-0438-4E64-A2F8-CF022979D0B8}" dt="2020-06-19T01:03:16.001" v="231"/>
          <ac:grpSpMkLst>
            <pc:docMk/>
            <pc:sldMk cId="0" sldId="259"/>
            <ac:grpSpMk id="37" creationId="{80139C12-516C-4D6D-B3C9-E2BA4C108D2B}"/>
          </ac:grpSpMkLst>
        </pc:grpChg>
        <pc:grpChg chg="mod">
          <ac:chgData name="呂仁園" userId="eef67f80-1e14-4c90-a22b-aad4575b3ef9" providerId="ADAL" clId="{FC75A137-0438-4E64-A2F8-CF022979D0B8}" dt="2020-06-19T01:03:16.001" v="231"/>
          <ac:grpSpMkLst>
            <pc:docMk/>
            <pc:sldMk cId="0" sldId="259"/>
            <ac:grpSpMk id="40" creationId="{DA8BF894-7E1F-4020-9353-A1F27BF02308}"/>
          </ac:grpSpMkLst>
        </pc:grpChg>
        <pc:grpChg chg="del mod">
          <ac:chgData name="呂仁園" userId="eef67f80-1e14-4c90-a22b-aad4575b3ef9" providerId="ADAL" clId="{FC75A137-0438-4E64-A2F8-CF022979D0B8}" dt="2020-06-19T01:03:32.853" v="240"/>
          <ac:grpSpMkLst>
            <pc:docMk/>
            <pc:sldMk cId="0" sldId="259"/>
            <ac:grpSpMk id="45" creationId="{61073717-9A9A-49AD-8E59-237F508F5A09}"/>
          </ac:grpSpMkLst>
        </pc:grpChg>
        <pc:grpChg chg="mod">
          <ac:chgData name="呂仁園" userId="eef67f80-1e14-4c90-a22b-aad4575b3ef9" providerId="ADAL" clId="{FC75A137-0438-4E64-A2F8-CF022979D0B8}" dt="2020-06-19T01:03:32.853" v="240"/>
          <ac:grpSpMkLst>
            <pc:docMk/>
            <pc:sldMk cId="0" sldId="259"/>
            <ac:grpSpMk id="49" creationId="{CDDB01C9-61E5-4519-9848-9FEAF5630F40}"/>
          </ac:grpSpMkLst>
        </pc:grpChg>
        <pc:grpChg chg="del mod">
          <ac:chgData name="呂仁園" userId="eef67f80-1e14-4c90-a22b-aad4575b3ef9" providerId="ADAL" clId="{FC75A137-0438-4E64-A2F8-CF022979D0B8}" dt="2020-06-19T01:04:09.847" v="249"/>
          <ac:grpSpMkLst>
            <pc:docMk/>
            <pc:sldMk cId="0" sldId="259"/>
            <ac:grpSpMk id="54" creationId="{38545D80-BE9B-498E-949D-6611A379EE77}"/>
          </ac:grpSpMkLst>
        </pc:grpChg>
        <pc:grpChg chg="del mod">
          <ac:chgData name="呂仁園" userId="eef67f80-1e14-4c90-a22b-aad4575b3ef9" providerId="ADAL" clId="{FC75A137-0438-4E64-A2F8-CF022979D0B8}" dt="2020-06-19T01:04:15.684" v="255"/>
          <ac:grpSpMkLst>
            <pc:docMk/>
            <pc:sldMk cId="0" sldId="259"/>
            <ac:grpSpMk id="58" creationId="{1AFB4363-41ED-495E-88B8-14F38D82AFF4}"/>
          </ac:grpSpMkLst>
        </pc:grpChg>
        <pc:grpChg chg="del mod">
          <ac:chgData name="呂仁園" userId="eef67f80-1e14-4c90-a22b-aad4575b3ef9" providerId="ADAL" clId="{FC75A137-0438-4E64-A2F8-CF022979D0B8}" dt="2020-06-19T01:04:17.853" v="259"/>
          <ac:grpSpMkLst>
            <pc:docMk/>
            <pc:sldMk cId="0" sldId="259"/>
            <ac:grpSpMk id="64" creationId="{EB6E451C-7C05-4577-916F-0D12E506DD56}"/>
          </ac:grpSpMkLst>
        </pc:grpChg>
        <pc:grpChg chg="mod">
          <ac:chgData name="呂仁園" userId="eef67f80-1e14-4c90-a22b-aad4575b3ef9" providerId="ADAL" clId="{FC75A137-0438-4E64-A2F8-CF022979D0B8}" dt="2020-06-19T01:04:17.853" v="259"/>
          <ac:grpSpMkLst>
            <pc:docMk/>
            <pc:sldMk cId="0" sldId="259"/>
            <ac:grpSpMk id="68" creationId="{E0F1F211-3FE7-41FD-AC06-4319276B805E}"/>
          </ac:grpSpMkLst>
        </pc:grpChg>
        <pc:grpChg chg="del mod">
          <ac:chgData name="呂仁園" userId="eef67f80-1e14-4c90-a22b-aad4575b3ef9" providerId="ADAL" clId="{FC75A137-0438-4E64-A2F8-CF022979D0B8}" dt="2020-06-19T01:11:23.718" v="283" actId="478"/>
          <ac:grpSpMkLst>
            <pc:docMk/>
            <pc:sldMk cId="0" sldId="259"/>
            <ac:grpSpMk id="74" creationId="{DC347A22-067E-4CF0-A124-5F53132224A5}"/>
          </ac:grpSpMkLst>
        </pc:grpChg>
        <pc:grpChg chg="del mod">
          <ac:chgData name="呂仁園" userId="eef67f80-1e14-4c90-a22b-aad4575b3ef9" providerId="ADAL" clId="{FC75A137-0438-4E64-A2F8-CF022979D0B8}" dt="2020-06-19T01:05:02.978" v="272"/>
          <ac:grpSpMkLst>
            <pc:docMk/>
            <pc:sldMk cId="0" sldId="259"/>
            <ac:grpSpMk id="78" creationId="{1F713E2B-8A0D-4A91-9156-308315123401}"/>
          </ac:grpSpMkLst>
        </pc:grpChg>
        <pc:grpChg chg="del mod">
          <ac:chgData name="呂仁園" userId="eef67f80-1e14-4c90-a22b-aad4575b3ef9" providerId="ADAL" clId="{FC75A137-0438-4E64-A2F8-CF022979D0B8}" dt="2020-06-19T01:05:09.244" v="273" actId="478"/>
          <ac:grpSpMkLst>
            <pc:docMk/>
            <pc:sldMk cId="0" sldId="259"/>
            <ac:grpSpMk id="81" creationId="{2CB38E74-93E8-41B8-8E51-87BCD5CE1C80}"/>
          </ac:grpSpMkLst>
        </pc:grpChg>
        <pc:grpChg chg="del mod">
          <ac:chgData name="呂仁園" userId="eef67f80-1e14-4c90-a22b-aad4575b3ef9" providerId="ADAL" clId="{FC75A137-0438-4E64-A2F8-CF022979D0B8}" dt="2020-06-19T01:10:48.081" v="279"/>
          <ac:grpSpMkLst>
            <pc:docMk/>
            <pc:sldMk cId="0" sldId="259"/>
            <ac:grpSpMk id="84" creationId="{BAE2A0AB-85C5-4C4F-8CA0-65C55359808D}"/>
          </ac:grpSpMkLst>
        </pc:grpChg>
        <pc:grpChg chg="del mod">
          <ac:chgData name="呂仁園" userId="eef67f80-1e14-4c90-a22b-aad4575b3ef9" providerId="ADAL" clId="{FC75A137-0438-4E64-A2F8-CF022979D0B8}" dt="2020-06-19T01:10:49.955" v="282"/>
          <ac:grpSpMkLst>
            <pc:docMk/>
            <pc:sldMk cId="0" sldId="259"/>
            <ac:grpSpMk id="87" creationId="{92A7165A-F12F-48D4-8D65-6C22301BB7E1}"/>
          </ac:grpSpMkLst>
        </pc:grpChg>
        <pc:grpChg chg="del mod">
          <ac:chgData name="呂仁園" userId="eef67f80-1e14-4c90-a22b-aad4575b3ef9" providerId="ADAL" clId="{FC75A137-0438-4E64-A2F8-CF022979D0B8}" dt="2020-06-19T01:11:23.718" v="283" actId="478"/>
          <ac:grpSpMkLst>
            <pc:docMk/>
            <pc:sldMk cId="0" sldId="259"/>
            <ac:grpSpMk id="90" creationId="{47BCF91E-B78C-4C98-B2BF-EACDECAC19DA}"/>
          </ac:grpSpMkLst>
        </pc:grpChg>
        <pc:grpChg chg="mod">
          <ac:chgData name="呂仁園" userId="eef67f80-1e14-4c90-a22b-aad4575b3ef9" providerId="ADAL" clId="{FC75A137-0438-4E64-A2F8-CF022979D0B8}" dt="2020-06-19T01:12:32.139" v="289"/>
          <ac:grpSpMkLst>
            <pc:docMk/>
            <pc:sldMk cId="0" sldId="259"/>
            <ac:grpSpMk id="96" creationId="{4C46C28C-0281-4785-BB58-BFA64C13FB59}"/>
          </ac:grpSpMkLst>
        </pc:grpChg>
        <pc:grpChg chg="mod">
          <ac:chgData name="呂仁園" userId="eef67f80-1e14-4c90-a22b-aad4575b3ef9" providerId="ADAL" clId="{FC75A137-0438-4E64-A2F8-CF022979D0B8}" dt="2020-06-19T01:12:35.874" v="296"/>
          <ac:grpSpMkLst>
            <pc:docMk/>
            <pc:sldMk cId="0" sldId="259"/>
            <ac:grpSpMk id="103" creationId="{ACA1C14C-6156-4359-8768-ED30887DF7A6}"/>
          </ac:grpSpMkLst>
        </pc:grpChg>
        <pc:grpChg chg="mod">
          <ac:chgData name="呂仁園" userId="eef67f80-1e14-4c90-a22b-aad4575b3ef9" providerId="ADAL" clId="{FC75A137-0438-4E64-A2F8-CF022979D0B8}" dt="2020-06-19T01:12:37.648" v="299"/>
          <ac:grpSpMkLst>
            <pc:docMk/>
            <pc:sldMk cId="0" sldId="259"/>
            <ac:grpSpMk id="106" creationId="{7AF7367D-1F6D-4351-B353-D1FDFB8312F9}"/>
          </ac:grpSpMkLst>
        </pc:grpChg>
        <pc:grpChg chg="mod">
          <ac:chgData name="呂仁園" userId="eef67f80-1e14-4c90-a22b-aad4575b3ef9" providerId="ADAL" clId="{FC75A137-0438-4E64-A2F8-CF022979D0B8}" dt="2020-06-19T01:12:42.611" v="303"/>
          <ac:grpSpMkLst>
            <pc:docMk/>
            <pc:sldMk cId="0" sldId="259"/>
            <ac:grpSpMk id="110" creationId="{7C8A9E52-ABB5-4643-B406-779383154AC4}"/>
          </ac:grpSpMkLst>
        </pc:grpChg>
        <pc:grpChg chg="mod">
          <ac:chgData name="呂仁園" userId="eef67f80-1e14-4c90-a22b-aad4575b3ef9" providerId="ADAL" clId="{FC75A137-0438-4E64-A2F8-CF022979D0B8}" dt="2020-06-19T01:12:55.140" v="319"/>
          <ac:grpSpMkLst>
            <pc:docMk/>
            <pc:sldMk cId="0" sldId="259"/>
            <ac:grpSpMk id="126" creationId="{BAE50BA0-57A5-46A4-811D-0BB10C950F77}"/>
          </ac:grpSpMkLst>
        </pc:grpChg>
        <pc:grpChg chg="mod">
          <ac:chgData name="呂仁園" userId="eef67f80-1e14-4c90-a22b-aad4575b3ef9" providerId="ADAL" clId="{FC75A137-0438-4E64-A2F8-CF022979D0B8}" dt="2020-06-19T01:12:58.072" v="322"/>
          <ac:grpSpMkLst>
            <pc:docMk/>
            <pc:sldMk cId="0" sldId="259"/>
            <ac:grpSpMk id="129" creationId="{B9042FDD-AD98-44CE-8401-26721D1EAE49}"/>
          </ac:grpSpMkLst>
        </pc:grpChg>
        <pc:grpChg chg="mod">
          <ac:chgData name="呂仁園" userId="eef67f80-1e14-4c90-a22b-aad4575b3ef9" providerId="ADAL" clId="{FC75A137-0438-4E64-A2F8-CF022979D0B8}" dt="2020-06-19T01:13:00.125" v="326"/>
          <ac:grpSpMkLst>
            <pc:docMk/>
            <pc:sldMk cId="0" sldId="259"/>
            <ac:grpSpMk id="133" creationId="{DABA40CF-C060-4597-B8A0-51E9F1BC8555}"/>
          </ac:grpSpMkLst>
        </pc:grpChg>
        <pc:grpChg chg="mod">
          <ac:chgData name="呂仁園" userId="eef67f80-1e14-4c90-a22b-aad4575b3ef9" providerId="ADAL" clId="{FC75A137-0438-4E64-A2F8-CF022979D0B8}" dt="2020-06-19T01:13:07.285" v="335"/>
          <ac:grpSpMkLst>
            <pc:docMk/>
            <pc:sldMk cId="0" sldId="259"/>
            <ac:grpSpMk id="142" creationId="{547BDFB7-CE95-43D3-8334-F94B2319D55B}"/>
          </ac:grpSpMkLst>
        </pc:grpChg>
        <pc:grpChg chg="mod">
          <ac:chgData name="呂仁園" userId="eef67f80-1e14-4c90-a22b-aad4575b3ef9" providerId="ADAL" clId="{FC75A137-0438-4E64-A2F8-CF022979D0B8}" dt="2020-06-19T01:13:11.184" v="340"/>
          <ac:grpSpMkLst>
            <pc:docMk/>
            <pc:sldMk cId="0" sldId="259"/>
            <ac:grpSpMk id="147" creationId="{75DAE1B4-119E-4176-BCAE-D129DC1736A4}"/>
          </ac:grpSpMkLst>
        </pc:grpChg>
        <pc:grpChg chg="del mod">
          <ac:chgData name="呂仁園" userId="eef67f80-1e14-4c90-a22b-aad4575b3ef9" providerId="ADAL" clId="{FC75A137-0438-4E64-A2F8-CF022979D0B8}" dt="2020-06-19T01:14:46.185" v="345"/>
          <ac:grpSpMkLst>
            <pc:docMk/>
            <pc:sldMk cId="0" sldId="259"/>
            <ac:grpSpMk id="150" creationId="{C1EE6F43-8612-4B6D-9BA0-B18BA850E846}"/>
          </ac:grpSpMkLst>
        </pc:grpChg>
        <pc:grpChg chg="mod">
          <ac:chgData name="呂仁園" userId="eef67f80-1e14-4c90-a22b-aad4575b3ef9" providerId="ADAL" clId="{FC75A137-0438-4E64-A2F8-CF022979D0B8}" dt="2020-06-19T01:14:46.185" v="345"/>
          <ac:grpSpMkLst>
            <pc:docMk/>
            <pc:sldMk cId="0" sldId="259"/>
            <ac:grpSpMk id="152" creationId="{95D153D2-6E04-43EA-B471-F29AA5956180}"/>
          </ac:grpSpMkLst>
        </pc:grpChg>
        <pc:grpChg chg="mod">
          <ac:chgData name="呂仁園" userId="eef67f80-1e14-4c90-a22b-aad4575b3ef9" providerId="ADAL" clId="{FC75A137-0438-4E64-A2F8-CF022979D0B8}" dt="2020-06-19T01:15:06.027" v="350"/>
          <ac:grpSpMkLst>
            <pc:docMk/>
            <pc:sldMk cId="0" sldId="259"/>
            <ac:grpSpMk id="157" creationId="{CB4EEB5A-D50C-4632-9667-BDE3CFE7733A}"/>
          </ac:grpSpMkLst>
        </pc:grpChg>
        <pc:grpChg chg="del mod">
          <ac:chgData name="呂仁園" userId="eef67f80-1e14-4c90-a22b-aad4575b3ef9" providerId="ADAL" clId="{FC75A137-0438-4E64-A2F8-CF022979D0B8}" dt="2020-06-19T01:15:57.984" v="363" actId="478"/>
          <ac:grpSpMkLst>
            <pc:docMk/>
            <pc:sldMk cId="0" sldId="259"/>
            <ac:grpSpMk id="165" creationId="{563CE5C3-72D5-4070-819B-966352C9391D}"/>
          </ac:grpSpMkLst>
        </pc:grpChg>
        <pc:grpChg chg="del mod">
          <ac:chgData name="呂仁園" userId="eef67f80-1e14-4c90-a22b-aad4575b3ef9" providerId="ADAL" clId="{FC75A137-0438-4E64-A2F8-CF022979D0B8}" dt="2020-06-19T01:15:57.984" v="363" actId="478"/>
          <ac:grpSpMkLst>
            <pc:docMk/>
            <pc:sldMk cId="0" sldId="259"/>
            <ac:grpSpMk id="169" creationId="{E6ED3424-143C-42B0-9B2D-C4D29B0140CC}"/>
          </ac:grpSpMkLst>
        </pc:grpChg>
        <pc:grpChg chg="del mod">
          <ac:chgData name="呂仁園" userId="eef67f80-1e14-4c90-a22b-aad4575b3ef9" providerId="ADAL" clId="{FC75A137-0438-4E64-A2F8-CF022979D0B8}" dt="2020-06-19T01:16:13.250" v="369" actId="478"/>
          <ac:grpSpMkLst>
            <pc:docMk/>
            <pc:sldMk cId="0" sldId="259"/>
            <ac:grpSpMk id="174" creationId="{CAAD15A9-FAB3-445A-A0F3-CE22CB115395}"/>
          </ac:grpSpMkLst>
        </pc:grpChg>
        <pc:inkChg chg="add mod">
          <ac:chgData name="呂仁園" userId="eef67f80-1e14-4c90-a22b-aad4575b3ef9" providerId="ADAL" clId="{FC75A137-0438-4E64-A2F8-CF022979D0B8}" dt="2020-06-19T01:02:45.578" v="209"/>
          <ac:inkMkLst>
            <pc:docMk/>
            <pc:sldMk cId="0" sldId="259"/>
            <ac:inkMk id="10" creationId="{7E3666CF-F4B8-40EE-B807-089880FC8E77}"/>
          </ac:inkMkLst>
        </pc:inkChg>
        <pc:inkChg chg="add mod">
          <ac:chgData name="呂仁園" userId="eef67f80-1e14-4c90-a22b-aad4575b3ef9" providerId="ADAL" clId="{FC75A137-0438-4E64-A2F8-CF022979D0B8}" dt="2020-06-19T01:02:45.578" v="209"/>
          <ac:inkMkLst>
            <pc:docMk/>
            <pc:sldMk cId="0" sldId="259"/>
            <ac:inkMk id="11" creationId="{8ED0DB76-AA50-4115-976C-B110F93AE27E}"/>
          </ac:inkMkLst>
        </pc:inkChg>
        <pc:inkChg chg="add mod">
          <ac:chgData name="呂仁園" userId="eef67f80-1e14-4c90-a22b-aad4575b3ef9" providerId="ADAL" clId="{FC75A137-0438-4E64-A2F8-CF022979D0B8}" dt="2020-06-19T01:02:45.578" v="209"/>
          <ac:inkMkLst>
            <pc:docMk/>
            <pc:sldMk cId="0" sldId="259"/>
            <ac:inkMk id="12" creationId="{AB989353-2294-4148-AD71-A0627BAEBC6A}"/>
          </ac:inkMkLst>
        </pc:inkChg>
        <pc:inkChg chg="add mod">
          <ac:chgData name="呂仁園" userId="eef67f80-1e14-4c90-a22b-aad4575b3ef9" providerId="ADAL" clId="{FC75A137-0438-4E64-A2F8-CF022979D0B8}" dt="2020-06-19T01:02:45.578" v="209"/>
          <ac:inkMkLst>
            <pc:docMk/>
            <pc:sldMk cId="0" sldId="259"/>
            <ac:inkMk id="13" creationId="{03DD7F84-B366-467D-8B51-E66089CB057D}"/>
          </ac:inkMkLst>
        </pc:inkChg>
        <pc:inkChg chg="add mod">
          <ac:chgData name="呂仁園" userId="eef67f80-1e14-4c90-a22b-aad4575b3ef9" providerId="ADAL" clId="{FC75A137-0438-4E64-A2F8-CF022979D0B8}" dt="2020-06-19T01:02:45.578" v="209"/>
          <ac:inkMkLst>
            <pc:docMk/>
            <pc:sldMk cId="0" sldId="259"/>
            <ac:inkMk id="14" creationId="{79902544-6BE5-4EA5-8865-F4E79A35486B}"/>
          </ac:inkMkLst>
        </pc:inkChg>
        <pc:inkChg chg="add mod">
          <ac:chgData name="呂仁園" userId="eef67f80-1e14-4c90-a22b-aad4575b3ef9" providerId="ADAL" clId="{FC75A137-0438-4E64-A2F8-CF022979D0B8}" dt="2020-06-19T01:02:45.578" v="209"/>
          <ac:inkMkLst>
            <pc:docMk/>
            <pc:sldMk cId="0" sldId="259"/>
            <ac:inkMk id="15" creationId="{DAAD3B87-F531-4BE5-9234-4DC01236A338}"/>
          </ac:inkMkLst>
        </pc:inkChg>
        <pc:inkChg chg="add mod">
          <ac:chgData name="呂仁園" userId="eef67f80-1e14-4c90-a22b-aad4575b3ef9" providerId="ADAL" clId="{FC75A137-0438-4E64-A2F8-CF022979D0B8}" dt="2020-06-19T01:02:50.181" v="214"/>
          <ac:inkMkLst>
            <pc:docMk/>
            <pc:sldMk cId="0" sldId="259"/>
            <ac:inkMk id="18" creationId="{C7B0AA25-A99E-41F8-A409-D1E8DAA0A9A1}"/>
          </ac:inkMkLst>
        </pc:inkChg>
        <pc:inkChg chg="add mod">
          <ac:chgData name="呂仁園" userId="eef67f80-1e14-4c90-a22b-aad4575b3ef9" providerId="ADAL" clId="{FC75A137-0438-4E64-A2F8-CF022979D0B8}" dt="2020-06-19T01:02:50.181" v="214"/>
          <ac:inkMkLst>
            <pc:docMk/>
            <pc:sldMk cId="0" sldId="259"/>
            <ac:inkMk id="19" creationId="{29A0A907-78B5-4F13-BE2E-63B111159D61}"/>
          </ac:inkMkLst>
        </pc:inkChg>
        <pc:inkChg chg="add mod">
          <ac:chgData name="呂仁園" userId="eef67f80-1e14-4c90-a22b-aad4575b3ef9" providerId="ADAL" clId="{FC75A137-0438-4E64-A2F8-CF022979D0B8}" dt="2020-06-19T01:02:50.181" v="214"/>
          <ac:inkMkLst>
            <pc:docMk/>
            <pc:sldMk cId="0" sldId="259"/>
            <ac:inkMk id="20" creationId="{00FE6772-7784-4477-9AE7-519813192515}"/>
          </ac:inkMkLst>
        </pc:inkChg>
        <pc:inkChg chg="add mod">
          <ac:chgData name="呂仁園" userId="eef67f80-1e14-4c90-a22b-aad4575b3ef9" providerId="ADAL" clId="{FC75A137-0438-4E64-A2F8-CF022979D0B8}" dt="2020-06-19T01:02:50.181" v="214"/>
          <ac:inkMkLst>
            <pc:docMk/>
            <pc:sldMk cId="0" sldId="259"/>
            <ac:inkMk id="21" creationId="{CDB5E72B-ACF8-4A5B-BB74-A8A076F5A6A7}"/>
          </ac:inkMkLst>
        </pc:inkChg>
        <pc:inkChg chg="add mod">
          <ac:chgData name="呂仁園" userId="eef67f80-1e14-4c90-a22b-aad4575b3ef9" providerId="ADAL" clId="{FC75A137-0438-4E64-A2F8-CF022979D0B8}" dt="2020-06-19T01:02:53.080" v="217"/>
          <ac:inkMkLst>
            <pc:docMk/>
            <pc:sldMk cId="0" sldId="259"/>
            <ac:inkMk id="23" creationId="{D28BB9BC-D9F0-47D3-8F96-06AD5F499A93}"/>
          </ac:inkMkLst>
        </pc:inkChg>
        <pc:inkChg chg="add mod">
          <ac:chgData name="呂仁園" userId="eef67f80-1e14-4c90-a22b-aad4575b3ef9" providerId="ADAL" clId="{FC75A137-0438-4E64-A2F8-CF022979D0B8}" dt="2020-06-19T01:02:53.080" v="217"/>
          <ac:inkMkLst>
            <pc:docMk/>
            <pc:sldMk cId="0" sldId="259"/>
            <ac:inkMk id="24" creationId="{D4ACBBF2-7D4D-4D30-AD10-355557F3183F}"/>
          </ac:inkMkLst>
        </pc:inkChg>
        <pc:inkChg chg="add mod">
          <ac:chgData name="呂仁園" userId="eef67f80-1e14-4c90-a22b-aad4575b3ef9" providerId="ADAL" clId="{FC75A137-0438-4E64-A2F8-CF022979D0B8}" dt="2020-06-19T01:02:59.760" v="223"/>
          <ac:inkMkLst>
            <pc:docMk/>
            <pc:sldMk cId="0" sldId="259"/>
            <ac:inkMk id="26" creationId="{29B3F88B-7DC3-47E1-83C5-4D041BC1DEB5}"/>
          </ac:inkMkLst>
        </pc:inkChg>
        <pc:inkChg chg="add mod">
          <ac:chgData name="呂仁園" userId="eef67f80-1e14-4c90-a22b-aad4575b3ef9" providerId="ADAL" clId="{FC75A137-0438-4E64-A2F8-CF022979D0B8}" dt="2020-06-19T01:02:59.760" v="223"/>
          <ac:inkMkLst>
            <pc:docMk/>
            <pc:sldMk cId="0" sldId="259"/>
            <ac:inkMk id="27" creationId="{B516C72D-D94B-419F-A3F3-EB4C58A698F3}"/>
          </ac:inkMkLst>
        </pc:inkChg>
        <pc:inkChg chg="add mod">
          <ac:chgData name="呂仁園" userId="eef67f80-1e14-4c90-a22b-aad4575b3ef9" providerId="ADAL" clId="{FC75A137-0438-4E64-A2F8-CF022979D0B8}" dt="2020-06-19T01:02:59.760" v="223"/>
          <ac:inkMkLst>
            <pc:docMk/>
            <pc:sldMk cId="0" sldId="259"/>
            <ac:inkMk id="28" creationId="{DECE1A68-75F9-418F-AED7-CE88886173DC}"/>
          </ac:inkMkLst>
        </pc:inkChg>
        <pc:inkChg chg="add mod">
          <ac:chgData name="呂仁園" userId="eef67f80-1e14-4c90-a22b-aad4575b3ef9" providerId="ADAL" clId="{FC75A137-0438-4E64-A2F8-CF022979D0B8}" dt="2020-06-19T01:02:59.760" v="223"/>
          <ac:inkMkLst>
            <pc:docMk/>
            <pc:sldMk cId="0" sldId="259"/>
            <ac:inkMk id="29" creationId="{345F22B0-9FCC-44B1-B46C-1490B0986A9D}"/>
          </ac:inkMkLst>
        </pc:inkChg>
        <pc:inkChg chg="add mod">
          <ac:chgData name="呂仁園" userId="eef67f80-1e14-4c90-a22b-aad4575b3ef9" providerId="ADAL" clId="{FC75A137-0438-4E64-A2F8-CF022979D0B8}" dt="2020-06-19T01:02:59.760" v="223"/>
          <ac:inkMkLst>
            <pc:docMk/>
            <pc:sldMk cId="0" sldId="259"/>
            <ac:inkMk id="30" creationId="{41BD8614-6063-4DEC-AD45-3C05CC3DD0F2}"/>
          </ac:inkMkLst>
        </pc:inkChg>
        <pc:inkChg chg="add mod">
          <ac:chgData name="呂仁園" userId="eef67f80-1e14-4c90-a22b-aad4575b3ef9" providerId="ADAL" clId="{FC75A137-0438-4E64-A2F8-CF022979D0B8}" dt="2020-06-19T01:03:16.001" v="231"/>
          <ac:inkMkLst>
            <pc:docMk/>
            <pc:sldMk cId="0" sldId="259"/>
            <ac:inkMk id="33" creationId="{63A46AF3-2AB8-47AD-BAA0-8577F45606A5}"/>
          </ac:inkMkLst>
        </pc:inkChg>
        <pc:inkChg chg="add mod">
          <ac:chgData name="呂仁園" userId="eef67f80-1e14-4c90-a22b-aad4575b3ef9" providerId="ADAL" clId="{FC75A137-0438-4E64-A2F8-CF022979D0B8}" dt="2020-06-19T01:03:16.001" v="231"/>
          <ac:inkMkLst>
            <pc:docMk/>
            <pc:sldMk cId="0" sldId="259"/>
            <ac:inkMk id="34" creationId="{AA57CBBA-0611-4C69-990C-DE492257D864}"/>
          </ac:inkMkLst>
        </pc:inkChg>
        <pc:inkChg chg="add mod">
          <ac:chgData name="呂仁園" userId="eef67f80-1e14-4c90-a22b-aad4575b3ef9" providerId="ADAL" clId="{FC75A137-0438-4E64-A2F8-CF022979D0B8}" dt="2020-06-19T01:03:16.001" v="231"/>
          <ac:inkMkLst>
            <pc:docMk/>
            <pc:sldMk cId="0" sldId="259"/>
            <ac:inkMk id="35" creationId="{62D2E5C2-CFE0-4C0D-80EF-0E83C0E0CB8F}"/>
          </ac:inkMkLst>
        </pc:inkChg>
        <pc:inkChg chg="add mod">
          <ac:chgData name="呂仁園" userId="eef67f80-1e14-4c90-a22b-aad4575b3ef9" providerId="ADAL" clId="{FC75A137-0438-4E64-A2F8-CF022979D0B8}" dt="2020-06-19T01:03:16.001" v="231"/>
          <ac:inkMkLst>
            <pc:docMk/>
            <pc:sldMk cId="0" sldId="259"/>
            <ac:inkMk id="36" creationId="{CB023DCE-3659-4CE9-A976-00A44C3E71EF}"/>
          </ac:inkMkLst>
        </pc:inkChg>
        <pc:inkChg chg="add mod">
          <ac:chgData name="呂仁園" userId="eef67f80-1e14-4c90-a22b-aad4575b3ef9" providerId="ADAL" clId="{FC75A137-0438-4E64-A2F8-CF022979D0B8}" dt="2020-06-19T01:03:16.001" v="231"/>
          <ac:inkMkLst>
            <pc:docMk/>
            <pc:sldMk cId="0" sldId="259"/>
            <ac:inkMk id="38" creationId="{169BBE95-AD78-4B5F-A4A4-26EA9EA4B1DD}"/>
          </ac:inkMkLst>
        </pc:inkChg>
        <pc:inkChg chg="add mod">
          <ac:chgData name="呂仁園" userId="eef67f80-1e14-4c90-a22b-aad4575b3ef9" providerId="ADAL" clId="{FC75A137-0438-4E64-A2F8-CF022979D0B8}" dt="2020-06-19T01:03:16.001" v="231"/>
          <ac:inkMkLst>
            <pc:docMk/>
            <pc:sldMk cId="0" sldId="259"/>
            <ac:inkMk id="39" creationId="{13007AF9-FE5D-48AD-81D9-877CF9C49B02}"/>
          </ac:inkMkLst>
        </pc:inkChg>
        <pc:inkChg chg="add mod">
          <ac:chgData name="呂仁園" userId="eef67f80-1e14-4c90-a22b-aad4575b3ef9" providerId="ADAL" clId="{FC75A137-0438-4E64-A2F8-CF022979D0B8}" dt="2020-06-19T01:03:32.853" v="240"/>
          <ac:inkMkLst>
            <pc:docMk/>
            <pc:sldMk cId="0" sldId="259"/>
            <ac:inkMk id="41" creationId="{B288D1E4-4920-49DB-B1AE-54BCF271C573}"/>
          </ac:inkMkLst>
        </pc:inkChg>
        <pc:inkChg chg="add mod">
          <ac:chgData name="呂仁園" userId="eef67f80-1e14-4c90-a22b-aad4575b3ef9" providerId="ADAL" clId="{FC75A137-0438-4E64-A2F8-CF022979D0B8}" dt="2020-06-19T01:03:32.853" v="240"/>
          <ac:inkMkLst>
            <pc:docMk/>
            <pc:sldMk cId="0" sldId="259"/>
            <ac:inkMk id="42" creationId="{F7EBE35C-B46A-4F3A-B5F3-D2ADDC5185DE}"/>
          </ac:inkMkLst>
        </pc:inkChg>
        <pc:inkChg chg="add mod">
          <ac:chgData name="呂仁園" userId="eef67f80-1e14-4c90-a22b-aad4575b3ef9" providerId="ADAL" clId="{FC75A137-0438-4E64-A2F8-CF022979D0B8}" dt="2020-06-19T01:03:32.853" v="240"/>
          <ac:inkMkLst>
            <pc:docMk/>
            <pc:sldMk cId="0" sldId="259"/>
            <ac:inkMk id="43" creationId="{A3E1955E-4B07-4329-856A-4EACA77ECD00}"/>
          </ac:inkMkLst>
        </pc:inkChg>
        <pc:inkChg chg="add mod">
          <ac:chgData name="呂仁園" userId="eef67f80-1e14-4c90-a22b-aad4575b3ef9" providerId="ADAL" clId="{FC75A137-0438-4E64-A2F8-CF022979D0B8}" dt="2020-06-19T01:03:32.853" v="240"/>
          <ac:inkMkLst>
            <pc:docMk/>
            <pc:sldMk cId="0" sldId="259"/>
            <ac:inkMk id="44" creationId="{3647DD6F-1724-4639-8824-4CE10406D589}"/>
          </ac:inkMkLst>
        </pc:inkChg>
        <pc:inkChg chg="add mod">
          <ac:chgData name="呂仁園" userId="eef67f80-1e14-4c90-a22b-aad4575b3ef9" providerId="ADAL" clId="{FC75A137-0438-4E64-A2F8-CF022979D0B8}" dt="2020-06-19T01:03:32.853" v="240"/>
          <ac:inkMkLst>
            <pc:docMk/>
            <pc:sldMk cId="0" sldId="259"/>
            <ac:inkMk id="46" creationId="{4753C84A-59DC-4799-B6A5-2691416DA4F0}"/>
          </ac:inkMkLst>
        </pc:inkChg>
        <pc:inkChg chg="add mod">
          <ac:chgData name="呂仁園" userId="eef67f80-1e14-4c90-a22b-aad4575b3ef9" providerId="ADAL" clId="{FC75A137-0438-4E64-A2F8-CF022979D0B8}" dt="2020-06-19T01:03:32.853" v="240"/>
          <ac:inkMkLst>
            <pc:docMk/>
            <pc:sldMk cId="0" sldId="259"/>
            <ac:inkMk id="47" creationId="{4BE352E9-9425-46F3-B004-AD6792E5532D}"/>
          </ac:inkMkLst>
        </pc:inkChg>
        <pc:inkChg chg="add mod">
          <ac:chgData name="呂仁園" userId="eef67f80-1e14-4c90-a22b-aad4575b3ef9" providerId="ADAL" clId="{FC75A137-0438-4E64-A2F8-CF022979D0B8}" dt="2020-06-19T01:03:32.853" v="240"/>
          <ac:inkMkLst>
            <pc:docMk/>
            <pc:sldMk cId="0" sldId="259"/>
            <ac:inkMk id="48" creationId="{244FABEA-E550-4EEE-ACB4-6013EF95578A}"/>
          </ac:inkMkLst>
        </pc:inkChg>
        <pc:inkChg chg="add">
          <ac:chgData name="呂仁園" userId="eef67f80-1e14-4c90-a22b-aad4575b3ef9" providerId="ADAL" clId="{FC75A137-0438-4E64-A2F8-CF022979D0B8}" dt="2020-06-19T01:04:03.858" v="241" actId="9405"/>
          <ac:inkMkLst>
            <pc:docMk/>
            <pc:sldMk cId="0" sldId="259"/>
            <ac:inkMk id="50" creationId="{266CE958-AB13-4941-9500-3B8B8615DBA1}"/>
          </ac:inkMkLst>
        </pc:inkChg>
        <pc:inkChg chg="add mod">
          <ac:chgData name="呂仁園" userId="eef67f80-1e14-4c90-a22b-aad4575b3ef9" providerId="ADAL" clId="{FC75A137-0438-4E64-A2F8-CF022979D0B8}" dt="2020-06-19T01:04:17.853" v="259"/>
          <ac:inkMkLst>
            <pc:docMk/>
            <pc:sldMk cId="0" sldId="259"/>
            <ac:inkMk id="51" creationId="{C77F1226-D8D6-493D-A9B5-B680A1D0B9E6}"/>
          </ac:inkMkLst>
        </pc:inkChg>
        <pc:inkChg chg="add mod">
          <ac:chgData name="呂仁園" userId="eef67f80-1e14-4c90-a22b-aad4575b3ef9" providerId="ADAL" clId="{FC75A137-0438-4E64-A2F8-CF022979D0B8}" dt="2020-06-19T01:04:17.853" v="259"/>
          <ac:inkMkLst>
            <pc:docMk/>
            <pc:sldMk cId="0" sldId="259"/>
            <ac:inkMk id="52" creationId="{E6349BE0-45C4-4BE1-BE83-F2EC69E805C1}"/>
          </ac:inkMkLst>
        </pc:inkChg>
        <pc:inkChg chg="add mod">
          <ac:chgData name="呂仁園" userId="eef67f80-1e14-4c90-a22b-aad4575b3ef9" providerId="ADAL" clId="{FC75A137-0438-4E64-A2F8-CF022979D0B8}" dt="2020-06-19T01:04:17.853" v="259"/>
          <ac:inkMkLst>
            <pc:docMk/>
            <pc:sldMk cId="0" sldId="259"/>
            <ac:inkMk id="53" creationId="{A18AB501-F0E6-491F-B8F1-7AEA67C3F14C}"/>
          </ac:inkMkLst>
        </pc:inkChg>
        <pc:inkChg chg="add mod">
          <ac:chgData name="呂仁園" userId="eef67f80-1e14-4c90-a22b-aad4575b3ef9" providerId="ADAL" clId="{FC75A137-0438-4E64-A2F8-CF022979D0B8}" dt="2020-06-19T01:04:17.853" v="259"/>
          <ac:inkMkLst>
            <pc:docMk/>
            <pc:sldMk cId="0" sldId="259"/>
            <ac:inkMk id="55" creationId="{4E8C2104-2893-45CE-84F0-BA48687307EF}"/>
          </ac:inkMkLst>
        </pc:inkChg>
        <pc:inkChg chg="add mod">
          <ac:chgData name="呂仁園" userId="eef67f80-1e14-4c90-a22b-aad4575b3ef9" providerId="ADAL" clId="{FC75A137-0438-4E64-A2F8-CF022979D0B8}" dt="2020-06-19T01:04:17.853" v="259"/>
          <ac:inkMkLst>
            <pc:docMk/>
            <pc:sldMk cId="0" sldId="259"/>
            <ac:inkMk id="56" creationId="{CD11C7A2-2613-4FB1-93E7-133CF8C995B2}"/>
          </ac:inkMkLst>
        </pc:inkChg>
        <pc:inkChg chg="add mod">
          <ac:chgData name="呂仁園" userId="eef67f80-1e14-4c90-a22b-aad4575b3ef9" providerId="ADAL" clId="{FC75A137-0438-4E64-A2F8-CF022979D0B8}" dt="2020-06-19T01:04:17.853" v="259"/>
          <ac:inkMkLst>
            <pc:docMk/>
            <pc:sldMk cId="0" sldId="259"/>
            <ac:inkMk id="57" creationId="{87CEA6F1-1B50-432E-81EA-79F3AD267EC4}"/>
          </ac:inkMkLst>
        </pc:inkChg>
        <pc:inkChg chg="add mod">
          <ac:chgData name="呂仁園" userId="eef67f80-1e14-4c90-a22b-aad4575b3ef9" providerId="ADAL" clId="{FC75A137-0438-4E64-A2F8-CF022979D0B8}" dt="2020-06-19T01:04:17.853" v="259"/>
          <ac:inkMkLst>
            <pc:docMk/>
            <pc:sldMk cId="0" sldId="259"/>
            <ac:inkMk id="59" creationId="{48453501-DAB0-4BC3-90F5-5280FF6BCD78}"/>
          </ac:inkMkLst>
        </pc:inkChg>
        <pc:inkChg chg="add mod">
          <ac:chgData name="呂仁園" userId="eef67f80-1e14-4c90-a22b-aad4575b3ef9" providerId="ADAL" clId="{FC75A137-0438-4E64-A2F8-CF022979D0B8}" dt="2020-06-19T01:04:17.853" v="259"/>
          <ac:inkMkLst>
            <pc:docMk/>
            <pc:sldMk cId="0" sldId="259"/>
            <ac:inkMk id="60" creationId="{5EF90E9A-2304-4EF3-A595-F43416DE71EC}"/>
          </ac:inkMkLst>
        </pc:inkChg>
        <pc:inkChg chg="add mod">
          <ac:chgData name="呂仁園" userId="eef67f80-1e14-4c90-a22b-aad4575b3ef9" providerId="ADAL" clId="{FC75A137-0438-4E64-A2F8-CF022979D0B8}" dt="2020-06-19T01:04:17.853" v="259"/>
          <ac:inkMkLst>
            <pc:docMk/>
            <pc:sldMk cId="0" sldId="259"/>
            <ac:inkMk id="61" creationId="{9E2F79B3-2F3A-416C-9E1F-F0BA8A0768AE}"/>
          </ac:inkMkLst>
        </pc:inkChg>
        <pc:inkChg chg="add mod">
          <ac:chgData name="呂仁園" userId="eef67f80-1e14-4c90-a22b-aad4575b3ef9" providerId="ADAL" clId="{FC75A137-0438-4E64-A2F8-CF022979D0B8}" dt="2020-06-19T01:04:17.853" v="259"/>
          <ac:inkMkLst>
            <pc:docMk/>
            <pc:sldMk cId="0" sldId="259"/>
            <ac:inkMk id="62" creationId="{9E961FE8-F338-4054-AD9C-7681D6158512}"/>
          </ac:inkMkLst>
        </pc:inkChg>
        <pc:inkChg chg="add mod">
          <ac:chgData name="呂仁園" userId="eef67f80-1e14-4c90-a22b-aad4575b3ef9" providerId="ADAL" clId="{FC75A137-0438-4E64-A2F8-CF022979D0B8}" dt="2020-06-19T01:04:17.853" v="259"/>
          <ac:inkMkLst>
            <pc:docMk/>
            <pc:sldMk cId="0" sldId="259"/>
            <ac:inkMk id="63" creationId="{CFEF0C93-8349-4C0C-8BE5-FBBC94DD5434}"/>
          </ac:inkMkLst>
        </pc:inkChg>
        <pc:inkChg chg="add mod">
          <ac:chgData name="呂仁園" userId="eef67f80-1e14-4c90-a22b-aad4575b3ef9" providerId="ADAL" clId="{FC75A137-0438-4E64-A2F8-CF022979D0B8}" dt="2020-06-19T01:04:17.853" v="259"/>
          <ac:inkMkLst>
            <pc:docMk/>
            <pc:sldMk cId="0" sldId="259"/>
            <ac:inkMk id="65" creationId="{310F870B-F8DF-4670-832C-A4DE66AE8DFA}"/>
          </ac:inkMkLst>
        </pc:inkChg>
        <pc:inkChg chg="add mod">
          <ac:chgData name="呂仁園" userId="eef67f80-1e14-4c90-a22b-aad4575b3ef9" providerId="ADAL" clId="{FC75A137-0438-4E64-A2F8-CF022979D0B8}" dt="2020-06-19T01:04:17.853" v="259"/>
          <ac:inkMkLst>
            <pc:docMk/>
            <pc:sldMk cId="0" sldId="259"/>
            <ac:inkMk id="66" creationId="{D53CE859-23FF-4207-AC2A-51C02E1C46ED}"/>
          </ac:inkMkLst>
        </pc:inkChg>
        <pc:inkChg chg="add mod">
          <ac:chgData name="呂仁園" userId="eef67f80-1e14-4c90-a22b-aad4575b3ef9" providerId="ADAL" clId="{FC75A137-0438-4E64-A2F8-CF022979D0B8}" dt="2020-06-19T01:04:17.853" v="259"/>
          <ac:inkMkLst>
            <pc:docMk/>
            <pc:sldMk cId="0" sldId="259"/>
            <ac:inkMk id="67" creationId="{0AAB96C1-6500-41FB-9505-F01028121BE8}"/>
          </ac:inkMkLst>
        </pc:inkChg>
        <pc:inkChg chg="add">
          <ac:chgData name="呂仁園" userId="eef67f80-1e14-4c90-a22b-aad4575b3ef9" providerId="ADAL" clId="{FC75A137-0438-4E64-A2F8-CF022979D0B8}" dt="2020-06-19T01:04:20.472" v="260" actId="9405"/>
          <ac:inkMkLst>
            <pc:docMk/>
            <pc:sldMk cId="0" sldId="259"/>
            <ac:inkMk id="69" creationId="{C6E3604F-C4EF-4A04-B214-FA495AE47BB8}"/>
          </ac:inkMkLst>
        </pc:inkChg>
        <pc:inkChg chg="add">
          <ac:chgData name="呂仁園" userId="eef67f80-1e14-4c90-a22b-aad4575b3ef9" providerId="ADAL" clId="{FC75A137-0438-4E64-A2F8-CF022979D0B8}" dt="2020-06-19T01:04:20.817" v="261" actId="9405"/>
          <ac:inkMkLst>
            <pc:docMk/>
            <pc:sldMk cId="0" sldId="259"/>
            <ac:inkMk id="70" creationId="{14086370-C8CA-40E0-84A0-0EA07B8B3971}"/>
          </ac:inkMkLst>
        </pc:inkChg>
        <pc:inkChg chg="add mod">
          <ac:chgData name="呂仁園" userId="eef67f80-1e14-4c90-a22b-aad4575b3ef9" providerId="ADAL" clId="{FC75A137-0438-4E64-A2F8-CF022979D0B8}" dt="2020-06-19T01:04:26.729" v="265"/>
          <ac:inkMkLst>
            <pc:docMk/>
            <pc:sldMk cId="0" sldId="259"/>
            <ac:inkMk id="71" creationId="{9ACC2CF0-653F-4D39-A300-A5DA1405A5FD}"/>
          </ac:inkMkLst>
        </pc:inkChg>
        <pc:inkChg chg="add mod">
          <ac:chgData name="呂仁園" userId="eef67f80-1e14-4c90-a22b-aad4575b3ef9" providerId="ADAL" clId="{FC75A137-0438-4E64-A2F8-CF022979D0B8}" dt="2020-06-19T01:04:26.729" v="265"/>
          <ac:inkMkLst>
            <pc:docMk/>
            <pc:sldMk cId="0" sldId="259"/>
            <ac:inkMk id="72" creationId="{ADD313F9-BD92-4F97-B72F-17B5EB17551E}"/>
          </ac:inkMkLst>
        </pc:inkChg>
        <pc:inkChg chg="add del">
          <ac:chgData name="呂仁園" userId="eef67f80-1e14-4c90-a22b-aad4575b3ef9" providerId="ADAL" clId="{FC75A137-0438-4E64-A2F8-CF022979D0B8}" dt="2020-06-19T01:11:23.718" v="283" actId="478"/>
          <ac:inkMkLst>
            <pc:docMk/>
            <pc:sldMk cId="0" sldId="259"/>
            <ac:inkMk id="73" creationId="{9415042F-B7B5-43B6-816C-FF372BB18F20}"/>
          </ac:inkMkLst>
        </pc:inkChg>
        <pc:inkChg chg="add mod">
          <ac:chgData name="呂仁園" userId="eef67f80-1e14-4c90-a22b-aad4575b3ef9" providerId="ADAL" clId="{FC75A137-0438-4E64-A2F8-CF022979D0B8}" dt="2020-06-19T01:05:02.978" v="272"/>
          <ac:inkMkLst>
            <pc:docMk/>
            <pc:sldMk cId="0" sldId="259"/>
            <ac:inkMk id="75" creationId="{76DF7F7D-3D46-4124-8925-0AA4A1CE51D2}"/>
          </ac:inkMkLst>
        </pc:inkChg>
        <pc:inkChg chg="add mod">
          <ac:chgData name="呂仁園" userId="eef67f80-1e14-4c90-a22b-aad4575b3ef9" providerId="ADAL" clId="{FC75A137-0438-4E64-A2F8-CF022979D0B8}" dt="2020-06-19T01:05:02.978" v="272"/>
          <ac:inkMkLst>
            <pc:docMk/>
            <pc:sldMk cId="0" sldId="259"/>
            <ac:inkMk id="76" creationId="{7A5B1D07-B7F9-41F5-B1B9-977D36D2C6EC}"/>
          </ac:inkMkLst>
        </pc:inkChg>
        <pc:inkChg chg="add mod">
          <ac:chgData name="呂仁園" userId="eef67f80-1e14-4c90-a22b-aad4575b3ef9" providerId="ADAL" clId="{FC75A137-0438-4E64-A2F8-CF022979D0B8}" dt="2020-06-19T01:05:02.978" v="272"/>
          <ac:inkMkLst>
            <pc:docMk/>
            <pc:sldMk cId="0" sldId="259"/>
            <ac:inkMk id="77" creationId="{49D31F55-5D29-4C2A-8DED-927DE61EC070}"/>
          </ac:inkMkLst>
        </pc:inkChg>
        <pc:inkChg chg="add del">
          <ac:chgData name="呂仁園" userId="eef67f80-1e14-4c90-a22b-aad4575b3ef9" providerId="ADAL" clId="{FC75A137-0438-4E64-A2F8-CF022979D0B8}" dt="2020-06-19T01:05:09.244" v="273" actId="478"/>
          <ac:inkMkLst>
            <pc:docMk/>
            <pc:sldMk cId="0" sldId="259"/>
            <ac:inkMk id="79" creationId="{D3934AA0-30FD-4D7D-A59F-4A75F3069B75}"/>
          </ac:inkMkLst>
        </pc:inkChg>
        <pc:inkChg chg="add mod">
          <ac:chgData name="呂仁園" userId="eef67f80-1e14-4c90-a22b-aad4575b3ef9" providerId="ADAL" clId="{FC75A137-0438-4E64-A2F8-CF022979D0B8}" dt="2020-06-19T01:05:02.978" v="272"/>
          <ac:inkMkLst>
            <pc:docMk/>
            <pc:sldMk cId="0" sldId="259"/>
            <ac:inkMk id="80" creationId="{02AACA93-3E1E-462A-AA0C-73FACAD7CDD5}"/>
          </ac:inkMkLst>
        </pc:inkChg>
        <pc:inkChg chg="add mod">
          <ac:chgData name="呂仁園" userId="eef67f80-1e14-4c90-a22b-aad4575b3ef9" providerId="ADAL" clId="{FC75A137-0438-4E64-A2F8-CF022979D0B8}" dt="2020-06-19T01:10:49.955" v="282"/>
          <ac:inkMkLst>
            <pc:docMk/>
            <pc:sldMk cId="0" sldId="259"/>
            <ac:inkMk id="82" creationId="{0F44E553-1F34-4F2E-A2D4-0A99A57BDE3E}"/>
          </ac:inkMkLst>
        </pc:inkChg>
        <pc:inkChg chg="add mod">
          <ac:chgData name="呂仁園" userId="eef67f80-1e14-4c90-a22b-aad4575b3ef9" providerId="ADAL" clId="{FC75A137-0438-4E64-A2F8-CF022979D0B8}" dt="2020-06-19T01:10:49.955" v="282"/>
          <ac:inkMkLst>
            <pc:docMk/>
            <pc:sldMk cId="0" sldId="259"/>
            <ac:inkMk id="83" creationId="{B0446E3A-0D26-4F18-BBE3-BF768D6FB927}"/>
          </ac:inkMkLst>
        </pc:inkChg>
        <pc:inkChg chg="add mod">
          <ac:chgData name="呂仁園" userId="eef67f80-1e14-4c90-a22b-aad4575b3ef9" providerId="ADAL" clId="{FC75A137-0438-4E64-A2F8-CF022979D0B8}" dt="2020-06-19T01:10:49.955" v="282"/>
          <ac:inkMkLst>
            <pc:docMk/>
            <pc:sldMk cId="0" sldId="259"/>
            <ac:inkMk id="85" creationId="{8AA6A301-B762-4D2F-9836-3BA948F5328E}"/>
          </ac:inkMkLst>
        </pc:inkChg>
        <pc:inkChg chg="add mod">
          <ac:chgData name="呂仁園" userId="eef67f80-1e14-4c90-a22b-aad4575b3ef9" providerId="ADAL" clId="{FC75A137-0438-4E64-A2F8-CF022979D0B8}" dt="2020-06-19T01:10:49.955" v="282"/>
          <ac:inkMkLst>
            <pc:docMk/>
            <pc:sldMk cId="0" sldId="259"/>
            <ac:inkMk id="86" creationId="{8A99294C-86B4-4A7D-89AC-4E0429CD8D9D}"/>
          </ac:inkMkLst>
        </pc:inkChg>
        <pc:inkChg chg="add mod">
          <ac:chgData name="呂仁園" userId="eef67f80-1e14-4c90-a22b-aad4575b3ef9" providerId="ADAL" clId="{FC75A137-0438-4E64-A2F8-CF022979D0B8}" dt="2020-06-19T01:10:49.955" v="282"/>
          <ac:inkMkLst>
            <pc:docMk/>
            <pc:sldMk cId="0" sldId="259"/>
            <ac:inkMk id="88" creationId="{E074BB28-94DF-4DCB-9456-42E5B93E0C02}"/>
          </ac:inkMkLst>
        </pc:inkChg>
        <pc:inkChg chg="add mod">
          <ac:chgData name="呂仁園" userId="eef67f80-1e14-4c90-a22b-aad4575b3ef9" providerId="ADAL" clId="{FC75A137-0438-4E64-A2F8-CF022979D0B8}" dt="2020-06-19T01:10:49.955" v="282"/>
          <ac:inkMkLst>
            <pc:docMk/>
            <pc:sldMk cId="0" sldId="259"/>
            <ac:inkMk id="89" creationId="{51B90708-3FA1-40EF-9D43-A20FB28642FC}"/>
          </ac:inkMkLst>
        </pc:inkChg>
        <pc:inkChg chg="add mod">
          <ac:chgData name="呂仁園" userId="eef67f80-1e14-4c90-a22b-aad4575b3ef9" providerId="ADAL" clId="{FC75A137-0438-4E64-A2F8-CF022979D0B8}" dt="2020-06-19T01:12:32.139" v="289"/>
          <ac:inkMkLst>
            <pc:docMk/>
            <pc:sldMk cId="0" sldId="259"/>
            <ac:inkMk id="91" creationId="{5EE456EE-9457-4167-AB53-97DF85D3CF4E}"/>
          </ac:inkMkLst>
        </pc:inkChg>
        <pc:inkChg chg="add mod">
          <ac:chgData name="呂仁園" userId="eef67f80-1e14-4c90-a22b-aad4575b3ef9" providerId="ADAL" clId="{FC75A137-0438-4E64-A2F8-CF022979D0B8}" dt="2020-06-19T01:12:32.139" v="289"/>
          <ac:inkMkLst>
            <pc:docMk/>
            <pc:sldMk cId="0" sldId="259"/>
            <ac:inkMk id="92" creationId="{E8EB5BE6-AE7D-487E-B53F-7EB5ACA0CC5A}"/>
          </ac:inkMkLst>
        </pc:inkChg>
        <pc:inkChg chg="add mod">
          <ac:chgData name="呂仁園" userId="eef67f80-1e14-4c90-a22b-aad4575b3ef9" providerId="ADAL" clId="{FC75A137-0438-4E64-A2F8-CF022979D0B8}" dt="2020-06-19T01:12:32.139" v="289"/>
          <ac:inkMkLst>
            <pc:docMk/>
            <pc:sldMk cId="0" sldId="259"/>
            <ac:inkMk id="93" creationId="{539FA7A3-CA86-47A3-8471-051A8EFDC7B6}"/>
          </ac:inkMkLst>
        </pc:inkChg>
        <pc:inkChg chg="add mod">
          <ac:chgData name="呂仁園" userId="eef67f80-1e14-4c90-a22b-aad4575b3ef9" providerId="ADAL" clId="{FC75A137-0438-4E64-A2F8-CF022979D0B8}" dt="2020-06-19T01:12:32.139" v="289"/>
          <ac:inkMkLst>
            <pc:docMk/>
            <pc:sldMk cId="0" sldId="259"/>
            <ac:inkMk id="94" creationId="{B615E687-1577-428C-B0F0-925DEF3375B6}"/>
          </ac:inkMkLst>
        </pc:inkChg>
        <pc:inkChg chg="add mod">
          <ac:chgData name="呂仁園" userId="eef67f80-1e14-4c90-a22b-aad4575b3ef9" providerId="ADAL" clId="{FC75A137-0438-4E64-A2F8-CF022979D0B8}" dt="2020-06-19T01:12:32.139" v="289"/>
          <ac:inkMkLst>
            <pc:docMk/>
            <pc:sldMk cId="0" sldId="259"/>
            <ac:inkMk id="95" creationId="{A7013ABF-A73B-420C-A43C-721DEA3BB6DF}"/>
          </ac:inkMkLst>
        </pc:inkChg>
        <pc:inkChg chg="add mod">
          <ac:chgData name="呂仁園" userId="eef67f80-1e14-4c90-a22b-aad4575b3ef9" providerId="ADAL" clId="{FC75A137-0438-4E64-A2F8-CF022979D0B8}" dt="2020-06-19T01:12:35.874" v="296"/>
          <ac:inkMkLst>
            <pc:docMk/>
            <pc:sldMk cId="0" sldId="259"/>
            <ac:inkMk id="97" creationId="{C29B0448-3726-4C62-BC7C-4AB6775056EE}"/>
          </ac:inkMkLst>
        </pc:inkChg>
        <pc:inkChg chg="add mod">
          <ac:chgData name="呂仁園" userId="eef67f80-1e14-4c90-a22b-aad4575b3ef9" providerId="ADAL" clId="{FC75A137-0438-4E64-A2F8-CF022979D0B8}" dt="2020-06-19T01:12:35.874" v="296"/>
          <ac:inkMkLst>
            <pc:docMk/>
            <pc:sldMk cId="0" sldId="259"/>
            <ac:inkMk id="98" creationId="{FBD82F7F-5421-426B-B59E-B2C83ACBDC69}"/>
          </ac:inkMkLst>
        </pc:inkChg>
        <pc:inkChg chg="add mod">
          <ac:chgData name="呂仁園" userId="eef67f80-1e14-4c90-a22b-aad4575b3ef9" providerId="ADAL" clId="{FC75A137-0438-4E64-A2F8-CF022979D0B8}" dt="2020-06-19T01:12:35.874" v="296"/>
          <ac:inkMkLst>
            <pc:docMk/>
            <pc:sldMk cId="0" sldId="259"/>
            <ac:inkMk id="99" creationId="{55EF3CEE-1A8C-4139-A301-CD13E1FF9446}"/>
          </ac:inkMkLst>
        </pc:inkChg>
        <pc:inkChg chg="add mod">
          <ac:chgData name="呂仁園" userId="eef67f80-1e14-4c90-a22b-aad4575b3ef9" providerId="ADAL" clId="{FC75A137-0438-4E64-A2F8-CF022979D0B8}" dt="2020-06-19T01:12:35.874" v="296"/>
          <ac:inkMkLst>
            <pc:docMk/>
            <pc:sldMk cId="0" sldId="259"/>
            <ac:inkMk id="100" creationId="{DC706A9C-DCF2-4A14-8AB4-A9BCFE6D91A0}"/>
          </ac:inkMkLst>
        </pc:inkChg>
        <pc:inkChg chg="add mod">
          <ac:chgData name="呂仁園" userId="eef67f80-1e14-4c90-a22b-aad4575b3ef9" providerId="ADAL" clId="{FC75A137-0438-4E64-A2F8-CF022979D0B8}" dt="2020-06-19T01:12:35.874" v="296"/>
          <ac:inkMkLst>
            <pc:docMk/>
            <pc:sldMk cId="0" sldId="259"/>
            <ac:inkMk id="101" creationId="{FC6FFCC6-3D84-4C36-A65D-8ED2AC53AF1F}"/>
          </ac:inkMkLst>
        </pc:inkChg>
        <pc:inkChg chg="add mod">
          <ac:chgData name="呂仁園" userId="eef67f80-1e14-4c90-a22b-aad4575b3ef9" providerId="ADAL" clId="{FC75A137-0438-4E64-A2F8-CF022979D0B8}" dt="2020-06-19T01:12:35.874" v="296"/>
          <ac:inkMkLst>
            <pc:docMk/>
            <pc:sldMk cId="0" sldId="259"/>
            <ac:inkMk id="102" creationId="{5E510E92-91B5-44BD-8E6A-EE5CDF2E69C9}"/>
          </ac:inkMkLst>
        </pc:inkChg>
        <pc:inkChg chg="add mod">
          <ac:chgData name="呂仁園" userId="eef67f80-1e14-4c90-a22b-aad4575b3ef9" providerId="ADAL" clId="{FC75A137-0438-4E64-A2F8-CF022979D0B8}" dt="2020-06-19T01:12:37.648" v="299"/>
          <ac:inkMkLst>
            <pc:docMk/>
            <pc:sldMk cId="0" sldId="259"/>
            <ac:inkMk id="104" creationId="{11D61863-1BC8-4292-B45F-36FEEB78DC87}"/>
          </ac:inkMkLst>
        </pc:inkChg>
        <pc:inkChg chg="add mod">
          <ac:chgData name="呂仁園" userId="eef67f80-1e14-4c90-a22b-aad4575b3ef9" providerId="ADAL" clId="{FC75A137-0438-4E64-A2F8-CF022979D0B8}" dt="2020-06-19T01:12:37.648" v="299"/>
          <ac:inkMkLst>
            <pc:docMk/>
            <pc:sldMk cId="0" sldId="259"/>
            <ac:inkMk id="105" creationId="{1707255A-C4D4-4DB5-A19D-DF34C23837A6}"/>
          </ac:inkMkLst>
        </pc:inkChg>
        <pc:inkChg chg="add mod">
          <ac:chgData name="呂仁園" userId="eef67f80-1e14-4c90-a22b-aad4575b3ef9" providerId="ADAL" clId="{FC75A137-0438-4E64-A2F8-CF022979D0B8}" dt="2020-06-19T01:12:42.611" v="303"/>
          <ac:inkMkLst>
            <pc:docMk/>
            <pc:sldMk cId="0" sldId="259"/>
            <ac:inkMk id="107" creationId="{1C34D4E5-7ECF-411C-8344-1107FE26C782}"/>
          </ac:inkMkLst>
        </pc:inkChg>
        <pc:inkChg chg="add mod">
          <ac:chgData name="呂仁園" userId="eef67f80-1e14-4c90-a22b-aad4575b3ef9" providerId="ADAL" clId="{FC75A137-0438-4E64-A2F8-CF022979D0B8}" dt="2020-06-19T01:12:42.611" v="303"/>
          <ac:inkMkLst>
            <pc:docMk/>
            <pc:sldMk cId="0" sldId="259"/>
            <ac:inkMk id="108" creationId="{7103090B-C9A4-4D11-BD85-886340455CB7}"/>
          </ac:inkMkLst>
        </pc:inkChg>
        <pc:inkChg chg="add mod">
          <ac:chgData name="呂仁園" userId="eef67f80-1e14-4c90-a22b-aad4575b3ef9" providerId="ADAL" clId="{FC75A137-0438-4E64-A2F8-CF022979D0B8}" dt="2020-06-19T01:12:42.611" v="303"/>
          <ac:inkMkLst>
            <pc:docMk/>
            <pc:sldMk cId="0" sldId="259"/>
            <ac:inkMk id="109" creationId="{17266918-534A-4A3F-8C28-1AE4C4457AE1}"/>
          </ac:inkMkLst>
        </pc:inkChg>
        <pc:inkChg chg="add mod">
          <ac:chgData name="呂仁園" userId="eef67f80-1e14-4c90-a22b-aad4575b3ef9" providerId="ADAL" clId="{FC75A137-0438-4E64-A2F8-CF022979D0B8}" dt="2020-06-19T01:12:55.140" v="319"/>
          <ac:inkMkLst>
            <pc:docMk/>
            <pc:sldMk cId="0" sldId="259"/>
            <ac:inkMk id="111" creationId="{5EC42A33-22A6-4680-AC6F-2B4D085A986F}"/>
          </ac:inkMkLst>
        </pc:inkChg>
        <pc:inkChg chg="add mod">
          <ac:chgData name="呂仁園" userId="eef67f80-1e14-4c90-a22b-aad4575b3ef9" providerId="ADAL" clId="{FC75A137-0438-4E64-A2F8-CF022979D0B8}" dt="2020-06-19T01:12:55.140" v="319"/>
          <ac:inkMkLst>
            <pc:docMk/>
            <pc:sldMk cId="0" sldId="259"/>
            <ac:inkMk id="112" creationId="{A414090A-CE95-4A6D-B27D-F75D6BECF1D6}"/>
          </ac:inkMkLst>
        </pc:inkChg>
        <pc:inkChg chg="add mod">
          <ac:chgData name="呂仁園" userId="eef67f80-1e14-4c90-a22b-aad4575b3ef9" providerId="ADAL" clId="{FC75A137-0438-4E64-A2F8-CF022979D0B8}" dt="2020-06-19T01:12:55.140" v="319"/>
          <ac:inkMkLst>
            <pc:docMk/>
            <pc:sldMk cId="0" sldId="259"/>
            <ac:inkMk id="113" creationId="{193F98ED-442A-402D-9019-97F2ADE58987}"/>
          </ac:inkMkLst>
        </pc:inkChg>
        <pc:inkChg chg="add mod">
          <ac:chgData name="呂仁園" userId="eef67f80-1e14-4c90-a22b-aad4575b3ef9" providerId="ADAL" clId="{FC75A137-0438-4E64-A2F8-CF022979D0B8}" dt="2020-06-19T01:12:55.140" v="319"/>
          <ac:inkMkLst>
            <pc:docMk/>
            <pc:sldMk cId="0" sldId="259"/>
            <ac:inkMk id="114" creationId="{C8DDD130-91D4-46CA-B52E-875565EC17A7}"/>
          </ac:inkMkLst>
        </pc:inkChg>
        <pc:inkChg chg="add mod">
          <ac:chgData name="呂仁園" userId="eef67f80-1e14-4c90-a22b-aad4575b3ef9" providerId="ADAL" clId="{FC75A137-0438-4E64-A2F8-CF022979D0B8}" dt="2020-06-19T01:12:55.140" v="319"/>
          <ac:inkMkLst>
            <pc:docMk/>
            <pc:sldMk cId="0" sldId="259"/>
            <ac:inkMk id="115" creationId="{E3BC9A14-F712-4613-A090-1AC96EA1C8DF}"/>
          </ac:inkMkLst>
        </pc:inkChg>
        <pc:inkChg chg="add mod">
          <ac:chgData name="呂仁園" userId="eef67f80-1e14-4c90-a22b-aad4575b3ef9" providerId="ADAL" clId="{FC75A137-0438-4E64-A2F8-CF022979D0B8}" dt="2020-06-19T01:12:55.140" v="319"/>
          <ac:inkMkLst>
            <pc:docMk/>
            <pc:sldMk cId="0" sldId="259"/>
            <ac:inkMk id="116" creationId="{E50686F8-89D6-4B23-A5D4-C1C4A0741A78}"/>
          </ac:inkMkLst>
        </pc:inkChg>
        <pc:inkChg chg="add mod">
          <ac:chgData name="呂仁園" userId="eef67f80-1e14-4c90-a22b-aad4575b3ef9" providerId="ADAL" clId="{FC75A137-0438-4E64-A2F8-CF022979D0B8}" dt="2020-06-19T01:12:55.140" v="319"/>
          <ac:inkMkLst>
            <pc:docMk/>
            <pc:sldMk cId="0" sldId="259"/>
            <ac:inkMk id="117" creationId="{82AF83A8-51CE-471D-B787-32DD42803600}"/>
          </ac:inkMkLst>
        </pc:inkChg>
        <pc:inkChg chg="add mod">
          <ac:chgData name="呂仁園" userId="eef67f80-1e14-4c90-a22b-aad4575b3ef9" providerId="ADAL" clId="{FC75A137-0438-4E64-A2F8-CF022979D0B8}" dt="2020-06-19T01:12:55.140" v="319"/>
          <ac:inkMkLst>
            <pc:docMk/>
            <pc:sldMk cId="0" sldId="259"/>
            <ac:inkMk id="118" creationId="{0E1BF099-49D9-46C6-A983-9A1EDFB48C91}"/>
          </ac:inkMkLst>
        </pc:inkChg>
        <pc:inkChg chg="add mod">
          <ac:chgData name="呂仁園" userId="eef67f80-1e14-4c90-a22b-aad4575b3ef9" providerId="ADAL" clId="{FC75A137-0438-4E64-A2F8-CF022979D0B8}" dt="2020-06-19T01:12:55.140" v="319"/>
          <ac:inkMkLst>
            <pc:docMk/>
            <pc:sldMk cId="0" sldId="259"/>
            <ac:inkMk id="119" creationId="{ECAA25C0-2409-4C60-9E05-0A2D624950BA}"/>
          </ac:inkMkLst>
        </pc:inkChg>
        <pc:inkChg chg="add mod">
          <ac:chgData name="呂仁園" userId="eef67f80-1e14-4c90-a22b-aad4575b3ef9" providerId="ADAL" clId="{FC75A137-0438-4E64-A2F8-CF022979D0B8}" dt="2020-06-19T01:12:55.140" v="319"/>
          <ac:inkMkLst>
            <pc:docMk/>
            <pc:sldMk cId="0" sldId="259"/>
            <ac:inkMk id="120" creationId="{9B023949-9D77-4E36-AD2A-DA8167A36543}"/>
          </ac:inkMkLst>
        </pc:inkChg>
        <pc:inkChg chg="add mod">
          <ac:chgData name="呂仁園" userId="eef67f80-1e14-4c90-a22b-aad4575b3ef9" providerId="ADAL" clId="{FC75A137-0438-4E64-A2F8-CF022979D0B8}" dt="2020-06-19T01:12:55.140" v="319"/>
          <ac:inkMkLst>
            <pc:docMk/>
            <pc:sldMk cId="0" sldId="259"/>
            <ac:inkMk id="121" creationId="{CF07555A-17ED-4857-8A6E-552C57407857}"/>
          </ac:inkMkLst>
        </pc:inkChg>
        <pc:inkChg chg="add mod">
          <ac:chgData name="呂仁園" userId="eef67f80-1e14-4c90-a22b-aad4575b3ef9" providerId="ADAL" clId="{FC75A137-0438-4E64-A2F8-CF022979D0B8}" dt="2020-06-19T01:12:55.140" v="319"/>
          <ac:inkMkLst>
            <pc:docMk/>
            <pc:sldMk cId="0" sldId="259"/>
            <ac:inkMk id="122" creationId="{0F98CE78-2FA2-49AD-A069-00114FDDC52D}"/>
          </ac:inkMkLst>
        </pc:inkChg>
        <pc:inkChg chg="add mod">
          <ac:chgData name="呂仁園" userId="eef67f80-1e14-4c90-a22b-aad4575b3ef9" providerId="ADAL" clId="{FC75A137-0438-4E64-A2F8-CF022979D0B8}" dt="2020-06-19T01:12:55.140" v="319"/>
          <ac:inkMkLst>
            <pc:docMk/>
            <pc:sldMk cId="0" sldId="259"/>
            <ac:inkMk id="123" creationId="{38C0C584-24F7-432D-968E-B325F1531B00}"/>
          </ac:inkMkLst>
        </pc:inkChg>
        <pc:inkChg chg="add mod">
          <ac:chgData name="呂仁園" userId="eef67f80-1e14-4c90-a22b-aad4575b3ef9" providerId="ADAL" clId="{FC75A137-0438-4E64-A2F8-CF022979D0B8}" dt="2020-06-19T01:12:55.140" v="319"/>
          <ac:inkMkLst>
            <pc:docMk/>
            <pc:sldMk cId="0" sldId="259"/>
            <ac:inkMk id="124" creationId="{9EA293FF-C326-4CA3-8FB8-EE5C41374494}"/>
          </ac:inkMkLst>
        </pc:inkChg>
        <pc:inkChg chg="add mod">
          <ac:chgData name="呂仁園" userId="eef67f80-1e14-4c90-a22b-aad4575b3ef9" providerId="ADAL" clId="{FC75A137-0438-4E64-A2F8-CF022979D0B8}" dt="2020-06-19T01:12:55.140" v="319"/>
          <ac:inkMkLst>
            <pc:docMk/>
            <pc:sldMk cId="0" sldId="259"/>
            <ac:inkMk id="125" creationId="{2CEC18A5-72FF-4B38-8D07-D384259FA113}"/>
          </ac:inkMkLst>
        </pc:inkChg>
        <pc:inkChg chg="add mod">
          <ac:chgData name="呂仁園" userId="eef67f80-1e14-4c90-a22b-aad4575b3ef9" providerId="ADAL" clId="{FC75A137-0438-4E64-A2F8-CF022979D0B8}" dt="2020-06-19T01:12:58.072" v="322"/>
          <ac:inkMkLst>
            <pc:docMk/>
            <pc:sldMk cId="0" sldId="259"/>
            <ac:inkMk id="127" creationId="{66769B4F-15B6-467C-8A54-A7D0CA2F794B}"/>
          </ac:inkMkLst>
        </pc:inkChg>
        <pc:inkChg chg="add mod">
          <ac:chgData name="呂仁園" userId="eef67f80-1e14-4c90-a22b-aad4575b3ef9" providerId="ADAL" clId="{FC75A137-0438-4E64-A2F8-CF022979D0B8}" dt="2020-06-19T01:12:58.072" v="322"/>
          <ac:inkMkLst>
            <pc:docMk/>
            <pc:sldMk cId="0" sldId="259"/>
            <ac:inkMk id="128" creationId="{1F5D47C4-CE38-42F4-B7FD-45F106B1E29D}"/>
          </ac:inkMkLst>
        </pc:inkChg>
        <pc:inkChg chg="add mod">
          <ac:chgData name="呂仁園" userId="eef67f80-1e14-4c90-a22b-aad4575b3ef9" providerId="ADAL" clId="{FC75A137-0438-4E64-A2F8-CF022979D0B8}" dt="2020-06-19T01:13:00.125" v="326"/>
          <ac:inkMkLst>
            <pc:docMk/>
            <pc:sldMk cId="0" sldId="259"/>
            <ac:inkMk id="130" creationId="{D672BA13-7249-47BD-A669-47E4F2B8681C}"/>
          </ac:inkMkLst>
        </pc:inkChg>
        <pc:inkChg chg="add mod">
          <ac:chgData name="呂仁園" userId="eef67f80-1e14-4c90-a22b-aad4575b3ef9" providerId="ADAL" clId="{FC75A137-0438-4E64-A2F8-CF022979D0B8}" dt="2020-06-19T01:13:00.125" v="326"/>
          <ac:inkMkLst>
            <pc:docMk/>
            <pc:sldMk cId="0" sldId="259"/>
            <ac:inkMk id="131" creationId="{A639A9CA-7B9C-4F14-A021-486A9801BDF9}"/>
          </ac:inkMkLst>
        </pc:inkChg>
        <pc:inkChg chg="add mod">
          <ac:chgData name="呂仁園" userId="eef67f80-1e14-4c90-a22b-aad4575b3ef9" providerId="ADAL" clId="{FC75A137-0438-4E64-A2F8-CF022979D0B8}" dt="2020-06-19T01:13:00.125" v="326"/>
          <ac:inkMkLst>
            <pc:docMk/>
            <pc:sldMk cId="0" sldId="259"/>
            <ac:inkMk id="132" creationId="{D44DFD86-8008-448F-9CB9-8EAA5F482928}"/>
          </ac:inkMkLst>
        </pc:inkChg>
        <pc:inkChg chg="add mod">
          <ac:chgData name="呂仁園" userId="eef67f80-1e14-4c90-a22b-aad4575b3ef9" providerId="ADAL" clId="{FC75A137-0438-4E64-A2F8-CF022979D0B8}" dt="2020-06-19T01:13:07.285" v="335"/>
          <ac:inkMkLst>
            <pc:docMk/>
            <pc:sldMk cId="0" sldId="259"/>
            <ac:inkMk id="134" creationId="{1BAF6D15-9C27-46DD-98B5-9673DD714CD1}"/>
          </ac:inkMkLst>
        </pc:inkChg>
        <pc:inkChg chg="add mod">
          <ac:chgData name="呂仁園" userId="eef67f80-1e14-4c90-a22b-aad4575b3ef9" providerId="ADAL" clId="{FC75A137-0438-4E64-A2F8-CF022979D0B8}" dt="2020-06-19T01:13:07.285" v="335"/>
          <ac:inkMkLst>
            <pc:docMk/>
            <pc:sldMk cId="0" sldId="259"/>
            <ac:inkMk id="135" creationId="{6AA9D97D-EC6F-4702-BE0F-525ADB493B19}"/>
          </ac:inkMkLst>
        </pc:inkChg>
        <pc:inkChg chg="add mod">
          <ac:chgData name="呂仁園" userId="eef67f80-1e14-4c90-a22b-aad4575b3ef9" providerId="ADAL" clId="{FC75A137-0438-4E64-A2F8-CF022979D0B8}" dt="2020-06-19T01:13:07.285" v="335"/>
          <ac:inkMkLst>
            <pc:docMk/>
            <pc:sldMk cId="0" sldId="259"/>
            <ac:inkMk id="136" creationId="{BD4AC10D-DC7C-4BE9-A42F-C65EAD068B9F}"/>
          </ac:inkMkLst>
        </pc:inkChg>
        <pc:inkChg chg="add mod">
          <ac:chgData name="呂仁園" userId="eef67f80-1e14-4c90-a22b-aad4575b3ef9" providerId="ADAL" clId="{FC75A137-0438-4E64-A2F8-CF022979D0B8}" dt="2020-06-19T01:13:07.285" v="335"/>
          <ac:inkMkLst>
            <pc:docMk/>
            <pc:sldMk cId="0" sldId="259"/>
            <ac:inkMk id="137" creationId="{64970C2E-C6D5-4069-8FAD-6D1EFD73BE2C}"/>
          </ac:inkMkLst>
        </pc:inkChg>
        <pc:inkChg chg="add mod">
          <ac:chgData name="呂仁園" userId="eef67f80-1e14-4c90-a22b-aad4575b3ef9" providerId="ADAL" clId="{FC75A137-0438-4E64-A2F8-CF022979D0B8}" dt="2020-06-19T01:13:07.285" v="335"/>
          <ac:inkMkLst>
            <pc:docMk/>
            <pc:sldMk cId="0" sldId="259"/>
            <ac:inkMk id="138" creationId="{2F8FBD18-0497-4851-AA55-25A4AC5303DA}"/>
          </ac:inkMkLst>
        </pc:inkChg>
        <pc:inkChg chg="add mod">
          <ac:chgData name="呂仁園" userId="eef67f80-1e14-4c90-a22b-aad4575b3ef9" providerId="ADAL" clId="{FC75A137-0438-4E64-A2F8-CF022979D0B8}" dt="2020-06-19T01:13:07.285" v="335"/>
          <ac:inkMkLst>
            <pc:docMk/>
            <pc:sldMk cId="0" sldId="259"/>
            <ac:inkMk id="139" creationId="{5AFB6D53-E228-4D81-B6F6-0B04E61772B5}"/>
          </ac:inkMkLst>
        </pc:inkChg>
        <pc:inkChg chg="add mod">
          <ac:chgData name="呂仁園" userId="eef67f80-1e14-4c90-a22b-aad4575b3ef9" providerId="ADAL" clId="{FC75A137-0438-4E64-A2F8-CF022979D0B8}" dt="2020-06-19T01:13:07.285" v="335"/>
          <ac:inkMkLst>
            <pc:docMk/>
            <pc:sldMk cId="0" sldId="259"/>
            <ac:inkMk id="140" creationId="{B077838E-374B-4856-A827-4BE9CD89039E}"/>
          </ac:inkMkLst>
        </pc:inkChg>
        <pc:inkChg chg="add mod">
          <ac:chgData name="呂仁園" userId="eef67f80-1e14-4c90-a22b-aad4575b3ef9" providerId="ADAL" clId="{FC75A137-0438-4E64-A2F8-CF022979D0B8}" dt="2020-06-19T01:13:07.285" v="335"/>
          <ac:inkMkLst>
            <pc:docMk/>
            <pc:sldMk cId="0" sldId="259"/>
            <ac:inkMk id="141" creationId="{3CC004A2-272B-4B5B-8581-95B3693A7D1E}"/>
          </ac:inkMkLst>
        </pc:inkChg>
        <pc:inkChg chg="add mod">
          <ac:chgData name="呂仁園" userId="eef67f80-1e14-4c90-a22b-aad4575b3ef9" providerId="ADAL" clId="{FC75A137-0438-4E64-A2F8-CF022979D0B8}" dt="2020-06-19T01:13:11.184" v="340"/>
          <ac:inkMkLst>
            <pc:docMk/>
            <pc:sldMk cId="0" sldId="259"/>
            <ac:inkMk id="143" creationId="{60DE1E4C-0CCD-471D-B424-1D3E99864312}"/>
          </ac:inkMkLst>
        </pc:inkChg>
        <pc:inkChg chg="add mod">
          <ac:chgData name="呂仁園" userId="eef67f80-1e14-4c90-a22b-aad4575b3ef9" providerId="ADAL" clId="{FC75A137-0438-4E64-A2F8-CF022979D0B8}" dt="2020-06-19T01:13:11.184" v="340"/>
          <ac:inkMkLst>
            <pc:docMk/>
            <pc:sldMk cId="0" sldId="259"/>
            <ac:inkMk id="144" creationId="{B690F7A9-75BE-42C6-AA38-BB4E50501CC3}"/>
          </ac:inkMkLst>
        </pc:inkChg>
        <pc:inkChg chg="add mod">
          <ac:chgData name="呂仁園" userId="eef67f80-1e14-4c90-a22b-aad4575b3ef9" providerId="ADAL" clId="{FC75A137-0438-4E64-A2F8-CF022979D0B8}" dt="2020-06-19T01:13:11.184" v="340"/>
          <ac:inkMkLst>
            <pc:docMk/>
            <pc:sldMk cId="0" sldId="259"/>
            <ac:inkMk id="145" creationId="{63BFFB30-6D7C-4CF2-A10C-0837CE9E830C}"/>
          </ac:inkMkLst>
        </pc:inkChg>
        <pc:inkChg chg="add mod">
          <ac:chgData name="呂仁園" userId="eef67f80-1e14-4c90-a22b-aad4575b3ef9" providerId="ADAL" clId="{FC75A137-0438-4E64-A2F8-CF022979D0B8}" dt="2020-06-19T01:13:11.184" v="340"/>
          <ac:inkMkLst>
            <pc:docMk/>
            <pc:sldMk cId="0" sldId="259"/>
            <ac:inkMk id="146" creationId="{DE8DE273-22EC-42D2-9F17-AFA51914BF4B}"/>
          </ac:inkMkLst>
        </pc:inkChg>
        <pc:inkChg chg="add mod">
          <ac:chgData name="呂仁園" userId="eef67f80-1e14-4c90-a22b-aad4575b3ef9" providerId="ADAL" clId="{FC75A137-0438-4E64-A2F8-CF022979D0B8}" dt="2020-06-19T01:14:46.185" v="345"/>
          <ac:inkMkLst>
            <pc:docMk/>
            <pc:sldMk cId="0" sldId="259"/>
            <ac:inkMk id="148" creationId="{A1F10055-7A75-4D94-8A3B-F72DFEA2A4AB}"/>
          </ac:inkMkLst>
        </pc:inkChg>
        <pc:inkChg chg="add mod">
          <ac:chgData name="呂仁園" userId="eef67f80-1e14-4c90-a22b-aad4575b3ef9" providerId="ADAL" clId="{FC75A137-0438-4E64-A2F8-CF022979D0B8}" dt="2020-06-19T01:14:46.185" v="345"/>
          <ac:inkMkLst>
            <pc:docMk/>
            <pc:sldMk cId="0" sldId="259"/>
            <ac:inkMk id="149" creationId="{F6A1CD95-FCCD-4281-9DA0-F80311D6BE7C}"/>
          </ac:inkMkLst>
        </pc:inkChg>
        <pc:inkChg chg="add mod">
          <ac:chgData name="呂仁園" userId="eef67f80-1e14-4c90-a22b-aad4575b3ef9" providerId="ADAL" clId="{FC75A137-0438-4E64-A2F8-CF022979D0B8}" dt="2020-06-19T01:14:46.185" v="345"/>
          <ac:inkMkLst>
            <pc:docMk/>
            <pc:sldMk cId="0" sldId="259"/>
            <ac:inkMk id="151" creationId="{B681185A-5039-4F88-9E33-8912066347CA}"/>
          </ac:inkMkLst>
        </pc:inkChg>
        <pc:inkChg chg="add">
          <ac:chgData name="呂仁園" userId="eef67f80-1e14-4c90-a22b-aad4575b3ef9" providerId="ADAL" clId="{FC75A137-0438-4E64-A2F8-CF022979D0B8}" dt="2020-06-19T01:14:50.206" v="346" actId="9405"/>
          <ac:inkMkLst>
            <pc:docMk/>
            <pc:sldMk cId="0" sldId="259"/>
            <ac:inkMk id="153" creationId="{58C3E53C-2B6B-4A86-93AA-FC5B1BA60D7C}"/>
          </ac:inkMkLst>
        </pc:inkChg>
        <pc:inkChg chg="add mod">
          <ac:chgData name="呂仁園" userId="eef67f80-1e14-4c90-a22b-aad4575b3ef9" providerId="ADAL" clId="{FC75A137-0438-4E64-A2F8-CF022979D0B8}" dt="2020-06-19T01:15:06.027" v="350"/>
          <ac:inkMkLst>
            <pc:docMk/>
            <pc:sldMk cId="0" sldId="259"/>
            <ac:inkMk id="154" creationId="{D44CCE67-FD05-46B5-A920-57D5E081B25F}"/>
          </ac:inkMkLst>
        </pc:inkChg>
        <pc:inkChg chg="add mod">
          <ac:chgData name="呂仁園" userId="eef67f80-1e14-4c90-a22b-aad4575b3ef9" providerId="ADAL" clId="{FC75A137-0438-4E64-A2F8-CF022979D0B8}" dt="2020-06-19T01:15:06.027" v="350"/>
          <ac:inkMkLst>
            <pc:docMk/>
            <pc:sldMk cId="0" sldId="259"/>
            <ac:inkMk id="155" creationId="{8BC3BF9A-087F-46C5-B69F-E70BE33466AA}"/>
          </ac:inkMkLst>
        </pc:inkChg>
        <pc:inkChg chg="add mod">
          <ac:chgData name="呂仁園" userId="eef67f80-1e14-4c90-a22b-aad4575b3ef9" providerId="ADAL" clId="{FC75A137-0438-4E64-A2F8-CF022979D0B8}" dt="2020-06-19T01:15:06.027" v="350"/>
          <ac:inkMkLst>
            <pc:docMk/>
            <pc:sldMk cId="0" sldId="259"/>
            <ac:inkMk id="156" creationId="{BF83F394-6C54-49A0-B09D-AAF0C300D926}"/>
          </ac:inkMkLst>
        </pc:inkChg>
        <pc:inkChg chg="add">
          <ac:chgData name="呂仁園" userId="eef67f80-1e14-4c90-a22b-aad4575b3ef9" providerId="ADAL" clId="{FC75A137-0438-4E64-A2F8-CF022979D0B8}" dt="2020-06-19T01:15:07.721" v="351" actId="9405"/>
          <ac:inkMkLst>
            <pc:docMk/>
            <pc:sldMk cId="0" sldId="259"/>
            <ac:inkMk id="158" creationId="{A7BD6353-FD0E-4EB4-A2E1-1A949A1B24D0}"/>
          </ac:inkMkLst>
        </pc:inkChg>
        <pc:inkChg chg="add">
          <ac:chgData name="呂仁園" userId="eef67f80-1e14-4c90-a22b-aad4575b3ef9" providerId="ADAL" clId="{FC75A137-0438-4E64-A2F8-CF022979D0B8}" dt="2020-06-19T01:15:27.152" v="352" actId="9405"/>
          <ac:inkMkLst>
            <pc:docMk/>
            <pc:sldMk cId="0" sldId="259"/>
            <ac:inkMk id="159" creationId="{0BF6835B-40BC-4A48-BEFE-0AC626FFD44B}"/>
          </ac:inkMkLst>
        </pc:inkChg>
        <pc:inkChg chg="add">
          <ac:chgData name="呂仁園" userId="eef67f80-1e14-4c90-a22b-aad4575b3ef9" providerId="ADAL" clId="{FC75A137-0438-4E64-A2F8-CF022979D0B8}" dt="2020-06-19T01:15:28.863" v="353" actId="9405"/>
          <ac:inkMkLst>
            <pc:docMk/>
            <pc:sldMk cId="0" sldId="259"/>
            <ac:inkMk id="160" creationId="{D86C4AEE-4011-4439-9634-A6A23A6F4787}"/>
          </ac:inkMkLst>
        </pc:inkChg>
        <pc:inkChg chg="add mod">
          <ac:chgData name="呂仁園" userId="eef67f80-1e14-4c90-a22b-aad4575b3ef9" providerId="ADAL" clId="{FC75A137-0438-4E64-A2F8-CF022979D0B8}" dt="2020-06-19T01:15:47.807" v="358"/>
          <ac:inkMkLst>
            <pc:docMk/>
            <pc:sldMk cId="0" sldId="259"/>
            <ac:inkMk id="161" creationId="{FF9BC0AE-5818-4B17-A7BA-0777F6245E08}"/>
          </ac:inkMkLst>
        </pc:inkChg>
        <pc:inkChg chg="add mod">
          <ac:chgData name="呂仁園" userId="eef67f80-1e14-4c90-a22b-aad4575b3ef9" providerId="ADAL" clId="{FC75A137-0438-4E64-A2F8-CF022979D0B8}" dt="2020-06-19T01:15:47.807" v="358"/>
          <ac:inkMkLst>
            <pc:docMk/>
            <pc:sldMk cId="0" sldId="259"/>
            <ac:inkMk id="162" creationId="{3E77B9D2-8912-4E45-824F-820D92B99060}"/>
          </ac:inkMkLst>
        </pc:inkChg>
        <pc:inkChg chg="add mod">
          <ac:chgData name="呂仁園" userId="eef67f80-1e14-4c90-a22b-aad4575b3ef9" providerId="ADAL" clId="{FC75A137-0438-4E64-A2F8-CF022979D0B8}" dt="2020-06-19T01:15:47.807" v="358"/>
          <ac:inkMkLst>
            <pc:docMk/>
            <pc:sldMk cId="0" sldId="259"/>
            <ac:inkMk id="163" creationId="{B7276239-27AB-478F-BB11-04BB59D10D94}"/>
          </ac:inkMkLst>
        </pc:inkChg>
        <pc:inkChg chg="add mod">
          <ac:chgData name="呂仁園" userId="eef67f80-1e14-4c90-a22b-aad4575b3ef9" providerId="ADAL" clId="{FC75A137-0438-4E64-A2F8-CF022979D0B8}" dt="2020-06-19T01:15:47.807" v="358"/>
          <ac:inkMkLst>
            <pc:docMk/>
            <pc:sldMk cId="0" sldId="259"/>
            <ac:inkMk id="164" creationId="{DD6BBCB1-FD5D-4B45-98B6-EE0C067CF959}"/>
          </ac:inkMkLst>
        </pc:inkChg>
        <pc:inkChg chg="add mod">
          <ac:chgData name="呂仁園" userId="eef67f80-1e14-4c90-a22b-aad4575b3ef9" providerId="ADAL" clId="{FC75A137-0438-4E64-A2F8-CF022979D0B8}" dt="2020-06-19T01:15:50.619" v="362"/>
          <ac:inkMkLst>
            <pc:docMk/>
            <pc:sldMk cId="0" sldId="259"/>
            <ac:inkMk id="166" creationId="{41C77907-C6A7-44E1-A42A-4161C177E5E6}"/>
          </ac:inkMkLst>
        </pc:inkChg>
        <pc:inkChg chg="add mod">
          <ac:chgData name="呂仁園" userId="eef67f80-1e14-4c90-a22b-aad4575b3ef9" providerId="ADAL" clId="{FC75A137-0438-4E64-A2F8-CF022979D0B8}" dt="2020-06-19T01:15:50.619" v="362"/>
          <ac:inkMkLst>
            <pc:docMk/>
            <pc:sldMk cId="0" sldId="259"/>
            <ac:inkMk id="167" creationId="{12059675-6A68-4F99-89E2-E4EAC483F4C1}"/>
          </ac:inkMkLst>
        </pc:inkChg>
        <pc:inkChg chg="add mod">
          <ac:chgData name="呂仁園" userId="eef67f80-1e14-4c90-a22b-aad4575b3ef9" providerId="ADAL" clId="{FC75A137-0438-4E64-A2F8-CF022979D0B8}" dt="2020-06-19T01:15:50.619" v="362"/>
          <ac:inkMkLst>
            <pc:docMk/>
            <pc:sldMk cId="0" sldId="259"/>
            <ac:inkMk id="168" creationId="{C4160DA0-B4B7-4133-B2C8-BE08826A9331}"/>
          </ac:inkMkLst>
        </pc:inkChg>
        <pc:inkChg chg="add mod">
          <ac:chgData name="呂仁園" userId="eef67f80-1e14-4c90-a22b-aad4575b3ef9" providerId="ADAL" clId="{FC75A137-0438-4E64-A2F8-CF022979D0B8}" dt="2020-06-19T01:16:05.104" v="368"/>
          <ac:inkMkLst>
            <pc:docMk/>
            <pc:sldMk cId="0" sldId="259"/>
            <ac:inkMk id="170" creationId="{DC19561D-3F8A-403D-AF26-7D1BC8AC5940}"/>
          </ac:inkMkLst>
        </pc:inkChg>
        <pc:inkChg chg="add mod">
          <ac:chgData name="呂仁園" userId="eef67f80-1e14-4c90-a22b-aad4575b3ef9" providerId="ADAL" clId="{FC75A137-0438-4E64-A2F8-CF022979D0B8}" dt="2020-06-19T01:16:05.104" v="368"/>
          <ac:inkMkLst>
            <pc:docMk/>
            <pc:sldMk cId="0" sldId="259"/>
            <ac:inkMk id="171" creationId="{774232B5-19C4-4925-8E8C-723F4066A624}"/>
          </ac:inkMkLst>
        </pc:inkChg>
        <pc:inkChg chg="add mod">
          <ac:chgData name="呂仁園" userId="eef67f80-1e14-4c90-a22b-aad4575b3ef9" providerId="ADAL" clId="{FC75A137-0438-4E64-A2F8-CF022979D0B8}" dt="2020-06-19T01:16:05.104" v="368"/>
          <ac:inkMkLst>
            <pc:docMk/>
            <pc:sldMk cId="0" sldId="259"/>
            <ac:inkMk id="172" creationId="{07F902A2-1039-40F9-9EDA-61CFB2B0284F}"/>
          </ac:inkMkLst>
        </pc:inkChg>
        <pc:inkChg chg="add mod">
          <ac:chgData name="呂仁園" userId="eef67f80-1e14-4c90-a22b-aad4575b3ef9" providerId="ADAL" clId="{FC75A137-0438-4E64-A2F8-CF022979D0B8}" dt="2020-06-19T01:16:05.104" v="368"/>
          <ac:inkMkLst>
            <pc:docMk/>
            <pc:sldMk cId="0" sldId="259"/>
            <ac:inkMk id="173" creationId="{6D4ED27F-1EF1-4460-A89F-63E312423D54}"/>
          </ac:inkMkLst>
        </pc:inkChg>
      </pc:sldChg>
      <pc:sldChg chg="addSp delSp modSp mod">
        <pc:chgData name="呂仁園" userId="eef67f80-1e14-4c90-a22b-aad4575b3ef9" providerId="ADAL" clId="{FC75A137-0438-4E64-A2F8-CF022979D0B8}" dt="2020-06-19T02:56:12.777" v="1607"/>
        <pc:sldMkLst>
          <pc:docMk/>
          <pc:sldMk cId="0" sldId="260"/>
        </pc:sldMkLst>
        <pc:spChg chg="mod">
          <ac:chgData name="呂仁園" userId="eef67f80-1e14-4c90-a22b-aad4575b3ef9" providerId="ADAL" clId="{FC75A137-0438-4E64-A2F8-CF022979D0B8}" dt="2020-06-19T01:44:53.464" v="1601" actId="20577"/>
          <ac:spMkLst>
            <pc:docMk/>
            <pc:sldMk cId="0" sldId="260"/>
            <ac:spMk id="2" creationId="{00000000-0000-0000-0000-000000000000}"/>
          </ac:spMkLst>
        </pc:spChg>
        <pc:spChg chg="del">
          <ac:chgData name="呂仁園" userId="eef67f80-1e14-4c90-a22b-aad4575b3ef9" providerId="ADAL" clId="{FC75A137-0438-4E64-A2F8-CF022979D0B8}" dt="2020-06-19T02:45:44.909" v="1602" actId="21"/>
          <ac:spMkLst>
            <pc:docMk/>
            <pc:sldMk cId="0" sldId="260"/>
            <ac:spMk id="3" creationId="{00000000-0000-0000-0000-000000000000}"/>
          </ac:spMkLst>
        </pc:spChg>
        <pc:spChg chg="add mod">
          <ac:chgData name="呂仁園" userId="eef67f80-1e14-4c90-a22b-aad4575b3ef9" providerId="ADAL" clId="{FC75A137-0438-4E64-A2F8-CF022979D0B8}" dt="2020-06-19T02:56:12.777" v="1607"/>
          <ac:spMkLst>
            <pc:docMk/>
            <pc:sldMk cId="0" sldId="260"/>
            <ac:spMk id="7" creationId="{43A47103-F299-452B-8A01-81F2E3BC5458}"/>
          </ac:spMkLst>
        </pc:spChg>
      </pc:sldChg>
      <pc:sldChg chg="addSp delSp modSp new mod">
        <pc:chgData name="呂仁園" userId="eef67f80-1e14-4c90-a22b-aad4575b3ef9" providerId="ADAL" clId="{FC75A137-0438-4E64-A2F8-CF022979D0B8}" dt="2020-06-19T01:30:12.926" v="867"/>
        <pc:sldMkLst>
          <pc:docMk/>
          <pc:sldMk cId="3849040701" sldId="390"/>
        </pc:sldMkLst>
        <pc:spChg chg="del">
          <ac:chgData name="呂仁園" userId="eef67f80-1e14-4c90-a22b-aad4575b3ef9" providerId="ADAL" clId="{FC75A137-0438-4E64-A2F8-CF022979D0B8}" dt="2020-06-19T01:16:32.220" v="370" actId="478"/>
          <ac:spMkLst>
            <pc:docMk/>
            <pc:sldMk cId="3849040701" sldId="390"/>
            <ac:spMk id="3" creationId="{27A90BE5-D73F-4958-8ECB-0147D744FD54}"/>
          </ac:spMkLst>
        </pc:spChg>
        <pc:grpChg chg="mod">
          <ac:chgData name="呂仁園" userId="eef67f80-1e14-4c90-a22b-aad4575b3ef9" providerId="ADAL" clId="{FC75A137-0438-4E64-A2F8-CF022979D0B8}" dt="2020-06-19T01:17:01.384" v="378"/>
          <ac:grpSpMkLst>
            <pc:docMk/>
            <pc:sldMk cId="3849040701" sldId="390"/>
            <ac:grpSpMk id="13" creationId="{CD8C6C40-280B-4E14-92E6-8C2044C7AF1F}"/>
          </ac:grpSpMkLst>
        </pc:grpChg>
        <pc:grpChg chg="mod">
          <ac:chgData name="呂仁園" userId="eef67f80-1e14-4c90-a22b-aad4575b3ef9" providerId="ADAL" clId="{FC75A137-0438-4E64-A2F8-CF022979D0B8}" dt="2020-06-19T01:17:09.305" v="384"/>
          <ac:grpSpMkLst>
            <pc:docMk/>
            <pc:sldMk cId="3849040701" sldId="390"/>
            <ac:grpSpMk id="18" creationId="{D2517936-CE35-4D05-A72A-30BF1B7347E4}"/>
          </ac:grpSpMkLst>
        </pc:grpChg>
        <pc:grpChg chg="del mod">
          <ac:chgData name="呂仁園" userId="eef67f80-1e14-4c90-a22b-aad4575b3ef9" providerId="ADAL" clId="{FC75A137-0438-4E64-A2F8-CF022979D0B8}" dt="2020-06-19T01:17:58.561" v="414" actId="478"/>
          <ac:grpSpMkLst>
            <pc:docMk/>
            <pc:sldMk cId="3849040701" sldId="390"/>
            <ac:grpSpMk id="27" creationId="{D9D05E3E-7CDD-4F82-AAD5-F7A87160B09B}"/>
          </ac:grpSpMkLst>
        </pc:grpChg>
        <pc:grpChg chg="del mod">
          <ac:chgData name="呂仁園" userId="eef67f80-1e14-4c90-a22b-aad4575b3ef9" providerId="ADAL" clId="{FC75A137-0438-4E64-A2F8-CF022979D0B8}" dt="2020-06-19T01:17:58.561" v="414" actId="478"/>
          <ac:grpSpMkLst>
            <pc:docMk/>
            <pc:sldMk cId="3849040701" sldId="390"/>
            <ac:grpSpMk id="40" creationId="{8539D9D6-9B2B-4568-9964-39B0E41D6D5C}"/>
          </ac:grpSpMkLst>
        </pc:grpChg>
        <pc:grpChg chg="del mod">
          <ac:chgData name="呂仁園" userId="eef67f80-1e14-4c90-a22b-aad4575b3ef9" providerId="ADAL" clId="{FC75A137-0438-4E64-A2F8-CF022979D0B8}" dt="2020-06-19T01:17:58.561" v="414" actId="478"/>
          <ac:grpSpMkLst>
            <pc:docMk/>
            <pc:sldMk cId="3849040701" sldId="390"/>
            <ac:grpSpMk id="41" creationId="{80A59976-5710-4D32-BC68-C99001136F43}"/>
          </ac:grpSpMkLst>
        </pc:grpChg>
        <pc:grpChg chg="del mod">
          <ac:chgData name="呂仁園" userId="eef67f80-1e14-4c90-a22b-aad4575b3ef9" providerId="ADAL" clId="{FC75A137-0438-4E64-A2F8-CF022979D0B8}" dt="2020-06-19T01:17:58.561" v="414" actId="478"/>
          <ac:grpSpMkLst>
            <pc:docMk/>
            <pc:sldMk cId="3849040701" sldId="390"/>
            <ac:grpSpMk id="48" creationId="{76990A69-E919-406F-9202-4D842C525FF5}"/>
          </ac:grpSpMkLst>
        </pc:grpChg>
        <pc:grpChg chg="del mod">
          <ac:chgData name="呂仁園" userId="eef67f80-1e14-4c90-a22b-aad4575b3ef9" providerId="ADAL" clId="{FC75A137-0438-4E64-A2F8-CF022979D0B8}" dt="2020-06-19T01:18:09.900" v="433"/>
          <ac:grpSpMkLst>
            <pc:docMk/>
            <pc:sldMk cId="3849040701" sldId="390"/>
            <ac:grpSpMk id="64" creationId="{30B1A736-5B7D-47C1-BF5A-400F1DA63DAD}"/>
          </ac:grpSpMkLst>
        </pc:grpChg>
        <pc:grpChg chg="del mod">
          <ac:chgData name="呂仁園" userId="eef67f80-1e14-4c90-a22b-aad4575b3ef9" providerId="ADAL" clId="{FC75A137-0438-4E64-A2F8-CF022979D0B8}" dt="2020-06-19T01:18:48.199" v="477" actId="478"/>
          <ac:grpSpMkLst>
            <pc:docMk/>
            <pc:sldMk cId="3849040701" sldId="390"/>
            <ac:grpSpMk id="65" creationId="{A05C72B9-1432-4AD1-8ED8-75A57DD4202B}"/>
          </ac:grpSpMkLst>
        </pc:grpChg>
        <pc:grpChg chg="mod">
          <ac:chgData name="呂仁園" userId="eef67f80-1e14-4c90-a22b-aad4575b3ef9" providerId="ADAL" clId="{FC75A137-0438-4E64-A2F8-CF022979D0B8}" dt="2020-06-19T01:18:08.607" v="430"/>
          <ac:grpSpMkLst>
            <pc:docMk/>
            <pc:sldMk cId="3849040701" sldId="390"/>
            <ac:grpSpMk id="66" creationId="{60D5499A-38AD-4AB5-9B4A-67153B1324CC}"/>
          </ac:grpSpMkLst>
        </pc:grpChg>
        <pc:grpChg chg="mod">
          <ac:chgData name="呂仁園" userId="eef67f80-1e14-4c90-a22b-aad4575b3ef9" providerId="ADAL" clId="{FC75A137-0438-4E64-A2F8-CF022979D0B8}" dt="2020-06-19T01:18:08.607" v="430"/>
          <ac:grpSpMkLst>
            <pc:docMk/>
            <pc:sldMk cId="3849040701" sldId="390"/>
            <ac:grpSpMk id="67" creationId="{E49EA32A-4D5E-4F73-A226-B1B2AB34355C}"/>
          </ac:grpSpMkLst>
        </pc:grpChg>
        <pc:grpChg chg="del mod">
          <ac:chgData name="呂仁園" userId="eef67f80-1e14-4c90-a22b-aad4575b3ef9" providerId="ADAL" clId="{FC75A137-0438-4E64-A2F8-CF022979D0B8}" dt="2020-06-19T01:18:11.481" v="436"/>
          <ac:grpSpMkLst>
            <pc:docMk/>
            <pc:sldMk cId="3849040701" sldId="390"/>
            <ac:grpSpMk id="70" creationId="{6DBFFD82-2976-4F21-B432-CA6504498B30}"/>
          </ac:grpSpMkLst>
        </pc:grpChg>
        <pc:grpChg chg="del mod">
          <ac:chgData name="呂仁園" userId="eef67f80-1e14-4c90-a22b-aad4575b3ef9" providerId="ADAL" clId="{FC75A137-0438-4E64-A2F8-CF022979D0B8}" dt="2020-06-19T01:18:48.199" v="477" actId="478"/>
          <ac:grpSpMkLst>
            <pc:docMk/>
            <pc:sldMk cId="3849040701" sldId="390"/>
            <ac:grpSpMk id="73" creationId="{45641976-6BE7-4925-9FF2-B80E9F44C9A8}"/>
          </ac:grpSpMkLst>
        </pc:grpChg>
        <pc:grpChg chg="del mod">
          <ac:chgData name="呂仁園" userId="eef67f80-1e14-4c90-a22b-aad4575b3ef9" providerId="ADAL" clId="{FC75A137-0438-4E64-A2F8-CF022979D0B8}" dt="2020-06-19T01:18:48.199" v="477" actId="478"/>
          <ac:grpSpMkLst>
            <pc:docMk/>
            <pc:sldMk cId="3849040701" sldId="390"/>
            <ac:grpSpMk id="86" creationId="{455998B1-F68C-4528-9D38-076BB52A4B47}"/>
          </ac:grpSpMkLst>
        </pc:grpChg>
        <pc:grpChg chg="del mod">
          <ac:chgData name="呂仁園" userId="eef67f80-1e14-4c90-a22b-aad4575b3ef9" providerId="ADAL" clId="{FC75A137-0438-4E64-A2F8-CF022979D0B8}" dt="2020-06-19T01:18:48.199" v="477" actId="478"/>
          <ac:grpSpMkLst>
            <pc:docMk/>
            <pc:sldMk cId="3849040701" sldId="390"/>
            <ac:grpSpMk id="87" creationId="{0CE0D429-2151-4A58-A698-C353F362AB51}"/>
          </ac:grpSpMkLst>
        </pc:grpChg>
        <pc:grpChg chg="del mod">
          <ac:chgData name="呂仁園" userId="eef67f80-1e14-4c90-a22b-aad4575b3ef9" providerId="ADAL" clId="{FC75A137-0438-4E64-A2F8-CF022979D0B8}" dt="2020-06-19T01:18:31.483" v="476"/>
          <ac:grpSpMkLst>
            <pc:docMk/>
            <pc:sldMk cId="3849040701" sldId="390"/>
            <ac:grpSpMk id="98" creationId="{CE1B60B8-8974-40FF-A4E6-4019A099978A}"/>
          </ac:grpSpMkLst>
        </pc:grpChg>
        <pc:grpChg chg="del mod">
          <ac:chgData name="呂仁園" userId="eef67f80-1e14-4c90-a22b-aad4575b3ef9" providerId="ADAL" clId="{FC75A137-0438-4E64-A2F8-CF022979D0B8}" dt="2020-06-19T01:18:48.199" v="477" actId="478"/>
          <ac:grpSpMkLst>
            <pc:docMk/>
            <pc:sldMk cId="3849040701" sldId="390"/>
            <ac:grpSpMk id="99" creationId="{E3F1096F-4CB6-4CEE-8E40-F9C00DEC964B}"/>
          </ac:grpSpMkLst>
        </pc:grpChg>
        <pc:grpChg chg="del mod">
          <ac:chgData name="呂仁園" userId="eef67f80-1e14-4c90-a22b-aad4575b3ef9" providerId="ADAL" clId="{FC75A137-0438-4E64-A2F8-CF022979D0B8}" dt="2020-06-19T01:18:48.199" v="477" actId="478"/>
          <ac:grpSpMkLst>
            <pc:docMk/>
            <pc:sldMk cId="3849040701" sldId="390"/>
            <ac:grpSpMk id="115" creationId="{CA364D22-81FB-45A5-A87C-F848960824D4}"/>
          </ac:grpSpMkLst>
        </pc:grpChg>
        <pc:grpChg chg="del mod">
          <ac:chgData name="呂仁園" userId="eef67f80-1e14-4c90-a22b-aad4575b3ef9" providerId="ADAL" clId="{FC75A137-0438-4E64-A2F8-CF022979D0B8}" dt="2020-06-19T01:18:48.199" v="477" actId="478"/>
          <ac:grpSpMkLst>
            <pc:docMk/>
            <pc:sldMk cId="3849040701" sldId="390"/>
            <ac:grpSpMk id="116" creationId="{5DD34AB1-8E2B-462B-ADE2-E40B8328A6E5}"/>
          </ac:grpSpMkLst>
        </pc:grpChg>
        <pc:grpChg chg="del mod">
          <ac:chgData name="呂仁園" userId="eef67f80-1e14-4c90-a22b-aad4575b3ef9" providerId="ADAL" clId="{FC75A137-0438-4E64-A2F8-CF022979D0B8}" dt="2020-06-19T01:18:48.199" v="477" actId="478"/>
          <ac:grpSpMkLst>
            <pc:docMk/>
            <pc:sldMk cId="3849040701" sldId="390"/>
            <ac:grpSpMk id="117" creationId="{AE35B542-666E-456F-8A22-1ED7C04CAA67}"/>
          </ac:grpSpMkLst>
        </pc:grpChg>
        <pc:grpChg chg="del mod">
          <ac:chgData name="呂仁園" userId="eef67f80-1e14-4c90-a22b-aad4575b3ef9" providerId="ADAL" clId="{FC75A137-0438-4E64-A2F8-CF022979D0B8}" dt="2020-06-19T01:18:48.199" v="477" actId="478"/>
          <ac:grpSpMkLst>
            <pc:docMk/>
            <pc:sldMk cId="3849040701" sldId="390"/>
            <ac:grpSpMk id="118" creationId="{F0F2724D-4AB0-4DC6-B7F1-A0DD9A11D797}"/>
          </ac:grpSpMkLst>
        </pc:grpChg>
        <pc:grpChg chg="mod">
          <ac:chgData name="呂仁園" userId="eef67f80-1e14-4c90-a22b-aad4575b3ef9" providerId="ADAL" clId="{FC75A137-0438-4E64-A2F8-CF022979D0B8}" dt="2020-06-19T01:24:46.162" v="619" actId="14100"/>
          <ac:grpSpMkLst>
            <pc:docMk/>
            <pc:sldMk cId="3849040701" sldId="390"/>
            <ac:grpSpMk id="125" creationId="{12CD28D0-FAE7-4386-8906-7E43AE7957A6}"/>
          </ac:grpSpMkLst>
        </pc:grpChg>
        <pc:grpChg chg="mod">
          <ac:chgData name="呂仁園" userId="eef67f80-1e14-4c90-a22b-aad4575b3ef9" providerId="ADAL" clId="{FC75A137-0438-4E64-A2F8-CF022979D0B8}" dt="2020-06-19T01:24:46.162" v="619" actId="14100"/>
          <ac:grpSpMkLst>
            <pc:docMk/>
            <pc:sldMk cId="3849040701" sldId="390"/>
            <ac:grpSpMk id="126" creationId="{35A3FAC0-D209-4BCB-8C30-38BAD0B2D576}"/>
          </ac:grpSpMkLst>
        </pc:grpChg>
        <pc:grpChg chg="mod">
          <ac:chgData name="呂仁園" userId="eef67f80-1e14-4c90-a22b-aad4575b3ef9" providerId="ADAL" clId="{FC75A137-0438-4E64-A2F8-CF022979D0B8}" dt="2020-06-19T01:24:46.162" v="619" actId="14100"/>
          <ac:grpSpMkLst>
            <pc:docMk/>
            <pc:sldMk cId="3849040701" sldId="390"/>
            <ac:grpSpMk id="131" creationId="{FDA7746F-3470-4F42-8EE0-4699CC40DB5D}"/>
          </ac:grpSpMkLst>
        </pc:grpChg>
        <pc:grpChg chg="mod">
          <ac:chgData name="呂仁園" userId="eef67f80-1e14-4c90-a22b-aad4575b3ef9" providerId="ADAL" clId="{FC75A137-0438-4E64-A2F8-CF022979D0B8}" dt="2020-06-19T01:24:46.162" v="619" actId="14100"/>
          <ac:grpSpMkLst>
            <pc:docMk/>
            <pc:sldMk cId="3849040701" sldId="390"/>
            <ac:grpSpMk id="170" creationId="{B694474A-4A55-43EB-928A-DBB2A69EFA3B}"/>
          </ac:grpSpMkLst>
        </pc:grpChg>
        <pc:grpChg chg="mod">
          <ac:chgData name="呂仁園" userId="eef67f80-1e14-4c90-a22b-aad4575b3ef9" providerId="ADAL" clId="{FC75A137-0438-4E64-A2F8-CF022979D0B8}" dt="2020-06-19T01:24:46.162" v="619" actId="14100"/>
          <ac:grpSpMkLst>
            <pc:docMk/>
            <pc:sldMk cId="3849040701" sldId="390"/>
            <ac:grpSpMk id="171" creationId="{31D2AC8C-92F8-4B61-85B3-EB3663576591}"/>
          </ac:grpSpMkLst>
        </pc:grpChg>
        <pc:grpChg chg="mod">
          <ac:chgData name="呂仁園" userId="eef67f80-1e14-4c90-a22b-aad4575b3ef9" providerId="ADAL" clId="{FC75A137-0438-4E64-A2F8-CF022979D0B8}" dt="2020-06-19T01:24:46.162" v="619" actId="14100"/>
          <ac:grpSpMkLst>
            <pc:docMk/>
            <pc:sldMk cId="3849040701" sldId="390"/>
            <ac:grpSpMk id="172" creationId="{C66F99CD-7242-4167-9859-7380A1DEAB01}"/>
          </ac:grpSpMkLst>
        </pc:grpChg>
        <pc:grpChg chg="mod">
          <ac:chgData name="呂仁園" userId="eef67f80-1e14-4c90-a22b-aad4575b3ef9" providerId="ADAL" clId="{FC75A137-0438-4E64-A2F8-CF022979D0B8}" dt="2020-06-19T01:24:46.162" v="619" actId="14100"/>
          <ac:grpSpMkLst>
            <pc:docMk/>
            <pc:sldMk cId="3849040701" sldId="390"/>
            <ac:grpSpMk id="173" creationId="{30E62F33-C20F-4E1D-8028-AF3AA62D9810}"/>
          </ac:grpSpMkLst>
        </pc:grpChg>
        <pc:grpChg chg="mod">
          <ac:chgData name="呂仁園" userId="eef67f80-1e14-4c90-a22b-aad4575b3ef9" providerId="ADAL" clId="{FC75A137-0438-4E64-A2F8-CF022979D0B8}" dt="2020-06-19T01:24:46.162" v="619" actId="14100"/>
          <ac:grpSpMkLst>
            <pc:docMk/>
            <pc:sldMk cId="3849040701" sldId="390"/>
            <ac:grpSpMk id="174" creationId="{18728B46-9071-4BCE-A787-1D380F024DE9}"/>
          </ac:grpSpMkLst>
        </pc:grpChg>
        <pc:grpChg chg="mod">
          <ac:chgData name="呂仁園" userId="eef67f80-1e14-4c90-a22b-aad4575b3ef9" providerId="ADAL" clId="{FC75A137-0438-4E64-A2F8-CF022979D0B8}" dt="2020-06-19T01:24:46.162" v="619" actId="14100"/>
          <ac:grpSpMkLst>
            <pc:docMk/>
            <pc:sldMk cId="3849040701" sldId="390"/>
            <ac:grpSpMk id="175" creationId="{5EFD64EC-B7F9-4649-B168-CCEBCA7E19CE}"/>
          </ac:grpSpMkLst>
        </pc:grpChg>
        <pc:grpChg chg="mod">
          <ac:chgData name="呂仁園" userId="eef67f80-1e14-4c90-a22b-aad4575b3ef9" providerId="ADAL" clId="{FC75A137-0438-4E64-A2F8-CF022979D0B8}" dt="2020-06-19T01:24:46.162" v="619" actId="14100"/>
          <ac:grpSpMkLst>
            <pc:docMk/>
            <pc:sldMk cId="3849040701" sldId="390"/>
            <ac:grpSpMk id="176" creationId="{C0974CC8-FE07-42F7-B6B3-0DCD157A419C}"/>
          </ac:grpSpMkLst>
        </pc:grpChg>
        <pc:grpChg chg="mod">
          <ac:chgData name="呂仁園" userId="eef67f80-1e14-4c90-a22b-aad4575b3ef9" providerId="ADAL" clId="{FC75A137-0438-4E64-A2F8-CF022979D0B8}" dt="2020-06-19T01:24:46.162" v="619" actId="14100"/>
          <ac:grpSpMkLst>
            <pc:docMk/>
            <pc:sldMk cId="3849040701" sldId="390"/>
            <ac:grpSpMk id="177" creationId="{54C4BF6C-327B-4693-8E4F-8140E659DA38}"/>
          </ac:grpSpMkLst>
        </pc:grpChg>
        <pc:grpChg chg="mod">
          <ac:chgData name="呂仁園" userId="eef67f80-1e14-4c90-a22b-aad4575b3ef9" providerId="ADAL" clId="{FC75A137-0438-4E64-A2F8-CF022979D0B8}" dt="2020-06-19T01:24:46.162" v="619" actId="14100"/>
          <ac:grpSpMkLst>
            <pc:docMk/>
            <pc:sldMk cId="3849040701" sldId="390"/>
            <ac:grpSpMk id="191" creationId="{B8281A47-8B7B-4D51-BA1C-36E3C2CE575A}"/>
          </ac:grpSpMkLst>
        </pc:grpChg>
        <pc:grpChg chg="mod">
          <ac:chgData name="呂仁園" userId="eef67f80-1e14-4c90-a22b-aad4575b3ef9" providerId="ADAL" clId="{FC75A137-0438-4E64-A2F8-CF022979D0B8}" dt="2020-06-19T01:24:46.162" v="619" actId="14100"/>
          <ac:grpSpMkLst>
            <pc:docMk/>
            <pc:sldMk cId="3849040701" sldId="390"/>
            <ac:grpSpMk id="192" creationId="{DC663D14-EB69-45B3-9212-9C5314BA4A1D}"/>
          </ac:grpSpMkLst>
        </pc:grpChg>
        <pc:grpChg chg="mod">
          <ac:chgData name="呂仁園" userId="eef67f80-1e14-4c90-a22b-aad4575b3ef9" providerId="ADAL" clId="{FC75A137-0438-4E64-A2F8-CF022979D0B8}" dt="2020-06-19T01:24:46.162" v="619" actId="14100"/>
          <ac:grpSpMkLst>
            <pc:docMk/>
            <pc:sldMk cId="3849040701" sldId="390"/>
            <ac:grpSpMk id="196" creationId="{D2E99318-77B5-4AA5-AF90-8F0BFFFDF557}"/>
          </ac:grpSpMkLst>
        </pc:grpChg>
        <pc:grpChg chg="mod">
          <ac:chgData name="呂仁園" userId="eef67f80-1e14-4c90-a22b-aad4575b3ef9" providerId="ADAL" clId="{FC75A137-0438-4E64-A2F8-CF022979D0B8}" dt="2020-06-19T01:24:46.162" v="619" actId="14100"/>
          <ac:grpSpMkLst>
            <pc:docMk/>
            <pc:sldMk cId="3849040701" sldId="390"/>
            <ac:grpSpMk id="201" creationId="{5218832D-8D95-4F79-B8B8-50CE5FEDCC80}"/>
          </ac:grpSpMkLst>
        </pc:grpChg>
        <pc:grpChg chg="mod">
          <ac:chgData name="呂仁園" userId="eef67f80-1e14-4c90-a22b-aad4575b3ef9" providerId="ADAL" clId="{FC75A137-0438-4E64-A2F8-CF022979D0B8}" dt="2020-06-19T01:24:46.162" v="619" actId="14100"/>
          <ac:grpSpMkLst>
            <pc:docMk/>
            <pc:sldMk cId="3849040701" sldId="390"/>
            <ac:grpSpMk id="207" creationId="{F19C0200-A439-4ABA-BE4C-8077EB5CAB69}"/>
          </ac:grpSpMkLst>
        </pc:grpChg>
        <pc:grpChg chg="mod">
          <ac:chgData name="呂仁園" userId="eef67f80-1e14-4c90-a22b-aad4575b3ef9" providerId="ADAL" clId="{FC75A137-0438-4E64-A2F8-CF022979D0B8}" dt="2020-06-19T01:24:46.162" v="619" actId="14100"/>
          <ac:grpSpMkLst>
            <pc:docMk/>
            <pc:sldMk cId="3849040701" sldId="390"/>
            <ac:grpSpMk id="215" creationId="{C7D1BB24-4CA8-4CC0-99EE-D71DA21C69F0}"/>
          </ac:grpSpMkLst>
        </pc:grpChg>
        <pc:grpChg chg="mod">
          <ac:chgData name="呂仁園" userId="eef67f80-1e14-4c90-a22b-aad4575b3ef9" providerId="ADAL" clId="{FC75A137-0438-4E64-A2F8-CF022979D0B8}" dt="2020-06-19T01:24:46.162" v="619" actId="14100"/>
          <ac:grpSpMkLst>
            <pc:docMk/>
            <pc:sldMk cId="3849040701" sldId="390"/>
            <ac:grpSpMk id="216" creationId="{43DDADDB-595B-42E3-BC79-DCEA4B882181}"/>
          </ac:grpSpMkLst>
        </pc:grpChg>
        <pc:grpChg chg="mod">
          <ac:chgData name="呂仁園" userId="eef67f80-1e14-4c90-a22b-aad4575b3ef9" providerId="ADAL" clId="{FC75A137-0438-4E64-A2F8-CF022979D0B8}" dt="2020-06-19T01:24:46.162" v="619" actId="14100"/>
          <ac:grpSpMkLst>
            <pc:docMk/>
            <pc:sldMk cId="3849040701" sldId="390"/>
            <ac:grpSpMk id="222" creationId="{C714EB93-87F5-465B-9044-C44D0754954D}"/>
          </ac:grpSpMkLst>
        </pc:grpChg>
        <pc:grpChg chg="mod">
          <ac:chgData name="呂仁園" userId="eef67f80-1e14-4c90-a22b-aad4575b3ef9" providerId="ADAL" clId="{FC75A137-0438-4E64-A2F8-CF022979D0B8}" dt="2020-06-19T01:24:46.162" v="619" actId="14100"/>
          <ac:grpSpMkLst>
            <pc:docMk/>
            <pc:sldMk cId="3849040701" sldId="390"/>
            <ac:grpSpMk id="226" creationId="{4235856C-58B2-4A14-8DB8-49F855077BB2}"/>
          </ac:grpSpMkLst>
        </pc:grpChg>
        <pc:grpChg chg="mod">
          <ac:chgData name="呂仁園" userId="eef67f80-1e14-4c90-a22b-aad4575b3ef9" providerId="ADAL" clId="{FC75A137-0438-4E64-A2F8-CF022979D0B8}" dt="2020-06-19T01:24:46.162" v="619" actId="14100"/>
          <ac:grpSpMkLst>
            <pc:docMk/>
            <pc:sldMk cId="3849040701" sldId="390"/>
            <ac:grpSpMk id="234" creationId="{F55AB1ED-FEFB-4B65-8F5F-F4BAF395255C}"/>
          </ac:grpSpMkLst>
        </pc:grpChg>
        <pc:grpChg chg="mod">
          <ac:chgData name="呂仁園" userId="eef67f80-1e14-4c90-a22b-aad4575b3ef9" providerId="ADAL" clId="{FC75A137-0438-4E64-A2F8-CF022979D0B8}" dt="2020-06-19T01:24:46.162" v="619" actId="14100"/>
          <ac:grpSpMkLst>
            <pc:docMk/>
            <pc:sldMk cId="3849040701" sldId="390"/>
            <ac:grpSpMk id="235" creationId="{92F8FE42-1760-472D-93CA-BD0057EB3A7D}"/>
          </ac:grpSpMkLst>
        </pc:grpChg>
        <pc:grpChg chg="mod">
          <ac:chgData name="呂仁園" userId="eef67f80-1e14-4c90-a22b-aad4575b3ef9" providerId="ADAL" clId="{FC75A137-0438-4E64-A2F8-CF022979D0B8}" dt="2020-06-19T01:24:46.162" v="619" actId="14100"/>
          <ac:grpSpMkLst>
            <pc:docMk/>
            <pc:sldMk cId="3849040701" sldId="390"/>
            <ac:grpSpMk id="236" creationId="{DB6C2E37-B82D-44F7-A1CF-67386AFFEFAE}"/>
          </ac:grpSpMkLst>
        </pc:grpChg>
        <pc:grpChg chg="mod">
          <ac:chgData name="呂仁園" userId="eef67f80-1e14-4c90-a22b-aad4575b3ef9" providerId="ADAL" clId="{FC75A137-0438-4E64-A2F8-CF022979D0B8}" dt="2020-06-19T01:24:46.162" v="619" actId="14100"/>
          <ac:grpSpMkLst>
            <pc:docMk/>
            <pc:sldMk cId="3849040701" sldId="390"/>
            <ac:grpSpMk id="242" creationId="{5F1DF1F4-1F6D-47E3-8420-A9321F94C82C}"/>
          </ac:grpSpMkLst>
        </pc:grpChg>
        <pc:grpChg chg="mod">
          <ac:chgData name="呂仁園" userId="eef67f80-1e14-4c90-a22b-aad4575b3ef9" providerId="ADAL" clId="{FC75A137-0438-4E64-A2F8-CF022979D0B8}" dt="2020-06-19T01:24:46.162" v="619" actId="14100"/>
          <ac:grpSpMkLst>
            <pc:docMk/>
            <pc:sldMk cId="3849040701" sldId="390"/>
            <ac:grpSpMk id="252" creationId="{99D91CA8-699A-49E3-A9F2-7A5ADFB8B141}"/>
          </ac:grpSpMkLst>
        </pc:grpChg>
        <pc:grpChg chg="mod">
          <ac:chgData name="呂仁園" userId="eef67f80-1e14-4c90-a22b-aad4575b3ef9" providerId="ADAL" clId="{FC75A137-0438-4E64-A2F8-CF022979D0B8}" dt="2020-06-19T01:24:46.162" v="619" actId="14100"/>
          <ac:grpSpMkLst>
            <pc:docMk/>
            <pc:sldMk cId="3849040701" sldId="390"/>
            <ac:grpSpMk id="253" creationId="{8C113AAE-350F-4202-B200-7E7E2B3972A5}"/>
          </ac:grpSpMkLst>
        </pc:grpChg>
        <pc:grpChg chg="mod">
          <ac:chgData name="呂仁園" userId="eef67f80-1e14-4c90-a22b-aad4575b3ef9" providerId="ADAL" clId="{FC75A137-0438-4E64-A2F8-CF022979D0B8}" dt="2020-06-19T01:24:46.162" v="619" actId="14100"/>
          <ac:grpSpMkLst>
            <pc:docMk/>
            <pc:sldMk cId="3849040701" sldId="390"/>
            <ac:grpSpMk id="259" creationId="{495329BF-88ED-4ACA-835B-BD2E3933D4E2}"/>
          </ac:grpSpMkLst>
        </pc:grpChg>
        <pc:grpChg chg="mod">
          <ac:chgData name="呂仁園" userId="eef67f80-1e14-4c90-a22b-aad4575b3ef9" providerId="ADAL" clId="{FC75A137-0438-4E64-A2F8-CF022979D0B8}" dt="2020-06-19T01:24:46.162" v="619" actId="14100"/>
          <ac:grpSpMkLst>
            <pc:docMk/>
            <pc:sldMk cId="3849040701" sldId="390"/>
            <ac:grpSpMk id="260" creationId="{4EE15438-898D-450E-A5DC-7E76E75690E8}"/>
          </ac:grpSpMkLst>
        </pc:grpChg>
        <pc:grpChg chg="mod">
          <ac:chgData name="呂仁園" userId="eef67f80-1e14-4c90-a22b-aad4575b3ef9" providerId="ADAL" clId="{FC75A137-0438-4E64-A2F8-CF022979D0B8}" dt="2020-06-19T01:24:46.162" v="619" actId="14100"/>
          <ac:grpSpMkLst>
            <pc:docMk/>
            <pc:sldMk cId="3849040701" sldId="390"/>
            <ac:grpSpMk id="263" creationId="{C500C249-73B6-4FBF-9362-B9A717826FB4}"/>
          </ac:grpSpMkLst>
        </pc:grpChg>
        <pc:grpChg chg="del mod">
          <ac:chgData name="呂仁園" userId="eef67f80-1e14-4c90-a22b-aad4575b3ef9" providerId="ADAL" clId="{FC75A137-0438-4E64-A2F8-CF022979D0B8}" dt="2020-06-19T01:22:21.949" v="615"/>
          <ac:grpSpMkLst>
            <pc:docMk/>
            <pc:sldMk cId="3849040701" sldId="390"/>
            <ac:grpSpMk id="268" creationId="{5ADF5988-41F1-4EC7-A57A-F186225ECF79}"/>
          </ac:grpSpMkLst>
        </pc:grpChg>
        <pc:grpChg chg="mod">
          <ac:chgData name="呂仁園" userId="eef67f80-1e14-4c90-a22b-aad4575b3ef9" providerId="ADAL" clId="{FC75A137-0438-4E64-A2F8-CF022979D0B8}" dt="2020-06-19T01:24:46.162" v="619" actId="14100"/>
          <ac:grpSpMkLst>
            <pc:docMk/>
            <pc:sldMk cId="3849040701" sldId="390"/>
            <ac:grpSpMk id="270" creationId="{F3B2E58A-4C5B-47D5-AB6E-6C0843A444C0}"/>
          </ac:grpSpMkLst>
        </pc:grpChg>
        <pc:grpChg chg="del mod">
          <ac:chgData name="呂仁園" userId="eef67f80-1e14-4c90-a22b-aad4575b3ef9" providerId="ADAL" clId="{FC75A137-0438-4E64-A2F8-CF022979D0B8}" dt="2020-06-19T01:26:39.150" v="625"/>
          <ac:grpSpMkLst>
            <pc:docMk/>
            <pc:sldMk cId="3849040701" sldId="390"/>
            <ac:grpSpMk id="273" creationId="{24217980-8883-404A-BCD1-F2271E51F075}"/>
          </ac:grpSpMkLst>
        </pc:grpChg>
        <pc:grpChg chg="del mod">
          <ac:chgData name="呂仁園" userId="eef67f80-1e14-4c90-a22b-aad4575b3ef9" providerId="ADAL" clId="{FC75A137-0438-4E64-A2F8-CF022979D0B8}" dt="2020-06-19T01:26:52.405" v="638"/>
          <ac:grpSpMkLst>
            <pc:docMk/>
            <pc:sldMk cId="3849040701" sldId="390"/>
            <ac:grpSpMk id="276" creationId="{AEA2A1F6-3B8B-4B5E-8B68-FB64FA32E6A5}"/>
          </ac:grpSpMkLst>
        </pc:grpChg>
        <pc:grpChg chg="del mod">
          <ac:chgData name="呂仁園" userId="eef67f80-1e14-4c90-a22b-aad4575b3ef9" providerId="ADAL" clId="{FC75A137-0438-4E64-A2F8-CF022979D0B8}" dt="2020-06-19T01:26:52.405" v="638"/>
          <ac:grpSpMkLst>
            <pc:docMk/>
            <pc:sldMk cId="3849040701" sldId="390"/>
            <ac:grpSpMk id="280" creationId="{A60764A1-148A-4B7A-A5DE-ACA4C200BB0B}"/>
          </ac:grpSpMkLst>
        </pc:grpChg>
        <pc:grpChg chg="del mod">
          <ac:chgData name="呂仁園" userId="eef67f80-1e14-4c90-a22b-aad4575b3ef9" providerId="ADAL" clId="{FC75A137-0438-4E64-A2F8-CF022979D0B8}" dt="2020-06-19T01:26:52.405" v="638"/>
          <ac:grpSpMkLst>
            <pc:docMk/>
            <pc:sldMk cId="3849040701" sldId="390"/>
            <ac:grpSpMk id="284" creationId="{E28FA105-B130-4B52-B683-B1F7ED21C312}"/>
          </ac:grpSpMkLst>
        </pc:grpChg>
        <pc:grpChg chg="del mod">
          <ac:chgData name="呂仁園" userId="eef67f80-1e14-4c90-a22b-aad4575b3ef9" providerId="ADAL" clId="{FC75A137-0438-4E64-A2F8-CF022979D0B8}" dt="2020-06-19T01:27:04.237" v="658"/>
          <ac:grpSpMkLst>
            <pc:docMk/>
            <pc:sldMk cId="3849040701" sldId="390"/>
            <ac:grpSpMk id="289" creationId="{68E8AD53-3618-4FC3-83B9-4A2D12FE668F}"/>
          </ac:grpSpMkLst>
        </pc:grpChg>
        <pc:grpChg chg="del mod">
          <ac:chgData name="呂仁園" userId="eef67f80-1e14-4c90-a22b-aad4575b3ef9" providerId="ADAL" clId="{FC75A137-0438-4E64-A2F8-CF022979D0B8}" dt="2020-06-19T01:27:10.377" v="667"/>
          <ac:grpSpMkLst>
            <pc:docMk/>
            <pc:sldMk cId="3849040701" sldId="390"/>
            <ac:grpSpMk id="309" creationId="{098B9C0A-F996-48E9-A032-12C7115855A1}"/>
          </ac:grpSpMkLst>
        </pc:grpChg>
        <pc:grpChg chg="del mod">
          <ac:chgData name="呂仁園" userId="eef67f80-1e14-4c90-a22b-aad4575b3ef9" providerId="ADAL" clId="{FC75A137-0438-4E64-A2F8-CF022979D0B8}" dt="2020-06-19T01:27:10.377" v="667"/>
          <ac:grpSpMkLst>
            <pc:docMk/>
            <pc:sldMk cId="3849040701" sldId="390"/>
            <ac:grpSpMk id="318" creationId="{05B689A2-FADC-407B-A299-B95E9BDB3BF0}"/>
          </ac:grpSpMkLst>
        </pc:grpChg>
        <pc:grpChg chg="del mod">
          <ac:chgData name="呂仁園" userId="eef67f80-1e14-4c90-a22b-aad4575b3ef9" providerId="ADAL" clId="{FC75A137-0438-4E64-A2F8-CF022979D0B8}" dt="2020-06-19T01:27:13.667" v="670"/>
          <ac:grpSpMkLst>
            <pc:docMk/>
            <pc:sldMk cId="3849040701" sldId="390"/>
            <ac:grpSpMk id="319" creationId="{62671519-1D85-4A94-BB70-F94C72B0DD25}"/>
          </ac:grpSpMkLst>
        </pc:grpChg>
        <pc:grpChg chg="del mod">
          <ac:chgData name="呂仁園" userId="eef67f80-1e14-4c90-a22b-aad4575b3ef9" providerId="ADAL" clId="{FC75A137-0438-4E64-A2F8-CF022979D0B8}" dt="2020-06-19T01:28:34.643" v="696"/>
          <ac:grpSpMkLst>
            <pc:docMk/>
            <pc:sldMk cId="3849040701" sldId="390"/>
            <ac:grpSpMk id="322" creationId="{750902C9-05C2-444C-ADA3-FD8E36F0468B}"/>
          </ac:grpSpMkLst>
        </pc:grpChg>
        <pc:grpChg chg="del mod">
          <ac:chgData name="呂仁園" userId="eef67f80-1e14-4c90-a22b-aad4575b3ef9" providerId="ADAL" clId="{FC75A137-0438-4E64-A2F8-CF022979D0B8}" dt="2020-06-19T01:27:27.111" v="678"/>
          <ac:grpSpMkLst>
            <pc:docMk/>
            <pc:sldMk cId="3849040701" sldId="390"/>
            <ac:grpSpMk id="326" creationId="{CB8052F9-90BF-4E07-AA55-013227B50DF4}"/>
          </ac:grpSpMkLst>
        </pc:grpChg>
        <pc:grpChg chg="del mod">
          <ac:chgData name="呂仁園" userId="eef67f80-1e14-4c90-a22b-aad4575b3ef9" providerId="ADAL" clId="{FC75A137-0438-4E64-A2F8-CF022979D0B8}" dt="2020-06-19T01:28:34.643" v="696"/>
          <ac:grpSpMkLst>
            <pc:docMk/>
            <pc:sldMk cId="3849040701" sldId="390"/>
            <ac:grpSpMk id="330" creationId="{8BF15FBA-46C9-4143-9892-7E607A52A894}"/>
          </ac:grpSpMkLst>
        </pc:grpChg>
        <pc:grpChg chg="del mod">
          <ac:chgData name="呂仁園" userId="eef67f80-1e14-4c90-a22b-aad4575b3ef9" providerId="ADAL" clId="{FC75A137-0438-4E64-A2F8-CF022979D0B8}" dt="2020-06-19T01:28:34.643" v="696"/>
          <ac:grpSpMkLst>
            <pc:docMk/>
            <pc:sldMk cId="3849040701" sldId="390"/>
            <ac:grpSpMk id="334" creationId="{506E1DD1-0CE3-4DBA-82C0-3BBB558D3D0A}"/>
          </ac:grpSpMkLst>
        </pc:grpChg>
        <pc:grpChg chg="del mod">
          <ac:chgData name="呂仁園" userId="eef67f80-1e14-4c90-a22b-aad4575b3ef9" providerId="ADAL" clId="{FC75A137-0438-4E64-A2F8-CF022979D0B8}" dt="2020-06-19T01:28:34.643" v="696"/>
          <ac:grpSpMkLst>
            <pc:docMk/>
            <pc:sldMk cId="3849040701" sldId="390"/>
            <ac:grpSpMk id="338" creationId="{B1F88AFC-AC8C-4765-AC77-AA6FABDCD61A}"/>
          </ac:grpSpMkLst>
        </pc:grpChg>
        <pc:grpChg chg="del mod">
          <ac:chgData name="呂仁園" userId="eef67f80-1e14-4c90-a22b-aad4575b3ef9" providerId="ADAL" clId="{FC75A137-0438-4E64-A2F8-CF022979D0B8}" dt="2020-06-19T01:28:42.342" v="703"/>
          <ac:grpSpMkLst>
            <pc:docMk/>
            <pc:sldMk cId="3849040701" sldId="390"/>
            <ac:grpSpMk id="348" creationId="{AEEAB3C4-FA69-4A30-B6F7-5DBDD6EDFF94}"/>
          </ac:grpSpMkLst>
        </pc:grpChg>
        <pc:grpChg chg="del mod">
          <ac:chgData name="呂仁園" userId="eef67f80-1e14-4c90-a22b-aad4575b3ef9" providerId="ADAL" clId="{FC75A137-0438-4E64-A2F8-CF022979D0B8}" dt="2020-06-19T01:28:42.342" v="703"/>
          <ac:grpSpMkLst>
            <pc:docMk/>
            <pc:sldMk cId="3849040701" sldId="390"/>
            <ac:grpSpMk id="353" creationId="{F9D0625F-0CAA-4B58-B10A-9F9E834FFE9D}"/>
          </ac:grpSpMkLst>
        </pc:grpChg>
        <pc:grpChg chg="del mod">
          <ac:chgData name="呂仁園" userId="eef67f80-1e14-4c90-a22b-aad4575b3ef9" providerId="ADAL" clId="{FC75A137-0438-4E64-A2F8-CF022979D0B8}" dt="2020-06-19T01:28:46.731" v="712"/>
          <ac:grpSpMkLst>
            <pc:docMk/>
            <pc:sldMk cId="3849040701" sldId="390"/>
            <ac:grpSpMk id="355" creationId="{82653110-4DBA-405E-86F3-5660527F43D8}"/>
          </ac:grpSpMkLst>
        </pc:grpChg>
        <pc:grpChg chg="mod">
          <ac:chgData name="呂仁園" userId="eef67f80-1e14-4c90-a22b-aad4575b3ef9" providerId="ADAL" clId="{FC75A137-0438-4E64-A2F8-CF022979D0B8}" dt="2020-06-19T01:28:46.731" v="712"/>
          <ac:grpSpMkLst>
            <pc:docMk/>
            <pc:sldMk cId="3849040701" sldId="390"/>
            <ac:grpSpMk id="364" creationId="{9BEF11EF-4B13-4500-8C76-49BD6F62120D}"/>
          </ac:grpSpMkLst>
        </pc:grpChg>
        <pc:grpChg chg="mod">
          <ac:chgData name="呂仁園" userId="eef67f80-1e14-4c90-a22b-aad4575b3ef9" providerId="ADAL" clId="{FC75A137-0438-4E64-A2F8-CF022979D0B8}" dt="2020-06-19T01:28:52.308" v="718"/>
          <ac:grpSpMkLst>
            <pc:docMk/>
            <pc:sldMk cId="3849040701" sldId="390"/>
            <ac:grpSpMk id="370" creationId="{9AF4EFD8-7982-4871-8B67-3ED2698D77DF}"/>
          </ac:grpSpMkLst>
        </pc:grpChg>
        <pc:grpChg chg="mod">
          <ac:chgData name="呂仁園" userId="eef67f80-1e14-4c90-a22b-aad4575b3ef9" providerId="ADAL" clId="{FC75A137-0438-4E64-A2F8-CF022979D0B8}" dt="2020-06-19T01:29:01.955" v="733"/>
          <ac:grpSpMkLst>
            <pc:docMk/>
            <pc:sldMk cId="3849040701" sldId="390"/>
            <ac:grpSpMk id="385" creationId="{0E344BE7-D185-453B-B899-9613C1F34328}"/>
          </ac:grpSpMkLst>
        </pc:grpChg>
        <pc:grpChg chg="mod">
          <ac:chgData name="呂仁園" userId="eef67f80-1e14-4c90-a22b-aad4575b3ef9" providerId="ADAL" clId="{FC75A137-0438-4E64-A2F8-CF022979D0B8}" dt="2020-06-19T01:29:14.242" v="764"/>
          <ac:grpSpMkLst>
            <pc:docMk/>
            <pc:sldMk cId="3849040701" sldId="390"/>
            <ac:grpSpMk id="416" creationId="{FECA615C-0B2B-4385-AC36-53EB97AC72B4}"/>
          </ac:grpSpMkLst>
        </pc:grpChg>
        <pc:grpChg chg="mod">
          <ac:chgData name="呂仁園" userId="eef67f80-1e14-4c90-a22b-aad4575b3ef9" providerId="ADAL" clId="{FC75A137-0438-4E64-A2F8-CF022979D0B8}" dt="2020-06-19T01:29:14.242" v="764"/>
          <ac:grpSpMkLst>
            <pc:docMk/>
            <pc:sldMk cId="3849040701" sldId="390"/>
            <ac:grpSpMk id="417" creationId="{D2B3419F-65A3-4A66-9ADE-CF8BB4A9DB51}"/>
          </ac:grpSpMkLst>
        </pc:grpChg>
        <pc:grpChg chg="mod">
          <ac:chgData name="呂仁園" userId="eef67f80-1e14-4c90-a22b-aad4575b3ef9" providerId="ADAL" clId="{FC75A137-0438-4E64-A2F8-CF022979D0B8}" dt="2020-06-19T01:29:26.793" v="796"/>
          <ac:grpSpMkLst>
            <pc:docMk/>
            <pc:sldMk cId="3849040701" sldId="390"/>
            <ac:grpSpMk id="449" creationId="{7F551E53-E3DC-4A43-992A-A057E06C0460}"/>
          </ac:grpSpMkLst>
        </pc:grpChg>
        <pc:grpChg chg="mod">
          <ac:chgData name="呂仁園" userId="eef67f80-1e14-4c90-a22b-aad4575b3ef9" providerId="ADAL" clId="{FC75A137-0438-4E64-A2F8-CF022979D0B8}" dt="2020-06-19T01:29:26.793" v="796"/>
          <ac:grpSpMkLst>
            <pc:docMk/>
            <pc:sldMk cId="3849040701" sldId="390"/>
            <ac:grpSpMk id="450" creationId="{4D8FAE3E-03D4-4D73-B43B-67BE65B54679}"/>
          </ac:grpSpMkLst>
        </pc:grpChg>
        <pc:grpChg chg="mod">
          <ac:chgData name="呂仁園" userId="eef67f80-1e14-4c90-a22b-aad4575b3ef9" providerId="ADAL" clId="{FC75A137-0438-4E64-A2F8-CF022979D0B8}" dt="2020-06-19T01:29:49.259" v="809"/>
          <ac:grpSpMkLst>
            <pc:docMk/>
            <pc:sldMk cId="3849040701" sldId="390"/>
            <ac:grpSpMk id="463" creationId="{BBCCCA67-B129-4A58-8E9A-8521840D088A}"/>
          </ac:grpSpMkLst>
        </pc:grpChg>
        <pc:grpChg chg="mod">
          <ac:chgData name="呂仁園" userId="eef67f80-1e14-4c90-a22b-aad4575b3ef9" providerId="ADAL" clId="{FC75A137-0438-4E64-A2F8-CF022979D0B8}" dt="2020-06-19T01:29:49.259" v="809"/>
          <ac:grpSpMkLst>
            <pc:docMk/>
            <pc:sldMk cId="3849040701" sldId="390"/>
            <ac:grpSpMk id="464" creationId="{60E06601-6CF9-46B3-ACA3-108EE598A8B0}"/>
          </ac:grpSpMkLst>
        </pc:grpChg>
        <pc:grpChg chg="mod">
          <ac:chgData name="呂仁園" userId="eef67f80-1e14-4c90-a22b-aad4575b3ef9" providerId="ADAL" clId="{FC75A137-0438-4E64-A2F8-CF022979D0B8}" dt="2020-06-19T01:30:12.926" v="867"/>
          <ac:grpSpMkLst>
            <pc:docMk/>
            <pc:sldMk cId="3849040701" sldId="390"/>
            <ac:grpSpMk id="522" creationId="{B15376BC-B999-447B-B0A2-F6730163FB10}"/>
          </ac:grpSpMkLst>
        </pc:grpChg>
        <pc:grpChg chg="mod">
          <ac:chgData name="呂仁園" userId="eef67f80-1e14-4c90-a22b-aad4575b3ef9" providerId="ADAL" clId="{FC75A137-0438-4E64-A2F8-CF022979D0B8}" dt="2020-06-19T01:30:12.926" v="867"/>
          <ac:grpSpMkLst>
            <pc:docMk/>
            <pc:sldMk cId="3849040701" sldId="390"/>
            <ac:grpSpMk id="523" creationId="{8E6C21BC-9154-4D41-AD84-28E92AB7A783}"/>
          </ac:grpSpMkLst>
        </pc:grpChg>
        <pc:grpChg chg="mod">
          <ac:chgData name="呂仁園" userId="eef67f80-1e14-4c90-a22b-aad4575b3ef9" providerId="ADAL" clId="{FC75A137-0438-4E64-A2F8-CF022979D0B8}" dt="2020-06-19T01:30:12.926" v="867"/>
          <ac:grpSpMkLst>
            <pc:docMk/>
            <pc:sldMk cId="3849040701" sldId="390"/>
            <ac:grpSpMk id="524" creationId="{64A9B8E3-BB64-44A5-87FD-7E4A4B2CD58C}"/>
          </ac:grpSpMkLst>
        </pc:grpChg>
        <pc:grpChg chg="mod">
          <ac:chgData name="呂仁園" userId="eef67f80-1e14-4c90-a22b-aad4575b3ef9" providerId="ADAL" clId="{FC75A137-0438-4E64-A2F8-CF022979D0B8}" dt="2020-06-19T01:30:12.926" v="867"/>
          <ac:grpSpMkLst>
            <pc:docMk/>
            <pc:sldMk cId="3849040701" sldId="390"/>
            <ac:grpSpMk id="525" creationId="{11566F96-C905-41D2-8F3A-FC9518B9D8CC}"/>
          </ac:grpSpMkLst>
        </pc:grpChg>
        <pc:inkChg chg="add mod">
          <ac:chgData name="呂仁園" userId="eef67f80-1e14-4c90-a22b-aad4575b3ef9" providerId="ADAL" clId="{FC75A137-0438-4E64-A2F8-CF022979D0B8}" dt="2020-06-19T01:17:01.384" v="378"/>
          <ac:inkMkLst>
            <pc:docMk/>
            <pc:sldMk cId="3849040701" sldId="390"/>
            <ac:inkMk id="6" creationId="{752008FF-493B-4FCF-B425-51CD967D4962}"/>
          </ac:inkMkLst>
        </pc:inkChg>
        <pc:inkChg chg="add mod">
          <ac:chgData name="呂仁園" userId="eef67f80-1e14-4c90-a22b-aad4575b3ef9" providerId="ADAL" clId="{FC75A137-0438-4E64-A2F8-CF022979D0B8}" dt="2020-06-19T01:17:01.384" v="378"/>
          <ac:inkMkLst>
            <pc:docMk/>
            <pc:sldMk cId="3849040701" sldId="390"/>
            <ac:inkMk id="7" creationId="{0C78F76E-3C7C-400C-B931-7744D28CDE68}"/>
          </ac:inkMkLst>
        </pc:inkChg>
        <pc:inkChg chg="add mod">
          <ac:chgData name="呂仁園" userId="eef67f80-1e14-4c90-a22b-aad4575b3ef9" providerId="ADAL" clId="{FC75A137-0438-4E64-A2F8-CF022979D0B8}" dt="2020-06-19T01:17:01.384" v="378"/>
          <ac:inkMkLst>
            <pc:docMk/>
            <pc:sldMk cId="3849040701" sldId="390"/>
            <ac:inkMk id="8" creationId="{7B84ED3A-F043-4D6C-9D96-2A70DCCDD9E8}"/>
          </ac:inkMkLst>
        </pc:inkChg>
        <pc:inkChg chg="add mod">
          <ac:chgData name="呂仁園" userId="eef67f80-1e14-4c90-a22b-aad4575b3ef9" providerId="ADAL" clId="{FC75A137-0438-4E64-A2F8-CF022979D0B8}" dt="2020-06-19T01:17:01.384" v="378"/>
          <ac:inkMkLst>
            <pc:docMk/>
            <pc:sldMk cId="3849040701" sldId="390"/>
            <ac:inkMk id="9" creationId="{895ECC8E-6030-417F-B73F-22E1965B9285}"/>
          </ac:inkMkLst>
        </pc:inkChg>
        <pc:inkChg chg="add mod">
          <ac:chgData name="呂仁園" userId="eef67f80-1e14-4c90-a22b-aad4575b3ef9" providerId="ADAL" clId="{FC75A137-0438-4E64-A2F8-CF022979D0B8}" dt="2020-06-19T01:17:01.384" v="378"/>
          <ac:inkMkLst>
            <pc:docMk/>
            <pc:sldMk cId="3849040701" sldId="390"/>
            <ac:inkMk id="10" creationId="{DE4289C9-C48C-4A93-8804-768F8D04785A}"/>
          </ac:inkMkLst>
        </pc:inkChg>
        <pc:inkChg chg="add mod">
          <ac:chgData name="呂仁園" userId="eef67f80-1e14-4c90-a22b-aad4575b3ef9" providerId="ADAL" clId="{FC75A137-0438-4E64-A2F8-CF022979D0B8}" dt="2020-06-19T01:17:01.384" v="378"/>
          <ac:inkMkLst>
            <pc:docMk/>
            <pc:sldMk cId="3849040701" sldId="390"/>
            <ac:inkMk id="11" creationId="{F60FAF8F-853C-4FDC-BA95-41F583DD7817}"/>
          </ac:inkMkLst>
        </pc:inkChg>
        <pc:inkChg chg="add del">
          <ac:chgData name="呂仁園" userId="eef67f80-1e14-4c90-a22b-aad4575b3ef9" providerId="ADAL" clId="{FC75A137-0438-4E64-A2F8-CF022979D0B8}" dt="2020-06-19T01:17:04.690" v="379" actId="478"/>
          <ac:inkMkLst>
            <pc:docMk/>
            <pc:sldMk cId="3849040701" sldId="390"/>
            <ac:inkMk id="12" creationId="{CC5628A6-D405-443D-9A2C-22B54D62E7E6}"/>
          </ac:inkMkLst>
        </pc:inkChg>
        <pc:inkChg chg="add mod">
          <ac:chgData name="呂仁園" userId="eef67f80-1e14-4c90-a22b-aad4575b3ef9" providerId="ADAL" clId="{FC75A137-0438-4E64-A2F8-CF022979D0B8}" dt="2020-06-19T01:17:09.305" v="384"/>
          <ac:inkMkLst>
            <pc:docMk/>
            <pc:sldMk cId="3849040701" sldId="390"/>
            <ac:inkMk id="14" creationId="{39EE455C-162C-4004-8896-F9658E11E6CD}"/>
          </ac:inkMkLst>
        </pc:inkChg>
        <pc:inkChg chg="add mod">
          <ac:chgData name="呂仁園" userId="eef67f80-1e14-4c90-a22b-aad4575b3ef9" providerId="ADAL" clId="{FC75A137-0438-4E64-A2F8-CF022979D0B8}" dt="2020-06-19T01:17:09.305" v="384"/>
          <ac:inkMkLst>
            <pc:docMk/>
            <pc:sldMk cId="3849040701" sldId="390"/>
            <ac:inkMk id="15" creationId="{D54AF218-6F62-43C8-B02E-B45DCC42C262}"/>
          </ac:inkMkLst>
        </pc:inkChg>
        <pc:inkChg chg="add mod">
          <ac:chgData name="呂仁園" userId="eef67f80-1e14-4c90-a22b-aad4575b3ef9" providerId="ADAL" clId="{FC75A137-0438-4E64-A2F8-CF022979D0B8}" dt="2020-06-19T01:17:09.305" v="384"/>
          <ac:inkMkLst>
            <pc:docMk/>
            <pc:sldMk cId="3849040701" sldId="390"/>
            <ac:inkMk id="16" creationId="{E4006BA6-7F6C-4971-9CB3-850E1283F306}"/>
          </ac:inkMkLst>
        </pc:inkChg>
        <pc:inkChg chg="add mod">
          <ac:chgData name="呂仁園" userId="eef67f80-1e14-4c90-a22b-aad4575b3ef9" providerId="ADAL" clId="{FC75A137-0438-4E64-A2F8-CF022979D0B8}" dt="2020-06-19T01:17:09.305" v="384"/>
          <ac:inkMkLst>
            <pc:docMk/>
            <pc:sldMk cId="3849040701" sldId="390"/>
            <ac:inkMk id="17" creationId="{6D0D8A59-9783-4043-9D3F-A4B8BE227D4E}"/>
          </ac:inkMkLst>
        </pc:inkChg>
        <pc:inkChg chg="add">
          <ac:chgData name="呂仁園" userId="eef67f80-1e14-4c90-a22b-aad4575b3ef9" providerId="ADAL" clId="{FC75A137-0438-4E64-A2F8-CF022979D0B8}" dt="2020-06-19T01:17:09.625" v="385" actId="9405"/>
          <ac:inkMkLst>
            <pc:docMk/>
            <pc:sldMk cId="3849040701" sldId="390"/>
            <ac:inkMk id="19" creationId="{378398DB-5FCC-4A30-B466-55ECA04D494D}"/>
          </ac:inkMkLst>
        </pc:inkChg>
        <pc:inkChg chg="add">
          <ac:chgData name="呂仁園" userId="eef67f80-1e14-4c90-a22b-aad4575b3ef9" providerId="ADAL" clId="{FC75A137-0438-4E64-A2F8-CF022979D0B8}" dt="2020-06-19T01:17:10.491" v="386" actId="9405"/>
          <ac:inkMkLst>
            <pc:docMk/>
            <pc:sldMk cId="3849040701" sldId="390"/>
            <ac:inkMk id="20" creationId="{9DC9C3F8-F41E-4787-88F7-372FF4174C93}"/>
          </ac:inkMkLst>
        </pc:inkChg>
        <pc:inkChg chg="add mod">
          <ac:chgData name="呂仁園" userId="eef67f80-1e14-4c90-a22b-aad4575b3ef9" providerId="ADAL" clId="{FC75A137-0438-4E64-A2F8-CF022979D0B8}" dt="2020-06-19T01:17:20.232" v="393"/>
          <ac:inkMkLst>
            <pc:docMk/>
            <pc:sldMk cId="3849040701" sldId="390"/>
            <ac:inkMk id="21" creationId="{213F6CCB-7D8E-4A0C-BA47-85385E1AA8F2}"/>
          </ac:inkMkLst>
        </pc:inkChg>
        <pc:inkChg chg="add mod">
          <ac:chgData name="呂仁園" userId="eef67f80-1e14-4c90-a22b-aad4575b3ef9" providerId="ADAL" clId="{FC75A137-0438-4E64-A2F8-CF022979D0B8}" dt="2020-06-19T01:17:20.232" v="393"/>
          <ac:inkMkLst>
            <pc:docMk/>
            <pc:sldMk cId="3849040701" sldId="390"/>
            <ac:inkMk id="22" creationId="{72190C71-3555-4943-A747-9C054FA91088}"/>
          </ac:inkMkLst>
        </pc:inkChg>
        <pc:inkChg chg="add mod">
          <ac:chgData name="呂仁園" userId="eef67f80-1e14-4c90-a22b-aad4575b3ef9" providerId="ADAL" clId="{FC75A137-0438-4E64-A2F8-CF022979D0B8}" dt="2020-06-19T01:17:20.232" v="393"/>
          <ac:inkMkLst>
            <pc:docMk/>
            <pc:sldMk cId="3849040701" sldId="390"/>
            <ac:inkMk id="23" creationId="{A437B2C0-6B51-412E-9B65-C65C2DCCAA06}"/>
          </ac:inkMkLst>
        </pc:inkChg>
        <pc:inkChg chg="add mod">
          <ac:chgData name="呂仁園" userId="eef67f80-1e14-4c90-a22b-aad4575b3ef9" providerId="ADAL" clId="{FC75A137-0438-4E64-A2F8-CF022979D0B8}" dt="2020-06-19T01:17:20.232" v="393"/>
          <ac:inkMkLst>
            <pc:docMk/>
            <pc:sldMk cId="3849040701" sldId="390"/>
            <ac:inkMk id="24" creationId="{E9F7F442-6E13-446C-89B9-DF90B150DE98}"/>
          </ac:inkMkLst>
        </pc:inkChg>
        <pc:inkChg chg="add mod">
          <ac:chgData name="呂仁園" userId="eef67f80-1e14-4c90-a22b-aad4575b3ef9" providerId="ADAL" clId="{FC75A137-0438-4E64-A2F8-CF022979D0B8}" dt="2020-06-19T01:17:20.232" v="393"/>
          <ac:inkMkLst>
            <pc:docMk/>
            <pc:sldMk cId="3849040701" sldId="390"/>
            <ac:inkMk id="25" creationId="{EEC6EFB7-0B0B-44AF-A94C-0E3C1ABA8BDC}"/>
          </ac:inkMkLst>
        </pc:inkChg>
        <pc:inkChg chg="add mod">
          <ac:chgData name="呂仁園" userId="eef67f80-1e14-4c90-a22b-aad4575b3ef9" providerId="ADAL" clId="{FC75A137-0438-4E64-A2F8-CF022979D0B8}" dt="2020-06-19T01:17:20.232" v="393"/>
          <ac:inkMkLst>
            <pc:docMk/>
            <pc:sldMk cId="3849040701" sldId="390"/>
            <ac:inkMk id="26" creationId="{19AD69AE-DB98-4CF2-976E-A5C489B2EEA9}"/>
          </ac:inkMkLst>
        </pc:inkChg>
        <pc:inkChg chg="add mod">
          <ac:chgData name="呂仁園" userId="eef67f80-1e14-4c90-a22b-aad4575b3ef9" providerId="ADAL" clId="{FC75A137-0438-4E64-A2F8-CF022979D0B8}" dt="2020-06-19T01:17:28.432" v="406"/>
          <ac:inkMkLst>
            <pc:docMk/>
            <pc:sldMk cId="3849040701" sldId="390"/>
            <ac:inkMk id="28" creationId="{C2EEBD66-3196-4994-8497-AF1B1AC98778}"/>
          </ac:inkMkLst>
        </pc:inkChg>
        <pc:inkChg chg="add mod">
          <ac:chgData name="呂仁園" userId="eef67f80-1e14-4c90-a22b-aad4575b3ef9" providerId="ADAL" clId="{FC75A137-0438-4E64-A2F8-CF022979D0B8}" dt="2020-06-19T01:17:28.432" v="406"/>
          <ac:inkMkLst>
            <pc:docMk/>
            <pc:sldMk cId="3849040701" sldId="390"/>
            <ac:inkMk id="29" creationId="{76A32404-6FD0-4203-B93E-B82B77BF4D0B}"/>
          </ac:inkMkLst>
        </pc:inkChg>
        <pc:inkChg chg="add mod">
          <ac:chgData name="呂仁園" userId="eef67f80-1e14-4c90-a22b-aad4575b3ef9" providerId="ADAL" clId="{FC75A137-0438-4E64-A2F8-CF022979D0B8}" dt="2020-06-19T01:17:28.432" v="406"/>
          <ac:inkMkLst>
            <pc:docMk/>
            <pc:sldMk cId="3849040701" sldId="390"/>
            <ac:inkMk id="30" creationId="{BF12BDE6-9B34-4028-9F5F-A6872E57373E}"/>
          </ac:inkMkLst>
        </pc:inkChg>
        <pc:inkChg chg="add mod">
          <ac:chgData name="呂仁園" userId="eef67f80-1e14-4c90-a22b-aad4575b3ef9" providerId="ADAL" clId="{FC75A137-0438-4E64-A2F8-CF022979D0B8}" dt="2020-06-19T01:17:28.432" v="406"/>
          <ac:inkMkLst>
            <pc:docMk/>
            <pc:sldMk cId="3849040701" sldId="390"/>
            <ac:inkMk id="31" creationId="{39A2D7D9-08B4-4E41-9A51-8FC550874DB9}"/>
          </ac:inkMkLst>
        </pc:inkChg>
        <pc:inkChg chg="add mod">
          <ac:chgData name="呂仁園" userId="eef67f80-1e14-4c90-a22b-aad4575b3ef9" providerId="ADAL" clId="{FC75A137-0438-4E64-A2F8-CF022979D0B8}" dt="2020-06-19T01:17:28.432" v="406"/>
          <ac:inkMkLst>
            <pc:docMk/>
            <pc:sldMk cId="3849040701" sldId="390"/>
            <ac:inkMk id="32" creationId="{1419A77B-C355-48FE-A9A1-532626160969}"/>
          </ac:inkMkLst>
        </pc:inkChg>
        <pc:inkChg chg="add mod">
          <ac:chgData name="呂仁園" userId="eef67f80-1e14-4c90-a22b-aad4575b3ef9" providerId="ADAL" clId="{FC75A137-0438-4E64-A2F8-CF022979D0B8}" dt="2020-06-19T01:17:28.432" v="406"/>
          <ac:inkMkLst>
            <pc:docMk/>
            <pc:sldMk cId="3849040701" sldId="390"/>
            <ac:inkMk id="33" creationId="{6054315E-6A25-4F46-9BF8-6E89D0FC6B39}"/>
          </ac:inkMkLst>
        </pc:inkChg>
        <pc:inkChg chg="add mod">
          <ac:chgData name="呂仁園" userId="eef67f80-1e14-4c90-a22b-aad4575b3ef9" providerId="ADAL" clId="{FC75A137-0438-4E64-A2F8-CF022979D0B8}" dt="2020-06-19T01:17:28.432" v="406"/>
          <ac:inkMkLst>
            <pc:docMk/>
            <pc:sldMk cId="3849040701" sldId="390"/>
            <ac:inkMk id="34" creationId="{16B74D71-B515-461F-AE94-E2C5C481AF09}"/>
          </ac:inkMkLst>
        </pc:inkChg>
        <pc:inkChg chg="add mod">
          <ac:chgData name="呂仁園" userId="eef67f80-1e14-4c90-a22b-aad4575b3ef9" providerId="ADAL" clId="{FC75A137-0438-4E64-A2F8-CF022979D0B8}" dt="2020-06-19T01:17:28.432" v="406"/>
          <ac:inkMkLst>
            <pc:docMk/>
            <pc:sldMk cId="3849040701" sldId="390"/>
            <ac:inkMk id="35" creationId="{BA1D89EC-04D2-44E0-A8F4-4E557894F1D0}"/>
          </ac:inkMkLst>
        </pc:inkChg>
        <pc:inkChg chg="add mod">
          <ac:chgData name="呂仁園" userId="eef67f80-1e14-4c90-a22b-aad4575b3ef9" providerId="ADAL" clId="{FC75A137-0438-4E64-A2F8-CF022979D0B8}" dt="2020-06-19T01:17:28.432" v="406"/>
          <ac:inkMkLst>
            <pc:docMk/>
            <pc:sldMk cId="3849040701" sldId="390"/>
            <ac:inkMk id="36" creationId="{1703B32F-F19D-4636-967C-3A5AED20B96E}"/>
          </ac:inkMkLst>
        </pc:inkChg>
        <pc:inkChg chg="add mod">
          <ac:chgData name="呂仁園" userId="eef67f80-1e14-4c90-a22b-aad4575b3ef9" providerId="ADAL" clId="{FC75A137-0438-4E64-A2F8-CF022979D0B8}" dt="2020-06-19T01:17:28.432" v="406"/>
          <ac:inkMkLst>
            <pc:docMk/>
            <pc:sldMk cId="3849040701" sldId="390"/>
            <ac:inkMk id="37" creationId="{4045417E-1409-4EBF-A131-19B836D9F403}"/>
          </ac:inkMkLst>
        </pc:inkChg>
        <pc:inkChg chg="add mod">
          <ac:chgData name="呂仁園" userId="eef67f80-1e14-4c90-a22b-aad4575b3ef9" providerId="ADAL" clId="{FC75A137-0438-4E64-A2F8-CF022979D0B8}" dt="2020-06-19T01:17:28.432" v="406"/>
          <ac:inkMkLst>
            <pc:docMk/>
            <pc:sldMk cId="3849040701" sldId="390"/>
            <ac:inkMk id="38" creationId="{114BB716-29E3-4A54-BF76-3435B896089A}"/>
          </ac:inkMkLst>
        </pc:inkChg>
        <pc:inkChg chg="add mod">
          <ac:chgData name="呂仁園" userId="eef67f80-1e14-4c90-a22b-aad4575b3ef9" providerId="ADAL" clId="{FC75A137-0438-4E64-A2F8-CF022979D0B8}" dt="2020-06-19T01:17:28.432" v="406"/>
          <ac:inkMkLst>
            <pc:docMk/>
            <pc:sldMk cId="3849040701" sldId="390"/>
            <ac:inkMk id="39" creationId="{D2A51FA0-1F3B-4E96-9294-38635338F448}"/>
          </ac:inkMkLst>
        </pc:inkChg>
        <pc:inkChg chg="add mod">
          <ac:chgData name="呂仁園" userId="eef67f80-1e14-4c90-a22b-aad4575b3ef9" providerId="ADAL" clId="{FC75A137-0438-4E64-A2F8-CF022979D0B8}" dt="2020-06-19T01:17:39.015" v="413"/>
          <ac:inkMkLst>
            <pc:docMk/>
            <pc:sldMk cId="3849040701" sldId="390"/>
            <ac:inkMk id="42" creationId="{708E9584-D9EA-4074-8E2B-D07F007D349C}"/>
          </ac:inkMkLst>
        </pc:inkChg>
        <pc:inkChg chg="add mod">
          <ac:chgData name="呂仁園" userId="eef67f80-1e14-4c90-a22b-aad4575b3ef9" providerId="ADAL" clId="{FC75A137-0438-4E64-A2F8-CF022979D0B8}" dt="2020-06-19T01:17:39.015" v="413"/>
          <ac:inkMkLst>
            <pc:docMk/>
            <pc:sldMk cId="3849040701" sldId="390"/>
            <ac:inkMk id="43" creationId="{EC8B9ED7-C093-482D-97C4-BF3289C4A64E}"/>
          </ac:inkMkLst>
        </pc:inkChg>
        <pc:inkChg chg="add mod">
          <ac:chgData name="呂仁園" userId="eef67f80-1e14-4c90-a22b-aad4575b3ef9" providerId="ADAL" clId="{FC75A137-0438-4E64-A2F8-CF022979D0B8}" dt="2020-06-19T01:17:39.015" v="413"/>
          <ac:inkMkLst>
            <pc:docMk/>
            <pc:sldMk cId="3849040701" sldId="390"/>
            <ac:inkMk id="44" creationId="{00D7E312-52CD-4D98-BFBF-EFCC56A5FAE8}"/>
          </ac:inkMkLst>
        </pc:inkChg>
        <pc:inkChg chg="add mod">
          <ac:chgData name="呂仁園" userId="eef67f80-1e14-4c90-a22b-aad4575b3ef9" providerId="ADAL" clId="{FC75A137-0438-4E64-A2F8-CF022979D0B8}" dt="2020-06-19T01:17:39.015" v="413"/>
          <ac:inkMkLst>
            <pc:docMk/>
            <pc:sldMk cId="3849040701" sldId="390"/>
            <ac:inkMk id="45" creationId="{2DCF3E77-317A-4DBC-94B4-3AA1FE0DF268}"/>
          </ac:inkMkLst>
        </pc:inkChg>
        <pc:inkChg chg="add mod">
          <ac:chgData name="呂仁園" userId="eef67f80-1e14-4c90-a22b-aad4575b3ef9" providerId="ADAL" clId="{FC75A137-0438-4E64-A2F8-CF022979D0B8}" dt="2020-06-19T01:17:39.015" v="413"/>
          <ac:inkMkLst>
            <pc:docMk/>
            <pc:sldMk cId="3849040701" sldId="390"/>
            <ac:inkMk id="46" creationId="{5B54AE06-F5A9-484D-94EB-F0F22F60724F}"/>
          </ac:inkMkLst>
        </pc:inkChg>
        <pc:inkChg chg="add mod">
          <ac:chgData name="呂仁園" userId="eef67f80-1e14-4c90-a22b-aad4575b3ef9" providerId="ADAL" clId="{FC75A137-0438-4E64-A2F8-CF022979D0B8}" dt="2020-06-19T01:17:39.015" v="413"/>
          <ac:inkMkLst>
            <pc:docMk/>
            <pc:sldMk cId="3849040701" sldId="390"/>
            <ac:inkMk id="47" creationId="{F1F3D4C2-25E8-40C6-B721-4666FF5630D4}"/>
          </ac:inkMkLst>
        </pc:inkChg>
        <pc:inkChg chg="add mod">
          <ac:chgData name="呂仁園" userId="eef67f80-1e14-4c90-a22b-aad4575b3ef9" providerId="ADAL" clId="{FC75A137-0438-4E64-A2F8-CF022979D0B8}" dt="2020-06-19T01:18:08.607" v="430"/>
          <ac:inkMkLst>
            <pc:docMk/>
            <pc:sldMk cId="3849040701" sldId="390"/>
            <ac:inkMk id="49" creationId="{8E977366-2851-40F9-A05F-2953A5AAA4BE}"/>
          </ac:inkMkLst>
        </pc:inkChg>
        <pc:inkChg chg="add mod">
          <ac:chgData name="呂仁園" userId="eef67f80-1e14-4c90-a22b-aad4575b3ef9" providerId="ADAL" clId="{FC75A137-0438-4E64-A2F8-CF022979D0B8}" dt="2020-06-19T01:18:08.607" v="430"/>
          <ac:inkMkLst>
            <pc:docMk/>
            <pc:sldMk cId="3849040701" sldId="390"/>
            <ac:inkMk id="50" creationId="{28A4FDA5-03A9-4B67-A7E5-F38262104579}"/>
          </ac:inkMkLst>
        </pc:inkChg>
        <pc:inkChg chg="add mod">
          <ac:chgData name="呂仁園" userId="eef67f80-1e14-4c90-a22b-aad4575b3ef9" providerId="ADAL" clId="{FC75A137-0438-4E64-A2F8-CF022979D0B8}" dt="2020-06-19T01:18:08.607" v="430"/>
          <ac:inkMkLst>
            <pc:docMk/>
            <pc:sldMk cId="3849040701" sldId="390"/>
            <ac:inkMk id="51" creationId="{531B43AD-CB55-4D9C-A908-11A3C05191DF}"/>
          </ac:inkMkLst>
        </pc:inkChg>
        <pc:inkChg chg="add mod">
          <ac:chgData name="呂仁園" userId="eef67f80-1e14-4c90-a22b-aad4575b3ef9" providerId="ADAL" clId="{FC75A137-0438-4E64-A2F8-CF022979D0B8}" dt="2020-06-19T01:18:08.607" v="430"/>
          <ac:inkMkLst>
            <pc:docMk/>
            <pc:sldMk cId="3849040701" sldId="390"/>
            <ac:inkMk id="52" creationId="{38123811-E528-4AA2-A136-D95BD00C2B32}"/>
          </ac:inkMkLst>
        </pc:inkChg>
        <pc:inkChg chg="add mod">
          <ac:chgData name="呂仁園" userId="eef67f80-1e14-4c90-a22b-aad4575b3ef9" providerId="ADAL" clId="{FC75A137-0438-4E64-A2F8-CF022979D0B8}" dt="2020-06-19T01:18:08.607" v="430"/>
          <ac:inkMkLst>
            <pc:docMk/>
            <pc:sldMk cId="3849040701" sldId="390"/>
            <ac:inkMk id="53" creationId="{41DC6398-F8D4-40CC-AAFD-C25B34222B4A}"/>
          </ac:inkMkLst>
        </pc:inkChg>
        <pc:inkChg chg="add mod">
          <ac:chgData name="呂仁園" userId="eef67f80-1e14-4c90-a22b-aad4575b3ef9" providerId="ADAL" clId="{FC75A137-0438-4E64-A2F8-CF022979D0B8}" dt="2020-06-19T01:18:08.607" v="430"/>
          <ac:inkMkLst>
            <pc:docMk/>
            <pc:sldMk cId="3849040701" sldId="390"/>
            <ac:inkMk id="54" creationId="{5D6ACEB0-2DCF-4F01-82C3-34A2502F1FF7}"/>
          </ac:inkMkLst>
        </pc:inkChg>
        <pc:inkChg chg="add mod">
          <ac:chgData name="呂仁園" userId="eef67f80-1e14-4c90-a22b-aad4575b3ef9" providerId="ADAL" clId="{FC75A137-0438-4E64-A2F8-CF022979D0B8}" dt="2020-06-19T01:18:08.607" v="430"/>
          <ac:inkMkLst>
            <pc:docMk/>
            <pc:sldMk cId="3849040701" sldId="390"/>
            <ac:inkMk id="55" creationId="{C960AC6B-2D78-44B1-A75D-709117A38801}"/>
          </ac:inkMkLst>
        </pc:inkChg>
        <pc:inkChg chg="add mod">
          <ac:chgData name="呂仁園" userId="eef67f80-1e14-4c90-a22b-aad4575b3ef9" providerId="ADAL" clId="{FC75A137-0438-4E64-A2F8-CF022979D0B8}" dt="2020-06-19T01:18:08.607" v="430"/>
          <ac:inkMkLst>
            <pc:docMk/>
            <pc:sldMk cId="3849040701" sldId="390"/>
            <ac:inkMk id="56" creationId="{CE6050B9-9907-4754-A621-C66016724FB7}"/>
          </ac:inkMkLst>
        </pc:inkChg>
        <pc:inkChg chg="add mod">
          <ac:chgData name="呂仁園" userId="eef67f80-1e14-4c90-a22b-aad4575b3ef9" providerId="ADAL" clId="{FC75A137-0438-4E64-A2F8-CF022979D0B8}" dt="2020-06-19T01:18:08.607" v="430"/>
          <ac:inkMkLst>
            <pc:docMk/>
            <pc:sldMk cId="3849040701" sldId="390"/>
            <ac:inkMk id="57" creationId="{830121E0-908E-4338-8AB3-3A42BF6E9BDB}"/>
          </ac:inkMkLst>
        </pc:inkChg>
        <pc:inkChg chg="add mod">
          <ac:chgData name="呂仁園" userId="eef67f80-1e14-4c90-a22b-aad4575b3ef9" providerId="ADAL" clId="{FC75A137-0438-4E64-A2F8-CF022979D0B8}" dt="2020-06-19T01:18:08.607" v="430"/>
          <ac:inkMkLst>
            <pc:docMk/>
            <pc:sldMk cId="3849040701" sldId="390"/>
            <ac:inkMk id="58" creationId="{5DEE7DC0-1029-410D-A9BD-64D8986B1666}"/>
          </ac:inkMkLst>
        </pc:inkChg>
        <pc:inkChg chg="add mod">
          <ac:chgData name="呂仁園" userId="eef67f80-1e14-4c90-a22b-aad4575b3ef9" providerId="ADAL" clId="{FC75A137-0438-4E64-A2F8-CF022979D0B8}" dt="2020-06-19T01:18:08.607" v="430"/>
          <ac:inkMkLst>
            <pc:docMk/>
            <pc:sldMk cId="3849040701" sldId="390"/>
            <ac:inkMk id="59" creationId="{8B947EF8-5300-4C1F-9E88-C97675F0C193}"/>
          </ac:inkMkLst>
        </pc:inkChg>
        <pc:inkChg chg="add mod">
          <ac:chgData name="呂仁園" userId="eef67f80-1e14-4c90-a22b-aad4575b3ef9" providerId="ADAL" clId="{FC75A137-0438-4E64-A2F8-CF022979D0B8}" dt="2020-06-19T01:18:08.607" v="430"/>
          <ac:inkMkLst>
            <pc:docMk/>
            <pc:sldMk cId="3849040701" sldId="390"/>
            <ac:inkMk id="60" creationId="{482D8CFB-0ECF-468C-BAF6-732100E55B34}"/>
          </ac:inkMkLst>
        </pc:inkChg>
        <pc:inkChg chg="add mod">
          <ac:chgData name="呂仁園" userId="eef67f80-1e14-4c90-a22b-aad4575b3ef9" providerId="ADAL" clId="{FC75A137-0438-4E64-A2F8-CF022979D0B8}" dt="2020-06-19T01:18:08.607" v="430"/>
          <ac:inkMkLst>
            <pc:docMk/>
            <pc:sldMk cId="3849040701" sldId="390"/>
            <ac:inkMk id="61" creationId="{C3DAFBB0-17B1-4EF0-AB3B-419791BE91CB}"/>
          </ac:inkMkLst>
        </pc:inkChg>
        <pc:inkChg chg="add mod">
          <ac:chgData name="呂仁園" userId="eef67f80-1e14-4c90-a22b-aad4575b3ef9" providerId="ADAL" clId="{FC75A137-0438-4E64-A2F8-CF022979D0B8}" dt="2020-06-19T01:18:11.481" v="436"/>
          <ac:inkMkLst>
            <pc:docMk/>
            <pc:sldMk cId="3849040701" sldId="390"/>
            <ac:inkMk id="62" creationId="{1803B6FE-3855-4BD0-8DE7-20B153B9E427}"/>
          </ac:inkMkLst>
        </pc:inkChg>
        <pc:inkChg chg="add mod">
          <ac:chgData name="呂仁園" userId="eef67f80-1e14-4c90-a22b-aad4575b3ef9" providerId="ADAL" clId="{FC75A137-0438-4E64-A2F8-CF022979D0B8}" dt="2020-06-19T01:18:11.481" v="436"/>
          <ac:inkMkLst>
            <pc:docMk/>
            <pc:sldMk cId="3849040701" sldId="390"/>
            <ac:inkMk id="63" creationId="{470A4335-9EAD-4296-8EBD-1ED81CDCFF1E}"/>
          </ac:inkMkLst>
        </pc:inkChg>
        <pc:inkChg chg="add mod">
          <ac:chgData name="呂仁園" userId="eef67f80-1e14-4c90-a22b-aad4575b3ef9" providerId="ADAL" clId="{FC75A137-0438-4E64-A2F8-CF022979D0B8}" dt="2020-06-19T01:18:11.481" v="436"/>
          <ac:inkMkLst>
            <pc:docMk/>
            <pc:sldMk cId="3849040701" sldId="390"/>
            <ac:inkMk id="68" creationId="{F822D377-97A4-44B1-947C-A27DF6CDA5E8}"/>
          </ac:inkMkLst>
        </pc:inkChg>
        <pc:inkChg chg="add mod">
          <ac:chgData name="呂仁園" userId="eef67f80-1e14-4c90-a22b-aad4575b3ef9" providerId="ADAL" clId="{FC75A137-0438-4E64-A2F8-CF022979D0B8}" dt="2020-06-19T01:18:11.481" v="436"/>
          <ac:inkMkLst>
            <pc:docMk/>
            <pc:sldMk cId="3849040701" sldId="390"/>
            <ac:inkMk id="69" creationId="{E887301F-992E-40DA-9986-9AD2558D9530}"/>
          </ac:inkMkLst>
        </pc:inkChg>
        <pc:inkChg chg="add mod">
          <ac:chgData name="呂仁園" userId="eef67f80-1e14-4c90-a22b-aad4575b3ef9" providerId="ADAL" clId="{FC75A137-0438-4E64-A2F8-CF022979D0B8}" dt="2020-06-19T01:18:11.481" v="436"/>
          <ac:inkMkLst>
            <pc:docMk/>
            <pc:sldMk cId="3849040701" sldId="390"/>
            <ac:inkMk id="71" creationId="{ECD826A1-C753-4C62-8F4F-A8FC4128BC75}"/>
          </ac:inkMkLst>
        </pc:inkChg>
        <pc:inkChg chg="add mod">
          <ac:chgData name="呂仁園" userId="eef67f80-1e14-4c90-a22b-aad4575b3ef9" providerId="ADAL" clId="{FC75A137-0438-4E64-A2F8-CF022979D0B8}" dt="2020-06-19T01:18:11.481" v="436"/>
          <ac:inkMkLst>
            <pc:docMk/>
            <pc:sldMk cId="3849040701" sldId="390"/>
            <ac:inkMk id="72" creationId="{977B9F86-2C52-46E3-8FB6-BD764932F1C1}"/>
          </ac:inkMkLst>
        </pc:inkChg>
        <pc:inkChg chg="add mod">
          <ac:chgData name="呂仁園" userId="eef67f80-1e14-4c90-a22b-aad4575b3ef9" providerId="ADAL" clId="{FC75A137-0438-4E64-A2F8-CF022979D0B8}" dt="2020-06-19T01:18:18.090" v="449"/>
          <ac:inkMkLst>
            <pc:docMk/>
            <pc:sldMk cId="3849040701" sldId="390"/>
            <ac:inkMk id="74" creationId="{FCBC0350-8953-4C24-A7BC-6328604992E9}"/>
          </ac:inkMkLst>
        </pc:inkChg>
        <pc:inkChg chg="add mod">
          <ac:chgData name="呂仁園" userId="eef67f80-1e14-4c90-a22b-aad4575b3ef9" providerId="ADAL" clId="{FC75A137-0438-4E64-A2F8-CF022979D0B8}" dt="2020-06-19T01:18:18.090" v="449"/>
          <ac:inkMkLst>
            <pc:docMk/>
            <pc:sldMk cId="3849040701" sldId="390"/>
            <ac:inkMk id="75" creationId="{8DEE3D2F-F5C3-4EAD-8D2C-E148DCBE69E3}"/>
          </ac:inkMkLst>
        </pc:inkChg>
        <pc:inkChg chg="add mod">
          <ac:chgData name="呂仁園" userId="eef67f80-1e14-4c90-a22b-aad4575b3ef9" providerId="ADAL" clId="{FC75A137-0438-4E64-A2F8-CF022979D0B8}" dt="2020-06-19T01:18:18.090" v="449"/>
          <ac:inkMkLst>
            <pc:docMk/>
            <pc:sldMk cId="3849040701" sldId="390"/>
            <ac:inkMk id="76" creationId="{55A88E47-47C5-4562-BDF9-CF44588EF443}"/>
          </ac:inkMkLst>
        </pc:inkChg>
        <pc:inkChg chg="add mod">
          <ac:chgData name="呂仁園" userId="eef67f80-1e14-4c90-a22b-aad4575b3ef9" providerId="ADAL" clId="{FC75A137-0438-4E64-A2F8-CF022979D0B8}" dt="2020-06-19T01:18:18.090" v="449"/>
          <ac:inkMkLst>
            <pc:docMk/>
            <pc:sldMk cId="3849040701" sldId="390"/>
            <ac:inkMk id="77" creationId="{6EE9030C-DC91-4FFD-954E-D7408375B7C2}"/>
          </ac:inkMkLst>
        </pc:inkChg>
        <pc:inkChg chg="add mod">
          <ac:chgData name="呂仁園" userId="eef67f80-1e14-4c90-a22b-aad4575b3ef9" providerId="ADAL" clId="{FC75A137-0438-4E64-A2F8-CF022979D0B8}" dt="2020-06-19T01:18:18.090" v="449"/>
          <ac:inkMkLst>
            <pc:docMk/>
            <pc:sldMk cId="3849040701" sldId="390"/>
            <ac:inkMk id="78" creationId="{B8AF0F12-6E58-4B2D-98E5-A2DAF0DD3F03}"/>
          </ac:inkMkLst>
        </pc:inkChg>
        <pc:inkChg chg="add mod">
          <ac:chgData name="呂仁園" userId="eef67f80-1e14-4c90-a22b-aad4575b3ef9" providerId="ADAL" clId="{FC75A137-0438-4E64-A2F8-CF022979D0B8}" dt="2020-06-19T01:18:18.090" v="449"/>
          <ac:inkMkLst>
            <pc:docMk/>
            <pc:sldMk cId="3849040701" sldId="390"/>
            <ac:inkMk id="79" creationId="{8C9A53F4-B649-4E2D-81F7-F8D6F935890B}"/>
          </ac:inkMkLst>
        </pc:inkChg>
        <pc:inkChg chg="add mod">
          <ac:chgData name="呂仁園" userId="eef67f80-1e14-4c90-a22b-aad4575b3ef9" providerId="ADAL" clId="{FC75A137-0438-4E64-A2F8-CF022979D0B8}" dt="2020-06-19T01:18:18.090" v="449"/>
          <ac:inkMkLst>
            <pc:docMk/>
            <pc:sldMk cId="3849040701" sldId="390"/>
            <ac:inkMk id="80" creationId="{5326A615-205B-42E0-AFE2-DE2051FD5591}"/>
          </ac:inkMkLst>
        </pc:inkChg>
        <pc:inkChg chg="add mod">
          <ac:chgData name="呂仁園" userId="eef67f80-1e14-4c90-a22b-aad4575b3ef9" providerId="ADAL" clId="{FC75A137-0438-4E64-A2F8-CF022979D0B8}" dt="2020-06-19T01:18:18.090" v="449"/>
          <ac:inkMkLst>
            <pc:docMk/>
            <pc:sldMk cId="3849040701" sldId="390"/>
            <ac:inkMk id="81" creationId="{E7006D68-BE6A-4EBA-BDF4-A5462B712395}"/>
          </ac:inkMkLst>
        </pc:inkChg>
        <pc:inkChg chg="add mod">
          <ac:chgData name="呂仁園" userId="eef67f80-1e14-4c90-a22b-aad4575b3ef9" providerId="ADAL" clId="{FC75A137-0438-4E64-A2F8-CF022979D0B8}" dt="2020-06-19T01:18:18.090" v="449"/>
          <ac:inkMkLst>
            <pc:docMk/>
            <pc:sldMk cId="3849040701" sldId="390"/>
            <ac:inkMk id="82" creationId="{F50E2B5B-AF3D-44C5-8A08-C2A8E62A77EB}"/>
          </ac:inkMkLst>
        </pc:inkChg>
        <pc:inkChg chg="add mod">
          <ac:chgData name="呂仁園" userId="eef67f80-1e14-4c90-a22b-aad4575b3ef9" providerId="ADAL" clId="{FC75A137-0438-4E64-A2F8-CF022979D0B8}" dt="2020-06-19T01:18:18.090" v="449"/>
          <ac:inkMkLst>
            <pc:docMk/>
            <pc:sldMk cId="3849040701" sldId="390"/>
            <ac:inkMk id="83" creationId="{5E1819C6-7BBA-4CAB-99A7-692B69B78746}"/>
          </ac:inkMkLst>
        </pc:inkChg>
        <pc:inkChg chg="add mod">
          <ac:chgData name="呂仁園" userId="eef67f80-1e14-4c90-a22b-aad4575b3ef9" providerId="ADAL" clId="{FC75A137-0438-4E64-A2F8-CF022979D0B8}" dt="2020-06-19T01:18:18.090" v="449"/>
          <ac:inkMkLst>
            <pc:docMk/>
            <pc:sldMk cId="3849040701" sldId="390"/>
            <ac:inkMk id="84" creationId="{E3061166-78EE-4C56-88FB-65A877E25E0A}"/>
          </ac:inkMkLst>
        </pc:inkChg>
        <pc:inkChg chg="add mod">
          <ac:chgData name="呂仁園" userId="eef67f80-1e14-4c90-a22b-aad4575b3ef9" providerId="ADAL" clId="{FC75A137-0438-4E64-A2F8-CF022979D0B8}" dt="2020-06-19T01:18:18.090" v="449"/>
          <ac:inkMkLst>
            <pc:docMk/>
            <pc:sldMk cId="3849040701" sldId="390"/>
            <ac:inkMk id="85" creationId="{C0290CE5-D34B-40D0-B86D-B5D012805FFB}"/>
          </ac:inkMkLst>
        </pc:inkChg>
        <pc:inkChg chg="add mod">
          <ac:chgData name="呂仁園" userId="eef67f80-1e14-4c90-a22b-aad4575b3ef9" providerId="ADAL" clId="{FC75A137-0438-4E64-A2F8-CF022979D0B8}" dt="2020-06-19T01:18:23.214" v="460"/>
          <ac:inkMkLst>
            <pc:docMk/>
            <pc:sldMk cId="3849040701" sldId="390"/>
            <ac:inkMk id="88" creationId="{93646412-B789-44D4-9454-A5E14F4789EB}"/>
          </ac:inkMkLst>
        </pc:inkChg>
        <pc:inkChg chg="add mod">
          <ac:chgData name="呂仁園" userId="eef67f80-1e14-4c90-a22b-aad4575b3ef9" providerId="ADAL" clId="{FC75A137-0438-4E64-A2F8-CF022979D0B8}" dt="2020-06-19T01:18:23.214" v="460"/>
          <ac:inkMkLst>
            <pc:docMk/>
            <pc:sldMk cId="3849040701" sldId="390"/>
            <ac:inkMk id="89" creationId="{93E0D83B-C89D-4E94-9A37-FA61C6ABF459}"/>
          </ac:inkMkLst>
        </pc:inkChg>
        <pc:inkChg chg="add mod">
          <ac:chgData name="呂仁園" userId="eef67f80-1e14-4c90-a22b-aad4575b3ef9" providerId="ADAL" clId="{FC75A137-0438-4E64-A2F8-CF022979D0B8}" dt="2020-06-19T01:18:23.214" v="460"/>
          <ac:inkMkLst>
            <pc:docMk/>
            <pc:sldMk cId="3849040701" sldId="390"/>
            <ac:inkMk id="90" creationId="{9667614B-6405-4343-BFF0-4D7B9DB546E7}"/>
          </ac:inkMkLst>
        </pc:inkChg>
        <pc:inkChg chg="add mod">
          <ac:chgData name="呂仁園" userId="eef67f80-1e14-4c90-a22b-aad4575b3ef9" providerId="ADAL" clId="{FC75A137-0438-4E64-A2F8-CF022979D0B8}" dt="2020-06-19T01:18:23.214" v="460"/>
          <ac:inkMkLst>
            <pc:docMk/>
            <pc:sldMk cId="3849040701" sldId="390"/>
            <ac:inkMk id="91" creationId="{8B9FC27B-7CB1-4AE9-85E6-97C14BF73C2B}"/>
          </ac:inkMkLst>
        </pc:inkChg>
        <pc:inkChg chg="add mod">
          <ac:chgData name="呂仁園" userId="eef67f80-1e14-4c90-a22b-aad4575b3ef9" providerId="ADAL" clId="{FC75A137-0438-4E64-A2F8-CF022979D0B8}" dt="2020-06-19T01:18:23.214" v="460"/>
          <ac:inkMkLst>
            <pc:docMk/>
            <pc:sldMk cId="3849040701" sldId="390"/>
            <ac:inkMk id="92" creationId="{3EEBF26A-0CE2-4DEA-AF4A-1512F84FD915}"/>
          </ac:inkMkLst>
        </pc:inkChg>
        <pc:inkChg chg="add mod">
          <ac:chgData name="呂仁園" userId="eef67f80-1e14-4c90-a22b-aad4575b3ef9" providerId="ADAL" clId="{FC75A137-0438-4E64-A2F8-CF022979D0B8}" dt="2020-06-19T01:18:23.214" v="460"/>
          <ac:inkMkLst>
            <pc:docMk/>
            <pc:sldMk cId="3849040701" sldId="390"/>
            <ac:inkMk id="93" creationId="{E0004AB3-5616-4561-88D8-5C6FFF222490}"/>
          </ac:inkMkLst>
        </pc:inkChg>
        <pc:inkChg chg="add mod">
          <ac:chgData name="呂仁園" userId="eef67f80-1e14-4c90-a22b-aad4575b3ef9" providerId="ADAL" clId="{FC75A137-0438-4E64-A2F8-CF022979D0B8}" dt="2020-06-19T01:18:31.483" v="476"/>
          <ac:inkMkLst>
            <pc:docMk/>
            <pc:sldMk cId="3849040701" sldId="390"/>
            <ac:inkMk id="94" creationId="{2F6D14B9-47E0-43D8-8FB7-7C12A2C4A4EE}"/>
          </ac:inkMkLst>
        </pc:inkChg>
        <pc:inkChg chg="add mod">
          <ac:chgData name="呂仁園" userId="eef67f80-1e14-4c90-a22b-aad4575b3ef9" providerId="ADAL" clId="{FC75A137-0438-4E64-A2F8-CF022979D0B8}" dt="2020-06-19T01:18:31.483" v="476"/>
          <ac:inkMkLst>
            <pc:docMk/>
            <pc:sldMk cId="3849040701" sldId="390"/>
            <ac:inkMk id="95" creationId="{DC957D6C-1E64-41D9-B0E2-73770EED5422}"/>
          </ac:inkMkLst>
        </pc:inkChg>
        <pc:inkChg chg="add mod">
          <ac:chgData name="呂仁園" userId="eef67f80-1e14-4c90-a22b-aad4575b3ef9" providerId="ADAL" clId="{FC75A137-0438-4E64-A2F8-CF022979D0B8}" dt="2020-06-19T01:18:31.483" v="476"/>
          <ac:inkMkLst>
            <pc:docMk/>
            <pc:sldMk cId="3849040701" sldId="390"/>
            <ac:inkMk id="96" creationId="{63F5C35A-9310-4FF8-A794-A7748F53D443}"/>
          </ac:inkMkLst>
        </pc:inkChg>
        <pc:inkChg chg="add mod">
          <ac:chgData name="呂仁園" userId="eef67f80-1e14-4c90-a22b-aad4575b3ef9" providerId="ADAL" clId="{FC75A137-0438-4E64-A2F8-CF022979D0B8}" dt="2020-06-19T01:18:31.483" v="476"/>
          <ac:inkMkLst>
            <pc:docMk/>
            <pc:sldMk cId="3849040701" sldId="390"/>
            <ac:inkMk id="97" creationId="{28CDA5C9-2F5F-4CFA-9383-DF57F3CF9AB6}"/>
          </ac:inkMkLst>
        </pc:inkChg>
        <pc:inkChg chg="add mod">
          <ac:chgData name="呂仁園" userId="eef67f80-1e14-4c90-a22b-aad4575b3ef9" providerId="ADAL" clId="{FC75A137-0438-4E64-A2F8-CF022979D0B8}" dt="2020-06-19T01:18:31.483" v="476"/>
          <ac:inkMkLst>
            <pc:docMk/>
            <pc:sldMk cId="3849040701" sldId="390"/>
            <ac:inkMk id="100" creationId="{70208125-99C1-4D46-A7AD-3F96429064DA}"/>
          </ac:inkMkLst>
        </pc:inkChg>
        <pc:inkChg chg="add mod">
          <ac:chgData name="呂仁園" userId="eef67f80-1e14-4c90-a22b-aad4575b3ef9" providerId="ADAL" clId="{FC75A137-0438-4E64-A2F8-CF022979D0B8}" dt="2020-06-19T01:18:31.483" v="476"/>
          <ac:inkMkLst>
            <pc:docMk/>
            <pc:sldMk cId="3849040701" sldId="390"/>
            <ac:inkMk id="101" creationId="{B80DF64C-5E55-4470-8860-1855FF7CE08E}"/>
          </ac:inkMkLst>
        </pc:inkChg>
        <pc:inkChg chg="add mod">
          <ac:chgData name="呂仁園" userId="eef67f80-1e14-4c90-a22b-aad4575b3ef9" providerId="ADAL" clId="{FC75A137-0438-4E64-A2F8-CF022979D0B8}" dt="2020-06-19T01:18:31.483" v="476"/>
          <ac:inkMkLst>
            <pc:docMk/>
            <pc:sldMk cId="3849040701" sldId="390"/>
            <ac:inkMk id="102" creationId="{7DF6C9F1-67C1-4AFA-94A9-E3AA30C68D3E}"/>
          </ac:inkMkLst>
        </pc:inkChg>
        <pc:inkChg chg="add mod">
          <ac:chgData name="呂仁園" userId="eef67f80-1e14-4c90-a22b-aad4575b3ef9" providerId="ADAL" clId="{FC75A137-0438-4E64-A2F8-CF022979D0B8}" dt="2020-06-19T01:18:31.483" v="476"/>
          <ac:inkMkLst>
            <pc:docMk/>
            <pc:sldMk cId="3849040701" sldId="390"/>
            <ac:inkMk id="103" creationId="{A653894E-6076-4F35-A271-A48A5FCDEB88}"/>
          </ac:inkMkLst>
        </pc:inkChg>
        <pc:inkChg chg="add mod">
          <ac:chgData name="呂仁園" userId="eef67f80-1e14-4c90-a22b-aad4575b3ef9" providerId="ADAL" clId="{FC75A137-0438-4E64-A2F8-CF022979D0B8}" dt="2020-06-19T01:18:31.483" v="476"/>
          <ac:inkMkLst>
            <pc:docMk/>
            <pc:sldMk cId="3849040701" sldId="390"/>
            <ac:inkMk id="104" creationId="{E0B113CD-11D6-4236-ADDB-25131C054802}"/>
          </ac:inkMkLst>
        </pc:inkChg>
        <pc:inkChg chg="add mod">
          <ac:chgData name="呂仁園" userId="eef67f80-1e14-4c90-a22b-aad4575b3ef9" providerId="ADAL" clId="{FC75A137-0438-4E64-A2F8-CF022979D0B8}" dt="2020-06-19T01:18:31.483" v="476"/>
          <ac:inkMkLst>
            <pc:docMk/>
            <pc:sldMk cId="3849040701" sldId="390"/>
            <ac:inkMk id="105" creationId="{60F4BE0D-7DBC-4477-BC5E-A16B55AC59BE}"/>
          </ac:inkMkLst>
        </pc:inkChg>
        <pc:inkChg chg="add mod">
          <ac:chgData name="呂仁園" userId="eef67f80-1e14-4c90-a22b-aad4575b3ef9" providerId="ADAL" clId="{FC75A137-0438-4E64-A2F8-CF022979D0B8}" dt="2020-06-19T01:18:31.483" v="476"/>
          <ac:inkMkLst>
            <pc:docMk/>
            <pc:sldMk cId="3849040701" sldId="390"/>
            <ac:inkMk id="106" creationId="{4DD476EB-2680-4819-BFC6-B4C6C6249556}"/>
          </ac:inkMkLst>
        </pc:inkChg>
        <pc:inkChg chg="add mod">
          <ac:chgData name="呂仁園" userId="eef67f80-1e14-4c90-a22b-aad4575b3ef9" providerId="ADAL" clId="{FC75A137-0438-4E64-A2F8-CF022979D0B8}" dt="2020-06-19T01:18:31.483" v="476"/>
          <ac:inkMkLst>
            <pc:docMk/>
            <pc:sldMk cId="3849040701" sldId="390"/>
            <ac:inkMk id="107" creationId="{BC588C6F-5D66-48CE-87B0-66B143F2EDE5}"/>
          </ac:inkMkLst>
        </pc:inkChg>
        <pc:inkChg chg="add mod">
          <ac:chgData name="呂仁園" userId="eef67f80-1e14-4c90-a22b-aad4575b3ef9" providerId="ADAL" clId="{FC75A137-0438-4E64-A2F8-CF022979D0B8}" dt="2020-06-19T01:18:31.483" v="476"/>
          <ac:inkMkLst>
            <pc:docMk/>
            <pc:sldMk cId="3849040701" sldId="390"/>
            <ac:inkMk id="108" creationId="{F54339B7-02B1-4BBD-8272-26CDD1D059ED}"/>
          </ac:inkMkLst>
        </pc:inkChg>
        <pc:inkChg chg="add mod">
          <ac:chgData name="呂仁園" userId="eef67f80-1e14-4c90-a22b-aad4575b3ef9" providerId="ADAL" clId="{FC75A137-0438-4E64-A2F8-CF022979D0B8}" dt="2020-06-19T01:18:31.483" v="476"/>
          <ac:inkMkLst>
            <pc:docMk/>
            <pc:sldMk cId="3849040701" sldId="390"/>
            <ac:inkMk id="109" creationId="{E7179A5F-BB41-47BD-B112-1F81B8B61F92}"/>
          </ac:inkMkLst>
        </pc:inkChg>
        <pc:inkChg chg="add mod">
          <ac:chgData name="呂仁園" userId="eef67f80-1e14-4c90-a22b-aad4575b3ef9" providerId="ADAL" clId="{FC75A137-0438-4E64-A2F8-CF022979D0B8}" dt="2020-06-19T01:18:31.483" v="476"/>
          <ac:inkMkLst>
            <pc:docMk/>
            <pc:sldMk cId="3849040701" sldId="390"/>
            <ac:inkMk id="110" creationId="{9251BBE3-7E01-4AA0-8E30-D0A16054A5FF}"/>
          </ac:inkMkLst>
        </pc:inkChg>
        <pc:inkChg chg="add mod">
          <ac:chgData name="呂仁園" userId="eef67f80-1e14-4c90-a22b-aad4575b3ef9" providerId="ADAL" clId="{FC75A137-0438-4E64-A2F8-CF022979D0B8}" dt="2020-06-19T01:18:31.483" v="476"/>
          <ac:inkMkLst>
            <pc:docMk/>
            <pc:sldMk cId="3849040701" sldId="390"/>
            <ac:inkMk id="111" creationId="{9C072EA9-1869-4850-A478-B0D5DEC4C95F}"/>
          </ac:inkMkLst>
        </pc:inkChg>
        <pc:inkChg chg="add mod">
          <ac:chgData name="呂仁園" userId="eef67f80-1e14-4c90-a22b-aad4575b3ef9" providerId="ADAL" clId="{FC75A137-0438-4E64-A2F8-CF022979D0B8}" dt="2020-06-19T01:18:31.483" v="476"/>
          <ac:inkMkLst>
            <pc:docMk/>
            <pc:sldMk cId="3849040701" sldId="390"/>
            <ac:inkMk id="112" creationId="{EEBDC941-7B02-40CE-8807-7D01574E75B7}"/>
          </ac:inkMkLst>
        </pc:inkChg>
        <pc:inkChg chg="add mod">
          <ac:chgData name="呂仁園" userId="eef67f80-1e14-4c90-a22b-aad4575b3ef9" providerId="ADAL" clId="{FC75A137-0438-4E64-A2F8-CF022979D0B8}" dt="2020-06-19T01:18:31.483" v="476"/>
          <ac:inkMkLst>
            <pc:docMk/>
            <pc:sldMk cId="3849040701" sldId="390"/>
            <ac:inkMk id="113" creationId="{C298EBB2-E3C3-4E4B-BE0D-990EBDDB461B}"/>
          </ac:inkMkLst>
        </pc:inkChg>
        <pc:inkChg chg="add mod">
          <ac:chgData name="呂仁園" userId="eef67f80-1e14-4c90-a22b-aad4575b3ef9" providerId="ADAL" clId="{FC75A137-0438-4E64-A2F8-CF022979D0B8}" dt="2020-06-19T01:18:31.483" v="476"/>
          <ac:inkMkLst>
            <pc:docMk/>
            <pc:sldMk cId="3849040701" sldId="390"/>
            <ac:inkMk id="114" creationId="{28EA6855-6745-4F20-B09B-1A3ED4092C2A}"/>
          </ac:inkMkLst>
        </pc:inkChg>
        <pc:inkChg chg="add mod">
          <ac:chgData name="呂仁園" userId="eef67f80-1e14-4c90-a22b-aad4575b3ef9" providerId="ADAL" clId="{FC75A137-0438-4E64-A2F8-CF022979D0B8}" dt="2020-06-19T01:18:54.661" v="484"/>
          <ac:inkMkLst>
            <pc:docMk/>
            <pc:sldMk cId="3849040701" sldId="390"/>
            <ac:inkMk id="119" creationId="{AFFB6C92-FE32-4673-9098-33EC2EDA0E2B}"/>
          </ac:inkMkLst>
        </pc:inkChg>
        <pc:inkChg chg="add mod">
          <ac:chgData name="呂仁園" userId="eef67f80-1e14-4c90-a22b-aad4575b3ef9" providerId="ADAL" clId="{FC75A137-0438-4E64-A2F8-CF022979D0B8}" dt="2020-06-19T01:18:54.661" v="484"/>
          <ac:inkMkLst>
            <pc:docMk/>
            <pc:sldMk cId="3849040701" sldId="390"/>
            <ac:inkMk id="120" creationId="{43E9E917-326A-4B65-9813-282ED68872B9}"/>
          </ac:inkMkLst>
        </pc:inkChg>
        <pc:inkChg chg="add mod">
          <ac:chgData name="呂仁園" userId="eef67f80-1e14-4c90-a22b-aad4575b3ef9" providerId="ADAL" clId="{FC75A137-0438-4E64-A2F8-CF022979D0B8}" dt="2020-06-19T01:18:54.661" v="484"/>
          <ac:inkMkLst>
            <pc:docMk/>
            <pc:sldMk cId="3849040701" sldId="390"/>
            <ac:inkMk id="121" creationId="{C40DC5CC-2264-4394-99A9-AAA2C3BDC111}"/>
          </ac:inkMkLst>
        </pc:inkChg>
        <pc:inkChg chg="add mod">
          <ac:chgData name="呂仁園" userId="eef67f80-1e14-4c90-a22b-aad4575b3ef9" providerId="ADAL" clId="{FC75A137-0438-4E64-A2F8-CF022979D0B8}" dt="2020-06-19T01:18:54.661" v="484"/>
          <ac:inkMkLst>
            <pc:docMk/>
            <pc:sldMk cId="3849040701" sldId="390"/>
            <ac:inkMk id="122" creationId="{64A93840-C1B3-4035-9159-3A4186B8BA30}"/>
          </ac:inkMkLst>
        </pc:inkChg>
        <pc:inkChg chg="add mod">
          <ac:chgData name="呂仁園" userId="eef67f80-1e14-4c90-a22b-aad4575b3ef9" providerId="ADAL" clId="{FC75A137-0438-4E64-A2F8-CF022979D0B8}" dt="2020-06-19T01:18:54.661" v="484"/>
          <ac:inkMkLst>
            <pc:docMk/>
            <pc:sldMk cId="3849040701" sldId="390"/>
            <ac:inkMk id="123" creationId="{4D6CCE50-846F-4166-A342-22D27BB59FAA}"/>
          </ac:inkMkLst>
        </pc:inkChg>
        <pc:inkChg chg="add mod">
          <ac:chgData name="呂仁園" userId="eef67f80-1e14-4c90-a22b-aad4575b3ef9" providerId="ADAL" clId="{FC75A137-0438-4E64-A2F8-CF022979D0B8}" dt="2020-06-19T01:18:54.661" v="484"/>
          <ac:inkMkLst>
            <pc:docMk/>
            <pc:sldMk cId="3849040701" sldId="390"/>
            <ac:inkMk id="124" creationId="{08C90D1C-3BF5-491B-8AF9-764773017912}"/>
          </ac:inkMkLst>
        </pc:inkChg>
        <pc:inkChg chg="add mod">
          <ac:chgData name="呂仁園" userId="eef67f80-1e14-4c90-a22b-aad4575b3ef9" providerId="ADAL" clId="{FC75A137-0438-4E64-A2F8-CF022979D0B8}" dt="2020-06-19T01:18:57.195" v="489"/>
          <ac:inkMkLst>
            <pc:docMk/>
            <pc:sldMk cId="3849040701" sldId="390"/>
            <ac:inkMk id="127" creationId="{08558E5E-44D4-4887-B170-A35BCC1FF58B}"/>
          </ac:inkMkLst>
        </pc:inkChg>
        <pc:inkChg chg="add mod">
          <ac:chgData name="呂仁園" userId="eef67f80-1e14-4c90-a22b-aad4575b3ef9" providerId="ADAL" clId="{FC75A137-0438-4E64-A2F8-CF022979D0B8}" dt="2020-06-19T01:18:57.195" v="489"/>
          <ac:inkMkLst>
            <pc:docMk/>
            <pc:sldMk cId="3849040701" sldId="390"/>
            <ac:inkMk id="128" creationId="{BD5D6A4E-C8EC-4E22-A726-B01749A6F3F8}"/>
          </ac:inkMkLst>
        </pc:inkChg>
        <pc:inkChg chg="add mod">
          <ac:chgData name="呂仁園" userId="eef67f80-1e14-4c90-a22b-aad4575b3ef9" providerId="ADAL" clId="{FC75A137-0438-4E64-A2F8-CF022979D0B8}" dt="2020-06-19T01:18:57.195" v="489"/>
          <ac:inkMkLst>
            <pc:docMk/>
            <pc:sldMk cId="3849040701" sldId="390"/>
            <ac:inkMk id="129" creationId="{45D3E81F-DAA2-4AAB-BFEC-FDFC4F66102C}"/>
          </ac:inkMkLst>
        </pc:inkChg>
        <pc:inkChg chg="add mod">
          <ac:chgData name="呂仁園" userId="eef67f80-1e14-4c90-a22b-aad4575b3ef9" providerId="ADAL" clId="{FC75A137-0438-4E64-A2F8-CF022979D0B8}" dt="2020-06-19T01:18:57.195" v="489"/>
          <ac:inkMkLst>
            <pc:docMk/>
            <pc:sldMk cId="3849040701" sldId="390"/>
            <ac:inkMk id="130" creationId="{B0CAA28E-914B-4E91-9185-8A4944528990}"/>
          </ac:inkMkLst>
        </pc:inkChg>
        <pc:inkChg chg="add mod">
          <ac:chgData name="呂仁園" userId="eef67f80-1e14-4c90-a22b-aad4575b3ef9" providerId="ADAL" clId="{FC75A137-0438-4E64-A2F8-CF022979D0B8}" dt="2020-06-19T01:19:15.926" v="528"/>
          <ac:inkMkLst>
            <pc:docMk/>
            <pc:sldMk cId="3849040701" sldId="390"/>
            <ac:inkMk id="132" creationId="{335495AD-FE3B-463A-922F-D902D9DC3EAD}"/>
          </ac:inkMkLst>
        </pc:inkChg>
        <pc:inkChg chg="add mod">
          <ac:chgData name="呂仁園" userId="eef67f80-1e14-4c90-a22b-aad4575b3ef9" providerId="ADAL" clId="{FC75A137-0438-4E64-A2F8-CF022979D0B8}" dt="2020-06-19T01:19:15.926" v="528"/>
          <ac:inkMkLst>
            <pc:docMk/>
            <pc:sldMk cId="3849040701" sldId="390"/>
            <ac:inkMk id="133" creationId="{9B5B38CB-998F-40C0-A88F-D6814DF59624}"/>
          </ac:inkMkLst>
        </pc:inkChg>
        <pc:inkChg chg="add mod">
          <ac:chgData name="呂仁園" userId="eef67f80-1e14-4c90-a22b-aad4575b3ef9" providerId="ADAL" clId="{FC75A137-0438-4E64-A2F8-CF022979D0B8}" dt="2020-06-19T01:19:15.926" v="528"/>
          <ac:inkMkLst>
            <pc:docMk/>
            <pc:sldMk cId="3849040701" sldId="390"/>
            <ac:inkMk id="134" creationId="{50EBD25C-F343-4B43-BF79-34FB7F2D1DE4}"/>
          </ac:inkMkLst>
        </pc:inkChg>
        <pc:inkChg chg="add mod">
          <ac:chgData name="呂仁園" userId="eef67f80-1e14-4c90-a22b-aad4575b3ef9" providerId="ADAL" clId="{FC75A137-0438-4E64-A2F8-CF022979D0B8}" dt="2020-06-19T01:19:15.926" v="528"/>
          <ac:inkMkLst>
            <pc:docMk/>
            <pc:sldMk cId="3849040701" sldId="390"/>
            <ac:inkMk id="135" creationId="{FE5A30DE-16F2-4739-A3D2-6519C4191BD3}"/>
          </ac:inkMkLst>
        </pc:inkChg>
        <pc:inkChg chg="add mod">
          <ac:chgData name="呂仁園" userId="eef67f80-1e14-4c90-a22b-aad4575b3ef9" providerId="ADAL" clId="{FC75A137-0438-4E64-A2F8-CF022979D0B8}" dt="2020-06-19T01:19:15.926" v="528"/>
          <ac:inkMkLst>
            <pc:docMk/>
            <pc:sldMk cId="3849040701" sldId="390"/>
            <ac:inkMk id="136" creationId="{2ED953F5-A3AD-4347-8116-C618C58413B0}"/>
          </ac:inkMkLst>
        </pc:inkChg>
        <pc:inkChg chg="add mod">
          <ac:chgData name="呂仁園" userId="eef67f80-1e14-4c90-a22b-aad4575b3ef9" providerId="ADAL" clId="{FC75A137-0438-4E64-A2F8-CF022979D0B8}" dt="2020-06-19T01:19:15.926" v="528"/>
          <ac:inkMkLst>
            <pc:docMk/>
            <pc:sldMk cId="3849040701" sldId="390"/>
            <ac:inkMk id="137" creationId="{03779159-8D10-4260-8111-F9111AE64B12}"/>
          </ac:inkMkLst>
        </pc:inkChg>
        <pc:inkChg chg="add mod">
          <ac:chgData name="呂仁園" userId="eef67f80-1e14-4c90-a22b-aad4575b3ef9" providerId="ADAL" clId="{FC75A137-0438-4E64-A2F8-CF022979D0B8}" dt="2020-06-19T01:24:46.162" v="619" actId="14100"/>
          <ac:inkMkLst>
            <pc:docMk/>
            <pc:sldMk cId="3849040701" sldId="390"/>
            <ac:inkMk id="138" creationId="{D103DF0F-4846-420D-9B75-3A5885A5E1CE}"/>
          </ac:inkMkLst>
        </pc:inkChg>
        <pc:inkChg chg="add mod">
          <ac:chgData name="呂仁園" userId="eef67f80-1e14-4c90-a22b-aad4575b3ef9" providerId="ADAL" clId="{FC75A137-0438-4E64-A2F8-CF022979D0B8}" dt="2020-06-19T01:24:46.162" v="619" actId="14100"/>
          <ac:inkMkLst>
            <pc:docMk/>
            <pc:sldMk cId="3849040701" sldId="390"/>
            <ac:inkMk id="139" creationId="{7AE87C4B-69EC-4DBA-A768-4834F5F17A44}"/>
          </ac:inkMkLst>
        </pc:inkChg>
        <pc:inkChg chg="add mod">
          <ac:chgData name="呂仁園" userId="eef67f80-1e14-4c90-a22b-aad4575b3ef9" providerId="ADAL" clId="{FC75A137-0438-4E64-A2F8-CF022979D0B8}" dt="2020-06-19T01:19:15.926" v="528"/>
          <ac:inkMkLst>
            <pc:docMk/>
            <pc:sldMk cId="3849040701" sldId="390"/>
            <ac:inkMk id="140" creationId="{86490BF0-AB55-4D13-8702-372DC1C77170}"/>
          </ac:inkMkLst>
        </pc:inkChg>
        <pc:inkChg chg="add mod">
          <ac:chgData name="呂仁園" userId="eef67f80-1e14-4c90-a22b-aad4575b3ef9" providerId="ADAL" clId="{FC75A137-0438-4E64-A2F8-CF022979D0B8}" dt="2020-06-19T01:19:15.926" v="528"/>
          <ac:inkMkLst>
            <pc:docMk/>
            <pc:sldMk cId="3849040701" sldId="390"/>
            <ac:inkMk id="141" creationId="{3691BD09-594E-4ED2-94A4-CF9D694D88DE}"/>
          </ac:inkMkLst>
        </pc:inkChg>
        <pc:inkChg chg="add mod">
          <ac:chgData name="呂仁園" userId="eef67f80-1e14-4c90-a22b-aad4575b3ef9" providerId="ADAL" clId="{FC75A137-0438-4E64-A2F8-CF022979D0B8}" dt="2020-06-19T01:19:15.926" v="528"/>
          <ac:inkMkLst>
            <pc:docMk/>
            <pc:sldMk cId="3849040701" sldId="390"/>
            <ac:inkMk id="142" creationId="{A1787A3A-89CF-43C6-862C-5A014A2B26C8}"/>
          </ac:inkMkLst>
        </pc:inkChg>
        <pc:inkChg chg="add mod">
          <ac:chgData name="呂仁園" userId="eef67f80-1e14-4c90-a22b-aad4575b3ef9" providerId="ADAL" clId="{FC75A137-0438-4E64-A2F8-CF022979D0B8}" dt="2020-06-19T01:19:15.926" v="528"/>
          <ac:inkMkLst>
            <pc:docMk/>
            <pc:sldMk cId="3849040701" sldId="390"/>
            <ac:inkMk id="143" creationId="{47E0B54B-F6CB-4D57-8DA3-B8104964BA82}"/>
          </ac:inkMkLst>
        </pc:inkChg>
        <pc:inkChg chg="add mod">
          <ac:chgData name="呂仁園" userId="eef67f80-1e14-4c90-a22b-aad4575b3ef9" providerId="ADAL" clId="{FC75A137-0438-4E64-A2F8-CF022979D0B8}" dt="2020-06-19T01:19:15.926" v="528"/>
          <ac:inkMkLst>
            <pc:docMk/>
            <pc:sldMk cId="3849040701" sldId="390"/>
            <ac:inkMk id="144" creationId="{A1B89E6D-D67A-4695-BE10-3C09201E9819}"/>
          </ac:inkMkLst>
        </pc:inkChg>
        <pc:inkChg chg="add mod">
          <ac:chgData name="呂仁園" userId="eef67f80-1e14-4c90-a22b-aad4575b3ef9" providerId="ADAL" clId="{FC75A137-0438-4E64-A2F8-CF022979D0B8}" dt="2020-06-19T01:19:15.926" v="528"/>
          <ac:inkMkLst>
            <pc:docMk/>
            <pc:sldMk cId="3849040701" sldId="390"/>
            <ac:inkMk id="145" creationId="{73BBFFBD-0ED2-4CE4-B0D4-FE2DD5CA4C85}"/>
          </ac:inkMkLst>
        </pc:inkChg>
        <pc:inkChg chg="add mod">
          <ac:chgData name="呂仁園" userId="eef67f80-1e14-4c90-a22b-aad4575b3ef9" providerId="ADAL" clId="{FC75A137-0438-4E64-A2F8-CF022979D0B8}" dt="2020-06-19T01:19:15.926" v="528"/>
          <ac:inkMkLst>
            <pc:docMk/>
            <pc:sldMk cId="3849040701" sldId="390"/>
            <ac:inkMk id="146" creationId="{E6225968-FD5B-4C25-8BB5-1DE4D666B49B}"/>
          </ac:inkMkLst>
        </pc:inkChg>
        <pc:inkChg chg="add mod">
          <ac:chgData name="呂仁園" userId="eef67f80-1e14-4c90-a22b-aad4575b3ef9" providerId="ADAL" clId="{FC75A137-0438-4E64-A2F8-CF022979D0B8}" dt="2020-06-19T01:19:15.926" v="528"/>
          <ac:inkMkLst>
            <pc:docMk/>
            <pc:sldMk cId="3849040701" sldId="390"/>
            <ac:inkMk id="147" creationId="{F6353EAB-0FED-435C-863C-2AA4747C3EBF}"/>
          </ac:inkMkLst>
        </pc:inkChg>
        <pc:inkChg chg="add mod">
          <ac:chgData name="呂仁園" userId="eef67f80-1e14-4c90-a22b-aad4575b3ef9" providerId="ADAL" clId="{FC75A137-0438-4E64-A2F8-CF022979D0B8}" dt="2020-06-19T01:19:15.926" v="528"/>
          <ac:inkMkLst>
            <pc:docMk/>
            <pc:sldMk cId="3849040701" sldId="390"/>
            <ac:inkMk id="148" creationId="{B7DCB84A-31BD-46ED-9F2F-C75F76485B97}"/>
          </ac:inkMkLst>
        </pc:inkChg>
        <pc:inkChg chg="add mod">
          <ac:chgData name="呂仁園" userId="eef67f80-1e14-4c90-a22b-aad4575b3ef9" providerId="ADAL" clId="{FC75A137-0438-4E64-A2F8-CF022979D0B8}" dt="2020-06-19T01:19:15.926" v="528"/>
          <ac:inkMkLst>
            <pc:docMk/>
            <pc:sldMk cId="3849040701" sldId="390"/>
            <ac:inkMk id="149" creationId="{CEEA778D-99EC-4A23-9B0A-A6495B748E73}"/>
          </ac:inkMkLst>
        </pc:inkChg>
        <pc:inkChg chg="add mod">
          <ac:chgData name="呂仁園" userId="eef67f80-1e14-4c90-a22b-aad4575b3ef9" providerId="ADAL" clId="{FC75A137-0438-4E64-A2F8-CF022979D0B8}" dt="2020-06-19T01:19:15.926" v="528"/>
          <ac:inkMkLst>
            <pc:docMk/>
            <pc:sldMk cId="3849040701" sldId="390"/>
            <ac:inkMk id="150" creationId="{CB1A993F-3C3E-4701-B63B-FC2C862EFFFF}"/>
          </ac:inkMkLst>
        </pc:inkChg>
        <pc:inkChg chg="add mod">
          <ac:chgData name="呂仁園" userId="eef67f80-1e14-4c90-a22b-aad4575b3ef9" providerId="ADAL" clId="{FC75A137-0438-4E64-A2F8-CF022979D0B8}" dt="2020-06-19T01:19:15.926" v="528"/>
          <ac:inkMkLst>
            <pc:docMk/>
            <pc:sldMk cId="3849040701" sldId="390"/>
            <ac:inkMk id="151" creationId="{36A058F5-6D24-4046-8D67-F0B3C1CD5D0F}"/>
          </ac:inkMkLst>
        </pc:inkChg>
        <pc:inkChg chg="add mod">
          <ac:chgData name="呂仁園" userId="eef67f80-1e14-4c90-a22b-aad4575b3ef9" providerId="ADAL" clId="{FC75A137-0438-4E64-A2F8-CF022979D0B8}" dt="2020-06-19T01:19:15.926" v="528"/>
          <ac:inkMkLst>
            <pc:docMk/>
            <pc:sldMk cId="3849040701" sldId="390"/>
            <ac:inkMk id="152" creationId="{DD985B80-A41B-4B68-9751-3F567FDC99BA}"/>
          </ac:inkMkLst>
        </pc:inkChg>
        <pc:inkChg chg="add mod">
          <ac:chgData name="呂仁園" userId="eef67f80-1e14-4c90-a22b-aad4575b3ef9" providerId="ADAL" clId="{FC75A137-0438-4E64-A2F8-CF022979D0B8}" dt="2020-06-19T01:19:15.926" v="528"/>
          <ac:inkMkLst>
            <pc:docMk/>
            <pc:sldMk cId="3849040701" sldId="390"/>
            <ac:inkMk id="153" creationId="{EEFE6CEF-536A-4220-946C-64DB3482BF69}"/>
          </ac:inkMkLst>
        </pc:inkChg>
        <pc:inkChg chg="add mod">
          <ac:chgData name="呂仁園" userId="eef67f80-1e14-4c90-a22b-aad4575b3ef9" providerId="ADAL" clId="{FC75A137-0438-4E64-A2F8-CF022979D0B8}" dt="2020-06-19T01:19:15.926" v="528"/>
          <ac:inkMkLst>
            <pc:docMk/>
            <pc:sldMk cId="3849040701" sldId="390"/>
            <ac:inkMk id="154" creationId="{D54167EB-0923-495E-9C0A-86B9AF97CCBC}"/>
          </ac:inkMkLst>
        </pc:inkChg>
        <pc:inkChg chg="add mod">
          <ac:chgData name="呂仁園" userId="eef67f80-1e14-4c90-a22b-aad4575b3ef9" providerId="ADAL" clId="{FC75A137-0438-4E64-A2F8-CF022979D0B8}" dt="2020-06-19T01:19:15.926" v="528"/>
          <ac:inkMkLst>
            <pc:docMk/>
            <pc:sldMk cId="3849040701" sldId="390"/>
            <ac:inkMk id="155" creationId="{ECA4B43F-6AC5-40A4-8F0C-87C93F598C07}"/>
          </ac:inkMkLst>
        </pc:inkChg>
        <pc:inkChg chg="add mod">
          <ac:chgData name="呂仁園" userId="eef67f80-1e14-4c90-a22b-aad4575b3ef9" providerId="ADAL" clId="{FC75A137-0438-4E64-A2F8-CF022979D0B8}" dt="2020-06-19T01:19:15.926" v="528"/>
          <ac:inkMkLst>
            <pc:docMk/>
            <pc:sldMk cId="3849040701" sldId="390"/>
            <ac:inkMk id="156" creationId="{DA37C8B0-9DA5-4147-A232-86D07D1B1D9D}"/>
          </ac:inkMkLst>
        </pc:inkChg>
        <pc:inkChg chg="add mod">
          <ac:chgData name="呂仁園" userId="eef67f80-1e14-4c90-a22b-aad4575b3ef9" providerId="ADAL" clId="{FC75A137-0438-4E64-A2F8-CF022979D0B8}" dt="2020-06-19T01:19:15.926" v="528"/>
          <ac:inkMkLst>
            <pc:docMk/>
            <pc:sldMk cId="3849040701" sldId="390"/>
            <ac:inkMk id="157" creationId="{8EF4BBEB-A370-4973-9B56-C5CC2ED7FADD}"/>
          </ac:inkMkLst>
        </pc:inkChg>
        <pc:inkChg chg="add mod">
          <ac:chgData name="呂仁園" userId="eef67f80-1e14-4c90-a22b-aad4575b3ef9" providerId="ADAL" clId="{FC75A137-0438-4E64-A2F8-CF022979D0B8}" dt="2020-06-19T01:19:15.926" v="528"/>
          <ac:inkMkLst>
            <pc:docMk/>
            <pc:sldMk cId="3849040701" sldId="390"/>
            <ac:inkMk id="158" creationId="{65F4BC92-ED7C-4306-A83A-E96F3A2E8C99}"/>
          </ac:inkMkLst>
        </pc:inkChg>
        <pc:inkChg chg="add mod">
          <ac:chgData name="呂仁園" userId="eef67f80-1e14-4c90-a22b-aad4575b3ef9" providerId="ADAL" clId="{FC75A137-0438-4E64-A2F8-CF022979D0B8}" dt="2020-06-19T01:19:15.926" v="528"/>
          <ac:inkMkLst>
            <pc:docMk/>
            <pc:sldMk cId="3849040701" sldId="390"/>
            <ac:inkMk id="159" creationId="{63566B0A-7755-4A4E-840C-9DA76A32DDE5}"/>
          </ac:inkMkLst>
        </pc:inkChg>
        <pc:inkChg chg="add mod">
          <ac:chgData name="呂仁園" userId="eef67f80-1e14-4c90-a22b-aad4575b3ef9" providerId="ADAL" clId="{FC75A137-0438-4E64-A2F8-CF022979D0B8}" dt="2020-06-19T01:19:15.926" v="528"/>
          <ac:inkMkLst>
            <pc:docMk/>
            <pc:sldMk cId="3849040701" sldId="390"/>
            <ac:inkMk id="160" creationId="{741F34AE-4175-42E0-BB93-8AE0260EC46A}"/>
          </ac:inkMkLst>
        </pc:inkChg>
        <pc:inkChg chg="add mod">
          <ac:chgData name="呂仁園" userId="eef67f80-1e14-4c90-a22b-aad4575b3ef9" providerId="ADAL" clId="{FC75A137-0438-4E64-A2F8-CF022979D0B8}" dt="2020-06-19T01:19:15.926" v="528"/>
          <ac:inkMkLst>
            <pc:docMk/>
            <pc:sldMk cId="3849040701" sldId="390"/>
            <ac:inkMk id="161" creationId="{B7538CB9-E1A4-4274-864A-094F7A4EA966}"/>
          </ac:inkMkLst>
        </pc:inkChg>
        <pc:inkChg chg="add mod">
          <ac:chgData name="呂仁園" userId="eef67f80-1e14-4c90-a22b-aad4575b3ef9" providerId="ADAL" clId="{FC75A137-0438-4E64-A2F8-CF022979D0B8}" dt="2020-06-19T01:19:15.926" v="528"/>
          <ac:inkMkLst>
            <pc:docMk/>
            <pc:sldMk cId="3849040701" sldId="390"/>
            <ac:inkMk id="162" creationId="{B93E47A4-6653-4E72-A77E-32775C21F572}"/>
          </ac:inkMkLst>
        </pc:inkChg>
        <pc:inkChg chg="add mod">
          <ac:chgData name="呂仁園" userId="eef67f80-1e14-4c90-a22b-aad4575b3ef9" providerId="ADAL" clId="{FC75A137-0438-4E64-A2F8-CF022979D0B8}" dt="2020-06-19T01:19:15.926" v="528"/>
          <ac:inkMkLst>
            <pc:docMk/>
            <pc:sldMk cId="3849040701" sldId="390"/>
            <ac:inkMk id="163" creationId="{73F6886D-27C2-4E3C-B9E8-DC1BA09447B2}"/>
          </ac:inkMkLst>
        </pc:inkChg>
        <pc:inkChg chg="add mod">
          <ac:chgData name="呂仁園" userId="eef67f80-1e14-4c90-a22b-aad4575b3ef9" providerId="ADAL" clId="{FC75A137-0438-4E64-A2F8-CF022979D0B8}" dt="2020-06-19T01:19:15.926" v="528"/>
          <ac:inkMkLst>
            <pc:docMk/>
            <pc:sldMk cId="3849040701" sldId="390"/>
            <ac:inkMk id="164" creationId="{9F059354-5835-44BF-80A5-DE09CFBD9B5A}"/>
          </ac:inkMkLst>
        </pc:inkChg>
        <pc:inkChg chg="add mod">
          <ac:chgData name="呂仁園" userId="eef67f80-1e14-4c90-a22b-aad4575b3ef9" providerId="ADAL" clId="{FC75A137-0438-4E64-A2F8-CF022979D0B8}" dt="2020-06-19T01:19:15.926" v="528"/>
          <ac:inkMkLst>
            <pc:docMk/>
            <pc:sldMk cId="3849040701" sldId="390"/>
            <ac:inkMk id="165" creationId="{C2045C6C-BA3B-427A-B542-002E91833B66}"/>
          </ac:inkMkLst>
        </pc:inkChg>
        <pc:inkChg chg="add mod">
          <ac:chgData name="呂仁園" userId="eef67f80-1e14-4c90-a22b-aad4575b3ef9" providerId="ADAL" clId="{FC75A137-0438-4E64-A2F8-CF022979D0B8}" dt="2020-06-19T01:19:15.926" v="528"/>
          <ac:inkMkLst>
            <pc:docMk/>
            <pc:sldMk cId="3849040701" sldId="390"/>
            <ac:inkMk id="166" creationId="{8044CE7A-E7A5-44D4-95D4-50282D37E508}"/>
          </ac:inkMkLst>
        </pc:inkChg>
        <pc:inkChg chg="add mod">
          <ac:chgData name="呂仁園" userId="eef67f80-1e14-4c90-a22b-aad4575b3ef9" providerId="ADAL" clId="{FC75A137-0438-4E64-A2F8-CF022979D0B8}" dt="2020-06-19T01:19:15.926" v="528"/>
          <ac:inkMkLst>
            <pc:docMk/>
            <pc:sldMk cId="3849040701" sldId="390"/>
            <ac:inkMk id="167" creationId="{45E67FC5-E236-4621-BECE-5891266B0073}"/>
          </ac:inkMkLst>
        </pc:inkChg>
        <pc:inkChg chg="add mod">
          <ac:chgData name="呂仁園" userId="eef67f80-1e14-4c90-a22b-aad4575b3ef9" providerId="ADAL" clId="{FC75A137-0438-4E64-A2F8-CF022979D0B8}" dt="2020-06-19T01:19:15.926" v="528"/>
          <ac:inkMkLst>
            <pc:docMk/>
            <pc:sldMk cId="3849040701" sldId="390"/>
            <ac:inkMk id="168" creationId="{8706F24E-0367-4ABF-8E40-491D17E862AE}"/>
          </ac:inkMkLst>
        </pc:inkChg>
        <pc:inkChg chg="add mod">
          <ac:chgData name="呂仁園" userId="eef67f80-1e14-4c90-a22b-aad4575b3ef9" providerId="ADAL" clId="{FC75A137-0438-4E64-A2F8-CF022979D0B8}" dt="2020-06-19T01:19:15.926" v="528"/>
          <ac:inkMkLst>
            <pc:docMk/>
            <pc:sldMk cId="3849040701" sldId="390"/>
            <ac:inkMk id="169" creationId="{1B9C3292-D779-4878-A147-8C26284E9835}"/>
          </ac:inkMkLst>
        </pc:inkChg>
        <pc:inkChg chg="add mod">
          <ac:chgData name="呂仁園" userId="eef67f80-1e14-4c90-a22b-aad4575b3ef9" providerId="ADAL" clId="{FC75A137-0438-4E64-A2F8-CF022979D0B8}" dt="2020-06-19T01:19:22.619" v="542"/>
          <ac:inkMkLst>
            <pc:docMk/>
            <pc:sldMk cId="3849040701" sldId="390"/>
            <ac:inkMk id="178" creationId="{520EE562-53F1-4629-AB2D-A9F6DF5F2925}"/>
          </ac:inkMkLst>
        </pc:inkChg>
        <pc:inkChg chg="add mod">
          <ac:chgData name="呂仁園" userId="eef67f80-1e14-4c90-a22b-aad4575b3ef9" providerId="ADAL" clId="{FC75A137-0438-4E64-A2F8-CF022979D0B8}" dt="2020-06-19T01:19:22.619" v="542"/>
          <ac:inkMkLst>
            <pc:docMk/>
            <pc:sldMk cId="3849040701" sldId="390"/>
            <ac:inkMk id="179" creationId="{26C08E29-8357-4F90-BB6B-EC787E6580E4}"/>
          </ac:inkMkLst>
        </pc:inkChg>
        <pc:inkChg chg="add mod">
          <ac:chgData name="呂仁園" userId="eef67f80-1e14-4c90-a22b-aad4575b3ef9" providerId="ADAL" clId="{FC75A137-0438-4E64-A2F8-CF022979D0B8}" dt="2020-06-19T01:19:22.619" v="542"/>
          <ac:inkMkLst>
            <pc:docMk/>
            <pc:sldMk cId="3849040701" sldId="390"/>
            <ac:inkMk id="180" creationId="{9112E954-2179-428B-99DA-807F5EE9B58C}"/>
          </ac:inkMkLst>
        </pc:inkChg>
        <pc:inkChg chg="add mod">
          <ac:chgData name="呂仁園" userId="eef67f80-1e14-4c90-a22b-aad4575b3ef9" providerId="ADAL" clId="{FC75A137-0438-4E64-A2F8-CF022979D0B8}" dt="2020-06-19T01:19:22.619" v="542"/>
          <ac:inkMkLst>
            <pc:docMk/>
            <pc:sldMk cId="3849040701" sldId="390"/>
            <ac:inkMk id="181" creationId="{A6AF3A29-5912-4FAD-9D38-45E64DA3007E}"/>
          </ac:inkMkLst>
        </pc:inkChg>
        <pc:inkChg chg="add mod">
          <ac:chgData name="呂仁園" userId="eef67f80-1e14-4c90-a22b-aad4575b3ef9" providerId="ADAL" clId="{FC75A137-0438-4E64-A2F8-CF022979D0B8}" dt="2020-06-19T01:19:22.619" v="542"/>
          <ac:inkMkLst>
            <pc:docMk/>
            <pc:sldMk cId="3849040701" sldId="390"/>
            <ac:inkMk id="182" creationId="{D9A7E9ED-3971-415B-B8C5-70D51C1DE129}"/>
          </ac:inkMkLst>
        </pc:inkChg>
        <pc:inkChg chg="add mod">
          <ac:chgData name="呂仁園" userId="eef67f80-1e14-4c90-a22b-aad4575b3ef9" providerId="ADAL" clId="{FC75A137-0438-4E64-A2F8-CF022979D0B8}" dt="2020-06-19T01:19:22.619" v="542"/>
          <ac:inkMkLst>
            <pc:docMk/>
            <pc:sldMk cId="3849040701" sldId="390"/>
            <ac:inkMk id="183" creationId="{73826BD9-9648-43B2-A234-6BAF58ACB185}"/>
          </ac:inkMkLst>
        </pc:inkChg>
        <pc:inkChg chg="add mod">
          <ac:chgData name="呂仁園" userId="eef67f80-1e14-4c90-a22b-aad4575b3ef9" providerId="ADAL" clId="{FC75A137-0438-4E64-A2F8-CF022979D0B8}" dt="2020-06-19T01:19:22.619" v="542"/>
          <ac:inkMkLst>
            <pc:docMk/>
            <pc:sldMk cId="3849040701" sldId="390"/>
            <ac:inkMk id="184" creationId="{B8CADCBF-0E27-400C-A0E2-D7E4536C3506}"/>
          </ac:inkMkLst>
        </pc:inkChg>
        <pc:inkChg chg="add mod">
          <ac:chgData name="呂仁園" userId="eef67f80-1e14-4c90-a22b-aad4575b3ef9" providerId="ADAL" clId="{FC75A137-0438-4E64-A2F8-CF022979D0B8}" dt="2020-06-19T01:19:22.619" v="542"/>
          <ac:inkMkLst>
            <pc:docMk/>
            <pc:sldMk cId="3849040701" sldId="390"/>
            <ac:inkMk id="185" creationId="{CCB472E7-B580-4BC0-B7EE-F75AD4263630}"/>
          </ac:inkMkLst>
        </pc:inkChg>
        <pc:inkChg chg="add mod">
          <ac:chgData name="呂仁園" userId="eef67f80-1e14-4c90-a22b-aad4575b3ef9" providerId="ADAL" clId="{FC75A137-0438-4E64-A2F8-CF022979D0B8}" dt="2020-06-19T01:19:22.619" v="542"/>
          <ac:inkMkLst>
            <pc:docMk/>
            <pc:sldMk cId="3849040701" sldId="390"/>
            <ac:inkMk id="186" creationId="{0AA1C473-F23F-4C69-BB54-0EAAD768839B}"/>
          </ac:inkMkLst>
        </pc:inkChg>
        <pc:inkChg chg="add mod">
          <ac:chgData name="呂仁園" userId="eef67f80-1e14-4c90-a22b-aad4575b3ef9" providerId="ADAL" clId="{FC75A137-0438-4E64-A2F8-CF022979D0B8}" dt="2020-06-19T01:19:22.619" v="542"/>
          <ac:inkMkLst>
            <pc:docMk/>
            <pc:sldMk cId="3849040701" sldId="390"/>
            <ac:inkMk id="187" creationId="{3DA3DF78-94E2-480B-BEF8-1D0DEED3086C}"/>
          </ac:inkMkLst>
        </pc:inkChg>
        <pc:inkChg chg="add mod">
          <ac:chgData name="呂仁園" userId="eef67f80-1e14-4c90-a22b-aad4575b3ef9" providerId="ADAL" clId="{FC75A137-0438-4E64-A2F8-CF022979D0B8}" dt="2020-06-19T01:19:22.619" v="542"/>
          <ac:inkMkLst>
            <pc:docMk/>
            <pc:sldMk cId="3849040701" sldId="390"/>
            <ac:inkMk id="188" creationId="{2FCFD6A2-622F-4A6B-A28C-8004D7178212}"/>
          </ac:inkMkLst>
        </pc:inkChg>
        <pc:inkChg chg="add mod">
          <ac:chgData name="呂仁園" userId="eef67f80-1e14-4c90-a22b-aad4575b3ef9" providerId="ADAL" clId="{FC75A137-0438-4E64-A2F8-CF022979D0B8}" dt="2020-06-19T01:19:22.619" v="542"/>
          <ac:inkMkLst>
            <pc:docMk/>
            <pc:sldMk cId="3849040701" sldId="390"/>
            <ac:inkMk id="189" creationId="{AF1BF8C5-0B98-4461-80F5-7271A07EC850}"/>
          </ac:inkMkLst>
        </pc:inkChg>
        <pc:inkChg chg="add mod">
          <ac:chgData name="呂仁園" userId="eef67f80-1e14-4c90-a22b-aad4575b3ef9" providerId="ADAL" clId="{FC75A137-0438-4E64-A2F8-CF022979D0B8}" dt="2020-06-19T01:19:22.619" v="542"/>
          <ac:inkMkLst>
            <pc:docMk/>
            <pc:sldMk cId="3849040701" sldId="390"/>
            <ac:inkMk id="190" creationId="{DD46E21B-17EB-4B02-9CE7-3631CC87E519}"/>
          </ac:inkMkLst>
        </pc:inkChg>
        <pc:inkChg chg="add mod">
          <ac:chgData name="呂仁園" userId="eef67f80-1e14-4c90-a22b-aad4575b3ef9" providerId="ADAL" clId="{FC75A137-0438-4E64-A2F8-CF022979D0B8}" dt="2020-06-19T01:19:50.801" v="546"/>
          <ac:inkMkLst>
            <pc:docMk/>
            <pc:sldMk cId="3849040701" sldId="390"/>
            <ac:inkMk id="193" creationId="{96FCFF5F-631F-4B19-B0B8-B288BF2149AB}"/>
          </ac:inkMkLst>
        </pc:inkChg>
        <pc:inkChg chg="add mod">
          <ac:chgData name="呂仁園" userId="eef67f80-1e14-4c90-a22b-aad4575b3ef9" providerId="ADAL" clId="{FC75A137-0438-4E64-A2F8-CF022979D0B8}" dt="2020-06-19T01:19:50.801" v="546"/>
          <ac:inkMkLst>
            <pc:docMk/>
            <pc:sldMk cId="3849040701" sldId="390"/>
            <ac:inkMk id="194" creationId="{3DB80FD6-A64C-4E81-A77F-CB36A416A6ED}"/>
          </ac:inkMkLst>
        </pc:inkChg>
        <pc:inkChg chg="add mod">
          <ac:chgData name="呂仁園" userId="eef67f80-1e14-4c90-a22b-aad4575b3ef9" providerId="ADAL" clId="{FC75A137-0438-4E64-A2F8-CF022979D0B8}" dt="2020-06-19T01:19:50.801" v="546"/>
          <ac:inkMkLst>
            <pc:docMk/>
            <pc:sldMk cId="3849040701" sldId="390"/>
            <ac:inkMk id="195" creationId="{9F57ABE4-7DF2-4624-AB7E-0E9411684712}"/>
          </ac:inkMkLst>
        </pc:inkChg>
        <pc:inkChg chg="add mod">
          <ac:chgData name="呂仁園" userId="eef67f80-1e14-4c90-a22b-aad4575b3ef9" providerId="ADAL" clId="{FC75A137-0438-4E64-A2F8-CF022979D0B8}" dt="2020-06-19T01:19:54.635" v="551"/>
          <ac:inkMkLst>
            <pc:docMk/>
            <pc:sldMk cId="3849040701" sldId="390"/>
            <ac:inkMk id="197" creationId="{CFD3BAEC-DD46-492C-BA84-335977815C5E}"/>
          </ac:inkMkLst>
        </pc:inkChg>
        <pc:inkChg chg="add mod">
          <ac:chgData name="呂仁園" userId="eef67f80-1e14-4c90-a22b-aad4575b3ef9" providerId="ADAL" clId="{FC75A137-0438-4E64-A2F8-CF022979D0B8}" dt="2020-06-19T01:19:54.635" v="551"/>
          <ac:inkMkLst>
            <pc:docMk/>
            <pc:sldMk cId="3849040701" sldId="390"/>
            <ac:inkMk id="198" creationId="{65670529-3350-44CA-87BB-2425950D5665}"/>
          </ac:inkMkLst>
        </pc:inkChg>
        <pc:inkChg chg="add mod">
          <ac:chgData name="呂仁園" userId="eef67f80-1e14-4c90-a22b-aad4575b3ef9" providerId="ADAL" clId="{FC75A137-0438-4E64-A2F8-CF022979D0B8}" dt="2020-06-19T01:19:54.635" v="551"/>
          <ac:inkMkLst>
            <pc:docMk/>
            <pc:sldMk cId="3849040701" sldId="390"/>
            <ac:inkMk id="199" creationId="{D922B3CC-6E06-4EF3-81AE-DF137FDED51E}"/>
          </ac:inkMkLst>
        </pc:inkChg>
        <pc:inkChg chg="add mod">
          <ac:chgData name="呂仁園" userId="eef67f80-1e14-4c90-a22b-aad4575b3ef9" providerId="ADAL" clId="{FC75A137-0438-4E64-A2F8-CF022979D0B8}" dt="2020-06-19T01:19:54.635" v="551"/>
          <ac:inkMkLst>
            <pc:docMk/>
            <pc:sldMk cId="3849040701" sldId="390"/>
            <ac:inkMk id="200" creationId="{82030413-3845-45C1-98EE-CE9B18449ADF}"/>
          </ac:inkMkLst>
        </pc:inkChg>
        <pc:inkChg chg="add mod">
          <ac:chgData name="呂仁園" userId="eef67f80-1e14-4c90-a22b-aad4575b3ef9" providerId="ADAL" clId="{FC75A137-0438-4E64-A2F8-CF022979D0B8}" dt="2020-06-19T01:24:46.162" v="619" actId="14100"/>
          <ac:inkMkLst>
            <pc:docMk/>
            <pc:sldMk cId="3849040701" sldId="390"/>
            <ac:inkMk id="202" creationId="{E5421599-3D70-4912-A0A3-1A0D508AAF9E}"/>
          </ac:inkMkLst>
        </pc:inkChg>
        <pc:inkChg chg="add mod">
          <ac:chgData name="呂仁園" userId="eef67f80-1e14-4c90-a22b-aad4575b3ef9" providerId="ADAL" clId="{FC75A137-0438-4E64-A2F8-CF022979D0B8}" dt="2020-06-19T01:20:25.515" v="557"/>
          <ac:inkMkLst>
            <pc:docMk/>
            <pc:sldMk cId="3849040701" sldId="390"/>
            <ac:inkMk id="203" creationId="{ECDADEAF-59FD-4DC5-858E-CE19FCE8F9EA}"/>
          </ac:inkMkLst>
        </pc:inkChg>
        <pc:inkChg chg="add mod">
          <ac:chgData name="呂仁園" userId="eef67f80-1e14-4c90-a22b-aad4575b3ef9" providerId="ADAL" clId="{FC75A137-0438-4E64-A2F8-CF022979D0B8}" dt="2020-06-19T01:20:25.515" v="557"/>
          <ac:inkMkLst>
            <pc:docMk/>
            <pc:sldMk cId="3849040701" sldId="390"/>
            <ac:inkMk id="204" creationId="{1F5C038F-5361-4CE1-B6BF-3AB1A1433D95}"/>
          </ac:inkMkLst>
        </pc:inkChg>
        <pc:inkChg chg="add mod">
          <ac:chgData name="呂仁園" userId="eef67f80-1e14-4c90-a22b-aad4575b3ef9" providerId="ADAL" clId="{FC75A137-0438-4E64-A2F8-CF022979D0B8}" dt="2020-06-19T01:20:25.515" v="557"/>
          <ac:inkMkLst>
            <pc:docMk/>
            <pc:sldMk cId="3849040701" sldId="390"/>
            <ac:inkMk id="205" creationId="{C6EFAD23-F689-48F3-B498-8987A66CC599}"/>
          </ac:inkMkLst>
        </pc:inkChg>
        <pc:inkChg chg="add mod">
          <ac:chgData name="呂仁園" userId="eef67f80-1e14-4c90-a22b-aad4575b3ef9" providerId="ADAL" clId="{FC75A137-0438-4E64-A2F8-CF022979D0B8}" dt="2020-06-19T01:20:25.515" v="557"/>
          <ac:inkMkLst>
            <pc:docMk/>
            <pc:sldMk cId="3849040701" sldId="390"/>
            <ac:inkMk id="206" creationId="{6CB2F1AB-9306-4152-A53F-106FCCD956D4}"/>
          </ac:inkMkLst>
        </pc:inkChg>
        <pc:inkChg chg="add mod">
          <ac:chgData name="呂仁園" userId="eef67f80-1e14-4c90-a22b-aad4575b3ef9" providerId="ADAL" clId="{FC75A137-0438-4E64-A2F8-CF022979D0B8}" dt="2020-06-19T01:20:29.394" v="565"/>
          <ac:inkMkLst>
            <pc:docMk/>
            <pc:sldMk cId="3849040701" sldId="390"/>
            <ac:inkMk id="208" creationId="{39DD1B12-FCC8-4E4B-B54C-5A1D9B9DFC28}"/>
          </ac:inkMkLst>
        </pc:inkChg>
        <pc:inkChg chg="add mod">
          <ac:chgData name="呂仁園" userId="eef67f80-1e14-4c90-a22b-aad4575b3ef9" providerId="ADAL" clId="{FC75A137-0438-4E64-A2F8-CF022979D0B8}" dt="2020-06-19T01:20:29.394" v="565"/>
          <ac:inkMkLst>
            <pc:docMk/>
            <pc:sldMk cId="3849040701" sldId="390"/>
            <ac:inkMk id="209" creationId="{B4B4DEBF-723E-490F-A6E0-D50818E2EB7D}"/>
          </ac:inkMkLst>
        </pc:inkChg>
        <pc:inkChg chg="add mod">
          <ac:chgData name="呂仁園" userId="eef67f80-1e14-4c90-a22b-aad4575b3ef9" providerId="ADAL" clId="{FC75A137-0438-4E64-A2F8-CF022979D0B8}" dt="2020-06-19T01:20:29.394" v="565"/>
          <ac:inkMkLst>
            <pc:docMk/>
            <pc:sldMk cId="3849040701" sldId="390"/>
            <ac:inkMk id="210" creationId="{EBAE06BC-D43A-4B68-A4F9-CE54A670D8FE}"/>
          </ac:inkMkLst>
        </pc:inkChg>
        <pc:inkChg chg="add mod">
          <ac:chgData name="呂仁園" userId="eef67f80-1e14-4c90-a22b-aad4575b3ef9" providerId="ADAL" clId="{FC75A137-0438-4E64-A2F8-CF022979D0B8}" dt="2020-06-19T01:20:29.394" v="565"/>
          <ac:inkMkLst>
            <pc:docMk/>
            <pc:sldMk cId="3849040701" sldId="390"/>
            <ac:inkMk id="211" creationId="{099DE713-3FD0-4AF8-9860-60535B0F0E89}"/>
          </ac:inkMkLst>
        </pc:inkChg>
        <pc:inkChg chg="add mod">
          <ac:chgData name="呂仁園" userId="eef67f80-1e14-4c90-a22b-aad4575b3ef9" providerId="ADAL" clId="{FC75A137-0438-4E64-A2F8-CF022979D0B8}" dt="2020-06-19T01:20:29.394" v="565"/>
          <ac:inkMkLst>
            <pc:docMk/>
            <pc:sldMk cId="3849040701" sldId="390"/>
            <ac:inkMk id="212" creationId="{16E93A37-1DA9-43DC-BE18-284602F36892}"/>
          </ac:inkMkLst>
        </pc:inkChg>
        <pc:inkChg chg="add mod">
          <ac:chgData name="呂仁園" userId="eef67f80-1e14-4c90-a22b-aad4575b3ef9" providerId="ADAL" clId="{FC75A137-0438-4E64-A2F8-CF022979D0B8}" dt="2020-06-19T01:20:29.394" v="565"/>
          <ac:inkMkLst>
            <pc:docMk/>
            <pc:sldMk cId="3849040701" sldId="390"/>
            <ac:inkMk id="213" creationId="{6DDA30BC-B91C-487F-A25F-78B19BFED061}"/>
          </ac:inkMkLst>
        </pc:inkChg>
        <pc:inkChg chg="add mod">
          <ac:chgData name="呂仁園" userId="eef67f80-1e14-4c90-a22b-aad4575b3ef9" providerId="ADAL" clId="{FC75A137-0438-4E64-A2F8-CF022979D0B8}" dt="2020-06-19T01:20:29.394" v="565"/>
          <ac:inkMkLst>
            <pc:docMk/>
            <pc:sldMk cId="3849040701" sldId="390"/>
            <ac:inkMk id="214" creationId="{201003B8-CA58-4D00-980E-4E2B90C4B437}"/>
          </ac:inkMkLst>
        </pc:inkChg>
        <pc:inkChg chg="add mod">
          <ac:chgData name="呂仁園" userId="eef67f80-1e14-4c90-a22b-aad4575b3ef9" providerId="ADAL" clId="{FC75A137-0438-4E64-A2F8-CF022979D0B8}" dt="2020-06-19T01:20:49.933" v="571"/>
          <ac:inkMkLst>
            <pc:docMk/>
            <pc:sldMk cId="3849040701" sldId="390"/>
            <ac:inkMk id="217" creationId="{12D6D732-5DF1-42EF-96C0-1ED118192DED}"/>
          </ac:inkMkLst>
        </pc:inkChg>
        <pc:inkChg chg="add mod">
          <ac:chgData name="呂仁園" userId="eef67f80-1e14-4c90-a22b-aad4575b3ef9" providerId="ADAL" clId="{FC75A137-0438-4E64-A2F8-CF022979D0B8}" dt="2020-06-19T01:20:49.933" v="571"/>
          <ac:inkMkLst>
            <pc:docMk/>
            <pc:sldMk cId="3849040701" sldId="390"/>
            <ac:inkMk id="218" creationId="{121A4452-7E5A-41EE-8D39-24EDFF81501E}"/>
          </ac:inkMkLst>
        </pc:inkChg>
        <pc:inkChg chg="add mod">
          <ac:chgData name="呂仁園" userId="eef67f80-1e14-4c90-a22b-aad4575b3ef9" providerId="ADAL" clId="{FC75A137-0438-4E64-A2F8-CF022979D0B8}" dt="2020-06-19T01:20:49.933" v="571"/>
          <ac:inkMkLst>
            <pc:docMk/>
            <pc:sldMk cId="3849040701" sldId="390"/>
            <ac:inkMk id="219" creationId="{14E369A9-06EF-4977-8D21-BB807687CA6B}"/>
          </ac:inkMkLst>
        </pc:inkChg>
        <pc:inkChg chg="add mod">
          <ac:chgData name="呂仁園" userId="eef67f80-1e14-4c90-a22b-aad4575b3ef9" providerId="ADAL" clId="{FC75A137-0438-4E64-A2F8-CF022979D0B8}" dt="2020-06-19T01:20:49.933" v="571"/>
          <ac:inkMkLst>
            <pc:docMk/>
            <pc:sldMk cId="3849040701" sldId="390"/>
            <ac:inkMk id="220" creationId="{54A7DF64-B67A-4D4E-B6F3-D281CAB828E3}"/>
          </ac:inkMkLst>
        </pc:inkChg>
        <pc:inkChg chg="add mod">
          <ac:chgData name="呂仁園" userId="eef67f80-1e14-4c90-a22b-aad4575b3ef9" providerId="ADAL" clId="{FC75A137-0438-4E64-A2F8-CF022979D0B8}" dt="2020-06-19T01:20:49.933" v="571"/>
          <ac:inkMkLst>
            <pc:docMk/>
            <pc:sldMk cId="3849040701" sldId="390"/>
            <ac:inkMk id="221" creationId="{72FE8937-E0F0-4381-8D47-4AEC9074302F}"/>
          </ac:inkMkLst>
        </pc:inkChg>
        <pc:inkChg chg="add mod">
          <ac:chgData name="呂仁園" userId="eef67f80-1e14-4c90-a22b-aad4575b3ef9" providerId="ADAL" clId="{FC75A137-0438-4E64-A2F8-CF022979D0B8}" dt="2020-06-19T01:20:52.414" v="575"/>
          <ac:inkMkLst>
            <pc:docMk/>
            <pc:sldMk cId="3849040701" sldId="390"/>
            <ac:inkMk id="223" creationId="{5C21656E-2BF3-47EB-B7F9-78415734CF39}"/>
          </ac:inkMkLst>
        </pc:inkChg>
        <pc:inkChg chg="add mod">
          <ac:chgData name="呂仁園" userId="eef67f80-1e14-4c90-a22b-aad4575b3ef9" providerId="ADAL" clId="{FC75A137-0438-4E64-A2F8-CF022979D0B8}" dt="2020-06-19T01:20:52.414" v="575"/>
          <ac:inkMkLst>
            <pc:docMk/>
            <pc:sldMk cId="3849040701" sldId="390"/>
            <ac:inkMk id="224" creationId="{8AA47F82-548A-407E-BEC7-E8418EF0E77F}"/>
          </ac:inkMkLst>
        </pc:inkChg>
        <pc:inkChg chg="add mod">
          <ac:chgData name="呂仁園" userId="eef67f80-1e14-4c90-a22b-aad4575b3ef9" providerId="ADAL" clId="{FC75A137-0438-4E64-A2F8-CF022979D0B8}" dt="2020-06-19T01:20:52.414" v="575"/>
          <ac:inkMkLst>
            <pc:docMk/>
            <pc:sldMk cId="3849040701" sldId="390"/>
            <ac:inkMk id="225" creationId="{EC1E3C3A-474B-4D00-A274-B102A2235E74}"/>
          </ac:inkMkLst>
        </pc:inkChg>
        <pc:inkChg chg="add mod">
          <ac:chgData name="呂仁園" userId="eef67f80-1e14-4c90-a22b-aad4575b3ef9" providerId="ADAL" clId="{FC75A137-0438-4E64-A2F8-CF022979D0B8}" dt="2020-06-19T01:20:56.074" v="583"/>
          <ac:inkMkLst>
            <pc:docMk/>
            <pc:sldMk cId="3849040701" sldId="390"/>
            <ac:inkMk id="227" creationId="{BA2BE604-C34C-4FEC-B793-5126284AD250}"/>
          </ac:inkMkLst>
        </pc:inkChg>
        <pc:inkChg chg="add mod">
          <ac:chgData name="呂仁園" userId="eef67f80-1e14-4c90-a22b-aad4575b3ef9" providerId="ADAL" clId="{FC75A137-0438-4E64-A2F8-CF022979D0B8}" dt="2020-06-19T01:20:56.074" v="583"/>
          <ac:inkMkLst>
            <pc:docMk/>
            <pc:sldMk cId="3849040701" sldId="390"/>
            <ac:inkMk id="228" creationId="{76D7207B-4367-474B-AF7D-62B136EBAAE8}"/>
          </ac:inkMkLst>
        </pc:inkChg>
        <pc:inkChg chg="add mod">
          <ac:chgData name="呂仁園" userId="eef67f80-1e14-4c90-a22b-aad4575b3ef9" providerId="ADAL" clId="{FC75A137-0438-4E64-A2F8-CF022979D0B8}" dt="2020-06-19T01:20:56.074" v="583"/>
          <ac:inkMkLst>
            <pc:docMk/>
            <pc:sldMk cId="3849040701" sldId="390"/>
            <ac:inkMk id="229" creationId="{A17805C2-7EF7-4341-8FDF-0EB506F37895}"/>
          </ac:inkMkLst>
        </pc:inkChg>
        <pc:inkChg chg="add mod">
          <ac:chgData name="呂仁園" userId="eef67f80-1e14-4c90-a22b-aad4575b3ef9" providerId="ADAL" clId="{FC75A137-0438-4E64-A2F8-CF022979D0B8}" dt="2020-06-19T01:20:56.074" v="583"/>
          <ac:inkMkLst>
            <pc:docMk/>
            <pc:sldMk cId="3849040701" sldId="390"/>
            <ac:inkMk id="230" creationId="{765489B3-D48D-438A-A8EE-2862DB0D5A76}"/>
          </ac:inkMkLst>
        </pc:inkChg>
        <pc:inkChg chg="add mod">
          <ac:chgData name="呂仁園" userId="eef67f80-1e14-4c90-a22b-aad4575b3ef9" providerId="ADAL" clId="{FC75A137-0438-4E64-A2F8-CF022979D0B8}" dt="2020-06-19T01:20:56.074" v="583"/>
          <ac:inkMkLst>
            <pc:docMk/>
            <pc:sldMk cId="3849040701" sldId="390"/>
            <ac:inkMk id="231" creationId="{44BFCA97-1592-42A9-955E-8FB3949F4429}"/>
          </ac:inkMkLst>
        </pc:inkChg>
        <pc:inkChg chg="add mod">
          <ac:chgData name="呂仁園" userId="eef67f80-1e14-4c90-a22b-aad4575b3ef9" providerId="ADAL" clId="{FC75A137-0438-4E64-A2F8-CF022979D0B8}" dt="2020-06-19T01:20:56.074" v="583"/>
          <ac:inkMkLst>
            <pc:docMk/>
            <pc:sldMk cId="3849040701" sldId="390"/>
            <ac:inkMk id="232" creationId="{D4CC0354-C316-4FDA-AA57-DF791D10A612}"/>
          </ac:inkMkLst>
        </pc:inkChg>
        <pc:inkChg chg="add mod">
          <ac:chgData name="呂仁園" userId="eef67f80-1e14-4c90-a22b-aad4575b3ef9" providerId="ADAL" clId="{FC75A137-0438-4E64-A2F8-CF022979D0B8}" dt="2020-06-19T01:20:56.074" v="583"/>
          <ac:inkMkLst>
            <pc:docMk/>
            <pc:sldMk cId="3849040701" sldId="390"/>
            <ac:inkMk id="233" creationId="{314F49D4-3F1C-41E2-AFEB-39AEBCFEF28E}"/>
          </ac:inkMkLst>
        </pc:inkChg>
        <pc:inkChg chg="add mod">
          <ac:chgData name="呂仁園" userId="eef67f80-1e14-4c90-a22b-aad4575b3ef9" providerId="ADAL" clId="{FC75A137-0438-4E64-A2F8-CF022979D0B8}" dt="2020-06-19T01:21:15.827" v="589"/>
          <ac:inkMkLst>
            <pc:docMk/>
            <pc:sldMk cId="3849040701" sldId="390"/>
            <ac:inkMk id="237" creationId="{F3C9D5B9-EBBB-4ED7-8DE1-BE93D1762F4E}"/>
          </ac:inkMkLst>
        </pc:inkChg>
        <pc:inkChg chg="add mod">
          <ac:chgData name="呂仁園" userId="eef67f80-1e14-4c90-a22b-aad4575b3ef9" providerId="ADAL" clId="{FC75A137-0438-4E64-A2F8-CF022979D0B8}" dt="2020-06-19T01:21:15.827" v="589"/>
          <ac:inkMkLst>
            <pc:docMk/>
            <pc:sldMk cId="3849040701" sldId="390"/>
            <ac:inkMk id="238" creationId="{EE39D33A-3627-4294-8621-C4F43D18179C}"/>
          </ac:inkMkLst>
        </pc:inkChg>
        <pc:inkChg chg="add mod">
          <ac:chgData name="呂仁園" userId="eef67f80-1e14-4c90-a22b-aad4575b3ef9" providerId="ADAL" clId="{FC75A137-0438-4E64-A2F8-CF022979D0B8}" dt="2020-06-19T01:21:15.827" v="589"/>
          <ac:inkMkLst>
            <pc:docMk/>
            <pc:sldMk cId="3849040701" sldId="390"/>
            <ac:inkMk id="239" creationId="{154D793B-C6D9-4F07-9416-E99EC8CF48EE}"/>
          </ac:inkMkLst>
        </pc:inkChg>
        <pc:inkChg chg="add mod">
          <ac:chgData name="呂仁園" userId="eef67f80-1e14-4c90-a22b-aad4575b3ef9" providerId="ADAL" clId="{FC75A137-0438-4E64-A2F8-CF022979D0B8}" dt="2020-06-19T01:21:15.827" v="589"/>
          <ac:inkMkLst>
            <pc:docMk/>
            <pc:sldMk cId="3849040701" sldId="390"/>
            <ac:inkMk id="240" creationId="{BB11318D-AA04-4F2A-93A8-4E3ED8919671}"/>
          </ac:inkMkLst>
        </pc:inkChg>
        <pc:inkChg chg="add mod">
          <ac:chgData name="呂仁園" userId="eef67f80-1e14-4c90-a22b-aad4575b3ef9" providerId="ADAL" clId="{FC75A137-0438-4E64-A2F8-CF022979D0B8}" dt="2020-06-19T01:21:15.827" v="589"/>
          <ac:inkMkLst>
            <pc:docMk/>
            <pc:sldMk cId="3849040701" sldId="390"/>
            <ac:inkMk id="241" creationId="{62CD5A43-B24A-4BE6-9ECB-E58CEFA507FA}"/>
          </ac:inkMkLst>
        </pc:inkChg>
        <pc:inkChg chg="add mod">
          <ac:chgData name="呂仁園" userId="eef67f80-1e14-4c90-a22b-aad4575b3ef9" providerId="ADAL" clId="{FC75A137-0438-4E64-A2F8-CF022979D0B8}" dt="2020-06-19T01:21:47.466" v="599"/>
          <ac:inkMkLst>
            <pc:docMk/>
            <pc:sldMk cId="3849040701" sldId="390"/>
            <ac:inkMk id="243" creationId="{B9363C71-A726-40E1-B308-2508C2A6DB88}"/>
          </ac:inkMkLst>
        </pc:inkChg>
        <pc:inkChg chg="add mod">
          <ac:chgData name="呂仁園" userId="eef67f80-1e14-4c90-a22b-aad4575b3ef9" providerId="ADAL" clId="{FC75A137-0438-4E64-A2F8-CF022979D0B8}" dt="2020-06-19T01:21:47.466" v="599"/>
          <ac:inkMkLst>
            <pc:docMk/>
            <pc:sldMk cId="3849040701" sldId="390"/>
            <ac:inkMk id="244" creationId="{49593189-FC98-45CE-9482-E4E960F03CD0}"/>
          </ac:inkMkLst>
        </pc:inkChg>
        <pc:inkChg chg="add mod">
          <ac:chgData name="呂仁園" userId="eef67f80-1e14-4c90-a22b-aad4575b3ef9" providerId="ADAL" clId="{FC75A137-0438-4E64-A2F8-CF022979D0B8}" dt="2020-06-19T01:21:47.466" v="599"/>
          <ac:inkMkLst>
            <pc:docMk/>
            <pc:sldMk cId="3849040701" sldId="390"/>
            <ac:inkMk id="245" creationId="{06B6F1B8-9806-424A-8DFB-70469D73B7CA}"/>
          </ac:inkMkLst>
        </pc:inkChg>
        <pc:inkChg chg="add mod">
          <ac:chgData name="呂仁園" userId="eef67f80-1e14-4c90-a22b-aad4575b3ef9" providerId="ADAL" clId="{FC75A137-0438-4E64-A2F8-CF022979D0B8}" dt="2020-06-19T01:21:47.466" v="599"/>
          <ac:inkMkLst>
            <pc:docMk/>
            <pc:sldMk cId="3849040701" sldId="390"/>
            <ac:inkMk id="246" creationId="{65943197-4A94-4D22-819D-E9DBC62A28FB}"/>
          </ac:inkMkLst>
        </pc:inkChg>
        <pc:inkChg chg="add mod">
          <ac:chgData name="呂仁園" userId="eef67f80-1e14-4c90-a22b-aad4575b3ef9" providerId="ADAL" clId="{FC75A137-0438-4E64-A2F8-CF022979D0B8}" dt="2020-06-19T01:21:47.466" v="599"/>
          <ac:inkMkLst>
            <pc:docMk/>
            <pc:sldMk cId="3849040701" sldId="390"/>
            <ac:inkMk id="247" creationId="{280AFD68-0A17-4EEA-84CD-A0C74A8383EE}"/>
          </ac:inkMkLst>
        </pc:inkChg>
        <pc:inkChg chg="add mod">
          <ac:chgData name="呂仁園" userId="eef67f80-1e14-4c90-a22b-aad4575b3ef9" providerId="ADAL" clId="{FC75A137-0438-4E64-A2F8-CF022979D0B8}" dt="2020-06-19T01:21:47.466" v="599"/>
          <ac:inkMkLst>
            <pc:docMk/>
            <pc:sldMk cId="3849040701" sldId="390"/>
            <ac:inkMk id="248" creationId="{5ADCC18E-FC81-4095-9FF3-012A0993451A}"/>
          </ac:inkMkLst>
        </pc:inkChg>
        <pc:inkChg chg="add mod">
          <ac:chgData name="呂仁園" userId="eef67f80-1e14-4c90-a22b-aad4575b3ef9" providerId="ADAL" clId="{FC75A137-0438-4E64-A2F8-CF022979D0B8}" dt="2020-06-19T01:21:47.466" v="599"/>
          <ac:inkMkLst>
            <pc:docMk/>
            <pc:sldMk cId="3849040701" sldId="390"/>
            <ac:inkMk id="249" creationId="{18177C75-9D8C-495B-B65B-1E3E910ED58D}"/>
          </ac:inkMkLst>
        </pc:inkChg>
        <pc:inkChg chg="add mod">
          <ac:chgData name="呂仁園" userId="eef67f80-1e14-4c90-a22b-aad4575b3ef9" providerId="ADAL" clId="{FC75A137-0438-4E64-A2F8-CF022979D0B8}" dt="2020-06-19T01:21:47.466" v="599"/>
          <ac:inkMkLst>
            <pc:docMk/>
            <pc:sldMk cId="3849040701" sldId="390"/>
            <ac:inkMk id="250" creationId="{264A39EF-1CEB-4091-9170-7AC3DBA9C36C}"/>
          </ac:inkMkLst>
        </pc:inkChg>
        <pc:inkChg chg="add mod">
          <ac:chgData name="呂仁園" userId="eef67f80-1e14-4c90-a22b-aad4575b3ef9" providerId="ADAL" clId="{FC75A137-0438-4E64-A2F8-CF022979D0B8}" dt="2020-06-19T01:21:47.466" v="599"/>
          <ac:inkMkLst>
            <pc:docMk/>
            <pc:sldMk cId="3849040701" sldId="390"/>
            <ac:inkMk id="251" creationId="{6325A34A-B255-4B65-B6B8-7F6571ADEEAA}"/>
          </ac:inkMkLst>
        </pc:inkChg>
        <pc:inkChg chg="add mod">
          <ac:chgData name="呂仁園" userId="eef67f80-1e14-4c90-a22b-aad4575b3ef9" providerId="ADAL" clId="{FC75A137-0438-4E64-A2F8-CF022979D0B8}" dt="2020-06-19T01:21:56.857" v="605"/>
          <ac:inkMkLst>
            <pc:docMk/>
            <pc:sldMk cId="3849040701" sldId="390"/>
            <ac:inkMk id="254" creationId="{7C74E99D-E4FF-4BC6-ACAA-F105C53188D6}"/>
          </ac:inkMkLst>
        </pc:inkChg>
        <pc:inkChg chg="add mod">
          <ac:chgData name="呂仁園" userId="eef67f80-1e14-4c90-a22b-aad4575b3ef9" providerId="ADAL" clId="{FC75A137-0438-4E64-A2F8-CF022979D0B8}" dt="2020-06-19T01:21:56.857" v="605"/>
          <ac:inkMkLst>
            <pc:docMk/>
            <pc:sldMk cId="3849040701" sldId="390"/>
            <ac:inkMk id="255" creationId="{816C8BCF-33F2-46AC-A734-B66B26AFD522}"/>
          </ac:inkMkLst>
        </pc:inkChg>
        <pc:inkChg chg="add mod">
          <ac:chgData name="呂仁園" userId="eef67f80-1e14-4c90-a22b-aad4575b3ef9" providerId="ADAL" clId="{FC75A137-0438-4E64-A2F8-CF022979D0B8}" dt="2020-06-19T01:21:56.857" v="605"/>
          <ac:inkMkLst>
            <pc:docMk/>
            <pc:sldMk cId="3849040701" sldId="390"/>
            <ac:inkMk id="256" creationId="{C1D7FB4F-DE1B-4B3F-BA16-30C902CD3B16}"/>
          </ac:inkMkLst>
        </pc:inkChg>
        <pc:inkChg chg="add mod">
          <ac:chgData name="呂仁園" userId="eef67f80-1e14-4c90-a22b-aad4575b3ef9" providerId="ADAL" clId="{FC75A137-0438-4E64-A2F8-CF022979D0B8}" dt="2020-06-19T01:21:56.857" v="605"/>
          <ac:inkMkLst>
            <pc:docMk/>
            <pc:sldMk cId="3849040701" sldId="390"/>
            <ac:inkMk id="257" creationId="{0A1574B7-6B42-42A0-A27A-EE76DF5442DE}"/>
          </ac:inkMkLst>
        </pc:inkChg>
        <pc:inkChg chg="add mod">
          <ac:chgData name="呂仁園" userId="eef67f80-1e14-4c90-a22b-aad4575b3ef9" providerId="ADAL" clId="{FC75A137-0438-4E64-A2F8-CF022979D0B8}" dt="2020-06-19T01:21:56.857" v="605"/>
          <ac:inkMkLst>
            <pc:docMk/>
            <pc:sldMk cId="3849040701" sldId="390"/>
            <ac:inkMk id="258" creationId="{4EE3E357-DE26-4E13-BD2D-F58101C993BF}"/>
          </ac:inkMkLst>
        </pc:inkChg>
        <pc:inkChg chg="add mod">
          <ac:chgData name="呂仁園" userId="eef67f80-1e14-4c90-a22b-aad4575b3ef9" providerId="ADAL" clId="{FC75A137-0438-4E64-A2F8-CF022979D0B8}" dt="2020-06-19T01:21:57.812" v="608"/>
          <ac:inkMkLst>
            <pc:docMk/>
            <pc:sldMk cId="3849040701" sldId="390"/>
            <ac:inkMk id="261" creationId="{34F3933F-734A-4C8A-9D32-2AC38293A537}"/>
          </ac:inkMkLst>
        </pc:inkChg>
        <pc:inkChg chg="add mod">
          <ac:chgData name="呂仁園" userId="eef67f80-1e14-4c90-a22b-aad4575b3ef9" providerId="ADAL" clId="{FC75A137-0438-4E64-A2F8-CF022979D0B8}" dt="2020-06-19T01:21:57.812" v="608"/>
          <ac:inkMkLst>
            <pc:docMk/>
            <pc:sldMk cId="3849040701" sldId="390"/>
            <ac:inkMk id="262" creationId="{2B8CAB98-EE7D-4F2A-B4C9-DC0E937C8AE3}"/>
          </ac:inkMkLst>
        </pc:inkChg>
        <pc:inkChg chg="add mod">
          <ac:chgData name="呂仁園" userId="eef67f80-1e14-4c90-a22b-aad4575b3ef9" providerId="ADAL" clId="{FC75A137-0438-4E64-A2F8-CF022979D0B8}" dt="2020-06-19T01:22:21.949" v="615"/>
          <ac:inkMkLst>
            <pc:docMk/>
            <pc:sldMk cId="3849040701" sldId="390"/>
            <ac:inkMk id="264" creationId="{9D077AFB-06CB-429C-BC37-33AA6547611A}"/>
          </ac:inkMkLst>
        </pc:inkChg>
        <pc:inkChg chg="add mod">
          <ac:chgData name="呂仁園" userId="eef67f80-1e14-4c90-a22b-aad4575b3ef9" providerId="ADAL" clId="{FC75A137-0438-4E64-A2F8-CF022979D0B8}" dt="2020-06-19T01:22:21.949" v="615"/>
          <ac:inkMkLst>
            <pc:docMk/>
            <pc:sldMk cId="3849040701" sldId="390"/>
            <ac:inkMk id="265" creationId="{D44F7797-6838-4703-B352-BCF52D7727DD}"/>
          </ac:inkMkLst>
        </pc:inkChg>
        <pc:inkChg chg="add mod">
          <ac:chgData name="呂仁園" userId="eef67f80-1e14-4c90-a22b-aad4575b3ef9" providerId="ADAL" clId="{FC75A137-0438-4E64-A2F8-CF022979D0B8}" dt="2020-06-19T01:22:21.949" v="615"/>
          <ac:inkMkLst>
            <pc:docMk/>
            <pc:sldMk cId="3849040701" sldId="390"/>
            <ac:inkMk id="266" creationId="{0DE161ED-94C3-467C-9BF4-CBD8B6FE46DA}"/>
          </ac:inkMkLst>
        </pc:inkChg>
        <pc:inkChg chg="add mod">
          <ac:chgData name="呂仁園" userId="eef67f80-1e14-4c90-a22b-aad4575b3ef9" providerId="ADAL" clId="{FC75A137-0438-4E64-A2F8-CF022979D0B8}" dt="2020-06-19T01:22:21.949" v="615"/>
          <ac:inkMkLst>
            <pc:docMk/>
            <pc:sldMk cId="3849040701" sldId="390"/>
            <ac:inkMk id="267" creationId="{60B62931-026C-47E5-82C1-2253E00FC340}"/>
          </ac:inkMkLst>
        </pc:inkChg>
        <pc:inkChg chg="add mod">
          <ac:chgData name="呂仁園" userId="eef67f80-1e14-4c90-a22b-aad4575b3ef9" providerId="ADAL" clId="{FC75A137-0438-4E64-A2F8-CF022979D0B8}" dt="2020-06-19T01:22:21.949" v="615"/>
          <ac:inkMkLst>
            <pc:docMk/>
            <pc:sldMk cId="3849040701" sldId="390"/>
            <ac:inkMk id="269" creationId="{99C6384A-01AF-4FD6-9D9B-83B21359B607}"/>
          </ac:inkMkLst>
        </pc:inkChg>
        <pc:inkChg chg="add mod">
          <ac:chgData name="呂仁園" userId="eef67f80-1e14-4c90-a22b-aad4575b3ef9" providerId="ADAL" clId="{FC75A137-0438-4E64-A2F8-CF022979D0B8}" dt="2020-06-19T01:28:46.731" v="712"/>
          <ac:inkMkLst>
            <pc:docMk/>
            <pc:sldMk cId="3849040701" sldId="390"/>
            <ac:inkMk id="271" creationId="{2F2B38B8-CBA4-4AD1-96FD-6485E1F6EAEB}"/>
          </ac:inkMkLst>
        </pc:inkChg>
        <pc:inkChg chg="add mod">
          <ac:chgData name="呂仁園" userId="eef67f80-1e14-4c90-a22b-aad4575b3ef9" providerId="ADAL" clId="{FC75A137-0438-4E64-A2F8-CF022979D0B8}" dt="2020-06-19T01:28:46.731" v="712"/>
          <ac:inkMkLst>
            <pc:docMk/>
            <pc:sldMk cId="3849040701" sldId="390"/>
            <ac:inkMk id="272" creationId="{BF09DFEF-16F4-4C09-9FD3-7325022E2645}"/>
          </ac:inkMkLst>
        </pc:inkChg>
        <pc:inkChg chg="add mod">
          <ac:chgData name="呂仁園" userId="eef67f80-1e14-4c90-a22b-aad4575b3ef9" providerId="ADAL" clId="{FC75A137-0438-4E64-A2F8-CF022979D0B8}" dt="2020-06-19T01:27:04.237" v="658"/>
          <ac:inkMkLst>
            <pc:docMk/>
            <pc:sldMk cId="3849040701" sldId="390"/>
            <ac:inkMk id="274" creationId="{DC15AD7B-8F79-46C0-95DD-7959BA38DC1C}"/>
          </ac:inkMkLst>
        </pc:inkChg>
        <pc:inkChg chg="add mod">
          <ac:chgData name="呂仁園" userId="eef67f80-1e14-4c90-a22b-aad4575b3ef9" providerId="ADAL" clId="{FC75A137-0438-4E64-A2F8-CF022979D0B8}" dt="2020-06-19T01:27:04.237" v="658"/>
          <ac:inkMkLst>
            <pc:docMk/>
            <pc:sldMk cId="3849040701" sldId="390"/>
            <ac:inkMk id="275" creationId="{F000294E-61B1-48D6-9F03-B6B1B6C038A3}"/>
          </ac:inkMkLst>
        </pc:inkChg>
        <pc:inkChg chg="add mod">
          <ac:chgData name="呂仁園" userId="eef67f80-1e14-4c90-a22b-aad4575b3ef9" providerId="ADAL" clId="{FC75A137-0438-4E64-A2F8-CF022979D0B8}" dt="2020-06-19T01:27:04.237" v="658"/>
          <ac:inkMkLst>
            <pc:docMk/>
            <pc:sldMk cId="3849040701" sldId="390"/>
            <ac:inkMk id="277" creationId="{3E74FF2A-1A57-41FE-99A5-7E8F58C630F6}"/>
          </ac:inkMkLst>
        </pc:inkChg>
        <pc:inkChg chg="add mod">
          <ac:chgData name="呂仁園" userId="eef67f80-1e14-4c90-a22b-aad4575b3ef9" providerId="ADAL" clId="{FC75A137-0438-4E64-A2F8-CF022979D0B8}" dt="2020-06-19T01:27:04.237" v="658"/>
          <ac:inkMkLst>
            <pc:docMk/>
            <pc:sldMk cId="3849040701" sldId="390"/>
            <ac:inkMk id="278" creationId="{5D062CDA-6336-4E46-8FE5-35F1337F43A4}"/>
          </ac:inkMkLst>
        </pc:inkChg>
        <pc:inkChg chg="add mod">
          <ac:chgData name="呂仁園" userId="eef67f80-1e14-4c90-a22b-aad4575b3ef9" providerId="ADAL" clId="{FC75A137-0438-4E64-A2F8-CF022979D0B8}" dt="2020-06-19T01:27:04.237" v="658"/>
          <ac:inkMkLst>
            <pc:docMk/>
            <pc:sldMk cId="3849040701" sldId="390"/>
            <ac:inkMk id="279" creationId="{17F2823C-B6FD-403B-82D6-ABDC2B26E017}"/>
          </ac:inkMkLst>
        </pc:inkChg>
        <pc:inkChg chg="add mod">
          <ac:chgData name="呂仁園" userId="eef67f80-1e14-4c90-a22b-aad4575b3ef9" providerId="ADAL" clId="{FC75A137-0438-4E64-A2F8-CF022979D0B8}" dt="2020-06-19T01:28:46.731" v="712"/>
          <ac:inkMkLst>
            <pc:docMk/>
            <pc:sldMk cId="3849040701" sldId="390"/>
            <ac:inkMk id="281" creationId="{1D7C1A55-ABAC-4F20-9F86-91824E331308}"/>
          </ac:inkMkLst>
        </pc:inkChg>
        <pc:inkChg chg="add mod">
          <ac:chgData name="呂仁園" userId="eef67f80-1e14-4c90-a22b-aad4575b3ef9" providerId="ADAL" clId="{FC75A137-0438-4E64-A2F8-CF022979D0B8}" dt="2020-06-19T01:28:46.731" v="712"/>
          <ac:inkMkLst>
            <pc:docMk/>
            <pc:sldMk cId="3849040701" sldId="390"/>
            <ac:inkMk id="282" creationId="{632F8EE8-89DB-44EF-847F-922CC75E18E6}"/>
          </ac:inkMkLst>
        </pc:inkChg>
        <pc:inkChg chg="add mod">
          <ac:chgData name="呂仁園" userId="eef67f80-1e14-4c90-a22b-aad4575b3ef9" providerId="ADAL" clId="{FC75A137-0438-4E64-A2F8-CF022979D0B8}" dt="2020-06-19T01:28:46.731" v="712"/>
          <ac:inkMkLst>
            <pc:docMk/>
            <pc:sldMk cId="3849040701" sldId="390"/>
            <ac:inkMk id="283" creationId="{97BF9ADB-37E1-41DB-B371-56055346434C}"/>
          </ac:inkMkLst>
        </pc:inkChg>
        <pc:inkChg chg="add mod">
          <ac:chgData name="呂仁園" userId="eef67f80-1e14-4c90-a22b-aad4575b3ef9" providerId="ADAL" clId="{FC75A137-0438-4E64-A2F8-CF022979D0B8}" dt="2020-06-19T01:28:46.731" v="712"/>
          <ac:inkMkLst>
            <pc:docMk/>
            <pc:sldMk cId="3849040701" sldId="390"/>
            <ac:inkMk id="285" creationId="{0D9B157D-1036-45EC-89A4-FBC377146BAA}"/>
          </ac:inkMkLst>
        </pc:inkChg>
        <pc:inkChg chg="add mod">
          <ac:chgData name="呂仁園" userId="eef67f80-1e14-4c90-a22b-aad4575b3ef9" providerId="ADAL" clId="{FC75A137-0438-4E64-A2F8-CF022979D0B8}" dt="2020-06-19T01:28:46.731" v="712"/>
          <ac:inkMkLst>
            <pc:docMk/>
            <pc:sldMk cId="3849040701" sldId="390"/>
            <ac:inkMk id="286" creationId="{A21CD3FC-F5BD-4421-A1C1-099EFB03377F}"/>
          </ac:inkMkLst>
        </pc:inkChg>
        <pc:inkChg chg="add mod">
          <ac:chgData name="呂仁園" userId="eef67f80-1e14-4c90-a22b-aad4575b3ef9" providerId="ADAL" clId="{FC75A137-0438-4E64-A2F8-CF022979D0B8}" dt="2020-06-19T01:28:46.731" v="712"/>
          <ac:inkMkLst>
            <pc:docMk/>
            <pc:sldMk cId="3849040701" sldId="390"/>
            <ac:inkMk id="287" creationId="{58785B55-A509-45B8-9465-15CEA7BA3076}"/>
          </ac:inkMkLst>
        </pc:inkChg>
        <pc:inkChg chg="add mod">
          <ac:chgData name="呂仁園" userId="eef67f80-1e14-4c90-a22b-aad4575b3ef9" providerId="ADAL" clId="{FC75A137-0438-4E64-A2F8-CF022979D0B8}" dt="2020-06-19T01:28:46.731" v="712"/>
          <ac:inkMkLst>
            <pc:docMk/>
            <pc:sldMk cId="3849040701" sldId="390"/>
            <ac:inkMk id="288" creationId="{BDEAD867-5816-4E6A-BF0E-5B7F03337E82}"/>
          </ac:inkMkLst>
        </pc:inkChg>
        <pc:inkChg chg="add mod">
          <ac:chgData name="呂仁園" userId="eef67f80-1e14-4c90-a22b-aad4575b3ef9" providerId="ADAL" clId="{FC75A137-0438-4E64-A2F8-CF022979D0B8}" dt="2020-06-19T01:28:46.731" v="712"/>
          <ac:inkMkLst>
            <pc:docMk/>
            <pc:sldMk cId="3849040701" sldId="390"/>
            <ac:inkMk id="290" creationId="{D4F29806-1E97-41FC-AE48-90AC5AC0B152}"/>
          </ac:inkMkLst>
        </pc:inkChg>
        <pc:inkChg chg="add mod">
          <ac:chgData name="呂仁園" userId="eef67f80-1e14-4c90-a22b-aad4575b3ef9" providerId="ADAL" clId="{FC75A137-0438-4E64-A2F8-CF022979D0B8}" dt="2020-06-19T01:28:46.731" v="712"/>
          <ac:inkMkLst>
            <pc:docMk/>
            <pc:sldMk cId="3849040701" sldId="390"/>
            <ac:inkMk id="291" creationId="{B6205771-5F77-412B-B446-ABB108B0F998}"/>
          </ac:inkMkLst>
        </pc:inkChg>
        <pc:inkChg chg="add mod">
          <ac:chgData name="呂仁園" userId="eef67f80-1e14-4c90-a22b-aad4575b3ef9" providerId="ADAL" clId="{FC75A137-0438-4E64-A2F8-CF022979D0B8}" dt="2020-06-19T01:28:46.731" v="712"/>
          <ac:inkMkLst>
            <pc:docMk/>
            <pc:sldMk cId="3849040701" sldId="390"/>
            <ac:inkMk id="292" creationId="{AE908082-5554-4E53-AF7B-F74DF9740D3A}"/>
          </ac:inkMkLst>
        </pc:inkChg>
        <pc:inkChg chg="add mod">
          <ac:chgData name="呂仁園" userId="eef67f80-1e14-4c90-a22b-aad4575b3ef9" providerId="ADAL" clId="{FC75A137-0438-4E64-A2F8-CF022979D0B8}" dt="2020-06-19T01:28:46.731" v="712"/>
          <ac:inkMkLst>
            <pc:docMk/>
            <pc:sldMk cId="3849040701" sldId="390"/>
            <ac:inkMk id="293" creationId="{3BC9E913-B251-4EB6-9D81-5785C7477691}"/>
          </ac:inkMkLst>
        </pc:inkChg>
        <pc:inkChg chg="add mod">
          <ac:chgData name="呂仁園" userId="eef67f80-1e14-4c90-a22b-aad4575b3ef9" providerId="ADAL" clId="{FC75A137-0438-4E64-A2F8-CF022979D0B8}" dt="2020-06-19T01:28:46.731" v="712"/>
          <ac:inkMkLst>
            <pc:docMk/>
            <pc:sldMk cId="3849040701" sldId="390"/>
            <ac:inkMk id="294" creationId="{26F34E3B-4194-4E88-B281-BDD5A2D41219}"/>
          </ac:inkMkLst>
        </pc:inkChg>
        <pc:inkChg chg="add mod">
          <ac:chgData name="呂仁園" userId="eef67f80-1e14-4c90-a22b-aad4575b3ef9" providerId="ADAL" clId="{FC75A137-0438-4E64-A2F8-CF022979D0B8}" dt="2020-06-19T01:28:46.731" v="712"/>
          <ac:inkMkLst>
            <pc:docMk/>
            <pc:sldMk cId="3849040701" sldId="390"/>
            <ac:inkMk id="295" creationId="{EE026320-5E45-4157-A4E9-F63C83950641}"/>
          </ac:inkMkLst>
        </pc:inkChg>
        <pc:inkChg chg="add mod">
          <ac:chgData name="呂仁園" userId="eef67f80-1e14-4c90-a22b-aad4575b3ef9" providerId="ADAL" clId="{FC75A137-0438-4E64-A2F8-CF022979D0B8}" dt="2020-06-19T01:28:46.731" v="712"/>
          <ac:inkMkLst>
            <pc:docMk/>
            <pc:sldMk cId="3849040701" sldId="390"/>
            <ac:inkMk id="296" creationId="{507A3179-8940-45ED-9554-D8433A484D49}"/>
          </ac:inkMkLst>
        </pc:inkChg>
        <pc:inkChg chg="add mod">
          <ac:chgData name="呂仁園" userId="eef67f80-1e14-4c90-a22b-aad4575b3ef9" providerId="ADAL" clId="{FC75A137-0438-4E64-A2F8-CF022979D0B8}" dt="2020-06-19T01:28:46.731" v="712"/>
          <ac:inkMkLst>
            <pc:docMk/>
            <pc:sldMk cId="3849040701" sldId="390"/>
            <ac:inkMk id="297" creationId="{6B470123-73C6-434F-87AD-EA50154D4230}"/>
          </ac:inkMkLst>
        </pc:inkChg>
        <pc:inkChg chg="add mod">
          <ac:chgData name="呂仁園" userId="eef67f80-1e14-4c90-a22b-aad4575b3ef9" providerId="ADAL" clId="{FC75A137-0438-4E64-A2F8-CF022979D0B8}" dt="2020-06-19T01:28:46.731" v="712"/>
          <ac:inkMkLst>
            <pc:docMk/>
            <pc:sldMk cId="3849040701" sldId="390"/>
            <ac:inkMk id="298" creationId="{4010D931-A398-4321-BC31-8F9156355B7C}"/>
          </ac:inkMkLst>
        </pc:inkChg>
        <pc:inkChg chg="add mod">
          <ac:chgData name="呂仁園" userId="eef67f80-1e14-4c90-a22b-aad4575b3ef9" providerId="ADAL" clId="{FC75A137-0438-4E64-A2F8-CF022979D0B8}" dt="2020-06-19T01:28:46.731" v="712"/>
          <ac:inkMkLst>
            <pc:docMk/>
            <pc:sldMk cId="3849040701" sldId="390"/>
            <ac:inkMk id="299" creationId="{BCE8085B-13F9-4831-848C-61570B8140EC}"/>
          </ac:inkMkLst>
        </pc:inkChg>
        <pc:inkChg chg="add mod">
          <ac:chgData name="呂仁園" userId="eef67f80-1e14-4c90-a22b-aad4575b3ef9" providerId="ADAL" clId="{FC75A137-0438-4E64-A2F8-CF022979D0B8}" dt="2020-06-19T01:28:46.731" v="712"/>
          <ac:inkMkLst>
            <pc:docMk/>
            <pc:sldMk cId="3849040701" sldId="390"/>
            <ac:inkMk id="300" creationId="{495D41C7-90ED-4694-AA48-00C457D2E1B4}"/>
          </ac:inkMkLst>
        </pc:inkChg>
        <pc:inkChg chg="add mod">
          <ac:chgData name="呂仁園" userId="eef67f80-1e14-4c90-a22b-aad4575b3ef9" providerId="ADAL" clId="{FC75A137-0438-4E64-A2F8-CF022979D0B8}" dt="2020-06-19T01:28:46.731" v="712"/>
          <ac:inkMkLst>
            <pc:docMk/>
            <pc:sldMk cId="3849040701" sldId="390"/>
            <ac:inkMk id="301" creationId="{E80A51E8-827E-4842-A8C7-DD6C0934F073}"/>
          </ac:inkMkLst>
        </pc:inkChg>
        <pc:inkChg chg="add mod">
          <ac:chgData name="呂仁園" userId="eef67f80-1e14-4c90-a22b-aad4575b3ef9" providerId="ADAL" clId="{FC75A137-0438-4E64-A2F8-CF022979D0B8}" dt="2020-06-19T01:28:46.731" v="712"/>
          <ac:inkMkLst>
            <pc:docMk/>
            <pc:sldMk cId="3849040701" sldId="390"/>
            <ac:inkMk id="302" creationId="{C1F14238-B58E-46C0-862C-B46EADCC0400}"/>
          </ac:inkMkLst>
        </pc:inkChg>
        <pc:inkChg chg="add mod">
          <ac:chgData name="呂仁園" userId="eef67f80-1e14-4c90-a22b-aad4575b3ef9" providerId="ADAL" clId="{FC75A137-0438-4E64-A2F8-CF022979D0B8}" dt="2020-06-19T01:28:46.731" v="712"/>
          <ac:inkMkLst>
            <pc:docMk/>
            <pc:sldMk cId="3849040701" sldId="390"/>
            <ac:inkMk id="303" creationId="{8E33F439-DF0B-451A-8D8E-8C632A177906}"/>
          </ac:inkMkLst>
        </pc:inkChg>
        <pc:inkChg chg="add mod">
          <ac:chgData name="呂仁園" userId="eef67f80-1e14-4c90-a22b-aad4575b3ef9" providerId="ADAL" clId="{FC75A137-0438-4E64-A2F8-CF022979D0B8}" dt="2020-06-19T01:28:46.731" v="712"/>
          <ac:inkMkLst>
            <pc:docMk/>
            <pc:sldMk cId="3849040701" sldId="390"/>
            <ac:inkMk id="304" creationId="{BF116D2A-AB8A-45DB-9B8B-5DB62C86BB2B}"/>
          </ac:inkMkLst>
        </pc:inkChg>
        <pc:inkChg chg="add mod">
          <ac:chgData name="呂仁園" userId="eef67f80-1e14-4c90-a22b-aad4575b3ef9" providerId="ADAL" clId="{FC75A137-0438-4E64-A2F8-CF022979D0B8}" dt="2020-06-19T01:28:46.731" v="712"/>
          <ac:inkMkLst>
            <pc:docMk/>
            <pc:sldMk cId="3849040701" sldId="390"/>
            <ac:inkMk id="305" creationId="{750E88C4-8F3F-464C-BD7D-57DBA5D59F46}"/>
          </ac:inkMkLst>
        </pc:inkChg>
        <pc:inkChg chg="add mod">
          <ac:chgData name="呂仁園" userId="eef67f80-1e14-4c90-a22b-aad4575b3ef9" providerId="ADAL" clId="{FC75A137-0438-4E64-A2F8-CF022979D0B8}" dt="2020-06-19T01:28:46.731" v="712"/>
          <ac:inkMkLst>
            <pc:docMk/>
            <pc:sldMk cId="3849040701" sldId="390"/>
            <ac:inkMk id="306" creationId="{64141658-7F12-4786-835E-15D7247FDB2B}"/>
          </ac:inkMkLst>
        </pc:inkChg>
        <pc:inkChg chg="add mod">
          <ac:chgData name="呂仁園" userId="eef67f80-1e14-4c90-a22b-aad4575b3ef9" providerId="ADAL" clId="{FC75A137-0438-4E64-A2F8-CF022979D0B8}" dt="2020-06-19T01:28:46.731" v="712"/>
          <ac:inkMkLst>
            <pc:docMk/>
            <pc:sldMk cId="3849040701" sldId="390"/>
            <ac:inkMk id="307" creationId="{9D59DD69-D3E9-4D98-BE17-C1ED2C2EA626}"/>
          </ac:inkMkLst>
        </pc:inkChg>
        <pc:inkChg chg="add mod">
          <ac:chgData name="呂仁園" userId="eef67f80-1e14-4c90-a22b-aad4575b3ef9" providerId="ADAL" clId="{FC75A137-0438-4E64-A2F8-CF022979D0B8}" dt="2020-06-19T01:28:46.731" v="712"/>
          <ac:inkMkLst>
            <pc:docMk/>
            <pc:sldMk cId="3849040701" sldId="390"/>
            <ac:inkMk id="308" creationId="{4AA55137-8F95-48C1-937C-6F8DEF91644D}"/>
          </ac:inkMkLst>
        </pc:inkChg>
        <pc:inkChg chg="add mod">
          <ac:chgData name="呂仁園" userId="eef67f80-1e14-4c90-a22b-aad4575b3ef9" providerId="ADAL" clId="{FC75A137-0438-4E64-A2F8-CF022979D0B8}" dt="2020-06-19T01:28:46.731" v="712"/>
          <ac:inkMkLst>
            <pc:docMk/>
            <pc:sldMk cId="3849040701" sldId="390"/>
            <ac:inkMk id="310" creationId="{F244AFA5-2E52-4777-8AEA-562BFBD7EE93}"/>
          </ac:inkMkLst>
        </pc:inkChg>
        <pc:inkChg chg="add mod">
          <ac:chgData name="呂仁園" userId="eef67f80-1e14-4c90-a22b-aad4575b3ef9" providerId="ADAL" clId="{FC75A137-0438-4E64-A2F8-CF022979D0B8}" dt="2020-06-19T01:28:46.731" v="712"/>
          <ac:inkMkLst>
            <pc:docMk/>
            <pc:sldMk cId="3849040701" sldId="390"/>
            <ac:inkMk id="311" creationId="{1ECB06BD-F52C-4152-825F-8AD81CE5F19A}"/>
          </ac:inkMkLst>
        </pc:inkChg>
        <pc:inkChg chg="add mod">
          <ac:chgData name="呂仁園" userId="eef67f80-1e14-4c90-a22b-aad4575b3ef9" providerId="ADAL" clId="{FC75A137-0438-4E64-A2F8-CF022979D0B8}" dt="2020-06-19T01:28:46.731" v="712"/>
          <ac:inkMkLst>
            <pc:docMk/>
            <pc:sldMk cId="3849040701" sldId="390"/>
            <ac:inkMk id="312" creationId="{B7D4B9D8-7A64-4749-BC96-9CBA595E2AD4}"/>
          </ac:inkMkLst>
        </pc:inkChg>
        <pc:inkChg chg="add mod">
          <ac:chgData name="呂仁園" userId="eef67f80-1e14-4c90-a22b-aad4575b3ef9" providerId="ADAL" clId="{FC75A137-0438-4E64-A2F8-CF022979D0B8}" dt="2020-06-19T01:28:46.731" v="712"/>
          <ac:inkMkLst>
            <pc:docMk/>
            <pc:sldMk cId="3849040701" sldId="390"/>
            <ac:inkMk id="313" creationId="{B0CD7E0C-12D5-4C81-AF36-0BD9C4BAF746}"/>
          </ac:inkMkLst>
        </pc:inkChg>
        <pc:inkChg chg="add mod">
          <ac:chgData name="呂仁園" userId="eef67f80-1e14-4c90-a22b-aad4575b3ef9" providerId="ADAL" clId="{FC75A137-0438-4E64-A2F8-CF022979D0B8}" dt="2020-06-19T01:28:46.731" v="712"/>
          <ac:inkMkLst>
            <pc:docMk/>
            <pc:sldMk cId="3849040701" sldId="390"/>
            <ac:inkMk id="314" creationId="{F04A3F36-68A3-429A-9882-93852DF6A405}"/>
          </ac:inkMkLst>
        </pc:inkChg>
        <pc:inkChg chg="add mod">
          <ac:chgData name="呂仁園" userId="eef67f80-1e14-4c90-a22b-aad4575b3ef9" providerId="ADAL" clId="{FC75A137-0438-4E64-A2F8-CF022979D0B8}" dt="2020-06-19T01:28:46.731" v="712"/>
          <ac:inkMkLst>
            <pc:docMk/>
            <pc:sldMk cId="3849040701" sldId="390"/>
            <ac:inkMk id="315" creationId="{90F5A954-9406-4561-91C2-B9AB631D6C24}"/>
          </ac:inkMkLst>
        </pc:inkChg>
        <pc:inkChg chg="add mod">
          <ac:chgData name="呂仁園" userId="eef67f80-1e14-4c90-a22b-aad4575b3ef9" providerId="ADAL" clId="{FC75A137-0438-4E64-A2F8-CF022979D0B8}" dt="2020-06-19T01:28:46.731" v="712"/>
          <ac:inkMkLst>
            <pc:docMk/>
            <pc:sldMk cId="3849040701" sldId="390"/>
            <ac:inkMk id="316" creationId="{0A442A95-01DC-4E33-97E4-0BF3CE92418F}"/>
          </ac:inkMkLst>
        </pc:inkChg>
        <pc:inkChg chg="add mod">
          <ac:chgData name="呂仁園" userId="eef67f80-1e14-4c90-a22b-aad4575b3ef9" providerId="ADAL" clId="{FC75A137-0438-4E64-A2F8-CF022979D0B8}" dt="2020-06-19T01:28:46.731" v="712"/>
          <ac:inkMkLst>
            <pc:docMk/>
            <pc:sldMk cId="3849040701" sldId="390"/>
            <ac:inkMk id="317" creationId="{44691B9B-D1BA-4C68-9791-A7CCA51D5D5A}"/>
          </ac:inkMkLst>
        </pc:inkChg>
        <pc:inkChg chg="add mod">
          <ac:chgData name="呂仁園" userId="eef67f80-1e14-4c90-a22b-aad4575b3ef9" providerId="ADAL" clId="{FC75A137-0438-4E64-A2F8-CF022979D0B8}" dt="2020-06-19T01:28:46.731" v="712"/>
          <ac:inkMkLst>
            <pc:docMk/>
            <pc:sldMk cId="3849040701" sldId="390"/>
            <ac:inkMk id="320" creationId="{D09C8DC7-1C51-41DF-9EEE-5098009EFAC9}"/>
          </ac:inkMkLst>
        </pc:inkChg>
        <pc:inkChg chg="add mod">
          <ac:chgData name="呂仁園" userId="eef67f80-1e14-4c90-a22b-aad4575b3ef9" providerId="ADAL" clId="{FC75A137-0438-4E64-A2F8-CF022979D0B8}" dt="2020-06-19T01:28:46.731" v="712"/>
          <ac:inkMkLst>
            <pc:docMk/>
            <pc:sldMk cId="3849040701" sldId="390"/>
            <ac:inkMk id="321" creationId="{2EFFFD1C-E10C-40E7-99F3-FF9D8A567974}"/>
          </ac:inkMkLst>
        </pc:inkChg>
        <pc:inkChg chg="add">
          <ac:chgData name="呂仁園" userId="eef67f80-1e14-4c90-a22b-aad4575b3ef9" providerId="ADAL" clId="{FC75A137-0438-4E64-A2F8-CF022979D0B8}" dt="2020-06-19T01:27:18.068" v="671" actId="9405"/>
          <ac:inkMkLst>
            <pc:docMk/>
            <pc:sldMk cId="3849040701" sldId="390"/>
            <ac:inkMk id="323" creationId="{58B43311-BC22-4652-BEED-7E77F13250B5}"/>
          </ac:inkMkLst>
        </pc:inkChg>
        <pc:inkChg chg="add mod">
          <ac:chgData name="呂仁園" userId="eef67f80-1e14-4c90-a22b-aad4575b3ef9" providerId="ADAL" clId="{FC75A137-0438-4E64-A2F8-CF022979D0B8}" dt="2020-06-19T01:28:46.731" v="712"/>
          <ac:inkMkLst>
            <pc:docMk/>
            <pc:sldMk cId="3849040701" sldId="390"/>
            <ac:inkMk id="324" creationId="{91F4A7BE-C100-442E-8450-7C426EC35B51}"/>
          </ac:inkMkLst>
        </pc:inkChg>
        <pc:inkChg chg="add mod">
          <ac:chgData name="呂仁園" userId="eef67f80-1e14-4c90-a22b-aad4575b3ef9" providerId="ADAL" clId="{FC75A137-0438-4E64-A2F8-CF022979D0B8}" dt="2020-06-19T01:28:46.731" v="712"/>
          <ac:inkMkLst>
            <pc:docMk/>
            <pc:sldMk cId="3849040701" sldId="390"/>
            <ac:inkMk id="325" creationId="{94A1942D-A768-4078-A1F4-57C497D16CCF}"/>
          </ac:inkMkLst>
        </pc:inkChg>
        <pc:inkChg chg="add mod">
          <ac:chgData name="呂仁園" userId="eef67f80-1e14-4c90-a22b-aad4575b3ef9" providerId="ADAL" clId="{FC75A137-0438-4E64-A2F8-CF022979D0B8}" dt="2020-06-19T01:28:46.731" v="712"/>
          <ac:inkMkLst>
            <pc:docMk/>
            <pc:sldMk cId="3849040701" sldId="390"/>
            <ac:inkMk id="327" creationId="{0CD01E37-A0A5-4A09-B654-EC4EA82F1057}"/>
          </ac:inkMkLst>
        </pc:inkChg>
        <pc:inkChg chg="add mod">
          <ac:chgData name="呂仁園" userId="eef67f80-1e14-4c90-a22b-aad4575b3ef9" providerId="ADAL" clId="{FC75A137-0438-4E64-A2F8-CF022979D0B8}" dt="2020-06-19T01:28:46.731" v="712"/>
          <ac:inkMkLst>
            <pc:docMk/>
            <pc:sldMk cId="3849040701" sldId="390"/>
            <ac:inkMk id="328" creationId="{F9F776DB-7079-47F3-BD6F-0FCEB9336554}"/>
          </ac:inkMkLst>
        </pc:inkChg>
        <pc:inkChg chg="add mod">
          <ac:chgData name="呂仁園" userId="eef67f80-1e14-4c90-a22b-aad4575b3ef9" providerId="ADAL" clId="{FC75A137-0438-4E64-A2F8-CF022979D0B8}" dt="2020-06-19T01:28:46.731" v="712"/>
          <ac:inkMkLst>
            <pc:docMk/>
            <pc:sldMk cId="3849040701" sldId="390"/>
            <ac:inkMk id="329" creationId="{50F738EF-937B-4C86-B7A9-E1A8492581D5}"/>
          </ac:inkMkLst>
        </pc:inkChg>
        <pc:inkChg chg="add mod">
          <ac:chgData name="呂仁園" userId="eef67f80-1e14-4c90-a22b-aad4575b3ef9" providerId="ADAL" clId="{FC75A137-0438-4E64-A2F8-CF022979D0B8}" dt="2020-06-19T01:28:46.731" v="712"/>
          <ac:inkMkLst>
            <pc:docMk/>
            <pc:sldMk cId="3849040701" sldId="390"/>
            <ac:inkMk id="331" creationId="{FD82897C-76EC-4CA2-B735-3D81716BBB7D}"/>
          </ac:inkMkLst>
        </pc:inkChg>
        <pc:inkChg chg="add mod">
          <ac:chgData name="呂仁園" userId="eef67f80-1e14-4c90-a22b-aad4575b3ef9" providerId="ADAL" clId="{FC75A137-0438-4E64-A2F8-CF022979D0B8}" dt="2020-06-19T01:28:46.731" v="712"/>
          <ac:inkMkLst>
            <pc:docMk/>
            <pc:sldMk cId="3849040701" sldId="390"/>
            <ac:inkMk id="332" creationId="{B2AC359F-DF96-4E19-BBA1-D082A58156AF}"/>
          </ac:inkMkLst>
        </pc:inkChg>
        <pc:inkChg chg="add mod">
          <ac:chgData name="呂仁園" userId="eef67f80-1e14-4c90-a22b-aad4575b3ef9" providerId="ADAL" clId="{FC75A137-0438-4E64-A2F8-CF022979D0B8}" dt="2020-06-19T01:28:46.731" v="712"/>
          <ac:inkMkLst>
            <pc:docMk/>
            <pc:sldMk cId="3849040701" sldId="390"/>
            <ac:inkMk id="333" creationId="{5FDDF5D3-231A-4FD2-AF21-D47E2643AA9C}"/>
          </ac:inkMkLst>
        </pc:inkChg>
        <pc:inkChg chg="add mod">
          <ac:chgData name="呂仁園" userId="eef67f80-1e14-4c90-a22b-aad4575b3ef9" providerId="ADAL" clId="{FC75A137-0438-4E64-A2F8-CF022979D0B8}" dt="2020-06-19T01:28:46.731" v="712"/>
          <ac:inkMkLst>
            <pc:docMk/>
            <pc:sldMk cId="3849040701" sldId="390"/>
            <ac:inkMk id="335" creationId="{13CA5AD5-58F2-453D-998F-A2DF009FD0AF}"/>
          </ac:inkMkLst>
        </pc:inkChg>
        <pc:inkChg chg="add mod">
          <ac:chgData name="呂仁園" userId="eef67f80-1e14-4c90-a22b-aad4575b3ef9" providerId="ADAL" clId="{FC75A137-0438-4E64-A2F8-CF022979D0B8}" dt="2020-06-19T01:28:46.731" v="712"/>
          <ac:inkMkLst>
            <pc:docMk/>
            <pc:sldMk cId="3849040701" sldId="390"/>
            <ac:inkMk id="336" creationId="{2980CD2F-C099-4992-BC42-A012C69977C6}"/>
          </ac:inkMkLst>
        </pc:inkChg>
        <pc:inkChg chg="add mod">
          <ac:chgData name="呂仁園" userId="eef67f80-1e14-4c90-a22b-aad4575b3ef9" providerId="ADAL" clId="{FC75A137-0438-4E64-A2F8-CF022979D0B8}" dt="2020-06-19T01:28:46.731" v="712"/>
          <ac:inkMkLst>
            <pc:docMk/>
            <pc:sldMk cId="3849040701" sldId="390"/>
            <ac:inkMk id="337" creationId="{2753EA58-356E-4F68-A7E3-74064D1AF79D}"/>
          </ac:inkMkLst>
        </pc:inkChg>
        <pc:inkChg chg="add mod">
          <ac:chgData name="呂仁園" userId="eef67f80-1e14-4c90-a22b-aad4575b3ef9" providerId="ADAL" clId="{FC75A137-0438-4E64-A2F8-CF022979D0B8}" dt="2020-06-19T01:28:46.731" v="712"/>
          <ac:inkMkLst>
            <pc:docMk/>
            <pc:sldMk cId="3849040701" sldId="390"/>
            <ac:inkMk id="339" creationId="{B0D12402-9BE5-415A-84A1-95FDF44DB49B}"/>
          </ac:inkMkLst>
        </pc:inkChg>
        <pc:inkChg chg="add mod">
          <ac:chgData name="呂仁園" userId="eef67f80-1e14-4c90-a22b-aad4575b3ef9" providerId="ADAL" clId="{FC75A137-0438-4E64-A2F8-CF022979D0B8}" dt="2020-06-19T01:28:46.731" v="712"/>
          <ac:inkMkLst>
            <pc:docMk/>
            <pc:sldMk cId="3849040701" sldId="390"/>
            <ac:inkMk id="340" creationId="{BBEA78AF-B35F-45D9-BDD9-F21CAB50385F}"/>
          </ac:inkMkLst>
        </pc:inkChg>
        <pc:inkChg chg="add mod">
          <ac:chgData name="呂仁園" userId="eef67f80-1e14-4c90-a22b-aad4575b3ef9" providerId="ADAL" clId="{FC75A137-0438-4E64-A2F8-CF022979D0B8}" dt="2020-06-19T01:28:46.731" v="712"/>
          <ac:inkMkLst>
            <pc:docMk/>
            <pc:sldMk cId="3849040701" sldId="390"/>
            <ac:inkMk id="341" creationId="{0AD94CDC-3C63-41A7-8DA1-9CEB6288036E}"/>
          </ac:inkMkLst>
        </pc:inkChg>
        <pc:inkChg chg="add mod">
          <ac:chgData name="呂仁園" userId="eef67f80-1e14-4c90-a22b-aad4575b3ef9" providerId="ADAL" clId="{FC75A137-0438-4E64-A2F8-CF022979D0B8}" dt="2020-06-19T01:28:46.731" v="712"/>
          <ac:inkMkLst>
            <pc:docMk/>
            <pc:sldMk cId="3849040701" sldId="390"/>
            <ac:inkMk id="342" creationId="{18517CB5-D275-4542-9E40-F67826FCB4AB}"/>
          </ac:inkMkLst>
        </pc:inkChg>
        <pc:inkChg chg="add mod">
          <ac:chgData name="呂仁園" userId="eef67f80-1e14-4c90-a22b-aad4575b3ef9" providerId="ADAL" clId="{FC75A137-0438-4E64-A2F8-CF022979D0B8}" dt="2020-06-19T01:28:46.731" v="712"/>
          <ac:inkMkLst>
            <pc:docMk/>
            <pc:sldMk cId="3849040701" sldId="390"/>
            <ac:inkMk id="343" creationId="{D7F3D0F2-8460-410F-8072-1D50C164E846}"/>
          </ac:inkMkLst>
        </pc:inkChg>
        <pc:inkChg chg="add mod">
          <ac:chgData name="呂仁園" userId="eef67f80-1e14-4c90-a22b-aad4575b3ef9" providerId="ADAL" clId="{FC75A137-0438-4E64-A2F8-CF022979D0B8}" dt="2020-06-19T01:28:46.731" v="712"/>
          <ac:inkMkLst>
            <pc:docMk/>
            <pc:sldMk cId="3849040701" sldId="390"/>
            <ac:inkMk id="344" creationId="{BF6A2378-BA30-4321-A781-9E6BBB8C7F97}"/>
          </ac:inkMkLst>
        </pc:inkChg>
        <pc:inkChg chg="add mod">
          <ac:chgData name="呂仁園" userId="eef67f80-1e14-4c90-a22b-aad4575b3ef9" providerId="ADAL" clId="{FC75A137-0438-4E64-A2F8-CF022979D0B8}" dt="2020-06-19T01:28:46.731" v="712"/>
          <ac:inkMkLst>
            <pc:docMk/>
            <pc:sldMk cId="3849040701" sldId="390"/>
            <ac:inkMk id="345" creationId="{280F9132-55ED-4CB1-8E6E-99A74AEF36DC}"/>
          </ac:inkMkLst>
        </pc:inkChg>
        <pc:inkChg chg="add mod">
          <ac:chgData name="呂仁園" userId="eef67f80-1e14-4c90-a22b-aad4575b3ef9" providerId="ADAL" clId="{FC75A137-0438-4E64-A2F8-CF022979D0B8}" dt="2020-06-19T01:28:46.731" v="712"/>
          <ac:inkMkLst>
            <pc:docMk/>
            <pc:sldMk cId="3849040701" sldId="390"/>
            <ac:inkMk id="346" creationId="{A2911687-A293-4CF0-AA96-A39D76445AB1}"/>
          </ac:inkMkLst>
        </pc:inkChg>
        <pc:inkChg chg="add mod">
          <ac:chgData name="呂仁園" userId="eef67f80-1e14-4c90-a22b-aad4575b3ef9" providerId="ADAL" clId="{FC75A137-0438-4E64-A2F8-CF022979D0B8}" dt="2020-06-19T01:28:46.731" v="712"/>
          <ac:inkMkLst>
            <pc:docMk/>
            <pc:sldMk cId="3849040701" sldId="390"/>
            <ac:inkMk id="347" creationId="{8F42EE89-CA74-40D9-8C9F-FAD883D88427}"/>
          </ac:inkMkLst>
        </pc:inkChg>
        <pc:inkChg chg="add mod">
          <ac:chgData name="呂仁園" userId="eef67f80-1e14-4c90-a22b-aad4575b3ef9" providerId="ADAL" clId="{FC75A137-0438-4E64-A2F8-CF022979D0B8}" dt="2020-06-19T01:28:46.731" v="712"/>
          <ac:inkMkLst>
            <pc:docMk/>
            <pc:sldMk cId="3849040701" sldId="390"/>
            <ac:inkMk id="349" creationId="{42590357-82BF-4C53-93FF-F517E105125B}"/>
          </ac:inkMkLst>
        </pc:inkChg>
        <pc:inkChg chg="add mod">
          <ac:chgData name="呂仁園" userId="eef67f80-1e14-4c90-a22b-aad4575b3ef9" providerId="ADAL" clId="{FC75A137-0438-4E64-A2F8-CF022979D0B8}" dt="2020-06-19T01:28:46.731" v="712"/>
          <ac:inkMkLst>
            <pc:docMk/>
            <pc:sldMk cId="3849040701" sldId="390"/>
            <ac:inkMk id="350" creationId="{404669A1-BB4E-4BE8-812E-3758B1DDDA80}"/>
          </ac:inkMkLst>
        </pc:inkChg>
        <pc:inkChg chg="add mod">
          <ac:chgData name="呂仁園" userId="eef67f80-1e14-4c90-a22b-aad4575b3ef9" providerId="ADAL" clId="{FC75A137-0438-4E64-A2F8-CF022979D0B8}" dt="2020-06-19T01:28:46.731" v="712"/>
          <ac:inkMkLst>
            <pc:docMk/>
            <pc:sldMk cId="3849040701" sldId="390"/>
            <ac:inkMk id="351" creationId="{DD182C2F-47D5-484B-B8C8-F18567B4E4CD}"/>
          </ac:inkMkLst>
        </pc:inkChg>
        <pc:inkChg chg="add mod">
          <ac:chgData name="呂仁園" userId="eef67f80-1e14-4c90-a22b-aad4575b3ef9" providerId="ADAL" clId="{FC75A137-0438-4E64-A2F8-CF022979D0B8}" dt="2020-06-19T01:28:46.731" v="712"/>
          <ac:inkMkLst>
            <pc:docMk/>
            <pc:sldMk cId="3849040701" sldId="390"/>
            <ac:inkMk id="352" creationId="{2AAB985E-8DA0-41BB-A074-8794EDB0EAD3}"/>
          </ac:inkMkLst>
        </pc:inkChg>
        <pc:inkChg chg="add mod">
          <ac:chgData name="呂仁園" userId="eef67f80-1e14-4c90-a22b-aad4575b3ef9" providerId="ADAL" clId="{FC75A137-0438-4E64-A2F8-CF022979D0B8}" dt="2020-06-19T01:28:46.731" v="712"/>
          <ac:inkMkLst>
            <pc:docMk/>
            <pc:sldMk cId="3849040701" sldId="390"/>
            <ac:inkMk id="354" creationId="{15CC623E-58DD-409C-B9AA-00B892BD6CAC}"/>
          </ac:inkMkLst>
        </pc:inkChg>
        <pc:inkChg chg="add mod">
          <ac:chgData name="呂仁園" userId="eef67f80-1e14-4c90-a22b-aad4575b3ef9" providerId="ADAL" clId="{FC75A137-0438-4E64-A2F8-CF022979D0B8}" dt="2020-06-19T01:28:46.731" v="712"/>
          <ac:inkMkLst>
            <pc:docMk/>
            <pc:sldMk cId="3849040701" sldId="390"/>
            <ac:inkMk id="356" creationId="{F4F141DC-65DD-41F6-8278-7DBC1449806C}"/>
          </ac:inkMkLst>
        </pc:inkChg>
        <pc:inkChg chg="add mod">
          <ac:chgData name="呂仁園" userId="eef67f80-1e14-4c90-a22b-aad4575b3ef9" providerId="ADAL" clId="{FC75A137-0438-4E64-A2F8-CF022979D0B8}" dt="2020-06-19T01:28:46.731" v="712"/>
          <ac:inkMkLst>
            <pc:docMk/>
            <pc:sldMk cId="3849040701" sldId="390"/>
            <ac:inkMk id="357" creationId="{E8944E0A-33F9-4551-A3FA-408D55F8CCD7}"/>
          </ac:inkMkLst>
        </pc:inkChg>
        <pc:inkChg chg="add mod">
          <ac:chgData name="呂仁園" userId="eef67f80-1e14-4c90-a22b-aad4575b3ef9" providerId="ADAL" clId="{FC75A137-0438-4E64-A2F8-CF022979D0B8}" dt="2020-06-19T01:28:46.731" v="712"/>
          <ac:inkMkLst>
            <pc:docMk/>
            <pc:sldMk cId="3849040701" sldId="390"/>
            <ac:inkMk id="358" creationId="{58A04536-BD07-465F-922E-E4F2FE6AF65A}"/>
          </ac:inkMkLst>
        </pc:inkChg>
        <pc:inkChg chg="add mod">
          <ac:chgData name="呂仁園" userId="eef67f80-1e14-4c90-a22b-aad4575b3ef9" providerId="ADAL" clId="{FC75A137-0438-4E64-A2F8-CF022979D0B8}" dt="2020-06-19T01:28:46.731" v="712"/>
          <ac:inkMkLst>
            <pc:docMk/>
            <pc:sldMk cId="3849040701" sldId="390"/>
            <ac:inkMk id="359" creationId="{909FEC86-47D0-4BC9-A4D0-CAAA27D8D904}"/>
          </ac:inkMkLst>
        </pc:inkChg>
        <pc:inkChg chg="add mod">
          <ac:chgData name="呂仁園" userId="eef67f80-1e14-4c90-a22b-aad4575b3ef9" providerId="ADAL" clId="{FC75A137-0438-4E64-A2F8-CF022979D0B8}" dt="2020-06-19T01:28:46.731" v="712"/>
          <ac:inkMkLst>
            <pc:docMk/>
            <pc:sldMk cId="3849040701" sldId="390"/>
            <ac:inkMk id="360" creationId="{B748AAEF-1A2C-461D-9CC6-DA3D89056A69}"/>
          </ac:inkMkLst>
        </pc:inkChg>
        <pc:inkChg chg="add mod">
          <ac:chgData name="呂仁園" userId="eef67f80-1e14-4c90-a22b-aad4575b3ef9" providerId="ADAL" clId="{FC75A137-0438-4E64-A2F8-CF022979D0B8}" dt="2020-06-19T01:28:46.731" v="712"/>
          <ac:inkMkLst>
            <pc:docMk/>
            <pc:sldMk cId="3849040701" sldId="390"/>
            <ac:inkMk id="361" creationId="{8CD1A23A-8E0A-451A-8209-8815A0016692}"/>
          </ac:inkMkLst>
        </pc:inkChg>
        <pc:inkChg chg="add mod">
          <ac:chgData name="呂仁園" userId="eef67f80-1e14-4c90-a22b-aad4575b3ef9" providerId="ADAL" clId="{FC75A137-0438-4E64-A2F8-CF022979D0B8}" dt="2020-06-19T01:28:46.731" v="712"/>
          <ac:inkMkLst>
            <pc:docMk/>
            <pc:sldMk cId="3849040701" sldId="390"/>
            <ac:inkMk id="362" creationId="{AE2FFDB2-8E5A-4FEB-B1BB-938972ABC2B5}"/>
          </ac:inkMkLst>
        </pc:inkChg>
        <pc:inkChg chg="add mod">
          <ac:chgData name="呂仁園" userId="eef67f80-1e14-4c90-a22b-aad4575b3ef9" providerId="ADAL" clId="{FC75A137-0438-4E64-A2F8-CF022979D0B8}" dt="2020-06-19T01:28:46.731" v="712"/>
          <ac:inkMkLst>
            <pc:docMk/>
            <pc:sldMk cId="3849040701" sldId="390"/>
            <ac:inkMk id="363" creationId="{AA9552BE-C717-46CE-B6B5-13A55FAFDC05}"/>
          </ac:inkMkLst>
        </pc:inkChg>
        <pc:inkChg chg="add mod">
          <ac:chgData name="呂仁園" userId="eef67f80-1e14-4c90-a22b-aad4575b3ef9" providerId="ADAL" clId="{FC75A137-0438-4E64-A2F8-CF022979D0B8}" dt="2020-06-19T01:28:52.308" v="718"/>
          <ac:inkMkLst>
            <pc:docMk/>
            <pc:sldMk cId="3849040701" sldId="390"/>
            <ac:inkMk id="365" creationId="{E418FA5E-DACE-4274-9F6C-32344BC9EF19}"/>
          </ac:inkMkLst>
        </pc:inkChg>
        <pc:inkChg chg="add mod">
          <ac:chgData name="呂仁園" userId="eef67f80-1e14-4c90-a22b-aad4575b3ef9" providerId="ADAL" clId="{FC75A137-0438-4E64-A2F8-CF022979D0B8}" dt="2020-06-19T01:28:52.308" v="718"/>
          <ac:inkMkLst>
            <pc:docMk/>
            <pc:sldMk cId="3849040701" sldId="390"/>
            <ac:inkMk id="366" creationId="{47178AD0-1568-4F52-96A1-307269144DC6}"/>
          </ac:inkMkLst>
        </pc:inkChg>
        <pc:inkChg chg="add mod">
          <ac:chgData name="呂仁園" userId="eef67f80-1e14-4c90-a22b-aad4575b3ef9" providerId="ADAL" clId="{FC75A137-0438-4E64-A2F8-CF022979D0B8}" dt="2020-06-19T01:28:52.308" v="718"/>
          <ac:inkMkLst>
            <pc:docMk/>
            <pc:sldMk cId="3849040701" sldId="390"/>
            <ac:inkMk id="367" creationId="{1B698B0B-1604-4EC6-9DFF-54E543A0072D}"/>
          </ac:inkMkLst>
        </pc:inkChg>
        <pc:inkChg chg="add mod">
          <ac:chgData name="呂仁園" userId="eef67f80-1e14-4c90-a22b-aad4575b3ef9" providerId="ADAL" clId="{FC75A137-0438-4E64-A2F8-CF022979D0B8}" dt="2020-06-19T01:28:52.308" v="718"/>
          <ac:inkMkLst>
            <pc:docMk/>
            <pc:sldMk cId="3849040701" sldId="390"/>
            <ac:inkMk id="368" creationId="{251EFC7A-F7CD-49DA-95BD-FB4140202070}"/>
          </ac:inkMkLst>
        </pc:inkChg>
        <pc:inkChg chg="add mod">
          <ac:chgData name="呂仁園" userId="eef67f80-1e14-4c90-a22b-aad4575b3ef9" providerId="ADAL" clId="{FC75A137-0438-4E64-A2F8-CF022979D0B8}" dt="2020-06-19T01:28:52.308" v="718"/>
          <ac:inkMkLst>
            <pc:docMk/>
            <pc:sldMk cId="3849040701" sldId="390"/>
            <ac:inkMk id="369" creationId="{805F0201-7163-4790-A7DD-1AC23DAAD4E8}"/>
          </ac:inkMkLst>
        </pc:inkChg>
        <pc:inkChg chg="add mod">
          <ac:chgData name="呂仁園" userId="eef67f80-1e14-4c90-a22b-aad4575b3ef9" providerId="ADAL" clId="{FC75A137-0438-4E64-A2F8-CF022979D0B8}" dt="2020-06-19T01:29:01.955" v="733"/>
          <ac:inkMkLst>
            <pc:docMk/>
            <pc:sldMk cId="3849040701" sldId="390"/>
            <ac:inkMk id="371" creationId="{8071EE7A-EE88-4809-9851-558289CD21B5}"/>
          </ac:inkMkLst>
        </pc:inkChg>
        <pc:inkChg chg="add mod">
          <ac:chgData name="呂仁園" userId="eef67f80-1e14-4c90-a22b-aad4575b3ef9" providerId="ADAL" clId="{FC75A137-0438-4E64-A2F8-CF022979D0B8}" dt="2020-06-19T01:29:01.955" v="733"/>
          <ac:inkMkLst>
            <pc:docMk/>
            <pc:sldMk cId="3849040701" sldId="390"/>
            <ac:inkMk id="372" creationId="{CD6EF492-9497-44C7-9033-9F9B746E6950}"/>
          </ac:inkMkLst>
        </pc:inkChg>
        <pc:inkChg chg="add mod">
          <ac:chgData name="呂仁園" userId="eef67f80-1e14-4c90-a22b-aad4575b3ef9" providerId="ADAL" clId="{FC75A137-0438-4E64-A2F8-CF022979D0B8}" dt="2020-06-19T01:29:01.955" v="733"/>
          <ac:inkMkLst>
            <pc:docMk/>
            <pc:sldMk cId="3849040701" sldId="390"/>
            <ac:inkMk id="373" creationId="{7A1BF89B-95F0-4A27-AABC-7E4544102740}"/>
          </ac:inkMkLst>
        </pc:inkChg>
        <pc:inkChg chg="add mod">
          <ac:chgData name="呂仁園" userId="eef67f80-1e14-4c90-a22b-aad4575b3ef9" providerId="ADAL" clId="{FC75A137-0438-4E64-A2F8-CF022979D0B8}" dt="2020-06-19T01:29:01.955" v="733"/>
          <ac:inkMkLst>
            <pc:docMk/>
            <pc:sldMk cId="3849040701" sldId="390"/>
            <ac:inkMk id="374" creationId="{CE4D6E5F-2770-44E9-BFEE-5CB3154C523F}"/>
          </ac:inkMkLst>
        </pc:inkChg>
        <pc:inkChg chg="add mod">
          <ac:chgData name="呂仁園" userId="eef67f80-1e14-4c90-a22b-aad4575b3ef9" providerId="ADAL" clId="{FC75A137-0438-4E64-A2F8-CF022979D0B8}" dt="2020-06-19T01:29:01.955" v="733"/>
          <ac:inkMkLst>
            <pc:docMk/>
            <pc:sldMk cId="3849040701" sldId="390"/>
            <ac:inkMk id="375" creationId="{837AAFE2-E661-490E-8B93-501E4961F679}"/>
          </ac:inkMkLst>
        </pc:inkChg>
        <pc:inkChg chg="add mod">
          <ac:chgData name="呂仁園" userId="eef67f80-1e14-4c90-a22b-aad4575b3ef9" providerId="ADAL" clId="{FC75A137-0438-4E64-A2F8-CF022979D0B8}" dt="2020-06-19T01:29:01.955" v="733"/>
          <ac:inkMkLst>
            <pc:docMk/>
            <pc:sldMk cId="3849040701" sldId="390"/>
            <ac:inkMk id="376" creationId="{8A97657F-95B2-40A7-9292-6776060FC7D0}"/>
          </ac:inkMkLst>
        </pc:inkChg>
        <pc:inkChg chg="add mod">
          <ac:chgData name="呂仁園" userId="eef67f80-1e14-4c90-a22b-aad4575b3ef9" providerId="ADAL" clId="{FC75A137-0438-4E64-A2F8-CF022979D0B8}" dt="2020-06-19T01:29:01.955" v="733"/>
          <ac:inkMkLst>
            <pc:docMk/>
            <pc:sldMk cId="3849040701" sldId="390"/>
            <ac:inkMk id="377" creationId="{91B8C9F4-65FB-4058-A8D1-22CD0EA8B640}"/>
          </ac:inkMkLst>
        </pc:inkChg>
        <pc:inkChg chg="add mod">
          <ac:chgData name="呂仁園" userId="eef67f80-1e14-4c90-a22b-aad4575b3ef9" providerId="ADAL" clId="{FC75A137-0438-4E64-A2F8-CF022979D0B8}" dt="2020-06-19T01:29:01.955" v="733"/>
          <ac:inkMkLst>
            <pc:docMk/>
            <pc:sldMk cId="3849040701" sldId="390"/>
            <ac:inkMk id="378" creationId="{DF68436C-1F28-4748-A781-4B7EE040BEB0}"/>
          </ac:inkMkLst>
        </pc:inkChg>
        <pc:inkChg chg="add mod">
          <ac:chgData name="呂仁園" userId="eef67f80-1e14-4c90-a22b-aad4575b3ef9" providerId="ADAL" clId="{FC75A137-0438-4E64-A2F8-CF022979D0B8}" dt="2020-06-19T01:29:01.955" v="733"/>
          <ac:inkMkLst>
            <pc:docMk/>
            <pc:sldMk cId="3849040701" sldId="390"/>
            <ac:inkMk id="379" creationId="{9FB16307-48FD-4097-BA2D-5652332A095F}"/>
          </ac:inkMkLst>
        </pc:inkChg>
        <pc:inkChg chg="add mod">
          <ac:chgData name="呂仁園" userId="eef67f80-1e14-4c90-a22b-aad4575b3ef9" providerId="ADAL" clId="{FC75A137-0438-4E64-A2F8-CF022979D0B8}" dt="2020-06-19T01:29:01.955" v="733"/>
          <ac:inkMkLst>
            <pc:docMk/>
            <pc:sldMk cId="3849040701" sldId="390"/>
            <ac:inkMk id="380" creationId="{1A140B51-292A-4C3D-9407-F1FF771A6870}"/>
          </ac:inkMkLst>
        </pc:inkChg>
        <pc:inkChg chg="add mod">
          <ac:chgData name="呂仁園" userId="eef67f80-1e14-4c90-a22b-aad4575b3ef9" providerId="ADAL" clId="{FC75A137-0438-4E64-A2F8-CF022979D0B8}" dt="2020-06-19T01:29:01.955" v="733"/>
          <ac:inkMkLst>
            <pc:docMk/>
            <pc:sldMk cId="3849040701" sldId="390"/>
            <ac:inkMk id="381" creationId="{69F6B303-4C66-4BE9-B82F-F0F6E2300055}"/>
          </ac:inkMkLst>
        </pc:inkChg>
        <pc:inkChg chg="add mod">
          <ac:chgData name="呂仁園" userId="eef67f80-1e14-4c90-a22b-aad4575b3ef9" providerId="ADAL" clId="{FC75A137-0438-4E64-A2F8-CF022979D0B8}" dt="2020-06-19T01:29:01.955" v="733"/>
          <ac:inkMkLst>
            <pc:docMk/>
            <pc:sldMk cId="3849040701" sldId="390"/>
            <ac:inkMk id="382" creationId="{5C47F4B3-48E0-4FBC-9480-D496F8A1A796}"/>
          </ac:inkMkLst>
        </pc:inkChg>
        <pc:inkChg chg="add mod">
          <ac:chgData name="呂仁園" userId="eef67f80-1e14-4c90-a22b-aad4575b3ef9" providerId="ADAL" clId="{FC75A137-0438-4E64-A2F8-CF022979D0B8}" dt="2020-06-19T01:29:01.955" v="733"/>
          <ac:inkMkLst>
            <pc:docMk/>
            <pc:sldMk cId="3849040701" sldId="390"/>
            <ac:inkMk id="383" creationId="{D168BA68-2997-45FE-9319-42D5FE0D07B3}"/>
          </ac:inkMkLst>
        </pc:inkChg>
        <pc:inkChg chg="add mod">
          <ac:chgData name="呂仁園" userId="eef67f80-1e14-4c90-a22b-aad4575b3ef9" providerId="ADAL" clId="{FC75A137-0438-4E64-A2F8-CF022979D0B8}" dt="2020-06-19T01:29:01.955" v="733"/>
          <ac:inkMkLst>
            <pc:docMk/>
            <pc:sldMk cId="3849040701" sldId="390"/>
            <ac:inkMk id="384" creationId="{DB73518D-30E6-4F2E-9DFB-888FEC4CA259}"/>
          </ac:inkMkLst>
        </pc:inkChg>
        <pc:inkChg chg="add mod">
          <ac:chgData name="呂仁園" userId="eef67f80-1e14-4c90-a22b-aad4575b3ef9" providerId="ADAL" clId="{FC75A137-0438-4E64-A2F8-CF022979D0B8}" dt="2020-06-19T01:29:14.242" v="764"/>
          <ac:inkMkLst>
            <pc:docMk/>
            <pc:sldMk cId="3849040701" sldId="390"/>
            <ac:inkMk id="386" creationId="{2C105CD3-421E-455E-9D76-6B48909913A8}"/>
          </ac:inkMkLst>
        </pc:inkChg>
        <pc:inkChg chg="add mod">
          <ac:chgData name="呂仁園" userId="eef67f80-1e14-4c90-a22b-aad4575b3ef9" providerId="ADAL" clId="{FC75A137-0438-4E64-A2F8-CF022979D0B8}" dt="2020-06-19T01:29:14.242" v="764"/>
          <ac:inkMkLst>
            <pc:docMk/>
            <pc:sldMk cId="3849040701" sldId="390"/>
            <ac:inkMk id="387" creationId="{2E618663-EF86-426D-A106-31BE00E8DECC}"/>
          </ac:inkMkLst>
        </pc:inkChg>
        <pc:inkChg chg="add mod">
          <ac:chgData name="呂仁園" userId="eef67f80-1e14-4c90-a22b-aad4575b3ef9" providerId="ADAL" clId="{FC75A137-0438-4E64-A2F8-CF022979D0B8}" dt="2020-06-19T01:29:14.242" v="764"/>
          <ac:inkMkLst>
            <pc:docMk/>
            <pc:sldMk cId="3849040701" sldId="390"/>
            <ac:inkMk id="388" creationId="{3660EBB5-828E-49EB-B8EB-16AAD94E09BF}"/>
          </ac:inkMkLst>
        </pc:inkChg>
        <pc:inkChg chg="add mod">
          <ac:chgData name="呂仁園" userId="eef67f80-1e14-4c90-a22b-aad4575b3ef9" providerId="ADAL" clId="{FC75A137-0438-4E64-A2F8-CF022979D0B8}" dt="2020-06-19T01:29:14.242" v="764"/>
          <ac:inkMkLst>
            <pc:docMk/>
            <pc:sldMk cId="3849040701" sldId="390"/>
            <ac:inkMk id="389" creationId="{D00DF739-FB20-45F0-9916-31D82B42784D}"/>
          </ac:inkMkLst>
        </pc:inkChg>
        <pc:inkChg chg="add mod">
          <ac:chgData name="呂仁園" userId="eef67f80-1e14-4c90-a22b-aad4575b3ef9" providerId="ADAL" clId="{FC75A137-0438-4E64-A2F8-CF022979D0B8}" dt="2020-06-19T01:29:14.242" v="764"/>
          <ac:inkMkLst>
            <pc:docMk/>
            <pc:sldMk cId="3849040701" sldId="390"/>
            <ac:inkMk id="390" creationId="{6FDFD4FB-946B-4C5D-9BA2-8211BDEB1606}"/>
          </ac:inkMkLst>
        </pc:inkChg>
        <pc:inkChg chg="add mod">
          <ac:chgData name="呂仁園" userId="eef67f80-1e14-4c90-a22b-aad4575b3ef9" providerId="ADAL" clId="{FC75A137-0438-4E64-A2F8-CF022979D0B8}" dt="2020-06-19T01:29:14.242" v="764"/>
          <ac:inkMkLst>
            <pc:docMk/>
            <pc:sldMk cId="3849040701" sldId="390"/>
            <ac:inkMk id="391" creationId="{62299D58-DE70-4A3A-B12C-2E7BB5CB7D8C}"/>
          </ac:inkMkLst>
        </pc:inkChg>
        <pc:inkChg chg="add mod">
          <ac:chgData name="呂仁園" userId="eef67f80-1e14-4c90-a22b-aad4575b3ef9" providerId="ADAL" clId="{FC75A137-0438-4E64-A2F8-CF022979D0B8}" dt="2020-06-19T01:29:14.242" v="764"/>
          <ac:inkMkLst>
            <pc:docMk/>
            <pc:sldMk cId="3849040701" sldId="390"/>
            <ac:inkMk id="392" creationId="{D11FC657-050E-44FC-A2C6-3F18A052E3EA}"/>
          </ac:inkMkLst>
        </pc:inkChg>
        <pc:inkChg chg="add mod">
          <ac:chgData name="呂仁園" userId="eef67f80-1e14-4c90-a22b-aad4575b3ef9" providerId="ADAL" clId="{FC75A137-0438-4E64-A2F8-CF022979D0B8}" dt="2020-06-19T01:29:14.242" v="764"/>
          <ac:inkMkLst>
            <pc:docMk/>
            <pc:sldMk cId="3849040701" sldId="390"/>
            <ac:inkMk id="393" creationId="{5F3DC02B-5042-48CC-A5DD-35E459E2CA4D}"/>
          </ac:inkMkLst>
        </pc:inkChg>
        <pc:inkChg chg="add mod">
          <ac:chgData name="呂仁園" userId="eef67f80-1e14-4c90-a22b-aad4575b3ef9" providerId="ADAL" clId="{FC75A137-0438-4E64-A2F8-CF022979D0B8}" dt="2020-06-19T01:29:14.242" v="764"/>
          <ac:inkMkLst>
            <pc:docMk/>
            <pc:sldMk cId="3849040701" sldId="390"/>
            <ac:inkMk id="394" creationId="{6581D583-EF25-4472-8873-1AEC1F7457D0}"/>
          </ac:inkMkLst>
        </pc:inkChg>
        <pc:inkChg chg="add mod">
          <ac:chgData name="呂仁園" userId="eef67f80-1e14-4c90-a22b-aad4575b3ef9" providerId="ADAL" clId="{FC75A137-0438-4E64-A2F8-CF022979D0B8}" dt="2020-06-19T01:29:14.242" v="764"/>
          <ac:inkMkLst>
            <pc:docMk/>
            <pc:sldMk cId="3849040701" sldId="390"/>
            <ac:inkMk id="395" creationId="{3EE3AD24-7FDC-4BFC-9559-E81EEADE9AF4}"/>
          </ac:inkMkLst>
        </pc:inkChg>
        <pc:inkChg chg="add mod">
          <ac:chgData name="呂仁園" userId="eef67f80-1e14-4c90-a22b-aad4575b3ef9" providerId="ADAL" clId="{FC75A137-0438-4E64-A2F8-CF022979D0B8}" dt="2020-06-19T01:29:14.242" v="764"/>
          <ac:inkMkLst>
            <pc:docMk/>
            <pc:sldMk cId="3849040701" sldId="390"/>
            <ac:inkMk id="396" creationId="{D1413C22-2A28-4A04-A971-E3F433BE3E07}"/>
          </ac:inkMkLst>
        </pc:inkChg>
        <pc:inkChg chg="add mod">
          <ac:chgData name="呂仁園" userId="eef67f80-1e14-4c90-a22b-aad4575b3ef9" providerId="ADAL" clId="{FC75A137-0438-4E64-A2F8-CF022979D0B8}" dt="2020-06-19T01:29:14.242" v="764"/>
          <ac:inkMkLst>
            <pc:docMk/>
            <pc:sldMk cId="3849040701" sldId="390"/>
            <ac:inkMk id="397" creationId="{43C57A3F-07B4-450B-AC38-661B482E17E3}"/>
          </ac:inkMkLst>
        </pc:inkChg>
        <pc:inkChg chg="add mod">
          <ac:chgData name="呂仁園" userId="eef67f80-1e14-4c90-a22b-aad4575b3ef9" providerId="ADAL" clId="{FC75A137-0438-4E64-A2F8-CF022979D0B8}" dt="2020-06-19T01:29:14.242" v="764"/>
          <ac:inkMkLst>
            <pc:docMk/>
            <pc:sldMk cId="3849040701" sldId="390"/>
            <ac:inkMk id="398" creationId="{EDEFC39B-ACBC-4ABF-A5D4-E0C73BA9E1F1}"/>
          </ac:inkMkLst>
        </pc:inkChg>
        <pc:inkChg chg="add mod">
          <ac:chgData name="呂仁園" userId="eef67f80-1e14-4c90-a22b-aad4575b3ef9" providerId="ADAL" clId="{FC75A137-0438-4E64-A2F8-CF022979D0B8}" dt="2020-06-19T01:29:14.242" v="764"/>
          <ac:inkMkLst>
            <pc:docMk/>
            <pc:sldMk cId="3849040701" sldId="390"/>
            <ac:inkMk id="399" creationId="{BD924F0E-DD15-4B72-A91C-6D7DE74F445D}"/>
          </ac:inkMkLst>
        </pc:inkChg>
        <pc:inkChg chg="add mod">
          <ac:chgData name="呂仁園" userId="eef67f80-1e14-4c90-a22b-aad4575b3ef9" providerId="ADAL" clId="{FC75A137-0438-4E64-A2F8-CF022979D0B8}" dt="2020-06-19T01:29:14.242" v="764"/>
          <ac:inkMkLst>
            <pc:docMk/>
            <pc:sldMk cId="3849040701" sldId="390"/>
            <ac:inkMk id="400" creationId="{1366AF62-9CA8-446F-8DC9-F4AB57960954}"/>
          </ac:inkMkLst>
        </pc:inkChg>
        <pc:inkChg chg="add mod">
          <ac:chgData name="呂仁園" userId="eef67f80-1e14-4c90-a22b-aad4575b3ef9" providerId="ADAL" clId="{FC75A137-0438-4E64-A2F8-CF022979D0B8}" dt="2020-06-19T01:29:14.242" v="764"/>
          <ac:inkMkLst>
            <pc:docMk/>
            <pc:sldMk cId="3849040701" sldId="390"/>
            <ac:inkMk id="401" creationId="{FBEDE1B3-0A6E-4008-82C4-0E4795D97AB1}"/>
          </ac:inkMkLst>
        </pc:inkChg>
        <pc:inkChg chg="add mod">
          <ac:chgData name="呂仁園" userId="eef67f80-1e14-4c90-a22b-aad4575b3ef9" providerId="ADAL" clId="{FC75A137-0438-4E64-A2F8-CF022979D0B8}" dt="2020-06-19T01:29:14.242" v="764"/>
          <ac:inkMkLst>
            <pc:docMk/>
            <pc:sldMk cId="3849040701" sldId="390"/>
            <ac:inkMk id="402" creationId="{AB793B59-34FF-4E44-A71A-4E14F12A0669}"/>
          </ac:inkMkLst>
        </pc:inkChg>
        <pc:inkChg chg="add mod">
          <ac:chgData name="呂仁園" userId="eef67f80-1e14-4c90-a22b-aad4575b3ef9" providerId="ADAL" clId="{FC75A137-0438-4E64-A2F8-CF022979D0B8}" dt="2020-06-19T01:29:14.242" v="764"/>
          <ac:inkMkLst>
            <pc:docMk/>
            <pc:sldMk cId="3849040701" sldId="390"/>
            <ac:inkMk id="403" creationId="{00F8B521-CE93-42AC-8F84-969405954819}"/>
          </ac:inkMkLst>
        </pc:inkChg>
        <pc:inkChg chg="add mod">
          <ac:chgData name="呂仁園" userId="eef67f80-1e14-4c90-a22b-aad4575b3ef9" providerId="ADAL" clId="{FC75A137-0438-4E64-A2F8-CF022979D0B8}" dt="2020-06-19T01:29:14.242" v="764"/>
          <ac:inkMkLst>
            <pc:docMk/>
            <pc:sldMk cId="3849040701" sldId="390"/>
            <ac:inkMk id="404" creationId="{0B854116-F456-49F2-9DD1-099B2E0A0A16}"/>
          </ac:inkMkLst>
        </pc:inkChg>
        <pc:inkChg chg="add mod">
          <ac:chgData name="呂仁園" userId="eef67f80-1e14-4c90-a22b-aad4575b3ef9" providerId="ADAL" clId="{FC75A137-0438-4E64-A2F8-CF022979D0B8}" dt="2020-06-19T01:29:14.242" v="764"/>
          <ac:inkMkLst>
            <pc:docMk/>
            <pc:sldMk cId="3849040701" sldId="390"/>
            <ac:inkMk id="405" creationId="{B5E5A529-6D3B-47DB-A8F6-5E66FF9E7C91}"/>
          </ac:inkMkLst>
        </pc:inkChg>
        <pc:inkChg chg="add mod">
          <ac:chgData name="呂仁園" userId="eef67f80-1e14-4c90-a22b-aad4575b3ef9" providerId="ADAL" clId="{FC75A137-0438-4E64-A2F8-CF022979D0B8}" dt="2020-06-19T01:29:14.242" v="764"/>
          <ac:inkMkLst>
            <pc:docMk/>
            <pc:sldMk cId="3849040701" sldId="390"/>
            <ac:inkMk id="406" creationId="{0E52D5F4-9B36-4621-A716-9A1FF6DF3983}"/>
          </ac:inkMkLst>
        </pc:inkChg>
        <pc:inkChg chg="add mod">
          <ac:chgData name="呂仁園" userId="eef67f80-1e14-4c90-a22b-aad4575b3ef9" providerId="ADAL" clId="{FC75A137-0438-4E64-A2F8-CF022979D0B8}" dt="2020-06-19T01:29:14.242" v="764"/>
          <ac:inkMkLst>
            <pc:docMk/>
            <pc:sldMk cId="3849040701" sldId="390"/>
            <ac:inkMk id="407" creationId="{F9112D4A-EDF1-4DC5-A447-802AFD350F94}"/>
          </ac:inkMkLst>
        </pc:inkChg>
        <pc:inkChg chg="add mod">
          <ac:chgData name="呂仁園" userId="eef67f80-1e14-4c90-a22b-aad4575b3ef9" providerId="ADAL" clId="{FC75A137-0438-4E64-A2F8-CF022979D0B8}" dt="2020-06-19T01:29:14.242" v="764"/>
          <ac:inkMkLst>
            <pc:docMk/>
            <pc:sldMk cId="3849040701" sldId="390"/>
            <ac:inkMk id="408" creationId="{2D5CE5BF-2D41-456D-9BC4-E8F82E647DAE}"/>
          </ac:inkMkLst>
        </pc:inkChg>
        <pc:inkChg chg="add mod">
          <ac:chgData name="呂仁園" userId="eef67f80-1e14-4c90-a22b-aad4575b3ef9" providerId="ADAL" clId="{FC75A137-0438-4E64-A2F8-CF022979D0B8}" dt="2020-06-19T01:29:14.242" v="764"/>
          <ac:inkMkLst>
            <pc:docMk/>
            <pc:sldMk cId="3849040701" sldId="390"/>
            <ac:inkMk id="409" creationId="{F52A10BF-1BAE-44DA-9CBB-96069DC389D6}"/>
          </ac:inkMkLst>
        </pc:inkChg>
        <pc:inkChg chg="add mod">
          <ac:chgData name="呂仁園" userId="eef67f80-1e14-4c90-a22b-aad4575b3ef9" providerId="ADAL" clId="{FC75A137-0438-4E64-A2F8-CF022979D0B8}" dt="2020-06-19T01:29:14.242" v="764"/>
          <ac:inkMkLst>
            <pc:docMk/>
            <pc:sldMk cId="3849040701" sldId="390"/>
            <ac:inkMk id="410" creationId="{2727724F-9EF3-4E74-8F0C-AD6BF7D0FB37}"/>
          </ac:inkMkLst>
        </pc:inkChg>
        <pc:inkChg chg="add mod">
          <ac:chgData name="呂仁園" userId="eef67f80-1e14-4c90-a22b-aad4575b3ef9" providerId="ADAL" clId="{FC75A137-0438-4E64-A2F8-CF022979D0B8}" dt="2020-06-19T01:29:14.242" v="764"/>
          <ac:inkMkLst>
            <pc:docMk/>
            <pc:sldMk cId="3849040701" sldId="390"/>
            <ac:inkMk id="411" creationId="{963193E8-66CB-49E7-90C8-189CB53BB36D}"/>
          </ac:inkMkLst>
        </pc:inkChg>
        <pc:inkChg chg="add mod">
          <ac:chgData name="呂仁園" userId="eef67f80-1e14-4c90-a22b-aad4575b3ef9" providerId="ADAL" clId="{FC75A137-0438-4E64-A2F8-CF022979D0B8}" dt="2020-06-19T01:29:14.242" v="764"/>
          <ac:inkMkLst>
            <pc:docMk/>
            <pc:sldMk cId="3849040701" sldId="390"/>
            <ac:inkMk id="412" creationId="{1DE26478-7B6D-4DE3-AB97-5338CECE35BD}"/>
          </ac:inkMkLst>
        </pc:inkChg>
        <pc:inkChg chg="add mod">
          <ac:chgData name="呂仁園" userId="eef67f80-1e14-4c90-a22b-aad4575b3ef9" providerId="ADAL" clId="{FC75A137-0438-4E64-A2F8-CF022979D0B8}" dt="2020-06-19T01:29:14.242" v="764"/>
          <ac:inkMkLst>
            <pc:docMk/>
            <pc:sldMk cId="3849040701" sldId="390"/>
            <ac:inkMk id="413" creationId="{00B7EAD8-16FD-42C9-9AB7-5D6908EBBDA6}"/>
          </ac:inkMkLst>
        </pc:inkChg>
        <pc:inkChg chg="add mod">
          <ac:chgData name="呂仁園" userId="eef67f80-1e14-4c90-a22b-aad4575b3ef9" providerId="ADAL" clId="{FC75A137-0438-4E64-A2F8-CF022979D0B8}" dt="2020-06-19T01:29:14.242" v="764"/>
          <ac:inkMkLst>
            <pc:docMk/>
            <pc:sldMk cId="3849040701" sldId="390"/>
            <ac:inkMk id="414" creationId="{32CFF063-7C9A-4754-A330-E3233B663356}"/>
          </ac:inkMkLst>
        </pc:inkChg>
        <pc:inkChg chg="add mod">
          <ac:chgData name="呂仁園" userId="eef67f80-1e14-4c90-a22b-aad4575b3ef9" providerId="ADAL" clId="{FC75A137-0438-4E64-A2F8-CF022979D0B8}" dt="2020-06-19T01:29:14.242" v="764"/>
          <ac:inkMkLst>
            <pc:docMk/>
            <pc:sldMk cId="3849040701" sldId="390"/>
            <ac:inkMk id="415" creationId="{285C3054-4E41-48F9-A58B-837BDA867CC0}"/>
          </ac:inkMkLst>
        </pc:inkChg>
        <pc:inkChg chg="add mod">
          <ac:chgData name="呂仁園" userId="eef67f80-1e14-4c90-a22b-aad4575b3ef9" providerId="ADAL" clId="{FC75A137-0438-4E64-A2F8-CF022979D0B8}" dt="2020-06-19T01:29:26.793" v="796"/>
          <ac:inkMkLst>
            <pc:docMk/>
            <pc:sldMk cId="3849040701" sldId="390"/>
            <ac:inkMk id="418" creationId="{3BC5025D-DC73-474F-9B78-6190264B995E}"/>
          </ac:inkMkLst>
        </pc:inkChg>
        <pc:inkChg chg="add mod">
          <ac:chgData name="呂仁園" userId="eef67f80-1e14-4c90-a22b-aad4575b3ef9" providerId="ADAL" clId="{FC75A137-0438-4E64-A2F8-CF022979D0B8}" dt="2020-06-19T01:29:26.793" v="796"/>
          <ac:inkMkLst>
            <pc:docMk/>
            <pc:sldMk cId="3849040701" sldId="390"/>
            <ac:inkMk id="419" creationId="{26942B93-18A8-45BE-A443-D3FE4F1AFDFB}"/>
          </ac:inkMkLst>
        </pc:inkChg>
        <pc:inkChg chg="add mod">
          <ac:chgData name="呂仁園" userId="eef67f80-1e14-4c90-a22b-aad4575b3ef9" providerId="ADAL" clId="{FC75A137-0438-4E64-A2F8-CF022979D0B8}" dt="2020-06-19T01:29:26.793" v="796"/>
          <ac:inkMkLst>
            <pc:docMk/>
            <pc:sldMk cId="3849040701" sldId="390"/>
            <ac:inkMk id="420" creationId="{64AC6119-3ACE-4A0A-8366-9A09FE44B819}"/>
          </ac:inkMkLst>
        </pc:inkChg>
        <pc:inkChg chg="add mod">
          <ac:chgData name="呂仁園" userId="eef67f80-1e14-4c90-a22b-aad4575b3ef9" providerId="ADAL" clId="{FC75A137-0438-4E64-A2F8-CF022979D0B8}" dt="2020-06-19T01:29:26.793" v="796"/>
          <ac:inkMkLst>
            <pc:docMk/>
            <pc:sldMk cId="3849040701" sldId="390"/>
            <ac:inkMk id="421" creationId="{41EABBB3-4665-4FB2-BE3A-843E66514BFC}"/>
          </ac:inkMkLst>
        </pc:inkChg>
        <pc:inkChg chg="add mod">
          <ac:chgData name="呂仁園" userId="eef67f80-1e14-4c90-a22b-aad4575b3ef9" providerId="ADAL" clId="{FC75A137-0438-4E64-A2F8-CF022979D0B8}" dt="2020-06-19T01:29:26.793" v="796"/>
          <ac:inkMkLst>
            <pc:docMk/>
            <pc:sldMk cId="3849040701" sldId="390"/>
            <ac:inkMk id="422" creationId="{8E8CDAA0-45F5-4517-9868-88DC24676311}"/>
          </ac:inkMkLst>
        </pc:inkChg>
        <pc:inkChg chg="add mod">
          <ac:chgData name="呂仁園" userId="eef67f80-1e14-4c90-a22b-aad4575b3ef9" providerId="ADAL" clId="{FC75A137-0438-4E64-A2F8-CF022979D0B8}" dt="2020-06-19T01:29:26.793" v="796"/>
          <ac:inkMkLst>
            <pc:docMk/>
            <pc:sldMk cId="3849040701" sldId="390"/>
            <ac:inkMk id="423" creationId="{1BC072DD-59B8-4027-97EF-95DB4FFE07DE}"/>
          </ac:inkMkLst>
        </pc:inkChg>
        <pc:inkChg chg="add mod">
          <ac:chgData name="呂仁園" userId="eef67f80-1e14-4c90-a22b-aad4575b3ef9" providerId="ADAL" clId="{FC75A137-0438-4E64-A2F8-CF022979D0B8}" dt="2020-06-19T01:29:26.793" v="796"/>
          <ac:inkMkLst>
            <pc:docMk/>
            <pc:sldMk cId="3849040701" sldId="390"/>
            <ac:inkMk id="424" creationId="{68612CAB-07DE-4F49-A7D0-63D8AAFCFFE3}"/>
          </ac:inkMkLst>
        </pc:inkChg>
        <pc:inkChg chg="add mod">
          <ac:chgData name="呂仁園" userId="eef67f80-1e14-4c90-a22b-aad4575b3ef9" providerId="ADAL" clId="{FC75A137-0438-4E64-A2F8-CF022979D0B8}" dt="2020-06-19T01:29:26.793" v="796"/>
          <ac:inkMkLst>
            <pc:docMk/>
            <pc:sldMk cId="3849040701" sldId="390"/>
            <ac:inkMk id="425" creationId="{B7E73191-CE02-4B08-8EC6-9317B831431B}"/>
          </ac:inkMkLst>
        </pc:inkChg>
        <pc:inkChg chg="add mod">
          <ac:chgData name="呂仁園" userId="eef67f80-1e14-4c90-a22b-aad4575b3ef9" providerId="ADAL" clId="{FC75A137-0438-4E64-A2F8-CF022979D0B8}" dt="2020-06-19T01:29:26.793" v="796"/>
          <ac:inkMkLst>
            <pc:docMk/>
            <pc:sldMk cId="3849040701" sldId="390"/>
            <ac:inkMk id="426" creationId="{F3B21077-66EC-4B72-99A1-6E83A612AF12}"/>
          </ac:inkMkLst>
        </pc:inkChg>
        <pc:inkChg chg="add mod">
          <ac:chgData name="呂仁園" userId="eef67f80-1e14-4c90-a22b-aad4575b3ef9" providerId="ADAL" clId="{FC75A137-0438-4E64-A2F8-CF022979D0B8}" dt="2020-06-19T01:29:26.793" v="796"/>
          <ac:inkMkLst>
            <pc:docMk/>
            <pc:sldMk cId="3849040701" sldId="390"/>
            <ac:inkMk id="427" creationId="{A1F3D6BE-5823-4934-987D-231CC612F314}"/>
          </ac:inkMkLst>
        </pc:inkChg>
        <pc:inkChg chg="add mod">
          <ac:chgData name="呂仁園" userId="eef67f80-1e14-4c90-a22b-aad4575b3ef9" providerId="ADAL" clId="{FC75A137-0438-4E64-A2F8-CF022979D0B8}" dt="2020-06-19T01:29:26.793" v="796"/>
          <ac:inkMkLst>
            <pc:docMk/>
            <pc:sldMk cId="3849040701" sldId="390"/>
            <ac:inkMk id="428" creationId="{AFA339DB-1520-4028-BA87-9CAC9A0D8201}"/>
          </ac:inkMkLst>
        </pc:inkChg>
        <pc:inkChg chg="add mod">
          <ac:chgData name="呂仁園" userId="eef67f80-1e14-4c90-a22b-aad4575b3ef9" providerId="ADAL" clId="{FC75A137-0438-4E64-A2F8-CF022979D0B8}" dt="2020-06-19T01:29:26.793" v="796"/>
          <ac:inkMkLst>
            <pc:docMk/>
            <pc:sldMk cId="3849040701" sldId="390"/>
            <ac:inkMk id="429" creationId="{6E2590DE-858D-477E-88CF-FE29D77E80EB}"/>
          </ac:inkMkLst>
        </pc:inkChg>
        <pc:inkChg chg="add mod">
          <ac:chgData name="呂仁園" userId="eef67f80-1e14-4c90-a22b-aad4575b3ef9" providerId="ADAL" clId="{FC75A137-0438-4E64-A2F8-CF022979D0B8}" dt="2020-06-19T01:29:26.793" v="796"/>
          <ac:inkMkLst>
            <pc:docMk/>
            <pc:sldMk cId="3849040701" sldId="390"/>
            <ac:inkMk id="430" creationId="{ADC68E4F-37D5-4C88-BCAA-BE49388EA900}"/>
          </ac:inkMkLst>
        </pc:inkChg>
        <pc:inkChg chg="add mod">
          <ac:chgData name="呂仁園" userId="eef67f80-1e14-4c90-a22b-aad4575b3ef9" providerId="ADAL" clId="{FC75A137-0438-4E64-A2F8-CF022979D0B8}" dt="2020-06-19T01:29:26.793" v="796"/>
          <ac:inkMkLst>
            <pc:docMk/>
            <pc:sldMk cId="3849040701" sldId="390"/>
            <ac:inkMk id="431" creationId="{48F01829-5CFB-4C63-83F8-61F1942CCD92}"/>
          </ac:inkMkLst>
        </pc:inkChg>
        <pc:inkChg chg="add mod">
          <ac:chgData name="呂仁園" userId="eef67f80-1e14-4c90-a22b-aad4575b3ef9" providerId="ADAL" clId="{FC75A137-0438-4E64-A2F8-CF022979D0B8}" dt="2020-06-19T01:29:26.793" v="796"/>
          <ac:inkMkLst>
            <pc:docMk/>
            <pc:sldMk cId="3849040701" sldId="390"/>
            <ac:inkMk id="432" creationId="{FDF89CA0-4CF3-4A7D-B866-1076E582386C}"/>
          </ac:inkMkLst>
        </pc:inkChg>
        <pc:inkChg chg="add mod">
          <ac:chgData name="呂仁園" userId="eef67f80-1e14-4c90-a22b-aad4575b3ef9" providerId="ADAL" clId="{FC75A137-0438-4E64-A2F8-CF022979D0B8}" dt="2020-06-19T01:29:26.793" v="796"/>
          <ac:inkMkLst>
            <pc:docMk/>
            <pc:sldMk cId="3849040701" sldId="390"/>
            <ac:inkMk id="433" creationId="{538AE72C-D05E-4FD9-84A2-84348B845C7A}"/>
          </ac:inkMkLst>
        </pc:inkChg>
        <pc:inkChg chg="add mod">
          <ac:chgData name="呂仁園" userId="eef67f80-1e14-4c90-a22b-aad4575b3ef9" providerId="ADAL" clId="{FC75A137-0438-4E64-A2F8-CF022979D0B8}" dt="2020-06-19T01:29:26.793" v="796"/>
          <ac:inkMkLst>
            <pc:docMk/>
            <pc:sldMk cId="3849040701" sldId="390"/>
            <ac:inkMk id="434" creationId="{B0419A3D-58C2-4D82-A86B-B1F55D2C61B4}"/>
          </ac:inkMkLst>
        </pc:inkChg>
        <pc:inkChg chg="add mod">
          <ac:chgData name="呂仁園" userId="eef67f80-1e14-4c90-a22b-aad4575b3ef9" providerId="ADAL" clId="{FC75A137-0438-4E64-A2F8-CF022979D0B8}" dt="2020-06-19T01:29:26.793" v="796"/>
          <ac:inkMkLst>
            <pc:docMk/>
            <pc:sldMk cId="3849040701" sldId="390"/>
            <ac:inkMk id="435" creationId="{7E2B8AC8-5DDF-4C22-A229-F12FE1815938}"/>
          </ac:inkMkLst>
        </pc:inkChg>
        <pc:inkChg chg="add mod">
          <ac:chgData name="呂仁園" userId="eef67f80-1e14-4c90-a22b-aad4575b3ef9" providerId="ADAL" clId="{FC75A137-0438-4E64-A2F8-CF022979D0B8}" dt="2020-06-19T01:29:26.793" v="796"/>
          <ac:inkMkLst>
            <pc:docMk/>
            <pc:sldMk cId="3849040701" sldId="390"/>
            <ac:inkMk id="436" creationId="{4E162D66-597F-4F12-B244-7A7422FA644D}"/>
          </ac:inkMkLst>
        </pc:inkChg>
        <pc:inkChg chg="add mod">
          <ac:chgData name="呂仁園" userId="eef67f80-1e14-4c90-a22b-aad4575b3ef9" providerId="ADAL" clId="{FC75A137-0438-4E64-A2F8-CF022979D0B8}" dt="2020-06-19T01:29:26.793" v="796"/>
          <ac:inkMkLst>
            <pc:docMk/>
            <pc:sldMk cId="3849040701" sldId="390"/>
            <ac:inkMk id="437" creationId="{85ECB2ED-4AB4-4CB8-90E5-77EBD80BBE88}"/>
          </ac:inkMkLst>
        </pc:inkChg>
        <pc:inkChg chg="add mod">
          <ac:chgData name="呂仁園" userId="eef67f80-1e14-4c90-a22b-aad4575b3ef9" providerId="ADAL" clId="{FC75A137-0438-4E64-A2F8-CF022979D0B8}" dt="2020-06-19T01:29:26.793" v="796"/>
          <ac:inkMkLst>
            <pc:docMk/>
            <pc:sldMk cId="3849040701" sldId="390"/>
            <ac:inkMk id="438" creationId="{A3C5A122-36EB-499E-816C-D8E388797534}"/>
          </ac:inkMkLst>
        </pc:inkChg>
        <pc:inkChg chg="add mod">
          <ac:chgData name="呂仁園" userId="eef67f80-1e14-4c90-a22b-aad4575b3ef9" providerId="ADAL" clId="{FC75A137-0438-4E64-A2F8-CF022979D0B8}" dt="2020-06-19T01:29:26.793" v="796"/>
          <ac:inkMkLst>
            <pc:docMk/>
            <pc:sldMk cId="3849040701" sldId="390"/>
            <ac:inkMk id="439" creationId="{6CF05721-6030-4D43-8B64-15066E2C863C}"/>
          </ac:inkMkLst>
        </pc:inkChg>
        <pc:inkChg chg="add mod">
          <ac:chgData name="呂仁園" userId="eef67f80-1e14-4c90-a22b-aad4575b3ef9" providerId="ADAL" clId="{FC75A137-0438-4E64-A2F8-CF022979D0B8}" dt="2020-06-19T01:29:26.793" v="796"/>
          <ac:inkMkLst>
            <pc:docMk/>
            <pc:sldMk cId="3849040701" sldId="390"/>
            <ac:inkMk id="440" creationId="{B98F54A0-7F0A-46E7-972B-8908AEC30D68}"/>
          </ac:inkMkLst>
        </pc:inkChg>
        <pc:inkChg chg="add mod">
          <ac:chgData name="呂仁園" userId="eef67f80-1e14-4c90-a22b-aad4575b3ef9" providerId="ADAL" clId="{FC75A137-0438-4E64-A2F8-CF022979D0B8}" dt="2020-06-19T01:29:26.793" v="796"/>
          <ac:inkMkLst>
            <pc:docMk/>
            <pc:sldMk cId="3849040701" sldId="390"/>
            <ac:inkMk id="441" creationId="{2A96753A-026E-413D-AC2E-1BC2FDCDE64D}"/>
          </ac:inkMkLst>
        </pc:inkChg>
        <pc:inkChg chg="add mod">
          <ac:chgData name="呂仁園" userId="eef67f80-1e14-4c90-a22b-aad4575b3ef9" providerId="ADAL" clId="{FC75A137-0438-4E64-A2F8-CF022979D0B8}" dt="2020-06-19T01:29:26.793" v="796"/>
          <ac:inkMkLst>
            <pc:docMk/>
            <pc:sldMk cId="3849040701" sldId="390"/>
            <ac:inkMk id="442" creationId="{94A2B1F4-E985-47B3-9865-1A517ECF2770}"/>
          </ac:inkMkLst>
        </pc:inkChg>
        <pc:inkChg chg="add mod">
          <ac:chgData name="呂仁園" userId="eef67f80-1e14-4c90-a22b-aad4575b3ef9" providerId="ADAL" clId="{FC75A137-0438-4E64-A2F8-CF022979D0B8}" dt="2020-06-19T01:29:26.793" v="796"/>
          <ac:inkMkLst>
            <pc:docMk/>
            <pc:sldMk cId="3849040701" sldId="390"/>
            <ac:inkMk id="443" creationId="{F256BACF-8A16-413B-884C-9860B8DFB730}"/>
          </ac:inkMkLst>
        </pc:inkChg>
        <pc:inkChg chg="add mod">
          <ac:chgData name="呂仁園" userId="eef67f80-1e14-4c90-a22b-aad4575b3ef9" providerId="ADAL" clId="{FC75A137-0438-4E64-A2F8-CF022979D0B8}" dt="2020-06-19T01:29:26.793" v="796"/>
          <ac:inkMkLst>
            <pc:docMk/>
            <pc:sldMk cId="3849040701" sldId="390"/>
            <ac:inkMk id="444" creationId="{EE86DBC1-B4B8-477D-BAF7-F7B4930BFA9D}"/>
          </ac:inkMkLst>
        </pc:inkChg>
        <pc:inkChg chg="add mod">
          <ac:chgData name="呂仁園" userId="eef67f80-1e14-4c90-a22b-aad4575b3ef9" providerId="ADAL" clId="{FC75A137-0438-4E64-A2F8-CF022979D0B8}" dt="2020-06-19T01:29:26.793" v="796"/>
          <ac:inkMkLst>
            <pc:docMk/>
            <pc:sldMk cId="3849040701" sldId="390"/>
            <ac:inkMk id="445" creationId="{821D0217-A847-4BAC-A6AA-E512812D0CB8}"/>
          </ac:inkMkLst>
        </pc:inkChg>
        <pc:inkChg chg="add mod">
          <ac:chgData name="呂仁園" userId="eef67f80-1e14-4c90-a22b-aad4575b3ef9" providerId="ADAL" clId="{FC75A137-0438-4E64-A2F8-CF022979D0B8}" dt="2020-06-19T01:29:26.793" v="796"/>
          <ac:inkMkLst>
            <pc:docMk/>
            <pc:sldMk cId="3849040701" sldId="390"/>
            <ac:inkMk id="446" creationId="{AAE9F1DD-4051-425B-94EF-1F2357706B78}"/>
          </ac:inkMkLst>
        </pc:inkChg>
        <pc:inkChg chg="add mod">
          <ac:chgData name="呂仁園" userId="eef67f80-1e14-4c90-a22b-aad4575b3ef9" providerId="ADAL" clId="{FC75A137-0438-4E64-A2F8-CF022979D0B8}" dt="2020-06-19T01:29:26.793" v="796"/>
          <ac:inkMkLst>
            <pc:docMk/>
            <pc:sldMk cId="3849040701" sldId="390"/>
            <ac:inkMk id="447" creationId="{3EA449BF-D417-41B3-8D3A-221C60C155DC}"/>
          </ac:inkMkLst>
        </pc:inkChg>
        <pc:inkChg chg="add mod">
          <ac:chgData name="呂仁園" userId="eef67f80-1e14-4c90-a22b-aad4575b3ef9" providerId="ADAL" clId="{FC75A137-0438-4E64-A2F8-CF022979D0B8}" dt="2020-06-19T01:29:26.793" v="796"/>
          <ac:inkMkLst>
            <pc:docMk/>
            <pc:sldMk cId="3849040701" sldId="390"/>
            <ac:inkMk id="448" creationId="{2C0941B2-5DB8-4408-ADC8-E6E24552F785}"/>
          </ac:inkMkLst>
        </pc:inkChg>
        <pc:inkChg chg="add mod">
          <ac:chgData name="呂仁園" userId="eef67f80-1e14-4c90-a22b-aad4575b3ef9" providerId="ADAL" clId="{FC75A137-0438-4E64-A2F8-CF022979D0B8}" dt="2020-06-19T01:29:49.259" v="809"/>
          <ac:inkMkLst>
            <pc:docMk/>
            <pc:sldMk cId="3849040701" sldId="390"/>
            <ac:inkMk id="451" creationId="{D7901F68-11EB-4A83-99FE-3940468BEC5F}"/>
          </ac:inkMkLst>
        </pc:inkChg>
        <pc:inkChg chg="add mod">
          <ac:chgData name="呂仁園" userId="eef67f80-1e14-4c90-a22b-aad4575b3ef9" providerId="ADAL" clId="{FC75A137-0438-4E64-A2F8-CF022979D0B8}" dt="2020-06-19T01:29:49.259" v="809"/>
          <ac:inkMkLst>
            <pc:docMk/>
            <pc:sldMk cId="3849040701" sldId="390"/>
            <ac:inkMk id="452" creationId="{2338CF8B-8EB8-482B-8126-09DD935CAE9D}"/>
          </ac:inkMkLst>
        </pc:inkChg>
        <pc:inkChg chg="add">
          <ac:chgData name="呂仁園" userId="eef67f80-1e14-4c90-a22b-aad4575b3ef9" providerId="ADAL" clId="{FC75A137-0438-4E64-A2F8-CF022979D0B8}" dt="2020-06-19T01:29:45.454" v="799" actId="9405"/>
          <ac:inkMkLst>
            <pc:docMk/>
            <pc:sldMk cId="3849040701" sldId="390"/>
            <ac:inkMk id="453" creationId="{2AD1F9AE-328F-425A-A98E-99E67F57AB99}"/>
          </ac:inkMkLst>
        </pc:inkChg>
        <pc:inkChg chg="add">
          <ac:chgData name="呂仁園" userId="eef67f80-1e14-4c90-a22b-aad4575b3ef9" providerId="ADAL" clId="{FC75A137-0438-4E64-A2F8-CF022979D0B8}" dt="2020-06-19T01:29:45.786" v="800" actId="9405"/>
          <ac:inkMkLst>
            <pc:docMk/>
            <pc:sldMk cId="3849040701" sldId="390"/>
            <ac:inkMk id="454" creationId="{5F7011D4-D2BF-4C79-938D-FC1CFAA6828B}"/>
          </ac:inkMkLst>
        </pc:inkChg>
        <pc:inkChg chg="add mod">
          <ac:chgData name="呂仁園" userId="eef67f80-1e14-4c90-a22b-aad4575b3ef9" providerId="ADAL" clId="{FC75A137-0438-4E64-A2F8-CF022979D0B8}" dt="2020-06-19T01:29:49.259" v="809"/>
          <ac:inkMkLst>
            <pc:docMk/>
            <pc:sldMk cId="3849040701" sldId="390"/>
            <ac:inkMk id="455" creationId="{5B7820E8-DBC9-45CC-A4CC-53F0C7537844}"/>
          </ac:inkMkLst>
        </pc:inkChg>
        <pc:inkChg chg="add mod">
          <ac:chgData name="呂仁園" userId="eef67f80-1e14-4c90-a22b-aad4575b3ef9" providerId="ADAL" clId="{FC75A137-0438-4E64-A2F8-CF022979D0B8}" dt="2020-06-19T01:29:49.259" v="809"/>
          <ac:inkMkLst>
            <pc:docMk/>
            <pc:sldMk cId="3849040701" sldId="390"/>
            <ac:inkMk id="456" creationId="{C7C0A346-2668-415D-A055-2C7F04E9ECCE}"/>
          </ac:inkMkLst>
        </pc:inkChg>
        <pc:inkChg chg="add">
          <ac:chgData name="呂仁園" userId="eef67f80-1e14-4c90-a22b-aad4575b3ef9" providerId="ADAL" clId="{FC75A137-0438-4E64-A2F8-CF022979D0B8}" dt="2020-06-19T01:29:46.802" v="803" actId="9405"/>
          <ac:inkMkLst>
            <pc:docMk/>
            <pc:sldMk cId="3849040701" sldId="390"/>
            <ac:inkMk id="457" creationId="{0755CCD2-85DD-4045-A1CE-55B2CE99C9AE}"/>
          </ac:inkMkLst>
        </pc:inkChg>
        <pc:inkChg chg="add">
          <ac:chgData name="呂仁園" userId="eef67f80-1e14-4c90-a22b-aad4575b3ef9" providerId="ADAL" clId="{FC75A137-0438-4E64-A2F8-CF022979D0B8}" dt="2020-06-19T01:29:47.141" v="804" actId="9405"/>
          <ac:inkMkLst>
            <pc:docMk/>
            <pc:sldMk cId="3849040701" sldId="390"/>
            <ac:inkMk id="458" creationId="{A98C4146-D9AB-428B-BD17-252EAD749D1C}"/>
          </ac:inkMkLst>
        </pc:inkChg>
        <pc:inkChg chg="add">
          <ac:chgData name="呂仁園" userId="eef67f80-1e14-4c90-a22b-aad4575b3ef9" providerId="ADAL" clId="{FC75A137-0438-4E64-A2F8-CF022979D0B8}" dt="2020-06-19T01:29:47.469" v="805" actId="9405"/>
          <ac:inkMkLst>
            <pc:docMk/>
            <pc:sldMk cId="3849040701" sldId="390"/>
            <ac:inkMk id="459" creationId="{359FB852-6C08-44B5-A3AB-905C4873FBFA}"/>
          </ac:inkMkLst>
        </pc:inkChg>
        <pc:inkChg chg="add">
          <ac:chgData name="呂仁園" userId="eef67f80-1e14-4c90-a22b-aad4575b3ef9" providerId="ADAL" clId="{FC75A137-0438-4E64-A2F8-CF022979D0B8}" dt="2020-06-19T01:29:47.809" v="806" actId="9405"/>
          <ac:inkMkLst>
            <pc:docMk/>
            <pc:sldMk cId="3849040701" sldId="390"/>
            <ac:inkMk id="460" creationId="{85E3B076-39EC-4CEA-A08A-1E30BA234C74}"/>
          </ac:inkMkLst>
        </pc:inkChg>
        <pc:inkChg chg="add">
          <ac:chgData name="呂仁園" userId="eef67f80-1e14-4c90-a22b-aad4575b3ef9" providerId="ADAL" clId="{FC75A137-0438-4E64-A2F8-CF022979D0B8}" dt="2020-06-19T01:29:48.137" v="807" actId="9405"/>
          <ac:inkMkLst>
            <pc:docMk/>
            <pc:sldMk cId="3849040701" sldId="390"/>
            <ac:inkMk id="461" creationId="{383EED3B-3278-4B93-9E9A-C0672CC35011}"/>
          </ac:inkMkLst>
        </pc:inkChg>
        <pc:inkChg chg="add">
          <ac:chgData name="呂仁園" userId="eef67f80-1e14-4c90-a22b-aad4575b3ef9" providerId="ADAL" clId="{FC75A137-0438-4E64-A2F8-CF022979D0B8}" dt="2020-06-19T01:29:48.468" v="808" actId="9405"/>
          <ac:inkMkLst>
            <pc:docMk/>
            <pc:sldMk cId="3849040701" sldId="390"/>
            <ac:inkMk id="462" creationId="{57B36664-B35C-412B-8505-F12753459C98}"/>
          </ac:inkMkLst>
        </pc:inkChg>
        <pc:inkChg chg="add mod">
          <ac:chgData name="呂仁園" userId="eef67f80-1e14-4c90-a22b-aad4575b3ef9" providerId="ADAL" clId="{FC75A137-0438-4E64-A2F8-CF022979D0B8}" dt="2020-06-19T01:30:12.926" v="867"/>
          <ac:inkMkLst>
            <pc:docMk/>
            <pc:sldMk cId="3849040701" sldId="390"/>
            <ac:inkMk id="465" creationId="{5A2B8AD7-5131-4BE3-A8A3-CD4FA83DC1F4}"/>
          </ac:inkMkLst>
        </pc:inkChg>
        <pc:inkChg chg="add mod">
          <ac:chgData name="呂仁園" userId="eef67f80-1e14-4c90-a22b-aad4575b3ef9" providerId="ADAL" clId="{FC75A137-0438-4E64-A2F8-CF022979D0B8}" dt="2020-06-19T01:30:12.926" v="867"/>
          <ac:inkMkLst>
            <pc:docMk/>
            <pc:sldMk cId="3849040701" sldId="390"/>
            <ac:inkMk id="466" creationId="{5A77C49D-9769-412B-9120-EF657127AD69}"/>
          </ac:inkMkLst>
        </pc:inkChg>
        <pc:inkChg chg="add mod">
          <ac:chgData name="呂仁園" userId="eef67f80-1e14-4c90-a22b-aad4575b3ef9" providerId="ADAL" clId="{FC75A137-0438-4E64-A2F8-CF022979D0B8}" dt="2020-06-19T01:30:12.926" v="867"/>
          <ac:inkMkLst>
            <pc:docMk/>
            <pc:sldMk cId="3849040701" sldId="390"/>
            <ac:inkMk id="467" creationId="{752D56F9-B1FA-4C85-AB65-08DE93C6B7B4}"/>
          </ac:inkMkLst>
        </pc:inkChg>
        <pc:inkChg chg="add mod">
          <ac:chgData name="呂仁園" userId="eef67f80-1e14-4c90-a22b-aad4575b3ef9" providerId="ADAL" clId="{FC75A137-0438-4E64-A2F8-CF022979D0B8}" dt="2020-06-19T01:30:12.926" v="867"/>
          <ac:inkMkLst>
            <pc:docMk/>
            <pc:sldMk cId="3849040701" sldId="390"/>
            <ac:inkMk id="468" creationId="{D2FB0F05-9ED9-47E5-80B9-0AAE3BD388C7}"/>
          </ac:inkMkLst>
        </pc:inkChg>
        <pc:inkChg chg="add mod">
          <ac:chgData name="呂仁園" userId="eef67f80-1e14-4c90-a22b-aad4575b3ef9" providerId="ADAL" clId="{FC75A137-0438-4E64-A2F8-CF022979D0B8}" dt="2020-06-19T01:30:12.926" v="867"/>
          <ac:inkMkLst>
            <pc:docMk/>
            <pc:sldMk cId="3849040701" sldId="390"/>
            <ac:inkMk id="469" creationId="{0E4EF7D1-B71A-4D9F-8A31-1EB25B3347FD}"/>
          </ac:inkMkLst>
        </pc:inkChg>
        <pc:inkChg chg="add mod">
          <ac:chgData name="呂仁園" userId="eef67f80-1e14-4c90-a22b-aad4575b3ef9" providerId="ADAL" clId="{FC75A137-0438-4E64-A2F8-CF022979D0B8}" dt="2020-06-19T01:30:12.926" v="867"/>
          <ac:inkMkLst>
            <pc:docMk/>
            <pc:sldMk cId="3849040701" sldId="390"/>
            <ac:inkMk id="470" creationId="{97FDCC19-5359-42E1-9CF7-DB25AAC09D0F}"/>
          </ac:inkMkLst>
        </pc:inkChg>
        <pc:inkChg chg="add mod">
          <ac:chgData name="呂仁園" userId="eef67f80-1e14-4c90-a22b-aad4575b3ef9" providerId="ADAL" clId="{FC75A137-0438-4E64-A2F8-CF022979D0B8}" dt="2020-06-19T01:30:12.926" v="867"/>
          <ac:inkMkLst>
            <pc:docMk/>
            <pc:sldMk cId="3849040701" sldId="390"/>
            <ac:inkMk id="471" creationId="{C77073B8-78D3-4549-ACAA-D509EC2940D1}"/>
          </ac:inkMkLst>
        </pc:inkChg>
        <pc:inkChg chg="add mod">
          <ac:chgData name="呂仁園" userId="eef67f80-1e14-4c90-a22b-aad4575b3ef9" providerId="ADAL" clId="{FC75A137-0438-4E64-A2F8-CF022979D0B8}" dt="2020-06-19T01:30:12.926" v="867"/>
          <ac:inkMkLst>
            <pc:docMk/>
            <pc:sldMk cId="3849040701" sldId="390"/>
            <ac:inkMk id="472" creationId="{B2ADD806-E3F6-4E69-BB66-87FEEE27041A}"/>
          </ac:inkMkLst>
        </pc:inkChg>
        <pc:inkChg chg="add mod">
          <ac:chgData name="呂仁園" userId="eef67f80-1e14-4c90-a22b-aad4575b3ef9" providerId="ADAL" clId="{FC75A137-0438-4E64-A2F8-CF022979D0B8}" dt="2020-06-19T01:30:12.926" v="867"/>
          <ac:inkMkLst>
            <pc:docMk/>
            <pc:sldMk cId="3849040701" sldId="390"/>
            <ac:inkMk id="473" creationId="{051927F4-FED5-4727-98D4-C240572271BE}"/>
          </ac:inkMkLst>
        </pc:inkChg>
        <pc:inkChg chg="add mod">
          <ac:chgData name="呂仁園" userId="eef67f80-1e14-4c90-a22b-aad4575b3ef9" providerId="ADAL" clId="{FC75A137-0438-4E64-A2F8-CF022979D0B8}" dt="2020-06-19T01:30:12.926" v="867"/>
          <ac:inkMkLst>
            <pc:docMk/>
            <pc:sldMk cId="3849040701" sldId="390"/>
            <ac:inkMk id="474" creationId="{0FFDE5BA-B346-4E3A-9621-BAC35393CF6C}"/>
          </ac:inkMkLst>
        </pc:inkChg>
        <pc:inkChg chg="add mod">
          <ac:chgData name="呂仁園" userId="eef67f80-1e14-4c90-a22b-aad4575b3ef9" providerId="ADAL" clId="{FC75A137-0438-4E64-A2F8-CF022979D0B8}" dt="2020-06-19T01:30:12.926" v="867"/>
          <ac:inkMkLst>
            <pc:docMk/>
            <pc:sldMk cId="3849040701" sldId="390"/>
            <ac:inkMk id="475" creationId="{776E6475-3369-4D5B-AAE6-886DCD91AAD8}"/>
          </ac:inkMkLst>
        </pc:inkChg>
        <pc:inkChg chg="add mod">
          <ac:chgData name="呂仁園" userId="eef67f80-1e14-4c90-a22b-aad4575b3ef9" providerId="ADAL" clId="{FC75A137-0438-4E64-A2F8-CF022979D0B8}" dt="2020-06-19T01:30:12.926" v="867"/>
          <ac:inkMkLst>
            <pc:docMk/>
            <pc:sldMk cId="3849040701" sldId="390"/>
            <ac:inkMk id="476" creationId="{AC44C79B-1A03-483C-B518-DBE39F262751}"/>
          </ac:inkMkLst>
        </pc:inkChg>
        <pc:inkChg chg="add mod">
          <ac:chgData name="呂仁園" userId="eef67f80-1e14-4c90-a22b-aad4575b3ef9" providerId="ADAL" clId="{FC75A137-0438-4E64-A2F8-CF022979D0B8}" dt="2020-06-19T01:30:12.926" v="867"/>
          <ac:inkMkLst>
            <pc:docMk/>
            <pc:sldMk cId="3849040701" sldId="390"/>
            <ac:inkMk id="477" creationId="{3FC3B2AF-5064-45CF-8E3D-496EE2D77AF8}"/>
          </ac:inkMkLst>
        </pc:inkChg>
        <pc:inkChg chg="add mod">
          <ac:chgData name="呂仁園" userId="eef67f80-1e14-4c90-a22b-aad4575b3ef9" providerId="ADAL" clId="{FC75A137-0438-4E64-A2F8-CF022979D0B8}" dt="2020-06-19T01:30:12.926" v="867"/>
          <ac:inkMkLst>
            <pc:docMk/>
            <pc:sldMk cId="3849040701" sldId="390"/>
            <ac:inkMk id="478" creationId="{4F050758-31EE-4C9D-A376-CB354A3216AA}"/>
          </ac:inkMkLst>
        </pc:inkChg>
        <pc:inkChg chg="add mod">
          <ac:chgData name="呂仁園" userId="eef67f80-1e14-4c90-a22b-aad4575b3ef9" providerId="ADAL" clId="{FC75A137-0438-4E64-A2F8-CF022979D0B8}" dt="2020-06-19T01:30:12.926" v="867"/>
          <ac:inkMkLst>
            <pc:docMk/>
            <pc:sldMk cId="3849040701" sldId="390"/>
            <ac:inkMk id="479" creationId="{B4042737-82D9-4E45-8790-9564F9029311}"/>
          </ac:inkMkLst>
        </pc:inkChg>
        <pc:inkChg chg="add mod">
          <ac:chgData name="呂仁園" userId="eef67f80-1e14-4c90-a22b-aad4575b3ef9" providerId="ADAL" clId="{FC75A137-0438-4E64-A2F8-CF022979D0B8}" dt="2020-06-19T01:30:12.926" v="867"/>
          <ac:inkMkLst>
            <pc:docMk/>
            <pc:sldMk cId="3849040701" sldId="390"/>
            <ac:inkMk id="480" creationId="{78E083E1-1D30-44C7-A31F-CCD6B2EC961F}"/>
          </ac:inkMkLst>
        </pc:inkChg>
        <pc:inkChg chg="add mod">
          <ac:chgData name="呂仁園" userId="eef67f80-1e14-4c90-a22b-aad4575b3ef9" providerId="ADAL" clId="{FC75A137-0438-4E64-A2F8-CF022979D0B8}" dt="2020-06-19T01:30:12.926" v="867"/>
          <ac:inkMkLst>
            <pc:docMk/>
            <pc:sldMk cId="3849040701" sldId="390"/>
            <ac:inkMk id="481" creationId="{A4AD2502-D4D5-4ED1-B676-1D4FFCB2DE34}"/>
          </ac:inkMkLst>
        </pc:inkChg>
        <pc:inkChg chg="add mod">
          <ac:chgData name="呂仁園" userId="eef67f80-1e14-4c90-a22b-aad4575b3ef9" providerId="ADAL" clId="{FC75A137-0438-4E64-A2F8-CF022979D0B8}" dt="2020-06-19T01:30:12.926" v="867"/>
          <ac:inkMkLst>
            <pc:docMk/>
            <pc:sldMk cId="3849040701" sldId="390"/>
            <ac:inkMk id="482" creationId="{929D643A-703C-439A-8CC8-9E6E00F438B0}"/>
          </ac:inkMkLst>
        </pc:inkChg>
        <pc:inkChg chg="add mod">
          <ac:chgData name="呂仁園" userId="eef67f80-1e14-4c90-a22b-aad4575b3ef9" providerId="ADAL" clId="{FC75A137-0438-4E64-A2F8-CF022979D0B8}" dt="2020-06-19T01:30:12.926" v="867"/>
          <ac:inkMkLst>
            <pc:docMk/>
            <pc:sldMk cId="3849040701" sldId="390"/>
            <ac:inkMk id="483" creationId="{5435E100-D387-4451-A954-8321086A19C6}"/>
          </ac:inkMkLst>
        </pc:inkChg>
        <pc:inkChg chg="add mod">
          <ac:chgData name="呂仁園" userId="eef67f80-1e14-4c90-a22b-aad4575b3ef9" providerId="ADAL" clId="{FC75A137-0438-4E64-A2F8-CF022979D0B8}" dt="2020-06-19T01:30:12.926" v="867"/>
          <ac:inkMkLst>
            <pc:docMk/>
            <pc:sldMk cId="3849040701" sldId="390"/>
            <ac:inkMk id="484" creationId="{9F65FAE6-FC93-4E01-BF18-64090659F8B6}"/>
          </ac:inkMkLst>
        </pc:inkChg>
        <pc:inkChg chg="add mod">
          <ac:chgData name="呂仁園" userId="eef67f80-1e14-4c90-a22b-aad4575b3ef9" providerId="ADAL" clId="{FC75A137-0438-4E64-A2F8-CF022979D0B8}" dt="2020-06-19T01:30:12.926" v="867"/>
          <ac:inkMkLst>
            <pc:docMk/>
            <pc:sldMk cId="3849040701" sldId="390"/>
            <ac:inkMk id="485" creationId="{DBC7ECDB-CB1C-4BD1-89E2-B917B06D5909}"/>
          </ac:inkMkLst>
        </pc:inkChg>
        <pc:inkChg chg="add mod">
          <ac:chgData name="呂仁園" userId="eef67f80-1e14-4c90-a22b-aad4575b3ef9" providerId="ADAL" clId="{FC75A137-0438-4E64-A2F8-CF022979D0B8}" dt="2020-06-19T01:30:12.926" v="867"/>
          <ac:inkMkLst>
            <pc:docMk/>
            <pc:sldMk cId="3849040701" sldId="390"/>
            <ac:inkMk id="486" creationId="{4B471B3A-7E3B-4D49-BA9B-AC0412D4615B}"/>
          </ac:inkMkLst>
        </pc:inkChg>
        <pc:inkChg chg="add mod">
          <ac:chgData name="呂仁園" userId="eef67f80-1e14-4c90-a22b-aad4575b3ef9" providerId="ADAL" clId="{FC75A137-0438-4E64-A2F8-CF022979D0B8}" dt="2020-06-19T01:30:12.926" v="867"/>
          <ac:inkMkLst>
            <pc:docMk/>
            <pc:sldMk cId="3849040701" sldId="390"/>
            <ac:inkMk id="487" creationId="{10E12801-6955-47B0-A416-1ADDC6914ED4}"/>
          </ac:inkMkLst>
        </pc:inkChg>
        <pc:inkChg chg="add mod">
          <ac:chgData name="呂仁園" userId="eef67f80-1e14-4c90-a22b-aad4575b3ef9" providerId="ADAL" clId="{FC75A137-0438-4E64-A2F8-CF022979D0B8}" dt="2020-06-19T01:30:12.926" v="867"/>
          <ac:inkMkLst>
            <pc:docMk/>
            <pc:sldMk cId="3849040701" sldId="390"/>
            <ac:inkMk id="488" creationId="{6BC7B148-9781-49DB-B137-07F8264EF9E0}"/>
          </ac:inkMkLst>
        </pc:inkChg>
        <pc:inkChg chg="add mod">
          <ac:chgData name="呂仁園" userId="eef67f80-1e14-4c90-a22b-aad4575b3ef9" providerId="ADAL" clId="{FC75A137-0438-4E64-A2F8-CF022979D0B8}" dt="2020-06-19T01:30:12.926" v="867"/>
          <ac:inkMkLst>
            <pc:docMk/>
            <pc:sldMk cId="3849040701" sldId="390"/>
            <ac:inkMk id="489" creationId="{F14AC173-DCCB-46FF-90E4-864FC1E2C52F}"/>
          </ac:inkMkLst>
        </pc:inkChg>
        <pc:inkChg chg="add mod">
          <ac:chgData name="呂仁園" userId="eef67f80-1e14-4c90-a22b-aad4575b3ef9" providerId="ADAL" clId="{FC75A137-0438-4E64-A2F8-CF022979D0B8}" dt="2020-06-19T01:30:12.926" v="867"/>
          <ac:inkMkLst>
            <pc:docMk/>
            <pc:sldMk cId="3849040701" sldId="390"/>
            <ac:inkMk id="490" creationId="{E1B49EC7-FDD5-449D-89E7-F774F5D0C88D}"/>
          </ac:inkMkLst>
        </pc:inkChg>
        <pc:inkChg chg="add mod">
          <ac:chgData name="呂仁園" userId="eef67f80-1e14-4c90-a22b-aad4575b3ef9" providerId="ADAL" clId="{FC75A137-0438-4E64-A2F8-CF022979D0B8}" dt="2020-06-19T01:30:12.926" v="867"/>
          <ac:inkMkLst>
            <pc:docMk/>
            <pc:sldMk cId="3849040701" sldId="390"/>
            <ac:inkMk id="491" creationId="{27145B74-7144-48F6-9E28-1F2038C75141}"/>
          </ac:inkMkLst>
        </pc:inkChg>
        <pc:inkChg chg="add mod">
          <ac:chgData name="呂仁園" userId="eef67f80-1e14-4c90-a22b-aad4575b3ef9" providerId="ADAL" clId="{FC75A137-0438-4E64-A2F8-CF022979D0B8}" dt="2020-06-19T01:30:12.926" v="867"/>
          <ac:inkMkLst>
            <pc:docMk/>
            <pc:sldMk cId="3849040701" sldId="390"/>
            <ac:inkMk id="492" creationId="{CC3643D5-2CA8-4023-89AD-025289196409}"/>
          </ac:inkMkLst>
        </pc:inkChg>
        <pc:inkChg chg="add mod">
          <ac:chgData name="呂仁園" userId="eef67f80-1e14-4c90-a22b-aad4575b3ef9" providerId="ADAL" clId="{FC75A137-0438-4E64-A2F8-CF022979D0B8}" dt="2020-06-19T01:30:12.926" v="867"/>
          <ac:inkMkLst>
            <pc:docMk/>
            <pc:sldMk cId="3849040701" sldId="390"/>
            <ac:inkMk id="493" creationId="{DC3E7C57-C8CC-4114-A1F2-18BCBC50AAA3}"/>
          </ac:inkMkLst>
        </pc:inkChg>
        <pc:inkChg chg="add mod">
          <ac:chgData name="呂仁園" userId="eef67f80-1e14-4c90-a22b-aad4575b3ef9" providerId="ADAL" clId="{FC75A137-0438-4E64-A2F8-CF022979D0B8}" dt="2020-06-19T01:30:12.926" v="867"/>
          <ac:inkMkLst>
            <pc:docMk/>
            <pc:sldMk cId="3849040701" sldId="390"/>
            <ac:inkMk id="494" creationId="{AD23119C-2DDE-430E-A689-6C203B97A571}"/>
          </ac:inkMkLst>
        </pc:inkChg>
        <pc:inkChg chg="add mod">
          <ac:chgData name="呂仁園" userId="eef67f80-1e14-4c90-a22b-aad4575b3ef9" providerId="ADAL" clId="{FC75A137-0438-4E64-A2F8-CF022979D0B8}" dt="2020-06-19T01:30:12.926" v="867"/>
          <ac:inkMkLst>
            <pc:docMk/>
            <pc:sldMk cId="3849040701" sldId="390"/>
            <ac:inkMk id="495" creationId="{AC6C8A9F-7928-4C6C-82C8-21DEF6FE88BC}"/>
          </ac:inkMkLst>
        </pc:inkChg>
        <pc:inkChg chg="add mod">
          <ac:chgData name="呂仁園" userId="eef67f80-1e14-4c90-a22b-aad4575b3ef9" providerId="ADAL" clId="{FC75A137-0438-4E64-A2F8-CF022979D0B8}" dt="2020-06-19T01:30:12.926" v="867"/>
          <ac:inkMkLst>
            <pc:docMk/>
            <pc:sldMk cId="3849040701" sldId="390"/>
            <ac:inkMk id="496" creationId="{59CA17CA-CDBC-4B19-9CEA-EFE495D7655E}"/>
          </ac:inkMkLst>
        </pc:inkChg>
        <pc:inkChg chg="add mod">
          <ac:chgData name="呂仁園" userId="eef67f80-1e14-4c90-a22b-aad4575b3ef9" providerId="ADAL" clId="{FC75A137-0438-4E64-A2F8-CF022979D0B8}" dt="2020-06-19T01:30:12.926" v="867"/>
          <ac:inkMkLst>
            <pc:docMk/>
            <pc:sldMk cId="3849040701" sldId="390"/>
            <ac:inkMk id="497" creationId="{A6410DFA-7A56-4C24-B428-2DEA7B831BAD}"/>
          </ac:inkMkLst>
        </pc:inkChg>
        <pc:inkChg chg="add mod">
          <ac:chgData name="呂仁園" userId="eef67f80-1e14-4c90-a22b-aad4575b3ef9" providerId="ADAL" clId="{FC75A137-0438-4E64-A2F8-CF022979D0B8}" dt="2020-06-19T01:30:12.926" v="867"/>
          <ac:inkMkLst>
            <pc:docMk/>
            <pc:sldMk cId="3849040701" sldId="390"/>
            <ac:inkMk id="498" creationId="{205D207D-3F9B-404F-A3AE-3C80CD034B6B}"/>
          </ac:inkMkLst>
        </pc:inkChg>
        <pc:inkChg chg="add mod">
          <ac:chgData name="呂仁園" userId="eef67f80-1e14-4c90-a22b-aad4575b3ef9" providerId="ADAL" clId="{FC75A137-0438-4E64-A2F8-CF022979D0B8}" dt="2020-06-19T01:30:12.926" v="867"/>
          <ac:inkMkLst>
            <pc:docMk/>
            <pc:sldMk cId="3849040701" sldId="390"/>
            <ac:inkMk id="499" creationId="{F9E91779-D9CD-4118-BB66-ED07795C43A5}"/>
          </ac:inkMkLst>
        </pc:inkChg>
        <pc:inkChg chg="add mod">
          <ac:chgData name="呂仁園" userId="eef67f80-1e14-4c90-a22b-aad4575b3ef9" providerId="ADAL" clId="{FC75A137-0438-4E64-A2F8-CF022979D0B8}" dt="2020-06-19T01:30:12.926" v="867"/>
          <ac:inkMkLst>
            <pc:docMk/>
            <pc:sldMk cId="3849040701" sldId="390"/>
            <ac:inkMk id="500" creationId="{1483D1F4-9398-4D2F-8FED-C104F0C39E94}"/>
          </ac:inkMkLst>
        </pc:inkChg>
        <pc:inkChg chg="add mod">
          <ac:chgData name="呂仁園" userId="eef67f80-1e14-4c90-a22b-aad4575b3ef9" providerId="ADAL" clId="{FC75A137-0438-4E64-A2F8-CF022979D0B8}" dt="2020-06-19T01:30:12.926" v="867"/>
          <ac:inkMkLst>
            <pc:docMk/>
            <pc:sldMk cId="3849040701" sldId="390"/>
            <ac:inkMk id="501" creationId="{470E8995-BA6D-49FA-AE81-726D7F663316}"/>
          </ac:inkMkLst>
        </pc:inkChg>
        <pc:inkChg chg="add mod">
          <ac:chgData name="呂仁園" userId="eef67f80-1e14-4c90-a22b-aad4575b3ef9" providerId="ADAL" clId="{FC75A137-0438-4E64-A2F8-CF022979D0B8}" dt="2020-06-19T01:30:12.926" v="867"/>
          <ac:inkMkLst>
            <pc:docMk/>
            <pc:sldMk cId="3849040701" sldId="390"/>
            <ac:inkMk id="502" creationId="{C01B8A89-4A41-40BF-956A-2C5D0B2B1C4A}"/>
          </ac:inkMkLst>
        </pc:inkChg>
        <pc:inkChg chg="add mod">
          <ac:chgData name="呂仁園" userId="eef67f80-1e14-4c90-a22b-aad4575b3ef9" providerId="ADAL" clId="{FC75A137-0438-4E64-A2F8-CF022979D0B8}" dt="2020-06-19T01:30:12.926" v="867"/>
          <ac:inkMkLst>
            <pc:docMk/>
            <pc:sldMk cId="3849040701" sldId="390"/>
            <ac:inkMk id="503" creationId="{36F2B695-FA89-430A-AD79-31549F290727}"/>
          </ac:inkMkLst>
        </pc:inkChg>
        <pc:inkChg chg="add mod">
          <ac:chgData name="呂仁園" userId="eef67f80-1e14-4c90-a22b-aad4575b3ef9" providerId="ADAL" clId="{FC75A137-0438-4E64-A2F8-CF022979D0B8}" dt="2020-06-19T01:30:12.926" v="867"/>
          <ac:inkMkLst>
            <pc:docMk/>
            <pc:sldMk cId="3849040701" sldId="390"/>
            <ac:inkMk id="504" creationId="{B1F61BE7-DD36-40D5-A01D-959ECA0B6338}"/>
          </ac:inkMkLst>
        </pc:inkChg>
        <pc:inkChg chg="add mod">
          <ac:chgData name="呂仁園" userId="eef67f80-1e14-4c90-a22b-aad4575b3ef9" providerId="ADAL" clId="{FC75A137-0438-4E64-A2F8-CF022979D0B8}" dt="2020-06-19T01:30:12.926" v="867"/>
          <ac:inkMkLst>
            <pc:docMk/>
            <pc:sldMk cId="3849040701" sldId="390"/>
            <ac:inkMk id="505" creationId="{BE90F617-11DF-491C-B4C1-6A7577B65BE2}"/>
          </ac:inkMkLst>
        </pc:inkChg>
        <pc:inkChg chg="add mod">
          <ac:chgData name="呂仁園" userId="eef67f80-1e14-4c90-a22b-aad4575b3ef9" providerId="ADAL" clId="{FC75A137-0438-4E64-A2F8-CF022979D0B8}" dt="2020-06-19T01:30:12.926" v="867"/>
          <ac:inkMkLst>
            <pc:docMk/>
            <pc:sldMk cId="3849040701" sldId="390"/>
            <ac:inkMk id="506" creationId="{09EC9316-4D2E-4A0F-8CD1-56A0D391D5DF}"/>
          </ac:inkMkLst>
        </pc:inkChg>
        <pc:inkChg chg="add mod">
          <ac:chgData name="呂仁園" userId="eef67f80-1e14-4c90-a22b-aad4575b3ef9" providerId="ADAL" clId="{FC75A137-0438-4E64-A2F8-CF022979D0B8}" dt="2020-06-19T01:30:12.926" v="867"/>
          <ac:inkMkLst>
            <pc:docMk/>
            <pc:sldMk cId="3849040701" sldId="390"/>
            <ac:inkMk id="507" creationId="{CDF9A4D2-7E6B-48C8-BF44-34B8367F0C98}"/>
          </ac:inkMkLst>
        </pc:inkChg>
        <pc:inkChg chg="add mod">
          <ac:chgData name="呂仁園" userId="eef67f80-1e14-4c90-a22b-aad4575b3ef9" providerId="ADAL" clId="{FC75A137-0438-4E64-A2F8-CF022979D0B8}" dt="2020-06-19T01:30:12.926" v="867"/>
          <ac:inkMkLst>
            <pc:docMk/>
            <pc:sldMk cId="3849040701" sldId="390"/>
            <ac:inkMk id="508" creationId="{B97E098D-DFBE-408D-B596-A84A56E025C5}"/>
          </ac:inkMkLst>
        </pc:inkChg>
        <pc:inkChg chg="add mod">
          <ac:chgData name="呂仁園" userId="eef67f80-1e14-4c90-a22b-aad4575b3ef9" providerId="ADAL" clId="{FC75A137-0438-4E64-A2F8-CF022979D0B8}" dt="2020-06-19T01:30:12.926" v="867"/>
          <ac:inkMkLst>
            <pc:docMk/>
            <pc:sldMk cId="3849040701" sldId="390"/>
            <ac:inkMk id="509" creationId="{1AC52977-23DF-4384-BD66-76F4D06EF512}"/>
          </ac:inkMkLst>
        </pc:inkChg>
        <pc:inkChg chg="add mod">
          <ac:chgData name="呂仁園" userId="eef67f80-1e14-4c90-a22b-aad4575b3ef9" providerId="ADAL" clId="{FC75A137-0438-4E64-A2F8-CF022979D0B8}" dt="2020-06-19T01:30:12.926" v="867"/>
          <ac:inkMkLst>
            <pc:docMk/>
            <pc:sldMk cId="3849040701" sldId="390"/>
            <ac:inkMk id="510" creationId="{B79FCC86-985B-4445-AF89-34EC942BC4C7}"/>
          </ac:inkMkLst>
        </pc:inkChg>
        <pc:inkChg chg="add mod">
          <ac:chgData name="呂仁園" userId="eef67f80-1e14-4c90-a22b-aad4575b3ef9" providerId="ADAL" clId="{FC75A137-0438-4E64-A2F8-CF022979D0B8}" dt="2020-06-19T01:30:12.926" v="867"/>
          <ac:inkMkLst>
            <pc:docMk/>
            <pc:sldMk cId="3849040701" sldId="390"/>
            <ac:inkMk id="511" creationId="{BEDFAAD8-A232-44FB-9223-3CD1BB690D91}"/>
          </ac:inkMkLst>
        </pc:inkChg>
        <pc:inkChg chg="add mod">
          <ac:chgData name="呂仁園" userId="eef67f80-1e14-4c90-a22b-aad4575b3ef9" providerId="ADAL" clId="{FC75A137-0438-4E64-A2F8-CF022979D0B8}" dt="2020-06-19T01:30:12.926" v="867"/>
          <ac:inkMkLst>
            <pc:docMk/>
            <pc:sldMk cId="3849040701" sldId="390"/>
            <ac:inkMk id="512" creationId="{DE40A17B-B7B5-4B25-AB0B-F574D3DF266E}"/>
          </ac:inkMkLst>
        </pc:inkChg>
        <pc:inkChg chg="add mod">
          <ac:chgData name="呂仁園" userId="eef67f80-1e14-4c90-a22b-aad4575b3ef9" providerId="ADAL" clId="{FC75A137-0438-4E64-A2F8-CF022979D0B8}" dt="2020-06-19T01:30:12.926" v="867"/>
          <ac:inkMkLst>
            <pc:docMk/>
            <pc:sldMk cId="3849040701" sldId="390"/>
            <ac:inkMk id="513" creationId="{E148C6E4-29D2-4CE9-9FC3-77BEE43E4152}"/>
          </ac:inkMkLst>
        </pc:inkChg>
        <pc:inkChg chg="add mod">
          <ac:chgData name="呂仁園" userId="eef67f80-1e14-4c90-a22b-aad4575b3ef9" providerId="ADAL" clId="{FC75A137-0438-4E64-A2F8-CF022979D0B8}" dt="2020-06-19T01:30:12.926" v="867"/>
          <ac:inkMkLst>
            <pc:docMk/>
            <pc:sldMk cId="3849040701" sldId="390"/>
            <ac:inkMk id="514" creationId="{C2077F73-9B92-42E3-A503-370FE0385B50}"/>
          </ac:inkMkLst>
        </pc:inkChg>
        <pc:inkChg chg="add mod">
          <ac:chgData name="呂仁園" userId="eef67f80-1e14-4c90-a22b-aad4575b3ef9" providerId="ADAL" clId="{FC75A137-0438-4E64-A2F8-CF022979D0B8}" dt="2020-06-19T01:30:12.926" v="867"/>
          <ac:inkMkLst>
            <pc:docMk/>
            <pc:sldMk cId="3849040701" sldId="390"/>
            <ac:inkMk id="515" creationId="{A752FE05-345D-403A-A609-F16367031EDB}"/>
          </ac:inkMkLst>
        </pc:inkChg>
        <pc:inkChg chg="add mod">
          <ac:chgData name="呂仁園" userId="eef67f80-1e14-4c90-a22b-aad4575b3ef9" providerId="ADAL" clId="{FC75A137-0438-4E64-A2F8-CF022979D0B8}" dt="2020-06-19T01:30:12.926" v="867"/>
          <ac:inkMkLst>
            <pc:docMk/>
            <pc:sldMk cId="3849040701" sldId="390"/>
            <ac:inkMk id="516" creationId="{3AD562E5-C0D3-40F6-BB8F-6A7F77654351}"/>
          </ac:inkMkLst>
        </pc:inkChg>
        <pc:inkChg chg="add mod">
          <ac:chgData name="呂仁園" userId="eef67f80-1e14-4c90-a22b-aad4575b3ef9" providerId="ADAL" clId="{FC75A137-0438-4E64-A2F8-CF022979D0B8}" dt="2020-06-19T01:30:12.926" v="867"/>
          <ac:inkMkLst>
            <pc:docMk/>
            <pc:sldMk cId="3849040701" sldId="390"/>
            <ac:inkMk id="517" creationId="{352C4923-EF77-4970-A9F0-11D8D760E185}"/>
          </ac:inkMkLst>
        </pc:inkChg>
        <pc:inkChg chg="add mod">
          <ac:chgData name="呂仁園" userId="eef67f80-1e14-4c90-a22b-aad4575b3ef9" providerId="ADAL" clId="{FC75A137-0438-4E64-A2F8-CF022979D0B8}" dt="2020-06-19T01:30:12.926" v="867"/>
          <ac:inkMkLst>
            <pc:docMk/>
            <pc:sldMk cId="3849040701" sldId="390"/>
            <ac:inkMk id="518" creationId="{E77631A3-FE1A-48D5-9D9A-CDDAC2F19CBE}"/>
          </ac:inkMkLst>
        </pc:inkChg>
        <pc:inkChg chg="add mod">
          <ac:chgData name="呂仁園" userId="eef67f80-1e14-4c90-a22b-aad4575b3ef9" providerId="ADAL" clId="{FC75A137-0438-4E64-A2F8-CF022979D0B8}" dt="2020-06-19T01:30:12.926" v="867"/>
          <ac:inkMkLst>
            <pc:docMk/>
            <pc:sldMk cId="3849040701" sldId="390"/>
            <ac:inkMk id="519" creationId="{2C336D25-A4BB-41AA-9EBD-C1DD47D82802}"/>
          </ac:inkMkLst>
        </pc:inkChg>
        <pc:inkChg chg="add mod">
          <ac:chgData name="呂仁園" userId="eef67f80-1e14-4c90-a22b-aad4575b3ef9" providerId="ADAL" clId="{FC75A137-0438-4E64-A2F8-CF022979D0B8}" dt="2020-06-19T01:30:12.926" v="867"/>
          <ac:inkMkLst>
            <pc:docMk/>
            <pc:sldMk cId="3849040701" sldId="390"/>
            <ac:inkMk id="520" creationId="{AB23766F-472A-4508-B0EA-4CA50936BADA}"/>
          </ac:inkMkLst>
        </pc:inkChg>
        <pc:inkChg chg="add mod">
          <ac:chgData name="呂仁園" userId="eef67f80-1e14-4c90-a22b-aad4575b3ef9" providerId="ADAL" clId="{FC75A137-0438-4E64-A2F8-CF022979D0B8}" dt="2020-06-19T01:30:12.926" v="867"/>
          <ac:inkMkLst>
            <pc:docMk/>
            <pc:sldMk cId="3849040701" sldId="390"/>
            <ac:inkMk id="521" creationId="{44A0007A-0FED-4139-9AC4-25AF77F854BE}"/>
          </ac:inkMkLst>
        </pc:inkChg>
      </pc:sldChg>
      <pc:sldChg chg="addSp delSp modSp new mod">
        <pc:chgData name="呂仁園" userId="eef67f80-1e14-4c90-a22b-aad4575b3ef9" providerId="ADAL" clId="{FC75A137-0438-4E64-A2F8-CF022979D0B8}" dt="2020-06-19T01:33:44.783" v="1011"/>
        <pc:sldMkLst>
          <pc:docMk/>
          <pc:sldMk cId="1752547090" sldId="391"/>
        </pc:sldMkLst>
        <pc:spChg chg="del">
          <ac:chgData name="呂仁園" userId="eef67f80-1e14-4c90-a22b-aad4575b3ef9" providerId="ADAL" clId="{FC75A137-0438-4E64-A2F8-CF022979D0B8}" dt="2020-06-19T01:30:40.589" v="869" actId="478"/>
          <ac:spMkLst>
            <pc:docMk/>
            <pc:sldMk cId="1752547090" sldId="391"/>
            <ac:spMk id="3" creationId="{74224547-D730-4670-9428-0E86AC9CDEE8}"/>
          </ac:spMkLst>
        </pc:spChg>
        <pc:grpChg chg="add mod">
          <ac:chgData name="呂仁園" userId="eef67f80-1e14-4c90-a22b-aad4575b3ef9" providerId="ADAL" clId="{FC75A137-0438-4E64-A2F8-CF022979D0B8}" dt="2020-06-19T01:31:19.648" v="871" actId="1076"/>
          <ac:grpSpMkLst>
            <pc:docMk/>
            <pc:sldMk cId="1752547090" sldId="391"/>
            <ac:grpSpMk id="12" creationId="{E8A572D9-2468-4714-93B1-8DA7F9FDBEB1}"/>
          </ac:grpSpMkLst>
        </pc:grpChg>
        <pc:grpChg chg="add mod">
          <ac:chgData name="呂仁園" userId="eef67f80-1e14-4c90-a22b-aad4575b3ef9" providerId="ADAL" clId="{FC75A137-0438-4E64-A2F8-CF022979D0B8}" dt="2020-06-19T01:31:19.648" v="871" actId="1076"/>
          <ac:grpSpMkLst>
            <pc:docMk/>
            <pc:sldMk cId="1752547090" sldId="391"/>
            <ac:grpSpMk id="84" creationId="{ACF2B93C-C1CC-425B-8D01-C09C35D74D4C}"/>
          </ac:grpSpMkLst>
        </pc:grpChg>
        <pc:grpChg chg="mod">
          <ac:chgData name="呂仁園" userId="eef67f80-1e14-4c90-a22b-aad4575b3ef9" providerId="ADAL" clId="{FC75A137-0438-4E64-A2F8-CF022979D0B8}" dt="2020-06-19T01:32:06.424" v="886"/>
          <ac:grpSpMkLst>
            <pc:docMk/>
            <pc:sldMk cId="1752547090" sldId="391"/>
            <ac:grpSpMk id="102" creationId="{4CB04C05-B143-4D2E-A76B-EB3E210193EE}"/>
          </ac:grpSpMkLst>
        </pc:grpChg>
        <pc:grpChg chg="del mod">
          <ac:chgData name="呂仁園" userId="eef67f80-1e14-4c90-a22b-aad4575b3ef9" providerId="ADAL" clId="{FC75A137-0438-4E64-A2F8-CF022979D0B8}" dt="2020-06-19T01:32:10.384" v="893"/>
          <ac:grpSpMkLst>
            <pc:docMk/>
            <pc:sldMk cId="1752547090" sldId="391"/>
            <ac:grpSpMk id="106" creationId="{7726BA5C-2181-4033-B8EA-7398CB844E5F}"/>
          </ac:grpSpMkLst>
        </pc:grpChg>
        <pc:grpChg chg="del mod">
          <ac:chgData name="呂仁園" userId="eef67f80-1e14-4c90-a22b-aad4575b3ef9" providerId="ADAL" clId="{FC75A137-0438-4E64-A2F8-CF022979D0B8}" dt="2020-06-19T01:32:12.239" v="896"/>
          <ac:grpSpMkLst>
            <pc:docMk/>
            <pc:sldMk cId="1752547090" sldId="391"/>
            <ac:grpSpMk id="109" creationId="{7888D8E4-2825-40D5-8205-060539A99D09}"/>
          </ac:grpSpMkLst>
        </pc:grpChg>
        <pc:grpChg chg="mod">
          <ac:chgData name="呂仁園" userId="eef67f80-1e14-4c90-a22b-aad4575b3ef9" providerId="ADAL" clId="{FC75A137-0438-4E64-A2F8-CF022979D0B8}" dt="2020-06-19T01:32:12.239" v="896"/>
          <ac:grpSpMkLst>
            <pc:docMk/>
            <pc:sldMk cId="1752547090" sldId="391"/>
            <ac:grpSpMk id="112" creationId="{B59B0CC8-49D7-46F2-802D-D0AE68C8D31A}"/>
          </ac:grpSpMkLst>
        </pc:grpChg>
        <pc:grpChg chg="mod">
          <ac:chgData name="呂仁園" userId="eef67f80-1e14-4c90-a22b-aad4575b3ef9" providerId="ADAL" clId="{FC75A137-0438-4E64-A2F8-CF022979D0B8}" dt="2020-06-19T01:32:19.310" v="904"/>
          <ac:grpSpMkLst>
            <pc:docMk/>
            <pc:sldMk cId="1752547090" sldId="391"/>
            <ac:grpSpMk id="120" creationId="{A0D373F5-F2F8-485F-8494-BA3F051C792D}"/>
          </ac:grpSpMkLst>
        </pc:grpChg>
        <pc:grpChg chg="del mod">
          <ac:chgData name="呂仁園" userId="eef67f80-1e14-4c90-a22b-aad4575b3ef9" providerId="ADAL" clId="{FC75A137-0438-4E64-A2F8-CF022979D0B8}" dt="2020-06-19T01:32:57.029" v="932"/>
          <ac:grpSpMkLst>
            <pc:docMk/>
            <pc:sldMk cId="1752547090" sldId="391"/>
            <ac:grpSpMk id="136" creationId="{F701636D-9ED8-4679-9EA9-F0173F2EDB67}"/>
          </ac:grpSpMkLst>
        </pc:grpChg>
        <pc:grpChg chg="del mod">
          <ac:chgData name="呂仁園" userId="eef67f80-1e14-4c90-a22b-aad4575b3ef9" providerId="ADAL" clId="{FC75A137-0438-4E64-A2F8-CF022979D0B8}" dt="2020-06-19T01:33:01.380" v="941"/>
          <ac:grpSpMkLst>
            <pc:docMk/>
            <pc:sldMk cId="1752547090" sldId="391"/>
            <ac:grpSpMk id="148" creationId="{C0ED938E-DB20-426D-AA4D-580D848D78B1}"/>
          </ac:grpSpMkLst>
        </pc:grpChg>
        <pc:grpChg chg="mod">
          <ac:chgData name="呂仁園" userId="eef67f80-1e14-4c90-a22b-aad4575b3ef9" providerId="ADAL" clId="{FC75A137-0438-4E64-A2F8-CF022979D0B8}" dt="2020-06-19T01:32:57.029" v="932"/>
          <ac:grpSpMkLst>
            <pc:docMk/>
            <pc:sldMk cId="1752547090" sldId="391"/>
            <ac:grpSpMk id="149" creationId="{54404CCD-06EF-4D9A-ACF5-7C7AC610F804}"/>
          </ac:grpSpMkLst>
        </pc:grpChg>
        <pc:grpChg chg="mod">
          <ac:chgData name="呂仁園" userId="eef67f80-1e14-4c90-a22b-aad4575b3ef9" providerId="ADAL" clId="{FC75A137-0438-4E64-A2F8-CF022979D0B8}" dt="2020-06-19T01:32:57.029" v="932"/>
          <ac:grpSpMkLst>
            <pc:docMk/>
            <pc:sldMk cId="1752547090" sldId="391"/>
            <ac:grpSpMk id="150" creationId="{9D156EFB-EA8F-4B0D-B805-89676D19A5AA}"/>
          </ac:grpSpMkLst>
        </pc:grpChg>
        <pc:grpChg chg="del mod">
          <ac:chgData name="呂仁園" userId="eef67f80-1e14-4c90-a22b-aad4575b3ef9" providerId="ADAL" clId="{FC75A137-0438-4E64-A2F8-CF022979D0B8}" dt="2020-06-19T01:33:03.526" v="943"/>
          <ac:grpSpMkLst>
            <pc:docMk/>
            <pc:sldMk cId="1752547090" sldId="391"/>
            <ac:grpSpMk id="159" creationId="{3A69D82D-9E11-4E9C-A837-5C180517A669}"/>
          </ac:grpSpMkLst>
        </pc:grpChg>
        <pc:grpChg chg="mod">
          <ac:chgData name="呂仁園" userId="eef67f80-1e14-4c90-a22b-aad4575b3ef9" providerId="ADAL" clId="{FC75A137-0438-4E64-A2F8-CF022979D0B8}" dt="2020-06-19T01:33:03.526" v="943"/>
          <ac:grpSpMkLst>
            <pc:docMk/>
            <pc:sldMk cId="1752547090" sldId="391"/>
            <ac:grpSpMk id="161" creationId="{BE56D3C9-5611-4FAC-8B6C-2927B558EBFC}"/>
          </ac:grpSpMkLst>
        </pc:grpChg>
        <pc:grpChg chg="del mod">
          <ac:chgData name="呂仁園" userId="eef67f80-1e14-4c90-a22b-aad4575b3ef9" providerId="ADAL" clId="{FC75A137-0438-4E64-A2F8-CF022979D0B8}" dt="2020-06-19T01:33:20.334" v="958"/>
          <ac:grpSpMkLst>
            <pc:docMk/>
            <pc:sldMk cId="1752547090" sldId="391"/>
            <ac:grpSpMk id="166" creationId="{A8483458-D928-4EAE-9C9A-4C82D59ED59D}"/>
          </ac:grpSpMkLst>
        </pc:grpChg>
        <pc:grpChg chg="del mod">
          <ac:chgData name="呂仁園" userId="eef67f80-1e14-4c90-a22b-aad4575b3ef9" providerId="ADAL" clId="{FC75A137-0438-4E64-A2F8-CF022979D0B8}" dt="2020-06-19T01:33:44.783" v="1011"/>
          <ac:grpSpMkLst>
            <pc:docMk/>
            <pc:sldMk cId="1752547090" sldId="391"/>
            <ac:grpSpMk id="176" creationId="{0FF3153E-4C97-408E-B103-5493C13C104F}"/>
          </ac:grpSpMkLst>
        </pc:grpChg>
        <pc:grpChg chg="mod">
          <ac:chgData name="呂仁園" userId="eef67f80-1e14-4c90-a22b-aad4575b3ef9" providerId="ADAL" clId="{FC75A137-0438-4E64-A2F8-CF022979D0B8}" dt="2020-06-19T01:33:20.334" v="958"/>
          <ac:grpSpMkLst>
            <pc:docMk/>
            <pc:sldMk cId="1752547090" sldId="391"/>
            <ac:grpSpMk id="177" creationId="{76EECB95-FA1A-4AC2-BBD5-744D3BC50D55}"/>
          </ac:grpSpMkLst>
        </pc:grpChg>
        <pc:grpChg chg="del mod">
          <ac:chgData name="呂仁園" userId="eef67f80-1e14-4c90-a22b-aad4575b3ef9" providerId="ADAL" clId="{FC75A137-0438-4E64-A2F8-CF022979D0B8}" dt="2020-06-19T01:33:44.783" v="1011"/>
          <ac:grpSpMkLst>
            <pc:docMk/>
            <pc:sldMk cId="1752547090" sldId="391"/>
            <ac:grpSpMk id="191" creationId="{57D24D88-8F66-4477-B740-1C64447735D8}"/>
          </ac:grpSpMkLst>
        </pc:grpChg>
        <pc:grpChg chg="del mod">
          <ac:chgData name="呂仁園" userId="eef67f80-1e14-4c90-a22b-aad4575b3ef9" providerId="ADAL" clId="{FC75A137-0438-4E64-A2F8-CF022979D0B8}" dt="2020-06-19T01:33:27.064" v="972"/>
          <ac:grpSpMkLst>
            <pc:docMk/>
            <pc:sldMk cId="1752547090" sldId="391"/>
            <ac:grpSpMk id="192" creationId="{8C10F23A-F15D-476F-9CD4-3C019A210C66}"/>
          </ac:grpSpMkLst>
        </pc:grpChg>
        <pc:grpChg chg="del mod">
          <ac:chgData name="呂仁園" userId="eef67f80-1e14-4c90-a22b-aad4575b3ef9" providerId="ADAL" clId="{FC75A137-0438-4E64-A2F8-CF022979D0B8}" dt="2020-06-19T01:33:44.783" v="1011"/>
          <ac:grpSpMkLst>
            <pc:docMk/>
            <pc:sldMk cId="1752547090" sldId="391"/>
            <ac:grpSpMk id="193" creationId="{37931B3E-64A6-4204-8E92-B72EF7A3AB05}"/>
          </ac:grpSpMkLst>
        </pc:grpChg>
        <pc:grpChg chg="del mod">
          <ac:chgData name="呂仁園" userId="eef67f80-1e14-4c90-a22b-aad4575b3ef9" providerId="ADAL" clId="{FC75A137-0438-4E64-A2F8-CF022979D0B8}" dt="2020-06-19T01:33:44.783" v="1011"/>
          <ac:grpSpMkLst>
            <pc:docMk/>
            <pc:sldMk cId="1752547090" sldId="391"/>
            <ac:grpSpMk id="194" creationId="{C6DD135A-7D5C-4C83-820A-F07637B3637C}"/>
          </ac:grpSpMkLst>
        </pc:grpChg>
        <pc:grpChg chg="del mod">
          <ac:chgData name="呂仁園" userId="eef67f80-1e14-4c90-a22b-aad4575b3ef9" providerId="ADAL" clId="{FC75A137-0438-4E64-A2F8-CF022979D0B8}" dt="2020-06-19T01:33:44.783" v="1011"/>
          <ac:grpSpMkLst>
            <pc:docMk/>
            <pc:sldMk cId="1752547090" sldId="391"/>
            <ac:grpSpMk id="201" creationId="{02293D2E-5CAF-4CFD-BD6B-57CB89A3D793}"/>
          </ac:grpSpMkLst>
        </pc:grpChg>
        <pc:grpChg chg="del mod">
          <ac:chgData name="呂仁園" userId="eef67f80-1e14-4c90-a22b-aad4575b3ef9" providerId="ADAL" clId="{FC75A137-0438-4E64-A2F8-CF022979D0B8}" dt="2020-06-19T01:33:44.783" v="1011"/>
          <ac:grpSpMkLst>
            <pc:docMk/>
            <pc:sldMk cId="1752547090" sldId="391"/>
            <ac:grpSpMk id="209" creationId="{E70F1884-1A68-4A19-BE47-F1A889A29EEA}"/>
          </ac:grpSpMkLst>
        </pc:grpChg>
        <pc:grpChg chg="del mod">
          <ac:chgData name="呂仁園" userId="eef67f80-1e14-4c90-a22b-aad4575b3ef9" providerId="ADAL" clId="{FC75A137-0438-4E64-A2F8-CF022979D0B8}" dt="2020-06-19T01:33:44.783" v="1011"/>
          <ac:grpSpMkLst>
            <pc:docMk/>
            <pc:sldMk cId="1752547090" sldId="391"/>
            <ac:grpSpMk id="222" creationId="{091E3413-583D-47DA-B8F1-B0FF28C4C9AF}"/>
          </ac:grpSpMkLst>
        </pc:grpChg>
        <pc:grpChg chg="mod">
          <ac:chgData name="呂仁園" userId="eef67f80-1e14-4c90-a22b-aad4575b3ef9" providerId="ADAL" clId="{FC75A137-0438-4E64-A2F8-CF022979D0B8}" dt="2020-06-19T01:33:44.783" v="1011"/>
          <ac:grpSpMkLst>
            <pc:docMk/>
            <pc:sldMk cId="1752547090" sldId="391"/>
            <ac:grpSpMk id="233" creationId="{136669AF-6254-4DE2-9DF2-1ECE347C2D5E}"/>
          </ac:grpSpMkLst>
        </pc:grpChg>
        <pc:inkChg chg="add mod">
          <ac:chgData name="呂仁園" userId="eef67f80-1e14-4c90-a22b-aad4575b3ef9" providerId="ADAL" clId="{FC75A137-0438-4E64-A2F8-CF022979D0B8}" dt="2020-06-19T01:31:19.648" v="871" actId="1076"/>
          <ac:inkMkLst>
            <pc:docMk/>
            <pc:sldMk cId="1752547090" sldId="391"/>
            <ac:inkMk id="6" creationId="{D782A6D5-940E-40A6-8703-1705879DECDB}"/>
          </ac:inkMkLst>
        </pc:inkChg>
        <pc:inkChg chg="add mod">
          <ac:chgData name="呂仁園" userId="eef67f80-1e14-4c90-a22b-aad4575b3ef9" providerId="ADAL" clId="{FC75A137-0438-4E64-A2F8-CF022979D0B8}" dt="2020-06-19T01:31:19.648" v="871" actId="1076"/>
          <ac:inkMkLst>
            <pc:docMk/>
            <pc:sldMk cId="1752547090" sldId="391"/>
            <ac:inkMk id="7" creationId="{68476DEE-387D-4C8A-9CF8-7F72BD75EF2C}"/>
          </ac:inkMkLst>
        </pc:inkChg>
        <pc:inkChg chg="add mod">
          <ac:chgData name="呂仁園" userId="eef67f80-1e14-4c90-a22b-aad4575b3ef9" providerId="ADAL" clId="{FC75A137-0438-4E64-A2F8-CF022979D0B8}" dt="2020-06-19T01:31:19.648" v="871" actId="1076"/>
          <ac:inkMkLst>
            <pc:docMk/>
            <pc:sldMk cId="1752547090" sldId="391"/>
            <ac:inkMk id="8" creationId="{17118B9C-2E66-4328-8BAA-BD72D5436EA6}"/>
          </ac:inkMkLst>
        </pc:inkChg>
        <pc:inkChg chg="add mod">
          <ac:chgData name="呂仁園" userId="eef67f80-1e14-4c90-a22b-aad4575b3ef9" providerId="ADAL" clId="{FC75A137-0438-4E64-A2F8-CF022979D0B8}" dt="2020-06-19T01:31:19.648" v="871" actId="1076"/>
          <ac:inkMkLst>
            <pc:docMk/>
            <pc:sldMk cId="1752547090" sldId="391"/>
            <ac:inkMk id="9" creationId="{63AE4DB6-1F8B-44A2-B470-67FCAD9F80FD}"/>
          </ac:inkMkLst>
        </pc:inkChg>
        <pc:inkChg chg="add mod">
          <ac:chgData name="呂仁園" userId="eef67f80-1e14-4c90-a22b-aad4575b3ef9" providerId="ADAL" clId="{FC75A137-0438-4E64-A2F8-CF022979D0B8}" dt="2020-06-19T01:31:19.648" v="871" actId="1076"/>
          <ac:inkMkLst>
            <pc:docMk/>
            <pc:sldMk cId="1752547090" sldId="391"/>
            <ac:inkMk id="10" creationId="{45602DD5-E977-400E-83E4-FF741DFD8B0B}"/>
          </ac:inkMkLst>
        </pc:inkChg>
        <pc:inkChg chg="add mod">
          <ac:chgData name="呂仁園" userId="eef67f80-1e14-4c90-a22b-aad4575b3ef9" providerId="ADAL" clId="{FC75A137-0438-4E64-A2F8-CF022979D0B8}" dt="2020-06-19T01:31:19.648" v="871" actId="1076"/>
          <ac:inkMkLst>
            <pc:docMk/>
            <pc:sldMk cId="1752547090" sldId="391"/>
            <ac:inkMk id="11" creationId="{039E5A3F-0231-4B7C-9056-FC32C1D1DDED}"/>
          </ac:inkMkLst>
        </pc:inkChg>
        <pc:inkChg chg="mod">
          <ac:chgData name="呂仁園" userId="eef67f80-1e14-4c90-a22b-aad4575b3ef9" providerId="ADAL" clId="{FC75A137-0438-4E64-A2F8-CF022979D0B8}" dt="2020-06-19T01:31:16.932" v="870"/>
          <ac:inkMkLst>
            <pc:docMk/>
            <pc:sldMk cId="1752547090" sldId="391"/>
            <ac:inkMk id="13" creationId="{C0F6FE4C-9E82-487F-ABA5-59DBD2431687}"/>
          </ac:inkMkLst>
        </pc:inkChg>
        <pc:inkChg chg="mod">
          <ac:chgData name="呂仁園" userId="eef67f80-1e14-4c90-a22b-aad4575b3ef9" providerId="ADAL" clId="{FC75A137-0438-4E64-A2F8-CF022979D0B8}" dt="2020-06-19T01:31:16.932" v="870"/>
          <ac:inkMkLst>
            <pc:docMk/>
            <pc:sldMk cId="1752547090" sldId="391"/>
            <ac:inkMk id="14" creationId="{4E59329C-8CCC-4E62-B785-BB0DDDF85010}"/>
          </ac:inkMkLst>
        </pc:inkChg>
        <pc:inkChg chg="mod">
          <ac:chgData name="呂仁園" userId="eef67f80-1e14-4c90-a22b-aad4575b3ef9" providerId="ADAL" clId="{FC75A137-0438-4E64-A2F8-CF022979D0B8}" dt="2020-06-19T01:31:16.932" v="870"/>
          <ac:inkMkLst>
            <pc:docMk/>
            <pc:sldMk cId="1752547090" sldId="391"/>
            <ac:inkMk id="15" creationId="{894FADD5-2542-45A8-9F9B-1DDDBA0BAD5A}"/>
          </ac:inkMkLst>
        </pc:inkChg>
        <pc:inkChg chg="mod">
          <ac:chgData name="呂仁園" userId="eef67f80-1e14-4c90-a22b-aad4575b3ef9" providerId="ADAL" clId="{FC75A137-0438-4E64-A2F8-CF022979D0B8}" dt="2020-06-19T01:31:16.932" v="870"/>
          <ac:inkMkLst>
            <pc:docMk/>
            <pc:sldMk cId="1752547090" sldId="391"/>
            <ac:inkMk id="16" creationId="{531D6956-E6C4-403E-ABFA-D8D79A157495}"/>
          </ac:inkMkLst>
        </pc:inkChg>
        <pc:inkChg chg="mod">
          <ac:chgData name="呂仁園" userId="eef67f80-1e14-4c90-a22b-aad4575b3ef9" providerId="ADAL" clId="{FC75A137-0438-4E64-A2F8-CF022979D0B8}" dt="2020-06-19T01:31:16.932" v="870"/>
          <ac:inkMkLst>
            <pc:docMk/>
            <pc:sldMk cId="1752547090" sldId="391"/>
            <ac:inkMk id="17" creationId="{B8BE4A59-451D-48CB-A154-89B26E99E110}"/>
          </ac:inkMkLst>
        </pc:inkChg>
        <pc:inkChg chg="mod">
          <ac:chgData name="呂仁園" userId="eef67f80-1e14-4c90-a22b-aad4575b3ef9" providerId="ADAL" clId="{FC75A137-0438-4E64-A2F8-CF022979D0B8}" dt="2020-06-19T01:31:16.932" v="870"/>
          <ac:inkMkLst>
            <pc:docMk/>
            <pc:sldMk cId="1752547090" sldId="391"/>
            <ac:inkMk id="18" creationId="{D4B7DAE5-FBE8-4F9D-A988-B34CB37DADF7}"/>
          </ac:inkMkLst>
        </pc:inkChg>
        <pc:inkChg chg="mod">
          <ac:chgData name="呂仁園" userId="eef67f80-1e14-4c90-a22b-aad4575b3ef9" providerId="ADAL" clId="{FC75A137-0438-4E64-A2F8-CF022979D0B8}" dt="2020-06-19T01:31:16.932" v="870"/>
          <ac:inkMkLst>
            <pc:docMk/>
            <pc:sldMk cId="1752547090" sldId="391"/>
            <ac:inkMk id="19" creationId="{FC169FCD-C034-48BB-B143-F4605F631AB2}"/>
          </ac:inkMkLst>
        </pc:inkChg>
        <pc:inkChg chg="mod">
          <ac:chgData name="呂仁園" userId="eef67f80-1e14-4c90-a22b-aad4575b3ef9" providerId="ADAL" clId="{FC75A137-0438-4E64-A2F8-CF022979D0B8}" dt="2020-06-19T01:31:16.932" v="870"/>
          <ac:inkMkLst>
            <pc:docMk/>
            <pc:sldMk cId="1752547090" sldId="391"/>
            <ac:inkMk id="20" creationId="{49A804B4-ECCE-44BE-BB4A-F8AFD7F3F717}"/>
          </ac:inkMkLst>
        </pc:inkChg>
        <pc:inkChg chg="mod">
          <ac:chgData name="呂仁園" userId="eef67f80-1e14-4c90-a22b-aad4575b3ef9" providerId="ADAL" clId="{FC75A137-0438-4E64-A2F8-CF022979D0B8}" dt="2020-06-19T01:31:16.932" v="870"/>
          <ac:inkMkLst>
            <pc:docMk/>
            <pc:sldMk cId="1752547090" sldId="391"/>
            <ac:inkMk id="21" creationId="{744EA3B0-74DC-46E3-8631-318DD851885F}"/>
          </ac:inkMkLst>
        </pc:inkChg>
        <pc:inkChg chg="mod">
          <ac:chgData name="呂仁園" userId="eef67f80-1e14-4c90-a22b-aad4575b3ef9" providerId="ADAL" clId="{FC75A137-0438-4E64-A2F8-CF022979D0B8}" dt="2020-06-19T01:31:16.932" v="870"/>
          <ac:inkMkLst>
            <pc:docMk/>
            <pc:sldMk cId="1752547090" sldId="391"/>
            <ac:inkMk id="22" creationId="{4422E7CC-6E40-4E66-8293-BB7BB44A96D7}"/>
          </ac:inkMkLst>
        </pc:inkChg>
        <pc:inkChg chg="mod">
          <ac:chgData name="呂仁園" userId="eef67f80-1e14-4c90-a22b-aad4575b3ef9" providerId="ADAL" clId="{FC75A137-0438-4E64-A2F8-CF022979D0B8}" dt="2020-06-19T01:31:16.932" v="870"/>
          <ac:inkMkLst>
            <pc:docMk/>
            <pc:sldMk cId="1752547090" sldId="391"/>
            <ac:inkMk id="23" creationId="{1ADCC27B-AAB0-49F4-BCFF-979EC5DC471F}"/>
          </ac:inkMkLst>
        </pc:inkChg>
        <pc:inkChg chg="mod">
          <ac:chgData name="呂仁園" userId="eef67f80-1e14-4c90-a22b-aad4575b3ef9" providerId="ADAL" clId="{FC75A137-0438-4E64-A2F8-CF022979D0B8}" dt="2020-06-19T01:31:16.932" v="870"/>
          <ac:inkMkLst>
            <pc:docMk/>
            <pc:sldMk cId="1752547090" sldId="391"/>
            <ac:inkMk id="24" creationId="{D6849DAF-3EC1-4256-B971-0DD21DF7DEA2}"/>
          </ac:inkMkLst>
        </pc:inkChg>
        <pc:inkChg chg="mod">
          <ac:chgData name="呂仁園" userId="eef67f80-1e14-4c90-a22b-aad4575b3ef9" providerId="ADAL" clId="{FC75A137-0438-4E64-A2F8-CF022979D0B8}" dt="2020-06-19T01:31:16.932" v="870"/>
          <ac:inkMkLst>
            <pc:docMk/>
            <pc:sldMk cId="1752547090" sldId="391"/>
            <ac:inkMk id="25" creationId="{AC28EF28-DBB6-416A-8D65-4B8C2C99D4B7}"/>
          </ac:inkMkLst>
        </pc:inkChg>
        <pc:inkChg chg="mod">
          <ac:chgData name="呂仁園" userId="eef67f80-1e14-4c90-a22b-aad4575b3ef9" providerId="ADAL" clId="{FC75A137-0438-4E64-A2F8-CF022979D0B8}" dt="2020-06-19T01:31:16.932" v="870"/>
          <ac:inkMkLst>
            <pc:docMk/>
            <pc:sldMk cId="1752547090" sldId="391"/>
            <ac:inkMk id="26" creationId="{5408802E-149B-4229-9231-294FBF277B2B}"/>
          </ac:inkMkLst>
        </pc:inkChg>
        <pc:inkChg chg="mod">
          <ac:chgData name="呂仁園" userId="eef67f80-1e14-4c90-a22b-aad4575b3ef9" providerId="ADAL" clId="{FC75A137-0438-4E64-A2F8-CF022979D0B8}" dt="2020-06-19T01:31:16.932" v="870"/>
          <ac:inkMkLst>
            <pc:docMk/>
            <pc:sldMk cId="1752547090" sldId="391"/>
            <ac:inkMk id="27" creationId="{8DECA2F9-7AA0-41C1-AAAB-CD104B88E9E5}"/>
          </ac:inkMkLst>
        </pc:inkChg>
        <pc:inkChg chg="mod">
          <ac:chgData name="呂仁園" userId="eef67f80-1e14-4c90-a22b-aad4575b3ef9" providerId="ADAL" clId="{FC75A137-0438-4E64-A2F8-CF022979D0B8}" dt="2020-06-19T01:31:16.932" v="870"/>
          <ac:inkMkLst>
            <pc:docMk/>
            <pc:sldMk cId="1752547090" sldId="391"/>
            <ac:inkMk id="28" creationId="{FF10144B-767D-4D03-B0FE-595A16CF5206}"/>
          </ac:inkMkLst>
        </pc:inkChg>
        <pc:inkChg chg="mod">
          <ac:chgData name="呂仁園" userId="eef67f80-1e14-4c90-a22b-aad4575b3ef9" providerId="ADAL" clId="{FC75A137-0438-4E64-A2F8-CF022979D0B8}" dt="2020-06-19T01:31:16.932" v="870"/>
          <ac:inkMkLst>
            <pc:docMk/>
            <pc:sldMk cId="1752547090" sldId="391"/>
            <ac:inkMk id="29" creationId="{1BCAEC84-A314-4C2B-A986-AA4371F49319}"/>
          </ac:inkMkLst>
        </pc:inkChg>
        <pc:inkChg chg="mod">
          <ac:chgData name="呂仁園" userId="eef67f80-1e14-4c90-a22b-aad4575b3ef9" providerId="ADAL" clId="{FC75A137-0438-4E64-A2F8-CF022979D0B8}" dt="2020-06-19T01:31:16.932" v="870"/>
          <ac:inkMkLst>
            <pc:docMk/>
            <pc:sldMk cId="1752547090" sldId="391"/>
            <ac:inkMk id="30" creationId="{BC6C088E-CD16-4AFB-BB3E-2CAF5883C411}"/>
          </ac:inkMkLst>
        </pc:inkChg>
        <pc:inkChg chg="mod">
          <ac:chgData name="呂仁園" userId="eef67f80-1e14-4c90-a22b-aad4575b3ef9" providerId="ADAL" clId="{FC75A137-0438-4E64-A2F8-CF022979D0B8}" dt="2020-06-19T01:31:16.932" v="870"/>
          <ac:inkMkLst>
            <pc:docMk/>
            <pc:sldMk cId="1752547090" sldId="391"/>
            <ac:inkMk id="31" creationId="{373D3AE4-1C9A-4C4D-AD19-9052C8541C5F}"/>
          </ac:inkMkLst>
        </pc:inkChg>
        <pc:inkChg chg="mod">
          <ac:chgData name="呂仁園" userId="eef67f80-1e14-4c90-a22b-aad4575b3ef9" providerId="ADAL" clId="{FC75A137-0438-4E64-A2F8-CF022979D0B8}" dt="2020-06-19T01:31:16.932" v="870"/>
          <ac:inkMkLst>
            <pc:docMk/>
            <pc:sldMk cId="1752547090" sldId="391"/>
            <ac:inkMk id="32" creationId="{887C06AE-941A-4B5E-A70C-B15B7B19423B}"/>
          </ac:inkMkLst>
        </pc:inkChg>
        <pc:inkChg chg="mod">
          <ac:chgData name="呂仁園" userId="eef67f80-1e14-4c90-a22b-aad4575b3ef9" providerId="ADAL" clId="{FC75A137-0438-4E64-A2F8-CF022979D0B8}" dt="2020-06-19T01:31:16.932" v="870"/>
          <ac:inkMkLst>
            <pc:docMk/>
            <pc:sldMk cId="1752547090" sldId="391"/>
            <ac:inkMk id="33" creationId="{236CB78E-2830-4196-A3E5-8158F3686291}"/>
          </ac:inkMkLst>
        </pc:inkChg>
        <pc:inkChg chg="mod">
          <ac:chgData name="呂仁園" userId="eef67f80-1e14-4c90-a22b-aad4575b3ef9" providerId="ADAL" clId="{FC75A137-0438-4E64-A2F8-CF022979D0B8}" dt="2020-06-19T01:31:16.932" v="870"/>
          <ac:inkMkLst>
            <pc:docMk/>
            <pc:sldMk cId="1752547090" sldId="391"/>
            <ac:inkMk id="34" creationId="{D07B173B-95C7-4AD6-8C81-6FF152199784}"/>
          </ac:inkMkLst>
        </pc:inkChg>
        <pc:inkChg chg="mod">
          <ac:chgData name="呂仁園" userId="eef67f80-1e14-4c90-a22b-aad4575b3ef9" providerId="ADAL" clId="{FC75A137-0438-4E64-A2F8-CF022979D0B8}" dt="2020-06-19T01:31:16.932" v="870"/>
          <ac:inkMkLst>
            <pc:docMk/>
            <pc:sldMk cId="1752547090" sldId="391"/>
            <ac:inkMk id="35" creationId="{DA4CB089-3F5F-4FD3-8EDD-E7EC04E580EC}"/>
          </ac:inkMkLst>
        </pc:inkChg>
        <pc:inkChg chg="mod">
          <ac:chgData name="呂仁園" userId="eef67f80-1e14-4c90-a22b-aad4575b3ef9" providerId="ADAL" clId="{FC75A137-0438-4E64-A2F8-CF022979D0B8}" dt="2020-06-19T01:31:16.932" v="870"/>
          <ac:inkMkLst>
            <pc:docMk/>
            <pc:sldMk cId="1752547090" sldId="391"/>
            <ac:inkMk id="36" creationId="{96BA71B5-D58E-46AA-A584-6F0B4CA8166C}"/>
          </ac:inkMkLst>
        </pc:inkChg>
        <pc:inkChg chg="mod">
          <ac:chgData name="呂仁園" userId="eef67f80-1e14-4c90-a22b-aad4575b3ef9" providerId="ADAL" clId="{FC75A137-0438-4E64-A2F8-CF022979D0B8}" dt="2020-06-19T01:31:16.932" v="870"/>
          <ac:inkMkLst>
            <pc:docMk/>
            <pc:sldMk cId="1752547090" sldId="391"/>
            <ac:inkMk id="37" creationId="{9A92BB48-CB8E-43DC-9CD7-C482CF0694D7}"/>
          </ac:inkMkLst>
        </pc:inkChg>
        <pc:inkChg chg="mod">
          <ac:chgData name="呂仁園" userId="eef67f80-1e14-4c90-a22b-aad4575b3ef9" providerId="ADAL" clId="{FC75A137-0438-4E64-A2F8-CF022979D0B8}" dt="2020-06-19T01:31:16.932" v="870"/>
          <ac:inkMkLst>
            <pc:docMk/>
            <pc:sldMk cId="1752547090" sldId="391"/>
            <ac:inkMk id="38" creationId="{73787D69-E4E2-4800-8C32-AD60BFE4B7CD}"/>
          </ac:inkMkLst>
        </pc:inkChg>
        <pc:inkChg chg="mod">
          <ac:chgData name="呂仁園" userId="eef67f80-1e14-4c90-a22b-aad4575b3ef9" providerId="ADAL" clId="{FC75A137-0438-4E64-A2F8-CF022979D0B8}" dt="2020-06-19T01:31:16.932" v="870"/>
          <ac:inkMkLst>
            <pc:docMk/>
            <pc:sldMk cId="1752547090" sldId="391"/>
            <ac:inkMk id="39" creationId="{F7F163AF-9022-4E42-9026-3997EDCB00DB}"/>
          </ac:inkMkLst>
        </pc:inkChg>
        <pc:inkChg chg="mod">
          <ac:chgData name="呂仁園" userId="eef67f80-1e14-4c90-a22b-aad4575b3ef9" providerId="ADAL" clId="{FC75A137-0438-4E64-A2F8-CF022979D0B8}" dt="2020-06-19T01:31:16.932" v="870"/>
          <ac:inkMkLst>
            <pc:docMk/>
            <pc:sldMk cId="1752547090" sldId="391"/>
            <ac:inkMk id="40" creationId="{2F87338B-3EFA-4041-A1A5-05C5296714BC}"/>
          </ac:inkMkLst>
        </pc:inkChg>
        <pc:inkChg chg="mod">
          <ac:chgData name="呂仁園" userId="eef67f80-1e14-4c90-a22b-aad4575b3ef9" providerId="ADAL" clId="{FC75A137-0438-4E64-A2F8-CF022979D0B8}" dt="2020-06-19T01:31:16.932" v="870"/>
          <ac:inkMkLst>
            <pc:docMk/>
            <pc:sldMk cId="1752547090" sldId="391"/>
            <ac:inkMk id="41" creationId="{653FEBE7-81CC-4F22-89F7-E94AB8D37368}"/>
          </ac:inkMkLst>
        </pc:inkChg>
        <pc:inkChg chg="mod">
          <ac:chgData name="呂仁園" userId="eef67f80-1e14-4c90-a22b-aad4575b3ef9" providerId="ADAL" clId="{FC75A137-0438-4E64-A2F8-CF022979D0B8}" dt="2020-06-19T01:31:16.932" v="870"/>
          <ac:inkMkLst>
            <pc:docMk/>
            <pc:sldMk cId="1752547090" sldId="391"/>
            <ac:inkMk id="42" creationId="{BEC2CAA7-61D2-4E0F-B9FB-609709085E4A}"/>
          </ac:inkMkLst>
        </pc:inkChg>
        <pc:inkChg chg="mod">
          <ac:chgData name="呂仁園" userId="eef67f80-1e14-4c90-a22b-aad4575b3ef9" providerId="ADAL" clId="{FC75A137-0438-4E64-A2F8-CF022979D0B8}" dt="2020-06-19T01:31:16.932" v="870"/>
          <ac:inkMkLst>
            <pc:docMk/>
            <pc:sldMk cId="1752547090" sldId="391"/>
            <ac:inkMk id="43" creationId="{47BA99AA-D61C-478A-AF8D-C747BBBE4E9D}"/>
          </ac:inkMkLst>
        </pc:inkChg>
        <pc:inkChg chg="mod">
          <ac:chgData name="呂仁園" userId="eef67f80-1e14-4c90-a22b-aad4575b3ef9" providerId="ADAL" clId="{FC75A137-0438-4E64-A2F8-CF022979D0B8}" dt="2020-06-19T01:31:16.932" v="870"/>
          <ac:inkMkLst>
            <pc:docMk/>
            <pc:sldMk cId="1752547090" sldId="391"/>
            <ac:inkMk id="44" creationId="{AE6B6C1F-143D-4E0A-AAD6-EB4C5AA0E731}"/>
          </ac:inkMkLst>
        </pc:inkChg>
        <pc:inkChg chg="mod">
          <ac:chgData name="呂仁園" userId="eef67f80-1e14-4c90-a22b-aad4575b3ef9" providerId="ADAL" clId="{FC75A137-0438-4E64-A2F8-CF022979D0B8}" dt="2020-06-19T01:31:16.932" v="870"/>
          <ac:inkMkLst>
            <pc:docMk/>
            <pc:sldMk cId="1752547090" sldId="391"/>
            <ac:inkMk id="45" creationId="{9FA18CC4-C843-4FB6-B6FC-510EAC1EF9F4}"/>
          </ac:inkMkLst>
        </pc:inkChg>
        <pc:inkChg chg="mod">
          <ac:chgData name="呂仁園" userId="eef67f80-1e14-4c90-a22b-aad4575b3ef9" providerId="ADAL" clId="{FC75A137-0438-4E64-A2F8-CF022979D0B8}" dt="2020-06-19T01:31:16.932" v="870"/>
          <ac:inkMkLst>
            <pc:docMk/>
            <pc:sldMk cId="1752547090" sldId="391"/>
            <ac:inkMk id="46" creationId="{04CB3D30-0A35-47B5-867C-8AA4772EF696}"/>
          </ac:inkMkLst>
        </pc:inkChg>
        <pc:inkChg chg="mod">
          <ac:chgData name="呂仁園" userId="eef67f80-1e14-4c90-a22b-aad4575b3ef9" providerId="ADAL" clId="{FC75A137-0438-4E64-A2F8-CF022979D0B8}" dt="2020-06-19T01:31:16.932" v="870"/>
          <ac:inkMkLst>
            <pc:docMk/>
            <pc:sldMk cId="1752547090" sldId="391"/>
            <ac:inkMk id="47" creationId="{31F0B9FD-781A-41D2-8811-C73E1E81871A}"/>
          </ac:inkMkLst>
        </pc:inkChg>
        <pc:inkChg chg="mod">
          <ac:chgData name="呂仁園" userId="eef67f80-1e14-4c90-a22b-aad4575b3ef9" providerId="ADAL" clId="{FC75A137-0438-4E64-A2F8-CF022979D0B8}" dt="2020-06-19T01:31:16.932" v="870"/>
          <ac:inkMkLst>
            <pc:docMk/>
            <pc:sldMk cId="1752547090" sldId="391"/>
            <ac:inkMk id="48" creationId="{0D335AC1-2FF7-4C7D-B1CC-EF0203471F0D}"/>
          </ac:inkMkLst>
        </pc:inkChg>
        <pc:inkChg chg="mod">
          <ac:chgData name="呂仁園" userId="eef67f80-1e14-4c90-a22b-aad4575b3ef9" providerId="ADAL" clId="{FC75A137-0438-4E64-A2F8-CF022979D0B8}" dt="2020-06-19T01:31:16.932" v="870"/>
          <ac:inkMkLst>
            <pc:docMk/>
            <pc:sldMk cId="1752547090" sldId="391"/>
            <ac:inkMk id="49" creationId="{283575B6-506A-4DD7-B725-DE0583D3CE50}"/>
          </ac:inkMkLst>
        </pc:inkChg>
        <pc:inkChg chg="mod">
          <ac:chgData name="呂仁園" userId="eef67f80-1e14-4c90-a22b-aad4575b3ef9" providerId="ADAL" clId="{FC75A137-0438-4E64-A2F8-CF022979D0B8}" dt="2020-06-19T01:31:16.932" v="870"/>
          <ac:inkMkLst>
            <pc:docMk/>
            <pc:sldMk cId="1752547090" sldId="391"/>
            <ac:inkMk id="50" creationId="{6CBA58EF-6D2B-4A46-B269-6ABF4D401DFA}"/>
          </ac:inkMkLst>
        </pc:inkChg>
        <pc:inkChg chg="mod">
          <ac:chgData name="呂仁園" userId="eef67f80-1e14-4c90-a22b-aad4575b3ef9" providerId="ADAL" clId="{FC75A137-0438-4E64-A2F8-CF022979D0B8}" dt="2020-06-19T01:31:16.932" v="870"/>
          <ac:inkMkLst>
            <pc:docMk/>
            <pc:sldMk cId="1752547090" sldId="391"/>
            <ac:inkMk id="51" creationId="{2BCF9ACC-E32F-46A5-9124-B623362EDB81}"/>
          </ac:inkMkLst>
        </pc:inkChg>
        <pc:inkChg chg="mod">
          <ac:chgData name="呂仁園" userId="eef67f80-1e14-4c90-a22b-aad4575b3ef9" providerId="ADAL" clId="{FC75A137-0438-4E64-A2F8-CF022979D0B8}" dt="2020-06-19T01:31:16.932" v="870"/>
          <ac:inkMkLst>
            <pc:docMk/>
            <pc:sldMk cId="1752547090" sldId="391"/>
            <ac:inkMk id="52" creationId="{C8238A17-8FE0-4E67-9A78-E1E476F6449C}"/>
          </ac:inkMkLst>
        </pc:inkChg>
        <pc:inkChg chg="mod">
          <ac:chgData name="呂仁園" userId="eef67f80-1e14-4c90-a22b-aad4575b3ef9" providerId="ADAL" clId="{FC75A137-0438-4E64-A2F8-CF022979D0B8}" dt="2020-06-19T01:31:16.932" v="870"/>
          <ac:inkMkLst>
            <pc:docMk/>
            <pc:sldMk cId="1752547090" sldId="391"/>
            <ac:inkMk id="53" creationId="{8F01F7DB-E668-489D-AF98-59C52527B837}"/>
          </ac:inkMkLst>
        </pc:inkChg>
        <pc:inkChg chg="mod">
          <ac:chgData name="呂仁園" userId="eef67f80-1e14-4c90-a22b-aad4575b3ef9" providerId="ADAL" clId="{FC75A137-0438-4E64-A2F8-CF022979D0B8}" dt="2020-06-19T01:31:16.932" v="870"/>
          <ac:inkMkLst>
            <pc:docMk/>
            <pc:sldMk cId="1752547090" sldId="391"/>
            <ac:inkMk id="54" creationId="{1BADBDCD-6336-446E-B169-E33B3F96D4A9}"/>
          </ac:inkMkLst>
        </pc:inkChg>
        <pc:inkChg chg="mod">
          <ac:chgData name="呂仁園" userId="eef67f80-1e14-4c90-a22b-aad4575b3ef9" providerId="ADAL" clId="{FC75A137-0438-4E64-A2F8-CF022979D0B8}" dt="2020-06-19T01:31:16.932" v="870"/>
          <ac:inkMkLst>
            <pc:docMk/>
            <pc:sldMk cId="1752547090" sldId="391"/>
            <ac:inkMk id="55" creationId="{8AEBCC7D-EE6C-489A-B450-DECCDB5EE503}"/>
          </ac:inkMkLst>
        </pc:inkChg>
        <pc:inkChg chg="mod">
          <ac:chgData name="呂仁園" userId="eef67f80-1e14-4c90-a22b-aad4575b3ef9" providerId="ADAL" clId="{FC75A137-0438-4E64-A2F8-CF022979D0B8}" dt="2020-06-19T01:31:16.932" v="870"/>
          <ac:inkMkLst>
            <pc:docMk/>
            <pc:sldMk cId="1752547090" sldId="391"/>
            <ac:inkMk id="56" creationId="{1010383B-1026-4539-ABAB-2109E08F9166}"/>
          </ac:inkMkLst>
        </pc:inkChg>
        <pc:inkChg chg="mod">
          <ac:chgData name="呂仁園" userId="eef67f80-1e14-4c90-a22b-aad4575b3ef9" providerId="ADAL" clId="{FC75A137-0438-4E64-A2F8-CF022979D0B8}" dt="2020-06-19T01:31:16.932" v="870"/>
          <ac:inkMkLst>
            <pc:docMk/>
            <pc:sldMk cId="1752547090" sldId="391"/>
            <ac:inkMk id="57" creationId="{1C01FBBD-F8A0-4FD3-A44A-A7BF320A6DFE}"/>
          </ac:inkMkLst>
        </pc:inkChg>
        <pc:inkChg chg="mod">
          <ac:chgData name="呂仁園" userId="eef67f80-1e14-4c90-a22b-aad4575b3ef9" providerId="ADAL" clId="{FC75A137-0438-4E64-A2F8-CF022979D0B8}" dt="2020-06-19T01:31:16.932" v="870"/>
          <ac:inkMkLst>
            <pc:docMk/>
            <pc:sldMk cId="1752547090" sldId="391"/>
            <ac:inkMk id="58" creationId="{BBEA9DD2-0578-4CC4-BBC6-79A40B167F60}"/>
          </ac:inkMkLst>
        </pc:inkChg>
        <pc:inkChg chg="mod">
          <ac:chgData name="呂仁園" userId="eef67f80-1e14-4c90-a22b-aad4575b3ef9" providerId="ADAL" clId="{FC75A137-0438-4E64-A2F8-CF022979D0B8}" dt="2020-06-19T01:31:16.932" v="870"/>
          <ac:inkMkLst>
            <pc:docMk/>
            <pc:sldMk cId="1752547090" sldId="391"/>
            <ac:inkMk id="59" creationId="{C6658F22-6418-4E22-9027-D559372FE142}"/>
          </ac:inkMkLst>
        </pc:inkChg>
        <pc:inkChg chg="mod">
          <ac:chgData name="呂仁園" userId="eef67f80-1e14-4c90-a22b-aad4575b3ef9" providerId="ADAL" clId="{FC75A137-0438-4E64-A2F8-CF022979D0B8}" dt="2020-06-19T01:31:16.932" v="870"/>
          <ac:inkMkLst>
            <pc:docMk/>
            <pc:sldMk cId="1752547090" sldId="391"/>
            <ac:inkMk id="60" creationId="{2C62BA95-4314-4ECD-9547-111E34DF8ED7}"/>
          </ac:inkMkLst>
        </pc:inkChg>
        <pc:inkChg chg="mod">
          <ac:chgData name="呂仁園" userId="eef67f80-1e14-4c90-a22b-aad4575b3ef9" providerId="ADAL" clId="{FC75A137-0438-4E64-A2F8-CF022979D0B8}" dt="2020-06-19T01:31:16.932" v="870"/>
          <ac:inkMkLst>
            <pc:docMk/>
            <pc:sldMk cId="1752547090" sldId="391"/>
            <ac:inkMk id="61" creationId="{3ADBE2FA-F28B-43C3-AB23-1E009D9FBF20}"/>
          </ac:inkMkLst>
        </pc:inkChg>
        <pc:inkChg chg="mod">
          <ac:chgData name="呂仁園" userId="eef67f80-1e14-4c90-a22b-aad4575b3ef9" providerId="ADAL" clId="{FC75A137-0438-4E64-A2F8-CF022979D0B8}" dt="2020-06-19T01:31:16.932" v="870"/>
          <ac:inkMkLst>
            <pc:docMk/>
            <pc:sldMk cId="1752547090" sldId="391"/>
            <ac:inkMk id="62" creationId="{FE159CDB-37B6-4E51-A46C-0CEAB05D5EC4}"/>
          </ac:inkMkLst>
        </pc:inkChg>
        <pc:inkChg chg="mod">
          <ac:chgData name="呂仁園" userId="eef67f80-1e14-4c90-a22b-aad4575b3ef9" providerId="ADAL" clId="{FC75A137-0438-4E64-A2F8-CF022979D0B8}" dt="2020-06-19T01:31:16.932" v="870"/>
          <ac:inkMkLst>
            <pc:docMk/>
            <pc:sldMk cId="1752547090" sldId="391"/>
            <ac:inkMk id="63" creationId="{B8EE3E85-0207-40C8-8578-A109623D6345}"/>
          </ac:inkMkLst>
        </pc:inkChg>
        <pc:inkChg chg="mod">
          <ac:chgData name="呂仁園" userId="eef67f80-1e14-4c90-a22b-aad4575b3ef9" providerId="ADAL" clId="{FC75A137-0438-4E64-A2F8-CF022979D0B8}" dt="2020-06-19T01:31:16.932" v="870"/>
          <ac:inkMkLst>
            <pc:docMk/>
            <pc:sldMk cId="1752547090" sldId="391"/>
            <ac:inkMk id="64" creationId="{E5E47286-2352-46DD-B6B6-DBA9AF40B0A9}"/>
          </ac:inkMkLst>
        </pc:inkChg>
        <pc:inkChg chg="mod">
          <ac:chgData name="呂仁園" userId="eef67f80-1e14-4c90-a22b-aad4575b3ef9" providerId="ADAL" clId="{FC75A137-0438-4E64-A2F8-CF022979D0B8}" dt="2020-06-19T01:31:16.932" v="870"/>
          <ac:inkMkLst>
            <pc:docMk/>
            <pc:sldMk cId="1752547090" sldId="391"/>
            <ac:inkMk id="65" creationId="{D94A9B02-6AC5-4674-B8AF-A34E610514E7}"/>
          </ac:inkMkLst>
        </pc:inkChg>
        <pc:inkChg chg="mod">
          <ac:chgData name="呂仁園" userId="eef67f80-1e14-4c90-a22b-aad4575b3ef9" providerId="ADAL" clId="{FC75A137-0438-4E64-A2F8-CF022979D0B8}" dt="2020-06-19T01:31:16.932" v="870"/>
          <ac:inkMkLst>
            <pc:docMk/>
            <pc:sldMk cId="1752547090" sldId="391"/>
            <ac:inkMk id="66" creationId="{88BD2F5E-8A82-4107-99A4-6FBA3D3B1D52}"/>
          </ac:inkMkLst>
        </pc:inkChg>
        <pc:inkChg chg="mod">
          <ac:chgData name="呂仁園" userId="eef67f80-1e14-4c90-a22b-aad4575b3ef9" providerId="ADAL" clId="{FC75A137-0438-4E64-A2F8-CF022979D0B8}" dt="2020-06-19T01:31:16.932" v="870"/>
          <ac:inkMkLst>
            <pc:docMk/>
            <pc:sldMk cId="1752547090" sldId="391"/>
            <ac:inkMk id="67" creationId="{CD816878-3671-4470-85FE-DC64B9DEACE4}"/>
          </ac:inkMkLst>
        </pc:inkChg>
        <pc:inkChg chg="mod">
          <ac:chgData name="呂仁園" userId="eef67f80-1e14-4c90-a22b-aad4575b3ef9" providerId="ADAL" clId="{FC75A137-0438-4E64-A2F8-CF022979D0B8}" dt="2020-06-19T01:31:16.932" v="870"/>
          <ac:inkMkLst>
            <pc:docMk/>
            <pc:sldMk cId="1752547090" sldId="391"/>
            <ac:inkMk id="68" creationId="{8F7C7680-E3F6-4C80-ABFE-E74714231A3F}"/>
          </ac:inkMkLst>
        </pc:inkChg>
        <pc:inkChg chg="mod">
          <ac:chgData name="呂仁園" userId="eef67f80-1e14-4c90-a22b-aad4575b3ef9" providerId="ADAL" clId="{FC75A137-0438-4E64-A2F8-CF022979D0B8}" dt="2020-06-19T01:31:16.932" v="870"/>
          <ac:inkMkLst>
            <pc:docMk/>
            <pc:sldMk cId="1752547090" sldId="391"/>
            <ac:inkMk id="69" creationId="{3A3C52E4-BBFD-4CFB-98E1-E5E1034911FA}"/>
          </ac:inkMkLst>
        </pc:inkChg>
        <pc:inkChg chg="mod">
          <ac:chgData name="呂仁園" userId="eef67f80-1e14-4c90-a22b-aad4575b3ef9" providerId="ADAL" clId="{FC75A137-0438-4E64-A2F8-CF022979D0B8}" dt="2020-06-19T01:31:16.932" v="870"/>
          <ac:inkMkLst>
            <pc:docMk/>
            <pc:sldMk cId="1752547090" sldId="391"/>
            <ac:inkMk id="70" creationId="{8097C15A-15FF-45CB-9A3E-FEB3DC60D24B}"/>
          </ac:inkMkLst>
        </pc:inkChg>
        <pc:inkChg chg="mod">
          <ac:chgData name="呂仁園" userId="eef67f80-1e14-4c90-a22b-aad4575b3ef9" providerId="ADAL" clId="{FC75A137-0438-4E64-A2F8-CF022979D0B8}" dt="2020-06-19T01:31:16.932" v="870"/>
          <ac:inkMkLst>
            <pc:docMk/>
            <pc:sldMk cId="1752547090" sldId="391"/>
            <ac:inkMk id="71" creationId="{997E63FE-D669-48E4-9D21-2B549E12C507}"/>
          </ac:inkMkLst>
        </pc:inkChg>
        <pc:inkChg chg="mod">
          <ac:chgData name="呂仁園" userId="eef67f80-1e14-4c90-a22b-aad4575b3ef9" providerId="ADAL" clId="{FC75A137-0438-4E64-A2F8-CF022979D0B8}" dt="2020-06-19T01:31:16.932" v="870"/>
          <ac:inkMkLst>
            <pc:docMk/>
            <pc:sldMk cId="1752547090" sldId="391"/>
            <ac:inkMk id="72" creationId="{CD278D81-D9D7-4FD9-9E14-8EC172709AB1}"/>
          </ac:inkMkLst>
        </pc:inkChg>
        <pc:inkChg chg="mod">
          <ac:chgData name="呂仁園" userId="eef67f80-1e14-4c90-a22b-aad4575b3ef9" providerId="ADAL" clId="{FC75A137-0438-4E64-A2F8-CF022979D0B8}" dt="2020-06-19T01:31:16.932" v="870"/>
          <ac:inkMkLst>
            <pc:docMk/>
            <pc:sldMk cId="1752547090" sldId="391"/>
            <ac:inkMk id="73" creationId="{E0A92B9B-BE8C-4D6B-805A-50BC9C111E8D}"/>
          </ac:inkMkLst>
        </pc:inkChg>
        <pc:inkChg chg="mod">
          <ac:chgData name="呂仁園" userId="eef67f80-1e14-4c90-a22b-aad4575b3ef9" providerId="ADAL" clId="{FC75A137-0438-4E64-A2F8-CF022979D0B8}" dt="2020-06-19T01:31:16.932" v="870"/>
          <ac:inkMkLst>
            <pc:docMk/>
            <pc:sldMk cId="1752547090" sldId="391"/>
            <ac:inkMk id="74" creationId="{156B98EB-A319-4CFD-8B60-0626E7B9E239}"/>
          </ac:inkMkLst>
        </pc:inkChg>
        <pc:inkChg chg="mod">
          <ac:chgData name="呂仁園" userId="eef67f80-1e14-4c90-a22b-aad4575b3ef9" providerId="ADAL" clId="{FC75A137-0438-4E64-A2F8-CF022979D0B8}" dt="2020-06-19T01:31:16.932" v="870"/>
          <ac:inkMkLst>
            <pc:docMk/>
            <pc:sldMk cId="1752547090" sldId="391"/>
            <ac:inkMk id="75" creationId="{99834157-FF4E-4995-902A-4DDA2F2D75A2}"/>
          </ac:inkMkLst>
        </pc:inkChg>
        <pc:inkChg chg="mod">
          <ac:chgData name="呂仁園" userId="eef67f80-1e14-4c90-a22b-aad4575b3ef9" providerId="ADAL" clId="{FC75A137-0438-4E64-A2F8-CF022979D0B8}" dt="2020-06-19T01:31:16.932" v="870"/>
          <ac:inkMkLst>
            <pc:docMk/>
            <pc:sldMk cId="1752547090" sldId="391"/>
            <ac:inkMk id="76" creationId="{59C8FBC0-0236-4458-80CF-60F5C3F80A89}"/>
          </ac:inkMkLst>
        </pc:inkChg>
        <pc:inkChg chg="mod">
          <ac:chgData name="呂仁園" userId="eef67f80-1e14-4c90-a22b-aad4575b3ef9" providerId="ADAL" clId="{FC75A137-0438-4E64-A2F8-CF022979D0B8}" dt="2020-06-19T01:31:16.932" v="870"/>
          <ac:inkMkLst>
            <pc:docMk/>
            <pc:sldMk cId="1752547090" sldId="391"/>
            <ac:inkMk id="77" creationId="{9CD8F8FB-09B5-4FB8-867A-A9D908B38E87}"/>
          </ac:inkMkLst>
        </pc:inkChg>
        <pc:inkChg chg="mod">
          <ac:chgData name="呂仁園" userId="eef67f80-1e14-4c90-a22b-aad4575b3ef9" providerId="ADAL" clId="{FC75A137-0438-4E64-A2F8-CF022979D0B8}" dt="2020-06-19T01:31:16.932" v="870"/>
          <ac:inkMkLst>
            <pc:docMk/>
            <pc:sldMk cId="1752547090" sldId="391"/>
            <ac:inkMk id="78" creationId="{379D3384-8ECB-407C-BD79-976E4B1F18ED}"/>
          </ac:inkMkLst>
        </pc:inkChg>
        <pc:inkChg chg="mod">
          <ac:chgData name="呂仁園" userId="eef67f80-1e14-4c90-a22b-aad4575b3ef9" providerId="ADAL" clId="{FC75A137-0438-4E64-A2F8-CF022979D0B8}" dt="2020-06-19T01:31:16.932" v="870"/>
          <ac:inkMkLst>
            <pc:docMk/>
            <pc:sldMk cId="1752547090" sldId="391"/>
            <ac:inkMk id="79" creationId="{C90D11CD-3AA7-4178-AEF8-5D54B667E6E9}"/>
          </ac:inkMkLst>
        </pc:inkChg>
        <pc:inkChg chg="mod">
          <ac:chgData name="呂仁園" userId="eef67f80-1e14-4c90-a22b-aad4575b3ef9" providerId="ADAL" clId="{FC75A137-0438-4E64-A2F8-CF022979D0B8}" dt="2020-06-19T01:31:16.932" v="870"/>
          <ac:inkMkLst>
            <pc:docMk/>
            <pc:sldMk cId="1752547090" sldId="391"/>
            <ac:inkMk id="80" creationId="{4544D609-BC92-4087-8415-757C78628821}"/>
          </ac:inkMkLst>
        </pc:inkChg>
        <pc:inkChg chg="mod">
          <ac:chgData name="呂仁園" userId="eef67f80-1e14-4c90-a22b-aad4575b3ef9" providerId="ADAL" clId="{FC75A137-0438-4E64-A2F8-CF022979D0B8}" dt="2020-06-19T01:31:16.932" v="870"/>
          <ac:inkMkLst>
            <pc:docMk/>
            <pc:sldMk cId="1752547090" sldId="391"/>
            <ac:inkMk id="81" creationId="{EA661E44-8867-41BE-9C48-D368670A47E2}"/>
          </ac:inkMkLst>
        </pc:inkChg>
        <pc:inkChg chg="mod">
          <ac:chgData name="呂仁園" userId="eef67f80-1e14-4c90-a22b-aad4575b3ef9" providerId="ADAL" clId="{FC75A137-0438-4E64-A2F8-CF022979D0B8}" dt="2020-06-19T01:31:16.932" v="870"/>
          <ac:inkMkLst>
            <pc:docMk/>
            <pc:sldMk cId="1752547090" sldId="391"/>
            <ac:inkMk id="82" creationId="{22E46D54-FBD5-48D9-8F2E-2DE30A3FC5FA}"/>
          </ac:inkMkLst>
        </pc:inkChg>
        <pc:inkChg chg="mod">
          <ac:chgData name="呂仁園" userId="eef67f80-1e14-4c90-a22b-aad4575b3ef9" providerId="ADAL" clId="{FC75A137-0438-4E64-A2F8-CF022979D0B8}" dt="2020-06-19T01:31:16.932" v="870"/>
          <ac:inkMkLst>
            <pc:docMk/>
            <pc:sldMk cId="1752547090" sldId="391"/>
            <ac:inkMk id="83" creationId="{E574BD05-FB13-47B7-8667-F20BDB4D1ADF}"/>
          </ac:inkMkLst>
        </pc:inkChg>
        <pc:inkChg chg="mod">
          <ac:chgData name="呂仁園" userId="eef67f80-1e14-4c90-a22b-aad4575b3ef9" providerId="ADAL" clId="{FC75A137-0438-4E64-A2F8-CF022979D0B8}" dt="2020-06-19T01:31:16.932" v="870"/>
          <ac:inkMkLst>
            <pc:docMk/>
            <pc:sldMk cId="1752547090" sldId="391"/>
            <ac:inkMk id="85" creationId="{8A53D70F-1D9F-4CF8-8705-E905C3229DF8}"/>
          </ac:inkMkLst>
        </pc:inkChg>
        <pc:inkChg chg="mod">
          <ac:chgData name="呂仁園" userId="eef67f80-1e14-4c90-a22b-aad4575b3ef9" providerId="ADAL" clId="{FC75A137-0438-4E64-A2F8-CF022979D0B8}" dt="2020-06-19T01:31:16.932" v="870"/>
          <ac:inkMkLst>
            <pc:docMk/>
            <pc:sldMk cId="1752547090" sldId="391"/>
            <ac:inkMk id="86" creationId="{83BF62A5-80BC-4252-91C6-24EA7E2BA47A}"/>
          </ac:inkMkLst>
        </pc:inkChg>
        <pc:inkChg chg="mod">
          <ac:chgData name="呂仁園" userId="eef67f80-1e14-4c90-a22b-aad4575b3ef9" providerId="ADAL" clId="{FC75A137-0438-4E64-A2F8-CF022979D0B8}" dt="2020-06-19T01:31:16.932" v="870"/>
          <ac:inkMkLst>
            <pc:docMk/>
            <pc:sldMk cId="1752547090" sldId="391"/>
            <ac:inkMk id="87" creationId="{9F4D71B8-B7C9-48BC-B311-682458437212}"/>
          </ac:inkMkLst>
        </pc:inkChg>
        <pc:inkChg chg="mod">
          <ac:chgData name="呂仁園" userId="eef67f80-1e14-4c90-a22b-aad4575b3ef9" providerId="ADAL" clId="{FC75A137-0438-4E64-A2F8-CF022979D0B8}" dt="2020-06-19T01:31:16.932" v="870"/>
          <ac:inkMkLst>
            <pc:docMk/>
            <pc:sldMk cId="1752547090" sldId="391"/>
            <ac:inkMk id="88" creationId="{58F3E0EA-7B7F-42C3-BAB2-B972946CEA7C}"/>
          </ac:inkMkLst>
        </pc:inkChg>
        <pc:inkChg chg="mod">
          <ac:chgData name="呂仁園" userId="eef67f80-1e14-4c90-a22b-aad4575b3ef9" providerId="ADAL" clId="{FC75A137-0438-4E64-A2F8-CF022979D0B8}" dt="2020-06-19T01:31:16.932" v="870"/>
          <ac:inkMkLst>
            <pc:docMk/>
            <pc:sldMk cId="1752547090" sldId="391"/>
            <ac:inkMk id="89" creationId="{E03CBDD4-6F47-45E5-9575-2C0A3653E4D8}"/>
          </ac:inkMkLst>
        </pc:inkChg>
        <pc:inkChg chg="add del">
          <ac:chgData name="呂仁園" userId="eef67f80-1e14-4c90-a22b-aad4575b3ef9" providerId="ADAL" clId="{FC75A137-0438-4E64-A2F8-CF022979D0B8}" dt="2020-06-19T01:31:37.266" v="875" actId="9405"/>
          <ac:inkMkLst>
            <pc:docMk/>
            <pc:sldMk cId="1752547090" sldId="391"/>
            <ac:inkMk id="90" creationId="{3C520D95-9086-43E6-B4C1-CAA2DF17F235}"/>
          </ac:inkMkLst>
        </pc:inkChg>
        <pc:inkChg chg="add del">
          <ac:chgData name="呂仁園" userId="eef67f80-1e14-4c90-a22b-aad4575b3ef9" providerId="ADAL" clId="{FC75A137-0438-4E64-A2F8-CF022979D0B8}" dt="2020-06-19T01:31:36.944" v="874" actId="9405"/>
          <ac:inkMkLst>
            <pc:docMk/>
            <pc:sldMk cId="1752547090" sldId="391"/>
            <ac:inkMk id="91" creationId="{2957A056-1171-4F1C-9D22-639432EB9960}"/>
          </ac:inkMkLst>
        </pc:inkChg>
        <pc:inkChg chg="add">
          <ac:chgData name="呂仁園" userId="eef67f80-1e14-4c90-a22b-aad4575b3ef9" providerId="ADAL" clId="{FC75A137-0438-4E64-A2F8-CF022979D0B8}" dt="2020-06-19T01:31:46.010" v="876" actId="9405"/>
          <ac:inkMkLst>
            <pc:docMk/>
            <pc:sldMk cId="1752547090" sldId="391"/>
            <ac:inkMk id="92" creationId="{AA223DFF-3EB0-4843-8996-F2A2B0BEF431}"/>
          </ac:inkMkLst>
        </pc:inkChg>
        <pc:inkChg chg="add">
          <ac:chgData name="呂仁園" userId="eef67f80-1e14-4c90-a22b-aad4575b3ef9" providerId="ADAL" clId="{FC75A137-0438-4E64-A2F8-CF022979D0B8}" dt="2020-06-19T01:31:46.659" v="877" actId="9405"/>
          <ac:inkMkLst>
            <pc:docMk/>
            <pc:sldMk cId="1752547090" sldId="391"/>
            <ac:inkMk id="93" creationId="{AE806102-7691-405F-A248-6840B7132EBF}"/>
          </ac:inkMkLst>
        </pc:inkChg>
        <pc:inkChg chg="add mod">
          <ac:chgData name="呂仁園" userId="eef67f80-1e14-4c90-a22b-aad4575b3ef9" providerId="ADAL" clId="{FC75A137-0438-4E64-A2F8-CF022979D0B8}" dt="2020-06-19T01:32:06.424" v="886"/>
          <ac:inkMkLst>
            <pc:docMk/>
            <pc:sldMk cId="1752547090" sldId="391"/>
            <ac:inkMk id="94" creationId="{E88B71BF-ECA4-4AF5-A904-88632A187C01}"/>
          </ac:inkMkLst>
        </pc:inkChg>
        <pc:inkChg chg="add mod">
          <ac:chgData name="呂仁園" userId="eef67f80-1e14-4c90-a22b-aad4575b3ef9" providerId="ADAL" clId="{FC75A137-0438-4E64-A2F8-CF022979D0B8}" dt="2020-06-19T01:32:06.424" v="886"/>
          <ac:inkMkLst>
            <pc:docMk/>
            <pc:sldMk cId="1752547090" sldId="391"/>
            <ac:inkMk id="95" creationId="{D93CF9A2-689F-4EEE-AC78-9AF410C16E2D}"/>
          </ac:inkMkLst>
        </pc:inkChg>
        <pc:inkChg chg="add mod">
          <ac:chgData name="呂仁園" userId="eef67f80-1e14-4c90-a22b-aad4575b3ef9" providerId="ADAL" clId="{FC75A137-0438-4E64-A2F8-CF022979D0B8}" dt="2020-06-19T01:32:06.424" v="886"/>
          <ac:inkMkLst>
            <pc:docMk/>
            <pc:sldMk cId="1752547090" sldId="391"/>
            <ac:inkMk id="96" creationId="{C5E27F58-61BE-4DA0-A369-F6F45F51E676}"/>
          </ac:inkMkLst>
        </pc:inkChg>
        <pc:inkChg chg="add">
          <ac:chgData name="呂仁園" userId="eef67f80-1e14-4c90-a22b-aad4575b3ef9" providerId="ADAL" clId="{FC75A137-0438-4E64-A2F8-CF022979D0B8}" dt="2020-06-19T01:31:48.862" v="881" actId="9405"/>
          <ac:inkMkLst>
            <pc:docMk/>
            <pc:sldMk cId="1752547090" sldId="391"/>
            <ac:inkMk id="97" creationId="{3A688A86-E9EB-4975-B7CD-0734E99CF282}"/>
          </ac:inkMkLst>
        </pc:inkChg>
        <pc:inkChg chg="add">
          <ac:chgData name="呂仁園" userId="eef67f80-1e14-4c90-a22b-aad4575b3ef9" providerId="ADAL" clId="{FC75A137-0438-4E64-A2F8-CF022979D0B8}" dt="2020-06-19T01:31:49.374" v="882" actId="9405"/>
          <ac:inkMkLst>
            <pc:docMk/>
            <pc:sldMk cId="1752547090" sldId="391"/>
            <ac:inkMk id="98" creationId="{B8D9BB59-FB92-424A-8ECC-C9362FDA1871}"/>
          </ac:inkMkLst>
        </pc:inkChg>
        <pc:inkChg chg="add">
          <ac:chgData name="呂仁園" userId="eef67f80-1e14-4c90-a22b-aad4575b3ef9" providerId="ADAL" clId="{FC75A137-0438-4E64-A2F8-CF022979D0B8}" dt="2020-06-19T01:31:49.860" v="883" actId="9405"/>
          <ac:inkMkLst>
            <pc:docMk/>
            <pc:sldMk cId="1752547090" sldId="391"/>
            <ac:inkMk id="99" creationId="{16091BA8-6A13-4826-B534-45D30859333B}"/>
          </ac:inkMkLst>
        </pc:inkChg>
        <pc:inkChg chg="add">
          <ac:chgData name="呂仁園" userId="eef67f80-1e14-4c90-a22b-aad4575b3ef9" providerId="ADAL" clId="{FC75A137-0438-4E64-A2F8-CF022979D0B8}" dt="2020-06-19T01:31:50.356" v="884" actId="9405"/>
          <ac:inkMkLst>
            <pc:docMk/>
            <pc:sldMk cId="1752547090" sldId="391"/>
            <ac:inkMk id="100" creationId="{C1EC4F66-DBC9-4CF2-89AA-FC669068840E}"/>
          </ac:inkMkLst>
        </pc:inkChg>
        <pc:inkChg chg="add mod">
          <ac:chgData name="呂仁園" userId="eef67f80-1e14-4c90-a22b-aad4575b3ef9" providerId="ADAL" clId="{FC75A137-0438-4E64-A2F8-CF022979D0B8}" dt="2020-06-19T01:32:06.424" v="886"/>
          <ac:inkMkLst>
            <pc:docMk/>
            <pc:sldMk cId="1752547090" sldId="391"/>
            <ac:inkMk id="101" creationId="{4ECF9C43-CF7E-4F60-A62C-C4E385FC3677}"/>
          </ac:inkMkLst>
        </pc:inkChg>
        <pc:inkChg chg="add mod">
          <ac:chgData name="呂仁園" userId="eef67f80-1e14-4c90-a22b-aad4575b3ef9" providerId="ADAL" clId="{FC75A137-0438-4E64-A2F8-CF022979D0B8}" dt="2020-06-19T01:32:12.239" v="896"/>
          <ac:inkMkLst>
            <pc:docMk/>
            <pc:sldMk cId="1752547090" sldId="391"/>
            <ac:inkMk id="103" creationId="{4E8891FE-B262-48C5-BAEB-D016A3813685}"/>
          </ac:inkMkLst>
        </pc:inkChg>
        <pc:inkChg chg="add mod">
          <ac:chgData name="呂仁園" userId="eef67f80-1e14-4c90-a22b-aad4575b3ef9" providerId="ADAL" clId="{FC75A137-0438-4E64-A2F8-CF022979D0B8}" dt="2020-06-19T01:32:12.239" v="896"/>
          <ac:inkMkLst>
            <pc:docMk/>
            <pc:sldMk cId="1752547090" sldId="391"/>
            <ac:inkMk id="104" creationId="{79B59F0D-F254-4C58-933F-858CBCD0F526}"/>
          </ac:inkMkLst>
        </pc:inkChg>
        <pc:inkChg chg="add mod">
          <ac:chgData name="呂仁園" userId="eef67f80-1e14-4c90-a22b-aad4575b3ef9" providerId="ADAL" clId="{FC75A137-0438-4E64-A2F8-CF022979D0B8}" dt="2020-06-19T01:32:12.239" v="896"/>
          <ac:inkMkLst>
            <pc:docMk/>
            <pc:sldMk cId="1752547090" sldId="391"/>
            <ac:inkMk id="105" creationId="{2761394A-C688-4142-83C9-9110B408F4E1}"/>
          </ac:inkMkLst>
        </pc:inkChg>
        <pc:inkChg chg="add mod">
          <ac:chgData name="呂仁園" userId="eef67f80-1e14-4c90-a22b-aad4575b3ef9" providerId="ADAL" clId="{FC75A137-0438-4E64-A2F8-CF022979D0B8}" dt="2020-06-19T01:32:12.239" v="896"/>
          <ac:inkMkLst>
            <pc:docMk/>
            <pc:sldMk cId="1752547090" sldId="391"/>
            <ac:inkMk id="107" creationId="{18303FAA-CADF-472F-BF90-D2ABA7EBB534}"/>
          </ac:inkMkLst>
        </pc:inkChg>
        <pc:inkChg chg="add mod">
          <ac:chgData name="呂仁園" userId="eef67f80-1e14-4c90-a22b-aad4575b3ef9" providerId="ADAL" clId="{FC75A137-0438-4E64-A2F8-CF022979D0B8}" dt="2020-06-19T01:32:12.239" v="896"/>
          <ac:inkMkLst>
            <pc:docMk/>
            <pc:sldMk cId="1752547090" sldId="391"/>
            <ac:inkMk id="108" creationId="{E3D6DC55-1D0C-4912-8804-2988C13D6A82}"/>
          </ac:inkMkLst>
        </pc:inkChg>
        <pc:inkChg chg="add mod">
          <ac:chgData name="呂仁園" userId="eef67f80-1e14-4c90-a22b-aad4575b3ef9" providerId="ADAL" clId="{FC75A137-0438-4E64-A2F8-CF022979D0B8}" dt="2020-06-19T01:32:12.239" v="896"/>
          <ac:inkMkLst>
            <pc:docMk/>
            <pc:sldMk cId="1752547090" sldId="391"/>
            <ac:inkMk id="110" creationId="{B55A2851-A309-4C12-85ED-57E1549E7743}"/>
          </ac:inkMkLst>
        </pc:inkChg>
        <pc:inkChg chg="add mod">
          <ac:chgData name="呂仁園" userId="eef67f80-1e14-4c90-a22b-aad4575b3ef9" providerId="ADAL" clId="{FC75A137-0438-4E64-A2F8-CF022979D0B8}" dt="2020-06-19T01:32:12.239" v="896"/>
          <ac:inkMkLst>
            <pc:docMk/>
            <pc:sldMk cId="1752547090" sldId="391"/>
            <ac:inkMk id="111" creationId="{DBDF1626-366C-4944-BCEA-AE4C3E3B2A1F}"/>
          </ac:inkMkLst>
        </pc:inkChg>
        <pc:inkChg chg="add mod">
          <ac:chgData name="呂仁園" userId="eef67f80-1e14-4c90-a22b-aad4575b3ef9" providerId="ADAL" clId="{FC75A137-0438-4E64-A2F8-CF022979D0B8}" dt="2020-06-19T01:32:19.310" v="904"/>
          <ac:inkMkLst>
            <pc:docMk/>
            <pc:sldMk cId="1752547090" sldId="391"/>
            <ac:inkMk id="113" creationId="{DAA5A128-E794-4541-8E81-BC0D894C58E5}"/>
          </ac:inkMkLst>
        </pc:inkChg>
        <pc:inkChg chg="add mod">
          <ac:chgData name="呂仁園" userId="eef67f80-1e14-4c90-a22b-aad4575b3ef9" providerId="ADAL" clId="{FC75A137-0438-4E64-A2F8-CF022979D0B8}" dt="2020-06-19T01:32:19.310" v="904"/>
          <ac:inkMkLst>
            <pc:docMk/>
            <pc:sldMk cId="1752547090" sldId="391"/>
            <ac:inkMk id="114" creationId="{C417BF9E-F71D-467B-92C9-6335B1FECF54}"/>
          </ac:inkMkLst>
        </pc:inkChg>
        <pc:inkChg chg="add mod">
          <ac:chgData name="呂仁園" userId="eef67f80-1e14-4c90-a22b-aad4575b3ef9" providerId="ADAL" clId="{FC75A137-0438-4E64-A2F8-CF022979D0B8}" dt="2020-06-19T01:32:19.310" v="904"/>
          <ac:inkMkLst>
            <pc:docMk/>
            <pc:sldMk cId="1752547090" sldId="391"/>
            <ac:inkMk id="115" creationId="{D1C19D4D-9D2F-4560-8205-541330777453}"/>
          </ac:inkMkLst>
        </pc:inkChg>
        <pc:inkChg chg="add mod">
          <ac:chgData name="呂仁園" userId="eef67f80-1e14-4c90-a22b-aad4575b3ef9" providerId="ADAL" clId="{FC75A137-0438-4E64-A2F8-CF022979D0B8}" dt="2020-06-19T01:32:19.310" v="904"/>
          <ac:inkMkLst>
            <pc:docMk/>
            <pc:sldMk cId="1752547090" sldId="391"/>
            <ac:inkMk id="116" creationId="{C6497517-A1B2-4D5E-A3D6-405A595E360F}"/>
          </ac:inkMkLst>
        </pc:inkChg>
        <pc:inkChg chg="add mod">
          <ac:chgData name="呂仁園" userId="eef67f80-1e14-4c90-a22b-aad4575b3ef9" providerId="ADAL" clId="{FC75A137-0438-4E64-A2F8-CF022979D0B8}" dt="2020-06-19T01:32:19.310" v="904"/>
          <ac:inkMkLst>
            <pc:docMk/>
            <pc:sldMk cId="1752547090" sldId="391"/>
            <ac:inkMk id="117" creationId="{D756F60F-7131-4CA9-9AEE-339B3FFF2634}"/>
          </ac:inkMkLst>
        </pc:inkChg>
        <pc:inkChg chg="add mod">
          <ac:chgData name="呂仁園" userId="eef67f80-1e14-4c90-a22b-aad4575b3ef9" providerId="ADAL" clId="{FC75A137-0438-4E64-A2F8-CF022979D0B8}" dt="2020-06-19T01:32:19.310" v="904"/>
          <ac:inkMkLst>
            <pc:docMk/>
            <pc:sldMk cId="1752547090" sldId="391"/>
            <ac:inkMk id="118" creationId="{A8698846-7034-4C2A-9601-C1FB912AEB37}"/>
          </ac:inkMkLst>
        </pc:inkChg>
        <pc:inkChg chg="add mod">
          <ac:chgData name="呂仁園" userId="eef67f80-1e14-4c90-a22b-aad4575b3ef9" providerId="ADAL" clId="{FC75A137-0438-4E64-A2F8-CF022979D0B8}" dt="2020-06-19T01:32:19.310" v="904"/>
          <ac:inkMkLst>
            <pc:docMk/>
            <pc:sldMk cId="1752547090" sldId="391"/>
            <ac:inkMk id="119" creationId="{9411B9CB-7FD6-4467-B9D1-86202EDAB5C1}"/>
          </ac:inkMkLst>
        </pc:inkChg>
        <pc:inkChg chg="add mod">
          <ac:chgData name="呂仁園" userId="eef67f80-1e14-4c90-a22b-aad4575b3ef9" providerId="ADAL" clId="{FC75A137-0438-4E64-A2F8-CF022979D0B8}" dt="2020-06-19T01:32:57.029" v="932"/>
          <ac:inkMkLst>
            <pc:docMk/>
            <pc:sldMk cId="1752547090" sldId="391"/>
            <ac:inkMk id="121" creationId="{1AE9A25B-EE22-4B37-B948-E8FB75CB4C00}"/>
          </ac:inkMkLst>
        </pc:inkChg>
        <pc:inkChg chg="add mod">
          <ac:chgData name="呂仁園" userId="eef67f80-1e14-4c90-a22b-aad4575b3ef9" providerId="ADAL" clId="{FC75A137-0438-4E64-A2F8-CF022979D0B8}" dt="2020-06-19T01:32:57.029" v="932"/>
          <ac:inkMkLst>
            <pc:docMk/>
            <pc:sldMk cId="1752547090" sldId="391"/>
            <ac:inkMk id="122" creationId="{53CD5930-577B-4C09-81EE-D142B66FBE57}"/>
          </ac:inkMkLst>
        </pc:inkChg>
        <pc:inkChg chg="add mod">
          <ac:chgData name="呂仁園" userId="eef67f80-1e14-4c90-a22b-aad4575b3ef9" providerId="ADAL" clId="{FC75A137-0438-4E64-A2F8-CF022979D0B8}" dt="2020-06-19T01:32:57.029" v="932"/>
          <ac:inkMkLst>
            <pc:docMk/>
            <pc:sldMk cId="1752547090" sldId="391"/>
            <ac:inkMk id="123" creationId="{E1B100DE-07A2-4406-BEB8-FD5D539CA12F}"/>
          </ac:inkMkLst>
        </pc:inkChg>
        <pc:inkChg chg="add mod">
          <ac:chgData name="呂仁園" userId="eef67f80-1e14-4c90-a22b-aad4575b3ef9" providerId="ADAL" clId="{FC75A137-0438-4E64-A2F8-CF022979D0B8}" dt="2020-06-19T01:32:57.029" v="932"/>
          <ac:inkMkLst>
            <pc:docMk/>
            <pc:sldMk cId="1752547090" sldId="391"/>
            <ac:inkMk id="124" creationId="{5E561AD7-4493-41B3-A9D8-2C23CEF2DA3C}"/>
          </ac:inkMkLst>
        </pc:inkChg>
        <pc:inkChg chg="add mod">
          <ac:chgData name="呂仁園" userId="eef67f80-1e14-4c90-a22b-aad4575b3ef9" providerId="ADAL" clId="{FC75A137-0438-4E64-A2F8-CF022979D0B8}" dt="2020-06-19T01:32:57.029" v="932"/>
          <ac:inkMkLst>
            <pc:docMk/>
            <pc:sldMk cId="1752547090" sldId="391"/>
            <ac:inkMk id="125" creationId="{3C6A11CF-D0D6-4E80-852D-D43CF9F0AA5C}"/>
          </ac:inkMkLst>
        </pc:inkChg>
        <pc:inkChg chg="add mod">
          <ac:chgData name="呂仁園" userId="eef67f80-1e14-4c90-a22b-aad4575b3ef9" providerId="ADAL" clId="{FC75A137-0438-4E64-A2F8-CF022979D0B8}" dt="2020-06-19T01:32:57.029" v="932"/>
          <ac:inkMkLst>
            <pc:docMk/>
            <pc:sldMk cId="1752547090" sldId="391"/>
            <ac:inkMk id="126" creationId="{1C0DBDFB-02C4-490F-B75C-E6535AE939F2}"/>
          </ac:inkMkLst>
        </pc:inkChg>
        <pc:inkChg chg="add mod">
          <ac:chgData name="呂仁園" userId="eef67f80-1e14-4c90-a22b-aad4575b3ef9" providerId="ADAL" clId="{FC75A137-0438-4E64-A2F8-CF022979D0B8}" dt="2020-06-19T01:32:57.029" v="932"/>
          <ac:inkMkLst>
            <pc:docMk/>
            <pc:sldMk cId="1752547090" sldId="391"/>
            <ac:inkMk id="127" creationId="{BFB27227-ABC8-4879-9B8D-170FDC83E895}"/>
          </ac:inkMkLst>
        </pc:inkChg>
        <pc:inkChg chg="add mod">
          <ac:chgData name="呂仁園" userId="eef67f80-1e14-4c90-a22b-aad4575b3ef9" providerId="ADAL" clId="{FC75A137-0438-4E64-A2F8-CF022979D0B8}" dt="2020-06-19T01:32:57.029" v="932"/>
          <ac:inkMkLst>
            <pc:docMk/>
            <pc:sldMk cId="1752547090" sldId="391"/>
            <ac:inkMk id="128" creationId="{25B2BE9B-2AD0-4CE1-9C17-C6AC304F13D7}"/>
          </ac:inkMkLst>
        </pc:inkChg>
        <pc:inkChg chg="add mod">
          <ac:chgData name="呂仁園" userId="eef67f80-1e14-4c90-a22b-aad4575b3ef9" providerId="ADAL" clId="{FC75A137-0438-4E64-A2F8-CF022979D0B8}" dt="2020-06-19T01:32:57.029" v="932"/>
          <ac:inkMkLst>
            <pc:docMk/>
            <pc:sldMk cId="1752547090" sldId="391"/>
            <ac:inkMk id="129" creationId="{6732D42C-5444-4255-ABB8-AA17A1240523}"/>
          </ac:inkMkLst>
        </pc:inkChg>
        <pc:inkChg chg="add mod">
          <ac:chgData name="呂仁園" userId="eef67f80-1e14-4c90-a22b-aad4575b3ef9" providerId="ADAL" clId="{FC75A137-0438-4E64-A2F8-CF022979D0B8}" dt="2020-06-19T01:32:57.029" v="932"/>
          <ac:inkMkLst>
            <pc:docMk/>
            <pc:sldMk cId="1752547090" sldId="391"/>
            <ac:inkMk id="130" creationId="{3A6A35DA-BFCF-46BA-BC20-EF9124778034}"/>
          </ac:inkMkLst>
        </pc:inkChg>
        <pc:inkChg chg="add mod">
          <ac:chgData name="呂仁園" userId="eef67f80-1e14-4c90-a22b-aad4575b3ef9" providerId="ADAL" clId="{FC75A137-0438-4E64-A2F8-CF022979D0B8}" dt="2020-06-19T01:32:57.029" v="932"/>
          <ac:inkMkLst>
            <pc:docMk/>
            <pc:sldMk cId="1752547090" sldId="391"/>
            <ac:inkMk id="131" creationId="{50FA2500-C9C5-4D59-9FF9-7C8DD4C493F1}"/>
          </ac:inkMkLst>
        </pc:inkChg>
        <pc:inkChg chg="add mod">
          <ac:chgData name="呂仁園" userId="eef67f80-1e14-4c90-a22b-aad4575b3ef9" providerId="ADAL" clId="{FC75A137-0438-4E64-A2F8-CF022979D0B8}" dt="2020-06-19T01:32:57.029" v="932"/>
          <ac:inkMkLst>
            <pc:docMk/>
            <pc:sldMk cId="1752547090" sldId="391"/>
            <ac:inkMk id="132" creationId="{3D9B584F-0FEA-497D-A1DE-F8FAC83EAD25}"/>
          </ac:inkMkLst>
        </pc:inkChg>
        <pc:inkChg chg="add mod">
          <ac:chgData name="呂仁園" userId="eef67f80-1e14-4c90-a22b-aad4575b3ef9" providerId="ADAL" clId="{FC75A137-0438-4E64-A2F8-CF022979D0B8}" dt="2020-06-19T01:32:57.029" v="932"/>
          <ac:inkMkLst>
            <pc:docMk/>
            <pc:sldMk cId="1752547090" sldId="391"/>
            <ac:inkMk id="133" creationId="{2D0C0F93-6934-47A5-9516-93BD833E7CAC}"/>
          </ac:inkMkLst>
        </pc:inkChg>
        <pc:inkChg chg="add mod">
          <ac:chgData name="呂仁園" userId="eef67f80-1e14-4c90-a22b-aad4575b3ef9" providerId="ADAL" clId="{FC75A137-0438-4E64-A2F8-CF022979D0B8}" dt="2020-06-19T01:32:57.029" v="932"/>
          <ac:inkMkLst>
            <pc:docMk/>
            <pc:sldMk cId="1752547090" sldId="391"/>
            <ac:inkMk id="134" creationId="{326947F4-E886-462D-A921-F85F7BA1451E}"/>
          </ac:inkMkLst>
        </pc:inkChg>
        <pc:inkChg chg="add mod">
          <ac:chgData name="呂仁園" userId="eef67f80-1e14-4c90-a22b-aad4575b3ef9" providerId="ADAL" clId="{FC75A137-0438-4E64-A2F8-CF022979D0B8}" dt="2020-06-19T01:32:57.029" v="932"/>
          <ac:inkMkLst>
            <pc:docMk/>
            <pc:sldMk cId="1752547090" sldId="391"/>
            <ac:inkMk id="135" creationId="{5D73BC58-8CF5-408E-817E-A57AECFC3E49}"/>
          </ac:inkMkLst>
        </pc:inkChg>
        <pc:inkChg chg="add mod">
          <ac:chgData name="呂仁園" userId="eef67f80-1e14-4c90-a22b-aad4575b3ef9" providerId="ADAL" clId="{FC75A137-0438-4E64-A2F8-CF022979D0B8}" dt="2020-06-19T01:32:57.029" v="932"/>
          <ac:inkMkLst>
            <pc:docMk/>
            <pc:sldMk cId="1752547090" sldId="391"/>
            <ac:inkMk id="137" creationId="{C29550E1-8098-4BCB-AB38-A7799CF25567}"/>
          </ac:inkMkLst>
        </pc:inkChg>
        <pc:inkChg chg="add mod">
          <ac:chgData name="呂仁園" userId="eef67f80-1e14-4c90-a22b-aad4575b3ef9" providerId="ADAL" clId="{FC75A137-0438-4E64-A2F8-CF022979D0B8}" dt="2020-06-19T01:32:57.029" v="932"/>
          <ac:inkMkLst>
            <pc:docMk/>
            <pc:sldMk cId="1752547090" sldId="391"/>
            <ac:inkMk id="138" creationId="{4CDC77D2-8349-43F4-8E1F-2B79E35685FA}"/>
          </ac:inkMkLst>
        </pc:inkChg>
        <pc:inkChg chg="add mod">
          <ac:chgData name="呂仁園" userId="eef67f80-1e14-4c90-a22b-aad4575b3ef9" providerId="ADAL" clId="{FC75A137-0438-4E64-A2F8-CF022979D0B8}" dt="2020-06-19T01:32:57.029" v="932"/>
          <ac:inkMkLst>
            <pc:docMk/>
            <pc:sldMk cId="1752547090" sldId="391"/>
            <ac:inkMk id="139" creationId="{686F4A08-5199-4E83-A034-6B0BA124600A}"/>
          </ac:inkMkLst>
        </pc:inkChg>
        <pc:inkChg chg="add mod">
          <ac:chgData name="呂仁園" userId="eef67f80-1e14-4c90-a22b-aad4575b3ef9" providerId="ADAL" clId="{FC75A137-0438-4E64-A2F8-CF022979D0B8}" dt="2020-06-19T01:32:57.029" v="932"/>
          <ac:inkMkLst>
            <pc:docMk/>
            <pc:sldMk cId="1752547090" sldId="391"/>
            <ac:inkMk id="140" creationId="{7FC47B30-FAF4-45E0-ABC5-E2BFAA1B3E0A}"/>
          </ac:inkMkLst>
        </pc:inkChg>
        <pc:inkChg chg="add mod">
          <ac:chgData name="呂仁園" userId="eef67f80-1e14-4c90-a22b-aad4575b3ef9" providerId="ADAL" clId="{FC75A137-0438-4E64-A2F8-CF022979D0B8}" dt="2020-06-19T01:32:57.029" v="932"/>
          <ac:inkMkLst>
            <pc:docMk/>
            <pc:sldMk cId="1752547090" sldId="391"/>
            <ac:inkMk id="141" creationId="{B3844A5A-B403-4202-B61B-22931171E5CD}"/>
          </ac:inkMkLst>
        </pc:inkChg>
        <pc:inkChg chg="add mod">
          <ac:chgData name="呂仁園" userId="eef67f80-1e14-4c90-a22b-aad4575b3ef9" providerId="ADAL" clId="{FC75A137-0438-4E64-A2F8-CF022979D0B8}" dt="2020-06-19T01:32:57.029" v="932"/>
          <ac:inkMkLst>
            <pc:docMk/>
            <pc:sldMk cId="1752547090" sldId="391"/>
            <ac:inkMk id="142" creationId="{0BE54ED8-E184-4D17-A030-6B69A2C5FDAF}"/>
          </ac:inkMkLst>
        </pc:inkChg>
        <pc:inkChg chg="add mod">
          <ac:chgData name="呂仁園" userId="eef67f80-1e14-4c90-a22b-aad4575b3ef9" providerId="ADAL" clId="{FC75A137-0438-4E64-A2F8-CF022979D0B8}" dt="2020-06-19T01:32:57.029" v="932"/>
          <ac:inkMkLst>
            <pc:docMk/>
            <pc:sldMk cId="1752547090" sldId="391"/>
            <ac:inkMk id="143" creationId="{D083831D-4EF3-40D8-A709-05F2C6737B4D}"/>
          </ac:inkMkLst>
        </pc:inkChg>
        <pc:inkChg chg="add mod">
          <ac:chgData name="呂仁園" userId="eef67f80-1e14-4c90-a22b-aad4575b3ef9" providerId="ADAL" clId="{FC75A137-0438-4E64-A2F8-CF022979D0B8}" dt="2020-06-19T01:33:03.526" v="943"/>
          <ac:inkMkLst>
            <pc:docMk/>
            <pc:sldMk cId="1752547090" sldId="391"/>
            <ac:inkMk id="144" creationId="{EFE569A7-6CCC-4E3A-94B3-2984969855E7}"/>
          </ac:inkMkLst>
        </pc:inkChg>
        <pc:inkChg chg="add mod">
          <ac:chgData name="呂仁園" userId="eef67f80-1e14-4c90-a22b-aad4575b3ef9" providerId="ADAL" clId="{FC75A137-0438-4E64-A2F8-CF022979D0B8}" dt="2020-06-19T01:33:03.526" v="943"/>
          <ac:inkMkLst>
            <pc:docMk/>
            <pc:sldMk cId="1752547090" sldId="391"/>
            <ac:inkMk id="145" creationId="{C02C8D94-4E6C-49F1-BC3F-EF2B95FE0DB5}"/>
          </ac:inkMkLst>
        </pc:inkChg>
        <pc:inkChg chg="add mod">
          <ac:chgData name="呂仁園" userId="eef67f80-1e14-4c90-a22b-aad4575b3ef9" providerId="ADAL" clId="{FC75A137-0438-4E64-A2F8-CF022979D0B8}" dt="2020-06-19T01:33:03.526" v="943"/>
          <ac:inkMkLst>
            <pc:docMk/>
            <pc:sldMk cId="1752547090" sldId="391"/>
            <ac:inkMk id="146" creationId="{7DC7975A-2083-43B8-A4F3-6E3DF9B57672}"/>
          </ac:inkMkLst>
        </pc:inkChg>
        <pc:inkChg chg="add mod">
          <ac:chgData name="呂仁園" userId="eef67f80-1e14-4c90-a22b-aad4575b3ef9" providerId="ADAL" clId="{FC75A137-0438-4E64-A2F8-CF022979D0B8}" dt="2020-06-19T01:33:03.526" v="943"/>
          <ac:inkMkLst>
            <pc:docMk/>
            <pc:sldMk cId="1752547090" sldId="391"/>
            <ac:inkMk id="147" creationId="{7754CE06-3401-4FA4-AC3A-FCB1C5F24DF9}"/>
          </ac:inkMkLst>
        </pc:inkChg>
        <pc:inkChg chg="add mod">
          <ac:chgData name="呂仁園" userId="eef67f80-1e14-4c90-a22b-aad4575b3ef9" providerId="ADAL" clId="{FC75A137-0438-4E64-A2F8-CF022979D0B8}" dt="2020-06-19T01:33:03.526" v="943"/>
          <ac:inkMkLst>
            <pc:docMk/>
            <pc:sldMk cId="1752547090" sldId="391"/>
            <ac:inkMk id="151" creationId="{10845454-4909-46C4-B2F5-279B1D3F97DD}"/>
          </ac:inkMkLst>
        </pc:inkChg>
        <pc:inkChg chg="add mod">
          <ac:chgData name="呂仁園" userId="eef67f80-1e14-4c90-a22b-aad4575b3ef9" providerId="ADAL" clId="{FC75A137-0438-4E64-A2F8-CF022979D0B8}" dt="2020-06-19T01:33:03.526" v="943"/>
          <ac:inkMkLst>
            <pc:docMk/>
            <pc:sldMk cId="1752547090" sldId="391"/>
            <ac:inkMk id="152" creationId="{FD09DB38-3285-4DE6-A7B0-415965C44D64}"/>
          </ac:inkMkLst>
        </pc:inkChg>
        <pc:inkChg chg="add mod">
          <ac:chgData name="呂仁園" userId="eef67f80-1e14-4c90-a22b-aad4575b3ef9" providerId="ADAL" clId="{FC75A137-0438-4E64-A2F8-CF022979D0B8}" dt="2020-06-19T01:33:03.526" v="943"/>
          <ac:inkMkLst>
            <pc:docMk/>
            <pc:sldMk cId="1752547090" sldId="391"/>
            <ac:inkMk id="153" creationId="{A670DB5D-CCB5-451A-8042-937C67A328A9}"/>
          </ac:inkMkLst>
        </pc:inkChg>
        <pc:inkChg chg="add mod">
          <ac:chgData name="呂仁園" userId="eef67f80-1e14-4c90-a22b-aad4575b3ef9" providerId="ADAL" clId="{FC75A137-0438-4E64-A2F8-CF022979D0B8}" dt="2020-06-19T01:33:03.526" v="943"/>
          <ac:inkMkLst>
            <pc:docMk/>
            <pc:sldMk cId="1752547090" sldId="391"/>
            <ac:inkMk id="154" creationId="{6F6F98D3-84D4-4D28-91E1-BD50D21E8389}"/>
          </ac:inkMkLst>
        </pc:inkChg>
        <pc:inkChg chg="add mod">
          <ac:chgData name="呂仁園" userId="eef67f80-1e14-4c90-a22b-aad4575b3ef9" providerId="ADAL" clId="{FC75A137-0438-4E64-A2F8-CF022979D0B8}" dt="2020-06-19T01:33:03.526" v="943"/>
          <ac:inkMkLst>
            <pc:docMk/>
            <pc:sldMk cId="1752547090" sldId="391"/>
            <ac:inkMk id="155" creationId="{842E7093-E201-43DB-987C-3761D5948D31}"/>
          </ac:inkMkLst>
        </pc:inkChg>
        <pc:inkChg chg="add mod">
          <ac:chgData name="呂仁園" userId="eef67f80-1e14-4c90-a22b-aad4575b3ef9" providerId="ADAL" clId="{FC75A137-0438-4E64-A2F8-CF022979D0B8}" dt="2020-06-19T01:33:03.526" v="943"/>
          <ac:inkMkLst>
            <pc:docMk/>
            <pc:sldMk cId="1752547090" sldId="391"/>
            <ac:inkMk id="156" creationId="{71EA9348-8AA6-4229-B1A3-180C3311C775}"/>
          </ac:inkMkLst>
        </pc:inkChg>
        <pc:inkChg chg="add mod">
          <ac:chgData name="呂仁園" userId="eef67f80-1e14-4c90-a22b-aad4575b3ef9" providerId="ADAL" clId="{FC75A137-0438-4E64-A2F8-CF022979D0B8}" dt="2020-06-19T01:33:03.526" v="943"/>
          <ac:inkMkLst>
            <pc:docMk/>
            <pc:sldMk cId="1752547090" sldId="391"/>
            <ac:inkMk id="157" creationId="{E876C418-2967-4859-B7FF-3A4668560404}"/>
          </ac:inkMkLst>
        </pc:inkChg>
        <pc:inkChg chg="add mod">
          <ac:chgData name="呂仁園" userId="eef67f80-1e14-4c90-a22b-aad4575b3ef9" providerId="ADAL" clId="{FC75A137-0438-4E64-A2F8-CF022979D0B8}" dt="2020-06-19T01:33:03.526" v="943"/>
          <ac:inkMkLst>
            <pc:docMk/>
            <pc:sldMk cId="1752547090" sldId="391"/>
            <ac:inkMk id="158" creationId="{D6CFBCCC-C4D6-40C1-AA22-6DB6D21E809C}"/>
          </ac:inkMkLst>
        </pc:inkChg>
        <pc:inkChg chg="add mod">
          <ac:chgData name="呂仁園" userId="eef67f80-1e14-4c90-a22b-aad4575b3ef9" providerId="ADAL" clId="{FC75A137-0438-4E64-A2F8-CF022979D0B8}" dt="2020-06-19T01:33:03.526" v="943"/>
          <ac:inkMkLst>
            <pc:docMk/>
            <pc:sldMk cId="1752547090" sldId="391"/>
            <ac:inkMk id="160" creationId="{11D34170-9359-4144-93ED-C29F19C1E59A}"/>
          </ac:inkMkLst>
        </pc:inkChg>
        <pc:inkChg chg="add mod">
          <ac:chgData name="呂仁園" userId="eef67f80-1e14-4c90-a22b-aad4575b3ef9" providerId="ADAL" clId="{FC75A137-0438-4E64-A2F8-CF022979D0B8}" dt="2020-06-19T01:33:20.334" v="958"/>
          <ac:inkMkLst>
            <pc:docMk/>
            <pc:sldMk cId="1752547090" sldId="391"/>
            <ac:inkMk id="162" creationId="{D67E767D-F26A-4568-91A2-1AEC9A486E60}"/>
          </ac:inkMkLst>
        </pc:inkChg>
        <pc:inkChg chg="add mod">
          <ac:chgData name="呂仁園" userId="eef67f80-1e14-4c90-a22b-aad4575b3ef9" providerId="ADAL" clId="{FC75A137-0438-4E64-A2F8-CF022979D0B8}" dt="2020-06-19T01:33:20.334" v="958"/>
          <ac:inkMkLst>
            <pc:docMk/>
            <pc:sldMk cId="1752547090" sldId="391"/>
            <ac:inkMk id="163" creationId="{F8248834-6818-4AEC-88FC-5AB10F01D346}"/>
          </ac:inkMkLst>
        </pc:inkChg>
        <pc:inkChg chg="add mod">
          <ac:chgData name="呂仁園" userId="eef67f80-1e14-4c90-a22b-aad4575b3ef9" providerId="ADAL" clId="{FC75A137-0438-4E64-A2F8-CF022979D0B8}" dt="2020-06-19T01:33:20.334" v="958"/>
          <ac:inkMkLst>
            <pc:docMk/>
            <pc:sldMk cId="1752547090" sldId="391"/>
            <ac:inkMk id="164" creationId="{A6777E06-4CC3-4240-A36C-A9278DE444A7}"/>
          </ac:inkMkLst>
        </pc:inkChg>
        <pc:inkChg chg="add mod">
          <ac:chgData name="呂仁園" userId="eef67f80-1e14-4c90-a22b-aad4575b3ef9" providerId="ADAL" clId="{FC75A137-0438-4E64-A2F8-CF022979D0B8}" dt="2020-06-19T01:33:20.334" v="958"/>
          <ac:inkMkLst>
            <pc:docMk/>
            <pc:sldMk cId="1752547090" sldId="391"/>
            <ac:inkMk id="165" creationId="{778673DB-8CCA-4FE2-B502-CB5C269D92B8}"/>
          </ac:inkMkLst>
        </pc:inkChg>
        <pc:inkChg chg="add mod">
          <ac:chgData name="呂仁園" userId="eef67f80-1e14-4c90-a22b-aad4575b3ef9" providerId="ADAL" clId="{FC75A137-0438-4E64-A2F8-CF022979D0B8}" dt="2020-06-19T01:33:20.334" v="958"/>
          <ac:inkMkLst>
            <pc:docMk/>
            <pc:sldMk cId="1752547090" sldId="391"/>
            <ac:inkMk id="167" creationId="{4939321D-5F99-40F2-B39D-984E4CFED453}"/>
          </ac:inkMkLst>
        </pc:inkChg>
        <pc:inkChg chg="add mod">
          <ac:chgData name="呂仁園" userId="eef67f80-1e14-4c90-a22b-aad4575b3ef9" providerId="ADAL" clId="{FC75A137-0438-4E64-A2F8-CF022979D0B8}" dt="2020-06-19T01:33:20.334" v="958"/>
          <ac:inkMkLst>
            <pc:docMk/>
            <pc:sldMk cId="1752547090" sldId="391"/>
            <ac:inkMk id="168" creationId="{178EE358-D0AB-4BD1-900E-D1A079A1744A}"/>
          </ac:inkMkLst>
        </pc:inkChg>
        <pc:inkChg chg="add mod">
          <ac:chgData name="呂仁園" userId="eef67f80-1e14-4c90-a22b-aad4575b3ef9" providerId="ADAL" clId="{FC75A137-0438-4E64-A2F8-CF022979D0B8}" dt="2020-06-19T01:33:20.334" v="958"/>
          <ac:inkMkLst>
            <pc:docMk/>
            <pc:sldMk cId="1752547090" sldId="391"/>
            <ac:inkMk id="169" creationId="{EDD06D64-D383-4689-AA23-1938EB72D8B4}"/>
          </ac:inkMkLst>
        </pc:inkChg>
        <pc:inkChg chg="add mod">
          <ac:chgData name="呂仁園" userId="eef67f80-1e14-4c90-a22b-aad4575b3ef9" providerId="ADAL" clId="{FC75A137-0438-4E64-A2F8-CF022979D0B8}" dt="2020-06-19T01:33:44.783" v="1011"/>
          <ac:inkMkLst>
            <pc:docMk/>
            <pc:sldMk cId="1752547090" sldId="391"/>
            <ac:inkMk id="170" creationId="{6746EA43-A13B-428D-900E-37CB4411FFCD}"/>
          </ac:inkMkLst>
        </pc:inkChg>
        <pc:inkChg chg="add mod">
          <ac:chgData name="呂仁園" userId="eef67f80-1e14-4c90-a22b-aad4575b3ef9" providerId="ADAL" clId="{FC75A137-0438-4E64-A2F8-CF022979D0B8}" dt="2020-06-19T01:33:44.783" v="1011"/>
          <ac:inkMkLst>
            <pc:docMk/>
            <pc:sldMk cId="1752547090" sldId="391"/>
            <ac:inkMk id="171" creationId="{44842ADF-50A4-4200-93D9-0BA261F4FD9D}"/>
          </ac:inkMkLst>
        </pc:inkChg>
        <pc:inkChg chg="add mod">
          <ac:chgData name="呂仁園" userId="eef67f80-1e14-4c90-a22b-aad4575b3ef9" providerId="ADAL" clId="{FC75A137-0438-4E64-A2F8-CF022979D0B8}" dt="2020-06-19T01:33:44.783" v="1011"/>
          <ac:inkMkLst>
            <pc:docMk/>
            <pc:sldMk cId="1752547090" sldId="391"/>
            <ac:inkMk id="172" creationId="{1D67D861-0761-4657-99FE-ED650B01465B}"/>
          </ac:inkMkLst>
        </pc:inkChg>
        <pc:inkChg chg="add mod">
          <ac:chgData name="呂仁園" userId="eef67f80-1e14-4c90-a22b-aad4575b3ef9" providerId="ADAL" clId="{FC75A137-0438-4E64-A2F8-CF022979D0B8}" dt="2020-06-19T01:33:44.783" v="1011"/>
          <ac:inkMkLst>
            <pc:docMk/>
            <pc:sldMk cId="1752547090" sldId="391"/>
            <ac:inkMk id="173" creationId="{CC6500F4-35D4-4B15-B9C6-24FA13E733D1}"/>
          </ac:inkMkLst>
        </pc:inkChg>
        <pc:inkChg chg="add mod">
          <ac:chgData name="呂仁園" userId="eef67f80-1e14-4c90-a22b-aad4575b3ef9" providerId="ADAL" clId="{FC75A137-0438-4E64-A2F8-CF022979D0B8}" dt="2020-06-19T01:33:44.783" v="1011"/>
          <ac:inkMkLst>
            <pc:docMk/>
            <pc:sldMk cId="1752547090" sldId="391"/>
            <ac:inkMk id="174" creationId="{1B93EB38-DE43-43F2-8806-A6198A766291}"/>
          </ac:inkMkLst>
        </pc:inkChg>
        <pc:inkChg chg="add mod">
          <ac:chgData name="呂仁園" userId="eef67f80-1e14-4c90-a22b-aad4575b3ef9" providerId="ADAL" clId="{FC75A137-0438-4E64-A2F8-CF022979D0B8}" dt="2020-06-19T01:33:44.783" v="1011"/>
          <ac:inkMkLst>
            <pc:docMk/>
            <pc:sldMk cId="1752547090" sldId="391"/>
            <ac:inkMk id="175" creationId="{8A60C94E-2D43-4430-9664-D6E510387D0B}"/>
          </ac:inkMkLst>
        </pc:inkChg>
        <pc:inkChg chg="add mod">
          <ac:chgData name="呂仁園" userId="eef67f80-1e14-4c90-a22b-aad4575b3ef9" providerId="ADAL" clId="{FC75A137-0438-4E64-A2F8-CF022979D0B8}" dt="2020-06-19T01:33:44.783" v="1011"/>
          <ac:inkMkLst>
            <pc:docMk/>
            <pc:sldMk cId="1752547090" sldId="391"/>
            <ac:inkMk id="178" creationId="{DE4CCC18-A975-41E2-A029-C81F36874037}"/>
          </ac:inkMkLst>
        </pc:inkChg>
        <pc:inkChg chg="add mod">
          <ac:chgData name="呂仁園" userId="eef67f80-1e14-4c90-a22b-aad4575b3ef9" providerId="ADAL" clId="{FC75A137-0438-4E64-A2F8-CF022979D0B8}" dt="2020-06-19T01:33:44.783" v="1011"/>
          <ac:inkMkLst>
            <pc:docMk/>
            <pc:sldMk cId="1752547090" sldId="391"/>
            <ac:inkMk id="179" creationId="{79D26AAE-C8D7-4748-984F-8F96DBACC997}"/>
          </ac:inkMkLst>
        </pc:inkChg>
        <pc:inkChg chg="add mod">
          <ac:chgData name="呂仁園" userId="eef67f80-1e14-4c90-a22b-aad4575b3ef9" providerId="ADAL" clId="{FC75A137-0438-4E64-A2F8-CF022979D0B8}" dt="2020-06-19T01:33:44.783" v="1011"/>
          <ac:inkMkLst>
            <pc:docMk/>
            <pc:sldMk cId="1752547090" sldId="391"/>
            <ac:inkMk id="180" creationId="{8BA897F7-A854-4B00-9EEB-1509A0D6B904}"/>
          </ac:inkMkLst>
        </pc:inkChg>
        <pc:inkChg chg="add mod">
          <ac:chgData name="呂仁園" userId="eef67f80-1e14-4c90-a22b-aad4575b3ef9" providerId="ADAL" clId="{FC75A137-0438-4E64-A2F8-CF022979D0B8}" dt="2020-06-19T01:33:44.783" v="1011"/>
          <ac:inkMkLst>
            <pc:docMk/>
            <pc:sldMk cId="1752547090" sldId="391"/>
            <ac:inkMk id="181" creationId="{19E75A0C-56AA-404F-A085-0C2D631D5696}"/>
          </ac:inkMkLst>
        </pc:inkChg>
        <pc:inkChg chg="add mod">
          <ac:chgData name="呂仁園" userId="eef67f80-1e14-4c90-a22b-aad4575b3ef9" providerId="ADAL" clId="{FC75A137-0438-4E64-A2F8-CF022979D0B8}" dt="2020-06-19T01:33:44.783" v="1011"/>
          <ac:inkMkLst>
            <pc:docMk/>
            <pc:sldMk cId="1752547090" sldId="391"/>
            <ac:inkMk id="182" creationId="{94EC145B-C5C4-4640-9F56-F966EF36011E}"/>
          </ac:inkMkLst>
        </pc:inkChg>
        <pc:inkChg chg="add mod">
          <ac:chgData name="呂仁園" userId="eef67f80-1e14-4c90-a22b-aad4575b3ef9" providerId="ADAL" clId="{FC75A137-0438-4E64-A2F8-CF022979D0B8}" dt="2020-06-19T01:33:44.783" v="1011"/>
          <ac:inkMkLst>
            <pc:docMk/>
            <pc:sldMk cId="1752547090" sldId="391"/>
            <ac:inkMk id="183" creationId="{2C09ECC8-DC72-4368-B256-F0111B7CFCA2}"/>
          </ac:inkMkLst>
        </pc:inkChg>
        <pc:inkChg chg="add mod">
          <ac:chgData name="呂仁園" userId="eef67f80-1e14-4c90-a22b-aad4575b3ef9" providerId="ADAL" clId="{FC75A137-0438-4E64-A2F8-CF022979D0B8}" dt="2020-06-19T01:33:44.783" v="1011"/>
          <ac:inkMkLst>
            <pc:docMk/>
            <pc:sldMk cId="1752547090" sldId="391"/>
            <ac:inkMk id="184" creationId="{4B354E05-62D3-4955-97B6-CA10A2F1669C}"/>
          </ac:inkMkLst>
        </pc:inkChg>
        <pc:inkChg chg="add mod">
          <ac:chgData name="呂仁園" userId="eef67f80-1e14-4c90-a22b-aad4575b3ef9" providerId="ADAL" clId="{FC75A137-0438-4E64-A2F8-CF022979D0B8}" dt="2020-06-19T01:33:44.783" v="1011"/>
          <ac:inkMkLst>
            <pc:docMk/>
            <pc:sldMk cId="1752547090" sldId="391"/>
            <ac:inkMk id="185" creationId="{5A16C929-8DBD-4AA1-B7E3-4F34A456213A}"/>
          </ac:inkMkLst>
        </pc:inkChg>
        <pc:inkChg chg="add mod">
          <ac:chgData name="呂仁園" userId="eef67f80-1e14-4c90-a22b-aad4575b3ef9" providerId="ADAL" clId="{FC75A137-0438-4E64-A2F8-CF022979D0B8}" dt="2020-06-19T01:33:44.783" v="1011"/>
          <ac:inkMkLst>
            <pc:docMk/>
            <pc:sldMk cId="1752547090" sldId="391"/>
            <ac:inkMk id="186" creationId="{91F7AA30-3230-4331-8214-4B98893A30B8}"/>
          </ac:inkMkLst>
        </pc:inkChg>
        <pc:inkChg chg="add mod">
          <ac:chgData name="呂仁園" userId="eef67f80-1e14-4c90-a22b-aad4575b3ef9" providerId="ADAL" clId="{FC75A137-0438-4E64-A2F8-CF022979D0B8}" dt="2020-06-19T01:33:44.783" v="1011"/>
          <ac:inkMkLst>
            <pc:docMk/>
            <pc:sldMk cId="1752547090" sldId="391"/>
            <ac:inkMk id="187" creationId="{E0F428A0-4D8E-47C9-910E-03E069EEB60C}"/>
          </ac:inkMkLst>
        </pc:inkChg>
        <pc:inkChg chg="add mod">
          <ac:chgData name="呂仁園" userId="eef67f80-1e14-4c90-a22b-aad4575b3ef9" providerId="ADAL" clId="{FC75A137-0438-4E64-A2F8-CF022979D0B8}" dt="2020-06-19T01:33:44.783" v="1011"/>
          <ac:inkMkLst>
            <pc:docMk/>
            <pc:sldMk cId="1752547090" sldId="391"/>
            <ac:inkMk id="188" creationId="{2BC95F19-009E-4D88-8D21-21573729C411}"/>
          </ac:inkMkLst>
        </pc:inkChg>
        <pc:inkChg chg="add mod">
          <ac:chgData name="呂仁園" userId="eef67f80-1e14-4c90-a22b-aad4575b3ef9" providerId="ADAL" clId="{FC75A137-0438-4E64-A2F8-CF022979D0B8}" dt="2020-06-19T01:33:44.783" v="1011"/>
          <ac:inkMkLst>
            <pc:docMk/>
            <pc:sldMk cId="1752547090" sldId="391"/>
            <ac:inkMk id="189" creationId="{1C8A6101-33F0-4295-A294-27145D1DECE6}"/>
          </ac:inkMkLst>
        </pc:inkChg>
        <pc:inkChg chg="add mod">
          <ac:chgData name="呂仁園" userId="eef67f80-1e14-4c90-a22b-aad4575b3ef9" providerId="ADAL" clId="{FC75A137-0438-4E64-A2F8-CF022979D0B8}" dt="2020-06-19T01:33:44.783" v="1011"/>
          <ac:inkMkLst>
            <pc:docMk/>
            <pc:sldMk cId="1752547090" sldId="391"/>
            <ac:inkMk id="190" creationId="{D41C8D00-1BCD-4926-A28E-916DD8E2B997}"/>
          </ac:inkMkLst>
        </pc:inkChg>
        <pc:inkChg chg="add mod">
          <ac:chgData name="呂仁園" userId="eef67f80-1e14-4c90-a22b-aad4575b3ef9" providerId="ADAL" clId="{FC75A137-0438-4E64-A2F8-CF022979D0B8}" dt="2020-06-19T01:33:44.783" v="1011"/>
          <ac:inkMkLst>
            <pc:docMk/>
            <pc:sldMk cId="1752547090" sldId="391"/>
            <ac:inkMk id="195" creationId="{3B095C8E-EFC4-4E15-8D43-A21F43F4DA5C}"/>
          </ac:inkMkLst>
        </pc:inkChg>
        <pc:inkChg chg="add mod">
          <ac:chgData name="呂仁園" userId="eef67f80-1e14-4c90-a22b-aad4575b3ef9" providerId="ADAL" clId="{FC75A137-0438-4E64-A2F8-CF022979D0B8}" dt="2020-06-19T01:33:44.783" v="1011"/>
          <ac:inkMkLst>
            <pc:docMk/>
            <pc:sldMk cId="1752547090" sldId="391"/>
            <ac:inkMk id="196" creationId="{9E5D2E3F-A495-4715-80D2-196FFA8C4E8C}"/>
          </ac:inkMkLst>
        </pc:inkChg>
        <pc:inkChg chg="add mod">
          <ac:chgData name="呂仁園" userId="eef67f80-1e14-4c90-a22b-aad4575b3ef9" providerId="ADAL" clId="{FC75A137-0438-4E64-A2F8-CF022979D0B8}" dt="2020-06-19T01:33:44.783" v="1011"/>
          <ac:inkMkLst>
            <pc:docMk/>
            <pc:sldMk cId="1752547090" sldId="391"/>
            <ac:inkMk id="197" creationId="{5E708EE4-E35F-45BC-BEB1-3B2161F7D682}"/>
          </ac:inkMkLst>
        </pc:inkChg>
        <pc:inkChg chg="add mod">
          <ac:chgData name="呂仁園" userId="eef67f80-1e14-4c90-a22b-aad4575b3ef9" providerId="ADAL" clId="{FC75A137-0438-4E64-A2F8-CF022979D0B8}" dt="2020-06-19T01:33:44.783" v="1011"/>
          <ac:inkMkLst>
            <pc:docMk/>
            <pc:sldMk cId="1752547090" sldId="391"/>
            <ac:inkMk id="198" creationId="{8512FB93-5B05-46C3-A8B6-61F5ED72F3A0}"/>
          </ac:inkMkLst>
        </pc:inkChg>
        <pc:inkChg chg="add mod">
          <ac:chgData name="呂仁園" userId="eef67f80-1e14-4c90-a22b-aad4575b3ef9" providerId="ADAL" clId="{FC75A137-0438-4E64-A2F8-CF022979D0B8}" dt="2020-06-19T01:33:44.783" v="1011"/>
          <ac:inkMkLst>
            <pc:docMk/>
            <pc:sldMk cId="1752547090" sldId="391"/>
            <ac:inkMk id="199" creationId="{54F75D3F-5630-400B-9B7C-6C702F43C701}"/>
          </ac:inkMkLst>
        </pc:inkChg>
        <pc:inkChg chg="add mod">
          <ac:chgData name="呂仁園" userId="eef67f80-1e14-4c90-a22b-aad4575b3ef9" providerId="ADAL" clId="{FC75A137-0438-4E64-A2F8-CF022979D0B8}" dt="2020-06-19T01:33:44.783" v="1011"/>
          <ac:inkMkLst>
            <pc:docMk/>
            <pc:sldMk cId="1752547090" sldId="391"/>
            <ac:inkMk id="200" creationId="{BA89EB90-D5A0-4843-AEDF-46A81E25264E}"/>
          </ac:inkMkLst>
        </pc:inkChg>
        <pc:inkChg chg="add mod">
          <ac:chgData name="呂仁園" userId="eef67f80-1e14-4c90-a22b-aad4575b3ef9" providerId="ADAL" clId="{FC75A137-0438-4E64-A2F8-CF022979D0B8}" dt="2020-06-19T01:33:44.783" v="1011"/>
          <ac:inkMkLst>
            <pc:docMk/>
            <pc:sldMk cId="1752547090" sldId="391"/>
            <ac:inkMk id="202" creationId="{185C5ECE-673F-4715-98AB-D7B8ED7C8B61}"/>
          </ac:inkMkLst>
        </pc:inkChg>
        <pc:inkChg chg="add mod">
          <ac:chgData name="呂仁園" userId="eef67f80-1e14-4c90-a22b-aad4575b3ef9" providerId="ADAL" clId="{FC75A137-0438-4E64-A2F8-CF022979D0B8}" dt="2020-06-19T01:33:44.783" v="1011"/>
          <ac:inkMkLst>
            <pc:docMk/>
            <pc:sldMk cId="1752547090" sldId="391"/>
            <ac:inkMk id="203" creationId="{526DC6B5-C32F-4111-B380-151F5EE53F50}"/>
          </ac:inkMkLst>
        </pc:inkChg>
        <pc:inkChg chg="add mod">
          <ac:chgData name="呂仁園" userId="eef67f80-1e14-4c90-a22b-aad4575b3ef9" providerId="ADAL" clId="{FC75A137-0438-4E64-A2F8-CF022979D0B8}" dt="2020-06-19T01:33:44.783" v="1011"/>
          <ac:inkMkLst>
            <pc:docMk/>
            <pc:sldMk cId="1752547090" sldId="391"/>
            <ac:inkMk id="204" creationId="{D2CDFB65-C88E-4026-9043-9CDF80D305DF}"/>
          </ac:inkMkLst>
        </pc:inkChg>
        <pc:inkChg chg="add mod">
          <ac:chgData name="呂仁園" userId="eef67f80-1e14-4c90-a22b-aad4575b3ef9" providerId="ADAL" clId="{FC75A137-0438-4E64-A2F8-CF022979D0B8}" dt="2020-06-19T01:33:44.783" v="1011"/>
          <ac:inkMkLst>
            <pc:docMk/>
            <pc:sldMk cId="1752547090" sldId="391"/>
            <ac:inkMk id="205" creationId="{59494797-1A62-430F-8A9A-05523A8A26D4}"/>
          </ac:inkMkLst>
        </pc:inkChg>
        <pc:inkChg chg="add mod">
          <ac:chgData name="呂仁園" userId="eef67f80-1e14-4c90-a22b-aad4575b3ef9" providerId="ADAL" clId="{FC75A137-0438-4E64-A2F8-CF022979D0B8}" dt="2020-06-19T01:33:44.783" v="1011"/>
          <ac:inkMkLst>
            <pc:docMk/>
            <pc:sldMk cId="1752547090" sldId="391"/>
            <ac:inkMk id="206" creationId="{F88E1FB7-E9E3-4F88-9ED0-2B3B772596AB}"/>
          </ac:inkMkLst>
        </pc:inkChg>
        <pc:inkChg chg="add mod">
          <ac:chgData name="呂仁園" userId="eef67f80-1e14-4c90-a22b-aad4575b3ef9" providerId="ADAL" clId="{FC75A137-0438-4E64-A2F8-CF022979D0B8}" dt="2020-06-19T01:33:44.783" v="1011"/>
          <ac:inkMkLst>
            <pc:docMk/>
            <pc:sldMk cId="1752547090" sldId="391"/>
            <ac:inkMk id="207" creationId="{B9F05C97-2745-4651-875D-94D14B80EA76}"/>
          </ac:inkMkLst>
        </pc:inkChg>
        <pc:inkChg chg="add mod">
          <ac:chgData name="呂仁園" userId="eef67f80-1e14-4c90-a22b-aad4575b3ef9" providerId="ADAL" clId="{FC75A137-0438-4E64-A2F8-CF022979D0B8}" dt="2020-06-19T01:33:44.783" v="1011"/>
          <ac:inkMkLst>
            <pc:docMk/>
            <pc:sldMk cId="1752547090" sldId="391"/>
            <ac:inkMk id="208" creationId="{A37BB05D-91ED-4E86-87B6-33C22F60B6D1}"/>
          </ac:inkMkLst>
        </pc:inkChg>
        <pc:inkChg chg="add mod">
          <ac:chgData name="呂仁園" userId="eef67f80-1e14-4c90-a22b-aad4575b3ef9" providerId="ADAL" clId="{FC75A137-0438-4E64-A2F8-CF022979D0B8}" dt="2020-06-19T01:33:44.783" v="1011"/>
          <ac:inkMkLst>
            <pc:docMk/>
            <pc:sldMk cId="1752547090" sldId="391"/>
            <ac:inkMk id="210" creationId="{0DAF6120-980E-4938-900E-8E4405F7C40E}"/>
          </ac:inkMkLst>
        </pc:inkChg>
        <pc:inkChg chg="add mod">
          <ac:chgData name="呂仁園" userId="eef67f80-1e14-4c90-a22b-aad4575b3ef9" providerId="ADAL" clId="{FC75A137-0438-4E64-A2F8-CF022979D0B8}" dt="2020-06-19T01:33:44.783" v="1011"/>
          <ac:inkMkLst>
            <pc:docMk/>
            <pc:sldMk cId="1752547090" sldId="391"/>
            <ac:inkMk id="211" creationId="{5BC98230-1719-403F-A5F6-30D486336E22}"/>
          </ac:inkMkLst>
        </pc:inkChg>
        <pc:inkChg chg="add mod">
          <ac:chgData name="呂仁園" userId="eef67f80-1e14-4c90-a22b-aad4575b3ef9" providerId="ADAL" clId="{FC75A137-0438-4E64-A2F8-CF022979D0B8}" dt="2020-06-19T01:33:44.783" v="1011"/>
          <ac:inkMkLst>
            <pc:docMk/>
            <pc:sldMk cId="1752547090" sldId="391"/>
            <ac:inkMk id="212" creationId="{2CC96DD7-6A39-4B61-B253-8272948007C3}"/>
          </ac:inkMkLst>
        </pc:inkChg>
        <pc:inkChg chg="add mod">
          <ac:chgData name="呂仁園" userId="eef67f80-1e14-4c90-a22b-aad4575b3ef9" providerId="ADAL" clId="{FC75A137-0438-4E64-A2F8-CF022979D0B8}" dt="2020-06-19T01:33:44.783" v="1011"/>
          <ac:inkMkLst>
            <pc:docMk/>
            <pc:sldMk cId="1752547090" sldId="391"/>
            <ac:inkMk id="213" creationId="{B0BA7B35-044B-4FD2-8373-D283F0070559}"/>
          </ac:inkMkLst>
        </pc:inkChg>
        <pc:inkChg chg="add mod">
          <ac:chgData name="呂仁園" userId="eef67f80-1e14-4c90-a22b-aad4575b3ef9" providerId="ADAL" clId="{FC75A137-0438-4E64-A2F8-CF022979D0B8}" dt="2020-06-19T01:33:44.783" v="1011"/>
          <ac:inkMkLst>
            <pc:docMk/>
            <pc:sldMk cId="1752547090" sldId="391"/>
            <ac:inkMk id="214" creationId="{A9B1AC34-ED43-4265-94D0-19CDC958119F}"/>
          </ac:inkMkLst>
        </pc:inkChg>
        <pc:inkChg chg="add mod">
          <ac:chgData name="呂仁園" userId="eef67f80-1e14-4c90-a22b-aad4575b3ef9" providerId="ADAL" clId="{FC75A137-0438-4E64-A2F8-CF022979D0B8}" dt="2020-06-19T01:33:44.783" v="1011"/>
          <ac:inkMkLst>
            <pc:docMk/>
            <pc:sldMk cId="1752547090" sldId="391"/>
            <ac:inkMk id="215" creationId="{0F4B8595-4087-43B5-AFA0-1A4B0CE438B3}"/>
          </ac:inkMkLst>
        </pc:inkChg>
        <pc:inkChg chg="add mod">
          <ac:chgData name="呂仁園" userId="eef67f80-1e14-4c90-a22b-aad4575b3ef9" providerId="ADAL" clId="{FC75A137-0438-4E64-A2F8-CF022979D0B8}" dt="2020-06-19T01:33:44.783" v="1011"/>
          <ac:inkMkLst>
            <pc:docMk/>
            <pc:sldMk cId="1752547090" sldId="391"/>
            <ac:inkMk id="216" creationId="{687766E6-9EE5-4D27-8B94-9AF67AF8C65B}"/>
          </ac:inkMkLst>
        </pc:inkChg>
        <pc:inkChg chg="add mod">
          <ac:chgData name="呂仁園" userId="eef67f80-1e14-4c90-a22b-aad4575b3ef9" providerId="ADAL" clId="{FC75A137-0438-4E64-A2F8-CF022979D0B8}" dt="2020-06-19T01:33:44.783" v="1011"/>
          <ac:inkMkLst>
            <pc:docMk/>
            <pc:sldMk cId="1752547090" sldId="391"/>
            <ac:inkMk id="217" creationId="{5DA36A10-AB43-4883-BB01-F60A528F66CF}"/>
          </ac:inkMkLst>
        </pc:inkChg>
        <pc:inkChg chg="add mod">
          <ac:chgData name="呂仁園" userId="eef67f80-1e14-4c90-a22b-aad4575b3ef9" providerId="ADAL" clId="{FC75A137-0438-4E64-A2F8-CF022979D0B8}" dt="2020-06-19T01:33:44.783" v="1011"/>
          <ac:inkMkLst>
            <pc:docMk/>
            <pc:sldMk cId="1752547090" sldId="391"/>
            <ac:inkMk id="218" creationId="{37733816-BBA5-440F-BA5A-1ADDCD23076C}"/>
          </ac:inkMkLst>
        </pc:inkChg>
        <pc:inkChg chg="add mod">
          <ac:chgData name="呂仁園" userId="eef67f80-1e14-4c90-a22b-aad4575b3ef9" providerId="ADAL" clId="{FC75A137-0438-4E64-A2F8-CF022979D0B8}" dt="2020-06-19T01:33:44.783" v="1011"/>
          <ac:inkMkLst>
            <pc:docMk/>
            <pc:sldMk cId="1752547090" sldId="391"/>
            <ac:inkMk id="219" creationId="{086007C7-09C4-4B71-8E3D-A7F8566D3360}"/>
          </ac:inkMkLst>
        </pc:inkChg>
        <pc:inkChg chg="add mod">
          <ac:chgData name="呂仁園" userId="eef67f80-1e14-4c90-a22b-aad4575b3ef9" providerId="ADAL" clId="{FC75A137-0438-4E64-A2F8-CF022979D0B8}" dt="2020-06-19T01:33:44.783" v="1011"/>
          <ac:inkMkLst>
            <pc:docMk/>
            <pc:sldMk cId="1752547090" sldId="391"/>
            <ac:inkMk id="220" creationId="{65D4F8D4-ED56-4F55-B656-D133929E91BE}"/>
          </ac:inkMkLst>
        </pc:inkChg>
        <pc:inkChg chg="add mod">
          <ac:chgData name="呂仁園" userId="eef67f80-1e14-4c90-a22b-aad4575b3ef9" providerId="ADAL" clId="{FC75A137-0438-4E64-A2F8-CF022979D0B8}" dt="2020-06-19T01:33:44.783" v="1011"/>
          <ac:inkMkLst>
            <pc:docMk/>
            <pc:sldMk cId="1752547090" sldId="391"/>
            <ac:inkMk id="221" creationId="{D2F426DC-4B77-4C01-B81E-DC6B84B3F0BF}"/>
          </ac:inkMkLst>
        </pc:inkChg>
        <pc:inkChg chg="add mod">
          <ac:chgData name="呂仁園" userId="eef67f80-1e14-4c90-a22b-aad4575b3ef9" providerId="ADAL" clId="{FC75A137-0438-4E64-A2F8-CF022979D0B8}" dt="2020-06-19T01:33:44.783" v="1011"/>
          <ac:inkMkLst>
            <pc:docMk/>
            <pc:sldMk cId="1752547090" sldId="391"/>
            <ac:inkMk id="223" creationId="{AC3CC171-A30B-496F-91F7-E4DEB32C1ED1}"/>
          </ac:inkMkLst>
        </pc:inkChg>
        <pc:inkChg chg="add mod">
          <ac:chgData name="呂仁園" userId="eef67f80-1e14-4c90-a22b-aad4575b3ef9" providerId="ADAL" clId="{FC75A137-0438-4E64-A2F8-CF022979D0B8}" dt="2020-06-19T01:33:44.783" v="1011"/>
          <ac:inkMkLst>
            <pc:docMk/>
            <pc:sldMk cId="1752547090" sldId="391"/>
            <ac:inkMk id="224" creationId="{2B73A822-B258-4990-8C4F-6F6D5476107E}"/>
          </ac:inkMkLst>
        </pc:inkChg>
        <pc:inkChg chg="add mod">
          <ac:chgData name="呂仁園" userId="eef67f80-1e14-4c90-a22b-aad4575b3ef9" providerId="ADAL" clId="{FC75A137-0438-4E64-A2F8-CF022979D0B8}" dt="2020-06-19T01:33:44.783" v="1011"/>
          <ac:inkMkLst>
            <pc:docMk/>
            <pc:sldMk cId="1752547090" sldId="391"/>
            <ac:inkMk id="225" creationId="{2265CC58-AF65-43FF-BB57-903D5DE7705F}"/>
          </ac:inkMkLst>
        </pc:inkChg>
        <pc:inkChg chg="add mod">
          <ac:chgData name="呂仁園" userId="eef67f80-1e14-4c90-a22b-aad4575b3ef9" providerId="ADAL" clId="{FC75A137-0438-4E64-A2F8-CF022979D0B8}" dt="2020-06-19T01:33:44.783" v="1011"/>
          <ac:inkMkLst>
            <pc:docMk/>
            <pc:sldMk cId="1752547090" sldId="391"/>
            <ac:inkMk id="226" creationId="{0639186E-F0F0-4DB1-8104-CC2886FA2C4A}"/>
          </ac:inkMkLst>
        </pc:inkChg>
        <pc:inkChg chg="add mod">
          <ac:chgData name="呂仁園" userId="eef67f80-1e14-4c90-a22b-aad4575b3ef9" providerId="ADAL" clId="{FC75A137-0438-4E64-A2F8-CF022979D0B8}" dt="2020-06-19T01:33:44.783" v="1011"/>
          <ac:inkMkLst>
            <pc:docMk/>
            <pc:sldMk cId="1752547090" sldId="391"/>
            <ac:inkMk id="227" creationId="{07A4C72F-7A75-4958-BD2B-23DE79B24A5A}"/>
          </ac:inkMkLst>
        </pc:inkChg>
        <pc:inkChg chg="add mod">
          <ac:chgData name="呂仁園" userId="eef67f80-1e14-4c90-a22b-aad4575b3ef9" providerId="ADAL" clId="{FC75A137-0438-4E64-A2F8-CF022979D0B8}" dt="2020-06-19T01:33:44.783" v="1011"/>
          <ac:inkMkLst>
            <pc:docMk/>
            <pc:sldMk cId="1752547090" sldId="391"/>
            <ac:inkMk id="228" creationId="{52D4AB06-C53B-4961-90C1-472C002C00A1}"/>
          </ac:inkMkLst>
        </pc:inkChg>
        <pc:inkChg chg="add mod">
          <ac:chgData name="呂仁園" userId="eef67f80-1e14-4c90-a22b-aad4575b3ef9" providerId="ADAL" clId="{FC75A137-0438-4E64-A2F8-CF022979D0B8}" dt="2020-06-19T01:33:44.783" v="1011"/>
          <ac:inkMkLst>
            <pc:docMk/>
            <pc:sldMk cId="1752547090" sldId="391"/>
            <ac:inkMk id="229" creationId="{CC977849-2F19-4DBE-9844-1D6833386B1A}"/>
          </ac:inkMkLst>
        </pc:inkChg>
        <pc:inkChg chg="add mod">
          <ac:chgData name="呂仁園" userId="eef67f80-1e14-4c90-a22b-aad4575b3ef9" providerId="ADAL" clId="{FC75A137-0438-4E64-A2F8-CF022979D0B8}" dt="2020-06-19T01:33:44.783" v="1011"/>
          <ac:inkMkLst>
            <pc:docMk/>
            <pc:sldMk cId="1752547090" sldId="391"/>
            <ac:inkMk id="230" creationId="{82204359-8935-4C33-A8CB-C357F04BB185}"/>
          </ac:inkMkLst>
        </pc:inkChg>
        <pc:inkChg chg="add mod">
          <ac:chgData name="呂仁園" userId="eef67f80-1e14-4c90-a22b-aad4575b3ef9" providerId="ADAL" clId="{FC75A137-0438-4E64-A2F8-CF022979D0B8}" dt="2020-06-19T01:33:44.783" v="1011"/>
          <ac:inkMkLst>
            <pc:docMk/>
            <pc:sldMk cId="1752547090" sldId="391"/>
            <ac:inkMk id="231" creationId="{034A7BC0-4A96-41BD-9FA4-4174D57FB458}"/>
          </ac:inkMkLst>
        </pc:inkChg>
        <pc:inkChg chg="add mod">
          <ac:chgData name="呂仁園" userId="eef67f80-1e14-4c90-a22b-aad4575b3ef9" providerId="ADAL" clId="{FC75A137-0438-4E64-A2F8-CF022979D0B8}" dt="2020-06-19T01:33:44.783" v="1011"/>
          <ac:inkMkLst>
            <pc:docMk/>
            <pc:sldMk cId="1752547090" sldId="391"/>
            <ac:inkMk id="232" creationId="{C739A083-AC64-4D9C-A5BD-BFE766F35B12}"/>
          </ac:inkMkLst>
        </pc:inkChg>
      </pc:sldChg>
      <pc:sldChg chg="addSp delSp modSp new mod">
        <pc:chgData name="呂仁園" userId="eef67f80-1e14-4c90-a22b-aad4575b3ef9" providerId="ADAL" clId="{FC75A137-0438-4E64-A2F8-CF022979D0B8}" dt="2020-06-19T01:36:24.690" v="1154"/>
        <pc:sldMkLst>
          <pc:docMk/>
          <pc:sldMk cId="1561387890" sldId="392"/>
        </pc:sldMkLst>
        <pc:spChg chg="del">
          <ac:chgData name="呂仁園" userId="eef67f80-1e14-4c90-a22b-aad4575b3ef9" providerId="ADAL" clId="{FC75A137-0438-4E64-A2F8-CF022979D0B8}" dt="2020-06-19T01:34:26.139" v="1013" actId="478"/>
          <ac:spMkLst>
            <pc:docMk/>
            <pc:sldMk cId="1561387890" sldId="392"/>
            <ac:spMk id="3" creationId="{B1181460-536E-4CA9-8395-782427F1616D}"/>
          </ac:spMkLst>
        </pc:spChg>
        <pc:grpChg chg="add mod">
          <ac:chgData name="呂仁園" userId="eef67f80-1e14-4c90-a22b-aad4575b3ef9" providerId="ADAL" clId="{FC75A137-0438-4E64-A2F8-CF022979D0B8}" dt="2020-06-19T01:34:27.967" v="1014"/>
          <ac:grpSpMkLst>
            <pc:docMk/>
            <pc:sldMk cId="1561387890" sldId="392"/>
            <ac:grpSpMk id="6" creationId="{0E1BD548-4BFA-493E-AE48-7BE68096512E}"/>
          </ac:grpSpMkLst>
        </pc:grpChg>
        <pc:grpChg chg="add mod">
          <ac:chgData name="呂仁園" userId="eef67f80-1e14-4c90-a22b-aad4575b3ef9" providerId="ADAL" clId="{FC75A137-0438-4E64-A2F8-CF022979D0B8}" dt="2020-06-19T01:34:27.967" v="1014"/>
          <ac:grpSpMkLst>
            <pc:docMk/>
            <pc:sldMk cId="1561387890" sldId="392"/>
            <ac:grpSpMk id="11" creationId="{7B4CA8C2-82E8-4B46-A573-80B64C39D4CE}"/>
          </ac:grpSpMkLst>
        </pc:grpChg>
        <pc:grpChg chg="add mod">
          <ac:chgData name="呂仁園" userId="eef67f80-1e14-4c90-a22b-aad4575b3ef9" providerId="ADAL" clId="{FC75A137-0438-4E64-A2F8-CF022979D0B8}" dt="2020-06-19T01:34:27.967" v="1014"/>
          <ac:grpSpMkLst>
            <pc:docMk/>
            <pc:sldMk cId="1561387890" sldId="392"/>
            <ac:grpSpMk id="14" creationId="{5D3AA8E8-5A17-434F-A45E-B9B7A4076A7F}"/>
          </ac:grpSpMkLst>
        </pc:grpChg>
        <pc:grpChg chg="add mod">
          <ac:chgData name="呂仁園" userId="eef67f80-1e14-4c90-a22b-aad4575b3ef9" providerId="ADAL" clId="{FC75A137-0438-4E64-A2F8-CF022979D0B8}" dt="2020-06-19T01:34:27.967" v="1014"/>
          <ac:grpSpMkLst>
            <pc:docMk/>
            <pc:sldMk cId="1561387890" sldId="392"/>
            <ac:grpSpMk id="19" creationId="{F845C67C-6682-4D4B-8E9C-E5031C19C00C}"/>
          </ac:grpSpMkLst>
        </pc:grpChg>
        <pc:grpChg chg="add mod">
          <ac:chgData name="呂仁園" userId="eef67f80-1e14-4c90-a22b-aad4575b3ef9" providerId="ADAL" clId="{FC75A137-0438-4E64-A2F8-CF022979D0B8}" dt="2020-06-19T01:34:27.967" v="1014"/>
          <ac:grpSpMkLst>
            <pc:docMk/>
            <pc:sldMk cId="1561387890" sldId="392"/>
            <ac:grpSpMk id="22" creationId="{DA69254E-D1BE-4AC7-9E90-16D80DFDD89A}"/>
          </ac:grpSpMkLst>
        </pc:grpChg>
        <pc:grpChg chg="add mod">
          <ac:chgData name="呂仁園" userId="eef67f80-1e14-4c90-a22b-aad4575b3ef9" providerId="ADAL" clId="{FC75A137-0438-4E64-A2F8-CF022979D0B8}" dt="2020-06-19T01:34:27.967" v="1014"/>
          <ac:grpSpMkLst>
            <pc:docMk/>
            <pc:sldMk cId="1561387890" sldId="392"/>
            <ac:grpSpMk id="29" creationId="{01CD1190-09C3-4E15-81BA-D8205D6E0599}"/>
          </ac:grpSpMkLst>
        </pc:grpChg>
        <pc:grpChg chg="add mod">
          <ac:chgData name="呂仁園" userId="eef67f80-1e14-4c90-a22b-aad4575b3ef9" providerId="ADAL" clId="{FC75A137-0438-4E64-A2F8-CF022979D0B8}" dt="2020-06-19T01:34:27.967" v="1014"/>
          <ac:grpSpMkLst>
            <pc:docMk/>
            <pc:sldMk cId="1561387890" sldId="392"/>
            <ac:grpSpMk id="34" creationId="{49CB289F-7C6C-4770-868A-E854F8D10C9B}"/>
          </ac:grpSpMkLst>
        </pc:grpChg>
        <pc:grpChg chg="add mod">
          <ac:chgData name="呂仁園" userId="eef67f80-1e14-4c90-a22b-aad4575b3ef9" providerId="ADAL" clId="{FC75A137-0438-4E64-A2F8-CF022979D0B8}" dt="2020-06-19T01:34:27.967" v="1014"/>
          <ac:grpSpMkLst>
            <pc:docMk/>
            <pc:sldMk cId="1561387890" sldId="392"/>
            <ac:grpSpMk id="37" creationId="{09E78F67-41C8-419D-8911-47D9088A0450}"/>
          </ac:grpSpMkLst>
        </pc:grpChg>
        <pc:grpChg chg="add mod">
          <ac:chgData name="呂仁園" userId="eef67f80-1e14-4c90-a22b-aad4575b3ef9" providerId="ADAL" clId="{FC75A137-0438-4E64-A2F8-CF022979D0B8}" dt="2020-06-19T01:34:27.967" v="1014"/>
          <ac:grpSpMkLst>
            <pc:docMk/>
            <pc:sldMk cId="1561387890" sldId="392"/>
            <ac:grpSpMk id="44" creationId="{B8E9AF0A-9AAB-4AEB-98DE-A3C7386CB66D}"/>
          </ac:grpSpMkLst>
        </pc:grpChg>
        <pc:grpChg chg="add mod">
          <ac:chgData name="呂仁園" userId="eef67f80-1e14-4c90-a22b-aad4575b3ef9" providerId="ADAL" clId="{FC75A137-0438-4E64-A2F8-CF022979D0B8}" dt="2020-06-19T01:34:27.967" v="1014"/>
          <ac:grpSpMkLst>
            <pc:docMk/>
            <pc:sldMk cId="1561387890" sldId="392"/>
            <ac:grpSpMk id="51" creationId="{CDB71B5C-193D-43FB-932A-350AB080D811}"/>
          </ac:grpSpMkLst>
        </pc:grpChg>
        <pc:grpChg chg="add mod">
          <ac:chgData name="呂仁園" userId="eef67f80-1e14-4c90-a22b-aad4575b3ef9" providerId="ADAL" clId="{FC75A137-0438-4E64-A2F8-CF022979D0B8}" dt="2020-06-19T01:34:27.967" v="1014"/>
          <ac:grpSpMkLst>
            <pc:docMk/>
            <pc:sldMk cId="1561387890" sldId="392"/>
            <ac:grpSpMk id="58" creationId="{9318D614-755D-4395-A928-569DAEB4DE0F}"/>
          </ac:grpSpMkLst>
        </pc:grpChg>
        <pc:grpChg chg="add mod">
          <ac:chgData name="呂仁園" userId="eef67f80-1e14-4c90-a22b-aad4575b3ef9" providerId="ADAL" clId="{FC75A137-0438-4E64-A2F8-CF022979D0B8}" dt="2020-06-19T01:34:27.967" v="1014"/>
          <ac:grpSpMkLst>
            <pc:docMk/>
            <pc:sldMk cId="1561387890" sldId="392"/>
            <ac:grpSpMk id="65" creationId="{F638F765-30EB-461F-A263-56799DCBB8F6}"/>
          </ac:grpSpMkLst>
        </pc:grpChg>
        <pc:grpChg chg="add mod">
          <ac:chgData name="呂仁園" userId="eef67f80-1e14-4c90-a22b-aad4575b3ef9" providerId="ADAL" clId="{FC75A137-0438-4E64-A2F8-CF022979D0B8}" dt="2020-06-19T01:34:27.967" v="1014"/>
          <ac:grpSpMkLst>
            <pc:docMk/>
            <pc:sldMk cId="1561387890" sldId="392"/>
            <ac:grpSpMk id="73" creationId="{2A9C5954-0D4E-4EF3-A110-595D61D262B2}"/>
          </ac:grpSpMkLst>
        </pc:grpChg>
        <pc:grpChg chg="add mod">
          <ac:chgData name="呂仁園" userId="eef67f80-1e14-4c90-a22b-aad4575b3ef9" providerId="ADAL" clId="{FC75A137-0438-4E64-A2F8-CF022979D0B8}" dt="2020-06-19T01:34:27.967" v="1014"/>
          <ac:grpSpMkLst>
            <pc:docMk/>
            <pc:sldMk cId="1561387890" sldId="392"/>
            <ac:grpSpMk id="80" creationId="{B463A83B-D2DF-431F-8F84-32B362EB69DD}"/>
          </ac:grpSpMkLst>
        </pc:grpChg>
        <pc:grpChg chg="add mod">
          <ac:chgData name="呂仁園" userId="eef67f80-1e14-4c90-a22b-aad4575b3ef9" providerId="ADAL" clId="{FC75A137-0438-4E64-A2F8-CF022979D0B8}" dt="2020-06-19T01:34:27.967" v="1014"/>
          <ac:grpSpMkLst>
            <pc:docMk/>
            <pc:sldMk cId="1561387890" sldId="392"/>
            <ac:grpSpMk id="84" creationId="{50EAD50A-9661-4BC9-A1D6-86CD5E574E07}"/>
          </ac:grpSpMkLst>
        </pc:grpChg>
        <pc:grpChg chg="add mod">
          <ac:chgData name="呂仁園" userId="eef67f80-1e14-4c90-a22b-aad4575b3ef9" providerId="ADAL" clId="{FC75A137-0438-4E64-A2F8-CF022979D0B8}" dt="2020-06-19T01:34:27.967" v="1014"/>
          <ac:grpSpMkLst>
            <pc:docMk/>
            <pc:sldMk cId="1561387890" sldId="392"/>
            <ac:grpSpMk id="90" creationId="{929D26F9-8B26-48CD-B53B-0CCFD4B433AE}"/>
          </ac:grpSpMkLst>
        </pc:grpChg>
        <pc:grpChg chg="add mod">
          <ac:chgData name="呂仁園" userId="eef67f80-1e14-4c90-a22b-aad4575b3ef9" providerId="ADAL" clId="{FC75A137-0438-4E64-A2F8-CF022979D0B8}" dt="2020-06-19T01:34:27.967" v="1014"/>
          <ac:grpSpMkLst>
            <pc:docMk/>
            <pc:sldMk cId="1561387890" sldId="392"/>
            <ac:grpSpMk id="95" creationId="{54F9D6AD-2391-4F42-BD10-162BBD76B831}"/>
          </ac:grpSpMkLst>
        </pc:grpChg>
        <pc:grpChg chg="add mod">
          <ac:chgData name="呂仁園" userId="eef67f80-1e14-4c90-a22b-aad4575b3ef9" providerId="ADAL" clId="{FC75A137-0438-4E64-A2F8-CF022979D0B8}" dt="2020-06-19T01:34:27.967" v="1014"/>
          <ac:grpSpMkLst>
            <pc:docMk/>
            <pc:sldMk cId="1561387890" sldId="392"/>
            <ac:grpSpMk id="99" creationId="{C7EE1D61-826F-4937-98F8-64E578B0613A}"/>
          </ac:grpSpMkLst>
        </pc:grpChg>
        <pc:grpChg chg="add mod">
          <ac:chgData name="呂仁園" userId="eef67f80-1e14-4c90-a22b-aad4575b3ef9" providerId="ADAL" clId="{FC75A137-0438-4E64-A2F8-CF022979D0B8}" dt="2020-06-19T01:34:27.967" v="1014"/>
          <ac:grpSpMkLst>
            <pc:docMk/>
            <pc:sldMk cId="1561387890" sldId="392"/>
            <ac:grpSpMk id="104" creationId="{36784D85-39A4-48D1-9EDE-CF11C773FE58}"/>
          </ac:grpSpMkLst>
        </pc:grpChg>
        <pc:grpChg chg="add mod">
          <ac:chgData name="呂仁園" userId="eef67f80-1e14-4c90-a22b-aad4575b3ef9" providerId="ADAL" clId="{FC75A137-0438-4E64-A2F8-CF022979D0B8}" dt="2020-06-19T01:34:27.967" v="1014"/>
          <ac:grpSpMkLst>
            <pc:docMk/>
            <pc:sldMk cId="1561387890" sldId="392"/>
            <ac:grpSpMk id="110" creationId="{88976D8C-5E76-47E1-B448-173632A6DAC2}"/>
          </ac:grpSpMkLst>
        </pc:grpChg>
        <pc:grpChg chg="add mod">
          <ac:chgData name="呂仁園" userId="eef67f80-1e14-4c90-a22b-aad4575b3ef9" providerId="ADAL" clId="{FC75A137-0438-4E64-A2F8-CF022979D0B8}" dt="2020-06-19T01:34:27.967" v="1014"/>
          <ac:grpSpMkLst>
            <pc:docMk/>
            <pc:sldMk cId="1561387890" sldId="392"/>
            <ac:grpSpMk id="114" creationId="{2290CD55-2BA5-4F16-B33E-B719662CBE1A}"/>
          </ac:grpSpMkLst>
        </pc:grpChg>
        <pc:grpChg chg="add mod">
          <ac:chgData name="呂仁園" userId="eef67f80-1e14-4c90-a22b-aad4575b3ef9" providerId="ADAL" clId="{FC75A137-0438-4E64-A2F8-CF022979D0B8}" dt="2020-06-19T01:34:27.967" v="1014"/>
          <ac:grpSpMkLst>
            <pc:docMk/>
            <pc:sldMk cId="1561387890" sldId="392"/>
            <ac:grpSpMk id="118" creationId="{ADE5EDE2-58E4-403A-A334-890CC4B20D35}"/>
          </ac:grpSpMkLst>
        </pc:grpChg>
        <pc:grpChg chg="add mod">
          <ac:chgData name="呂仁園" userId="eef67f80-1e14-4c90-a22b-aad4575b3ef9" providerId="ADAL" clId="{FC75A137-0438-4E64-A2F8-CF022979D0B8}" dt="2020-06-19T01:34:27.967" v="1014"/>
          <ac:grpSpMkLst>
            <pc:docMk/>
            <pc:sldMk cId="1561387890" sldId="392"/>
            <ac:grpSpMk id="121" creationId="{CC0F56A5-14B2-4C5A-9F07-289CB0B9C335}"/>
          </ac:grpSpMkLst>
        </pc:grpChg>
        <pc:grpChg chg="add mod">
          <ac:chgData name="呂仁園" userId="eef67f80-1e14-4c90-a22b-aad4575b3ef9" providerId="ADAL" clId="{FC75A137-0438-4E64-A2F8-CF022979D0B8}" dt="2020-06-19T01:34:27.967" v="1014"/>
          <ac:grpSpMkLst>
            <pc:docMk/>
            <pc:sldMk cId="1561387890" sldId="392"/>
            <ac:grpSpMk id="124" creationId="{5C30355A-8B74-41F0-8FCB-0A7A3E230FA7}"/>
          </ac:grpSpMkLst>
        </pc:grpChg>
        <pc:grpChg chg="add mod">
          <ac:chgData name="呂仁園" userId="eef67f80-1e14-4c90-a22b-aad4575b3ef9" providerId="ADAL" clId="{FC75A137-0438-4E64-A2F8-CF022979D0B8}" dt="2020-06-19T01:34:27.967" v="1014"/>
          <ac:grpSpMkLst>
            <pc:docMk/>
            <pc:sldMk cId="1561387890" sldId="392"/>
            <ac:grpSpMk id="130" creationId="{E2EB98F3-6F4D-4B71-91AE-83A9C1F7967C}"/>
          </ac:grpSpMkLst>
        </pc:grpChg>
        <pc:grpChg chg="add mod">
          <ac:chgData name="呂仁園" userId="eef67f80-1e14-4c90-a22b-aad4575b3ef9" providerId="ADAL" clId="{FC75A137-0438-4E64-A2F8-CF022979D0B8}" dt="2020-06-19T01:34:27.967" v="1014"/>
          <ac:grpSpMkLst>
            <pc:docMk/>
            <pc:sldMk cId="1561387890" sldId="392"/>
            <ac:grpSpMk id="135" creationId="{B9C643DF-9468-4B0B-B0CC-33E25EA06BED}"/>
          </ac:grpSpMkLst>
        </pc:grpChg>
        <pc:grpChg chg="add mod">
          <ac:chgData name="呂仁園" userId="eef67f80-1e14-4c90-a22b-aad4575b3ef9" providerId="ADAL" clId="{FC75A137-0438-4E64-A2F8-CF022979D0B8}" dt="2020-06-19T01:34:27.967" v="1014"/>
          <ac:grpSpMkLst>
            <pc:docMk/>
            <pc:sldMk cId="1561387890" sldId="392"/>
            <ac:grpSpMk id="141" creationId="{1C7687E6-F3A0-4E71-A9B9-763C649730BC}"/>
          </ac:grpSpMkLst>
        </pc:grpChg>
        <pc:grpChg chg="add mod">
          <ac:chgData name="呂仁園" userId="eef67f80-1e14-4c90-a22b-aad4575b3ef9" providerId="ADAL" clId="{FC75A137-0438-4E64-A2F8-CF022979D0B8}" dt="2020-06-19T01:34:27.967" v="1014"/>
          <ac:grpSpMkLst>
            <pc:docMk/>
            <pc:sldMk cId="1561387890" sldId="392"/>
            <ac:grpSpMk id="145" creationId="{B447C8FF-C80F-48F0-97C8-72496A4F22F3}"/>
          </ac:grpSpMkLst>
        </pc:grpChg>
        <pc:grpChg chg="add mod">
          <ac:chgData name="呂仁園" userId="eef67f80-1e14-4c90-a22b-aad4575b3ef9" providerId="ADAL" clId="{FC75A137-0438-4E64-A2F8-CF022979D0B8}" dt="2020-06-19T01:34:27.967" v="1014"/>
          <ac:grpSpMkLst>
            <pc:docMk/>
            <pc:sldMk cId="1561387890" sldId="392"/>
            <ac:grpSpMk id="148" creationId="{D8A16C9B-4216-4BF3-A1CC-36A6E06C9DDE}"/>
          </ac:grpSpMkLst>
        </pc:grpChg>
        <pc:grpChg chg="add mod">
          <ac:chgData name="呂仁園" userId="eef67f80-1e14-4c90-a22b-aad4575b3ef9" providerId="ADAL" clId="{FC75A137-0438-4E64-A2F8-CF022979D0B8}" dt="2020-06-19T01:34:27.967" v="1014"/>
          <ac:grpSpMkLst>
            <pc:docMk/>
            <pc:sldMk cId="1561387890" sldId="392"/>
            <ac:grpSpMk id="151" creationId="{844279D2-AFA5-4E06-B63A-D647D114B3A4}"/>
          </ac:grpSpMkLst>
        </pc:grpChg>
        <pc:grpChg chg="del mod">
          <ac:chgData name="呂仁園" userId="eef67f80-1e14-4c90-a22b-aad4575b3ef9" providerId="ADAL" clId="{FC75A137-0438-4E64-A2F8-CF022979D0B8}" dt="2020-06-19T01:34:58.571" v="1033"/>
          <ac:grpSpMkLst>
            <pc:docMk/>
            <pc:sldMk cId="1561387890" sldId="392"/>
            <ac:grpSpMk id="161" creationId="{17C1DFEB-1155-4429-83D4-2E30EF8DC08A}"/>
          </ac:grpSpMkLst>
        </pc:grpChg>
        <pc:grpChg chg="mod">
          <ac:chgData name="呂仁園" userId="eef67f80-1e14-4c90-a22b-aad4575b3ef9" providerId="ADAL" clId="{FC75A137-0438-4E64-A2F8-CF022979D0B8}" dt="2020-06-19T01:34:58.571" v="1033"/>
          <ac:grpSpMkLst>
            <pc:docMk/>
            <pc:sldMk cId="1561387890" sldId="392"/>
            <ac:grpSpMk id="175" creationId="{0702EA39-61C3-4BE8-81D9-3576749DF5AF}"/>
          </ac:grpSpMkLst>
        </pc:grpChg>
        <pc:grpChg chg="del mod">
          <ac:chgData name="呂仁園" userId="eef67f80-1e14-4c90-a22b-aad4575b3ef9" providerId="ADAL" clId="{FC75A137-0438-4E64-A2F8-CF022979D0B8}" dt="2020-06-19T01:35:06.235" v="1049"/>
          <ac:grpSpMkLst>
            <pc:docMk/>
            <pc:sldMk cId="1561387890" sldId="392"/>
            <ac:grpSpMk id="181" creationId="{9A91A779-78D8-4796-8B87-6637EB456BF0}"/>
          </ac:grpSpMkLst>
        </pc:grpChg>
        <pc:grpChg chg="mod">
          <ac:chgData name="呂仁園" userId="eef67f80-1e14-4c90-a22b-aad4575b3ef9" providerId="ADAL" clId="{FC75A137-0438-4E64-A2F8-CF022979D0B8}" dt="2020-06-19T01:35:06.235" v="1049"/>
          <ac:grpSpMkLst>
            <pc:docMk/>
            <pc:sldMk cId="1561387890" sldId="392"/>
            <ac:grpSpMk id="191" creationId="{80F1E6E7-E215-43BB-8236-D76B0CECE459}"/>
          </ac:grpSpMkLst>
        </pc:grpChg>
        <pc:grpChg chg="mod">
          <ac:chgData name="呂仁園" userId="eef67f80-1e14-4c90-a22b-aad4575b3ef9" providerId="ADAL" clId="{FC75A137-0438-4E64-A2F8-CF022979D0B8}" dt="2020-06-19T01:35:09.734" v="1055"/>
          <ac:grpSpMkLst>
            <pc:docMk/>
            <pc:sldMk cId="1561387890" sldId="392"/>
            <ac:grpSpMk id="197" creationId="{98696542-62EE-432D-89E5-B489D912E634}"/>
          </ac:grpSpMkLst>
        </pc:grpChg>
        <pc:grpChg chg="del mod">
          <ac:chgData name="呂仁園" userId="eef67f80-1e14-4c90-a22b-aad4575b3ef9" providerId="ADAL" clId="{FC75A137-0438-4E64-A2F8-CF022979D0B8}" dt="2020-06-19T01:35:26.799" v="1066" actId="478"/>
          <ac:grpSpMkLst>
            <pc:docMk/>
            <pc:sldMk cId="1561387890" sldId="392"/>
            <ac:grpSpMk id="207" creationId="{8183C1EF-5C7D-4EB3-904F-EAFEB2872F62}"/>
          </ac:grpSpMkLst>
        </pc:grpChg>
        <pc:grpChg chg="mod">
          <ac:chgData name="呂仁園" userId="eef67f80-1e14-4c90-a22b-aad4575b3ef9" providerId="ADAL" clId="{FC75A137-0438-4E64-A2F8-CF022979D0B8}" dt="2020-06-19T01:35:34.435" v="1078"/>
          <ac:grpSpMkLst>
            <pc:docMk/>
            <pc:sldMk cId="1561387890" sldId="392"/>
            <ac:grpSpMk id="219" creationId="{A116F6C0-1489-4A4E-BF08-0BD178DE3336}"/>
          </ac:grpSpMkLst>
        </pc:grpChg>
        <pc:grpChg chg="mod">
          <ac:chgData name="呂仁園" userId="eef67f80-1e14-4c90-a22b-aad4575b3ef9" providerId="ADAL" clId="{FC75A137-0438-4E64-A2F8-CF022979D0B8}" dt="2020-06-19T01:35:39.965" v="1090"/>
          <ac:grpSpMkLst>
            <pc:docMk/>
            <pc:sldMk cId="1561387890" sldId="392"/>
            <ac:grpSpMk id="231" creationId="{1E8CB3F6-CF4B-40F0-930F-4F1D10B8590F}"/>
          </ac:grpSpMkLst>
        </pc:grpChg>
        <pc:grpChg chg="mod">
          <ac:chgData name="呂仁園" userId="eef67f80-1e14-4c90-a22b-aad4575b3ef9" providerId="ADAL" clId="{FC75A137-0438-4E64-A2F8-CF022979D0B8}" dt="2020-06-19T01:35:41.156" v="1093"/>
          <ac:grpSpMkLst>
            <pc:docMk/>
            <pc:sldMk cId="1561387890" sldId="392"/>
            <ac:grpSpMk id="234" creationId="{A84266C1-3777-4479-AD7B-40EE464512A5}"/>
          </ac:grpSpMkLst>
        </pc:grpChg>
        <pc:grpChg chg="mod">
          <ac:chgData name="呂仁園" userId="eef67f80-1e14-4c90-a22b-aad4575b3ef9" providerId="ADAL" clId="{FC75A137-0438-4E64-A2F8-CF022979D0B8}" dt="2020-06-19T01:35:54.140" v="1123"/>
          <ac:grpSpMkLst>
            <pc:docMk/>
            <pc:sldMk cId="1561387890" sldId="392"/>
            <ac:grpSpMk id="264" creationId="{DB5E39D4-C47B-473A-B608-4B818861095F}"/>
          </ac:grpSpMkLst>
        </pc:grpChg>
        <pc:grpChg chg="mod">
          <ac:chgData name="呂仁園" userId="eef67f80-1e14-4c90-a22b-aad4575b3ef9" providerId="ADAL" clId="{FC75A137-0438-4E64-A2F8-CF022979D0B8}" dt="2020-06-19T01:35:54.140" v="1123"/>
          <ac:grpSpMkLst>
            <pc:docMk/>
            <pc:sldMk cId="1561387890" sldId="392"/>
            <ac:grpSpMk id="265" creationId="{7AD521D6-AFA0-473A-9CB7-569B365249A5}"/>
          </ac:grpSpMkLst>
        </pc:grpChg>
        <pc:grpChg chg="mod">
          <ac:chgData name="呂仁園" userId="eef67f80-1e14-4c90-a22b-aad4575b3ef9" providerId="ADAL" clId="{FC75A137-0438-4E64-A2F8-CF022979D0B8}" dt="2020-06-19T01:35:54.140" v="1123"/>
          <ac:grpSpMkLst>
            <pc:docMk/>
            <pc:sldMk cId="1561387890" sldId="392"/>
            <ac:grpSpMk id="266" creationId="{6ED57C96-328A-4639-B096-76A2E1078961}"/>
          </ac:grpSpMkLst>
        </pc:grpChg>
        <pc:grpChg chg="del mod">
          <ac:chgData name="呂仁園" userId="eef67f80-1e14-4c90-a22b-aad4575b3ef9" providerId="ADAL" clId="{FC75A137-0438-4E64-A2F8-CF022979D0B8}" dt="2020-06-19T01:36:24.690" v="1154"/>
          <ac:grpSpMkLst>
            <pc:docMk/>
            <pc:sldMk cId="1561387890" sldId="392"/>
            <ac:grpSpMk id="297" creationId="{8F692943-A36C-449A-98B8-3486D7B7213F}"/>
          </ac:grpSpMkLst>
        </pc:grpChg>
        <pc:grpChg chg="mod">
          <ac:chgData name="呂仁園" userId="eef67f80-1e14-4c90-a22b-aad4575b3ef9" providerId="ADAL" clId="{FC75A137-0438-4E64-A2F8-CF022979D0B8}" dt="2020-06-19T01:36:24.690" v="1154"/>
          <ac:grpSpMkLst>
            <pc:docMk/>
            <pc:sldMk cId="1561387890" sldId="392"/>
            <ac:grpSpMk id="298" creationId="{5B9982E4-DC6D-4693-AABC-57258D5C9CBF}"/>
          </ac:grpSpMkLst>
        </pc:grpChg>
        <pc:grpChg chg="mod">
          <ac:chgData name="呂仁園" userId="eef67f80-1e14-4c90-a22b-aad4575b3ef9" providerId="ADAL" clId="{FC75A137-0438-4E64-A2F8-CF022979D0B8}" dt="2020-06-19T01:36:24.690" v="1154"/>
          <ac:grpSpMkLst>
            <pc:docMk/>
            <pc:sldMk cId="1561387890" sldId="392"/>
            <ac:grpSpMk id="299" creationId="{25EC87F6-7E8F-4128-98E0-A9F3235AF04F}"/>
          </ac:grpSpMkLst>
        </pc:grpChg>
        <pc:inkChg chg="mod">
          <ac:chgData name="呂仁園" userId="eef67f80-1e14-4c90-a22b-aad4575b3ef9" providerId="ADAL" clId="{FC75A137-0438-4E64-A2F8-CF022979D0B8}" dt="2020-06-19T01:34:27.967" v="1014"/>
          <ac:inkMkLst>
            <pc:docMk/>
            <pc:sldMk cId="1561387890" sldId="392"/>
            <ac:inkMk id="7" creationId="{D3760ABD-160F-4338-A727-878977976B4F}"/>
          </ac:inkMkLst>
        </pc:inkChg>
        <pc:inkChg chg="mod">
          <ac:chgData name="呂仁園" userId="eef67f80-1e14-4c90-a22b-aad4575b3ef9" providerId="ADAL" clId="{FC75A137-0438-4E64-A2F8-CF022979D0B8}" dt="2020-06-19T01:34:27.967" v="1014"/>
          <ac:inkMkLst>
            <pc:docMk/>
            <pc:sldMk cId="1561387890" sldId="392"/>
            <ac:inkMk id="8" creationId="{DC1E3BDD-EB69-49E8-87B3-8FE519F44B62}"/>
          </ac:inkMkLst>
        </pc:inkChg>
        <pc:inkChg chg="mod">
          <ac:chgData name="呂仁園" userId="eef67f80-1e14-4c90-a22b-aad4575b3ef9" providerId="ADAL" clId="{FC75A137-0438-4E64-A2F8-CF022979D0B8}" dt="2020-06-19T01:34:27.967" v="1014"/>
          <ac:inkMkLst>
            <pc:docMk/>
            <pc:sldMk cId="1561387890" sldId="392"/>
            <ac:inkMk id="9" creationId="{B2428E15-0B28-47BF-978E-1A240428D4B0}"/>
          </ac:inkMkLst>
        </pc:inkChg>
        <pc:inkChg chg="mod">
          <ac:chgData name="呂仁園" userId="eef67f80-1e14-4c90-a22b-aad4575b3ef9" providerId="ADAL" clId="{FC75A137-0438-4E64-A2F8-CF022979D0B8}" dt="2020-06-19T01:34:27.967" v="1014"/>
          <ac:inkMkLst>
            <pc:docMk/>
            <pc:sldMk cId="1561387890" sldId="392"/>
            <ac:inkMk id="10" creationId="{B4F44575-DB86-4745-8050-E7578934CA0F}"/>
          </ac:inkMkLst>
        </pc:inkChg>
        <pc:inkChg chg="mod">
          <ac:chgData name="呂仁園" userId="eef67f80-1e14-4c90-a22b-aad4575b3ef9" providerId="ADAL" clId="{FC75A137-0438-4E64-A2F8-CF022979D0B8}" dt="2020-06-19T01:34:27.967" v="1014"/>
          <ac:inkMkLst>
            <pc:docMk/>
            <pc:sldMk cId="1561387890" sldId="392"/>
            <ac:inkMk id="12" creationId="{EC7DF844-6FED-4B25-9639-4CBC7651BA7B}"/>
          </ac:inkMkLst>
        </pc:inkChg>
        <pc:inkChg chg="mod">
          <ac:chgData name="呂仁園" userId="eef67f80-1e14-4c90-a22b-aad4575b3ef9" providerId="ADAL" clId="{FC75A137-0438-4E64-A2F8-CF022979D0B8}" dt="2020-06-19T01:34:27.967" v="1014"/>
          <ac:inkMkLst>
            <pc:docMk/>
            <pc:sldMk cId="1561387890" sldId="392"/>
            <ac:inkMk id="13" creationId="{48A20F35-F73A-496E-B4B1-C2C0D4FCC237}"/>
          </ac:inkMkLst>
        </pc:inkChg>
        <pc:inkChg chg="mod">
          <ac:chgData name="呂仁園" userId="eef67f80-1e14-4c90-a22b-aad4575b3ef9" providerId="ADAL" clId="{FC75A137-0438-4E64-A2F8-CF022979D0B8}" dt="2020-06-19T01:34:27.967" v="1014"/>
          <ac:inkMkLst>
            <pc:docMk/>
            <pc:sldMk cId="1561387890" sldId="392"/>
            <ac:inkMk id="15" creationId="{1CC35AA7-A1C0-4588-95F6-BF5AF4178F8E}"/>
          </ac:inkMkLst>
        </pc:inkChg>
        <pc:inkChg chg="mod">
          <ac:chgData name="呂仁園" userId="eef67f80-1e14-4c90-a22b-aad4575b3ef9" providerId="ADAL" clId="{FC75A137-0438-4E64-A2F8-CF022979D0B8}" dt="2020-06-19T01:34:27.967" v="1014"/>
          <ac:inkMkLst>
            <pc:docMk/>
            <pc:sldMk cId="1561387890" sldId="392"/>
            <ac:inkMk id="16" creationId="{948257FB-7E92-4556-B5F8-0E49AD90FF4E}"/>
          </ac:inkMkLst>
        </pc:inkChg>
        <pc:inkChg chg="mod">
          <ac:chgData name="呂仁園" userId="eef67f80-1e14-4c90-a22b-aad4575b3ef9" providerId="ADAL" clId="{FC75A137-0438-4E64-A2F8-CF022979D0B8}" dt="2020-06-19T01:34:27.967" v="1014"/>
          <ac:inkMkLst>
            <pc:docMk/>
            <pc:sldMk cId="1561387890" sldId="392"/>
            <ac:inkMk id="17" creationId="{E5733666-2ED7-4627-B942-E61634BD311D}"/>
          </ac:inkMkLst>
        </pc:inkChg>
        <pc:inkChg chg="mod">
          <ac:chgData name="呂仁園" userId="eef67f80-1e14-4c90-a22b-aad4575b3ef9" providerId="ADAL" clId="{FC75A137-0438-4E64-A2F8-CF022979D0B8}" dt="2020-06-19T01:34:27.967" v="1014"/>
          <ac:inkMkLst>
            <pc:docMk/>
            <pc:sldMk cId="1561387890" sldId="392"/>
            <ac:inkMk id="18" creationId="{F04C32EC-83F8-4C24-A9F4-2E75B9403D69}"/>
          </ac:inkMkLst>
        </pc:inkChg>
        <pc:inkChg chg="mod">
          <ac:chgData name="呂仁園" userId="eef67f80-1e14-4c90-a22b-aad4575b3ef9" providerId="ADAL" clId="{FC75A137-0438-4E64-A2F8-CF022979D0B8}" dt="2020-06-19T01:34:27.967" v="1014"/>
          <ac:inkMkLst>
            <pc:docMk/>
            <pc:sldMk cId="1561387890" sldId="392"/>
            <ac:inkMk id="20" creationId="{3B4AC3F3-0637-49EC-9204-F8BA75E0C2FC}"/>
          </ac:inkMkLst>
        </pc:inkChg>
        <pc:inkChg chg="mod">
          <ac:chgData name="呂仁園" userId="eef67f80-1e14-4c90-a22b-aad4575b3ef9" providerId="ADAL" clId="{FC75A137-0438-4E64-A2F8-CF022979D0B8}" dt="2020-06-19T01:34:27.967" v="1014"/>
          <ac:inkMkLst>
            <pc:docMk/>
            <pc:sldMk cId="1561387890" sldId="392"/>
            <ac:inkMk id="21" creationId="{F3F66809-97A9-4765-B81D-B338716E9AE9}"/>
          </ac:inkMkLst>
        </pc:inkChg>
        <pc:inkChg chg="mod">
          <ac:chgData name="呂仁園" userId="eef67f80-1e14-4c90-a22b-aad4575b3ef9" providerId="ADAL" clId="{FC75A137-0438-4E64-A2F8-CF022979D0B8}" dt="2020-06-19T01:34:27.967" v="1014"/>
          <ac:inkMkLst>
            <pc:docMk/>
            <pc:sldMk cId="1561387890" sldId="392"/>
            <ac:inkMk id="23" creationId="{9BB5DE32-D303-4BC5-87B1-58609797097E}"/>
          </ac:inkMkLst>
        </pc:inkChg>
        <pc:inkChg chg="mod">
          <ac:chgData name="呂仁園" userId="eef67f80-1e14-4c90-a22b-aad4575b3ef9" providerId="ADAL" clId="{FC75A137-0438-4E64-A2F8-CF022979D0B8}" dt="2020-06-19T01:34:27.967" v="1014"/>
          <ac:inkMkLst>
            <pc:docMk/>
            <pc:sldMk cId="1561387890" sldId="392"/>
            <ac:inkMk id="24" creationId="{6C6E4710-A6EF-44DD-AC41-C37537641128}"/>
          </ac:inkMkLst>
        </pc:inkChg>
        <pc:inkChg chg="mod">
          <ac:chgData name="呂仁園" userId="eef67f80-1e14-4c90-a22b-aad4575b3ef9" providerId="ADAL" clId="{FC75A137-0438-4E64-A2F8-CF022979D0B8}" dt="2020-06-19T01:34:27.967" v="1014"/>
          <ac:inkMkLst>
            <pc:docMk/>
            <pc:sldMk cId="1561387890" sldId="392"/>
            <ac:inkMk id="25" creationId="{E81FFC8A-A697-47CD-879D-88FDE2B2F17B}"/>
          </ac:inkMkLst>
        </pc:inkChg>
        <pc:inkChg chg="mod">
          <ac:chgData name="呂仁園" userId="eef67f80-1e14-4c90-a22b-aad4575b3ef9" providerId="ADAL" clId="{FC75A137-0438-4E64-A2F8-CF022979D0B8}" dt="2020-06-19T01:34:27.967" v="1014"/>
          <ac:inkMkLst>
            <pc:docMk/>
            <pc:sldMk cId="1561387890" sldId="392"/>
            <ac:inkMk id="26" creationId="{1B10BC36-0819-4D48-BC0F-55D2E4FD8122}"/>
          </ac:inkMkLst>
        </pc:inkChg>
        <pc:inkChg chg="add mod">
          <ac:chgData name="呂仁園" userId="eef67f80-1e14-4c90-a22b-aad4575b3ef9" providerId="ADAL" clId="{FC75A137-0438-4E64-A2F8-CF022979D0B8}" dt="2020-06-19T01:34:27.967" v="1014"/>
          <ac:inkMkLst>
            <pc:docMk/>
            <pc:sldMk cId="1561387890" sldId="392"/>
            <ac:inkMk id="27" creationId="{B9FDE95A-A3CA-46F7-AD35-CD35593ADB42}"/>
          </ac:inkMkLst>
        </pc:inkChg>
        <pc:inkChg chg="add mod">
          <ac:chgData name="呂仁園" userId="eef67f80-1e14-4c90-a22b-aad4575b3ef9" providerId="ADAL" clId="{FC75A137-0438-4E64-A2F8-CF022979D0B8}" dt="2020-06-19T01:34:27.967" v="1014"/>
          <ac:inkMkLst>
            <pc:docMk/>
            <pc:sldMk cId="1561387890" sldId="392"/>
            <ac:inkMk id="28" creationId="{8862A360-5DDA-4962-A82E-E7910C7105EC}"/>
          </ac:inkMkLst>
        </pc:inkChg>
        <pc:inkChg chg="mod">
          <ac:chgData name="呂仁園" userId="eef67f80-1e14-4c90-a22b-aad4575b3ef9" providerId="ADAL" clId="{FC75A137-0438-4E64-A2F8-CF022979D0B8}" dt="2020-06-19T01:34:27.967" v="1014"/>
          <ac:inkMkLst>
            <pc:docMk/>
            <pc:sldMk cId="1561387890" sldId="392"/>
            <ac:inkMk id="30" creationId="{26B08B66-4AD2-4992-B1C8-42568E6B7C21}"/>
          </ac:inkMkLst>
        </pc:inkChg>
        <pc:inkChg chg="mod">
          <ac:chgData name="呂仁園" userId="eef67f80-1e14-4c90-a22b-aad4575b3ef9" providerId="ADAL" clId="{FC75A137-0438-4E64-A2F8-CF022979D0B8}" dt="2020-06-19T01:34:27.967" v="1014"/>
          <ac:inkMkLst>
            <pc:docMk/>
            <pc:sldMk cId="1561387890" sldId="392"/>
            <ac:inkMk id="31" creationId="{B5AC7100-082B-4FD5-9F78-D0FAC0F56AF6}"/>
          </ac:inkMkLst>
        </pc:inkChg>
        <pc:inkChg chg="mod">
          <ac:chgData name="呂仁園" userId="eef67f80-1e14-4c90-a22b-aad4575b3ef9" providerId="ADAL" clId="{FC75A137-0438-4E64-A2F8-CF022979D0B8}" dt="2020-06-19T01:34:27.967" v="1014"/>
          <ac:inkMkLst>
            <pc:docMk/>
            <pc:sldMk cId="1561387890" sldId="392"/>
            <ac:inkMk id="32" creationId="{99908968-16C9-4DA6-9D34-9AC294E45EF3}"/>
          </ac:inkMkLst>
        </pc:inkChg>
        <pc:inkChg chg="mod">
          <ac:chgData name="呂仁園" userId="eef67f80-1e14-4c90-a22b-aad4575b3ef9" providerId="ADAL" clId="{FC75A137-0438-4E64-A2F8-CF022979D0B8}" dt="2020-06-19T01:34:27.967" v="1014"/>
          <ac:inkMkLst>
            <pc:docMk/>
            <pc:sldMk cId="1561387890" sldId="392"/>
            <ac:inkMk id="33" creationId="{A454D58D-E9BE-458F-99DE-57D4BEFF9B6F}"/>
          </ac:inkMkLst>
        </pc:inkChg>
        <pc:inkChg chg="mod">
          <ac:chgData name="呂仁園" userId="eef67f80-1e14-4c90-a22b-aad4575b3ef9" providerId="ADAL" clId="{FC75A137-0438-4E64-A2F8-CF022979D0B8}" dt="2020-06-19T01:34:27.967" v="1014"/>
          <ac:inkMkLst>
            <pc:docMk/>
            <pc:sldMk cId="1561387890" sldId="392"/>
            <ac:inkMk id="35" creationId="{C15242A8-0441-42A4-966F-5A51265AD0AF}"/>
          </ac:inkMkLst>
        </pc:inkChg>
        <pc:inkChg chg="mod">
          <ac:chgData name="呂仁園" userId="eef67f80-1e14-4c90-a22b-aad4575b3ef9" providerId="ADAL" clId="{FC75A137-0438-4E64-A2F8-CF022979D0B8}" dt="2020-06-19T01:34:27.967" v="1014"/>
          <ac:inkMkLst>
            <pc:docMk/>
            <pc:sldMk cId="1561387890" sldId="392"/>
            <ac:inkMk id="36" creationId="{D3A48CC5-1A56-44AB-901F-285C663BD0D4}"/>
          </ac:inkMkLst>
        </pc:inkChg>
        <pc:inkChg chg="mod">
          <ac:chgData name="呂仁園" userId="eef67f80-1e14-4c90-a22b-aad4575b3ef9" providerId="ADAL" clId="{FC75A137-0438-4E64-A2F8-CF022979D0B8}" dt="2020-06-19T01:34:27.967" v="1014"/>
          <ac:inkMkLst>
            <pc:docMk/>
            <pc:sldMk cId="1561387890" sldId="392"/>
            <ac:inkMk id="38" creationId="{BC3B68FF-2DDF-4AB3-B274-7512EB16C741}"/>
          </ac:inkMkLst>
        </pc:inkChg>
        <pc:inkChg chg="mod">
          <ac:chgData name="呂仁園" userId="eef67f80-1e14-4c90-a22b-aad4575b3ef9" providerId="ADAL" clId="{FC75A137-0438-4E64-A2F8-CF022979D0B8}" dt="2020-06-19T01:34:27.967" v="1014"/>
          <ac:inkMkLst>
            <pc:docMk/>
            <pc:sldMk cId="1561387890" sldId="392"/>
            <ac:inkMk id="39" creationId="{5A234956-0EC6-44F2-8C1D-71A8867FDADC}"/>
          </ac:inkMkLst>
        </pc:inkChg>
        <pc:inkChg chg="mod">
          <ac:chgData name="呂仁園" userId="eef67f80-1e14-4c90-a22b-aad4575b3ef9" providerId="ADAL" clId="{FC75A137-0438-4E64-A2F8-CF022979D0B8}" dt="2020-06-19T01:34:27.967" v="1014"/>
          <ac:inkMkLst>
            <pc:docMk/>
            <pc:sldMk cId="1561387890" sldId="392"/>
            <ac:inkMk id="40" creationId="{A49C436F-AEDD-4FAD-B6F8-79E4FC4179F7}"/>
          </ac:inkMkLst>
        </pc:inkChg>
        <pc:inkChg chg="mod">
          <ac:chgData name="呂仁園" userId="eef67f80-1e14-4c90-a22b-aad4575b3ef9" providerId="ADAL" clId="{FC75A137-0438-4E64-A2F8-CF022979D0B8}" dt="2020-06-19T01:34:27.967" v="1014"/>
          <ac:inkMkLst>
            <pc:docMk/>
            <pc:sldMk cId="1561387890" sldId="392"/>
            <ac:inkMk id="41" creationId="{390D0F51-C76A-43CF-927B-67A2B2C5C218}"/>
          </ac:inkMkLst>
        </pc:inkChg>
        <pc:inkChg chg="mod">
          <ac:chgData name="呂仁園" userId="eef67f80-1e14-4c90-a22b-aad4575b3ef9" providerId="ADAL" clId="{FC75A137-0438-4E64-A2F8-CF022979D0B8}" dt="2020-06-19T01:34:27.967" v="1014"/>
          <ac:inkMkLst>
            <pc:docMk/>
            <pc:sldMk cId="1561387890" sldId="392"/>
            <ac:inkMk id="42" creationId="{F07585F1-A8A0-4DF5-8774-6AE9AA417EC0}"/>
          </ac:inkMkLst>
        </pc:inkChg>
        <pc:inkChg chg="mod">
          <ac:chgData name="呂仁園" userId="eef67f80-1e14-4c90-a22b-aad4575b3ef9" providerId="ADAL" clId="{FC75A137-0438-4E64-A2F8-CF022979D0B8}" dt="2020-06-19T01:34:27.967" v="1014"/>
          <ac:inkMkLst>
            <pc:docMk/>
            <pc:sldMk cId="1561387890" sldId="392"/>
            <ac:inkMk id="43" creationId="{17AEA8A9-8122-4F7C-83D5-0BF77DBFE63E}"/>
          </ac:inkMkLst>
        </pc:inkChg>
        <pc:inkChg chg="mod">
          <ac:chgData name="呂仁園" userId="eef67f80-1e14-4c90-a22b-aad4575b3ef9" providerId="ADAL" clId="{FC75A137-0438-4E64-A2F8-CF022979D0B8}" dt="2020-06-19T01:34:27.967" v="1014"/>
          <ac:inkMkLst>
            <pc:docMk/>
            <pc:sldMk cId="1561387890" sldId="392"/>
            <ac:inkMk id="45" creationId="{68CF0D41-6C06-4723-8414-F6ECA3D17284}"/>
          </ac:inkMkLst>
        </pc:inkChg>
        <pc:inkChg chg="mod">
          <ac:chgData name="呂仁園" userId="eef67f80-1e14-4c90-a22b-aad4575b3ef9" providerId="ADAL" clId="{FC75A137-0438-4E64-A2F8-CF022979D0B8}" dt="2020-06-19T01:34:27.967" v="1014"/>
          <ac:inkMkLst>
            <pc:docMk/>
            <pc:sldMk cId="1561387890" sldId="392"/>
            <ac:inkMk id="46" creationId="{BC4BF7E4-A7A0-4D9A-8D2C-5C2BFEBE6D38}"/>
          </ac:inkMkLst>
        </pc:inkChg>
        <pc:inkChg chg="mod">
          <ac:chgData name="呂仁園" userId="eef67f80-1e14-4c90-a22b-aad4575b3ef9" providerId="ADAL" clId="{FC75A137-0438-4E64-A2F8-CF022979D0B8}" dt="2020-06-19T01:34:27.967" v="1014"/>
          <ac:inkMkLst>
            <pc:docMk/>
            <pc:sldMk cId="1561387890" sldId="392"/>
            <ac:inkMk id="47" creationId="{9273380D-65C8-4965-BB86-442639AD0B9B}"/>
          </ac:inkMkLst>
        </pc:inkChg>
        <pc:inkChg chg="mod">
          <ac:chgData name="呂仁園" userId="eef67f80-1e14-4c90-a22b-aad4575b3ef9" providerId="ADAL" clId="{FC75A137-0438-4E64-A2F8-CF022979D0B8}" dt="2020-06-19T01:34:27.967" v="1014"/>
          <ac:inkMkLst>
            <pc:docMk/>
            <pc:sldMk cId="1561387890" sldId="392"/>
            <ac:inkMk id="48" creationId="{A83950C8-CB6C-4375-B1FF-161CB50510C9}"/>
          </ac:inkMkLst>
        </pc:inkChg>
        <pc:inkChg chg="mod">
          <ac:chgData name="呂仁園" userId="eef67f80-1e14-4c90-a22b-aad4575b3ef9" providerId="ADAL" clId="{FC75A137-0438-4E64-A2F8-CF022979D0B8}" dt="2020-06-19T01:34:27.967" v="1014"/>
          <ac:inkMkLst>
            <pc:docMk/>
            <pc:sldMk cId="1561387890" sldId="392"/>
            <ac:inkMk id="49" creationId="{B9E14EE7-A37B-4CD3-9913-1DFD915A5CC0}"/>
          </ac:inkMkLst>
        </pc:inkChg>
        <pc:inkChg chg="mod">
          <ac:chgData name="呂仁園" userId="eef67f80-1e14-4c90-a22b-aad4575b3ef9" providerId="ADAL" clId="{FC75A137-0438-4E64-A2F8-CF022979D0B8}" dt="2020-06-19T01:34:27.967" v="1014"/>
          <ac:inkMkLst>
            <pc:docMk/>
            <pc:sldMk cId="1561387890" sldId="392"/>
            <ac:inkMk id="50" creationId="{D04F4404-2FFC-4C20-A04C-EDB4D94CD12E}"/>
          </ac:inkMkLst>
        </pc:inkChg>
        <pc:inkChg chg="mod">
          <ac:chgData name="呂仁園" userId="eef67f80-1e14-4c90-a22b-aad4575b3ef9" providerId="ADAL" clId="{FC75A137-0438-4E64-A2F8-CF022979D0B8}" dt="2020-06-19T01:34:27.967" v="1014"/>
          <ac:inkMkLst>
            <pc:docMk/>
            <pc:sldMk cId="1561387890" sldId="392"/>
            <ac:inkMk id="52" creationId="{4A8122E9-82E4-4627-877F-4C48D836CA2F}"/>
          </ac:inkMkLst>
        </pc:inkChg>
        <pc:inkChg chg="mod">
          <ac:chgData name="呂仁園" userId="eef67f80-1e14-4c90-a22b-aad4575b3ef9" providerId="ADAL" clId="{FC75A137-0438-4E64-A2F8-CF022979D0B8}" dt="2020-06-19T01:34:27.967" v="1014"/>
          <ac:inkMkLst>
            <pc:docMk/>
            <pc:sldMk cId="1561387890" sldId="392"/>
            <ac:inkMk id="53" creationId="{9879F9D1-0F8E-429C-9001-D4043C1B8744}"/>
          </ac:inkMkLst>
        </pc:inkChg>
        <pc:inkChg chg="mod">
          <ac:chgData name="呂仁園" userId="eef67f80-1e14-4c90-a22b-aad4575b3ef9" providerId="ADAL" clId="{FC75A137-0438-4E64-A2F8-CF022979D0B8}" dt="2020-06-19T01:34:27.967" v="1014"/>
          <ac:inkMkLst>
            <pc:docMk/>
            <pc:sldMk cId="1561387890" sldId="392"/>
            <ac:inkMk id="54" creationId="{32DDD849-5EC4-46A9-9D93-E1B15747447B}"/>
          </ac:inkMkLst>
        </pc:inkChg>
        <pc:inkChg chg="mod">
          <ac:chgData name="呂仁園" userId="eef67f80-1e14-4c90-a22b-aad4575b3ef9" providerId="ADAL" clId="{FC75A137-0438-4E64-A2F8-CF022979D0B8}" dt="2020-06-19T01:34:27.967" v="1014"/>
          <ac:inkMkLst>
            <pc:docMk/>
            <pc:sldMk cId="1561387890" sldId="392"/>
            <ac:inkMk id="55" creationId="{2EAB500E-CD92-43F0-9449-D16E3717D1AF}"/>
          </ac:inkMkLst>
        </pc:inkChg>
        <pc:inkChg chg="mod">
          <ac:chgData name="呂仁園" userId="eef67f80-1e14-4c90-a22b-aad4575b3ef9" providerId="ADAL" clId="{FC75A137-0438-4E64-A2F8-CF022979D0B8}" dt="2020-06-19T01:34:27.967" v="1014"/>
          <ac:inkMkLst>
            <pc:docMk/>
            <pc:sldMk cId="1561387890" sldId="392"/>
            <ac:inkMk id="56" creationId="{D860B914-E144-4AD2-95B3-86E6EA0D9D8D}"/>
          </ac:inkMkLst>
        </pc:inkChg>
        <pc:inkChg chg="mod">
          <ac:chgData name="呂仁園" userId="eef67f80-1e14-4c90-a22b-aad4575b3ef9" providerId="ADAL" clId="{FC75A137-0438-4E64-A2F8-CF022979D0B8}" dt="2020-06-19T01:34:27.967" v="1014"/>
          <ac:inkMkLst>
            <pc:docMk/>
            <pc:sldMk cId="1561387890" sldId="392"/>
            <ac:inkMk id="57" creationId="{E2657277-519B-459A-AB58-A27541701126}"/>
          </ac:inkMkLst>
        </pc:inkChg>
        <pc:inkChg chg="mod">
          <ac:chgData name="呂仁園" userId="eef67f80-1e14-4c90-a22b-aad4575b3ef9" providerId="ADAL" clId="{FC75A137-0438-4E64-A2F8-CF022979D0B8}" dt="2020-06-19T01:34:27.967" v="1014"/>
          <ac:inkMkLst>
            <pc:docMk/>
            <pc:sldMk cId="1561387890" sldId="392"/>
            <ac:inkMk id="59" creationId="{24709472-A41E-4500-953F-F658F5CA233C}"/>
          </ac:inkMkLst>
        </pc:inkChg>
        <pc:inkChg chg="mod">
          <ac:chgData name="呂仁園" userId="eef67f80-1e14-4c90-a22b-aad4575b3ef9" providerId="ADAL" clId="{FC75A137-0438-4E64-A2F8-CF022979D0B8}" dt="2020-06-19T01:34:27.967" v="1014"/>
          <ac:inkMkLst>
            <pc:docMk/>
            <pc:sldMk cId="1561387890" sldId="392"/>
            <ac:inkMk id="60" creationId="{2288F427-F0DF-434E-86F8-DF14D4D2FD8F}"/>
          </ac:inkMkLst>
        </pc:inkChg>
        <pc:inkChg chg="mod">
          <ac:chgData name="呂仁園" userId="eef67f80-1e14-4c90-a22b-aad4575b3ef9" providerId="ADAL" clId="{FC75A137-0438-4E64-A2F8-CF022979D0B8}" dt="2020-06-19T01:34:27.967" v="1014"/>
          <ac:inkMkLst>
            <pc:docMk/>
            <pc:sldMk cId="1561387890" sldId="392"/>
            <ac:inkMk id="61" creationId="{84037DC5-02A9-43DC-9ABA-F921917CEC74}"/>
          </ac:inkMkLst>
        </pc:inkChg>
        <pc:inkChg chg="mod">
          <ac:chgData name="呂仁園" userId="eef67f80-1e14-4c90-a22b-aad4575b3ef9" providerId="ADAL" clId="{FC75A137-0438-4E64-A2F8-CF022979D0B8}" dt="2020-06-19T01:34:27.967" v="1014"/>
          <ac:inkMkLst>
            <pc:docMk/>
            <pc:sldMk cId="1561387890" sldId="392"/>
            <ac:inkMk id="62" creationId="{50463B1F-8CC0-41FF-B163-A90618761667}"/>
          </ac:inkMkLst>
        </pc:inkChg>
        <pc:inkChg chg="mod">
          <ac:chgData name="呂仁園" userId="eef67f80-1e14-4c90-a22b-aad4575b3ef9" providerId="ADAL" clId="{FC75A137-0438-4E64-A2F8-CF022979D0B8}" dt="2020-06-19T01:34:27.967" v="1014"/>
          <ac:inkMkLst>
            <pc:docMk/>
            <pc:sldMk cId="1561387890" sldId="392"/>
            <ac:inkMk id="63" creationId="{4FED4B70-30F7-4548-89DE-C7FF88F1E3E2}"/>
          </ac:inkMkLst>
        </pc:inkChg>
        <pc:inkChg chg="mod">
          <ac:chgData name="呂仁園" userId="eef67f80-1e14-4c90-a22b-aad4575b3ef9" providerId="ADAL" clId="{FC75A137-0438-4E64-A2F8-CF022979D0B8}" dt="2020-06-19T01:34:27.967" v="1014"/>
          <ac:inkMkLst>
            <pc:docMk/>
            <pc:sldMk cId="1561387890" sldId="392"/>
            <ac:inkMk id="64" creationId="{95D8C260-02C5-4601-80AE-D589C5B4C848}"/>
          </ac:inkMkLst>
        </pc:inkChg>
        <pc:inkChg chg="mod">
          <ac:chgData name="呂仁園" userId="eef67f80-1e14-4c90-a22b-aad4575b3ef9" providerId="ADAL" clId="{FC75A137-0438-4E64-A2F8-CF022979D0B8}" dt="2020-06-19T01:34:27.967" v="1014"/>
          <ac:inkMkLst>
            <pc:docMk/>
            <pc:sldMk cId="1561387890" sldId="392"/>
            <ac:inkMk id="66" creationId="{6819A397-C069-4EBA-B5DE-CE92F4E52620}"/>
          </ac:inkMkLst>
        </pc:inkChg>
        <pc:inkChg chg="mod">
          <ac:chgData name="呂仁園" userId="eef67f80-1e14-4c90-a22b-aad4575b3ef9" providerId="ADAL" clId="{FC75A137-0438-4E64-A2F8-CF022979D0B8}" dt="2020-06-19T01:34:27.967" v="1014"/>
          <ac:inkMkLst>
            <pc:docMk/>
            <pc:sldMk cId="1561387890" sldId="392"/>
            <ac:inkMk id="67" creationId="{65540E14-0803-45A8-972C-55762D8189AE}"/>
          </ac:inkMkLst>
        </pc:inkChg>
        <pc:inkChg chg="mod">
          <ac:chgData name="呂仁園" userId="eef67f80-1e14-4c90-a22b-aad4575b3ef9" providerId="ADAL" clId="{FC75A137-0438-4E64-A2F8-CF022979D0B8}" dt="2020-06-19T01:34:27.967" v="1014"/>
          <ac:inkMkLst>
            <pc:docMk/>
            <pc:sldMk cId="1561387890" sldId="392"/>
            <ac:inkMk id="68" creationId="{4D382681-9D32-45F4-8B94-FD99F952DF09}"/>
          </ac:inkMkLst>
        </pc:inkChg>
        <pc:inkChg chg="mod">
          <ac:chgData name="呂仁園" userId="eef67f80-1e14-4c90-a22b-aad4575b3ef9" providerId="ADAL" clId="{FC75A137-0438-4E64-A2F8-CF022979D0B8}" dt="2020-06-19T01:34:27.967" v="1014"/>
          <ac:inkMkLst>
            <pc:docMk/>
            <pc:sldMk cId="1561387890" sldId="392"/>
            <ac:inkMk id="69" creationId="{730218B2-C347-4F2E-9137-73926F1E3D0C}"/>
          </ac:inkMkLst>
        </pc:inkChg>
        <pc:inkChg chg="mod">
          <ac:chgData name="呂仁園" userId="eef67f80-1e14-4c90-a22b-aad4575b3ef9" providerId="ADAL" clId="{FC75A137-0438-4E64-A2F8-CF022979D0B8}" dt="2020-06-19T01:34:27.967" v="1014"/>
          <ac:inkMkLst>
            <pc:docMk/>
            <pc:sldMk cId="1561387890" sldId="392"/>
            <ac:inkMk id="70" creationId="{CD2A141B-619E-42AB-A4D4-748369A03932}"/>
          </ac:inkMkLst>
        </pc:inkChg>
        <pc:inkChg chg="mod">
          <ac:chgData name="呂仁園" userId="eef67f80-1e14-4c90-a22b-aad4575b3ef9" providerId="ADAL" clId="{FC75A137-0438-4E64-A2F8-CF022979D0B8}" dt="2020-06-19T01:34:27.967" v="1014"/>
          <ac:inkMkLst>
            <pc:docMk/>
            <pc:sldMk cId="1561387890" sldId="392"/>
            <ac:inkMk id="71" creationId="{ECAF23F5-26F8-4F4C-9A10-9AB7BF6CE81B}"/>
          </ac:inkMkLst>
        </pc:inkChg>
        <pc:inkChg chg="mod">
          <ac:chgData name="呂仁園" userId="eef67f80-1e14-4c90-a22b-aad4575b3ef9" providerId="ADAL" clId="{FC75A137-0438-4E64-A2F8-CF022979D0B8}" dt="2020-06-19T01:34:27.967" v="1014"/>
          <ac:inkMkLst>
            <pc:docMk/>
            <pc:sldMk cId="1561387890" sldId="392"/>
            <ac:inkMk id="72" creationId="{6A1DBCAC-664F-4406-8DC1-436E644A6282}"/>
          </ac:inkMkLst>
        </pc:inkChg>
        <pc:inkChg chg="mod">
          <ac:chgData name="呂仁園" userId="eef67f80-1e14-4c90-a22b-aad4575b3ef9" providerId="ADAL" clId="{FC75A137-0438-4E64-A2F8-CF022979D0B8}" dt="2020-06-19T01:34:27.967" v="1014"/>
          <ac:inkMkLst>
            <pc:docMk/>
            <pc:sldMk cId="1561387890" sldId="392"/>
            <ac:inkMk id="74" creationId="{F8266DA4-2C12-4451-8E9C-5EBBEE2A471F}"/>
          </ac:inkMkLst>
        </pc:inkChg>
        <pc:inkChg chg="mod">
          <ac:chgData name="呂仁園" userId="eef67f80-1e14-4c90-a22b-aad4575b3ef9" providerId="ADAL" clId="{FC75A137-0438-4E64-A2F8-CF022979D0B8}" dt="2020-06-19T01:34:27.967" v="1014"/>
          <ac:inkMkLst>
            <pc:docMk/>
            <pc:sldMk cId="1561387890" sldId="392"/>
            <ac:inkMk id="75" creationId="{1DDD6C28-14E6-490D-A01C-ABE4C0B0FB30}"/>
          </ac:inkMkLst>
        </pc:inkChg>
        <pc:inkChg chg="mod">
          <ac:chgData name="呂仁園" userId="eef67f80-1e14-4c90-a22b-aad4575b3ef9" providerId="ADAL" clId="{FC75A137-0438-4E64-A2F8-CF022979D0B8}" dt="2020-06-19T01:34:27.967" v="1014"/>
          <ac:inkMkLst>
            <pc:docMk/>
            <pc:sldMk cId="1561387890" sldId="392"/>
            <ac:inkMk id="76" creationId="{29C42C57-E8F3-4C75-8E41-7B6F3D5328CD}"/>
          </ac:inkMkLst>
        </pc:inkChg>
        <pc:inkChg chg="mod">
          <ac:chgData name="呂仁園" userId="eef67f80-1e14-4c90-a22b-aad4575b3ef9" providerId="ADAL" clId="{FC75A137-0438-4E64-A2F8-CF022979D0B8}" dt="2020-06-19T01:34:27.967" v="1014"/>
          <ac:inkMkLst>
            <pc:docMk/>
            <pc:sldMk cId="1561387890" sldId="392"/>
            <ac:inkMk id="77" creationId="{BF3AB84A-AB32-4BAC-9A1C-A960ED74F995}"/>
          </ac:inkMkLst>
        </pc:inkChg>
        <pc:inkChg chg="mod">
          <ac:chgData name="呂仁園" userId="eef67f80-1e14-4c90-a22b-aad4575b3ef9" providerId="ADAL" clId="{FC75A137-0438-4E64-A2F8-CF022979D0B8}" dt="2020-06-19T01:34:27.967" v="1014"/>
          <ac:inkMkLst>
            <pc:docMk/>
            <pc:sldMk cId="1561387890" sldId="392"/>
            <ac:inkMk id="78" creationId="{2E1C0282-273D-491E-A2FF-92159ADC8ACF}"/>
          </ac:inkMkLst>
        </pc:inkChg>
        <pc:inkChg chg="mod">
          <ac:chgData name="呂仁園" userId="eef67f80-1e14-4c90-a22b-aad4575b3ef9" providerId="ADAL" clId="{FC75A137-0438-4E64-A2F8-CF022979D0B8}" dt="2020-06-19T01:34:27.967" v="1014"/>
          <ac:inkMkLst>
            <pc:docMk/>
            <pc:sldMk cId="1561387890" sldId="392"/>
            <ac:inkMk id="79" creationId="{A27879CD-04AB-4483-87F0-DE221FBAAC24}"/>
          </ac:inkMkLst>
        </pc:inkChg>
        <pc:inkChg chg="mod">
          <ac:chgData name="呂仁園" userId="eef67f80-1e14-4c90-a22b-aad4575b3ef9" providerId="ADAL" clId="{FC75A137-0438-4E64-A2F8-CF022979D0B8}" dt="2020-06-19T01:34:27.967" v="1014"/>
          <ac:inkMkLst>
            <pc:docMk/>
            <pc:sldMk cId="1561387890" sldId="392"/>
            <ac:inkMk id="81" creationId="{A400A3EE-CFEA-45A3-B9AB-DCD8882E0643}"/>
          </ac:inkMkLst>
        </pc:inkChg>
        <pc:inkChg chg="mod">
          <ac:chgData name="呂仁園" userId="eef67f80-1e14-4c90-a22b-aad4575b3ef9" providerId="ADAL" clId="{FC75A137-0438-4E64-A2F8-CF022979D0B8}" dt="2020-06-19T01:34:27.967" v="1014"/>
          <ac:inkMkLst>
            <pc:docMk/>
            <pc:sldMk cId="1561387890" sldId="392"/>
            <ac:inkMk id="82" creationId="{0863B174-8017-4E3C-91F1-77CCE1F84506}"/>
          </ac:inkMkLst>
        </pc:inkChg>
        <pc:inkChg chg="mod">
          <ac:chgData name="呂仁園" userId="eef67f80-1e14-4c90-a22b-aad4575b3ef9" providerId="ADAL" clId="{FC75A137-0438-4E64-A2F8-CF022979D0B8}" dt="2020-06-19T01:34:27.967" v="1014"/>
          <ac:inkMkLst>
            <pc:docMk/>
            <pc:sldMk cId="1561387890" sldId="392"/>
            <ac:inkMk id="83" creationId="{B470D7CE-4D8C-4AD9-966E-B97F58209CE3}"/>
          </ac:inkMkLst>
        </pc:inkChg>
        <pc:inkChg chg="mod">
          <ac:chgData name="呂仁園" userId="eef67f80-1e14-4c90-a22b-aad4575b3ef9" providerId="ADAL" clId="{FC75A137-0438-4E64-A2F8-CF022979D0B8}" dt="2020-06-19T01:34:27.967" v="1014"/>
          <ac:inkMkLst>
            <pc:docMk/>
            <pc:sldMk cId="1561387890" sldId="392"/>
            <ac:inkMk id="85" creationId="{896E6E5C-5BE7-4010-A59D-EF6C77A02E78}"/>
          </ac:inkMkLst>
        </pc:inkChg>
        <pc:inkChg chg="mod">
          <ac:chgData name="呂仁園" userId="eef67f80-1e14-4c90-a22b-aad4575b3ef9" providerId="ADAL" clId="{FC75A137-0438-4E64-A2F8-CF022979D0B8}" dt="2020-06-19T01:34:27.967" v="1014"/>
          <ac:inkMkLst>
            <pc:docMk/>
            <pc:sldMk cId="1561387890" sldId="392"/>
            <ac:inkMk id="86" creationId="{2CB07E3F-2D26-424C-9F49-C05556650CE0}"/>
          </ac:inkMkLst>
        </pc:inkChg>
        <pc:inkChg chg="mod">
          <ac:chgData name="呂仁園" userId="eef67f80-1e14-4c90-a22b-aad4575b3ef9" providerId="ADAL" clId="{FC75A137-0438-4E64-A2F8-CF022979D0B8}" dt="2020-06-19T01:34:27.967" v="1014"/>
          <ac:inkMkLst>
            <pc:docMk/>
            <pc:sldMk cId="1561387890" sldId="392"/>
            <ac:inkMk id="87" creationId="{409ECCF1-930F-4433-9C96-F6D483B19734}"/>
          </ac:inkMkLst>
        </pc:inkChg>
        <pc:inkChg chg="mod">
          <ac:chgData name="呂仁園" userId="eef67f80-1e14-4c90-a22b-aad4575b3ef9" providerId="ADAL" clId="{FC75A137-0438-4E64-A2F8-CF022979D0B8}" dt="2020-06-19T01:34:27.967" v="1014"/>
          <ac:inkMkLst>
            <pc:docMk/>
            <pc:sldMk cId="1561387890" sldId="392"/>
            <ac:inkMk id="88" creationId="{B3A72C0F-6FB9-48CC-A725-BEBB925C017A}"/>
          </ac:inkMkLst>
        </pc:inkChg>
        <pc:inkChg chg="add mod">
          <ac:chgData name="呂仁園" userId="eef67f80-1e14-4c90-a22b-aad4575b3ef9" providerId="ADAL" clId="{FC75A137-0438-4E64-A2F8-CF022979D0B8}" dt="2020-06-19T01:34:27.967" v="1014"/>
          <ac:inkMkLst>
            <pc:docMk/>
            <pc:sldMk cId="1561387890" sldId="392"/>
            <ac:inkMk id="89" creationId="{AFB14B20-6EEC-43FB-9F26-114A246443C5}"/>
          </ac:inkMkLst>
        </pc:inkChg>
        <pc:inkChg chg="mod">
          <ac:chgData name="呂仁園" userId="eef67f80-1e14-4c90-a22b-aad4575b3ef9" providerId="ADAL" clId="{FC75A137-0438-4E64-A2F8-CF022979D0B8}" dt="2020-06-19T01:34:27.967" v="1014"/>
          <ac:inkMkLst>
            <pc:docMk/>
            <pc:sldMk cId="1561387890" sldId="392"/>
            <ac:inkMk id="91" creationId="{BC606B93-5C8F-4AF7-800B-3B6F4B6229C1}"/>
          </ac:inkMkLst>
        </pc:inkChg>
        <pc:inkChg chg="mod">
          <ac:chgData name="呂仁園" userId="eef67f80-1e14-4c90-a22b-aad4575b3ef9" providerId="ADAL" clId="{FC75A137-0438-4E64-A2F8-CF022979D0B8}" dt="2020-06-19T01:34:27.967" v="1014"/>
          <ac:inkMkLst>
            <pc:docMk/>
            <pc:sldMk cId="1561387890" sldId="392"/>
            <ac:inkMk id="92" creationId="{3747DBB4-104D-4078-92EB-803A7434EB45}"/>
          </ac:inkMkLst>
        </pc:inkChg>
        <pc:inkChg chg="mod">
          <ac:chgData name="呂仁園" userId="eef67f80-1e14-4c90-a22b-aad4575b3ef9" providerId="ADAL" clId="{FC75A137-0438-4E64-A2F8-CF022979D0B8}" dt="2020-06-19T01:34:27.967" v="1014"/>
          <ac:inkMkLst>
            <pc:docMk/>
            <pc:sldMk cId="1561387890" sldId="392"/>
            <ac:inkMk id="93" creationId="{E8A5B84D-FBD0-42EA-B64F-53494D6FA497}"/>
          </ac:inkMkLst>
        </pc:inkChg>
        <pc:inkChg chg="mod">
          <ac:chgData name="呂仁園" userId="eef67f80-1e14-4c90-a22b-aad4575b3ef9" providerId="ADAL" clId="{FC75A137-0438-4E64-A2F8-CF022979D0B8}" dt="2020-06-19T01:34:27.967" v="1014"/>
          <ac:inkMkLst>
            <pc:docMk/>
            <pc:sldMk cId="1561387890" sldId="392"/>
            <ac:inkMk id="94" creationId="{D772E9D9-337C-475D-889F-B1B154904020}"/>
          </ac:inkMkLst>
        </pc:inkChg>
        <pc:inkChg chg="mod">
          <ac:chgData name="呂仁園" userId="eef67f80-1e14-4c90-a22b-aad4575b3ef9" providerId="ADAL" clId="{FC75A137-0438-4E64-A2F8-CF022979D0B8}" dt="2020-06-19T01:34:27.967" v="1014"/>
          <ac:inkMkLst>
            <pc:docMk/>
            <pc:sldMk cId="1561387890" sldId="392"/>
            <ac:inkMk id="96" creationId="{01214ED9-ECCD-45B3-BADA-0EE3AA4194B6}"/>
          </ac:inkMkLst>
        </pc:inkChg>
        <pc:inkChg chg="mod">
          <ac:chgData name="呂仁園" userId="eef67f80-1e14-4c90-a22b-aad4575b3ef9" providerId="ADAL" clId="{FC75A137-0438-4E64-A2F8-CF022979D0B8}" dt="2020-06-19T01:34:27.967" v="1014"/>
          <ac:inkMkLst>
            <pc:docMk/>
            <pc:sldMk cId="1561387890" sldId="392"/>
            <ac:inkMk id="97" creationId="{AFC6623C-1DE0-4931-9A70-7AA73724D7B6}"/>
          </ac:inkMkLst>
        </pc:inkChg>
        <pc:inkChg chg="mod">
          <ac:chgData name="呂仁園" userId="eef67f80-1e14-4c90-a22b-aad4575b3ef9" providerId="ADAL" clId="{FC75A137-0438-4E64-A2F8-CF022979D0B8}" dt="2020-06-19T01:34:27.967" v="1014"/>
          <ac:inkMkLst>
            <pc:docMk/>
            <pc:sldMk cId="1561387890" sldId="392"/>
            <ac:inkMk id="98" creationId="{13A7125A-D430-489C-A100-DB9480F562FB}"/>
          </ac:inkMkLst>
        </pc:inkChg>
        <pc:inkChg chg="mod">
          <ac:chgData name="呂仁園" userId="eef67f80-1e14-4c90-a22b-aad4575b3ef9" providerId="ADAL" clId="{FC75A137-0438-4E64-A2F8-CF022979D0B8}" dt="2020-06-19T01:34:27.967" v="1014"/>
          <ac:inkMkLst>
            <pc:docMk/>
            <pc:sldMk cId="1561387890" sldId="392"/>
            <ac:inkMk id="100" creationId="{635BBEBD-1422-4351-8CAA-71483CC13C42}"/>
          </ac:inkMkLst>
        </pc:inkChg>
        <pc:inkChg chg="mod">
          <ac:chgData name="呂仁園" userId="eef67f80-1e14-4c90-a22b-aad4575b3ef9" providerId="ADAL" clId="{FC75A137-0438-4E64-A2F8-CF022979D0B8}" dt="2020-06-19T01:34:27.967" v="1014"/>
          <ac:inkMkLst>
            <pc:docMk/>
            <pc:sldMk cId="1561387890" sldId="392"/>
            <ac:inkMk id="101" creationId="{2B2DB84E-F0F6-4C58-A501-6CD2E6446955}"/>
          </ac:inkMkLst>
        </pc:inkChg>
        <pc:inkChg chg="mod">
          <ac:chgData name="呂仁園" userId="eef67f80-1e14-4c90-a22b-aad4575b3ef9" providerId="ADAL" clId="{FC75A137-0438-4E64-A2F8-CF022979D0B8}" dt="2020-06-19T01:34:27.967" v="1014"/>
          <ac:inkMkLst>
            <pc:docMk/>
            <pc:sldMk cId="1561387890" sldId="392"/>
            <ac:inkMk id="102" creationId="{47DA7A19-424E-4CB6-90A7-A062F8254574}"/>
          </ac:inkMkLst>
        </pc:inkChg>
        <pc:inkChg chg="mod">
          <ac:chgData name="呂仁園" userId="eef67f80-1e14-4c90-a22b-aad4575b3ef9" providerId="ADAL" clId="{FC75A137-0438-4E64-A2F8-CF022979D0B8}" dt="2020-06-19T01:34:27.967" v="1014"/>
          <ac:inkMkLst>
            <pc:docMk/>
            <pc:sldMk cId="1561387890" sldId="392"/>
            <ac:inkMk id="103" creationId="{B1A3E60D-8C68-4F62-A5F8-D3A2FCD2684E}"/>
          </ac:inkMkLst>
        </pc:inkChg>
        <pc:inkChg chg="mod">
          <ac:chgData name="呂仁園" userId="eef67f80-1e14-4c90-a22b-aad4575b3ef9" providerId="ADAL" clId="{FC75A137-0438-4E64-A2F8-CF022979D0B8}" dt="2020-06-19T01:34:27.967" v="1014"/>
          <ac:inkMkLst>
            <pc:docMk/>
            <pc:sldMk cId="1561387890" sldId="392"/>
            <ac:inkMk id="105" creationId="{F35301DC-658B-4E09-9E58-9A89AC380578}"/>
          </ac:inkMkLst>
        </pc:inkChg>
        <pc:inkChg chg="mod">
          <ac:chgData name="呂仁園" userId="eef67f80-1e14-4c90-a22b-aad4575b3ef9" providerId="ADAL" clId="{FC75A137-0438-4E64-A2F8-CF022979D0B8}" dt="2020-06-19T01:34:27.967" v="1014"/>
          <ac:inkMkLst>
            <pc:docMk/>
            <pc:sldMk cId="1561387890" sldId="392"/>
            <ac:inkMk id="106" creationId="{15DE8872-9C22-4DAF-A393-76A07918F2E6}"/>
          </ac:inkMkLst>
        </pc:inkChg>
        <pc:inkChg chg="mod">
          <ac:chgData name="呂仁園" userId="eef67f80-1e14-4c90-a22b-aad4575b3ef9" providerId="ADAL" clId="{FC75A137-0438-4E64-A2F8-CF022979D0B8}" dt="2020-06-19T01:34:27.967" v="1014"/>
          <ac:inkMkLst>
            <pc:docMk/>
            <pc:sldMk cId="1561387890" sldId="392"/>
            <ac:inkMk id="107" creationId="{66DB8B17-A1BD-4AE3-9352-4EEA3EE720F1}"/>
          </ac:inkMkLst>
        </pc:inkChg>
        <pc:inkChg chg="mod">
          <ac:chgData name="呂仁園" userId="eef67f80-1e14-4c90-a22b-aad4575b3ef9" providerId="ADAL" clId="{FC75A137-0438-4E64-A2F8-CF022979D0B8}" dt="2020-06-19T01:34:27.967" v="1014"/>
          <ac:inkMkLst>
            <pc:docMk/>
            <pc:sldMk cId="1561387890" sldId="392"/>
            <ac:inkMk id="108" creationId="{002CF2BB-4801-46F0-853A-6615DBE2333B}"/>
          </ac:inkMkLst>
        </pc:inkChg>
        <pc:inkChg chg="mod">
          <ac:chgData name="呂仁園" userId="eef67f80-1e14-4c90-a22b-aad4575b3ef9" providerId="ADAL" clId="{FC75A137-0438-4E64-A2F8-CF022979D0B8}" dt="2020-06-19T01:34:27.967" v="1014"/>
          <ac:inkMkLst>
            <pc:docMk/>
            <pc:sldMk cId="1561387890" sldId="392"/>
            <ac:inkMk id="109" creationId="{EC247B16-8A14-488B-B869-0A51BDFC2D67}"/>
          </ac:inkMkLst>
        </pc:inkChg>
        <pc:inkChg chg="mod">
          <ac:chgData name="呂仁園" userId="eef67f80-1e14-4c90-a22b-aad4575b3ef9" providerId="ADAL" clId="{FC75A137-0438-4E64-A2F8-CF022979D0B8}" dt="2020-06-19T01:34:27.967" v="1014"/>
          <ac:inkMkLst>
            <pc:docMk/>
            <pc:sldMk cId="1561387890" sldId="392"/>
            <ac:inkMk id="111" creationId="{8204931B-7EF7-402B-B35F-6EF205D32247}"/>
          </ac:inkMkLst>
        </pc:inkChg>
        <pc:inkChg chg="mod">
          <ac:chgData name="呂仁園" userId="eef67f80-1e14-4c90-a22b-aad4575b3ef9" providerId="ADAL" clId="{FC75A137-0438-4E64-A2F8-CF022979D0B8}" dt="2020-06-19T01:34:27.967" v="1014"/>
          <ac:inkMkLst>
            <pc:docMk/>
            <pc:sldMk cId="1561387890" sldId="392"/>
            <ac:inkMk id="112" creationId="{45E7DB28-DFE4-4CFF-98BA-83B2F1DFD48F}"/>
          </ac:inkMkLst>
        </pc:inkChg>
        <pc:inkChg chg="mod">
          <ac:chgData name="呂仁園" userId="eef67f80-1e14-4c90-a22b-aad4575b3ef9" providerId="ADAL" clId="{FC75A137-0438-4E64-A2F8-CF022979D0B8}" dt="2020-06-19T01:34:27.967" v="1014"/>
          <ac:inkMkLst>
            <pc:docMk/>
            <pc:sldMk cId="1561387890" sldId="392"/>
            <ac:inkMk id="113" creationId="{526C3D2E-FADF-406A-852B-D099B2D482FC}"/>
          </ac:inkMkLst>
        </pc:inkChg>
        <pc:inkChg chg="mod">
          <ac:chgData name="呂仁園" userId="eef67f80-1e14-4c90-a22b-aad4575b3ef9" providerId="ADAL" clId="{FC75A137-0438-4E64-A2F8-CF022979D0B8}" dt="2020-06-19T01:34:27.967" v="1014"/>
          <ac:inkMkLst>
            <pc:docMk/>
            <pc:sldMk cId="1561387890" sldId="392"/>
            <ac:inkMk id="115" creationId="{89DEA317-47C3-4989-A4D6-CE0B5938E005}"/>
          </ac:inkMkLst>
        </pc:inkChg>
        <pc:inkChg chg="mod">
          <ac:chgData name="呂仁園" userId="eef67f80-1e14-4c90-a22b-aad4575b3ef9" providerId="ADAL" clId="{FC75A137-0438-4E64-A2F8-CF022979D0B8}" dt="2020-06-19T01:34:27.967" v="1014"/>
          <ac:inkMkLst>
            <pc:docMk/>
            <pc:sldMk cId="1561387890" sldId="392"/>
            <ac:inkMk id="116" creationId="{AD7FEACC-C8F5-4005-85D3-A56EC03DA940}"/>
          </ac:inkMkLst>
        </pc:inkChg>
        <pc:inkChg chg="mod">
          <ac:chgData name="呂仁園" userId="eef67f80-1e14-4c90-a22b-aad4575b3ef9" providerId="ADAL" clId="{FC75A137-0438-4E64-A2F8-CF022979D0B8}" dt="2020-06-19T01:34:27.967" v="1014"/>
          <ac:inkMkLst>
            <pc:docMk/>
            <pc:sldMk cId="1561387890" sldId="392"/>
            <ac:inkMk id="117" creationId="{725BB02B-BCB7-4E93-97A9-9B745FD3AAF6}"/>
          </ac:inkMkLst>
        </pc:inkChg>
        <pc:inkChg chg="mod">
          <ac:chgData name="呂仁園" userId="eef67f80-1e14-4c90-a22b-aad4575b3ef9" providerId="ADAL" clId="{FC75A137-0438-4E64-A2F8-CF022979D0B8}" dt="2020-06-19T01:34:27.967" v="1014"/>
          <ac:inkMkLst>
            <pc:docMk/>
            <pc:sldMk cId="1561387890" sldId="392"/>
            <ac:inkMk id="119" creationId="{E606E6F1-571D-41F4-A479-94EFFACB736F}"/>
          </ac:inkMkLst>
        </pc:inkChg>
        <pc:inkChg chg="mod">
          <ac:chgData name="呂仁園" userId="eef67f80-1e14-4c90-a22b-aad4575b3ef9" providerId="ADAL" clId="{FC75A137-0438-4E64-A2F8-CF022979D0B8}" dt="2020-06-19T01:34:27.967" v="1014"/>
          <ac:inkMkLst>
            <pc:docMk/>
            <pc:sldMk cId="1561387890" sldId="392"/>
            <ac:inkMk id="120" creationId="{586F47B7-F93A-410E-B595-382EC64AB89C}"/>
          </ac:inkMkLst>
        </pc:inkChg>
        <pc:inkChg chg="mod">
          <ac:chgData name="呂仁園" userId="eef67f80-1e14-4c90-a22b-aad4575b3ef9" providerId="ADAL" clId="{FC75A137-0438-4E64-A2F8-CF022979D0B8}" dt="2020-06-19T01:34:27.967" v="1014"/>
          <ac:inkMkLst>
            <pc:docMk/>
            <pc:sldMk cId="1561387890" sldId="392"/>
            <ac:inkMk id="122" creationId="{51101C52-DC13-41C9-B0FA-50ADA92980BA}"/>
          </ac:inkMkLst>
        </pc:inkChg>
        <pc:inkChg chg="mod">
          <ac:chgData name="呂仁園" userId="eef67f80-1e14-4c90-a22b-aad4575b3ef9" providerId="ADAL" clId="{FC75A137-0438-4E64-A2F8-CF022979D0B8}" dt="2020-06-19T01:34:27.967" v="1014"/>
          <ac:inkMkLst>
            <pc:docMk/>
            <pc:sldMk cId="1561387890" sldId="392"/>
            <ac:inkMk id="123" creationId="{0BD656B1-DBD3-4E11-92C7-297B1AB7CDA4}"/>
          </ac:inkMkLst>
        </pc:inkChg>
        <pc:inkChg chg="mod">
          <ac:chgData name="呂仁園" userId="eef67f80-1e14-4c90-a22b-aad4575b3ef9" providerId="ADAL" clId="{FC75A137-0438-4E64-A2F8-CF022979D0B8}" dt="2020-06-19T01:34:27.967" v="1014"/>
          <ac:inkMkLst>
            <pc:docMk/>
            <pc:sldMk cId="1561387890" sldId="392"/>
            <ac:inkMk id="125" creationId="{EF40BB45-76A4-408F-8FA8-E73740D886AB}"/>
          </ac:inkMkLst>
        </pc:inkChg>
        <pc:inkChg chg="mod">
          <ac:chgData name="呂仁園" userId="eef67f80-1e14-4c90-a22b-aad4575b3ef9" providerId="ADAL" clId="{FC75A137-0438-4E64-A2F8-CF022979D0B8}" dt="2020-06-19T01:34:27.967" v="1014"/>
          <ac:inkMkLst>
            <pc:docMk/>
            <pc:sldMk cId="1561387890" sldId="392"/>
            <ac:inkMk id="126" creationId="{07E8DA82-90B8-4719-889F-26BD69DE37FE}"/>
          </ac:inkMkLst>
        </pc:inkChg>
        <pc:inkChg chg="mod">
          <ac:chgData name="呂仁園" userId="eef67f80-1e14-4c90-a22b-aad4575b3ef9" providerId="ADAL" clId="{FC75A137-0438-4E64-A2F8-CF022979D0B8}" dt="2020-06-19T01:34:27.967" v="1014"/>
          <ac:inkMkLst>
            <pc:docMk/>
            <pc:sldMk cId="1561387890" sldId="392"/>
            <ac:inkMk id="127" creationId="{71EB6A69-D23A-4841-8854-A0CA5B710C4F}"/>
          </ac:inkMkLst>
        </pc:inkChg>
        <pc:inkChg chg="mod">
          <ac:chgData name="呂仁園" userId="eef67f80-1e14-4c90-a22b-aad4575b3ef9" providerId="ADAL" clId="{FC75A137-0438-4E64-A2F8-CF022979D0B8}" dt="2020-06-19T01:34:27.967" v="1014"/>
          <ac:inkMkLst>
            <pc:docMk/>
            <pc:sldMk cId="1561387890" sldId="392"/>
            <ac:inkMk id="128" creationId="{ABB16945-E0E5-4BBA-80E4-61972523EF22}"/>
          </ac:inkMkLst>
        </pc:inkChg>
        <pc:inkChg chg="mod">
          <ac:chgData name="呂仁園" userId="eef67f80-1e14-4c90-a22b-aad4575b3ef9" providerId="ADAL" clId="{FC75A137-0438-4E64-A2F8-CF022979D0B8}" dt="2020-06-19T01:34:27.967" v="1014"/>
          <ac:inkMkLst>
            <pc:docMk/>
            <pc:sldMk cId="1561387890" sldId="392"/>
            <ac:inkMk id="129" creationId="{65F64F77-8357-42DD-9C65-013065ADB2A8}"/>
          </ac:inkMkLst>
        </pc:inkChg>
        <pc:inkChg chg="mod">
          <ac:chgData name="呂仁園" userId="eef67f80-1e14-4c90-a22b-aad4575b3ef9" providerId="ADAL" clId="{FC75A137-0438-4E64-A2F8-CF022979D0B8}" dt="2020-06-19T01:34:27.967" v="1014"/>
          <ac:inkMkLst>
            <pc:docMk/>
            <pc:sldMk cId="1561387890" sldId="392"/>
            <ac:inkMk id="131" creationId="{4AF25D19-D13E-4B70-A0A6-6B793BF07638}"/>
          </ac:inkMkLst>
        </pc:inkChg>
        <pc:inkChg chg="mod">
          <ac:chgData name="呂仁園" userId="eef67f80-1e14-4c90-a22b-aad4575b3ef9" providerId="ADAL" clId="{FC75A137-0438-4E64-A2F8-CF022979D0B8}" dt="2020-06-19T01:34:27.967" v="1014"/>
          <ac:inkMkLst>
            <pc:docMk/>
            <pc:sldMk cId="1561387890" sldId="392"/>
            <ac:inkMk id="132" creationId="{D33818F0-AE5E-4F27-86A3-D81ECA3DF675}"/>
          </ac:inkMkLst>
        </pc:inkChg>
        <pc:inkChg chg="mod">
          <ac:chgData name="呂仁園" userId="eef67f80-1e14-4c90-a22b-aad4575b3ef9" providerId="ADAL" clId="{FC75A137-0438-4E64-A2F8-CF022979D0B8}" dt="2020-06-19T01:34:27.967" v="1014"/>
          <ac:inkMkLst>
            <pc:docMk/>
            <pc:sldMk cId="1561387890" sldId="392"/>
            <ac:inkMk id="133" creationId="{FBF83AA9-DB60-4A00-AFCA-97B13E79A829}"/>
          </ac:inkMkLst>
        </pc:inkChg>
        <pc:inkChg chg="mod">
          <ac:chgData name="呂仁園" userId="eef67f80-1e14-4c90-a22b-aad4575b3ef9" providerId="ADAL" clId="{FC75A137-0438-4E64-A2F8-CF022979D0B8}" dt="2020-06-19T01:34:27.967" v="1014"/>
          <ac:inkMkLst>
            <pc:docMk/>
            <pc:sldMk cId="1561387890" sldId="392"/>
            <ac:inkMk id="134" creationId="{8E717D6D-1B44-4379-B778-283FCDB022D8}"/>
          </ac:inkMkLst>
        </pc:inkChg>
        <pc:inkChg chg="mod">
          <ac:chgData name="呂仁園" userId="eef67f80-1e14-4c90-a22b-aad4575b3ef9" providerId="ADAL" clId="{FC75A137-0438-4E64-A2F8-CF022979D0B8}" dt="2020-06-19T01:34:27.967" v="1014"/>
          <ac:inkMkLst>
            <pc:docMk/>
            <pc:sldMk cId="1561387890" sldId="392"/>
            <ac:inkMk id="136" creationId="{50F1F49A-A99D-4A85-82D1-6F470A307FC6}"/>
          </ac:inkMkLst>
        </pc:inkChg>
        <pc:inkChg chg="mod">
          <ac:chgData name="呂仁園" userId="eef67f80-1e14-4c90-a22b-aad4575b3ef9" providerId="ADAL" clId="{FC75A137-0438-4E64-A2F8-CF022979D0B8}" dt="2020-06-19T01:34:27.967" v="1014"/>
          <ac:inkMkLst>
            <pc:docMk/>
            <pc:sldMk cId="1561387890" sldId="392"/>
            <ac:inkMk id="137" creationId="{2C2C6B49-9F4C-4436-9913-3631ED2CA0DF}"/>
          </ac:inkMkLst>
        </pc:inkChg>
        <pc:inkChg chg="mod">
          <ac:chgData name="呂仁園" userId="eef67f80-1e14-4c90-a22b-aad4575b3ef9" providerId="ADAL" clId="{FC75A137-0438-4E64-A2F8-CF022979D0B8}" dt="2020-06-19T01:34:27.967" v="1014"/>
          <ac:inkMkLst>
            <pc:docMk/>
            <pc:sldMk cId="1561387890" sldId="392"/>
            <ac:inkMk id="138" creationId="{FA8FA1CF-D65E-441A-B400-FB054A4CFBBD}"/>
          </ac:inkMkLst>
        </pc:inkChg>
        <pc:inkChg chg="mod">
          <ac:chgData name="呂仁園" userId="eef67f80-1e14-4c90-a22b-aad4575b3ef9" providerId="ADAL" clId="{FC75A137-0438-4E64-A2F8-CF022979D0B8}" dt="2020-06-19T01:34:27.967" v="1014"/>
          <ac:inkMkLst>
            <pc:docMk/>
            <pc:sldMk cId="1561387890" sldId="392"/>
            <ac:inkMk id="139" creationId="{65DE6744-D4C4-41AF-AF9B-DE916C9A28AD}"/>
          </ac:inkMkLst>
        </pc:inkChg>
        <pc:inkChg chg="mod">
          <ac:chgData name="呂仁園" userId="eef67f80-1e14-4c90-a22b-aad4575b3ef9" providerId="ADAL" clId="{FC75A137-0438-4E64-A2F8-CF022979D0B8}" dt="2020-06-19T01:34:27.967" v="1014"/>
          <ac:inkMkLst>
            <pc:docMk/>
            <pc:sldMk cId="1561387890" sldId="392"/>
            <ac:inkMk id="140" creationId="{45B3EF05-BB24-4F9F-AD51-5A450ACF2C3B}"/>
          </ac:inkMkLst>
        </pc:inkChg>
        <pc:inkChg chg="mod">
          <ac:chgData name="呂仁園" userId="eef67f80-1e14-4c90-a22b-aad4575b3ef9" providerId="ADAL" clId="{FC75A137-0438-4E64-A2F8-CF022979D0B8}" dt="2020-06-19T01:34:27.967" v="1014"/>
          <ac:inkMkLst>
            <pc:docMk/>
            <pc:sldMk cId="1561387890" sldId="392"/>
            <ac:inkMk id="142" creationId="{B73B2902-EBC8-45BB-A8A2-3344539A70EA}"/>
          </ac:inkMkLst>
        </pc:inkChg>
        <pc:inkChg chg="mod">
          <ac:chgData name="呂仁園" userId="eef67f80-1e14-4c90-a22b-aad4575b3ef9" providerId="ADAL" clId="{FC75A137-0438-4E64-A2F8-CF022979D0B8}" dt="2020-06-19T01:34:27.967" v="1014"/>
          <ac:inkMkLst>
            <pc:docMk/>
            <pc:sldMk cId="1561387890" sldId="392"/>
            <ac:inkMk id="143" creationId="{8C53DAF9-DD51-4DDE-A342-7A1381C15435}"/>
          </ac:inkMkLst>
        </pc:inkChg>
        <pc:inkChg chg="mod">
          <ac:chgData name="呂仁園" userId="eef67f80-1e14-4c90-a22b-aad4575b3ef9" providerId="ADAL" clId="{FC75A137-0438-4E64-A2F8-CF022979D0B8}" dt="2020-06-19T01:34:27.967" v="1014"/>
          <ac:inkMkLst>
            <pc:docMk/>
            <pc:sldMk cId="1561387890" sldId="392"/>
            <ac:inkMk id="144" creationId="{7AD3F0F9-F82A-4AD2-AB78-07FC22809655}"/>
          </ac:inkMkLst>
        </pc:inkChg>
        <pc:inkChg chg="mod">
          <ac:chgData name="呂仁園" userId="eef67f80-1e14-4c90-a22b-aad4575b3ef9" providerId="ADAL" clId="{FC75A137-0438-4E64-A2F8-CF022979D0B8}" dt="2020-06-19T01:34:27.967" v="1014"/>
          <ac:inkMkLst>
            <pc:docMk/>
            <pc:sldMk cId="1561387890" sldId="392"/>
            <ac:inkMk id="146" creationId="{B4D12A1C-517E-4C35-AFF5-20F676B62765}"/>
          </ac:inkMkLst>
        </pc:inkChg>
        <pc:inkChg chg="mod">
          <ac:chgData name="呂仁園" userId="eef67f80-1e14-4c90-a22b-aad4575b3ef9" providerId="ADAL" clId="{FC75A137-0438-4E64-A2F8-CF022979D0B8}" dt="2020-06-19T01:34:27.967" v="1014"/>
          <ac:inkMkLst>
            <pc:docMk/>
            <pc:sldMk cId="1561387890" sldId="392"/>
            <ac:inkMk id="147" creationId="{7FA4585F-8E11-41BD-AAF1-D76839C22990}"/>
          </ac:inkMkLst>
        </pc:inkChg>
        <pc:inkChg chg="mod">
          <ac:chgData name="呂仁園" userId="eef67f80-1e14-4c90-a22b-aad4575b3ef9" providerId="ADAL" clId="{FC75A137-0438-4E64-A2F8-CF022979D0B8}" dt="2020-06-19T01:34:27.967" v="1014"/>
          <ac:inkMkLst>
            <pc:docMk/>
            <pc:sldMk cId="1561387890" sldId="392"/>
            <ac:inkMk id="149" creationId="{8C651376-B52E-40CB-B063-314A184B45BD}"/>
          </ac:inkMkLst>
        </pc:inkChg>
        <pc:inkChg chg="mod">
          <ac:chgData name="呂仁園" userId="eef67f80-1e14-4c90-a22b-aad4575b3ef9" providerId="ADAL" clId="{FC75A137-0438-4E64-A2F8-CF022979D0B8}" dt="2020-06-19T01:34:27.967" v="1014"/>
          <ac:inkMkLst>
            <pc:docMk/>
            <pc:sldMk cId="1561387890" sldId="392"/>
            <ac:inkMk id="150" creationId="{4B2E7CF5-45B8-402C-8F29-19C774A7B93A}"/>
          </ac:inkMkLst>
        </pc:inkChg>
        <pc:inkChg chg="mod">
          <ac:chgData name="呂仁園" userId="eef67f80-1e14-4c90-a22b-aad4575b3ef9" providerId="ADAL" clId="{FC75A137-0438-4E64-A2F8-CF022979D0B8}" dt="2020-06-19T01:34:27.967" v="1014"/>
          <ac:inkMkLst>
            <pc:docMk/>
            <pc:sldMk cId="1561387890" sldId="392"/>
            <ac:inkMk id="152" creationId="{D10F9BE0-DBE2-4DE4-8AEC-46EA9CDBFB11}"/>
          </ac:inkMkLst>
        </pc:inkChg>
        <pc:inkChg chg="mod">
          <ac:chgData name="呂仁園" userId="eef67f80-1e14-4c90-a22b-aad4575b3ef9" providerId="ADAL" clId="{FC75A137-0438-4E64-A2F8-CF022979D0B8}" dt="2020-06-19T01:34:27.967" v="1014"/>
          <ac:inkMkLst>
            <pc:docMk/>
            <pc:sldMk cId="1561387890" sldId="392"/>
            <ac:inkMk id="153" creationId="{BA5B1568-0411-403B-9086-CC4EEF3974DA}"/>
          </ac:inkMkLst>
        </pc:inkChg>
        <pc:inkChg chg="mod">
          <ac:chgData name="呂仁園" userId="eef67f80-1e14-4c90-a22b-aad4575b3ef9" providerId="ADAL" clId="{FC75A137-0438-4E64-A2F8-CF022979D0B8}" dt="2020-06-19T01:34:27.967" v="1014"/>
          <ac:inkMkLst>
            <pc:docMk/>
            <pc:sldMk cId="1561387890" sldId="392"/>
            <ac:inkMk id="154" creationId="{3B1A412E-ED29-4252-A6A4-9C39AD203010}"/>
          </ac:inkMkLst>
        </pc:inkChg>
        <pc:inkChg chg="mod">
          <ac:chgData name="呂仁園" userId="eef67f80-1e14-4c90-a22b-aad4575b3ef9" providerId="ADAL" clId="{FC75A137-0438-4E64-A2F8-CF022979D0B8}" dt="2020-06-19T01:34:27.967" v="1014"/>
          <ac:inkMkLst>
            <pc:docMk/>
            <pc:sldMk cId="1561387890" sldId="392"/>
            <ac:inkMk id="155" creationId="{FC1D082A-8DB1-4066-A1D6-54F641608B96}"/>
          </ac:inkMkLst>
        </pc:inkChg>
        <pc:inkChg chg="mod">
          <ac:chgData name="呂仁園" userId="eef67f80-1e14-4c90-a22b-aad4575b3ef9" providerId="ADAL" clId="{FC75A137-0438-4E64-A2F8-CF022979D0B8}" dt="2020-06-19T01:34:27.967" v="1014"/>
          <ac:inkMkLst>
            <pc:docMk/>
            <pc:sldMk cId="1561387890" sldId="392"/>
            <ac:inkMk id="156" creationId="{D3DF46B0-468F-4FDD-B5C6-C6A3D0AC9C87}"/>
          </ac:inkMkLst>
        </pc:inkChg>
        <pc:inkChg chg="add">
          <ac:chgData name="呂仁園" userId="eef67f80-1e14-4c90-a22b-aad4575b3ef9" providerId="ADAL" clId="{FC75A137-0438-4E64-A2F8-CF022979D0B8}" dt="2020-06-19T01:34:44.370" v="1015" actId="9405"/>
          <ac:inkMkLst>
            <pc:docMk/>
            <pc:sldMk cId="1561387890" sldId="392"/>
            <ac:inkMk id="157" creationId="{39AD25B9-0DD6-42B4-8383-574F7E22BC0A}"/>
          </ac:inkMkLst>
        </pc:inkChg>
        <pc:inkChg chg="add mod">
          <ac:chgData name="呂仁園" userId="eef67f80-1e14-4c90-a22b-aad4575b3ef9" providerId="ADAL" clId="{FC75A137-0438-4E64-A2F8-CF022979D0B8}" dt="2020-06-19T01:34:58.571" v="1033"/>
          <ac:inkMkLst>
            <pc:docMk/>
            <pc:sldMk cId="1561387890" sldId="392"/>
            <ac:inkMk id="158" creationId="{D1964E3F-45F5-44FD-B431-D72C1AEC9923}"/>
          </ac:inkMkLst>
        </pc:inkChg>
        <pc:inkChg chg="add mod">
          <ac:chgData name="呂仁園" userId="eef67f80-1e14-4c90-a22b-aad4575b3ef9" providerId="ADAL" clId="{FC75A137-0438-4E64-A2F8-CF022979D0B8}" dt="2020-06-19T01:34:58.571" v="1033"/>
          <ac:inkMkLst>
            <pc:docMk/>
            <pc:sldMk cId="1561387890" sldId="392"/>
            <ac:inkMk id="159" creationId="{144D92C9-3B7A-4EEA-867A-17D48B1FCDDF}"/>
          </ac:inkMkLst>
        </pc:inkChg>
        <pc:inkChg chg="add mod">
          <ac:chgData name="呂仁園" userId="eef67f80-1e14-4c90-a22b-aad4575b3ef9" providerId="ADAL" clId="{FC75A137-0438-4E64-A2F8-CF022979D0B8}" dt="2020-06-19T01:34:58.571" v="1033"/>
          <ac:inkMkLst>
            <pc:docMk/>
            <pc:sldMk cId="1561387890" sldId="392"/>
            <ac:inkMk id="160" creationId="{2E1F08DA-6D9F-42E0-8375-68C0F0B86D9A}"/>
          </ac:inkMkLst>
        </pc:inkChg>
        <pc:inkChg chg="add mod">
          <ac:chgData name="呂仁園" userId="eef67f80-1e14-4c90-a22b-aad4575b3ef9" providerId="ADAL" clId="{FC75A137-0438-4E64-A2F8-CF022979D0B8}" dt="2020-06-19T01:34:58.571" v="1033"/>
          <ac:inkMkLst>
            <pc:docMk/>
            <pc:sldMk cId="1561387890" sldId="392"/>
            <ac:inkMk id="162" creationId="{25899DD1-686D-423D-8659-AE7DD630F94C}"/>
          </ac:inkMkLst>
        </pc:inkChg>
        <pc:inkChg chg="add mod">
          <ac:chgData name="呂仁園" userId="eef67f80-1e14-4c90-a22b-aad4575b3ef9" providerId="ADAL" clId="{FC75A137-0438-4E64-A2F8-CF022979D0B8}" dt="2020-06-19T01:34:58.571" v="1033"/>
          <ac:inkMkLst>
            <pc:docMk/>
            <pc:sldMk cId="1561387890" sldId="392"/>
            <ac:inkMk id="163" creationId="{8DF7F31A-F389-4F5D-BA6F-FE26C579F71E}"/>
          </ac:inkMkLst>
        </pc:inkChg>
        <pc:inkChg chg="add mod">
          <ac:chgData name="呂仁園" userId="eef67f80-1e14-4c90-a22b-aad4575b3ef9" providerId="ADAL" clId="{FC75A137-0438-4E64-A2F8-CF022979D0B8}" dt="2020-06-19T01:34:58.571" v="1033"/>
          <ac:inkMkLst>
            <pc:docMk/>
            <pc:sldMk cId="1561387890" sldId="392"/>
            <ac:inkMk id="164" creationId="{E66B4BC6-6706-4600-9CED-2D36A1CC68B0}"/>
          </ac:inkMkLst>
        </pc:inkChg>
        <pc:inkChg chg="add mod">
          <ac:chgData name="呂仁園" userId="eef67f80-1e14-4c90-a22b-aad4575b3ef9" providerId="ADAL" clId="{FC75A137-0438-4E64-A2F8-CF022979D0B8}" dt="2020-06-19T01:34:58.571" v="1033"/>
          <ac:inkMkLst>
            <pc:docMk/>
            <pc:sldMk cId="1561387890" sldId="392"/>
            <ac:inkMk id="165" creationId="{403AFA07-EACB-4035-846D-15AAF9AED3D4}"/>
          </ac:inkMkLst>
        </pc:inkChg>
        <pc:inkChg chg="add mod">
          <ac:chgData name="呂仁園" userId="eef67f80-1e14-4c90-a22b-aad4575b3ef9" providerId="ADAL" clId="{FC75A137-0438-4E64-A2F8-CF022979D0B8}" dt="2020-06-19T01:34:58.571" v="1033"/>
          <ac:inkMkLst>
            <pc:docMk/>
            <pc:sldMk cId="1561387890" sldId="392"/>
            <ac:inkMk id="166" creationId="{7641F55F-91CD-48A4-9C31-749D74247FE5}"/>
          </ac:inkMkLst>
        </pc:inkChg>
        <pc:inkChg chg="add mod">
          <ac:chgData name="呂仁園" userId="eef67f80-1e14-4c90-a22b-aad4575b3ef9" providerId="ADAL" clId="{FC75A137-0438-4E64-A2F8-CF022979D0B8}" dt="2020-06-19T01:34:58.571" v="1033"/>
          <ac:inkMkLst>
            <pc:docMk/>
            <pc:sldMk cId="1561387890" sldId="392"/>
            <ac:inkMk id="167" creationId="{23B888DF-0E9D-4682-838A-274524FE6DFB}"/>
          </ac:inkMkLst>
        </pc:inkChg>
        <pc:inkChg chg="add mod">
          <ac:chgData name="呂仁園" userId="eef67f80-1e14-4c90-a22b-aad4575b3ef9" providerId="ADAL" clId="{FC75A137-0438-4E64-A2F8-CF022979D0B8}" dt="2020-06-19T01:34:58.571" v="1033"/>
          <ac:inkMkLst>
            <pc:docMk/>
            <pc:sldMk cId="1561387890" sldId="392"/>
            <ac:inkMk id="168" creationId="{B52C8CF4-0AED-47D1-979D-29A81E695C6A}"/>
          </ac:inkMkLst>
        </pc:inkChg>
        <pc:inkChg chg="add mod">
          <ac:chgData name="呂仁園" userId="eef67f80-1e14-4c90-a22b-aad4575b3ef9" providerId="ADAL" clId="{FC75A137-0438-4E64-A2F8-CF022979D0B8}" dt="2020-06-19T01:34:58.571" v="1033"/>
          <ac:inkMkLst>
            <pc:docMk/>
            <pc:sldMk cId="1561387890" sldId="392"/>
            <ac:inkMk id="169" creationId="{56EDF2FD-1C92-48E1-94B2-C1883D57B08A}"/>
          </ac:inkMkLst>
        </pc:inkChg>
        <pc:inkChg chg="add mod">
          <ac:chgData name="呂仁園" userId="eef67f80-1e14-4c90-a22b-aad4575b3ef9" providerId="ADAL" clId="{FC75A137-0438-4E64-A2F8-CF022979D0B8}" dt="2020-06-19T01:34:58.571" v="1033"/>
          <ac:inkMkLst>
            <pc:docMk/>
            <pc:sldMk cId="1561387890" sldId="392"/>
            <ac:inkMk id="170" creationId="{68A17E0E-7F31-4BB4-99AB-0004CF015843}"/>
          </ac:inkMkLst>
        </pc:inkChg>
        <pc:inkChg chg="add mod">
          <ac:chgData name="呂仁園" userId="eef67f80-1e14-4c90-a22b-aad4575b3ef9" providerId="ADAL" clId="{FC75A137-0438-4E64-A2F8-CF022979D0B8}" dt="2020-06-19T01:34:58.571" v="1033"/>
          <ac:inkMkLst>
            <pc:docMk/>
            <pc:sldMk cId="1561387890" sldId="392"/>
            <ac:inkMk id="171" creationId="{B2023E8A-BF7F-42E7-BA40-7CC9E5D9793B}"/>
          </ac:inkMkLst>
        </pc:inkChg>
        <pc:inkChg chg="add mod">
          <ac:chgData name="呂仁園" userId="eef67f80-1e14-4c90-a22b-aad4575b3ef9" providerId="ADAL" clId="{FC75A137-0438-4E64-A2F8-CF022979D0B8}" dt="2020-06-19T01:34:58.571" v="1033"/>
          <ac:inkMkLst>
            <pc:docMk/>
            <pc:sldMk cId="1561387890" sldId="392"/>
            <ac:inkMk id="172" creationId="{BC2A4536-CAE3-48A6-956F-B1559B4D1FFF}"/>
          </ac:inkMkLst>
        </pc:inkChg>
        <pc:inkChg chg="add mod">
          <ac:chgData name="呂仁園" userId="eef67f80-1e14-4c90-a22b-aad4575b3ef9" providerId="ADAL" clId="{FC75A137-0438-4E64-A2F8-CF022979D0B8}" dt="2020-06-19T01:34:58.571" v="1033"/>
          <ac:inkMkLst>
            <pc:docMk/>
            <pc:sldMk cId="1561387890" sldId="392"/>
            <ac:inkMk id="173" creationId="{1FEF0566-3A2C-4454-9B90-9B7A60D5BF9D}"/>
          </ac:inkMkLst>
        </pc:inkChg>
        <pc:inkChg chg="add">
          <ac:chgData name="呂仁園" userId="eef67f80-1e14-4c90-a22b-aad4575b3ef9" providerId="ADAL" clId="{FC75A137-0438-4E64-A2F8-CF022979D0B8}" dt="2020-06-19T01:34:58.020" v="1032" actId="9405"/>
          <ac:inkMkLst>
            <pc:docMk/>
            <pc:sldMk cId="1561387890" sldId="392"/>
            <ac:inkMk id="174" creationId="{E46D7EF6-F070-428F-BC39-C16263C6A638}"/>
          </ac:inkMkLst>
        </pc:inkChg>
        <pc:inkChg chg="add mod">
          <ac:chgData name="呂仁園" userId="eef67f80-1e14-4c90-a22b-aad4575b3ef9" providerId="ADAL" clId="{FC75A137-0438-4E64-A2F8-CF022979D0B8}" dt="2020-06-19T01:35:06.235" v="1049"/>
          <ac:inkMkLst>
            <pc:docMk/>
            <pc:sldMk cId="1561387890" sldId="392"/>
            <ac:inkMk id="176" creationId="{B26344D1-F7EA-440D-8122-F4BD971E0F08}"/>
          </ac:inkMkLst>
        </pc:inkChg>
        <pc:inkChg chg="add mod">
          <ac:chgData name="呂仁園" userId="eef67f80-1e14-4c90-a22b-aad4575b3ef9" providerId="ADAL" clId="{FC75A137-0438-4E64-A2F8-CF022979D0B8}" dt="2020-06-19T01:35:06.235" v="1049"/>
          <ac:inkMkLst>
            <pc:docMk/>
            <pc:sldMk cId="1561387890" sldId="392"/>
            <ac:inkMk id="177" creationId="{B679E65C-56B8-448F-945A-FA8331EE636E}"/>
          </ac:inkMkLst>
        </pc:inkChg>
        <pc:inkChg chg="add mod">
          <ac:chgData name="呂仁園" userId="eef67f80-1e14-4c90-a22b-aad4575b3ef9" providerId="ADAL" clId="{FC75A137-0438-4E64-A2F8-CF022979D0B8}" dt="2020-06-19T01:35:06.235" v="1049"/>
          <ac:inkMkLst>
            <pc:docMk/>
            <pc:sldMk cId="1561387890" sldId="392"/>
            <ac:inkMk id="178" creationId="{15418442-9A5C-42DD-A2CB-592E3DC24D39}"/>
          </ac:inkMkLst>
        </pc:inkChg>
        <pc:inkChg chg="add mod">
          <ac:chgData name="呂仁園" userId="eef67f80-1e14-4c90-a22b-aad4575b3ef9" providerId="ADAL" clId="{FC75A137-0438-4E64-A2F8-CF022979D0B8}" dt="2020-06-19T01:35:06.235" v="1049"/>
          <ac:inkMkLst>
            <pc:docMk/>
            <pc:sldMk cId="1561387890" sldId="392"/>
            <ac:inkMk id="179" creationId="{B72C5ACE-935D-459D-98A7-F7E6518C8616}"/>
          </ac:inkMkLst>
        </pc:inkChg>
        <pc:inkChg chg="add mod">
          <ac:chgData name="呂仁園" userId="eef67f80-1e14-4c90-a22b-aad4575b3ef9" providerId="ADAL" clId="{FC75A137-0438-4E64-A2F8-CF022979D0B8}" dt="2020-06-19T01:35:06.235" v="1049"/>
          <ac:inkMkLst>
            <pc:docMk/>
            <pc:sldMk cId="1561387890" sldId="392"/>
            <ac:inkMk id="180" creationId="{5FEE49A0-1EC4-4C95-B87C-FBD536567C75}"/>
          </ac:inkMkLst>
        </pc:inkChg>
        <pc:inkChg chg="add mod">
          <ac:chgData name="呂仁園" userId="eef67f80-1e14-4c90-a22b-aad4575b3ef9" providerId="ADAL" clId="{FC75A137-0438-4E64-A2F8-CF022979D0B8}" dt="2020-06-19T01:35:06.235" v="1049"/>
          <ac:inkMkLst>
            <pc:docMk/>
            <pc:sldMk cId="1561387890" sldId="392"/>
            <ac:inkMk id="182" creationId="{0907BEDC-257E-46B8-A76F-7FE843C8D3B2}"/>
          </ac:inkMkLst>
        </pc:inkChg>
        <pc:inkChg chg="add mod">
          <ac:chgData name="呂仁園" userId="eef67f80-1e14-4c90-a22b-aad4575b3ef9" providerId="ADAL" clId="{FC75A137-0438-4E64-A2F8-CF022979D0B8}" dt="2020-06-19T01:35:06.235" v="1049"/>
          <ac:inkMkLst>
            <pc:docMk/>
            <pc:sldMk cId="1561387890" sldId="392"/>
            <ac:inkMk id="183" creationId="{7F63B250-39A2-4830-96C2-EDAD671B84DC}"/>
          </ac:inkMkLst>
        </pc:inkChg>
        <pc:inkChg chg="add mod">
          <ac:chgData name="呂仁園" userId="eef67f80-1e14-4c90-a22b-aad4575b3ef9" providerId="ADAL" clId="{FC75A137-0438-4E64-A2F8-CF022979D0B8}" dt="2020-06-19T01:35:06.235" v="1049"/>
          <ac:inkMkLst>
            <pc:docMk/>
            <pc:sldMk cId="1561387890" sldId="392"/>
            <ac:inkMk id="184" creationId="{0E0C43BE-5244-4C2F-AF02-6AB418C2C25C}"/>
          </ac:inkMkLst>
        </pc:inkChg>
        <pc:inkChg chg="add mod">
          <ac:chgData name="呂仁園" userId="eef67f80-1e14-4c90-a22b-aad4575b3ef9" providerId="ADAL" clId="{FC75A137-0438-4E64-A2F8-CF022979D0B8}" dt="2020-06-19T01:35:06.235" v="1049"/>
          <ac:inkMkLst>
            <pc:docMk/>
            <pc:sldMk cId="1561387890" sldId="392"/>
            <ac:inkMk id="185" creationId="{BE3B7065-E7AD-4389-B7B4-DCAE8584260E}"/>
          </ac:inkMkLst>
        </pc:inkChg>
        <pc:inkChg chg="add mod">
          <ac:chgData name="呂仁園" userId="eef67f80-1e14-4c90-a22b-aad4575b3ef9" providerId="ADAL" clId="{FC75A137-0438-4E64-A2F8-CF022979D0B8}" dt="2020-06-19T01:35:06.235" v="1049"/>
          <ac:inkMkLst>
            <pc:docMk/>
            <pc:sldMk cId="1561387890" sldId="392"/>
            <ac:inkMk id="186" creationId="{9EFF0C83-A52F-453B-B5DB-E5CB8B3EC0B1}"/>
          </ac:inkMkLst>
        </pc:inkChg>
        <pc:inkChg chg="add mod">
          <ac:chgData name="呂仁園" userId="eef67f80-1e14-4c90-a22b-aad4575b3ef9" providerId="ADAL" clId="{FC75A137-0438-4E64-A2F8-CF022979D0B8}" dt="2020-06-19T01:35:06.235" v="1049"/>
          <ac:inkMkLst>
            <pc:docMk/>
            <pc:sldMk cId="1561387890" sldId="392"/>
            <ac:inkMk id="187" creationId="{BAAA1E24-4560-4D7B-931C-1F4F809230BD}"/>
          </ac:inkMkLst>
        </pc:inkChg>
        <pc:inkChg chg="add mod">
          <ac:chgData name="呂仁園" userId="eef67f80-1e14-4c90-a22b-aad4575b3ef9" providerId="ADAL" clId="{FC75A137-0438-4E64-A2F8-CF022979D0B8}" dt="2020-06-19T01:35:06.235" v="1049"/>
          <ac:inkMkLst>
            <pc:docMk/>
            <pc:sldMk cId="1561387890" sldId="392"/>
            <ac:inkMk id="188" creationId="{CEFBD318-475E-4B82-87B9-82FB8A4EDF0E}"/>
          </ac:inkMkLst>
        </pc:inkChg>
        <pc:inkChg chg="add mod">
          <ac:chgData name="呂仁園" userId="eef67f80-1e14-4c90-a22b-aad4575b3ef9" providerId="ADAL" clId="{FC75A137-0438-4E64-A2F8-CF022979D0B8}" dt="2020-06-19T01:35:06.235" v="1049"/>
          <ac:inkMkLst>
            <pc:docMk/>
            <pc:sldMk cId="1561387890" sldId="392"/>
            <ac:inkMk id="189" creationId="{A41580F1-03A6-4492-A93C-8E150FC5A191}"/>
          </ac:inkMkLst>
        </pc:inkChg>
        <pc:inkChg chg="add mod">
          <ac:chgData name="呂仁園" userId="eef67f80-1e14-4c90-a22b-aad4575b3ef9" providerId="ADAL" clId="{FC75A137-0438-4E64-A2F8-CF022979D0B8}" dt="2020-06-19T01:35:06.235" v="1049"/>
          <ac:inkMkLst>
            <pc:docMk/>
            <pc:sldMk cId="1561387890" sldId="392"/>
            <ac:inkMk id="190" creationId="{70A85396-C821-4EF7-8285-8AFF9DE2C33B}"/>
          </ac:inkMkLst>
        </pc:inkChg>
        <pc:inkChg chg="add mod">
          <ac:chgData name="呂仁園" userId="eef67f80-1e14-4c90-a22b-aad4575b3ef9" providerId="ADAL" clId="{FC75A137-0438-4E64-A2F8-CF022979D0B8}" dt="2020-06-19T01:35:09.734" v="1055"/>
          <ac:inkMkLst>
            <pc:docMk/>
            <pc:sldMk cId="1561387890" sldId="392"/>
            <ac:inkMk id="192" creationId="{3CBFA82E-5D7D-49EE-B923-C6E47C008706}"/>
          </ac:inkMkLst>
        </pc:inkChg>
        <pc:inkChg chg="add mod">
          <ac:chgData name="呂仁園" userId="eef67f80-1e14-4c90-a22b-aad4575b3ef9" providerId="ADAL" clId="{FC75A137-0438-4E64-A2F8-CF022979D0B8}" dt="2020-06-19T01:35:09.734" v="1055"/>
          <ac:inkMkLst>
            <pc:docMk/>
            <pc:sldMk cId="1561387890" sldId="392"/>
            <ac:inkMk id="193" creationId="{7B0C59B3-8BED-4DDE-82DA-E104FDA873BA}"/>
          </ac:inkMkLst>
        </pc:inkChg>
        <pc:inkChg chg="add mod">
          <ac:chgData name="呂仁園" userId="eef67f80-1e14-4c90-a22b-aad4575b3ef9" providerId="ADAL" clId="{FC75A137-0438-4E64-A2F8-CF022979D0B8}" dt="2020-06-19T01:35:09.734" v="1055"/>
          <ac:inkMkLst>
            <pc:docMk/>
            <pc:sldMk cId="1561387890" sldId="392"/>
            <ac:inkMk id="194" creationId="{B87CF9FD-7328-4A08-85CC-3413F88E5567}"/>
          </ac:inkMkLst>
        </pc:inkChg>
        <pc:inkChg chg="add mod">
          <ac:chgData name="呂仁園" userId="eef67f80-1e14-4c90-a22b-aad4575b3ef9" providerId="ADAL" clId="{FC75A137-0438-4E64-A2F8-CF022979D0B8}" dt="2020-06-19T01:35:09.734" v="1055"/>
          <ac:inkMkLst>
            <pc:docMk/>
            <pc:sldMk cId="1561387890" sldId="392"/>
            <ac:inkMk id="195" creationId="{3ADFA33E-07D6-4A2B-8B5A-B2B4273261CD}"/>
          </ac:inkMkLst>
        </pc:inkChg>
        <pc:inkChg chg="add mod">
          <ac:chgData name="呂仁園" userId="eef67f80-1e14-4c90-a22b-aad4575b3ef9" providerId="ADAL" clId="{FC75A137-0438-4E64-A2F8-CF022979D0B8}" dt="2020-06-19T01:35:09.734" v="1055"/>
          <ac:inkMkLst>
            <pc:docMk/>
            <pc:sldMk cId="1561387890" sldId="392"/>
            <ac:inkMk id="196" creationId="{CB7C0E1E-3A84-4728-A665-4523A2039E12}"/>
          </ac:inkMkLst>
        </pc:inkChg>
        <pc:inkChg chg="add mod">
          <ac:chgData name="呂仁園" userId="eef67f80-1e14-4c90-a22b-aad4575b3ef9" providerId="ADAL" clId="{FC75A137-0438-4E64-A2F8-CF022979D0B8}" dt="2020-06-19T01:35:16.339" v="1065"/>
          <ac:inkMkLst>
            <pc:docMk/>
            <pc:sldMk cId="1561387890" sldId="392"/>
            <ac:inkMk id="198" creationId="{7E449719-CEF5-49A0-B365-60CF0C243B54}"/>
          </ac:inkMkLst>
        </pc:inkChg>
        <pc:inkChg chg="add mod">
          <ac:chgData name="呂仁園" userId="eef67f80-1e14-4c90-a22b-aad4575b3ef9" providerId="ADAL" clId="{FC75A137-0438-4E64-A2F8-CF022979D0B8}" dt="2020-06-19T01:35:16.339" v="1065"/>
          <ac:inkMkLst>
            <pc:docMk/>
            <pc:sldMk cId="1561387890" sldId="392"/>
            <ac:inkMk id="199" creationId="{7D330F6A-CD6F-46DC-BD38-E4F851968A59}"/>
          </ac:inkMkLst>
        </pc:inkChg>
        <pc:inkChg chg="add mod">
          <ac:chgData name="呂仁園" userId="eef67f80-1e14-4c90-a22b-aad4575b3ef9" providerId="ADAL" clId="{FC75A137-0438-4E64-A2F8-CF022979D0B8}" dt="2020-06-19T01:35:16.339" v="1065"/>
          <ac:inkMkLst>
            <pc:docMk/>
            <pc:sldMk cId="1561387890" sldId="392"/>
            <ac:inkMk id="200" creationId="{31DBB445-1436-4EA4-982E-C6F0D9EB684E}"/>
          </ac:inkMkLst>
        </pc:inkChg>
        <pc:inkChg chg="add mod">
          <ac:chgData name="呂仁園" userId="eef67f80-1e14-4c90-a22b-aad4575b3ef9" providerId="ADAL" clId="{FC75A137-0438-4E64-A2F8-CF022979D0B8}" dt="2020-06-19T01:35:16.339" v="1065"/>
          <ac:inkMkLst>
            <pc:docMk/>
            <pc:sldMk cId="1561387890" sldId="392"/>
            <ac:inkMk id="201" creationId="{B37483F7-34F9-4CA7-8B35-B2E2C5848AE6}"/>
          </ac:inkMkLst>
        </pc:inkChg>
        <pc:inkChg chg="add mod">
          <ac:chgData name="呂仁園" userId="eef67f80-1e14-4c90-a22b-aad4575b3ef9" providerId="ADAL" clId="{FC75A137-0438-4E64-A2F8-CF022979D0B8}" dt="2020-06-19T01:35:16.339" v="1065"/>
          <ac:inkMkLst>
            <pc:docMk/>
            <pc:sldMk cId="1561387890" sldId="392"/>
            <ac:inkMk id="202" creationId="{16899847-8EC1-462B-ADD3-99E1237D433B}"/>
          </ac:inkMkLst>
        </pc:inkChg>
        <pc:inkChg chg="add mod">
          <ac:chgData name="呂仁園" userId="eef67f80-1e14-4c90-a22b-aad4575b3ef9" providerId="ADAL" clId="{FC75A137-0438-4E64-A2F8-CF022979D0B8}" dt="2020-06-19T01:35:16.339" v="1065"/>
          <ac:inkMkLst>
            <pc:docMk/>
            <pc:sldMk cId="1561387890" sldId="392"/>
            <ac:inkMk id="203" creationId="{B021C836-D3DA-4A23-B023-DCDE9F6147AB}"/>
          </ac:inkMkLst>
        </pc:inkChg>
        <pc:inkChg chg="add mod">
          <ac:chgData name="呂仁園" userId="eef67f80-1e14-4c90-a22b-aad4575b3ef9" providerId="ADAL" clId="{FC75A137-0438-4E64-A2F8-CF022979D0B8}" dt="2020-06-19T01:35:16.339" v="1065"/>
          <ac:inkMkLst>
            <pc:docMk/>
            <pc:sldMk cId="1561387890" sldId="392"/>
            <ac:inkMk id="204" creationId="{D6C0737F-919E-45E5-BEC6-B4BF941F21F8}"/>
          </ac:inkMkLst>
        </pc:inkChg>
        <pc:inkChg chg="add mod">
          <ac:chgData name="呂仁園" userId="eef67f80-1e14-4c90-a22b-aad4575b3ef9" providerId="ADAL" clId="{FC75A137-0438-4E64-A2F8-CF022979D0B8}" dt="2020-06-19T01:35:16.339" v="1065"/>
          <ac:inkMkLst>
            <pc:docMk/>
            <pc:sldMk cId="1561387890" sldId="392"/>
            <ac:inkMk id="205" creationId="{45B5A876-863C-424C-9894-3455CE8D8997}"/>
          </ac:inkMkLst>
        </pc:inkChg>
        <pc:inkChg chg="add mod">
          <ac:chgData name="呂仁園" userId="eef67f80-1e14-4c90-a22b-aad4575b3ef9" providerId="ADAL" clId="{FC75A137-0438-4E64-A2F8-CF022979D0B8}" dt="2020-06-19T01:35:16.339" v="1065"/>
          <ac:inkMkLst>
            <pc:docMk/>
            <pc:sldMk cId="1561387890" sldId="392"/>
            <ac:inkMk id="206" creationId="{E4E6E342-6647-4A35-8E04-9F93740B2253}"/>
          </ac:inkMkLst>
        </pc:inkChg>
        <pc:inkChg chg="add mod">
          <ac:chgData name="呂仁園" userId="eef67f80-1e14-4c90-a22b-aad4575b3ef9" providerId="ADAL" clId="{FC75A137-0438-4E64-A2F8-CF022979D0B8}" dt="2020-06-19T01:35:34.435" v="1078"/>
          <ac:inkMkLst>
            <pc:docMk/>
            <pc:sldMk cId="1561387890" sldId="392"/>
            <ac:inkMk id="208" creationId="{79BE5E3C-8390-41F0-98D6-13C80022B1D6}"/>
          </ac:inkMkLst>
        </pc:inkChg>
        <pc:inkChg chg="add mod">
          <ac:chgData name="呂仁園" userId="eef67f80-1e14-4c90-a22b-aad4575b3ef9" providerId="ADAL" clId="{FC75A137-0438-4E64-A2F8-CF022979D0B8}" dt="2020-06-19T01:35:34.435" v="1078"/>
          <ac:inkMkLst>
            <pc:docMk/>
            <pc:sldMk cId="1561387890" sldId="392"/>
            <ac:inkMk id="209" creationId="{8442D86E-7598-444E-BAAC-E227EC84CC80}"/>
          </ac:inkMkLst>
        </pc:inkChg>
        <pc:inkChg chg="add mod">
          <ac:chgData name="呂仁園" userId="eef67f80-1e14-4c90-a22b-aad4575b3ef9" providerId="ADAL" clId="{FC75A137-0438-4E64-A2F8-CF022979D0B8}" dt="2020-06-19T01:35:34.435" v="1078"/>
          <ac:inkMkLst>
            <pc:docMk/>
            <pc:sldMk cId="1561387890" sldId="392"/>
            <ac:inkMk id="210" creationId="{170DCEFE-2CFA-4807-B9DC-F0A94D9960D0}"/>
          </ac:inkMkLst>
        </pc:inkChg>
        <pc:inkChg chg="add mod">
          <ac:chgData name="呂仁園" userId="eef67f80-1e14-4c90-a22b-aad4575b3ef9" providerId="ADAL" clId="{FC75A137-0438-4E64-A2F8-CF022979D0B8}" dt="2020-06-19T01:35:34.435" v="1078"/>
          <ac:inkMkLst>
            <pc:docMk/>
            <pc:sldMk cId="1561387890" sldId="392"/>
            <ac:inkMk id="211" creationId="{A2C9B55C-01C6-469C-9014-76900508A8E5}"/>
          </ac:inkMkLst>
        </pc:inkChg>
        <pc:inkChg chg="add mod">
          <ac:chgData name="呂仁園" userId="eef67f80-1e14-4c90-a22b-aad4575b3ef9" providerId="ADAL" clId="{FC75A137-0438-4E64-A2F8-CF022979D0B8}" dt="2020-06-19T01:35:34.435" v="1078"/>
          <ac:inkMkLst>
            <pc:docMk/>
            <pc:sldMk cId="1561387890" sldId="392"/>
            <ac:inkMk id="212" creationId="{EC170BB3-2AF3-4458-9C56-9D4EE5026212}"/>
          </ac:inkMkLst>
        </pc:inkChg>
        <pc:inkChg chg="add mod">
          <ac:chgData name="呂仁園" userId="eef67f80-1e14-4c90-a22b-aad4575b3ef9" providerId="ADAL" clId="{FC75A137-0438-4E64-A2F8-CF022979D0B8}" dt="2020-06-19T01:35:34.435" v="1078"/>
          <ac:inkMkLst>
            <pc:docMk/>
            <pc:sldMk cId="1561387890" sldId="392"/>
            <ac:inkMk id="213" creationId="{3E2FF7F3-4D4E-4266-BE85-8720E88180F9}"/>
          </ac:inkMkLst>
        </pc:inkChg>
        <pc:inkChg chg="add mod">
          <ac:chgData name="呂仁園" userId="eef67f80-1e14-4c90-a22b-aad4575b3ef9" providerId="ADAL" clId="{FC75A137-0438-4E64-A2F8-CF022979D0B8}" dt="2020-06-19T01:35:34.435" v="1078"/>
          <ac:inkMkLst>
            <pc:docMk/>
            <pc:sldMk cId="1561387890" sldId="392"/>
            <ac:inkMk id="214" creationId="{167830F4-6C2D-465C-B0B5-0DE9A11BAD2C}"/>
          </ac:inkMkLst>
        </pc:inkChg>
        <pc:inkChg chg="add mod">
          <ac:chgData name="呂仁園" userId="eef67f80-1e14-4c90-a22b-aad4575b3ef9" providerId="ADAL" clId="{FC75A137-0438-4E64-A2F8-CF022979D0B8}" dt="2020-06-19T01:35:34.435" v="1078"/>
          <ac:inkMkLst>
            <pc:docMk/>
            <pc:sldMk cId="1561387890" sldId="392"/>
            <ac:inkMk id="215" creationId="{875AE179-BC2F-4F4D-AAF5-4E984A9E3213}"/>
          </ac:inkMkLst>
        </pc:inkChg>
        <pc:inkChg chg="add mod">
          <ac:chgData name="呂仁園" userId="eef67f80-1e14-4c90-a22b-aad4575b3ef9" providerId="ADAL" clId="{FC75A137-0438-4E64-A2F8-CF022979D0B8}" dt="2020-06-19T01:35:34.435" v="1078"/>
          <ac:inkMkLst>
            <pc:docMk/>
            <pc:sldMk cId="1561387890" sldId="392"/>
            <ac:inkMk id="216" creationId="{2773AB7C-7B0C-4DD4-982C-781C34245A75}"/>
          </ac:inkMkLst>
        </pc:inkChg>
        <pc:inkChg chg="add mod">
          <ac:chgData name="呂仁園" userId="eef67f80-1e14-4c90-a22b-aad4575b3ef9" providerId="ADAL" clId="{FC75A137-0438-4E64-A2F8-CF022979D0B8}" dt="2020-06-19T01:35:34.435" v="1078"/>
          <ac:inkMkLst>
            <pc:docMk/>
            <pc:sldMk cId="1561387890" sldId="392"/>
            <ac:inkMk id="217" creationId="{546E6162-AC21-45B7-A8B3-325663D928E8}"/>
          </ac:inkMkLst>
        </pc:inkChg>
        <pc:inkChg chg="add mod">
          <ac:chgData name="呂仁園" userId="eef67f80-1e14-4c90-a22b-aad4575b3ef9" providerId="ADAL" clId="{FC75A137-0438-4E64-A2F8-CF022979D0B8}" dt="2020-06-19T01:35:34.435" v="1078"/>
          <ac:inkMkLst>
            <pc:docMk/>
            <pc:sldMk cId="1561387890" sldId="392"/>
            <ac:inkMk id="218" creationId="{69EED555-528B-4F4C-B25F-9B72EFACC72E}"/>
          </ac:inkMkLst>
        </pc:inkChg>
        <pc:inkChg chg="add mod">
          <ac:chgData name="呂仁園" userId="eef67f80-1e14-4c90-a22b-aad4575b3ef9" providerId="ADAL" clId="{FC75A137-0438-4E64-A2F8-CF022979D0B8}" dt="2020-06-19T01:35:39.965" v="1090"/>
          <ac:inkMkLst>
            <pc:docMk/>
            <pc:sldMk cId="1561387890" sldId="392"/>
            <ac:inkMk id="220" creationId="{7F8460A3-F305-431E-BF16-4DD2DA096A3A}"/>
          </ac:inkMkLst>
        </pc:inkChg>
        <pc:inkChg chg="add mod">
          <ac:chgData name="呂仁園" userId="eef67f80-1e14-4c90-a22b-aad4575b3ef9" providerId="ADAL" clId="{FC75A137-0438-4E64-A2F8-CF022979D0B8}" dt="2020-06-19T01:35:39.965" v="1090"/>
          <ac:inkMkLst>
            <pc:docMk/>
            <pc:sldMk cId="1561387890" sldId="392"/>
            <ac:inkMk id="221" creationId="{E32BF4C6-3B17-4E47-BC4A-90880D0178BE}"/>
          </ac:inkMkLst>
        </pc:inkChg>
        <pc:inkChg chg="add mod">
          <ac:chgData name="呂仁園" userId="eef67f80-1e14-4c90-a22b-aad4575b3ef9" providerId="ADAL" clId="{FC75A137-0438-4E64-A2F8-CF022979D0B8}" dt="2020-06-19T01:35:39.965" v="1090"/>
          <ac:inkMkLst>
            <pc:docMk/>
            <pc:sldMk cId="1561387890" sldId="392"/>
            <ac:inkMk id="222" creationId="{4C35E5B8-E872-4B4B-BBFD-602E13392AF6}"/>
          </ac:inkMkLst>
        </pc:inkChg>
        <pc:inkChg chg="add mod">
          <ac:chgData name="呂仁園" userId="eef67f80-1e14-4c90-a22b-aad4575b3ef9" providerId="ADAL" clId="{FC75A137-0438-4E64-A2F8-CF022979D0B8}" dt="2020-06-19T01:35:39.965" v="1090"/>
          <ac:inkMkLst>
            <pc:docMk/>
            <pc:sldMk cId="1561387890" sldId="392"/>
            <ac:inkMk id="223" creationId="{200F329A-1711-41B3-98F7-16209E37C882}"/>
          </ac:inkMkLst>
        </pc:inkChg>
        <pc:inkChg chg="add mod">
          <ac:chgData name="呂仁園" userId="eef67f80-1e14-4c90-a22b-aad4575b3ef9" providerId="ADAL" clId="{FC75A137-0438-4E64-A2F8-CF022979D0B8}" dt="2020-06-19T01:35:39.965" v="1090"/>
          <ac:inkMkLst>
            <pc:docMk/>
            <pc:sldMk cId="1561387890" sldId="392"/>
            <ac:inkMk id="224" creationId="{9D3E9628-A134-447D-AC6F-CC032C0CC703}"/>
          </ac:inkMkLst>
        </pc:inkChg>
        <pc:inkChg chg="add mod">
          <ac:chgData name="呂仁園" userId="eef67f80-1e14-4c90-a22b-aad4575b3ef9" providerId="ADAL" clId="{FC75A137-0438-4E64-A2F8-CF022979D0B8}" dt="2020-06-19T01:35:39.965" v="1090"/>
          <ac:inkMkLst>
            <pc:docMk/>
            <pc:sldMk cId="1561387890" sldId="392"/>
            <ac:inkMk id="225" creationId="{4819488F-598D-4491-A5A9-E4322033E69E}"/>
          </ac:inkMkLst>
        </pc:inkChg>
        <pc:inkChg chg="add mod">
          <ac:chgData name="呂仁園" userId="eef67f80-1e14-4c90-a22b-aad4575b3ef9" providerId="ADAL" clId="{FC75A137-0438-4E64-A2F8-CF022979D0B8}" dt="2020-06-19T01:35:39.965" v="1090"/>
          <ac:inkMkLst>
            <pc:docMk/>
            <pc:sldMk cId="1561387890" sldId="392"/>
            <ac:inkMk id="226" creationId="{33BC1928-E8CD-45E1-A4D8-1236E4410DDF}"/>
          </ac:inkMkLst>
        </pc:inkChg>
        <pc:inkChg chg="add mod">
          <ac:chgData name="呂仁園" userId="eef67f80-1e14-4c90-a22b-aad4575b3ef9" providerId="ADAL" clId="{FC75A137-0438-4E64-A2F8-CF022979D0B8}" dt="2020-06-19T01:35:39.965" v="1090"/>
          <ac:inkMkLst>
            <pc:docMk/>
            <pc:sldMk cId="1561387890" sldId="392"/>
            <ac:inkMk id="227" creationId="{23CC67C5-0CC8-4DA0-8639-4A990B2316FE}"/>
          </ac:inkMkLst>
        </pc:inkChg>
        <pc:inkChg chg="add mod">
          <ac:chgData name="呂仁園" userId="eef67f80-1e14-4c90-a22b-aad4575b3ef9" providerId="ADAL" clId="{FC75A137-0438-4E64-A2F8-CF022979D0B8}" dt="2020-06-19T01:35:39.965" v="1090"/>
          <ac:inkMkLst>
            <pc:docMk/>
            <pc:sldMk cId="1561387890" sldId="392"/>
            <ac:inkMk id="228" creationId="{F2A8F256-556F-43C0-AC70-20656DF47B90}"/>
          </ac:inkMkLst>
        </pc:inkChg>
        <pc:inkChg chg="add mod">
          <ac:chgData name="呂仁園" userId="eef67f80-1e14-4c90-a22b-aad4575b3ef9" providerId="ADAL" clId="{FC75A137-0438-4E64-A2F8-CF022979D0B8}" dt="2020-06-19T01:35:39.965" v="1090"/>
          <ac:inkMkLst>
            <pc:docMk/>
            <pc:sldMk cId="1561387890" sldId="392"/>
            <ac:inkMk id="229" creationId="{DCF0B568-8ABE-49E3-ADB9-E7B097DF8078}"/>
          </ac:inkMkLst>
        </pc:inkChg>
        <pc:inkChg chg="add mod">
          <ac:chgData name="呂仁園" userId="eef67f80-1e14-4c90-a22b-aad4575b3ef9" providerId="ADAL" clId="{FC75A137-0438-4E64-A2F8-CF022979D0B8}" dt="2020-06-19T01:35:39.965" v="1090"/>
          <ac:inkMkLst>
            <pc:docMk/>
            <pc:sldMk cId="1561387890" sldId="392"/>
            <ac:inkMk id="230" creationId="{5E63A5F4-00F9-45C9-9EFA-D2732D6B6076}"/>
          </ac:inkMkLst>
        </pc:inkChg>
        <pc:inkChg chg="add mod">
          <ac:chgData name="呂仁園" userId="eef67f80-1e14-4c90-a22b-aad4575b3ef9" providerId="ADAL" clId="{FC75A137-0438-4E64-A2F8-CF022979D0B8}" dt="2020-06-19T01:35:41.156" v="1093"/>
          <ac:inkMkLst>
            <pc:docMk/>
            <pc:sldMk cId="1561387890" sldId="392"/>
            <ac:inkMk id="232" creationId="{C5455872-6766-4C8B-918C-7329B8FBFC33}"/>
          </ac:inkMkLst>
        </pc:inkChg>
        <pc:inkChg chg="add mod">
          <ac:chgData name="呂仁園" userId="eef67f80-1e14-4c90-a22b-aad4575b3ef9" providerId="ADAL" clId="{FC75A137-0438-4E64-A2F8-CF022979D0B8}" dt="2020-06-19T01:35:41.156" v="1093"/>
          <ac:inkMkLst>
            <pc:docMk/>
            <pc:sldMk cId="1561387890" sldId="392"/>
            <ac:inkMk id="233" creationId="{0F19AC38-B8A5-47F1-BFA0-8D8029107A3D}"/>
          </ac:inkMkLst>
        </pc:inkChg>
        <pc:inkChg chg="add mod">
          <ac:chgData name="呂仁園" userId="eef67f80-1e14-4c90-a22b-aad4575b3ef9" providerId="ADAL" clId="{FC75A137-0438-4E64-A2F8-CF022979D0B8}" dt="2020-06-19T01:35:54.140" v="1123"/>
          <ac:inkMkLst>
            <pc:docMk/>
            <pc:sldMk cId="1561387890" sldId="392"/>
            <ac:inkMk id="235" creationId="{5D8D3BF7-19A1-4A2E-9801-04A83D785DD6}"/>
          </ac:inkMkLst>
        </pc:inkChg>
        <pc:inkChg chg="add mod">
          <ac:chgData name="呂仁園" userId="eef67f80-1e14-4c90-a22b-aad4575b3ef9" providerId="ADAL" clId="{FC75A137-0438-4E64-A2F8-CF022979D0B8}" dt="2020-06-19T01:35:54.140" v="1123"/>
          <ac:inkMkLst>
            <pc:docMk/>
            <pc:sldMk cId="1561387890" sldId="392"/>
            <ac:inkMk id="236" creationId="{AAB50649-F186-4D2B-BF03-61190043B182}"/>
          </ac:inkMkLst>
        </pc:inkChg>
        <pc:inkChg chg="add mod">
          <ac:chgData name="呂仁園" userId="eef67f80-1e14-4c90-a22b-aad4575b3ef9" providerId="ADAL" clId="{FC75A137-0438-4E64-A2F8-CF022979D0B8}" dt="2020-06-19T01:35:54.140" v="1123"/>
          <ac:inkMkLst>
            <pc:docMk/>
            <pc:sldMk cId="1561387890" sldId="392"/>
            <ac:inkMk id="237" creationId="{D68A8AA9-A2B8-4FFD-88C8-0E609FEE6E71}"/>
          </ac:inkMkLst>
        </pc:inkChg>
        <pc:inkChg chg="add mod">
          <ac:chgData name="呂仁園" userId="eef67f80-1e14-4c90-a22b-aad4575b3ef9" providerId="ADAL" clId="{FC75A137-0438-4E64-A2F8-CF022979D0B8}" dt="2020-06-19T01:35:54.140" v="1123"/>
          <ac:inkMkLst>
            <pc:docMk/>
            <pc:sldMk cId="1561387890" sldId="392"/>
            <ac:inkMk id="238" creationId="{3F46B79B-E2A8-4E2C-8D84-C39CDE46718C}"/>
          </ac:inkMkLst>
        </pc:inkChg>
        <pc:inkChg chg="add mod">
          <ac:chgData name="呂仁園" userId="eef67f80-1e14-4c90-a22b-aad4575b3ef9" providerId="ADAL" clId="{FC75A137-0438-4E64-A2F8-CF022979D0B8}" dt="2020-06-19T01:35:54.140" v="1123"/>
          <ac:inkMkLst>
            <pc:docMk/>
            <pc:sldMk cId="1561387890" sldId="392"/>
            <ac:inkMk id="239" creationId="{7CEC169F-30F3-42A6-92E0-FC3BEBBDE581}"/>
          </ac:inkMkLst>
        </pc:inkChg>
        <pc:inkChg chg="add mod">
          <ac:chgData name="呂仁園" userId="eef67f80-1e14-4c90-a22b-aad4575b3ef9" providerId="ADAL" clId="{FC75A137-0438-4E64-A2F8-CF022979D0B8}" dt="2020-06-19T01:35:54.140" v="1123"/>
          <ac:inkMkLst>
            <pc:docMk/>
            <pc:sldMk cId="1561387890" sldId="392"/>
            <ac:inkMk id="240" creationId="{CC985FC6-BA14-4ABC-B3AB-4C7CBAA506B6}"/>
          </ac:inkMkLst>
        </pc:inkChg>
        <pc:inkChg chg="add mod">
          <ac:chgData name="呂仁園" userId="eef67f80-1e14-4c90-a22b-aad4575b3ef9" providerId="ADAL" clId="{FC75A137-0438-4E64-A2F8-CF022979D0B8}" dt="2020-06-19T01:35:54.140" v="1123"/>
          <ac:inkMkLst>
            <pc:docMk/>
            <pc:sldMk cId="1561387890" sldId="392"/>
            <ac:inkMk id="241" creationId="{208711CA-81FB-42F8-B839-5DD7D06F5D79}"/>
          </ac:inkMkLst>
        </pc:inkChg>
        <pc:inkChg chg="add mod">
          <ac:chgData name="呂仁園" userId="eef67f80-1e14-4c90-a22b-aad4575b3ef9" providerId="ADAL" clId="{FC75A137-0438-4E64-A2F8-CF022979D0B8}" dt="2020-06-19T01:35:54.140" v="1123"/>
          <ac:inkMkLst>
            <pc:docMk/>
            <pc:sldMk cId="1561387890" sldId="392"/>
            <ac:inkMk id="242" creationId="{8F2635DC-6AA8-4531-9EE7-F3BB2F086622}"/>
          </ac:inkMkLst>
        </pc:inkChg>
        <pc:inkChg chg="add mod">
          <ac:chgData name="呂仁園" userId="eef67f80-1e14-4c90-a22b-aad4575b3ef9" providerId="ADAL" clId="{FC75A137-0438-4E64-A2F8-CF022979D0B8}" dt="2020-06-19T01:35:54.140" v="1123"/>
          <ac:inkMkLst>
            <pc:docMk/>
            <pc:sldMk cId="1561387890" sldId="392"/>
            <ac:inkMk id="243" creationId="{813E1123-1424-4774-849B-406B2C994125}"/>
          </ac:inkMkLst>
        </pc:inkChg>
        <pc:inkChg chg="add mod">
          <ac:chgData name="呂仁園" userId="eef67f80-1e14-4c90-a22b-aad4575b3ef9" providerId="ADAL" clId="{FC75A137-0438-4E64-A2F8-CF022979D0B8}" dt="2020-06-19T01:35:54.140" v="1123"/>
          <ac:inkMkLst>
            <pc:docMk/>
            <pc:sldMk cId="1561387890" sldId="392"/>
            <ac:inkMk id="244" creationId="{8C5ADC31-6C31-42F0-9F69-79B6C654F623}"/>
          </ac:inkMkLst>
        </pc:inkChg>
        <pc:inkChg chg="add mod">
          <ac:chgData name="呂仁園" userId="eef67f80-1e14-4c90-a22b-aad4575b3ef9" providerId="ADAL" clId="{FC75A137-0438-4E64-A2F8-CF022979D0B8}" dt="2020-06-19T01:35:54.140" v="1123"/>
          <ac:inkMkLst>
            <pc:docMk/>
            <pc:sldMk cId="1561387890" sldId="392"/>
            <ac:inkMk id="245" creationId="{128635B9-13BD-4FC4-92FE-C464FAAB0BB5}"/>
          </ac:inkMkLst>
        </pc:inkChg>
        <pc:inkChg chg="add mod">
          <ac:chgData name="呂仁園" userId="eef67f80-1e14-4c90-a22b-aad4575b3ef9" providerId="ADAL" clId="{FC75A137-0438-4E64-A2F8-CF022979D0B8}" dt="2020-06-19T01:35:54.140" v="1123"/>
          <ac:inkMkLst>
            <pc:docMk/>
            <pc:sldMk cId="1561387890" sldId="392"/>
            <ac:inkMk id="246" creationId="{27CFADBC-EA09-4F36-81C1-FF72CD813551}"/>
          </ac:inkMkLst>
        </pc:inkChg>
        <pc:inkChg chg="add mod">
          <ac:chgData name="呂仁園" userId="eef67f80-1e14-4c90-a22b-aad4575b3ef9" providerId="ADAL" clId="{FC75A137-0438-4E64-A2F8-CF022979D0B8}" dt="2020-06-19T01:35:54.140" v="1123"/>
          <ac:inkMkLst>
            <pc:docMk/>
            <pc:sldMk cId="1561387890" sldId="392"/>
            <ac:inkMk id="247" creationId="{A1BB0B18-71C3-4795-A249-3C35DBB49072}"/>
          </ac:inkMkLst>
        </pc:inkChg>
        <pc:inkChg chg="add mod">
          <ac:chgData name="呂仁園" userId="eef67f80-1e14-4c90-a22b-aad4575b3ef9" providerId="ADAL" clId="{FC75A137-0438-4E64-A2F8-CF022979D0B8}" dt="2020-06-19T01:35:54.140" v="1123"/>
          <ac:inkMkLst>
            <pc:docMk/>
            <pc:sldMk cId="1561387890" sldId="392"/>
            <ac:inkMk id="248" creationId="{2A80D094-F1F8-4030-8116-C3CC859182A1}"/>
          </ac:inkMkLst>
        </pc:inkChg>
        <pc:inkChg chg="add mod">
          <ac:chgData name="呂仁園" userId="eef67f80-1e14-4c90-a22b-aad4575b3ef9" providerId="ADAL" clId="{FC75A137-0438-4E64-A2F8-CF022979D0B8}" dt="2020-06-19T01:35:54.140" v="1123"/>
          <ac:inkMkLst>
            <pc:docMk/>
            <pc:sldMk cId="1561387890" sldId="392"/>
            <ac:inkMk id="249" creationId="{02F4523E-A4F9-49A6-81F1-279352F6EE35}"/>
          </ac:inkMkLst>
        </pc:inkChg>
        <pc:inkChg chg="add mod">
          <ac:chgData name="呂仁園" userId="eef67f80-1e14-4c90-a22b-aad4575b3ef9" providerId="ADAL" clId="{FC75A137-0438-4E64-A2F8-CF022979D0B8}" dt="2020-06-19T01:35:54.140" v="1123"/>
          <ac:inkMkLst>
            <pc:docMk/>
            <pc:sldMk cId="1561387890" sldId="392"/>
            <ac:inkMk id="250" creationId="{652C138D-B809-4765-8251-D8E12D29F1D2}"/>
          </ac:inkMkLst>
        </pc:inkChg>
        <pc:inkChg chg="add mod">
          <ac:chgData name="呂仁園" userId="eef67f80-1e14-4c90-a22b-aad4575b3ef9" providerId="ADAL" clId="{FC75A137-0438-4E64-A2F8-CF022979D0B8}" dt="2020-06-19T01:35:54.140" v="1123"/>
          <ac:inkMkLst>
            <pc:docMk/>
            <pc:sldMk cId="1561387890" sldId="392"/>
            <ac:inkMk id="251" creationId="{69CB87D2-9287-48CE-9810-2B472318429C}"/>
          </ac:inkMkLst>
        </pc:inkChg>
        <pc:inkChg chg="add mod">
          <ac:chgData name="呂仁園" userId="eef67f80-1e14-4c90-a22b-aad4575b3ef9" providerId="ADAL" clId="{FC75A137-0438-4E64-A2F8-CF022979D0B8}" dt="2020-06-19T01:35:54.140" v="1123"/>
          <ac:inkMkLst>
            <pc:docMk/>
            <pc:sldMk cId="1561387890" sldId="392"/>
            <ac:inkMk id="252" creationId="{B1C4135E-FE4F-41A0-ACED-37379DB06B9F}"/>
          </ac:inkMkLst>
        </pc:inkChg>
        <pc:inkChg chg="add mod">
          <ac:chgData name="呂仁園" userId="eef67f80-1e14-4c90-a22b-aad4575b3ef9" providerId="ADAL" clId="{FC75A137-0438-4E64-A2F8-CF022979D0B8}" dt="2020-06-19T01:35:54.140" v="1123"/>
          <ac:inkMkLst>
            <pc:docMk/>
            <pc:sldMk cId="1561387890" sldId="392"/>
            <ac:inkMk id="253" creationId="{65BACC6A-27CA-4610-83BA-2BCADDBE81FA}"/>
          </ac:inkMkLst>
        </pc:inkChg>
        <pc:inkChg chg="add mod">
          <ac:chgData name="呂仁園" userId="eef67f80-1e14-4c90-a22b-aad4575b3ef9" providerId="ADAL" clId="{FC75A137-0438-4E64-A2F8-CF022979D0B8}" dt="2020-06-19T01:35:54.140" v="1123"/>
          <ac:inkMkLst>
            <pc:docMk/>
            <pc:sldMk cId="1561387890" sldId="392"/>
            <ac:inkMk id="254" creationId="{29FD9B92-80C5-4C02-82B5-1CF203FA4F9B}"/>
          </ac:inkMkLst>
        </pc:inkChg>
        <pc:inkChg chg="add mod">
          <ac:chgData name="呂仁園" userId="eef67f80-1e14-4c90-a22b-aad4575b3ef9" providerId="ADAL" clId="{FC75A137-0438-4E64-A2F8-CF022979D0B8}" dt="2020-06-19T01:35:54.140" v="1123"/>
          <ac:inkMkLst>
            <pc:docMk/>
            <pc:sldMk cId="1561387890" sldId="392"/>
            <ac:inkMk id="255" creationId="{81F0DED9-DB7E-401D-BF3B-76955B6B5277}"/>
          </ac:inkMkLst>
        </pc:inkChg>
        <pc:inkChg chg="add mod">
          <ac:chgData name="呂仁園" userId="eef67f80-1e14-4c90-a22b-aad4575b3ef9" providerId="ADAL" clId="{FC75A137-0438-4E64-A2F8-CF022979D0B8}" dt="2020-06-19T01:35:54.140" v="1123"/>
          <ac:inkMkLst>
            <pc:docMk/>
            <pc:sldMk cId="1561387890" sldId="392"/>
            <ac:inkMk id="256" creationId="{E720C1BE-F49E-4678-8B31-4657DA2F6420}"/>
          </ac:inkMkLst>
        </pc:inkChg>
        <pc:inkChg chg="add mod">
          <ac:chgData name="呂仁園" userId="eef67f80-1e14-4c90-a22b-aad4575b3ef9" providerId="ADAL" clId="{FC75A137-0438-4E64-A2F8-CF022979D0B8}" dt="2020-06-19T01:35:54.140" v="1123"/>
          <ac:inkMkLst>
            <pc:docMk/>
            <pc:sldMk cId="1561387890" sldId="392"/>
            <ac:inkMk id="257" creationId="{632A8C3F-6833-4871-B983-65D48290284A}"/>
          </ac:inkMkLst>
        </pc:inkChg>
        <pc:inkChg chg="add mod">
          <ac:chgData name="呂仁園" userId="eef67f80-1e14-4c90-a22b-aad4575b3ef9" providerId="ADAL" clId="{FC75A137-0438-4E64-A2F8-CF022979D0B8}" dt="2020-06-19T01:35:54.140" v="1123"/>
          <ac:inkMkLst>
            <pc:docMk/>
            <pc:sldMk cId="1561387890" sldId="392"/>
            <ac:inkMk id="258" creationId="{29101E38-B7C0-4083-B11C-C01E08BE62B8}"/>
          </ac:inkMkLst>
        </pc:inkChg>
        <pc:inkChg chg="add mod">
          <ac:chgData name="呂仁園" userId="eef67f80-1e14-4c90-a22b-aad4575b3ef9" providerId="ADAL" clId="{FC75A137-0438-4E64-A2F8-CF022979D0B8}" dt="2020-06-19T01:35:54.140" v="1123"/>
          <ac:inkMkLst>
            <pc:docMk/>
            <pc:sldMk cId="1561387890" sldId="392"/>
            <ac:inkMk id="259" creationId="{3F67DD97-0484-45DA-B2DD-2A226119F2CF}"/>
          </ac:inkMkLst>
        </pc:inkChg>
        <pc:inkChg chg="add mod">
          <ac:chgData name="呂仁園" userId="eef67f80-1e14-4c90-a22b-aad4575b3ef9" providerId="ADAL" clId="{FC75A137-0438-4E64-A2F8-CF022979D0B8}" dt="2020-06-19T01:35:54.140" v="1123"/>
          <ac:inkMkLst>
            <pc:docMk/>
            <pc:sldMk cId="1561387890" sldId="392"/>
            <ac:inkMk id="260" creationId="{BAEC5FB3-4EBE-4713-A75D-4716F49ED2A7}"/>
          </ac:inkMkLst>
        </pc:inkChg>
        <pc:inkChg chg="add mod">
          <ac:chgData name="呂仁園" userId="eef67f80-1e14-4c90-a22b-aad4575b3ef9" providerId="ADAL" clId="{FC75A137-0438-4E64-A2F8-CF022979D0B8}" dt="2020-06-19T01:35:54.140" v="1123"/>
          <ac:inkMkLst>
            <pc:docMk/>
            <pc:sldMk cId="1561387890" sldId="392"/>
            <ac:inkMk id="261" creationId="{BBF48F9A-753A-4348-93E7-C2317C59F370}"/>
          </ac:inkMkLst>
        </pc:inkChg>
        <pc:inkChg chg="add mod">
          <ac:chgData name="呂仁園" userId="eef67f80-1e14-4c90-a22b-aad4575b3ef9" providerId="ADAL" clId="{FC75A137-0438-4E64-A2F8-CF022979D0B8}" dt="2020-06-19T01:35:54.140" v="1123"/>
          <ac:inkMkLst>
            <pc:docMk/>
            <pc:sldMk cId="1561387890" sldId="392"/>
            <ac:inkMk id="262" creationId="{70D13518-33EE-4181-B42A-C3D0F57F334D}"/>
          </ac:inkMkLst>
        </pc:inkChg>
        <pc:inkChg chg="add mod">
          <ac:chgData name="呂仁園" userId="eef67f80-1e14-4c90-a22b-aad4575b3ef9" providerId="ADAL" clId="{FC75A137-0438-4E64-A2F8-CF022979D0B8}" dt="2020-06-19T01:35:54.140" v="1123"/>
          <ac:inkMkLst>
            <pc:docMk/>
            <pc:sldMk cId="1561387890" sldId="392"/>
            <ac:inkMk id="263" creationId="{F9A95279-2479-43B6-BEF4-8C0A8AB39CDB}"/>
          </ac:inkMkLst>
        </pc:inkChg>
        <pc:inkChg chg="add">
          <ac:chgData name="呂仁園" userId="eef67f80-1e14-4c90-a22b-aad4575b3ef9" providerId="ADAL" clId="{FC75A137-0438-4E64-A2F8-CF022979D0B8}" dt="2020-06-19T01:36:02.174" v="1124" actId="9405"/>
          <ac:inkMkLst>
            <pc:docMk/>
            <pc:sldMk cId="1561387890" sldId="392"/>
            <ac:inkMk id="267" creationId="{63CCA016-F64D-42FE-AE55-6D4A187B4E71}"/>
          </ac:inkMkLst>
        </pc:inkChg>
        <pc:inkChg chg="add">
          <ac:chgData name="呂仁園" userId="eef67f80-1e14-4c90-a22b-aad4575b3ef9" providerId="ADAL" clId="{FC75A137-0438-4E64-A2F8-CF022979D0B8}" dt="2020-06-19T01:36:03.095" v="1125" actId="9405"/>
          <ac:inkMkLst>
            <pc:docMk/>
            <pc:sldMk cId="1561387890" sldId="392"/>
            <ac:inkMk id="268" creationId="{ECD9EB6E-C603-45EB-9D61-DBBD470CA91F}"/>
          </ac:inkMkLst>
        </pc:inkChg>
        <pc:inkChg chg="add mod">
          <ac:chgData name="呂仁園" userId="eef67f80-1e14-4c90-a22b-aad4575b3ef9" providerId="ADAL" clId="{FC75A137-0438-4E64-A2F8-CF022979D0B8}" dt="2020-06-19T01:36:24.690" v="1154"/>
          <ac:inkMkLst>
            <pc:docMk/>
            <pc:sldMk cId="1561387890" sldId="392"/>
            <ac:inkMk id="269" creationId="{014B6FAD-4FFF-432B-B18E-349092E9FE1D}"/>
          </ac:inkMkLst>
        </pc:inkChg>
        <pc:inkChg chg="add mod">
          <ac:chgData name="呂仁園" userId="eef67f80-1e14-4c90-a22b-aad4575b3ef9" providerId="ADAL" clId="{FC75A137-0438-4E64-A2F8-CF022979D0B8}" dt="2020-06-19T01:36:24.690" v="1154"/>
          <ac:inkMkLst>
            <pc:docMk/>
            <pc:sldMk cId="1561387890" sldId="392"/>
            <ac:inkMk id="270" creationId="{06CCD8B4-703E-405C-AAFF-2C1A9B5EB8E9}"/>
          </ac:inkMkLst>
        </pc:inkChg>
        <pc:inkChg chg="add mod">
          <ac:chgData name="呂仁園" userId="eef67f80-1e14-4c90-a22b-aad4575b3ef9" providerId="ADAL" clId="{FC75A137-0438-4E64-A2F8-CF022979D0B8}" dt="2020-06-19T01:36:24.690" v="1154"/>
          <ac:inkMkLst>
            <pc:docMk/>
            <pc:sldMk cId="1561387890" sldId="392"/>
            <ac:inkMk id="271" creationId="{48CE7239-DEB7-4BF1-A318-96E809FF305F}"/>
          </ac:inkMkLst>
        </pc:inkChg>
        <pc:inkChg chg="add mod">
          <ac:chgData name="呂仁園" userId="eef67f80-1e14-4c90-a22b-aad4575b3ef9" providerId="ADAL" clId="{FC75A137-0438-4E64-A2F8-CF022979D0B8}" dt="2020-06-19T01:36:24.690" v="1154"/>
          <ac:inkMkLst>
            <pc:docMk/>
            <pc:sldMk cId="1561387890" sldId="392"/>
            <ac:inkMk id="272" creationId="{6FB29303-7579-4831-9DC2-2B1C84469210}"/>
          </ac:inkMkLst>
        </pc:inkChg>
        <pc:inkChg chg="add mod">
          <ac:chgData name="呂仁園" userId="eef67f80-1e14-4c90-a22b-aad4575b3ef9" providerId="ADAL" clId="{FC75A137-0438-4E64-A2F8-CF022979D0B8}" dt="2020-06-19T01:36:24.690" v="1154"/>
          <ac:inkMkLst>
            <pc:docMk/>
            <pc:sldMk cId="1561387890" sldId="392"/>
            <ac:inkMk id="273" creationId="{C93F27B1-F45E-472E-A849-599CC4D5578C}"/>
          </ac:inkMkLst>
        </pc:inkChg>
        <pc:inkChg chg="add mod">
          <ac:chgData name="呂仁園" userId="eef67f80-1e14-4c90-a22b-aad4575b3ef9" providerId="ADAL" clId="{FC75A137-0438-4E64-A2F8-CF022979D0B8}" dt="2020-06-19T01:36:24.690" v="1154"/>
          <ac:inkMkLst>
            <pc:docMk/>
            <pc:sldMk cId="1561387890" sldId="392"/>
            <ac:inkMk id="274" creationId="{0A5663ED-9E98-4328-9D53-69EC734FA0F5}"/>
          </ac:inkMkLst>
        </pc:inkChg>
        <pc:inkChg chg="add mod">
          <ac:chgData name="呂仁園" userId="eef67f80-1e14-4c90-a22b-aad4575b3ef9" providerId="ADAL" clId="{FC75A137-0438-4E64-A2F8-CF022979D0B8}" dt="2020-06-19T01:36:24.690" v="1154"/>
          <ac:inkMkLst>
            <pc:docMk/>
            <pc:sldMk cId="1561387890" sldId="392"/>
            <ac:inkMk id="275" creationId="{AC7943EE-753E-4AF4-B68F-E2F2E7609CB6}"/>
          </ac:inkMkLst>
        </pc:inkChg>
        <pc:inkChg chg="add mod">
          <ac:chgData name="呂仁園" userId="eef67f80-1e14-4c90-a22b-aad4575b3ef9" providerId="ADAL" clId="{FC75A137-0438-4E64-A2F8-CF022979D0B8}" dt="2020-06-19T01:36:24.690" v="1154"/>
          <ac:inkMkLst>
            <pc:docMk/>
            <pc:sldMk cId="1561387890" sldId="392"/>
            <ac:inkMk id="276" creationId="{DE1B90F1-1908-4555-AE86-FD69F8094045}"/>
          </ac:inkMkLst>
        </pc:inkChg>
        <pc:inkChg chg="add mod">
          <ac:chgData name="呂仁園" userId="eef67f80-1e14-4c90-a22b-aad4575b3ef9" providerId="ADAL" clId="{FC75A137-0438-4E64-A2F8-CF022979D0B8}" dt="2020-06-19T01:36:24.690" v="1154"/>
          <ac:inkMkLst>
            <pc:docMk/>
            <pc:sldMk cId="1561387890" sldId="392"/>
            <ac:inkMk id="277" creationId="{F266AE56-C2ED-49E8-8D85-811D6A6AD544}"/>
          </ac:inkMkLst>
        </pc:inkChg>
        <pc:inkChg chg="add mod">
          <ac:chgData name="呂仁園" userId="eef67f80-1e14-4c90-a22b-aad4575b3ef9" providerId="ADAL" clId="{FC75A137-0438-4E64-A2F8-CF022979D0B8}" dt="2020-06-19T01:36:24.690" v="1154"/>
          <ac:inkMkLst>
            <pc:docMk/>
            <pc:sldMk cId="1561387890" sldId="392"/>
            <ac:inkMk id="278" creationId="{CB1EE92A-DFD2-4C75-88B3-A40E2EC81112}"/>
          </ac:inkMkLst>
        </pc:inkChg>
        <pc:inkChg chg="add mod">
          <ac:chgData name="呂仁園" userId="eef67f80-1e14-4c90-a22b-aad4575b3ef9" providerId="ADAL" clId="{FC75A137-0438-4E64-A2F8-CF022979D0B8}" dt="2020-06-19T01:36:24.690" v="1154"/>
          <ac:inkMkLst>
            <pc:docMk/>
            <pc:sldMk cId="1561387890" sldId="392"/>
            <ac:inkMk id="279" creationId="{CE178B37-2005-4F62-8351-0D6D1FCF2935}"/>
          </ac:inkMkLst>
        </pc:inkChg>
        <pc:inkChg chg="add mod">
          <ac:chgData name="呂仁園" userId="eef67f80-1e14-4c90-a22b-aad4575b3ef9" providerId="ADAL" clId="{FC75A137-0438-4E64-A2F8-CF022979D0B8}" dt="2020-06-19T01:36:24.690" v="1154"/>
          <ac:inkMkLst>
            <pc:docMk/>
            <pc:sldMk cId="1561387890" sldId="392"/>
            <ac:inkMk id="280" creationId="{793CB808-42B7-49A0-8119-3725C71641E4}"/>
          </ac:inkMkLst>
        </pc:inkChg>
        <pc:inkChg chg="add mod">
          <ac:chgData name="呂仁園" userId="eef67f80-1e14-4c90-a22b-aad4575b3ef9" providerId="ADAL" clId="{FC75A137-0438-4E64-A2F8-CF022979D0B8}" dt="2020-06-19T01:36:24.690" v="1154"/>
          <ac:inkMkLst>
            <pc:docMk/>
            <pc:sldMk cId="1561387890" sldId="392"/>
            <ac:inkMk id="281" creationId="{67167075-5F12-4564-BBD1-370E0F0DA3A8}"/>
          </ac:inkMkLst>
        </pc:inkChg>
        <pc:inkChg chg="add mod">
          <ac:chgData name="呂仁園" userId="eef67f80-1e14-4c90-a22b-aad4575b3ef9" providerId="ADAL" clId="{FC75A137-0438-4E64-A2F8-CF022979D0B8}" dt="2020-06-19T01:36:24.690" v="1154"/>
          <ac:inkMkLst>
            <pc:docMk/>
            <pc:sldMk cId="1561387890" sldId="392"/>
            <ac:inkMk id="282" creationId="{723C499C-7FC8-4835-85B6-A5C2344FA136}"/>
          </ac:inkMkLst>
        </pc:inkChg>
        <pc:inkChg chg="add mod">
          <ac:chgData name="呂仁園" userId="eef67f80-1e14-4c90-a22b-aad4575b3ef9" providerId="ADAL" clId="{FC75A137-0438-4E64-A2F8-CF022979D0B8}" dt="2020-06-19T01:36:24.690" v="1154"/>
          <ac:inkMkLst>
            <pc:docMk/>
            <pc:sldMk cId="1561387890" sldId="392"/>
            <ac:inkMk id="283" creationId="{A280EB95-B895-4F9B-8302-321F1BC4E627}"/>
          </ac:inkMkLst>
        </pc:inkChg>
        <pc:inkChg chg="add mod">
          <ac:chgData name="呂仁園" userId="eef67f80-1e14-4c90-a22b-aad4575b3ef9" providerId="ADAL" clId="{FC75A137-0438-4E64-A2F8-CF022979D0B8}" dt="2020-06-19T01:36:24.690" v="1154"/>
          <ac:inkMkLst>
            <pc:docMk/>
            <pc:sldMk cId="1561387890" sldId="392"/>
            <ac:inkMk id="284" creationId="{82215133-E8FD-4048-9D3B-F324AD16D3E8}"/>
          </ac:inkMkLst>
        </pc:inkChg>
        <pc:inkChg chg="add mod">
          <ac:chgData name="呂仁園" userId="eef67f80-1e14-4c90-a22b-aad4575b3ef9" providerId="ADAL" clId="{FC75A137-0438-4E64-A2F8-CF022979D0B8}" dt="2020-06-19T01:36:24.690" v="1154"/>
          <ac:inkMkLst>
            <pc:docMk/>
            <pc:sldMk cId="1561387890" sldId="392"/>
            <ac:inkMk id="285" creationId="{81BE5576-541F-43D2-8341-9FC40AA45CBA}"/>
          </ac:inkMkLst>
        </pc:inkChg>
        <pc:inkChg chg="add mod">
          <ac:chgData name="呂仁園" userId="eef67f80-1e14-4c90-a22b-aad4575b3ef9" providerId="ADAL" clId="{FC75A137-0438-4E64-A2F8-CF022979D0B8}" dt="2020-06-19T01:36:24.690" v="1154"/>
          <ac:inkMkLst>
            <pc:docMk/>
            <pc:sldMk cId="1561387890" sldId="392"/>
            <ac:inkMk id="286" creationId="{E2F42F8D-6565-4038-A33B-C72D9C6E70E8}"/>
          </ac:inkMkLst>
        </pc:inkChg>
        <pc:inkChg chg="add mod">
          <ac:chgData name="呂仁園" userId="eef67f80-1e14-4c90-a22b-aad4575b3ef9" providerId="ADAL" clId="{FC75A137-0438-4E64-A2F8-CF022979D0B8}" dt="2020-06-19T01:36:24.690" v="1154"/>
          <ac:inkMkLst>
            <pc:docMk/>
            <pc:sldMk cId="1561387890" sldId="392"/>
            <ac:inkMk id="287" creationId="{D6804A70-DF59-44E4-9961-0636FEE2E6EB}"/>
          </ac:inkMkLst>
        </pc:inkChg>
        <pc:inkChg chg="add mod">
          <ac:chgData name="呂仁園" userId="eef67f80-1e14-4c90-a22b-aad4575b3ef9" providerId="ADAL" clId="{FC75A137-0438-4E64-A2F8-CF022979D0B8}" dt="2020-06-19T01:36:24.690" v="1154"/>
          <ac:inkMkLst>
            <pc:docMk/>
            <pc:sldMk cId="1561387890" sldId="392"/>
            <ac:inkMk id="288" creationId="{FEB9C3F9-37E0-4A0C-9DF2-A9D2E92299B2}"/>
          </ac:inkMkLst>
        </pc:inkChg>
        <pc:inkChg chg="add mod">
          <ac:chgData name="呂仁園" userId="eef67f80-1e14-4c90-a22b-aad4575b3ef9" providerId="ADAL" clId="{FC75A137-0438-4E64-A2F8-CF022979D0B8}" dt="2020-06-19T01:36:24.690" v="1154"/>
          <ac:inkMkLst>
            <pc:docMk/>
            <pc:sldMk cId="1561387890" sldId="392"/>
            <ac:inkMk id="289" creationId="{B2A33B68-41C7-49CA-885A-BC7F5BD847D6}"/>
          </ac:inkMkLst>
        </pc:inkChg>
        <pc:inkChg chg="add mod">
          <ac:chgData name="呂仁園" userId="eef67f80-1e14-4c90-a22b-aad4575b3ef9" providerId="ADAL" clId="{FC75A137-0438-4E64-A2F8-CF022979D0B8}" dt="2020-06-19T01:36:24.690" v="1154"/>
          <ac:inkMkLst>
            <pc:docMk/>
            <pc:sldMk cId="1561387890" sldId="392"/>
            <ac:inkMk id="290" creationId="{EF8EEB1D-4299-4C02-9A38-96BCD1665154}"/>
          </ac:inkMkLst>
        </pc:inkChg>
        <pc:inkChg chg="add mod">
          <ac:chgData name="呂仁園" userId="eef67f80-1e14-4c90-a22b-aad4575b3ef9" providerId="ADAL" clId="{FC75A137-0438-4E64-A2F8-CF022979D0B8}" dt="2020-06-19T01:36:24.690" v="1154"/>
          <ac:inkMkLst>
            <pc:docMk/>
            <pc:sldMk cId="1561387890" sldId="392"/>
            <ac:inkMk id="291" creationId="{D88F1B37-7CA4-42F9-99AA-4CF9EE15575C}"/>
          </ac:inkMkLst>
        </pc:inkChg>
        <pc:inkChg chg="add mod">
          <ac:chgData name="呂仁園" userId="eef67f80-1e14-4c90-a22b-aad4575b3ef9" providerId="ADAL" clId="{FC75A137-0438-4E64-A2F8-CF022979D0B8}" dt="2020-06-19T01:36:24.690" v="1154"/>
          <ac:inkMkLst>
            <pc:docMk/>
            <pc:sldMk cId="1561387890" sldId="392"/>
            <ac:inkMk id="292" creationId="{A5FD773B-A0D1-4FAE-846B-D45BDC2868F9}"/>
          </ac:inkMkLst>
        </pc:inkChg>
        <pc:inkChg chg="add mod">
          <ac:chgData name="呂仁園" userId="eef67f80-1e14-4c90-a22b-aad4575b3ef9" providerId="ADAL" clId="{FC75A137-0438-4E64-A2F8-CF022979D0B8}" dt="2020-06-19T01:36:24.690" v="1154"/>
          <ac:inkMkLst>
            <pc:docMk/>
            <pc:sldMk cId="1561387890" sldId="392"/>
            <ac:inkMk id="293" creationId="{66CC5699-2C5F-4FAC-ABFB-FF9298B8684D}"/>
          </ac:inkMkLst>
        </pc:inkChg>
        <pc:inkChg chg="add mod">
          <ac:chgData name="呂仁園" userId="eef67f80-1e14-4c90-a22b-aad4575b3ef9" providerId="ADAL" clId="{FC75A137-0438-4E64-A2F8-CF022979D0B8}" dt="2020-06-19T01:36:24.690" v="1154"/>
          <ac:inkMkLst>
            <pc:docMk/>
            <pc:sldMk cId="1561387890" sldId="392"/>
            <ac:inkMk id="294" creationId="{9F89C5B6-BCF6-45FC-8059-1351456C77BE}"/>
          </ac:inkMkLst>
        </pc:inkChg>
        <pc:inkChg chg="add mod">
          <ac:chgData name="呂仁園" userId="eef67f80-1e14-4c90-a22b-aad4575b3ef9" providerId="ADAL" clId="{FC75A137-0438-4E64-A2F8-CF022979D0B8}" dt="2020-06-19T01:36:24.690" v="1154"/>
          <ac:inkMkLst>
            <pc:docMk/>
            <pc:sldMk cId="1561387890" sldId="392"/>
            <ac:inkMk id="295" creationId="{3EEDE5E4-43B0-4A1E-B67D-68771EC38D05}"/>
          </ac:inkMkLst>
        </pc:inkChg>
        <pc:inkChg chg="add mod">
          <ac:chgData name="呂仁園" userId="eef67f80-1e14-4c90-a22b-aad4575b3ef9" providerId="ADAL" clId="{FC75A137-0438-4E64-A2F8-CF022979D0B8}" dt="2020-06-19T01:36:24.690" v="1154"/>
          <ac:inkMkLst>
            <pc:docMk/>
            <pc:sldMk cId="1561387890" sldId="392"/>
            <ac:inkMk id="296" creationId="{1A038DCB-B414-464C-8C78-C4FBB409C161}"/>
          </ac:inkMkLst>
        </pc:inkChg>
      </pc:sldChg>
      <pc:sldChg chg="addSp delSp modSp new mod">
        <pc:chgData name="呂仁園" userId="eef67f80-1e14-4c90-a22b-aad4575b3ef9" providerId="ADAL" clId="{FC75A137-0438-4E64-A2F8-CF022979D0B8}" dt="2020-06-19T01:42:05.587" v="1562" actId="9405"/>
        <pc:sldMkLst>
          <pc:docMk/>
          <pc:sldMk cId="2731512743" sldId="393"/>
        </pc:sldMkLst>
        <pc:spChg chg="del">
          <ac:chgData name="呂仁園" userId="eef67f80-1e14-4c90-a22b-aad4575b3ef9" providerId="ADAL" clId="{FC75A137-0438-4E64-A2F8-CF022979D0B8}" dt="2020-06-19T01:37:16.588" v="1156" actId="478"/>
          <ac:spMkLst>
            <pc:docMk/>
            <pc:sldMk cId="2731512743" sldId="393"/>
            <ac:spMk id="3" creationId="{24CC7142-E7F8-4036-B732-5EE8B79EC984}"/>
          </ac:spMkLst>
        </pc:spChg>
        <pc:grpChg chg="add mod">
          <ac:chgData name="呂仁園" userId="eef67f80-1e14-4c90-a22b-aad4575b3ef9" providerId="ADAL" clId="{FC75A137-0438-4E64-A2F8-CF022979D0B8}" dt="2020-06-19T01:37:29.148" v="1158" actId="164"/>
          <ac:grpSpMkLst>
            <pc:docMk/>
            <pc:sldMk cId="2731512743" sldId="393"/>
            <ac:grpSpMk id="6" creationId="{20BA61A6-B79F-448D-BBD4-9F7C63E8AD88}"/>
          </ac:grpSpMkLst>
        </pc:grpChg>
        <pc:grpChg chg="add mod">
          <ac:chgData name="呂仁園" userId="eef67f80-1e14-4c90-a22b-aad4575b3ef9" providerId="ADAL" clId="{FC75A137-0438-4E64-A2F8-CF022979D0B8}" dt="2020-06-19T01:37:29.148" v="1158" actId="164"/>
          <ac:grpSpMkLst>
            <pc:docMk/>
            <pc:sldMk cId="2731512743" sldId="393"/>
            <ac:grpSpMk id="11" creationId="{CF311F5C-A45E-4EF1-B891-2A46334E14F7}"/>
          </ac:grpSpMkLst>
        </pc:grpChg>
        <pc:grpChg chg="add mod">
          <ac:chgData name="呂仁園" userId="eef67f80-1e14-4c90-a22b-aad4575b3ef9" providerId="ADAL" clId="{FC75A137-0438-4E64-A2F8-CF022979D0B8}" dt="2020-06-19T01:37:29.148" v="1158" actId="164"/>
          <ac:grpSpMkLst>
            <pc:docMk/>
            <pc:sldMk cId="2731512743" sldId="393"/>
            <ac:grpSpMk id="14" creationId="{27805166-31A5-47B0-B674-49685BAB1866}"/>
          </ac:grpSpMkLst>
        </pc:grpChg>
        <pc:grpChg chg="add mod">
          <ac:chgData name="呂仁園" userId="eef67f80-1e14-4c90-a22b-aad4575b3ef9" providerId="ADAL" clId="{FC75A137-0438-4E64-A2F8-CF022979D0B8}" dt="2020-06-19T01:37:29.148" v="1158" actId="164"/>
          <ac:grpSpMkLst>
            <pc:docMk/>
            <pc:sldMk cId="2731512743" sldId="393"/>
            <ac:grpSpMk id="19" creationId="{55102563-A897-45DC-B86C-052C8910D725}"/>
          </ac:grpSpMkLst>
        </pc:grpChg>
        <pc:grpChg chg="add mod">
          <ac:chgData name="呂仁園" userId="eef67f80-1e14-4c90-a22b-aad4575b3ef9" providerId="ADAL" clId="{FC75A137-0438-4E64-A2F8-CF022979D0B8}" dt="2020-06-19T01:37:29.148" v="1158" actId="164"/>
          <ac:grpSpMkLst>
            <pc:docMk/>
            <pc:sldMk cId="2731512743" sldId="393"/>
            <ac:grpSpMk id="22" creationId="{70B1596D-11EF-4BC8-9421-7F4E1AF97197}"/>
          </ac:grpSpMkLst>
        </pc:grpChg>
        <pc:grpChg chg="add mod">
          <ac:chgData name="呂仁園" userId="eef67f80-1e14-4c90-a22b-aad4575b3ef9" providerId="ADAL" clId="{FC75A137-0438-4E64-A2F8-CF022979D0B8}" dt="2020-06-19T01:37:29.148" v="1158" actId="164"/>
          <ac:grpSpMkLst>
            <pc:docMk/>
            <pc:sldMk cId="2731512743" sldId="393"/>
            <ac:grpSpMk id="29" creationId="{6441EABB-61F1-4D24-B2D6-50B1AC97A857}"/>
          </ac:grpSpMkLst>
        </pc:grpChg>
        <pc:grpChg chg="add mod">
          <ac:chgData name="呂仁園" userId="eef67f80-1e14-4c90-a22b-aad4575b3ef9" providerId="ADAL" clId="{FC75A137-0438-4E64-A2F8-CF022979D0B8}" dt="2020-06-19T01:37:29.148" v="1158" actId="164"/>
          <ac:grpSpMkLst>
            <pc:docMk/>
            <pc:sldMk cId="2731512743" sldId="393"/>
            <ac:grpSpMk id="34" creationId="{C0B1660A-1ED9-4B30-93B6-61F2D538E348}"/>
          </ac:grpSpMkLst>
        </pc:grpChg>
        <pc:grpChg chg="add mod">
          <ac:chgData name="呂仁園" userId="eef67f80-1e14-4c90-a22b-aad4575b3ef9" providerId="ADAL" clId="{FC75A137-0438-4E64-A2F8-CF022979D0B8}" dt="2020-06-19T01:37:29.148" v="1158" actId="164"/>
          <ac:grpSpMkLst>
            <pc:docMk/>
            <pc:sldMk cId="2731512743" sldId="393"/>
            <ac:grpSpMk id="37" creationId="{D0012256-75DD-46A8-A2C0-CCAA7BE17ACA}"/>
          </ac:grpSpMkLst>
        </pc:grpChg>
        <pc:grpChg chg="add mod">
          <ac:chgData name="呂仁園" userId="eef67f80-1e14-4c90-a22b-aad4575b3ef9" providerId="ADAL" clId="{FC75A137-0438-4E64-A2F8-CF022979D0B8}" dt="2020-06-19T01:37:29.148" v="1158" actId="164"/>
          <ac:grpSpMkLst>
            <pc:docMk/>
            <pc:sldMk cId="2731512743" sldId="393"/>
            <ac:grpSpMk id="44" creationId="{B68EC0C2-762E-41F0-8050-52CD00FC360B}"/>
          </ac:grpSpMkLst>
        </pc:grpChg>
        <pc:grpChg chg="add mod">
          <ac:chgData name="呂仁園" userId="eef67f80-1e14-4c90-a22b-aad4575b3ef9" providerId="ADAL" clId="{FC75A137-0438-4E64-A2F8-CF022979D0B8}" dt="2020-06-19T01:37:29.148" v="1158" actId="164"/>
          <ac:grpSpMkLst>
            <pc:docMk/>
            <pc:sldMk cId="2731512743" sldId="393"/>
            <ac:grpSpMk id="51" creationId="{BAF07700-4034-4065-9CE0-B6C8D50C71A4}"/>
          </ac:grpSpMkLst>
        </pc:grpChg>
        <pc:grpChg chg="add mod">
          <ac:chgData name="呂仁園" userId="eef67f80-1e14-4c90-a22b-aad4575b3ef9" providerId="ADAL" clId="{FC75A137-0438-4E64-A2F8-CF022979D0B8}" dt="2020-06-19T01:37:29.148" v="1158" actId="164"/>
          <ac:grpSpMkLst>
            <pc:docMk/>
            <pc:sldMk cId="2731512743" sldId="393"/>
            <ac:grpSpMk id="58" creationId="{FE4B96A0-B469-4158-A20D-BB1DA32C531F}"/>
          </ac:grpSpMkLst>
        </pc:grpChg>
        <pc:grpChg chg="add mod">
          <ac:chgData name="呂仁園" userId="eef67f80-1e14-4c90-a22b-aad4575b3ef9" providerId="ADAL" clId="{FC75A137-0438-4E64-A2F8-CF022979D0B8}" dt="2020-06-19T01:37:29.148" v="1158" actId="164"/>
          <ac:grpSpMkLst>
            <pc:docMk/>
            <pc:sldMk cId="2731512743" sldId="393"/>
            <ac:grpSpMk id="65" creationId="{A30E40D7-4983-478E-AC97-C712DBC6806D}"/>
          </ac:grpSpMkLst>
        </pc:grpChg>
        <pc:grpChg chg="add mod">
          <ac:chgData name="呂仁園" userId="eef67f80-1e14-4c90-a22b-aad4575b3ef9" providerId="ADAL" clId="{FC75A137-0438-4E64-A2F8-CF022979D0B8}" dt="2020-06-19T01:37:29.148" v="1158" actId="164"/>
          <ac:grpSpMkLst>
            <pc:docMk/>
            <pc:sldMk cId="2731512743" sldId="393"/>
            <ac:grpSpMk id="73" creationId="{4BA1846D-2F29-48EA-9E64-921549E7695E}"/>
          </ac:grpSpMkLst>
        </pc:grpChg>
        <pc:grpChg chg="add mod">
          <ac:chgData name="呂仁園" userId="eef67f80-1e14-4c90-a22b-aad4575b3ef9" providerId="ADAL" clId="{FC75A137-0438-4E64-A2F8-CF022979D0B8}" dt="2020-06-19T01:37:29.148" v="1158" actId="164"/>
          <ac:grpSpMkLst>
            <pc:docMk/>
            <pc:sldMk cId="2731512743" sldId="393"/>
            <ac:grpSpMk id="80" creationId="{2A6DDD77-B32D-48DF-B51E-90EBD653175A}"/>
          </ac:grpSpMkLst>
        </pc:grpChg>
        <pc:grpChg chg="add mod">
          <ac:chgData name="呂仁園" userId="eef67f80-1e14-4c90-a22b-aad4575b3ef9" providerId="ADAL" clId="{FC75A137-0438-4E64-A2F8-CF022979D0B8}" dt="2020-06-19T01:37:29.148" v="1158" actId="164"/>
          <ac:grpSpMkLst>
            <pc:docMk/>
            <pc:sldMk cId="2731512743" sldId="393"/>
            <ac:grpSpMk id="84" creationId="{44CDAAA4-80B9-4C4A-98D3-CCC36E4004AE}"/>
          </ac:grpSpMkLst>
        </pc:grpChg>
        <pc:grpChg chg="add mod">
          <ac:chgData name="呂仁園" userId="eef67f80-1e14-4c90-a22b-aad4575b3ef9" providerId="ADAL" clId="{FC75A137-0438-4E64-A2F8-CF022979D0B8}" dt="2020-06-19T01:37:29.148" v="1158" actId="164"/>
          <ac:grpSpMkLst>
            <pc:docMk/>
            <pc:sldMk cId="2731512743" sldId="393"/>
            <ac:grpSpMk id="90" creationId="{37130C07-29A7-4D5C-9BD3-487C8D475CFC}"/>
          </ac:grpSpMkLst>
        </pc:grpChg>
        <pc:grpChg chg="add mod">
          <ac:chgData name="呂仁園" userId="eef67f80-1e14-4c90-a22b-aad4575b3ef9" providerId="ADAL" clId="{FC75A137-0438-4E64-A2F8-CF022979D0B8}" dt="2020-06-19T01:37:29.148" v="1158" actId="164"/>
          <ac:grpSpMkLst>
            <pc:docMk/>
            <pc:sldMk cId="2731512743" sldId="393"/>
            <ac:grpSpMk id="95" creationId="{6567DA12-1336-435D-A41B-5E05C670CDC0}"/>
          </ac:grpSpMkLst>
        </pc:grpChg>
        <pc:grpChg chg="add mod">
          <ac:chgData name="呂仁園" userId="eef67f80-1e14-4c90-a22b-aad4575b3ef9" providerId="ADAL" clId="{FC75A137-0438-4E64-A2F8-CF022979D0B8}" dt="2020-06-19T01:37:29.148" v="1158" actId="164"/>
          <ac:grpSpMkLst>
            <pc:docMk/>
            <pc:sldMk cId="2731512743" sldId="393"/>
            <ac:grpSpMk id="99" creationId="{62BA60FE-F76D-4D93-93B2-AC8DD3D9611B}"/>
          </ac:grpSpMkLst>
        </pc:grpChg>
        <pc:grpChg chg="add mod">
          <ac:chgData name="呂仁園" userId="eef67f80-1e14-4c90-a22b-aad4575b3ef9" providerId="ADAL" clId="{FC75A137-0438-4E64-A2F8-CF022979D0B8}" dt="2020-06-19T01:37:29.148" v="1158" actId="164"/>
          <ac:grpSpMkLst>
            <pc:docMk/>
            <pc:sldMk cId="2731512743" sldId="393"/>
            <ac:grpSpMk id="104" creationId="{3A3CB685-58F8-47E3-8CF5-ED6BB0D09E16}"/>
          </ac:grpSpMkLst>
        </pc:grpChg>
        <pc:grpChg chg="add mod">
          <ac:chgData name="呂仁園" userId="eef67f80-1e14-4c90-a22b-aad4575b3ef9" providerId="ADAL" clId="{FC75A137-0438-4E64-A2F8-CF022979D0B8}" dt="2020-06-19T01:37:29.148" v="1158" actId="164"/>
          <ac:grpSpMkLst>
            <pc:docMk/>
            <pc:sldMk cId="2731512743" sldId="393"/>
            <ac:grpSpMk id="110" creationId="{AED65310-7035-4ED3-9D5A-5C7F93CAB1ED}"/>
          </ac:grpSpMkLst>
        </pc:grpChg>
        <pc:grpChg chg="add mod">
          <ac:chgData name="呂仁園" userId="eef67f80-1e14-4c90-a22b-aad4575b3ef9" providerId="ADAL" clId="{FC75A137-0438-4E64-A2F8-CF022979D0B8}" dt="2020-06-19T01:37:29.148" v="1158" actId="164"/>
          <ac:grpSpMkLst>
            <pc:docMk/>
            <pc:sldMk cId="2731512743" sldId="393"/>
            <ac:grpSpMk id="114" creationId="{20B5ABA6-64BD-49C8-BC78-2AE87B416D34}"/>
          </ac:grpSpMkLst>
        </pc:grpChg>
        <pc:grpChg chg="add mod">
          <ac:chgData name="呂仁園" userId="eef67f80-1e14-4c90-a22b-aad4575b3ef9" providerId="ADAL" clId="{FC75A137-0438-4E64-A2F8-CF022979D0B8}" dt="2020-06-19T01:37:29.148" v="1158" actId="164"/>
          <ac:grpSpMkLst>
            <pc:docMk/>
            <pc:sldMk cId="2731512743" sldId="393"/>
            <ac:grpSpMk id="118" creationId="{F8CFA7AD-E07E-4195-BC9B-EFED4E5E8071}"/>
          </ac:grpSpMkLst>
        </pc:grpChg>
        <pc:grpChg chg="add mod">
          <ac:chgData name="呂仁園" userId="eef67f80-1e14-4c90-a22b-aad4575b3ef9" providerId="ADAL" clId="{FC75A137-0438-4E64-A2F8-CF022979D0B8}" dt="2020-06-19T01:37:29.148" v="1158" actId="164"/>
          <ac:grpSpMkLst>
            <pc:docMk/>
            <pc:sldMk cId="2731512743" sldId="393"/>
            <ac:grpSpMk id="121" creationId="{E4BD7D03-8F5C-4D39-9A98-DF30234225F9}"/>
          </ac:grpSpMkLst>
        </pc:grpChg>
        <pc:grpChg chg="add mod">
          <ac:chgData name="呂仁園" userId="eef67f80-1e14-4c90-a22b-aad4575b3ef9" providerId="ADAL" clId="{FC75A137-0438-4E64-A2F8-CF022979D0B8}" dt="2020-06-19T01:37:29.148" v="1158" actId="164"/>
          <ac:grpSpMkLst>
            <pc:docMk/>
            <pc:sldMk cId="2731512743" sldId="393"/>
            <ac:grpSpMk id="124" creationId="{0E303A80-BF9F-4D69-867E-C9DEF6C3829C}"/>
          </ac:grpSpMkLst>
        </pc:grpChg>
        <pc:grpChg chg="add mod">
          <ac:chgData name="呂仁園" userId="eef67f80-1e14-4c90-a22b-aad4575b3ef9" providerId="ADAL" clId="{FC75A137-0438-4E64-A2F8-CF022979D0B8}" dt="2020-06-19T01:37:29.148" v="1158" actId="164"/>
          <ac:grpSpMkLst>
            <pc:docMk/>
            <pc:sldMk cId="2731512743" sldId="393"/>
            <ac:grpSpMk id="130" creationId="{F6805818-A11E-4805-B04C-24BD954BE7DB}"/>
          </ac:grpSpMkLst>
        </pc:grpChg>
        <pc:grpChg chg="add mod">
          <ac:chgData name="呂仁園" userId="eef67f80-1e14-4c90-a22b-aad4575b3ef9" providerId="ADAL" clId="{FC75A137-0438-4E64-A2F8-CF022979D0B8}" dt="2020-06-19T01:37:29.148" v="1158" actId="164"/>
          <ac:grpSpMkLst>
            <pc:docMk/>
            <pc:sldMk cId="2731512743" sldId="393"/>
            <ac:grpSpMk id="135" creationId="{9CF9C105-45AF-44B8-9F1A-9C66E369A04D}"/>
          </ac:grpSpMkLst>
        </pc:grpChg>
        <pc:grpChg chg="add mod">
          <ac:chgData name="呂仁園" userId="eef67f80-1e14-4c90-a22b-aad4575b3ef9" providerId="ADAL" clId="{FC75A137-0438-4E64-A2F8-CF022979D0B8}" dt="2020-06-19T01:37:29.148" v="1158" actId="164"/>
          <ac:grpSpMkLst>
            <pc:docMk/>
            <pc:sldMk cId="2731512743" sldId="393"/>
            <ac:grpSpMk id="141" creationId="{CC8EB6C5-AC78-4525-9132-97D2286FCBB3}"/>
          </ac:grpSpMkLst>
        </pc:grpChg>
        <pc:grpChg chg="add mod">
          <ac:chgData name="呂仁園" userId="eef67f80-1e14-4c90-a22b-aad4575b3ef9" providerId="ADAL" clId="{FC75A137-0438-4E64-A2F8-CF022979D0B8}" dt="2020-06-19T01:37:29.148" v="1158" actId="164"/>
          <ac:grpSpMkLst>
            <pc:docMk/>
            <pc:sldMk cId="2731512743" sldId="393"/>
            <ac:grpSpMk id="145" creationId="{9B6AB04E-61C8-4C79-B656-83B11E2354F0}"/>
          </ac:grpSpMkLst>
        </pc:grpChg>
        <pc:grpChg chg="add mod">
          <ac:chgData name="呂仁園" userId="eef67f80-1e14-4c90-a22b-aad4575b3ef9" providerId="ADAL" clId="{FC75A137-0438-4E64-A2F8-CF022979D0B8}" dt="2020-06-19T01:37:29.148" v="1158" actId="164"/>
          <ac:grpSpMkLst>
            <pc:docMk/>
            <pc:sldMk cId="2731512743" sldId="393"/>
            <ac:grpSpMk id="148" creationId="{3CCC90C2-C614-44C9-963B-C07115959987}"/>
          </ac:grpSpMkLst>
        </pc:grpChg>
        <pc:grpChg chg="add mod">
          <ac:chgData name="呂仁園" userId="eef67f80-1e14-4c90-a22b-aad4575b3ef9" providerId="ADAL" clId="{FC75A137-0438-4E64-A2F8-CF022979D0B8}" dt="2020-06-19T01:37:29.148" v="1158" actId="164"/>
          <ac:grpSpMkLst>
            <pc:docMk/>
            <pc:sldMk cId="2731512743" sldId="393"/>
            <ac:grpSpMk id="151" creationId="{476281A4-D500-4F00-9C9E-D9D25A12F3D8}"/>
          </ac:grpSpMkLst>
        </pc:grpChg>
        <pc:grpChg chg="add mod">
          <ac:chgData name="呂仁園" userId="eef67f80-1e14-4c90-a22b-aad4575b3ef9" providerId="ADAL" clId="{FC75A137-0438-4E64-A2F8-CF022979D0B8}" dt="2020-06-19T01:37:29.148" v="1158" actId="164"/>
          <ac:grpSpMkLst>
            <pc:docMk/>
            <pc:sldMk cId="2731512743" sldId="393"/>
            <ac:grpSpMk id="159" creationId="{9995AAAC-08C1-4587-AB41-1D5E5158443D}"/>
          </ac:grpSpMkLst>
        </pc:grpChg>
        <pc:grpChg chg="add mod">
          <ac:chgData name="呂仁園" userId="eef67f80-1e14-4c90-a22b-aad4575b3ef9" providerId="ADAL" clId="{FC75A137-0438-4E64-A2F8-CF022979D0B8}" dt="2020-06-19T01:37:29.148" v="1158" actId="164"/>
          <ac:grpSpMkLst>
            <pc:docMk/>
            <pc:sldMk cId="2731512743" sldId="393"/>
            <ac:grpSpMk id="172" creationId="{2EC831EE-CB8C-4A36-A415-10D4ED53590E}"/>
          </ac:grpSpMkLst>
        </pc:grpChg>
        <pc:grpChg chg="add mod">
          <ac:chgData name="呂仁園" userId="eef67f80-1e14-4c90-a22b-aad4575b3ef9" providerId="ADAL" clId="{FC75A137-0438-4E64-A2F8-CF022979D0B8}" dt="2020-06-19T01:37:38.769" v="1161" actId="14100"/>
          <ac:grpSpMkLst>
            <pc:docMk/>
            <pc:sldMk cId="2731512743" sldId="393"/>
            <ac:grpSpMk id="189" creationId="{7F8837AB-D683-4E15-8AB2-54D39E0DFEC9}"/>
          </ac:grpSpMkLst>
        </pc:grpChg>
        <pc:grpChg chg="del mod">
          <ac:chgData name="呂仁園" userId="eef67f80-1e14-4c90-a22b-aad4575b3ef9" providerId="ADAL" clId="{FC75A137-0438-4E64-A2F8-CF022979D0B8}" dt="2020-06-19T01:38:02.108" v="1180"/>
          <ac:grpSpMkLst>
            <pc:docMk/>
            <pc:sldMk cId="2731512743" sldId="393"/>
            <ac:grpSpMk id="193" creationId="{F61D70D5-5377-4E09-A953-C4ED296AC10D}"/>
          </ac:grpSpMkLst>
        </pc:grpChg>
        <pc:grpChg chg="mod">
          <ac:chgData name="呂仁園" userId="eef67f80-1e14-4c90-a22b-aad4575b3ef9" providerId="ADAL" clId="{FC75A137-0438-4E64-A2F8-CF022979D0B8}" dt="2020-06-19T01:38:02.108" v="1180"/>
          <ac:grpSpMkLst>
            <pc:docMk/>
            <pc:sldMk cId="2731512743" sldId="393"/>
            <ac:grpSpMk id="208" creationId="{4F9B4335-7219-4603-8238-DEC2E2A063D4}"/>
          </ac:grpSpMkLst>
        </pc:grpChg>
        <pc:grpChg chg="mod">
          <ac:chgData name="呂仁園" userId="eef67f80-1e14-4c90-a22b-aad4575b3ef9" providerId="ADAL" clId="{FC75A137-0438-4E64-A2F8-CF022979D0B8}" dt="2020-06-19T01:38:02.108" v="1180"/>
          <ac:grpSpMkLst>
            <pc:docMk/>
            <pc:sldMk cId="2731512743" sldId="393"/>
            <ac:grpSpMk id="209" creationId="{D7A887C4-E65C-47D9-B0C6-E98079E0A9C3}"/>
          </ac:grpSpMkLst>
        </pc:grpChg>
        <pc:grpChg chg="del mod">
          <ac:chgData name="呂仁園" userId="eef67f80-1e14-4c90-a22b-aad4575b3ef9" providerId="ADAL" clId="{FC75A137-0438-4E64-A2F8-CF022979D0B8}" dt="2020-06-19T01:38:18.979" v="1212"/>
          <ac:grpSpMkLst>
            <pc:docMk/>
            <pc:sldMk cId="2731512743" sldId="393"/>
            <ac:grpSpMk id="238" creationId="{3DB1DA25-56D4-4BD4-B728-B1E57B50A7C3}"/>
          </ac:grpSpMkLst>
        </pc:grpChg>
        <pc:grpChg chg="mod">
          <ac:chgData name="呂仁園" userId="eef67f80-1e14-4c90-a22b-aad4575b3ef9" providerId="ADAL" clId="{FC75A137-0438-4E64-A2F8-CF022979D0B8}" dt="2020-06-19T01:38:17.763" v="1209"/>
          <ac:grpSpMkLst>
            <pc:docMk/>
            <pc:sldMk cId="2731512743" sldId="393"/>
            <ac:grpSpMk id="239" creationId="{DBA1F342-090E-46E3-8031-AB0E8518766B}"/>
          </ac:grpSpMkLst>
        </pc:grpChg>
        <pc:grpChg chg="mod">
          <ac:chgData name="呂仁園" userId="eef67f80-1e14-4c90-a22b-aad4575b3ef9" providerId="ADAL" clId="{FC75A137-0438-4E64-A2F8-CF022979D0B8}" dt="2020-06-19T01:38:17.763" v="1209"/>
          <ac:grpSpMkLst>
            <pc:docMk/>
            <pc:sldMk cId="2731512743" sldId="393"/>
            <ac:grpSpMk id="240" creationId="{A372EC29-98A6-4563-84AF-970D4C73CCFD}"/>
          </ac:grpSpMkLst>
        </pc:grpChg>
        <pc:grpChg chg="mod">
          <ac:chgData name="呂仁園" userId="eef67f80-1e14-4c90-a22b-aad4575b3ef9" providerId="ADAL" clId="{FC75A137-0438-4E64-A2F8-CF022979D0B8}" dt="2020-06-19T01:38:18.979" v="1212"/>
          <ac:grpSpMkLst>
            <pc:docMk/>
            <pc:sldMk cId="2731512743" sldId="393"/>
            <ac:grpSpMk id="243" creationId="{C36B5057-A4D2-488E-BF15-B9BD58E6488D}"/>
          </ac:grpSpMkLst>
        </pc:grpChg>
        <pc:grpChg chg="mod">
          <ac:chgData name="呂仁園" userId="eef67f80-1e14-4c90-a22b-aad4575b3ef9" providerId="ADAL" clId="{FC75A137-0438-4E64-A2F8-CF022979D0B8}" dt="2020-06-19T01:38:29.585" v="1236"/>
          <ac:grpSpMkLst>
            <pc:docMk/>
            <pc:sldMk cId="2731512743" sldId="393"/>
            <ac:grpSpMk id="267" creationId="{AE3C8B53-CA00-411E-8729-81B1A11C605B}"/>
          </ac:grpSpMkLst>
        </pc:grpChg>
        <pc:grpChg chg="mod">
          <ac:chgData name="呂仁園" userId="eef67f80-1e14-4c90-a22b-aad4575b3ef9" providerId="ADAL" clId="{FC75A137-0438-4E64-A2F8-CF022979D0B8}" dt="2020-06-19T01:38:29.585" v="1236"/>
          <ac:grpSpMkLst>
            <pc:docMk/>
            <pc:sldMk cId="2731512743" sldId="393"/>
            <ac:grpSpMk id="268" creationId="{653274FE-DB5B-4061-8F21-D708A2788717}"/>
          </ac:grpSpMkLst>
        </pc:grpChg>
        <pc:grpChg chg="mod">
          <ac:chgData name="呂仁園" userId="eef67f80-1e14-4c90-a22b-aad4575b3ef9" providerId="ADAL" clId="{FC75A137-0438-4E64-A2F8-CF022979D0B8}" dt="2020-06-19T01:38:37.006" v="1252"/>
          <ac:grpSpMkLst>
            <pc:docMk/>
            <pc:sldMk cId="2731512743" sldId="393"/>
            <ac:grpSpMk id="284" creationId="{BA0CA0C8-D4D0-4388-B8C6-DDDAF47DE962}"/>
          </ac:grpSpMkLst>
        </pc:grpChg>
        <pc:grpChg chg="del mod">
          <ac:chgData name="呂仁園" userId="eef67f80-1e14-4c90-a22b-aad4575b3ef9" providerId="ADAL" clId="{FC75A137-0438-4E64-A2F8-CF022979D0B8}" dt="2020-06-19T01:38:44.466" v="1267"/>
          <ac:grpSpMkLst>
            <pc:docMk/>
            <pc:sldMk cId="2731512743" sldId="393"/>
            <ac:grpSpMk id="289" creationId="{A4BE19EC-2A12-4284-B53E-E4DBFCAE3FA4}"/>
          </ac:grpSpMkLst>
        </pc:grpChg>
        <pc:grpChg chg="mod">
          <ac:chgData name="呂仁園" userId="eef67f80-1e14-4c90-a22b-aad4575b3ef9" providerId="ADAL" clId="{FC75A137-0438-4E64-A2F8-CF022979D0B8}" dt="2020-06-19T01:38:44.466" v="1267"/>
          <ac:grpSpMkLst>
            <pc:docMk/>
            <pc:sldMk cId="2731512743" sldId="393"/>
            <ac:grpSpMk id="299" creationId="{0232B7CD-5B52-48FA-9BAD-CFA3435B79AD}"/>
          </ac:grpSpMkLst>
        </pc:grpChg>
        <pc:grpChg chg="mod">
          <ac:chgData name="呂仁園" userId="eef67f80-1e14-4c90-a22b-aad4575b3ef9" providerId="ADAL" clId="{FC75A137-0438-4E64-A2F8-CF022979D0B8}" dt="2020-06-19T01:38:44.466" v="1267"/>
          <ac:grpSpMkLst>
            <pc:docMk/>
            <pc:sldMk cId="2731512743" sldId="393"/>
            <ac:grpSpMk id="300" creationId="{B6908A5A-452A-4A5A-B7CB-FF57888682B9}"/>
          </ac:grpSpMkLst>
        </pc:grpChg>
        <pc:grpChg chg="mod">
          <ac:chgData name="呂仁園" userId="eef67f80-1e14-4c90-a22b-aad4575b3ef9" providerId="ADAL" clId="{FC75A137-0438-4E64-A2F8-CF022979D0B8}" dt="2020-06-19T01:38:58.080" v="1296"/>
          <ac:grpSpMkLst>
            <pc:docMk/>
            <pc:sldMk cId="2731512743" sldId="393"/>
            <ac:grpSpMk id="329" creationId="{D1E100C1-797F-48FF-B026-39A444B779BF}"/>
          </ac:grpSpMkLst>
        </pc:grpChg>
        <pc:grpChg chg="mod">
          <ac:chgData name="呂仁園" userId="eef67f80-1e14-4c90-a22b-aad4575b3ef9" providerId="ADAL" clId="{FC75A137-0438-4E64-A2F8-CF022979D0B8}" dt="2020-06-19T01:39:01.979" v="1301"/>
          <ac:grpSpMkLst>
            <pc:docMk/>
            <pc:sldMk cId="2731512743" sldId="393"/>
            <ac:grpSpMk id="334" creationId="{2D900E07-E8A5-4116-B2B8-5F2B2964DCBA}"/>
          </ac:grpSpMkLst>
        </pc:grpChg>
        <pc:grpChg chg="del mod">
          <ac:chgData name="呂仁園" userId="eef67f80-1e14-4c90-a22b-aad4575b3ef9" providerId="ADAL" clId="{FC75A137-0438-4E64-A2F8-CF022979D0B8}" dt="2020-06-19T01:39:11.309" v="1313"/>
          <ac:grpSpMkLst>
            <pc:docMk/>
            <pc:sldMk cId="2731512743" sldId="393"/>
            <ac:grpSpMk id="337" creationId="{D8F4D521-1B45-4482-B6F3-F638E6FABDA5}"/>
          </ac:grpSpMkLst>
        </pc:grpChg>
        <pc:grpChg chg="del mod">
          <ac:chgData name="呂仁園" userId="eef67f80-1e14-4c90-a22b-aad4575b3ef9" providerId="ADAL" clId="{FC75A137-0438-4E64-A2F8-CF022979D0B8}" dt="2020-06-19T01:39:13.089" v="1316"/>
          <ac:grpSpMkLst>
            <pc:docMk/>
            <pc:sldMk cId="2731512743" sldId="393"/>
            <ac:grpSpMk id="346" creationId="{D5C3AE8B-BB4E-44AF-92AB-ED4BF5FA98C8}"/>
          </ac:grpSpMkLst>
        </pc:grpChg>
        <pc:grpChg chg="mod">
          <ac:chgData name="呂仁園" userId="eef67f80-1e14-4c90-a22b-aad4575b3ef9" providerId="ADAL" clId="{FC75A137-0438-4E64-A2F8-CF022979D0B8}" dt="2020-06-19T01:39:13.089" v="1316"/>
          <ac:grpSpMkLst>
            <pc:docMk/>
            <pc:sldMk cId="2731512743" sldId="393"/>
            <ac:grpSpMk id="349" creationId="{442A5A6C-D29D-4F88-AB3B-DA01CD7615FA}"/>
          </ac:grpSpMkLst>
        </pc:grpChg>
        <pc:grpChg chg="mod">
          <ac:chgData name="呂仁園" userId="eef67f80-1e14-4c90-a22b-aad4575b3ef9" providerId="ADAL" clId="{FC75A137-0438-4E64-A2F8-CF022979D0B8}" dt="2020-06-19T01:39:52.981" v="1325"/>
          <ac:grpSpMkLst>
            <pc:docMk/>
            <pc:sldMk cId="2731512743" sldId="393"/>
            <ac:grpSpMk id="358" creationId="{28AB9F47-9EBF-4F0A-9EC3-4D96063217DA}"/>
          </ac:grpSpMkLst>
        </pc:grpChg>
        <pc:grpChg chg="del mod">
          <ac:chgData name="呂仁園" userId="eef67f80-1e14-4c90-a22b-aad4575b3ef9" providerId="ADAL" clId="{FC75A137-0438-4E64-A2F8-CF022979D0B8}" dt="2020-06-19T01:40:05.723" v="1341" actId="478"/>
          <ac:grpSpMkLst>
            <pc:docMk/>
            <pc:sldMk cId="2731512743" sldId="393"/>
            <ac:grpSpMk id="373" creationId="{C805DB40-95E0-4E14-A4CE-2CA37F43CC83}"/>
          </ac:grpSpMkLst>
        </pc:grpChg>
        <pc:grpChg chg="mod">
          <ac:chgData name="呂仁園" userId="eef67f80-1e14-4c90-a22b-aad4575b3ef9" providerId="ADAL" clId="{FC75A137-0438-4E64-A2F8-CF022979D0B8}" dt="2020-06-19T01:40:01.368" v="1340"/>
          <ac:grpSpMkLst>
            <pc:docMk/>
            <pc:sldMk cId="2731512743" sldId="393"/>
            <ac:grpSpMk id="374" creationId="{52177BBF-70F9-4DE1-868B-D448F209B678}"/>
          </ac:grpSpMkLst>
        </pc:grpChg>
        <pc:grpChg chg="del mod">
          <ac:chgData name="呂仁園" userId="eef67f80-1e14-4c90-a22b-aad4575b3ef9" providerId="ADAL" clId="{FC75A137-0438-4E64-A2F8-CF022979D0B8}" dt="2020-06-19T01:40:17.936" v="1369"/>
          <ac:grpSpMkLst>
            <pc:docMk/>
            <pc:sldMk cId="2731512743" sldId="393"/>
            <ac:grpSpMk id="393" creationId="{D4BA0817-C081-4C76-B207-6C04DB59685F}"/>
          </ac:grpSpMkLst>
        </pc:grpChg>
        <pc:grpChg chg="mod">
          <ac:chgData name="呂仁園" userId="eef67f80-1e14-4c90-a22b-aad4575b3ef9" providerId="ADAL" clId="{FC75A137-0438-4E64-A2F8-CF022979D0B8}" dt="2020-06-19T01:40:17.936" v="1369"/>
          <ac:grpSpMkLst>
            <pc:docMk/>
            <pc:sldMk cId="2731512743" sldId="393"/>
            <ac:grpSpMk id="402" creationId="{C7A91C7B-3710-4092-A3E5-05D286995A3C}"/>
          </ac:grpSpMkLst>
        </pc:grpChg>
        <pc:grpChg chg="mod">
          <ac:chgData name="呂仁園" userId="eef67f80-1e14-4c90-a22b-aad4575b3ef9" providerId="ADAL" clId="{FC75A137-0438-4E64-A2F8-CF022979D0B8}" dt="2020-06-19T01:40:23.140" v="1383"/>
          <ac:grpSpMkLst>
            <pc:docMk/>
            <pc:sldMk cId="2731512743" sldId="393"/>
            <ac:grpSpMk id="416" creationId="{0D880938-BA95-49B5-86F8-D9B153C14723}"/>
          </ac:grpSpMkLst>
        </pc:grpChg>
        <pc:grpChg chg="mod">
          <ac:chgData name="呂仁園" userId="eef67f80-1e14-4c90-a22b-aad4575b3ef9" providerId="ADAL" clId="{FC75A137-0438-4E64-A2F8-CF022979D0B8}" dt="2020-06-19T01:40:34.023" v="1412"/>
          <ac:grpSpMkLst>
            <pc:docMk/>
            <pc:sldMk cId="2731512743" sldId="393"/>
            <ac:grpSpMk id="445" creationId="{CED843FC-C8C4-4EBC-A478-739CC3F61267}"/>
          </ac:grpSpMkLst>
        </pc:grpChg>
        <pc:grpChg chg="mod">
          <ac:chgData name="呂仁園" userId="eef67f80-1e14-4c90-a22b-aad4575b3ef9" providerId="ADAL" clId="{FC75A137-0438-4E64-A2F8-CF022979D0B8}" dt="2020-06-19T01:40:34.023" v="1412"/>
          <ac:grpSpMkLst>
            <pc:docMk/>
            <pc:sldMk cId="2731512743" sldId="393"/>
            <ac:grpSpMk id="446" creationId="{3D05EF82-1099-4128-B6D0-DC3E2D307252}"/>
          </ac:grpSpMkLst>
        </pc:grpChg>
        <pc:grpChg chg="mod">
          <ac:chgData name="呂仁園" userId="eef67f80-1e14-4c90-a22b-aad4575b3ef9" providerId="ADAL" clId="{FC75A137-0438-4E64-A2F8-CF022979D0B8}" dt="2020-06-19T01:40:34.023" v="1412"/>
          <ac:grpSpMkLst>
            <pc:docMk/>
            <pc:sldMk cId="2731512743" sldId="393"/>
            <ac:grpSpMk id="447" creationId="{EF835D02-3819-4BA0-AAE8-19A01AC5EED4}"/>
          </ac:grpSpMkLst>
        </pc:grpChg>
        <pc:grpChg chg="del mod">
          <ac:chgData name="呂仁園" userId="eef67f80-1e14-4c90-a22b-aad4575b3ef9" providerId="ADAL" clId="{FC75A137-0438-4E64-A2F8-CF022979D0B8}" dt="2020-06-19T01:40:45.766" v="1439"/>
          <ac:grpSpMkLst>
            <pc:docMk/>
            <pc:sldMk cId="2731512743" sldId="393"/>
            <ac:grpSpMk id="455" creationId="{4FFD8BAE-15E2-4DFF-8FDF-3EFA5E3C3C20}"/>
          </ac:grpSpMkLst>
        </pc:grpChg>
        <pc:grpChg chg="mod">
          <ac:chgData name="呂仁園" userId="eef67f80-1e14-4c90-a22b-aad4575b3ef9" providerId="ADAL" clId="{FC75A137-0438-4E64-A2F8-CF022979D0B8}" dt="2020-06-19T01:40:45.766" v="1439"/>
          <ac:grpSpMkLst>
            <pc:docMk/>
            <pc:sldMk cId="2731512743" sldId="393"/>
            <ac:grpSpMk id="474" creationId="{E929350D-8AF1-41CE-9CC6-D9A3C81CC1CE}"/>
          </ac:grpSpMkLst>
        </pc:grpChg>
        <pc:grpChg chg="del mod">
          <ac:chgData name="呂仁園" userId="eef67f80-1e14-4c90-a22b-aad4575b3ef9" providerId="ADAL" clId="{FC75A137-0438-4E64-A2F8-CF022979D0B8}" dt="2020-06-19T01:41:34.551" v="1493"/>
          <ac:grpSpMkLst>
            <pc:docMk/>
            <pc:sldMk cId="2731512743" sldId="393"/>
            <ac:grpSpMk id="489" creationId="{EE65D6D8-D05F-4803-A6FA-24457E4442B3}"/>
          </ac:grpSpMkLst>
        </pc:grpChg>
        <pc:grpChg chg="del mod">
          <ac:chgData name="呂仁園" userId="eef67f80-1e14-4c90-a22b-aad4575b3ef9" providerId="ADAL" clId="{FC75A137-0438-4E64-A2F8-CF022979D0B8}" dt="2020-06-19T01:41:09.793" v="1469"/>
          <ac:grpSpMkLst>
            <pc:docMk/>
            <pc:sldMk cId="2731512743" sldId="393"/>
            <ac:grpSpMk id="504" creationId="{CB72E6E2-86D2-4B2F-900D-4FFAEFA3043E}"/>
          </ac:grpSpMkLst>
        </pc:grpChg>
        <pc:grpChg chg="del mod">
          <ac:chgData name="呂仁園" userId="eef67f80-1e14-4c90-a22b-aad4575b3ef9" providerId="ADAL" clId="{FC75A137-0438-4E64-A2F8-CF022979D0B8}" dt="2020-06-19T01:41:28.816" v="1483" actId="478"/>
          <ac:grpSpMkLst>
            <pc:docMk/>
            <pc:sldMk cId="2731512743" sldId="393"/>
            <ac:grpSpMk id="505" creationId="{B66A4554-9129-4B52-9BAF-BDBB5D1A11D4}"/>
          </ac:grpSpMkLst>
        </pc:grpChg>
        <pc:grpChg chg="del mod">
          <ac:chgData name="呂仁園" userId="eef67f80-1e14-4c90-a22b-aad4575b3ef9" providerId="ADAL" clId="{FC75A137-0438-4E64-A2F8-CF022979D0B8}" dt="2020-06-19T01:41:26.296" v="1482" actId="478"/>
          <ac:grpSpMkLst>
            <pc:docMk/>
            <pc:sldMk cId="2731512743" sldId="393"/>
            <ac:grpSpMk id="517" creationId="{AD46B70E-B1DE-4041-BA98-934D3D427844}"/>
          </ac:grpSpMkLst>
        </pc:grpChg>
        <pc:grpChg chg="mod">
          <ac:chgData name="呂仁園" userId="eef67f80-1e14-4c90-a22b-aad4575b3ef9" providerId="ADAL" clId="{FC75A137-0438-4E64-A2F8-CF022979D0B8}" dt="2020-06-19T01:41:34.551" v="1493"/>
          <ac:grpSpMkLst>
            <pc:docMk/>
            <pc:sldMk cId="2731512743" sldId="393"/>
            <ac:grpSpMk id="527" creationId="{5AF2FAE5-D4E8-4F04-80E3-95EAA30DA4C7}"/>
          </ac:grpSpMkLst>
        </pc:grpChg>
        <pc:grpChg chg="mod">
          <ac:chgData name="呂仁園" userId="eef67f80-1e14-4c90-a22b-aad4575b3ef9" providerId="ADAL" clId="{FC75A137-0438-4E64-A2F8-CF022979D0B8}" dt="2020-06-19T01:41:38.058" v="1499"/>
          <ac:grpSpMkLst>
            <pc:docMk/>
            <pc:sldMk cId="2731512743" sldId="393"/>
            <ac:grpSpMk id="533" creationId="{0A6C4E4E-7977-4320-8B85-C14DD250AC12}"/>
          </ac:grpSpMkLst>
        </pc:grpChg>
        <pc:grpChg chg="mod">
          <ac:chgData name="呂仁園" userId="eef67f80-1e14-4c90-a22b-aad4575b3ef9" providerId="ADAL" clId="{FC75A137-0438-4E64-A2F8-CF022979D0B8}" dt="2020-06-19T01:41:40.617" v="1502"/>
          <ac:grpSpMkLst>
            <pc:docMk/>
            <pc:sldMk cId="2731512743" sldId="393"/>
            <ac:grpSpMk id="536" creationId="{DDD85D46-5511-48CB-9949-8E25935F54D8}"/>
          </ac:grpSpMkLst>
        </pc:grpChg>
        <pc:grpChg chg="mod">
          <ac:chgData name="呂仁園" userId="eef67f80-1e14-4c90-a22b-aad4575b3ef9" providerId="ADAL" clId="{FC75A137-0438-4E64-A2F8-CF022979D0B8}" dt="2020-06-19T01:42:02.885" v="1561"/>
          <ac:grpSpMkLst>
            <pc:docMk/>
            <pc:sldMk cId="2731512743" sldId="393"/>
            <ac:grpSpMk id="595" creationId="{CA231956-CFF1-4933-BA03-E344D23AE7F4}"/>
          </ac:grpSpMkLst>
        </pc:grpChg>
        <pc:grpChg chg="mod">
          <ac:chgData name="呂仁園" userId="eef67f80-1e14-4c90-a22b-aad4575b3ef9" providerId="ADAL" clId="{FC75A137-0438-4E64-A2F8-CF022979D0B8}" dt="2020-06-19T01:42:02.885" v="1561"/>
          <ac:grpSpMkLst>
            <pc:docMk/>
            <pc:sldMk cId="2731512743" sldId="393"/>
            <ac:grpSpMk id="596" creationId="{BAFD3728-D7A6-4D80-8E80-B056DCE82A82}"/>
          </ac:grpSpMkLst>
        </pc:grpChg>
        <pc:grpChg chg="mod">
          <ac:chgData name="呂仁園" userId="eef67f80-1e14-4c90-a22b-aad4575b3ef9" providerId="ADAL" clId="{FC75A137-0438-4E64-A2F8-CF022979D0B8}" dt="2020-06-19T01:42:02.885" v="1561"/>
          <ac:grpSpMkLst>
            <pc:docMk/>
            <pc:sldMk cId="2731512743" sldId="393"/>
            <ac:grpSpMk id="597" creationId="{2960F594-F97F-4FEE-ACCB-1C737C4D88E7}"/>
          </ac:grpSpMkLst>
        </pc:grpChg>
        <pc:inkChg chg="mod">
          <ac:chgData name="呂仁園" userId="eef67f80-1e14-4c90-a22b-aad4575b3ef9" providerId="ADAL" clId="{FC75A137-0438-4E64-A2F8-CF022979D0B8}" dt="2020-06-19T01:37:19.200" v="1157"/>
          <ac:inkMkLst>
            <pc:docMk/>
            <pc:sldMk cId="2731512743" sldId="393"/>
            <ac:inkMk id="7" creationId="{18F675BB-0C76-4BCE-BEF9-DEFCD3E212F8}"/>
          </ac:inkMkLst>
        </pc:inkChg>
        <pc:inkChg chg="mod">
          <ac:chgData name="呂仁園" userId="eef67f80-1e14-4c90-a22b-aad4575b3ef9" providerId="ADAL" clId="{FC75A137-0438-4E64-A2F8-CF022979D0B8}" dt="2020-06-19T01:37:19.200" v="1157"/>
          <ac:inkMkLst>
            <pc:docMk/>
            <pc:sldMk cId="2731512743" sldId="393"/>
            <ac:inkMk id="8" creationId="{7B5D537F-9FDB-43E6-B91C-E9DF1EA4B2AB}"/>
          </ac:inkMkLst>
        </pc:inkChg>
        <pc:inkChg chg="mod">
          <ac:chgData name="呂仁園" userId="eef67f80-1e14-4c90-a22b-aad4575b3ef9" providerId="ADAL" clId="{FC75A137-0438-4E64-A2F8-CF022979D0B8}" dt="2020-06-19T01:37:19.200" v="1157"/>
          <ac:inkMkLst>
            <pc:docMk/>
            <pc:sldMk cId="2731512743" sldId="393"/>
            <ac:inkMk id="9" creationId="{2E3085BB-29FD-476E-A193-DE983447DBBF}"/>
          </ac:inkMkLst>
        </pc:inkChg>
        <pc:inkChg chg="mod">
          <ac:chgData name="呂仁園" userId="eef67f80-1e14-4c90-a22b-aad4575b3ef9" providerId="ADAL" clId="{FC75A137-0438-4E64-A2F8-CF022979D0B8}" dt="2020-06-19T01:37:19.200" v="1157"/>
          <ac:inkMkLst>
            <pc:docMk/>
            <pc:sldMk cId="2731512743" sldId="393"/>
            <ac:inkMk id="10" creationId="{63C4910E-2847-43C6-9C89-884BE4A381FC}"/>
          </ac:inkMkLst>
        </pc:inkChg>
        <pc:inkChg chg="mod">
          <ac:chgData name="呂仁園" userId="eef67f80-1e14-4c90-a22b-aad4575b3ef9" providerId="ADAL" clId="{FC75A137-0438-4E64-A2F8-CF022979D0B8}" dt="2020-06-19T01:37:19.200" v="1157"/>
          <ac:inkMkLst>
            <pc:docMk/>
            <pc:sldMk cId="2731512743" sldId="393"/>
            <ac:inkMk id="12" creationId="{AB5E53E5-C8C0-422D-8CB9-91EF4874F178}"/>
          </ac:inkMkLst>
        </pc:inkChg>
        <pc:inkChg chg="mod">
          <ac:chgData name="呂仁園" userId="eef67f80-1e14-4c90-a22b-aad4575b3ef9" providerId="ADAL" clId="{FC75A137-0438-4E64-A2F8-CF022979D0B8}" dt="2020-06-19T01:37:19.200" v="1157"/>
          <ac:inkMkLst>
            <pc:docMk/>
            <pc:sldMk cId="2731512743" sldId="393"/>
            <ac:inkMk id="13" creationId="{87E1B477-CDC3-4FFC-B934-CAD7F62AB243}"/>
          </ac:inkMkLst>
        </pc:inkChg>
        <pc:inkChg chg="mod">
          <ac:chgData name="呂仁園" userId="eef67f80-1e14-4c90-a22b-aad4575b3ef9" providerId="ADAL" clId="{FC75A137-0438-4E64-A2F8-CF022979D0B8}" dt="2020-06-19T01:37:19.200" v="1157"/>
          <ac:inkMkLst>
            <pc:docMk/>
            <pc:sldMk cId="2731512743" sldId="393"/>
            <ac:inkMk id="15" creationId="{24429EFB-9C37-4AA2-AC96-DAAA3E179024}"/>
          </ac:inkMkLst>
        </pc:inkChg>
        <pc:inkChg chg="mod">
          <ac:chgData name="呂仁園" userId="eef67f80-1e14-4c90-a22b-aad4575b3ef9" providerId="ADAL" clId="{FC75A137-0438-4E64-A2F8-CF022979D0B8}" dt="2020-06-19T01:37:19.200" v="1157"/>
          <ac:inkMkLst>
            <pc:docMk/>
            <pc:sldMk cId="2731512743" sldId="393"/>
            <ac:inkMk id="16" creationId="{7FD16D64-CFD2-4596-B75B-865ECCE36867}"/>
          </ac:inkMkLst>
        </pc:inkChg>
        <pc:inkChg chg="mod">
          <ac:chgData name="呂仁園" userId="eef67f80-1e14-4c90-a22b-aad4575b3ef9" providerId="ADAL" clId="{FC75A137-0438-4E64-A2F8-CF022979D0B8}" dt="2020-06-19T01:37:19.200" v="1157"/>
          <ac:inkMkLst>
            <pc:docMk/>
            <pc:sldMk cId="2731512743" sldId="393"/>
            <ac:inkMk id="17" creationId="{79703AF7-2B80-4DBD-BB7B-DD8CCBD82AE3}"/>
          </ac:inkMkLst>
        </pc:inkChg>
        <pc:inkChg chg="mod">
          <ac:chgData name="呂仁園" userId="eef67f80-1e14-4c90-a22b-aad4575b3ef9" providerId="ADAL" clId="{FC75A137-0438-4E64-A2F8-CF022979D0B8}" dt="2020-06-19T01:37:19.200" v="1157"/>
          <ac:inkMkLst>
            <pc:docMk/>
            <pc:sldMk cId="2731512743" sldId="393"/>
            <ac:inkMk id="18" creationId="{DD3A3EE9-349B-4696-BC59-D971166BF9E3}"/>
          </ac:inkMkLst>
        </pc:inkChg>
        <pc:inkChg chg="mod">
          <ac:chgData name="呂仁園" userId="eef67f80-1e14-4c90-a22b-aad4575b3ef9" providerId="ADAL" clId="{FC75A137-0438-4E64-A2F8-CF022979D0B8}" dt="2020-06-19T01:37:19.200" v="1157"/>
          <ac:inkMkLst>
            <pc:docMk/>
            <pc:sldMk cId="2731512743" sldId="393"/>
            <ac:inkMk id="20" creationId="{F16E7BB0-A90A-400F-9428-A85A241161D3}"/>
          </ac:inkMkLst>
        </pc:inkChg>
        <pc:inkChg chg="mod">
          <ac:chgData name="呂仁園" userId="eef67f80-1e14-4c90-a22b-aad4575b3ef9" providerId="ADAL" clId="{FC75A137-0438-4E64-A2F8-CF022979D0B8}" dt="2020-06-19T01:37:19.200" v="1157"/>
          <ac:inkMkLst>
            <pc:docMk/>
            <pc:sldMk cId="2731512743" sldId="393"/>
            <ac:inkMk id="21" creationId="{53D3CDF5-52C8-45C2-984E-B25ADA1C10F6}"/>
          </ac:inkMkLst>
        </pc:inkChg>
        <pc:inkChg chg="mod">
          <ac:chgData name="呂仁園" userId="eef67f80-1e14-4c90-a22b-aad4575b3ef9" providerId="ADAL" clId="{FC75A137-0438-4E64-A2F8-CF022979D0B8}" dt="2020-06-19T01:37:19.200" v="1157"/>
          <ac:inkMkLst>
            <pc:docMk/>
            <pc:sldMk cId="2731512743" sldId="393"/>
            <ac:inkMk id="23" creationId="{B524AEA0-385E-4B7F-93BE-F5D3E94A37D8}"/>
          </ac:inkMkLst>
        </pc:inkChg>
        <pc:inkChg chg="mod">
          <ac:chgData name="呂仁園" userId="eef67f80-1e14-4c90-a22b-aad4575b3ef9" providerId="ADAL" clId="{FC75A137-0438-4E64-A2F8-CF022979D0B8}" dt="2020-06-19T01:37:19.200" v="1157"/>
          <ac:inkMkLst>
            <pc:docMk/>
            <pc:sldMk cId="2731512743" sldId="393"/>
            <ac:inkMk id="24" creationId="{5B4BAE2A-8AAA-4E74-9FD3-7B69656DD1E9}"/>
          </ac:inkMkLst>
        </pc:inkChg>
        <pc:inkChg chg="mod">
          <ac:chgData name="呂仁園" userId="eef67f80-1e14-4c90-a22b-aad4575b3ef9" providerId="ADAL" clId="{FC75A137-0438-4E64-A2F8-CF022979D0B8}" dt="2020-06-19T01:37:19.200" v="1157"/>
          <ac:inkMkLst>
            <pc:docMk/>
            <pc:sldMk cId="2731512743" sldId="393"/>
            <ac:inkMk id="25" creationId="{73BE37F9-00E6-4749-9AC0-C8FB50243939}"/>
          </ac:inkMkLst>
        </pc:inkChg>
        <pc:inkChg chg="mod">
          <ac:chgData name="呂仁園" userId="eef67f80-1e14-4c90-a22b-aad4575b3ef9" providerId="ADAL" clId="{FC75A137-0438-4E64-A2F8-CF022979D0B8}" dt="2020-06-19T01:37:19.200" v="1157"/>
          <ac:inkMkLst>
            <pc:docMk/>
            <pc:sldMk cId="2731512743" sldId="393"/>
            <ac:inkMk id="26" creationId="{059E586A-441B-4A60-8474-4A93D36B86D8}"/>
          </ac:inkMkLst>
        </pc:inkChg>
        <pc:inkChg chg="add mod">
          <ac:chgData name="呂仁園" userId="eef67f80-1e14-4c90-a22b-aad4575b3ef9" providerId="ADAL" clId="{FC75A137-0438-4E64-A2F8-CF022979D0B8}" dt="2020-06-19T01:37:29.148" v="1158" actId="164"/>
          <ac:inkMkLst>
            <pc:docMk/>
            <pc:sldMk cId="2731512743" sldId="393"/>
            <ac:inkMk id="27" creationId="{FCE59FD8-796B-4A41-B119-7D5F20818FFB}"/>
          </ac:inkMkLst>
        </pc:inkChg>
        <pc:inkChg chg="add mod">
          <ac:chgData name="呂仁園" userId="eef67f80-1e14-4c90-a22b-aad4575b3ef9" providerId="ADAL" clId="{FC75A137-0438-4E64-A2F8-CF022979D0B8}" dt="2020-06-19T01:37:29.148" v="1158" actId="164"/>
          <ac:inkMkLst>
            <pc:docMk/>
            <pc:sldMk cId="2731512743" sldId="393"/>
            <ac:inkMk id="28" creationId="{A3C0C430-9895-48B7-9306-42B55521BD97}"/>
          </ac:inkMkLst>
        </pc:inkChg>
        <pc:inkChg chg="mod">
          <ac:chgData name="呂仁園" userId="eef67f80-1e14-4c90-a22b-aad4575b3ef9" providerId="ADAL" clId="{FC75A137-0438-4E64-A2F8-CF022979D0B8}" dt="2020-06-19T01:37:19.200" v="1157"/>
          <ac:inkMkLst>
            <pc:docMk/>
            <pc:sldMk cId="2731512743" sldId="393"/>
            <ac:inkMk id="30" creationId="{9E429937-C9CD-4D1E-AB58-163267D4117D}"/>
          </ac:inkMkLst>
        </pc:inkChg>
        <pc:inkChg chg="mod">
          <ac:chgData name="呂仁園" userId="eef67f80-1e14-4c90-a22b-aad4575b3ef9" providerId="ADAL" clId="{FC75A137-0438-4E64-A2F8-CF022979D0B8}" dt="2020-06-19T01:37:19.200" v="1157"/>
          <ac:inkMkLst>
            <pc:docMk/>
            <pc:sldMk cId="2731512743" sldId="393"/>
            <ac:inkMk id="31" creationId="{E278EB45-5824-475F-8B77-87792C4910D3}"/>
          </ac:inkMkLst>
        </pc:inkChg>
        <pc:inkChg chg="mod">
          <ac:chgData name="呂仁園" userId="eef67f80-1e14-4c90-a22b-aad4575b3ef9" providerId="ADAL" clId="{FC75A137-0438-4E64-A2F8-CF022979D0B8}" dt="2020-06-19T01:37:19.200" v="1157"/>
          <ac:inkMkLst>
            <pc:docMk/>
            <pc:sldMk cId="2731512743" sldId="393"/>
            <ac:inkMk id="32" creationId="{53E8040C-0845-4A7E-80A1-4216907E6FE0}"/>
          </ac:inkMkLst>
        </pc:inkChg>
        <pc:inkChg chg="mod">
          <ac:chgData name="呂仁園" userId="eef67f80-1e14-4c90-a22b-aad4575b3ef9" providerId="ADAL" clId="{FC75A137-0438-4E64-A2F8-CF022979D0B8}" dt="2020-06-19T01:37:19.200" v="1157"/>
          <ac:inkMkLst>
            <pc:docMk/>
            <pc:sldMk cId="2731512743" sldId="393"/>
            <ac:inkMk id="33" creationId="{B2781A91-AB4D-4197-8CB0-CE5F0785C760}"/>
          </ac:inkMkLst>
        </pc:inkChg>
        <pc:inkChg chg="mod">
          <ac:chgData name="呂仁園" userId="eef67f80-1e14-4c90-a22b-aad4575b3ef9" providerId="ADAL" clId="{FC75A137-0438-4E64-A2F8-CF022979D0B8}" dt="2020-06-19T01:37:19.200" v="1157"/>
          <ac:inkMkLst>
            <pc:docMk/>
            <pc:sldMk cId="2731512743" sldId="393"/>
            <ac:inkMk id="35" creationId="{3993A391-2B54-4B1A-B226-B6631349FE10}"/>
          </ac:inkMkLst>
        </pc:inkChg>
        <pc:inkChg chg="mod">
          <ac:chgData name="呂仁園" userId="eef67f80-1e14-4c90-a22b-aad4575b3ef9" providerId="ADAL" clId="{FC75A137-0438-4E64-A2F8-CF022979D0B8}" dt="2020-06-19T01:37:19.200" v="1157"/>
          <ac:inkMkLst>
            <pc:docMk/>
            <pc:sldMk cId="2731512743" sldId="393"/>
            <ac:inkMk id="36" creationId="{64B30F64-ADD5-430D-96DE-3A5F693CD8CD}"/>
          </ac:inkMkLst>
        </pc:inkChg>
        <pc:inkChg chg="mod">
          <ac:chgData name="呂仁園" userId="eef67f80-1e14-4c90-a22b-aad4575b3ef9" providerId="ADAL" clId="{FC75A137-0438-4E64-A2F8-CF022979D0B8}" dt="2020-06-19T01:37:19.200" v="1157"/>
          <ac:inkMkLst>
            <pc:docMk/>
            <pc:sldMk cId="2731512743" sldId="393"/>
            <ac:inkMk id="38" creationId="{CE2E69C7-8F03-4C7F-BD2D-39E75B82B194}"/>
          </ac:inkMkLst>
        </pc:inkChg>
        <pc:inkChg chg="mod">
          <ac:chgData name="呂仁園" userId="eef67f80-1e14-4c90-a22b-aad4575b3ef9" providerId="ADAL" clId="{FC75A137-0438-4E64-A2F8-CF022979D0B8}" dt="2020-06-19T01:37:19.200" v="1157"/>
          <ac:inkMkLst>
            <pc:docMk/>
            <pc:sldMk cId="2731512743" sldId="393"/>
            <ac:inkMk id="39" creationId="{2C665906-B8B2-4AE3-AD85-020AF4964638}"/>
          </ac:inkMkLst>
        </pc:inkChg>
        <pc:inkChg chg="mod">
          <ac:chgData name="呂仁園" userId="eef67f80-1e14-4c90-a22b-aad4575b3ef9" providerId="ADAL" clId="{FC75A137-0438-4E64-A2F8-CF022979D0B8}" dt="2020-06-19T01:37:19.200" v="1157"/>
          <ac:inkMkLst>
            <pc:docMk/>
            <pc:sldMk cId="2731512743" sldId="393"/>
            <ac:inkMk id="40" creationId="{BF76660D-1942-4FD2-A7D5-110F40F01556}"/>
          </ac:inkMkLst>
        </pc:inkChg>
        <pc:inkChg chg="mod">
          <ac:chgData name="呂仁園" userId="eef67f80-1e14-4c90-a22b-aad4575b3ef9" providerId="ADAL" clId="{FC75A137-0438-4E64-A2F8-CF022979D0B8}" dt="2020-06-19T01:37:19.200" v="1157"/>
          <ac:inkMkLst>
            <pc:docMk/>
            <pc:sldMk cId="2731512743" sldId="393"/>
            <ac:inkMk id="41" creationId="{C54A8FD7-3FD9-4AD9-B516-9797C50C3B6E}"/>
          </ac:inkMkLst>
        </pc:inkChg>
        <pc:inkChg chg="mod">
          <ac:chgData name="呂仁園" userId="eef67f80-1e14-4c90-a22b-aad4575b3ef9" providerId="ADAL" clId="{FC75A137-0438-4E64-A2F8-CF022979D0B8}" dt="2020-06-19T01:37:19.200" v="1157"/>
          <ac:inkMkLst>
            <pc:docMk/>
            <pc:sldMk cId="2731512743" sldId="393"/>
            <ac:inkMk id="42" creationId="{27AC5135-5360-4CD1-9DDD-ED029942FCF4}"/>
          </ac:inkMkLst>
        </pc:inkChg>
        <pc:inkChg chg="mod">
          <ac:chgData name="呂仁園" userId="eef67f80-1e14-4c90-a22b-aad4575b3ef9" providerId="ADAL" clId="{FC75A137-0438-4E64-A2F8-CF022979D0B8}" dt="2020-06-19T01:37:19.200" v="1157"/>
          <ac:inkMkLst>
            <pc:docMk/>
            <pc:sldMk cId="2731512743" sldId="393"/>
            <ac:inkMk id="43" creationId="{50D2B1D6-0436-4A68-A313-606B366DCBF8}"/>
          </ac:inkMkLst>
        </pc:inkChg>
        <pc:inkChg chg="mod">
          <ac:chgData name="呂仁園" userId="eef67f80-1e14-4c90-a22b-aad4575b3ef9" providerId="ADAL" clId="{FC75A137-0438-4E64-A2F8-CF022979D0B8}" dt="2020-06-19T01:37:19.200" v="1157"/>
          <ac:inkMkLst>
            <pc:docMk/>
            <pc:sldMk cId="2731512743" sldId="393"/>
            <ac:inkMk id="45" creationId="{55D36380-AF18-456E-AD91-11BF7981C7DF}"/>
          </ac:inkMkLst>
        </pc:inkChg>
        <pc:inkChg chg="mod">
          <ac:chgData name="呂仁園" userId="eef67f80-1e14-4c90-a22b-aad4575b3ef9" providerId="ADAL" clId="{FC75A137-0438-4E64-A2F8-CF022979D0B8}" dt="2020-06-19T01:37:19.200" v="1157"/>
          <ac:inkMkLst>
            <pc:docMk/>
            <pc:sldMk cId="2731512743" sldId="393"/>
            <ac:inkMk id="46" creationId="{EB4F2CDA-23E9-42CF-82CC-DF1A5BDE1C7D}"/>
          </ac:inkMkLst>
        </pc:inkChg>
        <pc:inkChg chg="mod">
          <ac:chgData name="呂仁園" userId="eef67f80-1e14-4c90-a22b-aad4575b3ef9" providerId="ADAL" clId="{FC75A137-0438-4E64-A2F8-CF022979D0B8}" dt="2020-06-19T01:37:19.200" v="1157"/>
          <ac:inkMkLst>
            <pc:docMk/>
            <pc:sldMk cId="2731512743" sldId="393"/>
            <ac:inkMk id="47" creationId="{8531FD9B-7DB2-4381-8EE8-68E43328AE54}"/>
          </ac:inkMkLst>
        </pc:inkChg>
        <pc:inkChg chg="mod">
          <ac:chgData name="呂仁園" userId="eef67f80-1e14-4c90-a22b-aad4575b3ef9" providerId="ADAL" clId="{FC75A137-0438-4E64-A2F8-CF022979D0B8}" dt="2020-06-19T01:37:19.200" v="1157"/>
          <ac:inkMkLst>
            <pc:docMk/>
            <pc:sldMk cId="2731512743" sldId="393"/>
            <ac:inkMk id="48" creationId="{395426CA-1A19-403B-9DA9-E83214F2781D}"/>
          </ac:inkMkLst>
        </pc:inkChg>
        <pc:inkChg chg="mod">
          <ac:chgData name="呂仁園" userId="eef67f80-1e14-4c90-a22b-aad4575b3ef9" providerId="ADAL" clId="{FC75A137-0438-4E64-A2F8-CF022979D0B8}" dt="2020-06-19T01:37:19.200" v="1157"/>
          <ac:inkMkLst>
            <pc:docMk/>
            <pc:sldMk cId="2731512743" sldId="393"/>
            <ac:inkMk id="49" creationId="{B64A501D-AB17-4170-A4A4-0D26C388A418}"/>
          </ac:inkMkLst>
        </pc:inkChg>
        <pc:inkChg chg="mod">
          <ac:chgData name="呂仁園" userId="eef67f80-1e14-4c90-a22b-aad4575b3ef9" providerId="ADAL" clId="{FC75A137-0438-4E64-A2F8-CF022979D0B8}" dt="2020-06-19T01:37:19.200" v="1157"/>
          <ac:inkMkLst>
            <pc:docMk/>
            <pc:sldMk cId="2731512743" sldId="393"/>
            <ac:inkMk id="50" creationId="{363DFE8B-3A2F-4238-A482-A80BC11F097F}"/>
          </ac:inkMkLst>
        </pc:inkChg>
        <pc:inkChg chg="mod">
          <ac:chgData name="呂仁園" userId="eef67f80-1e14-4c90-a22b-aad4575b3ef9" providerId="ADAL" clId="{FC75A137-0438-4E64-A2F8-CF022979D0B8}" dt="2020-06-19T01:37:19.200" v="1157"/>
          <ac:inkMkLst>
            <pc:docMk/>
            <pc:sldMk cId="2731512743" sldId="393"/>
            <ac:inkMk id="52" creationId="{18B461D3-2562-4057-BCD0-CB6F79319AD1}"/>
          </ac:inkMkLst>
        </pc:inkChg>
        <pc:inkChg chg="mod">
          <ac:chgData name="呂仁園" userId="eef67f80-1e14-4c90-a22b-aad4575b3ef9" providerId="ADAL" clId="{FC75A137-0438-4E64-A2F8-CF022979D0B8}" dt="2020-06-19T01:37:19.200" v="1157"/>
          <ac:inkMkLst>
            <pc:docMk/>
            <pc:sldMk cId="2731512743" sldId="393"/>
            <ac:inkMk id="53" creationId="{D9C49101-E76C-4FD8-B862-C3D3C99330C5}"/>
          </ac:inkMkLst>
        </pc:inkChg>
        <pc:inkChg chg="mod">
          <ac:chgData name="呂仁園" userId="eef67f80-1e14-4c90-a22b-aad4575b3ef9" providerId="ADAL" clId="{FC75A137-0438-4E64-A2F8-CF022979D0B8}" dt="2020-06-19T01:37:19.200" v="1157"/>
          <ac:inkMkLst>
            <pc:docMk/>
            <pc:sldMk cId="2731512743" sldId="393"/>
            <ac:inkMk id="54" creationId="{4B91B601-1ED8-4061-B2EF-107223DD1B60}"/>
          </ac:inkMkLst>
        </pc:inkChg>
        <pc:inkChg chg="mod">
          <ac:chgData name="呂仁園" userId="eef67f80-1e14-4c90-a22b-aad4575b3ef9" providerId="ADAL" clId="{FC75A137-0438-4E64-A2F8-CF022979D0B8}" dt="2020-06-19T01:37:19.200" v="1157"/>
          <ac:inkMkLst>
            <pc:docMk/>
            <pc:sldMk cId="2731512743" sldId="393"/>
            <ac:inkMk id="55" creationId="{7161EC10-DCEB-45EF-88BA-FDC4E782E9D0}"/>
          </ac:inkMkLst>
        </pc:inkChg>
        <pc:inkChg chg="mod">
          <ac:chgData name="呂仁園" userId="eef67f80-1e14-4c90-a22b-aad4575b3ef9" providerId="ADAL" clId="{FC75A137-0438-4E64-A2F8-CF022979D0B8}" dt="2020-06-19T01:37:19.200" v="1157"/>
          <ac:inkMkLst>
            <pc:docMk/>
            <pc:sldMk cId="2731512743" sldId="393"/>
            <ac:inkMk id="56" creationId="{416B6C72-4E18-4DD5-9133-722F5A07FB90}"/>
          </ac:inkMkLst>
        </pc:inkChg>
        <pc:inkChg chg="mod">
          <ac:chgData name="呂仁園" userId="eef67f80-1e14-4c90-a22b-aad4575b3ef9" providerId="ADAL" clId="{FC75A137-0438-4E64-A2F8-CF022979D0B8}" dt="2020-06-19T01:37:19.200" v="1157"/>
          <ac:inkMkLst>
            <pc:docMk/>
            <pc:sldMk cId="2731512743" sldId="393"/>
            <ac:inkMk id="57" creationId="{16E257A1-EF33-4612-91EF-C0731E491946}"/>
          </ac:inkMkLst>
        </pc:inkChg>
        <pc:inkChg chg="mod">
          <ac:chgData name="呂仁園" userId="eef67f80-1e14-4c90-a22b-aad4575b3ef9" providerId="ADAL" clId="{FC75A137-0438-4E64-A2F8-CF022979D0B8}" dt="2020-06-19T01:37:19.200" v="1157"/>
          <ac:inkMkLst>
            <pc:docMk/>
            <pc:sldMk cId="2731512743" sldId="393"/>
            <ac:inkMk id="59" creationId="{04031042-AD79-4D32-9A16-57621141B235}"/>
          </ac:inkMkLst>
        </pc:inkChg>
        <pc:inkChg chg="mod">
          <ac:chgData name="呂仁園" userId="eef67f80-1e14-4c90-a22b-aad4575b3ef9" providerId="ADAL" clId="{FC75A137-0438-4E64-A2F8-CF022979D0B8}" dt="2020-06-19T01:37:19.200" v="1157"/>
          <ac:inkMkLst>
            <pc:docMk/>
            <pc:sldMk cId="2731512743" sldId="393"/>
            <ac:inkMk id="60" creationId="{F8D0CB40-C87D-4200-9F13-25713929ED16}"/>
          </ac:inkMkLst>
        </pc:inkChg>
        <pc:inkChg chg="mod">
          <ac:chgData name="呂仁園" userId="eef67f80-1e14-4c90-a22b-aad4575b3ef9" providerId="ADAL" clId="{FC75A137-0438-4E64-A2F8-CF022979D0B8}" dt="2020-06-19T01:37:19.200" v="1157"/>
          <ac:inkMkLst>
            <pc:docMk/>
            <pc:sldMk cId="2731512743" sldId="393"/>
            <ac:inkMk id="61" creationId="{DF093FEF-D360-473C-9817-B022A52B4B4B}"/>
          </ac:inkMkLst>
        </pc:inkChg>
        <pc:inkChg chg="mod">
          <ac:chgData name="呂仁園" userId="eef67f80-1e14-4c90-a22b-aad4575b3ef9" providerId="ADAL" clId="{FC75A137-0438-4E64-A2F8-CF022979D0B8}" dt="2020-06-19T01:37:19.200" v="1157"/>
          <ac:inkMkLst>
            <pc:docMk/>
            <pc:sldMk cId="2731512743" sldId="393"/>
            <ac:inkMk id="62" creationId="{EC7DE849-DAD8-4FD4-8063-A25715A82A73}"/>
          </ac:inkMkLst>
        </pc:inkChg>
        <pc:inkChg chg="mod">
          <ac:chgData name="呂仁園" userId="eef67f80-1e14-4c90-a22b-aad4575b3ef9" providerId="ADAL" clId="{FC75A137-0438-4E64-A2F8-CF022979D0B8}" dt="2020-06-19T01:37:19.200" v="1157"/>
          <ac:inkMkLst>
            <pc:docMk/>
            <pc:sldMk cId="2731512743" sldId="393"/>
            <ac:inkMk id="63" creationId="{503529EB-889E-454C-97C1-691644BD1E7E}"/>
          </ac:inkMkLst>
        </pc:inkChg>
        <pc:inkChg chg="mod">
          <ac:chgData name="呂仁園" userId="eef67f80-1e14-4c90-a22b-aad4575b3ef9" providerId="ADAL" clId="{FC75A137-0438-4E64-A2F8-CF022979D0B8}" dt="2020-06-19T01:37:19.200" v="1157"/>
          <ac:inkMkLst>
            <pc:docMk/>
            <pc:sldMk cId="2731512743" sldId="393"/>
            <ac:inkMk id="64" creationId="{1888CF7A-F9D8-4F2E-9FFA-2629A62903B7}"/>
          </ac:inkMkLst>
        </pc:inkChg>
        <pc:inkChg chg="mod">
          <ac:chgData name="呂仁園" userId="eef67f80-1e14-4c90-a22b-aad4575b3ef9" providerId="ADAL" clId="{FC75A137-0438-4E64-A2F8-CF022979D0B8}" dt="2020-06-19T01:37:19.200" v="1157"/>
          <ac:inkMkLst>
            <pc:docMk/>
            <pc:sldMk cId="2731512743" sldId="393"/>
            <ac:inkMk id="66" creationId="{D62A09D3-D52E-4E98-8798-D5FCCA7B8FF0}"/>
          </ac:inkMkLst>
        </pc:inkChg>
        <pc:inkChg chg="mod">
          <ac:chgData name="呂仁園" userId="eef67f80-1e14-4c90-a22b-aad4575b3ef9" providerId="ADAL" clId="{FC75A137-0438-4E64-A2F8-CF022979D0B8}" dt="2020-06-19T01:37:19.200" v="1157"/>
          <ac:inkMkLst>
            <pc:docMk/>
            <pc:sldMk cId="2731512743" sldId="393"/>
            <ac:inkMk id="67" creationId="{B44ED308-9354-4B5A-871D-D8F87063BE62}"/>
          </ac:inkMkLst>
        </pc:inkChg>
        <pc:inkChg chg="mod">
          <ac:chgData name="呂仁園" userId="eef67f80-1e14-4c90-a22b-aad4575b3ef9" providerId="ADAL" clId="{FC75A137-0438-4E64-A2F8-CF022979D0B8}" dt="2020-06-19T01:37:19.200" v="1157"/>
          <ac:inkMkLst>
            <pc:docMk/>
            <pc:sldMk cId="2731512743" sldId="393"/>
            <ac:inkMk id="68" creationId="{279555D9-FD42-4EB4-AF6D-4B1E81C5BEA5}"/>
          </ac:inkMkLst>
        </pc:inkChg>
        <pc:inkChg chg="mod">
          <ac:chgData name="呂仁園" userId="eef67f80-1e14-4c90-a22b-aad4575b3ef9" providerId="ADAL" clId="{FC75A137-0438-4E64-A2F8-CF022979D0B8}" dt="2020-06-19T01:37:19.200" v="1157"/>
          <ac:inkMkLst>
            <pc:docMk/>
            <pc:sldMk cId="2731512743" sldId="393"/>
            <ac:inkMk id="69" creationId="{02CD7CDC-4FEA-4745-9E3D-DB6A7B92AD41}"/>
          </ac:inkMkLst>
        </pc:inkChg>
        <pc:inkChg chg="mod">
          <ac:chgData name="呂仁園" userId="eef67f80-1e14-4c90-a22b-aad4575b3ef9" providerId="ADAL" clId="{FC75A137-0438-4E64-A2F8-CF022979D0B8}" dt="2020-06-19T01:37:19.200" v="1157"/>
          <ac:inkMkLst>
            <pc:docMk/>
            <pc:sldMk cId="2731512743" sldId="393"/>
            <ac:inkMk id="70" creationId="{F3B25986-8F72-4728-97E2-C0334FEC8831}"/>
          </ac:inkMkLst>
        </pc:inkChg>
        <pc:inkChg chg="mod">
          <ac:chgData name="呂仁園" userId="eef67f80-1e14-4c90-a22b-aad4575b3ef9" providerId="ADAL" clId="{FC75A137-0438-4E64-A2F8-CF022979D0B8}" dt="2020-06-19T01:37:19.200" v="1157"/>
          <ac:inkMkLst>
            <pc:docMk/>
            <pc:sldMk cId="2731512743" sldId="393"/>
            <ac:inkMk id="71" creationId="{5C745F59-A376-43E4-A733-6ED7727097A5}"/>
          </ac:inkMkLst>
        </pc:inkChg>
        <pc:inkChg chg="mod">
          <ac:chgData name="呂仁園" userId="eef67f80-1e14-4c90-a22b-aad4575b3ef9" providerId="ADAL" clId="{FC75A137-0438-4E64-A2F8-CF022979D0B8}" dt="2020-06-19T01:37:19.200" v="1157"/>
          <ac:inkMkLst>
            <pc:docMk/>
            <pc:sldMk cId="2731512743" sldId="393"/>
            <ac:inkMk id="72" creationId="{8510C13C-9284-4712-8784-8991459945F1}"/>
          </ac:inkMkLst>
        </pc:inkChg>
        <pc:inkChg chg="mod">
          <ac:chgData name="呂仁園" userId="eef67f80-1e14-4c90-a22b-aad4575b3ef9" providerId="ADAL" clId="{FC75A137-0438-4E64-A2F8-CF022979D0B8}" dt="2020-06-19T01:37:19.200" v="1157"/>
          <ac:inkMkLst>
            <pc:docMk/>
            <pc:sldMk cId="2731512743" sldId="393"/>
            <ac:inkMk id="74" creationId="{6E9AE852-1C00-4D4A-8C0B-9CB28B12FD6F}"/>
          </ac:inkMkLst>
        </pc:inkChg>
        <pc:inkChg chg="mod">
          <ac:chgData name="呂仁園" userId="eef67f80-1e14-4c90-a22b-aad4575b3ef9" providerId="ADAL" clId="{FC75A137-0438-4E64-A2F8-CF022979D0B8}" dt="2020-06-19T01:37:19.200" v="1157"/>
          <ac:inkMkLst>
            <pc:docMk/>
            <pc:sldMk cId="2731512743" sldId="393"/>
            <ac:inkMk id="75" creationId="{E2C664AD-CBE0-47A7-A9AF-CD6C09E3AB80}"/>
          </ac:inkMkLst>
        </pc:inkChg>
        <pc:inkChg chg="mod">
          <ac:chgData name="呂仁園" userId="eef67f80-1e14-4c90-a22b-aad4575b3ef9" providerId="ADAL" clId="{FC75A137-0438-4E64-A2F8-CF022979D0B8}" dt="2020-06-19T01:37:19.200" v="1157"/>
          <ac:inkMkLst>
            <pc:docMk/>
            <pc:sldMk cId="2731512743" sldId="393"/>
            <ac:inkMk id="76" creationId="{7444F8A4-6C5B-4F33-AA14-70AA538B5982}"/>
          </ac:inkMkLst>
        </pc:inkChg>
        <pc:inkChg chg="mod">
          <ac:chgData name="呂仁園" userId="eef67f80-1e14-4c90-a22b-aad4575b3ef9" providerId="ADAL" clId="{FC75A137-0438-4E64-A2F8-CF022979D0B8}" dt="2020-06-19T01:37:19.200" v="1157"/>
          <ac:inkMkLst>
            <pc:docMk/>
            <pc:sldMk cId="2731512743" sldId="393"/>
            <ac:inkMk id="77" creationId="{CE5F03B1-2905-4344-83F4-92522014BA1B}"/>
          </ac:inkMkLst>
        </pc:inkChg>
        <pc:inkChg chg="mod">
          <ac:chgData name="呂仁園" userId="eef67f80-1e14-4c90-a22b-aad4575b3ef9" providerId="ADAL" clId="{FC75A137-0438-4E64-A2F8-CF022979D0B8}" dt="2020-06-19T01:37:19.200" v="1157"/>
          <ac:inkMkLst>
            <pc:docMk/>
            <pc:sldMk cId="2731512743" sldId="393"/>
            <ac:inkMk id="78" creationId="{49325CA3-F027-4F95-941C-EE0ED6B972D8}"/>
          </ac:inkMkLst>
        </pc:inkChg>
        <pc:inkChg chg="mod">
          <ac:chgData name="呂仁園" userId="eef67f80-1e14-4c90-a22b-aad4575b3ef9" providerId="ADAL" clId="{FC75A137-0438-4E64-A2F8-CF022979D0B8}" dt="2020-06-19T01:37:19.200" v="1157"/>
          <ac:inkMkLst>
            <pc:docMk/>
            <pc:sldMk cId="2731512743" sldId="393"/>
            <ac:inkMk id="79" creationId="{9B8C9266-45D0-47C2-A654-1400AF91FFE4}"/>
          </ac:inkMkLst>
        </pc:inkChg>
        <pc:inkChg chg="mod">
          <ac:chgData name="呂仁園" userId="eef67f80-1e14-4c90-a22b-aad4575b3ef9" providerId="ADAL" clId="{FC75A137-0438-4E64-A2F8-CF022979D0B8}" dt="2020-06-19T01:37:19.200" v="1157"/>
          <ac:inkMkLst>
            <pc:docMk/>
            <pc:sldMk cId="2731512743" sldId="393"/>
            <ac:inkMk id="81" creationId="{EC112A11-87AD-4943-B382-81E111959AE0}"/>
          </ac:inkMkLst>
        </pc:inkChg>
        <pc:inkChg chg="mod">
          <ac:chgData name="呂仁園" userId="eef67f80-1e14-4c90-a22b-aad4575b3ef9" providerId="ADAL" clId="{FC75A137-0438-4E64-A2F8-CF022979D0B8}" dt="2020-06-19T01:37:19.200" v="1157"/>
          <ac:inkMkLst>
            <pc:docMk/>
            <pc:sldMk cId="2731512743" sldId="393"/>
            <ac:inkMk id="82" creationId="{A2B46B81-D30B-47C8-BF92-75161CA60AC4}"/>
          </ac:inkMkLst>
        </pc:inkChg>
        <pc:inkChg chg="mod">
          <ac:chgData name="呂仁園" userId="eef67f80-1e14-4c90-a22b-aad4575b3ef9" providerId="ADAL" clId="{FC75A137-0438-4E64-A2F8-CF022979D0B8}" dt="2020-06-19T01:37:19.200" v="1157"/>
          <ac:inkMkLst>
            <pc:docMk/>
            <pc:sldMk cId="2731512743" sldId="393"/>
            <ac:inkMk id="83" creationId="{080C7D67-5B84-4479-9DD3-D2E2D37854D4}"/>
          </ac:inkMkLst>
        </pc:inkChg>
        <pc:inkChg chg="mod">
          <ac:chgData name="呂仁園" userId="eef67f80-1e14-4c90-a22b-aad4575b3ef9" providerId="ADAL" clId="{FC75A137-0438-4E64-A2F8-CF022979D0B8}" dt="2020-06-19T01:37:19.200" v="1157"/>
          <ac:inkMkLst>
            <pc:docMk/>
            <pc:sldMk cId="2731512743" sldId="393"/>
            <ac:inkMk id="85" creationId="{049ED366-49E3-4872-B179-0EB7DC26BEDD}"/>
          </ac:inkMkLst>
        </pc:inkChg>
        <pc:inkChg chg="mod">
          <ac:chgData name="呂仁園" userId="eef67f80-1e14-4c90-a22b-aad4575b3ef9" providerId="ADAL" clId="{FC75A137-0438-4E64-A2F8-CF022979D0B8}" dt="2020-06-19T01:37:19.200" v="1157"/>
          <ac:inkMkLst>
            <pc:docMk/>
            <pc:sldMk cId="2731512743" sldId="393"/>
            <ac:inkMk id="86" creationId="{7BFFB176-24BB-4A3B-B1E6-A20642541697}"/>
          </ac:inkMkLst>
        </pc:inkChg>
        <pc:inkChg chg="mod">
          <ac:chgData name="呂仁園" userId="eef67f80-1e14-4c90-a22b-aad4575b3ef9" providerId="ADAL" clId="{FC75A137-0438-4E64-A2F8-CF022979D0B8}" dt="2020-06-19T01:37:19.200" v="1157"/>
          <ac:inkMkLst>
            <pc:docMk/>
            <pc:sldMk cId="2731512743" sldId="393"/>
            <ac:inkMk id="87" creationId="{665375C4-1BBC-496D-85BD-B6DF397EA2E9}"/>
          </ac:inkMkLst>
        </pc:inkChg>
        <pc:inkChg chg="mod">
          <ac:chgData name="呂仁園" userId="eef67f80-1e14-4c90-a22b-aad4575b3ef9" providerId="ADAL" clId="{FC75A137-0438-4E64-A2F8-CF022979D0B8}" dt="2020-06-19T01:37:19.200" v="1157"/>
          <ac:inkMkLst>
            <pc:docMk/>
            <pc:sldMk cId="2731512743" sldId="393"/>
            <ac:inkMk id="88" creationId="{14F579FC-2BAD-4C12-A7D8-6C46A9455C2C}"/>
          </ac:inkMkLst>
        </pc:inkChg>
        <pc:inkChg chg="add mod">
          <ac:chgData name="呂仁園" userId="eef67f80-1e14-4c90-a22b-aad4575b3ef9" providerId="ADAL" clId="{FC75A137-0438-4E64-A2F8-CF022979D0B8}" dt="2020-06-19T01:37:29.148" v="1158" actId="164"/>
          <ac:inkMkLst>
            <pc:docMk/>
            <pc:sldMk cId="2731512743" sldId="393"/>
            <ac:inkMk id="89" creationId="{593BE2A1-23E5-4853-9175-D6D763E2EB8C}"/>
          </ac:inkMkLst>
        </pc:inkChg>
        <pc:inkChg chg="mod">
          <ac:chgData name="呂仁園" userId="eef67f80-1e14-4c90-a22b-aad4575b3ef9" providerId="ADAL" clId="{FC75A137-0438-4E64-A2F8-CF022979D0B8}" dt="2020-06-19T01:37:19.200" v="1157"/>
          <ac:inkMkLst>
            <pc:docMk/>
            <pc:sldMk cId="2731512743" sldId="393"/>
            <ac:inkMk id="91" creationId="{25418F1F-951A-4DCB-AFC9-2CDA99F4706D}"/>
          </ac:inkMkLst>
        </pc:inkChg>
        <pc:inkChg chg="mod">
          <ac:chgData name="呂仁園" userId="eef67f80-1e14-4c90-a22b-aad4575b3ef9" providerId="ADAL" clId="{FC75A137-0438-4E64-A2F8-CF022979D0B8}" dt="2020-06-19T01:37:19.200" v="1157"/>
          <ac:inkMkLst>
            <pc:docMk/>
            <pc:sldMk cId="2731512743" sldId="393"/>
            <ac:inkMk id="92" creationId="{930DC0B0-A449-4776-813A-721F7F9639A5}"/>
          </ac:inkMkLst>
        </pc:inkChg>
        <pc:inkChg chg="mod">
          <ac:chgData name="呂仁園" userId="eef67f80-1e14-4c90-a22b-aad4575b3ef9" providerId="ADAL" clId="{FC75A137-0438-4E64-A2F8-CF022979D0B8}" dt="2020-06-19T01:37:19.200" v="1157"/>
          <ac:inkMkLst>
            <pc:docMk/>
            <pc:sldMk cId="2731512743" sldId="393"/>
            <ac:inkMk id="93" creationId="{71DA6CB8-82C5-48EA-92A7-AFEE0B4A658F}"/>
          </ac:inkMkLst>
        </pc:inkChg>
        <pc:inkChg chg="mod">
          <ac:chgData name="呂仁園" userId="eef67f80-1e14-4c90-a22b-aad4575b3ef9" providerId="ADAL" clId="{FC75A137-0438-4E64-A2F8-CF022979D0B8}" dt="2020-06-19T01:37:19.200" v="1157"/>
          <ac:inkMkLst>
            <pc:docMk/>
            <pc:sldMk cId="2731512743" sldId="393"/>
            <ac:inkMk id="94" creationId="{5BC2A84F-1994-4ED7-9EE1-6A7AAF7D8C09}"/>
          </ac:inkMkLst>
        </pc:inkChg>
        <pc:inkChg chg="mod">
          <ac:chgData name="呂仁園" userId="eef67f80-1e14-4c90-a22b-aad4575b3ef9" providerId="ADAL" clId="{FC75A137-0438-4E64-A2F8-CF022979D0B8}" dt="2020-06-19T01:37:19.200" v="1157"/>
          <ac:inkMkLst>
            <pc:docMk/>
            <pc:sldMk cId="2731512743" sldId="393"/>
            <ac:inkMk id="96" creationId="{959E9E63-706B-48C3-B222-C5A20975E7BB}"/>
          </ac:inkMkLst>
        </pc:inkChg>
        <pc:inkChg chg="mod">
          <ac:chgData name="呂仁園" userId="eef67f80-1e14-4c90-a22b-aad4575b3ef9" providerId="ADAL" clId="{FC75A137-0438-4E64-A2F8-CF022979D0B8}" dt="2020-06-19T01:37:19.200" v="1157"/>
          <ac:inkMkLst>
            <pc:docMk/>
            <pc:sldMk cId="2731512743" sldId="393"/>
            <ac:inkMk id="97" creationId="{A720FA0B-C965-4B6E-A09D-58E6A705704C}"/>
          </ac:inkMkLst>
        </pc:inkChg>
        <pc:inkChg chg="mod">
          <ac:chgData name="呂仁園" userId="eef67f80-1e14-4c90-a22b-aad4575b3ef9" providerId="ADAL" clId="{FC75A137-0438-4E64-A2F8-CF022979D0B8}" dt="2020-06-19T01:37:19.200" v="1157"/>
          <ac:inkMkLst>
            <pc:docMk/>
            <pc:sldMk cId="2731512743" sldId="393"/>
            <ac:inkMk id="98" creationId="{36727EEE-8547-4099-B8D3-6C7B42E081C0}"/>
          </ac:inkMkLst>
        </pc:inkChg>
        <pc:inkChg chg="mod">
          <ac:chgData name="呂仁園" userId="eef67f80-1e14-4c90-a22b-aad4575b3ef9" providerId="ADAL" clId="{FC75A137-0438-4E64-A2F8-CF022979D0B8}" dt="2020-06-19T01:37:19.200" v="1157"/>
          <ac:inkMkLst>
            <pc:docMk/>
            <pc:sldMk cId="2731512743" sldId="393"/>
            <ac:inkMk id="100" creationId="{E7F808DA-9C4F-49E3-A170-CB4BF4039957}"/>
          </ac:inkMkLst>
        </pc:inkChg>
        <pc:inkChg chg="mod">
          <ac:chgData name="呂仁園" userId="eef67f80-1e14-4c90-a22b-aad4575b3ef9" providerId="ADAL" clId="{FC75A137-0438-4E64-A2F8-CF022979D0B8}" dt="2020-06-19T01:37:19.200" v="1157"/>
          <ac:inkMkLst>
            <pc:docMk/>
            <pc:sldMk cId="2731512743" sldId="393"/>
            <ac:inkMk id="101" creationId="{575AB353-D9DB-4291-8068-B6F1D11D9B3E}"/>
          </ac:inkMkLst>
        </pc:inkChg>
        <pc:inkChg chg="mod">
          <ac:chgData name="呂仁園" userId="eef67f80-1e14-4c90-a22b-aad4575b3ef9" providerId="ADAL" clId="{FC75A137-0438-4E64-A2F8-CF022979D0B8}" dt="2020-06-19T01:37:19.200" v="1157"/>
          <ac:inkMkLst>
            <pc:docMk/>
            <pc:sldMk cId="2731512743" sldId="393"/>
            <ac:inkMk id="102" creationId="{D8DD557B-1978-4754-8E46-4F759DF53F1B}"/>
          </ac:inkMkLst>
        </pc:inkChg>
        <pc:inkChg chg="mod">
          <ac:chgData name="呂仁園" userId="eef67f80-1e14-4c90-a22b-aad4575b3ef9" providerId="ADAL" clId="{FC75A137-0438-4E64-A2F8-CF022979D0B8}" dt="2020-06-19T01:37:19.200" v="1157"/>
          <ac:inkMkLst>
            <pc:docMk/>
            <pc:sldMk cId="2731512743" sldId="393"/>
            <ac:inkMk id="103" creationId="{8FE34CE2-436C-4471-80D6-4214CC3100C4}"/>
          </ac:inkMkLst>
        </pc:inkChg>
        <pc:inkChg chg="mod">
          <ac:chgData name="呂仁園" userId="eef67f80-1e14-4c90-a22b-aad4575b3ef9" providerId="ADAL" clId="{FC75A137-0438-4E64-A2F8-CF022979D0B8}" dt="2020-06-19T01:37:19.200" v="1157"/>
          <ac:inkMkLst>
            <pc:docMk/>
            <pc:sldMk cId="2731512743" sldId="393"/>
            <ac:inkMk id="105" creationId="{8FD1E320-7CAB-4E9D-B792-CEC2A971BF41}"/>
          </ac:inkMkLst>
        </pc:inkChg>
        <pc:inkChg chg="mod">
          <ac:chgData name="呂仁園" userId="eef67f80-1e14-4c90-a22b-aad4575b3ef9" providerId="ADAL" clId="{FC75A137-0438-4E64-A2F8-CF022979D0B8}" dt="2020-06-19T01:37:19.200" v="1157"/>
          <ac:inkMkLst>
            <pc:docMk/>
            <pc:sldMk cId="2731512743" sldId="393"/>
            <ac:inkMk id="106" creationId="{CBB78B79-4C70-4571-9E30-88CF17458D51}"/>
          </ac:inkMkLst>
        </pc:inkChg>
        <pc:inkChg chg="mod">
          <ac:chgData name="呂仁園" userId="eef67f80-1e14-4c90-a22b-aad4575b3ef9" providerId="ADAL" clId="{FC75A137-0438-4E64-A2F8-CF022979D0B8}" dt="2020-06-19T01:37:19.200" v="1157"/>
          <ac:inkMkLst>
            <pc:docMk/>
            <pc:sldMk cId="2731512743" sldId="393"/>
            <ac:inkMk id="107" creationId="{47B0842D-754C-49F2-8867-A3D9CA21D22C}"/>
          </ac:inkMkLst>
        </pc:inkChg>
        <pc:inkChg chg="mod">
          <ac:chgData name="呂仁園" userId="eef67f80-1e14-4c90-a22b-aad4575b3ef9" providerId="ADAL" clId="{FC75A137-0438-4E64-A2F8-CF022979D0B8}" dt="2020-06-19T01:37:19.200" v="1157"/>
          <ac:inkMkLst>
            <pc:docMk/>
            <pc:sldMk cId="2731512743" sldId="393"/>
            <ac:inkMk id="108" creationId="{3D78B580-D0C4-446C-9861-103551BC1BBC}"/>
          </ac:inkMkLst>
        </pc:inkChg>
        <pc:inkChg chg="mod">
          <ac:chgData name="呂仁園" userId="eef67f80-1e14-4c90-a22b-aad4575b3ef9" providerId="ADAL" clId="{FC75A137-0438-4E64-A2F8-CF022979D0B8}" dt="2020-06-19T01:37:19.200" v="1157"/>
          <ac:inkMkLst>
            <pc:docMk/>
            <pc:sldMk cId="2731512743" sldId="393"/>
            <ac:inkMk id="109" creationId="{B935FD0C-C9AF-4122-8528-CA5CDBCE1F14}"/>
          </ac:inkMkLst>
        </pc:inkChg>
        <pc:inkChg chg="mod">
          <ac:chgData name="呂仁園" userId="eef67f80-1e14-4c90-a22b-aad4575b3ef9" providerId="ADAL" clId="{FC75A137-0438-4E64-A2F8-CF022979D0B8}" dt="2020-06-19T01:37:19.200" v="1157"/>
          <ac:inkMkLst>
            <pc:docMk/>
            <pc:sldMk cId="2731512743" sldId="393"/>
            <ac:inkMk id="111" creationId="{22B4D7FD-2D13-444E-B9C3-9886762F4FF0}"/>
          </ac:inkMkLst>
        </pc:inkChg>
        <pc:inkChg chg="mod">
          <ac:chgData name="呂仁園" userId="eef67f80-1e14-4c90-a22b-aad4575b3ef9" providerId="ADAL" clId="{FC75A137-0438-4E64-A2F8-CF022979D0B8}" dt="2020-06-19T01:37:19.200" v="1157"/>
          <ac:inkMkLst>
            <pc:docMk/>
            <pc:sldMk cId="2731512743" sldId="393"/>
            <ac:inkMk id="112" creationId="{E11BB82A-FB74-4535-B297-FA7DC7DE1353}"/>
          </ac:inkMkLst>
        </pc:inkChg>
        <pc:inkChg chg="mod">
          <ac:chgData name="呂仁園" userId="eef67f80-1e14-4c90-a22b-aad4575b3ef9" providerId="ADAL" clId="{FC75A137-0438-4E64-A2F8-CF022979D0B8}" dt="2020-06-19T01:37:19.200" v="1157"/>
          <ac:inkMkLst>
            <pc:docMk/>
            <pc:sldMk cId="2731512743" sldId="393"/>
            <ac:inkMk id="113" creationId="{2973DD65-FF44-4EE7-A3CD-853C9698C383}"/>
          </ac:inkMkLst>
        </pc:inkChg>
        <pc:inkChg chg="mod">
          <ac:chgData name="呂仁園" userId="eef67f80-1e14-4c90-a22b-aad4575b3ef9" providerId="ADAL" clId="{FC75A137-0438-4E64-A2F8-CF022979D0B8}" dt="2020-06-19T01:37:19.200" v="1157"/>
          <ac:inkMkLst>
            <pc:docMk/>
            <pc:sldMk cId="2731512743" sldId="393"/>
            <ac:inkMk id="115" creationId="{50495F8F-5E0C-4A07-8159-4BFAB83F4A57}"/>
          </ac:inkMkLst>
        </pc:inkChg>
        <pc:inkChg chg="mod">
          <ac:chgData name="呂仁園" userId="eef67f80-1e14-4c90-a22b-aad4575b3ef9" providerId="ADAL" clId="{FC75A137-0438-4E64-A2F8-CF022979D0B8}" dt="2020-06-19T01:37:19.200" v="1157"/>
          <ac:inkMkLst>
            <pc:docMk/>
            <pc:sldMk cId="2731512743" sldId="393"/>
            <ac:inkMk id="116" creationId="{EC671F79-1D04-45B2-9ED2-2F1A2B3C1CF6}"/>
          </ac:inkMkLst>
        </pc:inkChg>
        <pc:inkChg chg="mod">
          <ac:chgData name="呂仁園" userId="eef67f80-1e14-4c90-a22b-aad4575b3ef9" providerId="ADAL" clId="{FC75A137-0438-4E64-A2F8-CF022979D0B8}" dt="2020-06-19T01:37:19.200" v="1157"/>
          <ac:inkMkLst>
            <pc:docMk/>
            <pc:sldMk cId="2731512743" sldId="393"/>
            <ac:inkMk id="117" creationId="{662DC0D5-B2E7-427C-B513-FA6FDEF7FF32}"/>
          </ac:inkMkLst>
        </pc:inkChg>
        <pc:inkChg chg="mod">
          <ac:chgData name="呂仁園" userId="eef67f80-1e14-4c90-a22b-aad4575b3ef9" providerId="ADAL" clId="{FC75A137-0438-4E64-A2F8-CF022979D0B8}" dt="2020-06-19T01:37:19.200" v="1157"/>
          <ac:inkMkLst>
            <pc:docMk/>
            <pc:sldMk cId="2731512743" sldId="393"/>
            <ac:inkMk id="119" creationId="{FD335689-FE51-4722-9242-AD5B8319500A}"/>
          </ac:inkMkLst>
        </pc:inkChg>
        <pc:inkChg chg="mod">
          <ac:chgData name="呂仁園" userId="eef67f80-1e14-4c90-a22b-aad4575b3ef9" providerId="ADAL" clId="{FC75A137-0438-4E64-A2F8-CF022979D0B8}" dt="2020-06-19T01:37:19.200" v="1157"/>
          <ac:inkMkLst>
            <pc:docMk/>
            <pc:sldMk cId="2731512743" sldId="393"/>
            <ac:inkMk id="120" creationId="{83683779-F543-4E1F-BBC9-7228583E430C}"/>
          </ac:inkMkLst>
        </pc:inkChg>
        <pc:inkChg chg="mod">
          <ac:chgData name="呂仁園" userId="eef67f80-1e14-4c90-a22b-aad4575b3ef9" providerId="ADAL" clId="{FC75A137-0438-4E64-A2F8-CF022979D0B8}" dt="2020-06-19T01:37:19.200" v="1157"/>
          <ac:inkMkLst>
            <pc:docMk/>
            <pc:sldMk cId="2731512743" sldId="393"/>
            <ac:inkMk id="122" creationId="{F23A4345-8345-4AD2-A646-7B20751A7D44}"/>
          </ac:inkMkLst>
        </pc:inkChg>
        <pc:inkChg chg="mod">
          <ac:chgData name="呂仁園" userId="eef67f80-1e14-4c90-a22b-aad4575b3ef9" providerId="ADAL" clId="{FC75A137-0438-4E64-A2F8-CF022979D0B8}" dt="2020-06-19T01:37:19.200" v="1157"/>
          <ac:inkMkLst>
            <pc:docMk/>
            <pc:sldMk cId="2731512743" sldId="393"/>
            <ac:inkMk id="123" creationId="{4453E7E8-8ACD-464F-BFC1-C963F18C8781}"/>
          </ac:inkMkLst>
        </pc:inkChg>
        <pc:inkChg chg="mod">
          <ac:chgData name="呂仁園" userId="eef67f80-1e14-4c90-a22b-aad4575b3ef9" providerId="ADAL" clId="{FC75A137-0438-4E64-A2F8-CF022979D0B8}" dt="2020-06-19T01:37:19.200" v="1157"/>
          <ac:inkMkLst>
            <pc:docMk/>
            <pc:sldMk cId="2731512743" sldId="393"/>
            <ac:inkMk id="125" creationId="{75B3293E-D664-4E96-B324-C19AD091EA60}"/>
          </ac:inkMkLst>
        </pc:inkChg>
        <pc:inkChg chg="mod">
          <ac:chgData name="呂仁園" userId="eef67f80-1e14-4c90-a22b-aad4575b3ef9" providerId="ADAL" clId="{FC75A137-0438-4E64-A2F8-CF022979D0B8}" dt="2020-06-19T01:37:19.200" v="1157"/>
          <ac:inkMkLst>
            <pc:docMk/>
            <pc:sldMk cId="2731512743" sldId="393"/>
            <ac:inkMk id="126" creationId="{D73A5D91-5F91-4AEC-A1CE-1562BCA34F95}"/>
          </ac:inkMkLst>
        </pc:inkChg>
        <pc:inkChg chg="mod">
          <ac:chgData name="呂仁園" userId="eef67f80-1e14-4c90-a22b-aad4575b3ef9" providerId="ADAL" clId="{FC75A137-0438-4E64-A2F8-CF022979D0B8}" dt="2020-06-19T01:37:19.200" v="1157"/>
          <ac:inkMkLst>
            <pc:docMk/>
            <pc:sldMk cId="2731512743" sldId="393"/>
            <ac:inkMk id="127" creationId="{CC9AA669-2185-4E8C-9BA9-941F9A5C064A}"/>
          </ac:inkMkLst>
        </pc:inkChg>
        <pc:inkChg chg="mod">
          <ac:chgData name="呂仁園" userId="eef67f80-1e14-4c90-a22b-aad4575b3ef9" providerId="ADAL" clId="{FC75A137-0438-4E64-A2F8-CF022979D0B8}" dt="2020-06-19T01:37:19.200" v="1157"/>
          <ac:inkMkLst>
            <pc:docMk/>
            <pc:sldMk cId="2731512743" sldId="393"/>
            <ac:inkMk id="128" creationId="{8565C666-AE9D-4C2B-B79A-22D7DC39D97C}"/>
          </ac:inkMkLst>
        </pc:inkChg>
        <pc:inkChg chg="mod">
          <ac:chgData name="呂仁園" userId="eef67f80-1e14-4c90-a22b-aad4575b3ef9" providerId="ADAL" clId="{FC75A137-0438-4E64-A2F8-CF022979D0B8}" dt="2020-06-19T01:37:19.200" v="1157"/>
          <ac:inkMkLst>
            <pc:docMk/>
            <pc:sldMk cId="2731512743" sldId="393"/>
            <ac:inkMk id="129" creationId="{B69079BF-2408-4956-AC83-A3DBB249B1E4}"/>
          </ac:inkMkLst>
        </pc:inkChg>
        <pc:inkChg chg="mod">
          <ac:chgData name="呂仁園" userId="eef67f80-1e14-4c90-a22b-aad4575b3ef9" providerId="ADAL" clId="{FC75A137-0438-4E64-A2F8-CF022979D0B8}" dt="2020-06-19T01:37:19.200" v="1157"/>
          <ac:inkMkLst>
            <pc:docMk/>
            <pc:sldMk cId="2731512743" sldId="393"/>
            <ac:inkMk id="131" creationId="{D0D36A69-8239-4340-9FC6-8CF21703C171}"/>
          </ac:inkMkLst>
        </pc:inkChg>
        <pc:inkChg chg="mod">
          <ac:chgData name="呂仁園" userId="eef67f80-1e14-4c90-a22b-aad4575b3ef9" providerId="ADAL" clId="{FC75A137-0438-4E64-A2F8-CF022979D0B8}" dt="2020-06-19T01:37:19.200" v="1157"/>
          <ac:inkMkLst>
            <pc:docMk/>
            <pc:sldMk cId="2731512743" sldId="393"/>
            <ac:inkMk id="132" creationId="{7906F97C-2DA8-4081-BD8C-E8E5F89E8E5A}"/>
          </ac:inkMkLst>
        </pc:inkChg>
        <pc:inkChg chg="mod">
          <ac:chgData name="呂仁園" userId="eef67f80-1e14-4c90-a22b-aad4575b3ef9" providerId="ADAL" clId="{FC75A137-0438-4E64-A2F8-CF022979D0B8}" dt="2020-06-19T01:37:19.200" v="1157"/>
          <ac:inkMkLst>
            <pc:docMk/>
            <pc:sldMk cId="2731512743" sldId="393"/>
            <ac:inkMk id="133" creationId="{EA41F806-599C-49BA-B7B0-55936F037486}"/>
          </ac:inkMkLst>
        </pc:inkChg>
        <pc:inkChg chg="mod">
          <ac:chgData name="呂仁園" userId="eef67f80-1e14-4c90-a22b-aad4575b3ef9" providerId="ADAL" clId="{FC75A137-0438-4E64-A2F8-CF022979D0B8}" dt="2020-06-19T01:37:19.200" v="1157"/>
          <ac:inkMkLst>
            <pc:docMk/>
            <pc:sldMk cId="2731512743" sldId="393"/>
            <ac:inkMk id="134" creationId="{7CE354F8-3671-421F-88C7-A7C60DC0F291}"/>
          </ac:inkMkLst>
        </pc:inkChg>
        <pc:inkChg chg="mod">
          <ac:chgData name="呂仁園" userId="eef67f80-1e14-4c90-a22b-aad4575b3ef9" providerId="ADAL" clId="{FC75A137-0438-4E64-A2F8-CF022979D0B8}" dt="2020-06-19T01:37:19.200" v="1157"/>
          <ac:inkMkLst>
            <pc:docMk/>
            <pc:sldMk cId="2731512743" sldId="393"/>
            <ac:inkMk id="136" creationId="{2076AAC0-C036-4A92-998A-11D35EE0E0AF}"/>
          </ac:inkMkLst>
        </pc:inkChg>
        <pc:inkChg chg="mod">
          <ac:chgData name="呂仁園" userId="eef67f80-1e14-4c90-a22b-aad4575b3ef9" providerId="ADAL" clId="{FC75A137-0438-4E64-A2F8-CF022979D0B8}" dt="2020-06-19T01:37:19.200" v="1157"/>
          <ac:inkMkLst>
            <pc:docMk/>
            <pc:sldMk cId="2731512743" sldId="393"/>
            <ac:inkMk id="137" creationId="{D3F57E1B-4700-4380-812E-1199CDAC2CF6}"/>
          </ac:inkMkLst>
        </pc:inkChg>
        <pc:inkChg chg="mod">
          <ac:chgData name="呂仁園" userId="eef67f80-1e14-4c90-a22b-aad4575b3ef9" providerId="ADAL" clId="{FC75A137-0438-4E64-A2F8-CF022979D0B8}" dt="2020-06-19T01:37:19.200" v="1157"/>
          <ac:inkMkLst>
            <pc:docMk/>
            <pc:sldMk cId="2731512743" sldId="393"/>
            <ac:inkMk id="138" creationId="{211D4BD1-4C40-4E03-A030-347621E2CF10}"/>
          </ac:inkMkLst>
        </pc:inkChg>
        <pc:inkChg chg="mod">
          <ac:chgData name="呂仁園" userId="eef67f80-1e14-4c90-a22b-aad4575b3ef9" providerId="ADAL" clId="{FC75A137-0438-4E64-A2F8-CF022979D0B8}" dt="2020-06-19T01:37:19.200" v="1157"/>
          <ac:inkMkLst>
            <pc:docMk/>
            <pc:sldMk cId="2731512743" sldId="393"/>
            <ac:inkMk id="139" creationId="{63800A60-33AA-4D1A-856C-BA96CBB8530F}"/>
          </ac:inkMkLst>
        </pc:inkChg>
        <pc:inkChg chg="mod">
          <ac:chgData name="呂仁園" userId="eef67f80-1e14-4c90-a22b-aad4575b3ef9" providerId="ADAL" clId="{FC75A137-0438-4E64-A2F8-CF022979D0B8}" dt="2020-06-19T01:37:19.200" v="1157"/>
          <ac:inkMkLst>
            <pc:docMk/>
            <pc:sldMk cId="2731512743" sldId="393"/>
            <ac:inkMk id="140" creationId="{F46578CF-69C7-4EE0-8E9E-F56062E13DB6}"/>
          </ac:inkMkLst>
        </pc:inkChg>
        <pc:inkChg chg="mod">
          <ac:chgData name="呂仁園" userId="eef67f80-1e14-4c90-a22b-aad4575b3ef9" providerId="ADAL" clId="{FC75A137-0438-4E64-A2F8-CF022979D0B8}" dt="2020-06-19T01:37:19.200" v="1157"/>
          <ac:inkMkLst>
            <pc:docMk/>
            <pc:sldMk cId="2731512743" sldId="393"/>
            <ac:inkMk id="142" creationId="{1339D6E1-0971-4EF9-BEA8-33466591C898}"/>
          </ac:inkMkLst>
        </pc:inkChg>
        <pc:inkChg chg="mod">
          <ac:chgData name="呂仁園" userId="eef67f80-1e14-4c90-a22b-aad4575b3ef9" providerId="ADAL" clId="{FC75A137-0438-4E64-A2F8-CF022979D0B8}" dt="2020-06-19T01:37:19.200" v="1157"/>
          <ac:inkMkLst>
            <pc:docMk/>
            <pc:sldMk cId="2731512743" sldId="393"/>
            <ac:inkMk id="143" creationId="{5293A0CA-F970-489C-828E-370E1DA154BD}"/>
          </ac:inkMkLst>
        </pc:inkChg>
        <pc:inkChg chg="mod">
          <ac:chgData name="呂仁園" userId="eef67f80-1e14-4c90-a22b-aad4575b3ef9" providerId="ADAL" clId="{FC75A137-0438-4E64-A2F8-CF022979D0B8}" dt="2020-06-19T01:37:19.200" v="1157"/>
          <ac:inkMkLst>
            <pc:docMk/>
            <pc:sldMk cId="2731512743" sldId="393"/>
            <ac:inkMk id="144" creationId="{FBB090F2-7086-42F2-B88D-30AE41F2C916}"/>
          </ac:inkMkLst>
        </pc:inkChg>
        <pc:inkChg chg="mod">
          <ac:chgData name="呂仁園" userId="eef67f80-1e14-4c90-a22b-aad4575b3ef9" providerId="ADAL" clId="{FC75A137-0438-4E64-A2F8-CF022979D0B8}" dt="2020-06-19T01:37:19.200" v="1157"/>
          <ac:inkMkLst>
            <pc:docMk/>
            <pc:sldMk cId="2731512743" sldId="393"/>
            <ac:inkMk id="146" creationId="{F9C0EB58-F8C2-432F-A02F-EF673D46E7EE}"/>
          </ac:inkMkLst>
        </pc:inkChg>
        <pc:inkChg chg="mod">
          <ac:chgData name="呂仁園" userId="eef67f80-1e14-4c90-a22b-aad4575b3ef9" providerId="ADAL" clId="{FC75A137-0438-4E64-A2F8-CF022979D0B8}" dt="2020-06-19T01:37:19.200" v="1157"/>
          <ac:inkMkLst>
            <pc:docMk/>
            <pc:sldMk cId="2731512743" sldId="393"/>
            <ac:inkMk id="147" creationId="{EF4DC360-0C03-465D-80D0-9DF9C2C0730B}"/>
          </ac:inkMkLst>
        </pc:inkChg>
        <pc:inkChg chg="mod">
          <ac:chgData name="呂仁園" userId="eef67f80-1e14-4c90-a22b-aad4575b3ef9" providerId="ADAL" clId="{FC75A137-0438-4E64-A2F8-CF022979D0B8}" dt="2020-06-19T01:37:19.200" v="1157"/>
          <ac:inkMkLst>
            <pc:docMk/>
            <pc:sldMk cId="2731512743" sldId="393"/>
            <ac:inkMk id="149" creationId="{EE222D53-03B7-4791-841D-52CCB156E654}"/>
          </ac:inkMkLst>
        </pc:inkChg>
        <pc:inkChg chg="mod">
          <ac:chgData name="呂仁園" userId="eef67f80-1e14-4c90-a22b-aad4575b3ef9" providerId="ADAL" clId="{FC75A137-0438-4E64-A2F8-CF022979D0B8}" dt="2020-06-19T01:37:19.200" v="1157"/>
          <ac:inkMkLst>
            <pc:docMk/>
            <pc:sldMk cId="2731512743" sldId="393"/>
            <ac:inkMk id="150" creationId="{7951924B-EB30-4B29-8B03-22919CE55BBD}"/>
          </ac:inkMkLst>
        </pc:inkChg>
        <pc:inkChg chg="mod">
          <ac:chgData name="呂仁園" userId="eef67f80-1e14-4c90-a22b-aad4575b3ef9" providerId="ADAL" clId="{FC75A137-0438-4E64-A2F8-CF022979D0B8}" dt="2020-06-19T01:37:19.200" v="1157"/>
          <ac:inkMkLst>
            <pc:docMk/>
            <pc:sldMk cId="2731512743" sldId="393"/>
            <ac:inkMk id="152" creationId="{2D46FCE3-244C-4A19-A350-CAC2F19E322B}"/>
          </ac:inkMkLst>
        </pc:inkChg>
        <pc:inkChg chg="mod">
          <ac:chgData name="呂仁園" userId="eef67f80-1e14-4c90-a22b-aad4575b3ef9" providerId="ADAL" clId="{FC75A137-0438-4E64-A2F8-CF022979D0B8}" dt="2020-06-19T01:37:19.200" v="1157"/>
          <ac:inkMkLst>
            <pc:docMk/>
            <pc:sldMk cId="2731512743" sldId="393"/>
            <ac:inkMk id="153" creationId="{DB9EE44D-37F1-487A-A2B0-697E6F796D74}"/>
          </ac:inkMkLst>
        </pc:inkChg>
        <pc:inkChg chg="mod">
          <ac:chgData name="呂仁園" userId="eef67f80-1e14-4c90-a22b-aad4575b3ef9" providerId="ADAL" clId="{FC75A137-0438-4E64-A2F8-CF022979D0B8}" dt="2020-06-19T01:37:19.200" v="1157"/>
          <ac:inkMkLst>
            <pc:docMk/>
            <pc:sldMk cId="2731512743" sldId="393"/>
            <ac:inkMk id="154" creationId="{F106BFDC-9514-4EA4-A430-DF74AF88E0EF}"/>
          </ac:inkMkLst>
        </pc:inkChg>
        <pc:inkChg chg="mod">
          <ac:chgData name="呂仁園" userId="eef67f80-1e14-4c90-a22b-aad4575b3ef9" providerId="ADAL" clId="{FC75A137-0438-4E64-A2F8-CF022979D0B8}" dt="2020-06-19T01:37:19.200" v="1157"/>
          <ac:inkMkLst>
            <pc:docMk/>
            <pc:sldMk cId="2731512743" sldId="393"/>
            <ac:inkMk id="155" creationId="{B7FDED0A-539A-431D-93B8-34E96A4900F3}"/>
          </ac:inkMkLst>
        </pc:inkChg>
        <pc:inkChg chg="mod">
          <ac:chgData name="呂仁園" userId="eef67f80-1e14-4c90-a22b-aad4575b3ef9" providerId="ADAL" clId="{FC75A137-0438-4E64-A2F8-CF022979D0B8}" dt="2020-06-19T01:37:19.200" v="1157"/>
          <ac:inkMkLst>
            <pc:docMk/>
            <pc:sldMk cId="2731512743" sldId="393"/>
            <ac:inkMk id="156" creationId="{10287C0F-AEEA-440B-8EB1-411926A0387C}"/>
          </ac:inkMkLst>
        </pc:inkChg>
        <pc:inkChg chg="add mod">
          <ac:chgData name="呂仁園" userId="eef67f80-1e14-4c90-a22b-aad4575b3ef9" providerId="ADAL" clId="{FC75A137-0438-4E64-A2F8-CF022979D0B8}" dt="2020-06-19T01:37:29.148" v="1158" actId="164"/>
          <ac:inkMkLst>
            <pc:docMk/>
            <pc:sldMk cId="2731512743" sldId="393"/>
            <ac:inkMk id="157" creationId="{C793A314-A9E8-40D6-9DA6-1402774A7AF5}"/>
          </ac:inkMkLst>
        </pc:inkChg>
        <pc:inkChg chg="add mod">
          <ac:chgData name="呂仁園" userId="eef67f80-1e14-4c90-a22b-aad4575b3ef9" providerId="ADAL" clId="{FC75A137-0438-4E64-A2F8-CF022979D0B8}" dt="2020-06-19T01:37:29.148" v="1158" actId="164"/>
          <ac:inkMkLst>
            <pc:docMk/>
            <pc:sldMk cId="2731512743" sldId="393"/>
            <ac:inkMk id="158" creationId="{ABA5D1A3-4458-4472-8F78-6D77A8AAB971}"/>
          </ac:inkMkLst>
        </pc:inkChg>
        <pc:inkChg chg="mod">
          <ac:chgData name="呂仁園" userId="eef67f80-1e14-4c90-a22b-aad4575b3ef9" providerId="ADAL" clId="{FC75A137-0438-4E64-A2F8-CF022979D0B8}" dt="2020-06-19T01:37:19.200" v="1157"/>
          <ac:inkMkLst>
            <pc:docMk/>
            <pc:sldMk cId="2731512743" sldId="393"/>
            <ac:inkMk id="160" creationId="{BA573E02-A01D-4C8D-844E-010F9501F096}"/>
          </ac:inkMkLst>
        </pc:inkChg>
        <pc:inkChg chg="mod">
          <ac:chgData name="呂仁園" userId="eef67f80-1e14-4c90-a22b-aad4575b3ef9" providerId="ADAL" clId="{FC75A137-0438-4E64-A2F8-CF022979D0B8}" dt="2020-06-19T01:37:19.200" v="1157"/>
          <ac:inkMkLst>
            <pc:docMk/>
            <pc:sldMk cId="2731512743" sldId="393"/>
            <ac:inkMk id="161" creationId="{DB8C7C68-00FB-40D6-95BB-22D429F8B636}"/>
          </ac:inkMkLst>
        </pc:inkChg>
        <pc:inkChg chg="mod">
          <ac:chgData name="呂仁園" userId="eef67f80-1e14-4c90-a22b-aad4575b3ef9" providerId="ADAL" clId="{FC75A137-0438-4E64-A2F8-CF022979D0B8}" dt="2020-06-19T01:37:19.200" v="1157"/>
          <ac:inkMkLst>
            <pc:docMk/>
            <pc:sldMk cId="2731512743" sldId="393"/>
            <ac:inkMk id="162" creationId="{177614FA-8A69-46B3-9302-DE39F66D0B63}"/>
          </ac:inkMkLst>
        </pc:inkChg>
        <pc:inkChg chg="mod">
          <ac:chgData name="呂仁園" userId="eef67f80-1e14-4c90-a22b-aad4575b3ef9" providerId="ADAL" clId="{FC75A137-0438-4E64-A2F8-CF022979D0B8}" dt="2020-06-19T01:37:19.200" v="1157"/>
          <ac:inkMkLst>
            <pc:docMk/>
            <pc:sldMk cId="2731512743" sldId="393"/>
            <ac:inkMk id="163" creationId="{CAF4F52D-8DB4-41F4-B781-D2255C6FB361}"/>
          </ac:inkMkLst>
        </pc:inkChg>
        <pc:inkChg chg="mod">
          <ac:chgData name="呂仁園" userId="eef67f80-1e14-4c90-a22b-aad4575b3ef9" providerId="ADAL" clId="{FC75A137-0438-4E64-A2F8-CF022979D0B8}" dt="2020-06-19T01:37:19.200" v="1157"/>
          <ac:inkMkLst>
            <pc:docMk/>
            <pc:sldMk cId="2731512743" sldId="393"/>
            <ac:inkMk id="164" creationId="{AE8C140C-86D2-4DD0-A295-EDF58809C804}"/>
          </ac:inkMkLst>
        </pc:inkChg>
        <pc:inkChg chg="mod">
          <ac:chgData name="呂仁園" userId="eef67f80-1e14-4c90-a22b-aad4575b3ef9" providerId="ADAL" clId="{FC75A137-0438-4E64-A2F8-CF022979D0B8}" dt="2020-06-19T01:37:19.200" v="1157"/>
          <ac:inkMkLst>
            <pc:docMk/>
            <pc:sldMk cId="2731512743" sldId="393"/>
            <ac:inkMk id="165" creationId="{328BD2BD-7B52-4016-AD1C-A77FEF74A7F1}"/>
          </ac:inkMkLst>
        </pc:inkChg>
        <pc:inkChg chg="mod">
          <ac:chgData name="呂仁園" userId="eef67f80-1e14-4c90-a22b-aad4575b3ef9" providerId="ADAL" clId="{FC75A137-0438-4E64-A2F8-CF022979D0B8}" dt="2020-06-19T01:37:19.200" v="1157"/>
          <ac:inkMkLst>
            <pc:docMk/>
            <pc:sldMk cId="2731512743" sldId="393"/>
            <ac:inkMk id="166" creationId="{D81D4EEB-E9EF-458E-86E7-9DFFAB4C7F18}"/>
          </ac:inkMkLst>
        </pc:inkChg>
        <pc:inkChg chg="mod">
          <ac:chgData name="呂仁園" userId="eef67f80-1e14-4c90-a22b-aad4575b3ef9" providerId="ADAL" clId="{FC75A137-0438-4E64-A2F8-CF022979D0B8}" dt="2020-06-19T01:37:19.200" v="1157"/>
          <ac:inkMkLst>
            <pc:docMk/>
            <pc:sldMk cId="2731512743" sldId="393"/>
            <ac:inkMk id="167" creationId="{9D3AF5F4-2544-4C3A-934F-A275BE939027}"/>
          </ac:inkMkLst>
        </pc:inkChg>
        <pc:inkChg chg="mod">
          <ac:chgData name="呂仁園" userId="eef67f80-1e14-4c90-a22b-aad4575b3ef9" providerId="ADAL" clId="{FC75A137-0438-4E64-A2F8-CF022979D0B8}" dt="2020-06-19T01:37:19.200" v="1157"/>
          <ac:inkMkLst>
            <pc:docMk/>
            <pc:sldMk cId="2731512743" sldId="393"/>
            <ac:inkMk id="168" creationId="{73AF0FCB-9E1B-4DF7-900E-D47A161F0A6B}"/>
          </ac:inkMkLst>
        </pc:inkChg>
        <pc:inkChg chg="mod">
          <ac:chgData name="呂仁園" userId="eef67f80-1e14-4c90-a22b-aad4575b3ef9" providerId="ADAL" clId="{FC75A137-0438-4E64-A2F8-CF022979D0B8}" dt="2020-06-19T01:37:19.200" v="1157"/>
          <ac:inkMkLst>
            <pc:docMk/>
            <pc:sldMk cId="2731512743" sldId="393"/>
            <ac:inkMk id="169" creationId="{A0AAE618-2114-4D2C-B58B-E6E279902B94}"/>
          </ac:inkMkLst>
        </pc:inkChg>
        <pc:inkChg chg="mod">
          <ac:chgData name="呂仁園" userId="eef67f80-1e14-4c90-a22b-aad4575b3ef9" providerId="ADAL" clId="{FC75A137-0438-4E64-A2F8-CF022979D0B8}" dt="2020-06-19T01:37:19.200" v="1157"/>
          <ac:inkMkLst>
            <pc:docMk/>
            <pc:sldMk cId="2731512743" sldId="393"/>
            <ac:inkMk id="170" creationId="{A03E7094-3734-4AF4-A45C-9226DB93067A}"/>
          </ac:inkMkLst>
        </pc:inkChg>
        <pc:inkChg chg="mod">
          <ac:chgData name="呂仁園" userId="eef67f80-1e14-4c90-a22b-aad4575b3ef9" providerId="ADAL" clId="{FC75A137-0438-4E64-A2F8-CF022979D0B8}" dt="2020-06-19T01:37:19.200" v="1157"/>
          <ac:inkMkLst>
            <pc:docMk/>
            <pc:sldMk cId="2731512743" sldId="393"/>
            <ac:inkMk id="171" creationId="{46B29B25-BFDC-49EB-9BA4-7F910710340F}"/>
          </ac:inkMkLst>
        </pc:inkChg>
        <pc:inkChg chg="mod">
          <ac:chgData name="呂仁園" userId="eef67f80-1e14-4c90-a22b-aad4575b3ef9" providerId="ADAL" clId="{FC75A137-0438-4E64-A2F8-CF022979D0B8}" dt="2020-06-19T01:37:19.200" v="1157"/>
          <ac:inkMkLst>
            <pc:docMk/>
            <pc:sldMk cId="2731512743" sldId="393"/>
            <ac:inkMk id="173" creationId="{9D95BB83-D612-4FE1-A502-E42DDB612D04}"/>
          </ac:inkMkLst>
        </pc:inkChg>
        <pc:inkChg chg="mod">
          <ac:chgData name="呂仁園" userId="eef67f80-1e14-4c90-a22b-aad4575b3ef9" providerId="ADAL" clId="{FC75A137-0438-4E64-A2F8-CF022979D0B8}" dt="2020-06-19T01:37:19.200" v="1157"/>
          <ac:inkMkLst>
            <pc:docMk/>
            <pc:sldMk cId="2731512743" sldId="393"/>
            <ac:inkMk id="174" creationId="{22CA7907-F43C-40A0-982D-F3A010FF543E}"/>
          </ac:inkMkLst>
        </pc:inkChg>
        <pc:inkChg chg="mod">
          <ac:chgData name="呂仁園" userId="eef67f80-1e14-4c90-a22b-aad4575b3ef9" providerId="ADAL" clId="{FC75A137-0438-4E64-A2F8-CF022979D0B8}" dt="2020-06-19T01:37:19.200" v="1157"/>
          <ac:inkMkLst>
            <pc:docMk/>
            <pc:sldMk cId="2731512743" sldId="393"/>
            <ac:inkMk id="175" creationId="{0EDC94EB-4A58-453D-AE28-2F8F0CE2F024}"/>
          </ac:inkMkLst>
        </pc:inkChg>
        <pc:inkChg chg="mod">
          <ac:chgData name="呂仁園" userId="eef67f80-1e14-4c90-a22b-aad4575b3ef9" providerId="ADAL" clId="{FC75A137-0438-4E64-A2F8-CF022979D0B8}" dt="2020-06-19T01:37:19.200" v="1157"/>
          <ac:inkMkLst>
            <pc:docMk/>
            <pc:sldMk cId="2731512743" sldId="393"/>
            <ac:inkMk id="176" creationId="{E7164062-33BD-4DE4-8087-8D3E44D618A4}"/>
          </ac:inkMkLst>
        </pc:inkChg>
        <pc:inkChg chg="mod">
          <ac:chgData name="呂仁園" userId="eef67f80-1e14-4c90-a22b-aad4575b3ef9" providerId="ADAL" clId="{FC75A137-0438-4E64-A2F8-CF022979D0B8}" dt="2020-06-19T01:37:19.200" v="1157"/>
          <ac:inkMkLst>
            <pc:docMk/>
            <pc:sldMk cId="2731512743" sldId="393"/>
            <ac:inkMk id="177" creationId="{FBC86472-8315-41E6-87E7-9F6B415949CD}"/>
          </ac:inkMkLst>
        </pc:inkChg>
        <pc:inkChg chg="mod">
          <ac:chgData name="呂仁園" userId="eef67f80-1e14-4c90-a22b-aad4575b3ef9" providerId="ADAL" clId="{FC75A137-0438-4E64-A2F8-CF022979D0B8}" dt="2020-06-19T01:37:19.200" v="1157"/>
          <ac:inkMkLst>
            <pc:docMk/>
            <pc:sldMk cId="2731512743" sldId="393"/>
            <ac:inkMk id="178" creationId="{E5E0E89D-E22B-47D7-B25E-BFD948D06105}"/>
          </ac:inkMkLst>
        </pc:inkChg>
        <pc:inkChg chg="mod">
          <ac:chgData name="呂仁園" userId="eef67f80-1e14-4c90-a22b-aad4575b3ef9" providerId="ADAL" clId="{FC75A137-0438-4E64-A2F8-CF022979D0B8}" dt="2020-06-19T01:37:19.200" v="1157"/>
          <ac:inkMkLst>
            <pc:docMk/>
            <pc:sldMk cId="2731512743" sldId="393"/>
            <ac:inkMk id="179" creationId="{F11E1AA6-4038-4B8A-8853-22B6D1B97750}"/>
          </ac:inkMkLst>
        </pc:inkChg>
        <pc:inkChg chg="mod">
          <ac:chgData name="呂仁園" userId="eef67f80-1e14-4c90-a22b-aad4575b3ef9" providerId="ADAL" clId="{FC75A137-0438-4E64-A2F8-CF022979D0B8}" dt="2020-06-19T01:37:19.200" v="1157"/>
          <ac:inkMkLst>
            <pc:docMk/>
            <pc:sldMk cId="2731512743" sldId="393"/>
            <ac:inkMk id="180" creationId="{0D5BC24C-198A-4E41-A327-CFB121965515}"/>
          </ac:inkMkLst>
        </pc:inkChg>
        <pc:inkChg chg="mod">
          <ac:chgData name="呂仁園" userId="eef67f80-1e14-4c90-a22b-aad4575b3ef9" providerId="ADAL" clId="{FC75A137-0438-4E64-A2F8-CF022979D0B8}" dt="2020-06-19T01:37:19.200" v="1157"/>
          <ac:inkMkLst>
            <pc:docMk/>
            <pc:sldMk cId="2731512743" sldId="393"/>
            <ac:inkMk id="181" creationId="{AA4586AD-6212-421F-AF9D-7E0A1B157192}"/>
          </ac:inkMkLst>
        </pc:inkChg>
        <pc:inkChg chg="mod">
          <ac:chgData name="呂仁園" userId="eef67f80-1e14-4c90-a22b-aad4575b3ef9" providerId="ADAL" clId="{FC75A137-0438-4E64-A2F8-CF022979D0B8}" dt="2020-06-19T01:37:19.200" v="1157"/>
          <ac:inkMkLst>
            <pc:docMk/>
            <pc:sldMk cId="2731512743" sldId="393"/>
            <ac:inkMk id="182" creationId="{7724F787-6822-49D7-9F97-2DDF5F3535DE}"/>
          </ac:inkMkLst>
        </pc:inkChg>
        <pc:inkChg chg="mod">
          <ac:chgData name="呂仁園" userId="eef67f80-1e14-4c90-a22b-aad4575b3ef9" providerId="ADAL" clId="{FC75A137-0438-4E64-A2F8-CF022979D0B8}" dt="2020-06-19T01:37:19.200" v="1157"/>
          <ac:inkMkLst>
            <pc:docMk/>
            <pc:sldMk cId="2731512743" sldId="393"/>
            <ac:inkMk id="183" creationId="{7EEF095D-8F79-4DE9-814A-86295F2A7775}"/>
          </ac:inkMkLst>
        </pc:inkChg>
        <pc:inkChg chg="mod">
          <ac:chgData name="呂仁園" userId="eef67f80-1e14-4c90-a22b-aad4575b3ef9" providerId="ADAL" clId="{FC75A137-0438-4E64-A2F8-CF022979D0B8}" dt="2020-06-19T01:37:19.200" v="1157"/>
          <ac:inkMkLst>
            <pc:docMk/>
            <pc:sldMk cId="2731512743" sldId="393"/>
            <ac:inkMk id="184" creationId="{27441A97-8C80-4919-ACE3-366EB757D2C5}"/>
          </ac:inkMkLst>
        </pc:inkChg>
        <pc:inkChg chg="mod">
          <ac:chgData name="呂仁園" userId="eef67f80-1e14-4c90-a22b-aad4575b3ef9" providerId="ADAL" clId="{FC75A137-0438-4E64-A2F8-CF022979D0B8}" dt="2020-06-19T01:37:19.200" v="1157"/>
          <ac:inkMkLst>
            <pc:docMk/>
            <pc:sldMk cId="2731512743" sldId="393"/>
            <ac:inkMk id="185" creationId="{DFAC3B5C-0743-433F-829C-FA94A6F11D72}"/>
          </ac:inkMkLst>
        </pc:inkChg>
        <pc:inkChg chg="mod">
          <ac:chgData name="呂仁園" userId="eef67f80-1e14-4c90-a22b-aad4575b3ef9" providerId="ADAL" clId="{FC75A137-0438-4E64-A2F8-CF022979D0B8}" dt="2020-06-19T01:37:19.200" v="1157"/>
          <ac:inkMkLst>
            <pc:docMk/>
            <pc:sldMk cId="2731512743" sldId="393"/>
            <ac:inkMk id="186" creationId="{89546104-D045-4983-9B2F-CB010589AB15}"/>
          </ac:inkMkLst>
        </pc:inkChg>
        <pc:inkChg chg="mod">
          <ac:chgData name="呂仁園" userId="eef67f80-1e14-4c90-a22b-aad4575b3ef9" providerId="ADAL" clId="{FC75A137-0438-4E64-A2F8-CF022979D0B8}" dt="2020-06-19T01:37:19.200" v="1157"/>
          <ac:inkMkLst>
            <pc:docMk/>
            <pc:sldMk cId="2731512743" sldId="393"/>
            <ac:inkMk id="187" creationId="{4A34AB3D-ECB3-4A67-BA98-AF0020C9AB12}"/>
          </ac:inkMkLst>
        </pc:inkChg>
        <pc:inkChg chg="mod">
          <ac:chgData name="呂仁園" userId="eef67f80-1e14-4c90-a22b-aad4575b3ef9" providerId="ADAL" clId="{FC75A137-0438-4E64-A2F8-CF022979D0B8}" dt="2020-06-19T01:37:19.200" v="1157"/>
          <ac:inkMkLst>
            <pc:docMk/>
            <pc:sldMk cId="2731512743" sldId="393"/>
            <ac:inkMk id="188" creationId="{EC4A9EBD-2C22-41E6-AB41-4C08254B462D}"/>
          </ac:inkMkLst>
        </pc:inkChg>
        <pc:inkChg chg="add mod">
          <ac:chgData name="呂仁園" userId="eef67f80-1e14-4c90-a22b-aad4575b3ef9" providerId="ADAL" clId="{FC75A137-0438-4E64-A2F8-CF022979D0B8}" dt="2020-06-19T01:38:02.108" v="1180"/>
          <ac:inkMkLst>
            <pc:docMk/>
            <pc:sldMk cId="2731512743" sldId="393"/>
            <ac:inkMk id="190" creationId="{A4717620-D412-40F9-8C77-15CA562824E3}"/>
          </ac:inkMkLst>
        </pc:inkChg>
        <pc:inkChg chg="add mod">
          <ac:chgData name="呂仁園" userId="eef67f80-1e14-4c90-a22b-aad4575b3ef9" providerId="ADAL" clId="{FC75A137-0438-4E64-A2F8-CF022979D0B8}" dt="2020-06-19T01:38:02.108" v="1180"/>
          <ac:inkMkLst>
            <pc:docMk/>
            <pc:sldMk cId="2731512743" sldId="393"/>
            <ac:inkMk id="191" creationId="{6C2B9B2B-B4F8-42F0-90FC-3E6C2BC00CB3}"/>
          </ac:inkMkLst>
        </pc:inkChg>
        <pc:inkChg chg="add mod">
          <ac:chgData name="呂仁園" userId="eef67f80-1e14-4c90-a22b-aad4575b3ef9" providerId="ADAL" clId="{FC75A137-0438-4E64-A2F8-CF022979D0B8}" dt="2020-06-19T01:38:02.108" v="1180"/>
          <ac:inkMkLst>
            <pc:docMk/>
            <pc:sldMk cId="2731512743" sldId="393"/>
            <ac:inkMk id="192" creationId="{3A03EC11-83C8-456D-AAA6-000D5C206E4C}"/>
          </ac:inkMkLst>
        </pc:inkChg>
        <pc:inkChg chg="add mod">
          <ac:chgData name="呂仁園" userId="eef67f80-1e14-4c90-a22b-aad4575b3ef9" providerId="ADAL" clId="{FC75A137-0438-4E64-A2F8-CF022979D0B8}" dt="2020-06-19T01:38:02.108" v="1180"/>
          <ac:inkMkLst>
            <pc:docMk/>
            <pc:sldMk cId="2731512743" sldId="393"/>
            <ac:inkMk id="194" creationId="{5A8B0CDD-442F-4BE3-85A2-E19BF69684B1}"/>
          </ac:inkMkLst>
        </pc:inkChg>
        <pc:inkChg chg="add mod">
          <ac:chgData name="呂仁園" userId="eef67f80-1e14-4c90-a22b-aad4575b3ef9" providerId="ADAL" clId="{FC75A137-0438-4E64-A2F8-CF022979D0B8}" dt="2020-06-19T01:38:02.108" v="1180"/>
          <ac:inkMkLst>
            <pc:docMk/>
            <pc:sldMk cId="2731512743" sldId="393"/>
            <ac:inkMk id="195" creationId="{1A4D1D24-6F88-433F-B138-76445856853F}"/>
          </ac:inkMkLst>
        </pc:inkChg>
        <pc:inkChg chg="add mod">
          <ac:chgData name="呂仁園" userId="eef67f80-1e14-4c90-a22b-aad4575b3ef9" providerId="ADAL" clId="{FC75A137-0438-4E64-A2F8-CF022979D0B8}" dt="2020-06-19T01:38:02.108" v="1180"/>
          <ac:inkMkLst>
            <pc:docMk/>
            <pc:sldMk cId="2731512743" sldId="393"/>
            <ac:inkMk id="196" creationId="{13406929-903B-4348-B978-5215BDFC6075}"/>
          </ac:inkMkLst>
        </pc:inkChg>
        <pc:inkChg chg="add mod">
          <ac:chgData name="呂仁園" userId="eef67f80-1e14-4c90-a22b-aad4575b3ef9" providerId="ADAL" clId="{FC75A137-0438-4E64-A2F8-CF022979D0B8}" dt="2020-06-19T01:38:02.108" v="1180"/>
          <ac:inkMkLst>
            <pc:docMk/>
            <pc:sldMk cId="2731512743" sldId="393"/>
            <ac:inkMk id="197" creationId="{53EF0157-249B-455B-8B20-E83ADA45B43A}"/>
          </ac:inkMkLst>
        </pc:inkChg>
        <pc:inkChg chg="add mod">
          <ac:chgData name="呂仁園" userId="eef67f80-1e14-4c90-a22b-aad4575b3ef9" providerId="ADAL" clId="{FC75A137-0438-4E64-A2F8-CF022979D0B8}" dt="2020-06-19T01:38:02.108" v="1180"/>
          <ac:inkMkLst>
            <pc:docMk/>
            <pc:sldMk cId="2731512743" sldId="393"/>
            <ac:inkMk id="198" creationId="{040CD258-6184-443D-B5ED-03EFB11FE649}"/>
          </ac:inkMkLst>
        </pc:inkChg>
        <pc:inkChg chg="add mod">
          <ac:chgData name="呂仁園" userId="eef67f80-1e14-4c90-a22b-aad4575b3ef9" providerId="ADAL" clId="{FC75A137-0438-4E64-A2F8-CF022979D0B8}" dt="2020-06-19T01:38:02.108" v="1180"/>
          <ac:inkMkLst>
            <pc:docMk/>
            <pc:sldMk cId="2731512743" sldId="393"/>
            <ac:inkMk id="199" creationId="{274CFD71-7CB8-4FF9-9970-D92060C94E45}"/>
          </ac:inkMkLst>
        </pc:inkChg>
        <pc:inkChg chg="add mod">
          <ac:chgData name="呂仁園" userId="eef67f80-1e14-4c90-a22b-aad4575b3ef9" providerId="ADAL" clId="{FC75A137-0438-4E64-A2F8-CF022979D0B8}" dt="2020-06-19T01:38:02.108" v="1180"/>
          <ac:inkMkLst>
            <pc:docMk/>
            <pc:sldMk cId="2731512743" sldId="393"/>
            <ac:inkMk id="200" creationId="{B6AF76FD-E171-4EC8-9C71-A6D9EABFCE53}"/>
          </ac:inkMkLst>
        </pc:inkChg>
        <pc:inkChg chg="add mod">
          <ac:chgData name="呂仁園" userId="eef67f80-1e14-4c90-a22b-aad4575b3ef9" providerId="ADAL" clId="{FC75A137-0438-4E64-A2F8-CF022979D0B8}" dt="2020-06-19T01:38:02.108" v="1180"/>
          <ac:inkMkLst>
            <pc:docMk/>
            <pc:sldMk cId="2731512743" sldId="393"/>
            <ac:inkMk id="201" creationId="{2213E93D-11E3-4F8A-8E37-F810C1A2224B}"/>
          </ac:inkMkLst>
        </pc:inkChg>
        <pc:inkChg chg="add mod">
          <ac:chgData name="呂仁園" userId="eef67f80-1e14-4c90-a22b-aad4575b3ef9" providerId="ADAL" clId="{FC75A137-0438-4E64-A2F8-CF022979D0B8}" dt="2020-06-19T01:38:02.108" v="1180"/>
          <ac:inkMkLst>
            <pc:docMk/>
            <pc:sldMk cId="2731512743" sldId="393"/>
            <ac:inkMk id="202" creationId="{5C3916FE-AA98-48E1-AE9E-ACC69E0927BE}"/>
          </ac:inkMkLst>
        </pc:inkChg>
        <pc:inkChg chg="add mod">
          <ac:chgData name="呂仁園" userId="eef67f80-1e14-4c90-a22b-aad4575b3ef9" providerId="ADAL" clId="{FC75A137-0438-4E64-A2F8-CF022979D0B8}" dt="2020-06-19T01:38:02.108" v="1180"/>
          <ac:inkMkLst>
            <pc:docMk/>
            <pc:sldMk cId="2731512743" sldId="393"/>
            <ac:inkMk id="203" creationId="{17DA3111-19A0-44E1-A51A-606E21C82C49}"/>
          </ac:inkMkLst>
        </pc:inkChg>
        <pc:inkChg chg="add mod">
          <ac:chgData name="呂仁園" userId="eef67f80-1e14-4c90-a22b-aad4575b3ef9" providerId="ADAL" clId="{FC75A137-0438-4E64-A2F8-CF022979D0B8}" dt="2020-06-19T01:38:02.108" v="1180"/>
          <ac:inkMkLst>
            <pc:docMk/>
            <pc:sldMk cId="2731512743" sldId="393"/>
            <ac:inkMk id="204" creationId="{F46628CE-D990-46B9-9483-129005000A60}"/>
          </ac:inkMkLst>
        </pc:inkChg>
        <pc:inkChg chg="add mod">
          <ac:chgData name="呂仁園" userId="eef67f80-1e14-4c90-a22b-aad4575b3ef9" providerId="ADAL" clId="{FC75A137-0438-4E64-A2F8-CF022979D0B8}" dt="2020-06-19T01:38:02.108" v="1180"/>
          <ac:inkMkLst>
            <pc:docMk/>
            <pc:sldMk cId="2731512743" sldId="393"/>
            <ac:inkMk id="205" creationId="{3AB9F0B3-A326-4665-9066-64B0C77EF3DA}"/>
          </ac:inkMkLst>
        </pc:inkChg>
        <pc:inkChg chg="add mod">
          <ac:chgData name="呂仁園" userId="eef67f80-1e14-4c90-a22b-aad4575b3ef9" providerId="ADAL" clId="{FC75A137-0438-4E64-A2F8-CF022979D0B8}" dt="2020-06-19T01:38:02.108" v="1180"/>
          <ac:inkMkLst>
            <pc:docMk/>
            <pc:sldMk cId="2731512743" sldId="393"/>
            <ac:inkMk id="206" creationId="{9F0C31C2-45C5-4857-B234-B58D153C3E06}"/>
          </ac:inkMkLst>
        </pc:inkChg>
        <pc:inkChg chg="add mod">
          <ac:chgData name="呂仁園" userId="eef67f80-1e14-4c90-a22b-aad4575b3ef9" providerId="ADAL" clId="{FC75A137-0438-4E64-A2F8-CF022979D0B8}" dt="2020-06-19T01:38:02.108" v="1180"/>
          <ac:inkMkLst>
            <pc:docMk/>
            <pc:sldMk cId="2731512743" sldId="393"/>
            <ac:inkMk id="207" creationId="{503E0B94-3588-4929-BEB3-5491BDBAD5F9}"/>
          </ac:inkMkLst>
        </pc:inkChg>
        <pc:inkChg chg="add mod">
          <ac:chgData name="呂仁園" userId="eef67f80-1e14-4c90-a22b-aad4575b3ef9" providerId="ADAL" clId="{FC75A137-0438-4E64-A2F8-CF022979D0B8}" dt="2020-06-19T01:38:17.763" v="1209"/>
          <ac:inkMkLst>
            <pc:docMk/>
            <pc:sldMk cId="2731512743" sldId="393"/>
            <ac:inkMk id="210" creationId="{F96166DA-C8C6-4742-A191-94A5D745D420}"/>
          </ac:inkMkLst>
        </pc:inkChg>
        <pc:inkChg chg="add mod">
          <ac:chgData name="呂仁園" userId="eef67f80-1e14-4c90-a22b-aad4575b3ef9" providerId="ADAL" clId="{FC75A137-0438-4E64-A2F8-CF022979D0B8}" dt="2020-06-19T01:38:17.763" v="1209"/>
          <ac:inkMkLst>
            <pc:docMk/>
            <pc:sldMk cId="2731512743" sldId="393"/>
            <ac:inkMk id="211" creationId="{E8DC2DED-5316-4332-BAF1-64E87DCD0E07}"/>
          </ac:inkMkLst>
        </pc:inkChg>
        <pc:inkChg chg="add mod">
          <ac:chgData name="呂仁園" userId="eef67f80-1e14-4c90-a22b-aad4575b3ef9" providerId="ADAL" clId="{FC75A137-0438-4E64-A2F8-CF022979D0B8}" dt="2020-06-19T01:38:17.763" v="1209"/>
          <ac:inkMkLst>
            <pc:docMk/>
            <pc:sldMk cId="2731512743" sldId="393"/>
            <ac:inkMk id="212" creationId="{4E21F401-9BB4-4B3F-93D1-0C85D88F46A9}"/>
          </ac:inkMkLst>
        </pc:inkChg>
        <pc:inkChg chg="add mod">
          <ac:chgData name="呂仁園" userId="eef67f80-1e14-4c90-a22b-aad4575b3ef9" providerId="ADAL" clId="{FC75A137-0438-4E64-A2F8-CF022979D0B8}" dt="2020-06-19T01:38:17.763" v="1209"/>
          <ac:inkMkLst>
            <pc:docMk/>
            <pc:sldMk cId="2731512743" sldId="393"/>
            <ac:inkMk id="213" creationId="{43DE936E-0393-42BA-B5F5-42BA5BD49766}"/>
          </ac:inkMkLst>
        </pc:inkChg>
        <pc:inkChg chg="add mod">
          <ac:chgData name="呂仁園" userId="eef67f80-1e14-4c90-a22b-aad4575b3ef9" providerId="ADAL" clId="{FC75A137-0438-4E64-A2F8-CF022979D0B8}" dt="2020-06-19T01:38:17.763" v="1209"/>
          <ac:inkMkLst>
            <pc:docMk/>
            <pc:sldMk cId="2731512743" sldId="393"/>
            <ac:inkMk id="214" creationId="{DA582A11-4505-4C4D-B90A-FC28ADEBE10F}"/>
          </ac:inkMkLst>
        </pc:inkChg>
        <pc:inkChg chg="add mod">
          <ac:chgData name="呂仁園" userId="eef67f80-1e14-4c90-a22b-aad4575b3ef9" providerId="ADAL" clId="{FC75A137-0438-4E64-A2F8-CF022979D0B8}" dt="2020-06-19T01:38:17.763" v="1209"/>
          <ac:inkMkLst>
            <pc:docMk/>
            <pc:sldMk cId="2731512743" sldId="393"/>
            <ac:inkMk id="215" creationId="{EF3F7622-2334-45EB-B323-64D1EDE2BFBB}"/>
          </ac:inkMkLst>
        </pc:inkChg>
        <pc:inkChg chg="add mod">
          <ac:chgData name="呂仁園" userId="eef67f80-1e14-4c90-a22b-aad4575b3ef9" providerId="ADAL" clId="{FC75A137-0438-4E64-A2F8-CF022979D0B8}" dt="2020-06-19T01:38:17.763" v="1209"/>
          <ac:inkMkLst>
            <pc:docMk/>
            <pc:sldMk cId="2731512743" sldId="393"/>
            <ac:inkMk id="216" creationId="{673987D0-7986-4718-82F3-B9F4A65D6A60}"/>
          </ac:inkMkLst>
        </pc:inkChg>
        <pc:inkChg chg="add mod">
          <ac:chgData name="呂仁園" userId="eef67f80-1e14-4c90-a22b-aad4575b3ef9" providerId="ADAL" clId="{FC75A137-0438-4E64-A2F8-CF022979D0B8}" dt="2020-06-19T01:38:17.763" v="1209"/>
          <ac:inkMkLst>
            <pc:docMk/>
            <pc:sldMk cId="2731512743" sldId="393"/>
            <ac:inkMk id="217" creationId="{AEEC4E27-2C77-4CB8-8DA5-3A57AB673AAA}"/>
          </ac:inkMkLst>
        </pc:inkChg>
        <pc:inkChg chg="add mod">
          <ac:chgData name="呂仁園" userId="eef67f80-1e14-4c90-a22b-aad4575b3ef9" providerId="ADAL" clId="{FC75A137-0438-4E64-A2F8-CF022979D0B8}" dt="2020-06-19T01:38:17.763" v="1209"/>
          <ac:inkMkLst>
            <pc:docMk/>
            <pc:sldMk cId="2731512743" sldId="393"/>
            <ac:inkMk id="218" creationId="{991190CF-A7E7-4109-81ED-1410C8D56526}"/>
          </ac:inkMkLst>
        </pc:inkChg>
        <pc:inkChg chg="add mod">
          <ac:chgData name="呂仁園" userId="eef67f80-1e14-4c90-a22b-aad4575b3ef9" providerId="ADAL" clId="{FC75A137-0438-4E64-A2F8-CF022979D0B8}" dt="2020-06-19T01:38:17.763" v="1209"/>
          <ac:inkMkLst>
            <pc:docMk/>
            <pc:sldMk cId="2731512743" sldId="393"/>
            <ac:inkMk id="219" creationId="{FB0513EF-81F7-4188-9091-503A093D2985}"/>
          </ac:inkMkLst>
        </pc:inkChg>
        <pc:inkChg chg="add mod">
          <ac:chgData name="呂仁園" userId="eef67f80-1e14-4c90-a22b-aad4575b3ef9" providerId="ADAL" clId="{FC75A137-0438-4E64-A2F8-CF022979D0B8}" dt="2020-06-19T01:38:17.763" v="1209"/>
          <ac:inkMkLst>
            <pc:docMk/>
            <pc:sldMk cId="2731512743" sldId="393"/>
            <ac:inkMk id="220" creationId="{61E83ACE-55DC-4916-A5A9-AAE22EFF0162}"/>
          </ac:inkMkLst>
        </pc:inkChg>
        <pc:inkChg chg="add mod">
          <ac:chgData name="呂仁園" userId="eef67f80-1e14-4c90-a22b-aad4575b3ef9" providerId="ADAL" clId="{FC75A137-0438-4E64-A2F8-CF022979D0B8}" dt="2020-06-19T01:38:17.763" v="1209"/>
          <ac:inkMkLst>
            <pc:docMk/>
            <pc:sldMk cId="2731512743" sldId="393"/>
            <ac:inkMk id="221" creationId="{E2DBCF2C-A273-48A6-AA4D-2A9615349194}"/>
          </ac:inkMkLst>
        </pc:inkChg>
        <pc:inkChg chg="add mod">
          <ac:chgData name="呂仁園" userId="eef67f80-1e14-4c90-a22b-aad4575b3ef9" providerId="ADAL" clId="{FC75A137-0438-4E64-A2F8-CF022979D0B8}" dt="2020-06-19T01:38:17.763" v="1209"/>
          <ac:inkMkLst>
            <pc:docMk/>
            <pc:sldMk cId="2731512743" sldId="393"/>
            <ac:inkMk id="222" creationId="{18D75829-3543-480E-9FF2-F24EB39D902D}"/>
          </ac:inkMkLst>
        </pc:inkChg>
        <pc:inkChg chg="add mod">
          <ac:chgData name="呂仁園" userId="eef67f80-1e14-4c90-a22b-aad4575b3ef9" providerId="ADAL" clId="{FC75A137-0438-4E64-A2F8-CF022979D0B8}" dt="2020-06-19T01:38:17.763" v="1209"/>
          <ac:inkMkLst>
            <pc:docMk/>
            <pc:sldMk cId="2731512743" sldId="393"/>
            <ac:inkMk id="223" creationId="{DBA5F69C-D5DA-4E94-84FA-7AA9112CA026}"/>
          </ac:inkMkLst>
        </pc:inkChg>
        <pc:inkChg chg="add mod">
          <ac:chgData name="呂仁園" userId="eef67f80-1e14-4c90-a22b-aad4575b3ef9" providerId="ADAL" clId="{FC75A137-0438-4E64-A2F8-CF022979D0B8}" dt="2020-06-19T01:38:17.763" v="1209"/>
          <ac:inkMkLst>
            <pc:docMk/>
            <pc:sldMk cId="2731512743" sldId="393"/>
            <ac:inkMk id="224" creationId="{7AB80BB3-989D-4B38-8791-5AE1CE5FB672}"/>
          </ac:inkMkLst>
        </pc:inkChg>
        <pc:inkChg chg="add mod">
          <ac:chgData name="呂仁園" userId="eef67f80-1e14-4c90-a22b-aad4575b3ef9" providerId="ADAL" clId="{FC75A137-0438-4E64-A2F8-CF022979D0B8}" dt="2020-06-19T01:38:17.763" v="1209"/>
          <ac:inkMkLst>
            <pc:docMk/>
            <pc:sldMk cId="2731512743" sldId="393"/>
            <ac:inkMk id="225" creationId="{2BC831EC-147B-4098-A94F-FFCD96C62914}"/>
          </ac:inkMkLst>
        </pc:inkChg>
        <pc:inkChg chg="add mod">
          <ac:chgData name="呂仁園" userId="eef67f80-1e14-4c90-a22b-aad4575b3ef9" providerId="ADAL" clId="{FC75A137-0438-4E64-A2F8-CF022979D0B8}" dt="2020-06-19T01:38:17.763" v="1209"/>
          <ac:inkMkLst>
            <pc:docMk/>
            <pc:sldMk cId="2731512743" sldId="393"/>
            <ac:inkMk id="226" creationId="{ED4EE65F-8B12-49B2-B098-B84F9DD2132C}"/>
          </ac:inkMkLst>
        </pc:inkChg>
        <pc:inkChg chg="add mod">
          <ac:chgData name="呂仁園" userId="eef67f80-1e14-4c90-a22b-aad4575b3ef9" providerId="ADAL" clId="{FC75A137-0438-4E64-A2F8-CF022979D0B8}" dt="2020-06-19T01:38:17.763" v="1209"/>
          <ac:inkMkLst>
            <pc:docMk/>
            <pc:sldMk cId="2731512743" sldId="393"/>
            <ac:inkMk id="227" creationId="{E994E96B-CF35-4C7E-9E6A-9C6A4EAB9BAF}"/>
          </ac:inkMkLst>
        </pc:inkChg>
        <pc:inkChg chg="add mod">
          <ac:chgData name="呂仁園" userId="eef67f80-1e14-4c90-a22b-aad4575b3ef9" providerId="ADAL" clId="{FC75A137-0438-4E64-A2F8-CF022979D0B8}" dt="2020-06-19T01:38:17.763" v="1209"/>
          <ac:inkMkLst>
            <pc:docMk/>
            <pc:sldMk cId="2731512743" sldId="393"/>
            <ac:inkMk id="228" creationId="{ACD96956-80EE-42A3-96C1-E3511C45BC3F}"/>
          </ac:inkMkLst>
        </pc:inkChg>
        <pc:inkChg chg="add mod">
          <ac:chgData name="呂仁園" userId="eef67f80-1e14-4c90-a22b-aad4575b3ef9" providerId="ADAL" clId="{FC75A137-0438-4E64-A2F8-CF022979D0B8}" dt="2020-06-19T01:38:18.979" v="1212"/>
          <ac:inkMkLst>
            <pc:docMk/>
            <pc:sldMk cId="2731512743" sldId="393"/>
            <ac:inkMk id="229" creationId="{F8B80C79-E822-48C9-98EB-0F0A5223E192}"/>
          </ac:inkMkLst>
        </pc:inkChg>
        <pc:inkChg chg="add mod">
          <ac:chgData name="呂仁園" userId="eef67f80-1e14-4c90-a22b-aad4575b3ef9" providerId="ADAL" clId="{FC75A137-0438-4E64-A2F8-CF022979D0B8}" dt="2020-06-19T01:38:18.979" v="1212"/>
          <ac:inkMkLst>
            <pc:docMk/>
            <pc:sldMk cId="2731512743" sldId="393"/>
            <ac:inkMk id="230" creationId="{A0C94D14-D4E2-4CA5-83C7-1A192E2EE59E}"/>
          </ac:inkMkLst>
        </pc:inkChg>
        <pc:inkChg chg="add mod">
          <ac:chgData name="呂仁園" userId="eef67f80-1e14-4c90-a22b-aad4575b3ef9" providerId="ADAL" clId="{FC75A137-0438-4E64-A2F8-CF022979D0B8}" dt="2020-06-19T01:38:18.979" v="1212"/>
          <ac:inkMkLst>
            <pc:docMk/>
            <pc:sldMk cId="2731512743" sldId="393"/>
            <ac:inkMk id="231" creationId="{FA2937F7-401A-4F25-8AE2-8757A4DE3D80}"/>
          </ac:inkMkLst>
        </pc:inkChg>
        <pc:inkChg chg="add mod">
          <ac:chgData name="呂仁園" userId="eef67f80-1e14-4c90-a22b-aad4575b3ef9" providerId="ADAL" clId="{FC75A137-0438-4E64-A2F8-CF022979D0B8}" dt="2020-06-19T01:38:18.979" v="1212"/>
          <ac:inkMkLst>
            <pc:docMk/>
            <pc:sldMk cId="2731512743" sldId="393"/>
            <ac:inkMk id="232" creationId="{9B00972A-54FF-4AE6-A448-36E06ECF6847}"/>
          </ac:inkMkLst>
        </pc:inkChg>
        <pc:inkChg chg="add mod">
          <ac:chgData name="呂仁園" userId="eef67f80-1e14-4c90-a22b-aad4575b3ef9" providerId="ADAL" clId="{FC75A137-0438-4E64-A2F8-CF022979D0B8}" dt="2020-06-19T01:38:18.979" v="1212"/>
          <ac:inkMkLst>
            <pc:docMk/>
            <pc:sldMk cId="2731512743" sldId="393"/>
            <ac:inkMk id="233" creationId="{068D3AAB-554E-45D2-A012-2332AA011A0E}"/>
          </ac:inkMkLst>
        </pc:inkChg>
        <pc:inkChg chg="add mod">
          <ac:chgData name="呂仁園" userId="eef67f80-1e14-4c90-a22b-aad4575b3ef9" providerId="ADAL" clId="{FC75A137-0438-4E64-A2F8-CF022979D0B8}" dt="2020-06-19T01:38:18.979" v="1212"/>
          <ac:inkMkLst>
            <pc:docMk/>
            <pc:sldMk cId="2731512743" sldId="393"/>
            <ac:inkMk id="234" creationId="{F66DEE9D-324C-4FCF-8651-F67B6D79EC97}"/>
          </ac:inkMkLst>
        </pc:inkChg>
        <pc:inkChg chg="add mod">
          <ac:chgData name="呂仁園" userId="eef67f80-1e14-4c90-a22b-aad4575b3ef9" providerId="ADAL" clId="{FC75A137-0438-4E64-A2F8-CF022979D0B8}" dt="2020-06-19T01:38:18.979" v="1212"/>
          <ac:inkMkLst>
            <pc:docMk/>
            <pc:sldMk cId="2731512743" sldId="393"/>
            <ac:inkMk id="235" creationId="{29C4CDA5-FF9F-4FB5-A72E-FE730E4C558D}"/>
          </ac:inkMkLst>
        </pc:inkChg>
        <pc:inkChg chg="add mod">
          <ac:chgData name="呂仁園" userId="eef67f80-1e14-4c90-a22b-aad4575b3ef9" providerId="ADAL" clId="{FC75A137-0438-4E64-A2F8-CF022979D0B8}" dt="2020-06-19T01:38:18.979" v="1212"/>
          <ac:inkMkLst>
            <pc:docMk/>
            <pc:sldMk cId="2731512743" sldId="393"/>
            <ac:inkMk id="236" creationId="{32D73187-C42F-4E8E-9FF0-31BA166C092C}"/>
          </ac:inkMkLst>
        </pc:inkChg>
        <pc:inkChg chg="add mod">
          <ac:chgData name="呂仁園" userId="eef67f80-1e14-4c90-a22b-aad4575b3ef9" providerId="ADAL" clId="{FC75A137-0438-4E64-A2F8-CF022979D0B8}" dt="2020-06-19T01:38:18.979" v="1212"/>
          <ac:inkMkLst>
            <pc:docMk/>
            <pc:sldMk cId="2731512743" sldId="393"/>
            <ac:inkMk id="237" creationId="{609DEC0D-A017-487B-AA8A-6BC2E46EDE37}"/>
          </ac:inkMkLst>
        </pc:inkChg>
        <pc:inkChg chg="add mod">
          <ac:chgData name="呂仁園" userId="eef67f80-1e14-4c90-a22b-aad4575b3ef9" providerId="ADAL" clId="{FC75A137-0438-4E64-A2F8-CF022979D0B8}" dt="2020-06-19T01:38:18.979" v="1212"/>
          <ac:inkMkLst>
            <pc:docMk/>
            <pc:sldMk cId="2731512743" sldId="393"/>
            <ac:inkMk id="241" creationId="{BC28C03D-AE19-46E1-BB7B-4EB3AA2FE240}"/>
          </ac:inkMkLst>
        </pc:inkChg>
        <pc:inkChg chg="add mod">
          <ac:chgData name="呂仁園" userId="eef67f80-1e14-4c90-a22b-aad4575b3ef9" providerId="ADAL" clId="{FC75A137-0438-4E64-A2F8-CF022979D0B8}" dt="2020-06-19T01:38:18.979" v="1212"/>
          <ac:inkMkLst>
            <pc:docMk/>
            <pc:sldMk cId="2731512743" sldId="393"/>
            <ac:inkMk id="242" creationId="{19B1F9DE-67F4-450D-95E0-445B48EF2D50}"/>
          </ac:inkMkLst>
        </pc:inkChg>
        <pc:inkChg chg="add mod">
          <ac:chgData name="呂仁園" userId="eef67f80-1e14-4c90-a22b-aad4575b3ef9" providerId="ADAL" clId="{FC75A137-0438-4E64-A2F8-CF022979D0B8}" dt="2020-06-19T01:38:29.585" v="1236"/>
          <ac:inkMkLst>
            <pc:docMk/>
            <pc:sldMk cId="2731512743" sldId="393"/>
            <ac:inkMk id="244" creationId="{3CC3EA57-C7D0-47D5-829A-D1D99976B6C1}"/>
          </ac:inkMkLst>
        </pc:inkChg>
        <pc:inkChg chg="add mod">
          <ac:chgData name="呂仁園" userId="eef67f80-1e14-4c90-a22b-aad4575b3ef9" providerId="ADAL" clId="{FC75A137-0438-4E64-A2F8-CF022979D0B8}" dt="2020-06-19T01:38:29.585" v="1236"/>
          <ac:inkMkLst>
            <pc:docMk/>
            <pc:sldMk cId="2731512743" sldId="393"/>
            <ac:inkMk id="245" creationId="{F2A88640-4972-40DD-A3EF-4E8C45007610}"/>
          </ac:inkMkLst>
        </pc:inkChg>
        <pc:inkChg chg="add mod">
          <ac:chgData name="呂仁園" userId="eef67f80-1e14-4c90-a22b-aad4575b3ef9" providerId="ADAL" clId="{FC75A137-0438-4E64-A2F8-CF022979D0B8}" dt="2020-06-19T01:38:29.585" v="1236"/>
          <ac:inkMkLst>
            <pc:docMk/>
            <pc:sldMk cId="2731512743" sldId="393"/>
            <ac:inkMk id="246" creationId="{9CFD7F71-6975-4DEB-81B5-04C7C4EAB952}"/>
          </ac:inkMkLst>
        </pc:inkChg>
        <pc:inkChg chg="add mod">
          <ac:chgData name="呂仁園" userId="eef67f80-1e14-4c90-a22b-aad4575b3ef9" providerId="ADAL" clId="{FC75A137-0438-4E64-A2F8-CF022979D0B8}" dt="2020-06-19T01:38:29.585" v="1236"/>
          <ac:inkMkLst>
            <pc:docMk/>
            <pc:sldMk cId="2731512743" sldId="393"/>
            <ac:inkMk id="247" creationId="{7FC90F50-0CE3-4AFA-B24E-6BA55E5B1F76}"/>
          </ac:inkMkLst>
        </pc:inkChg>
        <pc:inkChg chg="add mod">
          <ac:chgData name="呂仁園" userId="eef67f80-1e14-4c90-a22b-aad4575b3ef9" providerId="ADAL" clId="{FC75A137-0438-4E64-A2F8-CF022979D0B8}" dt="2020-06-19T01:38:29.585" v="1236"/>
          <ac:inkMkLst>
            <pc:docMk/>
            <pc:sldMk cId="2731512743" sldId="393"/>
            <ac:inkMk id="248" creationId="{ACBFBE75-562A-4A2E-8C3A-1E68827A36B0}"/>
          </ac:inkMkLst>
        </pc:inkChg>
        <pc:inkChg chg="add mod">
          <ac:chgData name="呂仁園" userId="eef67f80-1e14-4c90-a22b-aad4575b3ef9" providerId="ADAL" clId="{FC75A137-0438-4E64-A2F8-CF022979D0B8}" dt="2020-06-19T01:38:29.585" v="1236"/>
          <ac:inkMkLst>
            <pc:docMk/>
            <pc:sldMk cId="2731512743" sldId="393"/>
            <ac:inkMk id="249" creationId="{797378C0-BBB4-46B2-89C1-57B2077A76DB}"/>
          </ac:inkMkLst>
        </pc:inkChg>
        <pc:inkChg chg="add mod">
          <ac:chgData name="呂仁園" userId="eef67f80-1e14-4c90-a22b-aad4575b3ef9" providerId="ADAL" clId="{FC75A137-0438-4E64-A2F8-CF022979D0B8}" dt="2020-06-19T01:38:29.585" v="1236"/>
          <ac:inkMkLst>
            <pc:docMk/>
            <pc:sldMk cId="2731512743" sldId="393"/>
            <ac:inkMk id="250" creationId="{DE6B2A56-8274-49C7-A6A8-CF318BC513DF}"/>
          </ac:inkMkLst>
        </pc:inkChg>
        <pc:inkChg chg="add mod">
          <ac:chgData name="呂仁園" userId="eef67f80-1e14-4c90-a22b-aad4575b3ef9" providerId="ADAL" clId="{FC75A137-0438-4E64-A2F8-CF022979D0B8}" dt="2020-06-19T01:38:29.585" v="1236"/>
          <ac:inkMkLst>
            <pc:docMk/>
            <pc:sldMk cId="2731512743" sldId="393"/>
            <ac:inkMk id="251" creationId="{E272EBDF-9164-4D90-8309-25F30EB249A2}"/>
          </ac:inkMkLst>
        </pc:inkChg>
        <pc:inkChg chg="add mod">
          <ac:chgData name="呂仁園" userId="eef67f80-1e14-4c90-a22b-aad4575b3ef9" providerId="ADAL" clId="{FC75A137-0438-4E64-A2F8-CF022979D0B8}" dt="2020-06-19T01:38:29.585" v="1236"/>
          <ac:inkMkLst>
            <pc:docMk/>
            <pc:sldMk cId="2731512743" sldId="393"/>
            <ac:inkMk id="252" creationId="{E83ECBE0-5912-417E-879D-45D4F99EED15}"/>
          </ac:inkMkLst>
        </pc:inkChg>
        <pc:inkChg chg="add mod">
          <ac:chgData name="呂仁園" userId="eef67f80-1e14-4c90-a22b-aad4575b3ef9" providerId="ADAL" clId="{FC75A137-0438-4E64-A2F8-CF022979D0B8}" dt="2020-06-19T01:38:29.585" v="1236"/>
          <ac:inkMkLst>
            <pc:docMk/>
            <pc:sldMk cId="2731512743" sldId="393"/>
            <ac:inkMk id="253" creationId="{912C8653-543B-40BF-B24C-DA39CE4845E6}"/>
          </ac:inkMkLst>
        </pc:inkChg>
        <pc:inkChg chg="add mod">
          <ac:chgData name="呂仁園" userId="eef67f80-1e14-4c90-a22b-aad4575b3ef9" providerId="ADAL" clId="{FC75A137-0438-4E64-A2F8-CF022979D0B8}" dt="2020-06-19T01:38:29.585" v="1236"/>
          <ac:inkMkLst>
            <pc:docMk/>
            <pc:sldMk cId="2731512743" sldId="393"/>
            <ac:inkMk id="254" creationId="{D23030E0-7311-40E9-967D-F9E9B4359AAB}"/>
          </ac:inkMkLst>
        </pc:inkChg>
        <pc:inkChg chg="add mod">
          <ac:chgData name="呂仁園" userId="eef67f80-1e14-4c90-a22b-aad4575b3ef9" providerId="ADAL" clId="{FC75A137-0438-4E64-A2F8-CF022979D0B8}" dt="2020-06-19T01:38:29.585" v="1236"/>
          <ac:inkMkLst>
            <pc:docMk/>
            <pc:sldMk cId="2731512743" sldId="393"/>
            <ac:inkMk id="255" creationId="{BD764B39-CFCC-4F2B-AA60-C6F1FBF678CD}"/>
          </ac:inkMkLst>
        </pc:inkChg>
        <pc:inkChg chg="add mod">
          <ac:chgData name="呂仁園" userId="eef67f80-1e14-4c90-a22b-aad4575b3ef9" providerId="ADAL" clId="{FC75A137-0438-4E64-A2F8-CF022979D0B8}" dt="2020-06-19T01:38:29.585" v="1236"/>
          <ac:inkMkLst>
            <pc:docMk/>
            <pc:sldMk cId="2731512743" sldId="393"/>
            <ac:inkMk id="256" creationId="{89D63484-6F12-49AF-AF31-7A9FDFDF1178}"/>
          </ac:inkMkLst>
        </pc:inkChg>
        <pc:inkChg chg="add mod">
          <ac:chgData name="呂仁園" userId="eef67f80-1e14-4c90-a22b-aad4575b3ef9" providerId="ADAL" clId="{FC75A137-0438-4E64-A2F8-CF022979D0B8}" dt="2020-06-19T01:38:29.585" v="1236"/>
          <ac:inkMkLst>
            <pc:docMk/>
            <pc:sldMk cId="2731512743" sldId="393"/>
            <ac:inkMk id="257" creationId="{2F516F75-5A07-45E5-A12B-89F2BCE067CE}"/>
          </ac:inkMkLst>
        </pc:inkChg>
        <pc:inkChg chg="add mod">
          <ac:chgData name="呂仁園" userId="eef67f80-1e14-4c90-a22b-aad4575b3ef9" providerId="ADAL" clId="{FC75A137-0438-4E64-A2F8-CF022979D0B8}" dt="2020-06-19T01:38:29.585" v="1236"/>
          <ac:inkMkLst>
            <pc:docMk/>
            <pc:sldMk cId="2731512743" sldId="393"/>
            <ac:inkMk id="258" creationId="{2C8992C0-EC26-4E5E-97BB-F04E610AF12C}"/>
          </ac:inkMkLst>
        </pc:inkChg>
        <pc:inkChg chg="add mod">
          <ac:chgData name="呂仁園" userId="eef67f80-1e14-4c90-a22b-aad4575b3ef9" providerId="ADAL" clId="{FC75A137-0438-4E64-A2F8-CF022979D0B8}" dt="2020-06-19T01:38:29.585" v="1236"/>
          <ac:inkMkLst>
            <pc:docMk/>
            <pc:sldMk cId="2731512743" sldId="393"/>
            <ac:inkMk id="259" creationId="{B10F3006-E83D-4CBD-A9A6-09EF029491C3}"/>
          </ac:inkMkLst>
        </pc:inkChg>
        <pc:inkChg chg="add mod">
          <ac:chgData name="呂仁園" userId="eef67f80-1e14-4c90-a22b-aad4575b3ef9" providerId="ADAL" clId="{FC75A137-0438-4E64-A2F8-CF022979D0B8}" dt="2020-06-19T01:38:29.585" v="1236"/>
          <ac:inkMkLst>
            <pc:docMk/>
            <pc:sldMk cId="2731512743" sldId="393"/>
            <ac:inkMk id="260" creationId="{16A91715-4F6F-42A2-874F-06D873E034F9}"/>
          </ac:inkMkLst>
        </pc:inkChg>
        <pc:inkChg chg="add mod">
          <ac:chgData name="呂仁園" userId="eef67f80-1e14-4c90-a22b-aad4575b3ef9" providerId="ADAL" clId="{FC75A137-0438-4E64-A2F8-CF022979D0B8}" dt="2020-06-19T01:38:29.585" v="1236"/>
          <ac:inkMkLst>
            <pc:docMk/>
            <pc:sldMk cId="2731512743" sldId="393"/>
            <ac:inkMk id="261" creationId="{15B5F8D2-950D-4E11-8AC6-E360AD16BCA8}"/>
          </ac:inkMkLst>
        </pc:inkChg>
        <pc:inkChg chg="add mod">
          <ac:chgData name="呂仁園" userId="eef67f80-1e14-4c90-a22b-aad4575b3ef9" providerId="ADAL" clId="{FC75A137-0438-4E64-A2F8-CF022979D0B8}" dt="2020-06-19T01:38:29.585" v="1236"/>
          <ac:inkMkLst>
            <pc:docMk/>
            <pc:sldMk cId="2731512743" sldId="393"/>
            <ac:inkMk id="262" creationId="{2D14B7C3-DC73-4728-8982-88B47A6EB468}"/>
          </ac:inkMkLst>
        </pc:inkChg>
        <pc:inkChg chg="add mod">
          <ac:chgData name="呂仁園" userId="eef67f80-1e14-4c90-a22b-aad4575b3ef9" providerId="ADAL" clId="{FC75A137-0438-4E64-A2F8-CF022979D0B8}" dt="2020-06-19T01:38:29.585" v="1236"/>
          <ac:inkMkLst>
            <pc:docMk/>
            <pc:sldMk cId="2731512743" sldId="393"/>
            <ac:inkMk id="263" creationId="{7ED40FA7-F495-4168-AEB7-93903B670055}"/>
          </ac:inkMkLst>
        </pc:inkChg>
        <pc:inkChg chg="add mod">
          <ac:chgData name="呂仁園" userId="eef67f80-1e14-4c90-a22b-aad4575b3ef9" providerId="ADAL" clId="{FC75A137-0438-4E64-A2F8-CF022979D0B8}" dt="2020-06-19T01:38:29.585" v="1236"/>
          <ac:inkMkLst>
            <pc:docMk/>
            <pc:sldMk cId="2731512743" sldId="393"/>
            <ac:inkMk id="264" creationId="{18390D8A-2101-468D-9C1C-2962893EEF00}"/>
          </ac:inkMkLst>
        </pc:inkChg>
        <pc:inkChg chg="add mod">
          <ac:chgData name="呂仁園" userId="eef67f80-1e14-4c90-a22b-aad4575b3ef9" providerId="ADAL" clId="{FC75A137-0438-4E64-A2F8-CF022979D0B8}" dt="2020-06-19T01:38:29.585" v="1236"/>
          <ac:inkMkLst>
            <pc:docMk/>
            <pc:sldMk cId="2731512743" sldId="393"/>
            <ac:inkMk id="265" creationId="{874F07E1-5798-4637-8574-350B7258B860}"/>
          </ac:inkMkLst>
        </pc:inkChg>
        <pc:inkChg chg="add mod">
          <ac:chgData name="呂仁園" userId="eef67f80-1e14-4c90-a22b-aad4575b3ef9" providerId="ADAL" clId="{FC75A137-0438-4E64-A2F8-CF022979D0B8}" dt="2020-06-19T01:38:29.585" v="1236"/>
          <ac:inkMkLst>
            <pc:docMk/>
            <pc:sldMk cId="2731512743" sldId="393"/>
            <ac:inkMk id="266" creationId="{F6EA2983-8F44-424B-94F8-15E41B8FA1C7}"/>
          </ac:inkMkLst>
        </pc:inkChg>
        <pc:inkChg chg="add mod">
          <ac:chgData name="呂仁園" userId="eef67f80-1e14-4c90-a22b-aad4575b3ef9" providerId="ADAL" clId="{FC75A137-0438-4E64-A2F8-CF022979D0B8}" dt="2020-06-19T01:38:37.006" v="1252"/>
          <ac:inkMkLst>
            <pc:docMk/>
            <pc:sldMk cId="2731512743" sldId="393"/>
            <ac:inkMk id="269" creationId="{F3A01584-2F52-4535-BB51-12CBC9E96A3F}"/>
          </ac:inkMkLst>
        </pc:inkChg>
        <pc:inkChg chg="add mod">
          <ac:chgData name="呂仁園" userId="eef67f80-1e14-4c90-a22b-aad4575b3ef9" providerId="ADAL" clId="{FC75A137-0438-4E64-A2F8-CF022979D0B8}" dt="2020-06-19T01:38:37.006" v="1252"/>
          <ac:inkMkLst>
            <pc:docMk/>
            <pc:sldMk cId="2731512743" sldId="393"/>
            <ac:inkMk id="270" creationId="{85B3B561-BECA-4323-B8F3-57A749AB1C00}"/>
          </ac:inkMkLst>
        </pc:inkChg>
        <pc:inkChg chg="add mod">
          <ac:chgData name="呂仁園" userId="eef67f80-1e14-4c90-a22b-aad4575b3ef9" providerId="ADAL" clId="{FC75A137-0438-4E64-A2F8-CF022979D0B8}" dt="2020-06-19T01:38:37.006" v="1252"/>
          <ac:inkMkLst>
            <pc:docMk/>
            <pc:sldMk cId="2731512743" sldId="393"/>
            <ac:inkMk id="271" creationId="{FE01FBDE-DC79-4730-9F01-F08A12292110}"/>
          </ac:inkMkLst>
        </pc:inkChg>
        <pc:inkChg chg="add mod">
          <ac:chgData name="呂仁園" userId="eef67f80-1e14-4c90-a22b-aad4575b3ef9" providerId="ADAL" clId="{FC75A137-0438-4E64-A2F8-CF022979D0B8}" dt="2020-06-19T01:38:37.006" v="1252"/>
          <ac:inkMkLst>
            <pc:docMk/>
            <pc:sldMk cId="2731512743" sldId="393"/>
            <ac:inkMk id="272" creationId="{A637095D-A9CF-4E67-99BF-D860269D9F50}"/>
          </ac:inkMkLst>
        </pc:inkChg>
        <pc:inkChg chg="add mod">
          <ac:chgData name="呂仁園" userId="eef67f80-1e14-4c90-a22b-aad4575b3ef9" providerId="ADAL" clId="{FC75A137-0438-4E64-A2F8-CF022979D0B8}" dt="2020-06-19T01:38:37.006" v="1252"/>
          <ac:inkMkLst>
            <pc:docMk/>
            <pc:sldMk cId="2731512743" sldId="393"/>
            <ac:inkMk id="273" creationId="{BBE78F0A-545C-44A2-9B2E-062773DF319A}"/>
          </ac:inkMkLst>
        </pc:inkChg>
        <pc:inkChg chg="add mod">
          <ac:chgData name="呂仁園" userId="eef67f80-1e14-4c90-a22b-aad4575b3ef9" providerId="ADAL" clId="{FC75A137-0438-4E64-A2F8-CF022979D0B8}" dt="2020-06-19T01:38:37.006" v="1252"/>
          <ac:inkMkLst>
            <pc:docMk/>
            <pc:sldMk cId="2731512743" sldId="393"/>
            <ac:inkMk id="274" creationId="{4632430F-423C-4EB1-BBF1-2FABCF03AD74}"/>
          </ac:inkMkLst>
        </pc:inkChg>
        <pc:inkChg chg="add mod">
          <ac:chgData name="呂仁園" userId="eef67f80-1e14-4c90-a22b-aad4575b3ef9" providerId="ADAL" clId="{FC75A137-0438-4E64-A2F8-CF022979D0B8}" dt="2020-06-19T01:38:37.006" v="1252"/>
          <ac:inkMkLst>
            <pc:docMk/>
            <pc:sldMk cId="2731512743" sldId="393"/>
            <ac:inkMk id="275" creationId="{B44DBF13-0BD5-4789-9891-A527522187CE}"/>
          </ac:inkMkLst>
        </pc:inkChg>
        <pc:inkChg chg="add mod">
          <ac:chgData name="呂仁園" userId="eef67f80-1e14-4c90-a22b-aad4575b3ef9" providerId="ADAL" clId="{FC75A137-0438-4E64-A2F8-CF022979D0B8}" dt="2020-06-19T01:38:37.006" v="1252"/>
          <ac:inkMkLst>
            <pc:docMk/>
            <pc:sldMk cId="2731512743" sldId="393"/>
            <ac:inkMk id="276" creationId="{5B75467C-105E-488D-A37A-C675431D82BF}"/>
          </ac:inkMkLst>
        </pc:inkChg>
        <pc:inkChg chg="add mod">
          <ac:chgData name="呂仁園" userId="eef67f80-1e14-4c90-a22b-aad4575b3ef9" providerId="ADAL" clId="{FC75A137-0438-4E64-A2F8-CF022979D0B8}" dt="2020-06-19T01:38:37.006" v="1252"/>
          <ac:inkMkLst>
            <pc:docMk/>
            <pc:sldMk cId="2731512743" sldId="393"/>
            <ac:inkMk id="277" creationId="{6F1DD171-E666-446F-8BCB-D41F122AF351}"/>
          </ac:inkMkLst>
        </pc:inkChg>
        <pc:inkChg chg="add mod">
          <ac:chgData name="呂仁園" userId="eef67f80-1e14-4c90-a22b-aad4575b3ef9" providerId="ADAL" clId="{FC75A137-0438-4E64-A2F8-CF022979D0B8}" dt="2020-06-19T01:38:37.006" v="1252"/>
          <ac:inkMkLst>
            <pc:docMk/>
            <pc:sldMk cId="2731512743" sldId="393"/>
            <ac:inkMk id="278" creationId="{DDDA2C3B-FB83-4A39-A23B-6B0371B12779}"/>
          </ac:inkMkLst>
        </pc:inkChg>
        <pc:inkChg chg="add mod">
          <ac:chgData name="呂仁園" userId="eef67f80-1e14-4c90-a22b-aad4575b3ef9" providerId="ADAL" clId="{FC75A137-0438-4E64-A2F8-CF022979D0B8}" dt="2020-06-19T01:38:37.006" v="1252"/>
          <ac:inkMkLst>
            <pc:docMk/>
            <pc:sldMk cId="2731512743" sldId="393"/>
            <ac:inkMk id="279" creationId="{FAB96E4C-9793-4C90-9DA1-EB734417E602}"/>
          </ac:inkMkLst>
        </pc:inkChg>
        <pc:inkChg chg="add mod">
          <ac:chgData name="呂仁園" userId="eef67f80-1e14-4c90-a22b-aad4575b3ef9" providerId="ADAL" clId="{FC75A137-0438-4E64-A2F8-CF022979D0B8}" dt="2020-06-19T01:38:37.006" v="1252"/>
          <ac:inkMkLst>
            <pc:docMk/>
            <pc:sldMk cId="2731512743" sldId="393"/>
            <ac:inkMk id="280" creationId="{FBA3D3EF-68A0-4316-855F-C52F6D3CF164}"/>
          </ac:inkMkLst>
        </pc:inkChg>
        <pc:inkChg chg="add mod">
          <ac:chgData name="呂仁園" userId="eef67f80-1e14-4c90-a22b-aad4575b3ef9" providerId="ADAL" clId="{FC75A137-0438-4E64-A2F8-CF022979D0B8}" dt="2020-06-19T01:38:37.006" v="1252"/>
          <ac:inkMkLst>
            <pc:docMk/>
            <pc:sldMk cId="2731512743" sldId="393"/>
            <ac:inkMk id="281" creationId="{16C04845-6758-4897-BCC8-E377345FB904}"/>
          </ac:inkMkLst>
        </pc:inkChg>
        <pc:inkChg chg="add mod">
          <ac:chgData name="呂仁園" userId="eef67f80-1e14-4c90-a22b-aad4575b3ef9" providerId="ADAL" clId="{FC75A137-0438-4E64-A2F8-CF022979D0B8}" dt="2020-06-19T01:38:37.006" v="1252"/>
          <ac:inkMkLst>
            <pc:docMk/>
            <pc:sldMk cId="2731512743" sldId="393"/>
            <ac:inkMk id="282" creationId="{63F4EA73-606B-4CF0-BAF8-16722BA2CF74}"/>
          </ac:inkMkLst>
        </pc:inkChg>
        <pc:inkChg chg="add mod">
          <ac:chgData name="呂仁園" userId="eef67f80-1e14-4c90-a22b-aad4575b3ef9" providerId="ADAL" clId="{FC75A137-0438-4E64-A2F8-CF022979D0B8}" dt="2020-06-19T01:38:37.006" v="1252"/>
          <ac:inkMkLst>
            <pc:docMk/>
            <pc:sldMk cId="2731512743" sldId="393"/>
            <ac:inkMk id="283" creationId="{0BDEDAC0-D454-4DE4-B5AC-FCE66A1595F7}"/>
          </ac:inkMkLst>
        </pc:inkChg>
        <pc:inkChg chg="add mod">
          <ac:chgData name="呂仁園" userId="eef67f80-1e14-4c90-a22b-aad4575b3ef9" providerId="ADAL" clId="{FC75A137-0438-4E64-A2F8-CF022979D0B8}" dt="2020-06-19T01:38:44.466" v="1267"/>
          <ac:inkMkLst>
            <pc:docMk/>
            <pc:sldMk cId="2731512743" sldId="393"/>
            <ac:inkMk id="285" creationId="{9F15632E-2F40-4B32-B7EA-3665DC536194}"/>
          </ac:inkMkLst>
        </pc:inkChg>
        <pc:inkChg chg="add mod">
          <ac:chgData name="呂仁園" userId="eef67f80-1e14-4c90-a22b-aad4575b3ef9" providerId="ADAL" clId="{FC75A137-0438-4E64-A2F8-CF022979D0B8}" dt="2020-06-19T01:38:44.466" v="1267"/>
          <ac:inkMkLst>
            <pc:docMk/>
            <pc:sldMk cId="2731512743" sldId="393"/>
            <ac:inkMk id="286" creationId="{14695342-DE60-408A-B9D6-6847425D8B8E}"/>
          </ac:inkMkLst>
        </pc:inkChg>
        <pc:inkChg chg="add mod">
          <ac:chgData name="呂仁園" userId="eef67f80-1e14-4c90-a22b-aad4575b3ef9" providerId="ADAL" clId="{FC75A137-0438-4E64-A2F8-CF022979D0B8}" dt="2020-06-19T01:38:44.466" v="1267"/>
          <ac:inkMkLst>
            <pc:docMk/>
            <pc:sldMk cId="2731512743" sldId="393"/>
            <ac:inkMk id="287" creationId="{B243BB3A-A270-4933-9B7B-EFCB1E1E023E}"/>
          </ac:inkMkLst>
        </pc:inkChg>
        <pc:inkChg chg="add mod">
          <ac:chgData name="呂仁園" userId="eef67f80-1e14-4c90-a22b-aad4575b3ef9" providerId="ADAL" clId="{FC75A137-0438-4E64-A2F8-CF022979D0B8}" dt="2020-06-19T01:38:44.466" v="1267"/>
          <ac:inkMkLst>
            <pc:docMk/>
            <pc:sldMk cId="2731512743" sldId="393"/>
            <ac:inkMk id="288" creationId="{38820AF0-2BD2-41FE-B6CF-1F50CBD3308A}"/>
          </ac:inkMkLst>
        </pc:inkChg>
        <pc:inkChg chg="add mod">
          <ac:chgData name="呂仁園" userId="eef67f80-1e14-4c90-a22b-aad4575b3ef9" providerId="ADAL" clId="{FC75A137-0438-4E64-A2F8-CF022979D0B8}" dt="2020-06-19T01:38:44.466" v="1267"/>
          <ac:inkMkLst>
            <pc:docMk/>
            <pc:sldMk cId="2731512743" sldId="393"/>
            <ac:inkMk id="290" creationId="{36260936-A843-40E2-9D0F-B1410D2CF324}"/>
          </ac:inkMkLst>
        </pc:inkChg>
        <pc:inkChg chg="add mod">
          <ac:chgData name="呂仁園" userId="eef67f80-1e14-4c90-a22b-aad4575b3ef9" providerId="ADAL" clId="{FC75A137-0438-4E64-A2F8-CF022979D0B8}" dt="2020-06-19T01:38:44.466" v="1267"/>
          <ac:inkMkLst>
            <pc:docMk/>
            <pc:sldMk cId="2731512743" sldId="393"/>
            <ac:inkMk id="291" creationId="{DE524A2F-F1C8-4B32-877E-0D745A9BAE71}"/>
          </ac:inkMkLst>
        </pc:inkChg>
        <pc:inkChg chg="add mod">
          <ac:chgData name="呂仁園" userId="eef67f80-1e14-4c90-a22b-aad4575b3ef9" providerId="ADAL" clId="{FC75A137-0438-4E64-A2F8-CF022979D0B8}" dt="2020-06-19T01:38:44.466" v="1267"/>
          <ac:inkMkLst>
            <pc:docMk/>
            <pc:sldMk cId="2731512743" sldId="393"/>
            <ac:inkMk id="292" creationId="{57628DDB-2558-4659-B375-1F421EE3B262}"/>
          </ac:inkMkLst>
        </pc:inkChg>
        <pc:inkChg chg="add mod">
          <ac:chgData name="呂仁園" userId="eef67f80-1e14-4c90-a22b-aad4575b3ef9" providerId="ADAL" clId="{FC75A137-0438-4E64-A2F8-CF022979D0B8}" dt="2020-06-19T01:38:44.466" v="1267"/>
          <ac:inkMkLst>
            <pc:docMk/>
            <pc:sldMk cId="2731512743" sldId="393"/>
            <ac:inkMk id="293" creationId="{7554E6B1-5910-477C-9FA1-89E03A9A07E7}"/>
          </ac:inkMkLst>
        </pc:inkChg>
        <pc:inkChg chg="add mod">
          <ac:chgData name="呂仁園" userId="eef67f80-1e14-4c90-a22b-aad4575b3ef9" providerId="ADAL" clId="{FC75A137-0438-4E64-A2F8-CF022979D0B8}" dt="2020-06-19T01:38:44.466" v="1267"/>
          <ac:inkMkLst>
            <pc:docMk/>
            <pc:sldMk cId="2731512743" sldId="393"/>
            <ac:inkMk id="294" creationId="{E7C18A35-39B7-4DB2-8FE3-4C51B901F11B}"/>
          </ac:inkMkLst>
        </pc:inkChg>
        <pc:inkChg chg="add mod">
          <ac:chgData name="呂仁園" userId="eef67f80-1e14-4c90-a22b-aad4575b3ef9" providerId="ADAL" clId="{FC75A137-0438-4E64-A2F8-CF022979D0B8}" dt="2020-06-19T01:38:44.466" v="1267"/>
          <ac:inkMkLst>
            <pc:docMk/>
            <pc:sldMk cId="2731512743" sldId="393"/>
            <ac:inkMk id="295" creationId="{9856882C-CFDC-47A6-A356-4B6593509D51}"/>
          </ac:inkMkLst>
        </pc:inkChg>
        <pc:inkChg chg="add mod">
          <ac:chgData name="呂仁園" userId="eef67f80-1e14-4c90-a22b-aad4575b3ef9" providerId="ADAL" clId="{FC75A137-0438-4E64-A2F8-CF022979D0B8}" dt="2020-06-19T01:38:44.466" v="1267"/>
          <ac:inkMkLst>
            <pc:docMk/>
            <pc:sldMk cId="2731512743" sldId="393"/>
            <ac:inkMk id="296" creationId="{008F5EB8-82EE-4C9D-BF05-59DE80F7FDA3}"/>
          </ac:inkMkLst>
        </pc:inkChg>
        <pc:inkChg chg="add mod">
          <ac:chgData name="呂仁園" userId="eef67f80-1e14-4c90-a22b-aad4575b3ef9" providerId="ADAL" clId="{FC75A137-0438-4E64-A2F8-CF022979D0B8}" dt="2020-06-19T01:38:44.466" v="1267"/>
          <ac:inkMkLst>
            <pc:docMk/>
            <pc:sldMk cId="2731512743" sldId="393"/>
            <ac:inkMk id="297" creationId="{2C737DBA-F394-47EC-8868-C2417DD61D30}"/>
          </ac:inkMkLst>
        </pc:inkChg>
        <pc:inkChg chg="add mod">
          <ac:chgData name="呂仁園" userId="eef67f80-1e14-4c90-a22b-aad4575b3ef9" providerId="ADAL" clId="{FC75A137-0438-4E64-A2F8-CF022979D0B8}" dt="2020-06-19T01:38:44.466" v="1267"/>
          <ac:inkMkLst>
            <pc:docMk/>
            <pc:sldMk cId="2731512743" sldId="393"/>
            <ac:inkMk id="298" creationId="{5FD16ACF-0894-452F-9817-7D45664BBBF9}"/>
          </ac:inkMkLst>
        </pc:inkChg>
        <pc:inkChg chg="add mod">
          <ac:chgData name="呂仁園" userId="eef67f80-1e14-4c90-a22b-aad4575b3ef9" providerId="ADAL" clId="{FC75A137-0438-4E64-A2F8-CF022979D0B8}" dt="2020-06-19T01:38:58.080" v="1296"/>
          <ac:inkMkLst>
            <pc:docMk/>
            <pc:sldMk cId="2731512743" sldId="393"/>
            <ac:inkMk id="301" creationId="{8DBB8BF0-9E87-4A99-AED0-8F09724AA7F1}"/>
          </ac:inkMkLst>
        </pc:inkChg>
        <pc:inkChg chg="add mod">
          <ac:chgData name="呂仁園" userId="eef67f80-1e14-4c90-a22b-aad4575b3ef9" providerId="ADAL" clId="{FC75A137-0438-4E64-A2F8-CF022979D0B8}" dt="2020-06-19T01:38:58.080" v="1296"/>
          <ac:inkMkLst>
            <pc:docMk/>
            <pc:sldMk cId="2731512743" sldId="393"/>
            <ac:inkMk id="302" creationId="{B0455BA0-EAE4-45D1-9172-CFCE8DF0F5A6}"/>
          </ac:inkMkLst>
        </pc:inkChg>
        <pc:inkChg chg="add mod">
          <ac:chgData name="呂仁園" userId="eef67f80-1e14-4c90-a22b-aad4575b3ef9" providerId="ADAL" clId="{FC75A137-0438-4E64-A2F8-CF022979D0B8}" dt="2020-06-19T01:38:58.080" v="1296"/>
          <ac:inkMkLst>
            <pc:docMk/>
            <pc:sldMk cId="2731512743" sldId="393"/>
            <ac:inkMk id="303" creationId="{56D51F9C-9774-4186-8B58-E517FDAC815D}"/>
          </ac:inkMkLst>
        </pc:inkChg>
        <pc:inkChg chg="add mod">
          <ac:chgData name="呂仁園" userId="eef67f80-1e14-4c90-a22b-aad4575b3ef9" providerId="ADAL" clId="{FC75A137-0438-4E64-A2F8-CF022979D0B8}" dt="2020-06-19T01:38:58.080" v="1296"/>
          <ac:inkMkLst>
            <pc:docMk/>
            <pc:sldMk cId="2731512743" sldId="393"/>
            <ac:inkMk id="304" creationId="{51FFFAE5-3A12-4832-857E-8F393DB6744C}"/>
          </ac:inkMkLst>
        </pc:inkChg>
        <pc:inkChg chg="add mod">
          <ac:chgData name="呂仁園" userId="eef67f80-1e14-4c90-a22b-aad4575b3ef9" providerId="ADAL" clId="{FC75A137-0438-4E64-A2F8-CF022979D0B8}" dt="2020-06-19T01:38:58.080" v="1296"/>
          <ac:inkMkLst>
            <pc:docMk/>
            <pc:sldMk cId="2731512743" sldId="393"/>
            <ac:inkMk id="305" creationId="{60F7F68C-C287-4CDC-AB0D-46663BB012FE}"/>
          </ac:inkMkLst>
        </pc:inkChg>
        <pc:inkChg chg="add mod">
          <ac:chgData name="呂仁園" userId="eef67f80-1e14-4c90-a22b-aad4575b3ef9" providerId="ADAL" clId="{FC75A137-0438-4E64-A2F8-CF022979D0B8}" dt="2020-06-19T01:38:58.080" v="1296"/>
          <ac:inkMkLst>
            <pc:docMk/>
            <pc:sldMk cId="2731512743" sldId="393"/>
            <ac:inkMk id="306" creationId="{30865921-6138-4147-BA9D-AAD908DD7F70}"/>
          </ac:inkMkLst>
        </pc:inkChg>
        <pc:inkChg chg="add mod">
          <ac:chgData name="呂仁園" userId="eef67f80-1e14-4c90-a22b-aad4575b3ef9" providerId="ADAL" clId="{FC75A137-0438-4E64-A2F8-CF022979D0B8}" dt="2020-06-19T01:38:58.080" v="1296"/>
          <ac:inkMkLst>
            <pc:docMk/>
            <pc:sldMk cId="2731512743" sldId="393"/>
            <ac:inkMk id="307" creationId="{9D0C1EC1-3F7B-46E7-8BC6-0EC418682DD9}"/>
          </ac:inkMkLst>
        </pc:inkChg>
        <pc:inkChg chg="add mod">
          <ac:chgData name="呂仁園" userId="eef67f80-1e14-4c90-a22b-aad4575b3ef9" providerId="ADAL" clId="{FC75A137-0438-4E64-A2F8-CF022979D0B8}" dt="2020-06-19T01:38:58.080" v="1296"/>
          <ac:inkMkLst>
            <pc:docMk/>
            <pc:sldMk cId="2731512743" sldId="393"/>
            <ac:inkMk id="308" creationId="{095C7537-6BC8-4858-818E-4DBA80C0319F}"/>
          </ac:inkMkLst>
        </pc:inkChg>
        <pc:inkChg chg="add mod">
          <ac:chgData name="呂仁園" userId="eef67f80-1e14-4c90-a22b-aad4575b3ef9" providerId="ADAL" clId="{FC75A137-0438-4E64-A2F8-CF022979D0B8}" dt="2020-06-19T01:38:58.080" v="1296"/>
          <ac:inkMkLst>
            <pc:docMk/>
            <pc:sldMk cId="2731512743" sldId="393"/>
            <ac:inkMk id="309" creationId="{DB6ED4FC-45A4-4C2D-B6C7-5BE3050A28B7}"/>
          </ac:inkMkLst>
        </pc:inkChg>
        <pc:inkChg chg="add mod">
          <ac:chgData name="呂仁園" userId="eef67f80-1e14-4c90-a22b-aad4575b3ef9" providerId="ADAL" clId="{FC75A137-0438-4E64-A2F8-CF022979D0B8}" dt="2020-06-19T01:38:58.080" v="1296"/>
          <ac:inkMkLst>
            <pc:docMk/>
            <pc:sldMk cId="2731512743" sldId="393"/>
            <ac:inkMk id="310" creationId="{34E3ADA9-E345-4A86-81CA-C34596ED8B9B}"/>
          </ac:inkMkLst>
        </pc:inkChg>
        <pc:inkChg chg="add mod">
          <ac:chgData name="呂仁園" userId="eef67f80-1e14-4c90-a22b-aad4575b3ef9" providerId="ADAL" clId="{FC75A137-0438-4E64-A2F8-CF022979D0B8}" dt="2020-06-19T01:38:58.080" v="1296"/>
          <ac:inkMkLst>
            <pc:docMk/>
            <pc:sldMk cId="2731512743" sldId="393"/>
            <ac:inkMk id="311" creationId="{463A4995-6871-46D6-BC6C-5B1F930532BA}"/>
          </ac:inkMkLst>
        </pc:inkChg>
        <pc:inkChg chg="add mod">
          <ac:chgData name="呂仁園" userId="eef67f80-1e14-4c90-a22b-aad4575b3ef9" providerId="ADAL" clId="{FC75A137-0438-4E64-A2F8-CF022979D0B8}" dt="2020-06-19T01:38:58.080" v="1296"/>
          <ac:inkMkLst>
            <pc:docMk/>
            <pc:sldMk cId="2731512743" sldId="393"/>
            <ac:inkMk id="312" creationId="{8ECC1735-D826-4F00-910E-35466700C05A}"/>
          </ac:inkMkLst>
        </pc:inkChg>
        <pc:inkChg chg="add mod">
          <ac:chgData name="呂仁園" userId="eef67f80-1e14-4c90-a22b-aad4575b3ef9" providerId="ADAL" clId="{FC75A137-0438-4E64-A2F8-CF022979D0B8}" dt="2020-06-19T01:38:58.080" v="1296"/>
          <ac:inkMkLst>
            <pc:docMk/>
            <pc:sldMk cId="2731512743" sldId="393"/>
            <ac:inkMk id="313" creationId="{3ADFAA74-8C22-4EF7-BF66-87EA8DE91A7B}"/>
          </ac:inkMkLst>
        </pc:inkChg>
        <pc:inkChg chg="add mod">
          <ac:chgData name="呂仁園" userId="eef67f80-1e14-4c90-a22b-aad4575b3ef9" providerId="ADAL" clId="{FC75A137-0438-4E64-A2F8-CF022979D0B8}" dt="2020-06-19T01:38:58.080" v="1296"/>
          <ac:inkMkLst>
            <pc:docMk/>
            <pc:sldMk cId="2731512743" sldId="393"/>
            <ac:inkMk id="314" creationId="{20604F78-6DFB-4B32-A96D-C8DE207F4EEE}"/>
          </ac:inkMkLst>
        </pc:inkChg>
        <pc:inkChg chg="add mod">
          <ac:chgData name="呂仁園" userId="eef67f80-1e14-4c90-a22b-aad4575b3ef9" providerId="ADAL" clId="{FC75A137-0438-4E64-A2F8-CF022979D0B8}" dt="2020-06-19T01:38:58.080" v="1296"/>
          <ac:inkMkLst>
            <pc:docMk/>
            <pc:sldMk cId="2731512743" sldId="393"/>
            <ac:inkMk id="315" creationId="{D398569E-F83A-4320-899E-397F0550484A}"/>
          </ac:inkMkLst>
        </pc:inkChg>
        <pc:inkChg chg="add mod">
          <ac:chgData name="呂仁園" userId="eef67f80-1e14-4c90-a22b-aad4575b3ef9" providerId="ADAL" clId="{FC75A137-0438-4E64-A2F8-CF022979D0B8}" dt="2020-06-19T01:38:58.080" v="1296"/>
          <ac:inkMkLst>
            <pc:docMk/>
            <pc:sldMk cId="2731512743" sldId="393"/>
            <ac:inkMk id="316" creationId="{6599E949-32DF-4697-AA41-DD10A5F87ED4}"/>
          </ac:inkMkLst>
        </pc:inkChg>
        <pc:inkChg chg="add mod">
          <ac:chgData name="呂仁園" userId="eef67f80-1e14-4c90-a22b-aad4575b3ef9" providerId="ADAL" clId="{FC75A137-0438-4E64-A2F8-CF022979D0B8}" dt="2020-06-19T01:38:58.080" v="1296"/>
          <ac:inkMkLst>
            <pc:docMk/>
            <pc:sldMk cId="2731512743" sldId="393"/>
            <ac:inkMk id="317" creationId="{1E1A5159-998E-41B6-9CFC-25A931C55647}"/>
          </ac:inkMkLst>
        </pc:inkChg>
        <pc:inkChg chg="add mod">
          <ac:chgData name="呂仁園" userId="eef67f80-1e14-4c90-a22b-aad4575b3ef9" providerId="ADAL" clId="{FC75A137-0438-4E64-A2F8-CF022979D0B8}" dt="2020-06-19T01:38:58.080" v="1296"/>
          <ac:inkMkLst>
            <pc:docMk/>
            <pc:sldMk cId="2731512743" sldId="393"/>
            <ac:inkMk id="318" creationId="{8B694080-D45C-4FA4-8874-8610ABE82FB8}"/>
          </ac:inkMkLst>
        </pc:inkChg>
        <pc:inkChg chg="add mod">
          <ac:chgData name="呂仁園" userId="eef67f80-1e14-4c90-a22b-aad4575b3ef9" providerId="ADAL" clId="{FC75A137-0438-4E64-A2F8-CF022979D0B8}" dt="2020-06-19T01:38:58.080" v="1296"/>
          <ac:inkMkLst>
            <pc:docMk/>
            <pc:sldMk cId="2731512743" sldId="393"/>
            <ac:inkMk id="319" creationId="{4DAAFAEF-230F-4D30-96B5-884F416BDDB0}"/>
          </ac:inkMkLst>
        </pc:inkChg>
        <pc:inkChg chg="add mod">
          <ac:chgData name="呂仁園" userId="eef67f80-1e14-4c90-a22b-aad4575b3ef9" providerId="ADAL" clId="{FC75A137-0438-4E64-A2F8-CF022979D0B8}" dt="2020-06-19T01:38:58.080" v="1296"/>
          <ac:inkMkLst>
            <pc:docMk/>
            <pc:sldMk cId="2731512743" sldId="393"/>
            <ac:inkMk id="320" creationId="{E2C6E2D5-D352-4B0F-BDC5-623D029C1F1E}"/>
          </ac:inkMkLst>
        </pc:inkChg>
        <pc:inkChg chg="add mod">
          <ac:chgData name="呂仁園" userId="eef67f80-1e14-4c90-a22b-aad4575b3ef9" providerId="ADAL" clId="{FC75A137-0438-4E64-A2F8-CF022979D0B8}" dt="2020-06-19T01:38:58.080" v="1296"/>
          <ac:inkMkLst>
            <pc:docMk/>
            <pc:sldMk cId="2731512743" sldId="393"/>
            <ac:inkMk id="321" creationId="{2A6A42E6-71B2-4E0C-943C-ECD360E46D3A}"/>
          </ac:inkMkLst>
        </pc:inkChg>
        <pc:inkChg chg="add mod">
          <ac:chgData name="呂仁園" userId="eef67f80-1e14-4c90-a22b-aad4575b3ef9" providerId="ADAL" clId="{FC75A137-0438-4E64-A2F8-CF022979D0B8}" dt="2020-06-19T01:38:58.080" v="1296"/>
          <ac:inkMkLst>
            <pc:docMk/>
            <pc:sldMk cId="2731512743" sldId="393"/>
            <ac:inkMk id="322" creationId="{834B3E99-F720-4D63-BBFD-489983B18130}"/>
          </ac:inkMkLst>
        </pc:inkChg>
        <pc:inkChg chg="add mod">
          <ac:chgData name="呂仁園" userId="eef67f80-1e14-4c90-a22b-aad4575b3ef9" providerId="ADAL" clId="{FC75A137-0438-4E64-A2F8-CF022979D0B8}" dt="2020-06-19T01:38:58.080" v="1296"/>
          <ac:inkMkLst>
            <pc:docMk/>
            <pc:sldMk cId="2731512743" sldId="393"/>
            <ac:inkMk id="323" creationId="{0E42B502-180C-4C0D-AA07-6AD535EF4A4E}"/>
          </ac:inkMkLst>
        </pc:inkChg>
        <pc:inkChg chg="add mod">
          <ac:chgData name="呂仁園" userId="eef67f80-1e14-4c90-a22b-aad4575b3ef9" providerId="ADAL" clId="{FC75A137-0438-4E64-A2F8-CF022979D0B8}" dt="2020-06-19T01:38:58.080" v="1296"/>
          <ac:inkMkLst>
            <pc:docMk/>
            <pc:sldMk cId="2731512743" sldId="393"/>
            <ac:inkMk id="324" creationId="{FAAB1D43-0C37-4340-AB71-D5EC0A46CD36}"/>
          </ac:inkMkLst>
        </pc:inkChg>
        <pc:inkChg chg="add mod">
          <ac:chgData name="呂仁園" userId="eef67f80-1e14-4c90-a22b-aad4575b3ef9" providerId="ADAL" clId="{FC75A137-0438-4E64-A2F8-CF022979D0B8}" dt="2020-06-19T01:38:58.080" v="1296"/>
          <ac:inkMkLst>
            <pc:docMk/>
            <pc:sldMk cId="2731512743" sldId="393"/>
            <ac:inkMk id="325" creationId="{526A7D52-8DA1-4E27-B8A2-E6D02944E019}"/>
          </ac:inkMkLst>
        </pc:inkChg>
        <pc:inkChg chg="add mod">
          <ac:chgData name="呂仁園" userId="eef67f80-1e14-4c90-a22b-aad4575b3ef9" providerId="ADAL" clId="{FC75A137-0438-4E64-A2F8-CF022979D0B8}" dt="2020-06-19T01:38:58.080" v="1296"/>
          <ac:inkMkLst>
            <pc:docMk/>
            <pc:sldMk cId="2731512743" sldId="393"/>
            <ac:inkMk id="326" creationId="{72BDBD02-852D-4DC5-8B3A-4331F5B0F13C}"/>
          </ac:inkMkLst>
        </pc:inkChg>
        <pc:inkChg chg="add mod">
          <ac:chgData name="呂仁園" userId="eef67f80-1e14-4c90-a22b-aad4575b3ef9" providerId="ADAL" clId="{FC75A137-0438-4E64-A2F8-CF022979D0B8}" dt="2020-06-19T01:38:58.080" v="1296"/>
          <ac:inkMkLst>
            <pc:docMk/>
            <pc:sldMk cId="2731512743" sldId="393"/>
            <ac:inkMk id="327" creationId="{76281660-EF8D-4033-9490-48195B700AA9}"/>
          </ac:inkMkLst>
        </pc:inkChg>
        <pc:inkChg chg="add mod">
          <ac:chgData name="呂仁園" userId="eef67f80-1e14-4c90-a22b-aad4575b3ef9" providerId="ADAL" clId="{FC75A137-0438-4E64-A2F8-CF022979D0B8}" dt="2020-06-19T01:38:58.080" v="1296"/>
          <ac:inkMkLst>
            <pc:docMk/>
            <pc:sldMk cId="2731512743" sldId="393"/>
            <ac:inkMk id="328" creationId="{7245BD0E-A287-46A7-BED5-D9771CDAD440}"/>
          </ac:inkMkLst>
        </pc:inkChg>
        <pc:inkChg chg="add mod">
          <ac:chgData name="呂仁園" userId="eef67f80-1e14-4c90-a22b-aad4575b3ef9" providerId="ADAL" clId="{FC75A137-0438-4E64-A2F8-CF022979D0B8}" dt="2020-06-19T01:39:01.979" v="1301"/>
          <ac:inkMkLst>
            <pc:docMk/>
            <pc:sldMk cId="2731512743" sldId="393"/>
            <ac:inkMk id="330" creationId="{B2B3005F-BBFF-4DC4-8C85-E09B7948FA7F}"/>
          </ac:inkMkLst>
        </pc:inkChg>
        <pc:inkChg chg="add mod">
          <ac:chgData name="呂仁園" userId="eef67f80-1e14-4c90-a22b-aad4575b3ef9" providerId="ADAL" clId="{FC75A137-0438-4E64-A2F8-CF022979D0B8}" dt="2020-06-19T01:39:01.979" v="1301"/>
          <ac:inkMkLst>
            <pc:docMk/>
            <pc:sldMk cId="2731512743" sldId="393"/>
            <ac:inkMk id="331" creationId="{425D27C5-FCB5-4DB0-86EF-77025165AD31}"/>
          </ac:inkMkLst>
        </pc:inkChg>
        <pc:inkChg chg="add mod">
          <ac:chgData name="呂仁園" userId="eef67f80-1e14-4c90-a22b-aad4575b3ef9" providerId="ADAL" clId="{FC75A137-0438-4E64-A2F8-CF022979D0B8}" dt="2020-06-19T01:39:01.979" v="1301"/>
          <ac:inkMkLst>
            <pc:docMk/>
            <pc:sldMk cId="2731512743" sldId="393"/>
            <ac:inkMk id="332" creationId="{FECA4A8B-9404-4716-BC2D-373CE0690A87}"/>
          </ac:inkMkLst>
        </pc:inkChg>
        <pc:inkChg chg="add mod">
          <ac:chgData name="呂仁園" userId="eef67f80-1e14-4c90-a22b-aad4575b3ef9" providerId="ADAL" clId="{FC75A137-0438-4E64-A2F8-CF022979D0B8}" dt="2020-06-19T01:39:01.979" v="1301"/>
          <ac:inkMkLst>
            <pc:docMk/>
            <pc:sldMk cId="2731512743" sldId="393"/>
            <ac:inkMk id="333" creationId="{09FDF52B-7632-49FB-89D1-996F134075C1}"/>
          </ac:inkMkLst>
        </pc:inkChg>
        <pc:inkChg chg="add mod">
          <ac:chgData name="呂仁園" userId="eef67f80-1e14-4c90-a22b-aad4575b3ef9" providerId="ADAL" clId="{FC75A137-0438-4E64-A2F8-CF022979D0B8}" dt="2020-06-19T01:39:13.089" v="1316"/>
          <ac:inkMkLst>
            <pc:docMk/>
            <pc:sldMk cId="2731512743" sldId="393"/>
            <ac:inkMk id="335" creationId="{1B9F2FFF-E56B-4955-AA8B-217C38F1B032}"/>
          </ac:inkMkLst>
        </pc:inkChg>
        <pc:inkChg chg="add mod">
          <ac:chgData name="呂仁園" userId="eef67f80-1e14-4c90-a22b-aad4575b3ef9" providerId="ADAL" clId="{FC75A137-0438-4E64-A2F8-CF022979D0B8}" dt="2020-06-19T01:39:13.089" v="1316"/>
          <ac:inkMkLst>
            <pc:docMk/>
            <pc:sldMk cId="2731512743" sldId="393"/>
            <ac:inkMk id="336" creationId="{9E083F59-7327-469C-BE18-EF5B3EF162C6}"/>
          </ac:inkMkLst>
        </pc:inkChg>
        <pc:inkChg chg="add mod">
          <ac:chgData name="呂仁園" userId="eef67f80-1e14-4c90-a22b-aad4575b3ef9" providerId="ADAL" clId="{FC75A137-0438-4E64-A2F8-CF022979D0B8}" dt="2020-06-19T01:39:13.089" v="1316"/>
          <ac:inkMkLst>
            <pc:docMk/>
            <pc:sldMk cId="2731512743" sldId="393"/>
            <ac:inkMk id="338" creationId="{3CBEC37E-6043-4FDF-A0F3-1678166E8C23}"/>
          </ac:inkMkLst>
        </pc:inkChg>
        <pc:inkChg chg="add mod">
          <ac:chgData name="呂仁園" userId="eef67f80-1e14-4c90-a22b-aad4575b3ef9" providerId="ADAL" clId="{FC75A137-0438-4E64-A2F8-CF022979D0B8}" dt="2020-06-19T01:39:13.089" v="1316"/>
          <ac:inkMkLst>
            <pc:docMk/>
            <pc:sldMk cId="2731512743" sldId="393"/>
            <ac:inkMk id="339" creationId="{224F542A-9E93-472E-B9BA-E13A4299F4CE}"/>
          </ac:inkMkLst>
        </pc:inkChg>
        <pc:inkChg chg="add mod">
          <ac:chgData name="呂仁園" userId="eef67f80-1e14-4c90-a22b-aad4575b3ef9" providerId="ADAL" clId="{FC75A137-0438-4E64-A2F8-CF022979D0B8}" dt="2020-06-19T01:39:13.089" v="1316"/>
          <ac:inkMkLst>
            <pc:docMk/>
            <pc:sldMk cId="2731512743" sldId="393"/>
            <ac:inkMk id="340" creationId="{A817C56A-FEEF-4F40-BC9D-99EF82236D34}"/>
          </ac:inkMkLst>
        </pc:inkChg>
        <pc:inkChg chg="add mod">
          <ac:chgData name="呂仁園" userId="eef67f80-1e14-4c90-a22b-aad4575b3ef9" providerId="ADAL" clId="{FC75A137-0438-4E64-A2F8-CF022979D0B8}" dt="2020-06-19T01:39:13.089" v="1316"/>
          <ac:inkMkLst>
            <pc:docMk/>
            <pc:sldMk cId="2731512743" sldId="393"/>
            <ac:inkMk id="341" creationId="{946D33BD-D869-45D8-86B3-BE6E65EBC02A}"/>
          </ac:inkMkLst>
        </pc:inkChg>
        <pc:inkChg chg="add mod">
          <ac:chgData name="呂仁園" userId="eef67f80-1e14-4c90-a22b-aad4575b3ef9" providerId="ADAL" clId="{FC75A137-0438-4E64-A2F8-CF022979D0B8}" dt="2020-06-19T01:39:13.089" v="1316"/>
          <ac:inkMkLst>
            <pc:docMk/>
            <pc:sldMk cId="2731512743" sldId="393"/>
            <ac:inkMk id="342" creationId="{51DFF8C0-738F-4BE2-B1A0-D14D6BA6BAE7}"/>
          </ac:inkMkLst>
        </pc:inkChg>
        <pc:inkChg chg="add mod">
          <ac:chgData name="呂仁園" userId="eef67f80-1e14-4c90-a22b-aad4575b3ef9" providerId="ADAL" clId="{FC75A137-0438-4E64-A2F8-CF022979D0B8}" dt="2020-06-19T01:39:13.089" v="1316"/>
          <ac:inkMkLst>
            <pc:docMk/>
            <pc:sldMk cId="2731512743" sldId="393"/>
            <ac:inkMk id="343" creationId="{1D9B74E8-1C1A-4F8A-9FEA-4A4BB258AD3D}"/>
          </ac:inkMkLst>
        </pc:inkChg>
        <pc:inkChg chg="add mod">
          <ac:chgData name="呂仁園" userId="eef67f80-1e14-4c90-a22b-aad4575b3ef9" providerId="ADAL" clId="{FC75A137-0438-4E64-A2F8-CF022979D0B8}" dt="2020-06-19T01:39:13.089" v="1316"/>
          <ac:inkMkLst>
            <pc:docMk/>
            <pc:sldMk cId="2731512743" sldId="393"/>
            <ac:inkMk id="344" creationId="{3587B20E-A01C-4C2E-B811-D20D9119FB98}"/>
          </ac:inkMkLst>
        </pc:inkChg>
        <pc:inkChg chg="add mod">
          <ac:chgData name="呂仁園" userId="eef67f80-1e14-4c90-a22b-aad4575b3ef9" providerId="ADAL" clId="{FC75A137-0438-4E64-A2F8-CF022979D0B8}" dt="2020-06-19T01:39:13.089" v="1316"/>
          <ac:inkMkLst>
            <pc:docMk/>
            <pc:sldMk cId="2731512743" sldId="393"/>
            <ac:inkMk id="345" creationId="{B383A706-7419-402D-A2AC-96541AD13B6F}"/>
          </ac:inkMkLst>
        </pc:inkChg>
        <pc:inkChg chg="add mod">
          <ac:chgData name="呂仁園" userId="eef67f80-1e14-4c90-a22b-aad4575b3ef9" providerId="ADAL" clId="{FC75A137-0438-4E64-A2F8-CF022979D0B8}" dt="2020-06-19T01:39:13.089" v="1316"/>
          <ac:inkMkLst>
            <pc:docMk/>
            <pc:sldMk cId="2731512743" sldId="393"/>
            <ac:inkMk id="347" creationId="{8C65066B-51A3-4689-A18E-FB6A4E68CE1D}"/>
          </ac:inkMkLst>
        </pc:inkChg>
        <pc:inkChg chg="add mod">
          <ac:chgData name="呂仁園" userId="eef67f80-1e14-4c90-a22b-aad4575b3ef9" providerId="ADAL" clId="{FC75A137-0438-4E64-A2F8-CF022979D0B8}" dt="2020-06-19T01:39:13.089" v="1316"/>
          <ac:inkMkLst>
            <pc:docMk/>
            <pc:sldMk cId="2731512743" sldId="393"/>
            <ac:inkMk id="348" creationId="{EACE2CDE-1C6A-471E-A59C-5E2BAC928194}"/>
          </ac:inkMkLst>
        </pc:inkChg>
        <pc:inkChg chg="add">
          <ac:chgData name="呂仁園" userId="eef67f80-1e14-4c90-a22b-aad4575b3ef9" providerId="ADAL" clId="{FC75A137-0438-4E64-A2F8-CF022979D0B8}" dt="2020-06-19T01:39:49.533" v="1317" actId="9405"/>
          <ac:inkMkLst>
            <pc:docMk/>
            <pc:sldMk cId="2731512743" sldId="393"/>
            <ac:inkMk id="350" creationId="{78AD3AEF-2737-4DA3-B150-9E51128091E1}"/>
          </ac:inkMkLst>
        </pc:inkChg>
        <pc:inkChg chg="add mod">
          <ac:chgData name="呂仁園" userId="eef67f80-1e14-4c90-a22b-aad4575b3ef9" providerId="ADAL" clId="{FC75A137-0438-4E64-A2F8-CF022979D0B8}" dt="2020-06-19T01:39:52.981" v="1325"/>
          <ac:inkMkLst>
            <pc:docMk/>
            <pc:sldMk cId="2731512743" sldId="393"/>
            <ac:inkMk id="351" creationId="{9919BCC4-E1F5-48A1-94D1-EF2EA5589B97}"/>
          </ac:inkMkLst>
        </pc:inkChg>
        <pc:inkChg chg="add mod">
          <ac:chgData name="呂仁園" userId="eef67f80-1e14-4c90-a22b-aad4575b3ef9" providerId="ADAL" clId="{FC75A137-0438-4E64-A2F8-CF022979D0B8}" dt="2020-06-19T01:39:52.981" v="1325"/>
          <ac:inkMkLst>
            <pc:docMk/>
            <pc:sldMk cId="2731512743" sldId="393"/>
            <ac:inkMk id="352" creationId="{EDF4D3F6-6CA7-4A79-80B5-CDAF701AFAAC}"/>
          </ac:inkMkLst>
        </pc:inkChg>
        <pc:inkChg chg="add mod">
          <ac:chgData name="呂仁園" userId="eef67f80-1e14-4c90-a22b-aad4575b3ef9" providerId="ADAL" clId="{FC75A137-0438-4E64-A2F8-CF022979D0B8}" dt="2020-06-19T01:39:52.981" v="1325"/>
          <ac:inkMkLst>
            <pc:docMk/>
            <pc:sldMk cId="2731512743" sldId="393"/>
            <ac:inkMk id="353" creationId="{43F72A2D-BBC8-48E0-9011-D1C85EB96447}"/>
          </ac:inkMkLst>
        </pc:inkChg>
        <pc:inkChg chg="add mod">
          <ac:chgData name="呂仁園" userId="eef67f80-1e14-4c90-a22b-aad4575b3ef9" providerId="ADAL" clId="{FC75A137-0438-4E64-A2F8-CF022979D0B8}" dt="2020-06-19T01:39:52.981" v="1325"/>
          <ac:inkMkLst>
            <pc:docMk/>
            <pc:sldMk cId="2731512743" sldId="393"/>
            <ac:inkMk id="354" creationId="{9796885B-2AC2-43AC-8BEB-DD967CA8F5C0}"/>
          </ac:inkMkLst>
        </pc:inkChg>
        <pc:inkChg chg="add mod">
          <ac:chgData name="呂仁園" userId="eef67f80-1e14-4c90-a22b-aad4575b3ef9" providerId="ADAL" clId="{FC75A137-0438-4E64-A2F8-CF022979D0B8}" dt="2020-06-19T01:39:52.981" v="1325"/>
          <ac:inkMkLst>
            <pc:docMk/>
            <pc:sldMk cId="2731512743" sldId="393"/>
            <ac:inkMk id="355" creationId="{46D4F924-4D79-4EC9-8CB1-15A0CD8D15A6}"/>
          </ac:inkMkLst>
        </pc:inkChg>
        <pc:inkChg chg="add mod">
          <ac:chgData name="呂仁園" userId="eef67f80-1e14-4c90-a22b-aad4575b3ef9" providerId="ADAL" clId="{FC75A137-0438-4E64-A2F8-CF022979D0B8}" dt="2020-06-19T01:39:52.981" v="1325"/>
          <ac:inkMkLst>
            <pc:docMk/>
            <pc:sldMk cId="2731512743" sldId="393"/>
            <ac:inkMk id="356" creationId="{052555CB-EE07-44C0-9800-7E880F5D0FDC}"/>
          </ac:inkMkLst>
        </pc:inkChg>
        <pc:inkChg chg="add mod">
          <ac:chgData name="呂仁園" userId="eef67f80-1e14-4c90-a22b-aad4575b3ef9" providerId="ADAL" clId="{FC75A137-0438-4E64-A2F8-CF022979D0B8}" dt="2020-06-19T01:39:52.981" v="1325"/>
          <ac:inkMkLst>
            <pc:docMk/>
            <pc:sldMk cId="2731512743" sldId="393"/>
            <ac:inkMk id="357" creationId="{E34393BB-839F-4F67-B149-941FB8B9CDBE}"/>
          </ac:inkMkLst>
        </pc:inkChg>
        <pc:inkChg chg="add mod">
          <ac:chgData name="呂仁園" userId="eef67f80-1e14-4c90-a22b-aad4575b3ef9" providerId="ADAL" clId="{FC75A137-0438-4E64-A2F8-CF022979D0B8}" dt="2020-06-19T01:40:01.368" v="1340"/>
          <ac:inkMkLst>
            <pc:docMk/>
            <pc:sldMk cId="2731512743" sldId="393"/>
            <ac:inkMk id="359" creationId="{0BB467F6-2A21-40D4-9C92-D32F52647E70}"/>
          </ac:inkMkLst>
        </pc:inkChg>
        <pc:inkChg chg="add mod">
          <ac:chgData name="呂仁園" userId="eef67f80-1e14-4c90-a22b-aad4575b3ef9" providerId="ADAL" clId="{FC75A137-0438-4E64-A2F8-CF022979D0B8}" dt="2020-06-19T01:40:01.368" v="1340"/>
          <ac:inkMkLst>
            <pc:docMk/>
            <pc:sldMk cId="2731512743" sldId="393"/>
            <ac:inkMk id="360" creationId="{86AEFC0D-4736-466B-8192-23D010968764}"/>
          </ac:inkMkLst>
        </pc:inkChg>
        <pc:inkChg chg="add mod">
          <ac:chgData name="呂仁園" userId="eef67f80-1e14-4c90-a22b-aad4575b3ef9" providerId="ADAL" clId="{FC75A137-0438-4E64-A2F8-CF022979D0B8}" dt="2020-06-19T01:40:01.368" v="1340"/>
          <ac:inkMkLst>
            <pc:docMk/>
            <pc:sldMk cId="2731512743" sldId="393"/>
            <ac:inkMk id="361" creationId="{4C4162EB-69F7-461A-B7DB-388AA9BBA6F0}"/>
          </ac:inkMkLst>
        </pc:inkChg>
        <pc:inkChg chg="add mod">
          <ac:chgData name="呂仁園" userId="eef67f80-1e14-4c90-a22b-aad4575b3ef9" providerId="ADAL" clId="{FC75A137-0438-4E64-A2F8-CF022979D0B8}" dt="2020-06-19T01:40:01.368" v="1340"/>
          <ac:inkMkLst>
            <pc:docMk/>
            <pc:sldMk cId="2731512743" sldId="393"/>
            <ac:inkMk id="362" creationId="{A2D17AB7-C5D2-489E-A91E-B7D815CDE8B0}"/>
          </ac:inkMkLst>
        </pc:inkChg>
        <pc:inkChg chg="add mod">
          <ac:chgData name="呂仁園" userId="eef67f80-1e14-4c90-a22b-aad4575b3ef9" providerId="ADAL" clId="{FC75A137-0438-4E64-A2F8-CF022979D0B8}" dt="2020-06-19T01:40:01.368" v="1340"/>
          <ac:inkMkLst>
            <pc:docMk/>
            <pc:sldMk cId="2731512743" sldId="393"/>
            <ac:inkMk id="363" creationId="{DBE84193-7101-4C85-B51C-41E9ED574B1C}"/>
          </ac:inkMkLst>
        </pc:inkChg>
        <pc:inkChg chg="add mod">
          <ac:chgData name="呂仁園" userId="eef67f80-1e14-4c90-a22b-aad4575b3ef9" providerId="ADAL" clId="{FC75A137-0438-4E64-A2F8-CF022979D0B8}" dt="2020-06-19T01:40:01.368" v="1340"/>
          <ac:inkMkLst>
            <pc:docMk/>
            <pc:sldMk cId="2731512743" sldId="393"/>
            <ac:inkMk id="364" creationId="{8CF65073-E71C-426D-B6C6-DF1F65A2E177}"/>
          </ac:inkMkLst>
        </pc:inkChg>
        <pc:inkChg chg="add mod">
          <ac:chgData name="呂仁園" userId="eef67f80-1e14-4c90-a22b-aad4575b3ef9" providerId="ADAL" clId="{FC75A137-0438-4E64-A2F8-CF022979D0B8}" dt="2020-06-19T01:40:01.368" v="1340"/>
          <ac:inkMkLst>
            <pc:docMk/>
            <pc:sldMk cId="2731512743" sldId="393"/>
            <ac:inkMk id="365" creationId="{A89B4947-22D5-4456-B5E9-93B6B0E9EAD2}"/>
          </ac:inkMkLst>
        </pc:inkChg>
        <pc:inkChg chg="add mod">
          <ac:chgData name="呂仁園" userId="eef67f80-1e14-4c90-a22b-aad4575b3ef9" providerId="ADAL" clId="{FC75A137-0438-4E64-A2F8-CF022979D0B8}" dt="2020-06-19T01:40:01.368" v="1340"/>
          <ac:inkMkLst>
            <pc:docMk/>
            <pc:sldMk cId="2731512743" sldId="393"/>
            <ac:inkMk id="366" creationId="{104ABD21-7152-49FA-8D26-C15D3A56214B}"/>
          </ac:inkMkLst>
        </pc:inkChg>
        <pc:inkChg chg="add mod">
          <ac:chgData name="呂仁園" userId="eef67f80-1e14-4c90-a22b-aad4575b3ef9" providerId="ADAL" clId="{FC75A137-0438-4E64-A2F8-CF022979D0B8}" dt="2020-06-19T01:40:01.368" v="1340"/>
          <ac:inkMkLst>
            <pc:docMk/>
            <pc:sldMk cId="2731512743" sldId="393"/>
            <ac:inkMk id="367" creationId="{06901B89-CD91-489C-8971-B0A44A612070}"/>
          </ac:inkMkLst>
        </pc:inkChg>
        <pc:inkChg chg="add mod">
          <ac:chgData name="呂仁園" userId="eef67f80-1e14-4c90-a22b-aad4575b3ef9" providerId="ADAL" clId="{FC75A137-0438-4E64-A2F8-CF022979D0B8}" dt="2020-06-19T01:40:01.368" v="1340"/>
          <ac:inkMkLst>
            <pc:docMk/>
            <pc:sldMk cId="2731512743" sldId="393"/>
            <ac:inkMk id="368" creationId="{B6CD5D2D-22E7-47C7-A9BA-BF9A384DAA15}"/>
          </ac:inkMkLst>
        </pc:inkChg>
        <pc:inkChg chg="add mod">
          <ac:chgData name="呂仁園" userId="eef67f80-1e14-4c90-a22b-aad4575b3ef9" providerId="ADAL" clId="{FC75A137-0438-4E64-A2F8-CF022979D0B8}" dt="2020-06-19T01:40:01.368" v="1340"/>
          <ac:inkMkLst>
            <pc:docMk/>
            <pc:sldMk cId="2731512743" sldId="393"/>
            <ac:inkMk id="369" creationId="{F0FCE755-AA26-4CAE-8EA1-9A797BCAFCAE}"/>
          </ac:inkMkLst>
        </pc:inkChg>
        <pc:inkChg chg="add mod">
          <ac:chgData name="呂仁園" userId="eef67f80-1e14-4c90-a22b-aad4575b3ef9" providerId="ADAL" clId="{FC75A137-0438-4E64-A2F8-CF022979D0B8}" dt="2020-06-19T01:40:01.368" v="1340"/>
          <ac:inkMkLst>
            <pc:docMk/>
            <pc:sldMk cId="2731512743" sldId="393"/>
            <ac:inkMk id="370" creationId="{FC934BAE-0571-47B7-A305-1717B140C16F}"/>
          </ac:inkMkLst>
        </pc:inkChg>
        <pc:inkChg chg="add mod">
          <ac:chgData name="呂仁園" userId="eef67f80-1e14-4c90-a22b-aad4575b3ef9" providerId="ADAL" clId="{FC75A137-0438-4E64-A2F8-CF022979D0B8}" dt="2020-06-19T01:40:01.368" v="1340"/>
          <ac:inkMkLst>
            <pc:docMk/>
            <pc:sldMk cId="2731512743" sldId="393"/>
            <ac:inkMk id="371" creationId="{E2680DEE-4E26-4FE3-9FEF-0C6A451B9E8F}"/>
          </ac:inkMkLst>
        </pc:inkChg>
        <pc:inkChg chg="add mod">
          <ac:chgData name="呂仁園" userId="eef67f80-1e14-4c90-a22b-aad4575b3ef9" providerId="ADAL" clId="{FC75A137-0438-4E64-A2F8-CF022979D0B8}" dt="2020-06-19T01:40:01.368" v="1340"/>
          <ac:inkMkLst>
            <pc:docMk/>
            <pc:sldMk cId="2731512743" sldId="393"/>
            <ac:inkMk id="372" creationId="{5E33F75C-F010-4F58-B03B-2E94FC8F65A9}"/>
          </ac:inkMkLst>
        </pc:inkChg>
        <pc:inkChg chg="add mod">
          <ac:chgData name="呂仁園" userId="eef67f80-1e14-4c90-a22b-aad4575b3ef9" providerId="ADAL" clId="{FC75A137-0438-4E64-A2F8-CF022979D0B8}" dt="2020-06-19T01:40:17.936" v="1369"/>
          <ac:inkMkLst>
            <pc:docMk/>
            <pc:sldMk cId="2731512743" sldId="393"/>
            <ac:inkMk id="375" creationId="{F3E6910A-FD52-489C-9810-E19D36F4DB04}"/>
          </ac:inkMkLst>
        </pc:inkChg>
        <pc:inkChg chg="add mod">
          <ac:chgData name="呂仁園" userId="eef67f80-1e14-4c90-a22b-aad4575b3ef9" providerId="ADAL" clId="{FC75A137-0438-4E64-A2F8-CF022979D0B8}" dt="2020-06-19T01:40:17.936" v="1369"/>
          <ac:inkMkLst>
            <pc:docMk/>
            <pc:sldMk cId="2731512743" sldId="393"/>
            <ac:inkMk id="376" creationId="{9D45D6BD-EEB0-4C60-B90A-850EBCAA6F97}"/>
          </ac:inkMkLst>
        </pc:inkChg>
        <pc:inkChg chg="add mod">
          <ac:chgData name="呂仁園" userId="eef67f80-1e14-4c90-a22b-aad4575b3ef9" providerId="ADAL" clId="{FC75A137-0438-4E64-A2F8-CF022979D0B8}" dt="2020-06-19T01:40:17.936" v="1369"/>
          <ac:inkMkLst>
            <pc:docMk/>
            <pc:sldMk cId="2731512743" sldId="393"/>
            <ac:inkMk id="377" creationId="{0C05FAC5-0CF3-4C21-A1F2-C901FD0A8F5F}"/>
          </ac:inkMkLst>
        </pc:inkChg>
        <pc:inkChg chg="add mod">
          <ac:chgData name="呂仁園" userId="eef67f80-1e14-4c90-a22b-aad4575b3ef9" providerId="ADAL" clId="{FC75A137-0438-4E64-A2F8-CF022979D0B8}" dt="2020-06-19T01:40:17.936" v="1369"/>
          <ac:inkMkLst>
            <pc:docMk/>
            <pc:sldMk cId="2731512743" sldId="393"/>
            <ac:inkMk id="378" creationId="{6A062B50-6602-4EFC-9A99-181029734788}"/>
          </ac:inkMkLst>
        </pc:inkChg>
        <pc:inkChg chg="add mod">
          <ac:chgData name="呂仁園" userId="eef67f80-1e14-4c90-a22b-aad4575b3ef9" providerId="ADAL" clId="{FC75A137-0438-4E64-A2F8-CF022979D0B8}" dt="2020-06-19T01:40:17.936" v="1369"/>
          <ac:inkMkLst>
            <pc:docMk/>
            <pc:sldMk cId="2731512743" sldId="393"/>
            <ac:inkMk id="379" creationId="{9DE43EE7-031A-4737-B139-25CE2D7686B0}"/>
          </ac:inkMkLst>
        </pc:inkChg>
        <pc:inkChg chg="add mod">
          <ac:chgData name="呂仁園" userId="eef67f80-1e14-4c90-a22b-aad4575b3ef9" providerId="ADAL" clId="{FC75A137-0438-4E64-A2F8-CF022979D0B8}" dt="2020-06-19T01:40:17.936" v="1369"/>
          <ac:inkMkLst>
            <pc:docMk/>
            <pc:sldMk cId="2731512743" sldId="393"/>
            <ac:inkMk id="380" creationId="{32D76E70-F965-4361-9A50-D96ADA55FA00}"/>
          </ac:inkMkLst>
        </pc:inkChg>
        <pc:inkChg chg="add mod">
          <ac:chgData name="呂仁園" userId="eef67f80-1e14-4c90-a22b-aad4575b3ef9" providerId="ADAL" clId="{FC75A137-0438-4E64-A2F8-CF022979D0B8}" dt="2020-06-19T01:40:17.936" v="1369"/>
          <ac:inkMkLst>
            <pc:docMk/>
            <pc:sldMk cId="2731512743" sldId="393"/>
            <ac:inkMk id="381" creationId="{23D8C4C1-8EBF-45FB-9C6B-B25ADF2822AA}"/>
          </ac:inkMkLst>
        </pc:inkChg>
        <pc:inkChg chg="add mod">
          <ac:chgData name="呂仁園" userId="eef67f80-1e14-4c90-a22b-aad4575b3ef9" providerId="ADAL" clId="{FC75A137-0438-4E64-A2F8-CF022979D0B8}" dt="2020-06-19T01:40:17.936" v="1369"/>
          <ac:inkMkLst>
            <pc:docMk/>
            <pc:sldMk cId="2731512743" sldId="393"/>
            <ac:inkMk id="382" creationId="{2C658E16-2788-45EE-8DB4-53B378E16A8B}"/>
          </ac:inkMkLst>
        </pc:inkChg>
        <pc:inkChg chg="add mod">
          <ac:chgData name="呂仁園" userId="eef67f80-1e14-4c90-a22b-aad4575b3ef9" providerId="ADAL" clId="{FC75A137-0438-4E64-A2F8-CF022979D0B8}" dt="2020-06-19T01:40:17.936" v="1369"/>
          <ac:inkMkLst>
            <pc:docMk/>
            <pc:sldMk cId="2731512743" sldId="393"/>
            <ac:inkMk id="383" creationId="{DC2F9B9F-F5E1-4D09-8067-9940D28939AD}"/>
          </ac:inkMkLst>
        </pc:inkChg>
        <pc:inkChg chg="add mod">
          <ac:chgData name="呂仁園" userId="eef67f80-1e14-4c90-a22b-aad4575b3ef9" providerId="ADAL" clId="{FC75A137-0438-4E64-A2F8-CF022979D0B8}" dt="2020-06-19T01:40:17.936" v="1369"/>
          <ac:inkMkLst>
            <pc:docMk/>
            <pc:sldMk cId="2731512743" sldId="393"/>
            <ac:inkMk id="384" creationId="{0FFFA9FD-5C75-4B8C-9453-72EEC74E68FE}"/>
          </ac:inkMkLst>
        </pc:inkChg>
        <pc:inkChg chg="add mod">
          <ac:chgData name="呂仁園" userId="eef67f80-1e14-4c90-a22b-aad4575b3ef9" providerId="ADAL" clId="{FC75A137-0438-4E64-A2F8-CF022979D0B8}" dt="2020-06-19T01:40:17.936" v="1369"/>
          <ac:inkMkLst>
            <pc:docMk/>
            <pc:sldMk cId="2731512743" sldId="393"/>
            <ac:inkMk id="385" creationId="{C128EEEE-0850-4F68-BC8F-80FFE529CCDD}"/>
          </ac:inkMkLst>
        </pc:inkChg>
        <pc:inkChg chg="add mod">
          <ac:chgData name="呂仁園" userId="eef67f80-1e14-4c90-a22b-aad4575b3ef9" providerId="ADAL" clId="{FC75A137-0438-4E64-A2F8-CF022979D0B8}" dt="2020-06-19T01:40:17.936" v="1369"/>
          <ac:inkMkLst>
            <pc:docMk/>
            <pc:sldMk cId="2731512743" sldId="393"/>
            <ac:inkMk id="386" creationId="{136F3977-D33C-4B09-96F3-C76FDE8042AD}"/>
          </ac:inkMkLst>
        </pc:inkChg>
        <pc:inkChg chg="add mod">
          <ac:chgData name="呂仁園" userId="eef67f80-1e14-4c90-a22b-aad4575b3ef9" providerId="ADAL" clId="{FC75A137-0438-4E64-A2F8-CF022979D0B8}" dt="2020-06-19T01:40:17.936" v="1369"/>
          <ac:inkMkLst>
            <pc:docMk/>
            <pc:sldMk cId="2731512743" sldId="393"/>
            <ac:inkMk id="387" creationId="{67E5FA21-76C8-4BA6-A270-17E836AC9931}"/>
          </ac:inkMkLst>
        </pc:inkChg>
        <pc:inkChg chg="add mod">
          <ac:chgData name="呂仁園" userId="eef67f80-1e14-4c90-a22b-aad4575b3ef9" providerId="ADAL" clId="{FC75A137-0438-4E64-A2F8-CF022979D0B8}" dt="2020-06-19T01:40:17.936" v="1369"/>
          <ac:inkMkLst>
            <pc:docMk/>
            <pc:sldMk cId="2731512743" sldId="393"/>
            <ac:inkMk id="388" creationId="{79EB917B-E396-4AE7-A869-30B3B4283419}"/>
          </ac:inkMkLst>
        </pc:inkChg>
        <pc:inkChg chg="add mod">
          <ac:chgData name="呂仁園" userId="eef67f80-1e14-4c90-a22b-aad4575b3ef9" providerId="ADAL" clId="{FC75A137-0438-4E64-A2F8-CF022979D0B8}" dt="2020-06-19T01:40:17.936" v="1369"/>
          <ac:inkMkLst>
            <pc:docMk/>
            <pc:sldMk cId="2731512743" sldId="393"/>
            <ac:inkMk id="389" creationId="{5D8EF05E-DDDC-4889-85B5-9E3A0E3AC314}"/>
          </ac:inkMkLst>
        </pc:inkChg>
        <pc:inkChg chg="add mod">
          <ac:chgData name="呂仁園" userId="eef67f80-1e14-4c90-a22b-aad4575b3ef9" providerId="ADAL" clId="{FC75A137-0438-4E64-A2F8-CF022979D0B8}" dt="2020-06-19T01:40:17.936" v="1369"/>
          <ac:inkMkLst>
            <pc:docMk/>
            <pc:sldMk cId="2731512743" sldId="393"/>
            <ac:inkMk id="390" creationId="{36C472B4-96CF-483C-9208-16B9C29E49B6}"/>
          </ac:inkMkLst>
        </pc:inkChg>
        <pc:inkChg chg="add mod">
          <ac:chgData name="呂仁園" userId="eef67f80-1e14-4c90-a22b-aad4575b3ef9" providerId="ADAL" clId="{FC75A137-0438-4E64-A2F8-CF022979D0B8}" dt="2020-06-19T01:40:17.936" v="1369"/>
          <ac:inkMkLst>
            <pc:docMk/>
            <pc:sldMk cId="2731512743" sldId="393"/>
            <ac:inkMk id="391" creationId="{D5314050-1DD7-4764-891F-2DD07EAA96AF}"/>
          </ac:inkMkLst>
        </pc:inkChg>
        <pc:inkChg chg="add mod">
          <ac:chgData name="呂仁園" userId="eef67f80-1e14-4c90-a22b-aad4575b3ef9" providerId="ADAL" clId="{FC75A137-0438-4E64-A2F8-CF022979D0B8}" dt="2020-06-19T01:40:17.936" v="1369"/>
          <ac:inkMkLst>
            <pc:docMk/>
            <pc:sldMk cId="2731512743" sldId="393"/>
            <ac:inkMk id="392" creationId="{3083773F-F6EE-41CD-B512-64E2DCC5586B}"/>
          </ac:inkMkLst>
        </pc:inkChg>
        <pc:inkChg chg="add mod">
          <ac:chgData name="呂仁園" userId="eef67f80-1e14-4c90-a22b-aad4575b3ef9" providerId="ADAL" clId="{FC75A137-0438-4E64-A2F8-CF022979D0B8}" dt="2020-06-19T01:40:17.936" v="1369"/>
          <ac:inkMkLst>
            <pc:docMk/>
            <pc:sldMk cId="2731512743" sldId="393"/>
            <ac:inkMk id="394" creationId="{7CC484BE-8246-43ED-89F5-352CEF536073}"/>
          </ac:inkMkLst>
        </pc:inkChg>
        <pc:inkChg chg="add mod">
          <ac:chgData name="呂仁園" userId="eef67f80-1e14-4c90-a22b-aad4575b3ef9" providerId="ADAL" clId="{FC75A137-0438-4E64-A2F8-CF022979D0B8}" dt="2020-06-19T01:40:17.936" v="1369"/>
          <ac:inkMkLst>
            <pc:docMk/>
            <pc:sldMk cId="2731512743" sldId="393"/>
            <ac:inkMk id="395" creationId="{DD373C38-30AB-45C5-8E24-7086FC7BC851}"/>
          </ac:inkMkLst>
        </pc:inkChg>
        <pc:inkChg chg="add mod">
          <ac:chgData name="呂仁園" userId="eef67f80-1e14-4c90-a22b-aad4575b3ef9" providerId="ADAL" clId="{FC75A137-0438-4E64-A2F8-CF022979D0B8}" dt="2020-06-19T01:40:17.936" v="1369"/>
          <ac:inkMkLst>
            <pc:docMk/>
            <pc:sldMk cId="2731512743" sldId="393"/>
            <ac:inkMk id="396" creationId="{FE61B435-46AD-4EB5-BEB4-F07E0F90B768}"/>
          </ac:inkMkLst>
        </pc:inkChg>
        <pc:inkChg chg="add mod">
          <ac:chgData name="呂仁園" userId="eef67f80-1e14-4c90-a22b-aad4575b3ef9" providerId="ADAL" clId="{FC75A137-0438-4E64-A2F8-CF022979D0B8}" dt="2020-06-19T01:40:17.936" v="1369"/>
          <ac:inkMkLst>
            <pc:docMk/>
            <pc:sldMk cId="2731512743" sldId="393"/>
            <ac:inkMk id="397" creationId="{2DDE8941-FAF2-4B44-A7DA-B80A331229D9}"/>
          </ac:inkMkLst>
        </pc:inkChg>
        <pc:inkChg chg="add mod">
          <ac:chgData name="呂仁園" userId="eef67f80-1e14-4c90-a22b-aad4575b3ef9" providerId="ADAL" clId="{FC75A137-0438-4E64-A2F8-CF022979D0B8}" dt="2020-06-19T01:40:17.936" v="1369"/>
          <ac:inkMkLst>
            <pc:docMk/>
            <pc:sldMk cId="2731512743" sldId="393"/>
            <ac:inkMk id="398" creationId="{1F14B1D0-25A1-4303-8C5D-405A97F1E197}"/>
          </ac:inkMkLst>
        </pc:inkChg>
        <pc:inkChg chg="add mod">
          <ac:chgData name="呂仁園" userId="eef67f80-1e14-4c90-a22b-aad4575b3ef9" providerId="ADAL" clId="{FC75A137-0438-4E64-A2F8-CF022979D0B8}" dt="2020-06-19T01:40:17.936" v="1369"/>
          <ac:inkMkLst>
            <pc:docMk/>
            <pc:sldMk cId="2731512743" sldId="393"/>
            <ac:inkMk id="399" creationId="{15DB6DC6-440F-44D0-A52B-C809B44533FE}"/>
          </ac:inkMkLst>
        </pc:inkChg>
        <pc:inkChg chg="add mod">
          <ac:chgData name="呂仁園" userId="eef67f80-1e14-4c90-a22b-aad4575b3ef9" providerId="ADAL" clId="{FC75A137-0438-4E64-A2F8-CF022979D0B8}" dt="2020-06-19T01:40:17.936" v="1369"/>
          <ac:inkMkLst>
            <pc:docMk/>
            <pc:sldMk cId="2731512743" sldId="393"/>
            <ac:inkMk id="400" creationId="{11EB0EB1-F683-42C4-B781-89ACB071D3EB}"/>
          </ac:inkMkLst>
        </pc:inkChg>
        <pc:inkChg chg="add mod">
          <ac:chgData name="呂仁園" userId="eef67f80-1e14-4c90-a22b-aad4575b3ef9" providerId="ADAL" clId="{FC75A137-0438-4E64-A2F8-CF022979D0B8}" dt="2020-06-19T01:40:17.936" v="1369"/>
          <ac:inkMkLst>
            <pc:docMk/>
            <pc:sldMk cId="2731512743" sldId="393"/>
            <ac:inkMk id="401" creationId="{B331D4F1-C3AE-4084-9E0D-099798AEEB08}"/>
          </ac:inkMkLst>
        </pc:inkChg>
        <pc:inkChg chg="add mod">
          <ac:chgData name="呂仁園" userId="eef67f80-1e14-4c90-a22b-aad4575b3ef9" providerId="ADAL" clId="{FC75A137-0438-4E64-A2F8-CF022979D0B8}" dt="2020-06-19T01:40:23.140" v="1383"/>
          <ac:inkMkLst>
            <pc:docMk/>
            <pc:sldMk cId="2731512743" sldId="393"/>
            <ac:inkMk id="403" creationId="{115FDA8E-B98B-463A-B9B2-4EEDB7FE6A64}"/>
          </ac:inkMkLst>
        </pc:inkChg>
        <pc:inkChg chg="add mod">
          <ac:chgData name="呂仁園" userId="eef67f80-1e14-4c90-a22b-aad4575b3ef9" providerId="ADAL" clId="{FC75A137-0438-4E64-A2F8-CF022979D0B8}" dt="2020-06-19T01:40:23.140" v="1383"/>
          <ac:inkMkLst>
            <pc:docMk/>
            <pc:sldMk cId="2731512743" sldId="393"/>
            <ac:inkMk id="404" creationId="{1CF39E20-DD4A-4097-8B11-CD6A424F0821}"/>
          </ac:inkMkLst>
        </pc:inkChg>
        <pc:inkChg chg="add mod">
          <ac:chgData name="呂仁園" userId="eef67f80-1e14-4c90-a22b-aad4575b3ef9" providerId="ADAL" clId="{FC75A137-0438-4E64-A2F8-CF022979D0B8}" dt="2020-06-19T01:40:23.140" v="1383"/>
          <ac:inkMkLst>
            <pc:docMk/>
            <pc:sldMk cId="2731512743" sldId="393"/>
            <ac:inkMk id="405" creationId="{37B0BF8E-67CE-4AAC-9997-C479FA44241E}"/>
          </ac:inkMkLst>
        </pc:inkChg>
        <pc:inkChg chg="add mod">
          <ac:chgData name="呂仁園" userId="eef67f80-1e14-4c90-a22b-aad4575b3ef9" providerId="ADAL" clId="{FC75A137-0438-4E64-A2F8-CF022979D0B8}" dt="2020-06-19T01:40:23.140" v="1383"/>
          <ac:inkMkLst>
            <pc:docMk/>
            <pc:sldMk cId="2731512743" sldId="393"/>
            <ac:inkMk id="406" creationId="{7EE0EDE8-17CC-4082-92ED-B74EFCABDA29}"/>
          </ac:inkMkLst>
        </pc:inkChg>
        <pc:inkChg chg="add mod">
          <ac:chgData name="呂仁園" userId="eef67f80-1e14-4c90-a22b-aad4575b3ef9" providerId="ADAL" clId="{FC75A137-0438-4E64-A2F8-CF022979D0B8}" dt="2020-06-19T01:40:23.140" v="1383"/>
          <ac:inkMkLst>
            <pc:docMk/>
            <pc:sldMk cId="2731512743" sldId="393"/>
            <ac:inkMk id="407" creationId="{EF57FB05-D86F-411D-A626-BFA3B46AFEA9}"/>
          </ac:inkMkLst>
        </pc:inkChg>
        <pc:inkChg chg="add mod">
          <ac:chgData name="呂仁園" userId="eef67f80-1e14-4c90-a22b-aad4575b3ef9" providerId="ADAL" clId="{FC75A137-0438-4E64-A2F8-CF022979D0B8}" dt="2020-06-19T01:40:23.140" v="1383"/>
          <ac:inkMkLst>
            <pc:docMk/>
            <pc:sldMk cId="2731512743" sldId="393"/>
            <ac:inkMk id="408" creationId="{06170D3A-1B2B-43C9-852B-D099474F028E}"/>
          </ac:inkMkLst>
        </pc:inkChg>
        <pc:inkChg chg="add mod">
          <ac:chgData name="呂仁園" userId="eef67f80-1e14-4c90-a22b-aad4575b3ef9" providerId="ADAL" clId="{FC75A137-0438-4E64-A2F8-CF022979D0B8}" dt="2020-06-19T01:40:23.140" v="1383"/>
          <ac:inkMkLst>
            <pc:docMk/>
            <pc:sldMk cId="2731512743" sldId="393"/>
            <ac:inkMk id="409" creationId="{1094A3C4-D6C1-4AF7-ABD6-7242EB836278}"/>
          </ac:inkMkLst>
        </pc:inkChg>
        <pc:inkChg chg="add mod">
          <ac:chgData name="呂仁園" userId="eef67f80-1e14-4c90-a22b-aad4575b3ef9" providerId="ADAL" clId="{FC75A137-0438-4E64-A2F8-CF022979D0B8}" dt="2020-06-19T01:40:23.140" v="1383"/>
          <ac:inkMkLst>
            <pc:docMk/>
            <pc:sldMk cId="2731512743" sldId="393"/>
            <ac:inkMk id="410" creationId="{414E4F50-2A6E-4AC3-B543-D62757A9527E}"/>
          </ac:inkMkLst>
        </pc:inkChg>
        <pc:inkChg chg="add mod">
          <ac:chgData name="呂仁園" userId="eef67f80-1e14-4c90-a22b-aad4575b3ef9" providerId="ADAL" clId="{FC75A137-0438-4E64-A2F8-CF022979D0B8}" dt="2020-06-19T01:40:23.140" v="1383"/>
          <ac:inkMkLst>
            <pc:docMk/>
            <pc:sldMk cId="2731512743" sldId="393"/>
            <ac:inkMk id="411" creationId="{8DA6B1C5-007B-4E46-8D45-0CDFE520C0EE}"/>
          </ac:inkMkLst>
        </pc:inkChg>
        <pc:inkChg chg="add mod">
          <ac:chgData name="呂仁園" userId="eef67f80-1e14-4c90-a22b-aad4575b3ef9" providerId="ADAL" clId="{FC75A137-0438-4E64-A2F8-CF022979D0B8}" dt="2020-06-19T01:40:23.140" v="1383"/>
          <ac:inkMkLst>
            <pc:docMk/>
            <pc:sldMk cId="2731512743" sldId="393"/>
            <ac:inkMk id="412" creationId="{1DF4ACCE-A5BD-4F60-AF07-B44357272AC9}"/>
          </ac:inkMkLst>
        </pc:inkChg>
        <pc:inkChg chg="add mod">
          <ac:chgData name="呂仁園" userId="eef67f80-1e14-4c90-a22b-aad4575b3ef9" providerId="ADAL" clId="{FC75A137-0438-4E64-A2F8-CF022979D0B8}" dt="2020-06-19T01:40:23.140" v="1383"/>
          <ac:inkMkLst>
            <pc:docMk/>
            <pc:sldMk cId="2731512743" sldId="393"/>
            <ac:inkMk id="413" creationId="{9E5CE84F-CF4E-43D5-8F35-A2F46A4D4EA8}"/>
          </ac:inkMkLst>
        </pc:inkChg>
        <pc:inkChg chg="add mod">
          <ac:chgData name="呂仁園" userId="eef67f80-1e14-4c90-a22b-aad4575b3ef9" providerId="ADAL" clId="{FC75A137-0438-4E64-A2F8-CF022979D0B8}" dt="2020-06-19T01:40:23.140" v="1383"/>
          <ac:inkMkLst>
            <pc:docMk/>
            <pc:sldMk cId="2731512743" sldId="393"/>
            <ac:inkMk id="414" creationId="{A6F750CE-A325-47AB-8AFC-9D72C234CB2E}"/>
          </ac:inkMkLst>
        </pc:inkChg>
        <pc:inkChg chg="add mod">
          <ac:chgData name="呂仁園" userId="eef67f80-1e14-4c90-a22b-aad4575b3ef9" providerId="ADAL" clId="{FC75A137-0438-4E64-A2F8-CF022979D0B8}" dt="2020-06-19T01:40:23.140" v="1383"/>
          <ac:inkMkLst>
            <pc:docMk/>
            <pc:sldMk cId="2731512743" sldId="393"/>
            <ac:inkMk id="415" creationId="{53234E3B-71C2-445C-9861-611D2D7CA65C}"/>
          </ac:inkMkLst>
        </pc:inkChg>
        <pc:inkChg chg="add mod">
          <ac:chgData name="呂仁園" userId="eef67f80-1e14-4c90-a22b-aad4575b3ef9" providerId="ADAL" clId="{FC75A137-0438-4E64-A2F8-CF022979D0B8}" dt="2020-06-19T01:40:34.023" v="1412"/>
          <ac:inkMkLst>
            <pc:docMk/>
            <pc:sldMk cId="2731512743" sldId="393"/>
            <ac:inkMk id="417" creationId="{95C8089C-DBB3-4A19-8EEC-2B873234EE37}"/>
          </ac:inkMkLst>
        </pc:inkChg>
        <pc:inkChg chg="add mod">
          <ac:chgData name="呂仁園" userId="eef67f80-1e14-4c90-a22b-aad4575b3ef9" providerId="ADAL" clId="{FC75A137-0438-4E64-A2F8-CF022979D0B8}" dt="2020-06-19T01:40:34.023" v="1412"/>
          <ac:inkMkLst>
            <pc:docMk/>
            <pc:sldMk cId="2731512743" sldId="393"/>
            <ac:inkMk id="418" creationId="{E2B5FF20-BE9F-4D3C-A373-0761797F3A31}"/>
          </ac:inkMkLst>
        </pc:inkChg>
        <pc:inkChg chg="add mod">
          <ac:chgData name="呂仁園" userId="eef67f80-1e14-4c90-a22b-aad4575b3ef9" providerId="ADAL" clId="{FC75A137-0438-4E64-A2F8-CF022979D0B8}" dt="2020-06-19T01:40:34.023" v="1412"/>
          <ac:inkMkLst>
            <pc:docMk/>
            <pc:sldMk cId="2731512743" sldId="393"/>
            <ac:inkMk id="419" creationId="{48D7F00A-9EEF-4DA0-8F84-C3904E6AEADA}"/>
          </ac:inkMkLst>
        </pc:inkChg>
        <pc:inkChg chg="add mod">
          <ac:chgData name="呂仁園" userId="eef67f80-1e14-4c90-a22b-aad4575b3ef9" providerId="ADAL" clId="{FC75A137-0438-4E64-A2F8-CF022979D0B8}" dt="2020-06-19T01:40:34.023" v="1412"/>
          <ac:inkMkLst>
            <pc:docMk/>
            <pc:sldMk cId="2731512743" sldId="393"/>
            <ac:inkMk id="420" creationId="{79E52C50-92C6-4F18-A012-28F867D8F60D}"/>
          </ac:inkMkLst>
        </pc:inkChg>
        <pc:inkChg chg="add mod">
          <ac:chgData name="呂仁園" userId="eef67f80-1e14-4c90-a22b-aad4575b3ef9" providerId="ADAL" clId="{FC75A137-0438-4E64-A2F8-CF022979D0B8}" dt="2020-06-19T01:40:34.023" v="1412"/>
          <ac:inkMkLst>
            <pc:docMk/>
            <pc:sldMk cId="2731512743" sldId="393"/>
            <ac:inkMk id="421" creationId="{99357608-B39E-40D9-836E-CA514A8066DE}"/>
          </ac:inkMkLst>
        </pc:inkChg>
        <pc:inkChg chg="add mod">
          <ac:chgData name="呂仁園" userId="eef67f80-1e14-4c90-a22b-aad4575b3ef9" providerId="ADAL" clId="{FC75A137-0438-4E64-A2F8-CF022979D0B8}" dt="2020-06-19T01:40:34.023" v="1412"/>
          <ac:inkMkLst>
            <pc:docMk/>
            <pc:sldMk cId="2731512743" sldId="393"/>
            <ac:inkMk id="422" creationId="{97FD446B-4230-4CE7-9211-7750E0F1A1AD}"/>
          </ac:inkMkLst>
        </pc:inkChg>
        <pc:inkChg chg="add mod">
          <ac:chgData name="呂仁園" userId="eef67f80-1e14-4c90-a22b-aad4575b3ef9" providerId="ADAL" clId="{FC75A137-0438-4E64-A2F8-CF022979D0B8}" dt="2020-06-19T01:40:34.023" v="1412"/>
          <ac:inkMkLst>
            <pc:docMk/>
            <pc:sldMk cId="2731512743" sldId="393"/>
            <ac:inkMk id="423" creationId="{EE70D9B3-18C8-454A-BAD4-B96B05AAF757}"/>
          </ac:inkMkLst>
        </pc:inkChg>
        <pc:inkChg chg="add mod">
          <ac:chgData name="呂仁園" userId="eef67f80-1e14-4c90-a22b-aad4575b3ef9" providerId="ADAL" clId="{FC75A137-0438-4E64-A2F8-CF022979D0B8}" dt="2020-06-19T01:40:34.023" v="1412"/>
          <ac:inkMkLst>
            <pc:docMk/>
            <pc:sldMk cId="2731512743" sldId="393"/>
            <ac:inkMk id="424" creationId="{919F7364-F971-438E-95D7-5503611DEB62}"/>
          </ac:inkMkLst>
        </pc:inkChg>
        <pc:inkChg chg="add mod">
          <ac:chgData name="呂仁園" userId="eef67f80-1e14-4c90-a22b-aad4575b3ef9" providerId="ADAL" clId="{FC75A137-0438-4E64-A2F8-CF022979D0B8}" dt="2020-06-19T01:40:34.023" v="1412"/>
          <ac:inkMkLst>
            <pc:docMk/>
            <pc:sldMk cId="2731512743" sldId="393"/>
            <ac:inkMk id="425" creationId="{19B6946E-0C02-4B4B-9DD2-660A7A9A1F2F}"/>
          </ac:inkMkLst>
        </pc:inkChg>
        <pc:inkChg chg="add mod">
          <ac:chgData name="呂仁園" userId="eef67f80-1e14-4c90-a22b-aad4575b3ef9" providerId="ADAL" clId="{FC75A137-0438-4E64-A2F8-CF022979D0B8}" dt="2020-06-19T01:40:34.023" v="1412"/>
          <ac:inkMkLst>
            <pc:docMk/>
            <pc:sldMk cId="2731512743" sldId="393"/>
            <ac:inkMk id="426" creationId="{63E6AE9A-7227-4E7F-B6C3-68CDF9DF3FE3}"/>
          </ac:inkMkLst>
        </pc:inkChg>
        <pc:inkChg chg="add mod">
          <ac:chgData name="呂仁園" userId="eef67f80-1e14-4c90-a22b-aad4575b3ef9" providerId="ADAL" clId="{FC75A137-0438-4E64-A2F8-CF022979D0B8}" dt="2020-06-19T01:40:34.023" v="1412"/>
          <ac:inkMkLst>
            <pc:docMk/>
            <pc:sldMk cId="2731512743" sldId="393"/>
            <ac:inkMk id="427" creationId="{285257BD-35CD-4812-97CD-DD07D43CD7BE}"/>
          </ac:inkMkLst>
        </pc:inkChg>
        <pc:inkChg chg="add mod">
          <ac:chgData name="呂仁園" userId="eef67f80-1e14-4c90-a22b-aad4575b3ef9" providerId="ADAL" clId="{FC75A137-0438-4E64-A2F8-CF022979D0B8}" dt="2020-06-19T01:40:34.023" v="1412"/>
          <ac:inkMkLst>
            <pc:docMk/>
            <pc:sldMk cId="2731512743" sldId="393"/>
            <ac:inkMk id="428" creationId="{F6358F8D-B018-442E-9996-2CEC87ADC277}"/>
          </ac:inkMkLst>
        </pc:inkChg>
        <pc:inkChg chg="add mod">
          <ac:chgData name="呂仁園" userId="eef67f80-1e14-4c90-a22b-aad4575b3ef9" providerId="ADAL" clId="{FC75A137-0438-4E64-A2F8-CF022979D0B8}" dt="2020-06-19T01:40:34.023" v="1412"/>
          <ac:inkMkLst>
            <pc:docMk/>
            <pc:sldMk cId="2731512743" sldId="393"/>
            <ac:inkMk id="429" creationId="{749C1940-C09B-426D-9027-3C25375F8F30}"/>
          </ac:inkMkLst>
        </pc:inkChg>
        <pc:inkChg chg="add mod">
          <ac:chgData name="呂仁園" userId="eef67f80-1e14-4c90-a22b-aad4575b3ef9" providerId="ADAL" clId="{FC75A137-0438-4E64-A2F8-CF022979D0B8}" dt="2020-06-19T01:40:34.023" v="1412"/>
          <ac:inkMkLst>
            <pc:docMk/>
            <pc:sldMk cId="2731512743" sldId="393"/>
            <ac:inkMk id="430" creationId="{39AFE934-E741-417A-A299-545EDCA976CE}"/>
          </ac:inkMkLst>
        </pc:inkChg>
        <pc:inkChg chg="add mod">
          <ac:chgData name="呂仁園" userId="eef67f80-1e14-4c90-a22b-aad4575b3ef9" providerId="ADAL" clId="{FC75A137-0438-4E64-A2F8-CF022979D0B8}" dt="2020-06-19T01:40:34.023" v="1412"/>
          <ac:inkMkLst>
            <pc:docMk/>
            <pc:sldMk cId="2731512743" sldId="393"/>
            <ac:inkMk id="431" creationId="{A3FEB57A-9CB9-4AA6-8FCA-4449A4871646}"/>
          </ac:inkMkLst>
        </pc:inkChg>
        <pc:inkChg chg="add mod">
          <ac:chgData name="呂仁園" userId="eef67f80-1e14-4c90-a22b-aad4575b3ef9" providerId="ADAL" clId="{FC75A137-0438-4E64-A2F8-CF022979D0B8}" dt="2020-06-19T01:40:34.023" v="1412"/>
          <ac:inkMkLst>
            <pc:docMk/>
            <pc:sldMk cId="2731512743" sldId="393"/>
            <ac:inkMk id="432" creationId="{E59CB7E9-C252-48D6-8B09-55DCE9F489B2}"/>
          </ac:inkMkLst>
        </pc:inkChg>
        <pc:inkChg chg="add mod">
          <ac:chgData name="呂仁園" userId="eef67f80-1e14-4c90-a22b-aad4575b3ef9" providerId="ADAL" clId="{FC75A137-0438-4E64-A2F8-CF022979D0B8}" dt="2020-06-19T01:40:34.023" v="1412"/>
          <ac:inkMkLst>
            <pc:docMk/>
            <pc:sldMk cId="2731512743" sldId="393"/>
            <ac:inkMk id="433" creationId="{D421692B-9F74-4A07-841E-6E2DC5CCF5F0}"/>
          </ac:inkMkLst>
        </pc:inkChg>
        <pc:inkChg chg="add mod">
          <ac:chgData name="呂仁園" userId="eef67f80-1e14-4c90-a22b-aad4575b3ef9" providerId="ADAL" clId="{FC75A137-0438-4E64-A2F8-CF022979D0B8}" dt="2020-06-19T01:40:34.023" v="1412"/>
          <ac:inkMkLst>
            <pc:docMk/>
            <pc:sldMk cId="2731512743" sldId="393"/>
            <ac:inkMk id="434" creationId="{ECF9B500-9A67-4CE7-96BB-09AC27C26D01}"/>
          </ac:inkMkLst>
        </pc:inkChg>
        <pc:inkChg chg="add mod">
          <ac:chgData name="呂仁園" userId="eef67f80-1e14-4c90-a22b-aad4575b3ef9" providerId="ADAL" clId="{FC75A137-0438-4E64-A2F8-CF022979D0B8}" dt="2020-06-19T01:40:34.023" v="1412"/>
          <ac:inkMkLst>
            <pc:docMk/>
            <pc:sldMk cId="2731512743" sldId="393"/>
            <ac:inkMk id="435" creationId="{F9A8EBA2-DF90-4D7D-9DB0-38B6BB74DD86}"/>
          </ac:inkMkLst>
        </pc:inkChg>
        <pc:inkChg chg="add mod">
          <ac:chgData name="呂仁園" userId="eef67f80-1e14-4c90-a22b-aad4575b3ef9" providerId="ADAL" clId="{FC75A137-0438-4E64-A2F8-CF022979D0B8}" dt="2020-06-19T01:40:34.023" v="1412"/>
          <ac:inkMkLst>
            <pc:docMk/>
            <pc:sldMk cId="2731512743" sldId="393"/>
            <ac:inkMk id="436" creationId="{F391A288-7A53-4906-8C06-861CCA67BA33}"/>
          </ac:inkMkLst>
        </pc:inkChg>
        <pc:inkChg chg="add mod">
          <ac:chgData name="呂仁園" userId="eef67f80-1e14-4c90-a22b-aad4575b3ef9" providerId="ADAL" clId="{FC75A137-0438-4E64-A2F8-CF022979D0B8}" dt="2020-06-19T01:40:34.023" v="1412"/>
          <ac:inkMkLst>
            <pc:docMk/>
            <pc:sldMk cId="2731512743" sldId="393"/>
            <ac:inkMk id="437" creationId="{32A1ED4B-346C-4F54-820F-B92FE43E63E1}"/>
          </ac:inkMkLst>
        </pc:inkChg>
        <pc:inkChg chg="add mod">
          <ac:chgData name="呂仁園" userId="eef67f80-1e14-4c90-a22b-aad4575b3ef9" providerId="ADAL" clId="{FC75A137-0438-4E64-A2F8-CF022979D0B8}" dt="2020-06-19T01:40:34.023" v="1412"/>
          <ac:inkMkLst>
            <pc:docMk/>
            <pc:sldMk cId="2731512743" sldId="393"/>
            <ac:inkMk id="438" creationId="{6E795718-CC58-44C3-8B4C-6EE9B3D27E0E}"/>
          </ac:inkMkLst>
        </pc:inkChg>
        <pc:inkChg chg="add mod">
          <ac:chgData name="呂仁園" userId="eef67f80-1e14-4c90-a22b-aad4575b3ef9" providerId="ADAL" clId="{FC75A137-0438-4E64-A2F8-CF022979D0B8}" dt="2020-06-19T01:40:34.023" v="1412"/>
          <ac:inkMkLst>
            <pc:docMk/>
            <pc:sldMk cId="2731512743" sldId="393"/>
            <ac:inkMk id="439" creationId="{1749D942-36AB-410E-BD93-1164B50B4E8B}"/>
          </ac:inkMkLst>
        </pc:inkChg>
        <pc:inkChg chg="add mod">
          <ac:chgData name="呂仁園" userId="eef67f80-1e14-4c90-a22b-aad4575b3ef9" providerId="ADAL" clId="{FC75A137-0438-4E64-A2F8-CF022979D0B8}" dt="2020-06-19T01:40:34.023" v="1412"/>
          <ac:inkMkLst>
            <pc:docMk/>
            <pc:sldMk cId="2731512743" sldId="393"/>
            <ac:inkMk id="440" creationId="{133C85A3-5EF3-43FB-A9F6-A7C2836CF5C2}"/>
          </ac:inkMkLst>
        </pc:inkChg>
        <pc:inkChg chg="add mod">
          <ac:chgData name="呂仁園" userId="eef67f80-1e14-4c90-a22b-aad4575b3ef9" providerId="ADAL" clId="{FC75A137-0438-4E64-A2F8-CF022979D0B8}" dt="2020-06-19T01:40:34.023" v="1412"/>
          <ac:inkMkLst>
            <pc:docMk/>
            <pc:sldMk cId="2731512743" sldId="393"/>
            <ac:inkMk id="441" creationId="{FE60D3C5-37F0-4CF9-B987-A1E3F853E01E}"/>
          </ac:inkMkLst>
        </pc:inkChg>
        <pc:inkChg chg="add mod">
          <ac:chgData name="呂仁園" userId="eef67f80-1e14-4c90-a22b-aad4575b3ef9" providerId="ADAL" clId="{FC75A137-0438-4E64-A2F8-CF022979D0B8}" dt="2020-06-19T01:40:34.023" v="1412"/>
          <ac:inkMkLst>
            <pc:docMk/>
            <pc:sldMk cId="2731512743" sldId="393"/>
            <ac:inkMk id="442" creationId="{67B77C78-1EFB-448B-BC45-4438B0278707}"/>
          </ac:inkMkLst>
        </pc:inkChg>
        <pc:inkChg chg="add mod">
          <ac:chgData name="呂仁園" userId="eef67f80-1e14-4c90-a22b-aad4575b3ef9" providerId="ADAL" clId="{FC75A137-0438-4E64-A2F8-CF022979D0B8}" dt="2020-06-19T01:40:34.023" v="1412"/>
          <ac:inkMkLst>
            <pc:docMk/>
            <pc:sldMk cId="2731512743" sldId="393"/>
            <ac:inkMk id="443" creationId="{E71D9147-C7DA-462A-97DD-98C4339751A8}"/>
          </ac:inkMkLst>
        </pc:inkChg>
        <pc:inkChg chg="add mod">
          <ac:chgData name="呂仁園" userId="eef67f80-1e14-4c90-a22b-aad4575b3ef9" providerId="ADAL" clId="{FC75A137-0438-4E64-A2F8-CF022979D0B8}" dt="2020-06-19T01:40:34.023" v="1412"/>
          <ac:inkMkLst>
            <pc:docMk/>
            <pc:sldMk cId="2731512743" sldId="393"/>
            <ac:inkMk id="444" creationId="{7BD4AD2A-A36B-4944-9627-42FBD213EDCB}"/>
          </ac:inkMkLst>
        </pc:inkChg>
        <pc:inkChg chg="add mod">
          <ac:chgData name="呂仁園" userId="eef67f80-1e14-4c90-a22b-aad4575b3ef9" providerId="ADAL" clId="{FC75A137-0438-4E64-A2F8-CF022979D0B8}" dt="2020-06-19T01:40:45.766" v="1439"/>
          <ac:inkMkLst>
            <pc:docMk/>
            <pc:sldMk cId="2731512743" sldId="393"/>
            <ac:inkMk id="448" creationId="{7B8A55A3-7969-4E05-B260-DA342B2B075F}"/>
          </ac:inkMkLst>
        </pc:inkChg>
        <pc:inkChg chg="add mod">
          <ac:chgData name="呂仁園" userId="eef67f80-1e14-4c90-a22b-aad4575b3ef9" providerId="ADAL" clId="{FC75A137-0438-4E64-A2F8-CF022979D0B8}" dt="2020-06-19T01:40:45.766" v="1439"/>
          <ac:inkMkLst>
            <pc:docMk/>
            <pc:sldMk cId="2731512743" sldId="393"/>
            <ac:inkMk id="449" creationId="{9B293F3F-3926-491F-A838-C80C5A2FD09F}"/>
          </ac:inkMkLst>
        </pc:inkChg>
        <pc:inkChg chg="add mod">
          <ac:chgData name="呂仁園" userId="eef67f80-1e14-4c90-a22b-aad4575b3ef9" providerId="ADAL" clId="{FC75A137-0438-4E64-A2F8-CF022979D0B8}" dt="2020-06-19T01:40:45.766" v="1439"/>
          <ac:inkMkLst>
            <pc:docMk/>
            <pc:sldMk cId="2731512743" sldId="393"/>
            <ac:inkMk id="450" creationId="{41F1B5D5-1FF5-4171-87AC-3468998C3E99}"/>
          </ac:inkMkLst>
        </pc:inkChg>
        <pc:inkChg chg="add mod">
          <ac:chgData name="呂仁園" userId="eef67f80-1e14-4c90-a22b-aad4575b3ef9" providerId="ADAL" clId="{FC75A137-0438-4E64-A2F8-CF022979D0B8}" dt="2020-06-19T01:40:45.766" v="1439"/>
          <ac:inkMkLst>
            <pc:docMk/>
            <pc:sldMk cId="2731512743" sldId="393"/>
            <ac:inkMk id="451" creationId="{B0B93DF3-8B87-4043-B19F-323485ADFC5E}"/>
          </ac:inkMkLst>
        </pc:inkChg>
        <pc:inkChg chg="add mod">
          <ac:chgData name="呂仁園" userId="eef67f80-1e14-4c90-a22b-aad4575b3ef9" providerId="ADAL" clId="{FC75A137-0438-4E64-A2F8-CF022979D0B8}" dt="2020-06-19T01:40:45.766" v="1439"/>
          <ac:inkMkLst>
            <pc:docMk/>
            <pc:sldMk cId="2731512743" sldId="393"/>
            <ac:inkMk id="452" creationId="{246FDBDE-DB58-472A-BC7D-A4E767FD1062}"/>
          </ac:inkMkLst>
        </pc:inkChg>
        <pc:inkChg chg="add mod">
          <ac:chgData name="呂仁園" userId="eef67f80-1e14-4c90-a22b-aad4575b3ef9" providerId="ADAL" clId="{FC75A137-0438-4E64-A2F8-CF022979D0B8}" dt="2020-06-19T01:40:45.766" v="1439"/>
          <ac:inkMkLst>
            <pc:docMk/>
            <pc:sldMk cId="2731512743" sldId="393"/>
            <ac:inkMk id="453" creationId="{3D8B2F6A-A70B-40C7-94BD-94E7DDEE9649}"/>
          </ac:inkMkLst>
        </pc:inkChg>
        <pc:inkChg chg="add mod">
          <ac:chgData name="呂仁園" userId="eef67f80-1e14-4c90-a22b-aad4575b3ef9" providerId="ADAL" clId="{FC75A137-0438-4E64-A2F8-CF022979D0B8}" dt="2020-06-19T01:40:45.766" v="1439"/>
          <ac:inkMkLst>
            <pc:docMk/>
            <pc:sldMk cId="2731512743" sldId="393"/>
            <ac:inkMk id="454" creationId="{A040D2F6-D43D-4A06-B3E4-123852B704D6}"/>
          </ac:inkMkLst>
        </pc:inkChg>
        <pc:inkChg chg="add mod">
          <ac:chgData name="呂仁園" userId="eef67f80-1e14-4c90-a22b-aad4575b3ef9" providerId="ADAL" clId="{FC75A137-0438-4E64-A2F8-CF022979D0B8}" dt="2020-06-19T01:40:45.766" v="1439"/>
          <ac:inkMkLst>
            <pc:docMk/>
            <pc:sldMk cId="2731512743" sldId="393"/>
            <ac:inkMk id="456" creationId="{40C9A2C7-04CB-405D-B9C7-0D39F5C196DB}"/>
          </ac:inkMkLst>
        </pc:inkChg>
        <pc:inkChg chg="add mod">
          <ac:chgData name="呂仁園" userId="eef67f80-1e14-4c90-a22b-aad4575b3ef9" providerId="ADAL" clId="{FC75A137-0438-4E64-A2F8-CF022979D0B8}" dt="2020-06-19T01:40:45.766" v="1439"/>
          <ac:inkMkLst>
            <pc:docMk/>
            <pc:sldMk cId="2731512743" sldId="393"/>
            <ac:inkMk id="457" creationId="{A34B432F-E2E3-4550-B52F-B152899E29A2}"/>
          </ac:inkMkLst>
        </pc:inkChg>
        <pc:inkChg chg="add mod">
          <ac:chgData name="呂仁園" userId="eef67f80-1e14-4c90-a22b-aad4575b3ef9" providerId="ADAL" clId="{FC75A137-0438-4E64-A2F8-CF022979D0B8}" dt="2020-06-19T01:40:45.766" v="1439"/>
          <ac:inkMkLst>
            <pc:docMk/>
            <pc:sldMk cId="2731512743" sldId="393"/>
            <ac:inkMk id="458" creationId="{F481E8B5-9A58-4427-8277-95E0C5AE9017}"/>
          </ac:inkMkLst>
        </pc:inkChg>
        <pc:inkChg chg="add mod">
          <ac:chgData name="呂仁園" userId="eef67f80-1e14-4c90-a22b-aad4575b3ef9" providerId="ADAL" clId="{FC75A137-0438-4E64-A2F8-CF022979D0B8}" dt="2020-06-19T01:40:45.766" v="1439"/>
          <ac:inkMkLst>
            <pc:docMk/>
            <pc:sldMk cId="2731512743" sldId="393"/>
            <ac:inkMk id="459" creationId="{43AB6691-C606-4289-BF1F-774999755123}"/>
          </ac:inkMkLst>
        </pc:inkChg>
        <pc:inkChg chg="add mod">
          <ac:chgData name="呂仁園" userId="eef67f80-1e14-4c90-a22b-aad4575b3ef9" providerId="ADAL" clId="{FC75A137-0438-4E64-A2F8-CF022979D0B8}" dt="2020-06-19T01:40:45.766" v="1439"/>
          <ac:inkMkLst>
            <pc:docMk/>
            <pc:sldMk cId="2731512743" sldId="393"/>
            <ac:inkMk id="460" creationId="{04261879-FCF3-4034-9469-C8901B05CC40}"/>
          </ac:inkMkLst>
        </pc:inkChg>
        <pc:inkChg chg="add mod">
          <ac:chgData name="呂仁園" userId="eef67f80-1e14-4c90-a22b-aad4575b3ef9" providerId="ADAL" clId="{FC75A137-0438-4E64-A2F8-CF022979D0B8}" dt="2020-06-19T01:40:45.766" v="1439"/>
          <ac:inkMkLst>
            <pc:docMk/>
            <pc:sldMk cId="2731512743" sldId="393"/>
            <ac:inkMk id="461" creationId="{E0C637AD-C32E-46BC-9F3A-D36348E50F20}"/>
          </ac:inkMkLst>
        </pc:inkChg>
        <pc:inkChg chg="add mod">
          <ac:chgData name="呂仁園" userId="eef67f80-1e14-4c90-a22b-aad4575b3ef9" providerId="ADAL" clId="{FC75A137-0438-4E64-A2F8-CF022979D0B8}" dt="2020-06-19T01:40:45.766" v="1439"/>
          <ac:inkMkLst>
            <pc:docMk/>
            <pc:sldMk cId="2731512743" sldId="393"/>
            <ac:inkMk id="462" creationId="{80376A15-6B11-49D6-8C8B-6F8E27A6DFD5}"/>
          </ac:inkMkLst>
        </pc:inkChg>
        <pc:inkChg chg="add mod">
          <ac:chgData name="呂仁園" userId="eef67f80-1e14-4c90-a22b-aad4575b3ef9" providerId="ADAL" clId="{FC75A137-0438-4E64-A2F8-CF022979D0B8}" dt="2020-06-19T01:40:45.766" v="1439"/>
          <ac:inkMkLst>
            <pc:docMk/>
            <pc:sldMk cId="2731512743" sldId="393"/>
            <ac:inkMk id="463" creationId="{6AFC5651-AB3E-4024-9648-2692D966DFC9}"/>
          </ac:inkMkLst>
        </pc:inkChg>
        <pc:inkChg chg="add mod">
          <ac:chgData name="呂仁園" userId="eef67f80-1e14-4c90-a22b-aad4575b3ef9" providerId="ADAL" clId="{FC75A137-0438-4E64-A2F8-CF022979D0B8}" dt="2020-06-19T01:40:45.766" v="1439"/>
          <ac:inkMkLst>
            <pc:docMk/>
            <pc:sldMk cId="2731512743" sldId="393"/>
            <ac:inkMk id="464" creationId="{EE86B02D-2749-40EA-B387-8F2B602C3B92}"/>
          </ac:inkMkLst>
        </pc:inkChg>
        <pc:inkChg chg="add mod">
          <ac:chgData name="呂仁園" userId="eef67f80-1e14-4c90-a22b-aad4575b3ef9" providerId="ADAL" clId="{FC75A137-0438-4E64-A2F8-CF022979D0B8}" dt="2020-06-19T01:40:45.766" v="1439"/>
          <ac:inkMkLst>
            <pc:docMk/>
            <pc:sldMk cId="2731512743" sldId="393"/>
            <ac:inkMk id="465" creationId="{B7AB43D3-F10C-491C-83F7-7BE4EF7221FA}"/>
          </ac:inkMkLst>
        </pc:inkChg>
        <pc:inkChg chg="add mod">
          <ac:chgData name="呂仁園" userId="eef67f80-1e14-4c90-a22b-aad4575b3ef9" providerId="ADAL" clId="{FC75A137-0438-4E64-A2F8-CF022979D0B8}" dt="2020-06-19T01:40:45.766" v="1439"/>
          <ac:inkMkLst>
            <pc:docMk/>
            <pc:sldMk cId="2731512743" sldId="393"/>
            <ac:inkMk id="466" creationId="{36250DB8-0144-4F62-8BA6-856E255A86C4}"/>
          </ac:inkMkLst>
        </pc:inkChg>
        <pc:inkChg chg="add mod">
          <ac:chgData name="呂仁園" userId="eef67f80-1e14-4c90-a22b-aad4575b3ef9" providerId="ADAL" clId="{FC75A137-0438-4E64-A2F8-CF022979D0B8}" dt="2020-06-19T01:40:45.766" v="1439"/>
          <ac:inkMkLst>
            <pc:docMk/>
            <pc:sldMk cId="2731512743" sldId="393"/>
            <ac:inkMk id="467" creationId="{64C52A87-868F-4F9F-A541-7FEDB42B3A3D}"/>
          </ac:inkMkLst>
        </pc:inkChg>
        <pc:inkChg chg="add mod">
          <ac:chgData name="呂仁園" userId="eef67f80-1e14-4c90-a22b-aad4575b3ef9" providerId="ADAL" clId="{FC75A137-0438-4E64-A2F8-CF022979D0B8}" dt="2020-06-19T01:40:45.766" v="1439"/>
          <ac:inkMkLst>
            <pc:docMk/>
            <pc:sldMk cId="2731512743" sldId="393"/>
            <ac:inkMk id="468" creationId="{11441A49-B3C4-4B55-B7AD-753D00EA39F0}"/>
          </ac:inkMkLst>
        </pc:inkChg>
        <pc:inkChg chg="add mod">
          <ac:chgData name="呂仁園" userId="eef67f80-1e14-4c90-a22b-aad4575b3ef9" providerId="ADAL" clId="{FC75A137-0438-4E64-A2F8-CF022979D0B8}" dt="2020-06-19T01:40:45.766" v="1439"/>
          <ac:inkMkLst>
            <pc:docMk/>
            <pc:sldMk cId="2731512743" sldId="393"/>
            <ac:inkMk id="469" creationId="{DEC4E5B7-E4C9-4E10-8926-CAD40058CBA3}"/>
          </ac:inkMkLst>
        </pc:inkChg>
        <pc:inkChg chg="add mod">
          <ac:chgData name="呂仁園" userId="eef67f80-1e14-4c90-a22b-aad4575b3ef9" providerId="ADAL" clId="{FC75A137-0438-4E64-A2F8-CF022979D0B8}" dt="2020-06-19T01:40:45.766" v="1439"/>
          <ac:inkMkLst>
            <pc:docMk/>
            <pc:sldMk cId="2731512743" sldId="393"/>
            <ac:inkMk id="470" creationId="{DF95325F-9072-40F9-A2EC-EFE3AC67C646}"/>
          </ac:inkMkLst>
        </pc:inkChg>
        <pc:inkChg chg="add mod">
          <ac:chgData name="呂仁園" userId="eef67f80-1e14-4c90-a22b-aad4575b3ef9" providerId="ADAL" clId="{FC75A137-0438-4E64-A2F8-CF022979D0B8}" dt="2020-06-19T01:40:45.766" v="1439"/>
          <ac:inkMkLst>
            <pc:docMk/>
            <pc:sldMk cId="2731512743" sldId="393"/>
            <ac:inkMk id="471" creationId="{F98A9AA1-7429-4B06-9C42-C905C8FADABF}"/>
          </ac:inkMkLst>
        </pc:inkChg>
        <pc:inkChg chg="add mod">
          <ac:chgData name="呂仁園" userId="eef67f80-1e14-4c90-a22b-aad4575b3ef9" providerId="ADAL" clId="{FC75A137-0438-4E64-A2F8-CF022979D0B8}" dt="2020-06-19T01:40:45.766" v="1439"/>
          <ac:inkMkLst>
            <pc:docMk/>
            <pc:sldMk cId="2731512743" sldId="393"/>
            <ac:inkMk id="472" creationId="{C22319E6-1CE0-4987-9CDB-31194DB71A3B}"/>
          </ac:inkMkLst>
        </pc:inkChg>
        <pc:inkChg chg="add mod">
          <ac:chgData name="呂仁園" userId="eef67f80-1e14-4c90-a22b-aad4575b3ef9" providerId="ADAL" clId="{FC75A137-0438-4E64-A2F8-CF022979D0B8}" dt="2020-06-19T01:40:45.766" v="1439"/>
          <ac:inkMkLst>
            <pc:docMk/>
            <pc:sldMk cId="2731512743" sldId="393"/>
            <ac:inkMk id="473" creationId="{EF364342-387D-4EAA-AF28-8359EEAA2930}"/>
          </ac:inkMkLst>
        </pc:inkChg>
        <pc:inkChg chg="add">
          <ac:chgData name="呂仁園" userId="eef67f80-1e14-4c90-a22b-aad4575b3ef9" providerId="ADAL" clId="{FC75A137-0438-4E64-A2F8-CF022979D0B8}" dt="2020-06-19T01:40:56.766" v="1440" actId="9405"/>
          <ac:inkMkLst>
            <pc:docMk/>
            <pc:sldMk cId="2731512743" sldId="393"/>
            <ac:inkMk id="475" creationId="{6AE74AEC-5087-490C-8BCB-3176433F248D}"/>
          </ac:inkMkLst>
        </pc:inkChg>
        <pc:inkChg chg="add mod">
          <ac:chgData name="呂仁園" userId="eef67f80-1e14-4c90-a22b-aad4575b3ef9" providerId="ADAL" clId="{FC75A137-0438-4E64-A2F8-CF022979D0B8}" dt="2020-06-19T01:41:34.551" v="1493"/>
          <ac:inkMkLst>
            <pc:docMk/>
            <pc:sldMk cId="2731512743" sldId="393"/>
            <ac:inkMk id="476" creationId="{3FBB57E2-CF4E-4710-B129-D404F453DAC4}"/>
          </ac:inkMkLst>
        </pc:inkChg>
        <pc:inkChg chg="add mod">
          <ac:chgData name="呂仁園" userId="eef67f80-1e14-4c90-a22b-aad4575b3ef9" providerId="ADAL" clId="{FC75A137-0438-4E64-A2F8-CF022979D0B8}" dt="2020-06-19T01:41:34.551" v="1493"/>
          <ac:inkMkLst>
            <pc:docMk/>
            <pc:sldMk cId="2731512743" sldId="393"/>
            <ac:inkMk id="477" creationId="{09BBEC49-D7E1-45DF-9A2B-868535B37F37}"/>
          </ac:inkMkLst>
        </pc:inkChg>
        <pc:inkChg chg="add mod">
          <ac:chgData name="呂仁園" userId="eef67f80-1e14-4c90-a22b-aad4575b3ef9" providerId="ADAL" clId="{FC75A137-0438-4E64-A2F8-CF022979D0B8}" dt="2020-06-19T01:41:34.551" v="1493"/>
          <ac:inkMkLst>
            <pc:docMk/>
            <pc:sldMk cId="2731512743" sldId="393"/>
            <ac:inkMk id="478" creationId="{31EB60C0-579C-4878-91AF-5D04AB359AFC}"/>
          </ac:inkMkLst>
        </pc:inkChg>
        <pc:inkChg chg="add mod">
          <ac:chgData name="呂仁園" userId="eef67f80-1e14-4c90-a22b-aad4575b3ef9" providerId="ADAL" clId="{FC75A137-0438-4E64-A2F8-CF022979D0B8}" dt="2020-06-19T01:41:34.551" v="1493"/>
          <ac:inkMkLst>
            <pc:docMk/>
            <pc:sldMk cId="2731512743" sldId="393"/>
            <ac:inkMk id="479" creationId="{E42455CF-8DD9-4A3A-B772-6E69BE931C2D}"/>
          </ac:inkMkLst>
        </pc:inkChg>
        <pc:inkChg chg="add mod">
          <ac:chgData name="呂仁園" userId="eef67f80-1e14-4c90-a22b-aad4575b3ef9" providerId="ADAL" clId="{FC75A137-0438-4E64-A2F8-CF022979D0B8}" dt="2020-06-19T01:41:34.551" v="1493"/>
          <ac:inkMkLst>
            <pc:docMk/>
            <pc:sldMk cId="2731512743" sldId="393"/>
            <ac:inkMk id="480" creationId="{2C341786-0A00-4923-BE97-47167312A5E8}"/>
          </ac:inkMkLst>
        </pc:inkChg>
        <pc:inkChg chg="add mod">
          <ac:chgData name="呂仁園" userId="eef67f80-1e14-4c90-a22b-aad4575b3ef9" providerId="ADAL" clId="{FC75A137-0438-4E64-A2F8-CF022979D0B8}" dt="2020-06-19T01:41:34.551" v="1493"/>
          <ac:inkMkLst>
            <pc:docMk/>
            <pc:sldMk cId="2731512743" sldId="393"/>
            <ac:inkMk id="481" creationId="{03C3463E-8BD3-46CD-999A-6D217CE81F84}"/>
          </ac:inkMkLst>
        </pc:inkChg>
        <pc:inkChg chg="add mod">
          <ac:chgData name="呂仁園" userId="eef67f80-1e14-4c90-a22b-aad4575b3ef9" providerId="ADAL" clId="{FC75A137-0438-4E64-A2F8-CF022979D0B8}" dt="2020-06-19T01:41:34.551" v="1493"/>
          <ac:inkMkLst>
            <pc:docMk/>
            <pc:sldMk cId="2731512743" sldId="393"/>
            <ac:inkMk id="482" creationId="{1BC84DBB-0D38-4407-9677-7EFFAAED4072}"/>
          </ac:inkMkLst>
        </pc:inkChg>
        <pc:inkChg chg="add mod">
          <ac:chgData name="呂仁園" userId="eef67f80-1e14-4c90-a22b-aad4575b3ef9" providerId="ADAL" clId="{FC75A137-0438-4E64-A2F8-CF022979D0B8}" dt="2020-06-19T01:41:34.551" v="1493"/>
          <ac:inkMkLst>
            <pc:docMk/>
            <pc:sldMk cId="2731512743" sldId="393"/>
            <ac:inkMk id="483" creationId="{CCEF2E11-988D-4D8A-B4D6-9E4B97D9E6FB}"/>
          </ac:inkMkLst>
        </pc:inkChg>
        <pc:inkChg chg="add mod">
          <ac:chgData name="呂仁園" userId="eef67f80-1e14-4c90-a22b-aad4575b3ef9" providerId="ADAL" clId="{FC75A137-0438-4E64-A2F8-CF022979D0B8}" dt="2020-06-19T01:41:34.551" v="1493"/>
          <ac:inkMkLst>
            <pc:docMk/>
            <pc:sldMk cId="2731512743" sldId="393"/>
            <ac:inkMk id="484" creationId="{7231830A-D735-4B9F-A17E-308C9D4974FF}"/>
          </ac:inkMkLst>
        </pc:inkChg>
        <pc:inkChg chg="add mod">
          <ac:chgData name="呂仁園" userId="eef67f80-1e14-4c90-a22b-aad4575b3ef9" providerId="ADAL" clId="{FC75A137-0438-4E64-A2F8-CF022979D0B8}" dt="2020-06-19T01:41:34.551" v="1493"/>
          <ac:inkMkLst>
            <pc:docMk/>
            <pc:sldMk cId="2731512743" sldId="393"/>
            <ac:inkMk id="485" creationId="{680AEC9D-20F4-4860-AA30-BBE0A6472DC4}"/>
          </ac:inkMkLst>
        </pc:inkChg>
        <pc:inkChg chg="add mod">
          <ac:chgData name="呂仁園" userId="eef67f80-1e14-4c90-a22b-aad4575b3ef9" providerId="ADAL" clId="{FC75A137-0438-4E64-A2F8-CF022979D0B8}" dt="2020-06-19T01:41:34.551" v="1493"/>
          <ac:inkMkLst>
            <pc:docMk/>
            <pc:sldMk cId="2731512743" sldId="393"/>
            <ac:inkMk id="486" creationId="{81ECBA84-9141-4837-91EF-014CD3F59DBB}"/>
          </ac:inkMkLst>
        </pc:inkChg>
        <pc:inkChg chg="add mod">
          <ac:chgData name="呂仁園" userId="eef67f80-1e14-4c90-a22b-aad4575b3ef9" providerId="ADAL" clId="{FC75A137-0438-4E64-A2F8-CF022979D0B8}" dt="2020-06-19T01:41:34.551" v="1493"/>
          <ac:inkMkLst>
            <pc:docMk/>
            <pc:sldMk cId="2731512743" sldId="393"/>
            <ac:inkMk id="487" creationId="{EEE01B45-2CF7-4327-B64A-9A5D1B52C3F2}"/>
          </ac:inkMkLst>
        </pc:inkChg>
        <pc:inkChg chg="add mod">
          <ac:chgData name="呂仁園" userId="eef67f80-1e14-4c90-a22b-aad4575b3ef9" providerId="ADAL" clId="{FC75A137-0438-4E64-A2F8-CF022979D0B8}" dt="2020-06-19T01:41:34.551" v="1493"/>
          <ac:inkMkLst>
            <pc:docMk/>
            <pc:sldMk cId="2731512743" sldId="393"/>
            <ac:inkMk id="488" creationId="{EED1F82B-FD3D-4963-946D-7A2C9187E16D}"/>
          </ac:inkMkLst>
        </pc:inkChg>
        <pc:inkChg chg="add mod">
          <ac:chgData name="呂仁園" userId="eef67f80-1e14-4c90-a22b-aad4575b3ef9" providerId="ADAL" clId="{FC75A137-0438-4E64-A2F8-CF022979D0B8}" dt="2020-06-19T01:41:09.793" v="1469"/>
          <ac:inkMkLst>
            <pc:docMk/>
            <pc:sldMk cId="2731512743" sldId="393"/>
            <ac:inkMk id="490" creationId="{9B1CB106-0404-44DE-AF38-B370BFEDF59D}"/>
          </ac:inkMkLst>
        </pc:inkChg>
        <pc:inkChg chg="add mod">
          <ac:chgData name="呂仁園" userId="eef67f80-1e14-4c90-a22b-aad4575b3ef9" providerId="ADAL" clId="{FC75A137-0438-4E64-A2F8-CF022979D0B8}" dt="2020-06-19T01:41:09.793" v="1469"/>
          <ac:inkMkLst>
            <pc:docMk/>
            <pc:sldMk cId="2731512743" sldId="393"/>
            <ac:inkMk id="491" creationId="{1FF3CDB6-5520-48AA-A5A2-25C4E12A08C1}"/>
          </ac:inkMkLst>
        </pc:inkChg>
        <pc:inkChg chg="add mod">
          <ac:chgData name="呂仁園" userId="eef67f80-1e14-4c90-a22b-aad4575b3ef9" providerId="ADAL" clId="{FC75A137-0438-4E64-A2F8-CF022979D0B8}" dt="2020-06-19T01:41:09.793" v="1469"/>
          <ac:inkMkLst>
            <pc:docMk/>
            <pc:sldMk cId="2731512743" sldId="393"/>
            <ac:inkMk id="492" creationId="{8FD06471-A5D5-4432-805D-1CEB6F8F5C58}"/>
          </ac:inkMkLst>
        </pc:inkChg>
        <pc:inkChg chg="add mod">
          <ac:chgData name="呂仁園" userId="eef67f80-1e14-4c90-a22b-aad4575b3ef9" providerId="ADAL" clId="{FC75A137-0438-4E64-A2F8-CF022979D0B8}" dt="2020-06-19T01:41:09.793" v="1469"/>
          <ac:inkMkLst>
            <pc:docMk/>
            <pc:sldMk cId="2731512743" sldId="393"/>
            <ac:inkMk id="493" creationId="{95159D77-5AB7-4E83-A90D-47D4F92C7FFE}"/>
          </ac:inkMkLst>
        </pc:inkChg>
        <pc:inkChg chg="add mod">
          <ac:chgData name="呂仁園" userId="eef67f80-1e14-4c90-a22b-aad4575b3ef9" providerId="ADAL" clId="{FC75A137-0438-4E64-A2F8-CF022979D0B8}" dt="2020-06-19T01:41:09.793" v="1469"/>
          <ac:inkMkLst>
            <pc:docMk/>
            <pc:sldMk cId="2731512743" sldId="393"/>
            <ac:inkMk id="494" creationId="{993E6577-C6BE-4297-8404-85A403FB2809}"/>
          </ac:inkMkLst>
        </pc:inkChg>
        <pc:inkChg chg="add mod">
          <ac:chgData name="呂仁園" userId="eef67f80-1e14-4c90-a22b-aad4575b3ef9" providerId="ADAL" clId="{FC75A137-0438-4E64-A2F8-CF022979D0B8}" dt="2020-06-19T01:41:09.793" v="1469"/>
          <ac:inkMkLst>
            <pc:docMk/>
            <pc:sldMk cId="2731512743" sldId="393"/>
            <ac:inkMk id="495" creationId="{35593E0F-1A5F-45DC-AECC-693E18E23B03}"/>
          </ac:inkMkLst>
        </pc:inkChg>
        <pc:inkChg chg="add mod">
          <ac:chgData name="呂仁園" userId="eef67f80-1e14-4c90-a22b-aad4575b3ef9" providerId="ADAL" clId="{FC75A137-0438-4E64-A2F8-CF022979D0B8}" dt="2020-06-19T01:41:09.793" v="1469"/>
          <ac:inkMkLst>
            <pc:docMk/>
            <pc:sldMk cId="2731512743" sldId="393"/>
            <ac:inkMk id="496" creationId="{7C91DA72-AFCA-420A-9E24-7048CBBB5401}"/>
          </ac:inkMkLst>
        </pc:inkChg>
        <pc:inkChg chg="add mod">
          <ac:chgData name="呂仁園" userId="eef67f80-1e14-4c90-a22b-aad4575b3ef9" providerId="ADAL" clId="{FC75A137-0438-4E64-A2F8-CF022979D0B8}" dt="2020-06-19T01:41:09.793" v="1469"/>
          <ac:inkMkLst>
            <pc:docMk/>
            <pc:sldMk cId="2731512743" sldId="393"/>
            <ac:inkMk id="497" creationId="{CFA8C000-2550-48D3-B623-74DA8E4EFA06}"/>
          </ac:inkMkLst>
        </pc:inkChg>
        <pc:inkChg chg="add mod">
          <ac:chgData name="呂仁園" userId="eef67f80-1e14-4c90-a22b-aad4575b3ef9" providerId="ADAL" clId="{FC75A137-0438-4E64-A2F8-CF022979D0B8}" dt="2020-06-19T01:41:09.793" v="1469"/>
          <ac:inkMkLst>
            <pc:docMk/>
            <pc:sldMk cId="2731512743" sldId="393"/>
            <ac:inkMk id="498" creationId="{40506867-FF5D-4D47-9EC4-AFCEB87692F2}"/>
          </ac:inkMkLst>
        </pc:inkChg>
        <pc:inkChg chg="add mod">
          <ac:chgData name="呂仁園" userId="eef67f80-1e14-4c90-a22b-aad4575b3ef9" providerId="ADAL" clId="{FC75A137-0438-4E64-A2F8-CF022979D0B8}" dt="2020-06-19T01:41:09.793" v="1469"/>
          <ac:inkMkLst>
            <pc:docMk/>
            <pc:sldMk cId="2731512743" sldId="393"/>
            <ac:inkMk id="499" creationId="{28EB6DF2-8753-42EF-8613-4CAC4FFA7C23}"/>
          </ac:inkMkLst>
        </pc:inkChg>
        <pc:inkChg chg="add mod">
          <ac:chgData name="呂仁園" userId="eef67f80-1e14-4c90-a22b-aad4575b3ef9" providerId="ADAL" clId="{FC75A137-0438-4E64-A2F8-CF022979D0B8}" dt="2020-06-19T01:41:09.793" v="1469"/>
          <ac:inkMkLst>
            <pc:docMk/>
            <pc:sldMk cId="2731512743" sldId="393"/>
            <ac:inkMk id="500" creationId="{06B8A053-FAF8-4164-9927-256EA7F98645}"/>
          </ac:inkMkLst>
        </pc:inkChg>
        <pc:inkChg chg="add mod">
          <ac:chgData name="呂仁園" userId="eef67f80-1e14-4c90-a22b-aad4575b3ef9" providerId="ADAL" clId="{FC75A137-0438-4E64-A2F8-CF022979D0B8}" dt="2020-06-19T01:41:09.793" v="1469"/>
          <ac:inkMkLst>
            <pc:docMk/>
            <pc:sldMk cId="2731512743" sldId="393"/>
            <ac:inkMk id="501" creationId="{78C4623F-C84F-43AB-91FD-1A1FF1ABEB66}"/>
          </ac:inkMkLst>
        </pc:inkChg>
        <pc:inkChg chg="add mod">
          <ac:chgData name="呂仁園" userId="eef67f80-1e14-4c90-a22b-aad4575b3ef9" providerId="ADAL" clId="{FC75A137-0438-4E64-A2F8-CF022979D0B8}" dt="2020-06-19T01:41:09.793" v="1469"/>
          <ac:inkMkLst>
            <pc:docMk/>
            <pc:sldMk cId="2731512743" sldId="393"/>
            <ac:inkMk id="502" creationId="{7A4B7580-D0C2-439C-92EC-64B3760F5AD1}"/>
          </ac:inkMkLst>
        </pc:inkChg>
        <pc:inkChg chg="add mod">
          <ac:chgData name="呂仁園" userId="eef67f80-1e14-4c90-a22b-aad4575b3ef9" providerId="ADAL" clId="{FC75A137-0438-4E64-A2F8-CF022979D0B8}" dt="2020-06-19T01:41:09.793" v="1469"/>
          <ac:inkMkLst>
            <pc:docMk/>
            <pc:sldMk cId="2731512743" sldId="393"/>
            <ac:inkMk id="503" creationId="{EB4A3D77-900E-4705-ABF6-C4F627A5173D}"/>
          </ac:inkMkLst>
        </pc:inkChg>
        <pc:inkChg chg="add mod">
          <ac:chgData name="呂仁園" userId="eef67f80-1e14-4c90-a22b-aad4575b3ef9" providerId="ADAL" clId="{FC75A137-0438-4E64-A2F8-CF022979D0B8}" dt="2020-06-19T01:41:16.843" v="1481"/>
          <ac:inkMkLst>
            <pc:docMk/>
            <pc:sldMk cId="2731512743" sldId="393"/>
            <ac:inkMk id="506" creationId="{FD7D734D-3B69-495F-B5E8-F3296A6F7E61}"/>
          </ac:inkMkLst>
        </pc:inkChg>
        <pc:inkChg chg="add mod">
          <ac:chgData name="呂仁園" userId="eef67f80-1e14-4c90-a22b-aad4575b3ef9" providerId="ADAL" clId="{FC75A137-0438-4E64-A2F8-CF022979D0B8}" dt="2020-06-19T01:41:16.843" v="1481"/>
          <ac:inkMkLst>
            <pc:docMk/>
            <pc:sldMk cId="2731512743" sldId="393"/>
            <ac:inkMk id="507" creationId="{ECAA9DC9-D483-4542-A7CF-C94A21CE8D8C}"/>
          </ac:inkMkLst>
        </pc:inkChg>
        <pc:inkChg chg="add mod">
          <ac:chgData name="呂仁園" userId="eef67f80-1e14-4c90-a22b-aad4575b3ef9" providerId="ADAL" clId="{FC75A137-0438-4E64-A2F8-CF022979D0B8}" dt="2020-06-19T01:41:16.843" v="1481"/>
          <ac:inkMkLst>
            <pc:docMk/>
            <pc:sldMk cId="2731512743" sldId="393"/>
            <ac:inkMk id="508" creationId="{A9D2AE7A-59C4-4744-A785-5960F18D662B}"/>
          </ac:inkMkLst>
        </pc:inkChg>
        <pc:inkChg chg="add mod">
          <ac:chgData name="呂仁園" userId="eef67f80-1e14-4c90-a22b-aad4575b3ef9" providerId="ADAL" clId="{FC75A137-0438-4E64-A2F8-CF022979D0B8}" dt="2020-06-19T01:41:16.843" v="1481"/>
          <ac:inkMkLst>
            <pc:docMk/>
            <pc:sldMk cId="2731512743" sldId="393"/>
            <ac:inkMk id="509" creationId="{F0F61DD2-3B1A-4E3E-8038-CA9600709F45}"/>
          </ac:inkMkLst>
        </pc:inkChg>
        <pc:inkChg chg="add mod">
          <ac:chgData name="呂仁園" userId="eef67f80-1e14-4c90-a22b-aad4575b3ef9" providerId="ADAL" clId="{FC75A137-0438-4E64-A2F8-CF022979D0B8}" dt="2020-06-19T01:41:16.843" v="1481"/>
          <ac:inkMkLst>
            <pc:docMk/>
            <pc:sldMk cId="2731512743" sldId="393"/>
            <ac:inkMk id="510" creationId="{3B51BCF7-420D-49C4-91AE-27FE2C117FF2}"/>
          </ac:inkMkLst>
        </pc:inkChg>
        <pc:inkChg chg="add mod">
          <ac:chgData name="呂仁園" userId="eef67f80-1e14-4c90-a22b-aad4575b3ef9" providerId="ADAL" clId="{FC75A137-0438-4E64-A2F8-CF022979D0B8}" dt="2020-06-19T01:41:16.843" v="1481"/>
          <ac:inkMkLst>
            <pc:docMk/>
            <pc:sldMk cId="2731512743" sldId="393"/>
            <ac:inkMk id="511" creationId="{6A0BD02B-28D8-45B3-9C13-462FE7539428}"/>
          </ac:inkMkLst>
        </pc:inkChg>
        <pc:inkChg chg="add mod">
          <ac:chgData name="呂仁園" userId="eef67f80-1e14-4c90-a22b-aad4575b3ef9" providerId="ADAL" clId="{FC75A137-0438-4E64-A2F8-CF022979D0B8}" dt="2020-06-19T01:41:16.843" v="1481"/>
          <ac:inkMkLst>
            <pc:docMk/>
            <pc:sldMk cId="2731512743" sldId="393"/>
            <ac:inkMk id="512" creationId="{927F691A-6524-4801-BAFF-829FB024B50A}"/>
          </ac:inkMkLst>
        </pc:inkChg>
        <pc:inkChg chg="add mod">
          <ac:chgData name="呂仁園" userId="eef67f80-1e14-4c90-a22b-aad4575b3ef9" providerId="ADAL" clId="{FC75A137-0438-4E64-A2F8-CF022979D0B8}" dt="2020-06-19T01:41:16.843" v="1481"/>
          <ac:inkMkLst>
            <pc:docMk/>
            <pc:sldMk cId="2731512743" sldId="393"/>
            <ac:inkMk id="513" creationId="{E427708C-BF15-4CA7-B70F-877C7129EBD5}"/>
          </ac:inkMkLst>
        </pc:inkChg>
        <pc:inkChg chg="add mod">
          <ac:chgData name="呂仁園" userId="eef67f80-1e14-4c90-a22b-aad4575b3ef9" providerId="ADAL" clId="{FC75A137-0438-4E64-A2F8-CF022979D0B8}" dt="2020-06-19T01:41:16.843" v="1481"/>
          <ac:inkMkLst>
            <pc:docMk/>
            <pc:sldMk cId="2731512743" sldId="393"/>
            <ac:inkMk id="514" creationId="{E9BD3861-06F2-40AC-BD26-7835D754F1A3}"/>
          </ac:inkMkLst>
        </pc:inkChg>
        <pc:inkChg chg="add mod">
          <ac:chgData name="呂仁園" userId="eef67f80-1e14-4c90-a22b-aad4575b3ef9" providerId="ADAL" clId="{FC75A137-0438-4E64-A2F8-CF022979D0B8}" dt="2020-06-19T01:41:16.843" v="1481"/>
          <ac:inkMkLst>
            <pc:docMk/>
            <pc:sldMk cId="2731512743" sldId="393"/>
            <ac:inkMk id="515" creationId="{AC60101C-7423-466B-8A43-8061C4D6D903}"/>
          </ac:inkMkLst>
        </pc:inkChg>
        <pc:inkChg chg="add mod">
          <ac:chgData name="呂仁園" userId="eef67f80-1e14-4c90-a22b-aad4575b3ef9" providerId="ADAL" clId="{FC75A137-0438-4E64-A2F8-CF022979D0B8}" dt="2020-06-19T01:41:16.843" v="1481"/>
          <ac:inkMkLst>
            <pc:docMk/>
            <pc:sldMk cId="2731512743" sldId="393"/>
            <ac:inkMk id="516" creationId="{D30CE784-830C-40FB-B6FE-2E9CFC5BE4F9}"/>
          </ac:inkMkLst>
        </pc:inkChg>
        <pc:inkChg chg="add mod">
          <ac:chgData name="呂仁園" userId="eef67f80-1e14-4c90-a22b-aad4575b3ef9" providerId="ADAL" clId="{FC75A137-0438-4E64-A2F8-CF022979D0B8}" dt="2020-06-19T01:41:34.551" v="1493"/>
          <ac:inkMkLst>
            <pc:docMk/>
            <pc:sldMk cId="2731512743" sldId="393"/>
            <ac:inkMk id="518" creationId="{B7B1C3FA-BC2A-4509-B4B4-79DBB89C98A4}"/>
          </ac:inkMkLst>
        </pc:inkChg>
        <pc:inkChg chg="add mod">
          <ac:chgData name="呂仁園" userId="eef67f80-1e14-4c90-a22b-aad4575b3ef9" providerId="ADAL" clId="{FC75A137-0438-4E64-A2F8-CF022979D0B8}" dt="2020-06-19T01:41:34.551" v="1493"/>
          <ac:inkMkLst>
            <pc:docMk/>
            <pc:sldMk cId="2731512743" sldId="393"/>
            <ac:inkMk id="519" creationId="{AF50405D-CAB5-43E2-B874-B988DEEBB78A}"/>
          </ac:inkMkLst>
        </pc:inkChg>
        <pc:inkChg chg="add mod">
          <ac:chgData name="呂仁園" userId="eef67f80-1e14-4c90-a22b-aad4575b3ef9" providerId="ADAL" clId="{FC75A137-0438-4E64-A2F8-CF022979D0B8}" dt="2020-06-19T01:41:34.551" v="1493"/>
          <ac:inkMkLst>
            <pc:docMk/>
            <pc:sldMk cId="2731512743" sldId="393"/>
            <ac:inkMk id="520" creationId="{FC445BEC-8938-4D08-90D9-4754845ABC42}"/>
          </ac:inkMkLst>
        </pc:inkChg>
        <pc:inkChg chg="add mod">
          <ac:chgData name="呂仁園" userId="eef67f80-1e14-4c90-a22b-aad4575b3ef9" providerId="ADAL" clId="{FC75A137-0438-4E64-A2F8-CF022979D0B8}" dt="2020-06-19T01:41:34.551" v="1493"/>
          <ac:inkMkLst>
            <pc:docMk/>
            <pc:sldMk cId="2731512743" sldId="393"/>
            <ac:inkMk id="521" creationId="{511B76E0-855E-420A-A094-FE81EDD6C838}"/>
          </ac:inkMkLst>
        </pc:inkChg>
        <pc:inkChg chg="add mod">
          <ac:chgData name="呂仁園" userId="eef67f80-1e14-4c90-a22b-aad4575b3ef9" providerId="ADAL" clId="{FC75A137-0438-4E64-A2F8-CF022979D0B8}" dt="2020-06-19T01:41:34.551" v="1493"/>
          <ac:inkMkLst>
            <pc:docMk/>
            <pc:sldMk cId="2731512743" sldId="393"/>
            <ac:inkMk id="522" creationId="{0FAEFAB3-CD49-4259-BAC8-F541C90B5E7A}"/>
          </ac:inkMkLst>
        </pc:inkChg>
        <pc:inkChg chg="add mod">
          <ac:chgData name="呂仁園" userId="eef67f80-1e14-4c90-a22b-aad4575b3ef9" providerId="ADAL" clId="{FC75A137-0438-4E64-A2F8-CF022979D0B8}" dt="2020-06-19T01:41:34.551" v="1493"/>
          <ac:inkMkLst>
            <pc:docMk/>
            <pc:sldMk cId="2731512743" sldId="393"/>
            <ac:inkMk id="523" creationId="{2C738E5D-E086-4865-88FC-BC70C51C4FBA}"/>
          </ac:inkMkLst>
        </pc:inkChg>
        <pc:inkChg chg="add mod">
          <ac:chgData name="呂仁園" userId="eef67f80-1e14-4c90-a22b-aad4575b3ef9" providerId="ADAL" clId="{FC75A137-0438-4E64-A2F8-CF022979D0B8}" dt="2020-06-19T01:41:34.551" v="1493"/>
          <ac:inkMkLst>
            <pc:docMk/>
            <pc:sldMk cId="2731512743" sldId="393"/>
            <ac:inkMk id="524" creationId="{6E1F90CF-7F6E-43F0-BD6F-25CF0F69CBD5}"/>
          </ac:inkMkLst>
        </pc:inkChg>
        <pc:inkChg chg="add mod">
          <ac:chgData name="呂仁園" userId="eef67f80-1e14-4c90-a22b-aad4575b3ef9" providerId="ADAL" clId="{FC75A137-0438-4E64-A2F8-CF022979D0B8}" dt="2020-06-19T01:41:34.551" v="1493"/>
          <ac:inkMkLst>
            <pc:docMk/>
            <pc:sldMk cId="2731512743" sldId="393"/>
            <ac:inkMk id="525" creationId="{50F69692-A072-40F2-974D-D835240EFF59}"/>
          </ac:inkMkLst>
        </pc:inkChg>
        <pc:inkChg chg="add mod">
          <ac:chgData name="呂仁園" userId="eef67f80-1e14-4c90-a22b-aad4575b3ef9" providerId="ADAL" clId="{FC75A137-0438-4E64-A2F8-CF022979D0B8}" dt="2020-06-19T01:41:34.551" v="1493"/>
          <ac:inkMkLst>
            <pc:docMk/>
            <pc:sldMk cId="2731512743" sldId="393"/>
            <ac:inkMk id="526" creationId="{172553B3-08E6-414A-A9A0-DBDA03BF6F69}"/>
          </ac:inkMkLst>
        </pc:inkChg>
        <pc:inkChg chg="add mod">
          <ac:chgData name="呂仁園" userId="eef67f80-1e14-4c90-a22b-aad4575b3ef9" providerId="ADAL" clId="{FC75A137-0438-4E64-A2F8-CF022979D0B8}" dt="2020-06-19T01:41:38.058" v="1499"/>
          <ac:inkMkLst>
            <pc:docMk/>
            <pc:sldMk cId="2731512743" sldId="393"/>
            <ac:inkMk id="528" creationId="{66B27F64-55A5-42D0-858C-B0702DDEBCA0}"/>
          </ac:inkMkLst>
        </pc:inkChg>
        <pc:inkChg chg="add mod">
          <ac:chgData name="呂仁園" userId="eef67f80-1e14-4c90-a22b-aad4575b3ef9" providerId="ADAL" clId="{FC75A137-0438-4E64-A2F8-CF022979D0B8}" dt="2020-06-19T01:41:38.058" v="1499"/>
          <ac:inkMkLst>
            <pc:docMk/>
            <pc:sldMk cId="2731512743" sldId="393"/>
            <ac:inkMk id="529" creationId="{9E21BD66-13B1-43DC-95B2-AE2C2429C6B9}"/>
          </ac:inkMkLst>
        </pc:inkChg>
        <pc:inkChg chg="add mod">
          <ac:chgData name="呂仁園" userId="eef67f80-1e14-4c90-a22b-aad4575b3ef9" providerId="ADAL" clId="{FC75A137-0438-4E64-A2F8-CF022979D0B8}" dt="2020-06-19T01:41:38.058" v="1499"/>
          <ac:inkMkLst>
            <pc:docMk/>
            <pc:sldMk cId="2731512743" sldId="393"/>
            <ac:inkMk id="530" creationId="{B7DCDEF2-D4AA-490A-88FB-8746CAF98379}"/>
          </ac:inkMkLst>
        </pc:inkChg>
        <pc:inkChg chg="add mod">
          <ac:chgData name="呂仁園" userId="eef67f80-1e14-4c90-a22b-aad4575b3ef9" providerId="ADAL" clId="{FC75A137-0438-4E64-A2F8-CF022979D0B8}" dt="2020-06-19T01:41:38.058" v="1499"/>
          <ac:inkMkLst>
            <pc:docMk/>
            <pc:sldMk cId="2731512743" sldId="393"/>
            <ac:inkMk id="531" creationId="{CD56A6E5-7752-40AB-BB95-8F7F1DE02843}"/>
          </ac:inkMkLst>
        </pc:inkChg>
        <pc:inkChg chg="add mod">
          <ac:chgData name="呂仁園" userId="eef67f80-1e14-4c90-a22b-aad4575b3ef9" providerId="ADAL" clId="{FC75A137-0438-4E64-A2F8-CF022979D0B8}" dt="2020-06-19T01:41:38.058" v="1499"/>
          <ac:inkMkLst>
            <pc:docMk/>
            <pc:sldMk cId="2731512743" sldId="393"/>
            <ac:inkMk id="532" creationId="{65A4F43E-8F29-4156-8D9E-79D70F256FE2}"/>
          </ac:inkMkLst>
        </pc:inkChg>
        <pc:inkChg chg="add mod">
          <ac:chgData name="呂仁園" userId="eef67f80-1e14-4c90-a22b-aad4575b3ef9" providerId="ADAL" clId="{FC75A137-0438-4E64-A2F8-CF022979D0B8}" dt="2020-06-19T01:41:40.617" v="1502"/>
          <ac:inkMkLst>
            <pc:docMk/>
            <pc:sldMk cId="2731512743" sldId="393"/>
            <ac:inkMk id="534" creationId="{2C528CB5-C3DB-473F-9FFD-10A7184DF7E2}"/>
          </ac:inkMkLst>
        </pc:inkChg>
        <pc:inkChg chg="add mod">
          <ac:chgData name="呂仁園" userId="eef67f80-1e14-4c90-a22b-aad4575b3ef9" providerId="ADAL" clId="{FC75A137-0438-4E64-A2F8-CF022979D0B8}" dt="2020-06-19T01:41:40.617" v="1502"/>
          <ac:inkMkLst>
            <pc:docMk/>
            <pc:sldMk cId="2731512743" sldId="393"/>
            <ac:inkMk id="535" creationId="{CA684072-1591-48C2-ADE7-5A29356A2B1C}"/>
          </ac:inkMkLst>
        </pc:inkChg>
        <pc:inkChg chg="add mod">
          <ac:chgData name="呂仁園" userId="eef67f80-1e14-4c90-a22b-aad4575b3ef9" providerId="ADAL" clId="{FC75A137-0438-4E64-A2F8-CF022979D0B8}" dt="2020-06-19T01:42:02.885" v="1561"/>
          <ac:inkMkLst>
            <pc:docMk/>
            <pc:sldMk cId="2731512743" sldId="393"/>
            <ac:inkMk id="537" creationId="{4FD0236C-6E1E-46DE-99B1-CA96DC3DE77C}"/>
          </ac:inkMkLst>
        </pc:inkChg>
        <pc:inkChg chg="add mod">
          <ac:chgData name="呂仁園" userId="eef67f80-1e14-4c90-a22b-aad4575b3ef9" providerId="ADAL" clId="{FC75A137-0438-4E64-A2F8-CF022979D0B8}" dt="2020-06-19T01:42:02.885" v="1561"/>
          <ac:inkMkLst>
            <pc:docMk/>
            <pc:sldMk cId="2731512743" sldId="393"/>
            <ac:inkMk id="538" creationId="{805F54C4-4C84-4663-8AAE-3C8F5926FC14}"/>
          </ac:inkMkLst>
        </pc:inkChg>
        <pc:inkChg chg="add mod">
          <ac:chgData name="呂仁園" userId="eef67f80-1e14-4c90-a22b-aad4575b3ef9" providerId="ADAL" clId="{FC75A137-0438-4E64-A2F8-CF022979D0B8}" dt="2020-06-19T01:42:02.885" v="1561"/>
          <ac:inkMkLst>
            <pc:docMk/>
            <pc:sldMk cId="2731512743" sldId="393"/>
            <ac:inkMk id="539" creationId="{B6332B5B-BD5D-4E48-9827-5DF566D2C147}"/>
          </ac:inkMkLst>
        </pc:inkChg>
        <pc:inkChg chg="add mod">
          <ac:chgData name="呂仁園" userId="eef67f80-1e14-4c90-a22b-aad4575b3ef9" providerId="ADAL" clId="{FC75A137-0438-4E64-A2F8-CF022979D0B8}" dt="2020-06-19T01:42:02.885" v="1561"/>
          <ac:inkMkLst>
            <pc:docMk/>
            <pc:sldMk cId="2731512743" sldId="393"/>
            <ac:inkMk id="540" creationId="{ABF1FD95-46C0-4CBA-90A3-7BBF030C6603}"/>
          </ac:inkMkLst>
        </pc:inkChg>
        <pc:inkChg chg="add mod">
          <ac:chgData name="呂仁園" userId="eef67f80-1e14-4c90-a22b-aad4575b3ef9" providerId="ADAL" clId="{FC75A137-0438-4E64-A2F8-CF022979D0B8}" dt="2020-06-19T01:42:02.885" v="1561"/>
          <ac:inkMkLst>
            <pc:docMk/>
            <pc:sldMk cId="2731512743" sldId="393"/>
            <ac:inkMk id="541" creationId="{8D99EE16-DAE1-4551-909C-B3D9E1D693F6}"/>
          </ac:inkMkLst>
        </pc:inkChg>
        <pc:inkChg chg="add mod">
          <ac:chgData name="呂仁園" userId="eef67f80-1e14-4c90-a22b-aad4575b3ef9" providerId="ADAL" clId="{FC75A137-0438-4E64-A2F8-CF022979D0B8}" dt="2020-06-19T01:42:02.885" v="1561"/>
          <ac:inkMkLst>
            <pc:docMk/>
            <pc:sldMk cId="2731512743" sldId="393"/>
            <ac:inkMk id="542" creationId="{58E17636-4B9E-4AA3-B839-8C1F10AD7433}"/>
          </ac:inkMkLst>
        </pc:inkChg>
        <pc:inkChg chg="add mod">
          <ac:chgData name="呂仁園" userId="eef67f80-1e14-4c90-a22b-aad4575b3ef9" providerId="ADAL" clId="{FC75A137-0438-4E64-A2F8-CF022979D0B8}" dt="2020-06-19T01:42:02.885" v="1561"/>
          <ac:inkMkLst>
            <pc:docMk/>
            <pc:sldMk cId="2731512743" sldId="393"/>
            <ac:inkMk id="543" creationId="{60C1A167-AD8D-483B-B5EE-5E616022466E}"/>
          </ac:inkMkLst>
        </pc:inkChg>
        <pc:inkChg chg="add mod">
          <ac:chgData name="呂仁園" userId="eef67f80-1e14-4c90-a22b-aad4575b3ef9" providerId="ADAL" clId="{FC75A137-0438-4E64-A2F8-CF022979D0B8}" dt="2020-06-19T01:42:02.885" v="1561"/>
          <ac:inkMkLst>
            <pc:docMk/>
            <pc:sldMk cId="2731512743" sldId="393"/>
            <ac:inkMk id="544" creationId="{3D2CAFFB-02C8-4ECA-B690-A718F02D028A}"/>
          </ac:inkMkLst>
        </pc:inkChg>
        <pc:inkChg chg="add mod">
          <ac:chgData name="呂仁園" userId="eef67f80-1e14-4c90-a22b-aad4575b3ef9" providerId="ADAL" clId="{FC75A137-0438-4E64-A2F8-CF022979D0B8}" dt="2020-06-19T01:42:02.885" v="1561"/>
          <ac:inkMkLst>
            <pc:docMk/>
            <pc:sldMk cId="2731512743" sldId="393"/>
            <ac:inkMk id="545" creationId="{355D935A-1F78-4EE6-83D4-64B6612380CC}"/>
          </ac:inkMkLst>
        </pc:inkChg>
        <pc:inkChg chg="add mod">
          <ac:chgData name="呂仁園" userId="eef67f80-1e14-4c90-a22b-aad4575b3ef9" providerId="ADAL" clId="{FC75A137-0438-4E64-A2F8-CF022979D0B8}" dt="2020-06-19T01:42:02.885" v="1561"/>
          <ac:inkMkLst>
            <pc:docMk/>
            <pc:sldMk cId="2731512743" sldId="393"/>
            <ac:inkMk id="546" creationId="{F370DF69-0F15-4BAA-ABC3-073A3E938BA2}"/>
          </ac:inkMkLst>
        </pc:inkChg>
        <pc:inkChg chg="add mod">
          <ac:chgData name="呂仁園" userId="eef67f80-1e14-4c90-a22b-aad4575b3ef9" providerId="ADAL" clId="{FC75A137-0438-4E64-A2F8-CF022979D0B8}" dt="2020-06-19T01:42:02.885" v="1561"/>
          <ac:inkMkLst>
            <pc:docMk/>
            <pc:sldMk cId="2731512743" sldId="393"/>
            <ac:inkMk id="547" creationId="{81A50E6D-CC65-4C03-A0FE-F5BE4D346E7E}"/>
          </ac:inkMkLst>
        </pc:inkChg>
        <pc:inkChg chg="add mod">
          <ac:chgData name="呂仁園" userId="eef67f80-1e14-4c90-a22b-aad4575b3ef9" providerId="ADAL" clId="{FC75A137-0438-4E64-A2F8-CF022979D0B8}" dt="2020-06-19T01:42:02.885" v="1561"/>
          <ac:inkMkLst>
            <pc:docMk/>
            <pc:sldMk cId="2731512743" sldId="393"/>
            <ac:inkMk id="548" creationId="{1E0F0A7C-29B8-4431-8488-D498276D8774}"/>
          </ac:inkMkLst>
        </pc:inkChg>
        <pc:inkChg chg="add mod">
          <ac:chgData name="呂仁園" userId="eef67f80-1e14-4c90-a22b-aad4575b3ef9" providerId="ADAL" clId="{FC75A137-0438-4E64-A2F8-CF022979D0B8}" dt="2020-06-19T01:42:02.885" v="1561"/>
          <ac:inkMkLst>
            <pc:docMk/>
            <pc:sldMk cId="2731512743" sldId="393"/>
            <ac:inkMk id="549" creationId="{B9F42430-DD5F-433F-8EFE-DAB506704030}"/>
          </ac:inkMkLst>
        </pc:inkChg>
        <pc:inkChg chg="add mod">
          <ac:chgData name="呂仁園" userId="eef67f80-1e14-4c90-a22b-aad4575b3ef9" providerId="ADAL" clId="{FC75A137-0438-4E64-A2F8-CF022979D0B8}" dt="2020-06-19T01:42:02.885" v="1561"/>
          <ac:inkMkLst>
            <pc:docMk/>
            <pc:sldMk cId="2731512743" sldId="393"/>
            <ac:inkMk id="550" creationId="{8233A0F3-89B0-4CCB-A1D2-75D92C34664D}"/>
          </ac:inkMkLst>
        </pc:inkChg>
        <pc:inkChg chg="add mod">
          <ac:chgData name="呂仁園" userId="eef67f80-1e14-4c90-a22b-aad4575b3ef9" providerId="ADAL" clId="{FC75A137-0438-4E64-A2F8-CF022979D0B8}" dt="2020-06-19T01:42:02.885" v="1561"/>
          <ac:inkMkLst>
            <pc:docMk/>
            <pc:sldMk cId="2731512743" sldId="393"/>
            <ac:inkMk id="551" creationId="{F77F1651-6683-46C9-8AEE-DC4F40709E47}"/>
          </ac:inkMkLst>
        </pc:inkChg>
        <pc:inkChg chg="add mod">
          <ac:chgData name="呂仁園" userId="eef67f80-1e14-4c90-a22b-aad4575b3ef9" providerId="ADAL" clId="{FC75A137-0438-4E64-A2F8-CF022979D0B8}" dt="2020-06-19T01:42:02.885" v="1561"/>
          <ac:inkMkLst>
            <pc:docMk/>
            <pc:sldMk cId="2731512743" sldId="393"/>
            <ac:inkMk id="552" creationId="{D1BECA12-E91A-4A51-818C-F80DA8F1EA2C}"/>
          </ac:inkMkLst>
        </pc:inkChg>
        <pc:inkChg chg="add mod">
          <ac:chgData name="呂仁園" userId="eef67f80-1e14-4c90-a22b-aad4575b3ef9" providerId="ADAL" clId="{FC75A137-0438-4E64-A2F8-CF022979D0B8}" dt="2020-06-19T01:42:02.885" v="1561"/>
          <ac:inkMkLst>
            <pc:docMk/>
            <pc:sldMk cId="2731512743" sldId="393"/>
            <ac:inkMk id="553" creationId="{94F683F0-859B-488F-9B28-467A323FEF99}"/>
          </ac:inkMkLst>
        </pc:inkChg>
        <pc:inkChg chg="add mod">
          <ac:chgData name="呂仁園" userId="eef67f80-1e14-4c90-a22b-aad4575b3ef9" providerId="ADAL" clId="{FC75A137-0438-4E64-A2F8-CF022979D0B8}" dt="2020-06-19T01:42:02.885" v="1561"/>
          <ac:inkMkLst>
            <pc:docMk/>
            <pc:sldMk cId="2731512743" sldId="393"/>
            <ac:inkMk id="554" creationId="{BEBC4987-8204-4A78-AAB3-1B615208E674}"/>
          </ac:inkMkLst>
        </pc:inkChg>
        <pc:inkChg chg="add mod">
          <ac:chgData name="呂仁園" userId="eef67f80-1e14-4c90-a22b-aad4575b3ef9" providerId="ADAL" clId="{FC75A137-0438-4E64-A2F8-CF022979D0B8}" dt="2020-06-19T01:42:02.885" v="1561"/>
          <ac:inkMkLst>
            <pc:docMk/>
            <pc:sldMk cId="2731512743" sldId="393"/>
            <ac:inkMk id="555" creationId="{F25CCF92-71DE-4B01-BE4D-38DDDDDDACA1}"/>
          </ac:inkMkLst>
        </pc:inkChg>
        <pc:inkChg chg="add mod">
          <ac:chgData name="呂仁園" userId="eef67f80-1e14-4c90-a22b-aad4575b3ef9" providerId="ADAL" clId="{FC75A137-0438-4E64-A2F8-CF022979D0B8}" dt="2020-06-19T01:42:02.885" v="1561"/>
          <ac:inkMkLst>
            <pc:docMk/>
            <pc:sldMk cId="2731512743" sldId="393"/>
            <ac:inkMk id="556" creationId="{55B3AD17-EB26-4646-93F5-0CC8D2900615}"/>
          </ac:inkMkLst>
        </pc:inkChg>
        <pc:inkChg chg="add mod">
          <ac:chgData name="呂仁園" userId="eef67f80-1e14-4c90-a22b-aad4575b3ef9" providerId="ADAL" clId="{FC75A137-0438-4E64-A2F8-CF022979D0B8}" dt="2020-06-19T01:42:02.885" v="1561"/>
          <ac:inkMkLst>
            <pc:docMk/>
            <pc:sldMk cId="2731512743" sldId="393"/>
            <ac:inkMk id="557" creationId="{13BEF19C-C703-489B-AA86-F49C5EE36EDB}"/>
          </ac:inkMkLst>
        </pc:inkChg>
        <pc:inkChg chg="add mod">
          <ac:chgData name="呂仁園" userId="eef67f80-1e14-4c90-a22b-aad4575b3ef9" providerId="ADAL" clId="{FC75A137-0438-4E64-A2F8-CF022979D0B8}" dt="2020-06-19T01:42:02.885" v="1561"/>
          <ac:inkMkLst>
            <pc:docMk/>
            <pc:sldMk cId="2731512743" sldId="393"/>
            <ac:inkMk id="558" creationId="{D90BBF4E-8785-4752-BC66-8ACF34CB5F49}"/>
          </ac:inkMkLst>
        </pc:inkChg>
        <pc:inkChg chg="add mod">
          <ac:chgData name="呂仁園" userId="eef67f80-1e14-4c90-a22b-aad4575b3ef9" providerId="ADAL" clId="{FC75A137-0438-4E64-A2F8-CF022979D0B8}" dt="2020-06-19T01:42:02.885" v="1561"/>
          <ac:inkMkLst>
            <pc:docMk/>
            <pc:sldMk cId="2731512743" sldId="393"/>
            <ac:inkMk id="559" creationId="{C3D2D65C-A84F-4574-9819-C96788304486}"/>
          </ac:inkMkLst>
        </pc:inkChg>
        <pc:inkChg chg="add mod">
          <ac:chgData name="呂仁園" userId="eef67f80-1e14-4c90-a22b-aad4575b3ef9" providerId="ADAL" clId="{FC75A137-0438-4E64-A2F8-CF022979D0B8}" dt="2020-06-19T01:42:02.885" v="1561"/>
          <ac:inkMkLst>
            <pc:docMk/>
            <pc:sldMk cId="2731512743" sldId="393"/>
            <ac:inkMk id="560" creationId="{E7073C0F-49CC-4B92-A41B-F1FAC706CD47}"/>
          </ac:inkMkLst>
        </pc:inkChg>
        <pc:inkChg chg="add mod">
          <ac:chgData name="呂仁園" userId="eef67f80-1e14-4c90-a22b-aad4575b3ef9" providerId="ADAL" clId="{FC75A137-0438-4E64-A2F8-CF022979D0B8}" dt="2020-06-19T01:42:02.885" v="1561"/>
          <ac:inkMkLst>
            <pc:docMk/>
            <pc:sldMk cId="2731512743" sldId="393"/>
            <ac:inkMk id="561" creationId="{70F961CF-BF3B-4E14-9EBB-F48D104B5DFE}"/>
          </ac:inkMkLst>
        </pc:inkChg>
        <pc:inkChg chg="add mod">
          <ac:chgData name="呂仁園" userId="eef67f80-1e14-4c90-a22b-aad4575b3ef9" providerId="ADAL" clId="{FC75A137-0438-4E64-A2F8-CF022979D0B8}" dt="2020-06-19T01:42:02.885" v="1561"/>
          <ac:inkMkLst>
            <pc:docMk/>
            <pc:sldMk cId="2731512743" sldId="393"/>
            <ac:inkMk id="562" creationId="{03BC28F9-410A-41F0-9077-D186106D0EF6}"/>
          </ac:inkMkLst>
        </pc:inkChg>
        <pc:inkChg chg="add mod">
          <ac:chgData name="呂仁園" userId="eef67f80-1e14-4c90-a22b-aad4575b3ef9" providerId="ADAL" clId="{FC75A137-0438-4E64-A2F8-CF022979D0B8}" dt="2020-06-19T01:42:02.885" v="1561"/>
          <ac:inkMkLst>
            <pc:docMk/>
            <pc:sldMk cId="2731512743" sldId="393"/>
            <ac:inkMk id="563" creationId="{D1682A66-F31E-4622-A8D3-A821073E7E29}"/>
          </ac:inkMkLst>
        </pc:inkChg>
        <pc:inkChg chg="add mod">
          <ac:chgData name="呂仁園" userId="eef67f80-1e14-4c90-a22b-aad4575b3ef9" providerId="ADAL" clId="{FC75A137-0438-4E64-A2F8-CF022979D0B8}" dt="2020-06-19T01:42:02.885" v="1561"/>
          <ac:inkMkLst>
            <pc:docMk/>
            <pc:sldMk cId="2731512743" sldId="393"/>
            <ac:inkMk id="564" creationId="{B43FC428-79F1-4390-BA0A-43FA6479F842}"/>
          </ac:inkMkLst>
        </pc:inkChg>
        <pc:inkChg chg="add mod">
          <ac:chgData name="呂仁園" userId="eef67f80-1e14-4c90-a22b-aad4575b3ef9" providerId="ADAL" clId="{FC75A137-0438-4E64-A2F8-CF022979D0B8}" dt="2020-06-19T01:42:02.885" v="1561"/>
          <ac:inkMkLst>
            <pc:docMk/>
            <pc:sldMk cId="2731512743" sldId="393"/>
            <ac:inkMk id="565" creationId="{20D61792-C7D5-4DF7-800C-1DD3238A7F1A}"/>
          </ac:inkMkLst>
        </pc:inkChg>
        <pc:inkChg chg="add mod">
          <ac:chgData name="呂仁園" userId="eef67f80-1e14-4c90-a22b-aad4575b3ef9" providerId="ADAL" clId="{FC75A137-0438-4E64-A2F8-CF022979D0B8}" dt="2020-06-19T01:42:02.885" v="1561"/>
          <ac:inkMkLst>
            <pc:docMk/>
            <pc:sldMk cId="2731512743" sldId="393"/>
            <ac:inkMk id="566" creationId="{410E5C57-72C1-4791-AC20-599AE080E83C}"/>
          </ac:inkMkLst>
        </pc:inkChg>
        <pc:inkChg chg="add mod">
          <ac:chgData name="呂仁園" userId="eef67f80-1e14-4c90-a22b-aad4575b3ef9" providerId="ADAL" clId="{FC75A137-0438-4E64-A2F8-CF022979D0B8}" dt="2020-06-19T01:42:02.885" v="1561"/>
          <ac:inkMkLst>
            <pc:docMk/>
            <pc:sldMk cId="2731512743" sldId="393"/>
            <ac:inkMk id="567" creationId="{D8E1DF5A-24A4-4F46-B1B6-E734876DAEC2}"/>
          </ac:inkMkLst>
        </pc:inkChg>
        <pc:inkChg chg="add mod">
          <ac:chgData name="呂仁園" userId="eef67f80-1e14-4c90-a22b-aad4575b3ef9" providerId="ADAL" clId="{FC75A137-0438-4E64-A2F8-CF022979D0B8}" dt="2020-06-19T01:42:02.885" v="1561"/>
          <ac:inkMkLst>
            <pc:docMk/>
            <pc:sldMk cId="2731512743" sldId="393"/>
            <ac:inkMk id="568" creationId="{CB14513D-4A3E-4130-93AF-D00F502AEF7A}"/>
          </ac:inkMkLst>
        </pc:inkChg>
        <pc:inkChg chg="add mod">
          <ac:chgData name="呂仁園" userId="eef67f80-1e14-4c90-a22b-aad4575b3ef9" providerId="ADAL" clId="{FC75A137-0438-4E64-A2F8-CF022979D0B8}" dt="2020-06-19T01:42:02.885" v="1561"/>
          <ac:inkMkLst>
            <pc:docMk/>
            <pc:sldMk cId="2731512743" sldId="393"/>
            <ac:inkMk id="569" creationId="{D4E3C1C6-AD78-4B43-8205-DA60AC681D5E}"/>
          </ac:inkMkLst>
        </pc:inkChg>
        <pc:inkChg chg="add mod">
          <ac:chgData name="呂仁園" userId="eef67f80-1e14-4c90-a22b-aad4575b3ef9" providerId="ADAL" clId="{FC75A137-0438-4E64-A2F8-CF022979D0B8}" dt="2020-06-19T01:42:02.885" v="1561"/>
          <ac:inkMkLst>
            <pc:docMk/>
            <pc:sldMk cId="2731512743" sldId="393"/>
            <ac:inkMk id="570" creationId="{02C14BBF-218D-4ED0-8EFE-FA5BE1F2DBF1}"/>
          </ac:inkMkLst>
        </pc:inkChg>
        <pc:inkChg chg="add mod">
          <ac:chgData name="呂仁園" userId="eef67f80-1e14-4c90-a22b-aad4575b3ef9" providerId="ADAL" clId="{FC75A137-0438-4E64-A2F8-CF022979D0B8}" dt="2020-06-19T01:42:02.885" v="1561"/>
          <ac:inkMkLst>
            <pc:docMk/>
            <pc:sldMk cId="2731512743" sldId="393"/>
            <ac:inkMk id="571" creationId="{33417E48-A6D7-4CFD-9DBD-78FB07573ED0}"/>
          </ac:inkMkLst>
        </pc:inkChg>
        <pc:inkChg chg="add mod">
          <ac:chgData name="呂仁園" userId="eef67f80-1e14-4c90-a22b-aad4575b3ef9" providerId="ADAL" clId="{FC75A137-0438-4E64-A2F8-CF022979D0B8}" dt="2020-06-19T01:42:02.885" v="1561"/>
          <ac:inkMkLst>
            <pc:docMk/>
            <pc:sldMk cId="2731512743" sldId="393"/>
            <ac:inkMk id="572" creationId="{BD65D327-F6B6-48D3-9B3A-89073525824D}"/>
          </ac:inkMkLst>
        </pc:inkChg>
        <pc:inkChg chg="add mod">
          <ac:chgData name="呂仁園" userId="eef67f80-1e14-4c90-a22b-aad4575b3ef9" providerId="ADAL" clId="{FC75A137-0438-4E64-A2F8-CF022979D0B8}" dt="2020-06-19T01:42:02.885" v="1561"/>
          <ac:inkMkLst>
            <pc:docMk/>
            <pc:sldMk cId="2731512743" sldId="393"/>
            <ac:inkMk id="573" creationId="{A3B03AAF-A8CD-452D-B68E-ED2FC40E0BF4}"/>
          </ac:inkMkLst>
        </pc:inkChg>
        <pc:inkChg chg="add mod">
          <ac:chgData name="呂仁園" userId="eef67f80-1e14-4c90-a22b-aad4575b3ef9" providerId="ADAL" clId="{FC75A137-0438-4E64-A2F8-CF022979D0B8}" dt="2020-06-19T01:42:02.885" v="1561"/>
          <ac:inkMkLst>
            <pc:docMk/>
            <pc:sldMk cId="2731512743" sldId="393"/>
            <ac:inkMk id="574" creationId="{5D374EC6-5734-4CEF-B089-F6E95FDADF56}"/>
          </ac:inkMkLst>
        </pc:inkChg>
        <pc:inkChg chg="add mod">
          <ac:chgData name="呂仁園" userId="eef67f80-1e14-4c90-a22b-aad4575b3ef9" providerId="ADAL" clId="{FC75A137-0438-4E64-A2F8-CF022979D0B8}" dt="2020-06-19T01:42:02.885" v="1561"/>
          <ac:inkMkLst>
            <pc:docMk/>
            <pc:sldMk cId="2731512743" sldId="393"/>
            <ac:inkMk id="575" creationId="{41F9E9C8-48F7-4C03-A7C6-01C60D722C72}"/>
          </ac:inkMkLst>
        </pc:inkChg>
        <pc:inkChg chg="add mod">
          <ac:chgData name="呂仁園" userId="eef67f80-1e14-4c90-a22b-aad4575b3ef9" providerId="ADAL" clId="{FC75A137-0438-4E64-A2F8-CF022979D0B8}" dt="2020-06-19T01:42:02.885" v="1561"/>
          <ac:inkMkLst>
            <pc:docMk/>
            <pc:sldMk cId="2731512743" sldId="393"/>
            <ac:inkMk id="576" creationId="{07CD010C-41C0-45E5-953A-7043CEA01DBA}"/>
          </ac:inkMkLst>
        </pc:inkChg>
        <pc:inkChg chg="add mod">
          <ac:chgData name="呂仁園" userId="eef67f80-1e14-4c90-a22b-aad4575b3ef9" providerId="ADAL" clId="{FC75A137-0438-4E64-A2F8-CF022979D0B8}" dt="2020-06-19T01:42:02.885" v="1561"/>
          <ac:inkMkLst>
            <pc:docMk/>
            <pc:sldMk cId="2731512743" sldId="393"/>
            <ac:inkMk id="577" creationId="{52DDEC6D-E9DD-4984-B9A6-AA6FAB0CAEEE}"/>
          </ac:inkMkLst>
        </pc:inkChg>
        <pc:inkChg chg="add mod">
          <ac:chgData name="呂仁園" userId="eef67f80-1e14-4c90-a22b-aad4575b3ef9" providerId="ADAL" clId="{FC75A137-0438-4E64-A2F8-CF022979D0B8}" dt="2020-06-19T01:42:02.885" v="1561"/>
          <ac:inkMkLst>
            <pc:docMk/>
            <pc:sldMk cId="2731512743" sldId="393"/>
            <ac:inkMk id="578" creationId="{2944FE69-5DF9-45DB-9F14-7BAB560FD788}"/>
          </ac:inkMkLst>
        </pc:inkChg>
        <pc:inkChg chg="add mod">
          <ac:chgData name="呂仁園" userId="eef67f80-1e14-4c90-a22b-aad4575b3ef9" providerId="ADAL" clId="{FC75A137-0438-4E64-A2F8-CF022979D0B8}" dt="2020-06-19T01:42:02.885" v="1561"/>
          <ac:inkMkLst>
            <pc:docMk/>
            <pc:sldMk cId="2731512743" sldId="393"/>
            <ac:inkMk id="579" creationId="{3ED86605-EECE-4132-AAB6-425DA05C0E73}"/>
          </ac:inkMkLst>
        </pc:inkChg>
        <pc:inkChg chg="add mod">
          <ac:chgData name="呂仁園" userId="eef67f80-1e14-4c90-a22b-aad4575b3ef9" providerId="ADAL" clId="{FC75A137-0438-4E64-A2F8-CF022979D0B8}" dt="2020-06-19T01:42:02.885" v="1561"/>
          <ac:inkMkLst>
            <pc:docMk/>
            <pc:sldMk cId="2731512743" sldId="393"/>
            <ac:inkMk id="580" creationId="{761B8893-6612-4CC8-89E7-B5B22D422F93}"/>
          </ac:inkMkLst>
        </pc:inkChg>
        <pc:inkChg chg="add mod">
          <ac:chgData name="呂仁園" userId="eef67f80-1e14-4c90-a22b-aad4575b3ef9" providerId="ADAL" clId="{FC75A137-0438-4E64-A2F8-CF022979D0B8}" dt="2020-06-19T01:42:02.885" v="1561"/>
          <ac:inkMkLst>
            <pc:docMk/>
            <pc:sldMk cId="2731512743" sldId="393"/>
            <ac:inkMk id="581" creationId="{37E290FD-3C2D-48BC-A5E4-F5C8F19E8ED6}"/>
          </ac:inkMkLst>
        </pc:inkChg>
        <pc:inkChg chg="add mod">
          <ac:chgData name="呂仁園" userId="eef67f80-1e14-4c90-a22b-aad4575b3ef9" providerId="ADAL" clId="{FC75A137-0438-4E64-A2F8-CF022979D0B8}" dt="2020-06-19T01:42:02.885" v="1561"/>
          <ac:inkMkLst>
            <pc:docMk/>
            <pc:sldMk cId="2731512743" sldId="393"/>
            <ac:inkMk id="582" creationId="{D03A22E1-0DCA-4542-A9F3-FCEF576D6788}"/>
          </ac:inkMkLst>
        </pc:inkChg>
        <pc:inkChg chg="add mod">
          <ac:chgData name="呂仁園" userId="eef67f80-1e14-4c90-a22b-aad4575b3ef9" providerId="ADAL" clId="{FC75A137-0438-4E64-A2F8-CF022979D0B8}" dt="2020-06-19T01:42:02.885" v="1561"/>
          <ac:inkMkLst>
            <pc:docMk/>
            <pc:sldMk cId="2731512743" sldId="393"/>
            <ac:inkMk id="583" creationId="{8F3633A7-5C3A-424F-9256-3375972A4052}"/>
          </ac:inkMkLst>
        </pc:inkChg>
        <pc:inkChg chg="add mod">
          <ac:chgData name="呂仁園" userId="eef67f80-1e14-4c90-a22b-aad4575b3ef9" providerId="ADAL" clId="{FC75A137-0438-4E64-A2F8-CF022979D0B8}" dt="2020-06-19T01:42:02.885" v="1561"/>
          <ac:inkMkLst>
            <pc:docMk/>
            <pc:sldMk cId="2731512743" sldId="393"/>
            <ac:inkMk id="584" creationId="{CA0A9EE5-7CA6-4D4D-A496-B1C2846D6937}"/>
          </ac:inkMkLst>
        </pc:inkChg>
        <pc:inkChg chg="add mod">
          <ac:chgData name="呂仁園" userId="eef67f80-1e14-4c90-a22b-aad4575b3ef9" providerId="ADAL" clId="{FC75A137-0438-4E64-A2F8-CF022979D0B8}" dt="2020-06-19T01:42:02.885" v="1561"/>
          <ac:inkMkLst>
            <pc:docMk/>
            <pc:sldMk cId="2731512743" sldId="393"/>
            <ac:inkMk id="585" creationId="{B8E6BCC2-C753-4796-BBDF-2EA62973448D}"/>
          </ac:inkMkLst>
        </pc:inkChg>
        <pc:inkChg chg="add mod">
          <ac:chgData name="呂仁園" userId="eef67f80-1e14-4c90-a22b-aad4575b3ef9" providerId="ADAL" clId="{FC75A137-0438-4E64-A2F8-CF022979D0B8}" dt="2020-06-19T01:42:02.885" v="1561"/>
          <ac:inkMkLst>
            <pc:docMk/>
            <pc:sldMk cId="2731512743" sldId="393"/>
            <ac:inkMk id="586" creationId="{11055D86-E81D-4E6B-9677-E9A41EC73C44}"/>
          </ac:inkMkLst>
        </pc:inkChg>
        <pc:inkChg chg="add mod">
          <ac:chgData name="呂仁園" userId="eef67f80-1e14-4c90-a22b-aad4575b3ef9" providerId="ADAL" clId="{FC75A137-0438-4E64-A2F8-CF022979D0B8}" dt="2020-06-19T01:42:02.885" v="1561"/>
          <ac:inkMkLst>
            <pc:docMk/>
            <pc:sldMk cId="2731512743" sldId="393"/>
            <ac:inkMk id="587" creationId="{78DB91A3-A8FB-4D45-A5DA-A3DD10304047}"/>
          </ac:inkMkLst>
        </pc:inkChg>
        <pc:inkChg chg="add mod">
          <ac:chgData name="呂仁園" userId="eef67f80-1e14-4c90-a22b-aad4575b3ef9" providerId="ADAL" clId="{FC75A137-0438-4E64-A2F8-CF022979D0B8}" dt="2020-06-19T01:42:02.885" v="1561"/>
          <ac:inkMkLst>
            <pc:docMk/>
            <pc:sldMk cId="2731512743" sldId="393"/>
            <ac:inkMk id="588" creationId="{1D6CC490-855E-4699-A77B-0759DBC44023}"/>
          </ac:inkMkLst>
        </pc:inkChg>
        <pc:inkChg chg="add mod">
          <ac:chgData name="呂仁園" userId="eef67f80-1e14-4c90-a22b-aad4575b3ef9" providerId="ADAL" clId="{FC75A137-0438-4E64-A2F8-CF022979D0B8}" dt="2020-06-19T01:42:02.885" v="1561"/>
          <ac:inkMkLst>
            <pc:docMk/>
            <pc:sldMk cId="2731512743" sldId="393"/>
            <ac:inkMk id="589" creationId="{EA0B379C-5398-4C80-8D78-FB8FD71DF8E3}"/>
          </ac:inkMkLst>
        </pc:inkChg>
        <pc:inkChg chg="add mod">
          <ac:chgData name="呂仁園" userId="eef67f80-1e14-4c90-a22b-aad4575b3ef9" providerId="ADAL" clId="{FC75A137-0438-4E64-A2F8-CF022979D0B8}" dt="2020-06-19T01:42:02.885" v="1561"/>
          <ac:inkMkLst>
            <pc:docMk/>
            <pc:sldMk cId="2731512743" sldId="393"/>
            <ac:inkMk id="590" creationId="{4D71EF5F-4A98-481B-9A57-54DD57E0D02F}"/>
          </ac:inkMkLst>
        </pc:inkChg>
        <pc:inkChg chg="add mod">
          <ac:chgData name="呂仁園" userId="eef67f80-1e14-4c90-a22b-aad4575b3ef9" providerId="ADAL" clId="{FC75A137-0438-4E64-A2F8-CF022979D0B8}" dt="2020-06-19T01:42:02.885" v="1561"/>
          <ac:inkMkLst>
            <pc:docMk/>
            <pc:sldMk cId="2731512743" sldId="393"/>
            <ac:inkMk id="591" creationId="{BAAA229C-C4EB-4A0D-9851-4EBB79EDA50B}"/>
          </ac:inkMkLst>
        </pc:inkChg>
        <pc:inkChg chg="add mod">
          <ac:chgData name="呂仁園" userId="eef67f80-1e14-4c90-a22b-aad4575b3ef9" providerId="ADAL" clId="{FC75A137-0438-4E64-A2F8-CF022979D0B8}" dt="2020-06-19T01:42:02.885" v="1561"/>
          <ac:inkMkLst>
            <pc:docMk/>
            <pc:sldMk cId="2731512743" sldId="393"/>
            <ac:inkMk id="592" creationId="{C14EB6BE-FA88-493B-922D-00980C9FE225}"/>
          </ac:inkMkLst>
        </pc:inkChg>
        <pc:inkChg chg="add mod">
          <ac:chgData name="呂仁園" userId="eef67f80-1e14-4c90-a22b-aad4575b3ef9" providerId="ADAL" clId="{FC75A137-0438-4E64-A2F8-CF022979D0B8}" dt="2020-06-19T01:42:02.885" v="1561"/>
          <ac:inkMkLst>
            <pc:docMk/>
            <pc:sldMk cId="2731512743" sldId="393"/>
            <ac:inkMk id="593" creationId="{F3625C29-A1BF-4DAE-9117-E1696DE68E40}"/>
          </ac:inkMkLst>
        </pc:inkChg>
        <pc:inkChg chg="add mod">
          <ac:chgData name="呂仁園" userId="eef67f80-1e14-4c90-a22b-aad4575b3ef9" providerId="ADAL" clId="{FC75A137-0438-4E64-A2F8-CF022979D0B8}" dt="2020-06-19T01:42:02.885" v="1561"/>
          <ac:inkMkLst>
            <pc:docMk/>
            <pc:sldMk cId="2731512743" sldId="393"/>
            <ac:inkMk id="594" creationId="{3132BEBC-5B9B-4AB5-82D3-670CCAC90A49}"/>
          </ac:inkMkLst>
        </pc:inkChg>
        <pc:inkChg chg="add">
          <ac:chgData name="呂仁園" userId="eef67f80-1e14-4c90-a22b-aad4575b3ef9" providerId="ADAL" clId="{FC75A137-0438-4E64-A2F8-CF022979D0B8}" dt="2020-06-19T01:42:05.587" v="1562" actId="9405"/>
          <ac:inkMkLst>
            <pc:docMk/>
            <pc:sldMk cId="2731512743" sldId="393"/>
            <ac:inkMk id="598" creationId="{F6FBB777-8A98-4539-9816-C0F758D66127}"/>
          </ac:inkMkLst>
        </pc:inkChg>
      </pc:sldChg>
      <pc:sldChg chg="new">
        <pc:chgData name="呂仁園" userId="eef67f80-1e14-4c90-a22b-aad4575b3ef9" providerId="ADAL" clId="{FC75A137-0438-4E64-A2F8-CF022979D0B8}" dt="2020-06-19T01:43:28.255" v="1563" actId="680"/>
        <pc:sldMkLst>
          <pc:docMk/>
          <pc:sldMk cId="4001768017" sldId="394"/>
        </pc:sldMkLst>
      </pc:sldChg>
      <pc:sldChg chg="addSp delSp modSp new">
        <pc:chgData name="呂仁園" userId="eef67f80-1e14-4c90-a22b-aad4575b3ef9" providerId="ADAL" clId="{FC75A137-0438-4E64-A2F8-CF022979D0B8}" dt="2020-06-19T02:45:52.767" v="1604"/>
        <pc:sldMkLst>
          <pc:docMk/>
          <pc:sldMk cId="1215108782" sldId="395"/>
        </pc:sldMkLst>
        <pc:spChg chg="del">
          <ac:chgData name="呂仁園" userId="eef67f80-1e14-4c90-a22b-aad4575b3ef9" providerId="ADAL" clId="{FC75A137-0438-4E64-A2F8-CF022979D0B8}" dt="2020-06-19T02:45:52.767" v="1604"/>
          <ac:spMkLst>
            <pc:docMk/>
            <pc:sldMk cId="1215108782" sldId="395"/>
            <ac:spMk id="3" creationId="{F6CB9E49-6089-421D-93CA-2CE17E2EB898}"/>
          </ac:spMkLst>
        </pc:spChg>
        <pc:spChg chg="add mod">
          <ac:chgData name="呂仁園" userId="eef67f80-1e14-4c90-a22b-aad4575b3ef9" providerId="ADAL" clId="{FC75A137-0438-4E64-A2F8-CF022979D0B8}" dt="2020-06-19T02:45:52.767" v="1604"/>
          <ac:spMkLst>
            <pc:docMk/>
            <pc:sldMk cId="1215108782" sldId="395"/>
            <ac:spMk id="6" creationId="{81DB6BB9-11D2-469C-993B-66B48239E2E4}"/>
          </ac:spMkLst>
        </pc:spChg>
      </pc:sldChg>
      <pc:sldChg chg="new">
        <pc:chgData name="呂仁園" userId="eef67f80-1e14-4c90-a22b-aad4575b3ef9" providerId="ADAL" clId="{FC75A137-0438-4E64-A2F8-CF022979D0B8}" dt="2020-06-19T02:45:57.449" v="1605" actId="680"/>
        <pc:sldMkLst>
          <pc:docMk/>
          <pc:sldMk cId="1455891779" sldId="396"/>
        </pc:sldMkLst>
      </pc:sldChg>
      <pc:sldChg chg="new">
        <pc:chgData name="呂仁園" userId="eef67f80-1e14-4c90-a22b-aad4575b3ef9" providerId="ADAL" clId="{FC75A137-0438-4E64-A2F8-CF022979D0B8}" dt="2020-06-19T02:45:57.687" v="1606" actId="680"/>
        <pc:sldMkLst>
          <pc:docMk/>
          <pc:sldMk cId="2454452233" sldId="397"/>
        </pc:sldMkLst>
      </pc:sldChg>
      <pc:sldChg chg="modSp add">
        <pc:chgData name="呂仁園" userId="eef67f80-1e14-4c90-a22b-aad4575b3ef9" providerId="ADAL" clId="{FC75A137-0438-4E64-A2F8-CF022979D0B8}" dt="2020-06-19T02:56:53.120" v="1609" actId="20577"/>
        <pc:sldMkLst>
          <pc:docMk/>
          <pc:sldMk cId="940668264" sldId="398"/>
        </pc:sldMkLst>
        <pc:spChg chg="mod">
          <ac:chgData name="呂仁園" userId="eef67f80-1e14-4c90-a22b-aad4575b3ef9" providerId="ADAL" clId="{FC75A137-0438-4E64-A2F8-CF022979D0B8}" dt="2020-06-19T02:56:43.960" v="1608"/>
          <ac:spMkLst>
            <pc:docMk/>
            <pc:sldMk cId="940668264" sldId="398"/>
            <ac:spMk id="2" creationId="{B713DA04-90E6-4480-94B6-D708CAAC515D}"/>
          </ac:spMkLst>
        </pc:spChg>
        <pc:spChg chg="mod">
          <ac:chgData name="呂仁園" userId="eef67f80-1e14-4c90-a22b-aad4575b3ef9" providerId="ADAL" clId="{FC75A137-0438-4E64-A2F8-CF022979D0B8}" dt="2020-06-19T02:56:53.120" v="1609" actId="20577"/>
          <ac:spMkLst>
            <pc:docMk/>
            <pc:sldMk cId="940668264" sldId="398"/>
            <ac:spMk id="3" creationId="{B8D5C5B0-E987-47B3-8F4B-9162C37F8F45}"/>
          </ac:spMkLst>
        </pc:spChg>
      </pc:sldChg>
      <pc:sldChg chg="modSp add">
        <pc:chgData name="呂仁園" userId="eef67f80-1e14-4c90-a22b-aad4575b3ef9" providerId="ADAL" clId="{FC75A137-0438-4E64-A2F8-CF022979D0B8}" dt="2020-06-19T02:57:12.412" v="1615"/>
        <pc:sldMkLst>
          <pc:docMk/>
          <pc:sldMk cId="1815718009" sldId="399"/>
        </pc:sldMkLst>
        <pc:spChg chg="mod">
          <ac:chgData name="呂仁園" userId="eef67f80-1e14-4c90-a22b-aad4575b3ef9" providerId="ADAL" clId="{FC75A137-0438-4E64-A2F8-CF022979D0B8}" dt="2020-06-19T02:56:58.065" v="1610"/>
          <ac:spMkLst>
            <pc:docMk/>
            <pc:sldMk cId="1815718009" sldId="399"/>
            <ac:spMk id="2" creationId="{D05CF349-BA53-48C4-B003-5D6D63C56099}"/>
          </ac:spMkLst>
        </pc:spChg>
        <pc:spChg chg="mod">
          <ac:chgData name="呂仁園" userId="eef67f80-1e14-4c90-a22b-aad4575b3ef9" providerId="ADAL" clId="{FC75A137-0438-4E64-A2F8-CF022979D0B8}" dt="2020-06-19T02:57:12.412" v="1615"/>
          <ac:spMkLst>
            <pc:docMk/>
            <pc:sldMk cId="1815718009" sldId="399"/>
            <ac:spMk id="3" creationId="{F5921C3A-1502-427F-A39C-4C93BDE88FA2}"/>
          </ac:spMkLst>
        </pc:spChg>
      </pc:sldChg>
      <pc:sldChg chg="modSp add">
        <pc:chgData name="呂仁園" userId="eef67f80-1e14-4c90-a22b-aad4575b3ef9" providerId="ADAL" clId="{FC75A137-0438-4E64-A2F8-CF022979D0B8}" dt="2020-06-19T02:57:18.879" v="1616"/>
        <pc:sldMkLst>
          <pc:docMk/>
          <pc:sldMk cId="3289316152" sldId="400"/>
        </pc:sldMkLst>
        <pc:spChg chg="mod">
          <ac:chgData name="呂仁園" userId="eef67f80-1e14-4c90-a22b-aad4575b3ef9" providerId="ADAL" clId="{FC75A137-0438-4E64-A2F8-CF022979D0B8}" dt="2020-06-19T02:57:18.879" v="1616"/>
          <ac:spMkLst>
            <pc:docMk/>
            <pc:sldMk cId="3289316152" sldId="400"/>
            <ac:spMk id="2" creationId="{C7E6A79B-38A8-4555-96F2-C9B79CF02067}"/>
          </ac:spMkLst>
        </pc:spChg>
      </pc:sldChg>
      <pc:sldChg chg="modSp add">
        <pc:chgData name="呂仁園" userId="eef67f80-1e14-4c90-a22b-aad4575b3ef9" providerId="ADAL" clId="{FC75A137-0438-4E64-A2F8-CF022979D0B8}" dt="2020-06-19T02:57:39.479" v="1619"/>
        <pc:sldMkLst>
          <pc:docMk/>
          <pc:sldMk cId="1648271679" sldId="401"/>
        </pc:sldMkLst>
        <pc:spChg chg="mod">
          <ac:chgData name="呂仁園" userId="eef67f80-1e14-4c90-a22b-aad4575b3ef9" providerId="ADAL" clId="{FC75A137-0438-4E64-A2F8-CF022979D0B8}" dt="2020-06-19T02:57:28.658" v="1617"/>
          <ac:spMkLst>
            <pc:docMk/>
            <pc:sldMk cId="1648271679" sldId="401"/>
            <ac:spMk id="2" creationId="{DFF1506D-042A-4745-8A60-134836CC458C}"/>
          </ac:spMkLst>
        </pc:spChg>
        <pc:spChg chg="mod">
          <ac:chgData name="呂仁園" userId="eef67f80-1e14-4c90-a22b-aad4575b3ef9" providerId="ADAL" clId="{FC75A137-0438-4E64-A2F8-CF022979D0B8}" dt="2020-06-19T02:57:39.479" v="1619"/>
          <ac:spMkLst>
            <pc:docMk/>
            <pc:sldMk cId="1648271679" sldId="401"/>
            <ac:spMk id="3" creationId="{26BEE06B-A5C5-41C1-A1CE-D9907C50D2E9}"/>
          </ac:spMkLst>
        </pc:spChg>
      </pc:sldChg>
      <pc:sldChg chg="modSp add">
        <pc:chgData name="呂仁園" userId="eef67f80-1e14-4c90-a22b-aad4575b3ef9" providerId="ADAL" clId="{FC75A137-0438-4E64-A2F8-CF022979D0B8}" dt="2020-06-19T02:59:36.635" v="1630" actId="20577"/>
        <pc:sldMkLst>
          <pc:docMk/>
          <pc:sldMk cId="1730575557" sldId="402"/>
        </pc:sldMkLst>
        <pc:spChg chg="mod">
          <ac:chgData name="呂仁園" userId="eef67f80-1e14-4c90-a22b-aad4575b3ef9" providerId="ADAL" clId="{FC75A137-0438-4E64-A2F8-CF022979D0B8}" dt="2020-06-19T02:57:48.785" v="1620"/>
          <ac:spMkLst>
            <pc:docMk/>
            <pc:sldMk cId="1730575557" sldId="402"/>
            <ac:spMk id="2" creationId="{2065920B-A094-46DE-BC04-3426C2B5914C}"/>
          </ac:spMkLst>
        </pc:spChg>
        <pc:spChg chg="mod">
          <ac:chgData name="呂仁園" userId="eef67f80-1e14-4c90-a22b-aad4575b3ef9" providerId="ADAL" clId="{FC75A137-0438-4E64-A2F8-CF022979D0B8}" dt="2020-06-19T02:59:36.635" v="1630" actId="20577"/>
          <ac:spMkLst>
            <pc:docMk/>
            <pc:sldMk cId="1730575557" sldId="402"/>
            <ac:spMk id="3" creationId="{D477DCB7-1EAE-44C6-AE7A-AA26A59B47DF}"/>
          </ac:spMkLst>
        </pc:spChg>
      </pc:sldChg>
      <pc:sldChg chg="modSp add">
        <pc:chgData name="呂仁園" userId="eef67f80-1e14-4c90-a22b-aad4575b3ef9" providerId="ADAL" clId="{FC75A137-0438-4E64-A2F8-CF022979D0B8}" dt="2020-06-19T02:58:33.646" v="1628" actId="20577"/>
        <pc:sldMkLst>
          <pc:docMk/>
          <pc:sldMk cId="1053619922" sldId="403"/>
        </pc:sldMkLst>
        <pc:spChg chg="mod">
          <ac:chgData name="呂仁園" userId="eef67f80-1e14-4c90-a22b-aad4575b3ef9" providerId="ADAL" clId="{FC75A137-0438-4E64-A2F8-CF022979D0B8}" dt="2020-06-19T02:57:57.962" v="1621"/>
          <ac:spMkLst>
            <pc:docMk/>
            <pc:sldMk cId="1053619922" sldId="403"/>
            <ac:spMk id="2" creationId="{92369EF6-B496-4F48-85B0-04E7BD6EFCAD}"/>
          </ac:spMkLst>
        </pc:spChg>
        <pc:spChg chg="mod">
          <ac:chgData name="呂仁園" userId="eef67f80-1e14-4c90-a22b-aad4575b3ef9" providerId="ADAL" clId="{FC75A137-0438-4E64-A2F8-CF022979D0B8}" dt="2020-06-19T02:58:33.646" v="1628" actId="20577"/>
          <ac:spMkLst>
            <pc:docMk/>
            <pc:sldMk cId="1053619922" sldId="403"/>
            <ac:spMk id="3" creationId="{364650F2-EE6D-41BA-A1FB-A5A8B96EA1B6}"/>
          </ac:spMkLst>
        </pc:spChg>
      </pc:sldChg>
      <pc:sldChg chg="modSp add del">
        <pc:chgData name="呂仁園" userId="eef67f80-1e14-4c90-a22b-aad4575b3ef9" providerId="ADAL" clId="{FC75A137-0438-4E64-A2F8-CF022979D0B8}" dt="2020-06-19T02:58:15.199" v="1623" actId="2696"/>
        <pc:sldMkLst>
          <pc:docMk/>
          <pc:sldMk cId="1782727107" sldId="404"/>
        </pc:sldMkLst>
        <pc:spChg chg="mod">
          <ac:chgData name="呂仁園" userId="eef67f80-1e14-4c90-a22b-aad4575b3ef9" providerId="ADAL" clId="{FC75A137-0438-4E64-A2F8-CF022979D0B8}" dt="2020-06-19T02:58:12.175" v="1622"/>
          <ac:spMkLst>
            <pc:docMk/>
            <pc:sldMk cId="1782727107" sldId="404"/>
            <ac:spMk id="2" creationId="{6FB9904B-E07E-42F4-8BCB-28B87D3C49CA}"/>
          </ac:spMkLst>
        </pc:spChg>
      </pc:sldChg>
      <pc:sldChg chg="modSp add">
        <pc:chgData name="呂仁園" userId="eef67f80-1e14-4c90-a22b-aad4575b3ef9" providerId="ADAL" clId="{FC75A137-0438-4E64-A2F8-CF022979D0B8}" dt="2020-06-19T02:58:34.717" v="1629"/>
        <pc:sldMkLst>
          <pc:docMk/>
          <pc:sldMk cId="2579858732" sldId="404"/>
        </pc:sldMkLst>
        <pc:spChg chg="mod">
          <ac:chgData name="呂仁園" userId="eef67f80-1e14-4c90-a22b-aad4575b3ef9" providerId="ADAL" clId="{FC75A137-0438-4E64-A2F8-CF022979D0B8}" dt="2020-06-19T02:58:34.717" v="1629"/>
          <ac:spMkLst>
            <pc:docMk/>
            <pc:sldMk cId="2579858732" sldId="404"/>
            <ac:spMk id="2" creationId="{9257DEB9-C8FD-49B4-811D-37806378718D}"/>
          </ac:spMkLst>
        </pc:spChg>
      </pc:sldChg>
    </pc:docChg>
  </pc:docChgLst>
  <pc:docChgLst>
    <pc:chgData name="仁園 呂" userId="eef67f80-1e14-4c90-a22b-aad4575b3ef9" providerId="ADAL" clId="{FC75A137-0438-4E64-A2F8-CF022979D0B8}"/>
    <pc:docChg chg="custSel addSld modSld sldOrd">
      <pc:chgData name="仁園 呂" userId="eef67f80-1e14-4c90-a22b-aad4575b3ef9" providerId="ADAL" clId="{FC75A137-0438-4E64-A2F8-CF022979D0B8}" dt="2020-06-22T14:11:51.682" v="1819"/>
      <pc:docMkLst>
        <pc:docMk/>
      </pc:docMkLst>
      <pc:sldChg chg="addSp delSp modSp mod">
        <pc:chgData name="仁園 呂" userId="eef67f80-1e14-4c90-a22b-aad4575b3ef9" providerId="ADAL" clId="{FC75A137-0438-4E64-A2F8-CF022979D0B8}" dt="2020-06-22T09:54:09.408" v="1523"/>
        <pc:sldMkLst>
          <pc:docMk/>
          <pc:sldMk cId="0" sldId="264"/>
        </pc:sldMkLst>
        <pc:grpChg chg="del mod">
          <ac:chgData name="仁園 呂" userId="eef67f80-1e14-4c90-a22b-aad4575b3ef9" providerId="ADAL" clId="{FC75A137-0438-4E64-A2F8-CF022979D0B8}" dt="2020-06-22T09:48:12.612" v="1489"/>
          <ac:grpSpMkLst>
            <pc:docMk/>
            <pc:sldMk cId="0" sldId="264"/>
            <ac:grpSpMk id="10" creationId="{21C94BA6-FEA3-4C9C-A53C-399C4C70C3B4}"/>
          </ac:grpSpMkLst>
        </pc:grpChg>
        <pc:grpChg chg="del mod">
          <ac:chgData name="仁園 呂" userId="eef67f80-1e14-4c90-a22b-aad4575b3ef9" providerId="ADAL" clId="{FC75A137-0438-4E64-A2F8-CF022979D0B8}" dt="2020-06-20T23:23:46.254" v="146" actId="478"/>
          <ac:grpSpMkLst>
            <pc:docMk/>
            <pc:sldMk cId="0" sldId="264"/>
            <ac:grpSpMk id="11" creationId="{37B3DDF8-276E-45B6-BF43-96AF593496A3}"/>
          </ac:grpSpMkLst>
        </pc:grpChg>
        <pc:grpChg chg="del mod">
          <ac:chgData name="仁園 呂" userId="eef67f80-1e14-4c90-a22b-aad4575b3ef9" providerId="ADAL" clId="{FC75A137-0438-4E64-A2F8-CF022979D0B8}" dt="2020-06-22T09:48:56.879" v="1491"/>
          <ac:grpSpMkLst>
            <pc:docMk/>
            <pc:sldMk cId="0" sldId="264"/>
            <ac:grpSpMk id="13" creationId="{53D30A76-E30F-4984-8E51-FA3688B8458C}"/>
          </ac:grpSpMkLst>
        </pc:grpChg>
        <pc:grpChg chg="del mod">
          <ac:chgData name="仁園 呂" userId="eef67f80-1e14-4c90-a22b-aad4575b3ef9" providerId="ADAL" clId="{FC75A137-0438-4E64-A2F8-CF022979D0B8}" dt="2020-06-20T23:12:44.659" v="11"/>
          <ac:grpSpMkLst>
            <pc:docMk/>
            <pc:sldMk cId="0" sldId="264"/>
            <ac:grpSpMk id="14" creationId="{13258BDE-F00B-4448-ACD8-48D4A9FF7D60}"/>
          </ac:grpSpMkLst>
        </pc:grpChg>
        <pc:grpChg chg="mod">
          <ac:chgData name="仁園 呂" userId="eef67f80-1e14-4c90-a22b-aad4575b3ef9" providerId="ADAL" clId="{FC75A137-0438-4E64-A2F8-CF022979D0B8}" dt="2020-06-22T09:48:36.320" v="1490"/>
          <ac:grpSpMkLst>
            <pc:docMk/>
            <pc:sldMk cId="0" sldId="264"/>
            <ac:grpSpMk id="17" creationId="{82439DBA-DB4F-4DC9-8331-77A7B31B59E7}"/>
          </ac:grpSpMkLst>
        </pc:grpChg>
        <pc:grpChg chg="del mod">
          <ac:chgData name="仁園 呂" userId="eef67f80-1e14-4c90-a22b-aad4575b3ef9" providerId="ADAL" clId="{FC75A137-0438-4E64-A2F8-CF022979D0B8}" dt="2020-06-20T23:13:02.615" v="25"/>
          <ac:grpSpMkLst>
            <pc:docMk/>
            <pc:sldMk cId="0" sldId="264"/>
            <ac:grpSpMk id="18" creationId="{E465E04C-C762-4914-8500-898BBC3494E4}"/>
          </ac:grpSpMkLst>
        </pc:grpChg>
        <pc:grpChg chg="del mod">
          <ac:chgData name="仁園 呂" userId="eef67f80-1e14-4c90-a22b-aad4575b3ef9" providerId="ADAL" clId="{FC75A137-0438-4E64-A2F8-CF022979D0B8}" dt="2020-06-20T23:23:47.700" v="147" actId="478"/>
          <ac:grpSpMkLst>
            <pc:docMk/>
            <pc:sldMk cId="0" sldId="264"/>
            <ac:grpSpMk id="21" creationId="{10D36617-6D7A-49B0-9864-E135B62AFA5E}"/>
          </ac:grpSpMkLst>
        </pc:grpChg>
        <pc:grpChg chg="del mod">
          <ac:chgData name="仁園 呂" userId="eef67f80-1e14-4c90-a22b-aad4575b3ef9" providerId="ADAL" clId="{FC75A137-0438-4E64-A2F8-CF022979D0B8}" dt="2020-06-22T09:49:05.530" v="1492"/>
          <ac:grpSpMkLst>
            <pc:docMk/>
            <pc:sldMk cId="0" sldId="264"/>
            <ac:grpSpMk id="21" creationId="{ED30F500-1383-4A0A-87DD-C9D02F10066F}"/>
          </ac:grpSpMkLst>
        </pc:grpChg>
        <pc:grpChg chg="del mod">
          <ac:chgData name="仁園 呂" userId="eef67f80-1e14-4c90-a22b-aad4575b3ef9" providerId="ADAL" clId="{FC75A137-0438-4E64-A2F8-CF022979D0B8}" dt="2020-06-22T09:49:14.107" v="1493"/>
          <ac:grpSpMkLst>
            <pc:docMk/>
            <pc:sldMk cId="0" sldId="264"/>
            <ac:grpSpMk id="24" creationId="{55A41563-C66F-48E1-8880-901FB388D7A2}"/>
          </ac:grpSpMkLst>
        </pc:grpChg>
        <pc:grpChg chg="del mod">
          <ac:chgData name="仁園 呂" userId="eef67f80-1e14-4c90-a22b-aad4575b3ef9" providerId="ADAL" clId="{FC75A137-0438-4E64-A2F8-CF022979D0B8}" dt="2020-06-20T23:13:02.615" v="25"/>
          <ac:grpSpMkLst>
            <pc:docMk/>
            <pc:sldMk cId="0" sldId="264"/>
            <ac:grpSpMk id="24" creationId="{F531A55E-32DB-4501-BEE0-0D3D6757707D}"/>
          </ac:grpSpMkLst>
        </pc:grpChg>
        <pc:grpChg chg="del mod">
          <ac:chgData name="仁園 呂" userId="eef67f80-1e14-4c90-a22b-aad4575b3ef9" providerId="ADAL" clId="{FC75A137-0438-4E64-A2F8-CF022979D0B8}" dt="2020-06-22T09:49:18.569" v="1494"/>
          <ac:grpSpMkLst>
            <pc:docMk/>
            <pc:sldMk cId="0" sldId="264"/>
            <ac:grpSpMk id="27" creationId="{8CF86B82-2734-44CD-A2F7-85B8366F0478}"/>
          </ac:grpSpMkLst>
        </pc:grpChg>
        <pc:grpChg chg="del mod">
          <ac:chgData name="仁園 呂" userId="eef67f80-1e14-4c90-a22b-aad4575b3ef9" providerId="ADAL" clId="{FC75A137-0438-4E64-A2F8-CF022979D0B8}" dt="2020-06-20T23:23:37.691" v="140" actId="478"/>
          <ac:grpSpMkLst>
            <pc:docMk/>
            <pc:sldMk cId="0" sldId="264"/>
            <ac:grpSpMk id="32" creationId="{7A929B17-9B5C-46CA-B504-88FD7CBD3115}"/>
          </ac:grpSpMkLst>
        </pc:grpChg>
        <pc:grpChg chg="mod">
          <ac:chgData name="仁園 呂" userId="eef67f80-1e14-4c90-a22b-aad4575b3ef9" providerId="ADAL" clId="{FC75A137-0438-4E64-A2F8-CF022979D0B8}" dt="2020-06-22T09:49:18.569" v="1494"/>
          <ac:grpSpMkLst>
            <pc:docMk/>
            <pc:sldMk cId="0" sldId="264"/>
            <ac:grpSpMk id="34" creationId="{71D8B4FC-8CFA-4A1B-9817-5AC8F9111BD2}"/>
          </ac:grpSpMkLst>
        </pc:grpChg>
        <pc:grpChg chg="del mod">
          <ac:chgData name="仁園 呂" userId="eef67f80-1e14-4c90-a22b-aad4575b3ef9" providerId="ADAL" clId="{FC75A137-0438-4E64-A2F8-CF022979D0B8}" dt="2020-06-20T23:13:38.928" v="33"/>
          <ac:grpSpMkLst>
            <pc:docMk/>
            <pc:sldMk cId="0" sldId="264"/>
            <ac:grpSpMk id="36" creationId="{AB144FCC-56E8-4EF2-935D-8EEEFDC754DD}"/>
          </ac:grpSpMkLst>
        </pc:grpChg>
        <pc:grpChg chg="del mod">
          <ac:chgData name="仁園 呂" userId="eef67f80-1e14-4c90-a22b-aad4575b3ef9" providerId="ADAL" clId="{FC75A137-0438-4E64-A2F8-CF022979D0B8}" dt="2020-06-20T23:23:36.085" v="139" actId="478"/>
          <ac:grpSpMkLst>
            <pc:docMk/>
            <pc:sldMk cId="0" sldId="264"/>
            <ac:grpSpMk id="40" creationId="{8136D977-5DF5-40D1-81C0-A3E5BCA32A82}"/>
          </ac:grpSpMkLst>
        </pc:grpChg>
        <pc:grpChg chg="del mod">
          <ac:chgData name="仁園 呂" userId="eef67f80-1e14-4c90-a22b-aad4575b3ef9" providerId="ADAL" clId="{FC75A137-0438-4E64-A2F8-CF022979D0B8}" dt="2020-06-22T09:49:38.743" v="1495"/>
          <ac:grpSpMkLst>
            <pc:docMk/>
            <pc:sldMk cId="0" sldId="264"/>
            <ac:grpSpMk id="46" creationId="{773A72D3-57D4-43AE-A258-23F44BBF1108}"/>
          </ac:grpSpMkLst>
        </pc:grpChg>
        <pc:grpChg chg="mod">
          <ac:chgData name="仁園 呂" userId="eef67f80-1e14-4c90-a22b-aad4575b3ef9" providerId="ADAL" clId="{FC75A137-0438-4E64-A2F8-CF022979D0B8}" dt="2020-06-22T09:49:38.743" v="1495"/>
          <ac:grpSpMkLst>
            <pc:docMk/>
            <pc:sldMk cId="0" sldId="264"/>
            <ac:grpSpMk id="47" creationId="{7FB93EF2-004B-416C-93D7-6724545E81F6}"/>
          </ac:grpSpMkLst>
        </pc:grpChg>
        <pc:grpChg chg="del mod">
          <ac:chgData name="仁園 呂" userId="eef67f80-1e14-4c90-a22b-aad4575b3ef9" providerId="ADAL" clId="{FC75A137-0438-4E64-A2F8-CF022979D0B8}" dt="2020-06-20T23:13:51.023" v="44"/>
          <ac:grpSpMkLst>
            <pc:docMk/>
            <pc:sldMk cId="0" sldId="264"/>
            <ac:grpSpMk id="49" creationId="{4A0904EC-59BC-4667-B289-82FD8BBB2941}"/>
          </ac:grpSpMkLst>
        </pc:grpChg>
        <pc:grpChg chg="del mod">
          <ac:chgData name="仁園 呂" userId="eef67f80-1e14-4c90-a22b-aad4575b3ef9" providerId="ADAL" clId="{FC75A137-0438-4E64-A2F8-CF022979D0B8}" dt="2020-06-20T23:13:52.425" v="46"/>
          <ac:grpSpMkLst>
            <pc:docMk/>
            <pc:sldMk cId="0" sldId="264"/>
            <ac:grpSpMk id="51" creationId="{8571A9A5-81EF-48BD-9D50-628C7E6B114A}"/>
          </ac:grpSpMkLst>
        </pc:grpChg>
        <pc:grpChg chg="del mod">
          <ac:chgData name="仁園 呂" userId="eef67f80-1e14-4c90-a22b-aad4575b3ef9" providerId="ADAL" clId="{FC75A137-0438-4E64-A2F8-CF022979D0B8}" dt="2020-06-20T23:13:54.970" v="51"/>
          <ac:grpSpMkLst>
            <pc:docMk/>
            <pc:sldMk cId="0" sldId="264"/>
            <ac:grpSpMk id="53" creationId="{27C7D7E1-E1D3-43A3-BF88-CA910294D824}"/>
          </ac:grpSpMkLst>
        </pc:grpChg>
        <pc:grpChg chg="del mod">
          <ac:chgData name="仁園 呂" userId="eef67f80-1e14-4c90-a22b-aad4575b3ef9" providerId="ADAL" clId="{FC75A137-0438-4E64-A2F8-CF022979D0B8}" dt="2020-06-20T23:13:56.481" v="53"/>
          <ac:grpSpMkLst>
            <pc:docMk/>
            <pc:sldMk cId="0" sldId="264"/>
            <ac:grpSpMk id="58" creationId="{89FB5ECB-04CF-48AD-A477-498C7FB93A64}"/>
          </ac:grpSpMkLst>
        </pc:grpChg>
        <pc:grpChg chg="del mod">
          <ac:chgData name="仁園 呂" userId="eef67f80-1e14-4c90-a22b-aad4575b3ef9" providerId="ADAL" clId="{FC75A137-0438-4E64-A2F8-CF022979D0B8}" dt="2020-06-20T23:23:34.078" v="138" actId="478"/>
          <ac:grpSpMkLst>
            <pc:docMk/>
            <pc:sldMk cId="0" sldId="264"/>
            <ac:grpSpMk id="60" creationId="{8C0FA7F6-9786-4CA5-930B-D1C1CB22827B}"/>
          </ac:grpSpMkLst>
        </pc:grpChg>
        <pc:grpChg chg="del mod">
          <ac:chgData name="仁園 呂" userId="eef67f80-1e14-4c90-a22b-aad4575b3ef9" providerId="ADAL" clId="{FC75A137-0438-4E64-A2F8-CF022979D0B8}" dt="2020-06-22T09:49:51.926" v="1497"/>
          <ac:grpSpMkLst>
            <pc:docMk/>
            <pc:sldMk cId="0" sldId="264"/>
            <ac:grpSpMk id="60" creationId="{E3B4F87E-22CF-4EC9-8E2F-743934E8CDE2}"/>
          </ac:grpSpMkLst>
        </pc:grpChg>
        <pc:grpChg chg="mod">
          <ac:chgData name="仁園 呂" userId="eef67f80-1e14-4c90-a22b-aad4575b3ef9" providerId="ADAL" clId="{FC75A137-0438-4E64-A2F8-CF022979D0B8}" dt="2020-06-22T09:49:50.179" v="1496"/>
          <ac:grpSpMkLst>
            <pc:docMk/>
            <pc:sldMk cId="0" sldId="264"/>
            <ac:grpSpMk id="61" creationId="{C8EAF50C-90F8-432B-8321-1142906621C9}"/>
          </ac:grpSpMkLst>
        </pc:grpChg>
        <pc:grpChg chg="del mod">
          <ac:chgData name="仁園 呂" userId="eef67f80-1e14-4c90-a22b-aad4575b3ef9" providerId="ADAL" clId="{FC75A137-0438-4E64-A2F8-CF022979D0B8}" dt="2020-06-20T23:23:42.085" v="143" actId="478"/>
          <ac:grpSpMkLst>
            <pc:docMk/>
            <pc:sldMk cId="0" sldId="264"/>
            <ac:grpSpMk id="63" creationId="{392A67A1-3B29-4F86-ADED-BE580832722A}"/>
          </ac:grpSpMkLst>
        </pc:grpChg>
        <pc:grpChg chg="mod">
          <ac:chgData name="仁園 呂" userId="eef67f80-1e14-4c90-a22b-aad4575b3ef9" providerId="ADAL" clId="{FC75A137-0438-4E64-A2F8-CF022979D0B8}" dt="2020-06-22T09:49:51.926" v="1497"/>
          <ac:grpSpMkLst>
            <pc:docMk/>
            <pc:sldMk cId="0" sldId="264"/>
            <ac:grpSpMk id="63" creationId="{A5BDD95D-8AE3-42A9-A2A1-F085AD9211D2}"/>
          </ac:grpSpMkLst>
        </pc:grpChg>
        <pc:grpChg chg="del mod">
          <ac:chgData name="仁園 呂" userId="eef67f80-1e14-4c90-a22b-aad4575b3ef9" providerId="ADAL" clId="{FC75A137-0438-4E64-A2F8-CF022979D0B8}" dt="2020-06-20T23:23:28.029" v="136" actId="478"/>
          <ac:grpSpMkLst>
            <pc:docMk/>
            <pc:sldMk cId="0" sldId="264"/>
            <ac:grpSpMk id="43017" creationId="{1BC191C9-0CC5-4F17-B8AE-C65D91AA5085}"/>
          </ac:grpSpMkLst>
        </pc:grpChg>
        <pc:grpChg chg="mod">
          <ac:chgData name="仁園 呂" userId="eef67f80-1e14-4c90-a22b-aad4575b3ef9" providerId="ADAL" clId="{FC75A137-0438-4E64-A2F8-CF022979D0B8}" dt="2020-06-22T09:49:58.334" v="1498"/>
          <ac:grpSpMkLst>
            <pc:docMk/>
            <pc:sldMk cId="0" sldId="264"/>
            <ac:grpSpMk id="43021" creationId="{005A10D0-8169-4830-9AD6-3AE5A68341E3}"/>
          </ac:grpSpMkLst>
        </pc:grpChg>
        <pc:grpChg chg="mod">
          <ac:chgData name="仁園 呂" userId="eef67f80-1e14-4c90-a22b-aad4575b3ef9" providerId="ADAL" clId="{FC75A137-0438-4E64-A2F8-CF022979D0B8}" dt="2020-06-22T09:49:58.334" v="1498"/>
          <ac:grpSpMkLst>
            <pc:docMk/>
            <pc:sldMk cId="0" sldId="264"/>
            <ac:grpSpMk id="43022" creationId="{E599E7BD-8A93-45D3-93C5-F4D1CEE0B1EF}"/>
          </ac:grpSpMkLst>
        </pc:grpChg>
        <pc:grpChg chg="del mod">
          <ac:chgData name="仁園 呂" userId="eef67f80-1e14-4c90-a22b-aad4575b3ef9" providerId="ADAL" clId="{FC75A137-0438-4E64-A2F8-CF022979D0B8}" dt="2020-06-20T23:15:50.255" v="88"/>
          <ac:grpSpMkLst>
            <pc:docMk/>
            <pc:sldMk cId="0" sldId="264"/>
            <ac:grpSpMk id="43025" creationId="{34E7F6B1-F115-4410-9DB0-D4311D91005D}"/>
          </ac:grpSpMkLst>
        </pc:grpChg>
        <pc:grpChg chg="del mod">
          <ac:chgData name="仁園 呂" userId="eef67f80-1e14-4c90-a22b-aad4575b3ef9" providerId="ADAL" clId="{FC75A137-0438-4E64-A2F8-CF022979D0B8}" dt="2020-06-20T23:16:34.906" v="134"/>
          <ac:grpSpMkLst>
            <pc:docMk/>
            <pc:sldMk cId="0" sldId="264"/>
            <ac:grpSpMk id="43026" creationId="{0F36101B-70D4-44B5-AD7C-9A3690603C4C}"/>
          </ac:grpSpMkLst>
        </pc:grpChg>
        <pc:grpChg chg="del mod">
          <ac:chgData name="仁園 呂" userId="eef67f80-1e14-4c90-a22b-aad4575b3ef9" providerId="ADAL" clId="{FC75A137-0438-4E64-A2F8-CF022979D0B8}" dt="2020-06-22T09:50:21.775" v="1500"/>
          <ac:grpSpMkLst>
            <pc:docMk/>
            <pc:sldMk cId="0" sldId="264"/>
            <ac:grpSpMk id="43027" creationId="{0B2EF30D-62FC-4B92-8F42-36332DDD1640}"/>
          </ac:grpSpMkLst>
        </pc:grpChg>
        <pc:grpChg chg="del mod">
          <ac:chgData name="仁園 呂" userId="eef67f80-1e14-4c90-a22b-aad4575b3ef9" providerId="ADAL" clId="{FC75A137-0438-4E64-A2F8-CF022979D0B8}" dt="2020-06-20T23:15:48.557" v="84"/>
          <ac:grpSpMkLst>
            <pc:docMk/>
            <pc:sldMk cId="0" sldId="264"/>
            <ac:grpSpMk id="43032" creationId="{C4E25DE8-D335-46BF-AA9D-1ED9D9678A76}"/>
          </ac:grpSpMkLst>
        </pc:grpChg>
        <pc:grpChg chg="del mod">
          <ac:chgData name="仁園 呂" userId="eef67f80-1e14-4c90-a22b-aad4575b3ef9" providerId="ADAL" clId="{FC75A137-0438-4E64-A2F8-CF022979D0B8}" dt="2020-06-22T09:50:21.775" v="1500"/>
          <ac:grpSpMkLst>
            <pc:docMk/>
            <pc:sldMk cId="0" sldId="264"/>
            <ac:grpSpMk id="43033" creationId="{AA1B7D3B-1E03-45AE-8096-1900B71903D8}"/>
          </ac:grpSpMkLst>
        </pc:grpChg>
        <pc:grpChg chg="del mod">
          <ac:chgData name="仁園 呂" userId="eef67f80-1e14-4c90-a22b-aad4575b3ef9" providerId="ADAL" clId="{FC75A137-0438-4E64-A2F8-CF022979D0B8}" dt="2020-06-22T09:50:28.104" v="1501"/>
          <ac:grpSpMkLst>
            <pc:docMk/>
            <pc:sldMk cId="0" sldId="264"/>
            <ac:grpSpMk id="43034" creationId="{3860BE27-FFB9-424D-B177-E3863DAB9A09}"/>
          </ac:grpSpMkLst>
        </pc:grpChg>
        <pc:grpChg chg="del mod">
          <ac:chgData name="仁園 呂" userId="eef67f80-1e14-4c90-a22b-aad4575b3ef9" providerId="ADAL" clId="{FC75A137-0438-4E64-A2F8-CF022979D0B8}" dt="2020-06-20T23:15:50.255" v="88"/>
          <ac:grpSpMkLst>
            <pc:docMk/>
            <pc:sldMk cId="0" sldId="264"/>
            <ac:grpSpMk id="43037" creationId="{E9C838B5-E12D-433D-8F4E-01F8190D1054}"/>
          </ac:grpSpMkLst>
        </pc:grpChg>
        <pc:grpChg chg="del mod">
          <ac:chgData name="仁園 呂" userId="eef67f80-1e14-4c90-a22b-aad4575b3ef9" providerId="ADAL" clId="{FC75A137-0438-4E64-A2F8-CF022979D0B8}" dt="2020-06-22T09:51:28.264" v="1509"/>
          <ac:grpSpMkLst>
            <pc:docMk/>
            <pc:sldMk cId="0" sldId="264"/>
            <ac:grpSpMk id="43041" creationId="{59036C0D-3143-4198-B4A3-9D039D99165A}"/>
          </ac:grpSpMkLst>
        </pc:grpChg>
        <pc:grpChg chg="del mod">
          <ac:chgData name="仁園 呂" userId="eef67f80-1e14-4c90-a22b-aad4575b3ef9" providerId="ADAL" clId="{FC75A137-0438-4E64-A2F8-CF022979D0B8}" dt="2020-06-20T23:15:51.485" v="90"/>
          <ac:grpSpMkLst>
            <pc:docMk/>
            <pc:sldMk cId="0" sldId="264"/>
            <ac:grpSpMk id="43041" creationId="{D99A86E0-9D3D-474F-9B60-D83A32300F8F}"/>
          </ac:grpSpMkLst>
        </pc:grpChg>
        <pc:grpChg chg="del mod">
          <ac:chgData name="仁園 呂" userId="eef67f80-1e14-4c90-a22b-aad4575b3ef9" providerId="ADAL" clId="{FC75A137-0438-4E64-A2F8-CF022979D0B8}" dt="2020-06-20T23:15:53.974" v="93"/>
          <ac:grpSpMkLst>
            <pc:docMk/>
            <pc:sldMk cId="0" sldId="264"/>
            <ac:grpSpMk id="43043" creationId="{79488E22-6194-4D01-9F6A-FCCE73E0474D}"/>
          </ac:grpSpMkLst>
        </pc:grpChg>
        <pc:grpChg chg="del mod">
          <ac:chgData name="仁園 呂" userId="eef67f80-1e14-4c90-a22b-aad4575b3ef9" providerId="ADAL" clId="{FC75A137-0438-4E64-A2F8-CF022979D0B8}" dt="2020-06-20T23:16:01.277" v="105"/>
          <ac:grpSpMkLst>
            <pc:docMk/>
            <pc:sldMk cId="0" sldId="264"/>
            <ac:grpSpMk id="43046" creationId="{35679294-A3FB-4370-A494-D7631BE4ECAE}"/>
          </ac:grpSpMkLst>
        </pc:grpChg>
        <pc:grpChg chg="mod">
          <ac:chgData name="仁園 呂" userId="eef67f80-1e14-4c90-a22b-aad4575b3ef9" providerId="ADAL" clId="{FC75A137-0438-4E64-A2F8-CF022979D0B8}" dt="2020-06-22T09:50:33.337" v="1502"/>
          <ac:grpSpMkLst>
            <pc:docMk/>
            <pc:sldMk cId="0" sldId="264"/>
            <ac:grpSpMk id="43048" creationId="{4F51B6E6-DC95-4E38-9948-C4740D1639A6}"/>
          </ac:grpSpMkLst>
        </pc:grpChg>
        <pc:grpChg chg="del mod">
          <ac:chgData name="仁園 呂" userId="eef67f80-1e14-4c90-a22b-aad4575b3ef9" providerId="ADAL" clId="{FC75A137-0438-4E64-A2F8-CF022979D0B8}" dt="2020-06-22T09:51:28.264" v="1509"/>
          <ac:grpSpMkLst>
            <pc:docMk/>
            <pc:sldMk cId="0" sldId="264"/>
            <ac:grpSpMk id="43049" creationId="{906717BD-AA38-4A99-B28D-C4167315D9C7}"/>
          </ac:grpSpMkLst>
        </pc:grpChg>
        <pc:grpChg chg="mod">
          <ac:chgData name="仁園 呂" userId="eef67f80-1e14-4c90-a22b-aad4575b3ef9" providerId="ADAL" clId="{FC75A137-0438-4E64-A2F8-CF022979D0B8}" dt="2020-06-22T09:50:41.597" v="1503"/>
          <ac:grpSpMkLst>
            <pc:docMk/>
            <pc:sldMk cId="0" sldId="264"/>
            <ac:grpSpMk id="43057" creationId="{EC39F47E-5BDB-4435-A6D8-7901BA0973E9}"/>
          </ac:grpSpMkLst>
        </pc:grpChg>
        <pc:grpChg chg="del mod">
          <ac:chgData name="仁園 呂" userId="eef67f80-1e14-4c90-a22b-aad4575b3ef9" providerId="ADAL" clId="{FC75A137-0438-4E64-A2F8-CF022979D0B8}" dt="2020-06-20T23:16:34.906" v="134"/>
          <ac:grpSpMkLst>
            <pc:docMk/>
            <pc:sldMk cId="0" sldId="264"/>
            <ac:grpSpMk id="43058" creationId="{F0FEA23E-6D3F-4BE9-A985-3501772E523C}"/>
          </ac:grpSpMkLst>
        </pc:grpChg>
        <pc:grpChg chg="mod">
          <ac:chgData name="仁園 呂" userId="eef67f80-1e14-4c90-a22b-aad4575b3ef9" providerId="ADAL" clId="{FC75A137-0438-4E64-A2F8-CF022979D0B8}" dt="2020-06-22T09:50:46.332" v="1504"/>
          <ac:grpSpMkLst>
            <pc:docMk/>
            <pc:sldMk cId="0" sldId="264"/>
            <ac:grpSpMk id="43060" creationId="{723A3259-7102-47D7-8CCD-12EB72775BBD}"/>
          </ac:grpSpMkLst>
        </pc:grpChg>
        <pc:grpChg chg="del mod">
          <ac:chgData name="仁園 呂" userId="eef67f80-1e14-4c90-a22b-aad4575b3ef9" providerId="ADAL" clId="{FC75A137-0438-4E64-A2F8-CF022979D0B8}" dt="2020-06-20T23:16:31.695" v="131"/>
          <ac:grpSpMkLst>
            <pc:docMk/>
            <pc:sldMk cId="0" sldId="264"/>
            <ac:grpSpMk id="43067" creationId="{BCA6C312-3E7F-4F49-B4A2-EF6C2DCAF64B}"/>
          </ac:grpSpMkLst>
        </pc:grpChg>
        <pc:grpChg chg="del mod">
          <ac:chgData name="仁園 呂" userId="eef67f80-1e14-4c90-a22b-aad4575b3ef9" providerId="ADAL" clId="{FC75A137-0438-4E64-A2F8-CF022979D0B8}" dt="2020-06-22T09:51:05.430" v="1506"/>
          <ac:grpSpMkLst>
            <pc:docMk/>
            <pc:sldMk cId="0" sldId="264"/>
            <ac:grpSpMk id="43067" creationId="{D43E6308-16BD-4B6B-AF5B-C38C48EA0B48}"/>
          </ac:grpSpMkLst>
        </pc:grpChg>
        <pc:grpChg chg="del mod">
          <ac:chgData name="仁園 呂" userId="eef67f80-1e14-4c90-a22b-aad4575b3ef9" providerId="ADAL" clId="{FC75A137-0438-4E64-A2F8-CF022979D0B8}" dt="2020-06-22T09:51:07.898" v="1507"/>
          <ac:grpSpMkLst>
            <pc:docMk/>
            <pc:sldMk cId="0" sldId="264"/>
            <ac:grpSpMk id="43070" creationId="{7EA57BAE-B698-45A4-B6E0-003B6C0E853B}"/>
          </ac:grpSpMkLst>
        </pc:grpChg>
        <pc:grpChg chg="del mod">
          <ac:chgData name="仁園 呂" userId="eef67f80-1e14-4c90-a22b-aad4575b3ef9" providerId="ADAL" clId="{FC75A137-0438-4E64-A2F8-CF022979D0B8}" dt="2020-06-20T23:16:24.118" v="123"/>
          <ac:grpSpMkLst>
            <pc:docMk/>
            <pc:sldMk cId="0" sldId="264"/>
            <ac:grpSpMk id="43072" creationId="{020DACC9-4B7A-4C82-B727-7969D79DE29A}"/>
          </ac:grpSpMkLst>
        </pc:grpChg>
        <pc:grpChg chg="mod">
          <ac:chgData name="仁園 呂" userId="eef67f80-1e14-4c90-a22b-aad4575b3ef9" providerId="ADAL" clId="{FC75A137-0438-4E64-A2F8-CF022979D0B8}" dt="2020-06-22T09:51:07.898" v="1507"/>
          <ac:grpSpMkLst>
            <pc:docMk/>
            <pc:sldMk cId="0" sldId="264"/>
            <ac:grpSpMk id="43076" creationId="{170D87BE-EBFC-470B-88F4-7F7F00347C85}"/>
          </ac:grpSpMkLst>
        </pc:grpChg>
        <pc:grpChg chg="del mod">
          <ac:chgData name="仁園 呂" userId="eef67f80-1e14-4c90-a22b-aad4575b3ef9" providerId="ADAL" clId="{FC75A137-0438-4E64-A2F8-CF022979D0B8}" dt="2020-06-20T23:16:27.601" v="128"/>
          <ac:grpSpMkLst>
            <pc:docMk/>
            <pc:sldMk cId="0" sldId="264"/>
            <ac:grpSpMk id="43076" creationId="{DDFCFF67-BF82-464C-AB2A-ECB2B23FCE6F}"/>
          </ac:grpSpMkLst>
        </pc:grpChg>
        <pc:grpChg chg="del mod">
          <ac:chgData name="仁園 呂" userId="eef67f80-1e14-4c90-a22b-aad4575b3ef9" providerId="ADAL" clId="{FC75A137-0438-4E64-A2F8-CF022979D0B8}" dt="2020-06-20T23:16:31.695" v="131"/>
          <ac:grpSpMkLst>
            <pc:docMk/>
            <pc:sldMk cId="0" sldId="264"/>
            <ac:grpSpMk id="43081" creationId="{7A398F2E-EFB0-4034-9E89-2CB4828C71FB}"/>
          </ac:grpSpMkLst>
        </pc:grpChg>
        <pc:grpChg chg="mod">
          <ac:chgData name="仁園 呂" userId="eef67f80-1e14-4c90-a22b-aad4575b3ef9" providerId="ADAL" clId="{FC75A137-0438-4E64-A2F8-CF022979D0B8}" dt="2020-06-22T09:51:18.585" v="1508"/>
          <ac:grpSpMkLst>
            <pc:docMk/>
            <pc:sldMk cId="0" sldId="264"/>
            <ac:grpSpMk id="43083" creationId="{09F5ADA3-838B-4B94-A627-A6913A1A4454}"/>
          </ac:grpSpMkLst>
        </pc:grpChg>
        <pc:grpChg chg="del mod">
          <ac:chgData name="仁園 呂" userId="eef67f80-1e14-4c90-a22b-aad4575b3ef9" providerId="ADAL" clId="{FC75A137-0438-4E64-A2F8-CF022979D0B8}" dt="2020-06-20T23:16:34.906" v="134"/>
          <ac:grpSpMkLst>
            <pc:docMk/>
            <pc:sldMk cId="0" sldId="264"/>
            <ac:grpSpMk id="43084" creationId="{FEC15E6D-1ABD-4560-879C-B383115B9BB9}"/>
          </ac:grpSpMkLst>
        </pc:grpChg>
        <pc:grpChg chg="del mod">
          <ac:chgData name="仁園 呂" userId="eef67f80-1e14-4c90-a22b-aad4575b3ef9" providerId="ADAL" clId="{FC75A137-0438-4E64-A2F8-CF022979D0B8}" dt="2020-06-20T23:23:26.375" v="135" actId="478"/>
          <ac:grpSpMkLst>
            <pc:docMk/>
            <pc:sldMk cId="0" sldId="264"/>
            <ac:grpSpMk id="43087" creationId="{E390E137-82F1-44AB-9CB7-5B629A2D2387}"/>
          </ac:grpSpMkLst>
        </pc:grpChg>
        <pc:grpChg chg="del mod">
          <ac:chgData name="仁園 呂" userId="eef67f80-1e14-4c90-a22b-aad4575b3ef9" providerId="ADAL" clId="{FC75A137-0438-4E64-A2F8-CF022979D0B8}" dt="2020-06-22T09:51:28.264" v="1509"/>
          <ac:grpSpMkLst>
            <pc:docMk/>
            <pc:sldMk cId="0" sldId="264"/>
            <ac:grpSpMk id="43100" creationId="{34320ED1-04FE-4421-B590-A74A3E43366F}"/>
          </ac:grpSpMkLst>
        </pc:grpChg>
        <pc:grpChg chg="mod">
          <ac:chgData name="仁園 呂" userId="eef67f80-1e14-4c90-a22b-aad4575b3ef9" providerId="ADAL" clId="{FC75A137-0438-4E64-A2F8-CF022979D0B8}" dt="2020-06-22T09:51:28.264" v="1509"/>
          <ac:grpSpMkLst>
            <pc:docMk/>
            <pc:sldMk cId="0" sldId="264"/>
            <ac:grpSpMk id="43101" creationId="{F31D17AF-02A1-4103-806B-45CDF5BCC533}"/>
          </ac:grpSpMkLst>
        </pc:grpChg>
        <pc:grpChg chg="del mod">
          <ac:chgData name="仁園 呂" userId="eef67f80-1e14-4c90-a22b-aad4575b3ef9" providerId="ADAL" clId="{FC75A137-0438-4E64-A2F8-CF022979D0B8}" dt="2020-06-22T09:51:50.310" v="1511"/>
          <ac:grpSpMkLst>
            <pc:docMk/>
            <pc:sldMk cId="0" sldId="264"/>
            <ac:grpSpMk id="43104" creationId="{6E67317D-D336-427E-BC66-D41EBB928FE3}"/>
          </ac:grpSpMkLst>
        </pc:grpChg>
        <pc:grpChg chg="del mod">
          <ac:chgData name="仁園 呂" userId="eef67f80-1e14-4c90-a22b-aad4575b3ef9" providerId="ADAL" clId="{FC75A137-0438-4E64-A2F8-CF022979D0B8}" dt="2020-06-22T09:52:02.758" v="1512"/>
          <ac:grpSpMkLst>
            <pc:docMk/>
            <pc:sldMk cId="0" sldId="264"/>
            <ac:grpSpMk id="43116" creationId="{8FE7FD8B-1B59-4D9F-8A79-BC8C8CFEE7D3}"/>
          </ac:grpSpMkLst>
        </pc:grpChg>
        <pc:grpChg chg="del mod">
          <ac:chgData name="仁園 呂" userId="eef67f80-1e14-4c90-a22b-aad4575b3ef9" providerId="ADAL" clId="{FC75A137-0438-4E64-A2F8-CF022979D0B8}" dt="2020-06-22T09:53:03.854" v="1514"/>
          <ac:grpSpMkLst>
            <pc:docMk/>
            <pc:sldMk cId="0" sldId="264"/>
            <ac:grpSpMk id="43129" creationId="{10BD33CE-7928-405D-AB07-4E3B227BB66D}"/>
          </ac:grpSpMkLst>
        </pc:grpChg>
        <pc:grpChg chg="del mod">
          <ac:chgData name="仁園 呂" userId="eef67f80-1e14-4c90-a22b-aad4575b3ef9" providerId="ADAL" clId="{FC75A137-0438-4E64-A2F8-CF022979D0B8}" dt="2020-06-22T09:53:03.854" v="1514"/>
          <ac:grpSpMkLst>
            <pc:docMk/>
            <pc:sldMk cId="0" sldId="264"/>
            <ac:grpSpMk id="43134" creationId="{E7C2CC2D-A9F4-43FF-B3C3-CB0F96A4C1F8}"/>
          </ac:grpSpMkLst>
        </pc:grpChg>
        <pc:grpChg chg="mod">
          <ac:chgData name="仁園 呂" userId="eef67f80-1e14-4c90-a22b-aad4575b3ef9" providerId="ADAL" clId="{FC75A137-0438-4E64-A2F8-CF022979D0B8}" dt="2020-06-22T09:53:03.854" v="1514"/>
          <ac:grpSpMkLst>
            <pc:docMk/>
            <pc:sldMk cId="0" sldId="264"/>
            <ac:grpSpMk id="43136" creationId="{46C16A30-246C-486D-BD71-3CD6E2DD49C6}"/>
          </ac:grpSpMkLst>
        </pc:grpChg>
        <pc:grpChg chg="del mod">
          <ac:chgData name="仁園 呂" userId="eef67f80-1e14-4c90-a22b-aad4575b3ef9" providerId="ADAL" clId="{FC75A137-0438-4E64-A2F8-CF022979D0B8}" dt="2020-06-22T09:53:30.883" v="1516"/>
          <ac:grpSpMkLst>
            <pc:docMk/>
            <pc:sldMk cId="0" sldId="264"/>
            <ac:grpSpMk id="43145" creationId="{9F17204E-2CF6-42DA-82BF-B9160BAEBE6C}"/>
          </ac:grpSpMkLst>
        </pc:grpChg>
        <pc:grpChg chg="del mod">
          <ac:chgData name="仁園 呂" userId="eef67f80-1e14-4c90-a22b-aad4575b3ef9" providerId="ADAL" clId="{FC75A137-0438-4E64-A2F8-CF022979D0B8}" dt="2020-06-22T09:53:34.145" v="1517"/>
          <ac:grpSpMkLst>
            <pc:docMk/>
            <pc:sldMk cId="0" sldId="264"/>
            <ac:grpSpMk id="43156" creationId="{E0EC3217-4AAB-4C84-992D-F5FB14ED6056}"/>
          </ac:grpSpMkLst>
        </pc:grpChg>
        <pc:grpChg chg="del mod">
          <ac:chgData name="仁園 呂" userId="eef67f80-1e14-4c90-a22b-aad4575b3ef9" providerId="ADAL" clId="{FC75A137-0438-4E64-A2F8-CF022979D0B8}" dt="2020-06-22T09:53:55.989" v="1520"/>
          <ac:grpSpMkLst>
            <pc:docMk/>
            <pc:sldMk cId="0" sldId="264"/>
            <ac:grpSpMk id="43160" creationId="{E8F64121-F580-4AC2-94FE-49C2B254DB30}"/>
          </ac:grpSpMkLst>
        </pc:grpChg>
        <pc:grpChg chg="del mod">
          <ac:chgData name="仁園 呂" userId="eef67f80-1e14-4c90-a22b-aad4575b3ef9" providerId="ADAL" clId="{FC75A137-0438-4E64-A2F8-CF022979D0B8}" dt="2020-06-22T09:53:51.554" v="1519"/>
          <ac:grpSpMkLst>
            <pc:docMk/>
            <pc:sldMk cId="0" sldId="264"/>
            <ac:grpSpMk id="43167" creationId="{84D5C711-28B3-4DD6-8D0A-C1ED0EA2F548}"/>
          </ac:grpSpMkLst>
        </pc:grpChg>
        <pc:grpChg chg="del mod">
          <ac:chgData name="仁園 呂" userId="eef67f80-1e14-4c90-a22b-aad4575b3ef9" providerId="ADAL" clId="{FC75A137-0438-4E64-A2F8-CF022979D0B8}" dt="2020-06-22T09:53:55.989" v="1520"/>
          <ac:grpSpMkLst>
            <pc:docMk/>
            <pc:sldMk cId="0" sldId="264"/>
            <ac:grpSpMk id="43171" creationId="{732641DD-35A6-4E43-9F84-89D30DCF16DC}"/>
          </ac:grpSpMkLst>
        </pc:grpChg>
        <pc:grpChg chg="del mod">
          <ac:chgData name="仁園 呂" userId="eef67f80-1e14-4c90-a22b-aad4575b3ef9" providerId="ADAL" clId="{FC75A137-0438-4E64-A2F8-CF022979D0B8}" dt="2020-06-22T09:54:09.408" v="1523"/>
          <ac:grpSpMkLst>
            <pc:docMk/>
            <pc:sldMk cId="0" sldId="264"/>
            <ac:grpSpMk id="43180" creationId="{E61E137B-60D2-4F30-B274-F0336FBF9FEB}"/>
          </ac:grpSpMkLst>
        </pc:grpChg>
        <pc:grpChg chg="del mod">
          <ac:chgData name="仁園 呂" userId="eef67f80-1e14-4c90-a22b-aad4575b3ef9" providerId="ADAL" clId="{FC75A137-0438-4E64-A2F8-CF022979D0B8}" dt="2020-06-22T09:54:05.042" v="1522"/>
          <ac:grpSpMkLst>
            <pc:docMk/>
            <pc:sldMk cId="0" sldId="264"/>
            <ac:grpSpMk id="43197" creationId="{87CE8085-5348-4B57-943D-075C3F44D95E}"/>
          </ac:grpSpMkLst>
        </pc:grpChg>
        <pc:grpChg chg="del mod">
          <ac:chgData name="仁園 呂" userId="eef67f80-1e14-4c90-a22b-aad4575b3ef9" providerId="ADAL" clId="{FC75A137-0438-4E64-A2F8-CF022979D0B8}" dt="2020-06-22T09:54:09.408" v="1523"/>
          <ac:grpSpMkLst>
            <pc:docMk/>
            <pc:sldMk cId="0" sldId="264"/>
            <ac:grpSpMk id="43202" creationId="{D3166D71-F4BC-478C-9AF8-B8FB2BBEFE1F}"/>
          </ac:grpSpMkLst>
        </pc:grpChg>
        <pc:grpChg chg="mod">
          <ac:chgData name="仁園 呂" userId="eef67f80-1e14-4c90-a22b-aad4575b3ef9" providerId="ADAL" clId="{FC75A137-0438-4E64-A2F8-CF022979D0B8}" dt="2020-06-22T09:54:09.408" v="1523"/>
          <ac:grpSpMkLst>
            <pc:docMk/>
            <pc:sldMk cId="0" sldId="264"/>
            <ac:grpSpMk id="43206" creationId="{0A1A2838-5E43-464B-A8CF-8D11415C795F}"/>
          </ac:grpSpMkLst>
        </pc:grpChg>
        <pc:inkChg chg="add del">
          <ac:chgData name="仁園 呂" userId="eef67f80-1e14-4c90-a22b-aad4575b3ef9" providerId="ADAL" clId="{FC75A137-0438-4E64-A2F8-CF022979D0B8}" dt="2020-06-20T23:23:43.717" v="144" actId="478"/>
          <ac:inkMkLst>
            <pc:docMk/>
            <pc:sldMk cId="0" sldId="264"/>
            <ac:inkMk id="3" creationId="{10979DE4-3F03-45C3-A00A-A28C6518965C}"/>
          </ac:inkMkLst>
        </pc:inkChg>
        <pc:inkChg chg="mod">
          <ac:chgData name="仁園 呂" userId="eef67f80-1e14-4c90-a22b-aad4575b3ef9" providerId="ADAL" clId="{FC75A137-0438-4E64-A2F8-CF022979D0B8}" dt="2020-06-22T09:49:18.569" v="1494"/>
          <ac:inkMkLst>
            <pc:docMk/>
            <pc:sldMk cId="0" sldId="264"/>
            <ac:inkMk id="4" creationId="{48EBEE57-EEF1-4D78-B84A-24B44F86BD12}"/>
          </ac:inkMkLst>
        </pc:inkChg>
        <pc:inkChg chg="add mod">
          <ac:chgData name="仁園 呂" userId="eef67f80-1e14-4c90-a22b-aad4575b3ef9" providerId="ADAL" clId="{FC75A137-0438-4E64-A2F8-CF022979D0B8}" dt="2020-06-20T23:12:31.847" v="4"/>
          <ac:inkMkLst>
            <pc:docMk/>
            <pc:sldMk cId="0" sldId="264"/>
            <ac:inkMk id="4" creationId="{E214958D-0AA8-4332-AD1E-BC8B3E5E0D2B}"/>
          </ac:inkMkLst>
        </pc:inkChg>
        <pc:inkChg chg="mod">
          <ac:chgData name="仁園 呂" userId="eef67f80-1e14-4c90-a22b-aad4575b3ef9" providerId="ADAL" clId="{FC75A137-0438-4E64-A2F8-CF022979D0B8}" dt="2020-06-22T09:49:18.569" v="1494"/>
          <ac:inkMkLst>
            <pc:docMk/>
            <pc:sldMk cId="0" sldId="264"/>
            <ac:inkMk id="5" creationId="{177E33C2-2A88-4AAA-ACA0-258D55362747}"/>
          </ac:inkMkLst>
        </pc:inkChg>
        <pc:inkChg chg="add mod">
          <ac:chgData name="仁園 呂" userId="eef67f80-1e14-4c90-a22b-aad4575b3ef9" providerId="ADAL" clId="{FC75A137-0438-4E64-A2F8-CF022979D0B8}" dt="2020-06-20T23:12:31.847" v="4"/>
          <ac:inkMkLst>
            <pc:docMk/>
            <pc:sldMk cId="0" sldId="264"/>
            <ac:inkMk id="5" creationId="{870E99DD-8377-4B06-8B5D-2A7F77C86DA8}"/>
          </ac:inkMkLst>
        </pc:inkChg>
        <pc:inkChg chg="add mod">
          <ac:chgData name="仁園 呂" userId="eef67f80-1e14-4c90-a22b-aad4575b3ef9" providerId="ADAL" clId="{FC75A137-0438-4E64-A2F8-CF022979D0B8}" dt="2020-06-20T23:12:31.847" v="4"/>
          <ac:inkMkLst>
            <pc:docMk/>
            <pc:sldMk cId="0" sldId="264"/>
            <ac:inkMk id="10" creationId="{31333445-F90C-48C5-B73E-69A8A80101D3}"/>
          </ac:inkMkLst>
        </pc:inkChg>
        <pc:inkChg chg="mod">
          <ac:chgData name="仁園 呂" userId="eef67f80-1e14-4c90-a22b-aad4575b3ef9" providerId="ADAL" clId="{FC75A137-0438-4E64-A2F8-CF022979D0B8}" dt="2020-06-22T09:49:18.569" v="1494"/>
          <ac:inkMkLst>
            <pc:docMk/>
            <pc:sldMk cId="0" sldId="264"/>
            <ac:inkMk id="11" creationId="{7873F4CD-ED4F-4EC4-B326-5926E708D45F}"/>
          </ac:inkMkLst>
        </pc:inkChg>
        <pc:inkChg chg="mod">
          <ac:chgData name="仁園 呂" userId="eef67f80-1e14-4c90-a22b-aad4575b3ef9" providerId="ADAL" clId="{FC75A137-0438-4E64-A2F8-CF022979D0B8}" dt="2020-06-22T09:49:18.569" v="1494"/>
          <ac:inkMkLst>
            <pc:docMk/>
            <pc:sldMk cId="0" sldId="264"/>
            <ac:inkMk id="12" creationId="{15C18556-783B-4F47-8753-A124B8D2AF1F}"/>
          </ac:inkMkLst>
        </pc:inkChg>
        <pc:inkChg chg="add mod">
          <ac:chgData name="仁園 呂" userId="eef67f80-1e14-4c90-a22b-aad4575b3ef9" providerId="ADAL" clId="{FC75A137-0438-4E64-A2F8-CF022979D0B8}" dt="2020-06-20T23:13:02.615" v="25"/>
          <ac:inkMkLst>
            <pc:docMk/>
            <pc:sldMk cId="0" sldId="264"/>
            <ac:inkMk id="12" creationId="{7D7B7286-9ABC-4DBB-A628-97FB6D1AB6E1}"/>
          </ac:inkMkLst>
        </pc:inkChg>
        <pc:inkChg chg="add mod">
          <ac:chgData name="仁園 呂" userId="eef67f80-1e14-4c90-a22b-aad4575b3ef9" providerId="ADAL" clId="{FC75A137-0438-4E64-A2F8-CF022979D0B8}" dt="2020-06-20T23:13:02.615" v="25"/>
          <ac:inkMkLst>
            <pc:docMk/>
            <pc:sldMk cId="0" sldId="264"/>
            <ac:inkMk id="13" creationId="{99434D13-80D7-4EB9-B0BB-973BF4BC9A14}"/>
          </ac:inkMkLst>
        </pc:inkChg>
        <pc:inkChg chg="add del">
          <ac:chgData name="仁園 呂" userId="eef67f80-1e14-4c90-a22b-aad4575b3ef9" providerId="ADAL" clId="{FC75A137-0438-4E64-A2F8-CF022979D0B8}" dt="2020-06-20T23:23:45.172" v="145" actId="478"/>
          <ac:inkMkLst>
            <pc:docMk/>
            <pc:sldMk cId="0" sldId="264"/>
            <ac:inkMk id="15" creationId="{498483C2-CE98-43EE-9B1B-203CE125E085}"/>
          </ac:inkMkLst>
        </pc:inkChg>
        <pc:inkChg chg="mod">
          <ac:chgData name="仁園 呂" userId="eef67f80-1e14-4c90-a22b-aad4575b3ef9" providerId="ADAL" clId="{FC75A137-0438-4E64-A2F8-CF022979D0B8}" dt="2020-06-22T09:48:36.320" v="1490"/>
          <ac:inkMkLst>
            <pc:docMk/>
            <pc:sldMk cId="0" sldId="264"/>
            <ac:inkMk id="15" creationId="{D514C83B-668B-450A-ACF0-515CCBE5646B}"/>
          </ac:inkMkLst>
        </pc:inkChg>
        <pc:inkChg chg="mod">
          <ac:chgData name="仁園 呂" userId="eef67f80-1e14-4c90-a22b-aad4575b3ef9" providerId="ADAL" clId="{FC75A137-0438-4E64-A2F8-CF022979D0B8}" dt="2020-06-22T09:48:36.320" v="1490"/>
          <ac:inkMkLst>
            <pc:docMk/>
            <pc:sldMk cId="0" sldId="264"/>
            <ac:inkMk id="16" creationId="{94E01C85-1600-475C-8BFA-0F28808B157C}"/>
          </ac:inkMkLst>
        </pc:inkChg>
        <pc:inkChg chg="add del mod">
          <ac:chgData name="仁園 呂" userId="eef67f80-1e14-4c90-a22b-aad4575b3ef9" providerId="ADAL" clId="{FC75A137-0438-4E64-A2F8-CF022979D0B8}" dt="2020-06-20T23:23:39.358" v="141" actId="478"/>
          <ac:inkMkLst>
            <pc:docMk/>
            <pc:sldMk cId="0" sldId="264"/>
            <ac:inkMk id="16" creationId="{DD1B0000-D441-4C10-8049-513D41AA1C72}"/>
          </ac:inkMkLst>
        </pc:inkChg>
        <pc:inkChg chg="add del mod">
          <ac:chgData name="仁園 呂" userId="eef67f80-1e14-4c90-a22b-aad4575b3ef9" providerId="ADAL" clId="{FC75A137-0438-4E64-A2F8-CF022979D0B8}" dt="2020-06-20T23:23:40.647" v="142" actId="478"/>
          <ac:inkMkLst>
            <pc:docMk/>
            <pc:sldMk cId="0" sldId="264"/>
            <ac:inkMk id="17" creationId="{12E23087-1AB5-4CA9-95AD-0A0C76D0D88A}"/>
          </ac:inkMkLst>
        </pc:inkChg>
        <pc:inkChg chg="mod">
          <ac:chgData name="仁園 呂" userId="eef67f80-1e14-4c90-a22b-aad4575b3ef9" providerId="ADAL" clId="{FC75A137-0438-4E64-A2F8-CF022979D0B8}" dt="2020-06-22T09:49:18.569" v="1494"/>
          <ac:inkMkLst>
            <pc:docMk/>
            <pc:sldMk cId="0" sldId="264"/>
            <ac:inkMk id="18" creationId="{84939167-915C-4441-9A10-84A025905D92}"/>
          </ac:inkMkLst>
        </pc:inkChg>
        <pc:inkChg chg="mod">
          <ac:chgData name="仁園 呂" userId="eef67f80-1e14-4c90-a22b-aad4575b3ef9" providerId="ADAL" clId="{FC75A137-0438-4E64-A2F8-CF022979D0B8}" dt="2020-06-22T09:49:18.569" v="1494"/>
          <ac:inkMkLst>
            <pc:docMk/>
            <pc:sldMk cId="0" sldId="264"/>
            <ac:inkMk id="19" creationId="{6F9F041E-3A29-4793-B088-5B3E6107D374}"/>
          </ac:inkMkLst>
        </pc:inkChg>
        <pc:inkChg chg="add mod">
          <ac:chgData name="仁園 呂" userId="eef67f80-1e14-4c90-a22b-aad4575b3ef9" providerId="ADAL" clId="{FC75A137-0438-4E64-A2F8-CF022979D0B8}" dt="2020-06-20T23:12:51.769" v="14"/>
          <ac:inkMkLst>
            <pc:docMk/>
            <pc:sldMk cId="0" sldId="264"/>
            <ac:inkMk id="19" creationId="{82CFE9B1-9668-4A90-92EA-241A59093E27}"/>
          </ac:inkMkLst>
        </pc:inkChg>
        <pc:inkChg chg="add mod">
          <ac:chgData name="仁園 呂" userId="eef67f80-1e14-4c90-a22b-aad4575b3ef9" providerId="ADAL" clId="{FC75A137-0438-4E64-A2F8-CF022979D0B8}" dt="2020-06-20T23:12:51.769" v="14"/>
          <ac:inkMkLst>
            <pc:docMk/>
            <pc:sldMk cId="0" sldId="264"/>
            <ac:inkMk id="20" creationId="{519C77BD-2697-4416-BE2B-F9CB425E0673}"/>
          </ac:inkMkLst>
        </pc:inkChg>
        <pc:inkChg chg="mod">
          <ac:chgData name="仁園 呂" userId="eef67f80-1e14-4c90-a22b-aad4575b3ef9" providerId="ADAL" clId="{FC75A137-0438-4E64-A2F8-CF022979D0B8}" dt="2020-06-22T09:49:18.569" v="1494"/>
          <ac:inkMkLst>
            <pc:docMk/>
            <pc:sldMk cId="0" sldId="264"/>
            <ac:inkMk id="20" creationId="{86161B11-FD6F-48F6-88B3-CD3D9BE1DE25}"/>
          </ac:inkMkLst>
        </pc:inkChg>
        <pc:inkChg chg="add mod">
          <ac:chgData name="仁園 呂" userId="eef67f80-1e14-4c90-a22b-aad4575b3ef9" providerId="ADAL" clId="{FC75A137-0438-4E64-A2F8-CF022979D0B8}" dt="2020-06-20T23:13:02.615" v="25"/>
          <ac:inkMkLst>
            <pc:docMk/>
            <pc:sldMk cId="0" sldId="264"/>
            <ac:inkMk id="22" creationId="{91A532F2-3B3D-4892-A1DA-5A5CEBB0A101}"/>
          </ac:inkMkLst>
        </pc:inkChg>
        <pc:inkChg chg="mod">
          <ac:chgData name="仁園 呂" userId="eef67f80-1e14-4c90-a22b-aad4575b3ef9" providerId="ADAL" clId="{FC75A137-0438-4E64-A2F8-CF022979D0B8}" dt="2020-06-22T09:49:18.569" v="1494"/>
          <ac:inkMkLst>
            <pc:docMk/>
            <pc:sldMk cId="0" sldId="264"/>
            <ac:inkMk id="22" creationId="{A71AF04C-D41B-40FC-A90E-0536E8241304}"/>
          </ac:inkMkLst>
        </pc:inkChg>
        <pc:inkChg chg="mod">
          <ac:chgData name="仁園 呂" userId="eef67f80-1e14-4c90-a22b-aad4575b3ef9" providerId="ADAL" clId="{FC75A137-0438-4E64-A2F8-CF022979D0B8}" dt="2020-06-22T09:49:18.569" v="1494"/>
          <ac:inkMkLst>
            <pc:docMk/>
            <pc:sldMk cId="0" sldId="264"/>
            <ac:inkMk id="23" creationId="{18E4F59B-0406-43A7-9422-39B2305EE282}"/>
          </ac:inkMkLst>
        </pc:inkChg>
        <pc:inkChg chg="add mod">
          <ac:chgData name="仁園 呂" userId="eef67f80-1e14-4c90-a22b-aad4575b3ef9" providerId="ADAL" clId="{FC75A137-0438-4E64-A2F8-CF022979D0B8}" dt="2020-06-20T23:13:02.615" v="25"/>
          <ac:inkMkLst>
            <pc:docMk/>
            <pc:sldMk cId="0" sldId="264"/>
            <ac:inkMk id="23" creationId="{D48253BE-8F3D-404F-B640-B42FC2E967D2}"/>
          </ac:inkMkLst>
        </pc:inkChg>
        <pc:inkChg chg="add mod">
          <ac:chgData name="仁園 呂" userId="eef67f80-1e14-4c90-a22b-aad4575b3ef9" providerId="ADAL" clId="{FC75A137-0438-4E64-A2F8-CF022979D0B8}" dt="2020-06-20T23:13:02.615" v="25"/>
          <ac:inkMkLst>
            <pc:docMk/>
            <pc:sldMk cId="0" sldId="264"/>
            <ac:inkMk id="25" creationId="{69C1CF99-8D4E-4F78-88C4-0FD727746F2F}"/>
          </ac:inkMkLst>
        </pc:inkChg>
        <pc:inkChg chg="mod">
          <ac:chgData name="仁園 呂" userId="eef67f80-1e14-4c90-a22b-aad4575b3ef9" providerId="ADAL" clId="{FC75A137-0438-4E64-A2F8-CF022979D0B8}" dt="2020-06-22T09:49:18.569" v="1494"/>
          <ac:inkMkLst>
            <pc:docMk/>
            <pc:sldMk cId="0" sldId="264"/>
            <ac:inkMk id="25" creationId="{ED7CD8CB-B45F-4C18-85A1-B1B300D6BA95}"/>
          </ac:inkMkLst>
        </pc:inkChg>
        <pc:inkChg chg="mod">
          <ac:chgData name="仁園 呂" userId="eef67f80-1e14-4c90-a22b-aad4575b3ef9" providerId="ADAL" clId="{FC75A137-0438-4E64-A2F8-CF022979D0B8}" dt="2020-06-22T09:49:18.569" v="1494"/>
          <ac:inkMkLst>
            <pc:docMk/>
            <pc:sldMk cId="0" sldId="264"/>
            <ac:inkMk id="26" creationId="{29286725-55E8-46B6-99E7-2AF184D9EB94}"/>
          </ac:inkMkLst>
        </pc:inkChg>
        <pc:inkChg chg="add mod">
          <ac:chgData name="仁園 呂" userId="eef67f80-1e14-4c90-a22b-aad4575b3ef9" providerId="ADAL" clId="{FC75A137-0438-4E64-A2F8-CF022979D0B8}" dt="2020-06-20T23:13:02.615" v="25"/>
          <ac:inkMkLst>
            <pc:docMk/>
            <pc:sldMk cId="0" sldId="264"/>
            <ac:inkMk id="26" creationId="{2F8D33B7-F0F4-4445-8F6C-652A0B171401}"/>
          </ac:inkMkLst>
        </pc:inkChg>
        <pc:inkChg chg="add mod">
          <ac:chgData name="仁園 呂" userId="eef67f80-1e14-4c90-a22b-aad4575b3ef9" providerId="ADAL" clId="{FC75A137-0438-4E64-A2F8-CF022979D0B8}" dt="2020-06-20T23:13:02.615" v="25"/>
          <ac:inkMkLst>
            <pc:docMk/>
            <pc:sldMk cId="0" sldId="264"/>
            <ac:inkMk id="27" creationId="{DB7E5735-9F6B-43C0-A2DC-0ED19ADF3D15}"/>
          </ac:inkMkLst>
        </pc:inkChg>
        <pc:inkChg chg="mod">
          <ac:chgData name="仁園 呂" userId="eef67f80-1e14-4c90-a22b-aad4575b3ef9" providerId="ADAL" clId="{FC75A137-0438-4E64-A2F8-CF022979D0B8}" dt="2020-06-22T09:49:18.569" v="1494"/>
          <ac:inkMkLst>
            <pc:docMk/>
            <pc:sldMk cId="0" sldId="264"/>
            <ac:inkMk id="28" creationId="{295976E7-1160-4250-A838-B9BFEA3A377F}"/>
          </ac:inkMkLst>
        </pc:inkChg>
        <pc:inkChg chg="add mod">
          <ac:chgData name="仁園 呂" userId="eef67f80-1e14-4c90-a22b-aad4575b3ef9" providerId="ADAL" clId="{FC75A137-0438-4E64-A2F8-CF022979D0B8}" dt="2020-06-20T23:13:02.615" v="25"/>
          <ac:inkMkLst>
            <pc:docMk/>
            <pc:sldMk cId="0" sldId="264"/>
            <ac:inkMk id="28" creationId="{2C5BE82B-3EA7-4917-9D82-8D505AC71E59}"/>
          </ac:inkMkLst>
        </pc:inkChg>
        <pc:inkChg chg="add mod">
          <ac:chgData name="仁園 呂" userId="eef67f80-1e14-4c90-a22b-aad4575b3ef9" providerId="ADAL" clId="{FC75A137-0438-4E64-A2F8-CF022979D0B8}" dt="2020-06-20T23:13:02.615" v="25"/>
          <ac:inkMkLst>
            <pc:docMk/>
            <pc:sldMk cId="0" sldId="264"/>
            <ac:inkMk id="29" creationId="{9857B8EC-4B25-4ED5-83EE-D35AA1EAAB97}"/>
          </ac:inkMkLst>
        </pc:inkChg>
        <pc:inkChg chg="mod">
          <ac:chgData name="仁園 呂" userId="eef67f80-1e14-4c90-a22b-aad4575b3ef9" providerId="ADAL" clId="{FC75A137-0438-4E64-A2F8-CF022979D0B8}" dt="2020-06-22T09:49:18.569" v="1494"/>
          <ac:inkMkLst>
            <pc:docMk/>
            <pc:sldMk cId="0" sldId="264"/>
            <ac:inkMk id="29" creationId="{9B731F48-2064-42DB-AEF1-52A522874B71}"/>
          </ac:inkMkLst>
        </pc:inkChg>
        <pc:inkChg chg="add mod">
          <ac:chgData name="仁園 呂" userId="eef67f80-1e14-4c90-a22b-aad4575b3ef9" providerId="ADAL" clId="{FC75A137-0438-4E64-A2F8-CF022979D0B8}" dt="2020-06-20T23:13:02.615" v="25"/>
          <ac:inkMkLst>
            <pc:docMk/>
            <pc:sldMk cId="0" sldId="264"/>
            <ac:inkMk id="30" creationId="{0E07CDD7-7A27-4390-AA8B-8F55C9F85883}"/>
          </ac:inkMkLst>
        </pc:inkChg>
        <pc:inkChg chg="mod">
          <ac:chgData name="仁園 呂" userId="eef67f80-1e14-4c90-a22b-aad4575b3ef9" providerId="ADAL" clId="{FC75A137-0438-4E64-A2F8-CF022979D0B8}" dt="2020-06-22T09:49:18.569" v="1494"/>
          <ac:inkMkLst>
            <pc:docMk/>
            <pc:sldMk cId="0" sldId="264"/>
            <ac:inkMk id="30" creationId="{7CEB6B03-B9FA-4CD6-91E2-B79F4F59B08D}"/>
          </ac:inkMkLst>
        </pc:inkChg>
        <pc:inkChg chg="add mod">
          <ac:chgData name="仁園 呂" userId="eef67f80-1e14-4c90-a22b-aad4575b3ef9" providerId="ADAL" clId="{FC75A137-0438-4E64-A2F8-CF022979D0B8}" dt="2020-06-20T23:13:02.615" v="25"/>
          <ac:inkMkLst>
            <pc:docMk/>
            <pc:sldMk cId="0" sldId="264"/>
            <ac:inkMk id="31" creationId="{BA1C0570-B47F-41A3-B3F0-C48AFD05C88C}"/>
          </ac:inkMkLst>
        </pc:inkChg>
        <pc:inkChg chg="mod">
          <ac:chgData name="仁園 呂" userId="eef67f80-1e14-4c90-a22b-aad4575b3ef9" providerId="ADAL" clId="{FC75A137-0438-4E64-A2F8-CF022979D0B8}" dt="2020-06-22T09:49:18.569" v="1494"/>
          <ac:inkMkLst>
            <pc:docMk/>
            <pc:sldMk cId="0" sldId="264"/>
            <ac:inkMk id="31" creationId="{C8F8037C-B5CE-4ED0-892C-F54035DCE58F}"/>
          </ac:inkMkLst>
        </pc:inkChg>
        <pc:inkChg chg="mod">
          <ac:chgData name="仁園 呂" userId="eef67f80-1e14-4c90-a22b-aad4575b3ef9" providerId="ADAL" clId="{FC75A137-0438-4E64-A2F8-CF022979D0B8}" dt="2020-06-22T09:49:18.569" v="1494"/>
          <ac:inkMkLst>
            <pc:docMk/>
            <pc:sldMk cId="0" sldId="264"/>
            <ac:inkMk id="32" creationId="{63E92CD7-6840-4663-A4AB-1DA86BE240A5}"/>
          </ac:inkMkLst>
        </pc:inkChg>
        <pc:inkChg chg="mod">
          <ac:chgData name="仁園 呂" userId="eef67f80-1e14-4c90-a22b-aad4575b3ef9" providerId="ADAL" clId="{FC75A137-0438-4E64-A2F8-CF022979D0B8}" dt="2020-06-22T09:49:18.569" v="1494"/>
          <ac:inkMkLst>
            <pc:docMk/>
            <pc:sldMk cId="0" sldId="264"/>
            <ac:inkMk id="33" creationId="{1D065876-7753-4A8B-93D0-0886996535EA}"/>
          </ac:inkMkLst>
        </pc:inkChg>
        <pc:inkChg chg="add del">
          <ac:chgData name="仁園 呂" userId="eef67f80-1e14-4c90-a22b-aad4575b3ef9" providerId="ADAL" clId="{FC75A137-0438-4E64-A2F8-CF022979D0B8}" dt="2020-06-20T23:23:49.209" v="148" actId="478"/>
          <ac:inkMkLst>
            <pc:docMk/>
            <pc:sldMk cId="0" sldId="264"/>
            <ac:inkMk id="33" creationId="{32009F7A-7667-4C61-BE99-A7A5D7129EB0}"/>
          </ac:inkMkLst>
        </pc:inkChg>
        <pc:inkChg chg="add mod">
          <ac:chgData name="仁園 呂" userId="eef67f80-1e14-4c90-a22b-aad4575b3ef9" providerId="ADAL" clId="{FC75A137-0438-4E64-A2F8-CF022979D0B8}" dt="2020-06-20T23:13:38.928" v="33"/>
          <ac:inkMkLst>
            <pc:docMk/>
            <pc:sldMk cId="0" sldId="264"/>
            <ac:inkMk id="34" creationId="{5603A6FF-29C9-4988-A561-CCE2E259A33F}"/>
          </ac:inkMkLst>
        </pc:inkChg>
        <pc:inkChg chg="add mod">
          <ac:chgData name="仁園 呂" userId="eef67f80-1e14-4c90-a22b-aad4575b3ef9" providerId="ADAL" clId="{FC75A137-0438-4E64-A2F8-CF022979D0B8}" dt="2020-06-20T23:13:38.928" v="33"/>
          <ac:inkMkLst>
            <pc:docMk/>
            <pc:sldMk cId="0" sldId="264"/>
            <ac:inkMk id="35" creationId="{252FABAE-AF1F-4568-A5CF-9BE91D65456B}"/>
          </ac:inkMkLst>
        </pc:inkChg>
        <pc:inkChg chg="mod">
          <ac:chgData name="仁園 呂" userId="eef67f80-1e14-4c90-a22b-aad4575b3ef9" providerId="ADAL" clId="{FC75A137-0438-4E64-A2F8-CF022979D0B8}" dt="2020-06-22T09:49:38.743" v="1495"/>
          <ac:inkMkLst>
            <pc:docMk/>
            <pc:sldMk cId="0" sldId="264"/>
            <ac:inkMk id="36" creationId="{D671F738-8C71-480E-B1C9-DDF2D93FDB9C}"/>
          </ac:inkMkLst>
        </pc:inkChg>
        <pc:inkChg chg="mod">
          <ac:chgData name="仁園 呂" userId="eef67f80-1e14-4c90-a22b-aad4575b3ef9" providerId="ADAL" clId="{FC75A137-0438-4E64-A2F8-CF022979D0B8}" dt="2020-06-22T09:49:38.743" v="1495"/>
          <ac:inkMkLst>
            <pc:docMk/>
            <pc:sldMk cId="0" sldId="264"/>
            <ac:inkMk id="37" creationId="{4D591A49-477A-43A4-805F-8CE65D45D83A}"/>
          </ac:inkMkLst>
        </pc:inkChg>
        <pc:inkChg chg="add del">
          <ac:chgData name="仁園 呂" userId="eef67f80-1e14-4c90-a22b-aad4575b3ef9" providerId="ADAL" clId="{FC75A137-0438-4E64-A2F8-CF022979D0B8}" dt="2020-06-20T23:23:32.699" v="137" actId="478"/>
          <ac:inkMkLst>
            <pc:docMk/>
            <pc:sldMk cId="0" sldId="264"/>
            <ac:inkMk id="37" creationId="{6F8FD4E1-72E9-4AB2-9F70-E5A034D1BD6A}"/>
          </ac:inkMkLst>
        </pc:inkChg>
        <pc:inkChg chg="mod">
          <ac:chgData name="仁園 呂" userId="eef67f80-1e14-4c90-a22b-aad4575b3ef9" providerId="ADAL" clId="{FC75A137-0438-4E64-A2F8-CF022979D0B8}" dt="2020-06-22T09:49:38.743" v="1495"/>
          <ac:inkMkLst>
            <pc:docMk/>
            <pc:sldMk cId="0" sldId="264"/>
            <ac:inkMk id="38" creationId="{40DD272A-DC31-41FE-A5D8-9A8F0CC2E6F3}"/>
          </ac:inkMkLst>
        </pc:inkChg>
        <pc:inkChg chg="add mod">
          <ac:chgData name="仁園 呂" userId="eef67f80-1e14-4c90-a22b-aad4575b3ef9" providerId="ADAL" clId="{FC75A137-0438-4E64-A2F8-CF022979D0B8}" dt="2020-06-20T23:13:38.928" v="33"/>
          <ac:inkMkLst>
            <pc:docMk/>
            <pc:sldMk cId="0" sldId="264"/>
            <ac:inkMk id="38" creationId="{93C3D0BC-DBC7-4401-AE8D-3B584765CB50}"/>
          </ac:inkMkLst>
        </pc:inkChg>
        <pc:inkChg chg="mod">
          <ac:chgData name="仁園 呂" userId="eef67f80-1e14-4c90-a22b-aad4575b3ef9" providerId="ADAL" clId="{FC75A137-0438-4E64-A2F8-CF022979D0B8}" dt="2020-06-22T09:49:38.743" v="1495"/>
          <ac:inkMkLst>
            <pc:docMk/>
            <pc:sldMk cId="0" sldId="264"/>
            <ac:inkMk id="39" creationId="{3B3E0DD2-63A7-4679-8C30-9F8C716BC6C0}"/>
          </ac:inkMkLst>
        </pc:inkChg>
        <pc:inkChg chg="add mod">
          <ac:chgData name="仁園 呂" userId="eef67f80-1e14-4c90-a22b-aad4575b3ef9" providerId="ADAL" clId="{FC75A137-0438-4E64-A2F8-CF022979D0B8}" dt="2020-06-20T23:13:38.928" v="33"/>
          <ac:inkMkLst>
            <pc:docMk/>
            <pc:sldMk cId="0" sldId="264"/>
            <ac:inkMk id="39" creationId="{EFF4D21B-46E1-45E9-962E-773D1366A41A}"/>
          </ac:inkMkLst>
        </pc:inkChg>
        <pc:inkChg chg="mod">
          <ac:chgData name="仁園 呂" userId="eef67f80-1e14-4c90-a22b-aad4575b3ef9" providerId="ADAL" clId="{FC75A137-0438-4E64-A2F8-CF022979D0B8}" dt="2020-06-22T09:49:38.743" v="1495"/>
          <ac:inkMkLst>
            <pc:docMk/>
            <pc:sldMk cId="0" sldId="264"/>
            <ac:inkMk id="40" creationId="{2FB4F9AF-3D5C-4C0E-9739-8BC48163D168}"/>
          </ac:inkMkLst>
        </pc:inkChg>
        <pc:inkChg chg="mod">
          <ac:chgData name="仁園 呂" userId="eef67f80-1e14-4c90-a22b-aad4575b3ef9" providerId="ADAL" clId="{FC75A137-0438-4E64-A2F8-CF022979D0B8}" dt="2020-06-22T09:49:38.743" v="1495"/>
          <ac:inkMkLst>
            <pc:docMk/>
            <pc:sldMk cId="0" sldId="264"/>
            <ac:inkMk id="41" creationId="{0EEE635A-F839-4421-A431-4676CFA788B0}"/>
          </ac:inkMkLst>
        </pc:inkChg>
        <pc:inkChg chg="add mod">
          <ac:chgData name="仁園 呂" userId="eef67f80-1e14-4c90-a22b-aad4575b3ef9" providerId="ADAL" clId="{FC75A137-0438-4E64-A2F8-CF022979D0B8}" dt="2020-06-20T23:13:56.481" v="53"/>
          <ac:inkMkLst>
            <pc:docMk/>
            <pc:sldMk cId="0" sldId="264"/>
            <ac:inkMk id="41" creationId="{13CC13A3-F6FE-4932-B890-8928D63F44AA}"/>
          </ac:inkMkLst>
        </pc:inkChg>
        <pc:inkChg chg="add mod">
          <ac:chgData name="仁園 呂" userId="eef67f80-1e14-4c90-a22b-aad4575b3ef9" providerId="ADAL" clId="{FC75A137-0438-4E64-A2F8-CF022979D0B8}" dt="2020-06-20T23:13:56.481" v="53"/>
          <ac:inkMkLst>
            <pc:docMk/>
            <pc:sldMk cId="0" sldId="264"/>
            <ac:inkMk id="42" creationId="{9F3F9DB3-C7F1-4C36-9423-C50B92D952E5}"/>
          </ac:inkMkLst>
        </pc:inkChg>
        <pc:inkChg chg="mod">
          <ac:chgData name="仁園 呂" userId="eef67f80-1e14-4c90-a22b-aad4575b3ef9" providerId="ADAL" clId="{FC75A137-0438-4E64-A2F8-CF022979D0B8}" dt="2020-06-22T09:49:38.743" v="1495"/>
          <ac:inkMkLst>
            <pc:docMk/>
            <pc:sldMk cId="0" sldId="264"/>
            <ac:inkMk id="42" creationId="{FEA2DEFA-EE1A-4D7A-BB5B-5E493F58E8DA}"/>
          </ac:inkMkLst>
        </pc:inkChg>
        <pc:inkChg chg="add mod">
          <ac:chgData name="仁園 呂" userId="eef67f80-1e14-4c90-a22b-aad4575b3ef9" providerId="ADAL" clId="{FC75A137-0438-4E64-A2F8-CF022979D0B8}" dt="2020-06-20T23:13:56.481" v="53"/>
          <ac:inkMkLst>
            <pc:docMk/>
            <pc:sldMk cId="0" sldId="264"/>
            <ac:inkMk id="43" creationId="{1FBD0017-AB3C-46F4-89C7-6D28CE37A79A}"/>
          </ac:inkMkLst>
        </pc:inkChg>
        <pc:inkChg chg="mod">
          <ac:chgData name="仁園 呂" userId="eef67f80-1e14-4c90-a22b-aad4575b3ef9" providerId="ADAL" clId="{FC75A137-0438-4E64-A2F8-CF022979D0B8}" dt="2020-06-22T09:49:38.743" v="1495"/>
          <ac:inkMkLst>
            <pc:docMk/>
            <pc:sldMk cId="0" sldId="264"/>
            <ac:inkMk id="43" creationId="{A547CE10-0E8F-4D1B-8A30-B63256AD297E}"/>
          </ac:inkMkLst>
        </pc:inkChg>
        <pc:inkChg chg="add mod">
          <ac:chgData name="仁園 呂" userId="eef67f80-1e14-4c90-a22b-aad4575b3ef9" providerId="ADAL" clId="{FC75A137-0438-4E64-A2F8-CF022979D0B8}" dt="2020-06-20T23:13:56.481" v="53"/>
          <ac:inkMkLst>
            <pc:docMk/>
            <pc:sldMk cId="0" sldId="264"/>
            <ac:inkMk id="44" creationId="{49BF89A2-3ADE-4BA0-A638-DFE62CE3D05F}"/>
          </ac:inkMkLst>
        </pc:inkChg>
        <pc:inkChg chg="mod">
          <ac:chgData name="仁園 呂" userId="eef67f80-1e14-4c90-a22b-aad4575b3ef9" providerId="ADAL" clId="{FC75A137-0438-4E64-A2F8-CF022979D0B8}" dt="2020-06-22T09:49:38.743" v="1495"/>
          <ac:inkMkLst>
            <pc:docMk/>
            <pc:sldMk cId="0" sldId="264"/>
            <ac:inkMk id="44" creationId="{DFA1B0B5-D1D1-43BF-AF05-36770BAB6511}"/>
          </ac:inkMkLst>
        </pc:inkChg>
        <pc:inkChg chg="add mod">
          <ac:chgData name="仁園 呂" userId="eef67f80-1e14-4c90-a22b-aad4575b3ef9" providerId="ADAL" clId="{FC75A137-0438-4E64-A2F8-CF022979D0B8}" dt="2020-06-20T23:13:56.481" v="53"/>
          <ac:inkMkLst>
            <pc:docMk/>
            <pc:sldMk cId="0" sldId="264"/>
            <ac:inkMk id="45" creationId="{18C17D4C-6A70-49F3-8C0A-B4293B0EFD38}"/>
          </ac:inkMkLst>
        </pc:inkChg>
        <pc:inkChg chg="mod">
          <ac:chgData name="仁園 呂" userId="eef67f80-1e14-4c90-a22b-aad4575b3ef9" providerId="ADAL" clId="{FC75A137-0438-4E64-A2F8-CF022979D0B8}" dt="2020-06-22T09:49:38.743" v="1495"/>
          <ac:inkMkLst>
            <pc:docMk/>
            <pc:sldMk cId="0" sldId="264"/>
            <ac:inkMk id="45" creationId="{7510F88C-9CF7-466B-B4D4-C8948DCF26FC}"/>
          </ac:inkMkLst>
        </pc:inkChg>
        <pc:inkChg chg="add mod">
          <ac:chgData name="仁園 呂" userId="eef67f80-1e14-4c90-a22b-aad4575b3ef9" providerId="ADAL" clId="{FC75A137-0438-4E64-A2F8-CF022979D0B8}" dt="2020-06-20T23:13:56.481" v="53"/>
          <ac:inkMkLst>
            <pc:docMk/>
            <pc:sldMk cId="0" sldId="264"/>
            <ac:inkMk id="46" creationId="{6750EE00-8048-4F49-927D-99A1F3B10449}"/>
          </ac:inkMkLst>
        </pc:inkChg>
        <pc:inkChg chg="add mod">
          <ac:chgData name="仁園 呂" userId="eef67f80-1e14-4c90-a22b-aad4575b3ef9" providerId="ADAL" clId="{FC75A137-0438-4E64-A2F8-CF022979D0B8}" dt="2020-06-20T23:13:56.481" v="53"/>
          <ac:inkMkLst>
            <pc:docMk/>
            <pc:sldMk cId="0" sldId="264"/>
            <ac:inkMk id="47" creationId="{18F3DD63-1535-4C67-9C7C-1237077FA66F}"/>
          </ac:inkMkLst>
        </pc:inkChg>
        <pc:inkChg chg="mod">
          <ac:chgData name="仁園 呂" userId="eef67f80-1e14-4c90-a22b-aad4575b3ef9" providerId="ADAL" clId="{FC75A137-0438-4E64-A2F8-CF022979D0B8}" dt="2020-06-22T09:49:50.179" v="1496"/>
          <ac:inkMkLst>
            <pc:docMk/>
            <pc:sldMk cId="0" sldId="264"/>
            <ac:inkMk id="48" creationId="{4D61DA4F-AD8E-4708-A98C-2BEB67195F40}"/>
          </ac:inkMkLst>
        </pc:inkChg>
        <pc:inkChg chg="add mod">
          <ac:chgData name="仁園 呂" userId="eef67f80-1e14-4c90-a22b-aad4575b3ef9" providerId="ADAL" clId="{FC75A137-0438-4E64-A2F8-CF022979D0B8}" dt="2020-06-20T23:13:56.481" v="53"/>
          <ac:inkMkLst>
            <pc:docMk/>
            <pc:sldMk cId="0" sldId="264"/>
            <ac:inkMk id="48" creationId="{80D22A63-5FB2-454D-8922-9EFB7CC0B20A}"/>
          </ac:inkMkLst>
        </pc:inkChg>
        <pc:inkChg chg="mod">
          <ac:chgData name="仁園 呂" userId="eef67f80-1e14-4c90-a22b-aad4575b3ef9" providerId="ADAL" clId="{FC75A137-0438-4E64-A2F8-CF022979D0B8}" dt="2020-06-22T09:49:50.179" v="1496"/>
          <ac:inkMkLst>
            <pc:docMk/>
            <pc:sldMk cId="0" sldId="264"/>
            <ac:inkMk id="49" creationId="{A214F619-8435-4B17-B156-2271F7BE1554}"/>
          </ac:inkMkLst>
        </pc:inkChg>
        <pc:inkChg chg="add mod">
          <ac:chgData name="仁園 呂" userId="eef67f80-1e14-4c90-a22b-aad4575b3ef9" providerId="ADAL" clId="{FC75A137-0438-4E64-A2F8-CF022979D0B8}" dt="2020-06-20T23:13:56.481" v="53"/>
          <ac:inkMkLst>
            <pc:docMk/>
            <pc:sldMk cId="0" sldId="264"/>
            <ac:inkMk id="50" creationId="{32DD735F-8307-48DF-B3C7-5892AAAB299C}"/>
          </ac:inkMkLst>
        </pc:inkChg>
        <pc:inkChg chg="mod">
          <ac:chgData name="仁園 呂" userId="eef67f80-1e14-4c90-a22b-aad4575b3ef9" providerId="ADAL" clId="{FC75A137-0438-4E64-A2F8-CF022979D0B8}" dt="2020-06-22T09:49:50.179" v="1496"/>
          <ac:inkMkLst>
            <pc:docMk/>
            <pc:sldMk cId="0" sldId="264"/>
            <ac:inkMk id="50" creationId="{51733CE6-85CC-4CA9-A8B5-C634AB566676}"/>
          </ac:inkMkLst>
        </pc:inkChg>
        <pc:inkChg chg="mod">
          <ac:chgData name="仁園 呂" userId="eef67f80-1e14-4c90-a22b-aad4575b3ef9" providerId="ADAL" clId="{FC75A137-0438-4E64-A2F8-CF022979D0B8}" dt="2020-06-22T09:49:50.179" v="1496"/>
          <ac:inkMkLst>
            <pc:docMk/>
            <pc:sldMk cId="0" sldId="264"/>
            <ac:inkMk id="51" creationId="{4EF1DF4B-36CE-47AB-946A-0F46D9F92269}"/>
          </ac:inkMkLst>
        </pc:inkChg>
        <pc:inkChg chg="add mod">
          <ac:chgData name="仁園 呂" userId="eef67f80-1e14-4c90-a22b-aad4575b3ef9" providerId="ADAL" clId="{FC75A137-0438-4E64-A2F8-CF022979D0B8}" dt="2020-06-20T23:13:56.481" v="53"/>
          <ac:inkMkLst>
            <pc:docMk/>
            <pc:sldMk cId="0" sldId="264"/>
            <ac:inkMk id="52" creationId="{966E1569-0700-49EE-844D-B3BBCD1D53D5}"/>
          </ac:inkMkLst>
        </pc:inkChg>
        <pc:inkChg chg="mod">
          <ac:chgData name="仁園 呂" userId="eef67f80-1e14-4c90-a22b-aad4575b3ef9" providerId="ADAL" clId="{FC75A137-0438-4E64-A2F8-CF022979D0B8}" dt="2020-06-22T09:49:50.179" v="1496"/>
          <ac:inkMkLst>
            <pc:docMk/>
            <pc:sldMk cId="0" sldId="264"/>
            <ac:inkMk id="52" creationId="{9CDE4969-97D7-47D7-924C-BA2F6C0F197C}"/>
          </ac:inkMkLst>
        </pc:inkChg>
        <pc:inkChg chg="mod">
          <ac:chgData name="仁園 呂" userId="eef67f80-1e14-4c90-a22b-aad4575b3ef9" providerId="ADAL" clId="{FC75A137-0438-4E64-A2F8-CF022979D0B8}" dt="2020-06-22T09:49:50.179" v="1496"/>
          <ac:inkMkLst>
            <pc:docMk/>
            <pc:sldMk cId="0" sldId="264"/>
            <ac:inkMk id="53" creationId="{D4365E7A-6DA8-413A-9067-E1A4658E9347}"/>
          </ac:inkMkLst>
        </pc:inkChg>
        <pc:inkChg chg="mod">
          <ac:chgData name="仁園 呂" userId="eef67f80-1e14-4c90-a22b-aad4575b3ef9" providerId="ADAL" clId="{FC75A137-0438-4E64-A2F8-CF022979D0B8}" dt="2020-06-22T09:49:51.926" v="1497"/>
          <ac:inkMkLst>
            <pc:docMk/>
            <pc:sldMk cId="0" sldId="264"/>
            <ac:inkMk id="54" creationId="{74F46827-4DE4-4229-A12B-85B8FA61FE60}"/>
          </ac:inkMkLst>
        </pc:inkChg>
        <pc:inkChg chg="add mod">
          <ac:chgData name="仁園 呂" userId="eef67f80-1e14-4c90-a22b-aad4575b3ef9" providerId="ADAL" clId="{FC75A137-0438-4E64-A2F8-CF022979D0B8}" dt="2020-06-20T23:13:56.481" v="53"/>
          <ac:inkMkLst>
            <pc:docMk/>
            <pc:sldMk cId="0" sldId="264"/>
            <ac:inkMk id="54" creationId="{8103654C-F2A3-4D65-8B02-2DDB381DA288}"/>
          </ac:inkMkLst>
        </pc:inkChg>
        <pc:inkChg chg="mod">
          <ac:chgData name="仁園 呂" userId="eef67f80-1e14-4c90-a22b-aad4575b3ef9" providerId="ADAL" clId="{FC75A137-0438-4E64-A2F8-CF022979D0B8}" dt="2020-06-22T09:49:51.926" v="1497"/>
          <ac:inkMkLst>
            <pc:docMk/>
            <pc:sldMk cId="0" sldId="264"/>
            <ac:inkMk id="55" creationId="{0E28BE78-6E43-40CB-B253-0D234586225F}"/>
          </ac:inkMkLst>
        </pc:inkChg>
        <pc:inkChg chg="add mod">
          <ac:chgData name="仁園 呂" userId="eef67f80-1e14-4c90-a22b-aad4575b3ef9" providerId="ADAL" clId="{FC75A137-0438-4E64-A2F8-CF022979D0B8}" dt="2020-06-20T23:13:56.481" v="53"/>
          <ac:inkMkLst>
            <pc:docMk/>
            <pc:sldMk cId="0" sldId="264"/>
            <ac:inkMk id="55" creationId="{D691BB18-CC7B-4118-A2D2-6F334D4A1FF0}"/>
          </ac:inkMkLst>
        </pc:inkChg>
        <pc:inkChg chg="add mod">
          <ac:chgData name="仁園 呂" userId="eef67f80-1e14-4c90-a22b-aad4575b3ef9" providerId="ADAL" clId="{FC75A137-0438-4E64-A2F8-CF022979D0B8}" dt="2020-06-20T23:13:56.481" v="53"/>
          <ac:inkMkLst>
            <pc:docMk/>
            <pc:sldMk cId="0" sldId="264"/>
            <ac:inkMk id="56" creationId="{0CBC1222-A8DF-46B6-8A9B-1D78A6BF6A2C}"/>
          </ac:inkMkLst>
        </pc:inkChg>
        <pc:inkChg chg="mod">
          <ac:chgData name="仁園 呂" userId="eef67f80-1e14-4c90-a22b-aad4575b3ef9" providerId="ADAL" clId="{FC75A137-0438-4E64-A2F8-CF022979D0B8}" dt="2020-06-22T09:49:51.926" v="1497"/>
          <ac:inkMkLst>
            <pc:docMk/>
            <pc:sldMk cId="0" sldId="264"/>
            <ac:inkMk id="56" creationId="{323711C1-E4AF-4C9E-8561-DF77BA0E3203}"/>
          </ac:inkMkLst>
        </pc:inkChg>
        <pc:inkChg chg="add mod">
          <ac:chgData name="仁園 呂" userId="eef67f80-1e14-4c90-a22b-aad4575b3ef9" providerId="ADAL" clId="{FC75A137-0438-4E64-A2F8-CF022979D0B8}" dt="2020-06-20T23:13:56.481" v="53"/>
          <ac:inkMkLst>
            <pc:docMk/>
            <pc:sldMk cId="0" sldId="264"/>
            <ac:inkMk id="57" creationId="{35E04B49-4D71-4DAD-87D4-AAB9F9B99746}"/>
          </ac:inkMkLst>
        </pc:inkChg>
        <pc:inkChg chg="mod">
          <ac:chgData name="仁園 呂" userId="eef67f80-1e14-4c90-a22b-aad4575b3ef9" providerId="ADAL" clId="{FC75A137-0438-4E64-A2F8-CF022979D0B8}" dt="2020-06-22T09:49:51.926" v="1497"/>
          <ac:inkMkLst>
            <pc:docMk/>
            <pc:sldMk cId="0" sldId="264"/>
            <ac:inkMk id="57" creationId="{6C0C158F-082B-4B79-878C-B7445A674AED}"/>
          </ac:inkMkLst>
        </pc:inkChg>
        <pc:inkChg chg="mod">
          <ac:chgData name="仁園 呂" userId="eef67f80-1e14-4c90-a22b-aad4575b3ef9" providerId="ADAL" clId="{FC75A137-0438-4E64-A2F8-CF022979D0B8}" dt="2020-06-22T09:49:51.926" v="1497"/>
          <ac:inkMkLst>
            <pc:docMk/>
            <pc:sldMk cId="0" sldId="264"/>
            <ac:inkMk id="58" creationId="{8DA4A34D-6EF1-4CFD-98BD-745CBB7BF571}"/>
          </ac:inkMkLst>
        </pc:inkChg>
        <pc:inkChg chg="add mod">
          <ac:chgData name="仁園 呂" userId="eef67f80-1e14-4c90-a22b-aad4575b3ef9" providerId="ADAL" clId="{FC75A137-0438-4E64-A2F8-CF022979D0B8}" dt="2020-06-20T23:13:56.481" v="53"/>
          <ac:inkMkLst>
            <pc:docMk/>
            <pc:sldMk cId="0" sldId="264"/>
            <ac:inkMk id="59" creationId="{70126EB8-A0DD-40C4-8292-09D2F554978A}"/>
          </ac:inkMkLst>
        </pc:inkChg>
        <pc:inkChg chg="mod">
          <ac:chgData name="仁園 呂" userId="eef67f80-1e14-4c90-a22b-aad4575b3ef9" providerId="ADAL" clId="{FC75A137-0438-4E64-A2F8-CF022979D0B8}" dt="2020-06-22T09:49:51.926" v="1497"/>
          <ac:inkMkLst>
            <pc:docMk/>
            <pc:sldMk cId="0" sldId="264"/>
            <ac:inkMk id="59" creationId="{DDB26B27-5E59-4C67-A80F-302DEAD55AD6}"/>
          </ac:inkMkLst>
        </pc:inkChg>
        <pc:inkChg chg="add mod">
          <ac:chgData name="仁園 呂" userId="eef67f80-1e14-4c90-a22b-aad4575b3ef9" providerId="ADAL" clId="{FC75A137-0438-4E64-A2F8-CF022979D0B8}" dt="2020-06-20T23:14:17.188" v="56"/>
          <ac:inkMkLst>
            <pc:docMk/>
            <pc:sldMk cId="0" sldId="264"/>
            <ac:inkMk id="61" creationId="{8C321A2C-040A-4D23-9002-8713334E175F}"/>
          </ac:inkMkLst>
        </pc:inkChg>
        <pc:inkChg chg="mod">
          <ac:chgData name="仁園 呂" userId="eef67f80-1e14-4c90-a22b-aad4575b3ef9" providerId="ADAL" clId="{FC75A137-0438-4E64-A2F8-CF022979D0B8}" dt="2020-06-22T09:49:51.926" v="1497"/>
          <ac:inkMkLst>
            <pc:docMk/>
            <pc:sldMk cId="0" sldId="264"/>
            <ac:inkMk id="62" creationId="{30FF619C-5135-4AEA-A5BF-19903EB2740F}"/>
          </ac:inkMkLst>
        </pc:inkChg>
        <pc:inkChg chg="add mod">
          <ac:chgData name="仁園 呂" userId="eef67f80-1e14-4c90-a22b-aad4575b3ef9" providerId="ADAL" clId="{FC75A137-0438-4E64-A2F8-CF022979D0B8}" dt="2020-06-20T23:14:17.188" v="56"/>
          <ac:inkMkLst>
            <pc:docMk/>
            <pc:sldMk cId="0" sldId="264"/>
            <ac:inkMk id="62" creationId="{E87837E3-7357-4384-8203-AA4208B720C7}"/>
          </ac:inkMkLst>
        </pc:inkChg>
        <pc:inkChg chg="mod">
          <ac:chgData name="仁園 呂" userId="eef67f80-1e14-4c90-a22b-aad4575b3ef9" providerId="ADAL" clId="{FC75A137-0438-4E64-A2F8-CF022979D0B8}" dt="2020-06-22T09:49:58.334" v="1498"/>
          <ac:inkMkLst>
            <pc:docMk/>
            <pc:sldMk cId="0" sldId="264"/>
            <ac:inkMk id="43008" creationId="{6865EF46-0A8C-4C16-9F51-EF686064D34C}"/>
          </ac:inkMkLst>
        </pc:inkChg>
        <pc:inkChg chg="add mod">
          <ac:chgData name="仁園 呂" userId="eef67f80-1e14-4c90-a22b-aad4575b3ef9" providerId="ADAL" clId="{FC75A137-0438-4E64-A2F8-CF022979D0B8}" dt="2020-06-20T23:15:31.061" v="65"/>
          <ac:inkMkLst>
            <pc:docMk/>
            <pc:sldMk cId="0" sldId="264"/>
            <ac:inkMk id="43008" creationId="{A95A6213-2303-419A-B0FC-680551A7DC7D}"/>
          </ac:inkMkLst>
        </pc:inkChg>
        <pc:inkChg chg="add mod">
          <ac:chgData name="仁園 呂" userId="eef67f80-1e14-4c90-a22b-aad4575b3ef9" providerId="ADAL" clId="{FC75A137-0438-4E64-A2F8-CF022979D0B8}" dt="2020-06-20T23:15:31.061" v="65"/>
          <ac:inkMkLst>
            <pc:docMk/>
            <pc:sldMk cId="0" sldId="264"/>
            <ac:inkMk id="43009" creationId="{37E5D95E-ED36-44F9-AE55-2BF5518C7AA6}"/>
          </ac:inkMkLst>
        </pc:inkChg>
        <pc:inkChg chg="mod">
          <ac:chgData name="仁園 呂" userId="eef67f80-1e14-4c90-a22b-aad4575b3ef9" providerId="ADAL" clId="{FC75A137-0438-4E64-A2F8-CF022979D0B8}" dt="2020-06-22T09:49:58.334" v="1498"/>
          <ac:inkMkLst>
            <pc:docMk/>
            <pc:sldMk cId="0" sldId="264"/>
            <ac:inkMk id="43009" creationId="{570CAF8A-25DF-43B1-AE76-2A88FA37EFBA}"/>
          </ac:inkMkLst>
        </pc:inkChg>
        <pc:inkChg chg="mod">
          <ac:chgData name="仁園 呂" userId="eef67f80-1e14-4c90-a22b-aad4575b3ef9" providerId="ADAL" clId="{FC75A137-0438-4E64-A2F8-CF022979D0B8}" dt="2020-06-22T09:49:58.334" v="1498"/>
          <ac:inkMkLst>
            <pc:docMk/>
            <pc:sldMk cId="0" sldId="264"/>
            <ac:inkMk id="43010" creationId="{17460229-F221-4CD3-B6C9-1DF59538581D}"/>
          </ac:inkMkLst>
        </pc:inkChg>
        <pc:inkChg chg="add mod">
          <ac:chgData name="仁園 呂" userId="eef67f80-1e14-4c90-a22b-aad4575b3ef9" providerId="ADAL" clId="{FC75A137-0438-4E64-A2F8-CF022979D0B8}" dt="2020-06-20T23:15:31.061" v="65"/>
          <ac:inkMkLst>
            <pc:docMk/>
            <pc:sldMk cId="0" sldId="264"/>
            <ac:inkMk id="43010" creationId="{195B0885-CEEA-4A1C-97F2-AD1E0FF23D08}"/>
          </ac:inkMkLst>
        </pc:inkChg>
        <pc:inkChg chg="add mod">
          <ac:chgData name="仁園 呂" userId="eef67f80-1e14-4c90-a22b-aad4575b3ef9" providerId="ADAL" clId="{FC75A137-0438-4E64-A2F8-CF022979D0B8}" dt="2020-06-20T23:15:31.061" v="65"/>
          <ac:inkMkLst>
            <pc:docMk/>
            <pc:sldMk cId="0" sldId="264"/>
            <ac:inkMk id="43012" creationId="{0724F624-BADB-4B34-A684-53FA0FFE7C32}"/>
          </ac:inkMkLst>
        </pc:inkChg>
        <pc:inkChg chg="mod">
          <ac:chgData name="仁園 呂" userId="eef67f80-1e14-4c90-a22b-aad4575b3ef9" providerId="ADAL" clId="{FC75A137-0438-4E64-A2F8-CF022979D0B8}" dt="2020-06-22T09:49:58.334" v="1498"/>
          <ac:inkMkLst>
            <pc:docMk/>
            <pc:sldMk cId="0" sldId="264"/>
            <ac:inkMk id="43012" creationId="{A80530C5-43FC-44B3-840F-508A65B763DF}"/>
          </ac:inkMkLst>
        </pc:inkChg>
        <pc:inkChg chg="mod">
          <ac:chgData name="仁園 呂" userId="eef67f80-1e14-4c90-a22b-aad4575b3ef9" providerId="ADAL" clId="{FC75A137-0438-4E64-A2F8-CF022979D0B8}" dt="2020-06-22T09:49:58.334" v="1498"/>
          <ac:inkMkLst>
            <pc:docMk/>
            <pc:sldMk cId="0" sldId="264"/>
            <ac:inkMk id="43013" creationId="{57B6DDD2-67EB-44B1-80B8-9373F0FD1966}"/>
          </ac:inkMkLst>
        </pc:inkChg>
        <pc:inkChg chg="add mod">
          <ac:chgData name="仁園 呂" userId="eef67f80-1e14-4c90-a22b-aad4575b3ef9" providerId="ADAL" clId="{FC75A137-0438-4E64-A2F8-CF022979D0B8}" dt="2020-06-20T23:15:31.061" v="65"/>
          <ac:inkMkLst>
            <pc:docMk/>
            <pc:sldMk cId="0" sldId="264"/>
            <ac:inkMk id="43013" creationId="{7C3B621C-6CA6-44DD-B58A-4ED27B7213BD}"/>
          </ac:inkMkLst>
        </pc:inkChg>
        <pc:inkChg chg="mod">
          <ac:chgData name="仁園 呂" userId="eef67f80-1e14-4c90-a22b-aad4575b3ef9" providerId="ADAL" clId="{FC75A137-0438-4E64-A2F8-CF022979D0B8}" dt="2020-06-22T09:49:58.334" v="1498"/>
          <ac:inkMkLst>
            <pc:docMk/>
            <pc:sldMk cId="0" sldId="264"/>
            <ac:inkMk id="43014" creationId="{2A33F932-5454-4C88-957B-36CFABF1DA98}"/>
          </ac:inkMkLst>
        </pc:inkChg>
        <pc:inkChg chg="add mod">
          <ac:chgData name="仁園 呂" userId="eef67f80-1e14-4c90-a22b-aad4575b3ef9" providerId="ADAL" clId="{FC75A137-0438-4E64-A2F8-CF022979D0B8}" dt="2020-06-20T23:15:31.061" v="65"/>
          <ac:inkMkLst>
            <pc:docMk/>
            <pc:sldMk cId="0" sldId="264"/>
            <ac:inkMk id="43014" creationId="{E7D5FC51-DFDE-4C63-B1BF-F18E23F2B86D}"/>
          </ac:inkMkLst>
        </pc:inkChg>
        <pc:inkChg chg="mod">
          <ac:chgData name="仁園 呂" userId="eef67f80-1e14-4c90-a22b-aad4575b3ef9" providerId="ADAL" clId="{FC75A137-0438-4E64-A2F8-CF022979D0B8}" dt="2020-06-22T09:49:58.334" v="1498"/>
          <ac:inkMkLst>
            <pc:docMk/>
            <pc:sldMk cId="0" sldId="264"/>
            <ac:inkMk id="43015" creationId="{4E0626DB-DEB5-40FC-ACAB-F107A9D984F9}"/>
          </ac:inkMkLst>
        </pc:inkChg>
        <pc:inkChg chg="add mod">
          <ac:chgData name="仁園 呂" userId="eef67f80-1e14-4c90-a22b-aad4575b3ef9" providerId="ADAL" clId="{FC75A137-0438-4E64-A2F8-CF022979D0B8}" dt="2020-06-20T23:15:31.061" v="65"/>
          <ac:inkMkLst>
            <pc:docMk/>
            <pc:sldMk cId="0" sldId="264"/>
            <ac:inkMk id="43015" creationId="{AD384195-C615-43F0-ABC2-8A681B07BC57}"/>
          </ac:inkMkLst>
        </pc:inkChg>
        <pc:inkChg chg="add mod">
          <ac:chgData name="仁園 呂" userId="eef67f80-1e14-4c90-a22b-aad4575b3ef9" providerId="ADAL" clId="{FC75A137-0438-4E64-A2F8-CF022979D0B8}" dt="2020-06-20T23:15:31.061" v="65"/>
          <ac:inkMkLst>
            <pc:docMk/>
            <pc:sldMk cId="0" sldId="264"/>
            <ac:inkMk id="43016" creationId="{05B059A9-F2FF-47B7-A114-BEFF6019651A}"/>
          </ac:inkMkLst>
        </pc:inkChg>
        <pc:inkChg chg="mod">
          <ac:chgData name="仁園 呂" userId="eef67f80-1e14-4c90-a22b-aad4575b3ef9" providerId="ADAL" clId="{FC75A137-0438-4E64-A2F8-CF022979D0B8}" dt="2020-06-22T09:49:58.334" v="1498"/>
          <ac:inkMkLst>
            <pc:docMk/>
            <pc:sldMk cId="0" sldId="264"/>
            <ac:inkMk id="43016" creationId="{41F450BF-0732-4CAE-A153-4FC06C574615}"/>
          </ac:inkMkLst>
        </pc:inkChg>
        <pc:inkChg chg="mod">
          <ac:chgData name="仁園 呂" userId="eef67f80-1e14-4c90-a22b-aad4575b3ef9" providerId="ADAL" clId="{FC75A137-0438-4E64-A2F8-CF022979D0B8}" dt="2020-06-22T09:49:58.334" v="1498"/>
          <ac:inkMkLst>
            <pc:docMk/>
            <pc:sldMk cId="0" sldId="264"/>
            <ac:inkMk id="43017" creationId="{57B9901B-495A-4966-8CF5-53B55D058B97}"/>
          </ac:inkMkLst>
        </pc:inkChg>
        <pc:inkChg chg="mod">
          <ac:chgData name="仁園 呂" userId="eef67f80-1e14-4c90-a22b-aad4575b3ef9" providerId="ADAL" clId="{FC75A137-0438-4E64-A2F8-CF022979D0B8}" dt="2020-06-22T09:49:58.334" v="1498"/>
          <ac:inkMkLst>
            <pc:docMk/>
            <pc:sldMk cId="0" sldId="264"/>
            <ac:inkMk id="43018" creationId="{256F521E-29E0-4A9A-B27C-04E710491A79}"/>
          </ac:inkMkLst>
        </pc:inkChg>
        <pc:inkChg chg="add mod">
          <ac:chgData name="仁園 呂" userId="eef67f80-1e14-4c90-a22b-aad4575b3ef9" providerId="ADAL" clId="{FC75A137-0438-4E64-A2F8-CF022979D0B8}" dt="2020-06-20T23:16:34.906" v="134"/>
          <ac:inkMkLst>
            <pc:docMk/>
            <pc:sldMk cId="0" sldId="264"/>
            <ac:inkMk id="43018" creationId="{67DF22BF-25CA-458F-AAEF-2DD96EDB3153}"/>
          </ac:inkMkLst>
        </pc:inkChg>
        <pc:inkChg chg="mod">
          <ac:chgData name="仁園 呂" userId="eef67f80-1e14-4c90-a22b-aad4575b3ef9" providerId="ADAL" clId="{FC75A137-0438-4E64-A2F8-CF022979D0B8}" dt="2020-06-22T09:49:58.334" v="1498"/>
          <ac:inkMkLst>
            <pc:docMk/>
            <pc:sldMk cId="0" sldId="264"/>
            <ac:inkMk id="43019" creationId="{6570EA09-8E00-4240-B325-F7A1F19D2A61}"/>
          </ac:inkMkLst>
        </pc:inkChg>
        <pc:inkChg chg="add mod">
          <ac:chgData name="仁園 呂" userId="eef67f80-1e14-4c90-a22b-aad4575b3ef9" providerId="ADAL" clId="{FC75A137-0438-4E64-A2F8-CF022979D0B8}" dt="2020-06-20T23:16:34.906" v="134"/>
          <ac:inkMkLst>
            <pc:docMk/>
            <pc:sldMk cId="0" sldId="264"/>
            <ac:inkMk id="43019" creationId="{E68B3B2F-B19D-4B36-A745-3AF498A8F6D2}"/>
          </ac:inkMkLst>
        </pc:inkChg>
        <pc:inkChg chg="add mod">
          <ac:chgData name="仁園 呂" userId="eef67f80-1e14-4c90-a22b-aad4575b3ef9" providerId="ADAL" clId="{FC75A137-0438-4E64-A2F8-CF022979D0B8}" dt="2020-06-20T23:16:34.906" v="134"/>
          <ac:inkMkLst>
            <pc:docMk/>
            <pc:sldMk cId="0" sldId="264"/>
            <ac:inkMk id="43020" creationId="{56EFA063-0E72-410A-A202-584376261C03}"/>
          </ac:inkMkLst>
        </pc:inkChg>
        <pc:inkChg chg="mod">
          <ac:chgData name="仁園 呂" userId="eef67f80-1e14-4c90-a22b-aad4575b3ef9" providerId="ADAL" clId="{FC75A137-0438-4E64-A2F8-CF022979D0B8}" dt="2020-06-22T09:49:58.334" v="1498"/>
          <ac:inkMkLst>
            <pc:docMk/>
            <pc:sldMk cId="0" sldId="264"/>
            <ac:inkMk id="43020" creationId="{71C43FB4-FB61-45ED-B0A5-B9D8045562B2}"/>
          </ac:inkMkLst>
        </pc:inkChg>
        <pc:inkChg chg="add mod">
          <ac:chgData name="仁園 呂" userId="eef67f80-1e14-4c90-a22b-aad4575b3ef9" providerId="ADAL" clId="{FC75A137-0438-4E64-A2F8-CF022979D0B8}" dt="2020-06-20T23:16:34.906" v="134"/>
          <ac:inkMkLst>
            <pc:docMk/>
            <pc:sldMk cId="0" sldId="264"/>
            <ac:inkMk id="43021" creationId="{B60DBC1C-EDE0-47AB-855B-DCA60B75E4AD}"/>
          </ac:inkMkLst>
        </pc:inkChg>
        <pc:inkChg chg="add mod">
          <ac:chgData name="仁園 呂" userId="eef67f80-1e14-4c90-a22b-aad4575b3ef9" providerId="ADAL" clId="{FC75A137-0438-4E64-A2F8-CF022979D0B8}" dt="2020-06-20T23:16:34.906" v="134"/>
          <ac:inkMkLst>
            <pc:docMk/>
            <pc:sldMk cId="0" sldId="264"/>
            <ac:inkMk id="43022" creationId="{C7FA850A-3333-42F2-90AA-49FCA20FE0B9}"/>
          </ac:inkMkLst>
        </pc:inkChg>
        <pc:inkChg chg="add mod">
          <ac:chgData name="仁園 呂" userId="eef67f80-1e14-4c90-a22b-aad4575b3ef9" providerId="ADAL" clId="{FC75A137-0438-4E64-A2F8-CF022979D0B8}" dt="2020-06-20T23:16:34.906" v="134"/>
          <ac:inkMkLst>
            <pc:docMk/>
            <pc:sldMk cId="0" sldId="264"/>
            <ac:inkMk id="43023" creationId="{0755B20B-3F66-411A-9390-E99AFF11C8FD}"/>
          </ac:inkMkLst>
        </pc:inkChg>
        <pc:inkChg chg="mod">
          <ac:chgData name="仁園 呂" userId="eef67f80-1e14-4c90-a22b-aad4575b3ef9" providerId="ADAL" clId="{FC75A137-0438-4E64-A2F8-CF022979D0B8}" dt="2020-06-22T09:51:28.264" v="1509"/>
          <ac:inkMkLst>
            <pc:docMk/>
            <pc:sldMk cId="0" sldId="264"/>
            <ac:inkMk id="43023" creationId="{EF0649CE-D826-44E6-AE8C-BD0A24A26B5F}"/>
          </ac:inkMkLst>
        </pc:inkChg>
        <pc:inkChg chg="mod">
          <ac:chgData name="仁園 呂" userId="eef67f80-1e14-4c90-a22b-aad4575b3ef9" providerId="ADAL" clId="{FC75A137-0438-4E64-A2F8-CF022979D0B8}" dt="2020-06-22T09:51:28.264" v="1509"/>
          <ac:inkMkLst>
            <pc:docMk/>
            <pc:sldMk cId="0" sldId="264"/>
            <ac:inkMk id="43024" creationId="{9BFD47AE-8A27-43E8-B178-064DF24C43F7}"/>
          </ac:inkMkLst>
        </pc:inkChg>
        <pc:inkChg chg="add mod">
          <ac:chgData name="仁園 呂" userId="eef67f80-1e14-4c90-a22b-aad4575b3ef9" providerId="ADAL" clId="{FC75A137-0438-4E64-A2F8-CF022979D0B8}" dt="2020-06-20T23:16:34.906" v="134"/>
          <ac:inkMkLst>
            <pc:docMk/>
            <pc:sldMk cId="0" sldId="264"/>
            <ac:inkMk id="43024" creationId="{A71027CD-BC93-462D-9865-C5632811D95B}"/>
          </ac:inkMkLst>
        </pc:inkChg>
        <pc:inkChg chg="mod">
          <ac:chgData name="仁園 呂" userId="eef67f80-1e14-4c90-a22b-aad4575b3ef9" providerId="ADAL" clId="{FC75A137-0438-4E64-A2F8-CF022979D0B8}" dt="2020-06-22T09:51:28.264" v="1509"/>
          <ac:inkMkLst>
            <pc:docMk/>
            <pc:sldMk cId="0" sldId="264"/>
            <ac:inkMk id="43025" creationId="{5EAF2E68-B6B0-45F5-9372-72928B0ADEB8}"/>
          </ac:inkMkLst>
        </pc:inkChg>
        <pc:inkChg chg="mod">
          <ac:chgData name="仁園 呂" userId="eef67f80-1e14-4c90-a22b-aad4575b3ef9" providerId="ADAL" clId="{FC75A137-0438-4E64-A2F8-CF022979D0B8}" dt="2020-06-22T09:51:28.264" v="1509"/>
          <ac:inkMkLst>
            <pc:docMk/>
            <pc:sldMk cId="0" sldId="264"/>
            <ac:inkMk id="43026" creationId="{E4BF6AB5-115C-40F7-BD15-768CA6F678ED}"/>
          </ac:inkMkLst>
        </pc:inkChg>
        <pc:inkChg chg="add mod">
          <ac:chgData name="仁園 呂" userId="eef67f80-1e14-4c90-a22b-aad4575b3ef9" providerId="ADAL" clId="{FC75A137-0438-4E64-A2F8-CF022979D0B8}" dt="2020-06-20T23:16:34.906" v="134"/>
          <ac:inkMkLst>
            <pc:docMk/>
            <pc:sldMk cId="0" sldId="264"/>
            <ac:inkMk id="43027" creationId="{A400D73C-9D38-4EBB-B54A-DFCA4B29005C}"/>
          </ac:inkMkLst>
        </pc:inkChg>
        <pc:inkChg chg="add mod">
          <ac:chgData name="仁園 呂" userId="eef67f80-1e14-4c90-a22b-aad4575b3ef9" providerId="ADAL" clId="{FC75A137-0438-4E64-A2F8-CF022979D0B8}" dt="2020-06-20T23:16:34.906" v="134"/>
          <ac:inkMkLst>
            <pc:docMk/>
            <pc:sldMk cId="0" sldId="264"/>
            <ac:inkMk id="43028" creationId="{A265D3AE-D29B-46BD-98AA-A25D7DCE5FA5}"/>
          </ac:inkMkLst>
        </pc:inkChg>
        <pc:inkChg chg="mod">
          <ac:chgData name="仁園 呂" userId="eef67f80-1e14-4c90-a22b-aad4575b3ef9" providerId="ADAL" clId="{FC75A137-0438-4E64-A2F8-CF022979D0B8}" dt="2020-06-22T09:51:28.264" v="1509"/>
          <ac:inkMkLst>
            <pc:docMk/>
            <pc:sldMk cId="0" sldId="264"/>
            <ac:inkMk id="43028" creationId="{C18CE244-12E0-4B94-B1E5-4AA255C54616}"/>
          </ac:inkMkLst>
        </pc:inkChg>
        <pc:inkChg chg="add mod">
          <ac:chgData name="仁園 呂" userId="eef67f80-1e14-4c90-a22b-aad4575b3ef9" providerId="ADAL" clId="{FC75A137-0438-4E64-A2F8-CF022979D0B8}" dt="2020-06-20T23:16:34.906" v="134"/>
          <ac:inkMkLst>
            <pc:docMk/>
            <pc:sldMk cId="0" sldId="264"/>
            <ac:inkMk id="43029" creationId="{774CAAAD-3FC7-4734-B0F7-041CD49E1936}"/>
          </ac:inkMkLst>
        </pc:inkChg>
        <pc:inkChg chg="mod">
          <ac:chgData name="仁園 呂" userId="eef67f80-1e14-4c90-a22b-aad4575b3ef9" providerId="ADAL" clId="{FC75A137-0438-4E64-A2F8-CF022979D0B8}" dt="2020-06-22T09:51:28.264" v="1509"/>
          <ac:inkMkLst>
            <pc:docMk/>
            <pc:sldMk cId="0" sldId="264"/>
            <ac:inkMk id="43029" creationId="{89AF62BC-0BE0-43E5-8479-FD851FFA36A7}"/>
          </ac:inkMkLst>
        </pc:inkChg>
        <pc:inkChg chg="add mod">
          <ac:chgData name="仁園 呂" userId="eef67f80-1e14-4c90-a22b-aad4575b3ef9" providerId="ADAL" clId="{FC75A137-0438-4E64-A2F8-CF022979D0B8}" dt="2020-06-20T23:16:34.906" v="134"/>
          <ac:inkMkLst>
            <pc:docMk/>
            <pc:sldMk cId="0" sldId="264"/>
            <ac:inkMk id="43030" creationId="{2B71FBC9-5B92-4B59-8928-87D6FB559D3E}"/>
          </ac:inkMkLst>
        </pc:inkChg>
        <pc:inkChg chg="mod">
          <ac:chgData name="仁園 呂" userId="eef67f80-1e14-4c90-a22b-aad4575b3ef9" providerId="ADAL" clId="{FC75A137-0438-4E64-A2F8-CF022979D0B8}" dt="2020-06-22T09:51:28.264" v="1509"/>
          <ac:inkMkLst>
            <pc:docMk/>
            <pc:sldMk cId="0" sldId="264"/>
            <ac:inkMk id="43030" creationId="{90050211-660B-4DAC-9516-081E3EAD490B}"/>
          </ac:inkMkLst>
        </pc:inkChg>
        <pc:inkChg chg="mod">
          <ac:chgData name="仁園 呂" userId="eef67f80-1e14-4c90-a22b-aad4575b3ef9" providerId="ADAL" clId="{FC75A137-0438-4E64-A2F8-CF022979D0B8}" dt="2020-06-22T09:51:28.264" v="1509"/>
          <ac:inkMkLst>
            <pc:docMk/>
            <pc:sldMk cId="0" sldId="264"/>
            <ac:inkMk id="43031" creationId="{0BA1089F-F2EA-4049-85A4-0A95A3F381E4}"/>
          </ac:inkMkLst>
        </pc:inkChg>
        <pc:inkChg chg="add mod">
          <ac:chgData name="仁園 呂" userId="eef67f80-1e14-4c90-a22b-aad4575b3ef9" providerId="ADAL" clId="{FC75A137-0438-4E64-A2F8-CF022979D0B8}" dt="2020-06-20T23:16:34.906" v="134"/>
          <ac:inkMkLst>
            <pc:docMk/>
            <pc:sldMk cId="0" sldId="264"/>
            <ac:inkMk id="43031" creationId="{C656A848-19D0-4F74-9622-57E1F6BBD6C3}"/>
          </ac:inkMkLst>
        </pc:inkChg>
        <pc:inkChg chg="mod">
          <ac:chgData name="仁園 呂" userId="eef67f80-1e14-4c90-a22b-aad4575b3ef9" providerId="ADAL" clId="{FC75A137-0438-4E64-A2F8-CF022979D0B8}" dt="2020-06-22T09:51:28.264" v="1509"/>
          <ac:inkMkLst>
            <pc:docMk/>
            <pc:sldMk cId="0" sldId="264"/>
            <ac:inkMk id="43032" creationId="{43B42664-616A-4621-88A1-83F3810BE5B2}"/>
          </ac:inkMkLst>
        </pc:inkChg>
        <pc:inkChg chg="add mod">
          <ac:chgData name="仁園 呂" userId="eef67f80-1e14-4c90-a22b-aad4575b3ef9" providerId="ADAL" clId="{FC75A137-0438-4E64-A2F8-CF022979D0B8}" dt="2020-06-20T23:16:34.906" v="134"/>
          <ac:inkMkLst>
            <pc:docMk/>
            <pc:sldMk cId="0" sldId="264"/>
            <ac:inkMk id="43033" creationId="{13C2DDA7-156B-45B2-9790-3757C693DE83}"/>
          </ac:inkMkLst>
        </pc:inkChg>
        <pc:inkChg chg="add mod">
          <ac:chgData name="仁園 呂" userId="eef67f80-1e14-4c90-a22b-aad4575b3ef9" providerId="ADAL" clId="{FC75A137-0438-4E64-A2F8-CF022979D0B8}" dt="2020-06-20T23:16:34.906" v="134"/>
          <ac:inkMkLst>
            <pc:docMk/>
            <pc:sldMk cId="0" sldId="264"/>
            <ac:inkMk id="43034" creationId="{208B4378-5A38-4BC7-9CF7-44C5B15FC703}"/>
          </ac:inkMkLst>
        </pc:inkChg>
        <pc:inkChg chg="mod">
          <ac:chgData name="仁園 呂" userId="eef67f80-1e14-4c90-a22b-aad4575b3ef9" providerId="ADAL" clId="{FC75A137-0438-4E64-A2F8-CF022979D0B8}" dt="2020-06-22T09:51:28.264" v="1509"/>
          <ac:inkMkLst>
            <pc:docMk/>
            <pc:sldMk cId="0" sldId="264"/>
            <ac:inkMk id="43035" creationId="{AF82742A-485A-4C2D-A9F2-0F0ADA9FC20F}"/>
          </ac:inkMkLst>
        </pc:inkChg>
        <pc:inkChg chg="add mod">
          <ac:chgData name="仁園 呂" userId="eef67f80-1e14-4c90-a22b-aad4575b3ef9" providerId="ADAL" clId="{FC75A137-0438-4E64-A2F8-CF022979D0B8}" dt="2020-06-20T23:16:34.906" v="134"/>
          <ac:inkMkLst>
            <pc:docMk/>
            <pc:sldMk cId="0" sldId="264"/>
            <ac:inkMk id="43035" creationId="{EF4143CB-8BA9-45EA-AA7C-082F03D8A246}"/>
          </ac:inkMkLst>
        </pc:inkChg>
        <pc:inkChg chg="add mod">
          <ac:chgData name="仁園 呂" userId="eef67f80-1e14-4c90-a22b-aad4575b3ef9" providerId="ADAL" clId="{FC75A137-0438-4E64-A2F8-CF022979D0B8}" dt="2020-06-20T23:16:34.906" v="134"/>
          <ac:inkMkLst>
            <pc:docMk/>
            <pc:sldMk cId="0" sldId="264"/>
            <ac:inkMk id="43036" creationId="{57C41A01-4981-4C63-AF96-F48E293AD6BE}"/>
          </ac:inkMkLst>
        </pc:inkChg>
        <pc:inkChg chg="mod">
          <ac:chgData name="仁園 呂" userId="eef67f80-1e14-4c90-a22b-aad4575b3ef9" providerId="ADAL" clId="{FC75A137-0438-4E64-A2F8-CF022979D0B8}" dt="2020-06-22T09:51:28.264" v="1509"/>
          <ac:inkMkLst>
            <pc:docMk/>
            <pc:sldMk cId="0" sldId="264"/>
            <ac:inkMk id="43036" creationId="{F19A3E07-EDD3-4133-ACC5-1C88EFF58B3D}"/>
          </ac:inkMkLst>
        </pc:inkChg>
        <pc:inkChg chg="mod">
          <ac:chgData name="仁園 呂" userId="eef67f80-1e14-4c90-a22b-aad4575b3ef9" providerId="ADAL" clId="{FC75A137-0438-4E64-A2F8-CF022979D0B8}" dt="2020-06-22T09:51:28.264" v="1509"/>
          <ac:inkMkLst>
            <pc:docMk/>
            <pc:sldMk cId="0" sldId="264"/>
            <ac:inkMk id="43037" creationId="{1580F12C-3166-418E-82CE-8E49B9BA9079}"/>
          </ac:inkMkLst>
        </pc:inkChg>
        <pc:inkChg chg="add mod">
          <ac:chgData name="仁園 呂" userId="eef67f80-1e14-4c90-a22b-aad4575b3ef9" providerId="ADAL" clId="{FC75A137-0438-4E64-A2F8-CF022979D0B8}" dt="2020-06-20T23:16:34.906" v="134"/>
          <ac:inkMkLst>
            <pc:docMk/>
            <pc:sldMk cId="0" sldId="264"/>
            <ac:inkMk id="43038" creationId="{14F44E04-2F32-49BF-B4B8-61E5E22630CB}"/>
          </ac:inkMkLst>
        </pc:inkChg>
        <pc:inkChg chg="mod">
          <ac:chgData name="仁園 呂" userId="eef67f80-1e14-4c90-a22b-aad4575b3ef9" providerId="ADAL" clId="{FC75A137-0438-4E64-A2F8-CF022979D0B8}" dt="2020-06-22T09:51:28.264" v="1509"/>
          <ac:inkMkLst>
            <pc:docMk/>
            <pc:sldMk cId="0" sldId="264"/>
            <ac:inkMk id="43038" creationId="{8DCAE510-5AAB-44E8-B100-A3C6D3A04FE0}"/>
          </ac:inkMkLst>
        </pc:inkChg>
        <pc:inkChg chg="mod">
          <ac:chgData name="仁園 呂" userId="eef67f80-1e14-4c90-a22b-aad4575b3ef9" providerId="ADAL" clId="{FC75A137-0438-4E64-A2F8-CF022979D0B8}" dt="2020-06-22T09:51:28.264" v="1509"/>
          <ac:inkMkLst>
            <pc:docMk/>
            <pc:sldMk cId="0" sldId="264"/>
            <ac:inkMk id="43039" creationId="{CF9E6D23-407D-4493-B4D5-8DC36FF67B3D}"/>
          </ac:inkMkLst>
        </pc:inkChg>
        <pc:inkChg chg="add mod">
          <ac:chgData name="仁園 呂" userId="eef67f80-1e14-4c90-a22b-aad4575b3ef9" providerId="ADAL" clId="{FC75A137-0438-4E64-A2F8-CF022979D0B8}" dt="2020-06-20T23:16:34.906" v="134"/>
          <ac:inkMkLst>
            <pc:docMk/>
            <pc:sldMk cId="0" sldId="264"/>
            <ac:inkMk id="43039" creationId="{EE9F21F0-1D66-4DE0-BDCD-E1C1B43C6DEA}"/>
          </ac:inkMkLst>
        </pc:inkChg>
        <pc:inkChg chg="mod">
          <ac:chgData name="仁園 呂" userId="eef67f80-1e14-4c90-a22b-aad4575b3ef9" providerId="ADAL" clId="{FC75A137-0438-4E64-A2F8-CF022979D0B8}" dt="2020-06-22T09:51:28.264" v="1509"/>
          <ac:inkMkLst>
            <pc:docMk/>
            <pc:sldMk cId="0" sldId="264"/>
            <ac:inkMk id="43040" creationId="{7AB741BD-1B92-43EE-9029-F0176B63E15E}"/>
          </ac:inkMkLst>
        </pc:inkChg>
        <pc:inkChg chg="add mod">
          <ac:chgData name="仁園 呂" userId="eef67f80-1e14-4c90-a22b-aad4575b3ef9" providerId="ADAL" clId="{FC75A137-0438-4E64-A2F8-CF022979D0B8}" dt="2020-06-20T23:16:34.906" v="134"/>
          <ac:inkMkLst>
            <pc:docMk/>
            <pc:sldMk cId="0" sldId="264"/>
            <ac:inkMk id="43040" creationId="{E323D818-789D-4C24-8D5A-D4C5C136CDE9}"/>
          </ac:inkMkLst>
        </pc:inkChg>
        <pc:inkChg chg="mod">
          <ac:chgData name="仁園 呂" userId="eef67f80-1e14-4c90-a22b-aad4575b3ef9" providerId="ADAL" clId="{FC75A137-0438-4E64-A2F8-CF022979D0B8}" dt="2020-06-22T09:51:28.264" v="1509"/>
          <ac:inkMkLst>
            <pc:docMk/>
            <pc:sldMk cId="0" sldId="264"/>
            <ac:inkMk id="43042" creationId="{893E349E-3009-4AEC-80C9-602A28F2ADC5}"/>
          </ac:inkMkLst>
        </pc:inkChg>
        <pc:inkChg chg="add mod">
          <ac:chgData name="仁園 呂" userId="eef67f80-1e14-4c90-a22b-aad4575b3ef9" providerId="ADAL" clId="{FC75A137-0438-4E64-A2F8-CF022979D0B8}" dt="2020-06-20T23:16:34.906" v="134"/>
          <ac:inkMkLst>
            <pc:docMk/>
            <pc:sldMk cId="0" sldId="264"/>
            <ac:inkMk id="43042" creationId="{A5A83509-8373-4410-AB6D-7291C6DB9AE3}"/>
          </ac:inkMkLst>
        </pc:inkChg>
        <pc:inkChg chg="mod">
          <ac:chgData name="仁園 呂" userId="eef67f80-1e14-4c90-a22b-aad4575b3ef9" providerId="ADAL" clId="{FC75A137-0438-4E64-A2F8-CF022979D0B8}" dt="2020-06-22T09:51:28.264" v="1509"/>
          <ac:inkMkLst>
            <pc:docMk/>
            <pc:sldMk cId="0" sldId="264"/>
            <ac:inkMk id="43043" creationId="{5470C688-3E51-4BAA-8B0D-6FFAC45BBC1A}"/>
          </ac:inkMkLst>
        </pc:inkChg>
        <pc:inkChg chg="mod">
          <ac:chgData name="仁園 呂" userId="eef67f80-1e14-4c90-a22b-aad4575b3ef9" providerId="ADAL" clId="{FC75A137-0438-4E64-A2F8-CF022979D0B8}" dt="2020-06-22T09:50:33.337" v="1502"/>
          <ac:inkMkLst>
            <pc:docMk/>
            <pc:sldMk cId="0" sldId="264"/>
            <ac:inkMk id="43044" creationId="{B559BB76-C0FC-434C-9A03-269450FE86A4}"/>
          </ac:inkMkLst>
        </pc:inkChg>
        <pc:inkChg chg="add mod">
          <ac:chgData name="仁園 呂" userId="eef67f80-1e14-4c90-a22b-aad4575b3ef9" providerId="ADAL" clId="{FC75A137-0438-4E64-A2F8-CF022979D0B8}" dt="2020-06-20T23:16:34.906" v="134"/>
          <ac:inkMkLst>
            <pc:docMk/>
            <pc:sldMk cId="0" sldId="264"/>
            <ac:inkMk id="43044" creationId="{D121F4A3-CA7E-4087-BE7F-6744D9D0583D}"/>
          </ac:inkMkLst>
        </pc:inkChg>
        <pc:inkChg chg="mod">
          <ac:chgData name="仁園 呂" userId="eef67f80-1e14-4c90-a22b-aad4575b3ef9" providerId="ADAL" clId="{FC75A137-0438-4E64-A2F8-CF022979D0B8}" dt="2020-06-22T09:50:33.337" v="1502"/>
          <ac:inkMkLst>
            <pc:docMk/>
            <pc:sldMk cId="0" sldId="264"/>
            <ac:inkMk id="43045" creationId="{DAB570A3-5934-47DE-AAE8-589005FA64B1}"/>
          </ac:inkMkLst>
        </pc:inkChg>
        <pc:inkChg chg="add mod">
          <ac:chgData name="仁園 呂" userId="eef67f80-1e14-4c90-a22b-aad4575b3ef9" providerId="ADAL" clId="{FC75A137-0438-4E64-A2F8-CF022979D0B8}" dt="2020-06-20T23:16:34.906" v="134"/>
          <ac:inkMkLst>
            <pc:docMk/>
            <pc:sldMk cId="0" sldId="264"/>
            <ac:inkMk id="43045" creationId="{FD625539-4883-4A5C-9036-02ADB4AD01A5}"/>
          </ac:inkMkLst>
        </pc:inkChg>
        <pc:inkChg chg="mod">
          <ac:chgData name="仁園 呂" userId="eef67f80-1e14-4c90-a22b-aad4575b3ef9" providerId="ADAL" clId="{FC75A137-0438-4E64-A2F8-CF022979D0B8}" dt="2020-06-22T09:50:33.337" v="1502"/>
          <ac:inkMkLst>
            <pc:docMk/>
            <pc:sldMk cId="0" sldId="264"/>
            <ac:inkMk id="43046" creationId="{A07280F2-480A-4E3B-8BF8-F16E0E7E9794}"/>
          </ac:inkMkLst>
        </pc:inkChg>
        <pc:inkChg chg="add mod">
          <ac:chgData name="仁園 呂" userId="eef67f80-1e14-4c90-a22b-aad4575b3ef9" providerId="ADAL" clId="{FC75A137-0438-4E64-A2F8-CF022979D0B8}" dt="2020-06-20T23:16:34.906" v="134"/>
          <ac:inkMkLst>
            <pc:docMk/>
            <pc:sldMk cId="0" sldId="264"/>
            <ac:inkMk id="43047" creationId="{151ADCED-C50E-462F-986B-52B3AEB450C0}"/>
          </ac:inkMkLst>
        </pc:inkChg>
        <pc:inkChg chg="mod">
          <ac:chgData name="仁園 呂" userId="eef67f80-1e14-4c90-a22b-aad4575b3ef9" providerId="ADAL" clId="{FC75A137-0438-4E64-A2F8-CF022979D0B8}" dt="2020-06-22T09:50:33.337" v="1502"/>
          <ac:inkMkLst>
            <pc:docMk/>
            <pc:sldMk cId="0" sldId="264"/>
            <ac:inkMk id="43047" creationId="{A045B66F-B6A0-4325-A704-9866BF7B31B2}"/>
          </ac:inkMkLst>
        </pc:inkChg>
        <pc:inkChg chg="add mod">
          <ac:chgData name="仁園 呂" userId="eef67f80-1e14-4c90-a22b-aad4575b3ef9" providerId="ADAL" clId="{FC75A137-0438-4E64-A2F8-CF022979D0B8}" dt="2020-06-20T23:16:34.906" v="134"/>
          <ac:inkMkLst>
            <pc:docMk/>
            <pc:sldMk cId="0" sldId="264"/>
            <ac:inkMk id="43048" creationId="{D3204EA4-117A-471A-8AB4-7B59AFE2F2B0}"/>
          </ac:inkMkLst>
        </pc:inkChg>
        <pc:inkChg chg="add mod">
          <ac:chgData name="仁園 呂" userId="eef67f80-1e14-4c90-a22b-aad4575b3ef9" providerId="ADAL" clId="{FC75A137-0438-4E64-A2F8-CF022979D0B8}" dt="2020-06-20T23:16:34.906" v="134"/>
          <ac:inkMkLst>
            <pc:docMk/>
            <pc:sldMk cId="0" sldId="264"/>
            <ac:inkMk id="43049" creationId="{BFDF3B93-81F1-4012-98DC-E10162DEEBE1}"/>
          </ac:inkMkLst>
        </pc:inkChg>
        <pc:inkChg chg="add mod">
          <ac:chgData name="仁園 呂" userId="eef67f80-1e14-4c90-a22b-aad4575b3ef9" providerId="ADAL" clId="{FC75A137-0438-4E64-A2F8-CF022979D0B8}" dt="2020-06-20T23:16:34.906" v="134"/>
          <ac:inkMkLst>
            <pc:docMk/>
            <pc:sldMk cId="0" sldId="264"/>
            <ac:inkMk id="43050" creationId="{EDD07B51-5FF1-4CD8-8DB1-D5FFD57088F7}"/>
          </ac:inkMkLst>
        </pc:inkChg>
        <pc:inkChg chg="add mod">
          <ac:chgData name="仁園 呂" userId="eef67f80-1e14-4c90-a22b-aad4575b3ef9" providerId="ADAL" clId="{FC75A137-0438-4E64-A2F8-CF022979D0B8}" dt="2020-06-20T23:16:34.906" v="134"/>
          <ac:inkMkLst>
            <pc:docMk/>
            <pc:sldMk cId="0" sldId="264"/>
            <ac:inkMk id="43051" creationId="{2D78949B-2921-4E2A-946C-4A0FC82FF8B7}"/>
          </ac:inkMkLst>
        </pc:inkChg>
        <pc:inkChg chg="mod">
          <ac:chgData name="仁園 呂" userId="eef67f80-1e14-4c90-a22b-aad4575b3ef9" providerId="ADAL" clId="{FC75A137-0438-4E64-A2F8-CF022979D0B8}" dt="2020-06-22T09:50:41.597" v="1503"/>
          <ac:inkMkLst>
            <pc:docMk/>
            <pc:sldMk cId="0" sldId="264"/>
            <ac:inkMk id="43051" creationId="{E41DA8B1-6F4C-4B1E-A584-BC6A68A711E4}"/>
          </ac:inkMkLst>
        </pc:inkChg>
        <pc:inkChg chg="add mod">
          <ac:chgData name="仁園 呂" userId="eef67f80-1e14-4c90-a22b-aad4575b3ef9" providerId="ADAL" clId="{FC75A137-0438-4E64-A2F8-CF022979D0B8}" dt="2020-06-20T23:16:34.906" v="134"/>
          <ac:inkMkLst>
            <pc:docMk/>
            <pc:sldMk cId="0" sldId="264"/>
            <ac:inkMk id="43052" creationId="{2F50DEB2-0D9F-4744-8A4B-D3E04D0E37B9}"/>
          </ac:inkMkLst>
        </pc:inkChg>
        <pc:inkChg chg="mod">
          <ac:chgData name="仁園 呂" userId="eef67f80-1e14-4c90-a22b-aad4575b3ef9" providerId="ADAL" clId="{FC75A137-0438-4E64-A2F8-CF022979D0B8}" dt="2020-06-22T09:50:41.597" v="1503"/>
          <ac:inkMkLst>
            <pc:docMk/>
            <pc:sldMk cId="0" sldId="264"/>
            <ac:inkMk id="43052" creationId="{E88833E0-5AB5-406D-BD71-8D04AECADDC1}"/>
          </ac:inkMkLst>
        </pc:inkChg>
        <pc:inkChg chg="add mod">
          <ac:chgData name="仁園 呂" userId="eef67f80-1e14-4c90-a22b-aad4575b3ef9" providerId="ADAL" clId="{FC75A137-0438-4E64-A2F8-CF022979D0B8}" dt="2020-06-20T23:16:34.906" v="134"/>
          <ac:inkMkLst>
            <pc:docMk/>
            <pc:sldMk cId="0" sldId="264"/>
            <ac:inkMk id="43053" creationId="{6AB76011-9BB0-4734-9758-0236AAE312B0}"/>
          </ac:inkMkLst>
        </pc:inkChg>
        <pc:inkChg chg="mod">
          <ac:chgData name="仁園 呂" userId="eef67f80-1e14-4c90-a22b-aad4575b3ef9" providerId="ADAL" clId="{FC75A137-0438-4E64-A2F8-CF022979D0B8}" dt="2020-06-22T09:50:41.597" v="1503"/>
          <ac:inkMkLst>
            <pc:docMk/>
            <pc:sldMk cId="0" sldId="264"/>
            <ac:inkMk id="43053" creationId="{CFAC1738-9DA6-4B74-AA75-4787C93AC34A}"/>
          </ac:inkMkLst>
        </pc:inkChg>
        <pc:inkChg chg="add mod">
          <ac:chgData name="仁園 呂" userId="eef67f80-1e14-4c90-a22b-aad4575b3ef9" providerId="ADAL" clId="{FC75A137-0438-4E64-A2F8-CF022979D0B8}" dt="2020-06-20T23:16:34.906" v="134"/>
          <ac:inkMkLst>
            <pc:docMk/>
            <pc:sldMk cId="0" sldId="264"/>
            <ac:inkMk id="43054" creationId="{7FD4C9A2-F5B4-4EDA-8A61-3F47DB5883A9}"/>
          </ac:inkMkLst>
        </pc:inkChg>
        <pc:inkChg chg="mod">
          <ac:chgData name="仁園 呂" userId="eef67f80-1e14-4c90-a22b-aad4575b3ef9" providerId="ADAL" clId="{FC75A137-0438-4E64-A2F8-CF022979D0B8}" dt="2020-06-22T09:50:41.597" v="1503"/>
          <ac:inkMkLst>
            <pc:docMk/>
            <pc:sldMk cId="0" sldId="264"/>
            <ac:inkMk id="43054" creationId="{B9020D1C-4CE6-4419-B2A2-D6B6EA2A70C6}"/>
          </ac:inkMkLst>
        </pc:inkChg>
        <pc:inkChg chg="mod">
          <ac:chgData name="仁園 呂" userId="eef67f80-1e14-4c90-a22b-aad4575b3ef9" providerId="ADAL" clId="{FC75A137-0438-4E64-A2F8-CF022979D0B8}" dt="2020-06-22T09:50:41.597" v="1503"/>
          <ac:inkMkLst>
            <pc:docMk/>
            <pc:sldMk cId="0" sldId="264"/>
            <ac:inkMk id="43055" creationId="{708AF1D3-A522-4687-9AD8-C96E56F4CF79}"/>
          </ac:inkMkLst>
        </pc:inkChg>
        <pc:inkChg chg="add mod">
          <ac:chgData name="仁園 呂" userId="eef67f80-1e14-4c90-a22b-aad4575b3ef9" providerId="ADAL" clId="{FC75A137-0438-4E64-A2F8-CF022979D0B8}" dt="2020-06-20T23:16:34.906" v="134"/>
          <ac:inkMkLst>
            <pc:docMk/>
            <pc:sldMk cId="0" sldId="264"/>
            <ac:inkMk id="43055" creationId="{ECFD1806-1E57-4A92-91B6-D6A72A2FB178}"/>
          </ac:inkMkLst>
        </pc:inkChg>
        <pc:inkChg chg="mod">
          <ac:chgData name="仁園 呂" userId="eef67f80-1e14-4c90-a22b-aad4575b3ef9" providerId="ADAL" clId="{FC75A137-0438-4E64-A2F8-CF022979D0B8}" dt="2020-06-22T09:50:41.597" v="1503"/>
          <ac:inkMkLst>
            <pc:docMk/>
            <pc:sldMk cId="0" sldId="264"/>
            <ac:inkMk id="43056" creationId="{8F620205-D588-4E6C-A7F6-DC71FB38287F}"/>
          </ac:inkMkLst>
        </pc:inkChg>
        <pc:inkChg chg="add mod">
          <ac:chgData name="仁園 呂" userId="eef67f80-1e14-4c90-a22b-aad4575b3ef9" providerId="ADAL" clId="{FC75A137-0438-4E64-A2F8-CF022979D0B8}" dt="2020-06-20T23:16:34.906" v="134"/>
          <ac:inkMkLst>
            <pc:docMk/>
            <pc:sldMk cId="0" sldId="264"/>
            <ac:inkMk id="43056" creationId="{AC5E14D7-668B-44D6-844D-37DECB967704}"/>
          </ac:inkMkLst>
        </pc:inkChg>
        <pc:inkChg chg="add mod">
          <ac:chgData name="仁園 呂" userId="eef67f80-1e14-4c90-a22b-aad4575b3ef9" providerId="ADAL" clId="{FC75A137-0438-4E64-A2F8-CF022979D0B8}" dt="2020-06-20T23:16:34.906" v="134"/>
          <ac:inkMkLst>
            <pc:docMk/>
            <pc:sldMk cId="0" sldId="264"/>
            <ac:inkMk id="43057" creationId="{0E464F8D-C4DB-4E55-A1C1-DD3C0798E324}"/>
          </ac:inkMkLst>
        </pc:inkChg>
        <pc:inkChg chg="mod">
          <ac:chgData name="仁園 呂" userId="eef67f80-1e14-4c90-a22b-aad4575b3ef9" providerId="ADAL" clId="{FC75A137-0438-4E64-A2F8-CF022979D0B8}" dt="2020-06-22T09:50:46.332" v="1504"/>
          <ac:inkMkLst>
            <pc:docMk/>
            <pc:sldMk cId="0" sldId="264"/>
            <ac:inkMk id="43058" creationId="{F7E4E6FE-D900-4D61-829E-405BA4B527BC}"/>
          </ac:inkMkLst>
        </pc:inkChg>
        <pc:inkChg chg="add mod">
          <ac:chgData name="仁園 呂" userId="eef67f80-1e14-4c90-a22b-aad4575b3ef9" providerId="ADAL" clId="{FC75A137-0438-4E64-A2F8-CF022979D0B8}" dt="2020-06-20T23:16:34.906" v="134"/>
          <ac:inkMkLst>
            <pc:docMk/>
            <pc:sldMk cId="0" sldId="264"/>
            <ac:inkMk id="43059" creationId="{031E5CA2-B6D7-4607-BE8F-16BDF3AE95AA}"/>
          </ac:inkMkLst>
        </pc:inkChg>
        <pc:inkChg chg="mod">
          <ac:chgData name="仁園 呂" userId="eef67f80-1e14-4c90-a22b-aad4575b3ef9" providerId="ADAL" clId="{FC75A137-0438-4E64-A2F8-CF022979D0B8}" dt="2020-06-22T09:50:46.332" v="1504"/>
          <ac:inkMkLst>
            <pc:docMk/>
            <pc:sldMk cId="0" sldId="264"/>
            <ac:inkMk id="43059" creationId="{39A706DC-E930-434E-9779-E59187DBFA38}"/>
          </ac:inkMkLst>
        </pc:inkChg>
        <pc:inkChg chg="add mod">
          <ac:chgData name="仁園 呂" userId="eef67f80-1e14-4c90-a22b-aad4575b3ef9" providerId="ADAL" clId="{FC75A137-0438-4E64-A2F8-CF022979D0B8}" dt="2020-06-20T23:16:34.906" v="134"/>
          <ac:inkMkLst>
            <pc:docMk/>
            <pc:sldMk cId="0" sldId="264"/>
            <ac:inkMk id="43060" creationId="{3D101552-002D-42D1-ABB6-CAA04F500326}"/>
          </ac:inkMkLst>
        </pc:inkChg>
        <pc:inkChg chg="add mod">
          <ac:chgData name="仁園 呂" userId="eef67f80-1e14-4c90-a22b-aad4575b3ef9" providerId="ADAL" clId="{FC75A137-0438-4E64-A2F8-CF022979D0B8}" dt="2020-06-20T23:16:34.906" v="134"/>
          <ac:inkMkLst>
            <pc:docMk/>
            <pc:sldMk cId="0" sldId="264"/>
            <ac:inkMk id="43061" creationId="{88B8A729-45D1-4FC2-BA0F-9367D52A9DBD}"/>
          </ac:inkMkLst>
        </pc:inkChg>
        <pc:inkChg chg="add mod">
          <ac:chgData name="仁園 呂" userId="eef67f80-1e14-4c90-a22b-aad4575b3ef9" providerId="ADAL" clId="{FC75A137-0438-4E64-A2F8-CF022979D0B8}" dt="2020-06-20T23:16:34.906" v="134"/>
          <ac:inkMkLst>
            <pc:docMk/>
            <pc:sldMk cId="0" sldId="264"/>
            <ac:inkMk id="43062" creationId="{37111BAA-8D79-4F41-891F-8CBF9FB00049}"/>
          </ac:inkMkLst>
        </pc:inkChg>
        <pc:inkChg chg="mod">
          <ac:chgData name="仁園 呂" userId="eef67f80-1e14-4c90-a22b-aad4575b3ef9" providerId="ADAL" clId="{FC75A137-0438-4E64-A2F8-CF022979D0B8}" dt="2020-06-22T09:51:07.898" v="1507"/>
          <ac:inkMkLst>
            <pc:docMk/>
            <pc:sldMk cId="0" sldId="264"/>
            <ac:inkMk id="43062" creationId="{C6A01A09-77E6-4322-84F0-D3A2BAE667D0}"/>
          </ac:inkMkLst>
        </pc:inkChg>
        <pc:inkChg chg="add mod">
          <ac:chgData name="仁園 呂" userId="eef67f80-1e14-4c90-a22b-aad4575b3ef9" providerId="ADAL" clId="{FC75A137-0438-4E64-A2F8-CF022979D0B8}" dt="2020-06-20T23:16:34.906" v="134"/>
          <ac:inkMkLst>
            <pc:docMk/>
            <pc:sldMk cId="0" sldId="264"/>
            <ac:inkMk id="43063" creationId="{48BB50ED-28E9-463F-A7B5-86B13474D6AA}"/>
          </ac:inkMkLst>
        </pc:inkChg>
        <pc:inkChg chg="mod">
          <ac:chgData name="仁園 呂" userId="eef67f80-1e14-4c90-a22b-aad4575b3ef9" providerId="ADAL" clId="{FC75A137-0438-4E64-A2F8-CF022979D0B8}" dt="2020-06-22T09:51:07.898" v="1507"/>
          <ac:inkMkLst>
            <pc:docMk/>
            <pc:sldMk cId="0" sldId="264"/>
            <ac:inkMk id="43063" creationId="{EA12872A-72F1-4F75-A1B7-B14D6ED216E3}"/>
          </ac:inkMkLst>
        </pc:inkChg>
        <pc:inkChg chg="mod">
          <ac:chgData name="仁園 呂" userId="eef67f80-1e14-4c90-a22b-aad4575b3ef9" providerId="ADAL" clId="{FC75A137-0438-4E64-A2F8-CF022979D0B8}" dt="2020-06-22T09:51:07.898" v="1507"/>
          <ac:inkMkLst>
            <pc:docMk/>
            <pc:sldMk cId="0" sldId="264"/>
            <ac:inkMk id="43064" creationId="{B6EB1866-A9DE-4F69-8980-BCAC99262017}"/>
          </ac:inkMkLst>
        </pc:inkChg>
        <pc:inkChg chg="add mod">
          <ac:chgData name="仁園 呂" userId="eef67f80-1e14-4c90-a22b-aad4575b3ef9" providerId="ADAL" clId="{FC75A137-0438-4E64-A2F8-CF022979D0B8}" dt="2020-06-20T23:16:34.906" v="134"/>
          <ac:inkMkLst>
            <pc:docMk/>
            <pc:sldMk cId="0" sldId="264"/>
            <ac:inkMk id="43064" creationId="{CEC6B986-DC5C-4A0B-98C3-96360867D597}"/>
          </ac:inkMkLst>
        </pc:inkChg>
        <pc:inkChg chg="add mod">
          <ac:chgData name="仁園 呂" userId="eef67f80-1e14-4c90-a22b-aad4575b3ef9" providerId="ADAL" clId="{FC75A137-0438-4E64-A2F8-CF022979D0B8}" dt="2020-06-20T23:16:34.906" v="134"/>
          <ac:inkMkLst>
            <pc:docMk/>
            <pc:sldMk cId="0" sldId="264"/>
            <ac:inkMk id="43065" creationId="{984696E8-54C8-4839-A4FF-835360BE28D3}"/>
          </ac:inkMkLst>
        </pc:inkChg>
        <pc:inkChg chg="mod">
          <ac:chgData name="仁園 呂" userId="eef67f80-1e14-4c90-a22b-aad4575b3ef9" providerId="ADAL" clId="{FC75A137-0438-4E64-A2F8-CF022979D0B8}" dt="2020-06-22T09:51:07.898" v="1507"/>
          <ac:inkMkLst>
            <pc:docMk/>
            <pc:sldMk cId="0" sldId="264"/>
            <ac:inkMk id="43065" creationId="{BBCB6B72-CA9C-45D7-9D9E-4B46DD7E202F}"/>
          </ac:inkMkLst>
        </pc:inkChg>
        <pc:inkChg chg="mod">
          <ac:chgData name="仁園 呂" userId="eef67f80-1e14-4c90-a22b-aad4575b3ef9" providerId="ADAL" clId="{FC75A137-0438-4E64-A2F8-CF022979D0B8}" dt="2020-06-22T09:51:07.898" v="1507"/>
          <ac:inkMkLst>
            <pc:docMk/>
            <pc:sldMk cId="0" sldId="264"/>
            <ac:inkMk id="43066" creationId="{52C6B181-0085-4E52-819E-4DE569890421}"/>
          </ac:inkMkLst>
        </pc:inkChg>
        <pc:inkChg chg="add mod">
          <ac:chgData name="仁園 呂" userId="eef67f80-1e14-4c90-a22b-aad4575b3ef9" providerId="ADAL" clId="{FC75A137-0438-4E64-A2F8-CF022979D0B8}" dt="2020-06-20T23:16:34.906" v="134"/>
          <ac:inkMkLst>
            <pc:docMk/>
            <pc:sldMk cId="0" sldId="264"/>
            <ac:inkMk id="43066" creationId="{9D746E6C-B136-43F3-97F2-C3AC931B2EFE}"/>
          </ac:inkMkLst>
        </pc:inkChg>
        <pc:inkChg chg="mod">
          <ac:chgData name="仁園 呂" userId="eef67f80-1e14-4c90-a22b-aad4575b3ef9" providerId="ADAL" clId="{FC75A137-0438-4E64-A2F8-CF022979D0B8}" dt="2020-06-22T09:51:07.898" v="1507"/>
          <ac:inkMkLst>
            <pc:docMk/>
            <pc:sldMk cId="0" sldId="264"/>
            <ac:inkMk id="43068" creationId="{0520DE40-AAA5-4682-8FC7-AF9BE7A6877C}"/>
          </ac:inkMkLst>
        </pc:inkChg>
        <pc:inkChg chg="add mod">
          <ac:chgData name="仁園 呂" userId="eef67f80-1e14-4c90-a22b-aad4575b3ef9" providerId="ADAL" clId="{FC75A137-0438-4E64-A2F8-CF022979D0B8}" dt="2020-06-20T23:16:34.906" v="134"/>
          <ac:inkMkLst>
            <pc:docMk/>
            <pc:sldMk cId="0" sldId="264"/>
            <ac:inkMk id="43068" creationId="{25C46AE9-141B-458A-A752-C2F18CF9CFDC}"/>
          </ac:inkMkLst>
        </pc:inkChg>
        <pc:inkChg chg="mod">
          <ac:chgData name="仁園 呂" userId="eef67f80-1e14-4c90-a22b-aad4575b3ef9" providerId="ADAL" clId="{FC75A137-0438-4E64-A2F8-CF022979D0B8}" dt="2020-06-22T09:51:07.898" v="1507"/>
          <ac:inkMkLst>
            <pc:docMk/>
            <pc:sldMk cId="0" sldId="264"/>
            <ac:inkMk id="43069" creationId="{485B76FC-A49E-459E-AFDA-702A0E201F83}"/>
          </ac:inkMkLst>
        </pc:inkChg>
        <pc:inkChg chg="add mod">
          <ac:chgData name="仁園 呂" userId="eef67f80-1e14-4c90-a22b-aad4575b3ef9" providerId="ADAL" clId="{FC75A137-0438-4E64-A2F8-CF022979D0B8}" dt="2020-06-20T23:16:34.906" v="134"/>
          <ac:inkMkLst>
            <pc:docMk/>
            <pc:sldMk cId="0" sldId="264"/>
            <ac:inkMk id="43069" creationId="{702292C7-5EDF-453F-816B-DB20FD93C558}"/>
          </ac:inkMkLst>
        </pc:inkChg>
        <pc:inkChg chg="add mod">
          <ac:chgData name="仁園 呂" userId="eef67f80-1e14-4c90-a22b-aad4575b3ef9" providerId="ADAL" clId="{FC75A137-0438-4E64-A2F8-CF022979D0B8}" dt="2020-06-20T23:16:34.906" v="134"/>
          <ac:inkMkLst>
            <pc:docMk/>
            <pc:sldMk cId="0" sldId="264"/>
            <ac:inkMk id="43070" creationId="{11BA4195-9836-4292-BD8E-6C2F40DB2DA7}"/>
          </ac:inkMkLst>
        </pc:inkChg>
        <pc:inkChg chg="mod">
          <ac:chgData name="仁園 呂" userId="eef67f80-1e14-4c90-a22b-aad4575b3ef9" providerId="ADAL" clId="{FC75A137-0438-4E64-A2F8-CF022979D0B8}" dt="2020-06-22T09:51:07.898" v="1507"/>
          <ac:inkMkLst>
            <pc:docMk/>
            <pc:sldMk cId="0" sldId="264"/>
            <ac:inkMk id="43071" creationId="{498F9C47-E85A-4991-B08F-78EEDADE473C}"/>
          </ac:inkMkLst>
        </pc:inkChg>
        <pc:inkChg chg="add mod">
          <ac:chgData name="仁園 呂" userId="eef67f80-1e14-4c90-a22b-aad4575b3ef9" providerId="ADAL" clId="{FC75A137-0438-4E64-A2F8-CF022979D0B8}" dt="2020-06-20T23:16:34.906" v="134"/>
          <ac:inkMkLst>
            <pc:docMk/>
            <pc:sldMk cId="0" sldId="264"/>
            <ac:inkMk id="43071" creationId="{F4044BA3-DEE0-463A-BE42-B5EFD0AD0D20}"/>
          </ac:inkMkLst>
        </pc:inkChg>
        <pc:inkChg chg="mod">
          <ac:chgData name="仁園 呂" userId="eef67f80-1e14-4c90-a22b-aad4575b3ef9" providerId="ADAL" clId="{FC75A137-0438-4E64-A2F8-CF022979D0B8}" dt="2020-06-22T09:51:07.898" v="1507"/>
          <ac:inkMkLst>
            <pc:docMk/>
            <pc:sldMk cId="0" sldId="264"/>
            <ac:inkMk id="43072" creationId="{B16F13C5-3BBC-48A6-9791-1C164FADDB5C}"/>
          </ac:inkMkLst>
        </pc:inkChg>
        <pc:inkChg chg="mod">
          <ac:chgData name="仁園 呂" userId="eef67f80-1e14-4c90-a22b-aad4575b3ef9" providerId="ADAL" clId="{FC75A137-0438-4E64-A2F8-CF022979D0B8}" dt="2020-06-22T09:51:07.898" v="1507"/>
          <ac:inkMkLst>
            <pc:docMk/>
            <pc:sldMk cId="0" sldId="264"/>
            <ac:inkMk id="43073" creationId="{356F0FE7-2AD8-493B-966F-42CCC18E5FAA}"/>
          </ac:inkMkLst>
        </pc:inkChg>
        <pc:inkChg chg="add mod">
          <ac:chgData name="仁園 呂" userId="eef67f80-1e14-4c90-a22b-aad4575b3ef9" providerId="ADAL" clId="{FC75A137-0438-4E64-A2F8-CF022979D0B8}" dt="2020-06-20T23:16:34.906" v="134"/>
          <ac:inkMkLst>
            <pc:docMk/>
            <pc:sldMk cId="0" sldId="264"/>
            <ac:inkMk id="43073" creationId="{80560D65-BD6B-45A5-B3BC-1B70CA123538}"/>
          </ac:inkMkLst>
        </pc:inkChg>
        <pc:inkChg chg="mod">
          <ac:chgData name="仁園 呂" userId="eef67f80-1e14-4c90-a22b-aad4575b3ef9" providerId="ADAL" clId="{FC75A137-0438-4E64-A2F8-CF022979D0B8}" dt="2020-06-22T09:51:07.898" v="1507"/>
          <ac:inkMkLst>
            <pc:docMk/>
            <pc:sldMk cId="0" sldId="264"/>
            <ac:inkMk id="43074" creationId="{B09CF2A3-5C84-4993-AE94-8F2F9616FC41}"/>
          </ac:inkMkLst>
        </pc:inkChg>
        <pc:inkChg chg="add mod">
          <ac:chgData name="仁園 呂" userId="eef67f80-1e14-4c90-a22b-aad4575b3ef9" providerId="ADAL" clId="{FC75A137-0438-4E64-A2F8-CF022979D0B8}" dt="2020-06-20T23:16:34.906" v="134"/>
          <ac:inkMkLst>
            <pc:docMk/>
            <pc:sldMk cId="0" sldId="264"/>
            <ac:inkMk id="43074" creationId="{BE5B5A1F-DA83-4B9E-B52C-B8FF226F27FC}"/>
          </ac:inkMkLst>
        </pc:inkChg>
        <pc:inkChg chg="add mod">
          <ac:chgData name="仁園 呂" userId="eef67f80-1e14-4c90-a22b-aad4575b3ef9" providerId="ADAL" clId="{FC75A137-0438-4E64-A2F8-CF022979D0B8}" dt="2020-06-20T23:16:34.906" v="134"/>
          <ac:inkMkLst>
            <pc:docMk/>
            <pc:sldMk cId="0" sldId="264"/>
            <ac:inkMk id="43075" creationId="{35803DC6-C6CC-4E76-94F4-05D258AAB1CE}"/>
          </ac:inkMkLst>
        </pc:inkChg>
        <pc:inkChg chg="mod">
          <ac:chgData name="仁園 呂" userId="eef67f80-1e14-4c90-a22b-aad4575b3ef9" providerId="ADAL" clId="{FC75A137-0438-4E64-A2F8-CF022979D0B8}" dt="2020-06-22T09:51:07.898" v="1507"/>
          <ac:inkMkLst>
            <pc:docMk/>
            <pc:sldMk cId="0" sldId="264"/>
            <ac:inkMk id="43075" creationId="{A28C2A7E-B029-4975-B79E-C930222FC31D}"/>
          </ac:inkMkLst>
        </pc:inkChg>
        <pc:inkChg chg="add mod">
          <ac:chgData name="仁園 呂" userId="eef67f80-1e14-4c90-a22b-aad4575b3ef9" providerId="ADAL" clId="{FC75A137-0438-4E64-A2F8-CF022979D0B8}" dt="2020-06-20T23:16:34.906" v="134"/>
          <ac:inkMkLst>
            <pc:docMk/>
            <pc:sldMk cId="0" sldId="264"/>
            <ac:inkMk id="43077" creationId="{653D83F7-6162-4012-9A72-6C8011157F31}"/>
          </ac:inkMkLst>
        </pc:inkChg>
        <pc:inkChg chg="add mod">
          <ac:chgData name="仁園 呂" userId="eef67f80-1e14-4c90-a22b-aad4575b3ef9" providerId="ADAL" clId="{FC75A137-0438-4E64-A2F8-CF022979D0B8}" dt="2020-06-20T23:16:34.906" v="134"/>
          <ac:inkMkLst>
            <pc:docMk/>
            <pc:sldMk cId="0" sldId="264"/>
            <ac:inkMk id="43078" creationId="{B57AB31C-0095-4CE8-99BE-EB722ED39390}"/>
          </ac:inkMkLst>
        </pc:inkChg>
        <pc:inkChg chg="mod">
          <ac:chgData name="仁園 呂" userId="eef67f80-1e14-4c90-a22b-aad4575b3ef9" providerId="ADAL" clId="{FC75A137-0438-4E64-A2F8-CF022979D0B8}" dt="2020-06-22T09:51:18.585" v="1508"/>
          <ac:inkMkLst>
            <pc:docMk/>
            <pc:sldMk cId="0" sldId="264"/>
            <ac:inkMk id="43078" creationId="{F8B8F741-73EF-4629-ACF4-7D06B5BB5B75}"/>
          </ac:inkMkLst>
        </pc:inkChg>
        <pc:inkChg chg="mod">
          <ac:chgData name="仁園 呂" userId="eef67f80-1e14-4c90-a22b-aad4575b3ef9" providerId="ADAL" clId="{FC75A137-0438-4E64-A2F8-CF022979D0B8}" dt="2020-06-22T09:51:18.585" v="1508"/>
          <ac:inkMkLst>
            <pc:docMk/>
            <pc:sldMk cId="0" sldId="264"/>
            <ac:inkMk id="43079" creationId="{27D0E2B6-8FDD-408D-B837-14E130130B76}"/>
          </ac:inkMkLst>
        </pc:inkChg>
        <pc:inkChg chg="add mod">
          <ac:chgData name="仁園 呂" userId="eef67f80-1e14-4c90-a22b-aad4575b3ef9" providerId="ADAL" clId="{FC75A137-0438-4E64-A2F8-CF022979D0B8}" dt="2020-06-20T23:16:34.906" v="134"/>
          <ac:inkMkLst>
            <pc:docMk/>
            <pc:sldMk cId="0" sldId="264"/>
            <ac:inkMk id="43079" creationId="{DC6EBBEF-C50D-4CD3-A6C2-C54C0A339A3C}"/>
          </ac:inkMkLst>
        </pc:inkChg>
        <pc:inkChg chg="add mod">
          <ac:chgData name="仁園 呂" userId="eef67f80-1e14-4c90-a22b-aad4575b3ef9" providerId="ADAL" clId="{FC75A137-0438-4E64-A2F8-CF022979D0B8}" dt="2020-06-20T23:16:34.906" v="134"/>
          <ac:inkMkLst>
            <pc:docMk/>
            <pc:sldMk cId="0" sldId="264"/>
            <ac:inkMk id="43080" creationId="{1388773A-490F-4C0B-833A-78C1BADCB923}"/>
          </ac:inkMkLst>
        </pc:inkChg>
        <pc:inkChg chg="mod">
          <ac:chgData name="仁園 呂" userId="eef67f80-1e14-4c90-a22b-aad4575b3ef9" providerId="ADAL" clId="{FC75A137-0438-4E64-A2F8-CF022979D0B8}" dt="2020-06-22T09:51:18.585" v="1508"/>
          <ac:inkMkLst>
            <pc:docMk/>
            <pc:sldMk cId="0" sldId="264"/>
            <ac:inkMk id="43080" creationId="{A5837FA0-8CAA-4623-A163-182801B6F77F}"/>
          </ac:inkMkLst>
        </pc:inkChg>
        <pc:inkChg chg="mod">
          <ac:chgData name="仁園 呂" userId="eef67f80-1e14-4c90-a22b-aad4575b3ef9" providerId="ADAL" clId="{FC75A137-0438-4E64-A2F8-CF022979D0B8}" dt="2020-06-22T09:51:18.585" v="1508"/>
          <ac:inkMkLst>
            <pc:docMk/>
            <pc:sldMk cId="0" sldId="264"/>
            <ac:inkMk id="43081" creationId="{3E3E854E-91E4-4066-8C73-5D738D923049}"/>
          </ac:inkMkLst>
        </pc:inkChg>
        <pc:inkChg chg="add mod">
          <ac:chgData name="仁園 呂" userId="eef67f80-1e14-4c90-a22b-aad4575b3ef9" providerId="ADAL" clId="{FC75A137-0438-4E64-A2F8-CF022979D0B8}" dt="2020-06-20T23:16:34.906" v="134"/>
          <ac:inkMkLst>
            <pc:docMk/>
            <pc:sldMk cId="0" sldId="264"/>
            <ac:inkMk id="43082" creationId="{CD0A9380-342F-4447-9FDF-84D366B307F8}"/>
          </ac:inkMkLst>
        </pc:inkChg>
        <pc:inkChg chg="mod">
          <ac:chgData name="仁園 呂" userId="eef67f80-1e14-4c90-a22b-aad4575b3ef9" providerId="ADAL" clId="{FC75A137-0438-4E64-A2F8-CF022979D0B8}" dt="2020-06-22T09:51:18.585" v="1508"/>
          <ac:inkMkLst>
            <pc:docMk/>
            <pc:sldMk cId="0" sldId="264"/>
            <ac:inkMk id="43082" creationId="{FB2D6DF0-620C-411F-8557-3B9DD78D5406}"/>
          </ac:inkMkLst>
        </pc:inkChg>
        <pc:inkChg chg="add mod">
          <ac:chgData name="仁園 呂" userId="eef67f80-1e14-4c90-a22b-aad4575b3ef9" providerId="ADAL" clId="{FC75A137-0438-4E64-A2F8-CF022979D0B8}" dt="2020-06-20T23:16:34.906" v="134"/>
          <ac:inkMkLst>
            <pc:docMk/>
            <pc:sldMk cId="0" sldId="264"/>
            <ac:inkMk id="43083" creationId="{635D1BB5-760F-42A5-A211-880FF9C3D8B8}"/>
          </ac:inkMkLst>
        </pc:inkChg>
        <pc:inkChg chg="mod">
          <ac:chgData name="仁園 呂" userId="eef67f80-1e14-4c90-a22b-aad4575b3ef9" providerId="ADAL" clId="{FC75A137-0438-4E64-A2F8-CF022979D0B8}" dt="2020-06-22T09:51:28.264" v="1509"/>
          <ac:inkMkLst>
            <pc:docMk/>
            <pc:sldMk cId="0" sldId="264"/>
            <ac:inkMk id="43084" creationId="{771603A7-D9A7-4700-9DE0-A1A7ECFC6514}"/>
          </ac:inkMkLst>
        </pc:inkChg>
        <pc:inkChg chg="add mod">
          <ac:chgData name="仁園 呂" userId="eef67f80-1e14-4c90-a22b-aad4575b3ef9" providerId="ADAL" clId="{FC75A137-0438-4E64-A2F8-CF022979D0B8}" dt="2020-06-20T23:16:34.906" v="134"/>
          <ac:inkMkLst>
            <pc:docMk/>
            <pc:sldMk cId="0" sldId="264"/>
            <ac:inkMk id="43085" creationId="{5D6AC11F-BD4B-49F6-A353-FD5DA287E253}"/>
          </ac:inkMkLst>
        </pc:inkChg>
        <pc:inkChg chg="mod">
          <ac:chgData name="仁園 呂" userId="eef67f80-1e14-4c90-a22b-aad4575b3ef9" providerId="ADAL" clId="{FC75A137-0438-4E64-A2F8-CF022979D0B8}" dt="2020-06-22T09:51:28.264" v="1509"/>
          <ac:inkMkLst>
            <pc:docMk/>
            <pc:sldMk cId="0" sldId="264"/>
            <ac:inkMk id="43085" creationId="{EC04B29D-F523-4CB1-BADB-0962A871E59B}"/>
          </ac:inkMkLst>
        </pc:inkChg>
        <pc:inkChg chg="add mod">
          <ac:chgData name="仁園 呂" userId="eef67f80-1e14-4c90-a22b-aad4575b3ef9" providerId="ADAL" clId="{FC75A137-0438-4E64-A2F8-CF022979D0B8}" dt="2020-06-20T23:16:34.906" v="134"/>
          <ac:inkMkLst>
            <pc:docMk/>
            <pc:sldMk cId="0" sldId="264"/>
            <ac:inkMk id="43086" creationId="{20C878C2-05D0-452D-B1AF-965ABE852563}"/>
          </ac:inkMkLst>
        </pc:inkChg>
        <pc:inkChg chg="mod">
          <ac:chgData name="仁園 呂" userId="eef67f80-1e14-4c90-a22b-aad4575b3ef9" providerId="ADAL" clId="{FC75A137-0438-4E64-A2F8-CF022979D0B8}" dt="2020-06-22T09:51:28.264" v="1509"/>
          <ac:inkMkLst>
            <pc:docMk/>
            <pc:sldMk cId="0" sldId="264"/>
            <ac:inkMk id="43086" creationId="{A422A24C-3473-46E0-BF65-330A738ED3D4}"/>
          </ac:inkMkLst>
        </pc:inkChg>
        <pc:inkChg chg="mod">
          <ac:chgData name="仁園 呂" userId="eef67f80-1e14-4c90-a22b-aad4575b3ef9" providerId="ADAL" clId="{FC75A137-0438-4E64-A2F8-CF022979D0B8}" dt="2020-06-22T09:51:28.264" v="1509"/>
          <ac:inkMkLst>
            <pc:docMk/>
            <pc:sldMk cId="0" sldId="264"/>
            <ac:inkMk id="43087" creationId="{C309583E-3BEA-4D3D-958B-0C1E67776516}"/>
          </ac:inkMkLst>
        </pc:inkChg>
        <pc:inkChg chg="mod">
          <ac:chgData name="仁園 呂" userId="eef67f80-1e14-4c90-a22b-aad4575b3ef9" providerId="ADAL" clId="{FC75A137-0438-4E64-A2F8-CF022979D0B8}" dt="2020-06-22T09:51:28.264" v="1509"/>
          <ac:inkMkLst>
            <pc:docMk/>
            <pc:sldMk cId="0" sldId="264"/>
            <ac:inkMk id="43088" creationId="{D0A5CB4A-AEFE-4170-AC78-9AFD0F785C64}"/>
          </ac:inkMkLst>
        </pc:inkChg>
        <pc:inkChg chg="mod">
          <ac:chgData name="仁園 呂" userId="eef67f80-1e14-4c90-a22b-aad4575b3ef9" providerId="ADAL" clId="{FC75A137-0438-4E64-A2F8-CF022979D0B8}" dt="2020-06-22T09:51:28.264" v="1509"/>
          <ac:inkMkLst>
            <pc:docMk/>
            <pc:sldMk cId="0" sldId="264"/>
            <ac:inkMk id="43089" creationId="{03CC5D72-2E42-448A-8E18-9F63AF829F61}"/>
          </ac:inkMkLst>
        </pc:inkChg>
        <pc:inkChg chg="mod">
          <ac:chgData name="仁園 呂" userId="eef67f80-1e14-4c90-a22b-aad4575b3ef9" providerId="ADAL" clId="{FC75A137-0438-4E64-A2F8-CF022979D0B8}" dt="2020-06-22T09:51:28.264" v="1509"/>
          <ac:inkMkLst>
            <pc:docMk/>
            <pc:sldMk cId="0" sldId="264"/>
            <ac:inkMk id="43090" creationId="{0B8BE556-D70A-435D-988D-8BEC50611B00}"/>
          </ac:inkMkLst>
        </pc:inkChg>
        <pc:inkChg chg="mod">
          <ac:chgData name="仁園 呂" userId="eef67f80-1e14-4c90-a22b-aad4575b3ef9" providerId="ADAL" clId="{FC75A137-0438-4E64-A2F8-CF022979D0B8}" dt="2020-06-22T09:51:28.264" v="1509"/>
          <ac:inkMkLst>
            <pc:docMk/>
            <pc:sldMk cId="0" sldId="264"/>
            <ac:inkMk id="43091" creationId="{07EDE88C-7C77-4865-97F7-E37EF5AF7B18}"/>
          </ac:inkMkLst>
        </pc:inkChg>
        <pc:inkChg chg="mod">
          <ac:chgData name="仁園 呂" userId="eef67f80-1e14-4c90-a22b-aad4575b3ef9" providerId="ADAL" clId="{FC75A137-0438-4E64-A2F8-CF022979D0B8}" dt="2020-06-22T09:51:28.264" v="1509"/>
          <ac:inkMkLst>
            <pc:docMk/>
            <pc:sldMk cId="0" sldId="264"/>
            <ac:inkMk id="43092" creationId="{54048788-788D-4474-8E94-2A4B7F8267BE}"/>
          </ac:inkMkLst>
        </pc:inkChg>
        <pc:inkChg chg="mod">
          <ac:chgData name="仁園 呂" userId="eef67f80-1e14-4c90-a22b-aad4575b3ef9" providerId="ADAL" clId="{FC75A137-0438-4E64-A2F8-CF022979D0B8}" dt="2020-06-22T09:51:28.264" v="1509"/>
          <ac:inkMkLst>
            <pc:docMk/>
            <pc:sldMk cId="0" sldId="264"/>
            <ac:inkMk id="43093" creationId="{72264983-368D-4ACB-86C6-CEE6E62743FB}"/>
          </ac:inkMkLst>
        </pc:inkChg>
        <pc:inkChg chg="mod">
          <ac:chgData name="仁園 呂" userId="eef67f80-1e14-4c90-a22b-aad4575b3ef9" providerId="ADAL" clId="{FC75A137-0438-4E64-A2F8-CF022979D0B8}" dt="2020-06-22T09:51:28.264" v="1509"/>
          <ac:inkMkLst>
            <pc:docMk/>
            <pc:sldMk cId="0" sldId="264"/>
            <ac:inkMk id="43094" creationId="{E09F82E6-1DA4-477C-A898-B9E1D2BBC623}"/>
          </ac:inkMkLst>
        </pc:inkChg>
        <pc:inkChg chg="mod">
          <ac:chgData name="仁園 呂" userId="eef67f80-1e14-4c90-a22b-aad4575b3ef9" providerId="ADAL" clId="{FC75A137-0438-4E64-A2F8-CF022979D0B8}" dt="2020-06-22T09:51:28.264" v="1509"/>
          <ac:inkMkLst>
            <pc:docMk/>
            <pc:sldMk cId="0" sldId="264"/>
            <ac:inkMk id="43095" creationId="{0D8EA3D7-D783-4BCC-99A7-CE73D94EFBA2}"/>
          </ac:inkMkLst>
        </pc:inkChg>
        <pc:inkChg chg="mod">
          <ac:chgData name="仁園 呂" userId="eef67f80-1e14-4c90-a22b-aad4575b3ef9" providerId="ADAL" clId="{FC75A137-0438-4E64-A2F8-CF022979D0B8}" dt="2020-06-22T09:51:28.264" v="1509"/>
          <ac:inkMkLst>
            <pc:docMk/>
            <pc:sldMk cId="0" sldId="264"/>
            <ac:inkMk id="43096" creationId="{1D406033-77DB-44FB-900B-B4DBEC36A483}"/>
          </ac:inkMkLst>
        </pc:inkChg>
        <pc:inkChg chg="mod">
          <ac:chgData name="仁園 呂" userId="eef67f80-1e14-4c90-a22b-aad4575b3ef9" providerId="ADAL" clId="{FC75A137-0438-4E64-A2F8-CF022979D0B8}" dt="2020-06-22T09:51:28.264" v="1509"/>
          <ac:inkMkLst>
            <pc:docMk/>
            <pc:sldMk cId="0" sldId="264"/>
            <ac:inkMk id="43097" creationId="{E998BF75-8AC7-4D34-BC71-6A9CE60DCB6F}"/>
          </ac:inkMkLst>
        </pc:inkChg>
        <pc:inkChg chg="mod">
          <ac:chgData name="仁園 呂" userId="eef67f80-1e14-4c90-a22b-aad4575b3ef9" providerId="ADAL" clId="{FC75A137-0438-4E64-A2F8-CF022979D0B8}" dt="2020-06-22T09:51:28.264" v="1509"/>
          <ac:inkMkLst>
            <pc:docMk/>
            <pc:sldMk cId="0" sldId="264"/>
            <ac:inkMk id="43098" creationId="{0692AB94-4B24-43C2-8412-D083D30F924F}"/>
          </ac:inkMkLst>
        </pc:inkChg>
        <pc:inkChg chg="mod">
          <ac:chgData name="仁園 呂" userId="eef67f80-1e14-4c90-a22b-aad4575b3ef9" providerId="ADAL" clId="{FC75A137-0438-4E64-A2F8-CF022979D0B8}" dt="2020-06-22T09:51:28.264" v="1509"/>
          <ac:inkMkLst>
            <pc:docMk/>
            <pc:sldMk cId="0" sldId="264"/>
            <ac:inkMk id="43099" creationId="{BD51D496-ECC3-45A1-B6BA-D636513AC344}"/>
          </ac:inkMkLst>
        </pc:inkChg>
        <pc:inkChg chg="mod">
          <ac:chgData name="仁園 呂" userId="eef67f80-1e14-4c90-a22b-aad4575b3ef9" providerId="ADAL" clId="{FC75A137-0438-4E64-A2F8-CF022979D0B8}" dt="2020-06-22T09:53:03.854" v="1514"/>
          <ac:inkMkLst>
            <pc:docMk/>
            <pc:sldMk cId="0" sldId="264"/>
            <ac:inkMk id="43102" creationId="{DC8B46EC-6006-454E-ABB3-11A7DCE908FC}"/>
          </ac:inkMkLst>
        </pc:inkChg>
        <pc:inkChg chg="mod">
          <ac:chgData name="仁園 呂" userId="eef67f80-1e14-4c90-a22b-aad4575b3ef9" providerId="ADAL" clId="{FC75A137-0438-4E64-A2F8-CF022979D0B8}" dt="2020-06-22T09:53:03.854" v="1514"/>
          <ac:inkMkLst>
            <pc:docMk/>
            <pc:sldMk cId="0" sldId="264"/>
            <ac:inkMk id="43103" creationId="{20D12DCB-920D-444F-9B85-0A03E7458DAD}"/>
          </ac:inkMkLst>
        </pc:inkChg>
        <pc:inkChg chg="mod">
          <ac:chgData name="仁園 呂" userId="eef67f80-1e14-4c90-a22b-aad4575b3ef9" providerId="ADAL" clId="{FC75A137-0438-4E64-A2F8-CF022979D0B8}" dt="2020-06-22T09:53:03.854" v="1514"/>
          <ac:inkMkLst>
            <pc:docMk/>
            <pc:sldMk cId="0" sldId="264"/>
            <ac:inkMk id="43105" creationId="{6B03BE98-4684-4F85-BB27-ECEF606FD1FD}"/>
          </ac:inkMkLst>
        </pc:inkChg>
        <pc:inkChg chg="mod">
          <ac:chgData name="仁園 呂" userId="eef67f80-1e14-4c90-a22b-aad4575b3ef9" providerId="ADAL" clId="{FC75A137-0438-4E64-A2F8-CF022979D0B8}" dt="2020-06-22T09:53:03.854" v="1514"/>
          <ac:inkMkLst>
            <pc:docMk/>
            <pc:sldMk cId="0" sldId="264"/>
            <ac:inkMk id="43106" creationId="{395B3DC6-7F5F-4867-AE7C-73A184945C72}"/>
          </ac:inkMkLst>
        </pc:inkChg>
        <pc:inkChg chg="mod">
          <ac:chgData name="仁園 呂" userId="eef67f80-1e14-4c90-a22b-aad4575b3ef9" providerId="ADAL" clId="{FC75A137-0438-4E64-A2F8-CF022979D0B8}" dt="2020-06-22T09:53:03.854" v="1514"/>
          <ac:inkMkLst>
            <pc:docMk/>
            <pc:sldMk cId="0" sldId="264"/>
            <ac:inkMk id="43107" creationId="{38ED902B-FA3A-4341-A65A-3453EEFB383A}"/>
          </ac:inkMkLst>
        </pc:inkChg>
        <pc:inkChg chg="mod">
          <ac:chgData name="仁園 呂" userId="eef67f80-1e14-4c90-a22b-aad4575b3ef9" providerId="ADAL" clId="{FC75A137-0438-4E64-A2F8-CF022979D0B8}" dt="2020-06-22T09:53:03.854" v="1514"/>
          <ac:inkMkLst>
            <pc:docMk/>
            <pc:sldMk cId="0" sldId="264"/>
            <ac:inkMk id="43108" creationId="{3C29F8F3-735D-491C-8188-F245338FF09F}"/>
          </ac:inkMkLst>
        </pc:inkChg>
        <pc:inkChg chg="mod">
          <ac:chgData name="仁園 呂" userId="eef67f80-1e14-4c90-a22b-aad4575b3ef9" providerId="ADAL" clId="{FC75A137-0438-4E64-A2F8-CF022979D0B8}" dt="2020-06-22T09:53:03.854" v="1514"/>
          <ac:inkMkLst>
            <pc:docMk/>
            <pc:sldMk cId="0" sldId="264"/>
            <ac:inkMk id="43109" creationId="{09CC311F-E30C-4412-A5BB-AE518579C978}"/>
          </ac:inkMkLst>
        </pc:inkChg>
        <pc:inkChg chg="mod">
          <ac:chgData name="仁園 呂" userId="eef67f80-1e14-4c90-a22b-aad4575b3ef9" providerId="ADAL" clId="{FC75A137-0438-4E64-A2F8-CF022979D0B8}" dt="2020-06-22T09:53:03.854" v="1514"/>
          <ac:inkMkLst>
            <pc:docMk/>
            <pc:sldMk cId="0" sldId="264"/>
            <ac:inkMk id="43110" creationId="{F6253996-0FFE-438F-AE76-D6F5648D95E6}"/>
          </ac:inkMkLst>
        </pc:inkChg>
        <pc:inkChg chg="mod">
          <ac:chgData name="仁園 呂" userId="eef67f80-1e14-4c90-a22b-aad4575b3ef9" providerId="ADAL" clId="{FC75A137-0438-4E64-A2F8-CF022979D0B8}" dt="2020-06-22T09:53:03.854" v="1514"/>
          <ac:inkMkLst>
            <pc:docMk/>
            <pc:sldMk cId="0" sldId="264"/>
            <ac:inkMk id="43111" creationId="{DB83A8D5-5D1D-401B-B8F7-55B7E58D03A6}"/>
          </ac:inkMkLst>
        </pc:inkChg>
        <pc:inkChg chg="mod">
          <ac:chgData name="仁園 呂" userId="eef67f80-1e14-4c90-a22b-aad4575b3ef9" providerId="ADAL" clId="{FC75A137-0438-4E64-A2F8-CF022979D0B8}" dt="2020-06-22T09:53:03.854" v="1514"/>
          <ac:inkMkLst>
            <pc:docMk/>
            <pc:sldMk cId="0" sldId="264"/>
            <ac:inkMk id="43112" creationId="{6D555EC4-757F-4253-8537-8CD26E92680F}"/>
          </ac:inkMkLst>
        </pc:inkChg>
        <pc:inkChg chg="mod">
          <ac:chgData name="仁園 呂" userId="eef67f80-1e14-4c90-a22b-aad4575b3ef9" providerId="ADAL" clId="{FC75A137-0438-4E64-A2F8-CF022979D0B8}" dt="2020-06-22T09:53:03.854" v="1514"/>
          <ac:inkMkLst>
            <pc:docMk/>
            <pc:sldMk cId="0" sldId="264"/>
            <ac:inkMk id="43113" creationId="{5BFCEC1F-C4A1-4B95-B291-0CA521A862CF}"/>
          </ac:inkMkLst>
        </pc:inkChg>
        <pc:inkChg chg="mod">
          <ac:chgData name="仁園 呂" userId="eef67f80-1e14-4c90-a22b-aad4575b3ef9" providerId="ADAL" clId="{FC75A137-0438-4E64-A2F8-CF022979D0B8}" dt="2020-06-22T09:53:03.854" v="1514"/>
          <ac:inkMkLst>
            <pc:docMk/>
            <pc:sldMk cId="0" sldId="264"/>
            <ac:inkMk id="43114" creationId="{584FC554-25F2-4F82-841D-BAB35CAC081F}"/>
          </ac:inkMkLst>
        </pc:inkChg>
        <pc:inkChg chg="mod">
          <ac:chgData name="仁園 呂" userId="eef67f80-1e14-4c90-a22b-aad4575b3ef9" providerId="ADAL" clId="{FC75A137-0438-4E64-A2F8-CF022979D0B8}" dt="2020-06-22T09:53:03.854" v="1514"/>
          <ac:inkMkLst>
            <pc:docMk/>
            <pc:sldMk cId="0" sldId="264"/>
            <ac:inkMk id="43115" creationId="{43D599EA-C0BF-49EF-A039-BDC79CA3A33A}"/>
          </ac:inkMkLst>
        </pc:inkChg>
        <pc:inkChg chg="mod">
          <ac:chgData name="仁園 呂" userId="eef67f80-1e14-4c90-a22b-aad4575b3ef9" providerId="ADAL" clId="{FC75A137-0438-4E64-A2F8-CF022979D0B8}" dt="2020-06-22T09:53:03.854" v="1514"/>
          <ac:inkMkLst>
            <pc:docMk/>
            <pc:sldMk cId="0" sldId="264"/>
            <ac:inkMk id="43117" creationId="{6D25D67F-E3D4-4592-B98C-48D9A2093AC2}"/>
          </ac:inkMkLst>
        </pc:inkChg>
        <pc:inkChg chg="mod">
          <ac:chgData name="仁園 呂" userId="eef67f80-1e14-4c90-a22b-aad4575b3ef9" providerId="ADAL" clId="{FC75A137-0438-4E64-A2F8-CF022979D0B8}" dt="2020-06-22T09:53:03.854" v="1514"/>
          <ac:inkMkLst>
            <pc:docMk/>
            <pc:sldMk cId="0" sldId="264"/>
            <ac:inkMk id="43118" creationId="{579216CE-40A9-4A0C-A48A-0F72560A7961}"/>
          </ac:inkMkLst>
        </pc:inkChg>
        <pc:inkChg chg="mod">
          <ac:chgData name="仁園 呂" userId="eef67f80-1e14-4c90-a22b-aad4575b3ef9" providerId="ADAL" clId="{FC75A137-0438-4E64-A2F8-CF022979D0B8}" dt="2020-06-22T09:53:03.854" v="1514"/>
          <ac:inkMkLst>
            <pc:docMk/>
            <pc:sldMk cId="0" sldId="264"/>
            <ac:inkMk id="43119" creationId="{1F2A0412-5FB3-4A67-BAF6-E5BB36F6CC94}"/>
          </ac:inkMkLst>
        </pc:inkChg>
        <pc:inkChg chg="mod">
          <ac:chgData name="仁園 呂" userId="eef67f80-1e14-4c90-a22b-aad4575b3ef9" providerId="ADAL" clId="{FC75A137-0438-4E64-A2F8-CF022979D0B8}" dt="2020-06-22T09:53:03.854" v="1514"/>
          <ac:inkMkLst>
            <pc:docMk/>
            <pc:sldMk cId="0" sldId="264"/>
            <ac:inkMk id="43120" creationId="{31737707-2322-4997-AFAA-F1DB1BB1AB47}"/>
          </ac:inkMkLst>
        </pc:inkChg>
        <pc:inkChg chg="mod">
          <ac:chgData name="仁園 呂" userId="eef67f80-1e14-4c90-a22b-aad4575b3ef9" providerId="ADAL" clId="{FC75A137-0438-4E64-A2F8-CF022979D0B8}" dt="2020-06-22T09:53:03.854" v="1514"/>
          <ac:inkMkLst>
            <pc:docMk/>
            <pc:sldMk cId="0" sldId="264"/>
            <ac:inkMk id="43121" creationId="{9B00DB54-AD08-4E26-90C3-C8779CFAA126}"/>
          </ac:inkMkLst>
        </pc:inkChg>
        <pc:inkChg chg="mod">
          <ac:chgData name="仁園 呂" userId="eef67f80-1e14-4c90-a22b-aad4575b3ef9" providerId="ADAL" clId="{FC75A137-0438-4E64-A2F8-CF022979D0B8}" dt="2020-06-22T09:53:03.854" v="1514"/>
          <ac:inkMkLst>
            <pc:docMk/>
            <pc:sldMk cId="0" sldId="264"/>
            <ac:inkMk id="43122" creationId="{3DC99F8B-0684-4474-A7FD-94576D1FF18E}"/>
          </ac:inkMkLst>
        </pc:inkChg>
        <pc:inkChg chg="mod">
          <ac:chgData name="仁園 呂" userId="eef67f80-1e14-4c90-a22b-aad4575b3ef9" providerId="ADAL" clId="{FC75A137-0438-4E64-A2F8-CF022979D0B8}" dt="2020-06-22T09:53:03.854" v="1514"/>
          <ac:inkMkLst>
            <pc:docMk/>
            <pc:sldMk cId="0" sldId="264"/>
            <ac:inkMk id="43123" creationId="{46BBCB24-F181-4B67-9FB4-45C54375508C}"/>
          </ac:inkMkLst>
        </pc:inkChg>
        <pc:inkChg chg="mod">
          <ac:chgData name="仁園 呂" userId="eef67f80-1e14-4c90-a22b-aad4575b3ef9" providerId="ADAL" clId="{FC75A137-0438-4E64-A2F8-CF022979D0B8}" dt="2020-06-22T09:53:03.854" v="1514"/>
          <ac:inkMkLst>
            <pc:docMk/>
            <pc:sldMk cId="0" sldId="264"/>
            <ac:inkMk id="43124" creationId="{037B9103-1728-475F-9071-DB1CA5477320}"/>
          </ac:inkMkLst>
        </pc:inkChg>
        <pc:inkChg chg="mod">
          <ac:chgData name="仁園 呂" userId="eef67f80-1e14-4c90-a22b-aad4575b3ef9" providerId="ADAL" clId="{FC75A137-0438-4E64-A2F8-CF022979D0B8}" dt="2020-06-22T09:53:03.854" v="1514"/>
          <ac:inkMkLst>
            <pc:docMk/>
            <pc:sldMk cId="0" sldId="264"/>
            <ac:inkMk id="43125" creationId="{0591C348-F2CE-4EFB-8AC5-5F7C2FC70197}"/>
          </ac:inkMkLst>
        </pc:inkChg>
        <pc:inkChg chg="mod">
          <ac:chgData name="仁園 呂" userId="eef67f80-1e14-4c90-a22b-aad4575b3ef9" providerId="ADAL" clId="{FC75A137-0438-4E64-A2F8-CF022979D0B8}" dt="2020-06-22T09:53:03.854" v="1514"/>
          <ac:inkMkLst>
            <pc:docMk/>
            <pc:sldMk cId="0" sldId="264"/>
            <ac:inkMk id="43126" creationId="{BED051F4-AA7B-489F-B322-76997F17B374}"/>
          </ac:inkMkLst>
        </pc:inkChg>
        <pc:inkChg chg="mod">
          <ac:chgData name="仁園 呂" userId="eef67f80-1e14-4c90-a22b-aad4575b3ef9" providerId="ADAL" clId="{FC75A137-0438-4E64-A2F8-CF022979D0B8}" dt="2020-06-22T09:53:03.854" v="1514"/>
          <ac:inkMkLst>
            <pc:docMk/>
            <pc:sldMk cId="0" sldId="264"/>
            <ac:inkMk id="43127" creationId="{4ED30BAC-59A2-443A-A607-717771615726}"/>
          </ac:inkMkLst>
        </pc:inkChg>
        <pc:inkChg chg="mod">
          <ac:chgData name="仁園 呂" userId="eef67f80-1e14-4c90-a22b-aad4575b3ef9" providerId="ADAL" clId="{FC75A137-0438-4E64-A2F8-CF022979D0B8}" dt="2020-06-22T09:53:03.854" v="1514"/>
          <ac:inkMkLst>
            <pc:docMk/>
            <pc:sldMk cId="0" sldId="264"/>
            <ac:inkMk id="43128" creationId="{93427447-4039-4880-A6ED-A2102AA9D4AE}"/>
          </ac:inkMkLst>
        </pc:inkChg>
        <pc:inkChg chg="mod">
          <ac:chgData name="仁園 呂" userId="eef67f80-1e14-4c90-a22b-aad4575b3ef9" providerId="ADAL" clId="{FC75A137-0438-4E64-A2F8-CF022979D0B8}" dt="2020-06-22T09:53:03.854" v="1514"/>
          <ac:inkMkLst>
            <pc:docMk/>
            <pc:sldMk cId="0" sldId="264"/>
            <ac:inkMk id="43130" creationId="{7C6A1746-35D1-46C2-A453-15F5D2CDD27C}"/>
          </ac:inkMkLst>
        </pc:inkChg>
        <pc:inkChg chg="mod">
          <ac:chgData name="仁園 呂" userId="eef67f80-1e14-4c90-a22b-aad4575b3ef9" providerId="ADAL" clId="{FC75A137-0438-4E64-A2F8-CF022979D0B8}" dt="2020-06-22T09:53:03.854" v="1514"/>
          <ac:inkMkLst>
            <pc:docMk/>
            <pc:sldMk cId="0" sldId="264"/>
            <ac:inkMk id="43131" creationId="{206065A5-EBE0-42BB-BC89-9D7BB96BF940}"/>
          </ac:inkMkLst>
        </pc:inkChg>
        <pc:inkChg chg="mod">
          <ac:chgData name="仁園 呂" userId="eef67f80-1e14-4c90-a22b-aad4575b3ef9" providerId="ADAL" clId="{FC75A137-0438-4E64-A2F8-CF022979D0B8}" dt="2020-06-22T09:53:03.854" v="1514"/>
          <ac:inkMkLst>
            <pc:docMk/>
            <pc:sldMk cId="0" sldId="264"/>
            <ac:inkMk id="43132" creationId="{4A445052-DE63-45E5-97EB-8BC81AC978E5}"/>
          </ac:inkMkLst>
        </pc:inkChg>
        <pc:inkChg chg="mod">
          <ac:chgData name="仁園 呂" userId="eef67f80-1e14-4c90-a22b-aad4575b3ef9" providerId="ADAL" clId="{FC75A137-0438-4E64-A2F8-CF022979D0B8}" dt="2020-06-22T09:53:03.854" v="1514"/>
          <ac:inkMkLst>
            <pc:docMk/>
            <pc:sldMk cId="0" sldId="264"/>
            <ac:inkMk id="43133" creationId="{09FB9162-502F-45F3-B373-C34661623F9B}"/>
          </ac:inkMkLst>
        </pc:inkChg>
        <pc:inkChg chg="mod">
          <ac:chgData name="仁園 呂" userId="eef67f80-1e14-4c90-a22b-aad4575b3ef9" providerId="ADAL" clId="{FC75A137-0438-4E64-A2F8-CF022979D0B8}" dt="2020-06-22T09:53:03.854" v="1514"/>
          <ac:inkMkLst>
            <pc:docMk/>
            <pc:sldMk cId="0" sldId="264"/>
            <ac:inkMk id="43135" creationId="{47DCB616-5F6E-4CAE-B027-4645C923F8FC}"/>
          </ac:inkMkLst>
        </pc:inkChg>
        <pc:inkChg chg="mod">
          <ac:chgData name="仁園 呂" userId="eef67f80-1e14-4c90-a22b-aad4575b3ef9" providerId="ADAL" clId="{FC75A137-0438-4E64-A2F8-CF022979D0B8}" dt="2020-06-22T09:54:09.408" v="1523"/>
          <ac:inkMkLst>
            <pc:docMk/>
            <pc:sldMk cId="0" sldId="264"/>
            <ac:inkMk id="43137" creationId="{A2A7D0AD-6A09-4513-AD69-204BEC09C969}"/>
          </ac:inkMkLst>
        </pc:inkChg>
        <pc:inkChg chg="mod">
          <ac:chgData name="仁園 呂" userId="eef67f80-1e14-4c90-a22b-aad4575b3ef9" providerId="ADAL" clId="{FC75A137-0438-4E64-A2F8-CF022979D0B8}" dt="2020-06-22T09:54:09.408" v="1523"/>
          <ac:inkMkLst>
            <pc:docMk/>
            <pc:sldMk cId="0" sldId="264"/>
            <ac:inkMk id="43138" creationId="{49BBA584-9547-4818-9A39-8EAD3D97CA29}"/>
          </ac:inkMkLst>
        </pc:inkChg>
        <pc:inkChg chg="mod">
          <ac:chgData name="仁園 呂" userId="eef67f80-1e14-4c90-a22b-aad4575b3ef9" providerId="ADAL" clId="{FC75A137-0438-4E64-A2F8-CF022979D0B8}" dt="2020-06-22T09:54:09.408" v="1523"/>
          <ac:inkMkLst>
            <pc:docMk/>
            <pc:sldMk cId="0" sldId="264"/>
            <ac:inkMk id="43139" creationId="{F4E98CCB-F39E-46F7-8525-430F689201AF}"/>
          </ac:inkMkLst>
        </pc:inkChg>
        <pc:inkChg chg="mod">
          <ac:chgData name="仁園 呂" userId="eef67f80-1e14-4c90-a22b-aad4575b3ef9" providerId="ADAL" clId="{FC75A137-0438-4E64-A2F8-CF022979D0B8}" dt="2020-06-22T09:54:09.408" v="1523"/>
          <ac:inkMkLst>
            <pc:docMk/>
            <pc:sldMk cId="0" sldId="264"/>
            <ac:inkMk id="43140" creationId="{3C50F492-625C-4D29-AFE8-59BB56C0AE5F}"/>
          </ac:inkMkLst>
        </pc:inkChg>
        <pc:inkChg chg="mod">
          <ac:chgData name="仁園 呂" userId="eef67f80-1e14-4c90-a22b-aad4575b3ef9" providerId="ADAL" clId="{FC75A137-0438-4E64-A2F8-CF022979D0B8}" dt="2020-06-22T09:54:09.408" v="1523"/>
          <ac:inkMkLst>
            <pc:docMk/>
            <pc:sldMk cId="0" sldId="264"/>
            <ac:inkMk id="43141" creationId="{1CCB8C49-9618-4729-95C0-858D947841C5}"/>
          </ac:inkMkLst>
        </pc:inkChg>
        <pc:inkChg chg="mod">
          <ac:chgData name="仁園 呂" userId="eef67f80-1e14-4c90-a22b-aad4575b3ef9" providerId="ADAL" clId="{FC75A137-0438-4E64-A2F8-CF022979D0B8}" dt="2020-06-22T09:54:09.408" v="1523"/>
          <ac:inkMkLst>
            <pc:docMk/>
            <pc:sldMk cId="0" sldId="264"/>
            <ac:inkMk id="43142" creationId="{3A1E42ED-19DE-4C83-A6EC-AEEC9C93A9C4}"/>
          </ac:inkMkLst>
        </pc:inkChg>
        <pc:inkChg chg="mod">
          <ac:chgData name="仁園 呂" userId="eef67f80-1e14-4c90-a22b-aad4575b3ef9" providerId="ADAL" clId="{FC75A137-0438-4E64-A2F8-CF022979D0B8}" dt="2020-06-22T09:54:09.408" v="1523"/>
          <ac:inkMkLst>
            <pc:docMk/>
            <pc:sldMk cId="0" sldId="264"/>
            <ac:inkMk id="43143" creationId="{34230D55-2997-4201-875A-FEFD0B807613}"/>
          </ac:inkMkLst>
        </pc:inkChg>
        <pc:inkChg chg="mod">
          <ac:chgData name="仁園 呂" userId="eef67f80-1e14-4c90-a22b-aad4575b3ef9" providerId="ADAL" clId="{FC75A137-0438-4E64-A2F8-CF022979D0B8}" dt="2020-06-22T09:54:09.408" v="1523"/>
          <ac:inkMkLst>
            <pc:docMk/>
            <pc:sldMk cId="0" sldId="264"/>
            <ac:inkMk id="43144" creationId="{4F1553C8-4BF3-4F59-9AAF-3705D18D7D7E}"/>
          </ac:inkMkLst>
        </pc:inkChg>
        <pc:inkChg chg="mod">
          <ac:chgData name="仁園 呂" userId="eef67f80-1e14-4c90-a22b-aad4575b3ef9" providerId="ADAL" clId="{FC75A137-0438-4E64-A2F8-CF022979D0B8}" dt="2020-06-22T09:54:09.408" v="1523"/>
          <ac:inkMkLst>
            <pc:docMk/>
            <pc:sldMk cId="0" sldId="264"/>
            <ac:inkMk id="43146" creationId="{FC851E76-A8E7-4F6C-AD44-BDD8B430376F}"/>
          </ac:inkMkLst>
        </pc:inkChg>
        <pc:inkChg chg="mod">
          <ac:chgData name="仁園 呂" userId="eef67f80-1e14-4c90-a22b-aad4575b3ef9" providerId="ADAL" clId="{FC75A137-0438-4E64-A2F8-CF022979D0B8}" dt="2020-06-22T09:54:09.408" v="1523"/>
          <ac:inkMkLst>
            <pc:docMk/>
            <pc:sldMk cId="0" sldId="264"/>
            <ac:inkMk id="43147" creationId="{B088016A-F7AC-4A9E-A90A-EDF0FC2B50D3}"/>
          </ac:inkMkLst>
        </pc:inkChg>
        <pc:inkChg chg="mod">
          <ac:chgData name="仁園 呂" userId="eef67f80-1e14-4c90-a22b-aad4575b3ef9" providerId="ADAL" clId="{FC75A137-0438-4E64-A2F8-CF022979D0B8}" dt="2020-06-22T09:54:09.408" v="1523"/>
          <ac:inkMkLst>
            <pc:docMk/>
            <pc:sldMk cId="0" sldId="264"/>
            <ac:inkMk id="43148" creationId="{C84B5216-A7AC-45DB-8B9D-4AEA0624BAB8}"/>
          </ac:inkMkLst>
        </pc:inkChg>
        <pc:inkChg chg="mod">
          <ac:chgData name="仁園 呂" userId="eef67f80-1e14-4c90-a22b-aad4575b3ef9" providerId="ADAL" clId="{FC75A137-0438-4E64-A2F8-CF022979D0B8}" dt="2020-06-22T09:54:09.408" v="1523"/>
          <ac:inkMkLst>
            <pc:docMk/>
            <pc:sldMk cId="0" sldId="264"/>
            <ac:inkMk id="43149" creationId="{2DB4AFAD-6881-43B3-8934-27A586B024F6}"/>
          </ac:inkMkLst>
        </pc:inkChg>
        <pc:inkChg chg="mod">
          <ac:chgData name="仁園 呂" userId="eef67f80-1e14-4c90-a22b-aad4575b3ef9" providerId="ADAL" clId="{FC75A137-0438-4E64-A2F8-CF022979D0B8}" dt="2020-06-22T09:54:09.408" v="1523"/>
          <ac:inkMkLst>
            <pc:docMk/>
            <pc:sldMk cId="0" sldId="264"/>
            <ac:inkMk id="43150" creationId="{F01C0DB3-C165-44D9-91EA-C80E9A58DFB2}"/>
          </ac:inkMkLst>
        </pc:inkChg>
        <pc:inkChg chg="mod">
          <ac:chgData name="仁園 呂" userId="eef67f80-1e14-4c90-a22b-aad4575b3ef9" providerId="ADAL" clId="{FC75A137-0438-4E64-A2F8-CF022979D0B8}" dt="2020-06-22T09:54:09.408" v="1523"/>
          <ac:inkMkLst>
            <pc:docMk/>
            <pc:sldMk cId="0" sldId="264"/>
            <ac:inkMk id="43151" creationId="{693F40B9-B2D3-495E-A155-B26FACD02916}"/>
          </ac:inkMkLst>
        </pc:inkChg>
        <pc:inkChg chg="mod">
          <ac:chgData name="仁園 呂" userId="eef67f80-1e14-4c90-a22b-aad4575b3ef9" providerId="ADAL" clId="{FC75A137-0438-4E64-A2F8-CF022979D0B8}" dt="2020-06-22T09:54:09.408" v="1523"/>
          <ac:inkMkLst>
            <pc:docMk/>
            <pc:sldMk cId="0" sldId="264"/>
            <ac:inkMk id="43152" creationId="{41F665A8-95CC-4973-B4EB-D2CD417CBD6E}"/>
          </ac:inkMkLst>
        </pc:inkChg>
        <pc:inkChg chg="mod">
          <ac:chgData name="仁園 呂" userId="eef67f80-1e14-4c90-a22b-aad4575b3ef9" providerId="ADAL" clId="{FC75A137-0438-4E64-A2F8-CF022979D0B8}" dt="2020-06-22T09:54:09.408" v="1523"/>
          <ac:inkMkLst>
            <pc:docMk/>
            <pc:sldMk cId="0" sldId="264"/>
            <ac:inkMk id="43153" creationId="{3D6142EF-5054-4B9B-BC45-0C6E272B7EB4}"/>
          </ac:inkMkLst>
        </pc:inkChg>
        <pc:inkChg chg="mod">
          <ac:chgData name="仁園 呂" userId="eef67f80-1e14-4c90-a22b-aad4575b3ef9" providerId="ADAL" clId="{FC75A137-0438-4E64-A2F8-CF022979D0B8}" dt="2020-06-22T09:54:09.408" v="1523"/>
          <ac:inkMkLst>
            <pc:docMk/>
            <pc:sldMk cId="0" sldId="264"/>
            <ac:inkMk id="43154" creationId="{ABA091A1-7E9A-43F4-A4A4-1AF87DFCD1BA}"/>
          </ac:inkMkLst>
        </pc:inkChg>
        <pc:inkChg chg="mod">
          <ac:chgData name="仁園 呂" userId="eef67f80-1e14-4c90-a22b-aad4575b3ef9" providerId="ADAL" clId="{FC75A137-0438-4E64-A2F8-CF022979D0B8}" dt="2020-06-22T09:54:09.408" v="1523"/>
          <ac:inkMkLst>
            <pc:docMk/>
            <pc:sldMk cId="0" sldId="264"/>
            <ac:inkMk id="43155" creationId="{EC96F1FD-6AD3-46A0-8EC6-EEDD1BDCE33B}"/>
          </ac:inkMkLst>
        </pc:inkChg>
        <pc:inkChg chg="mod">
          <ac:chgData name="仁園 呂" userId="eef67f80-1e14-4c90-a22b-aad4575b3ef9" providerId="ADAL" clId="{FC75A137-0438-4E64-A2F8-CF022979D0B8}" dt="2020-06-22T09:54:09.408" v="1523"/>
          <ac:inkMkLst>
            <pc:docMk/>
            <pc:sldMk cId="0" sldId="264"/>
            <ac:inkMk id="43157" creationId="{4345C0D8-0E5E-45C5-BC87-3FCD15068D6C}"/>
          </ac:inkMkLst>
        </pc:inkChg>
        <pc:inkChg chg="mod">
          <ac:chgData name="仁園 呂" userId="eef67f80-1e14-4c90-a22b-aad4575b3ef9" providerId="ADAL" clId="{FC75A137-0438-4E64-A2F8-CF022979D0B8}" dt="2020-06-22T09:54:09.408" v="1523"/>
          <ac:inkMkLst>
            <pc:docMk/>
            <pc:sldMk cId="0" sldId="264"/>
            <ac:inkMk id="43158" creationId="{C99EEEBD-3DFE-4C98-A4E7-8E60C86C58A5}"/>
          </ac:inkMkLst>
        </pc:inkChg>
        <pc:inkChg chg="mod">
          <ac:chgData name="仁園 呂" userId="eef67f80-1e14-4c90-a22b-aad4575b3ef9" providerId="ADAL" clId="{FC75A137-0438-4E64-A2F8-CF022979D0B8}" dt="2020-06-22T09:54:09.408" v="1523"/>
          <ac:inkMkLst>
            <pc:docMk/>
            <pc:sldMk cId="0" sldId="264"/>
            <ac:inkMk id="43159" creationId="{2021B9AE-1DC7-452B-A413-473F00F199C7}"/>
          </ac:inkMkLst>
        </pc:inkChg>
        <pc:inkChg chg="mod">
          <ac:chgData name="仁園 呂" userId="eef67f80-1e14-4c90-a22b-aad4575b3ef9" providerId="ADAL" clId="{FC75A137-0438-4E64-A2F8-CF022979D0B8}" dt="2020-06-22T09:54:09.408" v="1523"/>
          <ac:inkMkLst>
            <pc:docMk/>
            <pc:sldMk cId="0" sldId="264"/>
            <ac:inkMk id="43161" creationId="{B9FB2776-F90D-48E8-B80F-4BB578E6068A}"/>
          </ac:inkMkLst>
        </pc:inkChg>
        <pc:inkChg chg="mod">
          <ac:chgData name="仁園 呂" userId="eef67f80-1e14-4c90-a22b-aad4575b3ef9" providerId="ADAL" clId="{FC75A137-0438-4E64-A2F8-CF022979D0B8}" dt="2020-06-22T09:54:09.408" v="1523"/>
          <ac:inkMkLst>
            <pc:docMk/>
            <pc:sldMk cId="0" sldId="264"/>
            <ac:inkMk id="43162" creationId="{4B311907-1B5C-4028-AC7E-3FA99B34DEAB}"/>
          </ac:inkMkLst>
        </pc:inkChg>
        <pc:inkChg chg="mod">
          <ac:chgData name="仁園 呂" userId="eef67f80-1e14-4c90-a22b-aad4575b3ef9" providerId="ADAL" clId="{FC75A137-0438-4E64-A2F8-CF022979D0B8}" dt="2020-06-22T09:54:09.408" v="1523"/>
          <ac:inkMkLst>
            <pc:docMk/>
            <pc:sldMk cId="0" sldId="264"/>
            <ac:inkMk id="43163" creationId="{B43964D9-8A55-42DD-BB01-840A85E0DF60}"/>
          </ac:inkMkLst>
        </pc:inkChg>
        <pc:inkChg chg="mod">
          <ac:chgData name="仁園 呂" userId="eef67f80-1e14-4c90-a22b-aad4575b3ef9" providerId="ADAL" clId="{FC75A137-0438-4E64-A2F8-CF022979D0B8}" dt="2020-06-22T09:54:09.408" v="1523"/>
          <ac:inkMkLst>
            <pc:docMk/>
            <pc:sldMk cId="0" sldId="264"/>
            <ac:inkMk id="43164" creationId="{2EE59808-789C-4AE8-AD05-C3A6D70BBC61}"/>
          </ac:inkMkLst>
        </pc:inkChg>
        <pc:inkChg chg="mod">
          <ac:chgData name="仁園 呂" userId="eef67f80-1e14-4c90-a22b-aad4575b3ef9" providerId="ADAL" clId="{FC75A137-0438-4E64-A2F8-CF022979D0B8}" dt="2020-06-22T09:54:09.408" v="1523"/>
          <ac:inkMkLst>
            <pc:docMk/>
            <pc:sldMk cId="0" sldId="264"/>
            <ac:inkMk id="43165" creationId="{ECA7C6DB-B686-4803-830E-EA88DE468969}"/>
          </ac:inkMkLst>
        </pc:inkChg>
        <pc:inkChg chg="mod">
          <ac:chgData name="仁園 呂" userId="eef67f80-1e14-4c90-a22b-aad4575b3ef9" providerId="ADAL" clId="{FC75A137-0438-4E64-A2F8-CF022979D0B8}" dt="2020-06-22T09:54:09.408" v="1523"/>
          <ac:inkMkLst>
            <pc:docMk/>
            <pc:sldMk cId="0" sldId="264"/>
            <ac:inkMk id="43166" creationId="{629AE636-9036-4C20-B961-F136360AF18E}"/>
          </ac:inkMkLst>
        </pc:inkChg>
        <pc:inkChg chg="mod">
          <ac:chgData name="仁園 呂" userId="eef67f80-1e14-4c90-a22b-aad4575b3ef9" providerId="ADAL" clId="{FC75A137-0438-4E64-A2F8-CF022979D0B8}" dt="2020-06-22T09:54:09.408" v="1523"/>
          <ac:inkMkLst>
            <pc:docMk/>
            <pc:sldMk cId="0" sldId="264"/>
            <ac:inkMk id="43168" creationId="{EBB553FB-7220-432A-BD53-B1E168363615}"/>
          </ac:inkMkLst>
        </pc:inkChg>
        <pc:inkChg chg="mod">
          <ac:chgData name="仁園 呂" userId="eef67f80-1e14-4c90-a22b-aad4575b3ef9" providerId="ADAL" clId="{FC75A137-0438-4E64-A2F8-CF022979D0B8}" dt="2020-06-22T09:54:09.408" v="1523"/>
          <ac:inkMkLst>
            <pc:docMk/>
            <pc:sldMk cId="0" sldId="264"/>
            <ac:inkMk id="43169" creationId="{C32081D0-087F-4A23-830A-5FAA6CA6C70F}"/>
          </ac:inkMkLst>
        </pc:inkChg>
        <pc:inkChg chg="mod">
          <ac:chgData name="仁園 呂" userId="eef67f80-1e14-4c90-a22b-aad4575b3ef9" providerId="ADAL" clId="{FC75A137-0438-4E64-A2F8-CF022979D0B8}" dt="2020-06-22T09:54:09.408" v="1523"/>
          <ac:inkMkLst>
            <pc:docMk/>
            <pc:sldMk cId="0" sldId="264"/>
            <ac:inkMk id="43170" creationId="{5BDF0723-1A07-4B1A-9B93-FE5A82418F47}"/>
          </ac:inkMkLst>
        </pc:inkChg>
        <pc:inkChg chg="mod">
          <ac:chgData name="仁園 呂" userId="eef67f80-1e14-4c90-a22b-aad4575b3ef9" providerId="ADAL" clId="{FC75A137-0438-4E64-A2F8-CF022979D0B8}" dt="2020-06-22T09:54:09.408" v="1523"/>
          <ac:inkMkLst>
            <pc:docMk/>
            <pc:sldMk cId="0" sldId="264"/>
            <ac:inkMk id="43172" creationId="{20542B01-86EA-4AFC-B76E-02C7533D87CF}"/>
          </ac:inkMkLst>
        </pc:inkChg>
        <pc:inkChg chg="mod">
          <ac:chgData name="仁園 呂" userId="eef67f80-1e14-4c90-a22b-aad4575b3ef9" providerId="ADAL" clId="{FC75A137-0438-4E64-A2F8-CF022979D0B8}" dt="2020-06-22T09:54:09.408" v="1523"/>
          <ac:inkMkLst>
            <pc:docMk/>
            <pc:sldMk cId="0" sldId="264"/>
            <ac:inkMk id="43173" creationId="{FA37549E-18AF-4799-8592-9E42F78CE64C}"/>
          </ac:inkMkLst>
        </pc:inkChg>
        <pc:inkChg chg="mod">
          <ac:chgData name="仁園 呂" userId="eef67f80-1e14-4c90-a22b-aad4575b3ef9" providerId="ADAL" clId="{FC75A137-0438-4E64-A2F8-CF022979D0B8}" dt="2020-06-22T09:54:09.408" v="1523"/>
          <ac:inkMkLst>
            <pc:docMk/>
            <pc:sldMk cId="0" sldId="264"/>
            <ac:inkMk id="43174" creationId="{808D86BB-FADF-4D7C-9B8B-1B9DEF48A612}"/>
          </ac:inkMkLst>
        </pc:inkChg>
        <pc:inkChg chg="mod">
          <ac:chgData name="仁園 呂" userId="eef67f80-1e14-4c90-a22b-aad4575b3ef9" providerId="ADAL" clId="{FC75A137-0438-4E64-A2F8-CF022979D0B8}" dt="2020-06-22T09:54:09.408" v="1523"/>
          <ac:inkMkLst>
            <pc:docMk/>
            <pc:sldMk cId="0" sldId="264"/>
            <ac:inkMk id="43175" creationId="{424847BD-ECB3-4B8E-A2A8-726EF0D7D420}"/>
          </ac:inkMkLst>
        </pc:inkChg>
        <pc:inkChg chg="mod">
          <ac:chgData name="仁園 呂" userId="eef67f80-1e14-4c90-a22b-aad4575b3ef9" providerId="ADAL" clId="{FC75A137-0438-4E64-A2F8-CF022979D0B8}" dt="2020-06-22T09:54:09.408" v="1523"/>
          <ac:inkMkLst>
            <pc:docMk/>
            <pc:sldMk cId="0" sldId="264"/>
            <ac:inkMk id="43176" creationId="{E378B238-047E-4C1C-B093-08DA57979439}"/>
          </ac:inkMkLst>
        </pc:inkChg>
        <pc:inkChg chg="mod">
          <ac:chgData name="仁園 呂" userId="eef67f80-1e14-4c90-a22b-aad4575b3ef9" providerId="ADAL" clId="{FC75A137-0438-4E64-A2F8-CF022979D0B8}" dt="2020-06-22T09:54:09.408" v="1523"/>
          <ac:inkMkLst>
            <pc:docMk/>
            <pc:sldMk cId="0" sldId="264"/>
            <ac:inkMk id="43177" creationId="{70E3681B-7655-4D8B-8A65-FE6DE9A9D1F4}"/>
          </ac:inkMkLst>
        </pc:inkChg>
        <pc:inkChg chg="mod">
          <ac:chgData name="仁園 呂" userId="eef67f80-1e14-4c90-a22b-aad4575b3ef9" providerId="ADAL" clId="{FC75A137-0438-4E64-A2F8-CF022979D0B8}" dt="2020-06-22T09:54:09.408" v="1523"/>
          <ac:inkMkLst>
            <pc:docMk/>
            <pc:sldMk cId="0" sldId="264"/>
            <ac:inkMk id="43178" creationId="{82E8F799-5BBD-414F-B719-F9E66EED9FF5}"/>
          </ac:inkMkLst>
        </pc:inkChg>
        <pc:inkChg chg="mod">
          <ac:chgData name="仁園 呂" userId="eef67f80-1e14-4c90-a22b-aad4575b3ef9" providerId="ADAL" clId="{FC75A137-0438-4E64-A2F8-CF022979D0B8}" dt="2020-06-22T09:54:09.408" v="1523"/>
          <ac:inkMkLst>
            <pc:docMk/>
            <pc:sldMk cId="0" sldId="264"/>
            <ac:inkMk id="43179" creationId="{3D58C069-58E0-4349-8FBB-C69FE4052EF1}"/>
          </ac:inkMkLst>
        </pc:inkChg>
        <pc:inkChg chg="mod">
          <ac:chgData name="仁園 呂" userId="eef67f80-1e14-4c90-a22b-aad4575b3ef9" providerId="ADAL" clId="{FC75A137-0438-4E64-A2F8-CF022979D0B8}" dt="2020-06-22T09:54:09.408" v="1523"/>
          <ac:inkMkLst>
            <pc:docMk/>
            <pc:sldMk cId="0" sldId="264"/>
            <ac:inkMk id="43181" creationId="{673043F8-1F25-4D58-A023-46B92754869D}"/>
          </ac:inkMkLst>
        </pc:inkChg>
        <pc:inkChg chg="mod">
          <ac:chgData name="仁園 呂" userId="eef67f80-1e14-4c90-a22b-aad4575b3ef9" providerId="ADAL" clId="{FC75A137-0438-4E64-A2F8-CF022979D0B8}" dt="2020-06-22T09:54:09.408" v="1523"/>
          <ac:inkMkLst>
            <pc:docMk/>
            <pc:sldMk cId="0" sldId="264"/>
            <ac:inkMk id="43182" creationId="{2D4BE351-8521-4990-A076-808FB4D80DCD}"/>
          </ac:inkMkLst>
        </pc:inkChg>
        <pc:inkChg chg="mod">
          <ac:chgData name="仁園 呂" userId="eef67f80-1e14-4c90-a22b-aad4575b3ef9" providerId="ADAL" clId="{FC75A137-0438-4E64-A2F8-CF022979D0B8}" dt="2020-06-22T09:54:09.408" v="1523"/>
          <ac:inkMkLst>
            <pc:docMk/>
            <pc:sldMk cId="0" sldId="264"/>
            <ac:inkMk id="43183" creationId="{C8E8634B-073B-4161-BDE2-28E59E391A83}"/>
          </ac:inkMkLst>
        </pc:inkChg>
        <pc:inkChg chg="mod">
          <ac:chgData name="仁園 呂" userId="eef67f80-1e14-4c90-a22b-aad4575b3ef9" providerId="ADAL" clId="{FC75A137-0438-4E64-A2F8-CF022979D0B8}" dt="2020-06-22T09:54:09.408" v="1523"/>
          <ac:inkMkLst>
            <pc:docMk/>
            <pc:sldMk cId="0" sldId="264"/>
            <ac:inkMk id="43184" creationId="{129515BC-16D7-4404-B118-07193D4C3574}"/>
          </ac:inkMkLst>
        </pc:inkChg>
        <pc:inkChg chg="mod">
          <ac:chgData name="仁園 呂" userId="eef67f80-1e14-4c90-a22b-aad4575b3ef9" providerId="ADAL" clId="{FC75A137-0438-4E64-A2F8-CF022979D0B8}" dt="2020-06-22T09:54:09.408" v="1523"/>
          <ac:inkMkLst>
            <pc:docMk/>
            <pc:sldMk cId="0" sldId="264"/>
            <ac:inkMk id="43185" creationId="{91B14881-B505-4069-BDF3-6CE91A1BFC6E}"/>
          </ac:inkMkLst>
        </pc:inkChg>
        <pc:inkChg chg="mod">
          <ac:chgData name="仁園 呂" userId="eef67f80-1e14-4c90-a22b-aad4575b3ef9" providerId="ADAL" clId="{FC75A137-0438-4E64-A2F8-CF022979D0B8}" dt="2020-06-22T09:54:09.408" v="1523"/>
          <ac:inkMkLst>
            <pc:docMk/>
            <pc:sldMk cId="0" sldId="264"/>
            <ac:inkMk id="43186" creationId="{1E77EAC1-51A8-4507-A6E2-9C5A75EB9A89}"/>
          </ac:inkMkLst>
        </pc:inkChg>
        <pc:inkChg chg="mod">
          <ac:chgData name="仁園 呂" userId="eef67f80-1e14-4c90-a22b-aad4575b3ef9" providerId="ADAL" clId="{FC75A137-0438-4E64-A2F8-CF022979D0B8}" dt="2020-06-22T09:54:09.408" v="1523"/>
          <ac:inkMkLst>
            <pc:docMk/>
            <pc:sldMk cId="0" sldId="264"/>
            <ac:inkMk id="43187" creationId="{7F7325A2-3F37-41C6-8D59-8B697DDF9364}"/>
          </ac:inkMkLst>
        </pc:inkChg>
        <pc:inkChg chg="mod">
          <ac:chgData name="仁園 呂" userId="eef67f80-1e14-4c90-a22b-aad4575b3ef9" providerId="ADAL" clId="{FC75A137-0438-4E64-A2F8-CF022979D0B8}" dt="2020-06-22T09:54:09.408" v="1523"/>
          <ac:inkMkLst>
            <pc:docMk/>
            <pc:sldMk cId="0" sldId="264"/>
            <ac:inkMk id="43188" creationId="{F730057F-0685-442D-A1ED-E9E906F2051B}"/>
          </ac:inkMkLst>
        </pc:inkChg>
        <pc:inkChg chg="mod">
          <ac:chgData name="仁園 呂" userId="eef67f80-1e14-4c90-a22b-aad4575b3ef9" providerId="ADAL" clId="{FC75A137-0438-4E64-A2F8-CF022979D0B8}" dt="2020-06-22T09:54:09.408" v="1523"/>
          <ac:inkMkLst>
            <pc:docMk/>
            <pc:sldMk cId="0" sldId="264"/>
            <ac:inkMk id="43189" creationId="{0D7BBD56-E1E4-4B0E-BBEE-EFA53A173C90}"/>
          </ac:inkMkLst>
        </pc:inkChg>
        <pc:inkChg chg="mod">
          <ac:chgData name="仁園 呂" userId="eef67f80-1e14-4c90-a22b-aad4575b3ef9" providerId="ADAL" clId="{FC75A137-0438-4E64-A2F8-CF022979D0B8}" dt="2020-06-22T09:54:09.408" v="1523"/>
          <ac:inkMkLst>
            <pc:docMk/>
            <pc:sldMk cId="0" sldId="264"/>
            <ac:inkMk id="43190" creationId="{EB139734-365E-4B0A-83E1-A53A5CE74482}"/>
          </ac:inkMkLst>
        </pc:inkChg>
        <pc:inkChg chg="mod">
          <ac:chgData name="仁園 呂" userId="eef67f80-1e14-4c90-a22b-aad4575b3ef9" providerId="ADAL" clId="{FC75A137-0438-4E64-A2F8-CF022979D0B8}" dt="2020-06-22T09:54:09.408" v="1523"/>
          <ac:inkMkLst>
            <pc:docMk/>
            <pc:sldMk cId="0" sldId="264"/>
            <ac:inkMk id="43191" creationId="{4A7D3883-D85A-471A-AC3B-B52C6D6BC5BA}"/>
          </ac:inkMkLst>
        </pc:inkChg>
        <pc:inkChg chg="mod">
          <ac:chgData name="仁園 呂" userId="eef67f80-1e14-4c90-a22b-aad4575b3ef9" providerId="ADAL" clId="{FC75A137-0438-4E64-A2F8-CF022979D0B8}" dt="2020-06-22T09:54:09.408" v="1523"/>
          <ac:inkMkLst>
            <pc:docMk/>
            <pc:sldMk cId="0" sldId="264"/>
            <ac:inkMk id="43192" creationId="{A16B0173-E97E-4B2B-9497-67237BB0A4CE}"/>
          </ac:inkMkLst>
        </pc:inkChg>
        <pc:inkChg chg="mod">
          <ac:chgData name="仁園 呂" userId="eef67f80-1e14-4c90-a22b-aad4575b3ef9" providerId="ADAL" clId="{FC75A137-0438-4E64-A2F8-CF022979D0B8}" dt="2020-06-22T09:54:09.408" v="1523"/>
          <ac:inkMkLst>
            <pc:docMk/>
            <pc:sldMk cId="0" sldId="264"/>
            <ac:inkMk id="43193" creationId="{682975AE-BA76-40BF-8BBD-6F3CC0075E74}"/>
          </ac:inkMkLst>
        </pc:inkChg>
        <pc:inkChg chg="mod">
          <ac:chgData name="仁園 呂" userId="eef67f80-1e14-4c90-a22b-aad4575b3ef9" providerId="ADAL" clId="{FC75A137-0438-4E64-A2F8-CF022979D0B8}" dt="2020-06-22T09:54:09.408" v="1523"/>
          <ac:inkMkLst>
            <pc:docMk/>
            <pc:sldMk cId="0" sldId="264"/>
            <ac:inkMk id="43194" creationId="{F94C9025-2CC4-411F-973E-F56321ED6025}"/>
          </ac:inkMkLst>
        </pc:inkChg>
        <pc:inkChg chg="mod">
          <ac:chgData name="仁園 呂" userId="eef67f80-1e14-4c90-a22b-aad4575b3ef9" providerId="ADAL" clId="{FC75A137-0438-4E64-A2F8-CF022979D0B8}" dt="2020-06-22T09:54:09.408" v="1523"/>
          <ac:inkMkLst>
            <pc:docMk/>
            <pc:sldMk cId="0" sldId="264"/>
            <ac:inkMk id="43195" creationId="{3B03EED6-B9E8-4601-B8EB-0B5F6D80C1D4}"/>
          </ac:inkMkLst>
        </pc:inkChg>
        <pc:inkChg chg="mod">
          <ac:chgData name="仁園 呂" userId="eef67f80-1e14-4c90-a22b-aad4575b3ef9" providerId="ADAL" clId="{FC75A137-0438-4E64-A2F8-CF022979D0B8}" dt="2020-06-22T09:54:09.408" v="1523"/>
          <ac:inkMkLst>
            <pc:docMk/>
            <pc:sldMk cId="0" sldId="264"/>
            <ac:inkMk id="43196" creationId="{FC4F52A1-5EE8-4069-8960-977B588330DB}"/>
          </ac:inkMkLst>
        </pc:inkChg>
        <pc:inkChg chg="mod">
          <ac:chgData name="仁園 呂" userId="eef67f80-1e14-4c90-a22b-aad4575b3ef9" providerId="ADAL" clId="{FC75A137-0438-4E64-A2F8-CF022979D0B8}" dt="2020-06-22T09:54:09.408" v="1523"/>
          <ac:inkMkLst>
            <pc:docMk/>
            <pc:sldMk cId="0" sldId="264"/>
            <ac:inkMk id="43198" creationId="{AD143A36-4FD4-43CD-B91C-DA2BEC9E04C3}"/>
          </ac:inkMkLst>
        </pc:inkChg>
        <pc:inkChg chg="mod">
          <ac:chgData name="仁園 呂" userId="eef67f80-1e14-4c90-a22b-aad4575b3ef9" providerId="ADAL" clId="{FC75A137-0438-4E64-A2F8-CF022979D0B8}" dt="2020-06-22T09:54:09.408" v="1523"/>
          <ac:inkMkLst>
            <pc:docMk/>
            <pc:sldMk cId="0" sldId="264"/>
            <ac:inkMk id="43199" creationId="{0135B701-35FA-4AE3-9417-2AFEA9679E5C}"/>
          </ac:inkMkLst>
        </pc:inkChg>
        <pc:inkChg chg="mod">
          <ac:chgData name="仁園 呂" userId="eef67f80-1e14-4c90-a22b-aad4575b3ef9" providerId="ADAL" clId="{FC75A137-0438-4E64-A2F8-CF022979D0B8}" dt="2020-06-22T09:54:09.408" v="1523"/>
          <ac:inkMkLst>
            <pc:docMk/>
            <pc:sldMk cId="0" sldId="264"/>
            <ac:inkMk id="43200" creationId="{9875409E-DC86-4FDE-BAEC-AF8A9F63A638}"/>
          </ac:inkMkLst>
        </pc:inkChg>
        <pc:inkChg chg="mod">
          <ac:chgData name="仁園 呂" userId="eef67f80-1e14-4c90-a22b-aad4575b3ef9" providerId="ADAL" clId="{FC75A137-0438-4E64-A2F8-CF022979D0B8}" dt="2020-06-22T09:54:09.408" v="1523"/>
          <ac:inkMkLst>
            <pc:docMk/>
            <pc:sldMk cId="0" sldId="264"/>
            <ac:inkMk id="43201" creationId="{93EDD439-5534-4437-9921-BF9CC1348D7B}"/>
          </ac:inkMkLst>
        </pc:inkChg>
        <pc:inkChg chg="mod">
          <ac:chgData name="仁園 呂" userId="eef67f80-1e14-4c90-a22b-aad4575b3ef9" providerId="ADAL" clId="{FC75A137-0438-4E64-A2F8-CF022979D0B8}" dt="2020-06-22T09:54:09.408" v="1523"/>
          <ac:inkMkLst>
            <pc:docMk/>
            <pc:sldMk cId="0" sldId="264"/>
            <ac:inkMk id="43203" creationId="{3BA6FBE3-1098-43B7-93F1-D597E8567630}"/>
          </ac:inkMkLst>
        </pc:inkChg>
        <pc:inkChg chg="mod">
          <ac:chgData name="仁園 呂" userId="eef67f80-1e14-4c90-a22b-aad4575b3ef9" providerId="ADAL" clId="{FC75A137-0438-4E64-A2F8-CF022979D0B8}" dt="2020-06-22T09:54:09.408" v="1523"/>
          <ac:inkMkLst>
            <pc:docMk/>
            <pc:sldMk cId="0" sldId="264"/>
            <ac:inkMk id="43204" creationId="{4BF82917-BE7B-4216-B69C-C7777ADD3CEC}"/>
          </ac:inkMkLst>
        </pc:inkChg>
        <pc:inkChg chg="mod">
          <ac:chgData name="仁園 呂" userId="eef67f80-1e14-4c90-a22b-aad4575b3ef9" providerId="ADAL" clId="{FC75A137-0438-4E64-A2F8-CF022979D0B8}" dt="2020-06-22T09:54:09.408" v="1523"/>
          <ac:inkMkLst>
            <pc:docMk/>
            <pc:sldMk cId="0" sldId="264"/>
            <ac:inkMk id="43205" creationId="{DA644C1E-1FA0-449B-966A-68914F76F6A3}"/>
          </ac:inkMkLst>
        </pc:inkChg>
      </pc:sldChg>
      <pc:sldChg chg="modSp">
        <pc:chgData name="仁園 呂" userId="eef67f80-1e14-4c90-a22b-aad4575b3ef9" providerId="ADAL" clId="{FC75A137-0438-4E64-A2F8-CF022979D0B8}" dt="2020-06-22T09:59:04.773" v="1548" actId="207"/>
        <pc:sldMkLst>
          <pc:docMk/>
          <pc:sldMk cId="0" sldId="265"/>
        </pc:sldMkLst>
        <pc:spChg chg="mod">
          <ac:chgData name="仁園 呂" userId="eef67f80-1e14-4c90-a22b-aad4575b3ef9" providerId="ADAL" clId="{FC75A137-0438-4E64-A2F8-CF022979D0B8}" dt="2020-06-22T09:59:04.773" v="1548" actId="207"/>
          <ac:spMkLst>
            <pc:docMk/>
            <pc:sldMk cId="0" sldId="265"/>
            <ac:spMk id="3" creationId="{00000000-0000-0000-0000-000000000000}"/>
          </ac:spMkLst>
        </pc:spChg>
      </pc:sldChg>
      <pc:sldChg chg="modSp">
        <pc:chgData name="仁園 呂" userId="eef67f80-1e14-4c90-a22b-aad4575b3ef9" providerId="ADAL" clId="{FC75A137-0438-4E64-A2F8-CF022979D0B8}" dt="2020-06-22T13:40:20.826" v="1704" actId="207"/>
        <pc:sldMkLst>
          <pc:docMk/>
          <pc:sldMk cId="0" sldId="281"/>
        </pc:sldMkLst>
        <pc:spChg chg="mod">
          <ac:chgData name="仁園 呂" userId="eef67f80-1e14-4c90-a22b-aad4575b3ef9" providerId="ADAL" clId="{FC75A137-0438-4E64-A2F8-CF022979D0B8}" dt="2020-06-22T13:40:20.826" v="1704" actId="207"/>
          <ac:spMkLst>
            <pc:docMk/>
            <pc:sldMk cId="0" sldId="281"/>
            <ac:spMk id="2" creationId="{00000000-0000-0000-0000-000000000000}"/>
          </ac:spMkLst>
        </pc:spChg>
      </pc:sldChg>
      <pc:sldChg chg="modSp mod">
        <pc:chgData name="仁園 呂" userId="eef67f80-1e14-4c90-a22b-aad4575b3ef9" providerId="ADAL" clId="{FC75A137-0438-4E64-A2F8-CF022979D0B8}" dt="2020-06-21T06:12:38.362" v="149" actId="1076"/>
        <pc:sldMkLst>
          <pc:docMk/>
          <pc:sldMk cId="0" sldId="287"/>
        </pc:sldMkLst>
        <pc:picChg chg="mod">
          <ac:chgData name="仁園 呂" userId="eef67f80-1e14-4c90-a22b-aad4575b3ef9" providerId="ADAL" clId="{FC75A137-0438-4E64-A2F8-CF022979D0B8}" dt="2020-06-21T06:12:38.362" v="149" actId="1076"/>
          <ac:picMkLst>
            <pc:docMk/>
            <pc:sldMk cId="0" sldId="287"/>
            <ac:picMk id="4" creationId="{00000000-0000-0000-0000-000000000000}"/>
          </ac:picMkLst>
        </pc:picChg>
      </pc:sldChg>
      <pc:sldChg chg="modSp">
        <pc:chgData name="仁園 呂" userId="eef67f80-1e14-4c90-a22b-aad4575b3ef9" providerId="ADAL" clId="{FC75A137-0438-4E64-A2F8-CF022979D0B8}" dt="2020-06-22T07:57:58.527" v="1359" actId="20577"/>
        <pc:sldMkLst>
          <pc:docMk/>
          <pc:sldMk cId="0" sldId="349"/>
        </pc:sldMkLst>
        <pc:spChg chg="mod">
          <ac:chgData name="仁園 呂" userId="eef67f80-1e14-4c90-a22b-aad4575b3ef9" providerId="ADAL" clId="{FC75A137-0438-4E64-A2F8-CF022979D0B8}" dt="2020-06-22T07:57:58.527" v="1359" actId="20577"/>
          <ac:spMkLst>
            <pc:docMk/>
            <pc:sldMk cId="0" sldId="349"/>
            <ac:spMk id="3" creationId="{00000000-0000-0000-0000-000000000000}"/>
          </ac:spMkLst>
        </pc:spChg>
      </pc:sldChg>
      <pc:sldChg chg="delSp modSp">
        <pc:chgData name="仁園 呂" userId="eef67f80-1e14-4c90-a22b-aad4575b3ef9" providerId="ADAL" clId="{FC75A137-0438-4E64-A2F8-CF022979D0B8}" dt="2020-06-22T08:53:19.755" v="1475"/>
        <pc:sldMkLst>
          <pc:docMk/>
          <pc:sldMk cId="0" sldId="351"/>
        </pc:sldMkLst>
        <pc:grpChg chg="del mod">
          <ac:chgData name="仁園 呂" userId="eef67f80-1e14-4c90-a22b-aad4575b3ef9" providerId="ADAL" clId="{FC75A137-0438-4E64-A2F8-CF022979D0B8}" dt="2020-06-22T08:51:44.179" v="1463"/>
          <ac:grpSpMkLst>
            <pc:docMk/>
            <pc:sldMk cId="0" sldId="351"/>
            <ac:grpSpMk id="15" creationId="{73F02225-2748-42DD-8768-F38C4DB34D96}"/>
          </ac:grpSpMkLst>
        </pc:grpChg>
        <pc:grpChg chg="del mod">
          <ac:chgData name="仁園 呂" userId="eef67f80-1e14-4c90-a22b-aad4575b3ef9" providerId="ADAL" clId="{FC75A137-0438-4E64-A2F8-CF022979D0B8}" dt="2020-06-22T08:51:44.179" v="1463"/>
          <ac:grpSpMkLst>
            <pc:docMk/>
            <pc:sldMk cId="0" sldId="351"/>
            <ac:grpSpMk id="24" creationId="{C1DA5959-2FE3-461C-9775-CC6C59F2E06F}"/>
          </ac:grpSpMkLst>
        </pc:grpChg>
        <pc:grpChg chg="mod">
          <ac:chgData name="仁園 呂" userId="eef67f80-1e14-4c90-a22b-aad4575b3ef9" providerId="ADAL" clId="{FC75A137-0438-4E64-A2F8-CF022979D0B8}" dt="2020-06-22T08:51:44.179" v="1463"/>
          <ac:grpSpMkLst>
            <pc:docMk/>
            <pc:sldMk cId="0" sldId="351"/>
            <ac:grpSpMk id="31" creationId="{1B44B7C2-6FC1-41B2-B3C4-A301347CD3F2}"/>
          </ac:grpSpMkLst>
        </pc:grpChg>
        <pc:grpChg chg="del mod">
          <ac:chgData name="仁園 呂" userId="eef67f80-1e14-4c90-a22b-aad4575b3ef9" providerId="ADAL" clId="{FC75A137-0438-4E64-A2F8-CF022979D0B8}" dt="2020-06-22T08:52:00.274" v="1465"/>
          <ac:grpSpMkLst>
            <pc:docMk/>
            <pc:sldMk cId="0" sldId="351"/>
            <ac:grpSpMk id="37" creationId="{4EE26DBF-2F33-4A21-BC12-72BE679E6596}"/>
          </ac:grpSpMkLst>
        </pc:grpChg>
        <pc:grpChg chg="del mod">
          <ac:chgData name="仁園 呂" userId="eef67f80-1e14-4c90-a22b-aad4575b3ef9" providerId="ADAL" clId="{FC75A137-0438-4E64-A2F8-CF022979D0B8}" dt="2020-06-22T08:52:06.223" v="1466"/>
          <ac:grpSpMkLst>
            <pc:docMk/>
            <pc:sldMk cId="0" sldId="351"/>
            <ac:grpSpMk id="46" creationId="{84A13C96-B94A-4261-9C74-AD6CFBA5B27A}"/>
          </ac:grpSpMkLst>
        </pc:grpChg>
        <pc:grpChg chg="del mod">
          <ac:chgData name="仁園 呂" userId="eef67f80-1e14-4c90-a22b-aad4575b3ef9" providerId="ADAL" clId="{FC75A137-0438-4E64-A2F8-CF022979D0B8}" dt="2020-06-22T08:52:06.223" v="1466"/>
          <ac:grpSpMkLst>
            <pc:docMk/>
            <pc:sldMk cId="0" sldId="351"/>
            <ac:grpSpMk id="60" creationId="{C982BE1E-8D4F-44B7-BF9D-0187E192A93D}"/>
          </ac:grpSpMkLst>
        </pc:grpChg>
        <pc:grpChg chg="mod">
          <ac:chgData name="仁園 呂" userId="eef67f80-1e14-4c90-a22b-aad4575b3ef9" providerId="ADAL" clId="{FC75A137-0438-4E64-A2F8-CF022979D0B8}" dt="2020-06-22T08:52:06.223" v="1466"/>
          <ac:grpSpMkLst>
            <pc:docMk/>
            <pc:sldMk cId="0" sldId="351"/>
            <ac:grpSpMk id="61" creationId="{F9AAB9A4-3F58-457A-8932-03859E292C58}"/>
          </ac:grpSpMkLst>
        </pc:grpChg>
        <pc:grpChg chg="del mod">
          <ac:chgData name="仁園 呂" userId="eef67f80-1e14-4c90-a22b-aad4575b3ef9" providerId="ADAL" clId="{FC75A137-0438-4E64-A2F8-CF022979D0B8}" dt="2020-06-22T08:52:16.602" v="1467"/>
          <ac:grpSpMkLst>
            <pc:docMk/>
            <pc:sldMk cId="0" sldId="351"/>
            <ac:grpSpMk id="41998" creationId="{96B95608-E776-44D2-97A6-06B5FFE04DB7}"/>
          </ac:grpSpMkLst>
        </pc:grpChg>
        <pc:grpChg chg="del mod">
          <ac:chgData name="仁園 呂" userId="eef67f80-1e14-4c90-a22b-aad4575b3ef9" providerId="ADAL" clId="{FC75A137-0438-4E64-A2F8-CF022979D0B8}" dt="2020-06-22T08:52:21.661" v="1468"/>
          <ac:grpSpMkLst>
            <pc:docMk/>
            <pc:sldMk cId="0" sldId="351"/>
            <ac:grpSpMk id="41999" creationId="{447E938B-4054-4208-8A4A-A0475F18E3DF}"/>
          </ac:grpSpMkLst>
        </pc:grpChg>
        <pc:grpChg chg="del mod">
          <ac:chgData name="仁園 呂" userId="eef67f80-1e14-4c90-a22b-aad4575b3ef9" providerId="ADAL" clId="{FC75A137-0438-4E64-A2F8-CF022979D0B8}" dt="2020-06-22T08:52:58.552" v="1474"/>
          <ac:grpSpMkLst>
            <pc:docMk/>
            <pc:sldMk cId="0" sldId="351"/>
            <ac:grpSpMk id="42002" creationId="{36B4EBDA-FC76-43A3-A752-E8E59392A535}"/>
          </ac:grpSpMkLst>
        </pc:grpChg>
        <pc:grpChg chg="del mod">
          <ac:chgData name="仁園 呂" userId="eef67f80-1e14-4c90-a22b-aad4575b3ef9" providerId="ADAL" clId="{FC75A137-0438-4E64-A2F8-CF022979D0B8}" dt="2020-06-22T08:52:36.801" v="1470"/>
          <ac:grpSpMkLst>
            <pc:docMk/>
            <pc:sldMk cId="0" sldId="351"/>
            <ac:grpSpMk id="42008" creationId="{8F41651B-4019-4EAF-A4C6-AE7F841F1412}"/>
          </ac:grpSpMkLst>
        </pc:grpChg>
        <pc:grpChg chg="del mod">
          <ac:chgData name="仁園 呂" userId="eef67f80-1e14-4c90-a22b-aad4575b3ef9" providerId="ADAL" clId="{FC75A137-0438-4E64-A2F8-CF022979D0B8}" dt="2020-06-22T08:52:42.801" v="1471"/>
          <ac:grpSpMkLst>
            <pc:docMk/>
            <pc:sldMk cId="0" sldId="351"/>
            <ac:grpSpMk id="42014" creationId="{A8D1D951-52EB-409A-819D-D81AA52E765E}"/>
          </ac:grpSpMkLst>
        </pc:grpChg>
        <pc:grpChg chg="del mod">
          <ac:chgData name="仁園 呂" userId="eef67f80-1e14-4c90-a22b-aad4575b3ef9" providerId="ADAL" clId="{FC75A137-0438-4E64-A2F8-CF022979D0B8}" dt="2020-06-22T08:52:44.399" v="1472"/>
          <ac:grpSpMkLst>
            <pc:docMk/>
            <pc:sldMk cId="0" sldId="351"/>
            <ac:grpSpMk id="42023" creationId="{4A93EA3D-96BB-494E-8A03-7FB2D0C0B552}"/>
          </ac:grpSpMkLst>
        </pc:grpChg>
        <pc:grpChg chg="del mod">
          <ac:chgData name="仁園 呂" userId="eef67f80-1e14-4c90-a22b-aad4575b3ef9" providerId="ADAL" clId="{FC75A137-0438-4E64-A2F8-CF022979D0B8}" dt="2020-06-22T08:52:50.939" v="1473"/>
          <ac:grpSpMkLst>
            <pc:docMk/>
            <pc:sldMk cId="0" sldId="351"/>
            <ac:grpSpMk id="42025" creationId="{562BE3C7-4D90-4342-91ED-539190DF1441}"/>
          </ac:grpSpMkLst>
        </pc:grpChg>
        <pc:grpChg chg="mod">
          <ac:chgData name="仁園 呂" userId="eef67f80-1e14-4c90-a22b-aad4575b3ef9" providerId="ADAL" clId="{FC75A137-0438-4E64-A2F8-CF022979D0B8}" dt="2020-06-22T08:52:50.939" v="1473"/>
          <ac:grpSpMkLst>
            <pc:docMk/>
            <pc:sldMk cId="0" sldId="351"/>
            <ac:grpSpMk id="42035" creationId="{176A27B8-9A99-4715-A3BA-E648A8881813}"/>
          </ac:grpSpMkLst>
        </pc:grpChg>
        <pc:grpChg chg="del mod">
          <ac:chgData name="仁園 呂" userId="eef67f80-1e14-4c90-a22b-aad4575b3ef9" providerId="ADAL" clId="{FC75A137-0438-4E64-A2F8-CF022979D0B8}" dt="2020-06-22T08:53:19.755" v="1475"/>
          <ac:grpSpMkLst>
            <pc:docMk/>
            <pc:sldMk cId="0" sldId="351"/>
            <ac:grpSpMk id="42041" creationId="{329AC3B9-E9FE-480E-AE9C-BE546CADD23F}"/>
          </ac:grpSpMkLst>
        </pc:grpChg>
        <pc:grpChg chg="mod">
          <ac:chgData name="仁園 呂" userId="eef67f80-1e14-4c90-a22b-aad4575b3ef9" providerId="ADAL" clId="{FC75A137-0438-4E64-A2F8-CF022979D0B8}" dt="2020-06-22T08:53:19.755" v="1475"/>
          <ac:grpSpMkLst>
            <pc:docMk/>
            <pc:sldMk cId="0" sldId="351"/>
            <ac:grpSpMk id="42044" creationId="{20C325B1-6C71-4AB3-8848-3ACADE3B138D}"/>
          </ac:grpSpMkLst>
        </pc:grpChg>
        <pc:inkChg chg="mod">
          <ac:chgData name="仁園 呂" userId="eef67f80-1e14-4c90-a22b-aad4575b3ef9" providerId="ADAL" clId="{FC75A137-0438-4E64-A2F8-CF022979D0B8}" dt="2020-06-22T08:51:44.179" v="1463"/>
          <ac:inkMkLst>
            <pc:docMk/>
            <pc:sldMk cId="0" sldId="351"/>
            <ac:inkMk id="4" creationId="{81C0A1F9-8B56-4B18-987B-17F719A85486}"/>
          </ac:inkMkLst>
        </pc:inkChg>
        <pc:inkChg chg="mod">
          <ac:chgData name="仁園 呂" userId="eef67f80-1e14-4c90-a22b-aad4575b3ef9" providerId="ADAL" clId="{FC75A137-0438-4E64-A2F8-CF022979D0B8}" dt="2020-06-22T08:51:44.179" v="1463"/>
          <ac:inkMkLst>
            <pc:docMk/>
            <pc:sldMk cId="0" sldId="351"/>
            <ac:inkMk id="5" creationId="{57A57FCC-56E8-4ADC-8B1D-E722540EFFBC}"/>
          </ac:inkMkLst>
        </pc:inkChg>
        <pc:inkChg chg="mod">
          <ac:chgData name="仁園 呂" userId="eef67f80-1e14-4c90-a22b-aad4575b3ef9" providerId="ADAL" clId="{FC75A137-0438-4E64-A2F8-CF022979D0B8}" dt="2020-06-22T08:51:44.179" v="1463"/>
          <ac:inkMkLst>
            <pc:docMk/>
            <pc:sldMk cId="0" sldId="351"/>
            <ac:inkMk id="6" creationId="{9EE15D29-15EB-4ECF-9705-8E982ABEBB87}"/>
          </ac:inkMkLst>
        </pc:inkChg>
        <pc:inkChg chg="mod">
          <ac:chgData name="仁園 呂" userId="eef67f80-1e14-4c90-a22b-aad4575b3ef9" providerId="ADAL" clId="{FC75A137-0438-4E64-A2F8-CF022979D0B8}" dt="2020-06-22T08:51:44.179" v="1463"/>
          <ac:inkMkLst>
            <pc:docMk/>
            <pc:sldMk cId="0" sldId="351"/>
            <ac:inkMk id="7" creationId="{F71954F8-19AF-4C15-A3B0-0FE150BD360C}"/>
          </ac:inkMkLst>
        </pc:inkChg>
        <pc:inkChg chg="mod">
          <ac:chgData name="仁園 呂" userId="eef67f80-1e14-4c90-a22b-aad4575b3ef9" providerId="ADAL" clId="{FC75A137-0438-4E64-A2F8-CF022979D0B8}" dt="2020-06-22T08:51:44.179" v="1463"/>
          <ac:inkMkLst>
            <pc:docMk/>
            <pc:sldMk cId="0" sldId="351"/>
            <ac:inkMk id="11" creationId="{DD31B47E-BAC5-4211-AFF5-365251322251}"/>
          </ac:inkMkLst>
        </pc:inkChg>
        <pc:inkChg chg="mod">
          <ac:chgData name="仁園 呂" userId="eef67f80-1e14-4c90-a22b-aad4575b3ef9" providerId="ADAL" clId="{FC75A137-0438-4E64-A2F8-CF022979D0B8}" dt="2020-06-22T08:51:44.179" v="1463"/>
          <ac:inkMkLst>
            <pc:docMk/>
            <pc:sldMk cId="0" sldId="351"/>
            <ac:inkMk id="12" creationId="{322BB4EA-CA6B-4758-9856-A922DB237CD8}"/>
          </ac:inkMkLst>
        </pc:inkChg>
        <pc:inkChg chg="mod">
          <ac:chgData name="仁園 呂" userId="eef67f80-1e14-4c90-a22b-aad4575b3ef9" providerId="ADAL" clId="{FC75A137-0438-4E64-A2F8-CF022979D0B8}" dt="2020-06-22T08:51:44.179" v="1463"/>
          <ac:inkMkLst>
            <pc:docMk/>
            <pc:sldMk cId="0" sldId="351"/>
            <ac:inkMk id="13" creationId="{D2A7336F-A5CD-47B5-A2EE-62FDF0F5D89B}"/>
          </ac:inkMkLst>
        </pc:inkChg>
        <pc:inkChg chg="mod">
          <ac:chgData name="仁園 呂" userId="eef67f80-1e14-4c90-a22b-aad4575b3ef9" providerId="ADAL" clId="{FC75A137-0438-4E64-A2F8-CF022979D0B8}" dt="2020-06-22T08:51:44.179" v="1463"/>
          <ac:inkMkLst>
            <pc:docMk/>
            <pc:sldMk cId="0" sldId="351"/>
            <ac:inkMk id="14" creationId="{83FB8F97-2392-4974-9769-7F3CC720459A}"/>
          </ac:inkMkLst>
        </pc:inkChg>
        <pc:inkChg chg="mod">
          <ac:chgData name="仁園 呂" userId="eef67f80-1e14-4c90-a22b-aad4575b3ef9" providerId="ADAL" clId="{FC75A137-0438-4E64-A2F8-CF022979D0B8}" dt="2020-06-22T08:51:44.179" v="1463"/>
          <ac:inkMkLst>
            <pc:docMk/>
            <pc:sldMk cId="0" sldId="351"/>
            <ac:inkMk id="16" creationId="{0472C385-D1DA-4ED5-AC55-5F398AD45031}"/>
          </ac:inkMkLst>
        </pc:inkChg>
        <pc:inkChg chg="mod">
          <ac:chgData name="仁園 呂" userId="eef67f80-1e14-4c90-a22b-aad4575b3ef9" providerId="ADAL" clId="{FC75A137-0438-4E64-A2F8-CF022979D0B8}" dt="2020-06-22T08:51:44.179" v="1463"/>
          <ac:inkMkLst>
            <pc:docMk/>
            <pc:sldMk cId="0" sldId="351"/>
            <ac:inkMk id="17" creationId="{DF298F66-A265-4234-86C1-7D0F74EFB496}"/>
          </ac:inkMkLst>
        </pc:inkChg>
        <pc:inkChg chg="mod">
          <ac:chgData name="仁園 呂" userId="eef67f80-1e14-4c90-a22b-aad4575b3ef9" providerId="ADAL" clId="{FC75A137-0438-4E64-A2F8-CF022979D0B8}" dt="2020-06-22T08:51:44.179" v="1463"/>
          <ac:inkMkLst>
            <pc:docMk/>
            <pc:sldMk cId="0" sldId="351"/>
            <ac:inkMk id="18" creationId="{AB9D8900-A69F-49E7-8343-98B73178917F}"/>
          </ac:inkMkLst>
        </pc:inkChg>
        <pc:inkChg chg="mod">
          <ac:chgData name="仁園 呂" userId="eef67f80-1e14-4c90-a22b-aad4575b3ef9" providerId="ADAL" clId="{FC75A137-0438-4E64-A2F8-CF022979D0B8}" dt="2020-06-22T08:51:44.179" v="1463"/>
          <ac:inkMkLst>
            <pc:docMk/>
            <pc:sldMk cId="0" sldId="351"/>
            <ac:inkMk id="19" creationId="{121A9D05-6EEC-4511-A104-2EEDD9C03541}"/>
          </ac:inkMkLst>
        </pc:inkChg>
        <pc:inkChg chg="mod">
          <ac:chgData name="仁園 呂" userId="eef67f80-1e14-4c90-a22b-aad4575b3ef9" providerId="ADAL" clId="{FC75A137-0438-4E64-A2F8-CF022979D0B8}" dt="2020-06-22T08:51:44.179" v="1463"/>
          <ac:inkMkLst>
            <pc:docMk/>
            <pc:sldMk cId="0" sldId="351"/>
            <ac:inkMk id="20" creationId="{668C88FC-99A6-42C4-A427-785085ADAB62}"/>
          </ac:inkMkLst>
        </pc:inkChg>
        <pc:inkChg chg="mod">
          <ac:chgData name="仁園 呂" userId="eef67f80-1e14-4c90-a22b-aad4575b3ef9" providerId="ADAL" clId="{FC75A137-0438-4E64-A2F8-CF022979D0B8}" dt="2020-06-22T08:51:44.179" v="1463"/>
          <ac:inkMkLst>
            <pc:docMk/>
            <pc:sldMk cId="0" sldId="351"/>
            <ac:inkMk id="21" creationId="{78807A80-771A-46C1-9BEA-1A256983C576}"/>
          </ac:inkMkLst>
        </pc:inkChg>
        <pc:inkChg chg="mod">
          <ac:chgData name="仁園 呂" userId="eef67f80-1e14-4c90-a22b-aad4575b3ef9" providerId="ADAL" clId="{FC75A137-0438-4E64-A2F8-CF022979D0B8}" dt="2020-06-22T08:51:44.179" v="1463"/>
          <ac:inkMkLst>
            <pc:docMk/>
            <pc:sldMk cId="0" sldId="351"/>
            <ac:inkMk id="22" creationId="{A3F50E2B-EB13-447D-B313-35C5F283F0CB}"/>
          </ac:inkMkLst>
        </pc:inkChg>
        <pc:inkChg chg="mod">
          <ac:chgData name="仁園 呂" userId="eef67f80-1e14-4c90-a22b-aad4575b3ef9" providerId="ADAL" clId="{FC75A137-0438-4E64-A2F8-CF022979D0B8}" dt="2020-06-22T08:51:44.179" v="1463"/>
          <ac:inkMkLst>
            <pc:docMk/>
            <pc:sldMk cId="0" sldId="351"/>
            <ac:inkMk id="23" creationId="{F6ECB15F-978E-4B13-B722-E5C53D9C8285}"/>
          </ac:inkMkLst>
        </pc:inkChg>
        <pc:inkChg chg="mod">
          <ac:chgData name="仁園 呂" userId="eef67f80-1e14-4c90-a22b-aad4575b3ef9" providerId="ADAL" clId="{FC75A137-0438-4E64-A2F8-CF022979D0B8}" dt="2020-06-22T08:51:44.179" v="1463"/>
          <ac:inkMkLst>
            <pc:docMk/>
            <pc:sldMk cId="0" sldId="351"/>
            <ac:inkMk id="25" creationId="{1D6DE004-7BEF-40BD-BB56-5493180D5AA9}"/>
          </ac:inkMkLst>
        </pc:inkChg>
        <pc:inkChg chg="mod">
          <ac:chgData name="仁園 呂" userId="eef67f80-1e14-4c90-a22b-aad4575b3ef9" providerId="ADAL" clId="{FC75A137-0438-4E64-A2F8-CF022979D0B8}" dt="2020-06-22T08:51:44.179" v="1463"/>
          <ac:inkMkLst>
            <pc:docMk/>
            <pc:sldMk cId="0" sldId="351"/>
            <ac:inkMk id="26" creationId="{ED0309FF-6D55-4981-931F-B8A9A2AEDAEC}"/>
          </ac:inkMkLst>
        </pc:inkChg>
        <pc:inkChg chg="mod">
          <ac:chgData name="仁園 呂" userId="eef67f80-1e14-4c90-a22b-aad4575b3ef9" providerId="ADAL" clId="{FC75A137-0438-4E64-A2F8-CF022979D0B8}" dt="2020-06-22T08:51:44.179" v="1463"/>
          <ac:inkMkLst>
            <pc:docMk/>
            <pc:sldMk cId="0" sldId="351"/>
            <ac:inkMk id="27" creationId="{64C66F0A-7AA4-413C-B145-D8E31734627E}"/>
          </ac:inkMkLst>
        </pc:inkChg>
        <pc:inkChg chg="mod">
          <ac:chgData name="仁園 呂" userId="eef67f80-1e14-4c90-a22b-aad4575b3ef9" providerId="ADAL" clId="{FC75A137-0438-4E64-A2F8-CF022979D0B8}" dt="2020-06-22T08:51:44.179" v="1463"/>
          <ac:inkMkLst>
            <pc:docMk/>
            <pc:sldMk cId="0" sldId="351"/>
            <ac:inkMk id="28" creationId="{FAB391C2-0FCE-42BD-82C6-3EBB975750F5}"/>
          </ac:inkMkLst>
        </pc:inkChg>
        <pc:inkChg chg="mod">
          <ac:chgData name="仁園 呂" userId="eef67f80-1e14-4c90-a22b-aad4575b3ef9" providerId="ADAL" clId="{FC75A137-0438-4E64-A2F8-CF022979D0B8}" dt="2020-06-22T08:51:44.179" v="1463"/>
          <ac:inkMkLst>
            <pc:docMk/>
            <pc:sldMk cId="0" sldId="351"/>
            <ac:inkMk id="29" creationId="{68BE92D1-A033-47DE-87D4-6BC859B2C088}"/>
          </ac:inkMkLst>
        </pc:inkChg>
        <pc:inkChg chg="mod">
          <ac:chgData name="仁園 呂" userId="eef67f80-1e14-4c90-a22b-aad4575b3ef9" providerId="ADAL" clId="{FC75A137-0438-4E64-A2F8-CF022979D0B8}" dt="2020-06-22T08:51:44.179" v="1463"/>
          <ac:inkMkLst>
            <pc:docMk/>
            <pc:sldMk cId="0" sldId="351"/>
            <ac:inkMk id="30" creationId="{CCFD51F3-5C47-4EB3-844E-9E8FDEE2215D}"/>
          </ac:inkMkLst>
        </pc:inkChg>
        <pc:inkChg chg="mod">
          <ac:chgData name="仁園 呂" userId="eef67f80-1e14-4c90-a22b-aad4575b3ef9" providerId="ADAL" clId="{FC75A137-0438-4E64-A2F8-CF022979D0B8}" dt="2020-06-22T08:52:06.223" v="1466"/>
          <ac:inkMkLst>
            <pc:docMk/>
            <pc:sldMk cId="0" sldId="351"/>
            <ac:inkMk id="32" creationId="{17DD8B65-D7E7-4970-8E67-300BCC7561DD}"/>
          </ac:inkMkLst>
        </pc:inkChg>
        <pc:inkChg chg="mod">
          <ac:chgData name="仁園 呂" userId="eef67f80-1e14-4c90-a22b-aad4575b3ef9" providerId="ADAL" clId="{FC75A137-0438-4E64-A2F8-CF022979D0B8}" dt="2020-06-22T08:52:06.223" v="1466"/>
          <ac:inkMkLst>
            <pc:docMk/>
            <pc:sldMk cId="0" sldId="351"/>
            <ac:inkMk id="33" creationId="{3506C2DC-3B39-4E80-BF9F-45845097D319}"/>
          </ac:inkMkLst>
        </pc:inkChg>
        <pc:inkChg chg="mod">
          <ac:chgData name="仁園 呂" userId="eef67f80-1e14-4c90-a22b-aad4575b3ef9" providerId="ADAL" clId="{FC75A137-0438-4E64-A2F8-CF022979D0B8}" dt="2020-06-22T08:52:06.223" v="1466"/>
          <ac:inkMkLst>
            <pc:docMk/>
            <pc:sldMk cId="0" sldId="351"/>
            <ac:inkMk id="34" creationId="{E5745815-B3F2-4552-91E8-0385A4EDACEE}"/>
          </ac:inkMkLst>
        </pc:inkChg>
        <pc:inkChg chg="mod">
          <ac:chgData name="仁園 呂" userId="eef67f80-1e14-4c90-a22b-aad4575b3ef9" providerId="ADAL" clId="{FC75A137-0438-4E64-A2F8-CF022979D0B8}" dt="2020-06-22T08:52:06.223" v="1466"/>
          <ac:inkMkLst>
            <pc:docMk/>
            <pc:sldMk cId="0" sldId="351"/>
            <ac:inkMk id="35" creationId="{68DCCEE3-31FF-4313-9471-47E0B1C42602}"/>
          </ac:inkMkLst>
        </pc:inkChg>
        <pc:inkChg chg="mod">
          <ac:chgData name="仁園 呂" userId="eef67f80-1e14-4c90-a22b-aad4575b3ef9" providerId="ADAL" clId="{FC75A137-0438-4E64-A2F8-CF022979D0B8}" dt="2020-06-22T08:52:06.223" v="1466"/>
          <ac:inkMkLst>
            <pc:docMk/>
            <pc:sldMk cId="0" sldId="351"/>
            <ac:inkMk id="36" creationId="{1954EF87-309E-41BA-B787-D7C8E4518AFE}"/>
          </ac:inkMkLst>
        </pc:inkChg>
        <pc:inkChg chg="mod">
          <ac:chgData name="仁園 呂" userId="eef67f80-1e14-4c90-a22b-aad4575b3ef9" providerId="ADAL" clId="{FC75A137-0438-4E64-A2F8-CF022979D0B8}" dt="2020-06-22T08:52:06.223" v="1466"/>
          <ac:inkMkLst>
            <pc:docMk/>
            <pc:sldMk cId="0" sldId="351"/>
            <ac:inkMk id="38" creationId="{2773F720-77DC-4B94-9601-DB326A40C4C0}"/>
          </ac:inkMkLst>
        </pc:inkChg>
        <pc:inkChg chg="mod">
          <ac:chgData name="仁園 呂" userId="eef67f80-1e14-4c90-a22b-aad4575b3ef9" providerId="ADAL" clId="{FC75A137-0438-4E64-A2F8-CF022979D0B8}" dt="2020-06-22T08:52:06.223" v="1466"/>
          <ac:inkMkLst>
            <pc:docMk/>
            <pc:sldMk cId="0" sldId="351"/>
            <ac:inkMk id="39" creationId="{3C9D6200-D002-4193-854B-C5F3CFA9F1B7}"/>
          </ac:inkMkLst>
        </pc:inkChg>
        <pc:inkChg chg="mod">
          <ac:chgData name="仁園 呂" userId="eef67f80-1e14-4c90-a22b-aad4575b3ef9" providerId="ADAL" clId="{FC75A137-0438-4E64-A2F8-CF022979D0B8}" dt="2020-06-22T08:52:06.223" v="1466"/>
          <ac:inkMkLst>
            <pc:docMk/>
            <pc:sldMk cId="0" sldId="351"/>
            <ac:inkMk id="40" creationId="{4C19C5A7-2722-4E8E-869D-DD9D8E50E531}"/>
          </ac:inkMkLst>
        </pc:inkChg>
        <pc:inkChg chg="mod">
          <ac:chgData name="仁園 呂" userId="eef67f80-1e14-4c90-a22b-aad4575b3ef9" providerId="ADAL" clId="{FC75A137-0438-4E64-A2F8-CF022979D0B8}" dt="2020-06-22T08:52:06.223" v="1466"/>
          <ac:inkMkLst>
            <pc:docMk/>
            <pc:sldMk cId="0" sldId="351"/>
            <ac:inkMk id="41" creationId="{489E7172-FAE3-42E3-AAE1-8A7F294EE334}"/>
          </ac:inkMkLst>
        </pc:inkChg>
        <pc:inkChg chg="mod">
          <ac:chgData name="仁園 呂" userId="eef67f80-1e14-4c90-a22b-aad4575b3ef9" providerId="ADAL" clId="{FC75A137-0438-4E64-A2F8-CF022979D0B8}" dt="2020-06-22T08:52:06.223" v="1466"/>
          <ac:inkMkLst>
            <pc:docMk/>
            <pc:sldMk cId="0" sldId="351"/>
            <ac:inkMk id="42" creationId="{805E09A7-3F06-4401-BDA5-0E4609F4B929}"/>
          </ac:inkMkLst>
        </pc:inkChg>
        <pc:inkChg chg="mod">
          <ac:chgData name="仁園 呂" userId="eef67f80-1e14-4c90-a22b-aad4575b3ef9" providerId="ADAL" clId="{FC75A137-0438-4E64-A2F8-CF022979D0B8}" dt="2020-06-22T08:52:06.223" v="1466"/>
          <ac:inkMkLst>
            <pc:docMk/>
            <pc:sldMk cId="0" sldId="351"/>
            <ac:inkMk id="43" creationId="{2BC9E4BD-4AD6-4156-92D0-17B2C7CAF033}"/>
          </ac:inkMkLst>
        </pc:inkChg>
        <pc:inkChg chg="mod">
          <ac:chgData name="仁園 呂" userId="eef67f80-1e14-4c90-a22b-aad4575b3ef9" providerId="ADAL" clId="{FC75A137-0438-4E64-A2F8-CF022979D0B8}" dt="2020-06-22T08:52:06.223" v="1466"/>
          <ac:inkMkLst>
            <pc:docMk/>
            <pc:sldMk cId="0" sldId="351"/>
            <ac:inkMk id="44" creationId="{FD465FC1-F12E-4655-95D6-EB55223F81B5}"/>
          </ac:inkMkLst>
        </pc:inkChg>
        <pc:inkChg chg="mod">
          <ac:chgData name="仁園 呂" userId="eef67f80-1e14-4c90-a22b-aad4575b3ef9" providerId="ADAL" clId="{FC75A137-0438-4E64-A2F8-CF022979D0B8}" dt="2020-06-22T08:52:06.223" v="1466"/>
          <ac:inkMkLst>
            <pc:docMk/>
            <pc:sldMk cId="0" sldId="351"/>
            <ac:inkMk id="45" creationId="{70A4D2F0-1E0C-4CD9-AA09-AA51F29E86FE}"/>
          </ac:inkMkLst>
        </pc:inkChg>
        <pc:inkChg chg="mod">
          <ac:chgData name="仁園 呂" userId="eef67f80-1e14-4c90-a22b-aad4575b3ef9" providerId="ADAL" clId="{FC75A137-0438-4E64-A2F8-CF022979D0B8}" dt="2020-06-22T08:52:06.223" v="1466"/>
          <ac:inkMkLst>
            <pc:docMk/>
            <pc:sldMk cId="0" sldId="351"/>
            <ac:inkMk id="47" creationId="{4BB29DF1-5A27-428F-925F-9BFDA157B515}"/>
          </ac:inkMkLst>
        </pc:inkChg>
        <pc:inkChg chg="mod">
          <ac:chgData name="仁園 呂" userId="eef67f80-1e14-4c90-a22b-aad4575b3ef9" providerId="ADAL" clId="{FC75A137-0438-4E64-A2F8-CF022979D0B8}" dt="2020-06-22T08:52:06.223" v="1466"/>
          <ac:inkMkLst>
            <pc:docMk/>
            <pc:sldMk cId="0" sldId="351"/>
            <ac:inkMk id="48" creationId="{57AA6ED2-6634-4F91-B398-C0A14B5E31E4}"/>
          </ac:inkMkLst>
        </pc:inkChg>
        <pc:inkChg chg="mod">
          <ac:chgData name="仁園 呂" userId="eef67f80-1e14-4c90-a22b-aad4575b3ef9" providerId="ADAL" clId="{FC75A137-0438-4E64-A2F8-CF022979D0B8}" dt="2020-06-22T08:52:06.223" v="1466"/>
          <ac:inkMkLst>
            <pc:docMk/>
            <pc:sldMk cId="0" sldId="351"/>
            <ac:inkMk id="49" creationId="{3876B8C8-8352-41E4-9618-32C12D246670}"/>
          </ac:inkMkLst>
        </pc:inkChg>
        <pc:inkChg chg="mod">
          <ac:chgData name="仁園 呂" userId="eef67f80-1e14-4c90-a22b-aad4575b3ef9" providerId="ADAL" clId="{FC75A137-0438-4E64-A2F8-CF022979D0B8}" dt="2020-06-22T08:52:06.223" v="1466"/>
          <ac:inkMkLst>
            <pc:docMk/>
            <pc:sldMk cId="0" sldId="351"/>
            <ac:inkMk id="50" creationId="{949099C4-5996-40CB-9658-C8965B0A0277}"/>
          </ac:inkMkLst>
        </pc:inkChg>
        <pc:inkChg chg="mod">
          <ac:chgData name="仁園 呂" userId="eef67f80-1e14-4c90-a22b-aad4575b3ef9" providerId="ADAL" clId="{FC75A137-0438-4E64-A2F8-CF022979D0B8}" dt="2020-06-22T08:52:06.223" v="1466"/>
          <ac:inkMkLst>
            <pc:docMk/>
            <pc:sldMk cId="0" sldId="351"/>
            <ac:inkMk id="51" creationId="{B5878DB1-BECC-4C89-8F29-6FB152DE4716}"/>
          </ac:inkMkLst>
        </pc:inkChg>
        <pc:inkChg chg="mod">
          <ac:chgData name="仁園 呂" userId="eef67f80-1e14-4c90-a22b-aad4575b3ef9" providerId="ADAL" clId="{FC75A137-0438-4E64-A2F8-CF022979D0B8}" dt="2020-06-22T08:52:06.223" v="1466"/>
          <ac:inkMkLst>
            <pc:docMk/>
            <pc:sldMk cId="0" sldId="351"/>
            <ac:inkMk id="52" creationId="{5E16EAD2-1E39-47FA-A825-1130C05FDCDE}"/>
          </ac:inkMkLst>
        </pc:inkChg>
        <pc:inkChg chg="mod">
          <ac:chgData name="仁園 呂" userId="eef67f80-1e14-4c90-a22b-aad4575b3ef9" providerId="ADAL" clId="{FC75A137-0438-4E64-A2F8-CF022979D0B8}" dt="2020-06-22T08:52:06.223" v="1466"/>
          <ac:inkMkLst>
            <pc:docMk/>
            <pc:sldMk cId="0" sldId="351"/>
            <ac:inkMk id="53" creationId="{07A9924F-4871-44ED-BA91-F09E6D147602}"/>
          </ac:inkMkLst>
        </pc:inkChg>
        <pc:inkChg chg="mod">
          <ac:chgData name="仁園 呂" userId="eef67f80-1e14-4c90-a22b-aad4575b3ef9" providerId="ADAL" clId="{FC75A137-0438-4E64-A2F8-CF022979D0B8}" dt="2020-06-22T08:52:06.223" v="1466"/>
          <ac:inkMkLst>
            <pc:docMk/>
            <pc:sldMk cId="0" sldId="351"/>
            <ac:inkMk id="54" creationId="{BC3E53A1-7E68-44D1-A65C-73365E27BF08}"/>
          </ac:inkMkLst>
        </pc:inkChg>
        <pc:inkChg chg="mod">
          <ac:chgData name="仁園 呂" userId="eef67f80-1e14-4c90-a22b-aad4575b3ef9" providerId="ADAL" clId="{FC75A137-0438-4E64-A2F8-CF022979D0B8}" dt="2020-06-22T08:52:06.223" v="1466"/>
          <ac:inkMkLst>
            <pc:docMk/>
            <pc:sldMk cId="0" sldId="351"/>
            <ac:inkMk id="55" creationId="{721FBCB0-2684-4821-8F0B-CE5D8859E48A}"/>
          </ac:inkMkLst>
        </pc:inkChg>
        <pc:inkChg chg="mod">
          <ac:chgData name="仁園 呂" userId="eef67f80-1e14-4c90-a22b-aad4575b3ef9" providerId="ADAL" clId="{FC75A137-0438-4E64-A2F8-CF022979D0B8}" dt="2020-06-22T08:52:06.223" v="1466"/>
          <ac:inkMkLst>
            <pc:docMk/>
            <pc:sldMk cId="0" sldId="351"/>
            <ac:inkMk id="56" creationId="{152E13E3-E32B-464D-81F0-3B6BD4629CE1}"/>
          </ac:inkMkLst>
        </pc:inkChg>
        <pc:inkChg chg="mod">
          <ac:chgData name="仁園 呂" userId="eef67f80-1e14-4c90-a22b-aad4575b3ef9" providerId="ADAL" clId="{FC75A137-0438-4E64-A2F8-CF022979D0B8}" dt="2020-06-22T08:52:06.223" v="1466"/>
          <ac:inkMkLst>
            <pc:docMk/>
            <pc:sldMk cId="0" sldId="351"/>
            <ac:inkMk id="57" creationId="{DB85AE9C-AB68-4B1C-A17B-EE1FAE65E503}"/>
          </ac:inkMkLst>
        </pc:inkChg>
        <pc:inkChg chg="mod">
          <ac:chgData name="仁園 呂" userId="eef67f80-1e14-4c90-a22b-aad4575b3ef9" providerId="ADAL" clId="{FC75A137-0438-4E64-A2F8-CF022979D0B8}" dt="2020-06-22T08:52:06.223" v="1466"/>
          <ac:inkMkLst>
            <pc:docMk/>
            <pc:sldMk cId="0" sldId="351"/>
            <ac:inkMk id="58" creationId="{EB57A933-03A7-4D27-8429-08CD043F10FC}"/>
          </ac:inkMkLst>
        </pc:inkChg>
        <pc:inkChg chg="mod">
          <ac:chgData name="仁園 呂" userId="eef67f80-1e14-4c90-a22b-aad4575b3ef9" providerId="ADAL" clId="{FC75A137-0438-4E64-A2F8-CF022979D0B8}" dt="2020-06-22T08:52:06.223" v="1466"/>
          <ac:inkMkLst>
            <pc:docMk/>
            <pc:sldMk cId="0" sldId="351"/>
            <ac:inkMk id="59" creationId="{FDE7C522-39A7-4197-A056-E6CFCE55E323}"/>
          </ac:inkMkLst>
        </pc:inkChg>
        <pc:inkChg chg="mod">
          <ac:chgData name="仁園 呂" userId="eef67f80-1e14-4c90-a22b-aad4575b3ef9" providerId="ADAL" clId="{FC75A137-0438-4E64-A2F8-CF022979D0B8}" dt="2020-06-22T08:53:19.755" v="1475"/>
          <ac:inkMkLst>
            <pc:docMk/>
            <pc:sldMk cId="0" sldId="351"/>
            <ac:inkMk id="62" creationId="{4D8366C8-292A-4002-8313-A1689D10004A}"/>
          </ac:inkMkLst>
        </pc:inkChg>
        <pc:inkChg chg="mod">
          <ac:chgData name="仁園 呂" userId="eef67f80-1e14-4c90-a22b-aad4575b3ef9" providerId="ADAL" clId="{FC75A137-0438-4E64-A2F8-CF022979D0B8}" dt="2020-06-22T08:53:19.755" v="1475"/>
          <ac:inkMkLst>
            <pc:docMk/>
            <pc:sldMk cId="0" sldId="351"/>
            <ac:inkMk id="63" creationId="{855EBCE8-0AB7-4236-943B-E3031A7E44EC}"/>
          </ac:inkMkLst>
        </pc:inkChg>
        <pc:inkChg chg="mod">
          <ac:chgData name="仁園 呂" userId="eef67f80-1e14-4c90-a22b-aad4575b3ef9" providerId="ADAL" clId="{FC75A137-0438-4E64-A2F8-CF022979D0B8}" dt="2020-06-22T08:53:19.755" v="1475"/>
          <ac:inkMkLst>
            <pc:docMk/>
            <pc:sldMk cId="0" sldId="351"/>
            <ac:inkMk id="41984" creationId="{7BC73FD5-F3A9-4413-8467-A140E9FB8720}"/>
          </ac:inkMkLst>
        </pc:inkChg>
        <pc:inkChg chg="mod">
          <ac:chgData name="仁園 呂" userId="eef67f80-1e14-4c90-a22b-aad4575b3ef9" providerId="ADAL" clId="{FC75A137-0438-4E64-A2F8-CF022979D0B8}" dt="2020-06-22T08:53:19.755" v="1475"/>
          <ac:inkMkLst>
            <pc:docMk/>
            <pc:sldMk cId="0" sldId="351"/>
            <ac:inkMk id="41985" creationId="{8DD53BD9-F242-453B-9B04-5D7FA527A0CE}"/>
          </ac:inkMkLst>
        </pc:inkChg>
        <pc:inkChg chg="mod">
          <ac:chgData name="仁園 呂" userId="eef67f80-1e14-4c90-a22b-aad4575b3ef9" providerId="ADAL" clId="{FC75A137-0438-4E64-A2F8-CF022979D0B8}" dt="2020-06-22T08:53:19.755" v="1475"/>
          <ac:inkMkLst>
            <pc:docMk/>
            <pc:sldMk cId="0" sldId="351"/>
            <ac:inkMk id="41986" creationId="{7F4BD108-FB07-4145-A806-3BCE3494417C}"/>
          </ac:inkMkLst>
        </pc:inkChg>
        <pc:inkChg chg="mod">
          <ac:chgData name="仁園 呂" userId="eef67f80-1e14-4c90-a22b-aad4575b3ef9" providerId="ADAL" clId="{FC75A137-0438-4E64-A2F8-CF022979D0B8}" dt="2020-06-22T08:53:19.755" v="1475"/>
          <ac:inkMkLst>
            <pc:docMk/>
            <pc:sldMk cId="0" sldId="351"/>
            <ac:inkMk id="41987" creationId="{83DEC40B-386A-4097-AE14-B44E9C011D32}"/>
          </ac:inkMkLst>
        </pc:inkChg>
        <pc:inkChg chg="mod">
          <ac:chgData name="仁園 呂" userId="eef67f80-1e14-4c90-a22b-aad4575b3ef9" providerId="ADAL" clId="{FC75A137-0438-4E64-A2F8-CF022979D0B8}" dt="2020-06-22T08:53:19.755" v="1475"/>
          <ac:inkMkLst>
            <pc:docMk/>
            <pc:sldMk cId="0" sldId="351"/>
            <ac:inkMk id="41990" creationId="{5DA5176B-260C-4D49-8462-724BB42E6F3D}"/>
          </ac:inkMkLst>
        </pc:inkChg>
        <pc:inkChg chg="mod">
          <ac:chgData name="仁園 呂" userId="eef67f80-1e14-4c90-a22b-aad4575b3ef9" providerId="ADAL" clId="{FC75A137-0438-4E64-A2F8-CF022979D0B8}" dt="2020-06-22T08:53:19.755" v="1475"/>
          <ac:inkMkLst>
            <pc:docMk/>
            <pc:sldMk cId="0" sldId="351"/>
            <ac:inkMk id="41992" creationId="{4FFE17A5-F398-4A36-9DF5-9AC7691FEEC5}"/>
          </ac:inkMkLst>
        </pc:inkChg>
        <pc:inkChg chg="mod">
          <ac:chgData name="仁園 呂" userId="eef67f80-1e14-4c90-a22b-aad4575b3ef9" providerId="ADAL" clId="{FC75A137-0438-4E64-A2F8-CF022979D0B8}" dt="2020-06-22T08:53:19.755" v="1475"/>
          <ac:inkMkLst>
            <pc:docMk/>
            <pc:sldMk cId="0" sldId="351"/>
            <ac:inkMk id="41993" creationId="{8F92FA9D-2BB4-49F4-B1F9-E8F7B57F3F60}"/>
          </ac:inkMkLst>
        </pc:inkChg>
        <pc:inkChg chg="mod">
          <ac:chgData name="仁園 呂" userId="eef67f80-1e14-4c90-a22b-aad4575b3ef9" providerId="ADAL" clId="{FC75A137-0438-4E64-A2F8-CF022979D0B8}" dt="2020-06-22T08:53:19.755" v="1475"/>
          <ac:inkMkLst>
            <pc:docMk/>
            <pc:sldMk cId="0" sldId="351"/>
            <ac:inkMk id="41994" creationId="{1B359001-F461-4B37-BB75-C7402598DC54}"/>
          </ac:inkMkLst>
        </pc:inkChg>
        <pc:inkChg chg="mod">
          <ac:chgData name="仁園 呂" userId="eef67f80-1e14-4c90-a22b-aad4575b3ef9" providerId="ADAL" clId="{FC75A137-0438-4E64-A2F8-CF022979D0B8}" dt="2020-06-22T08:53:19.755" v="1475"/>
          <ac:inkMkLst>
            <pc:docMk/>
            <pc:sldMk cId="0" sldId="351"/>
            <ac:inkMk id="41995" creationId="{D3A04F1D-E798-4CF6-9E0A-0D256FD0C862}"/>
          </ac:inkMkLst>
        </pc:inkChg>
        <pc:inkChg chg="mod">
          <ac:chgData name="仁園 呂" userId="eef67f80-1e14-4c90-a22b-aad4575b3ef9" providerId="ADAL" clId="{FC75A137-0438-4E64-A2F8-CF022979D0B8}" dt="2020-06-22T08:53:19.755" v="1475"/>
          <ac:inkMkLst>
            <pc:docMk/>
            <pc:sldMk cId="0" sldId="351"/>
            <ac:inkMk id="41996" creationId="{EE102FBE-9FA2-472E-B4D2-080DF212CB4A}"/>
          </ac:inkMkLst>
        </pc:inkChg>
        <pc:inkChg chg="mod">
          <ac:chgData name="仁園 呂" userId="eef67f80-1e14-4c90-a22b-aad4575b3ef9" providerId="ADAL" clId="{FC75A137-0438-4E64-A2F8-CF022979D0B8}" dt="2020-06-22T08:53:19.755" v="1475"/>
          <ac:inkMkLst>
            <pc:docMk/>
            <pc:sldMk cId="0" sldId="351"/>
            <ac:inkMk id="41997" creationId="{9797A13F-DA8E-47CF-BC8E-1D23C3DE306B}"/>
          </ac:inkMkLst>
        </pc:inkChg>
        <pc:inkChg chg="mod">
          <ac:chgData name="仁園 呂" userId="eef67f80-1e14-4c90-a22b-aad4575b3ef9" providerId="ADAL" clId="{FC75A137-0438-4E64-A2F8-CF022979D0B8}" dt="2020-06-22T08:53:19.755" v="1475"/>
          <ac:inkMkLst>
            <pc:docMk/>
            <pc:sldMk cId="0" sldId="351"/>
            <ac:inkMk id="42000" creationId="{CEAF9A35-3419-4FD2-87C4-A5D04555D044}"/>
          </ac:inkMkLst>
        </pc:inkChg>
        <pc:inkChg chg="mod">
          <ac:chgData name="仁園 呂" userId="eef67f80-1e14-4c90-a22b-aad4575b3ef9" providerId="ADAL" clId="{FC75A137-0438-4E64-A2F8-CF022979D0B8}" dt="2020-06-22T08:53:19.755" v="1475"/>
          <ac:inkMkLst>
            <pc:docMk/>
            <pc:sldMk cId="0" sldId="351"/>
            <ac:inkMk id="42001" creationId="{D8EEB2AD-506B-4C91-9E57-A3A2D1159409}"/>
          </ac:inkMkLst>
        </pc:inkChg>
        <pc:inkChg chg="mod">
          <ac:chgData name="仁園 呂" userId="eef67f80-1e14-4c90-a22b-aad4575b3ef9" providerId="ADAL" clId="{FC75A137-0438-4E64-A2F8-CF022979D0B8}" dt="2020-06-22T08:52:50.939" v="1473"/>
          <ac:inkMkLst>
            <pc:docMk/>
            <pc:sldMk cId="0" sldId="351"/>
            <ac:inkMk id="42003" creationId="{17E506FE-E942-492E-90D5-6186E793714F}"/>
          </ac:inkMkLst>
        </pc:inkChg>
        <pc:inkChg chg="mod">
          <ac:chgData name="仁園 呂" userId="eef67f80-1e14-4c90-a22b-aad4575b3ef9" providerId="ADAL" clId="{FC75A137-0438-4E64-A2F8-CF022979D0B8}" dt="2020-06-22T08:52:50.939" v="1473"/>
          <ac:inkMkLst>
            <pc:docMk/>
            <pc:sldMk cId="0" sldId="351"/>
            <ac:inkMk id="42004" creationId="{633E77DC-0091-40C5-966B-195367F45323}"/>
          </ac:inkMkLst>
        </pc:inkChg>
        <pc:inkChg chg="mod">
          <ac:chgData name="仁園 呂" userId="eef67f80-1e14-4c90-a22b-aad4575b3ef9" providerId="ADAL" clId="{FC75A137-0438-4E64-A2F8-CF022979D0B8}" dt="2020-06-22T08:52:50.939" v="1473"/>
          <ac:inkMkLst>
            <pc:docMk/>
            <pc:sldMk cId="0" sldId="351"/>
            <ac:inkMk id="42005" creationId="{CC90733F-5C6A-418C-930E-72F9A6707676}"/>
          </ac:inkMkLst>
        </pc:inkChg>
        <pc:inkChg chg="mod">
          <ac:chgData name="仁園 呂" userId="eef67f80-1e14-4c90-a22b-aad4575b3ef9" providerId="ADAL" clId="{FC75A137-0438-4E64-A2F8-CF022979D0B8}" dt="2020-06-22T08:52:50.939" v="1473"/>
          <ac:inkMkLst>
            <pc:docMk/>
            <pc:sldMk cId="0" sldId="351"/>
            <ac:inkMk id="42006" creationId="{98B6CD5C-C0F2-400F-AD8E-53FE92C4756C}"/>
          </ac:inkMkLst>
        </pc:inkChg>
        <pc:inkChg chg="mod">
          <ac:chgData name="仁園 呂" userId="eef67f80-1e14-4c90-a22b-aad4575b3ef9" providerId="ADAL" clId="{FC75A137-0438-4E64-A2F8-CF022979D0B8}" dt="2020-06-22T08:52:50.939" v="1473"/>
          <ac:inkMkLst>
            <pc:docMk/>
            <pc:sldMk cId="0" sldId="351"/>
            <ac:inkMk id="42007" creationId="{37A6F81B-33E2-4668-A65F-7E9E875839EF}"/>
          </ac:inkMkLst>
        </pc:inkChg>
        <pc:inkChg chg="mod">
          <ac:chgData name="仁園 呂" userId="eef67f80-1e14-4c90-a22b-aad4575b3ef9" providerId="ADAL" clId="{FC75A137-0438-4E64-A2F8-CF022979D0B8}" dt="2020-06-22T08:52:50.939" v="1473"/>
          <ac:inkMkLst>
            <pc:docMk/>
            <pc:sldMk cId="0" sldId="351"/>
            <ac:inkMk id="42009" creationId="{50852EA6-907F-4B69-AD5A-2D8EC2224607}"/>
          </ac:inkMkLst>
        </pc:inkChg>
        <pc:inkChg chg="mod">
          <ac:chgData name="仁園 呂" userId="eef67f80-1e14-4c90-a22b-aad4575b3ef9" providerId="ADAL" clId="{FC75A137-0438-4E64-A2F8-CF022979D0B8}" dt="2020-06-22T08:52:50.939" v="1473"/>
          <ac:inkMkLst>
            <pc:docMk/>
            <pc:sldMk cId="0" sldId="351"/>
            <ac:inkMk id="42010" creationId="{5063421C-4F20-4AA2-87D1-87E191E21FF8}"/>
          </ac:inkMkLst>
        </pc:inkChg>
        <pc:inkChg chg="mod">
          <ac:chgData name="仁園 呂" userId="eef67f80-1e14-4c90-a22b-aad4575b3ef9" providerId="ADAL" clId="{FC75A137-0438-4E64-A2F8-CF022979D0B8}" dt="2020-06-22T08:52:50.939" v="1473"/>
          <ac:inkMkLst>
            <pc:docMk/>
            <pc:sldMk cId="0" sldId="351"/>
            <ac:inkMk id="42011" creationId="{EC216860-3D4E-4AAE-90BC-EF183AE0BB9D}"/>
          </ac:inkMkLst>
        </pc:inkChg>
        <pc:inkChg chg="mod">
          <ac:chgData name="仁園 呂" userId="eef67f80-1e14-4c90-a22b-aad4575b3ef9" providerId="ADAL" clId="{FC75A137-0438-4E64-A2F8-CF022979D0B8}" dt="2020-06-22T08:52:50.939" v="1473"/>
          <ac:inkMkLst>
            <pc:docMk/>
            <pc:sldMk cId="0" sldId="351"/>
            <ac:inkMk id="42012" creationId="{FE5EB7DA-3125-49D9-8B72-1139EE4CF38A}"/>
          </ac:inkMkLst>
        </pc:inkChg>
        <pc:inkChg chg="mod">
          <ac:chgData name="仁園 呂" userId="eef67f80-1e14-4c90-a22b-aad4575b3ef9" providerId="ADAL" clId="{FC75A137-0438-4E64-A2F8-CF022979D0B8}" dt="2020-06-22T08:52:50.939" v="1473"/>
          <ac:inkMkLst>
            <pc:docMk/>
            <pc:sldMk cId="0" sldId="351"/>
            <ac:inkMk id="42013" creationId="{85277095-4FE3-4F1B-91B9-506E96820C81}"/>
          </ac:inkMkLst>
        </pc:inkChg>
        <pc:inkChg chg="mod">
          <ac:chgData name="仁園 呂" userId="eef67f80-1e14-4c90-a22b-aad4575b3ef9" providerId="ADAL" clId="{FC75A137-0438-4E64-A2F8-CF022979D0B8}" dt="2020-06-22T08:52:50.939" v="1473"/>
          <ac:inkMkLst>
            <pc:docMk/>
            <pc:sldMk cId="0" sldId="351"/>
            <ac:inkMk id="42015" creationId="{02C731C7-D24C-4ED3-95E7-523DC9C15B48}"/>
          </ac:inkMkLst>
        </pc:inkChg>
        <pc:inkChg chg="mod">
          <ac:chgData name="仁園 呂" userId="eef67f80-1e14-4c90-a22b-aad4575b3ef9" providerId="ADAL" clId="{FC75A137-0438-4E64-A2F8-CF022979D0B8}" dt="2020-06-22T08:52:50.939" v="1473"/>
          <ac:inkMkLst>
            <pc:docMk/>
            <pc:sldMk cId="0" sldId="351"/>
            <ac:inkMk id="42016" creationId="{BFD35D94-5572-4E46-99DA-5E60A8F2C01F}"/>
          </ac:inkMkLst>
        </pc:inkChg>
        <pc:inkChg chg="mod">
          <ac:chgData name="仁園 呂" userId="eef67f80-1e14-4c90-a22b-aad4575b3ef9" providerId="ADAL" clId="{FC75A137-0438-4E64-A2F8-CF022979D0B8}" dt="2020-06-22T08:52:50.939" v="1473"/>
          <ac:inkMkLst>
            <pc:docMk/>
            <pc:sldMk cId="0" sldId="351"/>
            <ac:inkMk id="42017" creationId="{DA525BF1-A0F8-4D39-82DE-496301EF7CF8}"/>
          </ac:inkMkLst>
        </pc:inkChg>
        <pc:inkChg chg="mod">
          <ac:chgData name="仁園 呂" userId="eef67f80-1e14-4c90-a22b-aad4575b3ef9" providerId="ADAL" clId="{FC75A137-0438-4E64-A2F8-CF022979D0B8}" dt="2020-06-22T08:52:50.939" v="1473"/>
          <ac:inkMkLst>
            <pc:docMk/>
            <pc:sldMk cId="0" sldId="351"/>
            <ac:inkMk id="42018" creationId="{F8EA9D48-F77C-4E6F-8245-8C44696CC4EF}"/>
          </ac:inkMkLst>
        </pc:inkChg>
        <pc:inkChg chg="mod">
          <ac:chgData name="仁園 呂" userId="eef67f80-1e14-4c90-a22b-aad4575b3ef9" providerId="ADAL" clId="{FC75A137-0438-4E64-A2F8-CF022979D0B8}" dt="2020-06-22T08:52:50.939" v="1473"/>
          <ac:inkMkLst>
            <pc:docMk/>
            <pc:sldMk cId="0" sldId="351"/>
            <ac:inkMk id="42019" creationId="{933EDB05-0915-49E7-81DA-B9B734D32257}"/>
          </ac:inkMkLst>
        </pc:inkChg>
        <pc:inkChg chg="mod">
          <ac:chgData name="仁園 呂" userId="eef67f80-1e14-4c90-a22b-aad4575b3ef9" providerId="ADAL" clId="{FC75A137-0438-4E64-A2F8-CF022979D0B8}" dt="2020-06-22T08:52:50.939" v="1473"/>
          <ac:inkMkLst>
            <pc:docMk/>
            <pc:sldMk cId="0" sldId="351"/>
            <ac:inkMk id="42020" creationId="{9EE52A5A-4DC3-4DB4-A1FB-D20FDFD6B79E}"/>
          </ac:inkMkLst>
        </pc:inkChg>
        <pc:inkChg chg="mod">
          <ac:chgData name="仁園 呂" userId="eef67f80-1e14-4c90-a22b-aad4575b3ef9" providerId="ADAL" clId="{FC75A137-0438-4E64-A2F8-CF022979D0B8}" dt="2020-06-22T08:52:50.939" v="1473"/>
          <ac:inkMkLst>
            <pc:docMk/>
            <pc:sldMk cId="0" sldId="351"/>
            <ac:inkMk id="42021" creationId="{74BD7624-E801-4E2F-8B02-410A711A2263}"/>
          </ac:inkMkLst>
        </pc:inkChg>
        <pc:inkChg chg="mod">
          <ac:chgData name="仁園 呂" userId="eef67f80-1e14-4c90-a22b-aad4575b3ef9" providerId="ADAL" clId="{FC75A137-0438-4E64-A2F8-CF022979D0B8}" dt="2020-06-22T08:52:50.939" v="1473"/>
          <ac:inkMkLst>
            <pc:docMk/>
            <pc:sldMk cId="0" sldId="351"/>
            <ac:inkMk id="42022" creationId="{A01AAE44-5125-4F3C-B055-315FC51049D0}"/>
          </ac:inkMkLst>
        </pc:inkChg>
        <pc:inkChg chg="mod">
          <ac:chgData name="仁園 呂" userId="eef67f80-1e14-4c90-a22b-aad4575b3ef9" providerId="ADAL" clId="{FC75A137-0438-4E64-A2F8-CF022979D0B8}" dt="2020-06-22T08:52:50.939" v="1473"/>
          <ac:inkMkLst>
            <pc:docMk/>
            <pc:sldMk cId="0" sldId="351"/>
            <ac:inkMk id="42024" creationId="{E0C78716-E1BB-451D-A157-37DBE104C5E9}"/>
          </ac:inkMkLst>
        </pc:inkChg>
        <pc:inkChg chg="mod">
          <ac:chgData name="仁園 呂" userId="eef67f80-1e14-4c90-a22b-aad4575b3ef9" providerId="ADAL" clId="{FC75A137-0438-4E64-A2F8-CF022979D0B8}" dt="2020-06-22T08:52:50.939" v="1473"/>
          <ac:inkMkLst>
            <pc:docMk/>
            <pc:sldMk cId="0" sldId="351"/>
            <ac:inkMk id="42026" creationId="{C8D068EC-CE36-4536-BDA7-B73BCEE901BA}"/>
          </ac:inkMkLst>
        </pc:inkChg>
        <pc:inkChg chg="mod">
          <ac:chgData name="仁園 呂" userId="eef67f80-1e14-4c90-a22b-aad4575b3ef9" providerId="ADAL" clId="{FC75A137-0438-4E64-A2F8-CF022979D0B8}" dt="2020-06-22T08:52:50.939" v="1473"/>
          <ac:inkMkLst>
            <pc:docMk/>
            <pc:sldMk cId="0" sldId="351"/>
            <ac:inkMk id="42027" creationId="{8C4F1BDD-ED01-4097-98C0-78BF301CE2E2}"/>
          </ac:inkMkLst>
        </pc:inkChg>
        <pc:inkChg chg="mod">
          <ac:chgData name="仁園 呂" userId="eef67f80-1e14-4c90-a22b-aad4575b3ef9" providerId="ADAL" clId="{FC75A137-0438-4E64-A2F8-CF022979D0B8}" dt="2020-06-22T08:52:50.939" v="1473"/>
          <ac:inkMkLst>
            <pc:docMk/>
            <pc:sldMk cId="0" sldId="351"/>
            <ac:inkMk id="42028" creationId="{ED8DC6AF-39CA-41A2-B913-615662269718}"/>
          </ac:inkMkLst>
        </pc:inkChg>
        <pc:inkChg chg="mod">
          <ac:chgData name="仁園 呂" userId="eef67f80-1e14-4c90-a22b-aad4575b3ef9" providerId="ADAL" clId="{FC75A137-0438-4E64-A2F8-CF022979D0B8}" dt="2020-06-22T08:52:50.939" v="1473"/>
          <ac:inkMkLst>
            <pc:docMk/>
            <pc:sldMk cId="0" sldId="351"/>
            <ac:inkMk id="42029" creationId="{59FAB934-8C58-421F-BDB4-EA1CBAA8D937}"/>
          </ac:inkMkLst>
        </pc:inkChg>
        <pc:inkChg chg="mod">
          <ac:chgData name="仁園 呂" userId="eef67f80-1e14-4c90-a22b-aad4575b3ef9" providerId="ADAL" clId="{FC75A137-0438-4E64-A2F8-CF022979D0B8}" dt="2020-06-22T08:52:50.939" v="1473"/>
          <ac:inkMkLst>
            <pc:docMk/>
            <pc:sldMk cId="0" sldId="351"/>
            <ac:inkMk id="42030" creationId="{C4C9BA62-4966-4B81-874F-38F1A725CA24}"/>
          </ac:inkMkLst>
        </pc:inkChg>
        <pc:inkChg chg="mod">
          <ac:chgData name="仁園 呂" userId="eef67f80-1e14-4c90-a22b-aad4575b3ef9" providerId="ADAL" clId="{FC75A137-0438-4E64-A2F8-CF022979D0B8}" dt="2020-06-22T08:52:50.939" v="1473"/>
          <ac:inkMkLst>
            <pc:docMk/>
            <pc:sldMk cId="0" sldId="351"/>
            <ac:inkMk id="42031" creationId="{FCE3D743-AE01-46F6-9D0A-752942F4EF1E}"/>
          </ac:inkMkLst>
        </pc:inkChg>
        <pc:inkChg chg="mod">
          <ac:chgData name="仁園 呂" userId="eef67f80-1e14-4c90-a22b-aad4575b3ef9" providerId="ADAL" clId="{FC75A137-0438-4E64-A2F8-CF022979D0B8}" dt="2020-06-22T08:52:50.939" v="1473"/>
          <ac:inkMkLst>
            <pc:docMk/>
            <pc:sldMk cId="0" sldId="351"/>
            <ac:inkMk id="42032" creationId="{91A412DE-EC63-45B9-815B-5D48F303F5AB}"/>
          </ac:inkMkLst>
        </pc:inkChg>
        <pc:inkChg chg="mod">
          <ac:chgData name="仁園 呂" userId="eef67f80-1e14-4c90-a22b-aad4575b3ef9" providerId="ADAL" clId="{FC75A137-0438-4E64-A2F8-CF022979D0B8}" dt="2020-06-22T08:52:50.939" v="1473"/>
          <ac:inkMkLst>
            <pc:docMk/>
            <pc:sldMk cId="0" sldId="351"/>
            <ac:inkMk id="42033" creationId="{45FE7C2D-67D8-4B2A-BB4F-16B8218D540C}"/>
          </ac:inkMkLst>
        </pc:inkChg>
        <pc:inkChg chg="mod">
          <ac:chgData name="仁園 呂" userId="eef67f80-1e14-4c90-a22b-aad4575b3ef9" providerId="ADAL" clId="{FC75A137-0438-4E64-A2F8-CF022979D0B8}" dt="2020-06-22T08:52:50.939" v="1473"/>
          <ac:inkMkLst>
            <pc:docMk/>
            <pc:sldMk cId="0" sldId="351"/>
            <ac:inkMk id="42034" creationId="{222934DA-EEE5-4E8E-9FBA-638B8D994DE7}"/>
          </ac:inkMkLst>
        </pc:inkChg>
        <pc:inkChg chg="mod">
          <ac:chgData name="仁園 呂" userId="eef67f80-1e14-4c90-a22b-aad4575b3ef9" providerId="ADAL" clId="{FC75A137-0438-4E64-A2F8-CF022979D0B8}" dt="2020-06-22T08:53:19.755" v="1475"/>
          <ac:inkMkLst>
            <pc:docMk/>
            <pc:sldMk cId="0" sldId="351"/>
            <ac:inkMk id="42036" creationId="{DF0A9C02-8E05-43AF-A521-9F55E48B2F2E}"/>
          </ac:inkMkLst>
        </pc:inkChg>
        <pc:inkChg chg="mod">
          <ac:chgData name="仁園 呂" userId="eef67f80-1e14-4c90-a22b-aad4575b3ef9" providerId="ADAL" clId="{FC75A137-0438-4E64-A2F8-CF022979D0B8}" dt="2020-06-22T08:53:19.755" v="1475"/>
          <ac:inkMkLst>
            <pc:docMk/>
            <pc:sldMk cId="0" sldId="351"/>
            <ac:inkMk id="42037" creationId="{0ABAE11D-7A0B-4198-B325-43788D9F44F6}"/>
          </ac:inkMkLst>
        </pc:inkChg>
        <pc:inkChg chg="mod">
          <ac:chgData name="仁園 呂" userId="eef67f80-1e14-4c90-a22b-aad4575b3ef9" providerId="ADAL" clId="{FC75A137-0438-4E64-A2F8-CF022979D0B8}" dt="2020-06-22T08:53:19.755" v="1475"/>
          <ac:inkMkLst>
            <pc:docMk/>
            <pc:sldMk cId="0" sldId="351"/>
            <ac:inkMk id="42038" creationId="{64A7B2C5-0137-4551-BAE6-70E552487408}"/>
          </ac:inkMkLst>
        </pc:inkChg>
        <pc:inkChg chg="mod">
          <ac:chgData name="仁園 呂" userId="eef67f80-1e14-4c90-a22b-aad4575b3ef9" providerId="ADAL" clId="{FC75A137-0438-4E64-A2F8-CF022979D0B8}" dt="2020-06-22T08:53:19.755" v="1475"/>
          <ac:inkMkLst>
            <pc:docMk/>
            <pc:sldMk cId="0" sldId="351"/>
            <ac:inkMk id="42039" creationId="{C6C0EF8D-ACF1-40B8-AC7E-5DFB0F2213B0}"/>
          </ac:inkMkLst>
        </pc:inkChg>
        <pc:inkChg chg="mod">
          <ac:chgData name="仁園 呂" userId="eef67f80-1e14-4c90-a22b-aad4575b3ef9" providerId="ADAL" clId="{FC75A137-0438-4E64-A2F8-CF022979D0B8}" dt="2020-06-22T08:53:19.755" v="1475"/>
          <ac:inkMkLst>
            <pc:docMk/>
            <pc:sldMk cId="0" sldId="351"/>
            <ac:inkMk id="42040" creationId="{8F7912CF-B7B2-46DF-9699-CA60092042B2}"/>
          </ac:inkMkLst>
        </pc:inkChg>
        <pc:inkChg chg="mod">
          <ac:chgData name="仁園 呂" userId="eef67f80-1e14-4c90-a22b-aad4575b3ef9" providerId="ADAL" clId="{FC75A137-0438-4E64-A2F8-CF022979D0B8}" dt="2020-06-22T08:53:19.755" v="1475"/>
          <ac:inkMkLst>
            <pc:docMk/>
            <pc:sldMk cId="0" sldId="351"/>
            <ac:inkMk id="42042" creationId="{9C367EC4-C22F-494B-8A81-D96C2566B855}"/>
          </ac:inkMkLst>
        </pc:inkChg>
        <pc:inkChg chg="mod">
          <ac:chgData name="仁園 呂" userId="eef67f80-1e14-4c90-a22b-aad4575b3ef9" providerId="ADAL" clId="{FC75A137-0438-4E64-A2F8-CF022979D0B8}" dt="2020-06-22T08:53:19.755" v="1475"/>
          <ac:inkMkLst>
            <pc:docMk/>
            <pc:sldMk cId="0" sldId="351"/>
            <ac:inkMk id="42043" creationId="{80D1C0F3-B3DA-4627-91A5-A88CD1CEAA8C}"/>
          </ac:inkMkLst>
        </pc:inkChg>
      </pc:sldChg>
      <pc:sldChg chg="addSp delSp modSp modAnim">
        <pc:chgData name="仁園 呂" userId="eef67f80-1e14-4c90-a22b-aad4575b3ef9" providerId="ADAL" clId="{FC75A137-0438-4E64-A2F8-CF022979D0B8}" dt="2020-06-22T08:49:34.021" v="1460"/>
        <pc:sldMkLst>
          <pc:docMk/>
          <pc:sldMk cId="0" sldId="368"/>
        </pc:sldMkLst>
        <pc:spChg chg="mod">
          <ac:chgData name="仁園 呂" userId="eef67f80-1e14-4c90-a22b-aad4575b3ef9" providerId="ADAL" clId="{FC75A137-0438-4E64-A2F8-CF022979D0B8}" dt="2020-06-22T08:48:01.503" v="1456" actId="6549"/>
          <ac:spMkLst>
            <pc:docMk/>
            <pc:sldMk cId="0" sldId="368"/>
            <ac:spMk id="4" creationId="{00000000-0000-0000-0000-000000000000}"/>
          </ac:spMkLst>
        </pc:spChg>
        <pc:grpChg chg="mod">
          <ac:chgData name="仁園 呂" userId="eef67f80-1e14-4c90-a22b-aad4575b3ef9" providerId="ADAL" clId="{FC75A137-0438-4E64-A2F8-CF022979D0B8}" dt="2020-06-22T08:42:34.484" v="1401"/>
          <ac:grpSpMkLst>
            <pc:docMk/>
            <pc:sldMk cId="0" sldId="368"/>
            <ac:grpSpMk id="13" creationId="{E6C968FD-93D7-43ED-B609-DE5B8635934E}"/>
          </ac:grpSpMkLst>
        </pc:grpChg>
        <pc:grpChg chg="mod">
          <ac:chgData name="仁園 呂" userId="eef67f80-1e14-4c90-a22b-aad4575b3ef9" providerId="ADAL" clId="{FC75A137-0438-4E64-A2F8-CF022979D0B8}" dt="2020-06-22T08:42:43.270" v="1402"/>
          <ac:grpSpMkLst>
            <pc:docMk/>
            <pc:sldMk cId="0" sldId="368"/>
            <ac:grpSpMk id="19" creationId="{9844D6E4-DBA7-4790-BE0E-9D5FE858CCAA}"/>
          </ac:grpSpMkLst>
        </pc:grpChg>
        <pc:grpChg chg="mod">
          <ac:chgData name="仁園 呂" userId="eef67f80-1e14-4c90-a22b-aad4575b3ef9" providerId="ADAL" clId="{FC75A137-0438-4E64-A2F8-CF022979D0B8}" dt="2020-06-22T08:42:53.447" v="1403"/>
          <ac:grpSpMkLst>
            <pc:docMk/>
            <pc:sldMk cId="0" sldId="368"/>
            <ac:grpSpMk id="28" creationId="{53276AC0-CD0A-40FF-B1D0-6E5149094941}"/>
          </ac:grpSpMkLst>
        </pc:grpChg>
        <pc:grpChg chg="mod">
          <ac:chgData name="仁園 呂" userId="eef67f80-1e14-4c90-a22b-aad4575b3ef9" providerId="ADAL" clId="{FC75A137-0438-4E64-A2F8-CF022979D0B8}" dt="2020-06-22T08:42:53.447" v="1403"/>
          <ac:grpSpMkLst>
            <pc:docMk/>
            <pc:sldMk cId="0" sldId="368"/>
            <ac:grpSpMk id="29" creationId="{86756994-0141-4A4C-8910-59FAD37CCD90}"/>
          </ac:grpSpMkLst>
        </pc:grpChg>
        <pc:grpChg chg="add mod">
          <ac:chgData name="仁園 呂" userId="eef67f80-1e14-4c90-a22b-aad4575b3ef9" providerId="ADAL" clId="{FC75A137-0438-4E64-A2F8-CF022979D0B8}" dt="2020-06-22T08:48:45.095" v="1457"/>
          <ac:grpSpMkLst>
            <pc:docMk/>
            <pc:sldMk cId="0" sldId="368"/>
            <ac:grpSpMk id="31" creationId="{7E2BE1AC-77CA-4EB2-A1EF-B4629C85BC09}"/>
          </ac:grpSpMkLst>
        </pc:grpChg>
        <pc:grpChg chg="mod">
          <ac:chgData name="仁園 呂" userId="eef67f80-1e14-4c90-a22b-aad4575b3ef9" providerId="ADAL" clId="{FC75A137-0438-4E64-A2F8-CF022979D0B8}" dt="2020-06-22T08:48:45.095" v="1457"/>
          <ac:grpSpMkLst>
            <pc:docMk/>
            <pc:sldMk cId="0" sldId="368"/>
            <ac:grpSpMk id="32" creationId="{55C7BDBA-93D5-4814-96C0-A544426C27FA}"/>
          </ac:grpSpMkLst>
        </pc:grpChg>
        <pc:grpChg chg="mod">
          <ac:chgData name="仁園 呂" userId="eef67f80-1e14-4c90-a22b-aad4575b3ef9" providerId="ADAL" clId="{FC75A137-0438-4E64-A2F8-CF022979D0B8}" dt="2020-06-22T08:48:45.095" v="1457"/>
          <ac:grpSpMkLst>
            <pc:docMk/>
            <pc:sldMk cId="0" sldId="368"/>
            <ac:grpSpMk id="33" creationId="{893B0179-DB73-4D68-9E1A-068E6013CD25}"/>
          </ac:grpSpMkLst>
        </pc:grpChg>
        <pc:grpChg chg="mod">
          <ac:chgData name="仁園 呂" userId="eef67f80-1e14-4c90-a22b-aad4575b3ef9" providerId="ADAL" clId="{FC75A137-0438-4E64-A2F8-CF022979D0B8}" dt="2020-06-22T08:49:20.635" v="1458"/>
          <ac:grpSpMkLst>
            <pc:docMk/>
            <pc:sldMk cId="0" sldId="368"/>
            <ac:grpSpMk id="44" creationId="{4A9181C2-2BF8-432E-B797-A41A07F0A406}"/>
          </ac:grpSpMkLst>
        </pc:grpChg>
        <pc:grpChg chg="del mod">
          <ac:chgData name="仁園 呂" userId="eef67f80-1e14-4c90-a22b-aad4575b3ef9" providerId="ADAL" clId="{FC75A137-0438-4E64-A2F8-CF022979D0B8}" dt="2020-06-22T08:49:34.021" v="1460"/>
          <ac:grpSpMkLst>
            <pc:docMk/>
            <pc:sldMk cId="0" sldId="368"/>
            <ac:grpSpMk id="47" creationId="{B17D0759-4E0C-4E64-9BCE-9971085BABFD}"/>
          </ac:grpSpMkLst>
        </pc:grpChg>
        <pc:grpChg chg="mod">
          <ac:chgData name="仁園 呂" userId="eef67f80-1e14-4c90-a22b-aad4575b3ef9" providerId="ADAL" clId="{FC75A137-0438-4E64-A2F8-CF022979D0B8}" dt="2020-06-22T08:49:34.021" v="1460"/>
          <ac:grpSpMkLst>
            <pc:docMk/>
            <pc:sldMk cId="0" sldId="368"/>
            <ac:grpSpMk id="53" creationId="{13856D79-4C83-49B0-8E1F-967F2499456A}"/>
          </ac:grpSpMkLst>
        </pc:grpChg>
        <pc:picChg chg="add mod">
          <ac:chgData name="仁園 呂" userId="eef67f80-1e14-4c90-a22b-aad4575b3ef9" providerId="ADAL" clId="{FC75A137-0438-4E64-A2F8-CF022979D0B8}" dt="2020-06-22T08:41:19.861" v="1400"/>
          <ac:picMkLst>
            <pc:docMk/>
            <pc:sldMk cId="0" sldId="368"/>
            <ac:picMk id="9" creationId="{8897DA3C-14F2-4E53-BA0E-43F8D77F7394}"/>
          </ac:picMkLst>
        </pc:picChg>
        <pc:inkChg chg="mod">
          <ac:chgData name="仁園 呂" userId="eef67f80-1e14-4c90-a22b-aad4575b3ef9" providerId="ADAL" clId="{FC75A137-0438-4E64-A2F8-CF022979D0B8}" dt="2020-06-22T08:42:34.484" v="1401"/>
          <ac:inkMkLst>
            <pc:docMk/>
            <pc:sldMk cId="0" sldId="368"/>
            <ac:inkMk id="3" creationId="{BF0898D0-7E80-4BE9-B40C-13C94C8BEC71}"/>
          </ac:inkMkLst>
        </pc:inkChg>
        <pc:inkChg chg="mod">
          <ac:chgData name="仁園 呂" userId="eef67f80-1e14-4c90-a22b-aad4575b3ef9" providerId="ADAL" clId="{FC75A137-0438-4E64-A2F8-CF022979D0B8}" dt="2020-06-22T08:42:34.484" v="1401"/>
          <ac:inkMkLst>
            <pc:docMk/>
            <pc:sldMk cId="0" sldId="368"/>
            <ac:inkMk id="5" creationId="{CDA56AFC-D170-4B33-B38B-D88983FED016}"/>
          </ac:inkMkLst>
        </pc:inkChg>
        <pc:inkChg chg="mod">
          <ac:chgData name="仁園 呂" userId="eef67f80-1e14-4c90-a22b-aad4575b3ef9" providerId="ADAL" clId="{FC75A137-0438-4E64-A2F8-CF022979D0B8}" dt="2020-06-22T08:42:34.484" v="1401"/>
          <ac:inkMkLst>
            <pc:docMk/>
            <pc:sldMk cId="0" sldId="368"/>
            <ac:inkMk id="10" creationId="{A3BBAFB6-CC3C-48ED-B588-E3705CF187AE}"/>
          </ac:inkMkLst>
        </pc:inkChg>
        <pc:inkChg chg="mod">
          <ac:chgData name="仁園 呂" userId="eef67f80-1e14-4c90-a22b-aad4575b3ef9" providerId="ADAL" clId="{FC75A137-0438-4E64-A2F8-CF022979D0B8}" dt="2020-06-22T08:42:34.484" v="1401"/>
          <ac:inkMkLst>
            <pc:docMk/>
            <pc:sldMk cId="0" sldId="368"/>
            <ac:inkMk id="11" creationId="{D1C7B2DF-A0BF-43DB-B73B-75BF4AA59158}"/>
          </ac:inkMkLst>
        </pc:inkChg>
        <pc:inkChg chg="mod">
          <ac:chgData name="仁園 呂" userId="eef67f80-1e14-4c90-a22b-aad4575b3ef9" providerId="ADAL" clId="{FC75A137-0438-4E64-A2F8-CF022979D0B8}" dt="2020-06-22T08:42:43.270" v="1402"/>
          <ac:inkMkLst>
            <pc:docMk/>
            <pc:sldMk cId="0" sldId="368"/>
            <ac:inkMk id="14" creationId="{7363B264-DE10-4893-8977-5015B8D8DF09}"/>
          </ac:inkMkLst>
        </pc:inkChg>
        <pc:inkChg chg="mod">
          <ac:chgData name="仁園 呂" userId="eef67f80-1e14-4c90-a22b-aad4575b3ef9" providerId="ADAL" clId="{FC75A137-0438-4E64-A2F8-CF022979D0B8}" dt="2020-06-22T08:42:43.270" v="1402"/>
          <ac:inkMkLst>
            <pc:docMk/>
            <pc:sldMk cId="0" sldId="368"/>
            <ac:inkMk id="15" creationId="{0EFD8820-06FA-4F22-9CE9-5DC826C33316}"/>
          </ac:inkMkLst>
        </pc:inkChg>
        <pc:inkChg chg="mod">
          <ac:chgData name="仁園 呂" userId="eef67f80-1e14-4c90-a22b-aad4575b3ef9" providerId="ADAL" clId="{FC75A137-0438-4E64-A2F8-CF022979D0B8}" dt="2020-06-22T08:42:43.270" v="1402"/>
          <ac:inkMkLst>
            <pc:docMk/>
            <pc:sldMk cId="0" sldId="368"/>
            <ac:inkMk id="16" creationId="{09B9AA07-ED79-498F-8729-540FC151EDF0}"/>
          </ac:inkMkLst>
        </pc:inkChg>
        <pc:inkChg chg="mod">
          <ac:chgData name="仁園 呂" userId="eef67f80-1e14-4c90-a22b-aad4575b3ef9" providerId="ADAL" clId="{FC75A137-0438-4E64-A2F8-CF022979D0B8}" dt="2020-06-22T08:42:43.270" v="1402"/>
          <ac:inkMkLst>
            <pc:docMk/>
            <pc:sldMk cId="0" sldId="368"/>
            <ac:inkMk id="17" creationId="{37550A63-0972-4B2D-987F-FA897511B0D5}"/>
          </ac:inkMkLst>
        </pc:inkChg>
        <pc:inkChg chg="mod">
          <ac:chgData name="仁園 呂" userId="eef67f80-1e14-4c90-a22b-aad4575b3ef9" providerId="ADAL" clId="{FC75A137-0438-4E64-A2F8-CF022979D0B8}" dt="2020-06-22T08:42:43.270" v="1402"/>
          <ac:inkMkLst>
            <pc:docMk/>
            <pc:sldMk cId="0" sldId="368"/>
            <ac:inkMk id="18" creationId="{585BA9AF-3D93-481D-B0B8-99B10B28C037}"/>
          </ac:inkMkLst>
        </pc:inkChg>
        <pc:inkChg chg="mod">
          <ac:chgData name="仁園 呂" userId="eef67f80-1e14-4c90-a22b-aad4575b3ef9" providerId="ADAL" clId="{FC75A137-0438-4E64-A2F8-CF022979D0B8}" dt="2020-06-22T08:42:53.447" v="1403"/>
          <ac:inkMkLst>
            <pc:docMk/>
            <pc:sldMk cId="0" sldId="368"/>
            <ac:inkMk id="20" creationId="{B9EACCCA-8E06-48ED-9AB9-E8110AACB801}"/>
          </ac:inkMkLst>
        </pc:inkChg>
        <pc:inkChg chg="mod">
          <ac:chgData name="仁園 呂" userId="eef67f80-1e14-4c90-a22b-aad4575b3ef9" providerId="ADAL" clId="{FC75A137-0438-4E64-A2F8-CF022979D0B8}" dt="2020-06-22T08:42:53.447" v="1403"/>
          <ac:inkMkLst>
            <pc:docMk/>
            <pc:sldMk cId="0" sldId="368"/>
            <ac:inkMk id="21" creationId="{6980DEF9-EB96-4A0F-BA33-46ED19D9ADD4}"/>
          </ac:inkMkLst>
        </pc:inkChg>
        <pc:inkChg chg="mod">
          <ac:chgData name="仁園 呂" userId="eef67f80-1e14-4c90-a22b-aad4575b3ef9" providerId="ADAL" clId="{FC75A137-0438-4E64-A2F8-CF022979D0B8}" dt="2020-06-22T08:42:53.447" v="1403"/>
          <ac:inkMkLst>
            <pc:docMk/>
            <pc:sldMk cId="0" sldId="368"/>
            <ac:inkMk id="22" creationId="{F1AC8288-7955-4F93-B6A5-B5DE18D6BE58}"/>
          </ac:inkMkLst>
        </pc:inkChg>
        <pc:inkChg chg="mod">
          <ac:chgData name="仁園 呂" userId="eef67f80-1e14-4c90-a22b-aad4575b3ef9" providerId="ADAL" clId="{FC75A137-0438-4E64-A2F8-CF022979D0B8}" dt="2020-06-22T08:42:53.447" v="1403"/>
          <ac:inkMkLst>
            <pc:docMk/>
            <pc:sldMk cId="0" sldId="368"/>
            <ac:inkMk id="23" creationId="{B209F2B5-1D0C-4DAC-99A7-A922418ACED7}"/>
          </ac:inkMkLst>
        </pc:inkChg>
        <pc:inkChg chg="mod">
          <ac:chgData name="仁園 呂" userId="eef67f80-1e14-4c90-a22b-aad4575b3ef9" providerId="ADAL" clId="{FC75A137-0438-4E64-A2F8-CF022979D0B8}" dt="2020-06-22T08:42:53.447" v="1403"/>
          <ac:inkMkLst>
            <pc:docMk/>
            <pc:sldMk cId="0" sldId="368"/>
            <ac:inkMk id="24" creationId="{464E9236-F404-44D5-B787-0E624C8B5B2D}"/>
          </ac:inkMkLst>
        </pc:inkChg>
        <pc:inkChg chg="mod">
          <ac:chgData name="仁園 呂" userId="eef67f80-1e14-4c90-a22b-aad4575b3ef9" providerId="ADAL" clId="{FC75A137-0438-4E64-A2F8-CF022979D0B8}" dt="2020-06-22T08:42:53.447" v="1403"/>
          <ac:inkMkLst>
            <pc:docMk/>
            <pc:sldMk cId="0" sldId="368"/>
            <ac:inkMk id="25" creationId="{BFAF2CA8-967A-490E-8F1B-F8BC33E120EB}"/>
          </ac:inkMkLst>
        </pc:inkChg>
        <pc:inkChg chg="mod">
          <ac:chgData name="仁園 呂" userId="eef67f80-1e14-4c90-a22b-aad4575b3ef9" providerId="ADAL" clId="{FC75A137-0438-4E64-A2F8-CF022979D0B8}" dt="2020-06-22T08:42:53.447" v="1403"/>
          <ac:inkMkLst>
            <pc:docMk/>
            <pc:sldMk cId="0" sldId="368"/>
            <ac:inkMk id="26" creationId="{37C7BA54-C989-47AA-88AE-62E206E5E15D}"/>
          </ac:inkMkLst>
        </pc:inkChg>
        <pc:inkChg chg="mod">
          <ac:chgData name="仁園 呂" userId="eef67f80-1e14-4c90-a22b-aad4575b3ef9" providerId="ADAL" clId="{FC75A137-0438-4E64-A2F8-CF022979D0B8}" dt="2020-06-22T08:42:53.447" v="1403"/>
          <ac:inkMkLst>
            <pc:docMk/>
            <pc:sldMk cId="0" sldId="368"/>
            <ac:inkMk id="27" creationId="{D7CB32CB-F1B3-4803-B6F5-54BFFF758FD6}"/>
          </ac:inkMkLst>
        </pc:inkChg>
        <pc:inkChg chg="mod">
          <ac:chgData name="仁園 呂" userId="eef67f80-1e14-4c90-a22b-aad4575b3ef9" providerId="ADAL" clId="{FC75A137-0438-4E64-A2F8-CF022979D0B8}" dt="2020-06-22T08:48:45.095" v="1457"/>
          <ac:inkMkLst>
            <pc:docMk/>
            <pc:sldMk cId="0" sldId="368"/>
            <ac:inkMk id="34" creationId="{97929E7D-B43D-4A54-B0B8-D247F8AAF0E6}"/>
          </ac:inkMkLst>
        </pc:inkChg>
        <pc:inkChg chg="mod">
          <ac:chgData name="仁園 呂" userId="eef67f80-1e14-4c90-a22b-aad4575b3ef9" providerId="ADAL" clId="{FC75A137-0438-4E64-A2F8-CF022979D0B8}" dt="2020-06-22T08:48:45.095" v="1457"/>
          <ac:inkMkLst>
            <pc:docMk/>
            <pc:sldMk cId="0" sldId="368"/>
            <ac:inkMk id="35" creationId="{2DC3D167-422B-43FA-A8E4-87169B7C34BA}"/>
          </ac:inkMkLst>
        </pc:inkChg>
        <pc:inkChg chg="mod">
          <ac:chgData name="仁園 呂" userId="eef67f80-1e14-4c90-a22b-aad4575b3ef9" providerId="ADAL" clId="{FC75A137-0438-4E64-A2F8-CF022979D0B8}" dt="2020-06-22T08:48:45.095" v="1457"/>
          <ac:inkMkLst>
            <pc:docMk/>
            <pc:sldMk cId="0" sldId="368"/>
            <ac:inkMk id="36" creationId="{C593AAC6-727A-4506-A8B1-C7964FBD2B34}"/>
          </ac:inkMkLst>
        </pc:inkChg>
        <pc:inkChg chg="mod">
          <ac:chgData name="仁園 呂" userId="eef67f80-1e14-4c90-a22b-aad4575b3ef9" providerId="ADAL" clId="{FC75A137-0438-4E64-A2F8-CF022979D0B8}" dt="2020-06-22T08:48:45.095" v="1457"/>
          <ac:inkMkLst>
            <pc:docMk/>
            <pc:sldMk cId="0" sldId="368"/>
            <ac:inkMk id="37" creationId="{37F730F4-DD0F-42C8-A423-FC521A267118}"/>
          </ac:inkMkLst>
        </pc:inkChg>
        <pc:inkChg chg="mod">
          <ac:chgData name="仁園 呂" userId="eef67f80-1e14-4c90-a22b-aad4575b3ef9" providerId="ADAL" clId="{FC75A137-0438-4E64-A2F8-CF022979D0B8}" dt="2020-06-22T08:48:45.095" v="1457"/>
          <ac:inkMkLst>
            <pc:docMk/>
            <pc:sldMk cId="0" sldId="368"/>
            <ac:inkMk id="38" creationId="{73A9E6BD-FB52-4DC7-8F3E-8494132F3680}"/>
          </ac:inkMkLst>
        </pc:inkChg>
        <pc:inkChg chg="mod">
          <ac:chgData name="仁園 呂" userId="eef67f80-1e14-4c90-a22b-aad4575b3ef9" providerId="ADAL" clId="{FC75A137-0438-4E64-A2F8-CF022979D0B8}" dt="2020-06-22T08:48:45.095" v="1457"/>
          <ac:inkMkLst>
            <pc:docMk/>
            <pc:sldMk cId="0" sldId="368"/>
            <ac:inkMk id="39" creationId="{12EC0ADC-3195-4875-987D-68F0DD5FFF53}"/>
          </ac:inkMkLst>
        </pc:inkChg>
        <pc:inkChg chg="mod">
          <ac:chgData name="仁園 呂" userId="eef67f80-1e14-4c90-a22b-aad4575b3ef9" providerId="ADAL" clId="{FC75A137-0438-4E64-A2F8-CF022979D0B8}" dt="2020-06-22T08:48:45.095" v="1457"/>
          <ac:inkMkLst>
            <pc:docMk/>
            <pc:sldMk cId="0" sldId="368"/>
            <ac:inkMk id="40" creationId="{A9569A70-9327-4FAD-9655-E4FBA56C93AF}"/>
          </ac:inkMkLst>
        </pc:inkChg>
        <pc:inkChg chg="mod">
          <ac:chgData name="仁園 呂" userId="eef67f80-1e14-4c90-a22b-aad4575b3ef9" providerId="ADAL" clId="{FC75A137-0438-4E64-A2F8-CF022979D0B8}" dt="2020-06-22T08:49:20.635" v="1458"/>
          <ac:inkMkLst>
            <pc:docMk/>
            <pc:sldMk cId="0" sldId="368"/>
            <ac:inkMk id="41" creationId="{A8F2A8A0-A66E-4FBC-9628-2B5453DD8F45}"/>
          </ac:inkMkLst>
        </pc:inkChg>
        <pc:inkChg chg="mod">
          <ac:chgData name="仁園 呂" userId="eef67f80-1e14-4c90-a22b-aad4575b3ef9" providerId="ADAL" clId="{FC75A137-0438-4E64-A2F8-CF022979D0B8}" dt="2020-06-22T08:49:20.635" v="1458"/>
          <ac:inkMkLst>
            <pc:docMk/>
            <pc:sldMk cId="0" sldId="368"/>
            <ac:inkMk id="42" creationId="{C80CF4E0-C731-4EB8-BCED-58F15A88BC83}"/>
          </ac:inkMkLst>
        </pc:inkChg>
        <pc:inkChg chg="mod">
          <ac:chgData name="仁園 呂" userId="eef67f80-1e14-4c90-a22b-aad4575b3ef9" providerId="ADAL" clId="{FC75A137-0438-4E64-A2F8-CF022979D0B8}" dt="2020-06-22T08:49:20.635" v="1458"/>
          <ac:inkMkLst>
            <pc:docMk/>
            <pc:sldMk cId="0" sldId="368"/>
            <ac:inkMk id="43" creationId="{08ED7719-E378-4ECB-8E6B-0E42324F2639}"/>
          </ac:inkMkLst>
        </pc:inkChg>
        <pc:inkChg chg="mod">
          <ac:chgData name="仁園 呂" userId="eef67f80-1e14-4c90-a22b-aad4575b3ef9" providerId="ADAL" clId="{FC75A137-0438-4E64-A2F8-CF022979D0B8}" dt="2020-06-22T08:49:34.021" v="1460"/>
          <ac:inkMkLst>
            <pc:docMk/>
            <pc:sldMk cId="0" sldId="368"/>
            <ac:inkMk id="45" creationId="{CDE1BE70-6C00-41FA-BC51-FD1C23E56681}"/>
          </ac:inkMkLst>
        </pc:inkChg>
        <pc:inkChg chg="mod">
          <ac:chgData name="仁園 呂" userId="eef67f80-1e14-4c90-a22b-aad4575b3ef9" providerId="ADAL" clId="{FC75A137-0438-4E64-A2F8-CF022979D0B8}" dt="2020-06-22T08:49:34.021" v="1460"/>
          <ac:inkMkLst>
            <pc:docMk/>
            <pc:sldMk cId="0" sldId="368"/>
            <ac:inkMk id="46" creationId="{C7856A5D-AF3F-4E5D-A4AA-66DB40C930F2}"/>
          </ac:inkMkLst>
        </pc:inkChg>
        <pc:inkChg chg="mod">
          <ac:chgData name="仁園 呂" userId="eef67f80-1e14-4c90-a22b-aad4575b3ef9" providerId="ADAL" clId="{FC75A137-0438-4E64-A2F8-CF022979D0B8}" dt="2020-06-22T08:49:34.021" v="1460"/>
          <ac:inkMkLst>
            <pc:docMk/>
            <pc:sldMk cId="0" sldId="368"/>
            <ac:inkMk id="48" creationId="{F98DA7B1-0474-4615-A08A-B499C0527068}"/>
          </ac:inkMkLst>
        </pc:inkChg>
        <pc:inkChg chg="mod">
          <ac:chgData name="仁園 呂" userId="eef67f80-1e14-4c90-a22b-aad4575b3ef9" providerId="ADAL" clId="{FC75A137-0438-4E64-A2F8-CF022979D0B8}" dt="2020-06-22T08:49:34.021" v="1460"/>
          <ac:inkMkLst>
            <pc:docMk/>
            <pc:sldMk cId="0" sldId="368"/>
            <ac:inkMk id="49" creationId="{524B3B4A-E5DB-4E8F-BE15-3931B231FBB6}"/>
          </ac:inkMkLst>
        </pc:inkChg>
        <pc:inkChg chg="mod">
          <ac:chgData name="仁園 呂" userId="eef67f80-1e14-4c90-a22b-aad4575b3ef9" providerId="ADAL" clId="{FC75A137-0438-4E64-A2F8-CF022979D0B8}" dt="2020-06-22T08:49:34.021" v="1460"/>
          <ac:inkMkLst>
            <pc:docMk/>
            <pc:sldMk cId="0" sldId="368"/>
            <ac:inkMk id="50" creationId="{B7955139-68BF-4BA6-9979-D25013FAB2C7}"/>
          </ac:inkMkLst>
        </pc:inkChg>
        <pc:inkChg chg="mod">
          <ac:chgData name="仁園 呂" userId="eef67f80-1e14-4c90-a22b-aad4575b3ef9" providerId="ADAL" clId="{FC75A137-0438-4E64-A2F8-CF022979D0B8}" dt="2020-06-22T08:49:34.021" v="1460"/>
          <ac:inkMkLst>
            <pc:docMk/>
            <pc:sldMk cId="0" sldId="368"/>
            <ac:inkMk id="51" creationId="{FCF1CB78-AA62-4122-B648-C766B92556C2}"/>
          </ac:inkMkLst>
        </pc:inkChg>
        <pc:inkChg chg="mod">
          <ac:chgData name="仁園 呂" userId="eef67f80-1e14-4c90-a22b-aad4575b3ef9" providerId="ADAL" clId="{FC75A137-0438-4E64-A2F8-CF022979D0B8}" dt="2020-06-22T08:49:34.021" v="1460"/>
          <ac:inkMkLst>
            <pc:docMk/>
            <pc:sldMk cId="0" sldId="368"/>
            <ac:inkMk id="52" creationId="{E1793F1D-B83A-4C97-8235-5257ED76D9DB}"/>
          </ac:inkMkLst>
        </pc:inkChg>
      </pc:sldChg>
      <pc:sldChg chg="delSp modSp">
        <pc:chgData name="仁園 呂" userId="eef67f80-1e14-4c90-a22b-aad4575b3ef9" providerId="ADAL" clId="{FC75A137-0438-4E64-A2F8-CF022979D0B8}" dt="2020-06-22T08:54:44.539" v="1487"/>
        <pc:sldMkLst>
          <pc:docMk/>
          <pc:sldMk cId="0" sldId="369"/>
        </pc:sldMkLst>
        <pc:grpChg chg="del mod">
          <ac:chgData name="仁園 呂" userId="eef67f80-1e14-4c90-a22b-aad4575b3ef9" providerId="ADAL" clId="{FC75A137-0438-4E64-A2F8-CF022979D0B8}" dt="2020-06-22T08:54:00.097" v="1478"/>
          <ac:grpSpMkLst>
            <pc:docMk/>
            <pc:sldMk cId="0" sldId="369"/>
            <ac:grpSpMk id="11" creationId="{D2AA8EC9-EF2D-4841-B5FD-DB2A3BA21832}"/>
          </ac:grpSpMkLst>
        </pc:grpChg>
        <pc:grpChg chg="del mod">
          <ac:chgData name="仁園 呂" userId="eef67f80-1e14-4c90-a22b-aad4575b3ef9" providerId="ADAL" clId="{FC75A137-0438-4E64-A2F8-CF022979D0B8}" dt="2020-06-22T08:54:00.097" v="1478"/>
          <ac:grpSpMkLst>
            <pc:docMk/>
            <pc:sldMk cId="0" sldId="369"/>
            <ac:grpSpMk id="18" creationId="{9BC72BAC-3889-4F8A-BA91-0679AF07D612}"/>
          </ac:grpSpMkLst>
        </pc:grpChg>
        <pc:grpChg chg="del mod">
          <ac:chgData name="仁園 呂" userId="eef67f80-1e14-4c90-a22b-aad4575b3ef9" providerId="ADAL" clId="{FC75A137-0438-4E64-A2F8-CF022979D0B8}" dt="2020-06-22T08:54:00.097" v="1478"/>
          <ac:grpSpMkLst>
            <pc:docMk/>
            <pc:sldMk cId="0" sldId="369"/>
            <ac:grpSpMk id="19" creationId="{30A5A649-CCFB-4D04-98CF-17796E006213}"/>
          </ac:grpSpMkLst>
        </pc:grpChg>
        <pc:grpChg chg="mod">
          <ac:chgData name="仁園 呂" userId="eef67f80-1e14-4c90-a22b-aad4575b3ef9" providerId="ADAL" clId="{FC75A137-0438-4E64-A2F8-CF022979D0B8}" dt="2020-06-22T08:54:00.097" v="1478"/>
          <ac:grpSpMkLst>
            <pc:docMk/>
            <pc:sldMk cId="0" sldId="369"/>
            <ac:grpSpMk id="22" creationId="{AA3BD7BA-2027-47F8-8F73-D67124B298AF}"/>
          </ac:grpSpMkLst>
        </pc:grpChg>
        <pc:grpChg chg="mod">
          <ac:chgData name="仁園 呂" userId="eef67f80-1e14-4c90-a22b-aad4575b3ef9" providerId="ADAL" clId="{FC75A137-0438-4E64-A2F8-CF022979D0B8}" dt="2020-06-22T08:54:04.192" v="1479"/>
          <ac:grpSpMkLst>
            <pc:docMk/>
            <pc:sldMk cId="0" sldId="369"/>
            <ac:grpSpMk id="30" creationId="{83F234B9-C995-44B5-9313-A0B96A677848}"/>
          </ac:grpSpMkLst>
        </pc:grpChg>
        <pc:grpChg chg="del mod">
          <ac:chgData name="仁園 呂" userId="eef67f80-1e14-4c90-a22b-aad4575b3ef9" providerId="ADAL" clId="{FC75A137-0438-4E64-A2F8-CF022979D0B8}" dt="2020-06-22T08:54:32.209" v="1484"/>
          <ac:grpSpMkLst>
            <pc:docMk/>
            <pc:sldMk cId="0" sldId="369"/>
            <ac:grpSpMk id="35" creationId="{BD25AD5A-E9EE-411E-9676-76055F031CB9}"/>
          </ac:grpSpMkLst>
        </pc:grpChg>
        <pc:grpChg chg="del mod">
          <ac:chgData name="仁園 呂" userId="eef67f80-1e14-4c90-a22b-aad4575b3ef9" providerId="ADAL" clId="{FC75A137-0438-4E64-A2F8-CF022979D0B8}" dt="2020-06-22T08:54:22.081" v="1482"/>
          <ac:grpSpMkLst>
            <pc:docMk/>
            <pc:sldMk cId="0" sldId="369"/>
            <ac:grpSpMk id="41" creationId="{9DA736D4-826B-4334-AFBF-F29F825ABE35}"/>
          </ac:grpSpMkLst>
        </pc:grpChg>
        <pc:grpChg chg="del mod">
          <ac:chgData name="仁園 呂" userId="eef67f80-1e14-4c90-a22b-aad4575b3ef9" providerId="ADAL" clId="{FC75A137-0438-4E64-A2F8-CF022979D0B8}" dt="2020-06-22T08:54:32.209" v="1484"/>
          <ac:grpSpMkLst>
            <pc:docMk/>
            <pc:sldMk cId="0" sldId="369"/>
            <ac:grpSpMk id="48" creationId="{A8DDE06C-33A7-4A39-95F7-A40E1BBA282B}"/>
          </ac:grpSpMkLst>
        </pc:grpChg>
        <pc:grpChg chg="del mod">
          <ac:chgData name="仁園 呂" userId="eef67f80-1e14-4c90-a22b-aad4575b3ef9" providerId="ADAL" clId="{FC75A137-0438-4E64-A2F8-CF022979D0B8}" dt="2020-06-22T08:54:32.209" v="1484"/>
          <ac:grpSpMkLst>
            <pc:docMk/>
            <pc:sldMk cId="0" sldId="369"/>
            <ac:grpSpMk id="55" creationId="{D4773C09-8546-4EC5-8448-CA6C65045530}"/>
          </ac:grpSpMkLst>
        </pc:grpChg>
        <pc:grpChg chg="del mod">
          <ac:chgData name="仁園 呂" userId="eef67f80-1e14-4c90-a22b-aad4575b3ef9" providerId="ADAL" clId="{FC75A137-0438-4E64-A2F8-CF022979D0B8}" dt="2020-06-22T08:54:41.564" v="1486"/>
          <ac:grpSpMkLst>
            <pc:docMk/>
            <pc:sldMk cId="0" sldId="369"/>
            <ac:grpSpMk id="46087" creationId="{506691B8-92EB-4BB5-B538-CDF289FDD8AD}"/>
          </ac:grpSpMkLst>
        </pc:grpChg>
        <pc:grpChg chg="del mod">
          <ac:chgData name="仁園 呂" userId="eef67f80-1e14-4c90-a22b-aad4575b3ef9" providerId="ADAL" clId="{FC75A137-0438-4E64-A2F8-CF022979D0B8}" dt="2020-06-22T08:54:35.179" v="1485"/>
          <ac:grpSpMkLst>
            <pc:docMk/>
            <pc:sldMk cId="0" sldId="369"/>
            <ac:grpSpMk id="46088" creationId="{27266A84-DD11-4276-B267-6945D567A3EC}"/>
          </ac:grpSpMkLst>
        </pc:grpChg>
        <pc:grpChg chg="del mod">
          <ac:chgData name="仁園 呂" userId="eef67f80-1e14-4c90-a22b-aad4575b3ef9" providerId="ADAL" clId="{FC75A137-0438-4E64-A2F8-CF022979D0B8}" dt="2020-06-22T08:54:44.539" v="1487"/>
          <ac:grpSpMkLst>
            <pc:docMk/>
            <pc:sldMk cId="0" sldId="369"/>
            <ac:grpSpMk id="46093" creationId="{1288E188-800D-4730-8DEE-A9BE8A40759E}"/>
          </ac:grpSpMkLst>
        </pc:grpChg>
        <pc:grpChg chg="mod">
          <ac:chgData name="仁園 呂" userId="eef67f80-1e14-4c90-a22b-aad4575b3ef9" providerId="ADAL" clId="{FC75A137-0438-4E64-A2F8-CF022979D0B8}" dt="2020-06-22T08:54:41.564" v="1486"/>
          <ac:grpSpMkLst>
            <pc:docMk/>
            <pc:sldMk cId="0" sldId="369"/>
            <ac:grpSpMk id="46096" creationId="{01F7BEB0-173B-495D-BB67-19999983F39B}"/>
          </ac:grpSpMkLst>
        </pc:grpChg>
        <pc:grpChg chg="mod">
          <ac:chgData name="仁園 呂" userId="eef67f80-1e14-4c90-a22b-aad4575b3ef9" providerId="ADAL" clId="{FC75A137-0438-4E64-A2F8-CF022979D0B8}" dt="2020-06-22T08:54:44.539" v="1487"/>
          <ac:grpSpMkLst>
            <pc:docMk/>
            <pc:sldMk cId="0" sldId="369"/>
            <ac:grpSpMk id="46099" creationId="{E019E68F-EBC4-41A8-8CD9-382E7A6FB915}"/>
          </ac:grpSpMkLst>
        </pc:grpChg>
        <pc:inkChg chg="mod">
          <ac:chgData name="仁園 呂" userId="eef67f80-1e14-4c90-a22b-aad4575b3ef9" providerId="ADAL" clId="{FC75A137-0438-4E64-A2F8-CF022979D0B8}" dt="2020-06-22T08:54:00.097" v="1478"/>
          <ac:inkMkLst>
            <pc:docMk/>
            <pc:sldMk cId="0" sldId="369"/>
            <ac:inkMk id="4" creationId="{99226809-64C6-428B-9D3E-A3BAFD25F0CB}"/>
          </ac:inkMkLst>
        </pc:inkChg>
        <pc:inkChg chg="mod">
          <ac:chgData name="仁園 呂" userId="eef67f80-1e14-4c90-a22b-aad4575b3ef9" providerId="ADAL" clId="{FC75A137-0438-4E64-A2F8-CF022979D0B8}" dt="2020-06-22T08:54:00.097" v="1478"/>
          <ac:inkMkLst>
            <pc:docMk/>
            <pc:sldMk cId="0" sldId="369"/>
            <ac:inkMk id="7" creationId="{7D4F537F-4261-4B44-B315-C0A70546F403}"/>
          </ac:inkMkLst>
        </pc:inkChg>
        <pc:inkChg chg="mod">
          <ac:chgData name="仁園 呂" userId="eef67f80-1e14-4c90-a22b-aad4575b3ef9" providerId="ADAL" clId="{FC75A137-0438-4E64-A2F8-CF022979D0B8}" dt="2020-06-22T08:54:00.097" v="1478"/>
          <ac:inkMkLst>
            <pc:docMk/>
            <pc:sldMk cId="0" sldId="369"/>
            <ac:inkMk id="8" creationId="{C0AC0386-2155-44E0-902D-583A49526568}"/>
          </ac:inkMkLst>
        </pc:inkChg>
        <pc:inkChg chg="mod">
          <ac:chgData name="仁園 呂" userId="eef67f80-1e14-4c90-a22b-aad4575b3ef9" providerId="ADAL" clId="{FC75A137-0438-4E64-A2F8-CF022979D0B8}" dt="2020-06-22T08:54:00.097" v="1478"/>
          <ac:inkMkLst>
            <pc:docMk/>
            <pc:sldMk cId="0" sldId="369"/>
            <ac:inkMk id="9" creationId="{159A87E4-BCA0-4C28-92F6-6B14AD419921}"/>
          </ac:inkMkLst>
        </pc:inkChg>
        <pc:inkChg chg="mod">
          <ac:chgData name="仁園 呂" userId="eef67f80-1e14-4c90-a22b-aad4575b3ef9" providerId="ADAL" clId="{FC75A137-0438-4E64-A2F8-CF022979D0B8}" dt="2020-06-22T08:54:00.097" v="1478"/>
          <ac:inkMkLst>
            <pc:docMk/>
            <pc:sldMk cId="0" sldId="369"/>
            <ac:inkMk id="10" creationId="{75378F8F-518C-431D-B121-279FC6DE89A1}"/>
          </ac:inkMkLst>
        </pc:inkChg>
        <pc:inkChg chg="mod">
          <ac:chgData name="仁園 呂" userId="eef67f80-1e14-4c90-a22b-aad4575b3ef9" providerId="ADAL" clId="{FC75A137-0438-4E64-A2F8-CF022979D0B8}" dt="2020-06-22T08:54:00.097" v="1478"/>
          <ac:inkMkLst>
            <pc:docMk/>
            <pc:sldMk cId="0" sldId="369"/>
            <ac:inkMk id="12" creationId="{BB7BEC9C-5E42-4547-A051-6F00FB01E8EC}"/>
          </ac:inkMkLst>
        </pc:inkChg>
        <pc:inkChg chg="mod">
          <ac:chgData name="仁園 呂" userId="eef67f80-1e14-4c90-a22b-aad4575b3ef9" providerId="ADAL" clId="{FC75A137-0438-4E64-A2F8-CF022979D0B8}" dt="2020-06-22T08:54:00.097" v="1478"/>
          <ac:inkMkLst>
            <pc:docMk/>
            <pc:sldMk cId="0" sldId="369"/>
            <ac:inkMk id="13" creationId="{B05BD135-B37F-4505-8A9E-FCC8CA03A93F}"/>
          </ac:inkMkLst>
        </pc:inkChg>
        <pc:inkChg chg="mod">
          <ac:chgData name="仁園 呂" userId="eef67f80-1e14-4c90-a22b-aad4575b3ef9" providerId="ADAL" clId="{FC75A137-0438-4E64-A2F8-CF022979D0B8}" dt="2020-06-22T08:54:00.097" v="1478"/>
          <ac:inkMkLst>
            <pc:docMk/>
            <pc:sldMk cId="0" sldId="369"/>
            <ac:inkMk id="14" creationId="{EB8FDF89-8EF2-4E1F-9D0C-72579576A508}"/>
          </ac:inkMkLst>
        </pc:inkChg>
        <pc:inkChg chg="mod">
          <ac:chgData name="仁園 呂" userId="eef67f80-1e14-4c90-a22b-aad4575b3ef9" providerId="ADAL" clId="{FC75A137-0438-4E64-A2F8-CF022979D0B8}" dt="2020-06-22T08:54:00.097" v="1478"/>
          <ac:inkMkLst>
            <pc:docMk/>
            <pc:sldMk cId="0" sldId="369"/>
            <ac:inkMk id="15" creationId="{8228A1F4-889B-43AD-A15B-3C75BD2F3115}"/>
          </ac:inkMkLst>
        </pc:inkChg>
        <pc:inkChg chg="mod">
          <ac:chgData name="仁園 呂" userId="eef67f80-1e14-4c90-a22b-aad4575b3ef9" providerId="ADAL" clId="{FC75A137-0438-4E64-A2F8-CF022979D0B8}" dt="2020-06-22T08:54:00.097" v="1478"/>
          <ac:inkMkLst>
            <pc:docMk/>
            <pc:sldMk cId="0" sldId="369"/>
            <ac:inkMk id="16" creationId="{BCC5BA48-4AB2-445E-8D96-C18A6D486320}"/>
          </ac:inkMkLst>
        </pc:inkChg>
        <pc:inkChg chg="mod">
          <ac:chgData name="仁園 呂" userId="eef67f80-1e14-4c90-a22b-aad4575b3ef9" providerId="ADAL" clId="{FC75A137-0438-4E64-A2F8-CF022979D0B8}" dt="2020-06-22T08:54:00.097" v="1478"/>
          <ac:inkMkLst>
            <pc:docMk/>
            <pc:sldMk cId="0" sldId="369"/>
            <ac:inkMk id="17" creationId="{F6500CA0-CF72-4B15-B957-4B4F64720A74}"/>
          </ac:inkMkLst>
        </pc:inkChg>
        <pc:inkChg chg="mod">
          <ac:chgData name="仁園 呂" userId="eef67f80-1e14-4c90-a22b-aad4575b3ef9" providerId="ADAL" clId="{FC75A137-0438-4E64-A2F8-CF022979D0B8}" dt="2020-06-22T08:54:00.097" v="1478"/>
          <ac:inkMkLst>
            <pc:docMk/>
            <pc:sldMk cId="0" sldId="369"/>
            <ac:inkMk id="20" creationId="{5613B3AB-33E5-436F-A2BB-B8569EC95C86}"/>
          </ac:inkMkLst>
        </pc:inkChg>
        <pc:inkChg chg="mod">
          <ac:chgData name="仁園 呂" userId="eef67f80-1e14-4c90-a22b-aad4575b3ef9" providerId="ADAL" clId="{FC75A137-0438-4E64-A2F8-CF022979D0B8}" dt="2020-06-22T08:54:00.097" v="1478"/>
          <ac:inkMkLst>
            <pc:docMk/>
            <pc:sldMk cId="0" sldId="369"/>
            <ac:inkMk id="21" creationId="{34022C9D-5DCE-4A67-8CDF-68243D7E6EEF}"/>
          </ac:inkMkLst>
        </pc:inkChg>
        <pc:inkChg chg="mod">
          <ac:chgData name="仁園 呂" userId="eef67f80-1e14-4c90-a22b-aad4575b3ef9" providerId="ADAL" clId="{FC75A137-0438-4E64-A2F8-CF022979D0B8}" dt="2020-06-22T08:54:04.192" v="1479"/>
          <ac:inkMkLst>
            <pc:docMk/>
            <pc:sldMk cId="0" sldId="369"/>
            <ac:inkMk id="23" creationId="{0D8CC000-F6D4-4E20-B4FE-C4C702413848}"/>
          </ac:inkMkLst>
        </pc:inkChg>
        <pc:inkChg chg="mod">
          <ac:chgData name="仁園 呂" userId="eef67f80-1e14-4c90-a22b-aad4575b3ef9" providerId="ADAL" clId="{FC75A137-0438-4E64-A2F8-CF022979D0B8}" dt="2020-06-22T08:54:04.192" v="1479"/>
          <ac:inkMkLst>
            <pc:docMk/>
            <pc:sldMk cId="0" sldId="369"/>
            <ac:inkMk id="24" creationId="{61D9BFD0-B86A-47BC-8535-C3AB0B37195E}"/>
          </ac:inkMkLst>
        </pc:inkChg>
        <pc:inkChg chg="mod">
          <ac:chgData name="仁園 呂" userId="eef67f80-1e14-4c90-a22b-aad4575b3ef9" providerId="ADAL" clId="{FC75A137-0438-4E64-A2F8-CF022979D0B8}" dt="2020-06-22T08:54:04.192" v="1479"/>
          <ac:inkMkLst>
            <pc:docMk/>
            <pc:sldMk cId="0" sldId="369"/>
            <ac:inkMk id="25" creationId="{9FCFDCC7-7D5B-4831-90D0-B4692834F9C7}"/>
          </ac:inkMkLst>
        </pc:inkChg>
        <pc:inkChg chg="mod">
          <ac:chgData name="仁園 呂" userId="eef67f80-1e14-4c90-a22b-aad4575b3ef9" providerId="ADAL" clId="{FC75A137-0438-4E64-A2F8-CF022979D0B8}" dt="2020-06-22T08:54:04.192" v="1479"/>
          <ac:inkMkLst>
            <pc:docMk/>
            <pc:sldMk cId="0" sldId="369"/>
            <ac:inkMk id="26" creationId="{27DFB100-2C17-4E4B-9840-031280BCF214}"/>
          </ac:inkMkLst>
        </pc:inkChg>
        <pc:inkChg chg="mod">
          <ac:chgData name="仁園 呂" userId="eef67f80-1e14-4c90-a22b-aad4575b3ef9" providerId="ADAL" clId="{FC75A137-0438-4E64-A2F8-CF022979D0B8}" dt="2020-06-22T08:54:04.192" v="1479"/>
          <ac:inkMkLst>
            <pc:docMk/>
            <pc:sldMk cId="0" sldId="369"/>
            <ac:inkMk id="27" creationId="{CA0FEC1F-3632-47BF-976A-8C505C8FF262}"/>
          </ac:inkMkLst>
        </pc:inkChg>
        <pc:inkChg chg="mod">
          <ac:chgData name="仁園 呂" userId="eef67f80-1e14-4c90-a22b-aad4575b3ef9" providerId="ADAL" clId="{FC75A137-0438-4E64-A2F8-CF022979D0B8}" dt="2020-06-22T08:54:04.192" v="1479"/>
          <ac:inkMkLst>
            <pc:docMk/>
            <pc:sldMk cId="0" sldId="369"/>
            <ac:inkMk id="28" creationId="{65746F54-AA5B-4C4A-A2E6-686783774844}"/>
          </ac:inkMkLst>
        </pc:inkChg>
        <pc:inkChg chg="mod">
          <ac:chgData name="仁園 呂" userId="eef67f80-1e14-4c90-a22b-aad4575b3ef9" providerId="ADAL" clId="{FC75A137-0438-4E64-A2F8-CF022979D0B8}" dt="2020-06-22T08:54:04.192" v="1479"/>
          <ac:inkMkLst>
            <pc:docMk/>
            <pc:sldMk cId="0" sldId="369"/>
            <ac:inkMk id="29" creationId="{E4082D56-CDCB-4938-A678-84519B405DE7}"/>
          </ac:inkMkLst>
        </pc:inkChg>
        <pc:inkChg chg="mod">
          <ac:chgData name="仁園 呂" userId="eef67f80-1e14-4c90-a22b-aad4575b3ef9" providerId="ADAL" clId="{FC75A137-0438-4E64-A2F8-CF022979D0B8}" dt="2020-06-22T08:54:41.564" v="1486"/>
          <ac:inkMkLst>
            <pc:docMk/>
            <pc:sldMk cId="0" sldId="369"/>
            <ac:inkMk id="31" creationId="{CDEF54A2-6F96-4FF6-9E97-57A3A9C6B542}"/>
          </ac:inkMkLst>
        </pc:inkChg>
        <pc:inkChg chg="mod">
          <ac:chgData name="仁園 呂" userId="eef67f80-1e14-4c90-a22b-aad4575b3ef9" providerId="ADAL" clId="{FC75A137-0438-4E64-A2F8-CF022979D0B8}" dt="2020-06-22T08:54:41.564" v="1486"/>
          <ac:inkMkLst>
            <pc:docMk/>
            <pc:sldMk cId="0" sldId="369"/>
            <ac:inkMk id="32" creationId="{FD1F652D-4A34-4EB8-97E2-AC42EC904BBF}"/>
          </ac:inkMkLst>
        </pc:inkChg>
        <pc:inkChg chg="mod">
          <ac:chgData name="仁園 呂" userId="eef67f80-1e14-4c90-a22b-aad4575b3ef9" providerId="ADAL" clId="{FC75A137-0438-4E64-A2F8-CF022979D0B8}" dt="2020-06-22T08:54:41.564" v="1486"/>
          <ac:inkMkLst>
            <pc:docMk/>
            <pc:sldMk cId="0" sldId="369"/>
            <ac:inkMk id="33" creationId="{C7DF2E03-B4D1-4737-B114-15DA224FA9DD}"/>
          </ac:inkMkLst>
        </pc:inkChg>
        <pc:inkChg chg="mod">
          <ac:chgData name="仁園 呂" userId="eef67f80-1e14-4c90-a22b-aad4575b3ef9" providerId="ADAL" clId="{FC75A137-0438-4E64-A2F8-CF022979D0B8}" dt="2020-06-22T08:54:41.564" v="1486"/>
          <ac:inkMkLst>
            <pc:docMk/>
            <pc:sldMk cId="0" sldId="369"/>
            <ac:inkMk id="34" creationId="{598648EC-25B4-4EFC-97F3-D0C6360945F8}"/>
          </ac:inkMkLst>
        </pc:inkChg>
        <pc:inkChg chg="mod">
          <ac:chgData name="仁園 呂" userId="eef67f80-1e14-4c90-a22b-aad4575b3ef9" providerId="ADAL" clId="{FC75A137-0438-4E64-A2F8-CF022979D0B8}" dt="2020-06-22T08:54:44.539" v="1487"/>
          <ac:inkMkLst>
            <pc:docMk/>
            <pc:sldMk cId="0" sldId="369"/>
            <ac:inkMk id="36" creationId="{C2437DBE-FD15-4E31-9D8B-39F99E2DE087}"/>
          </ac:inkMkLst>
        </pc:inkChg>
        <pc:inkChg chg="mod">
          <ac:chgData name="仁園 呂" userId="eef67f80-1e14-4c90-a22b-aad4575b3ef9" providerId="ADAL" clId="{FC75A137-0438-4E64-A2F8-CF022979D0B8}" dt="2020-06-22T08:54:44.539" v="1487"/>
          <ac:inkMkLst>
            <pc:docMk/>
            <pc:sldMk cId="0" sldId="369"/>
            <ac:inkMk id="37" creationId="{CCB56360-2650-46CF-8FC3-E953A3F3B3F0}"/>
          </ac:inkMkLst>
        </pc:inkChg>
        <pc:inkChg chg="mod">
          <ac:chgData name="仁園 呂" userId="eef67f80-1e14-4c90-a22b-aad4575b3ef9" providerId="ADAL" clId="{FC75A137-0438-4E64-A2F8-CF022979D0B8}" dt="2020-06-22T08:54:44.539" v="1487"/>
          <ac:inkMkLst>
            <pc:docMk/>
            <pc:sldMk cId="0" sldId="369"/>
            <ac:inkMk id="38" creationId="{DAC33707-22FC-4921-9305-4235F9309470}"/>
          </ac:inkMkLst>
        </pc:inkChg>
        <pc:inkChg chg="mod">
          <ac:chgData name="仁園 呂" userId="eef67f80-1e14-4c90-a22b-aad4575b3ef9" providerId="ADAL" clId="{FC75A137-0438-4E64-A2F8-CF022979D0B8}" dt="2020-06-22T08:54:44.539" v="1487"/>
          <ac:inkMkLst>
            <pc:docMk/>
            <pc:sldMk cId="0" sldId="369"/>
            <ac:inkMk id="39" creationId="{DD8D9902-7EA0-48BF-ABD9-9286C7ED6C90}"/>
          </ac:inkMkLst>
        </pc:inkChg>
        <pc:inkChg chg="mod">
          <ac:chgData name="仁園 呂" userId="eef67f80-1e14-4c90-a22b-aad4575b3ef9" providerId="ADAL" clId="{FC75A137-0438-4E64-A2F8-CF022979D0B8}" dt="2020-06-22T08:54:44.539" v="1487"/>
          <ac:inkMkLst>
            <pc:docMk/>
            <pc:sldMk cId="0" sldId="369"/>
            <ac:inkMk id="40" creationId="{7496EC5D-63B2-4379-92D9-5D2AF58CD899}"/>
          </ac:inkMkLst>
        </pc:inkChg>
        <pc:inkChg chg="mod">
          <ac:chgData name="仁園 呂" userId="eef67f80-1e14-4c90-a22b-aad4575b3ef9" providerId="ADAL" clId="{FC75A137-0438-4E64-A2F8-CF022979D0B8}" dt="2020-06-22T08:54:44.539" v="1487"/>
          <ac:inkMkLst>
            <pc:docMk/>
            <pc:sldMk cId="0" sldId="369"/>
            <ac:inkMk id="42" creationId="{B23757B6-6DAD-412E-B45D-D2B7C14636F8}"/>
          </ac:inkMkLst>
        </pc:inkChg>
        <pc:inkChg chg="mod">
          <ac:chgData name="仁園 呂" userId="eef67f80-1e14-4c90-a22b-aad4575b3ef9" providerId="ADAL" clId="{FC75A137-0438-4E64-A2F8-CF022979D0B8}" dt="2020-06-22T08:54:44.539" v="1487"/>
          <ac:inkMkLst>
            <pc:docMk/>
            <pc:sldMk cId="0" sldId="369"/>
            <ac:inkMk id="43" creationId="{DCB7E7AA-B361-4006-AC7C-CE43C67C0D12}"/>
          </ac:inkMkLst>
        </pc:inkChg>
        <pc:inkChg chg="mod">
          <ac:chgData name="仁園 呂" userId="eef67f80-1e14-4c90-a22b-aad4575b3ef9" providerId="ADAL" clId="{FC75A137-0438-4E64-A2F8-CF022979D0B8}" dt="2020-06-22T08:54:44.539" v="1487"/>
          <ac:inkMkLst>
            <pc:docMk/>
            <pc:sldMk cId="0" sldId="369"/>
            <ac:inkMk id="44" creationId="{E5990321-AB5E-4D4E-83F7-BDCC91E9EA0D}"/>
          </ac:inkMkLst>
        </pc:inkChg>
        <pc:inkChg chg="mod">
          <ac:chgData name="仁園 呂" userId="eef67f80-1e14-4c90-a22b-aad4575b3ef9" providerId="ADAL" clId="{FC75A137-0438-4E64-A2F8-CF022979D0B8}" dt="2020-06-22T08:54:44.539" v="1487"/>
          <ac:inkMkLst>
            <pc:docMk/>
            <pc:sldMk cId="0" sldId="369"/>
            <ac:inkMk id="45" creationId="{DEC7144D-A9EA-4CEC-9CAB-4FE2E6175F8E}"/>
          </ac:inkMkLst>
        </pc:inkChg>
        <pc:inkChg chg="mod">
          <ac:chgData name="仁園 呂" userId="eef67f80-1e14-4c90-a22b-aad4575b3ef9" providerId="ADAL" clId="{FC75A137-0438-4E64-A2F8-CF022979D0B8}" dt="2020-06-22T08:54:44.539" v="1487"/>
          <ac:inkMkLst>
            <pc:docMk/>
            <pc:sldMk cId="0" sldId="369"/>
            <ac:inkMk id="46" creationId="{AE405E93-0ECA-4505-8F71-AAF9E687528E}"/>
          </ac:inkMkLst>
        </pc:inkChg>
        <pc:inkChg chg="mod">
          <ac:chgData name="仁園 呂" userId="eef67f80-1e14-4c90-a22b-aad4575b3ef9" providerId="ADAL" clId="{FC75A137-0438-4E64-A2F8-CF022979D0B8}" dt="2020-06-22T08:54:44.539" v="1487"/>
          <ac:inkMkLst>
            <pc:docMk/>
            <pc:sldMk cId="0" sldId="369"/>
            <ac:inkMk id="47" creationId="{52E78C0B-CDE6-450E-AE18-99349DB94551}"/>
          </ac:inkMkLst>
        </pc:inkChg>
        <pc:inkChg chg="mod">
          <ac:chgData name="仁園 呂" userId="eef67f80-1e14-4c90-a22b-aad4575b3ef9" providerId="ADAL" clId="{FC75A137-0438-4E64-A2F8-CF022979D0B8}" dt="2020-06-22T08:54:41.564" v="1486"/>
          <ac:inkMkLst>
            <pc:docMk/>
            <pc:sldMk cId="0" sldId="369"/>
            <ac:inkMk id="49" creationId="{7E1110A7-9770-4A2E-BAD1-4324C136A034}"/>
          </ac:inkMkLst>
        </pc:inkChg>
        <pc:inkChg chg="mod">
          <ac:chgData name="仁園 呂" userId="eef67f80-1e14-4c90-a22b-aad4575b3ef9" providerId="ADAL" clId="{FC75A137-0438-4E64-A2F8-CF022979D0B8}" dt="2020-06-22T08:54:41.564" v="1486"/>
          <ac:inkMkLst>
            <pc:docMk/>
            <pc:sldMk cId="0" sldId="369"/>
            <ac:inkMk id="50" creationId="{5581DFE6-9474-41FA-82AF-04B49DDE84E9}"/>
          </ac:inkMkLst>
        </pc:inkChg>
        <pc:inkChg chg="mod">
          <ac:chgData name="仁園 呂" userId="eef67f80-1e14-4c90-a22b-aad4575b3ef9" providerId="ADAL" clId="{FC75A137-0438-4E64-A2F8-CF022979D0B8}" dt="2020-06-22T08:54:41.564" v="1486"/>
          <ac:inkMkLst>
            <pc:docMk/>
            <pc:sldMk cId="0" sldId="369"/>
            <ac:inkMk id="51" creationId="{F974F5CF-E67A-401C-BCFA-9CB034AA7994}"/>
          </ac:inkMkLst>
        </pc:inkChg>
        <pc:inkChg chg="mod">
          <ac:chgData name="仁園 呂" userId="eef67f80-1e14-4c90-a22b-aad4575b3ef9" providerId="ADAL" clId="{FC75A137-0438-4E64-A2F8-CF022979D0B8}" dt="2020-06-22T08:54:41.564" v="1486"/>
          <ac:inkMkLst>
            <pc:docMk/>
            <pc:sldMk cId="0" sldId="369"/>
            <ac:inkMk id="52" creationId="{94D0193D-8423-4D33-A22C-DFABFCFAB719}"/>
          </ac:inkMkLst>
        </pc:inkChg>
        <pc:inkChg chg="mod">
          <ac:chgData name="仁園 呂" userId="eef67f80-1e14-4c90-a22b-aad4575b3ef9" providerId="ADAL" clId="{FC75A137-0438-4E64-A2F8-CF022979D0B8}" dt="2020-06-22T08:54:41.564" v="1486"/>
          <ac:inkMkLst>
            <pc:docMk/>
            <pc:sldMk cId="0" sldId="369"/>
            <ac:inkMk id="53" creationId="{21ED4A70-239A-4BBC-9717-12EB026092BB}"/>
          </ac:inkMkLst>
        </pc:inkChg>
        <pc:inkChg chg="mod">
          <ac:chgData name="仁園 呂" userId="eef67f80-1e14-4c90-a22b-aad4575b3ef9" providerId="ADAL" clId="{FC75A137-0438-4E64-A2F8-CF022979D0B8}" dt="2020-06-22T08:54:41.564" v="1486"/>
          <ac:inkMkLst>
            <pc:docMk/>
            <pc:sldMk cId="0" sldId="369"/>
            <ac:inkMk id="54" creationId="{3DCB5CCB-C14F-40DB-9DB0-587FA382B6DD}"/>
          </ac:inkMkLst>
        </pc:inkChg>
        <pc:inkChg chg="mod">
          <ac:chgData name="仁園 呂" userId="eef67f80-1e14-4c90-a22b-aad4575b3ef9" providerId="ADAL" clId="{FC75A137-0438-4E64-A2F8-CF022979D0B8}" dt="2020-06-22T08:54:44.539" v="1487"/>
          <ac:inkMkLst>
            <pc:docMk/>
            <pc:sldMk cId="0" sldId="369"/>
            <ac:inkMk id="56" creationId="{3EA60BCC-EE92-48F6-8866-AB080B87D48E}"/>
          </ac:inkMkLst>
        </pc:inkChg>
        <pc:inkChg chg="mod">
          <ac:chgData name="仁園 呂" userId="eef67f80-1e14-4c90-a22b-aad4575b3ef9" providerId="ADAL" clId="{FC75A137-0438-4E64-A2F8-CF022979D0B8}" dt="2020-06-22T08:54:44.539" v="1487"/>
          <ac:inkMkLst>
            <pc:docMk/>
            <pc:sldMk cId="0" sldId="369"/>
            <ac:inkMk id="57" creationId="{405689B8-E119-4665-B983-9481F198F92B}"/>
          </ac:inkMkLst>
        </pc:inkChg>
        <pc:inkChg chg="mod">
          <ac:chgData name="仁園 呂" userId="eef67f80-1e14-4c90-a22b-aad4575b3ef9" providerId="ADAL" clId="{FC75A137-0438-4E64-A2F8-CF022979D0B8}" dt="2020-06-22T08:54:44.539" v="1487"/>
          <ac:inkMkLst>
            <pc:docMk/>
            <pc:sldMk cId="0" sldId="369"/>
            <ac:inkMk id="58" creationId="{AC3E720A-0DB0-473E-ACA8-1F66357BB36E}"/>
          </ac:inkMkLst>
        </pc:inkChg>
        <pc:inkChg chg="mod">
          <ac:chgData name="仁園 呂" userId="eef67f80-1e14-4c90-a22b-aad4575b3ef9" providerId="ADAL" clId="{FC75A137-0438-4E64-A2F8-CF022979D0B8}" dt="2020-06-22T08:54:44.539" v="1487"/>
          <ac:inkMkLst>
            <pc:docMk/>
            <pc:sldMk cId="0" sldId="369"/>
            <ac:inkMk id="59" creationId="{798CD46C-8F44-4797-B872-2DDB7D60AC11}"/>
          </ac:inkMkLst>
        </pc:inkChg>
        <pc:inkChg chg="mod">
          <ac:chgData name="仁園 呂" userId="eef67f80-1e14-4c90-a22b-aad4575b3ef9" providerId="ADAL" clId="{FC75A137-0438-4E64-A2F8-CF022979D0B8}" dt="2020-06-22T08:54:44.539" v="1487"/>
          <ac:inkMkLst>
            <pc:docMk/>
            <pc:sldMk cId="0" sldId="369"/>
            <ac:inkMk id="60" creationId="{8E1FD0E2-6628-4E51-AC3E-87B3ED43E246}"/>
          </ac:inkMkLst>
        </pc:inkChg>
        <pc:inkChg chg="mod">
          <ac:chgData name="仁園 呂" userId="eef67f80-1e14-4c90-a22b-aad4575b3ef9" providerId="ADAL" clId="{FC75A137-0438-4E64-A2F8-CF022979D0B8}" dt="2020-06-22T08:54:44.539" v="1487"/>
          <ac:inkMkLst>
            <pc:docMk/>
            <pc:sldMk cId="0" sldId="369"/>
            <ac:inkMk id="61" creationId="{23E4542C-A75B-4428-A113-0F1637AB2270}"/>
          </ac:inkMkLst>
        </pc:inkChg>
        <pc:inkChg chg="mod">
          <ac:chgData name="仁園 呂" userId="eef67f80-1e14-4c90-a22b-aad4575b3ef9" providerId="ADAL" clId="{FC75A137-0438-4E64-A2F8-CF022979D0B8}" dt="2020-06-22T08:54:41.564" v="1486"/>
          <ac:inkMkLst>
            <pc:docMk/>
            <pc:sldMk cId="0" sldId="369"/>
            <ac:inkMk id="62" creationId="{CBC881D4-8F80-4C4C-BA4C-CCAF7C8EB778}"/>
          </ac:inkMkLst>
        </pc:inkChg>
        <pc:inkChg chg="mod">
          <ac:chgData name="仁園 呂" userId="eef67f80-1e14-4c90-a22b-aad4575b3ef9" providerId="ADAL" clId="{FC75A137-0438-4E64-A2F8-CF022979D0B8}" dt="2020-06-22T08:54:41.564" v="1486"/>
          <ac:inkMkLst>
            <pc:docMk/>
            <pc:sldMk cId="0" sldId="369"/>
            <ac:inkMk id="63" creationId="{D973CB38-7BE3-4D91-A5DA-41ADF2A22D36}"/>
          </ac:inkMkLst>
        </pc:inkChg>
        <pc:inkChg chg="mod">
          <ac:chgData name="仁園 呂" userId="eef67f80-1e14-4c90-a22b-aad4575b3ef9" providerId="ADAL" clId="{FC75A137-0438-4E64-A2F8-CF022979D0B8}" dt="2020-06-22T08:54:41.564" v="1486"/>
          <ac:inkMkLst>
            <pc:docMk/>
            <pc:sldMk cId="0" sldId="369"/>
            <ac:inkMk id="46080" creationId="{BBA9559F-C0B1-4CA2-9479-64A9E578DADE}"/>
          </ac:inkMkLst>
        </pc:inkChg>
        <pc:inkChg chg="mod">
          <ac:chgData name="仁園 呂" userId="eef67f80-1e14-4c90-a22b-aad4575b3ef9" providerId="ADAL" clId="{FC75A137-0438-4E64-A2F8-CF022979D0B8}" dt="2020-06-22T08:54:41.564" v="1486"/>
          <ac:inkMkLst>
            <pc:docMk/>
            <pc:sldMk cId="0" sldId="369"/>
            <ac:inkMk id="46081" creationId="{36F1BBF6-A32B-4052-B8AB-D96618CBF215}"/>
          </ac:inkMkLst>
        </pc:inkChg>
        <pc:inkChg chg="mod">
          <ac:chgData name="仁園 呂" userId="eef67f80-1e14-4c90-a22b-aad4575b3ef9" providerId="ADAL" clId="{FC75A137-0438-4E64-A2F8-CF022979D0B8}" dt="2020-06-22T08:54:41.564" v="1486"/>
          <ac:inkMkLst>
            <pc:docMk/>
            <pc:sldMk cId="0" sldId="369"/>
            <ac:inkMk id="46083" creationId="{F1763C41-B15F-4EC8-9313-ED3770BEA021}"/>
          </ac:inkMkLst>
        </pc:inkChg>
        <pc:inkChg chg="mod">
          <ac:chgData name="仁園 呂" userId="eef67f80-1e14-4c90-a22b-aad4575b3ef9" providerId="ADAL" clId="{FC75A137-0438-4E64-A2F8-CF022979D0B8}" dt="2020-06-22T08:54:41.564" v="1486"/>
          <ac:inkMkLst>
            <pc:docMk/>
            <pc:sldMk cId="0" sldId="369"/>
            <ac:inkMk id="46084" creationId="{D68AC64C-E284-4E80-8642-B2019EE7AC5E}"/>
          </ac:inkMkLst>
        </pc:inkChg>
        <pc:inkChg chg="mod">
          <ac:chgData name="仁園 呂" userId="eef67f80-1e14-4c90-a22b-aad4575b3ef9" providerId="ADAL" clId="{FC75A137-0438-4E64-A2F8-CF022979D0B8}" dt="2020-06-22T08:54:41.564" v="1486"/>
          <ac:inkMkLst>
            <pc:docMk/>
            <pc:sldMk cId="0" sldId="369"/>
            <ac:inkMk id="46085" creationId="{71436875-9F54-4A47-9FD0-AE631AC656B9}"/>
          </ac:inkMkLst>
        </pc:inkChg>
        <pc:inkChg chg="mod">
          <ac:chgData name="仁園 呂" userId="eef67f80-1e14-4c90-a22b-aad4575b3ef9" providerId="ADAL" clId="{FC75A137-0438-4E64-A2F8-CF022979D0B8}" dt="2020-06-22T08:54:41.564" v="1486"/>
          <ac:inkMkLst>
            <pc:docMk/>
            <pc:sldMk cId="0" sldId="369"/>
            <ac:inkMk id="46086" creationId="{58C3E0B9-D2AE-4179-9671-A348F7F70453}"/>
          </ac:inkMkLst>
        </pc:inkChg>
        <pc:inkChg chg="mod">
          <ac:chgData name="仁園 呂" userId="eef67f80-1e14-4c90-a22b-aad4575b3ef9" providerId="ADAL" clId="{FC75A137-0438-4E64-A2F8-CF022979D0B8}" dt="2020-06-22T08:54:44.539" v="1487"/>
          <ac:inkMkLst>
            <pc:docMk/>
            <pc:sldMk cId="0" sldId="369"/>
            <ac:inkMk id="46089" creationId="{EEB1021F-A289-47DD-890F-406570F47D05}"/>
          </ac:inkMkLst>
        </pc:inkChg>
        <pc:inkChg chg="mod">
          <ac:chgData name="仁園 呂" userId="eef67f80-1e14-4c90-a22b-aad4575b3ef9" providerId="ADAL" clId="{FC75A137-0438-4E64-A2F8-CF022979D0B8}" dt="2020-06-22T08:54:44.539" v="1487"/>
          <ac:inkMkLst>
            <pc:docMk/>
            <pc:sldMk cId="0" sldId="369"/>
            <ac:inkMk id="46090" creationId="{135A77BC-32D2-47C3-A1C9-BAB2523BC970}"/>
          </ac:inkMkLst>
        </pc:inkChg>
        <pc:inkChg chg="mod">
          <ac:chgData name="仁園 呂" userId="eef67f80-1e14-4c90-a22b-aad4575b3ef9" providerId="ADAL" clId="{FC75A137-0438-4E64-A2F8-CF022979D0B8}" dt="2020-06-22T08:54:44.539" v="1487"/>
          <ac:inkMkLst>
            <pc:docMk/>
            <pc:sldMk cId="0" sldId="369"/>
            <ac:inkMk id="46091" creationId="{33950A53-3112-4981-8E82-A6F431A39D81}"/>
          </ac:inkMkLst>
        </pc:inkChg>
        <pc:inkChg chg="mod">
          <ac:chgData name="仁園 呂" userId="eef67f80-1e14-4c90-a22b-aad4575b3ef9" providerId="ADAL" clId="{FC75A137-0438-4E64-A2F8-CF022979D0B8}" dt="2020-06-22T08:54:41.564" v="1486"/>
          <ac:inkMkLst>
            <pc:docMk/>
            <pc:sldMk cId="0" sldId="369"/>
            <ac:inkMk id="46094" creationId="{CCAABFFE-1C1A-4E75-9538-49714CACE163}"/>
          </ac:inkMkLst>
        </pc:inkChg>
        <pc:inkChg chg="mod">
          <ac:chgData name="仁園 呂" userId="eef67f80-1e14-4c90-a22b-aad4575b3ef9" providerId="ADAL" clId="{FC75A137-0438-4E64-A2F8-CF022979D0B8}" dt="2020-06-22T08:54:41.564" v="1486"/>
          <ac:inkMkLst>
            <pc:docMk/>
            <pc:sldMk cId="0" sldId="369"/>
            <ac:inkMk id="46095" creationId="{02CC5D59-A1CD-4FFC-91FF-495E98461298}"/>
          </ac:inkMkLst>
        </pc:inkChg>
        <pc:inkChg chg="mod">
          <ac:chgData name="仁園 呂" userId="eef67f80-1e14-4c90-a22b-aad4575b3ef9" providerId="ADAL" clId="{FC75A137-0438-4E64-A2F8-CF022979D0B8}" dt="2020-06-22T08:54:44.539" v="1487"/>
          <ac:inkMkLst>
            <pc:docMk/>
            <pc:sldMk cId="0" sldId="369"/>
            <ac:inkMk id="46097" creationId="{0E20752B-8135-425F-BDBD-FC6B1969F9E0}"/>
          </ac:inkMkLst>
        </pc:inkChg>
        <pc:inkChg chg="mod">
          <ac:chgData name="仁園 呂" userId="eef67f80-1e14-4c90-a22b-aad4575b3ef9" providerId="ADAL" clId="{FC75A137-0438-4E64-A2F8-CF022979D0B8}" dt="2020-06-22T08:54:44.539" v="1487"/>
          <ac:inkMkLst>
            <pc:docMk/>
            <pc:sldMk cId="0" sldId="369"/>
            <ac:inkMk id="46098" creationId="{2B5EA3E0-DA99-4666-B8CD-B05C35503C8F}"/>
          </ac:inkMkLst>
        </pc:inkChg>
      </pc:sldChg>
      <pc:sldChg chg="delSp modSp">
        <pc:chgData name="仁園 呂" userId="eef67f80-1e14-4c90-a22b-aad4575b3ef9" providerId="ADAL" clId="{FC75A137-0438-4E64-A2F8-CF022979D0B8}" dt="2020-06-22T09:58:34.306" v="1547"/>
        <pc:sldMkLst>
          <pc:docMk/>
          <pc:sldMk cId="0" sldId="370"/>
        </pc:sldMkLst>
        <pc:grpChg chg="del mod">
          <ac:chgData name="仁園 呂" userId="eef67f80-1e14-4c90-a22b-aad4575b3ef9" providerId="ADAL" clId="{FC75A137-0438-4E64-A2F8-CF022979D0B8}" dt="2020-06-22T09:56:06.005" v="1525"/>
          <ac:grpSpMkLst>
            <pc:docMk/>
            <pc:sldMk cId="0" sldId="370"/>
            <ac:grpSpMk id="13" creationId="{3A7CD307-3A5C-4A19-A278-0B7DF7DB1F1E}"/>
          </ac:grpSpMkLst>
        </pc:grpChg>
        <pc:grpChg chg="del mod">
          <ac:chgData name="仁園 呂" userId="eef67f80-1e14-4c90-a22b-aad4575b3ef9" providerId="ADAL" clId="{FC75A137-0438-4E64-A2F8-CF022979D0B8}" dt="2020-06-22T09:56:13.260" v="1526"/>
          <ac:grpSpMkLst>
            <pc:docMk/>
            <pc:sldMk cId="0" sldId="370"/>
            <ac:grpSpMk id="16" creationId="{52A7239E-8BC6-4018-A15A-B707F0A8A6A2}"/>
          </ac:grpSpMkLst>
        </pc:grpChg>
        <pc:grpChg chg="mod">
          <ac:chgData name="仁園 呂" userId="eef67f80-1e14-4c90-a22b-aad4575b3ef9" providerId="ADAL" clId="{FC75A137-0438-4E64-A2F8-CF022979D0B8}" dt="2020-06-22T09:56:13.260" v="1526"/>
          <ac:grpSpMkLst>
            <pc:docMk/>
            <pc:sldMk cId="0" sldId="370"/>
            <ac:grpSpMk id="20" creationId="{19F5D223-AB54-4E89-BFC5-A3DF96120418}"/>
          </ac:grpSpMkLst>
        </pc:grpChg>
        <pc:grpChg chg="mod">
          <ac:chgData name="仁園 呂" userId="eef67f80-1e14-4c90-a22b-aad4575b3ef9" providerId="ADAL" clId="{FC75A137-0438-4E64-A2F8-CF022979D0B8}" dt="2020-06-22T09:56:20.948" v="1527"/>
          <ac:grpSpMkLst>
            <pc:docMk/>
            <pc:sldMk cId="0" sldId="370"/>
            <ac:grpSpMk id="27" creationId="{C81E8864-1E97-4A00-9203-EFAB39BD5608}"/>
          </ac:grpSpMkLst>
        </pc:grpChg>
        <pc:grpChg chg="mod">
          <ac:chgData name="仁園 呂" userId="eef67f80-1e14-4c90-a22b-aad4575b3ef9" providerId="ADAL" clId="{FC75A137-0438-4E64-A2F8-CF022979D0B8}" dt="2020-06-22T09:56:35.847" v="1528"/>
          <ac:grpSpMkLst>
            <pc:docMk/>
            <pc:sldMk cId="0" sldId="370"/>
            <ac:grpSpMk id="42" creationId="{D4922772-FD00-4B11-A0EE-2749CCB77CE9}"/>
          </ac:grpSpMkLst>
        </pc:grpChg>
        <pc:grpChg chg="mod">
          <ac:chgData name="仁園 呂" userId="eef67f80-1e14-4c90-a22b-aad4575b3ef9" providerId="ADAL" clId="{FC75A137-0438-4E64-A2F8-CF022979D0B8}" dt="2020-06-22T09:56:35.847" v="1528"/>
          <ac:grpSpMkLst>
            <pc:docMk/>
            <pc:sldMk cId="0" sldId="370"/>
            <ac:grpSpMk id="43" creationId="{1700DDE4-D1FD-4E32-9273-3B6148C9198C}"/>
          </ac:grpSpMkLst>
        </pc:grpChg>
        <pc:grpChg chg="mod">
          <ac:chgData name="仁園 呂" userId="eef67f80-1e14-4c90-a22b-aad4575b3ef9" providerId="ADAL" clId="{FC75A137-0438-4E64-A2F8-CF022979D0B8}" dt="2020-06-22T09:56:41.223" v="1529"/>
          <ac:grpSpMkLst>
            <pc:docMk/>
            <pc:sldMk cId="0" sldId="370"/>
            <ac:grpSpMk id="50" creationId="{4060C7C2-B38B-4000-99FE-19CE807418E8}"/>
          </ac:grpSpMkLst>
        </pc:grpChg>
        <pc:grpChg chg="del mod">
          <ac:chgData name="仁園 呂" userId="eef67f80-1e14-4c90-a22b-aad4575b3ef9" providerId="ADAL" clId="{FC75A137-0438-4E64-A2F8-CF022979D0B8}" dt="2020-06-22T09:56:46.144" v="1531"/>
          <ac:grpSpMkLst>
            <pc:docMk/>
            <pc:sldMk cId="0" sldId="370"/>
            <ac:grpSpMk id="56" creationId="{089AC682-2202-4FA9-B868-9D07C1453198}"/>
          </ac:grpSpMkLst>
        </pc:grpChg>
        <pc:grpChg chg="mod">
          <ac:chgData name="仁園 呂" userId="eef67f80-1e14-4c90-a22b-aad4575b3ef9" providerId="ADAL" clId="{FC75A137-0438-4E64-A2F8-CF022979D0B8}" dt="2020-06-22T09:56:46.144" v="1531"/>
          <ac:grpSpMkLst>
            <pc:docMk/>
            <pc:sldMk cId="0" sldId="370"/>
            <ac:grpSpMk id="60" creationId="{AC8F5C66-B0BC-485C-BFEB-60749797E709}"/>
          </ac:grpSpMkLst>
        </pc:grpChg>
        <pc:grpChg chg="del mod">
          <ac:chgData name="仁園 呂" userId="eef67f80-1e14-4c90-a22b-aad4575b3ef9" providerId="ADAL" clId="{FC75A137-0438-4E64-A2F8-CF022979D0B8}" dt="2020-06-22T09:57:33.429" v="1536"/>
          <ac:grpSpMkLst>
            <pc:docMk/>
            <pc:sldMk cId="0" sldId="370"/>
            <ac:grpSpMk id="47106" creationId="{79C3A425-644D-4BEE-B0D8-243B3FCA9ACA}"/>
          </ac:grpSpMkLst>
        </pc:grpChg>
        <pc:grpChg chg="mod">
          <ac:chgData name="仁園 呂" userId="eef67f80-1e14-4c90-a22b-aad4575b3ef9" providerId="ADAL" clId="{FC75A137-0438-4E64-A2F8-CF022979D0B8}" dt="2020-06-22T09:57:06.068" v="1533"/>
          <ac:grpSpMkLst>
            <pc:docMk/>
            <pc:sldMk cId="0" sldId="370"/>
            <ac:grpSpMk id="47110" creationId="{EDC42E47-E4A8-43F3-BA2F-1F841D18797A}"/>
          </ac:grpSpMkLst>
        </pc:grpChg>
        <pc:grpChg chg="mod">
          <ac:chgData name="仁園 呂" userId="eef67f80-1e14-4c90-a22b-aad4575b3ef9" providerId="ADAL" clId="{FC75A137-0438-4E64-A2F8-CF022979D0B8}" dt="2020-06-22T09:57:09.224" v="1534"/>
          <ac:grpSpMkLst>
            <pc:docMk/>
            <pc:sldMk cId="0" sldId="370"/>
            <ac:grpSpMk id="47115" creationId="{4D722F85-5B01-4CAB-93E1-BACC735E3196}"/>
          </ac:grpSpMkLst>
        </pc:grpChg>
        <pc:grpChg chg="mod">
          <ac:chgData name="仁園 呂" userId="eef67f80-1e14-4c90-a22b-aad4575b3ef9" providerId="ADAL" clId="{FC75A137-0438-4E64-A2F8-CF022979D0B8}" dt="2020-06-22T09:57:23.500" v="1535"/>
          <ac:grpSpMkLst>
            <pc:docMk/>
            <pc:sldMk cId="0" sldId="370"/>
            <ac:grpSpMk id="47124" creationId="{BC112D44-B71B-4D63-85E8-EDC587CC88FA}"/>
          </ac:grpSpMkLst>
        </pc:grpChg>
        <pc:grpChg chg="mod">
          <ac:chgData name="仁園 呂" userId="eef67f80-1e14-4c90-a22b-aad4575b3ef9" providerId="ADAL" clId="{FC75A137-0438-4E64-A2F8-CF022979D0B8}" dt="2020-06-22T09:57:33.429" v="1536"/>
          <ac:grpSpMkLst>
            <pc:docMk/>
            <pc:sldMk cId="0" sldId="370"/>
            <ac:grpSpMk id="47142" creationId="{C232D0B4-6F68-4653-92A9-7B031D135FDA}"/>
          </ac:grpSpMkLst>
        </pc:grpChg>
        <pc:grpChg chg="del mod">
          <ac:chgData name="仁園 呂" userId="eef67f80-1e14-4c90-a22b-aad4575b3ef9" providerId="ADAL" clId="{FC75A137-0438-4E64-A2F8-CF022979D0B8}" dt="2020-06-22T09:58:26.060" v="1545"/>
          <ac:grpSpMkLst>
            <pc:docMk/>
            <pc:sldMk cId="0" sldId="370"/>
            <ac:grpSpMk id="47157" creationId="{09BD0279-1DCB-4D55-A2F9-07FBEECB8FF9}"/>
          </ac:grpSpMkLst>
        </pc:grpChg>
        <pc:grpChg chg="mod">
          <ac:chgData name="仁園 呂" userId="eef67f80-1e14-4c90-a22b-aad4575b3ef9" providerId="ADAL" clId="{FC75A137-0438-4E64-A2F8-CF022979D0B8}" dt="2020-06-22T09:57:54.350" v="1537"/>
          <ac:grpSpMkLst>
            <pc:docMk/>
            <pc:sldMk cId="0" sldId="370"/>
            <ac:grpSpMk id="47158" creationId="{3FDE4220-0601-424B-B5A7-6D1803B1EF5D}"/>
          </ac:grpSpMkLst>
        </pc:grpChg>
        <pc:grpChg chg="del mod">
          <ac:chgData name="仁園 呂" userId="eef67f80-1e14-4c90-a22b-aad4575b3ef9" providerId="ADAL" clId="{FC75A137-0438-4E64-A2F8-CF022979D0B8}" dt="2020-06-22T09:58:03.849" v="1539"/>
          <ac:grpSpMkLst>
            <pc:docMk/>
            <pc:sldMk cId="0" sldId="370"/>
            <ac:grpSpMk id="47162" creationId="{D66CF3DD-81FE-4D67-A5F6-AAC8240F1633}"/>
          </ac:grpSpMkLst>
        </pc:grpChg>
        <pc:grpChg chg="del mod">
          <ac:chgData name="仁園 呂" userId="eef67f80-1e14-4c90-a22b-aad4575b3ef9" providerId="ADAL" clId="{FC75A137-0438-4E64-A2F8-CF022979D0B8}" dt="2020-06-22T09:58:13.838" v="1540"/>
          <ac:grpSpMkLst>
            <pc:docMk/>
            <pc:sldMk cId="0" sldId="370"/>
            <ac:grpSpMk id="47165" creationId="{CD004C25-12B1-4584-8CEC-C2DA1966BACE}"/>
          </ac:grpSpMkLst>
        </pc:grpChg>
        <pc:grpChg chg="del mod">
          <ac:chgData name="仁園 呂" userId="eef67f80-1e14-4c90-a22b-aad4575b3ef9" providerId="ADAL" clId="{FC75A137-0438-4E64-A2F8-CF022979D0B8}" dt="2020-06-22T09:58:16.302" v="1542"/>
          <ac:grpSpMkLst>
            <pc:docMk/>
            <pc:sldMk cId="0" sldId="370"/>
            <ac:grpSpMk id="47185" creationId="{CA7BB429-8087-4751-AD17-434FF29BF5D8}"/>
          </ac:grpSpMkLst>
        </pc:grpChg>
        <pc:grpChg chg="mod">
          <ac:chgData name="仁園 呂" userId="eef67f80-1e14-4c90-a22b-aad4575b3ef9" providerId="ADAL" clId="{FC75A137-0438-4E64-A2F8-CF022979D0B8}" dt="2020-06-22T09:58:13.838" v="1540"/>
          <ac:grpSpMkLst>
            <pc:docMk/>
            <pc:sldMk cId="0" sldId="370"/>
            <ac:grpSpMk id="47186" creationId="{D087AEFD-6928-4843-BF4C-AE309E542373}"/>
          </ac:grpSpMkLst>
        </pc:grpChg>
        <pc:grpChg chg="del mod">
          <ac:chgData name="仁園 呂" userId="eef67f80-1e14-4c90-a22b-aad4575b3ef9" providerId="ADAL" clId="{FC75A137-0438-4E64-A2F8-CF022979D0B8}" dt="2020-06-22T09:58:19.352" v="1543"/>
          <ac:grpSpMkLst>
            <pc:docMk/>
            <pc:sldMk cId="0" sldId="370"/>
            <ac:grpSpMk id="47187" creationId="{60D49AED-44A3-4891-B988-333A24D9EA32}"/>
          </ac:grpSpMkLst>
        </pc:grpChg>
        <pc:grpChg chg="del mod">
          <ac:chgData name="仁園 呂" userId="eef67f80-1e14-4c90-a22b-aad4575b3ef9" providerId="ADAL" clId="{FC75A137-0438-4E64-A2F8-CF022979D0B8}" dt="2020-06-22T09:58:19.352" v="1543"/>
          <ac:grpSpMkLst>
            <pc:docMk/>
            <pc:sldMk cId="0" sldId="370"/>
            <ac:grpSpMk id="47190" creationId="{7F9025B2-DFD5-4395-A26D-E11AD48CB27E}"/>
          </ac:grpSpMkLst>
        </pc:grpChg>
        <pc:grpChg chg="del mod">
          <ac:chgData name="仁園 呂" userId="eef67f80-1e14-4c90-a22b-aad4575b3ef9" providerId="ADAL" clId="{FC75A137-0438-4E64-A2F8-CF022979D0B8}" dt="2020-06-22T09:58:20.808" v="1544"/>
          <ac:grpSpMkLst>
            <pc:docMk/>
            <pc:sldMk cId="0" sldId="370"/>
            <ac:grpSpMk id="47193" creationId="{E7C57B02-C287-41A8-A04A-06A89951F484}"/>
          </ac:grpSpMkLst>
        </pc:grpChg>
        <pc:grpChg chg="mod">
          <ac:chgData name="仁園 呂" userId="eef67f80-1e14-4c90-a22b-aad4575b3ef9" providerId="ADAL" clId="{FC75A137-0438-4E64-A2F8-CF022979D0B8}" dt="2020-06-22T09:58:19.352" v="1543"/>
          <ac:grpSpMkLst>
            <pc:docMk/>
            <pc:sldMk cId="0" sldId="370"/>
            <ac:grpSpMk id="47197" creationId="{BA04F49F-99B6-4F36-937F-6ECA5012F0C0}"/>
          </ac:grpSpMkLst>
        </pc:grpChg>
        <pc:grpChg chg="mod">
          <ac:chgData name="仁園 呂" userId="eef67f80-1e14-4c90-a22b-aad4575b3ef9" providerId="ADAL" clId="{FC75A137-0438-4E64-A2F8-CF022979D0B8}" dt="2020-06-22T09:58:19.352" v="1543"/>
          <ac:grpSpMkLst>
            <pc:docMk/>
            <pc:sldMk cId="0" sldId="370"/>
            <ac:grpSpMk id="47198" creationId="{A528253F-6944-4FDB-B264-E717BAFCCC73}"/>
          </ac:grpSpMkLst>
        </pc:grpChg>
        <pc:grpChg chg="mod">
          <ac:chgData name="仁園 呂" userId="eef67f80-1e14-4c90-a22b-aad4575b3ef9" providerId="ADAL" clId="{FC75A137-0438-4E64-A2F8-CF022979D0B8}" dt="2020-06-22T09:58:20.808" v="1544"/>
          <ac:grpSpMkLst>
            <pc:docMk/>
            <pc:sldMk cId="0" sldId="370"/>
            <ac:grpSpMk id="47200" creationId="{8A5E368C-38FC-4857-81B2-C457373E8CCD}"/>
          </ac:grpSpMkLst>
        </pc:grpChg>
        <pc:grpChg chg="mod">
          <ac:chgData name="仁園 呂" userId="eef67f80-1e14-4c90-a22b-aad4575b3ef9" providerId="ADAL" clId="{FC75A137-0438-4E64-A2F8-CF022979D0B8}" dt="2020-06-22T09:58:26.060" v="1545"/>
          <ac:grpSpMkLst>
            <pc:docMk/>
            <pc:sldMk cId="0" sldId="370"/>
            <ac:grpSpMk id="47210" creationId="{41E50475-4EDA-4E6A-AF1D-5DF4913350F1}"/>
          </ac:grpSpMkLst>
        </pc:grpChg>
        <pc:grpChg chg="mod">
          <ac:chgData name="仁園 呂" userId="eef67f80-1e14-4c90-a22b-aad4575b3ef9" providerId="ADAL" clId="{FC75A137-0438-4E64-A2F8-CF022979D0B8}" dt="2020-06-22T09:58:26.060" v="1545"/>
          <ac:grpSpMkLst>
            <pc:docMk/>
            <pc:sldMk cId="0" sldId="370"/>
            <ac:grpSpMk id="47211" creationId="{9385AB6B-3847-4D0D-8B29-5B3A0F7745D1}"/>
          </ac:grpSpMkLst>
        </pc:grpChg>
        <pc:grpChg chg="mod">
          <ac:chgData name="仁園 呂" userId="eef67f80-1e14-4c90-a22b-aad4575b3ef9" providerId="ADAL" clId="{FC75A137-0438-4E64-A2F8-CF022979D0B8}" dt="2020-06-22T09:58:30.928" v="1546"/>
          <ac:grpSpMkLst>
            <pc:docMk/>
            <pc:sldMk cId="0" sldId="370"/>
            <ac:grpSpMk id="47223" creationId="{DF95495E-9E22-45BC-8A92-E3D0144C18A0}"/>
          </ac:grpSpMkLst>
        </pc:grpChg>
        <pc:grpChg chg="mod">
          <ac:chgData name="仁園 呂" userId="eef67f80-1e14-4c90-a22b-aad4575b3ef9" providerId="ADAL" clId="{FC75A137-0438-4E64-A2F8-CF022979D0B8}" dt="2020-06-22T09:58:34.306" v="1547"/>
          <ac:grpSpMkLst>
            <pc:docMk/>
            <pc:sldMk cId="0" sldId="370"/>
            <ac:grpSpMk id="47227" creationId="{14760A5E-BCF7-406B-84A8-D69FB4F004D7}"/>
          </ac:grpSpMkLst>
        </pc:grpChg>
        <pc:inkChg chg="mod">
          <ac:chgData name="仁園 呂" userId="eef67f80-1e14-4c90-a22b-aad4575b3ef9" providerId="ADAL" clId="{FC75A137-0438-4E64-A2F8-CF022979D0B8}" dt="2020-06-22T09:56:13.260" v="1526"/>
          <ac:inkMkLst>
            <pc:docMk/>
            <pc:sldMk cId="0" sldId="370"/>
            <ac:inkMk id="9" creationId="{DB2A321E-A055-48EC-B176-703E4AAA121F}"/>
          </ac:inkMkLst>
        </pc:inkChg>
        <pc:inkChg chg="mod">
          <ac:chgData name="仁園 呂" userId="eef67f80-1e14-4c90-a22b-aad4575b3ef9" providerId="ADAL" clId="{FC75A137-0438-4E64-A2F8-CF022979D0B8}" dt="2020-06-22T09:56:13.260" v="1526"/>
          <ac:inkMkLst>
            <pc:docMk/>
            <pc:sldMk cId="0" sldId="370"/>
            <ac:inkMk id="10" creationId="{383F4460-BB0F-4571-BC7F-DE4095928787}"/>
          </ac:inkMkLst>
        </pc:inkChg>
        <pc:inkChg chg="mod">
          <ac:chgData name="仁園 呂" userId="eef67f80-1e14-4c90-a22b-aad4575b3ef9" providerId="ADAL" clId="{FC75A137-0438-4E64-A2F8-CF022979D0B8}" dt="2020-06-22T09:56:13.260" v="1526"/>
          <ac:inkMkLst>
            <pc:docMk/>
            <pc:sldMk cId="0" sldId="370"/>
            <ac:inkMk id="11" creationId="{52DDBD77-F1FA-41A1-A025-D47009AE195A}"/>
          </ac:inkMkLst>
        </pc:inkChg>
        <pc:inkChg chg="mod">
          <ac:chgData name="仁園 呂" userId="eef67f80-1e14-4c90-a22b-aad4575b3ef9" providerId="ADAL" clId="{FC75A137-0438-4E64-A2F8-CF022979D0B8}" dt="2020-06-22T09:56:13.260" v="1526"/>
          <ac:inkMkLst>
            <pc:docMk/>
            <pc:sldMk cId="0" sldId="370"/>
            <ac:inkMk id="12" creationId="{76344543-C348-4415-A584-CA5ABC2F355E}"/>
          </ac:inkMkLst>
        </pc:inkChg>
        <pc:inkChg chg="mod">
          <ac:chgData name="仁園 呂" userId="eef67f80-1e14-4c90-a22b-aad4575b3ef9" providerId="ADAL" clId="{FC75A137-0438-4E64-A2F8-CF022979D0B8}" dt="2020-06-22T09:56:06.005" v="1525"/>
          <ac:inkMkLst>
            <pc:docMk/>
            <pc:sldMk cId="0" sldId="370"/>
            <ac:inkMk id="14" creationId="{D803338A-315B-4150-A8D0-7C2CEA16404E}"/>
          </ac:inkMkLst>
        </pc:inkChg>
        <pc:inkChg chg="mod">
          <ac:chgData name="仁園 呂" userId="eef67f80-1e14-4c90-a22b-aad4575b3ef9" providerId="ADAL" clId="{FC75A137-0438-4E64-A2F8-CF022979D0B8}" dt="2020-06-22T09:56:06.005" v="1525"/>
          <ac:inkMkLst>
            <pc:docMk/>
            <pc:sldMk cId="0" sldId="370"/>
            <ac:inkMk id="15" creationId="{ED316826-4D16-44B1-8032-5E3AA22B9093}"/>
          </ac:inkMkLst>
        </pc:inkChg>
        <pc:inkChg chg="mod">
          <ac:chgData name="仁園 呂" userId="eef67f80-1e14-4c90-a22b-aad4575b3ef9" providerId="ADAL" clId="{FC75A137-0438-4E64-A2F8-CF022979D0B8}" dt="2020-06-22T09:56:13.260" v="1526"/>
          <ac:inkMkLst>
            <pc:docMk/>
            <pc:sldMk cId="0" sldId="370"/>
            <ac:inkMk id="17" creationId="{C225C8D9-068B-4158-8BC2-DBCAF8BDEC67}"/>
          </ac:inkMkLst>
        </pc:inkChg>
        <pc:inkChg chg="mod">
          <ac:chgData name="仁園 呂" userId="eef67f80-1e14-4c90-a22b-aad4575b3ef9" providerId="ADAL" clId="{FC75A137-0438-4E64-A2F8-CF022979D0B8}" dt="2020-06-22T09:56:13.260" v="1526"/>
          <ac:inkMkLst>
            <pc:docMk/>
            <pc:sldMk cId="0" sldId="370"/>
            <ac:inkMk id="18" creationId="{D14B3B09-CD19-464D-8182-1ED78D7E9585}"/>
          </ac:inkMkLst>
        </pc:inkChg>
        <pc:inkChg chg="mod">
          <ac:chgData name="仁園 呂" userId="eef67f80-1e14-4c90-a22b-aad4575b3ef9" providerId="ADAL" clId="{FC75A137-0438-4E64-A2F8-CF022979D0B8}" dt="2020-06-22T09:56:13.260" v="1526"/>
          <ac:inkMkLst>
            <pc:docMk/>
            <pc:sldMk cId="0" sldId="370"/>
            <ac:inkMk id="19" creationId="{54CA0684-911E-456D-B23E-0534803DC029}"/>
          </ac:inkMkLst>
        </pc:inkChg>
        <pc:inkChg chg="mod">
          <ac:chgData name="仁園 呂" userId="eef67f80-1e14-4c90-a22b-aad4575b3ef9" providerId="ADAL" clId="{FC75A137-0438-4E64-A2F8-CF022979D0B8}" dt="2020-06-22T09:56:20.948" v="1527"/>
          <ac:inkMkLst>
            <pc:docMk/>
            <pc:sldMk cId="0" sldId="370"/>
            <ac:inkMk id="22" creationId="{0F2B4875-84D0-4174-A810-281CEF63AED7}"/>
          </ac:inkMkLst>
        </pc:inkChg>
        <pc:inkChg chg="mod">
          <ac:chgData name="仁園 呂" userId="eef67f80-1e14-4c90-a22b-aad4575b3ef9" providerId="ADAL" clId="{FC75A137-0438-4E64-A2F8-CF022979D0B8}" dt="2020-06-22T09:56:20.948" v="1527"/>
          <ac:inkMkLst>
            <pc:docMk/>
            <pc:sldMk cId="0" sldId="370"/>
            <ac:inkMk id="23" creationId="{2F5A5F09-CD0A-4B2A-88A9-7F8F65C20000}"/>
          </ac:inkMkLst>
        </pc:inkChg>
        <pc:inkChg chg="mod">
          <ac:chgData name="仁園 呂" userId="eef67f80-1e14-4c90-a22b-aad4575b3ef9" providerId="ADAL" clId="{FC75A137-0438-4E64-A2F8-CF022979D0B8}" dt="2020-06-22T09:56:20.948" v="1527"/>
          <ac:inkMkLst>
            <pc:docMk/>
            <pc:sldMk cId="0" sldId="370"/>
            <ac:inkMk id="24" creationId="{8EB55B5E-88D2-446D-8749-31F59F131BC2}"/>
          </ac:inkMkLst>
        </pc:inkChg>
        <pc:inkChg chg="mod">
          <ac:chgData name="仁園 呂" userId="eef67f80-1e14-4c90-a22b-aad4575b3ef9" providerId="ADAL" clId="{FC75A137-0438-4E64-A2F8-CF022979D0B8}" dt="2020-06-22T09:56:20.948" v="1527"/>
          <ac:inkMkLst>
            <pc:docMk/>
            <pc:sldMk cId="0" sldId="370"/>
            <ac:inkMk id="25" creationId="{19530E52-306B-4AB8-872C-E9EE9D447008}"/>
          </ac:inkMkLst>
        </pc:inkChg>
        <pc:inkChg chg="mod">
          <ac:chgData name="仁園 呂" userId="eef67f80-1e14-4c90-a22b-aad4575b3ef9" providerId="ADAL" clId="{FC75A137-0438-4E64-A2F8-CF022979D0B8}" dt="2020-06-22T09:56:20.948" v="1527"/>
          <ac:inkMkLst>
            <pc:docMk/>
            <pc:sldMk cId="0" sldId="370"/>
            <ac:inkMk id="26" creationId="{719C7F6A-F9B2-4CCF-AE7A-78AD6F82E515}"/>
          </ac:inkMkLst>
        </pc:inkChg>
        <pc:inkChg chg="mod">
          <ac:chgData name="仁園 呂" userId="eef67f80-1e14-4c90-a22b-aad4575b3ef9" providerId="ADAL" clId="{FC75A137-0438-4E64-A2F8-CF022979D0B8}" dt="2020-06-22T09:56:35.847" v="1528"/>
          <ac:inkMkLst>
            <pc:docMk/>
            <pc:sldMk cId="0" sldId="370"/>
            <ac:inkMk id="30" creationId="{4F63AD78-6F51-4AFE-A793-BA0BB4FA6CC6}"/>
          </ac:inkMkLst>
        </pc:inkChg>
        <pc:inkChg chg="mod">
          <ac:chgData name="仁園 呂" userId="eef67f80-1e14-4c90-a22b-aad4575b3ef9" providerId="ADAL" clId="{FC75A137-0438-4E64-A2F8-CF022979D0B8}" dt="2020-06-22T09:56:35.847" v="1528"/>
          <ac:inkMkLst>
            <pc:docMk/>
            <pc:sldMk cId="0" sldId="370"/>
            <ac:inkMk id="31" creationId="{8E1EDA9E-40FA-442B-B6E7-014B132F5B99}"/>
          </ac:inkMkLst>
        </pc:inkChg>
        <pc:inkChg chg="mod">
          <ac:chgData name="仁園 呂" userId="eef67f80-1e14-4c90-a22b-aad4575b3ef9" providerId="ADAL" clId="{FC75A137-0438-4E64-A2F8-CF022979D0B8}" dt="2020-06-22T09:56:35.847" v="1528"/>
          <ac:inkMkLst>
            <pc:docMk/>
            <pc:sldMk cId="0" sldId="370"/>
            <ac:inkMk id="32" creationId="{60C6C7EF-D794-4257-B7FA-116FD3AC82EE}"/>
          </ac:inkMkLst>
        </pc:inkChg>
        <pc:inkChg chg="mod">
          <ac:chgData name="仁園 呂" userId="eef67f80-1e14-4c90-a22b-aad4575b3ef9" providerId="ADAL" clId="{FC75A137-0438-4E64-A2F8-CF022979D0B8}" dt="2020-06-22T09:56:35.847" v="1528"/>
          <ac:inkMkLst>
            <pc:docMk/>
            <pc:sldMk cId="0" sldId="370"/>
            <ac:inkMk id="33" creationId="{993B4086-F60F-4485-ACE8-5AF7D22A38FB}"/>
          </ac:inkMkLst>
        </pc:inkChg>
        <pc:inkChg chg="mod">
          <ac:chgData name="仁園 呂" userId="eef67f80-1e14-4c90-a22b-aad4575b3ef9" providerId="ADAL" clId="{FC75A137-0438-4E64-A2F8-CF022979D0B8}" dt="2020-06-22T09:56:35.847" v="1528"/>
          <ac:inkMkLst>
            <pc:docMk/>
            <pc:sldMk cId="0" sldId="370"/>
            <ac:inkMk id="34" creationId="{DFFDD2A8-70D9-4688-A669-FA23BBB1D0A2}"/>
          </ac:inkMkLst>
        </pc:inkChg>
        <pc:inkChg chg="mod">
          <ac:chgData name="仁園 呂" userId="eef67f80-1e14-4c90-a22b-aad4575b3ef9" providerId="ADAL" clId="{FC75A137-0438-4E64-A2F8-CF022979D0B8}" dt="2020-06-22T09:56:35.847" v="1528"/>
          <ac:inkMkLst>
            <pc:docMk/>
            <pc:sldMk cId="0" sldId="370"/>
            <ac:inkMk id="35" creationId="{8D31D81F-C0E4-48D0-B20B-4826CC9BBADB}"/>
          </ac:inkMkLst>
        </pc:inkChg>
        <pc:inkChg chg="mod">
          <ac:chgData name="仁園 呂" userId="eef67f80-1e14-4c90-a22b-aad4575b3ef9" providerId="ADAL" clId="{FC75A137-0438-4E64-A2F8-CF022979D0B8}" dt="2020-06-22T09:56:35.847" v="1528"/>
          <ac:inkMkLst>
            <pc:docMk/>
            <pc:sldMk cId="0" sldId="370"/>
            <ac:inkMk id="36" creationId="{31889CD8-A201-45F3-99F4-63685CC2B3D6}"/>
          </ac:inkMkLst>
        </pc:inkChg>
        <pc:inkChg chg="mod">
          <ac:chgData name="仁園 呂" userId="eef67f80-1e14-4c90-a22b-aad4575b3ef9" providerId="ADAL" clId="{FC75A137-0438-4E64-A2F8-CF022979D0B8}" dt="2020-06-22T09:56:35.847" v="1528"/>
          <ac:inkMkLst>
            <pc:docMk/>
            <pc:sldMk cId="0" sldId="370"/>
            <ac:inkMk id="37" creationId="{21ED8B46-4DD2-46B8-AA78-90B17B2EC0FF}"/>
          </ac:inkMkLst>
        </pc:inkChg>
        <pc:inkChg chg="mod">
          <ac:chgData name="仁園 呂" userId="eef67f80-1e14-4c90-a22b-aad4575b3ef9" providerId="ADAL" clId="{FC75A137-0438-4E64-A2F8-CF022979D0B8}" dt="2020-06-22T09:56:35.847" v="1528"/>
          <ac:inkMkLst>
            <pc:docMk/>
            <pc:sldMk cId="0" sldId="370"/>
            <ac:inkMk id="38" creationId="{B8D1D888-849C-4F68-975A-CA9A04644043}"/>
          </ac:inkMkLst>
        </pc:inkChg>
        <pc:inkChg chg="mod">
          <ac:chgData name="仁園 呂" userId="eef67f80-1e14-4c90-a22b-aad4575b3ef9" providerId="ADAL" clId="{FC75A137-0438-4E64-A2F8-CF022979D0B8}" dt="2020-06-22T09:56:35.847" v="1528"/>
          <ac:inkMkLst>
            <pc:docMk/>
            <pc:sldMk cId="0" sldId="370"/>
            <ac:inkMk id="39" creationId="{E856238F-C3E1-4B88-BC8E-49F1CA6FB333}"/>
          </ac:inkMkLst>
        </pc:inkChg>
        <pc:inkChg chg="mod">
          <ac:chgData name="仁園 呂" userId="eef67f80-1e14-4c90-a22b-aad4575b3ef9" providerId="ADAL" clId="{FC75A137-0438-4E64-A2F8-CF022979D0B8}" dt="2020-06-22T09:56:35.847" v="1528"/>
          <ac:inkMkLst>
            <pc:docMk/>
            <pc:sldMk cId="0" sldId="370"/>
            <ac:inkMk id="40" creationId="{110F7DD2-17E5-49B5-8CBF-B787808759C6}"/>
          </ac:inkMkLst>
        </pc:inkChg>
        <pc:inkChg chg="mod">
          <ac:chgData name="仁園 呂" userId="eef67f80-1e14-4c90-a22b-aad4575b3ef9" providerId="ADAL" clId="{FC75A137-0438-4E64-A2F8-CF022979D0B8}" dt="2020-06-22T09:56:35.847" v="1528"/>
          <ac:inkMkLst>
            <pc:docMk/>
            <pc:sldMk cId="0" sldId="370"/>
            <ac:inkMk id="41" creationId="{0CD883EC-DBF6-4DFF-A84F-3DC647AA82AB}"/>
          </ac:inkMkLst>
        </pc:inkChg>
        <pc:inkChg chg="mod">
          <ac:chgData name="仁園 呂" userId="eef67f80-1e14-4c90-a22b-aad4575b3ef9" providerId="ADAL" clId="{FC75A137-0438-4E64-A2F8-CF022979D0B8}" dt="2020-06-22T09:56:41.223" v="1529"/>
          <ac:inkMkLst>
            <pc:docMk/>
            <pc:sldMk cId="0" sldId="370"/>
            <ac:inkMk id="44" creationId="{13E469C2-9438-464D-8057-3FF45ED13EFD}"/>
          </ac:inkMkLst>
        </pc:inkChg>
        <pc:inkChg chg="mod">
          <ac:chgData name="仁園 呂" userId="eef67f80-1e14-4c90-a22b-aad4575b3ef9" providerId="ADAL" clId="{FC75A137-0438-4E64-A2F8-CF022979D0B8}" dt="2020-06-22T09:56:41.223" v="1529"/>
          <ac:inkMkLst>
            <pc:docMk/>
            <pc:sldMk cId="0" sldId="370"/>
            <ac:inkMk id="45" creationId="{B1F56D2C-D5A5-403A-BCFF-DCEB5C4E0387}"/>
          </ac:inkMkLst>
        </pc:inkChg>
        <pc:inkChg chg="mod">
          <ac:chgData name="仁園 呂" userId="eef67f80-1e14-4c90-a22b-aad4575b3ef9" providerId="ADAL" clId="{FC75A137-0438-4E64-A2F8-CF022979D0B8}" dt="2020-06-22T09:56:41.223" v="1529"/>
          <ac:inkMkLst>
            <pc:docMk/>
            <pc:sldMk cId="0" sldId="370"/>
            <ac:inkMk id="46" creationId="{90843DBE-A926-44AC-A22C-C0204A611C76}"/>
          </ac:inkMkLst>
        </pc:inkChg>
        <pc:inkChg chg="mod">
          <ac:chgData name="仁園 呂" userId="eef67f80-1e14-4c90-a22b-aad4575b3ef9" providerId="ADAL" clId="{FC75A137-0438-4E64-A2F8-CF022979D0B8}" dt="2020-06-22T09:56:41.223" v="1529"/>
          <ac:inkMkLst>
            <pc:docMk/>
            <pc:sldMk cId="0" sldId="370"/>
            <ac:inkMk id="47" creationId="{7959EE76-0754-49C3-B6B8-D92F57C3F85D}"/>
          </ac:inkMkLst>
        </pc:inkChg>
        <pc:inkChg chg="mod">
          <ac:chgData name="仁園 呂" userId="eef67f80-1e14-4c90-a22b-aad4575b3ef9" providerId="ADAL" clId="{FC75A137-0438-4E64-A2F8-CF022979D0B8}" dt="2020-06-22T09:56:41.223" v="1529"/>
          <ac:inkMkLst>
            <pc:docMk/>
            <pc:sldMk cId="0" sldId="370"/>
            <ac:inkMk id="48" creationId="{0435AF1C-EAFA-4500-85ED-41F2EF03D5D5}"/>
          </ac:inkMkLst>
        </pc:inkChg>
        <pc:inkChg chg="mod">
          <ac:chgData name="仁園 呂" userId="eef67f80-1e14-4c90-a22b-aad4575b3ef9" providerId="ADAL" clId="{FC75A137-0438-4E64-A2F8-CF022979D0B8}" dt="2020-06-22T09:56:41.223" v="1529"/>
          <ac:inkMkLst>
            <pc:docMk/>
            <pc:sldMk cId="0" sldId="370"/>
            <ac:inkMk id="49" creationId="{047FEEB2-ABA5-4130-8D02-88B6150D6E65}"/>
          </ac:inkMkLst>
        </pc:inkChg>
        <pc:inkChg chg="mod">
          <ac:chgData name="仁園 呂" userId="eef67f80-1e14-4c90-a22b-aad4575b3ef9" providerId="ADAL" clId="{FC75A137-0438-4E64-A2F8-CF022979D0B8}" dt="2020-06-22T09:56:46.144" v="1531"/>
          <ac:inkMkLst>
            <pc:docMk/>
            <pc:sldMk cId="0" sldId="370"/>
            <ac:inkMk id="51" creationId="{11E33C8B-E881-4807-945B-3FFE1B26E61A}"/>
          </ac:inkMkLst>
        </pc:inkChg>
        <pc:inkChg chg="mod">
          <ac:chgData name="仁園 呂" userId="eef67f80-1e14-4c90-a22b-aad4575b3ef9" providerId="ADAL" clId="{FC75A137-0438-4E64-A2F8-CF022979D0B8}" dt="2020-06-22T09:56:46.144" v="1531"/>
          <ac:inkMkLst>
            <pc:docMk/>
            <pc:sldMk cId="0" sldId="370"/>
            <ac:inkMk id="52" creationId="{2341E61E-BD5E-46F2-811C-BB464A57195B}"/>
          </ac:inkMkLst>
        </pc:inkChg>
        <pc:inkChg chg="mod">
          <ac:chgData name="仁園 呂" userId="eef67f80-1e14-4c90-a22b-aad4575b3ef9" providerId="ADAL" clId="{FC75A137-0438-4E64-A2F8-CF022979D0B8}" dt="2020-06-22T09:56:46.144" v="1531"/>
          <ac:inkMkLst>
            <pc:docMk/>
            <pc:sldMk cId="0" sldId="370"/>
            <ac:inkMk id="53" creationId="{A835BC4D-8EB3-404D-A4F5-6D9AE73A9D26}"/>
          </ac:inkMkLst>
        </pc:inkChg>
        <pc:inkChg chg="mod">
          <ac:chgData name="仁園 呂" userId="eef67f80-1e14-4c90-a22b-aad4575b3ef9" providerId="ADAL" clId="{FC75A137-0438-4E64-A2F8-CF022979D0B8}" dt="2020-06-22T09:56:46.144" v="1531"/>
          <ac:inkMkLst>
            <pc:docMk/>
            <pc:sldMk cId="0" sldId="370"/>
            <ac:inkMk id="54" creationId="{6A34AEBC-98CC-46F3-87BD-9989E48E1F77}"/>
          </ac:inkMkLst>
        </pc:inkChg>
        <pc:inkChg chg="mod">
          <ac:chgData name="仁園 呂" userId="eef67f80-1e14-4c90-a22b-aad4575b3ef9" providerId="ADAL" clId="{FC75A137-0438-4E64-A2F8-CF022979D0B8}" dt="2020-06-22T09:56:46.144" v="1531"/>
          <ac:inkMkLst>
            <pc:docMk/>
            <pc:sldMk cId="0" sldId="370"/>
            <ac:inkMk id="55" creationId="{420AD5D6-83CF-4031-9EBD-4228535FC687}"/>
          </ac:inkMkLst>
        </pc:inkChg>
        <pc:inkChg chg="mod">
          <ac:chgData name="仁園 呂" userId="eef67f80-1e14-4c90-a22b-aad4575b3ef9" providerId="ADAL" clId="{FC75A137-0438-4E64-A2F8-CF022979D0B8}" dt="2020-06-22T09:56:46.144" v="1531"/>
          <ac:inkMkLst>
            <pc:docMk/>
            <pc:sldMk cId="0" sldId="370"/>
            <ac:inkMk id="57" creationId="{12F6971C-EB1D-4588-B67B-BB39973F8CDE}"/>
          </ac:inkMkLst>
        </pc:inkChg>
        <pc:inkChg chg="mod">
          <ac:chgData name="仁園 呂" userId="eef67f80-1e14-4c90-a22b-aad4575b3ef9" providerId="ADAL" clId="{FC75A137-0438-4E64-A2F8-CF022979D0B8}" dt="2020-06-22T09:56:46.144" v="1531"/>
          <ac:inkMkLst>
            <pc:docMk/>
            <pc:sldMk cId="0" sldId="370"/>
            <ac:inkMk id="58" creationId="{F1CA3B19-52EA-4EFF-934B-BAB53537FF54}"/>
          </ac:inkMkLst>
        </pc:inkChg>
        <pc:inkChg chg="mod">
          <ac:chgData name="仁園 呂" userId="eef67f80-1e14-4c90-a22b-aad4575b3ef9" providerId="ADAL" clId="{FC75A137-0438-4E64-A2F8-CF022979D0B8}" dt="2020-06-22T09:56:46.144" v="1531"/>
          <ac:inkMkLst>
            <pc:docMk/>
            <pc:sldMk cId="0" sldId="370"/>
            <ac:inkMk id="59" creationId="{F6CCD68D-E10E-4F08-9A39-E5D4CAA8B872}"/>
          </ac:inkMkLst>
        </pc:inkChg>
        <pc:inkChg chg="mod">
          <ac:chgData name="仁園 呂" userId="eef67f80-1e14-4c90-a22b-aad4575b3ef9" providerId="ADAL" clId="{FC75A137-0438-4E64-A2F8-CF022979D0B8}" dt="2020-06-22T09:57:33.429" v="1536"/>
          <ac:inkMkLst>
            <pc:docMk/>
            <pc:sldMk cId="0" sldId="370"/>
            <ac:inkMk id="61" creationId="{D2FC6C1E-C778-41A5-B2DA-530DB92A4151}"/>
          </ac:inkMkLst>
        </pc:inkChg>
        <pc:inkChg chg="mod">
          <ac:chgData name="仁園 呂" userId="eef67f80-1e14-4c90-a22b-aad4575b3ef9" providerId="ADAL" clId="{FC75A137-0438-4E64-A2F8-CF022979D0B8}" dt="2020-06-22T09:57:33.429" v="1536"/>
          <ac:inkMkLst>
            <pc:docMk/>
            <pc:sldMk cId="0" sldId="370"/>
            <ac:inkMk id="62" creationId="{F4C6875C-B937-42C2-8806-7462AF6FBEBE}"/>
          </ac:inkMkLst>
        </pc:inkChg>
        <pc:inkChg chg="mod">
          <ac:chgData name="仁園 呂" userId="eef67f80-1e14-4c90-a22b-aad4575b3ef9" providerId="ADAL" clId="{FC75A137-0438-4E64-A2F8-CF022979D0B8}" dt="2020-06-22T09:57:33.429" v="1536"/>
          <ac:inkMkLst>
            <pc:docMk/>
            <pc:sldMk cId="0" sldId="370"/>
            <ac:inkMk id="63" creationId="{80EEEE71-963F-4C22-9E1C-C9EED38149C4}"/>
          </ac:inkMkLst>
        </pc:inkChg>
        <pc:inkChg chg="mod">
          <ac:chgData name="仁園 呂" userId="eef67f80-1e14-4c90-a22b-aad4575b3ef9" providerId="ADAL" clId="{FC75A137-0438-4E64-A2F8-CF022979D0B8}" dt="2020-06-22T09:57:33.429" v="1536"/>
          <ac:inkMkLst>
            <pc:docMk/>
            <pc:sldMk cId="0" sldId="370"/>
            <ac:inkMk id="47104" creationId="{0363AE21-E44E-4CD5-AF7B-18CE0865EFFF}"/>
          </ac:inkMkLst>
        </pc:inkChg>
        <pc:inkChg chg="mod">
          <ac:chgData name="仁園 呂" userId="eef67f80-1e14-4c90-a22b-aad4575b3ef9" providerId="ADAL" clId="{FC75A137-0438-4E64-A2F8-CF022979D0B8}" dt="2020-06-22T09:57:33.429" v="1536"/>
          <ac:inkMkLst>
            <pc:docMk/>
            <pc:sldMk cId="0" sldId="370"/>
            <ac:inkMk id="47105" creationId="{87AB473F-3BE4-4470-9561-3519FF81A5B2}"/>
          </ac:inkMkLst>
        </pc:inkChg>
        <pc:inkChg chg="mod">
          <ac:chgData name="仁園 呂" userId="eef67f80-1e14-4c90-a22b-aad4575b3ef9" providerId="ADAL" clId="{FC75A137-0438-4E64-A2F8-CF022979D0B8}" dt="2020-06-22T09:57:06.068" v="1533"/>
          <ac:inkMkLst>
            <pc:docMk/>
            <pc:sldMk cId="0" sldId="370"/>
            <ac:inkMk id="47108" creationId="{961B1643-0274-4C8C-A73E-2AEF904DF677}"/>
          </ac:inkMkLst>
        </pc:inkChg>
        <pc:inkChg chg="mod">
          <ac:chgData name="仁園 呂" userId="eef67f80-1e14-4c90-a22b-aad4575b3ef9" providerId="ADAL" clId="{FC75A137-0438-4E64-A2F8-CF022979D0B8}" dt="2020-06-22T09:57:06.068" v="1533"/>
          <ac:inkMkLst>
            <pc:docMk/>
            <pc:sldMk cId="0" sldId="370"/>
            <ac:inkMk id="47109" creationId="{AD8E6B30-9198-4724-8481-AF1C28FD01D2}"/>
          </ac:inkMkLst>
        </pc:inkChg>
        <pc:inkChg chg="mod">
          <ac:chgData name="仁園 呂" userId="eef67f80-1e14-4c90-a22b-aad4575b3ef9" providerId="ADAL" clId="{FC75A137-0438-4E64-A2F8-CF022979D0B8}" dt="2020-06-22T09:57:09.224" v="1534"/>
          <ac:inkMkLst>
            <pc:docMk/>
            <pc:sldMk cId="0" sldId="370"/>
            <ac:inkMk id="47111" creationId="{A1B0426D-D71A-4A22-B55A-F771BA473FC8}"/>
          </ac:inkMkLst>
        </pc:inkChg>
        <pc:inkChg chg="mod">
          <ac:chgData name="仁園 呂" userId="eef67f80-1e14-4c90-a22b-aad4575b3ef9" providerId="ADAL" clId="{FC75A137-0438-4E64-A2F8-CF022979D0B8}" dt="2020-06-22T09:57:09.224" v="1534"/>
          <ac:inkMkLst>
            <pc:docMk/>
            <pc:sldMk cId="0" sldId="370"/>
            <ac:inkMk id="47112" creationId="{093B4476-7881-4276-8AB5-2A84A57290F7}"/>
          </ac:inkMkLst>
        </pc:inkChg>
        <pc:inkChg chg="mod">
          <ac:chgData name="仁園 呂" userId="eef67f80-1e14-4c90-a22b-aad4575b3ef9" providerId="ADAL" clId="{FC75A137-0438-4E64-A2F8-CF022979D0B8}" dt="2020-06-22T09:57:09.224" v="1534"/>
          <ac:inkMkLst>
            <pc:docMk/>
            <pc:sldMk cId="0" sldId="370"/>
            <ac:inkMk id="47113" creationId="{8A06C617-64B0-44BE-90FE-0F3B61F9525B}"/>
          </ac:inkMkLst>
        </pc:inkChg>
        <pc:inkChg chg="mod">
          <ac:chgData name="仁園 呂" userId="eef67f80-1e14-4c90-a22b-aad4575b3ef9" providerId="ADAL" clId="{FC75A137-0438-4E64-A2F8-CF022979D0B8}" dt="2020-06-22T09:57:09.224" v="1534"/>
          <ac:inkMkLst>
            <pc:docMk/>
            <pc:sldMk cId="0" sldId="370"/>
            <ac:inkMk id="47114" creationId="{AA7655D6-04BD-4117-A4B0-71C5B1CAC36A}"/>
          </ac:inkMkLst>
        </pc:inkChg>
        <pc:inkChg chg="mod">
          <ac:chgData name="仁園 呂" userId="eef67f80-1e14-4c90-a22b-aad4575b3ef9" providerId="ADAL" clId="{FC75A137-0438-4E64-A2F8-CF022979D0B8}" dt="2020-06-22T09:57:23.500" v="1535"/>
          <ac:inkMkLst>
            <pc:docMk/>
            <pc:sldMk cId="0" sldId="370"/>
            <ac:inkMk id="47117" creationId="{E383A996-0985-48C3-B563-94FB64374089}"/>
          </ac:inkMkLst>
        </pc:inkChg>
        <pc:inkChg chg="mod">
          <ac:chgData name="仁園 呂" userId="eef67f80-1e14-4c90-a22b-aad4575b3ef9" providerId="ADAL" clId="{FC75A137-0438-4E64-A2F8-CF022979D0B8}" dt="2020-06-22T09:57:23.500" v="1535"/>
          <ac:inkMkLst>
            <pc:docMk/>
            <pc:sldMk cId="0" sldId="370"/>
            <ac:inkMk id="47118" creationId="{3A5CAF45-2138-42A0-9F63-55C4761EEF13}"/>
          </ac:inkMkLst>
        </pc:inkChg>
        <pc:inkChg chg="mod">
          <ac:chgData name="仁園 呂" userId="eef67f80-1e14-4c90-a22b-aad4575b3ef9" providerId="ADAL" clId="{FC75A137-0438-4E64-A2F8-CF022979D0B8}" dt="2020-06-22T09:57:23.500" v="1535"/>
          <ac:inkMkLst>
            <pc:docMk/>
            <pc:sldMk cId="0" sldId="370"/>
            <ac:inkMk id="47119" creationId="{7EA0DE65-C4D4-442A-A39C-7376D2AF4E79}"/>
          </ac:inkMkLst>
        </pc:inkChg>
        <pc:inkChg chg="mod">
          <ac:chgData name="仁園 呂" userId="eef67f80-1e14-4c90-a22b-aad4575b3ef9" providerId="ADAL" clId="{FC75A137-0438-4E64-A2F8-CF022979D0B8}" dt="2020-06-22T09:57:23.500" v="1535"/>
          <ac:inkMkLst>
            <pc:docMk/>
            <pc:sldMk cId="0" sldId="370"/>
            <ac:inkMk id="47120" creationId="{152A2ECD-8A46-4669-86DA-415C1F0C08CE}"/>
          </ac:inkMkLst>
        </pc:inkChg>
        <pc:inkChg chg="mod">
          <ac:chgData name="仁園 呂" userId="eef67f80-1e14-4c90-a22b-aad4575b3ef9" providerId="ADAL" clId="{FC75A137-0438-4E64-A2F8-CF022979D0B8}" dt="2020-06-22T09:57:23.500" v="1535"/>
          <ac:inkMkLst>
            <pc:docMk/>
            <pc:sldMk cId="0" sldId="370"/>
            <ac:inkMk id="47121" creationId="{8E86EB5B-704C-4377-84E2-4E957475D1A1}"/>
          </ac:inkMkLst>
        </pc:inkChg>
        <pc:inkChg chg="mod">
          <ac:chgData name="仁園 呂" userId="eef67f80-1e14-4c90-a22b-aad4575b3ef9" providerId="ADAL" clId="{FC75A137-0438-4E64-A2F8-CF022979D0B8}" dt="2020-06-22T09:57:23.500" v="1535"/>
          <ac:inkMkLst>
            <pc:docMk/>
            <pc:sldMk cId="0" sldId="370"/>
            <ac:inkMk id="47122" creationId="{006C06DF-B2F7-467D-BDE1-341993C3804B}"/>
          </ac:inkMkLst>
        </pc:inkChg>
        <pc:inkChg chg="mod">
          <ac:chgData name="仁園 呂" userId="eef67f80-1e14-4c90-a22b-aad4575b3ef9" providerId="ADAL" clId="{FC75A137-0438-4E64-A2F8-CF022979D0B8}" dt="2020-06-22T09:57:23.500" v="1535"/>
          <ac:inkMkLst>
            <pc:docMk/>
            <pc:sldMk cId="0" sldId="370"/>
            <ac:inkMk id="47123" creationId="{CCA7295D-1B3A-472C-95E3-DE86F6B3FF64}"/>
          </ac:inkMkLst>
        </pc:inkChg>
        <pc:inkChg chg="mod">
          <ac:chgData name="仁園 呂" userId="eef67f80-1e14-4c90-a22b-aad4575b3ef9" providerId="ADAL" clId="{FC75A137-0438-4E64-A2F8-CF022979D0B8}" dt="2020-06-22T09:57:33.429" v="1536"/>
          <ac:inkMkLst>
            <pc:docMk/>
            <pc:sldMk cId="0" sldId="370"/>
            <ac:inkMk id="47125" creationId="{E0867F78-158B-4D5A-8CEF-4AAA6424655B}"/>
          </ac:inkMkLst>
        </pc:inkChg>
        <pc:inkChg chg="mod">
          <ac:chgData name="仁園 呂" userId="eef67f80-1e14-4c90-a22b-aad4575b3ef9" providerId="ADAL" clId="{FC75A137-0438-4E64-A2F8-CF022979D0B8}" dt="2020-06-22T09:57:33.429" v="1536"/>
          <ac:inkMkLst>
            <pc:docMk/>
            <pc:sldMk cId="0" sldId="370"/>
            <ac:inkMk id="47126" creationId="{81445471-13CF-4FEC-BD75-349121E3881C}"/>
          </ac:inkMkLst>
        </pc:inkChg>
        <pc:inkChg chg="mod">
          <ac:chgData name="仁園 呂" userId="eef67f80-1e14-4c90-a22b-aad4575b3ef9" providerId="ADAL" clId="{FC75A137-0438-4E64-A2F8-CF022979D0B8}" dt="2020-06-22T09:57:33.429" v="1536"/>
          <ac:inkMkLst>
            <pc:docMk/>
            <pc:sldMk cId="0" sldId="370"/>
            <ac:inkMk id="47127" creationId="{B1B7FD72-9C18-43B0-8569-B759A6889353}"/>
          </ac:inkMkLst>
        </pc:inkChg>
        <pc:inkChg chg="mod">
          <ac:chgData name="仁園 呂" userId="eef67f80-1e14-4c90-a22b-aad4575b3ef9" providerId="ADAL" clId="{FC75A137-0438-4E64-A2F8-CF022979D0B8}" dt="2020-06-22T09:57:33.429" v="1536"/>
          <ac:inkMkLst>
            <pc:docMk/>
            <pc:sldMk cId="0" sldId="370"/>
            <ac:inkMk id="47128" creationId="{D908E857-9B58-4985-AB57-438869F1A273}"/>
          </ac:inkMkLst>
        </pc:inkChg>
        <pc:inkChg chg="mod">
          <ac:chgData name="仁園 呂" userId="eef67f80-1e14-4c90-a22b-aad4575b3ef9" providerId="ADAL" clId="{FC75A137-0438-4E64-A2F8-CF022979D0B8}" dt="2020-06-22T09:57:33.429" v="1536"/>
          <ac:inkMkLst>
            <pc:docMk/>
            <pc:sldMk cId="0" sldId="370"/>
            <ac:inkMk id="47129" creationId="{A3571570-717D-431B-A569-ADEA0A38C4FD}"/>
          </ac:inkMkLst>
        </pc:inkChg>
        <pc:inkChg chg="mod">
          <ac:chgData name="仁園 呂" userId="eef67f80-1e14-4c90-a22b-aad4575b3ef9" providerId="ADAL" clId="{FC75A137-0438-4E64-A2F8-CF022979D0B8}" dt="2020-06-22T09:57:33.429" v="1536"/>
          <ac:inkMkLst>
            <pc:docMk/>
            <pc:sldMk cId="0" sldId="370"/>
            <ac:inkMk id="47130" creationId="{D12A1BCC-4F79-4525-8379-7EB18DB35A4A}"/>
          </ac:inkMkLst>
        </pc:inkChg>
        <pc:inkChg chg="mod">
          <ac:chgData name="仁園 呂" userId="eef67f80-1e14-4c90-a22b-aad4575b3ef9" providerId="ADAL" clId="{FC75A137-0438-4E64-A2F8-CF022979D0B8}" dt="2020-06-22T09:57:33.429" v="1536"/>
          <ac:inkMkLst>
            <pc:docMk/>
            <pc:sldMk cId="0" sldId="370"/>
            <ac:inkMk id="47131" creationId="{A0E15532-0CB0-4F25-84F3-4346BDCDCFC7}"/>
          </ac:inkMkLst>
        </pc:inkChg>
        <pc:inkChg chg="mod">
          <ac:chgData name="仁園 呂" userId="eef67f80-1e14-4c90-a22b-aad4575b3ef9" providerId="ADAL" clId="{FC75A137-0438-4E64-A2F8-CF022979D0B8}" dt="2020-06-22T09:57:33.429" v="1536"/>
          <ac:inkMkLst>
            <pc:docMk/>
            <pc:sldMk cId="0" sldId="370"/>
            <ac:inkMk id="47132" creationId="{40ABAB8C-7F4F-4D35-9045-7103198EE1F5}"/>
          </ac:inkMkLst>
        </pc:inkChg>
        <pc:inkChg chg="mod">
          <ac:chgData name="仁園 呂" userId="eef67f80-1e14-4c90-a22b-aad4575b3ef9" providerId="ADAL" clId="{FC75A137-0438-4E64-A2F8-CF022979D0B8}" dt="2020-06-22T09:57:33.429" v="1536"/>
          <ac:inkMkLst>
            <pc:docMk/>
            <pc:sldMk cId="0" sldId="370"/>
            <ac:inkMk id="47133" creationId="{2481279E-BCAC-4295-9DDC-213EFE0C3B1E}"/>
          </ac:inkMkLst>
        </pc:inkChg>
        <pc:inkChg chg="mod">
          <ac:chgData name="仁園 呂" userId="eef67f80-1e14-4c90-a22b-aad4575b3ef9" providerId="ADAL" clId="{FC75A137-0438-4E64-A2F8-CF022979D0B8}" dt="2020-06-22T09:57:33.429" v="1536"/>
          <ac:inkMkLst>
            <pc:docMk/>
            <pc:sldMk cId="0" sldId="370"/>
            <ac:inkMk id="47134" creationId="{D0D5674B-07C3-457F-8518-57BD75DDB5CD}"/>
          </ac:inkMkLst>
        </pc:inkChg>
        <pc:inkChg chg="mod">
          <ac:chgData name="仁園 呂" userId="eef67f80-1e14-4c90-a22b-aad4575b3ef9" providerId="ADAL" clId="{FC75A137-0438-4E64-A2F8-CF022979D0B8}" dt="2020-06-22T09:57:33.429" v="1536"/>
          <ac:inkMkLst>
            <pc:docMk/>
            <pc:sldMk cId="0" sldId="370"/>
            <ac:inkMk id="47135" creationId="{B6AE62E2-CAAB-489C-9D6F-36F260E2B592}"/>
          </ac:inkMkLst>
        </pc:inkChg>
        <pc:inkChg chg="mod">
          <ac:chgData name="仁園 呂" userId="eef67f80-1e14-4c90-a22b-aad4575b3ef9" providerId="ADAL" clId="{FC75A137-0438-4E64-A2F8-CF022979D0B8}" dt="2020-06-22T09:57:33.429" v="1536"/>
          <ac:inkMkLst>
            <pc:docMk/>
            <pc:sldMk cId="0" sldId="370"/>
            <ac:inkMk id="47136" creationId="{132D704B-6FCB-4524-AB41-8BE59F3BA623}"/>
          </ac:inkMkLst>
        </pc:inkChg>
        <pc:inkChg chg="mod">
          <ac:chgData name="仁園 呂" userId="eef67f80-1e14-4c90-a22b-aad4575b3ef9" providerId="ADAL" clId="{FC75A137-0438-4E64-A2F8-CF022979D0B8}" dt="2020-06-22T09:57:33.429" v="1536"/>
          <ac:inkMkLst>
            <pc:docMk/>
            <pc:sldMk cId="0" sldId="370"/>
            <ac:inkMk id="47137" creationId="{BA022154-1E99-4899-BAC5-B96301EE60C1}"/>
          </ac:inkMkLst>
        </pc:inkChg>
        <pc:inkChg chg="mod">
          <ac:chgData name="仁園 呂" userId="eef67f80-1e14-4c90-a22b-aad4575b3ef9" providerId="ADAL" clId="{FC75A137-0438-4E64-A2F8-CF022979D0B8}" dt="2020-06-22T09:57:33.429" v="1536"/>
          <ac:inkMkLst>
            <pc:docMk/>
            <pc:sldMk cId="0" sldId="370"/>
            <ac:inkMk id="47138" creationId="{9CC2838C-495F-4DC2-BC05-08036DBE1DE2}"/>
          </ac:inkMkLst>
        </pc:inkChg>
        <pc:inkChg chg="mod">
          <ac:chgData name="仁園 呂" userId="eef67f80-1e14-4c90-a22b-aad4575b3ef9" providerId="ADAL" clId="{FC75A137-0438-4E64-A2F8-CF022979D0B8}" dt="2020-06-22T09:57:33.429" v="1536"/>
          <ac:inkMkLst>
            <pc:docMk/>
            <pc:sldMk cId="0" sldId="370"/>
            <ac:inkMk id="47139" creationId="{C75B3837-DE5E-4808-853E-D26F2ABE161B}"/>
          </ac:inkMkLst>
        </pc:inkChg>
        <pc:inkChg chg="mod">
          <ac:chgData name="仁園 呂" userId="eef67f80-1e14-4c90-a22b-aad4575b3ef9" providerId="ADAL" clId="{FC75A137-0438-4E64-A2F8-CF022979D0B8}" dt="2020-06-22T09:57:33.429" v="1536"/>
          <ac:inkMkLst>
            <pc:docMk/>
            <pc:sldMk cId="0" sldId="370"/>
            <ac:inkMk id="47140" creationId="{B7632B56-C213-4EC4-A674-9383F395CBFD}"/>
          </ac:inkMkLst>
        </pc:inkChg>
        <pc:inkChg chg="mod">
          <ac:chgData name="仁園 呂" userId="eef67f80-1e14-4c90-a22b-aad4575b3ef9" providerId="ADAL" clId="{FC75A137-0438-4E64-A2F8-CF022979D0B8}" dt="2020-06-22T09:57:33.429" v="1536"/>
          <ac:inkMkLst>
            <pc:docMk/>
            <pc:sldMk cId="0" sldId="370"/>
            <ac:inkMk id="47141" creationId="{8D90B0F5-CFA4-47DE-9CF4-CD718E3E9FCF}"/>
          </ac:inkMkLst>
        </pc:inkChg>
        <pc:inkChg chg="mod">
          <ac:chgData name="仁園 呂" userId="eef67f80-1e14-4c90-a22b-aad4575b3ef9" providerId="ADAL" clId="{FC75A137-0438-4E64-A2F8-CF022979D0B8}" dt="2020-06-22T09:57:54.350" v="1537"/>
          <ac:inkMkLst>
            <pc:docMk/>
            <pc:sldMk cId="0" sldId="370"/>
            <ac:inkMk id="47145" creationId="{3ABDC1E4-03DA-47C4-846C-DDA896DC0C3A}"/>
          </ac:inkMkLst>
        </pc:inkChg>
        <pc:inkChg chg="mod">
          <ac:chgData name="仁園 呂" userId="eef67f80-1e14-4c90-a22b-aad4575b3ef9" providerId="ADAL" clId="{FC75A137-0438-4E64-A2F8-CF022979D0B8}" dt="2020-06-22T09:57:54.350" v="1537"/>
          <ac:inkMkLst>
            <pc:docMk/>
            <pc:sldMk cId="0" sldId="370"/>
            <ac:inkMk id="47146" creationId="{788FDDF6-62B4-43F2-BAA6-545291052D6B}"/>
          </ac:inkMkLst>
        </pc:inkChg>
        <pc:inkChg chg="mod">
          <ac:chgData name="仁園 呂" userId="eef67f80-1e14-4c90-a22b-aad4575b3ef9" providerId="ADAL" clId="{FC75A137-0438-4E64-A2F8-CF022979D0B8}" dt="2020-06-22T09:57:54.350" v="1537"/>
          <ac:inkMkLst>
            <pc:docMk/>
            <pc:sldMk cId="0" sldId="370"/>
            <ac:inkMk id="47147" creationId="{CC014A31-822A-417E-BE06-11A121DBA497}"/>
          </ac:inkMkLst>
        </pc:inkChg>
        <pc:inkChg chg="mod">
          <ac:chgData name="仁園 呂" userId="eef67f80-1e14-4c90-a22b-aad4575b3ef9" providerId="ADAL" clId="{FC75A137-0438-4E64-A2F8-CF022979D0B8}" dt="2020-06-22T09:57:54.350" v="1537"/>
          <ac:inkMkLst>
            <pc:docMk/>
            <pc:sldMk cId="0" sldId="370"/>
            <ac:inkMk id="47148" creationId="{977EFF33-0462-4949-A0A0-EF67A0DA3069}"/>
          </ac:inkMkLst>
        </pc:inkChg>
        <pc:inkChg chg="mod">
          <ac:chgData name="仁園 呂" userId="eef67f80-1e14-4c90-a22b-aad4575b3ef9" providerId="ADAL" clId="{FC75A137-0438-4E64-A2F8-CF022979D0B8}" dt="2020-06-22T09:57:54.350" v="1537"/>
          <ac:inkMkLst>
            <pc:docMk/>
            <pc:sldMk cId="0" sldId="370"/>
            <ac:inkMk id="47149" creationId="{5F07F948-060F-4C30-8032-B3F96E3DB96E}"/>
          </ac:inkMkLst>
        </pc:inkChg>
        <pc:inkChg chg="mod">
          <ac:chgData name="仁園 呂" userId="eef67f80-1e14-4c90-a22b-aad4575b3ef9" providerId="ADAL" clId="{FC75A137-0438-4E64-A2F8-CF022979D0B8}" dt="2020-06-22T09:57:54.350" v="1537"/>
          <ac:inkMkLst>
            <pc:docMk/>
            <pc:sldMk cId="0" sldId="370"/>
            <ac:inkMk id="47150" creationId="{A2B294DA-1E8C-4AED-A9B1-08FB571A4242}"/>
          </ac:inkMkLst>
        </pc:inkChg>
        <pc:inkChg chg="mod">
          <ac:chgData name="仁園 呂" userId="eef67f80-1e14-4c90-a22b-aad4575b3ef9" providerId="ADAL" clId="{FC75A137-0438-4E64-A2F8-CF022979D0B8}" dt="2020-06-22T09:58:26.060" v="1545"/>
          <ac:inkMkLst>
            <pc:docMk/>
            <pc:sldMk cId="0" sldId="370"/>
            <ac:inkMk id="47151" creationId="{91E2478A-8739-40FE-9A5E-79651CADC6A6}"/>
          </ac:inkMkLst>
        </pc:inkChg>
        <pc:inkChg chg="mod">
          <ac:chgData name="仁園 呂" userId="eef67f80-1e14-4c90-a22b-aad4575b3ef9" providerId="ADAL" clId="{FC75A137-0438-4E64-A2F8-CF022979D0B8}" dt="2020-06-22T09:58:26.060" v="1545"/>
          <ac:inkMkLst>
            <pc:docMk/>
            <pc:sldMk cId="0" sldId="370"/>
            <ac:inkMk id="47152" creationId="{08D5FAE3-E340-4A7A-84CB-BB728B64EDC0}"/>
          </ac:inkMkLst>
        </pc:inkChg>
        <pc:inkChg chg="mod">
          <ac:chgData name="仁園 呂" userId="eef67f80-1e14-4c90-a22b-aad4575b3ef9" providerId="ADAL" clId="{FC75A137-0438-4E64-A2F8-CF022979D0B8}" dt="2020-06-22T09:58:26.060" v="1545"/>
          <ac:inkMkLst>
            <pc:docMk/>
            <pc:sldMk cId="0" sldId="370"/>
            <ac:inkMk id="47153" creationId="{5B2F8FB7-07D3-4E6D-83C7-5904FE45F521}"/>
          </ac:inkMkLst>
        </pc:inkChg>
        <pc:inkChg chg="mod">
          <ac:chgData name="仁園 呂" userId="eef67f80-1e14-4c90-a22b-aad4575b3ef9" providerId="ADAL" clId="{FC75A137-0438-4E64-A2F8-CF022979D0B8}" dt="2020-06-22T09:58:26.060" v="1545"/>
          <ac:inkMkLst>
            <pc:docMk/>
            <pc:sldMk cId="0" sldId="370"/>
            <ac:inkMk id="47154" creationId="{DB4B0D08-542E-43C3-A1F9-2B265D84BA4F}"/>
          </ac:inkMkLst>
        </pc:inkChg>
        <pc:inkChg chg="mod">
          <ac:chgData name="仁園 呂" userId="eef67f80-1e14-4c90-a22b-aad4575b3ef9" providerId="ADAL" clId="{FC75A137-0438-4E64-A2F8-CF022979D0B8}" dt="2020-06-22T09:58:26.060" v="1545"/>
          <ac:inkMkLst>
            <pc:docMk/>
            <pc:sldMk cId="0" sldId="370"/>
            <ac:inkMk id="47155" creationId="{2FF051DA-FC35-4EB7-A078-5D7738EA043C}"/>
          </ac:inkMkLst>
        </pc:inkChg>
        <pc:inkChg chg="mod">
          <ac:chgData name="仁園 呂" userId="eef67f80-1e14-4c90-a22b-aad4575b3ef9" providerId="ADAL" clId="{FC75A137-0438-4E64-A2F8-CF022979D0B8}" dt="2020-06-22T09:58:26.060" v="1545"/>
          <ac:inkMkLst>
            <pc:docMk/>
            <pc:sldMk cId="0" sldId="370"/>
            <ac:inkMk id="47156" creationId="{A29AB7B2-CA43-4C68-8A5C-4E097614E109}"/>
          </ac:inkMkLst>
        </pc:inkChg>
        <pc:inkChg chg="mod">
          <ac:chgData name="仁園 呂" userId="eef67f80-1e14-4c90-a22b-aad4575b3ef9" providerId="ADAL" clId="{FC75A137-0438-4E64-A2F8-CF022979D0B8}" dt="2020-06-22T09:58:19.352" v="1543"/>
          <ac:inkMkLst>
            <pc:docMk/>
            <pc:sldMk cId="0" sldId="370"/>
            <ac:inkMk id="47159" creationId="{745D1D4C-3A84-4D84-932A-CD18CA89C59B}"/>
          </ac:inkMkLst>
        </pc:inkChg>
        <pc:inkChg chg="mod">
          <ac:chgData name="仁園 呂" userId="eef67f80-1e14-4c90-a22b-aad4575b3ef9" providerId="ADAL" clId="{FC75A137-0438-4E64-A2F8-CF022979D0B8}" dt="2020-06-22T09:58:19.352" v="1543"/>
          <ac:inkMkLst>
            <pc:docMk/>
            <pc:sldMk cId="0" sldId="370"/>
            <ac:inkMk id="47160" creationId="{7E678C8E-9743-4C47-91EF-29EDFA04FBE7}"/>
          </ac:inkMkLst>
        </pc:inkChg>
        <pc:inkChg chg="mod">
          <ac:chgData name="仁園 呂" userId="eef67f80-1e14-4c90-a22b-aad4575b3ef9" providerId="ADAL" clId="{FC75A137-0438-4E64-A2F8-CF022979D0B8}" dt="2020-06-22T09:58:19.352" v="1543"/>
          <ac:inkMkLst>
            <pc:docMk/>
            <pc:sldMk cId="0" sldId="370"/>
            <ac:inkMk id="47161" creationId="{72EA989A-A6B0-46C1-A6CA-63C7AC2ABFE0}"/>
          </ac:inkMkLst>
        </pc:inkChg>
        <pc:inkChg chg="mod">
          <ac:chgData name="仁園 呂" userId="eef67f80-1e14-4c90-a22b-aad4575b3ef9" providerId="ADAL" clId="{FC75A137-0438-4E64-A2F8-CF022979D0B8}" dt="2020-06-22T09:58:19.352" v="1543"/>
          <ac:inkMkLst>
            <pc:docMk/>
            <pc:sldMk cId="0" sldId="370"/>
            <ac:inkMk id="47163" creationId="{CFE7CFA9-4466-462D-BC5C-6159AFEA03F4}"/>
          </ac:inkMkLst>
        </pc:inkChg>
        <pc:inkChg chg="mod">
          <ac:chgData name="仁園 呂" userId="eef67f80-1e14-4c90-a22b-aad4575b3ef9" providerId="ADAL" clId="{FC75A137-0438-4E64-A2F8-CF022979D0B8}" dt="2020-06-22T09:58:19.352" v="1543"/>
          <ac:inkMkLst>
            <pc:docMk/>
            <pc:sldMk cId="0" sldId="370"/>
            <ac:inkMk id="47164" creationId="{87ABC9A4-5E14-4D60-B24B-DE8DEFF59421}"/>
          </ac:inkMkLst>
        </pc:inkChg>
        <pc:inkChg chg="mod">
          <ac:chgData name="仁園 呂" userId="eef67f80-1e14-4c90-a22b-aad4575b3ef9" providerId="ADAL" clId="{FC75A137-0438-4E64-A2F8-CF022979D0B8}" dt="2020-06-22T09:58:19.352" v="1543"/>
          <ac:inkMkLst>
            <pc:docMk/>
            <pc:sldMk cId="0" sldId="370"/>
            <ac:inkMk id="47166" creationId="{1C5C327E-E419-4243-8AE9-143D76EE47C8}"/>
          </ac:inkMkLst>
        </pc:inkChg>
        <pc:inkChg chg="mod">
          <ac:chgData name="仁園 呂" userId="eef67f80-1e14-4c90-a22b-aad4575b3ef9" providerId="ADAL" clId="{FC75A137-0438-4E64-A2F8-CF022979D0B8}" dt="2020-06-22T09:58:19.352" v="1543"/>
          <ac:inkMkLst>
            <pc:docMk/>
            <pc:sldMk cId="0" sldId="370"/>
            <ac:inkMk id="47167" creationId="{930750E0-C898-4CF8-A983-983A3D45B407}"/>
          </ac:inkMkLst>
        </pc:inkChg>
        <pc:inkChg chg="mod">
          <ac:chgData name="仁園 呂" userId="eef67f80-1e14-4c90-a22b-aad4575b3ef9" providerId="ADAL" clId="{FC75A137-0438-4E64-A2F8-CF022979D0B8}" dt="2020-06-22T09:58:19.352" v="1543"/>
          <ac:inkMkLst>
            <pc:docMk/>
            <pc:sldMk cId="0" sldId="370"/>
            <ac:inkMk id="47168" creationId="{A07C7568-18E3-4F79-A63B-4166CFF9D38A}"/>
          </ac:inkMkLst>
        </pc:inkChg>
        <pc:inkChg chg="mod">
          <ac:chgData name="仁園 呂" userId="eef67f80-1e14-4c90-a22b-aad4575b3ef9" providerId="ADAL" clId="{FC75A137-0438-4E64-A2F8-CF022979D0B8}" dt="2020-06-22T09:58:19.352" v="1543"/>
          <ac:inkMkLst>
            <pc:docMk/>
            <pc:sldMk cId="0" sldId="370"/>
            <ac:inkMk id="47169" creationId="{C6BCF026-D1C5-4B9E-A8E0-1FFAD9E3D8F9}"/>
          </ac:inkMkLst>
        </pc:inkChg>
        <pc:inkChg chg="mod">
          <ac:chgData name="仁園 呂" userId="eef67f80-1e14-4c90-a22b-aad4575b3ef9" providerId="ADAL" clId="{FC75A137-0438-4E64-A2F8-CF022979D0B8}" dt="2020-06-22T09:58:19.352" v="1543"/>
          <ac:inkMkLst>
            <pc:docMk/>
            <pc:sldMk cId="0" sldId="370"/>
            <ac:inkMk id="47170" creationId="{087323A9-E2AF-4773-8D9A-989167CF9382}"/>
          </ac:inkMkLst>
        </pc:inkChg>
        <pc:inkChg chg="mod">
          <ac:chgData name="仁園 呂" userId="eef67f80-1e14-4c90-a22b-aad4575b3ef9" providerId="ADAL" clId="{FC75A137-0438-4E64-A2F8-CF022979D0B8}" dt="2020-06-22T09:58:19.352" v="1543"/>
          <ac:inkMkLst>
            <pc:docMk/>
            <pc:sldMk cId="0" sldId="370"/>
            <ac:inkMk id="47171" creationId="{85333A64-2D62-4C59-AE48-293B28E1E486}"/>
          </ac:inkMkLst>
        </pc:inkChg>
        <pc:inkChg chg="mod">
          <ac:chgData name="仁園 呂" userId="eef67f80-1e14-4c90-a22b-aad4575b3ef9" providerId="ADAL" clId="{FC75A137-0438-4E64-A2F8-CF022979D0B8}" dt="2020-06-22T09:58:13.838" v="1540"/>
          <ac:inkMkLst>
            <pc:docMk/>
            <pc:sldMk cId="0" sldId="370"/>
            <ac:inkMk id="47172" creationId="{AA31AAB6-A798-4980-A0D5-2ABB3D478DE2}"/>
          </ac:inkMkLst>
        </pc:inkChg>
        <pc:inkChg chg="mod">
          <ac:chgData name="仁園 呂" userId="eef67f80-1e14-4c90-a22b-aad4575b3ef9" providerId="ADAL" clId="{FC75A137-0438-4E64-A2F8-CF022979D0B8}" dt="2020-06-22T09:58:13.838" v="1540"/>
          <ac:inkMkLst>
            <pc:docMk/>
            <pc:sldMk cId="0" sldId="370"/>
            <ac:inkMk id="47173" creationId="{1F9C9209-8F26-43F0-BC4C-5391F2952993}"/>
          </ac:inkMkLst>
        </pc:inkChg>
        <pc:inkChg chg="mod">
          <ac:chgData name="仁園 呂" userId="eef67f80-1e14-4c90-a22b-aad4575b3ef9" providerId="ADAL" clId="{FC75A137-0438-4E64-A2F8-CF022979D0B8}" dt="2020-06-22T09:58:20.808" v="1544"/>
          <ac:inkMkLst>
            <pc:docMk/>
            <pc:sldMk cId="0" sldId="370"/>
            <ac:inkMk id="47174" creationId="{EC2F83B2-5CBD-4668-AB2F-5EA64A395157}"/>
          </ac:inkMkLst>
        </pc:inkChg>
        <pc:inkChg chg="mod">
          <ac:chgData name="仁園 呂" userId="eef67f80-1e14-4c90-a22b-aad4575b3ef9" providerId="ADAL" clId="{FC75A137-0438-4E64-A2F8-CF022979D0B8}" dt="2020-06-22T09:58:20.808" v="1544"/>
          <ac:inkMkLst>
            <pc:docMk/>
            <pc:sldMk cId="0" sldId="370"/>
            <ac:inkMk id="47175" creationId="{77D5B562-AA8A-488C-A017-AD096AA4FB7C}"/>
          </ac:inkMkLst>
        </pc:inkChg>
        <pc:inkChg chg="mod">
          <ac:chgData name="仁園 呂" userId="eef67f80-1e14-4c90-a22b-aad4575b3ef9" providerId="ADAL" clId="{FC75A137-0438-4E64-A2F8-CF022979D0B8}" dt="2020-06-22T09:58:20.808" v="1544"/>
          <ac:inkMkLst>
            <pc:docMk/>
            <pc:sldMk cId="0" sldId="370"/>
            <ac:inkMk id="47176" creationId="{25F23608-4624-4385-8DF7-C8A97F3CBD29}"/>
          </ac:inkMkLst>
        </pc:inkChg>
        <pc:inkChg chg="mod">
          <ac:chgData name="仁園 呂" userId="eef67f80-1e14-4c90-a22b-aad4575b3ef9" providerId="ADAL" clId="{FC75A137-0438-4E64-A2F8-CF022979D0B8}" dt="2020-06-22T09:58:20.808" v="1544"/>
          <ac:inkMkLst>
            <pc:docMk/>
            <pc:sldMk cId="0" sldId="370"/>
            <ac:inkMk id="47177" creationId="{1FA60456-5001-4179-9B51-667F614AD025}"/>
          </ac:inkMkLst>
        </pc:inkChg>
        <pc:inkChg chg="mod">
          <ac:chgData name="仁園 呂" userId="eef67f80-1e14-4c90-a22b-aad4575b3ef9" providerId="ADAL" clId="{FC75A137-0438-4E64-A2F8-CF022979D0B8}" dt="2020-06-22T09:58:20.808" v="1544"/>
          <ac:inkMkLst>
            <pc:docMk/>
            <pc:sldMk cId="0" sldId="370"/>
            <ac:inkMk id="47178" creationId="{02EF8275-9BEC-4672-9984-11098CBA00C8}"/>
          </ac:inkMkLst>
        </pc:inkChg>
        <pc:inkChg chg="mod">
          <ac:chgData name="仁園 呂" userId="eef67f80-1e14-4c90-a22b-aad4575b3ef9" providerId="ADAL" clId="{FC75A137-0438-4E64-A2F8-CF022979D0B8}" dt="2020-06-22T09:58:20.808" v="1544"/>
          <ac:inkMkLst>
            <pc:docMk/>
            <pc:sldMk cId="0" sldId="370"/>
            <ac:inkMk id="47179" creationId="{071F9261-EF93-4EFB-B768-3FCEA7408B9D}"/>
          </ac:inkMkLst>
        </pc:inkChg>
        <pc:inkChg chg="mod">
          <ac:chgData name="仁園 呂" userId="eef67f80-1e14-4c90-a22b-aad4575b3ef9" providerId="ADAL" clId="{FC75A137-0438-4E64-A2F8-CF022979D0B8}" dt="2020-06-22T09:58:20.808" v="1544"/>
          <ac:inkMkLst>
            <pc:docMk/>
            <pc:sldMk cId="0" sldId="370"/>
            <ac:inkMk id="47180" creationId="{F8B30872-AB47-43D0-9C0B-A0EBC82EEE29}"/>
          </ac:inkMkLst>
        </pc:inkChg>
        <pc:inkChg chg="mod">
          <ac:chgData name="仁園 呂" userId="eef67f80-1e14-4c90-a22b-aad4575b3ef9" providerId="ADAL" clId="{FC75A137-0438-4E64-A2F8-CF022979D0B8}" dt="2020-06-22T09:58:20.808" v="1544"/>
          <ac:inkMkLst>
            <pc:docMk/>
            <pc:sldMk cId="0" sldId="370"/>
            <ac:inkMk id="47181" creationId="{DD23FA07-6AF9-45F0-AD2E-649EA9DF0923}"/>
          </ac:inkMkLst>
        </pc:inkChg>
        <pc:inkChg chg="mod">
          <ac:chgData name="仁園 呂" userId="eef67f80-1e14-4c90-a22b-aad4575b3ef9" providerId="ADAL" clId="{FC75A137-0438-4E64-A2F8-CF022979D0B8}" dt="2020-06-22T09:58:20.808" v="1544"/>
          <ac:inkMkLst>
            <pc:docMk/>
            <pc:sldMk cId="0" sldId="370"/>
            <ac:inkMk id="47182" creationId="{AC38BE3D-A663-4364-86E4-B5F0FEC71011}"/>
          </ac:inkMkLst>
        </pc:inkChg>
        <pc:inkChg chg="mod">
          <ac:chgData name="仁園 呂" userId="eef67f80-1e14-4c90-a22b-aad4575b3ef9" providerId="ADAL" clId="{FC75A137-0438-4E64-A2F8-CF022979D0B8}" dt="2020-06-22T09:58:20.808" v="1544"/>
          <ac:inkMkLst>
            <pc:docMk/>
            <pc:sldMk cId="0" sldId="370"/>
            <ac:inkMk id="47183" creationId="{6B345408-860F-4557-BE92-3B8B8818F5D1}"/>
          </ac:inkMkLst>
        </pc:inkChg>
        <pc:inkChg chg="mod">
          <ac:chgData name="仁園 呂" userId="eef67f80-1e14-4c90-a22b-aad4575b3ef9" providerId="ADAL" clId="{FC75A137-0438-4E64-A2F8-CF022979D0B8}" dt="2020-06-22T09:58:20.808" v="1544"/>
          <ac:inkMkLst>
            <pc:docMk/>
            <pc:sldMk cId="0" sldId="370"/>
            <ac:inkMk id="47184" creationId="{EA09D777-65E6-4555-B3E0-1811A61C28C0}"/>
          </ac:inkMkLst>
        </pc:inkChg>
        <pc:inkChg chg="mod">
          <ac:chgData name="仁園 呂" userId="eef67f80-1e14-4c90-a22b-aad4575b3ef9" providerId="ADAL" clId="{FC75A137-0438-4E64-A2F8-CF022979D0B8}" dt="2020-06-22T09:58:19.352" v="1543"/>
          <ac:inkMkLst>
            <pc:docMk/>
            <pc:sldMk cId="0" sldId="370"/>
            <ac:inkMk id="47188" creationId="{1B38C49E-ED50-44C0-BED9-C37DE501D7EA}"/>
          </ac:inkMkLst>
        </pc:inkChg>
        <pc:inkChg chg="mod">
          <ac:chgData name="仁園 呂" userId="eef67f80-1e14-4c90-a22b-aad4575b3ef9" providerId="ADAL" clId="{FC75A137-0438-4E64-A2F8-CF022979D0B8}" dt="2020-06-22T09:58:19.352" v="1543"/>
          <ac:inkMkLst>
            <pc:docMk/>
            <pc:sldMk cId="0" sldId="370"/>
            <ac:inkMk id="47189" creationId="{CCD123BC-35D8-4C80-8D5F-9CB7D2F080D0}"/>
          </ac:inkMkLst>
        </pc:inkChg>
        <pc:inkChg chg="mod">
          <ac:chgData name="仁園 呂" userId="eef67f80-1e14-4c90-a22b-aad4575b3ef9" providerId="ADAL" clId="{FC75A137-0438-4E64-A2F8-CF022979D0B8}" dt="2020-06-22T09:58:20.808" v="1544"/>
          <ac:inkMkLst>
            <pc:docMk/>
            <pc:sldMk cId="0" sldId="370"/>
            <ac:inkMk id="47191" creationId="{A0C72937-EA2E-4BEC-85F2-422391913E30}"/>
          </ac:inkMkLst>
        </pc:inkChg>
        <pc:inkChg chg="mod">
          <ac:chgData name="仁園 呂" userId="eef67f80-1e14-4c90-a22b-aad4575b3ef9" providerId="ADAL" clId="{FC75A137-0438-4E64-A2F8-CF022979D0B8}" dt="2020-06-22T09:58:20.808" v="1544"/>
          <ac:inkMkLst>
            <pc:docMk/>
            <pc:sldMk cId="0" sldId="370"/>
            <ac:inkMk id="47192" creationId="{4A2B668A-EAC4-48F1-B897-7BB9B8CEDE8B}"/>
          </ac:inkMkLst>
        </pc:inkChg>
        <pc:inkChg chg="mod">
          <ac:chgData name="仁園 呂" userId="eef67f80-1e14-4c90-a22b-aad4575b3ef9" providerId="ADAL" clId="{FC75A137-0438-4E64-A2F8-CF022979D0B8}" dt="2020-06-22T09:58:19.352" v="1543"/>
          <ac:inkMkLst>
            <pc:docMk/>
            <pc:sldMk cId="0" sldId="370"/>
            <ac:inkMk id="47194" creationId="{3F162DD6-A70B-47B5-B2EB-BD1C70544BDE}"/>
          </ac:inkMkLst>
        </pc:inkChg>
        <pc:inkChg chg="mod">
          <ac:chgData name="仁園 呂" userId="eef67f80-1e14-4c90-a22b-aad4575b3ef9" providerId="ADAL" clId="{FC75A137-0438-4E64-A2F8-CF022979D0B8}" dt="2020-06-22T09:58:19.352" v="1543"/>
          <ac:inkMkLst>
            <pc:docMk/>
            <pc:sldMk cId="0" sldId="370"/>
            <ac:inkMk id="47195" creationId="{CCB1B374-1947-4D67-BFE5-BD6389EA6B0B}"/>
          </ac:inkMkLst>
        </pc:inkChg>
        <pc:inkChg chg="mod">
          <ac:chgData name="仁園 呂" userId="eef67f80-1e14-4c90-a22b-aad4575b3ef9" providerId="ADAL" clId="{FC75A137-0438-4E64-A2F8-CF022979D0B8}" dt="2020-06-22T09:58:19.352" v="1543"/>
          <ac:inkMkLst>
            <pc:docMk/>
            <pc:sldMk cId="0" sldId="370"/>
            <ac:inkMk id="47196" creationId="{04283A42-223E-4345-B4B7-5D10AC80EB01}"/>
          </ac:inkMkLst>
        </pc:inkChg>
        <pc:inkChg chg="mod">
          <ac:chgData name="仁園 呂" userId="eef67f80-1e14-4c90-a22b-aad4575b3ef9" providerId="ADAL" clId="{FC75A137-0438-4E64-A2F8-CF022979D0B8}" dt="2020-06-22T09:58:20.808" v="1544"/>
          <ac:inkMkLst>
            <pc:docMk/>
            <pc:sldMk cId="0" sldId="370"/>
            <ac:inkMk id="47199" creationId="{B8DCC0FB-D0AC-481A-B35C-ED24C24CAB8B}"/>
          </ac:inkMkLst>
        </pc:inkChg>
        <pc:inkChg chg="mod">
          <ac:chgData name="仁園 呂" userId="eef67f80-1e14-4c90-a22b-aad4575b3ef9" providerId="ADAL" clId="{FC75A137-0438-4E64-A2F8-CF022979D0B8}" dt="2020-06-22T09:58:26.060" v="1545"/>
          <ac:inkMkLst>
            <pc:docMk/>
            <pc:sldMk cId="0" sldId="370"/>
            <ac:inkMk id="47201" creationId="{0AC69818-76DE-41CD-830C-450E1A33E7D6}"/>
          </ac:inkMkLst>
        </pc:inkChg>
        <pc:inkChg chg="mod">
          <ac:chgData name="仁園 呂" userId="eef67f80-1e14-4c90-a22b-aad4575b3ef9" providerId="ADAL" clId="{FC75A137-0438-4E64-A2F8-CF022979D0B8}" dt="2020-06-22T09:58:26.060" v="1545"/>
          <ac:inkMkLst>
            <pc:docMk/>
            <pc:sldMk cId="0" sldId="370"/>
            <ac:inkMk id="47202" creationId="{68168043-C023-425B-A017-995EC82FF623}"/>
          </ac:inkMkLst>
        </pc:inkChg>
        <pc:inkChg chg="mod">
          <ac:chgData name="仁園 呂" userId="eef67f80-1e14-4c90-a22b-aad4575b3ef9" providerId="ADAL" clId="{FC75A137-0438-4E64-A2F8-CF022979D0B8}" dt="2020-06-22T09:58:26.060" v="1545"/>
          <ac:inkMkLst>
            <pc:docMk/>
            <pc:sldMk cId="0" sldId="370"/>
            <ac:inkMk id="47203" creationId="{CAE8523E-FE4D-475B-88DE-9A819AD183C8}"/>
          </ac:inkMkLst>
        </pc:inkChg>
        <pc:inkChg chg="mod">
          <ac:chgData name="仁園 呂" userId="eef67f80-1e14-4c90-a22b-aad4575b3ef9" providerId="ADAL" clId="{FC75A137-0438-4E64-A2F8-CF022979D0B8}" dt="2020-06-22T09:58:26.060" v="1545"/>
          <ac:inkMkLst>
            <pc:docMk/>
            <pc:sldMk cId="0" sldId="370"/>
            <ac:inkMk id="47204" creationId="{194B35B2-3633-4C4B-8557-21F522F8801D}"/>
          </ac:inkMkLst>
        </pc:inkChg>
        <pc:inkChg chg="mod">
          <ac:chgData name="仁園 呂" userId="eef67f80-1e14-4c90-a22b-aad4575b3ef9" providerId="ADAL" clId="{FC75A137-0438-4E64-A2F8-CF022979D0B8}" dt="2020-06-22T09:58:26.060" v="1545"/>
          <ac:inkMkLst>
            <pc:docMk/>
            <pc:sldMk cId="0" sldId="370"/>
            <ac:inkMk id="47205" creationId="{F799A9F7-A2AA-47E7-ACA4-D5E8E4760A11}"/>
          </ac:inkMkLst>
        </pc:inkChg>
        <pc:inkChg chg="mod">
          <ac:chgData name="仁園 呂" userId="eef67f80-1e14-4c90-a22b-aad4575b3ef9" providerId="ADAL" clId="{FC75A137-0438-4E64-A2F8-CF022979D0B8}" dt="2020-06-22T09:58:26.060" v="1545"/>
          <ac:inkMkLst>
            <pc:docMk/>
            <pc:sldMk cId="0" sldId="370"/>
            <ac:inkMk id="47206" creationId="{98978781-40F7-45E3-8EAF-CF396367E1EE}"/>
          </ac:inkMkLst>
        </pc:inkChg>
        <pc:inkChg chg="mod">
          <ac:chgData name="仁園 呂" userId="eef67f80-1e14-4c90-a22b-aad4575b3ef9" providerId="ADAL" clId="{FC75A137-0438-4E64-A2F8-CF022979D0B8}" dt="2020-06-22T09:58:26.060" v="1545"/>
          <ac:inkMkLst>
            <pc:docMk/>
            <pc:sldMk cId="0" sldId="370"/>
            <ac:inkMk id="47207" creationId="{169B652D-2D0E-45CC-9D64-C8410E2A072C}"/>
          </ac:inkMkLst>
        </pc:inkChg>
        <pc:inkChg chg="mod">
          <ac:chgData name="仁園 呂" userId="eef67f80-1e14-4c90-a22b-aad4575b3ef9" providerId="ADAL" clId="{FC75A137-0438-4E64-A2F8-CF022979D0B8}" dt="2020-06-22T09:58:26.060" v="1545"/>
          <ac:inkMkLst>
            <pc:docMk/>
            <pc:sldMk cId="0" sldId="370"/>
            <ac:inkMk id="47208" creationId="{6EDB6F22-A28F-4531-9B1D-EDCFB17C5453}"/>
          </ac:inkMkLst>
        </pc:inkChg>
        <pc:inkChg chg="mod">
          <ac:chgData name="仁園 呂" userId="eef67f80-1e14-4c90-a22b-aad4575b3ef9" providerId="ADAL" clId="{FC75A137-0438-4E64-A2F8-CF022979D0B8}" dt="2020-06-22T09:58:26.060" v="1545"/>
          <ac:inkMkLst>
            <pc:docMk/>
            <pc:sldMk cId="0" sldId="370"/>
            <ac:inkMk id="47209" creationId="{003A2F71-21EF-43B2-AD1B-A074FA7F29E2}"/>
          </ac:inkMkLst>
        </pc:inkChg>
        <pc:inkChg chg="mod">
          <ac:chgData name="仁園 呂" userId="eef67f80-1e14-4c90-a22b-aad4575b3ef9" providerId="ADAL" clId="{FC75A137-0438-4E64-A2F8-CF022979D0B8}" dt="2020-06-22T09:58:30.928" v="1546"/>
          <ac:inkMkLst>
            <pc:docMk/>
            <pc:sldMk cId="0" sldId="370"/>
            <ac:inkMk id="47212" creationId="{48883A60-4987-4476-BA53-DA3147DB5F72}"/>
          </ac:inkMkLst>
        </pc:inkChg>
        <pc:inkChg chg="mod">
          <ac:chgData name="仁園 呂" userId="eef67f80-1e14-4c90-a22b-aad4575b3ef9" providerId="ADAL" clId="{FC75A137-0438-4E64-A2F8-CF022979D0B8}" dt="2020-06-22T09:58:30.928" v="1546"/>
          <ac:inkMkLst>
            <pc:docMk/>
            <pc:sldMk cId="0" sldId="370"/>
            <ac:inkMk id="47213" creationId="{2E350DFF-0373-4F9E-BA55-09CACEBAC8DD}"/>
          </ac:inkMkLst>
        </pc:inkChg>
        <pc:inkChg chg="mod">
          <ac:chgData name="仁園 呂" userId="eef67f80-1e14-4c90-a22b-aad4575b3ef9" providerId="ADAL" clId="{FC75A137-0438-4E64-A2F8-CF022979D0B8}" dt="2020-06-22T09:58:30.928" v="1546"/>
          <ac:inkMkLst>
            <pc:docMk/>
            <pc:sldMk cId="0" sldId="370"/>
            <ac:inkMk id="47214" creationId="{2B87902F-69A3-4416-9ECB-19BF25EEF988}"/>
          </ac:inkMkLst>
        </pc:inkChg>
        <pc:inkChg chg="mod">
          <ac:chgData name="仁園 呂" userId="eef67f80-1e14-4c90-a22b-aad4575b3ef9" providerId="ADAL" clId="{FC75A137-0438-4E64-A2F8-CF022979D0B8}" dt="2020-06-22T09:58:30.928" v="1546"/>
          <ac:inkMkLst>
            <pc:docMk/>
            <pc:sldMk cId="0" sldId="370"/>
            <ac:inkMk id="47215" creationId="{4B9FBC49-F9C7-47AA-BF4B-1B173AE0622B}"/>
          </ac:inkMkLst>
        </pc:inkChg>
        <pc:inkChg chg="mod">
          <ac:chgData name="仁園 呂" userId="eef67f80-1e14-4c90-a22b-aad4575b3ef9" providerId="ADAL" clId="{FC75A137-0438-4E64-A2F8-CF022979D0B8}" dt="2020-06-22T09:58:30.928" v="1546"/>
          <ac:inkMkLst>
            <pc:docMk/>
            <pc:sldMk cId="0" sldId="370"/>
            <ac:inkMk id="47216" creationId="{15384C87-508C-46D8-8682-EC3ABA6C93AF}"/>
          </ac:inkMkLst>
        </pc:inkChg>
        <pc:inkChg chg="mod">
          <ac:chgData name="仁園 呂" userId="eef67f80-1e14-4c90-a22b-aad4575b3ef9" providerId="ADAL" clId="{FC75A137-0438-4E64-A2F8-CF022979D0B8}" dt="2020-06-22T09:58:30.928" v="1546"/>
          <ac:inkMkLst>
            <pc:docMk/>
            <pc:sldMk cId="0" sldId="370"/>
            <ac:inkMk id="47217" creationId="{C6F84867-7AC1-4571-86F6-01031ECEC2D9}"/>
          </ac:inkMkLst>
        </pc:inkChg>
        <pc:inkChg chg="mod">
          <ac:chgData name="仁園 呂" userId="eef67f80-1e14-4c90-a22b-aad4575b3ef9" providerId="ADAL" clId="{FC75A137-0438-4E64-A2F8-CF022979D0B8}" dt="2020-06-22T09:58:30.928" v="1546"/>
          <ac:inkMkLst>
            <pc:docMk/>
            <pc:sldMk cId="0" sldId="370"/>
            <ac:inkMk id="47218" creationId="{472571A4-7867-4590-B3C0-AAD0528384D8}"/>
          </ac:inkMkLst>
        </pc:inkChg>
        <pc:inkChg chg="mod">
          <ac:chgData name="仁園 呂" userId="eef67f80-1e14-4c90-a22b-aad4575b3ef9" providerId="ADAL" clId="{FC75A137-0438-4E64-A2F8-CF022979D0B8}" dt="2020-06-22T09:58:30.928" v="1546"/>
          <ac:inkMkLst>
            <pc:docMk/>
            <pc:sldMk cId="0" sldId="370"/>
            <ac:inkMk id="47219" creationId="{78E459B1-D172-45D4-8E49-0433F412AE30}"/>
          </ac:inkMkLst>
        </pc:inkChg>
        <pc:inkChg chg="mod">
          <ac:chgData name="仁園 呂" userId="eef67f80-1e14-4c90-a22b-aad4575b3ef9" providerId="ADAL" clId="{FC75A137-0438-4E64-A2F8-CF022979D0B8}" dt="2020-06-22T09:58:30.928" v="1546"/>
          <ac:inkMkLst>
            <pc:docMk/>
            <pc:sldMk cId="0" sldId="370"/>
            <ac:inkMk id="47220" creationId="{41916ADD-F507-4969-BED1-F7252268D655}"/>
          </ac:inkMkLst>
        </pc:inkChg>
        <pc:inkChg chg="mod">
          <ac:chgData name="仁園 呂" userId="eef67f80-1e14-4c90-a22b-aad4575b3ef9" providerId="ADAL" clId="{FC75A137-0438-4E64-A2F8-CF022979D0B8}" dt="2020-06-22T09:58:30.928" v="1546"/>
          <ac:inkMkLst>
            <pc:docMk/>
            <pc:sldMk cId="0" sldId="370"/>
            <ac:inkMk id="47221" creationId="{D4FD1654-A1AE-416C-B98E-7A12F2DA013B}"/>
          </ac:inkMkLst>
        </pc:inkChg>
        <pc:inkChg chg="mod">
          <ac:chgData name="仁園 呂" userId="eef67f80-1e14-4c90-a22b-aad4575b3ef9" providerId="ADAL" clId="{FC75A137-0438-4E64-A2F8-CF022979D0B8}" dt="2020-06-22T09:58:30.928" v="1546"/>
          <ac:inkMkLst>
            <pc:docMk/>
            <pc:sldMk cId="0" sldId="370"/>
            <ac:inkMk id="47222" creationId="{459DE1BB-44B9-4431-A281-41B36B10C37C}"/>
          </ac:inkMkLst>
        </pc:inkChg>
        <pc:inkChg chg="mod">
          <ac:chgData name="仁園 呂" userId="eef67f80-1e14-4c90-a22b-aad4575b3ef9" providerId="ADAL" clId="{FC75A137-0438-4E64-A2F8-CF022979D0B8}" dt="2020-06-22T09:58:34.306" v="1547"/>
          <ac:inkMkLst>
            <pc:docMk/>
            <pc:sldMk cId="0" sldId="370"/>
            <ac:inkMk id="47224" creationId="{1C01AAD4-96B4-4A97-A5B0-5E94876E744C}"/>
          </ac:inkMkLst>
        </pc:inkChg>
        <pc:inkChg chg="mod">
          <ac:chgData name="仁園 呂" userId="eef67f80-1e14-4c90-a22b-aad4575b3ef9" providerId="ADAL" clId="{FC75A137-0438-4E64-A2F8-CF022979D0B8}" dt="2020-06-22T09:58:34.306" v="1547"/>
          <ac:inkMkLst>
            <pc:docMk/>
            <pc:sldMk cId="0" sldId="370"/>
            <ac:inkMk id="47225" creationId="{16E2DEE0-3C12-42A5-B5D4-D4185F000075}"/>
          </ac:inkMkLst>
        </pc:inkChg>
        <pc:inkChg chg="mod">
          <ac:chgData name="仁園 呂" userId="eef67f80-1e14-4c90-a22b-aad4575b3ef9" providerId="ADAL" clId="{FC75A137-0438-4E64-A2F8-CF022979D0B8}" dt="2020-06-22T09:58:34.306" v="1547"/>
          <ac:inkMkLst>
            <pc:docMk/>
            <pc:sldMk cId="0" sldId="370"/>
            <ac:inkMk id="47226" creationId="{A83348D2-4584-4AA5-96B4-42D1A390FADA}"/>
          </ac:inkMkLst>
        </pc:inkChg>
      </pc:sldChg>
      <pc:sldChg chg="delSp modSp">
        <pc:chgData name="仁園 呂" userId="eef67f80-1e14-4c90-a22b-aad4575b3ef9" providerId="ADAL" clId="{FC75A137-0438-4E64-A2F8-CF022979D0B8}" dt="2020-06-22T13:09:26.623" v="1588"/>
        <pc:sldMkLst>
          <pc:docMk/>
          <pc:sldMk cId="0" sldId="373"/>
        </pc:sldMkLst>
        <pc:spChg chg="mod">
          <ac:chgData name="仁園 呂" userId="eef67f80-1e14-4c90-a22b-aad4575b3ef9" providerId="ADAL" clId="{FC75A137-0438-4E64-A2F8-CF022979D0B8}" dt="2020-06-22T13:08:00.504" v="1580"/>
          <ac:spMkLst>
            <pc:docMk/>
            <pc:sldMk cId="0" sldId="373"/>
            <ac:spMk id="167" creationId="{3220964E-8D20-4559-833E-3FB9C9A08347}"/>
          </ac:spMkLst>
        </pc:spChg>
        <pc:grpChg chg="mod">
          <ac:chgData name="仁園 呂" userId="eef67f80-1e14-4c90-a22b-aad4575b3ef9" providerId="ADAL" clId="{FC75A137-0438-4E64-A2F8-CF022979D0B8}" dt="2020-06-22T13:01:39.078" v="1549"/>
          <ac:grpSpMkLst>
            <pc:docMk/>
            <pc:sldMk cId="0" sldId="373"/>
            <ac:grpSpMk id="13" creationId="{5ECFC23B-0195-4AFD-B15E-CCB016272774}"/>
          </ac:grpSpMkLst>
        </pc:grpChg>
        <pc:grpChg chg="mod">
          <ac:chgData name="仁園 呂" userId="eef67f80-1e14-4c90-a22b-aad4575b3ef9" providerId="ADAL" clId="{FC75A137-0438-4E64-A2F8-CF022979D0B8}" dt="2020-06-22T13:01:48.363" v="1550"/>
          <ac:grpSpMkLst>
            <pc:docMk/>
            <pc:sldMk cId="0" sldId="373"/>
            <ac:grpSpMk id="25" creationId="{17B718E2-E45B-4F27-AC12-52CD03517D93}"/>
          </ac:grpSpMkLst>
        </pc:grpChg>
        <pc:grpChg chg="mod">
          <ac:chgData name="仁園 呂" userId="eef67f80-1e14-4c90-a22b-aad4575b3ef9" providerId="ADAL" clId="{FC75A137-0438-4E64-A2F8-CF022979D0B8}" dt="2020-06-22T13:01:56.425" v="1551"/>
          <ac:grpSpMkLst>
            <pc:docMk/>
            <pc:sldMk cId="0" sldId="373"/>
            <ac:grpSpMk id="34" creationId="{28B2B2DA-F941-4C89-8C22-08483163C408}"/>
          </ac:grpSpMkLst>
        </pc:grpChg>
        <pc:grpChg chg="mod">
          <ac:chgData name="仁園 呂" userId="eef67f80-1e14-4c90-a22b-aad4575b3ef9" providerId="ADAL" clId="{FC75A137-0438-4E64-A2F8-CF022979D0B8}" dt="2020-06-22T13:02:04.334" v="1552"/>
          <ac:grpSpMkLst>
            <pc:docMk/>
            <pc:sldMk cId="0" sldId="373"/>
            <ac:grpSpMk id="38" creationId="{7A1F1CFE-A55E-4C2D-A00D-3A9C5ECC6BF8}"/>
          </ac:grpSpMkLst>
        </pc:grpChg>
        <pc:grpChg chg="mod">
          <ac:chgData name="仁園 呂" userId="eef67f80-1e14-4c90-a22b-aad4575b3ef9" providerId="ADAL" clId="{FC75A137-0438-4E64-A2F8-CF022979D0B8}" dt="2020-06-22T13:02:12.051" v="1553"/>
          <ac:grpSpMkLst>
            <pc:docMk/>
            <pc:sldMk cId="0" sldId="373"/>
            <ac:grpSpMk id="46" creationId="{452EEDE6-F5F4-4D71-99F6-2334C979F8A9}"/>
          </ac:grpSpMkLst>
        </pc:grpChg>
        <pc:grpChg chg="mod">
          <ac:chgData name="仁園 呂" userId="eef67f80-1e14-4c90-a22b-aad4575b3ef9" providerId="ADAL" clId="{FC75A137-0438-4E64-A2F8-CF022979D0B8}" dt="2020-06-22T13:02:12.051" v="1553"/>
          <ac:grpSpMkLst>
            <pc:docMk/>
            <pc:sldMk cId="0" sldId="373"/>
            <ac:grpSpMk id="47" creationId="{0F97B869-BC56-46F9-A12A-2A6328711909}"/>
          </ac:grpSpMkLst>
        </pc:grpChg>
        <pc:grpChg chg="del mod">
          <ac:chgData name="仁園 呂" userId="eef67f80-1e14-4c90-a22b-aad4575b3ef9" providerId="ADAL" clId="{FC75A137-0438-4E64-A2F8-CF022979D0B8}" dt="2020-06-22T13:02:19.890" v="1555"/>
          <ac:grpSpMkLst>
            <pc:docMk/>
            <pc:sldMk cId="0" sldId="373"/>
            <ac:grpSpMk id="50" creationId="{940DF937-D43E-46B7-A2EC-76A1C0220090}"/>
          </ac:grpSpMkLst>
        </pc:grpChg>
        <pc:grpChg chg="del mod">
          <ac:chgData name="仁園 呂" userId="eef67f80-1e14-4c90-a22b-aad4575b3ef9" providerId="ADAL" clId="{FC75A137-0438-4E64-A2F8-CF022979D0B8}" dt="2020-06-22T13:02:21.520" v="1556"/>
          <ac:grpSpMkLst>
            <pc:docMk/>
            <pc:sldMk cId="0" sldId="373"/>
            <ac:grpSpMk id="52" creationId="{8E39C73E-C018-4373-9F58-1A61B147A383}"/>
          </ac:grpSpMkLst>
        </pc:grpChg>
        <pc:grpChg chg="mod">
          <ac:chgData name="仁園 呂" userId="eef67f80-1e14-4c90-a22b-aad4575b3ef9" providerId="ADAL" clId="{FC75A137-0438-4E64-A2F8-CF022979D0B8}" dt="2020-06-22T13:02:21.520" v="1556"/>
          <ac:grpSpMkLst>
            <pc:docMk/>
            <pc:sldMk cId="0" sldId="373"/>
            <ac:grpSpMk id="54" creationId="{F2926249-1ABD-41F2-8BAC-DFC544A60EA3}"/>
          </ac:grpSpMkLst>
        </pc:grpChg>
        <pc:grpChg chg="del mod">
          <ac:chgData name="仁園 呂" userId="eef67f80-1e14-4c90-a22b-aad4575b3ef9" providerId="ADAL" clId="{FC75A137-0438-4E64-A2F8-CF022979D0B8}" dt="2020-06-22T13:02:30.886" v="1558"/>
          <ac:grpSpMkLst>
            <pc:docMk/>
            <pc:sldMk cId="0" sldId="373"/>
            <ac:grpSpMk id="63" creationId="{C5D0C64B-D6E9-4C1D-A6FF-1C2CC34CB1BE}"/>
          </ac:grpSpMkLst>
        </pc:grpChg>
        <pc:grpChg chg="mod">
          <ac:chgData name="仁園 呂" userId="eef67f80-1e14-4c90-a22b-aad4575b3ef9" providerId="ADAL" clId="{FC75A137-0438-4E64-A2F8-CF022979D0B8}" dt="2020-06-22T13:08:43.784" v="1584"/>
          <ac:grpSpMkLst>
            <pc:docMk/>
            <pc:sldMk cId="0" sldId="373"/>
            <ac:grpSpMk id="130" creationId="{922AD7A3-9128-4E1C-A8F4-D93C1A80BC28}"/>
          </ac:grpSpMkLst>
        </pc:grpChg>
        <pc:grpChg chg="mod">
          <ac:chgData name="仁園 呂" userId="eef67f80-1e14-4c90-a22b-aad4575b3ef9" providerId="ADAL" clId="{FC75A137-0438-4E64-A2F8-CF022979D0B8}" dt="2020-06-22T13:08:43.784" v="1584"/>
          <ac:grpSpMkLst>
            <pc:docMk/>
            <pc:sldMk cId="0" sldId="373"/>
            <ac:grpSpMk id="131" creationId="{FF9ADF59-049E-45E7-9340-BC305D550612}"/>
          </ac:grpSpMkLst>
        </pc:grpChg>
        <pc:grpChg chg="mod">
          <ac:chgData name="仁園 呂" userId="eef67f80-1e14-4c90-a22b-aad4575b3ef9" providerId="ADAL" clId="{FC75A137-0438-4E64-A2F8-CF022979D0B8}" dt="2020-06-22T13:08:43.784" v="1584"/>
          <ac:grpSpMkLst>
            <pc:docMk/>
            <pc:sldMk cId="0" sldId="373"/>
            <ac:grpSpMk id="132" creationId="{757B61B0-451C-4B37-A2E2-0A2D16EA1392}"/>
          </ac:grpSpMkLst>
        </pc:grpChg>
        <pc:grpChg chg="mod">
          <ac:chgData name="仁園 呂" userId="eef67f80-1e14-4c90-a22b-aad4575b3ef9" providerId="ADAL" clId="{FC75A137-0438-4E64-A2F8-CF022979D0B8}" dt="2020-06-22T13:08:46.255" v="1585"/>
          <ac:grpSpMkLst>
            <pc:docMk/>
            <pc:sldMk cId="0" sldId="373"/>
            <ac:grpSpMk id="138" creationId="{8FC4CEA9-43B3-48E6-A7AB-2E439655F2C5}"/>
          </ac:grpSpMkLst>
        </pc:grpChg>
        <pc:grpChg chg="mod">
          <ac:chgData name="仁園 呂" userId="eef67f80-1e14-4c90-a22b-aad4575b3ef9" providerId="ADAL" clId="{FC75A137-0438-4E64-A2F8-CF022979D0B8}" dt="2020-06-22T13:08:55.546" v="1586"/>
          <ac:grpSpMkLst>
            <pc:docMk/>
            <pc:sldMk cId="0" sldId="373"/>
            <ac:grpSpMk id="155" creationId="{085204C3-9BCB-4B8F-934D-8D65CD332268}"/>
          </ac:grpSpMkLst>
        </pc:grpChg>
        <pc:grpChg chg="mod">
          <ac:chgData name="仁園 呂" userId="eef67f80-1e14-4c90-a22b-aad4575b3ef9" providerId="ADAL" clId="{FC75A137-0438-4E64-A2F8-CF022979D0B8}" dt="2020-06-22T13:08:55.546" v="1586"/>
          <ac:grpSpMkLst>
            <pc:docMk/>
            <pc:sldMk cId="0" sldId="373"/>
            <ac:grpSpMk id="156" creationId="{C4F91B5C-3F20-431D-B8DB-825DEA73C4F6}"/>
          </ac:grpSpMkLst>
        </pc:grpChg>
        <pc:grpChg chg="mod">
          <ac:chgData name="仁園 呂" userId="eef67f80-1e14-4c90-a22b-aad4575b3ef9" providerId="ADAL" clId="{FC75A137-0438-4E64-A2F8-CF022979D0B8}" dt="2020-06-22T13:09:20.598" v="1587"/>
          <ac:grpSpMkLst>
            <pc:docMk/>
            <pc:sldMk cId="0" sldId="373"/>
            <ac:grpSpMk id="159" creationId="{5C363662-BFD7-4DA6-94E0-76667E109378}"/>
          </ac:grpSpMkLst>
        </pc:grpChg>
        <pc:grpChg chg="mod">
          <ac:chgData name="仁園 呂" userId="eef67f80-1e14-4c90-a22b-aad4575b3ef9" providerId="ADAL" clId="{FC75A137-0438-4E64-A2F8-CF022979D0B8}" dt="2020-06-22T13:09:26.623" v="1588"/>
          <ac:grpSpMkLst>
            <pc:docMk/>
            <pc:sldMk cId="0" sldId="373"/>
            <ac:grpSpMk id="165" creationId="{D7152E08-6391-47D2-96D6-BF964FA44B21}"/>
          </ac:grpSpMkLst>
        </pc:grpChg>
        <pc:grpChg chg="del mod">
          <ac:chgData name="仁園 呂" userId="eef67f80-1e14-4c90-a22b-aad4575b3ef9" providerId="ADAL" clId="{FC75A137-0438-4E64-A2F8-CF022979D0B8}" dt="2020-06-22T13:03:42.228" v="1570"/>
          <ac:grpSpMkLst>
            <pc:docMk/>
            <pc:sldMk cId="0" sldId="373"/>
            <ac:grpSpMk id="51205" creationId="{9F31E264-50AB-4C4C-BD7D-AE146BF63879}"/>
          </ac:grpSpMkLst>
        </pc:grpChg>
        <pc:grpChg chg="del mod">
          <ac:chgData name="仁園 呂" userId="eef67f80-1e14-4c90-a22b-aad4575b3ef9" providerId="ADAL" clId="{FC75A137-0438-4E64-A2F8-CF022979D0B8}" dt="2020-06-22T13:03:49.713" v="1571"/>
          <ac:grpSpMkLst>
            <pc:docMk/>
            <pc:sldMk cId="0" sldId="373"/>
            <ac:grpSpMk id="51207" creationId="{5B6C8A7A-570D-48CF-9E84-07B796C222AF}"/>
          </ac:grpSpMkLst>
        </pc:grpChg>
        <pc:grpChg chg="del mod">
          <ac:chgData name="仁園 呂" userId="eef67f80-1e14-4c90-a22b-aad4575b3ef9" providerId="ADAL" clId="{FC75A137-0438-4E64-A2F8-CF022979D0B8}" dt="2020-06-22T13:03:55.550" v="1572"/>
          <ac:grpSpMkLst>
            <pc:docMk/>
            <pc:sldMk cId="0" sldId="373"/>
            <ac:grpSpMk id="51222" creationId="{DCCEA470-4E5C-456B-8E4D-4813C2A5CB22}"/>
          </ac:grpSpMkLst>
        </pc:grpChg>
        <pc:grpChg chg="del mod">
          <ac:chgData name="仁園 呂" userId="eef67f80-1e14-4c90-a22b-aad4575b3ef9" providerId="ADAL" clId="{FC75A137-0438-4E64-A2F8-CF022979D0B8}" dt="2020-06-22T13:03:55.550" v="1572"/>
          <ac:grpSpMkLst>
            <pc:docMk/>
            <pc:sldMk cId="0" sldId="373"/>
            <ac:grpSpMk id="51223" creationId="{615F3AAA-EB43-401E-AA70-806CBF391D4B}"/>
          </ac:grpSpMkLst>
        </pc:grpChg>
        <pc:grpChg chg="del mod">
          <ac:chgData name="仁園 呂" userId="eef67f80-1e14-4c90-a22b-aad4575b3ef9" providerId="ADAL" clId="{FC75A137-0438-4E64-A2F8-CF022979D0B8}" dt="2020-06-22T13:03:59.302" v="1573"/>
          <ac:grpSpMkLst>
            <pc:docMk/>
            <pc:sldMk cId="0" sldId="373"/>
            <ac:grpSpMk id="51228" creationId="{826CE163-0533-45A7-8F23-0047CF6A0000}"/>
          </ac:grpSpMkLst>
        </pc:grpChg>
        <pc:grpChg chg="mod">
          <ac:chgData name="仁園 呂" userId="eef67f80-1e14-4c90-a22b-aad4575b3ef9" providerId="ADAL" clId="{FC75A137-0438-4E64-A2F8-CF022979D0B8}" dt="2020-06-22T13:03:59.302" v="1573"/>
          <ac:grpSpMkLst>
            <pc:docMk/>
            <pc:sldMk cId="0" sldId="373"/>
            <ac:grpSpMk id="51234" creationId="{2FF7441D-AC42-430C-B7E3-9DF5C336824C}"/>
          </ac:grpSpMkLst>
        </pc:grpChg>
        <pc:grpChg chg="mod">
          <ac:chgData name="仁園 呂" userId="eef67f80-1e14-4c90-a22b-aad4575b3ef9" providerId="ADAL" clId="{FC75A137-0438-4E64-A2F8-CF022979D0B8}" dt="2020-06-22T13:04:00.474" v="1574"/>
          <ac:grpSpMkLst>
            <pc:docMk/>
            <pc:sldMk cId="0" sldId="373"/>
            <ac:grpSpMk id="51237" creationId="{BFBD0599-2CCD-48CC-BBCA-42EFC098A1D9}"/>
          </ac:grpSpMkLst>
        </pc:grpChg>
        <pc:grpChg chg="del mod">
          <ac:chgData name="仁園 呂" userId="eef67f80-1e14-4c90-a22b-aad4575b3ef9" providerId="ADAL" clId="{FC75A137-0438-4E64-A2F8-CF022979D0B8}" dt="2020-06-22T13:08:25.006" v="1582"/>
          <ac:grpSpMkLst>
            <pc:docMk/>
            <pc:sldMk cId="0" sldId="373"/>
            <ac:grpSpMk id="51244" creationId="{A786AA6F-2B2F-4640-8ACD-BBAD03816D43}"/>
          </ac:grpSpMkLst>
        </pc:grpChg>
        <pc:grpChg chg="mod">
          <ac:chgData name="仁園 呂" userId="eef67f80-1e14-4c90-a22b-aad4575b3ef9" providerId="ADAL" clId="{FC75A137-0438-4E64-A2F8-CF022979D0B8}" dt="2020-06-22T13:08:25.006" v="1582"/>
          <ac:grpSpMkLst>
            <pc:docMk/>
            <pc:sldMk cId="0" sldId="373"/>
            <ac:grpSpMk id="51248" creationId="{6C785937-6A14-4CF5-BF15-59E5F1C4298C}"/>
          </ac:grpSpMkLst>
        </pc:grpChg>
        <pc:grpChg chg="del mod">
          <ac:chgData name="仁園 呂" userId="eef67f80-1e14-4c90-a22b-aad4575b3ef9" providerId="ADAL" clId="{FC75A137-0438-4E64-A2F8-CF022979D0B8}" dt="2020-06-22T13:08:43.784" v="1584"/>
          <ac:grpSpMkLst>
            <pc:docMk/>
            <pc:sldMk cId="0" sldId="373"/>
            <ac:grpSpMk id="51256" creationId="{B68DE718-BD15-4E4A-ADDC-E0402172704D}"/>
          </ac:grpSpMkLst>
        </pc:grpChg>
        <pc:grpChg chg="mod">
          <ac:chgData name="仁園 呂" userId="eef67f80-1e14-4c90-a22b-aad4575b3ef9" providerId="ADAL" clId="{FC75A137-0438-4E64-A2F8-CF022979D0B8}" dt="2020-06-22T13:02:28.896" v="1557"/>
          <ac:grpSpMkLst>
            <pc:docMk/>
            <pc:sldMk cId="0" sldId="373"/>
            <ac:grpSpMk id="54272" creationId="{55473BA6-5198-4BDD-A595-A1F67FF32547}"/>
          </ac:grpSpMkLst>
        </pc:grpChg>
        <pc:grpChg chg="mod">
          <ac:chgData name="仁園 呂" userId="eef67f80-1e14-4c90-a22b-aad4575b3ef9" providerId="ADAL" clId="{FC75A137-0438-4E64-A2F8-CF022979D0B8}" dt="2020-06-22T13:02:28.896" v="1557"/>
          <ac:grpSpMkLst>
            <pc:docMk/>
            <pc:sldMk cId="0" sldId="373"/>
            <ac:grpSpMk id="54273" creationId="{90A00B33-83F0-4C4D-905D-76681D1CD3C6}"/>
          </ac:grpSpMkLst>
        </pc:grpChg>
        <pc:grpChg chg="mod">
          <ac:chgData name="仁園 呂" userId="eef67f80-1e14-4c90-a22b-aad4575b3ef9" providerId="ADAL" clId="{FC75A137-0438-4E64-A2F8-CF022979D0B8}" dt="2020-06-22T13:02:30.886" v="1558"/>
          <ac:grpSpMkLst>
            <pc:docMk/>
            <pc:sldMk cId="0" sldId="373"/>
            <ac:grpSpMk id="54277" creationId="{E4AE221D-6F33-4BD1-810C-0D29BE476502}"/>
          </ac:grpSpMkLst>
        </pc:grpChg>
        <pc:grpChg chg="mod">
          <ac:chgData name="仁園 呂" userId="eef67f80-1e14-4c90-a22b-aad4575b3ef9" providerId="ADAL" clId="{FC75A137-0438-4E64-A2F8-CF022979D0B8}" dt="2020-06-22T13:02:37.802" v="1559"/>
          <ac:grpSpMkLst>
            <pc:docMk/>
            <pc:sldMk cId="0" sldId="373"/>
            <ac:grpSpMk id="54286" creationId="{2B776309-7072-40DE-91B8-2843B90BE9C1}"/>
          </ac:grpSpMkLst>
        </pc:grpChg>
        <pc:grpChg chg="del mod">
          <ac:chgData name="仁園 呂" userId="eef67f80-1e14-4c90-a22b-aad4575b3ef9" providerId="ADAL" clId="{FC75A137-0438-4E64-A2F8-CF022979D0B8}" dt="2020-06-22T13:02:54.702" v="1561"/>
          <ac:grpSpMkLst>
            <pc:docMk/>
            <pc:sldMk cId="0" sldId="373"/>
            <ac:grpSpMk id="54290" creationId="{53568AAA-3343-464B-B026-F20502BB3AC2}"/>
          </ac:grpSpMkLst>
        </pc:grpChg>
        <pc:grpChg chg="mod">
          <ac:chgData name="仁園 呂" userId="eef67f80-1e14-4c90-a22b-aad4575b3ef9" providerId="ADAL" clId="{FC75A137-0438-4E64-A2F8-CF022979D0B8}" dt="2020-06-22T13:02:54.702" v="1561"/>
          <ac:grpSpMkLst>
            <pc:docMk/>
            <pc:sldMk cId="0" sldId="373"/>
            <ac:grpSpMk id="54304" creationId="{F78C6933-F6B3-4563-A4A9-8AAF2683DDC1}"/>
          </ac:grpSpMkLst>
        </pc:grpChg>
        <pc:grpChg chg="del mod">
          <ac:chgData name="仁園 呂" userId="eef67f80-1e14-4c90-a22b-aad4575b3ef9" providerId="ADAL" clId="{FC75A137-0438-4E64-A2F8-CF022979D0B8}" dt="2020-06-22T13:03:00.474" v="1563"/>
          <ac:grpSpMkLst>
            <pc:docMk/>
            <pc:sldMk cId="0" sldId="373"/>
            <ac:grpSpMk id="54309" creationId="{26D63F99-14E7-4FDD-B9CD-713790B54A9C}"/>
          </ac:grpSpMkLst>
        </pc:grpChg>
        <pc:grpChg chg="del mod">
          <ac:chgData name="仁園 呂" userId="eef67f80-1e14-4c90-a22b-aad4575b3ef9" providerId="ADAL" clId="{FC75A137-0438-4E64-A2F8-CF022979D0B8}" dt="2020-06-22T13:03:01.943" v="1564"/>
          <ac:grpSpMkLst>
            <pc:docMk/>
            <pc:sldMk cId="0" sldId="373"/>
            <ac:grpSpMk id="54312" creationId="{0C75BB76-D4C3-4720-9684-75163E3F88F7}"/>
          </ac:grpSpMkLst>
        </pc:grpChg>
        <pc:grpChg chg="mod">
          <ac:chgData name="仁園 呂" userId="eef67f80-1e14-4c90-a22b-aad4575b3ef9" providerId="ADAL" clId="{FC75A137-0438-4E64-A2F8-CF022979D0B8}" dt="2020-06-22T13:03:01.943" v="1564"/>
          <ac:grpSpMkLst>
            <pc:docMk/>
            <pc:sldMk cId="0" sldId="373"/>
            <ac:grpSpMk id="54314" creationId="{16FCB1F7-C1A1-4CED-B05A-AA9D5A6DB301}"/>
          </ac:grpSpMkLst>
        </pc:grpChg>
        <pc:grpChg chg="mod">
          <ac:chgData name="仁園 呂" userId="eef67f80-1e14-4c90-a22b-aad4575b3ef9" providerId="ADAL" clId="{FC75A137-0438-4E64-A2F8-CF022979D0B8}" dt="2020-06-22T13:03:03.518" v="1565"/>
          <ac:grpSpMkLst>
            <pc:docMk/>
            <pc:sldMk cId="0" sldId="373"/>
            <ac:grpSpMk id="54317" creationId="{D4B45F9E-1D8A-4DCE-B478-1465BEEEC3B9}"/>
          </ac:grpSpMkLst>
        </pc:grpChg>
        <pc:grpChg chg="del mod">
          <ac:chgData name="仁園 呂" userId="eef67f80-1e14-4c90-a22b-aad4575b3ef9" providerId="ADAL" clId="{FC75A137-0438-4E64-A2F8-CF022979D0B8}" dt="2020-06-22T13:03:26.819" v="1567"/>
          <ac:grpSpMkLst>
            <pc:docMk/>
            <pc:sldMk cId="0" sldId="373"/>
            <ac:grpSpMk id="54327" creationId="{BE113626-2EAA-4FE1-A83B-367872F1E0FC}"/>
          </ac:grpSpMkLst>
        </pc:grpChg>
        <pc:grpChg chg="mod">
          <ac:chgData name="仁園 呂" userId="eef67f80-1e14-4c90-a22b-aad4575b3ef9" providerId="ADAL" clId="{FC75A137-0438-4E64-A2F8-CF022979D0B8}" dt="2020-06-22T13:03:26.819" v="1567"/>
          <ac:grpSpMkLst>
            <pc:docMk/>
            <pc:sldMk cId="0" sldId="373"/>
            <ac:grpSpMk id="54329" creationId="{A901A724-A0F8-4DF8-8748-EF034BAADECA}"/>
          </ac:grpSpMkLst>
        </pc:grpChg>
        <pc:grpChg chg="mod">
          <ac:chgData name="仁園 呂" userId="eef67f80-1e14-4c90-a22b-aad4575b3ef9" providerId="ADAL" clId="{FC75A137-0438-4E64-A2F8-CF022979D0B8}" dt="2020-06-22T13:03:36.849" v="1568"/>
          <ac:grpSpMkLst>
            <pc:docMk/>
            <pc:sldMk cId="0" sldId="373"/>
            <ac:grpSpMk id="54335" creationId="{52084740-B691-491D-8B1A-27282BF35CB4}"/>
          </ac:grpSpMkLst>
        </pc:grpChg>
        <pc:inkChg chg="mod">
          <ac:chgData name="仁園 呂" userId="eef67f80-1e14-4c90-a22b-aad4575b3ef9" providerId="ADAL" clId="{FC75A137-0438-4E64-A2F8-CF022979D0B8}" dt="2020-06-22T13:01:39.078" v="1549"/>
          <ac:inkMkLst>
            <pc:docMk/>
            <pc:sldMk cId="0" sldId="373"/>
            <ac:inkMk id="4" creationId="{F6506132-83F0-446D-83CC-BB78C26AF9BE}"/>
          </ac:inkMkLst>
        </pc:inkChg>
        <pc:inkChg chg="mod">
          <ac:chgData name="仁園 呂" userId="eef67f80-1e14-4c90-a22b-aad4575b3ef9" providerId="ADAL" clId="{FC75A137-0438-4E64-A2F8-CF022979D0B8}" dt="2020-06-22T13:01:39.078" v="1549"/>
          <ac:inkMkLst>
            <pc:docMk/>
            <pc:sldMk cId="0" sldId="373"/>
            <ac:inkMk id="5" creationId="{1ECE0F87-8F82-4FA7-9E8C-FF8E6E46EFD1}"/>
          </ac:inkMkLst>
        </pc:inkChg>
        <pc:inkChg chg="mod">
          <ac:chgData name="仁園 呂" userId="eef67f80-1e14-4c90-a22b-aad4575b3ef9" providerId="ADAL" clId="{FC75A137-0438-4E64-A2F8-CF022979D0B8}" dt="2020-06-22T13:01:39.078" v="1549"/>
          <ac:inkMkLst>
            <pc:docMk/>
            <pc:sldMk cId="0" sldId="373"/>
            <ac:inkMk id="9" creationId="{E271DB42-0359-47D2-92F9-5A0AF252189E}"/>
          </ac:inkMkLst>
        </pc:inkChg>
        <pc:inkChg chg="mod">
          <ac:chgData name="仁園 呂" userId="eef67f80-1e14-4c90-a22b-aad4575b3ef9" providerId="ADAL" clId="{FC75A137-0438-4E64-A2F8-CF022979D0B8}" dt="2020-06-22T13:01:39.078" v="1549"/>
          <ac:inkMkLst>
            <pc:docMk/>
            <pc:sldMk cId="0" sldId="373"/>
            <ac:inkMk id="10" creationId="{614D4991-5696-41FC-B630-EDE69C585AB7}"/>
          </ac:inkMkLst>
        </pc:inkChg>
        <pc:inkChg chg="mod">
          <ac:chgData name="仁園 呂" userId="eef67f80-1e14-4c90-a22b-aad4575b3ef9" providerId="ADAL" clId="{FC75A137-0438-4E64-A2F8-CF022979D0B8}" dt="2020-06-22T13:01:39.078" v="1549"/>
          <ac:inkMkLst>
            <pc:docMk/>
            <pc:sldMk cId="0" sldId="373"/>
            <ac:inkMk id="11" creationId="{B8A87BBC-25A8-455F-8DEC-ACCEE068DA67}"/>
          </ac:inkMkLst>
        </pc:inkChg>
        <pc:inkChg chg="mod">
          <ac:chgData name="仁園 呂" userId="eef67f80-1e14-4c90-a22b-aad4575b3ef9" providerId="ADAL" clId="{FC75A137-0438-4E64-A2F8-CF022979D0B8}" dt="2020-06-22T13:01:39.078" v="1549"/>
          <ac:inkMkLst>
            <pc:docMk/>
            <pc:sldMk cId="0" sldId="373"/>
            <ac:inkMk id="12" creationId="{ED4C02AD-45FA-4E58-94D9-776B76A6F4CE}"/>
          </ac:inkMkLst>
        </pc:inkChg>
        <pc:inkChg chg="mod">
          <ac:chgData name="仁園 呂" userId="eef67f80-1e14-4c90-a22b-aad4575b3ef9" providerId="ADAL" clId="{FC75A137-0438-4E64-A2F8-CF022979D0B8}" dt="2020-06-22T13:01:48.363" v="1550"/>
          <ac:inkMkLst>
            <pc:docMk/>
            <pc:sldMk cId="0" sldId="373"/>
            <ac:inkMk id="16" creationId="{91000BEB-D9BC-4123-9C85-7040B2941D7D}"/>
          </ac:inkMkLst>
        </pc:inkChg>
        <pc:inkChg chg="mod">
          <ac:chgData name="仁園 呂" userId="eef67f80-1e14-4c90-a22b-aad4575b3ef9" providerId="ADAL" clId="{FC75A137-0438-4E64-A2F8-CF022979D0B8}" dt="2020-06-22T13:01:48.363" v="1550"/>
          <ac:inkMkLst>
            <pc:docMk/>
            <pc:sldMk cId="0" sldId="373"/>
            <ac:inkMk id="17" creationId="{7D7F8ED4-19F4-4275-B2CA-8FACA5E25249}"/>
          </ac:inkMkLst>
        </pc:inkChg>
        <pc:inkChg chg="mod">
          <ac:chgData name="仁園 呂" userId="eef67f80-1e14-4c90-a22b-aad4575b3ef9" providerId="ADAL" clId="{FC75A137-0438-4E64-A2F8-CF022979D0B8}" dt="2020-06-22T13:01:48.363" v="1550"/>
          <ac:inkMkLst>
            <pc:docMk/>
            <pc:sldMk cId="0" sldId="373"/>
            <ac:inkMk id="18" creationId="{9DB5CF9B-BF91-40DA-A331-8C3237CBBB26}"/>
          </ac:inkMkLst>
        </pc:inkChg>
        <pc:inkChg chg="mod">
          <ac:chgData name="仁園 呂" userId="eef67f80-1e14-4c90-a22b-aad4575b3ef9" providerId="ADAL" clId="{FC75A137-0438-4E64-A2F8-CF022979D0B8}" dt="2020-06-22T13:01:48.363" v="1550"/>
          <ac:inkMkLst>
            <pc:docMk/>
            <pc:sldMk cId="0" sldId="373"/>
            <ac:inkMk id="19" creationId="{6EC56182-08C9-48F7-8C67-95EE787AA2AB}"/>
          </ac:inkMkLst>
        </pc:inkChg>
        <pc:inkChg chg="mod">
          <ac:chgData name="仁園 呂" userId="eef67f80-1e14-4c90-a22b-aad4575b3ef9" providerId="ADAL" clId="{FC75A137-0438-4E64-A2F8-CF022979D0B8}" dt="2020-06-22T13:01:48.363" v="1550"/>
          <ac:inkMkLst>
            <pc:docMk/>
            <pc:sldMk cId="0" sldId="373"/>
            <ac:inkMk id="20" creationId="{54CCB8F7-75B3-49F4-85FE-7157DD13C884}"/>
          </ac:inkMkLst>
        </pc:inkChg>
        <pc:inkChg chg="mod">
          <ac:chgData name="仁園 呂" userId="eef67f80-1e14-4c90-a22b-aad4575b3ef9" providerId="ADAL" clId="{FC75A137-0438-4E64-A2F8-CF022979D0B8}" dt="2020-06-22T13:01:48.363" v="1550"/>
          <ac:inkMkLst>
            <pc:docMk/>
            <pc:sldMk cId="0" sldId="373"/>
            <ac:inkMk id="21" creationId="{8EA74DAC-3AD5-4CC5-A2A0-3952297E6689}"/>
          </ac:inkMkLst>
        </pc:inkChg>
        <pc:inkChg chg="mod">
          <ac:chgData name="仁園 呂" userId="eef67f80-1e14-4c90-a22b-aad4575b3ef9" providerId="ADAL" clId="{FC75A137-0438-4E64-A2F8-CF022979D0B8}" dt="2020-06-22T13:01:48.363" v="1550"/>
          <ac:inkMkLst>
            <pc:docMk/>
            <pc:sldMk cId="0" sldId="373"/>
            <ac:inkMk id="22" creationId="{4804AB00-4704-477A-B366-0C45C95E0CFE}"/>
          </ac:inkMkLst>
        </pc:inkChg>
        <pc:inkChg chg="mod">
          <ac:chgData name="仁園 呂" userId="eef67f80-1e14-4c90-a22b-aad4575b3ef9" providerId="ADAL" clId="{FC75A137-0438-4E64-A2F8-CF022979D0B8}" dt="2020-06-22T13:01:48.363" v="1550"/>
          <ac:inkMkLst>
            <pc:docMk/>
            <pc:sldMk cId="0" sldId="373"/>
            <ac:inkMk id="23" creationId="{DC4DC646-F623-43FD-94BE-48F77A193DF6}"/>
          </ac:inkMkLst>
        </pc:inkChg>
        <pc:inkChg chg="mod">
          <ac:chgData name="仁園 呂" userId="eef67f80-1e14-4c90-a22b-aad4575b3ef9" providerId="ADAL" clId="{FC75A137-0438-4E64-A2F8-CF022979D0B8}" dt="2020-06-22T13:01:48.363" v="1550"/>
          <ac:inkMkLst>
            <pc:docMk/>
            <pc:sldMk cId="0" sldId="373"/>
            <ac:inkMk id="24" creationId="{B2E84FD7-2965-4A8C-B063-100CE35FAE1A}"/>
          </ac:inkMkLst>
        </pc:inkChg>
        <pc:inkChg chg="mod">
          <ac:chgData name="仁園 呂" userId="eef67f80-1e14-4c90-a22b-aad4575b3ef9" providerId="ADAL" clId="{FC75A137-0438-4E64-A2F8-CF022979D0B8}" dt="2020-06-22T13:01:56.425" v="1551"/>
          <ac:inkMkLst>
            <pc:docMk/>
            <pc:sldMk cId="0" sldId="373"/>
            <ac:inkMk id="27" creationId="{8B97F66C-7A23-49A4-A430-9F4262587361}"/>
          </ac:inkMkLst>
        </pc:inkChg>
        <pc:inkChg chg="mod">
          <ac:chgData name="仁園 呂" userId="eef67f80-1e14-4c90-a22b-aad4575b3ef9" providerId="ADAL" clId="{FC75A137-0438-4E64-A2F8-CF022979D0B8}" dt="2020-06-22T13:01:56.425" v="1551"/>
          <ac:inkMkLst>
            <pc:docMk/>
            <pc:sldMk cId="0" sldId="373"/>
            <ac:inkMk id="28" creationId="{3293974D-DA10-4C28-87CE-27CF58D5CE5B}"/>
          </ac:inkMkLst>
        </pc:inkChg>
        <pc:inkChg chg="mod">
          <ac:chgData name="仁園 呂" userId="eef67f80-1e14-4c90-a22b-aad4575b3ef9" providerId="ADAL" clId="{FC75A137-0438-4E64-A2F8-CF022979D0B8}" dt="2020-06-22T13:01:56.425" v="1551"/>
          <ac:inkMkLst>
            <pc:docMk/>
            <pc:sldMk cId="0" sldId="373"/>
            <ac:inkMk id="29" creationId="{742D379D-46A7-443E-A27E-611DF404A26B}"/>
          </ac:inkMkLst>
        </pc:inkChg>
        <pc:inkChg chg="mod">
          <ac:chgData name="仁園 呂" userId="eef67f80-1e14-4c90-a22b-aad4575b3ef9" providerId="ADAL" clId="{FC75A137-0438-4E64-A2F8-CF022979D0B8}" dt="2020-06-22T13:01:56.425" v="1551"/>
          <ac:inkMkLst>
            <pc:docMk/>
            <pc:sldMk cId="0" sldId="373"/>
            <ac:inkMk id="30" creationId="{2C17E660-6083-4A6F-93F9-2C43AE5CA13B}"/>
          </ac:inkMkLst>
        </pc:inkChg>
        <pc:inkChg chg="mod">
          <ac:chgData name="仁園 呂" userId="eef67f80-1e14-4c90-a22b-aad4575b3ef9" providerId="ADAL" clId="{FC75A137-0438-4E64-A2F8-CF022979D0B8}" dt="2020-06-22T13:01:56.425" v="1551"/>
          <ac:inkMkLst>
            <pc:docMk/>
            <pc:sldMk cId="0" sldId="373"/>
            <ac:inkMk id="31" creationId="{253376CD-6AA1-4F41-97BF-C71AD9E05E39}"/>
          </ac:inkMkLst>
        </pc:inkChg>
        <pc:inkChg chg="mod">
          <ac:chgData name="仁園 呂" userId="eef67f80-1e14-4c90-a22b-aad4575b3ef9" providerId="ADAL" clId="{FC75A137-0438-4E64-A2F8-CF022979D0B8}" dt="2020-06-22T13:01:56.425" v="1551"/>
          <ac:inkMkLst>
            <pc:docMk/>
            <pc:sldMk cId="0" sldId="373"/>
            <ac:inkMk id="32" creationId="{8649836D-BF32-4D63-874B-B1F604FD4BA2}"/>
          </ac:inkMkLst>
        </pc:inkChg>
        <pc:inkChg chg="mod">
          <ac:chgData name="仁園 呂" userId="eef67f80-1e14-4c90-a22b-aad4575b3ef9" providerId="ADAL" clId="{FC75A137-0438-4E64-A2F8-CF022979D0B8}" dt="2020-06-22T13:01:56.425" v="1551"/>
          <ac:inkMkLst>
            <pc:docMk/>
            <pc:sldMk cId="0" sldId="373"/>
            <ac:inkMk id="33" creationId="{F6E0AA04-B79A-4748-BC57-43DF19A51480}"/>
          </ac:inkMkLst>
        </pc:inkChg>
        <pc:inkChg chg="mod">
          <ac:chgData name="仁園 呂" userId="eef67f80-1e14-4c90-a22b-aad4575b3ef9" providerId="ADAL" clId="{FC75A137-0438-4E64-A2F8-CF022979D0B8}" dt="2020-06-22T13:02:04.334" v="1552"/>
          <ac:inkMkLst>
            <pc:docMk/>
            <pc:sldMk cId="0" sldId="373"/>
            <ac:inkMk id="36" creationId="{91CB1F12-E02B-41FF-9742-F3D1EB30DE4C}"/>
          </ac:inkMkLst>
        </pc:inkChg>
        <pc:inkChg chg="mod">
          <ac:chgData name="仁園 呂" userId="eef67f80-1e14-4c90-a22b-aad4575b3ef9" providerId="ADAL" clId="{FC75A137-0438-4E64-A2F8-CF022979D0B8}" dt="2020-06-22T13:02:04.334" v="1552"/>
          <ac:inkMkLst>
            <pc:docMk/>
            <pc:sldMk cId="0" sldId="373"/>
            <ac:inkMk id="37" creationId="{A4D70AB8-8FBA-4F33-A908-7E23B57B6CE7}"/>
          </ac:inkMkLst>
        </pc:inkChg>
        <pc:inkChg chg="mod">
          <ac:chgData name="仁園 呂" userId="eef67f80-1e14-4c90-a22b-aad4575b3ef9" providerId="ADAL" clId="{FC75A137-0438-4E64-A2F8-CF022979D0B8}" dt="2020-06-22T13:02:12.051" v="1553"/>
          <ac:inkMkLst>
            <pc:docMk/>
            <pc:sldMk cId="0" sldId="373"/>
            <ac:inkMk id="39" creationId="{433DA102-8149-4E44-A514-22F9FEFD87A1}"/>
          </ac:inkMkLst>
        </pc:inkChg>
        <pc:inkChg chg="mod">
          <ac:chgData name="仁園 呂" userId="eef67f80-1e14-4c90-a22b-aad4575b3ef9" providerId="ADAL" clId="{FC75A137-0438-4E64-A2F8-CF022979D0B8}" dt="2020-06-22T13:02:12.051" v="1553"/>
          <ac:inkMkLst>
            <pc:docMk/>
            <pc:sldMk cId="0" sldId="373"/>
            <ac:inkMk id="40" creationId="{6CE3F37F-8F25-4293-B4C2-6886500F4355}"/>
          </ac:inkMkLst>
        </pc:inkChg>
        <pc:inkChg chg="mod">
          <ac:chgData name="仁園 呂" userId="eef67f80-1e14-4c90-a22b-aad4575b3ef9" providerId="ADAL" clId="{FC75A137-0438-4E64-A2F8-CF022979D0B8}" dt="2020-06-22T13:02:12.051" v="1553"/>
          <ac:inkMkLst>
            <pc:docMk/>
            <pc:sldMk cId="0" sldId="373"/>
            <ac:inkMk id="41" creationId="{EE14C019-07C0-48FA-B183-F671F298AA62}"/>
          </ac:inkMkLst>
        </pc:inkChg>
        <pc:inkChg chg="mod">
          <ac:chgData name="仁園 呂" userId="eef67f80-1e14-4c90-a22b-aad4575b3ef9" providerId="ADAL" clId="{FC75A137-0438-4E64-A2F8-CF022979D0B8}" dt="2020-06-22T13:02:12.051" v="1553"/>
          <ac:inkMkLst>
            <pc:docMk/>
            <pc:sldMk cId="0" sldId="373"/>
            <ac:inkMk id="42" creationId="{9F366128-9058-4C78-801A-48DEA3694A8A}"/>
          </ac:inkMkLst>
        </pc:inkChg>
        <pc:inkChg chg="mod">
          <ac:chgData name="仁園 呂" userId="eef67f80-1e14-4c90-a22b-aad4575b3ef9" providerId="ADAL" clId="{FC75A137-0438-4E64-A2F8-CF022979D0B8}" dt="2020-06-22T13:02:12.051" v="1553"/>
          <ac:inkMkLst>
            <pc:docMk/>
            <pc:sldMk cId="0" sldId="373"/>
            <ac:inkMk id="43" creationId="{605E915D-53B8-4C24-B4F4-C91D3204B8A8}"/>
          </ac:inkMkLst>
        </pc:inkChg>
        <pc:inkChg chg="mod">
          <ac:chgData name="仁園 呂" userId="eef67f80-1e14-4c90-a22b-aad4575b3ef9" providerId="ADAL" clId="{FC75A137-0438-4E64-A2F8-CF022979D0B8}" dt="2020-06-22T13:02:12.051" v="1553"/>
          <ac:inkMkLst>
            <pc:docMk/>
            <pc:sldMk cId="0" sldId="373"/>
            <ac:inkMk id="44" creationId="{1B34B742-888E-49E2-A0D9-048090EDAB38}"/>
          </ac:inkMkLst>
        </pc:inkChg>
        <pc:inkChg chg="mod">
          <ac:chgData name="仁園 呂" userId="eef67f80-1e14-4c90-a22b-aad4575b3ef9" providerId="ADAL" clId="{FC75A137-0438-4E64-A2F8-CF022979D0B8}" dt="2020-06-22T13:02:21.520" v="1556"/>
          <ac:inkMkLst>
            <pc:docMk/>
            <pc:sldMk cId="0" sldId="373"/>
            <ac:inkMk id="48" creationId="{B404419C-05B1-4BD9-BC87-49105B01C981}"/>
          </ac:inkMkLst>
        </pc:inkChg>
        <pc:inkChg chg="mod">
          <ac:chgData name="仁園 呂" userId="eef67f80-1e14-4c90-a22b-aad4575b3ef9" providerId="ADAL" clId="{FC75A137-0438-4E64-A2F8-CF022979D0B8}" dt="2020-06-22T13:02:21.520" v="1556"/>
          <ac:inkMkLst>
            <pc:docMk/>
            <pc:sldMk cId="0" sldId="373"/>
            <ac:inkMk id="49" creationId="{71B98FE1-ACCD-46A0-853E-9C98C5BF1E89}"/>
          </ac:inkMkLst>
        </pc:inkChg>
        <pc:inkChg chg="mod">
          <ac:chgData name="仁園 呂" userId="eef67f80-1e14-4c90-a22b-aad4575b3ef9" providerId="ADAL" clId="{FC75A137-0438-4E64-A2F8-CF022979D0B8}" dt="2020-06-22T13:02:21.520" v="1556"/>
          <ac:inkMkLst>
            <pc:docMk/>
            <pc:sldMk cId="0" sldId="373"/>
            <ac:inkMk id="51" creationId="{58902DE8-4EEA-4A58-8A23-50ECA590B69E}"/>
          </ac:inkMkLst>
        </pc:inkChg>
        <pc:inkChg chg="mod">
          <ac:chgData name="仁園 呂" userId="eef67f80-1e14-4c90-a22b-aad4575b3ef9" providerId="ADAL" clId="{FC75A137-0438-4E64-A2F8-CF022979D0B8}" dt="2020-06-22T13:02:21.520" v="1556"/>
          <ac:inkMkLst>
            <pc:docMk/>
            <pc:sldMk cId="0" sldId="373"/>
            <ac:inkMk id="53" creationId="{F8C53EB6-335F-4C99-BB61-8FD9A24EA8B0}"/>
          </ac:inkMkLst>
        </pc:inkChg>
        <pc:inkChg chg="mod">
          <ac:chgData name="仁園 呂" userId="eef67f80-1e14-4c90-a22b-aad4575b3ef9" providerId="ADAL" clId="{FC75A137-0438-4E64-A2F8-CF022979D0B8}" dt="2020-06-22T13:02:28.896" v="1557"/>
          <ac:inkMkLst>
            <pc:docMk/>
            <pc:sldMk cId="0" sldId="373"/>
            <ac:inkMk id="55" creationId="{9C905DF3-4260-442F-A9E8-CC4A8BBAE9A0}"/>
          </ac:inkMkLst>
        </pc:inkChg>
        <pc:inkChg chg="mod">
          <ac:chgData name="仁園 呂" userId="eef67f80-1e14-4c90-a22b-aad4575b3ef9" providerId="ADAL" clId="{FC75A137-0438-4E64-A2F8-CF022979D0B8}" dt="2020-06-22T13:02:28.896" v="1557"/>
          <ac:inkMkLst>
            <pc:docMk/>
            <pc:sldMk cId="0" sldId="373"/>
            <ac:inkMk id="56" creationId="{7D5A3C33-E883-4636-8EEF-B8738185C961}"/>
          </ac:inkMkLst>
        </pc:inkChg>
        <pc:inkChg chg="mod">
          <ac:chgData name="仁園 呂" userId="eef67f80-1e14-4c90-a22b-aad4575b3ef9" providerId="ADAL" clId="{FC75A137-0438-4E64-A2F8-CF022979D0B8}" dt="2020-06-22T13:02:28.896" v="1557"/>
          <ac:inkMkLst>
            <pc:docMk/>
            <pc:sldMk cId="0" sldId="373"/>
            <ac:inkMk id="57" creationId="{F6330C11-6E4E-48B4-A0AA-9123D6BC84DC}"/>
          </ac:inkMkLst>
        </pc:inkChg>
        <pc:inkChg chg="mod">
          <ac:chgData name="仁園 呂" userId="eef67f80-1e14-4c90-a22b-aad4575b3ef9" providerId="ADAL" clId="{FC75A137-0438-4E64-A2F8-CF022979D0B8}" dt="2020-06-22T13:02:28.896" v="1557"/>
          <ac:inkMkLst>
            <pc:docMk/>
            <pc:sldMk cId="0" sldId="373"/>
            <ac:inkMk id="58" creationId="{4DEB46A0-686B-48D3-8FF1-113E3BE3A719}"/>
          </ac:inkMkLst>
        </pc:inkChg>
        <pc:inkChg chg="mod">
          <ac:chgData name="仁園 呂" userId="eef67f80-1e14-4c90-a22b-aad4575b3ef9" providerId="ADAL" clId="{FC75A137-0438-4E64-A2F8-CF022979D0B8}" dt="2020-06-22T13:02:28.896" v="1557"/>
          <ac:inkMkLst>
            <pc:docMk/>
            <pc:sldMk cId="0" sldId="373"/>
            <ac:inkMk id="59" creationId="{8D6E26FC-90A2-484D-866E-5C459E453CF7}"/>
          </ac:inkMkLst>
        </pc:inkChg>
        <pc:inkChg chg="mod">
          <ac:chgData name="仁園 呂" userId="eef67f80-1e14-4c90-a22b-aad4575b3ef9" providerId="ADAL" clId="{FC75A137-0438-4E64-A2F8-CF022979D0B8}" dt="2020-06-22T13:02:28.896" v="1557"/>
          <ac:inkMkLst>
            <pc:docMk/>
            <pc:sldMk cId="0" sldId="373"/>
            <ac:inkMk id="60" creationId="{D1A64EBD-481F-426D-9281-79C93851C1DA}"/>
          </ac:inkMkLst>
        </pc:inkChg>
        <pc:inkChg chg="mod">
          <ac:chgData name="仁園 呂" userId="eef67f80-1e14-4c90-a22b-aad4575b3ef9" providerId="ADAL" clId="{FC75A137-0438-4E64-A2F8-CF022979D0B8}" dt="2020-06-22T13:02:30.886" v="1558"/>
          <ac:inkMkLst>
            <pc:docMk/>
            <pc:sldMk cId="0" sldId="373"/>
            <ac:inkMk id="61" creationId="{BCCC2260-7085-490D-B2E6-E008B3DBF616}"/>
          </ac:inkMkLst>
        </pc:inkChg>
        <pc:inkChg chg="mod">
          <ac:chgData name="仁園 呂" userId="eef67f80-1e14-4c90-a22b-aad4575b3ef9" providerId="ADAL" clId="{FC75A137-0438-4E64-A2F8-CF022979D0B8}" dt="2020-06-22T13:02:30.886" v="1558"/>
          <ac:inkMkLst>
            <pc:docMk/>
            <pc:sldMk cId="0" sldId="373"/>
            <ac:inkMk id="62" creationId="{68F9111A-EB6D-47DF-A225-B291EE737A38}"/>
          </ac:inkMkLst>
        </pc:inkChg>
        <pc:inkChg chg="mod">
          <ac:chgData name="仁園 呂" userId="eef67f80-1e14-4c90-a22b-aad4575b3ef9" providerId="ADAL" clId="{FC75A137-0438-4E64-A2F8-CF022979D0B8}" dt="2020-06-22T13:08:43.784" v="1584"/>
          <ac:inkMkLst>
            <pc:docMk/>
            <pc:sldMk cId="0" sldId="373"/>
            <ac:inkMk id="128" creationId="{6B137668-2C03-4FD5-A105-611C5914AC62}"/>
          </ac:inkMkLst>
        </pc:inkChg>
        <pc:inkChg chg="mod">
          <ac:chgData name="仁園 呂" userId="eef67f80-1e14-4c90-a22b-aad4575b3ef9" providerId="ADAL" clId="{FC75A137-0438-4E64-A2F8-CF022979D0B8}" dt="2020-06-22T13:08:43.784" v="1584"/>
          <ac:inkMkLst>
            <pc:docMk/>
            <pc:sldMk cId="0" sldId="373"/>
            <ac:inkMk id="129" creationId="{0125AD21-ACED-42A3-9F6A-C77AAF8B9250}"/>
          </ac:inkMkLst>
        </pc:inkChg>
        <pc:inkChg chg="mod">
          <ac:chgData name="仁園 呂" userId="eef67f80-1e14-4c90-a22b-aad4575b3ef9" providerId="ADAL" clId="{FC75A137-0438-4E64-A2F8-CF022979D0B8}" dt="2020-06-22T13:08:46.255" v="1585"/>
          <ac:inkMkLst>
            <pc:docMk/>
            <pc:sldMk cId="0" sldId="373"/>
            <ac:inkMk id="133" creationId="{5844AE24-2EB4-4226-B674-068D393E991C}"/>
          </ac:inkMkLst>
        </pc:inkChg>
        <pc:inkChg chg="mod">
          <ac:chgData name="仁園 呂" userId="eef67f80-1e14-4c90-a22b-aad4575b3ef9" providerId="ADAL" clId="{FC75A137-0438-4E64-A2F8-CF022979D0B8}" dt="2020-06-22T13:08:46.255" v="1585"/>
          <ac:inkMkLst>
            <pc:docMk/>
            <pc:sldMk cId="0" sldId="373"/>
            <ac:inkMk id="134" creationId="{215D4A96-7EDA-4058-9698-D4AC52A7DF35}"/>
          </ac:inkMkLst>
        </pc:inkChg>
        <pc:inkChg chg="mod">
          <ac:chgData name="仁園 呂" userId="eef67f80-1e14-4c90-a22b-aad4575b3ef9" providerId="ADAL" clId="{FC75A137-0438-4E64-A2F8-CF022979D0B8}" dt="2020-06-22T13:08:46.255" v="1585"/>
          <ac:inkMkLst>
            <pc:docMk/>
            <pc:sldMk cId="0" sldId="373"/>
            <ac:inkMk id="135" creationId="{64BE1D8E-FAAA-4562-B618-6F3264DC8EE5}"/>
          </ac:inkMkLst>
        </pc:inkChg>
        <pc:inkChg chg="mod">
          <ac:chgData name="仁園 呂" userId="eef67f80-1e14-4c90-a22b-aad4575b3ef9" providerId="ADAL" clId="{FC75A137-0438-4E64-A2F8-CF022979D0B8}" dt="2020-06-22T13:08:46.255" v="1585"/>
          <ac:inkMkLst>
            <pc:docMk/>
            <pc:sldMk cId="0" sldId="373"/>
            <ac:inkMk id="136" creationId="{1E28F0F7-A20A-49F5-8F81-7ECC42DF104B}"/>
          </ac:inkMkLst>
        </pc:inkChg>
        <pc:inkChg chg="mod">
          <ac:chgData name="仁園 呂" userId="eef67f80-1e14-4c90-a22b-aad4575b3ef9" providerId="ADAL" clId="{FC75A137-0438-4E64-A2F8-CF022979D0B8}" dt="2020-06-22T13:08:46.255" v="1585"/>
          <ac:inkMkLst>
            <pc:docMk/>
            <pc:sldMk cId="0" sldId="373"/>
            <ac:inkMk id="137" creationId="{8B6ED471-E365-4D3B-A9D6-F0C4341008AF}"/>
          </ac:inkMkLst>
        </pc:inkChg>
        <pc:inkChg chg="mod">
          <ac:chgData name="仁園 呂" userId="eef67f80-1e14-4c90-a22b-aad4575b3ef9" providerId="ADAL" clId="{FC75A137-0438-4E64-A2F8-CF022979D0B8}" dt="2020-06-22T13:08:55.546" v="1586"/>
          <ac:inkMkLst>
            <pc:docMk/>
            <pc:sldMk cId="0" sldId="373"/>
            <ac:inkMk id="139" creationId="{62E93DB5-9B5E-49B2-B7A8-6F42BED45269}"/>
          </ac:inkMkLst>
        </pc:inkChg>
        <pc:inkChg chg="mod">
          <ac:chgData name="仁園 呂" userId="eef67f80-1e14-4c90-a22b-aad4575b3ef9" providerId="ADAL" clId="{FC75A137-0438-4E64-A2F8-CF022979D0B8}" dt="2020-06-22T13:08:55.546" v="1586"/>
          <ac:inkMkLst>
            <pc:docMk/>
            <pc:sldMk cId="0" sldId="373"/>
            <ac:inkMk id="140" creationId="{BC5C1089-E6F3-445A-A163-EADAD74E5C69}"/>
          </ac:inkMkLst>
        </pc:inkChg>
        <pc:inkChg chg="mod">
          <ac:chgData name="仁園 呂" userId="eef67f80-1e14-4c90-a22b-aad4575b3ef9" providerId="ADAL" clId="{FC75A137-0438-4E64-A2F8-CF022979D0B8}" dt="2020-06-22T13:08:55.546" v="1586"/>
          <ac:inkMkLst>
            <pc:docMk/>
            <pc:sldMk cId="0" sldId="373"/>
            <ac:inkMk id="141" creationId="{8579B343-7E52-40F6-B774-FE90454B2181}"/>
          </ac:inkMkLst>
        </pc:inkChg>
        <pc:inkChg chg="mod">
          <ac:chgData name="仁園 呂" userId="eef67f80-1e14-4c90-a22b-aad4575b3ef9" providerId="ADAL" clId="{FC75A137-0438-4E64-A2F8-CF022979D0B8}" dt="2020-06-22T13:08:55.546" v="1586"/>
          <ac:inkMkLst>
            <pc:docMk/>
            <pc:sldMk cId="0" sldId="373"/>
            <ac:inkMk id="142" creationId="{7DFC8A97-D45E-4ADE-93EB-038A63948B47}"/>
          </ac:inkMkLst>
        </pc:inkChg>
        <pc:inkChg chg="mod">
          <ac:chgData name="仁園 呂" userId="eef67f80-1e14-4c90-a22b-aad4575b3ef9" providerId="ADAL" clId="{FC75A137-0438-4E64-A2F8-CF022979D0B8}" dt="2020-06-22T13:08:55.546" v="1586"/>
          <ac:inkMkLst>
            <pc:docMk/>
            <pc:sldMk cId="0" sldId="373"/>
            <ac:inkMk id="143" creationId="{3380C029-E583-496B-B730-B60A374AD0DB}"/>
          </ac:inkMkLst>
        </pc:inkChg>
        <pc:inkChg chg="mod">
          <ac:chgData name="仁園 呂" userId="eef67f80-1e14-4c90-a22b-aad4575b3ef9" providerId="ADAL" clId="{FC75A137-0438-4E64-A2F8-CF022979D0B8}" dt="2020-06-22T13:08:55.546" v="1586"/>
          <ac:inkMkLst>
            <pc:docMk/>
            <pc:sldMk cId="0" sldId="373"/>
            <ac:inkMk id="144" creationId="{9A259E5E-74F7-45D8-81C8-D43D749320D7}"/>
          </ac:inkMkLst>
        </pc:inkChg>
        <pc:inkChg chg="mod">
          <ac:chgData name="仁園 呂" userId="eef67f80-1e14-4c90-a22b-aad4575b3ef9" providerId="ADAL" clId="{FC75A137-0438-4E64-A2F8-CF022979D0B8}" dt="2020-06-22T13:08:55.546" v="1586"/>
          <ac:inkMkLst>
            <pc:docMk/>
            <pc:sldMk cId="0" sldId="373"/>
            <ac:inkMk id="145" creationId="{3B112446-2EA5-49E3-8D0A-2391006A24BB}"/>
          </ac:inkMkLst>
        </pc:inkChg>
        <pc:inkChg chg="mod">
          <ac:chgData name="仁園 呂" userId="eef67f80-1e14-4c90-a22b-aad4575b3ef9" providerId="ADAL" clId="{FC75A137-0438-4E64-A2F8-CF022979D0B8}" dt="2020-06-22T13:08:55.546" v="1586"/>
          <ac:inkMkLst>
            <pc:docMk/>
            <pc:sldMk cId="0" sldId="373"/>
            <ac:inkMk id="146" creationId="{99B9E965-4819-445A-8CA6-F7DF4DBC205E}"/>
          </ac:inkMkLst>
        </pc:inkChg>
        <pc:inkChg chg="mod">
          <ac:chgData name="仁園 呂" userId="eef67f80-1e14-4c90-a22b-aad4575b3ef9" providerId="ADAL" clId="{FC75A137-0438-4E64-A2F8-CF022979D0B8}" dt="2020-06-22T13:08:55.546" v="1586"/>
          <ac:inkMkLst>
            <pc:docMk/>
            <pc:sldMk cId="0" sldId="373"/>
            <ac:inkMk id="147" creationId="{697AA3BB-8CF5-4475-A52A-D8D2F6D50E16}"/>
          </ac:inkMkLst>
        </pc:inkChg>
        <pc:inkChg chg="mod">
          <ac:chgData name="仁園 呂" userId="eef67f80-1e14-4c90-a22b-aad4575b3ef9" providerId="ADAL" clId="{FC75A137-0438-4E64-A2F8-CF022979D0B8}" dt="2020-06-22T13:08:55.546" v="1586"/>
          <ac:inkMkLst>
            <pc:docMk/>
            <pc:sldMk cId="0" sldId="373"/>
            <ac:inkMk id="148" creationId="{0FDAEFA4-DF38-46D8-91C2-507E2FE6BEDF}"/>
          </ac:inkMkLst>
        </pc:inkChg>
        <pc:inkChg chg="mod">
          <ac:chgData name="仁園 呂" userId="eef67f80-1e14-4c90-a22b-aad4575b3ef9" providerId="ADAL" clId="{FC75A137-0438-4E64-A2F8-CF022979D0B8}" dt="2020-06-22T13:08:55.546" v="1586"/>
          <ac:inkMkLst>
            <pc:docMk/>
            <pc:sldMk cId="0" sldId="373"/>
            <ac:inkMk id="149" creationId="{4B5BBBD8-11F1-4F9C-944A-73C59BD01DB3}"/>
          </ac:inkMkLst>
        </pc:inkChg>
        <pc:inkChg chg="mod">
          <ac:chgData name="仁園 呂" userId="eef67f80-1e14-4c90-a22b-aad4575b3ef9" providerId="ADAL" clId="{FC75A137-0438-4E64-A2F8-CF022979D0B8}" dt="2020-06-22T13:08:55.546" v="1586"/>
          <ac:inkMkLst>
            <pc:docMk/>
            <pc:sldMk cId="0" sldId="373"/>
            <ac:inkMk id="150" creationId="{5B36F8E5-1F33-4C6B-AB1C-4F1ADA5F328D}"/>
          </ac:inkMkLst>
        </pc:inkChg>
        <pc:inkChg chg="mod">
          <ac:chgData name="仁園 呂" userId="eef67f80-1e14-4c90-a22b-aad4575b3ef9" providerId="ADAL" clId="{FC75A137-0438-4E64-A2F8-CF022979D0B8}" dt="2020-06-22T13:08:55.546" v="1586"/>
          <ac:inkMkLst>
            <pc:docMk/>
            <pc:sldMk cId="0" sldId="373"/>
            <ac:inkMk id="151" creationId="{46E9A3EB-C944-4688-980D-101CED69C0C0}"/>
          </ac:inkMkLst>
        </pc:inkChg>
        <pc:inkChg chg="mod">
          <ac:chgData name="仁園 呂" userId="eef67f80-1e14-4c90-a22b-aad4575b3ef9" providerId="ADAL" clId="{FC75A137-0438-4E64-A2F8-CF022979D0B8}" dt="2020-06-22T13:08:55.546" v="1586"/>
          <ac:inkMkLst>
            <pc:docMk/>
            <pc:sldMk cId="0" sldId="373"/>
            <ac:inkMk id="152" creationId="{9A03EF97-ED51-4C8C-9AB4-8C432A24F0E9}"/>
          </ac:inkMkLst>
        </pc:inkChg>
        <pc:inkChg chg="mod">
          <ac:chgData name="仁園 呂" userId="eef67f80-1e14-4c90-a22b-aad4575b3ef9" providerId="ADAL" clId="{FC75A137-0438-4E64-A2F8-CF022979D0B8}" dt="2020-06-22T13:08:55.546" v="1586"/>
          <ac:inkMkLst>
            <pc:docMk/>
            <pc:sldMk cId="0" sldId="373"/>
            <ac:inkMk id="153" creationId="{32D7488F-F20F-4BA6-9807-8FE21AF87E85}"/>
          </ac:inkMkLst>
        </pc:inkChg>
        <pc:inkChg chg="mod">
          <ac:chgData name="仁園 呂" userId="eef67f80-1e14-4c90-a22b-aad4575b3ef9" providerId="ADAL" clId="{FC75A137-0438-4E64-A2F8-CF022979D0B8}" dt="2020-06-22T13:08:55.546" v="1586"/>
          <ac:inkMkLst>
            <pc:docMk/>
            <pc:sldMk cId="0" sldId="373"/>
            <ac:inkMk id="154" creationId="{2B50FF80-E760-40F7-8DA0-683CC6A03633}"/>
          </ac:inkMkLst>
        </pc:inkChg>
        <pc:inkChg chg="mod">
          <ac:chgData name="仁園 呂" userId="eef67f80-1e14-4c90-a22b-aad4575b3ef9" providerId="ADAL" clId="{FC75A137-0438-4E64-A2F8-CF022979D0B8}" dt="2020-06-22T13:09:20.598" v="1587"/>
          <ac:inkMkLst>
            <pc:docMk/>
            <pc:sldMk cId="0" sldId="373"/>
            <ac:inkMk id="157" creationId="{AFEA137E-6708-4AD7-9E2F-E647B80804EE}"/>
          </ac:inkMkLst>
        </pc:inkChg>
        <pc:inkChg chg="mod">
          <ac:chgData name="仁園 呂" userId="eef67f80-1e14-4c90-a22b-aad4575b3ef9" providerId="ADAL" clId="{FC75A137-0438-4E64-A2F8-CF022979D0B8}" dt="2020-06-22T13:09:20.598" v="1587"/>
          <ac:inkMkLst>
            <pc:docMk/>
            <pc:sldMk cId="0" sldId="373"/>
            <ac:inkMk id="158" creationId="{0861768C-6362-47EE-88C6-D02B097DD7BA}"/>
          </ac:inkMkLst>
        </pc:inkChg>
        <pc:inkChg chg="mod">
          <ac:chgData name="仁園 呂" userId="eef67f80-1e14-4c90-a22b-aad4575b3ef9" providerId="ADAL" clId="{FC75A137-0438-4E64-A2F8-CF022979D0B8}" dt="2020-06-22T13:09:26.623" v="1588"/>
          <ac:inkMkLst>
            <pc:docMk/>
            <pc:sldMk cId="0" sldId="373"/>
            <ac:inkMk id="160" creationId="{0D197FB2-F88A-4F79-B4DA-F059C3415485}"/>
          </ac:inkMkLst>
        </pc:inkChg>
        <pc:inkChg chg="mod">
          <ac:chgData name="仁園 呂" userId="eef67f80-1e14-4c90-a22b-aad4575b3ef9" providerId="ADAL" clId="{FC75A137-0438-4E64-A2F8-CF022979D0B8}" dt="2020-06-22T13:09:26.623" v="1588"/>
          <ac:inkMkLst>
            <pc:docMk/>
            <pc:sldMk cId="0" sldId="373"/>
            <ac:inkMk id="161" creationId="{3BAE758C-F50F-4986-96A8-581AA2962C6E}"/>
          </ac:inkMkLst>
        </pc:inkChg>
        <pc:inkChg chg="mod">
          <ac:chgData name="仁園 呂" userId="eef67f80-1e14-4c90-a22b-aad4575b3ef9" providerId="ADAL" clId="{FC75A137-0438-4E64-A2F8-CF022979D0B8}" dt="2020-06-22T13:09:26.623" v="1588"/>
          <ac:inkMkLst>
            <pc:docMk/>
            <pc:sldMk cId="0" sldId="373"/>
            <ac:inkMk id="162" creationId="{64F914FD-8B1F-4C2C-B612-7676B7FE53D8}"/>
          </ac:inkMkLst>
        </pc:inkChg>
        <pc:inkChg chg="mod">
          <ac:chgData name="仁園 呂" userId="eef67f80-1e14-4c90-a22b-aad4575b3ef9" providerId="ADAL" clId="{FC75A137-0438-4E64-A2F8-CF022979D0B8}" dt="2020-06-22T13:09:26.623" v="1588"/>
          <ac:inkMkLst>
            <pc:docMk/>
            <pc:sldMk cId="0" sldId="373"/>
            <ac:inkMk id="163" creationId="{42886F57-14A6-4D13-9144-484E3CC4BBEE}"/>
          </ac:inkMkLst>
        </pc:inkChg>
        <pc:inkChg chg="mod">
          <ac:chgData name="仁園 呂" userId="eef67f80-1e14-4c90-a22b-aad4575b3ef9" providerId="ADAL" clId="{FC75A137-0438-4E64-A2F8-CF022979D0B8}" dt="2020-06-22T13:09:26.623" v="1588"/>
          <ac:inkMkLst>
            <pc:docMk/>
            <pc:sldMk cId="0" sldId="373"/>
            <ac:inkMk id="164" creationId="{1590848E-DAB9-4F40-9C03-224E6E71A2F1}"/>
          </ac:inkMkLst>
        </pc:inkChg>
        <pc:inkChg chg="mod">
          <ac:chgData name="仁園 呂" userId="eef67f80-1e14-4c90-a22b-aad4575b3ef9" providerId="ADAL" clId="{FC75A137-0438-4E64-A2F8-CF022979D0B8}" dt="2020-06-22T13:03:59.302" v="1573"/>
          <ac:inkMkLst>
            <pc:docMk/>
            <pc:sldMk cId="0" sldId="373"/>
            <ac:inkMk id="51200" creationId="{51D63AEC-8846-43EA-8125-940DB8C554A0}"/>
          </ac:inkMkLst>
        </pc:inkChg>
        <pc:inkChg chg="mod">
          <ac:chgData name="仁園 呂" userId="eef67f80-1e14-4c90-a22b-aad4575b3ef9" providerId="ADAL" clId="{FC75A137-0438-4E64-A2F8-CF022979D0B8}" dt="2020-06-22T13:03:59.302" v="1573"/>
          <ac:inkMkLst>
            <pc:docMk/>
            <pc:sldMk cId="0" sldId="373"/>
            <ac:inkMk id="51201" creationId="{8DC8AF84-4888-441C-AE60-BE2DD2B054FE}"/>
          </ac:inkMkLst>
        </pc:inkChg>
        <pc:inkChg chg="mod">
          <ac:chgData name="仁園 呂" userId="eef67f80-1e14-4c90-a22b-aad4575b3ef9" providerId="ADAL" clId="{FC75A137-0438-4E64-A2F8-CF022979D0B8}" dt="2020-06-22T13:03:59.302" v="1573"/>
          <ac:inkMkLst>
            <pc:docMk/>
            <pc:sldMk cId="0" sldId="373"/>
            <ac:inkMk id="51203" creationId="{E704A13B-133E-4ED6-8996-DA681030876A}"/>
          </ac:inkMkLst>
        </pc:inkChg>
        <pc:inkChg chg="mod">
          <ac:chgData name="仁園 呂" userId="eef67f80-1e14-4c90-a22b-aad4575b3ef9" providerId="ADAL" clId="{FC75A137-0438-4E64-A2F8-CF022979D0B8}" dt="2020-06-22T13:03:59.302" v="1573"/>
          <ac:inkMkLst>
            <pc:docMk/>
            <pc:sldMk cId="0" sldId="373"/>
            <ac:inkMk id="51204" creationId="{F5B1C4C3-E289-4430-964A-3613FB905374}"/>
          </ac:inkMkLst>
        </pc:inkChg>
        <pc:inkChg chg="mod">
          <ac:chgData name="仁園 呂" userId="eef67f80-1e14-4c90-a22b-aad4575b3ef9" providerId="ADAL" clId="{FC75A137-0438-4E64-A2F8-CF022979D0B8}" dt="2020-06-22T13:03:59.302" v="1573"/>
          <ac:inkMkLst>
            <pc:docMk/>
            <pc:sldMk cId="0" sldId="373"/>
            <ac:inkMk id="51206" creationId="{3841091D-2FA1-4503-A41E-91C981B23486}"/>
          </ac:inkMkLst>
        </pc:inkChg>
        <pc:inkChg chg="mod">
          <ac:chgData name="仁園 呂" userId="eef67f80-1e14-4c90-a22b-aad4575b3ef9" providerId="ADAL" clId="{FC75A137-0438-4E64-A2F8-CF022979D0B8}" dt="2020-06-22T13:03:59.302" v="1573"/>
          <ac:inkMkLst>
            <pc:docMk/>
            <pc:sldMk cId="0" sldId="373"/>
            <ac:inkMk id="51208" creationId="{DDF6B8C3-C8B7-4381-8CAA-B3C50117C866}"/>
          </ac:inkMkLst>
        </pc:inkChg>
        <pc:inkChg chg="mod">
          <ac:chgData name="仁園 呂" userId="eef67f80-1e14-4c90-a22b-aad4575b3ef9" providerId="ADAL" clId="{FC75A137-0438-4E64-A2F8-CF022979D0B8}" dt="2020-06-22T13:03:59.302" v="1573"/>
          <ac:inkMkLst>
            <pc:docMk/>
            <pc:sldMk cId="0" sldId="373"/>
            <ac:inkMk id="51209" creationId="{17908533-0E12-4B60-B684-C4C07544BAB4}"/>
          </ac:inkMkLst>
        </pc:inkChg>
        <pc:inkChg chg="mod">
          <ac:chgData name="仁園 呂" userId="eef67f80-1e14-4c90-a22b-aad4575b3ef9" providerId="ADAL" clId="{FC75A137-0438-4E64-A2F8-CF022979D0B8}" dt="2020-06-22T13:03:59.302" v="1573"/>
          <ac:inkMkLst>
            <pc:docMk/>
            <pc:sldMk cId="0" sldId="373"/>
            <ac:inkMk id="51210" creationId="{98717062-3758-4753-87B7-65560DDBEAC8}"/>
          </ac:inkMkLst>
        </pc:inkChg>
        <pc:inkChg chg="mod">
          <ac:chgData name="仁園 呂" userId="eef67f80-1e14-4c90-a22b-aad4575b3ef9" providerId="ADAL" clId="{FC75A137-0438-4E64-A2F8-CF022979D0B8}" dt="2020-06-22T13:03:59.302" v="1573"/>
          <ac:inkMkLst>
            <pc:docMk/>
            <pc:sldMk cId="0" sldId="373"/>
            <ac:inkMk id="51211" creationId="{27407F62-405D-4015-B95A-165D8262471A}"/>
          </ac:inkMkLst>
        </pc:inkChg>
        <pc:inkChg chg="mod">
          <ac:chgData name="仁園 呂" userId="eef67f80-1e14-4c90-a22b-aad4575b3ef9" providerId="ADAL" clId="{FC75A137-0438-4E64-A2F8-CF022979D0B8}" dt="2020-06-22T13:03:59.302" v="1573"/>
          <ac:inkMkLst>
            <pc:docMk/>
            <pc:sldMk cId="0" sldId="373"/>
            <ac:inkMk id="51212" creationId="{7F099416-3A74-400D-839B-6755537B26E0}"/>
          </ac:inkMkLst>
        </pc:inkChg>
        <pc:inkChg chg="mod">
          <ac:chgData name="仁園 呂" userId="eef67f80-1e14-4c90-a22b-aad4575b3ef9" providerId="ADAL" clId="{FC75A137-0438-4E64-A2F8-CF022979D0B8}" dt="2020-06-22T13:03:59.302" v="1573"/>
          <ac:inkMkLst>
            <pc:docMk/>
            <pc:sldMk cId="0" sldId="373"/>
            <ac:inkMk id="51213" creationId="{2A7BB33C-85CD-49A9-9DC2-C26F142A80DD}"/>
          </ac:inkMkLst>
        </pc:inkChg>
        <pc:inkChg chg="mod">
          <ac:chgData name="仁園 呂" userId="eef67f80-1e14-4c90-a22b-aad4575b3ef9" providerId="ADAL" clId="{FC75A137-0438-4E64-A2F8-CF022979D0B8}" dt="2020-06-22T13:03:59.302" v="1573"/>
          <ac:inkMkLst>
            <pc:docMk/>
            <pc:sldMk cId="0" sldId="373"/>
            <ac:inkMk id="51214" creationId="{CB816C74-C1FE-4BC1-831D-078FCCE89DB2}"/>
          </ac:inkMkLst>
        </pc:inkChg>
        <pc:inkChg chg="mod">
          <ac:chgData name="仁園 呂" userId="eef67f80-1e14-4c90-a22b-aad4575b3ef9" providerId="ADAL" clId="{FC75A137-0438-4E64-A2F8-CF022979D0B8}" dt="2020-06-22T13:03:59.302" v="1573"/>
          <ac:inkMkLst>
            <pc:docMk/>
            <pc:sldMk cId="0" sldId="373"/>
            <ac:inkMk id="51215" creationId="{FF606619-3361-4439-A282-6F20C393AEED}"/>
          </ac:inkMkLst>
        </pc:inkChg>
        <pc:inkChg chg="mod">
          <ac:chgData name="仁園 呂" userId="eef67f80-1e14-4c90-a22b-aad4575b3ef9" providerId="ADAL" clId="{FC75A137-0438-4E64-A2F8-CF022979D0B8}" dt="2020-06-22T13:03:59.302" v="1573"/>
          <ac:inkMkLst>
            <pc:docMk/>
            <pc:sldMk cId="0" sldId="373"/>
            <ac:inkMk id="51216" creationId="{214615A7-82AF-4B35-9DB3-7E412FDE8F98}"/>
          </ac:inkMkLst>
        </pc:inkChg>
        <pc:inkChg chg="mod">
          <ac:chgData name="仁園 呂" userId="eef67f80-1e14-4c90-a22b-aad4575b3ef9" providerId="ADAL" clId="{FC75A137-0438-4E64-A2F8-CF022979D0B8}" dt="2020-06-22T13:03:59.302" v="1573"/>
          <ac:inkMkLst>
            <pc:docMk/>
            <pc:sldMk cId="0" sldId="373"/>
            <ac:inkMk id="51217" creationId="{9EDC6AA6-DAF5-4CDC-92E8-15646FB33C77}"/>
          </ac:inkMkLst>
        </pc:inkChg>
        <pc:inkChg chg="mod">
          <ac:chgData name="仁園 呂" userId="eef67f80-1e14-4c90-a22b-aad4575b3ef9" providerId="ADAL" clId="{FC75A137-0438-4E64-A2F8-CF022979D0B8}" dt="2020-06-22T13:03:59.302" v="1573"/>
          <ac:inkMkLst>
            <pc:docMk/>
            <pc:sldMk cId="0" sldId="373"/>
            <ac:inkMk id="51218" creationId="{12DCEFE9-1B12-4A72-8F10-D10926335BAC}"/>
          </ac:inkMkLst>
        </pc:inkChg>
        <pc:inkChg chg="mod">
          <ac:chgData name="仁園 呂" userId="eef67f80-1e14-4c90-a22b-aad4575b3ef9" providerId="ADAL" clId="{FC75A137-0438-4E64-A2F8-CF022979D0B8}" dt="2020-06-22T13:03:59.302" v="1573"/>
          <ac:inkMkLst>
            <pc:docMk/>
            <pc:sldMk cId="0" sldId="373"/>
            <ac:inkMk id="51219" creationId="{831A16E7-FA5C-43E4-9BB3-28EAFE805CFD}"/>
          </ac:inkMkLst>
        </pc:inkChg>
        <pc:inkChg chg="mod">
          <ac:chgData name="仁園 呂" userId="eef67f80-1e14-4c90-a22b-aad4575b3ef9" providerId="ADAL" clId="{FC75A137-0438-4E64-A2F8-CF022979D0B8}" dt="2020-06-22T13:03:59.302" v="1573"/>
          <ac:inkMkLst>
            <pc:docMk/>
            <pc:sldMk cId="0" sldId="373"/>
            <ac:inkMk id="51220" creationId="{45E1242A-766F-4098-99F4-5B3D355029D8}"/>
          </ac:inkMkLst>
        </pc:inkChg>
        <pc:inkChg chg="mod">
          <ac:chgData name="仁園 呂" userId="eef67f80-1e14-4c90-a22b-aad4575b3ef9" providerId="ADAL" clId="{FC75A137-0438-4E64-A2F8-CF022979D0B8}" dt="2020-06-22T13:03:59.302" v="1573"/>
          <ac:inkMkLst>
            <pc:docMk/>
            <pc:sldMk cId="0" sldId="373"/>
            <ac:inkMk id="51221" creationId="{098BCBAD-928B-49B9-8527-5E722C1AB073}"/>
          </ac:inkMkLst>
        </pc:inkChg>
        <pc:inkChg chg="mod">
          <ac:chgData name="仁園 呂" userId="eef67f80-1e14-4c90-a22b-aad4575b3ef9" providerId="ADAL" clId="{FC75A137-0438-4E64-A2F8-CF022979D0B8}" dt="2020-06-22T13:03:59.302" v="1573"/>
          <ac:inkMkLst>
            <pc:docMk/>
            <pc:sldMk cId="0" sldId="373"/>
            <ac:inkMk id="51224" creationId="{3902E4FE-FAD1-48F8-949B-69830A71F6A4}"/>
          </ac:inkMkLst>
        </pc:inkChg>
        <pc:inkChg chg="mod">
          <ac:chgData name="仁園 呂" userId="eef67f80-1e14-4c90-a22b-aad4575b3ef9" providerId="ADAL" clId="{FC75A137-0438-4E64-A2F8-CF022979D0B8}" dt="2020-06-22T13:03:59.302" v="1573"/>
          <ac:inkMkLst>
            <pc:docMk/>
            <pc:sldMk cId="0" sldId="373"/>
            <ac:inkMk id="51225" creationId="{307CE9FA-847E-4CAC-9659-77F135AC9D94}"/>
          </ac:inkMkLst>
        </pc:inkChg>
        <pc:inkChg chg="mod">
          <ac:chgData name="仁園 呂" userId="eef67f80-1e14-4c90-a22b-aad4575b3ef9" providerId="ADAL" clId="{FC75A137-0438-4E64-A2F8-CF022979D0B8}" dt="2020-06-22T13:03:59.302" v="1573"/>
          <ac:inkMkLst>
            <pc:docMk/>
            <pc:sldMk cId="0" sldId="373"/>
            <ac:inkMk id="51226" creationId="{B337C15B-8076-4AD2-86A8-03DA57FF2626}"/>
          </ac:inkMkLst>
        </pc:inkChg>
        <pc:inkChg chg="mod">
          <ac:chgData name="仁園 呂" userId="eef67f80-1e14-4c90-a22b-aad4575b3ef9" providerId="ADAL" clId="{FC75A137-0438-4E64-A2F8-CF022979D0B8}" dt="2020-06-22T13:03:59.302" v="1573"/>
          <ac:inkMkLst>
            <pc:docMk/>
            <pc:sldMk cId="0" sldId="373"/>
            <ac:inkMk id="51227" creationId="{5C860221-D95E-4FBD-ABBA-D8DCD6A5ACC8}"/>
          </ac:inkMkLst>
        </pc:inkChg>
        <pc:inkChg chg="mod">
          <ac:chgData name="仁園 呂" userId="eef67f80-1e14-4c90-a22b-aad4575b3ef9" providerId="ADAL" clId="{FC75A137-0438-4E64-A2F8-CF022979D0B8}" dt="2020-06-22T13:03:59.302" v="1573"/>
          <ac:inkMkLst>
            <pc:docMk/>
            <pc:sldMk cId="0" sldId="373"/>
            <ac:inkMk id="51229" creationId="{5145E6DD-346A-4C91-8379-5B6A27DC0821}"/>
          </ac:inkMkLst>
        </pc:inkChg>
        <pc:inkChg chg="mod">
          <ac:chgData name="仁園 呂" userId="eef67f80-1e14-4c90-a22b-aad4575b3ef9" providerId="ADAL" clId="{FC75A137-0438-4E64-A2F8-CF022979D0B8}" dt="2020-06-22T13:03:59.302" v="1573"/>
          <ac:inkMkLst>
            <pc:docMk/>
            <pc:sldMk cId="0" sldId="373"/>
            <ac:inkMk id="51230" creationId="{953CD779-81FA-473E-ACB8-63A64A1C4DD0}"/>
          </ac:inkMkLst>
        </pc:inkChg>
        <pc:inkChg chg="mod">
          <ac:chgData name="仁園 呂" userId="eef67f80-1e14-4c90-a22b-aad4575b3ef9" providerId="ADAL" clId="{FC75A137-0438-4E64-A2F8-CF022979D0B8}" dt="2020-06-22T13:03:59.302" v="1573"/>
          <ac:inkMkLst>
            <pc:docMk/>
            <pc:sldMk cId="0" sldId="373"/>
            <ac:inkMk id="51231" creationId="{16CA735B-8D12-4755-AA0F-05B56B675A04}"/>
          </ac:inkMkLst>
        </pc:inkChg>
        <pc:inkChg chg="mod">
          <ac:chgData name="仁園 呂" userId="eef67f80-1e14-4c90-a22b-aad4575b3ef9" providerId="ADAL" clId="{FC75A137-0438-4E64-A2F8-CF022979D0B8}" dt="2020-06-22T13:03:59.302" v="1573"/>
          <ac:inkMkLst>
            <pc:docMk/>
            <pc:sldMk cId="0" sldId="373"/>
            <ac:inkMk id="51232" creationId="{F6F0768A-48C7-4A27-8509-4AFEB212C7DA}"/>
          </ac:inkMkLst>
        </pc:inkChg>
        <pc:inkChg chg="mod">
          <ac:chgData name="仁園 呂" userId="eef67f80-1e14-4c90-a22b-aad4575b3ef9" providerId="ADAL" clId="{FC75A137-0438-4E64-A2F8-CF022979D0B8}" dt="2020-06-22T13:03:59.302" v="1573"/>
          <ac:inkMkLst>
            <pc:docMk/>
            <pc:sldMk cId="0" sldId="373"/>
            <ac:inkMk id="51233" creationId="{587E3DA9-EB6D-4975-A8C8-ED8D9CD8664D}"/>
          </ac:inkMkLst>
        </pc:inkChg>
        <pc:inkChg chg="mod">
          <ac:chgData name="仁園 呂" userId="eef67f80-1e14-4c90-a22b-aad4575b3ef9" providerId="ADAL" clId="{FC75A137-0438-4E64-A2F8-CF022979D0B8}" dt="2020-06-22T13:04:00.474" v="1574"/>
          <ac:inkMkLst>
            <pc:docMk/>
            <pc:sldMk cId="0" sldId="373"/>
            <ac:inkMk id="51235" creationId="{57EF585A-FB76-46D6-9F5D-056252BCC833}"/>
          </ac:inkMkLst>
        </pc:inkChg>
        <pc:inkChg chg="mod">
          <ac:chgData name="仁園 呂" userId="eef67f80-1e14-4c90-a22b-aad4575b3ef9" providerId="ADAL" clId="{FC75A137-0438-4E64-A2F8-CF022979D0B8}" dt="2020-06-22T13:04:00.474" v="1574"/>
          <ac:inkMkLst>
            <pc:docMk/>
            <pc:sldMk cId="0" sldId="373"/>
            <ac:inkMk id="51236" creationId="{72DEEF23-FCD4-419A-BC76-B8732CF58978}"/>
          </ac:inkMkLst>
        </pc:inkChg>
        <pc:inkChg chg="mod">
          <ac:chgData name="仁園 呂" userId="eef67f80-1e14-4c90-a22b-aad4575b3ef9" providerId="ADAL" clId="{FC75A137-0438-4E64-A2F8-CF022979D0B8}" dt="2020-06-22T13:08:25.006" v="1582"/>
          <ac:inkMkLst>
            <pc:docMk/>
            <pc:sldMk cId="0" sldId="373"/>
            <ac:inkMk id="51239" creationId="{18720BE4-0D86-42F9-9419-77FF9DD02B47}"/>
          </ac:inkMkLst>
        </pc:inkChg>
        <pc:inkChg chg="mod">
          <ac:chgData name="仁園 呂" userId="eef67f80-1e14-4c90-a22b-aad4575b3ef9" providerId="ADAL" clId="{FC75A137-0438-4E64-A2F8-CF022979D0B8}" dt="2020-06-22T13:08:25.006" v="1582"/>
          <ac:inkMkLst>
            <pc:docMk/>
            <pc:sldMk cId="0" sldId="373"/>
            <ac:inkMk id="51240" creationId="{7C20FA88-8EA2-4593-9FE7-AC536D96E7D5}"/>
          </ac:inkMkLst>
        </pc:inkChg>
        <pc:inkChg chg="mod">
          <ac:chgData name="仁園 呂" userId="eef67f80-1e14-4c90-a22b-aad4575b3ef9" providerId="ADAL" clId="{FC75A137-0438-4E64-A2F8-CF022979D0B8}" dt="2020-06-22T13:08:25.006" v="1582"/>
          <ac:inkMkLst>
            <pc:docMk/>
            <pc:sldMk cId="0" sldId="373"/>
            <ac:inkMk id="51241" creationId="{44B52C1C-E453-40EA-B1A0-A525F73D706D}"/>
          </ac:inkMkLst>
        </pc:inkChg>
        <pc:inkChg chg="mod">
          <ac:chgData name="仁園 呂" userId="eef67f80-1e14-4c90-a22b-aad4575b3ef9" providerId="ADAL" clId="{FC75A137-0438-4E64-A2F8-CF022979D0B8}" dt="2020-06-22T13:08:25.006" v="1582"/>
          <ac:inkMkLst>
            <pc:docMk/>
            <pc:sldMk cId="0" sldId="373"/>
            <ac:inkMk id="51242" creationId="{59397A17-74DA-4009-AC39-82176560F365}"/>
          </ac:inkMkLst>
        </pc:inkChg>
        <pc:inkChg chg="mod">
          <ac:chgData name="仁園 呂" userId="eef67f80-1e14-4c90-a22b-aad4575b3ef9" providerId="ADAL" clId="{FC75A137-0438-4E64-A2F8-CF022979D0B8}" dt="2020-06-22T13:08:25.006" v="1582"/>
          <ac:inkMkLst>
            <pc:docMk/>
            <pc:sldMk cId="0" sldId="373"/>
            <ac:inkMk id="51243" creationId="{3B29BEED-14F4-41CD-9636-35B212E3C7D3}"/>
          </ac:inkMkLst>
        </pc:inkChg>
        <pc:inkChg chg="mod">
          <ac:chgData name="仁園 呂" userId="eef67f80-1e14-4c90-a22b-aad4575b3ef9" providerId="ADAL" clId="{FC75A137-0438-4E64-A2F8-CF022979D0B8}" dt="2020-06-22T13:08:25.006" v="1582"/>
          <ac:inkMkLst>
            <pc:docMk/>
            <pc:sldMk cId="0" sldId="373"/>
            <ac:inkMk id="51245" creationId="{17EFAEA3-B85D-4398-9B31-31A829B22955}"/>
          </ac:inkMkLst>
        </pc:inkChg>
        <pc:inkChg chg="mod">
          <ac:chgData name="仁園 呂" userId="eef67f80-1e14-4c90-a22b-aad4575b3ef9" providerId="ADAL" clId="{FC75A137-0438-4E64-A2F8-CF022979D0B8}" dt="2020-06-22T13:08:25.006" v="1582"/>
          <ac:inkMkLst>
            <pc:docMk/>
            <pc:sldMk cId="0" sldId="373"/>
            <ac:inkMk id="51246" creationId="{287F04AF-E8A6-4F4E-9F18-9EBECF7D5881}"/>
          </ac:inkMkLst>
        </pc:inkChg>
        <pc:inkChg chg="mod">
          <ac:chgData name="仁園 呂" userId="eef67f80-1e14-4c90-a22b-aad4575b3ef9" providerId="ADAL" clId="{FC75A137-0438-4E64-A2F8-CF022979D0B8}" dt="2020-06-22T13:08:25.006" v="1582"/>
          <ac:inkMkLst>
            <pc:docMk/>
            <pc:sldMk cId="0" sldId="373"/>
            <ac:inkMk id="51247" creationId="{6745A663-8AE1-4B23-B7FB-3CF86CF693B3}"/>
          </ac:inkMkLst>
        </pc:inkChg>
        <pc:inkChg chg="mod">
          <ac:chgData name="仁園 呂" userId="eef67f80-1e14-4c90-a22b-aad4575b3ef9" providerId="ADAL" clId="{FC75A137-0438-4E64-A2F8-CF022979D0B8}" dt="2020-06-22T13:08:43.784" v="1584"/>
          <ac:inkMkLst>
            <pc:docMk/>
            <pc:sldMk cId="0" sldId="373"/>
            <ac:inkMk id="51250" creationId="{CA3CB650-3DFB-4046-B7FD-2CD753C1AC35}"/>
          </ac:inkMkLst>
        </pc:inkChg>
        <pc:inkChg chg="mod">
          <ac:chgData name="仁園 呂" userId="eef67f80-1e14-4c90-a22b-aad4575b3ef9" providerId="ADAL" clId="{FC75A137-0438-4E64-A2F8-CF022979D0B8}" dt="2020-06-22T13:08:43.784" v="1584"/>
          <ac:inkMkLst>
            <pc:docMk/>
            <pc:sldMk cId="0" sldId="373"/>
            <ac:inkMk id="51251" creationId="{BF30AFCE-064C-4F69-8D5D-C129EFD0528D}"/>
          </ac:inkMkLst>
        </pc:inkChg>
        <pc:inkChg chg="mod">
          <ac:chgData name="仁園 呂" userId="eef67f80-1e14-4c90-a22b-aad4575b3ef9" providerId="ADAL" clId="{FC75A137-0438-4E64-A2F8-CF022979D0B8}" dt="2020-06-22T13:08:43.784" v="1584"/>
          <ac:inkMkLst>
            <pc:docMk/>
            <pc:sldMk cId="0" sldId="373"/>
            <ac:inkMk id="51252" creationId="{1E173C6A-83A9-40A3-88E4-0740F22411C1}"/>
          </ac:inkMkLst>
        </pc:inkChg>
        <pc:inkChg chg="mod">
          <ac:chgData name="仁園 呂" userId="eef67f80-1e14-4c90-a22b-aad4575b3ef9" providerId="ADAL" clId="{FC75A137-0438-4E64-A2F8-CF022979D0B8}" dt="2020-06-22T13:08:43.784" v="1584"/>
          <ac:inkMkLst>
            <pc:docMk/>
            <pc:sldMk cId="0" sldId="373"/>
            <ac:inkMk id="51253" creationId="{5DFEC6B2-949F-425F-AF49-0CAB3B7C6310}"/>
          </ac:inkMkLst>
        </pc:inkChg>
        <pc:inkChg chg="mod">
          <ac:chgData name="仁園 呂" userId="eef67f80-1e14-4c90-a22b-aad4575b3ef9" providerId="ADAL" clId="{FC75A137-0438-4E64-A2F8-CF022979D0B8}" dt="2020-06-22T13:08:43.784" v="1584"/>
          <ac:inkMkLst>
            <pc:docMk/>
            <pc:sldMk cId="0" sldId="373"/>
            <ac:inkMk id="51254" creationId="{DAA0A4C9-73DC-460F-9E5A-D036999BCFAC}"/>
          </ac:inkMkLst>
        </pc:inkChg>
        <pc:inkChg chg="mod">
          <ac:chgData name="仁園 呂" userId="eef67f80-1e14-4c90-a22b-aad4575b3ef9" providerId="ADAL" clId="{FC75A137-0438-4E64-A2F8-CF022979D0B8}" dt="2020-06-22T13:08:43.784" v="1584"/>
          <ac:inkMkLst>
            <pc:docMk/>
            <pc:sldMk cId="0" sldId="373"/>
            <ac:inkMk id="51255" creationId="{CA34E429-A884-4BE1-8C40-2053F72E5902}"/>
          </ac:inkMkLst>
        </pc:inkChg>
        <pc:inkChg chg="mod">
          <ac:chgData name="仁園 呂" userId="eef67f80-1e14-4c90-a22b-aad4575b3ef9" providerId="ADAL" clId="{FC75A137-0438-4E64-A2F8-CF022979D0B8}" dt="2020-06-22T13:08:43.784" v="1584"/>
          <ac:inkMkLst>
            <pc:docMk/>
            <pc:sldMk cId="0" sldId="373"/>
            <ac:inkMk id="51257" creationId="{56247278-5434-4620-BDF6-034C459A3C5F}"/>
          </ac:inkMkLst>
        </pc:inkChg>
        <pc:inkChg chg="mod">
          <ac:chgData name="仁園 呂" userId="eef67f80-1e14-4c90-a22b-aad4575b3ef9" providerId="ADAL" clId="{FC75A137-0438-4E64-A2F8-CF022979D0B8}" dt="2020-06-22T13:08:43.784" v="1584"/>
          <ac:inkMkLst>
            <pc:docMk/>
            <pc:sldMk cId="0" sldId="373"/>
            <ac:inkMk id="51258" creationId="{A95298B0-778F-4852-9E6E-96D63475F130}"/>
          </ac:inkMkLst>
        </pc:inkChg>
        <pc:inkChg chg="mod">
          <ac:chgData name="仁園 呂" userId="eef67f80-1e14-4c90-a22b-aad4575b3ef9" providerId="ADAL" clId="{FC75A137-0438-4E64-A2F8-CF022979D0B8}" dt="2020-06-22T13:08:43.784" v="1584"/>
          <ac:inkMkLst>
            <pc:docMk/>
            <pc:sldMk cId="0" sldId="373"/>
            <ac:inkMk id="51259" creationId="{C100CF37-2007-49ED-A657-04F27DBDEA85}"/>
          </ac:inkMkLst>
        </pc:inkChg>
        <pc:inkChg chg="mod">
          <ac:chgData name="仁園 呂" userId="eef67f80-1e14-4c90-a22b-aad4575b3ef9" providerId="ADAL" clId="{FC75A137-0438-4E64-A2F8-CF022979D0B8}" dt="2020-06-22T13:08:43.784" v="1584"/>
          <ac:inkMkLst>
            <pc:docMk/>
            <pc:sldMk cId="0" sldId="373"/>
            <ac:inkMk id="51260" creationId="{4D08A1D6-71E1-47C6-AB1F-8CDB8876DE01}"/>
          </ac:inkMkLst>
        </pc:inkChg>
        <pc:inkChg chg="mod">
          <ac:chgData name="仁園 呂" userId="eef67f80-1e14-4c90-a22b-aad4575b3ef9" providerId="ADAL" clId="{FC75A137-0438-4E64-A2F8-CF022979D0B8}" dt="2020-06-22T13:08:43.784" v="1584"/>
          <ac:inkMkLst>
            <pc:docMk/>
            <pc:sldMk cId="0" sldId="373"/>
            <ac:inkMk id="51261" creationId="{71ED81DC-7D21-4A52-828C-85999CA45F7E}"/>
          </ac:inkMkLst>
        </pc:inkChg>
        <pc:inkChg chg="mod">
          <ac:chgData name="仁園 呂" userId="eef67f80-1e14-4c90-a22b-aad4575b3ef9" providerId="ADAL" clId="{FC75A137-0438-4E64-A2F8-CF022979D0B8}" dt="2020-06-22T13:08:43.784" v="1584"/>
          <ac:inkMkLst>
            <pc:docMk/>
            <pc:sldMk cId="0" sldId="373"/>
            <ac:inkMk id="51262" creationId="{EC98C51B-0735-444A-A4E1-2109BB193EED}"/>
          </ac:inkMkLst>
        </pc:inkChg>
        <pc:inkChg chg="mod">
          <ac:chgData name="仁園 呂" userId="eef67f80-1e14-4c90-a22b-aad4575b3ef9" providerId="ADAL" clId="{FC75A137-0438-4E64-A2F8-CF022979D0B8}" dt="2020-06-22T13:08:43.784" v="1584"/>
          <ac:inkMkLst>
            <pc:docMk/>
            <pc:sldMk cId="0" sldId="373"/>
            <ac:inkMk id="51263" creationId="{0B8E93DE-EA73-4747-B3F8-A5F43E6C61DC}"/>
          </ac:inkMkLst>
        </pc:inkChg>
        <pc:inkChg chg="mod">
          <ac:chgData name="仁園 呂" userId="eef67f80-1e14-4c90-a22b-aad4575b3ef9" providerId="ADAL" clId="{FC75A137-0438-4E64-A2F8-CF022979D0B8}" dt="2020-06-22T13:02:30.886" v="1558"/>
          <ac:inkMkLst>
            <pc:docMk/>
            <pc:sldMk cId="0" sldId="373"/>
            <ac:inkMk id="54274" creationId="{7582F919-63C4-4F33-965F-5760EBAA4E35}"/>
          </ac:inkMkLst>
        </pc:inkChg>
        <pc:inkChg chg="mod">
          <ac:chgData name="仁園 呂" userId="eef67f80-1e14-4c90-a22b-aad4575b3ef9" providerId="ADAL" clId="{FC75A137-0438-4E64-A2F8-CF022979D0B8}" dt="2020-06-22T13:02:30.886" v="1558"/>
          <ac:inkMkLst>
            <pc:docMk/>
            <pc:sldMk cId="0" sldId="373"/>
            <ac:inkMk id="54276" creationId="{4AA7830F-F4C7-4BC2-8620-03740AE24D33}"/>
          </ac:inkMkLst>
        </pc:inkChg>
        <pc:inkChg chg="mod">
          <ac:chgData name="仁園 呂" userId="eef67f80-1e14-4c90-a22b-aad4575b3ef9" providerId="ADAL" clId="{FC75A137-0438-4E64-A2F8-CF022979D0B8}" dt="2020-06-22T13:02:37.802" v="1559"/>
          <ac:inkMkLst>
            <pc:docMk/>
            <pc:sldMk cId="0" sldId="373"/>
            <ac:inkMk id="54278" creationId="{2769DE21-B13C-49EF-B2E1-2B9D397FA4DF}"/>
          </ac:inkMkLst>
        </pc:inkChg>
        <pc:inkChg chg="mod">
          <ac:chgData name="仁園 呂" userId="eef67f80-1e14-4c90-a22b-aad4575b3ef9" providerId="ADAL" clId="{FC75A137-0438-4E64-A2F8-CF022979D0B8}" dt="2020-06-22T13:02:37.802" v="1559"/>
          <ac:inkMkLst>
            <pc:docMk/>
            <pc:sldMk cId="0" sldId="373"/>
            <ac:inkMk id="54279" creationId="{5A8C68EF-DC55-48E6-A657-83202864A8E7}"/>
          </ac:inkMkLst>
        </pc:inkChg>
        <pc:inkChg chg="mod">
          <ac:chgData name="仁園 呂" userId="eef67f80-1e14-4c90-a22b-aad4575b3ef9" providerId="ADAL" clId="{FC75A137-0438-4E64-A2F8-CF022979D0B8}" dt="2020-06-22T13:02:37.802" v="1559"/>
          <ac:inkMkLst>
            <pc:docMk/>
            <pc:sldMk cId="0" sldId="373"/>
            <ac:inkMk id="54280" creationId="{455A5207-4905-4FFD-9D50-18EBE2D8F9A1}"/>
          </ac:inkMkLst>
        </pc:inkChg>
        <pc:inkChg chg="mod">
          <ac:chgData name="仁園 呂" userId="eef67f80-1e14-4c90-a22b-aad4575b3ef9" providerId="ADAL" clId="{FC75A137-0438-4E64-A2F8-CF022979D0B8}" dt="2020-06-22T13:02:37.802" v="1559"/>
          <ac:inkMkLst>
            <pc:docMk/>
            <pc:sldMk cId="0" sldId="373"/>
            <ac:inkMk id="54281" creationId="{9FE1E9F3-BB25-4A77-9E58-4DEDB0117110}"/>
          </ac:inkMkLst>
        </pc:inkChg>
        <pc:inkChg chg="mod">
          <ac:chgData name="仁園 呂" userId="eef67f80-1e14-4c90-a22b-aad4575b3ef9" providerId="ADAL" clId="{FC75A137-0438-4E64-A2F8-CF022979D0B8}" dt="2020-06-22T13:02:37.802" v="1559"/>
          <ac:inkMkLst>
            <pc:docMk/>
            <pc:sldMk cId="0" sldId="373"/>
            <ac:inkMk id="54282" creationId="{DB5CB07F-B919-4082-91CB-CDC7D6E229CB}"/>
          </ac:inkMkLst>
        </pc:inkChg>
        <pc:inkChg chg="mod">
          <ac:chgData name="仁園 呂" userId="eef67f80-1e14-4c90-a22b-aad4575b3ef9" providerId="ADAL" clId="{FC75A137-0438-4E64-A2F8-CF022979D0B8}" dt="2020-06-22T13:02:37.802" v="1559"/>
          <ac:inkMkLst>
            <pc:docMk/>
            <pc:sldMk cId="0" sldId="373"/>
            <ac:inkMk id="54283" creationId="{49C3385B-23DC-41EB-9CFB-D3E70D30920C}"/>
          </ac:inkMkLst>
        </pc:inkChg>
        <pc:inkChg chg="mod">
          <ac:chgData name="仁園 呂" userId="eef67f80-1e14-4c90-a22b-aad4575b3ef9" providerId="ADAL" clId="{FC75A137-0438-4E64-A2F8-CF022979D0B8}" dt="2020-06-22T13:02:37.802" v="1559"/>
          <ac:inkMkLst>
            <pc:docMk/>
            <pc:sldMk cId="0" sldId="373"/>
            <ac:inkMk id="54284" creationId="{0283D018-2FAF-4F22-8E04-45B16D5789E1}"/>
          </ac:inkMkLst>
        </pc:inkChg>
        <pc:inkChg chg="mod">
          <ac:chgData name="仁園 呂" userId="eef67f80-1e14-4c90-a22b-aad4575b3ef9" providerId="ADAL" clId="{FC75A137-0438-4E64-A2F8-CF022979D0B8}" dt="2020-06-22T13:02:37.802" v="1559"/>
          <ac:inkMkLst>
            <pc:docMk/>
            <pc:sldMk cId="0" sldId="373"/>
            <ac:inkMk id="54285" creationId="{B76E1D70-8AC1-4834-8965-7CA4CB432832}"/>
          </ac:inkMkLst>
        </pc:inkChg>
        <pc:inkChg chg="mod">
          <ac:chgData name="仁園 呂" userId="eef67f80-1e14-4c90-a22b-aad4575b3ef9" providerId="ADAL" clId="{FC75A137-0438-4E64-A2F8-CF022979D0B8}" dt="2020-06-22T13:02:54.702" v="1561"/>
          <ac:inkMkLst>
            <pc:docMk/>
            <pc:sldMk cId="0" sldId="373"/>
            <ac:inkMk id="54287" creationId="{264464C4-79CD-4AC0-874F-F8A2C8DFF573}"/>
          </ac:inkMkLst>
        </pc:inkChg>
        <pc:inkChg chg="mod">
          <ac:chgData name="仁園 呂" userId="eef67f80-1e14-4c90-a22b-aad4575b3ef9" providerId="ADAL" clId="{FC75A137-0438-4E64-A2F8-CF022979D0B8}" dt="2020-06-22T13:02:54.702" v="1561"/>
          <ac:inkMkLst>
            <pc:docMk/>
            <pc:sldMk cId="0" sldId="373"/>
            <ac:inkMk id="54288" creationId="{DAB4C9D1-DEC6-42D9-84BA-1569FD701C4A}"/>
          </ac:inkMkLst>
        </pc:inkChg>
        <pc:inkChg chg="mod">
          <ac:chgData name="仁園 呂" userId="eef67f80-1e14-4c90-a22b-aad4575b3ef9" providerId="ADAL" clId="{FC75A137-0438-4E64-A2F8-CF022979D0B8}" dt="2020-06-22T13:02:54.702" v="1561"/>
          <ac:inkMkLst>
            <pc:docMk/>
            <pc:sldMk cId="0" sldId="373"/>
            <ac:inkMk id="54289" creationId="{25F2AFB2-081B-4A98-8780-656A9295E100}"/>
          </ac:inkMkLst>
        </pc:inkChg>
        <pc:inkChg chg="mod">
          <ac:chgData name="仁園 呂" userId="eef67f80-1e14-4c90-a22b-aad4575b3ef9" providerId="ADAL" clId="{FC75A137-0438-4E64-A2F8-CF022979D0B8}" dt="2020-06-22T13:02:54.702" v="1561"/>
          <ac:inkMkLst>
            <pc:docMk/>
            <pc:sldMk cId="0" sldId="373"/>
            <ac:inkMk id="54291" creationId="{526FC860-514F-47DA-9DAE-24114681A807}"/>
          </ac:inkMkLst>
        </pc:inkChg>
        <pc:inkChg chg="mod">
          <ac:chgData name="仁園 呂" userId="eef67f80-1e14-4c90-a22b-aad4575b3ef9" providerId="ADAL" clId="{FC75A137-0438-4E64-A2F8-CF022979D0B8}" dt="2020-06-22T13:02:54.702" v="1561"/>
          <ac:inkMkLst>
            <pc:docMk/>
            <pc:sldMk cId="0" sldId="373"/>
            <ac:inkMk id="54292" creationId="{FD1CC87A-4A17-4DE7-88CB-9126B102D070}"/>
          </ac:inkMkLst>
        </pc:inkChg>
        <pc:inkChg chg="mod">
          <ac:chgData name="仁園 呂" userId="eef67f80-1e14-4c90-a22b-aad4575b3ef9" providerId="ADAL" clId="{FC75A137-0438-4E64-A2F8-CF022979D0B8}" dt="2020-06-22T13:02:54.702" v="1561"/>
          <ac:inkMkLst>
            <pc:docMk/>
            <pc:sldMk cId="0" sldId="373"/>
            <ac:inkMk id="54293" creationId="{B5EF4605-9082-4D6F-967C-EDC54D8F5D9A}"/>
          </ac:inkMkLst>
        </pc:inkChg>
        <pc:inkChg chg="mod">
          <ac:chgData name="仁園 呂" userId="eef67f80-1e14-4c90-a22b-aad4575b3ef9" providerId="ADAL" clId="{FC75A137-0438-4E64-A2F8-CF022979D0B8}" dt="2020-06-22T13:02:54.702" v="1561"/>
          <ac:inkMkLst>
            <pc:docMk/>
            <pc:sldMk cId="0" sldId="373"/>
            <ac:inkMk id="54294" creationId="{E4123DF7-B680-4873-8E77-6E81F05062A9}"/>
          </ac:inkMkLst>
        </pc:inkChg>
        <pc:inkChg chg="mod">
          <ac:chgData name="仁園 呂" userId="eef67f80-1e14-4c90-a22b-aad4575b3ef9" providerId="ADAL" clId="{FC75A137-0438-4E64-A2F8-CF022979D0B8}" dt="2020-06-22T13:02:54.702" v="1561"/>
          <ac:inkMkLst>
            <pc:docMk/>
            <pc:sldMk cId="0" sldId="373"/>
            <ac:inkMk id="54295" creationId="{583A9671-CE7E-40E7-A4C9-C7695D878521}"/>
          </ac:inkMkLst>
        </pc:inkChg>
        <pc:inkChg chg="mod">
          <ac:chgData name="仁園 呂" userId="eef67f80-1e14-4c90-a22b-aad4575b3ef9" providerId="ADAL" clId="{FC75A137-0438-4E64-A2F8-CF022979D0B8}" dt="2020-06-22T13:02:54.702" v="1561"/>
          <ac:inkMkLst>
            <pc:docMk/>
            <pc:sldMk cId="0" sldId="373"/>
            <ac:inkMk id="54296" creationId="{AD4DC7D0-D1F4-4471-BA07-421D076A24FE}"/>
          </ac:inkMkLst>
        </pc:inkChg>
        <pc:inkChg chg="mod">
          <ac:chgData name="仁園 呂" userId="eef67f80-1e14-4c90-a22b-aad4575b3ef9" providerId="ADAL" clId="{FC75A137-0438-4E64-A2F8-CF022979D0B8}" dt="2020-06-22T13:02:54.702" v="1561"/>
          <ac:inkMkLst>
            <pc:docMk/>
            <pc:sldMk cId="0" sldId="373"/>
            <ac:inkMk id="54297" creationId="{F8224E47-322B-4FEA-9688-FE2B6984A380}"/>
          </ac:inkMkLst>
        </pc:inkChg>
        <pc:inkChg chg="mod">
          <ac:chgData name="仁園 呂" userId="eef67f80-1e14-4c90-a22b-aad4575b3ef9" providerId="ADAL" clId="{FC75A137-0438-4E64-A2F8-CF022979D0B8}" dt="2020-06-22T13:02:54.702" v="1561"/>
          <ac:inkMkLst>
            <pc:docMk/>
            <pc:sldMk cId="0" sldId="373"/>
            <ac:inkMk id="54298" creationId="{F15FADE8-7583-4348-B8CB-5E9BE8428516}"/>
          </ac:inkMkLst>
        </pc:inkChg>
        <pc:inkChg chg="mod">
          <ac:chgData name="仁園 呂" userId="eef67f80-1e14-4c90-a22b-aad4575b3ef9" providerId="ADAL" clId="{FC75A137-0438-4E64-A2F8-CF022979D0B8}" dt="2020-06-22T13:02:54.702" v="1561"/>
          <ac:inkMkLst>
            <pc:docMk/>
            <pc:sldMk cId="0" sldId="373"/>
            <ac:inkMk id="54299" creationId="{65DFF3AC-F60C-4E23-8FC6-6C60D32B668C}"/>
          </ac:inkMkLst>
        </pc:inkChg>
        <pc:inkChg chg="mod">
          <ac:chgData name="仁園 呂" userId="eef67f80-1e14-4c90-a22b-aad4575b3ef9" providerId="ADAL" clId="{FC75A137-0438-4E64-A2F8-CF022979D0B8}" dt="2020-06-22T13:02:54.702" v="1561"/>
          <ac:inkMkLst>
            <pc:docMk/>
            <pc:sldMk cId="0" sldId="373"/>
            <ac:inkMk id="54300" creationId="{6B3D8BDA-AC14-4EF2-93F6-27DA9298C933}"/>
          </ac:inkMkLst>
        </pc:inkChg>
        <pc:inkChg chg="mod">
          <ac:chgData name="仁園 呂" userId="eef67f80-1e14-4c90-a22b-aad4575b3ef9" providerId="ADAL" clId="{FC75A137-0438-4E64-A2F8-CF022979D0B8}" dt="2020-06-22T13:02:54.702" v="1561"/>
          <ac:inkMkLst>
            <pc:docMk/>
            <pc:sldMk cId="0" sldId="373"/>
            <ac:inkMk id="54301" creationId="{F7534ECD-59FA-497A-A6D6-F266DB6A0B68}"/>
          </ac:inkMkLst>
        </pc:inkChg>
        <pc:inkChg chg="mod">
          <ac:chgData name="仁園 呂" userId="eef67f80-1e14-4c90-a22b-aad4575b3ef9" providerId="ADAL" clId="{FC75A137-0438-4E64-A2F8-CF022979D0B8}" dt="2020-06-22T13:02:54.702" v="1561"/>
          <ac:inkMkLst>
            <pc:docMk/>
            <pc:sldMk cId="0" sldId="373"/>
            <ac:inkMk id="54302" creationId="{344BA38F-63B8-4710-B8FF-30483F7BA838}"/>
          </ac:inkMkLst>
        </pc:inkChg>
        <pc:inkChg chg="mod">
          <ac:chgData name="仁園 呂" userId="eef67f80-1e14-4c90-a22b-aad4575b3ef9" providerId="ADAL" clId="{FC75A137-0438-4E64-A2F8-CF022979D0B8}" dt="2020-06-22T13:02:54.702" v="1561"/>
          <ac:inkMkLst>
            <pc:docMk/>
            <pc:sldMk cId="0" sldId="373"/>
            <ac:inkMk id="54303" creationId="{AE1C7BAB-539A-444F-9D35-E9F270028434}"/>
          </ac:inkMkLst>
        </pc:inkChg>
        <pc:inkChg chg="mod">
          <ac:chgData name="仁園 呂" userId="eef67f80-1e14-4c90-a22b-aad4575b3ef9" providerId="ADAL" clId="{FC75A137-0438-4E64-A2F8-CF022979D0B8}" dt="2020-06-22T13:03:01.943" v="1564"/>
          <ac:inkMkLst>
            <pc:docMk/>
            <pc:sldMk cId="0" sldId="373"/>
            <ac:inkMk id="54305" creationId="{7FE02B0E-47E7-49FD-8E6A-D807DACABB1C}"/>
          </ac:inkMkLst>
        </pc:inkChg>
        <pc:inkChg chg="mod">
          <ac:chgData name="仁園 呂" userId="eef67f80-1e14-4c90-a22b-aad4575b3ef9" providerId="ADAL" clId="{FC75A137-0438-4E64-A2F8-CF022979D0B8}" dt="2020-06-22T13:03:01.943" v="1564"/>
          <ac:inkMkLst>
            <pc:docMk/>
            <pc:sldMk cId="0" sldId="373"/>
            <ac:inkMk id="54306" creationId="{0EA70BA0-2ABB-4A5F-80F4-D29CE5DE7A3D}"/>
          </ac:inkMkLst>
        </pc:inkChg>
        <pc:inkChg chg="mod">
          <ac:chgData name="仁園 呂" userId="eef67f80-1e14-4c90-a22b-aad4575b3ef9" providerId="ADAL" clId="{FC75A137-0438-4E64-A2F8-CF022979D0B8}" dt="2020-06-22T13:03:01.943" v="1564"/>
          <ac:inkMkLst>
            <pc:docMk/>
            <pc:sldMk cId="0" sldId="373"/>
            <ac:inkMk id="54307" creationId="{7449E700-2075-4D0C-8E75-A785E2562B67}"/>
          </ac:inkMkLst>
        </pc:inkChg>
        <pc:inkChg chg="mod">
          <ac:chgData name="仁園 呂" userId="eef67f80-1e14-4c90-a22b-aad4575b3ef9" providerId="ADAL" clId="{FC75A137-0438-4E64-A2F8-CF022979D0B8}" dt="2020-06-22T13:03:01.943" v="1564"/>
          <ac:inkMkLst>
            <pc:docMk/>
            <pc:sldMk cId="0" sldId="373"/>
            <ac:inkMk id="54308" creationId="{C3CACF75-4119-4789-AD22-B2FCC1EFC33D}"/>
          </ac:inkMkLst>
        </pc:inkChg>
        <pc:inkChg chg="mod">
          <ac:chgData name="仁園 呂" userId="eef67f80-1e14-4c90-a22b-aad4575b3ef9" providerId="ADAL" clId="{FC75A137-0438-4E64-A2F8-CF022979D0B8}" dt="2020-06-22T13:03:01.943" v="1564"/>
          <ac:inkMkLst>
            <pc:docMk/>
            <pc:sldMk cId="0" sldId="373"/>
            <ac:inkMk id="54310" creationId="{6E5B7510-4460-4D0D-9858-EEEB2A31D10E}"/>
          </ac:inkMkLst>
        </pc:inkChg>
        <pc:inkChg chg="mod">
          <ac:chgData name="仁園 呂" userId="eef67f80-1e14-4c90-a22b-aad4575b3ef9" providerId="ADAL" clId="{FC75A137-0438-4E64-A2F8-CF022979D0B8}" dt="2020-06-22T13:03:01.943" v="1564"/>
          <ac:inkMkLst>
            <pc:docMk/>
            <pc:sldMk cId="0" sldId="373"/>
            <ac:inkMk id="54311" creationId="{E5383012-2DC8-4102-83C1-26D799496645}"/>
          </ac:inkMkLst>
        </pc:inkChg>
        <pc:inkChg chg="mod">
          <ac:chgData name="仁園 呂" userId="eef67f80-1e14-4c90-a22b-aad4575b3ef9" providerId="ADAL" clId="{FC75A137-0438-4E64-A2F8-CF022979D0B8}" dt="2020-06-22T13:03:01.943" v="1564"/>
          <ac:inkMkLst>
            <pc:docMk/>
            <pc:sldMk cId="0" sldId="373"/>
            <ac:inkMk id="54313" creationId="{71F28EA6-1083-4FFC-A095-6376E5075ABF}"/>
          </ac:inkMkLst>
        </pc:inkChg>
        <pc:inkChg chg="mod">
          <ac:chgData name="仁園 呂" userId="eef67f80-1e14-4c90-a22b-aad4575b3ef9" providerId="ADAL" clId="{FC75A137-0438-4E64-A2F8-CF022979D0B8}" dt="2020-06-22T13:03:03.518" v="1565"/>
          <ac:inkMkLst>
            <pc:docMk/>
            <pc:sldMk cId="0" sldId="373"/>
            <ac:inkMk id="54315" creationId="{681555DB-BC48-427D-B650-6AA5DF7C52FE}"/>
          </ac:inkMkLst>
        </pc:inkChg>
        <pc:inkChg chg="mod">
          <ac:chgData name="仁園 呂" userId="eef67f80-1e14-4c90-a22b-aad4575b3ef9" providerId="ADAL" clId="{FC75A137-0438-4E64-A2F8-CF022979D0B8}" dt="2020-06-22T13:03:03.518" v="1565"/>
          <ac:inkMkLst>
            <pc:docMk/>
            <pc:sldMk cId="0" sldId="373"/>
            <ac:inkMk id="54316" creationId="{4FC39279-A8F7-4318-8CA8-ACABA9196741}"/>
          </ac:inkMkLst>
        </pc:inkChg>
        <pc:inkChg chg="mod">
          <ac:chgData name="仁園 呂" userId="eef67f80-1e14-4c90-a22b-aad4575b3ef9" providerId="ADAL" clId="{FC75A137-0438-4E64-A2F8-CF022979D0B8}" dt="2020-06-22T13:03:26.819" v="1567"/>
          <ac:inkMkLst>
            <pc:docMk/>
            <pc:sldMk cId="0" sldId="373"/>
            <ac:inkMk id="54318" creationId="{1608B8CB-6DBC-40B2-8FE4-F611117DE275}"/>
          </ac:inkMkLst>
        </pc:inkChg>
        <pc:inkChg chg="mod">
          <ac:chgData name="仁園 呂" userId="eef67f80-1e14-4c90-a22b-aad4575b3ef9" providerId="ADAL" clId="{FC75A137-0438-4E64-A2F8-CF022979D0B8}" dt="2020-06-22T13:03:26.819" v="1567"/>
          <ac:inkMkLst>
            <pc:docMk/>
            <pc:sldMk cId="0" sldId="373"/>
            <ac:inkMk id="54319" creationId="{B4C265EF-E1C7-436C-8DC4-6E54739EC0AA}"/>
          </ac:inkMkLst>
        </pc:inkChg>
        <pc:inkChg chg="mod">
          <ac:chgData name="仁園 呂" userId="eef67f80-1e14-4c90-a22b-aad4575b3ef9" providerId="ADAL" clId="{FC75A137-0438-4E64-A2F8-CF022979D0B8}" dt="2020-06-22T13:03:26.819" v="1567"/>
          <ac:inkMkLst>
            <pc:docMk/>
            <pc:sldMk cId="0" sldId="373"/>
            <ac:inkMk id="54320" creationId="{4FA75DE0-D94A-461D-8782-0FCBECE9733D}"/>
          </ac:inkMkLst>
        </pc:inkChg>
        <pc:inkChg chg="mod">
          <ac:chgData name="仁園 呂" userId="eef67f80-1e14-4c90-a22b-aad4575b3ef9" providerId="ADAL" clId="{FC75A137-0438-4E64-A2F8-CF022979D0B8}" dt="2020-06-22T13:03:26.819" v="1567"/>
          <ac:inkMkLst>
            <pc:docMk/>
            <pc:sldMk cId="0" sldId="373"/>
            <ac:inkMk id="54321" creationId="{64D78222-642D-4CEC-8E4F-070508DB69CC}"/>
          </ac:inkMkLst>
        </pc:inkChg>
        <pc:inkChg chg="mod">
          <ac:chgData name="仁園 呂" userId="eef67f80-1e14-4c90-a22b-aad4575b3ef9" providerId="ADAL" clId="{FC75A137-0438-4E64-A2F8-CF022979D0B8}" dt="2020-06-22T13:03:26.819" v="1567"/>
          <ac:inkMkLst>
            <pc:docMk/>
            <pc:sldMk cId="0" sldId="373"/>
            <ac:inkMk id="54322" creationId="{C8159DFB-29B3-4647-9ED1-4BAAC1DCF479}"/>
          </ac:inkMkLst>
        </pc:inkChg>
        <pc:inkChg chg="mod">
          <ac:chgData name="仁園 呂" userId="eef67f80-1e14-4c90-a22b-aad4575b3ef9" providerId="ADAL" clId="{FC75A137-0438-4E64-A2F8-CF022979D0B8}" dt="2020-06-22T13:03:26.819" v="1567"/>
          <ac:inkMkLst>
            <pc:docMk/>
            <pc:sldMk cId="0" sldId="373"/>
            <ac:inkMk id="54323" creationId="{8FCE774F-6BE9-4B01-A113-CA6E6F14B0FC}"/>
          </ac:inkMkLst>
        </pc:inkChg>
        <pc:inkChg chg="mod">
          <ac:chgData name="仁園 呂" userId="eef67f80-1e14-4c90-a22b-aad4575b3ef9" providerId="ADAL" clId="{FC75A137-0438-4E64-A2F8-CF022979D0B8}" dt="2020-06-22T13:03:26.819" v="1567"/>
          <ac:inkMkLst>
            <pc:docMk/>
            <pc:sldMk cId="0" sldId="373"/>
            <ac:inkMk id="54324" creationId="{68E3E470-8DC3-4269-B90E-65A8BB45E24D}"/>
          </ac:inkMkLst>
        </pc:inkChg>
        <pc:inkChg chg="mod">
          <ac:chgData name="仁園 呂" userId="eef67f80-1e14-4c90-a22b-aad4575b3ef9" providerId="ADAL" clId="{FC75A137-0438-4E64-A2F8-CF022979D0B8}" dt="2020-06-22T13:03:26.819" v="1567"/>
          <ac:inkMkLst>
            <pc:docMk/>
            <pc:sldMk cId="0" sldId="373"/>
            <ac:inkMk id="54325" creationId="{F261276C-CAA1-4062-B47F-23C4B7A1DB1B}"/>
          </ac:inkMkLst>
        </pc:inkChg>
        <pc:inkChg chg="mod">
          <ac:chgData name="仁園 呂" userId="eef67f80-1e14-4c90-a22b-aad4575b3ef9" providerId="ADAL" clId="{FC75A137-0438-4E64-A2F8-CF022979D0B8}" dt="2020-06-22T13:03:26.819" v="1567"/>
          <ac:inkMkLst>
            <pc:docMk/>
            <pc:sldMk cId="0" sldId="373"/>
            <ac:inkMk id="54326" creationId="{4A92BDDD-1FC7-490A-8FCF-7F6707BF9115}"/>
          </ac:inkMkLst>
        </pc:inkChg>
        <pc:inkChg chg="mod">
          <ac:chgData name="仁園 呂" userId="eef67f80-1e14-4c90-a22b-aad4575b3ef9" providerId="ADAL" clId="{FC75A137-0438-4E64-A2F8-CF022979D0B8}" dt="2020-06-22T13:03:26.819" v="1567"/>
          <ac:inkMkLst>
            <pc:docMk/>
            <pc:sldMk cId="0" sldId="373"/>
            <ac:inkMk id="54328" creationId="{0A2D8B55-6C20-4BC7-AB80-3B10FDC3BB58}"/>
          </ac:inkMkLst>
        </pc:inkChg>
        <pc:inkChg chg="mod">
          <ac:chgData name="仁園 呂" userId="eef67f80-1e14-4c90-a22b-aad4575b3ef9" providerId="ADAL" clId="{FC75A137-0438-4E64-A2F8-CF022979D0B8}" dt="2020-06-22T13:03:36.849" v="1568"/>
          <ac:inkMkLst>
            <pc:docMk/>
            <pc:sldMk cId="0" sldId="373"/>
            <ac:inkMk id="54330" creationId="{DE64AD08-39BC-4B7D-A34B-19B72E813913}"/>
          </ac:inkMkLst>
        </pc:inkChg>
        <pc:inkChg chg="mod">
          <ac:chgData name="仁園 呂" userId="eef67f80-1e14-4c90-a22b-aad4575b3ef9" providerId="ADAL" clId="{FC75A137-0438-4E64-A2F8-CF022979D0B8}" dt="2020-06-22T13:03:36.849" v="1568"/>
          <ac:inkMkLst>
            <pc:docMk/>
            <pc:sldMk cId="0" sldId="373"/>
            <ac:inkMk id="54331" creationId="{8CD33C9F-9848-416C-9D75-11E6ADD71893}"/>
          </ac:inkMkLst>
        </pc:inkChg>
        <pc:inkChg chg="mod">
          <ac:chgData name="仁園 呂" userId="eef67f80-1e14-4c90-a22b-aad4575b3ef9" providerId="ADAL" clId="{FC75A137-0438-4E64-A2F8-CF022979D0B8}" dt="2020-06-22T13:03:36.849" v="1568"/>
          <ac:inkMkLst>
            <pc:docMk/>
            <pc:sldMk cId="0" sldId="373"/>
            <ac:inkMk id="54332" creationId="{F1EFEF2C-E2E7-43CC-A8C5-993309200A31}"/>
          </ac:inkMkLst>
        </pc:inkChg>
        <pc:inkChg chg="mod">
          <ac:chgData name="仁園 呂" userId="eef67f80-1e14-4c90-a22b-aad4575b3ef9" providerId="ADAL" clId="{FC75A137-0438-4E64-A2F8-CF022979D0B8}" dt="2020-06-22T13:03:36.849" v="1568"/>
          <ac:inkMkLst>
            <pc:docMk/>
            <pc:sldMk cId="0" sldId="373"/>
            <ac:inkMk id="54333" creationId="{2CFC8FC9-5E00-4752-B103-6F502FD2DAE0}"/>
          </ac:inkMkLst>
        </pc:inkChg>
        <pc:inkChg chg="mod">
          <ac:chgData name="仁園 呂" userId="eef67f80-1e14-4c90-a22b-aad4575b3ef9" providerId="ADAL" clId="{FC75A137-0438-4E64-A2F8-CF022979D0B8}" dt="2020-06-22T13:03:59.302" v="1573"/>
          <ac:inkMkLst>
            <pc:docMk/>
            <pc:sldMk cId="0" sldId="373"/>
            <ac:inkMk id="54334" creationId="{8C5DDD39-D769-495F-8313-F67F9C4353CB}"/>
          </ac:inkMkLst>
        </pc:inkChg>
      </pc:sldChg>
      <pc:sldChg chg="delSp modSp">
        <pc:chgData name="仁園 呂" userId="eef67f80-1e14-4c90-a22b-aad4575b3ef9" providerId="ADAL" clId="{FC75A137-0438-4E64-A2F8-CF022979D0B8}" dt="2020-06-22T13:21:05.876" v="1641"/>
        <pc:sldMkLst>
          <pc:docMk/>
          <pc:sldMk cId="0" sldId="375"/>
        </pc:sldMkLst>
        <pc:spChg chg="mod">
          <ac:chgData name="仁園 呂" userId="eef67f80-1e14-4c90-a22b-aad4575b3ef9" providerId="ADAL" clId="{FC75A137-0438-4E64-A2F8-CF022979D0B8}" dt="2020-06-22T13:19:52.135" v="1638"/>
          <ac:spMkLst>
            <pc:docMk/>
            <pc:sldMk cId="0" sldId="375"/>
            <ac:spMk id="271" creationId="{005883AC-60E6-466F-826C-6D8F4DDACE47}"/>
          </ac:spMkLst>
        </pc:spChg>
        <pc:grpChg chg="del mod">
          <ac:chgData name="仁園 呂" userId="eef67f80-1e14-4c90-a22b-aad4575b3ef9" providerId="ADAL" clId="{FC75A137-0438-4E64-A2F8-CF022979D0B8}" dt="2020-06-22T13:13:24.023" v="1590"/>
          <ac:grpSpMkLst>
            <pc:docMk/>
            <pc:sldMk cId="0" sldId="375"/>
            <ac:grpSpMk id="14" creationId="{A563A93D-72BD-47E6-9729-1DA999F2FD26}"/>
          </ac:grpSpMkLst>
        </pc:grpChg>
        <pc:grpChg chg="del mod">
          <ac:chgData name="仁園 呂" userId="eef67f80-1e14-4c90-a22b-aad4575b3ef9" providerId="ADAL" clId="{FC75A137-0438-4E64-A2F8-CF022979D0B8}" dt="2020-06-22T13:13:25.551" v="1591"/>
          <ac:grpSpMkLst>
            <pc:docMk/>
            <pc:sldMk cId="0" sldId="375"/>
            <ac:grpSpMk id="18" creationId="{F2F6F363-6B6B-4771-9CF7-0A3990EDADED}"/>
          </ac:grpSpMkLst>
        </pc:grpChg>
        <pc:grpChg chg="del mod">
          <ac:chgData name="仁園 呂" userId="eef67f80-1e14-4c90-a22b-aad4575b3ef9" providerId="ADAL" clId="{FC75A137-0438-4E64-A2F8-CF022979D0B8}" dt="2020-06-22T13:13:33.176" v="1592"/>
          <ac:grpSpMkLst>
            <pc:docMk/>
            <pc:sldMk cId="0" sldId="375"/>
            <ac:grpSpMk id="21" creationId="{A8E99E2E-47A1-4DA8-8AF6-205AAE8E0641}"/>
          </ac:grpSpMkLst>
        </pc:grpChg>
        <pc:grpChg chg="del mod">
          <ac:chgData name="仁園 呂" userId="eef67f80-1e14-4c90-a22b-aad4575b3ef9" providerId="ADAL" clId="{FC75A137-0438-4E64-A2F8-CF022979D0B8}" dt="2020-06-22T13:13:33.176" v="1592"/>
          <ac:grpSpMkLst>
            <pc:docMk/>
            <pc:sldMk cId="0" sldId="375"/>
            <ac:grpSpMk id="30" creationId="{B7C5FF1C-237E-4608-8DD1-936D6AC582AB}"/>
          </ac:grpSpMkLst>
        </pc:grpChg>
        <pc:grpChg chg="mod">
          <ac:chgData name="仁園 呂" userId="eef67f80-1e14-4c90-a22b-aad4575b3ef9" providerId="ADAL" clId="{FC75A137-0438-4E64-A2F8-CF022979D0B8}" dt="2020-06-22T13:13:33.176" v="1592"/>
          <ac:grpSpMkLst>
            <pc:docMk/>
            <pc:sldMk cId="0" sldId="375"/>
            <ac:grpSpMk id="31" creationId="{C073C305-F652-45B6-BC71-CF3995B1FB1D}"/>
          </ac:grpSpMkLst>
        </pc:grpChg>
        <pc:grpChg chg="del mod">
          <ac:chgData name="仁園 呂" userId="eef67f80-1e14-4c90-a22b-aad4575b3ef9" providerId="ADAL" clId="{FC75A137-0438-4E64-A2F8-CF022979D0B8}" dt="2020-06-22T13:13:44.851" v="1594"/>
          <ac:grpSpMkLst>
            <pc:docMk/>
            <pc:sldMk cId="0" sldId="375"/>
            <ac:grpSpMk id="35" creationId="{596A733A-F9DB-4065-ABBE-AE9D2ABE44FD}"/>
          </ac:grpSpMkLst>
        </pc:grpChg>
        <pc:grpChg chg="mod">
          <ac:chgData name="仁園 呂" userId="eef67f80-1e14-4c90-a22b-aad4575b3ef9" providerId="ADAL" clId="{FC75A137-0438-4E64-A2F8-CF022979D0B8}" dt="2020-06-22T13:13:44.851" v="1594"/>
          <ac:grpSpMkLst>
            <pc:docMk/>
            <pc:sldMk cId="0" sldId="375"/>
            <ac:grpSpMk id="42" creationId="{2033D3BB-03A2-4F07-9D81-FFEA69BA49D0}"/>
          </ac:grpSpMkLst>
        </pc:grpChg>
        <pc:grpChg chg="mod">
          <ac:chgData name="仁園 呂" userId="eef67f80-1e14-4c90-a22b-aad4575b3ef9" providerId="ADAL" clId="{FC75A137-0438-4E64-A2F8-CF022979D0B8}" dt="2020-06-22T13:13:54.007" v="1595"/>
          <ac:grpSpMkLst>
            <pc:docMk/>
            <pc:sldMk cId="0" sldId="375"/>
            <ac:grpSpMk id="53" creationId="{7DC20078-DF20-43E1-AD66-294D5D3549C4}"/>
          </ac:grpSpMkLst>
        </pc:grpChg>
        <pc:grpChg chg="mod">
          <ac:chgData name="仁園 呂" userId="eef67f80-1e14-4c90-a22b-aad4575b3ef9" providerId="ADAL" clId="{FC75A137-0438-4E64-A2F8-CF022979D0B8}" dt="2020-06-22T13:13:54.007" v="1595"/>
          <ac:grpSpMkLst>
            <pc:docMk/>
            <pc:sldMk cId="0" sldId="375"/>
            <ac:grpSpMk id="54" creationId="{18FFE23E-D7EB-4858-AA0E-7BA071E7F517}"/>
          </ac:grpSpMkLst>
        </pc:grpChg>
        <pc:grpChg chg="mod">
          <ac:chgData name="仁園 呂" userId="eef67f80-1e14-4c90-a22b-aad4575b3ef9" providerId="ADAL" clId="{FC75A137-0438-4E64-A2F8-CF022979D0B8}" dt="2020-06-22T13:14:06.938" v="1596"/>
          <ac:grpSpMkLst>
            <pc:docMk/>
            <pc:sldMk cId="0" sldId="375"/>
            <ac:grpSpMk id="56321" creationId="{0DE75411-E58E-4673-B4D2-6EC77A8DD3BB}"/>
          </ac:grpSpMkLst>
        </pc:grpChg>
        <pc:grpChg chg="mod">
          <ac:chgData name="仁園 呂" userId="eef67f80-1e14-4c90-a22b-aad4575b3ef9" providerId="ADAL" clId="{FC75A137-0438-4E64-A2F8-CF022979D0B8}" dt="2020-06-22T13:14:15.070" v="1597"/>
          <ac:grpSpMkLst>
            <pc:docMk/>
            <pc:sldMk cId="0" sldId="375"/>
            <ac:grpSpMk id="56338" creationId="{635EE904-C9E8-4685-A786-C1C5EFEB933E}"/>
          </ac:grpSpMkLst>
        </pc:grpChg>
        <pc:grpChg chg="mod">
          <ac:chgData name="仁園 呂" userId="eef67f80-1e14-4c90-a22b-aad4575b3ef9" providerId="ADAL" clId="{FC75A137-0438-4E64-A2F8-CF022979D0B8}" dt="2020-06-22T13:14:15.070" v="1597"/>
          <ac:grpSpMkLst>
            <pc:docMk/>
            <pc:sldMk cId="0" sldId="375"/>
            <ac:grpSpMk id="56339" creationId="{CB45ADB2-B0E4-49A0-9A23-76F3951FBD70}"/>
          </ac:grpSpMkLst>
        </pc:grpChg>
        <pc:grpChg chg="del mod">
          <ac:chgData name="仁園 呂" userId="eef67f80-1e14-4c90-a22b-aad4575b3ef9" providerId="ADAL" clId="{FC75A137-0438-4E64-A2F8-CF022979D0B8}" dt="2020-06-22T13:14:21.179" v="1599"/>
          <ac:grpSpMkLst>
            <pc:docMk/>
            <pc:sldMk cId="0" sldId="375"/>
            <ac:grpSpMk id="56344" creationId="{C7C54454-58FD-49DE-A550-9CFA373FA763}"/>
          </ac:grpSpMkLst>
        </pc:grpChg>
        <pc:grpChg chg="mod">
          <ac:chgData name="仁園 呂" userId="eef67f80-1e14-4c90-a22b-aad4575b3ef9" providerId="ADAL" clId="{FC75A137-0438-4E64-A2F8-CF022979D0B8}" dt="2020-06-22T13:14:21.179" v="1599"/>
          <ac:grpSpMkLst>
            <pc:docMk/>
            <pc:sldMk cId="0" sldId="375"/>
            <ac:grpSpMk id="56347" creationId="{8A3EEF14-EEAF-418D-B16A-5BE652B20926}"/>
          </ac:grpSpMkLst>
        </pc:grpChg>
        <pc:grpChg chg="del mod">
          <ac:chgData name="仁園 呂" userId="eef67f80-1e14-4c90-a22b-aad4575b3ef9" providerId="ADAL" clId="{FC75A137-0438-4E64-A2F8-CF022979D0B8}" dt="2020-06-22T13:14:32.928" v="1601"/>
          <ac:grpSpMkLst>
            <pc:docMk/>
            <pc:sldMk cId="0" sldId="375"/>
            <ac:grpSpMk id="56354" creationId="{5DA15BF6-F4B7-495C-832B-4177B622A25C}"/>
          </ac:grpSpMkLst>
        </pc:grpChg>
        <pc:grpChg chg="del mod">
          <ac:chgData name="仁園 呂" userId="eef67f80-1e14-4c90-a22b-aad4575b3ef9" providerId="ADAL" clId="{FC75A137-0438-4E64-A2F8-CF022979D0B8}" dt="2020-06-22T13:14:37.613" v="1602"/>
          <ac:grpSpMkLst>
            <pc:docMk/>
            <pc:sldMk cId="0" sldId="375"/>
            <ac:grpSpMk id="56357" creationId="{9E93E20A-4037-4C72-9AE9-06A487FA45A9}"/>
          </ac:grpSpMkLst>
        </pc:grpChg>
        <pc:grpChg chg="del mod">
          <ac:chgData name="仁園 呂" userId="eef67f80-1e14-4c90-a22b-aad4575b3ef9" providerId="ADAL" clId="{FC75A137-0438-4E64-A2F8-CF022979D0B8}" dt="2020-06-22T13:14:49.851" v="1604"/>
          <ac:grpSpMkLst>
            <pc:docMk/>
            <pc:sldMk cId="0" sldId="375"/>
            <ac:grpSpMk id="56366" creationId="{D014CC54-ED1C-4AF3-A816-ED994B2D75FD}"/>
          </ac:grpSpMkLst>
        </pc:grpChg>
        <pc:grpChg chg="del mod">
          <ac:chgData name="仁園 呂" userId="eef67f80-1e14-4c90-a22b-aad4575b3ef9" providerId="ADAL" clId="{FC75A137-0438-4E64-A2F8-CF022979D0B8}" dt="2020-06-22T13:14:49.851" v="1604"/>
          <ac:grpSpMkLst>
            <pc:docMk/>
            <pc:sldMk cId="0" sldId="375"/>
            <ac:grpSpMk id="56376" creationId="{D64898FA-DA91-4CBF-9BDD-59FC71E7936B}"/>
          </ac:grpSpMkLst>
        </pc:grpChg>
        <pc:grpChg chg="del mod">
          <ac:chgData name="仁園 呂" userId="eef67f80-1e14-4c90-a22b-aad4575b3ef9" providerId="ADAL" clId="{FC75A137-0438-4E64-A2F8-CF022979D0B8}" dt="2020-06-22T13:14:49.851" v="1604"/>
          <ac:grpSpMkLst>
            <pc:docMk/>
            <pc:sldMk cId="0" sldId="375"/>
            <ac:grpSpMk id="56377" creationId="{1DE59274-597A-4A5D-A023-977695CF25F4}"/>
          </ac:grpSpMkLst>
        </pc:grpChg>
        <pc:grpChg chg="del mod">
          <ac:chgData name="仁園 呂" userId="eef67f80-1e14-4c90-a22b-aad4575b3ef9" providerId="ADAL" clId="{FC75A137-0438-4E64-A2F8-CF022979D0B8}" dt="2020-06-22T13:14:53.056" v="1605"/>
          <ac:grpSpMkLst>
            <pc:docMk/>
            <pc:sldMk cId="0" sldId="375"/>
            <ac:grpSpMk id="56381" creationId="{2E264860-B400-4EBB-B775-A9EEF289A2D4}"/>
          </ac:grpSpMkLst>
        </pc:grpChg>
        <pc:grpChg chg="del mod">
          <ac:chgData name="仁園 呂" userId="eef67f80-1e14-4c90-a22b-aad4575b3ef9" providerId="ADAL" clId="{FC75A137-0438-4E64-A2F8-CF022979D0B8}" dt="2020-06-22T13:15:10.477" v="1608"/>
          <ac:grpSpMkLst>
            <pc:docMk/>
            <pc:sldMk cId="0" sldId="375"/>
            <ac:grpSpMk id="56383" creationId="{A48A611A-EC32-4D42-932D-3772BF9A0ED8}"/>
          </ac:grpSpMkLst>
        </pc:grpChg>
        <pc:grpChg chg="mod">
          <ac:chgData name="仁園 呂" userId="eef67f80-1e14-4c90-a22b-aad4575b3ef9" providerId="ADAL" clId="{FC75A137-0438-4E64-A2F8-CF022979D0B8}" dt="2020-06-22T13:15:01.022" v="1606"/>
          <ac:grpSpMkLst>
            <pc:docMk/>
            <pc:sldMk cId="0" sldId="375"/>
            <ac:grpSpMk id="56386" creationId="{E7BA2CDE-F518-4DF2-87B9-0D2A7B3EBAE5}"/>
          </ac:grpSpMkLst>
        </pc:grpChg>
        <pc:grpChg chg="mod">
          <ac:chgData name="仁園 呂" userId="eef67f80-1e14-4c90-a22b-aad4575b3ef9" providerId="ADAL" clId="{FC75A137-0438-4E64-A2F8-CF022979D0B8}" dt="2020-06-22T13:15:08.598" v="1607"/>
          <ac:grpSpMkLst>
            <pc:docMk/>
            <pc:sldMk cId="0" sldId="375"/>
            <ac:grpSpMk id="56390" creationId="{AB5D45FC-771B-42C2-A800-33C428B07838}"/>
          </ac:grpSpMkLst>
        </pc:grpChg>
        <pc:grpChg chg="del mod">
          <ac:chgData name="仁園 呂" userId="eef67f80-1e14-4c90-a22b-aad4575b3ef9" providerId="ADAL" clId="{FC75A137-0438-4E64-A2F8-CF022979D0B8}" dt="2020-06-22T13:15:11.555" v="1609"/>
          <ac:grpSpMkLst>
            <pc:docMk/>
            <pc:sldMk cId="0" sldId="375"/>
            <ac:grpSpMk id="56393" creationId="{9A216FCF-86AF-4749-84AE-6C65777CBF32}"/>
          </ac:grpSpMkLst>
        </pc:grpChg>
        <pc:grpChg chg="mod">
          <ac:chgData name="仁園 呂" userId="eef67f80-1e14-4c90-a22b-aad4575b3ef9" providerId="ADAL" clId="{FC75A137-0438-4E64-A2F8-CF022979D0B8}" dt="2020-06-22T13:15:11.555" v="1609"/>
          <ac:grpSpMkLst>
            <pc:docMk/>
            <pc:sldMk cId="0" sldId="375"/>
            <ac:grpSpMk id="56395" creationId="{2CC17A3F-00C8-4B82-8E25-F1AA2489B2CA}"/>
          </ac:grpSpMkLst>
        </pc:grpChg>
        <pc:grpChg chg="del mod">
          <ac:chgData name="仁園 呂" userId="eef67f80-1e14-4c90-a22b-aad4575b3ef9" providerId="ADAL" clId="{FC75A137-0438-4E64-A2F8-CF022979D0B8}" dt="2020-06-22T13:16:01.600" v="1611"/>
          <ac:grpSpMkLst>
            <pc:docMk/>
            <pc:sldMk cId="0" sldId="375"/>
            <ac:grpSpMk id="56402" creationId="{09646E6D-1245-4960-8DB7-99C58FF2E0D0}"/>
          </ac:grpSpMkLst>
        </pc:grpChg>
        <pc:grpChg chg="del mod">
          <ac:chgData name="仁園 呂" userId="eef67f80-1e14-4c90-a22b-aad4575b3ef9" providerId="ADAL" clId="{FC75A137-0438-4E64-A2F8-CF022979D0B8}" dt="2020-06-22T13:16:03.878" v="1612"/>
          <ac:grpSpMkLst>
            <pc:docMk/>
            <pc:sldMk cId="0" sldId="375"/>
            <ac:grpSpMk id="56406" creationId="{18B953D2-520C-4088-9139-731C0F98DC76}"/>
          </ac:grpSpMkLst>
        </pc:grpChg>
        <pc:grpChg chg="mod">
          <ac:chgData name="仁園 呂" userId="eef67f80-1e14-4c90-a22b-aad4575b3ef9" providerId="ADAL" clId="{FC75A137-0438-4E64-A2F8-CF022979D0B8}" dt="2020-06-22T13:16:01.600" v="1611"/>
          <ac:grpSpMkLst>
            <pc:docMk/>
            <pc:sldMk cId="0" sldId="375"/>
            <ac:grpSpMk id="56407" creationId="{2D176AC9-CA2E-42AD-842B-182F58216888}"/>
          </ac:grpSpMkLst>
        </pc:grpChg>
        <pc:grpChg chg="mod">
          <ac:chgData name="仁園 呂" userId="eef67f80-1e14-4c90-a22b-aad4575b3ef9" providerId="ADAL" clId="{FC75A137-0438-4E64-A2F8-CF022979D0B8}" dt="2020-06-22T13:16:03.878" v="1612"/>
          <ac:grpSpMkLst>
            <pc:docMk/>
            <pc:sldMk cId="0" sldId="375"/>
            <ac:grpSpMk id="56411" creationId="{43577E96-08FC-44CE-AB33-A751F5B4D2A0}"/>
          </ac:grpSpMkLst>
        </pc:grpChg>
        <pc:grpChg chg="del mod">
          <ac:chgData name="仁園 呂" userId="eef67f80-1e14-4c90-a22b-aad4575b3ef9" providerId="ADAL" clId="{FC75A137-0438-4E64-A2F8-CF022979D0B8}" dt="2020-06-22T13:16:11.369" v="1614"/>
          <ac:grpSpMkLst>
            <pc:docMk/>
            <pc:sldMk cId="0" sldId="375"/>
            <ac:grpSpMk id="56417" creationId="{9BFE952F-9D1E-409B-9C0E-B3C7DDCE3B0F}"/>
          </ac:grpSpMkLst>
        </pc:grpChg>
        <pc:grpChg chg="mod">
          <ac:chgData name="仁園 呂" userId="eef67f80-1e14-4c90-a22b-aad4575b3ef9" providerId="ADAL" clId="{FC75A137-0438-4E64-A2F8-CF022979D0B8}" dt="2020-06-22T13:16:11.369" v="1614"/>
          <ac:grpSpMkLst>
            <pc:docMk/>
            <pc:sldMk cId="0" sldId="375"/>
            <ac:grpSpMk id="56424" creationId="{5AA90B44-91D1-4F75-A36A-49A898AB04C6}"/>
          </ac:grpSpMkLst>
        </pc:grpChg>
        <pc:grpChg chg="mod">
          <ac:chgData name="仁園 呂" userId="eef67f80-1e14-4c90-a22b-aad4575b3ef9" providerId="ADAL" clId="{FC75A137-0438-4E64-A2F8-CF022979D0B8}" dt="2020-06-22T13:16:11.369" v="1614"/>
          <ac:grpSpMkLst>
            <pc:docMk/>
            <pc:sldMk cId="0" sldId="375"/>
            <ac:grpSpMk id="56425" creationId="{D06ADD82-6976-4E95-8FF1-343D6254D05B}"/>
          </ac:grpSpMkLst>
        </pc:grpChg>
        <pc:grpChg chg="mod">
          <ac:chgData name="仁園 呂" userId="eef67f80-1e14-4c90-a22b-aad4575b3ef9" providerId="ADAL" clId="{FC75A137-0438-4E64-A2F8-CF022979D0B8}" dt="2020-06-22T13:16:29.696" v="1615"/>
          <ac:grpSpMkLst>
            <pc:docMk/>
            <pc:sldMk cId="0" sldId="375"/>
            <ac:grpSpMk id="56429" creationId="{CFEE2FC4-8F5F-4922-B26C-1E81208125B9}"/>
          </ac:grpSpMkLst>
        </pc:grpChg>
        <pc:grpChg chg="mod">
          <ac:chgData name="仁園 呂" userId="eef67f80-1e14-4c90-a22b-aad4575b3ef9" providerId="ADAL" clId="{FC75A137-0438-4E64-A2F8-CF022979D0B8}" dt="2020-06-22T13:16:31.523" v="1616"/>
          <ac:grpSpMkLst>
            <pc:docMk/>
            <pc:sldMk cId="0" sldId="375"/>
            <ac:grpSpMk id="56433" creationId="{ACDB1BD7-FAA5-47C7-A123-6BF074596D2E}"/>
          </ac:grpSpMkLst>
        </pc:grpChg>
        <pc:grpChg chg="del mod">
          <ac:chgData name="仁園 呂" userId="eef67f80-1e14-4c90-a22b-aad4575b3ef9" providerId="ADAL" clId="{FC75A137-0438-4E64-A2F8-CF022979D0B8}" dt="2020-06-22T13:16:46.727" v="1618"/>
          <ac:grpSpMkLst>
            <pc:docMk/>
            <pc:sldMk cId="0" sldId="375"/>
            <ac:grpSpMk id="56439" creationId="{2ECF0159-3C65-44D9-B6C4-27F2044E6BF7}"/>
          </ac:grpSpMkLst>
        </pc:grpChg>
        <pc:grpChg chg="del mod">
          <ac:chgData name="仁園 呂" userId="eef67f80-1e14-4c90-a22b-aad4575b3ef9" providerId="ADAL" clId="{FC75A137-0438-4E64-A2F8-CF022979D0B8}" dt="2020-06-22T13:16:49.226" v="1619"/>
          <ac:grpSpMkLst>
            <pc:docMk/>
            <pc:sldMk cId="0" sldId="375"/>
            <ac:grpSpMk id="56443" creationId="{76D99B24-DA7A-4B31-BDC3-841ED4D1F283}"/>
          </ac:grpSpMkLst>
        </pc:grpChg>
        <pc:grpChg chg="del mod">
          <ac:chgData name="仁園 呂" userId="eef67f80-1e14-4c90-a22b-aad4575b3ef9" providerId="ADAL" clId="{FC75A137-0438-4E64-A2F8-CF022979D0B8}" dt="2020-06-22T13:17:06.503" v="1623"/>
          <ac:grpSpMkLst>
            <pc:docMk/>
            <pc:sldMk cId="0" sldId="375"/>
            <ac:grpSpMk id="56447" creationId="{F18A9A45-F120-4D41-AB31-E3668AE0818B}"/>
          </ac:grpSpMkLst>
        </pc:grpChg>
        <pc:grpChg chg="mod">
          <ac:chgData name="仁園 呂" userId="eef67f80-1e14-4c90-a22b-aad4575b3ef9" providerId="ADAL" clId="{FC75A137-0438-4E64-A2F8-CF022979D0B8}" dt="2020-06-22T13:16:52.428" v="1620"/>
          <ac:grpSpMkLst>
            <pc:docMk/>
            <pc:sldMk cId="0" sldId="375"/>
            <ac:grpSpMk id="56451" creationId="{041EBF20-0E95-4002-920B-77E65F51C26C}"/>
          </ac:grpSpMkLst>
        </pc:grpChg>
        <pc:grpChg chg="del mod">
          <ac:chgData name="仁園 呂" userId="eef67f80-1e14-4c90-a22b-aad4575b3ef9" providerId="ADAL" clId="{FC75A137-0438-4E64-A2F8-CF022979D0B8}" dt="2020-06-22T13:16:58.055" v="1622"/>
          <ac:grpSpMkLst>
            <pc:docMk/>
            <pc:sldMk cId="0" sldId="375"/>
            <ac:grpSpMk id="56455" creationId="{C3A04EF4-D69B-4E93-81B6-F5A10E01A5A4}"/>
          </ac:grpSpMkLst>
        </pc:grpChg>
        <pc:grpChg chg="del mod">
          <ac:chgData name="仁園 呂" userId="eef67f80-1e14-4c90-a22b-aad4575b3ef9" providerId="ADAL" clId="{FC75A137-0438-4E64-A2F8-CF022979D0B8}" dt="2020-06-22T13:17:06.503" v="1623"/>
          <ac:grpSpMkLst>
            <pc:docMk/>
            <pc:sldMk cId="0" sldId="375"/>
            <ac:grpSpMk id="56458" creationId="{C3CA145B-D5A3-47A2-A439-F66453C1B446}"/>
          </ac:grpSpMkLst>
        </pc:grpChg>
        <pc:grpChg chg="del mod">
          <ac:chgData name="仁園 呂" userId="eef67f80-1e14-4c90-a22b-aad4575b3ef9" providerId="ADAL" clId="{FC75A137-0438-4E64-A2F8-CF022979D0B8}" dt="2020-06-22T13:17:07.847" v="1624"/>
          <ac:grpSpMkLst>
            <pc:docMk/>
            <pc:sldMk cId="0" sldId="375"/>
            <ac:grpSpMk id="56467" creationId="{8830C94A-02FD-4FD3-A16C-58A253925935}"/>
          </ac:grpSpMkLst>
        </pc:grpChg>
        <pc:grpChg chg="mod">
          <ac:chgData name="仁園 呂" userId="eef67f80-1e14-4c90-a22b-aad4575b3ef9" providerId="ADAL" clId="{FC75A137-0438-4E64-A2F8-CF022979D0B8}" dt="2020-06-22T13:17:06.503" v="1623"/>
          <ac:grpSpMkLst>
            <pc:docMk/>
            <pc:sldMk cId="0" sldId="375"/>
            <ac:grpSpMk id="56468" creationId="{0352C386-BCF3-4B07-9A75-EC0DCE2DEE4C}"/>
          </ac:grpSpMkLst>
        </pc:grpChg>
        <pc:grpChg chg="mod">
          <ac:chgData name="仁園 呂" userId="eef67f80-1e14-4c90-a22b-aad4575b3ef9" providerId="ADAL" clId="{FC75A137-0438-4E64-A2F8-CF022979D0B8}" dt="2020-06-22T13:17:07.847" v="1624"/>
          <ac:grpSpMkLst>
            <pc:docMk/>
            <pc:sldMk cId="0" sldId="375"/>
            <ac:grpSpMk id="56470" creationId="{35EBD6E9-EAD6-409E-A6A7-AE026E91BBF6}"/>
          </ac:grpSpMkLst>
        </pc:grpChg>
        <pc:grpChg chg="mod">
          <ac:chgData name="仁園 呂" userId="eef67f80-1e14-4c90-a22b-aad4575b3ef9" providerId="ADAL" clId="{FC75A137-0438-4E64-A2F8-CF022979D0B8}" dt="2020-06-22T13:17:17.427" v="1625"/>
          <ac:grpSpMkLst>
            <pc:docMk/>
            <pc:sldMk cId="0" sldId="375"/>
            <ac:grpSpMk id="56476" creationId="{38CF469D-05B6-4136-B274-E5FD9E91B305}"/>
          </ac:grpSpMkLst>
        </pc:grpChg>
        <pc:grpChg chg="del mod">
          <ac:chgData name="仁園 呂" userId="eef67f80-1e14-4c90-a22b-aad4575b3ef9" providerId="ADAL" clId="{FC75A137-0438-4E64-A2F8-CF022979D0B8}" dt="2020-06-22T13:17:23.789" v="1627"/>
          <ac:grpSpMkLst>
            <pc:docMk/>
            <pc:sldMk cId="0" sldId="375"/>
            <ac:grpSpMk id="56479" creationId="{4B0DC41C-F17A-46A9-BEE4-0D8FB06DD732}"/>
          </ac:grpSpMkLst>
        </pc:grpChg>
        <pc:grpChg chg="del mod">
          <ac:chgData name="仁園 呂" userId="eef67f80-1e14-4c90-a22b-aad4575b3ef9" providerId="ADAL" clId="{FC75A137-0438-4E64-A2F8-CF022979D0B8}" dt="2020-06-22T13:17:35.572" v="1628"/>
          <ac:grpSpMkLst>
            <pc:docMk/>
            <pc:sldMk cId="0" sldId="375"/>
            <ac:grpSpMk id="56489" creationId="{7B0BA70C-D80D-4BDA-BD92-0DD5CBDA9B10}"/>
          </ac:grpSpMkLst>
        </pc:grpChg>
        <pc:grpChg chg="del mod">
          <ac:chgData name="仁園 呂" userId="eef67f80-1e14-4c90-a22b-aad4575b3ef9" providerId="ADAL" clId="{FC75A137-0438-4E64-A2F8-CF022979D0B8}" dt="2020-06-22T13:17:43.351" v="1629"/>
          <ac:grpSpMkLst>
            <pc:docMk/>
            <pc:sldMk cId="0" sldId="375"/>
            <ac:grpSpMk id="56512" creationId="{00A53FB2-0561-4258-9921-E96EDE833365}"/>
          </ac:grpSpMkLst>
        </pc:grpChg>
        <pc:grpChg chg="del mod">
          <ac:chgData name="仁園 呂" userId="eef67f80-1e14-4c90-a22b-aad4575b3ef9" providerId="ADAL" clId="{FC75A137-0438-4E64-A2F8-CF022979D0B8}" dt="2020-06-22T13:17:43.351" v="1629"/>
          <ac:grpSpMkLst>
            <pc:docMk/>
            <pc:sldMk cId="0" sldId="375"/>
            <ac:grpSpMk id="56513" creationId="{5EFF564B-72F9-4940-A305-2DB618F3C542}"/>
          </ac:grpSpMkLst>
        </pc:grpChg>
        <pc:grpChg chg="mod">
          <ac:chgData name="仁園 呂" userId="eef67f80-1e14-4c90-a22b-aad4575b3ef9" providerId="ADAL" clId="{FC75A137-0438-4E64-A2F8-CF022979D0B8}" dt="2020-06-22T13:17:35.572" v="1628"/>
          <ac:grpSpMkLst>
            <pc:docMk/>
            <pc:sldMk cId="0" sldId="375"/>
            <ac:grpSpMk id="56514" creationId="{E80BE637-AEC6-4CB1-AD8A-C9E962D040AA}"/>
          </ac:grpSpMkLst>
        </pc:grpChg>
        <pc:grpChg chg="mod">
          <ac:chgData name="仁園 呂" userId="eef67f80-1e14-4c90-a22b-aad4575b3ef9" providerId="ADAL" clId="{FC75A137-0438-4E64-A2F8-CF022979D0B8}" dt="2020-06-22T13:17:35.572" v="1628"/>
          <ac:grpSpMkLst>
            <pc:docMk/>
            <pc:sldMk cId="0" sldId="375"/>
            <ac:grpSpMk id="56515" creationId="{F8C58B7D-F3FE-49A8-8C1D-55385E1DA3F7}"/>
          </ac:grpSpMkLst>
        </pc:grpChg>
        <pc:grpChg chg="del mod">
          <ac:chgData name="仁園 呂" userId="eef67f80-1e14-4c90-a22b-aad4575b3ef9" providerId="ADAL" clId="{FC75A137-0438-4E64-A2F8-CF022979D0B8}" dt="2020-06-22T13:17:46.773" v="1630"/>
          <ac:grpSpMkLst>
            <pc:docMk/>
            <pc:sldMk cId="0" sldId="375"/>
            <ac:grpSpMk id="56520" creationId="{F6C060DF-DF11-422A-A6FE-6BAC8EF4080F}"/>
          </ac:grpSpMkLst>
        </pc:grpChg>
        <pc:grpChg chg="mod">
          <ac:chgData name="仁園 呂" userId="eef67f80-1e14-4c90-a22b-aad4575b3ef9" providerId="ADAL" clId="{FC75A137-0438-4E64-A2F8-CF022979D0B8}" dt="2020-06-22T13:17:46.773" v="1630"/>
          <ac:grpSpMkLst>
            <pc:docMk/>
            <pc:sldMk cId="0" sldId="375"/>
            <ac:grpSpMk id="56525" creationId="{99D0FD95-725F-446B-8AD8-5830FE37206A}"/>
          </ac:grpSpMkLst>
        </pc:grpChg>
        <pc:grpChg chg="mod">
          <ac:chgData name="仁園 呂" userId="eef67f80-1e14-4c90-a22b-aad4575b3ef9" providerId="ADAL" clId="{FC75A137-0438-4E64-A2F8-CF022979D0B8}" dt="2020-06-22T13:20:56.813" v="1639"/>
          <ac:grpSpMkLst>
            <pc:docMk/>
            <pc:sldMk cId="0" sldId="375"/>
            <ac:grpSpMk id="56545" creationId="{E42E61FD-E225-493D-B7D0-ACAABE132C33}"/>
          </ac:grpSpMkLst>
        </pc:grpChg>
        <pc:grpChg chg="mod">
          <ac:chgData name="仁園 呂" userId="eef67f80-1e14-4c90-a22b-aad4575b3ef9" providerId="ADAL" clId="{FC75A137-0438-4E64-A2F8-CF022979D0B8}" dt="2020-06-22T13:20:56.813" v="1639"/>
          <ac:grpSpMkLst>
            <pc:docMk/>
            <pc:sldMk cId="0" sldId="375"/>
            <ac:grpSpMk id="56546" creationId="{CC9AC4E0-EC91-4B70-9E90-E0458FB36F1C}"/>
          </ac:grpSpMkLst>
        </pc:grpChg>
        <pc:grpChg chg="mod">
          <ac:chgData name="仁園 呂" userId="eef67f80-1e14-4c90-a22b-aad4575b3ef9" providerId="ADAL" clId="{FC75A137-0438-4E64-A2F8-CF022979D0B8}" dt="2020-06-22T13:20:56.813" v="1639"/>
          <ac:grpSpMkLst>
            <pc:docMk/>
            <pc:sldMk cId="0" sldId="375"/>
            <ac:grpSpMk id="56547" creationId="{109983B0-295E-4746-9177-3802D78A4358}"/>
          </ac:grpSpMkLst>
        </pc:grpChg>
        <pc:grpChg chg="mod">
          <ac:chgData name="仁園 呂" userId="eef67f80-1e14-4c90-a22b-aad4575b3ef9" providerId="ADAL" clId="{FC75A137-0438-4E64-A2F8-CF022979D0B8}" dt="2020-06-22T13:21:01.771" v="1640"/>
          <ac:grpSpMkLst>
            <pc:docMk/>
            <pc:sldMk cId="0" sldId="375"/>
            <ac:grpSpMk id="56558" creationId="{3D6ED609-39F6-4296-A84C-E8B66420ECF6}"/>
          </ac:grpSpMkLst>
        </pc:grpChg>
        <pc:grpChg chg="mod">
          <ac:chgData name="仁園 呂" userId="eef67f80-1e14-4c90-a22b-aad4575b3ef9" providerId="ADAL" clId="{FC75A137-0438-4E64-A2F8-CF022979D0B8}" dt="2020-06-22T13:21:05.876" v="1641"/>
          <ac:grpSpMkLst>
            <pc:docMk/>
            <pc:sldMk cId="0" sldId="375"/>
            <ac:grpSpMk id="56563" creationId="{8F1189E2-D563-4950-817B-EDC167F0B802}"/>
          </ac:grpSpMkLst>
        </pc:grpChg>
        <pc:inkChg chg="mod">
          <ac:chgData name="仁園 呂" userId="eef67f80-1e14-4c90-a22b-aad4575b3ef9" providerId="ADAL" clId="{FC75A137-0438-4E64-A2F8-CF022979D0B8}" dt="2020-06-22T13:13:33.176" v="1592"/>
          <ac:inkMkLst>
            <pc:docMk/>
            <pc:sldMk cId="0" sldId="375"/>
            <ac:inkMk id="10" creationId="{B1365380-B087-4020-AE7E-283A5AAAE084}"/>
          </ac:inkMkLst>
        </pc:inkChg>
        <pc:inkChg chg="mod">
          <ac:chgData name="仁園 呂" userId="eef67f80-1e14-4c90-a22b-aad4575b3ef9" providerId="ADAL" clId="{FC75A137-0438-4E64-A2F8-CF022979D0B8}" dt="2020-06-22T13:13:33.176" v="1592"/>
          <ac:inkMkLst>
            <pc:docMk/>
            <pc:sldMk cId="0" sldId="375"/>
            <ac:inkMk id="11" creationId="{E47EF3D2-CBF1-4135-A242-B93B125AC4F0}"/>
          </ac:inkMkLst>
        </pc:inkChg>
        <pc:inkChg chg="mod">
          <ac:chgData name="仁園 呂" userId="eef67f80-1e14-4c90-a22b-aad4575b3ef9" providerId="ADAL" clId="{FC75A137-0438-4E64-A2F8-CF022979D0B8}" dt="2020-06-22T13:13:33.176" v="1592"/>
          <ac:inkMkLst>
            <pc:docMk/>
            <pc:sldMk cId="0" sldId="375"/>
            <ac:inkMk id="12" creationId="{AE23C3C6-61E2-4350-936C-37C4BA55EDDE}"/>
          </ac:inkMkLst>
        </pc:inkChg>
        <pc:inkChg chg="mod">
          <ac:chgData name="仁園 呂" userId="eef67f80-1e14-4c90-a22b-aad4575b3ef9" providerId="ADAL" clId="{FC75A137-0438-4E64-A2F8-CF022979D0B8}" dt="2020-06-22T13:13:33.176" v="1592"/>
          <ac:inkMkLst>
            <pc:docMk/>
            <pc:sldMk cId="0" sldId="375"/>
            <ac:inkMk id="13" creationId="{BD5E9878-7E03-47C7-8AEA-4050B322A6B0}"/>
          </ac:inkMkLst>
        </pc:inkChg>
        <pc:inkChg chg="mod">
          <ac:chgData name="仁園 呂" userId="eef67f80-1e14-4c90-a22b-aad4575b3ef9" providerId="ADAL" clId="{FC75A137-0438-4E64-A2F8-CF022979D0B8}" dt="2020-06-22T13:13:33.176" v="1592"/>
          <ac:inkMkLst>
            <pc:docMk/>
            <pc:sldMk cId="0" sldId="375"/>
            <ac:inkMk id="16" creationId="{8E126746-4B17-46DA-894F-1F9EC9B3F252}"/>
          </ac:inkMkLst>
        </pc:inkChg>
        <pc:inkChg chg="mod">
          <ac:chgData name="仁園 呂" userId="eef67f80-1e14-4c90-a22b-aad4575b3ef9" providerId="ADAL" clId="{FC75A137-0438-4E64-A2F8-CF022979D0B8}" dt="2020-06-22T13:13:33.176" v="1592"/>
          <ac:inkMkLst>
            <pc:docMk/>
            <pc:sldMk cId="0" sldId="375"/>
            <ac:inkMk id="17" creationId="{B3F38C2E-39BF-4983-A446-6D9EE34E28E0}"/>
          </ac:inkMkLst>
        </pc:inkChg>
        <pc:inkChg chg="mod">
          <ac:chgData name="仁園 呂" userId="eef67f80-1e14-4c90-a22b-aad4575b3ef9" providerId="ADAL" clId="{FC75A137-0438-4E64-A2F8-CF022979D0B8}" dt="2020-06-22T13:13:33.176" v="1592"/>
          <ac:inkMkLst>
            <pc:docMk/>
            <pc:sldMk cId="0" sldId="375"/>
            <ac:inkMk id="19" creationId="{76BF40E8-A548-4B6D-962B-31B813491FCB}"/>
          </ac:inkMkLst>
        </pc:inkChg>
        <pc:inkChg chg="mod">
          <ac:chgData name="仁園 呂" userId="eef67f80-1e14-4c90-a22b-aad4575b3ef9" providerId="ADAL" clId="{FC75A137-0438-4E64-A2F8-CF022979D0B8}" dt="2020-06-22T13:13:33.176" v="1592"/>
          <ac:inkMkLst>
            <pc:docMk/>
            <pc:sldMk cId="0" sldId="375"/>
            <ac:inkMk id="20" creationId="{46590CF1-8C0B-479C-8F89-5848EEDE74E2}"/>
          </ac:inkMkLst>
        </pc:inkChg>
        <pc:inkChg chg="mod">
          <ac:chgData name="仁園 呂" userId="eef67f80-1e14-4c90-a22b-aad4575b3ef9" providerId="ADAL" clId="{FC75A137-0438-4E64-A2F8-CF022979D0B8}" dt="2020-06-22T13:13:33.176" v="1592"/>
          <ac:inkMkLst>
            <pc:docMk/>
            <pc:sldMk cId="0" sldId="375"/>
            <ac:inkMk id="22" creationId="{380896E1-CB14-4E81-9D36-7D0636288ADE}"/>
          </ac:inkMkLst>
        </pc:inkChg>
        <pc:inkChg chg="mod">
          <ac:chgData name="仁園 呂" userId="eef67f80-1e14-4c90-a22b-aad4575b3ef9" providerId="ADAL" clId="{FC75A137-0438-4E64-A2F8-CF022979D0B8}" dt="2020-06-22T13:13:33.176" v="1592"/>
          <ac:inkMkLst>
            <pc:docMk/>
            <pc:sldMk cId="0" sldId="375"/>
            <ac:inkMk id="23" creationId="{3F6C286A-B8C8-43BD-A173-65AA7F14BC8D}"/>
          </ac:inkMkLst>
        </pc:inkChg>
        <pc:inkChg chg="mod">
          <ac:chgData name="仁園 呂" userId="eef67f80-1e14-4c90-a22b-aad4575b3ef9" providerId="ADAL" clId="{FC75A137-0438-4E64-A2F8-CF022979D0B8}" dt="2020-06-22T13:13:33.176" v="1592"/>
          <ac:inkMkLst>
            <pc:docMk/>
            <pc:sldMk cId="0" sldId="375"/>
            <ac:inkMk id="24" creationId="{DCB4CD66-85E1-4F07-B418-18FFEC162BEE}"/>
          </ac:inkMkLst>
        </pc:inkChg>
        <pc:inkChg chg="mod">
          <ac:chgData name="仁園 呂" userId="eef67f80-1e14-4c90-a22b-aad4575b3ef9" providerId="ADAL" clId="{FC75A137-0438-4E64-A2F8-CF022979D0B8}" dt="2020-06-22T13:13:33.176" v="1592"/>
          <ac:inkMkLst>
            <pc:docMk/>
            <pc:sldMk cId="0" sldId="375"/>
            <ac:inkMk id="25" creationId="{74415021-D5B1-4945-9768-0C4A6516469E}"/>
          </ac:inkMkLst>
        </pc:inkChg>
        <pc:inkChg chg="mod">
          <ac:chgData name="仁園 呂" userId="eef67f80-1e14-4c90-a22b-aad4575b3ef9" providerId="ADAL" clId="{FC75A137-0438-4E64-A2F8-CF022979D0B8}" dt="2020-06-22T13:13:33.176" v="1592"/>
          <ac:inkMkLst>
            <pc:docMk/>
            <pc:sldMk cId="0" sldId="375"/>
            <ac:inkMk id="26" creationId="{5C232650-4B50-4AE0-8ADE-2E0F701D4442}"/>
          </ac:inkMkLst>
        </pc:inkChg>
        <pc:inkChg chg="mod">
          <ac:chgData name="仁園 呂" userId="eef67f80-1e14-4c90-a22b-aad4575b3ef9" providerId="ADAL" clId="{FC75A137-0438-4E64-A2F8-CF022979D0B8}" dt="2020-06-22T13:13:33.176" v="1592"/>
          <ac:inkMkLst>
            <pc:docMk/>
            <pc:sldMk cId="0" sldId="375"/>
            <ac:inkMk id="27" creationId="{706970B2-6E09-45FD-8AC7-42FB8D50A979}"/>
          </ac:inkMkLst>
        </pc:inkChg>
        <pc:inkChg chg="mod">
          <ac:chgData name="仁園 呂" userId="eef67f80-1e14-4c90-a22b-aad4575b3ef9" providerId="ADAL" clId="{FC75A137-0438-4E64-A2F8-CF022979D0B8}" dt="2020-06-22T13:13:33.176" v="1592"/>
          <ac:inkMkLst>
            <pc:docMk/>
            <pc:sldMk cId="0" sldId="375"/>
            <ac:inkMk id="28" creationId="{92097495-C91D-4EFC-9C55-3029AA09D420}"/>
          </ac:inkMkLst>
        </pc:inkChg>
        <pc:inkChg chg="mod">
          <ac:chgData name="仁園 呂" userId="eef67f80-1e14-4c90-a22b-aad4575b3ef9" providerId="ADAL" clId="{FC75A137-0438-4E64-A2F8-CF022979D0B8}" dt="2020-06-22T13:13:33.176" v="1592"/>
          <ac:inkMkLst>
            <pc:docMk/>
            <pc:sldMk cId="0" sldId="375"/>
            <ac:inkMk id="29" creationId="{8208F53D-59CA-44BA-86FF-8368C5C22BCB}"/>
          </ac:inkMkLst>
        </pc:inkChg>
        <pc:inkChg chg="mod">
          <ac:chgData name="仁園 呂" userId="eef67f80-1e14-4c90-a22b-aad4575b3ef9" providerId="ADAL" clId="{FC75A137-0438-4E64-A2F8-CF022979D0B8}" dt="2020-06-22T13:13:44.851" v="1594"/>
          <ac:inkMkLst>
            <pc:docMk/>
            <pc:sldMk cId="0" sldId="375"/>
            <ac:inkMk id="33" creationId="{24ECEE22-F605-44E8-B048-092B47E99C25}"/>
          </ac:inkMkLst>
        </pc:inkChg>
        <pc:inkChg chg="mod">
          <ac:chgData name="仁園 呂" userId="eef67f80-1e14-4c90-a22b-aad4575b3ef9" providerId="ADAL" clId="{FC75A137-0438-4E64-A2F8-CF022979D0B8}" dt="2020-06-22T13:13:44.851" v="1594"/>
          <ac:inkMkLst>
            <pc:docMk/>
            <pc:sldMk cId="0" sldId="375"/>
            <ac:inkMk id="34" creationId="{DF515FD1-0D4A-4FC7-B15A-27511D72C989}"/>
          </ac:inkMkLst>
        </pc:inkChg>
        <pc:inkChg chg="mod">
          <ac:chgData name="仁園 呂" userId="eef67f80-1e14-4c90-a22b-aad4575b3ef9" providerId="ADAL" clId="{FC75A137-0438-4E64-A2F8-CF022979D0B8}" dt="2020-06-22T13:13:44.851" v="1594"/>
          <ac:inkMkLst>
            <pc:docMk/>
            <pc:sldMk cId="0" sldId="375"/>
            <ac:inkMk id="36" creationId="{4DBFB186-CD36-4730-A491-11F25F0498A8}"/>
          </ac:inkMkLst>
        </pc:inkChg>
        <pc:inkChg chg="mod">
          <ac:chgData name="仁園 呂" userId="eef67f80-1e14-4c90-a22b-aad4575b3ef9" providerId="ADAL" clId="{FC75A137-0438-4E64-A2F8-CF022979D0B8}" dt="2020-06-22T13:13:44.851" v="1594"/>
          <ac:inkMkLst>
            <pc:docMk/>
            <pc:sldMk cId="0" sldId="375"/>
            <ac:inkMk id="37" creationId="{66F519E5-00A4-40F2-803A-A2A1B0162444}"/>
          </ac:inkMkLst>
        </pc:inkChg>
        <pc:inkChg chg="mod">
          <ac:chgData name="仁園 呂" userId="eef67f80-1e14-4c90-a22b-aad4575b3ef9" providerId="ADAL" clId="{FC75A137-0438-4E64-A2F8-CF022979D0B8}" dt="2020-06-22T13:13:44.851" v="1594"/>
          <ac:inkMkLst>
            <pc:docMk/>
            <pc:sldMk cId="0" sldId="375"/>
            <ac:inkMk id="38" creationId="{0C8E461E-F469-4F09-AAFA-6B1A7EDA91CE}"/>
          </ac:inkMkLst>
        </pc:inkChg>
        <pc:inkChg chg="mod">
          <ac:chgData name="仁園 呂" userId="eef67f80-1e14-4c90-a22b-aad4575b3ef9" providerId="ADAL" clId="{FC75A137-0438-4E64-A2F8-CF022979D0B8}" dt="2020-06-22T13:13:44.851" v="1594"/>
          <ac:inkMkLst>
            <pc:docMk/>
            <pc:sldMk cId="0" sldId="375"/>
            <ac:inkMk id="39" creationId="{EA68A920-15A7-49DB-9C68-177FAD1581DC}"/>
          </ac:inkMkLst>
        </pc:inkChg>
        <pc:inkChg chg="mod">
          <ac:chgData name="仁園 呂" userId="eef67f80-1e14-4c90-a22b-aad4575b3ef9" providerId="ADAL" clId="{FC75A137-0438-4E64-A2F8-CF022979D0B8}" dt="2020-06-22T13:13:44.851" v="1594"/>
          <ac:inkMkLst>
            <pc:docMk/>
            <pc:sldMk cId="0" sldId="375"/>
            <ac:inkMk id="40" creationId="{BA4284DA-4CAA-4349-B0D8-9627D0294D88}"/>
          </ac:inkMkLst>
        </pc:inkChg>
        <pc:inkChg chg="mod">
          <ac:chgData name="仁園 呂" userId="eef67f80-1e14-4c90-a22b-aad4575b3ef9" providerId="ADAL" clId="{FC75A137-0438-4E64-A2F8-CF022979D0B8}" dt="2020-06-22T13:13:44.851" v="1594"/>
          <ac:inkMkLst>
            <pc:docMk/>
            <pc:sldMk cId="0" sldId="375"/>
            <ac:inkMk id="41" creationId="{C2E78D90-05D7-4717-A3AC-21610D1342FB}"/>
          </ac:inkMkLst>
        </pc:inkChg>
        <pc:inkChg chg="mod">
          <ac:chgData name="仁園 呂" userId="eef67f80-1e14-4c90-a22b-aad4575b3ef9" providerId="ADAL" clId="{FC75A137-0438-4E64-A2F8-CF022979D0B8}" dt="2020-06-22T13:13:54.007" v="1595"/>
          <ac:inkMkLst>
            <pc:docMk/>
            <pc:sldMk cId="0" sldId="375"/>
            <ac:inkMk id="43" creationId="{09FBA5B9-088A-497B-A4EC-CA01A8A552A2}"/>
          </ac:inkMkLst>
        </pc:inkChg>
        <pc:inkChg chg="mod">
          <ac:chgData name="仁園 呂" userId="eef67f80-1e14-4c90-a22b-aad4575b3ef9" providerId="ADAL" clId="{FC75A137-0438-4E64-A2F8-CF022979D0B8}" dt="2020-06-22T13:13:54.007" v="1595"/>
          <ac:inkMkLst>
            <pc:docMk/>
            <pc:sldMk cId="0" sldId="375"/>
            <ac:inkMk id="44" creationId="{EFEC5C79-63FA-4690-8348-AD255B2AE913}"/>
          </ac:inkMkLst>
        </pc:inkChg>
        <pc:inkChg chg="mod">
          <ac:chgData name="仁園 呂" userId="eef67f80-1e14-4c90-a22b-aad4575b3ef9" providerId="ADAL" clId="{FC75A137-0438-4E64-A2F8-CF022979D0B8}" dt="2020-06-22T13:13:54.007" v="1595"/>
          <ac:inkMkLst>
            <pc:docMk/>
            <pc:sldMk cId="0" sldId="375"/>
            <ac:inkMk id="45" creationId="{1AA93C73-6883-4141-B720-C967C894D3CB}"/>
          </ac:inkMkLst>
        </pc:inkChg>
        <pc:inkChg chg="mod">
          <ac:chgData name="仁園 呂" userId="eef67f80-1e14-4c90-a22b-aad4575b3ef9" providerId="ADAL" clId="{FC75A137-0438-4E64-A2F8-CF022979D0B8}" dt="2020-06-22T13:13:54.007" v="1595"/>
          <ac:inkMkLst>
            <pc:docMk/>
            <pc:sldMk cId="0" sldId="375"/>
            <ac:inkMk id="46" creationId="{5FF92574-829D-46EC-A844-F157F0051A89}"/>
          </ac:inkMkLst>
        </pc:inkChg>
        <pc:inkChg chg="mod">
          <ac:chgData name="仁園 呂" userId="eef67f80-1e14-4c90-a22b-aad4575b3ef9" providerId="ADAL" clId="{FC75A137-0438-4E64-A2F8-CF022979D0B8}" dt="2020-06-22T13:13:54.007" v="1595"/>
          <ac:inkMkLst>
            <pc:docMk/>
            <pc:sldMk cId="0" sldId="375"/>
            <ac:inkMk id="47" creationId="{F828FEFE-619A-4FBD-8576-4A6FF9F1CBB5}"/>
          </ac:inkMkLst>
        </pc:inkChg>
        <pc:inkChg chg="mod">
          <ac:chgData name="仁園 呂" userId="eef67f80-1e14-4c90-a22b-aad4575b3ef9" providerId="ADAL" clId="{FC75A137-0438-4E64-A2F8-CF022979D0B8}" dt="2020-06-22T13:13:54.007" v="1595"/>
          <ac:inkMkLst>
            <pc:docMk/>
            <pc:sldMk cId="0" sldId="375"/>
            <ac:inkMk id="48" creationId="{8AC6D754-CB4C-49E1-BE21-A15F57E50C29}"/>
          </ac:inkMkLst>
        </pc:inkChg>
        <pc:inkChg chg="mod">
          <ac:chgData name="仁園 呂" userId="eef67f80-1e14-4c90-a22b-aad4575b3ef9" providerId="ADAL" clId="{FC75A137-0438-4E64-A2F8-CF022979D0B8}" dt="2020-06-22T13:13:54.007" v="1595"/>
          <ac:inkMkLst>
            <pc:docMk/>
            <pc:sldMk cId="0" sldId="375"/>
            <ac:inkMk id="49" creationId="{EC8BD00C-F867-4207-B452-262EF5A38C4E}"/>
          </ac:inkMkLst>
        </pc:inkChg>
        <pc:inkChg chg="mod">
          <ac:chgData name="仁園 呂" userId="eef67f80-1e14-4c90-a22b-aad4575b3ef9" providerId="ADAL" clId="{FC75A137-0438-4E64-A2F8-CF022979D0B8}" dt="2020-06-22T13:13:54.007" v="1595"/>
          <ac:inkMkLst>
            <pc:docMk/>
            <pc:sldMk cId="0" sldId="375"/>
            <ac:inkMk id="50" creationId="{E12F36E3-5867-461A-9D82-6DB876D0AD9C}"/>
          </ac:inkMkLst>
        </pc:inkChg>
        <pc:inkChg chg="mod">
          <ac:chgData name="仁園 呂" userId="eef67f80-1e14-4c90-a22b-aad4575b3ef9" providerId="ADAL" clId="{FC75A137-0438-4E64-A2F8-CF022979D0B8}" dt="2020-06-22T13:13:54.007" v="1595"/>
          <ac:inkMkLst>
            <pc:docMk/>
            <pc:sldMk cId="0" sldId="375"/>
            <ac:inkMk id="51" creationId="{AF14D773-E610-4CD5-BE8F-7E3C8DFAD4F7}"/>
          </ac:inkMkLst>
        </pc:inkChg>
        <pc:inkChg chg="mod">
          <ac:chgData name="仁園 呂" userId="eef67f80-1e14-4c90-a22b-aad4575b3ef9" providerId="ADAL" clId="{FC75A137-0438-4E64-A2F8-CF022979D0B8}" dt="2020-06-22T13:13:54.007" v="1595"/>
          <ac:inkMkLst>
            <pc:docMk/>
            <pc:sldMk cId="0" sldId="375"/>
            <ac:inkMk id="52" creationId="{58A85C6F-517B-46A5-B9F3-B58EDC9A3B87}"/>
          </ac:inkMkLst>
        </pc:inkChg>
        <pc:inkChg chg="mod">
          <ac:chgData name="仁園 呂" userId="eef67f80-1e14-4c90-a22b-aad4575b3ef9" providerId="ADAL" clId="{FC75A137-0438-4E64-A2F8-CF022979D0B8}" dt="2020-06-22T13:14:06.938" v="1596"/>
          <ac:inkMkLst>
            <pc:docMk/>
            <pc:sldMk cId="0" sldId="375"/>
            <ac:inkMk id="59" creationId="{5AE83CB9-0E34-4DE1-AE45-E429664B0984}"/>
          </ac:inkMkLst>
        </pc:inkChg>
        <pc:inkChg chg="mod">
          <ac:chgData name="仁園 呂" userId="eef67f80-1e14-4c90-a22b-aad4575b3ef9" providerId="ADAL" clId="{FC75A137-0438-4E64-A2F8-CF022979D0B8}" dt="2020-06-22T13:14:06.938" v="1596"/>
          <ac:inkMkLst>
            <pc:docMk/>
            <pc:sldMk cId="0" sldId="375"/>
            <ac:inkMk id="60" creationId="{36970E0A-647A-4F24-84CC-F98A0BFCD28E}"/>
          </ac:inkMkLst>
        </pc:inkChg>
        <pc:inkChg chg="mod">
          <ac:chgData name="仁園 呂" userId="eef67f80-1e14-4c90-a22b-aad4575b3ef9" providerId="ADAL" clId="{FC75A137-0438-4E64-A2F8-CF022979D0B8}" dt="2020-06-22T13:14:06.938" v="1596"/>
          <ac:inkMkLst>
            <pc:docMk/>
            <pc:sldMk cId="0" sldId="375"/>
            <ac:inkMk id="61" creationId="{D761980E-B35F-4287-9129-05A69CCED98E}"/>
          </ac:inkMkLst>
        </pc:inkChg>
        <pc:inkChg chg="mod">
          <ac:chgData name="仁園 呂" userId="eef67f80-1e14-4c90-a22b-aad4575b3ef9" providerId="ADAL" clId="{FC75A137-0438-4E64-A2F8-CF022979D0B8}" dt="2020-06-22T13:14:06.938" v="1596"/>
          <ac:inkMkLst>
            <pc:docMk/>
            <pc:sldMk cId="0" sldId="375"/>
            <ac:inkMk id="62" creationId="{AAD4B02C-9ABE-4034-8B29-734672C5F2C7}"/>
          </ac:inkMkLst>
        </pc:inkChg>
        <pc:inkChg chg="mod">
          <ac:chgData name="仁園 呂" userId="eef67f80-1e14-4c90-a22b-aad4575b3ef9" providerId="ADAL" clId="{FC75A137-0438-4E64-A2F8-CF022979D0B8}" dt="2020-06-22T13:14:06.938" v="1596"/>
          <ac:inkMkLst>
            <pc:docMk/>
            <pc:sldMk cId="0" sldId="375"/>
            <ac:inkMk id="63" creationId="{1C88562B-13E3-413F-B8A1-4FDADF8AA54D}"/>
          </ac:inkMkLst>
        </pc:inkChg>
        <pc:inkChg chg="mod">
          <ac:chgData name="仁園 呂" userId="eef67f80-1e14-4c90-a22b-aad4575b3ef9" providerId="ADAL" clId="{FC75A137-0438-4E64-A2F8-CF022979D0B8}" dt="2020-06-22T13:14:06.938" v="1596"/>
          <ac:inkMkLst>
            <pc:docMk/>
            <pc:sldMk cId="0" sldId="375"/>
            <ac:inkMk id="56320" creationId="{BA529590-5DC4-46FC-B9CE-3FDFFC0F1DCE}"/>
          </ac:inkMkLst>
        </pc:inkChg>
        <pc:inkChg chg="mod">
          <ac:chgData name="仁園 呂" userId="eef67f80-1e14-4c90-a22b-aad4575b3ef9" providerId="ADAL" clId="{FC75A137-0438-4E64-A2F8-CF022979D0B8}" dt="2020-06-22T13:14:15.070" v="1597"/>
          <ac:inkMkLst>
            <pc:docMk/>
            <pc:sldMk cId="0" sldId="375"/>
            <ac:inkMk id="56322" creationId="{7C4F722D-B528-4F11-8F5A-A7C55FFF74E1}"/>
          </ac:inkMkLst>
        </pc:inkChg>
        <pc:inkChg chg="mod">
          <ac:chgData name="仁園 呂" userId="eef67f80-1e14-4c90-a22b-aad4575b3ef9" providerId="ADAL" clId="{FC75A137-0438-4E64-A2F8-CF022979D0B8}" dt="2020-06-22T13:14:15.070" v="1597"/>
          <ac:inkMkLst>
            <pc:docMk/>
            <pc:sldMk cId="0" sldId="375"/>
            <ac:inkMk id="56323" creationId="{3EAA962D-8952-4CCE-B193-EBD8B8837FBB}"/>
          </ac:inkMkLst>
        </pc:inkChg>
        <pc:inkChg chg="mod">
          <ac:chgData name="仁園 呂" userId="eef67f80-1e14-4c90-a22b-aad4575b3ef9" providerId="ADAL" clId="{FC75A137-0438-4E64-A2F8-CF022979D0B8}" dt="2020-06-22T13:14:15.070" v="1597"/>
          <ac:inkMkLst>
            <pc:docMk/>
            <pc:sldMk cId="0" sldId="375"/>
            <ac:inkMk id="56325" creationId="{8155C152-04D8-408C-863E-EC8BD01F0AD6}"/>
          </ac:inkMkLst>
        </pc:inkChg>
        <pc:inkChg chg="mod">
          <ac:chgData name="仁園 呂" userId="eef67f80-1e14-4c90-a22b-aad4575b3ef9" providerId="ADAL" clId="{FC75A137-0438-4E64-A2F8-CF022979D0B8}" dt="2020-06-22T13:14:15.070" v="1597"/>
          <ac:inkMkLst>
            <pc:docMk/>
            <pc:sldMk cId="0" sldId="375"/>
            <ac:inkMk id="56326" creationId="{312508D3-BCA7-487C-B61D-400662665ADD}"/>
          </ac:inkMkLst>
        </pc:inkChg>
        <pc:inkChg chg="mod">
          <ac:chgData name="仁園 呂" userId="eef67f80-1e14-4c90-a22b-aad4575b3ef9" providerId="ADAL" clId="{FC75A137-0438-4E64-A2F8-CF022979D0B8}" dt="2020-06-22T13:14:15.070" v="1597"/>
          <ac:inkMkLst>
            <pc:docMk/>
            <pc:sldMk cId="0" sldId="375"/>
            <ac:inkMk id="56327" creationId="{6EC09EC3-CA48-4C47-A7CC-415026324468}"/>
          </ac:inkMkLst>
        </pc:inkChg>
        <pc:inkChg chg="mod">
          <ac:chgData name="仁園 呂" userId="eef67f80-1e14-4c90-a22b-aad4575b3ef9" providerId="ADAL" clId="{FC75A137-0438-4E64-A2F8-CF022979D0B8}" dt="2020-06-22T13:14:15.070" v="1597"/>
          <ac:inkMkLst>
            <pc:docMk/>
            <pc:sldMk cId="0" sldId="375"/>
            <ac:inkMk id="56328" creationId="{4334DCCE-819B-4A7E-ADA9-5BBEA8CA6FD8}"/>
          </ac:inkMkLst>
        </pc:inkChg>
        <pc:inkChg chg="mod">
          <ac:chgData name="仁園 呂" userId="eef67f80-1e14-4c90-a22b-aad4575b3ef9" providerId="ADAL" clId="{FC75A137-0438-4E64-A2F8-CF022979D0B8}" dt="2020-06-22T13:14:15.070" v="1597"/>
          <ac:inkMkLst>
            <pc:docMk/>
            <pc:sldMk cId="0" sldId="375"/>
            <ac:inkMk id="56329" creationId="{11100CCB-F75E-49B1-9177-B4E109B273D8}"/>
          </ac:inkMkLst>
        </pc:inkChg>
        <pc:inkChg chg="mod">
          <ac:chgData name="仁園 呂" userId="eef67f80-1e14-4c90-a22b-aad4575b3ef9" providerId="ADAL" clId="{FC75A137-0438-4E64-A2F8-CF022979D0B8}" dt="2020-06-22T13:14:15.070" v="1597"/>
          <ac:inkMkLst>
            <pc:docMk/>
            <pc:sldMk cId="0" sldId="375"/>
            <ac:inkMk id="56330" creationId="{8D8C733B-4731-43A1-B976-1821A4DFCC6F}"/>
          </ac:inkMkLst>
        </pc:inkChg>
        <pc:inkChg chg="mod">
          <ac:chgData name="仁園 呂" userId="eef67f80-1e14-4c90-a22b-aad4575b3ef9" providerId="ADAL" clId="{FC75A137-0438-4E64-A2F8-CF022979D0B8}" dt="2020-06-22T13:14:15.070" v="1597"/>
          <ac:inkMkLst>
            <pc:docMk/>
            <pc:sldMk cId="0" sldId="375"/>
            <ac:inkMk id="56331" creationId="{43A11A1E-1629-40D0-B1EC-18B520790404}"/>
          </ac:inkMkLst>
        </pc:inkChg>
        <pc:inkChg chg="mod">
          <ac:chgData name="仁園 呂" userId="eef67f80-1e14-4c90-a22b-aad4575b3ef9" providerId="ADAL" clId="{FC75A137-0438-4E64-A2F8-CF022979D0B8}" dt="2020-06-22T13:14:15.070" v="1597"/>
          <ac:inkMkLst>
            <pc:docMk/>
            <pc:sldMk cId="0" sldId="375"/>
            <ac:inkMk id="56332" creationId="{8C0EE5AB-678E-41FA-9D5F-617AE537E1FC}"/>
          </ac:inkMkLst>
        </pc:inkChg>
        <pc:inkChg chg="mod">
          <ac:chgData name="仁園 呂" userId="eef67f80-1e14-4c90-a22b-aad4575b3ef9" providerId="ADAL" clId="{FC75A137-0438-4E64-A2F8-CF022979D0B8}" dt="2020-06-22T13:14:15.070" v="1597"/>
          <ac:inkMkLst>
            <pc:docMk/>
            <pc:sldMk cId="0" sldId="375"/>
            <ac:inkMk id="56333" creationId="{6DD04564-C4CE-477A-A967-43E70E2BCB21}"/>
          </ac:inkMkLst>
        </pc:inkChg>
        <pc:inkChg chg="mod">
          <ac:chgData name="仁園 呂" userId="eef67f80-1e14-4c90-a22b-aad4575b3ef9" providerId="ADAL" clId="{FC75A137-0438-4E64-A2F8-CF022979D0B8}" dt="2020-06-22T13:14:15.070" v="1597"/>
          <ac:inkMkLst>
            <pc:docMk/>
            <pc:sldMk cId="0" sldId="375"/>
            <ac:inkMk id="56334" creationId="{3595415B-2DA8-4E3A-B909-DF33FF0131A6}"/>
          </ac:inkMkLst>
        </pc:inkChg>
        <pc:inkChg chg="mod">
          <ac:chgData name="仁園 呂" userId="eef67f80-1e14-4c90-a22b-aad4575b3ef9" providerId="ADAL" clId="{FC75A137-0438-4E64-A2F8-CF022979D0B8}" dt="2020-06-22T13:14:15.070" v="1597"/>
          <ac:inkMkLst>
            <pc:docMk/>
            <pc:sldMk cId="0" sldId="375"/>
            <ac:inkMk id="56335" creationId="{89B1A451-DF68-4BA7-BE1E-5E6E796AF960}"/>
          </ac:inkMkLst>
        </pc:inkChg>
        <pc:inkChg chg="mod">
          <ac:chgData name="仁園 呂" userId="eef67f80-1e14-4c90-a22b-aad4575b3ef9" providerId="ADAL" clId="{FC75A137-0438-4E64-A2F8-CF022979D0B8}" dt="2020-06-22T13:14:15.070" v="1597"/>
          <ac:inkMkLst>
            <pc:docMk/>
            <pc:sldMk cId="0" sldId="375"/>
            <ac:inkMk id="56336" creationId="{3944D60D-DA4E-4671-A327-30C760BBE2D7}"/>
          </ac:inkMkLst>
        </pc:inkChg>
        <pc:inkChg chg="mod">
          <ac:chgData name="仁園 呂" userId="eef67f80-1e14-4c90-a22b-aad4575b3ef9" providerId="ADAL" clId="{FC75A137-0438-4E64-A2F8-CF022979D0B8}" dt="2020-06-22T13:14:15.070" v="1597"/>
          <ac:inkMkLst>
            <pc:docMk/>
            <pc:sldMk cId="0" sldId="375"/>
            <ac:inkMk id="56337" creationId="{A1DA2664-9C7B-4AD9-9544-C69B9632DE53}"/>
          </ac:inkMkLst>
        </pc:inkChg>
        <pc:inkChg chg="mod">
          <ac:chgData name="仁園 呂" userId="eef67f80-1e14-4c90-a22b-aad4575b3ef9" providerId="ADAL" clId="{FC75A137-0438-4E64-A2F8-CF022979D0B8}" dt="2020-06-22T13:14:21.179" v="1599"/>
          <ac:inkMkLst>
            <pc:docMk/>
            <pc:sldMk cId="0" sldId="375"/>
            <ac:inkMk id="56340" creationId="{52FD4FF4-8A34-41C9-9598-A6468DCBC270}"/>
          </ac:inkMkLst>
        </pc:inkChg>
        <pc:inkChg chg="mod">
          <ac:chgData name="仁園 呂" userId="eef67f80-1e14-4c90-a22b-aad4575b3ef9" providerId="ADAL" clId="{FC75A137-0438-4E64-A2F8-CF022979D0B8}" dt="2020-06-22T13:14:21.179" v="1599"/>
          <ac:inkMkLst>
            <pc:docMk/>
            <pc:sldMk cId="0" sldId="375"/>
            <ac:inkMk id="56341" creationId="{EF91FD14-B692-4E84-905E-507919A84BA7}"/>
          </ac:inkMkLst>
        </pc:inkChg>
        <pc:inkChg chg="mod">
          <ac:chgData name="仁園 呂" userId="eef67f80-1e14-4c90-a22b-aad4575b3ef9" providerId="ADAL" clId="{FC75A137-0438-4E64-A2F8-CF022979D0B8}" dt="2020-06-22T13:14:21.179" v="1599"/>
          <ac:inkMkLst>
            <pc:docMk/>
            <pc:sldMk cId="0" sldId="375"/>
            <ac:inkMk id="56342" creationId="{E39F0C72-27FE-4C5C-87D8-56EF6CB57ACD}"/>
          </ac:inkMkLst>
        </pc:inkChg>
        <pc:inkChg chg="mod">
          <ac:chgData name="仁園 呂" userId="eef67f80-1e14-4c90-a22b-aad4575b3ef9" providerId="ADAL" clId="{FC75A137-0438-4E64-A2F8-CF022979D0B8}" dt="2020-06-22T13:14:21.179" v="1599"/>
          <ac:inkMkLst>
            <pc:docMk/>
            <pc:sldMk cId="0" sldId="375"/>
            <ac:inkMk id="56343" creationId="{431514BC-F40E-43B4-84D3-26F2DD29268E}"/>
          </ac:inkMkLst>
        </pc:inkChg>
        <pc:inkChg chg="mod">
          <ac:chgData name="仁園 呂" userId="eef67f80-1e14-4c90-a22b-aad4575b3ef9" providerId="ADAL" clId="{FC75A137-0438-4E64-A2F8-CF022979D0B8}" dt="2020-06-22T13:14:21.179" v="1599"/>
          <ac:inkMkLst>
            <pc:docMk/>
            <pc:sldMk cId="0" sldId="375"/>
            <ac:inkMk id="56345" creationId="{12FB49B2-BA49-4563-9DCE-FB1348C32C74}"/>
          </ac:inkMkLst>
        </pc:inkChg>
        <pc:inkChg chg="mod">
          <ac:chgData name="仁園 呂" userId="eef67f80-1e14-4c90-a22b-aad4575b3ef9" providerId="ADAL" clId="{FC75A137-0438-4E64-A2F8-CF022979D0B8}" dt="2020-06-22T13:14:21.179" v="1599"/>
          <ac:inkMkLst>
            <pc:docMk/>
            <pc:sldMk cId="0" sldId="375"/>
            <ac:inkMk id="56346" creationId="{E520BB98-014B-4D5F-8923-C1FB207DF951}"/>
          </ac:inkMkLst>
        </pc:inkChg>
        <pc:inkChg chg="mod">
          <ac:chgData name="仁園 呂" userId="eef67f80-1e14-4c90-a22b-aad4575b3ef9" providerId="ADAL" clId="{FC75A137-0438-4E64-A2F8-CF022979D0B8}" dt="2020-06-22T13:15:10.477" v="1608"/>
          <ac:inkMkLst>
            <pc:docMk/>
            <pc:sldMk cId="0" sldId="375"/>
            <ac:inkMk id="56348" creationId="{C0E6F8B0-D553-4110-BE13-05CCD21BA5A0}"/>
          </ac:inkMkLst>
        </pc:inkChg>
        <pc:inkChg chg="mod">
          <ac:chgData name="仁園 呂" userId="eef67f80-1e14-4c90-a22b-aad4575b3ef9" providerId="ADAL" clId="{FC75A137-0438-4E64-A2F8-CF022979D0B8}" dt="2020-06-22T13:15:10.477" v="1608"/>
          <ac:inkMkLst>
            <pc:docMk/>
            <pc:sldMk cId="0" sldId="375"/>
            <ac:inkMk id="56349" creationId="{B492719C-BBE0-4879-9AD0-FEFBE7C40145}"/>
          </ac:inkMkLst>
        </pc:inkChg>
        <pc:inkChg chg="mod">
          <ac:chgData name="仁園 呂" userId="eef67f80-1e14-4c90-a22b-aad4575b3ef9" providerId="ADAL" clId="{FC75A137-0438-4E64-A2F8-CF022979D0B8}" dt="2020-06-22T13:15:10.477" v="1608"/>
          <ac:inkMkLst>
            <pc:docMk/>
            <pc:sldMk cId="0" sldId="375"/>
            <ac:inkMk id="56350" creationId="{6A736A89-B6A0-40F6-8D2F-DE5DA8A01E2C}"/>
          </ac:inkMkLst>
        </pc:inkChg>
        <pc:inkChg chg="mod">
          <ac:chgData name="仁園 呂" userId="eef67f80-1e14-4c90-a22b-aad4575b3ef9" providerId="ADAL" clId="{FC75A137-0438-4E64-A2F8-CF022979D0B8}" dt="2020-06-22T13:15:10.477" v="1608"/>
          <ac:inkMkLst>
            <pc:docMk/>
            <pc:sldMk cId="0" sldId="375"/>
            <ac:inkMk id="56351" creationId="{E58F0B86-7620-4FAF-BF5A-DEFB74B28CED}"/>
          </ac:inkMkLst>
        </pc:inkChg>
        <pc:inkChg chg="mod">
          <ac:chgData name="仁園 呂" userId="eef67f80-1e14-4c90-a22b-aad4575b3ef9" providerId="ADAL" clId="{FC75A137-0438-4E64-A2F8-CF022979D0B8}" dt="2020-06-22T13:15:10.477" v="1608"/>
          <ac:inkMkLst>
            <pc:docMk/>
            <pc:sldMk cId="0" sldId="375"/>
            <ac:inkMk id="56352" creationId="{9D564AE9-F157-495C-9D87-5A9255DF1179}"/>
          </ac:inkMkLst>
        </pc:inkChg>
        <pc:inkChg chg="mod">
          <ac:chgData name="仁園 呂" userId="eef67f80-1e14-4c90-a22b-aad4575b3ef9" providerId="ADAL" clId="{FC75A137-0438-4E64-A2F8-CF022979D0B8}" dt="2020-06-22T13:15:10.477" v="1608"/>
          <ac:inkMkLst>
            <pc:docMk/>
            <pc:sldMk cId="0" sldId="375"/>
            <ac:inkMk id="56353" creationId="{730D57B4-137A-4698-AC25-124097D29625}"/>
          </ac:inkMkLst>
        </pc:inkChg>
        <pc:inkChg chg="mod">
          <ac:chgData name="仁園 呂" userId="eef67f80-1e14-4c90-a22b-aad4575b3ef9" providerId="ADAL" clId="{FC75A137-0438-4E64-A2F8-CF022979D0B8}" dt="2020-06-22T13:15:10.477" v="1608"/>
          <ac:inkMkLst>
            <pc:docMk/>
            <pc:sldMk cId="0" sldId="375"/>
            <ac:inkMk id="56355" creationId="{CB1E68C6-C045-4ECA-9942-E8911629ACD6}"/>
          </ac:inkMkLst>
        </pc:inkChg>
        <pc:inkChg chg="mod">
          <ac:chgData name="仁園 呂" userId="eef67f80-1e14-4c90-a22b-aad4575b3ef9" providerId="ADAL" clId="{FC75A137-0438-4E64-A2F8-CF022979D0B8}" dt="2020-06-22T13:15:10.477" v="1608"/>
          <ac:inkMkLst>
            <pc:docMk/>
            <pc:sldMk cId="0" sldId="375"/>
            <ac:inkMk id="56356" creationId="{806C7D13-DB4F-4E50-90DB-799C1A31E01E}"/>
          </ac:inkMkLst>
        </pc:inkChg>
        <pc:inkChg chg="mod">
          <ac:chgData name="仁園 呂" userId="eef67f80-1e14-4c90-a22b-aad4575b3ef9" providerId="ADAL" clId="{FC75A137-0438-4E64-A2F8-CF022979D0B8}" dt="2020-06-22T13:15:10.477" v="1608"/>
          <ac:inkMkLst>
            <pc:docMk/>
            <pc:sldMk cId="0" sldId="375"/>
            <ac:inkMk id="56358" creationId="{B0F8F353-FB0F-48F6-B2BA-0543990A9E85}"/>
          </ac:inkMkLst>
        </pc:inkChg>
        <pc:inkChg chg="mod">
          <ac:chgData name="仁園 呂" userId="eef67f80-1e14-4c90-a22b-aad4575b3ef9" providerId="ADAL" clId="{FC75A137-0438-4E64-A2F8-CF022979D0B8}" dt="2020-06-22T13:15:10.477" v="1608"/>
          <ac:inkMkLst>
            <pc:docMk/>
            <pc:sldMk cId="0" sldId="375"/>
            <ac:inkMk id="56359" creationId="{926B9CB9-D893-49A7-9B66-7F1734D33FCB}"/>
          </ac:inkMkLst>
        </pc:inkChg>
        <pc:inkChg chg="mod">
          <ac:chgData name="仁園 呂" userId="eef67f80-1e14-4c90-a22b-aad4575b3ef9" providerId="ADAL" clId="{FC75A137-0438-4E64-A2F8-CF022979D0B8}" dt="2020-06-22T13:15:10.477" v="1608"/>
          <ac:inkMkLst>
            <pc:docMk/>
            <pc:sldMk cId="0" sldId="375"/>
            <ac:inkMk id="56360" creationId="{BF6EF650-115E-4A17-AEC1-E7E202ADF148}"/>
          </ac:inkMkLst>
        </pc:inkChg>
        <pc:inkChg chg="mod">
          <ac:chgData name="仁園 呂" userId="eef67f80-1e14-4c90-a22b-aad4575b3ef9" providerId="ADAL" clId="{FC75A137-0438-4E64-A2F8-CF022979D0B8}" dt="2020-06-22T13:15:10.477" v="1608"/>
          <ac:inkMkLst>
            <pc:docMk/>
            <pc:sldMk cId="0" sldId="375"/>
            <ac:inkMk id="56361" creationId="{8DA99CAC-660B-469E-AD7E-EC1C7BF7AF1D}"/>
          </ac:inkMkLst>
        </pc:inkChg>
        <pc:inkChg chg="mod">
          <ac:chgData name="仁園 呂" userId="eef67f80-1e14-4c90-a22b-aad4575b3ef9" providerId="ADAL" clId="{FC75A137-0438-4E64-A2F8-CF022979D0B8}" dt="2020-06-22T13:15:10.477" v="1608"/>
          <ac:inkMkLst>
            <pc:docMk/>
            <pc:sldMk cId="0" sldId="375"/>
            <ac:inkMk id="56362" creationId="{0E28DB38-2930-4899-87B6-F2AAB4D6196B}"/>
          </ac:inkMkLst>
        </pc:inkChg>
        <pc:inkChg chg="mod">
          <ac:chgData name="仁園 呂" userId="eef67f80-1e14-4c90-a22b-aad4575b3ef9" providerId="ADAL" clId="{FC75A137-0438-4E64-A2F8-CF022979D0B8}" dt="2020-06-22T13:15:10.477" v="1608"/>
          <ac:inkMkLst>
            <pc:docMk/>
            <pc:sldMk cId="0" sldId="375"/>
            <ac:inkMk id="56363" creationId="{F388AF01-E5C5-49A1-80F6-3656553C50F2}"/>
          </ac:inkMkLst>
        </pc:inkChg>
        <pc:inkChg chg="mod">
          <ac:chgData name="仁園 呂" userId="eef67f80-1e14-4c90-a22b-aad4575b3ef9" providerId="ADAL" clId="{FC75A137-0438-4E64-A2F8-CF022979D0B8}" dt="2020-06-22T13:15:10.477" v="1608"/>
          <ac:inkMkLst>
            <pc:docMk/>
            <pc:sldMk cId="0" sldId="375"/>
            <ac:inkMk id="56364" creationId="{80CF99F9-5D33-4DB4-A687-9DC4B178395E}"/>
          </ac:inkMkLst>
        </pc:inkChg>
        <pc:inkChg chg="mod">
          <ac:chgData name="仁園 呂" userId="eef67f80-1e14-4c90-a22b-aad4575b3ef9" providerId="ADAL" clId="{FC75A137-0438-4E64-A2F8-CF022979D0B8}" dt="2020-06-22T13:15:10.477" v="1608"/>
          <ac:inkMkLst>
            <pc:docMk/>
            <pc:sldMk cId="0" sldId="375"/>
            <ac:inkMk id="56365" creationId="{13708AAF-B881-4ABE-8562-5B49CB297482}"/>
          </ac:inkMkLst>
        </pc:inkChg>
        <pc:inkChg chg="mod">
          <ac:chgData name="仁園 呂" userId="eef67f80-1e14-4c90-a22b-aad4575b3ef9" providerId="ADAL" clId="{FC75A137-0438-4E64-A2F8-CF022979D0B8}" dt="2020-06-22T13:15:10.477" v="1608"/>
          <ac:inkMkLst>
            <pc:docMk/>
            <pc:sldMk cId="0" sldId="375"/>
            <ac:inkMk id="56367" creationId="{F340EF36-E4D4-48A5-BE7D-3EFE02A6AE71}"/>
          </ac:inkMkLst>
        </pc:inkChg>
        <pc:inkChg chg="mod">
          <ac:chgData name="仁園 呂" userId="eef67f80-1e14-4c90-a22b-aad4575b3ef9" providerId="ADAL" clId="{FC75A137-0438-4E64-A2F8-CF022979D0B8}" dt="2020-06-22T13:15:10.477" v="1608"/>
          <ac:inkMkLst>
            <pc:docMk/>
            <pc:sldMk cId="0" sldId="375"/>
            <ac:inkMk id="56368" creationId="{4E98DE90-DAB8-4EA2-91C9-8B58532F0934}"/>
          </ac:inkMkLst>
        </pc:inkChg>
        <pc:inkChg chg="mod">
          <ac:chgData name="仁園 呂" userId="eef67f80-1e14-4c90-a22b-aad4575b3ef9" providerId="ADAL" clId="{FC75A137-0438-4E64-A2F8-CF022979D0B8}" dt="2020-06-22T13:15:11.555" v="1609"/>
          <ac:inkMkLst>
            <pc:docMk/>
            <pc:sldMk cId="0" sldId="375"/>
            <ac:inkMk id="56369" creationId="{31BBF66B-C2F7-420E-AA01-F23D7C04BE57}"/>
          </ac:inkMkLst>
        </pc:inkChg>
        <pc:inkChg chg="mod">
          <ac:chgData name="仁園 呂" userId="eef67f80-1e14-4c90-a22b-aad4575b3ef9" providerId="ADAL" clId="{FC75A137-0438-4E64-A2F8-CF022979D0B8}" dt="2020-06-22T13:15:11.555" v="1609"/>
          <ac:inkMkLst>
            <pc:docMk/>
            <pc:sldMk cId="0" sldId="375"/>
            <ac:inkMk id="56370" creationId="{22BA827C-F134-4600-BE6E-62F805BD78CA}"/>
          </ac:inkMkLst>
        </pc:inkChg>
        <pc:inkChg chg="mod">
          <ac:chgData name="仁園 呂" userId="eef67f80-1e14-4c90-a22b-aad4575b3ef9" providerId="ADAL" clId="{FC75A137-0438-4E64-A2F8-CF022979D0B8}" dt="2020-06-22T13:15:10.477" v="1608"/>
          <ac:inkMkLst>
            <pc:docMk/>
            <pc:sldMk cId="0" sldId="375"/>
            <ac:inkMk id="56371" creationId="{C60B31AE-CA4E-4BAF-975C-53AB57A575A0}"/>
          </ac:inkMkLst>
        </pc:inkChg>
        <pc:inkChg chg="mod">
          <ac:chgData name="仁園 呂" userId="eef67f80-1e14-4c90-a22b-aad4575b3ef9" providerId="ADAL" clId="{FC75A137-0438-4E64-A2F8-CF022979D0B8}" dt="2020-06-22T13:15:10.477" v="1608"/>
          <ac:inkMkLst>
            <pc:docMk/>
            <pc:sldMk cId="0" sldId="375"/>
            <ac:inkMk id="56372" creationId="{4DDDFF76-0FC6-4B15-BAF7-790C6DCEF697}"/>
          </ac:inkMkLst>
        </pc:inkChg>
        <pc:inkChg chg="mod">
          <ac:chgData name="仁園 呂" userId="eef67f80-1e14-4c90-a22b-aad4575b3ef9" providerId="ADAL" clId="{FC75A137-0438-4E64-A2F8-CF022979D0B8}" dt="2020-06-22T13:15:10.477" v="1608"/>
          <ac:inkMkLst>
            <pc:docMk/>
            <pc:sldMk cId="0" sldId="375"/>
            <ac:inkMk id="56373" creationId="{B2F1F1F4-D9D2-424A-A9B9-DF0561619B22}"/>
          </ac:inkMkLst>
        </pc:inkChg>
        <pc:inkChg chg="mod">
          <ac:chgData name="仁園 呂" userId="eef67f80-1e14-4c90-a22b-aad4575b3ef9" providerId="ADAL" clId="{FC75A137-0438-4E64-A2F8-CF022979D0B8}" dt="2020-06-22T13:15:10.477" v="1608"/>
          <ac:inkMkLst>
            <pc:docMk/>
            <pc:sldMk cId="0" sldId="375"/>
            <ac:inkMk id="56374" creationId="{F9D66541-A09C-4DF6-9DA4-52C3841D1096}"/>
          </ac:inkMkLst>
        </pc:inkChg>
        <pc:inkChg chg="mod">
          <ac:chgData name="仁園 呂" userId="eef67f80-1e14-4c90-a22b-aad4575b3ef9" providerId="ADAL" clId="{FC75A137-0438-4E64-A2F8-CF022979D0B8}" dt="2020-06-22T13:15:10.477" v="1608"/>
          <ac:inkMkLst>
            <pc:docMk/>
            <pc:sldMk cId="0" sldId="375"/>
            <ac:inkMk id="56375" creationId="{9F2A09E4-18E8-415C-994A-34160E3A2D53}"/>
          </ac:inkMkLst>
        </pc:inkChg>
        <pc:inkChg chg="mod">
          <ac:chgData name="仁園 呂" userId="eef67f80-1e14-4c90-a22b-aad4575b3ef9" providerId="ADAL" clId="{FC75A137-0438-4E64-A2F8-CF022979D0B8}" dt="2020-06-22T13:15:10.477" v="1608"/>
          <ac:inkMkLst>
            <pc:docMk/>
            <pc:sldMk cId="0" sldId="375"/>
            <ac:inkMk id="56378" creationId="{0CC21076-C2C2-46C8-AA58-527AAF38E18D}"/>
          </ac:inkMkLst>
        </pc:inkChg>
        <pc:inkChg chg="mod">
          <ac:chgData name="仁園 呂" userId="eef67f80-1e14-4c90-a22b-aad4575b3ef9" providerId="ADAL" clId="{FC75A137-0438-4E64-A2F8-CF022979D0B8}" dt="2020-06-22T13:15:10.477" v="1608"/>
          <ac:inkMkLst>
            <pc:docMk/>
            <pc:sldMk cId="0" sldId="375"/>
            <ac:inkMk id="56379" creationId="{DD05DB92-7CE7-4733-89DD-CD95B6958E2E}"/>
          </ac:inkMkLst>
        </pc:inkChg>
        <pc:inkChg chg="mod">
          <ac:chgData name="仁園 呂" userId="eef67f80-1e14-4c90-a22b-aad4575b3ef9" providerId="ADAL" clId="{FC75A137-0438-4E64-A2F8-CF022979D0B8}" dt="2020-06-22T13:15:10.477" v="1608"/>
          <ac:inkMkLst>
            <pc:docMk/>
            <pc:sldMk cId="0" sldId="375"/>
            <ac:inkMk id="56380" creationId="{D4F74A74-A92F-4418-8D9D-F3D89A3B7AE4}"/>
          </ac:inkMkLst>
        </pc:inkChg>
        <pc:inkChg chg="mod">
          <ac:chgData name="仁園 呂" userId="eef67f80-1e14-4c90-a22b-aad4575b3ef9" providerId="ADAL" clId="{FC75A137-0438-4E64-A2F8-CF022979D0B8}" dt="2020-06-22T13:15:10.477" v="1608"/>
          <ac:inkMkLst>
            <pc:docMk/>
            <pc:sldMk cId="0" sldId="375"/>
            <ac:inkMk id="56382" creationId="{F8C5E82A-1ECB-4C4A-ADCD-B497540CC541}"/>
          </ac:inkMkLst>
        </pc:inkChg>
        <pc:inkChg chg="mod">
          <ac:chgData name="仁園 呂" userId="eef67f80-1e14-4c90-a22b-aad4575b3ef9" providerId="ADAL" clId="{FC75A137-0438-4E64-A2F8-CF022979D0B8}" dt="2020-06-22T13:15:01.022" v="1606"/>
          <ac:inkMkLst>
            <pc:docMk/>
            <pc:sldMk cId="0" sldId="375"/>
            <ac:inkMk id="56384" creationId="{F28C15EC-0BAF-4335-960B-E82766DD54AE}"/>
          </ac:inkMkLst>
        </pc:inkChg>
        <pc:inkChg chg="mod">
          <ac:chgData name="仁園 呂" userId="eef67f80-1e14-4c90-a22b-aad4575b3ef9" providerId="ADAL" clId="{FC75A137-0438-4E64-A2F8-CF022979D0B8}" dt="2020-06-22T13:15:01.022" v="1606"/>
          <ac:inkMkLst>
            <pc:docMk/>
            <pc:sldMk cId="0" sldId="375"/>
            <ac:inkMk id="56385" creationId="{B7E0820C-4306-4F37-9074-F479682F73EF}"/>
          </ac:inkMkLst>
        </pc:inkChg>
        <pc:inkChg chg="mod">
          <ac:chgData name="仁園 呂" userId="eef67f80-1e14-4c90-a22b-aad4575b3ef9" providerId="ADAL" clId="{FC75A137-0438-4E64-A2F8-CF022979D0B8}" dt="2020-06-22T13:15:08.598" v="1607"/>
          <ac:inkMkLst>
            <pc:docMk/>
            <pc:sldMk cId="0" sldId="375"/>
            <ac:inkMk id="56387" creationId="{B95A4012-8733-423D-9106-238880DC242E}"/>
          </ac:inkMkLst>
        </pc:inkChg>
        <pc:inkChg chg="mod">
          <ac:chgData name="仁園 呂" userId="eef67f80-1e14-4c90-a22b-aad4575b3ef9" providerId="ADAL" clId="{FC75A137-0438-4E64-A2F8-CF022979D0B8}" dt="2020-06-22T13:15:08.598" v="1607"/>
          <ac:inkMkLst>
            <pc:docMk/>
            <pc:sldMk cId="0" sldId="375"/>
            <ac:inkMk id="56388" creationId="{14598AC8-451F-49E8-A1E5-CA96A26132AF}"/>
          </ac:inkMkLst>
        </pc:inkChg>
        <pc:inkChg chg="mod">
          <ac:chgData name="仁園 呂" userId="eef67f80-1e14-4c90-a22b-aad4575b3ef9" providerId="ADAL" clId="{FC75A137-0438-4E64-A2F8-CF022979D0B8}" dt="2020-06-22T13:15:08.598" v="1607"/>
          <ac:inkMkLst>
            <pc:docMk/>
            <pc:sldMk cId="0" sldId="375"/>
            <ac:inkMk id="56389" creationId="{357AF2A0-C84E-40C6-9382-1ABD9DEA4619}"/>
          </ac:inkMkLst>
        </pc:inkChg>
        <pc:inkChg chg="mod">
          <ac:chgData name="仁園 呂" userId="eef67f80-1e14-4c90-a22b-aad4575b3ef9" providerId="ADAL" clId="{FC75A137-0438-4E64-A2F8-CF022979D0B8}" dt="2020-06-22T13:15:11.555" v="1609"/>
          <ac:inkMkLst>
            <pc:docMk/>
            <pc:sldMk cId="0" sldId="375"/>
            <ac:inkMk id="56391" creationId="{CE04A5B7-C4DC-4F87-9F4A-EF0A22817466}"/>
          </ac:inkMkLst>
        </pc:inkChg>
        <pc:inkChg chg="mod">
          <ac:chgData name="仁園 呂" userId="eef67f80-1e14-4c90-a22b-aad4575b3ef9" providerId="ADAL" clId="{FC75A137-0438-4E64-A2F8-CF022979D0B8}" dt="2020-06-22T13:15:11.555" v="1609"/>
          <ac:inkMkLst>
            <pc:docMk/>
            <pc:sldMk cId="0" sldId="375"/>
            <ac:inkMk id="56392" creationId="{AE96B08A-7D96-41CE-A322-8849A9654C4A}"/>
          </ac:inkMkLst>
        </pc:inkChg>
        <pc:inkChg chg="mod">
          <ac:chgData name="仁園 呂" userId="eef67f80-1e14-4c90-a22b-aad4575b3ef9" providerId="ADAL" clId="{FC75A137-0438-4E64-A2F8-CF022979D0B8}" dt="2020-06-22T13:15:11.555" v="1609"/>
          <ac:inkMkLst>
            <pc:docMk/>
            <pc:sldMk cId="0" sldId="375"/>
            <ac:inkMk id="56394" creationId="{0278E6F0-9D1E-4FCC-AE88-AAD1A22A5955}"/>
          </ac:inkMkLst>
        </pc:inkChg>
        <pc:inkChg chg="mod">
          <ac:chgData name="仁園 呂" userId="eef67f80-1e14-4c90-a22b-aad4575b3ef9" providerId="ADAL" clId="{FC75A137-0438-4E64-A2F8-CF022979D0B8}" dt="2020-06-22T13:16:01.600" v="1611"/>
          <ac:inkMkLst>
            <pc:docMk/>
            <pc:sldMk cId="0" sldId="375"/>
            <ac:inkMk id="56396" creationId="{C1400A57-890B-42F3-AE95-F59EE08C9634}"/>
          </ac:inkMkLst>
        </pc:inkChg>
        <pc:inkChg chg="mod">
          <ac:chgData name="仁園 呂" userId="eef67f80-1e14-4c90-a22b-aad4575b3ef9" providerId="ADAL" clId="{FC75A137-0438-4E64-A2F8-CF022979D0B8}" dt="2020-06-22T13:16:01.600" v="1611"/>
          <ac:inkMkLst>
            <pc:docMk/>
            <pc:sldMk cId="0" sldId="375"/>
            <ac:inkMk id="56397" creationId="{4E2672C1-FE44-46C3-9D74-CE85A1318217}"/>
          </ac:inkMkLst>
        </pc:inkChg>
        <pc:inkChg chg="mod">
          <ac:chgData name="仁園 呂" userId="eef67f80-1e14-4c90-a22b-aad4575b3ef9" providerId="ADAL" clId="{FC75A137-0438-4E64-A2F8-CF022979D0B8}" dt="2020-06-22T13:16:01.600" v="1611"/>
          <ac:inkMkLst>
            <pc:docMk/>
            <pc:sldMk cId="0" sldId="375"/>
            <ac:inkMk id="56398" creationId="{55EE593A-5792-4709-A960-3372B952B04C}"/>
          </ac:inkMkLst>
        </pc:inkChg>
        <pc:inkChg chg="mod">
          <ac:chgData name="仁園 呂" userId="eef67f80-1e14-4c90-a22b-aad4575b3ef9" providerId="ADAL" clId="{FC75A137-0438-4E64-A2F8-CF022979D0B8}" dt="2020-06-22T13:16:01.600" v="1611"/>
          <ac:inkMkLst>
            <pc:docMk/>
            <pc:sldMk cId="0" sldId="375"/>
            <ac:inkMk id="56399" creationId="{B779C39C-0BB4-4A35-BD93-7824991FB95D}"/>
          </ac:inkMkLst>
        </pc:inkChg>
        <pc:inkChg chg="mod">
          <ac:chgData name="仁園 呂" userId="eef67f80-1e14-4c90-a22b-aad4575b3ef9" providerId="ADAL" clId="{FC75A137-0438-4E64-A2F8-CF022979D0B8}" dt="2020-06-22T13:16:01.600" v="1611"/>
          <ac:inkMkLst>
            <pc:docMk/>
            <pc:sldMk cId="0" sldId="375"/>
            <ac:inkMk id="56400" creationId="{97CAC87A-AFCC-4807-8114-6058FD7D26AF}"/>
          </ac:inkMkLst>
        </pc:inkChg>
        <pc:inkChg chg="mod">
          <ac:chgData name="仁園 呂" userId="eef67f80-1e14-4c90-a22b-aad4575b3ef9" providerId="ADAL" clId="{FC75A137-0438-4E64-A2F8-CF022979D0B8}" dt="2020-06-22T13:16:01.600" v="1611"/>
          <ac:inkMkLst>
            <pc:docMk/>
            <pc:sldMk cId="0" sldId="375"/>
            <ac:inkMk id="56401" creationId="{3BC2F747-3B4A-4506-A5A1-9E02F6025ABF}"/>
          </ac:inkMkLst>
        </pc:inkChg>
        <pc:inkChg chg="mod">
          <ac:chgData name="仁園 呂" userId="eef67f80-1e14-4c90-a22b-aad4575b3ef9" providerId="ADAL" clId="{FC75A137-0438-4E64-A2F8-CF022979D0B8}" dt="2020-06-22T13:16:01.600" v="1611"/>
          <ac:inkMkLst>
            <pc:docMk/>
            <pc:sldMk cId="0" sldId="375"/>
            <ac:inkMk id="56403" creationId="{E00D51E1-4B1A-49CA-ABA2-F31FF71B73A2}"/>
          </ac:inkMkLst>
        </pc:inkChg>
        <pc:inkChg chg="mod">
          <ac:chgData name="仁園 呂" userId="eef67f80-1e14-4c90-a22b-aad4575b3ef9" providerId="ADAL" clId="{FC75A137-0438-4E64-A2F8-CF022979D0B8}" dt="2020-06-22T13:16:03.878" v="1612"/>
          <ac:inkMkLst>
            <pc:docMk/>
            <pc:sldMk cId="0" sldId="375"/>
            <ac:inkMk id="56404" creationId="{46AA9CE3-DAD5-490C-B5B6-4483D8E33C34}"/>
          </ac:inkMkLst>
        </pc:inkChg>
        <pc:inkChg chg="mod">
          <ac:chgData name="仁園 呂" userId="eef67f80-1e14-4c90-a22b-aad4575b3ef9" providerId="ADAL" clId="{FC75A137-0438-4E64-A2F8-CF022979D0B8}" dt="2020-06-22T13:16:03.878" v="1612"/>
          <ac:inkMkLst>
            <pc:docMk/>
            <pc:sldMk cId="0" sldId="375"/>
            <ac:inkMk id="56405" creationId="{DDA9F854-403B-426A-81D0-867898714AA1}"/>
          </ac:inkMkLst>
        </pc:inkChg>
        <pc:inkChg chg="mod">
          <ac:chgData name="仁園 呂" userId="eef67f80-1e14-4c90-a22b-aad4575b3ef9" providerId="ADAL" clId="{FC75A137-0438-4E64-A2F8-CF022979D0B8}" dt="2020-06-22T13:16:03.878" v="1612"/>
          <ac:inkMkLst>
            <pc:docMk/>
            <pc:sldMk cId="0" sldId="375"/>
            <ac:inkMk id="56408" creationId="{ECB7E2B9-E05D-4896-B82C-3F696AE0ADD2}"/>
          </ac:inkMkLst>
        </pc:inkChg>
        <pc:inkChg chg="mod">
          <ac:chgData name="仁園 呂" userId="eef67f80-1e14-4c90-a22b-aad4575b3ef9" providerId="ADAL" clId="{FC75A137-0438-4E64-A2F8-CF022979D0B8}" dt="2020-06-22T13:16:03.878" v="1612"/>
          <ac:inkMkLst>
            <pc:docMk/>
            <pc:sldMk cId="0" sldId="375"/>
            <ac:inkMk id="56409" creationId="{9E0061ED-F714-4B0C-8357-544DDD5EECEA}"/>
          </ac:inkMkLst>
        </pc:inkChg>
        <pc:inkChg chg="mod">
          <ac:chgData name="仁園 呂" userId="eef67f80-1e14-4c90-a22b-aad4575b3ef9" providerId="ADAL" clId="{FC75A137-0438-4E64-A2F8-CF022979D0B8}" dt="2020-06-22T13:16:03.878" v="1612"/>
          <ac:inkMkLst>
            <pc:docMk/>
            <pc:sldMk cId="0" sldId="375"/>
            <ac:inkMk id="56410" creationId="{6FB1C361-E454-45D7-A439-9DCA14267476}"/>
          </ac:inkMkLst>
        </pc:inkChg>
        <pc:inkChg chg="mod">
          <ac:chgData name="仁園 呂" userId="eef67f80-1e14-4c90-a22b-aad4575b3ef9" providerId="ADAL" clId="{FC75A137-0438-4E64-A2F8-CF022979D0B8}" dt="2020-06-22T13:16:11.369" v="1614"/>
          <ac:inkMkLst>
            <pc:docMk/>
            <pc:sldMk cId="0" sldId="375"/>
            <ac:inkMk id="56412" creationId="{A223063F-EDDB-4C34-982A-0FA4E284359D}"/>
          </ac:inkMkLst>
        </pc:inkChg>
        <pc:inkChg chg="mod">
          <ac:chgData name="仁園 呂" userId="eef67f80-1e14-4c90-a22b-aad4575b3ef9" providerId="ADAL" clId="{FC75A137-0438-4E64-A2F8-CF022979D0B8}" dt="2020-06-22T13:16:11.369" v="1614"/>
          <ac:inkMkLst>
            <pc:docMk/>
            <pc:sldMk cId="0" sldId="375"/>
            <ac:inkMk id="56413" creationId="{D8C72122-EEDF-492E-94F1-92F3EDD428B9}"/>
          </ac:inkMkLst>
        </pc:inkChg>
        <pc:inkChg chg="mod">
          <ac:chgData name="仁園 呂" userId="eef67f80-1e14-4c90-a22b-aad4575b3ef9" providerId="ADAL" clId="{FC75A137-0438-4E64-A2F8-CF022979D0B8}" dt="2020-06-22T13:16:11.369" v="1614"/>
          <ac:inkMkLst>
            <pc:docMk/>
            <pc:sldMk cId="0" sldId="375"/>
            <ac:inkMk id="56414" creationId="{844E312F-D7CC-4D6B-ABE9-4B978A89CDFE}"/>
          </ac:inkMkLst>
        </pc:inkChg>
        <pc:inkChg chg="mod">
          <ac:chgData name="仁園 呂" userId="eef67f80-1e14-4c90-a22b-aad4575b3ef9" providerId="ADAL" clId="{FC75A137-0438-4E64-A2F8-CF022979D0B8}" dt="2020-06-22T13:16:11.369" v="1614"/>
          <ac:inkMkLst>
            <pc:docMk/>
            <pc:sldMk cId="0" sldId="375"/>
            <ac:inkMk id="56415" creationId="{960AB75F-E615-4014-AD8E-BC3C5A05959B}"/>
          </ac:inkMkLst>
        </pc:inkChg>
        <pc:inkChg chg="mod">
          <ac:chgData name="仁園 呂" userId="eef67f80-1e14-4c90-a22b-aad4575b3ef9" providerId="ADAL" clId="{FC75A137-0438-4E64-A2F8-CF022979D0B8}" dt="2020-06-22T13:16:11.369" v="1614"/>
          <ac:inkMkLst>
            <pc:docMk/>
            <pc:sldMk cId="0" sldId="375"/>
            <ac:inkMk id="56416" creationId="{1AFED024-03CD-4916-A5B4-39BDD03B13F6}"/>
          </ac:inkMkLst>
        </pc:inkChg>
        <pc:inkChg chg="mod">
          <ac:chgData name="仁園 呂" userId="eef67f80-1e14-4c90-a22b-aad4575b3ef9" providerId="ADAL" clId="{FC75A137-0438-4E64-A2F8-CF022979D0B8}" dt="2020-06-22T13:16:11.369" v="1614"/>
          <ac:inkMkLst>
            <pc:docMk/>
            <pc:sldMk cId="0" sldId="375"/>
            <ac:inkMk id="56418" creationId="{C82A6D1F-2B29-40AC-AF78-270339E5A38A}"/>
          </ac:inkMkLst>
        </pc:inkChg>
        <pc:inkChg chg="mod">
          <ac:chgData name="仁園 呂" userId="eef67f80-1e14-4c90-a22b-aad4575b3ef9" providerId="ADAL" clId="{FC75A137-0438-4E64-A2F8-CF022979D0B8}" dt="2020-06-22T13:16:11.369" v="1614"/>
          <ac:inkMkLst>
            <pc:docMk/>
            <pc:sldMk cId="0" sldId="375"/>
            <ac:inkMk id="56419" creationId="{BA35A769-742F-42E5-90DF-28E6D5D0B4BB}"/>
          </ac:inkMkLst>
        </pc:inkChg>
        <pc:inkChg chg="mod">
          <ac:chgData name="仁園 呂" userId="eef67f80-1e14-4c90-a22b-aad4575b3ef9" providerId="ADAL" clId="{FC75A137-0438-4E64-A2F8-CF022979D0B8}" dt="2020-06-22T13:16:11.369" v="1614"/>
          <ac:inkMkLst>
            <pc:docMk/>
            <pc:sldMk cId="0" sldId="375"/>
            <ac:inkMk id="56420" creationId="{B34618B1-C4A1-4E7F-AF18-DC7D9BAA1B34}"/>
          </ac:inkMkLst>
        </pc:inkChg>
        <pc:inkChg chg="mod">
          <ac:chgData name="仁園 呂" userId="eef67f80-1e14-4c90-a22b-aad4575b3ef9" providerId="ADAL" clId="{FC75A137-0438-4E64-A2F8-CF022979D0B8}" dt="2020-06-22T13:16:11.369" v="1614"/>
          <ac:inkMkLst>
            <pc:docMk/>
            <pc:sldMk cId="0" sldId="375"/>
            <ac:inkMk id="56421" creationId="{27BF4F52-6F97-4DF0-BE8D-CA0B5916B830}"/>
          </ac:inkMkLst>
        </pc:inkChg>
        <pc:inkChg chg="mod">
          <ac:chgData name="仁園 呂" userId="eef67f80-1e14-4c90-a22b-aad4575b3ef9" providerId="ADAL" clId="{FC75A137-0438-4E64-A2F8-CF022979D0B8}" dt="2020-06-22T13:16:11.369" v="1614"/>
          <ac:inkMkLst>
            <pc:docMk/>
            <pc:sldMk cId="0" sldId="375"/>
            <ac:inkMk id="56422" creationId="{8C2A11D8-8436-4633-BB75-1EFD62C8430A}"/>
          </ac:inkMkLst>
        </pc:inkChg>
        <pc:inkChg chg="mod">
          <ac:chgData name="仁園 呂" userId="eef67f80-1e14-4c90-a22b-aad4575b3ef9" providerId="ADAL" clId="{FC75A137-0438-4E64-A2F8-CF022979D0B8}" dt="2020-06-22T13:16:11.369" v="1614"/>
          <ac:inkMkLst>
            <pc:docMk/>
            <pc:sldMk cId="0" sldId="375"/>
            <ac:inkMk id="56423" creationId="{F3F65991-BAA4-4557-820C-20A51E93C07F}"/>
          </ac:inkMkLst>
        </pc:inkChg>
        <pc:inkChg chg="mod">
          <ac:chgData name="仁園 呂" userId="eef67f80-1e14-4c90-a22b-aad4575b3ef9" providerId="ADAL" clId="{FC75A137-0438-4E64-A2F8-CF022979D0B8}" dt="2020-06-22T13:16:29.696" v="1615"/>
          <ac:inkMkLst>
            <pc:docMk/>
            <pc:sldMk cId="0" sldId="375"/>
            <ac:inkMk id="56426" creationId="{60598146-D5F5-4DF0-A48C-4BF97D2A0CA6}"/>
          </ac:inkMkLst>
        </pc:inkChg>
        <pc:inkChg chg="mod">
          <ac:chgData name="仁園 呂" userId="eef67f80-1e14-4c90-a22b-aad4575b3ef9" providerId="ADAL" clId="{FC75A137-0438-4E64-A2F8-CF022979D0B8}" dt="2020-06-22T13:16:29.696" v="1615"/>
          <ac:inkMkLst>
            <pc:docMk/>
            <pc:sldMk cId="0" sldId="375"/>
            <ac:inkMk id="56427" creationId="{A4EA092F-D4D2-487D-8D62-591D1ED5FC13}"/>
          </ac:inkMkLst>
        </pc:inkChg>
        <pc:inkChg chg="mod">
          <ac:chgData name="仁園 呂" userId="eef67f80-1e14-4c90-a22b-aad4575b3ef9" providerId="ADAL" clId="{FC75A137-0438-4E64-A2F8-CF022979D0B8}" dt="2020-06-22T13:16:29.696" v="1615"/>
          <ac:inkMkLst>
            <pc:docMk/>
            <pc:sldMk cId="0" sldId="375"/>
            <ac:inkMk id="56428" creationId="{DDE32366-63CC-4FA4-9BA0-AB5F02712DBE}"/>
          </ac:inkMkLst>
        </pc:inkChg>
        <pc:inkChg chg="mod">
          <ac:chgData name="仁園 呂" userId="eef67f80-1e14-4c90-a22b-aad4575b3ef9" providerId="ADAL" clId="{FC75A137-0438-4E64-A2F8-CF022979D0B8}" dt="2020-06-22T13:16:31.523" v="1616"/>
          <ac:inkMkLst>
            <pc:docMk/>
            <pc:sldMk cId="0" sldId="375"/>
            <ac:inkMk id="56430" creationId="{19378BCD-AFCC-4B58-AA55-F7745ADBB3C9}"/>
          </ac:inkMkLst>
        </pc:inkChg>
        <pc:inkChg chg="mod">
          <ac:chgData name="仁園 呂" userId="eef67f80-1e14-4c90-a22b-aad4575b3ef9" providerId="ADAL" clId="{FC75A137-0438-4E64-A2F8-CF022979D0B8}" dt="2020-06-22T13:16:31.523" v="1616"/>
          <ac:inkMkLst>
            <pc:docMk/>
            <pc:sldMk cId="0" sldId="375"/>
            <ac:inkMk id="56431" creationId="{73B7B146-1A97-4FF7-B928-EB92EB98FCB3}"/>
          </ac:inkMkLst>
        </pc:inkChg>
        <pc:inkChg chg="mod">
          <ac:chgData name="仁園 呂" userId="eef67f80-1e14-4c90-a22b-aad4575b3ef9" providerId="ADAL" clId="{FC75A137-0438-4E64-A2F8-CF022979D0B8}" dt="2020-06-22T13:16:31.523" v="1616"/>
          <ac:inkMkLst>
            <pc:docMk/>
            <pc:sldMk cId="0" sldId="375"/>
            <ac:inkMk id="56432" creationId="{3AB1B394-7C88-4E91-8837-90FA50DE2C9C}"/>
          </ac:inkMkLst>
        </pc:inkChg>
        <pc:inkChg chg="mod">
          <ac:chgData name="仁園 呂" userId="eef67f80-1e14-4c90-a22b-aad4575b3ef9" providerId="ADAL" clId="{FC75A137-0438-4E64-A2F8-CF022979D0B8}" dt="2020-06-22T13:17:06.503" v="1623"/>
          <ac:inkMkLst>
            <pc:docMk/>
            <pc:sldMk cId="0" sldId="375"/>
            <ac:inkMk id="56435" creationId="{83A13867-13C2-4B4F-9442-290FD3C4AD58}"/>
          </ac:inkMkLst>
        </pc:inkChg>
        <pc:inkChg chg="mod">
          <ac:chgData name="仁園 呂" userId="eef67f80-1e14-4c90-a22b-aad4575b3ef9" providerId="ADAL" clId="{FC75A137-0438-4E64-A2F8-CF022979D0B8}" dt="2020-06-22T13:17:06.503" v="1623"/>
          <ac:inkMkLst>
            <pc:docMk/>
            <pc:sldMk cId="0" sldId="375"/>
            <ac:inkMk id="56436" creationId="{D290564C-0FB3-4567-8ADA-E93D625EF060}"/>
          </ac:inkMkLst>
        </pc:inkChg>
        <pc:inkChg chg="mod">
          <ac:chgData name="仁園 呂" userId="eef67f80-1e14-4c90-a22b-aad4575b3ef9" providerId="ADAL" clId="{FC75A137-0438-4E64-A2F8-CF022979D0B8}" dt="2020-06-22T13:17:06.503" v="1623"/>
          <ac:inkMkLst>
            <pc:docMk/>
            <pc:sldMk cId="0" sldId="375"/>
            <ac:inkMk id="56437" creationId="{E8F33D24-B039-4BF6-B578-658D6831574E}"/>
          </ac:inkMkLst>
        </pc:inkChg>
        <pc:inkChg chg="mod">
          <ac:chgData name="仁園 呂" userId="eef67f80-1e14-4c90-a22b-aad4575b3ef9" providerId="ADAL" clId="{FC75A137-0438-4E64-A2F8-CF022979D0B8}" dt="2020-06-22T13:17:06.503" v="1623"/>
          <ac:inkMkLst>
            <pc:docMk/>
            <pc:sldMk cId="0" sldId="375"/>
            <ac:inkMk id="56438" creationId="{F7A49F1E-28CB-4B7A-A381-6E6731877747}"/>
          </ac:inkMkLst>
        </pc:inkChg>
        <pc:inkChg chg="mod">
          <ac:chgData name="仁園 呂" userId="eef67f80-1e14-4c90-a22b-aad4575b3ef9" providerId="ADAL" clId="{FC75A137-0438-4E64-A2F8-CF022979D0B8}" dt="2020-06-22T13:17:06.503" v="1623"/>
          <ac:inkMkLst>
            <pc:docMk/>
            <pc:sldMk cId="0" sldId="375"/>
            <ac:inkMk id="56440" creationId="{64C2B56D-C809-4B61-AE6B-7CEF03DBEEE9}"/>
          </ac:inkMkLst>
        </pc:inkChg>
        <pc:inkChg chg="mod">
          <ac:chgData name="仁園 呂" userId="eef67f80-1e14-4c90-a22b-aad4575b3ef9" providerId="ADAL" clId="{FC75A137-0438-4E64-A2F8-CF022979D0B8}" dt="2020-06-22T13:17:06.503" v="1623"/>
          <ac:inkMkLst>
            <pc:docMk/>
            <pc:sldMk cId="0" sldId="375"/>
            <ac:inkMk id="56441" creationId="{DFC6721F-4215-476C-8C91-F8193795CFAE}"/>
          </ac:inkMkLst>
        </pc:inkChg>
        <pc:inkChg chg="mod">
          <ac:chgData name="仁園 呂" userId="eef67f80-1e14-4c90-a22b-aad4575b3ef9" providerId="ADAL" clId="{FC75A137-0438-4E64-A2F8-CF022979D0B8}" dt="2020-06-22T13:17:06.503" v="1623"/>
          <ac:inkMkLst>
            <pc:docMk/>
            <pc:sldMk cId="0" sldId="375"/>
            <ac:inkMk id="56442" creationId="{9A58DE79-81E9-46F8-967D-E3DD386E99E6}"/>
          </ac:inkMkLst>
        </pc:inkChg>
        <pc:inkChg chg="mod">
          <ac:chgData name="仁園 呂" userId="eef67f80-1e14-4c90-a22b-aad4575b3ef9" providerId="ADAL" clId="{FC75A137-0438-4E64-A2F8-CF022979D0B8}" dt="2020-06-22T13:17:06.503" v="1623"/>
          <ac:inkMkLst>
            <pc:docMk/>
            <pc:sldMk cId="0" sldId="375"/>
            <ac:inkMk id="56444" creationId="{22D337C4-AFD7-4EC0-9BFC-4D0C30CF9CF8}"/>
          </ac:inkMkLst>
        </pc:inkChg>
        <pc:inkChg chg="mod">
          <ac:chgData name="仁園 呂" userId="eef67f80-1e14-4c90-a22b-aad4575b3ef9" providerId="ADAL" clId="{FC75A137-0438-4E64-A2F8-CF022979D0B8}" dt="2020-06-22T13:17:06.503" v="1623"/>
          <ac:inkMkLst>
            <pc:docMk/>
            <pc:sldMk cId="0" sldId="375"/>
            <ac:inkMk id="56445" creationId="{F7AA55D0-8BA4-4490-A018-8F3F864380A7}"/>
          </ac:inkMkLst>
        </pc:inkChg>
        <pc:inkChg chg="mod">
          <ac:chgData name="仁園 呂" userId="eef67f80-1e14-4c90-a22b-aad4575b3ef9" providerId="ADAL" clId="{FC75A137-0438-4E64-A2F8-CF022979D0B8}" dt="2020-06-22T13:17:06.503" v="1623"/>
          <ac:inkMkLst>
            <pc:docMk/>
            <pc:sldMk cId="0" sldId="375"/>
            <ac:inkMk id="56446" creationId="{E0A256FF-AACE-450B-A5C4-5033B8A713B4}"/>
          </ac:inkMkLst>
        </pc:inkChg>
        <pc:inkChg chg="mod">
          <ac:chgData name="仁園 呂" userId="eef67f80-1e14-4c90-a22b-aad4575b3ef9" providerId="ADAL" clId="{FC75A137-0438-4E64-A2F8-CF022979D0B8}" dt="2020-06-22T13:16:52.428" v="1620"/>
          <ac:inkMkLst>
            <pc:docMk/>
            <pc:sldMk cId="0" sldId="375"/>
            <ac:inkMk id="56448" creationId="{73ABDEF9-BBB0-4AA9-99A1-FA040615ABF7}"/>
          </ac:inkMkLst>
        </pc:inkChg>
        <pc:inkChg chg="mod">
          <ac:chgData name="仁園 呂" userId="eef67f80-1e14-4c90-a22b-aad4575b3ef9" providerId="ADAL" clId="{FC75A137-0438-4E64-A2F8-CF022979D0B8}" dt="2020-06-22T13:16:52.428" v="1620"/>
          <ac:inkMkLst>
            <pc:docMk/>
            <pc:sldMk cId="0" sldId="375"/>
            <ac:inkMk id="56449" creationId="{E9CD3E0D-9E32-4E50-8D3F-9EF205B86197}"/>
          </ac:inkMkLst>
        </pc:inkChg>
        <pc:inkChg chg="mod">
          <ac:chgData name="仁園 呂" userId="eef67f80-1e14-4c90-a22b-aad4575b3ef9" providerId="ADAL" clId="{FC75A137-0438-4E64-A2F8-CF022979D0B8}" dt="2020-06-22T13:16:52.428" v="1620"/>
          <ac:inkMkLst>
            <pc:docMk/>
            <pc:sldMk cId="0" sldId="375"/>
            <ac:inkMk id="56450" creationId="{0671645A-5EC1-4DB6-87C7-6CD415DF8B94}"/>
          </ac:inkMkLst>
        </pc:inkChg>
        <pc:inkChg chg="mod">
          <ac:chgData name="仁園 呂" userId="eef67f80-1e14-4c90-a22b-aad4575b3ef9" providerId="ADAL" clId="{FC75A137-0438-4E64-A2F8-CF022979D0B8}" dt="2020-06-22T13:17:07.847" v="1624"/>
          <ac:inkMkLst>
            <pc:docMk/>
            <pc:sldMk cId="0" sldId="375"/>
            <ac:inkMk id="56452" creationId="{AF64AE0F-D3F2-46E4-A6E1-FC41378E0CB6}"/>
          </ac:inkMkLst>
        </pc:inkChg>
        <pc:inkChg chg="mod">
          <ac:chgData name="仁園 呂" userId="eef67f80-1e14-4c90-a22b-aad4575b3ef9" providerId="ADAL" clId="{FC75A137-0438-4E64-A2F8-CF022979D0B8}" dt="2020-06-22T13:17:07.847" v="1624"/>
          <ac:inkMkLst>
            <pc:docMk/>
            <pc:sldMk cId="0" sldId="375"/>
            <ac:inkMk id="56453" creationId="{27AF9405-07AF-40AA-AC90-9F5DA074C364}"/>
          </ac:inkMkLst>
        </pc:inkChg>
        <pc:inkChg chg="mod">
          <ac:chgData name="仁園 呂" userId="eef67f80-1e14-4c90-a22b-aad4575b3ef9" providerId="ADAL" clId="{FC75A137-0438-4E64-A2F8-CF022979D0B8}" dt="2020-06-22T13:17:07.847" v="1624"/>
          <ac:inkMkLst>
            <pc:docMk/>
            <pc:sldMk cId="0" sldId="375"/>
            <ac:inkMk id="56454" creationId="{586F9AA3-F158-40DF-9FCC-D8F5E2DB96D1}"/>
          </ac:inkMkLst>
        </pc:inkChg>
        <pc:inkChg chg="mod">
          <ac:chgData name="仁園 呂" userId="eef67f80-1e14-4c90-a22b-aad4575b3ef9" providerId="ADAL" clId="{FC75A137-0438-4E64-A2F8-CF022979D0B8}" dt="2020-06-22T13:17:07.847" v="1624"/>
          <ac:inkMkLst>
            <pc:docMk/>
            <pc:sldMk cId="0" sldId="375"/>
            <ac:inkMk id="56456" creationId="{F0B081E1-E4D0-453E-BCF8-860331D71196}"/>
          </ac:inkMkLst>
        </pc:inkChg>
        <pc:inkChg chg="mod">
          <ac:chgData name="仁園 呂" userId="eef67f80-1e14-4c90-a22b-aad4575b3ef9" providerId="ADAL" clId="{FC75A137-0438-4E64-A2F8-CF022979D0B8}" dt="2020-06-22T13:17:07.847" v="1624"/>
          <ac:inkMkLst>
            <pc:docMk/>
            <pc:sldMk cId="0" sldId="375"/>
            <ac:inkMk id="56457" creationId="{05F5EB6D-8374-4164-BF4F-66F6386F7820}"/>
          </ac:inkMkLst>
        </pc:inkChg>
        <pc:inkChg chg="mod">
          <ac:chgData name="仁園 呂" userId="eef67f80-1e14-4c90-a22b-aad4575b3ef9" providerId="ADAL" clId="{FC75A137-0438-4E64-A2F8-CF022979D0B8}" dt="2020-06-22T13:17:06.503" v="1623"/>
          <ac:inkMkLst>
            <pc:docMk/>
            <pc:sldMk cId="0" sldId="375"/>
            <ac:inkMk id="56459" creationId="{80F01754-5E92-44BE-BCA9-019DC013A22B}"/>
          </ac:inkMkLst>
        </pc:inkChg>
        <pc:inkChg chg="mod">
          <ac:chgData name="仁園 呂" userId="eef67f80-1e14-4c90-a22b-aad4575b3ef9" providerId="ADAL" clId="{FC75A137-0438-4E64-A2F8-CF022979D0B8}" dt="2020-06-22T13:17:06.503" v="1623"/>
          <ac:inkMkLst>
            <pc:docMk/>
            <pc:sldMk cId="0" sldId="375"/>
            <ac:inkMk id="56460" creationId="{D793E54D-848A-46FC-94C0-85C90CD3359A}"/>
          </ac:inkMkLst>
        </pc:inkChg>
        <pc:inkChg chg="mod">
          <ac:chgData name="仁園 呂" userId="eef67f80-1e14-4c90-a22b-aad4575b3ef9" providerId="ADAL" clId="{FC75A137-0438-4E64-A2F8-CF022979D0B8}" dt="2020-06-22T13:17:06.503" v="1623"/>
          <ac:inkMkLst>
            <pc:docMk/>
            <pc:sldMk cId="0" sldId="375"/>
            <ac:inkMk id="56461" creationId="{0ECE08A3-D0BA-423A-BD24-055ADE41C6E1}"/>
          </ac:inkMkLst>
        </pc:inkChg>
        <pc:inkChg chg="mod">
          <ac:chgData name="仁園 呂" userId="eef67f80-1e14-4c90-a22b-aad4575b3ef9" providerId="ADAL" clId="{FC75A137-0438-4E64-A2F8-CF022979D0B8}" dt="2020-06-22T13:17:06.503" v="1623"/>
          <ac:inkMkLst>
            <pc:docMk/>
            <pc:sldMk cId="0" sldId="375"/>
            <ac:inkMk id="56462" creationId="{261FB9CA-F25D-488A-83F7-BEA83293A392}"/>
          </ac:inkMkLst>
        </pc:inkChg>
        <pc:inkChg chg="mod">
          <ac:chgData name="仁園 呂" userId="eef67f80-1e14-4c90-a22b-aad4575b3ef9" providerId="ADAL" clId="{FC75A137-0438-4E64-A2F8-CF022979D0B8}" dt="2020-06-22T13:17:06.503" v="1623"/>
          <ac:inkMkLst>
            <pc:docMk/>
            <pc:sldMk cId="0" sldId="375"/>
            <ac:inkMk id="56463" creationId="{586008D5-2EE9-4FDE-957F-5478068AC614}"/>
          </ac:inkMkLst>
        </pc:inkChg>
        <pc:inkChg chg="mod">
          <ac:chgData name="仁園 呂" userId="eef67f80-1e14-4c90-a22b-aad4575b3ef9" providerId="ADAL" clId="{FC75A137-0438-4E64-A2F8-CF022979D0B8}" dt="2020-06-22T13:17:07.847" v="1624"/>
          <ac:inkMkLst>
            <pc:docMk/>
            <pc:sldMk cId="0" sldId="375"/>
            <ac:inkMk id="56464" creationId="{3A5C60C7-CAEE-4C3E-9ABB-511FACF093D8}"/>
          </ac:inkMkLst>
        </pc:inkChg>
        <pc:inkChg chg="mod">
          <ac:chgData name="仁園 呂" userId="eef67f80-1e14-4c90-a22b-aad4575b3ef9" providerId="ADAL" clId="{FC75A137-0438-4E64-A2F8-CF022979D0B8}" dt="2020-06-22T13:17:07.847" v="1624"/>
          <ac:inkMkLst>
            <pc:docMk/>
            <pc:sldMk cId="0" sldId="375"/>
            <ac:inkMk id="56465" creationId="{42986080-947E-4ACB-88E1-1118E413BCB5}"/>
          </ac:inkMkLst>
        </pc:inkChg>
        <pc:inkChg chg="mod">
          <ac:chgData name="仁園 呂" userId="eef67f80-1e14-4c90-a22b-aad4575b3ef9" providerId="ADAL" clId="{FC75A137-0438-4E64-A2F8-CF022979D0B8}" dt="2020-06-22T13:17:07.847" v="1624"/>
          <ac:inkMkLst>
            <pc:docMk/>
            <pc:sldMk cId="0" sldId="375"/>
            <ac:inkMk id="56466" creationId="{A46AD516-6352-4784-9978-6D744F604D09}"/>
          </ac:inkMkLst>
        </pc:inkChg>
        <pc:inkChg chg="mod">
          <ac:chgData name="仁園 呂" userId="eef67f80-1e14-4c90-a22b-aad4575b3ef9" providerId="ADAL" clId="{FC75A137-0438-4E64-A2F8-CF022979D0B8}" dt="2020-06-22T13:17:07.847" v="1624"/>
          <ac:inkMkLst>
            <pc:docMk/>
            <pc:sldMk cId="0" sldId="375"/>
            <ac:inkMk id="56469" creationId="{CBE86676-7FBC-4381-9439-E1B62590D140}"/>
          </ac:inkMkLst>
        </pc:inkChg>
        <pc:inkChg chg="mod">
          <ac:chgData name="仁園 呂" userId="eef67f80-1e14-4c90-a22b-aad4575b3ef9" providerId="ADAL" clId="{FC75A137-0438-4E64-A2F8-CF022979D0B8}" dt="2020-06-22T13:17:17.427" v="1625"/>
          <ac:inkMkLst>
            <pc:docMk/>
            <pc:sldMk cId="0" sldId="375"/>
            <ac:inkMk id="56471" creationId="{EF7CC4DC-E848-4749-8D30-C04D38BF96D3}"/>
          </ac:inkMkLst>
        </pc:inkChg>
        <pc:inkChg chg="mod">
          <ac:chgData name="仁園 呂" userId="eef67f80-1e14-4c90-a22b-aad4575b3ef9" providerId="ADAL" clId="{FC75A137-0438-4E64-A2F8-CF022979D0B8}" dt="2020-06-22T13:17:17.427" v="1625"/>
          <ac:inkMkLst>
            <pc:docMk/>
            <pc:sldMk cId="0" sldId="375"/>
            <ac:inkMk id="56472" creationId="{C2E92320-1E3E-4CE6-952F-43DE69A4B15A}"/>
          </ac:inkMkLst>
        </pc:inkChg>
        <pc:inkChg chg="mod">
          <ac:chgData name="仁園 呂" userId="eef67f80-1e14-4c90-a22b-aad4575b3ef9" providerId="ADAL" clId="{FC75A137-0438-4E64-A2F8-CF022979D0B8}" dt="2020-06-22T13:17:17.427" v="1625"/>
          <ac:inkMkLst>
            <pc:docMk/>
            <pc:sldMk cId="0" sldId="375"/>
            <ac:inkMk id="56473" creationId="{746BD358-1E2C-4678-9925-436D0B5815AB}"/>
          </ac:inkMkLst>
        </pc:inkChg>
        <pc:inkChg chg="mod">
          <ac:chgData name="仁園 呂" userId="eef67f80-1e14-4c90-a22b-aad4575b3ef9" providerId="ADAL" clId="{FC75A137-0438-4E64-A2F8-CF022979D0B8}" dt="2020-06-22T13:17:17.427" v="1625"/>
          <ac:inkMkLst>
            <pc:docMk/>
            <pc:sldMk cId="0" sldId="375"/>
            <ac:inkMk id="56474" creationId="{3EF5A599-B92B-4B63-B34E-8487E665DB5C}"/>
          </ac:inkMkLst>
        </pc:inkChg>
        <pc:inkChg chg="mod">
          <ac:chgData name="仁園 呂" userId="eef67f80-1e14-4c90-a22b-aad4575b3ef9" providerId="ADAL" clId="{FC75A137-0438-4E64-A2F8-CF022979D0B8}" dt="2020-06-22T13:17:17.427" v="1625"/>
          <ac:inkMkLst>
            <pc:docMk/>
            <pc:sldMk cId="0" sldId="375"/>
            <ac:inkMk id="56475" creationId="{5CAFA058-5323-417B-977D-F6123A5E241F}"/>
          </ac:inkMkLst>
        </pc:inkChg>
        <pc:inkChg chg="mod">
          <ac:chgData name="仁園 呂" userId="eef67f80-1e14-4c90-a22b-aad4575b3ef9" providerId="ADAL" clId="{FC75A137-0438-4E64-A2F8-CF022979D0B8}" dt="2020-06-22T13:17:35.572" v="1628"/>
          <ac:inkMkLst>
            <pc:docMk/>
            <pc:sldMk cId="0" sldId="375"/>
            <ac:inkMk id="56477" creationId="{1C8B3869-0361-46F3-BDFB-41AC8BF39596}"/>
          </ac:inkMkLst>
        </pc:inkChg>
        <pc:inkChg chg="mod">
          <ac:chgData name="仁園 呂" userId="eef67f80-1e14-4c90-a22b-aad4575b3ef9" providerId="ADAL" clId="{FC75A137-0438-4E64-A2F8-CF022979D0B8}" dt="2020-06-22T13:17:35.572" v="1628"/>
          <ac:inkMkLst>
            <pc:docMk/>
            <pc:sldMk cId="0" sldId="375"/>
            <ac:inkMk id="56478" creationId="{95BD77EB-40C8-465B-8B41-1023288F68A7}"/>
          </ac:inkMkLst>
        </pc:inkChg>
        <pc:inkChg chg="mod">
          <ac:chgData name="仁園 呂" userId="eef67f80-1e14-4c90-a22b-aad4575b3ef9" providerId="ADAL" clId="{FC75A137-0438-4E64-A2F8-CF022979D0B8}" dt="2020-06-22T13:17:35.572" v="1628"/>
          <ac:inkMkLst>
            <pc:docMk/>
            <pc:sldMk cId="0" sldId="375"/>
            <ac:inkMk id="56480" creationId="{0676AB2C-E648-41C6-B4E3-55A9DA870EEB}"/>
          </ac:inkMkLst>
        </pc:inkChg>
        <pc:inkChg chg="mod">
          <ac:chgData name="仁園 呂" userId="eef67f80-1e14-4c90-a22b-aad4575b3ef9" providerId="ADAL" clId="{FC75A137-0438-4E64-A2F8-CF022979D0B8}" dt="2020-06-22T13:17:35.572" v="1628"/>
          <ac:inkMkLst>
            <pc:docMk/>
            <pc:sldMk cId="0" sldId="375"/>
            <ac:inkMk id="56481" creationId="{F805C0E4-277C-4A68-A83C-3991556EFD2E}"/>
          </ac:inkMkLst>
        </pc:inkChg>
        <pc:inkChg chg="mod">
          <ac:chgData name="仁園 呂" userId="eef67f80-1e14-4c90-a22b-aad4575b3ef9" providerId="ADAL" clId="{FC75A137-0438-4E64-A2F8-CF022979D0B8}" dt="2020-06-22T13:17:35.572" v="1628"/>
          <ac:inkMkLst>
            <pc:docMk/>
            <pc:sldMk cId="0" sldId="375"/>
            <ac:inkMk id="56482" creationId="{7A89C943-AFE7-4BFA-A763-175F3F05B668}"/>
          </ac:inkMkLst>
        </pc:inkChg>
        <pc:inkChg chg="mod">
          <ac:chgData name="仁園 呂" userId="eef67f80-1e14-4c90-a22b-aad4575b3ef9" providerId="ADAL" clId="{FC75A137-0438-4E64-A2F8-CF022979D0B8}" dt="2020-06-22T13:17:35.572" v="1628"/>
          <ac:inkMkLst>
            <pc:docMk/>
            <pc:sldMk cId="0" sldId="375"/>
            <ac:inkMk id="56483" creationId="{4DB41CFB-C799-4575-8010-B2C142EBE945}"/>
          </ac:inkMkLst>
        </pc:inkChg>
        <pc:inkChg chg="mod">
          <ac:chgData name="仁園 呂" userId="eef67f80-1e14-4c90-a22b-aad4575b3ef9" providerId="ADAL" clId="{FC75A137-0438-4E64-A2F8-CF022979D0B8}" dt="2020-06-22T13:17:35.572" v="1628"/>
          <ac:inkMkLst>
            <pc:docMk/>
            <pc:sldMk cId="0" sldId="375"/>
            <ac:inkMk id="56484" creationId="{A0E2AD7C-6EA4-4306-9E74-0C87C69B0C9B}"/>
          </ac:inkMkLst>
        </pc:inkChg>
        <pc:inkChg chg="mod">
          <ac:chgData name="仁園 呂" userId="eef67f80-1e14-4c90-a22b-aad4575b3ef9" providerId="ADAL" clId="{FC75A137-0438-4E64-A2F8-CF022979D0B8}" dt="2020-06-22T13:17:35.572" v="1628"/>
          <ac:inkMkLst>
            <pc:docMk/>
            <pc:sldMk cId="0" sldId="375"/>
            <ac:inkMk id="56485" creationId="{69F8BDEE-CEAF-42E7-85A6-7C8FF401A10F}"/>
          </ac:inkMkLst>
        </pc:inkChg>
        <pc:inkChg chg="mod">
          <ac:chgData name="仁園 呂" userId="eef67f80-1e14-4c90-a22b-aad4575b3ef9" providerId="ADAL" clId="{FC75A137-0438-4E64-A2F8-CF022979D0B8}" dt="2020-06-22T13:17:35.572" v="1628"/>
          <ac:inkMkLst>
            <pc:docMk/>
            <pc:sldMk cId="0" sldId="375"/>
            <ac:inkMk id="56486" creationId="{73166D03-A560-45C3-A907-64C19CC52CDD}"/>
          </ac:inkMkLst>
        </pc:inkChg>
        <pc:inkChg chg="mod">
          <ac:chgData name="仁園 呂" userId="eef67f80-1e14-4c90-a22b-aad4575b3ef9" providerId="ADAL" clId="{FC75A137-0438-4E64-A2F8-CF022979D0B8}" dt="2020-06-22T13:17:35.572" v="1628"/>
          <ac:inkMkLst>
            <pc:docMk/>
            <pc:sldMk cId="0" sldId="375"/>
            <ac:inkMk id="56487" creationId="{F1DE4F66-67E9-4FCB-8C91-B45310F056DC}"/>
          </ac:inkMkLst>
        </pc:inkChg>
        <pc:inkChg chg="mod">
          <ac:chgData name="仁園 呂" userId="eef67f80-1e14-4c90-a22b-aad4575b3ef9" providerId="ADAL" clId="{FC75A137-0438-4E64-A2F8-CF022979D0B8}" dt="2020-06-22T13:17:35.572" v="1628"/>
          <ac:inkMkLst>
            <pc:docMk/>
            <pc:sldMk cId="0" sldId="375"/>
            <ac:inkMk id="56488" creationId="{6EC7F0C7-6F79-458C-9810-6DF9A1A86E6C}"/>
          </ac:inkMkLst>
        </pc:inkChg>
        <pc:inkChg chg="mod">
          <ac:chgData name="仁園 呂" userId="eef67f80-1e14-4c90-a22b-aad4575b3ef9" providerId="ADAL" clId="{FC75A137-0438-4E64-A2F8-CF022979D0B8}" dt="2020-06-22T13:17:35.572" v="1628"/>
          <ac:inkMkLst>
            <pc:docMk/>
            <pc:sldMk cId="0" sldId="375"/>
            <ac:inkMk id="56490" creationId="{A81509A7-E958-4AE3-839B-5928F41AE452}"/>
          </ac:inkMkLst>
        </pc:inkChg>
        <pc:inkChg chg="mod">
          <ac:chgData name="仁園 呂" userId="eef67f80-1e14-4c90-a22b-aad4575b3ef9" providerId="ADAL" clId="{FC75A137-0438-4E64-A2F8-CF022979D0B8}" dt="2020-06-22T13:17:35.572" v="1628"/>
          <ac:inkMkLst>
            <pc:docMk/>
            <pc:sldMk cId="0" sldId="375"/>
            <ac:inkMk id="56491" creationId="{B01DD4A9-EB33-4058-81A9-7220F086D732}"/>
          </ac:inkMkLst>
        </pc:inkChg>
        <pc:inkChg chg="mod">
          <ac:chgData name="仁園 呂" userId="eef67f80-1e14-4c90-a22b-aad4575b3ef9" providerId="ADAL" clId="{FC75A137-0438-4E64-A2F8-CF022979D0B8}" dt="2020-06-22T13:17:35.572" v="1628"/>
          <ac:inkMkLst>
            <pc:docMk/>
            <pc:sldMk cId="0" sldId="375"/>
            <ac:inkMk id="56492" creationId="{14FC4FC6-4ACA-47DB-BD66-16AC04135155}"/>
          </ac:inkMkLst>
        </pc:inkChg>
        <pc:inkChg chg="mod">
          <ac:chgData name="仁園 呂" userId="eef67f80-1e14-4c90-a22b-aad4575b3ef9" providerId="ADAL" clId="{FC75A137-0438-4E64-A2F8-CF022979D0B8}" dt="2020-06-22T13:17:35.572" v="1628"/>
          <ac:inkMkLst>
            <pc:docMk/>
            <pc:sldMk cId="0" sldId="375"/>
            <ac:inkMk id="56493" creationId="{2CFE03FF-3FD2-4897-8914-230F7275DC84}"/>
          </ac:inkMkLst>
        </pc:inkChg>
        <pc:inkChg chg="mod">
          <ac:chgData name="仁園 呂" userId="eef67f80-1e14-4c90-a22b-aad4575b3ef9" providerId="ADAL" clId="{FC75A137-0438-4E64-A2F8-CF022979D0B8}" dt="2020-06-22T13:17:35.572" v="1628"/>
          <ac:inkMkLst>
            <pc:docMk/>
            <pc:sldMk cId="0" sldId="375"/>
            <ac:inkMk id="56494" creationId="{3B040D6C-7DAA-416B-8BA7-A7D6F711FD13}"/>
          </ac:inkMkLst>
        </pc:inkChg>
        <pc:inkChg chg="mod">
          <ac:chgData name="仁園 呂" userId="eef67f80-1e14-4c90-a22b-aad4575b3ef9" providerId="ADAL" clId="{FC75A137-0438-4E64-A2F8-CF022979D0B8}" dt="2020-06-22T13:17:35.572" v="1628"/>
          <ac:inkMkLst>
            <pc:docMk/>
            <pc:sldMk cId="0" sldId="375"/>
            <ac:inkMk id="56495" creationId="{EF626A36-2A1A-4B12-8429-ACAE6C8ECFB3}"/>
          </ac:inkMkLst>
        </pc:inkChg>
        <pc:inkChg chg="mod">
          <ac:chgData name="仁園 呂" userId="eef67f80-1e14-4c90-a22b-aad4575b3ef9" providerId="ADAL" clId="{FC75A137-0438-4E64-A2F8-CF022979D0B8}" dt="2020-06-22T13:17:35.572" v="1628"/>
          <ac:inkMkLst>
            <pc:docMk/>
            <pc:sldMk cId="0" sldId="375"/>
            <ac:inkMk id="56496" creationId="{2BDC566C-5CA5-4529-856D-1C80D832C784}"/>
          </ac:inkMkLst>
        </pc:inkChg>
        <pc:inkChg chg="mod">
          <ac:chgData name="仁園 呂" userId="eef67f80-1e14-4c90-a22b-aad4575b3ef9" providerId="ADAL" clId="{FC75A137-0438-4E64-A2F8-CF022979D0B8}" dt="2020-06-22T13:17:35.572" v="1628"/>
          <ac:inkMkLst>
            <pc:docMk/>
            <pc:sldMk cId="0" sldId="375"/>
            <ac:inkMk id="56497" creationId="{747DBC70-EE5B-4334-AF86-81B075C80C84}"/>
          </ac:inkMkLst>
        </pc:inkChg>
        <pc:inkChg chg="mod">
          <ac:chgData name="仁園 呂" userId="eef67f80-1e14-4c90-a22b-aad4575b3ef9" providerId="ADAL" clId="{FC75A137-0438-4E64-A2F8-CF022979D0B8}" dt="2020-06-22T13:17:35.572" v="1628"/>
          <ac:inkMkLst>
            <pc:docMk/>
            <pc:sldMk cId="0" sldId="375"/>
            <ac:inkMk id="56498" creationId="{B713B69F-9514-4466-9482-9AE2FCB692EB}"/>
          </ac:inkMkLst>
        </pc:inkChg>
        <pc:inkChg chg="mod">
          <ac:chgData name="仁園 呂" userId="eef67f80-1e14-4c90-a22b-aad4575b3ef9" providerId="ADAL" clId="{FC75A137-0438-4E64-A2F8-CF022979D0B8}" dt="2020-06-22T13:17:35.572" v="1628"/>
          <ac:inkMkLst>
            <pc:docMk/>
            <pc:sldMk cId="0" sldId="375"/>
            <ac:inkMk id="56499" creationId="{07978EDC-72D8-42CF-BE21-B3AC4538651B}"/>
          </ac:inkMkLst>
        </pc:inkChg>
        <pc:inkChg chg="mod">
          <ac:chgData name="仁園 呂" userId="eef67f80-1e14-4c90-a22b-aad4575b3ef9" providerId="ADAL" clId="{FC75A137-0438-4E64-A2F8-CF022979D0B8}" dt="2020-06-22T13:17:35.572" v="1628"/>
          <ac:inkMkLst>
            <pc:docMk/>
            <pc:sldMk cId="0" sldId="375"/>
            <ac:inkMk id="56500" creationId="{6493CA4C-E076-4228-983A-41591B1C4E09}"/>
          </ac:inkMkLst>
        </pc:inkChg>
        <pc:inkChg chg="mod">
          <ac:chgData name="仁園 呂" userId="eef67f80-1e14-4c90-a22b-aad4575b3ef9" providerId="ADAL" clId="{FC75A137-0438-4E64-A2F8-CF022979D0B8}" dt="2020-06-22T13:17:35.572" v="1628"/>
          <ac:inkMkLst>
            <pc:docMk/>
            <pc:sldMk cId="0" sldId="375"/>
            <ac:inkMk id="56501" creationId="{D3F30963-2716-4B38-9A3B-BFFBCFB1DA6D}"/>
          </ac:inkMkLst>
        </pc:inkChg>
        <pc:inkChg chg="mod">
          <ac:chgData name="仁園 呂" userId="eef67f80-1e14-4c90-a22b-aad4575b3ef9" providerId="ADAL" clId="{FC75A137-0438-4E64-A2F8-CF022979D0B8}" dt="2020-06-22T13:17:35.572" v="1628"/>
          <ac:inkMkLst>
            <pc:docMk/>
            <pc:sldMk cId="0" sldId="375"/>
            <ac:inkMk id="56502" creationId="{F9650EEA-BCED-4767-A39B-942A86FF2563}"/>
          </ac:inkMkLst>
        </pc:inkChg>
        <pc:inkChg chg="mod">
          <ac:chgData name="仁園 呂" userId="eef67f80-1e14-4c90-a22b-aad4575b3ef9" providerId="ADAL" clId="{FC75A137-0438-4E64-A2F8-CF022979D0B8}" dt="2020-06-22T13:17:35.572" v="1628"/>
          <ac:inkMkLst>
            <pc:docMk/>
            <pc:sldMk cId="0" sldId="375"/>
            <ac:inkMk id="56503" creationId="{A722D731-56BD-4B28-AEBA-BF2006E6BD6B}"/>
          </ac:inkMkLst>
        </pc:inkChg>
        <pc:inkChg chg="mod">
          <ac:chgData name="仁園 呂" userId="eef67f80-1e14-4c90-a22b-aad4575b3ef9" providerId="ADAL" clId="{FC75A137-0438-4E64-A2F8-CF022979D0B8}" dt="2020-06-22T13:17:35.572" v="1628"/>
          <ac:inkMkLst>
            <pc:docMk/>
            <pc:sldMk cId="0" sldId="375"/>
            <ac:inkMk id="56504" creationId="{2573FF83-7D2D-410F-896A-47180709C7EC}"/>
          </ac:inkMkLst>
        </pc:inkChg>
        <pc:inkChg chg="mod">
          <ac:chgData name="仁園 呂" userId="eef67f80-1e14-4c90-a22b-aad4575b3ef9" providerId="ADAL" clId="{FC75A137-0438-4E64-A2F8-CF022979D0B8}" dt="2020-06-22T13:17:46.773" v="1630"/>
          <ac:inkMkLst>
            <pc:docMk/>
            <pc:sldMk cId="0" sldId="375"/>
            <ac:inkMk id="56505" creationId="{DED3C23A-5C31-45AA-A4DE-F0FFAED81941}"/>
          </ac:inkMkLst>
        </pc:inkChg>
        <pc:inkChg chg="mod">
          <ac:chgData name="仁園 呂" userId="eef67f80-1e14-4c90-a22b-aad4575b3ef9" providerId="ADAL" clId="{FC75A137-0438-4E64-A2F8-CF022979D0B8}" dt="2020-06-22T13:17:46.773" v="1630"/>
          <ac:inkMkLst>
            <pc:docMk/>
            <pc:sldMk cId="0" sldId="375"/>
            <ac:inkMk id="56506" creationId="{3F79BB12-517A-4A85-A5E1-37BD5A3D6EC2}"/>
          </ac:inkMkLst>
        </pc:inkChg>
        <pc:inkChg chg="mod">
          <ac:chgData name="仁園 呂" userId="eef67f80-1e14-4c90-a22b-aad4575b3ef9" providerId="ADAL" clId="{FC75A137-0438-4E64-A2F8-CF022979D0B8}" dt="2020-06-22T13:17:46.773" v="1630"/>
          <ac:inkMkLst>
            <pc:docMk/>
            <pc:sldMk cId="0" sldId="375"/>
            <ac:inkMk id="56507" creationId="{128D69F0-7AEA-457D-AE18-0D281B04FDDA}"/>
          </ac:inkMkLst>
        </pc:inkChg>
        <pc:inkChg chg="mod">
          <ac:chgData name="仁園 呂" userId="eef67f80-1e14-4c90-a22b-aad4575b3ef9" providerId="ADAL" clId="{FC75A137-0438-4E64-A2F8-CF022979D0B8}" dt="2020-06-22T13:17:46.773" v="1630"/>
          <ac:inkMkLst>
            <pc:docMk/>
            <pc:sldMk cId="0" sldId="375"/>
            <ac:inkMk id="56508" creationId="{63ED51E4-8345-4114-BFCB-C3FD983EF800}"/>
          </ac:inkMkLst>
        </pc:inkChg>
        <pc:inkChg chg="mod">
          <ac:chgData name="仁園 呂" userId="eef67f80-1e14-4c90-a22b-aad4575b3ef9" providerId="ADAL" clId="{FC75A137-0438-4E64-A2F8-CF022979D0B8}" dt="2020-06-22T13:17:46.773" v="1630"/>
          <ac:inkMkLst>
            <pc:docMk/>
            <pc:sldMk cId="0" sldId="375"/>
            <ac:inkMk id="56509" creationId="{0CF287BA-B5B9-4827-ACD6-43D0F5F99AF1}"/>
          </ac:inkMkLst>
        </pc:inkChg>
        <pc:inkChg chg="mod">
          <ac:chgData name="仁園 呂" userId="eef67f80-1e14-4c90-a22b-aad4575b3ef9" providerId="ADAL" clId="{FC75A137-0438-4E64-A2F8-CF022979D0B8}" dt="2020-06-22T13:17:46.773" v="1630"/>
          <ac:inkMkLst>
            <pc:docMk/>
            <pc:sldMk cId="0" sldId="375"/>
            <ac:inkMk id="56510" creationId="{DC52A941-2815-43E0-A9AE-28DF6E4DB0A1}"/>
          </ac:inkMkLst>
        </pc:inkChg>
        <pc:inkChg chg="mod">
          <ac:chgData name="仁園 呂" userId="eef67f80-1e14-4c90-a22b-aad4575b3ef9" providerId="ADAL" clId="{FC75A137-0438-4E64-A2F8-CF022979D0B8}" dt="2020-06-22T13:17:46.773" v="1630"/>
          <ac:inkMkLst>
            <pc:docMk/>
            <pc:sldMk cId="0" sldId="375"/>
            <ac:inkMk id="56511" creationId="{FC629D14-2E63-441F-911E-07517DABC768}"/>
          </ac:inkMkLst>
        </pc:inkChg>
        <pc:inkChg chg="mod">
          <ac:chgData name="仁園 呂" userId="eef67f80-1e14-4c90-a22b-aad4575b3ef9" providerId="ADAL" clId="{FC75A137-0438-4E64-A2F8-CF022979D0B8}" dt="2020-06-22T13:17:46.773" v="1630"/>
          <ac:inkMkLst>
            <pc:docMk/>
            <pc:sldMk cId="0" sldId="375"/>
            <ac:inkMk id="56516" creationId="{41D83702-6CE7-4182-8226-734B9AA3DF86}"/>
          </ac:inkMkLst>
        </pc:inkChg>
        <pc:inkChg chg="mod">
          <ac:chgData name="仁園 呂" userId="eef67f80-1e14-4c90-a22b-aad4575b3ef9" providerId="ADAL" clId="{FC75A137-0438-4E64-A2F8-CF022979D0B8}" dt="2020-06-22T13:17:46.773" v="1630"/>
          <ac:inkMkLst>
            <pc:docMk/>
            <pc:sldMk cId="0" sldId="375"/>
            <ac:inkMk id="56517" creationId="{E37BA149-09AC-4071-B58E-95E6182DE459}"/>
          </ac:inkMkLst>
        </pc:inkChg>
        <pc:inkChg chg="mod">
          <ac:chgData name="仁園 呂" userId="eef67f80-1e14-4c90-a22b-aad4575b3ef9" providerId="ADAL" clId="{FC75A137-0438-4E64-A2F8-CF022979D0B8}" dt="2020-06-22T13:17:46.773" v="1630"/>
          <ac:inkMkLst>
            <pc:docMk/>
            <pc:sldMk cId="0" sldId="375"/>
            <ac:inkMk id="56518" creationId="{2DDAC3CD-DCF0-419C-AFAF-22EB38E30845}"/>
          </ac:inkMkLst>
        </pc:inkChg>
        <pc:inkChg chg="mod">
          <ac:chgData name="仁園 呂" userId="eef67f80-1e14-4c90-a22b-aad4575b3ef9" providerId="ADAL" clId="{FC75A137-0438-4E64-A2F8-CF022979D0B8}" dt="2020-06-22T13:17:46.773" v="1630"/>
          <ac:inkMkLst>
            <pc:docMk/>
            <pc:sldMk cId="0" sldId="375"/>
            <ac:inkMk id="56519" creationId="{987EA517-48FA-4C49-989D-46B5A3D883CC}"/>
          </ac:inkMkLst>
        </pc:inkChg>
        <pc:inkChg chg="mod">
          <ac:chgData name="仁園 呂" userId="eef67f80-1e14-4c90-a22b-aad4575b3ef9" providerId="ADAL" clId="{FC75A137-0438-4E64-A2F8-CF022979D0B8}" dt="2020-06-22T13:17:46.773" v="1630"/>
          <ac:inkMkLst>
            <pc:docMk/>
            <pc:sldMk cId="0" sldId="375"/>
            <ac:inkMk id="56521" creationId="{8E7B376A-B954-4BAE-90D1-6EAA6E1FF253}"/>
          </ac:inkMkLst>
        </pc:inkChg>
        <pc:inkChg chg="mod">
          <ac:chgData name="仁園 呂" userId="eef67f80-1e14-4c90-a22b-aad4575b3ef9" providerId="ADAL" clId="{FC75A137-0438-4E64-A2F8-CF022979D0B8}" dt="2020-06-22T13:17:46.773" v="1630"/>
          <ac:inkMkLst>
            <pc:docMk/>
            <pc:sldMk cId="0" sldId="375"/>
            <ac:inkMk id="56522" creationId="{674370B9-A18D-4350-AA71-1B0863366A3D}"/>
          </ac:inkMkLst>
        </pc:inkChg>
        <pc:inkChg chg="mod">
          <ac:chgData name="仁園 呂" userId="eef67f80-1e14-4c90-a22b-aad4575b3ef9" providerId="ADAL" clId="{FC75A137-0438-4E64-A2F8-CF022979D0B8}" dt="2020-06-22T13:17:46.773" v="1630"/>
          <ac:inkMkLst>
            <pc:docMk/>
            <pc:sldMk cId="0" sldId="375"/>
            <ac:inkMk id="56523" creationId="{03339552-B850-4DBE-9F0D-F5DD87410EA4}"/>
          </ac:inkMkLst>
        </pc:inkChg>
        <pc:inkChg chg="mod">
          <ac:chgData name="仁園 呂" userId="eef67f80-1e14-4c90-a22b-aad4575b3ef9" providerId="ADAL" clId="{FC75A137-0438-4E64-A2F8-CF022979D0B8}" dt="2020-06-22T13:17:46.773" v="1630"/>
          <ac:inkMkLst>
            <pc:docMk/>
            <pc:sldMk cId="0" sldId="375"/>
            <ac:inkMk id="56524" creationId="{109624F7-1651-45CC-964C-D2A046F538C6}"/>
          </ac:inkMkLst>
        </pc:inkChg>
        <pc:inkChg chg="mod">
          <ac:chgData name="仁園 呂" userId="eef67f80-1e14-4c90-a22b-aad4575b3ef9" providerId="ADAL" clId="{FC75A137-0438-4E64-A2F8-CF022979D0B8}" dt="2020-06-22T13:20:56.813" v="1639"/>
          <ac:inkMkLst>
            <pc:docMk/>
            <pc:sldMk cId="0" sldId="375"/>
            <ac:inkMk id="56527" creationId="{B24E3691-9013-455E-B4A8-8A31F1B5D500}"/>
          </ac:inkMkLst>
        </pc:inkChg>
        <pc:inkChg chg="mod">
          <ac:chgData name="仁園 呂" userId="eef67f80-1e14-4c90-a22b-aad4575b3ef9" providerId="ADAL" clId="{FC75A137-0438-4E64-A2F8-CF022979D0B8}" dt="2020-06-22T13:20:56.813" v="1639"/>
          <ac:inkMkLst>
            <pc:docMk/>
            <pc:sldMk cId="0" sldId="375"/>
            <ac:inkMk id="56528" creationId="{61D9765F-341F-4597-80C8-2CD348C64B8D}"/>
          </ac:inkMkLst>
        </pc:inkChg>
        <pc:inkChg chg="mod">
          <ac:chgData name="仁園 呂" userId="eef67f80-1e14-4c90-a22b-aad4575b3ef9" providerId="ADAL" clId="{FC75A137-0438-4E64-A2F8-CF022979D0B8}" dt="2020-06-22T13:20:56.813" v="1639"/>
          <ac:inkMkLst>
            <pc:docMk/>
            <pc:sldMk cId="0" sldId="375"/>
            <ac:inkMk id="56529" creationId="{E4013946-EBE2-43DC-948D-A7BBCEABA736}"/>
          </ac:inkMkLst>
        </pc:inkChg>
        <pc:inkChg chg="mod">
          <ac:chgData name="仁園 呂" userId="eef67f80-1e14-4c90-a22b-aad4575b3ef9" providerId="ADAL" clId="{FC75A137-0438-4E64-A2F8-CF022979D0B8}" dt="2020-06-22T13:20:56.813" v="1639"/>
          <ac:inkMkLst>
            <pc:docMk/>
            <pc:sldMk cId="0" sldId="375"/>
            <ac:inkMk id="56530" creationId="{8C01829A-A440-4CE0-874D-25B006C1F0B2}"/>
          </ac:inkMkLst>
        </pc:inkChg>
        <pc:inkChg chg="mod">
          <ac:chgData name="仁園 呂" userId="eef67f80-1e14-4c90-a22b-aad4575b3ef9" providerId="ADAL" clId="{FC75A137-0438-4E64-A2F8-CF022979D0B8}" dt="2020-06-22T13:20:56.813" v="1639"/>
          <ac:inkMkLst>
            <pc:docMk/>
            <pc:sldMk cId="0" sldId="375"/>
            <ac:inkMk id="56531" creationId="{E71C5BBC-C815-4D38-8AE0-48EFA067995A}"/>
          </ac:inkMkLst>
        </pc:inkChg>
        <pc:inkChg chg="mod">
          <ac:chgData name="仁園 呂" userId="eef67f80-1e14-4c90-a22b-aad4575b3ef9" providerId="ADAL" clId="{FC75A137-0438-4E64-A2F8-CF022979D0B8}" dt="2020-06-22T13:20:56.813" v="1639"/>
          <ac:inkMkLst>
            <pc:docMk/>
            <pc:sldMk cId="0" sldId="375"/>
            <ac:inkMk id="56532" creationId="{DDE83E92-6318-4ED2-AF7F-C815C6B617B5}"/>
          </ac:inkMkLst>
        </pc:inkChg>
        <pc:inkChg chg="mod">
          <ac:chgData name="仁園 呂" userId="eef67f80-1e14-4c90-a22b-aad4575b3ef9" providerId="ADAL" clId="{FC75A137-0438-4E64-A2F8-CF022979D0B8}" dt="2020-06-22T13:20:56.813" v="1639"/>
          <ac:inkMkLst>
            <pc:docMk/>
            <pc:sldMk cId="0" sldId="375"/>
            <ac:inkMk id="56533" creationId="{F99871C5-2F70-4B4F-8A68-4B6A6CE79A06}"/>
          </ac:inkMkLst>
        </pc:inkChg>
        <pc:inkChg chg="mod">
          <ac:chgData name="仁園 呂" userId="eef67f80-1e14-4c90-a22b-aad4575b3ef9" providerId="ADAL" clId="{FC75A137-0438-4E64-A2F8-CF022979D0B8}" dt="2020-06-22T13:20:56.813" v="1639"/>
          <ac:inkMkLst>
            <pc:docMk/>
            <pc:sldMk cId="0" sldId="375"/>
            <ac:inkMk id="56534" creationId="{5A860F52-324D-48E5-9204-E43BD9092D4E}"/>
          </ac:inkMkLst>
        </pc:inkChg>
        <pc:inkChg chg="mod">
          <ac:chgData name="仁園 呂" userId="eef67f80-1e14-4c90-a22b-aad4575b3ef9" providerId="ADAL" clId="{FC75A137-0438-4E64-A2F8-CF022979D0B8}" dt="2020-06-22T13:20:56.813" v="1639"/>
          <ac:inkMkLst>
            <pc:docMk/>
            <pc:sldMk cId="0" sldId="375"/>
            <ac:inkMk id="56535" creationId="{DB57307C-90A9-4E9D-98D4-F466F22A7CA1}"/>
          </ac:inkMkLst>
        </pc:inkChg>
        <pc:inkChg chg="mod">
          <ac:chgData name="仁園 呂" userId="eef67f80-1e14-4c90-a22b-aad4575b3ef9" providerId="ADAL" clId="{FC75A137-0438-4E64-A2F8-CF022979D0B8}" dt="2020-06-22T13:20:56.813" v="1639"/>
          <ac:inkMkLst>
            <pc:docMk/>
            <pc:sldMk cId="0" sldId="375"/>
            <ac:inkMk id="56536" creationId="{B0665584-6A6A-4921-8A85-2413C06E2851}"/>
          </ac:inkMkLst>
        </pc:inkChg>
        <pc:inkChg chg="mod">
          <ac:chgData name="仁園 呂" userId="eef67f80-1e14-4c90-a22b-aad4575b3ef9" providerId="ADAL" clId="{FC75A137-0438-4E64-A2F8-CF022979D0B8}" dt="2020-06-22T13:20:56.813" v="1639"/>
          <ac:inkMkLst>
            <pc:docMk/>
            <pc:sldMk cId="0" sldId="375"/>
            <ac:inkMk id="56537" creationId="{005E8F6F-066A-435E-9A32-A68587B13A27}"/>
          </ac:inkMkLst>
        </pc:inkChg>
        <pc:inkChg chg="mod">
          <ac:chgData name="仁園 呂" userId="eef67f80-1e14-4c90-a22b-aad4575b3ef9" providerId="ADAL" clId="{FC75A137-0438-4E64-A2F8-CF022979D0B8}" dt="2020-06-22T13:20:56.813" v="1639"/>
          <ac:inkMkLst>
            <pc:docMk/>
            <pc:sldMk cId="0" sldId="375"/>
            <ac:inkMk id="56538" creationId="{17E13CD1-4876-419B-8684-433B003FCB02}"/>
          </ac:inkMkLst>
        </pc:inkChg>
        <pc:inkChg chg="mod">
          <ac:chgData name="仁園 呂" userId="eef67f80-1e14-4c90-a22b-aad4575b3ef9" providerId="ADAL" clId="{FC75A137-0438-4E64-A2F8-CF022979D0B8}" dt="2020-06-22T13:20:56.813" v="1639"/>
          <ac:inkMkLst>
            <pc:docMk/>
            <pc:sldMk cId="0" sldId="375"/>
            <ac:inkMk id="56539" creationId="{83141177-782C-40DC-8489-8EF0BB0AB2D7}"/>
          </ac:inkMkLst>
        </pc:inkChg>
        <pc:inkChg chg="mod">
          <ac:chgData name="仁園 呂" userId="eef67f80-1e14-4c90-a22b-aad4575b3ef9" providerId="ADAL" clId="{FC75A137-0438-4E64-A2F8-CF022979D0B8}" dt="2020-06-22T13:20:56.813" v="1639"/>
          <ac:inkMkLst>
            <pc:docMk/>
            <pc:sldMk cId="0" sldId="375"/>
            <ac:inkMk id="56540" creationId="{EAAF3E74-E8E9-47D6-A314-558E81CEA22A}"/>
          </ac:inkMkLst>
        </pc:inkChg>
        <pc:inkChg chg="mod">
          <ac:chgData name="仁園 呂" userId="eef67f80-1e14-4c90-a22b-aad4575b3ef9" providerId="ADAL" clId="{FC75A137-0438-4E64-A2F8-CF022979D0B8}" dt="2020-06-22T13:20:56.813" v="1639"/>
          <ac:inkMkLst>
            <pc:docMk/>
            <pc:sldMk cId="0" sldId="375"/>
            <ac:inkMk id="56541" creationId="{A47CE59B-863E-41D8-BA3C-DEECDB5268A5}"/>
          </ac:inkMkLst>
        </pc:inkChg>
        <pc:inkChg chg="mod">
          <ac:chgData name="仁園 呂" userId="eef67f80-1e14-4c90-a22b-aad4575b3ef9" providerId="ADAL" clId="{FC75A137-0438-4E64-A2F8-CF022979D0B8}" dt="2020-06-22T13:20:56.813" v="1639"/>
          <ac:inkMkLst>
            <pc:docMk/>
            <pc:sldMk cId="0" sldId="375"/>
            <ac:inkMk id="56542" creationId="{9FCF0179-B15C-4F0F-AFED-7DE25944C522}"/>
          </ac:inkMkLst>
        </pc:inkChg>
        <pc:inkChg chg="mod">
          <ac:chgData name="仁園 呂" userId="eef67f80-1e14-4c90-a22b-aad4575b3ef9" providerId="ADAL" clId="{FC75A137-0438-4E64-A2F8-CF022979D0B8}" dt="2020-06-22T13:20:56.813" v="1639"/>
          <ac:inkMkLst>
            <pc:docMk/>
            <pc:sldMk cId="0" sldId="375"/>
            <ac:inkMk id="56543" creationId="{817C47DC-33B6-4EF3-92C8-399DA45B8E77}"/>
          </ac:inkMkLst>
        </pc:inkChg>
        <pc:inkChg chg="mod">
          <ac:chgData name="仁園 呂" userId="eef67f80-1e14-4c90-a22b-aad4575b3ef9" providerId="ADAL" clId="{FC75A137-0438-4E64-A2F8-CF022979D0B8}" dt="2020-06-22T13:20:56.813" v="1639"/>
          <ac:inkMkLst>
            <pc:docMk/>
            <pc:sldMk cId="0" sldId="375"/>
            <ac:inkMk id="56544" creationId="{3CA31AE8-A727-4D86-9BB5-84CB29E69A7C}"/>
          </ac:inkMkLst>
        </pc:inkChg>
        <pc:inkChg chg="mod">
          <ac:chgData name="仁園 呂" userId="eef67f80-1e14-4c90-a22b-aad4575b3ef9" providerId="ADAL" clId="{FC75A137-0438-4E64-A2F8-CF022979D0B8}" dt="2020-06-22T13:21:01.771" v="1640"/>
          <ac:inkMkLst>
            <pc:docMk/>
            <pc:sldMk cId="0" sldId="375"/>
            <ac:inkMk id="56548" creationId="{F1939872-5079-4571-ADAB-E5701E3A807C}"/>
          </ac:inkMkLst>
        </pc:inkChg>
        <pc:inkChg chg="mod">
          <ac:chgData name="仁園 呂" userId="eef67f80-1e14-4c90-a22b-aad4575b3ef9" providerId="ADAL" clId="{FC75A137-0438-4E64-A2F8-CF022979D0B8}" dt="2020-06-22T13:21:01.771" v="1640"/>
          <ac:inkMkLst>
            <pc:docMk/>
            <pc:sldMk cId="0" sldId="375"/>
            <ac:inkMk id="56549" creationId="{79AEFC7D-F20C-4EA8-A7B7-5A04B1AF85A8}"/>
          </ac:inkMkLst>
        </pc:inkChg>
        <pc:inkChg chg="mod">
          <ac:chgData name="仁園 呂" userId="eef67f80-1e14-4c90-a22b-aad4575b3ef9" providerId="ADAL" clId="{FC75A137-0438-4E64-A2F8-CF022979D0B8}" dt="2020-06-22T13:21:01.771" v="1640"/>
          <ac:inkMkLst>
            <pc:docMk/>
            <pc:sldMk cId="0" sldId="375"/>
            <ac:inkMk id="56550" creationId="{06062B87-1A8D-4CAD-BBD5-A4F2E9DCE995}"/>
          </ac:inkMkLst>
        </pc:inkChg>
        <pc:inkChg chg="mod">
          <ac:chgData name="仁園 呂" userId="eef67f80-1e14-4c90-a22b-aad4575b3ef9" providerId="ADAL" clId="{FC75A137-0438-4E64-A2F8-CF022979D0B8}" dt="2020-06-22T13:21:01.771" v="1640"/>
          <ac:inkMkLst>
            <pc:docMk/>
            <pc:sldMk cId="0" sldId="375"/>
            <ac:inkMk id="56551" creationId="{7F9C1F11-1D7E-4E71-BA49-48A5E5A97C61}"/>
          </ac:inkMkLst>
        </pc:inkChg>
        <pc:inkChg chg="mod">
          <ac:chgData name="仁園 呂" userId="eef67f80-1e14-4c90-a22b-aad4575b3ef9" providerId="ADAL" clId="{FC75A137-0438-4E64-A2F8-CF022979D0B8}" dt="2020-06-22T13:21:01.771" v="1640"/>
          <ac:inkMkLst>
            <pc:docMk/>
            <pc:sldMk cId="0" sldId="375"/>
            <ac:inkMk id="56552" creationId="{856474D7-F446-4707-BEC6-C9A43255FE0C}"/>
          </ac:inkMkLst>
        </pc:inkChg>
        <pc:inkChg chg="mod">
          <ac:chgData name="仁園 呂" userId="eef67f80-1e14-4c90-a22b-aad4575b3ef9" providerId="ADAL" clId="{FC75A137-0438-4E64-A2F8-CF022979D0B8}" dt="2020-06-22T13:21:01.771" v="1640"/>
          <ac:inkMkLst>
            <pc:docMk/>
            <pc:sldMk cId="0" sldId="375"/>
            <ac:inkMk id="56553" creationId="{F461CEA8-C0FE-469B-9B23-652DC1DD7CA3}"/>
          </ac:inkMkLst>
        </pc:inkChg>
        <pc:inkChg chg="mod">
          <ac:chgData name="仁園 呂" userId="eef67f80-1e14-4c90-a22b-aad4575b3ef9" providerId="ADAL" clId="{FC75A137-0438-4E64-A2F8-CF022979D0B8}" dt="2020-06-22T13:21:01.771" v="1640"/>
          <ac:inkMkLst>
            <pc:docMk/>
            <pc:sldMk cId="0" sldId="375"/>
            <ac:inkMk id="56554" creationId="{A35D7FAD-4259-4C8D-96AE-33BC7B641001}"/>
          </ac:inkMkLst>
        </pc:inkChg>
        <pc:inkChg chg="mod">
          <ac:chgData name="仁園 呂" userId="eef67f80-1e14-4c90-a22b-aad4575b3ef9" providerId="ADAL" clId="{FC75A137-0438-4E64-A2F8-CF022979D0B8}" dt="2020-06-22T13:21:01.771" v="1640"/>
          <ac:inkMkLst>
            <pc:docMk/>
            <pc:sldMk cId="0" sldId="375"/>
            <ac:inkMk id="56555" creationId="{B788C41A-0987-4590-B3F3-37AD80AE86FE}"/>
          </ac:inkMkLst>
        </pc:inkChg>
        <pc:inkChg chg="mod">
          <ac:chgData name="仁園 呂" userId="eef67f80-1e14-4c90-a22b-aad4575b3ef9" providerId="ADAL" clId="{FC75A137-0438-4E64-A2F8-CF022979D0B8}" dt="2020-06-22T13:21:01.771" v="1640"/>
          <ac:inkMkLst>
            <pc:docMk/>
            <pc:sldMk cId="0" sldId="375"/>
            <ac:inkMk id="56556" creationId="{46AA1A0E-90B6-4C4A-B582-5239268B26B0}"/>
          </ac:inkMkLst>
        </pc:inkChg>
        <pc:inkChg chg="mod">
          <ac:chgData name="仁園 呂" userId="eef67f80-1e14-4c90-a22b-aad4575b3ef9" providerId="ADAL" clId="{FC75A137-0438-4E64-A2F8-CF022979D0B8}" dt="2020-06-22T13:21:01.771" v="1640"/>
          <ac:inkMkLst>
            <pc:docMk/>
            <pc:sldMk cId="0" sldId="375"/>
            <ac:inkMk id="56557" creationId="{20CFB778-A993-47FC-956F-CBCFF4152899}"/>
          </ac:inkMkLst>
        </pc:inkChg>
        <pc:inkChg chg="mod">
          <ac:chgData name="仁園 呂" userId="eef67f80-1e14-4c90-a22b-aad4575b3ef9" providerId="ADAL" clId="{FC75A137-0438-4E64-A2F8-CF022979D0B8}" dt="2020-06-22T13:21:05.876" v="1641"/>
          <ac:inkMkLst>
            <pc:docMk/>
            <pc:sldMk cId="0" sldId="375"/>
            <ac:inkMk id="56559" creationId="{D7D08D74-C9E9-4B17-A3D4-477DC95CD69E}"/>
          </ac:inkMkLst>
        </pc:inkChg>
        <pc:inkChg chg="mod">
          <ac:chgData name="仁園 呂" userId="eef67f80-1e14-4c90-a22b-aad4575b3ef9" providerId="ADAL" clId="{FC75A137-0438-4E64-A2F8-CF022979D0B8}" dt="2020-06-22T13:21:05.876" v="1641"/>
          <ac:inkMkLst>
            <pc:docMk/>
            <pc:sldMk cId="0" sldId="375"/>
            <ac:inkMk id="56560" creationId="{AE99C409-A28D-41AE-8E90-F00669EF087C}"/>
          </ac:inkMkLst>
        </pc:inkChg>
        <pc:inkChg chg="mod">
          <ac:chgData name="仁園 呂" userId="eef67f80-1e14-4c90-a22b-aad4575b3ef9" providerId="ADAL" clId="{FC75A137-0438-4E64-A2F8-CF022979D0B8}" dt="2020-06-22T13:21:05.876" v="1641"/>
          <ac:inkMkLst>
            <pc:docMk/>
            <pc:sldMk cId="0" sldId="375"/>
            <ac:inkMk id="56561" creationId="{F4DDA372-5996-4A59-B5DE-82261608B5F6}"/>
          </ac:inkMkLst>
        </pc:inkChg>
        <pc:inkChg chg="mod">
          <ac:chgData name="仁園 呂" userId="eef67f80-1e14-4c90-a22b-aad4575b3ef9" providerId="ADAL" clId="{FC75A137-0438-4E64-A2F8-CF022979D0B8}" dt="2020-06-22T13:21:05.876" v="1641"/>
          <ac:inkMkLst>
            <pc:docMk/>
            <pc:sldMk cId="0" sldId="375"/>
            <ac:inkMk id="56562" creationId="{7166E5EA-689B-4290-9772-A76D90EA40D4}"/>
          </ac:inkMkLst>
        </pc:inkChg>
      </pc:sldChg>
      <pc:sldChg chg="delSp modSp">
        <pc:chgData name="仁園 呂" userId="eef67f80-1e14-4c90-a22b-aad4575b3ef9" providerId="ADAL" clId="{FC75A137-0438-4E64-A2F8-CF022979D0B8}" dt="2020-06-22T13:50:48.048" v="1762"/>
        <pc:sldMkLst>
          <pc:docMk/>
          <pc:sldMk cId="0" sldId="389"/>
        </pc:sldMkLst>
        <pc:spChg chg="mod">
          <ac:chgData name="仁園 呂" userId="eef67f80-1e14-4c90-a22b-aad4575b3ef9" providerId="ADAL" clId="{FC75A137-0438-4E64-A2F8-CF022979D0B8}" dt="2020-06-22T13:49:43.442" v="1755"/>
          <ac:spMkLst>
            <pc:docMk/>
            <pc:sldMk cId="0" sldId="389"/>
            <ac:spMk id="231" creationId="{71544110-FF91-4C9E-A438-D1DD6DD6D1ED}"/>
          </ac:spMkLst>
        </pc:spChg>
        <pc:grpChg chg="mod">
          <ac:chgData name="仁園 呂" userId="eef67f80-1e14-4c90-a22b-aad4575b3ef9" providerId="ADAL" clId="{FC75A137-0438-4E64-A2F8-CF022979D0B8}" dt="2020-06-22T13:42:21.226" v="1705"/>
          <ac:grpSpMkLst>
            <pc:docMk/>
            <pc:sldMk cId="0" sldId="389"/>
            <ac:grpSpMk id="20" creationId="{46A20628-EBB4-402B-80CA-A62011AB27CA}"/>
          </ac:grpSpMkLst>
        </pc:grpChg>
        <pc:grpChg chg="mod">
          <ac:chgData name="仁園 呂" userId="eef67f80-1e14-4c90-a22b-aad4575b3ef9" providerId="ADAL" clId="{FC75A137-0438-4E64-A2F8-CF022979D0B8}" dt="2020-06-22T13:42:21.226" v="1705"/>
          <ac:grpSpMkLst>
            <pc:docMk/>
            <pc:sldMk cId="0" sldId="389"/>
            <ac:grpSpMk id="21" creationId="{D8976D1E-3903-42C8-9D27-32867B765063}"/>
          </ac:grpSpMkLst>
        </pc:grpChg>
        <pc:grpChg chg="mod">
          <ac:chgData name="仁園 呂" userId="eef67f80-1e14-4c90-a22b-aad4575b3ef9" providerId="ADAL" clId="{FC75A137-0438-4E64-A2F8-CF022979D0B8}" dt="2020-06-22T13:42:29.768" v="1706"/>
          <ac:grpSpMkLst>
            <pc:docMk/>
            <pc:sldMk cId="0" sldId="389"/>
            <ac:grpSpMk id="27" creationId="{DA2E95A9-3A19-4000-B8C3-9FF7F9F087C0}"/>
          </ac:grpSpMkLst>
        </pc:grpChg>
        <pc:grpChg chg="del mod">
          <ac:chgData name="仁園 呂" userId="eef67f80-1e14-4c90-a22b-aad4575b3ef9" providerId="ADAL" clId="{FC75A137-0438-4E64-A2F8-CF022979D0B8}" dt="2020-06-22T13:42:41.893" v="1708"/>
          <ac:grpSpMkLst>
            <pc:docMk/>
            <pc:sldMk cId="0" sldId="389"/>
            <ac:grpSpMk id="31" creationId="{F393FF5D-9117-4162-8A7E-9A4A599D4340}"/>
          </ac:grpSpMkLst>
        </pc:grpChg>
        <pc:grpChg chg="mod">
          <ac:chgData name="仁園 呂" userId="eef67f80-1e14-4c90-a22b-aad4575b3ef9" providerId="ADAL" clId="{FC75A137-0438-4E64-A2F8-CF022979D0B8}" dt="2020-06-22T13:42:41.893" v="1708"/>
          <ac:grpSpMkLst>
            <pc:docMk/>
            <pc:sldMk cId="0" sldId="389"/>
            <ac:grpSpMk id="35" creationId="{6CB8B266-462F-47E3-BF09-612C280F8098}"/>
          </ac:grpSpMkLst>
        </pc:grpChg>
        <pc:grpChg chg="mod">
          <ac:chgData name="仁園 呂" userId="eef67f80-1e14-4c90-a22b-aad4575b3ef9" providerId="ADAL" clId="{FC75A137-0438-4E64-A2F8-CF022979D0B8}" dt="2020-06-22T13:42:57.522" v="1709"/>
          <ac:grpSpMkLst>
            <pc:docMk/>
            <pc:sldMk cId="0" sldId="389"/>
            <ac:grpSpMk id="45" creationId="{EFB9580B-5438-4AFD-AEDA-65FD3906E239}"/>
          </ac:grpSpMkLst>
        </pc:grpChg>
        <pc:grpChg chg="mod">
          <ac:chgData name="仁園 呂" userId="eef67f80-1e14-4c90-a22b-aad4575b3ef9" providerId="ADAL" clId="{FC75A137-0438-4E64-A2F8-CF022979D0B8}" dt="2020-06-22T13:43:07.567" v="1710"/>
          <ac:grpSpMkLst>
            <pc:docMk/>
            <pc:sldMk cId="0" sldId="389"/>
            <ac:grpSpMk id="50" creationId="{41811BEC-0EBA-4E02-9A1D-7C1D92EDC2B8}"/>
          </ac:grpSpMkLst>
        </pc:grpChg>
        <pc:grpChg chg="del mod">
          <ac:chgData name="仁園 呂" userId="eef67f80-1e14-4c90-a22b-aad4575b3ef9" providerId="ADAL" clId="{FC75A137-0438-4E64-A2F8-CF022979D0B8}" dt="2020-06-22T13:43:12.959" v="1712"/>
          <ac:grpSpMkLst>
            <pc:docMk/>
            <pc:sldMk cId="0" sldId="389"/>
            <ac:grpSpMk id="53" creationId="{BB2BA0BB-C85A-4ACA-878F-E3DC91AF49BC}"/>
          </ac:grpSpMkLst>
        </pc:grpChg>
        <pc:grpChg chg="mod">
          <ac:chgData name="仁園 呂" userId="eef67f80-1e14-4c90-a22b-aad4575b3ef9" providerId="ADAL" clId="{FC75A137-0438-4E64-A2F8-CF022979D0B8}" dt="2020-06-22T13:43:12.959" v="1712"/>
          <ac:grpSpMkLst>
            <pc:docMk/>
            <pc:sldMk cId="0" sldId="389"/>
            <ac:grpSpMk id="56" creationId="{BCEAC946-AEAF-48A7-A044-61D547BB1590}"/>
          </ac:grpSpMkLst>
        </pc:grpChg>
        <pc:grpChg chg="mod">
          <ac:chgData name="仁園 呂" userId="eef67f80-1e14-4c90-a22b-aad4575b3ef9" providerId="ADAL" clId="{FC75A137-0438-4E64-A2F8-CF022979D0B8}" dt="2020-06-22T13:43:21.145" v="1713"/>
          <ac:grpSpMkLst>
            <pc:docMk/>
            <pc:sldMk cId="0" sldId="389"/>
            <ac:grpSpMk id="60" creationId="{B0C54031-E548-42AA-AD98-E85456999C32}"/>
          </ac:grpSpMkLst>
        </pc:grpChg>
        <pc:grpChg chg="mod">
          <ac:chgData name="仁園 呂" userId="eef67f80-1e14-4c90-a22b-aad4575b3ef9" providerId="ADAL" clId="{FC75A137-0438-4E64-A2F8-CF022979D0B8}" dt="2020-06-22T13:43:24.600" v="1714"/>
          <ac:grpSpMkLst>
            <pc:docMk/>
            <pc:sldMk cId="0" sldId="389"/>
            <ac:grpSpMk id="65" creationId="{2444B0C3-15E7-4CF6-9E73-E9A693A78501}"/>
          </ac:grpSpMkLst>
        </pc:grpChg>
        <pc:grpChg chg="del mod">
          <ac:chgData name="仁園 呂" userId="eef67f80-1e14-4c90-a22b-aad4575b3ef9" providerId="ADAL" clId="{FC75A137-0438-4E64-A2F8-CF022979D0B8}" dt="2020-06-22T13:43:39.546" v="1716"/>
          <ac:grpSpMkLst>
            <pc:docMk/>
            <pc:sldMk cId="0" sldId="389"/>
            <ac:grpSpMk id="69" creationId="{16CFD269-4E23-4CE2-A68D-CE60A4707948}"/>
          </ac:grpSpMkLst>
        </pc:grpChg>
        <pc:grpChg chg="mod">
          <ac:chgData name="仁園 呂" userId="eef67f80-1e14-4c90-a22b-aad4575b3ef9" providerId="ADAL" clId="{FC75A137-0438-4E64-A2F8-CF022979D0B8}" dt="2020-06-22T13:43:39.546" v="1716"/>
          <ac:grpSpMkLst>
            <pc:docMk/>
            <pc:sldMk cId="0" sldId="389"/>
            <ac:grpSpMk id="72" creationId="{439EA6CC-0BEA-434F-96BE-DE15788C956E}"/>
          </ac:grpSpMkLst>
        </pc:grpChg>
        <pc:grpChg chg="del mod">
          <ac:chgData name="仁園 呂" userId="eef67f80-1e14-4c90-a22b-aad4575b3ef9" providerId="ADAL" clId="{FC75A137-0438-4E64-A2F8-CF022979D0B8}" dt="2020-06-22T13:43:56.182" v="1718"/>
          <ac:grpSpMkLst>
            <pc:docMk/>
            <pc:sldMk cId="0" sldId="389"/>
            <ac:grpSpMk id="82" creationId="{FEE29AAB-B0AA-4FE7-B69B-DEEB58EA93B9}"/>
          </ac:grpSpMkLst>
        </pc:grpChg>
        <pc:grpChg chg="del mod">
          <ac:chgData name="仁園 呂" userId="eef67f80-1e14-4c90-a22b-aad4575b3ef9" providerId="ADAL" clId="{FC75A137-0438-4E64-A2F8-CF022979D0B8}" dt="2020-06-22T13:43:56.182" v="1718"/>
          <ac:grpSpMkLst>
            <pc:docMk/>
            <pc:sldMk cId="0" sldId="389"/>
            <ac:grpSpMk id="83" creationId="{9BD590F8-5D1A-4BEE-BE37-EA315D057E0A}"/>
          </ac:grpSpMkLst>
        </pc:grpChg>
        <pc:grpChg chg="mod">
          <ac:chgData name="仁園 呂" userId="eef67f80-1e14-4c90-a22b-aad4575b3ef9" providerId="ADAL" clId="{FC75A137-0438-4E64-A2F8-CF022979D0B8}" dt="2020-06-22T13:43:56.182" v="1718"/>
          <ac:grpSpMkLst>
            <pc:docMk/>
            <pc:sldMk cId="0" sldId="389"/>
            <ac:grpSpMk id="87" creationId="{7FEE9BDC-7A52-4F97-899C-6CA9B4298B28}"/>
          </ac:grpSpMkLst>
        </pc:grpChg>
        <pc:grpChg chg="mod">
          <ac:chgData name="仁園 呂" userId="eef67f80-1e14-4c90-a22b-aad4575b3ef9" providerId="ADAL" clId="{FC75A137-0438-4E64-A2F8-CF022979D0B8}" dt="2020-06-22T13:43:59.554" v="1719"/>
          <ac:grpSpMkLst>
            <pc:docMk/>
            <pc:sldMk cId="0" sldId="389"/>
            <ac:grpSpMk id="93" creationId="{D5952B89-8E62-400C-96AA-208BCC8DED02}"/>
          </ac:grpSpMkLst>
        </pc:grpChg>
        <pc:grpChg chg="del mod">
          <ac:chgData name="仁園 呂" userId="eef67f80-1e14-4c90-a22b-aad4575b3ef9" providerId="ADAL" clId="{FC75A137-0438-4E64-A2F8-CF022979D0B8}" dt="2020-06-22T13:44:04.805" v="1721"/>
          <ac:grpSpMkLst>
            <pc:docMk/>
            <pc:sldMk cId="0" sldId="389"/>
            <ac:grpSpMk id="96" creationId="{531EFAC6-156C-40F3-84FF-49042B3D4088}"/>
          </ac:grpSpMkLst>
        </pc:grpChg>
        <pc:grpChg chg="del mod">
          <ac:chgData name="仁園 呂" userId="eef67f80-1e14-4c90-a22b-aad4575b3ef9" providerId="ADAL" clId="{FC75A137-0438-4E64-A2F8-CF022979D0B8}" dt="2020-06-22T13:44:05.775" v="1722"/>
          <ac:grpSpMkLst>
            <pc:docMk/>
            <pc:sldMk cId="0" sldId="389"/>
            <ac:grpSpMk id="99" creationId="{1A280735-ADF2-4E88-85C1-D78EFD589D00}"/>
          </ac:grpSpMkLst>
        </pc:grpChg>
        <pc:grpChg chg="mod">
          <ac:chgData name="仁園 呂" userId="eef67f80-1e14-4c90-a22b-aad4575b3ef9" providerId="ADAL" clId="{FC75A137-0438-4E64-A2F8-CF022979D0B8}" dt="2020-06-22T13:44:05.775" v="1722"/>
          <ac:grpSpMkLst>
            <pc:docMk/>
            <pc:sldMk cId="0" sldId="389"/>
            <ac:grpSpMk id="102" creationId="{CA482281-97FC-4E57-96B9-0B43BE7734ED}"/>
          </ac:grpSpMkLst>
        </pc:grpChg>
        <pc:grpChg chg="del mod">
          <ac:chgData name="仁園 呂" userId="eef67f80-1e14-4c90-a22b-aad4575b3ef9" providerId="ADAL" clId="{FC75A137-0438-4E64-A2F8-CF022979D0B8}" dt="2020-06-22T13:44:13.556" v="1724"/>
          <ac:grpSpMkLst>
            <pc:docMk/>
            <pc:sldMk cId="0" sldId="389"/>
            <ac:grpSpMk id="105" creationId="{8AE7DB8D-6E17-4D07-A187-62106846A121}"/>
          </ac:grpSpMkLst>
        </pc:grpChg>
        <pc:grpChg chg="del mod">
          <ac:chgData name="仁園 呂" userId="eef67f80-1e14-4c90-a22b-aad4575b3ef9" providerId="ADAL" clId="{FC75A137-0438-4E64-A2F8-CF022979D0B8}" dt="2020-06-22T13:44:21.664" v="1726"/>
          <ac:grpSpMkLst>
            <pc:docMk/>
            <pc:sldMk cId="0" sldId="389"/>
            <ac:grpSpMk id="107" creationId="{49CA8732-CF39-465F-9E14-5F638390B730}"/>
          </ac:grpSpMkLst>
        </pc:grpChg>
        <pc:grpChg chg="mod">
          <ac:chgData name="仁園 呂" userId="eef67f80-1e14-4c90-a22b-aad4575b3ef9" providerId="ADAL" clId="{FC75A137-0438-4E64-A2F8-CF022979D0B8}" dt="2020-06-22T13:44:16.656" v="1725"/>
          <ac:grpSpMkLst>
            <pc:docMk/>
            <pc:sldMk cId="0" sldId="389"/>
            <ac:grpSpMk id="114" creationId="{401B494F-D9E2-4ABB-9103-FD7C77D9E3AF}"/>
          </ac:grpSpMkLst>
        </pc:grpChg>
        <pc:grpChg chg="mod">
          <ac:chgData name="仁園 呂" userId="eef67f80-1e14-4c90-a22b-aad4575b3ef9" providerId="ADAL" clId="{FC75A137-0438-4E64-A2F8-CF022979D0B8}" dt="2020-06-22T13:44:21.664" v="1726"/>
          <ac:grpSpMkLst>
            <pc:docMk/>
            <pc:sldMk cId="0" sldId="389"/>
            <ac:grpSpMk id="127" creationId="{7E2ACF1C-E174-40BE-850C-9C12DCC1734C}"/>
          </ac:grpSpMkLst>
        </pc:grpChg>
        <pc:grpChg chg="mod">
          <ac:chgData name="仁園 呂" userId="eef67f80-1e14-4c90-a22b-aad4575b3ef9" providerId="ADAL" clId="{FC75A137-0438-4E64-A2F8-CF022979D0B8}" dt="2020-06-22T13:44:40.023" v="1727"/>
          <ac:grpSpMkLst>
            <pc:docMk/>
            <pc:sldMk cId="0" sldId="389"/>
            <ac:grpSpMk id="132" creationId="{53246F76-A62C-4FDE-8D44-ABE08001D37B}"/>
          </ac:grpSpMkLst>
        </pc:grpChg>
        <pc:grpChg chg="mod">
          <ac:chgData name="仁園 呂" userId="eef67f80-1e14-4c90-a22b-aad4575b3ef9" providerId="ADAL" clId="{FC75A137-0438-4E64-A2F8-CF022979D0B8}" dt="2020-06-22T13:44:44.678" v="1728"/>
          <ac:grpSpMkLst>
            <pc:docMk/>
            <pc:sldMk cId="0" sldId="389"/>
            <ac:grpSpMk id="135" creationId="{6FEF80DA-ECB5-43B5-A2BF-CF58CA1B9637}"/>
          </ac:grpSpMkLst>
        </pc:grpChg>
        <pc:grpChg chg="mod">
          <ac:chgData name="仁園 呂" userId="eef67f80-1e14-4c90-a22b-aad4575b3ef9" providerId="ADAL" clId="{FC75A137-0438-4E64-A2F8-CF022979D0B8}" dt="2020-06-22T13:44:49.020" v="1729"/>
          <ac:grpSpMkLst>
            <pc:docMk/>
            <pc:sldMk cId="0" sldId="389"/>
            <ac:grpSpMk id="138" creationId="{E4C44904-1CB6-4BB4-9222-44449DCD5317}"/>
          </ac:grpSpMkLst>
        </pc:grpChg>
        <pc:grpChg chg="del mod">
          <ac:chgData name="仁園 呂" userId="eef67f80-1e14-4c90-a22b-aad4575b3ef9" providerId="ADAL" clId="{FC75A137-0438-4E64-A2F8-CF022979D0B8}" dt="2020-06-22T13:45:26.400" v="1731"/>
          <ac:grpSpMkLst>
            <pc:docMk/>
            <pc:sldMk cId="0" sldId="389"/>
            <ac:grpSpMk id="142" creationId="{A67CAA31-FD14-4819-9747-58A5C21557BC}"/>
          </ac:grpSpMkLst>
        </pc:grpChg>
        <pc:grpChg chg="del mod">
          <ac:chgData name="仁園 呂" userId="eef67f80-1e14-4c90-a22b-aad4575b3ef9" providerId="ADAL" clId="{FC75A137-0438-4E64-A2F8-CF022979D0B8}" dt="2020-06-22T13:45:28.353" v="1732"/>
          <ac:grpSpMkLst>
            <pc:docMk/>
            <pc:sldMk cId="0" sldId="389"/>
            <ac:grpSpMk id="145" creationId="{95469C6E-56B4-4339-8682-EC85EDAFBB7B}"/>
          </ac:grpSpMkLst>
        </pc:grpChg>
        <pc:grpChg chg="del mod">
          <ac:chgData name="仁園 呂" userId="eef67f80-1e14-4c90-a22b-aad4575b3ef9" providerId="ADAL" clId="{FC75A137-0438-4E64-A2F8-CF022979D0B8}" dt="2020-06-22T13:45:30.399" v="1733"/>
          <ac:grpSpMkLst>
            <pc:docMk/>
            <pc:sldMk cId="0" sldId="389"/>
            <ac:grpSpMk id="148" creationId="{ED4FD65A-517F-45DE-A9CF-6387F644AEB3}"/>
          </ac:grpSpMkLst>
        </pc:grpChg>
        <pc:grpChg chg="del mod">
          <ac:chgData name="仁園 呂" userId="eef67f80-1e14-4c90-a22b-aad4575b3ef9" providerId="ADAL" clId="{FC75A137-0438-4E64-A2F8-CF022979D0B8}" dt="2020-06-22T13:45:31.537" v="1734"/>
          <ac:grpSpMkLst>
            <pc:docMk/>
            <pc:sldMk cId="0" sldId="389"/>
            <ac:grpSpMk id="152" creationId="{7DD8C1E8-E562-4526-ACBE-4A10D6E2C5F8}"/>
          </ac:grpSpMkLst>
        </pc:grpChg>
        <pc:grpChg chg="del mod">
          <ac:chgData name="仁園 呂" userId="eef67f80-1e14-4c90-a22b-aad4575b3ef9" providerId="ADAL" clId="{FC75A137-0438-4E64-A2F8-CF022979D0B8}" dt="2020-06-22T13:45:32.906" v="1735"/>
          <ac:grpSpMkLst>
            <pc:docMk/>
            <pc:sldMk cId="0" sldId="389"/>
            <ac:grpSpMk id="154" creationId="{96CFC674-71A2-46ED-B808-C6D07C62B3F1}"/>
          </ac:grpSpMkLst>
        </pc:grpChg>
        <pc:grpChg chg="del mod">
          <ac:chgData name="仁園 呂" userId="eef67f80-1e14-4c90-a22b-aad4575b3ef9" providerId="ADAL" clId="{FC75A137-0438-4E64-A2F8-CF022979D0B8}" dt="2020-06-22T13:45:35.138" v="1736"/>
          <ac:grpSpMkLst>
            <pc:docMk/>
            <pc:sldMk cId="0" sldId="389"/>
            <ac:grpSpMk id="156" creationId="{C644328B-B3BA-4454-B4E9-6C7462327D01}"/>
          </ac:grpSpMkLst>
        </pc:grpChg>
        <pc:grpChg chg="del mod">
          <ac:chgData name="仁園 呂" userId="eef67f80-1e14-4c90-a22b-aad4575b3ef9" providerId="ADAL" clId="{FC75A137-0438-4E64-A2F8-CF022979D0B8}" dt="2020-06-22T13:45:38.067" v="1737"/>
          <ac:grpSpMkLst>
            <pc:docMk/>
            <pc:sldMk cId="0" sldId="389"/>
            <ac:grpSpMk id="160" creationId="{84D52760-44A0-4582-8531-EB2C91EC7738}"/>
          </ac:grpSpMkLst>
        </pc:grpChg>
        <pc:grpChg chg="del mod">
          <ac:chgData name="仁園 呂" userId="eef67f80-1e14-4c90-a22b-aad4575b3ef9" providerId="ADAL" clId="{FC75A137-0438-4E64-A2F8-CF022979D0B8}" dt="2020-06-22T13:45:44.733" v="1738"/>
          <ac:grpSpMkLst>
            <pc:docMk/>
            <pc:sldMk cId="0" sldId="389"/>
            <ac:grpSpMk id="165" creationId="{045C4C5F-093A-4427-ACC6-F04E6D82D845}"/>
          </ac:grpSpMkLst>
        </pc:grpChg>
        <pc:grpChg chg="mod">
          <ac:chgData name="仁園 呂" userId="eef67f80-1e14-4c90-a22b-aad4575b3ef9" providerId="ADAL" clId="{FC75A137-0438-4E64-A2F8-CF022979D0B8}" dt="2020-06-22T13:45:44.733" v="1738"/>
          <ac:grpSpMkLst>
            <pc:docMk/>
            <pc:sldMk cId="0" sldId="389"/>
            <ac:grpSpMk id="167" creationId="{7D0677E0-F237-4861-8CE2-C56D77406E21}"/>
          </ac:grpSpMkLst>
        </pc:grpChg>
        <pc:grpChg chg="del mod">
          <ac:chgData name="仁園 呂" userId="eef67f80-1e14-4c90-a22b-aad4575b3ef9" providerId="ADAL" clId="{FC75A137-0438-4E64-A2F8-CF022979D0B8}" dt="2020-06-22T13:45:52.343" v="1740"/>
          <ac:grpSpMkLst>
            <pc:docMk/>
            <pc:sldMk cId="0" sldId="389"/>
            <ac:grpSpMk id="170" creationId="{867CC3E2-8C0B-4ECF-BEDB-BAA7B7768D35}"/>
          </ac:grpSpMkLst>
        </pc:grpChg>
        <pc:grpChg chg="del mod">
          <ac:chgData name="仁園 呂" userId="eef67f80-1e14-4c90-a22b-aad4575b3ef9" providerId="ADAL" clId="{FC75A137-0438-4E64-A2F8-CF022979D0B8}" dt="2020-06-22T13:45:55.277" v="1741"/>
          <ac:grpSpMkLst>
            <pc:docMk/>
            <pc:sldMk cId="0" sldId="389"/>
            <ac:grpSpMk id="178" creationId="{C99A9C46-3F9C-4B52-8CE1-02D3C3AB1C2B}"/>
          </ac:grpSpMkLst>
        </pc:grpChg>
        <pc:grpChg chg="del mod">
          <ac:chgData name="仁園 呂" userId="eef67f80-1e14-4c90-a22b-aad4575b3ef9" providerId="ADAL" clId="{FC75A137-0438-4E64-A2F8-CF022979D0B8}" dt="2020-06-22T13:45:57.324" v="1742"/>
          <ac:grpSpMkLst>
            <pc:docMk/>
            <pc:sldMk cId="0" sldId="389"/>
            <ac:grpSpMk id="183" creationId="{2BB5250D-96F1-4B9E-BC15-18F5D446937A}"/>
          </ac:grpSpMkLst>
        </pc:grpChg>
        <pc:grpChg chg="del mod">
          <ac:chgData name="仁園 呂" userId="eef67f80-1e14-4c90-a22b-aad4575b3ef9" providerId="ADAL" clId="{FC75A137-0438-4E64-A2F8-CF022979D0B8}" dt="2020-06-22T13:46:08.268" v="1744"/>
          <ac:grpSpMkLst>
            <pc:docMk/>
            <pc:sldMk cId="0" sldId="389"/>
            <ac:grpSpMk id="185" creationId="{4020A7E5-3A1C-4270-897E-CE8751179522}"/>
          </ac:grpSpMkLst>
        </pc:grpChg>
        <pc:grpChg chg="del mod">
          <ac:chgData name="仁園 呂" userId="eef67f80-1e14-4c90-a22b-aad4575b3ef9" providerId="ADAL" clId="{FC75A137-0438-4E64-A2F8-CF022979D0B8}" dt="2020-06-22T13:46:08.268" v="1744"/>
          <ac:grpSpMkLst>
            <pc:docMk/>
            <pc:sldMk cId="0" sldId="389"/>
            <ac:grpSpMk id="190" creationId="{BA065FB2-FE0A-4946-8B2D-003865E15BAF}"/>
          </ac:grpSpMkLst>
        </pc:grpChg>
        <pc:grpChg chg="del mod">
          <ac:chgData name="仁園 呂" userId="eef67f80-1e14-4c90-a22b-aad4575b3ef9" providerId="ADAL" clId="{FC75A137-0438-4E64-A2F8-CF022979D0B8}" dt="2020-06-22T13:46:29.154" v="1748"/>
          <ac:grpSpMkLst>
            <pc:docMk/>
            <pc:sldMk cId="0" sldId="389"/>
            <ac:grpSpMk id="199" creationId="{6DDB960E-268F-490D-B7EB-362B4BE0CC84}"/>
          </ac:grpSpMkLst>
        </pc:grpChg>
        <pc:grpChg chg="del mod">
          <ac:chgData name="仁園 呂" userId="eef67f80-1e14-4c90-a22b-aad4575b3ef9" providerId="ADAL" clId="{FC75A137-0438-4E64-A2F8-CF022979D0B8}" dt="2020-06-22T13:46:29.154" v="1748"/>
          <ac:grpSpMkLst>
            <pc:docMk/>
            <pc:sldMk cId="0" sldId="389"/>
            <ac:grpSpMk id="207" creationId="{50C977D1-A127-4780-B0C6-EBF63E293FEE}"/>
          </ac:grpSpMkLst>
        </pc:grpChg>
        <pc:grpChg chg="del mod">
          <ac:chgData name="仁園 呂" userId="eef67f80-1e14-4c90-a22b-aad4575b3ef9" providerId="ADAL" clId="{FC75A137-0438-4E64-A2F8-CF022979D0B8}" dt="2020-06-22T13:46:24.479" v="1747"/>
          <ac:grpSpMkLst>
            <pc:docMk/>
            <pc:sldMk cId="0" sldId="389"/>
            <ac:grpSpMk id="211" creationId="{BDB80DD7-9EFF-468E-8934-24EEAE54A93C}"/>
          </ac:grpSpMkLst>
        </pc:grpChg>
        <pc:grpChg chg="del mod">
          <ac:chgData name="仁園 呂" userId="eef67f80-1e14-4c90-a22b-aad4575b3ef9" providerId="ADAL" clId="{FC75A137-0438-4E64-A2F8-CF022979D0B8}" dt="2020-06-22T13:46:29.154" v="1748"/>
          <ac:grpSpMkLst>
            <pc:docMk/>
            <pc:sldMk cId="0" sldId="389"/>
            <ac:grpSpMk id="213" creationId="{62D15FAE-2822-47CE-AFD9-BCD2C10B9D11}"/>
          </ac:grpSpMkLst>
        </pc:grpChg>
        <pc:grpChg chg="mod">
          <ac:chgData name="仁園 呂" userId="eef67f80-1e14-4c90-a22b-aad4575b3ef9" providerId="ADAL" clId="{FC75A137-0438-4E64-A2F8-CF022979D0B8}" dt="2020-06-22T13:46:29.154" v="1748"/>
          <ac:grpSpMkLst>
            <pc:docMk/>
            <pc:sldMk cId="0" sldId="389"/>
            <ac:grpSpMk id="223" creationId="{8125B5DD-9E63-4B76-A8F9-E28E6F44DE3D}"/>
          </ac:grpSpMkLst>
        </pc:grpChg>
        <pc:grpChg chg="mod">
          <ac:chgData name="仁園 呂" userId="eef67f80-1e14-4c90-a22b-aad4575b3ef9" providerId="ADAL" clId="{FC75A137-0438-4E64-A2F8-CF022979D0B8}" dt="2020-06-22T13:46:33.550" v="1749"/>
          <ac:grpSpMkLst>
            <pc:docMk/>
            <pc:sldMk cId="0" sldId="389"/>
            <ac:grpSpMk id="228" creationId="{AC99CBE2-6A41-4600-92E0-AB5F37E6A98D}"/>
          </ac:grpSpMkLst>
        </pc:grpChg>
        <pc:grpChg chg="mod">
          <ac:chgData name="仁園 呂" userId="eef67f80-1e14-4c90-a22b-aad4575b3ef9" providerId="ADAL" clId="{FC75A137-0438-4E64-A2F8-CF022979D0B8}" dt="2020-06-22T13:46:33.550" v="1749"/>
          <ac:grpSpMkLst>
            <pc:docMk/>
            <pc:sldMk cId="0" sldId="389"/>
            <ac:grpSpMk id="229" creationId="{FA7BD00D-E453-40E9-9022-2E8C4197781C}"/>
          </ac:grpSpMkLst>
        </pc:grpChg>
        <pc:grpChg chg="del mod">
          <ac:chgData name="仁園 呂" userId="eef67f80-1e14-4c90-a22b-aad4575b3ef9" providerId="ADAL" clId="{FC75A137-0438-4E64-A2F8-CF022979D0B8}" dt="2020-06-22T13:50:14.816" v="1757"/>
          <ac:grpSpMkLst>
            <pc:docMk/>
            <pc:sldMk cId="0" sldId="389"/>
            <ac:grpSpMk id="253" creationId="{07A17525-A5EF-4981-A910-C02A40E15925}"/>
          </ac:grpSpMkLst>
        </pc:grpChg>
        <pc:grpChg chg="del mod">
          <ac:chgData name="仁園 呂" userId="eef67f80-1e14-4c90-a22b-aad4575b3ef9" providerId="ADAL" clId="{FC75A137-0438-4E64-A2F8-CF022979D0B8}" dt="2020-06-22T13:50:42.294" v="1761"/>
          <ac:grpSpMkLst>
            <pc:docMk/>
            <pc:sldMk cId="0" sldId="389"/>
            <ac:grpSpMk id="254" creationId="{79C34206-B27B-4118-AECD-426FDC2E3A09}"/>
          </ac:grpSpMkLst>
        </pc:grpChg>
        <pc:grpChg chg="del mod">
          <ac:chgData name="仁園 呂" userId="eef67f80-1e14-4c90-a22b-aad4575b3ef9" providerId="ADAL" clId="{FC75A137-0438-4E64-A2F8-CF022979D0B8}" dt="2020-06-22T13:50:20.295" v="1758"/>
          <ac:grpSpMkLst>
            <pc:docMk/>
            <pc:sldMk cId="0" sldId="389"/>
            <ac:grpSpMk id="260" creationId="{00535B01-BC06-4802-AA03-25E14DEE8195}"/>
          </ac:grpSpMkLst>
        </pc:grpChg>
        <pc:grpChg chg="del mod">
          <ac:chgData name="仁園 呂" userId="eef67f80-1e14-4c90-a22b-aad4575b3ef9" providerId="ADAL" clId="{FC75A137-0438-4E64-A2F8-CF022979D0B8}" dt="2020-06-22T13:50:29.442" v="1759"/>
          <ac:grpSpMkLst>
            <pc:docMk/>
            <pc:sldMk cId="0" sldId="389"/>
            <ac:grpSpMk id="263" creationId="{713B07D6-7C7F-4F94-A65E-989CFC2A4C17}"/>
          </ac:grpSpMkLst>
        </pc:grpChg>
        <pc:grpChg chg="del mod">
          <ac:chgData name="仁園 呂" userId="eef67f80-1e14-4c90-a22b-aad4575b3ef9" providerId="ADAL" clId="{FC75A137-0438-4E64-A2F8-CF022979D0B8}" dt="2020-06-22T13:50:42.294" v="1761"/>
          <ac:grpSpMkLst>
            <pc:docMk/>
            <pc:sldMk cId="0" sldId="389"/>
            <ac:grpSpMk id="265" creationId="{24940AC5-11BE-41F6-9D2B-181E60DFA819}"/>
          </ac:grpSpMkLst>
        </pc:grpChg>
        <pc:grpChg chg="del mod">
          <ac:chgData name="仁園 呂" userId="eef67f80-1e14-4c90-a22b-aad4575b3ef9" providerId="ADAL" clId="{FC75A137-0438-4E64-A2F8-CF022979D0B8}" dt="2020-06-22T13:50:42.294" v="1761"/>
          <ac:grpSpMkLst>
            <pc:docMk/>
            <pc:sldMk cId="0" sldId="389"/>
            <ac:grpSpMk id="270" creationId="{27B490FE-DD63-417E-8B60-68189A3FF634}"/>
          </ac:grpSpMkLst>
        </pc:grpChg>
        <pc:grpChg chg="del mod">
          <ac:chgData name="仁園 呂" userId="eef67f80-1e14-4c90-a22b-aad4575b3ef9" providerId="ADAL" clId="{FC75A137-0438-4E64-A2F8-CF022979D0B8}" dt="2020-06-22T13:50:48.048" v="1762"/>
          <ac:grpSpMkLst>
            <pc:docMk/>
            <pc:sldMk cId="0" sldId="389"/>
            <ac:grpSpMk id="285" creationId="{C268DE30-421D-4429-A1C0-984181D3A915}"/>
          </ac:grpSpMkLst>
        </pc:grpChg>
        <pc:grpChg chg="mod">
          <ac:chgData name="仁園 呂" userId="eef67f80-1e14-4c90-a22b-aad4575b3ef9" providerId="ADAL" clId="{FC75A137-0438-4E64-A2F8-CF022979D0B8}" dt="2020-06-22T13:50:48.048" v="1762"/>
          <ac:grpSpMkLst>
            <pc:docMk/>
            <pc:sldMk cId="0" sldId="389"/>
            <ac:grpSpMk id="287" creationId="{E1DE552B-7D9F-4971-87A2-F5EDB53F2A04}"/>
          </ac:grpSpMkLst>
        </pc:grpChg>
        <pc:inkChg chg="mod">
          <ac:chgData name="仁園 呂" userId="eef67f80-1e14-4c90-a22b-aad4575b3ef9" providerId="ADAL" clId="{FC75A137-0438-4E64-A2F8-CF022979D0B8}" dt="2020-06-22T13:42:21.226" v="1705"/>
          <ac:inkMkLst>
            <pc:docMk/>
            <pc:sldMk cId="0" sldId="389"/>
            <ac:inkMk id="9" creationId="{A0BB2D38-F6E9-4D3A-9105-7526A1078986}"/>
          </ac:inkMkLst>
        </pc:inkChg>
        <pc:inkChg chg="mod">
          <ac:chgData name="仁園 呂" userId="eef67f80-1e14-4c90-a22b-aad4575b3ef9" providerId="ADAL" clId="{FC75A137-0438-4E64-A2F8-CF022979D0B8}" dt="2020-06-22T13:42:21.226" v="1705"/>
          <ac:inkMkLst>
            <pc:docMk/>
            <pc:sldMk cId="0" sldId="389"/>
            <ac:inkMk id="10" creationId="{F283F143-091D-49BF-B92C-7C2362436380}"/>
          </ac:inkMkLst>
        </pc:inkChg>
        <pc:inkChg chg="mod">
          <ac:chgData name="仁園 呂" userId="eef67f80-1e14-4c90-a22b-aad4575b3ef9" providerId="ADAL" clId="{FC75A137-0438-4E64-A2F8-CF022979D0B8}" dt="2020-06-22T13:42:21.226" v="1705"/>
          <ac:inkMkLst>
            <pc:docMk/>
            <pc:sldMk cId="0" sldId="389"/>
            <ac:inkMk id="11" creationId="{3F9B07E3-E7AB-4E5D-9D60-568C57F7436E}"/>
          </ac:inkMkLst>
        </pc:inkChg>
        <pc:inkChg chg="mod">
          <ac:chgData name="仁園 呂" userId="eef67f80-1e14-4c90-a22b-aad4575b3ef9" providerId="ADAL" clId="{FC75A137-0438-4E64-A2F8-CF022979D0B8}" dt="2020-06-22T13:42:21.226" v="1705"/>
          <ac:inkMkLst>
            <pc:docMk/>
            <pc:sldMk cId="0" sldId="389"/>
            <ac:inkMk id="12" creationId="{218F2F44-1938-444D-9F2D-8A33086EEC7A}"/>
          </ac:inkMkLst>
        </pc:inkChg>
        <pc:inkChg chg="mod">
          <ac:chgData name="仁園 呂" userId="eef67f80-1e14-4c90-a22b-aad4575b3ef9" providerId="ADAL" clId="{FC75A137-0438-4E64-A2F8-CF022979D0B8}" dt="2020-06-22T13:42:21.226" v="1705"/>
          <ac:inkMkLst>
            <pc:docMk/>
            <pc:sldMk cId="0" sldId="389"/>
            <ac:inkMk id="13" creationId="{09C43077-677D-41B9-9752-FB234DD522AC}"/>
          </ac:inkMkLst>
        </pc:inkChg>
        <pc:inkChg chg="mod">
          <ac:chgData name="仁園 呂" userId="eef67f80-1e14-4c90-a22b-aad4575b3ef9" providerId="ADAL" clId="{FC75A137-0438-4E64-A2F8-CF022979D0B8}" dt="2020-06-22T13:42:21.226" v="1705"/>
          <ac:inkMkLst>
            <pc:docMk/>
            <pc:sldMk cId="0" sldId="389"/>
            <ac:inkMk id="14" creationId="{376945B7-3B76-4A33-A47A-5FDEEBD480D0}"/>
          </ac:inkMkLst>
        </pc:inkChg>
        <pc:inkChg chg="mod">
          <ac:chgData name="仁園 呂" userId="eef67f80-1e14-4c90-a22b-aad4575b3ef9" providerId="ADAL" clId="{FC75A137-0438-4E64-A2F8-CF022979D0B8}" dt="2020-06-22T13:42:21.226" v="1705"/>
          <ac:inkMkLst>
            <pc:docMk/>
            <pc:sldMk cId="0" sldId="389"/>
            <ac:inkMk id="15" creationId="{6F2D8B80-4701-4AD3-BC44-18A0061D710A}"/>
          </ac:inkMkLst>
        </pc:inkChg>
        <pc:inkChg chg="mod">
          <ac:chgData name="仁園 呂" userId="eef67f80-1e14-4c90-a22b-aad4575b3ef9" providerId="ADAL" clId="{FC75A137-0438-4E64-A2F8-CF022979D0B8}" dt="2020-06-22T13:42:21.226" v="1705"/>
          <ac:inkMkLst>
            <pc:docMk/>
            <pc:sldMk cId="0" sldId="389"/>
            <ac:inkMk id="16" creationId="{8E8610F3-1196-44EB-B8A5-C83FFE55C66C}"/>
          </ac:inkMkLst>
        </pc:inkChg>
        <pc:inkChg chg="mod">
          <ac:chgData name="仁園 呂" userId="eef67f80-1e14-4c90-a22b-aad4575b3ef9" providerId="ADAL" clId="{FC75A137-0438-4E64-A2F8-CF022979D0B8}" dt="2020-06-22T13:42:21.226" v="1705"/>
          <ac:inkMkLst>
            <pc:docMk/>
            <pc:sldMk cId="0" sldId="389"/>
            <ac:inkMk id="17" creationId="{D0798DDA-3735-405D-8397-31AE7E797083}"/>
          </ac:inkMkLst>
        </pc:inkChg>
        <pc:inkChg chg="mod">
          <ac:chgData name="仁園 呂" userId="eef67f80-1e14-4c90-a22b-aad4575b3ef9" providerId="ADAL" clId="{FC75A137-0438-4E64-A2F8-CF022979D0B8}" dt="2020-06-22T13:42:21.226" v="1705"/>
          <ac:inkMkLst>
            <pc:docMk/>
            <pc:sldMk cId="0" sldId="389"/>
            <ac:inkMk id="18" creationId="{4737C836-DD46-46B6-9CAF-0F3898EE784F}"/>
          </ac:inkMkLst>
        </pc:inkChg>
        <pc:inkChg chg="mod">
          <ac:chgData name="仁園 呂" userId="eef67f80-1e14-4c90-a22b-aad4575b3ef9" providerId="ADAL" clId="{FC75A137-0438-4E64-A2F8-CF022979D0B8}" dt="2020-06-22T13:42:21.226" v="1705"/>
          <ac:inkMkLst>
            <pc:docMk/>
            <pc:sldMk cId="0" sldId="389"/>
            <ac:inkMk id="19" creationId="{D3B7FB66-2045-4A5B-88CB-E3E7E76D68DF}"/>
          </ac:inkMkLst>
        </pc:inkChg>
        <pc:inkChg chg="mod">
          <ac:chgData name="仁園 呂" userId="eef67f80-1e14-4c90-a22b-aad4575b3ef9" providerId="ADAL" clId="{FC75A137-0438-4E64-A2F8-CF022979D0B8}" dt="2020-06-22T13:42:29.768" v="1706"/>
          <ac:inkMkLst>
            <pc:docMk/>
            <pc:sldMk cId="0" sldId="389"/>
            <ac:inkMk id="22" creationId="{F2BD3CAE-7A2A-477D-83FD-9947CD9A539C}"/>
          </ac:inkMkLst>
        </pc:inkChg>
        <pc:inkChg chg="mod">
          <ac:chgData name="仁園 呂" userId="eef67f80-1e14-4c90-a22b-aad4575b3ef9" providerId="ADAL" clId="{FC75A137-0438-4E64-A2F8-CF022979D0B8}" dt="2020-06-22T13:42:29.768" v="1706"/>
          <ac:inkMkLst>
            <pc:docMk/>
            <pc:sldMk cId="0" sldId="389"/>
            <ac:inkMk id="23" creationId="{8A3574B3-2C12-454B-A3DD-17EBFFF51193}"/>
          </ac:inkMkLst>
        </pc:inkChg>
        <pc:inkChg chg="mod">
          <ac:chgData name="仁園 呂" userId="eef67f80-1e14-4c90-a22b-aad4575b3ef9" providerId="ADAL" clId="{FC75A137-0438-4E64-A2F8-CF022979D0B8}" dt="2020-06-22T13:42:29.768" v="1706"/>
          <ac:inkMkLst>
            <pc:docMk/>
            <pc:sldMk cId="0" sldId="389"/>
            <ac:inkMk id="24" creationId="{606A46D8-01F3-43F5-B7C7-9BCC8A06ADD8}"/>
          </ac:inkMkLst>
        </pc:inkChg>
        <pc:inkChg chg="mod">
          <ac:chgData name="仁園 呂" userId="eef67f80-1e14-4c90-a22b-aad4575b3ef9" providerId="ADAL" clId="{FC75A137-0438-4E64-A2F8-CF022979D0B8}" dt="2020-06-22T13:42:41.893" v="1708"/>
          <ac:inkMkLst>
            <pc:docMk/>
            <pc:sldMk cId="0" sldId="389"/>
            <ac:inkMk id="28" creationId="{036A8592-536E-4369-84AA-6CDD8348E435}"/>
          </ac:inkMkLst>
        </pc:inkChg>
        <pc:inkChg chg="mod">
          <ac:chgData name="仁園 呂" userId="eef67f80-1e14-4c90-a22b-aad4575b3ef9" providerId="ADAL" clId="{FC75A137-0438-4E64-A2F8-CF022979D0B8}" dt="2020-06-22T13:42:41.893" v="1708"/>
          <ac:inkMkLst>
            <pc:docMk/>
            <pc:sldMk cId="0" sldId="389"/>
            <ac:inkMk id="29" creationId="{79146AC0-A4A3-436F-B433-C1E102C247AE}"/>
          </ac:inkMkLst>
        </pc:inkChg>
        <pc:inkChg chg="mod">
          <ac:chgData name="仁園 呂" userId="eef67f80-1e14-4c90-a22b-aad4575b3ef9" providerId="ADAL" clId="{FC75A137-0438-4E64-A2F8-CF022979D0B8}" dt="2020-06-22T13:42:41.893" v="1708"/>
          <ac:inkMkLst>
            <pc:docMk/>
            <pc:sldMk cId="0" sldId="389"/>
            <ac:inkMk id="30" creationId="{9B57BF0A-CDF3-494E-AB36-E0AC230B1FA6}"/>
          </ac:inkMkLst>
        </pc:inkChg>
        <pc:inkChg chg="mod">
          <ac:chgData name="仁園 呂" userId="eef67f80-1e14-4c90-a22b-aad4575b3ef9" providerId="ADAL" clId="{FC75A137-0438-4E64-A2F8-CF022979D0B8}" dt="2020-06-22T13:42:41.893" v="1708"/>
          <ac:inkMkLst>
            <pc:docMk/>
            <pc:sldMk cId="0" sldId="389"/>
            <ac:inkMk id="33" creationId="{6A6EA17D-A845-4E4C-B40C-3E892AA4D0B5}"/>
          </ac:inkMkLst>
        </pc:inkChg>
        <pc:inkChg chg="mod">
          <ac:chgData name="仁園 呂" userId="eef67f80-1e14-4c90-a22b-aad4575b3ef9" providerId="ADAL" clId="{FC75A137-0438-4E64-A2F8-CF022979D0B8}" dt="2020-06-22T13:42:41.893" v="1708"/>
          <ac:inkMkLst>
            <pc:docMk/>
            <pc:sldMk cId="0" sldId="389"/>
            <ac:inkMk id="34" creationId="{C2B58F3E-9C74-4D51-B3E4-362B4BFA12AD}"/>
          </ac:inkMkLst>
        </pc:inkChg>
        <pc:inkChg chg="mod">
          <ac:chgData name="仁園 呂" userId="eef67f80-1e14-4c90-a22b-aad4575b3ef9" providerId="ADAL" clId="{FC75A137-0438-4E64-A2F8-CF022979D0B8}" dt="2020-06-22T13:42:57.522" v="1709"/>
          <ac:inkMkLst>
            <pc:docMk/>
            <pc:sldMk cId="0" sldId="389"/>
            <ac:inkMk id="37" creationId="{3AE4EC7A-82CC-4ABF-8054-507CED580250}"/>
          </ac:inkMkLst>
        </pc:inkChg>
        <pc:inkChg chg="mod">
          <ac:chgData name="仁園 呂" userId="eef67f80-1e14-4c90-a22b-aad4575b3ef9" providerId="ADAL" clId="{FC75A137-0438-4E64-A2F8-CF022979D0B8}" dt="2020-06-22T13:42:57.522" v="1709"/>
          <ac:inkMkLst>
            <pc:docMk/>
            <pc:sldMk cId="0" sldId="389"/>
            <ac:inkMk id="38" creationId="{DC91307D-17CD-4893-81A8-3E83B0740293}"/>
          </ac:inkMkLst>
        </pc:inkChg>
        <pc:inkChg chg="mod">
          <ac:chgData name="仁園 呂" userId="eef67f80-1e14-4c90-a22b-aad4575b3ef9" providerId="ADAL" clId="{FC75A137-0438-4E64-A2F8-CF022979D0B8}" dt="2020-06-22T13:42:57.522" v="1709"/>
          <ac:inkMkLst>
            <pc:docMk/>
            <pc:sldMk cId="0" sldId="389"/>
            <ac:inkMk id="39" creationId="{F3D18090-3B0C-46DD-97ED-7D1704E6C1E8}"/>
          </ac:inkMkLst>
        </pc:inkChg>
        <pc:inkChg chg="mod">
          <ac:chgData name="仁園 呂" userId="eef67f80-1e14-4c90-a22b-aad4575b3ef9" providerId="ADAL" clId="{FC75A137-0438-4E64-A2F8-CF022979D0B8}" dt="2020-06-22T13:42:57.522" v="1709"/>
          <ac:inkMkLst>
            <pc:docMk/>
            <pc:sldMk cId="0" sldId="389"/>
            <ac:inkMk id="40" creationId="{91BD1ED9-44CA-4459-A136-F704DF9D2E2E}"/>
          </ac:inkMkLst>
        </pc:inkChg>
        <pc:inkChg chg="mod">
          <ac:chgData name="仁園 呂" userId="eef67f80-1e14-4c90-a22b-aad4575b3ef9" providerId="ADAL" clId="{FC75A137-0438-4E64-A2F8-CF022979D0B8}" dt="2020-06-22T13:42:57.522" v="1709"/>
          <ac:inkMkLst>
            <pc:docMk/>
            <pc:sldMk cId="0" sldId="389"/>
            <ac:inkMk id="41" creationId="{8C30ED93-4A82-41C5-A80E-761394016F90}"/>
          </ac:inkMkLst>
        </pc:inkChg>
        <pc:inkChg chg="mod">
          <ac:chgData name="仁園 呂" userId="eef67f80-1e14-4c90-a22b-aad4575b3ef9" providerId="ADAL" clId="{FC75A137-0438-4E64-A2F8-CF022979D0B8}" dt="2020-06-22T13:42:57.522" v="1709"/>
          <ac:inkMkLst>
            <pc:docMk/>
            <pc:sldMk cId="0" sldId="389"/>
            <ac:inkMk id="42" creationId="{39BBEEE0-51A1-48D9-9ABA-8E8044C1D31A}"/>
          </ac:inkMkLst>
        </pc:inkChg>
        <pc:inkChg chg="mod">
          <ac:chgData name="仁園 呂" userId="eef67f80-1e14-4c90-a22b-aad4575b3ef9" providerId="ADAL" clId="{FC75A137-0438-4E64-A2F8-CF022979D0B8}" dt="2020-06-22T13:42:57.522" v="1709"/>
          <ac:inkMkLst>
            <pc:docMk/>
            <pc:sldMk cId="0" sldId="389"/>
            <ac:inkMk id="43" creationId="{DFAB97C0-23E9-4809-B32E-03AF42AC18D9}"/>
          </ac:inkMkLst>
        </pc:inkChg>
        <pc:inkChg chg="mod">
          <ac:chgData name="仁園 呂" userId="eef67f80-1e14-4c90-a22b-aad4575b3ef9" providerId="ADAL" clId="{FC75A137-0438-4E64-A2F8-CF022979D0B8}" dt="2020-06-22T13:42:57.522" v="1709"/>
          <ac:inkMkLst>
            <pc:docMk/>
            <pc:sldMk cId="0" sldId="389"/>
            <ac:inkMk id="44" creationId="{33F72E75-20B1-42C0-A3A9-F4F0ACFDF429}"/>
          </ac:inkMkLst>
        </pc:inkChg>
        <pc:inkChg chg="mod">
          <ac:chgData name="仁園 呂" userId="eef67f80-1e14-4c90-a22b-aad4575b3ef9" providerId="ADAL" clId="{FC75A137-0438-4E64-A2F8-CF022979D0B8}" dt="2020-06-22T13:43:07.567" v="1710"/>
          <ac:inkMkLst>
            <pc:docMk/>
            <pc:sldMk cId="0" sldId="389"/>
            <ac:inkMk id="47" creationId="{59B0B333-3059-4D55-BF11-2E8A02F4282B}"/>
          </ac:inkMkLst>
        </pc:inkChg>
        <pc:inkChg chg="mod">
          <ac:chgData name="仁園 呂" userId="eef67f80-1e14-4c90-a22b-aad4575b3ef9" providerId="ADAL" clId="{FC75A137-0438-4E64-A2F8-CF022979D0B8}" dt="2020-06-22T13:43:07.567" v="1710"/>
          <ac:inkMkLst>
            <pc:docMk/>
            <pc:sldMk cId="0" sldId="389"/>
            <ac:inkMk id="48" creationId="{398A46F6-EFD6-43E7-8366-5322EA10FED5}"/>
          </ac:inkMkLst>
        </pc:inkChg>
        <pc:inkChg chg="mod">
          <ac:chgData name="仁園 呂" userId="eef67f80-1e14-4c90-a22b-aad4575b3ef9" providerId="ADAL" clId="{FC75A137-0438-4E64-A2F8-CF022979D0B8}" dt="2020-06-22T13:43:07.567" v="1710"/>
          <ac:inkMkLst>
            <pc:docMk/>
            <pc:sldMk cId="0" sldId="389"/>
            <ac:inkMk id="49" creationId="{F76A1D0F-B62F-4A7E-BB4B-527A676D791E}"/>
          </ac:inkMkLst>
        </pc:inkChg>
        <pc:inkChg chg="mod">
          <ac:chgData name="仁園 呂" userId="eef67f80-1e14-4c90-a22b-aad4575b3ef9" providerId="ADAL" clId="{FC75A137-0438-4E64-A2F8-CF022979D0B8}" dt="2020-06-22T13:43:12.959" v="1712"/>
          <ac:inkMkLst>
            <pc:docMk/>
            <pc:sldMk cId="0" sldId="389"/>
            <ac:inkMk id="51" creationId="{34C28767-7781-4AB1-892C-A00ACF25485D}"/>
          </ac:inkMkLst>
        </pc:inkChg>
        <pc:inkChg chg="mod">
          <ac:chgData name="仁園 呂" userId="eef67f80-1e14-4c90-a22b-aad4575b3ef9" providerId="ADAL" clId="{FC75A137-0438-4E64-A2F8-CF022979D0B8}" dt="2020-06-22T13:43:12.959" v="1712"/>
          <ac:inkMkLst>
            <pc:docMk/>
            <pc:sldMk cId="0" sldId="389"/>
            <ac:inkMk id="52" creationId="{931B52A2-948C-431A-A336-181839A4C32B}"/>
          </ac:inkMkLst>
        </pc:inkChg>
        <pc:inkChg chg="mod">
          <ac:chgData name="仁園 呂" userId="eef67f80-1e14-4c90-a22b-aad4575b3ef9" providerId="ADAL" clId="{FC75A137-0438-4E64-A2F8-CF022979D0B8}" dt="2020-06-22T13:43:12.959" v="1712"/>
          <ac:inkMkLst>
            <pc:docMk/>
            <pc:sldMk cId="0" sldId="389"/>
            <ac:inkMk id="54" creationId="{073F1457-0385-4E80-91E0-192646C92D21}"/>
          </ac:inkMkLst>
        </pc:inkChg>
        <pc:inkChg chg="mod">
          <ac:chgData name="仁園 呂" userId="eef67f80-1e14-4c90-a22b-aad4575b3ef9" providerId="ADAL" clId="{FC75A137-0438-4E64-A2F8-CF022979D0B8}" dt="2020-06-22T13:43:12.959" v="1712"/>
          <ac:inkMkLst>
            <pc:docMk/>
            <pc:sldMk cId="0" sldId="389"/>
            <ac:inkMk id="55" creationId="{8DAECA51-00E9-49A8-B5CA-CF84939520CD}"/>
          </ac:inkMkLst>
        </pc:inkChg>
        <pc:inkChg chg="mod">
          <ac:chgData name="仁園 呂" userId="eef67f80-1e14-4c90-a22b-aad4575b3ef9" providerId="ADAL" clId="{FC75A137-0438-4E64-A2F8-CF022979D0B8}" dt="2020-06-22T13:43:21.145" v="1713"/>
          <ac:inkMkLst>
            <pc:docMk/>
            <pc:sldMk cId="0" sldId="389"/>
            <ac:inkMk id="57" creationId="{466718F0-2DFF-4D57-BA95-4E18BF9DE870}"/>
          </ac:inkMkLst>
        </pc:inkChg>
        <pc:inkChg chg="mod">
          <ac:chgData name="仁園 呂" userId="eef67f80-1e14-4c90-a22b-aad4575b3ef9" providerId="ADAL" clId="{FC75A137-0438-4E64-A2F8-CF022979D0B8}" dt="2020-06-22T13:43:21.145" v="1713"/>
          <ac:inkMkLst>
            <pc:docMk/>
            <pc:sldMk cId="0" sldId="389"/>
            <ac:inkMk id="58" creationId="{62CAD75B-A3A3-451D-91AF-C9FBE8DACF19}"/>
          </ac:inkMkLst>
        </pc:inkChg>
        <pc:inkChg chg="mod">
          <ac:chgData name="仁園 呂" userId="eef67f80-1e14-4c90-a22b-aad4575b3ef9" providerId="ADAL" clId="{FC75A137-0438-4E64-A2F8-CF022979D0B8}" dt="2020-06-22T13:43:21.145" v="1713"/>
          <ac:inkMkLst>
            <pc:docMk/>
            <pc:sldMk cId="0" sldId="389"/>
            <ac:inkMk id="59" creationId="{66CC4895-C5A8-490F-BA23-EDE0FF85D2A2}"/>
          </ac:inkMkLst>
        </pc:inkChg>
        <pc:inkChg chg="mod">
          <ac:chgData name="仁園 呂" userId="eef67f80-1e14-4c90-a22b-aad4575b3ef9" providerId="ADAL" clId="{FC75A137-0438-4E64-A2F8-CF022979D0B8}" dt="2020-06-22T13:43:24.600" v="1714"/>
          <ac:inkMkLst>
            <pc:docMk/>
            <pc:sldMk cId="0" sldId="389"/>
            <ac:inkMk id="61" creationId="{B85D2263-0F6E-4B31-8000-12DF09DE89C1}"/>
          </ac:inkMkLst>
        </pc:inkChg>
        <pc:inkChg chg="mod">
          <ac:chgData name="仁園 呂" userId="eef67f80-1e14-4c90-a22b-aad4575b3ef9" providerId="ADAL" clId="{FC75A137-0438-4E64-A2F8-CF022979D0B8}" dt="2020-06-22T13:43:24.600" v="1714"/>
          <ac:inkMkLst>
            <pc:docMk/>
            <pc:sldMk cId="0" sldId="389"/>
            <ac:inkMk id="62" creationId="{2E5AF9AC-7F89-4EC3-B37F-093C31D156E8}"/>
          </ac:inkMkLst>
        </pc:inkChg>
        <pc:inkChg chg="mod">
          <ac:chgData name="仁園 呂" userId="eef67f80-1e14-4c90-a22b-aad4575b3ef9" providerId="ADAL" clId="{FC75A137-0438-4E64-A2F8-CF022979D0B8}" dt="2020-06-22T13:43:24.600" v="1714"/>
          <ac:inkMkLst>
            <pc:docMk/>
            <pc:sldMk cId="0" sldId="389"/>
            <ac:inkMk id="63" creationId="{607C3C85-2053-41D5-A422-B74D2486BA54}"/>
          </ac:inkMkLst>
        </pc:inkChg>
        <pc:inkChg chg="mod">
          <ac:chgData name="仁園 呂" userId="eef67f80-1e14-4c90-a22b-aad4575b3ef9" providerId="ADAL" clId="{FC75A137-0438-4E64-A2F8-CF022979D0B8}" dt="2020-06-22T13:43:24.600" v="1714"/>
          <ac:inkMkLst>
            <pc:docMk/>
            <pc:sldMk cId="0" sldId="389"/>
            <ac:inkMk id="64" creationId="{4CC8B7CA-990E-4CF7-AA80-E509104E9181}"/>
          </ac:inkMkLst>
        </pc:inkChg>
        <pc:inkChg chg="mod">
          <ac:chgData name="仁園 呂" userId="eef67f80-1e14-4c90-a22b-aad4575b3ef9" providerId="ADAL" clId="{FC75A137-0438-4E64-A2F8-CF022979D0B8}" dt="2020-06-22T13:43:39.546" v="1716"/>
          <ac:inkMkLst>
            <pc:docMk/>
            <pc:sldMk cId="0" sldId="389"/>
            <ac:inkMk id="66" creationId="{ED2DA895-E190-437C-A0F4-CF3DD47285EA}"/>
          </ac:inkMkLst>
        </pc:inkChg>
        <pc:inkChg chg="mod">
          <ac:chgData name="仁園 呂" userId="eef67f80-1e14-4c90-a22b-aad4575b3ef9" providerId="ADAL" clId="{FC75A137-0438-4E64-A2F8-CF022979D0B8}" dt="2020-06-22T13:43:39.546" v="1716"/>
          <ac:inkMkLst>
            <pc:docMk/>
            <pc:sldMk cId="0" sldId="389"/>
            <ac:inkMk id="67" creationId="{3C4DBEB5-7B01-4B13-A152-2C9590CAB6CA}"/>
          </ac:inkMkLst>
        </pc:inkChg>
        <pc:inkChg chg="mod">
          <ac:chgData name="仁園 呂" userId="eef67f80-1e14-4c90-a22b-aad4575b3ef9" providerId="ADAL" clId="{FC75A137-0438-4E64-A2F8-CF022979D0B8}" dt="2020-06-22T13:43:39.546" v="1716"/>
          <ac:inkMkLst>
            <pc:docMk/>
            <pc:sldMk cId="0" sldId="389"/>
            <ac:inkMk id="68" creationId="{C1D011E0-DCE7-49F1-BF8D-698D216EF83B}"/>
          </ac:inkMkLst>
        </pc:inkChg>
        <pc:inkChg chg="mod">
          <ac:chgData name="仁園 呂" userId="eef67f80-1e14-4c90-a22b-aad4575b3ef9" providerId="ADAL" clId="{FC75A137-0438-4E64-A2F8-CF022979D0B8}" dt="2020-06-22T13:43:39.546" v="1716"/>
          <ac:inkMkLst>
            <pc:docMk/>
            <pc:sldMk cId="0" sldId="389"/>
            <ac:inkMk id="70" creationId="{5807BDEB-4732-4F67-899A-8D8872276D62}"/>
          </ac:inkMkLst>
        </pc:inkChg>
        <pc:inkChg chg="mod">
          <ac:chgData name="仁園 呂" userId="eef67f80-1e14-4c90-a22b-aad4575b3ef9" providerId="ADAL" clId="{FC75A137-0438-4E64-A2F8-CF022979D0B8}" dt="2020-06-22T13:43:39.546" v="1716"/>
          <ac:inkMkLst>
            <pc:docMk/>
            <pc:sldMk cId="0" sldId="389"/>
            <ac:inkMk id="71" creationId="{EB93E298-9F90-4210-943B-4E5E853B6C1F}"/>
          </ac:inkMkLst>
        </pc:inkChg>
        <pc:inkChg chg="mod">
          <ac:chgData name="仁園 呂" userId="eef67f80-1e14-4c90-a22b-aad4575b3ef9" providerId="ADAL" clId="{FC75A137-0438-4E64-A2F8-CF022979D0B8}" dt="2020-06-22T13:43:56.182" v="1718"/>
          <ac:inkMkLst>
            <pc:docMk/>
            <pc:sldMk cId="0" sldId="389"/>
            <ac:inkMk id="73" creationId="{5921505A-9819-4C00-A7B9-CD9B339114A4}"/>
          </ac:inkMkLst>
        </pc:inkChg>
        <pc:inkChg chg="mod">
          <ac:chgData name="仁園 呂" userId="eef67f80-1e14-4c90-a22b-aad4575b3ef9" providerId="ADAL" clId="{FC75A137-0438-4E64-A2F8-CF022979D0B8}" dt="2020-06-22T13:43:56.182" v="1718"/>
          <ac:inkMkLst>
            <pc:docMk/>
            <pc:sldMk cId="0" sldId="389"/>
            <ac:inkMk id="74" creationId="{ACAC42B0-173E-4963-B847-CFFC6B341E71}"/>
          </ac:inkMkLst>
        </pc:inkChg>
        <pc:inkChg chg="mod">
          <ac:chgData name="仁園 呂" userId="eef67f80-1e14-4c90-a22b-aad4575b3ef9" providerId="ADAL" clId="{FC75A137-0438-4E64-A2F8-CF022979D0B8}" dt="2020-06-22T13:43:56.182" v="1718"/>
          <ac:inkMkLst>
            <pc:docMk/>
            <pc:sldMk cId="0" sldId="389"/>
            <ac:inkMk id="75" creationId="{32E73554-10AB-46B6-B51F-77CD993909C5}"/>
          </ac:inkMkLst>
        </pc:inkChg>
        <pc:inkChg chg="mod">
          <ac:chgData name="仁園 呂" userId="eef67f80-1e14-4c90-a22b-aad4575b3ef9" providerId="ADAL" clId="{FC75A137-0438-4E64-A2F8-CF022979D0B8}" dt="2020-06-22T13:43:56.182" v="1718"/>
          <ac:inkMkLst>
            <pc:docMk/>
            <pc:sldMk cId="0" sldId="389"/>
            <ac:inkMk id="76" creationId="{7B81B7DD-18BE-4A9D-966A-09C97054E104}"/>
          </ac:inkMkLst>
        </pc:inkChg>
        <pc:inkChg chg="mod">
          <ac:chgData name="仁園 呂" userId="eef67f80-1e14-4c90-a22b-aad4575b3ef9" providerId="ADAL" clId="{FC75A137-0438-4E64-A2F8-CF022979D0B8}" dt="2020-06-22T13:43:56.182" v="1718"/>
          <ac:inkMkLst>
            <pc:docMk/>
            <pc:sldMk cId="0" sldId="389"/>
            <ac:inkMk id="77" creationId="{F45F3685-9F20-4B8F-9C8F-74454656B600}"/>
          </ac:inkMkLst>
        </pc:inkChg>
        <pc:inkChg chg="mod">
          <ac:chgData name="仁園 呂" userId="eef67f80-1e14-4c90-a22b-aad4575b3ef9" providerId="ADAL" clId="{FC75A137-0438-4E64-A2F8-CF022979D0B8}" dt="2020-06-22T13:43:56.182" v="1718"/>
          <ac:inkMkLst>
            <pc:docMk/>
            <pc:sldMk cId="0" sldId="389"/>
            <ac:inkMk id="78" creationId="{A406F6C2-79B0-43CE-AAC1-814D3B731569}"/>
          </ac:inkMkLst>
        </pc:inkChg>
        <pc:inkChg chg="mod">
          <ac:chgData name="仁園 呂" userId="eef67f80-1e14-4c90-a22b-aad4575b3ef9" providerId="ADAL" clId="{FC75A137-0438-4E64-A2F8-CF022979D0B8}" dt="2020-06-22T13:43:56.182" v="1718"/>
          <ac:inkMkLst>
            <pc:docMk/>
            <pc:sldMk cId="0" sldId="389"/>
            <ac:inkMk id="79" creationId="{E5438560-A2B9-4474-872E-14D9521121EA}"/>
          </ac:inkMkLst>
        </pc:inkChg>
        <pc:inkChg chg="mod">
          <ac:chgData name="仁園 呂" userId="eef67f80-1e14-4c90-a22b-aad4575b3ef9" providerId="ADAL" clId="{FC75A137-0438-4E64-A2F8-CF022979D0B8}" dt="2020-06-22T13:43:56.182" v="1718"/>
          <ac:inkMkLst>
            <pc:docMk/>
            <pc:sldMk cId="0" sldId="389"/>
            <ac:inkMk id="80" creationId="{32FD1D53-EBDC-4461-A4F2-7E93AB3772D2}"/>
          </ac:inkMkLst>
        </pc:inkChg>
        <pc:inkChg chg="mod">
          <ac:chgData name="仁園 呂" userId="eef67f80-1e14-4c90-a22b-aad4575b3ef9" providerId="ADAL" clId="{FC75A137-0438-4E64-A2F8-CF022979D0B8}" dt="2020-06-22T13:43:56.182" v="1718"/>
          <ac:inkMkLst>
            <pc:docMk/>
            <pc:sldMk cId="0" sldId="389"/>
            <ac:inkMk id="81" creationId="{1FC0587A-205F-4266-9C4A-94DB2BC6371B}"/>
          </ac:inkMkLst>
        </pc:inkChg>
        <pc:inkChg chg="mod">
          <ac:chgData name="仁園 呂" userId="eef67f80-1e14-4c90-a22b-aad4575b3ef9" providerId="ADAL" clId="{FC75A137-0438-4E64-A2F8-CF022979D0B8}" dt="2020-06-22T13:43:56.182" v="1718"/>
          <ac:inkMkLst>
            <pc:docMk/>
            <pc:sldMk cId="0" sldId="389"/>
            <ac:inkMk id="84" creationId="{FAA1067A-FFE2-40C3-B10F-9699787F57B2}"/>
          </ac:inkMkLst>
        </pc:inkChg>
        <pc:inkChg chg="mod">
          <ac:chgData name="仁園 呂" userId="eef67f80-1e14-4c90-a22b-aad4575b3ef9" providerId="ADAL" clId="{FC75A137-0438-4E64-A2F8-CF022979D0B8}" dt="2020-06-22T13:43:56.182" v="1718"/>
          <ac:inkMkLst>
            <pc:docMk/>
            <pc:sldMk cId="0" sldId="389"/>
            <ac:inkMk id="85" creationId="{074DE730-F14F-4F15-9847-29F544D9912A}"/>
          </ac:inkMkLst>
        </pc:inkChg>
        <pc:inkChg chg="mod">
          <ac:chgData name="仁園 呂" userId="eef67f80-1e14-4c90-a22b-aad4575b3ef9" providerId="ADAL" clId="{FC75A137-0438-4E64-A2F8-CF022979D0B8}" dt="2020-06-22T13:43:56.182" v="1718"/>
          <ac:inkMkLst>
            <pc:docMk/>
            <pc:sldMk cId="0" sldId="389"/>
            <ac:inkMk id="86" creationId="{32622A46-45B5-4231-A4CE-C29324C919AC}"/>
          </ac:inkMkLst>
        </pc:inkChg>
        <pc:inkChg chg="mod">
          <ac:chgData name="仁園 呂" userId="eef67f80-1e14-4c90-a22b-aad4575b3ef9" providerId="ADAL" clId="{FC75A137-0438-4E64-A2F8-CF022979D0B8}" dt="2020-06-22T13:43:59.554" v="1719"/>
          <ac:inkMkLst>
            <pc:docMk/>
            <pc:sldMk cId="0" sldId="389"/>
            <ac:inkMk id="88" creationId="{C234F7D3-36AE-4E84-BF46-F69EAAC422B1}"/>
          </ac:inkMkLst>
        </pc:inkChg>
        <pc:inkChg chg="mod">
          <ac:chgData name="仁園 呂" userId="eef67f80-1e14-4c90-a22b-aad4575b3ef9" providerId="ADAL" clId="{FC75A137-0438-4E64-A2F8-CF022979D0B8}" dt="2020-06-22T13:43:59.554" v="1719"/>
          <ac:inkMkLst>
            <pc:docMk/>
            <pc:sldMk cId="0" sldId="389"/>
            <ac:inkMk id="89" creationId="{7EEFF76B-9ED0-4DA4-BA82-CB94FA49CE00}"/>
          </ac:inkMkLst>
        </pc:inkChg>
        <pc:inkChg chg="mod">
          <ac:chgData name="仁園 呂" userId="eef67f80-1e14-4c90-a22b-aad4575b3ef9" providerId="ADAL" clId="{FC75A137-0438-4E64-A2F8-CF022979D0B8}" dt="2020-06-22T13:43:59.554" v="1719"/>
          <ac:inkMkLst>
            <pc:docMk/>
            <pc:sldMk cId="0" sldId="389"/>
            <ac:inkMk id="90" creationId="{A7669B3D-74A0-42B4-AD27-80588773B671}"/>
          </ac:inkMkLst>
        </pc:inkChg>
        <pc:inkChg chg="mod">
          <ac:chgData name="仁園 呂" userId="eef67f80-1e14-4c90-a22b-aad4575b3ef9" providerId="ADAL" clId="{FC75A137-0438-4E64-A2F8-CF022979D0B8}" dt="2020-06-22T13:43:59.554" v="1719"/>
          <ac:inkMkLst>
            <pc:docMk/>
            <pc:sldMk cId="0" sldId="389"/>
            <ac:inkMk id="91" creationId="{170CE670-3C4B-4840-8C92-5A6C9B266D68}"/>
          </ac:inkMkLst>
        </pc:inkChg>
        <pc:inkChg chg="mod">
          <ac:chgData name="仁園 呂" userId="eef67f80-1e14-4c90-a22b-aad4575b3ef9" providerId="ADAL" clId="{FC75A137-0438-4E64-A2F8-CF022979D0B8}" dt="2020-06-22T13:44:05.775" v="1722"/>
          <ac:inkMkLst>
            <pc:docMk/>
            <pc:sldMk cId="0" sldId="389"/>
            <ac:inkMk id="94" creationId="{708A9277-5093-48B6-8151-2CF7874511E9}"/>
          </ac:inkMkLst>
        </pc:inkChg>
        <pc:inkChg chg="mod">
          <ac:chgData name="仁園 呂" userId="eef67f80-1e14-4c90-a22b-aad4575b3ef9" providerId="ADAL" clId="{FC75A137-0438-4E64-A2F8-CF022979D0B8}" dt="2020-06-22T13:44:05.775" v="1722"/>
          <ac:inkMkLst>
            <pc:docMk/>
            <pc:sldMk cId="0" sldId="389"/>
            <ac:inkMk id="95" creationId="{F7D0649C-5CF1-49EA-8492-87AF8D58493C}"/>
          </ac:inkMkLst>
        </pc:inkChg>
        <pc:inkChg chg="mod">
          <ac:chgData name="仁園 呂" userId="eef67f80-1e14-4c90-a22b-aad4575b3ef9" providerId="ADAL" clId="{FC75A137-0438-4E64-A2F8-CF022979D0B8}" dt="2020-06-22T13:44:05.775" v="1722"/>
          <ac:inkMkLst>
            <pc:docMk/>
            <pc:sldMk cId="0" sldId="389"/>
            <ac:inkMk id="97" creationId="{13764247-4F82-4341-A441-9B5CD3EB81DC}"/>
          </ac:inkMkLst>
        </pc:inkChg>
        <pc:inkChg chg="mod">
          <ac:chgData name="仁園 呂" userId="eef67f80-1e14-4c90-a22b-aad4575b3ef9" providerId="ADAL" clId="{FC75A137-0438-4E64-A2F8-CF022979D0B8}" dt="2020-06-22T13:44:05.775" v="1722"/>
          <ac:inkMkLst>
            <pc:docMk/>
            <pc:sldMk cId="0" sldId="389"/>
            <ac:inkMk id="98" creationId="{36F7EBBD-0600-4E19-92EF-A2A06A03EBD8}"/>
          </ac:inkMkLst>
        </pc:inkChg>
        <pc:inkChg chg="mod">
          <ac:chgData name="仁園 呂" userId="eef67f80-1e14-4c90-a22b-aad4575b3ef9" providerId="ADAL" clId="{FC75A137-0438-4E64-A2F8-CF022979D0B8}" dt="2020-06-22T13:44:05.775" v="1722"/>
          <ac:inkMkLst>
            <pc:docMk/>
            <pc:sldMk cId="0" sldId="389"/>
            <ac:inkMk id="100" creationId="{AFD1DEDD-170C-4B45-B54E-E0A576D55BFC}"/>
          </ac:inkMkLst>
        </pc:inkChg>
        <pc:inkChg chg="mod">
          <ac:chgData name="仁園 呂" userId="eef67f80-1e14-4c90-a22b-aad4575b3ef9" providerId="ADAL" clId="{FC75A137-0438-4E64-A2F8-CF022979D0B8}" dt="2020-06-22T13:44:05.775" v="1722"/>
          <ac:inkMkLst>
            <pc:docMk/>
            <pc:sldMk cId="0" sldId="389"/>
            <ac:inkMk id="101" creationId="{0023ACEF-70C4-4652-813B-35891678449D}"/>
          </ac:inkMkLst>
        </pc:inkChg>
        <pc:inkChg chg="mod">
          <ac:chgData name="仁園 呂" userId="eef67f80-1e14-4c90-a22b-aad4575b3ef9" providerId="ADAL" clId="{FC75A137-0438-4E64-A2F8-CF022979D0B8}" dt="2020-06-22T13:44:21.664" v="1726"/>
          <ac:inkMkLst>
            <pc:docMk/>
            <pc:sldMk cId="0" sldId="389"/>
            <ac:inkMk id="103" creationId="{A88A3128-5D70-4584-A0E9-C340C938533B}"/>
          </ac:inkMkLst>
        </pc:inkChg>
        <pc:inkChg chg="mod">
          <ac:chgData name="仁園 呂" userId="eef67f80-1e14-4c90-a22b-aad4575b3ef9" providerId="ADAL" clId="{FC75A137-0438-4E64-A2F8-CF022979D0B8}" dt="2020-06-22T13:44:21.664" v="1726"/>
          <ac:inkMkLst>
            <pc:docMk/>
            <pc:sldMk cId="0" sldId="389"/>
            <ac:inkMk id="104" creationId="{1946C261-AB88-4E79-A597-D772AD68F04F}"/>
          </ac:inkMkLst>
        </pc:inkChg>
        <pc:inkChg chg="mod">
          <ac:chgData name="仁園 呂" userId="eef67f80-1e14-4c90-a22b-aad4575b3ef9" providerId="ADAL" clId="{FC75A137-0438-4E64-A2F8-CF022979D0B8}" dt="2020-06-22T13:44:21.664" v="1726"/>
          <ac:inkMkLst>
            <pc:docMk/>
            <pc:sldMk cId="0" sldId="389"/>
            <ac:inkMk id="106" creationId="{49098182-DA32-4AAE-9F53-70F34E8B27F6}"/>
          </ac:inkMkLst>
        </pc:inkChg>
        <pc:inkChg chg="mod">
          <ac:chgData name="仁園 呂" userId="eef67f80-1e14-4c90-a22b-aad4575b3ef9" providerId="ADAL" clId="{FC75A137-0438-4E64-A2F8-CF022979D0B8}" dt="2020-06-22T13:44:16.656" v="1725"/>
          <ac:inkMkLst>
            <pc:docMk/>
            <pc:sldMk cId="0" sldId="389"/>
            <ac:inkMk id="108" creationId="{E228E290-DF93-44CE-860D-B45F834F8443}"/>
          </ac:inkMkLst>
        </pc:inkChg>
        <pc:inkChg chg="mod">
          <ac:chgData name="仁園 呂" userId="eef67f80-1e14-4c90-a22b-aad4575b3ef9" providerId="ADAL" clId="{FC75A137-0438-4E64-A2F8-CF022979D0B8}" dt="2020-06-22T13:44:16.656" v="1725"/>
          <ac:inkMkLst>
            <pc:docMk/>
            <pc:sldMk cId="0" sldId="389"/>
            <ac:inkMk id="109" creationId="{A95E577C-34A3-433A-A13A-1D35F3583398}"/>
          </ac:inkMkLst>
        </pc:inkChg>
        <pc:inkChg chg="mod">
          <ac:chgData name="仁園 呂" userId="eef67f80-1e14-4c90-a22b-aad4575b3ef9" providerId="ADAL" clId="{FC75A137-0438-4E64-A2F8-CF022979D0B8}" dt="2020-06-22T13:44:16.656" v="1725"/>
          <ac:inkMkLst>
            <pc:docMk/>
            <pc:sldMk cId="0" sldId="389"/>
            <ac:inkMk id="110" creationId="{514C3605-5F1A-4653-ABD5-513CE6210D8A}"/>
          </ac:inkMkLst>
        </pc:inkChg>
        <pc:inkChg chg="mod">
          <ac:chgData name="仁園 呂" userId="eef67f80-1e14-4c90-a22b-aad4575b3ef9" providerId="ADAL" clId="{FC75A137-0438-4E64-A2F8-CF022979D0B8}" dt="2020-06-22T13:44:16.656" v="1725"/>
          <ac:inkMkLst>
            <pc:docMk/>
            <pc:sldMk cId="0" sldId="389"/>
            <ac:inkMk id="111" creationId="{6D847425-28B2-4AE8-A828-D2612D13456F}"/>
          </ac:inkMkLst>
        </pc:inkChg>
        <pc:inkChg chg="mod">
          <ac:chgData name="仁園 呂" userId="eef67f80-1e14-4c90-a22b-aad4575b3ef9" providerId="ADAL" clId="{FC75A137-0438-4E64-A2F8-CF022979D0B8}" dt="2020-06-22T13:44:16.656" v="1725"/>
          <ac:inkMkLst>
            <pc:docMk/>
            <pc:sldMk cId="0" sldId="389"/>
            <ac:inkMk id="112" creationId="{57DC01C5-A19D-4F12-AF14-B5BD08D8BE0E}"/>
          </ac:inkMkLst>
        </pc:inkChg>
        <pc:inkChg chg="mod">
          <ac:chgData name="仁園 呂" userId="eef67f80-1e14-4c90-a22b-aad4575b3ef9" providerId="ADAL" clId="{FC75A137-0438-4E64-A2F8-CF022979D0B8}" dt="2020-06-22T13:44:16.656" v="1725"/>
          <ac:inkMkLst>
            <pc:docMk/>
            <pc:sldMk cId="0" sldId="389"/>
            <ac:inkMk id="113" creationId="{D62B7490-B843-48B1-8AB3-694D6A35E9A7}"/>
          </ac:inkMkLst>
        </pc:inkChg>
        <pc:inkChg chg="mod">
          <ac:chgData name="仁園 呂" userId="eef67f80-1e14-4c90-a22b-aad4575b3ef9" providerId="ADAL" clId="{FC75A137-0438-4E64-A2F8-CF022979D0B8}" dt="2020-06-22T13:44:21.664" v="1726"/>
          <ac:inkMkLst>
            <pc:docMk/>
            <pc:sldMk cId="0" sldId="389"/>
            <ac:inkMk id="115" creationId="{37F81977-6C46-4109-BCAC-7F7A896C9786}"/>
          </ac:inkMkLst>
        </pc:inkChg>
        <pc:inkChg chg="mod">
          <ac:chgData name="仁園 呂" userId="eef67f80-1e14-4c90-a22b-aad4575b3ef9" providerId="ADAL" clId="{FC75A137-0438-4E64-A2F8-CF022979D0B8}" dt="2020-06-22T13:44:21.664" v="1726"/>
          <ac:inkMkLst>
            <pc:docMk/>
            <pc:sldMk cId="0" sldId="389"/>
            <ac:inkMk id="116" creationId="{ED231E37-C6DC-44CF-8FE9-3F45BC3E957F}"/>
          </ac:inkMkLst>
        </pc:inkChg>
        <pc:inkChg chg="mod">
          <ac:chgData name="仁園 呂" userId="eef67f80-1e14-4c90-a22b-aad4575b3ef9" providerId="ADAL" clId="{FC75A137-0438-4E64-A2F8-CF022979D0B8}" dt="2020-06-22T13:44:21.664" v="1726"/>
          <ac:inkMkLst>
            <pc:docMk/>
            <pc:sldMk cId="0" sldId="389"/>
            <ac:inkMk id="117" creationId="{FAAFE11A-2CFA-4348-AC6A-53BA0C06CAC8}"/>
          </ac:inkMkLst>
        </pc:inkChg>
        <pc:inkChg chg="mod">
          <ac:chgData name="仁園 呂" userId="eef67f80-1e14-4c90-a22b-aad4575b3ef9" providerId="ADAL" clId="{FC75A137-0438-4E64-A2F8-CF022979D0B8}" dt="2020-06-22T13:44:21.664" v="1726"/>
          <ac:inkMkLst>
            <pc:docMk/>
            <pc:sldMk cId="0" sldId="389"/>
            <ac:inkMk id="118" creationId="{9D5F6189-65E9-4853-A84F-F617FC1BA7CF}"/>
          </ac:inkMkLst>
        </pc:inkChg>
        <pc:inkChg chg="mod">
          <ac:chgData name="仁園 呂" userId="eef67f80-1e14-4c90-a22b-aad4575b3ef9" providerId="ADAL" clId="{FC75A137-0438-4E64-A2F8-CF022979D0B8}" dt="2020-06-22T13:44:21.664" v="1726"/>
          <ac:inkMkLst>
            <pc:docMk/>
            <pc:sldMk cId="0" sldId="389"/>
            <ac:inkMk id="119" creationId="{87235C24-777F-49EB-9349-1AA09BD7355F}"/>
          </ac:inkMkLst>
        </pc:inkChg>
        <pc:inkChg chg="mod">
          <ac:chgData name="仁園 呂" userId="eef67f80-1e14-4c90-a22b-aad4575b3ef9" providerId="ADAL" clId="{FC75A137-0438-4E64-A2F8-CF022979D0B8}" dt="2020-06-22T13:44:21.664" v="1726"/>
          <ac:inkMkLst>
            <pc:docMk/>
            <pc:sldMk cId="0" sldId="389"/>
            <ac:inkMk id="120" creationId="{D199010F-4B7B-40FF-9B4F-E8AC56BDF21F}"/>
          </ac:inkMkLst>
        </pc:inkChg>
        <pc:inkChg chg="mod">
          <ac:chgData name="仁園 呂" userId="eef67f80-1e14-4c90-a22b-aad4575b3ef9" providerId="ADAL" clId="{FC75A137-0438-4E64-A2F8-CF022979D0B8}" dt="2020-06-22T13:44:21.664" v="1726"/>
          <ac:inkMkLst>
            <pc:docMk/>
            <pc:sldMk cId="0" sldId="389"/>
            <ac:inkMk id="121" creationId="{49CDCB61-5C8B-4355-87E5-4D1AC32C3B65}"/>
          </ac:inkMkLst>
        </pc:inkChg>
        <pc:inkChg chg="mod">
          <ac:chgData name="仁園 呂" userId="eef67f80-1e14-4c90-a22b-aad4575b3ef9" providerId="ADAL" clId="{FC75A137-0438-4E64-A2F8-CF022979D0B8}" dt="2020-06-22T13:44:21.664" v="1726"/>
          <ac:inkMkLst>
            <pc:docMk/>
            <pc:sldMk cId="0" sldId="389"/>
            <ac:inkMk id="122" creationId="{688C8580-3889-4D0F-980B-2C070551FC97}"/>
          </ac:inkMkLst>
        </pc:inkChg>
        <pc:inkChg chg="mod">
          <ac:chgData name="仁園 呂" userId="eef67f80-1e14-4c90-a22b-aad4575b3ef9" providerId="ADAL" clId="{FC75A137-0438-4E64-A2F8-CF022979D0B8}" dt="2020-06-22T13:44:21.664" v="1726"/>
          <ac:inkMkLst>
            <pc:docMk/>
            <pc:sldMk cId="0" sldId="389"/>
            <ac:inkMk id="123" creationId="{276CEDB7-9997-487A-B610-687DC83ED7DA}"/>
          </ac:inkMkLst>
        </pc:inkChg>
        <pc:inkChg chg="mod">
          <ac:chgData name="仁園 呂" userId="eef67f80-1e14-4c90-a22b-aad4575b3ef9" providerId="ADAL" clId="{FC75A137-0438-4E64-A2F8-CF022979D0B8}" dt="2020-06-22T13:44:21.664" v="1726"/>
          <ac:inkMkLst>
            <pc:docMk/>
            <pc:sldMk cId="0" sldId="389"/>
            <ac:inkMk id="124" creationId="{BF40184C-F720-49B9-BC62-B0283CBC5D89}"/>
          </ac:inkMkLst>
        </pc:inkChg>
        <pc:inkChg chg="mod">
          <ac:chgData name="仁園 呂" userId="eef67f80-1e14-4c90-a22b-aad4575b3ef9" providerId="ADAL" clId="{FC75A137-0438-4E64-A2F8-CF022979D0B8}" dt="2020-06-22T13:44:21.664" v="1726"/>
          <ac:inkMkLst>
            <pc:docMk/>
            <pc:sldMk cId="0" sldId="389"/>
            <ac:inkMk id="125" creationId="{D96F4BC6-EC81-41AC-ABB0-DB622C0A6985}"/>
          </ac:inkMkLst>
        </pc:inkChg>
        <pc:inkChg chg="mod">
          <ac:chgData name="仁園 呂" userId="eef67f80-1e14-4c90-a22b-aad4575b3ef9" providerId="ADAL" clId="{FC75A137-0438-4E64-A2F8-CF022979D0B8}" dt="2020-06-22T13:44:21.664" v="1726"/>
          <ac:inkMkLst>
            <pc:docMk/>
            <pc:sldMk cId="0" sldId="389"/>
            <ac:inkMk id="126" creationId="{6F38B40E-11F2-4EFD-9B16-2703B9545C49}"/>
          </ac:inkMkLst>
        </pc:inkChg>
        <pc:inkChg chg="mod">
          <ac:chgData name="仁園 呂" userId="eef67f80-1e14-4c90-a22b-aad4575b3ef9" providerId="ADAL" clId="{FC75A137-0438-4E64-A2F8-CF022979D0B8}" dt="2020-06-22T13:44:40.023" v="1727"/>
          <ac:inkMkLst>
            <pc:docMk/>
            <pc:sldMk cId="0" sldId="389"/>
            <ac:inkMk id="129" creationId="{2D92416F-A643-4D7D-AE3B-E4907CC8AED6}"/>
          </ac:inkMkLst>
        </pc:inkChg>
        <pc:inkChg chg="mod">
          <ac:chgData name="仁園 呂" userId="eef67f80-1e14-4c90-a22b-aad4575b3ef9" providerId="ADAL" clId="{FC75A137-0438-4E64-A2F8-CF022979D0B8}" dt="2020-06-22T13:44:40.023" v="1727"/>
          <ac:inkMkLst>
            <pc:docMk/>
            <pc:sldMk cId="0" sldId="389"/>
            <ac:inkMk id="130" creationId="{CD3EA36A-24B3-4F5F-9E84-E915E32CB30C}"/>
          </ac:inkMkLst>
        </pc:inkChg>
        <pc:inkChg chg="mod">
          <ac:chgData name="仁園 呂" userId="eef67f80-1e14-4c90-a22b-aad4575b3ef9" providerId="ADAL" clId="{FC75A137-0438-4E64-A2F8-CF022979D0B8}" dt="2020-06-22T13:44:40.023" v="1727"/>
          <ac:inkMkLst>
            <pc:docMk/>
            <pc:sldMk cId="0" sldId="389"/>
            <ac:inkMk id="131" creationId="{E66938BE-38BA-42A6-AF3B-7406A4E20F08}"/>
          </ac:inkMkLst>
        </pc:inkChg>
        <pc:inkChg chg="mod">
          <ac:chgData name="仁園 呂" userId="eef67f80-1e14-4c90-a22b-aad4575b3ef9" providerId="ADAL" clId="{FC75A137-0438-4E64-A2F8-CF022979D0B8}" dt="2020-06-22T13:44:44.678" v="1728"/>
          <ac:inkMkLst>
            <pc:docMk/>
            <pc:sldMk cId="0" sldId="389"/>
            <ac:inkMk id="133" creationId="{EAE2ED78-845E-4B0E-B71C-6B300A235674}"/>
          </ac:inkMkLst>
        </pc:inkChg>
        <pc:inkChg chg="mod">
          <ac:chgData name="仁園 呂" userId="eef67f80-1e14-4c90-a22b-aad4575b3ef9" providerId="ADAL" clId="{FC75A137-0438-4E64-A2F8-CF022979D0B8}" dt="2020-06-22T13:44:44.678" v="1728"/>
          <ac:inkMkLst>
            <pc:docMk/>
            <pc:sldMk cId="0" sldId="389"/>
            <ac:inkMk id="134" creationId="{5D2BE9A7-0D1C-41B9-9116-E53E50C945EC}"/>
          </ac:inkMkLst>
        </pc:inkChg>
        <pc:inkChg chg="mod">
          <ac:chgData name="仁園 呂" userId="eef67f80-1e14-4c90-a22b-aad4575b3ef9" providerId="ADAL" clId="{FC75A137-0438-4E64-A2F8-CF022979D0B8}" dt="2020-06-22T13:44:49.020" v="1729"/>
          <ac:inkMkLst>
            <pc:docMk/>
            <pc:sldMk cId="0" sldId="389"/>
            <ac:inkMk id="136" creationId="{867F72AA-3BA3-4B8E-8DDF-9B2F77FE4DCB}"/>
          </ac:inkMkLst>
        </pc:inkChg>
        <pc:inkChg chg="mod">
          <ac:chgData name="仁園 呂" userId="eef67f80-1e14-4c90-a22b-aad4575b3ef9" providerId="ADAL" clId="{FC75A137-0438-4E64-A2F8-CF022979D0B8}" dt="2020-06-22T13:44:49.020" v="1729"/>
          <ac:inkMkLst>
            <pc:docMk/>
            <pc:sldMk cId="0" sldId="389"/>
            <ac:inkMk id="137" creationId="{67963018-8CFD-4971-A796-E4228564756B}"/>
          </ac:inkMkLst>
        </pc:inkChg>
        <pc:inkChg chg="mod">
          <ac:chgData name="仁園 呂" userId="eef67f80-1e14-4c90-a22b-aad4575b3ef9" providerId="ADAL" clId="{FC75A137-0438-4E64-A2F8-CF022979D0B8}" dt="2020-06-22T13:45:44.733" v="1738"/>
          <ac:inkMkLst>
            <pc:docMk/>
            <pc:sldMk cId="0" sldId="389"/>
            <ac:inkMk id="139" creationId="{378537EE-36EF-4F7E-AC8D-FE66B397BF38}"/>
          </ac:inkMkLst>
        </pc:inkChg>
        <pc:inkChg chg="mod">
          <ac:chgData name="仁園 呂" userId="eef67f80-1e14-4c90-a22b-aad4575b3ef9" providerId="ADAL" clId="{FC75A137-0438-4E64-A2F8-CF022979D0B8}" dt="2020-06-22T13:45:44.733" v="1738"/>
          <ac:inkMkLst>
            <pc:docMk/>
            <pc:sldMk cId="0" sldId="389"/>
            <ac:inkMk id="140" creationId="{2D02C1BC-A8A2-457A-BB5D-F800290144C4}"/>
          </ac:inkMkLst>
        </pc:inkChg>
        <pc:inkChg chg="mod">
          <ac:chgData name="仁園 呂" userId="eef67f80-1e14-4c90-a22b-aad4575b3ef9" providerId="ADAL" clId="{FC75A137-0438-4E64-A2F8-CF022979D0B8}" dt="2020-06-22T13:45:44.733" v="1738"/>
          <ac:inkMkLst>
            <pc:docMk/>
            <pc:sldMk cId="0" sldId="389"/>
            <ac:inkMk id="141" creationId="{17BCFB7D-5660-407C-8ACB-BA6287B1F8FB}"/>
          </ac:inkMkLst>
        </pc:inkChg>
        <pc:inkChg chg="mod">
          <ac:chgData name="仁園 呂" userId="eef67f80-1e14-4c90-a22b-aad4575b3ef9" providerId="ADAL" clId="{FC75A137-0438-4E64-A2F8-CF022979D0B8}" dt="2020-06-22T13:45:44.733" v="1738"/>
          <ac:inkMkLst>
            <pc:docMk/>
            <pc:sldMk cId="0" sldId="389"/>
            <ac:inkMk id="143" creationId="{F51C9BAA-22F6-4BAD-86C0-5E615E252C90}"/>
          </ac:inkMkLst>
        </pc:inkChg>
        <pc:inkChg chg="mod">
          <ac:chgData name="仁園 呂" userId="eef67f80-1e14-4c90-a22b-aad4575b3ef9" providerId="ADAL" clId="{FC75A137-0438-4E64-A2F8-CF022979D0B8}" dt="2020-06-22T13:45:44.733" v="1738"/>
          <ac:inkMkLst>
            <pc:docMk/>
            <pc:sldMk cId="0" sldId="389"/>
            <ac:inkMk id="144" creationId="{024F9A5A-AF94-45A8-8A8E-BA128FA22C66}"/>
          </ac:inkMkLst>
        </pc:inkChg>
        <pc:inkChg chg="mod">
          <ac:chgData name="仁園 呂" userId="eef67f80-1e14-4c90-a22b-aad4575b3ef9" providerId="ADAL" clId="{FC75A137-0438-4E64-A2F8-CF022979D0B8}" dt="2020-06-22T13:45:44.733" v="1738"/>
          <ac:inkMkLst>
            <pc:docMk/>
            <pc:sldMk cId="0" sldId="389"/>
            <ac:inkMk id="146" creationId="{D2378630-97DB-485C-AAA7-5EC9293FB4B4}"/>
          </ac:inkMkLst>
        </pc:inkChg>
        <pc:inkChg chg="mod">
          <ac:chgData name="仁園 呂" userId="eef67f80-1e14-4c90-a22b-aad4575b3ef9" providerId="ADAL" clId="{FC75A137-0438-4E64-A2F8-CF022979D0B8}" dt="2020-06-22T13:45:44.733" v="1738"/>
          <ac:inkMkLst>
            <pc:docMk/>
            <pc:sldMk cId="0" sldId="389"/>
            <ac:inkMk id="147" creationId="{1365BA48-8BED-458D-94E0-992BF97FD96E}"/>
          </ac:inkMkLst>
        </pc:inkChg>
        <pc:inkChg chg="mod">
          <ac:chgData name="仁園 呂" userId="eef67f80-1e14-4c90-a22b-aad4575b3ef9" providerId="ADAL" clId="{FC75A137-0438-4E64-A2F8-CF022979D0B8}" dt="2020-06-22T13:45:44.733" v="1738"/>
          <ac:inkMkLst>
            <pc:docMk/>
            <pc:sldMk cId="0" sldId="389"/>
            <ac:inkMk id="149" creationId="{BABD2506-EDD2-4DCE-B1B1-D95622C54D56}"/>
          </ac:inkMkLst>
        </pc:inkChg>
        <pc:inkChg chg="mod">
          <ac:chgData name="仁園 呂" userId="eef67f80-1e14-4c90-a22b-aad4575b3ef9" providerId="ADAL" clId="{FC75A137-0438-4E64-A2F8-CF022979D0B8}" dt="2020-06-22T13:45:44.733" v="1738"/>
          <ac:inkMkLst>
            <pc:docMk/>
            <pc:sldMk cId="0" sldId="389"/>
            <ac:inkMk id="150" creationId="{0EDAFAD2-84B4-4D9F-A8D7-C7E76AD3DE76}"/>
          </ac:inkMkLst>
        </pc:inkChg>
        <pc:inkChg chg="mod">
          <ac:chgData name="仁園 呂" userId="eef67f80-1e14-4c90-a22b-aad4575b3ef9" providerId="ADAL" clId="{FC75A137-0438-4E64-A2F8-CF022979D0B8}" dt="2020-06-22T13:45:44.733" v="1738"/>
          <ac:inkMkLst>
            <pc:docMk/>
            <pc:sldMk cId="0" sldId="389"/>
            <ac:inkMk id="151" creationId="{37D6BFAC-0E4B-4C39-A732-EF51DECEED65}"/>
          </ac:inkMkLst>
        </pc:inkChg>
        <pc:inkChg chg="mod">
          <ac:chgData name="仁園 呂" userId="eef67f80-1e14-4c90-a22b-aad4575b3ef9" providerId="ADAL" clId="{FC75A137-0438-4E64-A2F8-CF022979D0B8}" dt="2020-06-22T13:45:44.733" v="1738"/>
          <ac:inkMkLst>
            <pc:docMk/>
            <pc:sldMk cId="0" sldId="389"/>
            <ac:inkMk id="153" creationId="{F36CC86E-AC8D-4119-AE97-B4D08DC26056}"/>
          </ac:inkMkLst>
        </pc:inkChg>
        <pc:inkChg chg="mod">
          <ac:chgData name="仁園 呂" userId="eef67f80-1e14-4c90-a22b-aad4575b3ef9" providerId="ADAL" clId="{FC75A137-0438-4E64-A2F8-CF022979D0B8}" dt="2020-06-22T13:45:44.733" v="1738"/>
          <ac:inkMkLst>
            <pc:docMk/>
            <pc:sldMk cId="0" sldId="389"/>
            <ac:inkMk id="155" creationId="{6CAE53FD-6296-4780-A2CA-C40D9332F8D2}"/>
          </ac:inkMkLst>
        </pc:inkChg>
        <pc:inkChg chg="mod">
          <ac:chgData name="仁園 呂" userId="eef67f80-1e14-4c90-a22b-aad4575b3ef9" providerId="ADAL" clId="{FC75A137-0438-4E64-A2F8-CF022979D0B8}" dt="2020-06-22T13:45:44.733" v="1738"/>
          <ac:inkMkLst>
            <pc:docMk/>
            <pc:sldMk cId="0" sldId="389"/>
            <ac:inkMk id="157" creationId="{AA62C735-7737-4663-88BF-D16DA28A25C4}"/>
          </ac:inkMkLst>
        </pc:inkChg>
        <pc:inkChg chg="mod">
          <ac:chgData name="仁園 呂" userId="eef67f80-1e14-4c90-a22b-aad4575b3ef9" providerId="ADAL" clId="{FC75A137-0438-4E64-A2F8-CF022979D0B8}" dt="2020-06-22T13:45:44.733" v="1738"/>
          <ac:inkMkLst>
            <pc:docMk/>
            <pc:sldMk cId="0" sldId="389"/>
            <ac:inkMk id="158" creationId="{3D42165A-A7C1-433F-8974-DA1CA6565353}"/>
          </ac:inkMkLst>
        </pc:inkChg>
        <pc:inkChg chg="mod">
          <ac:chgData name="仁園 呂" userId="eef67f80-1e14-4c90-a22b-aad4575b3ef9" providerId="ADAL" clId="{FC75A137-0438-4E64-A2F8-CF022979D0B8}" dt="2020-06-22T13:45:44.733" v="1738"/>
          <ac:inkMkLst>
            <pc:docMk/>
            <pc:sldMk cId="0" sldId="389"/>
            <ac:inkMk id="159" creationId="{FE98A427-35D0-4D91-B15A-850E97D953CB}"/>
          </ac:inkMkLst>
        </pc:inkChg>
        <pc:inkChg chg="mod">
          <ac:chgData name="仁園 呂" userId="eef67f80-1e14-4c90-a22b-aad4575b3ef9" providerId="ADAL" clId="{FC75A137-0438-4E64-A2F8-CF022979D0B8}" dt="2020-06-22T13:45:44.733" v="1738"/>
          <ac:inkMkLst>
            <pc:docMk/>
            <pc:sldMk cId="0" sldId="389"/>
            <ac:inkMk id="161" creationId="{B37A7C52-A842-4881-BF09-D632394C2819}"/>
          </ac:inkMkLst>
        </pc:inkChg>
        <pc:inkChg chg="mod">
          <ac:chgData name="仁園 呂" userId="eef67f80-1e14-4c90-a22b-aad4575b3ef9" providerId="ADAL" clId="{FC75A137-0438-4E64-A2F8-CF022979D0B8}" dt="2020-06-22T13:45:44.733" v="1738"/>
          <ac:inkMkLst>
            <pc:docMk/>
            <pc:sldMk cId="0" sldId="389"/>
            <ac:inkMk id="162" creationId="{E7310D80-AAFF-42E9-925C-E1AEBCB4B5F1}"/>
          </ac:inkMkLst>
        </pc:inkChg>
        <pc:inkChg chg="mod">
          <ac:chgData name="仁園 呂" userId="eef67f80-1e14-4c90-a22b-aad4575b3ef9" providerId="ADAL" clId="{FC75A137-0438-4E64-A2F8-CF022979D0B8}" dt="2020-06-22T13:45:44.733" v="1738"/>
          <ac:inkMkLst>
            <pc:docMk/>
            <pc:sldMk cId="0" sldId="389"/>
            <ac:inkMk id="163" creationId="{31DFEF97-96E3-4561-8DF3-1DA9881363BE}"/>
          </ac:inkMkLst>
        </pc:inkChg>
        <pc:inkChg chg="mod">
          <ac:chgData name="仁園 呂" userId="eef67f80-1e14-4c90-a22b-aad4575b3ef9" providerId="ADAL" clId="{FC75A137-0438-4E64-A2F8-CF022979D0B8}" dt="2020-06-22T13:45:44.733" v="1738"/>
          <ac:inkMkLst>
            <pc:docMk/>
            <pc:sldMk cId="0" sldId="389"/>
            <ac:inkMk id="164" creationId="{31AE10B5-E782-485F-8641-12011BDE2617}"/>
          </ac:inkMkLst>
        </pc:inkChg>
        <pc:inkChg chg="mod">
          <ac:chgData name="仁園 呂" userId="eef67f80-1e14-4c90-a22b-aad4575b3ef9" providerId="ADAL" clId="{FC75A137-0438-4E64-A2F8-CF022979D0B8}" dt="2020-06-22T13:45:44.733" v="1738"/>
          <ac:inkMkLst>
            <pc:docMk/>
            <pc:sldMk cId="0" sldId="389"/>
            <ac:inkMk id="166" creationId="{7128299D-DA1D-446A-A722-6F9FCCB1C56A}"/>
          </ac:inkMkLst>
        </pc:inkChg>
        <pc:inkChg chg="mod">
          <ac:chgData name="仁園 呂" userId="eef67f80-1e14-4c90-a22b-aad4575b3ef9" providerId="ADAL" clId="{FC75A137-0438-4E64-A2F8-CF022979D0B8}" dt="2020-06-22T13:46:29.154" v="1748"/>
          <ac:inkMkLst>
            <pc:docMk/>
            <pc:sldMk cId="0" sldId="389"/>
            <ac:inkMk id="168" creationId="{88C962CD-CC25-4AF4-B77E-937C35DED30D}"/>
          </ac:inkMkLst>
        </pc:inkChg>
        <pc:inkChg chg="mod">
          <ac:chgData name="仁園 呂" userId="eef67f80-1e14-4c90-a22b-aad4575b3ef9" providerId="ADAL" clId="{FC75A137-0438-4E64-A2F8-CF022979D0B8}" dt="2020-06-22T13:46:29.154" v="1748"/>
          <ac:inkMkLst>
            <pc:docMk/>
            <pc:sldMk cId="0" sldId="389"/>
            <ac:inkMk id="169" creationId="{36506DED-BA2D-4E56-94AD-6122DFA98535}"/>
          </ac:inkMkLst>
        </pc:inkChg>
        <pc:inkChg chg="mod">
          <ac:chgData name="仁園 呂" userId="eef67f80-1e14-4c90-a22b-aad4575b3ef9" providerId="ADAL" clId="{FC75A137-0438-4E64-A2F8-CF022979D0B8}" dt="2020-06-22T13:46:29.154" v="1748"/>
          <ac:inkMkLst>
            <pc:docMk/>
            <pc:sldMk cId="0" sldId="389"/>
            <ac:inkMk id="171" creationId="{EDB4F11D-ED47-427B-9C6E-FDECEB4B6AB2}"/>
          </ac:inkMkLst>
        </pc:inkChg>
        <pc:inkChg chg="mod">
          <ac:chgData name="仁園 呂" userId="eef67f80-1e14-4c90-a22b-aad4575b3ef9" providerId="ADAL" clId="{FC75A137-0438-4E64-A2F8-CF022979D0B8}" dt="2020-06-22T13:46:29.154" v="1748"/>
          <ac:inkMkLst>
            <pc:docMk/>
            <pc:sldMk cId="0" sldId="389"/>
            <ac:inkMk id="172" creationId="{B0B50560-1627-4A7D-AB47-ADEE94A77F8E}"/>
          </ac:inkMkLst>
        </pc:inkChg>
        <pc:inkChg chg="mod">
          <ac:chgData name="仁園 呂" userId="eef67f80-1e14-4c90-a22b-aad4575b3ef9" providerId="ADAL" clId="{FC75A137-0438-4E64-A2F8-CF022979D0B8}" dt="2020-06-22T13:46:29.154" v="1748"/>
          <ac:inkMkLst>
            <pc:docMk/>
            <pc:sldMk cId="0" sldId="389"/>
            <ac:inkMk id="173" creationId="{97B4C326-6156-4101-9207-37ABB67DC3E6}"/>
          </ac:inkMkLst>
        </pc:inkChg>
        <pc:inkChg chg="mod">
          <ac:chgData name="仁園 呂" userId="eef67f80-1e14-4c90-a22b-aad4575b3ef9" providerId="ADAL" clId="{FC75A137-0438-4E64-A2F8-CF022979D0B8}" dt="2020-06-22T13:46:29.154" v="1748"/>
          <ac:inkMkLst>
            <pc:docMk/>
            <pc:sldMk cId="0" sldId="389"/>
            <ac:inkMk id="174" creationId="{C19E85B8-7A45-4769-8C39-682AC401B02E}"/>
          </ac:inkMkLst>
        </pc:inkChg>
        <pc:inkChg chg="mod">
          <ac:chgData name="仁園 呂" userId="eef67f80-1e14-4c90-a22b-aad4575b3ef9" providerId="ADAL" clId="{FC75A137-0438-4E64-A2F8-CF022979D0B8}" dt="2020-06-22T13:46:29.154" v="1748"/>
          <ac:inkMkLst>
            <pc:docMk/>
            <pc:sldMk cId="0" sldId="389"/>
            <ac:inkMk id="175" creationId="{F0D8D7D9-C8CE-4C04-8D1A-4DC1A02EB544}"/>
          </ac:inkMkLst>
        </pc:inkChg>
        <pc:inkChg chg="mod">
          <ac:chgData name="仁園 呂" userId="eef67f80-1e14-4c90-a22b-aad4575b3ef9" providerId="ADAL" clId="{FC75A137-0438-4E64-A2F8-CF022979D0B8}" dt="2020-06-22T13:46:29.154" v="1748"/>
          <ac:inkMkLst>
            <pc:docMk/>
            <pc:sldMk cId="0" sldId="389"/>
            <ac:inkMk id="176" creationId="{3DEBF959-5B6E-41CF-8704-911CB306A2FC}"/>
          </ac:inkMkLst>
        </pc:inkChg>
        <pc:inkChg chg="mod">
          <ac:chgData name="仁園 呂" userId="eef67f80-1e14-4c90-a22b-aad4575b3ef9" providerId="ADAL" clId="{FC75A137-0438-4E64-A2F8-CF022979D0B8}" dt="2020-06-22T13:46:29.154" v="1748"/>
          <ac:inkMkLst>
            <pc:docMk/>
            <pc:sldMk cId="0" sldId="389"/>
            <ac:inkMk id="177" creationId="{5D8853B4-A826-4EC9-A7F3-27B0ECCD60BF}"/>
          </ac:inkMkLst>
        </pc:inkChg>
        <pc:inkChg chg="mod">
          <ac:chgData name="仁園 呂" userId="eef67f80-1e14-4c90-a22b-aad4575b3ef9" providerId="ADAL" clId="{FC75A137-0438-4E64-A2F8-CF022979D0B8}" dt="2020-06-22T13:46:29.154" v="1748"/>
          <ac:inkMkLst>
            <pc:docMk/>
            <pc:sldMk cId="0" sldId="389"/>
            <ac:inkMk id="179" creationId="{625FE701-9FCF-4497-B76F-4DED893F81FC}"/>
          </ac:inkMkLst>
        </pc:inkChg>
        <pc:inkChg chg="mod">
          <ac:chgData name="仁園 呂" userId="eef67f80-1e14-4c90-a22b-aad4575b3ef9" providerId="ADAL" clId="{FC75A137-0438-4E64-A2F8-CF022979D0B8}" dt="2020-06-22T13:46:29.154" v="1748"/>
          <ac:inkMkLst>
            <pc:docMk/>
            <pc:sldMk cId="0" sldId="389"/>
            <ac:inkMk id="180" creationId="{173A927A-471B-4266-B2F8-6D486B6693EA}"/>
          </ac:inkMkLst>
        </pc:inkChg>
        <pc:inkChg chg="mod">
          <ac:chgData name="仁園 呂" userId="eef67f80-1e14-4c90-a22b-aad4575b3ef9" providerId="ADAL" clId="{FC75A137-0438-4E64-A2F8-CF022979D0B8}" dt="2020-06-22T13:46:29.154" v="1748"/>
          <ac:inkMkLst>
            <pc:docMk/>
            <pc:sldMk cId="0" sldId="389"/>
            <ac:inkMk id="181" creationId="{3781A7F8-0A22-47CB-A3CB-54CF719E4816}"/>
          </ac:inkMkLst>
        </pc:inkChg>
        <pc:inkChg chg="mod">
          <ac:chgData name="仁園 呂" userId="eef67f80-1e14-4c90-a22b-aad4575b3ef9" providerId="ADAL" clId="{FC75A137-0438-4E64-A2F8-CF022979D0B8}" dt="2020-06-22T13:46:29.154" v="1748"/>
          <ac:inkMkLst>
            <pc:docMk/>
            <pc:sldMk cId="0" sldId="389"/>
            <ac:inkMk id="182" creationId="{8956A4C1-1309-48CF-8C90-F22B156F0A33}"/>
          </ac:inkMkLst>
        </pc:inkChg>
        <pc:inkChg chg="mod">
          <ac:chgData name="仁園 呂" userId="eef67f80-1e14-4c90-a22b-aad4575b3ef9" providerId="ADAL" clId="{FC75A137-0438-4E64-A2F8-CF022979D0B8}" dt="2020-06-22T13:46:29.154" v="1748"/>
          <ac:inkMkLst>
            <pc:docMk/>
            <pc:sldMk cId="0" sldId="389"/>
            <ac:inkMk id="184" creationId="{B7A5DEC3-3438-4D7E-83E8-7EEE449B0E65}"/>
          </ac:inkMkLst>
        </pc:inkChg>
        <pc:inkChg chg="mod">
          <ac:chgData name="仁園 呂" userId="eef67f80-1e14-4c90-a22b-aad4575b3ef9" providerId="ADAL" clId="{FC75A137-0438-4E64-A2F8-CF022979D0B8}" dt="2020-06-22T13:46:29.154" v="1748"/>
          <ac:inkMkLst>
            <pc:docMk/>
            <pc:sldMk cId="0" sldId="389"/>
            <ac:inkMk id="186" creationId="{C6A261D5-C9BF-404B-BDC6-E842FBB9BADE}"/>
          </ac:inkMkLst>
        </pc:inkChg>
        <pc:inkChg chg="mod">
          <ac:chgData name="仁園 呂" userId="eef67f80-1e14-4c90-a22b-aad4575b3ef9" providerId="ADAL" clId="{FC75A137-0438-4E64-A2F8-CF022979D0B8}" dt="2020-06-22T13:46:29.154" v="1748"/>
          <ac:inkMkLst>
            <pc:docMk/>
            <pc:sldMk cId="0" sldId="389"/>
            <ac:inkMk id="187" creationId="{1A9EB5DB-3D6E-47E3-9C80-078B4841B269}"/>
          </ac:inkMkLst>
        </pc:inkChg>
        <pc:inkChg chg="mod">
          <ac:chgData name="仁園 呂" userId="eef67f80-1e14-4c90-a22b-aad4575b3ef9" providerId="ADAL" clId="{FC75A137-0438-4E64-A2F8-CF022979D0B8}" dt="2020-06-22T13:46:29.154" v="1748"/>
          <ac:inkMkLst>
            <pc:docMk/>
            <pc:sldMk cId="0" sldId="389"/>
            <ac:inkMk id="188" creationId="{243EAC2C-8E3A-42B3-950B-6DF58DD1ADFD}"/>
          </ac:inkMkLst>
        </pc:inkChg>
        <pc:inkChg chg="mod">
          <ac:chgData name="仁園 呂" userId="eef67f80-1e14-4c90-a22b-aad4575b3ef9" providerId="ADAL" clId="{FC75A137-0438-4E64-A2F8-CF022979D0B8}" dt="2020-06-22T13:46:29.154" v="1748"/>
          <ac:inkMkLst>
            <pc:docMk/>
            <pc:sldMk cId="0" sldId="389"/>
            <ac:inkMk id="189" creationId="{6E1E824C-C4CB-410D-AA52-C9A071C5FBF7}"/>
          </ac:inkMkLst>
        </pc:inkChg>
        <pc:inkChg chg="mod">
          <ac:chgData name="仁園 呂" userId="eef67f80-1e14-4c90-a22b-aad4575b3ef9" providerId="ADAL" clId="{FC75A137-0438-4E64-A2F8-CF022979D0B8}" dt="2020-06-22T13:46:29.154" v="1748"/>
          <ac:inkMkLst>
            <pc:docMk/>
            <pc:sldMk cId="0" sldId="389"/>
            <ac:inkMk id="191" creationId="{347F0516-D2E5-4863-8739-56138A6874D9}"/>
          </ac:inkMkLst>
        </pc:inkChg>
        <pc:inkChg chg="mod">
          <ac:chgData name="仁園 呂" userId="eef67f80-1e14-4c90-a22b-aad4575b3ef9" providerId="ADAL" clId="{FC75A137-0438-4E64-A2F8-CF022979D0B8}" dt="2020-06-22T13:46:29.154" v="1748"/>
          <ac:inkMkLst>
            <pc:docMk/>
            <pc:sldMk cId="0" sldId="389"/>
            <ac:inkMk id="192" creationId="{ABD2DE6F-7E0F-4D66-B05B-2C53F3E9F8CC}"/>
          </ac:inkMkLst>
        </pc:inkChg>
        <pc:inkChg chg="mod">
          <ac:chgData name="仁園 呂" userId="eef67f80-1e14-4c90-a22b-aad4575b3ef9" providerId="ADAL" clId="{FC75A137-0438-4E64-A2F8-CF022979D0B8}" dt="2020-06-22T13:46:29.154" v="1748"/>
          <ac:inkMkLst>
            <pc:docMk/>
            <pc:sldMk cId="0" sldId="389"/>
            <ac:inkMk id="193" creationId="{02525732-D9DA-49FA-A7D6-3AEE13B6DEDB}"/>
          </ac:inkMkLst>
        </pc:inkChg>
        <pc:inkChg chg="mod">
          <ac:chgData name="仁園 呂" userId="eef67f80-1e14-4c90-a22b-aad4575b3ef9" providerId="ADAL" clId="{FC75A137-0438-4E64-A2F8-CF022979D0B8}" dt="2020-06-22T13:46:29.154" v="1748"/>
          <ac:inkMkLst>
            <pc:docMk/>
            <pc:sldMk cId="0" sldId="389"/>
            <ac:inkMk id="194" creationId="{5184164D-104D-4B66-989E-683CC9D5E6CE}"/>
          </ac:inkMkLst>
        </pc:inkChg>
        <pc:inkChg chg="mod">
          <ac:chgData name="仁園 呂" userId="eef67f80-1e14-4c90-a22b-aad4575b3ef9" providerId="ADAL" clId="{FC75A137-0438-4E64-A2F8-CF022979D0B8}" dt="2020-06-22T13:46:29.154" v="1748"/>
          <ac:inkMkLst>
            <pc:docMk/>
            <pc:sldMk cId="0" sldId="389"/>
            <ac:inkMk id="195" creationId="{6DABD680-3888-402A-BF04-E3B33E428C7B}"/>
          </ac:inkMkLst>
        </pc:inkChg>
        <pc:inkChg chg="mod">
          <ac:chgData name="仁園 呂" userId="eef67f80-1e14-4c90-a22b-aad4575b3ef9" providerId="ADAL" clId="{FC75A137-0438-4E64-A2F8-CF022979D0B8}" dt="2020-06-22T13:46:29.154" v="1748"/>
          <ac:inkMkLst>
            <pc:docMk/>
            <pc:sldMk cId="0" sldId="389"/>
            <ac:inkMk id="196" creationId="{A04F7A86-E8D5-482B-AAF2-A0BB133CC55C}"/>
          </ac:inkMkLst>
        </pc:inkChg>
        <pc:inkChg chg="mod">
          <ac:chgData name="仁園 呂" userId="eef67f80-1e14-4c90-a22b-aad4575b3ef9" providerId="ADAL" clId="{FC75A137-0438-4E64-A2F8-CF022979D0B8}" dt="2020-06-22T13:46:29.154" v="1748"/>
          <ac:inkMkLst>
            <pc:docMk/>
            <pc:sldMk cId="0" sldId="389"/>
            <ac:inkMk id="197" creationId="{D18BA2A3-4CC6-4C38-A71E-C29B7D7B093B}"/>
          </ac:inkMkLst>
        </pc:inkChg>
        <pc:inkChg chg="mod">
          <ac:chgData name="仁園 呂" userId="eef67f80-1e14-4c90-a22b-aad4575b3ef9" providerId="ADAL" clId="{FC75A137-0438-4E64-A2F8-CF022979D0B8}" dt="2020-06-22T13:46:29.154" v="1748"/>
          <ac:inkMkLst>
            <pc:docMk/>
            <pc:sldMk cId="0" sldId="389"/>
            <ac:inkMk id="198" creationId="{F7C0B043-0B50-40AB-B0B3-3CA999FC796F}"/>
          </ac:inkMkLst>
        </pc:inkChg>
        <pc:inkChg chg="mod">
          <ac:chgData name="仁園 呂" userId="eef67f80-1e14-4c90-a22b-aad4575b3ef9" providerId="ADAL" clId="{FC75A137-0438-4E64-A2F8-CF022979D0B8}" dt="2020-06-22T13:46:29.154" v="1748"/>
          <ac:inkMkLst>
            <pc:docMk/>
            <pc:sldMk cId="0" sldId="389"/>
            <ac:inkMk id="200" creationId="{AC57F85A-268F-42BB-AE2E-7D747DC7C19B}"/>
          </ac:inkMkLst>
        </pc:inkChg>
        <pc:inkChg chg="mod">
          <ac:chgData name="仁園 呂" userId="eef67f80-1e14-4c90-a22b-aad4575b3ef9" providerId="ADAL" clId="{FC75A137-0438-4E64-A2F8-CF022979D0B8}" dt="2020-06-22T13:46:29.154" v="1748"/>
          <ac:inkMkLst>
            <pc:docMk/>
            <pc:sldMk cId="0" sldId="389"/>
            <ac:inkMk id="201" creationId="{0F9B9180-2D34-43DD-A2A3-9FBFCAA1508C}"/>
          </ac:inkMkLst>
        </pc:inkChg>
        <pc:inkChg chg="mod">
          <ac:chgData name="仁園 呂" userId="eef67f80-1e14-4c90-a22b-aad4575b3ef9" providerId="ADAL" clId="{FC75A137-0438-4E64-A2F8-CF022979D0B8}" dt="2020-06-22T13:46:29.154" v="1748"/>
          <ac:inkMkLst>
            <pc:docMk/>
            <pc:sldMk cId="0" sldId="389"/>
            <ac:inkMk id="202" creationId="{297BFEBC-08E3-4A9D-BE9D-716C95305DFC}"/>
          </ac:inkMkLst>
        </pc:inkChg>
        <pc:inkChg chg="mod">
          <ac:chgData name="仁園 呂" userId="eef67f80-1e14-4c90-a22b-aad4575b3ef9" providerId="ADAL" clId="{FC75A137-0438-4E64-A2F8-CF022979D0B8}" dt="2020-06-22T13:46:29.154" v="1748"/>
          <ac:inkMkLst>
            <pc:docMk/>
            <pc:sldMk cId="0" sldId="389"/>
            <ac:inkMk id="203" creationId="{DE6D4E6D-3756-4729-9AFE-D8EA702A2D9F}"/>
          </ac:inkMkLst>
        </pc:inkChg>
        <pc:inkChg chg="mod">
          <ac:chgData name="仁園 呂" userId="eef67f80-1e14-4c90-a22b-aad4575b3ef9" providerId="ADAL" clId="{FC75A137-0438-4E64-A2F8-CF022979D0B8}" dt="2020-06-22T13:46:29.154" v="1748"/>
          <ac:inkMkLst>
            <pc:docMk/>
            <pc:sldMk cId="0" sldId="389"/>
            <ac:inkMk id="204" creationId="{29E90A36-DA36-4A3D-9627-7F5C3F4E2289}"/>
          </ac:inkMkLst>
        </pc:inkChg>
        <pc:inkChg chg="mod">
          <ac:chgData name="仁園 呂" userId="eef67f80-1e14-4c90-a22b-aad4575b3ef9" providerId="ADAL" clId="{FC75A137-0438-4E64-A2F8-CF022979D0B8}" dt="2020-06-22T13:46:29.154" v="1748"/>
          <ac:inkMkLst>
            <pc:docMk/>
            <pc:sldMk cId="0" sldId="389"/>
            <ac:inkMk id="205" creationId="{656C9B0E-2E48-4A05-9954-BCE2439A1F2F}"/>
          </ac:inkMkLst>
        </pc:inkChg>
        <pc:inkChg chg="mod">
          <ac:chgData name="仁園 呂" userId="eef67f80-1e14-4c90-a22b-aad4575b3ef9" providerId="ADAL" clId="{FC75A137-0438-4E64-A2F8-CF022979D0B8}" dt="2020-06-22T13:46:29.154" v="1748"/>
          <ac:inkMkLst>
            <pc:docMk/>
            <pc:sldMk cId="0" sldId="389"/>
            <ac:inkMk id="206" creationId="{4B0231AF-E126-4698-BE06-36EA8321E2E8}"/>
          </ac:inkMkLst>
        </pc:inkChg>
        <pc:inkChg chg="mod">
          <ac:chgData name="仁園 呂" userId="eef67f80-1e14-4c90-a22b-aad4575b3ef9" providerId="ADAL" clId="{FC75A137-0438-4E64-A2F8-CF022979D0B8}" dt="2020-06-22T13:46:29.154" v="1748"/>
          <ac:inkMkLst>
            <pc:docMk/>
            <pc:sldMk cId="0" sldId="389"/>
            <ac:inkMk id="208" creationId="{39FA98B0-B0C8-4009-9C81-B943C4598BA7}"/>
          </ac:inkMkLst>
        </pc:inkChg>
        <pc:inkChg chg="mod">
          <ac:chgData name="仁園 呂" userId="eef67f80-1e14-4c90-a22b-aad4575b3ef9" providerId="ADAL" clId="{FC75A137-0438-4E64-A2F8-CF022979D0B8}" dt="2020-06-22T13:46:29.154" v="1748"/>
          <ac:inkMkLst>
            <pc:docMk/>
            <pc:sldMk cId="0" sldId="389"/>
            <ac:inkMk id="209" creationId="{EC7E27C4-63A1-4725-8244-B6B9AEADA2AD}"/>
          </ac:inkMkLst>
        </pc:inkChg>
        <pc:inkChg chg="mod">
          <ac:chgData name="仁園 呂" userId="eef67f80-1e14-4c90-a22b-aad4575b3ef9" providerId="ADAL" clId="{FC75A137-0438-4E64-A2F8-CF022979D0B8}" dt="2020-06-22T13:46:29.154" v="1748"/>
          <ac:inkMkLst>
            <pc:docMk/>
            <pc:sldMk cId="0" sldId="389"/>
            <ac:inkMk id="210" creationId="{099607B6-565B-49A9-8F73-BC49A81E2D0B}"/>
          </ac:inkMkLst>
        </pc:inkChg>
        <pc:inkChg chg="mod">
          <ac:chgData name="仁園 呂" userId="eef67f80-1e14-4c90-a22b-aad4575b3ef9" providerId="ADAL" clId="{FC75A137-0438-4E64-A2F8-CF022979D0B8}" dt="2020-06-22T13:46:29.154" v="1748"/>
          <ac:inkMkLst>
            <pc:docMk/>
            <pc:sldMk cId="0" sldId="389"/>
            <ac:inkMk id="212" creationId="{6E4A19BE-F6A3-43ED-867B-5F4712768F84}"/>
          </ac:inkMkLst>
        </pc:inkChg>
        <pc:inkChg chg="mod">
          <ac:chgData name="仁園 呂" userId="eef67f80-1e14-4c90-a22b-aad4575b3ef9" providerId="ADAL" clId="{FC75A137-0438-4E64-A2F8-CF022979D0B8}" dt="2020-06-22T13:46:29.154" v="1748"/>
          <ac:inkMkLst>
            <pc:docMk/>
            <pc:sldMk cId="0" sldId="389"/>
            <ac:inkMk id="214" creationId="{30B91527-3A86-4B76-A57D-8B5299546713}"/>
          </ac:inkMkLst>
        </pc:inkChg>
        <pc:inkChg chg="mod">
          <ac:chgData name="仁園 呂" userId="eef67f80-1e14-4c90-a22b-aad4575b3ef9" providerId="ADAL" clId="{FC75A137-0438-4E64-A2F8-CF022979D0B8}" dt="2020-06-22T13:46:29.154" v="1748"/>
          <ac:inkMkLst>
            <pc:docMk/>
            <pc:sldMk cId="0" sldId="389"/>
            <ac:inkMk id="215" creationId="{D32E4D89-731A-4969-9CF1-D4C6BF2A6E26}"/>
          </ac:inkMkLst>
        </pc:inkChg>
        <pc:inkChg chg="mod">
          <ac:chgData name="仁園 呂" userId="eef67f80-1e14-4c90-a22b-aad4575b3ef9" providerId="ADAL" clId="{FC75A137-0438-4E64-A2F8-CF022979D0B8}" dt="2020-06-22T13:46:29.154" v="1748"/>
          <ac:inkMkLst>
            <pc:docMk/>
            <pc:sldMk cId="0" sldId="389"/>
            <ac:inkMk id="216" creationId="{65055E04-F14B-40D1-B1D7-7DBB5AD58146}"/>
          </ac:inkMkLst>
        </pc:inkChg>
        <pc:inkChg chg="mod">
          <ac:chgData name="仁園 呂" userId="eef67f80-1e14-4c90-a22b-aad4575b3ef9" providerId="ADAL" clId="{FC75A137-0438-4E64-A2F8-CF022979D0B8}" dt="2020-06-22T13:46:29.154" v="1748"/>
          <ac:inkMkLst>
            <pc:docMk/>
            <pc:sldMk cId="0" sldId="389"/>
            <ac:inkMk id="217" creationId="{8385C2AC-F2D4-42B9-943E-A45C73492A82}"/>
          </ac:inkMkLst>
        </pc:inkChg>
        <pc:inkChg chg="mod">
          <ac:chgData name="仁園 呂" userId="eef67f80-1e14-4c90-a22b-aad4575b3ef9" providerId="ADAL" clId="{FC75A137-0438-4E64-A2F8-CF022979D0B8}" dt="2020-06-22T13:46:29.154" v="1748"/>
          <ac:inkMkLst>
            <pc:docMk/>
            <pc:sldMk cId="0" sldId="389"/>
            <ac:inkMk id="218" creationId="{C8D07C91-048A-4B72-9A71-5B696BDACB0A}"/>
          </ac:inkMkLst>
        </pc:inkChg>
        <pc:inkChg chg="mod">
          <ac:chgData name="仁園 呂" userId="eef67f80-1e14-4c90-a22b-aad4575b3ef9" providerId="ADAL" clId="{FC75A137-0438-4E64-A2F8-CF022979D0B8}" dt="2020-06-22T13:46:29.154" v="1748"/>
          <ac:inkMkLst>
            <pc:docMk/>
            <pc:sldMk cId="0" sldId="389"/>
            <ac:inkMk id="219" creationId="{DCF3B232-F609-405E-BA7D-2FA033372EC2}"/>
          </ac:inkMkLst>
        </pc:inkChg>
        <pc:inkChg chg="mod">
          <ac:chgData name="仁園 呂" userId="eef67f80-1e14-4c90-a22b-aad4575b3ef9" providerId="ADAL" clId="{FC75A137-0438-4E64-A2F8-CF022979D0B8}" dt="2020-06-22T13:46:29.154" v="1748"/>
          <ac:inkMkLst>
            <pc:docMk/>
            <pc:sldMk cId="0" sldId="389"/>
            <ac:inkMk id="220" creationId="{63F1B8C3-0BC9-4602-9AFA-D6FFE7904423}"/>
          </ac:inkMkLst>
        </pc:inkChg>
        <pc:inkChg chg="mod">
          <ac:chgData name="仁園 呂" userId="eef67f80-1e14-4c90-a22b-aad4575b3ef9" providerId="ADAL" clId="{FC75A137-0438-4E64-A2F8-CF022979D0B8}" dt="2020-06-22T13:46:29.154" v="1748"/>
          <ac:inkMkLst>
            <pc:docMk/>
            <pc:sldMk cId="0" sldId="389"/>
            <ac:inkMk id="221" creationId="{2235CAB5-8FD8-4E02-A9C5-0BA7AF81284C}"/>
          </ac:inkMkLst>
        </pc:inkChg>
        <pc:inkChg chg="mod">
          <ac:chgData name="仁園 呂" userId="eef67f80-1e14-4c90-a22b-aad4575b3ef9" providerId="ADAL" clId="{FC75A137-0438-4E64-A2F8-CF022979D0B8}" dt="2020-06-22T13:46:29.154" v="1748"/>
          <ac:inkMkLst>
            <pc:docMk/>
            <pc:sldMk cId="0" sldId="389"/>
            <ac:inkMk id="222" creationId="{1C59160B-E2B3-43F6-82CA-9C0EBD577A42}"/>
          </ac:inkMkLst>
        </pc:inkChg>
        <pc:inkChg chg="mod">
          <ac:chgData name="仁園 呂" userId="eef67f80-1e14-4c90-a22b-aad4575b3ef9" providerId="ADAL" clId="{FC75A137-0438-4E64-A2F8-CF022979D0B8}" dt="2020-06-22T13:46:33.550" v="1749"/>
          <ac:inkMkLst>
            <pc:docMk/>
            <pc:sldMk cId="0" sldId="389"/>
            <ac:inkMk id="224" creationId="{E8BFC026-D205-4D11-811D-FA8FBE8F7F2D}"/>
          </ac:inkMkLst>
        </pc:inkChg>
        <pc:inkChg chg="mod">
          <ac:chgData name="仁園 呂" userId="eef67f80-1e14-4c90-a22b-aad4575b3ef9" providerId="ADAL" clId="{FC75A137-0438-4E64-A2F8-CF022979D0B8}" dt="2020-06-22T13:46:33.550" v="1749"/>
          <ac:inkMkLst>
            <pc:docMk/>
            <pc:sldMk cId="0" sldId="389"/>
            <ac:inkMk id="225" creationId="{11E691D1-CA58-4BAA-A35E-5D387B685100}"/>
          </ac:inkMkLst>
        </pc:inkChg>
        <pc:inkChg chg="mod">
          <ac:chgData name="仁園 呂" userId="eef67f80-1e14-4c90-a22b-aad4575b3ef9" providerId="ADAL" clId="{FC75A137-0438-4E64-A2F8-CF022979D0B8}" dt="2020-06-22T13:46:33.550" v="1749"/>
          <ac:inkMkLst>
            <pc:docMk/>
            <pc:sldMk cId="0" sldId="389"/>
            <ac:inkMk id="226" creationId="{44CE39BE-221C-47D6-929B-F2881CAB60EE}"/>
          </ac:inkMkLst>
        </pc:inkChg>
        <pc:inkChg chg="mod">
          <ac:chgData name="仁園 呂" userId="eef67f80-1e14-4c90-a22b-aad4575b3ef9" providerId="ADAL" clId="{FC75A137-0438-4E64-A2F8-CF022979D0B8}" dt="2020-06-22T13:46:33.550" v="1749"/>
          <ac:inkMkLst>
            <pc:docMk/>
            <pc:sldMk cId="0" sldId="389"/>
            <ac:inkMk id="227" creationId="{B9174DF0-6DD3-4E8C-A5D6-2377A27D427B}"/>
          </ac:inkMkLst>
        </pc:inkChg>
        <pc:inkChg chg="mod">
          <ac:chgData name="仁園 呂" userId="eef67f80-1e14-4c90-a22b-aad4575b3ef9" providerId="ADAL" clId="{FC75A137-0438-4E64-A2F8-CF022979D0B8}" dt="2020-06-22T13:50:48.048" v="1762"/>
          <ac:inkMkLst>
            <pc:docMk/>
            <pc:sldMk cId="0" sldId="389"/>
            <ac:inkMk id="233" creationId="{D366C448-0A1E-4642-AF56-EBAA754E4B33}"/>
          </ac:inkMkLst>
        </pc:inkChg>
        <pc:inkChg chg="mod">
          <ac:chgData name="仁園 呂" userId="eef67f80-1e14-4c90-a22b-aad4575b3ef9" providerId="ADAL" clId="{FC75A137-0438-4E64-A2F8-CF022979D0B8}" dt="2020-06-22T13:50:48.048" v="1762"/>
          <ac:inkMkLst>
            <pc:docMk/>
            <pc:sldMk cId="0" sldId="389"/>
            <ac:inkMk id="234" creationId="{61786906-0C99-43D0-9A98-3813B64A2B35}"/>
          </ac:inkMkLst>
        </pc:inkChg>
        <pc:inkChg chg="mod">
          <ac:chgData name="仁園 呂" userId="eef67f80-1e14-4c90-a22b-aad4575b3ef9" providerId="ADAL" clId="{FC75A137-0438-4E64-A2F8-CF022979D0B8}" dt="2020-06-22T13:50:48.048" v="1762"/>
          <ac:inkMkLst>
            <pc:docMk/>
            <pc:sldMk cId="0" sldId="389"/>
            <ac:inkMk id="235" creationId="{CBD06D18-EF42-4B58-85A6-8240AC90B35B}"/>
          </ac:inkMkLst>
        </pc:inkChg>
        <pc:inkChg chg="mod">
          <ac:chgData name="仁園 呂" userId="eef67f80-1e14-4c90-a22b-aad4575b3ef9" providerId="ADAL" clId="{FC75A137-0438-4E64-A2F8-CF022979D0B8}" dt="2020-06-22T13:50:48.048" v="1762"/>
          <ac:inkMkLst>
            <pc:docMk/>
            <pc:sldMk cId="0" sldId="389"/>
            <ac:inkMk id="236" creationId="{20074E0F-B822-4454-9563-B39C5453CC26}"/>
          </ac:inkMkLst>
        </pc:inkChg>
        <pc:inkChg chg="mod">
          <ac:chgData name="仁園 呂" userId="eef67f80-1e14-4c90-a22b-aad4575b3ef9" providerId="ADAL" clId="{FC75A137-0438-4E64-A2F8-CF022979D0B8}" dt="2020-06-22T13:50:48.048" v="1762"/>
          <ac:inkMkLst>
            <pc:docMk/>
            <pc:sldMk cId="0" sldId="389"/>
            <ac:inkMk id="237" creationId="{ECE22086-39FE-42FD-B59A-6210A438F7C3}"/>
          </ac:inkMkLst>
        </pc:inkChg>
        <pc:inkChg chg="mod">
          <ac:chgData name="仁園 呂" userId="eef67f80-1e14-4c90-a22b-aad4575b3ef9" providerId="ADAL" clId="{FC75A137-0438-4E64-A2F8-CF022979D0B8}" dt="2020-06-22T13:50:48.048" v="1762"/>
          <ac:inkMkLst>
            <pc:docMk/>
            <pc:sldMk cId="0" sldId="389"/>
            <ac:inkMk id="238" creationId="{75EEA4B5-069E-4C1F-AA7F-463613BE2909}"/>
          </ac:inkMkLst>
        </pc:inkChg>
        <pc:inkChg chg="mod">
          <ac:chgData name="仁園 呂" userId="eef67f80-1e14-4c90-a22b-aad4575b3ef9" providerId="ADAL" clId="{FC75A137-0438-4E64-A2F8-CF022979D0B8}" dt="2020-06-22T13:50:48.048" v="1762"/>
          <ac:inkMkLst>
            <pc:docMk/>
            <pc:sldMk cId="0" sldId="389"/>
            <ac:inkMk id="239" creationId="{9EA90D42-514F-472B-91F2-259E48B5F526}"/>
          </ac:inkMkLst>
        </pc:inkChg>
        <pc:inkChg chg="mod">
          <ac:chgData name="仁園 呂" userId="eef67f80-1e14-4c90-a22b-aad4575b3ef9" providerId="ADAL" clId="{FC75A137-0438-4E64-A2F8-CF022979D0B8}" dt="2020-06-22T13:50:48.048" v="1762"/>
          <ac:inkMkLst>
            <pc:docMk/>
            <pc:sldMk cId="0" sldId="389"/>
            <ac:inkMk id="240" creationId="{2DB323DD-DD04-4F33-8471-D10BEDCCDBAE}"/>
          </ac:inkMkLst>
        </pc:inkChg>
        <pc:inkChg chg="mod">
          <ac:chgData name="仁園 呂" userId="eef67f80-1e14-4c90-a22b-aad4575b3ef9" providerId="ADAL" clId="{FC75A137-0438-4E64-A2F8-CF022979D0B8}" dt="2020-06-22T13:50:48.048" v="1762"/>
          <ac:inkMkLst>
            <pc:docMk/>
            <pc:sldMk cId="0" sldId="389"/>
            <ac:inkMk id="241" creationId="{204AE945-66CA-484C-A53A-4C654B7FDBCA}"/>
          </ac:inkMkLst>
        </pc:inkChg>
        <pc:inkChg chg="mod">
          <ac:chgData name="仁園 呂" userId="eef67f80-1e14-4c90-a22b-aad4575b3ef9" providerId="ADAL" clId="{FC75A137-0438-4E64-A2F8-CF022979D0B8}" dt="2020-06-22T13:50:48.048" v="1762"/>
          <ac:inkMkLst>
            <pc:docMk/>
            <pc:sldMk cId="0" sldId="389"/>
            <ac:inkMk id="242" creationId="{7013B6FB-63AE-4A45-85FF-B2F8498B8207}"/>
          </ac:inkMkLst>
        </pc:inkChg>
        <pc:inkChg chg="mod">
          <ac:chgData name="仁園 呂" userId="eef67f80-1e14-4c90-a22b-aad4575b3ef9" providerId="ADAL" clId="{FC75A137-0438-4E64-A2F8-CF022979D0B8}" dt="2020-06-22T13:50:48.048" v="1762"/>
          <ac:inkMkLst>
            <pc:docMk/>
            <pc:sldMk cId="0" sldId="389"/>
            <ac:inkMk id="243" creationId="{68A92CDB-FDFD-48F2-9315-2DD62FB7E24E}"/>
          </ac:inkMkLst>
        </pc:inkChg>
        <pc:inkChg chg="mod">
          <ac:chgData name="仁園 呂" userId="eef67f80-1e14-4c90-a22b-aad4575b3ef9" providerId="ADAL" clId="{FC75A137-0438-4E64-A2F8-CF022979D0B8}" dt="2020-06-22T13:50:48.048" v="1762"/>
          <ac:inkMkLst>
            <pc:docMk/>
            <pc:sldMk cId="0" sldId="389"/>
            <ac:inkMk id="244" creationId="{671C57AD-0876-423E-9ED0-D6EEDDEFE6D6}"/>
          </ac:inkMkLst>
        </pc:inkChg>
        <pc:inkChg chg="mod">
          <ac:chgData name="仁園 呂" userId="eef67f80-1e14-4c90-a22b-aad4575b3ef9" providerId="ADAL" clId="{FC75A137-0438-4E64-A2F8-CF022979D0B8}" dt="2020-06-22T13:50:48.048" v="1762"/>
          <ac:inkMkLst>
            <pc:docMk/>
            <pc:sldMk cId="0" sldId="389"/>
            <ac:inkMk id="245" creationId="{5863E18E-E415-410B-B163-2F716AB7D3C0}"/>
          </ac:inkMkLst>
        </pc:inkChg>
        <pc:inkChg chg="mod">
          <ac:chgData name="仁園 呂" userId="eef67f80-1e14-4c90-a22b-aad4575b3ef9" providerId="ADAL" clId="{FC75A137-0438-4E64-A2F8-CF022979D0B8}" dt="2020-06-22T13:50:48.048" v="1762"/>
          <ac:inkMkLst>
            <pc:docMk/>
            <pc:sldMk cId="0" sldId="389"/>
            <ac:inkMk id="246" creationId="{5D9370F8-4864-4A79-AFB2-5E3EA3FC5871}"/>
          </ac:inkMkLst>
        </pc:inkChg>
        <pc:inkChg chg="mod">
          <ac:chgData name="仁園 呂" userId="eef67f80-1e14-4c90-a22b-aad4575b3ef9" providerId="ADAL" clId="{FC75A137-0438-4E64-A2F8-CF022979D0B8}" dt="2020-06-22T13:50:48.048" v="1762"/>
          <ac:inkMkLst>
            <pc:docMk/>
            <pc:sldMk cId="0" sldId="389"/>
            <ac:inkMk id="247" creationId="{B3BCD23E-12CD-467C-AF58-1DB0801D00C0}"/>
          </ac:inkMkLst>
        </pc:inkChg>
        <pc:inkChg chg="mod">
          <ac:chgData name="仁園 呂" userId="eef67f80-1e14-4c90-a22b-aad4575b3ef9" providerId="ADAL" clId="{FC75A137-0438-4E64-A2F8-CF022979D0B8}" dt="2020-06-22T13:50:48.048" v="1762"/>
          <ac:inkMkLst>
            <pc:docMk/>
            <pc:sldMk cId="0" sldId="389"/>
            <ac:inkMk id="248" creationId="{C2CC991C-170B-4B2B-97A1-A7EBD1430681}"/>
          </ac:inkMkLst>
        </pc:inkChg>
        <pc:inkChg chg="mod">
          <ac:chgData name="仁園 呂" userId="eef67f80-1e14-4c90-a22b-aad4575b3ef9" providerId="ADAL" clId="{FC75A137-0438-4E64-A2F8-CF022979D0B8}" dt="2020-06-22T13:50:48.048" v="1762"/>
          <ac:inkMkLst>
            <pc:docMk/>
            <pc:sldMk cId="0" sldId="389"/>
            <ac:inkMk id="249" creationId="{FE8DCFBA-E3F9-4DBC-936F-88C19F9FD5ED}"/>
          </ac:inkMkLst>
        </pc:inkChg>
        <pc:inkChg chg="mod">
          <ac:chgData name="仁園 呂" userId="eef67f80-1e14-4c90-a22b-aad4575b3ef9" providerId="ADAL" clId="{FC75A137-0438-4E64-A2F8-CF022979D0B8}" dt="2020-06-22T13:50:48.048" v="1762"/>
          <ac:inkMkLst>
            <pc:docMk/>
            <pc:sldMk cId="0" sldId="389"/>
            <ac:inkMk id="250" creationId="{547B02A3-AEFB-4863-AF81-01C251ECC12E}"/>
          </ac:inkMkLst>
        </pc:inkChg>
        <pc:inkChg chg="mod">
          <ac:chgData name="仁園 呂" userId="eef67f80-1e14-4c90-a22b-aad4575b3ef9" providerId="ADAL" clId="{FC75A137-0438-4E64-A2F8-CF022979D0B8}" dt="2020-06-22T13:50:48.048" v="1762"/>
          <ac:inkMkLst>
            <pc:docMk/>
            <pc:sldMk cId="0" sldId="389"/>
            <ac:inkMk id="251" creationId="{A13534F8-A095-49BE-BD7E-7F690B39E582}"/>
          </ac:inkMkLst>
        </pc:inkChg>
        <pc:inkChg chg="mod">
          <ac:chgData name="仁園 呂" userId="eef67f80-1e14-4c90-a22b-aad4575b3ef9" providerId="ADAL" clId="{FC75A137-0438-4E64-A2F8-CF022979D0B8}" dt="2020-06-22T13:50:48.048" v="1762"/>
          <ac:inkMkLst>
            <pc:docMk/>
            <pc:sldMk cId="0" sldId="389"/>
            <ac:inkMk id="252" creationId="{18C790F7-8C63-4C67-B3CA-7CD6F53ACBC8}"/>
          </ac:inkMkLst>
        </pc:inkChg>
        <pc:inkChg chg="mod">
          <ac:chgData name="仁園 呂" userId="eef67f80-1e14-4c90-a22b-aad4575b3ef9" providerId="ADAL" clId="{FC75A137-0438-4E64-A2F8-CF022979D0B8}" dt="2020-06-22T13:50:48.048" v="1762"/>
          <ac:inkMkLst>
            <pc:docMk/>
            <pc:sldMk cId="0" sldId="389"/>
            <ac:inkMk id="255" creationId="{F3CA7C2D-C008-4472-8C29-55D74CCFC7D1}"/>
          </ac:inkMkLst>
        </pc:inkChg>
        <pc:inkChg chg="mod">
          <ac:chgData name="仁園 呂" userId="eef67f80-1e14-4c90-a22b-aad4575b3ef9" providerId="ADAL" clId="{FC75A137-0438-4E64-A2F8-CF022979D0B8}" dt="2020-06-22T13:50:48.048" v="1762"/>
          <ac:inkMkLst>
            <pc:docMk/>
            <pc:sldMk cId="0" sldId="389"/>
            <ac:inkMk id="256" creationId="{67CF1D57-D06E-4093-B975-0A0B422FAD97}"/>
          </ac:inkMkLst>
        </pc:inkChg>
        <pc:inkChg chg="mod">
          <ac:chgData name="仁園 呂" userId="eef67f80-1e14-4c90-a22b-aad4575b3ef9" providerId="ADAL" clId="{FC75A137-0438-4E64-A2F8-CF022979D0B8}" dt="2020-06-22T13:50:48.048" v="1762"/>
          <ac:inkMkLst>
            <pc:docMk/>
            <pc:sldMk cId="0" sldId="389"/>
            <ac:inkMk id="257" creationId="{8D9EFC60-498E-4ADC-AA1A-1F767AD77D5F}"/>
          </ac:inkMkLst>
        </pc:inkChg>
        <pc:inkChg chg="mod">
          <ac:chgData name="仁園 呂" userId="eef67f80-1e14-4c90-a22b-aad4575b3ef9" providerId="ADAL" clId="{FC75A137-0438-4E64-A2F8-CF022979D0B8}" dt="2020-06-22T13:50:48.048" v="1762"/>
          <ac:inkMkLst>
            <pc:docMk/>
            <pc:sldMk cId="0" sldId="389"/>
            <ac:inkMk id="258" creationId="{7F48570A-14D6-40E2-9055-A9CCBE775D0B}"/>
          </ac:inkMkLst>
        </pc:inkChg>
        <pc:inkChg chg="mod">
          <ac:chgData name="仁園 呂" userId="eef67f80-1e14-4c90-a22b-aad4575b3ef9" providerId="ADAL" clId="{FC75A137-0438-4E64-A2F8-CF022979D0B8}" dt="2020-06-22T13:50:48.048" v="1762"/>
          <ac:inkMkLst>
            <pc:docMk/>
            <pc:sldMk cId="0" sldId="389"/>
            <ac:inkMk id="259" creationId="{3A7844CA-E8DF-4FF5-AB62-3029C45DB024}"/>
          </ac:inkMkLst>
        </pc:inkChg>
        <pc:inkChg chg="mod">
          <ac:chgData name="仁園 呂" userId="eef67f80-1e14-4c90-a22b-aad4575b3ef9" providerId="ADAL" clId="{FC75A137-0438-4E64-A2F8-CF022979D0B8}" dt="2020-06-22T13:50:48.048" v="1762"/>
          <ac:inkMkLst>
            <pc:docMk/>
            <pc:sldMk cId="0" sldId="389"/>
            <ac:inkMk id="261" creationId="{591002EB-0BBD-4B32-AECC-772E635735F5}"/>
          </ac:inkMkLst>
        </pc:inkChg>
        <pc:inkChg chg="mod">
          <ac:chgData name="仁園 呂" userId="eef67f80-1e14-4c90-a22b-aad4575b3ef9" providerId="ADAL" clId="{FC75A137-0438-4E64-A2F8-CF022979D0B8}" dt="2020-06-22T13:50:48.048" v="1762"/>
          <ac:inkMkLst>
            <pc:docMk/>
            <pc:sldMk cId="0" sldId="389"/>
            <ac:inkMk id="262" creationId="{AE41F872-7A42-4582-B7C7-F43C3EAA06B6}"/>
          </ac:inkMkLst>
        </pc:inkChg>
        <pc:inkChg chg="mod">
          <ac:chgData name="仁園 呂" userId="eef67f80-1e14-4c90-a22b-aad4575b3ef9" providerId="ADAL" clId="{FC75A137-0438-4E64-A2F8-CF022979D0B8}" dt="2020-06-22T13:50:48.048" v="1762"/>
          <ac:inkMkLst>
            <pc:docMk/>
            <pc:sldMk cId="0" sldId="389"/>
            <ac:inkMk id="264" creationId="{C8C1ABC3-EB5F-4BB6-AC58-1F3ECE30B97E}"/>
          </ac:inkMkLst>
        </pc:inkChg>
        <pc:inkChg chg="mod">
          <ac:chgData name="仁園 呂" userId="eef67f80-1e14-4c90-a22b-aad4575b3ef9" providerId="ADAL" clId="{FC75A137-0438-4E64-A2F8-CF022979D0B8}" dt="2020-06-22T13:50:48.048" v="1762"/>
          <ac:inkMkLst>
            <pc:docMk/>
            <pc:sldMk cId="0" sldId="389"/>
            <ac:inkMk id="266" creationId="{6CBF203F-1A2E-4FE7-85AE-27337818FFE0}"/>
          </ac:inkMkLst>
        </pc:inkChg>
        <pc:inkChg chg="mod">
          <ac:chgData name="仁園 呂" userId="eef67f80-1e14-4c90-a22b-aad4575b3ef9" providerId="ADAL" clId="{FC75A137-0438-4E64-A2F8-CF022979D0B8}" dt="2020-06-22T13:50:48.048" v="1762"/>
          <ac:inkMkLst>
            <pc:docMk/>
            <pc:sldMk cId="0" sldId="389"/>
            <ac:inkMk id="267" creationId="{796CA827-A5CF-438A-9E07-D87B0859A02E}"/>
          </ac:inkMkLst>
        </pc:inkChg>
        <pc:inkChg chg="mod">
          <ac:chgData name="仁園 呂" userId="eef67f80-1e14-4c90-a22b-aad4575b3ef9" providerId="ADAL" clId="{FC75A137-0438-4E64-A2F8-CF022979D0B8}" dt="2020-06-22T13:50:48.048" v="1762"/>
          <ac:inkMkLst>
            <pc:docMk/>
            <pc:sldMk cId="0" sldId="389"/>
            <ac:inkMk id="268" creationId="{A62A21D0-CC49-4FBF-B8BC-8BE0D99B6902}"/>
          </ac:inkMkLst>
        </pc:inkChg>
        <pc:inkChg chg="mod">
          <ac:chgData name="仁園 呂" userId="eef67f80-1e14-4c90-a22b-aad4575b3ef9" providerId="ADAL" clId="{FC75A137-0438-4E64-A2F8-CF022979D0B8}" dt="2020-06-22T13:50:48.048" v="1762"/>
          <ac:inkMkLst>
            <pc:docMk/>
            <pc:sldMk cId="0" sldId="389"/>
            <ac:inkMk id="269" creationId="{B09052B7-5589-45B9-97D2-9D5B5C822484}"/>
          </ac:inkMkLst>
        </pc:inkChg>
        <pc:inkChg chg="mod">
          <ac:chgData name="仁園 呂" userId="eef67f80-1e14-4c90-a22b-aad4575b3ef9" providerId="ADAL" clId="{FC75A137-0438-4E64-A2F8-CF022979D0B8}" dt="2020-06-22T13:50:48.048" v="1762"/>
          <ac:inkMkLst>
            <pc:docMk/>
            <pc:sldMk cId="0" sldId="389"/>
            <ac:inkMk id="271" creationId="{9037C5E4-81D8-4205-84F4-5C5088AB6127}"/>
          </ac:inkMkLst>
        </pc:inkChg>
        <pc:inkChg chg="mod">
          <ac:chgData name="仁園 呂" userId="eef67f80-1e14-4c90-a22b-aad4575b3ef9" providerId="ADAL" clId="{FC75A137-0438-4E64-A2F8-CF022979D0B8}" dt="2020-06-22T13:50:48.048" v="1762"/>
          <ac:inkMkLst>
            <pc:docMk/>
            <pc:sldMk cId="0" sldId="389"/>
            <ac:inkMk id="272" creationId="{AF7E3AD2-4906-4D1A-93AF-B97E1B6D1EDA}"/>
          </ac:inkMkLst>
        </pc:inkChg>
        <pc:inkChg chg="mod">
          <ac:chgData name="仁園 呂" userId="eef67f80-1e14-4c90-a22b-aad4575b3ef9" providerId="ADAL" clId="{FC75A137-0438-4E64-A2F8-CF022979D0B8}" dt="2020-06-22T13:50:48.048" v="1762"/>
          <ac:inkMkLst>
            <pc:docMk/>
            <pc:sldMk cId="0" sldId="389"/>
            <ac:inkMk id="273" creationId="{D713A763-BFCA-4989-B08C-A3590C18ACD3}"/>
          </ac:inkMkLst>
        </pc:inkChg>
        <pc:inkChg chg="mod">
          <ac:chgData name="仁園 呂" userId="eef67f80-1e14-4c90-a22b-aad4575b3ef9" providerId="ADAL" clId="{FC75A137-0438-4E64-A2F8-CF022979D0B8}" dt="2020-06-22T13:50:48.048" v="1762"/>
          <ac:inkMkLst>
            <pc:docMk/>
            <pc:sldMk cId="0" sldId="389"/>
            <ac:inkMk id="274" creationId="{E10D80E4-113C-470A-A072-18A514902F64}"/>
          </ac:inkMkLst>
        </pc:inkChg>
        <pc:inkChg chg="mod">
          <ac:chgData name="仁園 呂" userId="eef67f80-1e14-4c90-a22b-aad4575b3ef9" providerId="ADAL" clId="{FC75A137-0438-4E64-A2F8-CF022979D0B8}" dt="2020-06-22T13:50:48.048" v="1762"/>
          <ac:inkMkLst>
            <pc:docMk/>
            <pc:sldMk cId="0" sldId="389"/>
            <ac:inkMk id="275" creationId="{4CAF2CAA-9B44-4FC7-9D88-482226BA7CF0}"/>
          </ac:inkMkLst>
        </pc:inkChg>
        <pc:inkChg chg="mod">
          <ac:chgData name="仁園 呂" userId="eef67f80-1e14-4c90-a22b-aad4575b3ef9" providerId="ADAL" clId="{FC75A137-0438-4E64-A2F8-CF022979D0B8}" dt="2020-06-22T13:50:48.048" v="1762"/>
          <ac:inkMkLst>
            <pc:docMk/>
            <pc:sldMk cId="0" sldId="389"/>
            <ac:inkMk id="276" creationId="{6B8A80D7-1195-45F1-8EE7-CD0A699DB676}"/>
          </ac:inkMkLst>
        </pc:inkChg>
        <pc:inkChg chg="mod">
          <ac:chgData name="仁園 呂" userId="eef67f80-1e14-4c90-a22b-aad4575b3ef9" providerId="ADAL" clId="{FC75A137-0438-4E64-A2F8-CF022979D0B8}" dt="2020-06-22T13:50:48.048" v="1762"/>
          <ac:inkMkLst>
            <pc:docMk/>
            <pc:sldMk cId="0" sldId="389"/>
            <ac:inkMk id="277" creationId="{9EB2C937-80C6-4506-9CCF-8C5AC4F98933}"/>
          </ac:inkMkLst>
        </pc:inkChg>
        <pc:inkChg chg="mod">
          <ac:chgData name="仁園 呂" userId="eef67f80-1e14-4c90-a22b-aad4575b3ef9" providerId="ADAL" clId="{FC75A137-0438-4E64-A2F8-CF022979D0B8}" dt="2020-06-22T13:50:48.048" v="1762"/>
          <ac:inkMkLst>
            <pc:docMk/>
            <pc:sldMk cId="0" sldId="389"/>
            <ac:inkMk id="278" creationId="{48615B68-0CA4-4B41-BB77-BF7E0C1B0B98}"/>
          </ac:inkMkLst>
        </pc:inkChg>
        <pc:inkChg chg="mod">
          <ac:chgData name="仁園 呂" userId="eef67f80-1e14-4c90-a22b-aad4575b3ef9" providerId="ADAL" clId="{FC75A137-0438-4E64-A2F8-CF022979D0B8}" dt="2020-06-22T13:50:48.048" v="1762"/>
          <ac:inkMkLst>
            <pc:docMk/>
            <pc:sldMk cId="0" sldId="389"/>
            <ac:inkMk id="279" creationId="{895BCB0F-B471-4FE1-9809-E3B16E302C25}"/>
          </ac:inkMkLst>
        </pc:inkChg>
        <pc:inkChg chg="mod">
          <ac:chgData name="仁園 呂" userId="eef67f80-1e14-4c90-a22b-aad4575b3ef9" providerId="ADAL" clId="{FC75A137-0438-4E64-A2F8-CF022979D0B8}" dt="2020-06-22T13:50:48.048" v="1762"/>
          <ac:inkMkLst>
            <pc:docMk/>
            <pc:sldMk cId="0" sldId="389"/>
            <ac:inkMk id="280" creationId="{C1F9352E-79AD-4321-82AF-6C4B6AAEF29F}"/>
          </ac:inkMkLst>
        </pc:inkChg>
        <pc:inkChg chg="mod">
          <ac:chgData name="仁園 呂" userId="eef67f80-1e14-4c90-a22b-aad4575b3ef9" providerId="ADAL" clId="{FC75A137-0438-4E64-A2F8-CF022979D0B8}" dt="2020-06-22T13:50:48.048" v="1762"/>
          <ac:inkMkLst>
            <pc:docMk/>
            <pc:sldMk cId="0" sldId="389"/>
            <ac:inkMk id="281" creationId="{B60B13C4-EA34-4DB3-B93A-161BF3C380A0}"/>
          </ac:inkMkLst>
        </pc:inkChg>
        <pc:inkChg chg="mod">
          <ac:chgData name="仁園 呂" userId="eef67f80-1e14-4c90-a22b-aad4575b3ef9" providerId="ADAL" clId="{FC75A137-0438-4E64-A2F8-CF022979D0B8}" dt="2020-06-22T13:50:48.048" v="1762"/>
          <ac:inkMkLst>
            <pc:docMk/>
            <pc:sldMk cId="0" sldId="389"/>
            <ac:inkMk id="282" creationId="{1F609F0D-A288-4A4E-B422-FA98CDB399AD}"/>
          </ac:inkMkLst>
        </pc:inkChg>
        <pc:inkChg chg="mod">
          <ac:chgData name="仁園 呂" userId="eef67f80-1e14-4c90-a22b-aad4575b3ef9" providerId="ADAL" clId="{FC75A137-0438-4E64-A2F8-CF022979D0B8}" dt="2020-06-22T13:50:48.048" v="1762"/>
          <ac:inkMkLst>
            <pc:docMk/>
            <pc:sldMk cId="0" sldId="389"/>
            <ac:inkMk id="283" creationId="{84227DBF-C8F9-4219-B19A-7FA12FF1E7D0}"/>
          </ac:inkMkLst>
        </pc:inkChg>
        <pc:inkChg chg="mod">
          <ac:chgData name="仁園 呂" userId="eef67f80-1e14-4c90-a22b-aad4575b3ef9" providerId="ADAL" clId="{FC75A137-0438-4E64-A2F8-CF022979D0B8}" dt="2020-06-22T13:50:48.048" v="1762"/>
          <ac:inkMkLst>
            <pc:docMk/>
            <pc:sldMk cId="0" sldId="389"/>
            <ac:inkMk id="284" creationId="{97DA8865-5B42-4584-95B6-353AD63795DA}"/>
          </ac:inkMkLst>
        </pc:inkChg>
        <pc:inkChg chg="mod">
          <ac:chgData name="仁園 呂" userId="eef67f80-1e14-4c90-a22b-aad4575b3ef9" providerId="ADAL" clId="{FC75A137-0438-4E64-A2F8-CF022979D0B8}" dt="2020-06-22T13:50:48.048" v="1762"/>
          <ac:inkMkLst>
            <pc:docMk/>
            <pc:sldMk cId="0" sldId="389"/>
            <ac:inkMk id="286" creationId="{B9867962-5161-4576-A8F5-58143560547B}"/>
          </ac:inkMkLst>
        </pc:inkChg>
      </pc:sldChg>
      <pc:sldChg chg="addSp delSp modSp new mod ord">
        <pc:chgData name="仁園 呂" userId="eef67f80-1e14-4c90-a22b-aad4575b3ef9" providerId="ADAL" clId="{FC75A137-0438-4E64-A2F8-CF022979D0B8}" dt="2020-06-21T12:47:41.767" v="421"/>
        <pc:sldMkLst>
          <pc:docMk/>
          <pc:sldMk cId="3502353743" sldId="405"/>
        </pc:sldMkLst>
        <pc:spChg chg="mod">
          <ac:chgData name="仁園 呂" userId="eef67f80-1e14-4c90-a22b-aad4575b3ef9" providerId="ADAL" clId="{FC75A137-0438-4E64-A2F8-CF022979D0B8}" dt="2020-06-21T06:35:11.056" v="156" actId="207"/>
          <ac:spMkLst>
            <pc:docMk/>
            <pc:sldMk cId="3502353743" sldId="405"/>
            <ac:spMk id="2" creationId="{6D4CC013-E42C-4A8D-BE74-19B969C5ECC1}"/>
          </ac:spMkLst>
        </pc:spChg>
        <pc:spChg chg="del mod">
          <ac:chgData name="仁園 呂" userId="eef67f80-1e14-4c90-a22b-aad4575b3ef9" providerId="ADAL" clId="{FC75A137-0438-4E64-A2F8-CF022979D0B8}" dt="2020-06-21T06:35:28.799" v="158" actId="478"/>
          <ac:spMkLst>
            <pc:docMk/>
            <pc:sldMk cId="3502353743" sldId="405"/>
            <ac:spMk id="3" creationId="{757DB483-E873-487F-AFA5-88789EF21160}"/>
          </ac:spMkLst>
        </pc:spChg>
        <pc:spChg chg="add del">
          <ac:chgData name="仁園 呂" userId="eef67f80-1e14-4c90-a22b-aad4575b3ef9" providerId="ADAL" clId="{FC75A137-0438-4E64-A2F8-CF022979D0B8}" dt="2020-06-21T06:43:09.235" v="178" actId="478"/>
          <ac:spMkLst>
            <pc:docMk/>
            <pc:sldMk cId="3502353743" sldId="405"/>
            <ac:spMk id="18" creationId="{FFE7DA7F-12C3-4799-8F42-1988A091212D}"/>
          </ac:spMkLst>
        </pc:spChg>
        <pc:spChg chg="add">
          <ac:chgData name="仁園 呂" userId="eef67f80-1e14-4c90-a22b-aad4575b3ef9" providerId="ADAL" clId="{FC75A137-0438-4E64-A2F8-CF022979D0B8}" dt="2020-06-21T06:42:45.771" v="172" actId="27957"/>
          <ac:spMkLst>
            <pc:docMk/>
            <pc:sldMk cId="3502353743" sldId="405"/>
            <ac:spMk id="32" creationId="{01FE4394-7481-497F-AEF1-F451DB999347}"/>
          </ac:spMkLst>
        </pc:spChg>
        <pc:grpChg chg="del mod">
          <ac:chgData name="仁園 呂" userId="eef67f80-1e14-4c90-a22b-aad4575b3ef9" providerId="ADAL" clId="{FC75A137-0438-4E64-A2F8-CF022979D0B8}" dt="2020-06-21T07:01:41.243" v="244"/>
          <ac:grpSpMkLst>
            <pc:docMk/>
            <pc:sldMk cId="3502353743" sldId="405"/>
            <ac:grpSpMk id="7" creationId="{6B42AC72-035E-4CC7-BB9F-49E087B4D0F0}"/>
          </ac:grpSpMkLst>
        </pc:grpChg>
        <pc:grpChg chg="del mod">
          <ac:chgData name="仁園 呂" userId="eef67f80-1e14-4c90-a22b-aad4575b3ef9" providerId="ADAL" clId="{FC75A137-0438-4E64-A2F8-CF022979D0B8}" dt="2020-06-21T06:36:43.880" v="170" actId="478"/>
          <ac:grpSpMkLst>
            <pc:docMk/>
            <pc:sldMk cId="3502353743" sldId="405"/>
            <ac:grpSpMk id="8" creationId="{DA4F6E5E-2F17-4C1A-BDE1-89DC6EC762A1}"/>
          </ac:grpSpMkLst>
        </pc:grpChg>
        <pc:grpChg chg="del mod">
          <ac:chgData name="仁園 呂" userId="eef67f80-1e14-4c90-a22b-aad4575b3ef9" providerId="ADAL" clId="{FC75A137-0438-4E64-A2F8-CF022979D0B8}" dt="2020-06-21T07:01:41.243" v="244"/>
          <ac:grpSpMkLst>
            <pc:docMk/>
            <pc:sldMk cId="3502353743" sldId="405"/>
            <ac:grpSpMk id="11" creationId="{9347AAC0-2F34-4E83-8A2B-EDCBCFB4467F}"/>
          </ac:grpSpMkLst>
        </pc:grpChg>
        <pc:grpChg chg="del mod">
          <ac:chgData name="仁園 呂" userId="eef67f80-1e14-4c90-a22b-aad4575b3ef9" providerId="ADAL" clId="{FC75A137-0438-4E64-A2F8-CF022979D0B8}" dt="2020-06-21T06:35:59.773" v="167"/>
          <ac:grpSpMkLst>
            <pc:docMk/>
            <pc:sldMk cId="3502353743" sldId="405"/>
            <ac:grpSpMk id="12" creationId="{F994B9FB-5393-4EDA-A096-DC7F6B904BBF}"/>
          </ac:grpSpMkLst>
        </pc:grpChg>
        <pc:grpChg chg="del mod">
          <ac:chgData name="仁園 呂" userId="eef67f80-1e14-4c90-a22b-aad4575b3ef9" providerId="ADAL" clId="{FC75A137-0438-4E64-A2F8-CF022979D0B8}" dt="2020-06-21T06:36:32.042" v="169" actId="478"/>
          <ac:grpSpMkLst>
            <pc:docMk/>
            <pc:sldMk cId="3502353743" sldId="405"/>
            <ac:grpSpMk id="14" creationId="{77EDBA69-86A6-48EF-A57C-49C6266762D3}"/>
          </ac:grpSpMkLst>
        </pc:grpChg>
        <pc:grpChg chg="del mod">
          <ac:chgData name="仁園 呂" userId="eef67f80-1e14-4c90-a22b-aad4575b3ef9" providerId="ADAL" clId="{FC75A137-0438-4E64-A2F8-CF022979D0B8}" dt="2020-06-21T07:01:41.243" v="244"/>
          <ac:grpSpMkLst>
            <pc:docMk/>
            <pc:sldMk cId="3502353743" sldId="405"/>
            <ac:grpSpMk id="16" creationId="{3A0707B7-39A2-47F2-B402-5C8CB289EBC8}"/>
          </ac:grpSpMkLst>
        </pc:grpChg>
        <pc:grpChg chg="del mod">
          <ac:chgData name="仁園 呂" userId="eef67f80-1e14-4c90-a22b-aad4575b3ef9" providerId="ADAL" clId="{FC75A137-0438-4E64-A2F8-CF022979D0B8}" dt="2020-06-21T06:55:18.147" v="213"/>
          <ac:grpSpMkLst>
            <pc:docMk/>
            <pc:sldMk cId="3502353743" sldId="405"/>
            <ac:grpSpMk id="19" creationId="{B1379516-947C-458C-8DC8-DA6D94B87CA5}"/>
          </ac:grpSpMkLst>
        </pc:grpChg>
        <pc:grpChg chg="mod">
          <ac:chgData name="仁園 呂" userId="eef67f80-1e14-4c90-a22b-aad4575b3ef9" providerId="ADAL" clId="{FC75A137-0438-4E64-A2F8-CF022979D0B8}" dt="2020-06-21T06:44:11.397" v="181"/>
          <ac:grpSpMkLst>
            <pc:docMk/>
            <pc:sldMk cId="3502353743" sldId="405"/>
            <ac:grpSpMk id="23" creationId="{9EE0ABF8-07C4-466E-AC4E-CBCD489C9E4A}"/>
          </ac:grpSpMkLst>
        </pc:grpChg>
        <pc:grpChg chg="mod">
          <ac:chgData name="仁園 呂" userId="eef67f80-1e14-4c90-a22b-aad4575b3ef9" providerId="ADAL" clId="{FC75A137-0438-4E64-A2F8-CF022979D0B8}" dt="2020-06-21T06:44:18.347" v="189"/>
          <ac:grpSpMkLst>
            <pc:docMk/>
            <pc:sldMk cId="3502353743" sldId="405"/>
            <ac:grpSpMk id="31" creationId="{37DCA592-1DD2-4B21-8649-0536B0C6BB39}"/>
          </ac:grpSpMkLst>
        </pc:grpChg>
        <pc:grpChg chg="del mod">
          <ac:chgData name="仁園 呂" userId="eef67f80-1e14-4c90-a22b-aad4575b3ef9" providerId="ADAL" clId="{FC75A137-0438-4E64-A2F8-CF022979D0B8}" dt="2020-06-21T06:44:21.846" v="194"/>
          <ac:grpSpMkLst>
            <pc:docMk/>
            <pc:sldMk cId="3502353743" sldId="405"/>
            <ac:grpSpMk id="35" creationId="{C4BDB2C1-4840-4172-B4AA-E5BFF4C75B58}"/>
          </ac:grpSpMkLst>
        </pc:grpChg>
        <pc:grpChg chg="mod">
          <ac:chgData name="仁園 呂" userId="eef67f80-1e14-4c90-a22b-aad4575b3ef9" providerId="ADAL" clId="{FC75A137-0438-4E64-A2F8-CF022979D0B8}" dt="2020-06-21T06:54:45.589" v="210"/>
          <ac:grpSpMkLst>
            <pc:docMk/>
            <pc:sldMk cId="3502353743" sldId="405"/>
            <ac:grpSpMk id="37" creationId="{65064B89-4F9D-4D6F-A2A2-6ED436CB78ED}"/>
          </ac:grpSpMkLst>
        </pc:grpChg>
        <pc:grpChg chg="del mod">
          <ac:chgData name="仁園 呂" userId="eef67f80-1e14-4c90-a22b-aad4575b3ef9" providerId="ADAL" clId="{FC75A137-0438-4E64-A2F8-CF022979D0B8}" dt="2020-06-21T06:44:40.372" v="207"/>
          <ac:grpSpMkLst>
            <pc:docMk/>
            <pc:sldMk cId="3502353743" sldId="405"/>
            <ac:grpSpMk id="48" creationId="{7D9EB665-64EB-4E96-9176-B5C940EC9065}"/>
          </ac:grpSpMkLst>
        </pc:grpChg>
        <pc:grpChg chg="mod">
          <ac:chgData name="仁園 呂" userId="eef67f80-1e14-4c90-a22b-aad4575b3ef9" providerId="ADAL" clId="{FC75A137-0438-4E64-A2F8-CF022979D0B8}" dt="2020-06-21T06:44:40.372" v="207"/>
          <ac:grpSpMkLst>
            <pc:docMk/>
            <pc:sldMk cId="3502353743" sldId="405"/>
            <ac:grpSpMk id="50" creationId="{3BF5B6B4-FED7-4831-9A40-D5915EF94FB2}"/>
          </ac:grpSpMkLst>
        </pc:grpChg>
        <pc:grpChg chg="del mod">
          <ac:chgData name="仁園 呂" userId="eef67f80-1e14-4c90-a22b-aad4575b3ef9" providerId="ADAL" clId="{FC75A137-0438-4E64-A2F8-CF022979D0B8}" dt="2020-06-21T06:55:19.753" v="214"/>
          <ac:grpSpMkLst>
            <pc:docMk/>
            <pc:sldMk cId="3502353743" sldId="405"/>
            <ac:grpSpMk id="51" creationId="{3C351A0D-3525-454E-ADE8-373F22D4191C}"/>
          </ac:grpSpMkLst>
        </pc:grpChg>
        <pc:grpChg chg="del mod">
          <ac:chgData name="仁園 呂" userId="eef67f80-1e14-4c90-a22b-aad4575b3ef9" providerId="ADAL" clId="{FC75A137-0438-4E64-A2F8-CF022979D0B8}" dt="2020-06-21T06:55:41.396" v="217"/>
          <ac:grpSpMkLst>
            <pc:docMk/>
            <pc:sldMk cId="3502353743" sldId="405"/>
            <ac:grpSpMk id="54" creationId="{5B80AE12-B2EA-4B3F-BF86-AEE2AE7C78AE}"/>
          </ac:grpSpMkLst>
        </pc:grpChg>
        <pc:grpChg chg="del mod">
          <ac:chgData name="仁園 呂" userId="eef67f80-1e14-4c90-a22b-aad4575b3ef9" providerId="ADAL" clId="{FC75A137-0438-4E64-A2F8-CF022979D0B8}" dt="2020-06-21T07:01:41.243" v="244"/>
          <ac:grpSpMkLst>
            <pc:docMk/>
            <pc:sldMk cId="3502353743" sldId="405"/>
            <ac:grpSpMk id="61" creationId="{078315B7-7931-4837-A049-E45B20712049}"/>
          </ac:grpSpMkLst>
        </pc:grpChg>
        <pc:grpChg chg="del mod">
          <ac:chgData name="仁園 呂" userId="eef67f80-1e14-4c90-a22b-aad4575b3ef9" providerId="ADAL" clId="{FC75A137-0438-4E64-A2F8-CF022979D0B8}" dt="2020-06-21T07:01:41.243" v="244"/>
          <ac:grpSpMkLst>
            <pc:docMk/>
            <pc:sldMk cId="3502353743" sldId="405"/>
            <ac:grpSpMk id="64" creationId="{BF34C183-4CEA-457D-A3C2-62BEB4CE3B23}"/>
          </ac:grpSpMkLst>
        </pc:grpChg>
        <pc:grpChg chg="del mod">
          <ac:chgData name="仁園 呂" userId="eef67f80-1e14-4c90-a22b-aad4575b3ef9" providerId="ADAL" clId="{FC75A137-0438-4E64-A2F8-CF022979D0B8}" dt="2020-06-21T07:01:41.243" v="244"/>
          <ac:grpSpMkLst>
            <pc:docMk/>
            <pc:sldMk cId="3502353743" sldId="405"/>
            <ac:grpSpMk id="67" creationId="{8A55215B-4DC2-487D-AD24-07668BEE954D}"/>
          </ac:grpSpMkLst>
        </pc:grpChg>
        <pc:grpChg chg="del mod">
          <ac:chgData name="仁園 呂" userId="eef67f80-1e14-4c90-a22b-aad4575b3ef9" providerId="ADAL" clId="{FC75A137-0438-4E64-A2F8-CF022979D0B8}" dt="2020-06-21T06:56:35.735" v="219"/>
          <ac:grpSpMkLst>
            <pc:docMk/>
            <pc:sldMk cId="3502353743" sldId="405"/>
            <ac:grpSpMk id="71" creationId="{D2073402-C92F-4462-A485-5B6C2DACC60D}"/>
          </ac:grpSpMkLst>
        </pc:grpChg>
        <pc:grpChg chg="mod">
          <ac:chgData name="仁園 呂" userId="eef67f80-1e14-4c90-a22b-aad4575b3ef9" providerId="ADAL" clId="{FC75A137-0438-4E64-A2F8-CF022979D0B8}" dt="2020-06-21T06:56:35.735" v="219"/>
          <ac:grpSpMkLst>
            <pc:docMk/>
            <pc:sldMk cId="3502353743" sldId="405"/>
            <ac:grpSpMk id="77" creationId="{81EEBE4D-997D-47FF-B33E-2EFD1F720C10}"/>
          </ac:grpSpMkLst>
        </pc:grpChg>
        <pc:grpChg chg="del mod">
          <ac:chgData name="仁園 呂" userId="eef67f80-1e14-4c90-a22b-aad4575b3ef9" providerId="ADAL" clId="{FC75A137-0438-4E64-A2F8-CF022979D0B8}" dt="2020-06-21T06:56:48.675" v="221"/>
          <ac:grpSpMkLst>
            <pc:docMk/>
            <pc:sldMk cId="3502353743" sldId="405"/>
            <ac:grpSpMk id="83" creationId="{77DB7DB3-B619-43B5-AC34-A3CD436DA784}"/>
          </ac:grpSpMkLst>
        </pc:grpChg>
        <pc:grpChg chg="del mod">
          <ac:chgData name="仁園 呂" userId="eef67f80-1e14-4c90-a22b-aad4575b3ef9" providerId="ADAL" clId="{FC75A137-0438-4E64-A2F8-CF022979D0B8}" dt="2020-06-21T06:56:48.675" v="221"/>
          <ac:grpSpMkLst>
            <pc:docMk/>
            <pc:sldMk cId="3502353743" sldId="405"/>
            <ac:grpSpMk id="84" creationId="{D78D7585-0354-4930-A723-E33ED3D4AF78}"/>
          </ac:grpSpMkLst>
        </pc:grpChg>
        <pc:grpChg chg="mod">
          <ac:chgData name="仁園 呂" userId="eef67f80-1e14-4c90-a22b-aad4575b3ef9" providerId="ADAL" clId="{FC75A137-0438-4E64-A2F8-CF022979D0B8}" dt="2020-06-21T06:56:48.675" v="221"/>
          <ac:grpSpMkLst>
            <pc:docMk/>
            <pc:sldMk cId="3502353743" sldId="405"/>
            <ac:grpSpMk id="88" creationId="{CE9FB6DE-349C-432E-B33F-4831FAD8DB2D}"/>
          </ac:grpSpMkLst>
        </pc:grpChg>
        <pc:grpChg chg="del mod">
          <ac:chgData name="仁園 呂" userId="eef67f80-1e14-4c90-a22b-aad4575b3ef9" providerId="ADAL" clId="{FC75A137-0438-4E64-A2F8-CF022979D0B8}" dt="2020-06-21T06:57:07.350" v="223"/>
          <ac:grpSpMkLst>
            <pc:docMk/>
            <pc:sldMk cId="3502353743" sldId="405"/>
            <ac:grpSpMk id="100" creationId="{048D7656-21C2-48F5-A20C-8D583BA7181E}"/>
          </ac:grpSpMkLst>
        </pc:grpChg>
        <pc:grpChg chg="del mod">
          <ac:chgData name="仁園 呂" userId="eef67f80-1e14-4c90-a22b-aad4575b3ef9" providerId="ADAL" clId="{FC75A137-0438-4E64-A2F8-CF022979D0B8}" dt="2020-06-21T06:57:08.429" v="224"/>
          <ac:grpSpMkLst>
            <pc:docMk/>
            <pc:sldMk cId="3502353743" sldId="405"/>
            <ac:grpSpMk id="104" creationId="{C95B86DB-D385-4DCD-A41C-197DC8F75140}"/>
          </ac:grpSpMkLst>
        </pc:grpChg>
        <pc:grpChg chg="mod">
          <ac:chgData name="仁園 呂" userId="eef67f80-1e14-4c90-a22b-aad4575b3ef9" providerId="ADAL" clId="{FC75A137-0438-4E64-A2F8-CF022979D0B8}" dt="2020-06-21T06:57:08.429" v="224"/>
          <ac:grpSpMkLst>
            <pc:docMk/>
            <pc:sldMk cId="3502353743" sldId="405"/>
            <ac:grpSpMk id="107" creationId="{27D91493-8003-48F0-9000-D6724A410F98}"/>
          </ac:grpSpMkLst>
        </pc:grpChg>
        <pc:grpChg chg="mod">
          <ac:chgData name="仁園 呂" userId="eef67f80-1e14-4c90-a22b-aad4575b3ef9" providerId="ADAL" clId="{FC75A137-0438-4E64-A2F8-CF022979D0B8}" dt="2020-06-21T06:57:18.823" v="225"/>
          <ac:grpSpMkLst>
            <pc:docMk/>
            <pc:sldMk cId="3502353743" sldId="405"/>
            <ac:grpSpMk id="114" creationId="{224691B7-B234-4991-A1BE-F02377BC76D5}"/>
          </ac:grpSpMkLst>
        </pc:grpChg>
        <pc:grpChg chg="del mod">
          <ac:chgData name="仁園 呂" userId="eef67f80-1e14-4c90-a22b-aad4575b3ef9" providerId="ADAL" clId="{FC75A137-0438-4E64-A2F8-CF022979D0B8}" dt="2020-06-21T06:57:28.523" v="227"/>
          <ac:grpSpMkLst>
            <pc:docMk/>
            <pc:sldMk cId="3502353743" sldId="405"/>
            <ac:grpSpMk id="120" creationId="{B8D3D29E-34AE-41A0-A23A-F5C95DDF6DF3}"/>
          </ac:grpSpMkLst>
        </pc:grpChg>
        <pc:grpChg chg="del mod">
          <ac:chgData name="仁園 呂" userId="eef67f80-1e14-4c90-a22b-aad4575b3ef9" providerId="ADAL" clId="{FC75A137-0438-4E64-A2F8-CF022979D0B8}" dt="2020-06-21T06:57:32.652" v="228"/>
          <ac:grpSpMkLst>
            <pc:docMk/>
            <pc:sldMk cId="3502353743" sldId="405"/>
            <ac:grpSpMk id="122" creationId="{19FF65E1-EB8A-42B2-8A48-69C9EDF29FB9}"/>
          </ac:grpSpMkLst>
        </pc:grpChg>
        <pc:grpChg chg="mod">
          <ac:chgData name="仁園 呂" userId="eef67f80-1e14-4c90-a22b-aad4575b3ef9" providerId="ADAL" clId="{FC75A137-0438-4E64-A2F8-CF022979D0B8}" dt="2020-06-21T06:57:32.652" v="228"/>
          <ac:grpSpMkLst>
            <pc:docMk/>
            <pc:sldMk cId="3502353743" sldId="405"/>
            <ac:grpSpMk id="126" creationId="{C410F6C2-E1AA-4446-998B-BF1AA62954FE}"/>
          </ac:grpSpMkLst>
        </pc:grpChg>
        <pc:grpChg chg="del mod">
          <ac:chgData name="仁園 呂" userId="eef67f80-1e14-4c90-a22b-aad4575b3ef9" providerId="ADAL" clId="{FC75A137-0438-4E64-A2F8-CF022979D0B8}" dt="2020-06-21T06:58:55.724" v="230"/>
          <ac:grpSpMkLst>
            <pc:docMk/>
            <pc:sldMk cId="3502353743" sldId="405"/>
            <ac:grpSpMk id="130" creationId="{40F526ED-C8BE-4CD5-876C-4415535417AE}"/>
          </ac:grpSpMkLst>
        </pc:grpChg>
        <pc:grpChg chg="del mod">
          <ac:chgData name="仁園 呂" userId="eef67f80-1e14-4c90-a22b-aad4575b3ef9" providerId="ADAL" clId="{FC75A137-0438-4E64-A2F8-CF022979D0B8}" dt="2020-06-21T06:59:01.838" v="231"/>
          <ac:grpSpMkLst>
            <pc:docMk/>
            <pc:sldMk cId="3502353743" sldId="405"/>
            <ac:grpSpMk id="133" creationId="{E1E56311-278A-4C77-9B6E-613D8104BD4D}"/>
          </ac:grpSpMkLst>
        </pc:grpChg>
        <pc:grpChg chg="del mod">
          <ac:chgData name="仁園 呂" userId="eef67f80-1e14-4c90-a22b-aad4575b3ef9" providerId="ADAL" clId="{FC75A137-0438-4E64-A2F8-CF022979D0B8}" dt="2020-06-21T06:59:06.213" v="232"/>
          <ac:grpSpMkLst>
            <pc:docMk/>
            <pc:sldMk cId="3502353743" sldId="405"/>
            <ac:grpSpMk id="146" creationId="{269FD912-7C63-405B-93E3-259DDDB32599}"/>
          </ac:grpSpMkLst>
        </pc:grpChg>
        <pc:grpChg chg="del mod">
          <ac:chgData name="仁園 呂" userId="eef67f80-1e14-4c90-a22b-aad4575b3ef9" providerId="ADAL" clId="{FC75A137-0438-4E64-A2F8-CF022979D0B8}" dt="2020-06-21T06:59:08.823" v="234"/>
          <ac:grpSpMkLst>
            <pc:docMk/>
            <pc:sldMk cId="3502353743" sldId="405"/>
            <ac:grpSpMk id="154" creationId="{2C666ED5-A9A4-42CE-B44D-0C117C9DC08D}"/>
          </ac:grpSpMkLst>
        </pc:grpChg>
        <pc:grpChg chg="del mod">
          <ac:chgData name="仁園 呂" userId="eef67f80-1e14-4c90-a22b-aad4575b3ef9" providerId="ADAL" clId="{FC75A137-0438-4E64-A2F8-CF022979D0B8}" dt="2020-06-21T06:59:08.823" v="234"/>
          <ac:grpSpMkLst>
            <pc:docMk/>
            <pc:sldMk cId="3502353743" sldId="405"/>
            <ac:grpSpMk id="157" creationId="{AEE9972E-D8D4-4FC9-8A22-BFE2F341FDD8}"/>
          </ac:grpSpMkLst>
        </pc:grpChg>
        <pc:grpChg chg="del mod">
          <ac:chgData name="仁園 呂" userId="eef67f80-1e14-4c90-a22b-aad4575b3ef9" providerId="ADAL" clId="{FC75A137-0438-4E64-A2F8-CF022979D0B8}" dt="2020-06-21T06:59:11.257" v="235"/>
          <ac:grpSpMkLst>
            <pc:docMk/>
            <pc:sldMk cId="3502353743" sldId="405"/>
            <ac:grpSpMk id="159" creationId="{5D0E212F-F31D-41B0-AB44-D8E29CC2CF45}"/>
          </ac:grpSpMkLst>
        </pc:grpChg>
        <pc:grpChg chg="del mod">
          <ac:chgData name="仁園 呂" userId="eef67f80-1e14-4c90-a22b-aad4575b3ef9" providerId="ADAL" clId="{FC75A137-0438-4E64-A2F8-CF022979D0B8}" dt="2020-06-21T07:01:41.243" v="244"/>
          <ac:grpSpMkLst>
            <pc:docMk/>
            <pc:sldMk cId="3502353743" sldId="405"/>
            <ac:grpSpMk id="163" creationId="{3A56108A-967E-4631-A749-111891146BFF}"/>
          </ac:grpSpMkLst>
        </pc:grpChg>
        <pc:grpChg chg="del mod">
          <ac:chgData name="仁園 呂" userId="eef67f80-1e14-4c90-a22b-aad4575b3ef9" providerId="ADAL" clId="{FC75A137-0438-4E64-A2F8-CF022979D0B8}" dt="2020-06-21T07:01:41.243" v="244"/>
          <ac:grpSpMkLst>
            <pc:docMk/>
            <pc:sldMk cId="3502353743" sldId="405"/>
            <ac:grpSpMk id="184" creationId="{16C04D29-30E5-45B9-9603-298A6250FB1B}"/>
          </ac:grpSpMkLst>
        </pc:grpChg>
        <pc:grpChg chg="del mod">
          <ac:chgData name="仁園 呂" userId="eef67f80-1e14-4c90-a22b-aad4575b3ef9" providerId="ADAL" clId="{FC75A137-0438-4E64-A2F8-CF022979D0B8}" dt="2020-06-21T07:01:41.243" v="244"/>
          <ac:grpSpMkLst>
            <pc:docMk/>
            <pc:sldMk cId="3502353743" sldId="405"/>
            <ac:grpSpMk id="193" creationId="{9C5ABBC1-CB98-488A-B18E-5AD90BC4A136}"/>
          </ac:grpSpMkLst>
        </pc:grpChg>
        <pc:grpChg chg="del mod">
          <ac:chgData name="仁園 呂" userId="eef67f80-1e14-4c90-a22b-aad4575b3ef9" providerId="ADAL" clId="{FC75A137-0438-4E64-A2F8-CF022979D0B8}" dt="2020-06-21T07:01:41.243" v="244"/>
          <ac:grpSpMkLst>
            <pc:docMk/>
            <pc:sldMk cId="3502353743" sldId="405"/>
            <ac:grpSpMk id="197" creationId="{5B306C0B-5661-4C6C-A795-A1FD319040DA}"/>
          </ac:grpSpMkLst>
        </pc:grpChg>
        <pc:grpChg chg="del mod">
          <ac:chgData name="仁園 呂" userId="eef67f80-1e14-4c90-a22b-aad4575b3ef9" providerId="ADAL" clId="{FC75A137-0438-4E64-A2F8-CF022979D0B8}" dt="2020-06-21T06:59:39.495" v="240"/>
          <ac:grpSpMkLst>
            <pc:docMk/>
            <pc:sldMk cId="3502353743" sldId="405"/>
            <ac:grpSpMk id="209" creationId="{933D4C40-F8C9-48A1-AC0A-638DC4EFD8EB}"/>
          </ac:grpSpMkLst>
        </pc:grpChg>
        <pc:grpChg chg="del mod">
          <ac:chgData name="仁園 呂" userId="eef67f80-1e14-4c90-a22b-aad4575b3ef9" providerId="ADAL" clId="{FC75A137-0438-4E64-A2F8-CF022979D0B8}" dt="2020-06-21T06:59:45.413" v="241"/>
          <ac:grpSpMkLst>
            <pc:docMk/>
            <pc:sldMk cId="3502353743" sldId="405"/>
            <ac:grpSpMk id="213" creationId="{20EF5400-F0C0-4ED2-B698-A967C84F0FF4}"/>
          </ac:grpSpMkLst>
        </pc:grpChg>
        <pc:grpChg chg="del mod">
          <ac:chgData name="仁園 呂" userId="eef67f80-1e14-4c90-a22b-aad4575b3ef9" providerId="ADAL" clId="{FC75A137-0438-4E64-A2F8-CF022979D0B8}" dt="2020-06-21T07:01:41.243" v="244"/>
          <ac:grpSpMkLst>
            <pc:docMk/>
            <pc:sldMk cId="3502353743" sldId="405"/>
            <ac:grpSpMk id="223" creationId="{114487F1-77AC-49CB-B07F-C953C9A1DC16}"/>
          </ac:grpSpMkLst>
        </pc:grpChg>
        <pc:grpChg chg="del mod">
          <ac:chgData name="仁園 呂" userId="eef67f80-1e14-4c90-a22b-aad4575b3ef9" providerId="ADAL" clId="{FC75A137-0438-4E64-A2F8-CF022979D0B8}" dt="2020-06-21T07:01:41.243" v="244"/>
          <ac:grpSpMkLst>
            <pc:docMk/>
            <pc:sldMk cId="3502353743" sldId="405"/>
            <ac:grpSpMk id="226" creationId="{7C4E6E2B-3911-4F49-B72F-A80EFEA0BB96}"/>
          </ac:grpSpMkLst>
        </pc:grpChg>
        <pc:grpChg chg="del mod">
          <ac:chgData name="仁園 呂" userId="eef67f80-1e14-4c90-a22b-aad4575b3ef9" providerId="ADAL" clId="{FC75A137-0438-4E64-A2F8-CF022979D0B8}" dt="2020-06-21T07:01:41.243" v="244"/>
          <ac:grpSpMkLst>
            <pc:docMk/>
            <pc:sldMk cId="3502353743" sldId="405"/>
            <ac:grpSpMk id="265" creationId="{4E40C0F3-C765-43D2-B460-2DBAAD4F245C}"/>
          </ac:grpSpMkLst>
        </pc:grpChg>
        <pc:grpChg chg="del mod">
          <ac:chgData name="仁園 呂" userId="eef67f80-1e14-4c90-a22b-aad4575b3ef9" providerId="ADAL" clId="{FC75A137-0438-4E64-A2F8-CF022979D0B8}" dt="2020-06-21T07:01:41.243" v="244"/>
          <ac:grpSpMkLst>
            <pc:docMk/>
            <pc:sldMk cId="3502353743" sldId="405"/>
            <ac:grpSpMk id="266" creationId="{413F7564-2338-4E79-AA62-9FF222D4ED14}"/>
          </ac:grpSpMkLst>
        </pc:grpChg>
        <pc:grpChg chg="del mod">
          <ac:chgData name="仁園 呂" userId="eef67f80-1e14-4c90-a22b-aad4575b3ef9" providerId="ADAL" clId="{FC75A137-0438-4E64-A2F8-CF022979D0B8}" dt="2020-06-21T07:01:41.243" v="244"/>
          <ac:grpSpMkLst>
            <pc:docMk/>
            <pc:sldMk cId="3502353743" sldId="405"/>
            <ac:grpSpMk id="267" creationId="{17020375-3B6B-4F03-99A6-319A4FD7AB20}"/>
          </ac:grpSpMkLst>
        </pc:grpChg>
        <pc:grpChg chg="del mod">
          <ac:chgData name="仁園 呂" userId="eef67f80-1e14-4c90-a22b-aad4575b3ef9" providerId="ADAL" clId="{FC75A137-0438-4E64-A2F8-CF022979D0B8}" dt="2020-06-21T07:01:41.243" v="244"/>
          <ac:grpSpMkLst>
            <pc:docMk/>
            <pc:sldMk cId="3502353743" sldId="405"/>
            <ac:grpSpMk id="268" creationId="{4033EC0E-D0B0-45F5-92BD-6DFDF0FA1311}"/>
          </ac:grpSpMkLst>
        </pc:grpChg>
        <pc:grpChg chg="del mod">
          <ac:chgData name="仁園 呂" userId="eef67f80-1e14-4c90-a22b-aad4575b3ef9" providerId="ADAL" clId="{FC75A137-0438-4E64-A2F8-CF022979D0B8}" dt="2020-06-21T07:01:41.243" v="244"/>
          <ac:grpSpMkLst>
            <pc:docMk/>
            <pc:sldMk cId="3502353743" sldId="405"/>
            <ac:grpSpMk id="269" creationId="{5066E983-E10B-4486-A275-5E880B05C9FA}"/>
          </ac:grpSpMkLst>
        </pc:grpChg>
        <pc:grpChg chg="del mod">
          <ac:chgData name="仁園 呂" userId="eef67f80-1e14-4c90-a22b-aad4575b3ef9" providerId="ADAL" clId="{FC75A137-0438-4E64-A2F8-CF022979D0B8}" dt="2020-06-21T07:01:41.243" v="244"/>
          <ac:grpSpMkLst>
            <pc:docMk/>
            <pc:sldMk cId="3502353743" sldId="405"/>
            <ac:grpSpMk id="270" creationId="{08C3624E-8A2D-44E3-9F00-B4366F2B2269}"/>
          </ac:grpSpMkLst>
        </pc:grpChg>
        <pc:grpChg chg="mod">
          <ac:chgData name="仁園 呂" userId="eef67f80-1e14-4c90-a22b-aad4575b3ef9" providerId="ADAL" clId="{FC75A137-0438-4E64-A2F8-CF022979D0B8}" dt="2020-06-21T07:01:41.243" v="244"/>
          <ac:grpSpMkLst>
            <pc:docMk/>
            <pc:sldMk cId="3502353743" sldId="405"/>
            <ac:grpSpMk id="274" creationId="{170981BF-B31B-4345-8741-C6B7D6DD14B1}"/>
          </ac:grpSpMkLst>
        </pc:grpChg>
        <pc:grpChg chg="del mod">
          <ac:chgData name="仁園 呂" userId="eef67f80-1e14-4c90-a22b-aad4575b3ef9" providerId="ADAL" clId="{FC75A137-0438-4E64-A2F8-CF022979D0B8}" dt="2020-06-21T07:04:27.401" v="246"/>
          <ac:grpSpMkLst>
            <pc:docMk/>
            <pc:sldMk cId="3502353743" sldId="405"/>
            <ac:grpSpMk id="279" creationId="{6778682D-513C-40C3-926F-75692AFCB0A0}"/>
          </ac:grpSpMkLst>
        </pc:grpChg>
        <pc:grpChg chg="del mod">
          <ac:chgData name="仁園 呂" userId="eef67f80-1e14-4c90-a22b-aad4575b3ef9" providerId="ADAL" clId="{FC75A137-0438-4E64-A2F8-CF022979D0B8}" dt="2020-06-21T07:04:28.866" v="247"/>
          <ac:grpSpMkLst>
            <pc:docMk/>
            <pc:sldMk cId="3502353743" sldId="405"/>
            <ac:grpSpMk id="286" creationId="{D23C51F2-282A-4DDE-B53F-1F53532F1BF0}"/>
          </ac:grpSpMkLst>
        </pc:grpChg>
        <pc:grpChg chg="mod">
          <ac:chgData name="仁園 呂" userId="eef67f80-1e14-4c90-a22b-aad4575b3ef9" providerId="ADAL" clId="{FC75A137-0438-4E64-A2F8-CF022979D0B8}" dt="2020-06-21T07:04:28.866" v="247"/>
          <ac:grpSpMkLst>
            <pc:docMk/>
            <pc:sldMk cId="3502353743" sldId="405"/>
            <ac:grpSpMk id="290" creationId="{57B78602-0C16-4619-88FA-7B34EE9BED03}"/>
          </ac:grpSpMkLst>
        </pc:grpChg>
        <pc:grpChg chg="del mod">
          <ac:chgData name="仁園 呂" userId="eef67f80-1e14-4c90-a22b-aad4575b3ef9" providerId="ADAL" clId="{FC75A137-0438-4E64-A2F8-CF022979D0B8}" dt="2020-06-21T07:04:37.037" v="249"/>
          <ac:grpSpMkLst>
            <pc:docMk/>
            <pc:sldMk cId="3502353743" sldId="405"/>
            <ac:grpSpMk id="293" creationId="{F5D10B7F-E9C2-4BE4-B540-EF9F7F52DFEE}"/>
          </ac:grpSpMkLst>
        </pc:grpChg>
        <pc:grpChg chg="mod">
          <ac:chgData name="仁園 呂" userId="eef67f80-1e14-4c90-a22b-aad4575b3ef9" providerId="ADAL" clId="{FC75A137-0438-4E64-A2F8-CF022979D0B8}" dt="2020-06-21T07:04:37.037" v="249"/>
          <ac:grpSpMkLst>
            <pc:docMk/>
            <pc:sldMk cId="3502353743" sldId="405"/>
            <ac:grpSpMk id="298" creationId="{2BD4AA9B-D0C3-413A-89FA-4D9472B30650}"/>
          </ac:grpSpMkLst>
        </pc:grpChg>
        <pc:grpChg chg="mod">
          <ac:chgData name="仁園 呂" userId="eef67f80-1e14-4c90-a22b-aad4575b3ef9" providerId="ADAL" clId="{FC75A137-0438-4E64-A2F8-CF022979D0B8}" dt="2020-06-21T07:05:24.510" v="250"/>
          <ac:grpSpMkLst>
            <pc:docMk/>
            <pc:sldMk cId="3502353743" sldId="405"/>
            <ac:grpSpMk id="312" creationId="{29AA0889-393C-407D-AF0F-17D429092F35}"/>
          </ac:grpSpMkLst>
        </pc:grpChg>
        <pc:grpChg chg="mod">
          <ac:chgData name="仁園 呂" userId="eef67f80-1e14-4c90-a22b-aad4575b3ef9" providerId="ADAL" clId="{FC75A137-0438-4E64-A2F8-CF022979D0B8}" dt="2020-06-21T07:05:35.926" v="251"/>
          <ac:grpSpMkLst>
            <pc:docMk/>
            <pc:sldMk cId="3502353743" sldId="405"/>
            <ac:grpSpMk id="328" creationId="{C7748530-BE71-4CF4-8AD4-56E829755791}"/>
          </ac:grpSpMkLst>
        </pc:grpChg>
        <pc:grpChg chg="del mod">
          <ac:chgData name="仁園 呂" userId="eef67f80-1e14-4c90-a22b-aad4575b3ef9" providerId="ADAL" clId="{FC75A137-0438-4E64-A2F8-CF022979D0B8}" dt="2020-06-21T07:05:49.064" v="253"/>
          <ac:grpSpMkLst>
            <pc:docMk/>
            <pc:sldMk cId="3502353743" sldId="405"/>
            <ac:grpSpMk id="343" creationId="{5D6A60D5-C994-41D9-95FB-78DC38060E20}"/>
          </ac:grpSpMkLst>
        </pc:grpChg>
        <pc:grpChg chg="mod">
          <ac:chgData name="仁園 呂" userId="eef67f80-1e14-4c90-a22b-aad4575b3ef9" providerId="ADAL" clId="{FC75A137-0438-4E64-A2F8-CF022979D0B8}" dt="2020-06-21T07:05:43.549" v="252"/>
          <ac:grpSpMkLst>
            <pc:docMk/>
            <pc:sldMk cId="3502353743" sldId="405"/>
            <ac:grpSpMk id="344" creationId="{D90C3E80-3A64-40B3-A3D3-842ECF1F5ADC}"/>
          </ac:grpSpMkLst>
        </pc:grpChg>
        <pc:grpChg chg="mod">
          <ac:chgData name="仁園 呂" userId="eef67f80-1e14-4c90-a22b-aad4575b3ef9" providerId="ADAL" clId="{FC75A137-0438-4E64-A2F8-CF022979D0B8}" dt="2020-06-21T07:05:43.549" v="252"/>
          <ac:grpSpMkLst>
            <pc:docMk/>
            <pc:sldMk cId="3502353743" sldId="405"/>
            <ac:grpSpMk id="345" creationId="{3C29711A-D1E2-4DB4-95FC-52AC9991DC66}"/>
          </ac:grpSpMkLst>
        </pc:grpChg>
        <pc:grpChg chg="mod">
          <ac:chgData name="仁園 呂" userId="eef67f80-1e14-4c90-a22b-aad4575b3ef9" providerId="ADAL" clId="{FC75A137-0438-4E64-A2F8-CF022979D0B8}" dt="2020-06-21T07:05:49.064" v="253"/>
          <ac:grpSpMkLst>
            <pc:docMk/>
            <pc:sldMk cId="3502353743" sldId="405"/>
            <ac:grpSpMk id="347" creationId="{64A2880F-0BB6-4A7E-B4CC-C0EF90D3A8A1}"/>
          </ac:grpSpMkLst>
        </pc:grpChg>
        <pc:grpChg chg="del mod">
          <ac:chgData name="仁園 呂" userId="eef67f80-1e14-4c90-a22b-aad4575b3ef9" providerId="ADAL" clId="{FC75A137-0438-4E64-A2F8-CF022979D0B8}" dt="2020-06-21T07:06:01.969" v="255"/>
          <ac:grpSpMkLst>
            <pc:docMk/>
            <pc:sldMk cId="3502353743" sldId="405"/>
            <ac:grpSpMk id="357" creationId="{88A45C33-77FE-474C-B770-5DE93C87112C}"/>
          </ac:grpSpMkLst>
        </pc:grpChg>
        <pc:grpChg chg="del mod">
          <ac:chgData name="仁園 呂" userId="eef67f80-1e14-4c90-a22b-aad4575b3ef9" providerId="ADAL" clId="{FC75A137-0438-4E64-A2F8-CF022979D0B8}" dt="2020-06-21T07:06:01.969" v="255"/>
          <ac:grpSpMkLst>
            <pc:docMk/>
            <pc:sldMk cId="3502353743" sldId="405"/>
            <ac:grpSpMk id="358" creationId="{5AC8B47F-37A5-4C6E-80B6-C6104B77E175}"/>
          </ac:grpSpMkLst>
        </pc:grpChg>
        <pc:grpChg chg="mod">
          <ac:chgData name="仁園 呂" userId="eef67f80-1e14-4c90-a22b-aad4575b3ef9" providerId="ADAL" clId="{FC75A137-0438-4E64-A2F8-CF022979D0B8}" dt="2020-06-21T07:05:59.682" v="254"/>
          <ac:grpSpMkLst>
            <pc:docMk/>
            <pc:sldMk cId="3502353743" sldId="405"/>
            <ac:grpSpMk id="359" creationId="{D7BE99F1-74AF-4239-8919-9348BF8B3AE4}"/>
          </ac:grpSpMkLst>
        </pc:grpChg>
        <pc:grpChg chg="del mod">
          <ac:chgData name="仁園 呂" userId="eef67f80-1e14-4c90-a22b-aad4575b3ef9" providerId="ADAL" clId="{FC75A137-0438-4E64-A2F8-CF022979D0B8}" dt="2020-06-21T07:06:01.969" v="255"/>
          <ac:grpSpMkLst>
            <pc:docMk/>
            <pc:sldMk cId="3502353743" sldId="405"/>
            <ac:grpSpMk id="364" creationId="{63DCB34E-6C5C-4879-AA2A-235BBD53E69F}"/>
          </ac:grpSpMkLst>
        </pc:grpChg>
        <pc:grpChg chg="mod">
          <ac:chgData name="仁園 呂" userId="eef67f80-1e14-4c90-a22b-aad4575b3ef9" providerId="ADAL" clId="{FC75A137-0438-4E64-A2F8-CF022979D0B8}" dt="2020-06-21T07:06:01.969" v="255"/>
          <ac:grpSpMkLst>
            <pc:docMk/>
            <pc:sldMk cId="3502353743" sldId="405"/>
            <ac:grpSpMk id="365" creationId="{4577B9F5-500F-4529-9B61-FA88FADFEB77}"/>
          </ac:grpSpMkLst>
        </pc:grpChg>
        <pc:grpChg chg="del mod">
          <ac:chgData name="仁園 呂" userId="eef67f80-1e14-4c90-a22b-aad4575b3ef9" providerId="ADAL" clId="{FC75A137-0438-4E64-A2F8-CF022979D0B8}" dt="2020-06-21T07:06:42.015" v="257"/>
          <ac:grpSpMkLst>
            <pc:docMk/>
            <pc:sldMk cId="3502353743" sldId="405"/>
            <ac:grpSpMk id="383" creationId="{0C0914F5-2A5E-4B71-BC73-4668E56128EF}"/>
          </ac:grpSpMkLst>
        </pc:grpChg>
        <pc:grpChg chg="mod">
          <ac:chgData name="仁園 呂" userId="eef67f80-1e14-4c90-a22b-aad4575b3ef9" providerId="ADAL" clId="{FC75A137-0438-4E64-A2F8-CF022979D0B8}" dt="2020-06-21T07:06:42.015" v="257"/>
          <ac:grpSpMkLst>
            <pc:docMk/>
            <pc:sldMk cId="3502353743" sldId="405"/>
            <ac:grpSpMk id="386" creationId="{45E97054-94E7-411F-A7ED-CA2C4B4E73BE}"/>
          </ac:grpSpMkLst>
        </pc:grpChg>
        <pc:grpChg chg="mod">
          <ac:chgData name="仁園 呂" userId="eef67f80-1e14-4c90-a22b-aad4575b3ef9" providerId="ADAL" clId="{FC75A137-0438-4E64-A2F8-CF022979D0B8}" dt="2020-06-21T07:06:47.951" v="258"/>
          <ac:grpSpMkLst>
            <pc:docMk/>
            <pc:sldMk cId="3502353743" sldId="405"/>
            <ac:grpSpMk id="395" creationId="{37BFEABA-2289-4EB0-BA2E-B0DEAE29F7C8}"/>
          </ac:grpSpMkLst>
        </pc:grpChg>
        <pc:grpChg chg="mod">
          <ac:chgData name="仁園 呂" userId="eef67f80-1e14-4c90-a22b-aad4575b3ef9" providerId="ADAL" clId="{FC75A137-0438-4E64-A2F8-CF022979D0B8}" dt="2020-06-21T07:06:47.951" v="258"/>
          <ac:grpSpMkLst>
            <pc:docMk/>
            <pc:sldMk cId="3502353743" sldId="405"/>
            <ac:grpSpMk id="396" creationId="{A0875558-78A6-4837-ADF1-059040C53CF9}"/>
          </ac:grpSpMkLst>
        </pc:grpChg>
        <pc:grpChg chg="mod">
          <ac:chgData name="仁園 呂" userId="eef67f80-1e14-4c90-a22b-aad4575b3ef9" providerId="ADAL" clId="{FC75A137-0438-4E64-A2F8-CF022979D0B8}" dt="2020-06-21T07:08:11.153" v="259"/>
          <ac:grpSpMkLst>
            <pc:docMk/>
            <pc:sldMk cId="3502353743" sldId="405"/>
            <ac:grpSpMk id="399" creationId="{2E2B3D34-DDB7-4293-A8BE-F1323CB8EAA9}"/>
          </ac:grpSpMkLst>
        </pc:grpChg>
        <pc:grpChg chg="mod">
          <ac:chgData name="仁園 呂" userId="eef67f80-1e14-4c90-a22b-aad4575b3ef9" providerId="ADAL" clId="{FC75A137-0438-4E64-A2F8-CF022979D0B8}" dt="2020-06-21T07:08:18.949" v="260"/>
          <ac:grpSpMkLst>
            <pc:docMk/>
            <pc:sldMk cId="3502353743" sldId="405"/>
            <ac:grpSpMk id="402" creationId="{87940D27-F91D-4D09-9868-572CE83A0510}"/>
          </ac:grpSpMkLst>
        </pc:grpChg>
        <pc:grpChg chg="del mod">
          <ac:chgData name="仁園 呂" userId="eef67f80-1e14-4c90-a22b-aad4575b3ef9" providerId="ADAL" clId="{FC75A137-0438-4E64-A2F8-CF022979D0B8}" dt="2020-06-21T07:09:00.849" v="265"/>
          <ac:grpSpMkLst>
            <pc:docMk/>
            <pc:sldMk cId="3502353743" sldId="405"/>
            <ac:grpSpMk id="407" creationId="{58873C1C-0503-406D-AF92-F61723E01207}"/>
          </ac:grpSpMkLst>
        </pc:grpChg>
        <pc:grpChg chg="del mod">
          <ac:chgData name="仁園 呂" userId="eef67f80-1e14-4c90-a22b-aad4575b3ef9" providerId="ADAL" clId="{FC75A137-0438-4E64-A2F8-CF022979D0B8}" dt="2020-06-21T07:09:00.849" v="265"/>
          <ac:grpSpMkLst>
            <pc:docMk/>
            <pc:sldMk cId="3502353743" sldId="405"/>
            <ac:grpSpMk id="411" creationId="{260B6839-AC76-4FB9-BD3D-C3F149A29D4F}"/>
          </ac:grpSpMkLst>
        </pc:grpChg>
        <pc:grpChg chg="del mod">
          <ac:chgData name="仁園 呂" userId="eef67f80-1e14-4c90-a22b-aad4575b3ef9" providerId="ADAL" clId="{FC75A137-0438-4E64-A2F8-CF022979D0B8}" dt="2020-06-21T07:08:48.267" v="264"/>
          <ac:grpSpMkLst>
            <pc:docMk/>
            <pc:sldMk cId="3502353743" sldId="405"/>
            <ac:grpSpMk id="418" creationId="{FC46B2CA-1B43-43B7-A50F-C6B9C7562423}"/>
          </ac:grpSpMkLst>
        </pc:grpChg>
        <pc:grpChg chg="mod">
          <ac:chgData name="仁園 呂" userId="eef67f80-1e14-4c90-a22b-aad4575b3ef9" providerId="ADAL" clId="{FC75A137-0438-4E64-A2F8-CF022979D0B8}" dt="2020-06-21T07:08:48.267" v="264"/>
          <ac:grpSpMkLst>
            <pc:docMk/>
            <pc:sldMk cId="3502353743" sldId="405"/>
            <ac:grpSpMk id="421" creationId="{F503C0F7-AB2D-49E8-9F4C-00F8FCA15E33}"/>
          </ac:grpSpMkLst>
        </pc:grpChg>
        <pc:grpChg chg="del mod">
          <ac:chgData name="仁園 呂" userId="eef67f80-1e14-4c90-a22b-aad4575b3ef9" providerId="ADAL" clId="{FC75A137-0438-4E64-A2F8-CF022979D0B8}" dt="2020-06-21T07:09:00.849" v="265"/>
          <ac:grpSpMkLst>
            <pc:docMk/>
            <pc:sldMk cId="3502353743" sldId="405"/>
            <ac:grpSpMk id="425" creationId="{578A1DE5-879C-495F-90E7-387B68A0A8C1}"/>
          </ac:grpSpMkLst>
        </pc:grpChg>
        <pc:grpChg chg="del mod">
          <ac:chgData name="仁園 呂" userId="eef67f80-1e14-4c90-a22b-aad4575b3ef9" providerId="ADAL" clId="{FC75A137-0438-4E64-A2F8-CF022979D0B8}" dt="2020-06-21T07:09:03.802" v="266"/>
          <ac:grpSpMkLst>
            <pc:docMk/>
            <pc:sldMk cId="3502353743" sldId="405"/>
            <ac:grpSpMk id="426" creationId="{707FE7AE-B211-4BD1-99E6-B4D0E13DD95C}"/>
          </ac:grpSpMkLst>
        </pc:grpChg>
        <pc:grpChg chg="del mod">
          <ac:chgData name="仁園 呂" userId="eef67f80-1e14-4c90-a22b-aad4575b3ef9" providerId="ADAL" clId="{FC75A137-0438-4E64-A2F8-CF022979D0B8}" dt="2020-06-21T07:09:12.406" v="267"/>
          <ac:grpSpMkLst>
            <pc:docMk/>
            <pc:sldMk cId="3502353743" sldId="405"/>
            <ac:grpSpMk id="432" creationId="{52DB1439-52CF-4F45-871B-A039CA2A027A}"/>
          </ac:grpSpMkLst>
        </pc:grpChg>
        <pc:grpChg chg="mod">
          <ac:chgData name="仁園 呂" userId="eef67f80-1e14-4c90-a22b-aad4575b3ef9" providerId="ADAL" clId="{FC75A137-0438-4E64-A2F8-CF022979D0B8}" dt="2020-06-21T07:09:12.406" v="267"/>
          <ac:grpSpMkLst>
            <pc:docMk/>
            <pc:sldMk cId="3502353743" sldId="405"/>
            <ac:grpSpMk id="434" creationId="{0BAAAAEF-3DAE-41F9-ACD2-F6F2FFD9B6F0}"/>
          </ac:grpSpMkLst>
        </pc:grpChg>
        <pc:grpChg chg="del mod">
          <ac:chgData name="仁園 呂" userId="eef67f80-1e14-4c90-a22b-aad4575b3ef9" providerId="ADAL" clId="{FC75A137-0438-4E64-A2F8-CF022979D0B8}" dt="2020-06-21T07:09:21.661" v="269"/>
          <ac:grpSpMkLst>
            <pc:docMk/>
            <pc:sldMk cId="3502353743" sldId="405"/>
            <ac:grpSpMk id="443" creationId="{97ED8B44-3A93-47C4-9B79-AD9ABE9CA09F}"/>
          </ac:grpSpMkLst>
        </pc:grpChg>
        <pc:grpChg chg="mod">
          <ac:chgData name="仁園 呂" userId="eef67f80-1e14-4c90-a22b-aad4575b3ef9" providerId="ADAL" clId="{FC75A137-0438-4E64-A2F8-CF022979D0B8}" dt="2020-06-21T07:09:19.872" v="268"/>
          <ac:grpSpMkLst>
            <pc:docMk/>
            <pc:sldMk cId="3502353743" sldId="405"/>
            <ac:grpSpMk id="444" creationId="{D30CE061-8B54-4F93-8D75-F32A75EEA51D}"/>
          </ac:grpSpMkLst>
        </pc:grpChg>
        <pc:grpChg chg="mod">
          <ac:chgData name="仁園 呂" userId="eef67f80-1e14-4c90-a22b-aad4575b3ef9" providerId="ADAL" clId="{FC75A137-0438-4E64-A2F8-CF022979D0B8}" dt="2020-06-21T07:09:21.661" v="269"/>
          <ac:grpSpMkLst>
            <pc:docMk/>
            <pc:sldMk cId="3502353743" sldId="405"/>
            <ac:grpSpMk id="447" creationId="{4CA3A7C5-294B-41CF-8423-937A455B77D8}"/>
          </ac:grpSpMkLst>
        </pc:grpChg>
        <pc:grpChg chg="mod">
          <ac:chgData name="仁園 呂" userId="eef67f80-1e14-4c90-a22b-aad4575b3ef9" providerId="ADAL" clId="{FC75A137-0438-4E64-A2F8-CF022979D0B8}" dt="2020-06-21T07:37:31.105" v="270"/>
          <ac:grpSpMkLst>
            <pc:docMk/>
            <pc:sldMk cId="3502353743" sldId="405"/>
            <ac:grpSpMk id="450" creationId="{1FC26A80-C4AB-4C06-8341-350537A2CDD4}"/>
          </ac:grpSpMkLst>
        </pc:grpChg>
        <pc:grpChg chg="mod">
          <ac:chgData name="仁園 呂" userId="eef67f80-1e14-4c90-a22b-aad4575b3ef9" providerId="ADAL" clId="{FC75A137-0438-4E64-A2F8-CF022979D0B8}" dt="2020-06-21T07:38:14.022" v="271"/>
          <ac:grpSpMkLst>
            <pc:docMk/>
            <pc:sldMk cId="3502353743" sldId="405"/>
            <ac:grpSpMk id="459" creationId="{FA1861E1-3320-4DA2-9C37-A4FF0C64BC09}"/>
          </ac:grpSpMkLst>
        </pc:grpChg>
        <pc:grpChg chg="mod">
          <ac:chgData name="仁園 呂" userId="eef67f80-1e14-4c90-a22b-aad4575b3ef9" providerId="ADAL" clId="{FC75A137-0438-4E64-A2F8-CF022979D0B8}" dt="2020-06-21T07:38:37.428" v="272"/>
          <ac:grpSpMkLst>
            <pc:docMk/>
            <pc:sldMk cId="3502353743" sldId="405"/>
            <ac:grpSpMk id="462" creationId="{67002DCB-775A-4E1D-ACA9-BB6998B8F99A}"/>
          </ac:grpSpMkLst>
        </pc:grpChg>
        <pc:grpChg chg="del mod">
          <ac:chgData name="仁園 呂" userId="eef67f80-1e14-4c90-a22b-aad4575b3ef9" providerId="ADAL" clId="{FC75A137-0438-4E64-A2F8-CF022979D0B8}" dt="2020-06-21T07:38:47.581" v="274"/>
          <ac:grpSpMkLst>
            <pc:docMk/>
            <pc:sldMk cId="3502353743" sldId="405"/>
            <ac:grpSpMk id="465" creationId="{A6DEBB11-C36D-458D-85B3-9C34EC3FD886}"/>
          </ac:grpSpMkLst>
        </pc:grpChg>
        <pc:grpChg chg="del mod">
          <ac:chgData name="仁園 呂" userId="eef67f80-1e14-4c90-a22b-aad4575b3ef9" providerId="ADAL" clId="{FC75A137-0438-4E64-A2F8-CF022979D0B8}" dt="2020-06-21T07:38:48.993" v="275"/>
          <ac:grpSpMkLst>
            <pc:docMk/>
            <pc:sldMk cId="3502353743" sldId="405"/>
            <ac:grpSpMk id="467" creationId="{3D66F4A2-F585-43BB-915A-7EE3E6D578DF}"/>
          </ac:grpSpMkLst>
        </pc:grpChg>
        <pc:grpChg chg="del mod">
          <ac:chgData name="仁園 呂" userId="eef67f80-1e14-4c90-a22b-aad4575b3ef9" providerId="ADAL" clId="{FC75A137-0438-4E64-A2F8-CF022979D0B8}" dt="2020-06-21T07:40:27.033" v="286"/>
          <ac:grpSpMkLst>
            <pc:docMk/>
            <pc:sldMk cId="3502353743" sldId="405"/>
            <ac:grpSpMk id="470" creationId="{B6F1F30E-84DB-40F6-A4F4-D0CF882B74EF}"/>
          </ac:grpSpMkLst>
        </pc:grpChg>
        <pc:grpChg chg="mod">
          <ac:chgData name="仁園 呂" userId="eef67f80-1e14-4c90-a22b-aad4575b3ef9" providerId="ADAL" clId="{FC75A137-0438-4E64-A2F8-CF022979D0B8}" dt="2020-06-21T07:39:01.027" v="276"/>
          <ac:grpSpMkLst>
            <pc:docMk/>
            <pc:sldMk cId="3502353743" sldId="405"/>
            <ac:grpSpMk id="476" creationId="{2193A769-7292-4576-8215-20CCCED255E5}"/>
          </ac:grpSpMkLst>
        </pc:grpChg>
        <pc:grpChg chg="mod">
          <ac:chgData name="仁園 呂" userId="eef67f80-1e14-4c90-a22b-aad4575b3ef9" providerId="ADAL" clId="{FC75A137-0438-4E64-A2F8-CF022979D0B8}" dt="2020-06-21T07:39:02.173" v="277"/>
          <ac:grpSpMkLst>
            <pc:docMk/>
            <pc:sldMk cId="3502353743" sldId="405"/>
            <ac:grpSpMk id="478" creationId="{C61B7BD9-E7F8-4FC9-AB7D-F4BFCFDFC30D}"/>
          </ac:grpSpMkLst>
        </pc:grpChg>
        <pc:grpChg chg="del mod">
          <ac:chgData name="仁園 呂" userId="eef67f80-1e14-4c90-a22b-aad4575b3ef9" providerId="ADAL" clId="{FC75A137-0438-4E64-A2F8-CF022979D0B8}" dt="2020-06-21T07:39:07.449" v="279"/>
          <ac:grpSpMkLst>
            <pc:docMk/>
            <pc:sldMk cId="3502353743" sldId="405"/>
            <ac:grpSpMk id="484" creationId="{E95C8655-CEDB-4A06-9927-5AA00467DCA5}"/>
          </ac:grpSpMkLst>
        </pc:grpChg>
        <pc:grpChg chg="del mod">
          <ac:chgData name="仁園 呂" userId="eef67f80-1e14-4c90-a22b-aad4575b3ef9" providerId="ADAL" clId="{FC75A137-0438-4E64-A2F8-CF022979D0B8}" dt="2020-06-21T07:39:10.396" v="280"/>
          <ac:grpSpMkLst>
            <pc:docMk/>
            <pc:sldMk cId="3502353743" sldId="405"/>
            <ac:grpSpMk id="486" creationId="{872BB4FA-4066-46E1-A197-348282C9E368}"/>
          </ac:grpSpMkLst>
        </pc:grpChg>
        <pc:grpChg chg="mod">
          <ac:chgData name="仁園 呂" userId="eef67f80-1e14-4c90-a22b-aad4575b3ef9" providerId="ADAL" clId="{FC75A137-0438-4E64-A2F8-CF022979D0B8}" dt="2020-06-21T07:39:10.396" v="280"/>
          <ac:grpSpMkLst>
            <pc:docMk/>
            <pc:sldMk cId="3502353743" sldId="405"/>
            <ac:grpSpMk id="488" creationId="{40E2F826-64A2-4B4D-9AE9-A2B183CAF4D4}"/>
          </ac:grpSpMkLst>
        </pc:grpChg>
        <pc:grpChg chg="mod">
          <ac:chgData name="仁園 呂" userId="eef67f80-1e14-4c90-a22b-aad4575b3ef9" providerId="ADAL" clId="{FC75A137-0438-4E64-A2F8-CF022979D0B8}" dt="2020-06-21T07:39:22.618" v="281"/>
          <ac:grpSpMkLst>
            <pc:docMk/>
            <pc:sldMk cId="3502353743" sldId="405"/>
            <ac:grpSpMk id="494" creationId="{6117A202-CCCA-45DB-AC48-34C12A867BD3}"/>
          </ac:grpSpMkLst>
        </pc:grpChg>
        <pc:grpChg chg="del mod">
          <ac:chgData name="仁園 呂" userId="eef67f80-1e14-4c90-a22b-aad4575b3ef9" providerId="ADAL" clId="{FC75A137-0438-4E64-A2F8-CF022979D0B8}" dt="2020-06-21T07:39:33.088" v="283"/>
          <ac:grpSpMkLst>
            <pc:docMk/>
            <pc:sldMk cId="3502353743" sldId="405"/>
            <ac:grpSpMk id="501" creationId="{A6834AAF-032D-4B3F-9FC5-A8CEC5B5F729}"/>
          </ac:grpSpMkLst>
        </pc:grpChg>
        <pc:grpChg chg="mod">
          <ac:chgData name="仁園 呂" userId="eef67f80-1e14-4c90-a22b-aad4575b3ef9" providerId="ADAL" clId="{FC75A137-0438-4E64-A2F8-CF022979D0B8}" dt="2020-06-21T07:39:33.088" v="283"/>
          <ac:grpSpMkLst>
            <pc:docMk/>
            <pc:sldMk cId="3502353743" sldId="405"/>
            <ac:grpSpMk id="503" creationId="{BC0C85E5-577A-4B14-BEDB-E64BC59CFC5D}"/>
          </ac:grpSpMkLst>
        </pc:grpChg>
        <pc:grpChg chg="mod">
          <ac:chgData name="仁園 呂" userId="eef67f80-1e14-4c90-a22b-aad4575b3ef9" providerId="ADAL" clId="{FC75A137-0438-4E64-A2F8-CF022979D0B8}" dt="2020-06-21T07:39:42.390" v="284"/>
          <ac:grpSpMkLst>
            <pc:docMk/>
            <pc:sldMk cId="3502353743" sldId="405"/>
            <ac:grpSpMk id="509" creationId="{7D729E76-40C5-4E08-A844-27620744AB9B}"/>
          </ac:grpSpMkLst>
        </pc:grpChg>
        <pc:grpChg chg="mod">
          <ac:chgData name="仁園 呂" userId="eef67f80-1e14-4c90-a22b-aad4575b3ef9" providerId="ADAL" clId="{FC75A137-0438-4E64-A2F8-CF022979D0B8}" dt="2020-06-21T07:39:52.634" v="285"/>
          <ac:grpSpMkLst>
            <pc:docMk/>
            <pc:sldMk cId="3502353743" sldId="405"/>
            <ac:grpSpMk id="514" creationId="{64F9EF8F-4D89-4608-8972-B5ED4CD6F27C}"/>
          </ac:grpSpMkLst>
        </pc:grpChg>
        <pc:grpChg chg="del mod">
          <ac:chgData name="仁園 呂" userId="eef67f80-1e14-4c90-a22b-aad4575b3ef9" providerId="ADAL" clId="{FC75A137-0438-4E64-A2F8-CF022979D0B8}" dt="2020-06-21T07:40:30.909" v="287"/>
          <ac:grpSpMkLst>
            <pc:docMk/>
            <pc:sldMk cId="3502353743" sldId="405"/>
            <ac:grpSpMk id="517" creationId="{F9AFEF22-45F4-419B-A059-8A22BD39190F}"/>
          </ac:grpSpMkLst>
        </pc:grpChg>
        <pc:grpChg chg="mod">
          <ac:chgData name="仁園 呂" userId="eef67f80-1e14-4c90-a22b-aad4575b3ef9" providerId="ADAL" clId="{FC75A137-0438-4E64-A2F8-CF022979D0B8}" dt="2020-06-21T07:40:30.909" v="287"/>
          <ac:grpSpMkLst>
            <pc:docMk/>
            <pc:sldMk cId="3502353743" sldId="405"/>
            <ac:grpSpMk id="519" creationId="{4AE57F3F-199D-4C3F-9712-3543E4E238FA}"/>
          </ac:grpSpMkLst>
        </pc:grpChg>
        <pc:grpChg chg="mod">
          <ac:chgData name="仁園 呂" userId="eef67f80-1e14-4c90-a22b-aad4575b3ef9" providerId="ADAL" clId="{FC75A137-0438-4E64-A2F8-CF022979D0B8}" dt="2020-06-21T07:40:39.273" v="288"/>
          <ac:grpSpMkLst>
            <pc:docMk/>
            <pc:sldMk cId="3502353743" sldId="405"/>
            <ac:grpSpMk id="526" creationId="{35D80E15-1D31-492F-A6BB-E06D45BAF1B1}"/>
          </ac:grpSpMkLst>
        </pc:grpChg>
        <pc:grpChg chg="mod">
          <ac:chgData name="仁園 呂" userId="eef67f80-1e14-4c90-a22b-aad4575b3ef9" providerId="ADAL" clId="{FC75A137-0438-4E64-A2F8-CF022979D0B8}" dt="2020-06-21T07:40:46.958" v="289"/>
          <ac:grpSpMkLst>
            <pc:docMk/>
            <pc:sldMk cId="3502353743" sldId="405"/>
            <ac:grpSpMk id="533" creationId="{78A4989D-B80B-45EC-95DA-24D26A399C04}"/>
          </ac:grpSpMkLst>
        </pc:grpChg>
        <pc:grpChg chg="mod">
          <ac:chgData name="仁園 呂" userId="eef67f80-1e14-4c90-a22b-aad4575b3ef9" providerId="ADAL" clId="{FC75A137-0438-4E64-A2F8-CF022979D0B8}" dt="2020-06-21T07:40:54.913" v="290"/>
          <ac:grpSpMkLst>
            <pc:docMk/>
            <pc:sldMk cId="3502353743" sldId="405"/>
            <ac:grpSpMk id="542" creationId="{2AD3FED4-A050-4357-9FE1-B7C419853D79}"/>
          </ac:grpSpMkLst>
        </pc:grpChg>
        <pc:grpChg chg="mod">
          <ac:chgData name="仁園 呂" userId="eef67f80-1e14-4c90-a22b-aad4575b3ef9" providerId="ADAL" clId="{FC75A137-0438-4E64-A2F8-CF022979D0B8}" dt="2020-06-21T07:41:03.404" v="291"/>
          <ac:grpSpMkLst>
            <pc:docMk/>
            <pc:sldMk cId="3502353743" sldId="405"/>
            <ac:grpSpMk id="545" creationId="{C9DF4EBD-1C2F-4A73-9682-95912ADEFCB9}"/>
          </ac:grpSpMkLst>
        </pc:grpChg>
        <pc:grpChg chg="mod">
          <ac:chgData name="仁園 呂" userId="eef67f80-1e14-4c90-a22b-aad4575b3ef9" providerId="ADAL" clId="{FC75A137-0438-4E64-A2F8-CF022979D0B8}" dt="2020-06-21T07:41:11.752" v="292"/>
          <ac:grpSpMkLst>
            <pc:docMk/>
            <pc:sldMk cId="3502353743" sldId="405"/>
            <ac:grpSpMk id="548" creationId="{A795D7E2-552C-4B1B-9FE0-5BFABEB17CAF}"/>
          </ac:grpSpMkLst>
        </pc:grpChg>
        <pc:grpChg chg="mod">
          <ac:chgData name="仁園 呂" userId="eef67f80-1e14-4c90-a22b-aad4575b3ef9" providerId="ADAL" clId="{FC75A137-0438-4E64-A2F8-CF022979D0B8}" dt="2020-06-21T07:41:20.448" v="293"/>
          <ac:grpSpMkLst>
            <pc:docMk/>
            <pc:sldMk cId="3502353743" sldId="405"/>
            <ac:grpSpMk id="555" creationId="{54ABF362-6F2B-427C-A575-143E16F62BE1}"/>
          </ac:grpSpMkLst>
        </pc:grpChg>
        <pc:inkChg chg="mod">
          <ac:chgData name="仁園 呂" userId="eef67f80-1e14-4c90-a22b-aad4575b3ef9" providerId="ADAL" clId="{FC75A137-0438-4E64-A2F8-CF022979D0B8}" dt="2020-06-21T07:01:41.243" v="244"/>
          <ac:inkMkLst>
            <pc:docMk/>
            <pc:sldMk cId="3502353743" sldId="405"/>
            <ac:inkMk id="3" creationId="{A2FB529E-307D-486B-A307-D986F84B19B4}"/>
          </ac:inkMkLst>
        </pc:inkChg>
        <pc:inkChg chg="mod">
          <ac:chgData name="仁園 呂" userId="eef67f80-1e14-4c90-a22b-aad4575b3ef9" providerId="ADAL" clId="{FC75A137-0438-4E64-A2F8-CF022979D0B8}" dt="2020-06-21T07:01:41.243" v="244"/>
          <ac:inkMkLst>
            <pc:docMk/>
            <pc:sldMk cId="3502353743" sldId="405"/>
            <ac:inkMk id="6" creationId="{7A01946A-E654-41A8-80B8-9B0B3019210B}"/>
          </ac:inkMkLst>
        </pc:inkChg>
        <pc:inkChg chg="add del mod topLvl">
          <ac:chgData name="仁園 呂" userId="eef67f80-1e14-4c90-a22b-aad4575b3ef9" providerId="ADAL" clId="{FC75A137-0438-4E64-A2F8-CF022979D0B8}" dt="2020-06-21T06:42:45.771" v="172" actId="27957"/>
          <ac:inkMkLst>
            <pc:docMk/>
            <pc:sldMk cId="3502353743" sldId="405"/>
            <ac:inkMk id="6" creationId="{85C84269-3C94-4033-84D0-C2AF590E7DE3}"/>
          </ac:inkMkLst>
        </pc:inkChg>
        <pc:inkChg chg="add del mod topLvl">
          <ac:chgData name="仁園 呂" userId="eef67f80-1e14-4c90-a22b-aad4575b3ef9" providerId="ADAL" clId="{FC75A137-0438-4E64-A2F8-CF022979D0B8}" dt="2020-06-21T06:36:43.880" v="170" actId="478"/>
          <ac:inkMkLst>
            <pc:docMk/>
            <pc:sldMk cId="3502353743" sldId="405"/>
            <ac:inkMk id="7" creationId="{9095508E-2652-4F11-8BFF-254B76BB46DB}"/>
          </ac:inkMkLst>
        </pc:inkChg>
        <pc:inkChg chg="mod">
          <ac:chgData name="仁園 呂" userId="eef67f80-1e14-4c90-a22b-aad4575b3ef9" providerId="ADAL" clId="{FC75A137-0438-4E64-A2F8-CF022979D0B8}" dt="2020-06-21T07:01:41.243" v="244"/>
          <ac:inkMkLst>
            <pc:docMk/>
            <pc:sldMk cId="3502353743" sldId="405"/>
            <ac:inkMk id="8" creationId="{9CCF886D-DD27-4E22-AEBA-7FB4BBA11FF9}"/>
          </ac:inkMkLst>
        </pc:inkChg>
        <pc:inkChg chg="add del mod">
          <ac:chgData name="仁園 呂" userId="eef67f80-1e14-4c90-a22b-aad4575b3ef9" providerId="ADAL" clId="{FC75A137-0438-4E64-A2F8-CF022979D0B8}" dt="2020-06-21T06:36:32.042" v="169" actId="478"/>
          <ac:inkMkLst>
            <pc:docMk/>
            <pc:sldMk cId="3502353743" sldId="405"/>
            <ac:inkMk id="9" creationId="{2F659722-1EC4-4FF4-9C1D-63A6D2482D14}"/>
          </ac:inkMkLst>
        </pc:inkChg>
        <pc:inkChg chg="mod">
          <ac:chgData name="仁園 呂" userId="eef67f80-1e14-4c90-a22b-aad4575b3ef9" providerId="ADAL" clId="{FC75A137-0438-4E64-A2F8-CF022979D0B8}" dt="2020-06-21T07:01:41.243" v="244"/>
          <ac:inkMkLst>
            <pc:docMk/>
            <pc:sldMk cId="3502353743" sldId="405"/>
            <ac:inkMk id="9" creationId="{56AEB787-0DC5-41DC-93DB-289ADFC84B9B}"/>
          </ac:inkMkLst>
        </pc:inkChg>
        <pc:inkChg chg="mod">
          <ac:chgData name="仁園 呂" userId="eef67f80-1e14-4c90-a22b-aad4575b3ef9" providerId="ADAL" clId="{FC75A137-0438-4E64-A2F8-CF022979D0B8}" dt="2020-06-21T07:01:41.243" v="244"/>
          <ac:inkMkLst>
            <pc:docMk/>
            <pc:sldMk cId="3502353743" sldId="405"/>
            <ac:inkMk id="10" creationId="{459DBB8F-D9CF-4C11-A1D4-5149F26B146A}"/>
          </ac:inkMkLst>
        </pc:inkChg>
        <pc:inkChg chg="add del mod topLvl">
          <ac:chgData name="仁園 呂" userId="eef67f80-1e14-4c90-a22b-aad4575b3ef9" providerId="ADAL" clId="{FC75A137-0438-4E64-A2F8-CF022979D0B8}" dt="2020-06-21T06:36:32.042" v="169" actId="478"/>
          <ac:inkMkLst>
            <pc:docMk/>
            <pc:sldMk cId="3502353743" sldId="405"/>
            <ac:inkMk id="10" creationId="{B4681AE9-61EC-4ADF-AE61-40A6F5681F19}"/>
          </ac:inkMkLst>
        </pc:inkChg>
        <pc:inkChg chg="add del mod topLvl">
          <ac:chgData name="仁園 呂" userId="eef67f80-1e14-4c90-a22b-aad4575b3ef9" providerId="ADAL" clId="{FC75A137-0438-4E64-A2F8-CF022979D0B8}" dt="2020-06-21T06:36:32.042" v="169" actId="478"/>
          <ac:inkMkLst>
            <pc:docMk/>
            <pc:sldMk cId="3502353743" sldId="405"/>
            <ac:inkMk id="11" creationId="{13FF4345-49B8-416D-8552-35B426C1BB17}"/>
          </ac:inkMkLst>
        </pc:inkChg>
        <pc:inkChg chg="mod">
          <ac:chgData name="仁園 呂" userId="eef67f80-1e14-4c90-a22b-aad4575b3ef9" providerId="ADAL" clId="{FC75A137-0438-4E64-A2F8-CF022979D0B8}" dt="2020-06-21T07:01:41.243" v="244"/>
          <ac:inkMkLst>
            <pc:docMk/>
            <pc:sldMk cId="3502353743" sldId="405"/>
            <ac:inkMk id="12" creationId="{95FB1EA0-12ED-4AA2-8DFC-64A4223AD0DC}"/>
          </ac:inkMkLst>
        </pc:inkChg>
        <pc:inkChg chg="add del mod">
          <ac:chgData name="仁園 呂" userId="eef67f80-1e14-4c90-a22b-aad4575b3ef9" providerId="ADAL" clId="{FC75A137-0438-4E64-A2F8-CF022979D0B8}" dt="2020-06-21T06:36:32.042" v="169" actId="478"/>
          <ac:inkMkLst>
            <pc:docMk/>
            <pc:sldMk cId="3502353743" sldId="405"/>
            <ac:inkMk id="13" creationId="{BDD68D50-D6FD-4214-AE3D-4598E1E9B61F}"/>
          </ac:inkMkLst>
        </pc:inkChg>
        <pc:inkChg chg="mod">
          <ac:chgData name="仁園 呂" userId="eef67f80-1e14-4c90-a22b-aad4575b3ef9" providerId="ADAL" clId="{FC75A137-0438-4E64-A2F8-CF022979D0B8}" dt="2020-06-21T07:01:41.243" v="244"/>
          <ac:inkMkLst>
            <pc:docMk/>
            <pc:sldMk cId="3502353743" sldId="405"/>
            <ac:inkMk id="13" creationId="{D74B9FD6-C7E2-4546-B94B-FCD5D8620481}"/>
          </ac:inkMkLst>
        </pc:inkChg>
        <pc:inkChg chg="mod">
          <ac:chgData name="仁園 呂" userId="eef67f80-1e14-4c90-a22b-aad4575b3ef9" providerId="ADAL" clId="{FC75A137-0438-4E64-A2F8-CF022979D0B8}" dt="2020-06-21T07:01:41.243" v="244"/>
          <ac:inkMkLst>
            <pc:docMk/>
            <pc:sldMk cId="3502353743" sldId="405"/>
            <ac:inkMk id="14" creationId="{9AA687C3-D1C7-4CF1-B4E7-C0277AE7B98D}"/>
          </ac:inkMkLst>
        </pc:inkChg>
        <pc:inkChg chg="add del">
          <ac:chgData name="仁園 呂" userId="eef67f80-1e14-4c90-a22b-aad4575b3ef9" providerId="ADAL" clId="{FC75A137-0438-4E64-A2F8-CF022979D0B8}" dt="2020-06-21T06:36:32.042" v="169" actId="478"/>
          <ac:inkMkLst>
            <pc:docMk/>
            <pc:sldMk cId="3502353743" sldId="405"/>
            <ac:inkMk id="15" creationId="{44856B4B-037C-4876-9AB5-730FA79562CF}"/>
          </ac:inkMkLst>
        </pc:inkChg>
        <pc:inkChg chg="mod">
          <ac:chgData name="仁園 呂" userId="eef67f80-1e14-4c90-a22b-aad4575b3ef9" providerId="ADAL" clId="{FC75A137-0438-4E64-A2F8-CF022979D0B8}" dt="2020-06-21T07:01:41.243" v="244"/>
          <ac:inkMkLst>
            <pc:docMk/>
            <pc:sldMk cId="3502353743" sldId="405"/>
            <ac:inkMk id="15" creationId="{84CE4504-0726-42B3-B8B8-6AFCB7BC0FFB}"/>
          </ac:inkMkLst>
        </pc:inkChg>
        <pc:inkChg chg="add del">
          <ac:chgData name="仁園 呂" userId="eef67f80-1e14-4c90-a22b-aad4575b3ef9" providerId="ADAL" clId="{FC75A137-0438-4E64-A2F8-CF022979D0B8}" dt="2020-06-21T06:42:45.771" v="172" actId="27957"/>
          <ac:inkMkLst>
            <pc:docMk/>
            <pc:sldMk cId="3502353743" sldId="405"/>
            <ac:inkMk id="16" creationId="{05427611-AB76-476B-8061-A4086D67718E}"/>
          </ac:inkMkLst>
        </pc:inkChg>
        <pc:inkChg chg="mod">
          <ac:chgData name="仁園 呂" userId="eef67f80-1e14-4c90-a22b-aad4575b3ef9" providerId="ADAL" clId="{FC75A137-0438-4E64-A2F8-CF022979D0B8}" dt="2020-06-21T07:01:41.243" v="244"/>
          <ac:inkMkLst>
            <pc:docMk/>
            <pc:sldMk cId="3502353743" sldId="405"/>
            <ac:inkMk id="17" creationId="{9BC8EECA-D284-42FD-84C7-0CD8729A495F}"/>
          </ac:inkMkLst>
        </pc:inkChg>
        <pc:inkChg chg="add del">
          <ac:chgData name="仁園 呂" userId="eef67f80-1e14-4c90-a22b-aad4575b3ef9" providerId="ADAL" clId="{FC75A137-0438-4E64-A2F8-CF022979D0B8}" dt="2020-06-21T06:42:56.473" v="175" actId="478"/>
          <ac:inkMkLst>
            <pc:docMk/>
            <pc:sldMk cId="3502353743" sldId="405"/>
            <ac:inkMk id="17" creationId="{9D83EB12-6E3E-4BEF-906A-5F7DB7A86DD0}"/>
          </ac:inkMkLst>
        </pc:inkChg>
        <pc:inkChg chg="mod">
          <ac:chgData name="仁園 呂" userId="eef67f80-1e14-4c90-a22b-aad4575b3ef9" providerId="ADAL" clId="{FC75A137-0438-4E64-A2F8-CF022979D0B8}" dt="2020-06-21T07:01:41.243" v="244"/>
          <ac:inkMkLst>
            <pc:docMk/>
            <pc:sldMk cId="3502353743" sldId="405"/>
            <ac:inkMk id="18" creationId="{142C161E-BF70-44FE-98B0-062935698680}"/>
          </ac:inkMkLst>
        </pc:inkChg>
        <pc:inkChg chg="add del">
          <ac:chgData name="仁園 呂" userId="eef67f80-1e14-4c90-a22b-aad4575b3ef9" providerId="ADAL" clId="{FC75A137-0438-4E64-A2F8-CF022979D0B8}" dt="2020-06-21T06:42:56.473" v="175" actId="478"/>
          <ac:inkMkLst>
            <pc:docMk/>
            <pc:sldMk cId="3502353743" sldId="405"/>
            <ac:inkMk id="19" creationId="{1EF8279D-22FB-4832-B159-46F071ACE056}"/>
          </ac:inkMkLst>
        </pc:inkChg>
        <pc:inkChg chg="mod">
          <ac:chgData name="仁園 呂" userId="eef67f80-1e14-4c90-a22b-aad4575b3ef9" providerId="ADAL" clId="{FC75A137-0438-4E64-A2F8-CF022979D0B8}" dt="2020-06-21T07:01:41.243" v="244"/>
          <ac:inkMkLst>
            <pc:docMk/>
            <pc:sldMk cId="3502353743" sldId="405"/>
            <ac:inkMk id="20" creationId="{BFB124F1-79BA-4577-A04B-90FAB7B7B460}"/>
          </ac:inkMkLst>
        </pc:inkChg>
        <pc:inkChg chg="add del">
          <ac:chgData name="仁園 呂" userId="eef67f80-1e14-4c90-a22b-aad4575b3ef9" providerId="ADAL" clId="{FC75A137-0438-4E64-A2F8-CF022979D0B8}" dt="2020-06-21T06:43:04.560" v="177" actId="478"/>
          <ac:inkMkLst>
            <pc:docMk/>
            <pc:sldMk cId="3502353743" sldId="405"/>
            <ac:inkMk id="20" creationId="{FD56058E-DEF1-45CC-B469-D22F39F72B54}"/>
          </ac:inkMkLst>
        </pc:inkChg>
        <pc:inkChg chg="add mod">
          <ac:chgData name="仁園 呂" userId="eef67f80-1e14-4c90-a22b-aad4575b3ef9" providerId="ADAL" clId="{FC75A137-0438-4E64-A2F8-CF022979D0B8}" dt="2020-06-21T06:44:11.397" v="181"/>
          <ac:inkMkLst>
            <pc:docMk/>
            <pc:sldMk cId="3502353743" sldId="405"/>
            <ac:inkMk id="21" creationId="{DACCA0B1-B9C4-4B0C-9D39-318CBB0B7D3D}"/>
          </ac:inkMkLst>
        </pc:inkChg>
        <pc:inkChg chg="add mod">
          <ac:chgData name="仁園 呂" userId="eef67f80-1e14-4c90-a22b-aad4575b3ef9" providerId="ADAL" clId="{FC75A137-0438-4E64-A2F8-CF022979D0B8}" dt="2020-06-21T06:44:11.397" v="181"/>
          <ac:inkMkLst>
            <pc:docMk/>
            <pc:sldMk cId="3502353743" sldId="405"/>
            <ac:inkMk id="22" creationId="{56313DFE-770D-48A5-A709-DB28F1D408D0}"/>
          </ac:inkMkLst>
        </pc:inkChg>
        <pc:inkChg chg="add mod">
          <ac:chgData name="仁園 呂" userId="eef67f80-1e14-4c90-a22b-aad4575b3ef9" providerId="ADAL" clId="{FC75A137-0438-4E64-A2F8-CF022979D0B8}" dt="2020-06-21T06:44:18.347" v="189"/>
          <ac:inkMkLst>
            <pc:docMk/>
            <pc:sldMk cId="3502353743" sldId="405"/>
            <ac:inkMk id="24" creationId="{B61C4114-1315-4BAD-BBD1-C4FD8C4A6E21}"/>
          </ac:inkMkLst>
        </pc:inkChg>
        <pc:inkChg chg="add mod">
          <ac:chgData name="仁園 呂" userId="eef67f80-1e14-4c90-a22b-aad4575b3ef9" providerId="ADAL" clId="{FC75A137-0438-4E64-A2F8-CF022979D0B8}" dt="2020-06-21T06:44:18.347" v="189"/>
          <ac:inkMkLst>
            <pc:docMk/>
            <pc:sldMk cId="3502353743" sldId="405"/>
            <ac:inkMk id="25" creationId="{6BB25422-A6AF-47D2-B711-576EA2C7391E}"/>
          </ac:inkMkLst>
        </pc:inkChg>
        <pc:inkChg chg="add mod">
          <ac:chgData name="仁園 呂" userId="eef67f80-1e14-4c90-a22b-aad4575b3ef9" providerId="ADAL" clId="{FC75A137-0438-4E64-A2F8-CF022979D0B8}" dt="2020-06-21T06:44:18.347" v="189"/>
          <ac:inkMkLst>
            <pc:docMk/>
            <pc:sldMk cId="3502353743" sldId="405"/>
            <ac:inkMk id="26" creationId="{6FBC79F4-0ADB-4259-B2B1-F5BF711DD08C}"/>
          </ac:inkMkLst>
        </pc:inkChg>
        <pc:inkChg chg="add mod">
          <ac:chgData name="仁園 呂" userId="eef67f80-1e14-4c90-a22b-aad4575b3ef9" providerId="ADAL" clId="{FC75A137-0438-4E64-A2F8-CF022979D0B8}" dt="2020-06-21T06:44:18.347" v="189"/>
          <ac:inkMkLst>
            <pc:docMk/>
            <pc:sldMk cId="3502353743" sldId="405"/>
            <ac:inkMk id="27" creationId="{112BC0BD-83D1-474B-BDD3-DAC17C7F5A6C}"/>
          </ac:inkMkLst>
        </pc:inkChg>
        <pc:inkChg chg="add mod">
          <ac:chgData name="仁園 呂" userId="eef67f80-1e14-4c90-a22b-aad4575b3ef9" providerId="ADAL" clId="{FC75A137-0438-4E64-A2F8-CF022979D0B8}" dt="2020-06-21T06:44:18.347" v="189"/>
          <ac:inkMkLst>
            <pc:docMk/>
            <pc:sldMk cId="3502353743" sldId="405"/>
            <ac:inkMk id="28" creationId="{9CB4F779-12F3-4E9B-B828-78DBB08C6416}"/>
          </ac:inkMkLst>
        </pc:inkChg>
        <pc:inkChg chg="add mod">
          <ac:chgData name="仁園 呂" userId="eef67f80-1e14-4c90-a22b-aad4575b3ef9" providerId="ADAL" clId="{FC75A137-0438-4E64-A2F8-CF022979D0B8}" dt="2020-06-21T06:44:18.347" v="189"/>
          <ac:inkMkLst>
            <pc:docMk/>
            <pc:sldMk cId="3502353743" sldId="405"/>
            <ac:inkMk id="29" creationId="{5912A4E7-A377-4E47-B043-F7697D7E6993}"/>
          </ac:inkMkLst>
        </pc:inkChg>
        <pc:inkChg chg="add mod">
          <ac:chgData name="仁園 呂" userId="eef67f80-1e14-4c90-a22b-aad4575b3ef9" providerId="ADAL" clId="{FC75A137-0438-4E64-A2F8-CF022979D0B8}" dt="2020-06-21T06:44:18.347" v="189"/>
          <ac:inkMkLst>
            <pc:docMk/>
            <pc:sldMk cId="3502353743" sldId="405"/>
            <ac:inkMk id="30" creationId="{7E1EBE91-D953-40B2-A283-7390148FD110}"/>
          </ac:inkMkLst>
        </pc:inkChg>
        <pc:inkChg chg="add mod">
          <ac:chgData name="仁園 呂" userId="eef67f80-1e14-4c90-a22b-aad4575b3ef9" providerId="ADAL" clId="{FC75A137-0438-4E64-A2F8-CF022979D0B8}" dt="2020-06-21T06:54:45.589" v="210"/>
          <ac:inkMkLst>
            <pc:docMk/>
            <pc:sldMk cId="3502353743" sldId="405"/>
            <ac:inkMk id="33" creationId="{7AA7815B-2C42-4559-94AD-80CDDB28121F}"/>
          </ac:inkMkLst>
        </pc:inkChg>
        <pc:inkChg chg="add del mod">
          <ac:chgData name="仁園 呂" userId="eef67f80-1e14-4c90-a22b-aad4575b3ef9" providerId="ADAL" clId="{FC75A137-0438-4E64-A2F8-CF022979D0B8}" dt="2020-06-21T06:54:45.589" v="210"/>
          <ac:inkMkLst>
            <pc:docMk/>
            <pc:sldMk cId="3502353743" sldId="405"/>
            <ac:inkMk id="34" creationId="{8B418C16-C021-48C3-B201-9AA96308A219}"/>
          </ac:inkMkLst>
        </pc:inkChg>
        <pc:inkChg chg="mod">
          <ac:chgData name="仁園 呂" userId="eef67f80-1e14-4c90-a22b-aad4575b3ef9" providerId="ADAL" clId="{FC75A137-0438-4E64-A2F8-CF022979D0B8}" dt="2020-06-21T07:01:41.243" v="244"/>
          <ac:inkMkLst>
            <pc:docMk/>
            <pc:sldMk cId="3502353743" sldId="405"/>
            <ac:inkMk id="35" creationId="{5BBE90EA-54A0-4DA2-8561-59EBEF10F746}"/>
          </ac:inkMkLst>
        </pc:inkChg>
        <pc:inkChg chg="add mod">
          <ac:chgData name="仁園 呂" userId="eef67f80-1e14-4c90-a22b-aad4575b3ef9" providerId="ADAL" clId="{FC75A137-0438-4E64-A2F8-CF022979D0B8}" dt="2020-06-21T06:54:45.589" v="210"/>
          <ac:inkMkLst>
            <pc:docMk/>
            <pc:sldMk cId="3502353743" sldId="405"/>
            <ac:inkMk id="36" creationId="{C55A0EC6-288E-410C-9617-D86E3ED2AC10}"/>
          </ac:inkMkLst>
        </pc:inkChg>
        <pc:inkChg chg="add mod">
          <ac:chgData name="仁園 呂" userId="eef67f80-1e14-4c90-a22b-aad4575b3ef9" providerId="ADAL" clId="{FC75A137-0438-4E64-A2F8-CF022979D0B8}" dt="2020-06-21T06:44:40.372" v="207"/>
          <ac:inkMkLst>
            <pc:docMk/>
            <pc:sldMk cId="3502353743" sldId="405"/>
            <ac:inkMk id="38" creationId="{D9AABC56-D681-4FCB-9AF1-402C752B2B68}"/>
          </ac:inkMkLst>
        </pc:inkChg>
        <pc:inkChg chg="add mod">
          <ac:chgData name="仁園 呂" userId="eef67f80-1e14-4c90-a22b-aad4575b3ef9" providerId="ADAL" clId="{FC75A137-0438-4E64-A2F8-CF022979D0B8}" dt="2020-06-21T06:44:40.372" v="207"/>
          <ac:inkMkLst>
            <pc:docMk/>
            <pc:sldMk cId="3502353743" sldId="405"/>
            <ac:inkMk id="39" creationId="{08E56931-377F-4F40-A064-8946411CCC0E}"/>
          </ac:inkMkLst>
        </pc:inkChg>
        <pc:inkChg chg="add mod">
          <ac:chgData name="仁園 呂" userId="eef67f80-1e14-4c90-a22b-aad4575b3ef9" providerId="ADAL" clId="{FC75A137-0438-4E64-A2F8-CF022979D0B8}" dt="2020-06-21T06:44:40.372" v="207"/>
          <ac:inkMkLst>
            <pc:docMk/>
            <pc:sldMk cId="3502353743" sldId="405"/>
            <ac:inkMk id="40" creationId="{054F914E-CC20-4B15-AD24-810AFD4F78D5}"/>
          </ac:inkMkLst>
        </pc:inkChg>
        <pc:inkChg chg="add mod">
          <ac:chgData name="仁園 呂" userId="eef67f80-1e14-4c90-a22b-aad4575b3ef9" providerId="ADAL" clId="{FC75A137-0438-4E64-A2F8-CF022979D0B8}" dt="2020-06-21T06:44:40.372" v="207"/>
          <ac:inkMkLst>
            <pc:docMk/>
            <pc:sldMk cId="3502353743" sldId="405"/>
            <ac:inkMk id="41" creationId="{A90143F2-D642-4E25-9D7E-7FDF36852225}"/>
          </ac:inkMkLst>
        </pc:inkChg>
        <pc:inkChg chg="add mod">
          <ac:chgData name="仁園 呂" userId="eef67f80-1e14-4c90-a22b-aad4575b3ef9" providerId="ADAL" clId="{FC75A137-0438-4E64-A2F8-CF022979D0B8}" dt="2020-06-21T06:44:40.372" v="207"/>
          <ac:inkMkLst>
            <pc:docMk/>
            <pc:sldMk cId="3502353743" sldId="405"/>
            <ac:inkMk id="42" creationId="{5E80EE58-A0C1-42BC-8D96-01C6165BD267}"/>
          </ac:inkMkLst>
        </pc:inkChg>
        <pc:inkChg chg="add mod">
          <ac:chgData name="仁園 呂" userId="eef67f80-1e14-4c90-a22b-aad4575b3ef9" providerId="ADAL" clId="{FC75A137-0438-4E64-A2F8-CF022979D0B8}" dt="2020-06-21T06:44:40.372" v="207"/>
          <ac:inkMkLst>
            <pc:docMk/>
            <pc:sldMk cId="3502353743" sldId="405"/>
            <ac:inkMk id="43" creationId="{9E6E0939-631A-4421-8C27-75107D8FB099}"/>
          </ac:inkMkLst>
        </pc:inkChg>
        <pc:inkChg chg="add mod">
          <ac:chgData name="仁園 呂" userId="eef67f80-1e14-4c90-a22b-aad4575b3ef9" providerId="ADAL" clId="{FC75A137-0438-4E64-A2F8-CF022979D0B8}" dt="2020-06-21T06:44:40.372" v="207"/>
          <ac:inkMkLst>
            <pc:docMk/>
            <pc:sldMk cId="3502353743" sldId="405"/>
            <ac:inkMk id="44" creationId="{D5242DA6-BBD8-43A9-A08F-D47F7252786B}"/>
          </ac:inkMkLst>
        </pc:inkChg>
        <pc:inkChg chg="add mod">
          <ac:chgData name="仁園 呂" userId="eef67f80-1e14-4c90-a22b-aad4575b3ef9" providerId="ADAL" clId="{FC75A137-0438-4E64-A2F8-CF022979D0B8}" dt="2020-06-21T06:44:40.372" v="207"/>
          <ac:inkMkLst>
            <pc:docMk/>
            <pc:sldMk cId="3502353743" sldId="405"/>
            <ac:inkMk id="45" creationId="{AF0AE890-AAC4-4852-9806-497290219EF7}"/>
          </ac:inkMkLst>
        </pc:inkChg>
        <pc:inkChg chg="add mod">
          <ac:chgData name="仁園 呂" userId="eef67f80-1e14-4c90-a22b-aad4575b3ef9" providerId="ADAL" clId="{FC75A137-0438-4E64-A2F8-CF022979D0B8}" dt="2020-06-21T06:44:40.372" v="207"/>
          <ac:inkMkLst>
            <pc:docMk/>
            <pc:sldMk cId="3502353743" sldId="405"/>
            <ac:inkMk id="46" creationId="{CDFEE5A1-3063-4FCE-8D0D-2A1201C24337}"/>
          </ac:inkMkLst>
        </pc:inkChg>
        <pc:inkChg chg="add mod">
          <ac:chgData name="仁園 呂" userId="eef67f80-1e14-4c90-a22b-aad4575b3ef9" providerId="ADAL" clId="{FC75A137-0438-4E64-A2F8-CF022979D0B8}" dt="2020-06-21T06:44:40.372" v="207"/>
          <ac:inkMkLst>
            <pc:docMk/>
            <pc:sldMk cId="3502353743" sldId="405"/>
            <ac:inkMk id="47" creationId="{CFCA685E-D76E-4134-82A4-746772438A36}"/>
          </ac:inkMkLst>
        </pc:inkChg>
        <pc:inkChg chg="mod">
          <ac:chgData name="仁園 呂" userId="eef67f80-1e14-4c90-a22b-aad4575b3ef9" providerId="ADAL" clId="{FC75A137-0438-4E64-A2F8-CF022979D0B8}" dt="2020-06-21T07:01:41.243" v="244"/>
          <ac:inkMkLst>
            <pc:docMk/>
            <pc:sldMk cId="3502353743" sldId="405"/>
            <ac:inkMk id="48" creationId="{0B2ED88E-29A9-402D-9A36-001FDAACA0C1}"/>
          </ac:inkMkLst>
        </pc:inkChg>
        <pc:inkChg chg="add mod">
          <ac:chgData name="仁園 呂" userId="eef67f80-1e14-4c90-a22b-aad4575b3ef9" providerId="ADAL" clId="{FC75A137-0438-4E64-A2F8-CF022979D0B8}" dt="2020-06-21T06:44:40.372" v="207"/>
          <ac:inkMkLst>
            <pc:docMk/>
            <pc:sldMk cId="3502353743" sldId="405"/>
            <ac:inkMk id="49" creationId="{AFB6E655-754B-48A6-8098-7ADB52213498}"/>
          </ac:inkMkLst>
        </pc:inkChg>
        <pc:inkChg chg="mod">
          <ac:chgData name="仁園 呂" userId="eef67f80-1e14-4c90-a22b-aad4575b3ef9" providerId="ADAL" clId="{FC75A137-0438-4E64-A2F8-CF022979D0B8}" dt="2020-06-21T07:01:41.243" v="244"/>
          <ac:inkMkLst>
            <pc:docMk/>
            <pc:sldMk cId="3502353743" sldId="405"/>
            <ac:inkMk id="52" creationId="{B7A61925-8344-4FAF-A533-A01EDB321407}"/>
          </ac:inkMkLst>
        </pc:inkChg>
        <pc:inkChg chg="mod">
          <ac:chgData name="仁園 呂" userId="eef67f80-1e14-4c90-a22b-aad4575b3ef9" providerId="ADAL" clId="{FC75A137-0438-4E64-A2F8-CF022979D0B8}" dt="2020-06-21T07:01:41.243" v="244"/>
          <ac:inkMkLst>
            <pc:docMk/>
            <pc:sldMk cId="3502353743" sldId="405"/>
            <ac:inkMk id="53" creationId="{FF527F75-315C-4936-ACD4-1AD11BD9988C}"/>
          </ac:inkMkLst>
        </pc:inkChg>
        <pc:inkChg chg="mod">
          <ac:chgData name="仁園 呂" userId="eef67f80-1e14-4c90-a22b-aad4575b3ef9" providerId="ADAL" clId="{FC75A137-0438-4E64-A2F8-CF022979D0B8}" dt="2020-06-21T07:01:41.243" v="244"/>
          <ac:inkMkLst>
            <pc:docMk/>
            <pc:sldMk cId="3502353743" sldId="405"/>
            <ac:inkMk id="55" creationId="{024E3457-EBAD-4E34-B0AD-2644BA06B4CA}"/>
          </ac:inkMkLst>
        </pc:inkChg>
        <pc:inkChg chg="mod">
          <ac:chgData name="仁園 呂" userId="eef67f80-1e14-4c90-a22b-aad4575b3ef9" providerId="ADAL" clId="{FC75A137-0438-4E64-A2F8-CF022979D0B8}" dt="2020-06-21T07:01:41.243" v="244"/>
          <ac:inkMkLst>
            <pc:docMk/>
            <pc:sldMk cId="3502353743" sldId="405"/>
            <ac:inkMk id="57" creationId="{166184BF-DC98-4563-8DDA-EFB71C4BBE46}"/>
          </ac:inkMkLst>
        </pc:inkChg>
        <pc:inkChg chg="mod">
          <ac:chgData name="仁園 呂" userId="eef67f80-1e14-4c90-a22b-aad4575b3ef9" providerId="ADAL" clId="{FC75A137-0438-4E64-A2F8-CF022979D0B8}" dt="2020-06-21T07:01:41.243" v="244"/>
          <ac:inkMkLst>
            <pc:docMk/>
            <pc:sldMk cId="3502353743" sldId="405"/>
            <ac:inkMk id="58" creationId="{7D4DA27E-E278-45B4-B1C4-AC58BEF6CCA1}"/>
          </ac:inkMkLst>
        </pc:inkChg>
        <pc:inkChg chg="mod">
          <ac:chgData name="仁園 呂" userId="eef67f80-1e14-4c90-a22b-aad4575b3ef9" providerId="ADAL" clId="{FC75A137-0438-4E64-A2F8-CF022979D0B8}" dt="2020-06-21T07:01:41.243" v="244"/>
          <ac:inkMkLst>
            <pc:docMk/>
            <pc:sldMk cId="3502353743" sldId="405"/>
            <ac:inkMk id="59" creationId="{43B6D3E3-47AC-4305-BBE2-AE40EF877C78}"/>
          </ac:inkMkLst>
        </pc:inkChg>
        <pc:inkChg chg="mod">
          <ac:chgData name="仁園 呂" userId="eef67f80-1e14-4c90-a22b-aad4575b3ef9" providerId="ADAL" clId="{FC75A137-0438-4E64-A2F8-CF022979D0B8}" dt="2020-06-21T07:01:41.243" v="244"/>
          <ac:inkMkLst>
            <pc:docMk/>
            <pc:sldMk cId="3502353743" sldId="405"/>
            <ac:inkMk id="60" creationId="{E3970C21-C9CB-40EB-B678-463A1CD255E0}"/>
          </ac:inkMkLst>
        </pc:inkChg>
        <pc:inkChg chg="mod">
          <ac:chgData name="仁園 呂" userId="eef67f80-1e14-4c90-a22b-aad4575b3ef9" providerId="ADAL" clId="{FC75A137-0438-4E64-A2F8-CF022979D0B8}" dt="2020-06-21T07:01:41.243" v="244"/>
          <ac:inkMkLst>
            <pc:docMk/>
            <pc:sldMk cId="3502353743" sldId="405"/>
            <ac:inkMk id="62" creationId="{6CDAD6E4-356C-412A-B912-318319B18AE9}"/>
          </ac:inkMkLst>
        </pc:inkChg>
        <pc:inkChg chg="mod">
          <ac:chgData name="仁園 呂" userId="eef67f80-1e14-4c90-a22b-aad4575b3ef9" providerId="ADAL" clId="{FC75A137-0438-4E64-A2F8-CF022979D0B8}" dt="2020-06-21T07:01:41.243" v="244"/>
          <ac:inkMkLst>
            <pc:docMk/>
            <pc:sldMk cId="3502353743" sldId="405"/>
            <ac:inkMk id="63" creationId="{905165A7-4552-42E9-BD03-EA52753A5F37}"/>
          </ac:inkMkLst>
        </pc:inkChg>
        <pc:inkChg chg="mod">
          <ac:chgData name="仁園 呂" userId="eef67f80-1e14-4c90-a22b-aad4575b3ef9" providerId="ADAL" clId="{FC75A137-0438-4E64-A2F8-CF022979D0B8}" dt="2020-06-21T07:01:41.243" v="244"/>
          <ac:inkMkLst>
            <pc:docMk/>
            <pc:sldMk cId="3502353743" sldId="405"/>
            <ac:inkMk id="65" creationId="{5EC3F4B0-A7E3-4EBD-8D99-38299CD6BF46}"/>
          </ac:inkMkLst>
        </pc:inkChg>
        <pc:inkChg chg="mod">
          <ac:chgData name="仁園 呂" userId="eef67f80-1e14-4c90-a22b-aad4575b3ef9" providerId="ADAL" clId="{FC75A137-0438-4E64-A2F8-CF022979D0B8}" dt="2020-06-21T07:01:41.243" v="244"/>
          <ac:inkMkLst>
            <pc:docMk/>
            <pc:sldMk cId="3502353743" sldId="405"/>
            <ac:inkMk id="66" creationId="{9A22BFC3-2A35-4B46-B20F-E4D1463BB49E}"/>
          </ac:inkMkLst>
        </pc:inkChg>
        <pc:inkChg chg="mod">
          <ac:chgData name="仁園 呂" userId="eef67f80-1e14-4c90-a22b-aad4575b3ef9" providerId="ADAL" clId="{FC75A137-0438-4E64-A2F8-CF022979D0B8}" dt="2020-06-21T06:56:35.735" v="219"/>
          <ac:inkMkLst>
            <pc:docMk/>
            <pc:sldMk cId="3502353743" sldId="405"/>
            <ac:inkMk id="68" creationId="{5AB39B63-8204-4FB5-8100-AC731BA5CDB6}"/>
          </ac:inkMkLst>
        </pc:inkChg>
        <pc:inkChg chg="mod">
          <ac:chgData name="仁園 呂" userId="eef67f80-1e14-4c90-a22b-aad4575b3ef9" providerId="ADAL" clId="{FC75A137-0438-4E64-A2F8-CF022979D0B8}" dt="2020-06-21T06:56:35.735" v="219"/>
          <ac:inkMkLst>
            <pc:docMk/>
            <pc:sldMk cId="3502353743" sldId="405"/>
            <ac:inkMk id="69" creationId="{409EE3ED-FBB5-454A-B913-74651F89543B}"/>
          </ac:inkMkLst>
        </pc:inkChg>
        <pc:inkChg chg="mod">
          <ac:chgData name="仁園 呂" userId="eef67f80-1e14-4c90-a22b-aad4575b3ef9" providerId="ADAL" clId="{FC75A137-0438-4E64-A2F8-CF022979D0B8}" dt="2020-06-21T06:56:35.735" v="219"/>
          <ac:inkMkLst>
            <pc:docMk/>
            <pc:sldMk cId="3502353743" sldId="405"/>
            <ac:inkMk id="70" creationId="{D1950DFF-A108-47FE-B60D-7164146FAC7D}"/>
          </ac:inkMkLst>
        </pc:inkChg>
        <pc:inkChg chg="mod">
          <ac:chgData name="仁園 呂" userId="eef67f80-1e14-4c90-a22b-aad4575b3ef9" providerId="ADAL" clId="{FC75A137-0438-4E64-A2F8-CF022979D0B8}" dt="2020-06-21T06:56:35.735" v="219"/>
          <ac:inkMkLst>
            <pc:docMk/>
            <pc:sldMk cId="3502353743" sldId="405"/>
            <ac:inkMk id="72" creationId="{BBA0206A-5096-488E-9B9A-0D646A7C62D8}"/>
          </ac:inkMkLst>
        </pc:inkChg>
        <pc:inkChg chg="mod">
          <ac:chgData name="仁園 呂" userId="eef67f80-1e14-4c90-a22b-aad4575b3ef9" providerId="ADAL" clId="{FC75A137-0438-4E64-A2F8-CF022979D0B8}" dt="2020-06-21T06:56:35.735" v="219"/>
          <ac:inkMkLst>
            <pc:docMk/>
            <pc:sldMk cId="3502353743" sldId="405"/>
            <ac:inkMk id="73" creationId="{0E066286-6009-4667-8922-087558255853}"/>
          </ac:inkMkLst>
        </pc:inkChg>
        <pc:inkChg chg="mod">
          <ac:chgData name="仁園 呂" userId="eef67f80-1e14-4c90-a22b-aad4575b3ef9" providerId="ADAL" clId="{FC75A137-0438-4E64-A2F8-CF022979D0B8}" dt="2020-06-21T06:56:35.735" v="219"/>
          <ac:inkMkLst>
            <pc:docMk/>
            <pc:sldMk cId="3502353743" sldId="405"/>
            <ac:inkMk id="74" creationId="{E12584D4-6073-40D3-B321-58470BD6F00F}"/>
          </ac:inkMkLst>
        </pc:inkChg>
        <pc:inkChg chg="mod">
          <ac:chgData name="仁園 呂" userId="eef67f80-1e14-4c90-a22b-aad4575b3ef9" providerId="ADAL" clId="{FC75A137-0438-4E64-A2F8-CF022979D0B8}" dt="2020-06-21T06:56:35.735" v="219"/>
          <ac:inkMkLst>
            <pc:docMk/>
            <pc:sldMk cId="3502353743" sldId="405"/>
            <ac:inkMk id="75" creationId="{FA59EED2-319C-45AF-A94A-7E0A0BD6A7B1}"/>
          </ac:inkMkLst>
        </pc:inkChg>
        <pc:inkChg chg="mod">
          <ac:chgData name="仁園 呂" userId="eef67f80-1e14-4c90-a22b-aad4575b3ef9" providerId="ADAL" clId="{FC75A137-0438-4E64-A2F8-CF022979D0B8}" dt="2020-06-21T06:56:35.735" v="219"/>
          <ac:inkMkLst>
            <pc:docMk/>
            <pc:sldMk cId="3502353743" sldId="405"/>
            <ac:inkMk id="76" creationId="{F4AC7EC1-D0CE-4D0E-9C05-61E3ADAAAF6F}"/>
          </ac:inkMkLst>
        </pc:inkChg>
        <pc:inkChg chg="mod">
          <ac:chgData name="仁園 呂" userId="eef67f80-1e14-4c90-a22b-aad4575b3ef9" providerId="ADAL" clId="{FC75A137-0438-4E64-A2F8-CF022979D0B8}" dt="2020-06-21T06:56:48.675" v="221"/>
          <ac:inkMkLst>
            <pc:docMk/>
            <pc:sldMk cId="3502353743" sldId="405"/>
            <ac:inkMk id="79" creationId="{55FF1F27-A474-45EE-9E32-FC4E81EFFDD3}"/>
          </ac:inkMkLst>
        </pc:inkChg>
        <pc:inkChg chg="mod">
          <ac:chgData name="仁園 呂" userId="eef67f80-1e14-4c90-a22b-aad4575b3ef9" providerId="ADAL" clId="{FC75A137-0438-4E64-A2F8-CF022979D0B8}" dt="2020-06-21T06:56:48.675" v="221"/>
          <ac:inkMkLst>
            <pc:docMk/>
            <pc:sldMk cId="3502353743" sldId="405"/>
            <ac:inkMk id="80" creationId="{DEAF6F2D-8D86-4E18-97AF-015EA122E761}"/>
          </ac:inkMkLst>
        </pc:inkChg>
        <pc:inkChg chg="mod">
          <ac:chgData name="仁園 呂" userId="eef67f80-1e14-4c90-a22b-aad4575b3ef9" providerId="ADAL" clId="{FC75A137-0438-4E64-A2F8-CF022979D0B8}" dt="2020-06-21T06:56:48.675" v="221"/>
          <ac:inkMkLst>
            <pc:docMk/>
            <pc:sldMk cId="3502353743" sldId="405"/>
            <ac:inkMk id="81" creationId="{0C15241B-2CC3-4E3C-A16C-51D742761A24}"/>
          </ac:inkMkLst>
        </pc:inkChg>
        <pc:inkChg chg="mod">
          <ac:chgData name="仁園 呂" userId="eef67f80-1e14-4c90-a22b-aad4575b3ef9" providerId="ADAL" clId="{FC75A137-0438-4E64-A2F8-CF022979D0B8}" dt="2020-06-21T06:56:48.675" v="221"/>
          <ac:inkMkLst>
            <pc:docMk/>
            <pc:sldMk cId="3502353743" sldId="405"/>
            <ac:inkMk id="82" creationId="{838BF7F8-4BB2-43A0-A021-43D27AC8B92A}"/>
          </ac:inkMkLst>
        </pc:inkChg>
        <pc:inkChg chg="mod">
          <ac:chgData name="仁園 呂" userId="eef67f80-1e14-4c90-a22b-aad4575b3ef9" providerId="ADAL" clId="{FC75A137-0438-4E64-A2F8-CF022979D0B8}" dt="2020-06-21T06:56:48.675" v="221"/>
          <ac:inkMkLst>
            <pc:docMk/>
            <pc:sldMk cId="3502353743" sldId="405"/>
            <ac:inkMk id="85" creationId="{B197C7C3-876A-445F-849E-CEAAB77E75E0}"/>
          </ac:inkMkLst>
        </pc:inkChg>
        <pc:inkChg chg="mod">
          <ac:chgData name="仁園 呂" userId="eef67f80-1e14-4c90-a22b-aad4575b3ef9" providerId="ADAL" clId="{FC75A137-0438-4E64-A2F8-CF022979D0B8}" dt="2020-06-21T06:56:48.675" v="221"/>
          <ac:inkMkLst>
            <pc:docMk/>
            <pc:sldMk cId="3502353743" sldId="405"/>
            <ac:inkMk id="86" creationId="{B42E0ECF-8B8E-4DA3-B513-E7CD4B54CEB7}"/>
          </ac:inkMkLst>
        </pc:inkChg>
        <pc:inkChg chg="mod">
          <ac:chgData name="仁園 呂" userId="eef67f80-1e14-4c90-a22b-aad4575b3ef9" providerId="ADAL" clId="{FC75A137-0438-4E64-A2F8-CF022979D0B8}" dt="2020-06-21T06:56:48.675" v="221"/>
          <ac:inkMkLst>
            <pc:docMk/>
            <pc:sldMk cId="3502353743" sldId="405"/>
            <ac:inkMk id="87" creationId="{C5330F47-FA79-4B99-AF5C-CC4FCA9E89E8}"/>
          </ac:inkMkLst>
        </pc:inkChg>
        <pc:inkChg chg="mod">
          <ac:chgData name="仁園 呂" userId="eef67f80-1e14-4c90-a22b-aad4575b3ef9" providerId="ADAL" clId="{FC75A137-0438-4E64-A2F8-CF022979D0B8}" dt="2020-06-21T06:57:08.429" v="224"/>
          <ac:inkMkLst>
            <pc:docMk/>
            <pc:sldMk cId="3502353743" sldId="405"/>
            <ac:inkMk id="89" creationId="{155BCA4D-27BD-40A7-9BFB-072C0118F09D}"/>
          </ac:inkMkLst>
        </pc:inkChg>
        <pc:inkChg chg="mod">
          <ac:chgData name="仁園 呂" userId="eef67f80-1e14-4c90-a22b-aad4575b3ef9" providerId="ADAL" clId="{FC75A137-0438-4E64-A2F8-CF022979D0B8}" dt="2020-06-21T06:57:08.429" v="224"/>
          <ac:inkMkLst>
            <pc:docMk/>
            <pc:sldMk cId="3502353743" sldId="405"/>
            <ac:inkMk id="90" creationId="{A8828FCD-2CA4-470D-B061-26CC822FEB5F}"/>
          </ac:inkMkLst>
        </pc:inkChg>
        <pc:inkChg chg="mod">
          <ac:chgData name="仁園 呂" userId="eef67f80-1e14-4c90-a22b-aad4575b3ef9" providerId="ADAL" clId="{FC75A137-0438-4E64-A2F8-CF022979D0B8}" dt="2020-06-21T06:57:08.429" v="224"/>
          <ac:inkMkLst>
            <pc:docMk/>
            <pc:sldMk cId="3502353743" sldId="405"/>
            <ac:inkMk id="91" creationId="{B98E2948-A2D5-4160-BB40-AC5120D4DABA}"/>
          </ac:inkMkLst>
        </pc:inkChg>
        <pc:inkChg chg="mod">
          <ac:chgData name="仁園 呂" userId="eef67f80-1e14-4c90-a22b-aad4575b3ef9" providerId="ADAL" clId="{FC75A137-0438-4E64-A2F8-CF022979D0B8}" dt="2020-06-21T06:57:08.429" v="224"/>
          <ac:inkMkLst>
            <pc:docMk/>
            <pc:sldMk cId="3502353743" sldId="405"/>
            <ac:inkMk id="92" creationId="{7FA04403-E353-49B0-BEDF-84530FC37D44}"/>
          </ac:inkMkLst>
        </pc:inkChg>
        <pc:inkChg chg="mod">
          <ac:chgData name="仁園 呂" userId="eef67f80-1e14-4c90-a22b-aad4575b3ef9" providerId="ADAL" clId="{FC75A137-0438-4E64-A2F8-CF022979D0B8}" dt="2020-06-21T06:57:08.429" v="224"/>
          <ac:inkMkLst>
            <pc:docMk/>
            <pc:sldMk cId="3502353743" sldId="405"/>
            <ac:inkMk id="93" creationId="{BCECDB7D-247D-49BB-83C2-F6C17E4934E2}"/>
          </ac:inkMkLst>
        </pc:inkChg>
        <pc:inkChg chg="mod">
          <ac:chgData name="仁園 呂" userId="eef67f80-1e14-4c90-a22b-aad4575b3ef9" providerId="ADAL" clId="{FC75A137-0438-4E64-A2F8-CF022979D0B8}" dt="2020-06-21T06:57:08.429" v="224"/>
          <ac:inkMkLst>
            <pc:docMk/>
            <pc:sldMk cId="3502353743" sldId="405"/>
            <ac:inkMk id="94" creationId="{518CA369-F8BD-44CD-88AA-7C09446DB7FC}"/>
          </ac:inkMkLst>
        </pc:inkChg>
        <pc:inkChg chg="mod">
          <ac:chgData name="仁園 呂" userId="eef67f80-1e14-4c90-a22b-aad4575b3ef9" providerId="ADAL" clId="{FC75A137-0438-4E64-A2F8-CF022979D0B8}" dt="2020-06-21T06:57:08.429" v="224"/>
          <ac:inkMkLst>
            <pc:docMk/>
            <pc:sldMk cId="3502353743" sldId="405"/>
            <ac:inkMk id="95" creationId="{A5F0936B-9098-4D87-970E-514EC2327293}"/>
          </ac:inkMkLst>
        </pc:inkChg>
        <pc:inkChg chg="mod">
          <ac:chgData name="仁園 呂" userId="eef67f80-1e14-4c90-a22b-aad4575b3ef9" providerId="ADAL" clId="{FC75A137-0438-4E64-A2F8-CF022979D0B8}" dt="2020-06-21T06:57:08.429" v="224"/>
          <ac:inkMkLst>
            <pc:docMk/>
            <pc:sldMk cId="3502353743" sldId="405"/>
            <ac:inkMk id="96" creationId="{A8F60104-2BF9-4EBE-8F4D-B836CEFBE685}"/>
          </ac:inkMkLst>
        </pc:inkChg>
        <pc:inkChg chg="mod">
          <ac:chgData name="仁園 呂" userId="eef67f80-1e14-4c90-a22b-aad4575b3ef9" providerId="ADAL" clId="{FC75A137-0438-4E64-A2F8-CF022979D0B8}" dt="2020-06-21T06:57:08.429" v="224"/>
          <ac:inkMkLst>
            <pc:docMk/>
            <pc:sldMk cId="3502353743" sldId="405"/>
            <ac:inkMk id="97" creationId="{E97F1939-74BC-4851-8676-9EC448A030FD}"/>
          </ac:inkMkLst>
        </pc:inkChg>
        <pc:inkChg chg="mod">
          <ac:chgData name="仁園 呂" userId="eef67f80-1e14-4c90-a22b-aad4575b3ef9" providerId="ADAL" clId="{FC75A137-0438-4E64-A2F8-CF022979D0B8}" dt="2020-06-21T06:57:08.429" v="224"/>
          <ac:inkMkLst>
            <pc:docMk/>
            <pc:sldMk cId="3502353743" sldId="405"/>
            <ac:inkMk id="98" creationId="{5933492E-018C-4863-8F28-44774440D2F4}"/>
          </ac:inkMkLst>
        </pc:inkChg>
        <pc:inkChg chg="mod">
          <ac:chgData name="仁園 呂" userId="eef67f80-1e14-4c90-a22b-aad4575b3ef9" providerId="ADAL" clId="{FC75A137-0438-4E64-A2F8-CF022979D0B8}" dt="2020-06-21T06:57:08.429" v="224"/>
          <ac:inkMkLst>
            <pc:docMk/>
            <pc:sldMk cId="3502353743" sldId="405"/>
            <ac:inkMk id="99" creationId="{3E90DAA2-D419-432E-B3DF-5685F86D9D42}"/>
          </ac:inkMkLst>
        </pc:inkChg>
        <pc:inkChg chg="mod">
          <ac:chgData name="仁園 呂" userId="eef67f80-1e14-4c90-a22b-aad4575b3ef9" providerId="ADAL" clId="{FC75A137-0438-4E64-A2F8-CF022979D0B8}" dt="2020-06-21T06:57:08.429" v="224"/>
          <ac:inkMkLst>
            <pc:docMk/>
            <pc:sldMk cId="3502353743" sldId="405"/>
            <ac:inkMk id="101" creationId="{B6A626F6-3E3B-4E55-B7CC-0B54E48449D3}"/>
          </ac:inkMkLst>
        </pc:inkChg>
        <pc:inkChg chg="mod">
          <ac:chgData name="仁園 呂" userId="eef67f80-1e14-4c90-a22b-aad4575b3ef9" providerId="ADAL" clId="{FC75A137-0438-4E64-A2F8-CF022979D0B8}" dt="2020-06-21T06:57:08.429" v="224"/>
          <ac:inkMkLst>
            <pc:docMk/>
            <pc:sldMk cId="3502353743" sldId="405"/>
            <ac:inkMk id="102" creationId="{1D399C39-2AD7-4BFE-B808-BE7763B2F57C}"/>
          </ac:inkMkLst>
        </pc:inkChg>
        <pc:inkChg chg="mod">
          <ac:chgData name="仁園 呂" userId="eef67f80-1e14-4c90-a22b-aad4575b3ef9" providerId="ADAL" clId="{FC75A137-0438-4E64-A2F8-CF022979D0B8}" dt="2020-06-21T06:57:08.429" v="224"/>
          <ac:inkMkLst>
            <pc:docMk/>
            <pc:sldMk cId="3502353743" sldId="405"/>
            <ac:inkMk id="103" creationId="{07CA75AB-81C9-4ECD-8A1F-BB81CEE822DB}"/>
          </ac:inkMkLst>
        </pc:inkChg>
        <pc:inkChg chg="mod">
          <ac:chgData name="仁園 呂" userId="eef67f80-1e14-4c90-a22b-aad4575b3ef9" providerId="ADAL" clId="{FC75A137-0438-4E64-A2F8-CF022979D0B8}" dt="2020-06-21T06:57:08.429" v="224"/>
          <ac:inkMkLst>
            <pc:docMk/>
            <pc:sldMk cId="3502353743" sldId="405"/>
            <ac:inkMk id="105" creationId="{90CAB22E-81AE-445E-9130-F5070102F1B0}"/>
          </ac:inkMkLst>
        </pc:inkChg>
        <pc:inkChg chg="mod">
          <ac:chgData name="仁園 呂" userId="eef67f80-1e14-4c90-a22b-aad4575b3ef9" providerId="ADAL" clId="{FC75A137-0438-4E64-A2F8-CF022979D0B8}" dt="2020-06-21T06:57:08.429" v="224"/>
          <ac:inkMkLst>
            <pc:docMk/>
            <pc:sldMk cId="3502353743" sldId="405"/>
            <ac:inkMk id="106" creationId="{946085B7-966F-4B93-B8E3-431F3FF9058F}"/>
          </ac:inkMkLst>
        </pc:inkChg>
        <pc:inkChg chg="mod">
          <ac:chgData name="仁園 呂" userId="eef67f80-1e14-4c90-a22b-aad4575b3ef9" providerId="ADAL" clId="{FC75A137-0438-4E64-A2F8-CF022979D0B8}" dt="2020-06-21T06:57:18.823" v="225"/>
          <ac:inkMkLst>
            <pc:docMk/>
            <pc:sldMk cId="3502353743" sldId="405"/>
            <ac:inkMk id="108" creationId="{4E039B9E-A7D7-4EA4-B186-F1CE589C5536}"/>
          </ac:inkMkLst>
        </pc:inkChg>
        <pc:inkChg chg="mod">
          <ac:chgData name="仁園 呂" userId="eef67f80-1e14-4c90-a22b-aad4575b3ef9" providerId="ADAL" clId="{FC75A137-0438-4E64-A2F8-CF022979D0B8}" dt="2020-06-21T06:57:18.823" v="225"/>
          <ac:inkMkLst>
            <pc:docMk/>
            <pc:sldMk cId="3502353743" sldId="405"/>
            <ac:inkMk id="109" creationId="{49D497C7-3584-4C53-AD2A-D76C2CD97A71}"/>
          </ac:inkMkLst>
        </pc:inkChg>
        <pc:inkChg chg="mod">
          <ac:chgData name="仁園 呂" userId="eef67f80-1e14-4c90-a22b-aad4575b3ef9" providerId="ADAL" clId="{FC75A137-0438-4E64-A2F8-CF022979D0B8}" dt="2020-06-21T06:57:18.823" v="225"/>
          <ac:inkMkLst>
            <pc:docMk/>
            <pc:sldMk cId="3502353743" sldId="405"/>
            <ac:inkMk id="110" creationId="{7F1DF4C5-10B6-423B-8BBC-F0EE9ADED6C1}"/>
          </ac:inkMkLst>
        </pc:inkChg>
        <pc:inkChg chg="mod">
          <ac:chgData name="仁園 呂" userId="eef67f80-1e14-4c90-a22b-aad4575b3ef9" providerId="ADAL" clId="{FC75A137-0438-4E64-A2F8-CF022979D0B8}" dt="2020-06-21T06:57:18.823" v="225"/>
          <ac:inkMkLst>
            <pc:docMk/>
            <pc:sldMk cId="3502353743" sldId="405"/>
            <ac:inkMk id="111" creationId="{61ECA591-97E4-42D8-BB1B-BE7A80A073F5}"/>
          </ac:inkMkLst>
        </pc:inkChg>
        <pc:inkChg chg="mod">
          <ac:chgData name="仁園 呂" userId="eef67f80-1e14-4c90-a22b-aad4575b3ef9" providerId="ADAL" clId="{FC75A137-0438-4E64-A2F8-CF022979D0B8}" dt="2020-06-21T06:57:18.823" v="225"/>
          <ac:inkMkLst>
            <pc:docMk/>
            <pc:sldMk cId="3502353743" sldId="405"/>
            <ac:inkMk id="112" creationId="{83CE7A3F-8A72-4E41-9D69-38B55293D745}"/>
          </ac:inkMkLst>
        </pc:inkChg>
        <pc:inkChg chg="mod">
          <ac:chgData name="仁園 呂" userId="eef67f80-1e14-4c90-a22b-aad4575b3ef9" providerId="ADAL" clId="{FC75A137-0438-4E64-A2F8-CF022979D0B8}" dt="2020-06-21T06:57:18.823" v="225"/>
          <ac:inkMkLst>
            <pc:docMk/>
            <pc:sldMk cId="3502353743" sldId="405"/>
            <ac:inkMk id="113" creationId="{DF3E2B34-BA7C-434B-B0A9-4282B15B5693}"/>
          </ac:inkMkLst>
        </pc:inkChg>
        <pc:inkChg chg="mod">
          <ac:chgData name="仁園 呂" userId="eef67f80-1e14-4c90-a22b-aad4575b3ef9" providerId="ADAL" clId="{FC75A137-0438-4E64-A2F8-CF022979D0B8}" dt="2020-06-21T06:57:32.652" v="228"/>
          <ac:inkMkLst>
            <pc:docMk/>
            <pc:sldMk cId="3502353743" sldId="405"/>
            <ac:inkMk id="115" creationId="{052EE0BC-A3F5-4F03-80E2-19D33665A3E2}"/>
          </ac:inkMkLst>
        </pc:inkChg>
        <pc:inkChg chg="mod">
          <ac:chgData name="仁園 呂" userId="eef67f80-1e14-4c90-a22b-aad4575b3ef9" providerId="ADAL" clId="{FC75A137-0438-4E64-A2F8-CF022979D0B8}" dt="2020-06-21T06:57:32.652" v="228"/>
          <ac:inkMkLst>
            <pc:docMk/>
            <pc:sldMk cId="3502353743" sldId="405"/>
            <ac:inkMk id="116" creationId="{7F9470FB-B2C9-4E4B-B803-908D17B8282F}"/>
          </ac:inkMkLst>
        </pc:inkChg>
        <pc:inkChg chg="mod">
          <ac:chgData name="仁園 呂" userId="eef67f80-1e14-4c90-a22b-aad4575b3ef9" providerId="ADAL" clId="{FC75A137-0438-4E64-A2F8-CF022979D0B8}" dt="2020-06-21T06:57:32.652" v="228"/>
          <ac:inkMkLst>
            <pc:docMk/>
            <pc:sldMk cId="3502353743" sldId="405"/>
            <ac:inkMk id="117" creationId="{66DCA000-032C-4841-8056-D44656B5DCD4}"/>
          </ac:inkMkLst>
        </pc:inkChg>
        <pc:inkChg chg="mod">
          <ac:chgData name="仁園 呂" userId="eef67f80-1e14-4c90-a22b-aad4575b3ef9" providerId="ADAL" clId="{FC75A137-0438-4E64-A2F8-CF022979D0B8}" dt="2020-06-21T06:57:32.652" v="228"/>
          <ac:inkMkLst>
            <pc:docMk/>
            <pc:sldMk cId="3502353743" sldId="405"/>
            <ac:inkMk id="118" creationId="{F2BAFA57-C6C6-43DC-9751-172E4C77D21F}"/>
          </ac:inkMkLst>
        </pc:inkChg>
        <pc:inkChg chg="mod">
          <ac:chgData name="仁園 呂" userId="eef67f80-1e14-4c90-a22b-aad4575b3ef9" providerId="ADAL" clId="{FC75A137-0438-4E64-A2F8-CF022979D0B8}" dt="2020-06-21T06:57:32.652" v="228"/>
          <ac:inkMkLst>
            <pc:docMk/>
            <pc:sldMk cId="3502353743" sldId="405"/>
            <ac:inkMk id="119" creationId="{30AB5044-A116-45CB-8C38-F40A90326FCA}"/>
          </ac:inkMkLst>
        </pc:inkChg>
        <pc:inkChg chg="mod">
          <ac:chgData name="仁園 呂" userId="eef67f80-1e14-4c90-a22b-aad4575b3ef9" providerId="ADAL" clId="{FC75A137-0438-4E64-A2F8-CF022979D0B8}" dt="2020-06-21T06:57:32.652" v="228"/>
          <ac:inkMkLst>
            <pc:docMk/>
            <pc:sldMk cId="3502353743" sldId="405"/>
            <ac:inkMk id="121" creationId="{72BD6BB2-1FD5-4969-8C4B-BBF373FF6E38}"/>
          </ac:inkMkLst>
        </pc:inkChg>
        <pc:inkChg chg="mod">
          <ac:chgData name="仁園 呂" userId="eef67f80-1e14-4c90-a22b-aad4575b3ef9" providerId="ADAL" clId="{FC75A137-0438-4E64-A2F8-CF022979D0B8}" dt="2020-06-21T06:57:32.652" v="228"/>
          <ac:inkMkLst>
            <pc:docMk/>
            <pc:sldMk cId="3502353743" sldId="405"/>
            <ac:inkMk id="123" creationId="{B34F68E4-129F-41AC-AF53-01451C3CE3B4}"/>
          </ac:inkMkLst>
        </pc:inkChg>
        <pc:inkChg chg="mod">
          <ac:chgData name="仁園 呂" userId="eef67f80-1e14-4c90-a22b-aad4575b3ef9" providerId="ADAL" clId="{FC75A137-0438-4E64-A2F8-CF022979D0B8}" dt="2020-06-21T06:57:32.652" v="228"/>
          <ac:inkMkLst>
            <pc:docMk/>
            <pc:sldMk cId="3502353743" sldId="405"/>
            <ac:inkMk id="124" creationId="{D16D062D-1C08-4719-A25F-14E10501B201}"/>
          </ac:inkMkLst>
        </pc:inkChg>
        <pc:inkChg chg="mod">
          <ac:chgData name="仁園 呂" userId="eef67f80-1e14-4c90-a22b-aad4575b3ef9" providerId="ADAL" clId="{FC75A137-0438-4E64-A2F8-CF022979D0B8}" dt="2020-06-21T07:01:41.243" v="244"/>
          <ac:inkMkLst>
            <pc:docMk/>
            <pc:sldMk cId="3502353743" sldId="405"/>
            <ac:inkMk id="127" creationId="{A2C331C9-BD3C-45CC-8214-69D1A0E05250}"/>
          </ac:inkMkLst>
        </pc:inkChg>
        <pc:inkChg chg="mod">
          <ac:chgData name="仁園 呂" userId="eef67f80-1e14-4c90-a22b-aad4575b3ef9" providerId="ADAL" clId="{FC75A137-0438-4E64-A2F8-CF022979D0B8}" dt="2020-06-21T07:01:41.243" v="244"/>
          <ac:inkMkLst>
            <pc:docMk/>
            <pc:sldMk cId="3502353743" sldId="405"/>
            <ac:inkMk id="128" creationId="{6D6F9D71-E80B-45B5-8B6E-381447F67175}"/>
          </ac:inkMkLst>
        </pc:inkChg>
        <pc:inkChg chg="mod">
          <ac:chgData name="仁園 呂" userId="eef67f80-1e14-4c90-a22b-aad4575b3ef9" providerId="ADAL" clId="{FC75A137-0438-4E64-A2F8-CF022979D0B8}" dt="2020-06-21T07:01:41.243" v="244"/>
          <ac:inkMkLst>
            <pc:docMk/>
            <pc:sldMk cId="3502353743" sldId="405"/>
            <ac:inkMk id="129" creationId="{1FD75CC7-DADB-4B7B-AB47-F4403E80EE21}"/>
          </ac:inkMkLst>
        </pc:inkChg>
        <pc:inkChg chg="mod">
          <ac:chgData name="仁園 呂" userId="eef67f80-1e14-4c90-a22b-aad4575b3ef9" providerId="ADAL" clId="{FC75A137-0438-4E64-A2F8-CF022979D0B8}" dt="2020-06-21T07:01:41.243" v="244"/>
          <ac:inkMkLst>
            <pc:docMk/>
            <pc:sldMk cId="3502353743" sldId="405"/>
            <ac:inkMk id="131" creationId="{E2EBE2AF-17B2-4CE0-9158-CF14547E11E8}"/>
          </ac:inkMkLst>
        </pc:inkChg>
        <pc:inkChg chg="mod">
          <ac:chgData name="仁園 呂" userId="eef67f80-1e14-4c90-a22b-aad4575b3ef9" providerId="ADAL" clId="{FC75A137-0438-4E64-A2F8-CF022979D0B8}" dt="2020-06-21T07:01:41.243" v="244"/>
          <ac:inkMkLst>
            <pc:docMk/>
            <pc:sldMk cId="3502353743" sldId="405"/>
            <ac:inkMk id="132" creationId="{9FF02EA3-D8CC-440D-9A96-3A8FC990E9BE}"/>
          </ac:inkMkLst>
        </pc:inkChg>
        <pc:inkChg chg="mod">
          <ac:chgData name="仁園 呂" userId="eef67f80-1e14-4c90-a22b-aad4575b3ef9" providerId="ADAL" clId="{FC75A137-0438-4E64-A2F8-CF022979D0B8}" dt="2020-06-21T07:01:41.243" v="244"/>
          <ac:inkMkLst>
            <pc:docMk/>
            <pc:sldMk cId="3502353743" sldId="405"/>
            <ac:inkMk id="134" creationId="{201647BC-FE7A-44E5-A510-DDFF75380AC6}"/>
          </ac:inkMkLst>
        </pc:inkChg>
        <pc:inkChg chg="mod">
          <ac:chgData name="仁園 呂" userId="eef67f80-1e14-4c90-a22b-aad4575b3ef9" providerId="ADAL" clId="{FC75A137-0438-4E64-A2F8-CF022979D0B8}" dt="2020-06-21T07:01:41.243" v="244"/>
          <ac:inkMkLst>
            <pc:docMk/>
            <pc:sldMk cId="3502353743" sldId="405"/>
            <ac:inkMk id="135" creationId="{974E3CC1-4265-4CC3-A0D1-009F6B20A53A}"/>
          </ac:inkMkLst>
        </pc:inkChg>
        <pc:inkChg chg="mod">
          <ac:chgData name="仁園 呂" userId="eef67f80-1e14-4c90-a22b-aad4575b3ef9" providerId="ADAL" clId="{FC75A137-0438-4E64-A2F8-CF022979D0B8}" dt="2020-06-21T07:01:41.243" v="244"/>
          <ac:inkMkLst>
            <pc:docMk/>
            <pc:sldMk cId="3502353743" sldId="405"/>
            <ac:inkMk id="136" creationId="{B832AF6F-5F67-488C-AC64-3C36E5D6F3B6}"/>
          </ac:inkMkLst>
        </pc:inkChg>
        <pc:inkChg chg="mod">
          <ac:chgData name="仁園 呂" userId="eef67f80-1e14-4c90-a22b-aad4575b3ef9" providerId="ADAL" clId="{FC75A137-0438-4E64-A2F8-CF022979D0B8}" dt="2020-06-21T07:01:41.243" v="244"/>
          <ac:inkMkLst>
            <pc:docMk/>
            <pc:sldMk cId="3502353743" sldId="405"/>
            <ac:inkMk id="137" creationId="{F8F51484-B12F-4192-A94C-81F84086C62C}"/>
          </ac:inkMkLst>
        </pc:inkChg>
        <pc:inkChg chg="mod">
          <ac:chgData name="仁園 呂" userId="eef67f80-1e14-4c90-a22b-aad4575b3ef9" providerId="ADAL" clId="{FC75A137-0438-4E64-A2F8-CF022979D0B8}" dt="2020-06-21T07:01:41.243" v="244"/>
          <ac:inkMkLst>
            <pc:docMk/>
            <pc:sldMk cId="3502353743" sldId="405"/>
            <ac:inkMk id="138" creationId="{BC50D52B-4C82-42D7-B5A7-EA95B9A3E718}"/>
          </ac:inkMkLst>
        </pc:inkChg>
        <pc:inkChg chg="mod">
          <ac:chgData name="仁園 呂" userId="eef67f80-1e14-4c90-a22b-aad4575b3ef9" providerId="ADAL" clId="{FC75A137-0438-4E64-A2F8-CF022979D0B8}" dt="2020-06-21T07:01:41.243" v="244"/>
          <ac:inkMkLst>
            <pc:docMk/>
            <pc:sldMk cId="3502353743" sldId="405"/>
            <ac:inkMk id="139" creationId="{823BE46F-CA63-47FD-A666-29CEED88139A}"/>
          </ac:inkMkLst>
        </pc:inkChg>
        <pc:inkChg chg="mod">
          <ac:chgData name="仁園 呂" userId="eef67f80-1e14-4c90-a22b-aad4575b3ef9" providerId="ADAL" clId="{FC75A137-0438-4E64-A2F8-CF022979D0B8}" dt="2020-06-21T07:01:41.243" v="244"/>
          <ac:inkMkLst>
            <pc:docMk/>
            <pc:sldMk cId="3502353743" sldId="405"/>
            <ac:inkMk id="140" creationId="{A2648B8D-830B-4125-A186-FA317AA44122}"/>
          </ac:inkMkLst>
        </pc:inkChg>
        <pc:inkChg chg="mod">
          <ac:chgData name="仁園 呂" userId="eef67f80-1e14-4c90-a22b-aad4575b3ef9" providerId="ADAL" clId="{FC75A137-0438-4E64-A2F8-CF022979D0B8}" dt="2020-06-21T07:01:41.243" v="244"/>
          <ac:inkMkLst>
            <pc:docMk/>
            <pc:sldMk cId="3502353743" sldId="405"/>
            <ac:inkMk id="141" creationId="{168E9B8B-955F-480A-BBA5-3C9FF75437BB}"/>
          </ac:inkMkLst>
        </pc:inkChg>
        <pc:inkChg chg="mod">
          <ac:chgData name="仁園 呂" userId="eef67f80-1e14-4c90-a22b-aad4575b3ef9" providerId="ADAL" clId="{FC75A137-0438-4E64-A2F8-CF022979D0B8}" dt="2020-06-21T07:01:41.243" v="244"/>
          <ac:inkMkLst>
            <pc:docMk/>
            <pc:sldMk cId="3502353743" sldId="405"/>
            <ac:inkMk id="142" creationId="{FE11D36F-B2B5-40E1-BD7B-ED5419538D6F}"/>
          </ac:inkMkLst>
        </pc:inkChg>
        <pc:inkChg chg="mod">
          <ac:chgData name="仁園 呂" userId="eef67f80-1e14-4c90-a22b-aad4575b3ef9" providerId="ADAL" clId="{FC75A137-0438-4E64-A2F8-CF022979D0B8}" dt="2020-06-21T07:01:41.243" v="244"/>
          <ac:inkMkLst>
            <pc:docMk/>
            <pc:sldMk cId="3502353743" sldId="405"/>
            <ac:inkMk id="143" creationId="{5FC06839-5962-40D3-86E0-042865560BA8}"/>
          </ac:inkMkLst>
        </pc:inkChg>
        <pc:inkChg chg="mod">
          <ac:chgData name="仁園 呂" userId="eef67f80-1e14-4c90-a22b-aad4575b3ef9" providerId="ADAL" clId="{FC75A137-0438-4E64-A2F8-CF022979D0B8}" dt="2020-06-21T07:01:41.243" v="244"/>
          <ac:inkMkLst>
            <pc:docMk/>
            <pc:sldMk cId="3502353743" sldId="405"/>
            <ac:inkMk id="144" creationId="{E4D762BB-995D-4C1A-A54B-532122BFF5C4}"/>
          </ac:inkMkLst>
        </pc:inkChg>
        <pc:inkChg chg="mod">
          <ac:chgData name="仁園 呂" userId="eef67f80-1e14-4c90-a22b-aad4575b3ef9" providerId="ADAL" clId="{FC75A137-0438-4E64-A2F8-CF022979D0B8}" dt="2020-06-21T07:01:41.243" v="244"/>
          <ac:inkMkLst>
            <pc:docMk/>
            <pc:sldMk cId="3502353743" sldId="405"/>
            <ac:inkMk id="145" creationId="{F23B7E74-4181-4BFE-A889-31295B528D22}"/>
          </ac:inkMkLst>
        </pc:inkChg>
        <pc:inkChg chg="mod">
          <ac:chgData name="仁園 呂" userId="eef67f80-1e14-4c90-a22b-aad4575b3ef9" providerId="ADAL" clId="{FC75A137-0438-4E64-A2F8-CF022979D0B8}" dt="2020-06-21T07:01:41.243" v="244"/>
          <ac:inkMkLst>
            <pc:docMk/>
            <pc:sldMk cId="3502353743" sldId="405"/>
            <ac:inkMk id="147" creationId="{6B185796-16C8-454F-B5E1-015DC298D32A}"/>
          </ac:inkMkLst>
        </pc:inkChg>
        <pc:inkChg chg="mod">
          <ac:chgData name="仁園 呂" userId="eef67f80-1e14-4c90-a22b-aad4575b3ef9" providerId="ADAL" clId="{FC75A137-0438-4E64-A2F8-CF022979D0B8}" dt="2020-06-21T07:01:41.243" v="244"/>
          <ac:inkMkLst>
            <pc:docMk/>
            <pc:sldMk cId="3502353743" sldId="405"/>
            <ac:inkMk id="148" creationId="{51E1CEED-C1F3-4EE3-99F6-6AA66F9595E9}"/>
          </ac:inkMkLst>
        </pc:inkChg>
        <pc:inkChg chg="mod">
          <ac:chgData name="仁園 呂" userId="eef67f80-1e14-4c90-a22b-aad4575b3ef9" providerId="ADAL" clId="{FC75A137-0438-4E64-A2F8-CF022979D0B8}" dt="2020-06-21T07:01:41.243" v="244"/>
          <ac:inkMkLst>
            <pc:docMk/>
            <pc:sldMk cId="3502353743" sldId="405"/>
            <ac:inkMk id="149" creationId="{8082E39B-5B7C-4C0A-AA67-75048A807D19}"/>
          </ac:inkMkLst>
        </pc:inkChg>
        <pc:inkChg chg="mod">
          <ac:chgData name="仁園 呂" userId="eef67f80-1e14-4c90-a22b-aad4575b3ef9" providerId="ADAL" clId="{FC75A137-0438-4E64-A2F8-CF022979D0B8}" dt="2020-06-21T07:01:41.243" v="244"/>
          <ac:inkMkLst>
            <pc:docMk/>
            <pc:sldMk cId="3502353743" sldId="405"/>
            <ac:inkMk id="150" creationId="{1327C482-5BE1-423E-BF4B-A350FE380C86}"/>
          </ac:inkMkLst>
        </pc:inkChg>
        <pc:inkChg chg="mod">
          <ac:chgData name="仁園 呂" userId="eef67f80-1e14-4c90-a22b-aad4575b3ef9" providerId="ADAL" clId="{FC75A137-0438-4E64-A2F8-CF022979D0B8}" dt="2020-06-21T07:01:41.243" v="244"/>
          <ac:inkMkLst>
            <pc:docMk/>
            <pc:sldMk cId="3502353743" sldId="405"/>
            <ac:inkMk id="151" creationId="{AC8F3D15-D5C2-4D17-A6BD-5DEB3D13ADE1}"/>
          </ac:inkMkLst>
        </pc:inkChg>
        <pc:inkChg chg="mod">
          <ac:chgData name="仁園 呂" userId="eef67f80-1e14-4c90-a22b-aad4575b3ef9" providerId="ADAL" clId="{FC75A137-0438-4E64-A2F8-CF022979D0B8}" dt="2020-06-21T07:01:41.243" v="244"/>
          <ac:inkMkLst>
            <pc:docMk/>
            <pc:sldMk cId="3502353743" sldId="405"/>
            <ac:inkMk id="152" creationId="{6BB3B284-C009-426F-9B8D-3575DB428910}"/>
          </ac:inkMkLst>
        </pc:inkChg>
        <pc:inkChg chg="mod">
          <ac:chgData name="仁園 呂" userId="eef67f80-1e14-4c90-a22b-aad4575b3ef9" providerId="ADAL" clId="{FC75A137-0438-4E64-A2F8-CF022979D0B8}" dt="2020-06-21T07:01:41.243" v="244"/>
          <ac:inkMkLst>
            <pc:docMk/>
            <pc:sldMk cId="3502353743" sldId="405"/>
            <ac:inkMk id="153" creationId="{8833AF8A-AB8B-4411-997E-7C23BF48A21D}"/>
          </ac:inkMkLst>
        </pc:inkChg>
        <pc:inkChg chg="mod">
          <ac:chgData name="仁園 呂" userId="eef67f80-1e14-4c90-a22b-aad4575b3ef9" providerId="ADAL" clId="{FC75A137-0438-4E64-A2F8-CF022979D0B8}" dt="2020-06-21T07:01:41.243" v="244"/>
          <ac:inkMkLst>
            <pc:docMk/>
            <pc:sldMk cId="3502353743" sldId="405"/>
            <ac:inkMk id="155" creationId="{A04FB95E-0C0C-4CFE-8BC2-B7C2E0A686D6}"/>
          </ac:inkMkLst>
        </pc:inkChg>
        <pc:inkChg chg="mod">
          <ac:chgData name="仁園 呂" userId="eef67f80-1e14-4c90-a22b-aad4575b3ef9" providerId="ADAL" clId="{FC75A137-0438-4E64-A2F8-CF022979D0B8}" dt="2020-06-21T07:01:41.243" v="244"/>
          <ac:inkMkLst>
            <pc:docMk/>
            <pc:sldMk cId="3502353743" sldId="405"/>
            <ac:inkMk id="156" creationId="{5761344B-B55F-4A9D-979C-BD951D96EC26}"/>
          </ac:inkMkLst>
        </pc:inkChg>
        <pc:inkChg chg="mod">
          <ac:chgData name="仁園 呂" userId="eef67f80-1e14-4c90-a22b-aad4575b3ef9" providerId="ADAL" clId="{FC75A137-0438-4E64-A2F8-CF022979D0B8}" dt="2020-06-21T07:01:41.243" v="244"/>
          <ac:inkMkLst>
            <pc:docMk/>
            <pc:sldMk cId="3502353743" sldId="405"/>
            <ac:inkMk id="158" creationId="{9CC99330-273F-4B0A-A8BB-2FF376EFEC4E}"/>
          </ac:inkMkLst>
        </pc:inkChg>
        <pc:inkChg chg="mod">
          <ac:chgData name="仁園 呂" userId="eef67f80-1e14-4c90-a22b-aad4575b3ef9" providerId="ADAL" clId="{FC75A137-0438-4E64-A2F8-CF022979D0B8}" dt="2020-06-21T07:01:41.243" v="244"/>
          <ac:inkMkLst>
            <pc:docMk/>
            <pc:sldMk cId="3502353743" sldId="405"/>
            <ac:inkMk id="160" creationId="{0E746CA9-77CD-4BD5-94B3-40565B2CE46B}"/>
          </ac:inkMkLst>
        </pc:inkChg>
        <pc:inkChg chg="mod">
          <ac:chgData name="仁園 呂" userId="eef67f80-1e14-4c90-a22b-aad4575b3ef9" providerId="ADAL" clId="{FC75A137-0438-4E64-A2F8-CF022979D0B8}" dt="2020-06-21T07:01:41.243" v="244"/>
          <ac:inkMkLst>
            <pc:docMk/>
            <pc:sldMk cId="3502353743" sldId="405"/>
            <ac:inkMk id="161" creationId="{44A76980-4D51-4385-B6FC-69416A4777EC}"/>
          </ac:inkMkLst>
        </pc:inkChg>
        <pc:inkChg chg="mod">
          <ac:chgData name="仁園 呂" userId="eef67f80-1e14-4c90-a22b-aad4575b3ef9" providerId="ADAL" clId="{FC75A137-0438-4E64-A2F8-CF022979D0B8}" dt="2020-06-21T07:01:41.243" v="244"/>
          <ac:inkMkLst>
            <pc:docMk/>
            <pc:sldMk cId="3502353743" sldId="405"/>
            <ac:inkMk id="162" creationId="{7720C66E-D684-433B-B37F-0F410F0BC34F}"/>
          </ac:inkMkLst>
        </pc:inkChg>
        <pc:inkChg chg="mod">
          <ac:chgData name="仁園 呂" userId="eef67f80-1e14-4c90-a22b-aad4575b3ef9" providerId="ADAL" clId="{FC75A137-0438-4E64-A2F8-CF022979D0B8}" dt="2020-06-21T07:01:41.243" v="244"/>
          <ac:inkMkLst>
            <pc:docMk/>
            <pc:sldMk cId="3502353743" sldId="405"/>
            <ac:inkMk id="164" creationId="{0E1707F7-E48E-4451-B400-02BC71D94A7A}"/>
          </ac:inkMkLst>
        </pc:inkChg>
        <pc:inkChg chg="mod">
          <ac:chgData name="仁園 呂" userId="eef67f80-1e14-4c90-a22b-aad4575b3ef9" providerId="ADAL" clId="{FC75A137-0438-4E64-A2F8-CF022979D0B8}" dt="2020-06-21T07:01:41.243" v="244"/>
          <ac:inkMkLst>
            <pc:docMk/>
            <pc:sldMk cId="3502353743" sldId="405"/>
            <ac:inkMk id="165" creationId="{93E1FF93-C66F-43A3-9749-70DE70EFB97A}"/>
          </ac:inkMkLst>
        </pc:inkChg>
        <pc:inkChg chg="mod">
          <ac:chgData name="仁園 呂" userId="eef67f80-1e14-4c90-a22b-aad4575b3ef9" providerId="ADAL" clId="{FC75A137-0438-4E64-A2F8-CF022979D0B8}" dt="2020-06-21T07:01:41.243" v="244"/>
          <ac:inkMkLst>
            <pc:docMk/>
            <pc:sldMk cId="3502353743" sldId="405"/>
            <ac:inkMk id="166" creationId="{AF30F1BA-0B7D-43F5-95E1-952055AC8993}"/>
          </ac:inkMkLst>
        </pc:inkChg>
        <pc:inkChg chg="mod">
          <ac:chgData name="仁園 呂" userId="eef67f80-1e14-4c90-a22b-aad4575b3ef9" providerId="ADAL" clId="{FC75A137-0438-4E64-A2F8-CF022979D0B8}" dt="2020-06-21T07:01:41.243" v="244"/>
          <ac:inkMkLst>
            <pc:docMk/>
            <pc:sldMk cId="3502353743" sldId="405"/>
            <ac:inkMk id="167" creationId="{7353272F-C4BF-477A-BC8F-EBED647D0086}"/>
          </ac:inkMkLst>
        </pc:inkChg>
        <pc:inkChg chg="mod">
          <ac:chgData name="仁園 呂" userId="eef67f80-1e14-4c90-a22b-aad4575b3ef9" providerId="ADAL" clId="{FC75A137-0438-4E64-A2F8-CF022979D0B8}" dt="2020-06-21T07:01:41.243" v="244"/>
          <ac:inkMkLst>
            <pc:docMk/>
            <pc:sldMk cId="3502353743" sldId="405"/>
            <ac:inkMk id="168" creationId="{0AA66C0E-D640-4975-ABA7-F64D41C4F336}"/>
          </ac:inkMkLst>
        </pc:inkChg>
        <pc:inkChg chg="mod">
          <ac:chgData name="仁園 呂" userId="eef67f80-1e14-4c90-a22b-aad4575b3ef9" providerId="ADAL" clId="{FC75A137-0438-4E64-A2F8-CF022979D0B8}" dt="2020-06-21T07:01:41.243" v="244"/>
          <ac:inkMkLst>
            <pc:docMk/>
            <pc:sldMk cId="3502353743" sldId="405"/>
            <ac:inkMk id="169" creationId="{047E05FF-7880-4A8F-9A1B-232D76DB0BB7}"/>
          </ac:inkMkLst>
        </pc:inkChg>
        <pc:inkChg chg="mod">
          <ac:chgData name="仁園 呂" userId="eef67f80-1e14-4c90-a22b-aad4575b3ef9" providerId="ADAL" clId="{FC75A137-0438-4E64-A2F8-CF022979D0B8}" dt="2020-06-21T07:01:41.243" v="244"/>
          <ac:inkMkLst>
            <pc:docMk/>
            <pc:sldMk cId="3502353743" sldId="405"/>
            <ac:inkMk id="170" creationId="{F6B91B64-4F15-4DE3-B4FF-868EF1672F97}"/>
          </ac:inkMkLst>
        </pc:inkChg>
        <pc:inkChg chg="mod">
          <ac:chgData name="仁園 呂" userId="eef67f80-1e14-4c90-a22b-aad4575b3ef9" providerId="ADAL" clId="{FC75A137-0438-4E64-A2F8-CF022979D0B8}" dt="2020-06-21T07:01:41.243" v="244"/>
          <ac:inkMkLst>
            <pc:docMk/>
            <pc:sldMk cId="3502353743" sldId="405"/>
            <ac:inkMk id="171" creationId="{833F01B8-C275-43F1-9C61-866B5777AF9E}"/>
          </ac:inkMkLst>
        </pc:inkChg>
        <pc:inkChg chg="mod">
          <ac:chgData name="仁園 呂" userId="eef67f80-1e14-4c90-a22b-aad4575b3ef9" providerId="ADAL" clId="{FC75A137-0438-4E64-A2F8-CF022979D0B8}" dt="2020-06-21T07:01:41.243" v="244"/>
          <ac:inkMkLst>
            <pc:docMk/>
            <pc:sldMk cId="3502353743" sldId="405"/>
            <ac:inkMk id="172" creationId="{0E559E59-55AD-4B55-9D54-24DCBA3041AF}"/>
          </ac:inkMkLst>
        </pc:inkChg>
        <pc:inkChg chg="mod">
          <ac:chgData name="仁園 呂" userId="eef67f80-1e14-4c90-a22b-aad4575b3ef9" providerId="ADAL" clId="{FC75A137-0438-4E64-A2F8-CF022979D0B8}" dt="2020-06-21T07:01:41.243" v="244"/>
          <ac:inkMkLst>
            <pc:docMk/>
            <pc:sldMk cId="3502353743" sldId="405"/>
            <ac:inkMk id="173" creationId="{B46AF77B-B062-4BC8-9529-C7A880A53A56}"/>
          </ac:inkMkLst>
        </pc:inkChg>
        <pc:inkChg chg="mod">
          <ac:chgData name="仁園 呂" userId="eef67f80-1e14-4c90-a22b-aad4575b3ef9" providerId="ADAL" clId="{FC75A137-0438-4E64-A2F8-CF022979D0B8}" dt="2020-06-21T07:01:41.243" v="244"/>
          <ac:inkMkLst>
            <pc:docMk/>
            <pc:sldMk cId="3502353743" sldId="405"/>
            <ac:inkMk id="174" creationId="{ED1AF30D-E020-4814-B89B-383D830961AB}"/>
          </ac:inkMkLst>
        </pc:inkChg>
        <pc:inkChg chg="mod">
          <ac:chgData name="仁園 呂" userId="eef67f80-1e14-4c90-a22b-aad4575b3ef9" providerId="ADAL" clId="{FC75A137-0438-4E64-A2F8-CF022979D0B8}" dt="2020-06-21T07:01:41.243" v="244"/>
          <ac:inkMkLst>
            <pc:docMk/>
            <pc:sldMk cId="3502353743" sldId="405"/>
            <ac:inkMk id="175" creationId="{4AFB2D17-8269-4609-B10E-D50C8D1B3CE9}"/>
          </ac:inkMkLst>
        </pc:inkChg>
        <pc:inkChg chg="mod">
          <ac:chgData name="仁園 呂" userId="eef67f80-1e14-4c90-a22b-aad4575b3ef9" providerId="ADAL" clId="{FC75A137-0438-4E64-A2F8-CF022979D0B8}" dt="2020-06-21T07:01:41.243" v="244"/>
          <ac:inkMkLst>
            <pc:docMk/>
            <pc:sldMk cId="3502353743" sldId="405"/>
            <ac:inkMk id="176" creationId="{AA30E24C-D15C-4DD3-B794-A6255B552E84}"/>
          </ac:inkMkLst>
        </pc:inkChg>
        <pc:inkChg chg="mod">
          <ac:chgData name="仁園 呂" userId="eef67f80-1e14-4c90-a22b-aad4575b3ef9" providerId="ADAL" clId="{FC75A137-0438-4E64-A2F8-CF022979D0B8}" dt="2020-06-21T07:01:41.243" v="244"/>
          <ac:inkMkLst>
            <pc:docMk/>
            <pc:sldMk cId="3502353743" sldId="405"/>
            <ac:inkMk id="177" creationId="{83C5176E-C9DB-4E41-B566-D69C54802B3E}"/>
          </ac:inkMkLst>
        </pc:inkChg>
        <pc:inkChg chg="mod">
          <ac:chgData name="仁園 呂" userId="eef67f80-1e14-4c90-a22b-aad4575b3ef9" providerId="ADAL" clId="{FC75A137-0438-4E64-A2F8-CF022979D0B8}" dt="2020-06-21T07:01:41.243" v="244"/>
          <ac:inkMkLst>
            <pc:docMk/>
            <pc:sldMk cId="3502353743" sldId="405"/>
            <ac:inkMk id="178" creationId="{9AEEAD9A-0875-4E4D-8A6C-E9B38E37C6B3}"/>
          </ac:inkMkLst>
        </pc:inkChg>
        <pc:inkChg chg="mod">
          <ac:chgData name="仁園 呂" userId="eef67f80-1e14-4c90-a22b-aad4575b3ef9" providerId="ADAL" clId="{FC75A137-0438-4E64-A2F8-CF022979D0B8}" dt="2020-06-21T07:01:41.243" v="244"/>
          <ac:inkMkLst>
            <pc:docMk/>
            <pc:sldMk cId="3502353743" sldId="405"/>
            <ac:inkMk id="179" creationId="{91F20A11-81FD-4545-AE8E-8786A9BA3488}"/>
          </ac:inkMkLst>
        </pc:inkChg>
        <pc:inkChg chg="mod">
          <ac:chgData name="仁園 呂" userId="eef67f80-1e14-4c90-a22b-aad4575b3ef9" providerId="ADAL" clId="{FC75A137-0438-4E64-A2F8-CF022979D0B8}" dt="2020-06-21T07:01:41.243" v="244"/>
          <ac:inkMkLst>
            <pc:docMk/>
            <pc:sldMk cId="3502353743" sldId="405"/>
            <ac:inkMk id="180" creationId="{492CB692-1DFA-4EB1-A6B7-D3754DB00720}"/>
          </ac:inkMkLst>
        </pc:inkChg>
        <pc:inkChg chg="mod">
          <ac:chgData name="仁園 呂" userId="eef67f80-1e14-4c90-a22b-aad4575b3ef9" providerId="ADAL" clId="{FC75A137-0438-4E64-A2F8-CF022979D0B8}" dt="2020-06-21T07:01:41.243" v="244"/>
          <ac:inkMkLst>
            <pc:docMk/>
            <pc:sldMk cId="3502353743" sldId="405"/>
            <ac:inkMk id="181" creationId="{ED29C7C2-284B-4D30-B84A-7377DCC445F5}"/>
          </ac:inkMkLst>
        </pc:inkChg>
        <pc:inkChg chg="mod">
          <ac:chgData name="仁園 呂" userId="eef67f80-1e14-4c90-a22b-aad4575b3ef9" providerId="ADAL" clId="{FC75A137-0438-4E64-A2F8-CF022979D0B8}" dt="2020-06-21T07:01:41.243" v="244"/>
          <ac:inkMkLst>
            <pc:docMk/>
            <pc:sldMk cId="3502353743" sldId="405"/>
            <ac:inkMk id="182" creationId="{8279ADFE-0B0F-420C-A551-3019BC95B90C}"/>
          </ac:inkMkLst>
        </pc:inkChg>
        <pc:inkChg chg="mod">
          <ac:chgData name="仁園 呂" userId="eef67f80-1e14-4c90-a22b-aad4575b3ef9" providerId="ADAL" clId="{FC75A137-0438-4E64-A2F8-CF022979D0B8}" dt="2020-06-21T07:01:41.243" v="244"/>
          <ac:inkMkLst>
            <pc:docMk/>
            <pc:sldMk cId="3502353743" sldId="405"/>
            <ac:inkMk id="183" creationId="{D3B678BD-C2FB-47E7-B15F-3EE4CFB38B2D}"/>
          </ac:inkMkLst>
        </pc:inkChg>
        <pc:inkChg chg="mod">
          <ac:chgData name="仁園 呂" userId="eef67f80-1e14-4c90-a22b-aad4575b3ef9" providerId="ADAL" clId="{FC75A137-0438-4E64-A2F8-CF022979D0B8}" dt="2020-06-21T07:01:41.243" v="244"/>
          <ac:inkMkLst>
            <pc:docMk/>
            <pc:sldMk cId="3502353743" sldId="405"/>
            <ac:inkMk id="185" creationId="{3E318186-1C4A-4292-B7DB-93836663724D}"/>
          </ac:inkMkLst>
        </pc:inkChg>
        <pc:inkChg chg="mod">
          <ac:chgData name="仁園 呂" userId="eef67f80-1e14-4c90-a22b-aad4575b3ef9" providerId="ADAL" clId="{FC75A137-0438-4E64-A2F8-CF022979D0B8}" dt="2020-06-21T07:01:41.243" v="244"/>
          <ac:inkMkLst>
            <pc:docMk/>
            <pc:sldMk cId="3502353743" sldId="405"/>
            <ac:inkMk id="186" creationId="{46BE1ED0-5CE8-49E4-88C7-E9E8DB47F5CA}"/>
          </ac:inkMkLst>
        </pc:inkChg>
        <pc:inkChg chg="mod">
          <ac:chgData name="仁園 呂" userId="eef67f80-1e14-4c90-a22b-aad4575b3ef9" providerId="ADAL" clId="{FC75A137-0438-4E64-A2F8-CF022979D0B8}" dt="2020-06-21T07:01:41.243" v="244"/>
          <ac:inkMkLst>
            <pc:docMk/>
            <pc:sldMk cId="3502353743" sldId="405"/>
            <ac:inkMk id="187" creationId="{A25A3281-D0CC-4460-B47F-927BED371F88}"/>
          </ac:inkMkLst>
        </pc:inkChg>
        <pc:inkChg chg="mod">
          <ac:chgData name="仁園 呂" userId="eef67f80-1e14-4c90-a22b-aad4575b3ef9" providerId="ADAL" clId="{FC75A137-0438-4E64-A2F8-CF022979D0B8}" dt="2020-06-21T07:01:41.243" v="244"/>
          <ac:inkMkLst>
            <pc:docMk/>
            <pc:sldMk cId="3502353743" sldId="405"/>
            <ac:inkMk id="188" creationId="{DC01F915-FEC6-4801-B17F-C785F72B9E21}"/>
          </ac:inkMkLst>
        </pc:inkChg>
        <pc:inkChg chg="mod">
          <ac:chgData name="仁園 呂" userId="eef67f80-1e14-4c90-a22b-aad4575b3ef9" providerId="ADAL" clId="{FC75A137-0438-4E64-A2F8-CF022979D0B8}" dt="2020-06-21T07:01:41.243" v="244"/>
          <ac:inkMkLst>
            <pc:docMk/>
            <pc:sldMk cId="3502353743" sldId="405"/>
            <ac:inkMk id="189" creationId="{76D6080F-BB06-4837-A69C-A64EE33F132E}"/>
          </ac:inkMkLst>
        </pc:inkChg>
        <pc:inkChg chg="mod">
          <ac:chgData name="仁園 呂" userId="eef67f80-1e14-4c90-a22b-aad4575b3ef9" providerId="ADAL" clId="{FC75A137-0438-4E64-A2F8-CF022979D0B8}" dt="2020-06-21T07:01:41.243" v="244"/>
          <ac:inkMkLst>
            <pc:docMk/>
            <pc:sldMk cId="3502353743" sldId="405"/>
            <ac:inkMk id="190" creationId="{342872B9-467D-4569-8DFC-48C440E38973}"/>
          </ac:inkMkLst>
        </pc:inkChg>
        <pc:inkChg chg="mod">
          <ac:chgData name="仁園 呂" userId="eef67f80-1e14-4c90-a22b-aad4575b3ef9" providerId="ADAL" clId="{FC75A137-0438-4E64-A2F8-CF022979D0B8}" dt="2020-06-21T07:01:41.243" v="244"/>
          <ac:inkMkLst>
            <pc:docMk/>
            <pc:sldMk cId="3502353743" sldId="405"/>
            <ac:inkMk id="191" creationId="{266BD577-B583-400E-9A69-AF4FA4C5FA0F}"/>
          </ac:inkMkLst>
        </pc:inkChg>
        <pc:inkChg chg="mod">
          <ac:chgData name="仁園 呂" userId="eef67f80-1e14-4c90-a22b-aad4575b3ef9" providerId="ADAL" clId="{FC75A137-0438-4E64-A2F8-CF022979D0B8}" dt="2020-06-21T07:01:41.243" v="244"/>
          <ac:inkMkLst>
            <pc:docMk/>
            <pc:sldMk cId="3502353743" sldId="405"/>
            <ac:inkMk id="192" creationId="{9E425646-46B5-4909-9436-99A0D1E2BF18}"/>
          </ac:inkMkLst>
        </pc:inkChg>
        <pc:inkChg chg="mod">
          <ac:chgData name="仁園 呂" userId="eef67f80-1e14-4c90-a22b-aad4575b3ef9" providerId="ADAL" clId="{FC75A137-0438-4E64-A2F8-CF022979D0B8}" dt="2020-06-21T07:01:41.243" v="244"/>
          <ac:inkMkLst>
            <pc:docMk/>
            <pc:sldMk cId="3502353743" sldId="405"/>
            <ac:inkMk id="194" creationId="{8C218FFC-7506-47E8-B3A2-4800E6C2018D}"/>
          </ac:inkMkLst>
        </pc:inkChg>
        <pc:inkChg chg="mod">
          <ac:chgData name="仁園 呂" userId="eef67f80-1e14-4c90-a22b-aad4575b3ef9" providerId="ADAL" clId="{FC75A137-0438-4E64-A2F8-CF022979D0B8}" dt="2020-06-21T07:01:41.243" v="244"/>
          <ac:inkMkLst>
            <pc:docMk/>
            <pc:sldMk cId="3502353743" sldId="405"/>
            <ac:inkMk id="195" creationId="{5E14C44A-C7AB-4E1A-9D53-4E8324BF4C8F}"/>
          </ac:inkMkLst>
        </pc:inkChg>
        <pc:inkChg chg="mod">
          <ac:chgData name="仁園 呂" userId="eef67f80-1e14-4c90-a22b-aad4575b3ef9" providerId="ADAL" clId="{FC75A137-0438-4E64-A2F8-CF022979D0B8}" dt="2020-06-21T07:01:41.243" v="244"/>
          <ac:inkMkLst>
            <pc:docMk/>
            <pc:sldMk cId="3502353743" sldId="405"/>
            <ac:inkMk id="196" creationId="{55F2B13B-7DB3-44BA-B2E7-28C5468E9CBD}"/>
          </ac:inkMkLst>
        </pc:inkChg>
        <pc:inkChg chg="mod">
          <ac:chgData name="仁園 呂" userId="eef67f80-1e14-4c90-a22b-aad4575b3ef9" providerId="ADAL" clId="{FC75A137-0438-4E64-A2F8-CF022979D0B8}" dt="2020-06-21T07:01:41.243" v="244"/>
          <ac:inkMkLst>
            <pc:docMk/>
            <pc:sldMk cId="3502353743" sldId="405"/>
            <ac:inkMk id="198" creationId="{1CE82985-A647-42FF-A3B0-DF38CEA5A99F}"/>
          </ac:inkMkLst>
        </pc:inkChg>
        <pc:inkChg chg="mod">
          <ac:chgData name="仁園 呂" userId="eef67f80-1e14-4c90-a22b-aad4575b3ef9" providerId="ADAL" clId="{FC75A137-0438-4E64-A2F8-CF022979D0B8}" dt="2020-06-21T07:01:41.243" v="244"/>
          <ac:inkMkLst>
            <pc:docMk/>
            <pc:sldMk cId="3502353743" sldId="405"/>
            <ac:inkMk id="199" creationId="{31E07CB0-0330-49C8-B833-6397079E1057}"/>
          </ac:inkMkLst>
        </pc:inkChg>
        <pc:inkChg chg="mod">
          <ac:chgData name="仁園 呂" userId="eef67f80-1e14-4c90-a22b-aad4575b3ef9" providerId="ADAL" clId="{FC75A137-0438-4E64-A2F8-CF022979D0B8}" dt="2020-06-21T07:01:41.243" v="244"/>
          <ac:inkMkLst>
            <pc:docMk/>
            <pc:sldMk cId="3502353743" sldId="405"/>
            <ac:inkMk id="200" creationId="{772E94CB-6CC5-4136-BEB5-AE263CAE96C8}"/>
          </ac:inkMkLst>
        </pc:inkChg>
        <pc:inkChg chg="mod">
          <ac:chgData name="仁園 呂" userId="eef67f80-1e14-4c90-a22b-aad4575b3ef9" providerId="ADAL" clId="{FC75A137-0438-4E64-A2F8-CF022979D0B8}" dt="2020-06-21T07:01:41.243" v="244"/>
          <ac:inkMkLst>
            <pc:docMk/>
            <pc:sldMk cId="3502353743" sldId="405"/>
            <ac:inkMk id="201" creationId="{0A4F70D2-DBB9-4DE0-A3E3-00984EE6317B}"/>
          </ac:inkMkLst>
        </pc:inkChg>
        <pc:inkChg chg="mod">
          <ac:chgData name="仁園 呂" userId="eef67f80-1e14-4c90-a22b-aad4575b3ef9" providerId="ADAL" clId="{FC75A137-0438-4E64-A2F8-CF022979D0B8}" dt="2020-06-21T07:01:41.243" v="244"/>
          <ac:inkMkLst>
            <pc:docMk/>
            <pc:sldMk cId="3502353743" sldId="405"/>
            <ac:inkMk id="202" creationId="{D449B7D6-9357-4979-A79F-F837B923456F}"/>
          </ac:inkMkLst>
        </pc:inkChg>
        <pc:inkChg chg="mod">
          <ac:chgData name="仁園 呂" userId="eef67f80-1e14-4c90-a22b-aad4575b3ef9" providerId="ADAL" clId="{FC75A137-0438-4E64-A2F8-CF022979D0B8}" dt="2020-06-21T07:01:41.243" v="244"/>
          <ac:inkMkLst>
            <pc:docMk/>
            <pc:sldMk cId="3502353743" sldId="405"/>
            <ac:inkMk id="203" creationId="{AFD9B295-C88C-4C43-A3CB-AE7B55DD43CB}"/>
          </ac:inkMkLst>
        </pc:inkChg>
        <pc:inkChg chg="mod">
          <ac:chgData name="仁園 呂" userId="eef67f80-1e14-4c90-a22b-aad4575b3ef9" providerId="ADAL" clId="{FC75A137-0438-4E64-A2F8-CF022979D0B8}" dt="2020-06-21T07:01:41.243" v="244"/>
          <ac:inkMkLst>
            <pc:docMk/>
            <pc:sldMk cId="3502353743" sldId="405"/>
            <ac:inkMk id="204" creationId="{9FEACC62-A506-4CB6-A596-0FDABC92DB7C}"/>
          </ac:inkMkLst>
        </pc:inkChg>
        <pc:inkChg chg="mod">
          <ac:chgData name="仁園 呂" userId="eef67f80-1e14-4c90-a22b-aad4575b3ef9" providerId="ADAL" clId="{FC75A137-0438-4E64-A2F8-CF022979D0B8}" dt="2020-06-21T07:01:41.243" v="244"/>
          <ac:inkMkLst>
            <pc:docMk/>
            <pc:sldMk cId="3502353743" sldId="405"/>
            <ac:inkMk id="205" creationId="{21555AAA-E3A8-4998-8D1C-B55A36BFB7A5}"/>
          </ac:inkMkLst>
        </pc:inkChg>
        <pc:inkChg chg="mod">
          <ac:chgData name="仁園 呂" userId="eef67f80-1e14-4c90-a22b-aad4575b3ef9" providerId="ADAL" clId="{FC75A137-0438-4E64-A2F8-CF022979D0B8}" dt="2020-06-21T07:01:41.243" v="244"/>
          <ac:inkMkLst>
            <pc:docMk/>
            <pc:sldMk cId="3502353743" sldId="405"/>
            <ac:inkMk id="206" creationId="{563244E9-8093-415D-B766-DA0B6510CFD7}"/>
          </ac:inkMkLst>
        </pc:inkChg>
        <pc:inkChg chg="mod">
          <ac:chgData name="仁園 呂" userId="eef67f80-1e14-4c90-a22b-aad4575b3ef9" providerId="ADAL" clId="{FC75A137-0438-4E64-A2F8-CF022979D0B8}" dt="2020-06-21T07:01:41.243" v="244"/>
          <ac:inkMkLst>
            <pc:docMk/>
            <pc:sldMk cId="3502353743" sldId="405"/>
            <ac:inkMk id="207" creationId="{F2044353-BDD5-4636-B8B5-0CB29AA26879}"/>
          </ac:inkMkLst>
        </pc:inkChg>
        <pc:inkChg chg="mod">
          <ac:chgData name="仁園 呂" userId="eef67f80-1e14-4c90-a22b-aad4575b3ef9" providerId="ADAL" clId="{FC75A137-0438-4E64-A2F8-CF022979D0B8}" dt="2020-06-21T07:01:41.243" v="244"/>
          <ac:inkMkLst>
            <pc:docMk/>
            <pc:sldMk cId="3502353743" sldId="405"/>
            <ac:inkMk id="208" creationId="{809CBA94-9EE6-4BDD-B069-86AF51FA17CD}"/>
          </ac:inkMkLst>
        </pc:inkChg>
        <pc:inkChg chg="mod">
          <ac:chgData name="仁園 呂" userId="eef67f80-1e14-4c90-a22b-aad4575b3ef9" providerId="ADAL" clId="{FC75A137-0438-4E64-A2F8-CF022979D0B8}" dt="2020-06-21T07:01:41.243" v="244"/>
          <ac:inkMkLst>
            <pc:docMk/>
            <pc:sldMk cId="3502353743" sldId="405"/>
            <ac:inkMk id="210" creationId="{B0E0A156-ED99-48A0-A043-E142B8F0978B}"/>
          </ac:inkMkLst>
        </pc:inkChg>
        <pc:inkChg chg="mod">
          <ac:chgData name="仁園 呂" userId="eef67f80-1e14-4c90-a22b-aad4575b3ef9" providerId="ADAL" clId="{FC75A137-0438-4E64-A2F8-CF022979D0B8}" dt="2020-06-21T07:01:41.243" v="244"/>
          <ac:inkMkLst>
            <pc:docMk/>
            <pc:sldMk cId="3502353743" sldId="405"/>
            <ac:inkMk id="211" creationId="{A3062D90-07C0-4333-B94B-F6A251911D85}"/>
          </ac:inkMkLst>
        </pc:inkChg>
        <pc:inkChg chg="mod">
          <ac:chgData name="仁園 呂" userId="eef67f80-1e14-4c90-a22b-aad4575b3ef9" providerId="ADAL" clId="{FC75A137-0438-4E64-A2F8-CF022979D0B8}" dt="2020-06-21T07:01:41.243" v="244"/>
          <ac:inkMkLst>
            <pc:docMk/>
            <pc:sldMk cId="3502353743" sldId="405"/>
            <ac:inkMk id="212" creationId="{B08286AA-EF35-4942-AAB4-158A41D7FB18}"/>
          </ac:inkMkLst>
        </pc:inkChg>
        <pc:inkChg chg="mod">
          <ac:chgData name="仁園 呂" userId="eef67f80-1e14-4c90-a22b-aad4575b3ef9" providerId="ADAL" clId="{FC75A137-0438-4E64-A2F8-CF022979D0B8}" dt="2020-06-21T07:01:41.243" v="244"/>
          <ac:inkMkLst>
            <pc:docMk/>
            <pc:sldMk cId="3502353743" sldId="405"/>
            <ac:inkMk id="214" creationId="{4E6C219F-5D9B-483C-A0A0-EEA7F92EE9BA}"/>
          </ac:inkMkLst>
        </pc:inkChg>
        <pc:inkChg chg="mod">
          <ac:chgData name="仁園 呂" userId="eef67f80-1e14-4c90-a22b-aad4575b3ef9" providerId="ADAL" clId="{FC75A137-0438-4E64-A2F8-CF022979D0B8}" dt="2020-06-21T07:01:41.243" v="244"/>
          <ac:inkMkLst>
            <pc:docMk/>
            <pc:sldMk cId="3502353743" sldId="405"/>
            <ac:inkMk id="215" creationId="{0DA7A87A-7D82-4F71-822A-9E2FAC6D871A}"/>
          </ac:inkMkLst>
        </pc:inkChg>
        <pc:inkChg chg="mod">
          <ac:chgData name="仁園 呂" userId="eef67f80-1e14-4c90-a22b-aad4575b3ef9" providerId="ADAL" clId="{FC75A137-0438-4E64-A2F8-CF022979D0B8}" dt="2020-06-21T07:01:41.243" v="244"/>
          <ac:inkMkLst>
            <pc:docMk/>
            <pc:sldMk cId="3502353743" sldId="405"/>
            <ac:inkMk id="216" creationId="{2B607A77-5223-4462-ADA3-6B752578C339}"/>
          </ac:inkMkLst>
        </pc:inkChg>
        <pc:inkChg chg="mod">
          <ac:chgData name="仁園 呂" userId="eef67f80-1e14-4c90-a22b-aad4575b3ef9" providerId="ADAL" clId="{FC75A137-0438-4E64-A2F8-CF022979D0B8}" dt="2020-06-21T07:01:41.243" v="244"/>
          <ac:inkMkLst>
            <pc:docMk/>
            <pc:sldMk cId="3502353743" sldId="405"/>
            <ac:inkMk id="217" creationId="{A2B73D4D-457D-407C-A6B4-2839AEF5A635}"/>
          </ac:inkMkLst>
        </pc:inkChg>
        <pc:inkChg chg="mod">
          <ac:chgData name="仁園 呂" userId="eef67f80-1e14-4c90-a22b-aad4575b3ef9" providerId="ADAL" clId="{FC75A137-0438-4E64-A2F8-CF022979D0B8}" dt="2020-06-21T07:01:41.243" v="244"/>
          <ac:inkMkLst>
            <pc:docMk/>
            <pc:sldMk cId="3502353743" sldId="405"/>
            <ac:inkMk id="218" creationId="{CDCA6681-A801-41FA-8FD3-A1B998B538E0}"/>
          </ac:inkMkLst>
        </pc:inkChg>
        <pc:inkChg chg="mod">
          <ac:chgData name="仁園 呂" userId="eef67f80-1e14-4c90-a22b-aad4575b3ef9" providerId="ADAL" clId="{FC75A137-0438-4E64-A2F8-CF022979D0B8}" dt="2020-06-21T07:01:41.243" v="244"/>
          <ac:inkMkLst>
            <pc:docMk/>
            <pc:sldMk cId="3502353743" sldId="405"/>
            <ac:inkMk id="219" creationId="{EE91CA45-4920-40CF-8025-B29DA61D0768}"/>
          </ac:inkMkLst>
        </pc:inkChg>
        <pc:inkChg chg="mod">
          <ac:chgData name="仁園 呂" userId="eef67f80-1e14-4c90-a22b-aad4575b3ef9" providerId="ADAL" clId="{FC75A137-0438-4E64-A2F8-CF022979D0B8}" dt="2020-06-21T07:01:41.243" v="244"/>
          <ac:inkMkLst>
            <pc:docMk/>
            <pc:sldMk cId="3502353743" sldId="405"/>
            <ac:inkMk id="220" creationId="{9E81FA8E-9574-4DBB-A3C4-360AB6E01146}"/>
          </ac:inkMkLst>
        </pc:inkChg>
        <pc:inkChg chg="mod">
          <ac:chgData name="仁園 呂" userId="eef67f80-1e14-4c90-a22b-aad4575b3ef9" providerId="ADAL" clId="{FC75A137-0438-4E64-A2F8-CF022979D0B8}" dt="2020-06-21T07:01:41.243" v="244"/>
          <ac:inkMkLst>
            <pc:docMk/>
            <pc:sldMk cId="3502353743" sldId="405"/>
            <ac:inkMk id="221" creationId="{1A3BD403-5235-48C0-8E10-63A100415CD3}"/>
          </ac:inkMkLst>
        </pc:inkChg>
        <pc:inkChg chg="mod">
          <ac:chgData name="仁園 呂" userId="eef67f80-1e14-4c90-a22b-aad4575b3ef9" providerId="ADAL" clId="{FC75A137-0438-4E64-A2F8-CF022979D0B8}" dt="2020-06-21T07:01:41.243" v="244"/>
          <ac:inkMkLst>
            <pc:docMk/>
            <pc:sldMk cId="3502353743" sldId="405"/>
            <ac:inkMk id="222" creationId="{606E62C0-9361-4E9A-9166-23C480AAD532}"/>
          </ac:inkMkLst>
        </pc:inkChg>
        <pc:inkChg chg="mod">
          <ac:chgData name="仁園 呂" userId="eef67f80-1e14-4c90-a22b-aad4575b3ef9" providerId="ADAL" clId="{FC75A137-0438-4E64-A2F8-CF022979D0B8}" dt="2020-06-21T07:01:41.243" v="244"/>
          <ac:inkMkLst>
            <pc:docMk/>
            <pc:sldMk cId="3502353743" sldId="405"/>
            <ac:inkMk id="224" creationId="{4A93E53C-5E24-4E7F-B04A-8FE34C4BBDEA}"/>
          </ac:inkMkLst>
        </pc:inkChg>
        <pc:inkChg chg="mod">
          <ac:chgData name="仁園 呂" userId="eef67f80-1e14-4c90-a22b-aad4575b3ef9" providerId="ADAL" clId="{FC75A137-0438-4E64-A2F8-CF022979D0B8}" dt="2020-06-21T07:01:41.243" v="244"/>
          <ac:inkMkLst>
            <pc:docMk/>
            <pc:sldMk cId="3502353743" sldId="405"/>
            <ac:inkMk id="225" creationId="{16D213CB-DD73-4536-9871-718694078029}"/>
          </ac:inkMkLst>
        </pc:inkChg>
        <pc:inkChg chg="mod">
          <ac:chgData name="仁園 呂" userId="eef67f80-1e14-4c90-a22b-aad4575b3ef9" providerId="ADAL" clId="{FC75A137-0438-4E64-A2F8-CF022979D0B8}" dt="2020-06-21T07:01:41.243" v="244"/>
          <ac:inkMkLst>
            <pc:docMk/>
            <pc:sldMk cId="3502353743" sldId="405"/>
            <ac:inkMk id="227" creationId="{FE9ABBD8-0922-42B5-94C2-26197FEA60D1}"/>
          </ac:inkMkLst>
        </pc:inkChg>
        <pc:inkChg chg="mod">
          <ac:chgData name="仁園 呂" userId="eef67f80-1e14-4c90-a22b-aad4575b3ef9" providerId="ADAL" clId="{FC75A137-0438-4E64-A2F8-CF022979D0B8}" dt="2020-06-21T07:01:41.243" v="244"/>
          <ac:inkMkLst>
            <pc:docMk/>
            <pc:sldMk cId="3502353743" sldId="405"/>
            <ac:inkMk id="228" creationId="{11F775CE-F61D-4541-B29A-D455685C308F}"/>
          </ac:inkMkLst>
        </pc:inkChg>
        <pc:inkChg chg="mod">
          <ac:chgData name="仁園 呂" userId="eef67f80-1e14-4c90-a22b-aad4575b3ef9" providerId="ADAL" clId="{FC75A137-0438-4E64-A2F8-CF022979D0B8}" dt="2020-06-21T07:01:41.243" v="244"/>
          <ac:inkMkLst>
            <pc:docMk/>
            <pc:sldMk cId="3502353743" sldId="405"/>
            <ac:inkMk id="229" creationId="{156B4825-5DEF-4139-8BD8-558DB0955AAD}"/>
          </ac:inkMkLst>
        </pc:inkChg>
        <pc:inkChg chg="mod">
          <ac:chgData name="仁園 呂" userId="eef67f80-1e14-4c90-a22b-aad4575b3ef9" providerId="ADAL" clId="{FC75A137-0438-4E64-A2F8-CF022979D0B8}" dt="2020-06-21T07:01:41.243" v="244"/>
          <ac:inkMkLst>
            <pc:docMk/>
            <pc:sldMk cId="3502353743" sldId="405"/>
            <ac:inkMk id="230" creationId="{2697C3E5-4F14-4BAF-A583-E7A4319F1F6B}"/>
          </ac:inkMkLst>
        </pc:inkChg>
        <pc:inkChg chg="mod">
          <ac:chgData name="仁園 呂" userId="eef67f80-1e14-4c90-a22b-aad4575b3ef9" providerId="ADAL" clId="{FC75A137-0438-4E64-A2F8-CF022979D0B8}" dt="2020-06-21T07:01:41.243" v="244"/>
          <ac:inkMkLst>
            <pc:docMk/>
            <pc:sldMk cId="3502353743" sldId="405"/>
            <ac:inkMk id="231" creationId="{089553C5-FC1F-48BD-B619-020B0C9AD9AB}"/>
          </ac:inkMkLst>
        </pc:inkChg>
        <pc:inkChg chg="mod">
          <ac:chgData name="仁園 呂" userId="eef67f80-1e14-4c90-a22b-aad4575b3ef9" providerId="ADAL" clId="{FC75A137-0438-4E64-A2F8-CF022979D0B8}" dt="2020-06-21T07:01:41.243" v="244"/>
          <ac:inkMkLst>
            <pc:docMk/>
            <pc:sldMk cId="3502353743" sldId="405"/>
            <ac:inkMk id="232" creationId="{A692A52B-9800-4155-9149-C7B3CD2797E9}"/>
          </ac:inkMkLst>
        </pc:inkChg>
        <pc:inkChg chg="mod">
          <ac:chgData name="仁園 呂" userId="eef67f80-1e14-4c90-a22b-aad4575b3ef9" providerId="ADAL" clId="{FC75A137-0438-4E64-A2F8-CF022979D0B8}" dt="2020-06-21T07:01:41.243" v="244"/>
          <ac:inkMkLst>
            <pc:docMk/>
            <pc:sldMk cId="3502353743" sldId="405"/>
            <ac:inkMk id="233" creationId="{408C1476-4517-44F2-96C4-054FE8315DCC}"/>
          </ac:inkMkLst>
        </pc:inkChg>
        <pc:inkChg chg="mod">
          <ac:chgData name="仁園 呂" userId="eef67f80-1e14-4c90-a22b-aad4575b3ef9" providerId="ADAL" clId="{FC75A137-0438-4E64-A2F8-CF022979D0B8}" dt="2020-06-21T07:01:41.243" v="244"/>
          <ac:inkMkLst>
            <pc:docMk/>
            <pc:sldMk cId="3502353743" sldId="405"/>
            <ac:inkMk id="234" creationId="{4803CA83-A7CB-4AA1-8960-24D388AEA65A}"/>
          </ac:inkMkLst>
        </pc:inkChg>
        <pc:inkChg chg="mod">
          <ac:chgData name="仁園 呂" userId="eef67f80-1e14-4c90-a22b-aad4575b3ef9" providerId="ADAL" clId="{FC75A137-0438-4E64-A2F8-CF022979D0B8}" dt="2020-06-21T07:01:41.243" v="244"/>
          <ac:inkMkLst>
            <pc:docMk/>
            <pc:sldMk cId="3502353743" sldId="405"/>
            <ac:inkMk id="235" creationId="{1EE077CA-C60D-4696-BEC5-0F773A2BE571}"/>
          </ac:inkMkLst>
        </pc:inkChg>
        <pc:inkChg chg="mod">
          <ac:chgData name="仁園 呂" userId="eef67f80-1e14-4c90-a22b-aad4575b3ef9" providerId="ADAL" clId="{FC75A137-0438-4E64-A2F8-CF022979D0B8}" dt="2020-06-21T07:01:41.243" v="244"/>
          <ac:inkMkLst>
            <pc:docMk/>
            <pc:sldMk cId="3502353743" sldId="405"/>
            <ac:inkMk id="236" creationId="{FF80EF13-6135-450B-87FB-1DB66E3FEDDE}"/>
          </ac:inkMkLst>
        </pc:inkChg>
        <pc:inkChg chg="mod">
          <ac:chgData name="仁園 呂" userId="eef67f80-1e14-4c90-a22b-aad4575b3ef9" providerId="ADAL" clId="{FC75A137-0438-4E64-A2F8-CF022979D0B8}" dt="2020-06-21T07:01:41.243" v="244"/>
          <ac:inkMkLst>
            <pc:docMk/>
            <pc:sldMk cId="3502353743" sldId="405"/>
            <ac:inkMk id="237" creationId="{54911DFB-FC5A-49ED-BC0E-8F06EE2E7A08}"/>
          </ac:inkMkLst>
        </pc:inkChg>
        <pc:inkChg chg="mod">
          <ac:chgData name="仁園 呂" userId="eef67f80-1e14-4c90-a22b-aad4575b3ef9" providerId="ADAL" clId="{FC75A137-0438-4E64-A2F8-CF022979D0B8}" dt="2020-06-21T07:01:41.243" v="244"/>
          <ac:inkMkLst>
            <pc:docMk/>
            <pc:sldMk cId="3502353743" sldId="405"/>
            <ac:inkMk id="238" creationId="{B0981CF9-CEE1-4D7E-B7F2-2ABBB94A738E}"/>
          </ac:inkMkLst>
        </pc:inkChg>
        <pc:inkChg chg="mod">
          <ac:chgData name="仁園 呂" userId="eef67f80-1e14-4c90-a22b-aad4575b3ef9" providerId="ADAL" clId="{FC75A137-0438-4E64-A2F8-CF022979D0B8}" dt="2020-06-21T07:01:41.243" v="244"/>
          <ac:inkMkLst>
            <pc:docMk/>
            <pc:sldMk cId="3502353743" sldId="405"/>
            <ac:inkMk id="239" creationId="{DB306AFF-0DA9-451D-A286-64B6AC0713A3}"/>
          </ac:inkMkLst>
        </pc:inkChg>
        <pc:inkChg chg="mod">
          <ac:chgData name="仁園 呂" userId="eef67f80-1e14-4c90-a22b-aad4575b3ef9" providerId="ADAL" clId="{FC75A137-0438-4E64-A2F8-CF022979D0B8}" dt="2020-06-21T07:01:41.243" v="244"/>
          <ac:inkMkLst>
            <pc:docMk/>
            <pc:sldMk cId="3502353743" sldId="405"/>
            <ac:inkMk id="240" creationId="{BB27F89D-E95B-4EE6-B6DB-3B54352B2A18}"/>
          </ac:inkMkLst>
        </pc:inkChg>
        <pc:inkChg chg="mod">
          <ac:chgData name="仁園 呂" userId="eef67f80-1e14-4c90-a22b-aad4575b3ef9" providerId="ADAL" clId="{FC75A137-0438-4E64-A2F8-CF022979D0B8}" dt="2020-06-21T07:01:41.243" v="244"/>
          <ac:inkMkLst>
            <pc:docMk/>
            <pc:sldMk cId="3502353743" sldId="405"/>
            <ac:inkMk id="241" creationId="{3F2D83F5-B9F3-41AD-87D9-0E87C3F3312C}"/>
          </ac:inkMkLst>
        </pc:inkChg>
        <pc:inkChg chg="mod">
          <ac:chgData name="仁園 呂" userId="eef67f80-1e14-4c90-a22b-aad4575b3ef9" providerId="ADAL" clId="{FC75A137-0438-4E64-A2F8-CF022979D0B8}" dt="2020-06-21T07:01:41.243" v="244"/>
          <ac:inkMkLst>
            <pc:docMk/>
            <pc:sldMk cId="3502353743" sldId="405"/>
            <ac:inkMk id="242" creationId="{FEC6BF92-0EAD-4427-B70D-95720310757C}"/>
          </ac:inkMkLst>
        </pc:inkChg>
        <pc:inkChg chg="mod">
          <ac:chgData name="仁園 呂" userId="eef67f80-1e14-4c90-a22b-aad4575b3ef9" providerId="ADAL" clId="{FC75A137-0438-4E64-A2F8-CF022979D0B8}" dt="2020-06-21T07:01:41.243" v="244"/>
          <ac:inkMkLst>
            <pc:docMk/>
            <pc:sldMk cId="3502353743" sldId="405"/>
            <ac:inkMk id="243" creationId="{6DC2928C-5F24-4F01-9E77-9A352A32CD66}"/>
          </ac:inkMkLst>
        </pc:inkChg>
        <pc:inkChg chg="mod">
          <ac:chgData name="仁園 呂" userId="eef67f80-1e14-4c90-a22b-aad4575b3ef9" providerId="ADAL" clId="{FC75A137-0438-4E64-A2F8-CF022979D0B8}" dt="2020-06-21T07:01:41.243" v="244"/>
          <ac:inkMkLst>
            <pc:docMk/>
            <pc:sldMk cId="3502353743" sldId="405"/>
            <ac:inkMk id="244" creationId="{F4FAD048-E1DF-4B86-885A-3C2D60528A56}"/>
          </ac:inkMkLst>
        </pc:inkChg>
        <pc:inkChg chg="mod">
          <ac:chgData name="仁園 呂" userId="eef67f80-1e14-4c90-a22b-aad4575b3ef9" providerId="ADAL" clId="{FC75A137-0438-4E64-A2F8-CF022979D0B8}" dt="2020-06-21T07:01:41.243" v="244"/>
          <ac:inkMkLst>
            <pc:docMk/>
            <pc:sldMk cId="3502353743" sldId="405"/>
            <ac:inkMk id="245" creationId="{62544374-70AA-4AC6-A701-759C3E04A41D}"/>
          </ac:inkMkLst>
        </pc:inkChg>
        <pc:inkChg chg="mod">
          <ac:chgData name="仁園 呂" userId="eef67f80-1e14-4c90-a22b-aad4575b3ef9" providerId="ADAL" clId="{FC75A137-0438-4E64-A2F8-CF022979D0B8}" dt="2020-06-21T07:01:41.243" v="244"/>
          <ac:inkMkLst>
            <pc:docMk/>
            <pc:sldMk cId="3502353743" sldId="405"/>
            <ac:inkMk id="246" creationId="{985B0508-7BCD-4699-B7F1-3E0585AD0E16}"/>
          </ac:inkMkLst>
        </pc:inkChg>
        <pc:inkChg chg="mod">
          <ac:chgData name="仁園 呂" userId="eef67f80-1e14-4c90-a22b-aad4575b3ef9" providerId="ADAL" clId="{FC75A137-0438-4E64-A2F8-CF022979D0B8}" dt="2020-06-21T07:01:41.243" v="244"/>
          <ac:inkMkLst>
            <pc:docMk/>
            <pc:sldMk cId="3502353743" sldId="405"/>
            <ac:inkMk id="247" creationId="{80AFF418-F38E-463A-B113-DC7A422DF441}"/>
          </ac:inkMkLst>
        </pc:inkChg>
        <pc:inkChg chg="mod">
          <ac:chgData name="仁園 呂" userId="eef67f80-1e14-4c90-a22b-aad4575b3ef9" providerId="ADAL" clId="{FC75A137-0438-4E64-A2F8-CF022979D0B8}" dt="2020-06-21T07:01:41.243" v="244"/>
          <ac:inkMkLst>
            <pc:docMk/>
            <pc:sldMk cId="3502353743" sldId="405"/>
            <ac:inkMk id="248" creationId="{4F99DA40-FA53-42F6-B7AE-469BC76049F1}"/>
          </ac:inkMkLst>
        </pc:inkChg>
        <pc:inkChg chg="mod">
          <ac:chgData name="仁園 呂" userId="eef67f80-1e14-4c90-a22b-aad4575b3ef9" providerId="ADAL" clId="{FC75A137-0438-4E64-A2F8-CF022979D0B8}" dt="2020-06-21T07:01:41.243" v="244"/>
          <ac:inkMkLst>
            <pc:docMk/>
            <pc:sldMk cId="3502353743" sldId="405"/>
            <ac:inkMk id="249" creationId="{074A77B8-A140-402B-AE96-CB800C9D1C3E}"/>
          </ac:inkMkLst>
        </pc:inkChg>
        <pc:inkChg chg="mod">
          <ac:chgData name="仁園 呂" userId="eef67f80-1e14-4c90-a22b-aad4575b3ef9" providerId="ADAL" clId="{FC75A137-0438-4E64-A2F8-CF022979D0B8}" dt="2020-06-21T07:01:41.243" v="244"/>
          <ac:inkMkLst>
            <pc:docMk/>
            <pc:sldMk cId="3502353743" sldId="405"/>
            <ac:inkMk id="250" creationId="{07B0A008-63E8-4343-AF6C-61CB659BD346}"/>
          </ac:inkMkLst>
        </pc:inkChg>
        <pc:inkChg chg="mod">
          <ac:chgData name="仁園 呂" userId="eef67f80-1e14-4c90-a22b-aad4575b3ef9" providerId="ADAL" clId="{FC75A137-0438-4E64-A2F8-CF022979D0B8}" dt="2020-06-21T07:01:41.243" v="244"/>
          <ac:inkMkLst>
            <pc:docMk/>
            <pc:sldMk cId="3502353743" sldId="405"/>
            <ac:inkMk id="251" creationId="{9660F3DD-5633-420C-AF11-78C47A0AF589}"/>
          </ac:inkMkLst>
        </pc:inkChg>
        <pc:inkChg chg="mod">
          <ac:chgData name="仁園 呂" userId="eef67f80-1e14-4c90-a22b-aad4575b3ef9" providerId="ADAL" clId="{FC75A137-0438-4E64-A2F8-CF022979D0B8}" dt="2020-06-21T07:01:41.243" v="244"/>
          <ac:inkMkLst>
            <pc:docMk/>
            <pc:sldMk cId="3502353743" sldId="405"/>
            <ac:inkMk id="252" creationId="{9FE95E02-A57A-473F-8013-54E6C8280A37}"/>
          </ac:inkMkLst>
        </pc:inkChg>
        <pc:inkChg chg="mod">
          <ac:chgData name="仁園 呂" userId="eef67f80-1e14-4c90-a22b-aad4575b3ef9" providerId="ADAL" clId="{FC75A137-0438-4E64-A2F8-CF022979D0B8}" dt="2020-06-21T07:01:41.243" v="244"/>
          <ac:inkMkLst>
            <pc:docMk/>
            <pc:sldMk cId="3502353743" sldId="405"/>
            <ac:inkMk id="253" creationId="{EDB56F03-E784-4110-8F38-18EFB410DE76}"/>
          </ac:inkMkLst>
        </pc:inkChg>
        <pc:inkChg chg="mod">
          <ac:chgData name="仁園 呂" userId="eef67f80-1e14-4c90-a22b-aad4575b3ef9" providerId="ADAL" clId="{FC75A137-0438-4E64-A2F8-CF022979D0B8}" dt="2020-06-21T07:01:41.243" v="244"/>
          <ac:inkMkLst>
            <pc:docMk/>
            <pc:sldMk cId="3502353743" sldId="405"/>
            <ac:inkMk id="254" creationId="{69AC0C2C-8EFA-405B-9E55-8733D6AB4084}"/>
          </ac:inkMkLst>
        </pc:inkChg>
        <pc:inkChg chg="mod">
          <ac:chgData name="仁園 呂" userId="eef67f80-1e14-4c90-a22b-aad4575b3ef9" providerId="ADAL" clId="{FC75A137-0438-4E64-A2F8-CF022979D0B8}" dt="2020-06-21T07:01:41.243" v="244"/>
          <ac:inkMkLst>
            <pc:docMk/>
            <pc:sldMk cId="3502353743" sldId="405"/>
            <ac:inkMk id="255" creationId="{8B5C2BF5-E607-40B5-8A2F-2854BE5BEABA}"/>
          </ac:inkMkLst>
        </pc:inkChg>
        <pc:inkChg chg="mod">
          <ac:chgData name="仁園 呂" userId="eef67f80-1e14-4c90-a22b-aad4575b3ef9" providerId="ADAL" clId="{FC75A137-0438-4E64-A2F8-CF022979D0B8}" dt="2020-06-21T07:01:41.243" v="244"/>
          <ac:inkMkLst>
            <pc:docMk/>
            <pc:sldMk cId="3502353743" sldId="405"/>
            <ac:inkMk id="256" creationId="{DAE0DBD3-FEE0-4770-9FE2-AE40D274CD3C}"/>
          </ac:inkMkLst>
        </pc:inkChg>
        <pc:inkChg chg="mod">
          <ac:chgData name="仁園 呂" userId="eef67f80-1e14-4c90-a22b-aad4575b3ef9" providerId="ADAL" clId="{FC75A137-0438-4E64-A2F8-CF022979D0B8}" dt="2020-06-21T07:01:41.243" v="244"/>
          <ac:inkMkLst>
            <pc:docMk/>
            <pc:sldMk cId="3502353743" sldId="405"/>
            <ac:inkMk id="257" creationId="{C8616B57-7FDB-457F-9102-1258F0C786EE}"/>
          </ac:inkMkLst>
        </pc:inkChg>
        <pc:inkChg chg="mod">
          <ac:chgData name="仁園 呂" userId="eef67f80-1e14-4c90-a22b-aad4575b3ef9" providerId="ADAL" clId="{FC75A137-0438-4E64-A2F8-CF022979D0B8}" dt="2020-06-21T07:01:41.243" v="244"/>
          <ac:inkMkLst>
            <pc:docMk/>
            <pc:sldMk cId="3502353743" sldId="405"/>
            <ac:inkMk id="258" creationId="{ECAF2573-83B4-49F5-A45F-8F13D8F67756}"/>
          </ac:inkMkLst>
        </pc:inkChg>
        <pc:inkChg chg="mod">
          <ac:chgData name="仁園 呂" userId="eef67f80-1e14-4c90-a22b-aad4575b3ef9" providerId="ADAL" clId="{FC75A137-0438-4E64-A2F8-CF022979D0B8}" dt="2020-06-21T07:01:41.243" v="244"/>
          <ac:inkMkLst>
            <pc:docMk/>
            <pc:sldMk cId="3502353743" sldId="405"/>
            <ac:inkMk id="259" creationId="{A04F7762-7754-4005-871C-218A0E929382}"/>
          </ac:inkMkLst>
        </pc:inkChg>
        <pc:inkChg chg="mod">
          <ac:chgData name="仁園 呂" userId="eef67f80-1e14-4c90-a22b-aad4575b3ef9" providerId="ADAL" clId="{FC75A137-0438-4E64-A2F8-CF022979D0B8}" dt="2020-06-21T07:01:41.243" v="244"/>
          <ac:inkMkLst>
            <pc:docMk/>
            <pc:sldMk cId="3502353743" sldId="405"/>
            <ac:inkMk id="260" creationId="{1714606C-CBA0-41CE-ABD7-A8F8562653AF}"/>
          </ac:inkMkLst>
        </pc:inkChg>
        <pc:inkChg chg="mod">
          <ac:chgData name="仁園 呂" userId="eef67f80-1e14-4c90-a22b-aad4575b3ef9" providerId="ADAL" clId="{FC75A137-0438-4E64-A2F8-CF022979D0B8}" dt="2020-06-21T07:01:41.243" v="244"/>
          <ac:inkMkLst>
            <pc:docMk/>
            <pc:sldMk cId="3502353743" sldId="405"/>
            <ac:inkMk id="261" creationId="{9745932F-5313-4959-A977-8495D42FEA2D}"/>
          </ac:inkMkLst>
        </pc:inkChg>
        <pc:inkChg chg="mod">
          <ac:chgData name="仁園 呂" userId="eef67f80-1e14-4c90-a22b-aad4575b3ef9" providerId="ADAL" clId="{FC75A137-0438-4E64-A2F8-CF022979D0B8}" dt="2020-06-21T07:01:41.243" v="244"/>
          <ac:inkMkLst>
            <pc:docMk/>
            <pc:sldMk cId="3502353743" sldId="405"/>
            <ac:inkMk id="262" creationId="{8E1779B4-AFD3-4D4A-A485-9BFB827C2BA7}"/>
          </ac:inkMkLst>
        </pc:inkChg>
        <pc:inkChg chg="mod">
          <ac:chgData name="仁園 呂" userId="eef67f80-1e14-4c90-a22b-aad4575b3ef9" providerId="ADAL" clId="{FC75A137-0438-4E64-A2F8-CF022979D0B8}" dt="2020-06-21T07:01:41.243" v="244"/>
          <ac:inkMkLst>
            <pc:docMk/>
            <pc:sldMk cId="3502353743" sldId="405"/>
            <ac:inkMk id="263" creationId="{F6FE0B1E-0BC9-434D-B592-12DC56A6F1C0}"/>
          </ac:inkMkLst>
        </pc:inkChg>
        <pc:inkChg chg="mod">
          <ac:chgData name="仁園 呂" userId="eef67f80-1e14-4c90-a22b-aad4575b3ef9" providerId="ADAL" clId="{FC75A137-0438-4E64-A2F8-CF022979D0B8}" dt="2020-06-21T07:01:41.243" v="244"/>
          <ac:inkMkLst>
            <pc:docMk/>
            <pc:sldMk cId="3502353743" sldId="405"/>
            <ac:inkMk id="264" creationId="{E326AAE7-2935-4E64-9838-D0C41BC533DD}"/>
          </ac:inkMkLst>
        </pc:inkChg>
        <pc:inkChg chg="mod">
          <ac:chgData name="仁園 呂" userId="eef67f80-1e14-4c90-a22b-aad4575b3ef9" providerId="ADAL" clId="{FC75A137-0438-4E64-A2F8-CF022979D0B8}" dt="2020-06-21T07:01:41.243" v="244"/>
          <ac:inkMkLst>
            <pc:docMk/>
            <pc:sldMk cId="3502353743" sldId="405"/>
            <ac:inkMk id="271" creationId="{07259505-0F77-4474-BB59-D8F12003155D}"/>
          </ac:inkMkLst>
        </pc:inkChg>
        <pc:inkChg chg="mod">
          <ac:chgData name="仁園 呂" userId="eef67f80-1e14-4c90-a22b-aad4575b3ef9" providerId="ADAL" clId="{FC75A137-0438-4E64-A2F8-CF022979D0B8}" dt="2020-06-21T07:01:41.243" v="244"/>
          <ac:inkMkLst>
            <pc:docMk/>
            <pc:sldMk cId="3502353743" sldId="405"/>
            <ac:inkMk id="272" creationId="{D8636C67-D4AC-4C28-9016-26FEED4EB920}"/>
          </ac:inkMkLst>
        </pc:inkChg>
        <pc:inkChg chg="mod">
          <ac:chgData name="仁園 呂" userId="eef67f80-1e14-4c90-a22b-aad4575b3ef9" providerId="ADAL" clId="{FC75A137-0438-4E64-A2F8-CF022979D0B8}" dt="2020-06-21T07:01:41.243" v="244"/>
          <ac:inkMkLst>
            <pc:docMk/>
            <pc:sldMk cId="3502353743" sldId="405"/>
            <ac:inkMk id="273" creationId="{9C381163-4F1F-4B93-8FCE-76E53990C005}"/>
          </ac:inkMkLst>
        </pc:inkChg>
        <pc:inkChg chg="mod">
          <ac:chgData name="仁園 呂" userId="eef67f80-1e14-4c90-a22b-aad4575b3ef9" providerId="ADAL" clId="{FC75A137-0438-4E64-A2F8-CF022979D0B8}" dt="2020-06-21T07:04:28.866" v="247"/>
          <ac:inkMkLst>
            <pc:docMk/>
            <pc:sldMk cId="3502353743" sldId="405"/>
            <ac:inkMk id="275" creationId="{FBD9C2B6-BAF4-45C8-A579-5C8BD778E04D}"/>
          </ac:inkMkLst>
        </pc:inkChg>
        <pc:inkChg chg="mod">
          <ac:chgData name="仁園 呂" userId="eef67f80-1e14-4c90-a22b-aad4575b3ef9" providerId="ADAL" clId="{FC75A137-0438-4E64-A2F8-CF022979D0B8}" dt="2020-06-21T07:04:28.866" v="247"/>
          <ac:inkMkLst>
            <pc:docMk/>
            <pc:sldMk cId="3502353743" sldId="405"/>
            <ac:inkMk id="276" creationId="{C22D2E84-9F8C-4E64-A008-55F31C28AB46}"/>
          </ac:inkMkLst>
        </pc:inkChg>
        <pc:inkChg chg="mod">
          <ac:chgData name="仁園 呂" userId="eef67f80-1e14-4c90-a22b-aad4575b3ef9" providerId="ADAL" clId="{FC75A137-0438-4E64-A2F8-CF022979D0B8}" dt="2020-06-21T07:04:14.505" v="245"/>
          <ac:inkMkLst>
            <pc:docMk/>
            <pc:sldMk cId="3502353743" sldId="405"/>
            <ac:inkMk id="277" creationId="{78749D34-3777-4CAA-AADD-7A627226F2B3}"/>
          </ac:inkMkLst>
        </pc:inkChg>
        <pc:inkChg chg="mod">
          <ac:chgData name="仁園 呂" userId="eef67f80-1e14-4c90-a22b-aad4575b3ef9" providerId="ADAL" clId="{FC75A137-0438-4E64-A2F8-CF022979D0B8}" dt="2020-06-21T07:04:14.505" v="245"/>
          <ac:inkMkLst>
            <pc:docMk/>
            <pc:sldMk cId="3502353743" sldId="405"/>
            <ac:inkMk id="278" creationId="{1DE537D1-A12B-4042-A542-E9CB55624DE2}"/>
          </ac:inkMkLst>
        </pc:inkChg>
        <pc:inkChg chg="mod">
          <ac:chgData name="仁園 呂" userId="eef67f80-1e14-4c90-a22b-aad4575b3ef9" providerId="ADAL" clId="{FC75A137-0438-4E64-A2F8-CF022979D0B8}" dt="2020-06-21T07:04:28.866" v="247"/>
          <ac:inkMkLst>
            <pc:docMk/>
            <pc:sldMk cId="3502353743" sldId="405"/>
            <ac:inkMk id="280" creationId="{47519C84-E617-47F8-A29F-A61531EBE1EC}"/>
          </ac:inkMkLst>
        </pc:inkChg>
        <pc:inkChg chg="mod">
          <ac:chgData name="仁園 呂" userId="eef67f80-1e14-4c90-a22b-aad4575b3ef9" providerId="ADAL" clId="{FC75A137-0438-4E64-A2F8-CF022979D0B8}" dt="2020-06-21T07:04:28.866" v="247"/>
          <ac:inkMkLst>
            <pc:docMk/>
            <pc:sldMk cId="3502353743" sldId="405"/>
            <ac:inkMk id="281" creationId="{B4D9B3C2-283D-4268-98CC-5B9A9C3D966C}"/>
          </ac:inkMkLst>
        </pc:inkChg>
        <pc:inkChg chg="mod">
          <ac:chgData name="仁園 呂" userId="eef67f80-1e14-4c90-a22b-aad4575b3ef9" providerId="ADAL" clId="{FC75A137-0438-4E64-A2F8-CF022979D0B8}" dt="2020-06-21T07:04:28.866" v="247"/>
          <ac:inkMkLst>
            <pc:docMk/>
            <pc:sldMk cId="3502353743" sldId="405"/>
            <ac:inkMk id="282" creationId="{0EECD0C8-2B3B-48F8-9955-99C888BBD346}"/>
          </ac:inkMkLst>
        </pc:inkChg>
        <pc:inkChg chg="mod">
          <ac:chgData name="仁園 呂" userId="eef67f80-1e14-4c90-a22b-aad4575b3ef9" providerId="ADAL" clId="{FC75A137-0438-4E64-A2F8-CF022979D0B8}" dt="2020-06-21T07:04:28.866" v="247"/>
          <ac:inkMkLst>
            <pc:docMk/>
            <pc:sldMk cId="3502353743" sldId="405"/>
            <ac:inkMk id="283" creationId="{39FD0D50-3F22-444A-B99F-3D228014C942}"/>
          </ac:inkMkLst>
        </pc:inkChg>
        <pc:inkChg chg="mod">
          <ac:chgData name="仁園 呂" userId="eef67f80-1e14-4c90-a22b-aad4575b3ef9" providerId="ADAL" clId="{FC75A137-0438-4E64-A2F8-CF022979D0B8}" dt="2020-06-21T07:04:28.866" v="247"/>
          <ac:inkMkLst>
            <pc:docMk/>
            <pc:sldMk cId="3502353743" sldId="405"/>
            <ac:inkMk id="284" creationId="{8B86C77D-D782-4B4C-B753-493CA47C2BBD}"/>
          </ac:inkMkLst>
        </pc:inkChg>
        <pc:inkChg chg="mod">
          <ac:chgData name="仁園 呂" userId="eef67f80-1e14-4c90-a22b-aad4575b3ef9" providerId="ADAL" clId="{FC75A137-0438-4E64-A2F8-CF022979D0B8}" dt="2020-06-21T07:04:28.866" v="247"/>
          <ac:inkMkLst>
            <pc:docMk/>
            <pc:sldMk cId="3502353743" sldId="405"/>
            <ac:inkMk id="285" creationId="{30BFD5C0-14E6-4F72-8FD8-02A475EC2C35}"/>
          </ac:inkMkLst>
        </pc:inkChg>
        <pc:inkChg chg="mod">
          <ac:chgData name="仁園 呂" userId="eef67f80-1e14-4c90-a22b-aad4575b3ef9" providerId="ADAL" clId="{FC75A137-0438-4E64-A2F8-CF022979D0B8}" dt="2020-06-21T07:04:28.866" v="247"/>
          <ac:inkMkLst>
            <pc:docMk/>
            <pc:sldMk cId="3502353743" sldId="405"/>
            <ac:inkMk id="287" creationId="{C5D362AF-DFBC-4AC1-8227-FE964D49EE81}"/>
          </ac:inkMkLst>
        </pc:inkChg>
        <pc:inkChg chg="mod">
          <ac:chgData name="仁園 呂" userId="eef67f80-1e14-4c90-a22b-aad4575b3ef9" providerId="ADAL" clId="{FC75A137-0438-4E64-A2F8-CF022979D0B8}" dt="2020-06-21T07:04:28.866" v="247"/>
          <ac:inkMkLst>
            <pc:docMk/>
            <pc:sldMk cId="3502353743" sldId="405"/>
            <ac:inkMk id="288" creationId="{2C30A2C3-EB07-4E96-B710-63C1056EC348}"/>
          </ac:inkMkLst>
        </pc:inkChg>
        <pc:inkChg chg="mod">
          <ac:chgData name="仁園 呂" userId="eef67f80-1e14-4c90-a22b-aad4575b3ef9" providerId="ADAL" clId="{FC75A137-0438-4E64-A2F8-CF022979D0B8}" dt="2020-06-21T07:04:28.866" v="247"/>
          <ac:inkMkLst>
            <pc:docMk/>
            <pc:sldMk cId="3502353743" sldId="405"/>
            <ac:inkMk id="289" creationId="{E30D7739-169D-4F36-8F4A-512BAD76D1AF}"/>
          </ac:inkMkLst>
        </pc:inkChg>
        <pc:inkChg chg="mod">
          <ac:chgData name="仁園 呂" userId="eef67f80-1e14-4c90-a22b-aad4575b3ef9" providerId="ADAL" clId="{FC75A137-0438-4E64-A2F8-CF022979D0B8}" dt="2020-06-21T07:04:37.037" v="249"/>
          <ac:inkMkLst>
            <pc:docMk/>
            <pc:sldMk cId="3502353743" sldId="405"/>
            <ac:inkMk id="291" creationId="{6922DFF3-EA6C-4A34-B703-9558126E657D}"/>
          </ac:inkMkLst>
        </pc:inkChg>
        <pc:inkChg chg="mod">
          <ac:chgData name="仁園 呂" userId="eef67f80-1e14-4c90-a22b-aad4575b3ef9" providerId="ADAL" clId="{FC75A137-0438-4E64-A2F8-CF022979D0B8}" dt="2020-06-21T07:04:37.037" v="249"/>
          <ac:inkMkLst>
            <pc:docMk/>
            <pc:sldMk cId="3502353743" sldId="405"/>
            <ac:inkMk id="292" creationId="{C4D16BD6-9664-41B6-8B38-21BF3B4D0D8D}"/>
          </ac:inkMkLst>
        </pc:inkChg>
        <pc:inkChg chg="mod">
          <ac:chgData name="仁園 呂" userId="eef67f80-1e14-4c90-a22b-aad4575b3ef9" providerId="ADAL" clId="{FC75A137-0438-4E64-A2F8-CF022979D0B8}" dt="2020-06-21T07:04:37.037" v="249"/>
          <ac:inkMkLst>
            <pc:docMk/>
            <pc:sldMk cId="3502353743" sldId="405"/>
            <ac:inkMk id="294" creationId="{293E6112-1B2B-493E-A173-6CF02326B539}"/>
          </ac:inkMkLst>
        </pc:inkChg>
        <pc:inkChg chg="mod">
          <ac:chgData name="仁園 呂" userId="eef67f80-1e14-4c90-a22b-aad4575b3ef9" providerId="ADAL" clId="{FC75A137-0438-4E64-A2F8-CF022979D0B8}" dt="2020-06-21T07:04:37.037" v="249"/>
          <ac:inkMkLst>
            <pc:docMk/>
            <pc:sldMk cId="3502353743" sldId="405"/>
            <ac:inkMk id="295" creationId="{0B89A633-4B28-4292-8EE7-7308EF1C4A23}"/>
          </ac:inkMkLst>
        </pc:inkChg>
        <pc:inkChg chg="mod">
          <ac:chgData name="仁園 呂" userId="eef67f80-1e14-4c90-a22b-aad4575b3ef9" providerId="ADAL" clId="{FC75A137-0438-4E64-A2F8-CF022979D0B8}" dt="2020-06-21T07:04:37.037" v="249"/>
          <ac:inkMkLst>
            <pc:docMk/>
            <pc:sldMk cId="3502353743" sldId="405"/>
            <ac:inkMk id="296" creationId="{175D3539-2891-4A13-9EB6-F851F2C84A9A}"/>
          </ac:inkMkLst>
        </pc:inkChg>
        <pc:inkChg chg="mod">
          <ac:chgData name="仁園 呂" userId="eef67f80-1e14-4c90-a22b-aad4575b3ef9" providerId="ADAL" clId="{FC75A137-0438-4E64-A2F8-CF022979D0B8}" dt="2020-06-21T07:04:37.037" v="249"/>
          <ac:inkMkLst>
            <pc:docMk/>
            <pc:sldMk cId="3502353743" sldId="405"/>
            <ac:inkMk id="297" creationId="{B816863E-D779-4790-BFC7-ECFF2992857F}"/>
          </ac:inkMkLst>
        </pc:inkChg>
        <pc:inkChg chg="mod">
          <ac:chgData name="仁園 呂" userId="eef67f80-1e14-4c90-a22b-aad4575b3ef9" providerId="ADAL" clId="{FC75A137-0438-4E64-A2F8-CF022979D0B8}" dt="2020-06-21T07:05:24.510" v="250"/>
          <ac:inkMkLst>
            <pc:docMk/>
            <pc:sldMk cId="3502353743" sldId="405"/>
            <ac:inkMk id="299" creationId="{126310F0-BA7F-479F-B468-5E139297C942}"/>
          </ac:inkMkLst>
        </pc:inkChg>
        <pc:inkChg chg="mod">
          <ac:chgData name="仁園 呂" userId="eef67f80-1e14-4c90-a22b-aad4575b3ef9" providerId="ADAL" clId="{FC75A137-0438-4E64-A2F8-CF022979D0B8}" dt="2020-06-21T07:05:24.510" v="250"/>
          <ac:inkMkLst>
            <pc:docMk/>
            <pc:sldMk cId="3502353743" sldId="405"/>
            <ac:inkMk id="300" creationId="{C01D87D6-4AE3-43EB-A8CA-1E99331398F3}"/>
          </ac:inkMkLst>
        </pc:inkChg>
        <pc:inkChg chg="mod">
          <ac:chgData name="仁園 呂" userId="eef67f80-1e14-4c90-a22b-aad4575b3ef9" providerId="ADAL" clId="{FC75A137-0438-4E64-A2F8-CF022979D0B8}" dt="2020-06-21T07:05:24.510" v="250"/>
          <ac:inkMkLst>
            <pc:docMk/>
            <pc:sldMk cId="3502353743" sldId="405"/>
            <ac:inkMk id="301" creationId="{F1391138-7DF2-483D-82BB-5BE6CA439C73}"/>
          </ac:inkMkLst>
        </pc:inkChg>
        <pc:inkChg chg="mod">
          <ac:chgData name="仁園 呂" userId="eef67f80-1e14-4c90-a22b-aad4575b3ef9" providerId="ADAL" clId="{FC75A137-0438-4E64-A2F8-CF022979D0B8}" dt="2020-06-21T07:05:24.510" v="250"/>
          <ac:inkMkLst>
            <pc:docMk/>
            <pc:sldMk cId="3502353743" sldId="405"/>
            <ac:inkMk id="302" creationId="{CE7025C0-0301-4147-AF21-554B0466355A}"/>
          </ac:inkMkLst>
        </pc:inkChg>
        <pc:inkChg chg="mod">
          <ac:chgData name="仁園 呂" userId="eef67f80-1e14-4c90-a22b-aad4575b3ef9" providerId="ADAL" clId="{FC75A137-0438-4E64-A2F8-CF022979D0B8}" dt="2020-06-21T07:05:24.510" v="250"/>
          <ac:inkMkLst>
            <pc:docMk/>
            <pc:sldMk cId="3502353743" sldId="405"/>
            <ac:inkMk id="303" creationId="{81DF025F-5FFE-4666-B3D1-80A2B8866A29}"/>
          </ac:inkMkLst>
        </pc:inkChg>
        <pc:inkChg chg="mod">
          <ac:chgData name="仁園 呂" userId="eef67f80-1e14-4c90-a22b-aad4575b3ef9" providerId="ADAL" clId="{FC75A137-0438-4E64-A2F8-CF022979D0B8}" dt="2020-06-21T07:05:24.510" v="250"/>
          <ac:inkMkLst>
            <pc:docMk/>
            <pc:sldMk cId="3502353743" sldId="405"/>
            <ac:inkMk id="304" creationId="{CE9656C6-2FC4-404B-A3F9-6C79F40E5439}"/>
          </ac:inkMkLst>
        </pc:inkChg>
        <pc:inkChg chg="mod">
          <ac:chgData name="仁園 呂" userId="eef67f80-1e14-4c90-a22b-aad4575b3ef9" providerId="ADAL" clId="{FC75A137-0438-4E64-A2F8-CF022979D0B8}" dt="2020-06-21T07:05:24.510" v="250"/>
          <ac:inkMkLst>
            <pc:docMk/>
            <pc:sldMk cId="3502353743" sldId="405"/>
            <ac:inkMk id="305" creationId="{D9A0B75B-365E-4A56-A771-886FCA344523}"/>
          </ac:inkMkLst>
        </pc:inkChg>
        <pc:inkChg chg="mod">
          <ac:chgData name="仁園 呂" userId="eef67f80-1e14-4c90-a22b-aad4575b3ef9" providerId="ADAL" clId="{FC75A137-0438-4E64-A2F8-CF022979D0B8}" dt="2020-06-21T07:05:24.510" v="250"/>
          <ac:inkMkLst>
            <pc:docMk/>
            <pc:sldMk cId="3502353743" sldId="405"/>
            <ac:inkMk id="306" creationId="{BB23834C-7A97-458A-ABB4-92380BF6B885}"/>
          </ac:inkMkLst>
        </pc:inkChg>
        <pc:inkChg chg="mod">
          <ac:chgData name="仁園 呂" userId="eef67f80-1e14-4c90-a22b-aad4575b3ef9" providerId="ADAL" clId="{FC75A137-0438-4E64-A2F8-CF022979D0B8}" dt="2020-06-21T07:05:24.510" v="250"/>
          <ac:inkMkLst>
            <pc:docMk/>
            <pc:sldMk cId="3502353743" sldId="405"/>
            <ac:inkMk id="307" creationId="{5A61DB50-021E-4B86-84DF-2AAF00AF2C58}"/>
          </ac:inkMkLst>
        </pc:inkChg>
        <pc:inkChg chg="mod">
          <ac:chgData name="仁園 呂" userId="eef67f80-1e14-4c90-a22b-aad4575b3ef9" providerId="ADAL" clId="{FC75A137-0438-4E64-A2F8-CF022979D0B8}" dt="2020-06-21T07:05:24.510" v="250"/>
          <ac:inkMkLst>
            <pc:docMk/>
            <pc:sldMk cId="3502353743" sldId="405"/>
            <ac:inkMk id="308" creationId="{3899D6DC-34E6-4397-9CFC-ABA0F45569ED}"/>
          </ac:inkMkLst>
        </pc:inkChg>
        <pc:inkChg chg="mod">
          <ac:chgData name="仁園 呂" userId="eef67f80-1e14-4c90-a22b-aad4575b3ef9" providerId="ADAL" clId="{FC75A137-0438-4E64-A2F8-CF022979D0B8}" dt="2020-06-21T07:05:24.510" v="250"/>
          <ac:inkMkLst>
            <pc:docMk/>
            <pc:sldMk cId="3502353743" sldId="405"/>
            <ac:inkMk id="309" creationId="{269BF40C-CC38-49F3-B3A2-2C478BADA899}"/>
          </ac:inkMkLst>
        </pc:inkChg>
        <pc:inkChg chg="mod">
          <ac:chgData name="仁園 呂" userId="eef67f80-1e14-4c90-a22b-aad4575b3ef9" providerId="ADAL" clId="{FC75A137-0438-4E64-A2F8-CF022979D0B8}" dt="2020-06-21T07:05:24.510" v="250"/>
          <ac:inkMkLst>
            <pc:docMk/>
            <pc:sldMk cId="3502353743" sldId="405"/>
            <ac:inkMk id="310" creationId="{459797A3-8CD2-4E9A-B41C-6159D2BC0D68}"/>
          </ac:inkMkLst>
        </pc:inkChg>
        <pc:inkChg chg="mod">
          <ac:chgData name="仁園 呂" userId="eef67f80-1e14-4c90-a22b-aad4575b3ef9" providerId="ADAL" clId="{FC75A137-0438-4E64-A2F8-CF022979D0B8}" dt="2020-06-21T07:05:24.510" v="250"/>
          <ac:inkMkLst>
            <pc:docMk/>
            <pc:sldMk cId="3502353743" sldId="405"/>
            <ac:inkMk id="311" creationId="{FEA3AC3B-F098-4B2F-8406-6D993DF8402F}"/>
          </ac:inkMkLst>
        </pc:inkChg>
        <pc:inkChg chg="mod">
          <ac:chgData name="仁園 呂" userId="eef67f80-1e14-4c90-a22b-aad4575b3ef9" providerId="ADAL" clId="{FC75A137-0438-4E64-A2F8-CF022979D0B8}" dt="2020-06-21T07:05:35.926" v="251"/>
          <ac:inkMkLst>
            <pc:docMk/>
            <pc:sldMk cId="3502353743" sldId="405"/>
            <ac:inkMk id="313" creationId="{C73571F8-2195-497F-9197-30BBE7E417CE}"/>
          </ac:inkMkLst>
        </pc:inkChg>
        <pc:inkChg chg="mod">
          <ac:chgData name="仁園 呂" userId="eef67f80-1e14-4c90-a22b-aad4575b3ef9" providerId="ADAL" clId="{FC75A137-0438-4E64-A2F8-CF022979D0B8}" dt="2020-06-21T07:05:35.926" v="251"/>
          <ac:inkMkLst>
            <pc:docMk/>
            <pc:sldMk cId="3502353743" sldId="405"/>
            <ac:inkMk id="314" creationId="{D0A1D772-5AAC-4C51-8922-2FDFE89ED554}"/>
          </ac:inkMkLst>
        </pc:inkChg>
        <pc:inkChg chg="mod">
          <ac:chgData name="仁園 呂" userId="eef67f80-1e14-4c90-a22b-aad4575b3ef9" providerId="ADAL" clId="{FC75A137-0438-4E64-A2F8-CF022979D0B8}" dt="2020-06-21T07:05:35.926" v="251"/>
          <ac:inkMkLst>
            <pc:docMk/>
            <pc:sldMk cId="3502353743" sldId="405"/>
            <ac:inkMk id="315" creationId="{458C4627-FFAD-4811-90DB-46AC20A47AB0}"/>
          </ac:inkMkLst>
        </pc:inkChg>
        <pc:inkChg chg="mod">
          <ac:chgData name="仁園 呂" userId="eef67f80-1e14-4c90-a22b-aad4575b3ef9" providerId="ADAL" clId="{FC75A137-0438-4E64-A2F8-CF022979D0B8}" dt="2020-06-21T07:05:35.926" v="251"/>
          <ac:inkMkLst>
            <pc:docMk/>
            <pc:sldMk cId="3502353743" sldId="405"/>
            <ac:inkMk id="316" creationId="{ED69D70A-971C-471E-A70B-8F7D9118D5FE}"/>
          </ac:inkMkLst>
        </pc:inkChg>
        <pc:inkChg chg="mod">
          <ac:chgData name="仁園 呂" userId="eef67f80-1e14-4c90-a22b-aad4575b3ef9" providerId="ADAL" clId="{FC75A137-0438-4E64-A2F8-CF022979D0B8}" dt="2020-06-21T07:05:35.926" v="251"/>
          <ac:inkMkLst>
            <pc:docMk/>
            <pc:sldMk cId="3502353743" sldId="405"/>
            <ac:inkMk id="317" creationId="{D5C72FD4-12A7-42A2-AD4E-1DD3A029CEB7}"/>
          </ac:inkMkLst>
        </pc:inkChg>
        <pc:inkChg chg="mod">
          <ac:chgData name="仁園 呂" userId="eef67f80-1e14-4c90-a22b-aad4575b3ef9" providerId="ADAL" clId="{FC75A137-0438-4E64-A2F8-CF022979D0B8}" dt="2020-06-21T07:05:35.926" v="251"/>
          <ac:inkMkLst>
            <pc:docMk/>
            <pc:sldMk cId="3502353743" sldId="405"/>
            <ac:inkMk id="318" creationId="{463ED3C2-570D-4E9C-AA41-F8A477C0AD41}"/>
          </ac:inkMkLst>
        </pc:inkChg>
        <pc:inkChg chg="mod">
          <ac:chgData name="仁園 呂" userId="eef67f80-1e14-4c90-a22b-aad4575b3ef9" providerId="ADAL" clId="{FC75A137-0438-4E64-A2F8-CF022979D0B8}" dt="2020-06-21T07:05:35.926" v="251"/>
          <ac:inkMkLst>
            <pc:docMk/>
            <pc:sldMk cId="3502353743" sldId="405"/>
            <ac:inkMk id="319" creationId="{80DF534C-B2CB-403E-B607-170F64D53292}"/>
          </ac:inkMkLst>
        </pc:inkChg>
        <pc:inkChg chg="mod">
          <ac:chgData name="仁園 呂" userId="eef67f80-1e14-4c90-a22b-aad4575b3ef9" providerId="ADAL" clId="{FC75A137-0438-4E64-A2F8-CF022979D0B8}" dt="2020-06-21T07:05:35.926" v="251"/>
          <ac:inkMkLst>
            <pc:docMk/>
            <pc:sldMk cId="3502353743" sldId="405"/>
            <ac:inkMk id="320" creationId="{D21F1989-1DEE-420F-9F46-2B93FF9DC772}"/>
          </ac:inkMkLst>
        </pc:inkChg>
        <pc:inkChg chg="mod">
          <ac:chgData name="仁園 呂" userId="eef67f80-1e14-4c90-a22b-aad4575b3ef9" providerId="ADAL" clId="{FC75A137-0438-4E64-A2F8-CF022979D0B8}" dt="2020-06-21T07:05:35.926" v="251"/>
          <ac:inkMkLst>
            <pc:docMk/>
            <pc:sldMk cId="3502353743" sldId="405"/>
            <ac:inkMk id="321" creationId="{21A0D3E0-2093-4A59-8308-365CD4BEFE9B}"/>
          </ac:inkMkLst>
        </pc:inkChg>
        <pc:inkChg chg="mod">
          <ac:chgData name="仁園 呂" userId="eef67f80-1e14-4c90-a22b-aad4575b3ef9" providerId="ADAL" clId="{FC75A137-0438-4E64-A2F8-CF022979D0B8}" dt="2020-06-21T07:05:35.926" v="251"/>
          <ac:inkMkLst>
            <pc:docMk/>
            <pc:sldMk cId="3502353743" sldId="405"/>
            <ac:inkMk id="322" creationId="{273A0B8A-C8DF-4034-81D6-21258AA9DFD2}"/>
          </ac:inkMkLst>
        </pc:inkChg>
        <pc:inkChg chg="mod">
          <ac:chgData name="仁園 呂" userId="eef67f80-1e14-4c90-a22b-aad4575b3ef9" providerId="ADAL" clId="{FC75A137-0438-4E64-A2F8-CF022979D0B8}" dt="2020-06-21T07:05:35.926" v="251"/>
          <ac:inkMkLst>
            <pc:docMk/>
            <pc:sldMk cId="3502353743" sldId="405"/>
            <ac:inkMk id="323" creationId="{93B16C1D-0087-415D-872F-F52AA8404C7E}"/>
          </ac:inkMkLst>
        </pc:inkChg>
        <pc:inkChg chg="mod">
          <ac:chgData name="仁園 呂" userId="eef67f80-1e14-4c90-a22b-aad4575b3ef9" providerId="ADAL" clId="{FC75A137-0438-4E64-A2F8-CF022979D0B8}" dt="2020-06-21T07:05:35.926" v="251"/>
          <ac:inkMkLst>
            <pc:docMk/>
            <pc:sldMk cId="3502353743" sldId="405"/>
            <ac:inkMk id="324" creationId="{548DC16D-72D2-4A47-9735-3243958D2605}"/>
          </ac:inkMkLst>
        </pc:inkChg>
        <pc:inkChg chg="mod">
          <ac:chgData name="仁園 呂" userId="eef67f80-1e14-4c90-a22b-aad4575b3ef9" providerId="ADAL" clId="{FC75A137-0438-4E64-A2F8-CF022979D0B8}" dt="2020-06-21T07:05:35.926" v="251"/>
          <ac:inkMkLst>
            <pc:docMk/>
            <pc:sldMk cId="3502353743" sldId="405"/>
            <ac:inkMk id="325" creationId="{64DA106E-0B44-48FE-8EA3-036E42966C2D}"/>
          </ac:inkMkLst>
        </pc:inkChg>
        <pc:inkChg chg="mod">
          <ac:chgData name="仁園 呂" userId="eef67f80-1e14-4c90-a22b-aad4575b3ef9" providerId="ADAL" clId="{FC75A137-0438-4E64-A2F8-CF022979D0B8}" dt="2020-06-21T07:05:35.926" v="251"/>
          <ac:inkMkLst>
            <pc:docMk/>
            <pc:sldMk cId="3502353743" sldId="405"/>
            <ac:inkMk id="326" creationId="{37F08E87-6C99-4445-B684-E9BBC365A9EC}"/>
          </ac:inkMkLst>
        </pc:inkChg>
        <pc:inkChg chg="mod">
          <ac:chgData name="仁園 呂" userId="eef67f80-1e14-4c90-a22b-aad4575b3ef9" providerId="ADAL" clId="{FC75A137-0438-4E64-A2F8-CF022979D0B8}" dt="2020-06-21T07:05:35.926" v="251"/>
          <ac:inkMkLst>
            <pc:docMk/>
            <pc:sldMk cId="3502353743" sldId="405"/>
            <ac:inkMk id="327" creationId="{B9F4C062-BB5D-4417-8D2C-64B1013ED1FD}"/>
          </ac:inkMkLst>
        </pc:inkChg>
        <pc:inkChg chg="mod">
          <ac:chgData name="仁園 呂" userId="eef67f80-1e14-4c90-a22b-aad4575b3ef9" providerId="ADAL" clId="{FC75A137-0438-4E64-A2F8-CF022979D0B8}" dt="2020-06-21T07:05:43.549" v="252"/>
          <ac:inkMkLst>
            <pc:docMk/>
            <pc:sldMk cId="3502353743" sldId="405"/>
            <ac:inkMk id="329" creationId="{55CD4F46-299F-4EBF-83D0-A7D9B20C4E19}"/>
          </ac:inkMkLst>
        </pc:inkChg>
        <pc:inkChg chg="mod">
          <ac:chgData name="仁園 呂" userId="eef67f80-1e14-4c90-a22b-aad4575b3ef9" providerId="ADAL" clId="{FC75A137-0438-4E64-A2F8-CF022979D0B8}" dt="2020-06-21T07:05:43.549" v="252"/>
          <ac:inkMkLst>
            <pc:docMk/>
            <pc:sldMk cId="3502353743" sldId="405"/>
            <ac:inkMk id="330" creationId="{5CC091D5-6E4A-402B-B0D6-A12243774519}"/>
          </ac:inkMkLst>
        </pc:inkChg>
        <pc:inkChg chg="mod">
          <ac:chgData name="仁園 呂" userId="eef67f80-1e14-4c90-a22b-aad4575b3ef9" providerId="ADAL" clId="{FC75A137-0438-4E64-A2F8-CF022979D0B8}" dt="2020-06-21T07:05:43.549" v="252"/>
          <ac:inkMkLst>
            <pc:docMk/>
            <pc:sldMk cId="3502353743" sldId="405"/>
            <ac:inkMk id="331" creationId="{1B21A75F-6611-4982-A08E-DF06A1DE5348}"/>
          </ac:inkMkLst>
        </pc:inkChg>
        <pc:inkChg chg="mod">
          <ac:chgData name="仁園 呂" userId="eef67f80-1e14-4c90-a22b-aad4575b3ef9" providerId="ADAL" clId="{FC75A137-0438-4E64-A2F8-CF022979D0B8}" dt="2020-06-21T07:05:43.549" v="252"/>
          <ac:inkMkLst>
            <pc:docMk/>
            <pc:sldMk cId="3502353743" sldId="405"/>
            <ac:inkMk id="332" creationId="{ABA95A8A-68B2-4EA6-BD17-E669A84E983E}"/>
          </ac:inkMkLst>
        </pc:inkChg>
        <pc:inkChg chg="mod">
          <ac:chgData name="仁園 呂" userId="eef67f80-1e14-4c90-a22b-aad4575b3ef9" providerId="ADAL" clId="{FC75A137-0438-4E64-A2F8-CF022979D0B8}" dt="2020-06-21T07:05:43.549" v="252"/>
          <ac:inkMkLst>
            <pc:docMk/>
            <pc:sldMk cId="3502353743" sldId="405"/>
            <ac:inkMk id="333" creationId="{F6FBF64E-BD00-49AF-AA55-043DA3266FFF}"/>
          </ac:inkMkLst>
        </pc:inkChg>
        <pc:inkChg chg="mod">
          <ac:chgData name="仁園 呂" userId="eef67f80-1e14-4c90-a22b-aad4575b3ef9" providerId="ADAL" clId="{FC75A137-0438-4E64-A2F8-CF022979D0B8}" dt="2020-06-21T07:05:43.549" v="252"/>
          <ac:inkMkLst>
            <pc:docMk/>
            <pc:sldMk cId="3502353743" sldId="405"/>
            <ac:inkMk id="334" creationId="{9CA98242-FA16-40EE-91F6-439B0B619A14}"/>
          </ac:inkMkLst>
        </pc:inkChg>
        <pc:inkChg chg="mod">
          <ac:chgData name="仁園 呂" userId="eef67f80-1e14-4c90-a22b-aad4575b3ef9" providerId="ADAL" clId="{FC75A137-0438-4E64-A2F8-CF022979D0B8}" dt="2020-06-21T07:05:43.549" v="252"/>
          <ac:inkMkLst>
            <pc:docMk/>
            <pc:sldMk cId="3502353743" sldId="405"/>
            <ac:inkMk id="335" creationId="{ADEED8C7-68E5-42C2-AE3B-F13C73D048A3}"/>
          </ac:inkMkLst>
        </pc:inkChg>
        <pc:inkChg chg="mod">
          <ac:chgData name="仁園 呂" userId="eef67f80-1e14-4c90-a22b-aad4575b3ef9" providerId="ADAL" clId="{FC75A137-0438-4E64-A2F8-CF022979D0B8}" dt="2020-06-21T07:05:43.549" v="252"/>
          <ac:inkMkLst>
            <pc:docMk/>
            <pc:sldMk cId="3502353743" sldId="405"/>
            <ac:inkMk id="336" creationId="{BF3FB994-C433-47F5-816E-D860DA5A1F84}"/>
          </ac:inkMkLst>
        </pc:inkChg>
        <pc:inkChg chg="mod">
          <ac:chgData name="仁園 呂" userId="eef67f80-1e14-4c90-a22b-aad4575b3ef9" providerId="ADAL" clId="{FC75A137-0438-4E64-A2F8-CF022979D0B8}" dt="2020-06-21T07:05:43.549" v="252"/>
          <ac:inkMkLst>
            <pc:docMk/>
            <pc:sldMk cId="3502353743" sldId="405"/>
            <ac:inkMk id="337" creationId="{22E989BC-1837-414B-ABB4-5B766C5EE9C5}"/>
          </ac:inkMkLst>
        </pc:inkChg>
        <pc:inkChg chg="mod">
          <ac:chgData name="仁園 呂" userId="eef67f80-1e14-4c90-a22b-aad4575b3ef9" providerId="ADAL" clId="{FC75A137-0438-4E64-A2F8-CF022979D0B8}" dt="2020-06-21T07:05:49.064" v="253"/>
          <ac:inkMkLst>
            <pc:docMk/>
            <pc:sldMk cId="3502353743" sldId="405"/>
            <ac:inkMk id="338" creationId="{909B0F77-1E85-4F6C-BB2E-ACC9589EB48E}"/>
          </ac:inkMkLst>
        </pc:inkChg>
        <pc:inkChg chg="mod">
          <ac:chgData name="仁園 呂" userId="eef67f80-1e14-4c90-a22b-aad4575b3ef9" providerId="ADAL" clId="{FC75A137-0438-4E64-A2F8-CF022979D0B8}" dt="2020-06-21T07:05:49.064" v="253"/>
          <ac:inkMkLst>
            <pc:docMk/>
            <pc:sldMk cId="3502353743" sldId="405"/>
            <ac:inkMk id="339" creationId="{7EC0B041-0D04-46B6-8328-53332F9B4C68}"/>
          </ac:inkMkLst>
        </pc:inkChg>
        <pc:inkChg chg="mod">
          <ac:chgData name="仁園 呂" userId="eef67f80-1e14-4c90-a22b-aad4575b3ef9" providerId="ADAL" clId="{FC75A137-0438-4E64-A2F8-CF022979D0B8}" dt="2020-06-21T07:05:49.064" v="253"/>
          <ac:inkMkLst>
            <pc:docMk/>
            <pc:sldMk cId="3502353743" sldId="405"/>
            <ac:inkMk id="340" creationId="{6EED77C2-CC1A-4F9B-8739-04D33EEA9087}"/>
          </ac:inkMkLst>
        </pc:inkChg>
        <pc:inkChg chg="mod">
          <ac:chgData name="仁園 呂" userId="eef67f80-1e14-4c90-a22b-aad4575b3ef9" providerId="ADAL" clId="{FC75A137-0438-4E64-A2F8-CF022979D0B8}" dt="2020-06-21T07:05:49.064" v="253"/>
          <ac:inkMkLst>
            <pc:docMk/>
            <pc:sldMk cId="3502353743" sldId="405"/>
            <ac:inkMk id="341" creationId="{FBFD0969-5ED5-4322-A21A-7E143DA3B9ED}"/>
          </ac:inkMkLst>
        </pc:inkChg>
        <pc:inkChg chg="mod">
          <ac:chgData name="仁園 呂" userId="eef67f80-1e14-4c90-a22b-aad4575b3ef9" providerId="ADAL" clId="{FC75A137-0438-4E64-A2F8-CF022979D0B8}" dt="2020-06-21T07:05:49.064" v="253"/>
          <ac:inkMkLst>
            <pc:docMk/>
            <pc:sldMk cId="3502353743" sldId="405"/>
            <ac:inkMk id="342" creationId="{2AC00588-E51A-4533-8DAA-9836CF597D71}"/>
          </ac:inkMkLst>
        </pc:inkChg>
        <pc:inkChg chg="mod">
          <ac:chgData name="仁園 呂" userId="eef67f80-1e14-4c90-a22b-aad4575b3ef9" providerId="ADAL" clId="{FC75A137-0438-4E64-A2F8-CF022979D0B8}" dt="2020-06-21T07:05:49.064" v="253"/>
          <ac:inkMkLst>
            <pc:docMk/>
            <pc:sldMk cId="3502353743" sldId="405"/>
            <ac:inkMk id="346" creationId="{AB350E32-F8A4-4328-9FDD-81EC92FBC6D5}"/>
          </ac:inkMkLst>
        </pc:inkChg>
        <pc:inkChg chg="mod">
          <ac:chgData name="仁園 呂" userId="eef67f80-1e14-4c90-a22b-aad4575b3ef9" providerId="ADAL" clId="{FC75A137-0438-4E64-A2F8-CF022979D0B8}" dt="2020-06-21T07:05:59.682" v="254"/>
          <ac:inkMkLst>
            <pc:docMk/>
            <pc:sldMk cId="3502353743" sldId="405"/>
            <ac:inkMk id="348" creationId="{C754CEC7-2228-4437-BC67-F0FEC9A0B32A}"/>
          </ac:inkMkLst>
        </pc:inkChg>
        <pc:inkChg chg="mod">
          <ac:chgData name="仁園 呂" userId="eef67f80-1e14-4c90-a22b-aad4575b3ef9" providerId="ADAL" clId="{FC75A137-0438-4E64-A2F8-CF022979D0B8}" dt="2020-06-21T07:05:59.682" v="254"/>
          <ac:inkMkLst>
            <pc:docMk/>
            <pc:sldMk cId="3502353743" sldId="405"/>
            <ac:inkMk id="349" creationId="{3E6B67FC-D5C8-478D-8B95-AB4C344066BC}"/>
          </ac:inkMkLst>
        </pc:inkChg>
        <pc:inkChg chg="mod">
          <ac:chgData name="仁園 呂" userId="eef67f80-1e14-4c90-a22b-aad4575b3ef9" providerId="ADAL" clId="{FC75A137-0438-4E64-A2F8-CF022979D0B8}" dt="2020-06-21T07:05:59.682" v="254"/>
          <ac:inkMkLst>
            <pc:docMk/>
            <pc:sldMk cId="3502353743" sldId="405"/>
            <ac:inkMk id="350" creationId="{35782152-D687-4770-BD17-CC0AE84F99EF}"/>
          </ac:inkMkLst>
        </pc:inkChg>
        <pc:inkChg chg="mod">
          <ac:chgData name="仁園 呂" userId="eef67f80-1e14-4c90-a22b-aad4575b3ef9" providerId="ADAL" clId="{FC75A137-0438-4E64-A2F8-CF022979D0B8}" dt="2020-06-21T07:05:59.682" v="254"/>
          <ac:inkMkLst>
            <pc:docMk/>
            <pc:sldMk cId="3502353743" sldId="405"/>
            <ac:inkMk id="351" creationId="{12BF543B-8DBF-4AAF-A718-4CBB3419B3FD}"/>
          </ac:inkMkLst>
        </pc:inkChg>
        <pc:inkChg chg="mod">
          <ac:chgData name="仁園 呂" userId="eef67f80-1e14-4c90-a22b-aad4575b3ef9" providerId="ADAL" clId="{FC75A137-0438-4E64-A2F8-CF022979D0B8}" dt="2020-06-21T07:05:59.682" v="254"/>
          <ac:inkMkLst>
            <pc:docMk/>
            <pc:sldMk cId="3502353743" sldId="405"/>
            <ac:inkMk id="352" creationId="{2C18EBD5-43F2-4503-A7FE-A5F5DBD84476}"/>
          </ac:inkMkLst>
        </pc:inkChg>
        <pc:inkChg chg="mod">
          <ac:chgData name="仁園 呂" userId="eef67f80-1e14-4c90-a22b-aad4575b3ef9" providerId="ADAL" clId="{FC75A137-0438-4E64-A2F8-CF022979D0B8}" dt="2020-06-21T07:06:01.969" v="255"/>
          <ac:inkMkLst>
            <pc:docMk/>
            <pc:sldMk cId="3502353743" sldId="405"/>
            <ac:inkMk id="353" creationId="{7D692839-7F5E-422F-8744-426DFF51838B}"/>
          </ac:inkMkLst>
        </pc:inkChg>
        <pc:inkChg chg="mod">
          <ac:chgData name="仁園 呂" userId="eef67f80-1e14-4c90-a22b-aad4575b3ef9" providerId="ADAL" clId="{FC75A137-0438-4E64-A2F8-CF022979D0B8}" dt="2020-06-21T07:06:01.969" v="255"/>
          <ac:inkMkLst>
            <pc:docMk/>
            <pc:sldMk cId="3502353743" sldId="405"/>
            <ac:inkMk id="354" creationId="{953F3AAA-B99A-4C8F-AE08-9E95E917BADA}"/>
          </ac:inkMkLst>
        </pc:inkChg>
        <pc:inkChg chg="mod">
          <ac:chgData name="仁園 呂" userId="eef67f80-1e14-4c90-a22b-aad4575b3ef9" providerId="ADAL" clId="{FC75A137-0438-4E64-A2F8-CF022979D0B8}" dt="2020-06-21T07:06:01.969" v="255"/>
          <ac:inkMkLst>
            <pc:docMk/>
            <pc:sldMk cId="3502353743" sldId="405"/>
            <ac:inkMk id="355" creationId="{C598B993-10A5-4A34-AA5D-9FAE368729D5}"/>
          </ac:inkMkLst>
        </pc:inkChg>
        <pc:inkChg chg="mod">
          <ac:chgData name="仁園 呂" userId="eef67f80-1e14-4c90-a22b-aad4575b3ef9" providerId="ADAL" clId="{FC75A137-0438-4E64-A2F8-CF022979D0B8}" dt="2020-06-21T07:06:01.969" v="255"/>
          <ac:inkMkLst>
            <pc:docMk/>
            <pc:sldMk cId="3502353743" sldId="405"/>
            <ac:inkMk id="356" creationId="{3A36847F-81D0-4608-9BE1-91BA46956C4A}"/>
          </ac:inkMkLst>
        </pc:inkChg>
        <pc:inkChg chg="mod">
          <ac:chgData name="仁園 呂" userId="eef67f80-1e14-4c90-a22b-aad4575b3ef9" providerId="ADAL" clId="{FC75A137-0438-4E64-A2F8-CF022979D0B8}" dt="2020-06-21T07:06:01.969" v="255"/>
          <ac:inkMkLst>
            <pc:docMk/>
            <pc:sldMk cId="3502353743" sldId="405"/>
            <ac:inkMk id="360" creationId="{EB0769D9-9C21-48C5-948C-29EADCB72C73}"/>
          </ac:inkMkLst>
        </pc:inkChg>
        <pc:inkChg chg="mod">
          <ac:chgData name="仁園 呂" userId="eef67f80-1e14-4c90-a22b-aad4575b3ef9" providerId="ADAL" clId="{FC75A137-0438-4E64-A2F8-CF022979D0B8}" dt="2020-06-21T07:06:01.969" v="255"/>
          <ac:inkMkLst>
            <pc:docMk/>
            <pc:sldMk cId="3502353743" sldId="405"/>
            <ac:inkMk id="361" creationId="{F8F8211E-6E27-4F15-948E-C29F276DCBDB}"/>
          </ac:inkMkLst>
        </pc:inkChg>
        <pc:inkChg chg="mod">
          <ac:chgData name="仁園 呂" userId="eef67f80-1e14-4c90-a22b-aad4575b3ef9" providerId="ADAL" clId="{FC75A137-0438-4E64-A2F8-CF022979D0B8}" dt="2020-06-21T07:06:01.969" v="255"/>
          <ac:inkMkLst>
            <pc:docMk/>
            <pc:sldMk cId="3502353743" sldId="405"/>
            <ac:inkMk id="362" creationId="{F06F5E14-FD56-4C71-96C3-C6949385E36F}"/>
          </ac:inkMkLst>
        </pc:inkChg>
        <pc:inkChg chg="mod">
          <ac:chgData name="仁園 呂" userId="eef67f80-1e14-4c90-a22b-aad4575b3ef9" providerId="ADAL" clId="{FC75A137-0438-4E64-A2F8-CF022979D0B8}" dt="2020-06-21T07:06:01.969" v="255"/>
          <ac:inkMkLst>
            <pc:docMk/>
            <pc:sldMk cId="3502353743" sldId="405"/>
            <ac:inkMk id="363" creationId="{792D67AB-3A45-4C4F-8D1C-4D38AE67A6A0}"/>
          </ac:inkMkLst>
        </pc:inkChg>
        <pc:inkChg chg="mod">
          <ac:chgData name="仁園 呂" userId="eef67f80-1e14-4c90-a22b-aad4575b3ef9" providerId="ADAL" clId="{FC75A137-0438-4E64-A2F8-CF022979D0B8}" dt="2020-06-21T07:06:42.015" v="257"/>
          <ac:inkMkLst>
            <pc:docMk/>
            <pc:sldMk cId="3502353743" sldId="405"/>
            <ac:inkMk id="366" creationId="{84209AA1-E337-47B2-90B2-FF5043D33369}"/>
          </ac:inkMkLst>
        </pc:inkChg>
        <pc:inkChg chg="mod">
          <ac:chgData name="仁園 呂" userId="eef67f80-1e14-4c90-a22b-aad4575b3ef9" providerId="ADAL" clId="{FC75A137-0438-4E64-A2F8-CF022979D0B8}" dt="2020-06-21T07:06:42.015" v="257"/>
          <ac:inkMkLst>
            <pc:docMk/>
            <pc:sldMk cId="3502353743" sldId="405"/>
            <ac:inkMk id="367" creationId="{ACDBE715-16D7-454C-BB87-2A9C1ED77493}"/>
          </ac:inkMkLst>
        </pc:inkChg>
        <pc:inkChg chg="mod">
          <ac:chgData name="仁園 呂" userId="eef67f80-1e14-4c90-a22b-aad4575b3ef9" providerId="ADAL" clId="{FC75A137-0438-4E64-A2F8-CF022979D0B8}" dt="2020-06-21T07:06:42.015" v="257"/>
          <ac:inkMkLst>
            <pc:docMk/>
            <pc:sldMk cId="3502353743" sldId="405"/>
            <ac:inkMk id="368" creationId="{CE6871E1-7605-40A7-87D5-BA281AB19E52}"/>
          </ac:inkMkLst>
        </pc:inkChg>
        <pc:inkChg chg="mod">
          <ac:chgData name="仁園 呂" userId="eef67f80-1e14-4c90-a22b-aad4575b3ef9" providerId="ADAL" clId="{FC75A137-0438-4E64-A2F8-CF022979D0B8}" dt="2020-06-21T07:06:42.015" v="257"/>
          <ac:inkMkLst>
            <pc:docMk/>
            <pc:sldMk cId="3502353743" sldId="405"/>
            <ac:inkMk id="369" creationId="{989FE32E-3987-448D-A274-5B1D2F8FC62B}"/>
          </ac:inkMkLst>
        </pc:inkChg>
        <pc:inkChg chg="mod">
          <ac:chgData name="仁園 呂" userId="eef67f80-1e14-4c90-a22b-aad4575b3ef9" providerId="ADAL" clId="{FC75A137-0438-4E64-A2F8-CF022979D0B8}" dt="2020-06-21T07:06:42.015" v="257"/>
          <ac:inkMkLst>
            <pc:docMk/>
            <pc:sldMk cId="3502353743" sldId="405"/>
            <ac:inkMk id="370" creationId="{74CDE824-6A17-4E34-83F6-545AB67FB447}"/>
          </ac:inkMkLst>
        </pc:inkChg>
        <pc:inkChg chg="mod">
          <ac:chgData name="仁園 呂" userId="eef67f80-1e14-4c90-a22b-aad4575b3ef9" providerId="ADAL" clId="{FC75A137-0438-4E64-A2F8-CF022979D0B8}" dt="2020-06-21T07:06:42.015" v="257"/>
          <ac:inkMkLst>
            <pc:docMk/>
            <pc:sldMk cId="3502353743" sldId="405"/>
            <ac:inkMk id="371" creationId="{3B49E33F-3DBC-4A3B-ABED-AF72055A540E}"/>
          </ac:inkMkLst>
        </pc:inkChg>
        <pc:inkChg chg="mod">
          <ac:chgData name="仁園 呂" userId="eef67f80-1e14-4c90-a22b-aad4575b3ef9" providerId="ADAL" clId="{FC75A137-0438-4E64-A2F8-CF022979D0B8}" dt="2020-06-21T07:06:42.015" v="257"/>
          <ac:inkMkLst>
            <pc:docMk/>
            <pc:sldMk cId="3502353743" sldId="405"/>
            <ac:inkMk id="372" creationId="{8221A676-A016-47C5-8B82-9F12FC457BA2}"/>
          </ac:inkMkLst>
        </pc:inkChg>
        <pc:inkChg chg="mod">
          <ac:chgData name="仁園 呂" userId="eef67f80-1e14-4c90-a22b-aad4575b3ef9" providerId="ADAL" clId="{FC75A137-0438-4E64-A2F8-CF022979D0B8}" dt="2020-06-21T07:06:42.015" v="257"/>
          <ac:inkMkLst>
            <pc:docMk/>
            <pc:sldMk cId="3502353743" sldId="405"/>
            <ac:inkMk id="373" creationId="{D8BCEAEA-B4EE-49D5-B54D-7E51235DA4FE}"/>
          </ac:inkMkLst>
        </pc:inkChg>
        <pc:inkChg chg="mod">
          <ac:chgData name="仁園 呂" userId="eef67f80-1e14-4c90-a22b-aad4575b3ef9" providerId="ADAL" clId="{FC75A137-0438-4E64-A2F8-CF022979D0B8}" dt="2020-06-21T07:06:42.015" v="257"/>
          <ac:inkMkLst>
            <pc:docMk/>
            <pc:sldMk cId="3502353743" sldId="405"/>
            <ac:inkMk id="374" creationId="{AE52E7F7-3E7D-4380-98BD-5F465EAF3A7B}"/>
          </ac:inkMkLst>
        </pc:inkChg>
        <pc:inkChg chg="mod">
          <ac:chgData name="仁園 呂" userId="eef67f80-1e14-4c90-a22b-aad4575b3ef9" providerId="ADAL" clId="{FC75A137-0438-4E64-A2F8-CF022979D0B8}" dt="2020-06-21T07:06:42.015" v="257"/>
          <ac:inkMkLst>
            <pc:docMk/>
            <pc:sldMk cId="3502353743" sldId="405"/>
            <ac:inkMk id="375" creationId="{FFB4D53F-5DAE-4F27-89F1-98D94214841E}"/>
          </ac:inkMkLst>
        </pc:inkChg>
        <pc:inkChg chg="mod">
          <ac:chgData name="仁園 呂" userId="eef67f80-1e14-4c90-a22b-aad4575b3ef9" providerId="ADAL" clId="{FC75A137-0438-4E64-A2F8-CF022979D0B8}" dt="2020-06-21T07:06:42.015" v="257"/>
          <ac:inkMkLst>
            <pc:docMk/>
            <pc:sldMk cId="3502353743" sldId="405"/>
            <ac:inkMk id="376" creationId="{79ED8932-8173-4379-85B9-D49E951D4277}"/>
          </ac:inkMkLst>
        </pc:inkChg>
        <pc:inkChg chg="mod">
          <ac:chgData name="仁園 呂" userId="eef67f80-1e14-4c90-a22b-aad4575b3ef9" providerId="ADAL" clId="{FC75A137-0438-4E64-A2F8-CF022979D0B8}" dt="2020-06-21T07:06:42.015" v="257"/>
          <ac:inkMkLst>
            <pc:docMk/>
            <pc:sldMk cId="3502353743" sldId="405"/>
            <ac:inkMk id="377" creationId="{B9EEB400-7D0D-42C7-B79A-AFB40650715D}"/>
          </ac:inkMkLst>
        </pc:inkChg>
        <pc:inkChg chg="mod">
          <ac:chgData name="仁園 呂" userId="eef67f80-1e14-4c90-a22b-aad4575b3ef9" providerId="ADAL" clId="{FC75A137-0438-4E64-A2F8-CF022979D0B8}" dt="2020-06-21T07:06:42.015" v="257"/>
          <ac:inkMkLst>
            <pc:docMk/>
            <pc:sldMk cId="3502353743" sldId="405"/>
            <ac:inkMk id="378" creationId="{31D4147D-5BF0-4C81-9B70-5EA68326C990}"/>
          </ac:inkMkLst>
        </pc:inkChg>
        <pc:inkChg chg="mod">
          <ac:chgData name="仁園 呂" userId="eef67f80-1e14-4c90-a22b-aad4575b3ef9" providerId="ADAL" clId="{FC75A137-0438-4E64-A2F8-CF022979D0B8}" dt="2020-06-21T07:06:42.015" v="257"/>
          <ac:inkMkLst>
            <pc:docMk/>
            <pc:sldMk cId="3502353743" sldId="405"/>
            <ac:inkMk id="379" creationId="{472C8B06-2C93-4E46-A323-C104E5F62D88}"/>
          </ac:inkMkLst>
        </pc:inkChg>
        <pc:inkChg chg="mod">
          <ac:chgData name="仁園 呂" userId="eef67f80-1e14-4c90-a22b-aad4575b3ef9" providerId="ADAL" clId="{FC75A137-0438-4E64-A2F8-CF022979D0B8}" dt="2020-06-21T07:06:42.015" v="257"/>
          <ac:inkMkLst>
            <pc:docMk/>
            <pc:sldMk cId="3502353743" sldId="405"/>
            <ac:inkMk id="380" creationId="{323A5E47-944C-4A36-8128-7262A8F2553C}"/>
          </ac:inkMkLst>
        </pc:inkChg>
        <pc:inkChg chg="mod">
          <ac:chgData name="仁園 呂" userId="eef67f80-1e14-4c90-a22b-aad4575b3ef9" providerId="ADAL" clId="{FC75A137-0438-4E64-A2F8-CF022979D0B8}" dt="2020-06-21T07:06:42.015" v="257"/>
          <ac:inkMkLst>
            <pc:docMk/>
            <pc:sldMk cId="3502353743" sldId="405"/>
            <ac:inkMk id="381" creationId="{F9D869AD-2096-40F2-AD87-82A9DF7EC72F}"/>
          </ac:inkMkLst>
        </pc:inkChg>
        <pc:inkChg chg="mod">
          <ac:chgData name="仁園 呂" userId="eef67f80-1e14-4c90-a22b-aad4575b3ef9" providerId="ADAL" clId="{FC75A137-0438-4E64-A2F8-CF022979D0B8}" dt="2020-06-21T07:06:42.015" v="257"/>
          <ac:inkMkLst>
            <pc:docMk/>
            <pc:sldMk cId="3502353743" sldId="405"/>
            <ac:inkMk id="382" creationId="{8376A918-FA36-4AAB-A96B-F86AFE4E6052}"/>
          </ac:inkMkLst>
        </pc:inkChg>
        <pc:inkChg chg="mod">
          <ac:chgData name="仁園 呂" userId="eef67f80-1e14-4c90-a22b-aad4575b3ef9" providerId="ADAL" clId="{FC75A137-0438-4E64-A2F8-CF022979D0B8}" dt="2020-06-21T07:06:42.015" v="257"/>
          <ac:inkMkLst>
            <pc:docMk/>
            <pc:sldMk cId="3502353743" sldId="405"/>
            <ac:inkMk id="384" creationId="{CC06C702-9250-4C2B-AD95-DFA2AE609AA4}"/>
          </ac:inkMkLst>
        </pc:inkChg>
        <pc:inkChg chg="mod">
          <ac:chgData name="仁園 呂" userId="eef67f80-1e14-4c90-a22b-aad4575b3ef9" providerId="ADAL" clId="{FC75A137-0438-4E64-A2F8-CF022979D0B8}" dt="2020-06-21T07:06:42.015" v="257"/>
          <ac:inkMkLst>
            <pc:docMk/>
            <pc:sldMk cId="3502353743" sldId="405"/>
            <ac:inkMk id="385" creationId="{35DD3BC5-E48D-4729-9EDA-803A0BBB4ACD}"/>
          </ac:inkMkLst>
        </pc:inkChg>
        <pc:inkChg chg="mod">
          <ac:chgData name="仁園 呂" userId="eef67f80-1e14-4c90-a22b-aad4575b3ef9" providerId="ADAL" clId="{FC75A137-0438-4E64-A2F8-CF022979D0B8}" dt="2020-06-21T07:06:47.951" v="258"/>
          <ac:inkMkLst>
            <pc:docMk/>
            <pc:sldMk cId="3502353743" sldId="405"/>
            <ac:inkMk id="387" creationId="{0811BBA1-92A9-4DF7-8CA5-8BA8A312A79C}"/>
          </ac:inkMkLst>
        </pc:inkChg>
        <pc:inkChg chg="mod">
          <ac:chgData name="仁園 呂" userId="eef67f80-1e14-4c90-a22b-aad4575b3ef9" providerId="ADAL" clId="{FC75A137-0438-4E64-A2F8-CF022979D0B8}" dt="2020-06-21T07:06:47.951" v="258"/>
          <ac:inkMkLst>
            <pc:docMk/>
            <pc:sldMk cId="3502353743" sldId="405"/>
            <ac:inkMk id="388" creationId="{501ACBC0-265C-40A6-A444-7A388191AF26}"/>
          </ac:inkMkLst>
        </pc:inkChg>
        <pc:inkChg chg="mod">
          <ac:chgData name="仁園 呂" userId="eef67f80-1e14-4c90-a22b-aad4575b3ef9" providerId="ADAL" clId="{FC75A137-0438-4E64-A2F8-CF022979D0B8}" dt="2020-06-21T07:06:47.951" v="258"/>
          <ac:inkMkLst>
            <pc:docMk/>
            <pc:sldMk cId="3502353743" sldId="405"/>
            <ac:inkMk id="389" creationId="{A3FC0CDD-F02B-47FB-9B23-F45CAD4A9187}"/>
          </ac:inkMkLst>
        </pc:inkChg>
        <pc:inkChg chg="mod">
          <ac:chgData name="仁園 呂" userId="eef67f80-1e14-4c90-a22b-aad4575b3ef9" providerId="ADAL" clId="{FC75A137-0438-4E64-A2F8-CF022979D0B8}" dt="2020-06-21T07:06:47.951" v="258"/>
          <ac:inkMkLst>
            <pc:docMk/>
            <pc:sldMk cId="3502353743" sldId="405"/>
            <ac:inkMk id="390" creationId="{764EFEC7-1919-4E04-8BD5-5448A33CC567}"/>
          </ac:inkMkLst>
        </pc:inkChg>
        <pc:inkChg chg="mod">
          <ac:chgData name="仁園 呂" userId="eef67f80-1e14-4c90-a22b-aad4575b3ef9" providerId="ADAL" clId="{FC75A137-0438-4E64-A2F8-CF022979D0B8}" dt="2020-06-21T07:06:47.951" v="258"/>
          <ac:inkMkLst>
            <pc:docMk/>
            <pc:sldMk cId="3502353743" sldId="405"/>
            <ac:inkMk id="391" creationId="{3BFEB54D-436D-4CBD-A06A-BFCC2E0F9D79}"/>
          </ac:inkMkLst>
        </pc:inkChg>
        <pc:inkChg chg="mod">
          <ac:chgData name="仁園 呂" userId="eef67f80-1e14-4c90-a22b-aad4575b3ef9" providerId="ADAL" clId="{FC75A137-0438-4E64-A2F8-CF022979D0B8}" dt="2020-06-21T07:06:47.951" v="258"/>
          <ac:inkMkLst>
            <pc:docMk/>
            <pc:sldMk cId="3502353743" sldId="405"/>
            <ac:inkMk id="392" creationId="{4A1C952B-7990-492B-B1E5-77CEB73020C2}"/>
          </ac:inkMkLst>
        </pc:inkChg>
        <pc:inkChg chg="mod">
          <ac:chgData name="仁園 呂" userId="eef67f80-1e14-4c90-a22b-aad4575b3ef9" providerId="ADAL" clId="{FC75A137-0438-4E64-A2F8-CF022979D0B8}" dt="2020-06-21T07:06:47.951" v="258"/>
          <ac:inkMkLst>
            <pc:docMk/>
            <pc:sldMk cId="3502353743" sldId="405"/>
            <ac:inkMk id="393" creationId="{52F38CF9-A248-4D4B-92BC-8D42D4897CC3}"/>
          </ac:inkMkLst>
        </pc:inkChg>
        <pc:inkChg chg="mod">
          <ac:chgData name="仁園 呂" userId="eef67f80-1e14-4c90-a22b-aad4575b3ef9" providerId="ADAL" clId="{FC75A137-0438-4E64-A2F8-CF022979D0B8}" dt="2020-06-21T07:06:47.951" v="258"/>
          <ac:inkMkLst>
            <pc:docMk/>
            <pc:sldMk cId="3502353743" sldId="405"/>
            <ac:inkMk id="394" creationId="{5D7CE54E-AFF2-40A2-AB50-8FB74BA89F82}"/>
          </ac:inkMkLst>
        </pc:inkChg>
        <pc:inkChg chg="mod">
          <ac:chgData name="仁園 呂" userId="eef67f80-1e14-4c90-a22b-aad4575b3ef9" providerId="ADAL" clId="{FC75A137-0438-4E64-A2F8-CF022979D0B8}" dt="2020-06-21T07:08:11.153" v="259"/>
          <ac:inkMkLst>
            <pc:docMk/>
            <pc:sldMk cId="3502353743" sldId="405"/>
            <ac:inkMk id="397" creationId="{C6602061-F56D-4077-94B8-0338C2BC6703}"/>
          </ac:inkMkLst>
        </pc:inkChg>
        <pc:inkChg chg="mod">
          <ac:chgData name="仁園 呂" userId="eef67f80-1e14-4c90-a22b-aad4575b3ef9" providerId="ADAL" clId="{FC75A137-0438-4E64-A2F8-CF022979D0B8}" dt="2020-06-21T07:08:11.153" v="259"/>
          <ac:inkMkLst>
            <pc:docMk/>
            <pc:sldMk cId="3502353743" sldId="405"/>
            <ac:inkMk id="398" creationId="{DD1D6B70-D68E-429F-82E1-92FF96EE9EB0}"/>
          </ac:inkMkLst>
        </pc:inkChg>
        <pc:inkChg chg="mod">
          <ac:chgData name="仁園 呂" userId="eef67f80-1e14-4c90-a22b-aad4575b3ef9" providerId="ADAL" clId="{FC75A137-0438-4E64-A2F8-CF022979D0B8}" dt="2020-06-21T07:08:18.949" v="260"/>
          <ac:inkMkLst>
            <pc:docMk/>
            <pc:sldMk cId="3502353743" sldId="405"/>
            <ac:inkMk id="400" creationId="{AD4B2226-AA88-4942-A202-03C9E28A54A1}"/>
          </ac:inkMkLst>
        </pc:inkChg>
        <pc:inkChg chg="mod">
          <ac:chgData name="仁園 呂" userId="eef67f80-1e14-4c90-a22b-aad4575b3ef9" providerId="ADAL" clId="{FC75A137-0438-4E64-A2F8-CF022979D0B8}" dt="2020-06-21T07:08:18.949" v="260"/>
          <ac:inkMkLst>
            <pc:docMk/>
            <pc:sldMk cId="3502353743" sldId="405"/>
            <ac:inkMk id="401" creationId="{0AEA135F-3A85-4A52-BA31-36E8EF4FA1BD}"/>
          </ac:inkMkLst>
        </pc:inkChg>
        <pc:inkChg chg="mod">
          <ac:chgData name="仁園 呂" userId="eef67f80-1e14-4c90-a22b-aad4575b3ef9" providerId="ADAL" clId="{FC75A137-0438-4E64-A2F8-CF022979D0B8}" dt="2020-06-21T07:09:12.406" v="267"/>
          <ac:inkMkLst>
            <pc:docMk/>
            <pc:sldMk cId="3502353743" sldId="405"/>
            <ac:inkMk id="403" creationId="{A8E06E58-A6C1-4435-8DBC-9B12852C6460}"/>
          </ac:inkMkLst>
        </pc:inkChg>
        <pc:inkChg chg="mod">
          <ac:chgData name="仁園 呂" userId="eef67f80-1e14-4c90-a22b-aad4575b3ef9" providerId="ADAL" clId="{FC75A137-0438-4E64-A2F8-CF022979D0B8}" dt="2020-06-21T07:09:12.406" v="267"/>
          <ac:inkMkLst>
            <pc:docMk/>
            <pc:sldMk cId="3502353743" sldId="405"/>
            <ac:inkMk id="404" creationId="{92B7228A-75DB-40CF-A0A5-2E3384EA2593}"/>
          </ac:inkMkLst>
        </pc:inkChg>
        <pc:inkChg chg="mod">
          <ac:chgData name="仁園 呂" userId="eef67f80-1e14-4c90-a22b-aad4575b3ef9" providerId="ADAL" clId="{FC75A137-0438-4E64-A2F8-CF022979D0B8}" dt="2020-06-21T07:09:12.406" v="267"/>
          <ac:inkMkLst>
            <pc:docMk/>
            <pc:sldMk cId="3502353743" sldId="405"/>
            <ac:inkMk id="405" creationId="{786D9642-5BA4-478B-A3F6-9D1883C89985}"/>
          </ac:inkMkLst>
        </pc:inkChg>
        <pc:inkChg chg="mod">
          <ac:chgData name="仁園 呂" userId="eef67f80-1e14-4c90-a22b-aad4575b3ef9" providerId="ADAL" clId="{FC75A137-0438-4E64-A2F8-CF022979D0B8}" dt="2020-06-21T07:09:12.406" v="267"/>
          <ac:inkMkLst>
            <pc:docMk/>
            <pc:sldMk cId="3502353743" sldId="405"/>
            <ac:inkMk id="406" creationId="{63DE2575-C9DE-4DF6-B182-CB7114010153}"/>
          </ac:inkMkLst>
        </pc:inkChg>
        <pc:inkChg chg="mod">
          <ac:chgData name="仁園 呂" userId="eef67f80-1e14-4c90-a22b-aad4575b3ef9" providerId="ADAL" clId="{FC75A137-0438-4E64-A2F8-CF022979D0B8}" dt="2020-06-21T07:09:12.406" v="267"/>
          <ac:inkMkLst>
            <pc:docMk/>
            <pc:sldMk cId="3502353743" sldId="405"/>
            <ac:inkMk id="408" creationId="{3DEEB4C2-4173-4142-8A26-F065FC4432E0}"/>
          </ac:inkMkLst>
        </pc:inkChg>
        <pc:inkChg chg="mod">
          <ac:chgData name="仁園 呂" userId="eef67f80-1e14-4c90-a22b-aad4575b3ef9" providerId="ADAL" clId="{FC75A137-0438-4E64-A2F8-CF022979D0B8}" dt="2020-06-21T07:09:12.406" v="267"/>
          <ac:inkMkLst>
            <pc:docMk/>
            <pc:sldMk cId="3502353743" sldId="405"/>
            <ac:inkMk id="409" creationId="{A7012651-AE4E-42E1-9245-FC3FA596130B}"/>
          </ac:inkMkLst>
        </pc:inkChg>
        <pc:inkChg chg="mod">
          <ac:chgData name="仁園 呂" userId="eef67f80-1e14-4c90-a22b-aad4575b3ef9" providerId="ADAL" clId="{FC75A137-0438-4E64-A2F8-CF022979D0B8}" dt="2020-06-21T07:09:12.406" v="267"/>
          <ac:inkMkLst>
            <pc:docMk/>
            <pc:sldMk cId="3502353743" sldId="405"/>
            <ac:inkMk id="410" creationId="{09936311-EC3B-456A-AE5D-947A0F8E7F8A}"/>
          </ac:inkMkLst>
        </pc:inkChg>
        <pc:inkChg chg="mod">
          <ac:chgData name="仁園 呂" userId="eef67f80-1e14-4c90-a22b-aad4575b3ef9" providerId="ADAL" clId="{FC75A137-0438-4E64-A2F8-CF022979D0B8}" dt="2020-06-21T07:08:48.267" v="264"/>
          <ac:inkMkLst>
            <pc:docMk/>
            <pc:sldMk cId="3502353743" sldId="405"/>
            <ac:inkMk id="412" creationId="{3384C99A-3CB6-4FFE-8728-D602A76CFDC9}"/>
          </ac:inkMkLst>
        </pc:inkChg>
        <pc:inkChg chg="mod">
          <ac:chgData name="仁園 呂" userId="eef67f80-1e14-4c90-a22b-aad4575b3ef9" providerId="ADAL" clId="{FC75A137-0438-4E64-A2F8-CF022979D0B8}" dt="2020-06-21T07:08:48.267" v="264"/>
          <ac:inkMkLst>
            <pc:docMk/>
            <pc:sldMk cId="3502353743" sldId="405"/>
            <ac:inkMk id="413" creationId="{ABF5F5D5-F5A5-4E78-B541-2537CD1851CC}"/>
          </ac:inkMkLst>
        </pc:inkChg>
        <pc:inkChg chg="mod">
          <ac:chgData name="仁園 呂" userId="eef67f80-1e14-4c90-a22b-aad4575b3ef9" providerId="ADAL" clId="{FC75A137-0438-4E64-A2F8-CF022979D0B8}" dt="2020-06-21T07:08:48.267" v="264"/>
          <ac:inkMkLst>
            <pc:docMk/>
            <pc:sldMk cId="3502353743" sldId="405"/>
            <ac:inkMk id="414" creationId="{6B4763B0-CF75-4688-997B-C2D21C01C98E}"/>
          </ac:inkMkLst>
        </pc:inkChg>
        <pc:inkChg chg="mod">
          <ac:chgData name="仁園 呂" userId="eef67f80-1e14-4c90-a22b-aad4575b3ef9" providerId="ADAL" clId="{FC75A137-0438-4E64-A2F8-CF022979D0B8}" dt="2020-06-21T07:08:48.267" v="264"/>
          <ac:inkMkLst>
            <pc:docMk/>
            <pc:sldMk cId="3502353743" sldId="405"/>
            <ac:inkMk id="415" creationId="{9EC40917-9B91-4CD2-A6C6-E5F7983B3625}"/>
          </ac:inkMkLst>
        </pc:inkChg>
        <pc:inkChg chg="mod">
          <ac:chgData name="仁園 呂" userId="eef67f80-1e14-4c90-a22b-aad4575b3ef9" providerId="ADAL" clId="{FC75A137-0438-4E64-A2F8-CF022979D0B8}" dt="2020-06-21T07:08:48.267" v="264"/>
          <ac:inkMkLst>
            <pc:docMk/>
            <pc:sldMk cId="3502353743" sldId="405"/>
            <ac:inkMk id="416" creationId="{1493C043-9C1B-4EA5-8FB2-513B902994F8}"/>
          </ac:inkMkLst>
        </pc:inkChg>
        <pc:inkChg chg="mod">
          <ac:chgData name="仁園 呂" userId="eef67f80-1e14-4c90-a22b-aad4575b3ef9" providerId="ADAL" clId="{FC75A137-0438-4E64-A2F8-CF022979D0B8}" dt="2020-06-21T07:08:48.267" v="264"/>
          <ac:inkMkLst>
            <pc:docMk/>
            <pc:sldMk cId="3502353743" sldId="405"/>
            <ac:inkMk id="417" creationId="{E7DAAA42-70DA-48EE-A0A2-D46B9151A62E}"/>
          </ac:inkMkLst>
        </pc:inkChg>
        <pc:inkChg chg="mod">
          <ac:chgData name="仁園 呂" userId="eef67f80-1e14-4c90-a22b-aad4575b3ef9" providerId="ADAL" clId="{FC75A137-0438-4E64-A2F8-CF022979D0B8}" dt="2020-06-21T07:08:48.267" v="264"/>
          <ac:inkMkLst>
            <pc:docMk/>
            <pc:sldMk cId="3502353743" sldId="405"/>
            <ac:inkMk id="419" creationId="{02E5EC37-8D7C-40BB-957C-63C1070EF944}"/>
          </ac:inkMkLst>
        </pc:inkChg>
        <pc:inkChg chg="mod">
          <ac:chgData name="仁園 呂" userId="eef67f80-1e14-4c90-a22b-aad4575b3ef9" providerId="ADAL" clId="{FC75A137-0438-4E64-A2F8-CF022979D0B8}" dt="2020-06-21T07:08:48.267" v="264"/>
          <ac:inkMkLst>
            <pc:docMk/>
            <pc:sldMk cId="3502353743" sldId="405"/>
            <ac:inkMk id="420" creationId="{7445267F-A9CF-4D4D-B121-922270C75038}"/>
          </ac:inkMkLst>
        </pc:inkChg>
        <pc:inkChg chg="mod">
          <ac:chgData name="仁園 呂" userId="eef67f80-1e14-4c90-a22b-aad4575b3ef9" providerId="ADAL" clId="{FC75A137-0438-4E64-A2F8-CF022979D0B8}" dt="2020-06-21T07:09:03.802" v="266"/>
          <ac:inkMkLst>
            <pc:docMk/>
            <pc:sldMk cId="3502353743" sldId="405"/>
            <ac:inkMk id="422" creationId="{39A5C5E0-B99E-491D-BF15-DCF96764E4E7}"/>
          </ac:inkMkLst>
        </pc:inkChg>
        <pc:inkChg chg="mod">
          <ac:chgData name="仁園 呂" userId="eef67f80-1e14-4c90-a22b-aad4575b3ef9" providerId="ADAL" clId="{FC75A137-0438-4E64-A2F8-CF022979D0B8}" dt="2020-06-21T07:09:12.406" v="267"/>
          <ac:inkMkLst>
            <pc:docMk/>
            <pc:sldMk cId="3502353743" sldId="405"/>
            <ac:inkMk id="423" creationId="{EED0ED39-597B-4BE3-BEF5-38573679CFD7}"/>
          </ac:inkMkLst>
        </pc:inkChg>
        <pc:inkChg chg="mod">
          <ac:chgData name="仁園 呂" userId="eef67f80-1e14-4c90-a22b-aad4575b3ef9" providerId="ADAL" clId="{FC75A137-0438-4E64-A2F8-CF022979D0B8}" dt="2020-06-21T07:09:12.406" v="267"/>
          <ac:inkMkLst>
            <pc:docMk/>
            <pc:sldMk cId="3502353743" sldId="405"/>
            <ac:inkMk id="424" creationId="{3B3BF82B-B04F-44E7-A0F3-4A89E7629EB3}"/>
          </ac:inkMkLst>
        </pc:inkChg>
        <pc:inkChg chg="mod">
          <ac:chgData name="仁園 呂" userId="eef67f80-1e14-4c90-a22b-aad4575b3ef9" providerId="ADAL" clId="{FC75A137-0438-4E64-A2F8-CF022979D0B8}" dt="2020-06-21T07:09:12.406" v="267"/>
          <ac:inkMkLst>
            <pc:docMk/>
            <pc:sldMk cId="3502353743" sldId="405"/>
            <ac:inkMk id="427" creationId="{1DD77A49-AEC2-4E85-893C-2FD41FC2BE37}"/>
          </ac:inkMkLst>
        </pc:inkChg>
        <pc:inkChg chg="mod">
          <ac:chgData name="仁園 呂" userId="eef67f80-1e14-4c90-a22b-aad4575b3ef9" providerId="ADAL" clId="{FC75A137-0438-4E64-A2F8-CF022979D0B8}" dt="2020-06-21T07:09:12.406" v="267"/>
          <ac:inkMkLst>
            <pc:docMk/>
            <pc:sldMk cId="3502353743" sldId="405"/>
            <ac:inkMk id="428" creationId="{595977C5-ABBE-4801-A51C-DF93B6C03226}"/>
          </ac:inkMkLst>
        </pc:inkChg>
        <pc:inkChg chg="mod">
          <ac:chgData name="仁園 呂" userId="eef67f80-1e14-4c90-a22b-aad4575b3ef9" providerId="ADAL" clId="{FC75A137-0438-4E64-A2F8-CF022979D0B8}" dt="2020-06-21T07:09:12.406" v="267"/>
          <ac:inkMkLst>
            <pc:docMk/>
            <pc:sldMk cId="3502353743" sldId="405"/>
            <ac:inkMk id="429" creationId="{B2B49F00-CAD0-4959-8CBB-FA68EE013F89}"/>
          </ac:inkMkLst>
        </pc:inkChg>
        <pc:inkChg chg="mod">
          <ac:chgData name="仁園 呂" userId="eef67f80-1e14-4c90-a22b-aad4575b3ef9" providerId="ADAL" clId="{FC75A137-0438-4E64-A2F8-CF022979D0B8}" dt="2020-06-21T07:09:12.406" v="267"/>
          <ac:inkMkLst>
            <pc:docMk/>
            <pc:sldMk cId="3502353743" sldId="405"/>
            <ac:inkMk id="430" creationId="{91B069C4-8FCD-4624-9B4D-0537990424EB}"/>
          </ac:inkMkLst>
        </pc:inkChg>
        <pc:inkChg chg="mod">
          <ac:chgData name="仁園 呂" userId="eef67f80-1e14-4c90-a22b-aad4575b3ef9" providerId="ADAL" clId="{FC75A137-0438-4E64-A2F8-CF022979D0B8}" dt="2020-06-21T07:09:12.406" v="267"/>
          <ac:inkMkLst>
            <pc:docMk/>
            <pc:sldMk cId="3502353743" sldId="405"/>
            <ac:inkMk id="431" creationId="{E6E56F58-8ED4-4A88-A837-B751EA7F579A}"/>
          </ac:inkMkLst>
        </pc:inkChg>
        <pc:inkChg chg="mod">
          <ac:chgData name="仁園 呂" userId="eef67f80-1e14-4c90-a22b-aad4575b3ef9" providerId="ADAL" clId="{FC75A137-0438-4E64-A2F8-CF022979D0B8}" dt="2020-06-21T07:09:12.406" v="267"/>
          <ac:inkMkLst>
            <pc:docMk/>
            <pc:sldMk cId="3502353743" sldId="405"/>
            <ac:inkMk id="433" creationId="{103B503E-3C6D-4E4A-AE94-DEA6275B80C7}"/>
          </ac:inkMkLst>
        </pc:inkChg>
        <pc:inkChg chg="mod">
          <ac:chgData name="仁園 呂" userId="eef67f80-1e14-4c90-a22b-aad4575b3ef9" providerId="ADAL" clId="{FC75A137-0438-4E64-A2F8-CF022979D0B8}" dt="2020-06-21T07:09:19.872" v="268"/>
          <ac:inkMkLst>
            <pc:docMk/>
            <pc:sldMk cId="3502353743" sldId="405"/>
            <ac:inkMk id="436" creationId="{4E6E4E02-EE4F-462B-8BB5-D2CF1084F80D}"/>
          </ac:inkMkLst>
        </pc:inkChg>
        <pc:inkChg chg="mod">
          <ac:chgData name="仁園 呂" userId="eef67f80-1e14-4c90-a22b-aad4575b3ef9" providerId="ADAL" clId="{FC75A137-0438-4E64-A2F8-CF022979D0B8}" dt="2020-06-21T07:09:19.872" v="268"/>
          <ac:inkMkLst>
            <pc:docMk/>
            <pc:sldMk cId="3502353743" sldId="405"/>
            <ac:inkMk id="437" creationId="{010F8677-C9FA-4A26-AF3F-ED5D9FCC6613}"/>
          </ac:inkMkLst>
        </pc:inkChg>
        <pc:inkChg chg="mod">
          <ac:chgData name="仁園 呂" userId="eef67f80-1e14-4c90-a22b-aad4575b3ef9" providerId="ADAL" clId="{FC75A137-0438-4E64-A2F8-CF022979D0B8}" dt="2020-06-21T07:09:19.872" v="268"/>
          <ac:inkMkLst>
            <pc:docMk/>
            <pc:sldMk cId="3502353743" sldId="405"/>
            <ac:inkMk id="438" creationId="{D712E30A-8952-4AA3-BC8A-B4055CDD64A4}"/>
          </ac:inkMkLst>
        </pc:inkChg>
        <pc:inkChg chg="mod">
          <ac:chgData name="仁園 呂" userId="eef67f80-1e14-4c90-a22b-aad4575b3ef9" providerId="ADAL" clId="{FC75A137-0438-4E64-A2F8-CF022979D0B8}" dt="2020-06-21T07:09:21.661" v="269"/>
          <ac:inkMkLst>
            <pc:docMk/>
            <pc:sldMk cId="3502353743" sldId="405"/>
            <ac:inkMk id="439" creationId="{04BD8FF0-0757-4B64-98AB-B699D52C9842}"/>
          </ac:inkMkLst>
        </pc:inkChg>
        <pc:inkChg chg="mod">
          <ac:chgData name="仁園 呂" userId="eef67f80-1e14-4c90-a22b-aad4575b3ef9" providerId="ADAL" clId="{FC75A137-0438-4E64-A2F8-CF022979D0B8}" dt="2020-06-21T07:09:21.661" v="269"/>
          <ac:inkMkLst>
            <pc:docMk/>
            <pc:sldMk cId="3502353743" sldId="405"/>
            <ac:inkMk id="440" creationId="{C4B51E09-1AF6-4BE5-AEE8-58AC1EFB6310}"/>
          </ac:inkMkLst>
        </pc:inkChg>
        <pc:inkChg chg="mod">
          <ac:chgData name="仁園 呂" userId="eef67f80-1e14-4c90-a22b-aad4575b3ef9" providerId="ADAL" clId="{FC75A137-0438-4E64-A2F8-CF022979D0B8}" dt="2020-06-21T07:09:21.661" v="269"/>
          <ac:inkMkLst>
            <pc:docMk/>
            <pc:sldMk cId="3502353743" sldId="405"/>
            <ac:inkMk id="441" creationId="{F38C1F63-7099-4CA0-BEED-B306A9BD66F2}"/>
          </ac:inkMkLst>
        </pc:inkChg>
        <pc:inkChg chg="mod">
          <ac:chgData name="仁園 呂" userId="eef67f80-1e14-4c90-a22b-aad4575b3ef9" providerId="ADAL" clId="{FC75A137-0438-4E64-A2F8-CF022979D0B8}" dt="2020-06-21T07:09:21.661" v="269"/>
          <ac:inkMkLst>
            <pc:docMk/>
            <pc:sldMk cId="3502353743" sldId="405"/>
            <ac:inkMk id="442" creationId="{ECAD31C7-873C-4D2B-949B-AECB6C16648C}"/>
          </ac:inkMkLst>
        </pc:inkChg>
        <pc:inkChg chg="mod">
          <ac:chgData name="仁園 呂" userId="eef67f80-1e14-4c90-a22b-aad4575b3ef9" providerId="ADAL" clId="{FC75A137-0438-4E64-A2F8-CF022979D0B8}" dt="2020-06-21T07:09:21.661" v="269"/>
          <ac:inkMkLst>
            <pc:docMk/>
            <pc:sldMk cId="3502353743" sldId="405"/>
            <ac:inkMk id="445" creationId="{92FF0472-01D0-4007-A222-7A85E493CBE7}"/>
          </ac:inkMkLst>
        </pc:inkChg>
        <pc:inkChg chg="mod">
          <ac:chgData name="仁園 呂" userId="eef67f80-1e14-4c90-a22b-aad4575b3ef9" providerId="ADAL" clId="{FC75A137-0438-4E64-A2F8-CF022979D0B8}" dt="2020-06-21T07:09:21.661" v="269"/>
          <ac:inkMkLst>
            <pc:docMk/>
            <pc:sldMk cId="3502353743" sldId="405"/>
            <ac:inkMk id="446" creationId="{2BF0E2E8-D621-423B-9E2D-DB9D73B45FBD}"/>
          </ac:inkMkLst>
        </pc:inkChg>
        <pc:inkChg chg="mod">
          <ac:chgData name="仁園 呂" userId="eef67f80-1e14-4c90-a22b-aad4575b3ef9" providerId="ADAL" clId="{FC75A137-0438-4E64-A2F8-CF022979D0B8}" dt="2020-06-21T07:37:31.105" v="270"/>
          <ac:inkMkLst>
            <pc:docMk/>
            <pc:sldMk cId="3502353743" sldId="405"/>
            <ac:inkMk id="448" creationId="{D97E9EF4-CFAD-409A-9638-C694B9D56489}"/>
          </ac:inkMkLst>
        </pc:inkChg>
        <pc:inkChg chg="mod">
          <ac:chgData name="仁園 呂" userId="eef67f80-1e14-4c90-a22b-aad4575b3ef9" providerId="ADAL" clId="{FC75A137-0438-4E64-A2F8-CF022979D0B8}" dt="2020-06-21T07:37:31.105" v="270"/>
          <ac:inkMkLst>
            <pc:docMk/>
            <pc:sldMk cId="3502353743" sldId="405"/>
            <ac:inkMk id="449" creationId="{E3E3B285-B3D1-413C-8650-322A02607A64}"/>
          </ac:inkMkLst>
        </pc:inkChg>
        <pc:inkChg chg="mod">
          <ac:chgData name="仁園 呂" userId="eef67f80-1e14-4c90-a22b-aad4575b3ef9" providerId="ADAL" clId="{FC75A137-0438-4E64-A2F8-CF022979D0B8}" dt="2020-06-21T07:38:14.022" v="271"/>
          <ac:inkMkLst>
            <pc:docMk/>
            <pc:sldMk cId="3502353743" sldId="405"/>
            <ac:inkMk id="456" creationId="{CDA07470-1DD7-4828-839E-21A1766B401C}"/>
          </ac:inkMkLst>
        </pc:inkChg>
        <pc:inkChg chg="mod">
          <ac:chgData name="仁園 呂" userId="eef67f80-1e14-4c90-a22b-aad4575b3ef9" providerId="ADAL" clId="{FC75A137-0438-4E64-A2F8-CF022979D0B8}" dt="2020-06-21T07:38:14.022" v="271"/>
          <ac:inkMkLst>
            <pc:docMk/>
            <pc:sldMk cId="3502353743" sldId="405"/>
            <ac:inkMk id="457" creationId="{B3C506D4-9938-4ED0-A4AA-09AD937E7BAF}"/>
          </ac:inkMkLst>
        </pc:inkChg>
        <pc:inkChg chg="mod">
          <ac:chgData name="仁園 呂" userId="eef67f80-1e14-4c90-a22b-aad4575b3ef9" providerId="ADAL" clId="{FC75A137-0438-4E64-A2F8-CF022979D0B8}" dt="2020-06-21T07:38:14.022" v="271"/>
          <ac:inkMkLst>
            <pc:docMk/>
            <pc:sldMk cId="3502353743" sldId="405"/>
            <ac:inkMk id="458" creationId="{5694A1C0-155B-4EDA-B274-9F0530DA2B78}"/>
          </ac:inkMkLst>
        </pc:inkChg>
        <pc:inkChg chg="mod">
          <ac:chgData name="仁園 呂" userId="eef67f80-1e14-4c90-a22b-aad4575b3ef9" providerId="ADAL" clId="{FC75A137-0438-4E64-A2F8-CF022979D0B8}" dt="2020-06-21T07:38:37.428" v="272"/>
          <ac:inkMkLst>
            <pc:docMk/>
            <pc:sldMk cId="3502353743" sldId="405"/>
            <ac:inkMk id="460" creationId="{D6C897C9-E98A-47D4-853F-BBB42DB7BACD}"/>
          </ac:inkMkLst>
        </pc:inkChg>
        <pc:inkChg chg="mod">
          <ac:chgData name="仁園 呂" userId="eef67f80-1e14-4c90-a22b-aad4575b3ef9" providerId="ADAL" clId="{FC75A137-0438-4E64-A2F8-CF022979D0B8}" dt="2020-06-21T07:38:37.428" v="272"/>
          <ac:inkMkLst>
            <pc:docMk/>
            <pc:sldMk cId="3502353743" sldId="405"/>
            <ac:inkMk id="461" creationId="{6F6C36FF-0841-4CE9-BC9C-6FBA03FC1DC1}"/>
          </ac:inkMkLst>
        </pc:inkChg>
        <pc:inkChg chg="mod">
          <ac:chgData name="仁園 呂" userId="eef67f80-1e14-4c90-a22b-aad4575b3ef9" providerId="ADAL" clId="{FC75A137-0438-4E64-A2F8-CF022979D0B8}" dt="2020-06-21T07:40:30.909" v="287"/>
          <ac:inkMkLst>
            <pc:docMk/>
            <pc:sldMk cId="3502353743" sldId="405"/>
            <ac:inkMk id="463" creationId="{ED608320-01AE-45B9-ADE9-260CB2B1272B}"/>
          </ac:inkMkLst>
        </pc:inkChg>
        <pc:inkChg chg="mod">
          <ac:chgData name="仁園 呂" userId="eef67f80-1e14-4c90-a22b-aad4575b3ef9" providerId="ADAL" clId="{FC75A137-0438-4E64-A2F8-CF022979D0B8}" dt="2020-06-21T07:40:30.909" v="287"/>
          <ac:inkMkLst>
            <pc:docMk/>
            <pc:sldMk cId="3502353743" sldId="405"/>
            <ac:inkMk id="464" creationId="{1762B4DF-BDA7-4D04-8C77-93C6A6DAB387}"/>
          </ac:inkMkLst>
        </pc:inkChg>
        <pc:inkChg chg="mod">
          <ac:chgData name="仁園 呂" userId="eef67f80-1e14-4c90-a22b-aad4575b3ef9" providerId="ADAL" clId="{FC75A137-0438-4E64-A2F8-CF022979D0B8}" dt="2020-06-21T07:40:30.909" v="287"/>
          <ac:inkMkLst>
            <pc:docMk/>
            <pc:sldMk cId="3502353743" sldId="405"/>
            <ac:inkMk id="466" creationId="{3DD09F46-4070-4492-BEA5-99F17E119D37}"/>
          </ac:inkMkLst>
        </pc:inkChg>
        <pc:inkChg chg="mod">
          <ac:chgData name="仁園 呂" userId="eef67f80-1e14-4c90-a22b-aad4575b3ef9" providerId="ADAL" clId="{FC75A137-0438-4E64-A2F8-CF022979D0B8}" dt="2020-06-21T07:40:30.909" v="287"/>
          <ac:inkMkLst>
            <pc:docMk/>
            <pc:sldMk cId="3502353743" sldId="405"/>
            <ac:inkMk id="468" creationId="{7C579092-626E-44F8-A92C-1E0DF69C4EE4}"/>
          </ac:inkMkLst>
        </pc:inkChg>
        <pc:inkChg chg="mod">
          <ac:chgData name="仁園 呂" userId="eef67f80-1e14-4c90-a22b-aad4575b3ef9" providerId="ADAL" clId="{FC75A137-0438-4E64-A2F8-CF022979D0B8}" dt="2020-06-21T07:40:30.909" v="287"/>
          <ac:inkMkLst>
            <pc:docMk/>
            <pc:sldMk cId="3502353743" sldId="405"/>
            <ac:inkMk id="469" creationId="{83EAC755-1EE0-4D0A-BB6F-D006325C28DF}"/>
          </ac:inkMkLst>
        </pc:inkChg>
        <pc:inkChg chg="mod">
          <ac:chgData name="仁園 呂" userId="eef67f80-1e14-4c90-a22b-aad4575b3ef9" providerId="ADAL" clId="{FC75A137-0438-4E64-A2F8-CF022979D0B8}" dt="2020-06-21T07:39:01.027" v="276"/>
          <ac:inkMkLst>
            <pc:docMk/>
            <pc:sldMk cId="3502353743" sldId="405"/>
            <ac:inkMk id="472" creationId="{240397EF-AF81-4CEA-8047-16F68DDC9786}"/>
          </ac:inkMkLst>
        </pc:inkChg>
        <pc:inkChg chg="mod">
          <ac:chgData name="仁園 呂" userId="eef67f80-1e14-4c90-a22b-aad4575b3ef9" providerId="ADAL" clId="{FC75A137-0438-4E64-A2F8-CF022979D0B8}" dt="2020-06-21T07:39:01.027" v="276"/>
          <ac:inkMkLst>
            <pc:docMk/>
            <pc:sldMk cId="3502353743" sldId="405"/>
            <ac:inkMk id="473" creationId="{2F3672FC-6FF2-4E37-B3FD-9B0DCE1B50C1}"/>
          </ac:inkMkLst>
        </pc:inkChg>
        <pc:inkChg chg="mod">
          <ac:chgData name="仁園 呂" userId="eef67f80-1e14-4c90-a22b-aad4575b3ef9" providerId="ADAL" clId="{FC75A137-0438-4E64-A2F8-CF022979D0B8}" dt="2020-06-21T07:39:01.027" v="276"/>
          <ac:inkMkLst>
            <pc:docMk/>
            <pc:sldMk cId="3502353743" sldId="405"/>
            <ac:inkMk id="474" creationId="{9D2DA750-42AF-418C-ABD7-1F49A8A16296}"/>
          </ac:inkMkLst>
        </pc:inkChg>
        <pc:inkChg chg="mod">
          <ac:chgData name="仁園 呂" userId="eef67f80-1e14-4c90-a22b-aad4575b3ef9" providerId="ADAL" clId="{FC75A137-0438-4E64-A2F8-CF022979D0B8}" dt="2020-06-21T07:39:02.173" v="277"/>
          <ac:inkMkLst>
            <pc:docMk/>
            <pc:sldMk cId="3502353743" sldId="405"/>
            <ac:inkMk id="475" creationId="{A29AAE2A-EC69-46EB-81C4-FD4003DC2F7B}"/>
          </ac:inkMkLst>
        </pc:inkChg>
        <pc:inkChg chg="mod">
          <ac:chgData name="仁園 呂" userId="eef67f80-1e14-4c90-a22b-aad4575b3ef9" providerId="ADAL" clId="{FC75A137-0438-4E64-A2F8-CF022979D0B8}" dt="2020-06-21T07:39:02.173" v="277"/>
          <ac:inkMkLst>
            <pc:docMk/>
            <pc:sldMk cId="3502353743" sldId="405"/>
            <ac:inkMk id="477" creationId="{B60F73D8-0279-4AE5-9B69-82C2A0A05C65}"/>
          </ac:inkMkLst>
        </pc:inkChg>
        <pc:inkChg chg="mod">
          <ac:chgData name="仁園 呂" userId="eef67f80-1e14-4c90-a22b-aad4575b3ef9" providerId="ADAL" clId="{FC75A137-0438-4E64-A2F8-CF022979D0B8}" dt="2020-06-21T07:39:10.396" v="280"/>
          <ac:inkMkLst>
            <pc:docMk/>
            <pc:sldMk cId="3502353743" sldId="405"/>
            <ac:inkMk id="479" creationId="{CBAA2B3B-7A32-497A-A136-D8AD54A3FDA7}"/>
          </ac:inkMkLst>
        </pc:inkChg>
        <pc:inkChg chg="mod">
          <ac:chgData name="仁園 呂" userId="eef67f80-1e14-4c90-a22b-aad4575b3ef9" providerId="ADAL" clId="{FC75A137-0438-4E64-A2F8-CF022979D0B8}" dt="2020-06-21T07:39:10.396" v="280"/>
          <ac:inkMkLst>
            <pc:docMk/>
            <pc:sldMk cId="3502353743" sldId="405"/>
            <ac:inkMk id="480" creationId="{F593A519-F394-4F2D-91E4-7974C884F41B}"/>
          </ac:inkMkLst>
        </pc:inkChg>
        <pc:inkChg chg="mod">
          <ac:chgData name="仁園 呂" userId="eef67f80-1e14-4c90-a22b-aad4575b3ef9" providerId="ADAL" clId="{FC75A137-0438-4E64-A2F8-CF022979D0B8}" dt="2020-06-21T07:39:10.396" v="280"/>
          <ac:inkMkLst>
            <pc:docMk/>
            <pc:sldMk cId="3502353743" sldId="405"/>
            <ac:inkMk id="481" creationId="{826D7E88-08F1-4FC4-8660-BDB3DDF9C5BF}"/>
          </ac:inkMkLst>
        </pc:inkChg>
        <pc:inkChg chg="mod">
          <ac:chgData name="仁園 呂" userId="eef67f80-1e14-4c90-a22b-aad4575b3ef9" providerId="ADAL" clId="{FC75A137-0438-4E64-A2F8-CF022979D0B8}" dt="2020-06-21T07:39:10.396" v="280"/>
          <ac:inkMkLst>
            <pc:docMk/>
            <pc:sldMk cId="3502353743" sldId="405"/>
            <ac:inkMk id="482" creationId="{820FD2B5-4017-47F6-BBCC-47ADC04EE1A4}"/>
          </ac:inkMkLst>
        </pc:inkChg>
        <pc:inkChg chg="mod">
          <ac:chgData name="仁園 呂" userId="eef67f80-1e14-4c90-a22b-aad4575b3ef9" providerId="ADAL" clId="{FC75A137-0438-4E64-A2F8-CF022979D0B8}" dt="2020-06-21T07:39:10.396" v="280"/>
          <ac:inkMkLst>
            <pc:docMk/>
            <pc:sldMk cId="3502353743" sldId="405"/>
            <ac:inkMk id="483" creationId="{F953D036-5208-4607-9FE5-9D629018BE0D}"/>
          </ac:inkMkLst>
        </pc:inkChg>
        <pc:inkChg chg="mod">
          <ac:chgData name="仁園 呂" userId="eef67f80-1e14-4c90-a22b-aad4575b3ef9" providerId="ADAL" clId="{FC75A137-0438-4E64-A2F8-CF022979D0B8}" dt="2020-06-21T07:39:10.396" v="280"/>
          <ac:inkMkLst>
            <pc:docMk/>
            <pc:sldMk cId="3502353743" sldId="405"/>
            <ac:inkMk id="485" creationId="{47BBFD4A-7B31-4926-A222-6DBE67C8E36A}"/>
          </ac:inkMkLst>
        </pc:inkChg>
        <pc:inkChg chg="mod">
          <ac:chgData name="仁園 呂" userId="eef67f80-1e14-4c90-a22b-aad4575b3ef9" providerId="ADAL" clId="{FC75A137-0438-4E64-A2F8-CF022979D0B8}" dt="2020-06-21T07:39:10.396" v="280"/>
          <ac:inkMkLst>
            <pc:docMk/>
            <pc:sldMk cId="3502353743" sldId="405"/>
            <ac:inkMk id="487" creationId="{9CFE308A-49FC-4C9E-8E96-4DA711C0C86F}"/>
          </ac:inkMkLst>
        </pc:inkChg>
        <pc:inkChg chg="mod">
          <ac:chgData name="仁園 呂" userId="eef67f80-1e14-4c90-a22b-aad4575b3ef9" providerId="ADAL" clId="{FC75A137-0438-4E64-A2F8-CF022979D0B8}" dt="2020-06-21T07:39:22.618" v="281"/>
          <ac:inkMkLst>
            <pc:docMk/>
            <pc:sldMk cId="3502353743" sldId="405"/>
            <ac:inkMk id="491" creationId="{2280CF13-B7A0-4471-8345-330D49572862}"/>
          </ac:inkMkLst>
        </pc:inkChg>
        <pc:inkChg chg="mod">
          <ac:chgData name="仁園 呂" userId="eef67f80-1e14-4c90-a22b-aad4575b3ef9" providerId="ADAL" clId="{FC75A137-0438-4E64-A2F8-CF022979D0B8}" dt="2020-06-21T07:39:22.618" v="281"/>
          <ac:inkMkLst>
            <pc:docMk/>
            <pc:sldMk cId="3502353743" sldId="405"/>
            <ac:inkMk id="492" creationId="{CF75170F-FEAD-4E65-A8D3-3924B3F75A48}"/>
          </ac:inkMkLst>
        </pc:inkChg>
        <pc:inkChg chg="mod">
          <ac:chgData name="仁園 呂" userId="eef67f80-1e14-4c90-a22b-aad4575b3ef9" providerId="ADAL" clId="{FC75A137-0438-4E64-A2F8-CF022979D0B8}" dt="2020-06-21T07:39:22.618" v="281"/>
          <ac:inkMkLst>
            <pc:docMk/>
            <pc:sldMk cId="3502353743" sldId="405"/>
            <ac:inkMk id="493" creationId="{A324BAFB-4BF5-4A44-AEA1-0D2374BB565E}"/>
          </ac:inkMkLst>
        </pc:inkChg>
        <pc:inkChg chg="mod">
          <ac:chgData name="仁園 呂" userId="eef67f80-1e14-4c90-a22b-aad4575b3ef9" providerId="ADAL" clId="{FC75A137-0438-4E64-A2F8-CF022979D0B8}" dt="2020-06-21T07:39:33.088" v="283"/>
          <ac:inkMkLst>
            <pc:docMk/>
            <pc:sldMk cId="3502353743" sldId="405"/>
            <ac:inkMk id="495" creationId="{8A3AF70A-AC3B-4D8A-A21D-1E8E42D658FB}"/>
          </ac:inkMkLst>
        </pc:inkChg>
        <pc:inkChg chg="mod">
          <ac:chgData name="仁園 呂" userId="eef67f80-1e14-4c90-a22b-aad4575b3ef9" providerId="ADAL" clId="{FC75A137-0438-4E64-A2F8-CF022979D0B8}" dt="2020-06-21T07:39:33.088" v="283"/>
          <ac:inkMkLst>
            <pc:docMk/>
            <pc:sldMk cId="3502353743" sldId="405"/>
            <ac:inkMk id="496" creationId="{AA5A07C9-7E09-4960-8FFE-27611ACA159A}"/>
          </ac:inkMkLst>
        </pc:inkChg>
        <pc:inkChg chg="mod">
          <ac:chgData name="仁園 呂" userId="eef67f80-1e14-4c90-a22b-aad4575b3ef9" providerId="ADAL" clId="{FC75A137-0438-4E64-A2F8-CF022979D0B8}" dt="2020-06-21T07:39:33.088" v="283"/>
          <ac:inkMkLst>
            <pc:docMk/>
            <pc:sldMk cId="3502353743" sldId="405"/>
            <ac:inkMk id="497" creationId="{5D26C8F6-F607-4836-8B86-CBD3A31A8C4B}"/>
          </ac:inkMkLst>
        </pc:inkChg>
        <pc:inkChg chg="mod">
          <ac:chgData name="仁園 呂" userId="eef67f80-1e14-4c90-a22b-aad4575b3ef9" providerId="ADAL" clId="{FC75A137-0438-4E64-A2F8-CF022979D0B8}" dt="2020-06-21T07:39:33.088" v="283"/>
          <ac:inkMkLst>
            <pc:docMk/>
            <pc:sldMk cId="3502353743" sldId="405"/>
            <ac:inkMk id="498" creationId="{112C2407-6D97-408A-91D3-745BFF8BA007}"/>
          </ac:inkMkLst>
        </pc:inkChg>
        <pc:inkChg chg="mod">
          <ac:chgData name="仁園 呂" userId="eef67f80-1e14-4c90-a22b-aad4575b3ef9" providerId="ADAL" clId="{FC75A137-0438-4E64-A2F8-CF022979D0B8}" dt="2020-06-21T07:39:33.088" v="283"/>
          <ac:inkMkLst>
            <pc:docMk/>
            <pc:sldMk cId="3502353743" sldId="405"/>
            <ac:inkMk id="499" creationId="{36E0E046-A671-4D98-94AC-174781DE9B53}"/>
          </ac:inkMkLst>
        </pc:inkChg>
        <pc:inkChg chg="mod">
          <ac:chgData name="仁園 呂" userId="eef67f80-1e14-4c90-a22b-aad4575b3ef9" providerId="ADAL" clId="{FC75A137-0438-4E64-A2F8-CF022979D0B8}" dt="2020-06-21T07:39:33.088" v="283"/>
          <ac:inkMkLst>
            <pc:docMk/>
            <pc:sldMk cId="3502353743" sldId="405"/>
            <ac:inkMk id="500" creationId="{28DB9C36-67D6-4673-A09F-2CADFF4011BE}"/>
          </ac:inkMkLst>
        </pc:inkChg>
        <pc:inkChg chg="mod">
          <ac:chgData name="仁園 呂" userId="eef67f80-1e14-4c90-a22b-aad4575b3ef9" providerId="ADAL" clId="{FC75A137-0438-4E64-A2F8-CF022979D0B8}" dt="2020-06-21T07:39:33.088" v="283"/>
          <ac:inkMkLst>
            <pc:docMk/>
            <pc:sldMk cId="3502353743" sldId="405"/>
            <ac:inkMk id="502" creationId="{C6C78D04-28BA-4401-A673-39BC752CC348}"/>
          </ac:inkMkLst>
        </pc:inkChg>
        <pc:inkChg chg="mod">
          <ac:chgData name="仁園 呂" userId="eef67f80-1e14-4c90-a22b-aad4575b3ef9" providerId="ADAL" clId="{FC75A137-0438-4E64-A2F8-CF022979D0B8}" dt="2020-06-21T07:39:42.390" v="284"/>
          <ac:inkMkLst>
            <pc:docMk/>
            <pc:sldMk cId="3502353743" sldId="405"/>
            <ac:inkMk id="506" creationId="{6FD8102A-13DB-4F30-9AA0-22DA80BCBD24}"/>
          </ac:inkMkLst>
        </pc:inkChg>
        <pc:inkChg chg="mod">
          <ac:chgData name="仁園 呂" userId="eef67f80-1e14-4c90-a22b-aad4575b3ef9" providerId="ADAL" clId="{FC75A137-0438-4E64-A2F8-CF022979D0B8}" dt="2020-06-21T07:39:42.390" v="284"/>
          <ac:inkMkLst>
            <pc:docMk/>
            <pc:sldMk cId="3502353743" sldId="405"/>
            <ac:inkMk id="507" creationId="{BB67C409-3F38-41F4-8895-BA9A8177E3D3}"/>
          </ac:inkMkLst>
        </pc:inkChg>
        <pc:inkChg chg="mod">
          <ac:chgData name="仁園 呂" userId="eef67f80-1e14-4c90-a22b-aad4575b3ef9" providerId="ADAL" clId="{FC75A137-0438-4E64-A2F8-CF022979D0B8}" dt="2020-06-21T07:39:42.390" v="284"/>
          <ac:inkMkLst>
            <pc:docMk/>
            <pc:sldMk cId="3502353743" sldId="405"/>
            <ac:inkMk id="508" creationId="{7B3CFD7E-0A5E-41F9-B931-E6CD9EF0A5B0}"/>
          </ac:inkMkLst>
        </pc:inkChg>
        <pc:inkChg chg="mod">
          <ac:chgData name="仁園 呂" userId="eef67f80-1e14-4c90-a22b-aad4575b3ef9" providerId="ADAL" clId="{FC75A137-0438-4E64-A2F8-CF022979D0B8}" dt="2020-06-21T07:39:52.634" v="285"/>
          <ac:inkMkLst>
            <pc:docMk/>
            <pc:sldMk cId="3502353743" sldId="405"/>
            <ac:inkMk id="510" creationId="{96325EDB-3BDA-46EE-9985-177981C2F0E1}"/>
          </ac:inkMkLst>
        </pc:inkChg>
        <pc:inkChg chg="mod">
          <ac:chgData name="仁園 呂" userId="eef67f80-1e14-4c90-a22b-aad4575b3ef9" providerId="ADAL" clId="{FC75A137-0438-4E64-A2F8-CF022979D0B8}" dt="2020-06-21T07:39:52.634" v="285"/>
          <ac:inkMkLst>
            <pc:docMk/>
            <pc:sldMk cId="3502353743" sldId="405"/>
            <ac:inkMk id="511" creationId="{2163718D-3423-4B1E-9277-4A532B40F9E7}"/>
          </ac:inkMkLst>
        </pc:inkChg>
        <pc:inkChg chg="mod">
          <ac:chgData name="仁園 呂" userId="eef67f80-1e14-4c90-a22b-aad4575b3ef9" providerId="ADAL" clId="{FC75A137-0438-4E64-A2F8-CF022979D0B8}" dt="2020-06-21T07:39:52.634" v="285"/>
          <ac:inkMkLst>
            <pc:docMk/>
            <pc:sldMk cId="3502353743" sldId="405"/>
            <ac:inkMk id="512" creationId="{68133993-114B-43B8-9D90-4363B02C3E0C}"/>
          </ac:inkMkLst>
        </pc:inkChg>
        <pc:inkChg chg="mod">
          <ac:chgData name="仁園 呂" userId="eef67f80-1e14-4c90-a22b-aad4575b3ef9" providerId="ADAL" clId="{FC75A137-0438-4E64-A2F8-CF022979D0B8}" dt="2020-06-21T07:39:52.634" v="285"/>
          <ac:inkMkLst>
            <pc:docMk/>
            <pc:sldMk cId="3502353743" sldId="405"/>
            <ac:inkMk id="513" creationId="{25AD8949-E3B9-45AB-882D-DF81F2A49287}"/>
          </ac:inkMkLst>
        </pc:inkChg>
        <pc:inkChg chg="mod">
          <ac:chgData name="仁園 呂" userId="eef67f80-1e14-4c90-a22b-aad4575b3ef9" providerId="ADAL" clId="{FC75A137-0438-4E64-A2F8-CF022979D0B8}" dt="2020-06-21T07:40:30.909" v="287"/>
          <ac:inkMkLst>
            <pc:docMk/>
            <pc:sldMk cId="3502353743" sldId="405"/>
            <ac:inkMk id="515" creationId="{EA370F84-D7E6-4648-B664-7F635460B611}"/>
          </ac:inkMkLst>
        </pc:inkChg>
        <pc:inkChg chg="mod">
          <ac:chgData name="仁園 呂" userId="eef67f80-1e14-4c90-a22b-aad4575b3ef9" providerId="ADAL" clId="{FC75A137-0438-4E64-A2F8-CF022979D0B8}" dt="2020-06-21T07:40:30.909" v="287"/>
          <ac:inkMkLst>
            <pc:docMk/>
            <pc:sldMk cId="3502353743" sldId="405"/>
            <ac:inkMk id="516" creationId="{587607D9-51BE-4F9A-942B-4FA9513DD705}"/>
          </ac:inkMkLst>
        </pc:inkChg>
        <pc:inkChg chg="mod">
          <ac:chgData name="仁園 呂" userId="eef67f80-1e14-4c90-a22b-aad4575b3ef9" providerId="ADAL" clId="{FC75A137-0438-4E64-A2F8-CF022979D0B8}" dt="2020-06-21T07:40:30.909" v="287"/>
          <ac:inkMkLst>
            <pc:docMk/>
            <pc:sldMk cId="3502353743" sldId="405"/>
            <ac:inkMk id="518" creationId="{09E00D0A-31D6-4CE3-9B45-2656A8A028D3}"/>
          </ac:inkMkLst>
        </pc:inkChg>
        <pc:inkChg chg="mod">
          <ac:chgData name="仁園 呂" userId="eef67f80-1e14-4c90-a22b-aad4575b3ef9" providerId="ADAL" clId="{FC75A137-0438-4E64-A2F8-CF022979D0B8}" dt="2020-06-21T07:40:39.273" v="288"/>
          <ac:inkMkLst>
            <pc:docMk/>
            <pc:sldMk cId="3502353743" sldId="405"/>
            <ac:inkMk id="520" creationId="{BB01032C-A4AC-4A3E-B050-C24522ED921F}"/>
          </ac:inkMkLst>
        </pc:inkChg>
        <pc:inkChg chg="mod">
          <ac:chgData name="仁園 呂" userId="eef67f80-1e14-4c90-a22b-aad4575b3ef9" providerId="ADAL" clId="{FC75A137-0438-4E64-A2F8-CF022979D0B8}" dt="2020-06-21T07:40:39.273" v="288"/>
          <ac:inkMkLst>
            <pc:docMk/>
            <pc:sldMk cId="3502353743" sldId="405"/>
            <ac:inkMk id="521" creationId="{6ADBA23D-4DFF-4AC3-A2E8-0930AE0A548D}"/>
          </ac:inkMkLst>
        </pc:inkChg>
        <pc:inkChg chg="mod">
          <ac:chgData name="仁園 呂" userId="eef67f80-1e14-4c90-a22b-aad4575b3ef9" providerId="ADAL" clId="{FC75A137-0438-4E64-A2F8-CF022979D0B8}" dt="2020-06-21T07:40:39.273" v="288"/>
          <ac:inkMkLst>
            <pc:docMk/>
            <pc:sldMk cId="3502353743" sldId="405"/>
            <ac:inkMk id="522" creationId="{492DE2A8-4E25-41C3-8C58-836780E96B8F}"/>
          </ac:inkMkLst>
        </pc:inkChg>
        <pc:inkChg chg="mod">
          <ac:chgData name="仁園 呂" userId="eef67f80-1e14-4c90-a22b-aad4575b3ef9" providerId="ADAL" clId="{FC75A137-0438-4E64-A2F8-CF022979D0B8}" dt="2020-06-21T07:40:39.273" v="288"/>
          <ac:inkMkLst>
            <pc:docMk/>
            <pc:sldMk cId="3502353743" sldId="405"/>
            <ac:inkMk id="523" creationId="{C58EE7A8-0A71-48AA-8843-0A8881419A14}"/>
          </ac:inkMkLst>
        </pc:inkChg>
        <pc:inkChg chg="mod">
          <ac:chgData name="仁園 呂" userId="eef67f80-1e14-4c90-a22b-aad4575b3ef9" providerId="ADAL" clId="{FC75A137-0438-4E64-A2F8-CF022979D0B8}" dt="2020-06-21T07:40:39.273" v="288"/>
          <ac:inkMkLst>
            <pc:docMk/>
            <pc:sldMk cId="3502353743" sldId="405"/>
            <ac:inkMk id="524" creationId="{92C968FE-C9FE-4F3A-97CC-BAFBB25F50D8}"/>
          </ac:inkMkLst>
        </pc:inkChg>
        <pc:inkChg chg="mod">
          <ac:chgData name="仁園 呂" userId="eef67f80-1e14-4c90-a22b-aad4575b3ef9" providerId="ADAL" clId="{FC75A137-0438-4E64-A2F8-CF022979D0B8}" dt="2020-06-21T07:40:39.273" v="288"/>
          <ac:inkMkLst>
            <pc:docMk/>
            <pc:sldMk cId="3502353743" sldId="405"/>
            <ac:inkMk id="525" creationId="{CA4E3CAD-6F40-4CA1-A6A0-EF22A9BB0220}"/>
          </ac:inkMkLst>
        </pc:inkChg>
        <pc:inkChg chg="mod">
          <ac:chgData name="仁園 呂" userId="eef67f80-1e14-4c90-a22b-aad4575b3ef9" providerId="ADAL" clId="{FC75A137-0438-4E64-A2F8-CF022979D0B8}" dt="2020-06-21T07:40:46.958" v="289"/>
          <ac:inkMkLst>
            <pc:docMk/>
            <pc:sldMk cId="3502353743" sldId="405"/>
            <ac:inkMk id="527" creationId="{5747B7E0-369F-4333-ABD5-35246FB1F329}"/>
          </ac:inkMkLst>
        </pc:inkChg>
        <pc:inkChg chg="mod">
          <ac:chgData name="仁園 呂" userId="eef67f80-1e14-4c90-a22b-aad4575b3ef9" providerId="ADAL" clId="{FC75A137-0438-4E64-A2F8-CF022979D0B8}" dt="2020-06-21T07:40:46.958" v="289"/>
          <ac:inkMkLst>
            <pc:docMk/>
            <pc:sldMk cId="3502353743" sldId="405"/>
            <ac:inkMk id="528" creationId="{9FB73AC8-8FD7-4A99-BDB9-F3CC3672CC68}"/>
          </ac:inkMkLst>
        </pc:inkChg>
        <pc:inkChg chg="mod">
          <ac:chgData name="仁園 呂" userId="eef67f80-1e14-4c90-a22b-aad4575b3ef9" providerId="ADAL" clId="{FC75A137-0438-4E64-A2F8-CF022979D0B8}" dt="2020-06-21T07:40:46.958" v="289"/>
          <ac:inkMkLst>
            <pc:docMk/>
            <pc:sldMk cId="3502353743" sldId="405"/>
            <ac:inkMk id="529" creationId="{BC368AC3-6207-4A40-845D-2CB90755B743}"/>
          </ac:inkMkLst>
        </pc:inkChg>
        <pc:inkChg chg="mod">
          <ac:chgData name="仁園 呂" userId="eef67f80-1e14-4c90-a22b-aad4575b3ef9" providerId="ADAL" clId="{FC75A137-0438-4E64-A2F8-CF022979D0B8}" dt="2020-06-21T07:40:46.958" v="289"/>
          <ac:inkMkLst>
            <pc:docMk/>
            <pc:sldMk cId="3502353743" sldId="405"/>
            <ac:inkMk id="530" creationId="{0B8BFE3D-2C8E-47B0-AA97-363FC6E6ED5F}"/>
          </ac:inkMkLst>
        </pc:inkChg>
        <pc:inkChg chg="mod">
          <ac:chgData name="仁園 呂" userId="eef67f80-1e14-4c90-a22b-aad4575b3ef9" providerId="ADAL" clId="{FC75A137-0438-4E64-A2F8-CF022979D0B8}" dt="2020-06-21T07:40:46.958" v="289"/>
          <ac:inkMkLst>
            <pc:docMk/>
            <pc:sldMk cId="3502353743" sldId="405"/>
            <ac:inkMk id="531" creationId="{E55E1C6E-2CA7-4997-8DD8-58C7599F2ED8}"/>
          </ac:inkMkLst>
        </pc:inkChg>
        <pc:inkChg chg="mod">
          <ac:chgData name="仁園 呂" userId="eef67f80-1e14-4c90-a22b-aad4575b3ef9" providerId="ADAL" clId="{FC75A137-0438-4E64-A2F8-CF022979D0B8}" dt="2020-06-21T07:40:46.958" v="289"/>
          <ac:inkMkLst>
            <pc:docMk/>
            <pc:sldMk cId="3502353743" sldId="405"/>
            <ac:inkMk id="532" creationId="{81971C8C-AE77-4DCE-86C9-084CA554DAD1}"/>
          </ac:inkMkLst>
        </pc:inkChg>
        <pc:inkChg chg="mod">
          <ac:chgData name="仁園 呂" userId="eef67f80-1e14-4c90-a22b-aad4575b3ef9" providerId="ADAL" clId="{FC75A137-0438-4E64-A2F8-CF022979D0B8}" dt="2020-06-21T07:40:54.913" v="290"/>
          <ac:inkMkLst>
            <pc:docMk/>
            <pc:sldMk cId="3502353743" sldId="405"/>
            <ac:inkMk id="534" creationId="{85E47F8B-B90F-4860-BC86-1FFB08CCEB55}"/>
          </ac:inkMkLst>
        </pc:inkChg>
        <pc:inkChg chg="mod">
          <ac:chgData name="仁園 呂" userId="eef67f80-1e14-4c90-a22b-aad4575b3ef9" providerId="ADAL" clId="{FC75A137-0438-4E64-A2F8-CF022979D0B8}" dt="2020-06-21T07:40:54.913" v="290"/>
          <ac:inkMkLst>
            <pc:docMk/>
            <pc:sldMk cId="3502353743" sldId="405"/>
            <ac:inkMk id="535" creationId="{96553B21-FFE2-49C9-AA19-788DC3049F51}"/>
          </ac:inkMkLst>
        </pc:inkChg>
        <pc:inkChg chg="mod">
          <ac:chgData name="仁園 呂" userId="eef67f80-1e14-4c90-a22b-aad4575b3ef9" providerId="ADAL" clId="{FC75A137-0438-4E64-A2F8-CF022979D0B8}" dt="2020-06-21T07:40:54.913" v="290"/>
          <ac:inkMkLst>
            <pc:docMk/>
            <pc:sldMk cId="3502353743" sldId="405"/>
            <ac:inkMk id="536" creationId="{81C8A4E5-5B7D-4F49-AB48-024BFDDBAFE6}"/>
          </ac:inkMkLst>
        </pc:inkChg>
        <pc:inkChg chg="mod">
          <ac:chgData name="仁園 呂" userId="eef67f80-1e14-4c90-a22b-aad4575b3ef9" providerId="ADAL" clId="{FC75A137-0438-4E64-A2F8-CF022979D0B8}" dt="2020-06-21T07:40:54.913" v="290"/>
          <ac:inkMkLst>
            <pc:docMk/>
            <pc:sldMk cId="3502353743" sldId="405"/>
            <ac:inkMk id="537" creationId="{D2DA70F3-CF85-43B9-B7DF-E394DA033883}"/>
          </ac:inkMkLst>
        </pc:inkChg>
        <pc:inkChg chg="mod">
          <ac:chgData name="仁園 呂" userId="eef67f80-1e14-4c90-a22b-aad4575b3ef9" providerId="ADAL" clId="{FC75A137-0438-4E64-A2F8-CF022979D0B8}" dt="2020-06-21T07:40:54.913" v="290"/>
          <ac:inkMkLst>
            <pc:docMk/>
            <pc:sldMk cId="3502353743" sldId="405"/>
            <ac:inkMk id="538" creationId="{847334EE-ECE6-4E6C-B51C-CB843EB370A3}"/>
          </ac:inkMkLst>
        </pc:inkChg>
        <pc:inkChg chg="mod">
          <ac:chgData name="仁園 呂" userId="eef67f80-1e14-4c90-a22b-aad4575b3ef9" providerId="ADAL" clId="{FC75A137-0438-4E64-A2F8-CF022979D0B8}" dt="2020-06-21T07:40:54.913" v="290"/>
          <ac:inkMkLst>
            <pc:docMk/>
            <pc:sldMk cId="3502353743" sldId="405"/>
            <ac:inkMk id="539" creationId="{88856980-576B-4C26-91DA-83FBA36B04D4}"/>
          </ac:inkMkLst>
        </pc:inkChg>
        <pc:inkChg chg="mod">
          <ac:chgData name="仁園 呂" userId="eef67f80-1e14-4c90-a22b-aad4575b3ef9" providerId="ADAL" clId="{FC75A137-0438-4E64-A2F8-CF022979D0B8}" dt="2020-06-21T07:40:54.913" v="290"/>
          <ac:inkMkLst>
            <pc:docMk/>
            <pc:sldMk cId="3502353743" sldId="405"/>
            <ac:inkMk id="540" creationId="{A8A75052-3F3A-43BA-A3C3-898BF53FA0FB}"/>
          </ac:inkMkLst>
        </pc:inkChg>
        <pc:inkChg chg="mod">
          <ac:chgData name="仁園 呂" userId="eef67f80-1e14-4c90-a22b-aad4575b3ef9" providerId="ADAL" clId="{FC75A137-0438-4E64-A2F8-CF022979D0B8}" dt="2020-06-21T07:40:54.913" v="290"/>
          <ac:inkMkLst>
            <pc:docMk/>
            <pc:sldMk cId="3502353743" sldId="405"/>
            <ac:inkMk id="541" creationId="{D6456D95-0F44-4DE2-8DE7-6B02ACF4A7D6}"/>
          </ac:inkMkLst>
        </pc:inkChg>
        <pc:inkChg chg="mod">
          <ac:chgData name="仁園 呂" userId="eef67f80-1e14-4c90-a22b-aad4575b3ef9" providerId="ADAL" clId="{FC75A137-0438-4E64-A2F8-CF022979D0B8}" dt="2020-06-21T07:41:03.404" v="291"/>
          <ac:inkMkLst>
            <pc:docMk/>
            <pc:sldMk cId="3502353743" sldId="405"/>
            <ac:inkMk id="543" creationId="{BC16487D-A637-4AC2-865D-63F5B360222F}"/>
          </ac:inkMkLst>
        </pc:inkChg>
        <pc:inkChg chg="mod">
          <ac:chgData name="仁園 呂" userId="eef67f80-1e14-4c90-a22b-aad4575b3ef9" providerId="ADAL" clId="{FC75A137-0438-4E64-A2F8-CF022979D0B8}" dt="2020-06-21T07:41:03.404" v="291"/>
          <ac:inkMkLst>
            <pc:docMk/>
            <pc:sldMk cId="3502353743" sldId="405"/>
            <ac:inkMk id="544" creationId="{C641D3B3-30F6-43F8-BDD5-0F41476686B5}"/>
          </ac:inkMkLst>
        </pc:inkChg>
        <pc:inkChg chg="mod">
          <ac:chgData name="仁園 呂" userId="eef67f80-1e14-4c90-a22b-aad4575b3ef9" providerId="ADAL" clId="{FC75A137-0438-4E64-A2F8-CF022979D0B8}" dt="2020-06-21T07:41:11.752" v="292"/>
          <ac:inkMkLst>
            <pc:docMk/>
            <pc:sldMk cId="3502353743" sldId="405"/>
            <ac:inkMk id="546" creationId="{557A501C-52E1-4272-AE1B-B72C642395E7}"/>
          </ac:inkMkLst>
        </pc:inkChg>
        <pc:inkChg chg="mod">
          <ac:chgData name="仁園 呂" userId="eef67f80-1e14-4c90-a22b-aad4575b3ef9" providerId="ADAL" clId="{FC75A137-0438-4E64-A2F8-CF022979D0B8}" dt="2020-06-21T07:41:11.752" v="292"/>
          <ac:inkMkLst>
            <pc:docMk/>
            <pc:sldMk cId="3502353743" sldId="405"/>
            <ac:inkMk id="547" creationId="{36E9A7D3-9714-4A9B-A914-2EAF7D3FE5A7}"/>
          </ac:inkMkLst>
        </pc:inkChg>
        <pc:inkChg chg="mod">
          <ac:chgData name="仁園 呂" userId="eef67f80-1e14-4c90-a22b-aad4575b3ef9" providerId="ADAL" clId="{FC75A137-0438-4E64-A2F8-CF022979D0B8}" dt="2020-06-21T07:41:20.448" v="293"/>
          <ac:inkMkLst>
            <pc:docMk/>
            <pc:sldMk cId="3502353743" sldId="405"/>
            <ac:inkMk id="549" creationId="{99A72B42-6CB3-4AE1-9E8A-56433DD2A9D0}"/>
          </ac:inkMkLst>
        </pc:inkChg>
        <pc:inkChg chg="mod">
          <ac:chgData name="仁園 呂" userId="eef67f80-1e14-4c90-a22b-aad4575b3ef9" providerId="ADAL" clId="{FC75A137-0438-4E64-A2F8-CF022979D0B8}" dt="2020-06-21T07:41:20.448" v="293"/>
          <ac:inkMkLst>
            <pc:docMk/>
            <pc:sldMk cId="3502353743" sldId="405"/>
            <ac:inkMk id="550" creationId="{E7CAD93D-C2EF-4E6B-A2AF-A8E3A3B1F9A1}"/>
          </ac:inkMkLst>
        </pc:inkChg>
        <pc:inkChg chg="mod">
          <ac:chgData name="仁園 呂" userId="eef67f80-1e14-4c90-a22b-aad4575b3ef9" providerId="ADAL" clId="{FC75A137-0438-4E64-A2F8-CF022979D0B8}" dt="2020-06-21T07:41:20.448" v="293"/>
          <ac:inkMkLst>
            <pc:docMk/>
            <pc:sldMk cId="3502353743" sldId="405"/>
            <ac:inkMk id="551" creationId="{04018A36-65B6-41DA-8158-546C4E4076B3}"/>
          </ac:inkMkLst>
        </pc:inkChg>
        <pc:inkChg chg="mod">
          <ac:chgData name="仁園 呂" userId="eef67f80-1e14-4c90-a22b-aad4575b3ef9" providerId="ADAL" clId="{FC75A137-0438-4E64-A2F8-CF022979D0B8}" dt="2020-06-21T07:41:20.448" v="293"/>
          <ac:inkMkLst>
            <pc:docMk/>
            <pc:sldMk cId="3502353743" sldId="405"/>
            <ac:inkMk id="552" creationId="{4FC0CEF9-0E49-47B5-B65B-18497EA58857}"/>
          </ac:inkMkLst>
        </pc:inkChg>
        <pc:inkChg chg="mod">
          <ac:chgData name="仁園 呂" userId="eef67f80-1e14-4c90-a22b-aad4575b3ef9" providerId="ADAL" clId="{FC75A137-0438-4E64-A2F8-CF022979D0B8}" dt="2020-06-21T07:41:20.448" v="293"/>
          <ac:inkMkLst>
            <pc:docMk/>
            <pc:sldMk cId="3502353743" sldId="405"/>
            <ac:inkMk id="553" creationId="{6B4CE034-92A3-4BA6-AE46-72EF05661B3C}"/>
          </ac:inkMkLst>
        </pc:inkChg>
        <pc:inkChg chg="mod">
          <ac:chgData name="仁園 呂" userId="eef67f80-1e14-4c90-a22b-aad4575b3ef9" providerId="ADAL" clId="{FC75A137-0438-4E64-A2F8-CF022979D0B8}" dt="2020-06-21T07:41:20.448" v="293"/>
          <ac:inkMkLst>
            <pc:docMk/>
            <pc:sldMk cId="3502353743" sldId="405"/>
            <ac:inkMk id="554" creationId="{1503FAC7-1482-4EC6-BAC7-1D1A0C109D31}"/>
          </ac:inkMkLst>
        </pc:inkChg>
      </pc:sldChg>
      <pc:sldChg chg="delSp modSp new ord">
        <pc:chgData name="仁園 呂" userId="eef67f80-1e14-4c90-a22b-aad4575b3ef9" providerId="ADAL" clId="{FC75A137-0438-4E64-A2F8-CF022979D0B8}" dt="2020-06-21T12:47:43.407" v="422"/>
        <pc:sldMkLst>
          <pc:docMk/>
          <pc:sldMk cId="3138503731" sldId="406"/>
        </pc:sldMkLst>
        <pc:spChg chg="mod">
          <ac:chgData name="仁園 呂" userId="eef67f80-1e14-4c90-a22b-aad4575b3ef9" providerId="ADAL" clId="{FC75A137-0438-4E64-A2F8-CF022979D0B8}" dt="2020-06-21T08:03:22.570" v="418" actId="6549"/>
          <ac:spMkLst>
            <pc:docMk/>
            <pc:sldMk cId="3138503731" sldId="406"/>
            <ac:spMk id="2" creationId="{5403D382-6F2F-4F4D-B3C3-894F7A7154C9}"/>
          </ac:spMkLst>
        </pc:spChg>
        <pc:grpChg chg="mod">
          <ac:chgData name="仁園 呂" userId="eef67f80-1e14-4c90-a22b-aad4575b3ef9" providerId="ADAL" clId="{FC75A137-0438-4E64-A2F8-CF022979D0B8}" dt="2020-06-21T07:46:39.275" v="294"/>
          <ac:grpSpMkLst>
            <pc:docMk/>
            <pc:sldMk cId="3138503731" sldId="406"/>
            <ac:grpSpMk id="8" creationId="{9674C68A-6883-40D5-B94A-3E6D03B3F177}"/>
          </ac:grpSpMkLst>
        </pc:grpChg>
        <pc:grpChg chg="del mod">
          <ac:chgData name="仁園 呂" userId="eef67f80-1e14-4c90-a22b-aad4575b3ef9" providerId="ADAL" clId="{FC75A137-0438-4E64-A2F8-CF022979D0B8}" dt="2020-06-21T07:46:49.228" v="295"/>
          <ac:grpSpMkLst>
            <pc:docMk/>
            <pc:sldMk cId="3138503731" sldId="406"/>
            <ac:grpSpMk id="27" creationId="{FD5A318D-6263-4CAE-A45A-D6A0BA969F5E}"/>
          </ac:grpSpMkLst>
        </pc:grpChg>
        <pc:grpChg chg="del mod">
          <ac:chgData name="仁園 呂" userId="eef67f80-1e14-4c90-a22b-aad4575b3ef9" providerId="ADAL" clId="{FC75A137-0438-4E64-A2F8-CF022979D0B8}" dt="2020-06-21T07:46:49.228" v="295"/>
          <ac:grpSpMkLst>
            <pc:docMk/>
            <pc:sldMk cId="3138503731" sldId="406"/>
            <ac:grpSpMk id="28" creationId="{F0FF83A2-669E-4F40-B6F8-BD0A859ADE3D}"/>
          </ac:grpSpMkLst>
        </pc:grpChg>
        <pc:grpChg chg="mod">
          <ac:chgData name="仁園 呂" userId="eef67f80-1e14-4c90-a22b-aad4575b3ef9" providerId="ADAL" clId="{FC75A137-0438-4E64-A2F8-CF022979D0B8}" dt="2020-06-21T07:46:49.228" v="295"/>
          <ac:grpSpMkLst>
            <pc:docMk/>
            <pc:sldMk cId="3138503731" sldId="406"/>
            <ac:grpSpMk id="29" creationId="{86CD858D-B32A-4F69-B8F2-9261FEE97894}"/>
          </ac:grpSpMkLst>
        </pc:grpChg>
        <pc:grpChg chg="mod">
          <ac:chgData name="仁園 呂" userId="eef67f80-1e14-4c90-a22b-aad4575b3ef9" providerId="ADAL" clId="{FC75A137-0438-4E64-A2F8-CF022979D0B8}" dt="2020-06-21T07:46:49.228" v="295"/>
          <ac:grpSpMkLst>
            <pc:docMk/>
            <pc:sldMk cId="3138503731" sldId="406"/>
            <ac:grpSpMk id="30" creationId="{DAE80C92-CD91-44EF-B40F-FFBE6F225F05}"/>
          </ac:grpSpMkLst>
        </pc:grpChg>
        <pc:grpChg chg="mod">
          <ac:chgData name="仁園 呂" userId="eef67f80-1e14-4c90-a22b-aad4575b3ef9" providerId="ADAL" clId="{FC75A137-0438-4E64-A2F8-CF022979D0B8}" dt="2020-06-21T07:46:52.424" v="296"/>
          <ac:grpSpMkLst>
            <pc:docMk/>
            <pc:sldMk cId="3138503731" sldId="406"/>
            <ac:grpSpMk id="35" creationId="{5DD50CDE-0300-45F6-8F91-28D6E7F88FCC}"/>
          </ac:grpSpMkLst>
        </pc:grpChg>
        <pc:grpChg chg="del mod">
          <ac:chgData name="仁園 呂" userId="eef67f80-1e14-4c90-a22b-aad4575b3ef9" providerId="ADAL" clId="{FC75A137-0438-4E64-A2F8-CF022979D0B8}" dt="2020-06-21T07:47:03.053" v="298"/>
          <ac:grpSpMkLst>
            <pc:docMk/>
            <pc:sldMk cId="3138503731" sldId="406"/>
            <ac:grpSpMk id="42" creationId="{F8E7CF85-A260-4C0E-B1AE-838DD5C90DFC}"/>
          </ac:grpSpMkLst>
        </pc:grpChg>
        <pc:grpChg chg="mod">
          <ac:chgData name="仁園 呂" userId="eef67f80-1e14-4c90-a22b-aad4575b3ef9" providerId="ADAL" clId="{FC75A137-0438-4E64-A2F8-CF022979D0B8}" dt="2020-06-21T07:47:03.053" v="298"/>
          <ac:grpSpMkLst>
            <pc:docMk/>
            <pc:sldMk cId="3138503731" sldId="406"/>
            <ac:grpSpMk id="46" creationId="{CE5FDC90-9E55-48AD-BD52-CB3FFAB7FB29}"/>
          </ac:grpSpMkLst>
        </pc:grpChg>
        <pc:grpChg chg="mod">
          <ac:chgData name="仁園 呂" userId="eef67f80-1e14-4c90-a22b-aad4575b3ef9" providerId="ADAL" clId="{FC75A137-0438-4E64-A2F8-CF022979D0B8}" dt="2020-06-21T07:47:04.851" v="299"/>
          <ac:grpSpMkLst>
            <pc:docMk/>
            <pc:sldMk cId="3138503731" sldId="406"/>
            <ac:grpSpMk id="49" creationId="{EB36F443-AAB2-471E-8E23-5A87192ABF9A}"/>
          </ac:grpSpMkLst>
        </pc:grpChg>
        <pc:grpChg chg="mod">
          <ac:chgData name="仁園 呂" userId="eef67f80-1e14-4c90-a22b-aad4575b3ef9" providerId="ADAL" clId="{FC75A137-0438-4E64-A2F8-CF022979D0B8}" dt="2020-06-21T07:47:06.254" v="300"/>
          <ac:grpSpMkLst>
            <pc:docMk/>
            <pc:sldMk cId="3138503731" sldId="406"/>
            <ac:grpSpMk id="52" creationId="{463FBF35-4364-4E8C-A626-A3BB8FFF8F5E}"/>
          </ac:grpSpMkLst>
        </pc:grpChg>
        <pc:grpChg chg="mod">
          <ac:chgData name="仁園 呂" userId="eef67f80-1e14-4c90-a22b-aad4575b3ef9" providerId="ADAL" clId="{FC75A137-0438-4E64-A2F8-CF022979D0B8}" dt="2020-06-21T07:47:13.760" v="301"/>
          <ac:grpSpMkLst>
            <pc:docMk/>
            <pc:sldMk cId="3138503731" sldId="406"/>
            <ac:grpSpMk id="68" creationId="{FF01ED39-3ACF-4C90-9E69-72AC2A3A22A2}"/>
          </ac:grpSpMkLst>
        </pc:grpChg>
        <pc:grpChg chg="mod">
          <ac:chgData name="仁園 呂" userId="eef67f80-1e14-4c90-a22b-aad4575b3ef9" providerId="ADAL" clId="{FC75A137-0438-4E64-A2F8-CF022979D0B8}" dt="2020-06-21T07:47:13.760" v="301"/>
          <ac:grpSpMkLst>
            <pc:docMk/>
            <pc:sldMk cId="3138503731" sldId="406"/>
            <ac:grpSpMk id="69" creationId="{A027EB1B-C278-416E-A3D4-2DF71A0E9CBF}"/>
          </ac:grpSpMkLst>
        </pc:grpChg>
        <pc:grpChg chg="mod">
          <ac:chgData name="仁園 呂" userId="eef67f80-1e14-4c90-a22b-aad4575b3ef9" providerId="ADAL" clId="{FC75A137-0438-4E64-A2F8-CF022979D0B8}" dt="2020-06-21T07:47:33.310" v="302"/>
          <ac:grpSpMkLst>
            <pc:docMk/>
            <pc:sldMk cId="3138503731" sldId="406"/>
            <ac:grpSpMk id="82" creationId="{A394EDB1-3243-4F8C-89EB-FD4488DF23B9}"/>
          </ac:grpSpMkLst>
        </pc:grpChg>
        <pc:grpChg chg="mod">
          <ac:chgData name="仁園 呂" userId="eef67f80-1e14-4c90-a22b-aad4575b3ef9" providerId="ADAL" clId="{FC75A137-0438-4E64-A2F8-CF022979D0B8}" dt="2020-06-21T07:47:33.310" v="302"/>
          <ac:grpSpMkLst>
            <pc:docMk/>
            <pc:sldMk cId="3138503731" sldId="406"/>
            <ac:grpSpMk id="83" creationId="{1619E512-6CB8-4E11-9246-A797B316E090}"/>
          </ac:grpSpMkLst>
        </pc:grpChg>
        <pc:grpChg chg="mod">
          <ac:chgData name="仁園 呂" userId="eef67f80-1e14-4c90-a22b-aad4575b3ef9" providerId="ADAL" clId="{FC75A137-0438-4E64-A2F8-CF022979D0B8}" dt="2020-06-21T07:47:33.310" v="302"/>
          <ac:grpSpMkLst>
            <pc:docMk/>
            <pc:sldMk cId="3138503731" sldId="406"/>
            <ac:grpSpMk id="84" creationId="{E7543BDD-7AED-4E2F-BF93-BB72258265BF}"/>
          </ac:grpSpMkLst>
        </pc:grpChg>
        <pc:grpChg chg="del mod">
          <ac:chgData name="仁園 呂" userId="eef67f80-1e14-4c90-a22b-aad4575b3ef9" providerId="ADAL" clId="{FC75A137-0438-4E64-A2F8-CF022979D0B8}" dt="2020-06-21T07:47:45.051" v="304"/>
          <ac:grpSpMkLst>
            <pc:docMk/>
            <pc:sldMk cId="3138503731" sldId="406"/>
            <ac:grpSpMk id="91" creationId="{518A46F0-8059-4295-8355-879DB05D2BB7}"/>
          </ac:grpSpMkLst>
        </pc:grpChg>
        <pc:grpChg chg="mod">
          <ac:chgData name="仁園 呂" userId="eef67f80-1e14-4c90-a22b-aad4575b3ef9" providerId="ADAL" clId="{FC75A137-0438-4E64-A2F8-CF022979D0B8}" dt="2020-06-21T07:47:38.815" v="303"/>
          <ac:grpSpMkLst>
            <pc:docMk/>
            <pc:sldMk cId="3138503731" sldId="406"/>
            <ac:grpSpMk id="92" creationId="{576FA31F-F932-4036-AC49-F6E6B1A3DBC0}"/>
          </ac:grpSpMkLst>
        </pc:grpChg>
        <pc:grpChg chg="mod">
          <ac:chgData name="仁園 呂" userId="eef67f80-1e14-4c90-a22b-aad4575b3ef9" providerId="ADAL" clId="{FC75A137-0438-4E64-A2F8-CF022979D0B8}" dt="2020-06-21T07:47:45.051" v="304"/>
          <ac:grpSpMkLst>
            <pc:docMk/>
            <pc:sldMk cId="3138503731" sldId="406"/>
            <ac:grpSpMk id="104" creationId="{CC4344B8-C57A-42AC-A2FA-552F96423686}"/>
          </ac:grpSpMkLst>
        </pc:grpChg>
        <pc:grpChg chg="mod">
          <ac:chgData name="仁園 呂" userId="eef67f80-1e14-4c90-a22b-aad4575b3ef9" providerId="ADAL" clId="{FC75A137-0438-4E64-A2F8-CF022979D0B8}" dt="2020-06-21T07:47:45.051" v="304"/>
          <ac:grpSpMkLst>
            <pc:docMk/>
            <pc:sldMk cId="3138503731" sldId="406"/>
            <ac:grpSpMk id="105" creationId="{A4CB73F7-7D9F-449C-8EA7-CEBB35E111D6}"/>
          </ac:grpSpMkLst>
        </pc:grpChg>
        <pc:grpChg chg="del mod">
          <ac:chgData name="仁園 呂" userId="eef67f80-1e14-4c90-a22b-aad4575b3ef9" providerId="ADAL" clId="{FC75A137-0438-4E64-A2F8-CF022979D0B8}" dt="2020-06-21T07:47:52.873" v="305"/>
          <ac:grpSpMkLst>
            <pc:docMk/>
            <pc:sldMk cId="3138503731" sldId="406"/>
            <ac:grpSpMk id="124" creationId="{01829DFF-9B84-4DFC-B666-C7F806FC31CC}"/>
          </ac:grpSpMkLst>
        </pc:grpChg>
        <pc:grpChg chg="mod">
          <ac:chgData name="仁園 呂" userId="eef67f80-1e14-4c90-a22b-aad4575b3ef9" providerId="ADAL" clId="{FC75A137-0438-4E64-A2F8-CF022979D0B8}" dt="2020-06-21T07:47:52.873" v="305"/>
          <ac:grpSpMkLst>
            <pc:docMk/>
            <pc:sldMk cId="3138503731" sldId="406"/>
            <ac:grpSpMk id="125" creationId="{588C965F-066D-40AB-AB4B-9E063CCEB085}"/>
          </ac:grpSpMkLst>
        </pc:grpChg>
        <pc:grpChg chg="mod">
          <ac:chgData name="仁園 呂" userId="eef67f80-1e14-4c90-a22b-aad4575b3ef9" providerId="ADAL" clId="{FC75A137-0438-4E64-A2F8-CF022979D0B8}" dt="2020-06-21T07:47:52.873" v="305"/>
          <ac:grpSpMkLst>
            <pc:docMk/>
            <pc:sldMk cId="3138503731" sldId="406"/>
            <ac:grpSpMk id="126" creationId="{9ED04FD0-0BEA-48E4-9115-ACFE8F7C9AC7}"/>
          </ac:grpSpMkLst>
        </pc:grpChg>
        <pc:grpChg chg="mod">
          <ac:chgData name="仁園 呂" userId="eef67f80-1e14-4c90-a22b-aad4575b3ef9" providerId="ADAL" clId="{FC75A137-0438-4E64-A2F8-CF022979D0B8}" dt="2020-06-21T07:47:57.477" v="306"/>
          <ac:grpSpMkLst>
            <pc:docMk/>
            <pc:sldMk cId="3138503731" sldId="406"/>
            <ac:grpSpMk id="136" creationId="{89A6A28C-4DD8-4E3C-A605-7CF87FEEBE7A}"/>
          </ac:grpSpMkLst>
        </pc:grpChg>
        <pc:grpChg chg="mod">
          <ac:chgData name="仁園 呂" userId="eef67f80-1e14-4c90-a22b-aad4575b3ef9" providerId="ADAL" clId="{FC75A137-0438-4E64-A2F8-CF022979D0B8}" dt="2020-06-21T07:47:57.477" v="306"/>
          <ac:grpSpMkLst>
            <pc:docMk/>
            <pc:sldMk cId="3138503731" sldId="406"/>
            <ac:grpSpMk id="137" creationId="{530C7CD9-9E03-4823-BBB2-9A18EDF3E9ED}"/>
          </ac:grpSpMkLst>
        </pc:grpChg>
        <pc:grpChg chg="mod">
          <ac:chgData name="仁園 呂" userId="eef67f80-1e14-4c90-a22b-aad4575b3ef9" providerId="ADAL" clId="{FC75A137-0438-4E64-A2F8-CF022979D0B8}" dt="2020-06-21T07:47:57.477" v="306"/>
          <ac:grpSpMkLst>
            <pc:docMk/>
            <pc:sldMk cId="3138503731" sldId="406"/>
            <ac:grpSpMk id="138" creationId="{5B282A0A-54F3-4280-A298-58AB241031E6}"/>
          </ac:grpSpMkLst>
        </pc:grpChg>
        <pc:grpChg chg="mod">
          <ac:chgData name="仁園 呂" userId="eef67f80-1e14-4c90-a22b-aad4575b3ef9" providerId="ADAL" clId="{FC75A137-0438-4E64-A2F8-CF022979D0B8}" dt="2020-06-21T07:48:03.786" v="307"/>
          <ac:grpSpMkLst>
            <pc:docMk/>
            <pc:sldMk cId="3138503731" sldId="406"/>
            <ac:grpSpMk id="142" creationId="{479D3338-EB19-4C77-A210-2D601D198A83}"/>
          </ac:grpSpMkLst>
        </pc:grpChg>
        <pc:grpChg chg="del mod">
          <ac:chgData name="仁園 呂" userId="eef67f80-1e14-4c90-a22b-aad4575b3ef9" providerId="ADAL" clId="{FC75A137-0438-4E64-A2F8-CF022979D0B8}" dt="2020-06-21T07:48:09.585" v="308"/>
          <ac:grpSpMkLst>
            <pc:docMk/>
            <pc:sldMk cId="3138503731" sldId="406"/>
            <ac:grpSpMk id="151" creationId="{4E497CA7-9971-4DDD-A079-BFCFF4D40593}"/>
          </ac:grpSpMkLst>
        </pc:grpChg>
        <pc:grpChg chg="del mod">
          <ac:chgData name="仁園 呂" userId="eef67f80-1e14-4c90-a22b-aad4575b3ef9" providerId="ADAL" clId="{FC75A137-0438-4E64-A2F8-CF022979D0B8}" dt="2020-06-21T07:48:09.585" v="308"/>
          <ac:grpSpMkLst>
            <pc:docMk/>
            <pc:sldMk cId="3138503731" sldId="406"/>
            <ac:grpSpMk id="152" creationId="{D4B721A6-4FF8-48B4-AF5A-7E066E1DF10C}"/>
          </ac:grpSpMkLst>
        </pc:grpChg>
        <pc:grpChg chg="mod">
          <ac:chgData name="仁園 呂" userId="eef67f80-1e14-4c90-a22b-aad4575b3ef9" providerId="ADAL" clId="{FC75A137-0438-4E64-A2F8-CF022979D0B8}" dt="2020-06-21T07:48:09.585" v="308"/>
          <ac:grpSpMkLst>
            <pc:docMk/>
            <pc:sldMk cId="3138503731" sldId="406"/>
            <ac:grpSpMk id="153" creationId="{453CF2FC-776F-44D2-889C-927600FF4233}"/>
          </ac:grpSpMkLst>
        </pc:grpChg>
        <pc:grpChg chg="mod">
          <ac:chgData name="仁園 呂" userId="eef67f80-1e14-4c90-a22b-aad4575b3ef9" providerId="ADAL" clId="{FC75A137-0438-4E64-A2F8-CF022979D0B8}" dt="2020-06-21T07:48:14.508" v="309"/>
          <ac:grpSpMkLst>
            <pc:docMk/>
            <pc:sldMk cId="3138503731" sldId="406"/>
            <ac:grpSpMk id="160" creationId="{4632B3C5-7449-4E65-A78A-6EEF1FCF01A2}"/>
          </ac:grpSpMkLst>
        </pc:grpChg>
        <pc:grpChg chg="del mod">
          <ac:chgData name="仁園 呂" userId="eef67f80-1e14-4c90-a22b-aad4575b3ef9" providerId="ADAL" clId="{FC75A137-0438-4E64-A2F8-CF022979D0B8}" dt="2020-06-21T07:48:19.640" v="310"/>
          <ac:grpSpMkLst>
            <pc:docMk/>
            <pc:sldMk cId="3138503731" sldId="406"/>
            <ac:grpSpMk id="161" creationId="{5E336E51-70E8-4BD1-82F9-78861697DC1C}"/>
          </ac:grpSpMkLst>
        </pc:grpChg>
        <pc:grpChg chg="mod">
          <ac:chgData name="仁園 呂" userId="eef67f80-1e14-4c90-a22b-aad4575b3ef9" providerId="ADAL" clId="{FC75A137-0438-4E64-A2F8-CF022979D0B8}" dt="2020-06-21T07:48:14.508" v="309"/>
          <ac:grpSpMkLst>
            <pc:docMk/>
            <pc:sldMk cId="3138503731" sldId="406"/>
            <ac:grpSpMk id="162" creationId="{8168A9D9-9B05-44B7-AFB1-6EB39200EDD2}"/>
          </ac:grpSpMkLst>
        </pc:grpChg>
        <pc:grpChg chg="mod">
          <ac:chgData name="仁園 呂" userId="eef67f80-1e14-4c90-a22b-aad4575b3ef9" providerId="ADAL" clId="{FC75A137-0438-4E64-A2F8-CF022979D0B8}" dt="2020-06-21T07:48:19.640" v="310"/>
          <ac:grpSpMkLst>
            <pc:docMk/>
            <pc:sldMk cId="3138503731" sldId="406"/>
            <ac:grpSpMk id="173" creationId="{E22FB857-0C3F-4317-8736-C3DA21CA1572}"/>
          </ac:grpSpMkLst>
        </pc:grpChg>
        <pc:grpChg chg="mod">
          <ac:chgData name="仁園 呂" userId="eef67f80-1e14-4c90-a22b-aad4575b3ef9" providerId="ADAL" clId="{FC75A137-0438-4E64-A2F8-CF022979D0B8}" dt="2020-06-21T07:48:19.640" v="310"/>
          <ac:grpSpMkLst>
            <pc:docMk/>
            <pc:sldMk cId="3138503731" sldId="406"/>
            <ac:grpSpMk id="174" creationId="{BAF45F95-D888-4537-B19B-5E361370F8B2}"/>
          </ac:grpSpMkLst>
        </pc:grpChg>
        <pc:grpChg chg="mod">
          <ac:chgData name="仁園 呂" userId="eef67f80-1e14-4c90-a22b-aad4575b3ef9" providerId="ADAL" clId="{FC75A137-0438-4E64-A2F8-CF022979D0B8}" dt="2020-06-21T07:48:20.851" v="311"/>
          <ac:grpSpMkLst>
            <pc:docMk/>
            <pc:sldMk cId="3138503731" sldId="406"/>
            <ac:grpSpMk id="177" creationId="{0510D3E8-2FA9-4F73-A766-027D96CFBC6E}"/>
          </ac:grpSpMkLst>
        </pc:grpChg>
        <pc:grpChg chg="del mod">
          <ac:chgData name="仁園 呂" userId="eef67f80-1e14-4c90-a22b-aad4575b3ef9" providerId="ADAL" clId="{FC75A137-0438-4E64-A2F8-CF022979D0B8}" dt="2020-06-21T07:48:37.386" v="313"/>
          <ac:grpSpMkLst>
            <pc:docMk/>
            <pc:sldMk cId="3138503731" sldId="406"/>
            <ac:grpSpMk id="182" creationId="{492A29E2-8DB7-47E0-BB80-1AA71256D24C}"/>
          </ac:grpSpMkLst>
        </pc:grpChg>
        <pc:grpChg chg="mod">
          <ac:chgData name="仁園 呂" userId="eef67f80-1e14-4c90-a22b-aad4575b3ef9" providerId="ADAL" clId="{FC75A137-0438-4E64-A2F8-CF022979D0B8}" dt="2020-06-21T07:48:29.718" v="312"/>
          <ac:grpSpMkLst>
            <pc:docMk/>
            <pc:sldMk cId="3138503731" sldId="406"/>
            <ac:grpSpMk id="183" creationId="{A5F72593-BFBF-4E26-81A0-80F99E98CD0E}"/>
          </ac:grpSpMkLst>
        </pc:grpChg>
        <pc:grpChg chg="mod">
          <ac:chgData name="仁園 呂" userId="eef67f80-1e14-4c90-a22b-aad4575b3ef9" providerId="ADAL" clId="{FC75A137-0438-4E64-A2F8-CF022979D0B8}" dt="2020-06-21T07:48:37.386" v="313"/>
          <ac:grpSpMkLst>
            <pc:docMk/>
            <pc:sldMk cId="3138503731" sldId="406"/>
            <ac:grpSpMk id="198" creationId="{D0C51D39-F072-4814-930F-86A3B4C24043}"/>
          </ac:grpSpMkLst>
        </pc:grpChg>
        <pc:grpChg chg="del mod">
          <ac:chgData name="仁園 呂" userId="eef67f80-1e14-4c90-a22b-aad4575b3ef9" providerId="ADAL" clId="{FC75A137-0438-4E64-A2F8-CF022979D0B8}" dt="2020-06-21T07:48:39.476" v="314"/>
          <ac:grpSpMkLst>
            <pc:docMk/>
            <pc:sldMk cId="3138503731" sldId="406"/>
            <ac:grpSpMk id="199" creationId="{50E4B80E-3255-43A8-8CA7-3BE244C3584E}"/>
          </ac:grpSpMkLst>
        </pc:grpChg>
        <pc:grpChg chg="mod">
          <ac:chgData name="仁園 呂" userId="eef67f80-1e14-4c90-a22b-aad4575b3ef9" providerId="ADAL" clId="{FC75A137-0438-4E64-A2F8-CF022979D0B8}" dt="2020-06-21T07:48:37.386" v="313"/>
          <ac:grpSpMkLst>
            <pc:docMk/>
            <pc:sldMk cId="3138503731" sldId="406"/>
            <ac:grpSpMk id="200" creationId="{B6997C81-64EC-46A7-BFAA-BD550C78B0D2}"/>
          </ac:grpSpMkLst>
        </pc:grpChg>
        <pc:grpChg chg="del mod">
          <ac:chgData name="仁園 呂" userId="eef67f80-1e14-4c90-a22b-aad4575b3ef9" providerId="ADAL" clId="{FC75A137-0438-4E64-A2F8-CF022979D0B8}" dt="2020-06-21T07:48:37.386" v="313"/>
          <ac:grpSpMkLst>
            <pc:docMk/>
            <pc:sldMk cId="3138503731" sldId="406"/>
            <ac:grpSpMk id="201" creationId="{3975089D-0944-40B4-AF1E-67A50DB372EB}"/>
          </ac:grpSpMkLst>
        </pc:grpChg>
        <pc:grpChg chg="mod">
          <ac:chgData name="仁園 呂" userId="eef67f80-1e14-4c90-a22b-aad4575b3ef9" providerId="ADAL" clId="{FC75A137-0438-4E64-A2F8-CF022979D0B8}" dt="2020-06-21T07:48:37.386" v="313"/>
          <ac:grpSpMkLst>
            <pc:docMk/>
            <pc:sldMk cId="3138503731" sldId="406"/>
            <ac:grpSpMk id="202" creationId="{FD7266F7-B421-4128-A8B9-AC14BD8B584F}"/>
          </ac:grpSpMkLst>
        </pc:grpChg>
        <pc:grpChg chg="mod">
          <ac:chgData name="仁園 呂" userId="eef67f80-1e14-4c90-a22b-aad4575b3ef9" providerId="ADAL" clId="{FC75A137-0438-4E64-A2F8-CF022979D0B8}" dt="2020-06-21T07:48:39.476" v="314"/>
          <ac:grpSpMkLst>
            <pc:docMk/>
            <pc:sldMk cId="3138503731" sldId="406"/>
            <ac:grpSpMk id="207" creationId="{14BF04D0-F977-4EA7-BCFC-C17DA3DCE90A}"/>
          </ac:grpSpMkLst>
        </pc:grpChg>
        <pc:grpChg chg="mod">
          <ac:chgData name="仁園 呂" userId="eef67f80-1e14-4c90-a22b-aad4575b3ef9" providerId="ADAL" clId="{FC75A137-0438-4E64-A2F8-CF022979D0B8}" dt="2020-06-21T07:48:39.476" v="314"/>
          <ac:grpSpMkLst>
            <pc:docMk/>
            <pc:sldMk cId="3138503731" sldId="406"/>
            <ac:grpSpMk id="208" creationId="{8E55C20C-E361-470D-8B5C-B874F573ECF5}"/>
          </ac:grpSpMkLst>
        </pc:grpChg>
        <pc:grpChg chg="mod">
          <ac:chgData name="仁園 呂" userId="eef67f80-1e14-4c90-a22b-aad4575b3ef9" providerId="ADAL" clId="{FC75A137-0438-4E64-A2F8-CF022979D0B8}" dt="2020-06-21T07:49:55.404" v="315"/>
          <ac:grpSpMkLst>
            <pc:docMk/>
            <pc:sldMk cId="3138503731" sldId="406"/>
            <ac:grpSpMk id="224" creationId="{B9D2805C-4FD5-410F-AFAE-7ADDA9E600B6}"/>
          </ac:grpSpMkLst>
        </pc:grpChg>
        <pc:grpChg chg="mod">
          <ac:chgData name="仁園 呂" userId="eef67f80-1e14-4c90-a22b-aad4575b3ef9" providerId="ADAL" clId="{FC75A137-0438-4E64-A2F8-CF022979D0B8}" dt="2020-06-21T07:50:48.603" v="316"/>
          <ac:grpSpMkLst>
            <pc:docMk/>
            <pc:sldMk cId="3138503731" sldId="406"/>
            <ac:grpSpMk id="232" creationId="{71C6292D-5602-4834-A246-CA9FAB152DAA}"/>
          </ac:grpSpMkLst>
        </pc:grpChg>
        <pc:grpChg chg="mod">
          <ac:chgData name="仁園 呂" userId="eef67f80-1e14-4c90-a22b-aad4575b3ef9" providerId="ADAL" clId="{FC75A137-0438-4E64-A2F8-CF022979D0B8}" dt="2020-06-21T07:50:54.768" v="317"/>
          <ac:grpSpMkLst>
            <pc:docMk/>
            <pc:sldMk cId="3138503731" sldId="406"/>
            <ac:grpSpMk id="239" creationId="{CC100387-4C84-4E00-BFB1-15EF105A016F}"/>
          </ac:grpSpMkLst>
        </pc:grpChg>
        <pc:grpChg chg="del mod">
          <ac:chgData name="仁園 呂" userId="eef67f80-1e14-4c90-a22b-aad4575b3ef9" providerId="ADAL" clId="{FC75A137-0438-4E64-A2F8-CF022979D0B8}" dt="2020-06-21T07:51:52.531" v="319"/>
          <ac:grpSpMkLst>
            <pc:docMk/>
            <pc:sldMk cId="3138503731" sldId="406"/>
            <ac:grpSpMk id="246" creationId="{8630358F-1785-4E5F-9B61-5067B272F13C}"/>
          </ac:grpSpMkLst>
        </pc:grpChg>
        <pc:grpChg chg="del mod">
          <ac:chgData name="仁園 呂" userId="eef67f80-1e14-4c90-a22b-aad4575b3ef9" providerId="ADAL" clId="{FC75A137-0438-4E64-A2F8-CF022979D0B8}" dt="2020-06-21T07:52:05.363" v="326"/>
          <ac:grpSpMkLst>
            <pc:docMk/>
            <pc:sldMk cId="3138503731" sldId="406"/>
            <ac:grpSpMk id="248" creationId="{695C59DD-F89E-4977-8C6B-1AC5BE612417}"/>
          </ac:grpSpMkLst>
        </pc:grpChg>
        <pc:grpChg chg="del mod">
          <ac:chgData name="仁園 呂" userId="eef67f80-1e14-4c90-a22b-aad4575b3ef9" providerId="ADAL" clId="{FC75A137-0438-4E64-A2F8-CF022979D0B8}" dt="2020-06-21T07:53:16.239" v="345"/>
          <ac:grpSpMkLst>
            <pc:docMk/>
            <pc:sldMk cId="3138503731" sldId="406"/>
            <ac:grpSpMk id="258" creationId="{FBF36E54-E2F1-41A7-997A-1DB0ABB6DC28}"/>
          </ac:grpSpMkLst>
        </pc:grpChg>
        <pc:grpChg chg="del mod">
          <ac:chgData name="仁園 呂" userId="eef67f80-1e14-4c90-a22b-aad4575b3ef9" providerId="ADAL" clId="{FC75A137-0438-4E64-A2F8-CF022979D0B8}" dt="2020-06-21T07:53:16.239" v="348"/>
          <ac:grpSpMkLst>
            <pc:docMk/>
            <pc:sldMk cId="3138503731" sldId="406"/>
            <ac:grpSpMk id="259" creationId="{A3694BDB-37EF-427D-AC14-9F83B8595977}"/>
          </ac:grpSpMkLst>
        </pc:grpChg>
        <pc:grpChg chg="del mod">
          <ac:chgData name="仁園 呂" userId="eef67f80-1e14-4c90-a22b-aad4575b3ef9" providerId="ADAL" clId="{FC75A137-0438-4E64-A2F8-CF022979D0B8}" dt="2020-06-21T07:52:34.282" v="331"/>
          <ac:grpSpMkLst>
            <pc:docMk/>
            <pc:sldMk cId="3138503731" sldId="406"/>
            <ac:grpSpMk id="262" creationId="{477683DC-A7F1-44DB-A2EF-B8543F0ECD49}"/>
          </ac:grpSpMkLst>
        </pc:grpChg>
        <pc:grpChg chg="del mod">
          <ac:chgData name="仁園 呂" userId="eef67f80-1e14-4c90-a22b-aad4575b3ef9" providerId="ADAL" clId="{FC75A137-0438-4E64-A2F8-CF022979D0B8}" dt="2020-06-21T07:53:16.238" v="343"/>
          <ac:grpSpMkLst>
            <pc:docMk/>
            <pc:sldMk cId="3138503731" sldId="406"/>
            <ac:grpSpMk id="265" creationId="{FABEB870-0B30-4646-A64F-84509371C6D1}"/>
          </ac:grpSpMkLst>
        </pc:grpChg>
        <pc:grpChg chg="del mod">
          <ac:chgData name="仁園 呂" userId="eef67f80-1e14-4c90-a22b-aad4575b3ef9" providerId="ADAL" clId="{FC75A137-0438-4E64-A2F8-CF022979D0B8}" dt="2020-06-21T07:53:11.407" v="333"/>
          <ac:grpSpMkLst>
            <pc:docMk/>
            <pc:sldMk cId="3138503731" sldId="406"/>
            <ac:grpSpMk id="272" creationId="{4978E3B6-737A-4979-AFB8-252660A36D61}"/>
          </ac:grpSpMkLst>
        </pc:grpChg>
        <pc:grpChg chg="del mod">
          <ac:chgData name="仁園 呂" userId="eef67f80-1e14-4c90-a22b-aad4575b3ef9" providerId="ADAL" clId="{FC75A137-0438-4E64-A2F8-CF022979D0B8}" dt="2020-06-21T07:53:11.407" v="333"/>
          <ac:grpSpMkLst>
            <pc:docMk/>
            <pc:sldMk cId="3138503731" sldId="406"/>
            <ac:grpSpMk id="273" creationId="{2C76D28F-C178-4754-A7D2-ACDCB570B93E}"/>
          </ac:grpSpMkLst>
        </pc:grpChg>
        <pc:grpChg chg="del mod">
          <ac:chgData name="仁園 呂" userId="eef67f80-1e14-4c90-a22b-aad4575b3ef9" providerId="ADAL" clId="{FC75A137-0438-4E64-A2F8-CF022979D0B8}" dt="2020-06-21T07:53:16.240" v="350"/>
          <ac:grpSpMkLst>
            <pc:docMk/>
            <pc:sldMk cId="3138503731" sldId="406"/>
            <ac:grpSpMk id="275" creationId="{E7A7099B-1A71-4B75-A2E2-A915CB313D85}"/>
          </ac:grpSpMkLst>
        </pc:grpChg>
        <pc:grpChg chg="del mod">
          <ac:chgData name="仁園 呂" userId="eef67f80-1e14-4c90-a22b-aad4575b3ef9" providerId="ADAL" clId="{FC75A137-0438-4E64-A2F8-CF022979D0B8}" dt="2020-06-21T07:54:34.907" v="355"/>
          <ac:grpSpMkLst>
            <pc:docMk/>
            <pc:sldMk cId="3138503731" sldId="406"/>
            <ac:grpSpMk id="280" creationId="{00B65364-9811-44AD-9755-816F5BC332B8}"/>
          </ac:grpSpMkLst>
        </pc:grpChg>
        <pc:grpChg chg="del mod">
          <ac:chgData name="仁園 呂" userId="eef67f80-1e14-4c90-a22b-aad4575b3ef9" providerId="ADAL" clId="{FC75A137-0438-4E64-A2F8-CF022979D0B8}" dt="2020-06-21T07:54:34.907" v="355"/>
          <ac:grpSpMkLst>
            <pc:docMk/>
            <pc:sldMk cId="3138503731" sldId="406"/>
            <ac:grpSpMk id="284" creationId="{DDE77095-8596-4FFD-A682-C8BBC4058FCE}"/>
          </ac:grpSpMkLst>
        </pc:grpChg>
        <pc:grpChg chg="del mod">
          <ac:chgData name="仁園 呂" userId="eef67f80-1e14-4c90-a22b-aad4575b3ef9" providerId="ADAL" clId="{FC75A137-0438-4E64-A2F8-CF022979D0B8}" dt="2020-06-21T07:54:34.907" v="355"/>
          <ac:grpSpMkLst>
            <pc:docMk/>
            <pc:sldMk cId="3138503731" sldId="406"/>
            <ac:grpSpMk id="293" creationId="{7ED81ED9-7163-4D04-B9C1-8AD4B95DA2EC}"/>
          </ac:grpSpMkLst>
        </pc:grpChg>
        <pc:grpChg chg="mod">
          <ac:chgData name="仁園 呂" userId="eef67f80-1e14-4c90-a22b-aad4575b3ef9" providerId="ADAL" clId="{FC75A137-0438-4E64-A2F8-CF022979D0B8}" dt="2020-06-21T07:54:34.907" v="355"/>
          <ac:grpSpMkLst>
            <pc:docMk/>
            <pc:sldMk cId="3138503731" sldId="406"/>
            <ac:grpSpMk id="295" creationId="{B22EC86F-AFB1-41F9-9BE4-7AE76EA18717}"/>
          </ac:grpSpMkLst>
        </pc:grpChg>
        <pc:grpChg chg="mod">
          <ac:chgData name="仁園 呂" userId="eef67f80-1e14-4c90-a22b-aad4575b3ef9" providerId="ADAL" clId="{FC75A137-0438-4E64-A2F8-CF022979D0B8}" dt="2020-06-21T07:54:41.237" v="356"/>
          <ac:grpSpMkLst>
            <pc:docMk/>
            <pc:sldMk cId="3138503731" sldId="406"/>
            <ac:grpSpMk id="301" creationId="{44FE4DD0-D2E9-4818-8AE8-DD80686FE2EA}"/>
          </ac:grpSpMkLst>
        </pc:grpChg>
        <pc:grpChg chg="del mod">
          <ac:chgData name="仁園 呂" userId="eef67f80-1e14-4c90-a22b-aad4575b3ef9" providerId="ADAL" clId="{FC75A137-0438-4E64-A2F8-CF022979D0B8}" dt="2020-06-21T07:55:37.619" v="362"/>
          <ac:grpSpMkLst>
            <pc:docMk/>
            <pc:sldMk cId="3138503731" sldId="406"/>
            <ac:grpSpMk id="310" creationId="{3511BD3F-4756-4D88-B7DF-B04C57408C6C}"/>
          </ac:grpSpMkLst>
        </pc:grpChg>
        <pc:grpChg chg="mod">
          <ac:chgData name="仁園 呂" userId="eef67f80-1e14-4c90-a22b-aad4575b3ef9" providerId="ADAL" clId="{FC75A137-0438-4E64-A2F8-CF022979D0B8}" dt="2020-06-21T07:54:59.618" v="358"/>
          <ac:grpSpMkLst>
            <pc:docMk/>
            <pc:sldMk cId="3138503731" sldId="406"/>
            <ac:grpSpMk id="317" creationId="{6F54379E-7196-4FA4-AA1A-0FD59821A5E3}"/>
          </ac:grpSpMkLst>
        </pc:grpChg>
        <pc:grpChg chg="del mod">
          <ac:chgData name="仁園 呂" userId="eef67f80-1e14-4c90-a22b-aad4575b3ef9" providerId="ADAL" clId="{FC75A137-0438-4E64-A2F8-CF022979D0B8}" dt="2020-06-21T07:55:37.619" v="362"/>
          <ac:grpSpMkLst>
            <pc:docMk/>
            <pc:sldMk cId="3138503731" sldId="406"/>
            <ac:grpSpMk id="327" creationId="{528EB8AA-AE6C-41B1-B0B2-82A7EDD830F2}"/>
          </ac:grpSpMkLst>
        </pc:grpChg>
        <pc:grpChg chg="del mod">
          <ac:chgData name="仁園 呂" userId="eef67f80-1e14-4c90-a22b-aad4575b3ef9" providerId="ADAL" clId="{FC75A137-0438-4E64-A2F8-CF022979D0B8}" dt="2020-06-21T07:55:09.429" v="361"/>
          <ac:grpSpMkLst>
            <pc:docMk/>
            <pc:sldMk cId="3138503731" sldId="406"/>
            <ac:grpSpMk id="331" creationId="{F6B47BBF-44F6-47A0-AD0A-F44896BEC675}"/>
          </ac:grpSpMkLst>
        </pc:grpChg>
        <pc:grpChg chg="del mod">
          <ac:chgData name="仁園 呂" userId="eef67f80-1e14-4c90-a22b-aad4575b3ef9" providerId="ADAL" clId="{FC75A137-0438-4E64-A2F8-CF022979D0B8}" dt="2020-06-21T07:55:37.619" v="362"/>
          <ac:grpSpMkLst>
            <pc:docMk/>
            <pc:sldMk cId="3138503731" sldId="406"/>
            <ac:grpSpMk id="336" creationId="{09E014B0-9B5D-40AA-8C52-9884F9D11465}"/>
          </ac:grpSpMkLst>
        </pc:grpChg>
        <pc:grpChg chg="mod">
          <ac:chgData name="仁園 呂" userId="eef67f80-1e14-4c90-a22b-aad4575b3ef9" providerId="ADAL" clId="{FC75A137-0438-4E64-A2F8-CF022979D0B8}" dt="2020-06-21T07:55:37.619" v="362"/>
          <ac:grpSpMkLst>
            <pc:docMk/>
            <pc:sldMk cId="3138503731" sldId="406"/>
            <ac:grpSpMk id="358" creationId="{90703335-7B81-48EE-BA8F-18F5C40F6788}"/>
          </ac:grpSpMkLst>
        </pc:grpChg>
        <pc:grpChg chg="del mod">
          <ac:chgData name="仁園 呂" userId="eef67f80-1e14-4c90-a22b-aad4575b3ef9" providerId="ADAL" clId="{FC75A137-0438-4E64-A2F8-CF022979D0B8}" dt="2020-06-21T07:56:21.200" v="364"/>
          <ac:grpSpMkLst>
            <pc:docMk/>
            <pc:sldMk cId="3138503731" sldId="406"/>
            <ac:grpSpMk id="363" creationId="{BC5D9272-7F29-4C14-8B82-EE4E9571763C}"/>
          </ac:grpSpMkLst>
        </pc:grpChg>
        <pc:grpChg chg="mod">
          <ac:chgData name="仁園 呂" userId="eef67f80-1e14-4c90-a22b-aad4575b3ef9" providerId="ADAL" clId="{FC75A137-0438-4E64-A2F8-CF022979D0B8}" dt="2020-06-21T07:56:21.200" v="364"/>
          <ac:grpSpMkLst>
            <pc:docMk/>
            <pc:sldMk cId="3138503731" sldId="406"/>
            <ac:grpSpMk id="365" creationId="{3BF5AF3B-1357-443D-B8D8-AD8C2CD9BFB9}"/>
          </ac:grpSpMkLst>
        </pc:grpChg>
        <pc:grpChg chg="mod">
          <ac:chgData name="仁園 呂" userId="eef67f80-1e14-4c90-a22b-aad4575b3ef9" providerId="ADAL" clId="{FC75A137-0438-4E64-A2F8-CF022979D0B8}" dt="2020-06-21T07:56:32.884" v="365"/>
          <ac:grpSpMkLst>
            <pc:docMk/>
            <pc:sldMk cId="3138503731" sldId="406"/>
            <ac:grpSpMk id="370" creationId="{5B630553-3BE9-4192-9781-6C5ECF92C196}"/>
          </ac:grpSpMkLst>
        </pc:grpChg>
        <pc:grpChg chg="del mod">
          <ac:chgData name="仁園 呂" userId="eef67f80-1e14-4c90-a22b-aad4575b3ef9" providerId="ADAL" clId="{FC75A137-0438-4E64-A2F8-CF022979D0B8}" dt="2020-06-21T07:57:18.009" v="367"/>
          <ac:grpSpMkLst>
            <pc:docMk/>
            <pc:sldMk cId="3138503731" sldId="406"/>
            <ac:grpSpMk id="381" creationId="{1129B0A2-0DB0-442D-ABBE-AAF34F0E7B4A}"/>
          </ac:grpSpMkLst>
        </pc:grpChg>
        <pc:grpChg chg="del mod">
          <ac:chgData name="仁園 呂" userId="eef67f80-1e14-4c90-a22b-aad4575b3ef9" providerId="ADAL" clId="{FC75A137-0438-4E64-A2F8-CF022979D0B8}" dt="2020-06-21T07:57:21.361" v="368"/>
          <ac:grpSpMkLst>
            <pc:docMk/>
            <pc:sldMk cId="3138503731" sldId="406"/>
            <ac:grpSpMk id="384" creationId="{27A911F5-0717-482A-9911-BD1F01AB635E}"/>
          </ac:grpSpMkLst>
        </pc:grpChg>
        <pc:grpChg chg="mod">
          <ac:chgData name="仁園 呂" userId="eef67f80-1e14-4c90-a22b-aad4575b3ef9" providerId="ADAL" clId="{FC75A137-0438-4E64-A2F8-CF022979D0B8}" dt="2020-06-21T07:57:21.361" v="368"/>
          <ac:grpSpMkLst>
            <pc:docMk/>
            <pc:sldMk cId="3138503731" sldId="406"/>
            <ac:grpSpMk id="386" creationId="{CFDBF31B-17A1-44E3-9A6E-0BBFF101EE3D}"/>
          </ac:grpSpMkLst>
        </pc:grpChg>
        <pc:grpChg chg="del mod">
          <ac:chgData name="仁園 呂" userId="eef67f80-1e14-4c90-a22b-aad4575b3ef9" providerId="ADAL" clId="{FC75A137-0438-4E64-A2F8-CF022979D0B8}" dt="2020-06-21T07:57:43.449" v="370"/>
          <ac:grpSpMkLst>
            <pc:docMk/>
            <pc:sldMk cId="3138503731" sldId="406"/>
            <ac:grpSpMk id="389" creationId="{4328318B-1A8A-48FB-A533-195E8C870410}"/>
          </ac:grpSpMkLst>
        </pc:grpChg>
        <pc:grpChg chg="del mod">
          <ac:chgData name="仁園 呂" userId="eef67f80-1e14-4c90-a22b-aad4575b3ef9" providerId="ADAL" clId="{FC75A137-0438-4E64-A2F8-CF022979D0B8}" dt="2020-06-21T07:57:45.226" v="371"/>
          <ac:grpSpMkLst>
            <pc:docMk/>
            <pc:sldMk cId="3138503731" sldId="406"/>
            <ac:grpSpMk id="392" creationId="{326F2BF6-707A-49D3-9A04-D1123584E7EA}"/>
          </ac:grpSpMkLst>
        </pc:grpChg>
        <pc:grpChg chg="del mod">
          <ac:chgData name="仁園 呂" userId="eef67f80-1e14-4c90-a22b-aad4575b3ef9" providerId="ADAL" clId="{FC75A137-0438-4E64-A2F8-CF022979D0B8}" dt="2020-06-21T07:57:48.418" v="372"/>
          <ac:grpSpMkLst>
            <pc:docMk/>
            <pc:sldMk cId="3138503731" sldId="406"/>
            <ac:grpSpMk id="396" creationId="{A504DF11-EFAE-47B9-8808-A1A5E3FA3BC2}"/>
          </ac:grpSpMkLst>
        </pc:grpChg>
        <pc:grpChg chg="mod">
          <ac:chgData name="仁園 呂" userId="eef67f80-1e14-4c90-a22b-aad4575b3ef9" providerId="ADAL" clId="{FC75A137-0438-4E64-A2F8-CF022979D0B8}" dt="2020-06-21T07:57:48.418" v="372"/>
          <ac:grpSpMkLst>
            <pc:docMk/>
            <pc:sldMk cId="3138503731" sldId="406"/>
            <ac:grpSpMk id="403" creationId="{2B917820-5229-4231-9292-CB2A968C83F5}"/>
          </ac:grpSpMkLst>
        </pc:grpChg>
        <pc:grpChg chg="mod">
          <ac:chgData name="仁園 呂" userId="eef67f80-1e14-4c90-a22b-aad4575b3ef9" providerId="ADAL" clId="{FC75A137-0438-4E64-A2F8-CF022979D0B8}" dt="2020-06-21T07:57:52.130" v="373"/>
          <ac:grpSpMkLst>
            <pc:docMk/>
            <pc:sldMk cId="3138503731" sldId="406"/>
            <ac:grpSpMk id="407" creationId="{AD51EBC8-2872-42F1-918F-1B6149222A0B}"/>
          </ac:grpSpMkLst>
        </pc:grpChg>
        <pc:grpChg chg="del mod">
          <ac:chgData name="仁園 呂" userId="eef67f80-1e14-4c90-a22b-aad4575b3ef9" providerId="ADAL" clId="{FC75A137-0438-4E64-A2F8-CF022979D0B8}" dt="2020-06-21T07:59:00.031" v="377"/>
          <ac:grpSpMkLst>
            <pc:docMk/>
            <pc:sldMk cId="3138503731" sldId="406"/>
            <ac:grpSpMk id="411" creationId="{ECD65E09-92E0-44B3-9E0C-C8732E2C94AD}"/>
          </ac:grpSpMkLst>
        </pc:grpChg>
        <pc:grpChg chg="del mod">
          <ac:chgData name="仁園 呂" userId="eef67f80-1e14-4c90-a22b-aad4575b3ef9" providerId="ADAL" clId="{FC75A137-0438-4E64-A2F8-CF022979D0B8}" dt="2020-06-21T07:58:55.745" v="376"/>
          <ac:grpSpMkLst>
            <pc:docMk/>
            <pc:sldMk cId="3138503731" sldId="406"/>
            <ac:grpSpMk id="415" creationId="{B5E8329B-3DC6-4FF9-B2C0-376F54AA4C48}"/>
          </ac:grpSpMkLst>
        </pc:grpChg>
        <pc:grpChg chg="del mod">
          <ac:chgData name="仁園 呂" userId="eef67f80-1e14-4c90-a22b-aad4575b3ef9" providerId="ADAL" clId="{FC75A137-0438-4E64-A2F8-CF022979D0B8}" dt="2020-06-21T07:59:00.031" v="377"/>
          <ac:grpSpMkLst>
            <pc:docMk/>
            <pc:sldMk cId="3138503731" sldId="406"/>
            <ac:grpSpMk id="417" creationId="{31EA04FC-A420-4B79-BD90-6FD08FC84A9D}"/>
          </ac:grpSpMkLst>
        </pc:grpChg>
        <pc:grpChg chg="del mod">
          <ac:chgData name="仁園 呂" userId="eef67f80-1e14-4c90-a22b-aad4575b3ef9" providerId="ADAL" clId="{FC75A137-0438-4E64-A2F8-CF022979D0B8}" dt="2020-06-21T07:59:06.689" v="378"/>
          <ac:grpSpMkLst>
            <pc:docMk/>
            <pc:sldMk cId="3138503731" sldId="406"/>
            <ac:grpSpMk id="419" creationId="{AA2EAD2C-FB40-4874-974B-D94BBED731BA}"/>
          </ac:grpSpMkLst>
        </pc:grpChg>
        <pc:grpChg chg="del mod">
          <ac:chgData name="仁園 呂" userId="eef67f80-1e14-4c90-a22b-aad4575b3ef9" providerId="ADAL" clId="{FC75A137-0438-4E64-A2F8-CF022979D0B8}" dt="2020-06-21T07:59:06.689" v="378"/>
          <ac:grpSpMkLst>
            <pc:docMk/>
            <pc:sldMk cId="3138503731" sldId="406"/>
            <ac:grpSpMk id="431" creationId="{29F4BFFF-9F2C-4352-A318-EE868CA6FDCD}"/>
          </ac:grpSpMkLst>
        </pc:grpChg>
        <pc:grpChg chg="mod">
          <ac:chgData name="仁園 呂" userId="eef67f80-1e14-4c90-a22b-aad4575b3ef9" providerId="ADAL" clId="{FC75A137-0438-4E64-A2F8-CF022979D0B8}" dt="2020-06-21T07:59:06.689" v="378"/>
          <ac:grpSpMkLst>
            <pc:docMk/>
            <pc:sldMk cId="3138503731" sldId="406"/>
            <ac:grpSpMk id="432" creationId="{88ACB5DD-5660-48BB-9C9C-7529DA70310E}"/>
          </ac:grpSpMkLst>
        </pc:grpChg>
        <pc:grpChg chg="del mod">
          <ac:chgData name="仁園 呂" userId="eef67f80-1e14-4c90-a22b-aad4575b3ef9" providerId="ADAL" clId="{FC75A137-0438-4E64-A2F8-CF022979D0B8}" dt="2020-06-21T07:59:42.946" v="382"/>
          <ac:grpSpMkLst>
            <pc:docMk/>
            <pc:sldMk cId="3138503731" sldId="406"/>
            <ac:grpSpMk id="441" creationId="{E96E69F6-B7AE-45C0-88E8-E698D1B4FB35}"/>
          </ac:grpSpMkLst>
        </pc:grpChg>
        <pc:grpChg chg="mod">
          <ac:chgData name="仁園 呂" userId="eef67f80-1e14-4c90-a22b-aad4575b3ef9" providerId="ADAL" clId="{FC75A137-0438-4E64-A2F8-CF022979D0B8}" dt="2020-06-21T07:59:19.409" v="379"/>
          <ac:grpSpMkLst>
            <pc:docMk/>
            <pc:sldMk cId="3138503731" sldId="406"/>
            <ac:grpSpMk id="442" creationId="{60508042-74E9-432F-A3A9-31A5E45D4465}"/>
          </ac:grpSpMkLst>
        </pc:grpChg>
        <pc:grpChg chg="del mod">
          <ac:chgData name="仁園 呂" userId="eef67f80-1e14-4c90-a22b-aad4575b3ef9" providerId="ADAL" clId="{FC75A137-0438-4E64-A2F8-CF022979D0B8}" dt="2020-06-21T07:59:31.610" v="381"/>
          <ac:grpSpMkLst>
            <pc:docMk/>
            <pc:sldMk cId="3138503731" sldId="406"/>
            <ac:grpSpMk id="445" creationId="{B2214450-CEFD-4CF1-A8EF-87C3A08FAB85}"/>
          </ac:grpSpMkLst>
        </pc:grpChg>
        <pc:grpChg chg="mod">
          <ac:chgData name="仁園 呂" userId="eef67f80-1e14-4c90-a22b-aad4575b3ef9" providerId="ADAL" clId="{FC75A137-0438-4E64-A2F8-CF022979D0B8}" dt="2020-06-21T07:59:31.610" v="381"/>
          <ac:grpSpMkLst>
            <pc:docMk/>
            <pc:sldMk cId="3138503731" sldId="406"/>
            <ac:grpSpMk id="448" creationId="{11DBE650-F3AD-40EE-B621-08627FD8240D}"/>
          </ac:grpSpMkLst>
        </pc:grpChg>
        <pc:grpChg chg="mod">
          <ac:chgData name="仁園 呂" userId="eef67f80-1e14-4c90-a22b-aad4575b3ef9" providerId="ADAL" clId="{FC75A137-0438-4E64-A2F8-CF022979D0B8}" dt="2020-06-21T07:59:42.946" v="382"/>
          <ac:grpSpMkLst>
            <pc:docMk/>
            <pc:sldMk cId="3138503731" sldId="406"/>
            <ac:grpSpMk id="465" creationId="{E30766B2-93F0-4A91-8B83-96F677588FD2}"/>
          </ac:grpSpMkLst>
        </pc:grpChg>
        <pc:grpChg chg="del mod">
          <ac:chgData name="仁園 呂" userId="eef67f80-1e14-4c90-a22b-aad4575b3ef9" providerId="ADAL" clId="{FC75A137-0438-4E64-A2F8-CF022979D0B8}" dt="2020-06-21T08:01:18.889" v="393"/>
          <ac:grpSpMkLst>
            <pc:docMk/>
            <pc:sldMk cId="3138503731" sldId="406"/>
            <ac:grpSpMk id="466" creationId="{EB7A5740-3228-4CE3-B678-5BC99EC9E2C5}"/>
          </ac:grpSpMkLst>
        </pc:grpChg>
        <pc:grpChg chg="del mod">
          <ac:chgData name="仁園 呂" userId="eef67f80-1e14-4c90-a22b-aad4575b3ef9" providerId="ADAL" clId="{FC75A137-0438-4E64-A2F8-CF022979D0B8}" dt="2020-06-21T08:00:07.802" v="384"/>
          <ac:grpSpMkLst>
            <pc:docMk/>
            <pc:sldMk cId="3138503731" sldId="406"/>
            <ac:grpSpMk id="469" creationId="{0EB998CE-F370-4D36-A03F-46859D77D7BB}"/>
          </ac:grpSpMkLst>
        </pc:grpChg>
        <pc:grpChg chg="del mod">
          <ac:chgData name="仁園 呂" userId="eef67f80-1e14-4c90-a22b-aad4575b3ef9" providerId="ADAL" clId="{FC75A137-0438-4E64-A2F8-CF022979D0B8}" dt="2020-06-21T08:00:07.802" v="384"/>
          <ac:grpSpMkLst>
            <pc:docMk/>
            <pc:sldMk cId="3138503731" sldId="406"/>
            <ac:grpSpMk id="481" creationId="{F377FDF0-B56A-4846-855C-02BBBC590807}"/>
          </ac:grpSpMkLst>
        </pc:grpChg>
        <pc:grpChg chg="del mod">
          <ac:chgData name="仁園 呂" userId="eef67f80-1e14-4c90-a22b-aad4575b3ef9" providerId="ADAL" clId="{FC75A137-0438-4E64-A2F8-CF022979D0B8}" dt="2020-06-21T08:00:11.268" v="385"/>
          <ac:grpSpMkLst>
            <pc:docMk/>
            <pc:sldMk cId="3138503731" sldId="406"/>
            <ac:grpSpMk id="482" creationId="{C3A10560-355B-428B-93D3-9754F7510993}"/>
          </ac:grpSpMkLst>
        </pc:grpChg>
        <pc:grpChg chg="mod">
          <ac:chgData name="仁園 呂" userId="eef67f80-1e14-4c90-a22b-aad4575b3ef9" providerId="ADAL" clId="{FC75A137-0438-4E64-A2F8-CF022979D0B8}" dt="2020-06-21T08:00:11.268" v="385"/>
          <ac:grpSpMkLst>
            <pc:docMk/>
            <pc:sldMk cId="3138503731" sldId="406"/>
            <ac:grpSpMk id="484" creationId="{A9E1E0F5-FF33-4A39-8A36-40E225EEE54A}"/>
          </ac:grpSpMkLst>
        </pc:grpChg>
        <pc:grpChg chg="del mod">
          <ac:chgData name="仁園 呂" userId="eef67f80-1e14-4c90-a22b-aad4575b3ef9" providerId="ADAL" clId="{FC75A137-0438-4E64-A2F8-CF022979D0B8}" dt="2020-06-21T08:00:26.099" v="387"/>
          <ac:grpSpMkLst>
            <pc:docMk/>
            <pc:sldMk cId="3138503731" sldId="406"/>
            <ac:grpSpMk id="495" creationId="{5988D3B4-3102-4934-9B3B-4EDA791E50FE}"/>
          </ac:grpSpMkLst>
        </pc:grpChg>
        <pc:grpChg chg="del mod">
          <ac:chgData name="仁園 呂" userId="eef67f80-1e14-4c90-a22b-aad4575b3ef9" providerId="ADAL" clId="{FC75A137-0438-4E64-A2F8-CF022979D0B8}" dt="2020-06-21T08:00:31.907" v="388"/>
          <ac:grpSpMkLst>
            <pc:docMk/>
            <pc:sldMk cId="3138503731" sldId="406"/>
            <ac:grpSpMk id="500" creationId="{5C0DD9AF-0C6D-4AEC-B12E-C98D8012E879}"/>
          </ac:grpSpMkLst>
        </pc:grpChg>
        <pc:grpChg chg="del mod">
          <ac:chgData name="仁園 呂" userId="eef67f80-1e14-4c90-a22b-aad4575b3ef9" providerId="ADAL" clId="{FC75A137-0438-4E64-A2F8-CF022979D0B8}" dt="2020-06-21T08:00:42.249" v="390"/>
          <ac:grpSpMkLst>
            <pc:docMk/>
            <pc:sldMk cId="3138503731" sldId="406"/>
            <ac:grpSpMk id="504" creationId="{0E989932-3BA3-426B-9665-B4022D06E0BF}"/>
          </ac:grpSpMkLst>
        </pc:grpChg>
        <pc:grpChg chg="del mod">
          <ac:chgData name="仁園 呂" userId="eef67f80-1e14-4c90-a22b-aad4575b3ef9" providerId="ADAL" clId="{FC75A137-0438-4E64-A2F8-CF022979D0B8}" dt="2020-06-21T08:00:42.249" v="390"/>
          <ac:grpSpMkLst>
            <pc:docMk/>
            <pc:sldMk cId="3138503731" sldId="406"/>
            <ac:grpSpMk id="507" creationId="{05EF4D0D-BEE4-48BD-8F6D-73DBCED65704}"/>
          </ac:grpSpMkLst>
        </pc:grpChg>
        <pc:grpChg chg="del mod">
          <ac:chgData name="仁園 呂" userId="eef67f80-1e14-4c90-a22b-aad4575b3ef9" providerId="ADAL" clId="{FC75A137-0438-4E64-A2F8-CF022979D0B8}" dt="2020-06-21T08:01:11.176" v="392"/>
          <ac:grpSpMkLst>
            <pc:docMk/>
            <pc:sldMk cId="3138503731" sldId="406"/>
            <ac:grpSpMk id="521" creationId="{BAAA28EB-113A-45E8-A4AD-8D10B2DE3BD8}"/>
          </ac:grpSpMkLst>
        </pc:grpChg>
        <pc:grpChg chg="mod">
          <ac:chgData name="仁園 呂" userId="eef67f80-1e14-4c90-a22b-aad4575b3ef9" providerId="ADAL" clId="{FC75A137-0438-4E64-A2F8-CF022979D0B8}" dt="2020-06-21T08:00:58.632" v="391"/>
          <ac:grpSpMkLst>
            <pc:docMk/>
            <pc:sldMk cId="3138503731" sldId="406"/>
            <ac:grpSpMk id="529" creationId="{41261C90-1576-4103-8176-8D46C0411B58}"/>
          </ac:grpSpMkLst>
        </pc:grpChg>
        <pc:grpChg chg="mod">
          <ac:chgData name="仁園 呂" userId="eef67f80-1e14-4c90-a22b-aad4575b3ef9" providerId="ADAL" clId="{FC75A137-0438-4E64-A2F8-CF022979D0B8}" dt="2020-06-21T08:01:11.176" v="392"/>
          <ac:grpSpMkLst>
            <pc:docMk/>
            <pc:sldMk cId="3138503731" sldId="406"/>
            <ac:grpSpMk id="548" creationId="{0709EEDC-A7AF-4974-913C-9F06DEA4A12C}"/>
          </ac:grpSpMkLst>
        </pc:grpChg>
        <pc:grpChg chg="mod">
          <ac:chgData name="仁園 呂" userId="eef67f80-1e14-4c90-a22b-aad4575b3ef9" providerId="ADAL" clId="{FC75A137-0438-4E64-A2F8-CF022979D0B8}" dt="2020-06-21T08:01:18.889" v="393"/>
          <ac:grpSpMkLst>
            <pc:docMk/>
            <pc:sldMk cId="3138503731" sldId="406"/>
            <ac:grpSpMk id="553" creationId="{B9B2F011-5BC0-4CA9-9DDD-A9C08379ADCD}"/>
          </ac:grpSpMkLst>
        </pc:grpChg>
        <pc:grpChg chg="mod">
          <ac:chgData name="仁園 呂" userId="eef67f80-1e14-4c90-a22b-aad4575b3ef9" providerId="ADAL" clId="{FC75A137-0438-4E64-A2F8-CF022979D0B8}" dt="2020-06-21T08:01:28.315" v="394"/>
          <ac:grpSpMkLst>
            <pc:docMk/>
            <pc:sldMk cId="3138503731" sldId="406"/>
            <ac:grpSpMk id="556" creationId="{88071EBB-2FE9-410C-9FF6-7E485314698A}"/>
          </ac:grpSpMkLst>
        </pc:grpChg>
        <pc:inkChg chg="mod">
          <ac:chgData name="仁園 呂" userId="eef67f80-1e14-4c90-a22b-aad4575b3ef9" providerId="ADAL" clId="{FC75A137-0438-4E64-A2F8-CF022979D0B8}" dt="2020-06-21T07:46:39.275" v="294"/>
          <ac:inkMkLst>
            <pc:docMk/>
            <pc:sldMk cId="3138503731" sldId="406"/>
            <ac:inkMk id="6" creationId="{A7BAA63B-941B-4C0F-8B9D-B536C8A54016}"/>
          </ac:inkMkLst>
        </pc:inkChg>
        <pc:inkChg chg="mod">
          <ac:chgData name="仁園 呂" userId="eef67f80-1e14-4c90-a22b-aad4575b3ef9" providerId="ADAL" clId="{FC75A137-0438-4E64-A2F8-CF022979D0B8}" dt="2020-06-21T07:46:39.275" v="294"/>
          <ac:inkMkLst>
            <pc:docMk/>
            <pc:sldMk cId="3138503731" sldId="406"/>
            <ac:inkMk id="7" creationId="{7438AC54-4338-4FC7-9014-B3975001A21E}"/>
          </ac:inkMkLst>
        </pc:inkChg>
        <pc:inkChg chg="mod">
          <ac:chgData name="仁園 呂" userId="eef67f80-1e14-4c90-a22b-aad4575b3ef9" providerId="ADAL" clId="{FC75A137-0438-4E64-A2F8-CF022979D0B8}" dt="2020-06-21T07:46:49.228" v="295"/>
          <ac:inkMkLst>
            <pc:docMk/>
            <pc:sldMk cId="3138503731" sldId="406"/>
            <ac:inkMk id="9" creationId="{E7C1960D-F192-4C56-BF19-746516FFA136}"/>
          </ac:inkMkLst>
        </pc:inkChg>
        <pc:inkChg chg="mod">
          <ac:chgData name="仁園 呂" userId="eef67f80-1e14-4c90-a22b-aad4575b3ef9" providerId="ADAL" clId="{FC75A137-0438-4E64-A2F8-CF022979D0B8}" dt="2020-06-21T07:46:49.228" v="295"/>
          <ac:inkMkLst>
            <pc:docMk/>
            <pc:sldMk cId="3138503731" sldId="406"/>
            <ac:inkMk id="10" creationId="{3F88C4C5-13DC-4ECE-83A3-844A61F945F5}"/>
          </ac:inkMkLst>
        </pc:inkChg>
        <pc:inkChg chg="mod">
          <ac:chgData name="仁園 呂" userId="eef67f80-1e14-4c90-a22b-aad4575b3ef9" providerId="ADAL" clId="{FC75A137-0438-4E64-A2F8-CF022979D0B8}" dt="2020-06-21T07:46:49.228" v="295"/>
          <ac:inkMkLst>
            <pc:docMk/>
            <pc:sldMk cId="3138503731" sldId="406"/>
            <ac:inkMk id="11" creationId="{4E4F9105-F181-4815-B720-663BAD5A81D3}"/>
          </ac:inkMkLst>
        </pc:inkChg>
        <pc:inkChg chg="mod">
          <ac:chgData name="仁園 呂" userId="eef67f80-1e14-4c90-a22b-aad4575b3ef9" providerId="ADAL" clId="{FC75A137-0438-4E64-A2F8-CF022979D0B8}" dt="2020-06-21T07:46:49.228" v="295"/>
          <ac:inkMkLst>
            <pc:docMk/>
            <pc:sldMk cId="3138503731" sldId="406"/>
            <ac:inkMk id="12" creationId="{D08B0248-59B9-4512-9E3B-71ED6AF04C69}"/>
          </ac:inkMkLst>
        </pc:inkChg>
        <pc:inkChg chg="mod">
          <ac:chgData name="仁園 呂" userId="eef67f80-1e14-4c90-a22b-aad4575b3ef9" providerId="ADAL" clId="{FC75A137-0438-4E64-A2F8-CF022979D0B8}" dt="2020-06-21T07:46:49.228" v="295"/>
          <ac:inkMkLst>
            <pc:docMk/>
            <pc:sldMk cId="3138503731" sldId="406"/>
            <ac:inkMk id="13" creationId="{E682DABA-71C7-4388-A806-6CD00B084FAC}"/>
          </ac:inkMkLst>
        </pc:inkChg>
        <pc:inkChg chg="mod">
          <ac:chgData name="仁園 呂" userId="eef67f80-1e14-4c90-a22b-aad4575b3ef9" providerId="ADAL" clId="{FC75A137-0438-4E64-A2F8-CF022979D0B8}" dt="2020-06-21T07:46:49.228" v="295"/>
          <ac:inkMkLst>
            <pc:docMk/>
            <pc:sldMk cId="3138503731" sldId="406"/>
            <ac:inkMk id="14" creationId="{D68CDA4D-F2A2-4E1F-B58C-E8D515D1AE16}"/>
          </ac:inkMkLst>
        </pc:inkChg>
        <pc:inkChg chg="mod">
          <ac:chgData name="仁園 呂" userId="eef67f80-1e14-4c90-a22b-aad4575b3ef9" providerId="ADAL" clId="{FC75A137-0438-4E64-A2F8-CF022979D0B8}" dt="2020-06-21T07:46:49.228" v="295"/>
          <ac:inkMkLst>
            <pc:docMk/>
            <pc:sldMk cId="3138503731" sldId="406"/>
            <ac:inkMk id="15" creationId="{DA89FF1A-B994-4595-B12F-B0155EC651D5}"/>
          </ac:inkMkLst>
        </pc:inkChg>
        <pc:inkChg chg="mod">
          <ac:chgData name="仁園 呂" userId="eef67f80-1e14-4c90-a22b-aad4575b3ef9" providerId="ADAL" clId="{FC75A137-0438-4E64-A2F8-CF022979D0B8}" dt="2020-06-21T07:46:49.228" v="295"/>
          <ac:inkMkLst>
            <pc:docMk/>
            <pc:sldMk cId="3138503731" sldId="406"/>
            <ac:inkMk id="16" creationId="{61A6AB44-7F8E-48FA-8C40-95B489B4148A}"/>
          </ac:inkMkLst>
        </pc:inkChg>
        <pc:inkChg chg="mod">
          <ac:chgData name="仁園 呂" userId="eef67f80-1e14-4c90-a22b-aad4575b3ef9" providerId="ADAL" clId="{FC75A137-0438-4E64-A2F8-CF022979D0B8}" dt="2020-06-21T07:46:49.228" v="295"/>
          <ac:inkMkLst>
            <pc:docMk/>
            <pc:sldMk cId="3138503731" sldId="406"/>
            <ac:inkMk id="17" creationId="{DA33DBE9-42D5-47B5-AB29-60C6443FBD7F}"/>
          </ac:inkMkLst>
        </pc:inkChg>
        <pc:inkChg chg="mod">
          <ac:chgData name="仁園 呂" userId="eef67f80-1e14-4c90-a22b-aad4575b3ef9" providerId="ADAL" clId="{FC75A137-0438-4E64-A2F8-CF022979D0B8}" dt="2020-06-21T07:46:49.228" v="295"/>
          <ac:inkMkLst>
            <pc:docMk/>
            <pc:sldMk cId="3138503731" sldId="406"/>
            <ac:inkMk id="18" creationId="{15D9B243-ADDF-4475-854D-6A7BF7B55E03}"/>
          </ac:inkMkLst>
        </pc:inkChg>
        <pc:inkChg chg="mod">
          <ac:chgData name="仁園 呂" userId="eef67f80-1e14-4c90-a22b-aad4575b3ef9" providerId="ADAL" clId="{FC75A137-0438-4E64-A2F8-CF022979D0B8}" dt="2020-06-21T07:46:49.228" v="295"/>
          <ac:inkMkLst>
            <pc:docMk/>
            <pc:sldMk cId="3138503731" sldId="406"/>
            <ac:inkMk id="19" creationId="{B56A8A30-4686-414B-B5B5-515776C149F7}"/>
          </ac:inkMkLst>
        </pc:inkChg>
        <pc:inkChg chg="mod">
          <ac:chgData name="仁園 呂" userId="eef67f80-1e14-4c90-a22b-aad4575b3ef9" providerId="ADAL" clId="{FC75A137-0438-4E64-A2F8-CF022979D0B8}" dt="2020-06-21T07:46:49.228" v="295"/>
          <ac:inkMkLst>
            <pc:docMk/>
            <pc:sldMk cId="3138503731" sldId="406"/>
            <ac:inkMk id="20" creationId="{F5C9A03E-57DF-4F8C-9B39-E166943F4B59}"/>
          </ac:inkMkLst>
        </pc:inkChg>
        <pc:inkChg chg="mod">
          <ac:chgData name="仁園 呂" userId="eef67f80-1e14-4c90-a22b-aad4575b3ef9" providerId="ADAL" clId="{FC75A137-0438-4E64-A2F8-CF022979D0B8}" dt="2020-06-21T07:46:49.228" v="295"/>
          <ac:inkMkLst>
            <pc:docMk/>
            <pc:sldMk cId="3138503731" sldId="406"/>
            <ac:inkMk id="21" creationId="{5CB8A9CE-CB2D-4462-8F66-42D6A5082656}"/>
          </ac:inkMkLst>
        </pc:inkChg>
        <pc:inkChg chg="mod">
          <ac:chgData name="仁園 呂" userId="eef67f80-1e14-4c90-a22b-aad4575b3ef9" providerId="ADAL" clId="{FC75A137-0438-4E64-A2F8-CF022979D0B8}" dt="2020-06-21T07:46:49.228" v="295"/>
          <ac:inkMkLst>
            <pc:docMk/>
            <pc:sldMk cId="3138503731" sldId="406"/>
            <ac:inkMk id="22" creationId="{E30D5F5B-6461-4718-8697-D58B4C6C7EA5}"/>
          </ac:inkMkLst>
        </pc:inkChg>
        <pc:inkChg chg="mod">
          <ac:chgData name="仁園 呂" userId="eef67f80-1e14-4c90-a22b-aad4575b3ef9" providerId="ADAL" clId="{FC75A137-0438-4E64-A2F8-CF022979D0B8}" dt="2020-06-21T07:46:49.228" v="295"/>
          <ac:inkMkLst>
            <pc:docMk/>
            <pc:sldMk cId="3138503731" sldId="406"/>
            <ac:inkMk id="23" creationId="{9E44C4E9-FF0F-4725-B783-AB2E432B94C6}"/>
          </ac:inkMkLst>
        </pc:inkChg>
        <pc:inkChg chg="mod">
          <ac:chgData name="仁園 呂" userId="eef67f80-1e14-4c90-a22b-aad4575b3ef9" providerId="ADAL" clId="{FC75A137-0438-4E64-A2F8-CF022979D0B8}" dt="2020-06-21T07:46:49.228" v="295"/>
          <ac:inkMkLst>
            <pc:docMk/>
            <pc:sldMk cId="3138503731" sldId="406"/>
            <ac:inkMk id="24" creationId="{A57E9969-AC8E-4613-9518-DCCAAFE1B443}"/>
          </ac:inkMkLst>
        </pc:inkChg>
        <pc:inkChg chg="mod">
          <ac:chgData name="仁園 呂" userId="eef67f80-1e14-4c90-a22b-aad4575b3ef9" providerId="ADAL" clId="{FC75A137-0438-4E64-A2F8-CF022979D0B8}" dt="2020-06-21T07:46:49.228" v="295"/>
          <ac:inkMkLst>
            <pc:docMk/>
            <pc:sldMk cId="3138503731" sldId="406"/>
            <ac:inkMk id="25" creationId="{8F76EBE9-F7F5-4807-AD9F-26F75113AAC9}"/>
          </ac:inkMkLst>
        </pc:inkChg>
        <pc:inkChg chg="mod">
          <ac:chgData name="仁園 呂" userId="eef67f80-1e14-4c90-a22b-aad4575b3ef9" providerId="ADAL" clId="{FC75A137-0438-4E64-A2F8-CF022979D0B8}" dt="2020-06-21T07:46:49.228" v="295"/>
          <ac:inkMkLst>
            <pc:docMk/>
            <pc:sldMk cId="3138503731" sldId="406"/>
            <ac:inkMk id="26" creationId="{8E12EEB1-C7A7-4401-89C5-2A33B520C3BE}"/>
          </ac:inkMkLst>
        </pc:inkChg>
        <pc:inkChg chg="mod">
          <ac:chgData name="仁園 呂" userId="eef67f80-1e14-4c90-a22b-aad4575b3ef9" providerId="ADAL" clId="{FC75A137-0438-4E64-A2F8-CF022979D0B8}" dt="2020-06-21T07:46:52.424" v="296"/>
          <ac:inkMkLst>
            <pc:docMk/>
            <pc:sldMk cId="3138503731" sldId="406"/>
            <ac:inkMk id="31" creationId="{B7CC9E70-459C-4685-9487-B5626C67F068}"/>
          </ac:inkMkLst>
        </pc:inkChg>
        <pc:inkChg chg="mod">
          <ac:chgData name="仁園 呂" userId="eef67f80-1e14-4c90-a22b-aad4575b3ef9" providerId="ADAL" clId="{FC75A137-0438-4E64-A2F8-CF022979D0B8}" dt="2020-06-21T07:46:52.424" v="296"/>
          <ac:inkMkLst>
            <pc:docMk/>
            <pc:sldMk cId="3138503731" sldId="406"/>
            <ac:inkMk id="32" creationId="{1B978AD0-88E9-49EF-A8CE-7C1F2D957C5E}"/>
          </ac:inkMkLst>
        </pc:inkChg>
        <pc:inkChg chg="mod">
          <ac:chgData name="仁園 呂" userId="eef67f80-1e14-4c90-a22b-aad4575b3ef9" providerId="ADAL" clId="{FC75A137-0438-4E64-A2F8-CF022979D0B8}" dt="2020-06-21T07:46:52.424" v="296"/>
          <ac:inkMkLst>
            <pc:docMk/>
            <pc:sldMk cId="3138503731" sldId="406"/>
            <ac:inkMk id="33" creationId="{F0D8BE23-5CDF-4305-815A-783FA51EDFA2}"/>
          </ac:inkMkLst>
        </pc:inkChg>
        <pc:inkChg chg="mod">
          <ac:chgData name="仁園 呂" userId="eef67f80-1e14-4c90-a22b-aad4575b3ef9" providerId="ADAL" clId="{FC75A137-0438-4E64-A2F8-CF022979D0B8}" dt="2020-06-21T07:46:52.424" v="296"/>
          <ac:inkMkLst>
            <pc:docMk/>
            <pc:sldMk cId="3138503731" sldId="406"/>
            <ac:inkMk id="34" creationId="{56472294-773B-4AF5-BECB-6700DB6162FB}"/>
          </ac:inkMkLst>
        </pc:inkChg>
        <pc:inkChg chg="mod">
          <ac:chgData name="仁園 呂" userId="eef67f80-1e14-4c90-a22b-aad4575b3ef9" providerId="ADAL" clId="{FC75A137-0438-4E64-A2F8-CF022979D0B8}" dt="2020-06-21T07:47:03.053" v="298"/>
          <ac:inkMkLst>
            <pc:docMk/>
            <pc:sldMk cId="3138503731" sldId="406"/>
            <ac:inkMk id="36" creationId="{1D8A27FC-086F-40B1-8616-334FFCBFCE18}"/>
          </ac:inkMkLst>
        </pc:inkChg>
        <pc:inkChg chg="mod">
          <ac:chgData name="仁園 呂" userId="eef67f80-1e14-4c90-a22b-aad4575b3ef9" providerId="ADAL" clId="{FC75A137-0438-4E64-A2F8-CF022979D0B8}" dt="2020-06-21T07:47:03.053" v="298"/>
          <ac:inkMkLst>
            <pc:docMk/>
            <pc:sldMk cId="3138503731" sldId="406"/>
            <ac:inkMk id="37" creationId="{CE555909-F245-4190-82F8-31A32223D5F0}"/>
          </ac:inkMkLst>
        </pc:inkChg>
        <pc:inkChg chg="mod">
          <ac:chgData name="仁園 呂" userId="eef67f80-1e14-4c90-a22b-aad4575b3ef9" providerId="ADAL" clId="{FC75A137-0438-4E64-A2F8-CF022979D0B8}" dt="2020-06-21T07:47:03.053" v="298"/>
          <ac:inkMkLst>
            <pc:docMk/>
            <pc:sldMk cId="3138503731" sldId="406"/>
            <ac:inkMk id="38" creationId="{A64907F1-750F-4285-A262-3CD7F61C3404}"/>
          </ac:inkMkLst>
        </pc:inkChg>
        <pc:inkChg chg="mod">
          <ac:chgData name="仁園 呂" userId="eef67f80-1e14-4c90-a22b-aad4575b3ef9" providerId="ADAL" clId="{FC75A137-0438-4E64-A2F8-CF022979D0B8}" dt="2020-06-21T07:47:03.053" v="298"/>
          <ac:inkMkLst>
            <pc:docMk/>
            <pc:sldMk cId="3138503731" sldId="406"/>
            <ac:inkMk id="39" creationId="{8C84DC09-F25C-47F7-849A-387A33861239}"/>
          </ac:inkMkLst>
        </pc:inkChg>
        <pc:inkChg chg="mod">
          <ac:chgData name="仁園 呂" userId="eef67f80-1e14-4c90-a22b-aad4575b3ef9" providerId="ADAL" clId="{FC75A137-0438-4E64-A2F8-CF022979D0B8}" dt="2020-06-21T07:47:03.053" v="298"/>
          <ac:inkMkLst>
            <pc:docMk/>
            <pc:sldMk cId="3138503731" sldId="406"/>
            <ac:inkMk id="40" creationId="{D2E48761-FDCD-44E7-9B15-7AC2D80C3880}"/>
          </ac:inkMkLst>
        </pc:inkChg>
        <pc:inkChg chg="mod">
          <ac:chgData name="仁園 呂" userId="eef67f80-1e14-4c90-a22b-aad4575b3ef9" providerId="ADAL" clId="{FC75A137-0438-4E64-A2F8-CF022979D0B8}" dt="2020-06-21T07:47:03.053" v="298"/>
          <ac:inkMkLst>
            <pc:docMk/>
            <pc:sldMk cId="3138503731" sldId="406"/>
            <ac:inkMk id="41" creationId="{5498177E-1A28-4F73-9679-1E126EBC9D80}"/>
          </ac:inkMkLst>
        </pc:inkChg>
        <pc:inkChg chg="mod">
          <ac:chgData name="仁園 呂" userId="eef67f80-1e14-4c90-a22b-aad4575b3ef9" providerId="ADAL" clId="{FC75A137-0438-4E64-A2F8-CF022979D0B8}" dt="2020-06-21T07:47:03.053" v="298"/>
          <ac:inkMkLst>
            <pc:docMk/>
            <pc:sldMk cId="3138503731" sldId="406"/>
            <ac:inkMk id="43" creationId="{C41BEC75-8CF0-40C3-B734-9982FD0942DA}"/>
          </ac:inkMkLst>
        </pc:inkChg>
        <pc:inkChg chg="mod">
          <ac:chgData name="仁園 呂" userId="eef67f80-1e14-4c90-a22b-aad4575b3ef9" providerId="ADAL" clId="{FC75A137-0438-4E64-A2F8-CF022979D0B8}" dt="2020-06-21T07:47:03.053" v="298"/>
          <ac:inkMkLst>
            <pc:docMk/>
            <pc:sldMk cId="3138503731" sldId="406"/>
            <ac:inkMk id="44" creationId="{EB2A6179-3ACE-4BDB-A011-E4AF7EC817F2}"/>
          </ac:inkMkLst>
        </pc:inkChg>
        <pc:inkChg chg="mod">
          <ac:chgData name="仁園 呂" userId="eef67f80-1e14-4c90-a22b-aad4575b3ef9" providerId="ADAL" clId="{FC75A137-0438-4E64-A2F8-CF022979D0B8}" dt="2020-06-21T07:47:03.053" v="298"/>
          <ac:inkMkLst>
            <pc:docMk/>
            <pc:sldMk cId="3138503731" sldId="406"/>
            <ac:inkMk id="45" creationId="{7F3C40A1-69ED-4A9F-9B9C-12BD2790057B}"/>
          </ac:inkMkLst>
        </pc:inkChg>
        <pc:inkChg chg="mod">
          <ac:chgData name="仁園 呂" userId="eef67f80-1e14-4c90-a22b-aad4575b3ef9" providerId="ADAL" clId="{FC75A137-0438-4E64-A2F8-CF022979D0B8}" dt="2020-06-21T07:47:04.851" v="299"/>
          <ac:inkMkLst>
            <pc:docMk/>
            <pc:sldMk cId="3138503731" sldId="406"/>
            <ac:inkMk id="47" creationId="{13B011BC-9C91-4CDD-BA88-0B9B1E46678C}"/>
          </ac:inkMkLst>
        </pc:inkChg>
        <pc:inkChg chg="mod">
          <ac:chgData name="仁園 呂" userId="eef67f80-1e14-4c90-a22b-aad4575b3ef9" providerId="ADAL" clId="{FC75A137-0438-4E64-A2F8-CF022979D0B8}" dt="2020-06-21T07:47:04.851" v="299"/>
          <ac:inkMkLst>
            <pc:docMk/>
            <pc:sldMk cId="3138503731" sldId="406"/>
            <ac:inkMk id="48" creationId="{C57B4668-1168-46A6-8C29-5A8DE0D4633B}"/>
          </ac:inkMkLst>
        </pc:inkChg>
        <pc:inkChg chg="mod">
          <ac:chgData name="仁園 呂" userId="eef67f80-1e14-4c90-a22b-aad4575b3ef9" providerId="ADAL" clId="{FC75A137-0438-4E64-A2F8-CF022979D0B8}" dt="2020-06-21T07:47:06.254" v="300"/>
          <ac:inkMkLst>
            <pc:docMk/>
            <pc:sldMk cId="3138503731" sldId="406"/>
            <ac:inkMk id="50" creationId="{85761312-F5D6-4ABE-883B-21F58600748D}"/>
          </ac:inkMkLst>
        </pc:inkChg>
        <pc:inkChg chg="mod">
          <ac:chgData name="仁園 呂" userId="eef67f80-1e14-4c90-a22b-aad4575b3ef9" providerId="ADAL" clId="{FC75A137-0438-4E64-A2F8-CF022979D0B8}" dt="2020-06-21T07:47:06.254" v="300"/>
          <ac:inkMkLst>
            <pc:docMk/>
            <pc:sldMk cId="3138503731" sldId="406"/>
            <ac:inkMk id="51" creationId="{2D4D1E69-8898-402C-95D0-EE76C0E905E2}"/>
          </ac:inkMkLst>
        </pc:inkChg>
        <pc:inkChg chg="mod">
          <ac:chgData name="仁園 呂" userId="eef67f80-1e14-4c90-a22b-aad4575b3ef9" providerId="ADAL" clId="{FC75A137-0438-4E64-A2F8-CF022979D0B8}" dt="2020-06-21T07:47:13.760" v="301"/>
          <ac:inkMkLst>
            <pc:docMk/>
            <pc:sldMk cId="3138503731" sldId="406"/>
            <ac:inkMk id="53" creationId="{C0193E04-7EFD-420F-BEB9-CF48D47E46DF}"/>
          </ac:inkMkLst>
        </pc:inkChg>
        <pc:inkChg chg="mod">
          <ac:chgData name="仁園 呂" userId="eef67f80-1e14-4c90-a22b-aad4575b3ef9" providerId="ADAL" clId="{FC75A137-0438-4E64-A2F8-CF022979D0B8}" dt="2020-06-21T07:47:13.760" v="301"/>
          <ac:inkMkLst>
            <pc:docMk/>
            <pc:sldMk cId="3138503731" sldId="406"/>
            <ac:inkMk id="54" creationId="{26876C4A-BD00-4AC5-94C0-E95568C6DAC8}"/>
          </ac:inkMkLst>
        </pc:inkChg>
        <pc:inkChg chg="mod">
          <ac:chgData name="仁園 呂" userId="eef67f80-1e14-4c90-a22b-aad4575b3ef9" providerId="ADAL" clId="{FC75A137-0438-4E64-A2F8-CF022979D0B8}" dt="2020-06-21T07:47:13.760" v="301"/>
          <ac:inkMkLst>
            <pc:docMk/>
            <pc:sldMk cId="3138503731" sldId="406"/>
            <ac:inkMk id="55" creationId="{F966E507-A60B-4EF2-8E0B-9075DD9D11E5}"/>
          </ac:inkMkLst>
        </pc:inkChg>
        <pc:inkChg chg="mod">
          <ac:chgData name="仁園 呂" userId="eef67f80-1e14-4c90-a22b-aad4575b3ef9" providerId="ADAL" clId="{FC75A137-0438-4E64-A2F8-CF022979D0B8}" dt="2020-06-21T07:47:13.760" v="301"/>
          <ac:inkMkLst>
            <pc:docMk/>
            <pc:sldMk cId="3138503731" sldId="406"/>
            <ac:inkMk id="56" creationId="{D616F1A8-A699-43FA-B6F2-D0B870FD9D36}"/>
          </ac:inkMkLst>
        </pc:inkChg>
        <pc:inkChg chg="mod">
          <ac:chgData name="仁園 呂" userId="eef67f80-1e14-4c90-a22b-aad4575b3ef9" providerId="ADAL" clId="{FC75A137-0438-4E64-A2F8-CF022979D0B8}" dt="2020-06-21T07:47:13.760" v="301"/>
          <ac:inkMkLst>
            <pc:docMk/>
            <pc:sldMk cId="3138503731" sldId="406"/>
            <ac:inkMk id="57" creationId="{57014C0A-E553-4D0F-8AAF-6CBDA30B9434}"/>
          </ac:inkMkLst>
        </pc:inkChg>
        <pc:inkChg chg="mod">
          <ac:chgData name="仁園 呂" userId="eef67f80-1e14-4c90-a22b-aad4575b3ef9" providerId="ADAL" clId="{FC75A137-0438-4E64-A2F8-CF022979D0B8}" dt="2020-06-21T07:47:13.760" v="301"/>
          <ac:inkMkLst>
            <pc:docMk/>
            <pc:sldMk cId="3138503731" sldId="406"/>
            <ac:inkMk id="58" creationId="{A09ECD5C-2DB1-4509-A79C-2EA73E04AD9D}"/>
          </ac:inkMkLst>
        </pc:inkChg>
        <pc:inkChg chg="mod">
          <ac:chgData name="仁園 呂" userId="eef67f80-1e14-4c90-a22b-aad4575b3ef9" providerId="ADAL" clId="{FC75A137-0438-4E64-A2F8-CF022979D0B8}" dt="2020-06-21T07:47:13.760" v="301"/>
          <ac:inkMkLst>
            <pc:docMk/>
            <pc:sldMk cId="3138503731" sldId="406"/>
            <ac:inkMk id="59" creationId="{7ACF6628-2F28-4F4C-9C43-2ADB4A9EA6B3}"/>
          </ac:inkMkLst>
        </pc:inkChg>
        <pc:inkChg chg="mod">
          <ac:chgData name="仁園 呂" userId="eef67f80-1e14-4c90-a22b-aad4575b3ef9" providerId="ADAL" clId="{FC75A137-0438-4E64-A2F8-CF022979D0B8}" dt="2020-06-21T07:47:13.760" v="301"/>
          <ac:inkMkLst>
            <pc:docMk/>
            <pc:sldMk cId="3138503731" sldId="406"/>
            <ac:inkMk id="60" creationId="{B74B0817-FC95-4894-8160-C78AF360A6B7}"/>
          </ac:inkMkLst>
        </pc:inkChg>
        <pc:inkChg chg="mod">
          <ac:chgData name="仁園 呂" userId="eef67f80-1e14-4c90-a22b-aad4575b3ef9" providerId="ADAL" clId="{FC75A137-0438-4E64-A2F8-CF022979D0B8}" dt="2020-06-21T07:47:13.760" v="301"/>
          <ac:inkMkLst>
            <pc:docMk/>
            <pc:sldMk cId="3138503731" sldId="406"/>
            <ac:inkMk id="61" creationId="{D9F8B33E-FE05-45C2-A4A3-4E3A457EC79F}"/>
          </ac:inkMkLst>
        </pc:inkChg>
        <pc:inkChg chg="mod">
          <ac:chgData name="仁園 呂" userId="eef67f80-1e14-4c90-a22b-aad4575b3ef9" providerId="ADAL" clId="{FC75A137-0438-4E64-A2F8-CF022979D0B8}" dt="2020-06-21T07:47:13.760" v="301"/>
          <ac:inkMkLst>
            <pc:docMk/>
            <pc:sldMk cId="3138503731" sldId="406"/>
            <ac:inkMk id="62" creationId="{B998E44B-750A-4756-9DA3-30CABF931C9D}"/>
          </ac:inkMkLst>
        </pc:inkChg>
        <pc:inkChg chg="mod">
          <ac:chgData name="仁園 呂" userId="eef67f80-1e14-4c90-a22b-aad4575b3ef9" providerId="ADAL" clId="{FC75A137-0438-4E64-A2F8-CF022979D0B8}" dt="2020-06-21T07:47:13.760" v="301"/>
          <ac:inkMkLst>
            <pc:docMk/>
            <pc:sldMk cId="3138503731" sldId="406"/>
            <ac:inkMk id="63" creationId="{765FFAB1-F12D-4942-B978-58390E79C941}"/>
          </ac:inkMkLst>
        </pc:inkChg>
        <pc:inkChg chg="mod">
          <ac:chgData name="仁園 呂" userId="eef67f80-1e14-4c90-a22b-aad4575b3ef9" providerId="ADAL" clId="{FC75A137-0438-4E64-A2F8-CF022979D0B8}" dt="2020-06-21T07:47:13.760" v="301"/>
          <ac:inkMkLst>
            <pc:docMk/>
            <pc:sldMk cId="3138503731" sldId="406"/>
            <ac:inkMk id="64" creationId="{18076968-4ED5-43C0-A539-4D200F89743E}"/>
          </ac:inkMkLst>
        </pc:inkChg>
        <pc:inkChg chg="mod">
          <ac:chgData name="仁園 呂" userId="eef67f80-1e14-4c90-a22b-aad4575b3ef9" providerId="ADAL" clId="{FC75A137-0438-4E64-A2F8-CF022979D0B8}" dt="2020-06-21T07:47:13.760" v="301"/>
          <ac:inkMkLst>
            <pc:docMk/>
            <pc:sldMk cId="3138503731" sldId="406"/>
            <ac:inkMk id="65" creationId="{7F6C6340-4C2D-426F-B802-84DCC510F560}"/>
          </ac:inkMkLst>
        </pc:inkChg>
        <pc:inkChg chg="mod">
          <ac:chgData name="仁園 呂" userId="eef67f80-1e14-4c90-a22b-aad4575b3ef9" providerId="ADAL" clId="{FC75A137-0438-4E64-A2F8-CF022979D0B8}" dt="2020-06-21T07:47:13.760" v="301"/>
          <ac:inkMkLst>
            <pc:docMk/>
            <pc:sldMk cId="3138503731" sldId="406"/>
            <ac:inkMk id="66" creationId="{907DBC0E-7556-42E3-B142-39B29B8CE42E}"/>
          </ac:inkMkLst>
        </pc:inkChg>
        <pc:inkChg chg="mod">
          <ac:chgData name="仁園 呂" userId="eef67f80-1e14-4c90-a22b-aad4575b3ef9" providerId="ADAL" clId="{FC75A137-0438-4E64-A2F8-CF022979D0B8}" dt="2020-06-21T07:47:13.760" v="301"/>
          <ac:inkMkLst>
            <pc:docMk/>
            <pc:sldMk cId="3138503731" sldId="406"/>
            <ac:inkMk id="67" creationId="{D91DDB86-E11F-4F4D-A17E-1E6CE38C59B8}"/>
          </ac:inkMkLst>
        </pc:inkChg>
        <pc:inkChg chg="mod">
          <ac:chgData name="仁園 呂" userId="eef67f80-1e14-4c90-a22b-aad4575b3ef9" providerId="ADAL" clId="{FC75A137-0438-4E64-A2F8-CF022979D0B8}" dt="2020-06-21T07:47:33.310" v="302"/>
          <ac:inkMkLst>
            <pc:docMk/>
            <pc:sldMk cId="3138503731" sldId="406"/>
            <ac:inkMk id="70" creationId="{80BB067A-1BB7-47A2-B23E-93E94765BA31}"/>
          </ac:inkMkLst>
        </pc:inkChg>
        <pc:inkChg chg="mod">
          <ac:chgData name="仁園 呂" userId="eef67f80-1e14-4c90-a22b-aad4575b3ef9" providerId="ADAL" clId="{FC75A137-0438-4E64-A2F8-CF022979D0B8}" dt="2020-06-21T07:47:33.310" v="302"/>
          <ac:inkMkLst>
            <pc:docMk/>
            <pc:sldMk cId="3138503731" sldId="406"/>
            <ac:inkMk id="71" creationId="{D49A4F0B-DFE7-4802-B289-1DE0DE0CCBDA}"/>
          </ac:inkMkLst>
        </pc:inkChg>
        <pc:inkChg chg="mod">
          <ac:chgData name="仁園 呂" userId="eef67f80-1e14-4c90-a22b-aad4575b3ef9" providerId="ADAL" clId="{FC75A137-0438-4E64-A2F8-CF022979D0B8}" dt="2020-06-21T07:47:33.310" v="302"/>
          <ac:inkMkLst>
            <pc:docMk/>
            <pc:sldMk cId="3138503731" sldId="406"/>
            <ac:inkMk id="72" creationId="{8CC56AB5-165B-40D1-BAD9-FE95D8E3D337}"/>
          </ac:inkMkLst>
        </pc:inkChg>
        <pc:inkChg chg="mod">
          <ac:chgData name="仁園 呂" userId="eef67f80-1e14-4c90-a22b-aad4575b3ef9" providerId="ADAL" clId="{FC75A137-0438-4E64-A2F8-CF022979D0B8}" dt="2020-06-21T07:47:33.310" v="302"/>
          <ac:inkMkLst>
            <pc:docMk/>
            <pc:sldMk cId="3138503731" sldId="406"/>
            <ac:inkMk id="73" creationId="{831B20A8-9B00-4247-BA3B-12A4709F5ACA}"/>
          </ac:inkMkLst>
        </pc:inkChg>
        <pc:inkChg chg="mod">
          <ac:chgData name="仁園 呂" userId="eef67f80-1e14-4c90-a22b-aad4575b3ef9" providerId="ADAL" clId="{FC75A137-0438-4E64-A2F8-CF022979D0B8}" dt="2020-06-21T07:47:33.310" v="302"/>
          <ac:inkMkLst>
            <pc:docMk/>
            <pc:sldMk cId="3138503731" sldId="406"/>
            <ac:inkMk id="74" creationId="{3344D997-5B8E-4364-AE39-20B5302EC011}"/>
          </ac:inkMkLst>
        </pc:inkChg>
        <pc:inkChg chg="mod">
          <ac:chgData name="仁園 呂" userId="eef67f80-1e14-4c90-a22b-aad4575b3ef9" providerId="ADAL" clId="{FC75A137-0438-4E64-A2F8-CF022979D0B8}" dt="2020-06-21T07:47:33.310" v="302"/>
          <ac:inkMkLst>
            <pc:docMk/>
            <pc:sldMk cId="3138503731" sldId="406"/>
            <ac:inkMk id="75" creationId="{6909F74C-1AFD-4B7D-99C2-84BDCA84F793}"/>
          </ac:inkMkLst>
        </pc:inkChg>
        <pc:inkChg chg="mod">
          <ac:chgData name="仁園 呂" userId="eef67f80-1e14-4c90-a22b-aad4575b3ef9" providerId="ADAL" clId="{FC75A137-0438-4E64-A2F8-CF022979D0B8}" dt="2020-06-21T07:47:33.310" v="302"/>
          <ac:inkMkLst>
            <pc:docMk/>
            <pc:sldMk cId="3138503731" sldId="406"/>
            <ac:inkMk id="76" creationId="{FBFB1209-145E-41EF-B8E1-EF3E87E98D90}"/>
          </ac:inkMkLst>
        </pc:inkChg>
        <pc:inkChg chg="mod">
          <ac:chgData name="仁園 呂" userId="eef67f80-1e14-4c90-a22b-aad4575b3ef9" providerId="ADAL" clId="{FC75A137-0438-4E64-A2F8-CF022979D0B8}" dt="2020-06-21T07:47:33.310" v="302"/>
          <ac:inkMkLst>
            <pc:docMk/>
            <pc:sldMk cId="3138503731" sldId="406"/>
            <ac:inkMk id="77" creationId="{B38A6D68-164D-48BD-8884-D2156FE8C72A}"/>
          </ac:inkMkLst>
        </pc:inkChg>
        <pc:inkChg chg="mod">
          <ac:chgData name="仁園 呂" userId="eef67f80-1e14-4c90-a22b-aad4575b3ef9" providerId="ADAL" clId="{FC75A137-0438-4E64-A2F8-CF022979D0B8}" dt="2020-06-21T07:47:33.310" v="302"/>
          <ac:inkMkLst>
            <pc:docMk/>
            <pc:sldMk cId="3138503731" sldId="406"/>
            <ac:inkMk id="78" creationId="{45F03DC5-6C08-46D4-B5D4-0B930C82F9D5}"/>
          </ac:inkMkLst>
        </pc:inkChg>
        <pc:inkChg chg="mod">
          <ac:chgData name="仁園 呂" userId="eef67f80-1e14-4c90-a22b-aad4575b3ef9" providerId="ADAL" clId="{FC75A137-0438-4E64-A2F8-CF022979D0B8}" dt="2020-06-21T07:47:33.310" v="302"/>
          <ac:inkMkLst>
            <pc:docMk/>
            <pc:sldMk cId="3138503731" sldId="406"/>
            <ac:inkMk id="79" creationId="{363D7EFF-6D63-45D3-B284-A6AEFAF40228}"/>
          </ac:inkMkLst>
        </pc:inkChg>
        <pc:inkChg chg="mod">
          <ac:chgData name="仁園 呂" userId="eef67f80-1e14-4c90-a22b-aad4575b3ef9" providerId="ADAL" clId="{FC75A137-0438-4E64-A2F8-CF022979D0B8}" dt="2020-06-21T07:47:33.310" v="302"/>
          <ac:inkMkLst>
            <pc:docMk/>
            <pc:sldMk cId="3138503731" sldId="406"/>
            <ac:inkMk id="80" creationId="{3A294786-AFE3-4B09-A27E-3499237D7C2A}"/>
          </ac:inkMkLst>
        </pc:inkChg>
        <pc:inkChg chg="mod">
          <ac:chgData name="仁園 呂" userId="eef67f80-1e14-4c90-a22b-aad4575b3ef9" providerId="ADAL" clId="{FC75A137-0438-4E64-A2F8-CF022979D0B8}" dt="2020-06-21T07:47:33.310" v="302"/>
          <ac:inkMkLst>
            <pc:docMk/>
            <pc:sldMk cId="3138503731" sldId="406"/>
            <ac:inkMk id="81" creationId="{61C16DC0-6121-4F0E-9AE9-A652A5185928}"/>
          </ac:inkMkLst>
        </pc:inkChg>
        <pc:inkChg chg="mod">
          <ac:chgData name="仁園 呂" userId="eef67f80-1e14-4c90-a22b-aad4575b3ef9" providerId="ADAL" clId="{FC75A137-0438-4E64-A2F8-CF022979D0B8}" dt="2020-06-21T07:47:38.815" v="303"/>
          <ac:inkMkLst>
            <pc:docMk/>
            <pc:sldMk cId="3138503731" sldId="406"/>
            <ac:inkMk id="85" creationId="{71111018-B117-482B-85B7-ED7043A4B8E1}"/>
          </ac:inkMkLst>
        </pc:inkChg>
        <pc:inkChg chg="mod">
          <ac:chgData name="仁園 呂" userId="eef67f80-1e14-4c90-a22b-aad4575b3ef9" providerId="ADAL" clId="{FC75A137-0438-4E64-A2F8-CF022979D0B8}" dt="2020-06-21T07:47:38.815" v="303"/>
          <ac:inkMkLst>
            <pc:docMk/>
            <pc:sldMk cId="3138503731" sldId="406"/>
            <ac:inkMk id="86" creationId="{8FC6A5B6-6B5B-49F7-92A9-60C4A49DDB34}"/>
          </ac:inkMkLst>
        </pc:inkChg>
        <pc:inkChg chg="mod">
          <ac:chgData name="仁園 呂" userId="eef67f80-1e14-4c90-a22b-aad4575b3ef9" providerId="ADAL" clId="{FC75A137-0438-4E64-A2F8-CF022979D0B8}" dt="2020-06-21T07:47:45.051" v="304"/>
          <ac:inkMkLst>
            <pc:docMk/>
            <pc:sldMk cId="3138503731" sldId="406"/>
            <ac:inkMk id="87" creationId="{1A60B371-D6D9-460C-8BFE-8C04F6B4A5F7}"/>
          </ac:inkMkLst>
        </pc:inkChg>
        <pc:inkChg chg="mod">
          <ac:chgData name="仁園 呂" userId="eef67f80-1e14-4c90-a22b-aad4575b3ef9" providerId="ADAL" clId="{FC75A137-0438-4E64-A2F8-CF022979D0B8}" dt="2020-06-21T07:47:45.051" v="304"/>
          <ac:inkMkLst>
            <pc:docMk/>
            <pc:sldMk cId="3138503731" sldId="406"/>
            <ac:inkMk id="88" creationId="{93681CC9-8865-46B1-954E-88782213FAD4}"/>
          </ac:inkMkLst>
        </pc:inkChg>
        <pc:inkChg chg="mod">
          <ac:chgData name="仁園 呂" userId="eef67f80-1e14-4c90-a22b-aad4575b3ef9" providerId="ADAL" clId="{FC75A137-0438-4E64-A2F8-CF022979D0B8}" dt="2020-06-21T07:47:45.051" v="304"/>
          <ac:inkMkLst>
            <pc:docMk/>
            <pc:sldMk cId="3138503731" sldId="406"/>
            <ac:inkMk id="89" creationId="{046A8055-9AC1-46CB-8697-F49F460BB508}"/>
          </ac:inkMkLst>
        </pc:inkChg>
        <pc:inkChg chg="mod">
          <ac:chgData name="仁園 呂" userId="eef67f80-1e14-4c90-a22b-aad4575b3ef9" providerId="ADAL" clId="{FC75A137-0438-4E64-A2F8-CF022979D0B8}" dt="2020-06-21T07:47:45.051" v="304"/>
          <ac:inkMkLst>
            <pc:docMk/>
            <pc:sldMk cId="3138503731" sldId="406"/>
            <ac:inkMk id="90" creationId="{32D11E85-BAD5-4724-8AAC-B11780840960}"/>
          </ac:inkMkLst>
        </pc:inkChg>
        <pc:inkChg chg="mod">
          <ac:chgData name="仁園 呂" userId="eef67f80-1e14-4c90-a22b-aad4575b3ef9" providerId="ADAL" clId="{FC75A137-0438-4E64-A2F8-CF022979D0B8}" dt="2020-06-21T07:47:45.051" v="304"/>
          <ac:inkMkLst>
            <pc:docMk/>
            <pc:sldMk cId="3138503731" sldId="406"/>
            <ac:inkMk id="93" creationId="{194CA3CB-FD33-4421-8A7C-39D5F6305E87}"/>
          </ac:inkMkLst>
        </pc:inkChg>
        <pc:inkChg chg="mod">
          <ac:chgData name="仁園 呂" userId="eef67f80-1e14-4c90-a22b-aad4575b3ef9" providerId="ADAL" clId="{FC75A137-0438-4E64-A2F8-CF022979D0B8}" dt="2020-06-21T07:47:45.051" v="304"/>
          <ac:inkMkLst>
            <pc:docMk/>
            <pc:sldMk cId="3138503731" sldId="406"/>
            <ac:inkMk id="94" creationId="{CEB719C5-8B43-4FCF-A60F-27C4979ECFDA}"/>
          </ac:inkMkLst>
        </pc:inkChg>
        <pc:inkChg chg="mod">
          <ac:chgData name="仁園 呂" userId="eef67f80-1e14-4c90-a22b-aad4575b3ef9" providerId="ADAL" clId="{FC75A137-0438-4E64-A2F8-CF022979D0B8}" dt="2020-06-21T07:47:45.051" v="304"/>
          <ac:inkMkLst>
            <pc:docMk/>
            <pc:sldMk cId="3138503731" sldId="406"/>
            <ac:inkMk id="95" creationId="{FC41141E-B0AF-4DBC-8804-2E0031B64B7B}"/>
          </ac:inkMkLst>
        </pc:inkChg>
        <pc:inkChg chg="mod">
          <ac:chgData name="仁園 呂" userId="eef67f80-1e14-4c90-a22b-aad4575b3ef9" providerId="ADAL" clId="{FC75A137-0438-4E64-A2F8-CF022979D0B8}" dt="2020-06-21T07:47:45.051" v="304"/>
          <ac:inkMkLst>
            <pc:docMk/>
            <pc:sldMk cId="3138503731" sldId="406"/>
            <ac:inkMk id="96" creationId="{C5F93018-2DBE-49B1-96EE-83F7FEAC1A0C}"/>
          </ac:inkMkLst>
        </pc:inkChg>
        <pc:inkChg chg="mod">
          <ac:chgData name="仁園 呂" userId="eef67f80-1e14-4c90-a22b-aad4575b3ef9" providerId="ADAL" clId="{FC75A137-0438-4E64-A2F8-CF022979D0B8}" dt="2020-06-21T07:47:45.051" v="304"/>
          <ac:inkMkLst>
            <pc:docMk/>
            <pc:sldMk cId="3138503731" sldId="406"/>
            <ac:inkMk id="97" creationId="{DC0FEF55-CF8C-4212-AE5F-BF3A9740496B}"/>
          </ac:inkMkLst>
        </pc:inkChg>
        <pc:inkChg chg="mod">
          <ac:chgData name="仁園 呂" userId="eef67f80-1e14-4c90-a22b-aad4575b3ef9" providerId="ADAL" clId="{FC75A137-0438-4E64-A2F8-CF022979D0B8}" dt="2020-06-21T07:47:45.051" v="304"/>
          <ac:inkMkLst>
            <pc:docMk/>
            <pc:sldMk cId="3138503731" sldId="406"/>
            <ac:inkMk id="98" creationId="{2A94AE55-A7CE-4AF8-9BD9-3B2BEA1EDC71}"/>
          </ac:inkMkLst>
        </pc:inkChg>
        <pc:inkChg chg="mod">
          <ac:chgData name="仁園 呂" userId="eef67f80-1e14-4c90-a22b-aad4575b3ef9" providerId="ADAL" clId="{FC75A137-0438-4E64-A2F8-CF022979D0B8}" dt="2020-06-21T07:47:45.051" v="304"/>
          <ac:inkMkLst>
            <pc:docMk/>
            <pc:sldMk cId="3138503731" sldId="406"/>
            <ac:inkMk id="99" creationId="{027C1EA4-73DE-4456-9551-CF03F013FF9C}"/>
          </ac:inkMkLst>
        </pc:inkChg>
        <pc:inkChg chg="mod">
          <ac:chgData name="仁園 呂" userId="eef67f80-1e14-4c90-a22b-aad4575b3ef9" providerId="ADAL" clId="{FC75A137-0438-4E64-A2F8-CF022979D0B8}" dt="2020-06-21T07:47:45.051" v="304"/>
          <ac:inkMkLst>
            <pc:docMk/>
            <pc:sldMk cId="3138503731" sldId="406"/>
            <ac:inkMk id="100" creationId="{AF05AA20-B7E4-4F55-8D11-E1E07598BB5C}"/>
          </ac:inkMkLst>
        </pc:inkChg>
        <pc:inkChg chg="mod">
          <ac:chgData name="仁園 呂" userId="eef67f80-1e14-4c90-a22b-aad4575b3ef9" providerId="ADAL" clId="{FC75A137-0438-4E64-A2F8-CF022979D0B8}" dt="2020-06-21T07:47:45.051" v="304"/>
          <ac:inkMkLst>
            <pc:docMk/>
            <pc:sldMk cId="3138503731" sldId="406"/>
            <ac:inkMk id="101" creationId="{33070848-6695-4081-9511-F8F8F79814A4}"/>
          </ac:inkMkLst>
        </pc:inkChg>
        <pc:inkChg chg="mod">
          <ac:chgData name="仁園 呂" userId="eef67f80-1e14-4c90-a22b-aad4575b3ef9" providerId="ADAL" clId="{FC75A137-0438-4E64-A2F8-CF022979D0B8}" dt="2020-06-21T07:47:45.051" v="304"/>
          <ac:inkMkLst>
            <pc:docMk/>
            <pc:sldMk cId="3138503731" sldId="406"/>
            <ac:inkMk id="102" creationId="{44877126-1916-4DB2-811F-8F86E535865B}"/>
          </ac:inkMkLst>
        </pc:inkChg>
        <pc:inkChg chg="mod">
          <ac:chgData name="仁園 呂" userId="eef67f80-1e14-4c90-a22b-aad4575b3ef9" providerId="ADAL" clId="{FC75A137-0438-4E64-A2F8-CF022979D0B8}" dt="2020-06-21T07:47:45.051" v="304"/>
          <ac:inkMkLst>
            <pc:docMk/>
            <pc:sldMk cId="3138503731" sldId="406"/>
            <ac:inkMk id="103" creationId="{72C37401-75D1-430C-959D-FCB8AD6ED74D}"/>
          </ac:inkMkLst>
        </pc:inkChg>
        <pc:inkChg chg="mod">
          <ac:chgData name="仁園 呂" userId="eef67f80-1e14-4c90-a22b-aad4575b3ef9" providerId="ADAL" clId="{FC75A137-0438-4E64-A2F8-CF022979D0B8}" dt="2020-06-21T07:47:52.873" v="305"/>
          <ac:inkMkLst>
            <pc:docMk/>
            <pc:sldMk cId="3138503731" sldId="406"/>
            <ac:inkMk id="106" creationId="{9A77F6D1-97B1-4E34-A5FB-D8EDDE796FE8}"/>
          </ac:inkMkLst>
        </pc:inkChg>
        <pc:inkChg chg="mod">
          <ac:chgData name="仁園 呂" userId="eef67f80-1e14-4c90-a22b-aad4575b3ef9" providerId="ADAL" clId="{FC75A137-0438-4E64-A2F8-CF022979D0B8}" dt="2020-06-21T07:47:52.873" v="305"/>
          <ac:inkMkLst>
            <pc:docMk/>
            <pc:sldMk cId="3138503731" sldId="406"/>
            <ac:inkMk id="107" creationId="{DF06C1EF-0298-42FD-909E-C33FCBF6B1F6}"/>
          </ac:inkMkLst>
        </pc:inkChg>
        <pc:inkChg chg="mod">
          <ac:chgData name="仁園 呂" userId="eef67f80-1e14-4c90-a22b-aad4575b3ef9" providerId="ADAL" clId="{FC75A137-0438-4E64-A2F8-CF022979D0B8}" dt="2020-06-21T07:47:52.873" v="305"/>
          <ac:inkMkLst>
            <pc:docMk/>
            <pc:sldMk cId="3138503731" sldId="406"/>
            <ac:inkMk id="108" creationId="{254A383B-1608-4745-B372-747EDBCDE96F}"/>
          </ac:inkMkLst>
        </pc:inkChg>
        <pc:inkChg chg="mod">
          <ac:chgData name="仁園 呂" userId="eef67f80-1e14-4c90-a22b-aad4575b3ef9" providerId="ADAL" clId="{FC75A137-0438-4E64-A2F8-CF022979D0B8}" dt="2020-06-21T07:47:52.873" v="305"/>
          <ac:inkMkLst>
            <pc:docMk/>
            <pc:sldMk cId="3138503731" sldId="406"/>
            <ac:inkMk id="109" creationId="{E681717D-6CEC-4694-AEF8-953BEFEB4E90}"/>
          </ac:inkMkLst>
        </pc:inkChg>
        <pc:inkChg chg="mod">
          <ac:chgData name="仁園 呂" userId="eef67f80-1e14-4c90-a22b-aad4575b3ef9" providerId="ADAL" clId="{FC75A137-0438-4E64-A2F8-CF022979D0B8}" dt="2020-06-21T07:47:52.873" v="305"/>
          <ac:inkMkLst>
            <pc:docMk/>
            <pc:sldMk cId="3138503731" sldId="406"/>
            <ac:inkMk id="110" creationId="{D54D9BA3-F94D-4141-8D76-03D3435C5D1B}"/>
          </ac:inkMkLst>
        </pc:inkChg>
        <pc:inkChg chg="mod">
          <ac:chgData name="仁園 呂" userId="eef67f80-1e14-4c90-a22b-aad4575b3ef9" providerId="ADAL" clId="{FC75A137-0438-4E64-A2F8-CF022979D0B8}" dt="2020-06-21T07:47:52.873" v="305"/>
          <ac:inkMkLst>
            <pc:docMk/>
            <pc:sldMk cId="3138503731" sldId="406"/>
            <ac:inkMk id="111" creationId="{26B5FAE1-28C5-40C6-8204-19FECCA17D9A}"/>
          </ac:inkMkLst>
        </pc:inkChg>
        <pc:inkChg chg="mod">
          <ac:chgData name="仁園 呂" userId="eef67f80-1e14-4c90-a22b-aad4575b3ef9" providerId="ADAL" clId="{FC75A137-0438-4E64-A2F8-CF022979D0B8}" dt="2020-06-21T07:47:52.873" v="305"/>
          <ac:inkMkLst>
            <pc:docMk/>
            <pc:sldMk cId="3138503731" sldId="406"/>
            <ac:inkMk id="112" creationId="{7EBBC84D-1229-442E-B59C-288A0E3A2830}"/>
          </ac:inkMkLst>
        </pc:inkChg>
        <pc:inkChg chg="mod">
          <ac:chgData name="仁園 呂" userId="eef67f80-1e14-4c90-a22b-aad4575b3ef9" providerId="ADAL" clId="{FC75A137-0438-4E64-A2F8-CF022979D0B8}" dt="2020-06-21T07:47:52.873" v="305"/>
          <ac:inkMkLst>
            <pc:docMk/>
            <pc:sldMk cId="3138503731" sldId="406"/>
            <ac:inkMk id="113" creationId="{4DC31B1F-3F5F-495F-A0FD-CA17F6CDC79A}"/>
          </ac:inkMkLst>
        </pc:inkChg>
        <pc:inkChg chg="mod">
          <ac:chgData name="仁園 呂" userId="eef67f80-1e14-4c90-a22b-aad4575b3ef9" providerId="ADAL" clId="{FC75A137-0438-4E64-A2F8-CF022979D0B8}" dt="2020-06-21T07:47:52.873" v="305"/>
          <ac:inkMkLst>
            <pc:docMk/>
            <pc:sldMk cId="3138503731" sldId="406"/>
            <ac:inkMk id="114" creationId="{094D7ABA-FBE8-4048-9E9A-894B23C6B6FE}"/>
          </ac:inkMkLst>
        </pc:inkChg>
        <pc:inkChg chg="mod">
          <ac:chgData name="仁園 呂" userId="eef67f80-1e14-4c90-a22b-aad4575b3ef9" providerId="ADAL" clId="{FC75A137-0438-4E64-A2F8-CF022979D0B8}" dt="2020-06-21T07:47:52.873" v="305"/>
          <ac:inkMkLst>
            <pc:docMk/>
            <pc:sldMk cId="3138503731" sldId="406"/>
            <ac:inkMk id="115" creationId="{A024B8DA-D4F3-41B9-BBB8-5E494BB2B775}"/>
          </ac:inkMkLst>
        </pc:inkChg>
        <pc:inkChg chg="mod">
          <ac:chgData name="仁園 呂" userId="eef67f80-1e14-4c90-a22b-aad4575b3ef9" providerId="ADAL" clId="{FC75A137-0438-4E64-A2F8-CF022979D0B8}" dt="2020-06-21T07:47:52.873" v="305"/>
          <ac:inkMkLst>
            <pc:docMk/>
            <pc:sldMk cId="3138503731" sldId="406"/>
            <ac:inkMk id="116" creationId="{81354687-DC28-42A3-9AB8-079B9A0877B2}"/>
          </ac:inkMkLst>
        </pc:inkChg>
        <pc:inkChg chg="mod">
          <ac:chgData name="仁園 呂" userId="eef67f80-1e14-4c90-a22b-aad4575b3ef9" providerId="ADAL" clId="{FC75A137-0438-4E64-A2F8-CF022979D0B8}" dt="2020-06-21T07:47:52.873" v="305"/>
          <ac:inkMkLst>
            <pc:docMk/>
            <pc:sldMk cId="3138503731" sldId="406"/>
            <ac:inkMk id="117" creationId="{E93431A4-72AF-4B55-B9FB-6D2D68C89582}"/>
          </ac:inkMkLst>
        </pc:inkChg>
        <pc:inkChg chg="mod">
          <ac:chgData name="仁園 呂" userId="eef67f80-1e14-4c90-a22b-aad4575b3ef9" providerId="ADAL" clId="{FC75A137-0438-4E64-A2F8-CF022979D0B8}" dt="2020-06-21T07:47:52.873" v="305"/>
          <ac:inkMkLst>
            <pc:docMk/>
            <pc:sldMk cId="3138503731" sldId="406"/>
            <ac:inkMk id="118" creationId="{8BFF0724-7005-43E7-9B78-B1FCC62AA1D7}"/>
          </ac:inkMkLst>
        </pc:inkChg>
        <pc:inkChg chg="mod">
          <ac:chgData name="仁園 呂" userId="eef67f80-1e14-4c90-a22b-aad4575b3ef9" providerId="ADAL" clId="{FC75A137-0438-4E64-A2F8-CF022979D0B8}" dt="2020-06-21T07:47:52.873" v="305"/>
          <ac:inkMkLst>
            <pc:docMk/>
            <pc:sldMk cId="3138503731" sldId="406"/>
            <ac:inkMk id="119" creationId="{341B758C-CB99-43C7-93DA-0E610AB14F04}"/>
          </ac:inkMkLst>
        </pc:inkChg>
        <pc:inkChg chg="mod">
          <ac:chgData name="仁園 呂" userId="eef67f80-1e14-4c90-a22b-aad4575b3ef9" providerId="ADAL" clId="{FC75A137-0438-4E64-A2F8-CF022979D0B8}" dt="2020-06-21T07:47:52.873" v="305"/>
          <ac:inkMkLst>
            <pc:docMk/>
            <pc:sldMk cId="3138503731" sldId="406"/>
            <ac:inkMk id="120" creationId="{F2C95F1E-DA67-47B4-A50E-607A9320FF2F}"/>
          </ac:inkMkLst>
        </pc:inkChg>
        <pc:inkChg chg="mod">
          <ac:chgData name="仁園 呂" userId="eef67f80-1e14-4c90-a22b-aad4575b3ef9" providerId="ADAL" clId="{FC75A137-0438-4E64-A2F8-CF022979D0B8}" dt="2020-06-21T07:47:52.873" v="305"/>
          <ac:inkMkLst>
            <pc:docMk/>
            <pc:sldMk cId="3138503731" sldId="406"/>
            <ac:inkMk id="121" creationId="{EA590188-4197-419D-A236-BB2D27FD95FC}"/>
          </ac:inkMkLst>
        </pc:inkChg>
        <pc:inkChg chg="mod">
          <ac:chgData name="仁園 呂" userId="eef67f80-1e14-4c90-a22b-aad4575b3ef9" providerId="ADAL" clId="{FC75A137-0438-4E64-A2F8-CF022979D0B8}" dt="2020-06-21T07:47:52.873" v="305"/>
          <ac:inkMkLst>
            <pc:docMk/>
            <pc:sldMk cId="3138503731" sldId="406"/>
            <ac:inkMk id="122" creationId="{996A91EA-666E-43CB-89E1-92BD0D947467}"/>
          </ac:inkMkLst>
        </pc:inkChg>
        <pc:inkChg chg="mod">
          <ac:chgData name="仁園 呂" userId="eef67f80-1e14-4c90-a22b-aad4575b3ef9" providerId="ADAL" clId="{FC75A137-0438-4E64-A2F8-CF022979D0B8}" dt="2020-06-21T07:47:52.873" v="305"/>
          <ac:inkMkLst>
            <pc:docMk/>
            <pc:sldMk cId="3138503731" sldId="406"/>
            <ac:inkMk id="123" creationId="{226AE8D2-B44A-4F21-9334-ADD2FB143E6D}"/>
          </ac:inkMkLst>
        </pc:inkChg>
        <pc:inkChg chg="mod">
          <ac:chgData name="仁園 呂" userId="eef67f80-1e14-4c90-a22b-aad4575b3ef9" providerId="ADAL" clId="{FC75A137-0438-4E64-A2F8-CF022979D0B8}" dt="2020-06-21T07:47:57.477" v="306"/>
          <ac:inkMkLst>
            <pc:docMk/>
            <pc:sldMk cId="3138503731" sldId="406"/>
            <ac:inkMk id="127" creationId="{0D623192-A3D3-48F9-B3C2-5B4527B9A8A1}"/>
          </ac:inkMkLst>
        </pc:inkChg>
        <pc:inkChg chg="mod">
          <ac:chgData name="仁園 呂" userId="eef67f80-1e14-4c90-a22b-aad4575b3ef9" providerId="ADAL" clId="{FC75A137-0438-4E64-A2F8-CF022979D0B8}" dt="2020-06-21T07:47:57.477" v="306"/>
          <ac:inkMkLst>
            <pc:docMk/>
            <pc:sldMk cId="3138503731" sldId="406"/>
            <ac:inkMk id="128" creationId="{1372AED9-F789-4FB8-9BB3-2966DEF6C7EB}"/>
          </ac:inkMkLst>
        </pc:inkChg>
        <pc:inkChg chg="mod">
          <ac:chgData name="仁園 呂" userId="eef67f80-1e14-4c90-a22b-aad4575b3ef9" providerId="ADAL" clId="{FC75A137-0438-4E64-A2F8-CF022979D0B8}" dt="2020-06-21T07:47:57.477" v="306"/>
          <ac:inkMkLst>
            <pc:docMk/>
            <pc:sldMk cId="3138503731" sldId="406"/>
            <ac:inkMk id="129" creationId="{52983504-3E72-4554-AF32-5CE494DFE381}"/>
          </ac:inkMkLst>
        </pc:inkChg>
        <pc:inkChg chg="mod">
          <ac:chgData name="仁園 呂" userId="eef67f80-1e14-4c90-a22b-aad4575b3ef9" providerId="ADAL" clId="{FC75A137-0438-4E64-A2F8-CF022979D0B8}" dt="2020-06-21T07:47:57.477" v="306"/>
          <ac:inkMkLst>
            <pc:docMk/>
            <pc:sldMk cId="3138503731" sldId="406"/>
            <ac:inkMk id="130" creationId="{E5657EEA-EAF3-4F75-9C9F-373588D88A0D}"/>
          </ac:inkMkLst>
        </pc:inkChg>
        <pc:inkChg chg="mod">
          <ac:chgData name="仁園 呂" userId="eef67f80-1e14-4c90-a22b-aad4575b3ef9" providerId="ADAL" clId="{FC75A137-0438-4E64-A2F8-CF022979D0B8}" dt="2020-06-21T07:47:57.477" v="306"/>
          <ac:inkMkLst>
            <pc:docMk/>
            <pc:sldMk cId="3138503731" sldId="406"/>
            <ac:inkMk id="131" creationId="{6377DC6E-5C21-4766-B670-A265441AF2A2}"/>
          </ac:inkMkLst>
        </pc:inkChg>
        <pc:inkChg chg="mod">
          <ac:chgData name="仁園 呂" userId="eef67f80-1e14-4c90-a22b-aad4575b3ef9" providerId="ADAL" clId="{FC75A137-0438-4E64-A2F8-CF022979D0B8}" dt="2020-06-21T07:47:57.477" v="306"/>
          <ac:inkMkLst>
            <pc:docMk/>
            <pc:sldMk cId="3138503731" sldId="406"/>
            <ac:inkMk id="132" creationId="{F77B3CBE-A61B-41F4-A6F3-70AD84FD4251}"/>
          </ac:inkMkLst>
        </pc:inkChg>
        <pc:inkChg chg="mod">
          <ac:chgData name="仁園 呂" userId="eef67f80-1e14-4c90-a22b-aad4575b3ef9" providerId="ADAL" clId="{FC75A137-0438-4E64-A2F8-CF022979D0B8}" dt="2020-06-21T07:47:57.477" v="306"/>
          <ac:inkMkLst>
            <pc:docMk/>
            <pc:sldMk cId="3138503731" sldId="406"/>
            <ac:inkMk id="133" creationId="{9855F650-3440-4116-BAFC-205894073942}"/>
          </ac:inkMkLst>
        </pc:inkChg>
        <pc:inkChg chg="mod">
          <ac:chgData name="仁園 呂" userId="eef67f80-1e14-4c90-a22b-aad4575b3ef9" providerId="ADAL" clId="{FC75A137-0438-4E64-A2F8-CF022979D0B8}" dt="2020-06-21T07:47:57.477" v="306"/>
          <ac:inkMkLst>
            <pc:docMk/>
            <pc:sldMk cId="3138503731" sldId="406"/>
            <ac:inkMk id="134" creationId="{9DEB1D94-E709-4F8C-A58F-CF07D12969FD}"/>
          </ac:inkMkLst>
        </pc:inkChg>
        <pc:inkChg chg="mod">
          <ac:chgData name="仁園 呂" userId="eef67f80-1e14-4c90-a22b-aad4575b3ef9" providerId="ADAL" clId="{FC75A137-0438-4E64-A2F8-CF022979D0B8}" dt="2020-06-21T07:47:57.477" v="306"/>
          <ac:inkMkLst>
            <pc:docMk/>
            <pc:sldMk cId="3138503731" sldId="406"/>
            <ac:inkMk id="135" creationId="{6BF8E968-72DF-49E6-B8DE-084B778AC504}"/>
          </ac:inkMkLst>
        </pc:inkChg>
        <pc:inkChg chg="mod">
          <ac:chgData name="仁園 呂" userId="eef67f80-1e14-4c90-a22b-aad4575b3ef9" providerId="ADAL" clId="{FC75A137-0438-4E64-A2F8-CF022979D0B8}" dt="2020-06-21T07:48:03.786" v="307"/>
          <ac:inkMkLst>
            <pc:docMk/>
            <pc:sldMk cId="3138503731" sldId="406"/>
            <ac:inkMk id="139" creationId="{5317FBBE-2B26-47EF-8185-A636814A22B0}"/>
          </ac:inkMkLst>
        </pc:inkChg>
        <pc:inkChg chg="mod">
          <ac:chgData name="仁園 呂" userId="eef67f80-1e14-4c90-a22b-aad4575b3ef9" providerId="ADAL" clId="{FC75A137-0438-4E64-A2F8-CF022979D0B8}" dt="2020-06-21T07:48:03.786" v="307"/>
          <ac:inkMkLst>
            <pc:docMk/>
            <pc:sldMk cId="3138503731" sldId="406"/>
            <ac:inkMk id="140" creationId="{E4F6971D-A002-4741-B988-E4B4EEDE7FEF}"/>
          </ac:inkMkLst>
        </pc:inkChg>
        <pc:inkChg chg="mod">
          <ac:chgData name="仁園 呂" userId="eef67f80-1e14-4c90-a22b-aad4575b3ef9" providerId="ADAL" clId="{FC75A137-0438-4E64-A2F8-CF022979D0B8}" dt="2020-06-21T07:48:03.786" v="307"/>
          <ac:inkMkLst>
            <pc:docMk/>
            <pc:sldMk cId="3138503731" sldId="406"/>
            <ac:inkMk id="141" creationId="{E6B0F20B-A67B-4384-A55A-0356584A3328}"/>
          </ac:inkMkLst>
        </pc:inkChg>
        <pc:inkChg chg="mod">
          <ac:chgData name="仁園 呂" userId="eef67f80-1e14-4c90-a22b-aad4575b3ef9" providerId="ADAL" clId="{FC75A137-0438-4E64-A2F8-CF022979D0B8}" dt="2020-06-21T07:48:09.585" v="308"/>
          <ac:inkMkLst>
            <pc:docMk/>
            <pc:sldMk cId="3138503731" sldId="406"/>
            <ac:inkMk id="143" creationId="{81EE3F82-D242-4453-BC80-BA51996406A8}"/>
          </ac:inkMkLst>
        </pc:inkChg>
        <pc:inkChg chg="mod">
          <ac:chgData name="仁園 呂" userId="eef67f80-1e14-4c90-a22b-aad4575b3ef9" providerId="ADAL" clId="{FC75A137-0438-4E64-A2F8-CF022979D0B8}" dt="2020-06-21T07:48:09.585" v="308"/>
          <ac:inkMkLst>
            <pc:docMk/>
            <pc:sldMk cId="3138503731" sldId="406"/>
            <ac:inkMk id="144" creationId="{22ACCEB6-71C6-4AD9-9A93-8A2115641559}"/>
          </ac:inkMkLst>
        </pc:inkChg>
        <pc:inkChg chg="mod">
          <ac:chgData name="仁園 呂" userId="eef67f80-1e14-4c90-a22b-aad4575b3ef9" providerId="ADAL" clId="{FC75A137-0438-4E64-A2F8-CF022979D0B8}" dt="2020-06-21T07:48:09.585" v="308"/>
          <ac:inkMkLst>
            <pc:docMk/>
            <pc:sldMk cId="3138503731" sldId="406"/>
            <ac:inkMk id="145" creationId="{8A341FF9-87C8-4D68-BD7C-EAD065E0E148}"/>
          </ac:inkMkLst>
        </pc:inkChg>
        <pc:inkChg chg="mod">
          <ac:chgData name="仁園 呂" userId="eef67f80-1e14-4c90-a22b-aad4575b3ef9" providerId="ADAL" clId="{FC75A137-0438-4E64-A2F8-CF022979D0B8}" dt="2020-06-21T07:48:09.585" v="308"/>
          <ac:inkMkLst>
            <pc:docMk/>
            <pc:sldMk cId="3138503731" sldId="406"/>
            <ac:inkMk id="146" creationId="{D7718ADA-D2A5-4EEB-B205-A7C601EC0CF4}"/>
          </ac:inkMkLst>
        </pc:inkChg>
        <pc:inkChg chg="mod">
          <ac:chgData name="仁園 呂" userId="eef67f80-1e14-4c90-a22b-aad4575b3ef9" providerId="ADAL" clId="{FC75A137-0438-4E64-A2F8-CF022979D0B8}" dt="2020-06-21T07:48:09.585" v="308"/>
          <ac:inkMkLst>
            <pc:docMk/>
            <pc:sldMk cId="3138503731" sldId="406"/>
            <ac:inkMk id="147" creationId="{4543A008-334C-4953-89C4-6791B555ECA3}"/>
          </ac:inkMkLst>
        </pc:inkChg>
        <pc:inkChg chg="mod">
          <ac:chgData name="仁園 呂" userId="eef67f80-1e14-4c90-a22b-aad4575b3ef9" providerId="ADAL" clId="{FC75A137-0438-4E64-A2F8-CF022979D0B8}" dt="2020-06-21T07:48:09.585" v="308"/>
          <ac:inkMkLst>
            <pc:docMk/>
            <pc:sldMk cId="3138503731" sldId="406"/>
            <ac:inkMk id="148" creationId="{7F9BF5E7-BBDD-4670-B82B-034D898A9BBA}"/>
          </ac:inkMkLst>
        </pc:inkChg>
        <pc:inkChg chg="mod">
          <ac:chgData name="仁園 呂" userId="eef67f80-1e14-4c90-a22b-aad4575b3ef9" providerId="ADAL" clId="{FC75A137-0438-4E64-A2F8-CF022979D0B8}" dt="2020-06-21T07:48:09.585" v="308"/>
          <ac:inkMkLst>
            <pc:docMk/>
            <pc:sldMk cId="3138503731" sldId="406"/>
            <ac:inkMk id="149" creationId="{1A0A0475-812B-4412-A93B-A6A6F1D635D0}"/>
          </ac:inkMkLst>
        </pc:inkChg>
        <pc:inkChg chg="mod">
          <ac:chgData name="仁園 呂" userId="eef67f80-1e14-4c90-a22b-aad4575b3ef9" providerId="ADAL" clId="{FC75A137-0438-4E64-A2F8-CF022979D0B8}" dt="2020-06-21T07:48:09.585" v="308"/>
          <ac:inkMkLst>
            <pc:docMk/>
            <pc:sldMk cId="3138503731" sldId="406"/>
            <ac:inkMk id="150" creationId="{6C9BF6D3-351C-481A-8795-D3B552CA551D}"/>
          </ac:inkMkLst>
        </pc:inkChg>
        <pc:inkChg chg="mod">
          <ac:chgData name="仁園 呂" userId="eef67f80-1e14-4c90-a22b-aad4575b3ef9" providerId="ADAL" clId="{FC75A137-0438-4E64-A2F8-CF022979D0B8}" dt="2020-06-21T07:48:14.508" v="309"/>
          <ac:inkMkLst>
            <pc:docMk/>
            <pc:sldMk cId="3138503731" sldId="406"/>
            <ac:inkMk id="154" creationId="{EA613D5B-6FD3-4993-988F-5AA6A9D9522C}"/>
          </ac:inkMkLst>
        </pc:inkChg>
        <pc:inkChg chg="mod">
          <ac:chgData name="仁園 呂" userId="eef67f80-1e14-4c90-a22b-aad4575b3ef9" providerId="ADAL" clId="{FC75A137-0438-4E64-A2F8-CF022979D0B8}" dt="2020-06-21T07:48:14.508" v="309"/>
          <ac:inkMkLst>
            <pc:docMk/>
            <pc:sldMk cId="3138503731" sldId="406"/>
            <ac:inkMk id="155" creationId="{6898308D-0766-4BC1-B4BB-4C4CE8E9C9F0}"/>
          </ac:inkMkLst>
        </pc:inkChg>
        <pc:inkChg chg="mod">
          <ac:chgData name="仁園 呂" userId="eef67f80-1e14-4c90-a22b-aad4575b3ef9" providerId="ADAL" clId="{FC75A137-0438-4E64-A2F8-CF022979D0B8}" dt="2020-06-21T07:48:19.640" v="310"/>
          <ac:inkMkLst>
            <pc:docMk/>
            <pc:sldMk cId="3138503731" sldId="406"/>
            <ac:inkMk id="156" creationId="{5B25F63B-A5F5-4839-816F-954097DF65E9}"/>
          </ac:inkMkLst>
        </pc:inkChg>
        <pc:inkChg chg="mod">
          <ac:chgData name="仁園 呂" userId="eef67f80-1e14-4c90-a22b-aad4575b3ef9" providerId="ADAL" clId="{FC75A137-0438-4E64-A2F8-CF022979D0B8}" dt="2020-06-21T07:48:19.640" v="310"/>
          <ac:inkMkLst>
            <pc:docMk/>
            <pc:sldMk cId="3138503731" sldId="406"/>
            <ac:inkMk id="157" creationId="{D4E1234B-CFB9-4F81-B697-E8337FA9D636}"/>
          </ac:inkMkLst>
        </pc:inkChg>
        <pc:inkChg chg="mod">
          <ac:chgData name="仁園 呂" userId="eef67f80-1e14-4c90-a22b-aad4575b3ef9" providerId="ADAL" clId="{FC75A137-0438-4E64-A2F8-CF022979D0B8}" dt="2020-06-21T07:48:14.508" v="309"/>
          <ac:inkMkLst>
            <pc:docMk/>
            <pc:sldMk cId="3138503731" sldId="406"/>
            <ac:inkMk id="158" creationId="{40F0B378-82A9-4D84-9006-DF70FF1C37AB}"/>
          </ac:inkMkLst>
        </pc:inkChg>
        <pc:inkChg chg="mod">
          <ac:chgData name="仁園 呂" userId="eef67f80-1e14-4c90-a22b-aad4575b3ef9" providerId="ADAL" clId="{FC75A137-0438-4E64-A2F8-CF022979D0B8}" dt="2020-06-21T07:48:14.508" v="309"/>
          <ac:inkMkLst>
            <pc:docMk/>
            <pc:sldMk cId="3138503731" sldId="406"/>
            <ac:inkMk id="159" creationId="{2C9C0106-4F03-47BD-87BE-F935EDE9C93D}"/>
          </ac:inkMkLst>
        </pc:inkChg>
        <pc:inkChg chg="mod">
          <ac:chgData name="仁園 呂" userId="eef67f80-1e14-4c90-a22b-aad4575b3ef9" providerId="ADAL" clId="{FC75A137-0438-4E64-A2F8-CF022979D0B8}" dt="2020-06-21T07:48:19.640" v="310"/>
          <ac:inkMkLst>
            <pc:docMk/>
            <pc:sldMk cId="3138503731" sldId="406"/>
            <ac:inkMk id="163" creationId="{815674D1-CEB7-490B-8C80-CA8F8C5B756A}"/>
          </ac:inkMkLst>
        </pc:inkChg>
        <pc:inkChg chg="mod">
          <ac:chgData name="仁園 呂" userId="eef67f80-1e14-4c90-a22b-aad4575b3ef9" providerId="ADAL" clId="{FC75A137-0438-4E64-A2F8-CF022979D0B8}" dt="2020-06-21T07:48:19.640" v="310"/>
          <ac:inkMkLst>
            <pc:docMk/>
            <pc:sldMk cId="3138503731" sldId="406"/>
            <ac:inkMk id="164" creationId="{A09DC524-EC78-427C-93B8-161C80ECADC4}"/>
          </ac:inkMkLst>
        </pc:inkChg>
        <pc:inkChg chg="mod">
          <ac:chgData name="仁園 呂" userId="eef67f80-1e14-4c90-a22b-aad4575b3ef9" providerId="ADAL" clId="{FC75A137-0438-4E64-A2F8-CF022979D0B8}" dt="2020-06-21T07:48:19.640" v="310"/>
          <ac:inkMkLst>
            <pc:docMk/>
            <pc:sldMk cId="3138503731" sldId="406"/>
            <ac:inkMk id="165" creationId="{6015B23F-7CC8-4C91-AD5E-7AC662EE748E}"/>
          </ac:inkMkLst>
        </pc:inkChg>
        <pc:inkChg chg="mod">
          <ac:chgData name="仁園 呂" userId="eef67f80-1e14-4c90-a22b-aad4575b3ef9" providerId="ADAL" clId="{FC75A137-0438-4E64-A2F8-CF022979D0B8}" dt="2020-06-21T07:48:19.640" v="310"/>
          <ac:inkMkLst>
            <pc:docMk/>
            <pc:sldMk cId="3138503731" sldId="406"/>
            <ac:inkMk id="166" creationId="{6A20998E-E111-4C75-BA11-CD2E4EFAB8CB}"/>
          </ac:inkMkLst>
        </pc:inkChg>
        <pc:inkChg chg="mod">
          <ac:chgData name="仁園 呂" userId="eef67f80-1e14-4c90-a22b-aad4575b3ef9" providerId="ADAL" clId="{FC75A137-0438-4E64-A2F8-CF022979D0B8}" dt="2020-06-21T07:48:19.640" v="310"/>
          <ac:inkMkLst>
            <pc:docMk/>
            <pc:sldMk cId="3138503731" sldId="406"/>
            <ac:inkMk id="167" creationId="{B65D7C66-FF0B-48D1-A342-092342ACC1EF}"/>
          </ac:inkMkLst>
        </pc:inkChg>
        <pc:inkChg chg="mod">
          <ac:chgData name="仁園 呂" userId="eef67f80-1e14-4c90-a22b-aad4575b3ef9" providerId="ADAL" clId="{FC75A137-0438-4E64-A2F8-CF022979D0B8}" dt="2020-06-21T07:48:19.640" v="310"/>
          <ac:inkMkLst>
            <pc:docMk/>
            <pc:sldMk cId="3138503731" sldId="406"/>
            <ac:inkMk id="168" creationId="{06D975F8-51C1-4F4D-B0C8-AB1D4D2B232F}"/>
          </ac:inkMkLst>
        </pc:inkChg>
        <pc:inkChg chg="mod">
          <ac:chgData name="仁園 呂" userId="eef67f80-1e14-4c90-a22b-aad4575b3ef9" providerId="ADAL" clId="{FC75A137-0438-4E64-A2F8-CF022979D0B8}" dt="2020-06-21T07:48:19.640" v="310"/>
          <ac:inkMkLst>
            <pc:docMk/>
            <pc:sldMk cId="3138503731" sldId="406"/>
            <ac:inkMk id="169" creationId="{2E88DD11-8CAB-4AAC-817F-80B6035E0DD9}"/>
          </ac:inkMkLst>
        </pc:inkChg>
        <pc:inkChg chg="mod">
          <ac:chgData name="仁園 呂" userId="eef67f80-1e14-4c90-a22b-aad4575b3ef9" providerId="ADAL" clId="{FC75A137-0438-4E64-A2F8-CF022979D0B8}" dt="2020-06-21T07:48:19.640" v="310"/>
          <ac:inkMkLst>
            <pc:docMk/>
            <pc:sldMk cId="3138503731" sldId="406"/>
            <ac:inkMk id="170" creationId="{A43F0CF1-4462-4077-A3B0-FBCD52A7B306}"/>
          </ac:inkMkLst>
        </pc:inkChg>
        <pc:inkChg chg="mod">
          <ac:chgData name="仁園 呂" userId="eef67f80-1e14-4c90-a22b-aad4575b3ef9" providerId="ADAL" clId="{FC75A137-0438-4E64-A2F8-CF022979D0B8}" dt="2020-06-21T07:48:19.640" v="310"/>
          <ac:inkMkLst>
            <pc:docMk/>
            <pc:sldMk cId="3138503731" sldId="406"/>
            <ac:inkMk id="171" creationId="{97475FD1-4C6F-432A-BA61-E968DA7E027D}"/>
          </ac:inkMkLst>
        </pc:inkChg>
        <pc:inkChg chg="mod">
          <ac:chgData name="仁園 呂" userId="eef67f80-1e14-4c90-a22b-aad4575b3ef9" providerId="ADAL" clId="{FC75A137-0438-4E64-A2F8-CF022979D0B8}" dt="2020-06-21T07:48:19.640" v="310"/>
          <ac:inkMkLst>
            <pc:docMk/>
            <pc:sldMk cId="3138503731" sldId="406"/>
            <ac:inkMk id="172" creationId="{A977F7C4-7F28-4943-9E79-7615EC4ABFCB}"/>
          </ac:inkMkLst>
        </pc:inkChg>
        <pc:inkChg chg="mod">
          <ac:chgData name="仁園 呂" userId="eef67f80-1e14-4c90-a22b-aad4575b3ef9" providerId="ADAL" clId="{FC75A137-0438-4E64-A2F8-CF022979D0B8}" dt="2020-06-21T07:48:20.851" v="311"/>
          <ac:inkMkLst>
            <pc:docMk/>
            <pc:sldMk cId="3138503731" sldId="406"/>
            <ac:inkMk id="175" creationId="{E44A539F-44FC-450E-B433-50C2E1857E9C}"/>
          </ac:inkMkLst>
        </pc:inkChg>
        <pc:inkChg chg="mod">
          <ac:chgData name="仁園 呂" userId="eef67f80-1e14-4c90-a22b-aad4575b3ef9" providerId="ADAL" clId="{FC75A137-0438-4E64-A2F8-CF022979D0B8}" dt="2020-06-21T07:48:20.851" v="311"/>
          <ac:inkMkLst>
            <pc:docMk/>
            <pc:sldMk cId="3138503731" sldId="406"/>
            <ac:inkMk id="176" creationId="{3692E741-86C2-42DF-B0A9-FA755ED72076}"/>
          </ac:inkMkLst>
        </pc:inkChg>
        <pc:inkChg chg="mod">
          <ac:chgData name="仁園 呂" userId="eef67f80-1e14-4c90-a22b-aad4575b3ef9" providerId="ADAL" clId="{FC75A137-0438-4E64-A2F8-CF022979D0B8}" dt="2020-06-21T07:48:29.718" v="312"/>
          <ac:inkMkLst>
            <pc:docMk/>
            <pc:sldMk cId="3138503731" sldId="406"/>
            <ac:inkMk id="178" creationId="{56529249-6AF0-4819-AE98-85ACBB618AA1}"/>
          </ac:inkMkLst>
        </pc:inkChg>
        <pc:inkChg chg="mod">
          <ac:chgData name="仁園 呂" userId="eef67f80-1e14-4c90-a22b-aad4575b3ef9" providerId="ADAL" clId="{FC75A137-0438-4E64-A2F8-CF022979D0B8}" dt="2020-06-21T07:48:29.718" v="312"/>
          <ac:inkMkLst>
            <pc:docMk/>
            <pc:sldMk cId="3138503731" sldId="406"/>
            <ac:inkMk id="179" creationId="{99464967-4BD9-48BF-AF8C-97D7CAE2D7FC}"/>
          </ac:inkMkLst>
        </pc:inkChg>
        <pc:inkChg chg="mod">
          <ac:chgData name="仁園 呂" userId="eef67f80-1e14-4c90-a22b-aad4575b3ef9" providerId="ADAL" clId="{FC75A137-0438-4E64-A2F8-CF022979D0B8}" dt="2020-06-21T07:48:37.386" v="313"/>
          <ac:inkMkLst>
            <pc:docMk/>
            <pc:sldMk cId="3138503731" sldId="406"/>
            <ac:inkMk id="180" creationId="{0437DD4B-3ADA-4B0D-827D-A21882261EE3}"/>
          </ac:inkMkLst>
        </pc:inkChg>
        <pc:inkChg chg="mod">
          <ac:chgData name="仁園 呂" userId="eef67f80-1e14-4c90-a22b-aad4575b3ef9" providerId="ADAL" clId="{FC75A137-0438-4E64-A2F8-CF022979D0B8}" dt="2020-06-21T07:48:37.386" v="313"/>
          <ac:inkMkLst>
            <pc:docMk/>
            <pc:sldMk cId="3138503731" sldId="406"/>
            <ac:inkMk id="181" creationId="{C09AA361-646A-4343-BC14-D05F84A82CD5}"/>
          </ac:inkMkLst>
        </pc:inkChg>
        <pc:inkChg chg="mod">
          <ac:chgData name="仁園 呂" userId="eef67f80-1e14-4c90-a22b-aad4575b3ef9" providerId="ADAL" clId="{FC75A137-0438-4E64-A2F8-CF022979D0B8}" dt="2020-06-21T07:48:37.386" v="313"/>
          <ac:inkMkLst>
            <pc:docMk/>
            <pc:sldMk cId="3138503731" sldId="406"/>
            <ac:inkMk id="184" creationId="{11640321-AFEE-4C52-A967-21B0EA63DFFE}"/>
          </ac:inkMkLst>
        </pc:inkChg>
        <pc:inkChg chg="mod">
          <ac:chgData name="仁園 呂" userId="eef67f80-1e14-4c90-a22b-aad4575b3ef9" providerId="ADAL" clId="{FC75A137-0438-4E64-A2F8-CF022979D0B8}" dt="2020-06-21T07:48:37.386" v="313"/>
          <ac:inkMkLst>
            <pc:docMk/>
            <pc:sldMk cId="3138503731" sldId="406"/>
            <ac:inkMk id="185" creationId="{067185BC-BF22-4114-99C0-1B5ABE83E32D}"/>
          </ac:inkMkLst>
        </pc:inkChg>
        <pc:inkChg chg="mod">
          <ac:chgData name="仁園 呂" userId="eef67f80-1e14-4c90-a22b-aad4575b3ef9" providerId="ADAL" clId="{FC75A137-0438-4E64-A2F8-CF022979D0B8}" dt="2020-06-21T07:48:37.386" v="313"/>
          <ac:inkMkLst>
            <pc:docMk/>
            <pc:sldMk cId="3138503731" sldId="406"/>
            <ac:inkMk id="186" creationId="{BFA9F45F-73C5-496E-98BC-3D9DADD5C562}"/>
          </ac:inkMkLst>
        </pc:inkChg>
        <pc:inkChg chg="mod">
          <ac:chgData name="仁園 呂" userId="eef67f80-1e14-4c90-a22b-aad4575b3ef9" providerId="ADAL" clId="{FC75A137-0438-4E64-A2F8-CF022979D0B8}" dt="2020-06-21T07:48:37.386" v="313"/>
          <ac:inkMkLst>
            <pc:docMk/>
            <pc:sldMk cId="3138503731" sldId="406"/>
            <ac:inkMk id="187" creationId="{A6E64C1A-96DC-4356-8A15-F964F78627F9}"/>
          </ac:inkMkLst>
        </pc:inkChg>
        <pc:inkChg chg="mod">
          <ac:chgData name="仁園 呂" userId="eef67f80-1e14-4c90-a22b-aad4575b3ef9" providerId="ADAL" clId="{FC75A137-0438-4E64-A2F8-CF022979D0B8}" dt="2020-06-21T07:48:37.386" v="313"/>
          <ac:inkMkLst>
            <pc:docMk/>
            <pc:sldMk cId="3138503731" sldId="406"/>
            <ac:inkMk id="188" creationId="{C487A5E2-AF8E-4F9B-A9C3-549AD509A5C8}"/>
          </ac:inkMkLst>
        </pc:inkChg>
        <pc:inkChg chg="mod">
          <ac:chgData name="仁園 呂" userId="eef67f80-1e14-4c90-a22b-aad4575b3ef9" providerId="ADAL" clId="{FC75A137-0438-4E64-A2F8-CF022979D0B8}" dt="2020-06-21T07:48:37.386" v="313"/>
          <ac:inkMkLst>
            <pc:docMk/>
            <pc:sldMk cId="3138503731" sldId="406"/>
            <ac:inkMk id="189" creationId="{0E770A7D-D3FD-447E-B461-AFA7CEF7B51F}"/>
          </ac:inkMkLst>
        </pc:inkChg>
        <pc:inkChg chg="mod">
          <ac:chgData name="仁園 呂" userId="eef67f80-1e14-4c90-a22b-aad4575b3ef9" providerId="ADAL" clId="{FC75A137-0438-4E64-A2F8-CF022979D0B8}" dt="2020-06-21T07:48:37.386" v="313"/>
          <ac:inkMkLst>
            <pc:docMk/>
            <pc:sldMk cId="3138503731" sldId="406"/>
            <ac:inkMk id="190" creationId="{EF545B6A-7072-4E5C-9EA6-9FDB121A1D1F}"/>
          </ac:inkMkLst>
        </pc:inkChg>
        <pc:inkChg chg="mod">
          <ac:chgData name="仁園 呂" userId="eef67f80-1e14-4c90-a22b-aad4575b3ef9" providerId="ADAL" clId="{FC75A137-0438-4E64-A2F8-CF022979D0B8}" dt="2020-06-21T07:48:37.386" v="313"/>
          <ac:inkMkLst>
            <pc:docMk/>
            <pc:sldMk cId="3138503731" sldId="406"/>
            <ac:inkMk id="191" creationId="{1EE49230-FF03-45B9-9E6D-D458FD679922}"/>
          </ac:inkMkLst>
        </pc:inkChg>
        <pc:inkChg chg="mod">
          <ac:chgData name="仁園 呂" userId="eef67f80-1e14-4c90-a22b-aad4575b3ef9" providerId="ADAL" clId="{FC75A137-0438-4E64-A2F8-CF022979D0B8}" dt="2020-06-21T07:48:37.386" v="313"/>
          <ac:inkMkLst>
            <pc:docMk/>
            <pc:sldMk cId="3138503731" sldId="406"/>
            <ac:inkMk id="192" creationId="{05B7FE43-4DFE-4C27-AFBC-4D2719714CF7}"/>
          </ac:inkMkLst>
        </pc:inkChg>
        <pc:inkChg chg="mod">
          <ac:chgData name="仁園 呂" userId="eef67f80-1e14-4c90-a22b-aad4575b3ef9" providerId="ADAL" clId="{FC75A137-0438-4E64-A2F8-CF022979D0B8}" dt="2020-06-21T07:48:37.386" v="313"/>
          <ac:inkMkLst>
            <pc:docMk/>
            <pc:sldMk cId="3138503731" sldId="406"/>
            <ac:inkMk id="193" creationId="{D2B9CAA1-129E-4DC5-B3D9-E57D173F4127}"/>
          </ac:inkMkLst>
        </pc:inkChg>
        <pc:inkChg chg="mod">
          <ac:chgData name="仁園 呂" userId="eef67f80-1e14-4c90-a22b-aad4575b3ef9" providerId="ADAL" clId="{FC75A137-0438-4E64-A2F8-CF022979D0B8}" dt="2020-06-21T07:48:39.476" v="314"/>
          <ac:inkMkLst>
            <pc:docMk/>
            <pc:sldMk cId="3138503731" sldId="406"/>
            <ac:inkMk id="194" creationId="{B507F268-2A0D-4DD1-9EEB-FAF3B00374F4}"/>
          </ac:inkMkLst>
        </pc:inkChg>
        <pc:inkChg chg="mod">
          <ac:chgData name="仁園 呂" userId="eef67f80-1e14-4c90-a22b-aad4575b3ef9" providerId="ADAL" clId="{FC75A137-0438-4E64-A2F8-CF022979D0B8}" dt="2020-06-21T07:48:39.476" v="314"/>
          <ac:inkMkLst>
            <pc:docMk/>
            <pc:sldMk cId="3138503731" sldId="406"/>
            <ac:inkMk id="195" creationId="{500157B3-5D27-418B-810E-AE45B08A5BF7}"/>
          </ac:inkMkLst>
        </pc:inkChg>
        <pc:inkChg chg="mod">
          <ac:chgData name="仁園 呂" userId="eef67f80-1e14-4c90-a22b-aad4575b3ef9" providerId="ADAL" clId="{FC75A137-0438-4E64-A2F8-CF022979D0B8}" dt="2020-06-21T07:48:37.386" v="313"/>
          <ac:inkMkLst>
            <pc:docMk/>
            <pc:sldMk cId="3138503731" sldId="406"/>
            <ac:inkMk id="196" creationId="{BDB9D7DC-30B7-4BDA-8178-8DCD18A0325C}"/>
          </ac:inkMkLst>
        </pc:inkChg>
        <pc:inkChg chg="mod">
          <ac:chgData name="仁園 呂" userId="eef67f80-1e14-4c90-a22b-aad4575b3ef9" providerId="ADAL" clId="{FC75A137-0438-4E64-A2F8-CF022979D0B8}" dt="2020-06-21T07:48:37.386" v="313"/>
          <ac:inkMkLst>
            <pc:docMk/>
            <pc:sldMk cId="3138503731" sldId="406"/>
            <ac:inkMk id="197" creationId="{0E66E356-262F-4A77-9FF4-1EC68137B9B7}"/>
          </ac:inkMkLst>
        </pc:inkChg>
        <pc:inkChg chg="mod">
          <ac:chgData name="仁園 呂" userId="eef67f80-1e14-4c90-a22b-aad4575b3ef9" providerId="ADAL" clId="{FC75A137-0438-4E64-A2F8-CF022979D0B8}" dt="2020-06-21T07:48:39.476" v="314"/>
          <ac:inkMkLst>
            <pc:docMk/>
            <pc:sldMk cId="3138503731" sldId="406"/>
            <ac:inkMk id="203" creationId="{9DB47924-FB58-4A9F-A00A-535927AB0865}"/>
          </ac:inkMkLst>
        </pc:inkChg>
        <pc:inkChg chg="mod">
          <ac:chgData name="仁園 呂" userId="eef67f80-1e14-4c90-a22b-aad4575b3ef9" providerId="ADAL" clId="{FC75A137-0438-4E64-A2F8-CF022979D0B8}" dt="2020-06-21T07:48:39.476" v="314"/>
          <ac:inkMkLst>
            <pc:docMk/>
            <pc:sldMk cId="3138503731" sldId="406"/>
            <ac:inkMk id="204" creationId="{5440801F-396B-422F-9FDD-F7CD9C19E2B4}"/>
          </ac:inkMkLst>
        </pc:inkChg>
        <pc:inkChg chg="mod">
          <ac:chgData name="仁園 呂" userId="eef67f80-1e14-4c90-a22b-aad4575b3ef9" providerId="ADAL" clId="{FC75A137-0438-4E64-A2F8-CF022979D0B8}" dt="2020-06-21T07:48:39.476" v="314"/>
          <ac:inkMkLst>
            <pc:docMk/>
            <pc:sldMk cId="3138503731" sldId="406"/>
            <ac:inkMk id="205" creationId="{1308E634-BFA8-4AA4-92B7-9098642F2916}"/>
          </ac:inkMkLst>
        </pc:inkChg>
        <pc:inkChg chg="mod">
          <ac:chgData name="仁園 呂" userId="eef67f80-1e14-4c90-a22b-aad4575b3ef9" providerId="ADAL" clId="{FC75A137-0438-4E64-A2F8-CF022979D0B8}" dt="2020-06-21T07:48:39.476" v="314"/>
          <ac:inkMkLst>
            <pc:docMk/>
            <pc:sldMk cId="3138503731" sldId="406"/>
            <ac:inkMk id="206" creationId="{B5F5FDBB-B632-4B6B-9CEF-DA251AB6C4BD}"/>
          </ac:inkMkLst>
        </pc:inkChg>
        <pc:inkChg chg="mod">
          <ac:chgData name="仁園 呂" userId="eef67f80-1e14-4c90-a22b-aad4575b3ef9" providerId="ADAL" clId="{FC75A137-0438-4E64-A2F8-CF022979D0B8}" dt="2020-06-21T07:49:55.404" v="315"/>
          <ac:inkMkLst>
            <pc:docMk/>
            <pc:sldMk cId="3138503731" sldId="406"/>
            <ac:inkMk id="209" creationId="{7283D802-95A8-414C-9988-D296587F8EA2}"/>
          </ac:inkMkLst>
        </pc:inkChg>
        <pc:inkChg chg="mod">
          <ac:chgData name="仁園 呂" userId="eef67f80-1e14-4c90-a22b-aad4575b3ef9" providerId="ADAL" clId="{FC75A137-0438-4E64-A2F8-CF022979D0B8}" dt="2020-06-21T07:49:55.404" v="315"/>
          <ac:inkMkLst>
            <pc:docMk/>
            <pc:sldMk cId="3138503731" sldId="406"/>
            <ac:inkMk id="210" creationId="{0A148C72-6A9E-4890-BDDD-42B8BEC95B62}"/>
          </ac:inkMkLst>
        </pc:inkChg>
        <pc:inkChg chg="mod">
          <ac:chgData name="仁園 呂" userId="eef67f80-1e14-4c90-a22b-aad4575b3ef9" providerId="ADAL" clId="{FC75A137-0438-4E64-A2F8-CF022979D0B8}" dt="2020-06-21T07:49:55.404" v="315"/>
          <ac:inkMkLst>
            <pc:docMk/>
            <pc:sldMk cId="3138503731" sldId="406"/>
            <ac:inkMk id="211" creationId="{A6AD7B89-041B-496B-A159-F19EAAA8C3DD}"/>
          </ac:inkMkLst>
        </pc:inkChg>
        <pc:inkChg chg="mod">
          <ac:chgData name="仁園 呂" userId="eef67f80-1e14-4c90-a22b-aad4575b3ef9" providerId="ADAL" clId="{FC75A137-0438-4E64-A2F8-CF022979D0B8}" dt="2020-06-21T07:49:55.404" v="315"/>
          <ac:inkMkLst>
            <pc:docMk/>
            <pc:sldMk cId="3138503731" sldId="406"/>
            <ac:inkMk id="212" creationId="{A64725EE-F4CF-4851-9C2A-42FE10DC50A6}"/>
          </ac:inkMkLst>
        </pc:inkChg>
        <pc:inkChg chg="mod">
          <ac:chgData name="仁園 呂" userId="eef67f80-1e14-4c90-a22b-aad4575b3ef9" providerId="ADAL" clId="{FC75A137-0438-4E64-A2F8-CF022979D0B8}" dt="2020-06-21T07:49:55.404" v="315"/>
          <ac:inkMkLst>
            <pc:docMk/>
            <pc:sldMk cId="3138503731" sldId="406"/>
            <ac:inkMk id="213" creationId="{6452A344-08CC-406C-A087-2B690D296415}"/>
          </ac:inkMkLst>
        </pc:inkChg>
        <pc:inkChg chg="mod">
          <ac:chgData name="仁園 呂" userId="eef67f80-1e14-4c90-a22b-aad4575b3ef9" providerId="ADAL" clId="{FC75A137-0438-4E64-A2F8-CF022979D0B8}" dt="2020-06-21T07:49:55.404" v="315"/>
          <ac:inkMkLst>
            <pc:docMk/>
            <pc:sldMk cId="3138503731" sldId="406"/>
            <ac:inkMk id="214" creationId="{3EDAB0AC-F5D4-4753-A5EE-2F7697B52613}"/>
          </ac:inkMkLst>
        </pc:inkChg>
        <pc:inkChg chg="mod">
          <ac:chgData name="仁園 呂" userId="eef67f80-1e14-4c90-a22b-aad4575b3ef9" providerId="ADAL" clId="{FC75A137-0438-4E64-A2F8-CF022979D0B8}" dt="2020-06-21T07:49:55.404" v="315"/>
          <ac:inkMkLst>
            <pc:docMk/>
            <pc:sldMk cId="3138503731" sldId="406"/>
            <ac:inkMk id="215" creationId="{D63EBCA7-5855-4ED5-A902-C78136902078}"/>
          </ac:inkMkLst>
        </pc:inkChg>
        <pc:inkChg chg="mod">
          <ac:chgData name="仁園 呂" userId="eef67f80-1e14-4c90-a22b-aad4575b3ef9" providerId="ADAL" clId="{FC75A137-0438-4E64-A2F8-CF022979D0B8}" dt="2020-06-21T07:49:55.404" v="315"/>
          <ac:inkMkLst>
            <pc:docMk/>
            <pc:sldMk cId="3138503731" sldId="406"/>
            <ac:inkMk id="216" creationId="{12B4FA97-F8C1-40A3-9512-248B75663F49}"/>
          </ac:inkMkLst>
        </pc:inkChg>
        <pc:inkChg chg="mod">
          <ac:chgData name="仁園 呂" userId="eef67f80-1e14-4c90-a22b-aad4575b3ef9" providerId="ADAL" clId="{FC75A137-0438-4E64-A2F8-CF022979D0B8}" dt="2020-06-21T07:49:55.404" v="315"/>
          <ac:inkMkLst>
            <pc:docMk/>
            <pc:sldMk cId="3138503731" sldId="406"/>
            <ac:inkMk id="217" creationId="{C7ADCD17-9F4B-4A3E-A087-F1B565E5AAB3}"/>
          </ac:inkMkLst>
        </pc:inkChg>
        <pc:inkChg chg="mod">
          <ac:chgData name="仁園 呂" userId="eef67f80-1e14-4c90-a22b-aad4575b3ef9" providerId="ADAL" clId="{FC75A137-0438-4E64-A2F8-CF022979D0B8}" dt="2020-06-21T07:49:55.404" v="315"/>
          <ac:inkMkLst>
            <pc:docMk/>
            <pc:sldMk cId="3138503731" sldId="406"/>
            <ac:inkMk id="218" creationId="{8424662F-A27D-4011-9152-0A16018C8E3F}"/>
          </ac:inkMkLst>
        </pc:inkChg>
        <pc:inkChg chg="mod">
          <ac:chgData name="仁園 呂" userId="eef67f80-1e14-4c90-a22b-aad4575b3ef9" providerId="ADAL" clId="{FC75A137-0438-4E64-A2F8-CF022979D0B8}" dt="2020-06-21T07:49:55.404" v="315"/>
          <ac:inkMkLst>
            <pc:docMk/>
            <pc:sldMk cId="3138503731" sldId="406"/>
            <ac:inkMk id="219" creationId="{EA02761A-6858-463F-810D-D1D05AA80100}"/>
          </ac:inkMkLst>
        </pc:inkChg>
        <pc:inkChg chg="mod">
          <ac:chgData name="仁園 呂" userId="eef67f80-1e14-4c90-a22b-aad4575b3ef9" providerId="ADAL" clId="{FC75A137-0438-4E64-A2F8-CF022979D0B8}" dt="2020-06-21T07:49:55.404" v="315"/>
          <ac:inkMkLst>
            <pc:docMk/>
            <pc:sldMk cId="3138503731" sldId="406"/>
            <ac:inkMk id="220" creationId="{FDE1A540-375A-4B3C-A678-BA0D74BAF4EE}"/>
          </ac:inkMkLst>
        </pc:inkChg>
        <pc:inkChg chg="mod">
          <ac:chgData name="仁園 呂" userId="eef67f80-1e14-4c90-a22b-aad4575b3ef9" providerId="ADAL" clId="{FC75A137-0438-4E64-A2F8-CF022979D0B8}" dt="2020-06-21T07:49:55.404" v="315"/>
          <ac:inkMkLst>
            <pc:docMk/>
            <pc:sldMk cId="3138503731" sldId="406"/>
            <ac:inkMk id="221" creationId="{9396B228-57E1-406C-A3F2-41366630360B}"/>
          </ac:inkMkLst>
        </pc:inkChg>
        <pc:inkChg chg="mod">
          <ac:chgData name="仁園 呂" userId="eef67f80-1e14-4c90-a22b-aad4575b3ef9" providerId="ADAL" clId="{FC75A137-0438-4E64-A2F8-CF022979D0B8}" dt="2020-06-21T07:49:55.404" v="315"/>
          <ac:inkMkLst>
            <pc:docMk/>
            <pc:sldMk cId="3138503731" sldId="406"/>
            <ac:inkMk id="222" creationId="{633E527C-AFAF-4439-8F81-DA9A748E8DCC}"/>
          </ac:inkMkLst>
        </pc:inkChg>
        <pc:inkChg chg="mod">
          <ac:chgData name="仁園 呂" userId="eef67f80-1e14-4c90-a22b-aad4575b3ef9" providerId="ADAL" clId="{FC75A137-0438-4E64-A2F8-CF022979D0B8}" dt="2020-06-21T07:49:55.404" v="315"/>
          <ac:inkMkLst>
            <pc:docMk/>
            <pc:sldMk cId="3138503731" sldId="406"/>
            <ac:inkMk id="223" creationId="{A204ED52-3E64-4059-8B0E-29BDC544FF24}"/>
          </ac:inkMkLst>
        </pc:inkChg>
        <pc:inkChg chg="mod">
          <ac:chgData name="仁園 呂" userId="eef67f80-1e14-4c90-a22b-aad4575b3ef9" providerId="ADAL" clId="{FC75A137-0438-4E64-A2F8-CF022979D0B8}" dt="2020-06-21T07:50:48.603" v="316"/>
          <ac:inkMkLst>
            <pc:docMk/>
            <pc:sldMk cId="3138503731" sldId="406"/>
            <ac:inkMk id="225" creationId="{09EE6CCA-84C1-4E79-BADA-9A27E3E68BE9}"/>
          </ac:inkMkLst>
        </pc:inkChg>
        <pc:inkChg chg="mod">
          <ac:chgData name="仁園 呂" userId="eef67f80-1e14-4c90-a22b-aad4575b3ef9" providerId="ADAL" clId="{FC75A137-0438-4E64-A2F8-CF022979D0B8}" dt="2020-06-21T07:50:48.603" v="316"/>
          <ac:inkMkLst>
            <pc:docMk/>
            <pc:sldMk cId="3138503731" sldId="406"/>
            <ac:inkMk id="226" creationId="{E44829FB-3BA2-4CA2-A4CD-0163A54E1AAC}"/>
          </ac:inkMkLst>
        </pc:inkChg>
        <pc:inkChg chg="mod">
          <ac:chgData name="仁園 呂" userId="eef67f80-1e14-4c90-a22b-aad4575b3ef9" providerId="ADAL" clId="{FC75A137-0438-4E64-A2F8-CF022979D0B8}" dt="2020-06-21T07:50:48.603" v="316"/>
          <ac:inkMkLst>
            <pc:docMk/>
            <pc:sldMk cId="3138503731" sldId="406"/>
            <ac:inkMk id="227" creationId="{BA37493E-F81E-4FC8-9DE9-16E5FE0604FD}"/>
          </ac:inkMkLst>
        </pc:inkChg>
        <pc:inkChg chg="mod">
          <ac:chgData name="仁園 呂" userId="eef67f80-1e14-4c90-a22b-aad4575b3ef9" providerId="ADAL" clId="{FC75A137-0438-4E64-A2F8-CF022979D0B8}" dt="2020-06-21T07:50:48.603" v="316"/>
          <ac:inkMkLst>
            <pc:docMk/>
            <pc:sldMk cId="3138503731" sldId="406"/>
            <ac:inkMk id="228" creationId="{34C2AF8A-5DD2-4CD7-88AF-976DCF474940}"/>
          </ac:inkMkLst>
        </pc:inkChg>
        <pc:inkChg chg="mod">
          <ac:chgData name="仁園 呂" userId="eef67f80-1e14-4c90-a22b-aad4575b3ef9" providerId="ADAL" clId="{FC75A137-0438-4E64-A2F8-CF022979D0B8}" dt="2020-06-21T07:50:48.603" v="316"/>
          <ac:inkMkLst>
            <pc:docMk/>
            <pc:sldMk cId="3138503731" sldId="406"/>
            <ac:inkMk id="229" creationId="{0316715D-4FD4-4704-B462-8DEC10220C6C}"/>
          </ac:inkMkLst>
        </pc:inkChg>
        <pc:inkChg chg="mod">
          <ac:chgData name="仁園 呂" userId="eef67f80-1e14-4c90-a22b-aad4575b3ef9" providerId="ADAL" clId="{FC75A137-0438-4E64-A2F8-CF022979D0B8}" dt="2020-06-21T07:50:48.603" v="316"/>
          <ac:inkMkLst>
            <pc:docMk/>
            <pc:sldMk cId="3138503731" sldId="406"/>
            <ac:inkMk id="230" creationId="{A9224E28-B995-499C-9C71-9B0277780C9F}"/>
          </ac:inkMkLst>
        </pc:inkChg>
        <pc:inkChg chg="mod">
          <ac:chgData name="仁園 呂" userId="eef67f80-1e14-4c90-a22b-aad4575b3ef9" providerId="ADAL" clId="{FC75A137-0438-4E64-A2F8-CF022979D0B8}" dt="2020-06-21T07:50:48.603" v="316"/>
          <ac:inkMkLst>
            <pc:docMk/>
            <pc:sldMk cId="3138503731" sldId="406"/>
            <ac:inkMk id="231" creationId="{AFCA0BBB-8C2C-4E1B-A4C1-390059A3BFA4}"/>
          </ac:inkMkLst>
        </pc:inkChg>
        <pc:inkChg chg="mod">
          <ac:chgData name="仁園 呂" userId="eef67f80-1e14-4c90-a22b-aad4575b3ef9" providerId="ADAL" clId="{FC75A137-0438-4E64-A2F8-CF022979D0B8}" dt="2020-06-21T07:50:54.768" v="317"/>
          <ac:inkMkLst>
            <pc:docMk/>
            <pc:sldMk cId="3138503731" sldId="406"/>
            <ac:inkMk id="233" creationId="{44935F41-1898-4281-B3F3-0633DBE85017}"/>
          </ac:inkMkLst>
        </pc:inkChg>
        <pc:inkChg chg="mod">
          <ac:chgData name="仁園 呂" userId="eef67f80-1e14-4c90-a22b-aad4575b3ef9" providerId="ADAL" clId="{FC75A137-0438-4E64-A2F8-CF022979D0B8}" dt="2020-06-21T07:50:54.768" v="317"/>
          <ac:inkMkLst>
            <pc:docMk/>
            <pc:sldMk cId="3138503731" sldId="406"/>
            <ac:inkMk id="234" creationId="{A8951F31-0B30-4280-8074-B81FF94E1A61}"/>
          </ac:inkMkLst>
        </pc:inkChg>
        <pc:inkChg chg="mod">
          <ac:chgData name="仁園 呂" userId="eef67f80-1e14-4c90-a22b-aad4575b3ef9" providerId="ADAL" clId="{FC75A137-0438-4E64-A2F8-CF022979D0B8}" dt="2020-06-21T07:50:54.768" v="317"/>
          <ac:inkMkLst>
            <pc:docMk/>
            <pc:sldMk cId="3138503731" sldId="406"/>
            <ac:inkMk id="235" creationId="{B419450A-921A-4C94-8DF4-0DC9DB008747}"/>
          </ac:inkMkLst>
        </pc:inkChg>
        <pc:inkChg chg="mod">
          <ac:chgData name="仁園 呂" userId="eef67f80-1e14-4c90-a22b-aad4575b3ef9" providerId="ADAL" clId="{FC75A137-0438-4E64-A2F8-CF022979D0B8}" dt="2020-06-21T07:50:54.768" v="317"/>
          <ac:inkMkLst>
            <pc:docMk/>
            <pc:sldMk cId="3138503731" sldId="406"/>
            <ac:inkMk id="236" creationId="{004454A5-2C7C-4AF9-B6DF-66FB4AEC66F9}"/>
          </ac:inkMkLst>
        </pc:inkChg>
        <pc:inkChg chg="mod">
          <ac:chgData name="仁園 呂" userId="eef67f80-1e14-4c90-a22b-aad4575b3ef9" providerId="ADAL" clId="{FC75A137-0438-4E64-A2F8-CF022979D0B8}" dt="2020-06-21T07:50:54.768" v="317"/>
          <ac:inkMkLst>
            <pc:docMk/>
            <pc:sldMk cId="3138503731" sldId="406"/>
            <ac:inkMk id="237" creationId="{B67D9E92-01B2-49A5-8EB7-888F672F615A}"/>
          </ac:inkMkLst>
        </pc:inkChg>
        <pc:inkChg chg="del mod">
          <ac:chgData name="仁園 呂" userId="eef67f80-1e14-4c90-a22b-aad4575b3ef9" providerId="ADAL" clId="{FC75A137-0438-4E64-A2F8-CF022979D0B8}" dt="2020-06-21T07:52:05.362" v="325"/>
          <ac:inkMkLst>
            <pc:docMk/>
            <pc:sldMk cId="3138503731" sldId="406"/>
            <ac:inkMk id="240" creationId="{EA603626-57EB-449D-BD56-37877E937F66}"/>
          </ac:inkMkLst>
        </pc:inkChg>
        <pc:inkChg chg="del mod">
          <ac:chgData name="仁園 呂" userId="eef67f80-1e14-4c90-a22b-aad4575b3ef9" providerId="ADAL" clId="{FC75A137-0438-4E64-A2F8-CF022979D0B8}" dt="2020-06-21T07:52:05.363" v="328"/>
          <ac:inkMkLst>
            <pc:docMk/>
            <pc:sldMk cId="3138503731" sldId="406"/>
            <ac:inkMk id="241" creationId="{ABA6E035-1CEB-4483-9C76-7C8CF247000F}"/>
          </ac:inkMkLst>
        </pc:inkChg>
        <pc:inkChg chg="del mod">
          <ac:chgData name="仁園 呂" userId="eef67f80-1e14-4c90-a22b-aad4575b3ef9" providerId="ADAL" clId="{FC75A137-0438-4E64-A2F8-CF022979D0B8}" dt="2020-06-21T07:52:05.362" v="324"/>
          <ac:inkMkLst>
            <pc:docMk/>
            <pc:sldMk cId="3138503731" sldId="406"/>
            <ac:inkMk id="242" creationId="{1EC9FC70-D6E8-4194-A678-5E3497CC2040}"/>
          </ac:inkMkLst>
        </pc:inkChg>
        <pc:inkChg chg="del mod">
          <ac:chgData name="仁園 呂" userId="eef67f80-1e14-4c90-a22b-aad4575b3ef9" providerId="ADAL" clId="{FC75A137-0438-4E64-A2F8-CF022979D0B8}" dt="2020-06-21T07:52:05.362" v="322"/>
          <ac:inkMkLst>
            <pc:docMk/>
            <pc:sldMk cId="3138503731" sldId="406"/>
            <ac:inkMk id="243" creationId="{5CBF7697-BBAA-46E0-BBC1-80CAE63D9ED2}"/>
          </ac:inkMkLst>
        </pc:inkChg>
        <pc:inkChg chg="del mod">
          <ac:chgData name="仁園 呂" userId="eef67f80-1e14-4c90-a22b-aad4575b3ef9" providerId="ADAL" clId="{FC75A137-0438-4E64-A2F8-CF022979D0B8}" dt="2020-06-21T07:52:05.361" v="321"/>
          <ac:inkMkLst>
            <pc:docMk/>
            <pc:sldMk cId="3138503731" sldId="406"/>
            <ac:inkMk id="244" creationId="{56DB33CF-273E-4CDC-89E8-DBAAD01FF2EF}"/>
          </ac:inkMkLst>
        </pc:inkChg>
        <pc:inkChg chg="del mod">
          <ac:chgData name="仁園 呂" userId="eef67f80-1e14-4c90-a22b-aad4575b3ef9" providerId="ADAL" clId="{FC75A137-0438-4E64-A2F8-CF022979D0B8}" dt="2020-06-21T07:52:05.363" v="326"/>
          <ac:inkMkLst>
            <pc:docMk/>
            <pc:sldMk cId="3138503731" sldId="406"/>
            <ac:inkMk id="245" creationId="{5961C0D8-FE4D-418F-B482-A8DDDE2C2EC5}"/>
          </ac:inkMkLst>
        </pc:inkChg>
        <pc:inkChg chg="del mod">
          <ac:chgData name="仁園 呂" userId="eef67f80-1e14-4c90-a22b-aad4575b3ef9" providerId="ADAL" clId="{FC75A137-0438-4E64-A2F8-CF022979D0B8}" dt="2020-06-21T07:52:05.361" v="320"/>
          <ac:inkMkLst>
            <pc:docMk/>
            <pc:sldMk cId="3138503731" sldId="406"/>
            <ac:inkMk id="247" creationId="{916F4677-4F1A-45BE-844D-63452E418F72}"/>
          </ac:inkMkLst>
        </pc:inkChg>
        <pc:inkChg chg="del">
          <ac:chgData name="仁園 呂" userId="eef67f80-1e14-4c90-a22b-aad4575b3ef9" providerId="ADAL" clId="{FC75A137-0438-4E64-A2F8-CF022979D0B8}" dt="2020-06-21T07:52:05.362" v="323"/>
          <ac:inkMkLst>
            <pc:docMk/>
            <pc:sldMk cId="3138503731" sldId="406"/>
            <ac:inkMk id="249" creationId="{84515775-2796-460C-A6AF-6BDDB574FFA6}"/>
          </ac:inkMkLst>
        </pc:inkChg>
        <pc:inkChg chg="del">
          <ac:chgData name="仁園 呂" userId="eef67f80-1e14-4c90-a22b-aad4575b3ef9" providerId="ADAL" clId="{FC75A137-0438-4E64-A2F8-CF022979D0B8}" dt="2020-06-21T07:52:05.363" v="327"/>
          <ac:inkMkLst>
            <pc:docMk/>
            <pc:sldMk cId="3138503731" sldId="406"/>
            <ac:inkMk id="250" creationId="{E2A29996-0D7E-45B2-A0B5-4F33FD762755}"/>
          </ac:inkMkLst>
        </pc:inkChg>
        <pc:inkChg chg="del mod">
          <ac:chgData name="仁園 呂" userId="eef67f80-1e14-4c90-a22b-aad4575b3ef9" providerId="ADAL" clId="{FC75A137-0438-4E64-A2F8-CF022979D0B8}" dt="2020-06-21T07:53:16.236" v="334"/>
          <ac:inkMkLst>
            <pc:docMk/>
            <pc:sldMk cId="3138503731" sldId="406"/>
            <ac:inkMk id="251" creationId="{D69E2D43-E27A-4CBB-9D07-72EC9F7E2288}"/>
          </ac:inkMkLst>
        </pc:inkChg>
        <pc:inkChg chg="del mod">
          <ac:chgData name="仁園 呂" userId="eef67f80-1e14-4c90-a22b-aad4575b3ef9" providerId="ADAL" clId="{FC75A137-0438-4E64-A2F8-CF022979D0B8}" dt="2020-06-21T07:53:16.239" v="348"/>
          <ac:inkMkLst>
            <pc:docMk/>
            <pc:sldMk cId="3138503731" sldId="406"/>
            <ac:inkMk id="252" creationId="{66F52FCB-CC86-4F90-B64D-BAE0F7F00D32}"/>
          </ac:inkMkLst>
        </pc:inkChg>
        <pc:inkChg chg="del mod">
          <ac:chgData name="仁園 呂" userId="eef67f80-1e14-4c90-a22b-aad4575b3ef9" providerId="ADAL" clId="{FC75A137-0438-4E64-A2F8-CF022979D0B8}" dt="2020-06-21T07:53:16.238" v="344"/>
          <ac:inkMkLst>
            <pc:docMk/>
            <pc:sldMk cId="3138503731" sldId="406"/>
            <ac:inkMk id="253" creationId="{4DAA517C-93FA-4083-B89A-A408A937DFE6}"/>
          </ac:inkMkLst>
        </pc:inkChg>
        <pc:inkChg chg="del mod">
          <ac:chgData name="仁園 呂" userId="eef67f80-1e14-4c90-a22b-aad4575b3ef9" providerId="ADAL" clId="{FC75A137-0438-4E64-A2F8-CF022979D0B8}" dt="2020-06-21T07:53:16.239" v="349"/>
          <ac:inkMkLst>
            <pc:docMk/>
            <pc:sldMk cId="3138503731" sldId="406"/>
            <ac:inkMk id="254" creationId="{A2C7E1BC-59F8-4DD9-9EA9-4648810A81C3}"/>
          </ac:inkMkLst>
        </pc:inkChg>
        <pc:inkChg chg="del mod">
          <ac:chgData name="仁園 呂" userId="eef67f80-1e14-4c90-a22b-aad4575b3ef9" providerId="ADAL" clId="{FC75A137-0438-4E64-A2F8-CF022979D0B8}" dt="2020-06-21T07:53:16.239" v="347"/>
          <ac:inkMkLst>
            <pc:docMk/>
            <pc:sldMk cId="3138503731" sldId="406"/>
            <ac:inkMk id="255" creationId="{77654437-842A-4092-9688-4893405E82ED}"/>
          </ac:inkMkLst>
        </pc:inkChg>
        <pc:inkChg chg="del mod">
          <ac:chgData name="仁園 呂" userId="eef67f80-1e14-4c90-a22b-aad4575b3ef9" providerId="ADAL" clId="{FC75A137-0438-4E64-A2F8-CF022979D0B8}" dt="2020-06-21T07:53:16.239" v="345"/>
          <ac:inkMkLst>
            <pc:docMk/>
            <pc:sldMk cId="3138503731" sldId="406"/>
            <ac:inkMk id="256" creationId="{2BEDFA87-2F4B-482A-998D-B740168706DB}"/>
          </ac:inkMkLst>
        </pc:inkChg>
        <pc:inkChg chg="del mod">
          <ac:chgData name="仁園 呂" userId="eef67f80-1e14-4c90-a22b-aad4575b3ef9" providerId="ADAL" clId="{FC75A137-0438-4E64-A2F8-CF022979D0B8}" dt="2020-06-21T07:53:16.238" v="341"/>
          <ac:inkMkLst>
            <pc:docMk/>
            <pc:sldMk cId="3138503731" sldId="406"/>
            <ac:inkMk id="257" creationId="{F9F41414-2604-48DC-9ABF-2654C8EBD9D9}"/>
          </ac:inkMkLst>
        </pc:inkChg>
        <pc:inkChg chg="del mod">
          <ac:chgData name="仁園 呂" userId="eef67f80-1e14-4c90-a22b-aad4575b3ef9" providerId="ADAL" clId="{FC75A137-0438-4E64-A2F8-CF022979D0B8}" dt="2020-06-21T07:53:16.238" v="343"/>
          <ac:inkMkLst>
            <pc:docMk/>
            <pc:sldMk cId="3138503731" sldId="406"/>
            <ac:inkMk id="260" creationId="{E1003B26-6F9C-490B-AEE7-1A8E94D28E15}"/>
          </ac:inkMkLst>
        </pc:inkChg>
        <pc:inkChg chg="del mod">
          <ac:chgData name="仁園 呂" userId="eef67f80-1e14-4c90-a22b-aad4575b3ef9" providerId="ADAL" clId="{FC75A137-0438-4E64-A2F8-CF022979D0B8}" dt="2020-06-21T07:53:16.238" v="342"/>
          <ac:inkMkLst>
            <pc:docMk/>
            <pc:sldMk cId="3138503731" sldId="406"/>
            <ac:inkMk id="261" creationId="{B142F18D-AAA0-4119-BBB8-D41A87233CE9}"/>
          </ac:inkMkLst>
        </pc:inkChg>
        <pc:inkChg chg="del mod">
          <ac:chgData name="仁園 呂" userId="eef67f80-1e14-4c90-a22b-aad4575b3ef9" providerId="ADAL" clId="{FC75A137-0438-4E64-A2F8-CF022979D0B8}" dt="2020-06-21T07:53:16.237" v="339"/>
          <ac:inkMkLst>
            <pc:docMk/>
            <pc:sldMk cId="3138503731" sldId="406"/>
            <ac:inkMk id="263" creationId="{27EA1D11-40DC-43E7-B429-F05C9ACD1ACC}"/>
          </ac:inkMkLst>
        </pc:inkChg>
        <pc:inkChg chg="del mod">
          <ac:chgData name="仁園 呂" userId="eef67f80-1e14-4c90-a22b-aad4575b3ef9" providerId="ADAL" clId="{FC75A137-0438-4E64-A2F8-CF022979D0B8}" dt="2020-06-21T07:53:16.239" v="346"/>
          <ac:inkMkLst>
            <pc:docMk/>
            <pc:sldMk cId="3138503731" sldId="406"/>
            <ac:inkMk id="264" creationId="{CCAEC6E0-DEFA-4E4B-8AA5-C92C3DCECCAB}"/>
          </ac:inkMkLst>
        </pc:inkChg>
        <pc:inkChg chg="del mod">
          <ac:chgData name="仁園 呂" userId="eef67f80-1e14-4c90-a22b-aad4575b3ef9" providerId="ADAL" clId="{FC75A137-0438-4E64-A2F8-CF022979D0B8}" dt="2020-06-21T07:53:16.237" v="336"/>
          <ac:inkMkLst>
            <pc:docMk/>
            <pc:sldMk cId="3138503731" sldId="406"/>
            <ac:inkMk id="266" creationId="{2882C1F3-C627-44B6-86C3-D7978CBD7C4B}"/>
          </ac:inkMkLst>
        </pc:inkChg>
        <pc:inkChg chg="del mod">
          <ac:chgData name="仁園 呂" userId="eef67f80-1e14-4c90-a22b-aad4575b3ef9" providerId="ADAL" clId="{FC75A137-0438-4E64-A2F8-CF022979D0B8}" dt="2020-06-21T07:53:16.237" v="338"/>
          <ac:inkMkLst>
            <pc:docMk/>
            <pc:sldMk cId="3138503731" sldId="406"/>
            <ac:inkMk id="267" creationId="{9BF471FD-9FCC-4645-9323-DBA872E3B296}"/>
          </ac:inkMkLst>
        </pc:inkChg>
        <pc:inkChg chg="del mod">
          <ac:chgData name="仁園 呂" userId="eef67f80-1e14-4c90-a22b-aad4575b3ef9" providerId="ADAL" clId="{FC75A137-0438-4E64-A2F8-CF022979D0B8}" dt="2020-06-21T07:53:16.240" v="350"/>
          <ac:inkMkLst>
            <pc:docMk/>
            <pc:sldMk cId="3138503731" sldId="406"/>
            <ac:inkMk id="268" creationId="{F8678581-F864-449D-B79D-1A034E6490A4}"/>
          </ac:inkMkLst>
        </pc:inkChg>
        <pc:inkChg chg="del mod">
          <ac:chgData name="仁園 呂" userId="eef67f80-1e14-4c90-a22b-aad4575b3ef9" providerId="ADAL" clId="{FC75A137-0438-4E64-A2F8-CF022979D0B8}" dt="2020-06-21T07:53:16.237" v="337"/>
          <ac:inkMkLst>
            <pc:docMk/>
            <pc:sldMk cId="3138503731" sldId="406"/>
            <ac:inkMk id="269" creationId="{064282C2-041A-401D-B08B-E522C360E231}"/>
          </ac:inkMkLst>
        </pc:inkChg>
        <pc:inkChg chg="del mod">
          <ac:chgData name="仁園 呂" userId="eef67f80-1e14-4c90-a22b-aad4575b3ef9" providerId="ADAL" clId="{FC75A137-0438-4E64-A2F8-CF022979D0B8}" dt="2020-06-21T07:53:16.240" v="351"/>
          <ac:inkMkLst>
            <pc:docMk/>
            <pc:sldMk cId="3138503731" sldId="406"/>
            <ac:inkMk id="270" creationId="{5957571C-7167-4B76-85CC-6F6ECBCBE8A8}"/>
          </ac:inkMkLst>
        </pc:inkChg>
        <pc:inkChg chg="del mod">
          <ac:chgData name="仁園 呂" userId="eef67f80-1e14-4c90-a22b-aad4575b3ef9" providerId="ADAL" clId="{FC75A137-0438-4E64-A2F8-CF022979D0B8}" dt="2020-06-21T07:53:16.238" v="340"/>
          <ac:inkMkLst>
            <pc:docMk/>
            <pc:sldMk cId="3138503731" sldId="406"/>
            <ac:inkMk id="271" creationId="{7E7CEA71-C1FF-40BC-A7D4-2FBA7E1E9380}"/>
          </ac:inkMkLst>
        </pc:inkChg>
        <pc:inkChg chg="del mod">
          <ac:chgData name="仁園 呂" userId="eef67f80-1e14-4c90-a22b-aad4575b3ef9" providerId="ADAL" clId="{FC75A137-0438-4E64-A2F8-CF022979D0B8}" dt="2020-06-21T07:53:16.237" v="335"/>
          <ac:inkMkLst>
            <pc:docMk/>
            <pc:sldMk cId="3138503731" sldId="406"/>
            <ac:inkMk id="274" creationId="{9BD717AF-6FE5-4613-A3FB-3B3B873B06E3}"/>
          </ac:inkMkLst>
        </pc:inkChg>
        <pc:inkChg chg="mod">
          <ac:chgData name="仁園 呂" userId="eef67f80-1e14-4c90-a22b-aad4575b3ef9" providerId="ADAL" clId="{FC75A137-0438-4E64-A2F8-CF022979D0B8}" dt="2020-06-21T07:54:34.907" v="355"/>
          <ac:inkMkLst>
            <pc:docMk/>
            <pc:sldMk cId="3138503731" sldId="406"/>
            <ac:inkMk id="276" creationId="{ABCEA0EC-9F69-45C4-9458-6F87AE0E9803}"/>
          </ac:inkMkLst>
        </pc:inkChg>
        <pc:inkChg chg="mod">
          <ac:chgData name="仁園 呂" userId="eef67f80-1e14-4c90-a22b-aad4575b3ef9" providerId="ADAL" clId="{FC75A137-0438-4E64-A2F8-CF022979D0B8}" dt="2020-06-21T07:54:34.907" v="355"/>
          <ac:inkMkLst>
            <pc:docMk/>
            <pc:sldMk cId="3138503731" sldId="406"/>
            <ac:inkMk id="277" creationId="{0ECB5E51-AFE7-451E-9667-376A77A75B54}"/>
          </ac:inkMkLst>
        </pc:inkChg>
        <pc:inkChg chg="mod">
          <ac:chgData name="仁園 呂" userId="eef67f80-1e14-4c90-a22b-aad4575b3ef9" providerId="ADAL" clId="{FC75A137-0438-4E64-A2F8-CF022979D0B8}" dt="2020-06-21T07:54:34.907" v="355"/>
          <ac:inkMkLst>
            <pc:docMk/>
            <pc:sldMk cId="3138503731" sldId="406"/>
            <ac:inkMk id="278" creationId="{B1BA49CB-C7C1-4FB5-BE6B-B36206F229EB}"/>
          </ac:inkMkLst>
        </pc:inkChg>
        <pc:inkChg chg="mod">
          <ac:chgData name="仁園 呂" userId="eef67f80-1e14-4c90-a22b-aad4575b3ef9" providerId="ADAL" clId="{FC75A137-0438-4E64-A2F8-CF022979D0B8}" dt="2020-06-21T07:54:34.907" v="355"/>
          <ac:inkMkLst>
            <pc:docMk/>
            <pc:sldMk cId="3138503731" sldId="406"/>
            <ac:inkMk id="279" creationId="{E2004FF9-5E5E-474E-9755-1FAD0ECD6D21}"/>
          </ac:inkMkLst>
        </pc:inkChg>
        <pc:inkChg chg="mod">
          <ac:chgData name="仁園 呂" userId="eef67f80-1e14-4c90-a22b-aad4575b3ef9" providerId="ADAL" clId="{FC75A137-0438-4E64-A2F8-CF022979D0B8}" dt="2020-06-21T07:54:34.907" v="355"/>
          <ac:inkMkLst>
            <pc:docMk/>
            <pc:sldMk cId="3138503731" sldId="406"/>
            <ac:inkMk id="281" creationId="{2F0A695F-7D8C-4BED-B095-EAD662D06971}"/>
          </ac:inkMkLst>
        </pc:inkChg>
        <pc:inkChg chg="mod">
          <ac:chgData name="仁園 呂" userId="eef67f80-1e14-4c90-a22b-aad4575b3ef9" providerId="ADAL" clId="{FC75A137-0438-4E64-A2F8-CF022979D0B8}" dt="2020-06-21T07:54:34.907" v="355"/>
          <ac:inkMkLst>
            <pc:docMk/>
            <pc:sldMk cId="3138503731" sldId="406"/>
            <ac:inkMk id="282" creationId="{6661BFA2-1F20-4A5B-84E5-763481FF2D90}"/>
          </ac:inkMkLst>
        </pc:inkChg>
        <pc:inkChg chg="mod">
          <ac:chgData name="仁園 呂" userId="eef67f80-1e14-4c90-a22b-aad4575b3ef9" providerId="ADAL" clId="{FC75A137-0438-4E64-A2F8-CF022979D0B8}" dt="2020-06-21T07:54:34.907" v="355"/>
          <ac:inkMkLst>
            <pc:docMk/>
            <pc:sldMk cId="3138503731" sldId="406"/>
            <ac:inkMk id="283" creationId="{563897AD-F1B2-43DF-89BE-DDBEBBD9ACDD}"/>
          </ac:inkMkLst>
        </pc:inkChg>
        <pc:inkChg chg="mod">
          <ac:chgData name="仁園 呂" userId="eef67f80-1e14-4c90-a22b-aad4575b3ef9" providerId="ADAL" clId="{FC75A137-0438-4E64-A2F8-CF022979D0B8}" dt="2020-06-21T07:54:34.907" v="355"/>
          <ac:inkMkLst>
            <pc:docMk/>
            <pc:sldMk cId="3138503731" sldId="406"/>
            <ac:inkMk id="285" creationId="{C286B77B-E16B-4BDB-A503-025E992ED9AC}"/>
          </ac:inkMkLst>
        </pc:inkChg>
        <pc:inkChg chg="mod">
          <ac:chgData name="仁園 呂" userId="eef67f80-1e14-4c90-a22b-aad4575b3ef9" providerId="ADAL" clId="{FC75A137-0438-4E64-A2F8-CF022979D0B8}" dt="2020-06-21T07:54:34.907" v="355"/>
          <ac:inkMkLst>
            <pc:docMk/>
            <pc:sldMk cId="3138503731" sldId="406"/>
            <ac:inkMk id="286" creationId="{A60EF74D-006E-432D-84C4-DEFC071D61F8}"/>
          </ac:inkMkLst>
        </pc:inkChg>
        <pc:inkChg chg="mod">
          <ac:chgData name="仁園 呂" userId="eef67f80-1e14-4c90-a22b-aad4575b3ef9" providerId="ADAL" clId="{FC75A137-0438-4E64-A2F8-CF022979D0B8}" dt="2020-06-21T07:54:34.907" v="355"/>
          <ac:inkMkLst>
            <pc:docMk/>
            <pc:sldMk cId="3138503731" sldId="406"/>
            <ac:inkMk id="287" creationId="{58C69100-8D61-41B3-8133-E2BAAFC14858}"/>
          </ac:inkMkLst>
        </pc:inkChg>
        <pc:inkChg chg="mod">
          <ac:chgData name="仁園 呂" userId="eef67f80-1e14-4c90-a22b-aad4575b3ef9" providerId="ADAL" clId="{FC75A137-0438-4E64-A2F8-CF022979D0B8}" dt="2020-06-21T07:54:34.907" v="355"/>
          <ac:inkMkLst>
            <pc:docMk/>
            <pc:sldMk cId="3138503731" sldId="406"/>
            <ac:inkMk id="288" creationId="{DF4215F1-17AE-4D69-8CAF-FF73764A4176}"/>
          </ac:inkMkLst>
        </pc:inkChg>
        <pc:inkChg chg="mod">
          <ac:chgData name="仁園 呂" userId="eef67f80-1e14-4c90-a22b-aad4575b3ef9" providerId="ADAL" clId="{FC75A137-0438-4E64-A2F8-CF022979D0B8}" dt="2020-06-21T07:54:34.907" v="355"/>
          <ac:inkMkLst>
            <pc:docMk/>
            <pc:sldMk cId="3138503731" sldId="406"/>
            <ac:inkMk id="289" creationId="{5BBB1C5D-0981-4BEA-9506-688FD8618830}"/>
          </ac:inkMkLst>
        </pc:inkChg>
        <pc:inkChg chg="mod">
          <ac:chgData name="仁園 呂" userId="eef67f80-1e14-4c90-a22b-aad4575b3ef9" providerId="ADAL" clId="{FC75A137-0438-4E64-A2F8-CF022979D0B8}" dt="2020-06-21T07:54:34.907" v="355"/>
          <ac:inkMkLst>
            <pc:docMk/>
            <pc:sldMk cId="3138503731" sldId="406"/>
            <ac:inkMk id="290" creationId="{C2229CDD-6EDA-4EE5-8DA8-EEA451338EB1}"/>
          </ac:inkMkLst>
        </pc:inkChg>
        <pc:inkChg chg="mod">
          <ac:chgData name="仁園 呂" userId="eef67f80-1e14-4c90-a22b-aad4575b3ef9" providerId="ADAL" clId="{FC75A137-0438-4E64-A2F8-CF022979D0B8}" dt="2020-06-21T07:54:34.907" v="355"/>
          <ac:inkMkLst>
            <pc:docMk/>
            <pc:sldMk cId="3138503731" sldId="406"/>
            <ac:inkMk id="291" creationId="{FA2438BB-4E75-4EE1-81F2-8B5AFF60C5A3}"/>
          </ac:inkMkLst>
        </pc:inkChg>
        <pc:inkChg chg="mod">
          <ac:chgData name="仁園 呂" userId="eef67f80-1e14-4c90-a22b-aad4575b3ef9" providerId="ADAL" clId="{FC75A137-0438-4E64-A2F8-CF022979D0B8}" dt="2020-06-21T07:54:34.907" v="355"/>
          <ac:inkMkLst>
            <pc:docMk/>
            <pc:sldMk cId="3138503731" sldId="406"/>
            <ac:inkMk id="292" creationId="{25C40036-EB3A-4F82-AB7E-E82834C99025}"/>
          </ac:inkMkLst>
        </pc:inkChg>
        <pc:inkChg chg="mod">
          <ac:chgData name="仁園 呂" userId="eef67f80-1e14-4c90-a22b-aad4575b3ef9" providerId="ADAL" clId="{FC75A137-0438-4E64-A2F8-CF022979D0B8}" dt="2020-06-21T07:54:34.907" v="355"/>
          <ac:inkMkLst>
            <pc:docMk/>
            <pc:sldMk cId="3138503731" sldId="406"/>
            <ac:inkMk id="294" creationId="{A9891A32-72D5-4853-B6F4-20353F062167}"/>
          </ac:inkMkLst>
        </pc:inkChg>
        <pc:inkChg chg="mod">
          <ac:chgData name="仁園 呂" userId="eef67f80-1e14-4c90-a22b-aad4575b3ef9" providerId="ADAL" clId="{FC75A137-0438-4E64-A2F8-CF022979D0B8}" dt="2020-06-21T07:54:41.237" v="356"/>
          <ac:inkMkLst>
            <pc:docMk/>
            <pc:sldMk cId="3138503731" sldId="406"/>
            <ac:inkMk id="296" creationId="{CF75A470-4F46-4AFB-93DF-F7F80A0A2356}"/>
          </ac:inkMkLst>
        </pc:inkChg>
        <pc:inkChg chg="mod">
          <ac:chgData name="仁園 呂" userId="eef67f80-1e14-4c90-a22b-aad4575b3ef9" providerId="ADAL" clId="{FC75A137-0438-4E64-A2F8-CF022979D0B8}" dt="2020-06-21T07:54:41.237" v="356"/>
          <ac:inkMkLst>
            <pc:docMk/>
            <pc:sldMk cId="3138503731" sldId="406"/>
            <ac:inkMk id="297" creationId="{DEADA983-E47A-4620-A3D7-FCA5E6CC3797}"/>
          </ac:inkMkLst>
        </pc:inkChg>
        <pc:inkChg chg="mod">
          <ac:chgData name="仁園 呂" userId="eef67f80-1e14-4c90-a22b-aad4575b3ef9" providerId="ADAL" clId="{FC75A137-0438-4E64-A2F8-CF022979D0B8}" dt="2020-06-21T07:54:41.237" v="356"/>
          <ac:inkMkLst>
            <pc:docMk/>
            <pc:sldMk cId="3138503731" sldId="406"/>
            <ac:inkMk id="298" creationId="{84876AA3-E60E-408B-8E64-F3DA48BD5E6B}"/>
          </ac:inkMkLst>
        </pc:inkChg>
        <pc:inkChg chg="mod">
          <ac:chgData name="仁園 呂" userId="eef67f80-1e14-4c90-a22b-aad4575b3ef9" providerId="ADAL" clId="{FC75A137-0438-4E64-A2F8-CF022979D0B8}" dt="2020-06-21T07:54:41.237" v="356"/>
          <ac:inkMkLst>
            <pc:docMk/>
            <pc:sldMk cId="3138503731" sldId="406"/>
            <ac:inkMk id="299" creationId="{82E5745A-7D36-429E-89CE-34F8CE6AF146}"/>
          </ac:inkMkLst>
        </pc:inkChg>
        <pc:inkChg chg="mod">
          <ac:chgData name="仁園 呂" userId="eef67f80-1e14-4c90-a22b-aad4575b3ef9" providerId="ADAL" clId="{FC75A137-0438-4E64-A2F8-CF022979D0B8}" dt="2020-06-21T07:54:41.237" v="356"/>
          <ac:inkMkLst>
            <pc:docMk/>
            <pc:sldMk cId="3138503731" sldId="406"/>
            <ac:inkMk id="300" creationId="{F1F8E540-2F1A-478F-86B0-F293AF213D34}"/>
          </ac:inkMkLst>
        </pc:inkChg>
        <pc:inkChg chg="mod">
          <ac:chgData name="仁園 呂" userId="eef67f80-1e14-4c90-a22b-aad4575b3ef9" providerId="ADAL" clId="{FC75A137-0438-4E64-A2F8-CF022979D0B8}" dt="2020-06-21T07:55:37.619" v="362"/>
          <ac:inkMkLst>
            <pc:docMk/>
            <pc:sldMk cId="3138503731" sldId="406"/>
            <ac:inkMk id="304" creationId="{DCB5EB8A-A707-4A54-AF9D-C1FB4BEC732E}"/>
          </ac:inkMkLst>
        </pc:inkChg>
        <pc:inkChg chg="mod">
          <ac:chgData name="仁園 呂" userId="eef67f80-1e14-4c90-a22b-aad4575b3ef9" providerId="ADAL" clId="{FC75A137-0438-4E64-A2F8-CF022979D0B8}" dt="2020-06-21T07:55:37.619" v="362"/>
          <ac:inkMkLst>
            <pc:docMk/>
            <pc:sldMk cId="3138503731" sldId="406"/>
            <ac:inkMk id="305" creationId="{BF5816B9-5591-4068-AE94-3D89C772296A}"/>
          </ac:inkMkLst>
        </pc:inkChg>
        <pc:inkChg chg="mod">
          <ac:chgData name="仁園 呂" userId="eef67f80-1e14-4c90-a22b-aad4575b3ef9" providerId="ADAL" clId="{FC75A137-0438-4E64-A2F8-CF022979D0B8}" dt="2020-06-21T07:55:37.619" v="362"/>
          <ac:inkMkLst>
            <pc:docMk/>
            <pc:sldMk cId="3138503731" sldId="406"/>
            <ac:inkMk id="306" creationId="{F4FC221C-2180-4902-B5F3-A0A43DD0BDBC}"/>
          </ac:inkMkLst>
        </pc:inkChg>
        <pc:inkChg chg="mod">
          <ac:chgData name="仁園 呂" userId="eef67f80-1e14-4c90-a22b-aad4575b3ef9" providerId="ADAL" clId="{FC75A137-0438-4E64-A2F8-CF022979D0B8}" dt="2020-06-21T07:55:37.619" v="362"/>
          <ac:inkMkLst>
            <pc:docMk/>
            <pc:sldMk cId="3138503731" sldId="406"/>
            <ac:inkMk id="307" creationId="{09C6E361-C42C-4609-B1C9-AA2367162BF3}"/>
          </ac:inkMkLst>
        </pc:inkChg>
        <pc:inkChg chg="mod">
          <ac:chgData name="仁園 呂" userId="eef67f80-1e14-4c90-a22b-aad4575b3ef9" providerId="ADAL" clId="{FC75A137-0438-4E64-A2F8-CF022979D0B8}" dt="2020-06-21T07:55:37.619" v="362"/>
          <ac:inkMkLst>
            <pc:docMk/>
            <pc:sldMk cId="3138503731" sldId="406"/>
            <ac:inkMk id="308" creationId="{086B01EC-3671-4599-84F2-EC3029A64AE0}"/>
          </ac:inkMkLst>
        </pc:inkChg>
        <pc:inkChg chg="mod">
          <ac:chgData name="仁園 呂" userId="eef67f80-1e14-4c90-a22b-aad4575b3ef9" providerId="ADAL" clId="{FC75A137-0438-4E64-A2F8-CF022979D0B8}" dt="2020-06-21T07:55:37.619" v="362"/>
          <ac:inkMkLst>
            <pc:docMk/>
            <pc:sldMk cId="3138503731" sldId="406"/>
            <ac:inkMk id="309" creationId="{8FBF12DA-5E95-44C7-968E-564C0BBA45AC}"/>
          </ac:inkMkLst>
        </pc:inkChg>
        <pc:inkChg chg="mod">
          <ac:chgData name="仁園 呂" userId="eef67f80-1e14-4c90-a22b-aad4575b3ef9" providerId="ADAL" clId="{FC75A137-0438-4E64-A2F8-CF022979D0B8}" dt="2020-06-21T07:54:59.618" v="358"/>
          <ac:inkMkLst>
            <pc:docMk/>
            <pc:sldMk cId="3138503731" sldId="406"/>
            <ac:inkMk id="311" creationId="{025E67C3-2052-42C4-B371-52CA17B6DFEB}"/>
          </ac:inkMkLst>
        </pc:inkChg>
        <pc:inkChg chg="mod">
          <ac:chgData name="仁園 呂" userId="eef67f80-1e14-4c90-a22b-aad4575b3ef9" providerId="ADAL" clId="{FC75A137-0438-4E64-A2F8-CF022979D0B8}" dt="2020-06-21T07:54:59.618" v="358"/>
          <ac:inkMkLst>
            <pc:docMk/>
            <pc:sldMk cId="3138503731" sldId="406"/>
            <ac:inkMk id="312" creationId="{3F40AEA3-98A5-47B7-9014-60E70C565E72}"/>
          </ac:inkMkLst>
        </pc:inkChg>
        <pc:inkChg chg="mod">
          <ac:chgData name="仁園 呂" userId="eef67f80-1e14-4c90-a22b-aad4575b3ef9" providerId="ADAL" clId="{FC75A137-0438-4E64-A2F8-CF022979D0B8}" dt="2020-06-21T07:54:59.618" v="358"/>
          <ac:inkMkLst>
            <pc:docMk/>
            <pc:sldMk cId="3138503731" sldId="406"/>
            <ac:inkMk id="313" creationId="{DD2A2B61-3138-4156-9B14-A7B2C6075E72}"/>
          </ac:inkMkLst>
        </pc:inkChg>
        <pc:inkChg chg="mod">
          <ac:chgData name="仁園 呂" userId="eef67f80-1e14-4c90-a22b-aad4575b3ef9" providerId="ADAL" clId="{FC75A137-0438-4E64-A2F8-CF022979D0B8}" dt="2020-06-21T07:54:59.618" v="358"/>
          <ac:inkMkLst>
            <pc:docMk/>
            <pc:sldMk cId="3138503731" sldId="406"/>
            <ac:inkMk id="314" creationId="{B83BFEB1-E819-489C-A823-0D3ECCAACD95}"/>
          </ac:inkMkLst>
        </pc:inkChg>
        <pc:inkChg chg="mod">
          <ac:chgData name="仁園 呂" userId="eef67f80-1e14-4c90-a22b-aad4575b3ef9" providerId="ADAL" clId="{FC75A137-0438-4E64-A2F8-CF022979D0B8}" dt="2020-06-21T07:54:59.618" v="358"/>
          <ac:inkMkLst>
            <pc:docMk/>
            <pc:sldMk cId="3138503731" sldId="406"/>
            <ac:inkMk id="315" creationId="{F846BED6-F3AB-4E14-B133-108A24B78D22}"/>
          </ac:inkMkLst>
        </pc:inkChg>
        <pc:inkChg chg="mod">
          <ac:chgData name="仁園 呂" userId="eef67f80-1e14-4c90-a22b-aad4575b3ef9" providerId="ADAL" clId="{FC75A137-0438-4E64-A2F8-CF022979D0B8}" dt="2020-06-21T07:54:59.618" v="358"/>
          <ac:inkMkLst>
            <pc:docMk/>
            <pc:sldMk cId="3138503731" sldId="406"/>
            <ac:inkMk id="316" creationId="{BCE64965-B4B7-4E02-B0DE-710BD54366A4}"/>
          </ac:inkMkLst>
        </pc:inkChg>
        <pc:inkChg chg="mod">
          <ac:chgData name="仁園 呂" userId="eef67f80-1e14-4c90-a22b-aad4575b3ef9" providerId="ADAL" clId="{FC75A137-0438-4E64-A2F8-CF022979D0B8}" dt="2020-06-21T07:55:37.619" v="362"/>
          <ac:inkMkLst>
            <pc:docMk/>
            <pc:sldMk cId="3138503731" sldId="406"/>
            <ac:inkMk id="318" creationId="{132CD726-E6B9-40AA-AD80-453678C17EE5}"/>
          </ac:inkMkLst>
        </pc:inkChg>
        <pc:inkChg chg="mod">
          <ac:chgData name="仁園 呂" userId="eef67f80-1e14-4c90-a22b-aad4575b3ef9" providerId="ADAL" clId="{FC75A137-0438-4E64-A2F8-CF022979D0B8}" dt="2020-06-21T07:55:37.619" v="362"/>
          <ac:inkMkLst>
            <pc:docMk/>
            <pc:sldMk cId="3138503731" sldId="406"/>
            <ac:inkMk id="319" creationId="{B0A92084-732A-4728-9593-8EDA0EFE72CE}"/>
          </ac:inkMkLst>
        </pc:inkChg>
        <pc:inkChg chg="mod">
          <ac:chgData name="仁園 呂" userId="eef67f80-1e14-4c90-a22b-aad4575b3ef9" providerId="ADAL" clId="{FC75A137-0438-4E64-A2F8-CF022979D0B8}" dt="2020-06-21T07:55:37.619" v="362"/>
          <ac:inkMkLst>
            <pc:docMk/>
            <pc:sldMk cId="3138503731" sldId="406"/>
            <ac:inkMk id="320" creationId="{747C7E90-007A-4380-A7AF-95509309FEC1}"/>
          </ac:inkMkLst>
        </pc:inkChg>
        <pc:inkChg chg="mod">
          <ac:chgData name="仁園 呂" userId="eef67f80-1e14-4c90-a22b-aad4575b3ef9" providerId="ADAL" clId="{FC75A137-0438-4E64-A2F8-CF022979D0B8}" dt="2020-06-21T07:55:37.619" v="362"/>
          <ac:inkMkLst>
            <pc:docMk/>
            <pc:sldMk cId="3138503731" sldId="406"/>
            <ac:inkMk id="321" creationId="{2909DF89-2320-4724-820D-032361617FCC}"/>
          </ac:inkMkLst>
        </pc:inkChg>
        <pc:inkChg chg="mod">
          <ac:chgData name="仁園 呂" userId="eef67f80-1e14-4c90-a22b-aad4575b3ef9" providerId="ADAL" clId="{FC75A137-0438-4E64-A2F8-CF022979D0B8}" dt="2020-06-21T07:55:37.619" v="362"/>
          <ac:inkMkLst>
            <pc:docMk/>
            <pc:sldMk cId="3138503731" sldId="406"/>
            <ac:inkMk id="322" creationId="{78F8FDAD-1494-47E8-BB5F-B9E837E8AE3F}"/>
          </ac:inkMkLst>
        </pc:inkChg>
        <pc:inkChg chg="mod">
          <ac:chgData name="仁園 呂" userId="eef67f80-1e14-4c90-a22b-aad4575b3ef9" providerId="ADAL" clId="{FC75A137-0438-4E64-A2F8-CF022979D0B8}" dt="2020-06-21T07:55:37.619" v="362"/>
          <ac:inkMkLst>
            <pc:docMk/>
            <pc:sldMk cId="3138503731" sldId="406"/>
            <ac:inkMk id="323" creationId="{5C88194A-FE0B-4EDC-B8CC-213EC8705EFB}"/>
          </ac:inkMkLst>
        </pc:inkChg>
        <pc:inkChg chg="mod">
          <ac:chgData name="仁園 呂" userId="eef67f80-1e14-4c90-a22b-aad4575b3ef9" providerId="ADAL" clId="{FC75A137-0438-4E64-A2F8-CF022979D0B8}" dt="2020-06-21T07:55:37.619" v="362"/>
          <ac:inkMkLst>
            <pc:docMk/>
            <pc:sldMk cId="3138503731" sldId="406"/>
            <ac:inkMk id="324" creationId="{22613A8A-DD49-45AF-A5EE-A37B0F95C3C2}"/>
          </ac:inkMkLst>
        </pc:inkChg>
        <pc:inkChg chg="mod">
          <ac:chgData name="仁園 呂" userId="eef67f80-1e14-4c90-a22b-aad4575b3ef9" providerId="ADAL" clId="{FC75A137-0438-4E64-A2F8-CF022979D0B8}" dt="2020-06-21T07:55:37.619" v="362"/>
          <ac:inkMkLst>
            <pc:docMk/>
            <pc:sldMk cId="3138503731" sldId="406"/>
            <ac:inkMk id="325" creationId="{42CF88DB-1C4F-46E7-B614-6F6595EB458C}"/>
          </ac:inkMkLst>
        </pc:inkChg>
        <pc:inkChg chg="mod">
          <ac:chgData name="仁園 呂" userId="eef67f80-1e14-4c90-a22b-aad4575b3ef9" providerId="ADAL" clId="{FC75A137-0438-4E64-A2F8-CF022979D0B8}" dt="2020-06-21T07:55:37.619" v="362"/>
          <ac:inkMkLst>
            <pc:docMk/>
            <pc:sldMk cId="3138503731" sldId="406"/>
            <ac:inkMk id="326" creationId="{DFA02C3B-29EC-420B-9310-78FDDE6ED96E}"/>
          </ac:inkMkLst>
        </pc:inkChg>
        <pc:inkChg chg="mod">
          <ac:chgData name="仁園 呂" userId="eef67f80-1e14-4c90-a22b-aad4575b3ef9" providerId="ADAL" clId="{FC75A137-0438-4E64-A2F8-CF022979D0B8}" dt="2020-06-21T07:55:37.619" v="362"/>
          <ac:inkMkLst>
            <pc:docMk/>
            <pc:sldMk cId="3138503731" sldId="406"/>
            <ac:inkMk id="328" creationId="{21889704-FDF6-4D0F-9A32-21D14C5CD905}"/>
          </ac:inkMkLst>
        </pc:inkChg>
        <pc:inkChg chg="mod">
          <ac:chgData name="仁園 呂" userId="eef67f80-1e14-4c90-a22b-aad4575b3ef9" providerId="ADAL" clId="{FC75A137-0438-4E64-A2F8-CF022979D0B8}" dt="2020-06-21T07:55:37.619" v="362"/>
          <ac:inkMkLst>
            <pc:docMk/>
            <pc:sldMk cId="3138503731" sldId="406"/>
            <ac:inkMk id="329" creationId="{B59D2B4A-34DA-419F-8D5B-5AB485F654E3}"/>
          </ac:inkMkLst>
        </pc:inkChg>
        <pc:inkChg chg="mod">
          <ac:chgData name="仁園 呂" userId="eef67f80-1e14-4c90-a22b-aad4575b3ef9" providerId="ADAL" clId="{FC75A137-0438-4E64-A2F8-CF022979D0B8}" dt="2020-06-21T07:55:37.619" v="362"/>
          <ac:inkMkLst>
            <pc:docMk/>
            <pc:sldMk cId="3138503731" sldId="406"/>
            <ac:inkMk id="330" creationId="{B8FEDB3B-B260-4769-ADDF-A28D032816BA}"/>
          </ac:inkMkLst>
        </pc:inkChg>
        <pc:inkChg chg="mod">
          <ac:chgData name="仁園 呂" userId="eef67f80-1e14-4c90-a22b-aad4575b3ef9" providerId="ADAL" clId="{FC75A137-0438-4E64-A2F8-CF022979D0B8}" dt="2020-06-21T07:55:37.619" v="362"/>
          <ac:inkMkLst>
            <pc:docMk/>
            <pc:sldMk cId="3138503731" sldId="406"/>
            <ac:inkMk id="332" creationId="{8F63DC19-666D-4E35-B868-A3E522764874}"/>
          </ac:inkMkLst>
        </pc:inkChg>
        <pc:inkChg chg="mod">
          <ac:chgData name="仁園 呂" userId="eef67f80-1e14-4c90-a22b-aad4575b3ef9" providerId="ADAL" clId="{FC75A137-0438-4E64-A2F8-CF022979D0B8}" dt="2020-06-21T07:55:37.619" v="362"/>
          <ac:inkMkLst>
            <pc:docMk/>
            <pc:sldMk cId="3138503731" sldId="406"/>
            <ac:inkMk id="333" creationId="{5928DB1A-FE02-49B3-86F3-7D4128CE8FB8}"/>
          </ac:inkMkLst>
        </pc:inkChg>
        <pc:inkChg chg="mod">
          <ac:chgData name="仁園 呂" userId="eef67f80-1e14-4c90-a22b-aad4575b3ef9" providerId="ADAL" clId="{FC75A137-0438-4E64-A2F8-CF022979D0B8}" dt="2020-06-21T07:55:37.619" v="362"/>
          <ac:inkMkLst>
            <pc:docMk/>
            <pc:sldMk cId="3138503731" sldId="406"/>
            <ac:inkMk id="334" creationId="{D1C8E96F-D469-4D36-B6B9-E40D2B1C73B4}"/>
          </ac:inkMkLst>
        </pc:inkChg>
        <pc:inkChg chg="mod">
          <ac:chgData name="仁園 呂" userId="eef67f80-1e14-4c90-a22b-aad4575b3ef9" providerId="ADAL" clId="{FC75A137-0438-4E64-A2F8-CF022979D0B8}" dt="2020-06-21T07:55:37.619" v="362"/>
          <ac:inkMkLst>
            <pc:docMk/>
            <pc:sldMk cId="3138503731" sldId="406"/>
            <ac:inkMk id="335" creationId="{AD4C79D2-790F-4ACE-AC3E-8E788B83530B}"/>
          </ac:inkMkLst>
        </pc:inkChg>
        <pc:inkChg chg="mod">
          <ac:chgData name="仁園 呂" userId="eef67f80-1e14-4c90-a22b-aad4575b3ef9" providerId="ADAL" clId="{FC75A137-0438-4E64-A2F8-CF022979D0B8}" dt="2020-06-21T07:55:37.619" v="362"/>
          <ac:inkMkLst>
            <pc:docMk/>
            <pc:sldMk cId="3138503731" sldId="406"/>
            <ac:inkMk id="337" creationId="{31032934-5466-4C35-8B9D-6A8D42C27BDC}"/>
          </ac:inkMkLst>
        </pc:inkChg>
        <pc:inkChg chg="mod">
          <ac:chgData name="仁園 呂" userId="eef67f80-1e14-4c90-a22b-aad4575b3ef9" providerId="ADAL" clId="{FC75A137-0438-4E64-A2F8-CF022979D0B8}" dt="2020-06-21T07:55:37.619" v="362"/>
          <ac:inkMkLst>
            <pc:docMk/>
            <pc:sldMk cId="3138503731" sldId="406"/>
            <ac:inkMk id="338" creationId="{4D69DA5C-57DF-4E74-94A5-D85890C2BCE9}"/>
          </ac:inkMkLst>
        </pc:inkChg>
        <pc:inkChg chg="mod">
          <ac:chgData name="仁園 呂" userId="eef67f80-1e14-4c90-a22b-aad4575b3ef9" providerId="ADAL" clId="{FC75A137-0438-4E64-A2F8-CF022979D0B8}" dt="2020-06-21T07:55:37.619" v="362"/>
          <ac:inkMkLst>
            <pc:docMk/>
            <pc:sldMk cId="3138503731" sldId="406"/>
            <ac:inkMk id="339" creationId="{00FF1147-38A4-483D-959D-7165A810EAC3}"/>
          </ac:inkMkLst>
        </pc:inkChg>
        <pc:inkChg chg="mod">
          <ac:chgData name="仁園 呂" userId="eef67f80-1e14-4c90-a22b-aad4575b3ef9" providerId="ADAL" clId="{FC75A137-0438-4E64-A2F8-CF022979D0B8}" dt="2020-06-21T07:55:37.619" v="362"/>
          <ac:inkMkLst>
            <pc:docMk/>
            <pc:sldMk cId="3138503731" sldId="406"/>
            <ac:inkMk id="340" creationId="{7176588A-6198-4B02-8BEF-FDE3917CC732}"/>
          </ac:inkMkLst>
        </pc:inkChg>
        <pc:inkChg chg="mod">
          <ac:chgData name="仁園 呂" userId="eef67f80-1e14-4c90-a22b-aad4575b3ef9" providerId="ADAL" clId="{FC75A137-0438-4E64-A2F8-CF022979D0B8}" dt="2020-06-21T07:55:37.619" v="362"/>
          <ac:inkMkLst>
            <pc:docMk/>
            <pc:sldMk cId="3138503731" sldId="406"/>
            <ac:inkMk id="341" creationId="{8BE13C87-CF7F-4C31-959F-427C5E1B4960}"/>
          </ac:inkMkLst>
        </pc:inkChg>
        <pc:inkChg chg="mod">
          <ac:chgData name="仁園 呂" userId="eef67f80-1e14-4c90-a22b-aad4575b3ef9" providerId="ADAL" clId="{FC75A137-0438-4E64-A2F8-CF022979D0B8}" dt="2020-06-21T07:55:37.619" v="362"/>
          <ac:inkMkLst>
            <pc:docMk/>
            <pc:sldMk cId="3138503731" sldId="406"/>
            <ac:inkMk id="342" creationId="{3A2E04FD-408A-4D81-9BC2-FF80A417F1AF}"/>
          </ac:inkMkLst>
        </pc:inkChg>
        <pc:inkChg chg="mod">
          <ac:chgData name="仁園 呂" userId="eef67f80-1e14-4c90-a22b-aad4575b3ef9" providerId="ADAL" clId="{FC75A137-0438-4E64-A2F8-CF022979D0B8}" dt="2020-06-21T07:55:37.619" v="362"/>
          <ac:inkMkLst>
            <pc:docMk/>
            <pc:sldMk cId="3138503731" sldId="406"/>
            <ac:inkMk id="343" creationId="{C274DE27-4BDE-4ECA-8F70-D2AF418C98B4}"/>
          </ac:inkMkLst>
        </pc:inkChg>
        <pc:inkChg chg="mod">
          <ac:chgData name="仁園 呂" userId="eef67f80-1e14-4c90-a22b-aad4575b3ef9" providerId="ADAL" clId="{FC75A137-0438-4E64-A2F8-CF022979D0B8}" dt="2020-06-21T07:55:37.619" v="362"/>
          <ac:inkMkLst>
            <pc:docMk/>
            <pc:sldMk cId="3138503731" sldId="406"/>
            <ac:inkMk id="344" creationId="{53F78834-7745-467C-8F67-36F5B64512BB}"/>
          </ac:inkMkLst>
        </pc:inkChg>
        <pc:inkChg chg="mod">
          <ac:chgData name="仁園 呂" userId="eef67f80-1e14-4c90-a22b-aad4575b3ef9" providerId="ADAL" clId="{FC75A137-0438-4E64-A2F8-CF022979D0B8}" dt="2020-06-21T07:55:37.619" v="362"/>
          <ac:inkMkLst>
            <pc:docMk/>
            <pc:sldMk cId="3138503731" sldId="406"/>
            <ac:inkMk id="345" creationId="{B9E5D7F0-B4D7-4FB1-9874-96C957A0818E}"/>
          </ac:inkMkLst>
        </pc:inkChg>
        <pc:inkChg chg="mod">
          <ac:chgData name="仁園 呂" userId="eef67f80-1e14-4c90-a22b-aad4575b3ef9" providerId="ADAL" clId="{FC75A137-0438-4E64-A2F8-CF022979D0B8}" dt="2020-06-21T07:55:37.619" v="362"/>
          <ac:inkMkLst>
            <pc:docMk/>
            <pc:sldMk cId="3138503731" sldId="406"/>
            <ac:inkMk id="346" creationId="{925299A8-A33E-4798-BF33-7BA20C7A088A}"/>
          </ac:inkMkLst>
        </pc:inkChg>
        <pc:inkChg chg="mod">
          <ac:chgData name="仁園 呂" userId="eef67f80-1e14-4c90-a22b-aad4575b3ef9" providerId="ADAL" clId="{FC75A137-0438-4E64-A2F8-CF022979D0B8}" dt="2020-06-21T07:55:37.619" v="362"/>
          <ac:inkMkLst>
            <pc:docMk/>
            <pc:sldMk cId="3138503731" sldId="406"/>
            <ac:inkMk id="347" creationId="{D7CFBE8D-2271-4875-A2D8-D6A4522F2980}"/>
          </ac:inkMkLst>
        </pc:inkChg>
        <pc:inkChg chg="mod">
          <ac:chgData name="仁園 呂" userId="eef67f80-1e14-4c90-a22b-aad4575b3ef9" providerId="ADAL" clId="{FC75A137-0438-4E64-A2F8-CF022979D0B8}" dt="2020-06-21T07:55:37.619" v="362"/>
          <ac:inkMkLst>
            <pc:docMk/>
            <pc:sldMk cId="3138503731" sldId="406"/>
            <ac:inkMk id="348" creationId="{7E751B52-C5A0-4AD9-AB94-E68DEB7D8B18}"/>
          </ac:inkMkLst>
        </pc:inkChg>
        <pc:inkChg chg="mod">
          <ac:chgData name="仁園 呂" userId="eef67f80-1e14-4c90-a22b-aad4575b3ef9" providerId="ADAL" clId="{FC75A137-0438-4E64-A2F8-CF022979D0B8}" dt="2020-06-21T07:55:37.619" v="362"/>
          <ac:inkMkLst>
            <pc:docMk/>
            <pc:sldMk cId="3138503731" sldId="406"/>
            <ac:inkMk id="349" creationId="{B71DFD4C-9A52-4A3D-A0D0-76639604CD49}"/>
          </ac:inkMkLst>
        </pc:inkChg>
        <pc:inkChg chg="mod">
          <ac:chgData name="仁園 呂" userId="eef67f80-1e14-4c90-a22b-aad4575b3ef9" providerId="ADAL" clId="{FC75A137-0438-4E64-A2F8-CF022979D0B8}" dt="2020-06-21T07:55:37.619" v="362"/>
          <ac:inkMkLst>
            <pc:docMk/>
            <pc:sldMk cId="3138503731" sldId="406"/>
            <ac:inkMk id="350" creationId="{C8A8FD3E-D99C-42CF-AB64-51F1D8334F5B}"/>
          </ac:inkMkLst>
        </pc:inkChg>
        <pc:inkChg chg="mod">
          <ac:chgData name="仁園 呂" userId="eef67f80-1e14-4c90-a22b-aad4575b3ef9" providerId="ADAL" clId="{FC75A137-0438-4E64-A2F8-CF022979D0B8}" dt="2020-06-21T07:55:37.619" v="362"/>
          <ac:inkMkLst>
            <pc:docMk/>
            <pc:sldMk cId="3138503731" sldId="406"/>
            <ac:inkMk id="351" creationId="{7B4A0389-1AE3-469D-87AB-9A2C512D53A5}"/>
          </ac:inkMkLst>
        </pc:inkChg>
        <pc:inkChg chg="mod">
          <ac:chgData name="仁園 呂" userId="eef67f80-1e14-4c90-a22b-aad4575b3ef9" providerId="ADAL" clId="{FC75A137-0438-4E64-A2F8-CF022979D0B8}" dt="2020-06-21T07:55:37.619" v="362"/>
          <ac:inkMkLst>
            <pc:docMk/>
            <pc:sldMk cId="3138503731" sldId="406"/>
            <ac:inkMk id="352" creationId="{7A8A4CCF-86BA-4859-AB7F-568EFE76FA90}"/>
          </ac:inkMkLst>
        </pc:inkChg>
        <pc:inkChg chg="mod">
          <ac:chgData name="仁園 呂" userId="eef67f80-1e14-4c90-a22b-aad4575b3ef9" providerId="ADAL" clId="{FC75A137-0438-4E64-A2F8-CF022979D0B8}" dt="2020-06-21T07:55:37.619" v="362"/>
          <ac:inkMkLst>
            <pc:docMk/>
            <pc:sldMk cId="3138503731" sldId="406"/>
            <ac:inkMk id="353" creationId="{C9CF34D7-9ED1-46A2-A2E2-485EFADF2AEC}"/>
          </ac:inkMkLst>
        </pc:inkChg>
        <pc:inkChg chg="mod">
          <ac:chgData name="仁園 呂" userId="eef67f80-1e14-4c90-a22b-aad4575b3ef9" providerId="ADAL" clId="{FC75A137-0438-4E64-A2F8-CF022979D0B8}" dt="2020-06-21T07:55:37.619" v="362"/>
          <ac:inkMkLst>
            <pc:docMk/>
            <pc:sldMk cId="3138503731" sldId="406"/>
            <ac:inkMk id="354" creationId="{464DBCE9-24CA-4CEA-819C-58C0011730AE}"/>
          </ac:inkMkLst>
        </pc:inkChg>
        <pc:inkChg chg="mod">
          <ac:chgData name="仁園 呂" userId="eef67f80-1e14-4c90-a22b-aad4575b3ef9" providerId="ADAL" clId="{FC75A137-0438-4E64-A2F8-CF022979D0B8}" dt="2020-06-21T07:55:37.619" v="362"/>
          <ac:inkMkLst>
            <pc:docMk/>
            <pc:sldMk cId="3138503731" sldId="406"/>
            <ac:inkMk id="355" creationId="{CBA1A7DD-E0AB-4554-87C4-4BB901CBFB37}"/>
          </ac:inkMkLst>
        </pc:inkChg>
        <pc:inkChg chg="mod">
          <ac:chgData name="仁園 呂" userId="eef67f80-1e14-4c90-a22b-aad4575b3ef9" providerId="ADAL" clId="{FC75A137-0438-4E64-A2F8-CF022979D0B8}" dt="2020-06-21T07:55:37.619" v="362"/>
          <ac:inkMkLst>
            <pc:docMk/>
            <pc:sldMk cId="3138503731" sldId="406"/>
            <ac:inkMk id="356" creationId="{7DF34B5B-AC24-4D50-9C53-CF1B19CDFEA2}"/>
          </ac:inkMkLst>
        </pc:inkChg>
        <pc:inkChg chg="mod">
          <ac:chgData name="仁園 呂" userId="eef67f80-1e14-4c90-a22b-aad4575b3ef9" providerId="ADAL" clId="{FC75A137-0438-4E64-A2F8-CF022979D0B8}" dt="2020-06-21T07:55:37.619" v="362"/>
          <ac:inkMkLst>
            <pc:docMk/>
            <pc:sldMk cId="3138503731" sldId="406"/>
            <ac:inkMk id="357" creationId="{45290F25-1FC6-4450-ADDF-694ED52BB4CE}"/>
          </ac:inkMkLst>
        </pc:inkChg>
        <pc:inkChg chg="mod">
          <ac:chgData name="仁園 呂" userId="eef67f80-1e14-4c90-a22b-aad4575b3ef9" providerId="ADAL" clId="{FC75A137-0438-4E64-A2F8-CF022979D0B8}" dt="2020-06-21T07:56:21.200" v="364"/>
          <ac:inkMkLst>
            <pc:docMk/>
            <pc:sldMk cId="3138503731" sldId="406"/>
            <ac:inkMk id="360" creationId="{99E9844A-80E3-48B2-A4ED-988979883F72}"/>
          </ac:inkMkLst>
        </pc:inkChg>
        <pc:inkChg chg="mod">
          <ac:chgData name="仁園 呂" userId="eef67f80-1e14-4c90-a22b-aad4575b3ef9" providerId="ADAL" clId="{FC75A137-0438-4E64-A2F8-CF022979D0B8}" dt="2020-06-21T07:56:21.200" v="364"/>
          <ac:inkMkLst>
            <pc:docMk/>
            <pc:sldMk cId="3138503731" sldId="406"/>
            <ac:inkMk id="361" creationId="{3F710438-963F-4211-9EB8-D07A820ADE01}"/>
          </ac:inkMkLst>
        </pc:inkChg>
        <pc:inkChg chg="mod">
          <ac:chgData name="仁園 呂" userId="eef67f80-1e14-4c90-a22b-aad4575b3ef9" providerId="ADAL" clId="{FC75A137-0438-4E64-A2F8-CF022979D0B8}" dt="2020-06-21T07:56:21.200" v="364"/>
          <ac:inkMkLst>
            <pc:docMk/>
            <pc:sldMk cId="3138503731" sldId="406"/>
            <ac:inkMk id="362" creationId="{AB49F581-D327-4904-B2CD-44C93F049AE4}"/>
          </ac:inkMkLst>
        </pc:inkChg>
        <pc:inkChg chg="mod">
          <ac:chgData name="仁園 呂" userId="eef67f80-1e14-4c90-a22b-aad4575b3ef9" providerId="ADAL" clId="{FC75A137-0438-4E64-A2F8-CF022979D0B8}" dt="2020-06-21T07:56:21.200" v="364"/>
          <ac:inkMkLst>
            <pc:docMk/>
            <pc:sldMk cId="3138503731" sldId="406"/>
            <ac:inkMk id="364" creationId="{BC25A1A1-0C28-4715-AD74-691E59A429FC}"/>
          </ac:inkMkLst>
        </pc:inkChg>
        <pc:inkChg chg="mod">
          <ac:chgData name="仁園 呂" userId="eef67f80-1e14-4c90-a22b-aad4575b3ef9" providerId="ADAL" clId="{FC75A137-0438-4E64-A2F8-CF022979D0B8}" dt="2020-06-21T07:56:32.884" v="365"/>
          <ac:inkMkLst>
            <pc:docMk/>
            <pc:sldMk cId="3138503731" sldId="406"/>
            <ac:inkMk id="367" creationId="{EF8DBA18-9CDC-43FE-A37E-816518596CBA}"/>
          </ac:inkMkLst>
        </pc:inkChg>
        <pc:inkChg chg="mod">
          <ac:chgData name="仁園 呂" userId="eef67f80-1e14-4c90-a22b-aad4575b3ef9" providerId="ADAL" clId="{FC75A137-0438-4E64-A2F8-CF022979D0B8}" dt="2020-06-21T07:56:32.884" v="365"/>
          <ac:inkMkLst>
            <pc:docMk/>
            <pc:sldMk cId="3138503731" sldId="406"/>
            <ac:inkMk id="368" creationId="{CBD8D2A7-B0BB-4128-9CD7-919486EBE5FC}"/>
          </ac:inkMkLst>
        </pc:inkChg>
        <pc:inkChg chg="mod">
          <ac:chgData name="仁園 呂" userId="eef67f80-1e14-4c90-a22b-aad4575b3ef9" providerId="ADAL" clId="{FC75A137-0438-4E64-A2F8-CF022979D0B8}" dt="2020-06-21T07:56:32.884" v="365"/>
          <ac:inkMkLst>
            <pc:docMk/>
            <pc:sldMk cId="3138503731" sldId="406"/>
            <ac:inkMk id="369" creationId="{878E1FF2-DAB2-4944-AA61-E0AEBBB3799E}"/>
          </ac:inkMkLst>
        </pc:inkChg>
        <pc:inkChg chg="mod">
          <ac:chgData name="仁園 呂" userId="eef67f80-1e14-4c90-a22b-aad4575b3ef9" providerId="ADAL" clId="{FC75A137-0438-4E64-A2F8-CF022979D0B8}" dt="2020-06-21T07:57:21.361" v="368"/>
          <ac:inkMkLst>
            <pc:docMk/>
            <pc:sldMk cId="3138503731" sldId="406"/>
            <ac:inkMk id="371" creationId="{D4B5E8C6-1A7D-4BEC-94BF-FE528566E5A4}"/>
          </ac:inkMkLst>
        </pc:inkChg>
        <pc:inkChg chg="mod">
          <ac:chgData name="仁園 呂" userId="eef67f80-1e14-4c90-a22b-aad4575b3ef9" providerId="ADAL" clId="{FC75A137-0438-4E64-A2F8-CF022979D0B8}" dt="2020-06-21T07:57:21.361" v="368"/>
          <ac:inkMkLst>
            <pc:docMk/>
            <pc:sldMk cId="3138503731" sldId="406"/>
            <ac:inkMk id="372" creationId="{01039A0C-312E-4D9D-BBEE-16E79EDFF0FF}"/>
          </ac:inkMkLst>
        </pc:inkChg>
        <pc:inkChg chg="mod">
          <ac:chgData name="仁園 呂" userId="eef67f80-1e14-4c90-a22b-aad4575b3ef9" providerId="ADAL" clId="{FC75A137-0438-4E64-A2F8-CF022979D0B8}" dt="2020-06-21T07:57:21.361" v="368"/>
          <ac:inkMkLst>
            <pc:docMk/>
            <pc:sldMk cId="3138503731" sldId="406"/>
            <ac:inkMk id="373" creationId="{A247B664-5882-45F2-8147-2E409D3D594E}"/>
          </ac:inkMkLst>
        </pc:inkChg>
        <pc:inkChg chg="mod">
          <ac:chgData name="仁園 呂" userId="eef67f80-1e14-4c90-a22b-aad4575b3ef9" providerId="ADAL" clId="{FC75A137-0438-4E64-A2F8-CF022979D0B8}" dt="2020-06-21T07:57:21.361" v="368"/>
          <ac:inkMkLst>
            <pc:docMk/>
            <pc:sldMk cId="3138503731" sldId="406"/>
            <ac:inkMk id="374" creationId="{BCDFFA92-425A-4A8E-B1D0-ED721CC39FA3}"/>
          </ac:inkMkLst>
        </pc:inkChg>
        <pc:inkChg chg="mod">
          <ac:chgData name="仁園 呂" userId="eef67f80-1e14-4c90-a22b-aad4575b3ef9" providerId="ADAL" clId="{FC75A137-0438-4E64-A2F8-CF022979D0B8}" dt="2020-06-21T07:57:21.361" v="368"/>
          <ac:inkMkLst>
            <pc:docMk/>
            <pc:sldMk cId="3138503731" sldId="406"/>
            <ac:inkMk id="375" creationId="{77DBCFD0-ED9C-4F15-B314-FE4DBF3363EE}"/>
          </ac:inkMkLst>
        </pc:inkChg>
        <pc:inkChg chg="mod">
          <ac:chgData name="仁園 呂" userId="eef67f80-1e14-4c90-a22b-aad4575b3ef9" providerId="ADAL" clId="{FC75A137-0438-4E64-A2F8-CF022979D0B8}" dt="2020-06-21T07:57:21.361" v="368"/>
          <ac:inkMkLst>
            <pc:docMk/>
            <pc:sldMk cId="3138503731" sldId="406"/>
            <ac:inkMk id="376" creationId="{6345CA37-A922-417D-B0DC-25C3E3ACB15B}"/>
          </ac:inkMkLst>
        </pc:inkChg>
        <pc:inkChg chg="mod">
          <ac:chgData name="仁園 呂" userId="eef67f80-1e14-4c90-a22b-aad4575b3ef9" providerId="ADAL" clId="{FC75A137-0438-4E64-A2F8-CF022979D0B8}" dt="2020-06-21T07:57:21.361" v="368"/>
          <ac:inkMkLst>
            <pc:docMk/>
            <pc:sldMk cId="3138503731" sldId="406"/>
            <ac:inkMk id="377" creationId="{8E810153-5685-4E8F-AD17-76F73BCB3C8A}"/>
          </ac:inkMkLst>
        </pc:inkChg>
        <pc:inkChg chg="mod">
          <ac:chgData name="仁園 呂" userId="eef67f80-1e14-4c90-a22b-aad4575b3ef9" providerId="ADAL" clId="{FC75A137-0438-4E64-A2F8-CF022979D0B8}" dt="2020-06-21T07:57:21.361" v="368"/>
          <ac:inkMkLst>
            <pc:docMk/>
            <pc:sldMk cId="3138503731" sldId="406"/>
            <ac:inkMk id="378" creationId="{5B0EFEFB-456D-4FB1-B4D3-5DD1C09E88C0}"/>
          </ac:inkMkLst>
        </pc:inkChg>
        <pc:inkChg chg="mod">
          <ac:chgData name="仁園 呂" userId="eef67f80-1e14-4c90-a22b-aad4575b3ef9" providerId="ADAL" clId="{FC75A137-0438-4E64-A2F8-CF022979D0B8}" dt="2020-06-21T07:57:21.361" v="368"/>
          <ac:inkMkLst>
            <pc:docMk/>
            <pc:sldMk cId="3138503731" sldId="406"/>
            <ac:inkMk id="379" creationId="{05BF8DF3-36B2-419C-B95D-CAF92DE004FC}"/>
          </ac:inkMkLst>
        </pc:inkChg>
        <pc:inkChg chg="mod">
          <ac:chgData name="仁園 呂" userId="eef67f80-1e14-4c90-a22b-aad4575b3ef9" providerId="ADAL" clId="{FC75A137-0438-4E64-A2F8-CF022979D0B8}" dt="2020-06-21T07:57:21.361" v="368"/>
          <ac:inkMkLst>
            <pc:docMk/>
            <pc:sldMk cId="3138503731" sldId="406"/>
            <ac:inkMk id="380" creationId="{4C7ADF35-B0C4-4725-B90D-87A3619EA0B1}"/>
          </ac:inkMkLst>
        </pc:inkChg>
        <pc:inkChg chg="mod">
          <ac:chgData name="仁園 呂" userId="eef67f80-1e14-4c90-a22b-aad4575b3ef9" providerId="ADAL" clId="{FC75A137-0438-4E64-A2F8-CF022979D0B8}" dt="2020-06-21T07:57:21.361" v="368"/>
          <ac:inkMkLst>
            <pc:docMk/>
            <pc:sldMk cId="3138503731" sldId="406"/>
            <ac:inkMk id="382" creationId="{1984AF27-FC5F-4B8D-80DB-27314549737B}"/>
          </ac:inkMkLst>
        </pc:inkChg>
        <pc:inkChg chg="mod">
          <ac:chgData name="仁園 呂" userId="eef67f80-1e14-4c90-a22b-aad4575b3ef9" providerId="ADAL" clId="{FC75A137-0438-4E64-A2F8-CF022979D0B8}" dt="2020-06-21T07:57:21.361" v="368"/>
          <ac:inkMkLst>
            <pc:docMk/>
            <pc:sldMk cId="3138503731" sldId="406"/>
            <ac:inkMk id="383" creationId="{DDECD44D-3CFD-4C49-81A2-30F0619330B9}"/>
          </ac:inkMkLst>
        </pc:inkChg>
        <pc:inkChg chg="mod">
          <ac:chgData name="仁園 呂" userId="eef67f80-1e14-4c90-a22b-aad4575b3ef9" providerId="ADAL" clId="{FC75A137-0438-4E64-A2F8-CF022979D0B8}" dt="2020-06-21T07:57:21.361" v="368"/>
          <ac:inkMkLst>
            <pc:docMk/>
            <pc:sldMk cId="3138503731" sldId="406"/>
            <ac:inkMk id="385" creationId="{4AE1785B-42CE-409C-BEBB-0ED22BF814A9}"/>
          </ac:inkMkLst>
        </pc:inkChg>
        <pc:inkChg chg="mod">
          <ac:chgData name="仁園 呂" userId="eef67f80-1e14-4c90-a22b-aad4575b3ef9" providerId="ADAL" clId="{FC75A137-0438-4E64-A2F8-CF022979D0B8}" dt="2020-06-21T07:57:48.418" v="372"/>
          <ac:inkMkLst>
            <pc:docMk/>
            <pc:sldMk cId="3138503731" sldId="406"/>
            <ac:inkMk id="387" creationId="{7023C0C6-EDE2-412D-BCE8-07DD9BD60925}"/>
          </ac:inkMkLst>
        </pc:inkChg>
        <pc:inkChg chg="mod">
          <ac:chgData name="仁園 呂" userId="eef67f80-1e14-4c90-a22b-aad4575b3ef9" providerId="ADAL" clId="{FC75A137-0438-4E64-A2F8-CF022979D0B8}" dt="2020-06-21T07:57:48.418" v="372"/>
          <ac:inkMkLst>
            <pc:docMk/>
            <pc:sldMk cId="3138503731" sldId="406"/>
            <ac:inkMk id="388" creationId="{39FDBC88-6BF5-4F71-8A75-A02028AF0389}"/>
          </ac:inkMkLst>
        </pc:inkChg>
        <pc:inkChg chg="mod">
          <ac:chgData name="仁園 呂" userId="eef67f80-1e14-4c90-a22b-aad4575b3ef9" providerId="ADAL" clId="{FC75A137-0438-4E64-A2F8-CF022979D0B8}" dt="2020-06-21T07:57:48.418" v="372"/>
          <ac:inkMkLst>
            <pc:docMk/>
            <pc:sldMk cId="3138503731" sldId="406"/>
            <ac:inkMk id="390" creationId="{516A63C6-A14E-4CF9-96AC-F9D8B7395B75}"/>
          </ac:inkMkLst>
        </pc:inkChg>
        <pc:inkChg chg="mod">
          <ac:chgData name="仁園 呂" userId="eef67f80-1e14-4c90-a22b-aad4575b3ef9" providerId="ADAL" clId="{FC75A137-0438-4E64-A2F8-CF022979D0B8}" dt="2020-06-21T07:57:48.418" v="372"/>
          <ac:inkMkLst>
            <pc:docMk/>
            <pc:sldMk cId="3138503731" sldId="406"/>
            <ac:inkMk id="391" creationId="{900DB366-63FF-426E-978A-F35C19E308A6}"/>
          </ac:inkMkLst>
        </pc:inkChg>
        <pc:inkChg chg="mod">
          <ac:chgData name="仁園 呂" userId="eef67f80-1e14-4c90-a22b-aad4575b3ef9" providerId="ADAL" clId="{FC75A137-0438-4E64-A2F8-CF022979D0B8}" dt="2020-06-21T07:57:48.418" v="372"/>
          <ac:inkMkLst>
            <pc:docMk/>
            <pc:sldMk cId="3138503731" sldId="406"/>
            <ac:inkMk id="393" creationId="{C0196A43-D6B9-414E-BA02-8BD7890400E1}"/>
          </ac:inkMkLst>
        </pc:inkChg>
        <pc:inkChg chg="mod">
          <ac:chgData name="仁園 呂" userId="eef67f80-1e14-4c90-a22b-aad4575b3ef9" providerId="ADAL" clId="{FC75A137-0438-4E64-A2F8-CF022979D0B8}" dt="2020-06-21T07:57:48.418" v="372"/>
          <ac:inkMkLst>
            <pc:docMk/>
            <pc:sldMk cId="3138503731" sldId="406"/>
            <ac:inkMk id="394" creationId="{4334ACC1-9DEC-4FF6-89B4-2819E51C15B1}"/>
          </ac:inkMkLst>
        </pc:inkChg>
        <pc:inkChg chg="mod">
          <ac:chgData name="仁園 呂" userId="eef67f80-1e14-4c90-a22b-aad4575b3ef9" providerId="ADAL" clId="{FC75A137-0438-4E64-A2F8-CF022979D0B8}" dt="2020-06-21T07:57:48.418" v="372"/>
          <ac:inkMkLst>
            <pc:docMk/>
            <pc:sldMk cId="3138503731" sldId="406"/>
            <ac:inkMk id="395" creationId="{12568BAE-C714-44E6-8CB6-AFB7B4A2CA20}"/>
          </ac:inkMkLst>
        </pc:inkChg>
        <pc:inkChg chg="mod">
          <ac:chgData name="仁園 呂" userId="eef67f80-1e14-4c90-a22b-aad4575b3ef9" providerId="ADAL" clId="{FC75A137-0438-4E64-A2F8-CF022979D0B8}" dt="2020-06-21T07:57:48.418" v="372"/>
          <ac:inkMkLst>
            <pc:docMk/>
            <pc:sldMk cId="3138503731" sldId="406"/>
            <ac:inkMk id="397" creationId="{22E8BA98-B105-43BD-B097-BEBAAF1E749C}"/>
          </ac:inkMkLst>
        </pc:inkChg>
        <pc:inkChg chg="mod">
          <ac:chgData name="仁園 呂" userId="eef67f80-1e14-4c90-a22b-aad4575b3ef9" providerId="ADAL" clId="{FC75A137-0438-4E64-A2F8-CF022979D0B8}" dt="2020-06-21T07:57:48.418" v="372"/>
          <ac:inkMkLst>
            <pc:docMk/>
            <pc:sldMk cId="3138503731" sldId="406"/>
            <ac:inkMk id="398" creationId="{9F704062-04F6-4505-8B1F-91BBB2405181}"/>
          </ac:inkMkLst>
        </pc:inkChg>
        <pc:inkChg chg="mod">
          <ac:chgData name="仁園 呂" userId="eef67f80-1e14-4c90-a22b-aad4575b3ef9" providerId="ADAL" clId="{FC75A137-0438-4E64-A2F8-CF022979D0B8}" dt="2020-06-21T07:57:48.418" v="372"/>
          <ac:inkMkLst>
            <pc:docMk/>
            <pc:sldMk cId="3138503731" sldId="406"/>
            <ac:inkMk id="399" creationId="{505EEC68-D4A5-4E58-8BF6-FC2808EAA612}"/>
          </ac:inkMkLst>
        </pc:inkChg>
        <pc:inkChg chg="mod">
          <ac:chgData name="仁園 呂" userId="eef67f80-1e14-4c90-a22b-aad4575b3ef9" providerId="ADAL" clId="{FC75A137-0438-4E64-A2F8-CF022979D0B8}" dt="2020-06-21T07:57:48.418" v="372"/>
          <ac:inkMkLst>
            <pc:docMk/>
            <pc:sldMk cId="3138503731" sldId="406"/>
            <ac:inkMk id="400" creationId="{B284247C-6C18-40EB-9269-9DAB4BF005D9}"/>
          </ac:inkMkLst>
        </pc:inkChg>
        <pc:inkChg chg="mod">
          <ac:chgData name="仁園 呂" userId="eef67f80-1e14-4c90-a22b-aad4575b3ef9" providerId="ADAL" clId="{FC75A137-0438-4E64-A2F8-CF022979D0B8}" dt="2020-06-21T07:57:48.418" v="372"/>
          <ac:inkMkLst>
            <pc:docMk/>
            <pc:sldMk cId="3138503731" sldId="406"/>
            <ac:inkMk id="401" creationId="{3ED5FF86-7D9C-49B9-96A0-C8AD41FE1042}"/>
          </ac:inkMkLst>
        </pc:inkChg>
        <pc:inkChg chg="mod">
          <ac:chgData name="仁園 呂" userId="eef67f80-1e14-4c90-a22b-aad4575b3ef9" providerId="ADAL" clId="{FC75A137-0438-4E64-A2F8-CF022979D0B8}" dt="2020-06-21T07:57:48.418" v="372"/>
          <ac:inkMkLst>
            <pc:docMk/>
            <pc:sldMk cId="3138503731" sldId="406"/>
            <ac:inkMk id="402" creationId="{66D04A5D-037C-4D6A-A262-DDC855F49CC6}"/>
          </ac:inkMkLst>
        </pc:inkChg>
        <pc:inkChg chg="mod">
          <ac:chgData name="仁園 呂" userId="eef67f80-1e14-4c90-a22b-aad4575b3ef9" providerId="ADAL" clId="{FC75A137-0438-4E64-A2F8-CF022979D0B8}" dt="2020-06-21T07:57:52.130" v="373"/>
          <ac:inkMkLst>
            <pc:docMk/>
            <pc:sldMk cId="3138503731" sldId="406"/>
            <ac:inkMk id="404" creationId="{1E553DB3-EA8A-4E05-AE52-88EBB5E478D1}"/>
          </ac:inkMkLst>
        </pc:inkChg>
        <pc:inkChg chg="mod">
          <ac:chgData name="仁園 呂" userId="eef67f80-1e14-4c90-a22b-aad4575b3ef9" providerId="ADAL" clId="{FC75A137-0438-4E64-A2F8-CF022979D0B8}" dt="2020-06-21T07:57:52.130" v="373"/>
          <ac:inkMkLst>
            <pc:docMk/>
            <pc:sldMk cId="3138503731" sldId="406"/>
            <ac:inkMk id="405" creationId="{6B2DD17B-CE1C-4F32-8E63-12E27033C48B}"/>
          </ac:inkMkLst>
        </pc:inkChg>
        <pc:inkChg chg="mod">
          <ac:chgData name="仁園 呂" userId="eef67f80-1e14-4c90-a22b-aad4575b3ef9" providerId="ADAL" clId="{FC75A137-0438-4E64-A2F8-CF022979D0B8}" dt="2020-06-21T07:57:52.130" v="373"/>
          <ac:inkMkLst>
            <pc:docMk/>
            <pc:sldMk cId="3138503731" sldId="406"/>
            <ac:inkMk id="406" creationId="{B559FF7C-4779-4CAE-91AA-420B74AB2EAE}"/>
          </ac:inkMkLst>
        </pc:inkChg>
        <pc:inkChg chg="mod">
          <ac:chgData name="仁園 呂" userId="eef67f80-1e14-4c90-a22b-aad4575b3ef9" providerId="ADAL" clId="{FC75A137-0438-4E64-A2F8-CF022979D0B8}" dt="2020-06-21T07:59:06.689" v="378"/>
          <ac:inkMkLst>
            <pc:docMk/>
            <pc:sldMk cId="3138503731" sldId="406"/>
            <ac:inkMk id="409" creationId="{E6574853-172A-4A69-B5B7-B1E2DE567BAC}"/>
          </ac:inkMkLst>
        </pc:inkChg>
        <pc:inkChg chg="mod">
          <ac:chgData name="仁園 呂" userId="eef67f80-1e14-4c90-a22b-aad4575b3ef9" providerId="ADAL" clId="{FC75A137-0438-4E64-A2F8-CF022979D0B8}" dt="2020-06-21T07:59:06.689" v="378"/>
          <ac:inkMkLst>
            <pc:docMk/>
            <pc:sldMk cId="3138503731" sldId="406"/>
            <ac:inkMk id="410" creationId="{BB18742A-394D-4E17-837F-5D92C2FCB5A0}"/>
          </ac:inkMkLst>
        </pc:inkChg>
        <pc:inkChg chg="mod">
          <ac:chgData name="仁園 呂" userId="eef67f80-1e14-4c90-a22b-aad4575b3ef9" providerId="ADAL" clId="{FC75A137-0438-4E64-A2F8-CF022979D0B8}" dt="2020-06-21T07:59:06.689" v="378"/>
          <ac:inkMkLst>
            <pc:docMk/>
            <pc:sldMk cId="3138503731" sldId="406"/>
            <ac:inkMk id="412" creationId="{601D01BF-0F24-4EED-8334-777F4E21D688}"/>
          </ac:inkMkLst>
        </pc:inkChg>
        <pc:inkChg chg="mod">
          <ac:chgData name="仁園 呂" userId="eef67f80-1e14-4c90-a22b-aad4575b3ef9" providerId="ADAL" clId="{FC75A137-0438-4E64-A2F8-CF022979D0B8}" dt="2020-06-21T07:59:06.689" v="378"/>
          <ac:inkMkLst>
            <pc:docMk/>
            <pc:sldMk cId="3138503731" sldId="406"/>
            <ac:inkMk id="413" creationId="{A2E4DF27-1467-4E97-97CD-4D0DFC914AE4}"/>
          </ac:inkMkLst>
        </pc:inkChg>
        <pc:inkChg chg="mod">
          <ac:chgData name="仁園 呂" userId="eef67f80-1e14-4c90-a22b-aad4575b3ef9" providerId="ADAL" clId="{FC75A137-0438-4E64-A2F8-CF022979D0B8}" dt="2020-06-21T07:59:06.689" v="378"/>
          <ac:inkMkLst>
            <pc:docMk/>
            <pc:sldMk cId="3138503731" sldId="406"/>
            <ac:inkMk id="414" creationId="{D23D879C-94C2-4D58-81DA-43FAAC037A37}"/>
          </ac:inkMkLst>
        </pc:inkChg>
        <pc:inkChg chg="mod">
          <ac:chgData name="仁園 呂" userId="eef67f80-1e14-4c90-a22b-aad4575b3ef9" providerId="ADAL" clId="{FC75A137-0438-4E64-A2F8-CF022979D0B8}" dt="2020-06-21T07:59:00.031" v="377"/>
          <ac:inkMkLst>
            <pc:docMk/>
            <pc:sldMk cId="3138503731" sldId="406"/>
            <ac:inkMk id="416" creationId="{7302E582-D62F-4CF9-8E1A-9CC4F4DA18F6}"/>
          </ac:inkMkLst>
        </pc:inkChg>
        <pc:inkChg chg="mod">
          <ac:chgData name="仁園 呂" userId="eef67f80-1e14-4c90-a22b-aad4575b3ef9" providerId="ADAL" clId="{FC75A137-0438-4E64-A2F8-CF022979D0B8}" dt="2020-06-21T07:59:06.689" v="378"/>
          <ac:inkMkLst>
            <pc:docMk/>
            <pc:sldMk cId="3138503731" sldId="406"/>
            <ac:inkMk id="418" creationId="{F585EDFF-7E73-4D5E-9237-A9346155F123}"/>
          </ac:inkMkLst>
        </pc:inkChg>
        <pc:inkChg chg="mod">
          <ac:chgData name="仁園 呂" userId="eef67f80-1e14-4c90-a22b-aad4575b3ef9" providerId="ADAL" clId="{FC75A137-0438-4E64-A2F8-CF022979D0B8}" dt="2020-06-21T07:59:06.689" v="378"/>
          <ac:inkMkLst>
            <pc:docMk/>
            <pc:sldMk cId="3138503731" sldId="406"/>
            <ac:inkMk id="420" creationId="{2916B55B-8B21-4A92-824F-A39BE6310023}"/>
          </ac:inkMkLst>
        </pc:inkChg>
        <pc:inkChg chg="mod">
          <ac:chgData name="仁園 呂" userId="eef67f80-1e14-4c90-a22b-aad4575b3ef9" providerId="ADAL" clId="{FC75A137-0438-4E64-A2F8-CF022979D0B8}" dt="2020-06-21T07:59:06.689" v="378"/>
          <ac:inkMkLst>
            <pc:docMk/>
            <pc:sldMk cId="3138503731" sldId="406"/>
            <ac:inkMk id="421" creationId="{72FDB6C1-573A-4F89-8409-510F070E3B50}"/>
          </ac:inkMkLst>
        </pc:inkChg>
        <pc:inkChg chg="mod">
          <ac:chgData name="仁園 呂" userId="eef67f80-1e14-4c90-a22b-aad4575b3ef9" providerId="ADAL" clId="{FC75A137-0438-4E64-A2F8-CF022979D0B8}" dt="2020-06-21T07:59:06.689" v="378"/>
          <ac:inkMkLst>
            <pc:docMk/>
            <pc:sldMk cId="3138503731" sldId="406"/>
            <ac:inkMk id="422" creationId="{F4CD1B54-A242-48FF-B203-F3F2A7EE9109}"/>
          </ac:inkMkLst>
        </pc:inkChg>
        <pc:inkChg chg="mod">
          <ac:chgData name="仁園 呂" userId="eef67f80-1e14-4c90-a22b-aad4575b3ef9" providerId="ADAL" clId="{FC75A137-0438-4E64-A2F8-CF022979D0B8}" dt="2020-06-21T07:59:06.689" v="378"/>
          <ac:inkMkLst>
            <pc:docMk/>
            <pc:sldMk cId="3138503731" sldId="406"/>
            <ac:inkMk id="423" creationId="{31446537-0042-4779-83ED-3B4D613C7758}"/>
          </ac:inkMkLst>
        </pc:inkChg>
        <pc:inkChg chg="mod">
          <ac:chgData name="仁園 呂" userId="eef67f80-1e14-4c90-a22b-aad4575b3ef9" providerId="ADAL" clId="{FC75A137-0438-4E64-A2F8-CF022979D0B8}" dt="2020-06-21T07:59:06.689" v="378"/>
          <ac:inkMkLst>
            <pc:docMk/>
            <pc:sldMk cId="3138503731" sldId="406"/>
            <ac:inkMk id="424" creationId="{0D9BB449-4EA6-40AA-916B-B210971E4890}"/>
          </ac:inkMkLst>
        </pc:inkChg>
        <pc:inkChg chg="mod">
          <ac:chgData name="仁園 呂" userId="eef67f80-1e14-4c90-a22b-aad4575b3ef9" providerId="ADAL" clId="{FC75A137-0438-4E64-A2F8-CF022979D0B8}" dt="2020-06-21T07:59:06.689" v="378"/>
          <ac:inkMkLst>
            <pc:docMk/>
            <pc:sldMk cId="3138503731" sldId="406"/>
            <ac:inkMk id="425" creationId="{A28A503D-3915-4340-AECB-4FADEEEA8A2B}"/>
          </ac:inkMkLst>
        </pc:inkChg>
        <pc:inkChg chg="mod">
          <ac:chgData name="仁園 呂" userId="eef67f80-1e14-4c90-a22b-aad4575b3ef9" providerId="ADAL" clId="{FC75A137-0438-4E64-A2F8-CF022979D0B8}" dt="2020-06-21T07:59:06.689" v="378"/>
          <ac:inkMkLst>
            <pc:docMk/>
            <pc:sldMk cId="3138503731" sldId="406"/>
            <ac:inkMk id="426" creationId="{7DBE770B-EC17-4306-B6CE-4B7A411AE717}"/>
          </ac:inkMkLst>
        </pc:inkChg>
        <pc:inkChg chg="mod">
          <ac:chgData name="仁園 呂" userId="eef67f80-1e14-4c90-a22b-aad4575b3ef9" providerId="ADAL" clId="{FC75A137-0438-4E64-A2F8-CF022979D0B8}" dt="2020-06-21T07:59:06.689" v="378"/>
          <ac:inkMkLst>
            <pc:docMk/>
            <pc:sldMk cId="3138503731" sldId="406"/>
            <ac:inkMk id="427" creationId="{5A43E24B-B35D-4C74-B8FC-4BBB4A64DCD4}"/>
          </ac:inkMkLst>
        </pc:inkChg>
        <pc:inkChg chg="mod">
          <ac:chgData name="仁園 呂" userId="eef67f80-1e14-4c90-a22b-aad4575b3ef9" providerId="ADAL" clId="{FC75A137-0438-4E64-A2F8-CF022979D0B8}" dt="2020-06-21T07:59:06.689" v="378"/>
          <ac:inkMkLst>
            <pc:docMk/>
            <pc:sldMk cId="3138503731" sldId="406"/>
            <ac:inkMk id="428" creationId="{E86A2E00-83DA-4B38-927B-2ED48B11062F}"/>
          </ac:inkMkLst>
        </pc:inkChg>
        <pc:inkChg chg="mod">
          <ac:chgData name="仁園 呂" userId="eef67f80-1e14-4c90-a22b-aad4575b3ef9" providerId="ADAL" clId="{FC75A137-0438-4E64-A2F8-CF022979D0B8}" dt="2020-06-21T07:59:06.689" v="378"/>
          <ac:inkMkLst>
            <pc:docMk/>
            <pc:sldMk cId="3138503731" sldId="406"/>
            <ac:inkMk id="429" creationId="{9987A4E0-8F93-4499-8C6F-47E1FF67BB56}"/>
          </ac:inkMkLst>
        </pc:inkChg>
        <pc:inkChg chg="mod">
          <ac:chgData name="仁園 呂" userId="eef67f80-1e14-4c90-a22b-aad4575b3ef9" providerId="ADAL" clId="{FC75A137-0438-4E64-A2F8-CF022979D0B8}" dt="2020-06-21T07:59:06.689" v="378"/>
          <ac:inkMkLst>
            <pc:docMk/>
            <pc:sldMk cId="3138503731" sldId="406"/>
            <ac:inkMk id="430" creationId="{87705551-0071-433A-8587-722EBFEA268D}"/>
          </ac:inkMkLst>
        </pc:inkChg>
        <pc:inkChg chg="mod">
          <ac:chgData name="仁園 呂" userId="eef67f80-1e14-4c90-a22b-aad4575b3ef9" providerId="ADAL" clId="{FC75A137-0438-4E64-A2F8-CF022979D0B8}" dt="2020-06-21T07:59:19.409" v="379"/>
          <ac:inkMkLst>
            <pc:docMk/>
            <pc:sldMk cId="3138503731" sldId="406"/>
            <ac:inkMk id="433" creationId="{084D1209-E57B-4C5E-8C39-8C88B25398E5}"/>
          </ac:inkMkLst>
        </pc:inkChg>
        <pc:inkChg chg="mod">
          <ac:chgData name="仁園 呂" userId="eef67f80-1e14-4c90-a22b-aad4575b3ef9" providerId="ADAL" clId="{FC75A137-0438-4E64-A2F8-CF022979D0B8}" dt="2020-06-21T07:59:19.409" v="379"/>
          <ac:inkMkLst>
            <pc:docMk/>
            <pc:sldMk cId="3138503731" sldId="406"/>
            <ac:inkMk id="434" creationId="{2592C31D-66B1-4CC2-B99C-D44746A9530D}"/>
          </ac:inkMkLst>
        </pc:inkChg>
        <pc:inkChg chg="mod">
          <ac:chgData name="仁園 呂" userId="eef67f80-1e14-4c90-a22b-aad4575b3ef9" providerId="ADAL" clId="{FC75A137-0438-4E64-A2F8-CF022979D0B8}" dt="2020-06-21T07:59:19.409" v="379"/>
          <ac:inkMkLst>
            <pc:docMk/>
            <pc:sldMk cId="3138503731" sldId="406"/>
            <ac:inkMk id="435" creationId="{9615F442-3518-46FB-AC43-AF3DE508C118}"/>
          </ac:inkMkLst>
        </pc:inkChg>
        <pc:inkChg chg="mod">
          <ac:chgData name="仁園 呂" userId="eef67f80-1e14-4c90-a22b-aad4575b3ef9" providerId="ADAL" clId="{FC75A137-0438-4E64-A2F8-CF022979D0B8}" dt="2020-06-21T08:01:18.889" v="393"/>
          <ac:inkMkLst>
            <pc:docMk/>
            <pc:sldMk cId="3138503731" sldId="406"/>
            <ac:inkMk id="437" creationId="{FC862347-3C96-425D-84A8-EE278DF3D970}"/>
          </ac:inkMkLst>
        </pc:inkChg>
        <pc:inkChg chg="mod">
          <ac:chgData name="仁園 呂" userId="eef67f80-1e14-4c90-a22b-aad4575b3ef9" providerId="ADAL" clId="{FC75A137-0438-4E64-A2F8-CF022979D0B8}" dt="2020-06-21T08:01:18.889" v="393"/>
          <ac:inkMkLst>
            <pc:docMk/>
            <pc:sldMk cId="3138503731" sldId="406"/>
            <ac:inkMk id="438" creationId="{F462BA97-E66A-4D26-8DD9-04F6C21FEE77}"/>
          </ac:inkMkLst>
        </pc:inkChg>
        <pc:inkChg chg="mod">
          <ac:chgData name="仁園 呂" userId="eef67f80-1e14-4c90-a22b-aad4575b3ef9" providerId="ADAL" clId="{FC75A137-0438-4E64-A2F8-CF022979D0B8}" dt="2020-06-21T08:01:18.889" v="393"/>
          <ac:inkMkLst>
            <pc:docMk/>
            <pc:sldMk cId="3138503731" sldId="406"/>
            <ac:inkMk id="439" creationId="{76006B4E-E885-4983-8112-E7A9E9357A73}"/>
          </ac:inkMkLst>
        </pc:inkChg>
        <pc:inkChg chg="mod">
          <ac:chgData name="仁園 呂" userId="eef67f80-1e14-4c90-a22b-aad4575b3ef9" providerId="ADAL" clId="{FC75A137-0438-4E64-A2F8-CF022979D0B8}" dt="2020-06-21T08:01:18.889" v="393"/>
          <ac:inkMkLst>
            <pc:docMk/>
            <pc:sldMk cId="3138503731" sldId="406"/>
            <ac:inkMk id="440" creationId="{9C3781B4-552F-4443-8B98-EF1AD747092D}"/>
          </ac:inkMkLst>
        </pc:inkChg>
        <pc:inkChg chg="mod">
          <ac:chgData name="仁園 呂" userId="eef67f80-1e14-4c90-a22b-aad4575b3ef9" providerId="ADAL" clId="{FC75A137-0438-4E64-A2F8-CF022979D0B8}" dt="2020-06-21T07:59:31.610" v="381"/>
          <ac:inkMkLst>
            <pc:docMk/>
            <pc:sldMk cId="3138503731" sldId="406"/>
            <ac:inkMk id="443" creationId="{D5C62588-5455-4422-BCB6-053F13340DCE}"/>
          </ac:inkMkLst>
        </pc:inkChg>
        <pc:inkChg chg="mod">
          <ac:chgData name="仁園 呂" userId="eef67f80-1e14-4c90-a22b-aad4575b3ef9" providerId="ADAL" clId="{FC75A137-0438-4E64-A2F8-CF022979D0B8}" dt="2020-06-21T07:59:31.610" v="381"/>
          <ac:inkMkLst>
            <pc:docMk/>
            <pc:sldMk cId="3138503731" sldId="406"/>
            <ac:inkMk id="444" creationId="{F47A1653-9D6C-467D-A082-32FE44D23E7A}"/>
          </ac:inkMkLst>
        </pc:inkChg>
        <pc:inkChg chg="mod">
          <ac:chgData name="仁園 呂" userId="eef67f80-1e14-4c90-a22b-aad4575b3ef9" providerId="ADAL" clId="{FC75A137-0438-4E64-A2F8-CF022979D0B8}" dt="2020-06-21T07:59:31.610" v="381"/>
          <ac:inkMkLst>
            <pc:docMk/>
            <pc:sldMk cId="3138503731" sldId="406"/>
            <ac:inkMk id="446" creationId="{5901E7BC-D487-4F98-9968-C606E32BDBC0}"/>
          </ac:inkMkLst>
        </pc:inkChg>
        <pc:inkChg chg="mod">
          <ac:chgData name="仁園 呂" userId="eef67f80-1e14-4c90-a22b-aad4575b3ef9" providerId="ADAL" clId="{FC75A137-0438-4E64-A2F8-CF022979D0B8}" dt="2020-06-21T07:59:31.610" v="381"/>
          <ac:inkMkLst>
            <pc:docMk/>
            <pc:sldMk cId="3138503731" sldId="406"/>
            <ac:inkMk id="447" creationId="{48324720-B430-4807-8537-6ED6E6DCCC5B}"/>
          </ac:inkMkLst>
        </pc:inkChg>
        <pc:inkChg chg="mod">
          <ac:chgData name="仁園 呂" userId="eef67f80-1e14-4c90-a22b-aad4575b3ef9" providerId="ADAL" clId="{FC75A137-0438-4E64-A2F8-CF022979D0B8}" dt="2020-06-21T08:01:18.889" v="393"/>
          <ac:inkMkLst>
            <pc:docMk/>
            <pc:sldMk cId="3138503731" sldId="406"/>
            <ac:inkMk id="449" creationId="{1FC24991-C26E-4802-A06E-1912FDBB2739}"/>
          </ac:inkMkLst>
        </pc:inkChg>
        <pc:inkChg chg="mod">
          <ac:chgData name="仁園 呂" userId="eef67f80-1e14-4c90-a22b-aad4575b3ef9" providerId="ADAL" clId="{FC75A137-0438-4E64-A2F8-CF022979D0B8}" dt="2020-06-21T08:01:18.889" v="393"/>
          <ac:inkMkLst>
            <pc:docMk/>
            <pc:sldMk cId="3138503731" sldId="406"/>
            <ac:inkMk id="450" creationId="{2E800316-6AB5-4CF6-AF10-09F09077720A}"/>
          </ac:inkMkLst>
        </pc:inkChg>
        <pc:inkChg chg="mod">
          <ac:chgData name="仁園 呂" userId="eef67f80-1e14-4c90-a22b-aad4575b3ef9" providerId="ADAL" clId="{FC75A137-0438-4E64-A2F8-CF022979D0B8}" dt="2020-06-21T08:01:18.889" v="393"/>
          <ac:inkMkLst>
            <pc:docMk/>
            <pc:sldMk cId="3138503731" sldId="406"/>
            <ac:inkMk id="451" creationId="{943CDBC7-53B6-404D-8784-7CF306FE960E}"/>
          </ac:inkMkLst>
        </pc:inkChg>
        <pc:inkChg chg="mod">
          <ac:chgData name="仁園 呂" userId="eef67f80-1e14-4c90-a22b-aad4575b3ef9" providerId="ADAL" clId="{FC75A137-0438-4E64-A2F8-CF022979D0B8}" dt="2020-06-21T08:01:18.889" v="393"/>
          <ac:inkMkLst>
            <pc:docMk/>
            <pc:sldMk cId="3138503731" sldId="406"/>
            <ac:inkMk id="452" creationId="{46574022-8371-492E-BC16-910E051A44ED}"/>
          </ac:inkMkLst>
        </pc:inkChg>
        <pc:inkChg chg="mod">
          <ac:chgData name="仁園 呂" userId="eef67f80-1e14-4c90-a22b-aad4575b3ef9" providerId="ADAL" clId="{FC75A137-0438-4E64-A2F8-CF022979D0B8}" dt="2020-06-21T08:01:18.889" v="393"/>
          <ac:inkMkLst>
            <pc:docMk/>
            <pc:sldMk cId="3138503731" sldId="406"/>
            <ac:inkMk id="453" creationId="{26119889-C733-4D2C-81D3-3FA03402C970}"/>
          </ac:inkMkLst>
        </pc:inkChg>
        <pc:inkChg chg="mod">
          <ac:chgData name="仁園 呂" userId="eef67f80-1e14-4c90-a22b-aad4575b3ef9" providerId="ADAL" clId="{FC75A137-0438-4E64-A2F8-CF022979D0B8}" dt="2020-06-21T08:01:18.889" v="393"/>
          <ac:inkMkLst>
            <pc:docMk/>
            <pc:sldMk cId="3138503731" sldId="406"/>
            <ac:inkMk id="454" creationId="{A7050349-80B9-46E4-930C-DE4C4B5F020E}"/>
          </ac:inkMkLst>
        </pc:inkChg>
        <pc:inkChg chg="mod">
          <ac:chgData name="仁園 呂" userId="eef67f80-1e14-4c90-a22b-aad4575b3ef9" providerId="ADAL" clId="{FC75A137-0438-4E64-A2F8-CF022979D0B8}" dt="2020-06-21T08:01:18.889" v="393"/>
          <ac:inkMkLst>
            <pc:docMk/>
            <pc:sldMk cId="3138503731" sldId="406"/>
            <ac:inkMk id="455" creationId="{ACF035DC-8012-4DCB-A381-25D784441CFF}"/>
          </ac:inkMkLst>
        </pc:inkChg>
        <pc:inkChg chg="mod">
          <ac:chgData name="仁園 呂" userId="eef67f80-1e14-4c90-a22b-aad4575b3ef9" providerId="ADAL" clId="{FC75A137-0438-4E64-A2F8-CF022979D0B8}" dt="2020-06-21T08:01:18.889" v="393"/>
          <ac:inkMkLst>
            <pc:docMk/>
            <pc:sldMk cId="3138503731" sldId="406"/>
            <ac:inkMk id="456" creationId="{6F5347B7-CCF3-41C3-A8B7-49BA253254D5}"/>
          </ac:inkMkLst>
        </pc:inkChg>
        <pc:inkChg chg="mod">
          <ac:chgData name="仁園 呂" userId="eef67f80-1e14-4c90-a22b-aad4575b3ef9" providerId="ADAL" clId="{FC75A137-0438-4E64-A2F8-CF022979D0B8}" dt="2020-06-21T08:01:18.889" v="393"/>
          <ac:inkMkLst>
            <pc:docMk/>
            <pc:sldMk cId="3138503731" sldId="406"/>
            <ac:inkMk id="457" creationId="{FC20A116-69AB-4C29-96C1-91B6C912887D}"/>
          </ac:inkMkLst>
        </pc:inkChg>
        <pc:inkChg chg="mod">
          <ac:chgData name="仁園 呂" userId="eef67f80-1e14-4c90-a22b-aad4575b3ef9" providerId="ADAL" clId="{FC75A137-0438-4E64-A2F8-CF022979D0B8}" dt="2020-06-21T07:59:42.946" v="382"/>
          <ac:inkMkLst>
            <pc:docMk/>
            <pc:sldMk cId="3138503731" sldId="406"/>
            <ac:inkMk id="458" creationId="{058F429E-CBC9-4594-994D-C442C0CDC758}"/>
          </ac:inkMkLst>
        </pc:inkChg>
        <pc:inkChg chg="mod">
          <ac:chgData name="仁園 呂" userId="eef67f80-1e14-4c90-a22b-aad4575b3ef9" providerId="ADAL" clId="{FC75A137-0438-4E64-A2F8-CF022979D0B8}" dt="2020-06-21T07:59:42.946" v="382"/>
          <ac:inkMkLst>
            <pc:docMk/>
            <pc:sldMk cId="3138503731" sldId="406"/>
            <ac:inkMk id="459" creationId="{8C5D534B-693E-43EA-AFED-65CCFF70A91F}"/>
          </ac:inkMkLst>
        </pc:inkChg>
        <pc:inkChg chg="mod">
          <ac:chgData name="仁園 呂" userId="eef67f80-1e14-4c90-a22b-aad4575b3ef9" providerId="ADAL" clId="{FC75A137-0438-4E64-A2F8-CF022979D0B8}" dt="2020-06-21T07:59:42.946" v="382"/>
          <ac:inkMkLst>
            <pc:docMk/>
            <pc:sldMk cId="3138503731" sldId="406"/>
            <ac:inkMk id="460" creationId="{ACB01152-D642-457C-9A59-AE1FFEA717F8}"/>
          </ac:inkMkLst>
        </pc:inkChg>
        <pc:inkChg chg="mod">
          <ac:chgData name="仁園 呂" userId="eef67f80-1e14-4c90-a22b-aad4575b3ef9" providerId="ADAL" clId="{FC75A137-0438-4E64-A2F8-CF022979D0B8}" dt="2020-06-21T07:59:42.946" v="382"/>
          <ac:inkMkLst>
            <pc:docMk/>
            <pc:sldMk cId="3138503731" sldId="406"/>
            <ac:inkMk id="461" creationId="{AD6A1DEF-8033-4316-841C-64F1714C135E}"/>
          </ac:inkMkLst>
        </pc:inkChg>
        <pc:inkChg chg="mod">
          <ac:chgData name="仁園 呂" userId="eef67f80-1e14-4c90-a22b-aad4575b3ef9" providerId="ADAL" clId="{FC75A137-0438-4E64-A2F8-CF022979D0B8}" dt="2020-06-21T07:59:42.946" v="382"/>
          <ac:inkMkLst>
            <pc:docMk/>
            <pc:sldMk cId="3138503731" sldId="406"/>
            <ac:inkMk id="462" creationId="{367894F2-9643-476A-97CB-5ECE66CB8488}"/>
          </ac:inkMkLst>
        </pc:inkChg>
        <pc:inkChg chg="mod">
          <ac:chgData name="仁園 呂" userId="eef67f80-1e14-4c90-a22b-aad4575b3ef9" providerId="ADAL" clId="{FC75A137-0438-4E64-A2F8-CF022979D0B8}" dt="2020-06-21T07:59:42.946" v="382"/>
          <ac:inkMkLst>
            <pc:docMk/>
            <pc:sldMk cId="3138503731" sldId="406"/>
            <ac:inkMk id="463" creationId="{9BF50356-E137-4BC4-A51E-E22457732B85}"/>
          </ac:inkMkLst>
        </pc:inkChg>
        <pc:inkChg chg="mod">
          <ac:chgData name="仁園 呂" userId="eef67f80-1e14-4c90-a22b-aad4575b3ef9" providerId="ADAL" clId="{FC75A137-0438-4E64-A2F8-CF022979D0B8}" dt="2020-06-21T07:59:42.946" v="382"/>
          <ac:inkMkLst>
            <pc:docMk/>
            <pc:sldMk cId="3138503731" sldId="406"/>
            <ac:inkMk id="464" creationId="{5C53E583-8632-436B-9D5F-C63889445932}"/>
          </ac:inkMkLst>
        </pc:inkChg>
        <pc:inkChg chg="mod">
          <ac:chgData name="仁園 呂" userId="eef67f80-1e14-4c90-a22b-aad4575b3ef9" providerId="ADAL" clId="{FC75A137-0438-4E64-A2F8-CF022979D0B8}" dt="2020-06-21T08:00:11.268" v="385"/>
          <ac:inkMkLst>
            <pc:docMk/>
            <pc:sldMk cId="3138503731" sldId="406"/>
            <ac:inkMk id="467" creationId="{374808CA-9B79-4CEB-A064-82B256048E15}"/>
          </ac:inkMkLst>
        </pc:inkChg>
        <pc:inkChg chg="mod">
          <ac:chgData name="仁園 呂" userId="eef67f80-1e14-4c90-a22b-aad4575b3ef9" providerId="ADAL" clId="{FC75A137-0438-4E64-A2F8-CF022979D0B8}" dt="2020-06-21T08:00:11.268" v="385"/>
          <ac:inkMkLst>
            <pc:docMk/>
            <pc:sldMk cId="3138503731" sldId="406"/>
            <ac:inkMk id="468" creationId="{1C157CB1-40FF-4C1E-9C7B-5051BE03476C}"/>
          </ac:inkMkLst>
        </pc:inkChg>
        <pc:inkChg chg="mod">
          <ac:chgData name="仁園 呂" userId="eef67f80-1e14-4c90-a22b-aad4575b3ef9" providerId="ADAL" clId="{FC75A137-0438-4E64-A2F8-CF022979D0B8}" dt="2020-06-21T08:00:11.268" v="385"/>
          <ac:inkMkLst>
            <pc:docMk/>
            <pc:sldMk cId="3138503731" sldId="406"/>
            <ac:inkMk id="470" creationId="{CB59363B-E18C-49A4-818C-6AC684C145FF}"/>
          </ac:inkMkLst>
        </pc:inkChg>
        <pc:inkChg chg="mod">
          <ac:chgData name="仁園 呂" userId="eef67f80-1e14-4c90-a22b-aad4575b3ef9" providerId="ADAL" clId="{FC75A137-0438-4E64-A2F8-CF022979D0B8}" dt="2020-06-21T08:00:11.268" v="385"/>
          <ac:inkMkLst>
            <pc:docMk/>
            <pc:sldMk cId="3138503731" sldId="406"/>
            <ac:inkMk id="471" creationId="{ED92A340-6922-4FA1-89AA-03F5F0E46B4F}"/>
          </ac:inkMkLst>
        </pc:inkChg>
        <pc:inkChg chg="mod">
          <ac:chgData name="仁園 呂" userId="eef67f80-1e14-4c90-a22b-aad4575b3ef9" providerId="ADAL" clId="{FC75A137-0438-4E64-A2F8-CF022979D0B8}" dt="2020-06-21T08:00:11.268" v="385"/>
          <ac:inkMkLst>
            <pc:docMk/>
            <pc:sldMk cId="3138503731" sldId="406"/>
            <ac:inkMk id="472" creationId="{9EE4CE5A-B7C6-4F8D-A653-4C2D303A49F2}"/>
          </ac:inkMkLst>
        </pc:inkChg>
        <pc:inkChg chg="mod">
          <ac:chgData name="仁園 呂" userId="eef67f80-1e14-4c90-a22b-aad4575b3ef9" providerId="ADAL" clId="{FC75A137-0438-4E64-A2F8-CF022979D0B8}" dt="2020-06-21T08:00:11.268" v="385"/>
          <ac:inkMkLst>
            <pc:docMk/>
            <pc:sldMk cId="3138503731" sldId="406"/>
            <ac:inkMk id="473" creationId="{ABF2D767-CFB4-442D-BD6B-9DBCC90F6B67}"/>
          </ac:inkMkLst>
        </pc:inkChg>
        <pc:inkChg chg="mod">
          <ac:chgData name="仁園 呂" userId="eef67f80-1e14-4c90-a22b-aad4575b3ef9" providerId="ADAL" clId="{FC75A137-0438-4E64-A2F8-CF022979D0B8}" dt="2020-06-21T08:00:11.268" v="385"/>
          <ac:inkMkLst>
            <pc:docMk/>
            <pc:sldMk cId="3138503731" sldId="406"/>
            <ac:inkMk id="474" creationId="{71DF60FD-2E2E-43E5-BD63-AC21569966C8}"/>
          </ac:inkMkLst>
        </pc:inkChg>
        <pc:inkChg chg="mod">
          <ac:chgData name="仁園 呂" userId="eef67f80-1e14-4c90-a22b-aad4575b3ef9" providerId="ADAL" clId="{FC75A137-0438-4E64-A2F8-CF022979D0B8}" dt="2020-06-21T08:00:11.268" v="385"/>
          <ac:inkMkLst>
            <pc:docMk/>
            <pc:sldMk cId="3138503731" sldId="406"/>
            <ac:inkMk id="475" creationId="{3859D007-170C-4BA5-8CF5-ACF7D061C914}"/>
          </ac:inkMkLst>
        </pc:inkChg>
        <pc:inkChg chg="mod">
          <ac:chgData name="仁園 呂" userId="eef67f80-1e14-4c90-a22b-aad4575b3ef9" providerId="ADAL" clId="{FC75A137-0438-4E64-A2F8-CF022979D0B8}" dt="2020-06-21T08:00:11.268" v="385"/>
          <ac:inkMkLst>
            <pc:docMk/>
            <pc:sldMk cId="3138503731" sldId="406"/>
            <ac:inkMk id="476" creationId="{BEEF380E-0F9E-474B-8C54-FC70AA3E2A7B}"/>
          </ac:inkMkLst>
        </pc:inkChg>
        <pc:inkChg chg="mod">
          <ac:chgData name="仁園 呂" userId="eef67f80-1e14-4c90-a22b-aad4575b3ef9" providerId="ADAL" clId="{FC75A137-0438-4E64-A2F8-CF022979D0B8}" dt="2020-06-21T08:00:11.268" v="385"/>
          <ac:inkMkLst>
            <pc:docMk/>
            <pc:sldMk cId="3138503731" sldId="406"/>
            <ac:inkMk id="477" creationId="{494A02D1-CD6D-46E6-9709-D60909019FD8}"/>
          </ac:inkMkLst>
        </pc:inkChg>
        <pc:inkChg chg="mod">
          <ac:chgData name="仁園 呂" userId="eef67f80-1e14-4c90-a22b-aad4575b3ef9" providerId="ADAL" clId="{FC75A137-0438-4E64-A2F8-CF022979D0B8}" dt="2020-06-21T08:00:11.268" v="385"/>
          <ac:inkMkLst>
            <pc:docMk/>
            <pc:sldMk cId="3138503731" sldId="406"/>
            <ac:inkMk id="478" creationId="{2DDBBD18-E906-42E4-B841-7B6FE786C0CF}"/>
          </ac:inkMkLst>
        </pc:inkChg>
        <pc:inkChg chg="mod">
          <ac:chgData name="仁園 呂" userId="eef67f80-1e14-4c90-a22b-aad4575b3ef9" providerId="ADAL" clId="{FC75A137-0438-4E64-A2F8-CF022979D0B8}" dt="2020-06-21T08:00:11.268" v="385"/>
          <ac:inkMkLst>
            <pc:docMk/>
            <pc:sldMk cId="3138503731" sldId="406"/>
            <ac:inkMk id="479" creationId="{A2CD015C-F1BA-4538-8695-984805CECC1D}"/>
          </ac:inkMkLst>
        </pc:inkChg>
        <pc:inkChg chg="mod">
          <ac:chgData name="仁園 呂" userId="eef67f80-1e14-4c90-a22b-aad4575b3ef9" providerId="ADAL" clId="{FC75A137-0438-4E64-A2F8-CF022979D0B8}" dt="2020-06-21T08:00:11.268" v="385"/>
          <ac:inkMkLst>
            <pc:docMk/>
            <pc:sldMk cId="3138503731" sldId="406"/>
            <ac:inkMk id="480" creationId="{840863EE-11F9-4FD1-8FE8-12446C3358B3}"/>
          </ac:inkMkLst>
        </pc:inkChg>
        <pc:inkChg chg="mod">
          <ac:chgData name="仁園 呂" userId="eef67f80-1e14-4c90-a22b-aad4575b3ef9" providerId="ADAL" clId="{FC75A137-0438-4E64-A2F8-CF022979D0B8}" dt="2020-06-21T08:00:11.268" v="385"/>
          <ac:inkMkLst>
            <pc:docMk/>
            <pc:sldMk cId="3138503731" sldId="406"/>
            <ac:inkMk id="483" creationId="{FA067656-B368-4A4E-80EB-7B6D84709240}"/>
          </ac:inkMkLst>
        </pc:inkChg>
        <pc:inkChg chg="mod">
          <ac:chgData name="仁園 呂" userId="eef67f80-1e14-4c90-a22b-aad4575b3ef9" providerId="ADAL" clId="{FC75A137-0438-4E64-A2F8-CF022979D0B8}" dt="2020-06-21T08:01:11.176" v="392"/>
          <ac:inkMkLst>
            <pc:docMk/>
            <pc:sldMk cId="3138503731" sldId="406"/>
            <ac:inkMk id="485" creationId="{49F40054-1C2C-446A-8797-8A618E9B6155}"/>
          </ac:inkMkLst>
        </pc:inkChg>
        <pc:inkChg chg="mod">
          <ac:chgData name="仁園 呂" userId="eef67f80-1e14-4c90-a22b-aad4575b3ef9" providerId="ADAL" clId="{FC75A137-0438-4E64-A2F8-CF022979D0B8}" dt="2020-06-21T08:01:11.176" v="392"/>
          <ac:inkMkLst>
            <pc:docMk/>
            <pc:sldMk cId="3138503731" sldId="406"/>
            <ac:inkMk id="486" creationId="{96F8C818-38DA-48E5-A82C-714E3702F6C7}"/>
          </ac:inkMkLst>
        </pc:inkChg>
        <pc:inkChg chg="mod">
          <ac:chgData name="仁園 呂" userId="eef67f80-1e14-4c90-a22b-aad4575b3ef9" providerId="ADAL" clId="{FC75A137-0438-4E64-A2F8-CF022979D0B8}" dt="2020-06-21T08:01:11.176" v="392"/>
          <ac:inkMkLst>
            <pc:docMk/>
            <pc:sldMk cId="3138503731" sldId="406"/>
            <ac:inkMk id="487" creationId="{AE3E2A77-2879-468A-A41B-AD99427FA4C1}"/>
          </ac:inkMkLst>
        </pc:inkChg>
        <pc:inkChg chg="mod">
          <ac:chgData name="仁園 呂" userId="eef67f80-1e14-4c90-a22b-aad4575b3ef9" providerId="ADAL" clId="{FC75A137-0438-4E64-A2F8-CF022979D0B8}" dt="2020-06-21T08:01:11.176" v="392"/>
          <ac:inkMkLst>
            <pc:docMk/>
            <pc:sldMk cId="3138503731" sldId="406"/>
            <ac:inkMk id="488" creationId="{46040538-648C-41AB-B735-0FF392019A71}"/>
          </ac:inkMkLst>
        </pc:inkChg>
        <pc:inkChg chg="mod">
          <ac:chgData name="仁園 呂" userId="eef67f80-1e14-4c90-a22b-aad4575b3ef9" providerId="ADAL" clId="{FC75A137-0438-4E64-A2F8-CF022979D0B8}" dt="2020-06-21T08:01:11.176" v="392"/>
          <ac:inkMkLst>
            <pc:docMk/>
            <pc:sldMk cId="3138503731" sldId="406"/>
            <ac:inkMk id="489" creationId="{1632F396-65D6-43A9-B195-0BD5732E28F1}"/>
          </ac:inkMkLst>
        </pc:inkChg>
        <pc:inkChg chg="mod">
          <ac:chgData name="仁園 呂" userId="eef67f80-1e14-4c90-a22b-aad4575b3ef9" providerId="ADAL" clId="{FC75A137-0438-4E64-A2F8-CF022979D0B8}" dt="2020-06-21T08:01:11.176" v="392"/>
          <ac:inkMkLst>
            <pc:docMk/>
            <pc:sldMk cId="3138503731" sldId="406"/>
            <ac:inkMk id="490" creationId="{0B6FD492-9DE1-42BF-B6C0-FBCB29FF53BF}"/>
          </ac:inkMkLst>
        </pc:inkChg>
        <pc:inkChg chg="mod">
          <ac:chgData name="仁園 呂" userId="eef67f80-1e14-4c90-a22b-aad4575b3ef9" providerId="ADAL" clId="{FC75A137-0438-4E64-A2F8-CF022979D0B8}" dt="2020-06-21T08:01:11.176" v="392"/>
          <ac:inkMkLst>
            <pc:docMk/>
            <pc:sldMk cId="3138503731" sldId="406"/>
            <ac:inkMk id="491" creationId="{896F9E0C-5C6C-4152-BDF7-30E735FFBFE9}"/>
          </ac:inkMkLst>
        </pc:inkChg>
        <pc:inkChg chg="mod">
          <ac:chgData name="仁園 呂" userId="eef67f80-1e14-4c90-a22b-aad4575b3ef9" providerId="ADAL" clId="{FC75A137-0438-4E64-A2F8-CF022979D0B8}" dt="2020-06-21T08:01:11.176" v="392"/>
          <ac:inkMkLst>
            <pc:docMk/>
            <pc:sldMk cId="3138503731" sldId="406"/>
            <ac:inkMk id="492" creationId="{D8B226A3-5785-409E-A7FE-846878CC670E}"/>
          </ac:inkMkLst>
        </pc:inkChg>
        <pc:inkChg chg="mod">
          <ac:chgData name="仁園 呂" userId="eef67f80-1e14-4c90-a22b-aad4575b3ef9" providerId="ADAL" clId="{FC75A137-0438-4E64-A2F8-CF022979D0B8}" dt="2020-06-21T08:01:11.176" v="392"/>
          <ac:inkMkLst>
            <pc:docMk/>
            <pc:sldMk cId="3138503731" sldId="406"/>
            <ac:inkMk id="493" creationId="{AD1A36F4-DF41-4860-8501-04DB7E15A411}"/>
          </ac:inkMkLst>
        </pc:inkChg>
        <pc:inkChg chg="mod">
          <ac:chgData name="仁園 呂" userId="eef67f80-1e14-4c90-a22b-aad4575b3ef9" providerId="ADAL" clId="{FC75A137-0438-4E64-A2F8-CF022979D0B8}" dt="2020-06-21T08:01:11.176" v="392"/>
          <ac:inkMkLst>
            <pc:docMk/>
            <pc:sldMk cId="3138503731" sldId="406"/>
            <ac:inkMk id="494" creationId="{5E016096-D1E2-4435-B9AE-151F45792C9A}"/>
          </ac:inkMkLst>
        </pc:inkChg>
        <pc:inkChg chg="mod">
          <ac:chgData name="仁園 呂" userId="eef67f80-1e14-4c90-a22b-aad4575b3ef9" providerId="ADAL" clId="{FC75A137-0438-4E64-A2F8-CF022979D0B8}" dt="2020-06-21T08:01:11.176" v="392"/>
          <ac:inkMkLst>
            <pc:docMk/>
            <pc:sldMk cId="3138503731" sldId="406"/>
            <ac:inkMk id="496" creationId="{BAA82BCF-94EE-49C1-8771-7B0B09A461F5}"/>
          </ac:inkMkLst>
        </pc:inkChg>
        <pc:inkChg chg="mod">
          <ac:chgData name="仁園 呂" userId="eef67f80-1e14-4c90-a22b-aad4575b3ef9" providerId="ADAL" clId="{FC75A137-0438-4E64-A2F8-CF022979D0B8}" dt="2020-06-21T08:01:11.176" v="392"/>
          <ac:inkMkLst>
            <pc:docMk/>
            <pc:sldMk cId="3138503731" sldId="406"/>
            <ac:inkMk id="497" creationId="{16A33DF9-7E5B-4533-BADD-DD9D9C035C5D}"/>
          </ac:inkMkLst>
        </pc:inkChg>
        <pc:inkChg chg="mod">
          <ac:chgData name="仁園 呂" userId="eef67f80-1e14-4c90-a22b-aad4575b3ef9" providerId="ADAL" clId="{FC75A137-0438-4E64-A2F8-CF022979D0B8}" dt="2020-06-21T08:01:11.176" v="392"/>
          <ac:inkMkLst>
            <pc:docMk/>
            <pc:sldMk cId="3138503731" sldId="406"/>
            <ac:inkMk id="498" creationId="{D45DA397-1CCB-468F-A94C-AFAA144B2C79}"/>
          </ac:inkMkLst>
        </pc:inkChg>
        <pc:inkChg chg="mod">
          <ac:chgData name="仁園 呂" userId="eef67f80-1e14-4c90-a22b-aad4575b3ef9" providerId="ADAL" clId="{FC75A137-0438-4E64-A2F8-CF022979D0B8}" dt="2020-06-21T08:01:11.176" v="392"/>
          <ac:inkMkLst>
            <pc:docMk/>
            <pc:sldMk cId="3138503731" sldId="406"/>
            <ac:inkMk id="499" creationId="{25F94A84-4CB2-4A54-8EFD-732C37C3164A}"/>
          </ac:inkMkLst>
        </pc:inkChg>
        <pc:inkChg chg="mod">
          <ac:chgData name="仁園 呂" userId="eef67f80-1e14-4c90-a22b-aad4575b3ef9" providerId="ADAL" clId="{FC75A137-0438-4E64-A2F8-CF022979D0B8}" dt="2020-06-21T08:01:11.176" v="392"/>
          <ac:inkMkLst>
            <pc:docMk/>
            <pc:sldMk cId="3138503731" sldId="406"/>
            <ac:inkMk id="501" creationId="{64DFC555-2836-49AC-B400-1190711E9FFC}"/>
          </ac:inkMkLst>
        </pc:inkChg>
        <pc:inkChg chg="mod">
          <ac:chgData name="仁園 呂" userId="eef67f80-1e14-4c90-a22b-aad4575b3ef9" providerId="ADAL" clId="{FC75A137-0438-4E64-A2F8-CF022979D0B8}" dt="2020-06-21T08:01:11.176" v="392"/>
          <ac:inkMkLst>
            <pc:docMk/>
            <pc:sldMk cId="3138503731" sldId="406"/>
            <ac:inkMk id="502" creationId="{CD01AB75-51E6-4136-89A8-7936528F9C00}"/>
          </ac:inkMkLst>
        </pc:inkChg>
        <pc:inkChg chg="mod">
          <ac:chgData name="仁園 呂" userId="eef67f80-1e14-4c90-a22b-aad4575b3ef9" providerId="ADAL" clId="{FC75A137-0438-4E64-A2F8-CF022979D0B8}" dt="2020-06-21T08:01:11.176" v="392"/>
          <ac:inkMkLst>
            <pc:docMk/>
            <pc:sldMk cId="3138503731" sldId="406"/>
            <ac:inkMk id="503" creationId="{79395885-0A8F-482E-98E6-430C454643E3}"/>
          </ac:inkMkLst>
        </pc:inkChg>
        <pc:inkChg chg="mod">
          <ac:chgData name="仁園 呂" userId="eef67f80-1e14-4c90-a22b-aad4575b3ef9" providerId="ADAL" clId="{FC75A137-0438-4E64-A2F8-CF022979D0B8}" dt="2020-06-21T08:01:11.176" v="392"/>
          <ac:inkMkLst>
            <pc:docMk/>
            <pc:sldMk cId="3138503731" sldId="406"/>
            <ac:inkMk id="505" creationId="{46A733F9-F55E-4A6C-809B-D3CC6FAE2EDB}"/>
          </ac:inkMkLst>
        </pc:inkChg>
        <pc:inkChg chg="mod">
          <ac:chgData name="仁園 呂" userId="eef67f80-1e14-4c90-a22b-aad4575b3ef9" providerId="ADAL" clId="{FC75A137-0438-4E64-A2F8-CF022979D0B8}" dt="2020-06-21T08:01:11.176" v="392"/>
          <ac:inkMkLst>
            <pc:docMk/>
            <pc:sldMk cId="3138503731" sldId="406"/>
            <ac:inkMk id="506" creationId="{BF8CF877-5FD2-48BE-9161-8CFDDEBE7E71}"/>
          </ac:inkMkLst>
        </pc:inkChg>
        <pc:inkChg chg="mod">
          <ac:chgData name="仁園 呂" userId="eef67f80-1e14-4c90-a22b-aad4575b3ef9" providerId="ADAL" clId="{FC75A137-0438-4E64-A2F8-CF022979D0B8}" dt="2020-06-21T08:01:11.176" v="392"/>
          <ac:inkMkLst>
            <pc:docMk/>
            <pc:sldMk cId="3138503731" sldId="406"/>
            <ac:inkMk id="508" creationId="{2F3433F1-D161-417D-B159-D626D4626BF9}"/>
          </ac:inkMkLst>
        </pc:inkChg>
        <pc:inkChg chg="mod">
          <ac:chgData name="仁園 呂" userId="eef67f80-1e14-4c90-a22b-aad4575b3ef9" providerId="ADAL" clId="{FC75A137-0438-4E64-A2F8-CF022979D0B8}" dt="2020-06-21T08:01:11.176" v="392"/>
          <ac:inkMkLst>
            <pc:docMk/>
            <pc:sldMk cId="3138503731" sldId="406"/>
            <ac:inkMk id="509" creationId="{0F65D626-C43A-49B8-BA66-9F58657B97B4}"/>
          </ac:inkMkLst>
        </pc:inkChg>
        <pc:inkChg chg="mod">
          <ac:chgData name="仁園 呂" userId="eef67f80-1e14-4c90-a22b-aad4575b3ef9" providerId="ADAL" clId="{FC75A137-0438-4E64-A2F8-CF022979D0B8}" dt="2020-06-21T08:01:11.176" v="392"/>
          <ac:inkMkLst>
            <pc:docMk/>
            <pc:sldMk cId="3138503731" sldId="406"/>
            <ac:inkMk id="510" creationId="{BEEFD27F-4E89-45CA-916D-D945D22E3B06}"/>
          </ac:inkMkLst>
        </pc:inkChg>
        <pc:inkChg chg="mod">
          <ac:chgData name="仁園 呂" userId="eef67f80-1e14-4c90-a22b-aad4575b3ef9" providerId="ADAL" clId="{FC75A137-0438-4E64-A2F8-CF022979D0B8}" dt="2020-06-21T08:01:11.176" v="392"/>
          <ac:inkMkLst>
            <pc:docMk/>
            <pc:sldMk cId="3138503731" sldId="406"/>
            <ac:inkMk id="511" creationId="{CE442595-5D20-42BA-A5BF-250C6DB51076}"/>
          </ac:inkMkLst>
        </pc:inkChg>
        <pc:inkChg chg="mod">
          <ac:chgData name="仁園 呂" userId="eef67f80-1e14-4c90-a22b-aad4575b3ef9" providerId="ADAL" clId="{FC75A137-0438-4E64-A2F8-CF022979D0B8}" dt="2020-06-21T08:01:11.176" v="392"/>
          <ac:inkMkLst>
            <pc:docMk/>
            <pc:sldMk cId="3138503731" sldId="406"/>
            <ac:inkMk id="512" creationId="{16EF4AD9-863A-46C8-AED8-3CD45CB3B79E}"/>
          </ac:inkMkLst>
        </pc:inkChg>
        <pc:inkChg chg="mod">
          <ac:chgData name="仁園 呂" userId="eef67f80-1e14-4c90-a22b-aad4575b3ef9" providerId="ADAL" clId="{FC75A137-0438-4E64-A2F8-CF022979D0B8}" dt="2020-06-21T08:01:11.176" v="392"/>
          <ac:inkMkLst>
            <pc:docMk/>
            <pc:sldMk cId="3138503731" sldId="406"/>
            <ac:inkMk id="513" creationId="{0A85BC67-02C2-4A0F-942F-BFF677E3AB7C}"/>
          </ac:inkMkLst>
        </pc:inkChg>
        <pc:inkChg chg="mod">
          <ac:chgData name="仁園 呂" userId="eef67f80-1e14-4c90-a22b-aad4575b3ef9" providerId="ADAL" clId="{FC75A137-0438-4E64-A2F8-CF022979D0B8}" dt="2020-06-21T08:01:11.176" v="392"/>
          <ac:inkMkLst>
            <pc:docMk/>
            <pc:sldMk cId="3138503731" sldId="406"/>
            <ac:inkMk id="514" creationId="{E4D5646E-BC5B-4633-A800-2EFEA111842A}"/>
          </ac:inkMkLst>
        </pc:inkChg>
        <pc:inkChg chg="mod">
          <ac:chgData name="仁園 呂" userId="eef67f80-1e14-4c90-a22b-aad4575b3ef9" providerId="ADAL" clId="{FC75A137-0438-4E64-A2F8-CF022979D0B8}" dt="2020-06-21T08:01:11.176" v="392"/>
          <ac:inkMkLst>
            <pc:docMk/>
            <pc:sldMk cId="3138503731" sldId="406"/>
            <ac:inkMk id="515" creationId="{9A3B4387-BB35-41E8-BC56-74FB34210885}"/>
          </ac:inkMkLst>
        </pc:inkChg>
        <pc:inkChg chg="mod">
          <ac:chgData name="仁園 呂" userId="eef67f80-1e14-4c90-a22b-aad4575b3ef9" providerId="ADAL" clId="{FC75A137-0438-4E64-A2F8-CF022979D0B8}" dt="2020-06-21T08:01:11.176" v="392"/>
          <ac:inkMkLst>
            <pc:docMk/>
            <pc:sldMk cId="3138503731" sldId="406"/>
            <ac:inkMk id="516" creationId="{3FCD9167-0C8E-4A4A-B09C-1593D0DF4CC7}"/>
          </ac:inkMkLst>
        </pc:inkChg>
        <pc:inkChg chg="mod">
          <ac:chgData name="仁園 呂" userId="eef67f80-1e14-4c90-a22b-aad4575b3ef9" providerId="ADAL" clId="{FC75A137-0438-4E64-A2F8-CF022979D0B8}" dt="2020-06-21T08:01:11.176" v="392"/>
          <ac:inkMkLst>
            <pc:docMk/>
            <pc:sldMk cId="3138503731" sldId="406"/>
            <ac:inkMk id="517" creationId="{E44862EB-A013-4A7F-B49C-99D5F0840D72}"/>
          </ac:inkMkLst>
        </pc:inkChg>
        <pc:inkChg chg="mod">
          <ac:chgData name="仁園 呂" userId="eef67f80-1e14-4c90-a22b-aad4575b3ef9" providerId="ADAL" clId="{FC75A137-0438-4E64-A2F8-CF022979D0B8}" dt="2020-06-21T08:01:11.176" v="392"/>
          <ac:inkMkLst>
            <pc:docMk/>
            <pc:sldMk cId="3138503731" sldId="406"/>
            <ac:inkMk id="518" creationId="{1DCE07BB-6E92-49BF-AE00-D6CB9C263320}"/>
          </ac:inkMkLst>
        </pc:inkChg>
        <pc:inkChg chg="mod">
          <ac:chgData name="仁園 呂" userId="eef67f80-1e14-4c90-a22b-aad4575b3ef9" providerId="ADAL" clId="{FC75A137-0438-4E64-A2F8-CF022979D0B8}" dt="2020-06-21T08:01:11.176" v="392"/>
          <ac:inkMkLst>
            <pc:docMk/>
            <pc:sldMk cId="3138503731" sldId="406"/>
            <ac:inkMk id="519" creationId="{B549F752-87E3-4FBE-B76D-613B373D5DAA}"/>
          </ac:inkMkLst>
        </pc:inkChg>
        <pc:inkChg chg="mod">
          <ac:chgData name="仁園 呂" userId="eef67f80-1e14-4c90-a22b-aad4575b3ef9" providerId="ADAL" clId="{FC75A137-0438-4E64-A2F8-CF022979D0B8}" dt="2020-06-21T08:01:11.176" v="392"/>
          <ac:inkMkLst>
            <pc:docMk/>
            <pc:sldMk cId="3138503731" sldId="406"/>
            <ac:inkMk id="520" creationId="{853EA637-4B84-4B2A-B1E1-D783D1DFCD04}"/>
          </ac:inkMkLst>
        </pc:inkChg>
        <pc:inkChg chg="mod">
          <ac:chgData name="仁園 呂" userId="eef67f80-1e14-4c90-a22b-aad4575b3ef9" providerId="ADAL" clId="{FC75A137-0438-4E64-A2F8-CF022979D0B8}" dt="2020-06-21T08:00:58.632" v="391"/>
          <ac:inkMkLst>
            <pc:docMk/>
            <pc:sldMk cId="3138503731" sldId="406"/>
            <ac:inkMk id="522" creationId="{C8DD709E-16F7-4F88-85B9-A29B332AFA34}"/>
          </ac:inkMkLst>
        </pc:inkChg>
        <pc:inkChg chg="mod">
          <ac:chgData name="仁園 呂" userId="eef67f80-1e14-4c90-a22b-aad4575b3ef9" providerId="ADAL" clId="{FC75A137-0438-4E64-A2F8-CF022979D0B8}" dt="2020-06-21T08:00:58.632" v="391"/>
          <ac:inkMkLst>
            <pc:docMk/>
            <pc:sldMk cId="3138503731" sldId="406"/>
            <ac:inkMk id="523" creationId="{FD765E4D-A71F-401F-845E-4D8246F69CF8}"/>
          </ac:inkMkLst>
        </pc:inkChg>
        <pc:inkChg chg="mod">
          <ac:chgData name="仁園 呂" userId="eef67f80-1e14-4c90-a22b-aad4575b3ef9" providerId="ADAL" clId="{FC75A137-0438-4E64-A2F8-CF022979D0B8}" dt="2020-06-21T08:00:58.632" v="391"/>
          <ac:inkMkLst>
            <pc:docMk/>
            <pc:sldMk cId="3138503731" sldId="406"/>
            <ac:inkMk id="524" creationId="{B9CE85E7-75B9-44BC-98C1-7021919A6960}"/>
          </ac:inkMkLst>
        </pc:inkChg>
        <pc:inkChg chg="mod">
          <ac:chgData name="仁園 呂" userId="eef67f80-1e14-4c90-a22b-aad4575b3ef9" providerId="ADAL" clId="{FC75A137-0438-4E64-A2F8-CF022979D0B8}" dt="2020-06-21T08:00:58.632" v="391"/>
          <ac:inkMkLst>
            <pc:docMk/>
            <pc:sldMk cId="3138503731" sldId="406"/>
            <ac:inkMk id="525" creationId="{C72B46AA-7EA2-452A-89E2-F777462B3EC8}"/>
          </ac:inkMkLst>
        </pc:inkChg>
        <pc:inkChg chg="mod">
          <ac:chgData name="仁園 呂" userId="eef67f80-1e14-4c90-a22b-aad4575b3ef9" providerId="ADAL" clId="{FC75A137-0438-4E64-A2F8-CF022979D0B8}" dt="2020-06-21T08:00:58.632" v="391"/>
          <ac:inkMkLst>
            <pc:docMk/>
            <pc:sldMk cId="3138503731" sldId="406"/>
            <ac:inkMk id="526" creationId="{C89E87FE-A564-49C8-B603-12BEF19F50BA}"/>
          </ac:inkMkLst>
        </pc:inkChg>
        <pc:inkChg chg="mod">
          <ac:chgData name="仁園 呂" userId="eef67f80-1e14-4c90-a22b-aad4575b3ef9" providerId="ADAL" clId="{FC75A137-0438-4E64-A2F8-CF022979D0B8}" dt="2020-06-21T08:00:58.632" v="391"/>
          <ac:inkMkLst>
            <pc:docMk/>
            <pc:sldMk cId="3138503731" sldId="406"/>
            <ac:inkMk id="527" creationId="{CB6CC0D0-1016-423D-A908-CEE21695E9D5}"/>
          </ac:inkMkLst>
        </pc:inkChg>
        <pc:inkChg chg="mod">
          <ac:chgData name="仁園 呂" userId="eef67f80-1e14-4c90-a22b-aad4575b3ef9" providerId="ADAL" clId="{FC75A137-0438-4E64-A2F8-CF022979D0B8}" dt="2020-06-21T08:00:58.632" v="391"/>
          <ac:inkMkLst>
            <pc:docMk/>
            <pc:sldMk cId="3138503731" sldId="406"/>
            <ac:inkMk id="528" creationId="{F7B19B50-59D8-48C6-B1CD-DA367195ADDB}"/>
          </ac:inkMkLst>
        </pc:inkChg>
        <pc:inkChg chg="mod">
          <ac:chgData name="仁園 呂" userId="eef67f80-1e14-4c90-a22b-aad4575b3ef9" providerId="ADAL" clId="{FC75A137-0438-4E64-A2F8-CF022979D0B8}" dt="2020-06-21T08:01:11.176" v="392"/>
          <ac:inkMkLst>
            <pc:docMk/>
            <pc:sldMk cId="3138503731" sldId="406"/>
            <ac:inkMk id="530" creationId="{AC44959B-0AA5-4DCD-BC79-4F14AEC2749B}"/>
          </ac:inkMkLst>
        </pc:inkChg>
        <pc:inkChg chg="mod">
          <ac:chgData name="仁園 呂" userId="eef67f80-1e14-4c90-a22b-aad4575b3ef9" providerId="ADAL" clId="{FC75A137-0438-4E64-A2F8-CF022979D0B8}" dt="2020-06-21T08:01:11.176" v="392"/>
          <ac:inkMkLst>
            <pc:docMk/>
            <pc:sldMk cId="3138503731" sldId="406"/>
            <ac:inkMk id="531" creationId="{08AF66FE-C331-4CF5-BF4E-336A9097A02B}"/>
          </ac:inkMkLst>
        </pc:inkChg>
        <pc:inkChg chg="mod">
          <ac:chgData name="仁園 呂" userId="eef67f80-1e14-4c90-a22b-aad4575b3ef9" providerId="ADAL" clId="{FC75A137-0438-4E64-A2F8-CF022979D0B8}" dt="2020-06-21T08:01:11.176" v="392"/>
          <ac:inkMkLst>
            <pc:docMk/>
            <pc:sldMk cId="3138503731" sldId="406"/>
            <ac:inkMk id="532" creationId="{7D6E2D0D-89D1-4F7C-AA53-1CD978B1F419}"/>
          </ac:inkMkLst>
        </pc:inkChg>
        <pc:inkChg chg="mod">
          <ac:chgData name="仁園 呂" userId="eef67f80-1e14-4c90-a22b-aad4575b3ef9" providerId="ADAL" clId="{FC75A137-0438-4E64-A2F8-CF022979D0B8}" dt="2020-06-21T08:01:11.176" v="392"/>
          <ac:inkMkLst>
            <pc:docMk/>
            <pc:sldMk cId="3138503731" sldId="406"/>
            <ac:inkMk id="533" creationId="{694935B0-3F68-443F-85E2-C7231DDBEC84}"/>
          </ac:inkMkLst>
        </pc:inkChg>
        <pc:inkChg chg="mod">
          <ac:chgData name="仁園 呂" userId="eef67f80-1e14-4c90-a22b-aad4575b3ef9" providerId="ADAL" clId="{FC75A137-0438-4E64-A2F8-CF022979D0B8}" dt="2020-06-21T08:01:11.176" v="392"/>
          <ac:inkMkLst>
            <pc:docMk/>
            <pc:sldMk cId="3138503731" sldId="406"/>
            <ac:inkMk id="534" creationId="{26FC6568-F8F4-4F1A-B022-C452F026DA39}"/>
          </ac:inkMkLst>
        </pc:inkChg>
        <pc:inkChg chg="mod">
          <ac:chgData name="仁園 呂" userId="eef67f80-1e14-4c90-a22b-aad4575b3ef9" providerId="ADAL" clId="{FC75A137-0438-4E64-A2F8-CF022979D0B8}" dt="2020-06-21T08:01:11.176" v="392"/>
          <ac:inkMkLst>
            <pc:docMk/>
            <pc:sldMk cId="3138503731" sldId="406"/>
            <ac:inkMk id="535" creationId="{86E9CD20-9F1C-4B45-B9E6-65D0FBE7D73C}"/>
          </ac:inkMkLst>
        </pc:inkChg>
        <pc:inkChg chg="mod">
          <ac:chgData name="仁園 呂" userId="eef67f80-1e14-4c90-a22b-aad4575b3ef9" providerId="ADAL" clId="{FC75A137-0438-4E64-A2F8-CF022979D0B8}" dt="2020-06-21T08:01:11.176" v="392"/>
          <ac:inkMkLst>
            <pc:docMk/>
            <pc:sldMk cId="3138503731" sldId="406"/>
            <ac:inkMk id="536" creationId="{D62F15E5-D568-42A5-B270-8F8E18DF6E25}"/>
          </ac:inkMkLst>
        </pc:inkChg>
        <pc:inkChg chg="mod">
          <ac:chgData name="仁園 呂" userId="eef67f80-1e14-4c90-a22b-aad4575b3ef9" providerId="ADAL" clId="{FC75A137-0438-4E64-A2F8-CF022979D0B8}" dt="2020-06-21T08:01:11.176" v="392"/>
          <ac:inkMkLst>
            <pc:docMk/>
            <pc:sldMk cId="3138503731" sldId="406"/>
            <ac:inkMk id="537" creationId="{AC11E8C7-A959-4BAD-8BBE-F271DF245007}"/>
          </ac:inkMkLst>
        </pc:inkChg>
        <pc:inkChg chg="mod">
          <ac:chgData name="仁園 呂" userId="eef67f80-1e14-4c90-a22b-aad4575b3ef9" providerId="ADAL" clId="{FC75A137-0438-4E64-A2F8-CF022979D0B8}" dt="2020-06-21T08:01:11.176" v="392"/>
          <ac:inkMkLst>
            <pc:docMk/>
            <pc:sldMk cId="3138503731" sldId="406"/>
            <ac:inkMk id="538" creationId="{9813ABF7-7A6F-4CE8-8769-B3D04E378E41}"/>
          </ac:inkMkLst>
        </pc:inkChg>
        <pc:inkChg chg="mod">
          <ac:chgData name="仁園 呂" userId="eef67f80-1e14-4c90-a22b-aad4575b3ef9" providerId="ADAL" clId="{FC75A137-0438-4E64-A2F8-CF022979D0B8}" dt="2020-06-21T08:01:11.176" v="392"/>
          <ac:inkMkLst>
            <pc:docMk/>
            <pc:sldMk cId="3138503731" sldId="406"/>
            <ac:inkMk id="539" creationId="{B0DE20E5-4535-48BA-8925-4AC6F9039686}"/>
          </ac:inkMkLst>
        </pc:inkChg>
        <pc:inkChg chg="mod">
          <ac:chgData name="仁園 呂" userId="eef67f80-1e14-4c90-a22b-aad4575b3ef9" providerId="ADAL" clId="{FC75A137-0438-4E64-A2F8-CF022979D0B8}" dt="2020-06-21T08:01:11.176" v="392"/>
          <ac:inkMkLst>
            <pc:docMk/>
            <pc:sldMk cId="3138503731" sldId="406"/>
            <ac:inkMk id="540" creationId="{BDC2DA56-CFC7-4CD2-A1D1-BD4704B0EECE}"/>
          </ac:inkMkLst>
        </pc:inkChg>
        <pc:inkChg chg="mod">
          <ac:chgData name="仁園 呂" userId="eef67f80-1e14-4c90-a22b-aad4575b3ef9" providerId="ADAL" clId="{FC75A137-0438-4E64-A2F8-CF022979D0B8}" dt="2020-06-21T08:01:11.176" v="392"/>
          <ac:inkMkLst>
            <pc:docMk/>
            <pc:sldMk cId="3138503731" sldId="406"/>
            <ac:inkMk id="541" creationId="{2C9CF84C-B8D1-4530-A433-1D89DE0B57E7}"/>
          </ac:inkMkLst>
        </pc:inkChg>
        <pc:inkChg chg="mod">
          <ac:chgData name="仁園 呂" userId="eef67f80-1e14-4c90-a22b-aad4575b3ef9" providerId="ADAL" clId="{FC75A137-0438-4E64-A2F8-CF022979D0B8}" dt="2020-06-21T08:01:11.176" v="392"/>
          <ac:inkMkLst>
            <pc:docMk/>
            <pc:sldMk cId="3138503731" sldId="406"/>
            <ac:inkMk id="542" creationId="{F01C7A1A-6ABF-47FE-A15F-FB1B23C62BB8}"/>
          </ac:inkMkLst>
        </pc:inkChg>
        <pc:inkChg chg="mod">
          <ac:chgData name="仁園 呂" userId="eef67f80-1e14-4c90-a22b-aad4575b3ef9" providerId="ADAL" clId="{FC75A137-0438-4E64-A2F8-CF022979D0B8}" dt="2020-06-21T08:01:11.176" v="392"/>
          <ac:inkMkLst>
            <pc:docMk/>
            <pc:sldMk cId="3138503731" sldId="406"/>
            <ac:inkMk id="543" creationId="{0715D688-5BA7-4B14-953C-D88DE9F976FC}"/>
          </ac:inkMkLst>
        </pc:inkChg>
        <pc:inkChg chg="mod">
          <ac:chgData name="仁園 呂" userId="eef67f80-1e14-4c90-a22b-aad4575b3ef9" providerId="ADAL" clId="{FC75A137-0438-4E64-A2F8-CF022979D0B8}" dt="2020-06-21T08:01:11.176" v="392"/>
          <ac:inkMkLst>
            <pc:docMk/>
            <pc:sldMk cId="3138503731" sldId="406"/>
            <ac:inkMk id="544" creationId="{AD6375E9-90C9-472D-89AE-A57702583F2A}"/>
          </ac:inkMkLst>
        </pc:inkChg>
        <pc:inkChg chg="mod">
          <ac:chgData name="仁園 呂" userId="eef67f80-1e14-4c90-a22b-aad4575b3ef9" providerId="ADAL" clId="{FC75A137-0438-4E64-A2F8-CF022979D0B8}" dt="2020-06-21T08:01:11.176" v="392"/>
          <ac:inkMkLst>
            <pc:docMk/>
            <pc:sldMk cId="3138503731" sldId="406"/>
            <ac:inkMk id="545" creationId="{CA48DCEE-882B-40D3-B621-01F15EA6C22E}"/>
          </ac:inkMkLst>
        </pc:inkChg>
        <pc:inkChg chg="mod">
          <ac:chgData name="仁園 呂" userId="eef67f80-1e14-4c90-a22b-aad4575b3ef9" providerId="ADAL" clId="{FC75A137-0438-4E64-A2F8-CF022979D0B8}" dt="2020-06-21T08:01:11.176" v="392"/>
          <ac:inkMkLst>
            <pc:docMk/>
            <pc:sldMk cId="3138503731" sldId="406"/>
            <ac:inkMk id="546" creationId="{18240874-8ACD-4FCA-9CD0-D1F0180A97AC}"/>
          </ac:inkMkLst>
        </pc:inkChg>
        <pc:inkChg chg="mod">
          <ac:chgData name="仁園 呂" userId="eef67f80-1e14-4c90-a22b-aad4575b3ef9" providerId="ADAL" clId="{FC75A137-0438-4E64-A2F8-CF022979D0B8}" dt="2020-06-21T08:01:11.176" v="392"/>
          <ac:inkMkLst>
            <pc:docMk/>
            <pc:sldMk cId="3138503731" sldId="406"/>
            <ac:inkMk id="547" creationId="{8F8F3FAF-B64C-474C-9054-363424961529}"/>
          </ac:inkMkLst>
        </pc:inkChg>
        <pc:inkChg chg="mod">
          <ac:chgData name="仁園 呂" userId="eef67f80-1e14-4c90-a22b-aad4575b3ef9" providerId="ADAL" clId="{FC75A137-0438-4E64-A2F8-CF022979D0B8}" dt="2020-06-21T08:01:18.889" v="393"/>
          <ac:inkMkLst>
            <pc:docMk/>
            <pc:sldMk cId="3138503731" sldId="406"/>
            <ac:inkMk id="549" creationId="{70E803E5-30D8-44AB-B20E-EB13EF5B929A}"/>
          </ac:inkMkLst>
        </pc:inkChg>
        <pc:inkChg chg="mod">
          <ac:chgData name="仁園 呂" userId="eef67f80-1e14-4c90-a22b-aad4575b3ef9" providerId="ADAL" clId="{FC75A137-0438-4E64-A2F8-CF022979D0B8}" dt="2020-06-21T08:01:18.889" v="393"/>
          <ac:inkMkLst>
            <pc:docMk/>
            <pc:sldMk cId="3138503731" sldId="406"/>
            <ac:inkMk id="550" creationId="{907EDD10-D934-4E3A-84D8-F0BFE30AEAAD}"/>
          </ac:inkMkLst>
        </pc:inkChg>
        <pc:inkChg chg="mod">
          <ac:chgData name="仁園 呂" userId="eef67f80-1e14-4c90-a22b-aad4575b3ef9" providerId="ADAL" clId="{FC75A137-0438-4E64-A2F8-CF022979D0B8}" dt="2020-06-21T08:01:18.889" v="393"/>
          <ac:inkMkLst>
            <pc:docMk/>
            <pc:sldMk cId="3138503731" sldId="406"/>
            <ac:inkMk id="551" creationId="{9B0F7E1C-3995-44A7-BF3F-D1357BFE1A51}"/>
          </ac:inkMkLst>
        </pc:inkChg>
        <pc:inkChg chg="mod">
          <ac:chgData name="仁園 呂" userId="eef67f80-1e14-4c90-a22b-aad4575b3ef9" providerId="ADAL" clId="{FC75A137-0438-4E64-A2F8-CF022979D0B8}" dt="2020-06-21T08:01:18.889" v="393"/>
          <ac:inkMkLst>
            <pc:docMk/>
            <pc:sldMk cId="3138503731" sldId="406"/>
            <ac:inkMk id="552" creationId="{94A2E306-F6FD-4FE1-8643-B95EAA1EF429}"/>
          </ac:inkMkLst>
        </pc:inkChg>
        <pc:inkChg chg="mod">
          <ac:chgData name="仁園 呂" userId="eef67f80-1e14-4c90-a22b-aad4575b3ef9" providerId="ADAL" clId="{FC75A137-0438-4E64-A2F8-CF022979D0B8}" dt="2020-06-21T08:01:28.315" v="394"/>
          <ac:inkMkLst>
            <pc:docMk/>
            <pc:sldMk cId="3138503731" sldId="406"/>
            <ac:inkMk id="554" creationId="{8FCC741E-FCFF-49E5-ACF1-8C1F8ADEEEC7}"/>
          </ac:inkMkLst>
        </pc:inkChg>
        <pc:inkChg chg="mod">
          <ac:chgData name="仁園 呂" userId="eef67f80-1e14-4c90-a22b-aad4575b3ef9" providerId="ADAL" clId="{FC75A137-0438-4E64-A2F8-CF022979D0B8}" dt="2020-06-21T08:01:28.315" v="394"/>
          <ac:inkMkLst>
            <pc:docMk/>
            <pc:sldMk cId="3138503731" sldId="406"/>
            <ac:inkMk id="555" creationId="{5BAF8411-9522-4B64-B96E-1829671E5F39}"/>
          </ac:inkMkLst>
        </pc:inkChg>
      </pc:sldChg>
      <pc:sldChg chg="new">
        <pc:chgData name="仁園 呂" userId="eef67f80-1e14-4c90-a22b-aad4575b3ef9" providerId="ADAL" clId="{FC75A137-0438-4E64-A2F8-CF022979D0B8}" dt="2020-06-21T06:34:13.563" v="152" actId="680"/>
        <pc:sldMkLst>
          <pc:docMk/>
          <pc:sldMk cId="3665023400" sldId="407"/>
        </pc:sldMkLst>
      </pc:sldChg>
      <pc:sldChg chg="addSp modSp">
        <pc:chgData name="仁園 呂" userId="eef67f80-1e14-4c90-a22b-aad4575b3ef9" providerId="ADAL" clId="{FC75A137-0438-4E64-A2F8-CF022979D0B8}" dt="2020-06-21T13:30:42.750" v="998"/>
        <pc:sldMkLst>
          <pc:docMk/>
          <pc:sldMk cId="4059283701" sldId="408"/>
        </pc:sldMkLst>
        <pc:spChg chg="mod">
          <ac:chgData name="仁園 呂" userId="eef67f80-1e14-4c90-a22b-aad4575b3ef9" providerId="ADAL" clId="{FC75A137-0438-4E64-A2F8-CF022979D0B8}" dt="2020-06-21T13:30:42.750" v="998"/>
          <ac:spMkLst>
            <pc:docMk/>
            <pc:sldMk cId="4059283701" sldId="408"/>
            <ac:spMk id="2" creationId="{BB768F90-9EB4-4794-9855-9E07C6EA0FBE}"/>
          </ac:spMkLst>
        </pc:spChg>
        <pc:spChg chg="mod">
          <ac:chgData name="仁園 呂" userId="eef67f80-1e14-4c90-a22b-aad4575b3ef9" providerId="ADAL" clId="{FC75A137-0438-4E64-A2F8-CF022979D0B8}" dt="2020-06-21T13:27:53.953" v="989"/>
          <ac:spMkLst>
            <pc:docMk/>
            <pc:sldMk cId="4059283701" sldId="408"/>
            <ac:spMk id="3" creationId="{664B6F88-FDD9-496E-8E78-BCCA105CB300}"/>
          </ac:spMkLst>
        </pc:spChg>
        <pc:grpChg chg="add mod">
          <ac:chgData name="仁園 呂" userId="eef67f80-1e14-4c90-a22b-aad4575b3ef9" providerId="ADAL" clId="{FC75A137-0438-4E64-A2F8-CF022979D0B8}" dt="2020-06-21T13:29:51.974" v="990"/>
          <ac:grpSpMkLst>
            <pc:docMk/>
            <pc:sldMk cId="4059283701" sldId="408"/>
            <ac:grpSpMk id="7" creationId="{989D54E8-F4B7-41B9-A184-110913810DD2}"/>
          </ac:grpSpMkLst>
        </pc:grpChg>
        <pc:grpChg chg="add mod">
          <ac:chgData name="仁園 呂" userId="eef67f80-1e14-4c90-a22b-aad4575b3ef9" providerId="ADAL" clId="{FC75A137-0438-4E64-A2F8-CF022979D0B8}" dt="2020-06-21T13:29:51.974" v="990"/>
          <ac:grpSpMkLst>
            <pc:docMk/>
            <pc:sldMk cId="4059283701" sldId="408"/>
            <ac:grpSpMk id="23" creationId="{1F022B16-34D9-4F54-859B-B080F1F68466}"/>
          </ac:grpSpMkLst>
        </pc:grpChg>
        <pc:grpChg chg="add mod">
          <ac:chgData name="仁園 呂" userId="eef67f80-1e14-4c90-a22b-aad4575b3ef9" providerId="ADAL" clId="{FC75A137-0438-4E64-A2F8-CF022979D0B8}" dt="2020-06-21T13:29:51.974" v="990"/>
          <ac:grpSpMkLst>
            <pc:docMk/>
            <pc:sldMk cId="4059283701" sldId="408"/>
            <ac:grpSpMk id="32" creationId="{AD01DE26-EDB8-4F76-923B-231A1119CDC0}"/>
          </ac:grpSpMkLst>
        </pc:grpChg>
        <pc:grpChg chg="add mod">
          <ac:chgData name="仁園 呂" userId="eef67f80-1e14-4c90-a22b-aad4575b3ef9" providerId="ADAL" clId="{FC75A137-0438-4E64-A2F8-CF022979D0B8}" dt="2020-06-21T13:29:51.974" v="990"/>
          <ac:grpSpMkLst>
            <pc:docMk/>
            <pc:sldMk cId="4059283701" sldId="408"/>
            <ac:grpSpMk id="39" creationId="{4EBCB96E-465B-4C3E-A992-1F8F0CB1069B}"/>
          </ac:grpSpMkLst>
        </pc:grpChg>
        <pc:grpChg chg="add mod">
          <ac:chgData name="仁園 呂" userId="eef67f80-1e14-4c90-a22b-aad4575b3ef9" providerId="ADAL" clId="{FC75A137-0438-4E64-A2F8-CF022979D0B8}" dt="2020-06-21T13:29:51.974" v="990"/>
          <ac:grpSpMkLst>
            <pc:docMk/>
            <pc:sldMk cId="4059283701" sldId="408"/>
            <ac:grpSpMk id="83" creationId="{982778F8-C917-4682-8B2B-555ACF1A75DE}"/>
          </ac:grpSpMkLst>
        </pc:grpChg>
        <pc:grpChg chg="add mod">
          <ac:chgData name="仁園 呂" userId="eef67f80-1e14-4c90-a22b-aad4575b3ef9" providerId="ADAL" clId="{FC75A137-0438-4E64-A2F8-CF022979D0B8}" dt="2020-06-21T13:29:51.974" v="990"/>
          <ac:grpSpMkLst>
            <pc:docMk/>
            <pc:sldMk cId="4059283701" sldId="408"/>
            <ac:grpSpMk id="88" creationId="{00915712-EFD5-4885-9119-759FBDDCCF9E}"/>
          </ac:grpSpMkLst>
        </pc:grpChg>
        <pc:grpChg chg="add mod">
          <ac:chgData name="仁園 呂" userId="eef67f80-1e14-4c90-a22b-aad4575b3ef9" providerId="ADAL" clId="{FC75A137-0438-4E64-A2F8-CF022979D0B8}" dt="2020-06-21T13:29:51.974" v="990"/>
          <ac:grpSpMkLst>
            <pc:docMk/>
            <pc:sldMk cId="4059283701" sldId="408"/>
            <ac:grpSpMk id="92" creationId="{1843EC23-51A3-43FC-A4BF-FCD76A415754}"/>
          </ac:grpSpMkLst>
        </pc:grpChg>
        <pc:grpChg chg="add mod">
          <ac:chgData name="仁園 呂" userId="eef67f80-1e14-4c90-a22b-aad4575b3ef9" providerId="ADAL" clId="{FC75A137-0438-4E64-A2F8-CF022979D0B8}" dt="2020-06-21T13:29:51.974" v="990"/>
          <ac:grpSpMkLst>
            <pc:docMk/>
            <pc:sldMk cId="4059283701" sldId="408"/>
            <ac:grpSpMk id="106" creationId="{75E0D5EB-B05D-400D-9BC5-79552969CF4F}"/>
          </ac:grpSpMkLst>
        </pc:grpChg>
        <pc:grpChg chg="add mod">
          <ac:chgData name="仁園 呂" userId="eef67f80-1e14-4c90-a22b-aad4575b3ef9" providerId="ADAL" clId="{FC75A137-0438-4E64-A2F8-CF022979D0B8}" dt="2020-06-21T13:29:51.974" v="990"/>
          <ac:grpSpMkLst>
            <pc:docMk/>
            <pc:sldMk cId="4059283701" sldId="408"/>
            <ac:grpSpMk id="120" creationId="{A5D3D979-2A14-4AC0-A70F-5597E432F91C}"/>
          </ac:grpSpMkLst>
        </pc:grpChg>
        <pc:grpChg chg="add mod">
          <ac:chgData name="仁園 呂" userId="eef67f80-1e14-4c90-a22b-aad4575b3ef9" providerId="ADAL" clId="{FC75A137-0438-4E64-A2F8-CF022979D0B8}" dt="2020-06-21T13:29:51.974" v="990"/>
          <ac:grpSpMkLst>
            <pc:docMk/>
            <pc:sldMk cId="4059283701" sldId="408"/>
            <ac:grpSpMk id="125" creationId="{2E61E7D8-62DB-4A9D-87C3-3596A1A50E7F}"/>
          </ac:grpSpMkLst>
        </pc:grpChg>
        <pc:inkChg chg="add mod">
          <ac:chgData name="仁園 呂" userId="eef67f80-1e14-4c90-a22b-aad4575b3ef9" providerId="ADAL" clId="{FC75A137-0438-4E64-A2F8-CF022979D0B8}" dt="2020-06-21T13:29:51.974" v="990"/>
          <ac:inkMkLst>
            <pc:docMk/>
            <pc:sldMk cId="4059283701" sldId="408"/>
            <ac:inkMk id="6" creationId="{4EE7F816-8C31-469A-80D4-09708041E968}"/>
          </ac:inkMkLst>
        </pc:inkChg>
        <pc:inkChg chg="mod">
          <ac:chgData name="仁園 呂" userId="eef67f80-1e14-4c90-a22b-aad4575b3ef9" providerId="ADAL" clId="{FC75A137-0438-4E64-A2F8-CF022979D0B8}" dt="2020-06-21T13:29:51.974" v="990"/>
          <ac:inkMkLst>
            <pc:docMk/>
            <pc:sldMk cId="4059283701" sldId="408"/>
            <ac:inkMk id="8" creationId="{B3B9F789-236F-4508-B239-5D85ADCCB805}"/>
          </ac:inkMkLst>
        </pc:inkChg>
        <pc:inkChg chg="mod">
          <ac:chgData name="仁園 呂" userId="eef67f80-1e14-4c90-a22b-aad4575b3ef9" providerId="ADAL" clId="{FC75A137-0438-4E64-A2F8-CF022979D0B8}" dt="2020-06-21T13:29:51.974" v="990"/>
          <ac:inkMkLst>
            <pc:docMk/>
            <pc:sldMk cId="4059283701" sldId="408"/>
            <ac:inkMk id="9" creationId="{563C008E-6558-4757-9007-A515055BD5CE}"/>
          </ac:inkMkLst>
        </pc:inkChg>
        <pc:inkChg chg="mod">
          <ac:chgData name="仁園 呂" userId="eef67f80-1e14-4c90-a22b-aad4575b3ef9" providerId="ADAL" clId="{FC75A137-0438-4E64-A2F8-CF022979D0B8}" dt="2020-06-21T13:29:51.974" v="990"/>
          <ac:inkMkLst>
            <pc:docMk/>
            <pc:sldMk cId="4059283701" sldId="408"/>
            <ac:inkMk id="10" creationId="{FA2D0D30-DA14-47B5-92CC-2F6AEA261301}"/>
          </ac:inkMkLst>
        </pc:inkChg>
        <pc:inkChg chg="mod">
          <ac:chgData name="仁園 呂" userId="eef67f80-1e14-4c90-a22b-aad4575b3ef9" providerId="ADAL" clId="{FC75A137-0438-4E64-A2F8-CF022979D0B8}" dt="2020-06-21T13:29:51.974" v="990"/>
          <ac:inkMkLst>
            <pc:docMk/>
            <pc:sldMk cId="4059283701" sldId="408"/>
            <ac:inkMk id="11" creationId="{2C4BA91F-D2E1-4949-99C7-AE1502185A2A}"/>
          </ac:inkMkLst>
        </pc:inkChg>
        <pc:inkChg chg="mod">
          <ac:chgData name="仁園 呂" userId="eef67f80-1e14-4c90-a22b-aad4575b3ef9" providerId="ADAL" clId="{FC75A137-0438-4E64-A2F8-CF022979D0B8}" dt="2020-06-21T13:29:51.974" v="990"/>
          <ac:inkMkLst>
            <pc:docMk/>
            <pc:sldMk cId="4059283701" sldId="408"/>
            <ac:inkMk id="12" creationId="{C7B9C4DA-9886-49D3-B7B5-D59677DD9FCC}"/>
          </ac:inkMkLst>
        </pc:inkChg>
        <pc:inkChg chg="mod">
          <ac:chgData name="仁園 呂" userId="eef67f80-1e14-4c90-a22b-aad4575b3ef9" providerId="ADAL" clId="{FC75A137-0438-4E64-A2F8-CF022979D0B8}" dt="2020-06-21T13:29:51.974" v="990"/>
          <ac:inkMkLst>
            <pc:docMk/>
            <pc:sldMk cId="4059283701" sldId="408"/>
            <ac:inkMk id="13" creationId="{C3375DEB-DD66-4919-850B-110FBACC7C06}"/>
          </ac:inkMkLst>
        </pc:inkChg>
        <pc:inkChg chg="mod">
          <ac:chgData name="仁園 呂" userId="eef67f80-1e14-4c90-a22b-aad4575b3ef9" providerId="ADAL" clId="{FC75A137-0438-4E64-A2F8-CF022979D0B8}" dt="2020-06-21T13:29:51.974" v="990"/>
          <ac:inkMkLst>
            <pc:docMk/>
            <pc:sldMk cId="4059283701" sldId="408"/>
            <ac:inkMk id="14" creationId="{353080BC-8954-47AA-BFD4-D04747E90BB7}"/>
          </ac:inkMkLst>
        </pc:inkChg>
        <pc:inkChg chg="mod">
          <ac:chgData name="仁園 呂" userId="eef67f80-1e14-4c90-a22b-aad4575b3ef9" providerId="ADAL" clId="{FC75A137-0438-4E64-A2F8-CF022979D0B8}" dt="2020-06-21T13:29:51.974" v="990"/>
          <ac:inkMkLst>
            <pc:docMk/>
            <pc:sldMk cId="4059283701" sldId="408"/>
            <ac:inkMk id="15" creationId="{A8ECA6CE-164B-4180-9E06-87869CC34F16}"/>
          </ac:inkMkLst>
        </pc:inkChg>
        <pc:inkChg chg="mod">
          <ac:chgData name="仁園 呂" userId="eef67f80-1e14-4c90-a22b-aad4575b3ef9" providerId="ADAL" clId="{FC75A137-0438-4E64-A2F8-CF022979D0B8}" dt="2020-06-21T13:29:51.974" v="990"/>
          <ac:inkMkLst>
            <pc:docMk/>
            <pc:sldMk cId="4059283701" sldId="408"/>
            <ac:inkMk id="16" creationId="{0F375F1E-29EC-4575-ADB0-B8E367990297}"/>
          </ac:inkMkLst>
        </pc:inkChg>
        <pc:inkChg chg="mod">
          <ac:chgData name="仁園 呂" userId="eef67f80-1e14-4c90-a22b-aad4575b3ef9" providerId="ADAL" clId="{FC75A137-0438-4E64-A2F8-CF022979D0B8}" dt="2020-06-21T13:29:51.974" v="990"/>
          <ac:inkMkLst>
            <pc:docMk/>
            <pc:sldMk cId="4059283701" sldId="408"/>
            <ac:inkMk id="17" creationId="{294BCC78-00DD-4DC2-864C-E2DE57EAC466}"/>
          </ac:inkMkLst>
        </pc:inkChg>
        <pc:inkChg chg="mod">
          <ac:chgData name="仁園 呂" userId="eef67f80-1e14-4c90-a22b-aad4575b3ef9" providerId="ADAL" clId="{FC75A137-0438-4E64-A2F8-CF022979D0B8}" dt="2020-06-21T13:29:51.974" v="990"/>
          <ac:inkMkLst>
            <pc:docMk/>
            <pc:sldMk cId="4059283701" sldId="408"/>
            <ac:inkMk id="18" creationId="{53446302-ACDD-476D-B07D-23687C3B2798}"/>
          </ac:inkMkLst>
        </pc:inkChg>
        <pc:inkChg chg="mod">
          <ac:chgData name="仁園 呂" userId="eef67f80-1e14-4c90-a22b-aad4575b3ef9" providerId="ADAL" clId="{FC75A137-0438-4E64-A2F8-CF022979D0B8}" dt="2020-06-21T13:29:51.974" v="990"/>
          <ac:inkMkLst>
            <pc:docMk/>
            <pc:sldMk cId="4059283701" sldId="408"/>
            <ac:inkMk id="19" creationId="{BA5518E5-50CD-4F11-96BA-809B7E93F579}"/>
          </ac:inkMkLst>
        </pc:inkChg>
        <pc:inkChg chg="mod">
          <ac:chgData name="仁園 呂" userId="eef67f80-1e14-4c90-a22b-aad4575b3ef9" providerId="ADAL" clId="{FC75A137-0438-4E64-A2F8-CF022979D0B8}" dt="2020-06-21T13:29:51.974" v="990"/>
          <ac:inkMkLst>
            <pc:docMk/>
            <pc:sldMk cId="4059283701" sldId="408"/>
            <ac:inkMk id="20" creationId="{B2FA9CBC-4780-4BB9-91BF-0A7A55B79145}"/>
          </ac:inkMkLst>
        </pc:inkChg>
        <pc:inkChg chg="mod">
          <ac:chgData name="仁園 呂" userId="eef67f80-1e14-4c90-a22b-aad4575b3ef9" providerId="ADAL" clId="{FC75A137-0438-4E64-A2F8-CF022979D0B8}" dt="2020-06-21T13:29:51.974" v="990"/>
          <ac:inkMkLst>
            <pc:docMk/>
            <pc:sldMk cId="4059283701" sldId="408"/>
            <ac:inkMk id="21" creationId="{03EC611D-BCEE-47D3-AF1B-D1858790AA0D}"/>
          </ac:inkMkLst>
        </pc:inkChg>
        <pc:inkChg chg="mod">
          <ac:chgData name="仁園 呂" userId="eef67f80-1e14-4c90-a22b-aad4575b3ef9" providerId="ADAL" clId="{FC75A137-0438-4E64-A2F8-CF022979D0B8}" dt="2020-06-21T13:29:51.974" v="990"/>
          <ac:inkMkLst>
            <pc:docMk/>
            <pc:sldMk cId="4059283701" sldId="408"/>
            <ac:inkMk id="22" creationId="{29F66AFC-63DA-4634-969F-4EB968EADEE7}"/>
          </ac:inkMkLst>
        </pc:inkChg>
        <pc:inkChg chg="mod">
          <ac:chgData name="仁園 呂" userId="eef67f80-1e14-4c90-a22b-aad4575b3ef9" providerId="ADAL" clId="{FC75A137-0438-4E64-A2F8-CF022979D0B8}" dt="2020-06-21T13:29:51.974" v="990"/>
          <ac:inkMkLst>
            <pc:docMk/>
            <pc:sldMk cId="4059283701" sldId="408"/>
            <ac:inkMk id="24" creationId="{EE3D9323-FD4B-49F8-B85C-BE4AC5AB93C2}"/>
          </ac:inkMkLst>
        </pc:inkChg>
        <pc:inkChg chg="mod">
          <ac:chgData name="仁園 呂" userId="eef67f80-1e14-4c90-a22b-aad4575b3ef9" providerId="ADAL" clId="{FC75A137-0438-4E64-A2F8-CF022979D0B8}" dt="2020-06-21T13:29:51.974" v="990"/>
          <ac:inkMkLst>
            <pc:docMk/>
            <pc:sldMk cId="4059283701" sldId="408"/>
            <ac:inkMk id="25" creationId="{556706F2-967F-4688-8FEA-65E930BC493A}"/>
          </ac:inkMkLst>
        </pc:inkChg>
        <pc:inkChg chg="mod">
          <ac:chgData name="仁園 呂" userId="eef67f80-1e14-4c90-a22b-aad4575b3ef9" providerId="ADAL" clId="{FC75A137-0438-4E64-A2F8-CF022979D0B8}" dt="2020-06-21T13:29:51.974" v="990"/>
          <ac:inkMkLst>
            <pc:docMk/>
            <pc:sldMk cId="4059283701" sldId="408"/>
            <ac:inkMk id="26" creationId="{9BED0905-FF62-4B52-A862-07432ECB54F8}"/>
          </ac:inkMkLst>
        </pc:inkChg>
        <pc:inkChg chg="mod">
          <ac:chgData name="仁園 呂" userId="eef67f80-1e14-4c90-a22b-aad4575b3ef9" providerId="ADAL" clId="{FC75A137-0438-4E64-A2F8-CF022979D0B8}" dt="2020-06-21T13:29:51.974" v="990"/>
          <ac:inkMkLst>
            <pc:docMk/>
            <pc:sldMk cId="4059283701" sldId="408"/>
            <ac:inkMk id="27" creationId="{FB94FC45-2157-45FD-BBE1-95AF5C62EFE5}"/>
          </ac:inkMkLst>
        </pc:inkChg>
        <pc:inkChg chg="mod">
          <ac:chgData name="仁園 呂" userId="eef67f80-1e14-4c90-a22b-aad4575b3ef9" providerId="ADAL" clId="{FC75A137-0438-4E64-A2F8-CF022979D0B8}" dt="2020-06-21T13:29:51.974" v="990"/>
          <ac:inkMkLst>
            <pc:docMk/>
            <pc:sldMk cId="4059283701" sldId="408"/>
            <ac:inkMk id="28" creationId="{7C50E93E-2CED-4874-BF97-46F75E6B93CA}"/>
          </ac:inkMkLst>
        </pc:inkChg>
        <pc:inkChg chg="add mod">
          <ac:chgData name="仁園 呂" userId="eef67f80-1e14-4c90-a22b-aad4575b3ef9" providerId="ADAL" clId="{FC75A137-0438-4E64-A2F8-CF022979D0B8}" dt="2020-06-21T13:29:51.974" v="990"/>
          <ac:inkMkLst>
            <pc:docMk/>
            <pc:sldMk cId="4059283701" sldId="408"/>
            <ac:inkMk id="29" creationId="{02DBD987-7197-44F1-93D6-A763F5431BC4}"/>
          </ac:inkMkLst>
        </pc:inkChg>
        <pc:inkChg chg="add mod">
          <ac:chgData name="仁園 呂" userId="eef67f80-1e14-4c90-a22b-aad4575b3ef9" providerId="ADAL" clId="{FC75A137-0438-4E64-A2F8-CF022979D0B8}" dt="2020-06-21T13:29:51.974" v="990"/>
          <ac:inkMkLst>
            <pc:docMk/>
            <pc:sldMk cId="4059283701" sldId="408"/>
            <ac:inkMk id="30" creationId="{47818E99-9B30-4C79-A5E1-7EF3EF6759E1}"/>
          </ac:inkMkLst>
        </pc:inkChg>
        <pc:inkChg chg="add mod">
          <ac:chgData name="仁園 呂" userId="eef67f80-1e14-4c90-a22b-aad4575b3ef9" providerId="ADAL" clId="{FC75A137-0438-4E64-A2F8-CF022979D0B8}" dt="2020-06-21T13:29:51.974" v="990"/>
          <ac:inkMkLst>
            <pc:docMk/>
            <pc:sldMk cId="4059283701" sldId="408"/>
            <ac:inkMk id="31" creationId="{54BF77BD-282F-4FD7-9FB3-FCE829484D6C}"/>
          </ac:inkMkLst>
        </pc:inkChg>
        <pc:inkChg chg="mod">
          <ac:chgData name="仁園 呂" userId="eef67f80-1e14-4c90-a22b-aad4575b3ef9" providerId="ADAL" clId="{FC75A137-0438-4E64-A2F8-CF022979D0B8}" dt="2020-06-21T13:29:51.974" v="990"/>
          <ac:inkMkLst>
            <pc:docMk/>
            <pc:sldMk cId="4059283701" sldId="408"/>
            <ac:inkMk id="33" creationId="{108DD73D-2AB5-4D09-82D6-C15E780EB6C7}"/>
          </ac:inkMkLst>
        </pc:inkChg>
        <pc:inkChg chg="mod">
          <ac:chgData name="仁園 呂" userId="eef67f80-1e14-4c90-a22b-aad4575b3ef9" providerId="ADAL" clId="{FC75A137-0438-4E64-A2F8-CF022979D0B8}" dt="2020-06-21T13:29:51.974" v="990"/>
          <ac:inkMkLst>
            <pc:docMk/>
            <pc:sldMk cId="4059283701" sldId="408"/>
            <ac:inkMk id="34" creationId="{750FE2CA-5892-433A-B108-F7B7920F35AD}"/>
          </ac:inkMkLst>
        </pc:inkChg>
        <pc:inkChg chg="mod">
          <ac:chgData name="仁園 呂" userId="eef67f80-1e14-4c90-a22b-aad4575b3ef9" providerId="ADAL" clId="{FC75A137-0438-4E64-A2F8-CF022979D0B8}" dt="2020-06-21T13:29:51.974" v="990"/>
          <ac:inkMkLst>
            <pc:docMk/>
            <pc:sldMk cId="4059283701" sldId="408"/>
            <ac:inkMk id="35" creationId="{DB400A76-7177-45DD-ABA6-F6C1EC7B3AA6}"/>
          </ac:inkMkLst>
        </pc:inkChg>
        <pc:inkChg chg="mod">
          <ac:chgData name="仁園 呂" userId="eef67f80-1e14-4c90-a22b-aad4575b3ef9" providerId="ADAL" clId="{FC75A137-0438-4E64-A2F8-CF022979D0B8}" dt="2020-06-21T13:29:51.974" v="990"/>
          <ac:inkMkLst>
            <pc:docMk/>
            <pc:sldMk cId="4059283701" sldId="408"/>
            <ac:inkMk id="36" creationId="{0B6DCE15-E40B-4062-81C1-4DA89FF68F99}"/>
          </ac:inkMkLst>
        </pc:inkChg>
        <pc:inkChg chg="mod">
          <ac:chgData name="仁園 呂" userId="eef67f80-1e14-4c90-a22b-aad4575b3ef9" providerId="ADAL" clId="{FC75A137-0438-4E64-A2F8-CF022979D0B8}" dt="2020-06-21T13:29:51.974" v="990"/>
          <ac:inkMkLst>
            <pc:docMk/>
            <pc:sldMk cId="4059283701" sldId="408"/>
            <ac:inkMk id="37" creationId="{31D2D57F-2479-4DDA-AE52-5B50CE322376}"/>
          </ac:inkMkLst>
        </pc:inkChg>
        <pc:inkChg chg="mod">
          <ac:chgData name="仁園 呂" userId="eef67f80-1e14-4c90-a22b-aad4575b3ef9" providerId="ADAL" clId="{FC75A137-0438-4E64-A2F8-CF022979D0B8}" dt="2020-06-21T13:29:51.974" v="990"/>
          <ac:inkMkLst>
            <pc:docMk/>
            <pc:sldMk cId="4059283701" sldId="408"/>
            <ac:inkMk id="38" creationId="{E4D3F95E-B130-4E98-BAB0-83ADFF8FA8BE}"/>
          </ac:inkMkLst>
        </pc:inkChg>
        <pc:inkChg chg="mod">
          <ac:chgData name="仁園 呂" userId="eef67f80-1e14-4c90-a22b-aad4575b3ef9" providerId="ADAL" clId="{FC75A137-0438-4E64-A2F8-CF022979D0B8}" dt="2020-06-21T13:29:51.974" v="990"/>
          <ac:inkMkLst>
            <pc:docMk/>
            <pc:sldMk cId="4059283701" sldId="408"/>
            <ac:inkMk id="40" creationId="{27066BC5-BDC0-4091-8883-FB52A18BEE6E}"/>
          </ac:inkMkLst>
        </pc:inkChg>
        <pc:inkChg chg="mod">
          <ac:chgData name="仁園 呂" userId="eef67f80-1e14-4c90-a22b-aad4575b3ef9" providerId="ADAL" clId="{FC75A137-0438-4E64-A2F8-CF022979D0B8}" dt="2020-06-21T13:29:51.974" v="990"/>
          <ac:inkMkLst>
            <pc:docMk/>
            <pc:sldMk cId="4059283701" sldId="408"/>
            <ac:inkMk id="41" creationId="{682E0912-AE88-49E7-A9F3-A38AD3C81446}"/>
          </ac:inkMkLst>
        </pc:inkChg>
        <pc:inkChg chg="mod">
          <ac:chgData name="仁園 呂" userId="eef67f80-1e14-4c90-a22b-aad4575b3ef9" providerId="ADAL" clId="{FC75A137-0438-4E64-A2F8-CF022979D0B8}" dt="2020-06-21T13:29:51.974" v="990"/>
          <ac:inkMkLst>
            <pc:docMk/>
            <pc:sldMk cId="4059283701" sldId="408"/>
            <ac:inkMk id="42" creationId="{60316E48-908A-4C99-9D63-EB87F8C236A5}"/>
          </ac:inkMkLst>
        </pc:inkChg>
        <pc:inkChg chg="mod">
          <ac:chgData name="仁園 呂" userId="eef67f80-1e14-4c90-a22b-aad4575b3ef9" providerId="ADAL" clId="{FC75A137-0438-4E64-A2F8-CF022979D0B8}" dt="2020-06-21T13:29:51.974" v="990"/>
          <ac:inkMkLst>
            <pc:docMk/>
            <pc:sldMk cId="4059283701" sldId="408"/>
            <ac:inkMk id="43" creationId="{5BE50BA7-143C-48F4-954F-5C205280249A}"/>
          </ac:inkMkLst>
        </pc:inkChg>
        <pc:inkChg chg="mod">
          <ac:chgData name="仁園 呂" userId="eef67f80-1e14-4c90-a22b-aad4575b3ef9" providerId="ADAL" clId="{FC75A137-0438-4E64-A2F8-CF022979D0B8}" dt="2020-06-21T13:29:51.974" v="990"/>
          <ac:inkMkLst>
            <pc:docMk/>
            <pc:sldMk cId="4059283701" sldId="408"/>
            <ac:inkMk id="44" creationId="{512C12EB-7C4A-47F8-9BA4-DF413790080A}"/>
          </ac:inkMkLst>
        </pc:inkChg>
        <pc:inkChg chg="mod">
          <ac:chgData name="仁園 呂" userId="eef67f80-1e14-4c90-a22b-aad4575b3ef9" providerId="ADAL" clId="{FC75A137-0438-4E64-A2F8-CF022979D0B8}" dt="2020-06-21T13:29:51.974" v="990"/>
          <ac:inkMkLst>
            <pc:docMk/>
            <pc:sldMk cId="4059283701" sldId="408"/>
            <ac:inkMk id="45" creationId="{D5DFA4D5-0B08-4773-BF8A-AE139926D354}"/>
          </ac:inkMkLst>
        </pc:inkChg>
        <pc:inkChg chg="mod">
          <ac:chgData name="仁園 呂" userId="eef67f80-1e14-4c90-a22b-aad4575b3ef9" providerId="ADAL" clId="{FC75A137-0438-4E64-A2F8-CF022979D0B8}" dt="2020-06-21T13:29:51.974" v="990"/>
          <ac:inkMkLst>
            <pc:docMk/>
            <pc:sldMk cId="4059283701" sldId="408"/>
            <ac:inkMk id="46" creationId="{28DCAD3B-AB67-4E40-A6B2-45970C97DA0E}"/>
          </ac:inkMkLst>
        </pc:inkChg>
        <pc:inkChg chg="mod">
          <ac:chgData name="仁園 呂" userId="eef67f80-1e14-4c90-a22b-aad4575b3ef9" providerId="ADAL" clId="{FC75A137-0438-4E64-A2F8-CF022979D0B8}" dt="2020-06-21T13:29:51.974" v="990"/>
          <ac:inkMkLst>
            <pc:docMk/>
            <pc:sldMk cId="4059283701" sldId="408"/>
            <ac:inkMk id="47" creationId="{537959F5-DC61-4E73-80CF-36DC599530F5}"/>
          </ac:inkMkLst>
        </pc:inkChg>
        <pc:inkChg chg="mod">
          <ac:chgData name="仁園 呂" userId="eef67f80-1e14-4c90-a22b-aad4575b3ef9" providerId="ADAL" clId="{FC75A137-0438-4E64-A2F8-CF022979D0B8}" dt="2020-06-21T13:29:51.974" v="990"/>
          <ac:inkMkLst>
            <pc:docMk/>
            <pc:sldMk cId="4059283701" sldId="408"/>
            <ac:inkMk id="48" creationId="{410AA3C0-1642-44D2-8D04-BBE58359E51F}"/>
          </ac:inkMkLst>
        </pc:inkChg>
        <pc:inkChg chg="mod">
          <ac:chgData name="仁園 呂" userId="eef67f80-1e14-4c90-a22b-aad4575b3ef9" providerId="ADAL" clId="{FC75A137-0438-4E64-A2F8-CF022979D0B8}" dt="2020-06-21T13:29:51.974" v="990"/>
          <ac:inkMkLst>
            <pc:docMk/>
            <pc:sldMk cId="4059283701" sldId="408"/>
            <ac:inkMk id="49" creationId="{294D7CF6-7B64-4363-9E90-75387D483FD9}"/>
          </ac:inkMkLst>
        </pc:inkChg>
        <pc:inkChg chg="mod">
          <ac:chgData name="仁園 呂" userId="eef67f80-1e14-4c90-a22b-aad4575b3ef9" providerId="ADAL" clId="{FC75A137-0438-4E64-A2F8-CF022979D0B8}" dt="2020-06-21T13:29:51.974" v="990"/>
          <ac:inkMkLst>
            <pc:docMk/>
            <pc:sldMk cId="4059283701" sldId="408"/>
            <ac:inkMk id="50" creationId="{660860A6-40DB-427B-A2BF-27971709F0E0}"/>
          </ac:inkMkLst>
        </pc:inkChg>
        <pc:inkChg chg="mod">
          <ac:chgData name="仁園 呂" userId="eef67f80-1e14-4c90-a22b-aad4575b3ef9" providerId="ADAL" clId="{FC75A137-0438-4E64-A2F8-CF022979D0B8}" dt="2020-06-21T13:29:51.974" v="990"/>
          <ac:inkMkLst>
            <pc:docMk/>
            <pc:sldMk cId="4059283701" sldId="408"/>
            <ac:inkMk id="51" creationId="{12EAD778-024B-424B-B001-4F374768A3C9}"/>
          </ac:inkMkLst>
        </pc:inkChg>
        <pc:inkChg chg="mod">
          <ac:chgData name="仁園 呂" userId="eef67f80-1e14-4c90-a22b-aad4575b3ef9" providerId="ADAL" clId="{FC75A137-0438-4E64-A2F8-CF022979D0B8}" dt="2020-06-21T13:29:51.974" v="990"/>
          <ac:inkMkLst>
            <pc:docMk/>
            <pc:sldMk cId="4059283701" sldId="408"/>
            <ac:inkMk id="52" creationId="{F15C46C9-8D6E-4342-B021-5658D2D8575E}"/>
          </ac:inkMkLst>
        </pc:inkChg>
        <pc:inkChg chg="mod">
          <ac:chgData name="仁園 呂" userId="eef67f80-1e14-4c90-a22b-aad4575b3ef9" providerId="ADAL" clId="{FC75A137-0438-4E64-A2F8-CF022979D0B8}" dt="2020-06-21T13:29:51.974" v="990"/>
          <ac:inkMkLst>
            <pc:docMk/>
            <pc:sldMk cId="4059283701" sldId="408"/>
            <ac:inkMk id="53" creationId="{8B285BA8-6E84-4AEC-A7B7-565D3EC616CB}"/>
          </ac:inkMkLst>
        </pc:inkChg>
        <pc:inkChg chg="mod">
          <ac:chgData name="仁園 呂" userId="eef67f80-1e14-4c90-a22b-aad4575b3ef9" providerId="ADAL" clId="{FC75A137-0438-4E64-A2F8-CF022979D0B8}" dt="2020-06-21T13:29:51.974" v="990"/>
          <ac:inkMkLst>
            <pc:docMk/>
            <pc:sldMk cId="4059283701" sldId="408"/>
            <ac:inkMk id="54" creationId="{78174054-01AC-48FE-B8FD-01EBD161C21A}"/>
          </ac:inkMkLst>
        </pc:inkChg>
        <pc:inkChg chg="mod">
          <ac:chgData name="仁園 呂" userId="eef67f80-1e14-4c90-a22b-aad4575b3ef9" providerId="ADAL" clId="{FC75A137-0438-4E64-A2F8-CF022979D0B8}" dt="2020-06-21T13:29:51.974" v="990"/>
          <ac:inkMkLst>
            <pc:docMk/>
            <pc:sldMk cId="4059283701" sldId="408"/>
            <ac:inkMk id="55" creationId="{FB6F31E6-572F-437C-88DB-D64EA1EA7D0E}"/>
          </ac:inkMkLst>
        </pc:inkChg>
        <pc:inkChg chg="mod">
          <ac:chgData name="仁園 呂" userId="eef67f80-1e14-4c90-a22b-aad4575b3ef9" providerId="ADAL" clId="{FC75A137-0438-4E64-A2F8-CF022979D0B8}" dt="2020-06-21T13:29:51.974" v="990"/>
          <ac:inkMkLst>
            <pc:docMk/>
            <pc:sldMk cId="4059283701" sldId="408"/>
            <ac:inkMk id="56" creationId="{F34F7738-49E1-41F9-8E7C-4526628ABDE9}"/>
          </ac:inkMkLst>
        </pc:inkChg>
        <pc:inkChg chg="mod">
          <ac:chgData name="仁園 呂" userId="eef67f80-1e14-4c90-a22b-aad4575b3ef9" providerId="ADAL" clId="{FC75A137-0438-4E64-A2F8-CF022979D0B8}" dt="2020-06-21T13:29:51.974" v="990"/>
          <ac:inkMkLst>
            <pc:docMk/>
            <pc:sldMk cId="4059283701" sldId="408"/>
            <ac:inkMk id="57" creationId="{EF32CAB2-7AE8-47EB-88E1-5678B7E81F4D}"/>
          </ac:inkMkLst>
        </pc:inkChg>
        <pc:inkChg chg="mod">
          <ac:chgData name="仁園 呂" userId="eef67f80-1e14-4c90-a22b-aad4575b3ef9" providerId="ADAL" clId="{FC75A137-0438-4E64-A2F8-CF022979D0B8}" dt="2020-06-21T13:29:51.974" v="990"/>
          <ac:inkMkLst>
            <pc:docMk/>
            <pc:sldMk cId="4059283701" sldId="408"/>
            <ac:inkMk id="58" creationId="{D0EAE053-4A6A-48DF-AFB7-EE777465DBDB}"/>
          </ac:inkMkLst>
        </pc:inkChg>
        <pc:inkChg chg="mod">
          <ac:chgData name="仁園 呂" userId="eef67f80-1e14-4c90-a22b-aad4575b3ef9" providerId="ADAL" clId="{FC75A137-0438-4E64-A2F8-CF022979D0B8}" dt="2020-06-21T13:29:51.974" v="990"/>
          <ac:inkMkLst>
            <pc:docMk/>
            <pc:sldMk cId="4059283701" sldId="408"/>
            <ac:inkMk id="59" creationId="{7F59E7C8-84A2-4EE2-B497-B39E89F1EE90}"/>
          </ac:inkMkLst>
        </pc:inkChg>
        <pc:inkChg chg="mod">
          <ac:chgData name="仁園 呂" userId="eef67f80-1e14-4c90-a22b-aad4575b3ef9" providerId="ADAL" clId="{FC75A137-0438-4E64-A2F8-CF022979D0B8}" dt="2020-06-21T13:29:51.974" v="990"/>
          <ac:inkMkLst>
            <pc:docMk/>
            <pc:sldMk cId="4059283701" sldId="408"/>
            <ac:inkMk id="60" creationId="{A743DB14-F241-41DC-AC2D-709FC9AEB7E8}"/>
          </ac:inkMkLst>
        </pc:inkChg>
        <pc:inkChg chg="mod">
          <ac:chgData name="仁園 呂" userId="eef67f80-1e14-4c90-a22b-aad4575b3ef9" providerId="ADAL" clId="{FC75A137-0438-4E64-A2F8-CF022979D0B8}" dt="2020-06-21T13:29:51.974" v="990"/>
          <ac:inkMkLst>
            <pc:docMk/>
            <pc:sldMk cId="4059283701" sldId="408"/>
            <ac:inkMk id="61" creationId="{E72602DA-D0A7-4A6B-8E4A-312F4EB2D0D4}"/>
          </ac:inkMkLst>
        </pc:inkChg>
        <pc:inkChg chg="mod">
          <ac:chgData name="仁園 呂" userId="eef67f80-1e14-4c90-a22b-aad4575b3ef9" providerId="ADAL" clId="{FC75A137-0438-4E64-A2F8-CF022979D0B8}" dt="2020-06-21T13:29:51.974" v="990"/>
          <ac:inkMkLst>
            <pc:docMk/>
            <pc:sldMk cId="4059283701" sldId="408"/>
            <ac:inkMk id="62" creationId="{4B2D0387-C0B6-4888-8277-16B1EBCFA034}"/>
          </ac:inkMkLst>
        </pc:inkChg>
        <pc:inkChg chg="mod">
          <ac:chgData name="仁園 呂" userId="eef67f80-1e14-4c90-a22b-aad4575b3ef9" providerId="ADAL" clId="{FC75A137-0438-4E64-A2F8-CF022979D0B8}" dt="2020-06-21T13:29:51.974" v="990"/>
          <ac:inkMkLst>
            <pc:docMk/>
            <pc:sldMk cId="4059283701" sldId="408"/>
            <ac:inkMk id="63" creationId="{C1C98EE9-B0A9-4FF9-9061-4CB4B63D192E}"/>
          </ac:inkMkLst>
        </pc:inkChg>
        <pc:inkChg chg="mod">
          <ac:chgData name="仁園 呂" userId="eef67f80-1e14-4c90-a22b-aad4575b3ef9" providerId="ADAL" clId="{FC75A137-0438-4E64-A2F8-CF022979D0B8}" dt="2020-06-21T13:29:51.974" v="990"/>
          <ac:inkMkLst>
            <pc:docMk/>
            <pc:sldMk cId="4059283701" sldId="408"/>
            <ac:inkMk id="64" creationId="{BC6D6732-7CEC-471D-B08F-9CCD1D2408B7}"/>
          </ac:inkMkLst>
        </pc:inkChg>
        <pc:inkChg chg="mod">
          <ac:chgData name="仁園 呂" userId="eef67f80-1e14-4c90-a22b-aad4575b3ef9" providerId="ADAL" clId="{FC75A137-0438-4E64-A2F8-CF022979D0B8}" dt="2020-06-21T13:29:51.974" v="990"/>
          <ac:inkMkLst>
            <pc:docMk/>
            <pc:sldMk cId="4059283701" sldId="408"/>
            <ac:inkMk id="65" creationId="{328D6514-439D-439C-A1D5-D4CD88A25D0B}"/>
          </ac:inkMkLst>
        </pc:inkChg>
        <pc:inkChg chg="mod">
          <ac:chgData name="仁園 呂" userId="eef67f80-1e14-4c90-a22b-aad4575b3ef9" providerId="ADAL" clId="{FC75A137-0438-4E64-A2F8-CF022979D0B8}" dt="2020-06-21T13:29:51.974" v="990"/>
          <ac:inkMkLst>
            <pc:docMk/>
            <pc:sldMk cId="4059283701" sldId="408"/>
            <ac:inkMk id="66" creationId="{D21A8868-4F27-4758-B145-33EE2D518122}"/>
          </ac:inkMkLst>
        </pc:inkChg>
        <pc:inkChg chg="mod">
          <ac:chgData name="仁園 呂" userId="eef67f80-1e14-4c90-a22b-aad4575b3ef9" providerId="ADAL" clId="{FC75A137-0438-4E64-A2F8-CF022979D0B8}" dt="2020-06-21T13:29:51.974" v="990"/>
          <ac:inkMkLst>
            <pc:docMk/>
            <pc:sldMk cId="4059283701" sldId="408"/>
            <ac:inkMk id="67" creationId="{AFF36350-2B17-476B-8B1B-47A1A7F5CB4E}"/>
          </ac:inkMkLst>
        </pc:inkChg>
        <pc:inkChg chg="mod">
          <ac:chgData name="仁園 呂" userId="eef67f80-1e14-4c90-a22b-aad4575b3ef9" providerId="ADAL" clId="{FC75A137-0438-4E64-A2F8-CF022979D0B8}" dt="2020-06-21T13:29:51.974" v="990"/>
          <ac:inkMkLst>
            <pc:docMk/>
            <pc:sldMk cId="4059283701" sldId="408"/>
            <ac:inkMk id="68" creationId="{9D0C3C32-98F1-42D4-9D63-EC33AC324AFB}"/>
          </ac:inkMkLst>
        </pc:inkChg>
        <pc:inkChg chg="mod">
          <ac:chgData name="仁園 呂" userId="eef67f80-1e14-4c90-a22b-aad4575b3ef9" providerId="ADAL" clId="{FC75A137-0438-4E64-A2F8-CF022979D0B8}" dt="2020-06-21T13:29:51.974" v="990"/>
          <ac:inkMkLst>
            <pc:docMk/>
            <pc:sldMk cId="4059283701" sldId="408"/>
            <ac:inkMk id="69" creationId="{8992893A-4BD9-44FC-9854-23BA37FA2E1F}"/>
          </ac:inkMkLst>
        </pc:inkChg>
        <pc:inkChg chg="mod">
          <ac:chgData name="仁園 呂" userId="eef67f80-1e14-4c90-a22b-aad4575b3ef9" providerId="ADAL" clId="{FC75A137-0438-4E64-A2F8-CF022979D0B8}" dt="2020-06-21T13:29:51.974" v="990"/>
          <ac:inkMkLst>
            <pc:docMk/>
            <pc:sldMk cId="4059283701" sldId="408"/>
            <ac:inkMk id="70" creationId="{0F8857DF-0E74-47BA-AACD-32BA349EFCD8}"/>
          </ac:inkMkLst>
        </pc:inkChg>
        <pc:inkChg chg="mod">
          <ac:chgData name="仁園 呂" userId="eef67f80-1e14-4c90-a22b-aad4575b3ef9" providerId="ADAL" clId="{FC75A137-0438-4E64-A2F8-CF022979D0B8}" dt="2020-06-21T13:29:51.974" v="990"/>
          <ac:inkMkLst>
            <pc:docMk/>
            <pc:sldMk cId="4059283701" sldId="408"/>
            <ac:inkMk id="71" creationId="{F4C95CE4-4D76-4A31-8DD1-79DB8805BE39}"/>
          </ac:inkMkLst>
        </pc:inkChg>
        <pc:inkChg chg="mod">
          <ac:chgData name="仁園 呂" userId="eef67f80-1e14-4c90-a22b-aad4575b3ef9" providerId="ADAL" clId="{FC75A137-0438-4E64-A2F8-CF022979D0B8}" dt="2020-06-21T13:29:51.974" v="990"/>
          <ac:inkMkLst>
            <pc:docMk/>
            <pc:sldMk cId="4059283701" sldId="408"/>
            <ac:inkMk id="72" creationId="{45CC5A1B-D098-4677-8DB8-504F332D4BBA}"/>
          </ac:inkMkLst>
        </pc:inkChg>
        <pc:inkChg chg="mod">
          <ac:chgData name="仁園 呂" userId="eef67f80-1e14-4c90-a22b-aad4575b3ef9" providerId="ADAL" clId="{FC75A137-0438-4E64-A2F8-CF022979D0B8}" dt="2020-06-21T13:29:51.974" v="990"/>
          <ac:inkMkLst>
            <pc:docMk/>
            <pc:sldMk cId="4059283701" sldId="408"/>
            <ac:inkMk id="73" creationId="{8D2B1F24-F0E6-4B56-BEDC-80DCD9FED246}"/>
          </ac:inkMkLst>
        </pc:inkChg>
        <pc:inkChg chg="mod">
          <ac:chgData name="仁園 呂" userId="eef67f80-1e14-4c90-a22b-aad4575b3ef9" providerId="ADAL" clId="{FC75A137-0438-4E64-A2F8-CF022979D0B8}" dt="2020-06-21T13:29:51.974" v="990"/>
          <ac:inkMkLst>
            <pc:docMk/>
            <pc:sldMk cId="4059283701" sldId="408"/>
            <ac:inkMk id="74" creationId="{E9BFD28B-D5AC-4F10-BA9D-6FEEFF1C3069}"/>
          </ac:inkMkLst>
        </pc:inkChg>
        <pc:inkChg chg="mod">
          <ac:chgData name="仁園 呂" userId="eef67f80-1e14-4c90-a22b-aad4575b3ef9" providerId="ADAL" clId="{FC75A137-0438-4E64-A2F8-CF022979D0B8}" dt="2020-06-21T13:29:51.974" v="990"/>
          <ac:inkMkLst>
            <pc:docMk/>
            <pc:sldMk cId="4059283701" sldId="408"/>
            <ac:inkMk id="75" creationId="{03D9B862-3D98-4F36-BE85-217E60608899}"/>
          </ac:inkMkLst>
        </pc:inkChg>
        <pc:inkChg chg="mod">
          <ac:chgData name="仁園 呂" userId="eef67f80-1e14-4c90-a22b-aad4575b3ef9" providerId="ADAL" clId="{FC75A137-0438-4E64-A2F8-CF022979D0B8}" dt="2020-06-21T13:29:51.974" v="990"/>
          <ac:inkMkLst>
            <pc:docMk/>
            <pc:sldMk cId="4059283701" sldId="408"/>
            <ac:inkMk id="76" creationId="{D7152AC6-C6A1-4DEB-9DBC-C7BD83A92B18}"/>
          </ac:inkMkLst>
        </pc:inkChg>
        <pc:inkChg chg="mod">
          <ac:chgData name="仁園 呂" userId="eef67f80-1e14-4c90-a22b-aad4575b3ef9" providerId="ADAL" clId="{FC75A137-0438-4E64-A2F8-CF022979D0B8}" dt="2020-06-21T13:29:51.974" v="990"/>
          <ac:inkMkLst>
            <pc:docMk/>
            <pc:sldMk cId="4059283701" sldId="408"/>
            <ac:inkMk id="77" creationId="{24675DD3-0E6B-4CD7-BC20-E5902728EB14}"/>
          </ac:inkMkLst>
        </pc:inkChg>
        <pc:inkChg chg="mod">
          <ac:chgData name="仁園 呂" userId="eef67f80-1e14-4c90-a22b-aad4575b3ef9" providerId="ADAL" clId="{FC75A137-0438-4E64-A2F8-CF022979D0B8}" dt="2020-06-21T13:29:51.974" v="990"/>
          <ac:inkMkLst>
            <pc:docMk/>
            <pc:sldMk cId="4059283701" sldId="408"/>
            <ac:inkMk id="78" creationId="{B3191011-E6D5-454C-87AA-A4A47089CC1B}"/>
          </ac:inkMkLst>
        </pc:inkChg>
        <pc:inkChg chg="mod">
          <ac:chgData name="仁園 呂" userId="eef67f80-1e14-4c90-a22b-aad4575b3ef9" providerId="ADAL" clId="{FC75A137-0438-4E64-A2F8-CF022979D0B8}" dt="2020-06-21T13:29:51.974" v="990"/>
          <ac:inkMkLst>
            <pc:docMk/>
            <pc:sldMk cId="4059283701" sldId="408"/>
            <ac:inkMk id="79" creationId="{18D44A22-41C3-4DA2-80C0-1819A231D094}"/>
          </ac:inkMkLst>
        </pc:inkChg>
        <pc:inkChg chg="mod">
          <ac:chgData name="仁園 呂" userId="eef67f80-1e14-4c90-a22b-aad4575b3ef9" providerId="ADAL" clId="{FC75A137-0438-4E64-A2F8-CF022979D0B8}" dt="2020-06-21T13:29:51.974" v="990"/>
          <ac:inkMkLst>
            <pc:docMk/>
            <pc:sldMk cId="4059283701" sldId="408"/>
            <ac:inkMk id="80" creationId="{6857579A-D369-407B-8D4A-B8926924CF83}"/>
          </ac:inkMkLst>
        </pc:inkChg>
        <pc:inkChg chg="mod">
          <ac:chgData name="仁園 呂" userId="eef67f80-1e14-4c90-a22b-aad4575b3ef9" providerId="ADAL" clId="{FC75A137-0438-4E64-A2F8-CF022979D0B8}" dt="2020-06-21T13:29:51.974" v="990"/>
          <ac:inkMkLst>
            <pc:docMk/>
            <pc:sldMk cId="4059283701" sldId="408"/>
            <ac:inkMk id="81" creationId="{B6F4C744-29A0-4CBF-B6BB-208C249064DE}"/>
          </ac:inkMkLst>
        </pc:inkChg>
        <pc:inkChg chg="add mod">
          <ac:chgData name="仁園 呂" userId="eef67f80-1e14-4c90-a22b-aad4575b3ef9" providerId="ADAL" clId="{FC75A137-0438-4E64-A2F8-CF022979D0B8}" dt="2020-06-21T13:29:51.974" v="990"/>
          <ac:inkMkLst>
            <pc:docMk/>
            <pc:sldMk cId="4059283701" sldId="408"/>
            <ac:inkMk id="82" creationId="{4BF20D35-2BAE-4BC6-B6E5-EC5266CF7255}"/>
          </ac:inkMkLst>
        </pc:inkChg>
        <pc:inkChg chg="mod">
          <ac:chgData name="仁園 呂" userId="eef67f80-1e14-4c90-a22b-aad4575b3ef9" providerId="ADAL" clId="{FC75A137-0438-4E64-A2F8-CF022979D0B8}" dt="2020-06-21T13:29:51.974" v="990"/>
          <ac:inkMkLst>
            <pc:docMk/>
            <pc:sldMk cId="4059283701" sldId="408"/>
            <ac:inkMk id="84" creationId="{3DDB3A73-0821-4F6E-8C00-2C7A3680C3E5}"/>
          </ac:inkMkLst>
        </pc:inkChg>
        <pc:inkChg chg="mod">
          <ac:chgData name="仁園 呂" userId="eef67f80-1e14-4c90-a22b-aad4575b3ef9" providerId="ADAL" clId="{FC75A137-0438-4E64-A2F8-CF022979D0B8}" dt="2020-06-21T13:29:51.974" v="990"/>
          <ac:inkMkLst>
            <pc:docMk/>
            <pc:sldMk cId="4059283701" sldId="408"/>
            <ac:inkMk id="85" creationId="{915C4188-B114-4EE7-877F-9F2709B27C4E}"/>
          </ac:inkMkLst>
        </pc:inkChg>
        <pc:inkChg chg="mod">
          <ac:chgData name="仁園 呂" userId="eef67f80-1e14-4c90-a22b-aad4575b3ef9" providerId="ADAL" clId="{FC75A137-0438-4E64-A2F8-CF022979D0B8}" dt="2020-06-21T13:29:51.974" v="990"/>
          <ac:inkMkLst>
            <pc:docMk/>
            <pc:sldMk cId="4059283701" sldId="408"/>
            <ac:inkMk id="86" creationId="{2BCB19AA-776C-4FF0-AA54-205F17043A6B}"/>
          </ac:inkMkLst>
        </pc:inkChg>
        <pc:inkChg chg="add mod">
          <ac:chgData name="仁園 呂" userId="eef67f80-1e14-4c90-a22b-aad4575b3ef9" providerId="ADAL" clId="{FC75A137-0438-4E64-A2F8-CF022979D0B8}" dt="2020-06-21T13:29:51.974" v="990"/>
          <ac:inkMkLst>
            <pc:docMk/>
            <pc:sldMk cId="4059283701" sldId="408"/>
            <ac:inkMk id="87" creationId="{08631112-B37F-414D-86B1-4448A7F60C0E}"/>
          </ac:inkMkLst>
        </pc:inkChg>
        <pc:inkChg chg="mod">
          <ac:chgData name="仁園 呂" userId="eef67f80-1e14-4c90-a22b-aad4575b3ef9" providerId="ADAL" clId="{FC75A137-0438-4E64-A2F8-CF022979D0B8}" dt="2020-06-21T13:29:51.974" v="990"/>
          <ac:inkMkLst>
            <pc:docMk/>
            <pc:sldMk cId="4059283701" sldId="408"/>
            <ac:inkMk id="89" creationId="{488D9F03-4D19-4348-B8B2-27D11B70AC6F}"/>
          </ac:inkMkLst>
        </pc:inkChg>
        <pc:inkChg chg="mod">
          <ac:chgData name="仁園 呂" userId="eef67f80-1e14-4c90-a22b-aad4575b3ef9" providerId="ADAL" clId="{FC75A137-0438-4E64-A2F8-CF022979D0B8}" dt="2020-06-21T13:29:51.974" v="990"/>
          <ac:inkMkLst>
            <pc:docMk/>
            <pc:sldMk cId="4059283701" sldId="408"/>
            <ac:inkMk id="90" creationId="{BFFDC1E2-39BA-41C3-BD47-398C0B2E0D4B}"/>
          </ac:inkMkLst>
        </pc:inkChg>
        <pc:inkChg chg="mod">
          <ac:chgData name="仁園 呂" userId="eef67f80-1e14-4c90-a22b-aad4575b3ef9" providerId="ADAL" clId="{FC75A137-0438-4E64-A2F8-CF022979D0B8}" dt="2020-06-21T13:29:51.974" v="990"/>
          <ac:inkMkLst>
            <pc:docMk/>
            <pc:sldMk cId="4059283701" sldId="408"/>
            <ac:inkMk id="91" creationId="{F1CF81CB-043F-4468-B684-75F0A3773ED0}"/>
          </ac:inkMkLst>
        </pc:inkChg>
        <pc:inkChg chg="mod">
          <ac:chgData name="仁園 呂" userId="eef67f80-1e14-4c90-a22b-aad4575b3ef9" providerId="ADAL" clId="{FC75A137-0438-4E64-A2F8-CF022979D0B8}" dt="2020-06-21T13:29:51.974" v="990"/>
          <ac:inkMkLst>
            <pc:docMk/>
            <pc:sldMk cId="4059283701" sldId="408"/>
            <ac:inkMk id="93" creationId="{AB344AAB-5FF9-4A50-8CEB-08293DD270A4}"/>
          </ac:inkMkLst>
        </pc:inkChg>
        <pc:inkChg chg="mod">
          <ac:chgData name="仁園 呂" userId="eef67f80-1e14-4c90-a22b-aad4575b3ef9" providerId="ADAL" clId="{FC75A137-0438-4E64-A2F8-CF022979D0B8}" dt="2020-06-21T13:29:51.974" v="990"/>
          <ac:inkMkLst>
            <pc:docMk/>
            <pc:sldMk cId="4059283701" sldId="408"/>
            <ac:inkMk id="94" creationId="{8EC915A8-D1FE-49B6-8A4A-40CFD6036846}"/>
          </ac:inkMkLst>
        </pc:inkChg>
        <pc:inkChg chg="mod">
          <ac:chgData name="仁園 呂" userId="eef67f80-1e14-4c90-a22b-aad4575b3ef9" providerId="ADAL" clId="{FC75A137-0438-4E64-A2F8-CF022979D0B8}" dt="2020-06-21T13:29:51.974" v="990"/>
          <ac:inkMkLst>
            <pc:docMk/>
            <pc:sldMk cId="4059283701" sldId="408"/>
            <ac:inkMk id="95" creationId="{9DF44E13-6AA6-4F9F-A627-11145521D429}"/>
          </ac:inkMkLst>
        </pc:inkChg>
        <pc:inkChg chg="mod">
          <ac:chgData name="仁園 呂" userId="eef67f80-1e14-4c90-a22b-aad4575b3ef9" providerId="ADAL" clId="{FC75A137-0438-4E64-A2F8-CF022979D0B8}" dt="2020-06-21T13:29:51.974" v="990"/>
          <ac:inkMkLst>
            <pc:docMk/>
            <pc:sldMk cId="4059283701" sldId="408"/>
            <ac:inkMk id="96" creationId="{ABF2112A-17AB-4386-BE3A-6E70853E74A4}"/>
          </ac:inkMkLst>
        </pc:inkChg>
        <pc:inkChg chg="mod">
          <ac:chgData name="仁園 呂" userId="eef67f80-1e14-4c90-a22b-aad4575b3ef9" providerId="ADAL" clId="{FC75A137-0438-4E64-A2F8-CF022979D0B8}" dt="2020-06-21T13:29:51.974" v="990"/>
          <ac:inkMkLst>
            <pc:docMk/>
            <pc:sldMk cId="4059283701" sldId="408"/>
            <ac:inkMk id="97" creationId="{289A8BEA-78CD-4499-AE47-19D8E154236B}"/>
          </ac:inkMkLst>
        </pc:inkChg>
        <pc:inkChg chg="mod">
          <ac:chgData name="仁園 呂" userId="eef67f80-1e14-4c90-a22b-aad4575b3ef9" providerId="ADAL" clId="{FC75A137-0438-4E64-A2F8-CF022979D0B8}" dt="2020-06-21T13:29:51.974" v="990"/>
          <ac:inkMkLst>
            <pc:docMk/>
            <pc:sldMk cId="4059283701" sldId="408"/>
            <ac:inkMk id="98" creationId="{5CA3CA84-3874-4E0A-A592-5A3B83CC995D}"/>
          </ac:inkMkLst>
        </pc:inkChg>
        <pc:inkChg chg="mod">
          <ac:chgData name="仁園 呂" userId="eef67f80-1e14-4c90-a22b-aad4575b3ef9" providerId="ADAL" clId="{FC75A137-0438-4E64-A2F8-CF022979D0B8}" dt="2020-06-21T13:29:51.974" v="990"/>
          <ac:inkMkLst>
            <pc:docMk/>
            <pc:sldMk cId="4059283701" sldId="408"/>
            <ac:inkMk id="99" creationId="{01DF705D-733D-4D24-B899-E6CAB7B984FE}"/>
          </ac:inkMkLst>
        </pc:inkChg>
        <pc:inkChg chg="mod">
          <ac:chgData name="仁園 呂" userId="eef67f80-1e14-4c90-a22b-aad4575b3ef9" providerId="ADAL" clId="{FC75A137-0438-4E64-A2F8-CF022979D0B8}" dt="2020-06-21T13:29:51.974" v="990"/>
          <ac:inkMkLst>
            <pc:docMk/>
            <pc:sldMk cId="4059283701" sldId="408"/>
            <ac:inkMk id="100" creationId="{CBE93893-B609-4103-9C00-352C637B2E32}"/>
          </ac:inkMkLst>
        </pc:inkChg>
        <pc:inkChg chg="mod">
          <ac:chgData name="仁園 呂" userId="eef67f80-1e14-4c90-a22b-aad4575b3ef9" providerId="ADAL" clId="{FC75A137-0438-4E64-A2F8-CF022979D0B8}" dt="2020-06-21T13:29:51.974" v="990"/>
          <ac:inkMkLst>
            <pc:docMk/>
            <pc:sldMk cId="4059283701" sldId="408"/>
            <ac:inkMk id="101" creationId="{B6FEB830-8566-4182-8BE4-B5EF5FB1CE48}"/>
          </ac:inkMkLst>
        </pc:inkChg>
        <pc:inkChg chg="mod">
          <ac:chgData name="仁園 呂" userId="eef67f80-1e14-4c90-a22b-aad4575b3ef9" providerId="ADAL" clId="{FC75A137-0438-4E64-A2F8-CF022979D0B8}" dt="2020-06-21T13:29:51.974" v="990"/>
          <ac:inkMkLst>
            <pc:docMk/>
            <pc:sldMk cId="4059283701" sldId="408"/>
            <ac:inkMk id="102" creationId="{63F8BB43-FBF7-4AD4-9CBE-619A15B98AED}"/>
          </ac:inkMkLst>
        </pc:inkChg>
        <pc:inkChg chg="mod">
          <ac:chgData name="仁園 呂" userId="eef67f80-1e14-4c90-a22b-aad4575b3ef9" providerId="ADAL" clId="{FC75A137-0438-4E64-A2F8-CF022979D0B8}" dt="2020-06-21T13:29:51.974" v="990"/>
          <ac:inkMkLst>
            <pc:docMk/>
            <pc:sldMk cId="4059283701" sldId="408"/>
            <ac:inkMk id="103" creationId="{6F879AF6-AC30-4418-AB91-4991F4375B3A}"/>
          </ac:inkMkLst>
        </pc:inkChg>
        <pc:inkChg chg="mod">
          <ac:chgData name="仁園 呂" userId="eef67f80-1e14-4c90-a22b-aad4575b3ef9" providerId="ADAL" clId="{FC75A137-0438-4E64-A2F8-CF022979D0B8}" dt="2020-06-21T13:29:51.974" v="990"/>
          <ac:inkMkLst>
            <pc:docMk/>
            <pc:sldMk cId="4059283701" sldId="408"/>
            <ac:inkMk id="104" creationId="{1FC016FF-F12B-4982-8891-2F922C877589}"/>
          </ac:inkMkLst>
        </pc:inkChg>
        <pc:inkChg chg="mod">
          <ac:chgData name="仁園 呂" userId="eef67f80-1e14-4c90-a22b-aad4575b3ef9" providerId="ADAL" clId="{FC75A137-0438-4E64-A2F8-CF022979D0B8}" dt="2020-06-21T13:29:51.974" v="990"/>
          <ac:inkMkLst>
            <pc:docMk/>
            <pc:sldMk cId="4059283701" sldId="408"/>
            <ac:inkMk id="105" creationId="{8DD562D7-4C76-4AD5-8385-9EC7D9BFB8F8}"/>
          </ac:inkMkLst>
        </pc:inkChg>
        <pc:inkChg chg="mod">
          <ac:chgData name="仁園 呂" userId="eef67f80-1e14-4c90-a22b-aad4575b3ef9" providerId="ADAL" clId="{FC75A137-0438-4E64-A2F8-CF022979D0B8}" dt="2020-06-21T13:29:51.974" v="990"/>
          <ac:inkMkLst>
            <pc:docMk/>
            <pc:sldMk cId="4059283701" sldId="408"/>
            <ac:inkMk id="107" creationId="{337C1347-ED53-4DCF-A21A-8159A5286C4C}"/>
          </ac:inkMkLst>
        </pc:inkChg>
        <pc:inkChg chg="mod">
          <ac:chgData name="仁園 呂" userId="eef67f80-1e14-4c90-a22b-aad4575b3ef9" providerId="ADAL" clId="{FC75A137-0438-4E64-A2F8-CF022979D0B8}" dt="2020-06-21T13:29:51.974" v="990"/>
          <ac:inkMkLst>
            <pc:docMk/>
            <pc:sldMk cId="4059283701" sldId="408"/>
            <ac:inkMk id="108" creationId="{15D49425-03B3-4E84-955D-CE6BA120E685}"/>
          </ac:inkMkLst>
        </pc:inkChg>
        <pc:inkChg chg="mod">
          <ac:chgData name="仁園 呂" userId="eef67f80-1e14-4c90-a22b-aad4575b3ef9" providerId="ADAL" clId="{FC75A137-0438-4E64-A2F8-CF022979D0B8}" dt="2020-06-21T13:29:51.974" v="990"/>
          <ac:inkMkLst>
            <pc:docMk/>
            <pc:sldMk cId="4059283701" sldId="408"/>
            <ac:inkMk id="109" creationId="{4AD0309E-7668-40EA-8A54-9DF850D35CF1}"/>
          </ac:inkMkLst>
        </pc:inkChg>
        <pc:inkChg chg="mod">
          <ac:chgData name="仁園 呂" userId="eef67f80-1e14-4c90-a22b-aad4575b3ef9" providerId="ADAL" clId="{FC75A137-0438-4E64-A2F8-CF022979D0B8}" dt="2020-06-21T13:29:51.974" v="990"/>
          <ac:inkMkLst>
            <pc:docMk/>
            <pc:sldMk cId="4059283701" sldId="408"/>
            <ac:inkMk id="110" creationId="{DCDA9D91-3C9B-4EB7-87D2-EEF1B30B6F0A}"/>
          </ac:inkMkLst>
        </pc:inkChg>
        <pc:inkChg chg="mod">
          <ac:chgData name="仁園 呂" userId="eef67f80-1e14-4c90-a22b-aad4575b3ef9" providerId="ADAL" clId="{FC75A137-0438-4E64-A2F8-CF022979D0B8}" dt="2020-06-21T13:29:51.974" v="990"/>
          <ac:inkMkLst>
            <pc:docMk/>
            <pc:sldMk cId="4059283701" sldId="408"/>
            <ac:inkMk id="111" creationId="{E6ED7CE3-0C7F-4379-A6F7-BFADBAB875A9}"/>
          </ac:inkMkLst>
        </pc:inkChg>
        <pc:inkChg chg="mod">
          <ac:chgData name="仁園 呂" userId="eef67f80-1e14-4c90-a22b-aad4575b3ef9" providerId="ADAL" clId="{FC75A137-0438-4E64-A2F8-CF022979D0B8}" dt="2020-06-21T13:29:51.974" v="990"/>
          <ac:inkMkLst>
            <pc:docMk/>
            <pc:sldMk cId="4059283701" sldId="408"/>
            <ac:inkMk id="112" creationId="{BE0F02C8-DFC3-4ACA-AF95-7ED941DBBE88}"/>
          </ac:inkMkLst>
        </pc:inkChg>
        <pc:inkChg chg="mod">
          <ac:chgData name="仁園 呂" userId="eef67f80-1e14-4c90-a22b-aad4575b3ef9" providerId="ADAL" clId="{FC75A137-0438-4E64-A2F8-CF022979D0B8}" dt="2020-06-21T13:29:51.974" v="990"/>
          <ac:inkMkLst>
            <pc:docMk/>
            <pc:sldMk cId="4059283701" sldId="408"/>
            <ac:inkMk id="113" creationId="{E610A147-D22B-454F-A434-FC31634E3059}"/>
          </ac:inkMkLst>
        </pc:inkChg>
        <pc:inkChg chg="mod">
          <ac:chgData name="仁園 呂" userId="eef67f80-1e14-4c90-a22b-aad4575b3ef9" providerId="ADAL" clId="{FC75A137-0438-4E64-A2F8-CF022979D0B8}" dt="2020-06-21T13:29:51.974" v="990"/>
          <ac:inkMkLst>
            <pc:docMk/>
            <pc:sldMk cId="4059283701" sldId="408"/>
            <ac:inkMk id="114" creationId="{202B970E-290C-4BCC-BCA6-33C8207B384C}"/>
          </ac:inkMkLst>
        </pc:inkChg>
        <pc:inkChg chg="mod">
          <ac:chgData name="仁園 呂" userId="eef67f80-1e14-4c90-a22b-aad4575b3ef9" providerId="ADAL" clId="{FC75A137-0438-4E64-A2F8-CF022979D0B8}" dt="2020-06-21T13:29:51.974" v="990"/>
          <ac:inkMkLst>
            <pc:docMk/>
            <pc:sldMk cId="4059283701" sldId="408"/>
            <ac:inkMk id="115" creationId="{D202ECDA-79E1-4413-9E37-7E1335CEC4E3}"/>
          </ac:inkMkLst>
        </pc:inkChg>
        <pc:inkChg chg="mod">
          <ac:chgData name="仁園 呂" userId="eef67f80-1e14-4c90-a22b-aad4575b3ef9" providerId="ADAL" clId="{FC75A137-0438-4E64-A2F8-CF022979D0B8}" dt="2020-06-21T13:29:51.974" v="990"/>
          <ac:inkMkLst>
            <pc:docMk/>
            <pc:sldMk cId="4059283701" sldId="408"/>
            <ac:inkMk id="116" creationId="{D50AA762-6E3E-48A9-AD38-5C02D7A99D8E}"/>
          </ac:inkMkLst>
        </pc:inkChg>
        <pc:inkChg chg="mod">
          <ac:chgData name="仁園 呂" userId="eef67f80-1e14-4c90-a22b-aad4575b3ef9" providerId="ADAL" clId="{FC75A137-0438-4E64-A2F8-CF022979D0B8}" dt="2020-06-21T13:29:51.974" v="990"/>
          <ac:inkMkLst>
            <pc:docMk/>
            <pc:sldMk cId="4059283701" sldId="408"/>
            <ac:inkMk id="117" creationId="{B420B565-4955-478C-9602-DAAE19BC3EC8}"/>
          </ac:inkMkLst>
        </pc:inkChg>
        <pc:inkChg chg="mod">
          <ac:chgData name="仁園 呂" userId="eef67f80-1e14-4c90-a22b-aad4575b3ef9" providerId="ADAL" clId="{FC75A137-0438-4E64-A2F8-CF022979D0B8}" dt="2020-06-21T13:29:51.974" v="990"/>
          <ac:inkMkLst>
            <pc:docMk/>
            <pc:sldMk cId="4059283701" sldId="408"/>
            <ac:inkMk id="118" creationId="{F8A43ADA-CAF0-48A7-95CD-59D02B42FD5D}"/>
          </ac:inkMkLst>
        </pc:inkChg>
        <pc:inkChg chg="mod">
          <ac:chgData name="仁園 呂" userId="eef67f80-1e14-4c90-a22b-aad4575b3ef9" providerId="ADAL" clId="{FC75A137-0438-4E64-A2F8-CF022979D0B8}" dt="2020-06-21T13:29:51.974" v="990"/>
          <ac:inkMkLst>
            <pc:docMk/>
            <pc:sldMk cId="4059283701" sldId="408"/>
            <ac:inkMk id="119" creationId="{CB5FACA8-D5BA-42C6-86BC-BBD1C531EC29}"/>
          </ac:inkMkLst>
        </pc:inkChg>
        <pc:inkChg chg="mod">
          <ac:chgData name="仁園 呂" userId="eef67f80-1e14-4c90-a22b-aad4575b3ef9" providerId="ADAL" clId="{FC75A137-0438-4E64-A2F8-CF022979D0B8}" dt="2020-06-21T13:29:51.974" v="990"/>
          <ac:inkMkLst>
            <pc:docMk/>
            <pc:sldMk cId="4059283701" sldId="408"/>
            <ac:inkMk id="121" creationId="{6DD05C7A-4DFF-4E93-B48F-6FED23AA318A}"/>
          </ac:inkMkLst>
        </pc:inkChg>
        <pc:inkChg chg="mod">
          <ac:chgData name="仁園 呂" userId="eef67f80-1e14-4c90-a22b-aad4575b3ef9" providerId="ADAL" clId="{FC75A137-0438-4E64-A2F8-CF022979D0B8}" dt="2020-06-21T13:29:51.974" v="990"/>
          <ac:inkMkLst>
            <pc:docMk/>
            <pc:sldMk cId="4059283701" sldId="408"/>
            <ac:inkMk id="122" creationId="{5BAC352E-BD6E-4DAF-A4BC-B744455F4ABF}"/>
          </ac:inkMkLst>
        </pc:inkChg>
        <pc:inkChg chg="mod">
          <ac:chgData name="仁園 呂" userId="eef67f80-1e14-4c90-a22b-aad4575b3ef9" providerId="ADAL" clId="{FC75A137-0438-4E64-A2F8-CF022979D0B8}" dt="2020-06-21T13:29:51.974" v="990"/>
          <ac:inkMkLst>
            <pc:docMk/>
            <pc:sldMk cId="4059283701" sldId="408"/>
            <ac:inkMk id="123" creationId="{02E274EB-23C0-4544-B0D8-4A014B64D8BA}"/>
          </ac:inkMkLst>
        </pc:inkChg>
        <pc:inkChg chg="add mod">
          <ac:chgData name="仁園 呂" userId="eef67f80-1e14-4c90-a22b-aad4575b3ef9" providerId="ADAL" clId="{FC75A137-0438-4E64-A2F8-CF022979D0B8}" dt="2020-06-21T13:29:51.974" v="990"/>
          <ac:inkMkLst>
            <pc:docMk/>
            <pc:sldMk cId="4059283701" sldId="408"/>
            <ac:inkMk id="124" creationId="{7ECD632E-AF38-4AD9-A487-EE83641EBA45}"/>
          </ac:inkMkLst>
        </pc:inkChg>
        <pc:inkChg chg="mod">
          <ac:chgData name="仁園 呂" userId="eef67f80-1e14-4c90-a22b-aad4575b3ef9" providerId="ADAL" clId="{FC75A137-0438-4E64-A2F8-CF022979D0B8}" dt="2020-06-21T13:29:51.974" v="990"/>
          <ac:inkMkLst>
            <pc:docMk/>
            <pc:sldMk cId="4059283701" sldId="408"/>
            <ac:inkMk id="126" creationId="{7BBD725F-A8E7-4580-AC33-DA281DF64E45}"/>
          </ac:inkMkLst>
        </pc:inkChg>
        <pc:inkChg chg="mod">
          <ac:chgData name="仁園 呂" userId="eef67f80-1e14-4c90-a22b-aad4575b3ef9" providerId="ADAL" clId="{FC75A137-0438-4E64-A2F8-CF022979D0B8}" dt="2020-06-21T13:29:51.974" v="990"/>
          <ac:inkMkLst>
            <pc:docMk/>
            <pc:sldMk cId="4059283701" sldId="408"/>
            <ac:inkMk id="127" creationId="{E95A1C78-E26F-4C9D-8513-8A57E8C2D382}"/>
          </ac:inkMkLst>
        </pc:inkChg>
      </pc:sldChg>
      <pc:sldChg chg="addSp delSp modSp ord">
        <pc:chgData name="仁園 呂" userId="eef67f80-1e14-4c90-a22b-aad4575b3ef9" providerId="ADAL" clId="{FC75A137-0438-4E64-A2F8-CF022979D0B8}" dt="2020-06-22T05:27:59.192" v="1230"/>
        <pc:sldMkLst>
          <pc:docMk/>
          <pc:sldMk cId="3521456572" sldId="409"/>
        </pc:sldMkLst>
        <pc:grpChg chg="mod">
          <ac:chgData name="仁園 呂" userId="eef67f80-1e14-4c90-a22b-aad4575b3ef9" providerId="ADAL" clId="{FC75A137-0438-4E64-A2F8-CF022979D0B8}" dt="2020-06-22T05:14:04.991" v="1171"/>
          <ac:grpSpMkLst>
            <pc:docMk/>
            <pc:sldMk cId="3521456572" sldId="409"/>
            <ac:grpSpMk id="10" creationId="{92C48E64-1FE0-4813-BF87-B5E076DA121E}"/>
          </ac:grpSpMkLst>
        </pc:grpChg>
        <pc:grpChg chg="del mod">
          <ac:chgData name="仁園 呂" userId="eef67f80-1e14-4c90-a22b-aad4575b3ef9" providerId="ADAL" clId="{FC75A137-0438-4E64-A2F8-CF022979D0B8}" dt="2020-06-22T05:14:21.301" v="1176"/>
          <ac:grpSpMkLst>
            <pc:docMk/>
            <pc:sldMk cId="3521456572" sldId="409"/>
            <ac:grpSpMk id="14" creationId="{A01DF88A-2AB9-49B9-9E65-8CA3693E2BE7}"/>
          </ac:grpSpMkLst>
        </pc:grpChg>
        <pc:grpChg chg="del mod">
          <ac:chgData name="仁園 呂" userId="eef67f80-1e14-4c90-a22b-aad4575b3ef9" providerId="ADAL" clId="{FC75A137-0438-4E64-A2F8-CF022979D0B8}" dt="2020-06-22T05:14:14.615" v="1174"/>
          <ac:grpSpMkLst>
            <pc:docMk/>
            <pc:sldMk cId="3521456572" sldId="409"/>
            <ac:grpSpMk id="17" creationId="{81EA8C84-B579-4F5E-A6F2-B77DC6C7EDC6}"/>
          </ac:grpSpMkLst>
        </pc:grpChg>
        <pc:grpChg chg="del mod">
          <ac:chgData name="仁園 呂" userId="eef67f80-1e14-4c90-a22b-aad4575b3ef9" providerId="ADAL" clId="{FC75A137-0438-4E64-A2F8-CF022979D0B8}" dt="2020-06-22T05:14:15.928" v="1175"/>
          <ac:grpSpMkLst>
            <pc:docMk/>
            <pc:sldMk cId="3521456572" sldId="409"/>
            <ac:grpSpMk id="21" creationId="{C0859FA5-5ADA-4D6B-8A3A-24F138D86561}"/>
          </ac:grpSpMkLst>
        </pc:grpChg>
        <pc:grpChg chg="del mod">
          <ac:chgData name="仁園 呂" userId="eef67f80-1e14-4c90-a22b-aad4575b3ef9" providerId="ADAL" clId="{FC75A137-0438-4E64-A2F8-CF022979D0B8}" dt="2020-06-22T05:14:21.301" v="1176"/>
          <ac:grpSpMkLst>
            <pc:docMk/>
            <pc:sldMk cId="3521456572" sldId="409"/>
            <ac:grpSpMk id="24" creationId="{B7ED1FB9-9441-45E1-8A55-9253B1FF7CFA}"/>
          </ac:grpSpMkLst>
        </pc:grpChg>
        <pc:grpChg chg="del mod">
          <ac:chgData name="仁園 呂" userId="eef67f80-1e14-4c90-a22b-aad4575b3ef9" providerId="ADAL" clId="{FC75A137-0438-4E64-A2F8-CF022979D0B8}" dt="2020-06-22T05:14:24.897" v="1177"/>
          <ac:grpSpMkLst>
            <pc:docMk/>
            <pc:sldMk cId="3521456572" sldId="409"/>
            <ac:grpSpMk id="31" creationId="{107C9306-B950-4633-AA4D-A4CC8170A777}"/>
          </ac:grpSpMkLst>
        </pc:grpChg>
        <pc:grpChg chg="del mod">
          <ac:chgData name="仁園 呂" userId="eef67f80-1e14-4c90-a22b-aad4575b3ef9" providerId="ADAL" clId="{FC75A137-0438-4E64-A2F8-CF022979D0B8}" dt="2020-06-22T05:14:29.979" v="1178"/>
          <ac:grpSpMkLst>
            <pc:docMk/>
            <pc:sldMk cId="3521456572" sldId="409"/>
            <ac:grpSpMk id="33" creationId="{985800F8-A656-4F4A-BC36-729C5D630C44}"/>
          </ac:grpSpMkLst>
        </pc:grpChg>
        <pc:grpChg chg="mod">
          <ac:chgData name="仁園 呂" userId="eef67f80-1e14-4c90-a22b-aad4575b3ef9" providerId="ADAL" clId="{FC75A137-0438-4E64-A2F8-CF022979D0B8}" dt="2020-06-22T05:14:29.979" v="1178"/>
          <ac:grpSpMkLst>
            <pc:docMk/>
            <pc:sldMk cId="3521456572" sldId="409"/>
            <ac:grpSpMk id="42" creationId="{14467514-9DF4-413A-BD21-A9179082876C}"/>
          </ac:grpSpMkLst>
        </pc:grpChg>
        <pc:grpChg chg="del mod">
          <ac:chgData name="仁園 呂" userId="eef67f80-1e14-4c90-a22b-aad4575b3ef9" providerId="ADAL" clId="{FC75A137-0438-4E64-A2F8-CF022979D0B8}" dt="2020-06-22T05:15:38.236" v="1183"/>
          <ac:grpSpMkLst>
            <pc:docMk/>
            <pc:sldMk cId="3521456572" sldId="409"/>
            <ac:grpSpMk id="48" creationId="{F0EAC6B5-DDA1-4D16-B49C-82D539C84A06}"/>
          </ac:grpSpMkLst>
        </pc:grpChg>
        <pc:grpChg chg="del mod">
          <ac:chgData name="仁園 呂" userId="eef67f80-1e14-4c90-a22b-aad4575b3ef9" providerId="ADAL" clId="{FC75A137-0438-4E64-A2F8-CF022979D0B8}" dt="2020-06-22T05:15:30.349" v="1181"/>
          <ac:grpSpMkLst>
            <pc:docMk/>
            <pc:sldMk cId="3521456572" sldId="409"/>
            <ac:grpSpMk id="54" creationId="{B160E9BF-0368-4DC1-ADF5-B7CE15D196F8}"/>
          </ac:grpSpMkLst>
        </pc:grpChg>
        <pc:grpChg chg="mod">
          <ac:chgData name="仁園 呂" userId="eef67f80-1e14-4c90-a22b-aad4575b3ef9" providerId="ADAL" clId="{FC75A137-0438-4E64-A2F8-CF022979D0B8}" dt="2020-06-22T05:15:30.349" v="1181"/>
          <ac:grpSpMkLst>
            <pc:docMk/>
            <pc:sldMk cId="3521456572" sldId="409"/>
            <ac:grpSpMk id="57" creationId="{9D3942B0-4D40-43F4-8872-FA015C217848}"/>
          </ac:grpSpMkLst>
        </pc:grpChg>
        <pc:grpChg chg="mod">
          <ac:chgData name="仁園 呂" userId="eef67f80-1e14-4c90-a22b-aad4575b3ef9" providerId="ADAL" clId="{FC75A137-0438-4E64-A2F8-CF022979D0B8}" dt="2020-06-22T05:15:34.554" v="1182"/>
          <ac:grpSpMkLst>
            <pc:docMk/>
            <pc:sldMk cId="3521456572" sldId="409"/>
            <ac:grpSpMk id="64" creationId="{2BDDC514-BF23-4C44-A008-000F132A4ACB}"/>
          </ac:grpSpMkLst>
        </pc:grpChg>
        <pc:grpChg chg="mod">
          <ac:chgData name="仁園 呂" userId="eef67f80-1e14-4c90-a22b-aad4575b3ef9" providerId="ADAL" clId="{FC75A137-0438-4E64-A2F8-CF022979D0B8}" dt="2020-06-22T05:15:38.236" v="1183"/>
          <ac:grpSpMkLst>
            <pc:docMk/>
            <pc:sldMk cId="3521456572" sldId="409"/>
            <ac:grpSpMk id="73" creationId="{35C5A808-6A5E-436C-8191-433DD0DD6826}"/>
          </ac:grpSpMkLst>
        </pc:grpChg>
        <pc:grpChg chg="mod">
          <ac:chgData name="仁園 呂" userId="eef67f80-1e14-4c90-a22b-aad4575b3ef9" providerId="ADAL" clId="{FC75A137-0438-4E64-A2F8-CF022979D0B8}" dt="2020-06-22T05:15:42.223" v="1184"/>
          <ac:grpSpMkLst>
            <pc:docMk/>
            <pc:sldMk cId="3521456572" sldId="409"/>
            <ac:grpSpMk id="81" creationId="{8D8C6D16-8EC9-4DFD-90CD-600B9B6235D7}"/>
          </ac:grpSpMkLst>
        </pc:grpChg>
        <pc:grpChg chg="mod">
          <ac:chgData name="仁園 呂" userId="eef67f80-1e14-4c90-a22b-aad4575b3ef9" providerId="ADAL" clId="{FC75A137-0438-4E64-A2F8-CF022979D0B8}" dt="2020-06-22T05:16:30.538" v="1185"/>
          <ac:grpSpMkLst>
            <pc:docMk/>
            <pc:sldMk cId="3521456572" sldId="409"/>
            <ac:grpSpMk id="88" creationId="{EAC4D327-00DB-46E5-90CB-F9BCBF2F20A9}"/>
          </ac:grpSpMkLst>
        </pc:grpChg>
        <pc:grpChg chg="mod">
          <ac:chgData name="仁園 呂" userId="eef67f80-1e14-4c90-a22b-aad4575b3ef9" providerId="ADAL" clId="{FC75A137-0438-4E64-A2F8-CF022979D0B8}" dt="2020-06-22T05:16:30.538" v="1185"/>
          <ac:grpSpMkLst>
            <pc:docMk/>
            <pc:sldMk cId="3521456572" sldId="409"/>
            <ac:grpSpMk id="89" creationId="{64B5780E-40F5-45FD-BB42-43802C245A9D}"/>
          </ac:grpSpMkLst>
        </pc:grpChg>
        <pc:grpChg chg="mod">
          <ac:chgData name="仁園 呂" userId="eef67f80-1e14-4c90-a22b-aad4575b3ef9" providerId="ADAL" clId="{FC75A137-0438-4E64-A2F8-CF022979D0B8}" dt="2020-06-22T05:16:35.442" v="1186"/>
          <ac:grpSpMkLst>
            <pc:docMk/>
            <pc:sldMk cId="3521456572" sldId="409"/>
            <ac:grpSpMk id="96" creationId="{2A7346CD-B48D-4E5B-BED6-9DC89E55AA38}"/>
          </ac:grpSpMkLst>
        </pc:grpChg>
        <pc:grpChg chg="mod">
          <ac:chgData name="仁園 呂" userId="eef67f80-1e14-4c90-a22b-aad4575b3ef9" providerId="ADAL" clId="{FC75A137-0438-4E64-A2F8-CF022979D0B8}" dt="2020-06-22T05:16:39.944" v="1187"/>
          <ac:grpSpMkLst>
            <pc:docMk/>
            <pc:sldMk cId="3521456572" sldId="409"/>
            <ac:grpSpMk id="103" creationId="{36ECE941-4FC0-474D-908B-B0C9663569C6}"/>
          </ac:grpSpMkLst>
        </pc:grpChg>
        <pc:grpChg chg="mod">
          <ac:chgData name="仁園 呂" userId="eef67f80-1e14-4c90-a22b-aad4575b3ef9" providerId="ADAL" clId="{FC75A137-0438-4E64-A2F8-CF022979D0B8}" dt="2020-06-22T05:16:39.944" v="1187"/>
          <ac:grpSpMkLst>
            <pc:docMk/>
            <pc:sldMk cId="3521456572" sldId="409"/>
            <ac:grpSpMk id="104" creationId="{6B808D1D-9876-40ED-894D-7EDD55B5A183}"/>
          </ac:grpSpMkLst>
        </pc:grpChg>
        <pc:grpChg chg="del mod">
          <ac:chgData name="仁園 呂" userId="eef67f80-1e14-4c90-a22b-aad4575b3ef9" providerId="ADAL" clId="{FC75A137-0438-4E64-A2F8-CF022979D0B8}" dt="2020-06-22T05:17:13.385" v="1189"/>
          <ac:grpSpMkLst>
            <pc:docMk/>
            <pc:sldMk cId="3521456572" sldId="409"/>
            <ac:grpSpMk id="114" creationId="{72887BF3-0D11-4081-BE2B-D412C789CC5F}"/>
          </ac:grpSpMkLst>
        </pc:grpChg>
        <pc:grpChg chg="del mod">
          <ac:chgData name="仁園 呂" userId="eef67f80-1e14-4c90-a22b-aad4575b3ef9" providerId="ADAL" clId="{FC75A137-0438-4E64-A2F8-CF022979D0B8}" dt="2020-06-22T05:17:18.850" v="1190"/>
          <ac:grpSpMkLst>
            <pc:docMk/>
            <pc:sldMk cId="3521456572" sldId="409"/>
            <ac:grpSpMk id="122" creationId="{0474B1BC-07E8-4ABB-8459-FC0697F2AE6E}"/>
          </ac:grpSpMkLst>
        </pc:grpChg>
        <pc:grpChg chg="del mod">
          <ac:chgData name="仁園 呂" userId="eef67f80-1e14-4c90-a22b-aad4575b3ef9" providerId="ADAL" clId="{FC75A137-0438-4E64-A2F8-CF022979D0B8}" dt="2020-06-22T05:17:13.385" v="1189"/>
          <ac:grpSpMkLst>
            <pc:docMk/>
            <pc:sldMk cId="3521456572" sldId="409"/>
            <ac:grpSpMk id="123" creationId="{8A82E913-5CA0-448C-97A0-5DC9ADF2EC5F}"/>
          </ac:grpSpMkLst>
        </pc:grpChg>
        <pc:grpChg chg="mod">
          <ac:chgData name="仁園 呂" userId="eef67f80-1e14-4c90-a22b-aad4575b3ef9" providerId="ADAL" clId="{FC75A137-0438-4E64-A2F8-CF022979D0B8}" dt="2020-06-22T05:22:40.493" v="1212" actId="164"/>
          <ac:grpSpMkLst>
            <pc:docMk/>
            <pc:sldMk cId="3521456572" sldId="409"/>
            <ac:grpSpMk id="124" creationId="{0D19ECB2-4E17-43CA-BEA3-D60F05CAAFEB}"/>
          </ac:grpSpMkLst>
        </pc:grpChg>
        <pc:grpChg chg="mod">
          <ac:chgData name="仁園 呂" userId="eef67f80-1e14-4c90-a22b-aad4575b3ef9" providerId="ADAL" clId="{FC75A137-0438-4E64-A2F8-CF022979D0B8}" dt="2020-06-22T05:22:40.493" v="1212" actId="164"/>
          <ac:grpSpMkLst>
            <pc:docMk/>
            <pc:sldMk cId="3521456572" sldId="409"/>
            <ac:grpSpMk id="138" creationId="{D9E96DCF-940F-4FA2-B0F4-9FD474F19B1E}"/>
          </ac:grpSpMkLst>
        </pc:grpChg>
        <pc:grpChg chg="mod">
          <ac:chgData name="仁園 呂" userId="eef67f80-1e14-4c90-a22b-aad4575b3ef9" providerId="ADAL" clId="{FC75A137-0438-4E64-A2F8-CF022979D0B8}" dt="2020-06-22T05:22:40.493" v="1212" actId="164"/>
          <ac:grpSpMkLst>
            <pc:docMk/>
            <pc:sldMk cId="3521456572" sldId="409"/>
            <ac:grpSpMk id="139" creationId="{8556EB66-C8D2-4BEA-A3E2-2D8D94D8A1B2}"/>
          </ac:grpSpMkLst>
        </pc:grpChg>
        <pc:grpChg chg="del mod">
          <ac:chgData name="仁園 呂" userId="eef67f80-1e14-4c90-a22b-aad4575b3ef9" providerId="ADAL" clId="{FC75A137-0438-4E64-A2F8-CF022979D0B8}" dt="2020-06-22T05:17:41.957" v="1192"/>
          <ac:grpSpMkLst>
            <pc:docMk/>
            <pc:sldMk cId="3521456572" sldId="409"/>
            <ac:grpSpMk id="159" creationId="{7F5CFFD0-F20A-4C5B-A97F-9FD45F459ED8}"/>
          </ac:grpSpMkLst>
        </pc:grpChg>
        <pc:grpChg chg="del mod">
          <ac:chgData name="仁園 呂" userId="eef67f80-1e14-4c90-a22b-aad4575b3ef9" providerId="ADAL" clId="{FC75A137-0438-4E64-A2F8-CF022979D0B8}" dt="2020-06-22T05:17:41.957" v="1192"/>
          <ac:grpSpMkLst>
            <pc:docMk/>
            <pc:sldMk cId="3521456572" sldId="409"/>
            <ac:grpSpMk id="160" creationId="{4A5BA519-56BF-497A-8361-E6C7EE071660}"/>
          </ac:grpSpMkLst>
        </pc:grpChg>
        <pc:grpChg chg="del mod">
          <ac:chgData name="仁園 呂" userId="eef67f80-1e14-4c90-a22b-aad4575b3ef9" providerId="ADAL" clId="{FC75A137-0438-4E64-A2F8-CF022979D0B8}" dt="2020-06-22T05:17:28.991" v="1191"/>
          <ac:grpSpMkLst>
            <pc:docMk/>
            <pc:sldMk cId="3521456572" sldId="409"/>
            <ac:grpSpMk id="161" creationId="{ABB467C1-DCC4-455C-8C07-6016DCE806BB}"/>
          </ac:grpSpMkLst>
        </pc:grpChg>
        <pc:grpChg chg="mod">
          <ac:chgData name="仁園 呂" userId="eef67f80-1e14-4c90-a22b-aad4575b3ef9" providerId="ADAL" clId="{FC75A137-0438-4E64-A2F8-CF022979D0B8}" dt="2020-06-22T05:22:40.493" v="1212" actId="164"/>
          <ac:grpSpMkLst>
            <pc:docMk/>
            <pc:sldMk cId="3521456572" sldId="409"/>
            <ac:grpSpMk id="162" creationId="{A0F008C3-9443-4B13-B35B-E7DF03A3442D}"/>
          </ac:grpSpMkLst>
        </pc:grpChg>
        <pc:grpChg chg="mod">
          <ac:chgData name="仁園 呂" userId="eef67f80-1e14-4c90-a22b-aad4575b3ef9" providerId="ADAL" clId="{FC75A137-0438-4E64-A2F8-CF022979D0B8}" dt="2020-06-22T05:22:40.493" v="1212" actId="164"/>
          <ac:grpSpMkLst>
            <pc:docMk/>
            <pc:sldMk cId="3521456572" sldId="409"/>
            <ac:grpSpMk id="192" creationId="{9FAD9080-0074-4873-B7E0-6E1488D6C38E}"/>
          </ac:grpSpMkLst>
        </pc:grpChg>
        <pc:grpChg chg="mod">
          <ac:chgData name="仁園 呂" userId="eef67f80-1e14-4c90-a22b-aad4575b3ef9" providerId="ADAL" clId="{FC75A137-0438-4E64-A2F8-CF022979D0B8}" dt="2020-06-22T05:22:40.493" v="1212" actId="164"/>
          <ac:grpSpMkLst>
            <pc:docMk/>
            <pc:sldMk cId="3521456572" sldId="409"/>
            <ac:grpSpMk id="193" creationId="{B0C8AD02-20F4-45D2-92BE-7052E03209E3}"/>
          </ac:grpSpMkLst>
        </pc:grpChg>
        <pc:grpChg chg="mod">
          <ac:chgData name="仁園 呂" userId="eef67f80-1e14-4c90-a22b-aad4575b3ef9" providerId="ADAL" clId="{FC75A137-0438-4E64-A2F8-CF022979D0B8}" dt="2020-06-22T05:22:40.493" v="1212" actId="164"/>
          <ac:grpSpMkLst>
            <pc:docMk/>
            <pc:sldMk cId="3521456572" sldId="409"/>
            <ac:grpSpMk id="194" creationId="{8CEB75A5-F449-490C-839A-174C0283F381}"/>
          </ac:grpSpMkLst>
        </pc:grpChg>
        <pc:grpChg chg="mod">
          <ac:chgData name="仁園 呂" userId="eef67f80-1e14-4c90-a22b-aad4575b3ef9" providerId="ADAL" clId="{FC75A137-0438-4E64-A2F8-CF022979D0B8}" dt="2020-06-22T05:22:40.493" v="1212" actId="164"/>
          <ac:grpSpMkLst>
            <pc:docMk/>
            <pc:sldMk cId="3521456572" sldId="409"/>
            <ac:grpSpMk id="195" creationId="{8FE73A9B-A4CC-4522-A2A7-11142498D905}"/>
          </ac:grpSpMkLst>
        </pc:grpChg>
        <pc:grpChg chg="mod">
          <ac:chgData name="仁園 呂" userId="eef67f80-1e14-4c90-a22b-aad4575b3ef9" providerId="ADAL" clId="{FC75A137-0438-4E64-A2F8-CF022979D0B8}" dt="2020-06-22T05:22:40.493" v="1212" actId="164"/>
          <ac:grpSpMkLst>
            <pc:docMk/>
            <pc:sldMk cId="3521456572" sldId="409"/>
            <ac:grpSpMk id="196" creationId="{036868ED-60DE-4150-8825-60C5CFCC6553}"/>
          </ac:grpSpMkLst>
        </pc:grpChg>
        <pc:grpChg chg="mod">
          <ac:chgData name="仁園 呂" userId="eef67f80-1e14-4c90-a22b-aad4575b3ef9" providerId="ADAL" clId="{FC75A137-0438-4E64-A2F8-CF022979D0B8}" dt="2020-06-22T05:22:40.493" v="1212" actId="164"/>
          <ac:grpSpMkLst>
            <pc:docMk/>
            <pc:sldMk cId="3521456572" sldId="409"/>
            <ac:grpSpMk id="210" creationId="{E2EBC05E-9403-4DF5-A3B7-90AE44C799AE}"/>
          </ac:grpSpMkLst>
        </pc:grpChg>
        <pc:grpChg chg="mod">
          <ac:chgData name="仁園 呂" userId="eef67f80-1e14-4c90-a22b-aad4575b3ef9" providerId="ADAL" clId="{FC75A137-0438-4E64-A2F8-CF022979D0B8}" dt="2020-06-22T05:22:40.493" v="1212" actId="164"/>
          <ac:grpSpMkLst>
            <pc:docMk/>
            <pc:sldMk cId="3521456572" sldId="409"/>
            <ac:grpSpMk id="211" creationId="{74101409-F760-43FE-ACF7-BF3925CF7B44}"/>
          </ac:grpSpMkLst>
        </pc:grpChg>
        <pc:grpChg chg="mod">
          <ac:chgData name="仁園 呂" userId="eef67f80-1e14-4c90-a22b-aad4575b3ef9" providerId="ADAL" clId="{FC75A137-0438-4E64-A2F8-CF022979D0B8}" dt="2020-06-22T05:22:40.493" v="1212" actId="164"/>
          <ac:grpSpMkLst>
            <pc:docMk/>
            <pc:sldMk cId="3521456572" sldId="409"/>
            <ac:grpSpMk id="233" creationId="{34516A71-7D30-4E1F-BC21-B207B67113F8}"/>
          </ac:grpSpMkLst>
        </pc:grpChg>
        <pc:grpChg chg="mod">
          <ac:chgData name="仁園 呂" userId="eef67f80-1e14-4c90-a22b-aad4575b3ef9" providerId="ADAL" clId="{FC75A137-0438-4E64-A2F8-CF022979D0B8}" dt="2020-06-22T05:22:40.493" v="1212" actId="164"/>
          <ac:grpSpMkLst>
            <pc:docMk/>
            <pc:sldMk cId="3521456572" sldId="409"/>
            <ac:grpSpMk id="234" creationId="{21987640-7E39-4138-8507-D047F6D01982}"/>
          </ac:grpSpMkLst>
        </pc:grpChg>
        <pc:grpChg chg="mod">
          <ac:chgData name="仁園 呂" userId="eef67f80-1e14-4c90-a22b-aad4575b3ef9" providerId="ADAL" clId="{FC75A137-0438-4E64-A2F8-CF022979D0B8}" dt="2020-06-22T05:22:40.493" v="1212" actId="164"/>
          <ac:grpSpMkLst>
            <pc:docMk/>
            <pc:sldMk cId="3521456572" sldId="409"/>
            <ac:grpSpMk id="235" creationId="{6BB2DC59-9AEA-4569-A5A4-BC1EE087F96A}"/>
          </ac:grpSpMkLst>
        </pc:grpChg>
        <pc:grpChg chg="del mod">
          <ac:chgData name="仁園 呂" userId="eef67f80-1e14-4c90-a22b-aad4575b3ef9" providerId="ADAL" clId="{FC75A137-0438-4E64-A2F8-CF022979D0B8}" dt="2020-06-22T05:18:28.494" v="1196"/>
          <ac:grpSpMkLst>
            <pc:docMk/>
            <pc:sldMk cId="3521456572" sldId="409"/>
            <ac:grpSpMk id="242" creationId="{FCCA2A99-B585-4ED5-A12F-4D7D2BA03FF4}"/>
          </ac:grpSpMkLst>
        </pc:grpChg>
        <pc:grpChg chg="del mod">
          <ac:chgData name="仁園 呂" userId="eef67f80-1e14-4c90-a22b-aad4575b3ef9" providerId="ADAL" clId="{FC75A137-0438-4E64-A2F8-CF022979D0B8}" dt="2020-06-22T05:18:28.494" v="1196"/>
          <ac:grpSpMkLst>
            <pc:docMk/>
            <pc:sldMk cId="3521456572" sldId="409"/>
            <ac:grpSpMk id="243" creationId="{8FE4E700-5FA5-46C3-8A2C-BA62234A5053}"/>
          </ac:grpSpMkLst>
        </pc:grpChg>
        <pc:grpChg chg="del mod">
          <ac:chgData name="仁園 呂" userId="eef67f80-1e14-4c90-a22b-aad4575b3ef9" providerId="ADAL" clId="{FC75A137-0438-4E64-A2F8-CF022979D0B8}" dt="2020-06-22T05:18:39.305" v="1197"/>
          <ac:grpSpMkLst>
            <pc:docMk/>
            <pc:sldMk cId="3521456572" sldId="409"/>
            <ac:grpSpMk id="248" creationId="{F14781E2-A927-4D5A-95DB-461751B494D5}"/>
          </ac:grpSpMkLst>
        </pc:grpChg>
        <pc:grpChg chg="mod">
          <ac:chgData name="仁園 呂" userId="eef67f80-1e14-4c90-a22b-aad4575b3ef9" providerId="ADAL" clId="{FC75A137-0438-4E64-A2F8-CF022979D0B8}" dt="2020-06-22T05:22:40.493" v="1212" actId="164"/>
          <ac:grpSpMkLst>
            <pc:docMk/>
            <pc:sldMk cId="3521456572" sldId="409"/>
            <ac:grpSpMk id="253" creationId="{B15BF4B2-13D9-4806-9B05-8D0CB02957F7}"/>
          </ac:grpSpMkLst>
        </pc:grpChg>
        <pc:grpChg chg="mod">
          <ac:chgData name="仁園 呂" userId="eef67f80-1e14-4c90-a22b-aad4575b3ef9" providerId="ADAL" clId="{FC75A137-0438-4E64-A2F8-CF022979D0B8}" dt="2020-06-22T05:22:10.192" v="1211" actId="164"/>
          <ac:grpSpMkLst>
            <pc:docMk/>
            <pc:sldMk cId="3521456572" sldId="409"/>
            <ac:grpSpMk id="267" creationId="{F4ABD9CD-2A84-4A67-892E-36A251514769}"/>
          </ac:grpSpMkLst>
        </pc:grpChg>
        <pc:grpChg chg="mod">
          <ac:chgData name="仁園 呂" userId="eef67f80-1e14-4c90-a22b-aad4575b3ef9" providerId="ADAL" clId="{FC75A137-0438-4E64-A2F8-CF022979D0B8}" dt="2020-06-22T05:22:10.192" v="1211" actId="164"/>
          <ac:grpSpMkLst>
            <pc:docMk/>
            <pc:sldMk cId="3521456572" sldId="409"/>
            <ac:grpSpMk id="268" creationId="{36FFC6C2-3FA7-4DC7-92F4-F8FEBC92C0AF}"/>
          </ac:grpSpMkLst>
        </pc:grpChg>
        <pc:grpChg chg="mod">
          <ac:chgData name="仁園 呂" userId="eef67f80-1e14-4c90-a22b-aad4575b3ef9" providerId="ADAL" clId="{FC75A137-0438-4E64-A2F8-CF022979D0B8}" dt="2020-06-22T05:22:10.192" v="1211" actId="164"/>
          <ac:grpSpMkLst>
            <pc:docMk/>
            <pc:sldMk cId="3521456572" sldId="409"/>
            <ac:grpSpMk id="275" creationId="{BA77FE7A-1189-4014-B710-A58981208CFC}"/>
          </ac:grpSpMkLst>
        </pc:grpChg>
        <pc:grpChg chg="mod">
          <ac:chgData name="仁園 呂" userId="eef67f80-1e14-4c90-a22b-aad4575b3ef9" providerId="ADAL" clId="{FC75A137-0438-4E64-A2F8-CF022979D0B8}" dt="2020-06-22T05:22:10.192" v="1211" actId="164"/>
          <ac:grpSpMkLst>
            <pc:docMk/>
            <pc:sldMk cId="3521456572" sldId="409"/>
            <ac:grpSpMk id="276" creationId="{1CDA6DC6-FABC-4F2E-B47B-B93217FFB80E}"/>
          </ac:grpSpMkLst>
        </pc:grpChg>
        <pc:grpChg chg="mod">
          <ac:chgData name="仁園 呂" userId="eef67f80-1e14-4c90-a22b-aad4575b3ef9" providerId="ADAL" clId="{FC75A137-0438-4E64-A2F8-CF022979D0B8}" dt="2020-06-22T05:22:10.192" v="1211" actId="164"/>
          <ac:grpSpMkLst>
            <pc:docMk/>
            <pc:sldMk cId="3521456572" sldId="409"/>
            <ac:grpSpMk id="279" creationId="{7E244FD7-06FB-40BC-8E47-02E8CFE94C00}"/>
          </ac:grpSpMkLst>
        </pc:grpChg>
        <pc:grpChg chg="mod">
          <ac:chgData name="仁園 呂" userId="eef67f80-1e14-4c90-a22b-aad4575b3ef9" providerId="ADAL" clId="{FC75A137-0438-4E64-A2F8-CF022979D0B8}" dt="2020-06-22T05:22:10.192" v="1211" actId="164"/>
          <ac:grpSpMkLst>
            <pc:docMk/>
            <pc:sldMk cId="3521456572" sldId="409"/>
            <ac:grpSpMk id="288" creationId="{11BE0144-C08B-4FA5-B3F7-77E6036FF12A}"/>
          </ac:grpSpMkLst>
        </pc:grpChg>
        <pc:grpChg chg="mod">
          <ac:chgData name="仁園 呂" userId="eef67f80-1e14-4c90-a22b-aad4575b3ef9" providerId="ADAL" clId="{FC75A137-0438-4E64-A2F8-CF022979D0B8}" dt="2020-06-22T05:22:10.192" v="1211" actId="164"/>
          <ac:grpSpMkLst>
            <pc:docMk/>
            <pc:sldMk cId="3521456572" sldId="409"/>
            <ac:grpSpMk id="294" creationId="{F404E348-535E-4F3D-B2C1-97D3E1C934A3}"/>
          </ac:grpSpMkLst>
        </pc:grpChg>
        <pc:grpChg chg="mod">
          <ac:chgData name="仁園 呂" userId="eef67f80-1e14-4c90-a22b-aad4575b3ef9" providerId="ADAL" clId="{FC75A137-0438-4E64-A2F8-CF022979D0B8}" dt="2020-06-22T05:22:10.192" v="1211" actId="164"/>
          <ac:grpSpMkLst>
            <pc:docMk/>
            <pc:sldMk cId="3521456572" sldId="409"/>
            <ac:grpSpMk id="297" creationId="{7B43514E-304A-4B62-B0A2-6962D55F2186}"/>
          </ac:grpSpMkLst>
        </pc:grpChg>
        <pc:grpChg chg="mod">
          <ac:chgData name="仁園 呂" userId="eef67f80-1e14-4c90-a22b-aad4575b3ef9" providerId="ADAL" clId="{FC75A137-0438-4E64-A2F8-CF022979D0B8}" dt="2020-06-22T05:22:10.192" v="1211" actId="164"/>
          <ac:grpSpMkLst>
            <pc:docMk/>
            <pc:sldMk cId="3521456572" sldId="409"/>
            <ac:grpSpMk id="302" creationId="{C5E0B9E6-13F9-4E72-810B-A9E3533B7406}"/>
          </ac:grpSpMkLst>
        </pc:grpChg>
        <pc:grpChg chg="mod">
          <ac:chgData name="仁園 呂" userId="eef67f80-1e14-4c90-a22b-aad4575b3ef9" providerId="ADAL" clId="{FC75A137-0438-4E64-A2F8-CF022979D0B8}" dt="2020-06-22T05:22:10.192" v="1211" actId="164"/>
          <ac:grpSpMkLst>
            <pc:docMk/>
            <pc:sldMk cId="3521456572" sldId="409"/>
            <ac:grpSpMk id="303" creationId="{725C3DA8-511B-4A4C-883C-165B1D83A461}"/>
          </ac:grpSpMkLst>
        </pc:grpChg>
        <pc:grpChg chg="mod">
          <ac:chgData name="仁園 呂" userId="eef67f80-1e14-4c90-a22b-aad4575b3ef9" providerId="ADAL" clId="{FC75A137-0438-4E64-A2F8-CF022979D0B8}" dt="2020-06-22T05:22:10.192" v="1211" actId="164"/>
          <ac:grpSpMkLst>
            <pc:docMk/>
            <pc:sldMk cId="3521456572" sldId="409"/>
            <ac:grpSpMk id="312" creationId="{B89381AE-504C-4C93-8C28-B79B58F3DF6C}"/>
          </ac:grpSpMkLst>
        </pc:grpChg>
        <pc:grpChg chg="mod">
          <ac:chgData name="仁園 呂" userId="eef67f80-1e14-4c90-a22b-aad4575b3ef9" providerId="ADAL" clId="{FC75A137-0438-4E64-A2F8-CF022979D0B8}" dt="2020-06-22T05:22:10.192" v="1211" actId="164"/>
          <ac:grpSpMkLst>
            <pc:docMk/>
            <pc:sldMk cId="3521456572" sldId="409"/>
            <ac:grpSpMk id="313" creationId="{EA707A94-7F70-40FA-8B7D-3581B1AB77FE}"/>
          </ac:grpSpMkLst>
        </pc:grpChg>
        <pc:grpChg chg="mod">
          <ac:chgData name="仁園 呂" userId="eef67f80-1e14-4c90-a22b-aad4575b3ef9" providerId="ADAL" clId="{FC75A137-0438-4E64-A2F8-CF022979D0B8}" dt="2020-06-22T05:22:10.192" v="1211" actId="164"/>
          <ac:grpSpMkLst>
            <pc:docMk/>
            <pc:sldMk cId="3521456572" sldId="409"/>
            <ac:grpSpMk id="314" creationId="{80B5533B-14C5-4DAE-B6C9-FB0D85625950}"/>
          </ac:grpSpMkLst>
        </pc:grpChg>
        <pc:grpChg chg="mod">
          <ac:chgData name="仁園 呂" userId="eef67f80-1e14-4c90-a22b-aad4575b3ef9" providerId="ADAL" clId="{FC75A137-0438-4E64-A2F8-CF022979D0B8}" dt="2020-06-22T05:22:10.192" v="1211" actId="164"/>
          <ac:grpSpMkLst>
            <pc:docMk/>
            <pc:sldMk cId="3521456572" sldId="409"/>
            <ac:grpSpMk id="315" creationId="{5BB7C5BE-2FD5-4596-93A9-FDDBB1ADDA50}"/>
          </ac:grpSpMkLst>
        </pc:grpChg>
        <pc:grpChg chg="mod">
          <ac:chgData name="仁園 呂" userId="eef67f80-1e14-4c90-a22b-aad4575b3ef9" providerId="ADAL" clId="{FC75A137-0438-4E64-A2F8-CF022979D0B8}" dt="2020-06-22T05:22:10.192" v="1211" actId="164"/>
          <ac:grpSpMkLst>
            <pc:docMk/>
            <pc:sldMk cId="3521456572" sldId="409"/>
            <ac:grpSpMk id="319" creationId="{A93C77F7-ACE8-4942-B34C-450A5C867E42}"/>
          </ac:grpSpMkLst>
        </pc:grpChg>
        <pc:grpChg chg="mod">
          <ac:chgData name="仁園 呂" userId="eef67f80-1e14-4c90-a22b-aad4575b3ef9" providerId="ADAL" clId="{FC75A137-0438-4E64-A2F8-CF022979D0B8}" dt="2020-06-22T05:22:10.192" v="1211" actId="164"/>
          <ac:grpSpMkLst>
            <pc:docMk/>
            <pc:sldMk cId="3521456572" sldId="409"/>
            <ac:grpSpMk id="338" creationId="{159DB1CA-2F79-4220-B014-A984D17C96F3}"/>
          </ac:grpSpMkLst>
        </pc:grpChg>
        <pc:grpChg chg="mod">
          <ac:chgData name="仁園 呂" userId="eef67f80-1e14-4c90-a22b-aad4575b3ef9" providerId="ADAL" clId="{FC75A137-0438-4E64-A2F8-CF022979D0B8}" dt="2020-06-22T05:22:10.192" v="1211" actId="164"/>
          <ac:grpSpMkLst>
            <pc:docMk/>
            <pc:sldMk cId="3521456572" sldId="409"/>
            <ac:grpSpMk id="339" creationId="{809357BD-51D9-4986-BB5D-E8B9848FD625}"/>
          </ac:grpSpMkLst>
        </pc:grpChg>
        <pc:grpChg chg="del mod">
          <ac:chgData name="仁園 呂" userId="eef67f80-1e14-4c90-a22b-aad4575b3ef9" providerId="ADAL" clId="{FC75A137-0438-4E64-A2F8-CF022979D0B8}" dt="2020-06-22T05:20:10.872" v="1209"/>
          <ac:grpSpMkLst>
            <pc:docMk/>
            <pc:sldMk cId="3521456572" sldId="409"/>
            <ac:grpSpMk id="357" creationId="{F5DB3222-9CB5-409D-9579-C91439B1F730}"/>
          </ac:grpSpMkLst>
        </pc:grpChg>
        <pc:grpChg chg="del mod">
          <ac:chgData name="仁園 呂" userId="eef67f80-1e14-4c90-a22b-aad4575b3ef9" providerId="ADAL" clId="{FC75A137-0438-4E64-A2F8-CF022979D0B8}" dt="2020-06-22T05:20:10.872" v="1209"/>
          <ac:grpSpMkLst>
            <pc:docMk/>
            <pc:sldMk cId="3521456572" sldId="409"/>
            <ac:grpSpMk id="358" creationId="{F98AE7BE-4D04-4813-9326-F1239E1108D5}"/>
          </ac:grpSpMkLst>
        </pc:grpChg>
        <pc:grpChg chg="del mod">
          <ac:chgData name="仁園 呂" userId="eef67f80-1e14-4c90-a22b-aad4575b3ef9" providerId="ADAL" clId="{FC75A137-0438-4E64-A2F8-CF022979D0B8}" dt="2020-06-22T05:20:10.872" v="1209"/>
          <ac:grpSpMkLst>
            <pc:docMk/>
            <pc:sldMk cId="3521456572" sldId="409"/>
            <ac:grpSpMk id="359" creationId="{446B3C93-B637-4AF4-891E-D5691F6DC752}"/>
          </ac:grpSpMkLst>
        </pc:grpChg>
        <pc:grpChg chg="mod">
          <ac:chgData name="仁園 呂" userId="eef67f80-1e14-4c90-a22b-aad4575b3ef9" providerId="ADAL" clId="{FC75A137-0438-4E64-A2F8-CF022979D0B8}" dt="2020-06-22T05:22:10.192" v="1211" actId="164"/>
          <ac:grpSpMkLst>
            <pc:docMk/>
            <pc:sldMk cId="3521456572" sldId="409"/>
            <ac:grpSpMk id="360" creationId="{890D8480-13C6-442E-9A0A-3B632F850413}"/>
          </ac:grpSpMkLst>
        </pc:grpChg>
        <pc:grpChg chg="mod">
          <ac:chgData name="仁園 呂" userId="eef67f80-1e14-4c90-a22b-aad4575b3ef9" providerId="ADAL" clId="{FC75A137-0438-4E64-A2F8-CF022979D0B8}" dt="2020-06-22T05:22:10.192" v="1211" actId="164"/>
          <ac:grpSpMkLst>
            <pc:docMk/>
            <pc:sldMk cId="3521456572" sldId="409"/>
            <ac:grpSpMk id="375" creationId="{4531047A-3A5B-4B26-8171-04896FFCDEED}"/>
          </ac:grpSpMkLst>
        </pc:grpChg>
        <pc:grpChg chg="mod">
          <ac:chgData name="仁園 呂" userId="eef67f80-1e14-4c90-a22b-aad4575b3ef9" providerId="ADAL" clId="{FC75A137-0438-4E64-A2F8-CF022979D0B8}" dt="2020-06-22T05:22:10.192" v="1211" actId="164"/>
          <ac:grpSpMkLst>
            <pc:docMk/>
            <pc:sldMk cId="3521456572" sldId="409"/>
            <ac:grpSpMk id="376" creationId="{3F8416AE-BB4C-45A3-B768-3FC63598E5EA}"/>
          </ac:grpSpMkLst>
        </pc:grpChg>
        <pc:grpChg chg="mod">
          <ac:chgData name="仁園 呂" userId="eef67f80-1e14-4c90-a22b-aad4575b3ef9" providerId="ADAL" clId="{FC75A137-0438-4E64-A2F8-CF022979D0B8}" dt="2020-06-22T05:22:10.192" v="1211" actId="164"/>
          <ac:grpSpMkLst>
            <pc:docMk/>
            <pc:sldMk cId="3521456572" sldId="409"/>
            <ac:grpSpMk id="377" creationId="{59EB68B1-2F55-4AD8-81F1-107E9B192672}"/>
          </ac:grpSpMkLst>
        </pc:grpChg>
        <pc:grpChg chg="mod">
          <ac:chgData name="仁園 呂" userId="eef67f80-1e14-4c90-a22b-aad4575b3ef9" providerId="ADAL" clId="{FC75A137-0438-4E64-A2F8-CF022979D0B8}" dt="2020-06-22T05:22:10.192" v="1211" actId="164"/>
          <ac:grpSpMkLst>
            <pc:docMk/>
            <pc:sldMk cId="3521456572" sldId="409"/>
            <ac:grpSpMk id="378" creationId="{0877C0A8-75A7-449B-9B2A-7AEAF9191E34}"/>
          </ac:grpSpMkLst>
        </pc:grpChg>
        <pc:grpChg chg="mod">
          <ac:chgData name="仁園 呂" userId="eef67f80-1e14-4c90-a22b-aad4575b3ef9" providerId="ADAL" clId="{FC75A137-0438-4E64-A2F8-CF022979D0B8}" dt="2020-06-22T05:22:10.192" v="1211" actId="164"/>
          <ac:grpSpMkLst>
            <pc:docMk/>
            <pc:sldMk cId="3521456572" sldId="409"/>
            <ac:grpSpMk id="398" creationId="{B7C6A0C7-C61F-46F6-B5C1-CDE6E00F75F1}"/>
          </ac:grpSpMkLst>
        </pc:grpChg>
        <pc:grpChg chg="mod">
          <ac:chgData name="仁園 呂" userId="eef67f80-1e14-4c90-a22b-aad4575b3ef9" providerId="ADAL" clId="{FC75A137-0438-4E64-A2F8-CF022979D0B8}" dt="2020-06-22T05:22:10.192" v="1211" actId="164"/>
          <ac:grpSpMkLst>
            <pc:docMk/>
            <pc:sldMk cId="3521456572" sldId="409"/>
            <ac:grpSpMk id="399" creationId="{268088C5-CFB4-4117-B06F-0B4F17162220}"/>
          </ac:grpSpMkLst>
        </pc:grpChg>
        <pc:grpChg chg="mod">
          <ac:chgData name="仁園 呂" userId="eef67f80-1e14-4c90-a22b-aad4575b3ef9" providerId="ADAL" clId="{FC75A137-0438-4E64-A2F8-CF022979D0B8}" dt="2020-06-22T05:22:10.192" v="1211" actId="164"/>
          <ac:grpSpMkLst>
            <pc:docMk/>
            <pc:sldMk cId="3521456572" sldId="409"/>
            <ac:grpSpMk id="400" creationId="{0C16F26D-B270-4240-AD8B-F1B1923ED4D2}"/>
          </ac:grpSpMkLst>
        </pc:grpChg>
        <pc:grpChg chg="add mod">
          <ac:chgData name="仁園 呂" userId="eef67f80-1e14-4c90-a22b-aad4575b3ef9" providerId="ADAL" clId="{FC75A137-0438-4E64-A2F8-CF022979D0B8}" dt="2020-06-22T05:22:10.192" v="1211" actId="164"/>
          <ac:grpSpMkLst>
            <pc:docMk/>
            <pc:sldMk cId="3521456572" sldId="409"/>
            <ac:grpSpMk id="402" creationId="{43B653A3-2A45-4F21-A5BF-9772D174703E}"/>
          </ac:grpSpMkLst>
        </pc:grpChg>
        <pc:grpChg chg="add mod">
          <ac:chgData name="仁園 呂" userId="eef67f80-1e14-4c90-a22b-aad4575b3ef9" providerId="ADAL" clId="{FC75A137-0438-4E64-A2F8-CF022979D0B8}" dt="2020-06-22T05:22:40.493" v="1212" actId="164"/>
          <ac:grpSpMkLst>
            <pc:docMk/>
            <pc:sldMk cId="3521456572" sldId="409"/>
            <ac:grpSpMk id="403" creationId="{FBC158FD-0513-4FEC-A722-3228FE16290D}"/>
          </ac:grpSpMkLst>
        </pc:grpChg>
        <pc:grpChg chg="mod">
          <ac:chgData name="仁園 呂" userId="eef67f80-1e14-4c90-a22b-aad4575b3ef9" providerId="ADAL" clId="{FC75A137-0438-4E64-A2F8-CF022979D0B8}" dt="2020-06-22T05:25:19.893" v="1221" actId="164"/>
          <ac:grpSpMkLst>
            <pc:docMk/>
            <pc:sldMk cId="3521456572" sldId="409"/>
            <ac:grpSpMk id="420" creationId="{EB7061B3-2092-47E0-9CC3-4B01379F548F}"/>
          </ac:grpSpMkLst>
        </pc:grpChg>
        <pc:grpChg chg="mod">
          <ac:chgData name="仁園 呂" userId="eef67f80-1e14-4c90-a22b-aad4575b3ef9" providerId="ADAL" clId="{FC75A137-0438-4E64-A2F8-CF022979D0B8}" dt="2020-06-22T05:25:19.893" v="1221" actId="164"/>
          <ac:grpSpMkLst>
            <pc:docMk/>
            <pc:sldMk cId="3521456572" sldId="409"/>
            <ac:grpSpMk id="421" creationId="{03CCC8EB-5BE8-4DC2-9151-DB9B6C9A3378}"/>
          </ac:grpSpMkLst>
        </pc:grpChg>
        <pc:grpChg chg="mod">
          <ac:chgData name="仁園 呂" userId="eef67f80-1e14-4c90-a22b-aad4575b3ef9" providerId="ADAL" clId="{FC75A137-0438-4E64-A2F8-CF022979D0B8}" dt="2020-06-22T05:25:19.893" v="1221" actId="164"/>
          <ac:grpSpMkLst>
            <pc:docMk/>
            <pc:sldMk cId="3521456572" sldId="409"/>
            <ac:grpSpMk id="450" creationId="{EC3D7BBC-77CA-4287-AAC6-38990D1DEF06}"/>
          </ac:grpSpMkLst>
        </pc:grpChg>
        <pc:grpChg chg="mod">
          <ac:chgData name="仁園 呂" userId="eef67f80-1e14-4c90-a22b-aad4575b3ef9" providerId="ADAL" clId="{FC75A137-0438-4E64-A2F8-CF022979D0B8}" dt="2020-06-22T05:25:19.893" v="1221" actId="164"/>
          <ac:grpSpMkLst>
            <pc:docMk/>
            <pc:sldMk cId="3521456572" sldId="409"/>
            <ac:grpSpMk id="460" creationId="{B674269D-FA3B-4F47-9427-83785E0DA4C5}"/>
          </ac:grpSpMkLst>
        </pc:grpChg>
        <pc:grpChg chg="mod">
          <ac:chgData name="仁園 呂" userId="eef67f80-1e14-4c90-a22b-aad4575b3ef9" providerId="ADAL" clId="{FC75A137-0438-4E64-A2F8-CF022979D0B8}" dt="2020-06-22T05:25:19.893" v="1221" actId="164"/>
          <ac:grpSpMkLst>
            <pc:docMk/>
            <pc:sldMk cId="3521456572" sldId="409"/>
            <ac:grpSpMk id="461" creationId="{DFDE18C7-ECFF-47BE-AFB0-FF98BFA002E7}"/>
          </ac:grpSpMkLst>
        </pc:grpChg>
        <pc:grpChg chg="mod">
          <ac:chgData name="仁園 呂" userId="eef67f80-1e14-4c90-a22b-aad4575b3ef9" providerId="ADAL" clId="{FC75A137-0438-4E64-A2F8-CF022979D0B8}" dt="2020-06-22T05:25:19.893" v="1221" actId="164"/>
          <ac:grpSpMkLst>
            <pc:docMk/>
            <pc:sldMk cId="3521456572" sldId="409"/>
            <ac:grpSpMk id="467" creationId="{DCC69E56-B610-4743-8FDE-E3317ACAD474}"/>
          </ac:grpSpMkLst>
        </pc:grpChg>
        <pc:grpChg chg="mod">
          <ac:chgData name="仁園 呂" userId="eef67f80-1e14-4c90-a22b-aad4575b3ef9" providerId="ADAL" clId="{FC75A137-0438-4E64-A2F8-CF022979D0B8}" dt="2020-06-22T05:25:19.893" v="1221" actId="164"/>
          <ac:grpSpMkLst>
            <pc:docMk/>
            <pc:sldMk cId="3521456572" sldId="409"/>
            <ac:grpSpMk id="513" creationId="{C70933C4-369A-4B00-8A5C-32CA217BEF6F}"/>
          </ac:grpSpMkLst>
        </pc:grpChg>
        <pc:grpChg chg="mod">
          <ac:chgData name="仁園 呂" userId="eef67f80-1e14-4c90-a22b-aad4575b3ef9" providerId="ADAL" clId="{FC75A137-0438-4E64-A2F8-CF022979D0B8}" dt="2020-06-22T05:25:19.893" v="1221" actId="164"/>
          <ac:grpSpMkLst>
            <pc:docMk/>
            <pc:sldMk cId="3521456572" sldId="409"/>
            <ac:grpSpMk id="514" creationId="{A59964BB-916E-4F3B-B612-492DF8E43CC9}"/>
          </ac:grpSpMkLst>
        </pc:grpChg>
        <pc:grpChg chg="mod">
          <ac:chgData name="仁園 呂" userId="eef67f80-1e14-4c90-a22b-aad4575b3ef9" providerId="ADAL" clId="{FC75A137-0438-4E64-A2F8-CF022979D0B8}" dt="2020-06-22T05:25:19.893" v="1221" actId="164"/>
          <ac:grpSpMkLst>
            <pc:docMk/>
            <pc:sldMk cId="3521456572" sldId="409"/>
            <ac:grpSpMk id="515" creationId="{88B1A053-AEB0-4E58-A133-804764B0BA36}"/>
          </ac:grpSpMkLst>
        </pc:grpChg>
        <pc:grpChg chg="del mod">
          <ac:chgData name="仁園 呂" userId="eef67f80-1e14-4c90-a22b-aad4575b3ef9" providerId="ADAL" clId="{FC75A137-0438-4E64-A2F8-CF022979D0B8}" dt="2020-06-22T05:24:26.016" v="1217"/>
          <ac:grpSpMkLst>
            <pc:docMk/>
            <pc:sldMk cId="3521456572" sldId="409"/>
            <ac:grpSpMk id="516" creationId="{AAF5A2C2-FEF0-4CAF-AF70-6EB2EB96583F}"/>
          </ac:grpSpMkLst>
        </pc:grpChg>
        <pc:grpChg chg="mod">
          <ac:chgData name="仁園 呂" userId="eef67f80-1e14-4c90-a22b-aad4575b3ef9" providerId="ADAL" clId="{FC75A137-0438-4E64-A2F8-CF022979D0B8}" dt="2020-06-22T05:25:19.893" v="1221" actId="164"/>
          <ac:grpSpMkLst>
            <pc:docMk/>
            <pc:sldMk cId="3521456572" sldId="409"/>
            <ac:grpSpMk id="517" creationId="{C561C0B8-829B-44CB-8841-E002D1B37640}"/>
          </ac:grpSpMkLst>
        </pc:grpChg>
        <pc:grpChg chg="mod">
          <ac:chgData name="仁園 呂" userId="eef67f80-1e14-4c90-a22b-aad4575b3ef9" providerId="ADAL" clId="{FC75A137-0438-4E64-A2F8-CF022979D0B8}" dt="2020-06-22T05:25:19.893" v="1221" actId="164"/>
          <ac:grpSpMkLst>
            <pc:docMk/>
            <pc:sldMk cId="3521456572" sldId="409"/>
            <ac:grpSpMk id="556" creationId="{33C059B3-914E-4C4D-B1C9-472E83B05E5E}"/>
          </ac:grpSpMkLst>
        </pc:grpChg>
        <pc:grpChg chg="mod">
          <ac:chgData name="仁園 呂" userId="eef67f80-1e14-4c90-a22b-aad4575b3ef9" providerId="ADAL" clId="{FC75A137-0438-4E64-A2F8-CF022979D0B8}" dt="2020-06-22T05:25:19.893" v="1221" actId="164"/>
          <ac:grpSpMkLst>
            <pc:docMk/>
            <pc:sldMk cId="3521456572" sldId="409"/>
            <ac:grpSpMk id="557" creationId="{7A64A496-D070-4A8A-9C5F-8DEE25F571A6}"/>
          </ac:grpSpMkLst>
        </pc:grpChg>
        <pc:grpChg chg="del mod">
          <ac:chgData name="仁園 呂" userId="eef67f80-1e14-4c90-a22b-aad4575b3ef9" providerId="ADAL" clId="{FC75A137-0438-4E64-A2F8-CF022979D0B8}" dt="2020-06-22T05:25:02.857" v="1220"/>
          <ac:grpSpMkLst>
            <pc:docMk/>
            <pc:sldMk cId="3521456572" sldId="409"/>
            <ac:grpSpMk id="558" creationId="{ABFA0A5F-D101-4C20-8CAC-A42E0C4907DA}"/>
          </ac:grpSpMkLst>
        </pc:grpChg>
        <pc:grpChg chg="del mod">
          <ac:chgData name="仁園 呂" userId="eef67f80-1e14-4c90-a22b-aad4575b3ef9" providerId="ADAL" clId="{FC75A137-0438-4E64-A2F8-CF022979D0B8}" dt="2020-06-22T05:25:02.857" v="1220"/>
          <ac:grpSpMkLst>
            <pc:docMk/>
            <pc:sldMk cId="3521456572" sldId="409"/>
            <ac:grpSpMk id="570" creationId="{1B775666-454D-4D8E-9425-499475D3D38A}"/>
          </ac:grpSpMkLst>
        </pc:grpChg>
        <pc:grpChg chg="mod">
          <ac:chgData name="仁園 呂" userId="eef67f80-1e14-4c90-a22b-aad4575b3ef9" providerId="ADAL" clId="{FC75A137-0438-4E64-A2F8-CF022979D0B8}" dt="2020-06-22T05:25:19.893" v="1221" actId="164"/>
          <ac:grpSpMkLst>
            <pc:docMk/>
            <pc:sldMk cId="3521456572" sldId="409"/>
            <ac:grpSpMk id="584" creationId="{7FD65AFA-CD31-4790-AEC2-D4D9CDBDB16E}"/>
          </ac:grpSpMkLst>
        </pc:grpChg>
        <pc:grpChg chg="add mod">
          <ac:chgData name="仁園 呂" userId="eef67f80-1e14-4c90-a22b-aad4575b3ef9" providerId="ADAL" clId="{FC75A137-0438-4E64-A2F8-CF022979D0B8}" dt="2020-06-22T05:25:19.893" v="1221" actId="164"/>
          <ac:grpSpMkLst>
            <pc:docMk/>
            <pc:sldMk cId="3521456572" sldId="409"/>
            <ac:grpSpMk id="585" creationId="{145F88A9-A777-42D3-A22E-CE60A53B45A3}"/>
          </ac:grpSpMkLst>
        </pc:grpChg>
        <pc:grpChg chg="mod">
          <ac:chgData name="仁園 呂" userId="eef67f80-1e14-4c90-a22b-aad4575b3ef9" providerId="ADAL" clId="{FC75A137-0438-4E64-A2F8-CF022979D0B8}" dt="2020-06-22T05:25:33.230" v="1222"/>
          <ac:grpSpMkLst>
            <pc:docMk/>
            <pc:sldMk cId="3521456572" sldId="409"/>
            <ac:grpSpMk id="594" creationId="{1173CA4C-34BA-4A15-8863-7818E6144A6D}"/>
          </ac:grpSpMkLst>
        </pc:grpChg>
        <pc:grpChg chg="del mod">
          <ac:chgData name="仁園 呂" userId="eef67f80-1e14-4c90-a22b-aad4575b3ef9" providerId="ADAL" clId="{FC75A137-0438-4E64-A2F8-CF022979D0B8}" dt="2020-06-22T05:25:40.655" v="1224"/>
          <ac:grpSpMkLst>
            <pc:docMk/>
            <pc:sldMk cId="3521456572" sldId="409"/>
            <ac:grpSpMk id="599" creationId="{D809D418-4AE5-4455-A841-3252E41B75A7}"/>
          </ac:grpSpMkLst>
        </pc:grpChg>
        <pc:grpChg chg="del mod">
          <ac:chgData name="仁園 呂" userId="eef67f80-1e14-4c90-a22b-aad4575b3ef9" providerId="ADAL" clId="{FC75A137-0438-4E64-A2F8-CF022979D0B8}" dt="2020-06-22T05:25:44.647" v="1225"/>
          <ac:grpSpMkLst>
            <pc:docMk/>
            <pc:sldMk cId="3521456572" sldId="409"/>
            <ac:grpSpMk id="606" creationId="{F7B99386-3044-4C34-9597-84CF94A9D1BD}"/>
          </ac:grpSpMkLst>
        </pc:grpChg>
        <pc:grpChg chg="mod">
          <ac:chgData name="仁園 呂" userId="eef67f80-1e14-4c90-a22b-aad4575b3ef9" providerId="ADAL" clId="{FC75A137-0438-4E64-A2F8-CF022979D0B8}" dt="2020-06-22T05:25:44.647" v="1225"/>
          <ac:grpSpMkLst>
            <pc:docMk/>
            <pc:sldMk cId="3521456572" sldId="409"/>
            <ac:grpSpMk id="616" creationId="{8007838E-946D-4809-AF97-3AA8E92187DC}"/>
          </ac:grpSpMkLst>
        </pc:grpChg>
        <pc:grpChg chg="del mod">
          <ac:chgData name="仁園 呂" userId="eef67f80-1e14-4c90-a22b-aad4575b3ef9" providerId="ADAL" clId="{FC75A137-0438-4E64-A2F8-CF022979D0B8}" dt="2020-06-22T05:25:56.024" v="1227"/>
          <ac:grpSpMkLst>
            <pc:docMk/>
            <pc:sldMk cId="3521456572" sldId="409"/>
            <ac:grpSpMk id="626" creationId="{504F0C76-EA47-476C-9534-EAE2D38315A4}"/>
          </ac:grpSpMkLst>
        </pc:grpChg>
        <pc:grpChg chg="mod">
          <ac:chgData name="仁園 呂" userId="eef67f80-1e14-4c90-a22b-aad4575b3ef9" providerId="ADAL" clId="{FC75A137-0438-4E64-A2F8-CF022979D0B8}" dt="2020-06-22T05:25:56.024" v="1227"/>
          <ac:grpSpMkLst>
            <pc:docMk/>
            <pc:sldMk cId="3521456572" sldId="409"/>
            <ac:grpSpMk id="633" creationId="{F2A6B40F-1E20-4A7E-9753-33E0DCFDA798}"/>
          </ac:grpSpMkLst>
        </pc:grpChg>
        <pc:grpChg chg="mod">
          <ac:chgData name="仁園 呂" userId="eef67f80-1e14-4c90-a22b-aad4575b3ef9" providerId="ADAL" clId="{FC75A137-0438-4E64-A2F8-CF022979D0B8}" dt="2020-06-22T05:26:03.751" v="1228"/>
          <ac:grpSpMkLst>
            <pc:docMk/>
            <pc:sldMk cId="3521456572" sldId="409"/>
            <ac:grpSpMk id="642" creationId="{A154AEF3-6E68-449E-9F70-728A415DAC4D}"/>
          </ac:grpSpMkLst>
        </pc:grpChg>
        <pc:grpChg chg="mod">
          <ac:chgData name="仁園 呂" userId="eef67f80-1e14-4c90-a22b-aad4575b3ef9" providerId="ADAL" clId="{FC75A137-0438-4E64-A2F8-CF022979D0B8}" dt="2020-06-22T05:26:31.712" v="1229"/>
          <ac:grpSpMkLst>
            <pc:docMk/>
            <pc:sldMk cId="3521456572" sldId="409"/>
            <ac:grpSpMk id="645" creationId="{98AD5248-9639-462C-83F4-7946928B674C}"/>
          </ac:grpSpMkLst>
        </pc:grpChg>
        <pc:inkChg chg="mod">
          <ac:chgData name="仁園 呂" userId="eef67f80-1e14-4c90-a22b-aad4575b3ef9" providerId="ADAL" clId="{FC75A137-0438-4E64-A2F8-CF022979D0B8}" dt="2020-06-22T05:14:04.991" v="1171"/>
          <ac:inkMkLst>
            <pc:docMk/>
            <pc:sldMk cId="3521456572" sldId="409"/>
            <ac:inkMk id="6" creationId="{683172DD-3BB4-4658-918D-F0BE0528A05F}"/>
          </ac:inkMkLst>
        </pc:inkChg>
        <pc:inkChg chg="mod">
          <ac:chgData name="仁園 呂" userId="eef67f80-1e14-4c90-a22b-aad4575b3ef9" providerId="ADAL" clId="{FC75A137-0438-4E64-A2F8-CF022979D0B8}" dt="2020-06-22T05:14:04.991" v="1171"/>
          <ac:inkMkLst>
            <pc:docMk/>
            <pc:sldMk cId="3521456572" sldId="409"/>
            <ac:inkMk id="7" creationId="{33D05AB6-76D2-4981-B860-E506CDEB544A}"/>
          </ac:inkMkLst>
        </pc:inkChg>
        <pc:inkChg chg="mod">
          <ac:chgData name="仁園 呂" userId="eef67f80-1e14-4c90-a22b-aad4575b3ef9" providerId="ADAL" clId="{FC75A137-0438-4E64-A2F8-CF022979D0B8}" dt="2020-06-22T05:14:04.991" v="1171"/>
          <ac:inkMkLst>
            <pc:docMk/>
            <pc:sldMk cId="3521456572" sldId="409"/>
            <ac:inkMk id="8" creationId="{DDF343F2-4FC5-4A7B-8FF7-1A9C3B5FB0B6}"/>
          </ac:inkMkLst>
        </pc:inkChg>
        <pc:inkChg chg="mod">
          <ac:chgData name="仁園 呂" userId="eef67f80-1e14-4c90-a22b-aad4575b3ef9" providerId="ADAL" clId="{FC75A137-0438-4E64-A2F8-CF022979D0B8}" dt="2020-06-22T05:14:04.991" v="1171"/>
          <ac:inkMkLst>
            <pc:docMk/>
            <pc:sldMk cId="3521456572" sldId="409"/>
            <ac:inkMk id="9" creationId="{379919D0-59EF-4DAC-9CC2-3E8CA7E501B2}"/>
          </ac:inkMkLst>
        </pc:inkChg>
        <pc:inkChg chg="mod">
          <ac:chgData name="仁園 呂" userId="eef67f80-1e14-4c90-a22b-aad4575b3ef9" providerId="ADAL" clId="{FC75A137-0438-4E64-A2F8-CF022979D0B8}" dt="2020-06-22T05:14:29.979" v="1178"/>
          <ac:inkMkLst>
            <pc:docMk/>
            <pc:sldMk cId="3521456572" sldId="409"/>
            <ac:inkMk id="11" creationId="{3E327AF0-DADC-408C-86A9-541B36AB76B0}"/>
          </ac:inkMkLst>
        </pc:inkChg>
        <pc:inkChg chg="mod">
          <ac:chgData name="仁園 呂" userId="eef67f80-1e14-4c90-a22b-aad4575b3ef9" providerId="ADAL" clId="{FC75A137-0438-4E64-A2F8-CF022979D0B8}" dt="2020-06-22T05:14:29.979" v="1178"/>
          <ac:inkMkLst>
            <pc:docMk/>
            <pc:sldMk cId="3521456572" sldId="409"/>
            <ac:inkMk id="12" creationId="{5B343BF7-4453-4B75-8616-839C81C91E4B}"/>
          </ac:inkMkLst>
        </pc:inkChg>
        <pc:inkChg chg="mod">
          <ac:chgData name="仁園 呂" userId="eef67f80-1e14-4c90-a22b-aad4575b3ef9" providerId="ADAL" clId="{FC75A137-0438-4E64-A2F8-CF022979D0B8}" dt="2020-06-22T05:14:29.979" v="1178"/>
          <ac:inkMkLst>
            <pc:docMk/>
            <pc:sldMk cId="3521456572" sldId="409"/>
            <ac:inkMk id="13" creationId="{1ECA55BF-FB4C-4FC1-A025-390D2B0D6469}"/>
          </ac:inkMkLst>
        </pc:inkChg>
        <pc:inkChg chg="mod">
          <ac:chgData name="仁園 呂" userId="eef67f80-1e14-4c90-a22b-aad4575b3ef9" providerId="ADAL" clId="{FC75A137-0438-4E64-A2F8-CF022979D0B8}" dt="2020-06-22T05:14:29.979" v="1178"/>
          <ac:inkMkLst>
            <pc:docMk/>
            <pc:sldMk cId="3521456572" sldId="409"/>
            <ac:inkMk id="15" creationId="{DF25B360-5287-4F09-BD37-B5A59A8C90C7}"/>
          </ac:inkMkLst>
        </pc:inkChg>
        <pc:inkChg chg="mod">
          <ac:chgData name="仁園 呂" userId="eef67f80-1e14-4c90-a22b-aad4575b3ef9" providerId="ADAL" clId="{FC75A137-0438-4E64-A2F8-CF022979D0B8}" dt="2020-06-22T05:14:29.979" v="1178"/>
          <ac:inkMkLst>
            <pc:docMk/>
            <pc:sldMk cId="3521456572" sldId="409"/>
            <ac:inkMk id="16" creationId="{0713B4AE-C3B4-4F81-B235-37B4614EFECC}"/>
          </ac:inkMkLst>
        </pc:inkChg>
        <pc:inkChg chg="mod">
          <ac:chgData name="仁園 呂" userId="eef67f80-1e14-4c90-a22b-aad4575b3ef9" providerId="ADAL" clId="{FC75A137-0438-4E64-A2F8-CF022979D0B8}" dt="2020-06-22T05:14:29.979" v="1178"/>
          <ac:inkMkLst>
            <pc:docMk/>
            <pc:sldMk cId="3521456572" sldId="409"/>
            <ac:inkMk id="18" creationId="{AC2EBB6F-5436-4EAD-8FB2-E221FD93B92F}"/>
          </ac:inkMkLst>
        </pc:inkChg>
        <pc:inkChg chg="mod">
          <ac:chgData name="仁園 呂" userId="eef67f80-1e14-4c90-a22b-aad4575b3ef9" providerId="ADAL" clId="{FC75A137-0438-4E64-A2F8-CF022979D0B8}" dt="2020-06-22T05:14:29.979" v="1178"/>
          <ac:inkMkLst>
            <pc:docMk/>
            <pc:sldMk cId="3521456572" sldId="409"/>
            <ac:inkMk id="19" creationId="{1C1692B8-D4A1-4353-A7FE-90BC1BAACB33}"/>
          </ac:inkMkLst>
        </pc:inkChg>
        <pc:inkChg chg="mod">
          <ac:chgData name="仁園 呂" userId="eef67f80-1e14-4c90-a22b-aad4575b3ef9" providerId="ADAL" clId="{FC75A137-0438-4E64-A2F8-CF022979D0B8}" dt="2020-06-22T05:14:29.979" v="1178"/>
          <ac:inkMkLst>
            <pc:docMk/>
            <pc:sldMk cId="3521456572" sldId="409"/>
            <ac:inkMk id="20" creationId="{8AC83EAD-3CD9-4190-A903-082AA5DA3F95}"/>
          </ac:inkMkLst>
        </pc:inkChg>
        <pc:inkChg chg="mod">
          <ac:chgData name="仁園 呂" userId="eef67f80-1e14-4c90-a22b-aad4575b3ef9" providerId="ADAL" clId="{FC75A137-0438-4E64-A2F8-CF022979D0B8}" dt="2020-06-22T05:14:29.979" v="1178"/>
          <ac:inkMkLst>
            <pc:docMk/>
            <pc:sldMk cId="3521456572" sldId="409"/>
            <ac:inkMk id="22" creationId="{E31E2895-0973-481B-BA58-5F4B6E8334DD}"/>
          </ac:inkMkLst>
        </pc:inkChg>
        <pc:inkChg chg="mod">
          <ac:chgData name="仁園 呂" userId="eef67f80-1e14-4c90-a22b-aad4575b3ef9" providerId="ADAL" clId="{FC75A137-0438-4E64-A2F8-CF022979D0B8}" dt="2020-06-22T05:14:29.979" v="1178"/>
          <ac:inkMkLst>
            <pc:docMk/>
            <pc:sldMk cId="3521456572" sldId="409"/>
            <ac:inkMk id="23" creationId="{70826397-118E-40A6-AF6D-21607E6F7D47}"/>
          </ac:inkMkLst>
        </pc:inkChg>
        <pc:inkChg chg="mod">
          <ac:chgData name="仁園 呂" userId="eef67f80-1e14-4c90-a22b-aad4575b3ef9" providerId="ADAL" clId="{FC75A137-0438-4E64-A2F8-CF022979D0B8}" dt="2020-06-22T05:14:29.979" v="1178"/>
          <ac:inkMkLst>
            <pc:docMk/>
            <pc:sldMk cId="3521456572" sldId="409"/>
            <ac:inkMk id="25" creationId="{BC7AD1DC-6C69-4926-9D85-2008CCD32A83}"/>
          </ac:inkMkLst>
        </pc:inkChg>
        <pc:inkChg chg="mod">
          <ac:chgData name="仁園 呂" userId="eef67f80-1e14-4c90-a22b-aad4575b3ef9" providerId="ADAL" clId="{FC75A137-0438-4E64-A2F8-CF022979D0B8}" dt="2020-06-22T05:14:29.979" v="1178"/>
          <ac:inkMkLst>
            <pc:docMk/>
            <pc:sldMk cId="3521456572" sldId="409"/>
            <ac:inkMk id="26" creationId="{E69A0796-9BD9-4B65-BAD9-265ECB18E3DD}"/>
          </ac:inkMkLst>
        </pc:inkChg>
        <pc:inkChg chg="mod">
          <ac:chgData name="仁園 呂" userId="eef67f80-1e14-4c90-a22b-aad4575b3ef9" providerId="ADAL" clId="{FC75A137-0438-4E64-A2F8-CF022979D0B8}" dt="2020-06-22T05:14:29.979" v="1178"/>
          <ac:inkMkLst>
            <pc:docMk/>
            <pc:sldMk cId="3521456572" sldId="409"/>
            <ac:inkMk id="27" creationId="{4DBDB9E3-02C8-420D-AD3B-60F62AA234B8}"/>
          </ac:inkMkLst>
        </pc:inkChg>
        <pc:inkChg chg="mod">
          <ac:chgData name="仁園 呂" userId="eef67f80-1e14-4c90-a22b-aad4575b3ef9" providerId="ADAL" clId="{FC75A137-0438-4E64-A2F8-CF022979D0B8}" dt="2020-06-22T05:14:29.979" v="1178"/>
          <ac:inkMkLst>
            <pc:docMk/>
            <pc:sldMk cId="3521456572" sldId="409"/>
            <ac:inkMk id="28" creationId="{742C729B-3C72-466B-BA3D-38C961F874FA}"/>
          </ac:inkMkLst>
        </pc:inkChg>
        <pc:inkChg chg="mod">
          <ac:chgData name="仁園 呂" userId="eef67f80-1e14-4c90-a22b-aad4575b3ef9" providerId="ADAL" clId="{FC75A137-0438-4E64-A2F8-CF022979D0B8}" dt="2020-06-22T05:14:29.979" v="1178"/>
          <ac:inkMkLst>
            <pc:docMk/>
            <pc:sldMk cId="3521456572" sldId="409"/>
            <ac:inkMk id="29" creationId="{0EF0ED30-6C70-4B00-A99B-7A49794F92C6}"/>
          </ac:inkMkLst>
        </pc:inkChg>
        <pc:inkChg chg="mod">
          <ac:chgData name="仁園 呂" userId="eef67f80-1e14-4c90-a22b-aad4575b3ef9" providerId="ADAL" clId="{FC75A137-0438-4E64-A2F8-CF022979D0B8}" dt="2020-06-22T05:14:29.979" v="1178"/>
          <ac:inkMkLst>
            <pc:docMk/>
            <pc:sldMk cId="3521456572" sldId="409"/>
            <ac:inkMk id="30" creationId="{BB45E365-C0A3-47A6-9E90-C8038D6D88DF}"/>
          </ac:inkMkLst>
        </pc:inkChg>
        <pc:inkChg chg="mod">
          <ac:chgData name="仁園 呂" userId="eef67f80-1e14-4c90-a22b-aad4575b3ef9" providerId="ADAL" clId="{FC75A137-0438-4E64-A2F8-CF022979D0B8}" dt="2020-06-22T05:14:29.979" v="1178"/>
          <ac:inkMkLst>
            <pc:docMk/>
            <pc:sldMk cId="3521456572" sldId="409"/>
            <ac:inkMk id="32" creationId="{E3C2F5E0-5A50-4972-A604-462E5488804E}"/>
          </ac:inkMkLst>
        </pc:inkChg>
        <pc:inkChg chg="mod">
          <ac:chgData name="仁園 呂" userId="eef67f80-1e14-4c90-a22b-aad4575b3ef9" providerId="ADAL" clId="{FC75A137-0438-4E64-A2F8-CF022979D0B8}" dt="2020-06-22T05:14:29.979" v="1178"/>
          <ac:inkMkLst>
            <pc:docMk/>
            <pc:sldMk cId="3521456572" sldId="409"/>
            <ac:inkMk id="34" creationId="{975296A7-E70C-4BC5-906A-3AFF08EE87FC}"/>
          </ac:inkMkLst>
        </pc:inkChg>
        <pc:inkChg chg="mod">
          <ac:chgData name="仁園 呂" userId="eef67f80-1e14-4c90-a22b-aad4575b3ef9" providerId="ADAL" clId="{FC75A137-0438-4E64-A2F8-CF022979D0B8}" dt="2020-06-22T05:14:29.979" v="1178"/>
          <ac:inkMkLst>
            <pc:docMk/>
            <pc:sldMk cId="3521456572" sldId="409"/>
            <ac:inkMk id="35" creationId="{3BE5A771-2430-4231-AE0C-BDCE8DDE29BF}"/>
          </ac:inkMkLst>
        </pc:inkChg>
        <pc:inkChg chg="mod">
          <ac:chgData name="仁園 呂" userId="eef67f80-1e14-4c90-a22b-aad4575b3ef9" providerId="ADAL" clId="{FC75A137-0438-4E64-A2F8-CF022979D0B8}" dt="2020-06-22T05:14:29.979" v="1178"/>
          <ac:inkMkLst>
            <pc:docMk/>
            <pc:sldMk cId="3521456572" sldId="409"/>
            <ac:inkMk id="36" creationId="{5879F4A8-6BB1-4255-BA80-90B739B687C6}"/>
          </ac:inkMkLst>
        </pc:inkChg>
        <pc:inkChg chg="mod">
          <ac:chgData name="仁園 呂" userId="eef67f80-1e14-4c90-a22b-aad4575b3ef9" providerId="ADAL" clId="{FC75A137-0438-4E64-A2F8-CF022979D0B8}" dt="2020-06-22T05:14:29.979" v="1178"/>
          <ac:inkMkLst>
            <pc:docMk/>
            <pc:sldMk cId="3521456572" sldId="409"/>
            <ac:inkMk id="37" creationId="{C65E94AC-F660-42FC-AEF5-381DCB5CCBBE}"/>
          </ac:inkMkLst>
        </pc:inkChg>
        <pc:inkChg chg="mod">
          <ac:chgData name="仁園 呂" userId="eef67f80-1e14-4c90-a22b-aad4575b3ef9" providerId="ADAL" clId="{FC75A137-0438-4E64-A2F8-CF022979D0B8}" dt="2020-06-22T05:14:29.979" v="1178"/>
          <ac:inkMkLst>
            <pc:docMk/>
            <pc:sldMk cId="3521456572" sldId="409"/>
            <ac:inkMk id="38" creationId="{DE4842E5-12FA-48E7-91A9-41A0BEF13D05}"/>
          </ac:inkMkLst>
        </pc:inkChg>
        <pc:inkChg chg="mod">
          <ac:chgData name="仁園 呂" userId="eef67f80-1e14-4c90-a22b-aad4575b3ef9" providerId="ADAL" clId="{FC75A137-0438-4E64-A2F8-CF022979D0B8}" dt="2020-06-22T05:14:29.979" v="1178"/>
          <ac:inkMkLst>
            <pc:docMk/>
            <pc:sldMk cId="3521456572" sldId="409"/>
            <ac:inkMk id="39" creationId="{68CE845A-2875-42C8-8ECF-BB6840A61969}"/>
          </ac:inkMkLst>
        </pc:inkChg>
        <pc:inkChg chg="mod">
          <ac:chgData name="仁園 呂" userId="eef67f80-1e14-4c90-a22b-aad4575b3ef9" providerId="ADAL" clId="{FC75A137-0438-4E64-A2F8-CF022979D0B8}" dt="2020-06-22T05:14:29.979" v="1178"/>
          <ac:inkMkLst>
            <pc:docMk/>
            <pc:sldMk cId="3521456572" sldId="409"/>
            <ac:inkMk id="40" creationId="{0F65CBA1-8CCB-49B4-88BC-CE644ABF6F96}"/>
          </ac:inkMkLst>
        </pc:inkChg>
        <pc:inkChg chg="mod">
          <ac:chgData name="仁園 呂" userId="eef67f80-1e14-4c90-a22b-aad4575b3ef9" providerId="ADAL" clId="{FC75A137-0438-4E64-A2F8-CF022979D0B8}" dt="2020-06-22T05:14:29.979" v="1178"/>
          <ac:inkMkLst>
            <pc:docMk/>
            <pc:sldMk cId="3521456572" sldId="409"/>
            <ac:inkMk id="41" creationId="{D3AAD2DB-54E4-44C6-8206-259C49A3FE12}"/>
          </ac:inkMkLst>
        </pc:inkChg>
        <pc:inkChg chg="mod">
          <ac:chgData name="仁園 呂" userId="eef67f80-1e14-4c90-a22b-aad4575b3ef9" providerId="ADAL" clId="{FC75A137-0438-4E64-A2F8-CF022979D0B8}" dt="2020-06-22T05:15:38.236" v="1183"/>
          <ac:inkMkLst>
            <pc:docMk/>
            <pc:sldMk cId="3521456572" sldId="409"/>
            <ac:inkMk id="43" creationId="{3ABEC7CB-B44D-4C18-BBB9-7E266DCD1E62}"/>
          </ac:inkMkLst>
        </pc:inkChg>
        <pc:inkChg chg="mod">
          <ac:chgData name="仁園 呂" userId="eef67f80-1e14-4c90-a22b-aad4575b3ef9" providerId="ADAL" clId="{FC75A137-0438-4E64-A2F8-CF022979D0B8}" dt="2020-06-22T05:15:38.236" v="1183"/>
          <ac:inkMkLst>
            <pc:docMk/>
            <pc:sldMk cId="3521456572" sldId="409"/>
            <ac:inkMk id="44" creationId="{1C7D173C-E516-409E-B537-624809FC655E}"/>
          </ac:inkMkLst>
        </pc:inkChg>
        <pc:inkChg chg="mod">
          <ac:chgData name="仁園 呂" userId="eef67f80-1e14-4c90-a22b-aad4575b3ef9" providerId="ADAL" clId="{FC75A137-0438-4E64-A2F8-CF022979D0B8}" dt="2020-06-22T05:15:38.236" v="1183"/>
          <ac:inkMkLst>
            <pc:docMk/>
            <pc:sldMk cId="3521456572" sldId="409"/>
            <ac:inkMk id="45" creationId="{C1BA55F8-BB4F-4245-ACC6-C0B2B8F16AAE}"/>
          </ac:inkMkLst>
        </pc:inkChg>
        <pc:inkChg chg="mod">
          <ac:chgData name="仁園 呂" userId="eef67f80-1e14-4c90-a22b-aad4575b3ef9" providerId="ADAL" clId="{FC75A137-0438-4E64-A2F8-CF022979D0B8}" dt="2020-06-22T05:15:38.236" v="1183"/>
          <ac:inkMkLst>
            <pc:docMk/>
            <pc:sldMk cId="3521456572" sldId="409"/>
            <ac:inkMk id="46" creationId="{C508F2AA-E188-4E9D-8224-30396417963A}"/>
          </ac:inkMkLst>
        </pc:inkChg>
        <pc:inkChg chg="mod">
          <ac:chgData name="仁園 呂" userId="eef67f80-1e14-4c90-a22b-aad4575b3ef9" providerId="ADAL" clId="{FC75A137-0438-4E64-A2F8-CF022979D0B8}" dt="2020-06-22T05:15:38.236" v="1183"/>
          <ac:inkMkLst>
            <pc:docMk/>
            <pc:sldMk cId="3521456572" sldId="409"/>
            <ac:inkMk id="47" creationId="{C3465154-C706-45EF-8750-62F0655848DE}"/>
          </ac:inkMkLst>
        </pc:inkChg>
        <pc:inkChg chg="mod">
          <ac:chgData name="仁園 呂" userId="eef67f80-1e14-4c90-a22b-aad4575b3ef9" providerId="ADAL" clId="{FC75A137-0438-4E64-A2F8-CF022979D0B8}" dt="2020-06-22T05:15:30.349" v="1181"/>
          <ac:inkMkLst>
            <pc:docMk/>
            <pc:sldMk cId="3521456572" sldId="409"/>
            <ac:inkMk id="49" creationId="{37553CDD-A9C9-41A8-ACEF-429CE8AD8313}"/>
          </ac:inkMkLst>
        </pc:inkChg>
        <pc:inkChg chg="mod">
          <ac:chgData name="仁園 呂" userId="eef67f80-1e14-4c90-a22b-aad4575b3ef9" providerId="ADAL" clId="{FC75A137-0438-4E64-A2F8-CF022979D0B8}" dt="2020-06-22T05:15:30.349" v="1181"/>
          <ac:inkMkLst>
            <pc:docMk/>
            <pc:sldMk cId="3521456572" sldId="409"/>
            <ac:inkMk id="50" creationId="{8C35B7EB-00DC-40F6-B2E1-73F751548B07}"/>
          </ac:inkMkLst>
        </pc:inkChg>
        <pc:inkChg chg="mod">
          <ac:chgData name="仁園 呂" userId="eef67f80-1e14-4c90-a22b-aad4575b3ef9" providerId="ADAL" clId="{FC75A137-0438-4E64-A2F8-CF022979D0B8}" dt="2020-06-22T05:15:30.349" v="1181"/>
          <ac:inkMkLst>
            <pc:docMk/>
            <pc:sldMk cId="3521456572" sldId="409"/>
            <ac:inkMk id="51" creationId="{0937A19C-A3AC-452F-82C8-0D859753808F}"/>
          </ac:inkMkLst>
        </pc:inkChg>
        <pc:inkChg chg="mod">
          <ac:chgData name="仁園 呂" userId="eef67f80-1e14-4c90-a22b-aad4575b3ef9" providerId="ADAL" clId="{FC75A137-0438-4E64-A2F8-CF022979D0B8}" dt="2020-06-22T05:15:30.349" v="1181"/>
          <ac:inkMkLst>
            <pc:docMk/>
            <pc:sldMk cId="3521456572" sldId="409"/>
            <ac:inkMk id="52" creationId="{A144F0A8-B174-4648-8FDB-3DA5176D0B60}"/>
          </ac:inkMkLst>
        </pc:inkChg>
        <pc:inkChg chg="mod">
          <ac:chgData name="仁園 呂" userId="eef67f80-1e14-4c90-a22b-aad4575b3ef9" providerId="ADAL" clId="{FC75A137-0438-4E64-A2F8-CF022979D0B8}" dt="2020-06-22T05:15:30.349" v="1181"/>
          <ac:inkMkLst>
            <pc:docMk/>
            <pc:sldMk cId="3521456572" sldId="409"/>
            <ac:inkMk id="53" creationId="{D3F2D957-8E42-4243-A13C-302A0B91F6FF}"/>
          </ac:inkMkLst>
        </pc:inkChg>
        <pc:inkChg chg="mod">
          <ac:chgData name="仁園 呂" userId="eef67f80-1e14-4c90-a22b-aad4575b3ef9" providerId="ADAL" clId="{FC75A137-0438-4E64-A2F8-CF022979D0B8}" dt="2020-06-22T05:15:30.349" v="1181"/>
          <ac:inkMkLst>
            <pc:docMk/>
            <pc:sldMk cId="3521456572" sldId="409"/>
            <ac:inkMk id="55" creationId="{54A6CE72-B095-494C-806E-C87F2C34D719}"/>
          </ac:inkMkLst>
        </pc:inkChg>
        <pc:inkChg chg="mod">
          <ac:chgData name="仁園 呂" userId="eef67f80-1e14-4c90-a22b-aad4575b3ef9" providerId="ADAL" clId="{FC75A137-0438-4E64-A2F8-CF022979D0B8}" dt="2020-06-22T05:15:30.349" v="1181"/>
          <ac:inkMkLst>
            <pc:docMk/>
            <pc:sldMk cId="3521456572" sldId="409"/>
            <ac:inkMk id="56" creationId="{D11CE28E-AFF2-4933-8208-4E83F325B753}"/>
          </ac:inkMkLst>
        </pc:inkChg>
        <pc:inkChg chg="mod">
          <ac:chgData name="仁園 呂" userId="eef67f80-1e14-4c90-a22b-aad4575b3ef9" providerId="ADAL" clId="{FC75A137-0438-4E64-A2F8-CF022979D0B8}" dt="2020-06-22T05:15:34.554" v="1182"/>
          <ac:inkMkLst>
            <pc:docMk/>
            <pc:sldMk cId="3521456572" sldId="409"/>
            <ac:inkMk id="58" creationId="{97288AC1-501B-4C6E-86E4-F417CD5C227A}"/>
          </ac:inkMkLst>
        </pc:inkChg>
        <pc:inkChg chg="mod">
          <ac:chgData name="仁園 呂" userId="eef67f80-1e14-4c90-a22b-aad4575b3ef9" providerId="ADAL" clId="{FC75A137-0438-4E64-A2F8-CF022979D0B8}" dt="2020-06-22T05:15:34.554" v="1182"/>
          <ac:inkMkLst>
            <pc:docMk/>
            <pc:sldMk cId="3521456572" sldId="409"/>
            <ac:inkMk id="59" creationId="{8B2269E7-2A5D-4A80-9926-004211880F75}"/>
          </ac:inkMkLst>
        </pc:inkChg>
        <pc:inkChg chg="mod">
          <ac:chgData name="仁園 呂" userId="eef67f80-1e14-4c90-a22b-aad4575b3ef9" providerId="ADAL" clId="{FC75A137-0438-4E64-A2F8-CF022979D0B8}" dt="2020-06-22T05:15:34.554" v="1182"/>
          <ac:inkMkLst>
            <pc:docMk/>
            <pc:sldMk cId="3521456572" sldId="409"/>
            <ac:inkMk id="60" creationId="{6B475862-458B-43D0-A415-8433E3262DFD}"/>
          </ac:inkMkLst>
        </pc:inkChg>
        <pc:inkChg chg="mod">
          <ac:chgData name="仁園 呂" userId="eef67f80-1e14-4c90-a22b-aad4575b3ef9" providerId="ADAL" clId="{FC75A137-0438-4E64-A2F8-CF022979D0B8}" dt="2020-06-22T05:15:34.554" v="1182"/>
          <ac:inkMkLst>
            <pc:docMk/>
            <pc:sldMk cId="3521456572" sldId="409"/>
            <ac:inkMk id="61" creationId="{06C6BB7A-004D-4D02-B03E-687E99D53D19}"/>
          </ac:inkMkLst>
        </pc:inkChg>
        <pc:inkChg chg="mod">
          <ac:chgData name="仁園 呂" userId="eef67f80-1e14-4c90-a22b-aad4575b3ef9" providerId="ADAL" clId="{FC75A137-0438-4E64-A2F8-CF022979D0B8}" dt="2020-06-22T05:15:34.554" v="1182"/>
          <ac:inkMkLst>
            <pc:docMk/>
            <pc:sldMk cId="3521456572" sldId="409"/>
            <ac:inkMk id="62" creationId="{2676E1FD-D623-4580-B4DB-B01D033C4473}"/>
          </ac:inkMkLst>
        </pc:inkChg>
        <pc:inkChg chg="mod">
          <ac:chgData name="仁園 呂" userId="eef67f80-1e14-4c90-a22b-aad4575b3ef9" providerId="ADAL" clId="{FC75A137-0438-4E64-A2F8-CF022979D0B8}" dt="2020-06-22T05:15:34.554" v="1182"/>
          <ac:inkMkLst>
            <pc:docMk/>
            <pc:sldMk cId="3521456572" sldId="409"/>
            <ac:inkMk id="63" creationId="{360085F7-8F59-4976-AB2E-884EA169EF5E}"/>
          </ac:inkMkLst>
        </pc:inkChg>
        <pc:inkChg chg="mod">
          <ac:chgData name="仁園 呂" userId="eef67f80-1e14-4c90-a22b-aad4575b3ef9" providerId="ADAL" clId="{FC75A137-0438-4E64-A2F8-CF022979D0B8}" dt="2020-06-22T05:15:38.236" v="1183"/>
          <ac:inkMkLst>
            <pc:docMk/>
            <pc:sldMk cId="3521456572" sldId="409"/>
            <ac:inkMk id="65" creationId="{B665908C-8987-4D81-83C8-E0BB538A41A0}"/>
          </ac:inkMkLst>
        </pc:inkChg>
        <pc:inkChg chg="mod">
          <ac:chgData name="仁園 呂" userId="eef67f80-1e14-4c90-a22b-aad4575b3ef9" providerId="ADAL" clId="{FC75A137-0438-4E64-A2F8-CF022979D0B8}" dt="2020-06-22T05:15:38.236" v="1183"/>
          <ac:inkMkLst>
            <pc:docMk/>
            <pc:sldMk cId="3521456572" sldId="409"/>
            <ac:inkMk id="66" creationId="{4440B91E-9E8C-4EC0-80F9-C9815E9B5541}"/>
          </ac:inkMkLst>
        </pc:inkChg>
        <pc:inkChg chg="mod">
          <ac:chgData name="仁園 呂" userId="eef67f80-1e14-4c90-a22b-aad4575b3ef9" providerId="ADAL" clId="{FC75A137-0438-4E64-A2F8-CF022979D0B8}" dt="2020-06-22T05:15:38.236" v="1183"/>
          <ac:inkMkLst>
            <pc:docMk/>
            <pc:sldMk cId="3521456572" sldId="409"/>
            <ac:inkMk id="67" creationId="{1569C730-356D-41DF-9967-3B9E55BFE386}"/>
          </ac:inkMkLst>
        </pc:inkChg>
        <pc:inkChg chg="mod">
          <ac:chgData name="仁園 呂" userId="eef67f80-1e14-4c90-a22b-aad4575b3ef9" providerId="ADAL" clId="{FC75A137-0438-4E64-A2F8-CF022979D0B8}" dt="2020-06-22T05:15:38.236" v="1183"/>
          <ac:inkMkLst>
            <pc:docMk/>
            <pc:sldMk cId="3521456572" sldId="409"/>
            <ac:inkMk id="68" creationId="{936559F2-42FF-4711-8CA0-82701FEFB0C1}"/>
          </ac:inkMkLst>
        </pc:inkChg>
        <pc:inkChg chg="mod">
          <ac:chgData name="仁園 呂" userId="eef67f80-1e14-4c90-a22b-aad4575b3ef9" providerId="ADAL" clId="{FC75A137-0438-4E64-A2F8-CF022979D0B8}" dt="2020-06-22T05:15:38.236" v="1183"/>
          <ac:inkMkLst>
            <pc:docMk/>
            <pc:sldMk cId="3521456572" sldId="409"/>
            <ac:inkMk id="69" creationId="{855B6A3F-DFB7-4B73-A2A8-E17840F0445C}"/>
          </ac:inkMkLst>
        </pc:inkChg>
        <pc:inkChg chg="mod">
          <ac:chgData name="仁園 呂" userId="eef67f80-1e14-4c90-a22b-aad4575b3ef9" providerId="ADAL" clId="{FC75A137-0438-4E64-A2F8-CF022979D0B8}" dt="2020-06-22T05:15:38.236" v="1183"/>
          <ac:inkMkLst>
            <pc:docMk/>
            <pc:sldMk cId="3521456572" sldId="409"/>
            <ac:inkMk id="70" creationId="{88965ACC-68D7-431D-9932-78432BDABA2A}"/>
          </ac:inkMkLst>
        </pc:inkChg>
        <pc:inkChg chg="mod">
          <ac:chgData name="仁園 呂" userId="eef67f80-1e14-4c90-a22b-aad4575b3ef9" providerId="ADAL" clId="{FC75A137-0438-4E64-A2F8-CF022979D0B8}" dt="2020-06-22T05:15:38.236" v="1183"/>
          <ac:inkMkLst>
            <pc:docMk/>
            <pc:sldMk cId="3521456572" sldId="409"/>
            <ac:inkMk id="71" creationId="{CA4CED79-C4E8-44BC-BD5A-1B406C1C5C60}"/>
          </ac:inkMkLst>
        </pc:inkChg>
        <pc:inkChg chg="mod">
          <ac:chgData name="仁園 呂" userId="eef67f80-1e14-4c90-a22b-aad4575b3ef9" providerId="ADAL" clId="{FC75A137-0438-4E64-A2F8-CF022979D0B8}" dt="2020-06-22T05:15:38.236" v="1183"/>
          <ac:inkMkLst>
            <pc:docMk/>
            <pc:sldMk cId="3521456572" sldId="409"/>
            <ac:inkMk id="72" creationId="{482940D9-F1E4-406D-9DEC-35150D8316E7}"/>
          </ac:inkMkLst>
        </pc:inkChg>
        <pc:inkChg chg="mod">
          <ac:chgData name="仁園 呂" userId="eef67f80-1e14-4c90-a22b-aad4575b3ef9" providerId="ADAL" clId="{FC75A137-0438-4E64-A2F8-CF022979D0B8}" dt="2020-06-22T05:15:42.223" v="1184"/>
          <ac:inkMkLst>
            <pc:docMk/>
            <pc:sldMk cId="3521456572" sldId="409"/>
            <ac:inkMk id="74" creationId="{1839B368-65EC-496C-8431-162968A87039}"/>
          </ac:inkMkLst>
        </pc:inkChg>
        <pc:inkChg chg="mod">
          <ac:chgData name="仁園 呂" userId="eef67f80-1e14-4c90-a22b-aad4575b3ef9" providerId="ADAL" clId="{FC75A137-0438-4E64-A2F8-CF022979D0B8}" dt="2020-06-22T05:15:42.223" v="1184"/>
          <ac:inkMkLst>
            <pc:docMk/>
            <pc:sldMk cId="3521456572" sldId="409"/>
            <ac:inkMk id="75" creationId="{97F70B8A-137F-446F-BF10-A3A8499DBE0D}"/>
          </ac:inkMkLst>
        </pc:inkChg>
        <pc:inkChg chg="mod">
          <ac:chgData name="仁園 呂" userId="eef67f80-1e14-4c90-a22b-aad4575b3ef9" providerId="ADAL" clId="{FC75A137-0438-4E64-A2F8-CF022979D0B8}" dt="2020-06-22T05:15:42.223" v="1184"/>
          <ac:inkMkLst>
            <pc:docMk/>
            <pc:sldMk cId="3521456572" sldId="409"/>
            <ac:inkMk id="76" creationId="{BF7208E2-0A81-4135-899C-19C4FB3E97B5}"/>
          </ac:inkMkLst>
        </pc:inkChg>
        <pc:inkChg chg="mod">
          <ac:chgData name="仁園 呂" userId="eef67f80-1e14-4c90-a22b-aad4575b3ef9" providerId="ADAL" clId="{FC75A137-0438-4E64-A2F8-CF022979D0B8}" dt="2020-06-22T05:15:42.223" v="1184"/>
          <ac:inkMkLst>
            <pc:docMk/>
            <pc:sldMk cId="3521456572" sldId="409"/>
            <ac:inkMk id="77" creationId="{A0C3DA8E-F37F-4868-9F4E-B4E7A70E46FC}"/>
          </ac:inkMkLst>
        </pc:inkChg>
        <pc:inkChg chg="mod">
          <ac:chgData name="仁園 呂" userId="eef67f80-1e14-4c90-a22b-aad4575b3ef9" providerId="ADAL" clId="{FC75A137-0438-4E64-A2F8-CF022979D0B8}" dt="2020-06-22T05:15:42.223" v="1184"/>
          <ac:inkMkLst>
            <pc:docMk/>
            <pc:sldMk cId="3521456572" sldId="409"/>
            <ac:inkMk id="78" creationId="{44971D85-3BF2-4CE0-9D91-F611A40F4C6D}"/>
          </ac:inkMkLst>
        </pc:inkChg>
        <pc:inkChg chg="mod">
          <ac:chgData name="仁園 呂" userId="eef67f80-1e14-4c90-a22b-aad4575b3ef9" providerId="ADAL" clId="{FC75A137-0438-4E64-A2F8-CF022979D0B8}" dt="2020-06-22T05:15:42.223" v="1184"/>
          <ac:inkMkLst>
            <pc:docMk/>
            <pc:sldMk cId="3521456572" sldId="409"/>
            <ac:inkMk id="79" creationId="{CA856E34-5634-4581-A3D9-3AD22F2642B7}"/>
          </ac:inkMkLst>
        </pc:inkChg>
        <pc:inkChg chg="mod">
          <ac:chgData name="仁園 呂" userId="eef67f80-1e14-4c90-a22b-aad4575b3ef9" providerId="ADAL" clId="{FC75A137-0438-4E64-A2F8-CF022979D0B8}" dt="2020-06-22T05:15:42.223" v="1184"/>
          <ac:inkMkLst>
            <pc:docMk/>
            <pc:sldMk cId="3521456572" sldId="409"/>
            <ac:inkMk id="80" creationId="{97C3F134-4BBF-4001-B86E-F3CDCE12F658}"/>
          </ac:inkMkLst>
        </pc:inkChg>
        <pc:inkChg chg="mod">
          <ac:chgData name="仁園 呂" userId="eef67f80-1e14-4c90-a22b-aad4575b3ef9" providerId="ADAL" clId="{FC75A137-0438-4E64-A2F8-CF022979D0B8}" dt="2020-06-22T05:16:30.538" v="1185"/>
          <ac:inkMkLst>
            <pc:docMk/>
            <pc:sldMk cId="3521456572" sldId="409"/>
            <ac:inkMk id="82" creationId="{61E16448-F718-490B-8B8A-E3E4D8D8BDA2}"/>
          </ac:inkMkLst>
        </pc:inkChg>
        <pc:inkChg chg="mod">
          <ac:chgData name="仁園 呂" userId="eef67f80-1e14-4c90-a22b-aad4575b3ef9" providerId="ADAL" clId="{FC75A137-0438-4E64-A2F8-CF022979D0B8}" dt="2020-06-22T05:16:30.538" v="1185"/>
          <ac:inkMkLst>
            <pc:docMk/>
            <pc:sldMk cId="3521456572" sldId="409"/>
            <ac:inkMk id="83" creationId="{CAAE0D9F-62C1-47B8-AC81-96E32268C3E5}"/>
          </ac:inkMkLst>
        </pc:inkChg>
        <pc:inkChg chg="mod">
          <ac:chgData name="仁園 呂" userId="eef67f80-1e14-4c90-a22b-aad4575b3ef9" providerId="ADAL" clId="{FC75A137-0438-4E64-A2F8-CF022979D0B8}" dt="2020-06-22T05:16:30.538" v="1185"/>
          <ac:inkMkLst>
            <pc:docMk/>
            <pc:sldMk cId="3521456572" sldId="409"/>
            <ac:inkMk id="84" creationId="{55B36C42-BF97-455D-80DE-8076B5C862FD}"/>
          </ac:inkMkLst>
        </pc:inkChg>
        <pc:inkChg chg="mod">
          <ac:chgData name="仁園 呂" userId="eef67f80-1e14-4c90-a22b-aad4575b3ef9" providerId="ADAL" clId="{FC75A137-0438-4E64-A2F8-CF022979D0B8}" dt="2020-06-22T05:16:30.538" v="1185"/>
          <ac:inkMkLst>
            <pc:docMk/>
            <pc:sldMk cId="3521456572" sldId="409"/>
            <ac:inkMk id="85" creationId="{A7B79BC9-3CD0-45AF-AD2B-074A94B48D68}"/>
          </ac:inkMkLst>
        </pc:inkChg>
        <pc:inkChg chg="mod">
          <ac:chgData name="仁園 呂" userId="eef67f80-1e14-4c90-a22b-aad4575b3ef9" providerId="ADAL" clId="{FC75A137-0438-4E64-A2F8-CF022979D0B8}" dt="2020-06-22T05:16:30.538" v="1185"/>
          <ac:inkMkLst>
            <pc:docMk/>
            <pc:sldMk cId="3521456572" sldId="409"/>
            <ac:inkMk id="86" creationId="{033FEA4E-8ACF-47FA-9423-B206053DEB52}"/>
          </ac:inkMkLst>
        </pc:inkChg>
        <pc:inkChg chg="mod">
          <ac:chgData name="仁園 呂" userId="eef67f80-1e14-4c90-a22b-aad4575b3ef9" providerId="ADAL" clId="{FC75A137-0438-4E64-A2F8-CF022979D0B8}" dt="2020-06-22T05:16:30.538" v="1185"/>
          <ac:inkMkLst>
            <pc:docMk/>
            <pc:sldMk cId="3521456572" sldId="409"/>
            <ac:inkMk id="87" creationId="{B399F103-22C6-4FA6-8ACC-D034208BA7BE}"/>
          </ac:inkMkLst>
        </pc:inkChg>
        <pc:inkChg chg="mod">
          <ac:chgData name="仁園 呂" userId="eef67f80-1e14-4c90-a22b-aad4575b3ef9" providerId="ADAL" clId="{FC75A137-0438-4E64-A2F8-CF022979D0B8}" dt="2020-06-22T05:16:35.442" v="1186"/>
          <ac:inkMkLst>
            <pc:docMk/>
            <pc:sldMk cId="3521456572" sldId="409"/>
            <ac:inkMk id="90" creationId="{395CFE7B-98F8-42CA-9926-222B467B674F}"/>
          </ac:inkMkLst>
        </pc:inkChg>
        <pc:inkChg chg="mod">
          <ac:chgData name="仁園 呂" userId="eef67f80-1e14-4c90-a22b-aad4575b3ef9" providerId="ADAL" clId="{FC75A137-0438-4E64-A2F8-CF022979D0B8}" dt="2020-06-22T05:16:35.442" v="1186"/>
          <ac:inkMkLst>
            <pc:docMk/>
            <pc:sldMk cId="3521456572" sldId="409"/>
            <ac:inkMk id="91" creationId="{1236EF26-A155-4F38-A009-6944D2A65A37}"/>
          </ac:inkMkLst>
        </pc:inkChg>
        <pc:inkChg chg="mod">
          <ac:chgData name="仁園 呂" userId="eef67f80-1e14-4c90-a22b-aad4575b3ef9" providerId="ADAL" clId="{FC75A137-0438-4E64-A2F8-CF022979D0B8}" dt="2020-06-22T05:16:35.442" v="1186"/>
          <ac:inkMkLst>
            <pc:docMk/>
            <pc:sldMk cId="3521456572" sldId="409"/>
            <ac:inkMk id="92" creationId="{94795567-C7DE-4010-98E3-78AF362C0F2A}"/>
          </ac:inkMkLst>
        </pc:inkChg>
        <pc:inkChg chg="mod">
          <ac:chgData name="仁園 呂" userId="eef67f80-1e14-4c90-a22b-aad4575b3ef9" providerId="ADAL" clId="{FC75A137-0438-4E64-A2F8-CF022979D0B8}" dt="2020-06-22T05:16:35.442" v="1186"/>
          <ac:inkMkLst>
            <pc:docMk/>
            <pc:sldMk cId="3521456572" sldId="409"/>
            <ac:inkMk id="93" creationId="{EE47D30C-6A07-4D09-94EF-469D8A38C62C}"/>
          </ac:inkMkLst>
        </pc:inkChg>
        <pc:inkChg chg="mod">
          <ac:chgData name="仁園 呂" userId="eef67f80-1e14-4c90-a22b-aad4575b3ef9" providerId="ADAL" clId="{FC75A137-0438-4E64-A2F8-CF022979D0B8}" dt="2020-06-22T05:16:35.442" v="1186"/>
          <ac:inkMkLst>
            <pc:docMk/>
            <pc:sldMk cId="3521456572" sldId="409"/>
            <ac:inkMk id="94" creationId="{201E6166-DE38-4EEA-BD49-8B1A5E053B39}"/>
          </ac:inkMkLst>
        </pc:inkChg>
        <pc:inkChg chg="mod">
          <ac:chgData name="仁園 呂" userId="eef67f80-1e14-4c90-a22b-aad4575b3ef9" providerId="ADAL" clId="{FC75A137-0438-4E64-A2F8-CF022979D0B8}" dt="2020-06-22T05:16:35.442" v="1186"/>
          <ac:inkMkLst>
            <pc:docMk/>
            <pc:sldMk cId="3521456572" sldId="409"/>
            <ac:inkMk id="95" creationId="{6C92CB1F-25F0-44A4-8C4F-1326C5F26A8C}"/>
          </ac:inkMkLst>
        </pc:inkChg>
        <pc:inkChg chg="mod">
          <ac:chgData name="仁園 呂" userId="eef67f80-1e14-4c90-a22b-aad4575b3ef9" providerId="ADAL" clId="{FC75A137-0438-4E64-A2F8-CF022979D0B8}" dt="2020-06-22T05:16:39.944" v="1187"/>
          <ac:inkMkLst>
            <pc:docMk/>
            <pc:sldMk cId="3521456572" sldId="409"/>
            <ac:inkMk id="97" creationId="{5CCCB1D8-10B9-4DDA-A61F-D2F741C49F69}"/>
          </ac:inkMkLst>
        </pc:inkChg>
        <pc:inkChg chg="mod">
          <ac:chgData name="仁園 呂" userId="eef67f80-1e14-4c90-a22b-aad4575b3ef9" providerId="ADAL" clId="{FC75A137-0438-4E64-A2F8-CF022979D0B8}" dt="2020-06-22T05:16:39.944" v="1187"/>
          <ac:inkMkLst>
            <pc:docMk/>
            <pc:sldMk cId="3521456572" sldId="409"/>
            <ac:inkMk id="98" creationId="{CF6F7D97-C711-4CD8-BC00-252408903A92}"/>
          </ac:inkMkLst>
        </pc:inkChg>
        <pc:inkChg chg="mod">
          <ac:chgData name="仁園 呂" userId="eef67f80-1e14-4c90-a22b-aad4575b3ef9" providerId="ADAL" clId="{FC75A137-0438-4E64-A2F8-CF022979D0B8}" dt="2020-06-22T05:16:39.944" v="1187"/>
          <ac:inkMkLst>
            <pc:docMk/>
            <pc:sldMk cId="3521456572" sldId="409"/>
            <ac:inkMk id="99" creationId="{178D17A3-7CE2-4F8A-B02F-410EA5CC98F3}"/>
          </ac:inkMkLst>
        </pc:inkChg>
        <pc:inkChg chg="mod">
          <ac:chgData name="仁園 呂" userId="eef67f80-1e14-4c90-a22b-aad4575b3ef9" providerId="ADAL" clId="{FC75A137-0438-4E64-A2F8-CF022979D0B8}" dt="2020-06-22T05:16:39.944" v="1187"/>
          <ac:inkMkLst>
            <pc:docMk/>
            <pc:sldMk cId="3521456572" sldId="409"/>
            <ac:inkMk id="100" creationId="{282AA034-75AF-487A-AC69-E294E7D39E43}"/>
          </ac:inkMkLst>
        </pc:inkChg>
        <pc:inkChg chg="mod">
          <ac:chgData name="仁園 呂" userId="eef67f80-1e14-4c90-a22b-aad4575b3ef9" providerId="ADAL" clId="{FC75A137-0438-4E64-A2F8-CF022979D0B8}" dt="2020-06-22T05:16:39.944" v="1187"/>
          <ac:inkMkLst>
            <pc:docMk/>
            <pc:sldMk cId="3521456572" sldId="409"/>
            <ac:inkMk id="101" creationId="{E8FB73F2-401D-4821-8D4C-F120D8D4E7E4}"/>
          </ac:inkMkLst>
        </pc:inkChg>
        <pc:inkChg chg="mod">
          <ac:chgData name="仁園 呂" userId="eef67f80-1e14-4c90-a22b-aad4575b3ef9" providerId="ADAL" clId="{FC75A137-0438-4E64-A2F8-CF022979D0B8}" dt="2020-06-22T05:16:39.944" v="1187"/>
          <ac:inkMkLst>
            <pc:docMk/>
            <pc:sldMk cId="3521456572" sldId="409"/>
            <ac:inkMk id="102" creationId="{05519F61-DD0D-40F8-AF80-E484C2D8DECF}"/>
          </ac:inkMkLst>
        </pc:inkChg>
        <pc:inkChg chg="mod">
          <ac:chgData name="仁園 呂" userId="eef67f80-1e14-4c90-a22b-aad4575b3ef9" providerId="ADAL" clId="{FC75A137-0438-4E64-A2F8-CF022979D0B8}" dt="2020-06-22T05:17:13.385" v="1189"/>
          <ac:inkMkLst>
            <pc:docMk/>
            <pc:sldMk cId="3521456572" sldId="409"/>
            <ac:inkMk id="105" creationId="{22A8D3FE-8BB7-4166-BAC5-44271FF035D8}"/>
          </ac:inkMkLst>
        </pc:inkChg>
        <pc:inkChg chg="mod">
          <ac:chgData name="仁園 呂" userId="eef67f80-1e14-4c90-a22b-aad4575b3ef9" providerId="ADAL" clId="{FC75A137-0438-4E64-A2F8-CF022979D0B8}" dt="2020-06-22T05:17:13.385" v="1189"/>
          <ac:inkMkLst>
            <pc:docMk/>
            <pc:sldMk cId="3521456572" sldId="409"/>
            <ac:inkMk id="106" creationId="{4CDC1997-DE5F-4FE5-8BF0-1650601762D8}"/>
          </ac:inkMkLst>
        </pc:inkChg>
        <pc:inkChg chg="mod">
          <ac:chgData name="仁園 呂" userId="eef67f80-1e14-4c90-a22b-aad4575b3ef9" providerId="ADAL" clId="{FC75A137-0438-4E64-A2F8-CF022979D0B8}" dt="2020-06-22T05:17:13.385" v="1189"/>
          <ac:inkMkLst>
            <pc:docMk/>
            <pc:sldMk cId="3521456572" sldId="409"/>
            <ac:inkMk id="107" creationId="{200A140D-5D04-49CF-97E6-1B9F2B2F4411}"/>
          </ac:inkMkLst>
        </pc:inkChg>
        <pc:inkChg chg="mod">
          <ac:chgData name="仁園 呂" userId="eef67f80-1e14-4c90-a22b-aad4575b3ef9" providerId="ADAL" clId="{FC75A137-0438-4E64-A2F8-CF022979D0B8}" dt="2020-06-22T05:17:13.385" v="1189"/>
          <ac:inkMkLst>
            <pc:docMk/>
            <pc:sldMk cId="3521456572" sldId="409"/>
            <ac:inkMk id="108" creationId="{CA872963-74EA-4753-A556-AE9465140B04}"/>
          </ac:inkMkLst>
        </pc:inkChg>
        <pc:inkChg chg="mod">
          <ac:chgData name="仁園 呂" userId="eef67f80-1e14-4c90-a22b-aad4575b3ef9" providerId="ADAL" clId="{FC75A137-0438-4E64-A2F8-CF022979D0B8}" dt="2020-06-22T05:17:13.385" v="1189"/>
          <ac:inkMkLst>
            <pc:docMk/>
            <pc:sldMk cId="3521456572" sldId="409"/>
            <ac:inkMk id="109" creationId="{3CCFEEA1-2387-405D-9052-9712B82DEEEA}"/>
          </ac:inkMkLst>
        </pc:inkChg>
        <pc:inkChg chg="mod">
          <ac:chgData name="仁園 呂" userId="eef67f80-1e14-4c90-a22b-aad4575b3ef9" providerId="ADAL" clId="{FC75A137-0438-4E64-A2F8-CF022979D0B8}" dt="2020-06-22T05:17:13.385" v="1189"/>
          <ac:inkMkLst>
            <pc:docMk/>
            <pc:sldMk cId="3521456572" sldId="409"/>
            <ac:inkMk id="110" creationId="{A1C87297-1AF3-4713-A6E7-E696B2143C00}"/>
          </ac:inkMkLst>
        </pc:inkChg>
        <pc:inkChg chg="mod">
          <ac:chgData name="仁園 呂" userId="eef67f80-1e14-4c90-a22b-aad4575b3ef9" providerId="ADAL" clId="{FC75A137-0438-4E64-A2F8-CF022979D0B8}" dt="2020-06-22T05:17:13.385" v="1189"/>
          <ac:inkMkLst>
            <pc:docMk/>
            <pc:sldMk cId="3521456572" sldId="409"/>
            <ac:inkMk id="111" creationId="{B881C8A8-2525-4306-B10E-CDA99374133A}"/>
          </ac:inkMkLst>
        </pc:inkChg>
        <pc:inkChg chg="mod">
          <ac:chgData name="仁園 呂" userId="eef67f80-1e14-4c90-a22b-aad4575b3ef9" providerId="ADAL" clId="{FC75A137-0438-4E64-A2F8-CF022979D0B8}" dt="2020-06-22T05:17:13.385" v="1189"/>
          <ac:inkMkLst>
            <pc:docMk/>
            <pc:sldMk cId="3521456572" sldId="409"/>
            <ac:inkMk id="112" creationId="{A71B234A-1570-4C49-A394-EB3FBD23B7E2}"/>
          </ac:inkMkLst>
        </pc:inkChg>
        <pc:inkChg chg="mod">
          <ac:chgData name="仁園 呂" userId="eef67f80-1e14-4c90-a22b-aad4575b3ef9" providerId="ADAL" clId="{FC75A137-0438-4E64-A2F8-CF022979D0B8}" dt="2020-06-22T05:17:13.385" v="1189"/>
          <ac:inkMkLst>
            <pc:docMk/>
            <pc:sldMk cId="3521456572" sldId="409"/>
            <ac:inkMk id="113" creationId="{5F7D852B-7B51-47F0-8E2F-98657E60FF48}"/>
          </ac:inkMkLst>
        </pc:inkChg>
        <pc:inkChg chg="mod">
          <ac:chgData name="仁園 呂" userId="eef67f80-1e14-4c90-a22b-aad4575b3ef9" providerId="ADAL" clId="{FC75A137-0438-4E64-A2F8-CF022979D0B8}" dt="2020-06-22T05:17:13.385" v="1189"/>
          <ac:inkMkLst>
            <pc:docMk/>
            <pc:sldMk cId="3521456572" sldId="409"/>
            <ac:inkMk id="115" creationId="{B17A9532-56DC-4D0D-910F-C2AA88123E68}"/>
          </ac:inkMkLst>
        </pc:inkChg>
        <pc:inkChg chg="mod">
          <ac:chgData name="仁園 呂" userId="eef67f80-1e14-4c90-a22b-aad4575b3ef9" providerId="ADAL" clId="{FC75A137-0438-4E64-A2F8-CF022979D0B8}" dt="2020-06-22T05:17:13.385" v="1189"/>
          <ac:inkMkLst>
            <pc:docMk/>
            <pc:sldMk cId="3521456572" sldId="409"/>
            <ac:inkMk id="116" creationId="{1201094F-B541-4B2E-8916-63D67CDEFBE4}"/>
          </ac:inkMkLst>
        </pc:inkChg>
        <pc:inkChg chg="mod">
          <ac:chgData name="仁園 呂" userId="eef67f80-1e14-4c90-a22b-aad4575b3ef9" providerId="ADAL" clId="{FC75A137-0438-4E64-A2F8-CF022979D0B8}" dt="2020-06-22T05:17:13.385" v="1189"/>
          <ac:inkMkLst>
            <pc:docMk/>
            <pc:sldMk cId="3521456572" sldId="409"/>
            <ac:inkMk id="117" creationId="{04379E5E-7B46-44AF-9CC1-356C9BAF6C80}"/>
          </ac:inkMkLst>
        </pc:inkChg>
        <pc:inkChg chg="mod">
          <ac:chgData name="仁園 呂" userId="eef67f80-1e14-4c90-a22b-aad4575b3ef9" providerId="ADAL" clId="{FC75A137-0438-4E64-A2F8-CF022979D0B8}" dt="2020-06-22T05:17:13.385" v="1189"/>
          <ac:inkMkLst>
            <pc:docMk/>
            <pc:sldMk cId="3521456572" sldId="409"/>
            <ac:inkMk id="118" creationId="{0C1E69EE-4CC9-4BAB-B63B-40067B8CA0B7}"/>
          </ac:inkMkLst>
        </pc:inkChg>
        <pc:inkChg chg="mod">
          <ac:chgData name="仁園 呂" userId="eef67f80-1e14-4c90-a22b-aad4575b3ef9" providerId="ADAL" clId="{FC75A137-0438-4E64-A2F8-CF022979D0B8}" dt="2020-06-22T05:17:18.850" v="1190"/>
          <ac:inkMkLst>
            <pc:docMk/>
            <pc:sldMk cId="3521456572" sldId="409"/>
            <ac:inkMk id="119" creationId="{2C65B1E4-F081-49A4-823D-811A822C39B3}"/>
          </ac:inkMkLst>
        </pc:inkChg>
        <pc:inkChg chg="mod">
          <ac:chgData name="仁園 呂" userId="eef67f80-1e14-4c90-a22b-aad4575b3ef9" providerId="ADAL" clId="{FC75A137-0438-4E64-A2F8-CF022979D0B8}" dt="2020-06-22T05:17:18.850" v="1190"/>
          <ac:inkMkLst>
            <pc:docMk/>
            <pc:sldMk cId="3521456572" sldId="409"/>
            <ac:inkMk id="120" creationId="{4C816A70-0D00-4BB3-98F2-1FD5685355DA}"/>
          </ac:inkMkLst>
        </pc:inkChg>
        <pc:inkChg chg="mod">
          <ac:chgData name="仁園 呂" userId="eef67f80-1e14-4c90-a22b-aad4575b3ef9" providerId="ADAL" clId="{FC75A137-0438-4E64-A2F8-CF022979D0B8}" dt="2020-06-22T05:17:18.850" v="1190"/>
          <ac:inkMkLst>
            <pc:docMk/>
            <pc:sldMk cId="3521456572" sldId="409"/>
            <ac:inkMk id="121" creationId="{9B99D9E5-AEDE-436D-849E-C2CA87C7F741}"/>
          </ac:inkMkLst>
        </pc:inkChg>
        <pc:inkChg chg="mod">
          <ac:chgData name="仁園 呂" userId="eef67f80-1e14-4c90-a22b-aad4575b3ef9" providerId="ADAL" clId="{FC75A137-0438-4E64-A2F8-CF022979D0B8}" dt="2020-06-22T05:17:18.850" v="1190"/>
          <ac:inkMkLst>
            <pc:docMk/>
            <pc:sldMk cId="3521456572" sldId="409"/>
            <ac:inkMk id="125" creationId="{6FF0A218-CEDA-427C-8995-B5DD97DEA260}"/>
          </ac:inkMkLst>
        </pc:inkChg>
        <pc:inkChg chg="mod">
          <ac:chgData name="仁園 呂" userId="eef67f80-1e14-4c90-a22b-aad4575b3ef9" providerId="ADAL" clId="{FC75A137-0438-4E64-A2F8-CF022979D0B8}" dt="2020-06-22T05:17:18.850" v="1190"/>
          <ac:inkMkLst>
            <pc:docMk/>
            <pc:sldMk cId="3521456572" sldId="409"/>
            <ac:inkMk id="126" creationId="{0F96958A-D9EE-4A6F-B2F6-1DEF4FB24E0E}"/>
          </ac:inkMkLst>
        </pc:inkChg>
        <pc:inkChg chg="mod">
          <ac:chgData name="仁園 呂" userId="eef67f80-1e14-4c90-a22b-aad4575b3ef9" providerId="ADAL" clId="{FC75A137-0438-4E64-A2F8-CF022979D0B8}" dt="2020-06-22T05:17:18.850" v="1190"/>
          <ac:inkMkLst>
            <pc:docMk/>
            <pc:sldMk cId="3521456572" sldId="409"/>
            <ac:inkMk id="127" creationId="{058C2B4B-19DF-4EC0-8FE0-3075D89028DF}"/>
          </ac:inkMkLst>
        </pc:inkChg>
        <pc:inkChg chg="mod">
          <ac:chgData name="仁園 呂" userId="eef67f80-1e14-4c90-a22b-aad4575b3ef9" providerId="ADAL" clId="{FC75A137-0438-4E64-A2F8-CF022979D0B8}" dt="2020-06-22T05:17:18.850" v="1190"/>
          <ac:inkMkLst>
            <pc:docMk/>
            <pc:sldMk cId="3521456572" sldId="409"/>
            <ac:inkMk id="128" creationId="{D0806F8E-A9CE-4110-9377-A1BF1F34822E}"/>
          </ac:inkMkLst>
        </pc:inkChg>
        <pc:inkChg chg="mod">
          <ac:chgData name="仁園 呂" userId="eef67f80-1e14-4c90-a22b-aad4575b3ef9" providerId="ADAL" clId="{FC75A137-0438-4E64-A2F8-CF022979D0B8}" dt="2020-06-22T05:17:18.850" v="1190"/>
          <ac:inkMkLst>
            <pc:docMk/>
            <pc:sldMk cId="3521456572" sldId="409"/>
            <ac:inkMk id="129" creationId="{FE2AF890-2126-4786-96FE-884A2DAE726E}"/>
          </ac:inkMkLst>
        </pc:inkChg>
        <pc:inkChg chg="mod">
          <ac:chgData name="仁園 呂" userId="eef67f80-1e14-4c90-a22b-aad4575b3ef9" providerId="ADAL" clId="{FC75A137-0438-4E64-A2F8-CF022979D0B8}" dt="2020-06-22T05:17:18.850" v="1190"/>
          <ac:inkMkLst>
            <pc:docMk/>
            <pc:sldMk cId="3521456572" sldId="409"/>
            <ac:inkMk id="130" creationId="{7E138E8D-C8AA-41CA-90B7-5FEA28C37938}"/>
          </ac:inkMkLst>
        </pc:inkChg>
        <pc:inkChg chg="mod">
          <ac:chgData name="仁園 呂" userId="eef67f80-1e14-4c90-a22b-aad4575b3ef9" providerId="ADAL" clId="{FC75A137-0438-4E64-A2F8-CF022979D0B8}" dt="2020-06-22T05:17:18.850" v="1190"/>
          <ac:inkMkLst>
            <pc:docMk/>
            <pc:sldMk cId="3521456572" sldId="409"/>
            <ac:inkMk id="131" creationId="{3B1CEC86-CE6C-4F15-9F3A-FA0394E2AFFE}"/>
          </ac:inkMkLst>
        </pc:inkChg>
        <pc:inkChg chg="mod">
          <ac:chgData name="仁園 呂" userId="eef67f80-1e14-4c90-a22b-aad4575b3ef9" providerId="ADAL" clId="{FC75A137-0438-4E64-A2F8-CF022979D0B8}" dt="2020-06-22T05:17:18.850" v="1190"/>
          <ac:inkMkLst>
            <pc:docMk/>
            <pc:sldMk cId="3521456572" sldId="409"/>
            <ac:inkMk id="132" creationId="{7B08E259-0417-460F-86B4-740E0DD8107E}"/>
          </ac:inkMkLst>
        </pc:inkChg>
        <pc:inkChg chg="mod">
          <ac:chgData name="仁園 呂" userId="eef67f80-1e14-4c90-a22b-aad4575b3ef9" providerId="ADAL" clId="{FC75A137-0438-4E64-A2F8-CF022979D0B8}" dt="2020-06-22T05:17:18.850" v="1190"/>
          <ac:inkMkLst>
            <pc:docMk/>
            <pc:sldMk cId="3521456572" sldId="409"/>
            <ac:inkMk id="133" creationId="{DBA79C34-473F-46BE-B04C-AA9E2C764F39}"/>
          </ac:inkMkLst>
        </pc:inkChg>
        <pc:inkChg chg="mod">
          <ac:chgData name="仁園 呂" userId="eef67f80-1e14-4c90-a22b-aad4575b3ef9" providerId="ADAL" clId="{FC75A137-0438-4E64-A2F8-CF022979D0B8}" dt="2020-06-22T05:17:18.850" v="1190"/>
          <ac:inkMkLst>
            <pc:docMk/>
            <pc:sldMk cId="3521456572" sldId="409"/>
            <ac:inkMk id="134" creationId="{3639E993-5AB0-4803-BB4B-A7F87EFE9ADC}"/>
          </ac:inkMkLst>
        </pc:inkChg>
        <pc:inkChg chg="mod">
          <ac:chgData name="仁園 呂" userId="eef67f80-1e14-4c90-a22b-aad4575b3ef9" providerId="ADAL" clId="{FC75A137-0438-4E64-A2F8-CF022979D0B8}" dt="2020-06-22T05:17:18.850" v="1190"/>
          <ac:inkMkLst>
            <pc:docMk/>
            <pc:sldMk cId="3521456572" sldId="409"/>
            <ac:inkMk id="135" creationId="{9DCB1743-7043-4DD9-B4C9-C3DDAD52AC1C}"/>
          </ac:inkMkLst>
        </pc:inkChg>
        <pc:inkChg chg="mod">
          <ac:chgData name="仁園 呂" userId="eef67f80-1e14-4c90-a22b-aad4575b3ef9" providerId="ADAL" clId="{FC75A137-0438-4E64-A2F8-CF022979D0B8}" dt="2020-06-22T05:17:18.850" v="1190"/>
          <ac:inkMkLst>
            <pc:docMk/>
            <pc:sldMk cId="3521456572" sldId="409"/>
            <ac:inkMk id="136" creationId="{2BFC7E64-9819-4A26-953F-97B665913045}"/>
          </ac:inkMkLst>
        </pc:inkChg>
        <pc:inkChg chg="mod">
          <ac:chgData name="仁園 呂" userId="eef67f80-1e14-4c90-a22b-aad4575b3ef9" providerId="ADAL" clId="{FC75A137-0438-4E64-A2F8-CF022979D0B8}" dt="2020-06-22T05:17:18.850" v="1190"/>
          <ac:inkMkLst>
            <pc:docMk/>
            <pc:sldMk cId="3521456572" sldId="409"/>
            <ac:inkMk id="137" creationId="{0DFBFCB8-9BAB-43FF-81AA-15B21A1F879C}"/>
          </ac:inkMkLst>
        </pc:inkChg>
        <pc:inkChg chg="mod">
          <ac:chgData name="仁園 呂" userId="eef67f80-1e14-4c90-a22b-aad4575b3ef9" providerId="ADAL" clId="{FC75A137-0438-4E64-A2F8-CF022979D0B8}" dt="2020-06-22T05:17:28.991" v="1191"/>
          <ac:inkMkLst>
            <pc:docMk/>
            <pc:sldMk cId="3521456572" sldId="409"/>
            <ac:inkMk id="140" creationId="{FDB147B8-CF44-4AFC-AD20-326D7EFC38C2}"/>
          </ac:inkMkLst>
        </pc:inkChg>
        <pc:inkChg chg="mod">
          <ac:chgData name="仁園 呂" userId="eef67f80-1e14-4c90-a22b-aad4575b3ef9" providerId="ADAL" clId="{FC75A137-0438-4E64-A2F8-CF022979D0B8}" dt="2020-06-22T05:17:28.991" v="1191"/>
          <ac:inkMkLst>
            <pc:docMk/>
            <pc:sldMk cId="3521456572" sldId="409"/>
            <ac:inkMk id="141" creationId="{FDCB5DAC-55A7-4742-AA60-B4A8D06C9134}"/>
          </ac:inkMkLst>
        </pc:inkChg>
        <pc:inkChg chg="mod">
          <ac:chgData name="仁園 呂" userId="eef67f80-1e14-4c90-a22b-aad4575b3ef9" providerId="ADAL" clId="{FC75A137-0438-4E64-A2F8-CF022979D0B8}" dt="2020-06-22T05:17:28.991" v="1191"/>
          <ac:inkMkLst>
            <pc:docMk/>
            <pc:sldMk cId="3521456572" sldId="409"/>
            <ac:inkMk id="142" creationId="{AF50059C-8964-4AFE-B568-7FC4EFE61244}"/>
          </ac:inkMkLst>
        </pc:inkChg>
        <pc:inkChg chg="mod">
          <ac:chgData name="仁園 呂" userId="eef67f80-1e14-4c90-a22b-aad4575b3ef9" providerId="ADAL" clId="{FC75A137-0438-4E64-A2F8-CF022979D0B8}" dt="2020-06-22T05:17:28.991" v="1191"/>
          <ac:inkMkLst>
            <pc:docMk/>
            <pc:sldMk cId="3521456572" sldId="409"/>
            <ac:inkMk id="143" creationId="{42E3D767-C082-48F0-BA80-68203745CAF5}"/>
          </ac:inkMkLst>
        </pc:inkChg>
        <pc:inkChg chg="mod">
          <ac:chgData name="仁園 呂" userId="eef67f80-1e14-4c90-a22b-aad4575b3ef9" providerId="ADAL" clId="{FC75A137-0438-4E64-A2F8-CF022979D0B8}" dt="2020-06-22T05:17:28.991" v="1191"/>
          <ac:inkMkLst>
            <pc:docMk/>
            <pc:sldMk cId="3521456572" sldId="409"/>
            <ac:inkMk id="144" creationId="{4F8752A3-77A9-46C1-B849-2642C8078DEF}"/>
          </ac:inkMkLst>
        </pc:inkChg>
        <pc:inkChg chg="mod">
          <ac:chgData name="仁園 呂" userId="eef67f80-1e14-4c90-a22b-aad4575b3ef9" providerId="ADAL" clId="{FC75A137-0438-4E64-A2F8-CF022979D0B8}" dt="2020-06-22T05:17:28.991" v="1191"/>
          <ac:inkMkLst>
            <pc:docMk/>
            <pc:sldMk cId="3521456572" sldId="409"/>
            <ac:inkMk id="145" creationId="{0023B34E-57B3-4178-9A9D-FA46CA3A674C}"/>
          </ac:inkMkLst>
        </pc:inkChg>
        <pc:inkChg chg="mod">
          <ac:chgData name="仁園 呂" userId="eef67f80-1e14-4c90-a22b-aad4575b3ef9" providerId="ADAL" clId="{FC75A137-0438-4E64-A2F8-CF022979D0B8}" dt="2020-06-22T05:17:28.991" v="1191"/>
          <ac:inkMkLst>
            <pc:docMk/>
            <pc:sldMk cId="3521456572" sldId="409"/>
            <ac:inkMk id="146" creationId="{54A19AE5-B4CE-4224-B38D-E900FB3228A2}"/>
          </ac:inkMkLst>
        </pc:inkChg>
        <pc:inkChg chg="mod">
          <ac:chgData name="仁園 呂" userId="eef67f80-1e14-4c90-a22b-aad4575b3ef9" providerId="ADAL" clId="{FC75A137-0438-4E64-A2F8-CF022979D0B8}" dt="2020-06-22T05:17:28.991" v="1191"/>
          <ac:inkMkLst>
            <pc:docMk/>
            <pc:sldMk cId="3521456572" sldId="409"/>
            <ac:inkMk id="147" creationId="{1FCCB4F2-6B77-45CB-B6DF-D7A12EADC76D}"/>
          </ac:inkMkLst>
        </pc:inkChg>
        <pc:inkChg chg="mod">
          <ac:chgData name="仁園 呂" userId="eef67f80-1e14-4c90-a22b-aad4575b3ef9" providerId="ADAL" clId="{FC75A137-0438-4E64-A2F8-CF022979D0B8}" dt="2020-06-22T05:17:28.991" v="1191"/>
          <ac:inkMkLst>
            <pc:docMk/>
            <pc:sldMk cId="3521456572" sldId="409"/>
            <ac:inkMk id="148" creationId="{20F6B10D-8AA2-4533-A599-0DFCAEC6A57A}"/>
          </ac:inkMkLst>
        </pc:inkChg>
        <pc:inkChg chg="mod">
          <ac:chgData name="仁園 呂" userId="eef67f80-1e14-4c90-a22b-aad4575b3ef9" providerId="ADAL" clId="{FC75A137-0438-4E64-A2F8-CF022979D0B8}" dt="2020-06-22T05:17:41.957" v="1192"/>
          <ac:inkMkLst>
            <pc:docMk/>
            <pc:sldMk cId="3521456572" sldId="409"/>
            <ac:inkMk id="149" creationId="{09A7CBEB-E362-4CBF-A631-60C6FDDCCE22}"/>
          </ac:inkMkLst>
        </pc:inkChg>
        <pc:inkChg chg="mod">
          <ac:chgData name="仁園 呂" userId="eef67f80-1e14-4c90-a22b-aad4575b3ef9" providerId="ADAL" clId="{FC75A137-0438-4E64-A2F8-CF022979D0B8}" dt="2020-06-22T05:17:41.957" v="1192"/>
          <ac:inkMkLst>
            <pc:docMk/>
            <pc:sldMk cId="3521456572" sldId="409"/>
            <ac:inkMk id="150" creationId="{3104F946-307E-4038-BE78-91B95941AB13}"/>
          </ac:inkMkLst>
        </pc:inkChg>
        <pc:inkChg chg="mod">
          <ac:chgData name="仁園 呂" userId="eef67f80-1e14-4c90-a22b-aad4575b3ef9" providerId="ADAL" clId="{FC75A137-0438-4E64-A2F8-CF022979D0B8}" dt="2020-06-22T05:17:41.957" v="1192"/>
          <ac:inkMkLst>
            <pc:docMk/>
            <pc:sldMk cId="3521456572" sldId="409"/>
            <ac:inkMk id="151" creationId="{1239B2EA-5C69-436F-8FA3-EA59283C2353}"/>
          </ac:inkMkLst>
        </pc:inkChg>
        <pc:inkChg chg="mod">
          <ac:chgData name="仁園 呂" userId="eef67f80-1e14-4c90-a22b-aad4575b3ef9" providerId="ADAL" clId="{FC75A137-0438-4E64-A2F8-CF022979D0B8}" dt="2020-06-22T05:17:41.957" v="1192"/>
          <ac:inkMkLst>
            <pc:docMk/>
            <pc:sldMk cId="3521456572" sldId="409"/>
            <ac:inkMk id="152" creationId="{CDE39907-7F55-4CF2-B143-14F4F4F8A98B}"/>
          </ac:inkMkLst>
        </pc:inkChg>
        <pc:inkChg chg="mod">
          <ac:chgData name="仁園 呂" userId="eef67f80-1e14-4c90-a22b-aad4575b3ef9" providerId="ADAL" clId="{FC75A137-0438-4E64-A2F8-CF022979D0B8}" dt="2020-06-22T05:17:41.957" v="1192"/>
          <ac:inkMkLst>
            <pc:docMk/>
            <pc:sldMk cId="3521456572" sldId="409"/>
            <ac:inkMk id="153" creationId="{45196EF9-FCD1-4BA0-B399-835E3B391A4D}"/>
          </ac:inkMkLst>
        </pc:inkChg>
        <pc:inkChg chg="mod">
          <ac:chgData name="仁園 呂" userId="eef67f80-1e14-4c90-a22b-aad4575b3ef9" providerId="ADAL" clId="{FC75A137-0438-4E64-A2F8-CF022979D0B8}" dt="2020-06-22T05:17:41.957" v="1192"/>
          <ac:inkMkLst>
            <pc:docMk/>
            <pc:sldMk cId="3521456572" sldId="409"/>
            <ac:inkMk id="154" creationId="{61A19593-110D-4E33-83D2-C88462D3E354}"/>
          </ac:inkMkLst>
        </pc:inkChg>
        <pc:inkChg chg="mod">
          <ac:chgData name="仁園 呂" userId="eef67f80-1e14-4c90-a22b-aad4575b3ef9" providerId="ADAL" clId="{FC75A137-0438-4E64-A2F8-CF022979D0B8}" dt="2020-06-22T05:17:41.957" v="1192"/>
          <ac:inkMkLst>
            <pc:docMk/>
            <pc:sldMk cId="3521456572" sldId="409"/>
            <ac:inkMk id="155" creationId="{3A024637-3997-4DAB-8A07-C74B9D1FDF22}"/>
          </ac:inkMkLst>
        </pc:inkChg>
        <pc:inkChg chg="mod">
          <ac:chgData name="仁園 呂" userId="eef67f80-1e14-4c90-a22b-aad4575b3ef9" providerId="ADAL" clId="{FC75A137-0438-4E64-A2F8-CF022979D0B8}" dt="2020-06-22T05:22:40.493" v="1212" actId="164"/>
          <ac:inkMkLst>
            <pc:docMk/>
            <pc:sldMk cId="3521456572" sldId="409"/>
            <ac:inkMk id="156" creationId="{9DA9D28B-211C-4CEB-BE00-42FAC824D1B8}"/>
          </ac:inkMkLst>
        </pc:inkChg>
        <pc:inkChg chg="mod">
          <ac:chgData name="仁園 呂" userId="eef67f80-1e14-4c90-a22b-aad4575b3ef9" providerId="ADAL" clId="{FC75A137-0438-4E64-A2F8-CF022979D0B8}" dt="2020-06-22T05:22:40.493" v="1212" actId="164"/>
          <ac:inkMkLst>
            <pc:docMk/>
            <pc:sldMk cId="3521456572" sldId="409"/>
            <ac:inkMk id="157" creationId="{F6882108-E5D2-46D8-BADA-60B388BC5BED}"/>
          </ac:inkMkLst>
        </pc:inkChg>
        <pc:inkChg chg="mod">
          <ac:chgData name="仁園 呂" userId="eef67f80-1e14-4c90-a22b-aad4575b3ef9" providerId="ADAL" clId="{FC75A137-0438-4E64-A2F8-CF022979D0B8}" dt="2020-06-22T05:22:40.493" v="1212" actId="164"/>
          <ac:inkMkLst>
            <pc:docMk/>
            <pc:sldMk cId="3521456572" sldId="409"/>
            <ac:inkMk id="158" creationId="{3C9081E7-9A8E-4557-A07D-3ECCBD282114}"/>
          </ac:inkMkLst>
        </pc:inkChg>
        <pc:inkChg chg="mod">
          <ac:chgData name="仁園 呂" userId="eef67f80-1e14-4c90-a22b-aad4575b3ef9" providerId="ADAL" clId="{FC75A137-0438-4E64-A2F8-CF022979D0B8}" dt="2020-06-22T05:17:41.957" v="1192"/>
          <ac:inkMkLst>
            <pc:docMk/>
            <pc:sldMk cId="3521456572" sldId="409"/>
            <ac:inkMk id="163" creationId="{D6160D3C-23A4-4864-A489-28DD813D2748}"/>
          </ac:inkMkLst>
        </pc:inkChg>
        <pc:inkChg chg="mod">
          <ac:chgData name="仁園 呂" userId="eef67f80-1e14-4c90-a22b-aad4575b3ef9" providerId="ADAL" clId="{FC75A137-0438-4E64-A2F8-CF022979D0B8}" dt="2020-06-22T05:17:41.957" v="1192"/>
          <ac:inkMkLst>
            <pc:docMk/>
            <pc:sldMk cId="3521456572" sldId="409"/>
            <ac:inkMk id="164" creationId="{82F48512-8C70-4A3F-BFE3-4B7945D988AA}"/>
          </ac:inkMkLst>
        </pc:inkChg>
        <pc:inkChg chg="mod">
          <ac:chgData name="仁園 呂" userId="eef67f80-1e14-4c90-a22b-aad4575b3ef9" providerId="ADAL" clId="{FC75A137-0438-4E64-A2F8-CF022979D0B8}" dt="2020-06-22T05:17:41.957" v="1192"/>
          <ac:inkMkLst>
            <pc:docMk/>
            <pc:sldMk cId="3521456572" sldId="409"/>
            <ac:inkMk id="165" creationId="{E9B18939-9F54-4ECF-B484-85C55E0C8010}"/>
          </ac:inkMkLst>
        </pc:inkChg>
        <pc:inkChg chg="mod">
          <ac:chgData name="仁園 呂" userId="eef67f80-1e14-4c90-a22b-aad4575b3ef9" providerId="ADAL" clId="{FC75A137-0438-4E64-A2F8-CF022979D0B8}" dt="2020-06-22T05:17:41.957" v="1192"/>
          <ac:inkMkLst>
            <pc:docMk/>
            <pc:sldMk cId="3521456572" sldId="409"/>
            <ac:inkMk id="166" creationId="{A0A2E714-ED44-44B8-93FF-5BF6A707CD29}"/>
          </ac:inkMkLst>
        </pc:inkChg>
        <pc:inkChg chg="mod">
          <ac:chgData name="仁園 呂" userId="eef67f80-1e14-4c90-a22b-aad4575b3ef9" providerId="ADAL" clId="{FC75A137-0438-4E64-A2F8-CF022979D0B8}" dt="2020-06-22T05:17:41.957" v="1192"/>
          <ac:inkMkLst>
            <pc:docMk/>
            <pc:sldMk cId="3521456572" sldId="409"/>
            <ac:inkMk id="167" creationId="{451F720A-BE73-4C81-AA41-D5CBE46037E3}"/>
          </ac:inkMkLst>
        </pc:inkChg>
        <pc:inkChg chg="mod">
          <ac:chgData name="仁園 呂" userId="eef67f80-1e14-4c90-a22b-aad4575b3ef9" providerId="ADAL" clId="{FC75A137-0438-4E64-A2F8-CF022979D0B8}" dt="2020-06-22T05:17:41.957" v="1192"/>
          <ac:inkMkLst>
            <pc:docMk/>
            <pc:sldMk cId="3521456572" sldId="409"/>
            <ac:inkMk id="168" creationId="{96560A25-F751-4658-B152-3D5932BE28A2}"/>
          </ac:inkMkLst>
        </pc:inkChg>
        <pc:inkChg chg="mod">
          <ac:chgData name="仁園 呂" userId="eef67f80-1e14-4c90-a22b-aad4575b3ef9" providerId="ADAL" clId="{FC75A137-0438-4E64-A2F8-CF022979D0B8}" dt="2020-06-22T05:17:41.957" v="1192"/>
          <ac:inkMkLst>
            <pc:docMk/>
            <pc:sldMk cId="3521456572" sldId="409"/>
            <ac:inkMk id="169" creationId="{40FD2A6C-59B6-472B-9E56-EB05F58FAADA}"/>
          </ac:inkMkLst>
        </pc:inkChg>
        <pc:inkChg chg="mod">
          <ac:chgData name="仁園 呂" userId="eef67f80-1e14-4c90-a22b-aad4575b3ef9" providerId="ADAL" clId="{FC75A137-0438-4E64-A2F8-CF022979D0B8}" dt="2020-06-22T05:17:41.957" v="1192"/>
          <ac:inkMkLst>
            <pc:docMk/>
            <pc:sldMk cId="3521456572" sldId="409"/>
            <ac:inkMk id="170" creationId="{A1DEC629-E799-408B-B2A0-D39CEB0911C9}"/>
          </ac:inkMkLst>
        </pc:inkChg>
        <pc:inkChg chg="mod">
          <ac:chgData name="仁園 呂" userId="eef67f80-1e14-4c90-a22b-aad4575b3ef9" providerId="ADAL" clId="{FC75A137-0438-4E64-A2F8-CF022979D0B8}" dt="2020-06-22T05:17:41.957" v="1192"/>
          <ac:inkMkLst>
            <pc:docMk/>
            <pc:sldMk cId="3521456572" sldId="409"/>
            <ac:inkMk id="171" creationId="{81D6A8F0-32D5-4DB8-A4D6-08AC7006C5A6}"/>
          </ac:inkMkLst>
        </pc:inkChg>
        <pc:inkChg chg="mod">
          <ac:chgData name="仁園 呂" userId="eef67f80-1e14-4c90-a22b-aad4575b3ef9" providerId="ADAL" clId="{FC75A137-0438-4E64-A2F8-CF022979D0B8}" dt="2020-06-22T05:17:41.957" v="1192"/>
          <ac:inkMkLst>
            <pc:docMk/>
            <pc:sldMk cId="3521456572" sldId="409"/>
            <ac:inkMk id="172" creationId="{52167591-EE99-4789-A80F-697985FD0DE3}"/>
          </ac:inkMkLst>
        </pc:inkChg>
        <pc:inkChg chg="mod">
          <ac:chgData name="仁園 呂" userId="eef67f80-1e14-4c90-a22b-aad4575b3ef9" providerId="ADAL" clId="{FC75A137-0438-4E64-A2F8-CF022979D0B8}" dt="2020-06-22T05:17:41.957" v="1192"/>
          <ac:inkMkLst>
            <pc:docMk/>
            <pc:sldMk cId="3521456572" sldId="409"/>
            <ac:inkMk id="173" creationId="{2EDE6565-93D7-4314-9BC8-FC026643A837}"/>
          </ac:inkMkLst>
        </pc:inkChg>
        <pc:inkChg chg="mod">
          <ac:chgData name="仁園 呂" userId="eef67f80-1e14-4c90-a22b-aad4575b3ef9" providerId="ADAL" clId="{FC75A137-0438-4E64-A2F8-CF022979D0B8}" dt="2020-06-22T05:17:41.957" v="1192"/>
          <ac:inkMkLst>
            <pc:docMk/>
            <pc:sldMk cId="3521456572" sldId="409"/>
            <ac:inkMk id="174" creationId="{A4049C7B-BCCA-4C20-839E-3EAEA8C5B6A1}"/>
          </ac:inkMkLst>
        </pc:inkChg>
        <pc:inkChg chg="mod">
          <ac:chgData name="仁園 呂" userId="eef67f80-1e14-4c90-a22b-aad4575b3ef9" providerId="ADAL" clId="{FC75A137-0438-4E64-A2F8-CF022979D0B8}" dt="2020-06-22T05:17:41.957" v="1192"/>
          <ac:inkMkLst>
            <pc:docMk/>
            <pc:sldMk cId="3521456572" sldId="409"/>
            <ac:inkMk id="175" creationId="{967CC255-B525-48AC-9F7D-BA7D8A90B9C8}"/>
          </ac:inkMkLst>
        </pc:inkChg>
        <pc:inkChg chg="mod">
          <ac:chgData name="仁園 呂" userId="eef67f80-1e14-4c90-a22b-aad4575b3ef9" providerId="ADAL" clId="{FC75A137-0438-4E64-A2F8-CF022979D0B8}" dt="2020-06-22T05:17:41.957" v="1192"/>
          <ac:inkMkLst>
            <pc:docMk/>
            <pc:sldMk cId="3521456572" sldId="409"/>
            <ac:inkMk id="176" creationId="{6A0BB8F0-92EE-4F40-8F39-40137D9991E7}"/>
          </ac:inkMkLst>
        </pc:inkChg>
        <pc:inkChg chg="mod">
          <ac:chgData name="仁園 呂" userId="eef67f80-1e14-4c90-a22b-aad4575b3ef9" providerId="ADAL" clId="{FC75A137-0438-4E64-A2F8-CF022979D0B8}" dt="2020-06-22T05:17:41.957" v="1192"/>
          <ac:inkMkLst>
            <pc:docMk/>
            <pc:sldMk cId="3521456572" sldId="409"/>
            <ac:inkMk id="177" creationId="{06B159D8-72A4-44DF-B3E2-F9B6CB398968}"/>
          </ac:inkMkLst>
        </pc:inkChg>
        <pc:inkChg chg="mod">
          <ac:chgData name="仁園 呂" userId="eef67f80-1e14-4c90-a22b-aad4575b3ef9" providerId="ADAL" clId="{FC75A137-0438-4E64-A2F8-CF022979D0B8}" dt="2020-06-22T05:17:41.957" v="1192"/>
          <ac:inkMkLst>
            <pc:docMk/>
            <pc:sldMk cId="3521456572" sldId="409"/>
            <ac:inkMk id="178" creationId="{54F1FFAE-A487-4805-86A8-9F8E62035ADF}"/>
          </ac:inkMkLst>
        </pc:inkChg>
        <pc:inkChg chg="mod">
          <ac:chgData name="仁園 呂" userId="eef67f80-1e14-4c90-a22b-aad4575b3ef9" providerId="ADAL" clId="{FC75A137-0438-4E64-A2F8-CF022979D0B8}" dt="2020-06-22T05:17:41.957" v="1192"/>
          <ac:inkMkLst>
            <pc:docMk/>
            <pc:sldMk cId="3521456572" sldId="409"/>
            <ac:inkMk id="179" creationId="{8315D76D-82C5-499A-A935-7F9B8E098BFB}"/>
          </ac:inkMkLst>
        </pc:inkChg>
        <pc:inkChg chg="mod">
          <ac:chgData name="仁園 呂" userId="eef67f80-1e14-4c90-a22b-aad4575b3ef9" providerId="ADAL" clId="{FC75A137-0438-4E64-A2F8-CF022979D0B8}" dt="2020-06-22T05:17:41.957" v="1192"/>
          <ac:inkMkLst>
            <pc:docMk/>
            <pc:sldMk cId="3521456572" sldId="409"/>
            <ac:inkMk id="180" creationId="{789754B6-1831-4701-A599-B191CBB98636}"/>
          </ac:inkMkLst>
        </pc:inkChg>
        <pc:inkChg chg="mod">
          <ac:chgData name="仁園 呂" userId="eef67f80-1e14-4c90-a22b-aad4575b3ef9" providerId="ADAL" clId="{FC75A137-0438-4E64-A2F8-CF022979D0B8}" dt="2020-06-22T05:17:41.957" v="1192"/>
          <ac:inkMkLst>
            <pc:docMk/>
            <pc:sldMk cId="3521456572" sldId="409"/>
            <ac:inkMk id="181" creationId="{95558E36-F97A-4FF9-9EFC-8AE81145B590}"/>
          </ac:inkMkLst>
        </pc:inkChg>
        <pc:inkChg chg="mod">
          <ac:chgData name="仁園 呂" userId="eef67f80-1e14-4c90-a22b-aad4575b3ef9" providerId="ADAL" clId="{FC75A137-0438-4E64-A2F8-CF022979D0B8}" dt="2020-06-22T05:17:41.957" v="1192"/>
          <ac:inkMkLst>
            <pc:docMk/>
            <pc:sldMk cId="3521456572" sldId="409"/>
            <ac:inkMk id="182" creationId="{5E411275-6A6C-4D3E-819E-BA8F0CC72F70}"/>
          </ac:inkMkLst>
        </pc:inkChg>
        <pc:inkChg chg="mod">
          <ac:chgData name="仁園 呂" userId="eef67f80-1e14-4c90-a22b-aad4575b3ef9" providerId="ADAL" clId="{FC75A137-0438-4E64-A2F8-CF022979D0B8}" dt="2020-06-22T05:17:41.957" v="1192"/>
          <ac:inkMkLst>
            <pc:docMk/>
            <pc:sldMk cId="3521456572" sldId="409"/>
            <ac:inkMk id="183" creationId="{548E7F21-9F04-4951-9FAB-4ADE78069960}"/>
          </ac:inkMkLst>
        </pc:inkChg>
        <pc:inkChg chg="mod">
          <ac:chgData name="仁園 呂" userId="eef67f80-1e14-4c90-a22b-aad4575b3ef9" providerId="ADAL" clId="{FC75A137-0438-4E64-A2F8-CF022979D0B8}" dt="2020-06-22T05:17:41.957" v="1192"/>
          <ac:inkMkLst>
            <pc:docMk/>
            <pc:sldMk cId="3521456572" sldId="409"/>
            <ac:inkMk id="184" creationId="{E6818A4B-29BD-4829-A07F-17CF6C249DBE}"/>
          </ac:inkMkLst>
        </pc:inkChg>
        <pc:inkChg chg="mod">
          <ac:chgData name="仁園 呂" userId="eef67f80-1e14-4c90-a22b-aad4575b3ef9" providerId="ADAL" clId="{FC75A137-0438-4E64-A2F8-CF022979D0B8}" dt="2020-06-22T05:17:41.957" v="1192"/>
          <ac:inkMkLst>
            <pc:docMk/>
            <pc:sldMk cId="3521456572" sldId="409"/>
            <ac:inkMk id="185" creationId="{07FCA0FE-C62A-4718-A3A8-3BDB44B46AAA}"/>
          </ac:inkMkLst>
        </pc:inkChg>
        <pc:inkChg chg="mod">
          <ac:chgData name="仁園 呂" userId="eef67f80-1e14-4c90-a22b-aad4575b3ef9" providerId="ADAL" clId="{FC75A137-0438-4E64-A2F8-CF022979D0B8}" dt="2020-06-22T05:17:41.957" v="1192"/>
          <ac:inkMkLst>
            <pc:docMk/>
            <pc:sldMk cId="3521456572" sldId="409"/>
            <ac:inkMk id="186" creationId="{99D40CA6-E4FC-4FC0-BD70-624CE44D7F3A}"/>
          </ac:inkMkLst>
        </pc:inkChg>
        <pc:inkChg chg="mod">
          <ac:chgData name="仁園 呂" userId="eef67f80-1e14-4c90-a22b-aad4575b3ef9" providerId="ADAL" clId="{FC75A137-0438-4E64-A2F8-CF022979D0B8}" dt="2020-06-22T05:17:41.957" v="1192"/>
          <ac:inkMkLst>
            <pc:docMk/>
            <pc:sldMk cId="3521456572" sldId="409"/>
            <ac:inkMk id="187" creationId="{01FFE6A1-A3B7-467B-9964-86839AE34139}"/>
          </ac:inkMkLst>
        </pc:inkChg>
        <pc:inkChg chg="mod">
          <ac:chgData name="仁園 呂" userId="eef67f80-1e14-4c90-a22b-aad4575b3ef9" providerId="ADAL" clId="{FC75A137-0438-4E64-A2F8-CF022979D0B8}" dt="2020-06-22T05:17:41.957" v="1192"/>
          <ac:inkMkLst>
            <pc:docMk/>
            <pc:sldMk cId="3521456572" sldId="409"/>
            <ac:inkMk id="188" creationId="{B8414543-049D-461E-984C-DE7E34B90135}"/>
          </ac:inkMkLst>
        </pc:inkChg>
        <pc:inkChg chg="mod">
          <ac:chgData name="仁園 呂" userId="eef67f80-1e14-4c90-a22b-aad4575b3ef9" providerId="ADAL" clId="{FC75A137-0438-4E64-A2F8-CF022979D0B8}" dt="2020-06-22T05:17:41.957" v="1192"/>
          <ac:inkMkLst>
            <pc:docMk/>
            <pc:sldMk cId="3521456572" sldId="409"/>
            <ac:inkMk id="189" creationId="{3E1CEF54-928E-43F3-8F77-C974A9F06785}"/>
          </ac:inkMkLst>
        </pc:inkChg>
        <pc:inkChg chg="mod">
          <ac:chgData name="仁園 呂" userId="eef67f80-1e14-4c90-a22b-aad4575b3ef9" providerId="ADAL" clId="{FC75A137-0438-4E64-A2F8-CF022979D0B8}" dt="2020-06-22T05:17:41.957" v="1192"/>
          <ac:inkMkLst>
            <pc:docMk/>
            <pc:sldMk cId="3521456572" sldId="409"/>
            <ac:inkMk id="190" creationId="{1BD327CC-7AE4-48F0-863F-6550519AD047}"/>
          </ac:inkMkLst>
        </pc:inkChg>
        <pc:inkChg chg="mod">
          <ac:chgData name="仁園 呂" userId="eef67f80-1e14-4c90-a22b-aad4575b3ef9" providerId="ADAL" clId="{FC75A137-0438-4E64-A2F8-CF022979D0B8}" dt="2020-06-22T05:17:41.957" v="1192"/>
          <ac:inkMkLst>
            <pc:docMk/>
            <pc:sldMk cId="3521456572" sldId="409"/>
            <ac:inkMk id="191" creationId="{F5B23EC8-7816-4C0E-83CF-B6A1FD11A00D}"/>
          </ac:inkMkLst>
        </pc:inkChg>
        <pc:inkChg chg="mod">
          <ac:chgData name="仁園 呂" userId="eef67f80-1e14-4c90-a22b-aad4575b3ef9" providerId="ADAL" clId="{FC75A137-0438-4E64-A2F8-CF022979D0B8}" dt="2020-06-22T05:18:07.150" v="1193"/>
          <ac:inkMkLst>
            <pc:docMk/>
            <pc:sldMk cId="3521456572" sldId="409"/>
            <ac:inkMk id="197" creationId="{865939E9-A2BB-4625-8D6F-14F484254FC7}"/>
          </ac:inkMkLst>
        </pc:inkChg>
        <pc:inkChg chg="mod">
          <ac:chgData name="仁園 呂" userId="eef67f80-1e14-4c90-a22b-aad4575b3ef9" providerId="ADAL" clId="{FC75A137-0438-4E64-A2F8-CF022979D0B8}" dt="2020-06-22T05:18:07.150" v="1193"/>
          <ac:inkMkLst>
            <pc:docMk/>
            <pc:sldMk cId="3521456572" sldId="409"/>
            <ac:inkMk id="198" creationId="{D8C171A7-E201-4C04-A251-880791FDCA0E}"/>
          </ac:inkMkLst>
        </pc:inkChg>
        <pc:inkChg chg="mod">
          <ac:chgData name="仁園 呂" userId="eef67f80-1e14-4c90-a22b-aad4575b3ef9" providerId="ADAL" clId="{FC75A137-0438-4E64-A2F8-CF022979D0B8}" dt="2020-06-22T05:18:07.150" v="1193"/>
          <ac:inkMkLst>
            <pc:docMk/>
            <pc:sldMk cId="3521456572" sldId="409"/>
            <ac:inkMk id="199" creationId="{2835AA13-1DD5-45BE-A883-ACA4C4DE7566}"/>
          </ac:inkMkLst>
        </pc:inkChg>
        <pc:inkChg chg="mod">
          <ac:chgData name="仁園 呂" userId="eef67f80-1e14-4c90-a22b-aad4575b3ef9" providerId="ADAL" clId="{FC75A137-0438-4E64-A2F8-CF022979D0B8}" dt="2020-06-22T05:18:07.150" v="1193"/>
          <ac:inkMkLst>
            <pc:docMk/>
            <pc:sldMk cId="3521456572" sldId="409"/>
            <ac:inkMk id="200" creationId="{5361EDE8-A15D-4244-9019-F0BD1FC6E917}"/>
          </ac:inkMkLst>
        </pc:inkChg>
        <pc:inkChg chg="mod">
          <ac:chgData name="仁園 呂" userId="eef67f80-1e14-4c90-a22b-aad4575b3ef9" providerId="ADAL" clId="{FC75A137-0438-4E64-A2F8-CF022979D0B8}" dt="2020-06-22T05:18:07.150" v="1193"/>
          <ac:inkMkLst>
            <pc:docMk/>
            <pc:sldMk cId="3521456572" sldId="409"/>
            <ac:inkMk id="201" creationId="{2F4BD95D-7620-4A7D-A80F-16786708CD31}"/>
          </ac:inkMkLst>
        </pc:inkChg>
        <pc:inkChg chg="mod">
          <ac:chgData name="仁園 呂" userId="eef67f80-1e14-4c90-a22b-aad4575b3ef9" providerId="ADAL" clId="{FC75A137-0438-4E64-A2F8-CF022979D0B8}" dt="2020-06-22T05:18:07.150" v="1193"/>
          <ac:inkMkLst>
            <pc:docMk/>
            <pc:sldMk cId="3521456572" sldId="409"/>
            <ac:inkMk id="202" creationId="{2B47059F-BD3F-45B2-ABB0-E503B3E181F7}"/>
          </ac:inkMkLst>
        </pc:inkChg>
        <pc:inkChg chg="mod">
          <ac:chgData name="仁園 呂" userId="eef67f80-1e14-4c90-a22b-aad4575b3ef9" providerId="ADAL" clId="{FC75A137-0438-4E64-A2F8-CF022979D0B8}" dt="2020-06-22T05:18:07.150" v="1193"/>
          <ac:inkMkLst>
            <pc:docMk/>
            <pc:sldMk cId="3521456572" sldId="409"/>
            <ac:inkMk id="203" creationId="{26FA63A4-CB7B-471B-884B-DD90C3DAC713}"/>
          </ac:inkMkLst>
        </pc:inkChg>
        <pc:inkChg chg="mod">
          <ac:chgData name="仁園 呂" userId="eef67f80-1e14-4c90-a22b-aad4575b3ef9" providerId="ADAL" clId="{FC75A137-0438-4E64-A2F8-CF022979D0B8}" dt="2020-06-22T05:18:07.150" v="1193"/>
          <ac:inkMkLst>
            <pc:docMk/>
            <pc:sldMk cId="3521456572" sldId="409"/>
            <ac:inkMk id="204" creationId="{002D4C63-81B5-4D99-B1C0-BDDA9EE6C667}"/>
          </ac:inkMkLst>
        </pc:inkChg>
        <pc:inkChg chg="mod">
          <ac:chgData name="仁園 呂" userId="eef67f80-1e14-4c90-a22b-aad4575b3ef9" providerId="ADAL" clId="{FC75A137-0438-4E64-A2F8-CF022979D0B8}" dt="2020-06-22T05:18:07.150" v="1193"/>
          <ac:inkMkLst>
            <pc:docMk/>
            <pc:sldMk cId="3521456572" sldId="409"/>
            <ac:inkMk id="205" creationId="{94241D39-7A6E-449D-9F1E-DB4D0BC4E143}"/>
          </ac:inkMkLst>
        </pc:inkChg>
        <pc:inkChg chg="mod">
          <ac:chgData name="仁園 呂" userId="eef67f80-1e14-4c90-a22b-aad4575b3ef9" providerId="ADAL" clId="{FC75A137-0438-4E64-A2F8-CF022979D0B8}" dt="2020-06-22T05:18:07.150" v="1193"/>
          <ac:inkMkLst>
            <pc:docMk/>
            <pc:sldMk cId="3521456572" sldId="409"/>
            <ac:inkMk id="206" creationId="{3381BD4D-E59C-494B-A383-AF0AA884BC4D}"/>
          </ac:inkMkLst>
        </pc:inkChg>
        <pc:inkChg chg="mod">
          <ac:chgData name="仁園 呂" userId="eef67f80-1e14-4c90-a22b-aad4575b3ef9" providerId="ADAL" clId="{FC75A137-0438-4E64-A2F8-CF022979D0B8}" dt="2020-06-22T05:18:07.150" v="1193"/>
          <ac:inkMkLst>
            <pc:docMk/>
            <pc:sldMk cId="3521456572" sldId="409"/>
            <ac:inkMk id="207" creationId="{BCE2AB02-461E-48B4-9333-80E153498B7B}"/>
          </ac:inkMkLst>
        </pc:inkChg>
        <pc:inkChg chg="mod">
          <ac:chgData name="仁園 呂" userId="eef67f80-1e14-4c90-a22b-aad4575b3ef9" providerId="ADAL" clId="{FC75A137-0438-4E64-A2F8-CF022979D0B8}" dt="2020-06-22T05:18:07.150" v="1193"/>
          <ac:inkMkLst>
            <pc:docMk/>
            <pc:sldMk cId="3521456572" sldId="409"/>
            <ac:inkMk id="208" creationId="{DD91F7FB-6BAA-48BD-B8C6-DCFEB85BCBA7}"/>
          </ac:inkMkLst>
        </pc:inkChg>
        <pc:inkChg chg="mod">
          <ac:chgData name="仁園 呂" userId="eef67f80-1e14-4c90-a22b-aad4575b3ef9" providerId="ADAL" clId="{FC75A137-0438-4E64-A2F8-CF022979D0B8}" dt="2020-06-22T05:18:07.150" v="1193"/>
          <ac:inkMkLst>
            <pc:docMk/>
            <pc:sldMk cId="3521456572" sldId="409"/>
            <ac:inkMk id="209" creationId="{28A6E54A-45E0-4846-B0FE-3CFD5A8FE2FF}"/>
          </ac:inkMkLst>
        </pc:inkChg>
        <pc:inkChg chg="mod">
          <ac:chgData name="仁園 呂" userId="eef67f80-1e14-4c90-a22b-aad4575b3ef9" providerId="ADAL" clId="{FC75A137-0438-4E64-A2F8-CF022979D0B8}" dt="2020-06-22T05:18:16.162" v="1194"/>
          <ac:inkMkLst>
            <pc:docMk/>
            <pc:sldMk cId="3521456572" sldId="409"/>
            <ac:inkMk id="212" creationId="{DC473516-D350-4E98-82C0-AF401B11C350}"/>
          </ac:inkMkLst>
        </pc:inkChg>
        <pc:inkChg chg="mod">
          <ac:chgData name="仁園 呂" userId="eef67f80-1e14-4c90-a22b-aad4575b3ef9" providerId="ADAL" clId="{FC75A137-0438-4E64-A2F8-CF022979D0B8}" dt="2020-06-22T05:18:16.162" v="1194"/>
          <ac:inkMkLst>
            <pc:docMk/>
            <pc:sldMk cId="3521456572" sldId="409"/>
            <ac:inkMk id="213" creationId="{41FA9322-2107-4A50-AC7D-6FB750EC507A}"/>
          </ac:inkMkLst>
        </pc:inkChg>
        <pc:inkChg chg="mod">
          <ac:chgData name="仁園 呂" userId="eef67f80-1e14-4c90-a22b-aad4575b3ef9" providerId="ADAL" clId="{FC75A137-0438-4E64-A2F8-CF022979D0B8}" dt="2020-06-22T05:18:16.162" v="1194"/>
          <ac:inkMkLst>
            <pc:docMk/>
            <pc:sldMk cId="3521456572" sldId="409"/>
            <ac:inkMk id="214" creationId="{6A13F18A-E7EE-4A26-92F0-38F36CD2D145}"/>
          </ac:inkMkLst>
        </pc:inkChg>
        <pc:inkChg chg="mod">
          <ac:chgData name="仁園 呂" userId="eef67f80-1e14-4c90-a22b-aad4575b3ef9" providerId="ADAL" clId="{FC75A137-0438-4E64-A2F8-CF022979D0B8}" dt="2020-06-22T05:18:16.162" v="1194"/>
          <ac:inkMkLst>
            <pc:docMk/>
            <pc:sldMk cId="3521456572" sldId="409"/>
            <ac:inkMk id="215" creationId="{7A35E2F8-D4D0-4D53-BD16-D2DC8AFEE9A7}"/>
          </ac:inkMkLst>
        </pc:inkChg>
        <pc:inkChg chg="mod">
          <ac:chgData name="仁園 呂" userId="eef67f80-1e14-4c90-a22b-aad4575b3ef9" providerId="ADAL" clId="{FC75A137-0438-4E64-A2F8-CF022979D0B8}" dt="2020-06-22T05:18:16.162" v="1194"/>
          <ac:inkMkLst>
            <pc:docMk/>
            <pc:sldMk cId="3521456572" sldId="409"/>
            <ac:inkMk id="216" creationId="{DD16C2DB-4E9B-4BC3-9386-1433386B201A}"/>
          </ac:inkMkLst>
        </pc:inkChg>
        <pc:inkChg chg="mod">
          <ac:chgData name="仁園 呂" userId="eef67f80-1e14-4c90-a22b-aad4575b3ef9" providerId="ADAL" clId="{FC75A137-0438-4E64-A2F8-CF022979D0B8}" dt="2020-06-22T05:18:16.162" v="1194"/>
          <ac:inkMkLst>
            <pc:docMk/>
            <pc:sldMk cId="3521456572" sldId="409"/>
            <ac:inkMk id="217" creationId="{ECDF1503-3E3A-4E0B-B777-80296A5763E8}"/>
          </ac:inkMkLst>
        </pc:inkChg>
        <pc:inkChg chg="mod">
          <ac:chgData name="仁園 呂" userId="eef67f80-1e14-4c90-a22b-aad4575b3ef9" providerId="ADAL" clId="{FC75A137-0438-4E64-A2F8-CF022979D0B8}" dt="2020-06-22T05:18:16.162" v="1194"/>
          <ac:inkMkLst>
            <pc:docMk/>
            <pc:sldMk cId="3521456572" sldId="409"/>
            <ac:inkMk id="218" creationId="{B5119F0F-2631-4509-A962-C57232C3202D}"/>
          </ac:inkMkLst>
        </pc:inkChg>
        <pc:inkChg chg="mod">
          <ac:chgData name="仁園 呂" userId="eef67f80-1e14-4c90-a22b-aad4575b3ef9" providerId="ADAL" clId="{FC75A137-0438-4E64-A2F8-CF022979D0B8}" dt="2020-06-22T05:18:16.162" v="1194"/>
          <ac:inkMkLst>
            <pc:docMk/>
            <pc:sldMk cId="3521456572" sldId="409"/>
            <ac:inkMk id="219" creationId="{A2B1E983-79CB-4569-AAB7-6B95231C04AB}"/>
          </ac:inkMkLst>
        </pc:inkChg>
        <pc:inkChg chg="mod">
          <ac:chgData name="仁園 呂" userId="eef67f80-1e14-4c90-a22b-aad4575b3ef9" providerId="ADAL" clId="{FC75A137-0438-4E64-A2F8-CF022979D0B8}" dt="2020-06-22T05:18:16.162" v="1194"/>
          <ac:inkMkLst>
            <pc:docMk/>
            <pc:sldMk cId="3521456572" sldId="409"/>
            <ac:inkMk id="220" creationId="{92B665A2-D337-46A0-96AA-14EDC7B882A2}"/>
          </ac:inkMkLst>
        </pc:inkChg>
        <pc:inkChg chg="mod">
          <ac:chgData name="仁園 呂" userId="eef67f80-1e14-4c90-a22b-aad4575b3ef9" providerId="ADAL" clId="{FC75A137-0438-4E64-A2F8-CF022979D0B8}" dt="2020-06-22T05:18:16.162" v="1194"/>
          <ac:inkMkLst>
            <pc:docMk/>
            <pc:sldMk cId="3521456572" sldId="409"/>
            <ac:inkMk id="221" creationId="{AF45DF3A-41A0-4BA3-B1F8-65B6C554D0AF}"/>
          </ac:inkMkLst>
        </pc:inkChg>
        <pc:inkChg chg="mod">
          <ac:chgData name="仁園 呂" userId="eef67f80-1e14-4c90-a22b-aad4575b3ef9" providerId="ADAL" clId="{FC75A137-0438-4E64-A2F8-CF022979D0B8}" dt="2020-06-22T05:18:16.162" v="1194"/>
          <ac:inkMkLst>
            <pc:docMk/>
            <pc:sldMk cId="3521456572" sldId="409"/>
            <ac:inkMk id="222" creationId="{64649E75-6A82-4951-95DF-65F98F5E9346}"/>
          </ac:inkMkLst>
        </pc:inkChg>
        <pc:inkChg chg="mod">
          <ac:chgData name="仁園 呂" userId="eef67f80-1e14-4c90-a22b-aad4575b3ef9" providerId="ADAL" clId="{FC75A137-0438-4E64-A2F8-CF022979D0B8}" dt="2020-06-22T05:18:16.162" v="1194"/>
          <ac:inkMkLst>
            <pc:docMk/>
            <pc:sldMk cId="3521456572" sldId="409"/>
            <ac:inkMk id="223" creationId="{AD1D8E22-78D7-4CD9-BCBB-9FD424581BB0}"/>
          </ac:inkMkLst>
        </pc:inkChg>
        <pc:inkChg chg="mod">
          <ac:chgData name="仁園 呂" userId="eef67f80-1e14-4c90-a22b-aad4575b3ef9" providerId="ADAL" clId="{FC75A137-0438-4E64-A2F8-CF022979D0B8}" dt="2020-06-22T05:18:16.162" v="1194"/>
          <ac:inkMkLst>
            <pc:docMk/>
            <pc:sldMk cId="3521456572" sldId="409"/>
            <ac:inkMk id="224" creationId="{F09C07CB-2B53-4895-BCD7-BE64C6598F65}"/>
          </ac:inkMkLst>
        </pc:inkChg>
        <pc:inkChg chg="mod">
          <ac:chgData name="仁園 呂" userId="eef67f80-1e14-4c90-a22b-aad4575b3ef9" providerId="ADAL" clId="{FC75A137-0438-4E64-A2F8-CF022979D0B8}" dt="2020-06-22T05:18:16.162" v="1194"/>
          <ac:inkMkLst>
            <pc:docMk/>
            <pc:sldMk cId="3521456572" sldId="409"/>
            <ac:inkMk id="225" creationId="{3DD487B3-7277-48FB-A7CF-71397780703A}"/>
          </ac:inkMkLst>
        </pc:inkChg>
        <pc:inkChg chg="mod">
          <ac:chgData name="仁園 呂" userId="eef67f80-1e14-4c90-a22b-aad4575b3ef9" providerId="ADAL" clId="{FC75A137-0438-4E64-A2F8-CF022979D0B8}" dt="2020-06-22T05:18:16.162" v="1194"/>
          <ac:inkMkLst>
            <pc:docMk/>
            <pc:sldMk cId="3521456572" sldId="409"/>
            <ac:inkMk id="226" creationId="{546547E5-7FD0-440F-B48D-1442155E207F}"/>
          </ac:inkMkLst>
        </pc:inkChg>
        <pc:inkChg chg="mod">
          <ac:chgData name="仁園 呂" userId="eef67f80-1e14-4c90-a22b-aad4575b3ef9" providerId="ADAL" clId="{FC75A137-0438-4E64-A2F8-CF022979D0B8}" dt="2020-06-22T05:18:16.162" v="1194"/>
          <ac:inkMkLst>
            <pc:docMk/>
            <pc:sldMk cId="3521456572" sldId="409"/>
            <ac:inkMk id="227" creationId="{4FDA1177-9E17-4E9F-ADC4-5AAEAF621455}"/>
          </ac:inkMkLst>
        </pc:inkChg>
        <pc:inkChg chg="mod">
          <ac:chgData name="仁園 呂" userId="eef67f80-1e14-4c90-a22b-aad4575b3ef9" providerId="ADAL" clId="{FC75A137-0438-4E64-A2F8-CF022979D0B8}" dt="2020-06-22T05:18:16.162" v="1194"/>
          <ac:inkMkLst>
            <pc:docMk/>
            <pc:sldMk cId="3521456572" sldId="409"/>
            <ac:inkMk id="228" creationId="{014BFE3D-480E-4547-A99F-50EB96DEFC90}"/>
          </ac:inkMkLst>
        </pc:inkChg>
        <pc:inkChg chg="mod">
          <ac:chgData name="仁園 呂" userId="eef67f80-1e14-4c90-a22b-aad4575b3ef9" providerId="ADAL" clId="{FC75A137-0438-4E64-A2F8-CF022979D0B8}" dt="2020-06-22T05:18:16.162" v="1194"/>
          <ac:inkMkLst>
            <pc:docMk/>
            <pc:sldMk cId="3521456572" sldId="409"/>
            <ac:inkMk id="229" creationId="{1CCA45A5-0F97-4EE4-A880-731446097546}"/>
          </ac:inkMkLst>
        </pc:inkChg>
        <pc:inkChg chg="mod">
          <ac:chgData name="仁園 呂" userId="eef67f80-1e14-4c90-a22b-aad4575b3ef9" providerId="ADAL" clId="{FC75A137-0438-4E64-A2F8-CF022979D0B8}" dt="2020-06-22T05:18:16.162" v="1194"/>
          <ac:inkMkLst>
            <pc:docMk/>
            <pc:sldMk cId="3521456572" sldId="409"/>
            <ac:inkMk id="230" creationId="{741E8F76-062D-45E4-8076-CC4A9FB2E02C}"/>
          </ac:inkMkLst>
        </pc:inkChg>
        <pc:inkChg chg="mod">
          <ac:chgData name="仁園 呂" userId="eef67f80-1e14-4c90-a22b-aad4575b3ef9" providerId="ADAL" clId="{FC75A137-0438-4E64-A2F8-CF022979D0B8}" dt="2020-06-22T05:18:16.162" v="1194"/>
          <ac:inkMkLst>
            <pc:docMk/>
            <pc:sldMk cId="3521456572" sldId="409"/>
            <ac:inkMk id="231" creationId="{9F3ECA7C-0E48-4E94-AB5C-E70981764720}"/>
          </ac:inkMkLst>
        </pc:inkChg>
        <pc:inkChg chg="mod">
          <ac:chgData name="仁園 呂" userId="eef67f80-1e14-4c90-a22b-aad4575b3ef9" providerId="ADAL" clId="{FC75A137-0438-4E64-A2F8-CF022979D0B8}" dt="2020-06-22T05:18:16.162" v="1194"/>
          <ac:inkMkLst>
            <pc:docMk/>
            <pc:sldMk cId="3521456572" sldId="409"/>
            <ac:inkMk id="232" creationId="{51D8FD41-CCA1-43E9-96F1-9140441204CF}"/>
          </ac:inkMkLst>
        </pc:inkChg>
        <pc:inkChg chg="mod">
          <ac:chgData name="仁園 呂" userId="eef67f80-1e14-4c90-a22b-aad4575b3ef9" providerId="ADAL" clId="{FC75A137-0438-4E64-A2F8-CF022979D0B8}" dt="2020-06-22T05:18:39.305" v="1197"/>
          <ac:inkMkLst>
            <pc:docMk/>
            <pc:sldMk cId="3521456572" sldId="409"/>
            <ac:inkMk id="236" creationId="{88C7F14F-6B4B-43FA-8E4B-8D82F5C4D807}"/>
          </ac:inkMkLst>
        </pc:inkChg>
        <pc:inkChg chg="mod">
          <ac:chgData name="仁園 呂" userId="eef67f80-1e14-4c90-a22b-aad4575b3ef9" providerId="ADAL" clId="{FC75A137-0438-4E64-A2F8-CF022979D0B8}" dt="2020-06-22T05:18:39.305" v="1197"/>
          <ac:inkMkLst>
            <pc:docMk/>
            <pc:sldMk cId="3521456572" sldId="409"/>
            <ac:inkMk id="237" creationId="{921E9CA6-70DF-4EEA-BCE9-5C4A969DBEA5}"/>
          </ac:inkMkLst>
        </pc:inkChg>
        <pc:inkChg chg="mod">
          <ac:chgData name="仁園 呂" userId="eef67f80-1e14-4c90-a22b-aad4575b3ef9" providerId="ADAL" clId="{FC75A137-0438-4E64-A2F8-CF022979D0B8}" dt="2020-06-22T05:18:39.305" v="1197"/>
          <ac:inkMkLst>
            <pc:docMk/>
            <pc:sldMk cId="3521456572" sldId="409"/>
            <ac:inkMk id="238" creationId="{EDB084A9-026A-446F-A44F-8C49A86EE613}"/>
          </ac:inkMkLst>
        </pc:inkChg>
        <pc:inkChg chg="mod">
          <ac:chgData name="仁園 呂" userId="eef67f80-1e14-4c90-a22b-aad4575b3ef9" providerId="ADAL" clId="{FC75A137-0438-4E64-A2F8-CF022979D0B8}" dt="2020-06-22T05:18:39.305" v="1197"/>
          <ac:inkMkLst>
            <pc:docMk/>
            <pc:sldMk cId="3521456572" sldId="409"/>
            <ac:inkMk id="239" creationId="{0558C16B-BA03-47EA-A92C-FFC5FC5316E3}"/>
          </ac:inkMkLst>
        </pc:inkChg>
        <pc:inkChg chg="mod">
          <ac:chgData name="仁園 呂" userId="eef67f80-1e14-4c90-a22b-aad4575b3ef9" providerId="ADAL" clId="{FC75A137-0438-4E64-A2F8-CF022979D0B8}" dt="2020-06-22T05:18:39.305" v="1197"/>
          <ac:inkMkLst>
            <pc:docMk/>
            <pc:sldMk cId="3521456572" sldId="409"/>
            <ac:inkMk id="240" creationId="{ACA7C30A-4617-489D-8D20-7CD87EFC8544}"/>
          </ac:inkMkLst>
        </pc:inkChg>
        <pc:inkChg chg="mod">
          <ac:chgData name="仁園 呂" userId="eef67f80-1e14-4c90-a22b-aad4575b3ef9" providerId="ADAL" clId="{FC75A137-0438-4E64-A2F8-CF022979D0B8}" dt="2020-06-22T05:18:39.305" v="1197"/>
          <ac:inkMkLst>
            <pc:docMk/>
            <pc:sldMk cId="3521456572" sldId="409"/>
            <ac:inkMk id="241" creationId="{63D86E0F-EF2C-48E3-8FED-252D37BB913D}"/>
          </ac:inkMkLst>
        </pc:inkChg>
        <pc:inkChg chg="mod">
          <ac:chgData name="仁園 呂" userId="eef67f80-1e14-4c90-a22b-aad4575b3ef9" providerId="ADAL" clId="{FC75A137-0438-4E64-A2F8-CF022979D0B8}" dt="2020-06-22T05:18:39.305" v="1197"/>
          <ac:inkMkLst>
            <pc:docMk/>
            <pc:sldMk cId="3521456572" sldId="409"/>
            <ac:inkMk id="244" creationId="{8CB8633E-2DF8-4012-97FF-2026E456CC2C}"/>
          </ac:inkMkLst>
        </pc:inkChg>
        <pc:inkChg chg="mod">
          <ac:chgData name="仁園 呂" userId="eef67f80-1e14-4c90-a22b-aad4575b3ef9" providerId="ADAL" clId="{FC75A137-0438-4E64-A2F8-CF022979D0B8}" dt="2020-06-22T05:18:39.305" v="1197"/>
          <ac:inkMkLst>
            <pc:docMk/>
            <pc:sldMk cId="3521456572" sldId="409"/>
            <ac:inkMk id="245" creationId="{7B2B5F2A-C85D-495F-A21A-4D1B57FC1BEB}"/>
          </ac:inkMkLst>
        </pc:inkChg>
        <pc:inkChg chg="mod">
          <ac:chgData name="仁園 呂" userId="eef67f80-1e14-4c90-a22b-aad4575b3ef9" providerId="ADAL" clId="{FC75A137-0438-4E64-A2F8-CF022979D0B8}" dt="2020-06-22T05:18:39.305" v="1197"/>
          <ac:inkMkLst>
            <pc:docMk/>
            <pc:sldMk cId="3521456572" sldId="409"/>
            <ac:inkMk id="246" creationId="{FF55AE62-291B-4AE0-9B74-7BABA1D70840}"/>
          </ac:inkMkLst>
        </pc:inkChg>
        <pc:inkChg chg="mod">
          <ac:chgData name="仁園 呂" userId="eef67f80-1e14-4c90-a22b-aad4575b3ef9" providerId="ADAL" clId="{FC75A137-0438-4E64-A2F8-CF022979D0B8}" dt="2020-06-22T05:18:39.305" v="1197"/>
          <ac:inkMkLst>
            <pc:docMk/>
            <pc:sldMk cId="3521456572" sldId="409"/>
            <ac:inkMk id="247" creationId="{DE4F3804-3B79-4E13-A1D8-2AB11EC55585}"/>
          </ac:inkMkLst>
        </pc:inkChg>
        <pc:inkChg chg="mod">
          <ac:chgData name="仁園 呂" userId="eef67f80-1e14-4c90-a22b-aad4575b3ef9" providerId="ADAL" clId="{FC75A137-0438-4E64-A2F8-CF022979D0B8}" dt="2020-06-22T05:18:39.305" v="1197"/>
          <ac:inkMkLst>
            <pc:docMk/>
            <pc:sldMk cId="3521456572" sldId="409"/>
            <ac:inkMk id="249" creationId="{86FC4A04-8F83-4445-8FF6-3351FBFE64FB}"/>
          </ac:inkMkLst>
        </pc:inkChg>
        <pc:inkChg chg="mod">
          <ac:chgData name="仁園 呂" userId="eef67f80-1e14-4c90-a22b-aad4575b3ef9" providerId="ADAL" clId="{FC75A137-0438-4E64-A2F8-CF022979D0B8}" dt="2020-06-22T05:18:39.305" v="1197"/>
          <ac:inkMkLst>
            <pc:docMk/>
            <pc:sldMk cId="3521456572" sldId="409"/>
            <ac:inkMk id="250" creationId="{A56FF5D3-7156-4528-97C6-76FCF4840412}"/>
          </ac:inkMkLst>
        </pc:inkChg>
        <pc:inkChg chg="mod">
          <ac:chgData name="仁園 呂" userId="eef67f80-1e14-4c90-a22b-aad4575b3ef9" providerId="ADAL" clId="{FC75A137-0438-4E64-A2F8-CF022979D0B8}" dt="2020-06-22T05:18:39.305" v="1197"/>
          <ac:inkMkLst>
            <pc:docMk/>
            <pc:sldMk cId="3521456572" sldId="409"/>
            <ac:inkMk id="251" creationId="{2A5C79EF-5CBC-4AD3-8AC0-D8814DB5AE06}"/>
          </ac:inkMkLst>
        </pc:inkChg>
        <pc:inkChg chg="mod">
          <ac:chgData name="仁園 呂" userId="eef67f80-1e14-4c90-a22b-aad4575b3ef9" providerId="ADAL" clId="{FC75A137-0438-4E64-A2F8-CF022979D0B8}" dt="2020-06-22T05:18:39.305" v="1197"/>
          <ac:inkMkLst>
            <pc:docMk/>
            <pc:sldMk cId="3521456572" sldId="409"/>
            <ac:inkMk id="252" creationId="{F9212018-12F9-406B-A609-9CBC52EEA0B0}"/>
          </ac:inkMkLst>
        </pc:inkChg>
        <pc:inkChg chg="mod">
          <ac:chgData name="仁園 呂" userId="eef67f80-1e14-4c90-a22b-aad4575b3ef9" providerId="ADAL" clId="{FC75A137-0438-4E64-A2F8-CF022979D0B8}" dt="2020-06-22T05:19:07.605" v="1198"/>
          <ac:inkMkLst>
            <pc:docMk/>
            <pc:sldMk cId="3521456572" sldId="409"/>
            <ac:inkMk id="255" creationId="{B1CCE03F-0BE0-430D-AD4F-C101A7828032}"/>
          </ac:inkMkLst>
        </pc:inkChg>
        <pc:inkChg chg="mod">
          <ac:chgData name="仁園 呂" userId="eef67f80-1e14-4c90-a22b-aad4575b3ef9" providerId="ADAL" clId="{FC75A137-0438-4E64-A2F8-CF022979D0B8}" dt="2020-06-22T05:19:07.605" v="1198"/>
          <ac:inkMkLst>
            <pc:docMk/>
            <pc:sldMk cId="3521456572" sldId="409"/>
            <ac:inkMk id="256" creationId="{8AB46381-8FF5-4154-8EF9-F9C0448C38BC}"/>
          </ac:inkMkLst>
        </pc:inkChg>
        <pc:inkChg chg="mod">
          <ac:chgData name="仁園 呂" userId="eef67f80-1e14-4c90-a22b-aad4575b3ef9" providerId="ADAL" clId="{FC75A137-0438-4E64-A2F8-CF022979D0B8}" dt="2020-06-22T05:19:07.605" v="1198"/>
          <ac:inkMkLst>
            <pc:docMk/>
            <pc:sldMk cId="3521456572" sldId="409"/>
            <ac:inkMk id="257" creationId="{54F5409C-5DA6-4146-ADEF-5096F8DC2EB8}"/>
          </ac:inkMkLst>
        </pc:inkChg>
        <pc:inkChg chg="mod">
          <ac:chgData name="仁園 呂" userId="eef67f80-1e14-4c90-a22b-aad4575b3ef9" providerId="ADAL" clId="{FC75A137-0438-4E64-A2F8-CF022979D0B8}" dt="2020-06-22T05:19:07.605" v="1198"/>
          <ac:inkMkLst>
            <pc:docMk/>
            <pc:sldMk cId="3521456572" sldId="409"/>
            <ac:inkMk id="258" creationId="{AB7FE08A-BF4B-4187-BBCB-6D6AF1EE3E76}"/>
          </ac:inkMkLst>
        </pc:inkChg>
        <pc:inkChg chg="mod">
          <ac:chgData name="仁園 呂" userId="eef67f80-1e14-4c90-a22b-aad4575b3ef9" providerId="ADAL" clId="{FC75A137-0438-4E64-A2F8-CF022979D0B8}" dt="2020-06-22T05:19:07.605" v="1198"/>
          <ac:inkMkLst>
            <pc:docMk/>
            <pc:sldMk cId="3521456572" sldId="409"/>
            <ac:inkMk id="259" creationId="{E1881832-A3FC-4DC2-A69C-81CC6E34D66D}"/>
          </ac:inkMkLst>
        </pc:inkChg>
        <pc:inkChg chg="mod">
          <ac:chgData name="仁園 呂" userId="eef67f80-1e14-4c90-a22b-aad4575b3ef9" providerId="ADAL" clId="{FC75A137-0438-4E64-A2F8-CF022979D0B8}" dt="2020-06-22T05:19:07.605" v="1198"/>
          <ac:inkMkLst>
            <pc:docMk/>
            <pc:sldMk cId="3521456572" sldId="409"/>
            <ac:inkMk id="260" creationId="{496C9413-9270-4481-95B2-88978EBB4182}"/>
          </ac:inkMkLst>
        </pc:inkChg>
        <pc:inkChg chg="mod">
          <ac:chgData name="仁園 呂" userId="eef67f80-1e14-4c90-a22b-aad4575b3ef9" providerId="ADAL" clId="{FC75A137-0438-4E64-A2F8-CF022979D0B8}" dt="2020-06-22T05:19:07.605" v="1198"/>
          <ac:inkMkLst>
            <pc:docMk/>
            <pc:sldMk cId="3521456572" sldId="409"/>
            <ac:inkMk id="261" creationId="{C652CA3B-6CC7-44F9-B065-F3FB8722CF5D}"/>
          </ac:inkMkLst>
        </pc:inkChg>
        <pc:inkChg chg="mod">
          <ac:chgData name="仁園 呂" userId="eef67f80-1e14-4c90-a22b-aad4575b3ef9" providerId="ADAL" clId="{FC75A137-0438-4E64-A2F8-CF022979D0B8}" dt="2020-06-22T05:19:07.605" v="1198"/>
          <ac:inkMkLst>
            <pc:docMk/>
            <pc:sldMk cId="3521456572" sldId="409"/>
            <ac:inkMk id="262" creationId="{78FAE700-B8F0-4686-ABB0-9DFE421E85D1}"/>
          </ac:inkMkLst>
        </pc:inkChg>
        <pc:inkChg chg="mod">
          <ac:chgData name="仁園 呂" userId="eef67f80-1e14-4c90-a22b-aad4575b3ef9" providerId="ADAL" clId="{FC75A137-0438-4E64-A2F8-CF022979D0B8}" dt="2020-06-22T05:19:07.605" v="1198"/>
          <ac:inkMkLst>
            <pc:docMk/>
            <pc:sldMk cId="3521456572" sldId="409"/>
            <ac:inkMk id="263" creationId="{6023C28D-AE1A-49DB-9F6B-92609ACF7D5F}"/>
          </ac:inkMkLst>
        </pc:inkChg>
        <pc:inkChg chg="mod">
          <ac:chgData name="仁園 呂" userId="eef67f80-1e14-4c90-a22b-aad4575b3ef9" providerId="ADAL" clId="{FC75A137-0438-4E64-A2F8-CF022979D0B8}" dt="2020-06-22T05:19:07.605" v="1198"/>
          <ac:inkMkLst>
            <pc:docMk/>
            <pc:sldMk cId="3521456572" sldId="409"/>
            <ac:inkMk id="264" creationId="{58FF088C-8B7A-4844-AC73-7CD5B8FE6E18}"/>
          </ac:inkMkLst>
        </pc:inkChg>
        <pc:inkChg chg="mod">
          <ac:chgData name="仁園 呂" userId="eef67f80-1e14-4c90-a22b-aad4575b3ef9" providerId="ADAL" clId="{FC75A137-0438-4E64-A2F8-CF022979D0B8}" dt="2020-06-22T05:19:07.605" v="1198"/>
          <ac:inkMkLst>
            <pc:docMk/>
            <pc:sldMk cId="3521456572" sldId="409"/>
            <ac:inkMk id="265" creationId="{54FCA9DB-F3C5-4751-BD77-DA1362851FBB}"/>
          </ac:inkMkLst>
        </pc:inkChg>
        <pc:inkChg chg="mod">
          <ac:chgData name="仁園 呂" userId="eef67f80-1e14-4c90-a22b-aad4575b3ef9" providerId="ADAL" clId="{FC75A137-0438-4E64-A2F8-CF022979D0B8}" dt="2020-06-22T05:19:07.605" v="1198"/>
          <ac:inkMkLst>
            <pc:docMk/>
            <pc:sldMk cId="3521456572" sldId="409"/>
            <ac:inkMk id="266" creationId="{F196C5D8-4899-4670-A2BE-05EF215ACF0B}"/>
          </ac:inkMkLst>
        </pc:inkChg>
        <pc:inkChg chg="mod">
          <ac:chgData name="仁園 呂" userId="eef67f80-1e14-4c90-a22b-aad4575b3ef9" providerId="ADAL" clId="{FC75A137-0438-4E64-A2F8-CF022979D0B8}" dt="2020-06-22T05:19:13.403" v="1199"/>
          <ac:inkMkLst>
            <pc:docMk/>
            <pc:sldMk cId="3521456572" sldId="409"/>
            <ac:inkMk id="269" creationId="{9218C0DA-CF01-4679-B6E8-CDD14AA88F21}"/>
          </ac:inkMkLst>
        </pc:inkChg>
        <pc:inkChg chg="mod">
          <ac:chgData name="仁園 呂" userId="eef67f80-1e14-4c90-a22b-aad4575b3ef9" providerId="ADAL" clId="{FC75A137-0438-4E64-A2F8-CF022979D0B8}" dt="2020-06-22T05:19:13.403" v="1199"/>
          <ac:inkMkLst>
            <pc:docMk/>
            <pc:sldMk cId="3521456572" sldId="409"/>
            <ac:inkMk id="270" creationId="{D3738E64-E7DE-4F9E-AEFA-C58363034891}"/>
          </ac:inkMkLst>
        </pc:inkChg>
        <pc:inkChg chg="mod">
          <ac:chgData name="仁園 呂" userId="eef67f80-1e14-4c90-a22b-aad4575b3ef9" providerId="ADAL" clId="{FC75A137-0438-4E64-A2F8-CF022979D0B8}" dt="2020-06-22T05:19:13.403" v="1199"/>
          <ac:inkMkLst>
            <pc:docMk/>
            <pc:sldMk cId="3521456572" sldId="409"/>
            <ac:inkMk id="271" creationId="{7CE8BFFD-A185-466C-A43B-261C5DCBEE7B}"/>
          </ac:inkMkLst>
        </pc:inkChg>
        <pc:inkChg chg="mod">
          <ac:chgData name="仁園 呂" userId="eef67f80-1e14-4c90-a22b-aad4575b3ef9" providerId="ADAL" clId="{FC75A137-0438-4E64-A2F8-CF022979D0B8}" dt="2020-06-22T05:22:10.192" v="1211" actId="164"/>
          <ac:inkMkLst>
            <pc:docMk/>
            <pc:sldMk cId="3521456572" sldId="409"/>
            <ac:inkMk id="272" creationId="{09D26BD4-3F48-4AD8-8E03-81969A60C7C7}"/>
          </ac:inkMkLst>
        </pc:inkChg>
        <pc:inkChg chg="mod">
          <ac:chgData name="仁園 呂" userId="eef67f80-1e14-4c90-a22b-aad4575b3ef9" providerId="ADAL" clId="{FC75A137-0438-4E64-A2F8-CF022979D0B8}" dt="2020-06-22T05:19:13.403" v="1199"/>
          <ac:inkMkLst>
            <pc:docMk/>
            <pc:sldMk cId="3521456572" sldId="409"/>
            <ac:inkMk id="273" creationId="{40A071A0-EB14-46AA-96CE-2FCE613BC13C}"/>
          </ac:inkMkLst>
        </pc:inkChg>
        <pc:inkChg chg="mod">
          <ac:chgData name="仁園 呂" userId="eef67f80-1e14-4c90-a22b-aad4575b3ef9" providerId="ADAL" clId="{FC75A137-0438-4E64-A2F8-CF022979D0B8}" dt="2020-06-22T05:19:13.403" v="1199"/>
          <ac:inkMkLst>
            <pc:docMk/>
            <pc:sldMk cId="3521456572" sldId="409"/>
            <ac:inkMk id="274" creationId="{3E432FA5-6BD1-4117-82E1-7DEC401CF078}"/>
          </ac:inkMkLst>
        </pc:inkChg>
        <pc:inkChg chg="mod">
          <ac:chgData name="仁園 呂" userId="eef67f80-1e14-4c90-a22b-aad4575b3ef9" providerId="ADAL" clId="{FC75A137-0438-4E64-A2F8-CF022979D0B8}" dt="2020-06-22T05:19:16.060" v="1200"/>
          <ac:inkMkLst>
            <pc:docMk/>
            <pc:sldMk cId="3521456572" sldId="409"/>
            <ac:inkMk id="277" creationId="{3FF57D9E-9B9F-4C47-9CE3-17E4809E2B10}"/>
          </ac:inkMkLst>
        </pc:inkChg>
        <pc:inkChg chg="mod">
          <ac:chgData name="仁園 呂" userId="eef67f80-1e14-4c90-a22b-aad4575b3ef9" providerId="ADAL" clId="{FC75A137-0438-4E64-A2F8-CF022979D0B8}" dt="2020-06-22T05:19:16.060" v="1200"/>
          <ac:inkMkLst>
            <pc:docMk/>
            <pc:sldMk cId="3521456572" sldId="409"/>
            <ac:inkMk id="278" creationId="{7D03BCFA-B619-4F0C-9323-69C34CA071B3}"/>
          </ac:inkMkLst>
        </pc:inkChg>
        <pc:inkChg chg="mod">
          <ac:chgData name="仁園 呂" userId="eef67f80-1e14-4c90-a22b-aad4575b3ef9" providerId="ADAL" clId="{FC75A137-0438-4E64-A2F8-CF022979D0B8}" dt="2020-06-22T05:19:20.929" v="1201"/>
          <ac:inkMkLst>
            <pc:docMk/>
            <pc:sldMk cId="3521456572" sldId="409"/>
            <ac:inkMk id="280" creationId="{1D8BF764-1480-4079-A4E7-CA5C27B7D75A}"/>
          </ac:inkMkLst>
        </pc:inkChg>
        <pc:inkChg chg="mod">
          <ac:chgData name="仁園 呂" userId="eef67f80-1e14-4c90-a22b-aad4575b3ef9" providerId="ADAL" clId="{FC75A137-0438-4E64-A2F8-CF022979D0B8}" dt="2020-06-22T05:19:20.929" v="1201"/>
          <ac:inkMkLst>
            <pc:docMk/>
            <pc:sldMk cId="3521456572" sldId="409"/>
            <ac:inkMk id="281" creationId="{8740F784-BEAD-4ED3-9ECD-F81EB916BF9A}"/>
          </ac:inkMkLst>
        </pc:inkChg>
        <pc:inkChg chg="mod">
          <ac:chgData name="仁園 呂" userId="eef67f80-1e14-4c90-a22b-aad4575b3ef9" providerId="ADAL" clId="{FC75A137-0438-4E64-A2F8-CF022979D0B8}" dt="2020-06-22T05:19:20.929" v="1201"/>
          <ac:inkMkLst>
            <pc:docMk/>
            <pc:sldMk cId="3521456572" sldId="409"/>
            <ac:inkMk id="282" creationId="{0B86AA54-0C07-4720-B563-AC15F3CAB96B}"/>
          </ac:inkMkLst>
        </pc:inkChg>
        <pc:inkChg chg="mod">
          <ac:chgData name="仁園 呂" userId="eef67f80-1e14-4c90-a22b-aad4575b3ef9" providerId="ADAL" clId="{FC75A137-0438-4E64-A2F8-CF022979D0B8}" dt="2020-06-22T05:19:20.929" v="1201"/>
          <ac:inkMkLst>
            <pc:docMk/>
            <pc:sldMk cId="3521456572" sldId="409"/>
            <ac:inkMk id="283" creationId="{E23E94D6-7D29-4310-B778-59BAA13FC5B3}"/>
          </ac:inkMkLst>
        </pc:inkChg>
        <pc:inkChg chg="mod">
          <ac:chgData name="仁園 呂" userId="eef67f80-1e14-4c90-a22b-aad4575b3ef9" providerId="ADAL" clId="{FC75A137-0438-4E64-A2F8-CF022979D0B8}" dt="2020-06-22T05:19:20.929" v="1201"/>
          <ac:inkMkLst>
            <pc:docMk/>
            <pc:sldMk cId="3521456572" sldId="409"/>
            <ac:inkMk id="284" creationId="{A5C01928-169B-4D1E-8B9F-5218BDC188CB}"/>
          </ac:inkMkLst>
        </pc:inkChg>
        <pc:inkChg chg="mod">
          <ac:chgData name="仁園 呂" userId="eef67f80-1e14-4c90-a22b-aad4575b3ef9" providerId="ADAL" clId="{FC75A137-0438-4E64-A2F8-CF022979D0B8}" dt="2020-06-22T05:19:20.929" v="1201"/>
          <ac:inkMkLst>
            <pc:docMk/>
            <pc:sldMk cId="3521456572" sldId="409"/>
            <ac:inkMk id="285" creationId="{D61F62C9-9468-4B4F-8972-2F3E2CD1FCCF}"/>
          </ac:inkMkLst>
        </pc:inkChg>
        <pc:inkChg chg="mod">
          <ac:chgData name="仁園 呂" userId="eef67f80-1e14-4c90-a22b-aad4575b3ef9" providerId="ADAL" clId="{FC75A137-0438-4E64-A2F8-CF022979D0B8}" dt="2020-06-22T05:19:20.929" v="1201"/>
          <ac:inkMkLst>
            <pc:docMk/>
            <pc:sldMk cId="3521456572" sldId="409"/>
            <ac:inkMk id="286" creationId="{91A3F12F-1F2C-411B-96C4-45B33003DA82}"/>
          </ac:inkMkLst>
        </pc:inkChg>
        <pc:inkChg chg="mod">
          <ac:chgData name="仁園 呂" userId="eef67f80-1e14-4c90-a22b-aad4575b3ef9" providerId="ADAL" clId="{FC75A137-0438-4E64-A2F8-CF022979D0B8}" dt="2020-06-22T05:19:20.929" v="1201"/>
          <ac:inkMkLst>
            <pc:docMk/>
            <pc:sldMk cId="3521456572" sldId="409"/>
            <ac:inkMk id="287" creationId="{CFCD98A6-3ECC-4494-B431-6023729787D7}"/>
          </ac:inkMkLst>
        </pc:inkChg>
        <pc:inkChg chg="mod">
          <ac:chgData name="仁園 呂" userId="eef67f80-1e14-4c90-a22b-aad4575b3ef9" providerId="ADAL" clId="{FC75A137-0438-4E64-A2F8-CF022979D0B8}" dt="2020-06-22T05:19:27.391" v="1202"/>
          <ac:inkMkLst>
            <pc:docMk/>
            <pc:sldMk cId="3521456572" sldId="409"/>
            <ac:inkMk id="289" creationId="{E1B25E35-85D4-4DE8-9B1C-4472674092A7}"/>
          </ac:inkMkLst>
        </pc:inkChg>
        <pc:inkChg chg="mod">
          <ac:chgData name="仁園 呂" userId="eef67f80-1e14-4c90-a22b-aad4575b3ef9" providerId="ADAL" clId="{FC75A137-0438-4E64-A2F8-CF022979D0B8}" dt="2020-06-22T05:19:27.391" v="1202"/>
          <ac:inkMkLst>
            <pc:docMk/>
            <pc:sldMk cId="3521456572" sldId="409"/>
            <ac:inkMk id="290" creationId="{2C2D5CF5-B684-4B21-9403-FF28F4478E1D}"/>
          </ac:inkMkLst>
        </pc:inkChg>
        <pc:inkChg chg="mod">
          <ac:chgData name="仁園 呂" userId="eef67f80-1e14-4c90-a22b-aad4575b3ef9" providerId="ADAL" clId="{FC75A137-0438-4E64-A2F8-CF022979D0B8}" dt="2020-06-22T05:19:27.391" v="1202"/>
          <ac:inkMkLst>
            <pc:docMk/>
            <pc:sldMk cId="3521456572" sldId="409"/>
            <ac:inkMk id="291" creationId="{3418A1AA-B408-4DB9-85E3-70FE0AA0EA01}"/>
          </ac:inkMkLst>
        </pc:inkChg>
        <pc:inkChg chg="mod">
          <ac:chgData name="仁園 呂" userId="eef67f80-1e14-4c90-a22b-aad4575b3ef9" providerId="ADAL" clId="{FC75A137-0438-4E64-A2F8-CF022979D0B8}" dt="2020-06-22T05:19:27.391" v="1202"/>
          <ac:inkMkLst>
            <pc:docMk/>
            <pc:sldMk cId="3521456572" sldId="409"/>
            <ac:inkMk id="292" creationId="{A924E8E3-5345-41C6-BCAC-C4FE98A1E9D9}"/>
          </ac:inkMkLst>
        </pc:inkChg>
        <pc:inkChg chg="mod">
          <ac:chgData name="仁園 呂" userId="eef67f80-1e14-4c90-a22b-aad4575b3ef9" providerId="ADAL" clId="{FC75A137-0438-4E64-A2F8-CF022979D0B8}" dt="2020-06-22T05:19:27.391" v="1202"/>
          <ac:inkMkLst>
            <pc:docMk/>
            <pc:sldMk cId="3521456572" sldId="409"/>
            <ac:inkMk id="293" creationId="{6EE017B7-8C54-4F0F-83B9-FC70415CEDE5}"/>
          </ac:inkMkLst>
        </pc:inkChg>
        <pc:inkChg chg="mod">
          <ac:chgData name="仁園 呂" userId="eef67f80-1e14-4c90-a22b-aad4575b3ef9" providerId="ADAL" clId="{FC75A137-0438-4E64-A2F8-CF022979D0B8}" dt="2020-06-22T05:19:28.881" v="1203"/>
          <ac:inkMkLst>
            <pc:docMk/>
            <pc:sldMk cId="3521456572" sldId="409"/>
            <ac:inkMk id="295" creationId="{CE692A82-31BC-40F2-8C68-7E1B476696CC}"/>
          </ac:inkMkLst>
        </pc:inkChg>
        <pc:inkChg chg="mod">
          <ac:chgData name="仁園 呂" userId="eef67f80-1e14-4c90-a22b-aad4575b3ef9" providerId="ADAL" clId="{FC75A137-0438-4E64-A2F8-CF022979D0B8}" dt="2020-06-22T05:19:28.881" v="1203"/>
          <ac:inkMkLst>
            <pc:docMk/>
            <pc:sldMk cId="3521456572" sldId="409"/>
            <ac:inkMk id="296" creationId="{CF0E5E87-C490-4307-BBCA-5395F81FD806}"/>
          </ac:inkMkLst>
        </pc:inkChg>
        <pc:inkChg chg="mod">
          <ac:chgData name="仁園 呂" userId="eef67f80-1e14-4c90-a22b-aad4575b3ef9" providerId="ADAL" clId="{FC75A137-0438-4E64-A2F8-CF022979D0B8}" dt="2020-06-22T05:19:31.804" v="1204"/>
          <ac:inkMkLst>
            <pc:docMk/>
            <pc:sldMk cId="3521456572" sldId="409"/>
            <ac:inkMk id="298" creationId="{1B3CE7E6-0DD5-4410-83EA-68B8E21236BA}"/>
          </ac:inkMkLst>
        </pc:inkChg>
        <pc:inkChg chg="mod">
          <ac:chgData name="仁園 呂" userId="eef67f80-1e14-4c90-a22b-aad4575b3ef9" providerId="ADAL" clId="{FC75A137-0438-4E64-A2F8-CF022979D0B8}" dt="2020-06-22T05:19:31.804" v="1204"/>
          <ac:inkMkLst>
            <pc:docMk/>
            <pc:sldMk cId="3521456572" sldId="409"/>
            <ac:inkMk id="299" creationId="{02167524-97B2-4C22-926C-5B4F365E0774}"/>
          </ac:inkMkLst>
        </pc:inkChg>
        <pc:inkChg chg="mod">
          <ac:chgData name="仁園 呂" userId="eef67f80-1e14-4c90-a22b-aad4575b3ef9" providerId="ADAL" clId="{FC75A137-0438-4E64-A2F8-CF022979D0B8}" dt="2020-06-22T05:19:31.804" v="1204"/>
          <ac:inkMkLst>
            <pc:docMk/>
            <pc:sldMk cId="3521456572" sldId="409"/>
            <ac:inkMk id="300" creationId="{83E327B9-5BFE-4A1C-B95C-339559CDC234}"/>
          </ac:inkMkLst>
        </pc:inkChg>
        <pc:inkChg chg="mod">
          <ac:chgData name="仁園 呂" userId="eef67f80-1e14-4c90-a22b-aad4575b3ef9" providerId="ADAL" clId="{FC75A137-0438-4E64-A2F8-CF022979D0B8}" dt="2020-06-22T05:19:31.804" v="1204"/>
          <ac:inkMkLst>
            <pc:docMk/>
            <pc:sldMk cId="3521456572" sldId="409"/>
            <ac:inkMk id="301" creationId="{10F99487-3F4B-4A64-A213-8453D352EA0A}"/>
          </ac:inkMkLst>
        </pc:inkChg>
        <pc:inkChg chg="mod">
          <ac:chgData name="仁園 呂" userId="eef67f80-1e14-4c90-a22b-aad4575b3ef9" providerId="ADAL" clId="{FC75A137-0438-4E64-A2F8-CF022979D0B8}" dt="2020-06-22T05:19:35.598" v="1205"/>
          <ac:inkMkLst>
            <pc:docMk/>
            <pc:sldMk cId="3521456572" sldId="409"/>
            <ac:inkMk id="304" creationId="{3CF96B21-5B9D-48F4-AF61-8D9514DB9048}"/>
          </ac:inkMkLst>
        </pc:inkChg>
        <pc:inkChg chg="mod">
          <ac:chgData name="仁園 呂" userId="eef67f80-1e14-4c90-a22b-aad4575b3ef9" providerId="ADAL" clId="{FC75A137-0438-4E64-A2F8-CF022979D0B8}" dt="2020-06-22T05:19:35.598" v="1205"/>
          <ac:inkMkLst>
            <pc:docMk/>
            <pc:sldMk cId="3521456572" sldId="409"/>
            <ac:inkMk id="305" creationId="{214B3D64-9070-4253-B8A7-34C89AB94BEB}"/>
          </ac:inkMkLst>
        </pc:inkChg>
        <pc:inkChg chg="mod">
          <ac:chgData name="仁園 呂" userId="eef67f80-1e14-4c90-a22b-aad4575b3ef9" providerId="ADAL" clId="{FC75A137-0438-4E64-A2F8-CF022979D0B8}" dt="2020-06-22T05:19:35.598" v="1205"/>
          <ac:inkMkLst>
            <pc:docMk/>
            <pc:sldMk cId="3521456572" sldId="409"/>
            <ac:inkMk id="306" creationId="{DDE46B0A-7C7C-41C5-AF25-E34D8C9B3C88}"/>
          </ac:inkMkLst>
        </pc:inkChg>
        <pc:inkChg chg="mod">
          <ac:chgData name="仁園 呂" userId="eef67f80-1e14-4c90-a22b-aad4575b3ef9" providerId="ADAL" clId="{FC75A137-0438-4E64-A2F8-CF022979D0B8}" dt="2020-06-22T05:19:35.598" v="1205"/>
          <ac:inkMkLst>
            <pc:docMk/>
            <pc:sldMk cId="3521456572" sldId="409"/>
            <ac:inkMk id="307" creationId="{09554CCF-C68A-4A3D-B168-28959DB61FAE}"/>
          </ac:inkMkLst>
        </pc:inkChg>
        <pc:inkChg chg="mod">
          <ac:chgData name="仁園 呂" userId="eef67f80-1e14-4c90-a22b-aad4575b3ef9" providerId="ADAL" clId="{FC75A137-0438-4E64-A2F8-CF022979D0B8}" dt="2020-06-22T05:19:35.598" v="1205"/>
          <ac:inkMkLst>
            <pc:docMk/>
            <pc:sldMk cId="3521456572" sldId="409"/>
            <ac:inkMk id="308" creationId="{BDAD1D4F-CA61-43C4-B277-FF4CD382E6CF}"/>
          </ac:inkMkLst>
        </pc:inkChg>
        <pc:inkChg chg="mod">
          <ac:chgData name="仁園 呂" userId="eef67f80-1e14-4c90-a22b-aad4575b3ef9" providerId="ADAL" clId="{FC75A137-0438-4E64-A2F8-CF022979D0B8}" dt="2020-06-22T05:19:35.598" v="1205"/>
          <ac:inkMkLst>
            <pc:docMk/>
            <pc:sldMk cId="3521456572" sldId="409"/>
            <ac:inkMk id="309" creationId="{5C3C94B2-F555-4D45-8682-40DA026404D9}"/>
          </ac:inkMkLst>
        </pc:inkChg>
        <pc:inkChg chg="mod">
          <ac:chgData name="仁園 呂" userId="eef67f80-1e14-4c90-a22b-aad4575b3ef9" providerId="ADAL" clId="{FC75A137-0438-4E64-A2F8-CF022979D0B8}" dt="2020-06-22T05:19:35.598" v="1205"/>
          <ac:inkMkLst>
            <pc:docMk/>
            <pc:sldMk cId="3521456572" sldId="409"/>
            <ac:inkMk id="310" creationId="{975FCAAE-7D4B-4F4E-9A4D-3F0F681B345F}"/>
          </ac:inkMkLst>
        </pc:inkChg>
        <pc:inkChg chg="mod">
          <ac:chgData name="仁園 呂" userId="eef67f80-1e14-4c90-a22b-aad4575b3ef9" providerId="ADAL" clId="{FC75A137-0438-4E64-A2F8-CF022979D0B8}" dt="2020-06-22T05:19:35.598" v="1205"/>
          <ac:inkMkLst>
            <pc:docMk/>
            <pc:sldMk cId="3521456572" sldId="409"/>
            <ac:inkMk id="311" creationId="{B97C640A-D2A7-45E1-B4E9-E6BB437A5C00}"/>
          </ac:inkMkLst>
        </pc:inkChg>
        <pc:inkChg chg="mod">
          <ac:chgData name="仁園 呂" userId="eef67f80-1e14-4c90-a22b-aad4575b3ef9" providerId="ADAL" clId="{FC75A137-0438-4E64-A2F8-CF022979D0B8}" dt="2020-06-22T05:19:42.677" v="1206"/>
          <ac:inkMkLst>
            <pc:docMk/>
            <pc:sldMk cId="3521456572" sldId="409"/>
            <ac:inkMk id="316" creationId="{932F2B0D-C656-402B-975E-7263040570C8}"/>
          </ac:inkMkLst>
        </pc:inkChg>
        <pc:inkChg chg="mod">
          <ac:chgData name="仁園 呂" userId="eef67f80-1e14-4c90-a22b-aad4575b3ef9" providerId="ADAL" clId="{FC75A137-0438-4E64-A2F8-CF022979D0B8}" dt="2020-06-22T05:19:42.677" v="1206"/>
          <ac:inkMkLst>
            <pc:docMk/>
            <pc:sldMk cId="3521456572" sldId="409"/>
            <ac:inkMk id="317" creationId="{88CB879F-5BEC-4893-B67F-9B012B7BABE3}"/>
          </ac:inkMkLst>
        </pc:inkChg>
        <pc:inkChg chg="mod">
          <ac:chgData name="仁園 呂" userId="eef67f80-1e14-4c90-a22b-aad4575b3ef9" providerId="ADAL" clId="{FC75A137-0438-4E64-A2F8-CF022979D0B8}" dt="2020-06-22T05:19:42.677" v="1206"/>
          <ac:inkMkLst>
            <pc:docMk/>
            <pc:sldMk cId="3521456572" sldId="409"/>
            <ac:inkMk id="318" creationId="{DB88338C-3120-4F92-9483-CA66D1D892D5}"/>
          </ac:inkMkLst>
        </pc:inkChg>
        <pc:inkChg chg="mod">
          <ac:chgData name="仁園 呂" userId="eef67f80-1e14-4c90-a22b-aad4575b3ef9" providerId="ADAL" clId="{FC75A137-0438-4E64-A2F8-CF022979D0B8}" dt="2020-06-22T05:19:54.247" v="1207"/>
          <ac:inkMkLst>
            <pc:docMk/>
            <pc:sldMk cId="3521456572" sldId="409"/>
            <ac:inkMk id="320" creationId="{02B185D7-9726-4223-AE1D-B616F34B2C45}"/>
          </ac:inkMkLst>
        </pc:inkChg>
        <pc:inkChg chg="mod">
          <ac:chgData name="仁園 呂" userId="eef67f80-1e14-4c90-a22b-aad4575b3ef9" providerId="ADAL" clId="{FC75A137-0438-4E64-A2F8-CF022979D0B8}" dt="2020-06-22T05:19:54.247" v="1207"/>
          <ac:inkMkLst>
            <pc:docMk/>
            <pc:sldMk cId="3521456572" sldId="409"/>
            <ac:inkMk id="321" creationId="{48696499-C342-4ADC-868E-5636539E386F}"/>
          </ac:inkMkLst>
        </pc:inkChg>
        <pc:inkChg chg="mod">
          <ac:chgData name="仁園 呂" userId="eef67f80-1e14-4c90-a22b-aad4575b3ef9" providerId="ADAL" clId="{FC75A137-0438-4E64-A2F8-CF022979D0B8}" dt="2020-06-22T05:19:54.247" v="1207"/>
          <ac:inkMkLst>
            <pc:docMk/>
            <pc:sldMk cId="3521456572" sldId="409"/>
            <ac:inkMk id="322" creationId="{6FA4ED69-C11D-4756-84FE-430E81B76148}"/>
          </ac:inkMkLst>
        </pc:inkChg>
        <pc:inkChg chg="mod">
          <ac:chgData name="仁園 呂" userId="eef67f80-1e14-4c90-a22b-aad4575b3ef9" providerId="ADAL" clId="{FC75A137-0438-4E64-A2F8-CF022979D0B8}" dt="2020-06-22T05:19:54.247" v="1207"/>
          <ac:inkMkLst>
            <pc:docMk/>
            <pc:sldMk cId="3521456572" sldId="409"/>
            <ac:inkMk id="323" creationId="{C186E97A-438D-44E1-86C0-2D7AAE994C53}"/>
          </ac:inkMkLst>
        </pc:inkChg>
        <pc:inkChg chg="mod">
          <ac:chgData name="仁園 呂" userId="eef67f80-1e14-4c90-a22b-aad4575b3ef9" providerId="ADAL" clId="{FC75A137-0438-4E64-A2F8-CF022979D0B8}" dt="2020-06-22T05:19:54.247" v="1207"/>
          <ac:inkMkLst>
            <pc:docMk/>
            <pc:sldMk cId="3521456572" sldId="409"/>
            <ac:inkMk id="324" creationId="{8653C39E-4DEF-46D3-AEAC-BDD94797A369}"/>
          </ac:inkMkLst>
        </pc:inkChg>
        <pc:inkChg chg="mod">
          <ac:chgData name="仁園 呂" userId="eef67f80-1e14-4c90-a22b-aad4575b3ef9" providerId="ADAL" clId="{FC75A137-0438-4E64-A2F8-CF022979D0B8}" dt="2020-06-22T05:19:54.247" v="1207"/>
          <ac:inkMkLst>
            <pc:docMk/>
            <pc:sldMk cId="3521456572" sldId="409"/>
            <ac:inkMk id="325" creationId="{87DF0B57-CF7B-47C7-BA50-B81064820832}"/>
          </ac:inkMkLst>
        </pc:inkChg>
        <pc:inkChg chg="mod">
          <ac:chgData name="仁園 呂" userId="eef67f80-1e14-4c90-a22b-aad4575b3ef9" providerId="ADAL" clId="{FC75A137-0438-4E64-A2F8-CF022979D0B8}" dt="2020-06-22T05:19:54.247" v="1207"/>
          <ac:inkMkLst>
            <pc:docMk/>
            <pc:sldMk cId="3521456572" sldId="409"/>
            <ac:inkMk id="326" creationId="{F0581573-6C41-414D-A0D8-9C38CBDBBE35}"/>
          </ac:inkMkLst>
        </pc:inkChg>
        <pc:inkChg chg="mod">
          <ac:chgData name="仁園 呂" userId="eef67f80-1e14-4c90-a22b-aad4575b3ef9" providerId="ADAL" clId="{FC75A137-0438-4E64-A2F8-CF022979D0B8}" dt="2020-06-22T05:19:54.247" v="1207"/>
          <ac:inkMkLst>
            <pc:docMk/>
            <pc:sldMk cId="3521456572" sldId="409"/>
            <ac:inkMk id="327" creationId="{67A24E0D-0E1D-4335-AE6B-5E2C51C8DDB2}"/>
          </ac:inkMkLst>
        </pc:inkChg>
        <pc:inkChg chg="mod">
          <ac:chgData name="仁園 呂" userId="eef67f80-1e14-4c90-a22b-aad4575b3ef9" providerId="ADAL" clId="{FC75A137-0438-4E64-A2F8-CF022979D0B8}" dt="2020-06-22T05:19:54.247" v="1207"/>
          <ac:inkMkLst>
            <pc:docMk/>
            <pc:sldMk cId="3521456572" sldId="409"/>
            <ac:inkMk id="328" creationId="{6C85BB9A-8D4B-4EF0-ADBD-2F1FC35BABC2}"/>
          </ac:inkMkLst>
        </pc:inkChg>
        <pc:inkChg chg="mod">
          <ac:chgData name="仁園 呂" userId="eef67f80-1e14-4c90-a22b-aad4575b3ef9" providerId="ADAL" clId="{FC75A137-0438-4E64-A2F8-CF022979D0B8}" dt="2020-06-22T05:19:54.247" v="1207"/>
          <ac:inkMkLst>
            <pc:docMk/>
            <pc:sldMk cId="3521456572" sldId="409"/>
            <ac:inkMk id="329" creationId="{4C70088F-9AE1-450E-8F6C-10D6D4B08DA9}"/>
          </ac:inkMkLst>
        </pc:inkChg>
        <pc:inkChg chg="mod">
          <ac:chgData name="仁園 呂" userId="eef67f80-1e14-4c90-a22b-aad4575b3ef9" providerId="ADAL" clId="{FC75A137-0438-4E64-A2F8-CF022979D0B8}" dt="2020-06-22T05:19:54.247" v="1207"/>
          <ac:inkMkLst>
            <pc:docMk/>
            <pc:sldMk cId="3521456572" sldId="409"/>
            <ac:inkMk id="330" creationId="{6C96E501-60F2-4AB6-A3DA-8394AFB1FAC9}"/>
          </ac:inkMkLst>
        </pc:inkChg>
        <pc:inkChg chg="mod">
          <ac:chgData name="仁園 呂" userId="eef67f80-1e14-4c90-a22b-aad4575b3ef9" providerId="ADAL" clId="{FC75A137-0438-4E64-A2F8-CF022979D0B8}" dt="2020-06-22T05:19:54.247" v="1207"/>
          <ac:inkMkLst>
            <pc:docMk/>
            <pc:sldMk cId="3521456572" sldId="409"/>
            <ac:inkMk id="331" creationId="{5061E494-7006-4492-A569-0F22F359E062}"/>
          </ac:inkMkLst>
        </pc:inkChg>
        <pc:inkChg chg="mod">
          <ac:chgData name="仁園 呂" userId="eef67f80-1e14-4c90-a22b-aad4575b3ef9" providerId="ADAL" clId="{FC75A137-0438-4E64-A2F8-CF022979D0B8}" dt="2020-06-22T05:19:54.247" v="1207"/>
          <ac:inkMkLst>
            <pc:docMk/>
            <pc:sldMk cId="3521456572" sldId="409"/>
            <ac:inkMk id="332" creationId="{4944430D-CA72-45BE-A6CA-F01C0333C878}"/>
          </ac:inkMkLst>
        </pc:inkChg>
        <pc:inkChg chg="mod">
          <ac:chgData name="仁園 呂" userId="eef67f80-1e14-4c90-a22b-aad4575b3ef9" providerId="ADAL" clId="{FC75A137-0438-4E64-A2F8-CF022979D0B8}" dt="2020-06-22T05:19:54.247" v="1207"/>
          <ac:inkMkLst>
            <pc:docMk/>
            <pc:sldMk cId="3521456572" sldId="409"/>
            <ac:inkMk id="333" creationId="{E940E218-42E2-4139-ACE9-5B183F313D61}"/>
          </ac:inkMkLst>
        </pc:inkChg>
        <pc:inkChg chg="mod">
          <ac:chgData name="仁園 呂" userId="eef67f80-1e14-4c90-a22b-aad4575b3ef9" providerId="ADAL" clId="{FC75A137-0438-4E64-A2F8-CF022979D0B8}" dt="2020-06-22T05:19:54.247" v="1207"/>
          <ac:inkMkLst>
            <pc:docMk/>
            <pc:sldMk cId="3521456572" sldId="409"/>
            <ac:inkMk id="334" creationId="{F90EC3BE-0757-449F-BDE2-C42DBB2615A5}"/>
          </ac:inkMkLst>
        </pc:inkChg>
        <pc:inkChg chg="mod">
          <ac:chgData name="仁園 呂" userId="eef67f80-1e14-4c90-a22b-aad4575b3ef9" providerId="ADAL" clId="{FC75A137-0438-4E64-A2F8-CF022979D0B8}" dt="2020-06-22T05:19:54.247" v="1207"/>
          <ac:inkMkLst>
            <pc:docMk/>
            <pc:sldMk cId="3521456572" sldId="409"/>
            <ac:inkMk id="335" creationId="{0F0F6C21-F429-4736-8358-88A5C1B5228A}"/>
          </ac:inkMkLst>
        </pc:inkChg>
        <pc:inkChg chg="mod">
          <ac:chgData name="仁園 呂" userId="eef67f80-1e14-4c90-a22b-aad4575b3ef9" providerId="ADAL" clId="{FC75A137-0438-4E64-A2F8-CF022979D0B8}" dt="2020-06-22T05:19:54.247" v="1207"/>
          <ac:inkMkLst>
            <pc:docMk/>
            <pc:sldMk cId="3521456572" sldId="409"/>
            <ac:inkMk id="336" creationId="{2C9FC5A5-5685-4320-BD67-6D7186FB4275}"/>
          </ac:inkMkLst>
        </pc:inkChg>
        <pc:inkChg chg="mod">
          <ac:chgData name="仁園 呂" userId="eef67f80-1e14-4c90-a22b-aad4575b3ef9" providerId="ADAL" clId="{FC75A137-0438-4E64-A2F8-CF022979D0B8}" dt="2020-06-22T05:19:54.247" v="1207"/>
          <ac:inkMkLst>
            <pc:docMk/>
            <pc:sldMk cId="3521456572" sldId="409"/>
            <ac:inkMk id="337" creationId="{0AE59054-B721-4EB7-8A22-D79A86D65506}"/>
          </ac:inkMkLst>
        </pc:inkChg>
        <pc:inkChg chg="mod">
          <ac:chgData name="仁園 呂" userId="eef67f80-1e14-4c90-a22b-aad4575b3ef9" providerId="ADAL" clId="{FC75A137-0438-4E64-A2F8-CF022979D0B8}" dt="2020-06-22T05:20:03.472" v="1208"/>
          <ac:inkMkLst>
            <pc:docMk/>
            <pc:sldMk cId="3521456572" sldId="409"/>
            <ac:inkMk id="340" creationId="{37D4A558-A824-45CC-88E4-1ECBC36B54E6}"/>
          </ac:inkMkLst>
        </pc:inkChg>
        <pc:inkChg chg="mod">
          <ac:chgData name="仁園 呂" userId="eef67f80-1e14-4c90-a22b-aad4575b3ef9" providerId="ADAL" clId="{FC75A137-0438-4E64-A2F8-CF022979D0B8}" dt="2020-06-22T05:20:03.472" v="1208"/>
          <ac:inkMkLst>
            <pc:docMk/>
            <pc:sldMk cId="3521456572" sldId="409"/>
            <ac:inkMk id="341" creationId="{07B4588F-7E2F-400F-AB5D-D12C59530E85}"/>
          </ac:inkMkLst>
        </pc:inkChg>
        <pc:inkChg chg="mod">
          <ac:chgData name="仁園 呂" userId="eef67f80-1e14-4c90-a22b-aad4575b3ef9" providerId="ADAL" clId="{FC75A137-0438-4E64-A2F8-CF022979D0B8}" dt="2020-06-22T05:20:03.472" v="1208"/>
          <ac:inkMkLst>
            <pc:docMk/>
            <pc:sldMk cId="3521456572" sldId="409"/>
            <ac:inkMk id="342" creationId="{BDB5914B-B1EE-4C12-8306-1C4D586CD141}"/>
          </ac:inkMkLst>
        </pc:inkChg>
        <pc:inkChg chg="mod">
          <ac:chgData name="仁園 呂" userId="eef67f80-1e14-4c90-a22b-aad4575b3ef9" providerId="ADAL" clId="{FC75A137-0438-4E64-A2F8-CF022979D0B8}" dt="2020-06-22T05:20:03.472" v="1208"/>
          <ac:inkMkLst>
            <pc:docMk/>
            <pc:sldMk cId="3521456572" sldId="409"/>
            <ac:inkMk id="343" creationId="{F03D7A6D-7029-4817-A80D-1CA46998F65D}"/>
          </ac:inkMkLst>
        </pc:inkChg>
        <pc:inkChg chg="mod">
          <ac:chgData name="仁園 呂" userId="eef67f80-1e14-4c90-a22b-aad4575b3ef9" providerId="ADAL" clId="{FC75A137-0438-4E64-A2F8-CF022979D0B8}" dt="2020-06-22T05:20:03.472" v="1208"/>
          <ac:inkMkLst>
            <pc:docMk/>
            <pc:sldMk cId="3521456572" sldId="409"/>
            <ac:inkMk id="344" creationId="{39AEFAB7-8AF2-47FA-94CE-7F2ACEF7E407}"/>
          </ac:inkMkLst>
        </pc:inkChg>
        <pc:inkChg chg="mod">
          <ac:chgData name="仁園 呂" userId="eef67f80-1e14-4c90-a22b-aad4575b3ef9" providerId="ADAL" clId="{FC75A137-0438-4E64-A2F8-CF022979D0B8}" dt="2020-06-22T05:20:10.872" v="1209"/>
          <ac:inkMkLst>
            <pc:docMk/>
            <pc:sldMk cId="3521456572" sldId="409"/>
            <ac:inkMk id="345" creationId="{BCECC1FE-CDE6-438A-A1F8-3E7D41941A2F}"/>
          </ac:inkMkLst>
        </pc:inkChg>
        <pc:inkChg chg="mod">
          <ac:chgData name="仁園 呂" userId="eef67f80-1e14-4c90-a22b-aad4575b3ef9" providerId="ADAL" clId="{FC75A137-0438-4E64-A2F8-CF022979D0B8}" dt="2020-06-22T05:20:10.872" v="1209"/>
          <ac:inkMkLst>
            <pc:docMk/>
            <pc:sldMk cId="3521456572" sldId="409"/>
            <ac:inkMk id="346" creationId="{62F7EA47-146A-4C22-A51B-92EC184BEFE2}"/>
          </ac:inkMkLst>
        </pc:inkChg>
        <pc:inkChg chg="mod">
          <ac:chgData name="仁園 呂" userId="eef67f80-1e14-4c90-a22b-aad4575b3ef9" providerId="ADAL" clId="{FC75A137-0438-4E64-A2F8-CF022979D0B8}" dt="2020-06-22T05:20:10.872" v="1209"/>
          <ac:inkMkLst>
            <pc:docMk/>
            <pc:sldMk cId="3521456572" sldId="409"/>
            <ac:inkMk id="347" creationId="{24F1257E-70C4-4933-9A49-E2ABD5CABEDD}"/>
          </ac:inkMkLst>
        </pc:inkChg>
        <pc:inkChg chg="mod">
          <ac:chgData name="仁園 呂" userId="eef67f80-1e14-4c90-a22b-aad4575b3ef9" providerId="ADAL" clId="{FC75A137-0438-4E64-A2F8-CF022979D0B8}" dt="2020-06-22T05:20:10.872" v="1209"/>
          <ac:inkMkLst>
            <pc:docMk/>
            <pc:sldMk cId="3521456572" sldId="409"/>
            <ac:inkMk id="348" creationId="{3D3AFAED-AF7E-4D3E-8526-73FF87E1397D}"/>
          </ac:inkMkLst>
        </pc:inkChg>
        <pc:inkChg chg="mod">
          <ac:chgData name="仁園 呂" userId="eef67f80-1e14-4c90-a22b-aad4575b3ef9" providerId="ADAL" clId="{FC75A137-0438-4E64-A2F8-CF022979D0B8}" dt="2020-06-22T05:20:10.872" v="1209"/>
          <ac:inkMkLst>
            <pc:docMk/>
            <pc:sldMk cId="3521456572" sldId="409"/>
            <ac:inkMk id="349" creationId="{FBA5A1F4-DA4A-404A-B333-DD485319715F}"/>
          </ac:inkMkLst>
        </pc:inkChg>
        <pc:inkChg chg="mod">
          <ac:chgData name="仁園 呂" userId="eef67f80-1e14-4c90-a22b-aad4575b3ef9" providerId="ADAL" clId="{FC75A137-0438-4E64-A2F8-CF022979D0B8}" dt="2020-06-22T05:20:10.872" v="1209"/>
          <ac:inkMkLst>
            <pc:docMk/>
            <pc:sldMk cId="3521456572" sldId="409"/>
            <ac:inkMk id="350" creationId="{FD98597F-B07B-4C8C-B32C-DE8BEC63F42F}"/>
          </ac:inkMkLst>
        </pc:inkChg>
        <pc:inkChg chg="mod">
          <ac:chgData name="仁園 呂" userId="eef67f80-1e14-4c90-a22b-aad4575b3ef9" providerId="ADAL" clId="{FC75A137-0438-4E64-A2F8-CF022979D0B8}" dt="2020-06-22T05:20:10.872" v="1209"/>
          <ac:inkMkLst>
            <pc:docMk/>
            <pc:sldMk cId="3521456572" sldId="409"/>
            <ac:inkMk id="351" creationId="{B4B24C2E-B8D7-4A9B-ABFA-194034EF5ACB}"/>
          </ac:inkMkLst>
        </pc:inkChg>
        <pc:inkChg chg="mod">
          <ac:chgData name="仁園 呂" userId="eef67f80-1e14-4c90-a22b-aad4575b3ef9" providerId="ADAL" clId="{FC75A137-0438-4E64-A2F8-CF022979D0B8}" dt="2020-06-22T05:20:10.872" v="1209"/>
          <ac:inkMkLst>
            <pc:docMk/>
            <pc:sldMk cId="3521456572" sldId="409"/>
            <ac:inkMk id="352" creationId="{DD29640B-754C-4AD8-8703-58A42F86563B}"/>
          </ac:inkMkLst>
        </pc:inkChg>
        <pc:inkChg chg="mod">
          <ac:chgData name="仁園 呂" userId="eef67f80-1e14-4c90-a22b-aad4575b3ef9" providerId="ADAL" clId="{FC75A137-0438-4E64-A2F8-CF022979D0B8}" dt="2020-06-22T05:20:10.872" v="1209"/>
          <ac:inkMkLst>
            <pc:docMk/>
            <pc:sldMk cId="3521456572" sldId="409"/>
            <ac:inkMk id="353" creationId="{6BE722DC-1E0D-496E-8737-A43FEE198050}"/>
          </ac:inkMkLst>
        </pc:inkChg>
        <pc:inkChg chg="mod">
          <ac:chgData name="仁園 呂" userId="eef67f80-1e14-4c90-a22b-aad4575b3ef9" providerId="ADAL" clId="{FC75A137-0438-4E64-A2F8-CF022979D0B8}" dt="2020-06-22T05:20:10.872" v="1209"/>
          <ac:inkMkLst>
            <pc:docMk/>
            <pc:sldMk cId="3521456572" sldId="409"/>
            <ac:inkMk id="354" creationId="{0FA66DBD-B049-4D6E-8CBD-82B51EC8BE45}"/>
          </ac:inkMkLst>
        </pc:inkChg>
        <pc:inkChg chg="mod">
          <ac:chgData name="仁園 呂" userId="eef67f80-1e14-4c90-a22b-aad4575b3ef9" providerId="ADAL" clId="{FC75A137-0438-4E64-A2F8-CF022979D0B8}" dt="2020-06-22T05:20:10.872" v="1209"/>
          <ac:inkMkLst>
            <pc:docMk/>
            <pc:sldMk cId="3521456572" sldId="409"/>
            <ac:inkMk id="355" creationId="{053A8959-F0D2-45DA-8BEE-C62A3FAEA0BD}"/>
          </ac:inkMkLst>
        </pc:inkChg>
        <pc:inkChg chg="mod">
          <ac:chgData name="仁園 呂" userId="eef67f80-1e14-4c90-a22b-aad4575b3ef9" providerId="ADAL" clId="{FC75A137-0438-4E64-A2F8-CF022979D0B8}" dt="2020-06-22T05:20:10.872" v="1209"/>
          <ac:inkMkLst>
            <pc:docMk/>
            <pc:sldMk cId="3521456572" sldId="409"/>
            <ac:inkMk id="356" creationId="{A351FC8F-2346-466B-ACBB-DF74AA41CD83}"/>
          </ac:inkMkLst>
        </pc:inkChg>
        <pc:inkChg chg="mod">
          <ac:chgData name="仁園 呂" userId="eef67f80-1e14-4c90-a22b-aad4575b3ef9" providerId="ADAL" clId="{FC75A137-0438-4E64-A2F8-CF022979D0B8}" dt="2020-06-22T05:20:10.872" v="1209"/>
          <ac:inkMkLst>
            <pc:docMk/>
            <pc:sldMk cId="3521456572" sldId="409"/>
            <ac:inkMk id="361" creationId="{75675685-B6C0-444E-B123-11607FC11EDE}"/>
          </ac:inkMkLst>
        </pc:inkChg>
        <pc:inkChg chg="mod">
          <ac:chgData name="仁園 呂" userId="eef67f80-1e14-4c90-a22b-aad4575b3ef9" providerId="ADAL" clId="{FC75A137-0438-4E64-A2F8-CF022979D0B8}" dt="2020-06-22T05:20:10.872" v="1209"/>
          <ac:inkMkLst>
            <pc:docMk/>
            <pc:sldMk cId="3521456572" sldId="409"/>
            <ac:inkMk id="362" creationId="{86ACE2B9-D037-4EA5-84D5-760EFBF10C54}"/>
          </ac:inkMkLst>
        </pc:inkChg>
        <pc:inkChg chg="mod">
          <ac:chgData name="仁園 呂" userId="eef67f80-1e14-4c90-a22b-aad4575b3ef9" providerId="ADAL" clId="{FC75A137-0438-4E64-A2F8-CF022979D0B8}" dt="2020-06-22T05:20:10.872" v="1209"/>
          <ac:inkMkLst>
            <pc:docMk/>
            <pc:sldMk cId="3521456572" sldId="409"/>
            <ac:inkMk id="363" creationId="{52AB7E6B-F987-4CBC-95B4-36777E54BDB0}"/>
          </ac:inkMkLst>
        </pc:inkChg>
        <pc:inkChg chg="mod">
          <ac:chgData name="仁園 呂" userId="eef67f80-1e14-4c90-a22b-aad4575b3ef9" providerId="ADAL" clId="{FC75A137-0438-4E64-A2F8-CF022979D0B8}" dt="2020-06-22T05:20:10.872" v="1209"/>
          <ac:inkMkLst>
            <pc:docMk/>
            <pc:sldMk cId="3521456572" sldId="409"/>
            <ac:inkMk id="364" creationId="{28251B77-21AC-475D-A349-204C91A02F7F}"/>
          </ac:inkMkLst>
        </pc:inkChg>
        <pc:inkChg chg="mod">
          <ac:chgData name="仁園 呂" userId="eef67f80-1e14-4c90-a22b-aad4575b3ef9" providerId="ADAL" clId="{FC75A137-0438-4E64-A2F8-CF022979D0B8}" dt="2020-06-22T05:20:10.872" v="1209"/>
          <ac:inkMkLst>
            <pc:docMk/>
            <pc:sldMk cId="3521456572" sldId="409"/>
            <ac:inkMk id="365" creationId="{8475490B-04A0-4A06-A658-BEBCC3F6C191}"/>
          </ac:inkMkLst>
        </pc:inkChg>
        <pc:inkChg chg="mod">
          <ac:chgData name="仁園 呂" userId="eef67f80-1e14-4c90-a22b-aad4575b3ef9" providerId="ADAL" clId="{FC75A137-0438-4E64-A2F8-CF022979D0B8}" dt="2020-06-22T05:20:10.872" v="1209"/>
          <ac:inkMkLst>
            <pc:docMk/>
            <pc:sldMk cId="3521456572" sldId="409"/>
            <ac:inkMk id="366" creationId="{48032F36-B838-45EB-8516-6AA1929DB493}"/>
          </ac:inkMkLst>
        </pc:inkChg>
        <pc:inkChg chg="mod">
          <ac:chgData name="仁園 呂" userId="eef67f80-1e14-4c90-a22b-aad4575b3ef9" providerId="ADAL" clId="{FC75A137-0438-4E64-A2F8-CF022979D0B8}" dt="2020-06-22T05:20:10.872" v="1209"/>
          <ac:inkMkLst>
            <pc:docMk/>
            <pc:sldMk cId="3521456572" sldId="409"/>
            <ac:inkMk id="367" creationId="{766A3667-A0CD-4629-B1A4-6E5CB934F6A2}"/>
          </ac:inkMkLst>
        </pc:inkChg>
        <pc:inkChg chg="mod">
          <ac:chgData name="仁園 呂" userId="eef67f80-1e14-4c90-a22b-aad4575b3ef9" providerId="ADAL" clId="{FC75A137-0438-4E64-A2F8-CF022979D0B8}" dt="2020-06-22T05:20:10.872" v="1209"/>
          <ac:inkMkLst>
            <pc:docMk/>
            <pc:sldMk cId="3521456572" sldId="409"/>
            <ac:inkMk id="368" creationId="{46EAF65E-94DA-4313-B4C3-BCE12E3965CE}"/>
          </ac:inkMkLst>
        </pc:inkChg>
        <pc:inkChg chg="mod">
          <ac:chgData name="仁園 呂" userId="eef67f80-1e14-4c90-a22b-aad4575b3ef9" providerId="ADAL" clId="{FC75A137-0438-4E64-A2F8-CF022979D0B8}" dt="2020-06-22T05:20:10.872" v="1209"/>
          <ac:inkMkLst>
            <pc:docMk/>
            <pc:sldMk cId="3521456572" sldId="409"/>
            <ac:inkMk id="369" creationId="{A72DD2BC-5358-4AB4-B75A-59B386422E36}"/>
          </ac:inkMkLst>
        </pc:inkChg>
        <pc:inkChg chg="mod">
          <ac:chgData name="仁園 呂" userId="eef67f80-1e14-4c90-a22b-aad4575b3ef9" providerId="ADAL" clId="{FC75A137-0438-4E64-A2F8-CF022979D0B8}" dt="2020-06-22T05:20:10.872" v="1209"/>
          <ac:inkMkLst>
            <pc:docMk/>
            <pc:sldMk cId="3521456572" sldId="409"/>
            <ac:inkMk id="370" creationId="{5E5C2559-6329-48F1-AC23-492FB83236C8}"/>
          </ac:inkMkLst>
        </pc:inkChg>
        <pc:inkChg chg="mod">
          <ac:chgData name="仁園 呂" userId="eef67f80-1e14-4c90-a22b-aad4575b3ef9" providerId="ADAL" clId="{FC75A137-0438-4E64-A2F8-CF022979D0B8}" dt="2020-06-22T05:20:10.872" v="1209"/>
          <ac:inkMkLst>
            <pc:docMk/>
            <pc:sldMk cId="3521456572" sldId="409"/>
            <ac:inkMk id="371" creationId="{E52DBFF7-08C8-4976-A47A-0893CD9C7F86}"/>
          </ac:inkMkLst>
        </pc:inkChg>
        <pc:inkChg chg="mod">
          <ac:chgData name="仁園 呂" userId="eef67f80-1e14-4c90-a22b-aad4575b3ef9" providerId="ADAL" clId="{FC75A137-0438-4E64-A2F8-CF022979D0B8}" dt="2020-06-22T05:20:10.872" v="1209"/>
          <ac:inkMkLst>
            <pc:docMk/>
            <pc:sldMk cId="3521456572" sldId="409"/>
            <ac:inkMk id="372" creationId="{DA8CF0C8-D1AA-4FCE-9FA9-956F457C7C37}"/>
          </ac:inkMkLst>
        </pc:inkChg>
        <pc:inkChg chg="mod">
          <ac:chgData name="仁園 呂" userId="eef67f80-1e14-4c90-a22b-aad4575b3ef9" providerId="ADAL" clId="{FC75A137-0438-4E64-A2F8-CF022979D0B8}" dt="2020-06-22T05:20:10.872" v="1209"/>
          <ac:inkMkLst>
            <pc:docMk/>
            <pc:sldMk cId="3521456572" sldId="409"/>
            <ac:inkMk id="373" creationId="{D4353A1D-8891-4F14-ADED-F0F58B24E1E0}"/>
          </ac:inkMkLst>
        </pc:inkChg>
        <pc:inkChg chg="mod">
          <ac:chgData name="仁園 呂" userId="eef67f80-1e14-4c90-a22b-aad4575b3ef9" providerId="ADAL" clId="{FC75A137-0438-4E64-A2F8-CF022979D0B8}" dt="2020-06-22T05:20:10.872" v="1209"/>
          <ac:inkMkLst>
            <pc:docMk/>
            <pc:sldMk cId="3521456572" sldId="409"/>
            <ac:inkMk id="374" creationId="{7A8367EA-555C-4902-A784-B50B30A48D88}"/>
          </ac:inkMkLst>
        </pc:inkChg>
        <pc:inkChg chg="mod">
          <ac:chgData name="仁園 呂" userId="eef67f80-1e14-4c90-a22b-aad4575b3ef9" providerId="ADAL" clId="{FC75A137-0438-4E64-A2F8-CF022979D0B8}" dt="2020-06-22T05:20:21.463" v="1210"/>
          <ac:inkMkLst>
            <pc:docMk/>
            <pc:sldMk cId="3521456572" sldId="409"/>
            <ac:inkMk id="379" creationId="{A9D13BB9-B821-4954-94B8-2D3D2ABBC393}"/>
          </ac:inkMkLst>
        </pc:inkChg>
        <pc:inkChg chg="mod">
          <ac:chgData name="仁園 呂" userId="eef67f80-1e14-4c90-a22b-aad4575b3ef9" providerId="ADAL" clId="{FC75A137-0438-4E64-A2F8-CF022979D0B8}" dt="2020-06-22T05:20:21.463" v="1210"/>
          <ac:inkMkLst>
            <pc:docMk/>
            <pc:sldMk cId="3521456572" sldId="409"/>
            <ac:inkMk id="380" creationId="{4220710A-22E2-4E28-A804-D498E85C67E0}"/>
          </ac:inkMkLst>
        </pc:inkChg>
        <pc:inkChg chg="mod">
          <ac:chgData name="仁園 呂" userId="eef67f80-1e14-4c90-a22b-aad4575b3ef9" providerId="ADAL" clId="{FC75A137-0438-4E64-A2F8-CF022979D0B8}" dt="2020-06-22T05:20:21.463" v="1210"/>
          <ac:inkMkLst>
            <pc:docMk/>
            <pc:sldMk cId="3521456572" sldId="409"/>
            <ac:inkMk id="381" creationId="{8507EC8D-74C4-4F4A-A0FB-AA556E5B8614}"/>
          </ac:inkMkLst>
        </pc:inkChg>
        <pc:inkChg chg="mod">
          <ac:chgData name="仁園 呂" userId="eef67f80-1e14-4c90-a22b-aad4575b3ef9" providerId="ADAL" clId="{FC75A137-0438-4E64-A2F8-CF022979D0B8}" dt="2020-06-22T05:20:21.463" v="1210"/>
          <ac:inkMkLst>
            <pc:docMk/>
            <pc:sldMk cId="3521456572" sldId="409"/>
            <ac:inkMk id="382" creationId="{FD868314-24B6-400D-92DE-BF2C7CC7A630}"/>
          </ac:inkMkLst>
        </pc:inkChg>
        <pc:inkChg chg="mod">
          <ac:chgData name="仁園 呂" userId="eef67f80-1e14-4c90-a22b-aad4575b3ef9" providerId="ADAL" clId="{FC75A137-0438-4E64-A2F8-CF022979D0B8}" dt="2020-06-22T05:20:21.463" v="1210"/>
          <ac:inkMkLst>
            <pc:docMk/>
            <pc:sldMk cId="3521456572" sldId="409"/>
            <ac:inkMk id="383" creationId="{87070ECF-73A3-46FC-AE3B-1A2278775C33}"/>
          </ac:inkMkLst>
        </pc:inkChg>
        <pc:inkChg chg="mod">
          <ac:chgData name="仁園 呂" userId="eef67f80-1e14-4c90-a22b-aad4575b3ef9" providerId="ADAL" clId="{FC75A137-0438-4E64-A2F8-CF022979D0B8}" dt="2020-06-22T05:20:21.463" v="1210"/>
          <ac:inkMkLst>
            <pc:docMk/>
            <pc:sldMk cId="3521456572" sldId="409"/>
            <ac:inkMk id="384" creationId="{FA08F4BA-DDF1-4196-8062-69AC7F0AB30D}"/>
          </ac:inkMkLst>
        </pc:inkChg>
        <pc:inkChg chg="mod">
          <ac:chgData name="仁園 呂" userId="eef67f80-1e14-4c90-a22b-aad4575b3ef9" providerId="ADAL" clId="{FC75A137-0438-4E64-A2F8-CF022979D0B8}" dt="2020-06-22T05:20:21.463" v="1210"/>
          <ac:inkMkLst>
            <pc:docMk/>
            <pc:sldMk cId="3521456572" sldId="409"/>
            <ac:inkMk id="385" creationId="{45535E50-12F5-441E-BA8C-90F8B1369A8B}"/>
          </ac:inkMkLst>
        </pc:inkChg>
        <pc:inkChg chg="mod">
          <ac:chgData name="仁園 呂" userId="eef67f80-1e14-4c90-a22b-aad4575b3ef9" providerId="ADAL" clId="{FC75A137-0438-4E64-A2F8-CF022979D0B8}" dt="2020-06-22T05:20:21.463" v="1210"/>
          <ac:inkMkLst>
            <pc:docMk/>
            <pc:sldMk cId="3521456572" sldId="409"/>
            <ac:inkMk id="386" creationId="{F7D5A7F2-8FB0-4AD5-8E86-0F16FFA9912D}"/>
          </ac:inkMkLst>
        </pc:inkChg>
        <pc:inkChg chg="mod">
          <ac:chgData name="仁園 呂" userId="eef67f80-1e14-4c90-a22b-aad4575b3ef9" providerId="ADAL" clId="{FC75A137-0438-4E64-A2F8-CF022979D0B8}" dt="2020-06-22T05:20:21.463" v="1210"/>
          <ac:inkMkLst>
            <pc:docMk/>
            <pc:sldMk cId="3521456572" sldId="409"/>
            <ac:inkMk id="387" creationId="{1DD1CA97-08F0-45B6-B3D6-3398A7D4B07E}"/>
          </ac:inkMkLst>
        </pc:inkChg>
        <pc:inkChg chg="mod">
          <ac:chgData name="仁園 呂" userId="eef67f80-1e14-4c90-a22b-aad4575b3ef9" providerId="ADAL" clId="{FC75A137-0438-4E64-A2F8-CF022979D0B8}" dt="2020-06-22T05:20:21.463" v="1210"/>
          <ac:inkMkLst>
            <pc:docMk/>
            <pc:sldMk cId="3521456572" sldId="409"/>
            <ac:inkMk id="388" creationId="{20596272-B208-4D14-9B5E-472774F5157F}"/>
          </ac:inkMkLst>
        </pc:inkChg>
        <pc:inkChg chg="mod">
          <ac:chgData name="仁園 呂" userId="eef67f80-1e14-4c90-a22b-aad4575b3ef9" providerId="ADAL" clId="{FC75A137-0438-4E64-A2F8-CF022979D0B8}" dt="2020-06-22T05:20:21.463" v="1210"/>
          <ac:inkMkLst>
            <pc:docMk/>
            <pc:sldMk cId="3521456572" sldId="409"/>
            <ac:inkMk id="389" creationId="{C9DE7CAF-F536-43BD-B488-3CAC975E3983}"/>
          </ac:inkMkLst>
        </pc:inkChg>
        <pc:inkChg chg="mod">
          <ac:chgData name="仁園 呂" userId="eef67f80-1e14-4c90-a22b-aad4575b3ef9" providerId="ADAL" clId="{FC75A137-0438-4E64-A2F8-CF022979D0B8}" dt="2020-06-22T05:20:21.463" v="1210"/>
          <ac:inkMkLst>
            <pc:docMk/>
            <pc:sldMk cId="3521456572" sldId="409"/>
            <ac:inkMk id="390" creationId="{3481018F-4C1C-4EC7-A2AF-85A34F045582}"/>
          </ac:inkMkLst>
        </pc:inkChg>
        <pc:inkChg chg="mod">
          <ac:chgData name="仁園 呂" userId="eef67f80-1e14-4c90-a22b-aad4575b3ef9" providerId="ADAL" clId="{FC75A137-0438-4E64-A2F8-CF022979D0B8}" dt="2020-06-22T05:20:21.463" v="1210"/>
          <ac:inkMkLst>
            <pc:docMk/>
            <pc:sldMk cId="3521456572" sldId="409"/>
            <ac:inkMk id="391" creationId="{E532F660-5E4B-4E23-A55F-0201AF6886D1}"/>
          </ac:inkMkLst>
        </pc:inkChg>
        <pc:inkChg chg="mod">
          <ac:chgData name="仁園 呂" userId="eef67f80-1e14-4c90-a22b-aad4575b3ef9" providerId="ADAL" clId="{FC75A137-0438-4E64-A2F8-CF022979D0B8}" dt="2020-06-22T05:20:21.463" v="1210"/>
          <ac:inkMkLst>
            <pc:docMk/>
            <pc:sldMk cId="3521456572" sldId="409"/>
            <ac:inkMk id="392" creationId="{8BEDC131-3CF9-4937-85AE-3E78E748AE56}"/>
          </ac:inkMkLst>
        </pc:inkChg>
        <pc:inkChg chg="mod">
          <ac:chgData name="仁園 呂" userId="eef67f80-1e14-4c90-a22b-aad4575b3ef9" providerId="ADAL" clId="{FC75A137-0438-4E64-A2F8-CF022979D0B8}" dt="2020-06-22T05:20:21.463" v="1210"/>
          <ac:inkMkLst>
            <pc:docMk/>
            <pc:sldMk cId="3521456572" sldId="409"/>
            <ac:inkMk id="393" creationId="{3BBBA2C3-145B-41A0-A3CA-80C94A3AD415}"/>
          </ac:inkMkLst>
        </pc:inkChg>
        <pc:inkChg chg="mod">
          <ac:chgData name="仁園 呂" userId="eef67f80-1e14-4c90-a22b-aad4575b3ef9" providerId="ADAL" clId="{FC75A137-0438-4E64-A2F8-CF022979D0B8}" dt="2020-06-22T05:20:21.463" v="1210"/>
          <ac:inkMkLst>
            <pc:docMk/>
            <pc:sldMk cId="3521456572" sldId="409"/>
            <ac:inkMk id="394" creationId="{D88B6524-1426-45C5-8FBC-1AA34402647A}"/>
          </ac:inkMkLst>
        </pc:inkChg>
        <pc:inkChg chg="mod">
          <ac:chgData name="仁園 呂" userId="eef67f80-1e14-4c90-a22b-aad4575b3ef9" providerId="ADAL" clId="{FC75A137-0438-4E64-A2F8-CF022979D0B8}" dt="2020-06-22T05:20:21.463" v="1210"/>
          <ac:inkMkLst>
            <pc:docMk/>
            <pc:sldMk cId="3521456572" sldId="409"/>
            <ac:inkMk id="395" creationId="{296EFE19-0A88-45E4-9E4C-E4F29C1EB90A}"/>
          </ac:inkMkLst>
        </pc:inkChg>
        <pc:inkChg chg="mod">
          <ac:chgData name="仁園 呂" userId="eef67f80-1e14-4c90-a22b-aad4575b3ef9" providerId="ADAL" clId="{FC75A137-0438-4E64-A2F8-CF022979D0B8}" dt="2020-06-22T05:20:21.463" v="1210"/>
          <ac:inkMkLst>
            <pc:docMk/>
            <pc:sldMk cId="3521456572" sldId="409"/>
            <ac:inkMk id="396" creationId="{43423C0E-DF61-4BCF-9AF2-17DD5D70C4E7}"/>
          </ac:inkMkLst>
        </pc:inkChg>
        <pc:inkChg chg="mod">
          <ac:chgData name="仁園 呂" userId="eef67f80-1e14-4c90-a22b-aad4575b3ef9" providerId="ADAL" clId="{FC75A137-0438-4E64-A2F8-CF022979D0B8}" dt="2020-06-22T05:20:21.463" v="1210"/>
          <ac:inkMkLst>
            <pc:docMk/>
            <pc:sldMk cId="3521456572" sldId="409"/>
            <ac:inkMk id="397" creationId="{26B28E7D-7578-47A8-B6A9-4886E02C4EE0}"/>
          </ac:inkMkLst>
        </pc:inkChg>
        <pc:inkChg chg="mod">
          <ac:chgData name="仁園 呂" userId="eef67f80-1e14-4c90-a22b-aad4575b3ef9" providerId="ADAL" clId="{FC75A137-0438-4E64-A2F8-CF022979D0B8}" dt="2020-06-22T05:22:10.192" v="1211" actId="164"/>
          <ac:inkMkLst>
            <pc:docMk/>
            <pc:sldMk cId="3521456572" sldId="409"/>
            <ac:inkMk id="401" creationId="{CEAD78DE-821A-4B11-ABE2-C5CADC6655D7}"/>
          </ac:inkMkLst>
        </pc:inkChg>
        <pc:inkChg chg="mod">
          <ac:chgData name="仁園 呂" userId="eef67f80-1e14-4c90-a22b-aad4575b3ef9" providerId="ADAL" clId="{FC75A137-0438-4E64-A2F8-CF022979D0B8}" dt="2020-06-22T05:25:19.893" v="1221" actId="164"/>
          <ac:inkMkLst>
            <pc:docMk/>
            <pc:sldMk cId="3521456572" sldId="409"/>
            <ac:inkMk id="404" creationId="{E9D3A4C5-88DE-434B-A7CF-630A8F78886A}"/>
          </ac:inkMkLst>
        </pc:inkChg>
        <pc:inkChg chg="mod">
          <ac:chgData name="仁園 呂" userId="eef67f80-1e14-4c90-a22b-aad4575b3ef9" providerId="ADAL" clId="{FC75A137-0438-4E64-A2F8-CF022979D0B8}" dt="2020-06-22T05:23:43.807" v="1213"/>
          <ac:inkMkLst>
            <pc:docMk/>
            <pc:sldMk cId="3521456572" sldId="409"/>
            <ac:inkMk id="405" creationId="{2ACF0A74-5363-4E46-906C-F20FCF6F10A1}"/>
          </ac:inkMkLst>
        </pc:inkChg>
        <pc:inkChg chg="mod">
          <ac:chgData name="仁園 呂" userId="eef67f80-1e14-4c90-a22b-aad4575b3ef9" providerId="ADAL" clId="{FC75A137-0438-4E64-A2F8-CF022979D0B8}" dt="2020-06-22T05:23:43.807" v="1213"/>
          <ac:inkMkLst>
            <pc:docMk/>
            <pc:sldMk cId="3521456572" sldId="409"/>
            <ac:inkMk id="406" creationId="{1F27EDDD-04FE-46D1-B6A2-7CFAF4DF92F5}"/>
          </ac:inkMkLst>
        </pc:inkChg>
        <pc:inkChg chg="mod">
          <ac:chgData name="仁園 呂" userId="eef67f80-1e14-4c90-a22b-aad4575b3ef9" providerId="ADAL" clId="{FC75A137-0438-4E64-A2F8-CF022979D0B8}" dt="2020-06-22T05:23:43.807" v="1213"/>
          <ac:inkMkLst>
            <pc:docMk/>
            <pc:sldMk cId="3521456572" sldId="409"/>
            <ac:inkMk id="407" creationId="{4B99B0CA-3E94-4C4A-BF34-1C1395C4D540}"/>
          </ac:inkMkLst>
        </pc:inkChg>
        <pc:inkChg chg="mod">
          <ac:chgData name="仁園 呂" userId="eef67f80-1e14-4c90-a22b-aad4575b3ef9" providerId="ADAL" clId="{FC75A137-0438-4E64-A2F8-CF022979D0B8}" dt="2020-06-22T05:23:43.807" v="1213"/>
          <ac:inkMkLst>
            <pc:docMk/>
            <pc:sldMk cId="3521456572" sldId="409"/>
            <ac:inkMk id="408" creationId="{1D9B0ED7-E7B6-4746-8107-47B529AE6BED}"/>
          </ac:inkMkLst>
        </pc:inkChg>
        <pc:inkChg chg="mod">
          <ac:chgData name="仁園 呂" userId="eef67f80-1e14-4c90-a22b-aad4575b3ef9" providerId="ADAL" clId="{FC75A137-0438-4E64-A2F8-CF022979D0B8}" dt="2020-06-22T05:23:43.807" v="1213"/>
          <ac:inkMkLst>
            <pc:docMk/>
            <pc:sldMk cId="3521456572" sldId="409"/>
            <ac:inkMk id="409" creationId="{B52318C0-AF8B-48D7-91BB-128CD397C8E7}"/>
          </ac:inkMkLst>
        </pc:inkChg>
        <pc:inkChg chg="mod">
          <ac:chgData name="仁園 呂" userId="eef67f80-1e14-4c90-a22b-aad4575b3ef9" providerId="ADAL" clId="{FC75A137-0438-4E64-A2F8-CF022979D0B8}" dt="2020-06-22T05:23:43.807" v="1213"/>
          <ac:inkMkLst>
            <pc:docMk/>
            <pc:sldMk cId="3521456572" sldId="409"/>
            <ac:inkMk id="410" creationId="{92CE67AC-CFEE-4030-B4B3-C89C08480B45}"/>
          </ac:inkMkLst>
        </pc:inkChg>
        <pc:inkChg chg="mod">
          <ac:chgData name="仁園 呂" userId="eef67f80-1e14-4c90-a22b-aad4575b3ef9" providerId="ADAL" clId="{FC75A137-0438-4E64-A2F8-CF022979D0B8}" dt="2020-06-22T05:23:43.807" v="1213"/>
          <ac:inkMkLst>
            <pc:docMk/>
            <pc:sldMk cId="3521456572" sldId="409"/>
            <ac:inkMk id="411" creationId="{DB010437-2CB7-4525-B91C-651FDE310DB6}"/>
          </ac:inkMkLst>
        </pc:inkChg>
        <pc:inkChg chg="mod">
          <ac:chgData name="仁園 呂" userId="eef67f80-1e14-4c90-a22b-aad4575b3ef9" providerId="ADAL" clId="{FC75A137-0438-4E64-A2F8-CF022979D0B8}" dt="2020-06-22T05:23:43.807" v="1213"/>
          <ac:inkMkLst>
            <pc:docMk/>
            <pc:sldMk cId="3521456572" sldId="409"/>
            <ac:inkMk id="412" creationId="{70597EC7-C8A2-42C4-B86F-D50453AA2A84}"/>
          </ac:inkMkLst>
        </pc:inkChg>
        <pc:inkChg chg="mod">
          <ac:chgData name="仁園 呂" userId="eef67f80-1e14-4c90-a22b-aad4575b3ef9" providerId="ADAL" clId="{FC75A137-0438-4E64-A2F8-CF022979D0B8}" dt="2020-06-22T05:23:43.807" v="1213"/>
          <ac:inkMkLst>
            <pc:docMk/>
            <pc:sldMk cId="3521456572" sldId="409"/>
            <ac:inkMk id="413" creationId="{39228B9D-4405-4452-8C37-32507CB7D309}"/>
          </ac:inkMkLst>
        </pc:inkChg>
        <pc:inkChg chg="mod">
          <ac:chgData name="仁園 呂" userId="eef67f80-1e14-4c90-a22b-aad4575b3ef9" providerId="ADAL" clId="{FC75A137-0438-4E64-A2F8-CF022979D0B8}" dt="2020-06-22T05:23:43.807" v="1213"/>
          <ac:inkMkLst>
            <pc:docMk/>
            <pc:sldMk cId="3521456572" sldId="409"/>
            <ac:inkMk id="414" creationId="{FF3D4728-1D12-4A43-8073-BC14848DD090}"/>
          </ac:inkMkLst>
        </pc:inkChg>
        <pc:inkChg chg="mod">
          <ac:chgData name="仁園 呂" userId="eef67f80-1e14-4c90-a22b-aad4575b3ef9" providerId="ADAL" clId="{FC75A137-0438-4E64-A2F8-CF022979D0B8}" dt="2020-06-22T05:23:43.807" v="1213"/>
          <ac:inkMkLst>
            <pc:docMk/>
            <pc:sldMk cId="3521456572" sldId="409"/>
            <ac:inkMk id="415" creationId="{47877FA0-0DF0-40B9-91AF-9056FC77E27C}"/>
          </ac:inkMkLst>
        </pc:inkChg>
        <pc:inkChg chg="mod">
          <ac:chgData name="仁園 呂" userId="eef67f80-1e14-4c90-a22b-aad4575b3ef9" providerId="ADAL" clId="{FC75A137-0438-4E64-A2F8-CF022979D0B8}" dt="2020-06-22T05:23:43.807" v="1213"/>
          <ac:inkMkLst>
            <pc:docMk/>
            <pc:sldMk cId="3521456572" sldId="409"/>
            <ac:inkMk id="416" creationId="{FEE272AD-A859-4A94-91C4-EBB7885FFE7F}"/>
          </ac:inkMkLst>
        </pc:inkChg>
        <pc:inkChg chg="mod">
          <ac:chgData name="仁園 呂" userId="eef67f80-1e14-4c90-a22b-aad4575b3ef9" providerId="ADAL" clId="{FC75A137-0438-4E64-A2F8-CF022979D0B8}" dt="2020-06-22T05:23:43.807" v="1213"/>
          <ac:inkMkLst>
            <pc:docMk/>
            <pc:sldMk cId="3521456572" sldId="409"/>
            <ac:inkMk id="417" creationId="{BA9EDF76-CB17-4169-9E16-BCE5FA9E2598}"/>
          </ac:inkMkLst>
        </pc:inkChg>
        <pc:inkChg chg="mod">
          <ac:chgData name="仁園 呂" userId="eef67f80-1e14-4c90-a22b-aad4575b3ef9" providerId="ADAL" clId="{FC75A137-0438-4E64-A2F8-CF022979D0B8}" dt="2020-06-22T05:23:43.807" v="1213"/>
          <ac:inkMkLst>
            <pc:docMk/>
            <pc:sldMk cId="3521456572" sldId="409"/>
            <ac:inkMk id="418" creationId="{41312F21-A104-47BF-80DE-127626200426}"/>
          </ac:inkMkLst>
        </pc:inkChg>
        <pc:inkChg chg="mod">
          <ac:chgData name="仁園 呂" userId="eef67f80-1e14-4c90-a22b-aad4575b3ef9" providerId="ADAL" clId="{FC75A137-0438-4E64-A2F8-CF022979D0B8}" dt="2020-06-22T05:23:43.807" v="1213"/>
          <ac:inkMkLst>
            <pc:docMk/>
            <pc:sldMk cId="3521456572" sldId="409"/>
            <ac:inkMk id="419" creationId="{31B2585C-6879-4B08-92F8-621AAF73AF28}"/>
          </ac:inkMkLst>
        </pc:inkChg>
        <pc:inkChg chg="mod">
          <ac:chgData name="仁園 呂" userId="eef67f80-1e14-4c90-a22b-aad4575b3ef9" providerId="ADAL" clId="{FC75A137-0438-4E64-A2F8-CF022979D0B8}" dt="2020-06-22T05:23:58.947" v="1214"/>
          <ac:inkMkLst>
            <pc:docMk/>
            <pc:sldMk cId="3521456572" sldId="409"/>
            <ac:inkMk id="422" creationId="{920DCFEA-D39D-4DDD-97EA-DEB2F8C55D5D}"/>
          </ac:inkMkLst>
        </pc:inkChg>
        <pc:inkChg chg="mod">
          <ac:chgData name="仁園 呂" userId="eef67f80-1e14-4c90-a22b-aad4575b3ef9" providerId="ADAL" clId="{FC75A137-0438-4E64-A2F8-CF022979D0B8}" dt="2020-06-22T05:23:58.947" v="1214"/>
          <ac:inkMkLst>
            <pc:docMk/>
            <pc:sldMk cId="3521456572" sldId="409"/>
            <ac:inkMk id="423" creationId="{BEF61128-EEB2-4A3B-BCEE-112C83DE071D}"/>
          </ac:inkMkLst>
        </pc:inkChg>
        <pc:inkChg chg="mod">
          <ac:chgData name="仁園 呂" userId="eef67f80-1e14-4c90-a22b-aad4575b3ef9" providerId="ADAL" clId="{FC75A137-0438-4E64-A2F8-CF022979D0B8}" dt="2020-06-22T05:23:58.947" v="1214"/>
          <ac:inkMkLst>
            <pc:docMk/>
            <pc:sldMk cId="3521456572" sldId="409"/>
            <ac:inkMk id="424" creationId="{147B102E-1503-4881-A794-080C28C61C7B}"/>
          </ac:inkMkLst>
        </pc:inkChg>
        <pc:inkChg chg="mod">
          <ac:chgData name="仁園 呂" userId="eef67f80-1e14-4c90-a22b-aad4575b3ef9" providerId="ADAL" clId="{FC75A137-0438-4E64-A2F8-CF022979D0B8}" dt="2020-06-22T05:23:58.947" v="1214"/>
          <ac:inkMkLst>
            <pc:docMk/>
            <pc:sldMk cId="3521456572" sldId="409"/>
            <ac:inkMk id="425" creationId="{91E91EB8-6B46-4099-8BF0-C4941E41F2A9}"/>
          </ac:inkMkLst>
        </pc:inkChg>
        <pc:inkChg chg="mod">
          <ac:chgData name="仁園 呂" userId="eef67f80-1e14-4c90-a22b-aad4575b3ef9" providerId="ADAL" clId="{FC75A137-0438-4E64-A2F8-CF022979D0B8}" dt="2020-06-22T05:23:58.947" v="1214"/>
          <ac:inkMkLst>
            <pc:docMk/>
            <pc:sldMk cId="3521456572" sldId="409"/>
            <ac:inkMk id="426" creationId="{60CEAACD-911A-4446-8640-54C02BC88AEF}"/>
          </ac:inkMkLst>
        </pc:inkChg>
        <pc:inkChg chg="mod">
          <ac:chgData name="仁園 呂" userId="eef67f80-1e14-4c90-a22b-aad4575b3ef9" providerId="ADAL" clId="{FC75A137-0438-4E64-A2F8-CF022979D0B8}" dt="2020-06-22T05:23:58.947" v="1214"/>
          <ac:inkMkLst>
            <pc:docMk/>
            <pc:sldMk cId="3521456572" sldId="409"/>
            <ac:inkMk id="427" creationId="{3639F95A-257D-4F23-8D1E-3E9F71401E24}"/>
          </ac:inkMkLst>
        </pc:inkChg>
        <pc:inkChg chg="mod">
          <ac:chgData name="仁園 呂" userId="eef67f80-1e14-4c90-a22b-aad4575b3ef9" providerId="ADAL" clId="{FC75A137-0438-4E64-A2F8-CF022979D0B8}" dt="2020-06-22T05:23:58.947" v="1214"/>
          <ac:inkMkLst>
            <pc:docMk/>
            <pc:sldMk cId="3521456572" sldId="409"/>
            <ac:inkMk id="428" creationId="{0B464A00-3CCD-49B2-81F2-3101B58CAF19}"/>
          </ac:inkMkLst>
        </pc:inkChg>
        <pc:inkChg chg="mod">
          <ac:chgData name="仁園 呂" userId="eef67f80-1e14-4c90-a22b-aad4575b3ef9" providerId="ADAL" clId="{FC75A137-0438-4E64-A2F8-CF022979D0B8}" dt="2020-06-22T05:23:58.947" v="1214"/>
          <ac:inkMkLst>
            <pc:docMk/>
            <pc:sldMk cId="3521456572" sldId="409"/>
            <ac:inkMk id="429" creationId="{74B6E210-B525-4E02-8C90-6C0C2DEC7603}"/>
          </ac:inkMkLst>
        </pc:inkChg>
        <pc:inkChg chg="mod">
          <ac:chgData name="仁園 呂" userId="eef67f80-1e14-4c90-a22b-aad4575b3ef9" providerId="ADAL" clId="{FC75A137-0438-4E64-A2F8-CF022979D0B8}" dt="2020-06-22T05:23:58.947" v="1214"/>
          <ac:inkMkLst>
            <pc:docMk/>
            <pc:sldMk cId="3521456572" sldId="409"/>
            <ac:inkMk id="430" creationId="{3ADF03D4-48DF-4F47-AC2A-4F8C141240FE}"/>
          </ac:inkMkLst>
        </pc:inkChg>
        <pc:inkChg chg="mod">
          <ac:chgData name="仁園 呂" userId="eef67f80-1e14-4c90-a22b-aad4575b3ef9" providerId="ADAL" clId="{FC75A137-0438-4E64-A2F8-CF022979D0B8}" dt="2020-06-22T05:23:58.947" v="1214"/>
          <ac:inkMkLst>
            <pc:docMk/>
            <pc:sldMk cId="3521456572" sldId="409"/>
            <ac:inkMk id="431" creationId="{73B707C9-E0FD-467E-862D-73936A5E4085}"/>
          </ac:inkMkLst>
        </pc:inkChg>
        <pc:inkChg chg="mod">
          <ac:chgData name="仁園 呂" userId="eef67f80-1e14-4c90-a22b-aad4575b3ef9" providerId="ADAL" clId="{FC75A137-0438-4E64-A2F8-CF022979D0B8}" dt="2020-06-22T05:23:58.947" v="1214"/>
          <ac:inkMkLst>
            <pc:docMk/>
            <pc:sldMk cId="3521456572" sldId="409"/>
            <ac:inkMk id="432" creationId="{5A378450-97DE-4E04-88F5-E3BF579F80B6}"/>
          </ac:inkMkLst>
        </pc:inkChg>
        <pc:inkChg chg="mod">
          <ac:chgData name="仁園 呂" userId="eef67f80-1e14-4c90-a22b-aad4575b3ef9" providerId="ADAL" clId="{FC75A137-0438-4E64-A2F8-CF022979D0B8}" dt="2020-06-22T05:23:58.947" v="1214"/>
          <ac:inkMkLst>
            <pc:docMk/>
            <pc:sldMk cId="3521456572" sldId="409"/>
            <ac:inkMk id="433" creationId="{C548A1A2-C0DE-42C0-BED3-8472F49E80EF}"/>
          </ac:inkMkLst>
        </pc:inkChg>
        <pc:inkChg chg="mod">
          <ac:chgData name="仁園 呂" userId="eef67f80-1e14-4c90-a22b-aad4575b3ef9" providerId="ADAL" clId="{FC75A137-0438-4E64-A2F8-CF022979D0B8}" dt="2020-06-22T05:23:58.947" v="1214"/>
          <ac:inkMkLst>
            <pc:docMk/>
            <pc:sldMk cId="3521456572" sldId="409"/>
            <ac:inkMk id="434" creationId="{48187E5C-2835-4787-8B1D-DA7AACECE1FE}"/>
          </ac:inkMkLst>
        </pc:inkChg>
        <pc:inkChg chg="mod">
          <ac:chgData name="仁園 呂" userId="eef67f80-1e14-4c90-a22b-aad4575b3ef9" providerId="ADAL" clId="{FC75A137-0438-4E64-A2F8-CF022979D0B8}" dt="2020-06-22T05:23:58.947" v="1214"/>
          <ac:inkMkLst>
            <pc:docMk/>
            <pc:sldMk cId="3521456572" sldId="409"/>
            <ac:inkMk id="435" creationId="{B3E0CA82-9868-48C1-A852-D1AA0E8C6102}"/>
          </ac:inkMkLst>
        </pc:inkChg>
        <pc:inkChg chg="mod">
          <ac:chgData name="仁園 呂" userId="eef67f80-1e14-4c90-a22b-aad4575b3ef9" providerId="ADAL" clId="{FC75A137-0438-4E64-A2F8-CF022979D0B8}" dt="2020-06-22T05:23:58.947" v="1214"/>
          <ac:inkMkLst>
            <pc:docMk/>
            <pc:sldMk cId="3521456572" sldId="409"/>
            <ac:inkMk id="436" creationId="{EA8D51AC-59C1-4CB9-9300-4F72D3767A8F}"/>
          </ac:inkMkLst>
        </pc:inkChg>
        <pc:inkChg chg="mod">
          <ac:chgData name="仁園 呂" userId="eef67f80-1e14-4c90-a22b-aad4575b3ef9" providerId="ADAL" clId="{FC75A137-0438-4E64-A2F8-CF022979D0B8}" dt="2020-06-22T05:23:58.947" v="1214"/>
          <ac:inkMkLst>
            <pc:docMk/>
            <pc:sldMk cId="3521456572" sldId="409"/>
            <ac:inkMk id="437" creationId="{C499B5EB-719C-4EDB-8B5F-C175DE7603E6}"/>
          </ac:inkMkLst>
        </pc:inkChg>
        <pc:inkChg chg="mod">
          <ac:chgData name="仁園 呂" userId="eef67f80-1e14-4c90-a22b-aad4575b3ef9" providerId="ADAL" clId="{FC75A137-0438-4E64-A2F8-CF022979D0B8}" dt="2020-06-22T05:23:58.947" v="1214"/>
          <ac:inkMkLst>
            <pc:docMk/>
            <pc:sldMk cId="3521456572" sldId="409"/>
            <ac:inkMk id="438" creationId="{BC3B011A-06E4-4ADB-9FEA-D203339CD0E4}"/>
          </ac:inkMkLst>
        </pc:inkChg>
        <pc:inkChg chg="mod">
          <ac:chgData name="仁園 呂" userId="eef67f80-1e14-4c90-a22b-aad4575b3ef9" providerId="ADAL" clId="{FC75A137-0438-4E64-A2F8-CF022979D0B8}" dt="2020-06-22T05:23:58.947" v="1214"/>
          <ac:inkMkLst>
            <pc:docMk/>
            <pc:sldMk cId="3521456572" sldId="409"/>
            <ac:inkMk id="439" creationId="{4E3C55F9-F6B2-408F-982E-B82DA0BF4410}"/>
          </ac:inkMkLst>
        </pc:inkChg>
        <pc:inkChg chg="mod">
          <ac:chgData name="仁園 呂" userId="eef67f80-1e14-4c90-a22b-aad4575b3ef9" providerId="ADAL" clId="{FC75A137-0438-4E64-A2F8-CF022979D0B8}" dt="2020-06-22T05:23:58.947" v="1214"/>
          <ac:inkMkLst>
            <pc:docMk/>
            <pc:sldMk cId="3521456572" sldId="409"/>
            <ac:inkMk id="440" creationId="{230F282C-5DB3-4091-A9CF-27352097A1FB}"/>
          </ac:inkMkLst>
        </pc:inkChg>
        <pc:inkChg chg="mod">
          <ac:chgData name="仁園 呂" userId="eef67f80-1e14-4c90-a22b-aad4575b3ef9" providerId="ADAL" clId="{FC75A137-0438-4E64-A2F8-CF022979D0B8}" dt="2020-06-22T05:23:58.947" v="1214"/>
          <ac:inkMkLst>
            <pc:docMk/>
            <pc:sldMk cId="3521456572" sldId="409"/>
            <ac:inkMk id="441" creationId="{5C6E54A2-0FD0-4F22-97BC-233B313285CF}"/>
          </ac:inkMkLst>
        </pc:inkChg>
        <pc:inkChg chg="mod">
          <ac:chgData name="仁園 呂" userId="eef67f80-1e14-4c90-a22b-aad4575b3ef9" providerId="ADAL" clId="{FC75A137-0438-4E64-A2F8-CF022979D0B8}" dt="2020-06-22T05:23:58.947" v="1214"/>
          <ac:inkMkLst>
            <pc:docMk/>
            <pc:sldMk cId="3521456572" sldId="409"/>
            <ac:inkMk id="442" creationId="{B1C8D528-FD83-45BB-9215-A0C1B6C77D7B}"/>
          </ac:inkMkLst>
        </pc:inkChg>
        <pc:inkChg chg="mod">
          <ac:chgData name="仁園 呂" userId="eef67f80-1e14-4c90-a22b-aad4575b3ef9" providerId="ADAL" clId="{FC75A137-0438-4E64-A2F8-CF022979D0B8}" dt="2020-06-22T05:23:58.947" v="1214"/>
          <ac:inkMkLst>
            <pc:docMk/>
            <pc:sldMk cId="3521456572" sldId="409"/>
            <ac:inkMk id="443" creationId="{7039CFEF-356E-45C7-8FC4-C349264A1F38}"/>
          </ac:inkMkLst>
        </pc:inkChg>
        <pc:inkChg chg="mod">
          <ac:chgData name="仁園 呂" userId="eef67f80-1e14-4c90-a22b-aad4575b3ef9" providerId="ADAL" clId="{FC75A137-0438-4E64-A2F8-CF022979D0B8}" dt="2020-06-22T05:23:58.947" v="1214"/>
          <ac:inkMkLst>
            <pc:docMk/>
            <pc:sldMk cId="3521456572" sldId="409"/>
            <ac:inkMk id="444" creationId="{D6BD6BF7-F51F-4FD1-9E3C-5425FF6E1734}"/>
          </ac:inkMkLst>
        </pc:inkChg>
        <pc:inkChg chg="mod">
          <ac:chgData name="仁園 呂" userId="eef67f80-1e14-4c90-a22b-aad4575b3ef9" providerId="ADAL" clId="{FC75A137-0438-4E64-A2F8-CF022979D0B8}" dt="2020-06-22T05:23:58.947" v="1214"/>
          <ac:inkMkLst>
            <pc:docMk/>
            <pc:sldMk cId="3521456572" sldId="409"/>
            <ac:inkMk id="445" creationId="{5DB444BB-2A1B-4845-BC17-48BDFA8406A1}"/>
          </ac:inkMkLst>
        </pc:inkChg>
        <pc:inkChg chg="mod">
          <ac:chgData name="仁園 呂" userId="eef67f80-1e14-4c90-a22b-aad4575b3ef9" providerId="ADAL" clId="{FC75A137-0438-4E64-A2F8-CF022979D0B8}" dt="2020-06-22T05:23:58.947" v="1214"/>
          <ac:inkMkLst>
            <pc:docMk/>
            <pc:sldMk cId="3521456572" sldId="409"/>
            <ac:inkMk id="446" creationId="{72365FB7-F9CF-4B4E-9A2C-2E53461B7F25}"/>
          </ac:inkMkLst>
        </pc:inkChg>
        <pc:inkChg chg="mod">
          <ac:chgData name="仁園 呂" userId="eef67f80-1e14-4c90-a22b-aad4575b3ef9" providerId="ADAL" clId="{FC75A137-0438-4E64-A2F8-CF022979D0B8}" dt="2020-06-22T05:23:58.947" v="1214"/>
          <ac:inkMkLst>
            <pc:docMk/>
            <pc:sldMk cId="3521456572" sldId="409"/>
            <ac:inkMk id="447" creationId="{C0FC4974-F26E-4065-AD87-7A80683C7F3C}"/>
          </ac:inkMkLst>
        </pc:inkChg>
        <pc:inkChg chg="mod">
          <ac:chgData name="仁園 呂" userId="eef67f80-1e14-4c90-a22b-aad4575b3ef9" providerId="ADAL" clId="{FC75A137-0438-4E64-A2F8-CF022979D0B8}" dt="2020-06-22T05:23:58.947" v="1214"/>
          <ac:inkMkLst>
            <pc:docMk/>
            <pc:sldMk cId="3521456572" sldId="409"/>
            <ac:inkMk id="448" creationId="{37062B67-767A-4E33-A753-113276BD2ED1}"/>
          </ac:inkMkLst>
        </pc:inkChg>
        <pc:inkChg chg="mod">
          <ac:chgData name="仁園 呂" userId="eef67f80-1e14-4c90-a22b-aad4575b3ef9" providerId="ADAL" clId="{FC75A137-0438-4E64-A2F8-CF022979D0B8}" dt="2020-06-22T05:23:58.947" v="1214"/>
          <ac:inkMkLst>
            <pc:docMk/>
            <pc:sldMk cId="3521456572" sldId="409"/>
            <ac:inkMk id="449" creationId="{5A2DB9AD-DBF4-49CB-B1C1-A0C307D553B7}"/>
          </ac:inkMkLst>
        </pc:inkChg>
        <pc:inkChg chg="mod">
          <ac:chgData name="仁園 呂" userId="eef67f80-1e14-4c90-a22b-aad4575b3ef9" providerId="ADAL" clId="{FC75A137-0438-4E64-A2F8-CF022979D0B8}" dt="2020-06-22T05:24:03.302" v="1215"/>
          <ac:inkMkLst>
            <pc:docMk/>
            <pc:sldMk cId="3521456572" sldId="409"/>
            <ac:inkMk id="451" creationId="{FDEB8E89-E3AE-436C-95BC-9798DAC32C89}"/>
          </ac:inkMkLst>
        </pc:inkChg>
        <pc:inkChg chg="mod">
          <ac:chgData name="仁園 呂" userId="eef67f80-1e14-4c90-a22b-aad4575b3ef9" providerId="ADAL" clId="{FC75A137-0438-4E64-A2F8-CF022979D0B8}" dt="2020-06-22T05:24:03.302" v="1215"/>
          <ac:inkMkLst>
            <pc:docMk/>
            <pc:sldMk cId="3521456572" sldId="409"/>
            <ac:inkMk id="452" creationId="{3AE7954F-09E1-471C-AFAA-3197F4CB7854}"/>
          </ac:inkMkLst>
        </pc:inkChg>
        <pc:inkChg chg="mod">
          <ac:chgData name="仁園 呂" userId="eef67f80-1e14-4c90-a22b-aad4575b3ef9" providerId="ADAL" clId="{FC75A137-0438-4E64-A2F8-CF022979D0B8}" dt="2020-06-22T05:24:03.302" v="1215"/>
          <ac:inkMkLst>
            <pc:docMk/>
            <pc:sldMk cId="3521456572" sldId="409"/>
            <ac:inkMk id="453" creationId="{4A62C297-E097-4DB2-8F08-BAECCE6339E5}"/>
          </ac:inkMkLst>
        </pc:inkChg>
        <pc:inkChg chg="mod">
          <ac:chgData name="仁園 呂" userId="eef67f80-1e14-4c90-a22b-aad4575b3ef9" providerId="ADAL" clId="{FC75A137-0438-4E64-A2F8-CF022979D0B8}" dt="2020-06-22T05:24:03.302" v="1215"/>
          <ac:inkMkLst>
            <pc:docMk/>
            <pc:sldMk cId="3521456572" sldId="409"/>
            <ac:inkMk id="454" creationId="{68A95520-CA95-4D21-BD4C-1D161B1C1C38}"/>
          </ac:inkMkLst>
        </pc:inkChg>
        <pc:inkChg chg="mod">
          <ac:chgData name="仁園 呂" userId="eef67f80-1e14-4c90-a22b-aad4575b3ef9" providerId="ADAL" clId="{FC75A137-0438-4E64-A2F8-CF022979D0B8}" dt="2020-06-22T05:24:03.302" v="1215"/>
          <ac:inkMkLst>
            <pc:docMk/>
            <pc:sldMk cId="3521456572" sldId="409"/>
            <ac:inkMk id="455" creationId="{77B9FC84-0BD9-41F8-ACD4-B1858A734960}"/>
          </ac:inkMkLst>
        </pc:inkChg>
        <pc:inkChg chg="mod">
          <ac:chgData name="仁園 呂" userId="eef67f80-1e14-4c90-a22b-aad4575b3ef9" providerId="ADAL" clId="{FC75A137-0438-4E64-A2F8-CF022979D0B8}" dt="2020-06-22T05:24:03.302" v="1215"/>
          <ac:inkMkLst>
            <pc:docMk/>
            <pc:sldMk cId="3521456572" sldId="409"/>
            <ac:inkMk id="456" creationId="{B4B00CF5-031B-43B0-893E-D096160A6EF9}"/>
          </ac:inkMkLst>
        </pc:inkChg>
        <pc:inkChg chg="mod">
          <ac:chgData name="仁園 呂" userId="eef67f80-1e14-4c90-a22b-aad4575b3ef9" providerId="ADAL" clId="{FC75A137-0438-4E64-A2F8-CF022979D0B8}" dt="2020-06-22T05:24:03.302" v="1215"/>
          <ac:inkMkLst>
            <pc:docMk/>
            <pc:sldMk cId="3521456572" sldId="409"/>
            <ac:inkMk id="457" creationId="{2D14EFF6-DD27-48DF-ACA4-EED16C4CC070}"/>
          </ac:inkMkLst>
        </pc:inkChg>
        <pc:inkChg chg="mod">
          <ac:chgData name="仁園 呂" userId="eef67f80-1e14-4c90-a22b-aad4575b3ef9" providerId="ADAL" clId="{FC75A137-0438-4E64-A2F8-CF022979D0B8}" dt="2020-06-22T05:24:03.302" v="1215"/>
          <ac:inkMkLst>
            <pc:docMk/>
            <pc:sldMk cId="3521456572" sldId="409"/>
            <ac:inkMk id="458" creationId="{820AFEC9-6ABD-43E8-AA3B-CAA8ACD304AF}"/>
          </ac:inkMkLst>
        </pc:inkChg>
        <pc:inkChg chg="mod">
          <ac:chgData name="仁園 呂" userId="eef67f80-1e14-4c90-a22b-aad4575b3ef9" providerId="ADAL" clId="{FC75A137-0438-4E64-A2F8-CF022979D0B8}" dt="2020-06-22T05:24:03.302" v="1215"/>
          <ac:inkMkLst>
            <pc:docMk/>
            <pc:sldMk cId="3521456572" sldId="409"/>
            <ac:inkMk id="459" creationId="{42E900D2-7563-465D-9EFF-74EA7D3458A0}"/>
          </ac:inkMkLst>
        </pc:inkChg>
        <pc:inkChg chg="mod">
          <ac:chgData name="仁園 呂" userId="eef67f80-1e14-4c90-a22b-aad4575b3ef9" providerId="ADAL" clId="{FC75A137-0438-4E64-A2F8-CF022979D0B8}" dt="2020-06-22T05:24:06.812" v="1216"/>
          <ac:inkMkLst>
            <pc:docMk/>
            <pc:sldMk cId="3521456572" sldId="409"/>
            <ac:inkMk id="462" creationId="{694979F0-AD0E-4938-9B95-BABE0CB72612}"/>
          </ac:inkMkLst>
        </pc:inkChg>
        <pc:inkChg chg="mod">
          <ac:chgData name="仁園 呂" userId="eef67f80-1e14-4c90-a22b-aad4575b3ef9" providerId="ADAL" clId="{FC75A137-0438-4E64-A2F8-CF022979D0B8}" dt="2020-06-22T05:24:06.812" v="1216"/>
          <ac:inkMkLst>
            <pc:docMk/>
            <pc:sldMk cId="3521456572" sldId="409"/>
            <ac:inkMk id="463" creationId="{FE77575D-F416-458E-A973-B50E77803363}"/>
          </ac:inkMkLst>
        </pc:inkChg>
        <pc:inkChg chg="mod">
          <ac:chgData name="仁園 呂" userId="eef67f80-1e14-4c90-a22b-aad4575b3ef9" providerId="ADAL" clId="{FC75A137-0438-4E64-A2F8-CF022979D0B8}" dt="2020-06-22T05:24:06.812" v="1216"/>
          <ac:inkMkLst>
            <pc:docMk/>
            <pc:sldMk cId="3521456572" sldId="409"/>
            <ac:inkMk id="464" creationId="{D7D1AF85-038F-47D5-AF9A-918FA6D424FF}"/>
          </ac:inkMkLst>
        </pc:inkChg>
        <pc:inkChg chg="mod">
          <ac:chgData name="仁園 呂" userId="eef67f80-1e14-4c90-a22b-aad4575b3ef9" providerId="ADAL" clId="{FC75A137-0438-4E64-A2F8-CF022979D0B8}" dt="2020-06-22T05:24:06.812" v="1216"/>
          <ac:inkMkLst>
            <pc:docMk/>
            <pc:sldMk cId="3521456572" sldId="409"/>
            <ac:inkMk id="465" creationId="{0D49542E-4DB3-467F-8FFB-EC943AFFE380}"/>
          </ac:inkMkLst>
        </pc:inkChg>
        <pc:inkChg chg="mod">
          <ac:chgData name="仁園 呂" userId="eef67f80-1e14-4c90-a22b-aad4575b3ef9" providerId="ADAL" clId="{FC75A137-0438-4E64-A2F8-CF022979D0B8}" dt="2020-06-22T05:24:06.812" v="1216"/>
          <ac:inkMkLst>
            <pc:docMk/>
            <pc:sldMk cId="3521456572" sldId="409"/>
            <ac:inkMk id="466" creationId="{8EBCB5F7-2DB9-4F20-9AFD-3BE01D6587A7}"/>
          </ac:inkMkLst>
        </pc:inkChg>
        <pc:inkChg chg="mod">
          <ac:chgData name="仁園 呂" userId="eef67f80-1e14-4c90-a22b-aad4575b3ef9" providerId="ADAL" clId="{FC75A137-0438-4E64-A2F8-CF022979D0B8}" dt="2020-06-22T05:24:26.016" v="1217"/>
          <ac:inkMkLst>
            <pc:docMk/>
            <pc:sldMk cId="3521456572" sldId="409"/>
            <ac:inkMk id="468" creationId="{EC00A308-2394-4721-83B5-48DE3A19977A}"/>
          </ac:inkMkLst>
        </pc:inkChg>
        <pc:inkChg chg="mod">
          <ac:chgData name="仁園 呂" userId="eef67f80-1e14-4c90-a22b-aad4575b3ef9" providerId="ADAL" clId="{FC75A137-0438-4E64-A2F8-CF022979D0B8}" dt="2020-06-22T05:24:26.016" v="1217"/>
          <ac:inkMkLst>
            <pc:docMk/>
            <pc:sldMk cId="3521456572" sldId="409"/>
            <ac:inkMk id="469" creationId="{004B8743-17E3-45C1-AA73-02846913DEFF}"/>
          </ac:inkMkLst>
        </pc:inkChg>
        <pc:inkChg chg="mod">
          <ac:chgData name="仁園 呂" userId="eef67f80-1e14-4c90-a22b-aad4575b3ef9" providerId="ADAL" clId="{FC75A137-0438-4E64-A2F8-CF022979D0B8}" dt="2020-06-22T05:24:26.016" v="1217"/>
          <ac:inkMkLst>
            <pc:docMk/>
            <pc:sldMk cId="3521456572" sldId="409"/>
            <ac:inkMk id="470" creationId="{B88450FF-ABD5-4105-BFC2-1A1B08995CC6}"/>
          </ac:inkMkLst>
        </pc:inkChg>
        <pc:inkChg chg="mod">
          <ac:chgData name="仁園 呂" userId="eef67f80-1e14-4c90-a22b-aad4575b3ef9" providerId="ADAL" clId="{FC75A137-0438-4E64-A2F8-CF022979D0B8}" dt="2020-06-22T05:24:26.016" v="1217"/>
          <ac:inkMkLst>
            <pc:docMk/>
            <pc:sldMk cId="3521456572" sldId="409"/>
            <ac:inkMk id="471" creationId="{34613508-882F-48FB-8777-D037EDEA50C4}"/>
          </ac:inkMkLst>
        </pc:inkChg>
        <pc:inkChg chg="mod">
          <ac:chgData name="仁園 呂" userId="eef67f80-1e14-4c90-a22b-aad4575b3ef9" providerId="ADAL" clId="{FC75A137-0438-4E64-A2F8-CF022979D0B8}" dt="2020-06-22T05:24:26.016" v="1217"/>
          <ac:inkMkLst>
            <pc:docMk/>
            <pc:sldMk cId="3521456572" sldId="409"/>
            <ac:inkMk id="472" creationId="{DE021886-F68C-426A-8CCC-3EFFDEC3D163}"/>
          </ac:inkMkLst>
        </pc:inkChg>
        <pc:inkChg chg="mod">
          <ac:chgData name="仁園 呂" userId="eef67f80-1e14-4c90-a22b-aad4575b3ef9" providerId="ADAL" clId="{FC75A137-0438-4E64-A2F8-CF022979D0B8}" dt="2020-06-22T05:24:26.016" v="1217"/>
          <ac:inkMkLst>
            <pc:docMk/>
            <pc:sldMk cId="3521456572" sldId="409"/>
            <ac:inkMk id="473" creationId="{21DA2143-AD3B-491B-8785-C0F57087B041}"/>
          </ac:inkMkLst>
        </pc:inkChg>
        <pc:inkChg chg="mod">
          <ac:chgData name="仁園 呂" userId="eef67f80-1e14-4c90-a22b-aad4575b3ef9" providerId="ADAL" clId="{FC75A137-0438-4E64-A2F8-CF022979D0B8}" dt="2020-06-22T05:24:26.016" v="1217"/>
          <ac:inkMkLst>
            <pc:docMk/>
            <pc:sldMk cId="3521456572" sldId="409"/>
            <ac:inkMk id="474" creationId="{A0723732-0E30-48EF-BBC7-69BCFD3EDB9E}"/>
          </ac:inkMkLst>
        </pc:inkChg>
        <pc:inkChg chg="mod">
          <ac:chgData name="仁園 呂" userId="eef67f80-1e14-4c90-a22b-aad4575b3ef9" providerId="ADAL" clId="{FC75A137-0438-4E64-A2F8-CF022979D0B8}" dt="2020-06-22T05:24:26.016" v="1217"/>
          <ac:inkMkLst>
            <pc:docMk/>
            <pc:sldMk cId="3521456572" sldId="409"/>
            <ac:inkMk id="475" creationId="{14B0AFBF-4B0D-40F8-9589-D8AB228E3F69}"/>
          </ac:inkMkLst>
        </pc:inkChg>
        <pc:inkChg chg="mod">
          <ac:chgData name="仁園 呂" userId="eef67f80-1e14-4c90-a22b-aad4575b3ef9" providerId="ADAL" clId="{FC75A137-0438-4E64-A2F8-CF022979D0B8}" dt="2020-06-22T05:24:26.016" v="1217"/>
          <ac:inkMkLst>
            <pc:docMk/>
            <pc:sldMk cId="3521456572" sldId="409"/>
            <ac:inkMk id="476" creationId="{1EA65773-A860-4BCB-A25E-71F796E8BC74}"/>
          </ac:inkMkLst>
        </pc:inkChg>
        <pc:inkChg chg="mod">
          <ac:chgData name="仁園 呂" userId="eef67f80-1e14-4c90-a22b-aad4575b3ef9" providerId="ADAL" clId="{FC75A137-0438-4E64-A2F8-CF022979D0B8}" dt="2020-06-22T05:24:26.016" v="1217"/>
          <ac:inkMkLst>
            <pc:docMk/>
            <pc:sldMk cId="3521456572" sldId="409"/>
            <ac:inkMk id="477" creationId="{8E18757B-4626-4A59-8BAE-C052D2092368}"/>
          </ac:inkMkLst>
        </pc:inkChg>
        <pc:inkChg chg="mod">
          <ac:chgData name="仁園 呂" userId="eef67f80-1e14-4c90-a22b-aad4575b3ef9" providerId="ADAL" clId="{FC75A137-0438-4E64-A2F8-CF022979D0B8}" dt="2020-06-22T05:24:26.016" v="1217"/>
          <ac:inkMkLst>
            <pc:docMk/>
            <pc:sldMk cId="3521456572" sldId="409"/>
            <ac:inkMk id="478" creationId="{1298C2C3-AFB5-4AB0-804F-0635981EA8A0}"/>
          </ac:inkMkLst>
        </pc:inkChg>
        <pc:inkChg chg="mod">
          <ac:chgData name="仁園 呂" userId="eef67f80-1e14-4c90-a22b-aad4575b3ef9" providerId="ADAL" clId="{FC75A137-0438-4E64-A2F8-CF022979D0B8}" dt="2020-06-22T05:24:26.016" v="1217"/>
          <ac:inkMkLst>
            <pc:docMk/>
            <pc:sldMk cId="3521456572" sldId="409"/>
            <ac:inkMk id="479" creationId="{367DDF21-8A89-4DFB-A8D4-74725D64E1DC}"/>
          </ac:inkMkLst>
        </pc:inkChg>
        <pc:inkChg chg="mod">
          <ac:chgData name="仁園 呂" userId="eef67f80-1e14-4c90-a22b-aad4575b3ef9" providerId="ADAL" clId="{FC75A137-0438-4E64-A2F8-CF022979D0B8}" dt="2020-06-22T05:24:26.016" v="1217"/>
          <ac:inkMkLst>
            <pc:docMk/>
            <pc:sldMk cId="3521456572" sldId="409"/>
            <ac:inkMk id="480" creationId="{2B539196-549B-4F1A-81D5-F8A5F0C330E7}"/>
          </ac:inkMkLst>
        </pc:inkChg>
        <pc:inkChg chg="mod">
          <ac:chgData name="仁園 呂" userId="eef67f80-1e14-4c90-a22b-aad4575b3ef9" providerId="ADAL" clId="{FC75A137-0438-4E64-A2F8-CF022979D0B8}" dt="2020-06-22T05:24:26.016" v="1217"/>
          <ac:inkMkLst>
            <pc:docMk/>
            <pc:sldMk cId="3521456572" sldId="409"/>
            <ac:inkMk id="481" creationId="{FDFE92B1-4B58-40AA-BCA6-794A909C01AA}"/>
          </ac:inkMkLst>
        </pc:inkChg>
        <pc:inkChg chg="mod">
          <ac:chgData name="仁園 呂" userId="eef67f80-1e14-4c90-a22b-aad4575b3ef9" providerId="ADAL" clId="{FC75A137-0438-4E64-A2F8-CF022979D0B8}" dt="2020-06-22T05:24:26.016" v="1217"/>
          <ac:inkMkLst>
            <pc:docMk/>
            <pc:sldMk cId="3521456572" sldId="409"/>
            <ac:inkMk id="482" creationId="{95BF58F6-28FE-4BC5-BCC0-F0241CC371FC}"/>
          </ac:inkMkLst>
        </pc:inkChg>
        <pc:inkChg chg="mod">
          <ac:chgData name="仁園 呂" userId="eef67f80-1e14-4c90-a22b-aad4575b3ef9" providerId="ADAL" clId="{FC75A137-0438-4E64-A2F8-CF022979D0B8}" dt="2020-06-22T05:24:26.016" v="1217"/>
          <ac:inkMkLst>
            <pc:docMk/>
            <pc:sldMk cId="3521456572" sldId="409"/>
            <ac:inkMk id="483" creationId="{677C13F6-E097-4AB8-A2D1-8830F31FFB9E}"/>
          </ac:inkMkLst>
        </pc:inkChg>
        <pc:inkChg chg="mod">
          <ac:chgData name="仁園 呂" userId="eef67f80-1e14-4c90-a22b-aad4575b3ef9" providerId="ADAL" clId="{FC75A137-0438-4E64-A2F8-CF022979D0B8}" dt="2020-06-22T05:24:26.016" v="1217"/>
          <ac:inkMkLst>
            <pc:docMk/>
            <pc:sldMk cId="3521456572" sldId="409"/>
            <ac:inkMk id="484" creationId="{53E2264F-8A98-4768-A82C-1696CD4500DD}"/>
          </ac:inkMkLst>
        </pc:inkChg>
        <pc:inkChg chg="mod">
          <ac:chgData name="仁園 呂" userId="eef67f80-1e14-4c90-a22b-aad4575b3ef9" providerId="ADAL" clId="{FC75A137-0438-4E64-A2F8-CF022979D0B8}" dt="2020-06-22T05:24:26.016" v="1217"/>
          <ac:inkMkLst>
            <pc:docMk/>
            <pc:sldMk cId="3521456572" sldId="409"/>
            <ac:inkMk id="485" creationId="{383FF16C-AA12-410C-AEAF-D42EF99BF4FE}"/>
          </ac:inkMkLst>
        </pc:inkChg>
        <pc:inkChg chg="mod">
          <ac:chgData name="仁園 呂" userId="eef67f80-1e14-4c90-a22b-aad4575b3ef9" providerId="ADAL" clId="{FC75A137-0438-4E64-A2F8-CF022979D0B8}" dt="2020-06-22T05:24:26.016" v="1217"/>
          <ac:inkMkLst>
            <pc:docMk/>
            <pc:sldMk cId="3521456572" sldId="409"/>
            <ac:inkMk id="486" creationId="{1F6914C2-717A-42D0-9F57-CE4C6DC7391C}"/>
          </ac:inkMkLst>
        </pc:inkChg>
        <pc:inkChg chg="mod">
          <ac:chgData name="仁園 呂" userId="eef67f80-1e14-4c90-a22b-aad4575b3ef9" providerId="ADAL" clId="{FC75A137-0438-4E64-A2F8-CF022979D0B8}" dt="2020-06-22T05:24:26.016" v="1217"/>
          <ac:inkMkLst>
            <pc:docMk/>
            <pc:sldMk cId="3521456572" sldId="409"/>
            <ac:inkMk id="487" creationId="{E71133A5-3402-46C9-8A28-A9C314255926}"/>
          </ac:inkMkLst>
        </pc:inkChg>
        <pc:inkChg chg="mod">
          <ac:chgData name="仁園 呂" userId="eef67f80-1e14-4c90-a22b-aad4575b3ef9" providerId="ADAL" clId="{FC75A137-0438-4E64-A2F8-CF022979D0B8}" dt="2020-06-22T05:24:26.016" v="1217"/>
          <ac:inkMkLst>
            <pc:docMk/>
            <pc:sldMk cId="3521456572" sldId="409"/>
            <ac:inkMk id="488" creationId="{93338AA9-0A89-4D8D-A8AF-4C06AB9755B5}"/>
          </ac:inkMkLst>
        </pc:inkChg>
        <pc:inkChg chg="mod">
          <ac:chgData name="仁園 呂" userId="eef67f80-1e14-4c90-a22b-aad4575b3ef9" providerId="ADAL" clId="{FC75A137-0438-4E64-A2F8-CF022979D0B8}" dt="2020-06-22T05:24:26.016" v="1217"/>
          <ac:inkMkLst>
            <pc:docMk/>
            <pc:sldMk cId="3521456572" sldId="409"/>
            <ac:inkMk id="489" creationId="{ED9243CA-C0DD-438E-BFD4-BCBB491FE0B1}"/>
          </ac:inkMkLst>
        </pc:inkChg>
        <pc:inkChg chg="mod">
          <ac:chgData name="仁園 呂" userId="eef67f80-1e14-4c90-a22b-aad4575b3ef9" providerId="ADAL" clId="{FC75A137-0438-4E64-A2F8-CF022979D0B8}" dt="2020-06-22T05:24:26.016" v="1217"/>
          <ac:inkMkLst>
            <pc:docMk/>
            <pc:sldMk cId="3521456572" sldId="409"/>
            <ac:inkMk id="490" creationId="{B402F7C6-91B9-4A61-9597-55BC0C343CA7}"/>
          </ac:inkMkLst>
        </pc:inkChg>
        <pc:inkChg chg="mod">
          <ac:chgData name="仁園 呂" userId="eef67f80-1e14-4c90-a22b-aad4575b3ef9" providerId="ADAL" clId="{FC75A137-0438-4E64-A2F8-CF022979D0B8}" dt="2020-06-22T05:24:26.016" v="1217"/>
          <ac:inkMkLst>
            <pc:docMk/>
            <pc:sldMk cId="3521456572" sldId="409"/>
            <ac:inkMk id="491" creationId="{59F937FE-500C-4F70-B5BB-1BCA52A97906}"/>
          </ac:inkMkLst>
        </pc:inkChg>
        <pc:inkChg chg="mod">
          <ac:chgData name="仁園 呂" userId="eef67f80-1e14-4c90-a22b-aad4575b3ef9" providerId="ADAL" clId="{FC75A137-0438-4E64-A2F8-CF022979D0B8}" dt="2020-06-22T05:24:26.016" v="1217"/>
          <ac:inkMkLst>
            <pc:docMk/>
            <pc:sldMk cId="3521456572" sldId="409"/>
            <ac:inkMk id="492" creationId="{9B16BD41-8E52-4277-BCF7-0AE31ED4D1C4}"/>
          </ac:inkMkLst>
        </pc:inkChg>
        <pc:inkChg chg="mod">
          <ac:chgData name="仁園 呂" userId="eef67f80-1e14-4c90-a22b-aad4575b3ef9" providerId="ADAL" clId="{FC75A137-0438-4E64-A2F8-CF022979D0B8}" dt="2020-06-22T05:24:26.016" v="1217"/>
          <ac:inkMkLst>
            <pc:docMk/>
            <pc:sldMk cId="3521456572" sldId="409"/>
            <ac:inkMk id="493" creationId="{6FA49A07-4D96-4C45-BAED-BADCCA105C3E}"/>
          </ac:inkMkLst>
        </pc:inkChg>
        <pc:inkChg chg="mod">
          <ac:chgData name="仁園 呂" userId="eef67f80-1e14-4c90-a22b-aad4575b3ef9" providerId="ADAL" clId="{FC75A137-0438-4E64-A2F8-CF022979D0B8}" dt="2020-06-22T05:24:26.016" v="1217"/>
          <ac:inkMkLst>
            <pc:docMk/>
            <pc:sldMk cId="3521456572" sldId="409"/>
            <ac:inkMk id="494" creationId="{52F412B9-5897-4867-AA2F-2F7E27DB3905}"/>
          </ac:inkMkLst>
        </pc:inkChg>
        <pc:inkChg chg="mod">
          <ac:chgData name="仁園 呂" userId="eef67f80-1e14-4c90-a22b-aad4575b3ef9" providerId="ADAL" clId="{FC75A137-0438-4E64-A2F8-CF022979D0B8}" dt="2020-06-22T05:24:26.016" v="1217"/>
          <ac:inkMkLst>
            <pc:docMk/>
            <pc:sldMk cId="3521456572" sldId="409"/>
            <ac:inkMk id="495" creationId="{D3A3C04C-0788-4315-AC2D-94F0368C258B}"/>
          </ac:inkMkLst>
        </pc:inkChg>
        <pc:inkChg chg="mod">
          <ac:chgData name="仁園 呂" userId="eef67f80-1e14-4c90-a22b-aad4575b3ef9" providerId="ADAL" clId="{FC75A137-0438-4E64-A2F8-CF022979D0B8}" dt="2020-06-22T05:24:26.016" v="1217"/>
          <ac:inkMkLst>
            <pc:docMk/>
            <pc:sldMk cId="3521456572" sldId="409"/>
            <ac:inkMk id="496" creationId="{F453EF5A-6666-47CF-BB77-2564F08AE030}"/>
          </ac:inkMkLst>
        </pc:inkChg>
        <pc:inkChg chg="mod">
          <ac:chgData name="仁園 呂" userId="eef67f80-1e14-4c90-a22b-aad4575b3ef9" providerId="ADAL" clId="{FC75A137-0438-4E64-A2F8-CF022979D0B8}" dt="2020-06-22T05:24:26.016" v="1217"/>
          <ac:inkMkLst>
            <pc:docMk/>
            <pc:sldMk cId="3521456572" sldId="409"/>
            <ac:inkMk id="497" creationId="{8B26C80D-890F-4288-B37C-E52DAA3F6228}"/>
          </ac:inkMkLst>
        </pc:inkChg>
        <pc:inkChg chg="mod">
          <ac:chgData name="仁園 呂" userId="eef67f80-1e14-4c90-a22b-aad4575b3ef9" providerId="ADAL" clId="{FC75A137-0438-4E64-A2F8-CF022979D0B8}" dt="2020-06-22T05:24:26.016" v="1217"/>
          <ac:inkMkLst>
            <pc:docMk/>
            <pc:sldMk cId="3521456572" sldId="409"/>
            <ac:inkMk id="498" creationId="{4598F637-0A91-4978-AEE2-6CAC538D9FB1}"/>
          </ac:inkMkLst>
        </pc:inkChg>
        <pc:inkChg chg="mod">
          <ac:chgData name="仁園 呂" userId="eef67f80-1e14-4c90-a22b-aad4575b3ef9" providerId="ADAL" clId="{FC75A137-0438-4E64-A2F8-CF022979D0B8}" dt="2020-06-22T05:24:26.016" v="1217"/>
          <ac:inkMkLst>
            <pc:docMk/>
            <pc:sldMk cId="3521456572" sldId="409"/>
            <ac:inkMk id="499" creationId="{18291EF8-E7E2-470A-89DD-0FEE6882BE4B}"/>
          </ac:inkMkLst>
        </pc:inkChg>
        <pc:inkChg chg="mod">
          <ac:chgData name="仁園 呂" userId="eef67f80-1e14-4c90-a22b-aad4575b3ef9" providerId="ADAL" clId="{FC75A137-0438-4E64-A2F8-CF022979D0B8}" dt="2020-06-22T05:24:26.016" v="1217"/>
          <ac:inkMkLst>
            <pc:docMk/>
            <pc:sldMk cId="3521456572" sldId="409"/>
            <ac:inkMk id="500" creationId="{E360EF8B-3D44-469B-9B8D-9FF7BCB85367}"/>
          </ac:inkMkLst>
        </pc:inkChg>
        <pc:inkChg chg="mod">
          <ac:chgData name="仁園 呂" userId="eef67f80-1e14-4c90-a22b-aad4575b3ef9" providerId="ADAL" clId="{FC75A137-0438-4E64-A2F8-CF022979D0B8}" dt="2020-06-22T05:24:26.016" v="1217"/>
          <ac:inkMkLst>
            <pc:docMk/>
            <pc:sldMk cId="3521456572" sldId="409"/>
            <ac:inkMk id="501" creationId="{2708D262-900E-4720-AF49-61E57E6C7235}"/>
          </ac:inkMkLst>
        </pc:inkChg>
        <pc:inkChg chg="mod">
          <ac:chgData name="仁園 呂" userId="eef67f80-1e14-4c90-a22b-aad4575b3ef9" providerId="ADAL" clId="{FC75A137-0438-4E64-A2F8-CF022979D0B8}" dt="2020-06-22T05:24:26.016" v="1217"/>
          <ac:inkMkLst>
            <pc:docMk/>
            <pc:sldMk cId="3521456572" sldId="409"/>
            <ac:inkMk id="502" creationId="{F055DC45-8689-4273-95ED-FE24ED1B8798}"/>
          </ac:inkMkLst>
        </pc:inkChg>
        <pc:inkChg chg="mod">
          <ac:chgData name="仁園 呂" userId="eef67f80-1e14-4c90-a22b-aad4575b3ef9" providerId="ADAL" clId="{FC75A137-0438-4E64-A2F8-CF022979D0B8}" dt="2020-06-22T05:24:26.016" v="1217"/>
          <ac:inkMkLst>
            <pc:docMk/>
            <pc:sldMk cId="3521456572" sldId="409"/>
            <ac:inkMk id="503" creationId="{F4E91EB5-B365-4CDE-9D45-59683C17D3DC}"/>
          </ac:inkMkLst>
        </pc:inkChg>
        <pc:inkChg chg="mod">
          <ac:chgData name="仁園 呂" userId="eef67f80-1e14-4c90-a22b-aad4575b3ef9" providerId="ADAL" clId="{FC75A137-0438-4E64-A2F8-CF022979D0B8}" dt="2020-06-22T05:24:26.016" v="1217"/>
          <ac:inkMkLst>
            <pc:docMk/>
            <pc:sldMk cId="3521456572" sldId="409"/>
            <ac:inkMk id="504" creationId="{568883C0-2D4B-4507-89F3-5270E59054A8}"/>
          </ac:inkMkLst>
        </pc:inkChg>
        <pc:inkChg chg="mod">
          <ac:chgData name="仁園 呂" userId="eef67f80-1e14-4c90-a22b-aad4575b3ef9" providerId="ADAL" clId="{FC75A137-0438-4E64-A2F8-CF022979D0B8}" dt="2020-06-22T05:24:26.016" v="1217"/>
          <ac:inkMkLst>
            <pc:docMk/>
            <pc:sldMk cId="3521456572" sldId="409"/>
            <ac:inkMk id="505" creationId="{2F241A7F-5A75-4498-9864-B6737FE69078}"/>
          </ac:inkMkLst>
        </pc:inkChg>
        <pc:inkChg chg="mod">
          <ac:chgData name="仁園 呂" userId="eef67f80-1e14-4c90-a22b-aad4575b3ef9" providerId="ADAL" clId="{FC75A137-0438-4E64-A2F8-CF022979D0B8}" dt="2020-06-22T05:24:26.016" v="1217"/>
          <ac:inkMkLst>
            <pc:docMk/>
            <pc:sldMk cId="3521456572" sldId="409"/>
            <ac:inkMk id="506" creationId="{EF0008E1-EF65-4385-A905-A89D11868188}"/>
          </ac:inkMkLst>
        </pc:inkChg>
        <pc:inkChg chg="mod">
          <ac:chgData name="仁園 呂" userId="eef67f80-1e14-4c90-a22b-aad4575b3ef9" providerId="ADAL" clId="{FC75A137-0438-4E64-A2F8-CF022979D0B8}" dt="2020-06-22T05:24:26.016" v="1217"/>
          <ac:inkMkLst>
            <pc:docMk/>
            <pc:sldMk cId="3521456572" sldId="409"/>
            <ac:inkMk id="507" creationId="{6C931D43-E764-486B-8CB6-B48C99FF560D}"/>
          </ac:inkMkLst>
        </pc:inkChg>
        <pc:inkChg chg="mod">
          <ac:chgData name="仁園 呂" userId="eef67f80-1e14-4c90-a22b-aad4575b3ef9" providerId="ADAL" clId="{FC75A137-0438-4E64-A2F8-CF022979D0B8}" dt="2020-06-22T05:24:26.016" v="1217"/>
          <ac:inkMkLst>
            <pc:docMk/>
            <pc:sldMk cId="3521456572" sldId="409"/>
            <ac:inkMk id="508" creationId="{056F2C6A-F394-43A1-B2D9-EF0D66EA5991}"/>
          </ac:inkMkLst>
        </pc:inkChg>
        <pc:inkChg chg="mod">
          <ac:chgData name="仁園 呂" userId="eef67f80-1e14-4c90-a22b-aad4575b3ef9" providerId="ADAL" clId="{FC75A137-0438-4E64-A2F8-CF022979D0B8}" dt="2020-06-22T05:24:26.016" v="1217"/>
          <ac:inkMkLst>
            <pc:docMk/>
            <pc:sldMk cId="3521456572" sldId="409"/>
            <ac:inkMk id="509" creationId="{8744A48A-8045-416A-8275-300E874C9485}"/>
          </ac:inkMkLst>
        </pc:inkChg>
        <pc:inkChg chg="mod">
          <ac:chgData name="仁園 呂" userId="eef67f80-1e14-4c90-a22b-aad4575b3ef9" providerId="ADAL" clId="{FC75A137-0438-4E64-A2F8-CF022979D0B8}" dt="2020-06-22T05:24:26.016" v="1217"/>
          <ac:inkMkLst>
            <pc:docMk/>
            <pc:sldMk cId="3521456572" sldId="409"/>
            <ac:inkMk id="510" creationId="{9FF57DE0-9B87-44AE-B258-AE748659223C}"/>
          </ac:inkMkLst>
        </pc:inkChg>
        <pc:inkChg chg="mod">
          <ac:chgData name="仁園 呂" userId="eef67f80-1e14-4c90-a22b-aad4575b3ef9" providerId="ADAL" clId="{FC75A137-0438-4E64-A2F8-CF022979D0B8}" dt="2020-06-22T05:24:26.016" v="1217"/>
          <ac:inkMkLst>
            <pc:docMk/>
            <pc:sldMk cId="3521456572" sldId="409"/>
            <ac:inkMk id="511" creationId="{99361988-8181-4673-9E4C-0401BA9A8BDD}"/>
          </ac:inkMkLst>
        </pc:inkChg>
        <pc:inkChg chg="mod">
          <ac:chgData name="仁園 呂" userId="eef67f80-1e14-4c90-a22b-aad4575b3ef9" providerId="ADAL" clId="{FC75A137-0438-4E64-A2F8-CF022979D0B8}" dt="2020-06-22T05:24:26.016" v="1217"/>
          <ac:inkMkLst>
            <pc:docMk/>
            <pc:sldMk cId="3521456572" sldId="409"/>
            <ac:inkMk id="512" creationId="{CA23763D-5402-47D0-8A0C-8CCCF4A1BB3F}"/>
          </ac:inkMkLst>
        </pc:inkChg>
        <pc:inkChg chg="mod">
          <ac:chgData name="仁園 呂" userId="eef67f80-1e14-4c90-a22b-aad4575b3ef9" providerId="ADAL" clId="{FC75A137-0438-4E64-A2F8-CF022979D0B8}" dt="2020-06-22T05:25:02.857" v="1220"/>
          <ac:inkMkLst>
            <pc:docMk/>
            <pc:sldMk cId="3521456572" sldId="409"/>
            <ac:inkMk id="518" creationId="{83B4C422-F2E1-44C2-B233-B18061CEB405}"/>
          </ac:inkMkLst>
        </pc:inkChg>
        <pc:inkChg chg="mod">
          <ac:chgData name="仁園 呂" userId="eef67f80-1e14-4c90-a22b-aad4575b3ef9" providerId="ADAL" clId="{FC75A137-0438-4E64-A2F8-CF022979D0B8}" dt="2020-06-22T05:25:02.857" v="1220"/>
          <ac:inkMkLst>
            <pc:docMk/>
            <pc:sldMk cId="3521456572" sldId="409"/>
            <ac:inkMk id="519" creationId="{DDD05C46-9ECD-428E-A0C1-FA99816A52A7}"/>
          </ac:inkMkLst>
        </pc:inkChg>
        <pc:inkChg chg="mod">
          <ac:chgData name="仁園 呂" userId="eef67f80-1e14-4c90-a22b-aad4575b3ef9" providerId="ADAL" clId="{FC75A137-0438-4E64-A2F8-CF022979D0B8}" dt="2020-06-22T05:25:02.857" v="1220"/>
          <ac:inkMkLst>
            <pc:docMk/>
            <pc:sldMk cId="3521456572" sldId="409"/>
            <ac:inkMk id="520" creationId="{278039A7-629E-495C-9259-CCD325C26181}"/>
          </ac:inkMkLst>
        </pc:inkChg>
        <pc:inkChg chg="mod">
          <ac:chgData name="仁園 呂" userId="eef67f80-1e14-4c90-a22b-aad4575b3ef9" providerId="ADAL" clId="{FC75A137-0438-4E64-A2F8-CF022979D0B8}" dt="2020-06-22T05:25:02.857" v="1220"/>
          <ac:inkMkLst>
            <pc:docMk/>
            <pc:sldMk cId="3521456572" sldId="409"/>
            <ac:inkMk id="521" creationId="{C1EA9830-1832-4B73-A980-A96DC9758443}"/>
          </ac:inkMkLst>
        </pc:inkChg>
        <pc:inkChg chg="mod">
          <ac:chgData name="仁園 呂" userId="eef67f80-1e14-4c90-a22b-aad4575b3ef9" providerId="ADAL" clId="{FC75A137-0438-4E64-A2F8-CF022979D0B8}" dt="2020-06-22T05:25:02.857" v="1220"/>
          <ac:inkMkLst>
            <pc:docMk/>
            <pc:sldMk cId="3521456572" sldId="409"/>
            <ac:inkMk id="522" creationId="{DCBE3BE7-DEDA-418B-A19B-3AFCE0D1D92F}"/>
          </ac:inkMkLst>
        </pc:inkChg>
        <pc:inkChg chg="mod">
          <ac:chgData name="仁園 呂" userId="eef67f80-1e14-4c90-a22b-aad4575b3ef9" providerId="ADAL" clId="{FC75A137-0438-4E64-A2F8-CF022979D0B8}" dt="2020-06-22T05:25:02.857" v="1220"/>
          <ac:inkMkLst>
            <pc:docMk/>
            <pc:sldMk cId="3521456572" sldId="409"/>
            <ac:inkMk id="523" creationId="{A36CC9D7-D77F-4516-A94A-C7100CA1135B}"/>
          </ac:inkMkLst>
        </pc:inkChg>
        <pc:inkChg chg="mod">
          <ac:chgData name="仁園 呂" userId="eef67f80-1e14-4c90-a22b-aad4575b3ef9" providerId="ADAL" clId="{FC75A137-0438-4E64-A2F8-CF022979D0B8}" dt="2020-06-22T05:25:02.857" v="1220"/>
          <ac:inkMkLst>
            <pc:docMk/>
            <pc:sldMk cId="3521456572" sldId="409"/>
            <ac:inkMk id="524" creationId="{B488CE7B-6217-4EBE-AF44-22812DEE88EC}"/>
          </ac:inkMkLst>
        </pc:inkChg>
        <pc:inkChg chg="mod">
          <ac:chgData name="仁園 呂" userId="eef67f80-1e14-4c90-a22b-aad4575b3ef9" providerId="ADAL" clId="{FC75A137-0438-4E64-A2F8-CF022979D0B8}" dt="2020-06-22T05:25:02.857" v="1220"/>
          <ac:inkMkLst>
            <pc:docMk/>
            <pc:sldMk cId="3521456572" sldId="409"/>
            <ac:inkMk id="525" creationId="{61E9E1BF-ECD5-461A-B2AE-6BCEE41A2E83}"/>
          </ac:inkMkLst>
        </pc:inkChg>
        <pc:inkChg chg="mod">
          <ac:chgData name="仁園 呂" userId="eef67f80-1e14-4c90-a22b-aad4575b3ef9" providerId="ADAL" clId="{FC75A137-0438-4E64-A2F8-CF022979D0B8}" dt="2020-06-22T05:25:02.857" v="1220"/>
          <ac:inkMkLst>
            <pc:docMk/>
            <pc:sldMk cId="3521456572" sldId="409"/>
            <ac:inkMk id="526" creationId="{B8B8ED9D-6C7B-42B9-97CA-DD85F003710B}"/>
          </ac:inkMkLst>
        </pc:inkChg>
        <pc:inkChg chg="mod">
          <ac:chgData name="仁園 呂" userId="eef67f80-1e14-4c90-a22b-aad4575b3ef9" providerId="ADAL" clId="{FC75A137-0438-4E64-A2F8-CF022979D0B8}" dt="2020-06-22T05:25:02.857" v="1220"/>
          <ac:inkMkLst>
            <pc:docMk/>
            <pc:sldMk cId="3521456572" sldId="409"/>
            <ac:inkMk id="527" creationId="{8959F8B4-1F7E-4342-8852-1B8DF3A40919}"/>
          </ac:inkMkLst>
        </pc:inkChg>
        <pc:inkChg chg="mod">
          <ac:chgData name="仁園 呂" userId="eef67f80-1e14-4c90-a22b-aad4575b3ef9" providerId="ADAL" clId="{FC75A137-0438-4E64-A2F8-CF022979D0B8}" dt="2020-06-22T05:25:02.857" v="1220"/>
          <ac:inkMkLst>
            <pc:docMk/>
            <pc:sldMk cId="3521456572" sldId="409"/>
            <ac:inkMk id="528" creationId="{E1E1F72E-2EC8-4206-8BF8-371EC3793303}"/>
          </ac:inkMkLst>
        </pc:inkChg>
        <pc:inkChg chg="mod">
          <ac:chgData name="仁園 呂" userId="eef67f80-1e14-4c90-a22b-aad4575b3ef9" providerId="ADAL" clId="{FC75A137-0438-4E64-A2F8-CF022979D0B8}" dt="2020-06-22T05:25:02.857" v="1220"/>
          <ac:inkMkLst>
            <pc:docMk/>
            <pc:sldMk cId="3521456572" sldId="409"/>
            <ac:inkMk id="529" creationId="{DB248086-C0E8-4332-A690-11D76A1470D4}"/>
          </ac:inkMkLst>
        </pc:inkChg>
        <pc:inkChg chg="mod">
          <ac:chgData name="仁園 呂" userId="eef67f80-1e14-4c90-a22b-aad4575b3ef9" providerId="ADAL" clId="{FC75A137-0438-4E64-A2F8-CF022979D0B8}" dt="2020-06-22T05:25:02.857" v="1220"/>
          <ac:inkMkLst>
            <pc:docMk/>
            <pc:sldMk cId="3521456572" sldId="409"/>
            <ac:inkMk id="530" creationId="{5BB36761-B6C9-4C91-8004-8B77D054CD08}"/>
          </ac:inkMkLst>
        </pc:inkChg>
        <pc:inkChg chg="mod">
          <ac:chgData name="仁園 呂" userId="eef67f80-1e14-4c90-a22b-aad4575b3ef9" providerId="ADAL" clId="{FC75A137-0438-4E64-A2F8-CF022979D0B8}" dt="2020-06-22T05:25:02.857" v="1220"/>
          <ac:inkMkLst>
            <pc:docMk/>
            <pc:sldMk cId="3521456572" sldId="409"/>
            <ac:inkMk id="531" creationId="{74AA081A-3930-45BF-9B5F-BDF21DE50EF8}"/>
          </ac:inkMkLst>
        </pc:inkChg>
        <pc:inkChg chg="mod">
          <ac:chgData name="仁園 呂" userId="eef67f80-1e14-4c90-a22b-aad4575b3ef9" providerId="ADAL" clId="{FC75A137-0438-4E64-A2F8-CF022979D0B8}" dt="2020-06-22T05:25:02.857" v="1220"/>
          <ac:inkMkLst>
            <pc:docMk/>
            <pc:sldMk cId="3521456572" sldId="409"/>
            <ac:inkMk id="532" creationId="{02B1EDA0-3E3A-496A-AB0F-A09F137C49A0}"/>
          </ac:inkMkLst>
        </pc:inkChg>
        <pc:inkChg chg="mod">
          <ac:chgData name="仁園 呂" userId="eef67f80-1e14-4c90-a22b-aad4575b3ef9" providerId="ADAL" clId="{FC75A137-0438-4E64-A2F8-CF022979D0B8}" dt="2020-06-22T05:25:02.857" v="1220"/>
          <ac:inkMkLst>
            <pc:docMk/>
            <pc:sldMk cId="3521456572" sldId="409"/>
            <ac:inkMk id="533" creationId="{D0468FEE-2AC9-43E0-9654-2B72CF771A51}"/>
          </ac:inkMkLst>
        </pc:inkChg>
        <pc:inkChg chg="mod">
          <ac:chgData name="仁園 呂" userId="eef67f80-1e14-4c90-a22b-aad4575b3ef9" providerId="ADAL" clId="{FC75A137-0438-4E64-A2F8-CF022979D0B8}" dt="2020-06-22T05:25:02.857" v="1220"/>
          <ac:inkMkLst>
            <pc:docMk/>
            <pc:sldMk cId="3521456572" sldId="409"/>
            <ac:inkMk id="534" creationId="{1FC93D9E-DA27-47AA-980F-0017973BB152}"/>
          </ac:inkMkLst>
        </pc:inkChg>
        <pc:inkChg chg="mod">
          <ac:chgData name="仁園 呂" userId="eef67f80-1e14-4c90-a22b-aad4575b3ef9" providerId="ADAL" clId="{FC75A137-0438-4E64-A2F8-CF022979D0B8}" dt="2020-06-22T05:24:49.317" v="1218"/>
          <ac:inkMkLst>
            <pc:docMk/>
            <pc:sldMk cId="3521456572" sldId="409"/>
            <ac:inkMk id="535" creationId="{E3785F07-394C-48D2-B9D1-3A1B56BC1E60}"/>
          </ac:inkMkLst>
        </pc:inkChg>
        <pc:inkChg chg="mod">
          <ac:chgData name="仁園 呂" userId="eef67f80-1e14-4c90-a22b-aad4575b3ef9" providerId="ADAL" clId="{FC75A137-0438-4E64-A2F8-CF022979D0B8}" dt="2020-06-22T05:24:49.317" v="1218"/>
          <ac:inkMkLst>
            <pc:docMk/>
            <pc:sldMk cId="3521456572" sldId="409"/>
            <ac:inkMk id="536" creationId="{EC36AF2A-C7C0-4E30-BE6E-E87F398B0965}"/>
          </ac:inkMkLst>
        </pc:inkChg>
        <pc:inkChg chg="mod">
          <ac:chgData name="仁園 呂" userId="eef67f80-1e14-4c90-a22b-aad4575b3ef9" providerId="ADAL" clId="{FC75A137-0438-4E64-A2F8-CF022979D0B8}" dt="2020-06-22T05:24:49.317" v="1218"/>
          <ac:inkMkLst>
            <pc:docMk/>
            <pc:sldMk cId="3521456572" sldId="409"/>
            <ac:inkMk id="537" creationId="{832A6F1A-FC63-4D04-B7F3-6C388C284541}"/>
          </ac:inkMkLst>
        </pc:inkChg>
        <pc:inkChg chg="mod">
          <ac:chgData name="仁園 呂" userId="eef67f80-1e14-4c90-a22b-aad4575b3ef9" providerId="ADAL" clId="{FC75A137-0438-4E64-A2F8-CF022979D0B8}" dt="2020-06-22T05:24:49.317" v="1218"/>
          <ac:inkMkLst>
            <pc:docMk/>
            <pc:sldMk cId="3521456572" sldId="409"/>
            <ac:inkMk id="538" creationId="{ADF41C8B-3551-4F8B-B110-F15B0DBA5A80}"/>
          </ac:inkMkLst>
        </pc:inkChg>
        <pc:inkChg chg="mod">
          <ac:chgData name="仁園 呂" userId="eef67f80-1e14-4c90-a22b-aad4575b3ef9" providerId="ADAL" clId="{FC75A137-0438-4E64-A2F8-CF022979D0B8}" dt="2020-06-22T05:24:49.317" v="1218"/>
          <ac:inkMkLst>
            <pc:docMk/>
            <pc:sldMk cId="3521456572" sldId="409"/>
            <ac:inkMk id="539" creationId="{8FA0C9AC-4FBA-4BED-9E13-1E1574535BF7}"/>
          </ac:inkMkLst>
        </pc:inkChg>
        <pc:inkChg chg="mod">
          <ac:chgData name="仁園 呂" userId="eef67f80-1e14-4c90-a22b-aad4575b3ef9" providerId="ADAL" clId="{FC75A137-0438-4E64-A2F8-CF022979D0B8}" dt="2020-06-22T05:24:49.317" v="1218"/>
          <ac:inkMkLst>
            <pc:docMk/>
            <pc:sldMk cId="3521456572" sldId="409"/>
            <ac:inkMk id="540" creationId="{BA2D4993-CA9E-444C-8E35-D3A72E61CFFC}"/>
          </ac:inkMkLst>
        </pc:inkChg>
        <pc:inkChg chg="mod">
          <ac:chgData name="仁園 呂" userId="eef67f80-1e14-4c90-a22b-aad4575b3ef9" providerId="ADAL" clId="{FC75A137-0438-4E64-A2F8-CF022979D0B8}" dt="2020-06-22T05:24:49.317" v="1218"/>
          <ac:inkMkLst>
            <pc:docMk/>
            <pc:sldMk cId="3521456572" sldId="409"/>
            <ac:inkMk id="541" creationId="{95781381-522F-474F-A8AC-5D48C48C1D5A}"/>
          </ac:inkMkLst>
        </pc:inkChg>
        <pc:inkChg chg="mod">
          <ac:chgData name="仁園 呂" userId="eef67f80-1e14-4c90-a22b-aad4575b3ef9" providerId="ADAL" clId="{FC75A137-0438-4E64-A2F8-CF022979D0B8}" dt="2020-06-22T05:24:49.317" v="1218"/>
          <ac:inkMkLst>
            <pc:docMk/>
            <pc:sldMk cId="3521456572" sldId="409"/>
            <ac:inkMk id="542" creationId="{8F53EFDD-81D1-48C9-92B7-151C0F1AC2FD}"/>
          </ac:inkMkLst>
        </pc:inkChg>
        <pc:inkChg chg="mod">
          <ac:chgData name="仁園 呂" userId="eef67f80-1e14-4c90-a22b-aad4575b3ef9" providerId="ADAL" clId="{FC75A137-0438-4E64-A2F8-CF022979D0B8}" dt="2020-06-22T05:24:49.317" v="1218"/>
          <ac:inkMkLst>
            <pc:docMk/>
            <pc:sldMk cId="3521456572" sldId="409"/>
            <ac:inkMk id="543" creationId="{1E184722-243F-497E-BA56-633AB7F2C8F9}"/>
          </ac:inkMkLst>
        </pc:inkChg>
        <pc:inkChg chg="mod">
          <ac:chgData name="仁園 呂" userId="eef67f80-1e14-4c90-a22b-aad4575b3ef9" providerId="ADAL" clId="{FC75A137-0438-4E64-A2F8-CF022979D0B8}" dt="2020-06-22T05:24:49.317" v="1218"/>
          <ac:inkMkLst>
            <pc:docMk/>
            <pc:sldMk cId="3521456572" sldId="409"/>
            <ac:inkMk id="544" creationId="{4163E1BA-7214-481D-AA9D-E40F131FFB15}"/>
          </ac:inkMkLst>
        </pc:inkChg>
        <pc:inkChg chg="mod">
          <ac:chgData name="仁園 呂" userId="eef67f80-1e14-4c90-a22b-aad4575b3ef9" providerId="ADAL" clId="{FC75A137-0438-4E64-A2F8-CF022979D0B8}" dt="2020-06-22T05:24:49.317" v="1218"/>
          <ac:inkMkLst>
            <pc:docMk/>
            <pc:sldMk cId="3521456572" sldId="409"/>
            <ac:inkMk id="545" creationId="{2C62548C-FBE8-4E50-A3B7-C44610B26FBC}"/>
          </ac:inkMkLst>
        </pc:inkChg>
        <pc:inkChg chg="mod">
          <ac:chgData name="仁園 呂" userId="eef67f80-1e14-4c90-a22b-aad4575b3ef9" providerId="ADAL" clId="{FC75A137-0438-4E64-A2F8-CF022979D0B8}" dt="2020-06-22T05:24:49.317" v="1218"/>
          <ac:inkMkLst>
            <pc:docMk/>
            <pc:sldMk cId="3521456572" sldId="409"/>
            <ac:inkMk id="546" creationId="{05DF7250-9AD7-4763-98EA-34AB3533F3D1}"/>
          </ac:inkMkLst>
        </pc:inkChg>
        <pc:inkChg chg="mod">
          <ac:chgData name="仁園 呂" userId="eef67f80-1e14-4c90-a22b-aad4575b3ef9" providerId="ADAL" clId="{FC75A137-0438-4E64-A2F8-CF022979D0B8}" dt="2020-06-22T05:24:49.317" v="1218"/>
          <ac:inkMkLst>
            <pc:docMk/>
            <pc:sldMk cId="3521456572" sldId="409"/>
            <ac:inkMk id="547" creationId="{B80A9D2E-1324-45E9-98B3-A2BD42FB5E06}"/>
          </ac:inkMkLst>
        </pc:inkChg>
        <pc:inkChg chg="mod">
          <ac:chgData name="仁園 呂" userId="eef67f80-1e14-4c90-a22b-aad4575b3ef9" providerId="ADAL" clId="{FC75A137-0438-4E64-A2F8-CF022979D0B8}" dt="2020-06-22T05:24:49.317" v="1218"/>
          <ac:inkMkLst>
            <pc:docMk/>
            <pc:sldMk cId="3521456572" sldId="409"/>
            <ac:inkMk id="548" creationId="{7CD4F754-F36A-47D4-B97A-87C1D64A4C87}"/>
          </ac:inkMkLst>
        </pc:inkChg>
        <pc:inkChg chg="mod">
          <ac:chgData name="仁園 呂" userId="eef67f80-1e14-4c90-a22b-aad4575b3ef9" providerId="ADAL" clId="{FC75A137-0438-4E64-A2F8-CF022979D0B8}" dt="2020-06-22T05:24:49.317" v="1218"/>
          <ac:inkMkLst>
            <pc:docMk/>
            <pc:sldMk cId="3521456572" sldId="409"/>
            <ac:inkMk id="549" creationId="{4BC65084-C4BF-485B-A4A9-1C1940124AFB}"/>
          </ac:inkMkLst>
        </pc:inkChg>
        <pc:inkChg chg="mod">
          <ac:chgData name="仁園 呂" userId="eef67f80-1e14-4c90-a22b-aad4575b3ef9" providerId="ADAL" clId="{FC75A137-0438-4E64-A2F8-CF022979D0B8}" dt="2020-06-22T05:24:49.317" v="1218"/>
          <ac:inkMkLst>
            <pc:docMk/>
            <pc:sldMk cId="3521456572" sldId="409"/>
            <ac:inkMk id="550" creationId="{96C3D6E1-EA32-4834-84F7-9387AB2B5097}"/>
          </ac:inkMkLst>
        </pc:inkChg>
        <pc:inkChg chg="mod">
          <ac:chgData name="仁園 呂" userId="eef67f80-1e14-4c90-a22b-aad4575b3ef9" providerId="ADAL" clId="{FC75A137-0438-4E64-A2F8-CF022979D0B8}" dt="2020-06-22T05:24:49.317" v="1218"/>
          <ac:inkMkLst>
            <pc:docMk/>
            <pc:sldMk cId="3521456572" sldId="409"/>
            <ac:inkMk id="551" creationId="{C1401C39-7209-44E8-AD2C-7B8D020036FC}"/>
          </ac:inkMkLst>
        </pc:inkChg>
        <pc:inkChg chg="mod">
          <ac:chgData name="仁園 呂" userId="eef67f80-1e14-4c90-a22b-aad4575b3ef9" providerId="ADAL" clId="{FC75A137-0438-4E64-A2F8-CF022979D0B8}" dt="2020-06-22T05:24:49.317" v="1218"/>
          <ac:inkMkLst>
            <pc:docMk/>
            <pc:sldMk cId="3521456572" sldId="409"/>
            <ac:inkMk id="552" creationId="{A981C054-1F95-4320-BC31-58F2BEA8489E}"/>
          </ac:inkMkLst>
        </pc:inkChg>
        <pc:inkChg chg="mod">
          <ac:chgData name="仁園 呂" userId="eef67f80-1e14-4c90-a22b-aad4575b3ef9" providerId="ADAL" clId="{FC75A137-0438-4E64-A2F8-CF022979D0B8}" dt="2020-06-22T05:24:49.317" v="1218"/>
          <ac:inkMkLst>
            <pc:docMk/>
            <pc:sldMk cId="3521456572" sldId="409"/>
            <ac:inkMk id="553" creationId="{6CCD0B5E-071C-46D7-A38F-2942C9C9CFD2}"/>
          </ac:inkMkLst>
        </pc:inkChg>
        <pc:inkChg chg="mod">
          <ac:chgData name="仁園 呂" userId="eef67f80-1e14-4c90-a22b-aad4575b3ef9" providerId="ADAL" clId="{FC75A137-0438-4E64-A2F8-CF022979D0B8}" dt="2020-06-22T05:24:49.317" v="1218"/>
          <ac:inkMkLst>
            <pc:docMk/>
            <pc:sldMk cId="3521456572" sldId="409"/>
            <ac:inkMk id="554" creationId="{1AD2D40A-C7D0-44CB-8FCB-F668AF312C9E}"/>
          </ac:inkMkLst>
        </pc:inkChg>
        <pc:inkChg chg="mod">
          <ac:chgData name="仁園 呂" userId="eef67f80-1e14-4c90-a22b-aad4575b3ef9" providerId="ADAL" clId="{FC75A137-0438-4E64-A2F8-CF022979D0B8}" dt="2020-06-22T05:24:49.317" v="1218"/>
          <ac:inkMkLst>
            <pc:docMk/>
            <pc:sldMk cId="3521456572" sldId="409"/>
            <ac:inkMk id="555" creationId="{40E24373-0F5F-4E17-93FD-A7CD10739797}"/>
          </ac:inkMkLst>
        </pc:inkChg>
        <pc:inkChg chg="mod">
          <ac:chgData name="仁園 呂" userId="eef67f80-1e14-4c90-a22b-aad4575b3ef9" providerId="ADAL" clId="{FC75A137-0438-4E64-A2F8-CF022979D0B8}" dt="2020-06-22T05:25:02.857" v="1220"/>
          <ac:inkMkLst>
            <pc:docMk/>
            <pc:sldMk cId="3521456572" sldId="409"/>
            <ac:inkMk id="559" creationId="{0508B97A-2816-400D-B995-4A4F9F42F8F2}"/>
          </ac:inkMkLst>
        </pc:inkChg>
        <pc:inkChg chg="mod">
          <ac:chgData name="仁園 呂" userId="eef67f80-1e14-4c90-a22b-aad4575b3ef9" providerId="ADAL" clId="{FC75A137-0438-4E64-A2F8-CF022979D0B8}" dt="2020-06-22T05:25:02.857" v="1220"/>
          <ac:inkMkLst>
            <pc:docMk/>
            <pc:sldMk cId="3521456572" sldId="409"/>
            <ac:inkMk id="560" creationId="{2A37BCD8-FB1C-48BD-971E-E7550922DFAB}"/>
          </ac:inkMkLst>
        </pc:inkChg>
        <pc:inkChg chg="mod">
          <ac:chgData name="仁園 呂" userId="eef67f80-1e14-4c90-a22b-aad4575b3ef9" providerId="ADAL" clId="{FC75A137-0438-4E64-A2F8-CF022979D0B8}" dt="2020-06-22T05:25:02.857" v="1220"/>
          <ac:inkMkLst>
            <pc:docMk/>
            <pc:sldMk cId="3521456572" sldId="409"/>
            <ac:inkMk id="561" creationId="{80477483-FB8B-4960-B01F-E6E58178E8EE}"/>
          </ac:inkMkLst>
        </pc:inkChg>
        <pc:inkChg chg="mod">
          <ac:chgData name="仁園 呂" userId="eef67f80-1e14-4c90-a22b-aad4575b3ef9" providerId="ADAL" clId="{FC75A137-0438-4E64-A2F8-CF022979D0B8}" dt="2020-06-22T05:25:02.857" v="1220"/>
          <ac:inkMkLst>
            <pc:docMk/>
            <pc:sldMk cId="3521456572" sldId="409"/>
            <ac:inkMk id="562" creationId="{A0B0AC64-C516-4031-AD29-C09A58BA7C60}"/>
          </ac:inkMkLst>
        </pc:inkChg>
        <pc:inkChg chg="mod">
          <ac:chgData name="仁園 呂" userId="eef67f80-1e14-4c90-a22b-aad4575b3ef9" providerId="ADAL" clId="{FC75A137-0438-4E64-A2F8-CF022979D0B8}" dt="2020-06-22T05:25:02.857" v="1220"/>
          <ac:inkMkLst>
            <pc:docMk/>
            <pc:sldMk cId="3521456572" sldId="409"/>
            <ac:inkMk id="563" creationId="{10555D95-4428-4701-B28F-9D03DD8AC84E}"/>
          </ac:inkMkLst>
        </pc:inkChg>
        <pc:inkChg chg="mod">
          <ac:chgData name="仁園 呂" userId="eef67f80-1e14-4c90-a22b-aad4575b3ef9" providerId="ADAL" clId="{FC75A137-0438-4E64-A2F8-CF022979D0B8}" dt="2020-06-22T05:25:02.857" v="1220"/>
          <ac:inkMkLst>
            <pc:docMk/>
            <pc:sldMk cId="3521456572" sldId="409"/>
            <ac:inkMk id="564" creationId="{67F630AF-A5E1-4B4B-AAF8-7AD78E8B8AE2}"/>
          </ac:inkMkLst>
        </pc:inkChg>
        <pc:inkChg chg="mod">
          <ac:chgData name="仁園 呂" userId="eef67f80-1e14-4c90-a22b-aad4575b3ef9" providerId="ADAL" clId="{FC75A137-0438-4E64-A2F8-CF022979D0B8}" dt="2020-06-22T05:25:02.857" v="1220"/>
          <ac:inkMkLst>
            <pc:docMk/>
            <pc:sldMk cId="3521456572" sldId="409"/>
            <ac:inkMk id="565" creationId="{5E6BE0A6-7CD3-4760-B733-735F34CDF764}"/>
          </ac:inkMkLst>
        </pc:inkChg>
        <pc:inkChg chg="mod">
          <ac:chgData name="仁園 呂" userId="eef67f80-1e14-4c90-a22b-aad4575b3ef9" providerId="ADAL" clId="{FC75A137-0438-4E64-A2F8-CF022979D0B8}" dt="2020-06-22T05:25:02.857" v="1220"/>
          <ac:inkMkLst>
            <pc:docMk/>
            <pc:sldMk cId="3521456572" sldId="409"/>
            <ac:inkMk id="566" creationId="{660A2563-315C-4152-8103-7EC3E1E9F873}"/>
          </ac:inkMkLst>
        </pc:inkChg>
        <pc:inkChg chg="mod">
          <ac:chgData name="仁園 呂" userId="eef67f80-1e14-4c90-a22b-aad4575b3ef9" providerId="ADAL" clId="{FC75A137-0438-4E64-A2F8-CF022979D0B8}" dt="2020-06-22T05:25:02.857" v="1220"/>
          <ac:inkMkLst>
            <pc:docMk/>
            <pc:sldMk cId="3521456572" sldId="409"/>
            <ac:inkMk id="567" creationId="{6AC44ED5-06DE-4EED-8E89-47541FBA2308}"/>
          </ac:inkMkLst>
        </pc:inkChg>
        <pc:inkChg chg="mod">
          <ac:chgData name="仁園 呂" userId="eef67f80-1e14-4c90-a22b-aad4575b3ef9" providerId="ADAL" clId="{FC75A137-0438-4E64-A2F8-CF022979D0B8}" dt="2020-06-22T05:25:02.857" v="1220"/>
          <ac:inkMkLst>
            <pc:docMk/>
            <pc:sldMk cId="3521456572" sldId="409"/>
            <ac:inkMk id="568" creationId="{B4792665-6014-4156-B031-720F26D4A9C1}"/>
          </ac:inkMkLst>
        </pc:inkChg>
        <pc:inkChg chg="mod">
          <ac:chgData name="仁園 呂" userId="eef67f80-1e14-4c90-a22b-aad4575b3ef9" providerId="ADAL" clId="{FC75A137-0438-4E64-A2F8-CF022979D0B8}" dt="2020-06-22T05:25:02.857" v="1220"/>
          <ac:inkMkLst>
            <pc:docMk/>
            <pc:sldMk cId="3521456572" sldId="409"/>
            <ac:inkMk id="569" creationId="{6401FDF4-CEB9-4429-A837-993FF3A1DD6A}"/>
          </ac:inkMkLst>
        </pc:inkChg>
        <pc:inkChg chg="mod">
          <ac:chgData name="仁園 呂" userId="eef67f80-1e14-4c90-a22b-aad4575b3ef9" providerId="ADAL" clId="{FC75A137-0438-4E64-A2F8-CF022979D0B8}" dt="2020-06-22T05:25:02.857" v="1220"/>
          <ac:inkMkLst>
            <pc:docMk/>
            <pc:sldMk cId="3521456572" sldId="409"/>
            <ac:inkMk id="571" creationId="{A6F07619-BCEA-4B6E-B8D8-B841D0EB7703}"/>
          </ac:inkMkLst>
        </pc:inkChg>
        <pc:inkChg chg="mod">
          <ac:chgData name="仁園 呂" userId="eef67f80-1e14-4c90-a22b-aad4575b3ef9" providerId="ADAL" clId="{FC75A137-0438-4E64-A2F8-CF022979D0B8}" dt="2020-06-22T05:25:02.857" v="1220"/>
          <ac:inkMkLst>
            <pc:docMk/>
            <pc:sldMk cId="3521456572" sldId="409"/>
            <ac:inkMk id="572" creationId="{3863B09C-2E1F-465D-95FE-F9B85053CEF3}"/>
          </ac:inkMkLst>
        </pc:inkChg>
        <pc:inkChg chg="mod">
          <ac:chgData name="仁園 呂" userId="eef67f80-1e14-4c90-a22b-aad4575b3ef9" providerId="ADAL" clId="{FC75A137-0438-4E64-A2F8-CF022979D0B8}" dt="2020-06-22T05:25:02.857" v="1220"/>
          <ac:inkMkLst>
            <pc:docMk/>
            <pc:sldMk cId="3521456572" sldId="409"/>
            <ac:inkMk id="573" creationId="{FCB43806-72F1-4815-87B4-78D07483A9ED}"/>
          </ac:inkMkLst>
        </pc:inkChg>
        <pc:inkChg chg="mod">
          <ac:chgData name="仁園 呂" userId="eef67f80-1e14-4c90-a22b-aad4575b3ef9" providerId="ADAL" clId="{FC75A137-0438-4E64-A2F8-CF022979D0B8}" dt="2020-06-22T05:25:02.857" v="1220"/>
          <ac:inkMkLst>
            <pc:docMk/>
            <pc:sldMk cId="3521456572" sldId="409"/>
            <ac:inkMk id="574" creationId="{FA543FA6-563C-439A-8DA7-886BD89D87E4}"/>
          </ac:inkMkLst>
        </pc:inkChg>
        <pc:inkChg chg="mod">
          <ac:chgData name="仁園 呂" userId="eef67f80-1e14-4c90-a22b-aad4575b3ef9" providerId="ADAL" clId="{FC75A137-0438-4E64-A2F8-CF022979D0B8}" dt="2020-06-22T05:25:02.857" v="1220"/>
          <ac:inkMkLst>
            <pc:docMk/>
            <pc:sldMk cId="3521456572" sldId="409"/>
            <ac:inkMk id="575" creationId="{2C39D81F-DB7F-4882-90DD-F46F3822C41B}"/>
          </ac:inkMkLst>
        </pc:inkChg>
        <pc:inkChg chg="mod">
          <ac:chgData name="仁園 呂" userId="eef67f80-1e14-4c90-a22b-aad4575b3ef9" providerId="ADAL" clId="{FC75A137-0438-4E64-A2F8-CF022979D0B8}" dt="2020-06-22T05:25:02.857" v="1220"/>
          <ac:inkMkLst>
            <pc:docMk/>
            <pc:sldMk cId="3521456572" sldId="409"/>
            <ac:inkMk id="576" creationId="{CB9D8BE9-1EAD-4121-B926-70B494D87702}"/>
          </ac:inkMkLst>
        </pc:inkChg>
        <pc:inkChg chg="mod">
          <ac:chgData name="仁園 呂" userId="eef67f80-1e14-4c90-a22b-aad4575b3ef9" providerId="ADAL" clId="{FC75A137-0438-4E64-A2F8-CF022979D0B8}" dt="2020-06-22T05:25:02.857" v="1220"/>
          <ac:inkMkLst>
            <pc:docMk/>
            <pc:sldMk cId="3521456572" sldId="409"/>
            <ac:inkMk id="577" creationId="{0D3A9026-894D-4CF0-8DA9-9C6BE871D353}"/>
          </ac:inkMkLst>
        </pc:inkChg>
        <pc:inkChg chg="mod">
          <ac:chgData name="仁園 呂" userId="eef67f80-1e14-4c90-a22b-aad4575b3ef9" providerId="ADAL" clId="{FC75A137-0438-4E64-A2F8-CF022979D0B8}" dt="2020-06-22T05:25:02.857" v="1220"/>
          <ac:inkMkLst>
            <pc:docMk/>
            <pc:sldMk cId="3521456572" sldId="409"/>
            <ac:inkMk id="578" creationId="{9AE1A41A-9439-4829-BFB3-0AC83A99E3B7}"/>
          </ac:inkMkLst>
        </pc:inkChg>
        <pc:inkChg chg="mod">
          <ac:chgData name="仁園 呂" userId="eef67f80-1e14-4c90-a22b-aad4575b3ef9" providerId="ADAL" clId="{FC75A137-0438-4E64-A2F8-CF022979D0B8}" dt="2020-06-22T05:25:02.857" v="1220"/>
          <ac:inkMkLst>
            <pc:docMk/>
            <pc:sldMk cId="3521456572" sldId="409"/>
            <ac:inkMk id="579" creationId="{9E9AA564-09BD-4275-90F3-1A253FA7D0CC}"/>
          </ac:inkMkLst>
        </pc:inkChg>
        <pc:inkChg chg="mod">
          <ac:chgData name="仁園 呂" userId="eef67f80-1e14-4c90-a22b-aad4575b3ef9" providerId="ADAL" clId="{FC75A137-0438-4E64-A2F8-CF022979D0B8}" dt="2020-06-22T05:25:02.857" v="1220"/>
          <ac:inkMkLst>
            <pc:docMk/>
            <pc:sldMk cId="3521456572" sldId="409"/>
            <ac:inkMk id="580" creationId="{75F29A5A-26A7-4AA5-9879-6CFD14BA67D0}"/>
          </ac:inkMkLst>
        </pc:inkChg>
        <pc:inkChg chg="mod">
          <ac:chgData name="仁園 呂" userId="eef67f80-1e14-4c90-a22b-aad4575b3ef9" providerId="ADAL" clId="{FC75A137-0438-4E64-A2F8-CF022979D0B8}" dt="2020-06-22T05:25:02.857" v="1220"/>
          <ac:inkMkLst>
            <pc:docMk/>
            <pc:sldMk cId="3521456572" sldId="409"/>
            <ac:inkMk id="581" creationId="{BB5472DA-1FA3-4763-BC9D-0CF59A572317}"/>
          </ac:inkMkLst>
        </pc:inkChg>
        <pc:inkChg chg="mod">
          <ac:chgData name="仁園 呂" userId="eef67f80-1e14-4c90-a22b-aad4575b3ef9" providerId="ADAL" clId="{FC75A137-0438-4E64-A2F8-CF022979D0B8}" dt="2020-06-22T05:25:02.857" v="1220"/>
          <ac:inkMkLst>
            <pc:docMk/>
            <pc:sldMk cId="3521456572" sldId="409"/>
            <ac:inkMk id="582" creationId="{1E786F47-A336-404B-AF93-E0C6591078BF}"/>
          </ac:inkMkLst>
        </pc:inkChg>
        <pc:inkChg chg="mod">
          <ac:chgData name="仁園 呂" userId="eef67f80-1e14-4c90-a22b-aad4575b3ef9" providerId="ADAL" clId="{FC75A137-0438-4E64-A2F8-CF022979D0B8}" dt="2020-06-22T05:25:02.857" v="1220"/>
          <ac:inkMkLst>
            <pc:docMk/>
            <pc:sldMk cId="3521456572" sldId="409"/>
            <ac:inkMk id="583" creationId="{702C3A51-EAE3-4A6B-8837-B6D000ACD18A}"/>
          </ac:inkMkLst>
        </pc:inkChg>
        <pc:inkChg chg="mod">
          <ac:chgData name="仁園 呂" userId="eef67f80-1e14-4c90-a22b-aad4575b3ef9" providerId="ADAL" clId="{FC75A137-0438-4E64-A2F8-CF022979D0B8}" dt="2020-06-22T05:25:33.230" v="1222"/>
          <ac:inkMkLst>
            <pc:docMk/>
            <pc:sldMk cId="3521456572" sldId="409"/>
            <ac:inkMk id="586" creationId="{6BC9782F-BE59-4E93-BBBB-4BC44474BE40}"/>
          </ac:inkMkLst>
        </pc:inkChg>
        <pc:inkChg chg="mod">
          <ac:chgData name="仁園 呂" userId="eef67f80-1e14-4c90-a22b-aad4575b3ef9" providerId="ADAL" clId="{FC75A137-0438-4E64-A2F8-CF022979D0B8}" dt="2020-06-22T05:25:33.230" v="1222"/>
          <ac:inkMkLst>
            <pc:docMk/>
            <pc:sldMk cId="3521456572" sldId="409"/>
            <ac:inkMk id="587" creationId="{259242A7-CB2C-4355-BE23-EE163CDC1DA6}"/>
          </ac:inkMkLst>
        </pc:inkChg>
        <pc:inkChg chg="mod">
          <ac:chgData name="仁園 呂" userId="eef67f80-1e14-4c90-a22b-aad4575b3ef9" providerId="ADAL" clId="{FC75A137-0438-4E64-A2F8-CF022979D0B8}" dt="2020-06-22T05:25:33.230" v="1222"/>
          <ac:inkMkLst>
            <pc:docMk/>
            <pc:sldMk cId="3521456572" sldId="409"/>
            <ac:inkMk id="588" creationId="{FD937D8C-3952-4F5D-AA50-808FAC41D513}"/>
          </ac:inkMkLst>
        </pc:inkChg>
        <pc:inkChg chg="mod">
          <ac:chgData name="仁園 呂" userId="eef67f80-1e14-4c90-a22b-aad4575b3ef9" providerId="ADAL" clId="{FC75A137-0438-4E64-A2F8-CF022979D0B8}" dt="2020-06-22T05:25:33.230" v="1222"/>
          <ac:inkMkLst>
            <pc:docMk/>
            <pc:sldMk cId="3521456572" sldId="409"/>
            <ac:inkMk id="589" creationId="{A203DEFE-E6EC-4740-B5EA-CC83E1DA4CB5}"/>
          </ac:inkMkLst>
        </pc:inkChg>
        <pc:inkChg chg="mod">
          <ac:chgData name="仁園 呂" userId="eef67f80-1e14-4c90-a22b-aad4575b3ef9" providerId="ADAL" clId="{FC75A137-0438-4E64-A2F8-CF022979D0B8}" dt="2020-06-22T05:25:33.230" v="1222"/>
          <ac:inkMkLst>
            <pc:docMk/>
            <pc:sldMk cId="3521456572" sldId="409"/>
            <ac:inkMk id="590" creationId="{BF723431-D08B-4721-9064-EA0A2549C4BE}"/>
          </ac:inkMkLst>
        </pc:inkChg>
        <pc:inkChg chg="mod">
          <ac:chgData name="仁園 呂" userId="eef67f80-1e14-4c90-a22b-aad4575b3ef9" providerId="ADAL" clId="{FC75A137-0438-4E64-A2F8-CF022979D0B8}" dt="2020-06-22T05:25:33.230" v="1222"/>
          <ac:inkMkLst>
            <pc:docMk/>
            <pc:sldMk cId="3521456572" sldId="409"/>
            <ac:inkMk id="591" creationId="{DEE31DD0-0AA3-4ADB-A69E-A63F9CB3459D}"/>
          </ac:inkMkLst>
        </pc:inkChg>
        <pc:inkChg chg="mod">
          <ac:chgData name="仁園 呂" userId="eef67f80-1e14-4c90-a22b-aad4575b3ef9" providerId="ADAL" clId="{FC75A137-0438-4E64-A2F8-CF022979D0B8}" dt="2020-06-22T05:25:33.230" v="1222"/>
          <ac:inkMkLst>
            <pc:docMk/>
            <pc:sldMk cId="3521456572" sldId="409"/>
            <ac:inkMk id="592" creationId="{88495555-36C1-4C56-A1BB-0F907EC3D264}"/>
          </ac:inkMkLst>
        </pc:inkChg>
        <pc:inkChg chg="mod">
          <ac:chgData name="仁園 呂" userId="eef67f80-1e14-4c90-a22b-aad4575b3ef9" providerId="ADAL" clId="{FC75A137-0438-4E64-A2F8-CF022979D0B8}" dt="2020-06-22T05:25:33.230" v="1222"/>
          <ac:inkMkLst>
            <pc:docMk/>
            <pc:sldMk cId="3521456572" sldId="409"/>
            <ac:inkMk id="593" creationId="{E7F40EDE-CF9C-42D1-B521-EC8D769E8FC5}"/>
          </ac:inkMkLst>
        </pc:inkChg>
        <pc:inkChg chg="mod">
          <ac:chgData name="仁園 呂" userId="eef67f80-1e14-4c90-a22b-aad4575b3ef9" providerId="ADAL" clId="{FC75A137-0438-4E64-A2F8-CF022979D0B8}" dt="2020-06-22T05:25:44.647" v="1225"/>
          <ac:inkMkLst>
            <pc:docMk/>
            <pc:sldMk cId="3521456572" sldId="409"/>
            <ac:inkMk id="595" creationId="{74E864C9-F2C3-4D20-862F-B423C5069280}"/>
          </ac:inkMkLst>
        </pc:inkChg>
        <pc:inkChg chg="mod">
          <ac:chgData name="仁園 呂" userId="eef67f80-1e14-4c90-a22b-aad4575b3ef9" providerId="ADAL" clId="{FC75A137-0438-4E64-A2F8-CF022979D0B8}" dt="2020-06-22T05:25:44.647" v="1225"/>
          <ac:inkMkLst>
            <pc:docMk/>
            <pc:sldMk cId="3521456572" sldId="409"/>
            <ac:inkMk id="596" creationId="{E906F0BE-81C5-4787-9925-D55DED73C8F3}"/>
          </ac:inkMkLst>
        </pc:inkChg>
        <pc:inkChg chg="mod">
          <ac:chgData name="仁園 呂" userId="eef67f80-1e14-4c90-a22b-aad4575b3ef9" providerId="ADAL" clId="{FC75A137-0438-4E64-A2F8-CF022979D0B8}" dt="2020-06-22T05:25:44.647" v="1225"/>
          <ac:inkMkLst>
            <pc:docMk/>
            <pc:sldMk cId="3521456572" sldId="409"/>
            <ac:inkMk id="597" creationId="{1CAEA56B-B8DD-4C95-AD4E-8BCB0293282B}"/>
          </ac:inkMkLst>
        </pc:inkChg>
        <pc:inkChg chg="mod">
          <ac:chgData name="仁園 呂" userId="eef67f80-1e14-4c90-a22b-aad4575b3ef9" providerId="ADAL" clId="{FC75A137-0438-4E64-A2F8-CF022979D0B8}" dt="2020-06-22T05:25:44.647" v="1225"/>
          <ac:inkMkLst>
            <pc:docMk/>
            <pc:sldMk cId="3521456572" sldId="409"/>
            <ac:inkMk id="598" creationId="{63135712-BE2D-46A5-A125-8D967110D56A}"/>
          </ac:inkMkLst>
        </pc:inkChg>
        <pc:inkChg chg="mod">
          <ac:chgData name="仁園 呂" userId="eef67f80-1e14-4c90-a22b-aad4575b3ef9" providerId="ADAL" clId="{FC75A137-0438-4E64-A2F8-CF022979D0B8}" dt="2020-06-22T05:25:44.647" v="1225"/>
          <ac:inkMkLst>
            <pc:docMk/>
            <pc:sldMk cId="3521456572" sldId="409"/>
            <ac:inkMk id="600" creationId="{C81D8E1D-20E7-4927-AD8B-3BD91DA0C66B}"/>
          </ac:inkMkLst>
        </pc:inkChg>
        <pc:inkChg chg="mod">
          <ac:chgData name="仁園 呂" userId="eef67f80-1e14-4c90-a22b-aad4575b3ef9" providerId="ADAL" clId="{FC75A137-0438-4E64-A2F8-CF022979D0B8}" dt="2020-06-22T05:25:44.647" v="1225"/>
          <ac:inkMkLst>
            <pc:docMk/>
            <pc:sldMk cId="3521456572" sldId="409"/>
            <ac:inkMk id="601" creationId="{F5BA3B27-75AE-48E2-9C88-980033AD8C2F}"/>
          </ac:inkMkLst>
        </pc:inkChg>
        <pc:inkChg chg="mod">
          <ac:chgData name="仁園 呂" userId="eef67f80-1e14-4c90-a22b-aad4575b3ef9" providerId="ADAL" clId="{FC75A137-0438-4E64-A2F8-CF022979D0B8}" dt="2020-06-22T05:25:44.647" v="1225"/>
          <ac:inkMkLst>
            <pc:docMk/>
            <pc:sldMk cId="3521456572" sldId="409"/>
            <ac:inkMk id="602" creationId="{922C8D48-1873-4115-8A66-D15602E6C3AB}"/>
          </ac:inkMkLst>
        </pc:inkChg>
        <pc:inkChg chg="mod">
          <ac:chgData name="仁園 呂" userId="eef67f80-1e14-4c90-a22b-aad4575b3ef9" providerId="ADAL" clId="{FC75A137-0438-4E64-A2F8-CF022979D0B8}" dt="2020-06-22T05:25:44.647" v="1225"/>
          <ac:inkMkLst>
            <pc:docMk/>
            <pc:sldMk cId="3521456572" sldId="409"/>
            <ac:inkMk id="603" creationId="{878FB336-4F9C-43BB-8684-E0F9ECBD108A}"/>
          </ac:inkMkLst>
        </pc:inkChg>
        <pc:inkChg chg="mod">
          <ac:chgData name="仁園 呂" userId="eef67f80-1e14-4c90-a22b-aad4575b3ef9" providerId="ADAL" clId="{FC75A137-0438-4E64-A2F8-CF022979D0B8}" dt="2020-06-22T05:25:44.647" v="1225"/>
          <ac:inkMkLst>
            <pc:docMk/>
            <pc:sldMk cId="3521456572" sldId="409"/>
            <ac:inkMk id="604" creationId="{EE50DE9F-6D41-4DE6-BC5C-83C5403741EA}"/>
          </ac:inkMkLst>
        </pc:inkChg>
        <pc:inkChg chg="mod">
          <ac:chgData name="仁園 呂" userId="eef67f80-1e14-4c90-a22b-aad4575b3ef9" providerId="ADAL" clId="{FC75A137-0438-4E64-A2F8-CF022979D0B8}" dt="2020-06-22T05:25:44.647" v="1225"/>
          <ac:inkMkLst>
            <pc:docMk/>
            <pc:sldMk cId="3521456572" sldId="409"/>
            <ac:inkMk id="605" creationId="{5DDB1033-FF75-438D-A557-C337BB089C6C}"/>
          </ac:inkMkLst>
        </pc:inkChg>
        <pc:inkChg chg="mod">
          <ac:chgData name="仁園 呂" userId="eef67f80-1e14-4c90-a22b-aad4575b3ef9" providerId="ADAL" clId="{FC75A137-0438-4E64-A2F8-CF022979D0B8}" dt="2020-06-22T05:25:44.647" v="1225"/>
          <ac:inkMkLst>
            <pc:docMk/>
            <pc:sldMk cId="3521456572" sldId="409"/>
            <ac:inkMk id="607" creationId="{D39A4F5B-966C-4A67-A27F-CD7098910060}"/>
          </ac:inkMkLst>
        </pc:inkChg>
        <pc:inkChg chg="mod">
          <ac:chgData name="仁園 呂" userId="eef67f80-1e14-4c90-a22b-aad4575b3ef9" providerId="ADAL" clId="{FC75A137-0438-4E64-A2F8-CF022979D0B8}" dt="2020-06-22T05:25:44.647" v="1225"/>
          <ac:inkMkLst>
            <pc:docMk/>
            <pc:sldMk cId="3521456572" sldId="409"/>
            <ac:inkMk id="608" creationId="{377B2101-9DCF-46BD-BB6D-940A717A8ED4}"/>
          </ac:inkMkLst>
        </pc:inkChg>
        <pc:inkChg chg="mod">
          <ac:chgData name="仁園 呂" userId="eef67f80-1e14-4c90-a22b-aad4575b3ef9" providerId="ADAL" clId="{FC75A137-0438-4E64-A2F8-CF022979D0B8}" dt="2020-06-22T05:25:44.647" v="1225"/>
          <ac:inkMkLst>
            <pc:docMk/>
            <pc:sldMk cId="3521456572" sldId="409"/>
            <ac:inkMk id="609" creationId="{66CA8BD5-E043-4FDA-916B-EE94AAB9596A}"/>
          </ac:inkMkLst>
        </pc:inkChg>
        <pc:inkChg chg="mod">
          <ac:chgData name="仁園 呂" userId="eef67f80-1e14-4c90-a22b-aad4575b3ef9" providerId="ADAL" clId="{FC75A137-0438-4E64-A2F8-CF022979D0B8}" dt="2020-06-22T05:25:44.647" v="1225"/>
          <ac:inkMkLst>
            <pc:docMk/>
            <pc:sldMk cId="3521456572" sldId="409"/>
            <ac:inkMk id="610" creationId="{500DC480-4D20-4978-9982-93348299038A}"/>
          </ac:inkMkLst>
        </pc:inkChg>
        <pc:inkChg chg="mod">
          <ac:chgData name="仁園 呂" userId="eef67f80-1e14-4c90-a22b-aad4575b3ef9" providerId="ADAL" clId="{FC75A137-0438-4E64-A2F8-CF022979D0B8}" dt="2020-06-22T05:25:44.647" v="1225"/>
          <ac:inkMkLst>
            <pc:docMk/>
            <pc:sldMk cId="3521456572" sldId="409"/>
            <ac:inkMk id="611" creationId="{035C5080-E616-461E-AF41-716612FA363F}"/>
          </ac:inkMkLst>
        </pc:inkChg>
        <pc:inkChg chg="mod">
          <ac:chgData name="仁園 呂" userId="eef67f80-1e14-4c90-a22b-aad4575b3ef9" providerId="ADAL" clId="{FC75A137-0438-4E64-A2F8-CF022979D0B8}" dt="2020-06-22T05:25:44.647" v="1225"/>
          <ac:inkMkLst>
            <pc:docMk/>
            <pc:sldMk cId="3521456572" sldId="409"/>
            <ac:inkMk id="612" creationId="{93964553-431E-47E4-817C-264117965B52}"/>
          </ac:inkMkLst>
        </pc:inkChg>
        <pc:inkChg chg="mod">
          <ac:chgData name="仁園 呂" userId="eef67f80-1e14-4c90-a22b-aad4575b3ef9" providerId="ADAL" clId="{FC75A137-0438-4E64-A2F8-CF022979D0B8}" dt="2020-06-22T05:25:44.647" v="1225"/>
          <ac:inkMkLst>
            <pc:docMk/>
            <pc:sldMk cId="3521456572" sldId="409"/>
            <ac:inkMk id="613" creationId="{4F7566E3-2F0E-4E11-8DF8-5B6D5E92BF92}"/>
          </ac:inkMkLst>
        </pc:inkChg>
        <pc:inkChg chg="mod">
          <ac:chgData name="仁園 呂" userId="eef67f80-1e14-4c90-a22b-aad4575b3ef9" providerId="ADAL" clId="{FC75A137-0438-4E64-A2F8-CF022979D0B8}" dt="2020-06-22T05:25:44.647" v="1225"/>
          <ac:inkMkLst>
            <pc:docMk/>
            <pc:sldMk cId="3521456572" sldId="409"/>
            <ac:inkMk id="614" creationId="{B39AFCAC-DFD3-4EBE-BDF5-CF7974FE1B28}"/>
          </ac:inkMkLst>
        </pc:inkChg>
        <pc:inkChg chg="mod">
          <ac:chgData name="仁園 呂" userId="eef67f80-1e14-4c90-a22b-aad4575b3ef9" providerId="ADAL" clId="{FC75A137-0438-4E64-A2F8-CF022979D0B8}" dt="2020-06-22T05:25:44.647" v="1225"/>
          <ac:inkMkLst>
            <pc:docMk/>
            <pc:sldMk cId="3521456572" sldId="409"/>
            <ac:inkMk id="615" creationId="{6E655A8D-057B-4C2B-A7D5-FEFBBB18E87E}"/>
          </ac:inkMkLst>
        </pc:inkChg>
        <pc:inkChg chg="mod">
          <ac:chgData name="仁園 呂" userId="eef67f80-1e14-4c90-a22b-aad4575b3ef9" providerId="ADAL" clId="{FC75A137-0438-4E64-A2F8-CF022979D0B8}" dt="2020-06-22T05:25:56.024" v="1227"/>
          <ac:inkMkLst>
            <pc:docMk/>
            <pc:sldMk cId="3521456572" sldId="409"/>
            <ac:inkMk id="617" creationId="{3165E80D-43FC-4371-9A38-E02CF5ECC3A0}"/>
          </ac:inkMkLst>
        </pc:inkChg>
        <pc:inkChg chg="mod">
          <ac:chgData name="仁園 呂" userId="eef67f80-1e14-4c90-a22b-aad4575b3ef9" providerId="ADAL" clId="{FC75A137-0438-4E64-A2F8-CF022979D0B8}" dt="2020-06-22T05:25:56.024" v="1227"/>
          <ac:inkMkLst>
            <pc:docMk/>
            <pc:sldMk cId="3521456572" sldId="409"/>
            <ac:inkMk id="618" creationId="{141D92C2-184E-4455-8B13-9EBFA0B3AD5D}"/>
          </ac:inkMkLst>
        </pc:inkChg>
        <pc:inkChg chg="mod">
          <ac:chgData name="仁園 呂" userId="eef67f80-1e14-4c90-a22b-aad4575b3ef9" providerId="ADAL" clId="{FC75A137-0438-4E64-A2F8-CF022979D0B8}" dt="2020-06-22T05:25:56.024" v="1227"/>
          <ac:inkMkLst>
            <pc:docMk/>
            <pc:sldMk cId="3521456572" sldId="409"/>
            <ac:inkMk id="619" creationId="{1103AA26-B74C-4298-AD9C-69902D1223CD}"/>
          </ac:inkMkLst>
        </pc:inkChg>
        <pc:inkChg chg="mod">
          <ac:chgData name="仁園 呂" userId="eef67f80-1e14-4c90-a22b-aad4575b3ef9" providerId="ADAL" clId="{FC75A137-0438-4E64-A2F8-CF022979D0B8}" dt="2020-06-22T05:25:56.024" v="1227"/>
          <ac:inkMkLst>
            <pc:docMk/>
            <pc:sldMk cId="3521456572" sldId="409"/>
            <ac:inkMk id="620" creationId="{766EC525-8676-494A-9722-8D27F7C0BBB5}"/>
          </ac:inkMkLst>
        </pc:inkChg>
        <pc:inkChg chg="mod">
          <ac:chgData name="仁園 呂" userId="eef67f80-1e14-4c90-a22b-aad4575b3ef9" providerId="ADAL" clId="{FC75A137-0438-4E64-A2F8-CF022979D0B8}" dt="2020-06-22T05:25:56.024" v="1227"/>
          <ac:inkMkLst>
            <pc:docMk/>
            <pc:sldMk cId="3521456572" sldId="409"/>
            <ac:inkMk id="621" creationId="{81C5E523-5C58-4839-B3D5-D5A5B13F0BAE}"/>
          </ac:inkMkLst>
        </pc:inkChg>
        <pc:inkChg chg="mod">
          <ac:chgData name="仁園 呂" userId="eef67f80-1e14-4c90-a22b-aad4575b3ef9" providerId="ADAL" clId="{FC75A137-0438-4E64-A2F8-CF022979D0B8}" dt="2020-06-22T05:25:56.024" v="1227"/>
          <ac:inkMkLst>
            <pc:docMk/>
            <pc:sldMk cId="3521456572" sldId="409"/>
            <ac:inkMk id="622" creationId="{BDD45CB0-BE35-4ADA-8172-999D2CB85F61}"/>
          </ac:inkMkLst>
        </pc:inkChg>
        <pc:inkChg chg="mod">
          <ac:chgData name="仁園 呂" userId="eef67f80-1e14-4c90-a22b-aad4575b3ef9" providerId="ADAL" clId="{FC75A137-0438-4E64-A2F8-CF022979D0B8}" dt="2020-06-22T05:25:56.024" v="1227"/>
          <ac:inkMkLst>
            <pc:docMk/>
            <pc:sldMk cId="3521456572" sldId="409"/>
            <ac:inkMk id="623" creationId="{78C7168C-B9A1-4B92-BE9A-CB71F0C76FEF}"/>
          </ac:inkMkLst>
        </pc:inkChg>
        <pc:inkChg chg="mod">
          <ac:chgData name="仁園 呂" userId="eef67f80-1e14-4c90-a22b-aad4575b3ef9" providerId="ADAL" clId="{FC75A137-0438-4E64-A2F8-CF022979D0B8}" dt="2020-06-22T05:25:56.024" v="1227"/>
          <ac:inkMkLst>
            <pc:docMk/>
            <pc:sldMk cId="3521456572" sldId="409"/>
            <ac:inkMk id="624" creationId="{7F6A60A9-CF15-458E-91E6-003104C3935F}"/>
          </ac:inkMkLst>
        </pc:inkChg>
        <pc:inkChg chg="mod">
          <ac:chgData name="仁園 呂" userId="eef67f80-1e14-4c90-a22b-aad4575b3ef9" providerId="ADAL" clId="{FC75A137-0438-4E64-A2F8-CF022979D0B8}" dt="2020-06-22T05:25:56.024" v="1227"/>
          <ac:inkMkLst>
            <pc:docMk/>
            <pc:sldMk cId="3521456572" sldId="409"/>
            <ac:inkMk id="625" creationId="{0A8EFFAA-5565-4029-992E-4A110D94A6BE}"/>
          </ac:inkMkLst>
        </pc:inkChg>
        <pc:inkChg chg="mod">
          <ac:chgData name="仁園 呂" userId="eef67f80-1e14-4c90-a22b-aad4575b3ef9" providerId="ADAL" clId="{FC75A137-0438-4E64-A2F8-CF022979D0B8}" dt="2020-06-22T05:25:56.024" v="1227"/>
          <ac:inkMkLst>
            <pc:docMk/>
            <pc:sldMk cId="3521456572" sldId="409"/>
            <ac:inkMk id="627" creationId="{8924AD59-A59B-4AA8-8BC0-582A7EDA28F7}"/>
          </ac:inkMkLst>
        </pc:inkChg>
        <pc:inkChg chg="mod">
          <ac:chgData name="仁園 呂" userId="eef67f80-1e14-4c90-a22b-aad4575b3ef9" providerId="ADAL" clId="{FC75A137-0438-4E64-A2F8-CF022979D0B8}" dt="2020-06-22T05:25:56.024" v="1227"/>
          <ac:inkMkLst>
            <pc:docMk/>
            <pc:sldMk cId="3521456572" sldId="409"/>
            <ac:inkMk id="628" creationId="{83D724DC-730D-4E4C-AAA2-A9A45A440C75}"/>
          </ac:inkMkLst>
        </pc:inkChg>
        <pc:inkChg chg="mod">
          <ac:chgData name="仁園 呂" userId="eef67f80-1e14-4c90-a22b-aad4575b3ef9" providerId="ADAL" clId="{FC75A137-0438-4E64-A2F8-CF022979D0B8}" dt="2020-06-22T05:25:56.024" v="1227"/>
          <ac:inkMkLst>
            <pc:docMk/>
            <pc:sldMk cId="3521456572" sldId="409"/>
            <ac:inkMk id="629" creationId="{B41EAFED-D9A3-48FC-8705-FF36D8655194}"/>
          </ac:inkMkLst>
        </pc:inkChg>
        <pc:inkChg chg="mod">
          <ac:chgData name="仁園 呂" userId="eef67f80-1e14-4c90-a22b-aad4575b3ef9" providerId="ADAL" clId="{FC75A137-0438-4E64-A2F8-CF022979D0B8}" dt="2020-06-22T05:25:56.024" v="1227"/>
          <ac:inkMkLst>
            <pc:docMk/>
            <pc:sldMk cId="3521456572" sldId="409"/>
            <ac:inkMk id="630" creationId="{0AB7EC73-F9CB-4147-ACEE-3D8DFC03416C}"/>
          </ac:inkMkLst>
        </pc:inkChg>
        <pc:inkChg chg="mod">
          <ac:chgData name="仁園 呂" userId="eef67f80-1e14-4c90-a22b-aad4575b3ef9" providerId="ADAL" clId="{FC75A137-0438-4E64-A2F8-CF022979D0B8}" dt="2020-06-22T05:25:56.024" v="1227"/>
          <ac:inkMkLst>
            <pc:docMk/>
            <pc:sldMk cId="3521456572" sldId="409"/>
            <ac:inkMk id="631" creationId="{F6D916F7-1BD3-4D72-ADBB-3DEAD1F1C449}"/>
          </ac:inkMkLst>
        </pc:inkChg>
        <pc:inkChg chg="mod">
          <ac:chgData name="仁園 呂" userId="eef67f80-1e14-4c90-a22b-aad4575b3ef9" providerId="ADAL" clId="{FC75A137-0438-4E64-A2F8-CF022979D0B8}" dt="2020-06-22T05:25:56.024" v="1227"/>
          <ac:inkMkLst>
            <pc:docMk/>
            <pc:sldMk cId="3521456572" sldId="409"/>
            <ac:inkMk id="632" creationId="{D2137260-E186-45E9-BE27-EE3C2FEE800D}"/>
          </ac:inkMkLst>
        </pc:inkChg>
        <pc:inkChg chg="mod">
          <ac:chgData name="仁園 呂" userId="eef67f80-1e14-4c90-a22b-aad4575b3ef9" providerId="ADAL" clId="{FC75A137-0438-4E64-A2F8-CF022979D0B8}" dt="2020-06-22T05:26:03.751" v="1228"/>
          <ac:inkMkLst>
            <pc:docMk/>
            <pc:sldMk cId="3521456572" sldId="409"/>
            <ac:inkMk id="634" creationId="{53B1DAFA-755A-411E-8099-D821254F9391}"/>
          </ac:inkMkLst>
        </pc:inkChg>
        <pc:inkChg chg="mod">
          <ac:chgData name="仁園 呂" userId="eef67f80-1e14-4c90-a22b-aad4575b3ef9" providerId="ADAL" clId="{FC75A137-0438-4E64-A2F8-CF022979D0B8}" dt="2020-06-22T05:26:03.751" v="1228"/>
          <ac:inkMkLst>
            <pc:docMk/>
            <pc:sldMk cId="3521456572" sldId="409"/>
            <ac:inkMk id="635" creationId="{B9EA1110-9901-448B-9C4F-FDDBED846D51}"/>
          </ac:inkMkLst>
        </pc:inkChg>
        <pc:inkChg chg="mod">
          <ac:chgData name="仁園 呂" userId="eef67f80-1e14-4c90-a22b-aad4575b3ef9" providerId="ADAL" clId="{FC75A137-0438-4E64-A2F8-CF022979D0B8}" dt="2020-06-22T05:26:03.751" v="1228"/>
          <ac:inkMkLst>
            <pc:docMk/>
            <pc:sldMk cId="3521456572" sldId="409"/>
            <ac:inkMk id="636" creationId="{B512CF87-30BD-4CEA-BD20-1EA6C51884DB}"/>
          </ac:inkMkLst>
        </pc:inkChg>
        <pc:inkChg chg="mod">
          <ac:chgData name="仁園 呂" userId="eef67f80-1e14-4c90-a22b-aad4575b3ef9" providerId="ADAL" clId="{FC75A137-0438-4E64-A2F8-CF022979D0B8}" dt="2020-06-22T05:26:03.751" v="1228"/>
          <ac:inkMkLst>
            <pc:docMk/>
            <pc:sldMk cId="3521456572" sldId="409"/>
            <ac:inkMk id="637" creationId="{13C1D0F5-3F59-4A3C-950A-5A6B4C002CD2}"/>
          </ac:inkMkLst>
        </pc:inkChg>
        <pc:inkChg chg="mod">
          <ac:chgData name="仁園 呂" userId="eef67f80-1e14-4c90-a22b-aad4575b3ef9" providerId="ADAL" clId="{FC75A137-0438-4E64-A2F8-CF022979D0B8}" dt="2020-06-22T05:26:03.751" v="1228"/>
          <ac:inkMkLst>
            <pc:docMk/>
            <pc:sldMk cId="3521456572" sldId="409"/>
            <ac:inkMk id="638" creationId="{3A9452CD-1F68-4068-8CB9-D9116720481E}"/>
          </ac:inkMkLst>
        </pc:inkChg>
        <pc:inkChg chg="mod">
          <ac:chgData name="仁園 呂" userId="eef67f80-1e14-4c90-a22b-aad4575b3ef9" providerId="ADAL" clId="{FC75A137-0438-4E64-A2F8-CF022979D0B8}" dt="2020-06-22T05:26:03.751" v="1228"/>
          <ac:inkMkLst>
            <pc:docMk/>
            <pc:sldMk cId="3521456572" sldId="409"/>
            <ac:inkMk id="639" creationId="{319FD25B-E06E-4971-ABD0-DA249CCE98FA}"/>
          </ac:inkMkLst>
        </pc:inkChg>
        <pc:inkChg chg="mod">
          <ac:chgData name="仁園 呂" userId="eef67f80-1e14-4c90-a22b-aad4575b3ef9" providerId="ADAL" clId="{FC75A137-0438-4E64-A2F8-CF022979D0B8}" dt="2020-06-22T05:26:03.751" v="1228"/>
          <ac:inkMkLst>
            <pc:docMk/>
            <pc:sldMk cId="3521456572" sldId="409"/>
            <ac:inkMk id="640" creationId="{221A171C-E1C5-4AF2-9CB8-C0BE7BD36841}"/>
          </ac:inkMkLst>
        </pc:inkChg>
        <pc:inkChg chg="mod">
          <ac:chgData name="仁園 呂" userId="eef67f80-1e14-4c90-a22b-aad4575b3ef9" providerId="ADAL" clId="{FC75A137-0438-4E64-A2F8-CF022979D0B8}" dt="2020-06-22T05:26:03.751" v="1228"/>
          <ac:inkMkLst>
            <pc:docMk/>
            <pc:sldMk cId="3521456572" sldId="409"/>
            <ac:inkMk id="641" creationId="{31B321B1-445B-4F31-92C1-D8DCB2785FFE}"/>
          </ac:inkMkLst>
        </pc:inkChg>
        <pc:inkChg chg="mod">
          <ac:chgData name="仁園 呂" userId="eef67f80-1e14-4c90-a22b-aad4575b3ef9" providerId="ADAL" clId="{FC75A137-0438-4E64-A2F8-CF022979D0B8}" dt="2020-06-22T05:26:31.712" v="1229"/>
          <ac:inkMkLst>
            <pc:docMk/>
            <pc:sldMk cId="3521456572" sldId="409"/>
            <ac:inkMk id="643" creationId="{0A48DBAE-76DD-4875-B82F-7B223EFBFF35}"/>
          </ac:inkMkLst>
        </pc:inkChg>
        <pc:inkChg chg="mod">
          <ac:chgData name="仁園 呂" userId="eef67f80-1e14-4c90-a22b-aad4575b3ef9" providerId="ADAL" clId="{FC75A137-0438-4E64-A2F8-CF022979D0B8}" dt="2020-06-22T05:26:31.712" v="1229"/>
          <ac:inkMkLst>
            <pc:docMk/>
            <pc:sldMk cId="3521456572" sldId="409"/>
            <ac:inkMk id="644" creationId="{A182E37F-FD43-4BAE-AE21-25AF2498CCF2}"/>
          </ac:inkMkLst>
        </pc:inkChg>
      </pc:sldChg>
      <pc:sldChg chg="addSp delSp modSp modAnim">
        <pc:chgData name="仁園 呂" userId="eef67f80-1e14-4c90-a22b-aad4575b3ef9" providerId="ADAL" clId="{FC75A137-0438-4E64-A2F8-CF022979D0B8}" dt="2020-06-22T07:16:38.747" v="1322"/>
        <pc:sldMkLst>
          <pc:docMk/>
          <pc:sldMk cId="3756883375" sldId="410"/>
        </pc:sldMkLst>
        <pc:grpChg chg="del mod">
          <ac:chgData name="仁園 呂" userId="eef67f80-1e14-4c90-a22b-aad4575b3ef9" providerId="ADAL" clId="{FC75A137-0438-4E64-A2F8-CF022979D0B8}" dt="2020-06-22T07:04:39.224" v="1274"/>
          <ac:grpSpMkLst>
            <pc:docMk/>
            <pc:sldMk cId="3756883375" sldId="410"/>
            <ac:grpSpMk id="15" creationId="{1B0CB81A-957F-473D-90EB-FAA435AD9B42}"/>
          </ac:grpSpMkLst>
        </pc:grpChg>
        <pc:grpChg chg="mod">
          <ac:chgData name="仁園 呂" userId="eef67f80-1e14-4c90-a22b-aad4575b3ef9" providerId="ADAL" clId="{FC75A137-0438-4E64-A2F8-CF022979D0B8}" dt="2020-06-22T07:13:23.851" v="1309" actId="164"/>
          <ac:grpSpMkLst>
            <pc:docMk/>
            <pc:sldMk cId="3756883375" sldId="410"/>
            <ac:grpSpMk id="16" creationId="{00933110-D038-4209-AD40-AF75761A83B7}"/>
          </ac:grpSpMkLst>
        </pc:grpChg>
        <pc:grpChg chg="mod">
          <ac:chgData name="仁園 呂" userId="eef67f80-1e14-4c90-a22b-aad4575b3ef9" providerId="ADAL" clId="{FC75A137-0438-4E64-A2F8-CF022979D0B8}" dt="2020-06-22T07:13:23.851" v="1309" actId="164"/>
          <ac:grpSpMkLst>
            <pc:docMk/>
            <pc:sldMk cId="3756883375" sldId="410"/>
            <ac:grpSpMk id="19" creationId="{08FF4C9A-81AF-49D8-A331-52880635BD4D}"/>
          </ac:grpSpMkLst>
        </pc:grpChg>
        <pc:grpChg chg="mod">
          <ac:chgData name="仁園 呂" userId="eef67f80-1e14-4c90-a22b-aad4575b3ef9" providerId="ADAL" clId="{FC75A137-0438-4E64-A2F8-CF022979D0B8}" dt="2020-06-22T07:13:23.851" v="1309" actId="164"/>
          <ac:grpSpMkLst>
            <pc:docMk/>
            <pc:sldMk cId="3756883375" sldId="410"/>
            <ac:grpSpMk id="26" creationId="{F5F17CFD-EA1E-4C8C-AA6A-722F6FC0976F}"/>
          </ac:grpSpMkLst>
        </pc:grpChg>
        <pc:grpChg chg="mod">
          <ac:chgData name="仁園 呂" userId="eef67f80-1e14-4c90-a22b-aad4575b3ef9" providerId="ADAL" clId="{FC75A137-0438-4E64-A2F8-CF022979D0B8}" dt="2020-06-22T07:04:48.679" v="1276"/>
          <ac:grpSpMkLst>
            <pc:docMk/>
            <pc:sldMk cId="3756883375" sldId="410"/>
            <ac:grpSpMk id="33" creationId="{C4337208-8AAE-4553-B2E0-36853640CA01}"/>
          </ac:grpSpMkLst>
        </pc:grpChg>
        <pc:grpChg chg="mod">
          <ac:chgData name="仁園 呂" userId="eef67f80-1e14-4c90-a22b-aad4575b3ef9" providerId="ADAL" clId="{FC75A137-0438-4E64-A2F8-CF022979D0B8}" dt="2020-06-22T07:06:09.898" v="1277"/>
          <ac:grpSpMkLst>
            <pc:docMk/>
            <pc:sldMk cId="3756883375" sldId="410"/>
            <ac:grpSpMk id="37" creationId="{C6C919FF-FF70-403B-95FE-147313E6CE7C}"/>
          </ac:grpSpMkLst>
        </pc:grpChg>
        <pc:grpChg chg="mod">
          <ac:chgData name="仁園 呂" userId="eef67f80-1e14-4c90-a22b-aad4575b3ef9" providerId="ADAL" clId="{FC75A137-0438-4E64-A2F8-CF022979D0B8}" dt="2020-06-22T07:07:00.096" v="1278"/>
          <ac:grpSpMkLst>
            <pc:docMk/>
            <pc:sldMk cId="3756883375" sldId="410"/>
            <ac:grpSpMk id="40" creationId="{30FC8025-9E1A-4DDD-8DCC-F2F89C88AEF1}"/>
          </ac:grpSpMkLst>
        </pc:grpChg>
        <pc:grpChg chg="mod">
          <ac:chgData name="仁園 呂" userId="eef67f80-1e14-4c90-a22b-aad4575b3ef9" providerId="ADAL" clId="{FC75A137-0438-4E64-A2F8-CF022979D0B8}" dt="2020-06-22T07:13:23.851" v="1309" actId="164"/>
          <ac:grpSpMkLst>
            <pc:docMk/>
            <pc:sldMk cId="3756883375" sldId="410"/>
            <ac:grpSpMk id="44" creationId="{B5EC74B0-909F-4476-AB6B-D515242F24F3}"/>
          </ac:grpSpMkLst>
        </pc:grpChg>
        <pc:grpChg chg="mod">
          <ac:chgData name="仁園 呂" userId="eef67f80-1e14-4c90-a22b-aad4575b3ef9" providerId="ADAL" clId="{FC75A137-0438-4E64-A2F8-CF022979D0B8}" dt="2020-06-22T07:13:23.851" v="1309" actId="164"/>
          <ac:grpSpMkLst>
            <pc:docMk/>
            <pc:sldMk cId="3756883375" sldId="410"/>
            <ac:grpSpMk id="47" creationId="{500C0483-F7B1-4755-8069-6412A82F0D2C}"/>
          </ac:grpSpMkLst>
        </pc:grpChg>
        <pc:grpChg chg="del mod">
          <ac:chgData name="仁園 呂" userId="eef67f80-1e14-4c90-a22b-aad4575b3ef9" providerId="ADAL" clId="{FC75A137-0438-4E64-A2F8-CF022979D0B8}" dt="2020-06-22T07:07:32.200" v="1282"/>
          <ac:grpSpMkLst>
            <pc:docMk/>
            <pc:sldMk cId="3756883375" sldId="410"/>
            <ac:grpSpMk id="50" creationId="{D2976889-DE59-4BCE-8B24-A5A76B724AF9}"/>
          </ac:grpSpMkLst>
        </pc:grpChg>
        <pc:grpChg chg="del mod">
          <ac:chgData name="仁園 呂" userId="eef67f80-1e14-4c90-a22b-aad4575b3ef9" providerId="ADAL" clId="{FC75A137-0438-4E64-A2F8-CF022979D0B8}" dt="2020-06-22T07:07:32.200" v="1282"/>
          <ac:grpSpMkLst>
            <pc:docMk/>
            <pc:sldMk cId="3756883375" sldId="410"/>
            <ac:grpSpMk id="56" creationId="{7CBB72EE-5B9D-464C-BEF7-23EE03887C23}"/>
          </ac:grpSpMkLst>
        </pc:grpChg>
        <pc:grpChg chg="del mod">
          <ac:chgData name="仁園 呂" userId="eef67f80-1e14-4c90-a22b-aad4575b3ef9" providerId="ADAL" clId="{FC75A137-0438-4E64-A2F8-CF022979D0B8}" dt="2020-06-22T07:07:37.187" v="1283"/>
          <ac:grpSpMkLst>
            <pc:docMk/>
            <pc:sldMk cId="3756883375" sldId="410"/>
            <ac:grpSpMk id="57" creationId="{491D809C-F3B0-49AC-8FD0-81C5564B9BDC}"/>
          </ac:grpSpMkLst>
        </pc:grpChg>
        <pc:grpChg chg="mod">
          <ac:chgData name="仁園 呂" userId="eef67f80-1e14-4c90-a22b-aad4575b3ef9" providerId="ADAL" clId="{FC75A137-0438-4E64-A2F8-CF022979D0B8}" dt="2020-06-22T07:13:23.851" v="1309" actId="164"/>
          <ac:grpSpMkLst>
            <pc:docMk/>
            <pc:sldMk cId="3756883375" sldId="410"/>
            <ac:grpSpMk id="63" creationId="{532F776A-529E-47F4-83D9-D37751F65553}"/>
          </ac:grpSpMkLst>
        </pc:grpChg>
        <pc:grpChg chg="mod">
          <ac:chgData name="仁園 呂" userId="eef67f80-1e14-4c90-a22b-aad4575b3ef9" providerId="ADAL" clId="{FC75A137-0438-4E64-A2F8-CF022979D0B8}" dt="2020-06-22T07:13:23.851" v="1309" actId="164"/>
          <ac:grpSpMkLst>
            <pc:docMk/>
            <pc:sldMk cId="3756883375" sldId="410"/>
            <ac:grpSpMk id="64" creationId="{A6A40CBC-CE26-40F7-AE14-EA84E22EBC7F}"/>
          </ac:grpSpMkLst>
        </pc:grpChg>
        <pc:grpChg chg="mod">
          <ac:chgData name="仁園 呂" userId="eef67f80-1e14-4c90-a22b-aad4575b3ef9" providerId="ADAL" clId="{FC75A137-0438-4E64-A2F8-CF022979D0B8}" dt="2020-06-22T07:13:23.851" v="1309" actId="164"/>
          <ac:grpSpMkLst>
            <pc:docMk/>
            <pc:sldMk cId="3756883375" sldId="410"/>
            <ac:grpSpMk id="70" creationId="{1863F27A-BE7D-4432-8A93-A5A0F9213E7C}"/>
          </ac:grpSpMkLst>
        </pc:grpChg>
        <pc:grpChg chg="del mod">
          <ac:chgData name="仁園 呂" userId="eef67f80-1e14-4c90-a22b-aad4575b3ef9" providerId="ADAL" clId="{FC75A137-0438-4E64-A2F8-CF022979D0B8}" dt="2020-06-22T07:08:00.599" v="1286"/>
          <ac:grpSpMkLst>
            <pc:docMk/>
            <pc:sldMk cId="3756883375" sldId="410"/>
            <ac:grpSpMk id="77" creationId="{2D14291C-7CF4-4AA1-871D-2334C9D74B67}"/>
          </ac:grpSpMkLst>
        </pc:grpChg>
        <pc:grpChg chg="mod">
          <ac:chgData name="仁園 呂" userId="eef67f80-1e14-4c90-a22b-aad4575b3ef9" providerId="ADAL" clId="{FC75A137-0438-4E64-A2F8-CF022979D0B8}" dt="2020-06-22T07:13:23.851" v="1309" actId="164"/>
          <ac:grpSpMkLst>
            <pc:docMk/>
            <pc:sldMk cId="3756883375" sldId="410"/>
            <ac:grpSpMk id="82" creationId="{1250A57B-5396-4D92-B621-D92375BF65C8}"/>
          </ac:grpSpMkLst>
        </pc:grpChg>
        <pc:grpChg chg="del mod">
          <ac:chgData name="仁園 呂" userId="eef67f80-1e14-4c90-a22b-aad4575b3ef9" providerId="ADAL" clId="{FC75A137-0438-4E64-A2F8-CF022979D0B8}" dt="2020-06-22T07:08:24.800" v="1287"/>
          <ac:grpSpMkLst>
            <pc:docMk/>
            <pc:sldMk cId="3756883375" sldId="410"/>
            <ac:grpSpMk id="83" creationId="{50887AD4-E3B7-4296-9456-B0DAFF7D526A}"/>
          </ac:grpSpMkLst>
        </pc:grpChg>
        <pc:grpChg chg="del mod">
          <ac:chgData name="仁園 呂" userId="eef67f80-1e14-4c90-a22b-aad4575b3ef9" providerId="ADAL" clId="{FC75A137-0438-4E64-A2F8-CF022979D0B8}" dt="2020-06-22T07:09:36.668" v="1292"/>
          <ac:grpSpMkLst>
            <pc:docMk/>
            <pc:sldMk cId="3756883375" sldId="410"/>
            <ac:grpSpMk id="90" creationId="{8777BEA3-7902-4C73-9D91-86284B8F8A64}"/>
          </ac:grpSpMkLst>
        </pc:grpChg>
        <pc:grpChg chg="mod">
          <ac:chgData name="仁園 呂" userId="eef67f80-1e14-4c90-a22b-aad4575b3ef9" providerId="ADAL" clId="{FC75A137-0438-4E64-A2F8-CF022979D0B8}" dt="2020-06-22T07:13:23.851" v="1309" actId="164"/>
          <ac:grpSpMkLst>
            <pc:docMk/>
            <pc:sldMk cId="3756883375" sldId="410"/>
            <ac:grpSpMk id="103" creationId="{0709C862-D58D-4397-85C8-4C8F7F8C62F2}"/>
          </ac:grpSpMkLst>
        </pc:grpChg>
        <pc:grpChg chg="mod">
          <ac:chgData name="仁園 呂" userId="eef67f80-1e14-4c90-a22b-aad4575b3ef9" providerId="ADAL" clId="{FC75A137-0438-4E64-A2F8-CF022979D0B8}" dt="2020-06-22T07:13:23.851" v="1309" actId="164"/>
          <ac:grpSpMkLst>
            <pc:docMk/>
            <pc:sldMk cId="3756883375" sldId="410"/>
            <ac:grpSpMk id="114" creationId="{72040910-1F68-4F86-A587-AC3744C33713}"/>
          </ac:grpSpMkLst>
        </pc:grpChg>
        <pc:grpChg chg="del mod">
          <ac:chgData name="仁園 呂" userId="eef67f80-1e14-4c90-a22b-aad4575b3ef9" providerId="ADAL" clId="{FC75A137-0438-4E64-A2F8-CF022979D0B8}" dt="2020-06-22T07:09:27.305" v="1291"/>
          <ac:grpSpMkLst>
            <pc:docMk/>
            <pc:sldMk cId="3756883375" sldId="410"/>
            <ac:grpSpMk id="127" creationId="{2AB184B3-D9A7-4E7A-AAF3-98812C799755}"/>
          </ac:grpSpMkLst>
        </pc:grpChg>
        <pc:grpChg chg="del mod">
          <ac:chgData name="仁園 呂" userId="eef67f80-1e14-4c90-a22b-aad4575b3ef9" providerId="ADAL" clId="{FC75A137-0438-4E64-A2F8-CF022979D0B8}" dt="2020-06-22T07:10:45.955" v="1301"/>
          <ac:grpSpMkLst>
            <pc:docMk/>
            <pc:sldMk cId="3756883375" sldId="410"/>
            <ac:grpSpMk id="130" creationId="{664F3355-1DE4-48AA-918E-49822413B38B}"/>
          </ac:grpSpMkLst>
        </pc:grpChg>
        <pc:grpChg chg="del mod">
          <ac:chgData name="仁園 呂" userId="eef67f80-1e14-4c90-a22b-aad4575b3ef9" providerId="ADAL" clId="{FC75A137-0438-4E64-A2F8-CF022979D0B8}" dt="2020-06-22T07:09:43.322" v="1293"/>
          <ac:grpSpMkLst>
            <pc:docMk/>
            <pc:sldMk cId="3756883375" sldId="410"/>
            <ac:grpSpMk id="143" creationId="{DA789F05-1A77-41A6-ABAB-B17D76296ED1}"/>
          </ac:grpSpMkLst>
        </pc:grpChg>
        <pc:grpChg chg="del mod">
          <ac:chgData name="仁園 呂" userId="eef67f80-1e14-4c90-a22b-aad4575b3ef9" providerId="ADAL" clId="{FC75A137-0438-4E64-A2F8-CF022979D0B8}" dt="2020-06-22T07:10:39.066" v="1300"/>
          <ac:grpSpMkLst>
            <pc:docMk/>
            <pc:sldMk cId="3756883375" sldId="410"/>
            <ac:grpSpMk id="146" creationId="{3955523D-6865-4261-AEFB-82DAF6B2F494}"/>
          </ac:grpSpMkLst>
        </pc:grpChg>
        <pc:grpChg chg="mod">
          <ac:chgData name="仁園 呂" userId="eef67f80-1e14-4c90-a22b-aad4575b3ef9" providerId="ADAL" clId="{FC75A137-0438-4E64-A2F8-CF022979D0B8}" dt="2020-06-22T07:13:10.628" v="1308" actId="164"/>
          <ac:grpSpMkLst>
            <pc:docMk/>
            <pc:sldMk cId="3756883375" sldId="410"/>
            <ac:grpSpMk id="153" creationId="{7D4FE6A8-15FD-43FA-9A30-99ED1A1D389F}"/>
          </ac:grpSpMkLst>
        </pc:grpChg>
        <pc:grpChg chg="mod">
          <ac:chgData name="仁園 呂" userId="eef67f80-1e14-4c90-a22b-aad4575b3ef9" providerId="ADAL" clId="{FC75A137-0438-4E64-A2F8-CF022979D0B8}" dt="2020-06-22T07:13:10.628" v="1308" actId="164"/>
          <ac:grpSpMkLst>
            <pc:docMk/>
            <pc:sldMk cId="3756883375" sldId="410"/>
            <ac:grpSpMk id="167" creationId="{C1EDFCF1-C2A8-4E0B-B600-751144C12D56}"/>
          </ac:grpSpMkLst>
        </pc:grpChg>
        <pc:grpChg chg="mod">
          <ac:chgData name="仁園 呂" userId="eef67f80-1e14-4c90-a22b-aad4575b3ef9" providerId="ADAL" clId="{FC75A137-0438-4E64-A2F8-CF022979D0B8}" dt="2020-06-22T07:13:10.628" v="1308" actId="164"/>
          <ac:grpSpMkLst>
            <pc:docMk/>
            <pc:sldMk cId="3756883375" sldId="410"/>
            <ac:grpSpMk id="178" creationId="{3D436604-B279-4319-9B37-D2EF3743E4A7}"/>
          </ac:grpSpMkLst>
        </pc:grpChg>
        <pc:grpChg chg="del mod">
          <ac:chgData name="仁園 呂" userId="eef67f80-1e14-4c90-a22b-aad4575b3ef9" providerId="ADAL" clId="{FC75A137-0438-4E64-A2F8-CF022979D0B8}" dt="2020-06-22T07:10:28.788" v="1298"/>
          <ac:grpSpMkLst>
            <pc:docMk/>
            <pc:sldMk cId="3756883375" sldId="410"/>
            <ac:grpSpMk id="183" creationId="{C4462572-889D-40D9-AB4F-8ABB00DB76D9}"/>
          </ac:grpSpMkLst>
        </pc:grpChg>
        <pc:grpChg chg="del mod">
          <ac:chgData name="仁園 呂" userId="eef67f80-1e14-4c90-a22b-aad4575b3ef9" providerId="ADAL" clId="{FC75A137-0438-4E64-A2F8-CF022979D0B8}" dt="2020-06-22T07:10:30.870" v="1299"/>
          <ac:grpSpMkLst>
            <pc:docMk/>
            <pc:sldMk cId="3756883375" sldId="410"/>
            <ac:grpSpMk id="186" creationId="{16812110-DA16-46D8-8814-A7C786CE37CA}"/>
          </ac:grpSpMkLst>
        </pc:grpChg>
        <pc:grpChg chg="del mod">
          <ac:chgData name="仁園 呂" userId="eef67f80-1e14-4c90-a22b-aad4575b3ef9" providerId="ADAL" clId="{FC75A137-0438-4E64-A2F8-CF022979D0B8}" dt="2020-06-22T07:10:55.111" v="1302"/>
          <ac:grpSpMkLst>
            <pc:docMk/>
            <pc:sldMk cId="3756883375" sldId="410"/>
            <ac:grpSpMk id="190" creationId="{70DAA4FF-C6EC-415D-8A61-04C7FA03C5F5}"/>
          </ac:grpSpMkLst>
        </pc:grpChg>
        <pc:grpChg chg="mod">
          <ac:chgData name="仁園 呂" userId="eef67f80-1e14-4c90-a22b-aad4575b3ef9" providerId="ADAL" clId="{FC75A137-0438-4E64-A2F8-CF022979D0B8}" dt="2020-06-22T07:13:10.628" v="1308" actId="164"/>
          <ac:grpSpMkLst>
            <pc:docMk/>
            <pc:sldMk cId="3756883375" sldId="410"/>
            <ac:grpSpMk id="191" creationId="{D71C3582-D09C-46A0-A3F9-B727DB910A5E}"/>
          </ac:grpSpMkLst>
        </pc:grpChg>
        <pc:grpChg chg="mod">
          <ac:chgData name="仁園 呂" userId="eef67f80-1e14-4c90-a22b-aad4575b3ef9" providerId="ADAL" clId="{FC75A137-0438-4E64-A2F8-CF022979D0B8}" dt="2020-06-22T07:13:23.851" v="1309" actId="164"/>
          <ac:grpSpMkLst>
            <pc:docMk/>
            <pc:sldMk cId="3756883375" sldId="410"/>
            <ac:grpSpMk id="193" creationId="{A8434109-D29D-4A36-A9E3-2D8F7226B21B}"/>
          </ac:grpSpMkLst>
        </pc:grpChg>
        <pc:grpChg chg="mod">
          <ac:chgData name="仁園 呂" userId="eef67f80-1e14-4c90-a22b-aad4575b3ef9" providerId="ADAL" clId="{FC75A137-0438-4E64-A2F8-CF022979D0B8}" dt="2020-06-22T07:13:23.851" v="1309" actId="164"/>
          <ac:grpSpMkLst>
            <pc:docMk/>
            <pc:sldMk cId="3756883375" sldId="410"/>
            <ac:grpSpMk id="196" creationId="{CE53EF6F-BB6D-48B0-90DD-82DE7D84122E}"/>
          </ac:grpSpMkLst>
        </pc:grpChg>
        <pc:grpChg chg="del mod">
          <ac:chgData name="仁園 呂" userId="eef67f80-1e14-4c90-a22b-aad4575b3ef9" providerId="ADAL" clId="{FC75A137-0438-4E64-A2F8-CF022979D0B8}" dt="2020-06-22T07:10:56.556" v="1303"/>
          <ac:grpSpMkLst>
            <pc:docMk/>
            <pc:sldMk cId="3756883375" sldId="410"/>
            <ac:grpSpMk id="202" creationId="{2D30DD73-2EEC-4B55-8E36-2C061C210731}"/>
          </ac:grpSpMkLst>
        </pc:grpChg>
        <pc:grpChg chg="mod">
          <ac:chgData name="仁園 呂" userId="eef67f80-1e14-4c90-a22b-aad4575b3ef9" providerId="ADAL" clId="{FC75A137-0438-4E64-A2F8-CF022979D0B8}" dt="2020-06-22T07:13:10.628" v="1308" actId="164"/>
          <ac:grpSpMkLst>
            <pc:docMk/>
            <pc:sldMk cId="3756883375" sldId="410"/>
            <ac:grpSpMk id="206" creationId="{C38A1DE8-114D-467B-9C59-A0DF6A65CFB1}"/>
          </ac:grpSpMkLst>
        </pc:grpChg>
        <pc:grpChg chg="del mod">
          <ac:chgData name="仁園 呂" userId="eef67f80-1e14-4c90-a22b-aad4575b3ef9" providerId="ADAL" clId="{FC75A137-0438-4E64-A2F8-CF022979D0B8}" dt="2020-06-22T07:11:07.281" v="1305"/>
          <ac:grpSpMkLst>
            <pc:docMk/>
            <pc:sldMk cId="3756883375" sldId="410"/>
            <ac:grpSpMk id="213" creationId="{FD5D36D6-797B-43D4-B90F-5239626E28BB}"/>
          </ac:grpSpMkLst>
        </pc:grpChg>
        <pc:grpChg chg="del mod">
          <ac:chgData name="仁園 呂" userId="eef67f80-1e14-4c90-a22b-aad4575b3ef9" providerId="ADAL" clId="{FC75A137-0438-4E64-A2F8-CF022979D0B8}" dt="2020-06-22T07:11:08.826" v="1306"/>
          <ac:grpSpMkLst>
            <pc:docMk/>
            <pc:sldMk cId="3756883375" sldId="410"/>
            <ac:grpSpMk id="218" creationId="{03306229-FE9B-445B-9F87-803DA7F6816B}"/>
          </ac:grpSpMkLst>
        </pc:grpChg>
        <pc:grpChg chg="mod">
          <ac:chgData name="仁園 呂" userId="eef67f80-1e14-4c90-a22b-aad4575b3ef9" providerId="ADAL" clId="{FC75A137-0438-4E64-A2F8-CF022979D0B8}" dt="2020-06-22T07:13:10.628" v="1308" actId="164"/>
          <ac:grpSpMkLst>
            <pc:docMk/>
            <pc:sldMk cId="3756883375" sldId="410"/>
            <ac:grpSpMk id="220" creationId="{9640955A-AC9D-449D-A2A5-8361C4C9A6B7}"/>
          </ac:grpSpMkLst>
        </pc:grpChg>
        <pc:grpChg chg="add mod">
          <ac:chgData name="仁園 呂" userId="eef67f80-1e14-4c90-a22b-aad4575b3ef9" providerId="ADAL" clId="{FC75A137-0438-4E64-A2F8-CF022979D0B8}" dt="2020-06-22T07:13:10.628" v="1308" actId="164"/>
          <ac:grpSpMkLst>
            <pc:docMk/>
            <pc:sldMk cId="3756883375" sldId="410"/>
            <ac:grpSpMk id="222" creationId="{6349BD33-A4C8-4873-845D-D7108CA185CB}"/>
          </ac:grpSpMkLst>
        </pc:grpChg>
        <pc:grpChg chg="add mod">
          <ac:chgData name="仁園 呂" userId="eef67f80-1e14-4c90-a22b-aad4575b3ef9" providerId="ADAL" clId="{FC75A137-0438-4E64-A2F8-CF022979D0B8}" dt="2020-06-22T07:13:23.851" v="1309" actId="164"/>
          <ac:grpSpMkLst>
            <pc:docMk/>
            <pc:sldMk cId="3756883375" sldId="410"/>
            <ac:grpSpMk id="223" creationId="{D63AC81F-4C46-42C7-9B88-AC5C645DFD2C}"/>
          </ac:grpSpMkLst>
        </pc:grpChg>
        <pc:grpChg chg="del mod">
          <ac:chgData name="仁園 呂" userId="eef67f80-1e14-4c90-a22b-aad4575b3ef9" providerId="ADAL" clId="{FC75A137-0438-4E64-A2F8-CF022979D0B8}" dt="2020-06-22T07:14:58.724" v="1315"/>
          <ac:grpSpMkLst>
            <pc:docMk/>
            <pc:sldMk cId="3756883375" sldId="410"/>
            <ac:grpSpMk id="243" creationId="{9CE01ED2-EF90-46D3-B287-1A5E82107156}"/>
          </ac:grpSpMkLst>
        </pc:grpChg>
        <pc:grpChg chg="del mod">
          <ac:chgData name="仁園 呂" userId="eef67f80-1e14-4c90-a22b-aad4575b3ef9" providerId="ADAL" clId="{FC75A137-0438-4E64-A2F8-CF022979D0B8}" dt="2020-06-22T07:14:58.724" v="1315"/>
          <ac:grpSpMkLst>
            <pc:docMk/>
            <pc:sldMk cId="3756883375" sldId="410"/>
            <ac:grpSpMk id="244" creationId="{4F2A14A2-A737-4325-B120-DD74406D57C7}"/>
          </ac:grpSpMkLst>
        </pc:grpChg>
        <pc:grpChg chg="del mod">
          <ac:chgData name="仁園 呂" userId="eef67f80-1e14-4c90-a22b-aad4575b3ef9" providerId="ADAL" clId="{FC75A137-0438-4E64-A2F8-CF022979D0B8}" dt="2020-06-22T07:14:42.117" v="1312"/>
          <ac:grpSpMkLst>
            <pc:docMk/>
            <pc:sldMk cId="3756883375" sldId="410"/>
            <ac:grpSpMk id="249" creationId="{CF4C3E42-095B-4514-80E8-47B11EED19E4}"/>
          </ac:grpSpMkLst>
        </pc:grpChg>
        <pc:grpChg chg="del mod">
          <ac:chgData name="仁園 呂" userId="eef67f80-1e14-4c90-a22b-aad4575b3ef9" providerId="ADAL" clId="{FC75A137-0438-4E64-A2F8-CF022979D0B8}" dt="2020-06-22T07:14:51.854" v="1313"/>
          <ac:grpSpMkLst>
            <pc:docMk/>
            <pc:sldMk cId="3756883375" sldId="410"/>
            <ac:grpSpMk id="258" creationId="{07AE2D55-C7DB-4F03-B483-1D654C4BAA25}"/>
          </ac:grpSpMkLst>
        </pc:grpChg>
        <pc:grpChg chg="del mod">
          <ac:chgData name="仁園 呂" userId="eef67f80-1e14-4c90-a22b-aad4575b3ef9" providerId="ADAL" clId="{FC75A137-0438-4E64-A2F8-CF022979D0B8}" dt="2020-06-22T07:14:56.108" v="1314"/>
          <ac:grpSpMkLst>
            <pc:docMk/>
            <pc:sldMk cId="3756883375" sldId="410"/>
            <ac:grpSpMk id="268" creationId="{46161FE3-3FD2-496A-9433-F64A29D4C68E}"/>
          </ac:grpSpMkLst>
        </pc:grpChg>
        <pc:grpChg chg="mod">
          <ac:chgData name="仁園 呂" userId="eef67f80-1e14-4c90-a22b-aad4575b3ef9" providerId="ADAL" clId="{FC75A137-0438-4E64-A2F8-CF022979D0B8}" dt="2020-06-22T07:14:56.108" v="1314"/>
          <ac:grpSpMkLst>
            <pc:docMk/>
            <pc:sldMk cId="3756883375" sldId="410"/>
            <ac:grpSpMk id="270" creationId="{5745A951-0EFE-4DD5-A31B-1666A009D6FE}"/>
          </ac:grpSpMkLst>
        </pc:grpChg>
        <pc:grpChg chg="mod">
          <ac:chgData name="仁園 呂" userId="eef67f80-1e14-4c90-a22b-aad4575b3ef9" providerId="ADAL" clId="{FC75A137-0438-4E64-A2F8-CF022979D0B8}" dt="2020-06-22T07:14:58.724" v="1315"/>
          <ac:grpSpMkLst>
            <pc:docMk/>
            <pc:sldMk cId="3756883375" sldId="410"/>
            <ac:grpSpMk id="272" creationId="{1FAE4B82-7A79-4F60-B1CC-7F527C74AFFB}"/>
          </ac:grpSpMkLst>
        </pc:grpChg>
        <pc:grpChg chg="mod">
          <ac:chgData name="仁園 呂" userId="eef67f80-1e14-4c90-a22b-aad4575b3ef9" providerId="ADAL" clId="{FC75A137-0438-4E64-A2F8-CF022979D0B8}" dt="2020-06-22T07:15:08.960" v="1316"/>
          <ac:grpSpMkLst>
            <pc:docMk/>
            <pc:sldMk cId="3756883375" sldId="410"/>
            <ac:grpSpMk id="277" creationId="{D0D45BEB-5083-46CA-BCAA-DE87EFABDAD8}"/>
          </ac:grpSpMkLst>
        </pc:grpChg>
        <pc:grpChg chg="del mod">
          <ac:chgData name="仁園 呂" userId="eef67f80-1e14-4c90-a22b-aad4575b3ef9" providerId="ADAL" clId="{FC75A137-0438-4E64-A2F8-CF022979D0B8}" dt="2020-06-22T07:15:54.274" v="1318"/>
          <ac:grpSpMkLst>
            <pc:docMk/>
            <pc:sldMk cId="3756883375" sldId="410"/>
            <ac:grpSpMk id="325" creationId="{769857BD-504F-4781-93B5-D4510FDEB356}"/>
          </ac:grpSpMkLst>
        </pc:grpChg>
        <pc:grpChg chg="del mod">
          <ac:chgData name="仁園 呂" userId="eef67f80-1e14-4c90-a22b-aad4575b3ef9" providerId="ADAL" clId="{FC75A137-0438-4E64-A2F8-CF022979D0B8}" dt="2020-06-22T07:16:07.327" v="1319"/>
          <ac:grpSpMkLst>
            <pc:docMk/>
            <pc:sldMk cId="3756883375" sldId="410"/>
            <ac:grpSpMk id="326" creationId="{1473E32C-6010-416C-9487-F3606D284E79}"/>
          </ac:grpSpMkLst>
        </pc:grpChg>
        <pc:grpChg chg="mod">
          <ac:chgData name="仁園 呂" userId="eef67f80-1e14-4c90-a22b-aad4575b3ef9" providerId="ADAL" clId="{FC75A137-0438-4E64-A2F8-CF022979D0B8}" dt="2020-06-22T07:15:52.392" v="1317"/>
          <ac:grpSpMkLst>
            <pc:docMk/>
            <pc:sldMk cId="3756883375" sldId="410"/>
            <ac:grpSpMk id="327" creationId="{49CA63F7-A6AA-41F6-84E4-70173E1666A3}"/>
          </ac:grpSpMkLst>
        </pc:grpChg>
        <pc:grpChg chg="del mod">
          <ac:chgData name="仁園 呂" userId="eef67f80-1e14-4c90-a22b-aad4575b3ef9" providerId="ADAL" clId="{FC75A137-0438-4E64-A2F8-CF022979D0B8}" dt="2020-06-22T07:16:07.327" v="1319"/>
          <ac:grpSpMkLst>
            <pc:docMk/>
            <pc:sldMk cId="3756883375" sldId="410"/>
            <ac:grpSpMk id="330" creationId="{0FC19EBC-5D60-4396-8499-6548418E528A}"/>
          </ac:grpSpMkLst>
        </pc:grpChg>
        <pc:grpChg chg="del mod">
          <ac:chgData name="仁園 呂" userId="eef67f80-1e14-4c90-a22b-aad4575b3ef9" providerId="ADAL" clId="{FC75A137-0438-4E64-A2F8-CF022979D0B8}" dt="2020-06-22T07:16:38.747" v="1322"/>
          <ac:grpSpMkLst>
            <pc:docMk/>
            <pc:sldMk cId="3756883375" sldId="410"/>
            <ac:grpSpMk id="363" creationId="{0A5269C4-7AFE-45DC-93FE-C7176C4C424D}"/>
          </ac:grpSpMkLst>
        </pc:grpChg>
        <pc:grpChg chg="del mod">
          <ac:chgData name="仁園 呂" userId="eef67f80-1e14-4c90-a22b-aad4575b3ef9" providerId="ADAL" clId="{FC75A137-0438-4E64-A2F8-CF022979D0B8}" dt="2020-06-22T07:16:23.683" v="1321"/>
          <ac:grpSpMkLst>
            <pc:docMk/>
            <pc:sldMk cId="3756883375" sldId="410"/>
            <ac:grpSpMk id="374" creationId="{C852312B-0723-428E-ACD3-35211479AD07}"/>
          </ac:grpSpMkLst>
        </pc:grpChg>
        <pc:grpChg chg="del mod">
          <ac:chgData name="仁園 呂" userId="eef67f80-1e14-4c90-a22b-aad4575b3ef9" providerId="ADAL" clId="{FC75A137-0438-4E64-A2F8-CF022979D0B8}" dt="2020-06-22T07:16:23.683" v="1321"/>
          <ac:grpSpMkLst>
            <pc:docMk/>
            <pc:sldMk cId="3756883375" sldId="410"/>
            <ac:grpSpMk id="375" creationId="{83ADE8DB-1225-4316-B360-023BABCD3CBC}"/>
          </ac:grpSpMkLst>
        </pc:grpChg>
        <pc:grpChg chg="del mod">
          <ac:chgData name="仁園 呂" userId="eef67f80-1e14-4c90-a22b-aad4575b3ef9" providerId="ADAL" clId="{FC75A137-0438-4E64-A2F8-CF022979D0B8}" dt="2020-06-22T07:16:38.747" v="1322"/>
          <ac:grpSpMkLst>
            <pc:docMk/>
            <pc:sldMk cId="3756883375" sldId="410"/>
            <ac:grpSpMk id="377" creationId="{EACEC383-3B5B-4106-B8F1-8B7E583E1DA6}"/>
          </ac:grpSpMkLst>
        </pc:grpChg>
        <pc:grpChg chg="del mod">
          <ac:chgData name="仁園 呂" userId="eef67f80-1e14-4c90-a22b-aad4575b3ef9" providerId="ADAL" clId="{FC75A137-0438-4E64-A2F8-CF022979D0B8}" dt="2020-06-22T07:16:38.747" v="1322"/>
          <ac:grpSpMkLst>
            <pc:docMk/>
            <pc:sldMk cId="3756883375" sldId="410"/>
            <ac:grpSpMk id="413" creationId="{701515B1-A26A-4FC3-9C53-2FF99F1C3CEA}"/>
          </ac:grpSpMkLst>
        </pc:grpChg>
        <pc:grpChg chg="mod">
          <ac:chgData name="仁園 呂" userId="eef67f80-1e14-4c90-a22b-aad4575b3ef9" providerId="ADAL" clId="{FC75A137-0438-4E64-A2F8-CF022979D0B8}" dt="2020-06-22T07:16:38.747" v="1322"/>
          <ac:grpSpMkLst>
            <pc:docMk/>
            <pc:sldMk cId="3756883375" sldId="410"/>
            <ac:grpSpMk id="414" creationId="{0EEB9AD2-FC4B-480C-9667-6255DE839046}"/>
          </ac:grpSpMkLst>
        </pc:grpChg>
        <pc:picChg chg="add mod">
          <ac:chgData name="仁園 呂" userId="eef67f80-1e14-4c90-a22b-aad4575b3ef9" providerId="ADAL" clId="{FC75A137-0438-4E64-A2F8-CF022979D0B8}" dt="2020-06-22T07:12:46.805" v="1307"/>
          <ac:picMkLst>
            <pc:docMk/>
            <pc:sldMk cId="3756883375" sldId="410"/>
            <ac:picMk id="221" creationId="{16A811C2-1B14-4BB9-BB51-21B752C1124F}"/>
          </ac:picMkLst>
        </pc:picChg>
        <pc:inkChg chg="mod">
          <ac:chgData name="仁園 呂" userId="eef67f80-1e14-4c90-a22b-aad4575b3ef9" providerId="ADAL" clId="{FC75A137-0438-4E64-A2F8-CF022979D0B8}" dt="2020-06-22T07:04:38.087" v="1273"/>
          <ac:inkMkLst>
            <pc:docMk/>
            <pc:sldMk cId="3756883375" sldId="410"/>
            <ac:inkMk id="6" creationId="{71A4C7DC-7167-46DA-B0F3-B394BDF8A47B}"/>
          </ac:inkMkLst>
        </pc:inkChg>
        <pc:inkChg chg="mod">
          <ac:chgData name="仁園 呂" userId="eef67f80-1e14-4c90-a22b-aad4575b3ef9" providerId="ADAL" clId="{FC75A137-0438-4E64-A2F8-CF022979D0B8}" dt="2020-06-22T07:04:38.087" v="1273"/>
          <ac:inkMkLst>
            <pc:docMk/>
            <pc:sldMk cId="3756883375" sldId="410"/>
            <ac:inkMk id="7" creationId="{5A4D4E65-E96C-440A-A4EE-00C1588539FA}"/>
          </ac:inkMkLst>
        </pc:inkChg>
        <pc:inkChg chg="mod">
          <ac:chgData name="仁園 呂" userId="eef67f80-1e14-4c90-a22b-aad4575b3ef9" providerId="ADAL" clId="{FC75A137-0438-4E64-A2F8-CF022979D0B8}" dt="2020-06-22T07:04:38.087" v="1273"/>
          <ac:inkMkLst>
            <pc:docMk/>
            <pc:sldMk cId="3756883375" sldId="410"/>
            <ac:inkMk id="8" creationId="{0A0B3692-718E-4F1A-A1CF-68D5C9AAFFAB}"/>
          </ac:inkMkLst>
        </pc:inkChg>
        <pc:inkChg chg="mod">
          <ac:chgData name="仁園 呂" userId="eef67f80-1e14-4c90-a22b-aad4575b3ef9" providerId="ADAL" clId="{FC75A137-0438-4E64-A2F8-CF022979D0B8}" dt="2020-06-22T07:04:38.087" v="1273"/>
          <ac:inkMkLst>
            <pc:docMk/>
            <pc:sldMk cId="3756883375" sldId="410"/>
            <ac:inkMk id="9" creationId="{9DE02C09-74AF-4201-9318-AB005B5FC397}"/>
          </ac:inkMkLst>
        </pc:inkChg>
        <pc:inkChg chg="mod">
          <ac:chgData name="仁園 呂" userId="eef67f80-1e14-4c90-a22b-aad4575b3ef9" providerId="ADAL" clId="{FC75A137-0438-4E64-A2F8-CF022979D0B8}" dt="2020-06-22T07:04:38.087" v="1273"/>
          <ac:inkMkLst>
            <pc:docMk/>
            <pc:sldMk cId="3756883375" sldId="410"/>
            <ac:inkMk id="10" creationId="{0715E7C2-16FA-4900-9B8E-2D6BCEC3A6A0}"/>
          </ac:inkMkLst>
        </pc:inkChg>
        <pc:inkChg chg="mod">
          <ac:chgData name="仁園 呂" userId="eef67f80-1e14-4c90-a22b-aad4575b3ef9" providerId="ADAL" clId="{FC75A137-0438-4E64-A2F8-CF022979D0B8}" dt="2020-06-22T07:04:38.087" v="1273"/>
          <ac:inkMkLst>
            <pc:docMk/>
            <pc:sldMk cId="3756883375" sldId="410"/>
            <ac:inkMk id="11" creationId="{24690874-E40C-4149-920F-89B4CEF731C5}"/>
          </ac:inkMkLst>
        </pc:inkChg>
        <pc:inkChg chg="mod">
          <ac:chgData name="仁園 呂" userId="eef67f80-1e14-4c90-a22b-aad4575b3ef9" providerId="ADAL" clId="{FC75A137-0438-4E64-A2F8-CF022979D0B8}" dt="2020-06-22T07:04:39.224" v="1274"/>
          <ac:inkMkLst>
            <pc:docMk/>
            <pc:sldMk cId="3756883375" sldId="410"/>
            <ac:inkMk id="12" creationId="{F408EBAC-6052-4C3C-BDEF-1827422170E4}"/>
          </ac:inkMkLst>
        </pc:inkChg>
        <pc:inkChg chg="mod">
          <ac:chgData name="仁園 呂" userId="eef67f80-1e14-4c90-a22b-aad4575b3ef9" providerId="ADAL" clId="{FC75A137-0438-4E64-A2F8-CF022979D0B8}" dt="2020-06-22T07:04:39.224" v="1274"/>
          <ac:inkMkLst>
            <pc:docMk/>
            <pc:sldMk cId="3756883375" sldId="410"/>
            <ac:inkMk id="13" creationId="{59B4666A-7D97-44E6-B120-E2C5D822897D}"/>
          </ac:inkMkLst>
        </pc:inkChg>
        <pc:inkChg chg="mod">
          <ac:chgData name="仁園 呂" userId="eef67f80-1e14-4c90-a22b-aad4575b3ef9" providerId="ADAL" clId="{FC75A137-0438-4E64-A2F8-CF022979D0B8}" dt="2020-06-22T07:04:39.224" v="1274"/>
          <ac:inkMkLst>
            <pc:docMk/>
            <pc:sldMk cId="3756883375" sldId="410"/>
            <ac:inkMk id="14" creationId="{25CBB705-EC6C-4BA6-98E2-1F8D6259E400}"/>
          </ac:inkMkLst>
        </pc:inkChg>
        <pc:inkChg chg="mod">
          <ac:chgData name="仁園 呂" userId="eef67f80-1e14-4c90-a22b-aad4575b3ef9" providerId="ADAL" clId="{FC75A137-0438-4E64-A2F8-CF022979D0B8}" dt="2020-06-22T07:04:39.224" v="1274"/>
          <ac:inkMkLst>
            <pc:docMk/>
            <pc:sldMk cId="3756883375" sldId="410"/>
            <ac:inkMk id="17" creationId="{7368885F-0273-4418-B9F4-80EEBD713749}"/>
          </ac:inkMkLst>
        </pc:inkChg>
        <pc:inkChg chg="mod">
          <ac:chgData name="仁園 呂" userId="eef67f80-1e14-4c90-a22b-aad4575b3ef9" providerId="ADAL" clId="{FC75A137-0438-4E64-A2F8-CF022979D0B8}" dt="2020-06-22T07:04:39.224" v="1274"/>
          <ac:inkMkLst>
            <pc:docMk/>
            <pc:sldMk cId="3756883375" sldId="410"/>
            <ac:inkMk id="18" creationId="{1EC92770-39A9-4220-9D1A-5EEE648F941E}"/>
          </ac:inkMkLst>
        </pc:inkChg>
        <pc:inkChg chg="mod">
          <ac:chgData name="仁園 呂" userId="eef67f80-1e14-4c90-a22b-aad4575b3ef9" providerId="ADAL" clId="{FC75A137-0438-4E64-A2F8-CF022979D0B8}" dt="2020-06-22T07:04:43.254" v="1275"/>
          <ac:inkMkLst>
            <pc:docMk/>
            <pc:sldMk cId="3756883375" sldId="410"/>
            <ac:inkMk id="20" creationId="{5FE79202-397F-452E-B01D-84C641C5D2DD}"/>
          </ac:inkMkLst>
        </pc:inkChg>
        <pc:inkChg chg="mod">
          <ac:chgData name="仁園 呂" userId="eef67f80-1e14-4c90-a22b-aad4575b3ef9" providerId="ADAL" clId="{FC75A137-0438-4E64-A2F8-CF022979D0B8}" dt="2020-06-22T07:04:43.254" v="1275"/>
          <ac:inkMkLst>
            <pc:docMk/>
            <pc:sldMk cId="3756883375" sldId="410"/>
            <ac:inkMk id="21" creationId="{61CE61A5-1EEE-422F-9181-5D7200B937D9}"/>
          </ac:inkMkLst>
        </pc:inkChg>
        <pc:inkChg chg="mod">
          <ac:chgData name="仁園 呂" userId="eef67f80-1e14-4c90-a22b-aad4575b3ef9" providerId="ADAL" clId="{FC75A137-0438-4E64-A2F8-CF022979D0B8}" dt="2020-06-22T07:04:43.254" v="1275"/>
          <ac:inkMkLst>
            <pc:docMk/>
            <pc:sldMk cId="3756883375" sldId="410"/>
            <ac:inkMk id="22" creationId="{CFD207CB-8946-4435-AD62-DC9A3C5A42C4}"/>
          </ac:inkMkLst>
        </pc:inkChg>
        <pc:inkChg chg="mod">
          <ac:chgData name="仁園 呂" userId="eef67f80-1e14-4c90-a22b-aad4575b3ef9" providerId="ADAL" clId="{FC75A137-0438-4E64-A2F8-CF022979D0B8}" dt="2020-06-22T07:04:43.254" v="1275"/>
          <ac:inkMkLst>
            <pc:docMk/>
            <pc:sldMk cId="3756883375" sldId="410"/>
            <ac:inkMk id="23" creationId="{1FDDB04C-804D-43B8-A7BC-6B57EDC092A7}"/>
          </ac:inkMkLst>
        </pc:inkChg>
        <pc:inkChg chg="mod">
          <ac:chgData name="仁園 呂" userId="eef67f80-1e14-4c90-a22b-aad4575b3ef9" providerId="ADAL" clId="{FC75A137-0438-4E64-A2F8-CF022979D0B8}" dt="2020-06-22T07:04:43.254" v="1275"/>
          <ac:inkMkLst>
            <pc:docMk/>
            <pc:sldMk cId="3756883375" sldId="410"/>
            <ac:inkMk id="24" creationId="{A03D6F0C-6C94-4C4A-9EDE-BBF2346D4E5B}"/>
          </ac:inkMkLst>
        </pc:inkChg>
        <pc:inkChg chg="mod">
          <ac:chgData name="仁園 呂" userId="eef67f80-1e14-4c90-a22b-aad4575b3ef9" providerId="ADAL" clId="{FC75A137-0438-4E64-A2F8-CF022979D0B8}" dt="2020-06-22T07:04:43.254" v="1275"/>
          <ac:inkMkLst>
            <pc:docMk/>
            <pc:sldMk cId="3756883375" sldId="410"/>
            <ac:inkMk id="25" creationId="{8D10455B-1298-4BC9-943A-AF7B03FE5722}"/>
          </ac:inkMkLst>
        </pc:inkChg>
        <pc:inkChg chg="mod">
          <ac:chgData name="仁園 呂" userId="eef67f80-1e14-4c90-a22b-aad4575b3ef9" providerId="ADAL" clId="{FC75A137-0438-4E64-A2F8-CF022979D0B8}" dt="2020-06-22T07:04:48.679" v="1276"/>
          <ac:inkMkLst>
            <pc:docMk/>
            <pc:sldMk cId="3756883375" sldId="410"/>
            <ac:inkMk id="27" creationId="{03BF4B17-24B2-41CA-8836-A219C071CEF4}"/>
          </ac:inkMkLst>
        </pc:inkChg>
        <pc:inkChg chg="mod">
          <ac:chgData name="仁園 呂" userId="eef67f80-1e14-4c90-a22b-aad4575b3ef9" providerId="ADAL" clId="{FC75A137-0438-4E64-A2F8-CF022979D0B8}" dt="2020-06-22T07:04:48.679" v="1276"/>
          <ac:inkMkLst>
            <pc:docMk/>
            <pc:sldMk cId="3756883375" sldId="410"/>
            <ac:inkMk id="28" creationId="{312906EF-6DFA-457A-B632-D84BE821C62A}"/>
          </ac:inkMkLst>
        </pc:inkChg>
        <pc:inkChg chg="mod">
          <ac:chgData name="仁園 呂" userId="eef67f80-1e14-4c90-a22b-aad4575b3ef9" providerId="ADAL" clId="{FC75A137-0438-4E64-A2F8-CF022979D0B8}" dt="2020-06-22T07:04:48.679" v="1276"/>
          <ac:inkMkLst>
            <pc:docMk/>
            <pc:sldMk cId="3756883375" sldId="410"/>
            <ac:inkMk id="29" creationId="{BF930992-5FF0-4105-92DC-E2F14C71A009}"/>
          </ac:inkMkLst>
        </pc:inkChg>
        <pc:inkChg chg="mod">
          <ac:chgData name="仁園 呂" userId="eef67f80-1e14-4c90-a22b-aad4575b3ef9" providerId="ADAL" clId="{FC75A137-0438-4E64-A2F8-CF022979D0B8}" dt="2020-06-22T07:04:48.679" v="1276"/>
          <ac:inkMkLst>
            <pc:docMk/>
            <pc:sldMk cId="3756883375" sldId="410"/>
            <ac:inkMk id="30" creationId="{B4418EEF-700F-4EA6-8F3C-60EAFCAD6866}"/>
          </ac:inkMkLst>
        </pc:inkChg>
        <pc:inkChg chg="mod">
          <ac:chgData name="仁園 呂" userId="eef67f80-1e14-4c90-a22b-aad4575b3ef9" providerId="ADAL" clId="{FC75A137-0438-4E64-A2F8-CF022979D0B8}" dt="2020-06-22T07:04:48.679" v="1276"/>
          <ac:inkMkLst>
            <pc:docMk/>
            <pc:sldMk cId="3756883375" sldId="410"/>
            <ac:inkMk id="31" creationId="{FCCE6FB5-DBA9-4ECE-9802-8B42D63FB813}"/>
          </ac:inkMkLst>
        </pc:inkChg>
        <pc:inkChg chg="mod">
          <ac:chgData name="仁園 呂" userId="eef67f80-1e14-4c90-a22b-aad4575b3ef9" providerId="ADAL" clId="{FC75A137-0438-4E64-A2F8-CF022979D0B8}" dt="2020-06-22T07:04:48.679" v="1276"/>
          <ac:inkMkLst>
            <pc:docMk/>
            <pc:sldMk cId="3756883375" sldId="410"/>
            <ac:inkMk id="32" creationId="{14F004FC-4D39-4FC1-B608-86E2CC9390CB}"/>
          </ac:inkMkLst>
        </pc:inkChg>
        <pc:inkChg chg="mod">
          <ac:chgData name="仁園 呂" userId="eef67f80-1e14-4c90-a22b-aad4575b3ef9" providerId="ADAL" clId="{FC75A137-0438-4E64-A2F8-CF022979D0B8}" dt="2020-06-22T07:06:09.898" v="1277"/>
          <ac:inkMkLst>
            <pc:docMk/>
            <pc:sldMk cId="3756883375" sldId="410"/>
            <ac:inkMk id="35" creationId="{89590469-DD50-4B9C-8FEA-6251E0E309A1}"/>
          </ac:inkMkLst>
        </pc:inkChg>
        <pc:inkChg chg="mod">
          <ac:chgData name="仁園 呂" userId="eef67f80-1e14-4c90-a22b-aad4575b3ef9" providerId="ADAL" clId="{FC75A137-0438-4E64-A2F8-CF022979D0B8}" dt="2020-06-22T07:06:09.898" v="1277"/>
          <ac:inkMkLst>
            <pc:docMk/>
            <pc:sldMk cId="3756883375" sldId="410"/>
            <ac:inkMk id="36" creationId="{FC66AD28-A51D-448F-B84A-4384C138C10D}"/>
          </ac:inkMkLst>
        </pc:inkChg>
        <pc:inkChg chg="mod">
          <ac:chgData name="仁園 呂" userId="eef67f80-1e14-4c90-a22b-aad4575b3ef9" providerId="ADAL" clId="{FC75A137-0438-4E64-A2F8-CF022979D0B8}" dt="2020-06-22T07:07:00.096" v="1278"/>
          <ac:inkMkLst>
            <pc:docMk/>
            <pc:sldMk cId="3756883375" sldId="410"/>
            <ac:inkMk id="38" creationId="{2DA3BCCC-375B-40D1-9BA7-5FF9C4FB7F25}"/>
          </ac:inkMkLst>
        </pc:inkChg>
        <pc:inkChg chg="mod">
          <ac:chgData name="仁園 呂" userId="eef67f80-1e14-4c90-a22b-aad4575b3ef9" providerId="ADAL" clId="{FC75A137-0438-4E64-A2F8-CF022979D0B8}" dt="2020-06-22T07:07:00.096" v="1278"/>
          <ac:inkMkLst>
            <pc:docMk/>
            <pc:sldMk cId="3756883375" sldId="410"/>
            <ac:inkMk id="39" creationId="{3C3BA157-8603-4BA8-BDD0-30C2D7D528D0}"/>
          </ac:inkMkLst>
        </pc:inkChg>
        <pc:inkChg chg="mod">
          <ac:chgData name="仁園 呂" userId="eef67f80-1e14-4c90-a22b-aad4575b3ef9" providerId="ADAL" clId="{FC75A137-0438-4E64-A2F8-CF022979D0B8}" dt="2020-06-22T07:07:11.101" v="1279"/>
          <ac:inkMkLst>
            <pc:docMk/>
            <pc:sldMk cId="3756883375" sldId="410"/>
            <ac:inkMk id="41" creationId="{915E05C9-3D18-41CB-B5D2-C53A06C4F3E0}"/>
          </ac:inkMkLst>
        </pc:inkChg>
        <pc:inkChg chg="mod">
          <ac:chgData name="仁園 呂" userId="eef67f80-1e14-4c90-a22b-aad4575b3ef9" providerId="ADAL" clId="{FC75A137-0438-4E64-A2F8-CF022979D0B8}" dt="2020-06-22T07:07:11.101" v="1279"/>
          <ac:inkMkLst>
            <pc:docMk/>
            <pc:sldMk cId="3756883375" sldId="410"/>
            <ac:inkMk id="42" creationId="{08D6603D-D231-4815-BB94-16EBF95C314E}"/>
          </ac:inkMkLst>
        </pc:inkChg>
        <pc:inkChg chg="mod">
          <ac:chgData name="仁園 呂" userId="eef67f80-1e14-4c90-a22b-aad4575b3ef9" providerId="ADAL" clId="{FC75A137-0438-4E64-A2F8-CF022979D0B8}" dt="2020-06-22T07:07:11.101" v="1279"/>
          <ac:inkMkLst>
            <pc:docMk/>
            <pc:sldMk cId="3756883375" sldId="410"/>
            <ac:inkMk id="43" creationId="{0EFCC516-A424-4C24-93AE-7F5B8A2F5A43}"/>
          </ac:inkMkLst>
        </pc:inkChg>
        <pc:inkChg chg="mod">
          <ac:chgData name="仁園 呂" userId="eef67f80-1e14-4c90-a22b-aad4575b3ef9" providerId="ADAL" clId="{FC75A137-0438-4E64-A2F8-CF022979D0B8}" dt="2020-06-22T07:07:20.284" v="1280"/>
          <ac:inkMkLst>
            <pc:docMk/>
            <pc:sldMk cId="3756883375" sldId="410"/>
            <ac:inkMk id="45" creationId="{4D615ADA-5FC3-4188-97B3-0F3F95BCA71A}"/>
          </ac:inkMkLst>
        </pc:inkChg>
        <pc:inkChg chg="mod">
          <ac:chgData name="仁園 呂" userId="eef67f80-1e14-4c90-a22b-aad4575b3ef9" providerId="ADAL" clId="{FC75A137-0438-4E64-A2F8-CF022979D0B8}" dt="2020-06-22T07:07:20.284" v="1280"/>
          <ac:inkMkLst>
            <pc:docMk/>
            <pc:sldMk cId="3756883375" sldId="410"/>
            <ac:inkMk id="46" creationId="{5256C9D7-0080-4B35-A0CB-7C819BA94BAE}"/>
          </ac:inkMkLst>
        </pc:inkChg>
        <pc:inkChg chg="mod">
          <ac:chgData name="仁園 呂" userId="eef67f80-1e14-4c90-a22b-aad4575b3ef9" providerId="ADAL" clId="{FC75A137-0438-4E64-A2F8-CF022979D0B8}" dt="2020-06-22T07:13:23.851" v="1309" actId="164"/>
          <ac:inkMkLst>
            <pc:docMk/>
            <pc:sldMk cId="3756883375" sldId="410"/>
            <ac:inkMk id="48" creationId="{3596DFB6-8DC6-454B-92BE-29C59BD9CA9D}"/>
          </ac:inkMkLst>
        </pc:inkChg>
        <pc:inkChg chg="mod">
          <ac:chgData name="仁園 呂" userId="eef67f80-1e14-4c90-a22b-aad4575b3ef9" providerId="ADAL" clId="{FC75A137-0438-4E64-A2F8-CF022979D0B8}" dt="2020-06-22T07:13:23.851" v="1309" actId="164"/>
          <ac:inkMkLst>
            <pc:docMk/>
            <pc:sldMk cId="3756883375" sldId="410"/>
            <ac:inkMk id="49" creationId="{45C82356-D64D-4A2F-9CD8-BB1F35FE136A}"/>
          </ac:inkMkLst>
        </pc:inkChg>
        <pc:inkChg chg="mod">
          <ac:chgData name="仁園 呂" userId="eef67f80-1e14-4c90-a22b-aad4575b3ef9" providerId="ADAL" clId="{FC75A137-0438-4E64-A2F8-CF022979D0B8}" dt="2020-06-22T07:13:23.851" v="1309" actId="164"/>
          <ac:inkMkLst>
            <pc:docMk/>
            <pc:sldMk cId="3756883375" sldId="410"/>
            <ac:inkMk id="51" creationId="{F2C0E521-511C-4330-B84A-0902A27C3951}"/>
          </ac:inkMkLst>
        </pc:inkChg>
        <pc:inkChg chg="mod">
          <ac:chgData name="仁園 呂" userId="eef67f80-1e14-4c90-a22b-aad4575b3ef9" providerId="ADAL" clId="{FC75A137-0438-4E64-A2F8-CF022979D0B8}" dt="2020-06-22T07:13:23.851" v="1309" actId="164"/>
          <ac:inkMkLst>
            <pc:docMk/>
            <pc:sldMk cId="3756883375" sldId="410"/>
            <ac:inkMk id="52" creationId="{1987CFE8-FE4C-4184-B2C2-E9E6F71A11AA}"/>
          </ac:inkMkLst>
        </pc:inkChg>
        <pc:inkChg chg="mod">
          <ac:chgData name="仁園 呂" userId="eef67f80-1e14-4c90-a22b-aad4575b3ef9" providerId="ADAL" clId="{FC75A137-0438-4E64-A2F8-CF022979D0B8}" dt="2020-06-22T07:13:23.851" v="1309" actId="164"/>
          <ac:inkMkLst>
            <pc:docMk/>
            <pc:sldMk cId="3756883375" sldId="410"/>
            <ac:inkMk id="53" creationId="{4CB1403A-FC7E-4C91-AB55-E3B270BD46DC}"/>
          </ac:inkMkLst>
        </pc:inkChg>
        <pc:inkChg chg="mod">
          <ac:chgData name="仁園 呂" userId="eef67f80-1e14-4c90-a22b-aad4575b3ef9" providerId="ADAL" clId="{FC75A137-0438-4E64-A2F8-CF022979D0B8}" dt="2020-06-22T07:07:37.187" v="1283"/>
          <ac:inkMkLst>
            <pc:docMk/>
            <pc:sldMk cId="3756883375" sldId="410"/>
            <ac:inkMk id="54" creationId="{01CD80B0-CAEA-4C47-8F12-F2A32C8EE3E5}"/>
          </ac:inkMkLst>
        </pc:inkChg>
        <pc:inkChg chg="mod">
          <ac:chgData name="仁園 呂" userId="eef67f80-1e14-4c90-a22b-aad4575b3ef9" providerId="ADAL" clId="{FC75A137-0438-4E64-A2F8-CF022979D0B8}" dt="2020-06-22T07:07:37.187" v="1283"/>
          <ac:inkMkLst>
            <pc:docMk/>
            <pc:sldMk cId="3756883375" sldId="410"/>
            <ac:inkMk id="55" creationId="{CE5634A3-9FD1-4A56-8D6E-FE91A2F7F561}"/>
          </ac:inkMkLst>
        </pc:inkChg>
        <pc:inkChg chg="mod">
          <ac:chgData name="仁園 呂" userId="eef67f80-1e14-4c90-a22b-aad4575b3ef9" providerId="ADAL" clId="{FC75A137-0438-4E64-A2F8-CF022979D0B8}" dt="2020-06-22T07:07:37.187" v="1283"/>
          <ac:inkMkLst>
            <pc:docMk/>
            <pc:sldMk cId="3756883375" sldId="410"/>
            <ac:inkMk id="58" creationId="{09C95A7A-2370-420E-AF49-0385D1B4389F}"/>
          </ac:inkMkLst>
        </pc:inkChg>
        <pc:inkChg chg="mod">
          <ac:chgData name="仁園 呂" userId="eef67f80-1e14-4c90-a22b-aad4575b3ef9" providerId="ADAL" clId="{FC75A137-0438-4E64-A2F8-CF022979D0B8}" dt="2020-06-22T07:07:37.187" v="1283"/>
          <ac:inkMkLst>
            <pc:docMk/>
            <pc:sldMk cId="3756883375" sldId="410"/>
            <ac:inkMk id="59" creationId="{9B052B6B-411C-4404-ACC1-7C91B9F11236}"/>
          </ac:inkMkLst>
        </pc:inkChg>
        <pc:inkChg chg="mod">
          <ac:chgData name="仁園 呂" userId="eef67f80-1e14-4c90-a22b-aad4575b3ef9" providerId="ADAL" clId="{FC75A137-0438-4E64-A2F8-CF022979D0B8}" dt="2020-06-22T07:07:37.187" v="1283"/>
          <ac:inkMkLst>
            <pc:docMk/>
            <pc:sldMk cId="3756883375" sldId="410"/>
            <ac:inkMk id="60" creationId="{F71C607D-D2C7-4F0D-86AE-D6360B4BC2E1}"/>
          </ac:inkMkLst>
        </pc:inkChg>
        <pc:inkChg chg="mod">
          <ac:chgData name="仁園 呂" userId="eef67f80-1e14-4c90-a22b-aad4575b3ef9" providerId="ADAL" clId="{FC75A137-0438-4E64-A2F8-CF022979D0B8}" dt="2020-06-22T07:07:37.187" v="1283"/>
          <ac:inkMkLst>
            <pc:docMk/>
            <pc:sldMk cId="3756883375" sldId="410"/>
            <ac:inkMk id="61" creationId="{0D16E637-409F-47AF-A624-8D48F99264A4}"/>
          </ac:inkMkLst>
        </pc:inkChg>
        <pc:inkChg chg="mod">
          <ac:chgData name="仁園 呂" userId="eef67f80-1e14-4c90-a22b-aad4575b3ef9" providerId="ADAL" clId="{FC75A137-0438-4E64-A2F8-CF022979D0B8}" dt="2020-06-22T07:07:37.187" v="1283"/>
          <ac:inkMkLst>
            <pc:docMk/>
            <pc:sldMk cId="3756883375" sldId="410"/>
            <ac:inkMk id="62" creationId="{7041D2B9-1FDD-48B9-A0AB-493A39AEE9CC}"/>
          </ac:inkMkLst>
        </pc:inkChg>
        <pc:inkChg chg="mod">
          <ac:chgData name="仁園 呂" userId="eef67f80-1e14-4c90-a22b-aad4575b3ef9" providerId="ADAL" clId="{FC75A137-0438-4E64-A2F8-CF022979D0B8}" dt="2020-06-22T07:13:23.851" v="1309" actId="164"/>
          <ac:inkMkLst>
            <pc:docMk/>
            <pc:sldMk cId="3756883375" sldId="410"/>
            <ac:inkMk id="65" creationId="{6793A9F6-7753-4CE5-89F7-555570D3DDD6}"/>
          </ac:inkMkLst>
        </pc:inkChg>
        <pc:inkChg chg="mod">
          <ac:chgData name="仁園 呂" userId="eef67f80-1e14-4c90-a22b-aad4575b3ef9" providerId="ADAL" clId="{FC75A137-0438-4E64-A2F8-CF022979D0B8}" dt="2020-06-22T07:13:23.851" v="1309" actId="164"/>
          <ac:inkMkLst>
            <pc:docMk/>
            <pc:sldMk cId="3756883375" sldId="410"/>
            <ac:inkMk id="66" creationId="{729F317F-F26F-4A6C-8DFF-1398D6DF8148}"/>
          </ac:inkMkLst>
        </pc:inkChg>
        <pc:inkChg chg="mod">
          <ac:chgData name="仁園 呂" userId="eef67f80-1e14-4c90-a22b-aad4575b3ef9" providerId="ADAL" clId="{FC75A137-0438-4E64-A2F8-CF022979D0B8}" dt="2020-06-22T07:13:23.851" v="1309" actId="164"/>
          <ac:inkMkLst>
            <pc:docMk/>
            <pc:sldMk cId="3756883375" sldId="410"/>
            <ac:inkMk id="67" creationId="{026B0D67-1151-4B83-9974-F97704E2E2AD}"/>
          </ac:inkMkLst>
        </pc:inkChg>
        <pc:inkChg chg="mod">
          <ac:chgData name="仁園 呂" userId="eef67f80-1e14-4c90-a22b-aad4575b3ef9" providerId="ADAL" clId="{FC75A137-0438-4E64-A2F8-CF022979D0B8}" dt="2020-06-22T07:07:41.929" v="1284"/>
          <ac:inkMkLst>
            <pc:docMk/>
            <pc:sldMk cId="3756883375" sldId="410"/>
            <ac:inkMk id="68" creationId="{BC480183-46B7-4E80-8620-68442050BC86}"/>
          </ac:inkMkLst>
        </pc:inkChg>
        <pc:inkChg chg="mod">
          <ac:chgData name="仁園 呂" userId="eef67f80-1e14-4c90-a22b-aad4575b3ef9" providerId="ADAL" clId="{FC75A137-0438-4E64-A2F8-CF022979D0B8}" dt="2020-06-22T07:07:41.929" v="1284"/>
          <ac:inkMkLst>
            <pc:docMk/>
            <pc:sldMk cId="3756883375" sldId="410"/>
            <ac:inkMk id="69" creationId="{694DE49E-C848-4DFC-B781-755AAB594A68}"/>
          </ac:inkMkLst>
        </pc:inkChg>
        <pc:inkChg chg="mod">
          <ac:chgData name="仁園 呂" userId="eef67f80-1e14-4c90-a22b-aad4575b3ef9" providerId="ADAL" clId="{FC75A137-0438-4E64-A2F8-CF022979D0B8}" dt="2020-06-22T07:13:23.851" v="1309" actId="164"/>
          <ac:inkMkLst>
            <pc:docMk/>
            <pc:sldMk cId="3756883375" sldId="410"/>
            <ac:inkMk id="71" creationId="{D391388E-BF95-4C04-906B-559605B8FD14}"/>
          </ac:inkMkLst>
        </pc:inkChg>
        <pc:inkChg chg="mod">
          <ac:chgData name="仁園 呂" userId="eef67f80-1e14-4c90-a22b-aad4575b3ef9" providerId="ADAL" clId="{FC75A137-0438-4E64-A2F8-CF022979D0B8}" dt="2020-06-22T07:13:23.851" v="1309" actId="164"/>
          <ac:inkMkLst>
            <pc:docMk/>
            <pc:sldMk cId="3756883375" sldId="410"/>
            <ac:inkMk id="72" creationId="{E434B158-F673-40FE-9117-0AD74F675639}"/>
          </ac:inkMkLst>
        </pc:inkChg>
        <pc:inkChg chg="mod">
          <ac:chgData name="仁園 呂" userId="eef67f80-1e14-4c90-a22b-aad4575b3ef9" providerId="ADAL" clId="{FC75A137-0438-4E64-A2F8-CF022979D0B8}" dt="2020-06-22T07:10:39.066" v="1300"/>
          <ac:inkMkLst>
            <pc:docMk/>
            <pc:sldMk cId="3756883375" sldId="410"/>
            <ac:inkMk id="73" creationId="{11CBF74F-7B1F-4658-B1CC-E3A48F26D8BF}"/>
          </ac:inkMkLst>
        </pc:inkChg>
        <pc:inkChg chg="mod">
          <ac:chgData name="仁園 呂" userId="eef67f80-1e14-4c90-a22b-aad4575b3ef9" providerId="ADAL" clId="{FC75A137-0438-4E64-A2F8-CF022979D0B8}" dt="2020-06-22T07:10:39.066" v="1300"/>
          <ac:inkMkLst>
            <pc:docMk/>
            <pc:sldMk cId="3756883375" sldId="410"/>
            <ac:inkMk id="74" creationId="{88AA17AD-4EB9-4CE3-A3F3-69B157796EF2}"/>
          </ac:inkMkLst>
        </pc:inkChg>
        <pc:inkChg chg="mod">
          <ac:chgData name="仁園 呂" userId="eef67f80-1e14-4c90-a22b-aad4575b3ef9" providerId="ADAL" clId="{FC75A137-0438-4E64-A2F8-CF022979D0B8}" dt="2020-06-22T07:10:39.066" v="1300"/>
          <ac:inkMkLst>
            <pc:docMk/>
            <pc:sldMk cId="3756883375" sldId="410"/>
            <ac:inkMk id="75" creationId="{79C72BAE-8BBB-4D86-9A5D-265A727D0DBF}"/>
          </ac:inkMkLst>
        </pc:inkChg>
        <pc:inkChg chg="mod">
          <ac:chgData name="仁園 呂" userId="eef67f80-1e14-4c90-a22b-aad4575b3ef9" providerId="ADAL" clId="{FC75A137-0438-4E64-A2F8-CF022979D0B8}" dt="2020-06-22T07:10:39.066" v="1300"/>
          <ac:inkMkLst>
            <pc:docMk/>
            <pc:sldMk cId="3756883375" sldId="410"/>
            <ac:inkMk id="76" creationId="{35EEE747-5B8C-48F9-B90B-1C7048D2B48C}"/>
          </ac:inkMkLst>
        </pc:inkChg>
        <pc:inkChg chg="mod">
          <ac:chgData name="仁園 呂" userId="eef67f80-1e14-4c90-a22b-aad4575b3ef9" providerId="ADAL" clId="{FC75A137-0438-4E64-A2F8-CF022979D0B8}" dt="2020-06-22T07:10:39.066" v="1300"/>
          <ac:inkMkLst>
            <pc:docMk/>
            <pc:sldMk cId="3756883375" sldId="410"/>
            <ac:inkMk id="78" creationId="{73EE90E4-AF8B-4B33-96DF-8008F8C9B4ED}"/>
          </ac:inkMkLst>
        </pc:inkChg>
        <pc:inkChg chg="mod">
          <ac:chgData name="仁園 呂" userId="eef67f80-1e14-4c90-a22b-aad4575b3ef9" providerId="ADAL" clId="{FC75A137-0438-4E64-A2F8-CF022979D0B8}" dt="2020-06-22T07:10:39.066" v="1300"/>
          <ac:inkMkLst>
            <pc:docMk/>
            <pc:sldMk cId="3756883375" sldId="410"/>
            <ac:inkMk id="79" creationId="{9D73D69E-E09F-4F3C-842D-A8D69EFDC17A}"/>
          </ac:inkMkLst>
        </pc:inkChg>
        <pc:inkChg chg="mod">
          <ac:chgData name="仁園 呂" userId="eef67f80-1e14-4c90-a22b-aad4575b3ef9" providerId="ADAL" clId="{FC75A137-0438-4E64-A2F8-CF022979D0B8}" dt="2020-06-22T07:08:00.599" v="1286"/>
          <ac:inkMkLst>
            <pc:docMk/>
            <pc:sldMk cId="3756883375" sldId="410"/>
            <ac:inkMk id="80" creationId="{161F566D-5A5D-4C72-93C6-658B8C868FCA}"/>
          </ac:inkMkLst>
        </pc:inkChg>
        <pc:inkChg chg="mod">
          <ac:chgData name="仁園 呂" userId="eef67f80-1e14-4c90-a22b-aad4575b3ef9" providerId="ADAL" clId="{FC75A137-0438-4E64-A2F8-CF022979D0B8}" dt="2020-06-22T07:08:00.599" v="1286"/>
          <ac:inkMkLst>
            <pc:docMk/>
            <pc:sldMk cId="3756883375" sldId="410"/>
            <ac:inkMk id="81" creationId="{5F05AF8B-B35D-477D-A1BC-8E25D1BDD14D}"/>
          </ac:inkMkLst>
        </pc:inkChg>
        <pc:inkChg chg="mod">
          <ac:chgData name="仁園 呂" userId="eef67f80-1e14-4c90-a22b-aad4575b3ef9" providerId="ADAL" clId="{FC75A137-0438-4E64-A2F8-CF022979D0B8}" dt="2020-06-22T07:10:39.066" v="1300"/>
          <ac:inkMkLst>
            <pc:docMk/>
            <pc:sldMk cId="3756883375" sldId="410"/>
            <ac:inkMk id="84" creationId="{1482D273-F157-4608-A39C-B63F3036DC97}"/>
          </ac:inkMkLst>
        </pc:inkChg>
        <pc:inkChg chg="mod">
          <ac:chgData name="仁園 呂" userId="eef67f80-1e14-4c90-a22b-aad4575b3ef9" providerId="ADAL" clId="{FC75A137-0438-4E64-A2F8-CF022979D0B8}" dt="2020-06-22T07:10:39.066" v="1300"/>
          <ac:inkMkLst>
            <pc:docMk/>
            <pc:sldMk cId="3756883375" sldId="410"/>
            <ac:inkMk id="85" creationId="{EC7973DD-8549-4DE1-95B5-015BE5B5225B}"/>
          </ac:inkMkLst>
        </pc:inkChg>
        <pc:inkChg chg="mod">
          <ac:chgData name="仁園 呂" userId="eef67f80-1e14-4c90-a22b-aad4575b3ef9" providerId="ADAL" clId="{FC75A137-0438-4E64-A2F8-CF022979D0B8}" dt="2020-06-22T07:10:39.066" v="1300"/>
          <ac:inkMkLst>
            <pc:docMk/>
            <pc:sldMk cId="3756883375" sldId="410"/>
            <ac:inkMk id="86" creationId="{DAB1BBA4-5D1C-48BD-A588-CBF3AD58DCD8}"/>
          </ac:inkMkLst>
        </pc:inkChg>
        <pc:inkChg chg="mod">
          <ac:chgData name="仁園 呂" userId="eef67f80-1e14-4c90-a22b-aad4575b3ef9" providerId="ADAL" clId="{FC75A137-0438-4E64-A2F8-CF022979D0B8}" dt="2020-06-22T07:13:23.851" v="1309" actId="164"/>
          <ac:inkMkLst>
            <pc:docMk/>
            <pc:sldMk cId="3756883375" sldId="410"/>
            <ac:inkMk id="87" creationId="{0028A1F9-4382-4E55-88A6-83A83B763A6C}"/>
          </ac:inkMkLst>
        </pc:inkChg>
        <pc:inkChg chg="mod">
          <ac:chgData name="仁園 呂" userId="eef67f80-1e14-4c90-a22b-aad4575b3ef9" providerId="ADAL" clId="{FC75A137-0438-4E64-A2F8-CF022979D0B8}" dt="2020-06-22T07:13:23.851" v="1309" actId="164"/>
          <ac:inkMkLst>
            <pc:docMk/>
            <pc:sldMk cId="3756883375" sldId="410"/>
            <ac:inkMk id="88" creationId="{2A81B971-5360-4F4E-B6C4-B19ABF4844B5}"/>
          </ac:inkMkLst>
        </pc:inkChg>
        <pc:inkChg chg="mod">
          <ac:chgData name="仁園 呂" userId="eef67f80-1e14-4c90-a22b-aad4575b3ef9" providerId="ADAL" clId="{FC75A137-0438-4E64-A2F8-CF022979D0B8}" dt="2020-06-22T07:13:23.851" v="1309" actId="164"/>
          <ac:inkMkLst>
            <pc:docMk/>
            <pc:sldMk cId="3756883375" sldId="410"/>
            <ac:inkMk id="89" creationId="{4BA76CC0-0751-4BD4-BCAD-83E0344ADEB0}"/>
          </ac:inkMkLst>
        </pc:inkChg>
        <pc:inkChg chg="mod">
          <ac:chgData name="仁園 呂" userId="eef67f80-1e14-4c90-a22b-aad4575b3ef9" providerId="ADAL" clId="{FC75A137-0438-4E64-A2F8-CF022979D0B8}" dt="2020-06-22T07:08:51.366" v="1288"/>
          <ac:inkMkLst>
            <pc:docMk/>
            <pc:sldMk cId="3756883375" sldId="410"/>
            <ac:inkMk id="91" creationId="{93448EDB-8AB7-49F3-A94C-458A3505DCA2}"/>
          </ac:inkMkLst>
        </pc:inkChg>
        <pc:inkChg chg="mod">
          <ac:chgData name="仁園 呂" userId="eef67f80-1e14-4c90-a22b-aad4575b3ef9" providerId="ADAL" clId="{FC75A137-0438-4E64-A2F8-CF022979D0B8}" dt="2020-06-22T07:08:51.366" v="1288"/>
          <ac:inkMkLst>
            <pc:docMk/>
            <pc:sldMk cId="3756883375" sldId="410"/>
            <ac:inkMk id="92" creationId="{E30999D7-DF60-4B70-B29F-BE27C9DE30D8}"/>
          </ac:inkMkLst>
        </pc:inkChg>
        <pc:inkChg chg="mod">
          <ac:chgData name="仁園 呂" userId="eef67f80-1e14-4c90-a22b-aad4575b3ef9" providerId="ADAL" clId="{FC75A137-0438-4E64-A2F8-CF022979D0B8}" dt="2020-06-22T07:08:51.366" v="1288"/>
          <ac:inkMkLst>
            <pc:docMk/>
            <pc:sldMk cId="3756883375" sldId="410"/>
            <ac:inkMk id="93" creationId="{408B5B49-E72B-467F-919D-C0748AFD464F}"/>
          </ac:inkMkLst>
        </pc:inkChg>
        <pc:inkChg chg="mod">
          <ac:chgData name="仁園 呂" userId="eef67f80-1e14-4c90-a22b-aad4575b3ef9" providerId="ADAL" clId="{FC75A137-0438-4E64-A2F8-CF022979D0B8}" dt="2020-06-22T07:08:51.366" v="1288"/>
          <ac:inkMkLst>
            <pc:docMk/>
            <pc:sldMk cId="3756883375" sldId="410"/>
            <ac:inkMk id="94" creationId="{43F45848-EAF0-413F-AD08-48857EAF589D}"/>
          </ac:inkMkLst>
        </pc:inkChg>
        <pc:inkChg chg="mod">
          <ac:chgData name="仁園 呂" userId="eef67f80-1e14-4c90-a22b-aad4575b3ef9" providerId="ADAL" clId="{FC75A137-0438-4E64-A2F8-CF022979D0B8}" dt="2020-06-22T07:08:51.366" v="1288"/>
          <ac:inkMkLst>
            <pc:docMk/>
            <pc:sldMk cId="3756883375" sldId="410"/>
            <ac:inkMk id="95" creationId="{7B394650-4ED6-40CC-A227-6EFBCFEDF71A}"/>
          </ac:inkMkLst>
        </pc:inkChg>
        <pc:inkChg chg="mod">
          <ac:chgData name="仁園 呂" userId="eef67f80-1e14-4c90-a22b-aad4575b3ef9" providerId="ADAL" clId="{FC75A137-0438-4E64-A2F8-CF022979D0B8}" dt="2020-06-22T07:08:51.366" v="1288"/>
          <ac:inkMkLst>
            <pc:docMk/>
            <pc:sldMk cId="3756883375" sldId="410"/>
            <ac:inkMk id="96" creationId="{CC3E84D7-C307-402A-A3DD-D8B5C0229980}"/>
          </ac:inkMkLst>
        </pc:inkChg>
        <pc:inkChg chg="mod">
          <ac:chgData name="仁園 呂" userId="eef67f80-1e14-4c90-a22b-aad4575b3ef9" providerId="ADAL" clId="{FC75A137-0438-4E64-A2F8-CF022979D0B8}" dt="2020-06-22T07:08:51.366" v="1288"/>
          <ac:inkMkLst>
            <pc:docMk/>
            <pc:sldMk cId="3756883375" sldId="410"/>
            <ac:inkMk id="97" creationId="{C840B427-CE95-4495-BE19-5B1C89C64EE8}"/>
          </ac:inkMkLst>
        </pc:inkChg>
        <pc:inkChg chg="mod">
          <ac:chgData name="仁園 呂" userId="eef67f80-1e14-4c90-a22b-aad4575b3ef9" providerId="ADAL" clId="{FC75A137-0438-4E64-A2F8-CF022979D0B8}" dt="2020-06-22T07:08:51.366" v="1288"/>
          <ac:inkMkLst>
            <pc:docMk/>
            <pc:sldMk cId="3756883375" sldId="410"/>
            <ac:inkMk id="98" creationId="{362BEC22-22C3-403D-BC6F-C5F0108B7004}"/>
          </ac:inkMkLst>
        </pc:inkChg>
        <pc:inkChg chg="mod">
          <ac:chgData name="仁園 呂" userId="eef67f80-1e14-4c90-a22b-aad4575b3ef9" providerId="ADAL" clId="{FC75A137-0438-4E64-A2F8-CF022979D0B8}" dt="2020-06-22T07:08:51.366" v="1288"/>
          <ac:inkMkLst>
            <pc:docMk/>
            <pc:sldMk cId="3756883375" sldId="410"/>
            <ac:inkMk id="99" creationId="{D592E186-EBBF-47F6-88A4-62D69EDD6AA1}"/>
          </ac:inkMkLst>
        </pc:inkChg>
        <pc:inkChg chg="mod">
          <ac:chgData name="仁園 呂" userId="eef67f80-1e14-4c90-a22b-aad4575b3ef9" providerId="ADAL" clId="{FC75A137-0438-4E64-A2F8-CF022979D0B8}" dt="2020-06-22T07:08:51.366" v="1288"/>
          <ac:inkMkLst>
            <pc:docMk/>
            <pc:sldMk cId="3756883375" sldId="410"/>
            <ac:inkMk id="100" creationId="{F99115F9-C4E0-4D61-8009-57777B918148}"/>
          </ac:inkMkLst>
        </pc:inkChg>
        <pc:inkChg chg="mod">
          <ac:chgData name="仁園 呂" userId="eef67f80-1e14-4c90-a22b-aad4575b3ef9" providerId="ADAL" clId="{FC75A137-0438-4E64-A2F8-CF022979D0B8}" dt="2020-06-22T07:08:51.366" v="1288"/>
          <ac:inkMkLst>
            <pc:docMk/>
            <pc:sldMk cId="3756883375" sldId="410"/>
            <ac:inkMk id="101" creationId="{BAE4F5D1-43D9-4A7E-8E65-AA104C16ABA3}"/>
          </ac:inkMkLst>
        </pc:inkChg>
        <pc:inkChg chg="mod">
          <ac:chgData name="仁園 呂" userId="eef67f80-1e14-4c90-a22b-aad4575b3ef9" providerId="ADAL" clId="{FC75A137-0438-4E64-A2F8-CF022979D0B8}" dt="2020-06-22T07:08:51.366" v="1288"/>
          <ac:inkMkLst>
            <pc:docMk/>
            <pc:sldMk cId="3756883375" sldId="410"/>
            <ac:inkMk id="102" creationId="{E8F50010-FAA4-456B-81D3-F1C985B5848E}"/>
          </ac:inkMkLst>
        </pc:inkChg>
        <pc:inkChg chg="mod">
          <ac:chgData name="仁園 呂" userId="eef67f80-1e14-4c90-a22b-aad4575b3ef9" providerId="ADAL" clId="{FC75A137-0438-4E64-A2F8-CF022979D0B8}" dt="2020-06-22T07:09:01.118" v="1289"/>
          <ac:inkMkLst>
            <pc:docMk/>
            <pc:sldMk cId="3756883375" sldId="410"/>
            <ac:inkMk id="104" creationId="{D456C166-DE5E-4B5C-BAA6-E34C72EF102F}"/>
          </ac:inkMkLst>
        </pc:inkChg>
        <pc:inkChg chg="mod">
          <ac:chgData name="仁園 呂" userId="eef67f80-1e14-4c90-a22b-aad4575b3ef9" providerId="ADAL" clId="{FC75A137-0438-4E64-A2F8-CF022979D0B8}" dt="2020-06-22T07:09:01.118" v="1289"/>
          <ac:inkMkLst>
            <pc:docMk/>
            <pc:sldMk cId="3756883375" sldId="410"/>
            <ac:inkMk id="105" creationId="{B9A3211A-008C-4A22-BE7B-7A9EDFEEFB96}"/>
          </ac:inkMkLst>
        </pc:inkChg>
        <pc:inkChg chg="mod">
          <ac:chgData name="仁園 呂" userId="eef67f80-1e14-4c90-a22b-aad4575b3ef9" providerId="ADAL" clId="{FC75A137-0438-4E64-A2F8-CF022979D0B8}" dt="2020-06-22T07:09:01.118" v="1289"/>
          <ac:inkMkLst>
            <pc:docMk/>
            <pc:sldMk cId="3756883375" sldId="410"/>
            <ac:inkMk id="106" creationId="{E5056AF0-447C-4405-939B-9AB9C3B9B152}"/>
          </ac:inkMkLst>
        </pc:inkChg>
        <pc:inkChg chg="mod">
          <ac:chgData name="仁園 呂" userId="eef67f80-1e14-4c90-a22b-aad4575b3ef9" providerId="ADAL" clId="{FC75A137-0438-4E64-A2F8-CF022979D0B8}" dt="2020-06-22T07:09:01.118" v="1289"/>
          <ac:inkMkLst>
            <pc:docMk/>
            <pc:sldMk cId="3756883375" sldId="410"/>
            <ac:inkMk id="107" creationId="{46908881-9D2A-4D66-A1CD-DA706874C5AD}"/>
          </ac:inkMkLst>
        </pc:inkChg>
        <pc:inkChg chg="mod">
          <ac:chgData name="仁園 呂" userId="eef67f80-1e14-4c90-a22b-aad4575b3ef9" providerId="ADAL" clId="{FC75A137-0438-4E64-A2F8-CF022979D0B8}" dt="2020-06-22T07:09:01.118" v="1289"/>
          <ac:inkMkLst>
            <pc:docMk/>
            <pc:sldMk cId="3756883375" sldId="410"/>
            <ac:inkMk id="108" creationId="{DC7A814B-C392-46A4-B6D8-5E433802AE84}"/>
          </ac:inkMkLst>
        </pc:inkChg>
        <pc:inkChg chg="mod">
          <ac:chgData name="仁園 呂" userId="eef67f80-1e14-4c90-a22b-aad4575b3ef9" providerId="ADAL" clId="{FC75A137-0438-4E64-A2F8-CF022979D0B8}" dt="2020-06-22T07:09:01.118" v="1289"/>
          <ac:inkMkLst>
            <pc:docMk/>
            <pc:sldMk cId="3756883375" sldId="410"/>
            <ac:inkMk id="109" creationId="{C4AB04E9-FE69-42A1-B9C8-228D13810296}"/>
          </ac:inkMkLst>
        </pc:inkChg>
        <pc:inkChg chg="mod">
          <ac:chgData name="仁園 呂" userId="eef67f80-1e14-4c90-a22b-aad4575b3ef9" providerId="ADAL" clId="{FC75A137-0438-4E64-A2F8-CF022979D0B8}" dt="2020-06-22T07:09:01.118" v="1289"/>
          <ac:inkMkLst>
            <pc:docMk/>
            <pc:sldMk cId="3756883375" sldId="410"/>
            <ac:inkMk id="110" creationId="{D0E14CD5-020B-4764-A6F8-0316EE442D7D}"/>
          </ac:inkMkLst>
        </pc:inkChg>
        <pc:inkChg chg="mod">
          <ac:chgData name="仁園 呂" userId="eef67f80-1e14-4c90-a22b-aad4575b3ef9" providerId="ADAL" clId="{FC75A137-0438-4E64-A2F8-CF022979D0B8}" dt="2020-06-22T07:09:01.118" v="1289"/>
          <ac:inkMkLst>
            <pc:docMk/>
            <pc:sldMk cId="3756883375" sldId="410"/>
            <ac:inkMk id="111" creationId="{C7079230-7D08-4D68-A0B4-E9C752E79CF3}"/>
          </ac:inkMkLst>
        </pc:inkChg>
        <pc:inkChg chg="mod">
          <ac:chgData name="仁園 呂" userId="eef67f80-1e14-4c90-a22b-aad4575b3ef9" providerId="ADAL" clId="{FC75A137-0438-4E64-A2F8-CF022979D0B8}" dt="2020-06-22T07:09:01.118" v="1289"/>
          <ac:inkMkLst>
            <pc:docMk/>
            <pc:sldMk cId="3756883375" sldId="410"/>
            <ac:inkMk id="112" creationId="{F7B948DD-4AE2-4BC0-9AB2-281A6445075B}"/>
          </ac:inkMkLst>
        </pc:inkChg>
        <pc:inkChg chg="mod">
          <ac:chgData name="仁園 呂" userId="eef67f80-1e14-4c90-a22b-aad4575b3ef9" providerId="ADAL" clId="{FC75A137-0438-4E64-A2F8-CF022979D0B8}" dt="2020-06-22T07:09:01.118" v="1289"/>
          <ac:inkMkLst>
            <pc:docMk/>
            <pc:sldMk cId="3756883375" sldId="410"/>
            <ac:inkMk id="113" creationId="{A8F20EDA-54A8-471D-80D3-0E235BE559DB}"/>
          </ac:inkMkLst>
        </pc:inkChg>
        <pc:inkChg chg="mod">
          <ac:chgData name="仁園 呂" userId="eef67f80-1e14-4c90-a22b-aad4575b3ef9" providerId="ADAL" clId="{FC75A137-0438-4E64-A2F8-CF022979D0B8}" dt="2020-06-22T07:10:45.955" v="1301"/>
          <ac:inkMkLst>
            <pc:docMk/>
            <pc:sldMk cId="3756883375" sldId="410"/>
            <ac:inkMk id="115" creationId="{5EB6E39D-C040-4221-BAB9-E9CC7687DC26}"/>
          </ac:inkMkLst>
        </pc:inkChg>
        <pc:inkChg chg="mod">
          <ac:chgData name="仁園 呂" userId="eef67f80-1e14-4c90-a22b-aad4575b3ef9" providerId="ADAL" clId="{FC75A137-0438-4E64-A2F8-CF022979D0B8}" dt="2020-06-22T07:10:45.955" v="1301"/>
          <ac:inkMkLst>
            <pc:docMk/>
            <pc:sldMk cId="3756883375" sldId="410"/>
            <ac:inkMk id="116" creationId="{E0135429-6B9E-4AD2-A2B3-9A32D3DFF982}"/>
          </ac:inkMkLst>
        </pc:inkChg>
        <pc:inkChg chg="mod">
          <ac:chgData name="仁園 呂" userId="eef67f80-1e14-4c90-a22b-aad4575b3ef9" providerId="ADAL" clId="{FC75A137-0438-4E64-A2F8-CF022979D0B8}" dt="2020-06-22T07:10:45.955" v="1301"/>
          <ac:inkMkLst>
            <pc:docMk/>
            <pc:sldMk cId="3756883375" sldId="410"/>
            <ac:inkMk id="117" creationId="{140A37AB-863E-4948-A4A2-B99408A33677}"/>
          </ac:inkMkLst>
        </pc:inkChg>
        <pc:inkChg chg="mod">
          <ac:chgData name="仁園 呂" userId="eef67f80-1e14-4c90-a22b-aad4575b3ef9" providerId="ADAL" clId="{FC75A137-0438-4E64-A2F8-CF022979D0B8}" dt="2020-06-22T07:10:45.955" v="1301"/>
          <ac:inkMkLst>
            <pc:docMk/>
            <pc:sldMk cId="3756883375" sldId="410"/>
            <ac:inkMk id="118" creationId="{85AD449D-C374-4A33-9864-CC368E10EFD3}"/>
          </ac:inkMkLst>
        </pc:inkChg>
        <pc:inkChg chg="mod">
          <ac:chgData name="仁園 呂" userId="eef67f80-1e14-4c90-a22b-aad4575b3ef9" providerId="ADAL" clId="{FC75A137-0438-4E64-A2F8-CF022979D0B8}" dt="2020-06-22T07:10:45.955" v="1301"/>
          <ac:inkMkLst>
            <pc:docMk/>
            <pc:sldMk cId="3756883375" sldId="410"/>
            <ac:inkMk id="119" creationId="{63F693B8-319D-4EF8-88D9-C296E04809EA}"/>
          </ac:inkMkLst>
        </pc:inkChg>
        <pc:inkChg chg="mod">
          <ac:chgData name="仁園 呂" userId="eef67f80-1e14-4c90-a22b-aad4575b3ef9" providerId="ADAL" clId="{FC75A137-0438-4E64-A2F8-CF022979D0B8}" dt="2020-06-22T07:10:45.955" v="1301"/>
          <ac:inkMkLst>
            <pc:docMk/>
            <pc:sldMk cId="3756883375" sldId="410"/>
            <ac:inkMk id="120" creationId="{85B396F7-BB07-4B21-A0E7-AF8AE2AB1288}"/>
          </ac:inkMkLst>
        </pc:inkChg>
        <pc:inkChg chg="mod">
          <ac:chgData name="仁園 呂" userId="eef67f80-1e14-4c90-a22b-aad4575b3ef9" providerId="ADAL" clId="{FC75A137-0438-4E64-A2F8-CF022979D0B8}" dt="2020-06-22T07:10:45.955" v="1301"/>
          <ac:inkMkLst>
            <pc:docMk/>
            <pc:sldMk cId="3756883375" sldId="410"/>
            <ac:inkMk id="121" creationId="{06EC7648-B527-4C83-B639-EA0DB6A3E8DA}"/>
          </ac:inkMkLst>
        </pc:inkChg>
        <pc:inkChg chg="mod">
          <ac:chgData name="仁園 呂" userId="eef67f80-1e14-4c90-a22b-aad4575b3ef9" providerId="ADAL" clId="{FC75A137-0438-4E64-A2F8-CF022979D0B8}" dt="2020-06-22T07:10:45.955" v="1301"/>
          <ac:inkMkLst>
            <pc:docMk/>
            <pc:sldMk cId="3756883375" sldId="410"/>
            <ac:inkMk id="122" creationId="{D2E147A1-4908-4139-8948-57542D61BDB8}"/>
          </ac:inkMkLst>
        </pc:inkChg>
        <pc:inkChg chg="mod">
          <ac:chgData name="仁園 呂" userId="eef67f80-1e14-4c90-a22b-aad4575b3ef9" providerId="ADAL" clId="{FC75A137-0438-4E64-A2F8-CF022979D0B8}" dt="2020-06-22T07:10:45.955" v="1301"/>
          <ac:inkMkLst>
            <pc:docMk/>
            <pc:sldMk cId="3756883375" sldId="410"/>
            <ac:inkMk id="123" creationId="{918C593C-5E9D-4371-A4DB-06A18323CA01}"/>
          </ac:inkMkLst>
        </pc:inkChg>
        <pc:inkChg chg="mod">
          <ac:chgData name="仁園 呂" userId="eef67f80-1e14-4c90-a22b-aad4575b3ef9" providerId="ADAL" clId="{FC75A137-0438-4E64-A2F8-CF022979D0B8}" dt="2020-06-22T07:10:45.955" v="1301"/>
          <ac:inkMkLst>
            <pc:docMk/>
            <pc:sldMk cId="3756883375" sldId="410"/>
            <ac:inkMk id="124" creationId="{52176078-8D7D-4CB1-8E81-F82F0E8C1446}"/>
          </ac:inkMkLst>
        </pc:inkChg>
        <pc:inkChg chg="mod">
          <ac:chgData name="仁園 呂" userId="eef67f80-1e14-4c90-a22b-aad4575b3ef9" providerId="ADAL" clId="{FC75A137-0438-4E64-A2F8-CF022979D0B8}" dt="2020-06-22T07:10:45.955" v="1301"/>
          <ac:inkMkLst>
            <pc:docMk/>
            <pc:sldMk cId="3756883375" sldId="410"/>
            <ac:inkMk id="125" creationId="{9773BB9B-72FD-4183-90E7-4CF33E19CA84}"/>
          </ac:inkMkLst>
        </pc:inkChg>
        <pc:inkChg chg="mod">
          <ac:chgData name="仁園 呂" userId="eef67f80-1e14-4c90-a22b-aad4575b3ef9" providerId="ADAL" clId="{FC75A137-0438-4E64-A2F8-CF022979D0B8}" dt="2020-06-22T07:10:45.955" v="1301"/>
          <ac:inkMkLst>
            <pc:docMk/>
            <pc:sldMk cId="3756883375" sldId="410"/>
            <ac:inkMk id="126" creationId="{07127B7E-1112-455C-87BB-529ECDDB61A9}"/>
          </ac:inkMkLst>
        </pc:inkChg>
        <pc:inkChg chg="mod">
          <ac:chgData name="仁園 呂" userId="eef67f80-1e14-4c90-a22b-aad4575b3ef9" providerId="ADAL" clId="{FC75A137-0438-4E64-A2F8-CF022979D0B8}" dt="2020-06-22T07:13:23.851" v="1309" actId="164"/>
          <ac:inkMkLst>
            <pc:docMk/>
            <pc:sldMk cId="3756883375" sldId="410"/>
            <ac:inkMk id="128" creationId="{51B700ED-02F9-4A10-8AFD-A3336642A047}"/>
          </ac:inkMkLst>
        </pc:inkChg>
        <pc:inkChg chg="mod">
          <ac:chgData name="仁園 呂" userId="eef67f80-1e14-4c90-a22b-aad4575b3ef9" providerId="ADAL" clId="{FC75A137-0438-4E64-A2F8-CF022979D0B8}" dt="2020-06-22T07:13:23.851" v="1309" actId="164"/>
          <ac:inkMkLst>
            <pc:docMk/>
            <pc:sldMk cId="3756883375" sldId="410"/>
            <ac:inkMk id="129" creationId="{7F9B6504-5B23-455C-84A5-425AAEEE56FF}"/>
          </ac:inkMkLst>
        </pc:inkChg>
        <pc:inkChg chg="mod">
          <ac:chgData name="仁園 呂" userId="eef67f80-1e14-4c90-a22b-aad4575b3ef9" providerId="ADAL" clId="{FC75A137-0438-4E64-A2F8-CF022979D0B8}" dt="2020-06-22T07:10:39.066" v="1300"/>
          <ac:inkMkLst>
            <pc:docMk/>
            <pc:sldMk cId="3756883375" sldId="410"/>
            <ac:inkMk id="131" creationId="{1D23CF3A-3A39-4595-9D69-05F966831806}"/>
          </ac:inkMkLst>
        </pc:inkChg>
        <pc:inkChg chg="mod">
          <ac:chgData name="仁園 呂" userId="eef67f80-1e14-4c90-a22b-aad4575b3ef9" providerId="ADAL" clId="{FC75A137-0438-4E64-A2F8-CF022979D0B8}" dt="2020-06-22T07:10:39.066" v="1300"/>
          <ac:inkMkLst>
            <pc:docMk/>
            <pc:sldMk cId="3756883375" sldId="410"/>
            <ac:inkMk id="132" creationId="{F70E432C-BE4E-4E58-9B14-DCA220315689}"/>
          </ac:inkMkLst>
        </pc:inkChg>
        <pc:inkChg chg="mod">
          <ac:chgData name="仁園 呂" userId="eef67f80-1e14-4c90-a22b-aad4575b3ef9" providerId="ADAL" clId="{FC75A137-0438-4E64-A2F8-CF022979D0B8}" dt="2020-06-22T07:10:39.066" v="1300"/>
          <ac:inkMkLst>
            <pc:docMk/>
            <pc:sldMk cId="3756883375" sldId="410"/>
            <ac:inkMk id="133" creationId="{08D64F7B-A14C-4D9B-ADCA-290FBAA5E32F}"/>
          </ac:inkMkLst>
        </pc:inkChg>
        <pc:inkChg chg="mod">
          <ac:chgData name="仁園 呂" userId="eef67f80-1e14-4c90-a22b-aad4575b3ef9" providerId="ADAL" clId="{FC75A137-0438-4E64-A2F8-CF022979D0B8}" dt="2020-06-22T07:10:39.066" v="1300"/>
          <ac:inkMkLst>
            <pc:docMk/>
            <pc:sldMk cId="3756883375" sldId="410"/>
            <ac:inkMk id="134" creationId="{88ED1983-A34B-4D98-9B32-51BACD33E79A}"/>
          </ac:inkMkLst>
        </pc:inkChg>
        <pc:inkChg chg="mod">
          <ac:chgData name="仁園 呂" userId="eef67f80-1e14-4c90-a22b-aad4575b3ef9" providerId="ADAL" clId="{FC75A137-0438-4E64-A2F8-CF022979D0B8}" dt="2020-06-22T07:10:39.066" v="1300"/>
          <ac:inkMkLst>
            <pc:docMk/>
            <pc:sldMk cId="3756883375" sldId="410"/>
            <ac:inkMk id="135" creationId="{7112B712-45D7-401E-9BFA-58F34A5ECE20}"/>
          </ac:inkMkLst>
        </pc:inkChg>
        <pc:inkChg chg="mod">
          <ac:chgData name="仁園 呂" userId="eef67f80-1e14-4c90-a22b-aad4575b3ef9" providerId="ADAL" clId="{FC75A137-0438-4E64-A2F8-CF022979D0B8}" dt="2020-06-22T07:10:39.066" v="1300"/>
          <ac:inkMkLst>
            <pc:docMk/>
            <pc:sldMk cId="3756883375" sldId="410"/>
            <ac:inkMk id="136" creationId="{ED900B3D-5A62-4A93-A6F8-CB3232BD9ABC}"/>
          </ac:inkMkLst>
        </pc:inkChg>
        <pc:inkChg chg="mod">
          <ac:chgData name="仁園 呂" userId="eef67f80-1e14-4c90-a22b-aad4575b3ef9" providerId="ADAL" clId="{FC75A137-0438-4E64-A2F8-CF022979D0B8}" dt="2020-06-22T07:10:39.066" v="1300"/>
          <ac:inkMkLst>
            <pc:docMk/>
            <pc:sldMk cId="3756883375" sldId="410"/>
            <ac:inkMk id="137" creationId="{8B83132C-AF98-4125-9C67-FA8CF702EAFE}"/>
          </ac:inkMkLst>
        </pc:inkChg>
        <pc:inkChg chg="mod">
          <ac:chgData name="仁園 呂" userId="eef67f80-1e14-4c90-a22b-aad4575b3ef9" providerId="ADAL" clId="{FC75A137-0438-4E64-A2F8-CF022979D0B8}" dt="2020-06-22T07:10:39.066" v="1300"/>
          <ac:inkMkLst>
            <pc:docMk/>
            <pc:sldMk cId="3756883375" sldId="410"/>
            <ac:inkMk id="138" creationId="{A26EC4A6-B802-48B9-B730-64CE131ED032}"/>
          </ac:inkMkLst>
        </pc:inkChg>
        <pc:inkChg chg="mod">
          <ac:chgData name="仁園 呂" userId="eef67f80-1e14-4c90-a22b-aad4575b3ef9" providerId="ADAL" clId="{FC75A137-0438-4E64-A2F8-CF022979D0B8}" dt="2020-06-22T07:10:39.066" v="1300"/>
          <ac:inkMkLst>
            <pc:docMk/>
            <pc:sldMk cId="3756883375" sldId="410"/>
            <ac:inkMk id="139" creationId="{09C8ECAA-6DEC-41EA-88D1-0F4605CE50AB}"/>
          </ac:inkMkLst>
        </pc:inkChg>
        <pc:inkChg chg="mod">
          <ac:chgData name="仁園 呂" userId="eef67f80-1e14-4c90-a22b-aad4575b3ef9" providerId="ADAL" clId="{FC75A137-0438-4E64-A2F8-CF022979D0B8}" dt="2020-06-22T07:10:39.066" v="1300"/>
          <ac:inkMkLst>
            <pc:docMk/>
            <pc:sldMk cId="3756883375" sldId="410"/>
            <ac:inkMk id="140" creationId="{5704F438-63E6-4B1B-8216-D699CEC68D42}"/>
          </ac:inkMkLst>
        </pc:inkChg>
        <pc:inkChg chg="mod">
          <ac:chgData name="仁園 呂" userId="eef67f80-1e14-4c90-a22b-aad4575b3ef9" providerId="ADAL" clId="{FC75A137-0438-4E64-A2F8-CF022979D0B8}" dt="2020-06-22T07:10:39.066" v="1300"/>
          <ac:inkMkLst>
            <pc:docMk/>
            <pc:sldMk cId="3756883375" sldId="410"/>
            <ac:inkMk id="141" creationId="{ABA9A212-43BC-479B-A424-F06BB3BE4B7C}"/>
          </ac:inkMkLst>
        </pc:inkChg>
        <pc:inkChg chg="mod">
          <ac:chgData name="仁園 呂" userId="eef67f80-1e14-4c90-a22b-aad4575b3ef9" providerId="ADAL" clId="{FC75A137-0438-4E64-A2F8-CF022979D0B8}" dt="2020-06-22T07:10:39.066" v="1300"/>
          <ac:inkMkLst>
            <pc:docMk/>
            <pc:sldMk cId="3756883375" sldId="410"/>
            <ac:inkMk id="142" creationId="{58C2560F-EEB2-447B-8898-93D088BA1619}"/>
          </ac:inkMkLst>
        </pc:inkChg>
        <pc:inkChg chg="mod">
          <ac:chgData name="仁園 呂" userId="eef67f80-1e14-4c90-a22b-aad4575b3ef9" providerId="ADAL" clId="{FC75A137-0438-4E64-A2F8-CF022979D0B8}" dt="2020-06-22T07:10:39.066" v="1300"/>
          <ac:inkMkLst>
            <pc:docMk/>
            <pc:sldMk cId="3756883375" sldId="410"/>
            <ac:inkMk id="144" creationId="{F0891F09-1042-441B-B20D-AAA0DC7D8AF4}"/>
          </ac:inkMkLst>
        </pc:inkChg>
        <pc:inkChg chg="mod">
          <ac:chgData name="仁園 呂" userId="eef67f80-1e14-4c90-a22b-aad4575b3ef9" providerId="ADAL" clId="{FC75A137-0438-4E64-A2F8-CF022979D0B8}" dt="2020-06-22T07:10:39.066" v="1300"/>
          <ac:inkMkLst>
            <pc:docMk/>
            <pc:sldMk cId="3756883375" sldId="410"/>
            <ac:inkMk id="145" creationId="{9F94252B-53FB-403E-9CDE-4031E578ECF8}"/>
          </ac:inkMkLst>
        </pc:inkChg>
        <pc:inkChg chg="mod">
          <ac:chgData name="仁園 呂" userId="eef67f80-1e14-4c90-a22b-aad4575b3ef9" providerId="ADAL" clId="{FC75A137-0438-4E64-A2F8-CF022979D0B8}" dt="2020-06-22T07:09:55.053" v="1294"/>
          <ac:inkMkLst>
            <pc:docMk/>
            <pc:sldMk cId="3756883375" sldId="410"/>
            <ac:inkMk id="147" creationId="{20A1EF11-1EC5-474C-8DEA-08B08B64206A}"/>
          </ac:inkMkLst>
        </pc:inkChg>
        <pc:inkChg chg="mod">
          <ac:chgData name="仁園 呂" userId="eef67f80-1e14-4c90-a22b-aad4575b3ef9" providerId="ADAL" clId="{FC75A137-0438-4E64-A2F8-CF022979D0B8}" dt="2020-06-22T07:09:55.053" v="1294"/>
          <ac:inkMkLst>
            <pc:docMk/>
            <pc:sldMk cId="3756883375" sldId="410"/>
            <ac:inkMk id="148" creationId="{616F562E-17BF-4A21-9337-CEDF8B4807AB}"/>
          </ac:inkMkLst>
        </pc:inkChg>
        <pc:inkChg chg="mod">
          <ac:chgData name="仁園 呂" userId="eef67f80-1e14-4c90-a22b-aad4575b3ef9" providerId="ADAL" clId="{FC75A137-0438-4E64-A2F8-CF022979D0B8}" dt="2020-06-22T07:09:55.053" v="1294"/>
          <ac:inkMkLst>
            <pc:docMk/>
            <pc:sldMk cId="3756883375" sldId="410"/>
            <ac:inkMk id="149" creationId="{A7996727-EE28-40B7-B975-3184694818C5}"/>
          </ac:inkMkLst>
        </pc:inkChg>
        <pc:inkChg chg="mod">
          <ac:chgData name="仁園 呂" userId="eef67f80-1e14-4c90-a22b-aad4575b3ef9" providerId="ADAL" clId="{FC75A137-0438-4E64-A2F8-CF022979D0B8}" dt="2020-06-22T07:09:55.053" v="1294"/>
          <ac:inkMkLst>
            <pc:docMk/>
            <pc:sldMk cId="3756883375" sldId="410"/>
            <ac:inkMk id="150" creationId="{25EEE08F-10AE-4580-ABC8-043974A2433A}"/>
          </ac:inkMkLst>
        </pc:inkChg>
        <pc:inkChg chg="mod">
          <ac:chgData name="仁園 呂" userId="eef67f80-1e14-4c90-a22b-aad4575b3ef9" providerId="ADAL" clId="{FC75A137-0438-4E64-A2F8-CF022979D0B8}" dt="2020-06-22T07:09:55.053" v="1294"/>
          <ac:inkMkLst>
            <pc:docMk/>
            <pc:sldMk cId="3756883375" sldId="410"/>
            <ac:inkMk id="151" creationId="{E468EE73-4A3A-4414-8DE0-269D17FDA08E}"/>
          </ac:inkMkLst>
        </pc:inkChg>
        <pc:inkChg chg="mod">
          <ac:chgData name="仁園 呂" userId="eef67f80-1e14-4c90-a22b-aad4575b3ef9" providerId="ADAL" clId="{FC75A137-0438-4E64-A2F8-CF022979D0B8}" dt="2020-06-22T07:10:01.646" v="1295"/>
          <ac:inkMkLst>
            <pc:docMk/>
            <pc:sldMk cId="3756883375" sldId="410"/>
            <ac:inkMk id="152" creationId="{3A763414-61CA-432F-A055-117E0131AEAA}"/>
          </ac:inkMkLst>
        </pc:inkChg>
        <pc:inkChg chg="mod">
          <ac:chgData name="仁園 呂" userId="eef67f80-1e14-4c90-a22b-aad4575b3ef9" providerId="ADAL" clId="{FC75A137-0438-4E64-A2F8-CF022979D0B8}" dt="2020-06-22T07:10:01.646" v="1295"/>
          <ac:inkMkLst>
            <pc:docMk/>
            <pc:sldMk cId="3756883375" sldId="410"/>
            <ac:inkMk id="154" creationId="{A5412C8E-6C4C-4AC3-B24F-E97AFA42793C}"/>
          </ac:inkMkLst>
        </pc:inkChg>
        <pc:inkChg chg="mod">
          <ac:chgData name="仁園 呂" userId="eef67f80-1e14-4c90-a22b-aad4575b3ef9" providerId="ADAL" clId="{FC75A137-0438-4E64-A2F8-CF022979D0B8}" dt="2020-06-22T07:10:01.646" v="1295"/>
          <ac:inkMkLst>
            <pc:docMk/>
            <pc:sldMk cId="3756883375" sldId="410"/>
            <ac:inkMk id="155" creationId="{6BC7767C-D33F-471A-8C66-C5B16DAF2A8E}"/>
          </ac:inkMkLst>
        </pc:inkChg>
        <pc:inkChg chg="mod">
          <ac:chgData name="仁園 呂" userId="eef67f80-1e14-4c90-a22b-aad4575b3ef9" providerId="ADAL" clId="{FC75A137-0438-4E64-A2F8-CF022979D0B8}" dt="2020-06-22T07:10:01.646" v="1295"/>
          <ac:inkMkLst>
            <pc:docMk/>
            <pc:sldMk cId="3756883375" sldId="410"/>
            <ac:inkMk id="156" creationId="{E0905075-B519-4A2B-864E-B52731B099E7}"/>
          </ac:inkMkLst>
        </pc:inkChg>
        <pc:inkChg chg="mod">
          <ac:chgData name="仁園 呂" userId="eef67f80-1e14-4c90-a22b-aad4575b3ef9" providerId="ADAL" clId="{FC75A137-0438-4E64-A2F8-CF022979D0B8}" dt="2020-06-22T07:10:01.646" v="1295"/>
          <ac:inkMkLst>
            <pc:docMk/>
            <pc:sldMk cId="3756883375" sldId="410"/>
            <ac:inkMk id="157" creationId="{3FFC58F6-BE98-4D90-BE2B-C0DF07C2155B}"/>
          </ac:inkMkLst>
        </pc:inkChg>
        <pc:inkChg chg="mod">
          <ac:chgData name="仁園 呂" userId="eef67f80-1e14-4c90-a22b-aad4575b3ef9" providerId="ADAL" clId="{FC75A137-0438-4E64-A2F8-CF022979D0B8}" dt="2020-06-22T07:10:01.646" v="1295"/>
          <ac:inkMkLst>
            <pc:docMk/>
            <pc:sldMk cId="3756883375" sldId="410"/>
            <ac:inkMk id="158" creationId="{F73632F7-C2CD-4828-A181-DCCBD0E40A34}"/>
          </ac:inkMkLst>
        </pc:inkChg>
        <pc:inkChg chg="mod">
          <ac:chgData name="仁園 呂" userId="eef67f80-1e14-4c90-a22b-aad4575b3ef9" providerId="ADAL" clId="{FC75A137-0438-4E64-A2F8-CF022979D0B8}" dt="2020-06-22T07:10:01.646" v="1295"/>
          <ac:inkMkLst>
            <pc:docMk/>
            <pc:sldMk cId="3756883375" sldId="410"/>
            <ac:inkMk id="159" creationId="{EFBAC880-9E58-4513-A65E-AA61F0C8CB8A}"/>
          </ac:inkMkLst>
        </pc:inkChg>
        <pc:inkChg chg="mod">
          <ac:chgData name="仁園 呂" userId="eef67f80-1e14-4c90-a22b-aad4575b3ef9" providerId="ADAL" clId="{FC75A137-0438-4E64-A2F8-CF022979D0B8}" dt="2020-06-22T07:10:01.646" v="1295"/>
          <ac:inkMkLst>
            <pc:docMk/>
            <pc:sldMk cId="3756883375" sldId="410"/>
            <ac:inkMk id="160" creationId="{783269A0-13C9-4403-A067-3ED552794456}"/>
          </ac:inkMkLst>
        </pc:inkChg>
        <pc:inkChg chg="mod">
          <ac:chgData name="仁園 呂" userId="eef67f80-1e14-4c90-a22b-aad4575b3ef9" providerId="ADAL" clId="{FC75A137-0438-4E64-A2F8-CF022979D0B8}" dt="2020-06-22T07:10:01.646" v="1295"/>
          <ac:inkMkLst>
            <pc:docMk/>
            <pc:sldMk cId="3756883375" sldId="410"/>
            <ac:inkMk id="161" creationId="{4E7F809C-5027-4236-9833-7486F408A34F}"/>
          </ac:inkMkLst>
        </pc:inkChg>
        <pc:inkChg chg="mod">
          <ac:chgData name="仁園 呂" userId="eef67f80-1e14-4c90-a22b-aad4575b3ef9" providerId="ADAL" clId="{FC75A137-0438-4E64-A2F8-CF022979D0B8}" dt="2020-06-22T07:10:01.646" v="1295"/>
          <ac:inkMkLst>
            <pc:docMk/>
            <pc:sldMk cId="3756883375" sldId="410"/>
            <ac:inkMk id="162" creationId="{80EB73F3-53DD-4383-9A57-4BA16DCFBF8C}"/>
          </ac:inkMkLst>
        </pc:inkChg>
        <pc:inkChg chg="mod">
          <ac:chgData name="仁園 呂" userId="eef67f80-1e14-4c90-a22b-aad4575b3ef9" providerId="ADAL" clId="{FC75A137-0438-4E64-A2F8-CF022979D0B8}" dt="2020-06-22T07:10:01.646" v="1295"/>
          <ac:inkMkLst>
            <pc:docMk/>
            <pc:sldMk cId="3756883375" sldId="410"/>
            <ac:inkMk id="163" creationId="{A972530E-F53A-4AE8-B370-22E622BDF39C}"/>
          </ac:inkMkLst>
        </pc:inkChg>
        <pc:inkChg chg="mod">
          <ac:chgData name="仁園 呂" userId="eef67f80-1e14-4c90-a22b-aad4575b3ef9" providerId="ADAL" clId="{FC75A137-0438-4E64-A2F8-CF022979D0B8}" dt="2020-06-22T07:10:01.646" v="1295"/>
          <ac:inkMkLst>
            <pc:docMk/>
            <pc:sldMk cId="3756883375" sldId="410"/>
            <ac:inkMk id="164" creationId="{170DA70B-98FA-4DF0-AF79-96A57FBD43E8}"/>
          </ac:inkMkLst>
        </pc:inkChg>
        <pc:inkChg chg="mod">
          <ac:chgData name="仁園 呂" userId="eef67f80-1e14-4c90-a22b-aad4575b3ef9" providerId="ADAL" clId="{FC75A137-0438-4E64-A2F8-CF022979D0B8}" dt="2020-06-22T07:10:01.646" v="1295"/>
          <ac:inkMkLst>
            <pc:docMk/>
            <pc:sldMk cId="3756883375" sldId="410"/>
            <ac:inkMk id="165" creationId="{F46AC7D8-21FA-4830-99D3-2614CA738112}"/>
          </ac:inkMkLst>
        </pc:inkChg>
        <pc:inkChg chg="mod">
          <ac:chgData name="仁園 呂" userId="eef67f80-1e14-4c90-a22b-aad4575b3ef9" providerId="ADAL" clId="{FC75A137-0438-4E64-A2F8-CF022979D0B8}" dt="2020-06-22T07:10:01.646" v="1295"/>
          <ac:inkMkLst>
            <pc:docMk/>
            <pc:sldMk cId="3756883375" sldId="410"/>
            <ac:inkMk id="166" creationId="{1CE6227A-E79D-41E3-A519-494C7E091346}"/>
          </ac:inkMkLst>
        </pc:inkChg>
        <pc:inkChg chg="mod">
          <ac:chgData name="仁園 呂" userId="eef67f80-1e14-4c90-a22b-aad4575b3ef9" providerId="ADAL" clId="{FC75A137-0438-4E64-A2F8-CF022979D0B8}" dt="2020-06-22T07:13:10.628" v="1308" actId="164"/>
          <ac:inkMkLst>
            <pc:docMk/>
            <pc:sldMk cId="3756883375" sldId="410"/>
            <ac:inkMk id="168" creationId="{99547B1F-4B3F-4343-A468-0A8716DB1162}"/>
          </ac:inkMkLst>
        </pc:inkChg>
        <pc:inkChg chg="mod">
          <ac:chgData name="仁園 呂" userId="eef67f80-1e14-4c90-a22b-aad4575b3ef9" providerId="ADAL" clId="{FC75A137-0438-4E64-A2F8-CF022979D0B8}" dt="2020-06-22T07:10:17.696" v="1296"/>
          <ac:inkMkLst>
            <pc:docMk/>
            <pc:sldMk cId="3756883375" sldId="410"/>
            <ac:inkMk id="169" creationId="{EBC12FE4-C904-4F40-8D93-8871811D71CA}"/>
          </ac:inkMkLst>
        </pc:inkChg>
        <pc:inkChg chg="mod">
          <ac:chgData name="仁園 呂" userId="eef67f80-1e14-4c90-a22b-aad4575b3ef9" providerId="ADAL" clId="{FC75A137-0438-4E64-A2F8-CF022979D0B8}" dt="2020-06-22T07:10:17.696" v="1296"/>
          <ac:inkMkLst>
            <pc:docMk/>
            <pc:sldMk cId="3756883375" sldId="410"/>
            <ac:inkMk id="170" creationId="{B5C12942-16D7-42AF-B0F3-03EE3C908593}"/>
          </ac:inkMkLst>
        </pc:inkChg>
        <pc:inkChg chg="mod">
          <ac:chgData name="仁園 呂" userId="eef67f80-1e14-4c90-a22b-aad4575b3ef9" providerId="ADAL" clId="{FC75A137-0438-4E64-A2F8-CF022979D0B8}" dt="2020-06-22T07:10:17.696" v="1296"/>
          <ac:inkMkLst>
            <pc:docMk/>
            <pc:sldMk cId="3756883375" sldId="410"/>
            <ac:inkMk id="171" creationId="{9EA4C717-E19A-4366-A495-817628FB1C7C}"/>
          </ac:inkMkLst>
        </pc:inkChg>
        <pc:inkChg chg="mod">
          <ac:chgData name="仁園 呂" userId="eef67f80-1e14-4c90-a22b-aad4575b3ef9" providerId="ADAL" clId="{FC75A137-0438-4E64-A2F8-CF022979D0B8}" dt="2020-06-22T07:10:17.696" v="1296"/>
          <ac:inkMkLst>
            <pc:docMk/>
            <pc:sldMk cId="3756883375" sldId="410"/>
            <ac:inkMk id="172" creationId="{191C52B7-E59C-4690-B853-6A62FA0CB032}"/>
          </ac:inkMkLst>
        </pc:inkChg>
        <pc:inkChg chg="mod">
          <ac:chgData name="仁園 呂" userId="eef67f80-1e14-4c90-a22b-aad4575b3ef9" providerId="ADAL" clId="{FC75A137-0438-4E64-A2F8-CF022979D0B8}" dt="2020-06-22T07:10:17.696" v="1296"/>
          <ac:inkMkLst>
            <pc:docMk/>
            <pc:sldMk cId="3756883375" sldId="410"/>
            <ac:inkMk id="173" creationId="{16C69318-65D9-4541-99B6-1822CED1F7A5}"/>
          </ac:inkMkLst>
        </pc:inkChg>
        <pc:inkChg chg="mod">
          <ac:chgData name="仁園 呂" userId="eef67f80-1e14-4c90-a22b-aad4575b3ef9" providerId="ADAL" clId="{FC75A137-0438-4E64-A2F8-CF022979D0B8}" dt="2020-06-22T07:10:17.696" v="1296"/>
          <ac:inkMkLst>
            <pc:docMk/>
            <pc:sldMk cId="3756883375" sldId="410"/>
            <ac:inkMk id="174" creationId="{1BF6336B-BD79-47DC-A068-98A870A41218}"/>
          </ac:inkMkLst>
        </pc:inkChg>
        <pc:inkChg chg="mod">
          <ac:chgData name="仁園 呂" userId="eef67f80-1e14-4c90-a22b-aad4575b3ef9" providerId="ADAL" clId="{FC75A137-0438-4E64-A2F8-CF022979D0B8}" dt="2020-06-22T07:10:17.696" v="1296"/>
          <ac:inkMkLst>
            <pc:docMk/>
            <pc:sldMk cId="3756883375" sldId="410"/>
            <ac:inkMk id="175" creationId="{3D17AE56-7E40-4C47-81BC-022BFBC4863B}"/>
          </ac:inkMkLst>
        </pc:inkChg>
        <pc:inkChg chg="mod">
          <ac:chgData name="仁園 呂" userId="eef67f80-1e14-4c90-a22b-aad4575b3ef9" providerId="ADAL" clId="{FC75A137-0438-4E64-A2F8-CF022979D0B8}" dt="2020-06-22T07:10:17.696" v="1296"/>
          <ac:inkMkLst>
            <pc:docMk/>
            <pc:sldMk cId="3756883375" sldId="410"/>
            <ac:inkMk id="176" creationId="{F28BD63B-4FC1-4C44-A741-5FE482AE7F0E}"/>
          </ac:inkMkLst>
        </pc:inkChg>
        <pc:inkChg chg="mod">
          <ac:chgData name="仁園 呂" userId="eef67f80-1e14-4c90-a22b-aad4575b3ef9" providerId="ADAL" clId="{FC75A137-0438-4E64-A2F8-CF022979D0B8}" dt="2020-06-22T07:10:17.696" v="1296"/>
          <ac:inkMkLst>
            <pc:docMk/>
            <pc:sldMk cId="3756883375" sldId="410"/>
            <ac:inkMk id="177" creationId="{C8DAFE9B-2C00-43E8-8602-0307DED77657}"/>
          </ac:inkMkLst>
        </pc:inkChg>
        <pc:inkChg chg="mod">
          <ac:chgData name="仁園 呂" userId="eef67f80-1e14-4c90-a22b-aad4575b3ef9" providerId="ADAL" clId="{FC75A137-0438-4E64-A2F8-CF022979D0B8}" dt="2020-06-22T07:13:10.628" v="1308" actId="164"/>
          <ac:inkMkLst>
            <pc:docMk/>
            <pc:sldMk cId="3756883375" sldId="410"/>
            <ac:inkMk id="179" creationId="{92BA7AAD-4765-4AEE-AD8F-13DBA2471EDC}"/>
          </ac:inkMkLst>
        </pc:inkChg>
        <pc:inkChg chg="mod">
          <ac:chgData name="仁園 呂" userId="eef67f80-1e14-4c90-a22b-aad4575b3ef9" providerId="ADAL" clId="{FC75A137-0438-4E64-A2F8-CF022979D0B8}" dt="2020-06-22T07:13:10.628" v="1308" actId="164"/>
          <ac:inkMkLst>
            <pc:docMk/>
            <pc:sldMk cId="3756883375" sldId="410"/>
            <ac:inkMk id="180" creationId="{68CBA992-799C-4242-A1EB-C01412C4C6D9}"/>
          </ac:inkMkLst>
        </pc:inkChg>
        <pc:inkChg chg="mod">
          <ac:chgData name="仁園 呂" userId="eef67f80-1e14-4c90-a22b-aad4575b3ef9" providerId="ADAL" clId="{FC75A137-0438-4E64-A2F8-CF022979D0B8}" dt="2020-06-22T07:10:30.870" v="1299"/>
          <ac:inkMkLst>
            <pc:docMk/>
            <pc:sldMk cId="3756883375" sldId="410"/>
            <ac:inkMk id="181" creationId="{C563D840-CB60-44FB-A99E-7CC10F419350}"/>
          </ac:inkMkLst>
        </pc:inkChg>
        <pc:inkChg chg="mod">
          <ac:chgData name="仁園 呂" userId="eef67f80-1e14-4c90-a22b-aad4575b3ef9" providerId="ADAL" clId="{FC75A137-0438-4E64-A2F8-CF022979D0B8}" dt="2020-06-22T07:10:30.870" v="1299"/>
          <ac:inkMkLst>
            <pc:docMk/>
            <pc:sldMk cId="3756883375" sldId="410"/>
            <ac:inkMk id="182" creationId="{61CCBEC1-CFD9-4CD6-9227-898ECA931730}"/>
          </ac:inkMkLst>
        </pc:inkChg>
        <pc:inkChg chg="mod">
          <ac:chgData name="仁園 呂" userId="eef67f80-1e14-4c90-a22b-aad4575b3ef9" providerId="ADAL" clId="{FC75A137-0438-4E64-A2F8-CF022979D0B8}" dt="2020-06-22T07:10:30.870" v="1299"/>
          <ac:inkMkLst>
            <pc:docMk/>
            <pc:sldMk cId="3756883375" sldId="410"/>
            <ac:inkMk id="184" creationId="{8540C9E0-1233-43AD-8445-DF7FAAF4C7A5}"/>
          </ac:inkMkLst>
        </pc:inkChg>
        <pc:inkChg chg="mod">
          <ac:chgData name="仁園 呂" userId="eef67f80-1e14-4c90-a22b-aad4575b3ef9" providerId="ADAL" clId="{FC75A137-0438-4E64-A2F8-CF022979D0B8}" dt="2020-06-22T07:10:30.870" v="1299"/>
          <ac:inkMkLst>
            <pc:docMk/>
            <pc:sldMk cId="3756883375" sldId="410"/>
            <ac:inkMk id="185" creationId="{DBBC457A-37E8-4261-86AA-E489814E6FA5}"/>
          </ac:inkMkLst>
        </pc:inkChg>
        <pc:inkChg chg="mod">
          <ac:chgData name="仁園 呂" userId="eef67f80-1e14-4c90-a22b-aad4575b3ef9" providerId="ADAL" clId="{FC75A137-0438-4E64-A2F8-CF022979D0B8}" dt="2020-06-22T07:10:30.870" v="1299"/>
          <ac:inkMkLst>
            <pc:docMk/>
            <pc:sldMk cId="3756883375" sldId="410"/>
            <ac:inkMk id="187" creationId="{46ED09DE-318A-4306-9ACC-F731EA611BFF}"/>
          </ac:inkMkLst>
        </pc:inkChg>
        <pc:inkChg chg="mod">
          <ac:chgData name="仁園 呂" userId="eef67f80-1e14-4c90-a22b-aad4575b3ef9" providerId="ADAL" clId="{FC75A137-0438-4E64-A2F8-CF022979D0B8}" dt="2020-06-22T07:10:56.556" v="1303"/>
          <ac:inkMkLst>
            <pc:docMk/>
            <pc:sldMk cId="3756883375" sldId="410"/>
            <ac:inkMk id="188" creationId="{07976B19-5B60-4897-A3D3-244D3CE2782F}"/>
          </ac:inkMkLst>
        </pc:inkChg>
        <pc:inkChg chg="mod">
          <ac:chgData name="仁園 呂" userId="eef67f80-1e14-4c90-a22b-aad4575b3ef9" providerId="ADAL" clId="{FC75A137-0438-4E64-A2F8-CF022979D0B8}" dt="2020-06-22T07:10:56.556" v="1303"/>
          <ac:inkMkLst>
            <pc:docMk/>
            <pc:sldMk cId="3756883375" sldId="410"/>
            <ac:inkMk id="189" creationId="{594AC6DA-CDB1-4C65-B534-6A43CB59452F}"/>
          </ac:inkMkLst>
        </pc:inkChg>
        <pc:inkChg chg="mod">
          <ac:chgData name="仁園 呂" userId="eef67f80-1e14-4c90-a22b-aad4575b3ef9" providerId="ADAL" clId="{FC75A137-0438-4E64-A2F8-CF022979D0B8}" dt="2020-06-22T07:10:39.066" v="1300"/>
          <ac:inkMkLst>
            <pc:docMk/>
            <pc:sldMk cId="3756883375" sldId="410"/>
            <ac:inkMk id="192" creationId="{49B6ED1D-1BC9-4470-86DD-E9236F1B693A}"/>
          </ac:inkMkLst>
        </pc:inkChg>
        <pc:inkChg chg="mod">
          <ac:chgData name="仁園 呂" userId="eef67f80-1e14-4c90-a22b-aad4575b3ef9" providerId="ADAL" clId="{FC75A137-0438-4E64-A2F8-CF022979D0B8}" dt="2020-06-22T07:10:45.955" v="1301"/>
          <ac:inkMkLst>
            <pc:docMk/>
            <pc:sldMk cId="3756883375" sldId="410"/>
            <ac:inkMk id="194" creationId="{2AEBDE98-A0D0-4F19-B629-33E950B261BE}"/>
          </ac:inkMkLst>
        </pc:inkChg>
        <pc:inkChg chg="mod">
          <ac:chgData name="仁園 呂" userId="eef67f80-1e14-4c90-a22b-aad4575b3ef9" providerId="ADAL" clId="{FC75A137-0438-4E64-A2F8-CF022979D0B8}" dt="2020-06-22T07:10:45.955" v="1301"/>
          <ac:inkMkLst>
            <pc:docMk/>
            <pc:sldMk cId="3756883375" sldId="410"/>
            <ac:inkMk id="195" creationId="{F7F1CAAF-CE3E-4CC3-99A6-7858A6574651}"/>
          </ac:inkMkLst>
        </pc:inkChg>
        <pc:inkChg chg="mod">
          <ac:chgData name="仁園 呂" userId="eef67f80-1e14-4c90-a22b-aad4575b3ef9" providerId="ADAL" clId="{FC75A137-0438-4E64-A2F8-CF022979D0B8}" dt="2020-06-22T07:13:23.851" v="1309" actId="164"/>
          <ac:inkMkLst>
            <pc:docMk/>
            <pc:sldMk cId="3756883375" sldId="410"/>
            <ac:inkMk id="197" creationId="{C0B3B45C-D2F9-4E3C-B54B-DA6515ADD132}"/>
          </ac:inkMkLst>
        </pc:inkChg>
        <pc:inkChg chg="mod">
          <ac:chgData name="仁園 呂" userId="eef67f80-1e14-4c90-a22b-aad4575b3ef9" providerId="ADAL" clId="{FC75A137-0438-4E64-A2F8-CF022979D0B8}" dt="2020-06-22T07:10:56.556" v="1303"/>
          <ac:inkMkLst>
            <pc:docMk/>
            <pc:sldMk cId="3756883375" sldId="410"/>
            <ac:inkMk id="198" creationId="{AC72FDA8-C1BE-47E5-87ED-95EE1151234B}"/>
          </ac:inkMkLst>
        </pc:inkChg>
        <pc:inkChg chg="mod">
          <ac:chgData name="仁園 呂" userId="eef67f80-1e14-4c90-a22b-aad4575b3ef9" providerId="ADAL" clId="{FC75A137-0438-4E64-A2F8-CF022979D0B8}" dt="2020-06-22T07:10:56.556" v="1303"/>
          <ac:inkMkLst>
            <pc:docMk/>
            <pc:sldMk cId="3756883375" sldId="410"/>
            <ac:inkMk id="199" creationId="{8207269C-D731-4909-A9E6-F0252226C2DD}"/>
          </ac:inkMkLst>
        </pc:inkChg>
        <pc:inkChg chg="mod">
          <ac:chgData name="仁園 呂" userId="eef67f80-1e14-4c90-a22b-aad4575b3ef9" providerId="ADAL" clId="{FC75A137-0438-4E64-A2F8-CF022979D0B8}" dt="2020-06-22T07:10:56.556" v="1303"/>
          <ac:inkMkLst>
            <pc:docMk/>
            <pc:sldMk cId="3756883375" sldId="410"/>
            <ac:inkMk id="200" creationId="{6B711690-C955-4E1B-A905-7E6078CE0B6D}"/>
          </ac:inkMkLst>
        </pc:inkChg>
        <pc:inkChg chg="mod">
          <ac:chgData name="仁園 呂" userId="eef67f80-1e14-4c90-a22b-aad4575b3ef9" providerId="ADAL" clId="{FC75A137-0438-4E64-A2F8-CF022979D0B8}" dt="2020-06-22T07:10:56.556" v="1303"/>
          <ac:inkMkLst>
            <pc:docMk/>
            <pc:sldMk cId="3756883375" sldId="410"/>
            <ac:inkMk id="201" creationId="{6CE7E746-52B7-4FF3-AFFF-27320195F1C6}"/>
          </ac:inkMkLst>
        </pc:inkChg>
        <pc:inkChg chg="mod">
          <ac:chgData name="仁園 呂" userId="eef67f80-1e14-4c90-a22b-aad4575b3ef9" providerId="ADAL" clId="{FC75A137-0438-4E64-A2F8-CF022979D0B8}" dt="2020-06-22T07:10:56.556" v="1303"/>
          <ac:inkMkLst>
            <pc:docMk/>
            <pc:sldMk cId="3756883375" sldId="410"/>
            <ac:inkMk id="203" creationId="{677845CC-9956-4BB9-9FB0-1B8E7085A539}"/>
          </ac:inkMkLst>
        </pc:inkChg>
        <pc:inkChg chg="mod">
          <ac:chgData name="仁園 呂" userId="eef67f80-1e14-4c90-a22b-aad4575b3ef9" providerId="ADAL" clId="{FC75A137-0438-4E64-A2F8-CF022979D0B8}" dt="2020-06-22T07:10:56.556" v="1303"/>
          <ac:inkMkLst>
            <pc:docMk/>
            <pc:sldMk cId="3756883375" sldId="410"/>
            <ac:inkMk id="204" creationId="{9AB63495-E41D-44B8-AA02-D2A50CDDC342}"/>
          </ac:inkMkLst>
        </pc:inkChg>
        <pc:inkChg chg="mod">
          <ac:chgData name="仁園 呂" userId="eef67f80-1e14-4c90-a22b-aad4575b3ef9" providerId="ADAL" clId="{FC75A137-0438-4E64-A2F8-CF022979D0B8}" dt="2020-06-22T07:10:56.556" v="1303"/>
          <ac:inkMkLst>
            <pc:docMk/>
            <pc:sldMk cId="3756883375" sldId="410"/>
            <ac:inkMk id="205" creationId="{9C9331C0-6622-4699-A1FE-98E6DF18EE93}"/>
          </ac:inkMkLst>
        </pc:inkChg>
        <pc:inkChg chg="mod">
          <ac:chgData name="仁園 呂" userId="eef67f80-1e14-4c90-a22b-aad4575b3ef9" providerId="ADAL" clId="{FC75A137-0438-4E64-A2F8-CF022979D0B8}" dt="2020-06-22T07:11:08.826" v="1306"/>
          <ac:inkMkLst>
            <pc:docMk/>
            <pc:sldMk cId="3756883375" sldId="410"/>
            <ac:inkMk id="207" creationId="{648DAC16-292C-4873-9875-71BB8BA50059}"/>
          </ac:inkMkLst>
        </pc:inkChg>
        <pc:inkChg chg="mod">
          <ac:chgData name="仁園 呂" userId="eef67f80-1e14-4c90-a22b-aad4575b3ef9" providerId="ADAL" clId="{FC75A137-0438-4E64-A2F8-CF022979D0B8}" dt="2020-06-22T07:11:08.826" v="1306"/>
          <ac:inkMkLst>
            <pc:docMk/>
            <pc:sldMk cId="3756883375" sldId="410"/>
            <ac:inkMk id="208" creationId="{C8DE9D3C-E822-4DC9-8559-4C9EA7BBD706}"/>
          </ac:inkMkLst>
        </pc:inkChg>
        <pc:inkChg chg="mod">
          <ac:chgData name="仁園 呂" userId="eef67f80-1e14-4c90-a22b-aad4575b3ef9" providerId="ADAL" clId="{FC75A137-0438-4E64-A2F8-CF022979D0B8}" dt="2020-06-22T07:11:08.826" v="1306"/>
          <ac:inkMkLst>
            <pc:docMk/>
            <pc:sldMk cId="3756883375" sldId="410"/>
            <ac:inkMk id="209" creationId="{07E3EF58-F86A-41C4-90ED-2417B799E951}"/>
          </ac:inkMkLst>
        </pc:inkChg>
        <pc:inkChg chg="mod">
          <ac:chgData name="仁園 呂" userId="eef67f80-1e14-4c90-a22b-aad4575b3ef9" providerId="ADAL" clId="{FC75A137-0438-4E64-A2F8-CF022979D0B8}" dt="2020-06-22T07:11:08.826" v="1306"/>
          <ac:inkMkLst>
            <pc:docMk/>
            <pc:sldMk cId="3756883375" sldId="410"/>
            <ac:inkMk id="210" creationId="{50655674-34FD-48A1-BB05-42B3718619EF}"/>
          </ac:inkMkLst>
        </pc:inkChg>
        <pc:inkChg chg="mod">
          <ac:chgData name="仁園 呂" userId="eef67f80-1e14-4c90-a22b-aad4575b3ef9" providerId="ADAL" clId="{FC75A137-0438-4E64-A2F8-CF022979D0B8}" dt="2020-06-22T07:11:08.826" v="1306"/>
          <ac:inkMkLst>
            <pc:docMk/>
            <pc:sldMk cId="3756883375" sldId="410"/>
            <ac:inkMk id="211" creationId="{954B9C83-5280-470A-8A66-015DBDEB2AD5}"/>
          </ac:inkMkLst>
        </pc:inkChg>
        <pc:inkChg chg="mod">
          <ac:chgData name="仁園 呂" userId="eef67f80-1e14-4c90-a22b-aad4575b3ef9" providerId="ADAL" clId="{FC75A137-0438-4E64-A2F8-CF022979D0B8}" dt="2020-06-22T07:11:08.826" v="1306"/>
          <ac:inkMkLst>
            <pc:docMk/>
            <pc:sldMk cId="3756883375" sldId="410"/>
            <ac:inkMk id="212" creationId="{99D0DF67-A753-4FDD-A5E7-9D56367DBFB1}"/>
          </ac:inkMkLst>
        </pc:inkChg>
        <pc:inkChg chg="mod">
          <ac:chgData name="仁園 呂" userId="eef67f80-1e14-4c90-a22b-aad4575b3ef9" providerId="ADAL" clId="{FC75A137-0438-4E64-A2F8-CF022979D0B8}" dt="2020-06-22T07:11:08.826" v="1306"/>
          <ac:inkMkLst>
            <pc:docMk/>
            <pc:sldMk cId="3756883375" sldId="410"/>
            <ac:inkMk id="214" creationId="{C8B754A6-110C-4111-9C60-9F0A0A0C7A6B}"/>
          </ac:inkMkLst>
        </pc:inkChg>
        <pc:inkChg chg="mod">
          <ac:chgData name="仁園 呂" userId="eef67f80-1e14-4c90-a22b-aad4575b3ef9" providerId="ADAL" clId="{FC75A137-0438-4E64-A2F8-CF022979D0B8}" dt="2020-06-22T07:11:08.826" v="1306"/>
          <ac:inkMkLst>
            <pc:docMk/>
            <pc:sldMk cId="3756883375" sldId="410"/>
            <ac:inkMk id="215" creationId="{1C209D82-60C9-4BBA-A71D-B199445CD8B5}"/>
          </ac:inkMkLst>
        </pc:inkChg>
        <pc:inkChg chg="mod">
          <ac:chgData name="仁園 呂" userId="eef67f80-1e14-4c90-a22b-aad4575b3ef9" providerId="ADAL" clId="{FC75A137-0438-4E64-A2F8-CF022979D0B8}" dt="2020-06-22T07:11:08.826" v="1306"/>
          <ac:inkMkLst>
            <pc:docMk/>
            <pc:sldMk cId="3756883375" sldId="410"/>
            <ac:inkMk id="216" creationId="{1B76F71D-A23C-4EA6-84B1-A5D31DB0B45D}"/>
          </ac:inkMkLst>
        </pc:inkChg>
        <pc:inkChg chg="mod">
          <ac:chgData name="仁園 呂" userId="eef67f80-1e14-4c90-a22b-aad4575b3ef9" providerId="ADAL" clId="{FC75A137-0438-4E64-A2F8-CF022979D0B8}" dt="2020-06-22T07:11:08.826" v="1306"/>
          <ac:inkMkLst>
            <pc:docMk/>
            <pc:sldMk cId="3756883375" sldId="410"/>
            <ac:inkMk id="217" creationId="{14EBDF5C-5137-4F0E-A49B-2494D8CABBFE}"/>
          </ac:inkMkLst>
        </pc:inkChg>
        <pc:inkChg chg="mod">
          <ac:chgData name="仁園 呂" userId="eef67f80-1e14-4c90-a22b-aad4575b3ef9" providerId="ADAL" clId="{FC75A137-0438-4E64-A2F8-CF022979D0B8}" dt="2020-06-22T07:11:08.826" v="1306"/>
          <ac:inkMkLst>
            <pc:docMk/>
            <pc:sldMk cId="3756883375" sldId="410"/>
            <ac:inkMk id="219" creationId="{04533B34-559D-4E2D-93D9-0B4695A02E66}"/>
          </ac:inkMkLst>
        </pc:inkChg>
        <pc:inkChg chg="mod">
          <ac:chgData name="仁園 呂" userId="eef67f80-1e14-4c90-a22b-aad4575b3ef9" providerId="ADAL" clId="{FC75A137-0438-4E64-A2F8-CF022979D0B8}" dt="2020-06-22T07:14:58.724" v="1315"/>
          <ac:inkMkLst>
            <pc:docMk/>
            <pc:sldMk cId="3756883375" sldId="410"/>
            <ac:inkMk id="224" creationId="{FAC8C4B3-EC32-4D38-A394-6AB74241E4F5}"/>
          </ac:inkMkLst>
        </pc:inkChg>
        <pc:inkChg chg="mod">
          <ac:chgData name="仁園 呂" userId="eef67f80-1e14-4c90-a22b-aad4575b3ef9" providerId="ADAL" clId="{FC75A137-0438-4E64-A2F8-CF022979D0B8}" dt="2020-06-22T07:14:58.724" v="1315"/>
          <ac:inkMkLst>
            <pc:docMk/>
            <pc:sldMk cId="3756883375" sldId="410"/>
            <ac:inkMk id="225" creationId="{BBCE4108-7672-4952-B9C1-277B862CBC4A}"/>
          </ac:inkMkLst>
        </pc:inkChg>
        <pc:inkChg chg="mod">
          <ac:chgData name="仁園 呂" userId="eef67f80-1e14-4c90-a22b-aad4575b3ef9" providerId="ADAL" clId="{FC75A137-0438-4E64-A2F8-CF022979D0B8}" dt="2020-06-22T07:14:58.724" v="1315"/>
          <ac:inkMkLst>
            <pc:docMk/>
            <pc:sldMk cId="3756883375" sldId="410"/>
            <ac:inkMk id="226" creationId="{789D84F0-F36C-4A0F-A715-2487ABE19C22}"/>
          </ac:inkMkLst>
        </pc:inkChg>
        <pc:inkChg chg="mod">
          <ac:chgData name="仁園 呂" userId="eef67f80-1e14-4c90-a22b-aad4575b3ef9" providerId="ADAL" clId="{FC75A137-0438-4E64-A2F8-CF022979D0B8}" dt="2020-06-22T07:14:58.724" v="1315"/>
          <ac:inkMkLst>
            <pc:docMk/>
            <pc:sldMk cId="3756883375" sldId="410"/>
            <ac:inkMk id="227" creationId="{50B98757-1ACE-4E7A-B001-C68B6157DCD2}"/>
          </ac:inkMkLst>
        </pc:inkChg>
        <pc:inkChg chg="mod">
          <ac:chgData name="仁園 呂" userId="eef67f80-1e14-4c90-a22b-aad4575b3ef9" providerId="ADAL" clId="{FC75A137-0438-4E64-A2F8-CF022979D0B8}" dt="2020-06-22T07:14:58.724" v="1315"/>
          <ac:inkMkLst>
            <pc:docMk/>
            <pc:sldMk cId="3756883375" sldId="410"/>
            <ac:inkMk id="228" creationId="{EB094F32-67E5-4231-9067-E091BBF450C9}"/>
          </ac:inkMkLst>
        </pc:inkChg>
        <pc:inkChg chg="mod">
          <ac:chgData name="仁園 呂" userId="eef67f80-1e14-4c90-a22b-aad4575b3ef9" providerId="ADAL" clId="{FC75A137-0438-4E64-A2F8-CF022979D0B8}" dt="2020-06-22T07:14:58.724" v="1315"/>
          <ac:inkMkLst>
            <pc:docMk/>
            <pc:sldMk cId="3756883375" sldId="410"/>
            <ac:inkMk id="229" creationId="{7DDDFD28-2EF6-4052-BF13-26FAFC1B2C09}"/>
          </ac:inkMkLst>
        </pc:inkChg>
        <pc:inkChg chg="mod">
          <ac:chgData name="仁園 呂" userId="eef67f80-1e14-4c90-a22b-aad4575b3ef9" providerId="ADAL" clId="{FC75A137-0438-4E64-A2F8-CF022979D0B8}" dt="2020-06-22T07:14:58.724" v="1315"/>
          <ac:inkMkLst>
            <pc:docMk/>
            <pc:sldMk cId="3756883375" sldId="410"/>
            <ac:inkMk id="230" creationId="{FB1332C6-1207-4B48-BA18-0963CF123C88}"/>
          </ac:inkMkLst>
        </pc:inkChg>
        <pc:inkChg chg="mod">
          <ac:chgData name="仁園 呂" userId="eef67f80-1e14-4c90-a22b-aad4575b3ef9" providerId="ADAL" clId="{FC75A137-0438-4E64-A2F8-CF022979D0B8}" dt="2020-06-22T07:14:58.724" v="1315"/>
          <ac:inkMkLst>
            <pc:docMk/>
            <pc:sldMk cId="3756883375" sldId="410"/>
            <ac:inkMk id="231" creationId="{A4FDA585-9455-4FEE-94F1-55855558C5D8}"/>
          </ac:inkMkLst>
        </pc:inkChg>
        <pc:inkChg chg="mod">
          <ac:chgData name="仁園 呂" userId="eef67f80-1e14-4c90-a22b-aad4575b3ef9" providerId="ADAL" clId="{FC75A137-0438-4E64-A2F8-CF022979D0B8}" dt="2020-06-22T07:14:58.724" v="1315"/>
          <ac:inkMkLst>
            <pc:docMk/>
            <pc:sldMk cId="3756883375" sldId="410"/>
            <ac:inkMk id="232" creationId="{4860CF1C-A38A-4718-B416-420B4256ADE8}"/>
          </ac:inkMkLst>
        </pc:inkChg>
        <pc:inkChg chg="mod">
          <ac:chgData name="仁園 呂" userId="eef67f80-1e14-4c90-a22b-aad4575b3ef9" providerId="ADAL" clId="{FC75A137-0438-4E64-A2F8-CF022979D0B8}" dt="2020-06-22T07:14:58.724" v="1315"/>
          <ac:inkMkLst>
            <pc:docMk/>
            <pc:sldMk cId="3756883375" sldId="410"/>
            <ac:inkMk id="233" creationId="{ECD69803-3CA6-4BA2-934E-8D5CCA086C24}"/>
          </ac:inkMkLst>
        </pc:inkChg>
        <pc:inkChg chg="mod">
          <ac:chgData name="仁園 呂" userId="eef67f80-1e14-4c90-a22b-aad4575b3ef9" providerId="ADAL" clId="{FC75A137-0438-4E64-A2F8-CF022979D0B8}" dt="2020-06-22T07:14:58.724" v="1315"/>
          <ac:inkMkLst>
            <pc:docMk/>
            <pc:sldMk cId="3756883375" sldId="410"/>
            <ac:inkMk id="234" creationId="{3811BC03-3405-4742-B6C1-1D8C0E98A541}"/>
          </ac:inkMkLst>
        </pc:inkChg>
        <pc:inkChg chg="mod">
          <ac:chgData name="仁園 呂" userId="eef67f80-1e14-4c90-a22b-aad4575b3ef9" providerId="ADAL" clId="{FC75A137-0438-4E64-A2F8-CF022979D0B8}" dt="2020-06-22T07:14:58.724" v="1315"/>
          <ac:inkMkLst>
            <pc:docMk/>
            <pc:sldMk cId="3756883375" sldId="410"/>
            <ac:inkMk id="235" creationId="{FD2D0D4A-67B3-408E-A76D-81D9014EF7FD}"/>
          </ac:inkMkLst>
        </pc:inkChg>
        <pc:inkChg chg="mod">
          <ac:chgData name="仁園 呂" userId="eef67f80-1e14-4c90-a22b-aad4575b3ef9" providerId="ADAL" clId="{FC75A137-0438-4E64-A2F8-CF022979D0B8}" dt="2020-06-22T07:14:58.724" v="1315"/>
          <ac:inkMkLst>
            <pc:docMk/>
            <pc:sldMk cId="3756883375" sldId="410"/>
            <ac:inkMk id="236" creationId="{397E97F4-DF6E-46CE-9765-8ABC64094EC0}"/>
          </ac:inkMkLst>
        </pc:inkChg>
        <pc:inkChg chg="mod">
          <ac:chgData name="仁園 呂" userId="eef67f80-1e14-4c90-a22b-aad4575b3ef9" providerId="ADAL" clId="{FC75A137-0438-4E64-A2F8-CF022979D0B8}" dt="2020-06-22T07:14:58.724" v="1315"/>
          <ac:inkMkLst>
            <pc:docMk/>
            <pc:sldMk cId="3756883375" sldId="410"/>
            <ac:inkMk id="237" creationId="{9DAB7568-7920-4CA2-956D-DA9A3BBC064B}"/>
          </ac:inkMkLst>
        </pc:inkChg>
        <pc:inkChg chg="mod">
          <ac:chgData name="仁園 呂" userId="eef67f80-1e14-4c90-a22b-aad4575b3ef9" providerId="ADAL" clId="{FC75A137-0438-4E64-A2F8-CF022979D0B8}" dt="2020-06-22T07:14:58.724" v="1315"/>
          <ac:inkMkLst>
            <pc:docMk/>
            <pc:sldMk cId="3756883375" sldId="410"/>
            <ac:inkMk id="238" creationId="{7EC3F437-4E0D-4884-AA3E-8621E572DA5B}"/>
          </ac:inkMkLst>
        </pc:inkChg>
        <pc:inkChg chg="mod">
          <ac:chgData name="仁園 呂" userId="eef67f80-1e14-4c90-a22b-aad4575b3ef9" providerId="ADAL" clId="{FC75A137-0438-4E64-A2F8-CF022979D0B8}" dt="2020-06-22T07:14:58.724" v="1315"/>
          <ac:inkMkLst>
            <pc:docMk/>
            <pc:sldMk cId="3756883375" sldId="410"/>
            <ac:inkMk id="239" creationId="{A143E41E-13A9-4B59-9FB6-4488460A1951}"/>
          </ac:inkMkLst>
        </pc:inkChg>
        <pc:inkChg chg="mod">
          <ac:chgData name="仁園 呂" userId="eef67f80-1e14-4c90-a22b-aad4575b3ef9" providerId="ADAL" clId="{FC75A137-0438-4E64-A2F8-CF022979D0B8}" dt="2020-06-22T07:14:58.724" v="1315"/>
          <ac:inkMkLst>
            <pc:docMk/>
            <pc:sldMk cId="3756883375" sldId="410"/>
            <ac:inkMk id="240" creationId="{2B1BBFE1-C4A1-40C4-882D-55E3EE476127}"/>
          </ac:inkMkLst>
        </pc:inkChg>
        <pc:inkChg chg="mod">
          <ac:chgData name="仁園 呂" userId="eef67f80-1e14-4c90-a22b-aad4575b3ef9" providerId="ADAL" clId="{FC75A137-0438-4E64-A2F8-CF022979D0B8}" dt="2020-06-22T07:14:58.724" v="1315"/>
          <ac:inkMkLst>
            <pc:docMk/>
            <pc:sldMk cId="3756883375" sldId="410"/>
            <ac:inkMk id="241" creationId="{80EA9D7B-373F-4023-9A26-D19E803E8842}"/>
          </ac:inkMkLst>
        </pc:inkChg>
        <pc:inkChg chg="mod">
          <ac:chgData name="仁園 呂" userId="eef67f80-1e14-4c90-a22b-aad4575b3ef9" providerId="ADAL" clId="{FC75A137-0438-4E64-A2F8-CF022979D0B8}" dt="2020-06-22T07:14:58.724" v="1315"/>
          <ac:inkMkLst>
            <pc:docMk/>
            <pc:sldMk cId="3756883375" sldId="410"/>
            <ac:inkMk id="242" creationId="{F83D9F81-593C-4215-83E0-104BEC10BC57}"/>
          </ac:inkMkLst>
        </pc:inkChg>
        <pc:inkChg chg="mod">
          <ac:chgData name="仁園 呂" userId="eef67f80-1e14-4c90-a22b-aad4575b3ef9" providerId="ADAL" clId="{FC75A137-0438-4E64-A2F8-CF022979D0B8}" dt="2020-06-22T07:14:56.108" v="1314"/>
          <ac:inkMkLst>
            <pc:docMk/>
            <pc:sldMk cId="3756883375" sldId="410"/>
            <ac:inkMk id="245" creationId="{FF4D9854-A229-4624-B511-22D8EF7B0768}"/>
          </ac:inkMkLst>
        </pc:inkChg>
        <pc:inkChg chg="mod">
          <ac:chgData name="仁園 呂" userId="eef67f80-1e14-4c90-a22b-aad4575b3ef9" providerId="ADAL" clId="{FC75A137-0438-4E64-A2F8-CF022979D0B8}" dt="2020-06-22T07:14:56.108" v="1314"/>
          <ac:inkMkLst>
            <pc:docMk/>
            <pc:sldMk cId="3756883375" sldId="410"/>
            <ac:inkMk id="246" creationId="{A8E83C3F-7A21-4A19-AF50-312A25D0BBF1}"/>
          </ac:inkMkLst>
        </pc:inkChg>
        <pc:inkChg chg="mod">
          <ac:chgData name="仁園 呂" userId="eef67f80-1e14-4c90-a22b-aad4575b3ef9" providerId="ADAL" clId="{FC75A137-0438-4E64-A2F8-CF022979D0B8}" dt="2020-06-22T07:14:56.108" v="1314"/>
          <ac:inkMkLst>
            <pc:docMk/>
            <pc:sldMk cId="3756883375" sldId="410"/>
            <ac:inkMk id="247" creationId="{5656B926-E262-4180-907C-396C366D8EB2}"/>
          </ac:inkMkLst>
        </pc:inkChg>
        <pc:inkChg chg="mod">
          <ac:chgData name="仁園 呂" userId="eef67f80-1e14-4c90-a22b-aad4575b3ef9" providerId="ADAL" clId="{FC75A137-0438-4E64-A2F8-CF022979D0B8}" dt="2020-06-22T07:14:56.108" v="1314"/>
          <ac:inkMkLst>
            <pc:docMk/>
            <pc:sldMk cId="3756883375" sldId="410"/>
            <ac:inkMk id="248" creationId="{DCAE745A-2F10-4AD1-A1F3-E363BDF80DBE}"/>
          </ac:inkMkLst>
        </pc:inkChg>
        <pc:inkChg chg="mod">
          <ac:chgData name="仁園 呂" userId="eef67f80-1e14-4c90-a22b-aad4575b3ef9" providerId="ADAL" clId="{FC75A137-0438-4E64-A2F8-CF022979D0B8}" dt="2020-06-22T07:14:56.108" v="1314"/>
          <ac:inkMkLst>
            <pc:docMk/>
            <pc:sldMk cId="3756883375" sldId="410"/>
            <ac:inkMk id="250" creationId="{612D5E39-6A4D-44EB-822A-BF5A72C5E4CA}"/>
          </ac:inkMkLst>
        </pc:inkChg>
        <pc:inkChg chg="mod">
          <ac:chgData name="仁園 呂" userId="eef67f80-1e14-4c90-a22b-aad4575b3ef9" providerId="ADAL" clId="{FC75A137-0438-4E64-A2F8-CF022979D0B8}" dt="2020-06-22T07:14:56.108" v="1314"/>
          <ac:inkMkLst>
            <pc:docMk/>
            <pc:sldMk cId="3756883375" sldId="410"/>
            <ac:inkMk id="251" creationId="{BF6EF3F4-5F6D-4C15-B137-0F03CCDD4132}"/>
          </ac:inkMkLst>
        </pc:inkChg>
        <pc:inkChg chg="mod">
          <ac:chgData name="仁園 呂" userId="eef67f80-1e14-4c90-a22b-aad4575b3ef9" providerId="ADAL" clId="{FC75A137-0438-4E64-A2F8-CF022979D0B8}" dt="2020-06-22T07:14:56.108" v="1314"/>
          <ac:inkMkLst>
            <pc:docMk/>
            <pc:sldMk cId="3756883375" sldId="410"/>
            <ac:inkMk id="252" creationId="{21319118-7E69-41A6-BF8A-EE5271A77E17}"/>
          </ac:inkMkLst>
        </pc:inkChg>
        <pc:inkChg chg="mod">
          <ac:chgData name="仁園 呂" userId="eef67f80-1e14-4c90-a22b-aad4575b3ef9" providerId="ADAL" clId="{FC75A137-0438-4E64-A2F8-CF022979D0B8}" dt="2020-06-22T07:14:56.108" v="1314"/>
          <ac:inkMkLst>
            <pc:docMk/>
            <pc:sldMk cId="3756883375" sldId="410"/>
            <ac:inkMk id="253" creationId="{2B28A713-6231-4BDE-862A-9AC59FD7D724}"/>
          </ac:inkMkLst>
        </pc:inkChg>
        <pc:inkChg chg="mod">
          <ac:chgData name="仁園 呂" userId="eef67f80-1e14-4c90-a22b-aad4575b3ef9" providerId="ADAL" clId="{FC75A137-0438-4E64-A2F8-CF022979D0B8}" dt="2020-06-22T07:14:56.108" v="1314"/>
          <ac:inkMkLst>
            <pc:docMk/>
            <pc:sldMk cId="3756883375" sldId="410"/>
            <ac:inkMk id="254" creationId="{42A5E627-7174-4FD1-94C6-C292803CD72B}"/>
          </ac:inkMkLst>
        </pc:inkChg>
        <pc:inkChg chg="mod">
          <ac:chgData name="仁園 呂" userId="eef67f80-1e14-4c90-a22b-aad4575b3ef9" providerId="ADAL" clId="{FC75A137-0438-4E64-A2F8-CF022979D0B8}" dt="2020-06-22T07:14:56.108" v="1314"/>
          <ac:inkMkLst>
            <pc:docMk/>
            <pc:sldMk cId="3756883375" sldId="410"/>
            <ac:inkMk id="255" creationId="{9CCD80C9-3587-4693-82C4-F262C694AE90}"/>
          </ac:inkMkLst>
        </pc:inkChg>
        <pc:inkChg chg="mod">
          <ac:chgData name="仁園 呂" userId="eef67f80-1e14-4c90-a22b-aad4575b3ef9" providerId="ADAL" clId="{FC75A137-0438-4E64-A2F8-CF022979D0B8}" dt="2020-06-22T07:14:42.117" v="1312"/>
          <ac:inkMkLst>
            <pc:docMk/>
            <pc:sldMk cId="3756883375" sldId="410"/>
            <ac:inkMk id="256" creationId="{356A7B07-CCB9-4222-AF5D-BB666EADA88C}"/>
          </ac:inkMkLst>
        </pc:inkChg>
        <pc:inkChg chg="mod">
          <ac:chgData name="仁園 呂" userId="eef67f80-1e14-4c90-a22b-aad4575b3ef9" providerId="ADAL" clId="{FC75A137-0438-4E64-A2F8-CF022979D0B8}" dt="2020-06-22T07:14:42.117" v="1312"/>
          <ac:inkMkLst>
            <pc:docMk/>
            <pc:sldMk cId="3756883375" sldId="410"/>
            <ac:inkMk id="257" creationId="{29EC1259-8552-4423-9A42-AF7B97C94C1B}"/>
          </ac:inkMkLst>
        </pc:inkChg>
        <pc:inkChg chg="mod">
          <ac:chgData name="仁園 呂" userId="eef67f80-1e14-4c90-a22b-aad4575b3ef9" providerId="ADAL" clId="{FC75A137-0438-4E64-A2F8-CF022979D0B8}" dt="2020-06-22T07:14:56.108" v="1314"/>
          <ac:inkMkLst>
            <pc:docMk/>
            <pc:sldMk cId="3756883375" sldId="410"/>
            <ac:inkMk id="259" creationId="{DCFE1711-4D9F-4644-9495-409D60F60BFE}"/>
          </ac:inkMkLst>
        </pc:inkChg>
        <pc:inkChg chg="mod">
          <ac:chgData name="仁園 呂" userId="eef67f80-1e14-4c90-a22b-aad4575b3ef9" providerId="ADAL" clId="{FC75A137-0438-4E64-A2F8-CF022979D0B8}" dt="2020-06-22T07:14:56.108" v="1314"/>
          <ac:inkMkLst>
            <pc:docMk/>
            <pc:sldMk cId="3756883375" sldId="410"/>
            <ac:inkMk id="260" creationId="{B74D71E2-27B1-41A6-A2B8-BC2F87CBA59E}"/>
          </ac:inkMkLst>
        </pc:inkChg>
        <pc:inkChg chg="mod">
          <ac:chgData name="仁園 呂" userId="eef67f80-1e14-4c90-a22b-aad4575b3ef9" providerId="ADAL" clId="{FC75A137-0438-4E64-A2F8-CF022979D0B8}" dt="2020-06-22T07:14:56.108" v="1314"/>
          <ac:inkMkLst>
            <pc:docMk/>
            <pc:sldMk cId="3756883375" sldId="410"/>
            <ac:inkMk id="261" creationId="{3B343F92-7E2E-459D-8FCB-28D2B34FE38D}"/>
          </ac:inkMkLst>
        </pc:inkChg>
        <pc:inkChg chg="mod">
          <ac:chgData name="仁園 呂" userId="eef67f80-1e14-4c90-a22b-aad4575b3ef9" providerId="ADAL" clId="{FC75A137-0438-4E64-A2F8-CF022979D0B8}" dt="2020-06-22T07:14:56.108" v="1314"/>
          <ac:inkMkLst>
            <pc:docMk/>
            <pc:sldMk cId="3756883375" sldId="410"/>
            <ac:inkMk id="262" creationId="{4AAF8B2B-F8B9-4C5E-B045-E23468968F0E}"/>
          </ac:inkMkLst>
        </pc:inkChg>
        <pc:inkChg chg="mod">
          <ac:chgData name="仁園 呂" userId="eef67f80-1e14-4c90-a22b-aad4575b3ef9" providerId="ADAL" clId="{FC75A137-0438-4E64-A2F8-CF022979D0B8}" dt="2020-06-22T07:14:56.108" v="1314"/>
          <ac:inkMkLst>
            <pc:docMk/>
            <pc:sldMk cId="3756883375" sldId="410"/>
            <ac:inkMk id="263" creationId="{9350FD5F-71C4-4F59-969B-EDEA5814D4AC}"/>
          </ac:inkMkLst>
        </pc:inkChg>
        <pc:inkChg chg="mod">
          <ac:chgData name="仁園 呂" userId="eef67f80-1e14-4c90-a22b-aad4575b3ef9" providerId="ADAL" clId="{FC75A137-0438-4E64-A2F8-CF022979D0B8}" dt="2020-06-22T07:14:56.108" v="1314"/>
          <ac:inkMkLst>
            <pc:docMk/>
            <pc:sldMk cId="3756883375" sldId="410"/>
            <ac:inkMk id="264" creationId="{CA430C0D-CCF9-4C65-AA7B-EBB3243FC569}"/>
          </ac:inkMkLst>
        </pc:inkChg>
        <pc:inkChg chg="mod">
          <ac:chgData name="仁園 呂" userId="eef67f80-1e14-4c90-a22b-aad4575b3ef9" providerId="ADAL" clId="{FC75A137-0438-4E64-A2F8-CF022979D0B8}" dt="2020-06-22T07:14:56.108" v="1314"/>
          <ac:inkMkLst>
            <pc:docMk/>
            <pc:sldMk cId="3756883375" sldId="410"/>
            <ac:inkMk id="265" creationId="{ECE78CF3-C088-452D-8540-E9B076EDEED8}"/>
          </ac:inkMkLst>
        </pc:inkChg>
        <pc:inkChg chg="mod">
          <ac:chgData name="仁園 呂" userId="eef67f80-1e14-4c90-a22b-aad4575b3ef9" providerId="ADAL" clId="{FC75A137-0438-4E64-A2F8-CF022979D0B8}" dt="2020-06-22T07:14:56.108" v="1314"/>
          <ac:inkMkLst>
            <pc:docMk/>
            <pc:sldMk cId="3756883375" sldId="410"/>
            <ac:inkMk id="266" creationId="{B5384081-C319-4125-B71B-D1851812123C}"/>
          </ac:inkMkLst>
        </pc:inkChg>
        <pc:inkChg chg="mod">
          <ac:chgData name="仁園 呂" userId="eef67f80-1e14-4c90-a22b-aad4575b3ef9" providerId="ADAL" clId="{FC75A137-0438-4E64-A2F8-CF022979D0B8}" dt="2020-06-22T07:14:56.108" v="1314"/>
          <ac:inkMkLst>
            <pc:docMk/>
            <pc:sldMk cId="3756883375" sldId="410"/>
            <ac:inkMk id="267" creationId="{B9F6FADF-D270-4216-97B9-F503D65CFCBE}"/>
          </ac:inkMkLst>
        </pc:inkChg>
        <pc:inkChg chg="mod">
          <ac:chgData name="仁園 呂" userId="eef67f80-1e14-4c90-a22b-aad4575b3ef9" providerId="ADAL" clId="{FC75A137-0438-4E64-A2F8-CF022979D0B8}" dt="2020-06-22T07:14:56.108" v="1314"/>
          <ac:inkMkLst>
            <pc:docMk/>
            <pc:sldMk cId="3756883375" sldId="410"/>
            <ac:inkMk id="269" creationId="{3C03AD36-5D53-46D6-89CE-856326F2336D}"/>
          </ac:inkMkLst>
        </pc:inkChg>
        <pc:inkChg chg="mod">
          <ac:chgData name="仁園 呂" userId="eef67f80-1e14-4c90-a22b-aad4575b3ef9" providerId="ADAL" clId="{FC75A137-0438-4E64-A2F8-CF022979D0B8}" dt="2020-06-22T07:14:58.724" v="1315"/>
          <ac:inkMkLst>
            <pc:docMk/>
            <pc:sldMk cId="3756883375" sldId="410"/>
            <ac:inkMk id="271" creationId="{355228CC-481A-4C62-AB77-A6E60697AEC6}"/>
          </ac:inkMkLst>
        </pc:inkChg>
        <pc:inkChg chg="mod">
          <ac:chgData name="仁園 呂" userId="eef67f80-1e14-4c90-a22b-aad4575b3ef9" providerId="ADAL" clId="{FC75A137-0438-4E64-A2F8-CF022979D0B8}" dt="2020-06-22T07:15:08.960" v="1316"/>
          <ac:inkMkLst>
            <pc:docMk/>
            <pc:sldMk cId="3756883375" sldId="410"/>
            <ac:inkMk id="273" creationId="{5AAF5C6B-3155-4FA3-95A6-B9220ED5B2E5}"/>
          </ac:inkMkLst>
        </pc:inkChg>
        <pc:inkChg chg="mod">
          <ac:chgData name="仁園 呂" userId="eef67f80-1e14-4c90-a22b-aad4575b3ef9" providerId="ADAL" clId="{FC75A137-0438-4E64-A2F8-CF022979D0B8}" dt="2020-06-22T07:15:08.960" v="1316"/>
          <ac:inkMkLst>
            <pc:docMk/>
            <pc:sldMk cId="3756883375" sldId="410"/>
            <ac:inkMk id="274" creationId="{BE6FE6A3-5DFF-405C-84B6-69E0228F9039}"/>
          </ac:inkMkLst>
        </pc:inkChg>
        <pc:inkChg chg="mod">
          <ac:chgData name="仁園 呂" userId="eef67f80-1e14-4c90-a22b-aad4575b3ef9" providerId="ADAL" clId="{FC75A137-0438-4E64-A2F8-CF022979D0B8}" dt="2020-06-22T07:15:08.960" v="1316"/>
          <ac:inkMkLst>
            <pc:docMk/>
            <pc:sldMk cId="3756883375" sldId="410"/>
            <ac:inkMk id="275" creationId="{D9778497-AD05-4EB3-AF9C-58BA73D5EF9F}"/>
          </ac:inkMkLst>
        </pc:inkChg>
        <pc:inkChg chg="mod">
          <ac:chgData name="仁園 呂" userId="eef67f80-1e14-4c90-a22b-aad4575b3ef9" providerId="ADAL" clId="{FC75A137-0438-4E64-A2F8-CF022979D0B8}" dt="2020-06-22T07:15:08.960" v="1316"/>
          <ac:inkMkLst>
            <pc:docMk/>
            <pc:sldMk cId="3756883375" sldId="410"/>
            <ac:inkMk id="276" creationId="{42A3C5FB-9759-4D66-9261-0FAE44B2A296}"/>
          </ac:inkMkLst>
        </pc:inkChg>
        <pc:inkChg chg="mod">
          <ac:chgData name="仁園 呂" userId="eef67f80-1e14-4c90-a22b-aad4575b3ef9" providerId="ADAL" clId="{FC75A137-0438-4E64-A2F8-CF022979D0B8}" dt="2020-06-22T07:15:52.392" v="1317"/>
          <ac:inkMkLst>
            <pc:docMk/>
            <pc:sldMk cId="3756883375" sldId="410"/>
            <ac:inkMk id="278" creationId="{8DE9C610-DD8E-4717-A621-373F0D4483C6}"/>
          </ac:inkMkLst>
        </pc:inkChg>
        <pc:inkChg chg="mod">
          <ac:chgData name="仁園 呂" userId="eef67f80-1e14-4c90-a22b-aad4575b3ef9" providerId="ADAL" clId="{FC75A137-0438-4E64-A2F8-CF022979D0B8}" dt="2020-06-22T07:15:52.392" v="1317"/>
          <ac:inkMkLst>
            <pc:docMk/>
            <pc:sldMk cId="3756883375" sldId="410"/>
            <ac:inkMk id="279" creationId="{F5A363AA-7033-4873-AC2F-0468DEC4C029}"/>
          </ac:inkMkLst>
        </pc:inkChg>
        <pc:inkChg chg="mod">
          <ac:chgData name="仁園 呂" userId="eef67f80-1e14-4c90-a22b-aad4575b3ef9" providerId="ADAL" clId="{FC75A137-0438-4E64-A2F8-CF022979D0B8}" dt="2020-06-22T07:15:52.392" v="1317"/>
          <ac:inkMkLst>
            <pc:docMk/>
            <pc:sldMk cId="3756883375" sldId="410"/>
            <ac:inkMk id="280" creationId="{F1725DB6-3029-4BAF-9F97-8E868D2C0279}"/>
          </ac:inkMkLst>
        </pc:inkChg>
        <pc:inkChg chg="mod">
          <ac:chgData name="仁園 呂" userId="eef67f80-1e14-4c90-a22b-aad4575b3ef9" providerId="ADAL" clId="{FC75A137-0438-4E64-A2F8-CF022979D0B8}" dt="2020-06-22T07:15:52.392" v="1317"/>
          <ac:inkMkLst>
            <pc:docMk/>
            <pc:sldMk cId="3756883375" sldId="410"/>
            <ac:inkMk id="281" creationId="{60BF1514-4C63-4C5F-B96F-2A7A9B56F812}"/>
          </ac:inkMkLst>
        </pc:inkChg>
        <pc:inkChg chg="mod">
          <ac:chgData name="仁園 呂" userId="eef67f80-1e14-4c90-a22b-aad4575b3ef9" providerId="ADAL" clId="{FC75A137-0438-4E64-A2F8-CF022979D0B8}" dt="2020-06-22T07:15:52.392" v="1317"/>
          <ac:inkMkLst>
            <pc:docMk/>
            <pc:sldMk cId="3756883375" sldId="410"/>
            <ac:inkMk id="282" creationId="{B6677E00-6534-4E03-8D7F-8CE14D6E4AFC}"/>
          </ac:inkMkLst>
        </pc:inkChg>
        <pc:inkChg chg="mod">
          <ac:chgData name="仁園 呂" userId="eef67f80-1e14-4c90-a22b-aad4575b3ef9" providerId="ADAL" clId="{FC75A137-0438-4E64-A2F8-CF022979D0B8}" dt="2020-06-22T07:15:52.392" v="1317"/>
          <ac:inkMkLst>
            <pc:docMk/>
            <pc:sldMk cId="3756883375" sldId="410"/>
            <ac:inkMk id="283" creationId="{3B1BA48E-E384-4776-B2DC-645F1EA2D5CE}"/>
          </ac:inkMkLst>
        </pc:inkChg>
        <pc:inkChg chg="mod">
          <ac:chgData name="仁園 呂" userId="eef67f80-1e14-4c90-a22b-aad4575b3ef9" providerId="ADAL" clId="{FC75A137-0438-4E64-A2F8-CF022979D0B8}" dt="2020-06-22T07:15:52.392" v="1317"/>
          <ac:inkMkLst>
            <pc:docMk/>
            <pc:sldMk cId="3756883375" sldId="410"/>
            <ac:inkMk id="284" creationId="{923DF1ED-05A3-4674-AB4D-5F690160775C}"/>
          </ac:inkMkLst>
        </pc:inkChg>
        <pc:inkChg chg="mod">
          <ac:chgData name="仁園 呂" userId="eef67f80-1e14-4c90-a22b-aad4575b3ef9" providerId="ADAL" clId="{FC75A137-0438-4E64-A2F8-CF022979D0B8}" dt="2020-06-22T07:15:52.392" v="1317"/>
          <ac:inkMkLst>
            <pc:docMk/>
            <pc:sldMk cId="3756883375" sldId="410"/>
            <ac:inkMk id="285" creationId="{9916026E-72EC-4B52-A0B0-5FA6CAB472D8}"/>
          </ac:inkMkLst>
        </pc:inkChg>
        <pc:inkChg chg="mod">
          <ac:chgData name="仁園 呂" userId="eef67f80-1e14-4c90-a22b-aad4575b3ef9" providerId="ADAL" clId="{FC75A137-0438-4E64-A2F8-CF022979D0B8}" dt="2020-06-22T07:15:52.392" v="1317"/>
          <ac:inkMkLst>
            <pc:docMk/>
            <pc:sldMk cId="3756883375" sldId="410"/>
            <ac:inkMk id="286" creationId="{FE30FA2A-A9F8-4E4D-A853-5405D5938D25}"/>
          </ac:inkMkLst>
        </pc:inkChg>
        <pc:inkChg chg="mod">
          <ac:chgData name="仁園 呂" userId="eef67f80-1e14-4c90-a22b-aad4575b3ef9" providerId="ADAL" clId="{FC75A137-0438-4E64-A2F8-CF022979D0B8}" dt="2020-06-22T07:15:52.392" v="1317"/>
          <ac:inkMkLst>
            <pc:docMk/>
            <pc:sldMk cId="3756883375" sldId="410"/>
            <ac:inkMk id="287" creationId="{075A7741-E74C-4004-A834-1B87DA698B17}"/>
          </ac:inkMkLst>
        </pc:inkChg>
        <pc:inkChg chg="mod">
          <ac:chgData name="仁園 呂" userId="eef67f80-1e14-4c90-a22b-aad4575b3ef9" providerId="ADAL" clId="{FC75A137-0438-4E64-A2F8-CF022979D0B8}" dt="2020-06-22T07:15:52.392" v="1317"/>
          <ac:inkMkLst>
            <pc:docMk/>
            <pc:sldMk cId="3756883375" sldId="410"/>
            <ac:inkMk id="288" creationId="{EC0882FF-62EB-4268-B3A8-A1E973BD5F27}"/>
          </ac:inkMkLst>
        </pc:inkChg>
        <pc:inkChg chg="mod">
          <ac:chgData name="仁園 呂" userId="eef67f80-1e14-4c90-a22b-aad4575b3ef9" providerId="ADAL" clId="{FC75A137-0438-4E64-A2F8-CF022979D0B8}" dt="2020-06-22T07:15:52.392" v="1317"/>
          <ac:inkMkLst>
            <pc:docMk/>
            <pc:sldMk cId="3756883375" sldId="410"/>
            <ac:inkMk id="289" creationId="{EBF1F5BA-53C1-46E9-99C7-FF09B6472CBF}"/>
          </ac:inkMkLst>
        </pc:inkChg>
        <pc:inkChg chg="mod">
          <ac:chgData name="仁園 呂" userId="eef67f80-1e14-4c90-a22b-aad4575b3ef9" providerId="ADAL" clId="{FC75A137-0438-4E64-A2F8-CF022979D0B8}" dt="2020-06-22T07:15:52.392" v="1317"/>
          <ac:inkMkLst>
            <pc:docMk/>
            <pc:sldMk cId="3756883375" sldId="410"/>
            <ac:inkMk id="290" creationId="{5CED3CEF-1655-4E84-A74E-1527BB8EE9AA}"/>
          </ac:inkMkLst>
        </pc:inkChg>
        <pc:inkChg chg="mod">
          <ac:chgData name="仁園 呂" userId="eef67f80-1e14-4c90-a22b-aad4575b3ef9" providerId="ADAL" clId="{FC75A137-0438-4E64-A2F8-CF022979D0B8}" dt="2020-06-22T07:15:52.392" v="1317"/>
          <ac:inkMkLst>
            <pc:docMk/>
            <pc:sldMk cId="3756883375" sldId="410"/>
            <ac:inkMk id="291" creationId="{019755A9-40F2-4CFE-AC7B-760C2E42BC22}"/>
          </ac:inkMkLst>
        </pc:inkChg>
        <pc:inkChg chg="mod">
          <ac:chgData name="仁園 呂" userId="eef67f80-1e14-4c90-a22b-aad4575b3ef9" providerId="ADAL" clId="{FC75A137-0438-4E64-A2F8-CF022979D0B8}" dt="2020-06-22T07:15:52.392" v="1317"/>
          <ac:inkMkLst>
            <pc:docMk/>
            <pc:sldMk cId="3756883375" sldId="410"/>
            <ac:inkMk id="292" creationId="{26D26147-CC5E-47EC-9230-13F7E3167AC6}"/>
          </ac:inkMkLst>
        </pc:inkChg>
        <pc:inkChg chg="mod">
          <ac:chgData name="仁園 呂" userId="eef67f80-1e14-4c90-a22b-aad4575b3ef9" providerId="ADAL" clId="{FC75A137-0438-4E64-A2F8-CF022979D0B8}" dt="2020-06-22T07:15:52.392" v="1317"/>
          <ac:inkMkLst>
            <pc:docMk/>
            <pc:sldMk cId="3756883375" sldId="410"/>
            <ac:inkMk id="293" creationId="{BEA90355-0EC6-4B72-A818-DC4F1CB40325}"/>
          </ac:inkMkLst>
        </pc:inkChg>
        <pc:inkChg chg="mod">
          <ac:chgData name="仁園 呂" userId="eef67f80-1e14-4c90-a22b-aad4575b3ef9" providerId="ADAL" clId="{FC75A137-0438-4E64-A2F8-CF022979D0B8}" dt="2020-06-22T07:15:52.392" v="1317"/>
          <ac:inkMkLst>
            <pc:docMk/>
            <pc:sldMk cId="3756883375" sldId="410"/>
            <ac:inkMk id="294" creationId="{640BE29B-DE03-4142-9ED7-88F16A19EAAB}"/>
          </ac:inkMkLst>
        </pc:inkChg>
        <pc:inkChg chg="mod">
          <ac:chgData name="仁園 呂" userId="eef67f80-1e14-4c90-a22b-aad4575b3ef9" providerId="ADAL" clId="{FC75A137-0438-4E64-A2F8-CF022979D0B8}" dt="2020-06-22T07:15:52.392" v="1317"/>
          <ac:inkMkLst>
            <pc:docMk/>
            <pc:sldMk cId="3756883375" sldId="410"/>
            <ac:inkMk id="295" creationId="{7E7F42C9-8C8E-44F0-A613-F0110D2FDAAD}"/>
          </ac:inkMkLst>
        </pc:inkChg>
        <pc:inkChg chg="mod">
          <ac:chgData name="仁園 呂" userId="eef67f80-1e14-4c90-a22b-aad4575b3ef9" providerId="ADAL" clId="{FC75A137-0438-4E64-A2F8-CF022979D0B8}" dt="2020-06-22T07:15:52.392" v="1317"/>
          <ac:inkMkLst>
            <pc:docMk/>
            <pc:sldMk cId="3756883375" sldId="410"/>
            <ac:inkMk id="296" creationId="{08105D6A-2E7A-4959-92F6-99730860D42F}"/>
          </ac:inkMkLst>
        </pc:inkChg>
        <pc:inkChg chg="mod">
          <ac:chgData name="仁園 呂" userId="eef67f80-1e14-4c90-a22b-aad4575b3ef9" providerId="ADAL" clId="{FC75A137-0438-4E64-A2F8-CF022979D0B8}" dt="2020-06-22T07:15:52.392" v="1317"/>
          <ac:inkMkLst>
            <pc:docMk/>
            <pc:sldMk cId="3756883375" sldId="410"/>
            <ac:inkMk id="297" creationId="{4081FCF5-18FE-477B-88E2-75FC828E04DF}"/>
          </ac:inkMkLst>
        </pc:inkChg>
        <pc:inkChg chg="mod">
          <ac:chgData name="仁園 呂" userId="eef67f80-1e14-4c90-a22b-aad4575b3ef9" providerId="ADAL" clId="{FC75A137-0438-4E64-A2F8-CF022979D0B8}" dt="2020-06-22T07:15:52.392" v="1317"/>
          <ac:inkMkLst>
            <pc:docMk/>
            <pc:sldMk cId="3756883375" sldId="410"/>
            <ac:inkMk id="298" creationId="{41076E5D-568D-48E1-A5C5-60AAD7E330D0}"/>
          </ac:inkMkLst>
        </pc:inkChg>
        <pc:inkChg chg="mod">
          <ac:chgData name="仁園 呂" userId="eef67f80-1e14-4c90-a22b-aad4575b3ef9" providerId="ADAL" clId="{FC75A137-0438-4E64-A2F8-CF022979D0B8}" dt="2020-06-22T07:15:52.392" v="1317"/>
          <ac:inkMkLst>
            <pc:docMk/>
            <pc:sldMk cId="3756883375" sldId="410"/>
            <ac:inkMk id="299" creationId="{CFEE8048-67A3-4B4A-A2EF-EBC244A8B9D9}"/>
          </ac:inkMkLst>
        </pc:inkChg>
        <pc:inkChg chg="mod">
          <ac:chgData name="仁園 呂" userId="eef67f80-1e14-4c90-a22b-aad4575b3ef9" providerId="ADAL" clId="{FC75A137-0438-4E64-A2F8-CF022979D0B8}" dt="2020-06-22T07:16:38.747" v="1322"/>
          <ac:inkMkLst>
            <pc:docMk/>
            <pc:sldMk cId="3756883375" sldId="410"/>
            <ac:inkMk id="300" creationId="{EA0E85C7-0DFA-4E97-85E8-40641DBE7964}"/>
          </ac:inkMkLst>
        </pc:inkChg>
        <pc:inkChg chg="mod">
          <ac:chgData name="仁園 呂" userId="eef67f80-1e14-4c90-a22b-aad4575b3ef9" providerId="ADAL" clId="{FC75A137-0438-4E64-A2F8-CF022979D0B8}" dt="2020-06-22T07:16:38.747" v="1322"/>
          <ac:inkMkLst>
            <pc:docMk/>
            <pc:sldMk cId="3756883375" sldId="410"/>
            <ac:inkMk id="301" creationId="{A6432355-5804-4DF4-9640-E4088C9F142C}"/>
          </ac:inkMkLst>
        </pc:inkChg>
        <pc:inkChg chg="mod">
          <ac:chgData name="仁園 呂" userId="eef67f80-1e14-4c90-a22b-aad4575b3ef9" providerId="ADAL" clId="{FC75A137-0438-4E64-A2F8-CF022979D0B8}" dt="2020-06-22T07:16:38.747" v="1322"/>
          <ac:inkMkLst>
            <pc:docMk/>
            <pc:sldMk cId="3756883375" sldId="410"/>
            <ac:inkMk id="302" creationId="{C73E5686-8ECD-4A86-A273-B096CE779984}"/>
          </ac:inkMkLst>
        </pc:inkChg>
        <pc:inkChg chg="mod">
          <ac:chgData name="仁園 呂" userId="eef67f80-1e14-4c90-a22b-aad4575b3ef9" providerId="ADAL" clId="{FC75A137-0438-4E64-A2F8-CF022979D0B8}" dt="2020-06-22T07:16:38.747" v="1322"/>
          <ac:inkMkLst>
            <pc:docMk/>
            <pc:sldMk cId="3756883375" sldId="410"/>
            <ac:inkMk id="303" creationId="{0AF92752-E7E3-4CFD-9B19-20D74D90D2BF}"/>
          </ac:inkMkLst>
        </pc:inkChg>
        <pc:inkChg chg="mod">
          <ac:chgData name="仁園 呂" userId="eef67f80-1e14-4c90-a22b-aad4575b3ef9" providerId="ADAL" clId="{FC75A137-0438-4E64-A2F8-CF022979D0B8}" dt="2020-06-22T07:16:38.747" v="1322"/>
          <ac:inkMkLst>
            <pc:docMk/>
            <pc:sldMk cId="3756883375" sldId="410"/>
            <ac:inkMk id="304" creationId="{F693DD25-F383-4942-9D16-D260EB84FA8B}"/>
          </ac:inkMkLst>
        </pc:inkChg>
        <pc:inkChg chg="mod">
          <ac:chgData name="仁園 呂" userId="eef67f80-1e14-4c90-a22b-aad4575b3ef9" providerId="ADAL" clId="{FC75A137-0438-4E64-A2F8-CF022979D0B8}" dt="2020-06-22T07:16:38.747" v="1322"/>
          <ac:inkMkLst>
            <pc:docMk/>
            <pc:sldMk cId="3756883375" sldId="410"/>
            <ac:inkMk id="305" creationId="{906D2A4B-B82F-486E-8B0E-294832EF4F02}"/>
          </ac:inkMkLst>
        </pc:inkChg>
        <pc:inkChg chg="mod">
          <ac:chgData name="仁園 呂" userId="eef67f80-1e14-4c90-a22b-aad4575b3ef9" providerId="ADAL" clId="{FC75A137-0438-4E64-A2F8-CF022979D0B8}" dt="2020-06-22T07:16:38.747" v="1322"/>
          <ac:inkMkLst>
            <pc:docMk/>
            <pc:sldMk cId="3756883375" sldId="410"/>
            <ac:inkMk id="306" creationId="{DC252E37-9F5D-4C16-AD23-D76F65D09582}"/>
          </ac:inkMkLst>
        </pc:inkChg>
        <pc:inkChg chg="mod">
          <ac:chgData name="仁園 呂" userId="eef67f80-1e14-4c90-a22b-aad4575b3ef9" providerId="ADAL" clId="{FC75A137-0438-4E64-A2F8-CF022979D0B8}" dt="2020-06-22T07:16:38.747" v="1322"/>
          <ac:inkMkLst>
            <pc:docMk/>
            <pc:sldMk cId="3756883375" sldId="410"/>
            <ac:inkMk id="307" creationId="{26F5626D-F07F-42DF-8515-A348FE2081C6}"/>
          </ac:inkMkLst>
        </pc:inkChg>
        <pc:inkChg chg="mod">
          <ac:chgData name="仁園 呂" userId="eef67f80-1e14-4c90-a22b-aad4575b3ef9" providerId="ADAL" clId="{FC75A137-0438-4E64-A2F8-CF022979D0B8}" dt="2020-06-22T07:16:38.747" v="1322"/>
          <ac:inkMkLst>
            <pc:docMk/>
            <pc:sldMk cId="3756883375" sldId="410"/>
            <ac:inkMk id="308" creationId="{F4348625-86B6-4755-823A-FBBA32F0C131}"/>
          </ac:inkMkLst>
        </pc:inkChg>
        <pc:inkChg chg="mod">
          <ac:chgData name="仁園 呂" userId="eef67f80-1e14-4c90-a22b-aad4575b3ef9" providerId="ADAL" clId="{FC75A137-0438-4E64-A2F8-CF022979D0B8}" dt="2020-06-22T07:16:38.747" v="1322"/>
          <ac:inkMkLst>
            <pc:docMk/>
            <pc:sldMk cId="3756883375" sldId="410"/>
            <ac:inkMk id="309" creationId="{D217016F-E5DF-4477-8FCD-1EB6F6DF360A}"/>
          </ac:inkMkLst>
        </pc:inkChg>
        <pc:inkChg chg="mod">
          <ac:chgData name="仁園 呂" userId="eef67f80-1e14-4c90-a22b-aad4575b3ef9" providerId="ADAL" clId="{FC75A137-0438-4E64-A2F8-CF022979D0B8}" dt="2020-06-22T07:16:38.747" v="1322"/>
          <ac:inkMkLst>
            <pc:docMk/>
            <pc:sldMk cId="3756883375" sldId="410"/>
            <ac:inkMk id="310" creationId="{18C38A62-C576-412B-B95D-42B29CBE58B0}"/>
          </ac:inkMkLst>
        </pc:inkChg>
        <pc:inkChg chg="mod">
          <ac:chgData name="仁園 呂" userId="eef67f80-1e14-4c90-a22b-aad4575b3ef9" providerId="ADAL" clId="{FC75A137-0438-4E64-A2F8-CF022979D0B8}" dt="2020-06-22T07:16:38.747" v="1322"/>
          <ac:inkMkLst>
            <pc:docMk/>
            <pc:sldMk cId="3756883375" sldId="410"/>
            <ac:inkMk id="311" creationId="{80767FF0-0FA3-4C06-B442-D40B62824FFD}"/>
          </ac:inkMkLst>
        </pc:inkChg>
        <pc:inkChg chg="mod">
          <ac:chgData name="仁園 呂" userId="eef67f80-1e14-4c90-a22b-aad4575b3ef9" providerId="ADAL" clId="{FC75A137-0438-4E64-A2F8-CF022979D0B8}" dt="2020-06-22T07:16:38.747" v="1322"/>
          <ac:inkMkLst>
            <pc:docMk/>
            <pc:sldMk cId="3756883375" sldId="410"/>
            <ac:inkMk id="312" creationId="{02ABFE5B-1528-4347-987A-CA2A5A6B42EE}"/>
          </ac:inkMkLst>
        </pc:inkChg>
        <pc:inkChg chg="mod">
          <ac:chgData name="仁園 呂" userId="eef67f80-1e14-4c90-a22b-aad4575b3ef9" providerId="ADAL" clId="{FC75A137-0438-4E64-A2F8-CF022979D0B8}" dt="2020-06-22T07:16:38.747" v="1322"/>
          <ac:inkMkLst>
            <pc:docMk/>
            <pc:sldMk cId="3756883375" sldId="410"/>
            <ac:inkMk id="313" creationId="{32A2E973-3F3E-435C-9D06-DD524E9A6D02}"/>
          </ac:inkMkLst>
        </pc:inkChg>
        <pc:inkChg chg="mod">
          <ac:chgData name="仁園 呂" userId="eef67f80-1e14-4c90-a22b-aad4575b3ef9" providerId="ADAL" clId="{FC75A137-0438-4E64-A2F8-CF022979D0B8}" dt="2020-06-22T07:16:38.747" v="1322"/>
          <ac:inkMkLst>
            <pc:docMk/>
            <pc:sldMk cId="3756883375" sldId="410"/>
            <ac:inkMk id="314" creationId="{3F3CB36F-4107-4468-A045-A1C48A0882F7}"/>
          </ac:inkMkLst>
        </pc:inkChg>
        <pc:inkChg chg="mod">
          <ac:chgData name="仁園 呂" userId="eef67f80-1e14-4c90-a22b-aad4575b3ef9" providerId="ADAL" clId="{FC75A137-0438-4E64-A2F8-CF022979D0B8}" dt="2020-06-22T07:16:38.747" v="1322"/>
          <ac:inkMkLst>
            <pc:docMk/>
            <pc:sldMk cId="3756883375" sldId="410"/>
            <ac:inkMk id="315" creationId="{824AF7CB-3B40-4400-A904-6931FEDED90D}"/>
          </ac:inkMkLst>
        </pc:inkChg>
        <pc:inkChg chg="mod">
          <ac:chgData name="仁園 呂" userId="eef67f80-1e14-4c90-a22b-aad4575b3ef9" providerId="ADAL" clId="{FC75A137-0438-4E64-A2F8-CF022979D0B8}" dt="2020-06-22T07:16:38.747" v="1322"/>
          <ac:inkMkLst>
            <pc:docMk/>
            <pc:sldMk cId="3756883375" sldId="410"/>
            <ac:inkMk id="316" creationId="{06A880C8-730D-4648-9C73-FF8A3D8074DD}"/>
          </ac:inkMkLst>
        </pc:inkChg>
        <pc:inkChg chg="mod">
          <ac:chgData name="仁園 呂" userId="eef67f80-1e14-4c90-a22b-aad4575b3ef9" providerId="ADAL" clId="{FC75A137-0438-4E64-A2F8-CF022979D0B8}" dt="2020-06-22T07:16:38.747" v="1322"/>
          <ac:inkMkLst>
            <pc:docMk/>
            <pc:sldMk cId="3756883375" sldId="410"/>
            <ac:inkMk id="317" creationId="{D2CF0796-D2BF-4C5C-BFFA-A109919174F6}"/>
          </ac:inkMkLst>
        </pc:inkChg>
        <pc:inkChg chg="mod">
          <ac:chgData name="仁園 呂" userId="eef67f80-1e14-4c90-a22b-aad4575b3ef9" providerId="ADAL" clId="{FC75A137-0438-4E64-A2F8-CF022979D0B8}" dt="2020-06-22T07:16:38.747" v="1322"/>
          <ac:inkMkLst>
            <pc:docMk/>
            <pc:sldMk cId="3756883375" sldId="410"/>
            <ac:inkMk id="318" creationId="{C154111B-C2FC-419E-B88F-A7C328F68C5F}"/>
          </ac:inkMkLst>
        </pc:inkChg>
        <pc:inkChg chg="mod">
          <ac:chgData name="仁園 呂" userId="eef67f80-1e14-4c90-a22b-aad4575b3ef9" providerId="ADAL" clId="{FC75A137-0438-4E64-A2F8-CF022979D0B8}" dt="2020-06-22T07:16:38.747" v="1322"/>
          <ac:inkMkLst>
            <pc:docMk/>
            <pc:sldMk cId="3756883375" sldId="410"/>
            <ac:inkMk id="319" creationId="{BE80E230-F76C-43A1-9AFF-E20E7A0C17F6}"/>
          </ac:inkMkLst>
        </pc:inkChg>
        <pc:inkChg chg="mod">
          <ac:chgData name="仁園 呂" userId="eef67f80-1e14-4c90-a22b-aad4575b3ef9" providerId="ADAL" clId="{FC75A137-0438-4E64-A2F8-CF022979D0B8}" dt="2020-06-22T07:16:38.747" v="1322"/>
          <ac:inkMkLst>
            <pc:docMk/>
            <pc:sldMk cId="3756883375" sldId="410"/>
            <ac:inkMk id="320" creationId="{6A3356CD-8118-4350-806E-C627F42C2106}"/>
          </ac:inkMkLst>
        </pc:inkChg>
        <pc:inkChg chg="mod">
          <ac:chgData name="仁園 呂" userId="eef67f80-1e14-4c90-a22b-aad4575b3ef9" providerId="ADAL" clId="{FC75A137-0438-4E64-A2F8-CF022979D0B8}" dt="2020-06-22T07:16:38.747" v="1322"/>
          <ac:inkMkLst>
            <pc:docMk/>
            <pc:sldMk cId="3756883375" sldId="410"/>
            <ac:inkMk id="321" creationId="{7E98FAE8-BE04-49ED-A76E-63C6E98E8226}"/>
          </ac:inkMkLst>
        </pc:inkChg>
        <pc:inkChg chg="mod">
          <ac:chgData name="仁園 呂" userId="eef67f80-1e14-4c90-a22b-aad4575b3ef9" providerId="ADAL" clId="{FC75A137-0438-4E64-A2F8-CF022979D0B8}" dt="2020-06-22T07:16:38.747" v="1322"/>
          <ac:inkMkLst>
            <pc:docMk/>
            <pc:sldMk cId="3756883375" sldId="410"/>
            <ac:inkMk id="322" creationId="{C5FDE04E-29A3-4B55-BC7E-A0C797EFB726}"/>
          </ac:inkMkLst>
        </pc:inkChg>
        <pc:inkChg chg="mod">
          <ac:chgData name="仁園 呂" userId="eef67f80-1e14-4c90-a22b-aad4575b3ef9" providerId="ADAL" clId="{FC75A137-0438-4E64-A2F8-CF022979D0B8}" dt="2020-06-22T07:16:38.747" v="1322"/>
          <ac:inkMkLst>
            <pc:docMk/>
            <pc:sldMk cId="3756883375" sldId="410"/>
            <ac:inkMk id="323" creationId="{CAB61CE7-DD29-4054-B6C1-D08BAA1CDA6C}"/>
          </ac:inkMkLst>
        </pc:inkChg>
        <pc:inkChg chg="mod">
          <ac:chgData name="仁園 呂" userId="eef67f80-1e14-4c90-a22b-aad4575b3ef9" providerId="ADAL" clId="{FC75A137-0438-4E64-A2F8-CF022979D0B8}" dt="2020-06-22T07:16:38.747" v="1322"/>
          <ac:inkMkLst>
            <pc:docMk/>
            <pc:sldMk cId="3756883375" sldId="410"/>
            <ac:inkMk id="324" creationId="{FC33BF5D-249B-4D6D-850C-5FF6D12D9B50}"/>
          </ac:inkMkLst>
        </pc:inkChg>
        <pc:inkChg chg="mod">
          <ac:chgData name="仁園 呂" userId="eef67f80-1e14-4c90-a22b-aad4575b3ef9" providerId="ADAL" clId="{FC75A137-0438-4E64-A2F8-CF022979D0B8}" dt="2020-06-22T07:16:38.747" v="1322"/>
          <ac:inkMkLst>
            <pc:docMk/>
            <pc:sldMk cId="3756883375" sldId="410"/>
            <ac:inkMk id="328" creationId="{11E31C92-1805-457C-B189-5250E66ABEFD}"/>
          </ac:inkMkLst>
        </pc:inkChg>
        <pc:inkChg chg="mod">
          <ac:chgData name="仁園 呂" userId="eef67f80-1e14-4c90-a22b-aad4575b3ef9" providerId="ADAL" clId="{FC75A137-0438-4E64-A2F8-CF022979D0B8}" dt="2020-06-22T07:16:38.747" v="1322"/>
          <ac:inkMkLst>
            <pc:docMk/>
            <pc:sldMk cId="3756883375" sldId="410"/>
            <ac:inkMk id="329" creationId="{948ACB51-46AA-4A8F-B751-9CC0FE544749}"/>
          </ac:inkMkLst>
        </pc:inkChg>
        <pc:inkChg chg="mod">
          <ac:chgData name="仁園 呂" userId="eef67f80-1e14-4c90-a22b-aad4575b3ef9" providerId="ADAL" clId="{FC75A137-0438-4E64-A2F8-CF022979D0B8}" dt="2020-06-22T07:16:38.747" v="1322"/>
          <ac:inkMkLst>
            <pc:docMk/>
            <pc:sldMk cId="3756883375" sldId="410"/>
            <ac:inkMk id="331" creationId="{92882DEF-7B92-4478-A7CC-14BEC17DE142}"/>
          </ac:inkMkLst>
        </pc:inkChg>
        <pc:inkChg chg="mod">
          <ac:chgData name="仁園 呂" userId="eef67f80-1e14-4c90-a22b-aad4575b3ef9" providerId="ADAL" clId="{FC75A137-0438-4E64-A2F8-CF022979D0B8}" dt="2020-06-22T07:16:38.747" v="1322"/>
          <ac:inkMkLst>
            <pc:docMk/>
            <pc:sldMk cId="3756883375" sldId="410"/>
            <ac:inkMk id="332" creationId="{C2F54AC1-BA9C-42C7-A5A3-53E4BE5DCE84}"/>
          </ac:inkMkLst>
        </pc:inkChg>
        <pc:inkChg chg="mod">
          <ac:chgData name="仁園 呂" userId="eef67f80-1e14-4c90-a22b-aad4575b3ef9" providerId="ADAL" clId="{FC75A137-0438-4E64-A2F8-CF022979D0B8}" dt="2020-06-22T07:16:38.747" v="1322"/>
          <ac:inkMkLst>
            <pc:docMk/>
            <pc:sldMk cId="3756883375" sldId="410"/>
            <ac:inkMk id="333" creationId="{B02A6501-1725-4A5B-BD5B-8825A2692495}"/>
          </ac:inkMkLst>
        </pc:inkChg>
        <pc:inkChg chg="mod">
          <ac:chgData name="仁園 呂" userId="eef67f80-1e14-4c90-a22b-aad4575b3ef9" providerId="ADAL" clId="{FC75A137-0438-4E64-A2F8-CF022979D0B8}" dt="2020-06-22T07:16:38.747" v="1322"/>
          <ac:inkMkLst>
            <pc:docMk/>
            <pc:sldMk cId="3756883375" sldId="410"/>
            <ac:inkMk id="334" creationId="{BD49075D-5833-4B87-A8AC-51AAFC45A716}"/>
          </ac:inkMkLst>
        </pc:inkChg>
        <pc:inkChg chg="mod">
          <ac:chgData name="仁園 呂" userId="eef67f80-1e14-4c90-a22b-aad4575b3ef9" providerId="ADAL" clId="{FC75A137-0438-4E64-A2F8-CF022979D0B8}" dt="2020-06-22T07:16:38.747" v="1322"/>
          <ac:inkMkLst>
            <pc:docMk/>
            <pc:sldMk cId="3756883375" sldId="410"/>
            <ac:inkMk id="335" creationId="{58B6818C-6FAB-4E39-8D18-A19FD4D618DB}"/>
          </ac:inkMkLst>
        </pc:inkChg>
        <pc:inkChg chg="mod">
          <ac:chgData name="仁園 呂" userId="eef67f80-1e14-4c90-a22b-aad4575b3ef9" providerId="ADAL" clId="{FC75A137-0438-4E64-A2F8-CF022979D0B8}" dt="2020-06-22T07:16:38.747" v="1322"/>
          <ac:inkMkLst>
            <pc:docMk/>
            <pc:sldMk cId="3756883375" sldId="410"/>
            <ac:inkMk id="336" creationId="{DD8A6F5B-D417-4CBA-93AB-C12815BD8E6F}"/>
          </ac:inkMkLst>
        </pc:inkChg>
        <pc:inkChg chg="mod">
          <ac:chgData name="仁園 呂" userId="eef67f80-1e14-4c90-a22b-aad4575b3ef9" providerId="ADAL" clId="{FC75A137-0438-4E64-A2F8-CF022979D0B8}" dt="2020-06-22T07:16:38.747" v="1322"/>
          <ac:inkMkLst>
            <pc:docMk/>
            <pc:sldMk cId="3756883375" sldId="410"/>
            <ac:inkMk id="337" creationId="{B8E65CD7-6296-462A-8EE9-DD0EB1DEBEDD}"/>
          </ac:inkMkLst>
        </pc:inkChg>
        <pc:inkChg chg="mod">
          <ac:chgData name="仁園 呂" userId="eef67f80-1e14-4c90-a22b-aad4575b3ef9" providerId="ADAL" clId="{FC75A137-0438-4E64-A2F8-CF022979D0B8}" dt="2020-06-22T07:16:38.747" v="1322"/>
          <ac:inkMkLst>
            <pc:docMk/>
            <pc:sldMk cId="3756883375" sldId="410"/>
            <ac:inkMk id="338" creationId="{237435BF-BFEF-48A3-8BF8-4DE109B650A2}"/>
          </ac:inkMkLst>
        </pc:inkChg>
        <pc:inkChg chg="mod">
          <ac:chgData name="仁園 呂" userId="eef67f80-1e14-4c90-a22b-aad4575b3ef9" providerId="ADAL" clId="{FC75A137-0438-4E64-A2F8-CF022979D0B8}" dt="2020-06-22T07:16:38.747" v="1322"/>
          <ac:inkMkLst>
            <pc:docMk/>
            <pc:sldMk cId="3756883375" sldId="410"/>
            <ac:inkMk id="339" creationId="{8527CE23-A417-49BC-AC93-B0E88C0E38DD}"/>
          </ac:inkMkLst>
        </pc:inkChg>
        <pc:inkChg chg="mod">
          <ac:chgData name="仁園 呂" userId="eef67f80-1e14-4c90-a22b-aad4575b3ef9" providerId="ADAL" clId="{FC75A137-0438-4E64-A2F8-CF022979D0B8}" dt="2020-06-22T07:16:38.747" v="1322"/>
          <ac:inkMkLst>
            <pc:docMk/>
            <pc:sldMk cId="3756883375" sldId="410"/>
            <ac:inkMk id="340" creationId="{35622E05-A6FC-4135-9E37-55DA0881E962}"/>
          </ac:inkMkLst>
        </pc:inkChg>
        <pc:inkChg chg="mod">
          <ac:chgData name="仁園 呂" userId="eef67f80-1e14-4c90-a22b-aad4575b3ef9" providerId="ADAL" clId="{FC75A137-0438-4E64-A2F8-CF022979D0B8}" dt="2020-06-22T07:16:38.747" v="1322"/>
          <ac:inkMkLst>
            <pc:docMk/>
            <pc:sldMk cId="3756883375" sldId="410"/>
            <ac:inkMk id="341" creationId="{B3AF15EC-2E33-46B8-A0E3-8B4A7ADB5DF7}"/>
          </ac:inkMkLst>
        </pc:inkChg>
        <pc:inkChg chg="mod">
          <ac:chgData name="仁園 呂" userId="eef67f80-1e14-4c90-a22b-aad4575b3ef9" providerId="ADAL" clId="{FC75A137-0438-4E64-A2F8-CF022979D0B8}" dt="2020-06-22T07:16:38.747" v="1322"/>
          <ac:inkMkLst>
            <pc:docMk/>
            <pc:sldMk cId="3756883375" sldId="410"/>
            <ac:inkMk id="342" creationId="{11BF6A4C-507E-4E34-A4E1-400311CC8837}"/>
          </ac:inkMkLst>
        </pc:inkChg>
        <pc:inkChg chg="mod">
          <ac:chgData name="仁園 呂" userId="eef67f80-1e14-4c90-a22b-aad4575b3ef9" providerId="ADAL" clId="{FC75A137-0438-4E64-A2F8-CF022979D0B8}" dt="2020-06-22T07:16:38.747" v="1322"/>
          <ac:inkMkLst>
            <pc:docMk/>
            <pc:sldMk cId="3756883375" sldId="410"/>
            <ac:inkMk id="343" creationId="{63AA5CE4-913C-4E5B-9CDC-6438D6B4E5CB}"/>
          </ac:inkMkLst>
        </pc:inkChg>
        <pc:inkChg chg="mod">
          <ac:chgData name="仁園 呂" userId="eef67f80-1e14-4c90-a22b-aad4575b3ef9" providerId="ADAL" clId="{FC75A137-0438-4E64-A2F8-CF022979D0B8}" dt="2020-06-22T07:16:38.747" v="1322"/>
          <ac:inkMkLst>
            <pc:docMk/>
            <pc:sldMk cId="3756883375" sldId="410"/>
            <ac:inkMk id="344" creationId="{5DC28AC8-F893-4F01-9553-1AB5430E452C}"/>
          </ac:inkMkLst>
        </pc:inkChg>
        <pc:inkChg chg="mod">
          <ac:chgData name="仁園 呂" userId="eef67f80-1e14-4c90-a22b-aad4575b3ef9" providerId="ADAL" clId="{FC75A137-0438-4E64-A2F8-CF022979D0B8}" dt="2020-06-22T07:16:38.747" v="1322"/>
          <ac:inkMkLst>
            <pc:docMk/>
            <pc:sldMk cId="3756883375" sldId="410"/>
            <ac:inkMk id="345" creationId="{E92DFDBD-10CF-4295-A3E2-3CA9EE83E49A}"/>
          </ac:inkMkLst>
        </pc:inkChg>
        <pc:inkChg chg="mod">
          <ac:chgData name="仁園 呂" userId="eef67f80-1e14-4c90-a22b-aad4575b3ef9" providerId="ADAL" clId="{FC75A137-0438-4E64-A2F8-CF022979D0B8}" dt="2020-06-22T07:16:38.747" v="1322"/>
          <ac:inkMkLst>
            <pc:docMk/>
            <pc:sldMk cId="3756883375" sldId="410"/>
            <ac:inkMk id="346" creationId="{10BE5FFC-7338-4CE9-8610-918E3613AFC8}"/>
          </ac:inkMkLst>
        </pc:inkChg>
        <pc:inkChg chg="mod">
          <ac:chgData name="仁園 呂" userId="eef67f80-1e14-4c90-a22b-aad4575b3ef9" providerId="ADAL" clId="{FC75A137-0438-4E64-A2F8-CF022979D0B8}" dt="2020-06-22T07:16:38.747" v="1322"/>
          <ac:inkMkLst>
            <pc:docMk/>
            <pc:sldMk cId="3756883375" sldId="410"/>
            <ac:inkMk id="347" creationId="{A8C0689F-4379-41F0-BCC0-9DC8173CD1A3}"/>
          </ac:inkMkLst>
        </pc:inkChg>
        <pc:inkChg chg="mod">
          <ac:chgData name="仁園 呂" userId="eef67f80-1e14-4c90-a22b-aad4575b3ef9" providerId="ADAL" clId="{FC75A137-0438-4E64-A2F8-CF022979D0B8}" dt="2020-06-22T07:16:38.747" v="1322"/>
          <ac:inkMkLst>
            <pc:docMk/>
            <pc:sldMk cId="3756883375" sldId="410"/>
            <ac:inkMk id="348" creationId="{6B4F52B2-AC9A-4A96-8BBF-57C15B58C6FF}"/>
          </ac:inkMkLst>
        </pc:inkChg>
        <pc:inkChg chg="mod">
          <ac:chgData name="仁園 呂" userId="eef67f80-1e14-4c90-a22b-aad4575b3ef9" providerId="ADAL" clId="{FC75A137-0438-4E64-A2F8-CF022979D0B8}" dt="2020-06-22T07:16:38.747" v="1322"/>
          <ac:inkMkLst>
            <pc:docMk/>
            <pc:sldMk cId="3756883375" sldId="410"/>
            <ac:inkMk id="349" creationId="{E24BE22B-6E4E-422D-BB5C-7A747A20E226}"/>
          </ac:inkMkLst>
        </pc:inkChg>
        <pc:inkChg chg="mod">
          <ac:chgData name="仁園 呂" userId="eef67f80-1e14-4c90-a22b-aad4575b3ef9" providerId="ADAL" clId="{FC75A137-0438-4E64-A2F8-CF022979D0B8}" dt="2020-06-22T07:16:38.747" v="1322"/>
          <ac:inkMkLst>
            <pc:docMk/>
            <pc:sldMk cId="3756883375" sldId="410"/>
            <ac:inkMk id="350" creationId="{14122DA4-F2F4-47C6-BC3C-DD8296893D36}"/>
          </ac:inkMkLst>
        </pc:inkChg>
        <pc:inkChg chg="mod">
          <ac:chgData name="仁園 呂" userId="eef67f80-1e14-4c90-a22b-aad4575b3ef9" providerId="ADAL" clId="{FC75A137-0438-4E64-A2F8-CF022979D0B8}" dt="2020-06-22T07:16:38.747" v="1322"/>
          <ac:inkMkLst>
            <pc:docMk/>
            <pc:sldMk cId="3756883375" sldId="410"/>
            <ac:inkMk id="351" creationId="{06996271-0794-41BD-9B24-9FCF4664F48A}"/>
          </ac:inkMkLst>
        </pc:inkChg>
        <pc:inkChg chg="mod">
          <ac:chgData name="仁園 呂" userId="eef67f80-1e14-4c90-a22b-aad4575b3ef9" providerId="ADAL" clId="{FC75A137-0438-4E64-A2F8-CF022979D0B8}" dt="2020-06-22T07:16:38.747" v="1322"/>
          <ac:inkMkLst>
            <pc:docMk/>
            <pc:sldMk cId="3756883375" sldId="410"/>
            <ac:inkMk id="352" creationId="{2706F936-A420-4CCB-99A9-EAB1A46DF9B9}"/>
          </ac:inkMkLst>
        </pc:inkChg>
        <pc:inkChg chg="mod">
          <ac:chgData name="仁園 呂" userId="eef67f80-1e14-4c90-a22b-aad4575b3ef9" providerId="ADAL" clId="{FC75A137-0438-4E64-A2F8-CF022979D0B8}" dt="2020-06-22T07:16:38.747" v="1322"/>
          <ac:inkMkLst>
            <pc:docMk/>
            <pc:sldMk cId="3756883375" sldId="410"/>
            <ac:inkMk id="353" creationId="{DCEF3719-F62C-43EF-A99A-6451732C5DBC}"/>
          </ac:inkMkLst>
        </pc:inkChg>
        <pc:inkChg chg="mod">
          <ac:chgData name="仁園 呂" userId="eef67f80-1e14-4c90-a22b-aad4575b3ef9" providerId="ADAL" clId="{FC75A137-0438-4E64-A2F8-CF022979D0B8}" dt="2020-06-22T07:16:38.747" v="1322"/>
          <ac:inkMkLst>
            <pc:docMk/>
            <pc:sldMk cId="3756883375" sldId="410"/>
            <ac:inkMk id="354" creationId="{E249B09C-58CE-4BC6-BB0B-33339624D880}"/>
          </ac:inkMkLst>
        </pc:inkChg>
        <pc:inkChg chg="mod">
          <ac:chgData name="仁園 呂" userId="eef67f80-1e14-4c90-a22b-aad4575b3ef9" providerId="ADAL" clId="{FC75A137-0438-4E64-A2F8-CF022979D0B8}" dt="2020-06-22T07:16:38.747" v="1322"/>
          <ac:inkMkLst>
            <pc:docMk/>
            <pc:sldMk cId="3756883375" sldId="410"/>
            <ac:inkMk id="355" creationId="{D65ABA06-9B3A-4346-B06F-235EF13BB4BA}"/>
          </ac:inkMkLst>
        </pc:inkChg>
        <pc:inkChg chg="mod">
          <ac:chgData name="仁園 呂" userId="eef67f80-1e14-4c90-a22b-aad4575b3ef9" providerId="ADAL" clId="{FC75A137-0438-4E64-A2F8-CF022979D0B8}" dt="2020-06-22T07:16:38.747" v="1322"/>
          <ac:inkMkLst>
            <pc:docMk/>
            <pc:sldMk cId="3756883375" sldId="410"/>
            <ac:inkMk id="356" creationId="{44DFE9AE-B3A8-4F75-B188-564E7F3B898F}"/>
          </ac:inkMkLst>
        </pc:inkChg>
        <pc:inkChg chg="mod">
          <ac:chgData name="仁園 呂" userId="eef67f80-1e14-4c90-a22b-aad4575b3ef9" providerId="ADAL" clId="{FC75A137-0438-4E64-A2F8-CF022979D0B8}" dt="2020-06-22T07:16:38.747" v="1322"/>
          <ac:inkMkLst>
            <pc:docMk/>
            <pc:sldMk cId="3756883375" sldId="410"/>
            <ac:inkMk id="357" creationId="{69F13D4C-6D52-409F-9CA1-DED5E10DA9A6}"/>
          </ac:inkMkLst>
        </pc:inkChg>
        <pc:inkChg chg="mod">
          <ac:chgData name="仁園 呂" userId="eef67f80-1e14-4c90-a22b-aad4575b3ef9" providerId="ADAL" clId="{FC75A137-0438-4E64-A2F8-CF022979D0B8}" dt="2020-06-22T07:16:38.747" v="1322"/>
          <ac:inkMkLst>
            <pc:docMk/>
            <pc:sldMk cId="3756883375" sldId="410"/>
            <ac:inkMk id="358" creationId="{3F6ED397-8A50-48F1-8ABD-EDA9AF4C355D}"/>
          </ac:inkMkLst>
        </pc:inkChg>
        <pc:inkChg chg="mod">
          <ac:chgData name="仁園 呂" userId="eef67f80-1e14-4c90-a22b-aad4575b3ef9" providerId="ADAL" clId="{FC75A137-0438-4E64-A2F8-CF022979D0B8}" dt="2020-06-22T07:16:38.747" v="1322"/>
          <ac:inkMkLst>
            <pc:docMk/>
            <pc:sldMk cId="3756883375" sldId="410"/>
            <ac:inkMk id="359" creationId="{6955B865-9ED8-4C7A-BF1C-C900D325DE4B}"/>
          </ac:inkMkLst>
        </pc:inkChg>
        <pc:inkChg chg="mod">
          <ac:chgData name="仁園 呂" userId="eef67f80-1e14-4c90-a22b-aad4575b3ef9" providerId="ADAL" clId="{FC75A137-0438-4E64-A2F8-CF022979D0B8}" dt="2020-06-22T07:16:38.747" v="1322"/>
          <ac:inkMkLst>
            <pc:docMk/>
            <pc:sldMk cId="3756883375" sldId="410"/>
            <ac:inkMk id="360" creationId="{89EEA296-63E8-436D-BD1C-8DD523B24DCD}"/>
          </ac:inkMkLst>
        </pc:inkChg>
        <pc:inkChg chg="mod">
          <ac:chgData name="仁園 呂" userId="eef67f80-1e14-4c90-a22b-aad4575b3ef9" providerId="ADAL" clId="{FC75A137-0438-4E64-A2F8-CF022979D0B8}" dt="2020-06-22T07:16:38.747" v="1322"/>
          <ac:inkMkLst>
            <pc:docMk/>
            <pc:sldMk cId="3756883375" sldId="410"/>
            <ac:inkMk id="361" creationId="{36E22E64-6E38-484A-B8A5-C7DE261B1431}"/>
          </ac:inkMkLst>
        </pc:inkChg>
        <pc:inkChg chg="mod">
          <ac:chgData name="仁園 呂" userId="eef67f80-1e14-4c90-a22b-aad4575b3ef9" providerId="ADAL" clId="{FC75A137-0438-4E64-A2F8-CF022979D0B8}" dt="2020-06-22T07:16:38.747" v="1322"/>
          <ac:inkMkLst>
            <pc:docMk/>
            <pc:sldMk cId="3756883375" sldId="410"/>
            <ac:inkMk id="362" creationId="{55C0C5A1-48B6-4C3D-A66B-F82B65949983}"/>
          </ac:inkMkLst>
        </pc:inkChg>
        <pc:inkChg chg="mod">
          <ac:chgData name="仁園 呂" userId="eef67f80-1e14-4c90-a22b-aad4575b3ef9" providerId="ADAL" clId="{FC75A137-0438-4E64-A2F8-CF022979D0B8}" dt="2020-06-22T07:16:38.747" v="1322"/>
          <ac:inkMkLst>
            <pc:docMk/>
            <pc:sldMk cId="3756883375" sldId="410"/>
            <ac:inkMk id="364" creationId="{18E16F98-DBE3-461F-978D-F1E02BE162CD}"/>
          </ac:inkMkLst>
        </pc:inkChg>
        <pc:inkChg chg="mod">
          <ac:chgData name="仁園 呂" userId="eef67f80-1e14-4c90-a22b-aad4575b3ef9" providerId="ADAL" clId="{FC75A137-0438-4E64-A2F8-CF022979D0B8}" dt="2020-06-22T07:16:38.747" v="1322"/>
          <ac:inkMkLst>
            <pc:docMk/>
            <pc:sldMk cId="3756883375" sldId="410"/>
            <ac:inkMk id="365" creationId="{1967E7CF-F0E9-416B-887D-4829882DB302}"/>
          </ac:inkMkLst>
        </pc:inkChg>
        <pc:inkChg chg="mod">
          <ac:chgData name="仁園 呂" userId="eef67f80-1e14-4c90-a22b-aad4575b3ef9" providerId="ADAL" clId="{FC75A137-0438-4E64-A2F8-CF022979D0B8}" dt="2020-06-22T07:16:38.747" v="1322"/>
          <ac:inkMkLst>
            <pc:docMk/>
            <pc:sldMk cId="3756883375" sldId="410"/>
            <ac:inkMk id="366" creationId="{12A0365D-B27E-4D9D-9BAD-B2F7A5EAA788}"/>
          </ac:inkMkLst>
        </pc:inkChg>
        <pc:inkChg chg="mod">
          <ac:chgData name="仁園 呂" userId="eef67f80-1e14-4c90-a22b-aad4575b3ef9" providerId="ADAL" clId="{FC75A137-0438-4E64-A2F8-CF022979D0B8}" dt="2020-06-22T07:16:38.747" v="1322"/>
          <ac:inkMkLst>
            <pc:docMk/>
            <pc:sldMk cId="3756883375" sldId="410"/>
            <ac:inkMk id="367" creationId="{255267D7-560F-4113-8754-CD19D4DB468C}"/>
          </ac:inkMkLst>
        </pc:inkChg>
        <pc:inkChg chg="mod">
          <ac:chgData name="仁園 呂" userId="eef67f80-1e14-4c90-a22b-aad4575b3ef9" providerId="ADAL" clId="{FC75A137-0438-4E64-A2F8-CF022979D0B8}" dt="2020-06-22T07:16:38.747" v="1322"/>
          <ac:inkMkLst>
            <pc:docMk/>
            <pc:sldMk cId="3756883375" sldId="410"/>
            <ac:inkMk id="368" creationId="{F8AE937E-DE8F-4A2C-BD8E-EC3AF43321E7}"/>
          </ac:inkMkLst>
        </pc:inkChg>
        <pc:inkChg chg="mod">
          <ac:chgData name="仁園 呂" userId="eef67f80-1e14-4c90-a22b-aad4575b3ef9" providerId="ADAL" clId="{FC75A137-0438-4E64-A2F8-CF022979D0B8}" dt="2020-06-22T07:16:38.747" v="1322"/>
          <ac:inkMkLst>
            <pc:docMk/>
            <pc:sldMk cId="3756883375" sldId="410"/>
            <ac:inkMk id="369" creationId="{AD66A6ED-8CAA-40D7-AB41-C929B657ED9D}"/>
          </ac:inkMkLst>
        </pc:inkChg>
        <pc:inkChg chg="mod">
          <ac:chgData name="仁園 呂" userId="eef67f80-1e14-4c90-a22b-aad4575b3ef9" providerId="ADAL" clId="{FC75A137-0438-4E64-A2F8-CF022979D0B8}" dt="2020-06-22T07:16:38.747" v="1322"/>
          <ac:inkMkLst>
            <pc:docMk/>
            <pc:sldMk cId="3756883375" sldId="410"/>
            <ac:inkMk id="370" creationId="{0AFC549E-250F-4FB8-A407-63F0482273CA}"/>
          </ac:inkMkLst>
        </pc:inkChg>
        <pc:inkChg chg="mod">
          <ac:chgData name="仁園 呂" userId="eef67f80-1e14-4c90-a22b-aad4575b3ef9" providerId="ADAL" clId="{FC75A137-0438-4E64-A2F8-CF022979D0B8}" dt="2020-06-22T07:16:38.747" v="1322"/>
          <ac:inkMkLst>
            <pc:docMk/>
            <pc:sldMk cId="3756883375" sldId="410"/>
            <ac:inkMk id="371" creationId="{C8744D40-DCEB-471A-877E-580F31B04F3B}"/>
          </ac:inkMkLst>
        </pc:inkChg>
        <pc:inkChg chg="mod">
          <ac:chgData name="仁園 呂" userId="eef67f80-1e14-4c90-a22b-aad4575b3ef9" providerId="ADAL" clId="{FC75A137-0438-4E64-A2F8-CF022979D0B8}" dt="2020-06-22T07:16:38.747" v="1322"/>
          <ac:inkMkLst>
            <pc:docMk/>
            <pc:sldMk cId="3756883375" sldId="410"/>
            <ac:inkMk id="372" creationId="{705D8E84-FE9B-4F2E-B962-66FB3EEC9C35}"/>
          </ac:inkMkLst>
        </pc:inkChg>
        <pc:inkChg chg="mod">
          <ac:chgData name="仁園 呂" userId="eef67f80-1e14-4c90-a22b-aad4575b3ef9" providerId="ADAL" clId="{FC75A137-0438-4E64-A2F8-CF022979D0B8}" dt="2020-06-22T07:16:38.747" v="1322"/>
          <ac:inkMkLst>
            <pc:docMk/>
            <pc:sldMk cId="3756883375" sldId="410"/>
            <ac:inkMk id="373" creationId="{AD0EB1CB-6BC4-4F8B-8368-F1678C415424}"/>
          </ac:inkMkLst>
        </pc:inkChg>
        <pc:inkChg chg="mod">
          <ac:chgData name="仁園 呂" userId="eef67f80-1e14-4c90-a22b-aad4575b3ef9" providerId="ADAL" clId="{FC75A137-0438-4E64-A2F8-CF022979D0B8}" dt="2020-06-22T07:16:38.747" v="1322"/>
          <ac:inkMkLst>
            <pc:docMk/>
            <pc:sldMk cId="3756883375" sldId="410"/>
            <ac:inkMk id="376" creationId="{8299327C-D63B-4AE6-AFB0-AF2782B9FE5E}"/>
          </ac:inkMkLst>
        </pc:inkChg>
        <pc:inkChg chg="mod">
          <ac:chgData name="仁園 呂" userId="eef67f80-1e14-4c90-a22b-aad4575b3ef9" providerId="ADAL" clId="{FC75A137-0438-4E64-A2F8-CF022979D0B8}" dt="2020-06-22T07:16:38.747" v="1322"/>
          <ac:inkMkLst>
            <pc:docMk/>
            <pc:sldMk cId="3756883375" sldId="410"/>
            <ac:inkMk id="378" creationId="{444D2132-AD90-4B03-8A85-F237B1F6E70C}"/>
          </ac:inkMkLst>
        </pc:inkChg>
        <pc:inkChg chg="mod">
          <ac:chgData name="仁園 呂" userId="eef67f80-1e14-4c90-a22b-aad4575b3ef9" providerId="ADAL" clId="{FC75A137-0438-4E64-A2F8-CF022979D0B8}" dt="2020-06-22T07:16:38.747" v="1322"/>
          <ac:inkMkLst>
            <pc:docMk/>
            <pc:sldMk cId="3756883375" sldId="410"/>
            <ac:inkMk id="379" creationId="{848CDB8E-4E00-424E-8E8A-DFA5F27F30B3}"/>
          </ac:inkMkLst>
        </pc:inkChg>
        <pc:inkChg chg="mod">
          <ac:chgData name="仁園 呂" userId="eef67f80-1e14-4c90-a22b-aad4575b3ef9" providerId="ADAL" clId="{FC75A137-0438-4E64-A2F8-CF022979D0B8}" dt="2020-06-22T07:16:38.747" v="1322"/>
          <ac:inkMkLst>
            <pc:docMk/>
            <pc:sldMk cId="3756883375" sldId="410"/>
            <ac:inkMk id="380" creationId="{FF613F18-7CE0-4BDB-B71B-CF791AEAE90B}"/>
          </ac:inkMkLst>
        </pc:inkChg>
        <pc:inkChg chg="mod">
          <ac:chgData name="仁園 呂" userId="eef67f80-1e14-4c90-a22b-aad4575b3ef9" providerId="ADAL" clId="{FC75A137-0438-4E64-A2F8-CF022979D0B8}" dt="2020-06-22T07:16:38.747" v="1322"/>
          <ac:inkMkLst>
            <pc:docMk/>
            <pc:sldMk cId="3756883375" sldId="410"/>
            <ac:inkMk id="381" creationId="{4C58A34D-B5A7-4C96-8E64-BE3D12EA8D54}"/>
          </ac:inkMkLst>
        </pc:inkChg>
        <pc:inkChg chg="mod">
          <ac:chgData name="仁園 呂" userId="eef67f80-1e14-4c90-a22b-aad4575b3ef9" providerId="ADAL" clId="{FC75A137-0438-4E64-A2F8-CF022979D0B8}" dt="2020-06-22T07:16:38.747" v="1322"/>
          <ac:inkMkLst>
            <pc:docMk/>
            <pc:sldMk cId="3756883375" sldId="410"/>
            <ac:inkMk id="382" creationId="{73355167-BC5C-453D-B463-D5E800FBC02F}"/>
          </ac:inkMkLst>
        </pc:inkChg>
        <pc:inkChg chg="mod">
          <ac:chgData name="仁園 呂" userId="eef67f80-1e14-4c90-a22b-aad4575b3ef9" providerId="ADAL" clId="{FC75A137-0438-4E64-A2F8-CF022979D0B8}" dt="2020-06-22T07:16:38.747" v="1322"/>
          <ac:inkMkLst>
            <pc:docMk/>
            <pc:sldMk cId="3756883375" sldId="410"/>
            <ac:inkMk id="383" creationId="{E14F1612-ACEE-49F8-A4EA-5C3CABA5FD23}"/>
          </ac:inkMkLst>
        </pc:inkChg>
        <pc:inkChg chg="mod">
          <ac:chgData name="仁園 呂" userId="eef67f80-1e14-4c90-a22b-aad4575b3ef9" providerId="ADAL" clId="{FC75A137-0438-4E64-A2F8-CF022979D0B8}" dt="2020-06-22T07:16:38.747" v="1322"/>
          <ac:inkMkLst>
            <pc:docMk/>
            <pc:sldMk cId="3756883375" sldId="410"/>
            <ac:inkMk id="384" creationId="{9F759742-0BDA-43BB-83A7-2B186DC620A3}"/>
          </ac:inkMkLst>
        </pc:inkChg>
        <pc:inkChg chg="mod">
          <ac:chgData name="仁園 呂" userId="eef67f80-1e14-4c90-a22b-aad4575b3ef9" providerId="ADAL" clId="{FC75A137-0438-4E64-A2F8-CF022979D0B8}" dt="2020-06-22T07:16:38.747" v="1322"/>
          <ac:inkMkLst>
            <pc:docMk/>
            <pc:sldMk cId="3756883375" sldId="410"/>
            <ac:inkMk id="385" creationId="{E359B9B3-0525-48D5-A1AA-B2D329BEFA1A}"/>
          </ac:inkMkLst>
        </pc:inkChg>
        <pc:inkChg chg="mod">
          <ac:chgData name="仁園 呂" userId="eef67f80-1e14-4c90-a22b-aad4575b3ef9" providerId="ADAL" clId="{FC75A137-0438-4E64-A2F8-CF022979D0B8}" dt="2020-06-22T07:16:38.747" v="1322"/>
          <ac:inkMkLst>
            <pc:docMk/>
            <pc:sldMk cId="3756883375" sldId="410"/>
            <ac:inkMk id="386" creationId="{961C937A-0095-4A49-8E1A-100AC3B0970D}"/>
          </ac:inkMkLst>
        </pc:inkChg>
        <pc:inkChg chg="mod">
          <ac:chgData name="仁園 呂" userId="eef67f80-1e14-4c90-a22b-aad4575b3ef9" providerId="ADAL" clId="{FC75A137-0438-4E64-A2F8-CF022979D0B8}" dt="2020-06-22T07:16:38.747" v="1322"/>
          <ac:inkMkLst>
            <pc:docMk/>
            <pc:sldMk cId="3756883375" sldId="410"/>
            <ac:inkMk id="387" creationId="{9995CD1D-E407-4A4A-B793-6B036123504D}"/>
          </ac:inkMkLst>
        </pc:inkChg>
        <pc:inkChg chg="mod">
          <ac:chgData name="仁園 呂" userId="eef67f80-1e14-4c90-a22b-aad4575b3ef9" providerId="ADAL" clId="{FC75A137-0438-4E64-A2F8-CF022979D0B8}" dt="2020-06-22T07:16:38.747" v="1322"/>
          <ac:inkMkLst>
            <pc:docMk/>
            <pc:sldMk cId="3756883375" sldId="410"/>
            <ac:inkMk id="388" creationId="{2D3E13AF-2660-441E-8D85-FB36DFF36D71}"/>
          </ac:inkMkLst>
        </pc:inkChg>
        <pc:inkChg chg="mod">
          <ac:chgData name="仁園 呂" userId="eef67f80-1e14-4c90-a22b-aad4575b3ef9" providerId="ADAL" clId="{FC75A137-0438-4E64-A2F8-CF022979D0B8}" dt="2020-06-22T07:16:38.747" v="1322"/>
          <ac:inkMkLst>
            <pc:docMk/>
            <pc:sldMk cId="3756883375" sldId="410"/>
            <ac:inkMk id="389" creationId="{CDDEFF2B-2D1E-4B51-996C-1F0AE7CB9558}"/>
          </ac:inkMkLst>
        </pc:inkChg>
        <pc:inkChg chg="mod">
          <ac:chgData name="仁園 呂" userId="eef67f80-1e14-4c90-a22b-aad4575b3ef9" providerId="ADAL" clId="{FC75A137-0438-4E64-A2F8-CF022979D0B8}" dt="2020-06-22T07:16:38.747" v="1322"/>
          <ac:inkMkLst>
            <pc:docMk/>
            <pc:sldMk cId="3756883375" sldId="410"/>
            <ac:inkMk id="390" creationId="{FDD9E49A-DD66-43FF-BA87-DA4BDCF48489}"/>
          </ac:inkMkLst>
        </pc:inkChg>
        <pc:inkChg chg="mod">
          <ac:chgData name="仁園 呂" userId="eef67f80-1e14-4c90-a22b-aad4575b3ef9" providerId="ADAL" clId="{FC75A137-0438-4E64-A2F8-CF022979D0B8}" dt="2020-06-22T07:16:38.747" v="1322"/>
          <ac:inkMkLst>
            <pc:docMk/>
            <pc:sldMk cId="3756883375" sldId="410"/>
            <ac:inkMk id="391" creationId="{C4B3D1E8-961D-4480-8959-18C7F91C89F2}"/>
          </ac:inkMkLst>
        </pc:inkChg>
        <pc:inkChg chg="mod">
          <ac:chgData name="仁園 呂" userId="eef67f80-1e14-4c90-a22b-aad4575b3ef9" providerId="ADAL" clId="{FC75A137-0438-4E64-A2F8-CF022979D0B8}" dt="2020-06-22T07:16:38.747" v="1322"/>
          <ac:inkMkLst>
            <pc:docMk/>
            <pc:sldMk cId="3756883375" sldId="410"/>
            <ac:inkMk id="392" creationId="{960C0B3C-0F9F-4705-8BB8-94983CC6555C}"/>
          </ac:inkMkLst>
        </pc:inkChg>
        <pc:inkChg chg="mod">
          <ac:chgData name="仁園 呂" userId="eef67f80-1e14-4c90-a22b-aad4575b3ef9" providerId="ADAL" clId="{FC75A137-0438-4E64-A2F8-CF022979D0B8}" dt="2020-06-22T07:16:38.747" v="1322"/>
          <ac:inkMkLst>
            <pc:docMk/>
            <pc:sldMk cId="3756883375" sldId="410"/>
            <ac:inkMk id="393" creationId="{54D608AB-3E25-4393-9422-E1D508D78D8A}"/>
          </ac:inkMkLst>
        </pc:inkChg>
        <pc:inkChg chg="mod">
          <ac:chgData name="仁園 呂" userId="eef67f80-1e14-4c90-a22b-aad4575b3ef9" providerId="ADAL" clId="{FC75A137-0438-4E64-A2F8-CF022979D0B8}" dt="2020-06-22T07:16:38.747" v="1322"/>
          <ac:inkMkLst>
            <pc:docMk/>
            <pc:sldMk cId="3756883375" sldId="410"/>
            <ac:inkMk id="394" creationId="{79C39B4E-3BB7-4A85-83B5-5BFD135E9B35}"/>
          </ac:inkMkLst>
        </pc:inkChg>
        <pc:inkChg chg="mod">
          <ac:chgData name="仁園 呂" userId="eef67f80-1e14-4c90-a22b-aad4575b3ef9" providerId="ADAL" clId="{FC75A137-0438-4E64-A2F8-CF022979D0B8}" dt="2020-06-22T07:16:38.747" v="1322"/>
          <ac:inkMkLst>
            <pc:docMk/>
            <pc:sldMk cId="3756883375" sldId="410"/>
            <ac:inkMk id="395" creationId="{0E895F94-3321-4E51-87C0-2C5010DB8ECF}"/>
          </ac:inkMkLst>
        </pc:inkChg>
        <pc:inkChg chg="mod">
          <ac:chgData name="仁園 呂" userId="eef67f80-1e14-4c90-a22b-aad4575b3ef9" providerId="ADAL" clId="{FC75A137-0438-4E64-A2F8-CF022979D0B8}" dt="2020-06-22T07:16:38.747" v="1322"/>
          <ac:inkMkLst>
            <pc:docMk/>
            <pc:sldMk cId="3756883375" sldId="410"/>
            <ac:inkMk id="396" creationId="{4D5F1B45-6D2E-4FC4-846C-00AFEDAE294A}"/>
          </ac:inkMkLst>
        </pc:inkChg>
        <pc:inkChg chg="mod">
          <ac:chgData name="仁園 呂" userId="eef67f80-1e14-4c90-a22b-aad4575b3ef9" providerId="ADAL" clId="{FC75A137-0438-4E64-A2F8-CF022979D0B8}" dt="2020-06-22T07:16:38.747" v="1322"/>
          <ac:inkMkLst>
            <pc:docMk/>
            <pc:sldMk cId="3756883375" sldId="410"/>
            <ac:inkMk id="397" creationId="{6E380273-4ACE-4105-A1DC-AEA6A744C3AF}"/>
          </ac:inkMkLst>
        </pc:inkChg>
        <pc:inkChg chg="mod">
          <ac:chgData name="仁園 呂" userId="eef67f80-1e14-4c90-a22b-aad4575b3ef9" providerId="ADAL" clId="{FC75A137-0438-4E64-A2F8-CF022979D0B8}" dt="2020-06-22T07:16:38.747" v="1322"/>
          <ac:inkMkLst>
            <pc:docMk/>
            <pc:sldMk cId="3756883375" sldId="410"/>
            <ac:inkMk id="398" creationId="{DCBC007A-8C0D-4D2D-BE74-BEB1082F0B7B}"/>
          </ac:inkMkLst>
        </pc:inkChg>
        <pc:inkChg chg="mod">
          <ac:chgData name="仁園 呂" userId="eef67f80-1e14-4c90-a22b-aad4575b3ef9" providerId="ADAL" clId="{FC75A137-0438-4E64-A2F8-CF022979D0B8}" dt="2020-06-22T07:16:38.747" v="1322"/>
          <ac:inkMkLst>
            <pc:docMk/>
            <pc:sldMk cId="3756883375" sldId="410"/>
            <ac:inkMk id="399" creationId="{2FBA13E5-D713-493C-85C5-C75A8152311D}"/>
          </ac:inkMkLst>
        </pc:inkChg>
        <pc:inkChg chg="mod">
          <ac:chgData name="仁園 呂" userId="eef67f80-1e14-4c90-a22b-aad4575b3ef9" providerId="ADAL" clId="{FC75A137-0438-4E64-A2F8-CF022979D0B8}" dt="2020-06-22T07:16:38.747" v="1322"/>
          <ac:inkMkLst>
            <pc:docMk/>
            <pc:sldMk cId="3756883375" sldId="410"/>
            <ac:inkMk id="400" creationId="{0FF68557-0F58-40E2-9838-D10978C51392}"/>
          </ac:inkMkLst>
        </pc:inkChg>
        <pc:inkChg chg="mod">
          <ac:chgData name="仁園 呂" userId="eef67f80-1e14-4c90-a22b-aad4575b3ef9" providerId="ADAL" clId="{FC75A137-0438-4E64-A2F8-CF022979D0B8}" dt="2020-06-22T07:16:38.747" v="1322"/>
          <ac:inkMkLst>
            <pc:docMk/>
            <pc:sldMk cId="3756883375" sldId="410"/>
            <ac:inkMk id="401" creationId="{0DA5624E-4DCF-4237-A5F2-24CD0C7B8010}"/>
          </ac:inkMkLst>
        </pc:inkChg>
        <pc:inkChg chg="mod">
          <ac:chgData name="仁園 呂" userId="eef67f80-1e14-4c90-a22b-aad4575b3ef9" providerId="ADAL" clId="{FC75A137-0438-4E64-A2F8-CF022979D0B8}" dt="2020-06-22T07:16:38.747" v="1322"/>
          <ac:inkMkLst>
            <pc:docMk/>
            <pc:sldMk cId="3756883375" sldId="410"/>
            <ac:inkMk id="402" creationId="{112311F3-7498-482E-8B86-C4754067B779}"/>
          </ac:inkMkLst>
        </pc:inkChg>
        <pc:inkChg chg="mod">
          <ac:chgData name="仁園 呂" userId="eef67f80-1e14-4c90-a22b-aad4575b3ef9" providerId="ADAL" clId="{FC75A137-0438-4E64-A2F8-CF022979D0B8}" dt="2020-06-22T07:16:38.747" v="1322"/>
          <ac:inkMkLst>
            <pc:docMk/>
            <pc:sldMk cId="3756883375" sldId="410"/>
            <ac:inkMk id="403" creationId="{C47E4714-CD65-4A28-9A49-29F2EED0BCA9}"/>
          </ac:inkMkLst>
        </pc:inkChg>
        <pc:inkChg chg="mod">
          <ac:chgData name="仁園 呂" userId="eef67f80-1e14-4c90-a22b-aad4575b3ef9" providerId="ADAL" clId="{FC75A137-0438-4E64-A2F8-CF022979D0B8}" dt="2020-06-22T07:16:38.747" v="1322"/>
          <ac:inkMkLst>
            <pc:docMk/>
            <pc:sldMk cId="3756883375" sldId="410"/>
            <ac:inkMk id="404" creationId="{1C7E02D8-99D5-4F70-9F63-2E7B0DC55F19}"/>
          </ac:inkMkLst>
        </pc:inkChg>
        <pc:inkChg chg="mod">
          <ac:chgData name="仁園 呂" userId="eef67f80-1e14-4c90-a22b-aad4575b3ef9" providerId="ADAL" clId="{FC75A137-0438-4E64-A2F8-CF022979D0B8}" dt="2020-06-22T07:16:38.747" v="1322"/>
          <ac:inkMkLst>
            <pc:docMk/>
            <pc:sldMk cId="3756883375" sldId="410"/>
            <ac:inkMk id="405" creationId="{2DBD865F-5F4B-4400-97FA-F18AF866BF79}"/>
          </ac:inkMkLst>
        </pc:inkChg>
        <pc:inkChg chg="mod">
          <ac:chgData name="仁園 呂" userId="eef67f80-1e14-4c90-a22b-aad4575b3ef9" providerId="ADAL" clId="{FC75A137-0438-4E64-A2F8-CF022979D0B8}" dt="2020-06-22T07:16:38.747" v="1322"/>
          <ac:inkMkLst>
            <pc:docMk/>
            <pc:sldMk cId="3756883375" sldId="410"/>
            <ac:inkMk id="406" creationId="{A0A7DCBD-474D-4DD6-9CCA-B72F10503058}"/>
          </ac:inkMkLst>
        </pc:inkChg>
        <pc:inkChg chg="mod">
          <ac:chgData name="仁園 呂" userId="eef67f80-1e14-4c90-a22b-aad4575b3ef9" providerId="ADAL" clId="{FC75A137-0438-4E64-A2F8-CF022979D0B8}" dt="2020-06-22T07:16:38.747" v="1322"/>
          <ac:inkMkLst>
            <pc:docMk/>
            <pc:sldMk cId="3756883375" sldId="410"/>
            <ac:inkMk id="407" creationId="{CB94114F-0E09-4AA4-9FC7-A52CA6FB95E6}"/>
          </ac:inkMkLst>
        </pc:inkChg>
        <pc:inkChg chg="mod">
          <ac:chgData name="仁園 呂" userId="eef67f80-1e14-4c90-a22b-aad4575b3ef9" providerId="ADAL" clId="{FC75A137-0438-4E64-A2F8-CF022979D0B8}" dt="2020-06-22T07:16:38.747" v="1322"/>
          <ac:inkMkLst>
            <pc:docMk/>
            <pc:sldMk cId="3756883375" sldId="410"/>
            <ac:inkMk id="408" creationId="{FFEF1DE9-DC46-4519-B992-FD520C32739D}"/>
          </ac:inkMkLst>
        </pc:inkChg>
        <pc:inkChg chg="mod">
          <ac:chgData name="仁園 呂" userId="eef67f80-1e14-4c90-a22b-aad4575b3ef9" providerId="ADAL" clId="{FC75A137-0438-4E64-A2F8-CF022979D0B8}" dt="2020-06-22T07:16:38.747" v="1322"/>
          <ac:inkMkLst>
            <pc:docMk/>
            <pc:sldMk cId="3756883375" sldId="410"/>
            <ac:inkMk id="409" creationId="{7D70E00F-42EF-44E2-A4C2-4340FD5235CA}"/>
          </ac:inkMkLst>
        </pc:inkChg>
        <pc:inkChg chg="mod">
          <ac:chgData name="仁園 呂" userId="eef67f80-1e14-4c90-a22b-aad4575b3ef9" providerId="ADAL" clId="{FC75A137-0438-4E64-A2F8-CF022979D0B8}" dt="2020-06-22T07:16:38.747" v="1322"/>
          <ac:inkMkLst>
            <pc:docMk/>
            <pc:sldMk cId="3756883375" sldId="410"/>
            <ac:inkMk id="410" creationId="{085FB122-D751-4315-A1A8-BE08FEA60A2E}"/>
          </ac:inkMkLst>
        </pc:inkChg>
        <pc:inkChg chg="mod">
          <ac:chgData name="仁園 呂" userId="eef67f80-1e14-4c90-a22b-aad4575b3ef9" providerId="ADAL" clId="{FC75A137-0438-4E64-A2F8-CF022979D0B8}" dt="2020-06-22T07:16:38.747" v="1322"/>
          <ac:inkMkLst>
            <pc:docMk/>
            <pc:sldMk cId="3756883375" sldId="410"/>
            <ac:inkMk id="411" creationId="{3886B49A-CFCF-4C8B-95BE-1DCF307DDD29}"/>
          </ac:inkMkLst>
        </pc:inkChg>
        <pc:inkChg chg="mod">
          <ac:chgData name="仁園 呂" userId="eef67f80-1e14-4c90-a22b-aad4575b3ef9" providerId="ADAL" clId="{FC75A137-0438-4E64-A2F8-CF022979D0B8}" dt="2020-06-22T07:16:38.747" v="1322"/>
          <ac:inkMkLst>
            <pc:docMk/>
            <pc:sldMk cId="3756883375" sldId="410"/>
            <ac:inkMk id="412" creationId="{E2506563-A50B-4C18-A2B2-A35A33335BE9}"/>
          </ac:inkMkLst>
        </pc:inkChg>
      </pc:sldChg>
      <pc:sldChg chg="addSp delSp modSp modAnim">
        <pc:chgData name="仁園 呂" userId="eef67f80-1e14-4c90-a22b-aad4575b3ef9" providerId="ADAL" clId="{FC75A137-0438-4E64-A2F8-CF022979D0B8}" dt="2020-06-22T05:35:56.787" v="1272"/>
        <pc:sldMkLst>
          <pc:docMk/>
          <pc:sldMk cId="1275591465" sldId="412"/>
        </pc:sldMkLst>
        <pc:grpChg chg="mod">
          <ac:chgData name="仁園 呂" userId="eef67f80-1e14-4c90-a22b-aad4575b3ef9" providerId="ADAL" clId="{FC75A137-0438-4E64-A2F8-CF022979D0B8}" dt="2020-06-22T05:29:29.690" v="1232"/>
          <ac:grpSpMkLst>
            <pc:docMk/>
            <pc:sldMk cId="1275591465" sldId="412"/>
            <ac:grpSpMk id="11" creationId="{C713D73D-CFE2-44EF-9638-43E39DAEF4F7}"/>
          </ac:grpSpMkLst>
        </pc:grpChg>
        <pc:grpChg chg="mod">
          <ac:chgData name="仁園 呂" userId="eef67f80-1e14-4c90-a22b-aad4575b3ef9" providerId="ADAL" clId="{FC75A137-0438-4E64-A2F8-CF022979D0B8}" dt="2020-06-22T05:29:35.319" v="1233"/>
          <ac:grpSpMkLst>
            <pc:docMk/>
            <pc:sldMk cId="1275591465" sldId="412"/>
            <ac:grpSpMk id="26" creationId="{B21BA874-BD0A-40B5-B339-3AB260420CD4}"/>
          </ac:grpSpMkLst>
        </pc:grpChg>
        <pc:grpChg chg="mod">
          <ac:chgData name="仁園 呂" userId="eef67f80-1e14-4c90-a22b-aad4575b3ef9" providerId="ADAL" clId="{FC75A137-0438-4E64-A2F8-CF022979D0B8}" dt="2020-06-22T05:29:35.319" v="1233"/>
          <ac:grpSpMkLst>
            <pc:docMk/>
            <pc:sldMk cId="1275591465" sldId="412"/>
            <ac:grpSpMk id="27" creationId="{DC9C0D20-0500-416D-A6B7-821D5F6A90F1}"/>
          </ac:grpSpMkLst>
        </pc:grpChg>
        <pc:grpChg chg="mod">
          <ac:chgData name="仁園 呂" userId="eef67f80-1e14-4c90-a22b-aad4575b3ef9" providerId="ADAL" clId="{FC75A137-0438-4E64-A2F8-CF022979D0B8}" dt="2020-06-22T05:29:37.978" v="1234"/>
          <ac:grpSpMkLst>
            <pc:docMk/>
            <pc:sldMk cId="1275591465" sldId="412"/>
            <ac:grpSpMk id="34" creationId="{7E5D6D6D-CA04-4C04-A63A-B5E96ED116EC}"/>
          </ac:grpSpMkLst>
        </pc:grpChg>
        <pc:grpChg chg="del mod">
          <ac:chgData name="仁園 呂" userId="eef67f80-1e14-4c90-a22b-aad4575b3ef9" providerId="ADAL" clId="{FC75A137-0438-4E64-A2F8-CF022979D0B8}" dt="2020-06-22T05:30:07.107" v="1236"/>
          <ac:grpSpMkLst>
            <pc:docMk/>
            <pc:sldMk cId="1275591465" sldId="412"/>
            <ac:grpSpMk id="40" creationId="{D98F239A-DE03-41B5-804B-05A652464085}"/>
          </ac:grpSpMkLst>
        </pc:grpChg>
        <pc:grpChg chg="mod">
          <ac:chgData name="仁園 呂" userId="eef67f80-1e14-4c90-a22b-aad4575b3ef9" providerId="ADAL" clId="{FC75A137-0438-4E64-A2F8-CF022979D0B8}" dt="2020-06-22T05:30:03.989" v="1235"/>
          <ac:grpSpMkLst>
            <pc:docMk/>
            <pc:sldMk cId="1275591465" sldId="412"/>
            <ac:grpSpMk id="41" creationId="{7B70C1B5-8679-450A-A31D-DCED9C6B9E9D}"/>
          </ac:grpSpMkLst>
        </pc:grpChg>
        <pc:grpChg chg="del mod">
          <ac:chgData name="仁園 呂" userId="eef67f80-1e14-4c90-a22b-aad4575b3ef9" providerId="ADAL" clId="{FC75A137-0438-4E64-A2F8-CF022979D0B8}" dt="2020-06-22T05:30:07.107" v="1236"/>
          <ac:grpSpMkLst>
            <pc:docMk/>
            <pc:sldMk cId="1275591465" sldId="412"/>
            <ac:grpSpMk id="48" creationId="{6F0F2BCE-3B10-41AC-B0D3-39893E37E3F2}"/>
          </ac:grpSpMkLst>
        </pc:grpChg>
        <pc:grpChg chg="mod">
          <ac:chgData name="仁園 呂" userId="eef67f80-1e14-4c90-a22b-aad4575b3ef9" providerId="ADAL" clId="{FC75A137-0438-4E64-A2F8-CF022979D0B8}" dt="2020-06-22T05:30:07.107" v="1236"/>
          <ac:grpSpMkLst>
            <pc:docMk/>
            <pc:sldMk cId="1275591465" sldId="412"/>
            <ac:grpSpMk id="49" creationId="{655FC4B5-3FA4-4B36-AD88-DD1F8C64E5C2}"/>
          </ac:grpSpMkLst>
        </pc:grpChg>
        <pc:grpChg chg="mod">
          <ac:chgData name="仁園 呂" userId="eef67f80-1e14-4c90-a22b-aad4575b3ef9" providerId="ADAL" clId="{FC75A137-0438-4E64-A2F8-CF022979D0B8}" dt="2020-06-22T05:30:11.427" v="1237"/>
          <ac:grpSpMkLst>
            <pc:docMk/>
            <pc:sldMk cId="1275591465" sldId="412"/>
            <ac:grpSpMk id="60" creationId="{E2076519-1A4E-4463-8FB1-F60BCC57EC60}"/>
          </ac:grpSpMkLst>
        </pc:grpChg>
        <pc:grpChg chg="mod">
          <ac:chgData name="仁園 呂" userId="eef67f80-1e14-4c90-a22b-aad4575b3ef9" providerId="ADAL" clId="{FC75A137-0438-4E64-A2F8-CF022979D0B8}" dt="2020-06-22T05:30:11.427" v="1237"/>
          <ac:grpSpMkLst>
            <pc:docMk/>
            <pc:sldMk cId="1275591465" sldId="412"/>
            <ac:grpSpMk id="61" creationId="{62CADDA1-25FA-47E4-B563-969056CA23A6}"/>
          </ac:grpSpMkLst>
        </pc:grpChg>
        <pc:grpChg chg="mod">
          <ac:chgData name="仁園 呂" userId="eef67f80-1e14-4c90-a22b-aad4575b3ef9" providerId="ADAL" clId="{FC75A137-0438-4E64-A2F8-CF022979D0B8}" dt="2020-06-22T05:30:22.574" v="1238"/>
          <ac:grpSpMkLst>
            <pc:docMk/>
            <pc:sldMk cId="1275591465" sldId="412"/>
            <ac:grpSpMk id="76" creationId="{DDDB82EE-EEDD-4C92-BED5-8261A0266B71}"/>
          </ac:grpSpMkLst>
        </pc:grpChg>
        <pc:grpChg chg="mod">
          <ac:chgData name="仁園 呂" userId="eef67f80-1e14-4c90-a22b-aad4575b3ef9" providerId="ADAL" clId="{FC75A137-0438-4E64-A2F8-CF022979D0B8}" dt="2020-06-22T05:30:22.574" v="1238"/>
          <ac:grpSpMkLst>
            <pc:docMk/>
            <pc:sldMk cId="1275591465" sldId="412"/>
            <ac:grpSpMk id="77" creationId="{E0F5A9A2-A69C-4205-A63C-4F061D779BFE}"/>
          </ac:grpSpMkLst>
        </pc:grpChg>
        <pc:grpChg chg="mod">
          <ac:chgData name="仁園 呂" userId="eef67f80-1e14-4c90-a22b-aad4575b3ef9" providerId="ADAL" clId="{FC75A137-0438-4E64-A2F8-CF022979D0B8}" dt="2020-06-22T05:30:30.205" v="1239"/>
          <ac:grpSpMkLst>
            <pc:docMk/>
            <pc:sldMk cId="1275591465" sldId="412"/>
            <ac:grpSpMk id="93" creationId="{B2CE8CC6-0926-4C03-BF3A-5D9119D4224F}"/>
          </ac:grpSpMkLst>
        </pc:grpChg>
        <pc:grpChg chg="mod">
          <ac:chgData name="仁園 呂" userId="eef67f80-1e14-4c90-a22b-aad4575b3ef9" providerId="ADAL" clId="{FC75A137-0438-4E64-A2F8-CF022979D0B8}" dt="2020-06-22T05:30:30.205" v="1239"/>
          <ac:grpSpMkLst>
            <pc:docMk/>
            <pc:sldMk cId="1275591465" sldId="412"/>
            <ac:grpSpMk id="94" creationId="{F9CD379C-8985-4377-A086-5E36C1D63E4E}"/>
          </ac:grpSpMkLst>
        </pc:grpChg>
        <pc:grpChg chg="mod">
          <ac:chgData name="仁園 呂" userId="eef67f80-1e14-4c90-a22b-aad4575b3ef9" providerId="ADAL" clId="{FC75A137-0438-4E64-A2F8-CF022979D0B8}" dt="2020-06-22T05:30:30.205" v="1239"/>
          <ac:grpSpMkLst>
            <pc:docMk/>
            <pc:sldMk cId="1275591465" sldId="412"/>
            <ac:grpSpMk id="95" creationId="{5CAAAFE2-B09F-49AB-8C8E-A73497D3B03E}"/>
          </ac:grpSpMkLst>
        </pc:grpChg>
        <pc:grpChg chg="mod">
          <ac:chgData name="仁園 呂" userId="eef67f80-1e14-4c90-a22b-aad4575b3ef9" providerId="ADAL" clId="{FC75A137-0438-4E64-A2F8-CF022979D0B8}" dt="2020-06-22T05:30:33.646" v="1240"/>
          <ac:grpSpMkLst>
            <pc:docMk/>
            <pc:sldMk cId="1275591465" sldId="412"/>
            <ac:grpSpMk id="105" creationId="{02FAA4CC-1E38-42BA-B3BF-69E278ACDC64}"/>
          </ac:grpSpMkLst>
        </pc:grpChg>
        <pc:grpChg chg="del mod">
          <ac:chgData name="仁園 呂" userId="eef67f80-1e14-4c90-a22b-aad4575b3ef9" providerId="ADAL" clId="{FC75A137-0438-4E64-A2F8-CF022979D0B8}" dt="2020-06-22T05:30:54.302" v="1242"/>
          <ac:grpSpMkLst>
            <pc:docMk/>
            <pc:sldMk cId="1275591465" sldId="412"/>
            <ac:grpSpMk id="110" creationId="{D2F4951F-ECAA-4E7E-BDBD-8BDB448BC51D}"/>
          </ac:grpSpMkLst>
        </pc:grpChg>
        <pc:grpChg chg="del mod">
          <ac:chgData name="仁園 呂" userId="eef67f80-1e14-4c90-a22b-aad4575b3ef9" providerId="ADAL" clId="{FC75A137-0438-4E64-A2F8-CF022979D0B8}" dt="2020-06-22T05:31:00.431" v="1245"/>
          <ac:grpSpMkLst>
            <pc:docMk/>
            <pc:sldMk cId="1275591465" sldId="412"/>
            <ac:grpSpMk id="111" creationId="{BC8563E7-A1B7-4F28-B1A6-388EA14A6F9A}"/>
          </ac:grpSpMkLst>
        </pc:grpChg>
        <pc:grpChg chg="del mod">
          <ac:chgData name="仁園 呂" userId="eef67f80-1e14-4c90-a22b-aad4575b3ef9" providerId="ADAL" clId="{FC75A137-0438-4E64-A2F8-CF022979D0B8}" dt="2020-06-22T05:30:55.451" v="1243"/>
          <ac:grpSpMkLst>
            <pc:docMk/>
            <pc:sldMk cId="1275591465" sldId="412"/>
            <ac:grpSpMk id="114" creationId="{CC3DBA27-2DE7-4054-8C3A-5C4F25179272}"/>
          </ac:grpSpMkLst>
        </pc:grpChg>
        <pc:grpChg chg="del mod">
          <ac:chgData name="仁園 呂" userId="eef67f80-1e14-4c90-a22b-aad4575b3ef9" providerId="ADAL" clId="{FC75A137-0438-4E64-A2F8-CF022979D0B8}" dt="2020-06-22T05:30:58.056" v="1244"/>
          <ac:grpSpMkLst>
            <pc:docMk/>
            <pc:sldMk cId="1275591465" sldId="412"/>
            <ac:grpSpMk id="116" creationId="{FD9B0AE8-BD79-4A7A-AD28-35B8A982CD65}"/>
          </ac:grpSpMkLst>
        </pc:grpChg>
        <pc:grpChg chg="del mod">
          <ac:chgData name="仁園 呂" userId="eef67f80-1e14-4c90-a22b-aad4575b3ef9" providerId="ADAL" clId="{FC75A137-0438-4E64-A2F8-CF022979D0B8}" dt="2020-06-22T05:30:58.056" v="1244"/>
          <ac:grpSpMkLst>
            <pc:docMk/>
            <pc:sldMk cId="1275591465" sldId="412"/>
            <ac:grpSpMk id="121" creationId="{83D11233-5328-418E-9BFF-ADAFF05C9A37}"/>
          </ac:grpSpMkLst>
        </pc:grpChg>
        <pc:grpChg chg="mod">
          <ac:chgData name="仁園 呂" userId="eef67f80-1e14-4c90-a22b-aad4575b3ef9" providerId="ADAL" clId="{FC75A137-0438-4E64-A2F8-CF022979D0B8}" dt="2020-06-22T05:30:58.056" v="1244"/>
          <ac:grpSpMkLst>
            <pc:docMk/>
            <pc:sldMk cId="1275591465" sldId="412"/>
            <ac:grpSpMk id="122" creationId="{81ECAEA3-F0BF-4840-9514-C93239BF3402}"/>
          </ac:grpSpMkLst>
        </pc:grpChg>
        <pc:grpChg chg="mod">
          <ac:chgData name="仁園 呂" userId="eef67f80-1e14-4c90-a22b-aad4575b3ef9" providerId="ADAL" clId="{FC75A137-0438-4E64-A2F8-CF022979D0B8}" dt="2020-06-22T05:31:00.431" v="1245"/>
          <ac:grpSpMkLst>
            <pc:docMk/>
            <pc:sldMk cId="1275591465" sldId="412"/>
            <ac:grpSpMk id="127" creationId="{73269B3C-89D0-4ED0-8E9B-660B73068179}"/>
          </ac:grpSpMkLst>
        </pc:grpChg>
        <pc:grpChg chg="mod">
          <ac:chgData name="仁園 呂" userId="eef67f80-1e14-4c90-a22b-aad4575b3ef9" providerId="ADAL" clId="{FC75A137-0438-4E64-A2F8-CF022979D0B8}" dt="2020-06-22T05:31:00.431" v="1245"/>
          <ac:grpSpMkLst>
            <pc:docMk/>
            <pc:sldMk cId="1275591465" sldId="412"/>
            <ac:grpSpMk id="128" creationId="{8148A69B-A765-43A2-8324-A29F80DBA2AF}"/>
          </ac:grpSpMkLst>
        </pc:grpChg>
        <pc:grpChg chg="del mod">
          <ac:chgData name="仁園 呂" userId="eef67f80-1e14-4c90-a22b-aad4575b3ef9" providerId="ADAL" clId="{FC75A137-0438-4E64-A2F8-CF022979D0B8}" dt="2020-06-22T05:31:32.182" v="1247"/>
          <ac:grpSpMkLst>
            <pc:docMk/>
            <pc:sldMk cId="1275591465" sldId="412"/>
            <ac:grpSpMk id="151" creationId="{432DC489-10BC-4196-8B80-E76E9E9F074C}"/>
          </ac:grpSpMkLst>
        </pc:grpChg>
        <pc:grpChg chg="mod">
          <ac:chgData name="仁園 呂" userId="eef67f80-1e14-4c90-a22b-aad4575b3ef9" providerId="ADAL" clId="{FC75A137-0438-4E64-A2F8-CF022979D0B8}" dt="2020-06-22T05:31:27.606" v="1246"/>
          <ac:grpSpMkLst>
            <pc:docMk/>
            <pc:sldMk cId="1275591465" sldId="412"/>
            <ac:grpSpMk id="152" creationId="{F48D47B9-BF0F-4E20-8AC4-735127A7895D}"/>
          </ac:grpSpMkLst>
        </pc:grpChg>
        <pc:grpChg chg="mod">
          <ac:chgData name="仁園 呂" userId="eef67f80-1e14-4c90-a22b-aad4575b3ef9" providerId="ADAL" clId="{FC75A137-0438-4E64-A2F8-CF022979D0B8}" dt="2020-06-22T05:31:32.182" v="1247"/>
          <ac:grpSpMkLst>
            <pc:docMk/>
            <pc:sldMk cId="1275591465" sldId="412"/>
            <ac:grpSpMk id="166" creationId="{BB1B11D4-84B6-40BE-991F-EC543BBC1DE5}"/>
          </ac:grpSpMkLst>
        </pc:grpChg>
        <pc:grpChg chg="mod">
          <ac:chgData name="仁園 呂" userId="eef67f80-1e14-4c90-a22b-aad4575b3ef9" providerId="ADAL" clId="{FC75A137-0438-4E64-A2F8-CF022979D0B8}" dt="2020-06-22T05:31:38.129" v="1248"/>
          <ac:grpSpMkLst>
            <pc:docMk/>
            <pc:sldMk cId="1275591465" sldId="412"/>
            <ac:grpSpMk id="174" creationId="{D920B472-F1D1-4091-A81E-3C957ED3A789}"/>
          </ac:grpSpMkLst>
        </pc:grpChg>
        <pc:grpChg chg="mod">
          <ac:chgData name="仁園 呂" userId="eef67f80-1e14-4c90-a22b-aad4575b3ef9" providerId="ADAL" clId="{FC75A137-0438-4E64-A2F8-CF022979D0B8}" dt="2020-06-22T05:31:41.229" v="1249"/>
          <ac:grpSpMkLst>
            <pc:docMk/>
            <pc:sldMk cId="1275591465" sldId="412"/>
            <ac:grpSpMk id="182" creationId="{2D9C2F94-3F16-4BA0-9BBD-5B52235A03EA}"/>
          </ac:grpSpMkLst>
        </pc:grpChg>
        <pc:grpChg chg="mod">
          <ac:chgData name="仁園 呂" userId="eef67f80-1e14-4c90-a22b-aad4575b3ef9" providerId="ADAL" clId="{FC75A137-0438-4E64-A2F8-CF022979D0B8}" dt="2020-06-22T05:31:50.977" v="1250"/>
          <ac:grpSpMkLst>
            <pc:docMk/>
            <pc:sldMk cId="1275591465" sldId="412"/>
            <ac:grpSpMk id="200" creationId="{515CA848-B72B-4AE3-A4E5-6BF5DA134526}"/>
          </ac:grpSpMkLst>
        </pc:grpChg>
        <pc:grpChg chg="mod">
          <ac:chgData name="仁園 呂" userId="eef67f80-1e14-4c90-a22b-aad4575b3ef9" providerId="ADAL" clId="{FC75A137-0438-4E64-A2F8-CF022979D0B8}" dt="2020-06-22T05:31:50.977" v="1250"/>
          <ac:grpSpMkLst>
            <pc:docMk/>
            <pc:sldMk cId="1275591465" sldId="412"/>
            <ac:grpSpMk id="201" creationId="{D6309175-975C-462E-8AAF-A92A269549D2}"/>
          </ac:grpSpMkLst>
        </pc:grpChg>
        <pc:grpChg chg="mod">
          <ac:chgData name="仁園 呂" userId="eef67f80-1e14-4c90-a22b-aad4575b3ef9" providerId="ADAL" clId="{FC75A137-0438-4E64-A2F8-CF022979D0B8}" dt="2020-06-22T05:31:56.196" v="1251"/>
          <ac:grpSpMkLst>
            <pc:docMk/>
            <pc:sldMk cId="1275591465" sldId="412"/>
            <ac:grpSpMk id="213" creationId="{6D8A7D09-276D-445E-90AE-5702FDFEDDA9}"/>
          </ac:grpSpMkLst>
        </pc:grpChg>
        <pc:grpChg chg="del mod">
          <ac:chgData name="仁園 呂" userId="eef67f80-1e14-4c90-a22b-aad4575b3ef9" providerId="ADAL" clId="{FC75A137-0438-4E64-A2F8-CF022979D0B8}" dt="2020-06-22T05:32:04.952" v="1253"/>
          <ac:grpSpMkLst>
            <pc:docMk/>
            <pc:sldMk cId="1275591465" sldId="412"/>
            <ac:grpSpMk id="216" creationId="{C0F99D92-545A-4BD6-8FDD-DCC3932D2C7A}"/>
          </ac:grpSpMkLst>
        </pc:grpChg>
        <pc:grpChg chg="mod">
          <ac:chgData name="仁園 呂" userId="eef67f80-1e14-4c90-a22b-aad4575b3ef9" providerId="ADAL" clId="{FC75A137-0438-4E64-A2F8-CF022979D0B8}" dt="2020-06-22T05:32:04.952" v="1253"/>
          <ac:grpSpMkLst>
            <pc:docMk/>
            <pc:sldMk cId="1275591465" sldId="412"/>
            <ac:grpSpMk id="234" creationId="{B6FD5E15-B133-4A04-91AC-BEFD0D9BF0B5}"/>
          </ac:grpSpMkLst>
        </pc:grpChg>
        <pc:grpChg chg="mod">
          <ac:chgData name="仁園 呂" userId="eef67f80-1e14-4c90-a22b-aad4575b3ef9" providerId="ADAL" clId="{FC75A137-0438-4E64-A2F8-CF022979D0B8}" dt="2020-06-22T05:32:04.952" v="1253"/>
          <ac:grpSpMkLst>
            <pc:docMk/>
            <pc:sldMk cId="1275591465" sldId="412"/>
            <ac:grpSpMk id="235" creationId="{C8FB519B-6D94-41B7-938E-9F9A0140C9D6}"/>
          </ac:grpSpMkLst>
        </pc:grpChg>
        <pc:grpChg chg="mod">
          <ac:chgData name="仁園 呂" userId="eef67f80-1e14-4c90-a22b-aad4575b3ef9" providerId="ADAL" clId="{FC75A137-0438-4E64-A2F8-CF022979D0B8}" dt="2020-06-22T05:32:05.895" v="1254"/>
          <ac:grpSpMkLst>
            <pc:docMk/>
            <pc:sldMk cId="1275591465" sldId="412"/>
            <ac:grpSpMk id="238" creationId="{78041A9D-4098-4EAA-B2C8-9F7C5198EF3E}"/>
          </ac:grpSpMkLst>
        </pc:grpChg>
        <pc:grpChg chg="del mod">
          <ac:chgData name="仁園 呂" userId="eef67f80-1e14-4c90-a22b-aad4575b3ef9" providerId="ADAL" clId="{FC75A137-0438-4E64-A2F8-CF022979D0B8}" dt="2020-06-22T05:32:15.058" v="1256"/>
          <ac:grpSpMkLst>
            <pc:docMk/>
            <pc:sldMk cId="1275591465" sldId="412"/>
            <ac:grpSpMk id="243" creationId="{E6774138-FA76-4951-9FEC-529E867E6002}"/>
          </ac:grpSpMkLst>
        </pc:grpChg>
        <pc:grpChg chg="del mod">
          <ac:chgData name="仁園 呂" userId="eef67f80-1e14-4c90-a22b-aad4575b3ef9" providerId="ADAL" clId="{FC75A137-0438-4E64-A2F8-CF022979D0B8}" dt="2020-06-22T05:32:18.526" v="1257"/>
          <ac:grpSpMkLst>
            <pc:docMk/>
            <pc:sldMk cId="1275591465" sldId="412"/>
            <ac:grpSpMk id="254" creationId="{96CABDAE-29C6-43C4-8202-2598D1A68A62}"/>
          </ac:grpSpMkLst>
        </pc:grpChg>
        <pc:grpChg chg="mod">
          <ac:chgData name="仁園 呂" userId="eef67f80-1e14-4c90-a22b-aad4575b3ef9" providerId="ADAL" clId="{FC75A137-0438-4E64-A2F8-CF022979D0B8}" dt="2020-06-22T05:32:18.526" v="1257"/>
          <ac:grpSpMkLst>
            <pc:docMk/>
            <pc:sldMk cId="1275591465" sldId="412"/>
            <ac:grpSpMk id="260" creationId="{938F251E-2D30-409F-9EC7-A285578DD6E6}"/>
          </ac:grpSpMkLst>
        </pc:grpChg>
        <pc:grpChg chg="mod">
          <ac:chgData name="仁園 呂" userId="eef67f80-1e14-4c90-a22b-aad4575b3ef9" providerId="ADAL" clId="{FC75A137-0438-4E64-A2F8-CF022979D0B8}" dt="2020-06-22T05:32:43.446" v="1258"/>
          <ac:grpSpMkLst>
            <pc:docMk/>
            <pc:sldMk cId="1275591465" sldId="412"/>
            <ac:grpSpMk id="306" creationId="{F4CE26FF-D4F6-4C85-B216-681FD09B8143}"/>
          </ac:grpSpMkLst>
        </pc:grpChg>
        <pc:grpChg chg="mod">
          <ac:chgData name="仁園 呂" userId="eef67f80-1e14-4c90-a22b-aad4575b3ef9" providerId="ADAL" clId="{FC75A137-0438-4E64-A2F8-CF022979D0B8}" dt="2020-06-22T05:32:43.446" v="1258"/>
          <ac:grpSpMkLst>
            <pc:docMk/>
            <pc:sldMk cId="1275591465" sldId="412"/>
            <ac:grpSpMk id="307" creationId="{D1FE81A8-064B-418D-BDF7-E5FED41ED86E}"/>
          </ac:grpSpMkLst>
        </pc:grpChg>
        <pc:grpChg chg="mod">
          <ac:chgData name="仁園 呂" userId="eef67f80-1e14-4c90-a22b-aad4575b3ef9" providerId="ADAL" clId="{FC75A137-0438-4E64-A2F8-CF022979D0B8}" dt="2020-06-22T05:32:43.446" v="1258"/>
          <ac:grpSpMkLst>
            <pc:docMk/>
            <pc:sldMk cId="1275591465" sldId="412"/>
            <ac:grpSpMk id="308" creationId="{54F4939B-1479-4376-8435-2DBE243D8627}"/>
          </ac:grpSpMkLst>
        </pc:grpChg>
        <pc:grpChg chg="mod">
          <ac:chgData name="仁園 呂" userId="eef67f80-1e14-4c90-a22b-aad4575b3ef9" providerId="ADAL" clId="{FC75A137-0438-4E64-A2F8-CF022979D0B8}" dt="2020-06-22T05:32:43.446" v="1258"/>
          <ac:grpSpMkLst>
            <pc:docMk/>
            <pc:sldMk cId="1275591465" sldId="412"/>
            <ac:grpSpMk id="309" creationId="{4B91DF5F-ECA2-4F99-B0F7-5AD904365C25}"/>
          </ac:grpSpMkLst>
        </pc:grpChg>
        <pc:grpChg chg="mod">
          <ac:chgData name="仁園 呂" userId="eef67f80-1e14-4c90-a22b-aad4575b3ef9" providerId="ADAL" clId="{FC75A137-0438-4E64-A2F8-CF022979D0B8}" dt="2020-06-22T05:32:43.446" v="1258"/>
          <ac:grpSpMkLst>
            <pc:docMk/>
            <pc:sldMk cId="1275591465" sldId="412"/>
            <ac:grpSpMk id="310" creationId="{42CDF1E9-6610-4437-BF7E-58030A55B08E}"/>
          </ac:grpSpMkLst>
        </pc:grpChg>
        <pc:grpChg chg="mod">
          <ac:chgData name="仁園 呂" userId="eef67f80-1e14-4c90-a22b-aad4575b3ef9" providerId="ADAL" clId="{FC75A137-0438-4E64-A2F8-CF022979D0B8}" dt="2020-06-22T05:32:51.942" v="1259"/>
          <ac:grpSpMkLst>
            <pc:docMk/>
            <pc:sldMk cId="1275591465" sldId="412"/>
            <ac:grpSpMk id="324" creationId="{0F95F2EA-744C-49C3-BE72-731DF791B78E}"/>
          </ac:grpSpMkLst>
        </pc:grpChg>
        <pc:grpChg chg="del mod">
          <ac:chgData name="仁園 呂" userId="eef67f80-1e14-4c90-a22b-aad4575b3ef9" providerId="ADAL" clId="{FC75A137-0438-4E64-A2F8-CF022979D0B8}" dt="2020-06-22T05:33:25.626" v="1262"/>
          <ac:grpSpMkLst>
            <pc:docMk/>
            <pc:sldMk cId="1275591465" sldId="412"/>
            <ac:grpSpMk id="383" creationId="{AC7C65CA-0C09-4AEF-8DEF-60DBE470EAC8}"/>
          </ac:grpSpMkLst>
        </pc:grpChg>
        <pc:grpChg chg="del mod">
          <ac:chgData name="仁園 呂" userId="eef67f80-1e14-4c90-a22b-aad4575b3ef9" providerId="ADAL" clId="{FC75A137-0438-4E64-A2F8-CF022979D0B8}" dt="2020-06-22T05:33:25.626" v="1262"/>
          <ac:grpSpMkLst>
            <pc:docMk/>
            <pc:sldMk cId="1275591465" sldId="412"/>
            <ac:grpSpMk id="384" creationId="{7D20C4C0-C6C6-4DD5-A47D-5D0BAA97741F}"/>
          </ac:grpSpMkLst>
        </pc:grpChg>
        <pc:grpChg chg="del mod">
          <ac:chgData name="仁園 呂" userId="eef67f80-1e14-4c90-a22b-aad4575b3ef9" providerId="ADAL" clId="{FC75A137-0438-4E64-A2F8-CF022979D0B8}" dt="2020-06-22T05:33:25.626" v="1262"/>
          <ac:grpSpMkLst>
            <pc:docMk/>
            <pc:sldMk cId="1275591465" sldId="412"/>
            <ac:grpSpMk id="385" creationId="{251A7C12-1D71-4025-97AC-6C160F372064}"/>
          </ac:grpSpMkLst>
        </pc:grpChg>
        <pc:grpChg chg="mod">
          <ac:chgData name="仁園 呂" userId="eef67f80-1e14-4c90-a22b-aad4575b3ef9" providerId="ADAL" clId="{FC75A137-0438-4E64-A2F8-CF022979D0B8}" dt="2020-06-22T05:33:14.144" v="1260"/>
          <ac:grpSpMkLst>
            <pc:docMk/>
            <pc:sldMk cId="1275591465" sldId="412"/>
            <ac:grpSpMk id="386" creationId="{F2EED575-D1D6-4F8C-B9B3-E9037B2AC955}"/>
          </ac:grpSpMkLst>
        </pc:grpChg>
        <pc:grpChg chg="mod">
          <ac:chgData name="仁園 呂" userId="eef67f80-1e14-4c90-a22b-aad4575b3ef9" providerId="ADAL" clId="{FC75A137-0438-4E64-A2F8-CF022979D0B8}" dt="2020-06-22T05:33:14.144" v="1260"/>
          <ac:grpSpMkLst>
            <pc:docMk/>
            <pc:sldMk cId="1275591465" sldId="412"/>
            <ac:grpSpMk id="387" creationId="{C20BFB0F-D701-4A3D-9AA0-4991D02FA149}"/>
          </ac:grpSpMkLst>
        </pc:grpChg>
        <pc:grpChg chg="mod">
          <ac:chgData name="仁園 呂" userId="eef67f80-1e14-4c90-a22b-aad4575b3ef9" providerId="ADAL" clId="{FC75A137-0438-4E64-A2F8-CF022979D0B8}" dt="2020-06-22T05:33:14.144" v="1260"/>
          <ac:grpSpMkLst>
            <pc:docMk/>
            <pc:sldMk cId="1275591465" sldId="412"/>
            <ac:grpSpMk id="388" creationId="{2C987E26-A466-4DFB-9414-4FEC99F959D6}"/>
          </ac:grpSpMkLst>
        </pc:grpChg>
        <pc:grpChg chg="mod">
          <ac:chgData name="仁園 呂" userId="eef67f80-1e14-4c90-a22b-aad4575b3ef9" providerId="ADAL" clId="{FC75A137-0438-4E64-A2F8-CF022979D0B8}" dt="2020-06-22T05:33:14.144" v="1260"/>
          <ac:grpSpMkLst>
            <pc:docMk/>
            <pc:sldMk cId="1275591465" sldId="412"/>
            <ac:grpSpMk id="389" creationId="{D7D04409-B034-4839-A49A-AE5D3241BCF9}"/>
          </ac:grpSpMkLst>
        </pc:grpChg>
        <pc:grpChg chg="mod">
          <ac:chgData name="仁園 呂" userId="eef67f80-1e14-4c90-a22b-aad4575b3ef9" providerId="ADAL" clId="{FC75A137-0438-4E64-A2F8-CF022979D0B8}" dt="2020-06-22T05:33:14.144" v="1260"/>
          <ac:grpSpMkLst>
            <pc:docMk/>
            <pc:sldMk cId="1275591465" sldId="412"/>
            <ac:grpSpMk id="390" creationId="{17F30930-19B6-4FAA-8345-DA5477AE9139}"/>
          </ac:grpSpMkLst>
        </pc:grpChg>
        <pc:grpChg chg="del mod">
          <ac:chgData name="仁園 呂" userId="eef67f80-1e14-4c90-a22b-aad4575b3ef9" providerId="ADAL" clId="{FC75A137-0438-4E64-A2F8-CF022979D0B8}" dt="2020-06-22T05:33:25.626" v="1262"/>
          <ac:grpSpMkLst>
            <pc:docMk/>
            <pc:sldMk cId="1275591465" sldId="412"/>
            <ac:grpSpMk id="398" creationId="{908A914A-DB17-464A-9E16-FAD54C4C149A}"/>
          </ac:grpSpMkLst>
        </pc:grpChg>
        <pc:grpChg chg="del mod">
          <ac:chgData name="仁園 呂" userId="eef67f80-1e14-4c90-a22b-aad4575b3ef9" providerId="ADAL" clId="{FC75A137-0438-4E64-A2F8-CF022979D0B8}" dt="2020-06-22T05:33:25.626" v="1262"/>
          <ac:grpSpMkLst>
            <pc:docMk/>
            <pc:sldMk cId="1275591465" sldId="412"/>
            <ac:grpSpMk id="399" creationId="{BDC37CC9-7D4F-4E20-B93F-FF5380779DDB}"/>
          </ac:grpSpMkLst>
        </pc:grpChg>
        <pc:grpChg chg="mod">
          <ac:chgData name="仁園 呂" userId="eef67f80-1e14-4c90-a22b-aad4575b3ef9" providerId="ADAL" clId="{FC75A137-0438-4E64-A2F8-CF022979D0B8}" dt="2020-06-22T05:33:25.626" v="1262"/>
          <ac:grpSpMkLst>
            <pc:docMk/>
            <pc:sldMk cId="1275591465" sldId="412"/>
            <ac:grpSpMk id="402" creationId="{9F9992B0-8E86-4E91-ABDE-7E83594F0C5C}"/>
          </ac:grpSpMkLst>
        </pc:grpChg>
        <pc:grpChg chg="mod">
          <ac:chgData name="仁園 呂" userId="eef67f80-1e14-4c90-a22b-aad4575b3ef9" providerId="ADAL" clId="{FC75A137-0438-4E64-A2F8-CF022979D0B8}" dt="2020-06-22T05:33:47.687" v="1263"/>
          <ac:grpSpMkLst>
            <pc:docMk/>
            <pc:sldMk cId="1275591465" sldId="412"/>
            <ac:grpSpMk id="424" creationId="{FA147400-EAC4-4940-A624-FB3EBF8F71C9}"/>
          </ac:grpSpMkLst>
        </pc:grpChg>
        <pc:grpChg chg="mod">
          <ac:chgData name="仁園 呂" userId="eef67f80-1e14-4c90-a22b-aad4575b3ef9" providerId="ADAL" clId="{FC75A137-0438-4E64-A2F8-CF022979D0B8}" dt="2020-06-22T05:34:30.807" v="1264"/>
          <ac:grpSpMkLst>
            <pc:docMk/>
            <pc:sldMk cId="1275591465" sldId="412"/>
            <ac:grpSpMk id="427" creationId="{C735F329-3F9C-4B2E-9240-B59C8EB9B85D}"/>
          </ac:grpSpMkLst>
        </pc:grpChg>
        <pc:grpChg chg="mod">
          <ac:chgData name="仁園 呂" userId="eef67f80-1e14-4c90-a22b-aad4575b3ef9" providerId="ADAL" clId="{FC75A137-0438-4E64-A2F8-CF022979D0B8}" dt="2020-06-22T05:34:34.845" v="1265"/>
          <ac:grpSpMkLst>
            <pc:docMk/>
            <pc:sldMk cId="1275591465" sldId="412"/>
            <ac:grpSpMk id="433" creationId="{DF70261C-36FB-4F41-842F-5206CA62C35B}"/>
          </ac:grpSpMkLst>
        </pc:grpChg>
        <pc:grpChg chg="del mod">
          <ac:chgData name="仁園 呂" userId="eef67f80-1e14-4c90-a22b-aad4575b3ef9" providerId="ADAL" clId="{FC75A137-0438-4E64-A2F8-CF022979D0B8}" dt="2020-06-22T05:34:44.248" v="1267"/>
          <ac:grpSpMkLst>
            <pc:docMk/>
            <pc:sldMk cId="1275591465" sldId="412"/>
            <ac:grpSpMk id="441" creationId="{386917B5-356E-4CB4-9F60-3338AF14C737}"/>
          </ac:grpSpMkLst>
        </pc:grpChg>
        <pc:grpChg chg="del mod">
          <ac:chgData name="仁園 呂" userId="eef67f80-1e14-4c90-a22b-aad4575b3ef9" providerId="ADAL" clId="{FC75A137-0438-4E64-A2F8-CF022979D0B8}" dt="2020-06-22T05:34:46.192" v="1268"/>
          <ac:grpSpMkLst>
            <pc:docMk/>
            <pc:sldMk cId="1275591465" sldId="412"/>
            <ac:grpSpMk id="446" creationId="{49D77439-FCE4-4D9F-9E2D-98A39F289C31}"/>
          </ac:grpSpMkLst>
        </pc:grpChg>
        <pc:grpChg chg="mod">
          <ac:chgData name="仁園 呂" userId="eef67f80-1e14-4c90-a22b-aad4575b3ef9" providerId="ADAL" clId="{FC75A137-0438-4E64-A2F8-CF022979D0B8}" dt="2020-06-22T05:34:46.192" v="1268"/>
          <ac:grpSpMkLst>
            <pc:docMk/>
            <pc:sldMk cId="1275591465" sldId="412"/>
            <ac:grpSpMk id="448" creationId="{10B58D0E-B31D-45C1-B392-672CFF874017}"/>
          </ac:grpSpMkLst>
        </pc:grpChg>
        <pc:grpChg chg="mod">
          <ac:chgData name="仁園 呂" userId="eef67f80-1e14-4c90-a22b-aad4575b3ef9" providerId="ADAL" clId="{FC75A137-0438-4E64-A2F8-CF022979D0B8}" dt="2020-06-22T05:35:08.467" v="1269"/>
          <ac:grpSpMkLst>
            <pc:docMk/>
            <pc:sldMk cId="1275591465" sldId="412"/>
            <ac:grpSpMk id="463" creationId="{4F9FD5B2-95B4-4B1F-A3C2-5BBAD1AFA75D}"/>
          </ac:grpSpMkLst>
        </pc:grpChg>
        <pc:grpChg chg="mod">
          <ac:chgData name="仁園 呂" userId="eef67f80-1e14-4c90-a22b-aad4575b3ef9" providerId="ADAL" clId="{FC75A137-0438-4E64-A2F8-CF022979D0B8}" dt="2020-06-22T05:35:45.912" v="1270"/>
          <ac:grpSpMkLst>
            <pc:docMk/>
            <pc:sldMk cId="1275591465" sldId="412"/>
            <ac:grpSpMk id="499" creationId="{19B2D34F-6C8A-4F0B-B0CF-437B38DE2F3D}"/>
          </ac:grpSpMkLst>
        </pc:grpChg>
        <pc:grpChg chg="mod">
          <ac:chgData name="仁園 呂" userId="eef67f80-1e14-4c90-a22b-aad4575b3ef9" providerId="ADAL" clId="{FC75A137-0438-4E64-A2F8-CF022979D0B8}" dt="2020-06-22T05:35:50.814" v="1271"/>
          <ac:grpSpMkLst>
            <pc:docMk/>
            <pc:sldMk cId="1275591465" sldId="412"/>
            <ac:grpSpMk id="511" creationId="{6258B0C0-40D4-4943-A8D4-E52C473CB23D}"/>
          </ac:grpSpMkLst>
        </pc:grpChg>
        <pc:grpChg chg="mod">
          <ac:chgData name="仁園 呂" userId="eef67f80-1e14-4c90-a22b-aad4575b3ef9" providerId="ADAL" clId="{FC75A137-0438-4E64-A2F8-CF022979D0B8}" dt="2020-06-22T05:35:56.787" v="1272"/>
          <ac:grpSpMkLst>
            <pc:docMk/>
            <pc:sldMk cId="1275591465" sldId="412"/>
            <ac:grpSpMk id="526" creationId="{958D4DA2-A3AA-4BC8-9EAB-C2CBEF22C9B1}"/>
          </ac:grpSpMkLst>
        </pc:grpChg>
        <pc:grpChg chg="mod">
          <ac:chgData name="仁園 呂" userId="eef67f80-1e14-4c90-a22b-aad4575b3ef9" providerId="ADAL" clId="{FC75A137-0438-4E64-A2F8-CF022979D0B8}" dt="2020-06-22T05:35:56.787" v="1272"/>
          <ac:grpSpMkLst>
            <pc:docMk/>
            <pc:sldMk cId="1275591465" sldId="412"/>
            <ac:grpSpMk id="527" creationId="{1A320CE0-8994-4B10-B69A-B1211B5490F2}"/>
          </ac:grpSpMkLst>
        </pc:grpChg>
        <pc:picChg chg="add mod">
          <ac:chgData name="仁園 呂" userId="eef67f80-1e14-4c90-a22b-aad4575b3ef9" providerId="ADAL" clId="{FC75A137-0438-4E64-A2F8-CF022979D0B8}" dt="2020-06-22T05:29:07.799" v="1231"/>
          <ac:picMkLst>
            <pc:docMk/>
            <pc:sldMk cId="1275591465" sldId="412"/>
            <ac:picMk id="6" creationId="{F258867E-EF3B-4C1E-B667-9DD7CA78AF2A}"/>
          </ac:picMkLst>
        </pc:picChg>
        <pc:inkChg chg="mod">
          <ac:chgData name="仁園 呂" userId="eef67f80-1e14-4c90-a22b-aad4575b3ef9" providerId="ADAL" clId="{FC75A137-0438-4E64-A2F8-CF022979D0B8}" dt="2020-06-22T05:29:29.690" v="1232"/>
          <ac:inkMkLst>
            <pc:docMk/>
            <pc:sldMk cId="1275591465" sldId="412"/>
            <ac:inkMk id="7" creationId="{657A4973-6455-4FD9-B88D-2BFABE245903}"/>
          </ac:inkMkLst>
        </pc:inkChg>
        <pc:inkChg chg="mod">
          <ac:chgData name="仁園 呂" userId="eef67f80-1e14-4c90-a22b-aad4575b3ef9" providerId="ADAL" clId="{FC75A137-0438-4E64-A2F8-CF022979D0B8}" dt="2020-06-22T05:29:29.690" v="1232"/>
          <ac:inkMkLst>
            <pc:docMk/>
            <pc:sldMk cId="1275591465" sldId="412"/>
            <ac:inkMk id="8" creationId="{3144A0C1-9001-497B-9053-D52AC3BF6835}"/>
          </ac:inkMkLst>
        </pc:inkChg>
        <pc:inkChg chg="mod">
          <ac:chgData name="仁園 呂" userId="eef67f80-1e14-4c90-a22b-aad4575b3ef9" providerId="ADAL" clId="{FC75A137-0438-4E64-A2F8-CF022979D0B8}" dt="2020-06-22T05:29:29.690" v="1232"/>
          <ac:inkMkLst>
            <pc:docMk/>
            <pc:sldMk cId="1275591465" sldId="412"/>
            <ac:inkMk id="9" creationId="{D14EE15D-4EA4-4A90-9D88-0ABA0A701F4F}"/>
          </ac:inkMkLst>
        </pc:inkChg>
        <pc:inkChg chg="mod">
          <ac:chgData name="仁園 呂" userId="eef67f80-1e14-4c90-a22b-aad4575b3ef9" providerId="ADAL" clId="{FC75A137-0438-4E64-A2F8-CF022979D0B8}" dt="2020-06-22T05:29:29.690" v="1232"/>
          <ac:inkMkLst>
            <pc:docMk/>
            <pc:sldMk cId="1275591465" sldId="412"/>
            <ac:inkMk id="10" creationId="{3DA1B92F-A76A-4A4A-B222-09F37A667DD6}"/>
          </ac:inkMkLst>
        </pc:inkChg>
        <pc:inkChg chg="mod">
          <ac:chgData name="仁園 呂" userId="eef67f80-1e14-4c90-a22b-aad4575b3ef9" providerId="ADAL" clId="{FC75A137-0438-4E64-A2F8-CF022979D0B8}" dt="2020-06-22T05:29:35.319" v="1233"/>
          <ac:inkMkLst>
            <pc:docMk/>
            <pc:sldMk cId="1275591465" sldId="412"/>
            <ac:inkMk id="12" creationId="{C6A7C2BE-59E6-4B88-A785-A9D521757FC7}"/>
          </ac:inkMkLst>
        </pc:inkChg>
        <pc:inkChg chg="mod">
          <ac:chgData name="仁園 呂" userId="eef67f80-1e14-4c90-a22b-aad4575b3ef9" providerId="ADAL" clId="{FC75A137-0438-4E64-A2F8-CF022979D0B8}" dt="2020-06-22T05:29:35.319" v="1233"/>
          <ac:inkMkLst>
            <pc:docMk/>
            <pc:sldMk cId="1275591465" sldId="412"/>
            <ac:inkMk id="13" creationId="{CC86F18A-0315-4C0A-9499-74393DA04F62}"/>
          </ac:inkMkLst>
        </pc:inkChg>
        <pc:inkChg chg="mod">
          <ac:chgData name="仁園 呂" userId="eef67f80-1e14-4c90-a22b-aad4575b3ef9" providerId="ADAL" clId="{FC75A137-0438-4E64-A2F8-CF022979D0B8}" dt="2020-06-22T05:29:35.319" v="1233"/>
          <ac:inkMkLst>
            <pc:docMk/>
            <pc:sldMk cId="1275591465" sldId="412"/>
            <ac:inkMk id="14" creationId="{A2E08F2A-F8A7-4A41-A257-95B16F3C04B1}"/>
          </ac:inkMkLst>
        </pc:inkChg>
        <pc:inkChg chg="mod">
          <ac:chgData name="仁園 呂" userId="eef67f80-1e14-4c90-a22b-aad4575b3ef9" providerId="ADAL" clId="{FC75A137-0438-4E64-A2F8-CF022979D0B8}" dt="2020-06-22T05:29:35.319" v="1233"/>
          <ac:inkMkLst>
            <pc:docMk/>
            <pc:sldMk cId="1275591465" sldId="412"/>
            <ac:inkMk id="15" creationId="{4C83ABED-9D97-49A4-B18D-6E58F82127A3}"/>
          </ac:inkMkLst>
        </pc:inkChg>
        <pc:inkChg chg="mod">
          <ac:chgData name="仁園 呂" userId="eef67f80-1e14-4c90-a22b-aad4575b3ef9" providerId="ADAL" clId="{FC75A137-0438-4E64-A2F8-CF022979D0B8}" dt="2020-06-22T05:29:35.319" v="1233"/>
          <ac:inkMkLst>
            <pc:docMk/>
            <pc:sldMk cId="1275591465" sldId="412"/>
            <ac:inkMk id="16" creationId="{B8729B13-2BD1-4970-AC18-583183F1045F}"/>
          </ac:inkMkLst>
        </pc:inkChg>
        <pc:inkChg chg="mod">
          <ac:chgData name="仁園 呂" userId="eef67f80-1e14-4c90-a22b-aad4575b3ef9" providerId="ADAL" clId="{FC75A137-0438-4E64-A2F8-CF022979D0B8}" dt="2020-06-22T05:29:35.319" v="1233"/>
          <ac:inkMkLst>
            <pc:docMk/>
            <pc:sldMk cId="1275591465" sldId="412"/>
            <ac:inkMk id="17" creationId="{CF0B6087-83A2-4181-8FBE-E11EB36D2A81}"/>
          </ac:inkMkLst>
        </pc:inkChg>
        <pc:inkChg chg="mod">
          <ac:chgData name="仁園 呂" userId="eef67f80-1e14-4c90-a22b-aad4575b3ef9" providerId="ADAL" clId="{FC75A137-0438-4E64-A2F8-CF022979D0B8}" dt="2020-06-22T05:29:35.319" v="1233"/>
          <ac:inkMkLst>
            <pc:docMk/>
            <pc:sldMk cId="1275591465" sldId="412"/>
            <ac:inkMk id="18" creationId="{8EEB200D-6015-4786-9701-693484526310}"/>
          </ac:inkMkLst>
        </pc:inkChg>
        <pc:inkChg chg="mod">
          <ac:chgData name="仁園 呂" userId="eef67f80-1e14-4c90-a22b-aad4575b3ef9" providerId="ADAL" clId="{FC75A137-0438-4E64-A2F8-CF022979D0B8}" dt="2020-06-22T05:29:35.319" v="1233"/>
          <ac:inkMkLst>
            <pc:docMk/>
            <pc:sldMk cId="1275591465" sldId="412"/>
            <ac:inkMk id="19" creationId="{7D53C0DF-599B-4220-AD78-BA1FD0359CD2}"/>
          </ac:inkMkLst>
        </pc:inkChg>
        <pc:inkChg chg="mod">
          <ac:chgData name="仁園 呂" userId="eef67f80-1e14-4c90-a22b-aad4575b3ef9" providerId="ADAL" clId="{FC75A137-0438-4E64-A2F8-CF022979D0B8}" dt="2020-06-22T05:29:35.319" v="1233"/>
          <ac:inkMkLst>
            <pc:docMk/>
            <pc:sldMk cId="1275591465" sldId="412"/>
            <ac:inkMk id="20" creationId="{4F05BB3A-4369-4B53-82E7-8E363CB2B2DD}"/>
          </ac:inkMkLst>
        </pc:inkChg>
        <pc:inkChg chg="mod">
          <ac:chgData name="仁園 呂" userId="eef67f80-1e14-4c90-a22b-aad4575b3ef9" providerId="ADAL" clId="{FC75A137-0438-4E64-A2F8-CF022979D0B8}" dt="2020-06-22T05:29:35.319" v="1233"/>
          <ac:inkMkLst>
            <pc:docMk/>
            <pc:sldMk cId="1275591465" sldId="412"/>
            <ac:inkMk id="21" creationId="{4B25B897-2228-4376-8F93-E9A31A3CE632}"/>
          </ac:inkMkLst>
        </pc:inkChg>
        <pc:inkChg chg="mod">
          <ac:chgData name="仁園 呂" userId="eef67f80-1e14-4c90-a22b-aad4575b3ef9" providerId="ADAL" clId="{FC75A137-0438-4E64-A2F8-CF022979D0B8}" dt="2020-06-22T05:29:35.319" v="1233"/>
          <ac:inkMkLst>
            <pc:docMk/>
            <pc:sldMk cId="1275591465" sldId="412"/>
            <ac:inkMk id="22" creationId="{4429459C-84E3-4939-82C2-0BE2BCFA696B}"/>
          </ac:inkMkLst>
        </pc:inkChg>
        <pc:inkChg chg="mod">
          <ac:chgData name="仁園 呂" userId="eef67f80-1e14-4c90-a22b-aad4575b3ef9" providerId="ADAL" clId="{FC75A137-0438-4E64-A2F8-CF022979D0B8}" dt="2020-06-22T05:29:35.319" v="1233"/>
          <ac:inkMkLst>
            <pc:docMk/>
            <pc:sldMk cId="1275591465" sldId="412"/>
            <ac:inkMk id="23" creationId="{9E1E148C-EA74-47E9-B932-6DA12B819CDB}"/>
          </ac:inkMkLst>
        </pc:inkChg>
        <pc:inkChg chg="mod">
          <ac:chgData name="仁園 呂" userId="eef67f80-1e14-4c90-a22b-aad4575b3ef9" providerId="ADAL" clId="{FC75A137-0438-4E64-A2F8-CF022979D0B8}" dt="2020-06-22T05:29:35.319" v="1233"/>
          <ac:inkMkLst>
            <pc:docMk/>
            <pc:sldMk cId="1275591465" sldId="412"/>
            <ac:inkMk id="24" creationId="{E4208329-C0A3-4FC6-89C6-69239E6EB59D}"/>
          </ac:inkMkLst>
        </pc:inkChg>
        <pc:inkChg chg="mod">
          <ac:chgData name="仁園 呂" userId="eef67f80-1e14-4c90-a22b-aad4575b3ef9" providerId="ADAL" clId="{FC75A137-0438-4E64-A2F8-CF022979D0B8}" dt="2020-06-22T05:29:35.319" v="1233"/>
          <ac:inkMkLst>
            <pc:docMk/>
            <pc:sldMk cId="1275591465" sldId="412"/>
            <ac:inkMk id="25" creationId="{089349ED-C69E-4FA2-8322-4392BDF923EE}"/>
          </ac:inkMkLst>
        </pc:inkChg>
        <pc:inkChg chg="mod">
          <ac:chgData name="仁園 呂" userId="eef67f80-1e14-4c90-a22b-aad4575b3ef9" providerId="ADAL" clId="{FC75A137-0438-4E64-A2F8-CF022979D0B8}" dt="2020-06-22T05:29:37.978" v="1234"/>
          <ac:inkMkLst>
            <pc:docMk/>
            <pc:sldMk cId="1275591465" sldId="412"/>
            <ac:inkMk id="28" creationId="{6DBD210D-3014-4D07-BFCD-5E118882E843}"/>
          </ac:inkMkLst>
        </pc:inkChg>
        <pc:inkChg chg="mod">
          <ac:chgData name="仁園 呂" userId="eef67f80-1e14-4c90-a22b-aad4575b3ef9" providerId="ADAL" clId="{FC75A137-0438-4E64-A2F8-CF022979D0B8}" dt="2020-06-22T05:29:37.978" v="1234"/>
          <ac:inkMkLst>
            <pc:docMk/>
            <pc:sldMk cId="1275591465" sldId="412"/>
            <ac:inkMk id="29" creationId="{2449D817-9D3E-4405-B7AF-9FD7591C1577}"/>
          </ac:inkMkLst>
        </pc:inkChg>
        <pc:inkChg chg="mod">
          <ac:chgData name="仁園 呂" userId="eef67f80-1e14-4c90-a22b-aad4575b3ef9" providerId="ADAL" clId="{FC75A137-0438-4E64-A2F8-CF022979D0B8}" dt="2020-06-22T05:29:37.978" v="1234"/>
          <ac:inkMkLst>
            <pc:docMk/>
            <pc:sldMk cId="1275591465" sldId="412"/>
            <ac:inkMk id="30" creationId="{992F4FB3-7D93-423A-B162-257769D9768C}"/>
          </ac:inkMkLst>
        </pc:inkChg>
        <pc:inkChg chg="mod">
          <ac:chgData name="仁園 呂" userId="eef67f80-1e14-4c90-a22b-aad4575b3ef9" providerId="ADAL" clId="{FC75A137-0438-4E64-A2F8-CF022979D0B8}" dt="2020-06-22T05:29:37.978" v="1234"/>
          <ac:inkMkLst>
            <pc:docMk/>
            <pc:sldMk cId="1275591465" sldId="412"/>
            <ac:inkMk id="31" creationId="{0286A0E0-319A-4B12-A773-17FF1A89E7FB}"/>
          </ac:inkMkLst>
        </pc:inkChg>
        <pc:inkChg chg="mod">
          <ac:chgData name="仁園 呂" userId="eef67f80-1e14-4c90-a22b-aad4575b3ef9" providerId="ADAL" clId="{FC75A137-0438-4E64-A2F8-CF022979D0B8}" dt="2020-06-22T05:29:37.978" v="1234"/>
          <ac:inkMkLst>
            <pc:docMk/>
            <pc:sldMk cId="1275591465" sldId="412"/>
            <ac:inkMk id="32" creationId="{C278D989-0307-4133-B02E-44DE082FEC15}"/>
          </ac:inkMkLst>
        </pc:inkChg>
        <pc:inkChg chg="mod">
          <ac:chgData name="仁園 呂" userId="eef67f80-1e14-4c90-a22b-aad4575b3ef9" providerId="ADAL" clId="{FC75A137-0438-4E64-A2F8-CF022979D0B8}" dt="2020-06-22T05:30:03.989" v="1235"/>
          <ac:inkMkLst>
            <pc:docMk/>
            <pc:sldMk cId="1275591465" sldId="412"/>
            <ac:inkMk id="35" creationId="{608CFDA7-93BF-4E2E-A42A-9CAFC12EB94B}"/>
          </ac:inkMkLst>
        </pc:inkChg>
        <pc:inkChg chg="mod">
          <ac:chgData name="仁園 呂" userId="eef67f80-1e14-4c90-a22b-aad4575b3ef9" providerId="ADAL" clId="{FC75A137-0438-4E64-A2F8-CF022979D0B8}" dt="2020-06-22T05:30:03.989" v="1235"/>
          <ac:inkMkLst>
            <pc:docMk/>
            <pc:sldMk cId="1275591465" sldId="412"/>
            <ac:inkMk id="36" creationId="{60609AB9-2A6D-4917-B66B-2C0C173BE877}"/>
          </ac:inkMkLst>
        </pc:inkChg>
        <pc:inkChg chg="mod">
          <ac:chgData name="仁園 呂" userId="eef67f80-1e14-4c90-a22b-aad4575b3ef9" providerId="ADAL" clId="{FC75A137-0438-4E64-A2F8-CF022979D0B8}" dt="2020-06-22T05:30:07.107" v="1236"/>
          <ac:inkMkLst>
            <pc:docMk/>
            <pc:sldMk cId="1275591465" sldId="412"/>
            <ac:inkMk id="37" creationId="{DAA9B551-C45E-490A-804D-E4717FAA82DB}"/>
          </ac:inkMkLst>
        </pc:inkChg>
        <pc:inkChg chg="mod">
          <ac:chgData name="仁園 呂" userId="eef67f80-1e14-4c90-a22b-aad4575b3ef9" providerId="ADAL" clId="{FC75A137-0438-4E64-A2F8-CF022979D0B8}" dt="2020-06-22T05:30:07.107" v="1236"/>
          <ac:inkMkLst>
            <pc:docMk/>
            <pc:sldMk cId="1275591465" sldId="412"/>
            <ac:inkMk id="38" creationId="{DF752ED4-2DE3-4511-81C1-2562A674DEF6}"/>
          </ac:inkMkLst>
        </pc:inkChg>
        <pc:inkChg chg="mod">
          <ac:chgData name="仁園 呂" userId="eef67f80-1e14-4c90-a22b-aad4575b3ef9" providerId="ADAL" clId="{FC75A137-0438-4E64-A2F8-CF022979D0B8}" dt="2020-06-22T05:30:07.107" v="1236"/>
          <ac:inkMkLst>
            <pc:docMk/>
            <pc:sldMk cId="1275591465" sldId="412"/>
            <ac:inkMk id="39" creationId="{ADE07F29-9437-4154-8769-22F09B6BF2DE}"/>
          </ac:inkMkLst>
        </pc:inkChg>
        <pc:inkChg chg="mod">
          <ac:chgData name="仁園 呂" userId="eef67f80-1e14-4c90-a22b-aad4575b3ef9" providerId="ADAL" clId="{FC75A137-0438-4E64-A2F8-CF022979D0B8}" dt="2020-06-22T05:30:07.107" v="1236"/>
          <ac:inkMkLst>
            <pc:docMk/>
            <pc:sldMk cId="1275591465" sldId="412"/>
            <ac:inkMk id="42" creationId="{5E207D94-DAE7-4FE8-BA66-3B2D3271A5E3}"/>
          </ac:inkMkLst>
        </pc:inkChg>
        <pc:inkChg chg="mod">
          <ac:chgData name="仁園 呂" userId="eef67f80-1e14-4c90-a22b-aad4575b3ef9" providerId="ADAL" clId="{FC75A137-0438-4E64-A2F8-CF022979D0B8}" dt="2020-06-22T05:30:07.107" v="1236"/>
          <ac:inkMkLst>
            <pc:docMk/>
            <pc:sldMk cId="1275591465" sldId="412"/>
            <ac:inkMk id="43" creationId="{C532D4B3-FD3F-4600-AD87-BAFA1F226E49}"/>
          </ac:inkMkLst>
        </pc:inkChg>
        <pc:inkChg chg="mod">
          <ac:chgData name="仁園 呂" userId="eef67f80-1e14-4c90-a22b-aad4575b3ef9" providerId="ADAL" clId="{FC75A137-0438-4E64-A2F8-CF022979D0B8}" dt="2020-06-22T05:30:07.107" v="1236"/>
          <ac:inkMkLst>
            <pc:docMk/>
            <pc:sldMk cId="1275591465" sldId="412"/>
            <ac:inkMk id="44" creationId="{D51A8428-6CBB-48BF-81E3-A9F43BDDC753}"/>
          </ac:inkMkLst>
        </pc:inkChg>
        <pc:inkChg chg="mod">
          <ac:chgData name="仁園 呂" userId="eef67f80-1e14-4c90-a22b-aad4575b3ef9" providerId="ADAL" clId="{FC75A137-0438-4E64-A2F8-CF022979D0B8}" dt="2020-06-22T05:30:07.107" v="1236"/>
          <ac:inkMkLst>
            <pc:docMk/>
            <pc:sldMk cId="1275591465" sldId="412"/>
            <ac:inkMk id="45" creationId="{86A4FC88-C38D-4658-8679-F6D3C872E993}"/>
          </ac:inkMkLst>
        </pc:inkChg>
        <pc:inkChg chg="mod">
          <ac:chgData name="仁園 呂" userId="eef67f80-1e14-4c90-a22b-aad4575b3ef9" providerId="ADAL" clId="{FC75A137-0438-4E64-A2F8-CF022979D0B8}" dt="2020-06-22T05:30:07.107" v="1236"/>
          <ac:inkMkLst>
            <pc:docMk/>
            <pc:sldMk cId="1275591465" sldId="412"/>
            <ac:inkMk id="46" creationId="{530F659A-5CB9-404E-A23B-7155AE9059B7}"/>
          </ac:inkMkLst>
        </pc:inkChg>
        <pc:inkChg chg="mod">
          <ac:chgData name="仁園 呂" userId="eef67f80-1e14-4c90-a22b-aad4575b3ef9" providerId="ADAL" clId="{FC75A137-0438-4E64-A2F8-CF022979D0B8}" dt="2020-06-22T05:30:07.107" v="1236"/>
          <ac:inkMkLst>
            <pc:docMk/>
            <pc:sldMk cId="1275591465" sldId="412"/>
            <ac:inkMk id="47" creationId="{A72245E1-D9A6-4DE3-87EA-33E149921E77}"/>
          </ac:inkMkLst>
        </pc:inkChg>
        <pc:inkChg chg="mod">
          <ac:chgData name="仁園 呂" userId="eef67f80-1e14-4c90-a22b-aad4575b3ef9" providerId="ADAL" clId="{FC75A137-0438-4E64-A2F8-CF022979D0B8}" dt="2020-06-22T05:30:11.427" v="1237"/>
          <ac:inkMkLst>
            <pc:docMk/>
            <pc:sldMk cId="1275591465" sldId="412"/>
            <ac:inkMk id="50" creationId="{B6753D46-4248-400F-9FC9-7DF3D591E5D7}"/>
          </ac:inkMkLst>
        </pc:inkChg>
        <pc:inkChg chg="mod">
          <ac:chgData name="仁園 呂" userId="eef67f80-1e14-4c90-a22b-aad4575b3ef9" providerId="ADAL" clId="{FC75A137-0438-4E64-A2F8-CF022979D0B8}" dt="2020-06-22T05:30:11.427" v="1237"/>
          <ac:inkMkLst>
            <pc:docMk/>
            <pc:sldMk cId="1275591465" sldId="412"/>
            <ac:inkMk id="51" creationId="{B9D551D1-1E8F-482B-BE70-E1F7B3006AFA}"/>
          </ac:inkMkLst>
        </pc:inkChg>
        <pc:inkChg chg="mod">
          <ac:chgData name="仁園 呂" userId="eef67f80-1e14-4c90-a22b-aad4575b3ef9" providerId="ADAL" clId="{FC75A137-0438-4E64-A2F8-CF022979D0B8}" dt="2020-06-22T05:30:11.427" v="1237"/>
          <ac:inkMkLst>
            <pc:docMk/>
            <pc:sldMk cId="1275591465" sldId="412"/>
            <ac:inkMk id="52" creationId="{8544B864-9225-450A-9EEC-6F6ED6E3D41F}"/>
          </ac:inkMkLst>
        </pc:inkChg>
        <pc:inkChg chg="mod">
          <ac:chgData name="仁園 呂" userId="eef67f80-1e14-4c90-a22b-aad4575b3ef9" providerId="ADAL" clId="{FC75A137-0438-4E64-A2F8-CF022979D0B8}" dt="2020-06-22T05:30:11.427" v="1237"/>
          <ac:inkMkLst>
            <pc:docMk/>
            <pc:sldMk cId="1275591465" sldId="412"/>
            <ac:inkMk id="53" creationId="{2EA92050-7745-401B-8FFA-54217DA9BFD2}"/>
          </ac:inkMkLst>
        </pc:inkChg>
        <pc:inkChg chg="mod">
          <ac:chgData name="仁園 呂" userId="eef67f80-1e14-4c90-a22b-aad4575b3ef9" providerId="ADAL" clId="{FC75A137-0438-4E64-A2F8-CF022979D0B8}" dt="2020-06-22T05:30:11.427" v="1237"/>
          <ac:inkMkLst>
            <pc:docMk/>
            <pc:sldMk cId="1275591465" sldId="412"/>
            <ac:inkMk id="54" creationId="{9022ABCB-598E-4879-9532-97C258BA47B5}"/>
          </ac:inkMkLst>
        </pc:inkChg>
        <pc:inkChg chg="mod">
          <ac:chgData name="仁園 呂" userId="eef67f80-1e14-4c90-a22b-aad4575b3ef9" providerId="ADAL" clId="{FC75A137-0438-4E64-A2F8-CF022979D0B8}" dt="2020-06-22T05:30:11.427" v="1237"/>
          <ac:inkMkLst>
            <pc:docMk/>
            <pc:sldMk cId="1275591465" sldId="412"/>
            <ac:inkMk id="55" creationId="{5353905D-D5F2-4527-B15A-BD583B662D2F}"/>
          </ac:inkMkLst>
        </pc:inkChg>
        <pc:inkChg chg="mod">
          <ac:chgData name="仁園 呂" userId="eef67f80-1e14-4c90-a22b-aad4575b3ef9" providerId="ADAL" clId="{FC75A137-0438-4E64-A2F8-CF022979D0B8}" dt="2020-06-22T05:30:11.427" v="1237"/>
          <ac:inkMkLst>
            <pc:docMk/>
            <pc:sldMk cId="1275591465" sldId="412"/>
            <ac:inkMk id="56" creationId="{2E1D29D6-37C1-40E6-9EC0-707B9A718157}"/>
          </ac:inkMkLst>
        </pc:inkChg>
        <pc:inkChg chg="mod">
          <ac:chgData name="仁園 呂" userId="eef67f80-1e14-4c90-a22b-aad4575b3ef9" providerId="ADAL" clId="{FC75A137-0438-4E64-A2F8-CF022979D0B8}" dt="2020-06-22T05:30:11.427" v="1237"/>
          <ac:inkMkLst>
            <pc:docMk/>
            <pc:sldMk cId="1275591465" sldId="412"/>
            <ac:inkMk id="57" creationId="{D78551E7-27E6-455E-861C-292501ADFD4D}"/>
          </ac:inkMkLst>
        </pc:inkChg>
        <pc:inkChg chg="mod">
          <ac:chgData name="仁園 呂" userId="eef67f80-1e14-4c90-a22b-aad4575b3ef9" providerId="ADAL" clId="{FC75A137-0438-4E64-A2F8-CF022979D0B8}" dt="2020-06-22T05:30:11.427" v="1237"/>
          <ac:inkMkLst>
            <pc:docMk/>
            <pc:sldMk cId="1275591465" sldId="412"/>
            <ac:inkMk id="58" creationId="{70C39A88-8AB3-4791-BC82-B0813DA40943}"/>
          </ac:inkMkLst>
        </pc:inkChg>
        <pc:inkChg chg="mod">
          <ac:chgData name="仁園 呂" userId="eef67f80-1e14-4c90-a22b-aad4575b3ef9" providerId="ADAL" clId="{FC75A137-0438-4E64-A2F8-CF022979D0B8}" dt="2020-06-22T05:30:11.427" v="1237"/>
          <ac:inkMkLst>
            <pc:docMk/>
            <pc:sldMk cId="1275591465" sldId="412"/>
            <ac:inkMk id="59" creationId="{733B3DFA-F04A-4E57-8519-14332EA2D729}"/>
          </ac:inkMkLst>
        </pc:inkChg>
        <pc:inkChg chg="mod">
          <ac:chgData name="仁園 呂" userId="eef67f80-1e14-4c90-a22b-aad4575b3ef9" providerId="ADAL" clId="{FC75A137-0438-4E64-A2F8-CF022979D0B8}" dt="2020-06-22T05:30:22.574" v="1238"/>
          <ac:inkMkLst>
            <pc:docMk/>
            <pc:sldMk cId="1275591465" sldId="412"/>
            <ac:inkMk id="62" creationId="{E0997664-58DC-4A3E-B550-8EB1C95663C4}"/>
          </ac:inkMkLst>
        </pc:inkChg>
        <pc:inkChg chg="mod">
          <ac:chgData name="仁園 呂" userId="eef67f80-1e14-4c90-a22b-aad4575b3ef9" providerId="ADAL" clId="{FC75A137-0438-4E64-A2F8-CF022979D0B8}" dt="2020-06-22T05:30:22.574" v="1238"/>
          <ac:inkMkLst>
            <pc:docMk/>
            <pc:sldMk cId="1275591465" sldId="412"/>
            <ac:inkMk id="63" creationId="{5BF1E986-150D-40A0-81DD-122533AFC754}"/>
          </ac:inkMkLst>
        </pc:inkChg>
        <pc:inkChg chg="mod">
          <ac:chgData name="仁園 呂" userId="eef67f80-1e14-4c90-a22b-aad4575b3ef9" providerId="ADAL" clId="{FC75A137-0438-4E64-A2F8-CF022979D0B8}" dt="2020-06-22T05:30:22.574" v="1238"/>
          <ac:inkMkLst>
            <pc:docMk/>
            <pc:sldMk cId="1275591465" sldId="412"/>
            <ac:inkMk id="64" creationId="{EF7DF3ED-F479-4C47-B265-B621158B3981}"/>
          </ac:inkMkLst>
        </pc:inkChg>
        <pc:inkChg chg="mod">
          <ac:chgData name="仁園 呂" userId="eef67f80-1e14-4c90-a22b-aad4575b3ef9" providerId="ADAL" clId="{FC75A137-0438-4E64-A2F8-CF022979D0B8}" dt="2020-06-22T05:30:22.574" v="1238"/>
          <ac:inkMkLst>
            <pc:docMk/>
            <pc:sldMk cId="1275591465" sldId="412"/>
            <ac:inkMk id="65" creationId="{2DBC0BD4-DCD4-4D3F-995A-8656A194B3D3}"/>
          </ac:inkMkLst>
        </pc:inkChg>
        <pc:inkChg chg="mod">
          <ac:chgData name="仁園 呂" userId="eef67f80-1e14-4c90-a22b-aad4575b3ef9" providerId="ADAL" clId="{FC75A137-0438-4E64-A2F8-CF022979D0B8}" dt="2020-06-22T05:30:22.574" v="1238"/>
          <ac:inkMkLst>
            <pc:docMk/>
            <pc:sldMk cId="1275591465" sldId="412"/>
            <ac:inkMk id="66" creationId="{74F97802-738E-4281-BF4E-C5E6D76421CA}"/>
          </ac:inkMkLst>
        </pc:inkChg>
        <pc:inkChg chg="mod">
          <ac:chgData name="仁園 呂" userId="eef67f80-1e14-4c90-a22b-aad4575b3ef9" providerId="ADAL" clId="{FC75A137-0438-4E64-A2F8-CF022979D0B8}" dt="2020-06-22T05:30:22.574" v="1238"/>
          <ac:inkMkLst>
            <pc:docMk/>
            <pc:sldMk cId="1275591465" sldId="412"/>
            <ac:inkMk id="67" creationId="{042C460F-25B8-4046-BE77-1709557AF881}"/>
          </ac:inkMkLst>
        </pc:inkChg>
        <pc:inkChg chg="mod">
          <ac:chgData name="仁園 呂" userId="eef67f80-1e14-4c90-a22b-aad4575b3ef9" providerId="ADAL" clId="{FC75A137-0438-4E64-A2F8-CF022979D0B8}" dt="2020-06-22T05:30:22.574" v="1238"/>
          <ac:inkMkLst>
            <pc:docMk/>
            <pc:sldMk cId="1275591465" sldId="412"/>
            <ac:inkMk id="68" creationId="{3FCA1140-7D56-4511-836A-E45629C63344}"/>
          </ac:inkMkLst>
        </pc:inkChg>
        <pc:inkChg chg="mod">
          <ac:chgData name="仁園 呂" userId="eef67f80-1e14-4c90-a22b-aad4575b3ef9" providerId="ADAL" clId="{FC75A137-0438-4E64-A2F8-CF022979D0B8}" dt="2020-06-22T05:30:22.574" v="1238"/>
          <ac:inkMkLst>
            <pc:docMk/>
            <pc:sldMk cId="1275591465" sldId="412"/>
            <ac:inkMk id="69" creationId="{C8C7102C-81E0-423C-99B3-D50899D4EFE6}"/>
          </ac:inkMkLst>
        </pc:inkChg>
        <pc:inkChg chg="mod">
          <ac:chgData name="仁園 呂" userId="eef67f80-1e14-4c90-a22b-aad4575b3ef9" providerId="ADAL" clId="{FC75A137-0438-4E64-A2F8-CF022979D0B8}" dt="2020-06-22T05:30:22.574" v="1238"/>
          <ac:inkMkLst>
            <pc:docMk/>
            <pc:sldMk cId="1275591465" sldId="412"/>
            <ac:inkMk id="70" creationId="{6F0F9EF2-2D82-458E-9371-A48C58682E7B}"/>
          </ac:inkMkLst>
        </pc:inkChg>
        <pc:inkChg chg="mod">
          <ac:chgData name="仁園 呂" userId="eef67f80-1e14-4c90-a22b-aad4575b3ef9" providerId="ADAL" clId="{FC75A137-0438-4E64-A2F8-CF022979D0B8}" dt="2020-06-22T05:30:22.574" v="1238"/>
          <ac:inkMkLst>
            <pc:docMk/>
            <pc:sldMk cId="1275591465" sldId="412"/>
            <ac:inkMk id="71" creationId="{8ABECA05-C8FE-466A-B3FB-6B51EB48262E}"/>
          </ac:inkMkLst>
        </pc:inkChg>
        <pc:inkChg chg="mod">
          <ac:chgData name="仁園 呂" userId="eef67f80-1e14-4c90-a22b-aad4575b3ef9" providerId="ADAL" clId="{FC75A137-0438-4E64-A2F8-CF022979D0B8}" dt="2020-06-22T05:30:22.574" v="1238"/>
          <ac:inkMkLst>
            <pc:docMk/>
            <pc:sldMk cId="1275591465" sldId="412"/>
            <ac:inkMk id="72" creationId="{99219002-F0A1-468F-B0E7-F213FAE0BE6B}"/>
          </ac:inkMkLst>
        </pc:inkChg>
        <pc:inkChg chg="mod">
          <ac:chgData name="仁園 呂" userId="eef67f80-1e14-4c90-a22b-aad4575b3ef9" providerId="ADAL" clId="{FC75A137-0438-4E64-A2F8-CF022979D0B8}" dt="2020-06-22T05:30:22.574" v="1238"/>
          <ac:inkMkLst>
            <pc:docMk/>
            <pc:sldMk cId="1275591465" sldId="412"/>
            <ac:inkMk id="73" creationId="{9B01E00E-DF3B-45A9-A69B-4A125DA7B699}"/>
          </ac:inkMkLst>
        </pc:inkChg>
        <pc:inkChg chg="mod">
          <ac:chgData name="仁園 呂" userId="eef67f80-1e14-4c90-a22b-aad4575b3ef9" providerId="ADAL" clId="{FC75A137-0438-4E64-A2F8-CF022979D0B8}" dt="2020-06-22T05:30:22.574" v="1238"/>
          <ac:inkMkLst>
            <pc:docMk/>
            <pc:sldMk cId="1275591465" sldId="412"/>
            <ac:inkMk id="74" creationId="{2451F844-8387-4A2A-973E-73E2358C22BB}"/>
          </ac:inkMkLst>
        </pc:inkChg>
        <pc:inkChg chg="mod">
          <ac:chgData name="仁園 呂" userId="eef67f80-1e14-4c90-a22b-aad4575b3ef9" providerId="ADAL" clId="{FC75A137-0438-4E64-A2F8-CF022979D0B8}" dt="2020-06-22T05:30:22.574" v="1238"/>
          <ac:inkMkLst>
            <pc:docMk/>
            <pc:sldMk cId="1275591465" sldId="412"/>
            <ac:inkMk id="75" creationId="{1A347AFE-DB29-426B-B970-EF26E5765C94}"/>
          </ac:inkMkLst>
        </pc:inkChg>
        <pc:inkChg chg="mod">
          <ac:chgData name="仁園 呂" userId="eef67f80-1e14-4c90-a22b-aad4575b3ef9" providerId="ADAL" clId="{FC75A137-0438-4E64-A2F8-CF022979D0B8}" dt="2020-06-22T05:30:30.205" v="1239"/>
          <ac:inkMkLst>
            <pc:docMk/>
            <pc:sldMk cId="1275591465" sldId="412"/>
            <ac:inkMk id="78" creationId="{1882FDAC-32FA-4DCD-A057-805AF6DC68DE}"/>
          </ac:inkMkLst>
        </pc:inkChg>
        <pc:inkChg chg="mod">
          <ac:chgData name="仁園 呂" userId="eef67f80-1e14-4c90-a22b-aad4575b3ef9" providerId="ADAL" clId="{FC75A137-0438-4E64-A2F8-CF022979D0B8}" dt="2020-06-22T05:30:30.205" v="1239"/>
          <ac:inkMkLst>
            <pc:docMk/>
            <pc:sldMk cId="1275591465" sldId="412"/>
            <ac:inkMk id="79" creationId="{387F5085-D166-4142-91BC-F81F79B77FF0}"/>
          </ac:inkMkLst>
        </pc:inkChg>
        <pc:inkChg chg="mod">
          <ac:chgData name="仁園 呂" userId="eef67f80-1e14-4c90-a22b-aad4575b3ef9" providerId="ADAL" clId="{FC75A137-0438-4E64-A2F8-CF022979D0B8}" dt="2020-06-22T05:30:30.205" v="1239"/>
          <ac:inkMkLst>
            <pc:docMk/>
            <pc:sldMk cId="1275591465" sldId="412"/>
            <ac:inkMk id="80" creationId="{5ADC7DA3-C67B-4F91-BB0D-AD19F8133A56}"/>
          </ac:inkMkLst>
        </pc:inkChg>
        <pc:inkChg chg="mod">
          <ac:chgData name="仁園 呂" userId="eef67f80-1e14-4c90-a22b-aad4575b3ef9" providerId="ADAL" clId="{FC75A137-0438-4E64-A2F8-CF022979D0B8}" dt="2020-06-22T05:30:30.205" v="1239"/>
          <ac:inkMkLst>
            <pc:docMk/>
            <pc:sldMk cId="1275591465" sldId="412"/>
            <ac:inkMk id="81" creationId="{8B3E438C-6629-4B22-A281-26323BD45620}"/>
          </ac:inkMkLst>
        </pc:inkChg>
        <pc:inkChg chg="mod">
          <ac:chgData name="仁園 呂" userId="eef67f80-1e14-4c90-a22b-aad4575b3ef9" providerId="ADAL" clId="{FC75A137-0438-4E64-A2F8-CF022979D0B8}" dt="2020-06-22T05:30:30.205" v="1239"/>
          <ac:inkMkLst>
            <pc:docMk/>
            <pc:sldMk cId="1275591465" sldId="412"/>
            <ac:inkMk id="82" creationId="{7AA39BF6-1E41-4DB7-A065-18F4FF475571}"/>
          </ac:inkMkLst>
        </pc:inkChg>
        <pc:inkChg chg="mod">
          <ac:chgData name="仁園 呂" userId="eef67f80-1e14-4c90-a22b-aad4575b3ef9" providerId="ADAL" clId="{FC75A137-0438-4E64-A2F8-CF022979D0B8}" dt="2020-06-22T05:30:30.205" v="1239"/>
          <ac:inkMkLst>
            <pc:docMk/>
            <pc:sldMk cId="1275591465" sldId="412"/>
            <ac:inkMk id="83" creationId="{2335FE32-8B4A-454A-9498-764B610E0B1E}"/>
          </ac:inkMkLst>
        </pc:inkChg>
        <pc:inkChg chg="mod">
          <ac:chgData name="仁園 呂" userId="eef67f80-1e14-4c90-a22b-aad4575b3ef9" providerId="ADAL" clId="{FC75A137-0438-4E64-A2F8-CF022979D0B8}" dt="2020-06-22T05:30:30.205" v="1239"/>
          <ac:inkMkLst>
            <pc:docMk/>
            <pc:sldMk cId="1275591465" sldId="412"/>
            <ac:inkMk id="84" creationId="{7C4D72F5-BCD2-418F-A9EE-B75333CDE6DB}"/>
          </ac:inkMkLst>
        </pc:inkChg>
        <pc:inkChg chg="mod">
          <ac:chgData name="仁園 呂" userId="eef67f80-1e14-4c90-a22b-aad4575b3ef9" providerId="ADAL" clId="{FC75A137-0438-4E64-A2F8-CF022979D0B8}" dt="2020-06-22T05:30:30.205" v="1239"/>
          <ac:inkMkLst>
            <pc:docMk/>
            <pc:sldMk cId="1275591465" sldId="412"/>
            <ac:inkMk id="85" creationId="{B6B40DE9-7331-4D0C-A9F9-D6267A290ED0}"/>
          </ac:inkMkLst>
        </pc:inkChg>
        <pc:inkChg chg="mod">
          <ac:chgData name="仁園 呂" userId="eef67f80-1e14-4c90-a22b-aad4575b3ef9" providerId="ADAL" clId="{FC75A137-0438-4E64-A2F8-CF022979D0B8}" dt="2020-06-22T05:30:30.205" v="1239"/>
          <ac:inkMkLst>
            <pc:docMk/>
            <pc:sldMk cId="1275591465" sldId="412"/>
            <ac:inkMk id="86" creationId="{EF611233-B956-41D2-A226-5965F5107BEE}"/>
          </ac:inkMkLst>
        </pc:inkChg>
        <pc:inkChg chg="mod">
          <ac:chgData name="仁園 呂" userId="eef67f80-1e14-4c90-a22b-aad4575b3ef9" providerId="ADAL" clId="{FC75A137-0438-4E64-A2F8-CF022979D0B8}" dt="2020-06-22T05:30:30.205" v="1239"/>
          <ac:inkMkLst>
            <pc:docMk/>
            <pc:sldMk cId="1275591465" sldId="412"/>
            <ac:inkMk id="87" creationId="{BC95214A-7F5E-48B4-B563-7635011E69E4}"/>
          </ac:inkMkLst>
        </pc:inkChg>
        <pc:inkChg chg="mod">
          <ac:chgData name="仁園 呂" userId="eef67f80-1e14-4c90-a22b-aad4575b3ef9" providerId="ADAL" clId="{FC75A137-0438-4E64-A2F8-CF022979D0B8}" dt="2020-06-22T05:30:30.205" v="1239"/>
          <ac:inkMkLst>
            <pc:docMk/>
            <pc:sldMk cId="1275591465" sldId="412"/>
            <ac:inkMk id="88" creationId="{5AE5C0E9-A2C4-4C16-B4BA-0C5A911747BD}"/>
          </ac:inkMkLst>
        </pc:inkChg>
        <pc:inkChg chg="mod">
          <ac:chgData name="仁園 呂" userId="eef67f80-1e14-4c90-a22b-aad4575b3ef9" providerId="ADAL" clId="{FC75A137-0438-4E64-A2F8-CF022979D0B8}" dt="2020-06-22T05:30:30.205" v="1239"/>
          <ac:inkMkLst>
            <pc:docMk/>
            <pc:sldMk cId="1275591465" sldId="412"/>
            <ac:inkMk id="89" creationId="{B5D068B4-90D8-419F-BA90-9D6A6F2C45FD}"/>
          </ac:inkMkLst>
        </pc:inkChg>
        <pc:inkChg chg="mod">
          <ac:chgData name="仁園 呂" userId="eef67f80-1e14-4c90-a22b-aad4575b3ef9" providerId="ADAL" clId="{FC75A137-0438-4E64-A2F8-CF022979D0B8}" dt="2020-06-22T05:30:30.205" v="1239"/>
          <ac:inkMkLst>
            <pc:docMk/>
            <pc:sldMk cId="1275591465" sldId="412"/>
            <ac:inkMk id="90" creationId="{4FCBCCE3-40A4-41A7-AB91-F3A49137C035}"/>
          </ac:inkMkLst>
        </pc:inkChg>
        <pc:inkChg chg="mod">
          <ac:chgData name="仁園 呂" userId="eef67f80-1e14-4c90-a22b-aad4575b3ef9" providerId="ADAL" clId="{FC75A137-0438-4E64-A2F8-CF022979D0B8}" dt="2020-06-22T05:30:30.205" v="1239"/>
          <ac:inkMkLst>
            <pc:docMk/>
            <pc:sldMk cId="1275591465" sldId="412"/>
            <ac:inkMk id="91" creationId="{2EC97D13-212F-4F75-9BD6-99EADFA1FBD3}"/>
          </ac:inkMkLst>
        </pc:inkChg>
        <pc:inkChg chg="mod">
          <ac:chgData name="仁園 呂" userId="eef67f80-1e14-4c90-a22b-aad4575b3ef9" providerId="ADAL" clId="{FC75A137-0438-4E64-A2F8-CF022979D0B8}" dt="2020-06-22T05:30:33.646" v="1240"/>
          <ac:inkMkLst>
            <pc:docMk/>
            <pc:sldMk cId="1275591465" sldId="412"/>
            <ac:inkMk id="92" creationId="{E1EE5110-55D8-4243-AADA-2318F2782F8F}"/>
          </ac:inkMkLst>
        </pc:inkChg>
        <pc:inkChg chg="mod">
          <ac:chgData name="仁園 呂" userId="eef67f80-1e14-4c90-a22b-aad4575b3ef9" providerId="ADAL" clId="{FC75A137-0438-4E64-A2F8-CF022979D0B8}" dt="2020-06-22T05:30:33.646" v="1240"/>
          <ac:inkMkLst>
            <pc:docMk/>
            <pc:sldMk cId="1275591465" sldId="412"/>
            <ac:inkMk id="96" creationId="{EA4B9DEB-D848-4F91-8B42-D855E8FCABD3}"/>
          </ac:inkMkLst>
        </pc:inkChg>
        <pc:inkChg chg="mod">
          <ac:chgData name="仁園 呂" userId="eef67f80-1e14-4c90-a22b-aad4575b3ef9" providerId="ADAL" clId="{FC75A137-0438-4E64-A2F8-CF022979D0B8}" dt="2020-06-22T05:30:33.646" v="1240"/>
          <ac:inkMkLst>
            <pc:docMk/>
            <pc:sldMk cId="1275591465" sldId="412"/>
            <ac:inkMk id="97" creationId="{646ECF34-A54C-4BEF-A893-412B527A5058}"/>
          </ac:inkMkLst>
        </pc:inkChg>
        <pc:inkChg chg="mod">
          <ac:chgData name="仁園 呂" userId="eef67f80-1e14-4c90-a22b-aad4575b3ef9" providerId="ADAL" clId="{FC75A137-0438-4E64-A2F8-CF022979D0B8}" dt="2020-06-22T05:30:33.646" v="1240"/>
          <ac:inkMkLst>
            <pc:docMk/>
            <pc:sldMk cId="1275591465" sldId="412"/>
            <ac:inkMk id="98" creationId="{E6EFAF26-1634-4852-8512-0647504EE03B}"/>
          </ac:inkMkLst>
        </pc:inkChg>
        <pc:inkChg chg="mod">
          <ac:chgData name="仁園 呂" userId="eef67f80-1e14-4c90-a22b-aad4575b3ef9" providerId="ADAL" clId="{FC75A137-0438-4E64-A2F8-CF022979D0B8}" dt="2020-06-22T05:30:33.646" v="1240"/>
          <ac:inkMkLst>
            <pc:docMk/>
            <pc:sldMk cId="1275591465" sldId="412"/>
            <ac:inkMk id="99" creationId="{644CBC5B-0FCE-4967-80F1-77623385A124}"/>
          </ac:inkMkLst>
        </pc:inkChg>
        <pc:inkChg chg="mod">
          <ac:chgData name="仁園 呂" userId="eef67f80-1e14-4c90-a22b-aad4575b3ef9" providerId="ADAL" clId="{FC75A137-0438-4E64-A2F8-CF022979D0B8}" dt="2020-06-22T05:30:33.646" v="1240"/>
          <ac:inkMkLst>
            <pc:docMk/>
            <pc:sldMk cId="1275591465" sldId="412"/>
            <ac:inkMk id="100" creationId="{B09F3290-3109-4774-9807-1B72A6829917}"/>
          </ac:inkMkLst>
        </pc:inkChg>
        <pc:inkChg chg="mod">
          <ac:chgData name="仁園 呂" userId="eef67f80-1e14-4c90-a22b-aad4575b3ef9" providerId="ADAL" clId="{FC75A137-0438-4E64-A2F8-CF022979D0B8}" dt="2020-06-22T05:30:33.646" v="1240"/>
          <ac:inkMkLst>
            <pc:docMk/>
            <pc:sldMk cId="1275591465" sldId="412"/>
            <ac:inkMk id="101" creationId="{72EB969E-AB5B-491C-8997-C478913EE752}"/>
          </ac:inkMkLst>
        </pc:inkChg>
        <pc:inkChg chg="mod">
          <ac:chgData name="仁園 呂" userId="eef67f80-1e14-4c90-a22b-aad4575b3ef9" providerId="ADAL" clId="{FC75A137-0438-4E64-A2F8-CF022979D0B8}" dt="2020-06-22T05:30:33.646" v="1240"/>
          <ac:inkMkLst>
            <pc:docMk/>
            <pc:sldMk cId="1275591465" sldId="412"/>
            <ac:inkMk id="102" creationId="{2ACE6C72-716D-4C90-B299-7222390C7A0E}"/>
          </ac:inkMkLst>
        </pc:inkChg>
        <pc:inkChg chg="mod">
          <ac:chgData name="仁園 呂" userId="eef67f80-1e14-4c90-a22b-aad4575b3ef9" providerId="ADAL" clId="{FC75A137-0438-4E64-A2F8-CF022979D0B8}" dt="2020-06-22T05:30:33.646" v="1240"/>
          <ac:inkMkLst>
            <pc:docMk/>
            <pc:sldMk cId="1275591465" sldId="412"/>
            <ac:inkMk id="103" creationId="{17193BC0-AF1F-4177-A75F-7280620747DF}"/>
          </ac:inkMkLst>
        </pc:inkChg>
        <pc:inkChg chg="mod">
          <ac:chgData name="仁園 呂" userId="eef67f80-1e14-4c90-a22b-aad4575b3ef9" providerId="ADAL" clId="{FC75A137-0438-4E64-A2F8-CF022979D0B8}" dt="2020-06-22T05:30:33.646" v="1240"/>
          <ac:inkMkLst>
            <pc:docMk/>
            <pc:sldMk cId="1275591465" sldId="412"/>
            <ac:inkMk id="104" creationId="{8BD0D0BB-1604-4AA9-8771-D69A7BB6F5CF}"/>
          </ac:inkMkLst>
        </pc:inkChg>
        <pc:inkChg chg="mod">
          <ac:chgData name="仁園 呂" userId="eef67f80-1e14-4c90-a22b-aad4575b3ef9" providerId="ADAL" clId="{FC75A137-0438-4E64-A2F8-CF022979D0B8}" dt="2020-06-22T05:31:00.431" v="1245"/>
          <ac:inkMkLst>
            <pc:docMk/>
            <pc:sldMk cId="1275591465" sldId="412"/>
            <ac:inkMk id="106" creationId="{A484AA08-9652-4333-A7F1-153AFAAD56A4}"/>
          </ac:inkMkLst>
        </pc:inkChg>
        <pc:inkChg chg="mod">
          <ac:chgData name="仁園 呂" userId="eef67f80-1e14-4c90-a22b-aad4575b3ef9" providerId="ADAL" clId="{FC75A137-0438-4E64-A2F8-CF022979D0B8}" dt="2020-06-22T05:31:00.431" v="1245"/>
          <ac:inkMkLst>
            <pc:docMk/>
            <pc:sldMk cId="1275591465" sldId="412"/>
            <ac:inkMk id="107" creationId="{B62A15C2-3B1D-4FED-8707-D6EBF6946972}"/>
          </ac:inkMkLst>
        </pc:inkChg>
        <pc:inkChg chg="mod">
          <ac:chgData name="仁園 呂" userId="eef67f80-1e14-4c90-a22b-aad4575b3ef9" providerId="ADAL" clId="{FC75A137-0438-4E64-A2F8-CF022979D0B8}" dt="2020-06-22T05:30:58.056" v="1244"/>
          <ac:inkMkLst>
            <pc:docMk/>
            <pc:sldMk cId="1275591465" sldId="412"/>
            <ac:inkMk id="108" creationId="{58F0504F-F915-4CC0-AA0E-0DF14D38F06C}"/>
          </ac:inkMkLst>
        </pc:inkChg>
        <pc:inkChg chg="mod">
          <ac:chgData name="仁園 呂" userId="eef67f80-1e14-4c90-a22b-aad4575b3ef9" providerId="ADAL" clId="{FC75A137-0438-4E64-A2F8-CF022979D0B8}" dt="2020-06-22T05:30:58.056" v="1244"/>
          <ac:inkMkLst>
            <pc:docMk/>
            <pc:sldMk cId="1275591465" sldId="412"/>
            <ac:inkMk id="109" creationId="{2850D880-B738-4470-88CD-E6F8378C0B6A}"/>
          </ac:inkMkLst>
        </pc:inkChg>
        <pc:inkChg chg="mod">
          <ac:chgData name="仁園 呂" userId="eef67f80-1e14-4c90-a22b-aad4575b3ef9" providerId="ADAL" clId="{FC75A137-0438-4E64-A2F8-CF022979D0B8}" dt="2020-06-22T05:30:58.056" v="1244"/>
          <ac:inkMkLst>
            <pc:docMk/>
            <pc:sldMk cId="1275591465" sldId="412"/>
            <ac:inkMk id="112" creationId="{39716EAD-A88F-41FD-B8A4-7DC62D82DF33}"/>
          </ac:inkMkLst>
        </pc:inkChg>
        <pc:inkChg chg="mod">
          <ac:chgData name="仁園 呂" userId="eef67f80-1e14-4c90-a22b-aad4575b3ef9" providerId="ADAL" clId="{FC75A137-0438-4E64-A2F8-CF022979D0B8}" dt="2020-06-22T05:30:58.056" v="1244"/>
          <ac:inkMkLst>
            <pc:docMk/>
            <pc:sldMk cId="1275591465" sldId="412"/>
            <ac:inkMk id="113" creationId="{10753119-8969-43AF-9F0A-D9803E4500AC}"/>
          </ac:inkMkLst>
        </pc:inkChg>
        <pc:inkChg chg="mod">
          <ac:chgData name="仁園 呂" userId="eef67f80-1e14-4c90-a22b-aad4575b3ef9" providerId="ADAL" clId="{FC75A137-0438-4E64-A2F8-CF022979D0B8}" dt="2020-06-22T05:30:58.056" v="1244"/>
          <ac:inkMkLst>
            <pc:docMk/>
            <pc:sldMk cId="1275591465" sldId="412"/>
            <ac:inkMk id="115" creationId="{A9B26DF2-BFBB-4593-B35A-3EFB2224C5FE}"/>
          </ac:inkMkLst>
        </pc:inkChg>
        <pc:inkChg chg="mod">
          <ac:chgData name="仁園 呂" userId="eef67f80-1e14-4c90-a22b-aad4575b3ef9" providerId="ADAL" clId="{FC75A137-0438-4E64-A2F8-CF022979D0B8}" dt="2020-06-22T05:30:58.056" v="1244"/>
          <ac:inkMkLst>
            <pc:docMk/>
            <pc:sldMk cId="1275591465" sldId="412"/>
            <ac:inkMk id="117" creationId="{CF79A41D-64A9-4306-AA5C-90F1D1F64B20}"/>
          </ac:inkMkLst>
        </pc:inkChg>
        <pc:inkChg chg="mod">
          <ac:chgData name="仁園 呂" userId="eef67f80-1e14-4c90-a22b-aad4575b3ef9" providerId="ADAL" clId="{FC75A137-0438-4E64-A2F8-CF022979D0B8}" dt="2020-06-22T05:30:58.056" v="1244"/>
          <ac:inkMkLst>
            <pc:docMk/>
            <pc:sldMk cId="1275591465" sldId="412"/>
            <ac:inkMk id="118" creationId="{9BCEA5CF-664F-4798-9C6A-0DCD503F05FC}"/>
          </ac:inkMkLst>
        </pc:inkChg>
        <pc:inkChg chg="mod">
          <ac:chgData name="仁園 呂" userId="eef67f80-1e14-4c90-a22b-aad4575b3ef9" providerId="ADAL" clId="{FC75A137-0438-4E64-A2F8-CF022979D0B8}" dt="2020-06-22T05:30:58.056" v="1244"/>
          <ac:inkMkLst>
            <pc:docMk/>
            <pc:sldMk cId="1275591465" sldId="412"/>
            <ac:inkMk id="119" creationId="{BB07AC17-1759-4809-843C-AF114490D1A0}"/>
          </ac:inkMkLst>
        </pc:inkChg>
        <pc:inkChg chg="mod">
          <ac:chgData name="仁園 呂" userId="eef67f80-1e14-4c90-a22b-aad4575b3ef9" providerId="ADAL" clId="{FC75A137-0438-4E64-A2F8-CF022979D0B8}" dt="2020-06-22T05:30:58.056" v="1244"/>
          <ac:inkMkLst>
            <pc:docMk/>
            <pc:sldMk cId="1275591465" sldId="412"/>
            <ac:inkMk id="120" creationId="{2D447699-AE0B-45D5-9000-4E09843F997C}"/>
          </ac:inkMkLst>
        </pc:inkChg>
        <pc:inkChg chg="mod">
          <ac:chgData name="仁園 呂" userId="eef67f80-1e14-4c90-a22b-aad4575b3ef9" providerId="ADAL" clId="{FC75A137-0438-4E64-A2F8-CF022979D0B8}" dt="2020-06-22T05:31:00.431" v="1245"/>
          <ac:inkMkLst>
            <pc:docMk/>
            <pc:sldMk cId="1275591465" sldId="412"/>
            <ac:inkMk id="123" creationId="{5D99E7F1-74ED-4284-9C11-70E953B04680}"/>
          </ac:inkMkLst>
        </pc:inkChg>
        <pc:inkChg chg="mod">
          <ac:chgData name="仁園 呂" userId="eef67f80-1e14-4c90-a22b-aad4575b3ef9" providerId="ADAL" clId="{FC75A137-0438-4E64-A2F8-CF022979D0B8}" dt="2020-06-22T05:31:00.431" v="1245"/>
          <ac:inkMkLst>
            <pc:docMk/>
            <pc:sldMk cId="1275591465" sldId="412"/>
            <ac:inkMk id="124" creationId="{06821BF6-A31B-45F5-A0E0-5ECB89187F4F}"/>
          </ac:inkMkLst>
        </pc:inkChg>
        <pc:inkChg chg="mod">
          <ac:chgData name="仁園 呂" userId="eef67f80-1e14-4c90-a22b-aad4575b3ef9" providerId="ADAL" clId="{FC75A137-0438-4E64-A2F8-CF022979D0B8}" dt="2020-06-22T05:31:00.431" v="1245"/>
          <ac:inkMkLst>
            <pc:docMk/>
            <pc:sldMk cId="1275591465" sldId="412"/>
            <ac:inkMk id="125" creationId="{5472C1D0-C9A5-4141-ADF9-6B3DF647257C}"/>
          </ac:inkMkLst>
        </pc:inkChg>
        <pc:inkChg chg="mod">
          <ac:chgData name="仁園 呂" userId="eef67f80-1e14-4c90-a22b-aad4575b3ef9" providerId="ADAL" clId="{FC75A137-0438-4E64-A2F8-CF022979D0B8}" dt="2020-06-22T05:31:00.431" v="1245"/>
          <ac:inkMkLst>
            <pc:docMk/>
            <pc:sldMk cId="1275591465" sldId="412"/>
            <ac:inkMk id="126" creationId="{17A21401-DE87-4528-B74B-E4647467F7CD}"/>
          </ac:inkMkLst>
        </pc:inkChg>
        <pc:inkChg chg="mod">
          <ac:chgData name="仁園 呂" userId="eef67f80-1e14-4c90-a22b-aad4575b3ef9" providerId="ADAL" clId="{FC75A137-0438-4E64-A2F8-CF022979D0B8}" dt="2020-06-22T05:31:27.606" v="1246"/>
          <ac:inkMkLst>
            <pc:docMk/>
            <pc:sldMk cId="1275591465" sldId="412"/>
            <ac:inkMk id="129" creationId="{E3508F0C-7FF2-4FF0-AF67-37CC06F3159A}"/>
          </ac:inkMkLst>
        </pc:inkChg>
        <pc:inkChg chg="mod">
          <ac:chgData name="仁園 呂" userId="eef67f80-1e14-4c90-a22b-aad4575b3ef9" providerId="ADAL" clId="{FC75A137-0438-4E64-A2F8-CF022979D0B8}" dt="2020-06-22T05:31:27.606" v="1246"/>
          <ac:inkMkLst>
            <pc:docMk/>
            <pc:sldMk cId="1275591465" sldId="412"/>
            <ac:inkMk id="130" creationId="{A15A5743-D51F-4984-95C1-7EDFF2281290}"/>
          </ac:inkMkLst>
        </pc:inkChg>
        <pc:inkChg chg="mod">
          <ac:chgData name="仁園 呂" userId="eef67f80-1e14-4c90-a22b-aad4575b3ef9" providerId="ADAL" clId="{FC75A137-0438-4E64-A2F8-CF022979D0B8}" dt="2020-06-22T05:31:27.606" v="1246"/>
          <ac:inkMkLst>
            <pc:docMk/>
            <pc:sldMk cId="1275591465" sldId="412"/>
            <ac:inkMk id="131" creationId="{10B36E3F-53E3-4DFE-81D0-CEAB2398BC50}"/>
          </ac:inkMkLst>
        </pc:inkChg>
        <pc:inkChg chg="mod">
          <ac:chgData name="仁園 呂" userId="eef67f80-1e14-4c90-a22b-aad4575b3ef9" providerId="ADAL" clId="{FC75A137-0438-4E64-A2F8-CF022979D0B8}" dt="2020-06-22T05:31:27.606" v="1246"/>
          <ac:inkMkLst>
            <pc:docMk/>
            <pc:sldMk cId="1275591465" sldId="412"/>
            <ac:inkMk id="132" creationId="{B03C8586-39C0-42D8-8CB8-BB2E20E519BA}"/>
          </ac:inkMkLst>
        </pc:inkChg>
        <pc:inkChg chg="mod">
          <ac:chgData name="仁園 呂" userId="eef67f80-1e14-4c90-a22b-aad4575b3ef9" providerId="ADAL" clId="{FC75A137-0438-4E64-A2F8-CF022979D0B8}" dt="2020-06-22T05:31:27.606" v="1246"/>
          <ac:inkMkLst>
            <pc:docMk/>
            <pc:sldMk cId="1275591465" sldId="412"/>
            <ac:inkMk id="133" creationId="{1A91CB78-5F5F-4A08-8B89-C81A11A25B8D}"/>
          </ac:inkMkLst>
        </pc:inkChg>
        <pc:inkChg chg="mod">
          <ac:chgData name="仁園 呂" userId="eef67f80-1e14-4c90-a22b-aad4575b3ef9" providerId="ADAL" clId="{FC75A137-0438-4E64-A2F8-CF022979D0B8}" dt="2020-06-22T05:31:27.606" v="1246"/>
          <ac:inkMkLst>
            <pc:docMk/>
            <pc:sldMk cId="1275591465" sldId="412"/>
            <ac:inkMk id="134" creationId="{262F7739-257E-4450-A5D9-9F9A18C936F4}"/>
          </ac:inkMkLst>
        </pc:inkChg>
        <pc:inkChg chg="mod">
          <ac:chgData name="仁園 呂" userId="eef67f80-1e14-4c90-a22b-aad4575b3ef9" providerId="ADAL" clId="{FC75A137-0438-4E64-A2F8-CF022979D0B8}" dt="2020-06-22T05:31:27.606" v="1246"/>
          <ac:inkMkLst>
            <pc:docMk/>
            <pc:sldMk cId="1275591465" sldId="412"/>
            <ac:inkMk id="135" creationId="{38D12143-57E9-4571-83D9-7D224E305629}"/>
          </ac:inkMkLst>
        </pc:inkChg>
        <pc:inkChg chg="mod">
          <ac:chgData name="仁園 呂" userId="eef67f80-1e14-4c90-a22b-aad4575b3ef9" providerId="ADAL" clId="{FC75A137-0438-4E64-A2F8-CF022979D0B8}" dt="2020-06-22T05:31:27.606" v="1246"/>
          <ac:inkMkLst>
            <pc:docMk/>
            <pc:sldMk cId="1275591465" sldId="412"/>
            <ac:inkMk id="136" creationId="{C7F5AA8C-8333-4776-A6F9-D480BB901EBB}"/>
          </ac:inkMkLst>
        </pc:inkChg>
        <pc:inkChg chg="mod">
          <ac:chgData name="仁園 呂" userId="eef67f80-1e14-4c90-a22b-aad4575b3ef9" providerId="ADAL" clId="{FC75A137-0438-4E64-A2F8-CF022979D0B8}" dt="2020-06-22T05:31:27.606" v="1246"/>
          <ac:inkMkLst>
            <pc:docMk/>
            <pc:sldMk cId="1275591465" sldId="412"/>
            <ac:inkMk id="137" creationId="{B5790C00-002D-4861-8449-8291AC45E3D7}"/>
          </ac:inkMkLst>
        </pc:inkChg>
        <pc:inkChg chg="mod">
          <ac:chgData name="仁園 呂" userId="eef67f80-1e14-4c90-a22b-aad4575b3ef9" providerId="ADAL" clId="{FC75A137-0438-4E64-A2F8-CF022979D0B8}" dt="2020-06-22T05:31:32.182" v="1247"/>
          <ac:inkMkLst>
            <pc:docMk/>
            <pc:sldMk cId="1275591465" sldId="412"/>
            <ac:inkMk id="138" creationId="{ECB95278-486A-4288-A128-16EAC3E8A0D9}"/>
          </ac:inkMkLst>
        </pc:inkChg>
        <pc:inkChg chg="mod">
          <ac:chgData name="仁園 呂" userId="eef67f80-1e14-4c90-a22b-aad4575b3ef9" providerId="ADAL" clId="{FC75A137-0438-4E64-A2F8-CF022979D0B8}" dt="2020-06-22T05:31:32.182" v="1247"/>
          <ac:inkMkLst>
            <pc:docMk/>
            <pc:sldMk cId="1275591465" sldId="412"/>
            <ac:inkMk id="139" creationId="{152A64E5-D96D-4CEE-B35E-C7C6D49AE5EC}"/>
          </ac:inkMkLst>
        </pc:inkChg>
        <pc:inkChg chg="mod">
          <ac:chgData name="仁園 呂" userId="eef67f80-1e14-4c90-a22b-aad4575b3ef9" providerId="ADAL" clId="{FC75A137-0438-4E64-A2F8-CF022979D0B8}" dt="2020-06-22T05:31:32.182" v="1247"/>
          <ac:inkMkLst>
            <pc:docMk/>
            <pc:sldMk cId="1275591465" sldId="412"/>
            <ac:inkMk id="140" creationId="{57544F33-BFDA-42B5-AEB8-742C3422513D}"/>
          </ac:inkMkLst>
        </pc:inkChg>
        <pc:inkChg chg="mod">
          <ac:chgData name="仁園 呂" userId="eef67f80-1e14-4c90-a22b-aad4575b3ef9" providerId="ADAL" clId="{FC75A137-0438-4E64-A2F8-CF022979D0B8}" dt="2020-06-22T05:31:32.182" v="1247"/>
          <ac:inkMkLst>
            <pc:docMk/>
            <pc:sldMk cId="1275591465" sldId="412"/>
            <ac:inkMk id="141" creationId="{A2C71C8F-9A1D-40F9-AC11-B8E672C0D1FE}"/>
          </ac:inkMkLst>
        </pc:inkChg>
        <pc:inkChg chg="mod">
          <ac:chgData name="仁園 呂" userId="eef67f80-1e14-4c90-a22b-aad4575b3ef9" providerId="ADAL" clId="{FC75A137-0438-4E64-A2F8-CF022979D0B8}" dt="2020-06-22T05:31:32.182" v="1247"/>
          <ac:inkMkLst>
            <pc:docMk/>
            <pc:sldMk cId="1275591465" sldId="412"/>
            <ac:inkMk id="142" creationId="{2EE404FD-2DA5-4FDC-9C36-0640980CE7EB}"/>
          </ac:inkMkLst>
        </pc:inkChg>
        <pc:inkChg chg="mod">
          <ac:chgData name="仁園 呂" userId="eef67f80-1e14-4c90-a22b-aad4575b3ef9" providerId="ADAL" clId="{FC75A137-0438-4E64-A2F8-CF022979D0B8}" dt="2020-06-22T05:31:32.182" v="1247"/>
          <ac:inkMkLst>
            <pc:docMk/>
            <pc:sldMk cId="1275591465" sldId="412"/>
            <ac:inkMk id="143" creationId="{F7BD1BE0-48BF-4F2C-9456-71DB5A7FAEAE}"/>
          </ac:inkMkLst>
        </pc:inkChg>
        <pc:inkChg chg="mod">
          <ac:chgData name="仁園 呂" userId="eef67f80-1e14-4c90-a22b-aad4575b3ef9" providerId="ADAL" clId="{FC75A137-0438-4E64-A2F8-CF022979D0B8}" dt="2020-06-22T05:31:32.182" v="1247"/>
          <ac:inkMkLst>
            <pc:docMk/>
            <pc:sldMk cId="1275591465" sldId="412"/>
            <ac:inkMk id="144" creationId="{A2DB09F9-BE2E-43FC-8D3B-70CB4D21D924}"/>
          </ac:inkMkLst>
        </pc:inkChg>
        <pc:inkChg chg="mod">
          <ac:chgData name="仁園 呂" userId="eef67f80-1e14-4c90-a22b-aad4575b3ef9" providerId="ADAL" clId="{FC75A137-0438-4E64-A2F8-CF022979D0B8}" dt="2020-06-22T05:31:32.182" v="1247"/>
          <ac:inkMkLst>
            <pc:docMk/>
            <pc:sldMk cId="1275591465" sldId="412"/>
            <ac:inkMk id="145" creationId="{BC7B28F5-1000-49B7-B6E0-4D64661731C8}"/>
          </ac:inkMkLst>
        </pc:inkChg>
        <pc:inkChg chg="mod">
          <ac:chgData name="仁園 呂" userId="eef67f80-1e14-4c90-a22b-aad4575b3ef9" providerId="ADAL" clId="{FC75A137-0438-4E64-A2F8-CF022979D0B8}" dt="2020-06-22T05:31:32.182" v="1247"/>
          <ac:inkMkLst>
            <pc:docMk/>
            <pc:sldMk cId="1275591465" sldId="412"/>
            <ac:inkMk id="146" creationId="{DF9565B0-6735-4A5F-ACA3-98B9E68C8ED7}"/>
          </ac:inkMkLst>
        </pc:inkChg>
        <pc:inkChg chg="mod">
          <ac:chgData name="仁園 呂" userId="eef67f80-1e14-4c90-a22b-aad4575b3ef9" providerId="ADAL" clId="{FC75A137-0438-4E64-A2F8-CF022979D0B8}" dt="2020-06-22T05:31:32.182" v="1247"/>
          <ac:inkMkLst>
            <pc:docMk/>
            <pc:sldMk cId="1275591465" sldId="412"/>
            <ac:inkMk id="147" creationId="{F63AFAA8-5594-46BC-A785-53EC9B453DF9}"/>
          </ac:inkMkLst>
        </pc:inkChg>
        <pc:inkChg chg="mod">
          <ac:chgData name="仁園 呂" userId="eef67f80-1e14-4c90-a22b-aad4575b3ef9" providerId="ADAL" clId="{FC75A137-0438-4E64-A2F8-CF022979D0B8}" dt="2020-06-22T05:31:32.182" v="1247"/>
          <ac:inkMkLst>
            <pc:docMk/>
            <pc:sldMk cId="1275591465" sldId="412"/>
            <ac:inkMk id="148" creationId="{4EB2FE7B-7CFD-493C-BCBC-195E0CD06695}"/>
          </ac:inkMkLst>
        </pc:inkChg>
        <pc:inkChg chg="mod">
          <ac:chgData name="仁園 呂" userId="eef67f80-1e14-4c90-a22b-aad4575b3ef9" providerId="ADAL" clId="{FC75A137-0438-4E64-A2F8-CF022979D0B8}" dt="2020-06-22T05:31:32.182" v="1247"/>
          <ac:inkMkLst>
            <pc:docMk/>
            <pc:sldMk cId="1275591465" sldId="412"/>
            <ac:inkMk id="149" creationId="{4636A473-2DD1-481A-AFF6-9A181FC1658A}"/>
          </ac:inkMkLst>
        </pc:inkChg>
        <pc:inkChg chg="mod">
          <ac:chgData name="仁園 呂" userId="eef67f80-1e14-4c90-a22b-aad4575b3ef9" providerId="ADAL" clId="{FC75A137-0438-4E64-A2F8-CF022979D0B8}" dt="2020-06-22T05:31:32.182" v="1247"/>
          <ac:inkMkLst>
            <pc:docMk/>
            <pc:sldMk cId="1275591465" sldId="412"/>
            <ac:inkMk id="150" creationId="{17DF62E2-B3C8-41AD-B8E9-1A9A916BF772}"/>
          </ac:inkMkLst>
        </pc:inkChg>
        <pc:inkChg chg="mod">
          <ac:chgData name="仁園 呂" userId="eef67f80-1e14-4c90-a22b-aad4575b3ef9" providerId="ADAL" clId="{FC75A137-0438-4E64-A2F8-CF022979D0B8}" dt="2020-06-22T05:31:32.182" v="1247"/>
          <ac:inkMkLst>
            <pc:docMk/>
            <pc:sldMk cId="1275591465" sldId="412"/>
            <ac:inkMk id="153" creationId="{891EA627-8572-4E3A-83B5-FA34C184E590}"/>
          </ac:inkMkLst>
        </pc:inkChg>
        <pc:inkChg chg="mod">
          <ac:chgData name="仁園 呂" userId="eef67f80-1e14-4c90-a22b-aad4575b3ef9" providerId="ADAL" clId="{FC75A137-0438-4E64-A2F8-CF022979D0B8}" dt="2020-06-22T05:31:32.182" v="1247"/>
          <ac:inkMkLst>
            <pc:docMk/>
            <pc:sldMk cId="1275591465" sldId="412"/>
            <ac:inkMk id="154" creationId="{91BF33CA-62AD-419D-800F-6BC9B542EF27}"/>
          </ac:inkMkLst>
        </pc:inkChg>
        <pc:inkChg chg="mod">
          <ac:chgData name="仁園 呂" userId="eef67f80-1e14-4c90-a22b-aad4575b3ef9" providerId="ADAL" clId="{FC75A137-0438-4E64-A2F8-CF022979D0B8}" dt="2020-06-22T05:31:32.182" v="1247"/>
          <ac:inkMkLst>
            <pc:docMk/>
            <pc:sldMk cId="1275591465" sldId="412"/>
            <ac:inkMk id="155" creationId="{0762451C-B1F0-4755-9F47-B2E3D2D7D709}"/>
          </ac:inkMkLst>
        </pc:inkChg>
        <pc:inkChg chg="mod">
          <ac:chgData name="仁園 呂" userId="eef67f80-1e14-4c90-a22b-aad4575b3ef9" providerId="ADAL" clId="{FC75A137-0438-4E64-A2F8-CF022979D0B8}" dt="2020-06-22T05:31:32.182" v="1247"/>
          <ac:inkMkLst>
            <pc:docMk/>
            <pc:sldMk cId="1275591465" sldId="412"/>
            <ac:inkMk id="156" creationId="{87CCE575-1FA6-4B7F-92C3-036F4B5E5FB6}"/>
          </ac:inkMkLst>
        </pc:inkChg>
        <pc:inkChg chg="mod">
          <ac:chgData name="仁園 呂" userId="eef67f80-1e14-4c90-a22b-aad4575b3ef9" providerId="ADAL" clId="{FC75A137-0438-4E64-A2F8-CF022979D0B8}" dt="2020-06-22T05:31:32.182" v="1247"/>
          <ac:inkMkLst>
            <pc:docMk/>
            <pc:sldMk cId="1275591465" sldId="412"/>
            <ac:inkMk id="157" creationId="{29DCF896-32AF-43EE-AFB8-5D6087ED358E}"/>
          </ac:inkMkLst>
        </pc:inkChg>
        <pc:inkChg chg="mod">
          <ac:chgData name="仁園 呂" userId="eef67f80-1e14-4c90-a22b-aad4575b3ef9" providerId="ADAL" clId="{FC75A137-0438-4E64-A2F8-CF022979D0B8}" dt="2020-06-22T05:31:32.182" v="1247"/>
          <ac:inkMkLst>
            <pc:docMk/>
            <pc:sldMk cId="1275591465" sldId="412"/>
            <ac:inkMk id="158" creationId="{C5C83505-5444-4571-ACDA-E8BFBD7FCBB7}"/>
          </ac:inkMkLst>
        </pc:inkChg>
        <pc:inkChg chg="mod">
          <ac:chgData name="仁園 呂" userId="eef67f80-1e14-4c90-a22b-aad4575b3ef9" providerId="ADAL" clId="{FC75A137-0438-4E64-A2F8-CF022979D0B8}" dt="2020-06-22T05:31:32.182" v="1247"/>
          <ac:inkMkLst>
            <pc:docMk/>
            <pc:sldMk cId="1275591465" sldId="412"/>
            <ac:inkMk id="159" creationId="{5F9FC028-A35B-43A2-92D8-620EBD301247}"/>
          </ac:inkMkLst>
        </pc:inkChg>
        <pc:inkChg chg="mod">
          <ac:chgData name="仁園 呂" userId="eef67f80-1e14-4c90-a22b-aad4575b3ef9" providerId="ADAL" clId="{FC75A137-0438-4E64-A2F8-CF022979D0B8}" dt="2020-06-22T05:31:32.182" v="1247"/>
          <ac:inkMkLst>
            <pc:docMk/>
            <pc:sldMk cId="1275591465" sldId="412"/>
            <ac:inkMk id="160" creationId="{D7AE1336-78CB-47EF-9898-151E0922FDEE}"/>
          </ac:inkMkLst>
        </pc:inkChg>
        <pc:inkChg chg="mod">
          <ac:chgData name="仁園 呂" userId="eef67f80-1e14-4c90-a22b-aad4575b3ef9" providerId="ADAL" clId="{FC75A137-0438-4E64-A2F8-CF022979D0B8}" dt="2020-06-22T05:31:32.182" v="1247"/>
          <ac:inkMkLst>
            <pc:docMk/>
            <pc:sldMk cId="1275591465" sldId="412"/>
            <ac:inkMk id="161" creationId="{42D461CE-DE56-42B2-8900-59A5195D6556}"/>
          </ac:inkMkLst>
        </pc:inkChg>
        <pc:inkChg chg="mod">
          <ac:chgData name="仁園 呂" userId="eef67f80-1e14-4c90-a22b-aad4575b3ef9" providerId="ADAL" clId="{FC75A137-0438-4E64-A2F8-CF022979D0B8}" dt="2020-06-22T05:31:32.182" v="1247"/>
          <ac:inkMkLst>
            <pc:docMk/>
            <pc:sldMk cId="1275591465" sldId="412"/>
            <ac:inkMk id="162" creationId="{14CAC2DB-9125-4716-A123-546B6F1A50A2}"/>
          </ac:inkMkLst>
        </pc:inkChg>
        <pc:inkChg chg="mod">
          <ac:chgData name="仁園 呂" userId="eef67f80-1e14-4c90-a22b-aad4575b3ef9" providerId="ADAL" clId="{FC75A137-0438-4E64-A2F8-CF022979D0B8}" dt="2020-06-22T05:31:32.182" v="1247"/>
          <ac:inkMkLst>
            <pc:docMk/>
            <pc:sldMk cId="1275591465" sldId="412"/>
            <ac:inkMk id="163" creationId="{F345EFFE-178A-425C-B70D-3198BA7CEC2D}"/>
          </ac:inkMkLst>
        </pc:inkChg>
        <pc:inkChg chg="mod">
          <ac:chgData name="仁園 呂" userId="eef67f80-1e14-4c90-a22b-aad4575b3ef9" providerId="ADAL" clId="{FC75A137-0438-4E64-A2F8-CF022979D0B8}" dt="2020-06-22T05:31:32.182" v="1247"/>
          <ac:inkMkLst>
            <pc:docMk/>
            <pc:sldMk cId="1275591465" sldId="412"/>
            <ac:inkMk id="164" creationId="{1147931C-8D25-4868-83F6-7411752570BC}"/>
          </ac:inkMkLst>
        </pc:inkChg>
        <pc:inkChg chg="mod">
          <ac:chgData name="仁園 呂" userId="eef67f80-1e14-4c90-a22b-aad4575b3ef9" providerId="ADAL" clId="{FC75A137-0438-4E64-A2F8-CF022979D0B8}" dt="2020-06-22T05:31:32.182" v="1247"/>
          <ac:inkMkLst>
            <pc:docMk/>
            <pc:sldMk cId="1275591465" sldId="412"/>
            <ac:inkMk id="165" creationId="{0CDBD853-37EC-4A2B-B489-EAAA2E34B8D9}"/>
          </ac:inkMkLst>
        </pc:inkChg>
        <pc:inkChg chg="mod">
          <ac:chgData name="仁園 呂" userId="eef67f80-1e14-4c90-a22b-aad4575b3ef9" providerId="ADAL" clId="{FC75A137-0438-4E64-A2F8-CF022979D0B8}" dt="2020-06-22T05:31:38.129" v="1248"/>
          <ac:inkMkLst>
            <pc:docMk/>
            <pc:sldMk cId="1275591465" sldId="412"/>
            <ac:inkMk id="167" creationId="{8FB53422-FFEE-45BC-9F2D-2A14B1B6BA16}"/>
          </ac:inkMkLst>
        </pc:inkChg>
        <pc:inkChg chg="mod">
          <ac:chgData name="仁園 呂" userId="eef67f80-1e14-4c90-a22b-aad4575b3ef9" providerId="ADAL" clId="{FC75A137-0438-4E64-A2F8-CF022979D0B8}" dt="2020-06-22T05:31:38.129" v="1248"/>
          <ac:inkMkLst>
            <pc:docMk/>
            <pc:sldMk cId="1275591465" sldId="412"/>
            <ac:inkMk id="168" creationId="{FEB0154E-3E02-4430-BFF2-252159F2CC21}"/>
          </ac:inkMkLst>
        </pc:inkChg>
        <pc:inkChg chg="mod">
          <ac:chgData name="仁園 呂" userId="eef67f80-1e14-4c90-a22b-aad4575b3ef9" providerId="ADAL" clId="{FC75A137-0438-4E64-A2F8-CF022979D0B8}" dt="2020-06-22T05:31:38.129" v="1248"/>
          <ac:inkMkLst>
            <pc:docMk/>
            <pc:sldMk cId="1275591465" sldId="412"/>
            <ac:inkMk id="169" creationId="{5F8117CA-D7FD-4B0B-91E9-050DC29A96B4}"/>
          </ac:inkMkLst>
        </pc:inkChg>
        <pc:inkChg chg="mod">
          <ac:chgData name="仁園 呂" userId="eef67f80-1e14-4c90-a22b-aad4575b3ef9" providerId="ADAL" clId="{FC75A137-0438-4E64-A2F8-CF022979D0B8}" dt="2020-06-22T05:31:38.129" v="1248"/>
          <ac:inkMkLst>
            <pc:docMk/>
            <pc:sldMk cId="1275591465" sldId="412"/>
            <ac:inkMk id="170" creationId="{5DA89DDD-BE9A-4C93-A9D8-EC6A07D1B26A}"/>
          </ac:inkMkLst>
        </pc:inkChg>
        <pc:inkChg chg="mod">
          <ac:chgData name="仁園 呂" userId="eef67f80-1e14-4c90-a22b-aad4575b3ef9" providerId="ADAL" clId="{FC75A137-0438-4E64-A2F8-CF022979D0B8}" dt="2020-06-22T05:31:38.129" v="1248"/>
          <ac:inkMkLst>
            <pc:docMk/>
            <pc:sldMk cId="1275591465" sldId="412"/>
            <ac:inkMk id="171" creationId="{4A359351-DAB8-4EF1-956C-3B40891DDAF6}"/>
          </ac:inkMkLst>
        </pc:inkChg>
        <pc:inkChg chg="mod">
          <ac:chgData name="仁園 呂" userId="eef67f80-1e14-4c90-a22b-aad4575b3ef9" providerId="ADAL" clId="{FC75A137-0438-4E64-A2F8-CF022979D0B8}" dt="2020-06-22T05:31:38.129" v="1248"/>
          <ac:inkMkLst>
            <pc:docMk/>
            <pc:sldMk cId="1275591465" sldId="412"/>
            <ac:inkMk id="172" creationId="{C468C226-53CE-41FD-AA2C-14EB0201BF3E}"/>
          </ac:inkMkLst>
        </pc:inkChg>
        <pc:inkChg chg="mod">
          <ac:chgData name="仁園 呂" userId="eef67f80-1e14-4c90-a22b-aad4575b3ef9" providerId="ADAL" clId="{FC75A137-0438-4E64-A2F8-CF022979D0B8}" dt="2020-06-22T05:31:38.129" v="1248"/>
          <ac:inkMkLst>
            <pc:docMk/>
            <pc:sldMk cId="1275591465" sldId="412"/>
            <ac:inkMk id="173" creationId="{4655BA5D-4B9C-404A-961F-5ED904F939AC}"/>
          </ac:inkMkLst>
        </pc:inkChg>
        <pc:inkChg chg="mod">
          <ac:chgData name="仁園 呂" userId="eef67f80-1e14-4c90-a22b-aad4575b3ef9" providerId="ADAL" clId="{FC75A137-0438-4E64-A2F8-CF022979D0B8}" dt="2020-06-22T05:31:41.229" v="1249"/>
          <ac:inkMkLst>
            <pc:docMk/>
            <pc:sldMk cId="1275591465" sldId="412"/>
            <ac:inkMk id="175" creationId="{CF7FA5B7-6B29-4B3E-B607-40B216E0AFE2}"/>
          </ac:inkMkLst>
        </pc:inkChg>
        <pc:inkChg chg="mod">
          <ac:chgData name="仁園 呂" userId="eef67f80-1e14-4c90-a22b-aad4575b3ef9" providerId="ADAL" clId="{FC75A137-0438-4E64-A2F8-CF022979D0B8}" dt="2020-06-22T05:31:41.229" v="1249"/>
          <ac:inkMkLst>
            <pc:docMk/>
            <pc:sldMk cId="1275591465" sldId="412"/>
            <ac:inkMk id="176" creationId="{A275B8FD-FF38-4D8D-AD78-39C361FBA299}"/>
          </ac:inkMkLst>
        </pc:inkChg>
        <pc:inkChg chg="mod">
          <ac:chgData name="仁園 呂" userId="eef67f80-1e14-4c90-a22b-aad4575b3ef9" providerId="ADAL" clId="{FC75A137-0438-4E64-A2F8-CF022979D0B8}" dt="2020-06-22T05:31:41.229" v="1249"/>
          <ac:inkMkLst>
            <pc:docMk/>
            <pc:sldMk cId="1275591465" sldId="412"/>
            <ac:inkMk id="177" creationId="{F2BFDBD7-8C04-41FA-81EB-76209B723A7B}"/>
          </ac:inkMkLst>
        </pc:inkChg>
        <pc:inkChg chg="mod">
          <ac:chgData name="仁園 呂" userId="eef67f80-1e14-4c90-a22b-aad4575b3ef9" providerId="ADAL" clId="{FC75A137-0438-4E64-A2F8-CF022979D0B8}" dt="2020-06-22T05:31:41.229" v="1249"/>
          <ac:inkMkLst>
            <pc:docMk/>
            <pc:sldMk cId="1275591465" sldId="412"/>
            <ac:inkMk id="178" creationId="{54EFA753-93AF-40C8-BE36-3F73C20E7BF0}"/>
          </ac:inkMkLst>
        </pc:inkChg>
        <pc:inkChg chg="mod">
          <ac:chgData name="仁園 呂" userId="eef67f80-1e14-4c90-a22b-aad4575b3ef9" providerId="ADAL" clId="{FC75A137-0438-4E64-A2F8-CF022979D0B8}" dt="2020-06-22T05:31:41.229" v="1249"/>
          <ac:inkMkLst>
            <pc:docMk/>
            <pc:sldMk cId="1275591465" sldId="412"/>
            <ac:inkMk id="179" creationId="{B2CC20FA-FFE1-4E4D-AD8D-ACE62EF06B34}"/>
          </ac:inkMkLst>
        </pc:inkChg>
        <pc:inkChg chg="mod">
          <ac:chgData name="仁園 呂" userId="eef67f80-1e14-4c90-a22b-aad4575b3ef9" providerId="ADAL" clId="{FC75A137-0438-4E64-A2F8-CF022979D0B8}" dt="2020-06-22T05:31:41.229" v="1249"/>
          <ac:inkMkLst>
            <pc:docMk/>
            <pc:sldMk cId="1275591465" sldId="412"/>
            <ac:inkMk id="180" creationId="{C2B2509A-BC22-42B1-A2B2-453C1CA083B3}"/>
          </ac:inkMkLst>
        </pc:inkChg>
        <pc:inkChg chg="mod">
          <ac:chgData name="仁園 呂" userId="eef67f80-1e14-4c90-a22b-aad4575b3ef9" providerId="ADAL" clId="{FC75A137-0438-4E64-A2F8-CF022979D0B8}" dt="2020-06-22T05:31:41.229" v="1249"/>
          <ac:inkMkLst>
            <pc:docMk/>
            <pc:sldMk cId="1275591465" sldId="412"/>
            <ac:inkMk id="181" creationId="{DC819FBE-D32E-43D4-8B59-E5554044ABE4}"/>
          </ac:inkMkLst>
        </pc:inkChg>
        <pc:inkChg chg="mod">
          <ac:chgData name="仁園 呂" userId="eef67f80-1e14-4c90-a22b-aad4575b3ef9" providerId="ADAL" clId="{FC75A137-0438-4E64-A2F8-CF022979D0B8}" dt="2020-06-22T05:31:50.977" v="1250"/>
          <ac:inkMkLst>
            <pc:docMk/>
            <pc:sldMk cId="1275591465" sldId="412"/>
            <ac:inkMk id="183" creationId="{856D071C-49D0-4E90-8013-E7382AC9AAC9}"/>
          </ac:inkMkLst>
        </pc:inkChg>
        <pc:inkChg chg="mod">
          <ac:chgData name="仁園 呂" userId="eef67f80-1e14-4c90-a22b-aad4575b3ef9" providerId="ADAL" clId="{FC75A137-0438-4E64-A2F8-CF022979D0B8}" dt="2020-06-22T05:31:50.977" v="1250"/>
          <ac:inkMkLst>
            <pc:docMk/>
            <pc:sldMk cId="1275591465" sldId="412"/>
            <ac:inkMk id="184" creationId="{3588D078-F205-4D78-8448-ACFA441867BF}"/>
          </ac:inkMkLst>
        </pc:inkChg>
        <pc:inkChg chg="mod">
          <ac:chgData name="仁園 呂" userId="eef67f80-1e14-4c90-a22b-aad4575b3ef9" providerId="ADAL" clId="{FC75A137-0438-4E64-A2F8-CF022979D0B8}" dt="2020-06-22T05:31:50.977" v="1250"/>
          <ac:inkMkLst>
            <pc:docMk/>
            <pc:sldMk cId="1275591465" sldId="412"/>
            <ac:inkMk id="185" creationId="{4F20FAFE-2C3F-4250-9D71-403C55A984F7}"/>
          </ac:inkMkLst>
        </pc:inkChg>
        <pc:inkChg chg="mod">
          <ac:chgData name="仁園 呂" userId="eef67f80-1e14-4c90-a22b-aad4575b3ef9" providerId="ADAL" clId="{FC75A137-0438-4E64-A2F8-CF022979D0B8}" dt="2020-06-22T05:31:50.977" v="1250"/>
          <ac:inkMkLst>
            <pc:docMk/>
            <pc:sldMk cId="1275591465" sldId="412"/>
            <ac:inkMk id="186" creationId="{68C4DA6F-4D8A-440B-BAC2-B06CCC420342}"/>
          </ac:inkMkLst>
        </pc:inkChg>
        <pc:inkChg chg="mod">
          <ac:chgData name="仁園 呂" userId="eef67f80-1e14-4c90-a22b-aad4575b3ef9" providerId="ADAL" clId="{FC75A137-0438-4E64-A2F8-CF022979D0B8}" dt="2020-06-22T05:31:50.977" v="1250"/>
          <ac:inkMkLst>
            <pc:docMk/>
            <pc:sldMk cId="1275591465" sldId="412"/>
            <ac:inkMk id="187" creationId="{0B5B6EC0-8486-41C5-B58C-4E82BCFD245E}"/>
          </ac:inkMkLst>
        </pc:inkChg>
        <pc:inkChg chg="mod">
          <ac:chgData name="仁園 呂" userId="eef67f80-1e14-4c90-a22b-aad4575b3ef9" providerId="ADAL" clId="{FC75A137-0438-4E64-A2F8-CF022979D0B8}" dt="2020-06-22T05:31:50.977" v="1250"/>
          <ac:inkMkLst>
            <pc:docMk/>
            <pc:sldMk cId="1275591465" sldId="412"/>
            <ac:inkMk id="188" creationId="{73312B3F-2407-49F2-AD47-21BDF6C510CE}"/>
          </ac:inkMkLst>
        </pc:inkChg>
        <pc:inkChg chg="mod">
          <ac:chgData name="仁園 呂" userId="eef67f80-1e14-4c90-a22b-aad4575b3ef9" providerId="ADAL" clId="{FC75A137-0438-4E64-A2F8-CF022979D0B8}" dt="2020-06-22T05:31:50.977" v="1250"/>
          <ac:inkMkLst>
            <pc:docMk/>
            <pc:sldMk cId="1275591465" sldId="412"/>
            <ac:inkMk id="189" creationId="{E97160E7-3A89-43B1-8B77-4C842C1CBE2B}"/>
          </ac:inkMkLst>
        </pc:inkChg>
        <pc:inkChg chg="mod">
          <ac:chgData name="仁園 呂" userId="eef67f80-1e14-4c90-a22b-aad4575b3ef9" providerId="ADAL" clId="{FC75A137-0438-4E64-A2F8-CF022979D0B8}" dt="2020-06-22T05:31:50.977" v="1250"/>
          <ac:inkMkLst>
            <pc:docMk/>
            <pc:sldMk cId="1275591465" sldId="412"/>
            <ac:inkMk id="190" creationId="{1122E5FF-C163-41E5-A7E5-5ADCDCC2E1B5}"/>
          </ac:inkMkLst>
        </pc:inkChg>
        <pc:inkChg chg="mod">
          <ac:chgData name="仁園 呂" userId="eef67f80-1e14-4c90-a22b-aad4575b3ef9" providerId="ADAL" clId="{FC75A137-0438-4E64-A2F8-CF022979D0B8}" dt="2020-06-22T05:31:50.977" v="1250"/>
          <ac:inkMkLst>
            <pc:docMk/>
            <pc:sldMk cId="1275591465" sldId="412"/>
            <ac:inkMk id="191" creationId="{705AA3D2-8AD7-495F-93EF-25859DDD3269}"/>
          </ac:inkMkLst>
        </pc:inkChg>
        <pc:inkChg chg="mod">
          <ac:chgData name="仁園 呂" userId="eef67f80-1e14-4c90-a22b-aad4575b3ef9" providerId="ADAL" clId="{FC75A137-0438-4E64-A2F8-CF022979D0B8}" dt="2020-06-22T05:31:50.977" v="1250"/>
          <ac:inkMkLst>
            <pc:docMk/>
            <pc:sldMk cId="1275591465" sldId="412"/>
            <ac:inkMk id="192" creationId="{D5C9D89C-4755-4F08-A8B6-25C65AC3C50E}"/>
          </ac:inkMkLst>
        </pc:inkChg>
        <pc:inkChg chg="mod">
          <ac:chgData name="仁園 呂" userId="eef67f80-1e14-4c90-a22b-aad4575b3ef9" providerId="ADAL" clId="{FC75A137-0438-4E64-A2F8-CF022979D0B8}" dt="2020-06-22T05:31:50.977" v="1250"/>
          <ac:inkMkLst>
            <pc:docMk/>
            <pc:sldMk cId="1275591465" sldId="412"/>
            <ac:inkMk id="193" creationId="{0C33D68F-24C7-4F71-AA88-73E816DD7FA0}"/>
          </ac:inkMkLst>
        </pc:inkChg>
        <pc:inkChg chg="mod">
          <ac:chgData name="仁園 呂" userId="eef67f80-1e14-4c90-a22b-aad4575b3ef9" providerId="ADAL" clId="{FC75A137-0438-4E64-A2F8-CF022979D0B8}" dt="2020-06-22T05:31:50.977" v="1250"/>
          <ac:inkMkLst>
            <pc:docMk/>
            <pc:sldMk cId="1275591465" sldId="412"/>
            <ac:inkMk id="194" creationId="{AB9B28E0-9FE1-4E0B-BD79-B3B644F2E563}"/>
          </ac:inkMkLst>
        </pc:inkChg>
        <pc:inkChg chg="mod">
          <ac:chgData name="仁園 呂" userId="eef67f80-1e14-4c90-a22b-aad4575b3ef9" providerId="ADAL" clId="{FC75A137-0438-4E64-A2F8-CF022979D0B8}" dt="2020-06-22T05:31:50.977" v="1250"/>
          <ac:inkMkLst>
            <pc:docMk/>
            <pc:sldMk cId="1275591465" sldId="412"/>
            <ac:inkMk id="195" creationId="{0D8728E2-6C4F-4BB9-8DFF-8617224AB0A4}"/>
          </ac:inkMkLst>
        </pc:inkChg>
        <pc:inkChg chg="mod">
          <ac:chgData name="仁園 呂" userId="eef67f80-1e14-4c90-a22b-aad4575b3ef9" providerId="ADAL" clId="{FC75A137-0438-4E64-A2F8-CF022979D0B8}" dt="2020-06-22T05:31:50.977" v="1250"/>
          <ac:inkMkLst>
            <pc:docMk/>
            <pc:sldMk cId="1275591465" sldId="412"/>
            <ac:inkMk id="196" creationId="{54E73953-BE1F-47E1-B3E5-5A50E4D2372F}"/>
          </ac:inkMkLst>
        </pc:inkChg>
        <pc:inkChg chg="mod">
          <ac:chgData name="仁園 呂" userId="eef67f80-1e14-4c90-a22b-aad4575b3ef9" providerId="ADAL" clId="{FC75A137-0438-4E64-A2F8-CF022979D0B8}" dt="2020-06-22T05:31:50.977" v="1250"/>
          <ac:inkMkLst>
            <pc:docMk/>
            <pc:sldMk cId="1275591465" sldId="412"/>
            <ac:inkMk id="197" creationId="{911DFDC3-5523-4B3C-98B0-D81F05BA2AC5}"/>
          </ac:inkMkLst>
        </pc:inkChg>
        <pc:inkChg chg="mod">
          <ac:chgData name="仁園 呂" userId="eef67f80-1e14-4c90-a22b-aad4575b3ef9" providerId="ADAL" clId="{FC75A137-0438-4E64-A2F8-CF022979D0B8}" dt="2020-06-22T05:31:50.977" v="1250"/>
          <ac:inkMkLst>
            <pc:docMk/>
            <pc:sldMk cId="1275591465" sldId="412"/>
            <ac:inkMk id="198" creationId="{725C3A96-CDCD-4DB2-8DB9-DCCFBB7EB607}"/>
          </ac:inkMkLst>
        </pc:inkChg>
        <pc:inkChg chg="mod">
          <ac:chgData name="仁園 呂" userId="eef67f80-1e14-4c90-a22b-aad4575b3ef9" providerId="ADAL" clId="{FC75A137-0438-4E64-A2F8-CF022979D0B8}" dt="2020-06-22T05:31:50.977" v="1250"/>
          <ac:inkMkLst>
            <pc:docMk/>
            <pc:sldMk cId="1275591465" sldId="412"/>
            <ac:inkMk id="199" creationId="{8EC91BE2-286A-4000-AB97-6A2F7E84C9B9}"/>
          </ac:inkMkLst>
        </pc:inkChg>
        <pc:inkChg chg="mod">
          <ac:chgData name="仁園 呂" userId="eef67f80-1e14-4c90-a22b-aad4575b3ef9" providerId="ADAL" clId="{FC75A137-0438-4E64-A2F8-CF022979D0B8}" dt="2020-06-22T05:31:56.196" v="1251"/>
          <ac:inkMkLst>
            <pc:docMk/>
            <pc:sldMk cId="1275591465" sldId="412"/>
            <ac:inkMk id="202" creationId="{54E04CFF-3775-477D-9E52-1D49CF57AC9F}"/>
          </ac:inkMkLst>
        </pc:inkChg>
        <pc:inkChg chg="mod">
          <ac:chgData name="仁園 呂" userId="eef67f80-1e14-4c90-a22b-aad4575b3ef9" providerId="ADAL" clId="{FC75A137-0438-4E64-A2F8-CF022979D0B8}" dt="2020-06-22T05:31:56.196" v="1251"/>
          <ac:inkMkLst>
            <pc:docMk/>
            <pc:sldMk cId="1275591465" sldId="412"/>
            <ac:inkMk id="203" creationId="{10EC0838-71C5-44B2-8593-9CC4B274A09A}"/>
          </ac:inkMkLst>
        </pc:inkChg>
        <pc:inkChg chg="mod">
          <ac:chgData name="仁園 呂" userId="eef67f80-1e14-4c90-a22b-aad4575b3ef9" providerId="ADAL" clId="{FC75A137-0438-4E64-A2F8-CF022979D0B8}" dt="2020-06-22T05:31:56.196" v="1251"/>
          <ac:inkMkLst>
            <pc:docMk/>
            <pc:sldMk cId="1275591465" sldId="412"/>
            <ac:inkMk id="204" creationId="{86B41F26-8AD4-4C99-BA67-D1E9C43319B8}"/>
          </ac:inkMkLst>
        </pc:inkChg>
        <pc:inkChg chg="mod">
          <ac:chgData name="仁園 呂" userId="eef67f80-1e14-4c90-a22b-aad4575b3ef9" providerId="ADAL" clId="{FC75A137-0438-4E64-A2F8-CF022979D0B8}" dt="2020-06-22T05:31:56.196" v="1251"/>
          <ac:inkMkLst>
            <pc:docMk/>
            <pc:sldMk cId="1275591465" sldId="412"/>
            <ac:inkMk id="205" creationId="{CE45E1E4-5ABB-4B48-A0DC-15C886FDD022}"/>
          </ac:inkMkLst>
        </pc:inkChg>
        <pc:inkChg chg="mod">
          <ac:chgData name="仁園 呂" userId="eef67f80-1e14-4c90-a22b-aad4575b3ef9" providerId="ADAL" clId="{FC75A137-0438-4E64-A2F8-CF022979D0B8}" dt="2020-06-22T05:31:56.196" v="1251"/>
          <ac:inkMkLst>
            <pc:docMk/>
            <pc:sldMk cId="1275591465" sldId="412"/>
            <ac:inkMk id="206" creationId="{07312678-708F-4F55-959B-BB496A61CC4C}"/>
          </ac:inkMkLst>
        </pc:inkChg>
        <pc:inkChg chg="mod">
          <ac:chgData name="仁園 呂" userId="eef67f80-1e14-4c90-a22b-aad4575b3ef9" providerId="ADAL" clId="{FC75A137-0438-4E64-A2F8-CF022979D0B8}" dt="2020-06-22T05:31:56.196" v="1251"/>
          <ac:inkMkLst>
            <pc:docMk/>
            <pc:sldMk cId="1275591465" sldId="412"/>
            <ac:inkMk id="207" creationId="{56AA573E-9008-460C-93FE-3ADF62603D34}"/>
          </ac:inkMkLst>
        </pc:inkChg>
        <pc:inkChg chg="mod">
          <ac:chgData name="仁園 呂" userId="eef67f80-1e14-4c90-a22b-aad4575b3ef9" providerId="ADAL" clId="{FC75A137-0438-4E64-A2F8-CF022979D0B8}" dt="2020-06-22T05:31:56.196" v="1251"/>
          <ac:inkMkLst>
            <pc:docMk/>
            <pc:sldMk cId="1275591465" sldId="412"/>
            <ac:inkMk id="208" creationId="{41A7240A-5D16-48D8-B6E3-97B0270AFFDF}"/>
          </ac:inkMkLst>
        </pc:inkChg>
        <pc:inkChg chg="mod">
          <ac:chgData name="仁園 呂" userId="eef67f80-1e14-4c90-a22b-aad4575b3ef9" providerId="ADAL" clId="{FC75A137-0438-4E64-A2F8-CF022979D0B8}" dt="2020-06-22T05:31:56.196" v="1251"/>
          <ac:inkMkLst>
            <pc:docMk/>
            <pc:sldMk cId="1275591465" sldId="412"/>
            <ac:inkMk id="209" creationId="{3779FD6B-8D68-41F9-8745-DEAFF973BE41}"/>
          </ac:inkMkLst>
        </pc:inkChg>
        <pc:inkChg chg="mod">
          <ac:chgData name="仁園 呂" userId="eef67f80-1e14-4c90-a22b-aad4575b3ef9" providerId="ADAL" clId="{FC75A137-0438-4E64-A2F8-CF022979D0B8}" dt="2020-06-22T05:31:56.196" v="1251"/>
          <ac:inkMkLst>
            <pc:docMk/>
            <pc:sldMk cId="1275591465" sldId="412"/>
            <ac:inkMk id="210" creationId="{B9D01A7C-1DAD-4E3D-81E6-A5AFA4378DB2}"/>
          </ac:inkMkLst>
        </pc:inkChg>
        <pc:inkChg chg="mod">
          <ac:chgData name="仁園 呂" userId="eef67f80-1e14-4c90-a22b-aad4575b3ef9" providerId="ADAL" clId="{FC75A137-0438-4E64-A2F8-CF022979D0B8}" dt="2020-06-22T05:31:56.196" v="1251"/>
          <ac:inkMkLst>
            <pc:docMk/>
            <pc:sldMk cId="1275591465" sldId="412"/>
            <ac:inkMk id="211" creationId="{B0E23E7D-4663-4AB3-B064-971FC4BEF57E}"/>
          </ac:inkMkLst>
        </pc:inkChg>
        <pc:inkChg chg="mod">
          <ac:chgData name="仁園 呂" userId="eef67f80-1e14-4c90-a22b-aad4575b3ef9" providerId="ADAL" clId="{FC75A137-0438-4E64-A2F8-CF022979D0B8}" dt="2020-06-22T05:31:56.196" v="1251"/>
          <ac:inkMkLst>
            <pc:docMk/>
            <pc:sldMk cId="1275591465" sldId="412"/>
            <ac:inkMk id="212" creationId="{5F5437A6-410B-4249-8240-04ECCE30A995}"/>
          </ac:inkMkLst>
        </pc:inkChg>
        <pc:inkChg chg="mod">
          <ac:chgData name="仁園 呂" userId="eef67f80-1e14-4c90-a22b-aad4575b3ef9" providerId="ADAL" clId="{FC75A137-0438-4E64-A2F8-CF022979D0B8}" dt="2020-06-22T05:32:04.952" v="1253"/>
          <ac:inkMkLst>
            <pc:docMk/>
            <pc:sldMk cId="1275591465" sldId="412"/>
            <ac:inkMk id="214" creationId="{FA3C803A-4262-4E37-85CB-D38276BF3220}"/>
          </ac:inkMkLst>
        </pc:inkChg>
        <pc:inkChg chg="mod">
          <ac:chgData name="仁園 呂" userId="eef67f80-1e14-4c90-a22b-aad4575b3ef9" providerId="ADAL" clId="{FC75A137-0438-4E64-A2F8-CF022979D0B8}" dt="2020-06-22T05:32:04.952" v="1253"/>
          <ac:inkMkLst>
            <pc:docMk/>
            <pc:sldMk cId="1275591465" sldId="412"/>
            <ac:inkMk id="215" creationId="{075578A9-6332-48A6-9E4D-1B45DB6B6671}"/>
          </ac:inkMkLst>
        </pc:inkChg>
        <pc:inkChg chg="mod">
          <ac:chgData name="仁園 呂" userId="eef67f80-1e14-4c90-a22b-aad4575b3ef9" providerId="ADAL" clId="{FC75A137-0438-4E64-A2F8-CF022979D0B8}" dt="2020-06-22T05:32:04.952" v="1253"/>
          <ac:inkMkLst>
            <pc:docMk/>
            <pc:sldMk cId="1275591465" sldId="412"/>
            <ac:inkMk id="217" creationId="{5DA7BD64-5DD8-4132-955D-FE3F3179E5D4}"/>
          </ac:inkMkLst>
        </pc:inkChg>
        <pc:inkChg chg="mod">
          <ac:chgData name="仁園 呂" userId="eef67f80-1e14-4c90-a22b-aad4575b3ef9" providerId="ADAL" clId="{FC75A137-0438-4E64-A2F8-CF022979D0B8}" dt="2020-06-22T05:32:04.952" v="1253"/>
          <ac:inkMkLst>
            <pc:docMk/>
            <pc:sldMk cId="1275591465" sldId="412"/>
            <ac:inkMk id="218" creationId="{87222024-7A3E-4A55-8897-DFAD19CDA9B7}"/>
          </ac:inkMkLst>
        </pc:inkChg>
        <pc:inkChg chg="mod">
          <ac:chgData name="仁園 呂" userId="eef67f80-1e14-4c90-a22b-aad4575b3ef9" providerId="ADAL" clId="{FC75A137-0438-4E64-A2F8-CF022979D0B8}" dt="2020-06-22T05:32:04.952" v="1253"/>
          <ac:inkMkLst>
            <pc:docMk/>
            <pc:sldMk cId="1275591465" sldId="412"/>
            <ac:inkMk id="219" creationId="{B8138E2C-FB87-4267-BC4E-345AE5B6D585}"/>
          </ac:inkMkLst>
        </pc:inkChg>
        <pc:inkChg chg="mod">
          <ac:chgData name="仁園 呂" userId="eef67f80-1e14-4c90-a22b-aad4575b3ef9" providerId="ADAL" clId="{FC75A137-0438-4E64-A2F8-CF022979D0B8}" dt="2020-06-22T05:32:04.952" v="1253"/>
          <ac:inkMkLst>
            <pc:docMk/>
            <pc:sldMk cId="1275591465" sldId="412"/>
            <ac:inkMk id="220" creationId="{948E2138-D613-48EF-B008-7D42208EBF24}"/>
          </ac:inkMkLst>
        </pc:inkChg>
        <pc:inkChg chg="mod">
          <ac:chgData name="仁園 呂" userId="eef67f80-1e14-4c90-a22b-aad4575b3ef9" providerId="ADAL" clId="{FC75A137-0438-4E64-A2F8-CF022979D0B8}" dt="2020-06-22T05:32:04.952" v="1253"/>
          <ac:inkMkLst>
            <pc:docMk/>
            <pc:sldMk cId="1275591465" sldId="412"/>
            <ac:inkMk id="221" creationId="{0A8A67A6-B372-413B-8249-DD8D5DC81B85}"/>
          </ac:inkMkLst>
        </pc:inkChg>
        <pc:inkChg chg="mod">
          <ac:chgData name="仁園 呂" userId="eef67f80-1e14-4c90-a22b-aad4575b3ef9" providerId="ADAL" clId="{FC75A137-0438-4E64-A2F8-CF022979D0B8}" dt="2020-06-22T05:32:04.952" v="1253"/>
          <ac:inkMkLst>
            <pc:docMk/>
            <pc:sldMk cId="1275591465" sldId="412"/>
            <ac:inkMk id="222" creationId="{79F31E85-5D5B-40A9-BECC-77DBE862EB46}"/>
          </ac:inkMkLst>
        </pc:inkChg>
        <pc:inkChg chg="mod">
          <ac:chgData name="仁園 呂" userId="eef67f80-1e14-4c90-a22b-aad4575b3ef9" providerId="ADAL" clId="{FC75A137-0438-4E64-A2F8-CF022979D0B8}" dt="2020-06-22T05:32:04.952" v="1253"/>
          <ac:inkMkLst>
            <pc:docMk/>
            <pc:sldMk cId="1275591465" sldId="412"/>
            <ac:inkMk id="223" creationId="{F8ED885B-5361-4F63-A6A1-1BAB6C0DAD03}"/>
          </ac:inkMkLst>
        </pc:inkChg>
        <pc:inkChg chg="mod">
          <ac:chgData name="仁園 呂" userId="eef67f80-1e14-4c90-a22b-aad4575b3ef9" providerId="ADAL" clId="{FC75A137-0438-4E64-A2F8-CF022979D0B8}" dt="2020-06-22T05:32:04.952" v="1253"/>
          <ac:inkMkLst>
            <pc:docMk/>
            <pc:sldMk cId="1275591465" sldId="412"/>
            <ac:inkMk id="224" creationId="{26DFAB2B-6E55-4984-8219-E01575B7CA97}"/>
          </ac:inkMkLst>
        </pc:inkChg>
        <pc:inkChg chg="mod">
          <ac:chgData name="仁園 呂" userId="eef67f80-1e14-4c90-a22b-aad4575b3ef9" providerId="ADAL" clId="{FC75A137-0438-4E64-A2F8-CF022979D0B8}" dt="2020-06-22T05:32:04.952" v="1253"/>
          <ac:inkMkLst>
            <pc:docMk/>
            <pc:sldMk cId="1275591465" sldId="412"/>
            <ac:inkMk id="225" creationId="{4766A30B-9A58-41B6-B941-1813FDA5B7B2}"/>
          </ac:inkMkLst>
        </pc:inkChg>
        <pc:inkChg chg="mod">
          <ac:chgData name="仁園 呂" userId="eef67f80-1e14-4c90-a22b-aad4575b3ef9" providerId="ADAL" clId="{FC75A137-0438-4E64-A2F8-CF022979D0B8}" dt="2020-06-22T05:32:04.952" v="1253"/>
          <ac:inkMkLst>
            <pc:docMk/>
            <pc:sldMk cId="1275591465" sldId="412"/>
            <ac:inkMk id="226" creationId="{1ED99721-0D18-49F8-A10C-1FAC7FE3CDEB}"/>
          </ac:inkMkLst>
        </pc:inkChg>
        <pc:inkChg chg="mod">
          <ac:chgData name="仁園 呂" userId="eef67f80-1e14-4c90-a22b-aad4575b3ef9" providerId="ADAL" clId="{FC75A137-0438-4E64-A2F8-CF022979D0B8}" dt="2020-06-22T05:32:04.952" v="1253"/>
          <ac:inkMkLst>
            <pc:docMk/>
            <pc:sldMk cId="1275591465" sldId="412"/>
            <ac:inkMk id="227" creationId="{FE2BF4FF-4FE9-4C0B-B588-173FE78AE72E}"/>
          </ac:inkMkLst>
        </pc:inkChg>
        <pc:inkChg chg="mod">
          <ac:chgData name="仁園 呂" userId="eef67f80-1e14-4c90-a22b-aad4575b3ef9" providerId="ADAL" clId="{FC75A137-0438-4E64-A2F8-CF022979D0B8}" dt="2020-06-22T05:32:04.952" v="1253"/>
          <ac:inkMkLst>
            <pc:docMk/>
            <pc:sldMk cId="1275591465" sldId="412"/>
            <ac:inkMk id="228" creationId="{48A953E2-EBB2-40C8-8A0A-886807F2F678}"/>
          </ac:inkMkLst>
        </pc:inkChg>
        <pc:inkChg chg="mod">
          <ac:chgData name="仁園 呂" userId="eef67f80-1e14-4c90-a22b-aad4575b3ef9" providerId="ADAL" clId="{FC75A137-0438-4E64-A2F8-CF022979D0B8}" dt="2020-06-22T05:32:04.952" v="1253"/>
          <ac:inkMkLst>
            <pc:docMk/>
            <pc:sldMk cId="1275591465" sldId="412"/>
            <ac:inkMk id="229" creationId="{F78489CB-40D7-4F24-BA26-C29F38984FF6}"/>
          </ac:inkMkLst>
        </pc:inkChg>
        <pc:inkChg chg="mod">
          <ac:chgData name="仁園 呂" userId="eef67f80-1e14-4c90-a22b-aad4575b3ef9" providerId="ADAL" clId="{FC75A137-0438-4E64-A2F8-CF022979D0B8}" dt="2020-06-22T05:32:04.952" v="1253"/>
          <ac:inkMkLst>
            <pc:docMk/>
            <pc:sldMk cId="1275591465" sldId="412"/>
            <ac:inkMk id="230" creationId="{7389D112-48B2-4750-B1D0-4CD971B410EE}"/>
          </ac:inkMkLst>
        </pc:inkChg>
        <pc:inkChg chg="mod">
          <ac:chgData name="仁園 呂" userId="eef67f80-1e14-4c90-a22b-aad4575b3ef9" providerId="ADAL" clId="{FC75A137-0438-4E64-A2F8-CF022979D0B8}" dt="2020-06-22T05:32:04.952" v="1253"/>
          <ac:inkMkLst>
            <pc:docMk/>
            <pc:sldMk cId="1275591465" sldId="412"/>
            <ac:inkMk id="231" creationId="{9D23A119-109E-494D-96B8-C2D840CA4F01}"/>
          </ac:inkMkLst>
        </pc:inkChg>
        <pc:inkChg chg="mod">
          <ac:chgData name="仁園 呂" userId="eef67f80-1e14-4c90-a22b-aad4575b3ef9" providerId="ADAL" clId="{FC75A137-0438-4E64-A2F8-CF022979D0B8}" dt="2020-06-22T05:32:04.952" v="1253"/>
          <ac:inkMkLst>
            <pc:docMk/>
            <pc:sldMk cId="1275591465" sldId="412"/>
            <ac:inkMk id="232" creationId="{D4011489-6205-43E4-B330-228D0E46AB7D}"/>
          </ac:inkMkLst>
        </pc:inkChg>
        <pc:inkChg chg="mod">
          <ac:chgData name="仁園 呂" userId="eef67f80-1e14-4c90-a22b-aad4575b3ef9" providerId="ADAL" clId="{FC75A137-0438-4E64-A2F8-CF022979D0B8}" dt="2020-06-22T05:32:04.952" v="1253"/>
          <ac:inkMkLst>
            <pc:docMk/>
            <pc:sldMk cId="1275591465" sldId="412"/>
            <ac:inkMk id="233" creationId="{2CA58CE1-A206-40A5-A06C-4D670497EAD0}"/>
          </ac:inkMkLst>
        </pc:inkChg>
        <pc:inkChg chg="mod">
          <ac:chgData name="仁園 呂" userId="eef67f80-1e14-4c90-a22b-aad4575b3ef9" providerId="ADAL" clId="{FC75A137-0438-4E64-A2F8-CF022979D0B8}" dt="2020-06-22T05:32:05.895" v="1254"/>
          <ac:inkMkLst>
            <pc:docMk/>
            <pc:sldMk cId="1275591465" sldId="412"/>
            <ac:inkMk id="236" creationId="{0BCD4AF7-8239-48EC-8344-0BB61AFBFF4F}"/>
          </ac:inkMkLst>
        </pc:inkChg>
        <pc:inkChg chg="mod">
          <ac:chgData name="仁園 呂" userId="eef67f80-1e14-4c90-a22b-aad4575b3ef9" providerId="ADAL" clId="{FC75A137-0438-4E64-A2F8-CF022979D0B8}" dt="2020-06-22T05:32:05.895" v="1254"/>
          <ac:inkMkLst>
            <pc:docMk/>
            <pc:sldMk cId="1275591465" sldId="412"/>
            <ac:inkMk id="237" creationId="{B3103335-A267-4FE9-B24E-1550A889B6F7}"/>
          </ac:inkMkLst>
        </pc:inkChg>
        <pc:inkChg chg="mod">
          <ac:chgData name="仁園 呂" userId="eef67f80-1e14-4c90-a22b-aad4575b3ef9" providerId="ADAL" clId="{FC75A137-0438-4E64-A2F8-CF022979D0B8}" dt="2020-06-22T05:32:18.526" v="1257"/>
          <ac:inkMkLst>
            <pc:docMk/>
            <pc:sldMk cId="1275591465" sldId="412"/>
            <ac:inkMk id="239" creationId="{1FAC4EF6-9935-4714-ADAA-EA306657B554}"/>
          </ac:inkMkLst>
        </pc:inkChg>
        <pc:inkChg chg="mod">
          <ac:chgData name="仁園 呂" userId="eef67f80-1e14-4c90-a22b-aad4575b3ef9" providerId="ADAL" clId="{FC75A137-0438-4E64-A2F8-CF022979D0B8}" dt="2020-06-22T05:32:18.526" v="1257"/>
          <ac:inkMkLst>
            <pc:docMk/>
            <pc:sldMk cId="1275591465" sldId="412"/>
            <ac:inkMk id="240" creationId="{1E865187-A9FB-40B0-ACCC-900CEAA29DFC}"/>
          </ac:inkMkLst>
        </pc:inkChg>
        <pc:inkChg chg="mod">
          <ac:chgData name="仁園 呂" userId="eef67f80-1e14-4c90-a22b-aad4575b3ef9" providerId="ADAL" clId="{FC75A137-0438-4E64-A2F8-CF022979D0B8}" dt="2020-06-22T05:32:18.526" v="1257"/>
          <ac:inkMkLst>
            <pc:docMk/>
            <pc:sldMk cId="1275591465" sldId="412"/>
            <ac:inkMk id="241" creationId="{4987CCFB-06C6-4325-9E92-B4818FFAFDB4}"/>
          </ac:inkMkLst>
        </pc:inkChg>
        <pc:inkChg chg="mod">
          <ac:chgData name="仁園 呂" userId="eef67f80-1e14-4c90-a22b-aad4575b3ef9" providerId="ADAL" clId="{FC75A137-0438-4E64-A2F8-CF022979D0B8}" dt="2020-06-22T05:32:18.526" v="1257"/>
          <ac:inkMkLst>
            <pc:docMk/>
            <pc:sldMk cId="1275591465" sldId="412"/>
            <ac:inkMk id="242" creationId="{7BB8B8F8-11E4-4EC7-ACC9-EE2394224C50}"/>
          </ac:inkMkLst>
        </pc:inkChg>
        <pc:inkChg chg="mod">
          <ac:chgData name="仁園 呂" userId="eef67f80-1e14-4c90-a22b-aad4575b3ef9" providerId="ADAL" clId="{FC75A137-0438-4E64-A2F8-CF022979D0B8}" dt="2020-06-22T05:32:18.526" v="1257"/>
          <ac:inkMkLst>
            <pc:docMk/>
            <pc:sldMk cId="1275591465" sldId="412"/>
            <ac:inkMk id="244" creationId="{5A60DB07-BA2C-4C62-9369-667CD61CFFC2}"/>
          </ac:inkMkLst>
        </pc:inkChg>
        <pc:inkChg chg="mod">
          <ac:chgData name="仁園 呂" userId="eef67f80-1e14-4c90-a22b-aad4575b3ef9" providerId="ADAL" clId="{FC75A137-0438-4E64-A2F8-CF022979D0B8}" dt="2020-06-22T05:32:18.526" v="1257"/>
          <ac:inkMkLst>
            <pc:docMk/>
            <pc:sldMk cId="1275591465" sldId="412"/>
            <ac:inkMk id="245" creationId="{15622A76-E4E3-4131-A376-14C8560EC9F3}"/>
          </ac:inkMkLst>
        </pc:inkChg>
        <pc:inkChg chg="mod">
          <ac:chgData name="仁園 呂" userId="eef67f80-1e14-4c90-a22b-aad4575b3ef9" providerId="ADAL" clId="{FC75A137-0438-4E64-A2F8-CF022979D0B8}" dt="2020-06-22T05:32:18.526" v="1257"/>
          <ac:inkMkLst>
            <pc:docMk/>
            <pc:sldMk cId="1275591465" sldId="412"/>
            <ac:inkMk id="246" creationId="{E4213400-9C08-4574-A051-D5D899625F68}"/>
          </ac:inkMkLst>
        </pc:inkChg>
        <pc:inkChg chg="mod">
          <ac:chgData name="仁園 呂" userId="eef67f80-1e14-4c90-a22b-aad4575b3ef9" providerId="ADAL" clId="{FC75A137-0438-4E64-A2F8-CF022979D0B8}" dt="2020-06-22T05:32:18.526" v="1257"/>
          <ac:inkMkLst>
            <pc:docMk/>
            <pc:sldMk cId="1275591465" sldId="412"/>
            <ac:inkMk id="247" creationId="{65C4E18C-DA82-4C76-A79D-0B13A6F9F813}"/>
          </ac:inkMkLst>
        </pc:inkChg>
        <pc:inkChg chg="mod">
          <ac:chgData name="仁園 呂" userId="eef67f80-1e14-4c90-a22b-aad4575b3ef9" providerId="ADAL" clId="{FC75A137-0438-4E64-A2F8-CF022979D0B8}" dt="2020-06-22T05:32:18.526" v="1257"/>
          <ac:inkMkLst>
            <pc:docMk/>
            <pc:sldMk cId="1275591465" sldId="412"/>
            <ac:inkMk id="248" creationId="{E4EC4ABB-1694-4478-9C40-4383468AC7AC}"/>
          </ac:inkMkLst>
        </pc:inkChg>
        <pc:inkChg chg="mod">
          <ac:chgData name="仁園 呂" userId="eef67f80-1e14-4c90-a22b-aad4575b3ef9" providerId="ADAL" clId="{FC75A137-0438-4E64-A2F8-CF022979D0B8}" dt="2020-06-22T05:32:18.526" v="1257"/>
          <ac:inkMkLst>
            <pc:docMk/>
            <pc:sldMk cId="1275591465" sldId="412"/>
            <ac:inkMk id="249" creationId="{B497CACC-0C04-478D-9E01-24C987AA8D50}"/>
          </ac:inkMkLst>
        </pc:inkChg>
        <pc:inkChg chg="mod">
          <ac:chgData name="仁園 呂" userId="eef67f80-1e14-4c90-a22b-aad4575b3ef9" providerId="ADAL" clId="{FC75A137-0438-4E64-A2F8-CF022979D0B8}" dt="2020-06-22T05:32:18.526" v="1257"/>
          <ac:inkMkLst>
            <pc:docMk/>
            <pc:sldMk cId="1275591465" sldId="412"/>
            <ac:inkMk id="250" creationId="{83444050-DA02-4684-AF4E-24E0205E62C4}"/>
          </ac:inkMkLst>
        </pc:inkChg>
        <pc:inkChg chg="mod">
          <ac:chgData name="仁園 呂" userId="eef67f80-1e14-4c90-a22b-aad4575b3ef9" providerId="ADAL" clId="{FC75A137-0438-4E64-A2F8-CF022979D0B8}" dt="2020-06-22T05:32:18.526" v="1257"/>
          <ac:inkMkLst>
            <pc:docMk/>
            <pc:sldMk cId="1275591465" sldId="412"/>
            <ac:inkMk id="251" creationId="{03047CC1-270B-45F0-8AD3-5072A5F3221E}"/>
          </ac:inkMkLst>
        </pc:inkChg>
        <pc:inkChg chg="mod">
          <ac:chgData name="仁園 呂" userId="eef67f80-1e14-4c90-a22b-aad4575b3ef9" providerId="ADAL" clId="{FC75A137-0438-4E64-A2F8-CF022979D0B8}" dt="2020-06-22T05:32:18.526" v="1257"/>
          <ac:inkMkLst>
            <pc:docMk/>
            <pc:sldMk cId="1275591465" sldId="412"/>
            <ac:inkMk id="252" creationId="{1D0E53CB-0BD5-4C0C-B80B-5D93A04BA7A2}"/>
          </ac:inkMkLst>
        </pc:inkChg>
        <pc:inkChg chg="mod">
          <ac:chgData name="仁園 呂" userId="eef67f80-1e14-4c90-a22b-aad4575b3ef9" providerId="ADAL" clId="{FC75A137-0438-4E64-A2F8-CF022979D0B8}" dt="2020-06-22T05:32:18.526" v="1257"/>
          <ac:inkMkLst>
            <pc:docMk/>
            <pc:sldMk cId="1275591465" sldId="412"/>
            <ac:inkMk id="253" creationId="{38D6AEFC-21DF-4A95-B218-37E0864047F6}"/>
          </ac:inkMkLst>
        </pc:inkChg>
        <pc:inkChg chg="mod">
          <ac:chgData name="仁園 呂" userId="eef67f80-1e14-4c90-a22b-aad4575b3ef9" providerId="ADAL" clId="{FC75A137-0438-4E64-A2F8-CF022979D0B8}" dt="2020-06-22T05:32:18.526" v="1257"/>
          <ac:inkMkLst>
            <pc:docMk/>
            <pc:sldMk cId="1275591465" sldId="412"/>
            <ac:inkMk id="255" creationId="{E20BE12D-6026-48EF-9825-9EF745A907FF}"/>
          </ac:inkMkLst>
        </pc:inkChg>
        <pc:inkChg chg="mod">
          <ac:chgData name="仁園 呂" userId="eef67f80-1e14-4c90-a22b-aad4575b3ef9" providerId="ADAL" clId="{FC75A137-0438-4E64-A2F8-CF022979D0B8}" dt="2020-06-22T05:32:18.526" v="1257"/>
          <ac:inkMkLst>
            <pc:docMk/>
            <pc:sldMk cId="1275591465" sldId="412"/>
            <ac:inkMk id="256" creationId="{B1EDCA62-5356-482E-8E3E-D876ECC796C0}"/>
          </ac:inkMkLst>
        </pc:inkChg>
        <pc:inkChg chg="mod">
          <ac:chgData name="仁園 呂" userId="eef67f80-1e14-4c90-a22b-aad4575b3ef9" providerId="ADAL" clId="{FC75A137-0438-4E64-A2F8-CF022979D0B8}" dt="2020-06-22T05:32:18.526" v="1257"/>
          <ac:inkMkLst>
            <pc:docMk/>
            <pc:sldMk cId="1275591465" sldId="412"/>
            <ac:inkMk id="257" creationId="{9DA59816-68B4-45CD-93FA-56D77E01D92E}"/>
          </ac:inkMkLst>
        </pc:inkChg>
        <pc:inkChg chg="mod">
          <ac:chgData name="仁園 呂" userId="eef67f80-1e14-4c90-a22b-aad4575b3ef9" providerId="ADAL" clId="{FC75A137-0438-4E64-A2F8-CF022979D0B8}" dt="2020-06-22T05:32:18.526" v="1257"/>
          <ac:inkMkLst>
            <pc:docMk/>
            <pc:sldMk cId="1275591465" sldId="412"/>
            <ac:inkMk id="258" creationId="{0D453AD8-DDFF-42F4-B4CF-1D7EDF96546D}"/>
          </ac:inkMkLst>
        </pc:inkChg>
        <pc:inkChg chg="mod">
          <ac:chgData name="仁園 呂" userId="eef67f80-1e14-4c90-a22b-aad4575b3ef9" providerId="ADAL" clId="{FC75A137-0438-4E64-A2F8-CF022979D0B8}" dt="2020-06-22T05:32:18.526" v="1257"/>
          <ac:inkMkLst>
            <pc:docMk/>
            <pc:sldMk cId="1275591465" sldId="412"/>
            <ac:inkMk id="259" creationId="{6F9BC6F3-3F24-4C5D-A9BE-60C00C064FD5}"/>
          </ac:inkMkLst>
        </pc:inkChg>
        <pc:inkChg chg="mod">
          <ac:chgData name="仁園 呂" userId="eef67f80-1e14-4c90-a22b-aad4575b3ef9" providerId="ADAL" clId="{FC75A137-0438-4E64-A2F8-CF022979D0B8}" dt="2020-06-22T05:32:43.446" v="1258"/>
          <ac:inkMkLst>
            <pc:docMk/>
            <pc:sldMk cId="1275591465" sldId="412"/>
            <ac:inkMk id="261" creationId="{3108E0A2-A918-4A18-87B6-125F494A55C2}"/>
          </ac:inkMkLst>
        </pc:inkChg>
        <pc:inkChg chg="mod">
          <ac:chgData name="仁園 呂" userId="eef67f80-1e14-4c90-a22b-aad4575b3ef9" providerId="ADAL" clId="{FC75A137-0438-4E64-A2F8-CF022979D0B8}" dt="2020-06-22T05:32:43.446" v="1258"/>
          <ac:inkMkLst>
            <pc:docMk/>
            <pc:sldMk cId="1275591465" sldId="412"/>
            <ac:inkMk id="262" creationId="{62BE9DDF-049B-43E2-A99C-8BFE1078DD9F}"/>
          </ac:inkMkLst>
        </pc:inkChg>
        <pc:inkChg chg="mod">
          <ac:chgData name="仁園 呂" userId="eef67f80-1e14-4c90-a22b-aad4575b3ef9" providerId="ADAL" clId="{FC75A137-0438-4E64-A2F8-CF022979D0B8}" dt="2020-06-22T05:32:43.446" v="1258"/>
          <ac:inkMkLst>
            <pc:docMk/>
            <pc:sldMk cId="1275591465" sldId="412"/>
            <ac:inkMk id="263" creationId="{1B827E59-DF7D-41BA-8FF4-0B6EC1C7096C}"/>
          </ac:inkMkLst>
        </pc:inkChg>
        <pc:inkChg chg="mod">
          <ac:chgData name="仁園 呂" userId="eef67f80-1e14-4c90-a22b-aad4575b3ef9" providerId="ADAL" clId="{FC75A137-0438-4E64-A2F8-CF022979D0B8}" dt="2020-06-22T05:32:43.446" v="1258"/>
          <ac:inkMkLst>
            <pc:docMk/>
            <pc:sldMk cId="1275591465" sldId="412"/>
            <ac:inkMk id="264" creationId="{31318F70-FF45-4365-83CD-0C87CDCDC230}"/>
          </ac:inkMkLst>
        </pc:inkChg>
        <pc:inkChg chg="mod">
          <ac:chgData name="仁園 呂" userId="eef67f80-1e14-4c90-a22b-aad4575b3ef9" providerId="ADAL" clId="{FC75A137-0438-4E64-A2F8-CF022979D0B8}" dt="2020-06-22T05:32:43.446" v="1258"/>
          <ac:inkMkLst>
            <pc:docMk/>
            <pc:sldMk cId="1275591465" sldId="412"/>
            <ac:inkMk id="265" creationId="{788118C9-8147-442B-8523-C2DAEE776DB7}"/>
          </ac:inkMkLst>
        </pc:inkChg>
        <pc:inkChg chg="mod">
          <ac:chgData name="仁園 呂" userId="eef67f80-1e14-4c90-a22b-aad4575b3ef9" providerId="ADAL" clId="{FC75A137-0438-4E64-A2F8-CF022979D0B8}" dt="2020-06-22T05:32:43.446" v="1258"/>
          <ac:inkMkLst>
            <pc:docMk/>
            <pc:sldMk cId="1275591465" sldId="412"/>
            <ac:inkMk id="266" creationId="{4257FADA-AA72-4D93-8853-C0DF7F9519CE}"/>
          </ac:inkMkLst>
        </pc:inkChg>
        <pc:inkChg chg="mod">
          <ac:chgData name="仁園 呂" userId="eef67f80-1e14-4c90-a22b-aad4575b3ef9" providerId="ADAL" clId="{FC75A137-0438-4E64-A2F8-CF022979D0B8}" dt="2020-06-22T05:32:43.446" v="1258"/>
          <ac:inkMkLst>
            <pc:docMk/>
            <pc:sldMk cId="1275591465" sldId="412"/>
            <ac:inkMk id="267" creationId="{3F7B5862-6B65-4E94-AFCA-88FBB67E5AEE}"/>
          </ac:inkMkLst>
        </pc:inkChg>
        <pc:inkChg chg="mod">
          <ac:chgData name="仁園 呂" userId="eef67f80-1e14-4c90-a22b-aad4575b3ef9" providerId="ADAL" clId="{FC75A137-0438-4E64-A2F8-CF022979D0B8}" dt="2020-06-22T05:32:43.446" v="1258"/>
          <ac:inkMkLst>
            <pc:docMk/>
            <pc:sldMk cId="1275591465" sldId="412"/>
            <ac:inkMk id="268" creationId="{792ECCA7-6461-4180-9632-3DCFA3FFB39B}"/>
          </ac:inkMkLst>
        </pc:inkChg>
        <pc:inkChg chg="mod">
          <ac:chgData name="仁園 呂" userId="eef67f80-1e14-4c90-a22b-aad4575b3ef9" providerId="ADAL" clId="{FC75A137-0438-4E64-A2F8-CF022979D0B8}" dt="2020-06-22T05:32:43.446" v="1258"/>
          <ac:inkMkLst>
            <pc:docMk/>
            <pc:sldMk cId="1275591465" sldId="412"/>
            <ac:inkMk id="269" creationId="{3C49922A-A4F7-4AC7-9D42-249AAC4E7504}"/>
          </ac:inkMkLst>
        </pc:inkChg>
        <pc:inkChg chg="mod">
          <ac:chgData name="仁園 呂" userId="eef67f80-1e14-4c90-a22b-aad4575b3ef9" providerId="ADAL" clId="{FC75A137-0438-4E64-A2F8-CF022979D0B8}" dt="2020-06-22T05:32:43.446" v="1258"/>
          <ac:inkMkLst>
            <pc:docMk/>
            <pc:sldMk cId="1275591465" sldId="412"/>
            <ac:inkMk id="270" creationId="{A2385261-FFA5-4AF4-B5EC-4DBFEFC105B8}"/>
          </ac:inkMkLst>
        </pc:inkChg>
        <pc:inkChg chg="mod">
          <ac:chgData name="仁園 呂" userId="eef67f80-1e14-4c90-a22b-aad4575b3ef9" providerId="ADAL" clId="{FC75A137-0438-4E64-A2F8-CF022979D0B8}" dt="2020-06-22T05:32:43.446" v="1258"/>
          <ac:inkMkLst>
            <pc:docMk/>
            <pc:sldMk cId="1275591465" sldId="412"/>
            <ac:inkMk id="271" creationId="{A023DFF8-AEB1-49C7-B95A-C8D101CD1E70}"/>
          </ac:inkMkLst>
        </pc:inkChg>
        <pc:inkChg chg="mod">
          <ac:chgData name="仁園 呂" userId="eef67f80-1e14-4c90-a22b-aad4575b3ef9" providerId="ADAL" clId="{FC75A137-0438-4E64-A2F8-CF022979D0B8}" dt="2020-06-22T05:32:43.446" v="1258"/>
          <ac:inkMkLst>
            <pc:docMk/>
            <pc:sldMk cId="1275591465" sldId="412"/>
            <ac:inkMk id="272" creationId="{58AB60DA-DCF7-4D08-A340-AA96D199E5D9}"/>
          </ac:inkMkLst>
        </pc:inkChg>
        <pc:inkChg chg="mod">
          <ac:chgData name="仁園 呂" userId="eef67f80-1e14-4c90-a22b-aad4575b3ef9" providerId="ADAL" clId="{FC75A137-0438-4E64-A2F8-CF022979D0B8}" dt="2020-06-22T05:32:43.446" v="1258"/>
          <ac:inkMkLst>
            <pc:docMk/>
            <pc:sldMk cId="1275591465" sldId="412"/>
            <ac:inkMk id="273" creationId="{9B422809-B921-4C20-8A59-CEC8A048B350}"/>
          </ac:inkMkLst>
        </pc:inkChg>
        <pc:inkChg chg="mod">
          <ac:chgData name="仁園 呂" userId="eef67f80-1e14-4c90-a22b-aad4575b3ef9" providerId="ADAL" clId="{FC75A137-0438-4E64-A2F8-CF022979D0B8}" dt="2020-06-22T05:32:43.446" v="1258"/>
          <ac:inkMkLst>
            <pc:docMk/>
            <pc:sldMk cId="1275591465" sldId="412"/>
            <ac:inkMk id="274" creationId="{8D700C1F-1FB1-4BCE-9FC4-EE02825135E5}"/>
          </ac:inkMkLst>
        </pc:inkChg>
        <pc:inkChg chg="mod">
          <ac:chgData name="仁園 呂" userId="eef67f80-1e14-4c90-a22b-aad4575b3ef9" providerId="ADAL" clId="{FC75A137-0438-4E64-A2F8-CF022979D0B8}" dt="2020-06-22T05:32:43.446" v="1258"/>
          <ac:inkMkLst>
            <pc:docMk/>
            <pc:sldMk cId="1275591465" sldId="412"/>
            <ac:inkMk id="275" creationId="{8DAC649F-12F0-47AA-8DB5-EA349D9A5511}"/>
          </ac:inkMkLst>
        </pc:inkChg>
        <pc:inkChg chg="mod">
          <ac:chgData name="仁園 呂" userId="eef67f80-1e14-4c90-a22b-aad4575b3ef9" providerId="ADAL" clId="{FC75A137-0438-4E64-A2F8-CF022979D0B8}" dt="2020-06-22T05:32:43.446" v="1258"/>
          <ac:inkMkLst>
            <pc:docMk/>
            <pc:sldMk cId="1275591465" sldId="412"/>
            <ac:inkMk id="276" creationId="{8510E236-0F24-457B-8589-70B09DD1AFDA}"/>
          </ac:inkMkLst>
        </pc:inkChg>
        <pc:inkChg chg="mod">
          <ac:chgData name="仁園 呂" userId="eef67f80-1e14-4c90-a22b-aad4575b3ef9" providerId="ADAL" clId="{FC75A137-0438-4E64-A2F8-CF022979D0B8}" dt="2020-06-22T05:32:43.446" v="1258"/>
          <ac:inkMkLst>
            <pc:docMk/>
            <pc:sldMk cId="1275591465" sldId="412"/>
            <ac:inkMk id="277" creationId="{0A7E3F33-0DEE-4B6D-8AFC-979B84AA3B3C}"/>
          </ac:inkMkLst>
        </pc:inkChg>
        <pc:inkChg chg="mod">
          <ac:chgData name="仁園 呂" userId="eef67f80-1e14-4c90-a22b-aad4575b3ef9" providerId="ADAL" clId="{FC75A137-0438-4E64-A2F8-CF022979D0B8}" dt="2020-06-22T05:32:43.446" v="1258"/>
          <ac:inkMkLst>
            <pc:docMk/>
            <pc:sldMk cId="1275591465" sldId="412"/>
            <ac:inkMk id="278" creationId="{A0550048-9A4E-4CF7-A9D7-82D51AF1321D}"/>
          </ac:inkMkLst>
        </pc:inkChg>
        <pc:inkChg chg="mod">
          <ac:chgData name="仁園 呂" userId="eef67f80-1e14-4c90-a22b-aad4575b3ef9" providerId="ADAL" clId="{FC75A137-0438-4E64-A2F8-CF022979D0B8}" dt="2020-06-22T05:32:43.446" v="1258"/>
          <ac:inkMkLst>
            <pc:docMk/>
            <pc:sldMk cId="1275591465" sldId="412"/>
            <ac:inkMk id="279" creationId="{D9418EDE-EF14-4A6B-BE13-4AF06943F9DA}"/>
          </ac:inkMkLst>
        </pc:inkChg>
        <pc:inkChg chg="mod">
          <ac:chgData name="仁園 呂" userId="eef67f80-1e14-4c90-a22b-aad4575b3ef9" providerId="ADAL" clId="{FC75A137-0438-4E64-A2F8-CF022979D0B8}" dt="2020-06-22T05:32:43.446" v="1258"/>
          <ac:inkMkLst>
            <pc:docMk/>
            <pc:sldMk cId="1275591465" sldId="412"/>
            <ac:inkMk id="280" creationId="{034D599A-FAE3-4F23-9CA3-7C3C44572751}"/>
          </ac:inkMkLst>
        </pc:inkChg>
        <pc:inkChg chg="mod">
          <ac:chgData name="仁園 呂" userId="eef67f80-1e14-4c90-a22b-aad4575b3ef9" providerId="ADAL" clId="{FC75A137-0438-4E64-A2F8-CF022979D0B8}" dt="2020-06-22T05:32:43.446" v="1258"/>
          <ac:inkMkLst>
            <pc:docMk/>
            <pc:sldMk cId="1275591465" sldId="412"/>
            <ac:inkMk id="281" creationId="{E82B60D3-3AF1-4ADB-9407-73DED4333FB9}"/>
          </ac:inkMkLst>
        </pc:inkChg>
        <pc:inkChg chg="mod">
          <ac:chgData name="仁園 呂" userId="eef67f80-1e14-4c90-a22b-aad4575b3ef9" providerId="ADAL" clId="{FC75A137-0438-4E64-A2F8-CF022979D0B8}" dt="2020-06-22T05:32:43.446" v="1258"/>
          <ac:inkMkLst>
            <pc:docMk/>
            <pc:sldMk cId="1275591465" sldId="412"/>
            <ac:inkMk id="282" creationId="{D15B36E0-46A0-44AE-AF82-F5541992950B}"/>
          </ac:inkMkLst>
        </pc:inkChg>
        <pc:inkChg chg="mod">
          <ac:chgData name="仁園 呂" userId="eef67f80-1e14-4c90-a22b-aad4575b3ef9" providerId="ADAL" clId="{FC75A137-0438-4E64-A2F8-CF022979D0B8}" dt="2020-06-22T05:32:43.446" v="1258"/>
          <ac:inkMkLst>
            <pc:docMk/>
            <pc:sldMk cId="1275591465" sldId="412"/>
            <ac:inkMk id="283" creationId="{D596E298-7663-43B9-8011-3B42AFF98C21}"/>
          </ac:inkMkLst>
        </pc:inkChg>
        <pc:inkChg chg="mod">
          <ac:chgData name="仁園 呂" userId="eef67f80-1e14-4c90-a22b-aad4575b3ef9" providerId="ADAL" clId="{FC75A137-0438-4E64-A2F8-CF022979D0B8}" dt="2020-06-22T05:32:43.446" v="1258"/>
          <ac:inkMkLst>
            <pc:docMk/>
            <pc:sldMk cId="1275591465" sldId="412"/>
            <ac:inkMk id="284" creationId="{C662BD2A-CF0C-49B2-B056-009B177DAE99}"/>
          </ac:inkMkLst>
        </pc:inkChg>
        <pc:inkChg chg="mod">
          <ac:chgData name="仁園 呂" userId="eef67f80-1e14-4c90-a22b-aad4575b3ef9" providerId="ADAL" clId="{FC75A137-0438-4E64-A2F8-CF022979D0B8}" dt="2020-06-22T05:32:43.446" v="1258"/>
          <ac:inkMkLst>
            <pc:docMk/>
            <pc:sldMk cId="1275591465" sldId="412"/>
            <ac:inkMk id="285" creationId="{F00B0A8F-727D-456D-8B81-C8B150428DF5}"/>
          </ac:inkMkLst>
        </pc:inkChg>
        <pc:inkChg chg="mod">
          <ac:chgData name="仁園 呂" userId="eef67f80-1e14-4c90-a22b-aad4575b3ef9" providerId="ADAL" clId="{FC75A137-0438-4E64-A2F8-CF022979D0B8}" dt="2020-06-22T05:32:43.446" v="1258"/>
          <ac:inkMkLst>
            <pc:docMk/>
            <pc:sldMk cId="1275591465" sldId="412"/>
            <ac:inkMk id="286" creationId="{5C08D051-01B7-41C2-8F9A-C53A82DD5E1A}"/>
          </ac:inkMkLst>
        </pc:inkChg>
        <pc:inkChg chg="mod">
          <ac:chgData name="仁園 呂" userId="eef67f80-1e14-4c90-a22b-aad4575b3ef9" providerId="ADAL" clId="{FC75A137-0438-4E64-A2F8-CF022979D0B8}" dt="2020-06-22T05:32:43.446" v="1258"/>
          <ac:inkMkLst>
            <pc:docMk/>
            <pc:sldMk cId="1275591465" sldId="412"/>
            <ac:inkMk id="287" creationId="{AD6B9645-D516-4628-93ED-8D85AEF2D3E5}"/>
          </ac:inkMkLst>
        </pc:inkChg>
        <pc:inkChg chg="mod">
          <ac:chgData name="仁園 呂" userId="eef67f80-1e14-4c90-a22b-aad4575b3ef9" providerId="ADAL" clId="{FC75A137-0438-4E64-A2F8-CF022979D0B8}" dt="2020-06-22T05:32:43.446" v="1258"/>
          <ac:inkMkLst>
            <pc:docMk/>
            <pc:sldMk cId="1275591465" sldId="412"/>
            <ac:inkMk id="288" creationId="{8030F7D4-8352-40C0-8C1E-EF0CA914B941}"/>
          </ac:inkMkLst>
        </pc:inkChg>
        <pc:inkChg chg="mod">
          <ac:chgData name="仁園 呂" userId="eef67f80-1e14-4c90-a22b-aad4575b3ef9" providerId="ADAL" clId="{FC75A137-0438-4E64-A2F8-CF022979D0B8}" dt="2020-06-22T05:32:43.446" v="1258"/>
          <ac:inkMkLst>
            <pc:docMk/>
            <pc:sldMk cId="1275591465" sldId="412"/>
            <ac:inkMk id="289" creationId="{28ABE25E-5268-44D7-976D-4C3652D971BA}"/>
          </ac:inkMkLst>
        </pc:inkChg>
        <pc:inkChg chg="mod">
          <ac:chgData name="仁園 呂" userId="eef67f80-1e14-4c90-a22b-aad4575b3ef9" providerId="ADAL" clId="{FC75A137-0438-4E64-A2F8-CF022979D0B8}" dt="2020-06-22T05:32:43.446" v="1258"/>
          <ac:inkMkLst>
            <pc:docMk/>
            <pc:sldMk cId="1275591465" sldId="412"/>
            <ac:inkMk id="290" creationId="{F9387BB4-77E0-49BF-B7A2-FD1EB31AED32}"/>
          </ac:inkMkLst>
        </pc:inkChg>
        <pc:inkChg chg="mod">
          <ac:chgData name="仁園 呂" userId="eef67f80-1e14-4c90-a22b-aad4575b3ef9" providerId="ADAL" clId="{FC75A137-0438-4E64-A2F8-CF022979D0B8}" dt="2020-06-22T05:32:43.446" v="1258"/>
          <ac:inkMkLst>
            <pc:docMk/>
            <pc:sldMk cId="1275591465" sldId="412"/>
            <ac:inkMk id="291" creationId="{D0BAEA86-C7CF-4614-B94B-FA545AC02534}"/>
          </ac:inkMkLst>
        </pc:inkChg>
        <pc:inkChg chg="mod">
          <ac:chgData name="仁園 呂" userId="eef67f80-1e14-4c90-a22b-aad4575b3ef9" providerId="ADAL" clId="{FC75A137-0438-4E64-A2F8-CF022979D0B8}" dt="2020-06-22T05:32:43.446" v="1258"/>
          <ac:inkMkLst>
            <pc:docMk/>
            <pc:sldMk cId="1275591465" sldId="412"/>
            <ac:inkMk id="292" creationId="{62D98676-4085-4CF1-8613-08F985E7BB57}"/>
          </ac:inkMkLst>
        </pc:inkChg>
        <pc:inkChg chg="mod">
          <ac:chgData name="仁園 呂" userId="eef67f80-1e14-4c90-a22b-aad4575b3ef9" providerId="ADAL" clId="{FC75A137-0438-4E64-A2F8-CF022979D0B8}" dt="2020-06-22T05:32:43.446" v="1258"/>
          <ac:inkMkLst>
            <pc:docMk/>
            <pc:sldMk cId="1275591465" sldId="412"/>
            <ac:inkMk id="293" creationId="{6D2D8ACF-A589-4C60-8111-CE5F98FBA05D}"/>
          </ac:inkMkLst>
        </pc:inkChg>
        <pc:inkChg chg="mod">
          <ac:chgData name="仁園 呂" userId="eef67f80-1e14-4c90-a22b-aad4575b3ef9" providerId="ADAL" clId="{FC75A137-0438-4E64-A2F8-CF022979D0B8}" dt="2020-06-22T05:32:43.446" v="1258"/>
          <ac:inkMkLst>
            <pc:docMk/>
            <pc:sldMk cId="1275591465" sldId="412"/>
            <ac:inkMk id="294" creationId="{9C07758C-9374-45B6-A9D4-55903857B42F}"/>
          </ac:inkMkLst>
        </pc:inkChg>
        <pc:inkChg chg="mod">
          <ac:chgData name="仁園 呂" userId="eef67f80-1e14-4c90-a22b-aad4575b3ef9" providerId="ADAL" clId="{FC75A137-0438-4E64-A2F8-CF022979D0B8}" dt="2020-06-22T05:32:43.446" v="1258"/>
          <ac:inkMkLst>
            <pc:docMk/>
            <pc:sldMk cId="1275591465" sldId="412"/>
            <ac:inkMk id="295" creationId="{0AB95535-E495-4D92-BD7D-4614CABCC53D}"/>
          </ac:inkMkLst>
        </pc:inkChg>
        <pc:inkChg chg="mod">
          <ac:chgData name="仁園 呂" userId="eef67f80-1e14-4c90-a22b-aad4575b3ef9" providerId="ADAL" clId="{FC75A137-0438-4E64-A2F8-CF022979D0B8}" dt="2020-06-22T05:32:43.446" v="1258"/>
          <ac:inkMkLst>
            <pc:docMk/>
            <pc:sldMk cId="1275591465" sldId="412"/>
            <ac:inkMk id="296" creationId="{D025C9A5-E46E-4776-B491-8A5ECA2B9798}"/>
          </ac:inkMkLst>
        </pc:inkChg>
        <pc:inkChg chg="mod">
          <ac:chgData name="仁園 呂" userId="eef67f80-1e14-4c90-a22b-aad4575b3ef9" providerId="ADAL" clId="{FC75A137-0438-4E64-A2F8-CF022979D0B8}" dt="2020-06-22T05:32:43.446" v="1258"/>
          <ac:inkMkLst>
            <pc:docMk/>
            <pc:sldMk cId="1275591465" sldId="412"/>
            <ac:inkMk id="297" creationId="{D91CDD92-BE11-4490-A097-1822742511E9}"/>
          </ac:inkMkLst>
        </pc:inkChg>
        <pc:inkChg chg="mod">
          <ac:chgData name="仁園 呂" userId="eef67f80-1e14-4c90-a22b-aad4575b3ef9" providerId="ADAL" clId="{FC75A137-0438-4E64-A2F8-CF022979D0B8}" dt="2020-06-22T05:32:43.446" v="1258"/>
          <ac:inkMkLst>
            <pc:docMk/>
            <pc:sldMk cId="1275591465" sldId="412"/>
            <ac:inkMk id="298" creationId="{885C9D26-D05E-4118-BC5D-777251B28917}"/>
          </ac:inkMkLst>
        </pc:inkChg>
        <pc:inkChg chg="mod">
          <ac:chgData name="仁園 呂" userId="eef67f80-1e14-4c90-a22b-aad4575b3ef9" providerId="ADAL" clId="{FC75A137-0438-4E64-A2F8-CF022979D0B8}" dt="2020-06-22T05:32:43.446" v="1258"/>
          <ac:inkMkLst>
            <pc:docMk/>
            <pc:sldMk cId="1275591465" sldId="412"/>
            <ac:inkMk id="299" creationId="{5390DDF6-9121-457E-87D0-A38371B72D14}"/>
          </ac:inkMkLst>
        </pc:inkChg>
        <pc:inkChg chg="mod">
          <ac:chgData name="仁園 呂" userId="eef67f80-1e14-4c90-a22b-aad4575b3ef9" providerId="ADAL" clId="{FC75A137-0438-4E64-A2F8-CF022979D0B8}" dt="2020-06-22T05:32:43.446" v="1258"/>
          <ac:inkMkLst>
            <pc:docMk/>
            <pc:sldMk cId="1275591465" sldId="412"/>
            <ac:inkMk id="300" creationId="{F2A7ABE2-7B48-43F5-8130-0F765CA96B28}"/>
          </ac:inkMkLst>
        </pc:inkChg>
        <pc:inkChg chg="mod">
          <ac:chgData name="仁園 呂" userId="eef67f80-1e14-4c90-a22b-aad4575b3ef9" providerId="ADAL" clId="{FC75A137-0438-4E64-A2F8-CF022979D0B8}" dt="2020-06-22T05:32:43.446" v="1258"/>
          <ac:inkMkLst>
            <pc:docMk/>
            <pc:sldMk cId="1275591465" sldId="412"/>
            <ac:inkMk id="301" creationId="{8381BDE6-2673-4974-8598-1D1F17490FC1}"/>
          </ac:inkMkLst>
        </pc:inkChg>
        <pc:inkChg chg="mod">
          <ac:chgData name="仁園 呂" userId="eef67f80-1e14-4c90-a22b-aad4575b3ef9" providerId="ADAL" clId="{FC75A137-0438-4E64-A2F8-CF022979D0B8}" dt="2020-06-22T05:32:43.446" v="1258"/>
          <ac:inkMkLst>
            <pc:docMk/>
            <pc:sldMk cId="1275591465" sldId="412"/>
            <ac:inkMk id="302" creationId="{F71F075A-3C00-406E-AAB8-1FFC40D6CC73}"/>
          </ac:inkMkLst>
        </pc:inkChg>
        <pc:inkChg chg="mod">
          <ac:chgData name="仁園 呂" userId="eef67f80-1e14-4c90-a22b-aad4575b3ef9" providerId="ADAL" clId="{FC75A137-0438-4E64-A2F8-CF022979D0B8}" dt="2020-06-22T05:32:43.446" v="1258"/>
          <ac:inkMkLst>
            <pc:docMk/>
            <pc:sldMk cId="1275591465" sldId="412"/>
            <ac:inkMk id="303" creationId="{7BA2A434-2526-4300-9C2F-30997F5A0A21}"/>
          </ac:inkMkLst>
        </pc:inkChg>
        <pc:inkChg chg="mod">
          <ac:chgData name="仁園 呂" userId="eef67f80-1e14-4c90-a22b-aad4575b3ef9" providerId="ADAL" clId="{FC75A137-0438-4E64-A2F8-CF022979D0B8}" dt="2020-06-22T05:32:43.446" v="1258"/>
          <ac:inkMkLst>
            <pc:docMk/>
            <pc:sldMk cId="1275591465" sldId="412"/>
            <ac:inkMk id="304" creationId="{B5A78D51-BEF1-4D19-A745-7D731F21DA2C}"/>
          </ac:inkMkLst>
        </pc:inkChg>
        <pc:inkChg chg="mod">
          <ac:chgData name="仁園 呂" userId="eef67f80-1e14-4c90-a22b-aad4575b3ef9" providerId="ADAL" clId="{FC75A137-0438-4E64-A2F8-CF022979D0B8}" dt="2020-06-22T05:32:43.446" v="1258"/>
          <ac:inkMkLst>
            <pc:docMk/>
            <pc:sldMk cId="1275591465" sldId="412"/>
            <ac:inkMk id="305" creationId="{D755C651-DB0A-4804-A89C-0142BBBBE4C2}"/>
          </ac:inkMkLst>
        </pc:inkChg>
        <pc:inkChg chg="mod">
          <ac:chgData name="仁園 呂" userId="eef67f80-1e14-4c90-a22b-aad4575b3ef9" providerId="ADAL" clId="{FC75A137-0438-4E64-A2F8-CF022979D0B8}" dt="2020-06-22T05:32:51.942" v="1259"/>
          <ac:inkMkLst>
            <pc:docMk/>
            <pc:sldMk cId="1275591465" sldId="412"/>
            <ac:inkMk id="311" creationId="{4136F010-95A1-486E-8614-CAAFD88A3F8B}"/>
          </ac:inkMkLst>
        </pc:inkChg>
        <pc:inkChg chg="mod">
          <ac:chgData name="仁園 呂" userId="eef67f80-1e14-4c90-a22b-aad4575b3ef9" providerId="ADAL" clId="{FC75A137-0438-4E64-A2F8-CF022979D0B8}" dt="2020-06-22T05:32:51.942" v="1259"/>
          <ac:inkMkLst>
            <pc:docMk/>
            <pc:sldMk cId="1275591465" sldId="412"/>
            <ac:inkMk id="312" creationId="{3DB736DA-0F19-40CC-90AF-53790554CCDE}"/>
          </ac:inkMkLst>
        </pc:inkChg>
        <pc:inkChg chg="mod">
          <ac:chgData name="仁園 呂" userId="eef67f80-1e14-4c90-a22b-aad4575b3ef9" providerId="ADAL" clId="{FC75A137-0438-4E64-A2F8-CF022979D0B8}" dt="2020-06-22T05:32:51.942" v="1259"/>
          <ac:inkMkLst>
            <pc:docMk/>
            <pc:sldMk cId="1275591465" sldId="412"/>
            <ac:inkMk id="313" creationId="{0379637F-E47B-4E84-9D23-B600C4121D82}"/>
          </ac:inkMkLst>
        </pc:inkChg>
        <pc:inkChg chg="mod">
          <ac:chgData name="仁園 呂" userId="eef67f80-1e14-4c90-a22b-aad4575b3ef9" providerId="ADAL" clId="{FC75A137-0438-4E64-A2F8-CF022979D0B8}" dt="2020-06-22T05:32:51.942" v="1259"/>
          <ac:inkMkLst>
            <pc:docMk/>
            <pc:sldMk cId="1275591465" sldId="412"/>
            <ac:inkMk id="314" creationId="{08F65AA9-DDF4-4518-AF07-4B78BB7F4EF9}"/>
          </ac:inkMkLst>
        </pc:inkChg>
        <pc:inkChg chg="mod">
          <ac:chgData name="仁園 呂" userId="eef67f80-1e14-4c90-a22b-aad4575b3ef9" providerId="ADAL" clId="{FC75A137-0438-4E64-A2F8-CF022979D0B8}" dt="2020-06-22T05:32:51.942" v="1259"/>
          <ac:inkMkLst>
            <pc:docMk/>
            <pc:sldMk cId="1275591465" sldId="412"/>
            <ac:inkMk id="315" creationId="{A643DECE-6DBA-4209-8BA3-EDEEEF57FB82}"/>
          </ac:inkMkLst>
        </pc:inkChg>
        <pc:inkChg chg="mod">
          <ac:chgData name="仁園 呂" userId="eef67f80-1e14-4c90-a22b-aad4575b3ef9" providerId="ADAL" clId="{FC75A137-0438-4E64-A2F8-CF022979D0B8}" dt="2020-06-22T05:32:51.942" v="1259"/>
          <ac:inkMkLst>
            <pc:docMk/>
            <pc:sldMk cId="1275591465" sldId="412"/>
            <ac:inkMk id="316" creationId="{F0E6E49E-93AA-4FCE-A944-34074597FAC5}"/>
          </ac:inkMkLst>
        </pc:inkChg>
        <pc:inkChg chg="mod">
          <ac:chgData name="仁園 呂" userId="eef67f80-1e14-4c90-a22b-aad4575b3ef9" providerId="ADAL" clId="{FC75A137-0438-4E64-A2F8-CF022979D0B8}" dt="2020-06-22T05:32:51.942" v="1259"/>
          <ac:inkMkLst>
            <pc:docMk/>
            <pc:sldMk cId="1275591465" sldId="412"/>
            <ac:inkMk id="317" creationId="{E51440B8-137D-41F8-B97D-510147DAE725}"/>
          </ac:inkMkLst>
        </pc:inkChg>
        <pc:inkChg chg="mod">
          <ac:chgData name="仁園 呂" userId="eef67f80-1e14-4c90-a22b-aad4575b3ef9" providerId="ADAL" clId="{FC75A137-0438-4E64-A2F8-CF022979D0B8}" dt="2020-06-22T05:32:51.942" v="1259"/>
          <ac:inkMkLst>
            <pc:docMk/>
            <pc:sldMk cId="1275591465" sldId="412"/>
            <ac:inkMk id="318" creationId="{AB40C417-2FBF-459E-8833-6DEA71B862E0}"/>
          </ac:inkMkLst>
        </pc:inkChg>
        <pc:inkChg chg="mod">
          <ac:chgData name="仁園 呂" userId="eef67f80-1e14-4c90-a22b-aad4575b3ef9" providerId="ADAL" clId="{FC75A137-0438-4E64-A2F8-CF022979D0B8}" dt="2020-06-22T05:32:51.942" v="1259"/>
          <ac:inkMkLst>
            <pc:docMk/>
            <pc:sldMk cId="1275591465" sldId="412"/>
            <ac:inkMk id="319" creationId="{A22BF4DA-9104-49EC-99C0-C6B12B705687}"/>
          </ac:inkMkLst>
        </pc:inkChg>
        <pc:inkChg chg="mod">
          <ac:chgData name="仁園 呂" userId="eef67f80-1e14-4c90-a22b-aad4575b3ef9" providerId="ADAL" clId="{FC75A137-0438-4E64-A2F8-CF022979D0B8}" dt="2020-06-22T05:32:51.942" v="1259"/>
          <ac:inkMkLst>
            <pc:docMk/>
            <pc:sldMk cId="1275591465" sldId="412"/>
            <ac:inkMk id="320" creationId="{A443800B-40F0-4E1E-8685-DF8EF8228128}"/>
          </ac:inkMkLst>
        </pc:inkChg>
        <pc:inkChg chg="mod">
          <ac:chgData name="仁園 呂" userId="eef67f80-1e14-4c90-a22b-aad4575b3ef9" providerId="ADAL" clId="{FC75A137-0438-4E64-A2F8-CF022979D0B8}" dt="2020-06-22T05:32:51.942" v="1259"/>
          <ac:inkMkLst>
            <pc:docMk/>
            <pc:sldMk cId="1275591465" sldId="412"/>
            <ac:inkMk id="321" creationId="{838CC965-8218-418E-B555-E0EFB63883C4}"/>
          </ac:inkMkLst>
        </pc:inkChg>
        <pc:inkChg chg="mod">
          <ac:chgData name="仁園 呂" userId="eef67f80-1e14-4c90-a22b-aad4575b3ef9" providerId="ADAL" clId="{FC75A137-0438-4E64-A2F8-CF022979D0B8}" dt="2020-06-22T05:33:14.144" v="1260"/>
          <ac:inkMkLst>
            <pc:docMk/>
            <pc:sldMk cId="1275591465" sldId="412"/>
            <ac:inkMk id="325" creationId="{65A5508F-28E1-4221-A265-34425EEC9CEC}"/>
          </ac:inkMkLst>
        </pc:inkChg>
        <pc:inkChg chg="mod">
          <ac:chgData name="仁園 呂" userId="eef67f80-1e14-4c90-a22b-aad4575b3ef9" providerId="ADAL" clId="{FC75A137-0438-4E64-A2F8-CF022979D0B8}" dt="2020-06-22T05:33:14.144" v="1260"/>
          <ac:inkMkLst>
            <pc:docMk/>
            <pc:sldMk cId="1275591465" sldId="412"/>
            <ac:inkMk id="326" creationId="{562E0BD9-9412-4A77-83D4-6247FD7E0235}"/>
          </ac:inkMkLst>
        </pc:inkChg>
        <pc:inkChg chg="mod">
          <ac:chgData name="仁園 呂" userId="eef67f80-1e14-4c90-a22b-aad4575b3ef9" providerId="ADAL" clId="{FC75A137-0438-4E64-A2F8-CF022979D0B8}" dt="2020-06-22T05:33:14.144" v="1260"/>
          <ac:inkMkLst>
            <pc:docMk/>
            <pc:sldMk cId="1275591465" sldId="412"/>
            <ac:inkMk id="327" creationId="{A5840172-9BBD-489A-B1B7-AB428313FD20}"/>
          </ac:inkMkLst>
        </pc:inkChg>
        <pc:inkChg chg="mod">
          <ac:chgData name="仁園 呂" userId="eef67f80-1e14-4c90-a22b-aad4575b3ef9" providerId="ADAL" clId="{FC75A137-0438-4E64-A2F8-CF022979D0B8}" dt="2020-06-22T05:33:14.144" v="1260"/>
          <ac:inkMkLst>
            <pc:docMk/>
            <pc:sldMk cId="1275591465" sldId="412"/>
            <ac:inkMk id="328" creationId="{44503842-390C-42AC-90E1-1E172700738D}"/>
          </ac:inkMkLst>
        </pc:inkChg>
        <pc:inkChg chg="mod">
          <ac:chgData name="仁園 呂" userId="eef67f80-1e14-4c90-a22b-aad4575b3ef9" providerId="ADAL" clId="{FC75A137-0438-4E64-A2F8-CF022979D0B8}" dt="2020-06-22T05:33:14.144" v="1260"/>
          <ac:inkMkLst>
            <pc:docMk/>
            <pc:sldMk cId="1275591465" sldId="412"/>
            <ac:inkMk id="329" creationId="{156D92FE-3FB0-44A1-B636-4C65C82C69EB}"/>
          </ac:inkMkLst>
        </pc:inkChg>
        <pc:inkChg chg="mod">
          <ac:chgData name="仁園 呂" userId="eef67f80-1e14-4c90-a22b-aad4575b3ef9" providerId="ADAL" clId="{FC75A137-0438-4E64-A2F8-CF022979D0B8}" dt="2020-06-22T05:33:14.144" v="1260"/>
          <ac:inkMkLst>
            <pc:docMk/>
            <pc:sldMk cId="1275591465" sldId="412"/>
            <ac:inkMk id="330" creationId="{8B38B5D1-36D1-44C0-AA75-A3BAE54BA14D}"/>
          </ac:inkMkLst>
        </pc:inkChg>
        <pc:inkChg chg="mod">
          <ac:chgData name="仁園 呂" userId="eef67f80-1e14-4c90-a22b-aad4575b3ef9" providerId="ADAL" clId="{FC75A137-0438-4E64-A2F8-CF022979D0B8}" dt="2020-06-22T05:33:14.144" v="1260"/>
          <ac:inkMkLst>
            <pc:docMk/>
            <pc:sldMk cId="1275591465" sldId="412"/>
            <ac:inkMk id="331" creationId="{C7EBA639-A6D5-4137-AAD4-689728145734}"/>
          </ac:inkMkLst>
        </pc:inkChg>
        <pc:inkChg chg="mod">
          <ac:chgData name="仁園 呂" userId="eef67f80-1e14-4c90-a22b-aad4575b3ef9" providerId="ADAL" clId="{FC75A137-0438-4E64-A2F8-CF022979D0B8}" dt="2020-06-22T05:33:14.144" v="1260"/>
          <ac:inkMkLst>
            <pc:docMk/>
            <pc:sldMk cId="1275591465" sldId="412"/>
            <ac:inkMk id="332" creationId="{66DBBA66-EC46-4E36-AE54-BED0EC97C6A1}"/>
          </ac:inkMkLst>
        </pc:inkChg>
        <pc:inkChg chg="mod">
          <ac:chgData name="仁園 呂" userId="eef67f80-1e14-4c90-a22b-aad4575b3ef9" providerId="ADAL" clId="{FC75A137-0438-4E64-A2F8-CF022979D0B8}" dt="2020-06-22T05:33:14.144" v="1260"/>
          <ac:inkMkLst>
            <pc:docMk/>
            <pc:sldMk cId="1275591465" sldId="412"/>
            <ac:inkMk id="333" creationId="{A658B0CF-C87C-43B9-A1AA-8582ABD90E1A}"/>
          </ac:inkMkLst>
        </pc:inkChg>
        <pc:inkChg chg="mod">
          <ac:chgData name="仁園 呂" userId="eef67f80-1e14-4c90-a22b-aad4575b3ef9" providerId="ADAL" clId="{FC75A137-0438-4E64-A2F8-CF022979D0B8}" dt="2020-06-22T05:33:14.144" v="1260"/>
          <ac:inkMkLst>
            <pc:docMk/>
            <pc:sldMk cId="1275591465" sldId="412"/>
            <ac:inkMk id="334" creationId="{68E3C31B-DFB9-4F9A-B70F-EBE5AECFFC8E}"/>
          </ac:inkMkLst>
        </pc:inkChg>
        <pc:inkChg chg="mod">
          <ac:chgData name="仁園 呂" userId="eef67f80-1e14-4c90-a22b-aad4575b3ef9" providerId="ADAL" clId="{FC75A137-0438-4E64-A2F8-CF022979D0B8}" dt="2020-06-22T05:33:14.144" v="1260"/>
          <ac:inkMkLst>
            <pc:docMk/>
            <pc:sldMk cId="1275591465" sldId="412"/>
            <ac:inkMk id="335" creationId="{CD00ABFA-74AD-40FF-8AD4-6B1DDAC965EE}"/>
          </ac:inkMkLst>
        </pc:inkChg>
        <pc:inkChg chg="mod">
          <ac:chgData name="仁園 呂" userId="eef67f80-1e14-4c90-a22b-aad4575b3ef9" providerId="ADAL" clId="{FC75A137-0438-4E64-A2F8-CF022979D0B8}" dt="2020-06-22T05:33:14.144" v="1260"/>
          <ac:inkMkLst>
            <pc:docMk/>
            <pc:sldMk cId="1275591465" sldId="412"/>
            <ac:inkMk id="336" creationId="{4FEC96FA-69B5-4C78-84FA-AE1BB39DD624}"/>
          </ac:inkMkLst>
        </pc:inkChg>
        <pc:inkChg chg="mod">
          <ac:chgData name="仁園 呂" userId="eef67f80-1e14-4c90-a22b-aad4575b3ef9" providerId="ADAL" clId="{FC75A137-0438-4E64-A2F8-CF022979D0B8}" dt="2020-06-22T05:33:14.144" v="1260"/>
          <ac:inkMkLst>
            <pc:docMk/>
            <pc:sldMk cId="1275591465" sldId="412"/>
            <ac:inkMk id="337" creationId="{308B7FED-94B7-4D00-A239-2371DB10E836}"/>
          </ac:inkMkLst>
        </pc:inkChg>
        <pc:inkChg chg="mod">
          <ac:chgData name="仁園 呂" userId="eef67f80-1e14-4c90-a22b-aad4575b3ef9" providerId="ADAL" clId="{FC75A137-0438-4E64-A2F8-CF022979D0B8}" dt="2020-06-22T05:33:14.144" v="1260"/>
          <ac:inkMkLst>
            <pc:docMk/>
            <pc:sldMk cId="1275591465" sldId="412"/>
            <ac:inkMk id="338" creationId="{7A8FA570-A6C9-43CB-8323-0F34A9131C2D}"/>
          </ac:inkMkLst>
        </pc:inkChg>
        <pc:inkChg chg="mod">
          <ac:chgData name="仁園 呂" userId="eef67f80-1e14-4c90-a22b-aad4575b3ef9" providerId="ADAL" clId="{FC75A137-0438-4E64-A2F8-CF022979D0B8}" dt="2020-06-22T05:33:14.144" v="1260"/>
          <ac:inkMkLst>
            <pc:docMk/>
            <pc:sldMk cId="1275591465" sldId="412"/>
            <ac:inkMk id="339" creationId="{2FD4585B-B59D-4FFA-A6DA-0D3F2D32FB32}"/>
          </ac:inkMkLst>
        </pc:inkChg>
        <pc:inkChg chg="mod">
          <ac:chgData name="仁園 呂" userId="eef67f80-1e14-4c90-a22b-aad4575b3ef9" providerId="ADAL" clId="{FC75A137-0438-4E64-A2F8-CF022979D0B8}" dt="2020-06-22T05:33:14.144" v="1260"/>
          <ac:inkMkLst>
            <pc:docMk/>
            <pc:sldMk cId="1275591465" sldId="412"/>
            <ac:inkMk id="340" creationId="{F5D2C70B-A6D7-403E-AC9F-50DDBB057ABB}"/>
          </ac:inkMkLst>
        </pc:inkChg>
        <pc:inkChg chg="mod">
          <ac:chgData name="仁園 呂" userId="eef67f80-1e14-4c90-a22b-aad4575b3ef9" providerId="ADAL" clId="{FC75A137-0438-4E64-A2F8-CF022979D0B8}" dt="2020-06-22T05:33:14.144" v="1260"/>
          <ac:inkMkLst>
            <pc:docMk/>
            <pc:sldMk cId="1275591465" sldId="412"/>
            <ac:inkMk id="341" creationId="{2353A5F3-0B02-438E-9BE3-4C7D09F6F03B}"/>
          </ac:inkMkLst>
        </pc:inkChg>
        <pc:inkChg chg="mod">
          <ac:chgData name="仁園 呂" userId="eef67f80-1e14-4c90-a22b-aad4575b3ef9" providerId="ADAL" clId="{FC75A137-0438-4E64-A2F8-CF022979D0B8}" dt="2020-06-22T05:33:14.144" v="1260"/>
          <ac:inkMkLst>
            <pc:docMk/>
            <pc:sldMk cId="1275591465" sldId="412"/>
            <ac:inkMk id="342" creationId="{87A5C6C4-1D87-42CE-9BF8-38C247229F33}"/>
          </ac:inkMkLst>
        </pc:inkChg>
        <pc:inkChg chg="mod">
          <ac:chgData name="仁園 呂" userId="eef67f80-1e14-4c90-a22b-aad4575b3ef9" providerId="ADAL" clId="{FC75A137-0438-4E64-A2F8-CF022979D0B8}" dt="2020-06-22T05:33:14.144" v="1260"/>
          <ac:inkMkLst>
            <pc:docMk/>
            <pc:sldMk cId="1275591465" sldId="412"/>
            <ac:inkMk id="343" creationId="{75065713-8A08-4797-99CE-908D014D5A90}"/>
          </ac:inkMkLst>
        </pc:inkChg>
        <pc:inkChg chg="mod">
          <ac:chgData name="仁園 呂" userId="eef67f80-1e14-4c90-a22b-aad4575b3ef9" providerId="ADAL" clId="{FC75A137-0438-4E64-A2F8-CF022979D0B8}" dt="2020-06-22T05:33:14.144" v="1260"/>
          <ac:inkMkLst>
            <pc:docMk/>
            <pc:sldMk cId="1275591465" sldId="412"/>
            <ac:inkMk id="344" creationId="{BBEE72CB-B531-49C2-9DF6-858C30F33004}"/>
          </ac:inkMkLst>
        </pc:inkChg>
        <pc:inkChg chg="mod">
          <ac:chgData name="仁園 呂" userId="eef67f80-1e14-4c90-a22b-aad4575b3ef9" providerId="ADAL" clId="{FC75A137-0438-4E64-A2F8-CF022979D0B8}" dt="2020-06-22T05:33:14.144" v="1260"/>
          <ac:inkMkLst>
            <pc:docMk/>
            <pc:sldMk cId="1275591465" sldId="412"/>
            <ac:inkMk id="345" creationId="{A377A7F3-A87C-4FDF-AA62-FC926274979B}"/>
          </ac:inkMkLst>
        </pc:inkChg>
        <pc:inkChg chg="mod">
          <ac:chgData name="仁園 呂" userId="eef67f80-1e14-4c90-a22b-aad4575b3ef9" providerId="ADAL" clId="{FC75A137-0438-4E64-A2F8-CF022979D0B8}" dt="2020-06-22T05:33:14.144" v="1260"/>
          <ac:inkMkLst>
            <pc:docMk/>
            <pc:sldMk cId="1275591465" sldId="412"/>
            <ac:inkMk id="346" creationId="{956CB162-9C40-4182-8151-A49184190E25}"/>
          </ac:inkMkLst>
        </pc:inkChg>
        <pc:inkChg chg="mod">
          <ac:chgData name="仁園 呂" userId="eef67f80-1e14-4c90-a22b-aad4575b3ef9" providerId="ADAL" clId="{FC75A137-0438-4E64-A2F8-CF022979D0B8}" dt="2020-06-22T05:33:14.144" v="1260"/>
          <ac:inkMkLst>
            <pc:docMk/>
            <pc:sldMk cId="1275591465" sldId="412"/>
            <ac:inkMk id="347" creationId="{0D5A2958-0980-42F1-BF43-F4082D321C3E}"/>
          </ac:inkMkLst>
        </pc:inkChg>
        <pc:inkChg chg="mod">
          <ac:chgData name="仁園 呂" userId="eef67f80-1e14-4c90-a22b-aad4575b3ef9" providerId="ADAL" clId="{FC75A137-0438-4E64-A2F8-CF022979D0B8}" dt="2020-06-22T05:33:14.144" v="1260"/>
          <ac:inkMkLst>
            <pc:docMk/>
            <pc:sldMk cId="1275591465" sldId="412"/>
            <ac:inkMk id="348" creationId="{E434478F-E779-4F79-AFFB-3AF3538DFAF5}"/>
          </ac:inkMkLst>
        </pc:inkChg>
        <pc:inkChg chg="mod">
          <ac:chgData name="仁園 呂" userId="eef67f80-1e14-4c90-a22b-aad4575b3ef9" providerId="ADAL" clId="{FC75A137-0438-4E64-A2F8-CF022979D0B8}" dt="2020-06-22T05:33:14.144" v="1260"/>
          <ac:inkMkLst>
            <pc:docMk/>
            <pc:sldMk cId="1275591465" sldId="412"/>
            <ac:inkMk id="349" creationId="{99E2A14B-66E7-4E4F-B9E7-3D865CF53968}"/>
          </ac:inkMkLst>
        </pc:inkChg>
        <pc:inkChg chg="mod">
          <ac:chgData name="仁園 呂" userId="eef67f80-1e14-4c90-a22b-aad4575b3ef9" providerId="ADAL" clId="{FC75A137-0438-4E64-A2F8-CF022979D0B8}" dt="2020-06-22T05:33:14.144" v="1260"/>
          <ac:inkMkLst>
            <pc:docMk/>
            <pc:sldMk cId="1275591465" sldId="412"/>
            <ac:inkMk id="350" creationId="{3D762F93-E0B2-45AE-B881-8E42D1CEB90B}"/>
          </ac:inkMkLst>
        </pc:inkChg>
        <pc:inkChg chg="mod">
          <ac:chgData name="仁園 呂" userId="eef67f80-1e14-4c90-a22b-aad4575b3ef9" providerId="ADAL" clId="{FC75A137-0438-4E64-A2F8-CF022979D0B8}" dt="2020-06-22T05:33:14.144" v="1260"/>
          <ac:inkMkLst>
            <pc:docMk/>
            <pc:sldMk cId="1275591465" sldId="412"/>
            <ac:inkMk id="351" creationId="{A6933896-1C6A-43B9-9478-FEC68103FBFA}"/>
          </ac:inkMkLst>
        </pc:inkChg>
        <pc:inkChg chg="mod">
          <ac:chgData name="仁園 呂" userId="eef67f80-1e14-4c90-a22b-aad4575b3ef9" providerId="ADAL" clId="{FC75A137-0438-4E64-A2F8-CF022979D0B8}" dt="2020-06-22T05:33:14.144" v="1260"/>
          <ac:inkMkLst>
            <pc:docMk/>
            <pc:sldMk cId="1275591465" sldId="412"/>
            <ac:inkMk id="352" creationId="{B8201922-369B-4118-9EEC-62929B767758}"/>
          </ac:inkMkLst>
        </pc:inkChg>
        <pc:inkChg chg="mod">
          <ac:chgData name="仁園 呂" userId="eef67f80-1e14-4c90-a22b-aad4575b3ef9" providerId="ADAL" clId="{FC75A137-0438-4E64-A2F8-CF022979D0B8}" dt="2020-06-22T05:33:14.144" v="1260"/>
          <ac:inkMkLst>
            <pc:docMk/>
            <pc:sldMk cId="1275591465" sldId="412"/>
            <ac:inkMk id="353" creationId="{4793A5E7-882D-43D7-AD68-C4AC9FDFD179}"/>
          </ac:inkMkLst>
        </pc:inkChg>
        <pc:inkChg chg="mod">
          <ac:chgData name="仁園 呂" userId="eef67f80-1e14-4c90-a22b-aad4575b3ef9" providerId="ADAL" clId="{FC75A137-0438-4E64-A2F8-CF022979D0B8}" dt="2020-06-22T05:33:14.144" v="1260"/>
          <ac:inkMkLst>
            <pc:docMk/>
            <pc:sldMk cId="1275591465" sldId="412"/>
            <ac:inkMk id="354" creationId="{50507B77-2FA9-416F-9F8F-B2E841EF079A}"/>
          </ac:inkMkLst>
        </pc:inkChg>
        <pc:inkChg chg="mod">
          <ac:chgData name="仁園 呂" userId="eef67f80-1e14-4c90-a22b-aad4575b3ef9" providerId="ADAL" clId="{FC75A137-0438-4E64-A2F8-CF022979D0B8}" dt="2020-06-22T05:33:14.144" v="1260"/>
          <ac:inkMkLst>
            <pc:docMk/>
            <pc:sldMk cId="1275591465" sldId="412"/>
            <ac:inkMk id="355" creationId="{D472CE04-032A-41C5-A4CD-009B413FB342}"/>
          </ac:inkMkLst>
        </pc:inkChg>
        <pc:inkChg chg="mod">
          <ac:chgData name="仁園 呂" userId="eef67f80-1e14-4c90-a22b-aad4575b3ef9" providerId="ADAL" clId="{FC75A137-0438-4E64-A2F8-CF022979D0B8}" dt="2020-06-22T05:33:14.144" v="1260"/>
          <ac:inkMkLst>
            <pc:docMk/>
            <pc:sldMk cId="1275591465" sldId="412"/>
            <ac:inkMk id="356" creationId="{F8FC81F7-BBD1-48BD-A3F0-6C95B97D0769}"/>
          </ac:inkMkLst>
        </pc:inkChg>
        <pc:inkChg chg="mod">
          <ac:chgData name="仁園 呂" userId="eef67f80-1e14-4c90-a22b-aad4575b3ef9" providerId="ADAL" clId="{FC75A137-0438-4E64-A2F8-CF022979D0B8}" dt="2020-06-22T05:33:14.144" v="1260"/>
          <ac:inkMkLst>
            <pc:docMk/>
            <pc:sldMk cId="1275591465" sldId="412"/>
            <ac:inkMk id="357" creationId="{4F07B11B-BB10-4711-81F8-98E8BFE40298}"/>
          </ac:inkMkLst>
        </pc:inkChg>
        <pc:inkChg chg="mod">
          <ac:chgData name="仁園 呂" userId="eef67f80-1e14-4c90-a22b-aad4575b3ef9" providerId="ADAL" clId="{FC75A137-0438-4E64-A2F8-CF022979D0B8}" dt="2020-06-22T05:33:14.144" v="1260"/>
          <ac:inkMkLst>
            <pc:docMk/>
            <pc:sldMk cId="1275591465" sldId="412"/>
            <ac:inkMk id="358" creationId="{F3645DF6-926A-4604-B6B2-AAD47063D294}"/>
          </ac:inkMkLst>
        </pc:inkChg>
        <pc:inkChg chg="mod">
          <ac:chgData name="仁園 呂" userId="eef67f80-1e14-4c90-a22b-aad4575b3ef9" providerId="ADAL" clId="{FC75A137-0438-4E64-A2F8-CF022979D0B8}" dt="2020-06-22T05:33:14.144" v="1260"/>
          <ac:inkMkLst>
            <pc:docMk/>
            <pc:sldMk cId="1275591465" sldId="412"/>
            <ac:inkMk id="359" creationId="{8D42A6B0-B257-4A00-ADCE-141461030026}"/>
          </ac:inkMkLst>
        </pc:inkChg>
        <pc:inkChg chg="mod">
          <ac:chgData name="仁園 呂" userId="eef67f80-1e14-4c90-a22b-aad4575b3ef9" providerId="ADAL" clId="{FC75A137-0438-4E64-A2F8-CF022979D0B8}" dt="2020-06-22T05:33:14.144" v="1260"/>
          <ac:inkMkLst>
            <pc:docMk/>
            <pc:sldMk cId="1275591465" sldId="412"/>
            <ac:inkMk id="360" creationId="{644FEA47-3999-4240-81C2-2A99DFB97969}"/>
          </ac:inkMkLst>
        </pc:inkChg>
        <pc:inkChg chg="mod">
          <ac:chgData name="仁園 呂" userId="eef67f80-1e14-4c90-a22b-aad4575b3ef9" providerId="ADAL" clId="{FC75A137-0438-4E64-A2F8-CF022979D0B8}" dt="2020-06-22T05:33:14.144" v="1260"/>
          <ac:inkMkLst>
            <pc:docMk/>
            <pc:sldMk cId="1275591465" sldId="412"/>
            <ac:inkMk id="361" creationId="{B827ABE8-D000-424D-A9C3-A3A3CF955CA3}"/>
          </ac:inkMkLst>
        </pc:inkChg>
        <pc:inkChg chg="mod">
          <ac:chgData name="仁園 呂" userId="eef67f80-1e14-4c90-a22b-aad4575b3ef9" providerId="ADAL" clId="{FC75A137-0438-4E64-A2F8-CF022979D0B8}" dt="2020-06-22T05:33:14.144" v="1260"/>
          <ac:inkMkLst>
            <pc:docMk/>
            <pc:sldMk cId="1275591465" sldId="412"/>
            <ac:inkMk id="362" creationId="{FDC36B20-0C84-4566-A5C1-56B7868AA539}"/>
          </ac:inkMkLst>
        </pc:inkChg>
        <pc:inkChg chg="mod">
          <ac:chgData name="仁園 呂" userId="eef67f80-1e14-4c90-a22b-aad4575b3ef9" providerId="ADAL" clId="{FC75A137-0438-4E64-A2F8-CF022979D0B8}" dt="2020-06-22T05:33:14.144" v="1260"/>
          <ac:inkMkLst>
            <pc:docMk/>
            <pc:sldMk cId="1275591465" sldId="412"/>
            <ac:inkMk id="363" creationId="{4FB3EAAD-3AE8-45F1-91CA-646742382293}"/>
          </ac:inkMkLst>
        </pc:inkChg>
        <pc:inkChg chg="mod">
          <ac:chgData name="仁園 呂" userId="eef67f80-1e14-4c90-a22b-aad4575b3ef9" providerId="ADAL" clId="{FC75A137-0438-4E64-A2F8-CF022979D0B8}" dt="2020-06-22T05:33:14.144" v="1260"/>
          <ac:inkMkLst>
            <pc:docMk/>
            <pc:sldMk cId="1275591465" sldId="412"/>
            <ac:inkMk id="364" creationId="{72CB56A4-785B-4628-8851-599A7C9706B5}"/>
          </ac:inkMkLst>
        </pc:inkChg>
        <pc:inkChg chg="mod">
          <ac:chgData name="仁園 呂" userId="eef67f80-1e14-4c90-a22b-aad4575b3ef9" providerId="ADAL" clId="{FC75A137-0438-4E64-A2F8-CF022979D0B8}" dt="2020-06-22T05:33:25.626" v="1262"/>
          <ac:inkMkLst>
            <pc:docMk/>
            <pc:sldMk cId="1275591465" sldId="412"/>
            <ac:inkMk id="365" creationId="{9DB8CD6B-2CD6-470F-AE94-CA86B9B2EAD3}"/>
          </ac:inkMkLst>
        </pc:inkChg>
        <pc:inkChg chg="mod">
          <ac:chgData name="仁園 呂" userId="eef67f80-1e14-4c90-a22b-aad4575b3ef9" providerId="ADAL" clId="{FC75A137-0438-4E64-A2F8-CF022979D0B8}" dt="2020-06-22T05:33:25.626" v="1262"/>
          <ac:inkMkLst>
            <pc:docMk/>
            <pc:sldMk cId="1275591465" sldId="412"/>
            <ac:inkMk id="366" creationId="{5D0B6BE7-959E-4361-AD80-52B7B0798728}"/>
          </ac:inkMkLst>
        </pc:inkChg>
        <pc:inkChg chg="mod">
          <ac:chgData name="仁園 呂" userId="eef67f80-1e14-4c90-a22b-aad4575b3ef9" providerId="ADAL" clId="{FC75A137-0438-4E64-A2F8-CF022979D0B8}" dt="2020-06-22T05:33:25.626" v="1262"/>
          <ac:inkMkLst>
            <pc:docMk/>
            <pc:sldMk cId="1275591465" sldId="412"/>
            <ac:inkMk id="367" creationId="{AF98AD32-7F8A-4D24-A6A1-C07BE99AEF2D}"/>
          </ac:inkMkLst>
        </pc:inkChg>
        <pc:inkChg chg="mod">
          <ac:chgData name="仁園 呂" userId="eef67f80-1e14-4c90-a22b-aad4575b3ef9" providerId="ADAL" clId="{FC75A137-0438-4E64-A2F8-CF022979D0B8}" dt="2020-06-22T05:33:25.626" v="1262"/>
          <ac:inkMkLst>
            <pc:docMk/>
            <pc:sldMk cId="1275591465" sldId="412"/>
            <ac:inkMk id="368" creationId="{5C525835-F470-4A47-BBE1-83DD90C32177}"/>
          </ac:inkMkLst>
        </pc:inkChg>
        <pc:inkChg chg="mod">
          <ac:chgData name="仁園 呂" userId="eef67f80-1e14-4c90-a22b-aad4575b3ef9" providerId="ADAL" clId="{FC75A137-0438-4E64-A2F8-CF022979D0B8}" dt="2020-06-22T05:33:25.626" v="1262"/>
          <ac:inkMkLst>
            <pc:docMk/>
            <pc:sldMk cId="1275591465" sldId="412"/>
            <ac:inkMk id="369" creationId="{B6A3389F-08CC-4FC9-9992-16E1873D9102}"/>
          </ac:inkMkLst>
        </pc:inkChg>
        <pc:inkChg chg="mod">
          <ac:chgData name="仁園 呂" userId="eef67f80-1e14-4c90-a22b-aad4575b3ef9" providerId="ADAL" clId="{FC75A137-0438-4E64-A2F8-CF022979D0B8}" dt="2020-06-22T05:33:25.626" v="1262"/>
          <ac:inkMkLst>
            <pc:docMk/>
            <pc:sldMk cId="1275591465" sldId="412"/>
            <ac:inkMk id="370" creationId="{D759BD8D-84C2-4E92-BBAB-736E430EA330}"/>
          </ac:inkMkLst>
        </pc:inkChg>
        <pc:inkChg chg="mod">
          <ac:chgData name="仁園 呂" userId="eef67f80-1e14-4c90-a22b-aad4575b3ef9" providerId="ADAL" clId="{FC75A137-0438-4E64-A2F8-CF022979D0B8}" dt="2020-06-22T05:33:25.626" v="1262"/>
          <ac:inkMkLst>
            <pc:docMk/>
            <pc:sldMk cId="1275591465" sldId="412"/>
            <ac:inkMk id="371" creationId="{D536D7C7-6E46-489B-8C55-2329EC4EC425}"/>
          </ac:inkMkLst>
        </pc:inkChg>
        <pc:inkChg chg="mod">
          <ac:chgData name="仁園 呂" userId="eef67f80-1e14-4c90-a22b-aad4575b3ef9" providerId="ADAL" clId="{FC75A137-0438-4E64-A2F8-CF022979D0B8}" dt="2020-06-22T05:33:25.626" v="1262"/>
          <ac:inkMkLst>
            <pc:docMk/>
            <pc:sldMk cId="1275591465" sldId="412"/>
            <ac:inkMk id="372" creationId="{73EDE01D-93C9-47B4-9FCA-C51BE90BC84A}"/>
          </ac:inkMkLst>
        </pc:inkChg>
        <pc:inkChg chg="mod">
          <ac:chgData name="仁園 呂" userId="eef67f80-1e14-4c90-a22b-aad4575b3ef9" providerId="ADAL" clId="{FC75A137-0438-4E64-A2F8-CF022979D0B8}" dt="2020-06-22T05:33:25.626" v="1262"/>
          <ac:inkMkLst>
            <pc:docMk/>
            <pc:sldMk cId="1275591465" sldId="412"/>
            <ac:inkMk id="373" creationId="{2D22DE23-FC97-40AA-8FE5-869446AC7B9C}"/>
          </ac:inkMkLst>
        </pc:inkChg>
        <pc:inkChg chg="mod">
          <ac:chgData name="仁園 呂" userId="eef67f80-1e14-4c90-a22b-aad4575b3ef9" providerId="ADAL" clId="{FC75A137-0438-4E64-A2F8-CF022979D0B8}" dt="2020-06-22T05:33:25.626" v="1262"/>
          <ac:inkMkLst>
            <pc:docMk/>
            <pc:sldMk cId="1275591465" sldId="412"/>
            <ac:inkMk id="374" creationId="{5929437F-04AA-4760-8FEC-4673EFBDE738}"/>
          </ac:inkMkLst>
        </pc:inkChg>
        <pc:inkChg chg="mod">
          <ac:chgData name="仁園 呂" userId="eef67f80-1e14-4c90-a22b-aad4575b3ef9" providerId="ADAL" clId="{FC75A137-0438-4E64-A2F8-CF022979D0B8}" dt="2020-06-22T05:33:25.626" v="1262"/>
          <ac:inkMkLst>
            <pc:docMk/>
            <pc:sldMk cId="1275591465" sldId="412"/>
            <ac:inkMk id="375" creationId="{50F41AA4-6547-4D37-941B-EF77561C7869}"/>
          </ac:inkMkLst>
        </pc:inkChg>
        <pc:inkChg chg="mod">
          <ac:chgData name="仁園 呂" userId="eef67f80-1e14-4c90-a22b-aad4575b3ef9" providerId="ADAL" clId="{FC75A137-0438-4E64-A2F8-CF022979D0B8}" dt="2020-06-22T05:33:25.626" v="1262"/>
          <ac:inkMkLst>
            <pc:docMk/>
            <pc:sldMk cId="1275591465" sldId="412"/>
            <ac:inkMk id="376" creationId="{4883599F-D4F7-4736-8EBF-F41839A6AF81}"/>
          </ac:inkMkLst>
        </pc:inkChg>
        <pc:inkChg chg="mod">
          <ac:chgData name="仁園 呂" userId="eef67f80-1e14-4c90-a22b-aad4575b3ef9" providerId="ADAL" clId="{FC75A137-0438-4E64-A2F8-CF022979D0B8}" dt="2020-06-22T05:33:25.626" v="1262"/>
          <ac:inkMkLst>
            <pc:docMk/>
            <pc:sldMk cId="1275591465" sldId="412"/>
            <ac:inkMk id="377" creationId="{A5FABA6A-DF29-44E5-9699-12EC5D3CCB5F}"/>
          </ac:inkMkLst>
        </pc:inkChg>
        <pc:inkChg chg="mod">
          <ac:chgData name="仁園 呂" userId="eef67f80-1e14-4c90-a22b-aad4575b3ef9" providerId="ADAL" clId="{FC75A137-0438-4E64-A2F8-CF022979D0B8}" dt="2020-06-22T05:33:25.626" v="1262"/>
          <ac:inkMkLst>
            <pc:docMk/>
            <pc:sldMk cId="1275591465" sldId="412"/>
            <ac:inkMk id="378" creationId="{A9C620E1-CE8A-4581-84D1-F0B7F6777B75}"/>
          </ac:inkMkLst>
        </pc:inkChg>
        <pc:inkChg chg="mod">
          <ac:chgData name="仁園 呂" userId="eef67f80-1e14-4c90-a22b-aad4575b3ef9" providerId="ADAL" clId="{FC75A137-0438-4E64-A2F8-CF022979D0B8}" dt="2020-06-22T05:33:25.626" v="1262"/>
          <ac:inkMkLst>
            <pc:docMk/>
            <pc:sldMk cId="1275591465" sldId="412"/>
            <ac:inkMk id="379" creationId="{5ABFDD57-E869-47CC-BB44-B27151A5CE9B}"/>
          </ac:inkMkLst>
        </pc:inkChg>
        <pc:inkChg chg="mod">
          <ac:chgData name="仁園 呂" userId="eef67f80-1e14-4c90-a22b-aad4575b3ef9" providerId="ADAL" clId="{FC75A137-0438-4E64-A2F8-CF022979D0B8}" dt="2020-06-22T05:33:25.626" v="1262"/>
          <ac:inkMkLst>
            <pc:docMk/>
            <pc:sldMk cId="1275591465" sldId="412"/>
            <ac:inkMk id="380" creationId="{9F20D936-9F7E-442B-8359-5F3C985C33CF}"/>
          </ac:inkMkLst>
        </pc:inkChg>
        <pc:inkChg chg="mod">
          <ac:chgData name="仁園 呂" userId="eef67f80-1e14-4c90-a22b-aad4575b3ef9" providerId="ADAL" clId="{FC75A137-0438-4E64-A2F8-CF022979D0B8}" dt="2020-06-22T05:33:25.626" v="1262"/>
          <ac:inkMkLst>
            <pc:docMk/>
            <pc:sldMk cId="1275591465" sldId="412"/>
            <ac:inkMk id="381" creationId="{40CBC0F0-A043-418F-8A4E-0B36FA984E02}"/>
          </ac:inkMkLst>
        </pc:inkChg>
        <pc:inkChg chg="mod">
          <ac:chgData name="仁園 呂" userId="eef67f80-1e14-4c90-a22b-aad4575b3ef9" providerId="ADAL" clId="{FC75A137-0438-4E64-A2F8-CF022979D0B8}" dt="2020-06-22T05:33:25.626" v="1262"/>
          <ac:inkMkLst>
            <pc:docMk/>
            <pc:sldMk cId="1275591465" sldId="412"/>
            <ac:inkMk id="382" creationId="{30C2A8F7-D340-4788-9CE2-5C0088DDC1DE}"/>
          </ac:inkMkLst>
        </pc:inkChg>
        <pc:inkChg chg="mod">
          <ac:chgData name="仁園 呂" userId="eef67f80-1e14-4c90-a22b-aad4575b3ef9" providerId="ADAL" clId="{FC75A137-0438-4E64-A2F8-CF022979D0B8}" dt="2020-06-22T05:33:25.626" v="1262"/>
          <ac:inkMkLst>
            <pc:docMk/>
            <pc:sldMk cId="1275591465" sldId="412"/>
            <ac:inkMk id="391" creationId="{5B50878C-9E5D-4ACA-96DD-EB730DD84909}"/>
          </ac:inkMkLst>
        </pc:inkChg>
        <pc:inkChg chg="mod">
          <ac:chgData name="仁園 呂" userId="eef67f80-1e14-4c90-a22b-aad4575b3ef9" providerId="ADAL" clId="{FC75A137-0438-4E64-A2F8-CF022979D0B8}" dt="2020-06-22T05:33:25.626" v="1262"/>
          <ac:inkMkLst>
            <pc:docMk/>
            <pc:sldMk cId="1275591465" sldId="412"/>
            <ac:inkMk id="392" creationId="{DBB8A3F2-B644-45B5-AC5D-8B880DA35771}"/>
          </ac:inkMkLst>
        </pc:inkChg>
        <pc:inkChg chg="mod">
          <ac:chgData name="仁園 呂" userId="eef67f80-1e14-4c90-a22b-aad4575b3ef9" providerId="ADAL" clId="{FC75A137-0438-4E64-A2F8-CF022979D0B8}" dt="2020-06-22T05:33:25.626" v="1262"/>
          <ac:inkMkLst>
            <pc:docMk/>
            <pc:sldMk cId="1275591465" sldId="412"/>
            <ac:inkMk id="393" creationId="{C6D4D822-EAF0-4FCA-AB52-3594CDA693D2}"/>
          </ac:inkMkLst>
        </pc:inkChg>
        <pc:inkChg chg="mod">
          <ac:chgData name="仁園 呂" userId="eef67f80-1e14-4c90-a22b-aad4575b3ef9" providerId="ADAL" clId="{FC75A137-0438-4E64-A2F8-CF022979D0B8}" dt="2020-06-22T05:33:25.626" v="1262"/>
          <ac:inkMkLst>
            <pc:docMk/>
            <pc:sldMk cId="1275591465" sldId="412"/>
            <ac:inkMk id="394" creationId="{A073FB4D-41DA-4252-8190-A3485656E01A}"/>
          </ac:inkMkLst>
        </pc:inkChg>
        <pc:inkChg chg="mod">
          <ac:chgData name="仁園 呂" userId="eef67f80-1e14-4c90-a22b-aad4575b3ef9" providerId="ADAL" clId="{FC75A137-0438-4E64-A2F8-CF022979D0B8}" dt="2020-06-22T05:33:25.626" v="1262"/>
          <ac:inkMkLst>
            <pc:docMk/>
            <pc:sldMk cId="1275591465" sldId="412"/>
            <ac:inkMk id="395" creationId="{0A573E0E-1CBF-46C1-9778-4AB95F687200}"/>
          </ac:inkMkLst>
        </pc:inkChg>
        <pc:inkChg chg="mod">
          <ac:chgData name="仁園 呂" userId="eef67f80-1e14-4c90-a22b-aad4575b3ef9" providerId="ADAL" clId="{FC75A137-0438-4E64-A2F8-CF022979D0B8}" dt="2020-06-22T05:33:25.626" v="1262"/>
          <ac:inkMkLst>
            <pc:docMk/>
            <pc:sldMk cId="1275591465" sldId="412"/>
            <ac:inkMk id="396" creationId="{1DDAEF38-B602-4299-A903-2A3AE8DA9744}"/>
          </ac:inkMkLst>
        </pc:inkChg>
        <pc:inkChg chg="mod">
          <ac:chgData name="仁園 呂" userId="eef67f80-1e14-4c90-a22b-aad4575b3ef9" providerId="ADAL" clId="{FC75A137-0438-4E64-A2F8-CF022979D0B8}" dt="2020-06-22T05:33:25.626" v="1262"/>
          <ac:inkMkLst>
            <pc:docMk/>
            <pc:sldMk cId="1275591465" sldId="412"/>
            <ac:inkMk id="397" creationId="{95979E75-5570-4C68-9EDF-F68149526D4D}"/>
          </ac:inkMkLst>
        </pc:inkChg>
        <pc:inkChg chg="mod">
          <ac:chgData name="仁園 呂" userId="eef67f80-1e14-4c90-a22b-aad4575b3ef9" providerId="ADAL" clId="{FC75A137-0438-4E64-A2F8-CF022979D0B8}" dt="2020-06-22T05:33:25.626" v="1262"/>
          <ac:inkMkLst>
            <pc:docMk/>
            <pc:sldMk cId="1275591465" sldId="412"/>
            <ac:inkMk id="400" creationId="{7AA0EE42-ABAD-4D8E-9E8B-E42062C6ACBD}"/>
          </ac:inkMkLst>
        </pc:inkChg>
        <pc:inkChg chg="mod">
          <ac:chgData name="仁園 呂" userId="eef67f80-1e14-4c90-a22b-aad4575b3ef9" providerId="ADAL" clId="{FC75A137-0438-4E64-A2F8-CF022979D0B8}" dt="2020-06-22T05:33:25.626" v="1262"/>
          <ac:inkMkLst>
            <pc:docMk/>
            <pc:sldMk cId="1275591465" sldId="412"/>
            <ac:inkMk id="401" creationId="{7A1F95BE-F5BE-42C5-B5AA-CE8848A149BA}"/>
          </ac:inkMkLst>
        </pc:inkChg>
        <pc:inkChg chg="mod">
          <ac:chgData name="仁園 呂" userId="eef67f80-1e14-4c90-a22b-aad4575b3ef9" providerId="ADAL" clId="{FC75A137-0438-4E64-A2F8-CF022979D0B8}" dt="2020-06-22T05:33:47.687" v="1263"/>
          <ac:inkMkLst>
            <pc:docMk/>
            <pc:sldMk cId="1275591465" sldId="412"/>
            <ac:inkMk id="405" creationId="{3700A453-B481-4064-B927-28663AF9FE3B}"/>
          </ac:inkMkLst>
        </pc:inkChg>
        <pc:inkChg chg="mod">
          <ac:chgData name="仁園 呂" userId="eef67f80-1e14-4c90-a22b-aad4575b3ef9" providerId="ADAL" clId="{FC75A137-0438-4E64-A2F8-CF022979D0B8}" dt="2020-06-22T05:33:47.687" v="1263"/>
          <ac:inkMkLst>
            <pc:docMk/>
            <pc:sldMk cId="1275591465" sldId="412"/>
            <ac:inkMk id="406" creationId="{FE771FB5-D782-4346-A383-BBBE65BCFC62}"/>
          </ac:inkMkLst>
        </pc:inkChg>
        <pc:inkChg chg="mod">
          <ac:chgData name="仁園 呂" userId="eef67f80-1e14-4c90-a22b-aad4575b3ef9" providerId="ADAL" clId="{FC75A137-0438-4E64-A2F8-CF022979D0B8}" dt="2020-06-22T05:33:47.687" v="1263"/>
          <ac:inkMkLst>
            <pc:docMk/>
            <pc:sldMk cId="1275591465" sldId="412"/>
            <ac:inkMk id="407" creationId="{88CBBC6C-1537-4802-95EE-8A5013B19F28}"/>
          </ac:inkMkLst>
        </pc:inkChg>
        <pc:inkChg chg="mod">
          <ac:chgData name="仁園 呂" userId="eef67f80-1e14-4c90-a22b-aad4575b3ef9" providerId="ADAL" clId="{FC75A137-0438-4E64-A2F8-CF022979D0B8}" dt="2020-06-22T05:33:47.687" v="1263"/>
          <ac:inkMkLst>
            <pc:docMk/>
            <pc:sldMk cId="1275591465" sldId="412"/>
            <ac:inkMk id="408" creationId="{B61293E4-F18E-4E4E-AEDC-FCF47BC7D0F1}"/>
          </ac:inkMkLst>
        </pc:inkChg>
        <pc:inkChg chg="mod">
          <ac:chgData name="仁園 呂" userId="eef67f80-1e14-4c90-a22b-aad4575b3ef9" providerId="ADAL" clId="{FC75A137-0438-4E64-A2F8-CF022979D0B8}" dt="2020-06-22T05:33:47.687" v="1263"/>
          <ac:inkMkLst>
            <pc:docMk/>
            <pc:sldMk cId="1275591465" sldId="412"/>
            <ac:inkMk id="409" creationId="{F6451A2F-D01F-4FD3-9C35-E8596AF503EC}"/>
          </ac:inkMkLst>
        </pc:inkChg>
        <pc:inkChg chg="mod">
          <ac:chgData name="仁園 呂" userId="eef67f80-1e14-4c90-a22b-aad4575b3ef9" providerId="ADAL" clId="{FC75A137-0438-4E64-A2F8-CF022979D0B8}" dt="2020-06-22T05:33:47.687" v="1263"/>
          <ac:inkMkLst>
            <pc:docMk/>
            <pc:sldMk cId="1275591465" sldId="412"/>
            <ac:inkMk id="410" creationId="{B187A52A-4724-4A57-9453-528E8FABFFC0}"/>
          </ac:inkMkLst>
        </pc:inkChg>
        <pc:inkChg chg="mod">
          <ac:chgData name="仁園 呂" userId="eef67f80-1e14-4c90-a22b-aad4575b3ef9" providerId="ADAL" clId="{FC75A137-0438-4E64-A2F8-CF022979D0B8}" dt="2020-06-22T05:33:47.687" v="1263"/>
          <ac:inkMkLst>
            <pc:docMk/>
            <pc:sldMk cId="1275591465" sldId="412"/>
            <ac:inkMk id="411" creationId="{10D5740D-44CD-441C-B929-FEAFFAE17808}"/>
          </ac:inkMkLst>
        </pc:inkChg>
        <pc:inkChg chg="mod">
          <ac:chgData name="仁園 呂" userId="eef67f80-1e14-4c90-a22b-aad4575b3ef9" providerId="ADAL" clId="{FC75A137-0438-4E64-A2F8-CF022979D0B8}" dt="2020-06-22T05:33:47.687" v="1263"/>
          <ac:inkMkLst>
            <pc:docMk/>
            <pc:sldMk cId="1275591465" sldId="412"/>
            <ac:inkMk id="412" creationId="{5DE2F743-5474-41B6-AEA6-62C4F77CAADC}"/>
          </ac:inkMkLst>
        </pc:inkChg>
        <pc:inkChg chg="mod">
          <ac:chgData name="仁園 呂" userId="eef67f80-1e14-4c90-a22b-aad4575b3ef9" providerId="ADAL" clId="{FC75A137-0438-4E64-A2F8-CF022979D0B8}" dt="2020-06-22T05:33:47.687" v="1263"/>
          <ac:inkMkLst>
            <pc:docMk/>
            <pc:sldMk cId="1275591465" sldId="412"/>
            <ac:inkMk id="413" creationId="{8DB0EEF7-2BE6-4DFD-BDBA-2F332C046565}"/>
          </ac:inkMkLst>
        </pc:inkChg>
        <pc:inkChg chg="mod">
          <ac:chgData name="仁園 呂" userId="eef67f80-1e14-4c90-a22b-aad4575b3ef9" providerId="ADAL" clId="{FC75A137-0438-4E64-A2F8-CF022979D0B8}" dt="2020-06-22T05:33:47.687" v="1263"/>
          <ac:inkMkLst>
            <pc:docMk/>
            <pc:sldMk cId="1275591465" sldId="412"/>
            <ac:inkMk id="414" creationId="{20D1BD44-60B8-4432-B27B-C017624067BF}"/>
          </ac:inkMkLst>
        </pc:inkChg>
        <pc:inkChg chg="mod">
          <ac:chgData name="仁園 呂" userId="eef67f80-1e14-4c90-a22b-aad4575b3ef9" providerId="ADAL" clId="{FC75A137-0438-4E64-A2F8-CF022979D0B8}" dt="2020-06-22T05:33:47.687" v="1263"/>
          <ac:inkMkLst>
            <pc:docMk/>
            <pc:sldMk cId="1275591465" sldId="412"/>
            <ac:inkMk id="415" creationId="{E898DC1E-47A6-4A77-8D7F-C44BAEC67294}"/>
          </ac:inkMkLst>
        </pc:inkChg>
        <pc:inkChg chg="mod">
          <ac:chgData name="仁園 呂" userId="eef67f80-1e14-4c90-a22b-aad4575b3ef9" providerId="ADAL" clId="{FC75A137-0438-4E64-A2F8-CF022979D0B8}" dt="2020-06-22T05:33:47.687" v="1263"/>
          <ac:inkMkLst>
            <pc:docMk/>
            <pc:sldMk cId="1275591465" sldId="412"/>
            <ac:inkMk id="416" creationId="{96ED2EC2-4660-49FB-9D56-C0BC86406A94}"/>
          </ac:inkMkLst>
        </pc:inkChg>
        <pc:inkChg chg="mod">
          <ac:chgData name="仁園 呂" userId="eef67f80-1e14-4c90-a22b-aad4575b3ef9" providerId="ADAL" clId="{FC75A137-0438-4E64-A2F8-CF022979D0B8}" dt="2020-06-22T05:33:47.687" v="1263"/>
          <ac:inkMkLst>
            <pc:docMk/>
            <pc:sldMk cId="1275591465" sldId="412"/>
            <ac:inkMk id="417" creationId="{96FF945D-EE9D-4B6C-A6A1-6AA2883A7352}"/>
          </ac:inkMkLst>
        </pc:inkChg>
        <pc:inkChg chg="mod">
          <ac:chgData name="仁園 呂" userId="eef67f80-1e14-4c90-a22b-aad4575b3ef9" providerId="ADAL" clId="{FC75A137-0438-4E64-A2F8-CF022979D0B8}" dt="2020-06-22T05:33:47.687" v="1263"/>
          <ac:inkMkLst>
            <pc:docMk/>
            <pc:sldMk cId="1275591465" sldId="412"/>
            <ac:inkMk id="418" creationId="{545B11B5-2B68-442F-B617-168575B20513}"/>
          </ac:inkMkLst>
        </pc:inkChg>
        <pc:inkChg chg="mod">
          <ac:chgData name="仁園 呂" userId="eef67f80-1e14-4c90-a22b-aad4575b3ef9" providerId="ADAL" clId="{FC75A137-0438-4E64-A2F8-CF022979D0B8}" dt="2020-06-22T05:33:47.687" v="1263"/>
          <ac:inkMkLst>
            <pc:docMk/>
            <pc:sldMk cId="1275591465" sldId="412"/>
            <ac:inkMk id="419" creationId="{F16C2C42-273C-4383-8DEA-8EDE3746BB24}"/>
          </ac:inkMkLst>
        </pc:inkChg>
        <pc:inkChg chg="mod">
          <ac:chgData name="仁園 呂" userId="eef67f80-1e14-4c90-a22b-aad4575b3ef9" providerId="ADAL" clId="{FC75A137-0438-4E64-A2F8-CF022979D0B8}" dt="2020-06-22T05:33:47.687" v="1263"/>
          <ac:inkMkLst>
            <pc:docMk/>
            <pc:sldMk cId="1275591465" sldId="412"/>
            <ac:inkMk id="420" creationId="{207C0BD8-1D2F-4C67-8E9F-F669150D559C}"/>
          </ac:inkMkLst>
        </pc:inkChg>
        <pc:inkChg chg="mod">
          <ac:chgData name="仁園 呂" userId="eef67f80-1e14-4c90-a22b-aad4575b3ef9" providerId="ADAL" clId="{FC75A137-0438-4E64-A2F8-CF022979D0B8}" dt="2020-06-22T05:33:47.687" v="1263"/>
          <ac:inkMkLst>
            <pc:docMk/>
            <pc:sldMk cId="1275591465" sldId="412"/>
            <ac:inkMk id="421" creationId="{70EDECB7-9853-4CC3-87BE-BBD184DCFC9F}"/>
          </ac:inkMkLst>
        </pc:inkChg>
        <pc:inkChg chg="mod">
          <ac:chgData name="仁園 呂" userId="eef67f80-1e14-4c90-a22b-aad4575b3ef9" providerId="ADAL" clId="{FC75A137-0438-4E64-A2F8-CF022979D0B8}" dt="2020-06-22T05:33:47.687" v="1263"/>
          <ac:inkMkLst>
            <pc:docMk/>
            <pc:sldMk cId="1275591465" sldId="412"/>
            <ac:inkMk id="422" creationId="{80B9F3A0-75C4-457F-9198-3C5E9084922E}"/>
          </ac:inkMkLst>
        </pc:inkChg>
        <pc:inkChg chg="mod">
          <ac:chgData name="仁園 呂" userId="eef67f80-1e14-4c90-a22b-aad4575b3ef9" providerId="ADAL" clId="{FC75A137-0438-4E64-A2F8-CF022979D0B8}" dt="2020-06-22T05:33:47.687" v="1263"/>
          <ac:inkMkLst>
            <pc:docMk/>
            <pc:sldMk cId="1275591465" sldId="412"/>
            <ac:inkMk id="423" creationId="{9443EE87-7618-4FC6-9114-520B226DF2C1}"/>
          </ac:inkMkLst>
        </pc:inkChg>
        <pc:inkChg chg="mod">
          <ac:chgData name="仁園 呂" userId="eef67f80-1e14-4c90-a22b-aad4575b3ef9" providerId="ADAL" clId="{FC75A137-0438-4E64-A2F8-CF022979D0B8}" dt="2020-06-22T05:34:30.807" v="1264"/>
          <ac:inkMkLst>
            <pc:docMk/>
            <pc:sldMk cId="1275591465" sldId="412"/>
            <ac:inkMk id="425" creationId="{8F4FBAE7-64E0-4DC2-B739-C2871889C99A}"/>
          </ac:inkMkLst>
        </pc:inkChg>
        <pc:inkChg chg="mod">
          <ac:chgData name="仁園 呂" userId="eef67f80-1e14-4c90-a22b-aad4575b3ef9" providerId="ADAL" clId="{FC75A137-0438-4E64-A2F8-CF022979D0B8}" dt="2020-06-22T05:34:30.807" v="1264"/>
          <ac:inkMkLst>
            <pc:docMk/>
            <pc:sldMk cId="1275591465" sldId="412"/>
            <ac:inkMk id="426" creationId="{107A5C26-139C-469B-8DB3-86FCEE570D53}"/>
          </ac:inkMkLst>
        </pc:inkChg>
        <pc:inkChg chg="mod">
          <ac:chgData name="仁園 呂" userId="eef67f80-1e14-4c90-a22b-aad4575b3ef9" providerId="ADAL" clId="{FC75A137-0438-4E64-A2F8-CF022979D0B8}" dt="2020-06-22T05:34:34.845" v="1265"/>
          <ac:inkMkLst>
            <pc:docMk/>
            <pc:sldMk cId="1275591465" sldId="412"/>
            <ac:inkMk id="428" creationId="{6E5DE17D-F281-4EF2-AC7A-E1243F338348}"/>
          </ac:inkMkLst>
        </pc:inkChg>
        <pc:inkChg chg="mod">
          <ac:chgData name="仁園 呂" userId="eef67f80-1e14-4c90-a22b-aad4575b3ef9" providerId="ADAL" clId="{FC75A137-0438-4E64-A2F8-CF022979D0B8}" dt="2020-06-22T05:34:34.845" v="1265"/>
          <ac:inkMkLst>
            <pc:docMk/>
            <pc:sldMk cId="1275591465" sldId="412"/>
            <ac:inkMk id="429" creationId="{0A4A84E3-59A6-447D-8FCD-3E0282832CF9}"/>
          </ac:inkMkLst>
        </pc:inkChg>
        <pc:inkChg chg="mod">
          <ac:chgData name="仁園 呂" userId="eef67f80-1e14-4c90-a22b-aad4575b3ef9" providerId="ADAL" clId="{FC75A137-0438-4E64-A2F8-CF022979D0B8}" dt="2020-06-22T05:34:34.845" v="1265"/>
          <ac:inkMkLst>
            <pc:docMk/>
            <pc:sldMk cId="1275591465" sldId="412"/>
            <ac:inkMk id="430" creationId="{B3C954CF-D762-4F2B-B128-299D84169E0B}"/>
          </ac:inkMkLst>
        </pc:inkChg>
        <pc:inkChg chg="mod">
          <ac:chgData name="仁園 呂" userId="eef67f80-1e14-4c90-a22b-aad4575b3ef9" providerId="ADAL" clId="{FC75A137-0438-4E64-A2F8-CF022979D0B8}" dt="2020-06-22T05:34:34.845" v="1265"/>
          <ac:inkMkLst>
            <pc:docMk/>
            <pc:sldMk cId="1275591465" sldId="412"/>
            <ac:inkMk id="431" creationId="{547CD064-A392-4E3A-9589-EF368E5AFE9E}"/>
          </ac:inkMkLst>
        </pc:inkChg>
        <pc:inkChg chg="mod">
          <ac:chgData name="仁園 呂" userId="eef67f80-1e14-4c90-a22b-aad4575b3ef9" providerId="ADAL" clId="{FC75A137-0438-4E64-A2F8-CF022979D0B8}" dt="2020-06-22T05:34:34.845" v="1265"/>
          <ac:inkMkLst>
            <pc:docMk/>
            <pc:sldMk cId="1275591465" sldId="412"/>
            <ac:inkMk id="432" creationId="{23B7D1BD-BA33-4210-B464-E479F1DF5668}"/>
          </ac:inkMkLst>
        </pc:inkChg>
        <pc:inkChg chg="mod">
          <ac:chgData name="仁園 呂" userId="eef67f80-1e14-4c90-a22b-aad4575b3ef9" providerId="ADAL" clId="{FC75A137-0438-4E64-A2F8-CF022979D0B8}" dt="2020-06-22T05:34:46.192" v="1268"/>
          <ac:inkMkLst>
            <pc:docMk/>
            <pc:sldMk cId="1275591465" sldId="412"/>
            <ac:inkMk id="434" creationId="{0895FC91-6892-4041-BDA1-970A988EC757}"/>
          </ac:inkMkLst>
        </pc:inkChg>
        <pc:inkChg chg="mod">
          <ac:chgData name="仁園 呂" userId="eef67f80-1e14-4c90-a22b-aad4575b3ef9" providerId="ADAL" clId="{FC75A137-0438-4E64-A2F8-CF022979D0B8}" dt="2020-06-22T05:34:46.192" v="1268"/>
          <ac:inkMkLst>
            <pc:docMk/>
            <pc:sldMk cId="1275591465" sldId="412"/>
            <ac:inkMk id="435" creationId="{6F805E6A-CEB2-445A-98C6-37B9659432AE}"/>
          </ac:inkMkLst>
        </pc:inkChg>
        <pc:inkChg chg="mod">
          <ac:chgData name="仁園 呂" userId="eef67f80-1e14-4c90-a22b-aad4575b3ef9" providerId="ADAL" clId="{FC75A137-0438-4E64-A2F8-CF022979D0B8}" dt="2020-06-22T05:34:46.192" v="1268"/>
          <ac:inkMkLst>
            <pc:docMk/>
            <pc:sldMk cId="1275591465" sldId="412"/>
            <ac:inkMk id="436" creationId="{B3F028EC-C3C0-4A08-86A0-B708C760479A}"/>
          </ac:inkMkLst>
        </pc:inkChg>
        <pc:inkChg chg="mod">
          <ac:chgData name="仁園 呂" userId="eef67f80-1e14-4c90-a22b-aad4575b3ef9" providerId="ADAL" clId="{FC75A137-0438-4E64-A2F8-CF022979D0B8}" dt="2020-06-22T05:34:46.192" v="1268"/>
          <ac:inkMkLst>
            <pc:docMk/>
            <pc:sldMk cId="1275591465" sldId="412"/>
            <ac:inkMk id="437" creationId="{8883C30A-5AFB-4317-A2C2-F67ECF30A2FA}"/>
          </ac:inkMkLst>
        </pc:inkChg>
        <pc:inkChg chg="mod">
          <ac:chgData name="仁園 呂" userId="eef67f80-1e14-4c90-a22b-aad4575b3ef9" providerId="ADAL" clId="{FC75A137-0438-4E64-A2F8-CF022979D0B8}" dt="2020-06-22T05:34:46.192" v="1268"/>
          <ac:inkMkLst>
            <pc:docMk/>
            <pc:sldMk cId="1275591465" sldId="412"/>
            <ac:inkMk id="438" creationId="{A9954B74-92E0-4B32-A621-6E8EABE723D6}"/>
          </ac:inkMkLst>
        </pc:inkChg>
        <pc:inkChg chg="mod">
          <ac:chgData name="仁園 呂" userId="eef67f80-1e14-4c90-a22b-aad4575b3ef9" providerId="ADAL" clId="{FC75A137-0438-4E64-A2F8-CF022979D0B8}" dt="2020-06-22T05:34:46.192" v="1268"/>
          <ac:inkMkLst>
            <pc:docMk/>
            <pc:sldMk cId="1275591465" sldId="412"/>
            <ac:inkMk id="439" creationId="{FB6ED7D7-AAA6-4D14-A511-CE0ADC68443E}"/>
          </ac:inkMkLst>
        </pc:inkChg>
        <pc:inkChg chg="mod">
          <ac:chgData name="仁園 呂" userId="eef67f80-1e14-4c90-a22b-aad4575b3ef9" providerId="ADAL" clId="{FC75A137-0438-4E64-A2F8-CF022979D0B8}" dt="2020-06-22T05:34:46.192" v="1268"/>
          <ac:inkMkLst>
            <pc:docMk/>
            <pc:sldMk cId="1275591465" sldId="412"/>
            <ac:inkMk id="440" creationId="{C665352A-8B19-42C8-BA01-DF2153BE2AD5}"/>
          </ac:inkMkLst>
        </pc:inkChg>
        <pc:inkChg chg="mod">
          <ac:chgData name="仁園 呂" userId="eef67f80-1e14-4c90-a22b-aad4575b3ef9" providerId="ADAL" clId="{FC75A137-0438-4E64-A2F8-CF022979D0B8}" dt="2020-06-22T05:34:46.192" v="1268"/>
          <ac:inkMkLst>
            <pc:docMk/>
            <pc:sldMk cId="1275591465" sldId="412"/>
            <ac:inkMk id="442" creationId="{DC7E3BEB-E101-46A2-80BF-EBD761D7ECC4}"/>
          </ac:inkMkLst>
        </pc:inkChg>
        <pc:inkChg chg="mod">
          <ac:chgData name="仁園 呂" userId="eef67f80-1e14-4c90-a22b-aad4575b3ef9" providerId="ADAL" clId="{FC75A137-0438-4E64-A2F8-CF022979D0B8}" dt="2020-06-22T05:34:46.192" v="1268"/>
          <ac:inkMkLst>
            <pc:docMk/>
            <pc:sldMk cId="1275591465" sldId="412"/>
            <ac:inkMk id="443" creationId="{AB6378FC-9484-4B6E-AC2B-B51FBD3771F0}"/>
          </ac:inkMkLst>
        </pc:inkChg>
        <pc:inkChg chg="mod">
          <ac:chgData name="仁園 呂" userId="eef67f80-1e14-4c90-a22b-aad4575b3ef9" providerId="ADAL" clId="{FC75A137-0438-4E64-A2F8-CF022979D0B8}" dt="2020-06-22T05:34:46.192" v="1268"/>
          <ac:inkMkLst>
            <pc:docMk/>
            <pc:sldMk cId="1275591465" sldId="412"/>
            <ac:inkMk id="444" creationId="{EB53EA58-42E4-4ADA-947F-B10816FA65F7}"/>
          </ac:inkMkLst>
        </pc:inkChg>
        <pc:inkChg chg="mod">
          <ac:chgData name="仁園 呂" userId="eef67f80-1e14-4c90-a22b-aad4575b3ef9" providerId="ADAL" clId="{FC75A137-0438-4E64-A2F8-CF022979D0B8}" dt="2020-06-22T05:34:46.192" v="1268"/>
          <ac:inkMkLst>
            <pc:docMk/>
            <pc:sldMk cId="1275591465" sldId="412"/>
            <ac:inkMk id="445" creationId="{39889C32-8FC0-4449-8161-6DACCB02AB4C}"/>
          </ac:inkMkLst>
        </pc:inkChg>
        <pc:inkChg chg="mod">
          <ac:chgData name="仁園 呂" userId="eef67f80-1e14-4c90-a22b-aad4575b3ef9" providerId="ADAL" clId="{FC75A137-0438-4E64-A2F8-CF022979D0B8}" dt="2020-06-22T05:34:46.192" v="1268"/>
          <ac:inkMkLst>
            <pc:docMk/>
            <pc:sldMk cId="1275591465" sldId="412"/>
            <ac:inkMk id="447" creationId="{031E99EC-386D-4C29-951B-5791F4E95AA9}"/>
          </ac:inkMkLst>
        </pc:inkChg>
        <pc:inkChg chg="mod">
          <ac:chgData name="仁園 呂" userId="eef67f80-1e14-4c90-a22b-aad4575b3ef9" providerId="ADAL" clId="{FC75A137-0438-4E64-A2F8-CF022979D0B8}" dt="2020-06-22T05:35:08.467" v="1269"/>
          <ac:inkMkLst>
            <pc:docMk/>
            <pc:sldMk cId="1275591465" sldId="412"/>
            <ac:inkMk id="449" creationId="{42FDD228-4626-4ACD-B9FA-29049B91757E}"/>
          </ac:inkMkLst>
        </pc:inkChg>
        <pc:inkChg chg="mod">
          <ac:chgData name="仁園 呂" userId="eef67f80-1e14-4c90-a22b-aad4575b3ef9" providerId="ADAL" clId="{FC75A137-0438-4E64-A2F8-CF022979D0B8}" dt="2020-06-22T05:35:08.467" v="1269"/>
          <ac:inkMkLst>
            <pc:docMk/>
            <pc:sldMk cId="1275591465" sldId="412"/>
            <ac:inkMk id="450" creationId="{3379850C-1F58-4D39-95F6-936D1A072DA5}"/>
          </ac:inkMkLst>
        </pc:inkChg>
        <pc:inkChg chg="mod">
          <ac:chgData name="仁園 呂" userId="eef67f80-1e14-4c90-a22b-aad4575b3ef9" providerId="ADAL" clId="{FC75A137-0438-4E64-A2F8-CF022979D0B8}" dt="2020-06-22T05:35:08.467" v="1269"/>
          <ac:inkMkLst>
            <pc:docMk/>
            <pc:sldMk cId="1275591465" sldId="412"/>
            <ac:inkMk id="451" creationId="{F606647F-67FE-4261-8B7A-B1A5E84F7B0C}"/>
          </ac:inkMkLst>
        </pc:inkChg>
        <pc:inkChg chg="mod">
          <ac:chgData name="仁園 呂" userId="eef67f80-1e14-4c90-a22b-aad4575b3ef9" providerId="ADAL" clId="{FC75A137-0438-4E64-A2F8-CF022979D0B8}" dt="2020-06-22T05:35:08.467" v="1269"/>
          <ac:inkMkLst>
            <pc:docMk/>
            <pc:sldMk cId="1275591465" sldId="412"/>
            <ac:inkMk id="452" creationId="{35A7C8EC-4268-49B8-B803-6C1D3BDC65AB}"/>
          </ac:inkMkLst>
        </pc:inkChg>
        <pc:inkChg chg="mod">
          <ac:chgData name="仁園 呂" userId="eef67f80-1e14-4c90-a22b-aad4575b3ef9" providerId="ADAL" clId="{FC75A137-0438-4E64-A2F8-CF022979D0B8}" dt="2020-06-22T05:35:08.467" v="1269"/>
          <ac:inkMkLst>
            <pc:docMk/>
            <pc:sldMk cId="1275591465" sldId="412"/>
            <ac:inkMk id="453" creationId="{D152121A-DFA2-42CB-8743-4202C9490C8A}"/>
          </ac:inkMkLst>
        </pc:inkChg>
        <pc:inkChg chg="mod">
          <ac:chgData name="仁園 呂" userId="eef67f80-1e14-4c90-a22b-aad4575b3ef9" providerId="ADAL" clId="{FC75A137-0438-4E64-A2F8-CF022979D0B8}" dt="2020-06-22T05:35:08.467" v="1269"/>
          <ac:inkMkLst>
            <pc:docMk/>
            <pc:sldMk cId="1275591465" sldId="412"/>
            <ac:inkMk id="454" creationId="{14E61CDA-0DBF-4D3E-AC19-D4D338152A0B}"/>
          </ac:inkMkLst>
        </pc:inkChg>
        <pc:inkChg chg="mod">
          <ac:chgData name="仁園 呂" userId="eef67f80-1e14-4c90-a22b-aad4575b3ef9" providerId="ADAL" clId="{FC75A137-0438-4E64-A2F8-CF022979D0B8}" dt="2020-06-22T05:35:08.467" v="1269"/>
          <ac:inkMkLst>
            <pc:docMk/>
            <pc:sldMk cId="1275591465" sldId="412"/>
            <ac:inkMk id="455" creationId="{AD1B6A8D-81F8-4EE6-9964-20A6E6F2F50A}"/>
          </ac:inkMkLst>
        </pc:inkChg>
        <pc:inkChg chg="mod">
          <ac:chgData name="仁園 呂" userId="eef67f80-1e14-4c90-a22b-aad4575b3ef9" providerId="ADAL" clId="{FC75A137-0438-4E64-A2F8-CF022979D0B8}" dt="2020-06-22T05:35:08.467" v="1269"/>
          <ac:inkMkLst>
            <pc:docMk/>
            <pc:sldMk cId="1275591465" sldId="412"/>
            <ac:inkMk id="456" creationId="{1526DC29-16C4-4394-8F16-4715550B2416}"/>
          </ac:inkMkLst>
        </pc:inkChg>
        <pc:inkChg chg="mod">
          <ac:chgData name="仁園 呂" userId="eef67f80-1e14-4c90-a22b-aad4575b3ef9" providerId="ADAL" clId="{FC75A137-0438-4E64-A2F8-CF022979D0B8}" dt="2020-06-22T05:35:08.467" v="1269"/>
          <ac:inkMkLst>
            <pc:docMk/>
            <pc:sldMk cId="1275591465" sldId="412"/>
            <ac:inkMk id="457" creationId="{5EFD99EE-4F74-4D0F-AB5D-BDF1CA31036C}"/>
          </ac:inkMkLst>
        </pc:inkChg>
        <pc:inkChg chg="mod">
          <ac:chgData name="仁園 呂" userId="eef67f80-1e14-4c90-a22b-aad4575b3ef9" providerId="ADAL" clId="{FC75A137-0438-4E64-A2F8-CF022979D0B8}" dt="2020-06-22T05:35:08.467" v="1269"/>
          <ac:inkMkLst>
            <pc:docMk/>
            <pc:sldMk cId="1275591465" sldId="412"/>
            <ac:inkMk id="458" creationId="{904C01F2-A3CE-41F6-982F-C15DBEEB9669}"/>
          </ac:inkMkLst>
        </pc:inkChg>
        <pc:inkChg chg="mod">
          <ac:chgData name="仁園 呂" userId="eef67f80-1e14-4c90-a22b-aad4575b3ef9" providerId="ADAL" clId="{FC75A137-0438-4E64-A2F8-CF022979D0B8}" dt="2020-06-22T05:35:08.467" v="1269"/>
          <ac:inkMkLst>
            <pc:docMk/>
            <pc:sldMk cId="1275591465" sldId="412"/>
            <ac:inkMk id="459" creationId="{A8E8B881-552D-409D-AE38-98C899FABD54}"/>
          </ac:inkMkLst>
        </pc:inkChg>
        <pc:inkChg chg="mod">
          <ac:chgData name="仁園 呂" userId="eef67f80-1e14-4c90-a22b-aad4575b3ef9" providerId="ADAL" clId="{FC75A137-0438-4E64-A2F8-CF022979D0B8}" dt="2020-06-22T05:35:08.467" v="1269"/>
          <ac:inkMkLst>
            <pc:docMk/>
            <pc:sldMk cId="1275591465" sldId="412"/>
            <ac:inkMk id="460" creationId="{69F65C83-3F04-47BF-B52E-22792C27EBCA}"/>
          </ac:inkMkLst>
        </pc:inkChg>
        <pc:inkChg chg="mod">
          <ac:chgData name="仁園 呂" userId="eef67f80-1e14-4c90-a22b-aad4575b3ef9" providerId="ADAL" clId="{FC75A137-0438-4E64-A2F8-CF022979D0B8}" dt="2020-06-22T05:35:08.467" v="1269"/>
          <ac:inkMkLst>
            <pc:docMk/>
            <pc:sldMk cId="1275591465" sldId="412"/>
            <ac:inkMk id="461" creationId="{DE8237CC-7502-4ED0-9004-85862D1FFF27}"/>
          </ac:inkMkLst>
        </pc:inkChg>
        <pc:inkChg chg="mod">
          <ac:chgData name="仁園 呂" userId="eef67f80-1e14-4c90-a22b-aad4575b3ef9" providerId="ADAL" clId="{FC75A137-0438-4E64-A2F8-CF022979D0B8}" dt="2020-06-22T05:35:08.467" v="1269"/>
          <ac:inkMkLst>
            <pc:docMk/>
            <pc:sldMk cId="1275591465" sldId="412"/>
            <ac:inkMk id="462" creationId="{933194FE-3AC8-420C-A453-397108CBF1B9}"/>
          </ac:inkMkLst>
        </pc:inkChg>
        <pc:inkChg chg="mod">
          <ac:chgData name="仁園 呂" userId="eef67f80-1e14-4c90-a22b-aad4575b3ef9" providerId="ADAL" clId="{FC75A137-0438-4E64-A2F8-CF022979D0B8}" dt="2020-06-22T05:35:45.912" v="1270"/>
          <ac:inkMkLst>
            <pc:docMk/>
            <pc:sldMk cId="1275591465" sldId="412"/>
            <ac:inkMk id="464" creationId="{124DA829-F569-4064-AD6E-E656F6EB2945}"/>
          </ac:inkMkLst>
        </pc:inkChg>
        <pc:inkChg chg="mod">
          <ac:chgData name="仁園 呂" userId="eef67f80-1e14-4c90-a22b-aad4575b3ef9" providerId="ADAL" clId="{FC75A137-0438-4E64-A2F8-CF022979D0B8}" dt="2020-06-22T05:35:45.912" v="1270"/>
          <ac:inkMkLst>
            <pc:docMk/>
            <pc:sldMk cId="1275591465" sldId="412"/>
            <ac:inkMk id="465" creationId="{45587BF8-B000-45A5-9884-34D2BF4F9D32}"/>
          </ac:inkMkLst>
        </pc:inkChg>
        <pc:inkChg chg="mod">
          <ac:chgData name="仁園 呂" userId="eef67f80-1e14-4c90-a22b-aad4575b3ef9" providerId="ADAL" clId="{FC75A137-0438-4E64-A2F8-CF022979D0B8}" dt="2020-06-22T05:35:45.912" v="1270"/>
          <ac:inkMkLst>
            <pc:docMk/>
            <pc:sldMk cId="1275591465" sldId="412"/>
            <ac:inkMk id="466" creationId="{273B13AF-8395-417A-9294-3057C3DBDF26}"/>
          </ac:inkMkLst>
        </pc:inkChg>
        <pc:inkChg chg="mod">
          <ac:chgData name="仁園 呂" userId="eef67f80-1e14-4c90-a22b-aad4575b3ef9" providerId="ADAL" clId="{FC75A137-0438-4E64-A2F8-CF022979D0B8}" dt="2020-06-22T05:35:45.912" v="1270"/>
          <ac:inkMkLst>
            <pc:docMk/>
            <pc:sldMk cId="1275591465" sldId="412"/>
            <ac:inkMk id="467" creationId="{FD991C49-F776-480B-803A-7D4D049019CC}"/>
          </ac:inkMkLst>
        </pc:inkChg>
        <pc:inkChg chg="mod">
          <ac:chgData name="仁園 呂" userId="eef67f80-1e14-4c90-a22b-aad4575b3ef9" providerId="ADAL" clId="{FC75A137-0438-4E64-A2F8-CF022979D0B8}" dt="2020-06-22T05:35:45.912" v="1270"/>
          <ac:inkMkLst>
            <pc:docMk/>
            <pc:sldMk cId="1275591465" sldId="412"/>
            <ac:inkMk id="468" creationId="{9EBBCA3A-7FFF-4E51-ABC0-345F8837F48A}"/>
          </ac:inkMkLst>
        </pc:inkChg>
        <pc:inkChg chg="mod">
          <ac:chgData name="仁園 呂" userId="eef67f80-1e14-4c90-a22b-aad4575b3ef9" providerId="ADAL" clId="{FC75A137-0438-4E64-A2F8-CF022979D0B8}" dt="2020-06-22T05:35:45.912" v="1270"/>
          <ac:inkMkLst>
            <pc:docMk/>
            <pc:sldMk cId="1275591465" sldId="412"/>
            <ac:inkMk id="469" creationId="{1C5EDA85-EAC0-41A4-A9A9-B033673A12DC}"/>
          </ac:inkMkLst>
        </pc:inkChg>
        <pc:inkChg chg="mod">
          <ac:chgData name="仁園 呂" userId="eef67f80-1e14-4c90-a22b-aad4575b3ef9" providerId="ADAL" clId="{FC75A137-0438-4E64-A2F8-CF022979D0B8}" dt="2020-06-22T05:35:45.912" v="1270"/>
          <ac:inkMkLst>
            <pc:docMk/>
            <pc:sldMk cId="1275591465" sldId="412"/>
            <ac:inkMk id="470" creationId="{E0BEB5E8-66C1-40E4-A811-4EE1527918B0}"/>
          </ac:inkMkLst>
        </pc:inkChg>
        <pc:inkChg chg="mod">
          <ac:chgData name="仁園 呂" userId="eef67f80-1e14-4c90-a22b-aad4575b3ef9" providerId="ADAL" clId="{FC75A137-0438-4E64-A2F8-CF022979D0B8}" dt="2020-06-22T05:35:45.912" v="1270"/>
          <ac:inkMkLst>
            <pc:docMk/>
            <pc:sldMk cId="1275591465" sldId="412"/>
            <ac:inkMk id="471" creationId="{BE8C7E5C-6A3C-4848-9FCB-3306F1B7B330}"/>
          </ac:inkMkLst>
        </pc:inkChg>
        <pc:inkChg chg="mod">
          <ac:chgData name="仁園 呂" userId="eef67f80-1e14-4c90-a22b-aad4575b3ef9" providerId="ADAL" clId="{FC75A137-0438-4E64-A2F8-CF022979D0B8}" dt="2020-06-22T05:35:45.912" v="1270"/>
          <ac:inkMkLst>
            <pc:docMk/>
            <pc:sldMk cId="1275591465" sldId="412"/>
            <ac:inkMk id="472" creationId="{B8929EFD-BDA0-4D77-A520-6ACD5BAE88C2}"/>
          </ac:inkMkLst>
        </pc:inkChg>
        <pc:inkChg chg="mod">
          <ac:chgData name="仁園 呂" userId="eef67f80-1e14-4c90-a22b-aad4575b3ef9" providerId="ADAL" clId="{FC75A137-0438-4E64-A2F8-CF022979D0B8}" dt="2020-06-22T05:35:45.912" v="1270"/>
          <ac:inkMkLst>
            <pc:docMk/>
            <pc:sldMk cId="1275591465" sldId="412"/>
            <ac:inkMk id="473" creationId="{03F74ABD-3B00-4E10-9359-B1E9011E9298}"/>
          </ac:inkMkLst>
        </pc:inkChg>
        <pc:inkChg chg="mod">
          <ac:chgData name="仁園 呂" userId="eef67f80-1e14-4c90-a22b-aad4575b3ef9" providerId="ADAL" clId="{FC75A137-0438-4E64-A2F8-CF022979D0B8}" dt="2020-06-22T05:35:45.912" v="1270"/>
          <ac:inkMkLst>
            <pc:docMk/>
            <pc:sldMk cId="1275591465" sldId="412"/>
            <ac:inkMk id="474" creationId="{D25EFDE2-F55B-439E-B221-C95265FEADFB}"/>
          </ac:inkMkLst>
        </pc:inkChg>
        <pc:inkChg chg="mod">
          <ac:chgData name="仁園 呂" userId="eef67f80-1e14-4c90-a22b-aad4575b3ef9" providerId="ADAL" clId="{FC75A137-0438-4E64-A2F8-CF022979D0B8}" dt="2020-06-22T05:35:45.912" v="1270"/>
          <ac:inkMkLst>
            <pc:docMk/>
            <pc:sldMk cId="1275591465" sldId="412"/>
            <ac:inkMk id="475" creationId="{A6133D1D-6834-4BC8-89EA-D7DF62438D9B}"/>
          </ac:inkMkLst>
        </pc:inkChg>
        <pc:inkChg chg="mod">
          <ac:chgData name="仁園 呂" userId="eef67f80-1e14-4c90-a22b-aad4575b3ef9" providerId="ADAL" clId="{FC75A137-0438-4E64-A2F8-CF022979D0B8}" dt="2020-06-22T05:35:45.912" v="1270"/>
          <ac:inkMkLst>
            <pc:docMk/>
            <pc:sldMk cId="1275591465" sldId="412"/>
            <ac:inkMk id="476" creationId="{605D73B7-DB6A-4801-9D54-0DEFD0195C09}"/>
          </ac:inkMkLst>
        </pc:inkChg>
        <pc:inkChg chg="mod">
          <ac:chgData name="仁園 呂" userId="eef67f80-1e14-4c90-a22b-aad4575b3ef9" providerId="ADAL" clId="{FC75A137-0438-4E64-A2F8-CF022979D0B8}" dt="2020-06-22T05:35:45.912" v="1270"/>
          <ac:inkMkLst>
            <pc:docMk/>
            <pc:sldMk cId="1275591465" sldId="412"/>
            <ac:inkMk id="477" creationId="{E5FCAAE5-BEA2-4056-A1E6-A56CB5D2F7E5}"/>
          </ac:inkMkLst>
        </pc:inkChg>
        <pc:inkChg chg="mod">
          <ac:chgData name="仁園 呂" userId="eef67f80-1e14-4c90-a22b-aad4575b3ef9" providerId="ADAL" clId="{FC75A137-0438-4E64-A2F8-CF022979D0B8}" dt="2020-06-22T05:35:45.912" v="1270"/>
          <ac:inkMkLst>
            <pc:docMk/>
            <pc:sldMk cId="1275591465" sldId="412"/>
            <ac:inkMk id="478" creationId="{54EEC0AC-1EFC-4FA3-B2BA-132E949B4CB3}"/>
          </ac:inkMkLst>
        </pc:inkChg>
        <pc:inkChg chg="mod">
          <ac:chgData name="仁園 呂" userId="eef67f80-1e14-4c90-a22b-aad4575b3ef9" providerId="ADAL" clId="{FC75A137-0438-4E64-A2F8-CF022979D0B8}" dt="2020-06-22T05:35:45.912" v="1270"/>
          <ac:inkMkLst>
            <pc:docMk/>
            <pc:sldMk cId="1275591465" sldId="412"/>
            <ac:inkMk id="479" creationId="{6B3C138E-0B50-476B-AA63-B066185EB6D9}"/>
          </ac:inkMkLst>
        </pc:inkChg>
        <pc:inkChg chg="mod">
          <ac:chgData name="仁園 呂" userId="eef67f80-1e14-4c90-a22b-aad4575b3ef9" providerId="ADAL" clId="{FC75A137-0438-4E64-A2F8-CF022979D0B8}" dt="2020-06-22T05:35:45.912" v="1270"/>
          <ac:inkMkLst>
            <pc:docMk/>
            <pc:sldMk cId="1275591465" sldId="412"/>
            <ac:inkMk id="480" creationId="{F50B807C-8E58-4D72-95FD-4DCC7E19BE9A}"/>
          </ac:inkMkLst>
        </pc:inkChg>
        <pc:inkChg chg="mod">
          <ac:chgData name="仁園 呂" userId="eef67f80-1e14-4c90-a22b-aad4575b3ef9" providerId="ADAL" clId="{FC75A137-0438-4E64-A2F8-CF022979D0B8}" dt="2020-06-22T05:35:45.912" v="1270"/>
          <ac:inkMkLst>
            <pc:docMk/>
            <pc:sldMk cId="1275591465" sldId="412"/>
            <ac:inkMk id="481" creationId="{496E5186-88C8-4697-BBC4-C7B359C27B8D}"/>
          </ac:inkMkLst>
        </pc:inkChg>
        <pc:inkChg chg="mod">
          <ac:chgData name="仁園 呂" userId="eef67f80-1e14-4c90-a22b-aad4575b3ef9" providerId="ADAL" clId="{FC75A137-0438-4E64-A2F8-CF022979D0B8}" dt="2020-06-22T05:35:45.912" v="1270"/>
          <ac:inkMkLst>
            <pc:docMk/>
            <pc:sldMk cId="1275591465" sldId="412"/>
            <ac:inkMk id="482" creationId="{D0FB5270-BDA8-4160-B1B9-BFC29B2286E6}"/>
          </ac:inkMkLst>
        </pc:inkChg>
        <pc:inkChg chg="mod">
          <ac:chgData name="仁園 呂" userId="eef67f80-1e14-4c90-a22b-aad4575b3ef9" providerId="ADAL" clId="{FC75A137-0438-4E64-A2F8-CF022979D0B8}" dt="2020-06-22T05:35:45.912" v="1270"/>
          <ac:inkMkLst>
            <pc:docMk/>
            <pc:sldMk cId="1275591465" sldId="412"/>
            <ac:inkMk id="483" creationId="{1410ABF6-B02A-4A7E-B651-B0AEFE6C72FA}"/>
          </ac:inkMkLst>
        </pc:inkChg>
        <pc:inkChg chg="mod">
          <ac:chgData name="仁園 呂" userId="eef67f80-1e14-4c90-a22b-aad4575b3ef9" providerId="ADAL" clId="{FC75A137-0438-4E64-A2F8-CF022979D0B8}" dt="2020-06-22T05:35:45.912" v="1270"/>
          <ac:inkMkLst>
            <pc:docMk/>
            <pc:sldMk cId="1275591465" sldId="412"/>
            <ac:inkMk id="484" creationId="{556F8604-1987-4792-AA7C-F11998BD4A67}"/>
          </ac:inkMkLst>
        </pc:inkChg>
        <pc:inkChg chg="mod">
          <ac:chgData name="仁園 呂" userId="eef67f80-1e14-4c90-a22b-aad4575b3ef9" providerId="ADAL" clId="{FC75A137-0438-4E64-A2F8-CF022979D0B8}" dt="2020-06-22T05:35:45.912" v="1270"/>
          <ac:inkMkLst>
            <pc:docMk/>
            <pc:sldMk cId="1275591465" sldId="412"/>
            <ac:inkMk id="485" creationId="{458C306F-1B15-4F41-B4CD-5D85D3A662C7}"/>
          </ac:inkMkLst>
        </pc:inkChg>
        <pc:inkChg chg="mod">
          <ac:chgData name="仁園 呂" userId="eef67f80-1e14-4c90-a22b-aad4575b3ef9" providerId="ADAL" clId="{FC75A137-0438-4E64-A2F8-CF022979D0B8}" dt="2020-06-22T05:35:45.912" v="1270"/>
          <ac:inkMkLst>
            <pc:docMk/>
            <pc:sldMk cId="1275591465" sldId="412"/>
            <ac:inkMk id="486" creationId="{80FB06C4-3658-4F33-829A-349487189F87}"/>
          </ac:inkMkLst>
        </pc:inkChg>
        <pc:inkChg chg="mod">
          <ac:chgData name="仁園 呂" userId="eef67f80-1e14-4c90-a22b-aad4575b3ef9" providerId="ADAL" clId="{FC75A137-0438-4E64-A2F8-CF022979D0B8}" dt="2020-06-22T05:35:45.912" v="1270"/>
          <ac:inkMkLst>
            <pc:docMk/>
            <pc:sldMk cId="1275591465" sldId="412"/>
            <ac:inkMk id="487" creationId="{F93E8013-3214-4E8B-BA80-6F8F8E2EFD49}"/>
          </ac:inkMkLst>
        </pc:inkChg>
        <pc:inkChg chg="mod">
          <ac:chgData name="仁園 呂" userId="eef67f80-1e14-4c90-a22b-aad4575b3ef9" providerId="ADAL" clId="{FC75A137-0438-4E64-A2F8-CF022979D0B8}" dt="2020-06-22T05:35:45.912" v="1270"/>
          <ac:inkMkLst>
            <pc:docMk/>
            <pc:sldMk cId="1275591465" sldId="412"/>
            <ac:inkMk id="488" creationId="{3435CB85-B36A-43CB-B840-E79FAC01DA66}"/>
          </ac:inkMkLst>
        </pc:inkChg>
        <pc:inkChg chg="mod">
          <ac:chgData name="仁園 呂" userId="eef67f80-1e14-4c90-a22b-aad4575b3ef9" providerId="ADAL" clId="{FC75A137-0438-4E64-A2F8-CF022979D0B8}" dt="2020-06-22T05:35:45.912" v="1270"/>
          <ac:inkMkLst>
            <pc:docMk/>
            <pc:sldMk cId="1275591465" sldId="412"/>
            <ac:inkMk id="489" creationId="{3B0331C9-87BF-462C-B676-75400B7B5E49}"/>
          </ac:inkMkLst>
        </pc:inkChg>
        <pc:inkChg chg="mod">
          <ac:chgData name="仁園 呂" userId="eef67f80-1e14-4c90-a22b-aad4575b3ef9" providerId="ADAL" clId="{FC75A137-0438-4E64-A2F8-CF022979D0B8}" dt="2020-06-22T05:35:45.912" v="1270"/>
          <ac:inkMkLst>
            <pc:docMk/>
            <pc:sldMk cId="1275591465" sldId="412"/>
            <ac:inkMk id="490" creationId="{92B9640B-0402-4575-8C7D-D529A8FBE584}"/>
          </ac:inkMkLst>
        </pc:inkChg>
        <pc:inkChg chg="mod">
          <ac:chgData name="仁園 呂" userId="eef67f80-1e14-4c90-a22b-aad4575b3ef9" providerId="ADAL" clId="{FC75A137-0438-4E64-A2F8-CF022979D0B8}" dt="2020-06-22T05:35:45.912" v="1270"/>
          <ac:inkMkLst>
            <pc:docMk/>
            <pc:sldMk cId="1275591465" sldId="412"/>
            <ac:inkMk id="491" creationId="{05CB87CB-F297-4991-B3C9-006DE82E5797}"/>
          </ac:inkMkLst>
        </pc:inkChg>
        <pc:inkChg chg="mod">
          <ac:chgData name="仁園 呂" userId="eef67f80-1e14-4c90-a22b-aad4575b3ef9" providerId="ADAL" clId="{FC75A137-0438-4E64-A2F8-CF022979D0B8}" dt="2020-06-22T05:35:45.912" v="1270"/>
          <ac:inkMkLst>
            <pc:docMk/>
            <pc:sldMk cId="1275591465" sldId="412"/>
            <ac:inkMk id="492" creationId="{37CC84FC-4CE2-44CB-88EA-A8DFE0AFC446}"/>
          </ac:inkMkLst>
        </pc:inkChg>
        <pc:inkChg chg="mod">
          <ac:chgData name="仁園 呂" userId="eef67f80-1e14-4c90-a22b-aad4575b3ef9" providerId="ADAL" clId="{FC75A137-0438-4E64-A2F8-CF022979D0B8}" dt="2020-06-22T05:35:45.912" v="1270"/>
          <ac:inkMkLst>
            <pc:docMk/>
            <pc:sldMk cId="1275591465" sldId="412"/>
            <ac:inkMk id="493" creationId="{238E7CFF-7350-42BE-831F-04F1ADF5243A}"/>
          </ac:inkMkLst>
        </pc:inkChg>
        <pc:inkChg chg="mod">
          <ac:chgData name="仁園 呂" userId="eef67f80-1e14-4c90-a22b-aad4575b3ef9" providerId="ADAL" clId="{FC75A137-0438-4E64-A2F8-CF022979D0B8}" dt="2020-06-22T05:35:45.912" v="1270"/>
          <ac:inkMkLst>
            <pc:docMk/>
            <pc:sldMk cId="1275591465" sldId="412"/>
            <ac:inkMk id="494" creationId="{DBE2384E-3348-457E-B905-0353CE91362B}"/>
          </ac:inkMkLst>
        </pc:inkChg>
        <pc:inkChg chg="mod">
          <ac:chgData name="仁園 呂" userId="eef67f80-1e14-4c90-a22b-aad4575b3ef9" providerId="ADAL" clId="{FC75A137-0438-4E64-A2F8-CF022979D0B8}" dt="2020-06-22T05:35:45.912" v="1270"/>
          <ac:inkMkLst>
            <pc:docMk/>
            <pc:sldMk cId="1275591465" sldId="412"/>
            <ac:inkMk id="495" creationId="{9D291728-3AF0-405A-A825-B096F44EB609}"/>
          </ac:inkMkLst>
        </pc:inkChg>
        <pc:inkChg chg="mod">
          <ac:chgData name="仁園 呂" userId="eef67f80-1e14-4c90-a22b-aad4575b3ef9" providerId="ADAL" clId="{FC75A137-0438-4E64-A2F8-CF022979D0B8}" dt="2020-06-22T05:35:45.912" v="1270"/>
          <ac:inkMkLst>
            <pc:docMk/>
            <pc:sldMk cId="1275591465" sldId="412"/>
            <ac:inkMk id="496" creationId="{63B06500-5D84-4098-A404-888E45A949C0}"/>
          </ac:inkMkLst>
        </pc:inkChg>
        <pc:inkChg chg="mod">
          <ac:chgData name="仁園 呂" userId="eef67f80-1e14-4c90-a22b-aad4575b3ef9" providerId="ADAL" clId="{FC75A137-0438-4E64-A2F8-CF022979D0B8}" dt="2020-06-22T05:35:45.912" v="1270"/>
          <ac:inkMkLst>
            <pc:docMk/>
            <pc:sldMk cId="1275591465" sldId="412"/>
            <ac:inkMk id="497" creationId="{3F67D7AD-F9CA-40C4-BF7D-E46625A129F6}"/>
          </ac:inkMkLst>
        </pc:inkChg>
        <pc:inkChg chg="mod">
          <ac:chgData name="仁園 呂" userId="eef67f80-1e14-4c90-a22b-aad4575b3ef9" providerId="ADAL" clId="{FC75A137-0438-4E64-A2F8-CF022979D0B8}" dt="2020-06-22T05:35:45.912" v="1270"/>
          <ac:inkMkLst>
            <pc:docMk/>
            <pc:sldMk cId="1275591465" sldId="412"/>
            <ac:inkMk id="498" creationId="{04635362-013D-4E4E-9AC2-805B7423DAE3}"/>
          </ac:inkMkLst>
        </pc:inkChg>
        <pc:inkChg chg="mod">
          <ac:chgData name="仁園 呂" userId="eef67f80-1e14-4c90-a22b-aad4575b3ef9" providerId="ADAL" clId="{FC75A137-0438-4E64-A2F8-CF022979D0B8}" dt="2020-06-22T05:35:50.814" v="1271"/>
          <ac:inkMkLst>
            <pc:docMk/>
            <pc:sldMk cId="1275591465" sldId="412"/>
            <ac:inkMk id="500" creationId="{612B1299-C8F4-4A59-9484-E5EA524CCF5F}"/>
          </ac:inkMkLst>
        </pc:inkChg>
        <pc:inkChg chg="mod">
          <ac:chgData name="仁園 呂" userId="eef67f80-1e14-4c90-a22b-aad4575b3ef9" providerId="ADAL" clId="{FC75A137-0438-4E64-A2F8-CF022979D0B8}" dt="2020-06-22T05:35:50.814" v="1271"/>
          <ac:inkMkLst>
            <pc:docMk/>
            <pc:sldMk cId="1275591465" sldId="412"/>
            <ac:inkMk id="501" creationId="{9FCC5365-8CD3-4B4D-9487-F3A924A46BC5}"/>
          </ac:inkMkLst>
        </pc:inkChg>
        <pc:inkChg chg="mod">
          <ac:chgData name="仁園 呂" userId="eef67f80-1e14-4c90-a22b-aad4575b3ef9" providerId="ADAL" clId="{FC75A137-0438-4E64-A2F8-CF022979D0B8}" dt="2020-06-22T05:35:50.814" v="1271"/>
          <ac:inkMkLst>
            <pc:docMk/>
            <pc:sldMk cId="1275591465" sldId="412"/>
            <ac:inkMk id="502" creationId="{7F627BB1-9DAC-403B-91B2-FB6E18D93927}"/>
          </ac:inkMkLst>
        </pc:inkChg>
        <pc:inkChg chg="mod">
          <ac:chgData name="仁園 呂" userId="eef67f80-1e14-4c90-a22b-aad4575b3ef9" providerId="ADAL" clId="{FC75A137-0438-4E64-A2F8-CF022979D0B8}" dt="2020-06-22T05:35:50.814" v="1271"/>
          <ac:inkMkLst>
            <pc:docMk/>
            <pc:sldMk cId="1275591465" sldId="412"/>
            <ac:inkMk id="503" creationId="{FF29CE7A-3E23-4515-ADFE-436BCAA3AC58}"/>
          </ac:inkMkLst>
        </pc:inkChg>
        <pc:inkChg chg="mod">
          <ac:chgData name="仁園 呂" userId="eef67f80-1e14-4c90-a22b-aad4575b3ef9" providerId="ADAL" clId="{FC75A137-0438-4E64-A2F8-CF022979D0B8}" dt="2020-06-22T05:35:50.814" v="1271"/>
          <ac:inkMkLst>
            <pc:docMk/>
            <pc:sldMk cId="1275591465" sldId="412"/>
            <ac:inkMk id="504" creationId="{FCF20577-F168-4002-92BD-5FB5BDDCF473}"/>
          </ac:inkMkLst>
        </pc:inkChg>
        <pc:inkChg chg="mod">
          <ac:chgData name="仁園 呂" userId="eef67f80-1e14-4c90-a22b-aad4575b3ef9" providerId="ADAL" clId="{FC75A137-0438-4E64-A2F8-CF022979D0B8}" dt="2020-06-22T05:35:50.814" v="1271"/>
          <ac:inkMkLst>
            <pc:docMk/>
            <pc:sldMk cId="1275591465" sldId="412"/>
            <ac:inkMk id="505" creationId="{01C5BF9A-B5BC-424E-95F3-D18404F001F1}"/>
          </ac:inkMkLst>
        </pc:inkChg>
        <pc:inkChg chg="mod">
          <ac:chgData name="仁園 呂" userId="eef67f80-1e14-4c90-a22b-aad4575b3ef9" providerId="ADAL" clId="{FC75A137-0438-4E64-A2F8-CF022979D0B8}" dt="2020-06-22T05:35:50.814" v="1271"/>
          <ac:inkMkLst>
            <pc:docMk/>
            <pc:sldMk cId="1275591465" sldId="412"/>
            <ac:inkMk id="506" creationId="{00FE2450-8F23-4139-8C8C-02342D340C23}"/>
          </ac:inkMkLst>
        </pc:inkChg>
        <pc:inkChg chg="mod">
          <ac:chgData name="仁園 呂" userId="eef67f80-1e14-4c90-a22b-aad4575b3ef9" providerId="ADAL" clId="{FC75A137-0438-4E64-A2F8-CF022979D0B8}" dt="2020-06-22T05:35:50.814" v="1271"/>
          <ac:inkMkLst>
            <pc:docMk/>
            <pc:sldMk cId="1275591465" sldId="412"/>
            <ac:inkMk id="507" creationId="{B3909680-048E-49C6-95B9-1B60229EF17D}"/>
          </ac:inkMkLst>
        </pc:inkChg>
        <pc:inkChg chg="mod">
          <ac:chgData name="仁園 呂" userId="eef67f80-1e14-4c90-a22b-aad4575b3ef9" providerId="ADAL" clId="{FC75A137-0438-4E64-A2F8-CF022979D0B8}" dt="2020-06-22T05:35:50.814" v="1271"/>
          <ac:inkMkLst>
            <pc:docMk/>
            <pc:sldMk cId="1275591465" sldId="412"/>
            <ac:inkMk id="508" creationId="{D5D891FB-130A-4F54-9D16-708386E7F40F}"/>
          </ac:inkMkLst>
        </pc:inkChg>
        <pc:inkChg chg="mod">
          <ac:chgData name="仁園 呂" userId="eef67f80-1e14-4c90-a22b-aad4575b3ef9" providerId="ADAL" clId="{FC75A137-0438-4E64-A2F8-CF022979D0B8}" dt="2020-06-22T05:35:50.814" v="1271"/>
          <ac:inkMkLst>
            <pc:docMk/>
            <pc:sldMk cId="1275591465" sldId="412"/>
            <ac:inkMk id="509" creationId="{30E3E613-B48B-42C3-8ED4-92E7832BB824}"/>
          </ac:inkMkLst>
        </pc:inkChg>
        <pc:inkChg chg="mod">
          <ac:chgData name="仁園 呂" userId="eef67f80-1e14-4c90-a22b-aad4575b3ef9" providerId="ADAL" clId="{FC75A137-0438-4E64-A2F8-CF022979D0B8}" dt="2020-06-22T05:35:56.787" v="1272"/>
          <ac:inkMkLst>
            <pc:docMk/>
            <pc:sldMk cId="1275591465" sldId="412"/>
            <ac:inkMk id="510" creationId="{FCD93C0A-6DF2-4C81-A8BE-1B58C435D794}"/>
          </ac:inkMkLst>
        </pc:inkChg>
        <pc:inkChg chg="mod">
          <ac:chgData name="仁園 呂" userId="eef67f80-1e14-4c90-a22b-aad4575b3ef9" providerId="ADAL" clId="{FC75A137-0438-4E64-A2F8-CF022979D0B8}" dt="2020-06-22T05:35:56.787" v="1272"/>
          <ac:inkMkLst>
            <pc:docMk/>
            <pc:sldMk cId="1275591465" sldId="412"/>
            <ac:inkMk id="512" creationId="{42F45F07-A26E-4FA2-844D-76401B98C4CB}"/>
          </ac:inkMkLst>
        </pc:inkChg>
        <pc:inkChg chg="mod">
          <ac:chgData name="仁園 呂" userId="eef67f80-1e14-4c90-a22b-aad4575b3ef9" providerId="ADAL" clId="{FC75A137-0438-4E64-A2F8-CF022979D0B8}" dt="2020-06-22T05:35:56.787" v="1272"/>
          <ac:inkMkLst>
            <pc:docMk/>
            <pc:sldMk cId="1275591465" sldId="412"/>
            <ac:inkMk id="513" creationId="{03DCC44A-085C-42B0-9370-3583D0C9E3D2}"/>
          </ac:inkMkLst>
        </pc:inkChg>
        <pc:inkChg chg="mod">
          <ac:chgData name="仁園 呂" userId="eef67f80-1e14-4c90-a22b-aad4575b3ef9" providerId="ADAL" clId="{FC75A137-0438-4E64-A2F8-CF022979D0B8}" dt="2020-06-22T05:35:56.787" v="1272"/>
          <ac:inkMkLst>
            <pc:docMk/>
            <pc:sldMk cId="1275591465" sldId="412"/>
            <ac:inkMk id="514" creationId="{3CF742CE-98A4-40A0-A3F0-B5DD19B27C4C}"/>
          </ac:inkMkLst>
        </pc:inkChg>
        <pc:inkChg chg="mod">
          <ac:chgData name="仁園 呂" userId="eef67f80-1e14-4c90-a22b-aad4575b3ef9" providerId="ADAL" clId="{FC75A137-0438-4E64-A2F8-CF022979D0B8}" dt="2020-06-22T05:35:56.787" v="1272"/>
          <ac:inkMkLst>
            <pc:docMk/>
            <pc:sldMk cId="1275591465" sldId="412"/>
            <ac:inkMk id="515" creationId="{1A2CCF0A-5CED-426D-9EFC-D0A12FAD5ABE}"/>
          </ac:inkMkLst>
        </pc:inkChg>
        <pc:inkChg chg="mod">
          <ac:chgData name="仁園 呂" userId="eef67f80-1e14-4c90-a22b-aad4575b3ef9" providerId="ADAL" clId="{FC75A137-0438-4E64-A2F8-CF022979D0B8}" dt="2020-06-22T05:35:56.787" v="1272"/>
          <ac:inkMkLst>
            <pc:docMk/>
            <pc:sldMk cId="1275591465" sldId="412"/>
            <ac:inkMk id="516" creationId="{50EF67B4-C8A2-4F2E-AB57-7690EAD952CF}"/>
          </ac:inkMkLst>
        </pc:inkChg>
        <pc:inkChg chg="mod">
          <ac:chgData name="仁園 呂" userId="eef67f80-1e14-4c90-a22b-aad4575b3ef9" providerId="ADAL" clId="{FC75A137-0438-4E64-A2F8-CF022979D0B8}" dt="2020-06-22T05:35:56.787" v="1272"/>
          <ac:inkMkLst>
            <pc:docMk/>
            <pc:sldMk cId="1275591465" sldId="412"/>
            <ac:inkMk id="517" creationId="{C74ADB5D-7CBC-48A5-A702-AB9B4593509F}"/>
          </ac:inkMkLst>
        </pc:inkChg>
        <pc:inkChg chg="mod">
          <ac:chgData name="仁園 呂" userId="eef67f80-1e14-4c90-a22b-aad4575b3ef9" providerId="ADAL" clId="{FC75A137-0438-4E64-A2F8-CF022979D0B8}" dt="2020-06-22T05:35:56.787" v="1272"/>
          <ac:inkMkLst>
            <pc:docMk/>
            <pc:sldMk cId="1275591465" sldId="412"/>
            <ac:inkMk id="518" creationId="{ACEB1001-4E37-4509-8FD1-B7A26D6AB06F}"/>
          </ac:inkMkLst>
        </pc:inkChg>
        <pc:inkChg chg="mod">
          <ac:chgData name="仁園 呂" userId="eef67f80-1e14-4c90-a22b-aad4575b3ef9" providerId="ADAL" clId="{FC75A137-0438-4E64-A2F8-CF022979D0B8}" dt="2020-06-22T05:35:56.787" v="1272"/>
          <ac:inkMkLst>
            <pc:docMk/>
            <pc:sldMk cId="1275591465" sldId="412"/>
            <ac:inkMk id="519" creationId="{5E532344-5832-420C-BA77-2D3500952906}"/>
          </ac:inkMkLst>
        </pc:inkChg>
        <pc:inkChg chg="mod">
          <ac:chgData name="仁園 呂" userId="eef67f80-1e14-4c90-a22b-aad4575b3ef9" providerId="ADAL" clId="{FC75A137-0438-4E64-A2F8-CF022979D0B8}" dt="2020-06-22T05:35:56.787" v="1272"/>
          <ac:inkMkLst>
            <pc:docMk/>
            <pc:sldMk cId="1275591465" sldId="412"/>
            <ac:inkMk id="520" creationId="{75341961-EF77-4752-AD07-DDDBE7BA2E01}"/>
          </ac:inkMkLst>
        </pc:inkChg>
        <pc:inkChg chg="mod">
          <ac:chgData name="仁園 呂" userId="eef67f80-1e14-4c90-a22b-aad4575b3ef9" providerId="ADAL" clId="{FC75A137-0438-4E64-A2F8-CF022979D0B8}" dt="2020-06-22T05:35:56.787" v="1272"/>
          <ac:inkMkLst>
            <pc:docMk/>
            <pc:sldMk cId="1275591465" sldId="412"/>
            <ac:inkMk id="521" creationId="{3A9F6B53-5240-4F0C-9663-CB9D071A7302}"/>
          </ac:inkMkLst>
        </pc:inkChg>
        <pc:inkChg chg="mod">
          <ac:chgData name="仁園 呂" userId="eef67f80-1e14-4c90-a22b-aad4575b3ef9" providerId="ADAL" clId="{FC75A137-0438-4E64-A2F8-CF022979D0B8}" dt="2020-06-22T05:35:56.787" v="1272"/>
          <ac:inkMkLst>
            <pc:docMk/>
            <pc:sldMk cId="1275591465" sldId="412"/>
            <ac:inkMk id="522" creationId="{6CAC7E38-2924-4526-840A-4455C899360A}"/>
          </ac:inkMkLst>
        </pc:inkChg>
        <pc:inkChg chg="mod">
          <ac:chgData name="仁園 呂" userId="eef67f80-1e14-4c90-a22b-aad4575b3ef9" providerId="ADAL" clId="{FC75A137-0438-4E64-A2F8-CF022979D0B8}" dt="2020-06-22T05:35:56.787" v="1272"/>
          <ac:inkMkLst>
            <pc:docMk/>
            <pc:sldMk cId="1275591465" sldId="412"/>
            <ac:inkMk id="523" creationId="{5A6EF847-B8A1-494A-8EAA-D6F651A9E65B}"/>
          </ac:inkMkLst>
        </pc:inkChg>
      </pc:sldChg>
      <pc:sldChg chg="addSp delSp modSp">
        <pc:chgData name="仁園 呂" userId="eef67f80-1e14-4c90-a22b-aad4575b3ef9" providerId="ADAL" clId="{FC75A137-0438-4E64-A2F8-CF022979D0B8}" dt="2020-06-22T07:53:27.582" v="1355"/>
        <pc:sldMkLst>
          <pc:docMk/>
          <pc:sldMk cId="418640701" sldId="413"/>
        </pc:sldMkLst>
        <pc:grpChg chg="add mod">
          <ac:chgData name="仁園 呂" userId="eef67f80-1e14-4c90-a22b-aad4575b3ef9" providerId="ADAL" clId="{FC75A137-0438-4E64-A2F8-CF022979D0B8}" dt="2020-06-22T07:47:06.169" v="1323"/>
          <ac:grpSpMkLst>
            <pc:docMk/>
            <pc:sldMk cId="418640701" sldId="413"/>
            <ac:grpSpMk id="6" creationId="{C7E61188-5BB8-46DF-8D17-7A3F7FF53FC5}"/>
          </ac:grpSpMkLst>
        </pc:grpChg>
        <pc:grpChg chg="mod">
          <ac:chgData name="仁園 呂" userId="eef67f80-1e14-4c90-a22b-aad4575b3ef9" providerId="ADAL" clId="{FC75A137-0438-4E64-A2F8-CF022979D0B8}" dt="2020-06-22T07:47:06.169" v="1323"/>
          <ac:grpSpMkLst>
            <pc:docMk/>
            <pc:sldMk cId="418640701" sldId="413"/>
            <ac:grpSpMk id="7" creationId="{8CF220CD-66E8-4D2D-A2C4-8C8C953EA151}"/>
          </ac:grpSpMkLst>
        </pc:grpChg>
        <pc:grpChg chg="mod">
          <ac:chgData name="仁園 呂" userId="eef67f80-1e14-4c90-a22b-aad4575b3ef9" providerId="ADAL" clId="{FC75A137-0438-4E64-A2F8-CF022979D0B8}" dt="2020-06-22T07:47:06.169" v="1323"/>
          <ac:grpSpMkLst>
            <pc:docMk/>
            <pc:sldMk cId="418640701" sldId="413"/>
            <ac:grpSpMk id="8" creationId="{3EE54FD7-6AAC-4BAD-AD21-21D61C2FFD73}"/>
          </ac:grpSpMkLst>
        </pc:grpChg>
        <pc:grpChg chg="mod">
          <ac:chgData name="仁園 呂" userId="eef67f80-1e14-4c90-a22b-aad4575b3ef9" providerId="ADAL" clId="{FC75A137-0438-4E64-A2F8-CF022979D0B8}" dt="2020-06-22T07:47:06.169" v="1323"/>
          <ac:grpSpMkLst>
            <pc:docMk/>
            <pc:sldMk cId="418640701" sldId="413"/>
            <ac:grpSpMk id="9" creationId="{0AF1BD5A-87E6-4BD7-9CE9-1467C5B7E989}"/>
          </ac:grpSpMkLst>
        </pc:grpChg>
        <pc:grpChg chg="mod">
          <ac:chgData name="仁園 呂" userId="eef67f80-1e14-4c90-a22b-aad4575b3ef9" providerId="ADAL" clId="{FC75A137-0438-4E64-A2F8-CF022979D0B8}" dt="2020-06-22T07:47:06.169" v="1323"/>
          <ac:grpSpMkLst>
            <pc:docMk/>
            <pc:sldMk cId="418640701" sldId="413"/>
            <ac:grpSpMk id="10" creationId="{3FB31A03-2887-4057-8ED6-A59F3942B361}"/>
          </ac:grpSpMkLst>
        </pc:grpChg>
        <pc:grpChg chg="mod">
          <ac:chgData name="仁園 呂" userId="eef67f80-1e14-4c90-a22b-aad4575b3ef9" providerId="ADAL" clId="{FC75A137-0438-4E64-A2F8-CF022979D0B8}" dt="2020-06-22T07:47:06.169" v="1323"/>
          <ac:grpSpMkLst>
            <pc:docMk/>
            <pc:sldMk cId="418640701" sldId="413"/>
            <ac:grpSpMk id="11" creationId="{5B32D4FF-0DD8-4D9C-BCBF-A9D730F30FBB}"/>
          </ac:grpSpMkLst>
        </pc:grpChg>
        <pc:grpChg chg="mod">
          <ac:chgData name="仁園 呂" userId="eef67f80-1e14-4c90-a22b-aad4575b3ef9" providerId="ADAL" clId="{FC75A137-0438-4E64-A2F8-CF022979D0B8}" dt="2020-06-22T07:47:06.169" v="1323"/>
          <ac:grpSpMkLst>
            <pc:docMk/>
            <pc:sldMk cId="418640701" sldId="413"/>
            <ac:grpSpMk id="17" creationId="{CA98D969-943D-4CD5-BB9B-71B6F88EEC33}"/>
          </ac:grpSpMkLst>
        </pc:grpChg>
        <pc:grpChg chg="mod">
          <ac:chgData name="仁園 呂" userId="eef67f80-1e14-4c90-a22b-aad4575b3ef9" providerId="ADAL" clId="{FC75A137-0438-4E64-A2F8-CF022979D0B8}" dt="2020-06-22T07:47:06.169" v="1323"/>
          <ac:grpSpMkLst>
            <pc:docMk/>
            <pc:sldMk cId="418640701" sldId="413"/>
            <ac:grpSpMk id="18" creationId="{8B8951D3-662B-48E4-96E0-4C22316EC900}"/>
          </ac:grpSpMkLst>
        </pc:grpChg>
        <pc:grpChg chg="mod">
          <ac:chgData name="仁園 呂" userId="eef67f80-1e14-4c90-a22b-aad4575b3ef9" providerId="ADAL" clId="{FC75A137-0438-4E64-A2F8-CF022979D0B8}" dt="2020-06-22T07:47:06.169" v="1323"/>
          <ac:grpSpMkLst>
            <pc:docMk/>
            <pc:sldMk cId="418640701" sldId="413"/>
            <ac:grpSpMk id="22" creationId="{C4EE6831-BC48-4749-815B-BB624DEF0BF2}"/>
          </ac:grpSpMkLst>
        </pc:grpChg>
        <pc:grpChg chg="mod">
          <ac:chgData name="仁園 呂" userId="eef67f80-1e14-4c90-a22b-aad4575b3ef9" providerId="ADAL" clId="{FC75A137-0438-4E64-A2F8-CF022979D0B8}" dt="2020-06-22T07:47:06.169" v="1323"/>
          <ac:grpSpMkLst>
            <pc:docMk/>
            <pc:sldMk cId="418640701" sldId="413"/>
            <ac:grpSpMk id="25" creationId="{0DC62680-AF27-4C46-944C-49E798B12BC4}"/>
          </ac:grpSpMkLst>
        </pc:grpChg>
        <pc:grpChg chg="mod">
          <ac:chgData name="仁園 呂" userId="eef67f80-1e14-4c90-a22b-aad4575b3ef9" providerId="ADAL" clId="{FC75A137-0438-4E64-A2F8-CF022979D0B8}" dt="2020-06-22T07:47:06.169" v="1323"/>
          <ac:grpSpMkLst>
            <pc:docMk/>
            <pc:sldMk cId="418640701" sldId="413"/>
            <ac:grpSpMk id="29" creationId="{D8A35D38-AEAC-4FA2-86F7-818869EE9C7E}"/>
          </ac:grpSpMkLst>
        </pc:grpChg>
        <pc:grpChg chg="mod">
          <ac:chgData name="仁園 呂" userId="eef67f80-1e14-4c90-a22b-aad4575b3ef9" providerId="ADAL" clId="{FC75A137-0438-4E64-A2F8-CF022979D0B8}" dt="2020-06-22T07:47:06.169" v="1323"/>
          <ac:grpSpMkLst>
            <pc:docMk/>
            <pc:sldMk cId="418640701" sldId="413"/>
            <ac:grpSpMk id="30" creationId="{95F7589D-2BAD-4C35-8DD9-11AF5C248C44}"/>
          </ac:grpSpMkLst>
        </pc:grpChg>
        <pc:grpChg chg="mod">
          <ac:chgData name="仁園 呂" userId="eef67f80-1e14-4c90-a22b-aad4575b3ef9" providerId="ADAL" clId="{FC75A137-0438-4E64-A2F8-CF022979D0B8}" dt="2020-06-22T07:47:06.169" v="1323"/>
          <ac:grpSpMkLst>
            <pc:docMk/>
            <pc:sldMk cId="418640701" sldId="413"/>
            <ac:grpSpMk id="33" creationId="{3151AC52-C8C5-437C-8A91-C614D86F8C77}"/>
          </ac:grpSpMkLst>
        </pc:grpChg>
        <pc:grpChg chg="mod">
          <ac:chgData name="仁園 呂" userId="eef67f80-1e14-4c90-a22b-aad4575b3ef9" providerId="ADAL" clId="{FC75A137-0438-4E64-A2F8-CF022979D0B8}" dt="2020-06-22T07:47:06.169" v="1323"/>
          <ac:grpSpMkLst>
            <pc:docMk/>
            <pc:sldMk cId="418640701" sldId="413"/>
            <ac:grpSpMk id="34" creationId="{CFB202B9-8EF1-4CD3-9B65-F629E834D2DC}"/>
          </ac:grpSpMkLst>
        </pc:grpChg>
        <pc:grpChg chg="mod">
          <ac:chgData name="仁園 呂" userId="eef67f80-1e14-4c90-a22b-aad4575b3ef9" providerId="ADAL" clId="{FC75A137-0438-4E64-A2F8-CF022979D0B8}" dt="2020-06-22T07:47:57.440" v="1324"/>
          <ac:grpSpMkLst>
            <pc:docMk/>
            <pc:sldMk cId="418640701" sldId="413"/>
            <ac:grpSpMk id="132" creationId="{AE00DA76-5BCB-4998-BD04-864BC088D5FF}"/>
          </ac:grpSpMkLst>
        </pc:grpChg>
        <pc:grpChg chg="mod">
          <ac:chgData name="仁園 呂" userId="eef67f80-1e14-4c90-a22b-aad4575b3ef9" providerId="ADAL" clId="{FC75A137-0438-4E64-A2F8-CF022979D0B8}" dt="2020-06-22T07:48:04.270" v="1325"/>
          <ac:grpSpMkLst>
            <pc:docMk/>
            <pc:sldMk cId="418640701" sldId="413"/>
            <ac:grpSpMk id="136" creationId="{9824D427-5952-4483-AEE2-AE899B825713}"/>
          </ac:grpSpMkLst>
        </pc:grpChg>
        <pc:grpChg chg="mod">
          <ac:chgData name="仁園 呂" userId="eef67f80-1e14-4c90-a22b-aad4575b3ef9" providerId="ADAL" clId="{FC75A137-0438-4E64-A2F8-CF022979D0B8}" dt="2020-06-22T07:48:15.754" v="1326"/>
          <ac:grpSpMkLst>
            <pc:docMk/>
            <pc:sldMk cId="418640701" sldId="413"/>
            <ac:grpSpMk id="139" creationId="{E52FA3BE-12E8-4DA2-B876-03365F632760}"/>
          </ac:grpSpMkLst>
        </pc:grpChg>
        <pc:grpChg chg="del mod">
          <ac:chgData name="仁園 呂" userId="eef67f80-1e14-4c90-a22b-aad4575b3ef9" providerId="ADAL" clId="{FC75A137-0438-4E64-A2F8-CF022979D0B8}" dt="2020-06-22T07:48:26.351" v="1328"/>
          <ac:grpSpMkLst>
            <pc:docMk/>
            <pc:sldMk cId="418640701" sldId="413"/>
            <ac:grpSpMk id="142" creationId="{CD4EBA72-2B80-4478-9F33-65C612D8F7D5}"/>
          </ac:grpSpMkLst>
        </pc:grpChg>
        <pc:grpChg chg="del mod">
          <ac:chgData name="仁園 呂" userId="eef67f80-1e14-4c90-a22b-aad4575b3ef9" providerId="ADAL" clId="{FC75A137-0438-4E64-A2F8-CF022979D0B8}" dt="2020-06-22T07:48:32.180" v="1329"/>
          <ac:grpSpMkLst>
            <pc:docMk/>
            <pc:sldMk cId="418640701" sldId="413"/>
            <ac:grpSpMk id="147" creationId="{D8BC8D7B-8EF3-46D9-B890-637A75AE67E9}"/>
          </ac:grpSpMkLst>
        </pc:grpChg>
        <pc:grpChg chg="mod">
          <ac:chgData name="仁園 呂" userId="eef67f80-1e14-4c90-a22b-aad4575b3ef9" providerId="ADAL" clId="{FC75A137-0438-4E64-A2F8-CF022979D0B8}" dt="2020-06-22T07:48:32.180" v="1329"/>
          <ac:grpSpMkLst>
            <pc:docMk/>
            <pc:sldMk cId="418640701" sldId="413"/>
            <ac:grpSpMk id="163" creationId="{57785DD5-7C1B-4B68-8C1D-E7C331793D1C}"/>
          </ac:grpSpMkLst>
        </pc:grpChg>
        <pc:grpChg chg="del mod">
          <ac:chgData name="仁園 呂" userId="eef67f80-1e14-4c90-a22b-aad4575b3ef9" providerId="ADAL" clId="{FC75A137-0438-4E64-A2F8-CF022979D0B8}" dt="2020-06-22T07:48:42.923" v="1331"/>
          <ac:grpSpMkLst>
            <pc:docMk/>
            <pc:sldMk cId="418640701" sldId="413"/>
            <ac:grpSpMk id="168" creationId="{DA5268B0-58A1-4090-9453-30137C0335D3}"/>
          </ac:grpSpMkLst>
        </pc:grpChg>
        <pc:grpChg chg="mod">
          <ac:chgData name="仁園 呂" userId="eef67f80-1e14-4c90-a22b-aad4575b3ef9" providerId="ADAL" clId="{FC75A137-0438-4E64-A2F8-CF022979D0B8}" dt="2020-06-22T07:48:42.923" v="1331"/>
          <ac:grpSpMkLst>
            <pc:docMk/>
            <pc:sldMk cId="418640701" sldId="413"/>
            <ac:grpSpMk id="176" creationId="{78C6BC06-8C47-4251-87B8-8B1F6EA5B28C}"/>
          </ac:grpSpMkLst>
        </pc:grpChg>
        <pc:grpChg chg="del mod">
          <ac:chgData name="仁園 呂" userId="eef67f80-1e14-4c90-a22b-aad4575b3ef9" providerId="ADAL" clId="{FC75A137-0438-4E64-A2F8-CF022979D0B8}" dt="2020-06-22T07:49:18.179" v="1333"/>
          <ac:grpSpMkLst>
            <pc:docMk/>
            <pc:sldMk cId="418640701" sldId="413"/>
            <ac:grpSpMk id="180" creationId="{2438B61F-7BF4-41A3-A6A0-238200E3A1A9}"/>
          </ac:grpSpMkLst>
        </pc:grpChg>
        <pc:grpChg chg="mod">
          <ac:chgData name="仁園 呂" userId="eef67f80-1e14-4c90-a22b-aad4575b3ef9" providerId="ADAL" clId="{FC75A137-0438-4E64-A2F8-CF022979D0B8}" dt="2020-06-22T07:49:18.179" v="1333"/>
          <ac:grpSpMkLst>
            <pc:docMk/>
            <pc:sldMk cId="418640701" sldId="413"/>
            <ac:grpSpMk id="199" creationId="{FDDF4128-8ABA-4271-8810-14FD6A417594}"/>
          </ac:grpSpMkLst>
        </pc:grpChg>
        <pc:grpChg chg="mod">
          <ac:chgData name="仁園 呂" userId="eef67f80-1e14-4c90-a22b-aad4575b3ef9" providerId="ADAL" clId="{FC75A137-0438-4E64-A2F8-CF022979D0B8}" dt="2020-06-22T07:49:22.170" v="1334"/>
          <ac:grpSpMkLst>
            <pc:docMk/>
            <pc:sldMk cId="418640701" sldId="413"/>
            <ac:grpSpMk id="203" creationId="{1D75D4F0-89D7-454B-8323-AEBBF91A9412}"/>
          </ac:grpSpMkLst>
        </pc:grpChg>
        <pc:grpChg chg="del mod">
          <ac:chgData name="仁園 呂" userId="eef67f80-1e14-4c90-a22b-aad4575b3ef9" providerId="ADAL" clId="{FC75A137-0438-4E64-A2F8-CF022979D0B8}" dt="2020-06-22T07:49:28.558" v="1336"/>
          <ac:grpSpMkLst>
            <pc:docMk/>
            <pc:sldMk cId="418640701" sldId="413"/>
            <ac:grpSpMk id="206" creationId="{99DEB454-9521-4F13-8BE4-711621CB1B4A}"/>
          </ac:grpSpMkLst>
        </pc:grpChg>
        <pc:grpChg chg="mod">
          <ac:chgData name="仁園 呂" userId="eef67f80-1e14-4c90-a22b-aad4575b3ef9" providerId="ADAL" clId="{FC75A137-0438-4E64-A2F8-CF022979D0B8}" dt="2020-06-22T07:49:28.558" v="1336"/>
          <ac:grpSpMkLst>
            <pc:docMk/>
            <pc:sldMk cId="418640701" sldId="413"/>
            <ac:grpSpMk id="211" creationId="{088FE3CE-CED8-4233-8DA3-B65E3ACD3FAF}"/>
          </ac:grpSpMkLst>
        </pc:grpChg>
        <pc:grpChg chg="del mod">
          <ac:chgData name="仁園 呂" userId="eef67f80-1e14-4c90-a22b-aad4575b3ef9" providerId="ADAL" clId="{FC75A137-0438-4E64-A2F8-CF022979D0B8}" dt="2020-06-22T07:49:36.321" v="1338"/>
          <ac:grpSpMkLst>
            <pc:docMk/>
            <pc:sldMk cId="418640701" sldId="413"/>
            <ac:grpSpMk id="214" creationId="{88147668-1291-4BDD-9710-71E139AA504D}"/>
          </ac:grpSpMkLst>
        </pc:grpChg>
        <pc:grpChg chg="mod">
          <ac:chgData name="仁園 呂" userId="eef67f80-1e14-4c90-a22b-aad4575b3ef9" providerId="ADAL" clId="{FC75A137-0438-4E64-A2F8-CF022979D0B8}" dt="2020-06-22T07:49:36.321" v="1338"/>
          <ac:grpSpMkLst>
            <pc:docMk/>
            <pc:sldMk cId="418640701" sldId="413"/>
            <ac:grpSpMk id="224" creationId="{23254559-BFBF-4AEE-BCDD-4F8EB5FE2F73}"/>
          </ac:grpSpMkLst>
        </pc:grpChg>
        <pc:grpChg chg="mod">
          <ac:chgData name="仁園 呂" userId="eef67f80-1e14-4c90-a22b-aad4575b3ef9" providerId="ADAL" clId="{FC75A137-0438-4E64-A2F8-CF022979D0B8}" dt="2020-06-22T07:51:04.737" v="1339"/>
          <ac:grpSpMkLst>
            <pc:docMk/>
            <pc:sldMk cId="418640701" sldId="413"/>
            <ac:grpSpMk id="244" creationId="{B7AA6A69-E52F-4707-A736-1D19824FE218}"/>
          </ac:grpSpMkLst>
        </pc:grpChg>
        <pc:grpChg chg="mod">
          <ac:chgData name="仁園 呂" userId="eef67f80-1e14-4c90-a22b-aad4575b3ef9" providerId="ADAL" clId="{FC75A137-0438-4E64-A2F8-CF022979D0B8}" dt="2020-06-22T07:51:04.737" v="1339"/>
          <ac:grpSpMkLst>
            <pc:docMk/>
            <pc:sldMk cId="418640701" sldId="413"/>
            <ac:grpSpMk id="245" creationId="{A4B04D30-0478-49F8-BCE9-E01AAA57A60D}"/>
          </ac:grpSpMkLst>
        </pc:grpChg>
        <pc:grpChg chg="del mod">
          <ac:chgData name="仁園 呂" userId="eef67f80-1e14-4c90-a22b-aad4575b3ef9" providerId="ADAL" clId="{FC75A137-0438-4E64-A2F8-CF022979D0B8}" dt="2020-06-22T07:51:13.127" v="1341"/>
          <ac:grpSpMkLst>
            <pc:docMk/>
            <pc:sldMk cId="418640701" sldId="413"/>
            <ac:grpSpMk id="250" creationId="{D04DD58D-6D23-4246-9237-113626E49675}"/>
          </ac:grpSpMkLst>
        </pc:grpChg>
        <pc:grpChg chg="del mod">
          <ac:chgData name="仁園 呂" userId="eef67f80-1e14-4c90-a22b-aad4575b3ef9" providerId="ADAL" clId="{FC75A137-0438-4E64-A2F8-CF022979D0B8}" dt="2020-06-22T07:51:16.071" v="1342"/>
          <ac:grpSpMkLst>
            <pc:docMk/>
            <pc:sldMk cId="418640701" sldId="413"/>
            <ac:grpSpMk id="255" creationId="{B00C7AC3-6627-43AB-B6D8-B28118AEB9BC}"/>
          </ac:grpSpMkLst>
        </pc:grpChg>
        <pc:grpChg chg="mod">
          <ac:chgData name="仁園 呂" userId="eef67f80-1e14-4c90-a22b-aad4575b3ef9" providerId="ADAL" clId="{FC75A137-0438-4E64-A2F8-CF022979D0B8}" dt="2020-06-22T07:51:16.071" v="1342"/>
          <ac:grpSpMkLst>
            <pc:docMk/>
            <pc:sldMk cId="418640701" sldId="413"/>
            <ac:grpSpMk id="260" creationId="{2B34F51B-571B-44FE-8C07-BDA4B1A72677}"/>
          </ac:grpSpMkLst>
        </pc:grpChg>
        <pc:grpChg chg="mod">
          <ac:chgData name="仁園 呂" userId="eef67f80-1e14-4c90-a22b-aad4575b3ef9" providerId="ADAL" clId="{FC75A137-0438-4E64-A2F8-CF022979D0B8}" dt="2020-06-22T07:51:16.071" v="1342"/>
          <ac:grpSpMkLst>
            <pc:docMk/>
            <pc:sldMk cId="418640701" sldId="413"/>
            <ac:grpSpMk id="261" creationId="{63CEA451-B720-4DB4-8ECA-7C66E952EC16}"/>
          </ac:grpSpMkLst>
        </pc:grpChg>
        <pc:grpChg chg="del mod">
          <ac:chgData name="仁園 呂" userId="eef67f80-1e14-4c90-a22b-aad4575b3ef9" providerId="ADAL" clId="{FC75A137-0438-4E64-A2F8-CF022979D0B8}" dt="2020-06-22T07:51:21.184" v="1344"/>
          <ac:grpSpMkLst>
            <pc:docMk/>
            <pc:sldMk cId="418640701" sldId="413"/>
            <ac:grpSpMk id="264" creationId="{D17634B7-8C72-4174-A159-DE2DE57460B3}"/>
          </ac:grpSpMkLst>
        </pc:grpChg>
        <pc:grpChg chg="mod">
          <ac:chgData name="仁園 呂" userId="eef67f80-1e14-4c90-a22b-aad4575b3ef9" providerId="ADAL" clId="{FC75A137-0438-4E64-A2F8-CF022979D0B8}" dt="2020-06-22T07:51:21.184" v="1344"/>
          <ac:grpSpMkLst>
            <pc:docMk/>
            <pc:sldMk cId="418640701" sldId="413"/>
            <ac:grpSpMk id="273" creationId="{D7F1BFE1-201A-4E8F-8AEB-8A763B8F5218}"/>
          </ac:grpSpMkLst>
        </pc:grpChg>
        <pc:grpChg chg="mod">
          <ac:chgData name="仁園 呂" userId="eef67f80-1e14-4c90-a22b-aad4575b3ef9" providerId="ADAL" clId="{FC75A137-0438-4E64-A2F8-CF022979D0B8}" dt="2020-06-22T07:52:06.695" v="1345"/>
          <ac:grpSpMkLst>
            <pc:docMk/>
            <pc:sldMk cId="418640701" sldId="413"/>
            <ac:grpSpMk id="329" creationId="{1174BC41-505C-41D4-9E3E-B4D341CCDD06}"/>
          </ac:grpSpMkLst>
        </pc:grpChg>
        <pc:grpChg chg="mod">
          <ac:chgData name="仁園 呂" userId="eef67f80-1e14-4c90-a22b-aad4575b3ef9" providerId="ADAL" clId="{FC75A137-0438-4E64-A2F8-CF022979D0B8}" dt="2020-06-22T07:52:06.695" v="1345"/>
          <ac:grpSpMkLst>
            <pc:docMk/>
            <pc:sldMk cId="418640701" sldId="413"/>
            <ac:grpSpMk id="330" creationId="{6CDC2052-2637-47BC-953B-42AAB9458D7E}"/>
          </ac:grpSpMkLst>
        </pc:grpChg>
        <pc:grpChg chg="del mod">
          <ac:chgData name="仁園 呂" userId="eef67f80-1e14-4c90-a22b-aad4575b3ef9" providerId="ADAL" clId="{FC75A137-0438-4E64-A2F8-CF022979D0B8}" dt="2020-06-22T07:52:10.548" v="1347"/>
          <ac:grpSpMkLst>
            <pc:docMk/>
            <pc:sldMk cId="418640701" sldId="413"/>
            <ac:grpSpMk id="333" creationId="{0DCED1EF-CB49-4A23-895F-48523894F5FB}"/>
          </ac:grpSpMkLst>
        </pc:grpChg>
        <pc:grpChg chg="del mod">
          <ac:chgData name="仁園 呂" userId="eef67f80-1e14-4c90-a22b-aad4575b3ef9" providerId="ADAL" clId="{FC75A137-0438-4E64-A2F8-CF022979D0B8}" dt="2020-06-22T07:52:13.701" v="1348"/>
          <ac:grpSpMkLst>
            <pc:docMk/>
            <pc:sldMk cId="418640701" sldId="413"/>
            <ac:grpSpMk id="339" creationId="{48E52ED3-EA11-48B9-BF42-F901831E0260}"/>
          </ac:grpSpMkLst>
        </pc:grpChg>
        <pc:grpChg chg="del mod">
          <ac:chgData name="仁園 呂" userId="eef67f80-1e14-4c90-a22b-aad4575b3ef9" providerId="ADAL" clId="{FC75A137-0438-4E64-A2F8-CF022979D0B8}" dt="2020-06-22T07:52:26.329" v="1349"/>
          <ac:grpSpMkLst>
            <pc:docMk/>
            <pc:sldMk cId="418640701" sldId="413"/>
            <ac:grpSpMk id="344" creationId="{4114CDCB-5278-4A78-8758-52E87D9AC380}"/>
          </ac:grpSpMkLst>
        </pc:grpChg>
        <pc:grpChg chg="mod">
          <ac:chgData name="仁園 呂" userId="eef67f80-1e14-4c90-a22b-aad4575b3ef9" providerId="ADAL" clId="{FC75A137-0438-4E64-A2F8-CF022979D0B8}" dt="2020-06-22T07:52:26.329" v="1349"/>
          <ac:grpSpMkLst>
            <pc:docMk/>
            <pc:sldMk cId="418640701" sldId="413"/>
            <ac:grpSpMk id="368" creationId="{B3D62918-DD4F-4262-A322-78B86523E8C6}"/>
          </ac:grpSpMkLst>
        </pc:grpChg>
        <pc:grpChg chg="mod">
          <ac:chgData name="仁園 呂" userId="eef67f80-1e14-4c90-a22b-aad4575b3ef9" providerId="ADAL" clId="{FC75A137-0438-4E64-A2F8-CF022979D0B8}" dt="2020-06-22T07:52:31.218" v="1350"/>
          <ac:grpSpMkLst>
            <pc:docMk/>
            <pc:sldMk cId="418640701" sldId="413"/>
            <ac:grpSpMk id="380" creationId="{8555FE9A-CC35-4576-8A20-121F65A4DE97}"/>
          </ac:grpSpMkLst>
        </pc:grpChg>
        <pc:grpChg chg="del mod">
          <ac:chgData name="仁園 呂" userId="eef67f80-1e14-4c90-a22b-aad4575b3ef9" providerId="ADAL" clId="{FC75A137-0438-4E64-A2F8-CF022979D0B8}" dt="2020-06-22T07:53:27.582" v="1355"/>
          <ac:grpSpMkLst>
            <pc:docMk/>
            <pc:sldMk cId="418640701" sldId="413"/>
            <ac:grpSpMk id="381" creationId="{A5BF0761-86CE-4671-985C-173EC7EC07A6}"/>
          </ac:grpSpMkLst>
        </pc:grpChg>
        <pc:grpChg chg="mod">
          <ac:chgData name="仁園 呂" userId="eef67f80-1e14-4c90-a22b-aad4575b3ef9" providerId="ADAL" clId="{FC75A137-0438-4E64-A2F8-CF022979D0B8}" dt="2020-06-22T07:52:50.525" v="1351"/>
          <ac:grpSpMkLst>
            <pc:docMk/>
            <pc:sldMk cId="418640701" sldId="413"/>
            <ac:grpSpMk id="389" creationId="{78D400BB-BFF3-44B5-BBED-5089671BD30D}"/>
          </ac:grpSpMkLst>
        </pc:grpChg>
        <pc:grpChg chg="mod">
          <ac:chgData name="仁園 呂" userId="eef67f80-1e14-4c90-a22b-aad4575b3ef9" providerId="ADAL" clId="{FC75A137-0438-4E64-A2F8-CF022979D0B8}" dt="2020-06-22T07:53:04.658" v="1352"/>
          <ac:grpSpMkLst>
            <pc:docMk/>
            <pc:sldMk cId="418640701" sldId="413"/>
            <ac:grpSpMk id="422" creationId="{26853A82-3D47-47C5-B4E5-342119AB32D1}"/>
          </ac:grpSpMkLst>
        </pc:grpChg>
        <pc:grpChg chg="mod">
          <ac:chgData name="仁園 呂" userId="eef67f80-1e14-4c90-a22b-aad4575b3ef9" providerId="ADAL" clId="{FC75A137-0438-4E64-A2F8-CF022979D0B8}" dt="2020-06-22T07:53:04.658" v="1352"/>
          <ac:grpSpMkLst>
            <pc:docMk/>
            <pc:sldMk cId="418640701" sldId="413"/>
            <ac:grpSpMk id="423" creationId="{0026AECA-E7B6-4DFB-89BC-19E083C946A0}"/>
          </ac:grpSpMkLst>
        </pc:grpChg>
        <pc:grpChg chg="mod">
          <ac:chgData name="仁園 呂" userId="eef67f80-1e14-4c90-a22b-aad4575b3ef9" providerId="ADAL" clId="{FC75A137-0438-4E64-A2F8-CF022979D0B8}" dt="2020-06-22T07:53:04.658" v="1352"/>
          <ac:grpSpMkLst>
            <pc:docMk/>
            <pc:sldMk cId="418640701" sldId="413"/>
            <ac:grpSpMk id="424" creationId="{4CAD043F-22FB-4D26-B231-37316FAD45E1}"/>
          </ac:grpSpMkLst>
        </pc:grpChg>
        <pc:grpChg chg="mod">
          <ac:chgData name="仁園 呂" userId="eef67f80-1e14-4c90-a22b-aad4575b3ef9" providerId="ADAL" clId="{FC75A137-0438-4E64-A2F8-CF022979D0B8}" dt="2020-06-22T07:53:08.694" v="1353"/>
          <ac:grpSpMkLst>
            <pc:docMk/>
            <pc:sldMk cId="418640701" sldId="413"/>
            <ac:grpSpMk id="434" creationId="{AFEAC266-167A-4E6C-8472-B9323155B79D}"/>
          </ac:grpSpMkLst>
        </pc:grpChg>
        <pc:grpChg chg="del mod">
          <ac:chgData name="仁園 呂" userId="eef67f80-1e14-4c90-a22b-aad4575b3ef9" providerId="ADAL" clId="{FC75A137-0438-4E64-A2F8-CF022979D0B8}" dt="2020-06-22T07:53:27.582" v="1355"/>
          <ac:grpSpMkLst>
            <pc:docMk/>
            <pc:sldMk cId="418640701" sldId="413"/>
            <ac:grpSpMk id="445" creationId="{C158EECB-A2EA-46D4-8A64-5B6022CD60EE}"/>
          </ac:grpSpMkLst>
        </pc:grpChg>
        <pc:grpChg chg="mod">
          <ac:chgData name="仁園 呂" userId="eef67f80-1e14-4c90-a22b-aad4575b3ef9" providerId="ADAL" clId="{FC75A137-0438-4E64-A2F8-CF022979D0B8}" dt="2020-06-22T07:53:27.582" v="1355"/>
          <ac:grpSpMkLst>
            <pc:docMk/>
            <pc:sldMk cId="418640701" sldId="413"/>
            <ac:grpSpMk id="482" creationId="{295132B4-4C9B-4673-A8AC-83F25FA0B28F}"/>
          </ac:grpSpMkLst>
        </pc:grpChg>
        <pc:grpChg chg="mod">
          <ac:chgData name="仁園 呂" userId="eef67f80-1e14-4c90-a22b-aad4575b3ef9" providerId="ADAL" clId="{FC75A137-0438-4E64-A2F8-CF022979D0B8}" dt="2020-06-22T07:53:27.582" v="1355"/>
          <ac:grpSpMkLst>
            <pc:docMk/>
            <pc:sldMk cId="418640701" sldId="413"/>
            <ac:grpSpMk id="483" creationId="{847BF509-58DD-48F2-A9FF-CADA324C29F4}"/>
          </ac:grpSpMkLst>
        </pc:grpChg>
        <pc:inkChg chg="mod">
          <ac:chgData name="仁園 呂" userId="eef67f80-1e14-4c90-a22b-aad4575b3ef9" providerId="ADAL" clId="{FC75A137-0438-4E64-A2F8-CF022979D0B8}" dt="2020-06-22T07:47:06.169" v="1323"/>
          <ac:inkMkLst>
            <pc:docMk/>
            <pc:sldMk cId="418640701" sldId="413"/>
            <ac:inkMk id="12" creationId="{D83393AF-913C-471F-9E3F-567F865BB327}"/>
          </ac:inkMkLst>
        </pc:inkChg>
        <pc:inkChg chg="mod">
          <ac:chgData name="仁園 呂" userId="eef67f80-1e14-4c90-a22b-aad4575b3ef9" providerId="ADAL" clId="{FC75A137-0438-4E64-A2F8-CF022979D0B8}" dt="2020-06-22T07:47:06.169" v="1323"/>
          <ac:inkMkLst>
            <pc:docMk/>
            <pc:sldMk cId="418640701" sldId="413"/>
            <ac:inkMk id="13" creationId="{1F23E846-C34E-440D-96FB-C4E45CF08991}"/>
          </ac:inkMkLst>
        </pc:inkChg>
        <pc:inkChg chg="mod">
          <ac:chgData name="仁園 呂" userId="eef67f80-1e14-4c90-a22b-aad4575b3ef9" providerId="ADAL" clId="{FC75A137-0438-4E64-A2F8-CF022979D0B8}" dt="2020-06-22T07:47:06.169" v="1323"/>
          <ac:inkMkLst>
            <pc:docMk/>
            <pc:sldMk cId="418640701" sldId="413"/>
            <ac:inkMk id="14" creationId="{355E0E29-651A-4273-B2F0-C396F3201823}"/>
          </ac:inkMkLst>
        </pc:inkChg>
        <pc:inkChg chg="mod">
          <ac:chgData name="仁園 呂" userId="eef67f80-1e14-4c90-a22b-aad4575b3ef9" providerId="ADAL" clId="{FC75A137-0438-4E64-A2F8-CF022979D0B8}" dt="2020-06-22T07:47:06.169" v="1323"/>
          <ac:inkMkLst>
            <pc:docMk/>
            <pc:sldMk cId="418640701" sldId="413"/>
            <ac:inkMk id="15" creationId="{6936E3B4-FCDB-4388-8513-56ADC38DCF8B}"/>
          </ac:inkMkLst>
        </pc:inkChg>
        <pc:inkChg chg="mod">
          <ac:chgData name="仁園 呂" userId="eef67f80-1e14-4c90-a22b-aad4575b3ef9" providerId="ADAL" clId="{FC75A137-0438-4E64-A2F8-CF022979D0B8}" dt="2020-06-22T07:47:06.169" v="1323"/>
          <ac:inkMkLst>
            <pc:docMk/>
            <pc:sldMk cId="418640701" sldId="413"/>
            <ac:inkMk id="16" creationId="{4C0F14EC-221D-4632-836C-553C0B7B1FF9}"/>
          </ac:inkMkLst>
        </pc:inkChg>
        <pc:inkChg chg="mod">
          <ac:chgData name="仁園 呂" userId="eef67f80-1e14-4c90-a22b-aad4575b3ef9" providerId="ADAL" clId="{FC75A137-0438-4E64-A2F8-CF022979D0B8}" dt="2020-06-22T07:47:06.169" v="1323"/>
          <ac:inkMkLst>
            <pc:docMk/>
            <pc:sldMk cId="418640701" sldId="413"/>
            <ac:inkMk id="19" creationId="{9EC0222D-7164-40EE-9F76-95CC0F33CF7A}"/>
          </ac:inkMkLst>
        </pc:inkChg>
        <pc:inkChg chg="mod">
          <ac:chgData name="仁園 呂" userId="eef67f80-1e14-4c90-a22b-aad4575b3ef9" providerId="ADAL" clId="{FC75A137-0438-4E64-A2F8-CF022979D0B8}" dt="2020-06-22T07:47:06.169" v="1323"/>
          <ac:inkMkLst>
            <pc:docMk/>
            <pc:sldMk cId="418640701" sldId="413"/>
            <ac:inkMk id="20" creationId="{12740DC4-4BE7-47E0-AB51-E107E478341D}"/>
          </ac:inkMkLst>
        </pc:inkChg>
        <pc:inkChg chg="mod">
          <ac:chgData name="仁園 呂" userId="eef67f80-1e14-4c90-a22b-aad4575b3ef9" providerId="ADAL" clId="{FC75A137-0438-4E64-A2F8-CF022979D0B8}" dt="2020-06-22T07:47:06.169" v="1323"/>
          <ac:inkMkLst>
            <pc:docMk/>
            <pc:sldMk cId="418640701" sldId="413"/>
            <ac:inkMk id="21" creationId="{857259D7-8DB3-4571-AD16-820406A5F257}"/>
          </ac:inkMkLst>
        </pc:inkChg>
        <pc:inkChg chg="mod">
          <ac:chgData name="仁園 呂" userId="eef67f80-1e14-4c90-a22b-aad4575b3ef9" providerId="ADAL" clId="{FC75A137-0438-4E64-A2F8-CF022979D0B8}" dt="2020-06-22T07:47:06.169" v="1323"/>
          <ac:inkMkLst>
            <pc:docMk/>
            <pc:sldMk cId="418640701" sldId="413"/>
            <ac:inkMk id="23" creationId="{D8241D39-F9AD-4B2E-B4EF-2674940DF410}"/>
          </ac:inkMkLst>
        </pc:inkChg>
        <pc:inkChg chg="mod">
          <ac:chgData name="仁園 呂" userId="eef67f80-1e14-4c90-a22b-aad4575b3ef9" providerId="ADAL" clId="{FC75A137-0438-4E64-A2F8-CF022979D0B8}" dt="2020-06-22T07:47:06.169" v="1323"/>
          <ac:inkMkLst>
            <pc:docMk/>
            <pc:sldMk cId="418640701" sldId="413"/>
            <ac:inkMk id="24" creationId="{0D34A325-3175-41B3-98D2-74F12B17741D}"/>
          </ac:inkMkLst>
        </pc:inkChg>
        <pc:inkChg chg="mod">
          <ac:chgData name="仁園 呂" userId="eef67f80-1e14-4c90-a22b-aad4575b3ef9" providerId="ADAL" clId="{FC75A137-0438-4E64-A2F8-CF022979D0B8}" dt="2020-06-22T07:47:06.169" v="1323"/>
          <ac:inkMkLst>
            <pc:docMk/>
            <pc:sldMk cId="418640701" sldId="413"/>
            <ac:inkMk id="26" creationId="{52B6EE0D-4ADC-42D9-AA47-8CC45F36893D}"/>
          </ac:inkMkLst>
        </pc:inkChg>
        <pc:inkChg chg="mod">
          <ac:chgData name="仁園 呂" userId="eef67f80-1e14-4c90-a22b-aad4575b3ef9" providerId="ADAL" clId="{FC75A137-0438-4E64-A2F8-CF022979D0B8}" dt="2020-06-22T07:47:06.169" v="1323"/>
          <ac:inkMkLst>
            <pc:docMk/>
            <pc:sldMk cId="418640701" sldId="413"/>
            <ac:inkMk id="27" creationId="{B0D14537-C0B9-486B-B3A2-E426E53781E0}"/>
          </ac:inkMkLst>
        </pc:inkChg>
        <pc:inkChg chg="mod">
          <ac:chgData name="仁園 呂" userId="eef67f80-1e14-4c90-a22b-aad4575b3ef9" providerId="ADAL" clId="{FC75A137-0438-4E64-A2F8-CF022979D0B8}" dt="2020-06-22T07:47:06.169" v="1323"/>
          <ac:inkMkLst>
            <pc:docMk/>
            <pc:sldMk cId="418640701" sldId="413"/>
            <ac:inkMk id="28" creationId="{93E54428-28D0-4B94-8026-0ACE12E86F16}"/>
          </ac:inkMkLst>
        </pc:inkChg>
        <pc:inkChg chg="mod">
          <ac:chgData name="仁園 呂" userId="eef67f80-1e14-4c90-a22b-aad4575b3ef9" providerId="ADAL" clId="{FC75A137-0438-4E64-A2F8-CF022979D0B8}" dt="2020-06-22T07:47:06.169" v="1323"/>
          <ac:inkMkLst>
            <pc:docMk/>
            <pc:sldMk cId="418640701" sldId="413"/>
            <ac:inkMk id="31" creationId="{5FE4A44D-E561-49C9-BCA7-A0EA200D0481}"/>
          </ac:inkMkLst>
        </pc:inkChg>
        <pc:inkChg chg="mod">
          <ac:chgData name="仁園 呂" userId="eef67f80-1e14-4c90-a22b-aad4575b3ef9" providerId="ADAL" clId="{FC75A137-0438-4E64-A2F8-CF022979D0B8}" dt="2020-06-22T07:47:06.169" v="1323"/>
          <ac:inkMkLst>
            <pc:docMk/>
            <pc:sldMk cId="418640701" sldId="413"/>
            <ac:inkMk id="32" creationId="{3B196612-CB67-484B-B0EA-C58EC33919B0}"/>
          </ac:inkMkLst>
        </pc:inkChg>
        <pc:inkChg chg="mod">
          <ac:chgData name="仁園 呂" userId="eef67f80-1e14-4c90-a22b-aad4575b3ef9" providerId="ADAL" clId="{FC75A137-0438-4E64-A2F8-CF022979D0B8}" dt="2020-06-22T07:47:06.169" v="1323"/>
          <ac:inkMkLst>
            <pc:docMk/>
            <pc:sldMk cId="418640701" sldId="413"/>
            <ac:inkMk id="35" creationId="{9CDAD961-33F1-4680-BE73-8DB213F984A4}"/>
          </ac:inkMkLst>
        </pc:inkChg>
        <pc:inkChg chg="mod">
          <ac:chgData name="仁園 呂" userId="eef67f80-1e14-4c90-a22b-aad4575b3ef9" providerId="ADAL" clId="{FC75A137-0438-4E64-A2F8-CF022979D0B8}" dt="2020-06-22T07:47:06.169" v="1323"/>
          <ac:inkMkLst>
            <pc:docMk/>
            <pc:sldMk cId="418640701" sldId="413"/>
            <ac:inkMk id="36" creationId="{3D92DBB6-5E89-407A-A0D6-709E2B93B2AE}"/>
          </ac:inkMkLst>
        </pc:inkChg>
        <pc:inkChg chg="mod">
          <ac:chgData name="仁園 呂" userId="eef67f80-1e14-4c90-a22b-aad4575b3ef9" providerId="ADAL" clId="{FC75A137-0438-4E64-A2F8-CF022979D0B8}" dt="2020-06-22T07:47:06.169" v="1323"/>
          <ac:inkMkLst>
            <pc:docMk/>
            <pc:sldMk cId="418640701" sldId="413"/>
            <ac:inkMk id="37" creationId="{A6364A69-9CCA-434B-8F77-37F052698989}"/>
          </ac:inkMkLst>
        </pc:inkChg>
        <pc:inkChg chg="mod">
          <ac:chgData name="仁園 呂" userId="eef67f80-1e14-4c90-a22b-aad4575b3ef9" providerId="ADAL" clId="{FC75A137-0438-4E64-A2F8-CF022979D0B8}" dt="2020-06-22T07:47:06.169" v="1323"/>
          <ac:inkMkLst>
            <pc:docMk/>
            <pc:sldMk cId="418640701" sldId="413"/>
            <ac:inkMk id="38" creationId="{E39BB557-6035-4E50-A14C-F01C52AFB41B}"/>
          </ac:inkMkLst>
        </pc:inkChg>
        <pc:inkChg chg="mod">
          <ac:chgData name="仁園 呂" userId="eef67f80-1e14-4c90-a22b-aad4575b3ef9" providerId="ADAL" clId="{FC75A137-0438-4E64-A2F8-CF022979D0B8}" dt="2020-06-22T07:47:06.169" v="1323"/>
          <ac:inkMkLst>
            <pc:docMk/>
            <pc:sldMk cId="418640701" sldId="413"/>
            <ac:inkMk id="39" creationId="{FEB53FC1-8C2D-4C8D-BA03-EC1206653372}"/>
          </ac:inkMkLst>
        </pc:inkChg>
        <pc:inkChg chg="mod">
          <ac:chgData name="仁園 呂" userId="eef67f80-1e14-4c90-a22b-aad4575b3ef9" providerId="ADAL" clId="{FC75A137-0438-4E64-A2F8-CF022979D0B8}" dt="2020-06-22T07:47:06.169" v="1323"/>
          <ac:inkMkLst>
            <pc:docMk/>
            <pc:sldMk cId="418640701" sldId="413"/>
            <ac:inkMk id="40" creationId="{A01CFCA2-3130-4C41-BB39-8AD8E0AA7DDA}"/>
          </ac:inkMkLst>
        </pc:inkChg>
        <pc:inkChg chg="mod">
          <ac:chgData name="仁園 呂" userId="eef67f80-1e14-4c90-a22b-aad4575b3ef9" providerId="ADAL" clId="{FC75A137-0438-4E64-A2F8-CF022979D0B8}" dt="2020-06-22T07:47:06.169" v="1323"/>
          <ac:inkMkLst>
            <pc:docMk/>
            <pc:sldMk cId="418640701" sldId="413"/>
            <ac:inkMk id="41" creationId="{DEE47948-76AC-4B84-9172-A3D50591368F}"/>
          </ac:inkMkLst>
        </pc:inkChg>
        <pc:inkChg chg="mod">
          <ac:chgData name="仁園 呂" userId="eef67f80-1e14-4c90-a22b-aad4575b3ef9" providerId="ADAL" clId="{FC75A137-0438-4E64-A2F8-CF022979D0B8}" dt="2020-06-22T07:47:06.169" v="1323"/>
          <ac:inkMkLst>
            <pc:docMk/>
            <pc:sldMk cId="418640701" sldId="413"/>
            <ac:inkMk id="42" creationId="{D86B8DD4-10B3-432D-AA1D-AF55AA209EDA}"/>
          </ac:inkMkLst>
        </pc:inkChg>
        <pc:inkChg chg="mod">
          <ac:chgData name="仁園 呂" userId="eef67f80-1e14-4c90-a22b-aad4575b3ef9" providerId="ADAL" clId="{FC75A137-0438-4E64-A2F8-CF022979D0B8}" dt="2020-06-22T07:47:06.169" v="1323"/>
          <ac:inkMkLst>
            <pc:docMk/>
            <pc:sldMk cId="418640701" sldId="413"/>
            <ac:inkMk id="43" creationId="{4DC876C8-E83B-4346-9B9A-2A785295C5F3}"/>
          </ac:inkMkLst>
        </pc:inkChg>
        <pc:inkChg chg="mod">
          <ac:chgData name="仁園 呂" userId="eef67f80-1e14-4c90-a22b-aad4575b3ef9" providerId="ADAL" clId="{FC75A137-0438-4E64-A2F8-CF022979D0B8}" dt="2020-06-22T07:47:06.169" v="1323"/>
          <ac:inkMkLst>
            <pc:docMk/>
            <pc:sldMk cId="418640701" sldId="413"/>
            <ac:inkMk id="44" creationId="{4521912F-D338-4BB1-BD08-C0B2F6C1BCFE}"/>
          </ac:inkMkLst>
        </pc:inkChg>
        <pc:inkChg chg="mod">
          <ac:chgData name="仁園 呂" userId="eef67f80-1e14-4c90-a22b-aad4575b3ef9" providerId="ADAL" clId="{FC75A137-0438-4E64-A2F8-CF022979D0B8}" dt="2020-06-22T07:47:06.169" v="1323"/>
          <ac:inkMkLst>
            <pc:docMk/>
            <pc:sldMk cId="418640701" sldId="413"/>
            <ac:inkMk id="45" creationId="{F75D02CA-0136-4B1E-A187-6468A89C8A90}"/>
          </ac:inkMkLst>
        </pc:inkChg>
        <pc:inkChg chg="mod">
          <ac:chgData name="仁園 呂" userId="eef67f80-1e14-4c90-a22b-aad4575b3ef9" providerId="ADAL" clId="{FC75A137-0438-4E64-A2F8-CF022979D0B8}" dt="2020-06-22T07:47:06.169" v="1323"/>
          <ac:inkMkLst>
            <pc:docMk/>
            <pc:sldMk cId="418640701" sldId="413"/>
            <ac:inkMk id="46" creationId="{967F244B-B0CA-4E0C-B27F-50788B52FBAF}"/>
          </ac:inkMkLst>
        </pc:inkChg>
        <pc:inkChg chg="mod">
          <ac:chgData name="仁園 呂" userId="eef67f80-1e14-4c90-a22b-aad4575b3ef9" providerId="ADAL" clId="{FC75A137-0438-4E64-A2F8-CF022979D0B8}" dt="2020-06-22T07:47:06.169" v="1323"/>
          <ac:inkMkLst>
            <pc:docMk/>
            <pc:sldMk cId="418640701" sldId="413"/>
            <ac:inkMk id="47" creationId="{4A4DA4EB-BD50-4FED-87ED-A14644D814EB}"/>
          </ac:inkMkLst>
        </pc:inkChg>
        <pc:inkChg chg="mod">
          <ac:chgData name="仁園 呂" userId="eef67f80-1e14-4c90-a22b-aad4575b3ef9" providerId="ADAL" clId="{FC75A137-0438-4E64-A2F8-CF022979D0B8}" dt="2020-06-22T07:47:06.169" v="1323"/>
          <ac:inkMkLst>
            <pc:docMk/>
            <pc:sldMk cId="418640701" sldId="413"/>
            <ac:inkMk id="48" creationId="{B589E500-E6F4-4511-9466-4ABF13F72C8F}"/>
          </ac:inkMkLst>
        </pc:inkChg>
        <pc:inkChg chg="mod">
          <ac:chgData name="仁園 呂" userId="eef67f80-1e14-4c90-a22b-aad4575b3ef9" providerId="ADAL" clId="{FC75A137-0438-4E64-A2F8-CF022979D0B8}" dt="2020-06-22T07:47:06.169" v="1323"/>
          <ac:inkMkLst>
            <pc:docMk/>
            <pc:sldMk cId="418640701" sldId="413"/>
            <ac:inkMk id="49" creationId="{33DFDD18-D6DD-45F1-A0BA-7F9227EF92B1}"/>
          </ac:inkMkLst>
        </pc:inkChg>
        <pc:inkChg chg="mod">
          <ac:chgData name="仁園 呂" userId="eef67f80-1e14-4c90-a22b-aad4575b3ef9" providerId="ADAL" clId="{FC75A137-0438-4E64-A2F8-CF022979D0B8}" dt="2020-06-22T07:47:06.169" v="1323"/>
          <ac:inkMkLst>
            <pc:docMk/>
            <pc:sldMk cId="418640701" sldId="413"/>
            <ac:inkMk id="50" creationId="{090C10B8-3A64-4366-BFEB-A584788CB0CA}"/>
          </ac:inkMkLst>
        </pc:inkChg>
        <pc:inkChg chg="mod">
          <ac:chgData name="仁園 呂" userId="eef67f80-1e14-4c90-a22b-aad4575b3ef9" providerId="ADAL" clId="{FC75A137-0438-4E64-A2F8-CF022979D0B8}" dt="2020-06-22T07:47:06.169" v="1323"/>
          <ac:inkMkLst>
            <pc:docMk/>
            <pc:sldMk cId="418640701" sldId="413"/>
            <ac:inkMk id="51" creationId="{AEDDD0B0-C693-4F23-BC12-345C3571A700}"/>
          </ac:inkMkLst>
        </pc:inkChg>
        <pc:inkChg chg="mod">
          <ac:chgData name="仁園 呂" userId="eef67f80-1e14-4c90-a22b-aad4575b3ef9" providerId="ADAL" clId="{FC75A137-0438-4E64-A2F8-CF022979D0B8}" dt="2020-06-22T07:47:06.169" v="1323"/>
          <ac:inkMkLst>
            <pc:docMk/>
            <pc:sldMk cId="418640701" sldId="413"/>
            <ac:inkMk id="52" creationId="{A527F327-A950-43B0-9ECE-15B332833893}"/>
          </ac:inkMkLst>
        </pc:inkChg>
        <pc:inkChg chg="mod">
          <ac:chgData name="仁園 呂" userId="eef67f80-1e14-4c90-a22b-aad4575b3ef9" providerId="ADAL" clId="{FC75A137-0438-4E64-A2F8-CF022979D0B8}" dt="2020-06-22T07:47:06.169" v="1323"/>
          <ac:inkMkLst>
            <pc:docMk/>
            <pc:sldMk cId="418640701" sldId="413"/>
            <ac:inkMk id="53" creationId="{8E316CC5-786D-43E3-A115-15C21CE70009}"/>
          </ac:inkMkLst>
        </pc:inkChg>
        <pc:inkChg chg="mod">
          <ac:chgData name="仁園 呂" userId="eef67f80-1e14-4c90-a22b-aad4575b3ef9" providerId="ADAL" clId="{FC75A137-0438-4E64-A2F8-CF022979D0B8}" dt="2020-06-22T07:47:06.169" v="1323"/>
          <ac:inkMkLst>
            <pc:docMk/>
            <pc:sldMk cId="418640701" sldId="413"/>
            <ac:inkMk id="54" creationId="{2CA67FEB-4C46-456B-BFF0-40206DF59B5C}"/>
          </ac:inkMkLst>
        </pc:inkChg>
        <pc:inkChg chg="mod">
          <ac:chgData name="仁園 呂" userId="eef67f80-1e14-4c90-a22b-aad4575b3ef9" providerId="ADAL" clId="{FC75A137-0438-4E64-A2F8-CF022979D0B8}" dt="2020-06-22T07:47:06.169" v="1323"/>
          <ac:inkMkLst>
            <pc:docMk/>
            <pc:sldMk cId="418640701" sldId="413"/>
            <ac:inkMk id="55" creationId="{E8546CE8-59C3-4B9B-94E5-4EFB309C24E3}"/>
          </ac:inkMkLst>
        </pc:inkChg>
        <pc:inkChg chg="mod">
          <ac:chgData name="仁園 呂" userId="eef67f80-1e14-4c90-a22b-aad4575b3ef9" providerId="ADAL" clId="{FC75A137-0438-4E64-A2F8-CF022979D0B8}" dt="2020-06-22T07:47:06.169" v="1323"/>
          <ac:inkMkLst>
            <pc:docMk/>
            <pc:sldMk cId="418640701" sldId="413"/>
            <ac:inkMk id="56" creationId="{73C96F42-8EC7-43F1-B664-F5FBCB5A4C3F}"/>
          </ac:inkMkLst>
        </pc:inkChg>
        <pc:inkChg chg="mod">
          <ac:chgData name="仁園 呂" userId="eef67f80-1e14-4c90-a22b-aad4575b3ef9" providerId="ADAL" clId="{FC75A137-0438-4E64-A2F8-CF022979D0B8}" dt="2020-06-22T07:47:06.169" v="1323"/>
          <ac:inkMkLst>
            <pc:docMk/>
            <pc:sldMk cId="418640701" sldId="413"/>
            <ac:inkMk id="57" creationId="{AE2FF924-C889-47C8-93CC-39BE16E57600}"/>
          </ac:inkMkLst>
        </pc:inkChg>
        <pc:inkChg chg="mod">
          <ac:chgData name="仁園 呂" userId="eef67f80-1e14-4c90-a22b-aad4575b3ef9" providerId="ADAL" clId="{FC75A137-0438-4E64-A2F8-CF022979D0B8}" dt="2020-06-22T07:47:06.169" v="1323"/>
          <ac:inkMkLst>
            <pc:docMk/>
            <pc:sldMk cId="418640701" sldId="413"/>
            <ac:inkMk id="58" creationId="{C7775E63-53CA-4210-AA6A-F9B52C124A96}"/>
          </ac:inkMkLst>
        </pc:inkChg>
        <pc:inkChg chg="mod">
          <ac:chgData name="仁園 呂" userId="eef67f80-1e14-4c90-a22b-aad4575b3ef9" providerId="ADAL" clId="{FC75A137-0438-4E64-A2F8-CF022979D0B8}" dt="2020-06-22T07:47:06.169" v="1323"/>
          <ac:inkMkLst>
            <pc:docMk/>
            <pc:sldMk cId="418640701" sldId="413"/>
            <ac:inkMk id="59" creationId="{1F83CDCE-2198-4313-AA85-C8D92B583743}"/>
          </ac:inkMkLst>
        </pc:inkChg>
        <pc:inkChg chg="mod">
          <ac:chgData name="仁園 呂" userId="eef67f80-1e14-4c90-a22b-aad4575b3ef9" providerId="ADAL" clId="{FC75A137-0438-4E64-A2F8-CF022979D0B8}" dt="2020-06-22T07:47:06.169" v="1323"/>
          <ac:inkMkLst>
            <pc:docMk/>
            <pc:sldMk cId="418640701" sldId="413"/>
            <ac:inkMk id="60" creationId="{A37391D7-5070-4052-8796-0CD67866FB50}"/>
          </ac:inkMkLst>
        </pc:inkChg>
        <pc:inkChg chg="mod">
          <ac:chgData name="仁園 呂" userId="eef67f80-1e14-4c90-a22b-aad4575b3ef9" providerId="ADAL" clId="{FC75A137-0438-4E64-A2F8-CF022979D0B8}" dt="2020-06-22T07:47:06.169" v="1323"/>
          <ac:inkMkLst>
            <pc:docMk/>
            <pc:sldMk cId="418640701" sldId="413"/>
            <ac:inkMk id="61" creationId="{33B1D071-299C-48EC-9D37-0A2FE63AB139}"/>
          </ac:inkMkLst>
        </pc:inkChg>
        <pc:inkChg chg="mod">
          <ac:chgData name="仁園 呂" userId="eef67f80-1e14-4c90-a22b-aad4575b3ef9" providerId="ADAL" clId="{FC75A137-0438-4E64-A2F8-CF022979D0B8}" dt="2020-06-22T07:47:06.169" v="1323"/>
          <ac:inkMkLst>
            <pc:docMk/>
            <pc:sldMk cId="418640701" sldId="413"/>
            <ac:inkMk id="62" creationId="{54758989-28E6-4284-8288-56296ED319CE}"/>
          </ac:inkMkLst>
        </pc:inkChg>
        <pc:inkChg chg="mod">
          <ac:chgData name="仁園 呂" userId="eef67f80-1e14-4c90-a22b-aad4575b3ef9" providerId="ADAL" clId="{FC75A137-0438-4E64-A2F8-CF022979D0B8}" dt="2020-06-22T07:47:06.169" v="1323"/>
          <ac:inkMkLst>
            <pc:docMk/>
            <pc:sldMk cId="418640701" sldId="413"/>
            <ac:inkMk id="63" creationId="{B693CEF2-0036-4330-A7A4-DCB0D92F2D91}"/>
          </ac:inkMkLst>
        </pc:inkChg>
        <pc:inkChg chg="mod">
          <ac:chgData name="仁園 呂" userId="eef67f80-1e14-4c90-a22b-aad4575b3ef9" providerId="ADAL" clId="{FC75A137-0438-4E64-A2F8-CF022979D0B8}" dt="2020-06-22T07:47:06.169" v="1323"/>
          <ac:inkMkLst>
            <pc:docMk/>
            <pc:sldMk cId="418640701" sldId="413"/>
            <ac:inkMk id="64" creationId="{D5AB67F1-DADC-4A02-8A5C-F71C19E27618}"/>
          </ac:inkMkLst>
        </pc:inkChg>
        <pc:inkChg chg="mod">
          <ac:chgData name="仁園 呂" userId="eef67f80-1e14-4c90-a22b-aad4575b3ef9" providerId="ADAL" clId="{FC75A137-0438-4E64-A2F8-CF022979D0B8}" dt="2020-06-22T07:47:06.169" v="1323"/>
          <ac:inkMkLst>
            <pc:docMk/>
            <pc:sldMk cId="418640701" sldId="413"/>
            <ac:inkMk id="65" creationId="{A2B35E63-3C82-484F-932A-7CF78844FB41}"/>
          </ac:inkMkLst>
        </pc:inkChg>
        <pc:inkChg chg="mod">
          <ac:chgData name="仁園 呂" userId="eef67f80-1e14-4c90-a22b-aad4575b3ef9" providerId="ADAL" clId="{FC75A137-0438-4E64-A2F8-CF022979D0B8}" dt="2020-06-22T07:47:06.169" v="1323"/>
          <ac:inkMkLst>
            <pc:docMk/>
            <pc:sldMk cId="418640701" sldId="413"/>
            <ac:inkMk id="66" creationId="{11922D87-04B8-4DD0-BE67-F23B9F57D681}"/>
          </ac:inkMkLst>
        </pc:inkChg>
        <pc:inkChg chg="mod">
          <ac:chgData name="仁園 呂" userId="eef67f80-1e14-4c90-a22b-aad4575b3ef9" providerId="ADAL" clId="{FC75A137-0438-4E64-A2F8-CF022979D0B8}" dt="2020-06-22T07:47:06.169" v="1323"/>
          <ac:inkMkLst>
            <pc:docMk/>
            <pc:sldMk cId="418640701" sldId="413"/>
            <ac:inkMk id="67" creationId="{628985F1-B994-42FA-9EA0-196D4B47086B}"/>
          </ac:inkMkLst>
        </pc:inkChg>
        <pc:inkChg chg="mod">
          <ac:chgData name="仁園 呂" userId="eef67f80-1e14-4c90-a22b-aad4575b3ef9" providerId="ADAL" clId="{FC75A137-0438-4E64-A2F8-CF022979D0B8}" dt="2020-06-22T07:47:06.169" v="1323"/>
          <ac:inkMkLst>
            <pc:docMk/>
            <pc:sldMk cId="418640701" sldId="413"/>
            <ac:inkMk id="68" creationId="{26120887-EBEC-4D60-8FBD-071CEB2D6547}"/>
          </ac:inkMkLst>
        </pc:inkChg>
        <pc:inkChg chg="mod">
          <ac:chgData name="仁園 呂" userId="eef67f80-1e14-4c90-a22b-aad4575b3ef9" providerId="ADAL" clId="{FC75A137-0438-4E64-A2F8-CF022979D0B8}" dt="2020-06-22T07:47:06.169" v="1323"/>
          <ac:inkMkLst>
            <pc:docMk/>
            <pc:sldMk cId="418640701" sldId="413"/>
            <ac:inkMk id="69" creationId="{CAEE7C69-C120-4FFD-828A-3E47D7C6914E}"/>
          </ac:inkMkLst>
        </pc:inkChg>
        <pc:inkChg chg="mod">
          <ac:chgData name="仁園 呂" userId="eef67f80-1e14-4c90-a22b-aad4575b3ef9" providerId="ADAL" clId="{FC75A137-0438-4E64-A2F8-CF022979D0B8}" dt="2020-06-22T07:47:06.169" v="1323"/>
          <ac:inkMkLst>
            <pc:docMk/>
            <pc:sldMk cId="418640701" sldId="413"/>
            <ac:inkMk id="70" creationId="{FC50E5AD-67A1-4CFF-A3D7-3C89BD4758F8}"/>
          </ac:inkMkLst>
        </pc:inkChg>
        <pc:inkChg chg="mod">
          <ac:chgData name="仁園 呂" userId="eef67f80-1e14-4c90-a22b-aad4575b3ef9" providerId="ADAL" clId="{FC75A137-0438-4E64-A2F8-CF022979D0B8}" dt="2020-06-22T07:47:06.169" v="1323"/>
          <ac:inkMkLst>
            <pc:docMk/>
            <pc:sldMk cId="418640701" sldId="413"/>
            <ac:inkMk id="71" creationId="{BC433CA2-1EC6-4EBD-BE61-558F3898687F}"/>
          </ac:inkMkLst>
        </pc:inkChg>
        <pc:inkChg chg="mod">
          <ac:chgData name="仁園 呂" userId="eef67f80-1e14-4c90-a22b-aad4575b3ef9" providerId="ADAL" clId="{FC75A137-0438-4E64-A2F8-CF022979D0B8}" dt="2020-06-22T07:47:06.169" v="1323"/>
          <ac:inkMkLst>
            <pc:docMk/>
            <pc:sldMk cId="418640701" sldId="413"/>
            <ac:inkMk id="72" creationId="{B68B3B94-92DE-422A-B486-E8DFCCC691C3}"/>
          </ac:inkMkLst>
        </pc:inkChg>
        <pc:inkChg chg="mod">
          <ac:chgData name="仁園 呂" userId="eef67f80-1e14-4c90-a22b-aad4575b3ef9" providerId="ADAL" clId="{FC75A137-0438-4E64-A2F8-CF022979D0B8}" dt="2020-06-22T07:47:06.169" v="1323"/>
          <ac:inkMkLst>
            <pc:docMk/>
            <pc:sldMk cId="418640701" sldId="413"/>
            <ac:inkMk id="73" creationId="{3467820F-C8E1-4DE7-9A6F-5BB94A68508A}"/>
          </ac:inkMkLst>
        </pc:inkChg>
        <pc:inkChg chg="mod">
          <ac:chgData name="仁園 呂" userId="eef67f80-1e14-4c90-a22b-aad4575b3ef9" providerId="ADAL" clId="{FC75A137-0438-4E64-A2F8-CF022979D0B8}" dt="2020-06-22T07:47:06.169" v="1323"/>
          <ac:inkMkLst>
            <pc:docMk/>
            <pc:sldMk cId="418640701" sldId="413"/>
            <ac:inkMk id="74" creationId="{B546B14B-7FF2-4EFF-864E-053BE5073E0E}"/>
          </ac:inkMkLst>
        </pc:inkChg>
        <pc:inkChg chg="mod">
          <ac:chgData name="仁園 呂" userId="eef67f80-1e14-4c90-a22b-aad4575b3ef9" providerId="ADAL" clId="{FC75A137-0438-4E64-A2F8-CF022979D0B8}" dt="2020-06-22T07:47:06.169" v="1323"/>
          <ac:inkMkLst>
            <pc:docMk/>
            <pc:sldMk cId="418640701" sldId="413"/>
            <ac:inkMk id="75" creationId="{BE08D63B-7E78-4B71-BA6D-E61B48589BC5}"/>
          </ac:inkMkLst>
        </pc:inkChg>
        <pc:inkChg chg="mod">
          <ac:chgData name="仁園 呂" userId="eef67f80-1e14-4c90-a22b-aad4575b3ef9" providerId="ADAL" clId="{FC75A137-0438-4E64-A2F8-CF022979D0B8}" dt="2020-06-22T07:47:06.169" v="1323"/>
          <ac:inkMkLst>
            <pc:docMk/>
            <pc:sldMk cId="418640701" sldId="413"/>
            <ac:inkMk id="76" creationId="{B84CCAEF-0BEC-495F-B411-36C6B8EE6E1D}"/>
          </ac:inkMkLst>
        </pc:inkChg>
        <pc:inkChg chg="mod">
          <ac:chgData name="仁園 呂" userId="eef67f80-1e14-4c90-a22b-aad4575b3ef9" providerId="ADAL" clId="{FC75A137-0438-4E64-A2F8-CF022979D0B8}" dt="2020-06-22T07:47:06.169" v="1323"/>
          <ac:inkMkLst>
            <pc:docMk/>
            <pc:sldMk cId="418640701" sldId="413"/>
            <ac:inkMk id="77" creationId="{E98F7415-E2D9-4DC9-91EA-0EAAB1BC023A}"/>
          </ac:inkMkLst>
        </pc:inkChg>
        <pc:inkChg chg="mod">
          <ac:chgData name="仁園 呂" userId="eef67f80-1e14-4c90-a22b-aad4575b3ef9" providerId="ADAL" clId="{FC75A137-0438-4E64-A2F8-CF022979D0B8}" dt="2020-06-22T07:47:06.169" v="1323"/>
          <ac:inkMkLst>
            <pc:docMk/>
            <pc:sldMk cId="418640701" sldId="413"/>
            <ac:inkMk id="78" creationId="{641B2352-5344-4604-BB0D-EE714EDAB5B2}"/>
          </ac:inkMkLst>
        </pc:inkChg>
        <pc:inkChg chg="mod">
          <ac:chgData name="仁園 呂" userId="eef67f80-1e14-4c90-a22b-aad4575b3ef9" providerId="ADAL" clId="{FC75A137-0438-4E64-A2F8-CF022979D0B8}" dt="2020-06-22T07:47:06.169" v="1323"/>
          <ac:inkMkLst>
            <pc:docMk/>
            <pc:sldMk cId="418640701" sldId="413"/>
            <ac:inkMk id="79" creationId="{8093E071-C00E-4A8A-B3DE-C05B80AC8CF8}"/>
          </ac:inkMkLst>
        </pc:inkChg>
        <pc:inkChg chg="mod">
          <ac:chgData name="仁園 呂" userId="eef67f80-1e14-4c90-a22b-aad4575b3ef9" providerId="ADAL" clId="{FC75A137-0438-4E64-A2F8-CF022979D0B8}" dt="2020-06-22T07:47:06.169" v="1323"/>
          <ac:inkMkLst>
            <pc:docMk/>
            <pc:sldMk cId="418640701" sldId="413"/>
            <ac:inkMk id="80" creationId="{66C11DAC-10B3-4D81-A3E1-8916608E3A80}"/>
          </ac:inkMkLst>
        </pc:inkChg>
        <pc:inkChg chg="mod">
          <ac:chgData name="仁園 呂" userId="eef67f80-1e14-4c90-a22b-aad4575b3ef9" providerId="ADAL" clId="{FC75A137-0438-4E64-A2F8-CF022979D0B8}" dt="2020-06-22T07:47:06.169" v="1323"/>
          <ac:inkMkLst>
            <pc:docMk/>
            <pc:sldMk cId="418640701" sldId="413"/>
            <ac:inkMk id="81" creationId="{B14FD635-6F01-4AEE-A379-2A336AC8C59C}"/>
          </ac:inkMkLst>
        </pc:inkChg>
        <pc:inkChg chg="mod">
          <ac:chgData name="仁園 呂" userId="eef67f80-1e14-4c90-a22b-aad4575b3ef9" providerId="ADAL" clId="{FC75A137-0438-4E64-A2F8-CF022979D0B8}" dt="2020-06-22T07:47:06.169" v="1323"/>
          <ac:inkMkLst>
            <pc:docMk/>
            <pc:sldMk cId="418640701" sldId="413"/>
            <ac:inkMk id="82" creationId="{348DAEB3-4EA8-4C20-BD27-1163189FFFFD}"/>
          </ac:inkMkLst>
        </pc:inkChg>
        <pc:inkChg chg="mod">
          <ac:chgData name="仁園 呂" userId="eef67f80-1e14-4c90-a22b-aad4575b3ef9" providerId="ADAL" clId="{FC75A137-0438-4E64-A2F8-CF022979D0B8}" dt="2020-06-22T07:47:06.169" v="1323"/>
          <ac:inkMkLst>
            <pc:docMk/>
            <pc:sldMk cId="418640701" sldId="413"/>
            <ac:inkMk id="83" creationId="{21EC7329-8BBF-4CBC-90CA-355C845D836A}"/>
          </ac:inkMkLst>
        </pc:inkChg>
        <pc:inkChg chg="mod">
          <ac:chgData name="仁園 呂" userId="eef67f80-1e14-4c90-a22b-aad4575b3ef9" providerId="ADAL" clId="{FC75A137-0438-4E64-A2F8-CF022979D0B8}" dt="2020-06-22T07:47:06.169" v="1323"/>
          <ac:inkMkLst>
            <pc:docMk/>
            <pc:sldMk cId="418640701" sldId="413"/>
            <ac:inkMk id="84" creationId="{5300A691-ACFB-4828-9B3F-A079F336C119}"/>
          </ac:inkMkLst>
        </pc:inkChg>
        <pc:inkChg chg="mod">
          <ac:chgData name="仁園 呂" userId="eef67f80-1e14-4c90-a22b-aad4575b3ef9" providerId="ADAL" clId="{FC75A137-0438-4E64-A2F8-CF022979D0B8}" dt="2020-06-22T07:47:06.169" v="1323"/>
          <ac:inkMkLst>
            <pc:docMk/>
            <pc:sldMk cId="418640701" sldId="413"/>
            <ac:inkMk id="85" creationId="{727BA319-CDAA-4686-A49B-47F6DFD92A2F}"/>
          </ac:inkMkLst>
        </pc:inkChg>
        <pc:inkChg chg="mod">
          <ac:chgData name="仁園 呂" userId="eef67f80-1e14-4c90-a22b-aad4575b3ef9" providerId="ADAL" clId="{FC75A137-0438-4E64-A2F8-CF022979D0B8}" dt="2020-06-22T07:47:06.169" v="1323"/>
          <ac:inkMkLst>
            <pc:docMk/>
            <pc:sldMk cId="418640701" sldId="413"/>
            <ac:inkMk id="86" creationId="{CBA4AB49-EC61-43FE-97E2-39C90892B386}"/>
          </ac:inkMkLst>
        </pc:inkChg>
        <pc:inkChg chg="mod">
          <ac:chgData name="仁園 呂" userId="eef67f80-1e14-4c90-a22b-aad4575b3ef9" providerId="ADAL" clId="{FC75A137-0438-4E64-A2F8-CF022979D0B8}" dt="2020-06-22T07:47:06.169" v="1323"/>
          <ac:inkMkLst>
            <pc:docMk/>
            <pc:sldMk cId="418640701" sldId="413"/>
            <ac:inkMk id="87" creationId="{078674AE-955D-443A-BDA1-CBD5AE9207EA}"/>
          </ac:inkMkLst>
        </pc:inkChg>
        <pc:inkChg chg="mod">
          <ac:chgData name="仁園 呂" userId="eef67f80-1e14-4c90-a22b-aad4575b3ef9" providerId="ADAL" clId="{FC75A137-0438-4E64-A2F8-CF022979D0B8}" dt="2020-06-22T07:47:06.169" v="1323"/>
          <ac:inkMkLst>
            <pc:docMk/>
            <pc:sldMk cId="418640701" sldId="413"/>
            <ac:inkMk id="88" creationId="{546309AF-7D35-4010-BA64-34216C304743}"/>
          </ac:inkMkLst>
        </pc:inkChg>
        <pc:inkChg chg="mod">
          <ac:chgData name="仁園 呂" userId="eef67f80-1e14-4c90-a22b-aad4575b3ef9" providerId="ADAL" clId="{FC75A137-0438-4E64-A2F8-CF022979D0B8}" dt="2020-06-22T07:47:06.169" v="1323"/>
          <ac:inkMkLst>
            <pc:docMk/>
            <pc:sldMk cId="418640701" sldId="413"/>
            <ac:inkMk id="89" creationId="{18CA06D4-8E93-4B67-BA3F-5B50DC2865A0}"/>
          </ac:inkMkLst>
        </pc:inkChg>
        <pc:inkChg chg="mod">
          <ac:chgData name="仁園 呂" userId="eef67f80-1e14-4c90-a22b-aad4575b3ef9" providerId="ADAL" clId="{FC75A137-0438-4E64-A2F8-CF022979D0B8}" dt="2020-06-22T07:47:06.169" v="1323"/>
          <ac:inkMkLst>
            <pc:docMk/>
            <pc:sldMk cId="418640701" sldId="413"/>
            <ac:inkMk id="90" creationId="{CF5B48E6-452B-43B6-9576-330615D1BC6B}"/>
          </ac:inkMkLst>
        </pc:inkChg>
        <pc:inkChg chg="mod">
          <ac:chgData name="仁園 呂" userId="eef67f80-1e14-4c90-a22b-aad4575b3ef9" providerId="ADAL" clId="{FC75A137-0438-4E64-A2F8-CF022979D0B8}" dt="2020-06-22T07:47:06.169" v="1323"/>
          <ac:inkMkLst>
            <pc:docMk/>
            <pc:sldMk cId="418640701" sldId="413"/>
            <ac:inkMk id="91" creationId="{D895037C-E418-4CF5-9847-81755F8A0596}"/>
          </ac:inkMkLst>
        </pc:inkChg>
        <pc:inkChg chg="mod">
          <ac:chgData name="仁園 呂" userId="eef67f80-1e14-4c90-a22b-aad4575b3ef9" providerId="ADAL" clId="{FC75A137-0438-4E64-A2F8-CF022979D0B8}" dt="2020-06-22T07:47:06.169" v="1323"/>
          <ac:inkMkLst>
            <pc:docMk/>
            <pc:sldMk cId="418640701" sldId="413"/>
            <ac:inkMk id="92" creationId="{846A2D77-C7B3-4492-807E-EC67512F931E}"/>
          </ac:inkMkLst>
        </pc:inkChg>
        <pc:inkChg chg="mod">
          <ac:chgData name="仁園 呂" userId="eef67f80-1e14-4c90-a22b-aad4575b3ef9" providerId="ADAL" clId="{FC75A137-0438-4E64-A2F8-CF022979D0B8}" dt="2020-06-22T07:47:06.169" v="1323"/>
          <ac:inkMkLst>
            <pc:docMk/>
            <pc:sldMk cId="418640701" sldId="413"/>
            <ac:inkMk id="93" creationId="{E4AC1128-65D3-4F90-8167-52AC09947723}"/>
          </ac:inkMkLst>
        </pc:inkChg>
        <pc:inkChg chg="mod">
          <ac:chgData name="仁園 呂" userId="eef67f80-1e14-4c90-a22b-aad4575b3ef9" providerId="ADAL" clId="{FC75A137-0438-4E64-A2F8-CF022979D0B8}" dt="2020-06-22T07:47:06.169" v="1323"/>
          <ac:inkMkLst>
            <pc:docMk/>
            <pc:sldMk cId="418640701" sldId="413"/>
            <ac:inkMk id="94" creationId="{281539E3-D589-44A1-A898-751A16C32A4B}"/>
          </ac:inkMkLst>
        </pc:inkChg>
        <pc:inkChg chg="mod">
          <ac:chgData name="仁園 呂" userId="eef67f80-1e14-4c90-a22b-aad4575b3ef9" providerId="ADAL" clId="{FC75A137-0438-4E64-A2F8-CF022979D0B8}" dt="2020-06-22T07:47:06.169" v="1323"/>
          <ac:inkMkLst>
            <pc:docMk/>
            <pc:sldMk cId="418640701" sldId="413"/>
            <ac:inkMk id="95" creationId="{4C13BF65-F757-4CAA-A5DE-24E4AA129C33}"/>
          </ac:inkMkLst>
        </pc:inkChg>
        <pc:inkChg chg="mod">
          <ac:chgData name="仁園 呂" userId="eef67f80-1e14-4c90-a22b-aad4575b3ef9" providerId="ADAL" clId="{FC75A137-0438-4E64-A2F8-CF022979D0B8}" dt="2020-06-22T07:47:06.169" v="1323"/>
          <ac:inkMkLst>
            <pc:docMk/>
            <pc:sldMk cId="418640701" sldId="413"/>
            <ac:inkMk id="96" creationId="{A087C319-6B50-43CF-8BAF-27ED0869CFF9}"/>
          </ac:inkMkLst>
        </pc:inkChg>
        <pc:inkChg chg="mod">
          <ac:chgData name="仁園 呂" userId="eef67f80-1e14-4c90-a22b-aad4575b3ef9" providerId="ADAL" clId="{FC75A137-0438-4E64-A2F8-CF022979D0B8}" dt="2020-06-22T07:47:06.169" v="1323"/>
          <ac:inkMkLst>
            <pc:docMk/>
            <pc:sldMk cId="418640701" sldId="413"/>
            <ac:inkMk id="97" creationId="{E7EA33D0-E06C-4C0D-A6A4-01292C4E75B4}"/>
          </ac:inkMkLst>
        </pc:inkChg>
        <pc:inkChg chg="mod">
          <ac:chgData name="仁園 呂" userId="eef67f80-1e14-4c90-a22b-aad4575b3ef9" providerId="ADAL" clId="{FC75A137-0438-4E64-A2F8-CF022979D0B8}" dt="2020-06-22T07:47:06.169" v="1323"/>
          <ac:inkMkLst>
            <pc:docMk/>
            <pc:sldMk cId="418640701" sldId="413"/>
            <ac:inkMk id="98" creationId="{7001743E-41CE-43E1-A3BD-F0386D9BC2CA}"/>
          </ac:inkMkLst>
        </pc:inkChg>
        <pc:inkChg chg="mod">
          <ac:chgData name="仁園 呂" userId="eef67f80-1e14-4c90-a22b-aad4575b3ef9" providerId="ADAL" clId="{FC75A137-0438-4E64-A2F8-CF022979D0B8}" dt="2020-06-22T07:47:06.169" v="1323"/>
          <ac:inkMkLst>
            <pc:docMk/>
            <pc:sldMk cId="418640701" sldId="413"/>
            <ac:inkMk id="99" creationId="{0384EC73-7816-424B-BCA8-686289963EE7}"/>
          </ac:inkMkLst>
        </pc:inkChg>
        <pc:inkChg chg="mod">
          <ac:chgData name="仁園 呂" userId="eef67f80-1e14-4c90-a22b-aad4575b3ef9" providerId="ADAL" clId="{FC75A137-0438-4E64-A2F8-CF022979D0B8}" dt="2020-06-22T07:47:06.169" v="1323"/>
          <ac:inkMkLst>
            <pc:docMk/>
            <pc:sldMk cId="418640701" sldId="413"/>
            <ac:inkMk id="100" creationId="{DBD19778-0A87-48C2-8045-B42B9D93C857}"/>
          </ac:inkMkLst>
        </pc:inkChg>
        <pc:inkChg chg="mod">
          <ac:chgData name="仁園 呂" userId="eef67f80-1e14-4c90-a22b-aad4575b3ef9" providerId="ADAL" clId="{FC75A137-0438-4E64-A2F8-CF022979D0B8}" dt="2020-06-22T07:47:06.169" v="1323"/>
          <ac:inkMkLst>
            <pc:docMk/>
            <pc:sldMk cId="418640701" sldId="413"/>
            <ac:inkMk id="101" creationId="{FA25FD96-F62C-475B-A931-6EE385AB7E3F}"/>
          </ac:inkMkLst>
        </pc:inkChg>
        <pc:inkChg chg="mod">
          <ac:chgData name="仁園 呂" userId="eef67f80-1e14-4c90-a22b-aad4575b3ef9" providerId="ADAL" clId="{FC75A137-0438-4E64-A2F8-CF022979D0B8}" dt="2020-06-22T07:47:06.169" v="1323"/>
          <ac:inkMkLst>
            <pc:docMk/>
            <pc:sldMk cId="418640701" sldId="413"/>
            <ac:inkMk id="102" creationId="{F6079445-EFB1-40F2-8D19-9697DEE5C49C}"/>
          </ac:inkMkLst>
        </pc:inkChg>
        <pc:inkChg chg="mod">
          <ac:chgData name="仁園 呂" userId="eef67f80-1e14-4c90-a22b-aad4575b3ef9" providerId="ADAL" clId="{FC75A137-0438-4E64-A2F8-CF022979D0B8}" dt="2020-06-22T07:47:06.169" v="1323"/>
          <ac:inkMkLst>
            <pc:docMk/>
            <pc:sldMk cId="418640701" sldId="413"/>
            <ac:inkMk id="103" creationId="{DE766B1D-CCC2-4801-816F-2C3BA7A3D518}"/>
          </ac:inkMkLst>
        </pc:inkChg>
        <pc:inkChg chg="mod">
          <ac:chgData name="仁園 呂" userId="eef67f80-1e14-4c90-a22b-aad4575b3ef9" providerId="ADAL" clId="{FC75A137-0438-4E64-A2F8-CF022979D0B8}" dt="2020-06-22T07:47:06.169" v="1323"/>
          <ac:inkMkLst>
            <pc:docMk/>
            <pc:sldMk cId="418640701" sldId="413"/>
            <ac:inkMk id="104" creationId="{0465D61A-8510-418B-B8C4-474CC3A4024E}"/>
          </ac:inkMkLst>
        </pc:inkChg>
        <pc:inkChg chg="mod">
          <ac:chgData name="仁園 呂" userId="eef67f80-1e14-4c90-a22b-aad4575b3ef9" providerId="ADAL" clId="{FC75A137-0438-4E64-A2F8-CF022979D0B8}" dt="2020-06-22T07:47:06.169" v="1323"/>
          <ac:inkMkLst>
            <pc:docMk/>
            <pc:sldMk cId="418640701" sldId="413"/>
            <ac:inkMk id="105" creationId="{131D0BB3-2B4E-4C56-9713-B3B05B364808}"/>
          </ac:inkMkLst>
        </pc:inkChg>
        <pc:inkChg chg="mod">
          <ac:chgData name="仁園 呂" userId="eef67f80-1e14-4c90-a22b-aad4575b3ef9" providerId="ADAL" clId="{FC75A137-0438-4E64-A2F8-CF022979D0B8}" dt="2020-06-22T07:47:06.169" v="1323"/>
          <ac:inkMkLst>
            <pc:docMk/>
            <pc:sldMk cId="418640701" sldId="413"/>
            <ac:inkMk id="106" creationId="{7A2BA9A1-70F9-49B5-956E-D621779DEE95}"/>
          </ac:inkMkLst>
        </pc:inkChg>
        <pc:inkChg chg="mod">
          <ac:chgData name="仁園 呂" userId="eef67f80-1e14-4c90-a22b-aad4575b3ef9" providerId="ADAL" clId="{FC75A137-0438-4E64-A2F8-CF022979D0B8}" dt="2020-06-22T07:47:06.169" v="1323"/>
          <ac:inkMkLst>
            <pc:docMk/>
            <pc:sldMk cId="418640701" sldId="413"/>
            <ac:inkMk id="107" creationId="{0C8AC329-4196-4A83-8558-D5E82F52C574}"/>
          </ac:inkMkLst>
        </pc:inkChg>
        <pc:inkChg chg="mod">
          <ac:chgData name="仁園 呂" userId="eef67f80-1e14-4c90-a22b-aad4575b3ef9" providerId="ADAL" clId="{FC75A137-0438-4E64-A2F8-CF022979D0B8}" dt="2020-06-22T07:47:06.169" v="1323"/>
          <ac:inkMkLst>
            <pc:docMk/>
            <pc:sldMk cId="418640701" sldId="413"/>
            <ac:inkMk id="108" creationId="{A723BDEF-5E41-4A1A-8691-F2ED81B6B481}"/>
          </ac:inkMkLst>
        </pc:inkChg>
        <pc:inkChg chg="mod">
          <ac:chgData name="仁園 呂" userId="eef67f80-1e14-4c90-a22b-aad4575b3ef9" providerId="ADAL" clId="{FC75A137-0438-4E64-A2F8-CF022979D0B8}" dt="2020-06-22T07:47:06.169" v="1323"/>
          <ac:inkMkLst>
            <pc:docMk/>
            <pc:sldMk cId="418640701" sldId="413"/>
            <ac:inkMk id="109" creationId="{63D44B09-201D-46D2-9ECF-97E178CBC887}"/>
          </ac:inkMkLst>
        </pc:inkChg>
        <pc:inkChg chg="mod">
          <ac:chgData name="仁園 呂" userId="eef67f80-1e14-4c90-a22b-aad4575b3ef9" providerId="ADAL" clId="{FC75A137-0438-4E64-A2F8-CF022979D0B8}" dt="2020-06-22T07:47:06.169" v="1323"/>
          <ac:inkMkLst>
            <pc:docMk/>
            <pc:sldMk cId="418640701" sldId="413"/>
            <ac:inkMk id="110" creationId="{D593200E-86F9-4860-8E98-A03D7A549A74}"/>
          </ac:inkMkLst>
        </pc:inkChg>
        <pc:inkChg chg="mod">
          <ac:chgData name="仁園 呂" userId="eef67f80-1e14-4c90-a22b-aad4575b3ef9" providerId="ADAL" clId="{FC75A137-0438-4E64-A2F8-CF022979D0B8}" dt="2020-06-22T07:47:06.169" v="1323"/>
          <ac:inkMkLst>
            <pc:docMk/>
            <pc:sldMk cId="418640701" sldId="413"/>
            <ac:inkMk id="111" creationId="{0310A54C-7BD3-4D8C-B310-EEFA26A63840}"/>
          </ac:inkMkLst>
        </pc:inkChg>
        <pc:inkChg chg="mod">
          <ac:chgData name="仁園 呂" userId="eef67f80-1e14-4c90-a22b-aad4575b3ef9" providerId="ADAL" clId="{FC75A137-0438-4E64-A2F8-CF022979D0B8}" dt="2020-06-22T07:47:06.169" v="1323"/>
          <ac:inkMkLst>
            <pc:docMk/>
            <pc:sldMk cId="418640701" sldId="413"/>
            <ac:inkMk id="112" creationId="{8B7A4898-EB8C-405D-9799-57C8CFA7C742}"/>
          </ac:inkMkLst>
        </pc:inkChg>
        <pc:inkChg chg="mod">
          <ac:chgData name="仁園 呂" userId="eef67f80-1e14-4c90-a22b-aad4575b3ef9" providerId="ADAL" clId="{FC75A137-0438-4E64-A2F8-CF022979D0B8}" dt="2020-06-22T07:47:06.169" v="1323"/>
          <ac:inkMkLst>
            <pc:docMk/>
            <pc:sldMk cId="418640701" sldId="413"/>
            <ac:inkMk id="113" creationId="{B67F742E-2617-491C-BE53-11D9B9B4744E}"/>
          </ac:inkMkLst>
        </pc:inkChg>
        <pc:inkChg chg="mod">
          <ac:chgData name="仁園 呂" userId="eef67f80-1e14-4c90-a22b-aad4575b3ef9" providerId="ADAL" clId="{FC75A137-0438-4E64-A2F8-CF022979D0B8}" dt="2020-06-22T07:47:06.169" v="1323"/>
          <ac:inkMkLst>
            <pc:docMk/>
            <pc:sldMk cId="418640701" sldId="413"/>
            <ac:inkMk id="114" creationId="{1DBE78FF-409D-4C06-8B54-094DABA85795}"/>
          </ac:inkMkLst>
        </pc:inkChg>
        <pc:inkChg chg="mod">
          <ac:chgData name="仁園 呂" userId="eef67f80-1e14-4c90-a22b-aad4575b3ef9" providerId="ADAL" clId="{FC75A137-0438-4E64-A2F8-CF022979D0B8}" dt="2020-06-22T07:47:06.169" v="1323"/>
          <ac:inkMkLst>
            <pc:docMk/>
            <pc:sldMk cId="418640701" sldId="413"/>
            <ac:inkMk id="115" creationId="{B9254D44-5448-49D1-BC89-155E5078B4EB}"/>
          </ac:inkMkLst>
        </pc:inkChg>
        <pc:inkChg chg="mod">
          <ac:chgData name="仁園 呂" userId="eef67f80-1e14-4c90-a22b-aad4575b3ef9" providerId="ADAL" clId="{FC75A137-0438-4E64-A2F8-CF022979D0B8}" dt="2020-06-22T07:47:06.169" v="1323"/>
          <ac:inkMkLst>
            <pc:docMk/>
            <pc:sldMk cId="418640701" sldId="413"/>
            <ac:inkMk id="116" creationId="{2F916F2A-8DCE-4316-A2CD-A60D32D0068F}"/>
          </ac:inkMkLst>
        </pc:inkChg>
        <pc:inkChg chg="mod">
          <ac:chgData name="仁園 呂" userId="eef67f80-1e14-4c90-a22b-aad4575b3ef9" providerId="ADAL" clId="{FC75A137-0438-4E64-A2F8-CF022979D0B8}" dt="2020-06-22T07:47:06.169" v="1323"/>
          <ac:inkMkLst>
            <pc:docMk/>
            <pc:sldMk cId="418640701" sldId="413"/>
            <ac:inkMk id="117" creationId="{39AFE149-2C25-4759-BE8E-439E44775BEA}"/>
          </ac:inkMkLst>
        </pc:inkChg>
        <pc:inkChg chg="mod">
          <ac:chgData name="仁園 呂" userId="eef67f80-1e14-4c90-a22b-aad4575b3ef9" providerId="ADAL" clId="{FC75A137-0438-4E64-A2F8-CF022979D0B8}" dt="2020-06-22T07:47:06.169" v="1323"/>
          <ac:inkMkLst>
            <pc:docMk/>
            <pc:sldMk cId="418640701" sldId="413"/>
            <ac:inkMk id="118" creationId="{A1C80DA6-FD58-427E-804A-CB4BD9BE8B12}"/>
          </ac:inkMkLst>
        </pc:inkChg>
        <pc:inkChg chg="mod">
          <ac:chgData name="仁園 呂" userId="eef67f80-1e14-4c90-a22b-aad4575b3ef9" providerId="ADAL" clId="{FC75A137-0438-4E64-A2F8-CF022979D0B8}" dt="2020-06-22T07:47:06.169" v="1323"/>
          <ac:inkMkLst>
            <pc:docMk/>
            <pc:sldMk cId="418640701" sldId="413"/>
            <ac:inkMk id="119" creationId="{EC46313E-CC64-4391-A0CB-84487BD112BF}"/>
          </ac:inkMkLst>
        </pc:inkChg>
        <pc:inkChg chg="mod">
          <ac:chgData name="仁園 呂" userId="eef67f80-1e14-4c90-a22b-aad4575b3ef9" providerId="ADAL" clId="{FC75A137-0438-4E64-A2F8-CF022979D0B8}" dt="2020-06-22T07:47:06.169" v="1323"/>
          <ac:inkMkLst>
            <pc:docMk/>
            <pc:sldMk cId="418640701" sldId="413"/>
            <ac:inkMk id="120" creationId="{DCA337A6-247F-4B5E-9484-FC7A08B5A66E}"/>
          </ac:inkMkLst>
        </pc:inkChg>
        <pc:inkChg chg="mod">
          <ac:chgData name="仁園 呂" userId="eef67f80-1e14-4c90-a22b-aad4575b3ef9" providerId="ADAL" clId="{FC75A137-0438-4E64-A2F8-CF022979D0B8}" dt="2020-06-22T07:47:06.169" v="1323"/>
          <ac:inkMkLst>
            <pc:docMk/>
            <pc:sldMk cId="418640701" sldId="413"/>
            <ac:inkMk id="121" creationId="{8B7D1DA9-66AB-40BB-9446-84C3E21A9646}"/>
          </ac:inkMkLst>
        </pc:inkChg>
        <pc:inkChg chg="mod">
          <ac:chgData name="仁園 呂" userId="eef67f80-1e14-4c90-a22b-aad4575b3ef9" providerId="ADAL" clId="{FC75A137-0438-4E64-A2F8-CF022979D0B8}" dt="2020-06-22T07:47:06.169" v="1323"/>
          <ac:inkMkLst>
            <pc:docMk/>
            <pc:sldMk cId="418640701" sldId="413"/>
            <ac:inkMk id="122" creationId="{13E42812-52BB-4C25-9631-8565D79D253E}"/>
          </ac:inkMkLst>
        </pc:inkChg>
        <pc:inkChg chg="mod">
          <ac:chgData name="仁園 呂" userId="eef67f80-1e14-4c90-a22b-aad4575b3ef9" providerId="ADAL" clId="{FC75A137-0438-4E64-A2F8-CF022979D0B8}" dt="2020-06-22T07:47:06.169" v="1323"/>
          <ac:inkMkLst>
            <pc:docMk/>
            <pc:sldMk cId="418640701" sldId="413"/>
            <ac:inkMk id="123" creationId="{D4DC87B4-5D67-47AF-B14C-34DAB870B9EC}"/>
          </ac:inkMkLst>
        </pc:inkChg>
        <pc:inkChg chg="mod">
          <ac:chgData name="仁園 呂" userId="eef67f80-1e14-4c90-a22b-aad4575b3ef9" providerId="ADAL" clId="{FC75A137-0438-4E64-A2F8-CF022979D0B8}" dt="2020-06-22T07:47:06.169" v="1323"/>
          <ac:inkMkLst>
            <pc:docMk/>
            <pc:sldMk cId="418640701" sldId="413"/>
            <ac:inkMk id="124" creationId="{62A0F6CB-338A-45EB-8AA5-3AED6D893FDF}"/>
          </ac:inkMkLst>
        </pc:inkChg>
        <pc:inkChg chg="mod">
          <ac:chgData name="仁園 呂" userId="eef67f80-1e14-4c90-a22b-aad4575b3ef9" providerId="ADAL" clId="{FC75A137-0438-4E64-A2F8-CF022979D0B8}" dt="2020-06-22T07:47:06.169" v="1323"/>
          <ac:inkMkLst>
            <pc:docMk/>
            <pc:sldMk cId="418640701" sldId="413"/>
            <ac:inkMk id="125" creationId="{65AF1192-210C-4773-B525-E4EFD2B49C39}"/>
          </ac:inkMkLst>
        </pc:inkChg>
        <pc:inkChg chg="mod">
          <ac:chgData name="仁園 呂" userId="eef67f80-1e14-4c90-a22b-aad4575b3ef9" providerId="ADAL" clId="{FC75A137-0438-4E64-A2F8-CF022979D0B8}" dt="2020-06-22T07:47:06.169" v="1323"/>
          <ac:inkMkLst>
            <pc:docMk/>
            <pc:sldMk cId="418640701" sldId="413"/>
            <ac:inkMk id="126" creationId="{C9B1C5A8-F4DB-483E-843B-75C02FE58EAF}"/>
          </ac:inkMkLst>
        </pc:inkChg>
        <pc:inkChg chg="mod">
          <ac:chgData name="仁園 呂" userId="eef67f80-1e14-4c90-a22b-aad4575b3ef9" providerId="ADAL" clId="{FC75A137-0438-4E64-A2F8-CF022979D0B8}" dt="2020-06-22T07:47:06.169" v="1323"/>
          <ac:inkMkLst>
            <pc:docMk/>
            <pc:sldMk cId="418640701" sldId="413"/>
            <ac:inkMk id="127" creationId="{216C66A5-5A22-45AA-905E-35134509532F}"/>
          </ac:inkMkLst>
        </pc:inkChg>
        <pc:inkChg chg="mod">
          <ac:chgData name="仁園 呂" userId="eef67f80-1e14-4c90-a22b-aad4575b3ef9" providerId="ADAL" clId="{FC75A137-0438-4E64-A2F8-CF022979D0B8}" dt="2020-06-22T07:47:06.169" v="1323"/>
          <ac:inkMkLst>
            <pc:docMk/>
            <pc:sldMk cId="418640701" sldId="413"/>
            <ac:inkMk id="128" creationId="{0AF9CAD2-1D39-4CAC-B838-E11A575836A3}"/>
          </ac:inkMkLst>
        </pc:inkChg>
        <pc:inkChg chg="mod">
          <ac:chgData name="仁園 呂" userId="eef67f80-1e14-4c90-a22b-aad4575b3ef9" providerId="ADAL" clId="{FC75A137-0438-4E64-A2F8-CF022979D0B8}" dt="2020-06-22T07:47:57.440" v="1324"/>
          <ac:inkMkLst>
            <pc:docMk/>
            <pc:sldMk cId="418640701" sldId="413"/>
            <ac:inkMk id="129" creationId="{F089EF8D-3F65-4FA8-8E08-60E6D2991DFC}"/>
          </ac:inkMkLst>
        </pc:inkChg>
        <pc:inkChg chg="mod">
          <ac:chgData name="仁園 呂" userId="eef67f80-1e14-4c90-a22b-aad4575b3ef9" providerId="ADAL" clId="{FC75A137-0438-4E64-A2F8-CF022979D0B8}" dt="2020-06-22T07:47:57.440" v="1324"/>
          <ac:inkMkLst>
            <pc:docMk/>
            <pc:sldMk cId="418640701" sldId="413"/>
            <ac:inkMk id="130" creationId="{4A38D122-CE7F-4E0A-ADB7-E20DEF571E9F}"/>
          </ac:inkMkLst>
        </pc:inkChg>
        <pc:inkChg chg="mod">
          <ac:chgData name="仁園 呂" userId="eef67f80-1e14-4c90-a22b-aad4575b3ef9" providerId="ADAL" clId="{FC75A137-0438-4E64-A2F8-CF022979D0B8}" dt="2020-06-22T07:47:57.440" v="1324"/>
          <ac:inkMkLst>
            <pc:docMk/>
            <pc:sldMk cId="418640701" sldId="413"/>
            <ac:inkMk id="131" creationId="{E9D75B0F-0D29-4094-8F7C-769738422B44}"/>
          </ac:inkMkLst>
        </pc:inkChg>
        <pc:inkChg chg="mod">
          <ac:chgData name="仁園 呂" userId="eef67f80-1e14-4c90-a22b-aad4575b3ef9" providerId="ADAL" clId="{FC75A137-0438-4E64-A2F8-CF022979D0B8}" dt="2020-06-22T07:48:04.270" v="1325"/>
          <ac:inkMkLst>
            <pc:docMk/>
            <pc:sldMk cId="418640701" sldId="413"/>
            <ac:inkMk id="133" creationId="{7AF1B082-C1F3-42E0-B013-D4B2FBC82623}"/>
          </ac:inkMkLst>
        </pc:inkChg>
        <pc:inkChg chg="mod">
          <ac:chgData name="仁園 呂" userId="eef67f80-1e14-4c90-a22b-aad4575b3ef9" providerId="ADAL" clId="{FC75A137-0438-4E64-A2F8-CF022979D0B8}" dt="2020-06-22T07:48:04.270" v="1325"/>
          <ac:inkMkLst>
            <pc:docMk/>
            <pc:sldMk cId="418640701" sldId="413"/>
            <ac:inkMk id="134" creationId="{42B6E074-AFDB-445E-A5CE-CAA16C059336}"/>
          </ac:inkMkLst>
        </pc:inkChg>
        <pc:inkChg chg="mod">
          <ac:chgData name="仁園 呂" userId="eef67f80-1e14-4c90-a22b-aad4575b3ef9" providerId="ADAL" clId="{FC75A137-0438-4E64-A2F8-CF022979D0B8}" dt="2020-06-22T07:48:04.270" v="1325"/>
          <ac:inkMkLst>
            <pc:docMk/>
            <pc:sldMk cId="418640701" sldId="413"/>
            <ac:inkMk id="135" creationId="{2B9C6F16-5296-44E6-A4BE-E481B94715E4}"/>
          </ac:inkMkLst>
        </pc:inkChg>
        <pc:inkChg chg="mod">
          <ac:chgData name="仁園 呂" userId="eef67f80-1e14-4c90-a22b-aad4575b3ef9" providerId="ADAL" clId="{FC75A137-0438-4E64-A2F8-CF022979D0B8}" dt="2020-06-22T07:48:15.754" v="1326"/>
          <ac:inkMkLst>
            <pc:docMk/>
            <pc:sldMk cId="418640701" sldId="413"/>
            <ac:inkMk id="137" creationId="{ED0AE9FB-056B-4273-BF59-2DD65F0DCD09}"/>
          </ac:inkMkLst>
        </pc:inkChg>
        <pc:inkChg chg="mod">
          <ac:chgData name="仁園 呂" userId="eef67f80-1e14-4c90-a22b-aad4575b3ef9" providerId="ADAL" clId="{FC75A137-0438-4E64-A2F8-CF022979D0B8}" dt="2020-06-22T07:48:15.754" v="1326"/>
          <ac:inkMkLst>
            <pc:docMk/>
            <pc:sldMk cId="418640701" sldId="413"/>
            <ac:inkMk id="138" creationId="{106B9C71-CFDE-479C-B407-ED05C2ED4F9C}"/>
          </ac:inkMkLst>
        </pc:inkChg>
        <pc:inkChg chg="mod">
          <ac:chgData name="仁園 呂" userId="eef67f80-1e14-4c90-a22b-aad4575b3ef9" providerId="ADAL" clId="{FC75A137-0438-4E64-A2F8-CF022979D0B8}" dt="2020-06-22T07:48:32.180" v="1329"/>
          <ac:inkMkLst>
            <pc:docMk/>
            <pc:sldMk cId="418640701" sldId="413"/>
            <ac:inkMk id="140" creationId="{B1A7E05A-EEA5-4838-96A6-01300396676A}"/>
          </ac:inkMkLst>
        </pc:inkChg>
        <pc:inkChg chg="mod">
          <ac:chgData name="仁園 呂" userId="eef67f80-1e14-4c90-a22b-aad4575b3ef9" providerId="ADAL" clId="{FC75A137-0438-4E64-A2F8-CF022979D0B8}" dt="2020-06-22T07:48:32.180" v="1329"/>
          <ac:inkMkLst>
            <pc:docMk/>
            <pc:sldMk cId="418640701" sldId="413"/>
            <ac:inkMk id="141" creationId="{9064AFBE-FD61-42ED-8BFB-684B46AF9868}"/>
          </ac:inkMkLst>
        </pc:inkChg>
        <pc:inkChg chg="mod">
          <ac:chgData name="仁園 呂" userId="eef67f80-1e14-4c90-a22b-aad4575b3ef9" providerId="ADAL" clId="{FC75A137-0438-4E64-A2F8-CF022979D0B8}" dt="2020-06-22T07:48:32.180" v="1329"/>
          <ac:inkMkLst>
            <pc:docMk/>
            <pc:sldMk cId="418640701" sldId="413"/>
            <ac:inkMk id="143" creationId="{61CB79E4-42F9-4E02-93E5-B9896C90A054}"/>
          </ac:inkMkLst>
        </pc:inkChg>
        <pc:inkChg chg="mod">
          <ac:chgData name="仁園 呂" userId="eef67f80-1e14-4c90-a22b-aad4575b3ef9" providerId="ADAL" clId="{FC75A137-0438-4E64-A2F8-CF022979D0B8}" dt="2020-06-22T07:48:32.180" v="1329"/>
          <ac:inkMkLst>
            <pc:docMk/>
            <pc:sldMk cId="418640701" sldId="413"/>
            <ac:inkMk id="144" creationId="{D6ED85CF-A280-40A8-993F-68D371114623}"/>
          </ac:inkMkLst>
        </pc:inkChg>
        <pc:inkChg chg="mod">
          <ac:chgData name="仁園 呂" userId="eef67f80-1e14-4c90-a22b-aad4575b3ef9" providerId="ADAL" clId="{FC75A137-0438-4E64-A2F8-CF022979D0B8}" dt="2020-06-22T07:48:32.180" v="1329"/>
          <ac:inkMkLst>
            <pc:docMk/>
            <pc:sldMk cId="418640701" sldId="413"/>
            <ac:inkMk id="145" creationId="{146BD10B-14B3-4F32-9021-4E60822C620B}"/>
          </ac:inkMkLst>
        </pc:inkChg>
        <pc:inkChg chg="mod">
          <ac:chgData name="仁園 呂" userId="eef67f80-1e14-4c90-a22b-aad4575b3ef9" providerId="ADAL" clId="{FC75A137-0438-4E64-A2F8-CF022979D0B8}" dt="2020-06-22T07:48:32.180" v="1329"/>
          <ac:inkMkLst>
            <pc:docMk/>
            <pc:sldMk cId="418640701" sldId="413"/>
            <ac:inkMk id="146" creationId="{9303EC3E-BB2B-4C1C-B6B5-1CD0CDBD80A7}"/>
          </ac:inkMkLst>
        </pc:inkChg>
        <pc:inkChg chg="mod">
          <ac:chgData name="仁園 呂" userId="eef67f80-1e14-4c90-a22b-aad4575b3ef9" providerId="ADAL" clId="{FC75A137-0438-4E64-A2F8-CF022979D0B8}" dt="2020-06-22T07:48:32.180" v="1329"/>
          <ac:inkMkLst>
            <pc:docMk/>
            <pc:sldMk cId="418640701" sldId="413"/>
            <ac:inkMk id="148" creationId="{D8853ABA-6BCA-4B94-B504-C39B36FCA291}"/>
          </ac:inkMkLst>
        </pc:inkChg>
        <pc:inkChg chg="mod">
          <ac:chgData name="仁園 呂" userId="eef67f80-1e14-4c90-a22b-aad4575b3ef9" providerId="ADAL" clId="{FC75A137-0438-4E64-A2F8-CF022979D0B8}" dt="2020-06-22T07:48:32.180" v="1329"/>
          <ac:inkMkLst>
            <pc:docMk/>
            <pc:sldMk cId="418640701" sldId="413"/>
            <ac:inkMk id="149" creationId="{ACAA8EAE-3B9B-4E82-B0F3-4F4B44464197}"/>
          </ac:inkMkLst>
        </pc:inkChg>
        <pc:inkChg chg="mod">
          <ac:chgData name="仁園 呂" userId="eef67f80-1e14-4c90-a22b-aad4575b3ef9" providerId="ADAL" clId="{FC75A137-0438-4E64-A2F8-CF022979D0B8}" dt="2020-06-22T07:48:32.180" v="1329"/>
          <ac:inkMkLst>
            <pc:docMk/>
            <pc:sldMk cId="418640701" sldId="413"/>
            <ac:inkMk id="150" creationId="{03D4BFE1-72E3-43BF-998A-2F59A4D0726B}"/>
          </ac:inkMkLst>
        </pc:inkChg>
        <pc:inkChg chg="mod">
          <ac:chgData name="仁園 呂" userId="eef67f80-1e14-4c90-a22b-aad4575b3ef9" providerId="ADAL" clId="{FC75A137-0438-4E64-A2F8-CF022979D0B8}" dt="2020-06-22T07:48:32.180" v="1329"/>
          <ac:inkMkLst>
            <pc:docMk/>
            <pc:sldMk cId="418640701" sldId="413"/>
            <ac:inkMk id="151" creationId="{86C91549-CFB3-44DE-9CC7-CE6E756D0DA1}"/>
          </ac:inkMkLst>
        </pc:inkChg>
        <pc:inkChg chg="mod">
          <ac:chgData name="仁園 呂" userId="eef67f80-1e14-4c90-a22b-aad4575b3ef9" providerId="ADAL" clId="{FC75A137-0438-4E64-A2F8-CF022979D0B8}" dt="2020-06-22T07:48:32.180" v="1329"/>
          <ac:inkMkLst>
            <pc:docMk/>
            <pc:sldMk cId="418640701" sldId="413"/>
            <ac:inkMk id="152" creationId="{C9B60736-48CE-4BCB-8AEB-EC845580631A}"/>
          </ac:inkMkLst>
        </pc:inkChg>
        <pc:inkChg chg="mod">
          <ac:chgData name="仁園 呂" userId="eef67f80-1e14-4c90-a22b-aad4575b3ef9" providerId="ADAL" clId="{FC75A137-0438-4E64-A2F8-CF022979D0B8}" dt="2020-06-22T07:48:32.180" v="1329"/>
          <ac:inkMkLst>
            <pc:docMk/>
            <pc:sldMk cId="418640701" sldId="413"/>
            <ac:inkMk id="153" creationId="{9B56B3A0-35B0-4D4D-8289-291A6A9BEDA1}"/>
          </ac:inkMkLst>
        </pc:inkChg>
        <pc:inkChg chg="mod">
          <ac:chgData name="仁園 呂" userId="eef67f80-1e14-4c90-a22b-aad4575b3ef9" providerId="ADAL" clId="{FC75A137-0438-4E64-A2F8-CF022979D0B8}" dt="2020-06-22T07:48:32.180" v="1329"/>
          <ac:inkMkLst>
            <pc:docMk/>
            <pc:sldMk cId="418640701" sldId="413"/>
            <ac:inkMk id="154" creationId="{4E96A674-B1F2-4D5E-BFD2-AEFD9C8E361E}"/>
          </ac:inkMkLst>
        </pc:inkChg>
        <pc:inkChg chg="mod">
          <ac:chgData name="仁園 呂" userId="eef67f80-1e14-4c90-a22b-aad4575b3ef9" providerId="ADAL" clId="{FC75A137-0438-4E64-A2F8-CF022979D0B8}" dt="2020-06-22T07:48:32.180" v="1329"/>
          <ac:inkMkLst>
            <pc:docMk/>
            <pc:sldMk cId="418640701" sldId="413"/>
            <ac:inkMk id="155" creationId="{059FE87C-80FB-4D27-9AD0-D19C7285A6ED}"/>
          </ac:inkMkLst>
        </pc:inkChg>
        <pc:inkChg chg="mod">
          <ac:chgData name="仁園 呂" userId="eef67f80-1e14-4c90-a22b-aad4575b3ef9" providerId="ADAL" clId="{FC75A137-0438-4E64-A2F8-CF022979D0B8}" dt="2020-06-22T07:48:32.180" v="1329"/>
          <ac:inkMkLst>
            <pc:docMk/>
            <pc:sldMk cId="418640701" sldId="413"/>
            <ac:inkMk id="156" creationId="{100AAA1D-1082-4FDA-9FD3-D2D296DF387C}"/>
          </ac:inkMkLst>
        </pc:inkChg>
        <pc:inkChg chg="mod">
          <ac:chgData name="仁園 呂" userId="eef67f80-1e14-4c90-a22b-aad4575b3ef9" providerId="ADAL" clId="{FC75A137-0438-4E64-A2F8-CF022979D0B8}" dt="2020-06-22T07:48:32.180" v="1329"/>
          <ac:inkMkLst>
            <pc:docMk/>
            <pc:sldMk cId="418640701" sldId="413"/>
            <ac:inkMk id="157" creationId="{06FBB9F7-7F54-47CA-B108-4CF9588CE9B9}"/>
          </ac:inkMkLst>
        </pc:inkChg>
        <pc:inkChg chg="mod">
          <ac:chgData name="仁園 呂" userId="eef67f80-1e14-4c90-a22b-aad4575b3ef9" providerId="ADAL" clId="{FC75A137-0438-4E64-A2F8-CF022979D0B8}" dt="2020-06-22T07:48:32.180" v="1329"/>
          <ac:inkMkLst>
            <pc:docMk/>
            <pc:sldMk cId="418640701" sldId="413"/>
            <ac:inkMk id="158" creationId="{F7DCFB22-444B-4AEE-8F7D-95F7835E65D2}"/>
          </ac:inkMkLst>
        </pc:inkChg>
        <pc:inkChg chg="mod">
          <ac:chgData name="仁園 呂" userId="eef67f80-1e14-4c90-a22b-aad4575b3ef9" providerId="ADAL" clId="{FC75A137-0438-4E64-A2F8-CF022979D0B8}" dt="2020-06-22T07:48:32.180" v="1329"/>
          <ac:inkMkLst>
            <pc:docMk/>
            <pc:sldMk cId="418640701" sldId="413"/>
            <ac:inkMk id="159" creationId="{8184C789-EFE6-40BC-9F4A-BDFAB1928EF8}"/>
          </ac:inkMkLst>
        </pc:inkChg>
        <pc:inkChg chg="mod">
          <ac:chgData name="仁園 呂" userId="eef67f80-1e14-4c90-a22b-aad4575b3ef9" providerId="ADAL" clId="{FC75A137-0438-4E64-A2F8-CF022979D0B8}" dt="2020-06-22T07:48:32.180" v="1329"/>
          <ac:inkMkLst>
            <pc:docMk/>
            <pc:sldMk cId="418640701" sldId="413"/>
            <ac:inkMk id="160" creationId="{19E659D9-7AC6-480B-B1CE-3F870DA85E71}"/>
          </ac:inkMkLst>
        </pc:inkChg>
        <pc:inkChg chg="mod">
          <ac:chgData name="仁園 呂" userId="eef67f80-1e14-4c90-a22b-aad4575b3ef9" providerId="ADAL" clId="{FC75A137-0438-4E64-A2F8-CF022979D0B8}" dt="2020-06-22T07:48:32.180" v="1329"/>
          <ac:inkMkLst>
            <pc:docMk/>
            <pc:sldMk cId="418640701" sldId="413"/>
            <ac:inkMk id="161" creationId="{D2CA9013-B804-45AE-8579-4C2E04305A72}"/>
          </ac:inkMkLst>
        </pc:inkChg>
        <pc:inkChg chg="mod">
          <ac:chgData name="仁園 呂" userId="eef67f80-1e14-4c90-a22b-aad4575b3ef9" providerId="ADAL" clId="{FC75A137-0438-4E64-A2F8-CF022979D0B8}" dt="2020-06-22T07:48:32.180" v="1329"/>
          <ac:inkMkLst>
            <pc:docMk/>
            <pc:sldMk cId="418640701" sldId="413"/>
            <ac:inkMk id="162" creationId="{4CB6C25F-01AE-4FB5-A359-170B7DA8DFC1}"/>
          </ac:inkMkLst>
        </pc:inkChg>
        <pc:inkChg chg="mod">
          <ac:chgData name="仁園 呂" userId="eef67f80-1e14-4c90-a22b-aad4575b3ef9" providerId="ADAL" clId="{FC75A137-0438-4E64-A2F8-CF022979D0B8}" dt="2020-06-22T07:48:42.923" v="1331"/>
          <ac:inkMkLst>
            <pc:docMk/>
            <pc:sldMk cId="418640701" sldId="413"/>
            <ac:inkMk id="164" creationId="{69960807-E85F-45CD-92CA-C08A2FF8BC91}"/>
          </ac:inkMkLst>
        </pc:inkChg>
        <pc:inkChg chg="mod">
          <ac:chgData name="仁園 呂" userId="eef67f80-1e14-4c90-a22b-aad4575b3ef9" providerId="ADAL" clId="{FC75A137-0438-4E64-A2F8-CF022979D0B8}" dt="2020-06-22T07:48:42.923" v="1331"/>
          <ac:inkMkLst>
            <pc:docMk/>
            <pc:sldMk cId="418640701" sldId="413"/>
            <ac:inkMk id="165" creationId="{08621E6C-CD4E-4575-B1D7-369A259DA258}"/>
          </ac:inkMkLst>
        </pc:inkChg>
        <pc:inkChg chg="mod">
          <ac:chgData name="仁園 呂" userId="eef67f80-1e14-4c90-a22b-aad4575b3ef9" providerId="ADAL" clId="{FC75A137-0438-4E64-A2F8-CF022979D0B8}" dt="2020-06-22T07:48:42.923" v="1331"/>
          <ac:inkMkLst>
            <pc:docMk/>
            <pc:sldMk cId="418640701" sldId="413"/>
            <ac:inkMk id="166" creationId="{1C6E84BF-4EEB-4EC1-9053-4E46B8A65CE2}"/>
          </ac:inkMkLst>
        </pc:inkChg>
        <pc:inkChg chg="mod">
          <ac:chgData name="仁園 呂" userId="eef67f80-1e14-4c90-a22b-aad4575b3ef9" providerId="ADAL" clId="{FC75A137-0438-4E64-A2F8-CF022979D0B8}" dt="2020-06-22T07:48:42.923" v="1331"/>
          <ac:inkMkLst>
            <pc:docMk/>
            <pc:sldMk cId="418640701" sldId="413"/>
            <ac:inkMk id="167" creationId="{BB1D714A-5F4E-4E84-AE9D-323CAFCF3E62}"/>
          </ac:inkMkLst>
        </pc:inkChg>
        <pc:inkChg chg="mod">
          <ac:chgData name="仁園 呂" userId="eef67f80-1e14-4c90-a22b-aad4575b3ef9" providerId="ADAL" clId="{FC75A137-0438-4E64-A2F8-CF022979D0B8}" dt="2020-06-22T07:48:42.923" v="1331"/>
          <ac:inkMkLst>
            <pc:docMk/>
            <pc:sldMk cId="418640701" sldId="413"/>
            <ac:inkMk id="169" creationId="{4D89C8AB-25AB-4720-841A-4B7BDF371478}"/>
          </ac:inkMkLst>
        </pc:inkChg>
        <pc:inkChg chg="mod">
          <ac:chgData name="仁園 呂" userId="eef67f80-1e14-4c90-a22b-aad4575b3ef9" providerId="ADAL" clId="{FC75A137-0438-4E64-A2F8-CF022979D0B8}" dt="2020-06-22T07:48:42.923" v="1331"/>
          <ac:inkMkLst>
            <pc:docMk/>
            <pc:sldMk cId="418640701" sldId="413"/>
            <ac:inkMk id="170" creationId="{E18CBBF8-01C1-4036-B697-389C034C370C}"/>
          </ac:inkMkLst>
        </pc:inkChg>
        <pc:inkChg chg="mod">
          <ac:chgData name="仁園 呂" userId="eef67f80-1e14-4c90-a22b-aad4575b3ef9" providerId="ADAL" clId="{FC75A137-0438-4E64-A2F8-CF022979D0B8}" dt="2020-06-22T07:48:42.923" v="1331"/>
          <ac:inkMkLst>
            <pc:docMk/>
            <pc:sldMk cId="418640701" sldId="413"/>
            <ac:inkMk id="171" creationId="{93C65CDA-3464-406B-9E85-1AD3BBCA638A}"/>
          </ac:inkMkLst>
        </pc:inkChg>
        <pc:inkChg chg="mod">
          <ac:chgData name="仁園 呂" userId="eef67f80-1e14-4c90-a22b-aad4575b3ef9" providerId="ADAL" clId="{FC75A137-0438-4E64-A2F8-CF022979D0B8}" dt="2020-06-22T07:48:42.923" v="1331"/>
          <ac:inkMkLst>
            <pc:docMk/>
            <pc:sldMk cId="418640701" sldId="413"/>
            <ac:inkMk id="172" creationId="{B5414997-A215-4B50-BC92-B9AF656FF98F}"/>
          </ac:inkMkLst>
        </pc:inkChg>
        <pc:inkChg chg="mod">
          <ac:chgData name="仁園 呂" userId="eef67f80-1e14-4c90-a22b-aad4575b3ef9" providerId="ADAL" clId="{FC75A137-0438-4E64-A2F8-CF022979D0B8}" dt="2020-06-22T07:48:42.923" v="1331"/>
          <ac:inkMkLst>
            <pc:docMk/>
            <pc:sldMk cId="418640701" sldId="413"/>
            <ac:inkMk id="173" creationId="{F0E9A1D8-D9BC-47E6-9FA1-F7E95B7E96E0}"/>
          </ac:inkMkLst>
        </pc:inkChg>
        <pc:inkChg chg="mod">
          <ac:chgData name="仁園 呂" userId="eef67f80-1e14-4c90-a22b-aad4575b3ef9" providerId="ADAL" clId="{FC75A137-0438-4E64-A2F8-CF022979D0B8}" dt="2020-06-22T07:48:42.923" v="1331"/>
          <ac:inkMkLst>
            <pc:docMk/>
            <pc:sldMk cId="418640701" sldId="413"/>
            <ac:inkMk id="174" creationId="{AED630B7-D9DD-41A1-911A-8B1298E24192}"/>
          </ac:inkMkLst>
        </pc:inkChg>
        <pc:inkChg chg="mod">
          <ac:chgData name="仁園 呂" userId="eef67f80-1e14-4c90-a22b-aad4575b3ef9" providerId="ADAL" clId="{FC75A137-0438-4E64-A2F8-CF022979D0B8}" dt="2020-06-22T07:48:42.923" v="1331"/>
          <ac:inkMkLst>
            <pc:docMk/>
            <pc:sldMk cId="418640701" sldId="413"/>
            <ac:inkMk id="175" creationId="{F463C4E9-1242-414D-8B8C-02011B00D8C6}"/>
          </ac:inkMkLst>
        </pc:inkChg>
        <pc:inkChg chg="mod">
          <ac:chgData name="仁園 呂" userId="eef67f80-1e14-4c90-a22b-aad4575b3ef9" providerId="ADAL" clId="{FC75A137-0438-4E64-A2F8-CF022979D0B8}" dt="2020-06-22T07:49:18.179" v="1333"/>
          <ac:inkMkLst>
            <pc:docMk/>
            <pc:sldMk cId="418640701" sldId="413"/>
            <ac:inkMk id="178" creationId="{00DBC94B-4BBE-4F87-9DAE-B4BD0E48AC87}"/>
          </ac:inkMkLst>
        </pc:inkChg>
        <pc:inkChg chg="mod">
          <ac:chgData name="仁園 呂" userId="eef67f80-1e14-4c90-a22b-aad4575b3ef9" providerId="ADAL" clId="{FC75A137-0438-4E64-A2F8-CF022979D0B8}" dt="2020-06-22T07:49:18.179" v="1333"/>
          <ac:inkMkLst>
            <pc:docMk/>
            <pc:sldMk cId="418640701" sldId="413"/>
            <ac:inkMk id="179" creationId="{D07CC12D-29C9-4CC0-910E-F86A9487EF95}"/>
          </ac:inkMkLst>
        </pc:inkChg>
        <pc:inkChg chg="mod">
          <ac:chgData name="仁園 呂" userId="eef67f80-1e14-4c90-a22b-aad4575b3ef9" providerId="ADAL" clId="{FC75A137-0438-4E64-A2F8-CF022979D0B8}" dt="2020-06-22T07:49:18.179" v="1333"/>
          <ac:inkMkLst>
            <pc:docMk/>
            <pc:sldMk cId="418640701" sldId="413"/>
            <ac:inkMk id="181" creationId="{90B6FB6B-C5B0-4AE4-9FBC-AD753C8A5AA5}"/>
          </ac:inkMkLst>
        </pc:inkChg>
        <pc:inkChg chg="mod">
          <ac:chgData name="仁園 呂" userId="eef67f80-1e14-4c90-a22b-aad4575b3ef9" providerId="ADAL" clId="{FC75A137-0438-4E64-A2F8-CF022979D0B8}" dt="2020-06-22T07:49:18.179" v="1333"/>
          <ac:inkMkLst>
            <pc:docMk/>
            <pc:sldMk cId="418640701" sldId="413"/>
            <ac:inkMk id="182" creationId="{EC85C798-081A-46C6-9D1A-61EB06497C1E}"/>
          </ac:inkMkLst>
        </pc:inkChg>
        <pc:inkChg chg="mod">
          <ac:chgData name="仁園 呂" userId="eef67f80-1e14-4c90-a22b-aad4575b3ef9" providerId="ADAL" clId="{FC75A137-0438-4E64-A2F8-CF022979D0B8}" dt="2020-06-22T07:49:18.179" v="1333"/>
          <ac:inkMkLst>
            <pc:docMk/>
            <pc:sldMk cId="418640701" sldId="413"/>
            <ac:inkMk id="183" creationId="{932A8BC5-CC2B-4090-8D3E-9808640105C2}"/>
          </ac:inkMkLst>
        </pc:inkChg>
        <pc:inkChg chg="mod">
          <ac:chgData name="仁園 呂" userId="eef67f80-1e14-4c90-a22b-aad4575b3ef9" providerId="ADAL" clId="{FC75A137-0438-4E64-A2F8-CF022979D0B8}" dt="2020-06-22T07:49:18.179" v="1333"/>
          <ac:inkMkLst>
            <pc:docMk/>
            <pc:sldMk cId="418640701" sldId="413"/>
            <ac:inkMk id="184" creationId="{C352FFE1-B5D2-4D57-87F1-93904555ABB9}"/>
          </ac:inkMkLst>
        </pc:inkChg>
        <pc:inkChg chg="mod">
          <ac:chgData name="仁園 呂" userId="eef67f80-1e14-4c90-a22b-aad4575b3ef9" providerId="ADAL" clId="{FC75A137-0438-4E64-A2F8-CF022979D0B8}" dt="2020-06-22T07:49:18.179" v="1333"/>
          <ac:inkMkLst>
            <pc:docMk/>
            <pc:sldMk cId="418640701" sldId="413"/>
            <ac:inkMk id="185" creationId="{0E6403B3-4318-47D2-8709-4A391BFB1CE2}"/>
          </ac:inkMkLst>
        </pc:inkChg>
        <pc:inkChg chg="mod">
          <ac:chgData name="仁園 呂" userId="eef67f80-1e14-4c90-a22b-aad4575b3ef9" providerId="ADAL" clId="{FC75A137-0438-4E64-A2F8-CF022979D0B8}" dt="2020-06-22T07:49:18.179" v="1333"/>
          <ac:inkMkLst>
            <pc:docMk/>
            <pc:sldMk cId="418640701" sldId="413"/>
            <ac:inkMk id="186" creationId="{0AC69FBC-8B8D-4755-8F7B-2B38CDDF795F}"/>
          </ac:inkMkLst>
        </pc:inkChg>
        <pc:inkChg chg="mod">
          <ac:chgData name="仁園 呂" userId="eef67f80-1e14-4c90-a22b-aad4575b3ef9" providerId="ADAL" clId="{FC75A137-0438-4E64-A2F8-CF022979D0B8}" dt="2020-06-22T07:49:18.179" v="1333"/>
          <ac:inkMkLst>
            <pc:docMk/>
            <pc:sldMk cId="418640701" sldId="413"/>
            <ac:inkMk id="187" creationId="{B545C4E8-95EC-49F0-A29F-8DF8F2932E64}"/>
          </ac:inkMkLst>
        </pc:inkChg>
        <pc:inkChg chg="mod">
          <ac:chgData name="仁園 呂" userId="eef67f80-1e14-4c90-a22b-aad4575b3ef9" providerId="ADAL" clId="{FC75A137-0438-4E64-A2F8-CF022979D0B8}" dt="2020-06-22T07:49:18.179" v="1333"/>
          <ac:inkMkLst>
            <pc:docMk/>
            <pc:sldMk cId="418640701" sldId="413"/>
            <ac:inkMk id="188" creationId="{AF9F0682-0399-47E2-AB32-B393C6505A99}"/>
          </ac:inkMkLst>
        </pc:inkChg>
        <pc:inkChg chg="mod">
          <ac:chgData name="仁園 呂" userId="eef67f80-1e14-4c90-a22b-aad4575b3ef9" providerId="ADAL" clId="{FC75A137-0438-4E64-A2F8-CF022979D0B8}" dt="2020-06-22T07:49:18.179" v="1333"/>
          <ac:inkMkLst>
            <pc:docMk/>
            <pc:sldMk cId="418640701" sldId="413"/>
            <ac:inkMk id="189" creationId="{B5E2DA0E-EEEA-4A88-95E6-6345FAC4F264}"/>
          </ac:inkMkLst>
        </pc:inkChg>
        <pc:inkChg chg="mod">
          <ac:chgData name="仁園 呂" userId="eef67f80-1e14-4c90-a22b-aad4575b3ef9" providerId="ADAL" clId="{FC75A137-0438-4E64-A2F8-CF022979D0B8}" dt="2020-06-22T07:49:18.179" v="1333"/>
          <ac:inkMkLst>
            <pc:docMk/>
            <pc:sldMk cId="418640701" sldId="413"/>
            <ac:inkMk id="190" creationId="{67891CFF-2DB7-4470-93F6-CF43368738EF}"/>
          </ac:inkMkLst>
        </pc:inkChg>
        <pc:inkChg chg="mod">
          <ac:chgData name="仁園 呂" userId="eef67f80-1e14-4c90-a22b-aad4575b3ef9" providerId="ADAL" clId="{FC75A137-0438-4E64-A2F8-CF022979D0B8}" dt="2020-06-22T07:49:18.179" v="1333"/>
          <ac:inkMkLst>
            <pc:docMk/>
            <pc:sldMk cId="418640701" sldId="413"/>
            <ac:inkMk id="191" creationId="{0C3CB9FB-4A2E-4124-8FE6-746833D85CDB}"/>
          </ac:inkMkLst>
        </pc:inkChg>
        <pc:inkChg chg="mod">
          <ac:chgData name="仁園 呂" userId="eef67f80-1e14-4c90-a22b-aad4575b3ef9" providerId="ADAL" clId="{FC75A137-0438-4E64-A2F8-CF022979D0B8}" dt="2020-06-22T07:49:18.179" v="1333"/>
          <ac:inkMkLst>
            <pc:docMk/>
            <pc:sldMk cId="418640701" sldId="413"/>
            <ac:inkMk id="192" creationId="{27018314-F021-4B95-B16F-3B231066EF39}"/>
          </ac:inkMkLst>
        </pc:inkChg>
        <pc:inkChg chg="mod">
          <ac:chgData name="仁園 呂" userId="eef67f80-1e14-4c90-a22b-aad4575b3ef9" providerId="ADAL" clId="{FC75A137-0438-4E64-A2F8-CF022979D0B8}" dt="2020-06-22T07:49:18.179" v="1333"/>
          <ac:inkMkLst>
            <pc:docMk/>
            <pc:sldMk cId="418640701" sldId="413"/>
            <ac:inkMk id="193" creationId="{6ED13499-4D2D-4D62-9E2B-087CE6B1139D}"/>
          </ac:inkMkLst>
        </pc:inkChg>
        <pc:inkChg chg="mod">
          <ac:chgData name="仁園 呂" userId="eef67f80-1e14-4c90-a22b-aad4575b3ef9" providerId="ADAL" clId="{FC75A137-0438-4E64-A2F8-CF022979D0B8}" dt="2020-06-22T07:49:18.179" v="1333"/>
          <ac:inkMkLst>
            <pc:docMk/>
            <pc:sldMk cId="418640701" sldId="413"/>
            <ac:inkMk id="194" creationId="{F06FBC12-D30D-48C2-9ED3-AF127A46C8DC}"/>
          </ac:inkMkLst>
        </pc:inkChg>
        <pc:inkChg chg="mod">
          <ac:chgData name="仁園 呂" userId="eef67f80-1e14-4c90-a22b-aad4575b3ef9" providerId="ADAL" clId="{FC75A137-0438-4E64-A2F8-CF022979D0B8}" dt="2020-06-22T07:49:18.179" v="1333"/>
          <ac:inkMkLst>
            <pc:docMk/>
            <pc:sldMk cId="418640701" sldId="413"/>
            <ac:inkMk id="195" creationId="{A10A8018-5705-46A9-BD7E-5DDA3815C0B9}"/>
          </ac:inkMkLst>
        </pc:inkChg>
        <pc:inkChg chg="mod">
          <ac:chgData name="仁園 呂" userId="eef67f80-1e14-4c90-a22b-aad4575b3ef9" providerId="ADAL" clId="{FC75A137-0438-4E64-A2F8-CF022979D0B8}" dt="2020-06-22T07:49:18.179" v="1333"/>
          <ac:inkMkLst>
            <pc:docMk/>
            <pc:sldMk cId="418640701" sldId="413"/>
            <ac:inkMk id="196" creationId="{A215E669-F75C-4467-AFB9-BFCF3F776135}"/>
          </ac:inkMkLst>
        </pc:inkChg>
        <pc:inkChg chg="mod">
          <ac:chgData name="仁園 呂" userId="eef67f80-1e14-4c90-a22b-aad4575b3ef9" providerId="ADAL" clId="{FC75A137-0438-4E64-A2F8-CF022979D0B8}" dt="2020-06-22T07:49:18.179" v="1333"/>
          <ac:inkMkLst>
            <pc:docMk/>
            <pc:sldMk cId="418640701" sldId="413"/>
            <ac:inkMk id="197" creationId="{BF3BFDF3-D3DE-4647-8EA0-7EE6F4E1483F}"/>
          </ac:inkMkLst>
        </pc:inkChg>
        <pc:inkChg chg="mod">
          <ac:chgData name="仁園 呂" userId="eef67f80-1e14-4c90-a22b-aad4575b3ef9" providerId="ADAL" clId="{FC75A137-0438-4E64-A2F8-CF022979D0B8}" dt="2020-06-22T07:49:18.179" v="1333"/>
          <ac:inkMkLst>
            <pc:docMk/>
            <pc:sldMk cId="418640701" sldId="413"/>
            <ac:inkMk id="198" creationId="{2B505F20-C4F4-4AC4-8E1C-BCF5EE067B77}"/>
          </ac:inkMkLst>
        </pc:inkChg>
        <pc:inkChg chg="mod">
          <ac:chgData name="仁園 呂" userId="eef67f80-1e14-4c90-a22b-aad4575b3ef9" providerId="ADAL" clId="{FC75A137-0438-4E64-A2F8-CF022979D0B8}" dt="2020-06-22T07:49:22.170" v="1334"/>
          <ac:inkMkLst>
            <pc:docMk/>
            <pc:sldMk cId="418640701" sldId="413"/>
            <ac:inkMk id="200" creationId="{CFF5C846-07EC-489E-A643-CB39DC842A77}"/>
          </ac:inkMkLst>
        </pc:inkChg>
        <pc:inkChg chg="mod">
          <ac:chgData name="仁園 呂" userId="eef67f80-1e14-4c90-a22b-aad4575b3ef9" providerId="ADAL" clId="{FC75A137-0438-4E64-A2F8-CF022979D0B8}" dt="2020-06-22T07:49:22.170" v="1334"/>
          <ac:inkMkLst>
            <pc:docMk/>
            <pc:sldMk cId="418640701" sldId="413"/>
            <ac:inkMk id="201" creationId="{9577FAA5-CAA1-41AD-8619-6C81A35CC7CC}"/>
          </ac:inkMkLst>
        </pc:inkChg>
        <pc:inkChg chg="mod">
          <ac:chgData name="仁園 呂" userId="eef67f80-1e14-4c90-a22b-aad4575b3ef9" providerId="ADAL" clId="{FC75A137-0438-4E64-A2F8-CF022979D0B8}" dt="2020-06-22T07:49:22.170" v="1334"/>
          <ac:inkMkLst>
            <pc:docMk/>
            <pc:sldMk cId="418640701" sldId="413"/>
            <ac:inkMk id="202" creationId="{081E556B-C2D9-48B2-BAB4-F9B6AA20990D}"/>
          </ac:inkMkLst>
        </pc:inkChg>
        <pc:inkChg chg="mod">
          <ac:chgData name="仁園 呂" userId="eef67f80-1e14-4c90-a22b-aad4575b3ef9" providerId="ADAL" clId="{FC75A137-0438-4E64-A2F8-CF022979D0B8}" dt="2020-06-22T07:49:28.558" v="1336"/>
          <ac:inkMkLst>
            <pc:docMk/>
            <pc:sldMk cId="418640701" sldId="413"/>
            <ac:inkMk id="204" creationId="{7AC28CCA-A995-436A-9246-A5CED1A50945}"/>
          </ac:inkMkLst>
        </pc:inkChg>
        <pc:inkChg chg="mod">
          <ac:chgData name="仁園 呂" userId="eef67f80-1e14-4c90-a22b-aad4575b3ef9" providerId="ADAL" clId="{FC75A137-0438-4E64-A2F8-CF022979D0B8}" dt="2020-06-22T07:49:28.558" v="1336"/>
          <ac:inkMkLst>
            <pc:docMk/>
            <pc:sldMk cId="418640701" sldId="413"/>
            <ac:inkMk id="205" creationId="{4E485754-4800-4EB1-9782-795B0C52624B}"/>
          </ac:inkMkLst>
        </pc:inkChg>
        <pc:inkChg chg="mod">
          <ac:chgData name="仁園 呂" userId="eef67f80-1e14-4c90-a22b-aad4575b3ef9" providerId="ADAL" clId="{FC75A137-0438-4E64-A2F8-CF022979D0B8}" dt="2020-06-22T07:49:28.558" v="1336"/>
          <ac:inkMkLst>
            <pc:docMk/>
            <pc:sldMk cId="418640701" sldId="413"/>
            <ac:inkMk id="207" creationId="{D261FE9A-A740-4CF4-A6A2-0F272B06FEC4}"/>
          </ac:inkMkLst>
        </pc:inkChg>
        <pc:inkChg chg="mod">
          <ac:chgData name="仁園 呂" userId="eef67f80-1e14-4c90-a22b-aad4575b3ef9" providerId="ADAL" clId="{FC75A137-0438-4E64-A2F8-CF022979D0B8}" dt="2020-06-22T07:49:28.558" v="1336"/>
          <ac:inkMkLst>
            <pc:docMk/>
            <pc:sldMk cId="418640701" sldId="413"/>
            <ac:inkMk id="208" creationId="{30C467BB-2527-4646-8C4C-C09F6F656FC0}"/>
          </ac:inkMkLst>
        </pc:inkChg>
        <pc:inkChg chg="mod">
          <ac:chgData name="仁園 呂" userId="eef67f80-1e14-4c90-a22b-aad4575b3ef9" providerId="ADAL" clId="{FC75A137-0438-4E64-A2F8-CF022979D0B8}" dt="2020-06-22T07:49:28.558" v="1336"/>
          <ac:inkMkLst>
            <pc:docMk/>
            <pc:sldMk cId="418640701" sldId="413"/>
            <ac:inkMk id="209" creationId="{79D889C0-2203-45B8-B54F-E5C9C36970B1}"/>
          </ac:inkMkLst>
        </pc:inkChg>
        <pc:inkChg chg="mod">
          <ac:chgData name="仁園 呂" userId="eef67f80-1e14-4c90-a22b-aad4575b3ef9" providerId="ADAL" clId="{FC75A137-0438-4E64-A2F8-CF022979D0B8}" dt="2020-06-22T07:49:28.558" v="1336"/>
          <ac:inkMkLst>
            <pc:docMk/>
            <pc:sldMk cId="418640701" sldId="413"/>
            <ac:inkMk id="210" creationId="{6248EB88-0964-45FC-9B2D-B7163905422A}"/>
          </ac:inkMkLst>
        </pc:inkChg>
        <pc:inkChg chg="mod">
          <ac:chgData name="仁園 呂" userId="eef67f80-1e14-4c90-a22b-aad4575b3ef9" providerId="ADAL" clId="{FC75A137-0438-4E64-A2F8-CF022979D0B8}" dt="2020-06-22T07:49:36.321" v="1338"/>
          <ac:inkMkLst>
            <pc:docMk/>
            <pc:sldMk cId="418640701" sldId="413"/>
            <ac:inkMk id="212" creationId="{2EEA52F6-D607-4D88-AA86-25A3B98C6629}"/>
          </ac:inkMkLst>
        </pc:inkChg>
        <pc:inkChg chg="mod">
          <ac:chgData name="仁園 呂" userId="eef67f80-1e14-4c90-a22b-aad4575b3ef9" providerId="ADAL" clId="{FC75A137-0438-4E64-A2F8-CF022979D0B8}" dt="2020-06-22T07:49:36.321" v="1338"/>
          <ac:inkMkLst>
            <pc:docMk/>
            <pc:sldMk cId="418640701" sldId="413"/>
            <ac:inkMk id="213" creationId="{AC5529F3-B781-44C7-9E56-53DE2179934B}"/>
          </ac:inkMkLst>
        </pc:inkChg>
        <pc:inkChg chg="mod">
          <ac:chgData name="仁園 呂" userId="eef67f80-1e14-4c90-a22b-aad4575b3ef9" providerId="ADAL" clId="{FC75A137-0438-4E64-A2F8-CF022979D0B8}" dt="2020-06-22T07:49:36.321" v="1338"/>
          <ac:inkMkLst>
            <pc:docMk/>
            <pc:sldMk cId="418640701" sldId="413"/>
            <ac:inkMk id="215" creationId="{B139E657-98A7-4D67-8AE5-3B954A3F0834}"/>
          </ac:inkMkLst>
        </pc:inkChg>
        <pc:inkChg chg="mod">
          <ac:chgData name="仁園 呂" userId="eef67f80-1e14-4c90-a22b-aad4575b3ef9" providerId="ADAL" clId="{FC75A137-0438-4E64-A2F8-CF022979D0B8}" dt="2020-06-22T07:49:36.321" v="1338"/>
          <ac:inkMkLst>
            <pc:docMk/>
            <pc:sldMk cId="418640701" sldId="413"/>
            <ac:inkMk id="216" creationId="{03F31031-96C3-44D3-BEEB-1213712E2678}"/>
          </ac:inkMkLst>
        </pc:inkChg>
        <pc:inkChg chg="mod">
          <ac:chgData name="仁園 呂" userId="eef67f80-1e14-4c90-a22b-aad4575b3ef9" providerId="ADAL" clId="{FC75A137-0438-4E64-A2F8-CF022979D0B8}" dt="2020-06-22T07:49:36.321" v="1338"/>
          <ac:inkMkLst>
            <pc:docMk/>
            <pc:sldMk cId="418640701" sldId="413"/>
            <ac:inkMk id="217" creationId="{38E1B67A-6ACA-4D8B-B16E-3A153973B55E}"/>
          </ac:inkMkLst>
        </pc:inkChg>
        <pc:inkChg chg="mod">
          <ac:chgData name="仁園 呂" userId="eef67f80-1e14-4c90-a22b-aad4575b3ef9" providerId="ADAL" clId="{FC75A137-0438-4E64-A2F8-CF022979D0B8}" dt="2020-06-22T07:49:36.321" v="1338"/>
          <ac:inkMkLst>
            <pc:docMk/>
            <pc:sldMk cId="418640701" sldId="413"/>
            <ac:inkMk id="218" creationId="{5850B54A-9FD4-47C1-9931-1BA6FCE26E02}"/>
          </ac:inkMkLst>
        </pc:inkChg>
        <pc:inkChg chg="mod">
          <ac:chgData name="仁園 呂" userId="eef67f80-1e14-4c90-a22b-aad4575b3ef9" providerId="ADAL" clId="{FC75A137-0438-4E64-A2F8-CF022979D0B8}" dt="2020-06-22T07:49:36.321" v="1338"/>
          <ac:inkMkLst>
            <pc:docMk/>
            <pc:sldMk cId="418640701" sldId="413"/>
            <ac:inkMk id="219" creationId="{CA493BCE-700A-4253-A51C-D4FC466D93AB}"/>
          </ac:inkMkLst>
        </pc:inkChg>
        <pc:inkChg chg="mod">
          <ac:chgData name="仁園 呂" userId="eef67f80-1e14-4c90-a22b-aad4575b3ef9" providerId="ADAL" clId="{FC75A137-0438-4E64-A2F8-CF022979D0B8}" dt="2020-06-22T07:49:36.321" v="1338"/>
          <ac:inkMkLst>
            <pc:docMk/>
            <pc:sldMk cId="418640701" sldId="413"/>
            <ac:inkMk id="220" creationId="{DD215EE1-9915-4AE7-A41F-3AB0FBDD8007}"/>
          </ac:inkMkLst>
        </pc:inkChg>
        <pc:inkChg chg="mod">
          <ac:chgData name="仁園 呂" userId="eef67f80-1e14-4c90-a22b-aad4575b3ef9" providerId="ADAL" clId="{FC75A137-0438-4E64-A2F8-CF022979D0B8}" dt="2020-06-22T07:49:36.321" v="1338"/>
          <ac:inkMkLst>
            <pc:docMk/>
            <pc:sldMk cId="418640701" sldId="413"/>
            <ac:inkMk id="221" creationId="{F9D5182C-E492-4205-AEFC-E3ED3C698203}"/>
          </ac:inkMkLst>
        </pc:inkChg>
        <pc:inkChg chg="mod">
          <ac:chgData name="仁園 呂" userId="eef67f80-1e14-4c90-a22b-aad4575b3ef9" providerId="ADAL" clId="{FC75A137-0438-4E64-A2F8-CF022979D0B8}" dt="2020-06-22T07:49:36.321" v="1338"/>
          <ac:inkMkLst>
            <pc:docMk/>
            <pc:sldMk cId="418640701" sldId="413"/>
            <ac:inkMk id="222" creationId="{397630D1-98B8-4E9E-B6B0-B7D639CB02FC}"/>
          </ac:inkMkLst>
        </pc:inkChg>
        <pc:inkChg chg="mod">
          <ac:chgData name="仁園 呂" userId="eef67f80-1e14-4c90-a22b-aad4575b3ef9" providerId="ADAL" clId="{FC75A137-0438-4E64-A2F8-CF022979D0B8}" dt="2020-06-22T07:49:36.321" v="1338"/>
          <ac:inkMkLst>
            <pc:docMk/>
            <pc:sldMk cId="418640701" sldId="413"/>
            <ac:inkMk id="223" creationId="{96FEADF1-25B6-437F-889D-7DE0D103ED89}"/>
          </ac:inkMkLst>
        </pc:inkChg>
        <pc:inkChg chg="mod">
          <ac:chgData name="仁園 呂" userId="eef67f80-1e14-4c90-a22b-aad4575b3ef9" providerId="ADAL" clId="{FC75A137-0438-4E64-A2F8-CF022979D0B8}" dt="2020-06-22T07:51:04.737" v="1339"/>
          <ac:inkMkLst>
            <pc:docMk/>
            <pc:sldMk cId="418640701" sldId="413"/>
            <ac:inkMk id="225" creationId="{44014CC5-476B-41AC-B48C-763B94935FDB}"/>
          </ac:inkMkLst>
        </pc:inkChg>
        <pc:inkChg chg="mod">
          <ac:chgData name="仁園 呂" userId="eef67f80-1e14-4c90-a22b-aad4575b3ef9" providerId="ADAL" clId="{FC75A137-0438-4E64-A2F8-CF022979D0B8}" dt="2020-06-22T07:51:04.737" v="1339"/>
          <ac:inkMkLst>
            <pc:docMk/>
            <pc:sldMk cId="418640701" sldId="413"/>
            <ac:inkMk id="226" creationId="{75180B72-6FA5-4190-ABBA-95601C2CC56E}"/>
          </ac:inkMkLst>
        </pc:inkChg>
        <pc:inkChg chg="mod">
          <ac:chgData name="仁園 呂" userId="eef67f80-1e14-4c90-a22b-aad4575b3ef9" providerId="ADAL" clId="{FC75A137-0438-4E64-A2F8-CF022979D0B8}" dt="2020-06-22T07:51:04.737" v="1339"/>
          <ac:inkMkLst>
            <pc:docMk/>
            <pc:sldMk cId="418640701" sldId="413"/>
            <ac:inkMk id="227" creationId="{853F63E7-9EBC-43F1-99FE-C14E4284E9A0}"/>
          </ac:inkMkLst>
        </pc:inkChg>
        <pc:inkChg chg="mod">
          <ac:chgData name="仁園 呂" userId="eef67f80-1e14-4c90-a22b-aad4575b3ef9" providerId="ADAL" clId="{FC75A137-0438-4E64-A2F8-CF022979D0B8}" dt="2020-06-22T07:51:04.737" v="1339"/>
          <ac:inkMkLst>
            <pc:docMk/>
            <pc:sldMk cId="418640701" sldId="413"/>
            <ac:inkMk id="228" creationId="{1C295139-D420-488C-A4C6-C0609371B353}"/>
          </ac:inkMkLst>
        </pc:inkChg>
        <pc:inkChg chg="mod">
          <ac:chgData name="仁園 呂" userId="eef67f80-1e14-4c90-a22b-aad4575b3ef9" providerId="ADAL" clId="{FC75A137-0438-4E64-A2F8-CF022979D0B8}" dt="2020-06-22T07:51:04.737" v="1339"/>
          <ac:inkMkLst>
            <pc:docMk/>
            <pc:sldMk cId="418640701" sldId="413"/>
            <ac:inkMk id="229" creationId="{6562A539-D759-4AC5-BA9E-C6D941F2F416}"/>
          </ac:inkMkLst>
        </pc:inkChg>
        <pc:inkChg chg="mod">
          <ac:chgData name="仁園 呂" userId="eef67f80-1e14-4c90-a22b-aad4575b3ef9" providerId="ADAL" clId="{FC75A137-0438-4E64-A2F8-CF022979D0B8}" dt="2020-06-22T07:51:04.737" v="1339"/>
          <ac:inkMkLst>
            <pc:docMk/>
            <pc:sldMk cId="418640701" sldId="413"/>
            <ac:inkMk id="230" creationId="{999A9F05-50EA-484C-83A1-3BE795FABB12}"/>
          </ac:inkMkLst>
        </pc:inkChg>
        <pc:inkChg chg="mod">
          <ac:chgData name="仁園 呂" userId="eef67f80-1e14-4c90-a22b-aad4575b3ef9" providerId="ADAL" clId="{FC75A137-0438-4E64-A2F8-CF022979D0B8}" dt="2020-06-22T07:51:04.737" v="1339"/>
          <ac:inkMkLst>
            <pc:docMk/>
            <pc:sldMk cId="418640701" sldId="413"/>
            <ac:inkMk id="231" creationId="{A6AC6211-D6B3-48C2-9E75-80F802F4C70E}"/>
          </ac:inkMkLst>
        </pc:inkChg>
        <pc:inkChg chg="mod">
          <ac:chgData name="仁園 呂" userId="eef67f80-1e14-4c90-a22b-aad4575b3ef9" providerId="ADAL" clId="{FC75A137-0438-4E64-A2F8-CF022979D0B8}" dt="2020-06-22T07:51:04.737" v="1339"/>
          <ac:inkMkLst>
            <pc:docMk/>
            <pc:sldMk cId="418640701" sldId="413"/>
            <ac:inkMk id="232" creationId="{70E03B74-A9B2-42CF-9ABC-8960D996E51C}"/>
          </ac:inkMkLst>
        </pc:inkChg>
        <pc:inkChg chg="mod">
          <ac:chgData name="仁園 呂" userId="eef67f80-1e14-4c90-a22b-aad4575b3ef9" providerId="ADAL" clId="{FC75A137-0438-4E64-A2F8-CF022979D0B8}" dt="2020-06-22T07:51:04.737" v="1339"/>
          <ac:inkMkLst>
            <pc:docMk/>
            <pc:sldMk cId="418640701" sldId="413"/>
            <ac:inkMk id="233" creationId="{0237DF83-FCFC-4C85-A1F8-D47DAD4BCCF3}"/>
          </ac:inkMkLst>
        </pc:inkChg>
        <pc:inkChg chg="mod">
          <ac:chgData name="仁園 呂" userId="eef67f80-1e14-4c90-a22b-aad4575b3ef9" providerId="ADAL" clId="{FC75A137-0438-4E64-A2F8-CF022979D0B8}" dt="2020-06-22T07:51:04.737" v="1339"/>
          <ac:inkMkLst>
            <pc:docMk/>
            <pc:sldMk cId="418640701" sldId="413"/>
            <ac:inkMk id="234" creationId="{50617AAC-165C-4A9E-A0E7-C93B5F53A58D}"/>
          </ac:inkMkLst>
        </pc:inkChg>
        <pc:inkChg chg="mod">
          <ac:chgData name="仁園 呂" userId="eef67f80-1e14-4c90-a22b-aad4575b3ef9" providerId="ADAL" clId="{FC75A137-0438-4E64-A2F8-CF022979D0B8}" dt="2020-06-22T07:51:04.737" v="1339"/>
          <ac:inkMkLst>
            <pc:docMk/>
            <pc:sldMk cId="418640701" sldId="413"/>
            <ac:inkMk id="235" creationId="{700E4DF8-66A0-4547-B6AC-5CAC7A2BE631}"/>
          </ac:inkMkLst>
        </pc:inkChg>
        <pc:inkChg chg="mod">
          <ac:chgData name="仁園 呂" userId="eef67f80-1e14-4c90-a22b-aad4575b3ef9" providerId="ADAL" clId="{FC75A137-0438-4E64-A2F8-CF022979D0B8}" dt="2020-06-22T07:51:04.737" v="1339"/>
          <ac:inkMkLst>
            <pc:docMk/>
            <pc:sldMk cId="418640701" sldId="413"/>
            <ac:inkMk id="236" creationId="{F1C34CEB-803F-4114-A693-02E413BEF011}"/>
          </ac:inkMkLst>
        </pc:inkChg>
        <pc:inkChg chg="mod">
          <ac:chgData name="仁園 呂" userId="eef67f80-1e14-4c90-a22b-aad4575b3ef9" providerId="ADAL" clId="{FC75A137-0438-4E64-A2F8-CF022979D0B8}" dt="2020-06-22T07:51:04.737" v="1339"/>
          <ac:inkMkLst>
            <pc:docMk/>
            <pc:sldMk cId="418640701" sldId="413"/>
            <ac:inkMk id="237" creationId="{CE432A62-5420-4BD4-82E3-6B9B6D2247B2}"/>
          </ac:inkMkLst>
        </pc:inkChg>
        <pc:inkChg chg="mod">
          <ac:chgData name="仁園 呂" userId="eef67f80-1e14-4c90-a22b-aad4575b3ef9" providerId="ADAL" clId="{FC75A137-0438-4E64-A2F8-CF022979D0B8}" dt="2020-06-22T07:51:04.737" v="1339"/>
          <ac:inkMkLst>
            <pc:docMk/>
            <pc:sldMk cId="418640701" sldId="413"/>
            <ac:inkMk id="238" creationId="{AE4FE258-64F9-4E9A-80E9-670CFE0D0EDF}"/>
          </ac:inkMkLst>
        </pc:inkChg>
        <pc:inkChg chg="mod">
          <ac:chgData name="仁園 呂" userId="eef67f80-1e14-4c90-a22b-aad4575b3ef9" providerId="ADAL" clId="{FC75A137-0438-4E64-A2F8-CF022979D0B8}" dt="2020-06-22T07:51:04.737" v="1339"/>
          <ac:inkMkLst>
            <pc:docMk/>
            <pc:sldMk cId="418640701" sldId="413"/>
            <ac:inkMk id="239" creationId="{D6023E7B-6D4C-48F8-A6EC-41341CE41AEB}"/>
          </ac:inkMkLst>
        </pc:inkChg>
        <pc:inkChg chg="mod">
          <ac:chgData name="仁園 呂" userId="eef67f80-1e14-4c90-a22b-aad4575b3ef9" providerId="ADAL" clId="{FC75A137-0438-4E64-A2F8-CF022979D0B8}" dt="2020-06-22T07:51:04.737" v="1339"/>
          <ac:inkMkLst>
            <pc:docMk/>
            <pc:sldMk cId="418640701" sldId="413"/>
            <ac:inkMk id="240" creationId="{C77884D2-225A-4B50-BB4A-63736C2B11C1}"/>
          </ac:inkMkLst>
        </pc:inkChg>
        <pc:inkChg chg="mod">
          <ac:chgData name="仁園 呂" userId="eef67f80-1e14-4c90-a22b-aad4575b3ef9" providerId="ADAL" clId="{FC75A137-0438-4E64-A2F8-CF022979D0B8}" dt="2020-06-22T07:51:04.737" v="1339"/>
          <ac:inkMkLst>
            <pc:docMk/>
            <pc:sldMk cId="418640701" sldId="413"/>
            <ac:inkMk id="241" creationId="{BEBB87D4-AD60-4C51-BD9A-E79BBCD80CEB}"/>
          </ac:inkMkLst>
        </pc:inkChg>
        <pc:inkChg chg="mod">
          <ac:chgData name="仁園 呂" userId="eef67f80-1e14-4c90-a22b-aad4575b3ef9" providerId="ADAL" clId="{FC75A137-0438-4E64-A2F8-CF022979D0B8}" dt="2020-06-22T07:51:04.737" v="1339"/>
          <ac:inkMkLst>
            <pc:docMk/>
            <pc:sldMk cId="418640701" sldId="413"/>
            <ac:inkMk id="242" creationId="{11FA3F9D-19D1-4F46-B437-D0BB364B4941}"/>
          </ac:inkMkLst>
        </pc:inkChg>
        <pc:inkChg chg="mod">
          <ac:chgData name="仁園 呂" userId="eef67f80-1e14-4c90-a22b-aad4575b3ef9" providerId="ADAL" clId="{FC75A137-0438-4E64-A2F8-CF022979D0B8}" dt="2020-06-22T07:51:16.071" v="1342"/>
          <ac:inkMkLst>
            <pc:docMk/>
            <pc:sldMk cId="418640701" sldId="413"/>
            <ac:inkMk id="246" creationId="{34B0AE66-589F-4D6E-A764-EA27E36FBDB3}"/>
          </ac:inkMkLst>
        </pc:inkChg>
        <pc:inkChg chg="mod">
          <ac:chgData name="仁園 呂" userId="eef67f80-1e14-4c90-a22b-aad4575b3ef9" providerId="ADAL" clId="{FC75A137-0438-4E64-A2F8-CF022979D0B8}" dt="2020-06-22T07:51:16.071" v="1342"/>
          <ac:inkMkLst>
            <pc:docMk/>
            <pc:sldMk cId="418640701" sldId="413"/>
            <ac:inkMk id="247" creationId="{E55C0E02-B405-4FE1-ABED-663A5069A012}"/>
          </ac:inkMkLst>
        </pc:inkChg>
        <pc:inkChg chg="mod">
          <ac:chgData name="仁園 呂" userId="eef67f80-1e14-4c90-a22b-aad4575b3ef9" providerId="ADAL" clId="{FC75A137-0438-4E64-A2F8-CF022979D0B8}" dt="2020-06-22T07:51:16.071" v="1342"/>
          <ac:inkMkLst>
            <pc:docMk/>
            <pc:sldMk cId="418640701" sldId="413"/>
            <ac:inkMk id="248" creationId="{7D2F267B-B740-4CA8-8869-33E3631BDD46}"/>
          </ac:inkMkLst>
        </pc:inkChg>
        <pc:inkChg chg="mod">
          <ac:chgData name="仁園 呂" userId="eef67f80-1e14-4c90-a22b-aad4575b3ef9" providerId="ADAL" clId="{FC75A137-0438-4E64-A2F8-CF022979D0B8}" dt="2020-06-22T07:51:16.071" v="1342"/>
          <ac:inkMkLst>
            <pc:docMk/>
            <pc:sldMk cId="418640701" sldId="413"/>
            <ac:inkMk id="249" creationId="{BA0B9A24-BADE-4608-8734-E91B32F115BD}"/>
          </ac:inkMkLst>
        </pc:inkChg>
        <pc:inkChg chg="mod">
          <ac:chgData name="仁園 呂" userId="eef67f80-1e14-4c90-a22b-aad4575b3ef9" providerId="ADAL" clId="{FC75A137-0438-4E64-A2F8-CF022979D0B8}" dt="2020-06-22T07:51:16.071" v="1342"/>
          <ac:inkMkLst>
            <pc:docMk/>
            <pc:sldMk cId="418640701" sldId="413"/>
            <ac:inkMk id="251" creationId="{04E482DE-2281-47B1-BC13-96A5B1E0FBF3}"/>
          </ac:inkMkLst>
        </pc:inkChg>
        <pc:inkChg chg="mod">
          <ac:chgData name="仁園 呂" userId="eef67f80-1e14-4c90-a22b-aad4575b3ef9" providerId="ADAL" clId="{FC75A137-0438-4E64-A2F8-CF022979D0B8}" dt="2020-06-22T07:51:16.071" v="1342"/>
          <ac:inkMkLst>
            <pc:docMk/>
            <pc:sldMk cId="418640701" sldId="413"/>
            <ac:inkMk id="252" creationId="{F198798F-DECF-459B-AD7B-D1164ECBBA17}"/>
          </ac:inkMkLst>
        </pc:inkChg>
        <pc:inkChg chg="mod">
          <ac:chgData name="仁園 呂" userId="eef67f80-1e14-4c90-a22b-aad4575b3ef9" providerId="ADAL" clId="{FC75A137-0438-4E64-A2F8-CF022979D0B8}" dt="2020-06-22T07:51:16.071" v="1342"/>
          <ac:inkMkLst>
            <pc:docMk/>
            <pc:sldMk cId="418640701" sldId="413"/>
            <ac:inkMk id="253" creationId="{F8E0AF46-CD50-48F4-A634-9C2C9FAA56BB}"/>
          </ac:inkMkLst>
        </pc:inkChg>
        <pc:inkChg chg="mod">
          <ac:chgData name="仁園 呂" userId="eef67f80-1e14-4c90-a22b-aad4575b3ef9" providerId="ADAL" clId="{FC75A137-0438-4E64-A2F8-CF022979D0B8}" dt="2020-06-22T07:51:16.071" v="1342"/>
          <ac:inkMkLst>
            <pc:docMk/>
            <pc:sldMk cId="418640701" sldId="413"/>
            <ac:inkMk id="254" creationId="{08F94CDF-5996-42F6-9715-4390B4670EA9}"/>
          </ac:inkMkLst>
        </pc:inkChg>
        <pc:inkChg chg="mod">
          <ac:chgData name="仁園 呂" userId="eef67f80-1e14-4c90-a22b-aad4575b3ef9" providerId="ADAL" clId="{FC75A137-0438-4E64-A2F8-CF022979D0B8}" dt="2020-06-22T07:51:16.071" v="1342"/>
          <ac:inkMkLst>
            <pc:docMk/>
            <pc:sldMk cId="418640701" sldId="413"/>
            <ac:inkMk id="256" creationId="{8214F1F9-F45A-4FA8-AA88-B489F591527F}"/>
          </ac:inkMkLst>
        </pc:inkChg>
        <pc:inkChg chg="mod">
          <ac:chgData name="仁園 呂" userId="eef67f80-1e14-4c90-a22b-aad4575b3ef9" providerId="ADAL" clId="{FC75A137-0438-4E64-A2F8-CF022979D0B8}" dt="2020-06-22T07:51:16.071" v="1342"/>
          <ac:inkMkLst>
            <pc:docMk/>
            <pc:sldMk cId="418640701" sldId="413"/>
            <ac:inkMk id="257" creationId="{495629CB-FC59-4AE6-9A10-40C7A7A44005}"/>
          </ac:inkMkLst>
        </pc:inkChg>
        <pc:inkChg chg="mod">
          <ac:chgData name="仁園 呂" userId="eef67f80-1e14-4c90-a22b-aad4575b3ef9" providerId="ADAL" clId="{FC75A137-0438-4E64-A2F8-CF022979D0B8}" dt="2020-06-22T07:51:16.071" v="1342"/>
          <ac:inkMkLst>
            <pc:docMk/>
            <pc:sldMk cId="418640701" sldId="413"/>
            <ac:inkMk id="258" creationId="{3EB5E3B3-8D3E-4FF1-AB6A-78AD54ABC3AE}"/>
          </ac:inkMkLst>
        </pc:inkChg>
        <pc:inkChg chg="mod">
          <ac:chgData name="仁園 呂" userId="eef67f80-1e14-4c90-a22b-aad4575b3ef9" providerId="ADAL" clId="{FC75A137-0438-4E64-A2F8-CF022979D0B8}" dt="2020-06-22T07:51:16.071" v="1342"/>
          <ac:inkMkLst>
            <pc:docMk/>
            <pc:sldMk cId="418640701" sldId="413"/>
            <ac:inkMk id="259" creationId="{6FDF98DE-4D0C-4D75-8D3E-409506292ED6}"/>
          </ac:inkMkLst>
        </pc:inkChg>
        <pc:inkChg chg="mod">
          <ac:chgData name="仁園 呂" userId="eef67f80-1e14-4c90-a22b-aad4575b3ef9" providerId="ADAL" clId="{FC75A137-0438-4E64-A2F8-CF022979D0B8}" dt="2020-06-22T07:51:21.184" v="1344"/>
          <ac:inkMkLst>
            <pc:docMk/>
            <pc:sldMk cId="418640701" sldId="413"/>
            <ac:inkMk id="262" creationId="{BB7A0123-3F37-4C91-AAA0-4DF7010A5195}"/>
          </ac:inkMkLst>
        </pc:inkChg>
        <pc:inkChg chg="mod">
          <ac:chgData name="仁園 呂" userId="eef67f80-1e14-4c90-a22b-aad4575b3ef9" providerId="ADAL" clId="{FC75A137-0438-4E64-A2F8-CF022979D0B8}" dt="2020-06-22T07:51:21.184" v="1344"/>
          <ac:inkMkLst>
            <pc:docMk/>
            <pc:sldMk cId="418640701" sldId="413"/>
            <ac:inkMk id="263" creationId="{113CBDC1-CF1A-4252-B9DD-E47A1365F200}"/>
          </ac:inkMkLst>
        </pc:inkChg>
        <pc:inkChg chg="mod">
          <ac:chgData name="仁園 呂" userId="eef67f80-1e14-4c90-a22b-aad4575b3ef9" providerId="ADAL" clId="{FC75A137-0438-4E64-A2F8-CF022979D0B8}" dt="2020-06-22T07:51:21.184" v="1344"/>
          <ac:inkMkLst>
            <pc:docMk/>
            <pc:sldMk cId="418640701" sldId="413"/>
            <ac:inkMk id="265" creationId="{FE2822CE-0286-4977-946D-BD368C327801}"/>
          </ac:inkMkLst>
        </pc:inkChg>
        <pc:inkChg chg="mod">
          <ac:chgData name="仁園 呂" userId="eef67f80-1e14-4c90-a22b-aad4575b3ef9" providerId="ADAL" clId="{FC75A137-0438-4E64-A2F8-CF022979D0B8}" dt="2020-06-22T07:51:21.184" v="1344"/>
          <ac:inkMkLst>
            <pc:docMk/>
            <pc:sldMk cId="418640701" sldId="413"/>
            <ac:inkMk id="266" creationId="{222A356B-0A89-4856-BC87-D19022966C77}"/>
          </ac:inkMkLst>
        </pc:inkChg>
        <pc:inkChg chg="mod">
          <ac:chgData name="仁園 呂" userId="eef67f80-1e14-4c90-a22b-aad4575b3ef9" providerId="ADAL" clId="{FC75A137-0438-4E64-A2F8-CF022979D0B8}" dt="2020-06-22T07:51:21.184" v="1344"/>
          <ac:inkMkLst>
            <pc:docMk/>
            <pc:sldMk cId="418640701" sldId="413"/>
            <ac:inkMk id="267" creationId="{01FA0B0D-ABD5-4473-A2C9-A8C546750AD1}"/>
          </ac:inkMkLst>
        </pc:inkChg>
        <pc:inkChg chg="mod">
          <ac:chgData name="仁園 呂" userId="eef67f80-1e14-4c90-a22b-aad4575b3ef9" providerId="ADAL" clId="{FC75A137-0438-4E64-A2F8-CF022979D0B8}" dt="2020-06-22T07:51:21.184" v="1344"/>
          <ac:inkMkLst>
            <pc:docMk/>
            <pc:sldMk cId="418640701" sldId="413"/>
            <ac:inkMk id="268" creationId="{169DD9BD-79AC-4894-94FA-44B419B95C73}"/>
          </ac:inkMkLst>
        </pc:inkChg>
        <pc:inkChg chg="mod">
          <ac:chgData name="仁園 呂" userId="eef67f80-1e14-4c90-a22b-aad4575b3ef9" providerId="ADAL" clId="{FC75A137-0438-4E64-A2F8-CF022979D0B8}" dt="2020-06-22T07:51:21.184" v="1344"/>
          <ac:inkMkLst>
            <pc:docMk/>
            <pc:sldMk cId="418640701" sldId="413"/>
            <ac:inkMk id="269" creationId="{9B6B7660-335D-41CA-B5AC-969823DF4974}"/>
          </ac:inkMkLst>
        </pc:inkChg>
        <pc:inkChg chg="mod">
          <ac:chgData name="仁園 呂" userId="eef67f80-1e14-4c90-a22b-aad4575b3ef9" providerId="ADAL" clId="{FC75A137-0438-4E64-A2F8-CF022979D0B8}" dt="2020-06-22T07:51:21.184" v="1344"/>
          <ac:inkMkLst>
            <pc:docMk/>
            <pc:sldMk cId="418640701" sldId="413"/>
            <ac:inkMk id="270" creationId="{FCF2C072-F890-451F-BE91-3D5E93C01080}"/>
          </ac:inkMkLst>
        </pc:inkChg>
        <pc:inkChg chg="mod">
          <ac:chgData name="仁園 呂" userId="eef67f80-1e14-4c90-a22b-aad4575b3ef9" providerId="ADAL" clId="{FC75A137-0438-4E64-A2F8-CF022979D0B8}" dt="2020-06-22T07:51:21.184" v="1344"/>
          <ac:inkMkLst>
            <pc:docMk/>
            <pc:sldMk cId="418640701" sldId="413"/>
            <ac:inkMk id="271" creationId="{F1FF8162-5C5E-4BDF-AA83-BEEAA03AFE47}"/>
          </ac:inkMkLst>
        </pc:inkChg>
        <pc:inkChg chg="mod">
          <ac:chgData name="仁園 呂" userId="eef67f80-1e14-4c90-a22b-aad4575b3ef9" providerId="ADAL" clId="{FC75A137-0438-4E64-A2F8-CF022979D0B8}" dt="2020-06-22T07:51:21.184" v="1344"/>
          <ac:inkMkLst>
            <pc:docMk/>
            <pc:sldMk cId="418640701" sldId="413"/>
            <ac:inkMk id="272" creationId="{A1AC9132-BFAD-4058-BF8B-B626AC54FD5E}"/>
          </ac:inkMkLst>
        </pc:inkChg>
        <pc:inkChg chg="mod">
          <ac:chgData name="仁園 呂" userId="eef67f80-1e14-4c90-a22b-aad4575b3ef9" providerId="ADAL" clId="{FC75A137-0438-4E64-A2F8-CF022979D0B8}" dt="2020-06-22T07:52:06.695" v="1345"/>
          <ac:inkMkLst>
            <pc:docMk/>
            <pc:sldMk cId="418640701" sldId="413"/>
            <ac:inkMk id="274" creationId="{2CFC6B93-D1F7-407B-8384-901E2C57F714}"/>
          </ac:inkMkLst>
        </pc:inkChg>
        <pc:inkChg chg="mod">
          <ac:chgData name="仁園 呂" userId="eef67f80-1e14-4c90-a22b-aad4575b3ef9" providerId="ADAL" clId="{FC75A137-0438-4E64-A2F8-CF022979D0B8}" dt="2020-06-22T07:52:06.695" v="1345"/>
          <ac:inkMkLst>
            <pc:docMk/>
            <pc:sldMk cId="418640701" sldId="413"/>
            <ac:inkMk id="275" creationId="{B6D6294A-8CAF-48F9-A1C7-17B554C8D69B}"/>
          </ac:inkMkLst>
        </pc:inkChg>
        <pc:inkChg chg="mod">
          <ac:chgData name="仁園 呂" userId="eef67f80-1e14-4c90-a22b-aad4575b3ef9" providerId="ADAL" clId="{FC75A137-0438-4E64-A2F8-CF022979D0B8}" dt="2020-06-22T07:52:06.695" v="1345"/>
          <ac:inkMkLst>
            <pc:docMk/>
            <pc:sldMk cId="418640701" sldId="413"/>
            <ac:inkMk id="276" creationId="{5E908C3F-4CE6-4910-A9B3-94305F1A9BF3}"/>
          </ac:inkMkLst>
        </pc:inkChg>
        <pc:inkChg chg="mod">
          <ac:chgData name="仁園 呂" userId="eef67f80-1e14-4c90-a22b-aad4575b3ef9" providerId="ADAL" clId="{FC75A137-0438-4E64-A2F8-CF022979D0B8}" dt="2020-06-22T07:52:06.695" v="1345"/>
          <ac:inkMkLst>
            <pc:docMk/>
            <pc:sldMk cId="418640701" sldId="413"/>
            <ac:inkMk id="277" creationId="{9EC3A0E5-FF8A-4356-8728-C342D824176D}"/>
          </ac:inkMkLst>
        </pc:inkChg>
        <pc:inkChg chg="mod">
          <ac:chgData name="仁園 呂" userId="eef67f80-1e14-4c90-a22b-aad4575b3ef9" providerId="ADAL" clId="{FC75A137-0438-4E64-A2F8-CF022979D0B8}" dt="2020-06-22T07:52:06.695" v="1345"/>
          <ac:inkMkLst>
            <pc:docMk/>
            <pc:sldMk cId="418640701" sldId="413"/>
            <ac:inkMk id="278" creationId="{10546277-CCED-4F89-9D2B-A18FC1B2A6A8}"/>
          </ac:inkMkLst>
        </pc:inkChg>
        <pc:inkChg chg="mod">
          <ac:chgData name="仁園 呂" userId="eef67f80-1e14-4c90-a22b-aad4575b3ef9" providerId="ADAL" clId="{FC75A137-0438-4E64-A2F8-CF022979D0B8}" dt="2020-06-22T07:52:06.695" v="1345"/>
          <ac:inkMkLst>
            <pc:docMk/>
            <pc:sldMk cId="418640701" sldId="413"/>
            <ac:inkMk id="279" creationId="{248B44AB-BF84-442A-9CCB-D438DDBEADB5}"/>
          </ac:inkMkLst>
        </pc:inkChg>
        <pc:inkChg chg="mod">
          <ac:chgData name="仁園 呂" userId="eef67f80-1e14-4c90-a22b-aad4575b3ef9" providerId="ADAL" clId="{FC75A137-0438-4E64-A2F8-CF022979D0B8}" dt="2020-06-22T07:52:06.695" v="1345"/>
          <ac:inkMkLst>
            <pc:docMk/>
            <pc:sldMk cId="418640701" sldId="413"/>
            <ac:inkMk id="280" creationId="{390F6D9A-7352-4B3D-A1EA-E728C960D7AB}"/>
          </ac:inkMkLst>
        </pc:inkChg>
        <pc:inkChg chg="mod">
          <ac:chgData name="仁園 呂" userId="eef67f80-1e14-4c90-a22b-aad4575b3ef9" providerId="ADAL" clId="{FC75A137-0438-4E64-A2F8-CF022979D0B8}" dt="2020-06-22T07:52:06.695" v="1345"/>
          <ac:inkMkLst>
            <pc:docMk/>
            <pc:sldMk cId="418640701" sldId="413"/>
            <ac:inkMk id="281" creationId="{CA592D78-E19A-4C89-8722-626DECA7F723}"/>
          </ac:inkMkLst>
        </pc:inkChg>
        <pc:inkChg chg="mod">
          <ac:chgData name="仁園 呂" userId="eef67f80-1e14-4c90-a22b-aad4575b3ef9" providerId="ADAL" clId="{FC75A137-0438-4E64-A2F8-CF022979D0B8}" dt="2020-06-22T07:52:06.695" v="1345"/>
          <ac:inkMkLst>
            <pc:docMk/>
            <pc:sldMk cId="418640701" sldId="413"/>
            <ac:inkMk id="282" creationId="{F2EA318D-3E28-4E27-AD4B-C34A3C4E5128}"/>
          </ac:inkMkLst>
        </pc:inkChg>
        <pc:inkChg chg="mod">
          <ac:chgData name="仁園 呂" userId="eef67f80-1e14-4c90-a22b-aad4575b3ef9" providerId="ADAL" clId="{FC75A137-0438-4E64-A2F8-CF022979D0B8}" dt="2020-06-22T07:52:06.695" v="1345"/>
          <ac:inkMkLst>
            <pc:docMk/>
            <pc:sldMk cId="418640701" sldId="413"/>
            <ac:inkMk id="283" creationId="{08891CE9-BD7C-4F58-97F0-509759C4F2D5}"/>
          </ac:inkMkLst>
        </pc:inkChg>
        <pc:inkChg chg="mod">
          <ac:chgData name="仁園 呂" userId="eef67f80-1e14-4c90-a22b-aad4575b3ef9" providerId="ADAL" clId="{FC75A137-0438-4E64-A2F8-CF022979D0B8}" dt="2020-06-22T07:52:06.695" v="1345"/>
          <ac:inkMkLst>
            <pc:docMk/>
            <pc:sldMk cId="418640701" sldId="413"/>
            <ac:inkMk id="284" creationId="{D65A4BA3-E429-4FE0-854F-C426C3D68D3A}"/>
          </ac:inkMkLst>
        </pc:inkChg>
        <pc:inkChg chg="mod">
          <ac:chgData name="仁園 呂" userId="eef67f80-1e14-4c90-a22b-aad4575b3ef9" providerId="ADAL" clId="{FC75A137-0438-4E64-A2F8-CF022979D0B8}" dt="2020-06-22T07:52:06.695" v="1345"/>
          <ac:inkMkLst>
            <pc:docMk/>
            <pc:sldMk cId="418640701" sldId="413"/>
            <ac:inkMk id="285" creationId="{479F49FD-5664-4826-BA9F-7ECB662359D6}"/>
          </ac:inkMkLst>
        </pc:inkChg>
        <pc:inkChg chg="mod">
          <ac:chgData name="仁園 呂" userId="eef67f80-1e14-4c90-a22b-aad4575b3ef9" providerId="ADAL" clId="{FC75A137-0438-4E64-A2F8-CF022979D0B8}" dt="2020-06-22T07:52:06.695" v="1345"/>
          <ac:inkMkLst>
            <pc:docMk/>
            <pc:sldMk cId="418640701" sldId="413"/>
            <ac:inkMk id="286" creationId="{2FC88F9A-EC44-4347-83D7-F18D9FA0DF13}"/>
          </ac:inkMkLst>
        </pc:inkChg>
        <pc:inkChg chg="mod">
          <ac:chgData name="仁園 呂" userId="eef67f80-1e14-4c90-a22b-aad4575b3ef9" providerId="ADAL" clId="{FC75A137-0438-4E64-A2F8-CF022979D0B8}" dt="2020-06-22T07:52:06.695" v="1345"/>
          <ac:inkMkLst>
            <pc:docMk/>
            <pc:sldMk cId="418640701" sldId="413"/>
            <ac:inkMk id="287" creationId="{240842E6-BB94-44BD-BD9F-2E5AD7C66DD8}"/>
          </ac:inkMkLst>
        </pc:inkChg>
        <pc:inkChg chg="mod">
          <ac:chgData name="仁園 呂" userId="eef67f80-1e14-4c90-a22b-aad4575b3ef9" providerId="ADAL" clId="{FC75A137-0438-4E64-A2F8-CF022979D0B8}" dt="2020-06-22T07:52:06.695" v="1345"/>
          <ac:inkMkLst>
            <pc:docMk/>
            <pc:sldMk cId="418640701" sldId="413"/>
            <ac:inkMk id="288" creationId="{40CAB14B-47C0-413D-8DD0-1E77E7416409}"/>
          </ac:inkMkLst>
        </pc:inkChg>
        <pc:inkChg chg="mod">
          <ac:chgData name="仁園 呂" userId="eef67f80-1e14-4c90-a22b-aad4575b3ef9" providerId="ADAL" clId="{FC75A137-0438-4E64-A2F8-CF022979D0B8}" dt="2020-06-22T07:52:06.695" v="1345"/>
          <ac:inkMkLst>
            <pc:docMk/>
            <pc:sldMk cId="418640701" sldId="413"/>
            <ac:inkMk id="289" creationId="{994C575D-093F-4B3E-9163-4CDF07DA515E}"/>
          </ac:inkMkLst>
        </pc:inkChg>
        <pc:inkChg chg="mod">
          <ac:chgData name="仁園 呂" userId="eef67f80-1e14-4c90-a22b-aad4575b3ef9" providerId="ADAL" clId="{FC75A137-0438-4E64-A2F8-CF022979D0B8}" dt="2020-06-22T07:52:06.695" v="1345"/>
          <ac:inkMkLst>
            <pc:docMk/>
            <pc:sldMk cId="418640701" sldId="413"/>
            <ac:inkMk id="290" creationId="{FFAFB803-D177-4DB9-9E97-49C646B8DF1B}"/>
          </ac:inkMkLst>
        </pc:inkChg>
        <pc:inkChg chg="mod">
          <ac:chgData name="仁園 呂" userId="eef67f80-1e14-4c90-a22b-aad4575b3ef9" providerId="ADAL" clId="{FC75A137-0438-4E64-A2F8-CF022979D0B8}" dt="2020-06-22T07:52:06.695" v="1345"/>
          <ac:inkMkLst>
            <pc:docMk/>
            <pc:sldMk cId="418640701" sldId="413"/>
            <ac:inkMk id="291" creationId="{97877C5D-7FBA-46FE-8292-3DF9F6978603}"/>
          </ac:inkMkLst>
        </pc:inkChg>
        <pc:inkChg chg="mod">
          <ac:chgData name="仁園 呂" userId="eef67f80-1e14-4c90-a22b-aad4575b3ef9" providerId="ADAL" clId="{FC75A137-0438-4E64-A2F8-CF022979D0B8}" dt="2020-06-22T07:52:06.695" v="1345"/>
          <ac:inkMkLst>
            <pc:docMk/>
            <pc:sldMk cId="418640701" sldId="413"/>
            <ac:inkMk id="292" creationId="{86780B36-575A-4F52-BD6D-E7F0635D6763}"/>
          </ac:inkMkLst>
        </pc:inkChg>
        <pc:inkChg chg="mod">
          <ac:chgData name="仁園 呂" userId="eef67f80-1e14-4c90-a22b-aad4575b3ef9" providerId="ADAL" clId="{FC75A137-0438-4E64-A2F8-CF022979D0B8}" dt="2020-06-22T07:52:06.695" v="1345"/>
          <ac:inkMkLst>
            <pc:docMk/>
            <pc:sldMk cId="418640701" sldId="413"/>
            <ac:inkMk id="293" creationId="{ECB3DBFF-7F23-452B-8E0F-094878590965}"/>
          </ac:inkMkLst>
        </pc:inkChg>
        <pc:inkChg chg="mod">
          <ac:chgData name="仁園 呂" userId="eef67f80-1e14-4c90-a22b-aad4575b3ef9" providerId="ADAL" clId="{FC75A137-0438-4E64-A2F8-CF022979D0B8}" dt="2020-06-22T07:52:06.695" v="1345"/>
          <ac:inkMkLst>
            <pc:docMk/>
            <pc:sldMk cId="418640701" sldId="413"/>
            <ac:inkMk id="294" creationId="{0A4F4E80-FD86-4516-BF45-F80215C2C004}"/>
          </ac:inkMkLst>
        </pc:inkChg>
        <pc:inkChg chg="mod">
          <ac:chgData name="仁園 呂" userId="eef67f80-1e14-4c90-a22b-aad4575b3ef9" providerId="ADAL" clId="{FC75A137-0438-4E64-A2F8-CF022979D0B8}" dt="2020-06-22T07:52:06.695" v="1345"/>
          <ac:inkMkLst>
            <pc:docMk/>
            <pc:sldMk cId="418640701" sldId="413"/>
            <ac:inkMk id="295" creationId="{FCA5445C-D8BC-4B37-828A-D1C94DB3A505}"/>
          </ac:inkMkLst>
        </pc:inkChg>
        <pc:inkChg chg="mod">
          <ac:chgData name="仁園 呂" userId="eef67f80-1e14-4c90-a22b-aad4575b3ef9" providerId="ADAL" clId="{FC75A137-0438-4E64-A2F8-CF022979D0B8}" dt="2020-06-22T07:52:06.695" v="1345"/>
          <ac:inkMkLst>
            <pc:docMk/>
            <pc:sldMk cId="418640701" sldId="413"/>
            <ac:inkMk id="296" creationId="{EDDDD1C7-B7C8-4878-9A81-1CA6DBE5F9F5}"/>
          </ac:inkMkLst>
        </pc:inkChg>
        <pc:inkChg chg="mod">
          <ac:chgData name="仁園 呂" userId="eef67f80-1e14-4c90-a22b-aad4575b3ef9" providerId="ADAL" clId="{FC75A137-0438-4E64-A2F8-CF022979D0B8}" dt="2020-06-22T07:52:06.695" v="1345"/>
          <ac:inkMkLst>
            <pc:docMk/>
            <pc:sldMk cId="418640701" sldId="413"/>
            <ac:inkMk id="297" creationId="{1B711823-C060-47F9-9FA5-07B14AAF198C}"/>
          </ac:inkMkLst>
        </pc:inkChg>
        <pc:inkChg chg="mod">
          <ac:chgData name="仁園 呂" userId="eef67f80-1e14-4c90-a22b-aad4575b3ef9" providerId="ADAL" clId="{FC75A137-0438-4E64-A2F8-CF022979D0B8}" dt="2020-06-22T07:52:06.695" v="1345"/>
          <ac:inkMkLst>
            <pc:docMk/>
            <pc:sldMk cId="418640701" sldId="413"/>
            <ac:inkMk id="298" creationId="{40AE1962-9895-4071-AF4F-C10F1018716E}"/>
          </ac:inkMkLst>
        </pc:inkChg>
        <pc:inkChg chg="mod">
          <ac:chgData name="仁園 呂" userId="eef67f80-1e14-4c90-a22b-aad4575b3ef9" providerId="ADAL" clId="{FC75A137-0438-4E64-A2F8-CF022979D0B8}" dt="2020-06-22T07:52:06.695" v="1345"/>
          <ac:inkMkLst>
            <pc:docMk/>
            <pc:sldMk cId="418640701" sldId="413"/>
            <ac:inkMk id="299" creationId="{84B51A8A-9A9A-4071-8F1D-43F7E413D208}"/>
          </ac:inkMkLst>
        </pc:inkChg>
        <pc:inkChg chg="mod">
          <ac:chgData name="仁園 呂" userId="eef67f80-1e14-4c90-a22b-aad4575b3ef9" providerId="ADAL" clId="{FC75A137-0438-4E64-A2F8-CF022979D0B8}" dt="2020-06-22T07:52:06.695" v="1345"/>
          <ac:inkMkLst>
            <pc:docMk/>
            <pc:sldMk cId="418640701" sldId="413"/>
            <ac:inkMk id="300" creationId="{BCD6ECE2-9C34-4772-B787-26BF659CB9E8}"/>
          </ac:inkMkLst>
        </pc:inkChg>
        <pc:inkChg chg="mod">
          <ac:chgData name="仁園 呂" userId="eef67f80-1e14-4c90-a22b-aad4575b3ef9" providerId="ADAL" clId="{FC75A137-0438-4E64-A2F8-CF022979D0B8}" dt="2020-06-22T07:52:06.695" v="1345"/>
          <ac:inkMkLst>
            <pc:docMk/>
            <pc:sldMk cId="418640701" sldId="413"/>
            <ac:inkMk id="301" creationId="{E271E68C-801F-40B3-B970-FE24367C1C50}"/>
          </ac:inkMkLst>
        </pc:inkChg>
        <pc:inkChg chg="mod">
          <ac:chgData name="仁園 呂" userId="eef67f80-1e14-4c90-a22b-aad4575b3ef9" providerId="ADAL" clId="{FC75A137-0438-4E64-A2F8-CF022979D0B8}" dt="2020-06-22T07:52:06.695" v="1345"/>
          <ac:inkMkLst>
            <pc:docMk/>
            <pc:sldMk cId="418640701" sldId="413"/>
            <ac:inkMk id="302" creationId="{8F596F9C-BAA1-4346-B1DB-05DFBC3632A3}"/>
          </ac:inkMkLst>
        </pc:inkChg>
        <pc:inkChg chg="mod">
          <ac:chgData name="仁園 呂" userId="eef67f80-1e14-4c90-a22b-aad4575b3ef9" providerId="ADAL" clId="{FC75A137-0438-4E64-A2F8-CF022979D0B8}" dt="2020-06-22T07:52:06.695" v="1345"/>
          <ac:inkMkLst>
            <pc:docMk/>
            <pc:sldMk cId="418640701" sldId="413"/>
            <ac:inkMk id="303" creationId="{7E016496-2F9A-4687-84EC-48C7E3B0042A}"/>
          </ac:inkMkLst>
        </pc:inkChg>
        <pc:inkChg chg="mod">
          <ac:chgData name="仁園 呂" userId="eef67f80-1e14-4c90-a22b-aad4575b3ef9" providerId="ADAL" clId="{FC75A137-0438-4E64-A2F8-CF022979D0B8}" dt="2020-06-22T07:52:06.695" v="1345"/>
          <ac:inkMkLst>
            <pc:docMk/>
            <pc:sldMk cId="418640701" sldId="413"/>
            <ac:inkMk id="304" creationId="{578197A1-839B-402D-AAAE-3739967EF060}"/>
          </ac:inkMkLst>
        </pc:inkChg>
        <pc:inkChg chg="mod">
          <ac:chgData name="仁園 呂" userId="eef67f80-1e14-4c90-a22b-aad4575b3ef9" providerId="ADAL" clId="{FC75A137-0438-4E64-A2F8-CF022979D0B8}" dt="2020-06-22T07:52:06.695" v="1345"/>
          <ac:inkMkLst>
            <pc:docMk/>
            <pc:sldMk cId="418640701" sldId="413"/>
            <ac:inkMk id="305" creationId="{3C71448A-F5B7-4256-9B36-F2783A92B14B}"/>
          </ac:inkMkLst>
        </pc:inkChg>
        <pc:inkChg chg="mod">
          <ac:chgData name="仁園 呂" userId="eef67f80-1e14-4c90-a22b-aad4575b3ef9" providerId="ADAL" clId="{FC75A137-0438-4E64-A2F8-CF022979D0B8}" dt="2020-06-22T07:52:06.695" v="1345"/>
          <ac:inkMkLst>
            <pc:docMk/>
            <pc:sldMk cId="418640701" sldId="413"/>
            <ac:inkMk id="306" creationId="{2FCE78C2-9849-4AA9-9D0C-AC02FC49195C}"/>
          </ac:inkMkLst>
        </pc:inkChg>
        <pc:inkChg chg="mod">
          <ac:chgData name="仁園 呂" userId="eef67f80-1e14-4c90-a22b-aad4575b3ef9" providerId="ADAL" clId="{FC75A137-0438-4E64-A2F8-CF022979D0B8}" dt="2020-06-22T07:52:06.695" v="1345"/>
          <ac:inkMkLst>
            <pc:docMk/>
            <pc:sldMk cId="418640701" sldId="413"/>
            <ac:inkMk id="307" creationId="{587280E8-DC42-44A2-A5F9-268CD0292797}"/>
          </ac:inkMkLst>
        </pc:inkChg>
        <pc:inkChg chg="mod">
          <ac:chgData name="仁園 呂" userId="eef67f80-1e14-4c90-a22b-aad4575b3ef9" providerId="ADAL" clId="{FC75A137-0438-4E64-A2F8-CF022979D0B8}" dt="2020-06-22T07:52:06.695" v="1345"/>
          <ac:inkMkLst>
            <pc:docMk/>
            <pc:sldMk cId="418640701" sldId="413"/>
            <ac:inkMk id="308" creationId="{6EA0E90E-695D-4C4E-9083-8367D33B405C}"/>
          </ac:inkMkLst>
        </pc:inkChg>
        <pc:inkChg chg="mod">
          <ac:chgData name="仁園 呂" userId="eef67f80-1e14-4c90-a22b-aad4575b3ef9" providerId="ADAL" clId="{FC75A137-0438-4E64-A2F8-CF022979D0B8}" dt="2020-06-22T07:52:06.695" v="1345"/>
          <ac:inkMkLst>
            <pc:docMk/>
            <pc:sldMk cId="418640701" sldId="413"/>
            <ac:inkMk id="309" creationId="{823D7275-A288-49C6-9C2F-CF8E87CB0254}"/>
          </ac:inkMkLst>
        </pc:inkChg>
        <pc:inkChg chg="mod">
          <ac:chgData name="仁園 呂" userId="eef67f80-1e14-4c90-a22b-aad4575b3ef9" providerId="ADAL" clId="{FC75A137-0438-4E64-A2F8-CF022979D0B8}" dt="2020-06-22T07:52:06.695" v="1345"/>
          <ac:inkMkLst>
            <pc:docMk/>
            <pc:sldMk cId="418640701" sldId="413"/>
            <ac:inkMk id="310" creationId="{34C73927-D860-471E-91DA-D89F63608BA5}"/>
          </ac:inkMkLst>
        </pc:inkChg>
        <pc:inkChg chg="mod">
          <ac:chgData name="仁園 呂" userId="eef67f80-1e14-4c90-a22b-aad4575b3ef9" providerId="ADAL" clId="{FC75A137-0438-4E64-A2F8-CF022979D0B8}" dt="2020-06-22T07:52:06.695" v="1345"/>
          <ac:inkMkLst>
            <pc:docMk/>
            <pc:sldMk cId="418640701" sldId="413"/>
            <ac:inkMk id="311" creationId="{BB2B5C54-955D-4412-9114-F4089791F7DD}"/>
          </ac:inkMkLst>
        </pc:inkChg>
        <pc:inkChg chg="mod">
          <ac:chgData name="仁園 呂" userId="eef67f80-1e14-4c90-a22b-aad4575b3ef9" providerId="ADAL" clId="{FC75A137-0438-4E64-A2F8-CF022979D0B8}" dt="2020-06-22T07:52:06.695" v="1345"/>
          <ac:inkMkLst>
            <pc:docMk/>
            <pc:sldMk cId="418640701" sldId="413"/>
            <ac:inkMk id="312" creationId="{FEA92174-3462-4410-A8BF-6EC5BD1CABE1}"/>
          </ac:inkMkLst>
        </pc:inkChg>
        <pc:inkChg chg="mod">
          <ac:chgData name="仁園 呂" userId="eef67f80-1e14-4c90-a22b-aad4575b3ef9" providerId="ADAL" clId="{FC75A137-0438-4E64-A2F8-CF022979D0B8}" dt="2020-06-22T07:52:06.695" v="1345"/>
          <ac:inkMkLst>
            <pc:docMk/>
            <pc:sldMk cId="418640701" sldId="413"/>
            <ac:inkMk id="313" creationId="{5CA527C0-BE51-45C6-9B03-F83DD29C21F8}"/>
          </ac:inkMkLst>
        </pc:inkChg>
        <pc:inkChg chg="mod">
          <ac:chgData name="仁園 呂" userId="eef67f80-1e14-4c90-a22b-aad4575b3ef9" providerId="ADAL" clId="{FC75A137-0438-4E64-A2F8-CF022979D0B8}" dt="2020-06-22T07:52:06.695" v="1345"/>
          <ac:inkMkLst>
            <pc:docMk/>
            <pc:sldMk cId="418640701" sldId="413"/>
            <ac:inkMk id="314" creationId="{72509303-AC90-4A04-A9AE-2464667DE671}"/>
          </ac:inkMkLst>
        </pc:inkChg>
        <pc:inkChg chg="mod">
          <ac:chgData name="仁園 呂" userId="eef67f80-1e14-4c90-a22b-aad4575b3ef9" providerId="ADAL" clId="{FC75A137-0438-4E64-A2F8-CF022979D0B8}" dt="2020-06-22T07:52:06.695" v="1345"/>
          <ac:inkMkLst>
            <pc:docMk/>
            <pc:sldMk cId="418640701" sldId="413"/>
            <ac:inkMk id="315" creationId="{488D1D2E-F96B-4112-99DF-E30BFE13CC1A}"/>
          </ac:inkMkLst>
        </pc:inkChg>
        <pc:inkChg chg="mod">
          <ac:chgData name="仁園 呂" userId="eef67f80-1e14-4c90-a22b-aad4575b3ef9" providerId="ADAL" clId="{FC75A137-0438-4E64-A2F8-CF022979D0B8}" dt="2020-06-22T07:52:06.695" v="1345"/>
          <ac:inkMkLst>
            <pc:docMk/>
            <pc:sldMk cId="418640701" sldId="413"/>
            <ac:inkMk id="316" creationId="{5F3A373F-03FA-4597-AED8-C53456E4718C}"/>
          </ac:inkMkLst>
        </pc:inkChg>
        <pc:inkChg chg="mod">
          <ac:chgData name="仁園 呂" userId="eef67f80-1e14-4c90-a22b-aad4575b3ef9" providerId="ADAL" clId="{FC75A137-0438-4E64-A2F8-CF022979D0B8}" dt="2020-06-22T07:52:06.695" v="1345"/>
          <ac:inkMkLst>
            <pc:docMk/>
            <pc:sldMk cId="418640701" sldId="413"/>
            <ac:inkMk id="317" creationId="{1EAF8C71-9164-48BC-BBF3-3569BF78AEE3}"/>
          </ac:inkMkLst>
        </pc:inkChg>
        <pc:inkChg chg="mod">
          <ac:chgData name="仁園 呂" userId="eef67f80-1e14-4c90-a22b-aad4575b3ef9" providerId="ADAL" clId="{FC75A137-0438-4E64-A2F8-CF022979D0B8}" dt="2020-06-22T07:52:06.695" v="1345"/>
          <ac:inkMkLst>
            <pc:docMk/>
            <pc:sldMk cId="418640701" sldId="413"/>
            <ac:inkMk id="318" creationId="{EC14B909-18B2-4AEB-B249-ADA97BB4DB8F}"/>
          </ac:inkMkLst>
        </pc:inkChg>
        <pc:inkChg chg="mod">
          <ac:chgData name="仁園 呂" userId="eef67f80-1e14-4c90-a22b-aad4575b3ef9" providerId="ADAL" clId="{FC75A137-0438-4E64-A2F8-CF022979D0B8}" dt="2020-06-22T07:52:06.695" v="1345"/>
          <ac:inkMkLst>
            <pc:docMk/>
            <pc:sldMk cId="418640701" sldId="413"/>
            <ac:inkMk id="319" creationId="{16373E4C-CAA5-4344-836D-086EA6EF68FB}"/>
          </ac:inkMkLst>
        </pc:inkChg>
        <pc:inkChg chg="mod">
          <ac:chgData name="仁園 呂" userId="eef67f80-1e14-4c90-a22b-aad4575b3ef9" providerId="ADAL" clId="{FC75A137-0438-4E64-A2F8-CF022979D0B8}" dt="2020-06-22T07:52:06.695" v="1345"/>
          <ac:inkMkLst>
            <pc:docMk/>
            <pc:sldMk cId="418640701" sldId="413"/>
            <ac:inkMk id="320" creationId="{8BF2B8F0-77ED-45BC-A14B-064BBD358E7A}"/>
          </ac:inkMkLst>
        </pc:inkChg>
        <pc:inkChg chg="mod">
          <ac:chgData name="仁園 呂" userId="eef67f80-1e14-4c90-a22b-aad4575b3ef9" providerId="ADAL" clId="{FC75A137-0438-4E64-A2F8-CF022979D0B8}" dt="2020-06-22T07:52:06.695" v="1345"/>
          <ac:inkMkLst>
            <pc:docMk/>
            <pc:sldMk cId="418640701" sldId="413"/>
            <ac:inkMk id="321" creationId="{D28BD148-A0EA-428A-8743-1135EE25A417}"/>
          </ac:inkMkLst>
        </pc:inkChg>
        <pc:inkChg chg="mod">
          <ac:chgData name="仁園 呂" userId="eef67f80-1e14-4c90-a22b-aad4575b3ef9" providerId="ADAL" clId="{FC75A137-0438-4E64-A2F8-CF022979D0B8}" dt="2020-06-22T07:52:06.695" v="1345"/>
          <ac:inkMkLst>
            <pc:docMk/>
            <pc:sldMk cId="418640701" sldId="413"/>
            <ac:inkMk id="322" creationId="{D382880E-1B2E-4D26-8660-F31BD62E53FF}"/>
          </ac:inkMkLst>
        </pc:inkChg>
        <pc:inkChg chg="mod">
          <ac:chgData name="仁園 呂" userId="eef67f80-1e14-4c90-a22b-aad4575b3ef9" providerId="ADAL" clId="{FC75A137-0438-4E64-A2F8-CF022979D0B8}" dt="2020-06-22T07:52:06.695" v="1345"/>
          <ac:inkMkLst>
            <pc:docMk/>
            <pc:sldMk cId="418640701" sldId="413"/>
            <ac:inkMk id="323" creationId="{E2BF6632-D9FD-46F1-8E3B-3C6CFB441A74}"/>
          </ac:inkMkLst>
        </pc:inkChg>
        <pc:inkChg chg="mod">
          <ac:chgData name="仁園 呂" userId="eef67f80-1e14-4c90-a22b-aad4575b3ef9" providerId="ADAL" clId="{FC75A137-0438-4E64-A2F8-CF022979D0B8}" dt="2020-06-22T07:52:06.695" v="1345"/>
          <ac:inkMkLst>
            <pc:docMk/>
            <pc:sldMk cId="418640701" sldId="413"/>
            <ac:inkMk id="324" creationId="{7A60DF00-304A-41DD-99B0-8FC35BF25AAA}"/>
          </ac:inkMkLst>
        </pc:inkChg>
        <pc:inkChg chg="mod">
          <ac:chgData name="仁園 呂" userId="eef67f80-1e14-4c90-a22b-aad4575b3ef9" providerId="ADAL" clId="{FC75A137-0438-4E64-A2F8-CF022979D0B8}" dt="2020-06-22T07:52:06.695" v="1345"/>
          <ac:inkMkLst>
            <pc:docMk/>
            <pc:sldMk cId="418640701" sldId="413"/>
            <ac:inkMk id="325" creationId="{2CB6294F-944C-41E9-9213-68C101AA3473}"/>
          </ac:inkMkLst>
        </pc:inkChg>
        <pc:inkChg chg="mod">
          <ac:chgData name="仁園 呂" userId="eef67f80-1e14-4c90-a22b-aad4575b3ef9" providerId="ADAL" clId="{FC75A137-0438-4E64-A2F8-CF022979D0B8}" dt="2020-06-22T07:52:06.695" v="1345"/>
          <ac:inkMkLst>
            <pc:docMk/>
            <pc:sldMk cId="418640701" sldId="413"/>
            <ac:inkMk id="326" creationId="{915CBCD1-0285-4B42-8503-18A3B4CCF8DA}"/>
          </ac:inkMkLst>
        </pc:inkChg>
        <pc:inkChg chg="mod">
          <ac:chgData name="仁園 呂" userId="eef67f80-1e14-4c90-a22b-aad4575b3ef9" providerId="ADAL" clId="{FC75A137-0438-4E64-A2F8-CF022979D0B8}" dt="2020-06-22T07:52:06.695" v="1345"/>
          <ac:inkMkLst>
            <pc:docMk/>
            <pc:sldMk cId="418640701" sldId="413"/>
            <ac:inkMk id="327" creationId="{A23F55B9-5D31-4ED4-B69E-B8F1253174CE}"/>
          </ac:inkMkLst>
        </pc:inkChg>
        <pc:inkChg chg="mod">
          <ac:chgData name="仁園 呂" userId="eef67f80-1e14-4c90-a22b-aad4575b3ef9" providerId="ADAL" clId="{FC75A137-0438-4E64-A2F8-CF022979D0B8}" dt="2020-06-22T07:52:06.695" v="1345"/>
          <ac:inkMkLst>
            <pc:docMk/>
            <pc:sldMk cId="418640701" sldId="413"/>
            <ac:inkMk id="328" creationId="{4407E857-E1B3-49A7-BA12-BC64CFEE840F}"/>
          </ac:inkMkLst>
        </pc:inkChg>
        <pc:inkChg chg="mod">
          <ac:chgData name="仁園 呂" userId="eef67f80-1e14-4c90-a22b-aad4575b3ef9" providerId="ADAL" clId="{FC75A137-0438-4E64-A2F8-CF022979D0B8}" dt="2020-06-22T07:52:26.329" v="1349"/>
          <ac:inkMkLst>
            <pc:docMk/>
            <pc:sldMk cId="418640701" sldId="413"/>
            <ac:inkMk id="331" creationId="{B0EB8799-1F5A-46FC-A1D9-9FD01F5A029B}"/>
          </ac:inkMkLst>
        </pc:inkChg>
        <pc:inkChg chg="mod">
          <ac:chgData name="仁園 呂" userId="eef67f80-1e14-4c90-a22b-aad4575b3ef9" providerId="ADAL" clId="{FC75A137-0438-4E64-A2F8-CF022979D0B8}" dt="2020-06-22T07:52:26.329" v="1349"/>
          <ac:inkMkLst>
            <pc:docMk/>
            <pc:sldMk cId="418640701" sldId="413"/>
            <ac:inkMk id="332" creationId="{D470370F-A0D5-4A7F-8D6C-FEE63C3D4BA2}"/>
          </ac:inkMkLst>
        </pc:inkChg>
        <pc:inkChg chg="mod">
          <ac:chgData name="仁園 呂" userId="eef67f80-1e14-4c90-a22b-aad4575b3ef9" providerId="ADAL" clId="{FC75A137-0438-4E64-A2F8-CF022979D0B8}" dt="2020-06-22T07:52:26.329" v="1349"/>
          <ac:inkMkLst>
            <pc:docMk/>
            <pc:sldMk cId="418640701" sldId="413"/>
            <ac:inkMk id="334" creationId="{ADCC787C-AE08-49AD-8E17-A37A10FA04AB}"/>
          </ac:inkMkLst>
        </pc:inkChg>
        <pc:inkChg chg="mod">
          <ac:chgData name="仁園 呂" userId="eef67f80-1e14-4c90-a22b-aad4575b3ef9" providerId="ADAL" clId="{FC75A137-0438-4E64-A2F8-CF022979D0B8}" dt="2020-06-22T07:52:26.329" v="1349"/>
          <ac:inkMkLst>
            <pc:docMk/>
            <pc:sldMk cId="418640701" sldId="413"/>
            <ac:inkMk id="335" creationId="{39D02D31-4F49-4C69-87EF-F560FD4E1B4B}"/>
          </ac:inkMkLst>
        </pc:inkChg>
        <pc:inkChg chg="mod">
          <ac:chgData name="仁園 呂" userId="eef67f80-1e14-4c90-a22b-aad4575b3ef9" providerId="ADAL" clId="{FC75A137-0438-4E64-A2F8-CF022979D0B8}" dt="2020-06-22T07:52:26.329" v="1349"/>
          <ac:inkMkLst>
            <pc:docMk/>
            <pc:sldMk cId="418640701" sldId="413"/>
            <ac:inkMk id="336" creationId="{17EE6B4D-6832-40F4-BFDE-F5C7BE157517}"/>
          </ac:inkMkLst>
        </pc:inkChg>
        <pc:inkChg chg="mod">
          <ac:chgData name="仁園 呂" userId="eef67f80-1e14-4c90-a22b-aad4575b3ef9" providerId="ADAL" clId="{FC75A137-0438-4E64-A2F8-CF022979D0B8}" dt="2020-06-22T07:52:26.329" v="1349"/>
          <ac:inkMkLst>
            <pc:docMk/>
            <pc:sldMk cId="418640701" sldId="413"/>
            <ac:inkMk id="337" creationId="{220677C2-7BDD-4347-8784-B3C07360EE95}"/>
          </ac:inkMkLst>
        </pc:inkChg>
        <pc:inkChg chg="mod">
          <ac:chgData name="仁園 呂" userId="eef67f80-1e14-4c90-a22b-aad4575b3ef9" providerId="ADAL" clId="{FC75A137-0438-4E64-A2F8-CF022979D0B8}" dt="2020-06-22T07:52:26.329" v="1349"/>
          <ac:inkMkLst>
            <pc:docMk/>
            <pc:sldMk cId="418640701" sldId="413"/>
            <ac:inkMk id="338" creationId="{0A00D1F6-F541-42D1-A74F-2D1A6C7BCD22}"/>
          </ac:inkMkLst>
        </pc:inkChg>
        <pc:inkChg chg="mod">
          <ac:chgData name="仁園 呂" userId="eef67f80-1e14-4c90-a22b-aad4575b3ef9" providerId="ADAL" clId="{FC75A137-0438-4E64-A2F8-CF022979D0B8}" dt="2020-06-22T07:52:26.329" v="1349"/>
          <ac:inkMkLst>
            <pc:docMk/>
            <pc:sldMk cId="418640701" sldId="413"/>
            <ac:inkMk id="340" creationId="{B5E1640E-CE65-42A8-8C74-E0C8A2E87F6F}"/>
          </ac:inkMkLst>
        </pc:inkChg>
        <pc:inkChg chg="mod">
          <ac:chgData name="仁園 呂" userId="eef67f80-1e14-4c90-a22b-aad4575b3ef9" providerId="ADAL" clId="{FC75A137-0438-4E64-A2F8-CF022979D0B8}" dt="2020-06-22T07:52:26.329" v="1349"/>
          <ac:inkMkLst>
            <pc:docMk/>
            <pc:sldMk cId="418640701" sldId="413"/>
            <ac:inkMk id="341" creationId="{7C012182-BE98-446E-91FE-A829482C7E02}"/>
          </ac:inkMkLst>
        </pc:inkChg>
        <pc:inkChg chg="mod">
          <ac:chgData name="仁園 呂" userId="eef67f80-1e14-4c90-a22b-aad4575b3ef9" providerId="ADAL" clId="{FC75A137-0438-4E64-A2F8-CF022979D0B8}" dt="2020-06-22T07:52:26.329" v="1349"/>
          <ac:inkMkLst>
            <pc:docMk/>
            <pc:sldMk cId="418640701" sldId="413"/>
            <ac:inkMk id="342" creationId="{72EA898D-BBBE-46EC-8EA5-C9AB1249A762}"/>
          </ac:inkMkLst>
        </pc:inkChg>
        <pc:inkChg chg="mod">
          <ac:chgData name="仁園 呂" userId="eef67f80-1e14-4c90-a22b-aad4575b3ef9" providerId="ADAL" clId="{FC75A137-0438-4E64-A2F8-CF022979D0B8}" dt="2020-06-22T07:52:26.329" v="1349"/>
          <ac:inkMkLst>
            <pc:docMk/>
            <pc:sldMk cId="418640701" sldId="413"/>
            <ac:inkMk id="343" creationId="{971794B1-EB4D-4EA7-B1EA-491AF42C7FBD}"/>
          </ac:inkMkLst>
        </pc:inkChg>
        <pc:inkChg chg="mod">
          <ac:chgData name="仁園 呂" userId="eef67f80-1e14-4c90-a22b-aad4575b3ef9" providerId="ADAL" clId="{FC75A137-0438-4E64-A2F8-CF022979D0B8}" dt="2020-06-22T07:52:26.329" v="1349"/>
          <ac:inkMkLst>
            <pc:docMk/>
            <pc:sldMk cId="418640701" sldId="413"/>
            <ac:inkMk id="345" creationId="{0CA36A61-F52F-46B3-8355-30CA510D44C6}"/>
          </ac:inkMkLst>
        </pc:inkChg>
        <pc:inkChg chg="mod">
          <ac:chgData name="仁園 呂" userId="eef67f80-1e14-4c90-a22b-aad4575b3ef9" providerId="ADAL" clId="{FC75A137-0438-4E64-A2F8-CF022979D0B8}" dt="2020-06-22T07:52:26.329" v="1349"/>
          <ac:inkMkLst>
            <pc:docMk/>
            <pc:sldMk cId="418640701" sldId="413"/>
            <ac:inkMk id="346" creationId="{B7008596-4365-4AA0-882F-D710DF9A9A69}"/>
          </ac:inkMkLst>
        </pc:inkChg>
        <pc:inkChg chg="mod">
          <ac:chgData name="仁園 呂" userId="eef67f80-1e14-4c90-a22b-aad4575b3ef9" providerId="ADAL" clId="{FC75A137-0438-4E64-A2F8-CF022979D0B8}" dt="2020-06-22T07:52:26.329" v="1349"/>
          <ac:inkMkLst>
            <pc:docMk/>
            <pc:sldMk cId="418640701" sldId="413"/>
            <ac:inkMk id="347" creationId="{D5C49BB0-A250-471F-8559-FBE01A21E552}"/>
          </ac:inkMkLst>
        </pc:inkChg>
        <pc:inkChg chg="mod">
          <ac:chgData name="仁園 呂" userId="eef67f80-1e14-4c90-a22b-aad4575b3ef9" providerId="ADAL" clId="{FC75A137-0438-4E64-A2F8-CF022979D0B8}" dt="2020-06-22T07:52:26.329" v="1349"/>
          <ac:inkMkLst>
            <pc:docMk/>
            <pc:sldMk cId="418640701" sldId="413"/>
            <ac:inkMk id="348" creationId="{9E128268-63E6-4BF8-A304-40C7CDE82747}"/>
          </ac:inkMkLst>
        </pc:inkChg>
        <pc:inkChg chg="mod">
          <ac:chgData name="仁園 呂" userId="eef67f80-1e14-4c90-a22b-aad4575b3ef9" providerId="ADAL" clId="{FC75A137-0438-4E64-A2F8-CF022979D0B8}" dt="2020-06-22T07:52:26.329" v="1349"/>
          <ac:inkMkLst>
            <pc:docMk/>
            <pc:sldMk cId="418640701" sldId="413"/>
            <ac:inkMk id="349" creationId="{9233B462-46EC-432F-A094-5FC30009B1B4}"/>
          </ac:inkMkLst>
        </pc:inkChg>
        <pc:inkChg chg="mod">
          <ac:chgData name="仁園 呂" userId="eef67f80-1e14-4c90-a22b-aad4575b3ef9" providerId="ADAL" clId="{FC75A137-0438-4E64-A2F8-CF022979D0B8}" dt="2020-06-22T07:52:26.329" v="1349"/>
          <ac:inkMkLst>
            <pc:docMk/>
            <pc:sldMk cId="418640701" sldId="413"/>
            <ac:inkMk id="350" creationId="{267FA359-668A-4BF8-94B4-7B7CD23A76EA}"/>
          </ac:inkMkLst>
        </pc:inkChg>
        <pc:inkChg chg="mod">
          <ac:chgData name="仁園 呂" userId="eef67f80-1e14-4c90-a22b-aad4575b3ef9" providerId="ADAL" clId="{FC75A137-0438-4E64-A2F8-CF022979D0B8}" dt="2020-06-22T07:52:26.329" v="1349"/>
          <ac:inkMkLst>
            <pc:docMk/>
            <pc:sldMk cId="418640701" sldId="413"/>
            <ac:inkMk id="351" creationId="{A62E3C42-4E78-4305-9DED-5AC5AD7EE82B}"/>
          </ac:inkMkLst>
        </pc:inkChg>
        <pc:inkChg chg="mod">
          <ac:chgData name="仁園 呂" userId="eef67f80-1e14-4c90-a22b-aad4575b3ef9" providerId="ADAL" clId="{FC75A137-0438-4E64-A2F8-CF022979D0B8}" dt="2020-06-22T07:52:26.329" v="1349"/>
          <ac:inkMkLst>
            <pc:docMk/>
            <pc:sldMk cId="418640701" sldId="413"/>
            <ac:inkMk id="352" creationId="{A1F116B6-966D-4F87-9D28-5FB983F0B2CC}"/>
          </ac:inkMkLst>
        </pc:inkChg>
        <pc:inkChg chg="mod">
          <ac:chgData name="仁園 呂" userId="eef67f80-1e14-4c90-a22b-aad4575b3ef9" providerId="ADAL" clId="{FC75A137-0438-4E64-A2F8-CF022979D0B8}" dt="2020-06-22T07:52:26.329" v="1349"/>
          <ac:inkMkLst>
            <pc:docMk/>
            <pc:sldMk cId="418640701" sldId="413"/>
            <ac:inkMk id="353" creationId="{D23D91A4-81D6-4BE2-9B84-50DB5B849177}"/>
          </ac:inkMkLst>
        </pc:inkChg>
        <pc:inkChg chg="mod">
          <ac:chgData name="仁園 呂" userId="eef67f80-1e14-4c90-a22b-aad4575b3ef9" providerId="ADAL" clId="{FC75A137-0438-4E64-A2F8-CF022979D0B8}" dt="2020-06-22T07:52:26.329" v="1349"/>
          <ac:inkMkLst>
            <pc:docMk/>
            <pc:sldMk cId="418640701" sldId="413"/>
            <ac:inkMk id="354" creationId="{87B99B7C-354B-46BA-AEE3-DBEB7F7C80C3}"/>
          </ac:inkMkLst>
        </pc:inkChg>
        <pc:inkChg chg="mod">
          <ac:chgData name="仁園 呂" userId="eef67f80-1e14-4c90-a22b-aad4575b3ef9" providerId="ADAL" clId="{FC75A137-0438-4E64-A2F8-CF022979D0B8}" dt="2020-06-22T07:52:26.329" v="1349"/>
          <ac:inkMkLst>
            <pc:docMk/>
            <pc:sldMk cId="418640701" sldId="413"/>
            <ac:inkMk id="355" creationId="{6DF99555-EB34-4180-BC9C-CF20211D2979}"/>
          </ac:inkMkLst>
        </pc:inkChg>
        <pc:inkChg chg="mod">
          <ac:chgData name="仁園 呂" userId="eef67f80-1e14-4c90-a22b-aad4575b3ef9" providerId="ADAL" clId="{FC75A137-0438-4E64-A2F8-CF022979D0B8}" dt="2020-06-22T07:52:26.329" v="1349"/>
          <ac:inkMkLst>
            <pc:docMk/>
            <pc:sldMk cId="418640701" sldId="413"/>
            <ac:inkMk id="356" creationId="{F9E9D881-42A6-4519-A569-E0867870738A}"/>
          </ac:inkMkLst>
        </pc:inkChg>
        <pc:inkChg chg="mod">
          <ac:chgData name="仁園 呂" userId="eef67f80-1e14-4c90-a22b-aad4575b3ef9" providerId="ADAL" clId="{FC75A137-0438-4E64-A2F8-CF022979D0B8}" dt="2020-06-22T07:52:26.329" v="1349"/>
          <ac:inkMkLst>
            <pc:docMk/>
            <pc:sldMk cId="418640701" sldId="413"/>
            <ac:inkMk id="357" creationId="{3AF63F40-C718-4E84-A1C3-14845E4CDA72}"/>
          </ac:inkMkLst>
        </pc:inkChg>
        <pc:inkChg chg="mod">
          <ac:chgData name="仁園 呂" userId="eef67f80-1e14-4c90-a22b-aad4575b3ef9" providerId="ADAL" clId="{FC75A137-0438-4E64-A2F8-CF022979D0B8}" dt="2020-06-22T07:52:26.329" v="1349"/>
          <ac:inkMkLst>
            <pc:docMk/>
            <pc:sldMk cId="418640701" sldId="413"/>
            <ac:inkMk id="358" creationId="{141391C9-4265-4208-A275-2E7BA40D0029}"/>
          </ac:inkMkLst>
        </pc:inkChg>
        <pc:inkChg chg="mod">
          <ac:chgData name="仁園 呂" userId="eef67f80-1e14-4c90-a22b-aad4575b3ef9" providerId="ADAL" clId="{FC75A137-0438-4E64-A2F8-CF022979D0B8}" dt="2020-06-22T07:52:26.329" v="1349"/>
          <ac:inkMkLst>
            <pc:docMk/>
            <pc:sldMk cId="418640701" sldId="413"/>
            <ac:inkMk id="359" creationId="{F9CAD361-4BB4-4B1F-B0F8-339D4E91A88C}"/>
          </ac:inkMkLst>
        </pc:inkChg>
        <pc:inkChg chg="mod">
          <ac:chgData name="仁園 呂" userId="eef67f80-1e14-4c90-a22b-aad4575b3ef9" providerId="ADAL" clId="{FC75A137-0438-4E64-A2F8-CF022979D0B8}" dt="2020-06-22T07:52:26.329" v="1349"/>
          <ac:inkMkLst>
            <pc:docMk/>
            <pc:sldMk cId="418640701" sldId="413"/>
            <ac:inkMk id="360" creationId="{2A6F9CE0-326F-4ACA-B810-19A7B249B4C9}"/>
          </ac:inkMkLst>
        </pc:inkChg>
        <pc:inkChg chg="mod">
          <ac:chgData name="仁園 呂" userId="eef67f80-1e14-4c90-a22b-aad4575b3ef9" providerId="ADAL" clId="{FC75A137-0438-4E64-A2F8-CF022979D0B8}" dt="2020-06-22T07:52:26.329" v="1349"/>
          <ac:inkMkLst>
            <pc:docMk/>
            <pc:sldMk cId="418640701" sldId="413"/>
            <ac:inkMk id="361" creationId="{49587EA5-1024-49B0-849B-C5D18F4C98D0}"/>
          </ac:inkMkLst>
        </pc:inkChg>
        <pc:inkChg chg="mod">
          <ac:chgData name="仁園 呂" userId="eef67f80-1e14-4c90-a22b-aad4575b3ef9" providerId="ADAL" clId="{FC75A137-0438-4E64-A2F8-CF022979D0B8}" dt="2020-06-22T07:52:26.329" v="1349"/>
          <ac:inkMkLst>
            <pc:docMk/>
            <pc:sldMk cId="418640701" sldId="413"/>
            <ac:inkMk id="362" creationId="{00CEFC08-6F69-4432-A454-4811E9167C95}"/>
          </ac:inkMkLst>
        </pc:inkChg>
        <pc:inkChg chg="mod">
          <ac:chgData name="仁園 呂" userId="eef67f80-1e14-4c90-a22b-aad4575b3ef9" providerId="ADAL" clId="{FC75A137-0438-4E64-A2F8-CF022979D0B8}" dt="2020-06-22T07:52:26.329" v="1349"/>
          <ac:inkMkLst>
            <pc:docMk/>
            <pc:sldMk cId="418640701" sldId="413"/>
            <ac:inkMk id="363" creationId="{36E10F02-2D57-4284-ACCA-39525CDF00C0}"/>
          </ac:inkMkLst>
        </pc:inkChg>
        <pc:inkChg chg="mod">
          <ac:chgData name="仁園 呂" userId="eef67f80-1e14-4c90-a22b-aad4575b3ef9" providerId="ADAL" clId="{FC75A137-0438-4E64-A2F8-CF022979D0B8}" dt="2020-06-22T07:52:26.329" v="1349"/>
          <ac:inkMkLst>
            <pc:docMk/>
            <pc:sldMk cId="418640701" sldId="413"/>
            <ac:inkMk id="364" creationId="{7639C938-864E-4A3B-8E8D-A0F1DCF04750}"/>
          </ac:inkMkLst>
        </pc:inkChg>
        <pc:inkChg chg="mod">
          <ac:chgData name="仁園 呂" userId="eef67f80-1e14-4c90-a22b-aad4575b3ef9" providerId="ADAL" clId="{FC75A137-0438-4E64-A2F8-CF022979D0B8}" dt="2020-06-22T07:52:26.329" v="1349"/>
          <ac:inkMkLst>
            <pc:docMk/>
            <pc:sldMk cId="418640701" sldId="413"/>
            <ac:inkMk id="365" creationId="{FB5C890C-7251-494F-9163-71C704338822}"/>
          </ac:inkMkLst>
        </pc:inkChg>
        <pc:inkChg chg="mod">
          <ac:chgData name="仁園 呂" userId="eef67f80-1e14-4c90-a22b-aad4575b3ef9" providerId="ADAL" clId="{FC75A137-0438-4E64-A2F8-CF022979D0B8}" dt="2020-06-22T07:52:26.329" v="1349"/>
          <ac:inkMkLst>
            <pc:docMk/>
            <pc:sldMk cId="418640701" sldId="413"/>
            <ac:inkMk id="366" creationId="{B7DF4A31-9653-483C-9743-CD5BA1C98D51}"/>
          </ac:inkMkLst>
        </pc:inkChg>
        <pc:inkChg chg="mod">
          <ac:chgData name="仁園 呂" userId="eef67f80-1e14-4c90-a22b-aad4575b3ef9" providerId="ADAL" clId="{FC75A137-0438-4E64-A2F8-CF022979D0B8}" dt="2020-06-22T07:52:26.329" v="1349"/>
          <ac:inkMkLst>
            <pc:docMk/>
            <pc:sldMk cId="418640701" sldId="413"/>
            <ac:inkMk id="367" creationId="{E3BE7D19-0B2A-4690-A77C-3F0A7A726EC2}"/>
          </ac:inkMkLst>
        </pc:inkChg>
        <pc:inkChg chg="mod">
          <ac:chgData name="仁園 呂" userId="eef67f80-1e14-4c90-a22b-aad4575b3ef9" providerId="ADAL" clId="{FC75A137-0438-4E64-A2F8-CF022979D0B8}" dt="2020-06-22T07:53:27.582" v="1355"/>
          <ac:inkMkLst>
            <pc:docMk/>
            <pc:sldMk cId="418640701" sldId="413"/>
            <ac:inkMk id="369" creationId="{D720AA15-3EE7-4B94-B19B-6DEBA6F36418}"/>
          </ac:inkMkLst>
        </pc:inkChg>
        <pc:inkChg chg="mod">
          <ac:chgData name="仁園 呂" userId="eef67f80-1e14-4c90-a22b-aad4575b3ef9" providerId="ADAL" clId="{FC75A137-0438-4E64-A2F8-CF022979D0B8}" dt="2020-06-22T07:53:27.582" v="1355"/>
          <ac:inkMkLst>
            <pc:docMk/>
            <pc:sldMk cId="418640701" sldId="413"/>
            <ac:inkMk id="370" creationId="{6790A525-E2D0-45ED-A66C-ACD28570C4FC}"/>
          </ac:inkMkLst>
        </pc:inkChg>
        <pc:inkChg chg="mod">
          <ac:chgData name="仁園 呂" userId="eef67f80-1e14-4c90-a22b-aad4575b3ef9" providerId="ADAL" clId="{FC75A137-0438-4E64-A2F8-CF022979D0B8}" dt="2020-06-22T07:52:31.218" v="1350"/>
          <ac:inkMkLst>
            <pc:docMk/>
            <pc:sldMk cId="418640701" sldId="413"/>
            <ac:inkMk id="371" creationId="{A71952CD-EDA8-49E3-90DD-53C9743925FF}"/>
          </ac:inkMkLst>
        </pc:inkChg>
        <pc:inkChg chg="mod">
          <ac:chgData name="仁園 呂" userId="eef67f80-1e14-4c90-a22b-aad4575b3ef9" providerId="ADAL" clId="{FC75A137-0438-4E64-A2F8-CF022979D0B8}" dt="2020-06-22T07:52:31.218" v="1350"/>
          <ac:inkMkLst>
            <pc:docMk/>
            <pc:sldMk cId="418640701" sldId="413"/>
            <ac:inkMk id="372" creationId="{DF38298A-FB93-46C6-8D6D-680AF30C82DF}"/>
          </ac:inkMkLst>
        </pc:inkChg>
        <pc:inkChg chg="mod">
          <ac:chgData name="仁園 呂" userId="eef67f80-1e14-4c90-a22b-aad4575b3ef9" providerId="ADAL" clId="{FC75A137-0438-4E64-A2F8-CF022979D0B8}" dt="2020-06-22T07:52:31.218" v="1350"/>
          <ac:inkMkLst>
            <pc:docMk/>
            <pc:sldMk cId="418640701" sldId="413"/>
            <ac:inkMk id="373" creationId="{57E28E1B-2C70-44E8-875D-E8419BD8FD29}"/>
          </ac:inkMkLst>
        </pc:inkChg>
        <pc:inkChg chg="mod">
          <ac:chgData name="仁園 呂" userId="eef67f80-1e14-4c90-a22b-aad4575b3ef9" providerId="ADAL" clId="{FC75A137-0438-4E64-A2F8-CF022979D0B8}" dt="2020-06-22T07:52:31.218" v="1350"/>
          <ac:inkMkLst>
            <pc:docMk/>
            <pc:sldMk cId="418640701" sldId="413"/>
            <ac:inkMk id="374" creationId="{DB31FAFE-4F00-4D6F-B079-61AC475CF971}"/>
          </ac:inkMkLst>
        </pc:inkChg>
        <pc:inkChg chg="mod">
          <ac:chgData name="仁園 呂" userId="eef67f80-1e14-4c90-a22b-aad4575b3ef9" providerId="ADAL" clId="{FC75A137-0438-4E64-A2F8-CF022979D0B8}" dt="2020-06-22T07:52:31.218" v="1350"/>
          <ac:inkMkLst>
            <pc:docMk/>
            <pc:sldMk cId="418640701" sldId="413"/>
            <ac:inkMk id="375" creationId="{CD8890D3-9346-473F-A180-79BE9EC8FD71}"/>
          </ac:inkMkLst>
        </pc:inkChg>
        <pc:inkChg chg="mod">
          <ac:chgData name="仁園 呂" userId="eef67f80-1e14-4c90-a22b-aad4575b3ef9" providerId="ADAL" clId="{FC75A137-0438-4E64-A2F8-CF022979D0B8}" dt="2020-06-22T07:52:31.218" v="1350"/>
          <ac:inkMkLst>
            <pc:docMk/>
            <pc:sldMk cId="418640701" sldId="413"/>
            <ac:inkMk id="376" creationId="{1B28C8EB-E45C-4951-AD95-CBB9C09C7E1B}"/>
          </ac:inkMkLst>
        </pc:inkChg>
        <pc:inkChg chg="mod">
          <ac:chgData name="仁園 呂" userId="eef67f80-1e14-4c90-a22b-aad4575b3ef9" providerId="ADAL" clId="{FC75A137-0438-4E64-A2F8-CF022979D0B8}" dt="2020-06-22T07:52:31.218" v="1350"/>
          <ac:inkMkLst>
            <pc:docMk/>
            <pc:sldMk cId="418640701" sldId="413"/>
            <ac:inkMk id="377" creationId="{D8C80351-09B8-4467-9A9A-8279F13AB5AA}"/>
          </ac:inkMkLst>
        </pc:inkChg>
        <pc:inkChg chg="mod">
          <ac:chgData name="仁園 呂" userId="eef67f80-1e14-4c90-a22b-aad4575b3ef9" providerId="ADAL" clId="{FC75A137-0438-4E64-A2F8-CF022979D0B8}" dt="2020-06-22T07:52:31.218" v="1350"/>
          <ac:inkMkLst>
            <pc:docMk/>
            <pc:sldMk cId="418640701" sldId="413"/>
            <ac:inkMk id="378" creationId="{10CF77A2-1137-4454-A132-E281FDA08CA2}"/>
          </ac:inkMkLst>
        </pc:inkChg>
        <pc:inkChg chg="mod">
          <ac:chgData name="仁園 呂" userId="eef67f80-1e14-4c90-a22b-aad4575b3ef9" providerId="ADAL" clId="{FC75A137-0438-4E64-A2F8-CF022979D0B8}" dt="2020-06-22T07:52:31.218" v="1350"/>
          <ac:inkMkLst>
            <pc:docMk/>
            <pc:sldMk cId="418640701" sldId="413"/>
            <ac:inkMk id="379" creationId="{3E67DB85-A780-4935-806E-82EA9E477B21}"/>
          </ac:inkMkLst>
        </pc:inkChg>
        <pc:inkChg chg="mod">
          <ac:chgData name="仁園 呂" userId="eef67f80-1e14-4c90-a22b-aad4575b3ef9" providerId="ADAL" clId="{FC75A137-0438-4E64-A2F8-CF022979D0B8}" dt="2020-06-22T07:52:50.525" v="1351"/>
          <ac:inkMkLst>
            <pc:docMk/>
            <pc:sldMk cId="418640701" sldId="413"/>
            <ac:inkMk id="383" creationId="{13F6902C-E65F-411A-9E81-69A983CC8E08}"/>
          </ac:inkMkLst>
        </pc:inkChg>
        <pc:inkChg chg="mod">
          <ac:chgData name="仁園 呂" userId="eef67f80-1e14-4c90-a22b-aad4575b3ef9" providerId="ADAL" clId="{FC75A137-0438-4E64-A2F8-CF022979D0B8}" dt="2020-06-22T07:52:50.525" v="1351"/>
          <ac:inkMkLst>
            <pc:docMk/>
            <pc:sldMk cId="418640701" sldId="413"/>
            <ac:inkMk id="384" creationId="{DB45C673-82E9-4232-9787-AF420A00B3B2}"/>
          </ac:inkMkLst>
        </pc:inkChg>
        <pc:inkChg chg="mod">
          <ac:chgData name="仁園 呂" userId="eef67f80-1e14-4c90-a22b-aad4575b3ef9" providerId="ADAL" clId="{FC75A137-0438-4E64-A2F8-CF022979D0B8}" dt="2020-06-22T07:52:50.525" v="1351"/>
          <ac:inkMkLst>
            <pc:docMk/>
            <pc:sldMk cId="418640701" sldId="413"/>
            <ac:inkMk id="385" creationId="{BD9F4C2E-372D-429A-97EE-5241DFB3F48B}"/>
          </ac:inkMkLst>
        </pc:inkChg>
        <pc:inkChg chg="mod">
          <ac:chgData name="仁園 呂" userId="eef67f80-1e14-4c90-a22b-aad4575b3ef9" providerId="ADAL" clId="{FC75A137-0438-4E64-A2F8-CF022979D0B8}" dt="2020-06-22T07:52:50.525" v="1351"/>
          <ac:inkMkLst>
            <pc:docMk/>
            <pc:sldMk cId="418640701" sldId="413"/>
            <ac:inkMk id="386" creationId="{352ECC02-F92D-4299-AB64-3A6632ED21C8}"/>
          </ac:inkMkLst>
        </pc:inkChg>
        <pc:inkChg chg="mod">
          <ac:chgData name="仁園 呂" userId="eef67f80-1e14-4c90-a22b-aad4575b3ef9" providerId="ADAL" clId="{FC75A137-0438-4E64-A2F8-CF022979D0B8}" dt="2020-06-22T07:52:50.525" v="1351"/>
          <ac:inkMkLst>
            <pc:docMk/>
            <pc:sldMk cId="418640701" sldId="413"/>
            <ac:inkMk id="387" creationId="{A15B2F30-F0CE-4371-BE41-71C3B98ECA6D}"/>
          </ac:inkMkLst>
        </pc:inkChg>
        <pc:inkChg chg="mod">
          <ac:chgData name="仁園 呂" userId="eef67f80-1e14-4c90-a22b-aad4575b3ef9" providerId="ADAL" clId="{FC75A137-0438-4E64-A2F8-CF022979D0B8}" dt="2020-06-22T07:52:50.525" v="1351"/>
          <ac:inkMkLst>
            <pc:docMk/>
            <pc:sldMk cId="418640701" sldId="413"/>
            <ac:inkMk id="388" creationId="{DB849C63-4C32-4A93-B573-79817691C13C}"/>
          </ac:inkMkLst>
        </pc:inkChg>
        <pc:inkChg chg="mod">
          <ac:chgData name="仁園 呂" userId="eef67f80-1e14-4c90-a22b-aad4575b3ef9" providerId="ADAL" clId="{FC75A137-0438-4E64-A2F8-CF022979D0B8}" dt="2020-06-22T07:53:04.658" v="1352"/>
          <ac:inkMkLst>
            <pc:docMk/>
            <pc:sldMk cId="418640701" sldId="413"/>
            <ac:inkMk id="390" creationId="{550B0E3E-824A-4C5B-8790-2B2647B9FC46}"/>
          </ac:inkMkLst>
        </pc:inkChg>
        <pc:inkChg chg="mod">
          <ac:chgData name="仁園 呂" userId="eef67f80-1e14-4c90-a22b-aad4575b3ef9" providerId="ADAL" clId="{FC75A137-0438-4E64-A2F8-CF022979D0B8}" dt="2020-06-22T07:53:04.658" v="1352"/>
          <ac:inkMkLst>
            <pc:docMk/>
            <pc:sldMk cId="418640701" sldId="413"/>
            <ac:inkMk id="391" creationId="{3154CE41-B556-4308-B6B5-E7646C623FF5}"/>
          </ac:inkMkLst>
        </pc:inkChg>
        <pc:inkChg chg="mod">
          <ac:chgData name="仁園 呂" userId="eef67f80-1e14-4c90-a22b-aad4575b3ef9" providerId="ADAL" clId="{FC75A137-0438-4E64-A2F8-CF022979D0B8}" dt="2020-06-22T07:53:04.658" v="1352"/>
          <ac:inkMkLst>
            <pc:docMk/>
            <pc:sldMk cId="418640701" sldId="413"/>
            <ac:inkMk id="392" creationId="{1EC92131-A261-42DA-8633-BB0772767CB7}"/>
          </ac:inkMkLst>
        </pc:inkChg>
        <pc:inkChg chg="mod">
          <ac:chgData name="仁園 呂" userId="eef67f80-1e14-4c90-a22b-aad4575b3ef9" providerId="ADAL" clId="{FC75A137-0438-4E64-A2F8-CF022979D0B8}" dt="2020-06-22T07:53:04.658" v="1352"/>
          <ac:inkMkLst>
            <pc:docMk/>
            <pc:sldMk cId="418640701" sldId="413"/>
            <ac:inkMk id="393" creationId="{3947FB7E-9D30-4772-997B-2499A288BBD3}"/>
          </ac:inkMkLst>
        </pc:inkChg>
        <pc:inkChg chg="mod">
          <ac:chgData name="仁園 呂" userId="eef67f80-1e14-4c90-a22b-aad4575b3ef9" providerId="ADAL" clId="{FC75A137-0438-4E64-A2F8-CF022979D0B8}" dt="2020-06-22T07:53:04.658" v="1352"/>
          <ac:inkMkLst>
            <pc:docMk/>
            <pc:sldMk cId="418640701" sldId="413"/>
            <ac:inkMk id="394" creationId="{4A72AE67-B8EF-48D7-A1E3-1FBE0DCB9DC8}"/>
          </ac:inkMkLst>
        </pc:inkChg>
        <pc:inkChg chg="mod">
          <ac:chgData name="仁園 呂" userId="eef67f80-1e14-4c90-a22b-aad4575b3ef9" providerId="ADAL" clId="{FC75A137-0438-4E64-A2F8-CF022979D0B8}" dt="2020-06-22T07:53:04.658" v="1352"/>
          <ac:inkMkLst>
            <pc:docMk/>
            <pc:sldMk cId="418640701" sldId="413"/>
            <ac:inkMk id="395" creationId="{CA44FD37-F7FB-4ABA-A8DB-D4FDF3316C76}"/>
          </ac:inkMkLst>
        </pc:inkChg>
        <pc:inkChg chg="mod">
          <ac:chgData name="仁園 呂" userId="eef67f80-1e14-4c90-a22b-aad4575b3ef9" providerId="ADAL" clId="{FC75A137-0438-4E64-A2F8-CF022979D0B8}" dt="2020-06-22T07:53:04.658" v="1352"/>
          <ac:inkMkLst>
            <pc:docMk/>
            <pc:sldMk cId="418640701" sldId="413"/>
            <ac:inkMk id="396" creationId="{87762168-186D-49E1-86BB-1B26AC3BC035}"/>
          </ac:inkMkLst>
        </pc:inkChg>
        <pc:inkChg chg="mod">
          <ac:chgData name="仁園 呂" userId="eef67f80-1e14-4c90-a22b-aad4575b3ef9" providerId="ADAL" clId="{FC75A137-0438-4E64-A2F8-CF022979D0B8}" dt="2020-06-22T07:53:04.658" v="1352"/>
          <ac:inkMkLst>
            <pc:docMk/>
            <pc:sldMk cId="418640701" sldId="413"/>
            <ac:inkMk id="397" creationId="{E837FB26-5218-42FF-88E1-ED5556CE9A19}"/>
          </ac:inkMkLst>
        </pc:inkChg>
        <pc:inkChg chg="mod">
          <ac:chgData name="仁園 呂" userId="eef67f80-1e14-4c90-a22b-aad4575b3ef9" providerId="ADAL" clId="{FC75A137-0438-4E64-A2F8-CF022979D0B8}" dt="2020-06-22T07:53:04.658" v="1352"/>
          <ac:inkMkLst>
            <pc:docMk/>
            <pc:sldMk cId="418640701" sldId="413"/>
            <ac:inkMk id="398" creationId="{6468E83E-B716-41DF-BEFD-8D3FDB454E58}"/>
          </ac:inkMkLst>
        </pc:inkChg>
        <pc:inkChg chg="mod">
          <ac:chgData name="仁園 呂" userId="eef67f80-1e14-4c90-a22b-aad4575b3ef9" providerId="ADAL" clId="{FC75A137-0438-4E64-A2F8-CF022979D0B8}" dt="2020-06-22T07:53:04.658" v="1352"/>
          <ac:inkMkLst>
            <pc:docMk/>
            <pc:sldMk cId="418640701" sldId="413"/>
            <ac:inkMk id="399" creationId="{63E09DF1-3D0A-4D9C-91D2-FE53BDA30B67}"/>
          </ac:inkMkLst>
        </pc:inkChg>
        <pc:inkChg chg="mod">
          <ac:chgData name="仁園 呂" userId="eef67f80-1e14-4c90-a22b-aad4575b3ef9" providerId="ADAL" clId="{FC75A137-0438-4E64-A2F8-CF022979D0B8}" dt="2020-06-22T07:53:04.658" v="1352"/>
          <ac:inkMkLst>
            <pc:docMk/>
            <pc:sldMk cId="418640701" sldId="413"/>
            <ac:inkMk id="400" creationId="{64AE3731-316F-4670-8F83-62E22DED7BAE}"/>
          </ac:inkMkLst>
        </pc:inkChg>
        <pc:inkChg chg="mod">
          <ac:chgData name="仁園 呂" userId="eef67f80-1e14-4c90-a22b-aad4575b3ef9" providerId="ADAL" clId="{FC75A137-0438-4E64-A2F8-CF022979D0B8}" dt="2020-06-22T07:53:04.658" v="1352"/>
          <ac:inkMkLst>
            <pc:docMk/>
            <pc:sldMk cId="418640701" sldId="413"/>
            <ac:inkMk id="401" creationId="{DD104586-9B98-49B3-AF93-276362591A13}"/>
          </ac:inkMkLst>
        </pc:inkChg>
        <pc:inkChg chg="mod">
          <ac:chgData name="仁園 呂" userId="eef67f80-1e14-4c90-a22b-aad4575b3ef9" providerId="ADAL" clId="{FC75A137-0438-4E64-A2F8-CF022979D0B8}" dt="2020-06-22T07:53:04.658" v="1352"/>
          <ac:inkMkLst>
            <pc:docMk/>
            <pc:sldMk cId="418640701" sldId="413"/>
            <ac:inkMk id="402" creationId="{BB12CFF6-4085-46F0-AB43-9247CA61B81B}"/>
          </ac:inkMkLst>
        </pc:inkChg>
        <pc:inkChg chg="mod">
          <ac:chgData name="仁園 呂" userId="eef67f80-1e14-4c90-a22b-aad4575b3ef9" providerId="ADAL" clId="{FC75A137-0438-4E64-A2F8-CF022979D0B8}" dt="2020-06-22T07:53:04.658" v="1352"/>
          <ac:inkMkLst>
            <pc:docMk/>
            <pc:sldMk cId="418640701" sldId="413"/>
            <ac:inkMk id="403" creationId="{EF87053C-1452-43EF-B1BE-10199E1229BB}"/>
          </ac:inkMkLst>
        </pc:inkChg>
        <pc:inkChg chg="mod">
          <ac:chgData name="仁園 呂" userId="eef67f80-1e14-4c90-a22b-aad4575b3ef9" providerId="ADAL" clId="{FC75A137-0438-4E64-A2F8-CF022979D0B8}" dt="2020-06-22T07:53:04.658" v="1352"/>
          <ac:inkMkLst>
            <pc:docMk/>
            <pc:sldMk cId="418640701" sldId="413"/>
            <ac:inkMk id="404" creationId="{4DEB6938-E6A0-45C9-84E3-78B9A68EF3E4}"/>
          </ac:inkMkLst>
        </pc:inkChg>
        <pc:inkChg chg="mod">
          <ac:chgData name="仁園 呂" userId="eef67f80-1e14-4c90-a22b-aad4575b3ef9" providerId="ADAL" clId="{FC75A137-0438-4E64-A2F8-CF022979D0B8}" dt="2020-06-22T07:53:04.658" v="1352"/>
          <ac:inkMkLst>
            <pc:docMk/>
            <pc:sldMk cId="418640701" sldId="413"/>
            <ac:inkMk id="405" creationId="{CC23EB9A-26E2-4C09-8EF2-4178AA68A37F}"/>
          </ac:inkMkLst>
        </pc:inkChg>
        <pc:inkChg chg="mod">
          <ac:chgData name="仁園 呂" userId="eef67f80-1e14-4c90-a22b-aad4575b3ef9" providerId="ADAL" clId="{FC75A137-0438-4E64-A2F8-CF022979D0B8}" dt="2020-06-22T07:53:04.658" v="1352"/>
          <ac:inkMkLst>
            <pc:docMk/>
            <pc:sldMk cId="418640701" sldId="413"/>
            <ac:inkMk id="406" creationId="{86DBD026-1366-40F7-B949-C56F53AB3AF1}"/>
          </ac:inkMkLst>
        </pc:inkChg>
        <pc:inkChg chg="mod">
          <ac:chgData name="仁園 呂" userId="eef67f80-1e14-4c90-a22b-aad4575b3ef9" providerId="ADAL" clId="{FC75A137-0438-4E64-A2F8-CF022979D0B8}" dt="2020-06-22T07:53:04.658" v="1352"/>
          <ac:inkMkLst>
            <pc:docMk/>
            <pc:sldMk cId="418640701" sldId="413"/>
            <ac:inkMk id="407" creationId="{D729E96D-4784-4727-A88C-F3575B014FEB}"/>
          </ac:inkMkLst>
        </pc:inkChg>
        <pc:inkChg chg="mod">
          <ac:chgData name="仁園 呂" userId="eef67f80-1e14-4c90-a22b-aad4575b3ef9" providerId="ADAL" clId="{FC75A137-0438-4E64-A2F8-CF022979D0B8}" dt="2020-06-22T07:53:04.658" v="1352"/>
          <ac:inkMkLst>
            <pc:docMk/>
            <pc:sldMk cId="418640701" sldId="413"/>
            <ac:inkMk id="408" creationId="{2E7B5779-0284-410B-9184-FFDB0293642F}"/>
          </ac:inkMkLst>
        </pc:inkChg>
        <pc:inkChg chg="mod">
          <ac:chgData name="仁園 呂" userId="eef67f80-1e14-4c90-a22b-aad4575b3ef9" providerId="ADAL" clId="{FC75A137-0438-4E64-A2F8-CF022979D0B8}" dt="2020-06-22T07:53:04.658" v="1352"/>
          <ac:inkMkLst>
            <pc:docMk/>
            <pc:sldMk cId="418640701" sldId="413"/>
            <ac:inkMk id="409" creationId="{BD1A0D92-D140-4D13-96FC-93EFAB7D8E0B}"/>
          </ac:inkMkLst>
        </pc:inkChg>
        <pc:inkChg chg="mod">
          <ac:chgData name="仁園 呂" userId="eef67f80-1e14-4c90-a22b-aad4575b3ef9" providerId="ADAL" clId="{FC75A137-0438-4E64-A2F8-CF022979D0B8}" dt="2020-06-22T07:53:04.658" v="1352"/>
          <ac:inkMkLst>
            <pc:docMk/>
            <pc:sldMk cId="418640701" sldId="413"/>
            <ac:inkMk id="410" creationId="{E957BCB3-F1EB-4D70-9C9F-D35B66F137C3}"/>
          </ac:inkMkLst>
        </pc:inkChg>
        <pc:inkChg chg="mod">
          <ac:chgData name="仁園 呂" userId="eef67f80-1e14-4c90-a22b-aad4575b3ef9" providerId="ADAL" clId="{FC75A137-0438-4E64-A2F8-CF022979D0B8}" dt="2020-06-22T07:53:04.658" v="1352"/>
          <ac:inkMkLst>
            <pc:docMk/>
            <pc:sldMk cId="418640701" sldId="413"/>
            <ac:inkMk id="411" creationId="{6A8537CC-0D99-476B-AEFE-12F4853BE63F}"/>
          </ac:inkMkLst>
        </pc:inkChg>
        <pc:inkChg chg="mod">
          <ac:chgData name="仁園 呂" userId="eef67f80-1e14-4c90-a22b-aad4575b3ef9" providerId="ADAL" clId="{FC75A137-0438-4E64-A2F8-CF022979D0B8}" dt="2020-06-22T07:53:04.658" v="1352"/>
          <ac:inkMkLst>
            <pc:docMk/>
            <pc:sldMk cId="418640701" sldId="413"/>
            <ac:inkMk id="412" creationId="{EBF8ACE2-083A-4E74-B4CA-5CD0450D2664}"/>
          </ac:inkMkLst>
        </pc:inkChg>
        <pc:inkChg chg="mod">
          <ac:chgData name="仁園 呂" userId="eef67f80-1e14-4c90-a22b-aad4575b3ef9" providerId="ADAL" clId="{FC75A137-0438-4E64-A2F8-CF022979D0B8}" dt="2020-06-22T07:53:04.658" v="1352"/>
          <ac:inkMkLst>
            <pc:docMk/>
            <pc:sldMk cId="418640701" sldId="413"/>
            <ac:inkMk id="413" creationId="{9DDF6A04-C1F6-4514-A8A4-1D86A4791ED1}"/>
          </ac:inkMkLst>
        </pc:inkChg>
        <pc:inkChg chg="mod">
          <ac:chgData name="仁園 呂" userId="eef67f80-1e14-4c90-a22b-aad4575b3ef9" providerId="ADAL" clId="{FC75A137-0438-4E64-A2F8-CF022979D0B8}" dt="2020-06-22T07:53:04.658" v="1352"/>
          <ac:inkMkLst>
            <pc:docMk/>
            <pc:sldMk cId="418640701" sldId="413"/>
            <ac:inkMk id="414" creationId="{7443EA2E-0E69-41A1-B88E-0D3F1E17C561}"/>
          </ac:inkMkLst>
        </pc:inkChg>
        <pc:inkChg chg="mod">
          <ac:chgData name="仁園 呂" userId="eef67f80-1e14-4c90-a22b-aad4575b3ef9" providerId="ADAL" clId="{FC75A137-0438-4E64-A2F8-CF022979D0B8}" dt="2020-06-22T07:53:04.658" v="1352"/>
          <ac:inkMkLst>
            <pc:docMk/>
            <pc:sldMk cId="418640701" sldId="413"/>
            <ac:inkMk id="415" creationId="{13ECFAAD-137F-4197-A0D1-FA873B88A4A1}"/>
          </ac:inkMkLst>
        </pc:inkChg>
        <pc:inkChg chg="mod">
          <ac:chgData name="仁園 呂" userId="eef67f80-1e14-4c90-a22b-aad4575b3ef9" providerId="ADAL" clId="{FC75A137-0438-4E64-A2F8-CF022979D0B8}" dt="2020-06-22T07:53:04.658" v="1352"/>
          <ac:inkMkLst>
            <pc:docMk/>
            <pc:sldMk cId="418640701" sldId="413"/>
            <ac:inkMk id="416" creationId="{8E65FDF3-6044-409B-AE67-C50B1FAD375E}"/>
          </ac:inkMkLst>
        </pc:inkChg>
        <pc:inkChg chg="mod">
          <ac:chgData name="仁園 呂" userId="eef67f80-1e14-4c90-a22b-aad4575b3ef9" providerId="ADAL" clId="{FC75A137-0438-4E64-A2F8-CF022979D0B8}" dt="2020-06-22T07:53:04.658" v="1352"/>
          <ac:inkMkLst>
            <pc:docMk/>
            <pc:sldMk cId="418640701" sldId="413"/>
            <ac:inkMk id="417" creationId="{1A3A44DF-80F4-4479-BBB7-FA52BA4D9D91}"/>
          </ac:inkMkLst>
        </pc:inkChg>
        <pc:inkChg chg="mod">
          <ac:chgData name="仁園 呂" userId="eef67f80-1e14-4c90-a22b-aad4575b3ef9" providerId="ADAL" clId="{FC75A137-0438-4E64-A2F8-CF022979D0B8}" dt="2020-06-22T07:53:04.658" v="1352"/>
          <ac:inkMkLst>
            <pc:docMk/>
            <pc:sldMk cId="418640701" sldId="413"/>
            <ac:inkMk id="418" creationId="{9EF7B681-DC8D-4009-B9D3-716393DEA03B}"/>
          </ac:inkMkLst>
        </pc:inkChg>
        <pc:inkChg chg="mod">
          <ac:chgData name="仁園 呂" userId="eef67f80-1e14-4c90-a22b-aad4575b3ef9" providerId="ADAL" clId="{FC75A137-0438-4E64-A2F8-CF022979D0B8}" dt="2020-06-22T07:53:04.658" v="1352"/>
          <ac:inkMkLst>
            <pc:docMk/>
            <pc:sldMk cId="418640701" sldId="413"/>
            <ac:inkMk id="419" creationId="{5EC02DE3-97E9-4FAC-A6A9-8AF51FE62E1A}"/>
          </ac:inkMkLst>
        </pc:inkChg>
        <pc:inkChg chg="mod">
          <ac:chgData name="仁園 呂" userId="eef67f80-1e14-4c90-a22b-aad4575b3ef9" providerId="ADAL" clId="{FC75A137-0438-4E64-A2F8-CF022979D0B8}" dt="2020-06-22T07:53:04.658" v="1352"/>
          <ac:inkMkLst>
            <pc:docMk/>
            <pc:sldMk cId="418640701" sldId="413"/>
            <ac:inkMk id="420" creationId="{34F37F00-5614-4E79-B37E-C820F2C34D6F}"/>
          </ac:inkMkLst>
        </pc:inkChg>
        <pc:inkChg chg="mod">
          <ac:chgData name="仁園 呂" userId="eef67f80-1e14-4c90-a22b-aad4575b3ef9" providerId="ADAL" clId="{FC75A137-0438-4E64-A2F8-CF022979D0B8}" dt="2020-06-22T07:53:04.658" v="1352"/>
          <ac:inkMkLst>
            <pc:docMk/>
            <pc:sldMk cId="418640701" sldId="413"/>
            <ac:inkMk id="421" creationId="{6B423870-EDA9-464F-83D6-00990C248267}"/>
          </ac:inkMkLst>
        </pc:inkChg>
        <pc:inkChg chg="mod">
          <ac:chgData name="仁園 呂" userId="eef67f80-1e14-4c90-a22b-aad4575b3ef9" providerId="ADAL" clId="{FC75A137-0438-4E64-A2F8-CF022979D0B8}" dt="2020-06-22T07:53:08.694" v="1353"/>
          <ac:inkMkLst>
            <pc:docMk/>
            <pc:sldMk cId="418640701" sldId="413"/>
            <ac:inkMk id="425" creationId="{EE5EFDB2-5011-47BF-A253-5D141112D455}"/>
          </ac:inkMkLst>
        </pc:inkChg>
        <pc:inkChg chg="mod">
          <ac:chgData name="仁園 呂" userId="eef67f80-1e14-4c90-a22b-aad4575b3ef9" providerId="ADAL" clId="{FC75A137-0438-4E64-A2F8-CF022979D0B8}" dt="2020-06-22T07:53:08.694" v="1353"/>
          <ac:inkMkLst>
            <pc:docMk/>
            <pc:sldMk cId="418640701" sldId="413"/>
            <ac:inkMk id="426" creationId="{8F65C038-05DF-4D94-BEBF-953210129ED0}"/>
          </ac:inkMkLst>
        </pc:inkChg>
        <pc:inkChg chg="mod">
          <ac:chgData name="仁園 呂" userId="eef67f80-1e14-4c90-a22b-aad4575b3ef9" providerId="ADAL" clId="{FC75A137-0438-4E64-A2F8-CF022979D0B8}" dt="2020-06-22T07:53:08.694" v="1353"/>
          <ac:inkMkLst>
            <pc:docMk/>
            <pc:sldMk cId="418640701" sldId="413"/>
            <ac:inkMk id="427" creationId="{3F7B0DE2-6CBB-4DC6-BD98-DD5A4E978ABC}"/>
          </ac:inkMkLst>
        </pc:inkChg>
        <pc:inkChg chg="mod">
          <ac:chgData name="仁園 呂" userId="eef67f80-1e14-4c90-a22b-aad4575b3ef9" providerId="ADAL" clId="{FC75A137-0438-4E64-A2F8-CF022979D0B8}" dt="2020-06-22T07:53:08.694" v="1353"/>
          <ac:inkMkLst>
            <pc:docMk/>
            <pc:sldMk cId="418640701" sldId="413"/>
            <ac:inkMk id="428" creationId="{CD7F7C39-C25A-47EA-A771-3B2EF691AF0A}"/>
          </ac:inkMkLst>
        </pc:inkChg>
        <pc:inkChg chg="mod">
          <ac:chgData name="仁園 呂" userId="eef67f80-1e14-4c90-a22b-aad4575b3ef9" providerId="ADAL" clId="{FC75A137-0438-4E64-A2F8-CF022979D0B8}" dt="2020-06-22T07:53:08.694" v="1353"/>
          <ac:inkMkLst>
            <pc:docMk/>
            <pc:sldMk cId="418640701" sldId="413"/>
            <ac:inkMk id="429" creationId="{CAC10133-005E-4CA7-9D86-388AFDB91800}"/>
          </ac:inkMkLst>
        </pc:inkChg>
        <pc:inkChg chg="mod">
          <ac:chgData name="仁園 呂" userId="eef67f80-1e14-4c90-a22b-aad4575b3ef9" providerId="ADAL" clId="{FC75A137-0438-4E64-A2F8-CF022979D0B8}" dt="2020-06-22T07:53:08.694" v="1353"/>
          <ac:inkMkLst>
            <pc:docMk/>
            <pc:sldMk cId="418640701" sldId="413"/>
            <ac:inkMk id="430" creationId="{EEC7D28E-E1C1-4045-AE2B-49F0DE9BCB64}"/>
          </ac:inkMkLst>
        </pc:inkChg>
        <pc:inkChg chg="mod">
          <ac:chgData name="仁園 呂" userId="eef67f80-1e14-4c90-a22b-aad4575b3ef9" providerId="ADAL" clId="{FC75A137-0438-4E64-A2F8-CF022979D0B8}" dt="2020-06-22T07:53:08.694" v="1353"/>
          <ac:inkMkLst>
            <pc:docMk/>
            <pc:sldMk cId="418640701" sldId="413"/>
            <ac:inkMk id="431" creationId="{7826A771-1971-4EB1-AE44-EC4ECD51862C}"/>
          </ac:inkMkLst>
        </pc:inkChg>
        <pc:inkChg chg="mod">
          <ac:chgData name="仁園 呂" userId="eef67f80-1e14-4c90-a22b-aad4575b3ef9" providerId="ADAL" clId="{FC75A137-0438-4E64-A2F8-CF022979D0B8}" dt="2020-06-22T07:53:08.694" v="1353"/>
          <ac:inkMkLst>
            <pc:docMk/>
            <pc:sldMk cId="418640701" sldId="413"/>
            <ac:inkMk id="432" creationId="{653DBBFE-CAC9-4737-86F6-D874F1D53687}"/>
          </ac:inkMkLst>
        </pc:inkChg>
        <pc:inkChg chg="mod">
          <ac:chgData name="仁園 呂" userId="eef67f80-1e14-4c90-a22b-aad4575b3ef9" providerId="ADAL" clId="{FC75A137-0438-4E64-A2F8-CF022979D0B8}" dt="2020-06-22T07:53:08.694" v="1353"/>
          <ac:inkMkLst>
            <pc:docMk/>
            <pc:sldMk cId="418640701" sldId="413"/>
            <ac:inkMk id="433" creationId="{8C29F888-6907-4387-A704-F07F36F8B30D}"/>
          </ac:inkMkLst>
        </pc:inkChg>
        <pc:inkChg chg="mod">
          <ac:chgData name="仁園 呂" userId="eef67f80-1e14-4c90-a22b-aad4575b3ef9" providerId="ADAL" clId="{FC75A137-0438-4E64-A2F8-CF022979D0B8}" dt="2020-06-22T07:53:27.582" v="1355"/>
          <ac:inkMkLst>
            <pc:docMk/>
            <pc:sldMk cId="418640701" sldId="413"/>
            <ac:inkMk id="435" creationId="{11FB8A7B-FCCF-45AB-8CE6-5D710D85FE2B}"/>
          </ac:inkMkLst>
        </pc:inkChg>
        <pc:inkChg chg="mod">
          <ac:chgData name="仁園 呂" userId="eef67f80-1e14-4c90-a22b-aad4575b3ef9" providerId="ADAL" clId="{FC75A137-0438-4E64-A2F8-CF022979D0B8}" dt="2020-06-22T07:53:27.582" v="1355"/>
          <ac:inkMkLst>
            <pc:docMk/>
            <pc:sldMk cId="418640701" sldId="413"/>
            <ac:inkMk id="436" creationId="{296E3F12-957A-4E10-9909-5315090F6641}"/>
          </ac:inkMkLst>
        </pc:inkChg>
        <pc:inkChg chg="mod">
          <ac:chgData name="仁園 呂" userId="eef67f80-1e14-4c90-a22b-aad4575b3ef9" providerId="ADAL" clId="{FC75A137-0438-4E64-A2F8-CF022979D0B8}" dt="2020-06-22T07:53:27.582" v="1355"/>
          <ac:inkMkLst>
            <pc:docMk/>
            <pc:sldMk cId="418640701" sldId="413"/>
            <ac:inkMk id="437" creationId="{634B11F1-C5BD-4D9C-B1E2-3E934DFD2B59}"/>
          </ac:inkMkLst>
        </pc:inkChg>
        <pc:inkChg chg="mod">
          <ac:chgData name="仁園 呂" userId="eef67f80-1e14-4c90-a22b-aad4575b3ef9" providerId="ADAL" clId="{FC75A137-0438-4E64-A2F8-CF022979D0B8}" dt="2020-06-22T07:53:27.582" v="1355"/>
          <ac:inkMkLst>
            <pc:docMk/>
            <pc:sldMk cId="418640701" sldId="413"/>
            <ac:inkMk id="438" creationId="{7A82C666-B6D0-4498-85AC-6EEBBB652646}"/>
          </ac:inkMkLst>
        </pc:inkChg>
        <pc:inkChg chg="mod">
          <ac:chgData name="仁園 呂" userId="eef67f80-1e14-4c90-a22b-aad4575b3ef9" providerId="ADAL" clId="{FC75A137-0438-4E64-A2F8-CF022979D0B8}" dt="2020-06-22T07:53:27.582" v="1355"/>
          <ac:inkMkLst>
            <pc:docMk/>
            <pc:sldMk cId="418640701" sldId="413"/>
            <ac:inkMk id="439" creationId="{EB4857B9-3F60-4053-86BB-7FEBC726FA63}"/>
          </ac:inkMkLst>
        </pc:inkChg>
        <pc:inkChg chg="mod">
          <ac:chgData name="仁園 呂" userId="eef67f80-1e14-4c90-a22b-aad4575b3ef9" providerId="ADAL" clId="{FC75A137-0438-4E64-A2F8-CF022979D0B8}" dt="2020-06-22T07:53:27.582" v="1355"/>
          <ac:inkMkLst>
            <pc:docMk/>
            <pc:sldMk cId="418640701" sldId="413"/>
            <ac:inkMk id="440" creationId="{9E7FA2D0-B8CD-4105-8F0A-335BE339BF43}"/>
          </ac:inkMkLst>
        </pc:inkChg>
        <pc:inkChg chg="mod">
          <ac:chgData name="仁園 呂" userId="eef67f80-1e14-4c90-a22b-aad4575b3ef9" providerId="ADAL" clId="{FC75A137-0438-4E64-A2F8-CF022979D0B8}" dt="2020-06-22T07:53:27.582" v="1355"/>
          <ac:inkMkLst>
            <pc:docMk/>
            <pc:sldMk cId="418640701" sldId="413"/>
            <ac:inkMk id="441" creationId="{8A1E958C-E056-4231-B461-BD1884428154}"/>
          </ac:inkMkLst>
        </pc:inkChg>
        <pc:inkChg chg="mod">
          <ac:chgData name="仁園 呂" userId="eef67f80-1e14-4c90-a22b-aad4575b3ef9" providerId="ADAL" clId="{FC75A137-0438-4E64-A2F8-CF022979D0B8}" dt="2020-06-22T07:53:27.582" v="1355"/>
          <ac:inkMkLst>
            <pc:docMk/>
            <pc:sldMk cId="418640701" sldId="413"/>
            <ac:inkMk id="442" creationId="{D95EFF12-B2CF-4B07-9197-9228D354F47F}"/>
          </ac:inkMkLst>
        </pc:inkChg>
        <pc:inkChg chg="mod">
          <ac:chgData name="仁園 呂" userId="eef67f80-1e14-4c90-a22b-aad4575b3ef9" providerId="ADAL" clId="{FC75A137-0438-4E64-A2F8-CF022979D0B8}" dt="2020-06-22T07:53:27.582" v="1355"/>
          <ac:inkMkLst>
            <pc:docMk/>
            <pc:sldMk cId="418640701" sldId="413"/>
            <ac:inkMk id="443" creationId="{49AAE5B3-2C67-4A29-B624-C8F92E4A60DA}"/>
          </ac:inkMkLst>
        </pc:inkChg>
        <pc:inkChg chg="mod">
          <ac:chgData name="仁園 呂" userId="eef67f80-1e14-4c90-a22b-aad4575b3ef9" providerId="ADAL" clId="{FC75A137-0438-4E64-A2F8-CF022979D0B8}" dt="2020-06-22T07:53:27.582" v="1355"/>
          <ac:inkMkLst>
            <pc:docMk/>
            <pc:sldMk cId="418640701" sldId="413"/>
            <ac:inkMk id="444" creationId="{41B9BB58-BEC8-4A8B-BAA6-0BA39FB8FEB6}"/>
          </ac:inkMkLst>
        </pc:inkChg>
        <pc:inkChg chg="mod">
          <ac:chgData name="仁園 呂" userId="eef67f80-1e14-4c90-a22b-aad4575b3ef9" providerId="ADAL" clId="{FC75A137-0438-4E64-A2F8-CF022979D0B8}" dt="2020-06-22T07:53:27.582" v="1355"/>
          <ac:inkMkLst>
            <pc:docMk/>
            <pc:sldMk cId="418640701" sldId="413"/>
            <ac:inkMk id="446" creationId="{D50498FA-0A75-40F8-A89F-6A6AA455465B}"/>
          </ac:inkMkLst>
        </pc:inkChg>
        <pc:inkChg chg="mod">
          <ac:chgData name="仁園 呂" userId="eef67f80-1e14-4c90-a22b-aad4575b3ef9" providerId="ADAL" clId="{FC75A137-0438-4E64-A2F8-CF022979D0B8}" dt="2020-06-22T07:53:27.582" v="1355"/>
          <ac:inkMkLst>
            <pc:docMk/>
            <pc:sldMk cId="418640701" sldId="413"/>
            <ac:inkMk id="447" creationId="{F350EA22-1F9B-4D45-87D4-D1B304D97838}"/>
          </ac:inkMkLst>
        </pc:inkChg>
        <pc:inkChg chg="mod">
          <ac:chgData name="仁園 呂" userId="eef67f80-1e14-4c90-a22b-aad4575b3ef9" providerId="ADAL" clId="{FC75A137-0438-4E64-A2F8-CF022979D0B8}" dt="2020-06-22T07:53:27.582" v="1355"/>
          <ac:inkMkLst>
            <pc:docMk/>
            <pc:sldMk cId="418640701" sldId="413"/>
            <ac:inkMk id="448" creationId="{298B4375-46CA-4918-BEA7-48ADEFBB99DB}"/>
          </ac:inkMkLst>
        </pc:inkChg>
        <pc:inkChg chg="mod">
          <ac:chgData name="仁園 呂" userId="eef67f80-1e14-4c90-a22b-aad4575b3ef9" providerId="ADAL" clId="{FC75A137-0438-4E64-A2F8-CF022979D0B8}" dt="2020-06-22T07:53:27.582" v="1355"/>
          <ac:inkMkLst>
            <pc:docMk/>
            <pc:sldMk cId="418640701" sldId="413"/>
            <ac:inkMk id="449" creationId="{EC99B369-8CDC-4D5D-89F5-A098FBC5BC35}"/>
          </ac:inkMkLst>
        </pc:inkChg>
        <pc:inkChg chg="mod">
          <ac:chgData name="仁園 呂" userId="eef67f80-1e14-4c90-a22b-aad4575b3ef9" providerId="ADAL" clId="{FC75A137-0438-4E64-A2F8-CF022979D0B8}" dt="2020-06-22T07:53:27.582" v="1355"/>
          <ac:inkMkLst>
            <pc:docMk/>
            <pc:sldMk cId="418640701" sldId="413"/>
            <ac:inkMk id="450" creationId="{AB8147AB-602E-4B01-A922-6DD1BC91443F}"/>
          </ac:inkMkLst>
        </pc:inkChg>
        <pc:inkChg chg="mod">
          <ac:chgData name="仁園 呂" userId="eef67f80-1e14-4c90-a22b-aad4575b3ef9" providerId="ADAL" clId="{FC75A137-0438-4E64-A2F8-CF022979D0B8}" dt="2020-06-22T07:53:27.582" v="1355"/>
          <ac:inkMkLst>
            <pc:docMk/>
            <pc:sldMk cId="418640701" sldId="413"/>
            <ac:inkMk id="451" creationId="{F06A17CF-7704-4BA9-9FC2-9524F946B2AA}"/>
          </ac:inkMkLst>
        </pc:inkChg>
        <pc:inkChg chg="mod">
          <ac:chgData name="仁園 呂" userId="eef67f80-1e14-4c90-a22b-aad4575b3ef9" providerId="ADAL" clId="{FC75A137-0438-4E64-A2F8-CF022979D0B8}" dt="2020-06-22T07:53:27.582" v="1355"/>
          <ac:inkMkLst>
            <pc:docMk/>
            <pc:sldMk cId="418640701" sldId="413"/>
            <ac:inkMk id="452" creationId="{E276F3A1-8714-4706-A0C0-88D4AF2EE519}"/>
          </ac:inkMkLst>
        </pc:inkChg>
        <pc:inkChg chg="mod">
          <ac:chgData name="仁園 呂" userId="eef67f80-1e14-4c90-a22b-aad4575b3ef9" providerId="ADAL" clId="{FC75A137-0438-4E64-A2F8-CF022979D0B8}" dt="2020-06-22T07:53:27.582" v="1355"/>
          <ac:inkMkLst>
            <pc:docMk/>
            <pc:sldMk cId="418640701" sldId="413"/>
            <ac:inkMk id="453" creationId="{4EA14248-E62C-4229-BCC9-9B05C687DC10}"/>
          </ac:inkMkLst>
        </pc:inkChg>
        <pc:inkChg chg="mod">
          <ac:chgData name="仁園 呂" userId="eef67f80-1e14-4c90-a22b-aad4575b3ef9" providerId="ADAL" clId="{FC75A137-0438-4E64-A2F8-CF022979D0B8}" dt="2020-06-22T07:53:27.582" v="1355"/>
          <ac:inkMkLst>
            <pc:docMk/>
            <pc:sldMk cId="418640701" sldId="413"/>
            <ac:inkMk id="454" creationId="{42194E22-197E-456E-8D3E-FEEE03A47691}"/>
          </ac:inkMkLst>
        </pc:inkChg>
        <pc:inkChg chg="mod">
          <ac:chgData name="仁園 呂" userId="eef67f80-1e14-4c90-a22b-aad4575b3ef9" providerId="ADAL" clId="{FC75A137-0438-4E64-A2F8-CF022979D0B8}" dt="2020-06-22T07:53:27.582" v="1355"/>
          <ac:inkMkLst>
            <pc:docMk/>
            <pc:sldMk cId="418640701" sldId="413"/>
            <ac:inkMk id="455" creationId="{14AFACD5-A7FB-4D80-BC72-1E6440A42307}"/>
          </ac:inkMkLst>
        </pc:inkChg>
        <pc:inkChg chg="mod">
          <ac:chgData name="仁園 呂" userId="eef67f80-1e14-4c90-a22b-aad4575b3ef9" providerId="ADAL" clId="{FC75A137-0438-4E64-A2F8-CF022979D0B8}" dt="2020-06-22T07:53:27.582" v="1355"/>
          <ac:inkMkLst>
            <pc:docMk/>
            <pc:sldMk cId="418640701" sldId="413"/>
            <ac:inkMk id="456" creationId="{C0E54130-0647-46FA-91ED-1EEF24DF7376}"/>
          </ac:inkMkLst>
        </pc:inkChg>
        <pc:inkChg chg="mod">
          <ac:chgData name="仁園 呂" userId="eef67f80-1e14-4c90-a22b-aad4575b3ef9" providerId="ADAL" clId="{FC75A137-0438-4E64-A2F8-CF022979D0B8}" dt="2020-06-22T07:53:27.582" v="1355"/>
          <ac:inkMkLst>
            <pc:docMk/>
            <pc:sldMk cId="418640701" sldId="413"/>
            <ac:inkMk id="457" creationId="{4DDE34FA-C8CB-45BF-BD19-997F37338342}"/>
          </ac:inkMkLst>
        </pc:inkChg>
        <pc:inkChg chg="mod">
          <ac:chgData name="仁園 呂" userId="eef67f80-1e14-4c90-a22b-aad4575b3ef9" providerId="ADAL" clId="{FC75A137-0438-4E64-A2F8-CF022979D0B8}" dt="2020-06-22T07:53:27.582" v="1355"/>
          <ac:inkMkLst>
            <pc:docMk/>
            <pc:sldMk cId="418640701" sldId="413"/>
            <ac:inkMk id="458" creationId="{A522ACB0-9DDB-485D-97EE-7500B7F2BAE3}"/>
          </ac:inkMkLst>
        </pc:inkChg>
        <pc:inkChg chg="mod">
          <ac:chgData name="仁園 呂" userId="eef67f80-1e14-4c90-a22b-aad4575b3ef9" providerId="ADAL" clId="{FC75A137-0438-4E64-A2F8-CF022979D0B8}" dt="2020-06-22T07:53:27.582" v="1355"/>
          <ac:inkMkLst>
            <pc:docMk/>
            <pc:sldMk cId="418640701" sldId="413"/>
            <ac:inkMk id="459" creationId="{122AC286-8A48-4175-9534-C7FE2734FD0E}"/>
          </ac:inkMkLst>
        </pc:inkChg>
        <pc:inkChg chg="mod">
          <ac:chgData name="仁園 呂" userId="eef67f80-1e14-4c90-a22b-aad4575b3ef9" providerId="ADAL" clId="{FC75A137-0438-4E64-A2F8-CF022979D0B8}" dt="2020-06-22T07:53:27.582" v="1355"/>
          <ac:inkMkLst>
            <pc:docMk/>
            <pc:sldMk cId="418640701" sldId="413"/>
            <ac:inkMk id="460" creationId="{B89F3635-00E6-4D5E-A3C7-3F5E3069D4C5}"/>
          </ac:inkMkLst>
        </pc:inkChg>
        <pc:inkChg chg="mod">
          <ac:chgData name="仁園 呂" userId="eef67f80-1e14-4c90-a22b-aad4575b3ef9" providerId="ADAL" clId="{FC75A137-0438-4E64-A2F8-CF022979D0B8}" dt="2020-06-22T07:53:27.582" v="1355"/>
          <ac:inkMkLst>
            <pc:docMk/>
            <pc:sldMk cId="418640701" sldId="413"/>
            <ac:inkMk id="461" creationId="{A8AB8EB6-370E-45A6-B1D9-17F02E0FBB79}"/>
          </ac:inkMkLst>
        </pc:inkChg>
        <pc:inkChg chg="mod">
          <ac:chgData name="仁園 呂" userId="eef67f80-1e14-4c90-a22b-aad4575b3ef9" providerId="ADAL" clId="{FC75A137-0438-4E64-A2F8-CF022979D0B8}" dt="2020-06-22T07:53:27.582" v="1355"/>
          <ac:inkMkLst>
            <pc:docMk/>
            <pc:sldMk cId="418640701" sldId="413"/>
            <ac:inkMk id="462" creationId="{4E5396B2-4C84-40AB-A931-AB0037C5EFD1}"/>
          </ac:inkMkLst>
        </pc:inkChg>
        <pc:inkChg chg="mod">
          <ac:chgData name="仁園 呂" userId="eef67f80-1e14-4c90-a22b-aad4575b3ef9" providerId="ADAL" clId="{FC75A137-0438-4E64-A2F8-CF022979D0B8}" dt="2020-06-22T07:53:27.582" v="1355"/>
          <ac:inkMkLst>
            <pc:docMk/>
            <pc:sldMk cId="418640701" sldId="413"/>
            <ac:inkMk id="463" creationId="{31B78EE0-AAB7-48A7-99EC-50BD83A7DCAE}"/>
          </ac:inkMkLst>
        </pc:inkChg>
        <pc:inkChg chg="mod">
          <ac:chgData name="仁園 呂" userId="eef67f80-1e14-4c90-a22b-aad4575b3ef9" providerId="ADAL" clId="{FC75A137-0438-4E64-A2F8-CF022979D0B8}" dt="2020-06-22T07:53:27.582" v="1355"/>
          <ac:inkMkLst>
            <pc:docMk/>
            <pc:sldMk cId="418640701" sldId="413"/>
            <ac:inkMk id="464" creationId="{C8E38990-5748-44EA-A9B5-FF16DA39144A}"/>
          </ac:inkMkLst>
        </pc:inkChg>
        <pc:inkChg chg="mod">
          <ac:chgData name="仁園 呂" userId="eef67f80-1e14-4c90-a22b-aad4575b3ef9" providerId="ADAL" clId="{FC75A137-0438-4E64-A2F8-CF022979D0B8}" dt="2020-06-22T07:53:27.582" v="1355"/>
          <ac:inkMkLst>
            <pc:docMk/>
            <pc:sldMk cId="418640701" sldId="413"/>
            <ac:inkMk id="465" creationId="{A8A7A372-A72E-4270-8E3A-68CB993DAAFE}"/>
          </ac:inkMkLst>
        </pc:inkChg>
        <pc:inkChg chg="mod">
          <ac:chgData name="仁園 呂" userId="eef67f80-1e14-4c90-a22b-aad4575b3ef9" providerId="ADAL" clId="{FC75A137-0438-4E64-A2F8-CF022979D0B8}" dt="2020-06-22T07:53:27.582" v="1355"/>
          <ac:inkMkLst>
            <pc:docMk/>
            <pc:sldMk cId="418640701" sldId="413"/>
            <ac:inkMk id="466" creationId="{A713B0B3-30FF-4EA3-A194-40FC5AE753FB}"/>
          </ac:inkMkLst>
        </pc:inkChg>
        <pc:inkChg chg="mod">
          <ac:chgData name="仁園 呂" userId="eef67f80-1e14-4c90-a22b-aad4575b3ef9" providerId="ADAL" clId="{FC75A137-0438-4E64-A2F8-CF022979D0B8}" dt="2020-06-22T07:53:27.582" v="1355"/>
          <ac:inkMkLst>
            <pc:docMk/>
            <pc:sldMk cId="418640701" sldId="413"/>
            <ac:inkMk id="467" creationId="{9334B882-F590-49B7-BFB4-0349422C809E}"/>
          </ac:inkMkLst>
        </pc:inkChg>
        <pc:inkChg chg="mod">
          <ac:chgData name="仁園 呂" userId="eef67f80-1e14-4c90-a22b-aad4575b3ef9" providerId="ADAL" clId="{FC75A137-0438-4E64-A2F8-CF022979D0B8}" dt="2020-06-22T07:53:27.582" v="1355"/>
          <ac:inkMkLst>
            <pc:docMk/>
            <pc:sldMk cId="418640701" sldId="413"/>
            <ac:inkMk id="468" creationId="{A343FCDF-05EF-400C-8822-5E7C01B6DDBF}"/>
          </ac:inkMkLst>
        </pc:inkChg>
        <pc:inkChg chg="mod">
          <ac:chgData name="仁園 呂" userId="eef67f80-1e14-4c90-a22b-aad4575b3ef9" providerId="ADAL" clId="{FC75A137-0438-4E64-A2F8-CF022979D0B8}" dt="2020-06-22T07:53:27.582" v="1355"/>
          <ac:inkMkLst>
            <pc:docMk/>
            <pc:sldMk cId="418640701" sldId="413"/>
            <ac:inkMk id="469" creationId="{069776E6-2B1E-4892-BD3C-2B3F77FB016E}"/>
          </ac:inkMkLst>
        </pc:inkChg>
        <pc:inkChg chg="mod">
          <ac:chgData name="仁園 呂" userId="eef67f80-1e14-4c90-a22b-aad4575b3ef9" providerId="ADAL" clId="{FC75A137-0438-4E64-A2F8-CF022979D0B8}" dt="2020-06-22T07:53:27.582" v="1355"/>
          <ac:inkMkLst>
            <pc:docMk/>
            <pc:sldMk cId="418640701" sldId="413"/>
            <ac:inkMk id="470" creationId="{F5C1377A-EC68-4B7F-A8D1-25CE330238A5}"/>
          </ac:inkMkLst>
        </pc:inkChg>
        <pc:inkChg chg="mod">
          <ac:chgData name="仁園 呂" userId="eef67f80-1e14-4c90-a22b-aad4575b3ef9" providerId="ADAL" clId="{FC75A137-0438-4E64-A2F8-CF022979D0B8}" dt="2020-06-22T07:53:27.582" v="1355"/>
          <ac:inkMkLst>
            <pc:docMk/>
            <pc:sldMk cId="418640701" sldId="413"/>
            <ac:inkMk id="471" creationId="{00121146-B5AF-44EF-8B77-2BBEDD3DBF33}"/>
          </ac:inkMkLst>
        </pc:inkChg>
        <pc:inkChg chg="mod">
          <ac:chgData name="仁園 呂" userId="eef67f80-1e14-4c90-a22b-aad4575b3ef9" providerId="ADAL" clId="{FC75A137-0438-4E64-A2F8-CF022979D0B8}" dt="2020-06-22T07:53:27.582" v="1355"/>
          <ac:inkMkLst>
            <pc:docMk/>
            <pc:sldMk cId="418640701" sldId="413"/>
            <ac:inkMk id="472" creationId="{FE729457-FC3E-4768-9311-A8DACABB5F49}"/>
          </ac:inkMkLst>
        </pc:inkChg>
        <pc:inkChg chg="mod">
          <ac:chgData name="仁園 呂" userId="eef67f80-1e14-4c90-a22b-aad4575b3ef9" providerId="ADAL" clId="{FC75A137-0438-4E64-A2F8-CF022979D0B8}" dt="2020-06-22T07:53:27.582" v="1355"/>
          <ac:inkMkLst>
            <pc:docMk/>
            <pc:sldMk cId="418640701" sldId="413"/>
            <ac:inkMk id="473" creationId="{D1D5D9BF-9EA7-4D45-B68D-615B365478F4}"/>
          </ac:inkMkLst>
        </pc:inkChg>
        <pc:inkChg chg="mod">
          <ac:chgData name="仁園 呂" userId="eef67f80-1e14-4c90-a22b-aad4575b3ef9" providerId="ADAL" clId="{FC75A137-0438-4E64-A2F8-CF022979D0B8}" dt="2020-06-22T07:53:27.582" v="1355"/>
          <ac:inkMkLst>
            <pc:docMk/>
            <pc:sldMk cId="418640701" sldId="413"/>
            <ac:inkMk id="474" creationId="{735FFD6A-90A1-438C-B102-F7C8A979FDAD}"/>
          </ac:inkMkLst>
        </pc:inkChg>
        <pc:inkChg chg="mod">
          <ac:chgData name="仁園 呂" userId="eef67f80-1e14-4c90-a22b-aad4575b3ef9" providerId="ADAL" clId="{FC75A137-0438-4E64-A2F8-CF022979D0B8}" dt="2020-06-22T07:53:27.582" v="1355"/>
          <ac:inkMkLst>
            <pc:docMk/>
            <pc:sldMk cId="418640701" sldId="413"/>
            <ac:inkMk id="475" creationId="{6E3468EB-2699-4448-AD0A-6B99DEC7EFEE}"/>
          </ac:inkMkLst>
        </pc:inkChg>
        <pc:inkChg chg="mod">
          <ac:chgData name="仁園 呂" userId="eef67f80-1e14-4c90-a22b-aad4575b3ef9" providerId="ADAL" clId="{FC75A137-0438-4E64-A2F8-CF022979D0B8}" dt="2020-06-22T07:53:27.582" v="1355"/>
          <ac:inkMkLst>
            <pc:docMk/>
            <pc:sldMk cId="418640701" sldId="413"/>
            <ac:inkMk id="476" creationId="{5A7190B3-D70E-4A0A-B820-02F96736E62F}"/>
          </ac:inkMkLst>
        </pc:inkChg>
        <pc:inkChg chg="mod">
          <ac:chgData name="仁園 呂" userId="eef67f80-1e14-4c90-a22b-aad4575b3ef9" providerId="ADAL" clId="{FC75A137-0438-4E64-A2F8-CF022979D0B8}" dt="2020-06-22T07:53:27.582" v="1355"/>
          <ac:inkMkLst>
            <pc:docMk/>
            <pc:sldMk cId="418640701" sldId="413"/>
            <ac:inkMk id="477" creationId="{FE157702-5C76-4913-844A-29B8618AE1F6}"/>
          </ac:inkMkLst>
        </pc:inkChg>
        <pc:inkChg chg="mod">
          <ac:chgData name="仁園 呂" userId="eef67f80-1e14-4c90-a22b-aad4575b3ef9" providerId="ADAL" clId="{FC75A137-0438-4E64-A2F8-CF022979D0B8}" dt="2020-06-22T07:53:27.582" v="1355"/>
          <ac:inkMkLst>
            <pc:docMk/>
            <pc:sldMk cId="418640701" sldId="413"/>
            <ac:inkMk id="478" creationId="{E5AE6E4B-C492-4299-9F26-D093736E3E07}"/>
          </ac:inkMkLst>
        </pc:inkChg>
        <pc:inkChg chg="mod">
          <ac:chgData name="仁園 呂" userId="eef67f80-1e14-4c90-a22b-aad4575b3ef9" providerId="ADAL" clId="{FC75A137-0438-4E64-A2F8-CF022979D0B8}" dt="2020-06-22T07:53:27.582" v="1355"/>
          <ac:inkMkLst>
            <pc:docMk/>
            <pc:sldMk cId="418640701" sldId="413"/>
            <ac:inkMk id="479" creationId="{EDAFDEE1-5848-42E3-8B6D-ACA43FE23CCC}"/>
          </ac:inkMkLst>
        </pc:inkChg>
        <pc:inkChg chg="mod">
          <ac:chgData name="仁園 呂" userId="eef67f80-1e14-4c90-a22b-aad4575b3ef9" providerId="ADAL" clId="{FC75A137-0438-4E64-A2F8-CF022979D0B8}" dt="2020-06-22T07:53:27.582" v="1355"/>
          <ac:inkMkLst>
            <pc:docMk/>
            <pc:sldMk cId="418640701" sldId="413"/>
            <ac:inkMk id="480" creationId="{25E8AD9E-F49B-4B9E-88D4-8DEBE703DF4B}"/>
          </ac:inkMkLst>
        </pc:inkChg>
        <pc:inkChg chg="mod">
          <ac:chgData name="仁園 呂" userId="eef67f80-1e14-4c90-a22b-aad4575b3ef9" providerId="ADAL" clId="{FC75A137-0438-4E64-A2F8-CF022979D0B8}" dt="2020-06-22T07:53:27.582" v="1355"/>
          <ac:inkMkLst>
            <pc:docMk/>
            <pc:sldMk cId="418640701" sldId="413"/>
            <ac:inkMk id="481" creationId="{EC48E52A-BDF5-44A2-AFD2-C3F0C76AD59E}"/>
          </ac:inkMkLst>
        </pc:inkChg>
      </pc:sldChg>
      <pc:sldChg chg="addSp delSp modSp">
        <pc:chgData name="仁園 呂" userId="eef67f80-1e14-4c90-a22b-aad4575b3ef9" providerId="ADAL" clId="{FC75A137-0438-4E64-A2F8-CF022979D0B8}" dt="2020-06-22T08:36:32.698" v="1399" actId="164"/>
        <pc:sldMkLst>
          <pc:docMk/>
          <pc:sldMk cId="1776838122" sldId="415"/>
        </pc:sldMkLst>
        <pc:spChg chg="add del mod">
          <ac:chgData name="仁園 呂" userId="eef67f80-1e14-4c90-a22b-aad4575b3ef9" providerId="ADAL" clId="{FC75A137-0438-4E64-A2F8-CF022979D0B8}" dt="2020-06-22T08:06:07.502" v="1365" actId="478"/>
          <ac:spMkLst>
            <pc:docMk/>
            <pc:sldMk cId="1776838122" sldId="415"/>
            <ac:spMk id="7" creationId="{93D6DF35-27C8-4835-A48D-3F598D88C791}"/>
          </ac:spMkLst>
        </pc:spChg>
        <pc:spChg chg="mod">
          <ac:chgData name="仁園 呂" userId="eef67f80-1e14-4c90-a22b-aad4575b3ef9" providerId="ADAL" clId="{FC75A137-0438-4E64-A2F8-CF022979D0B8}" dt="2020-06-22T08:12:34.786" v="1383"/>
          <ac:spMkLst>
            <pc:docMk/>
            <pc:sldMk cId="1776838122" sldId="415"/>
            <ac:spMk id="10" creationId="{5B3C4EA4-8CE5-4B0D-B2F3-C72D58DED8C1}"/>
          </ac:spMkLst>
        </pc:spChg>
        <pc:grpChg chg="mod">
          <ac:chgData name="仁園 呂" userId="eef67f80-1e14-4c90-a22b-aad4575b3ef9" providerId="ADAL" clId="{FC75A137-0438-4E64-A2F8-CF022979D0B8}" dt="2020-06-22T08:14:18.552" v="1384"/>
          <ac:grpSpMkLst>
            <pc:docMk/>
            <pc:sldMk cId="1776838122" sldId="415"/>
            <ac:grpSpMk id="16" creationId="{BB5B2193-F2C3-4467-A80A-5A39C940E82A}"/>
          </ac:grpSpMkLst>
        </pc:grpChg>
        <pc:grpChg chg="mod">
          <ac:chgData name="仁園 呂" userId="eef67f80-1e14-4c90-a22b-aad4575b3ef9" providerId="ADAL" clId="{FC75A137-0438-4E64-A2F8-CF022979D0B8}" dt="2020-06-22T08:14:42.683" v="1385"/>
          <ac:grpSpMkLst>
            <pc:docMk/>
            <pc:sldMk cId="1776838122" sldId="415"/>
            <ac:grpSpMk id="20" creationId="{FA98FB39-08BE-4710-8F27-86835706DE24}"/>
          </ac:grpSpMkLst>
        </pc:grpChg>
        <pc:grpChg chg="mod">
          <ac:chgData name="仁園 呂" userId="eef67f80-1e14-4c90-a22b-aad4575b3ef9" providerId="ADAL" clId="{FC75A137-0438-4E64-A2F8-CF022979D0B8}" dt="2020-06-22T08:14:47.821" v="1386"/>
          <ac:grpSpMkLst>
            <pc:docMk/>
            <pc:sldMk cId="1776838122" sldId="415"/>
            <ac:grpSpMk id="23" creationId="{25539F7A-1C37-4261-BED2-02684BFA9E28}"/>
          </ac:grpSpMkLst>
        </pc:grpChg>
        <pc:grpChg chg="mod">
          <ac:chgData name="仁園 呂" userId="eef67f80-1e14-4c90-a22b-aad4575b3ef9" providerId="ADAL" clId="{FC75A137-0438-4E64-A2F8-CF022979D0B8}" dt="2020-06-22T08:16:50.975" v="1387"/>
          <ac:grpSpMkLst>
            <pc:docMk/>
            <pc:sldMk cId="1776838122" sldId="415"/>
            <ac:grpSpMk id="26" creationId="{0551C19E-AE36-4265-BEC9-43BF955C4409}"/>
          </ac:grpSpMkLst>
        </pc:grpChg>
        <pc:grpChg chg="del mod">
          <ac:chgData name="仁園 呂" userId="eef67f80-1e14-4c90-a22b-aad4575b3ef9" providerId="ADAL" clId="{FC75A137-0438-4E64-A2F8-CF022979D0B8}" dt="2020-06-22T08:17:04.723" v="1389"/>
          <ac:grpSpMkLst>
            <pc:docMk/>
            <pc:sldMk cId="1776838122" sldId="415"/>
            <ac:grpSpMk id="33" creationId="{2CF00161-663C-454A-A507-877A296F85E4}"/>
          </ac:grpSpMkLst>
        </pc:grpChg>
        <pc:grpChg chg="del mod">
          <ac:chgData name="仁園 呂" userId="eef67f80-1e14-4c90-a22b-aad4575b3ef9" providerId="ADAL" clId="{FC75A137-0438-4E64-A2F8-CF022979D0B8}" dt="2020-06-22T08:17:06.820" v="1390"/>
          <ac:grpSpMkLst>
            <pc:docMk/>
            <pc:sldMk cId="1776838122" sldId="415"/>
            <ac:grpSpMk id="35" creationId="{C73B4411-93D6-4E25-9F33-A1B0C29F1F3A}"/>
          </ac:grpSpMkLst>
        </pc:grpChg>
        <pc:grpChg chg="mod">
          <ac:chgData name="仁園 呂" userId="eef67f80-1e14-4c90-a22b-aad4575b3ef9" providerId="ADAL" clId="{FC75A137-0438-4E64-A2F8-CF022979D0B8}" dt="2020-06-22T08:17:06.820" v="1390"/>
          <ac:grpSpMkLst>
            <pc:docMk/>
            <pc:sldMk cId="1776838122" sldId="415"/>
            <ac:grpSpMk id="38" creationId="{F5E6C17D-BC06-4F76-9B25-4084D25BCFDC}"/>
          </ac:grpSpMkLst>
        </pc:grpChg>
        <pc:grpChg chg="del mod">
          <ac:chgData name="仁園 呂" userId="eef67f80-1e14-4c90-a22b-aad4575b3ef9" providerId="ADAL" clId="{FC75A137-0438-4E64-A2F8-CF022979D0B8}" dt="2020-06-22T08:17:55.814" v="1392"/>
          <ac:grpSpMkLst>
            <pc:docMk/>
            <pc:sldMk cId="1776838122" sldId="415"/>
            <ac:grpSpMk id="43" creationId="{214A8B50-457C-4D10-BF79-77797905A514}"/>
          </ac:grpSpMkLst>
        </pc:grpChg>
        <pc:grpChg chg="mod">
          <ac:chgData name="仁園 呂" userId="eef67f80-1e14-4c90-a22b-aad4575b3ef9" providerId="ADAL" clId="{FC75A137-0438-4E64-A2F8-CF022979D0B8}" dt="2020-06-22T08:17:55.814" v="1392"/>
          <ac:grpSpMkLst>
            <pc:docMk/>
            <pc:sldMk cId="1776838122" sldId="415"/>
            <ac:grpSpMk id="47" creationId="{6E1C5B64-D67C-45EF-B1FD-47EE28043114}"/>
          </ac:grpSpMkLst>
        </pc:grpChg>
        <pc:grpChg chg="del mod">
          <ac:chgData name="仁園 呂" userId="eef67f80-1e14-4c90-a22b-aad4575b3ef9" providerId="ADAL" clId="{FC75A137-0438-4E64-A2F8-CF022979D0B8}" dt="2020-06-22T08:18:02.815" v="1394"/>
          <ac:grpSpMkLst>
            <pc:docMk/>
            <pc:sldMk cId="1776838122" sldId="415"/>
            <ac:grpSpMk id="53" creationId="{A9B6CBF5-2CB2-4952-A776-C773AD757197}"/>
          </ac:grpSpMkLst>
        </pc:grpChg>
        <pc:grpChg chg="mod">
          <ac:chgData name="仁園 呂" userId="eef67f80-1e14-4c90-a22b-aad4575b3ef9" providerId="ADAL" clId="{FC75A137-0438-4E64-A2F8-CF022979D0B8}" dt="2020-06-22T08:18:02.815" v="1394"/>
          <ac:grpSpMkLst>
            <pc:docMk/>
            <pc:sldMk cId="1776838122" sldId="415"/>
            <ac:grpSpMk id="58" creationId="{3483AC81-0523-48C7-9902-98305D4BCE4A}"/>
          </ac:grpSpMkLst>
        </pc:grpChg>
        <pc:grpChg chg="mod">
          <ac:chgData name="仁園 呂" userId="eef67f80-1e14-4c90-a22b-aad4575b3ef9" providerId="ADAL" clId="{FC75A137-0438-4E64-A2F8-CF022979D0B8}" dt="2020-06-22T08:36:32.698" v="1399" actId="164"/>
          <ac:grpSpMkLst>
            <pc:docMk/>
            <pc:sldMk cId="1776838122" sldId="415"/>
            <ac:grpSpMk id="62" creationId="{A628E54A-F687-4B72-AE27-1E159AD9AA22}"/>
          </ac:grpSpMkLst>
        </pc:grpChg>
        <pc:grpChg chg="del mod">
          <ac:chgData name="仁園 呂" userId="eef67f80-1e14-4c90-a22b-aad4575b3ef9" providerId="ADAL" clId="{FC75A137-0438-4E64-A2F8-CF022979D0B8}" dt="2020-06-22T08:19:40.980" v="1397"/>
          <ac:grpSpMkLst>
            <pc:docMk/>
            <pc:sldMk cId="1776838122" sldId="415"/>
            <ac:grpSpMk id="65" creationId="{0E35ED50-FBF2-40A8-879C-66096A0F2133}"/>
          </ac:grpSpMkLst>
        </pc:grpChg>
        <pc:grpChg chg="mod">
          <ac:chgData name="仁園 呂" userId="eef67f80-1e14-4c90-a22b-aad4575b3ef9" providerId="ADAL" clId="{FC75A137-0438-4E64-A2F8-CF022979D0B8}" dt="2020-06-22T08:36:32.698" v="1399" actId="164"/>
          <ac:grpSpMkLst>
            <pc:docMk/>
            <pc:sldMk cId="1776838122" sldId="415"/>
            <ac:grpSpMk id="67" creationId="{83B36EC6-5E2B-4C3A-A3B4-398DA558EB4C}"/>
          </ac:grpSpMkLst>
        </pc:grpChg>
        <pc:grpChg chg="add mod">
          <ac:chgData name="仁園 呂" userId="eef67f80-1e14-4c90-a22b-aad4575b3ef9" providerId="ADAL" clId="{FC75A137-0438-4E64-A2F8-CF022979D0B8}" dt="2020-06-22T08:36:32.698" v="1399" actId="164"/>
          <ac:grpSpMkLst>
            <pc:docMk/>
            <pc:sldMk cId="1776838122" sldId="415"/>
            <ac:grpSpMk id="70" creationId="{2F13C954-15B9-4070-BAFA-CDF138D89DD1}"/>
          </ac:grpSpMkLst>
        </pc:grpChg>
        <pc:graphicFrameChg chg="add del mod">
          <ac:chgData name="仁園 呂" userId="eef67f80-1e14-4c90-a22b-aad4575b3ef9" providerId="ADAL" clId="{FC75A137-0438-4E64-A2F8-CF022979D0B8}" dt="2020-06-22T08:06:07.502" v="1365" actId="478"/>
          <ac:graphicFrameMkLst>
            <pc:docMk/>
            <pc:sldMk cId="1776838122" sldId="415"/>
            <ac:graphicFrameMk id="6" creationId="{0C24B7E9-D1A6-40C4-8B9E-7D023B515BB6}"/>
          </ac:graphicFrameMkLst>
        </pc:graphicFrameChg>
        <pc:picChg chg="add">
          <ac:chgData name="仁園 呂" userId="eef67f80-1e14-4c90-a22b-aad4575b3ef9" providerId="ADAL" clId="{FC75A137-0438-4E64-A2F8-CF022979D0B8}" dt="2020-06-22T08:07:00.676" v="1366"/>
          <ac:picMkLst>
            <pc:docMk/>
            <pc:sldMk cId="1776838122" sldId="415"/>
            <ac:picMk id="8" creationId="{A3145E85-D1ED-49C4-9ED5-D5DD078C158B}"/>
          </ac:picMkLst>
        </pc:picChg>
        <pc:picChg chg="add">
          <ac:chgData name="仁園 呂" userId="eef67f80-1e14-4c90-a22b-aad4575b3ef9" providerId="ADAL" clId="{FC75A137-0438-4E64-A2F8-CF022979D0B8}" dt="2020-06-22T08:34:16.438" v="1398"/>
          <ac:picMkLst>
            <pc:docMk/>
            <pc:sldMk cId="1776838122" sldId="415"/>
            <ac:picMk id="69" creationId="{4CB8D638-BE64-4160-B676-6630494082A9}"/>
          </ac:picMkLst>
        </pc:picChg>
        <pc:inkChg chg="mod">
          <ac:chgData name="仁園 呂" userId="eef67f80-1e14-4c90-a22b-aad4575b3ef9" providerId="ADAL" clId="{FC75A137-0438-4E64-A2F8-CF022979D0B8}" dt="2020-06-22T08:14:18.552" v="1384"/>
          <ac:inkMkLst>
            <pc:docMk/>
            <pc:sldMk cId="1776838122" sldId="415"/>
            <ac:inkMk id="13" creationId="{999CDB26-ABF6-43C5-8AEA-0A43C0CC7C42}"/>
          </ac:inkMkLst>
        </pc:inkChg>
        <pc:inkChg chg="mod">
          <ac:chgData name="仁園 呂" userId="eef67f80-1e14-4c90-a22b-aad4575b3ef9" providerId="ADAL" clId="{FC75A137-0438-4E64-A2F8-CF022979D0B8}" dt="2020-06-22T08:14:18.552" v="1384"/>
          <ac:inkMkLst>
            <pc:docMk/>
            <pc:sldMk cId="1776838122" sldId="415"/>
            <ac:inkMk id="14" creationId="{BDECDD1D-FB23-4090-B7DC-4126C89934A6}"/>
          </ac:inkMkLst>
        </pc:inkChg>
        <pc:inkChg chg="mod">
          <ac:chgData name="仁園 呂" userId="eef67f80-1e14-4c90-a22b-aad4575b3ef9" providerId="ADAL" clId="{FC75A137-0438-4E64-A2F8-CF022979D0B8}" dt="2020-06-22T08:14:18.552" v="1384"/>
          <ac:inkMkLst>
            <pc:docMk/>
            <pc:sldMk cId="1776838122" sldId="415"/>
            <ac:inkMk id="15" creationId="{21BBDD71-FCAC-44F0-8F80-C4C4A1D4E58D}"/>
          </ac:inkMkLst>
        </pc:inkChg>
        <pc:inkChg chg="mod">
          <ac:chgData name="仁園 呂" userId="eef67f80-1e14-4c90-a22b-aad4575b3ef9" providerId="ADAL" clId="{FC75A137-0438-4E64-A2F8-CF022979D0B8}" dt="2020-06-22T08:14:42.683" v="1385"/>
          <ac:inkMkLst>
            <pc:docMk/>
            <pc:sldMk cId="1776838122" sldId="415"/>
            <ac:inkMk id="17" creationId="{27AA8CCF-42DE-4C0C-B321-0B8D9F3DF9B3}"/>
          </ac:inkMkLst>
        </pc:inkChg>
        <pc:inkChg chg="mod">
          <ac:chgData name="仁園 呂" userId="eef67f80-1e14-4c90-a22b-aad4575b3ef9" providerId="ADAL" clId="{FC75A137-0438-4E64-A2F8-CF022979D0B8}" dt="2020-06-22T08:14:42.683" v="1385"/>
          <ac:inkMkLst>
            <pc:docMk/>
            <pc:sldMk cId="1776838122" sldId="415"/>
            <ac:inkMk id="18" creationId="{6AF6B323-E02C-4352-B1EC-512E3910F4AC}"/>
          </ac:inkMkLst>
        </pc:inkChg>
        <pc:inkChg chg="mod">
          <ac:chgData name="仁園 呂" userId="eef67f80-1e14-4c90-a22b-aad4575b3ef9" providerId="ADAL" clId="{FC75A137-0438-4E64-A2F8-CF022979D0B8}" dt="2020-06-22T08:14:42.683" v="1385"/>
          <ac:inkMkLst>
            <pc:docMk/>
            <pc:sldMk cId="1776838122" sldId="415"/>
            <ac:inkMk id="19" creationId="{57800327-F2D6-448B-A9A9-25E11D8FF6C5}"/>
          </ac:inkMkLst>
        </pc:inkChg>
        <pc:inkChg chg="mod">
          <ac:chgData name="仁園 呂" userId="eef67f80-1e14-4c90-a22b-aad4575b3ef9" providerId="ADAL" clId="{FC75A137-0438-4E64-A2F8-CF022979D0B8}" dt="2020-06-22T08:14:47.821" v="1386"/>
          <ac:inkMkLst>
            <pc:docMk/>
            <pc:sldMk cId="1776838122" sldId="415"/>
            <ac:inkMk id="21" creationId="{22131D08-84FE-4D8B-B403-DEE1A818C476}"/>
          </ac:inkMkLst>
        </pc:inkChg>
        <pc:inkChg chg="mod">
          <ac:chgData name="仁園 呂" userId="eef67f80-1e14-4c90-a22b-aad4575b3ef9" providerId="ADAL" clId="{FC75A137-0438-4E64-A2F8-CF022979D0B8}" dt="2020-06-22T08:14:47.821" v="1386"/>
          <ac:inkMkLst>
            <pc:docMk/>
            <pc:sldMk cId="1776838122" sldId="415"/>
            <ac:inkMk id="22" creationId="{51882B97-F634-44E1-AF9F-D1770AFC8B49}"/>
          </ac:inkMkLst>
        </pc:inkChg>
        <pc:inkChg chg="mod">
          <ac:chgData name="仁園 呂" userId="eef67f80-1e14-4c90-a22b-aad4575b3ef9" providerId="ADAL" clId="{FC75A137-0438-4E64-A2F8-CF022979D0B8}" dt="2020-06-22T08:16:50.975" v="1387"/>
          <ac:inkMkLst>
            <pc:docMk/>
            <pc:sldMk cId="1776838122" sldId="415"/>
            <ac:inkMk id="24" creationId="{02A650C7-BB21-4910-9840-DE0868D9B366}"/>
          </ac:inkMkLst>
        </pc:inkChg>
        <pc:inkChg chg="mod">
          <ac:chgData name="仁園 呂" userId="eef67f80-1e14-4c90-a22b-aad4575b3ef9" providerId="ADAL" clId="{FC75A137-0438-4E64-A2F8-CF022979D0B8}" dt="2020-06-22T08:16:50.975" v="1387"/>
          <ac:inkMkLst>
            <pc:docMk/>
            <pc:sldMk cId="1776838122" sldId="415"/>
            <ac:inkMk id="25" creationId="{B4B64155-1AAF-4DA0-8A19-6BCCC5D1FD32}"/>
          </ac:inkMkLst>
        </pc:inkChg>
        <pc:inkChg chg="mod">
          <ac:chgData name="仁園 呂" userId="eef67f80-1e14-4c90-a22b-aad4575b3ef9" providerId="ADAL" clId="{FC75A137-0438-4E64-A2F8-CF022979D0B8}" dt="2020-06-22T08:17:06.820" v="1390"/>
          <ac:inkMkLst>
            <pc:docMk/>
            <pc:sldMk cId="1776838122" sldId="415"/>
            <ac:inkMk id="27" creationId="{E655A93C-72B0-405F-9AD3-EEBB30445C08}"/>
          </ac:inkMkLst>
        </pc:inkChg>
        <pc:inkChg chg="mod">
          <ac:chgData name="仁園 呂" userId="eef67f80-1e14-4c90-a22b-aad4575b3ef9" providerId="ADAL" clId="{FC75A137-0438-4E64-A2F8-CF022979D0B8}" dt="2020-06-22T08:17:06.820" v="1390"/>
          <ac:inkMkLst>
            <pc:docMk/>
            <pc:sldMk cId="1776838122" sldId="415"/>
            <ac:inkMk id="28" creationId="{D577729E-BE3F-4D15-B7F4-5E104329C5C0}"/>
          </ac:inkMkLst>
        </pc:inkChg>
        <pc:inkChg chg="mod">
          <ac:chgData name="仁園 呂" userId="eef67f80-1e14-4c90-a22b-aad4575b3ef9" providerId="ADAL" clId="{FC75A137-0438-4E64-A2F8-CF022979D0B8}" dt="2020-06-22T08:17:06.820" v="1390"/>
          <ac:inkMkLst>
            <pc:docMk/>
            <pc:sldMk cId="1776838122" sldId="415"/>
            <ac:inkMk id="29" creationId="{A6B3CF98-FD50-451D-8B0C-56F1259DB9A5}"/>
          </ac:inkMkLst>
        </pc:inkChg>
        <pc:inkChg chg="mod">
          <ac:chgData name="仁園 呂" userId="eef67f80-1e14-4c90-a22b-aad4575b3ef9" providerId="ADAL" clId="{FC75A137-0438-4E64-A2F8-CF022979D0B8}" dt="2020-06-22T08:17:06.820" v="1390"/>
          <ac:inkMkLst>
            <pc:docMk/>
            <pc:sldMk cId="1776838122" sldId="415"/>
            <ac:inkMk id="30" creationId="{276B9383-5940-49C5-9654-BA27BF7D7B80}"/>
          </ac:inkMkLst>
        </pc:inkChg>
        <pc:inkChg chg="mod">
          <ac:chgData name="仁園 呂" userId="eef67f80-1e14-4c90-a22b-aad4575b3ef9" providerId="ADAL" clId="{FC75A137-0438-4E64-A2F8-CF022979D0B8}" dt="2020-06-22T08:17:06.820" v="1390"/>
          <ac:inkMkLst>
            <pc:docMk/>
            <pc:sldMk cId="1776838122" sldId="415"/>
            <ac:inkMk id="31" creationId="{9176E4DE-08E7-4583-8703-9C5970351F16}"/>
          </ac:inkMkLst>
        </pc:inkChg>
        <pc:inkChg chg="mod">
          <ac:chgData name="仁園 呂" userId="eef67f80-1e14-4c90-a22b-aad4575b3ef9" providerId="ADAL" clId="{FC75A137-0438-4E64-A2F8-CF022979D0B8}" dt="2020-06-22T08:17:06.820" v="1390"/>
          <ac:inkMkLst>
            <pc:docMk/>
            <pc:sldMk cId="1776838122" sldId="415"/>
            <ac:inkMk id="32" creationId="{D1C31FB7-8D14-4DE7-91F9-34CEDAB0CBBB}"/>
          </ac:inkMkLst>
        </pc:inkChg>
        <pc:inkChg chg="mod">
          <ac:chgData name="仁園 呂" userId="eef67f80-1e14-4c90-a22b-aad4575b3ef9" providerId="ADAL" clId="{FC75A137-0438-4E64-A2F8-CF022979D0B8}" dt="2020-06-22T08:17:06.820" v="1390"/>
          <ac:inkMkLst>
            <pc:docMk/>
            <pc:sldMk cId="1776838122" sldId="415"/>
            <ac:inkMk id="34" creationId="{1D48CB8E-5147-4652-9128-45090704E863}"/>
          </ac:inkMkLst>
        </pc:inkChg>
        <pc:inkChg chg="mod">
          <ac:chgData name="仁園 呂" userId="eef67f80-1e14-4c90-a22b-aad4575b3ef9" providerId="ADAL" clId="{FC75A137-0438-4E64-A2F8-CF022979D0B8}" dt="2020-06-22T08:17:06.820" v="1390"/>
          <ac:inkMkLst>
            <pc:docMk/>
            <pc:sldMk cId="1776838122" sldId="415"/>
            <ac:inkMk id="36" creationId="{202DFEF6-C2F1-4F63-9A89-63B706C48132}"/>
          </ac:inkMkLst>
        </pc:inkChg>
        <pc:inkChg chg="mod">
          <ac:chgData name="仁園 呂" userId="eef67f80-1e14-4c90-a22b-aad4575b3ef9" providerId="ADAL" clId="{FC75A137-0438-4E64-A2F8-CF022979D0B8}" dt="2020-06-22T08:17:06.820" v="1390"/>
          <ac:inkMkLst>
            <pc:docMk/>
            <pc:sldMk cId="1776838122" sldId="415"/>
            <ac:inkMk id="37" creationId="{E59B7AB5-F03D-41F3-B01F-3C2513336D08}"/>
          </ac:inkMkLst>
        </pc:inkChg>
        <pc:inkChg chg="mod">
          <ac:chgData name="仁園 呂" userId="eef67f80-1e14-4c90-a22b-aad4575b3ef9" providerId="ADAL" clId="{FC75A137-0438-4E64-A2F8-CF022979D0B8}" dt="2020-06-22T08:17:55.814" v="1392"/>
          <ac:inkMkLst>
            <pc:docMk/>
            <pc:sldMk cId="1776838122" sldId="415"/>
            <ac:inkMk id="40" creationId="{108B6989-530A-4038-94A6-3BB1C031E05A}"/>
          </ac:inkMkLst>
        </pc:inkChg>
        <pc:inkChg chg="mod">
          <ac:chgData name="仁園 呂" userId="eef67f80-1e14-4c90-a22b-aad4575b3ef9" providerId="ADAL" clId="{FC75A137-0438-4E64-A2F8-CF022979D0B8}" dt="2020-06-22T08:17:55.814" v="1392"/>
          <ac:inkMkLst>
            <pc:docMk/>
            <pc:sldMk cId="1776838122" sldId="415"/>
            <ac:inkMk id="41" creationId="{810AF2E6-B600-43A5-B53E-6E68BA195DCA}"/>
          </ac:inkMkLst>
        </pc:inkChg>
        <pc:inkChg chg="mod">
          <ac:chgData name="仁園 呂" userId="eef67f80-1e14-4c90-a22b-aad4575b3ef9" providerId="ADAL" clId="{FC75A137-0438-4E64-A2F8-CF022979D0B8}" dt="2020-06-22T08:17:55.814" v="1392"/>
          <ac:inkMkLst>
            <pc:docMk/>
            <pc:sldMk cId="1776838122" sldId="415"/>
            <ac:inkMk id="42" creationId="{882C5C36-85D4-4F3C-95EA-900E46BC7168}"/>
          </ac:inkMkLst>
        </pc:inkChg>
        <pc:inkChg chg="mod">
          <ac:chgData name="仁園 呂" userId="eef67f80-1e14-4c90-a22b-aad4575b3ef9" providerId="ADAL" clId="{FC75A137-0438-4E64-A2F8-CF022979D0B8}" dt="2020-06-22T08:17:55.814" v="1392"/>
          <ac:inkMkLst>
            <pc:docMk/>
            <pc:sldMk cId="1776838122" sldId="415"/>
            <ac:inkMk id="44" creationId="{DB728052-C5DB-49A6-94BA-790A5E0E47A5}"/>
          </ac:inkMkLst>
        </pc:inkChg>
        <pc:inkChg chg="mod">
          <ac:chgData name="仁園 呂" userId="eef67f80-1e14-4c90-a22b-aad4575b3ef9" providerId="ADAL" clId="{FC75A137-0438-4E64-A2F8-CF022979D0B8}" dt="2020-06-22T08:17:55.814" v="1392"/>
          <ac:inkMkLst>
            <pc:docMk/>
            <pc:sldMk cId="1776838122" sldId="415"/>
            <ac:inkMk id="45" creationId="{FFE444AB-CEE9-4023-9F8D-C8818ECCC601}"/>
          </ac:inkMkLst>
        </pc:inkChg>
        <pc:inkChg chg="mod">
          <ac:chgData name="仁園 呂" userId="eef67f80-1e14-4c90-a22b-aad4575b3ef9" providerId="ADAL" clId="{FC75A137-0438-4E64-A2F8-CF022979D0B8}" dt="2020-06-22T08:17:55.814" v="1392"/>
          <ac:inkMkLst>
            <pc:docMk/>
            <pc:sldMk cId="1776838122" sldId="415"/>
            <ac:inkMk id="46" creationId="{4ADE5D48-A66F-43CE-A5D7-33C1332246C5}"/>
          </ac:inkMkLst>
        </pc:inkChg>
        <pc:inkChg chg="mod">
          <ac:chgData name="仁園 呂" userId="eef67f80-1e14-4c90-a22b-aad4575b3ef9" providerId="ADAL" clId="{FC75A137-0438-4E64-A2F8-CF022979D0B8}" dt="2020-06-22T08:18:02.815" v="1394"/>
          <ac:inkMkLst>
            <pc:docMk/>
            <pc:sldMk cId="1776838122" sldId="415"/>
            <ac:inkMk id="48" creationId="{12255F2D-ECD1-4630-99B2-3941AA2E2504}"/>
          </ac:inkMkLst>
        </pc:inkChg>
        <pc:inkChg chg="mod">
          <ac:chgData name="仁園 呂" userId="eef67f80-1e14-4c90-a22b-aad4575b3ef9" providerId="ADAL" clId="{FC75A137-0438-4E64-A2F8-CF022979D0B8}" dt="2020-06-22T08:18:02.815" v="1394"/>
          <ac:inkMkLst>
            <pc:docMk/>
            <pc:sldMk cId="1776838122" sldId="415"/>
            <ac:inkMk id="49" creationId="{A807AD93-5CE4-43EC-9D60-D15DDBB57108}"/>
          </ac:inkMkLst>
        </pc:inkChg>
        <pc:inkChg chg="mod">
          <ac:chgData name="仁園 呂" userId="eef67f80-1e14-4c90-a22b-aad4575b3ef9" providerId="ADAL" clId="{FC75A137-0438-4E64-A2F8-CF022979D0B8}" dt="2020-06-22T08:18:02.815" v="1394"/>
          <ac:inkMkLst>
            <pc:docMk/>
            <pc:sldMk cId="1776838122" sldId="415"/>
            <ac:inkMk id="50" creationId="{A8C09CE4-2DAE-43EE-AC6F-E5FB2866ACFD}"/>
          </ac:inkMkLst>
        </pc:inkChg>
        <pc:inkChg chg="mod">
          <ac:chgData name="仁園 呂" userId="eef67f80-1e14-4c90-a22b-aad4575b3ef9" providerId="ADAL" clId="{FC75A137-0438-4E64-A2F8-CF022979D0B8}" dt="2020-06-22T08:18:02.815" v="1394"/>
          <ac:inkMkLst>
            <pc:docMk/>
            <pc:sldMk cId="1776838122" sldId="415"/>
            <ac:inkMk id="51" creationId="{5D977C87-51F2-42B8-857F-4BD42AB4D182}"/>
          </ac:inkMkLst>
        </pc:inkChg>
        <pc:inkChg chg="mod">
          <ac:chgData name="仁園 呂" userId="eef67f80-1e14-4c90-a22b-aad4575b3ef9" providerId="ADAL" clId="{FC75A137-0438-4E64-A2F8-CF022979D0B8}" dt="2020-06-22T08:18:02.815" v="1394"/>
          <ac:inkMkLst>
            <pc:docMk/>
            <pc:sldMk cId="1776838122" sldId="415"/>
            <ac:inkMk id="52" creationId="{6EC43786-C32D-4750-80DD-ACD08E119D26}"/>
          </ac:inkMkLst>
        </pc:inkChg>
        <pc:inkChg chg="mod">
          <ac:chgData name="仁園 呂" userId="eef67f80-1e14-4c90-a22b-aad4575b3ef9" providerId="ADAL" clId="{FC75A137-0438-4E64-A2F8-CF022979D0B8}" dt="2020-06-22T08:18:02.815" v="1394"/>
          <ac:inkMkLst>
            <pc:docMk/>
            <pc:sldMk cId="1776838122" sldId="415"/>
            <ac:inkMk id="54" creationId="{20400661-44C9-49A5-8B7C-A2CFC73F7C25}"/>
          </ac:inkMkLst>
        </pc:inkChg>
        <pc:inkChg chg="mod">
          <ac:chgData name="仁園 呂" userId="eef67f80-1e14-4c90-a22b-aad4575b3ef9" providerId="ADAL" clId="{FC75A137-0438-4E64-A2F8-CF022979D0B8}" dt="2020-06-22T08:18:02.815" v="1394"/>
          <ac:inkMkLst>
            <pc:docMk/>
            <pc:sldMk cId="1776838122" sldId="415"/>
            <ac:inkMk id="55" creationId="{A0F2634E-D426-449C-8ACD-DDF1EAE73822}"/>
          </ac:inkMkLst>
        </pc:inkChg>
        <pc:inkChg chg="mod">
          <ac:chgData name="仁園 呂" userId="eef67f80-1e14-4c90-a22b-aad4575b3ef9" providerId="ADAL" clId="{FC75A137-0438-4E64-A2F8-CF022979D0B8}" dt="2020-06-22T08:18:02.815" v="1394"/>
          <ac:inkMkLst>
            <pc:docMk/>
            <pc:sldMk cId="1776838122" sldId="415"/>
            <ac:inkMk id="56" creationId="{ED42A807-00AA-46BF-8C3C-8A0D3E9D0C34}"/>
          </ac:inkMkLst>
        </pc:inkChg>
        <pc:inkChg chg="mod">
          <ac:chgData name="仁園 呂" userId="eef67f80-1e14-4c90-a22b-aad4575b3ef9" providerId="ADAL" clId="{FC75A137-0438-4E64-A2F8-CF022979D0B8}" dt="2020-06-22T08:18:02.815" v="1394"/>
          <ac:inkMkLst>
            <pc:docMk/>
            <pc:sldMk cId="1776838122" sldId="415"/>
            <ac:inkMk id="57" creationId="{F645A38D-E8B4-472D-8DCD-7FAE1DD3914E}"/>
          </ac:inkMkLst>
        </pc:inkChg>
        <pc:inkChg chg="mod">
          <ac:chgData name="仁園 呂" userId="eef67f80-1e14-4c90-a22b-aad4575b3ef9" providerId="ADAL" clId="{FC75A137-0438-4E64-A2F8-CF022979D0B8}" dt="2020-06-22T08:19:34.222" v="1395"/>
          <ac:inkMkLst>
            <pc:docMk/>
            <pc:sldMk cId="1776838122" sldId="415"/>
            <ac:inkMk id="59" creationId="{64FCA36C-F962-45EF-B4FF-8A654207F246}"/>
          </ac:inkMkLst>
        </pc:inkChg>
        <pc:inkChg chg="mod">
          <ac:chgData name="仁園 呂" userId="eef67f80-1e14-4c90-a22b-aad4575b3ef9" providerId="ADAL" clId="{FC75A137-0438-4E64-A2F8-CF022979D0B8}" dt="2020-06-22T08:19:34.222" v="1395"/>
          <ac:inkMkLst>
            <pc:docMk/>
            <pc:sldMk cId="1776838122" sldId="415"/>
            <ac:inkMk id="60" creationId="{6F5B47C9-7228-4BAA-81AB-38581EE506B3}"/>
          </ac:inkMkLst>
        </pc:inkChg>
        <pc:inkChg chg="mod">
          <ac:chgData name="仁園 呂" userId="eef67f80-1e14-4c90-a22b-aad4575b3ef9" providerId="ADAL" clId="{FC75A137-0438-4E64-A2F8-CF022979D0B8}" dt="2020-06-22T08:19:34.222" v="1395"/>
          <ac:inkMkLst>
            <pc:docMk/>
            <pc:sldMk cId="1776838122" sldId="415"/>
            <ac:inkMk id="61" creationId="{D36F0557-1A2E-45F0-8C47-F43AA02E784E}"/>
          </ac:inkMkLst>
        </pc:inkChg>
        <pc:inkChg chg="mod">
          <ac:chgData name="仁園 呂" userId="eef67f80-1e14-4c90-a22b-aad4575b3ef9" providerId="ADAL" clId="{FC75A137-0438-4E64-A2F8-CF022979D0B8}" dt="2020-06-22T08:19:40.980" v="1397"/>
          <ac:inkMkLst>
            <pc:docMk/>
            <pc:sldMk cId="1776838122" sldId="415"/>
            <ac:inkMk id="63" creationId="{F87F7943-2879-4F1C-A0C8-7B092AF3CF43}"/>
          </ac:inkMkLst>
        </pc:inkChg>
        <pc:inkChg chg="mod">
          <ac:chgData name="仁園 呂" userId="eef67f80-1e14-4c90-a22b-aad4575b3ef9" providerId="ADAL" clId="{FC75A137-0438-4E64-A2F8-CF022979D0B8}" dt="2020-06-22T08:19:40.980" v="1397"/>
          <ac:inkMkLst>
            <pc:docMk/>
            <pc:sldMk cId="1776838122" sldId="415"/>
            <ac:inkMk id="64" creationId="{5010C5E0-22A9-484E-922E-367F8F7A6711}"/>
          </ac:inkMkLst>
        </pc:inkChg>
        <pc:inkChg chg="mod">
          <ac:chgData name="仁園 呂" userId="eef67f80-1e14-4c90-a22b-aad4575b3ef9" providerId="ADAL" clId="{FC75A137-0438-4E64-A2F8-CF022979D0B8}" dt="2020-06-22T08:19:40.980" v="1397"/>
          <ac:inkMkLst>
            <pc:docMk/>
            <pc:sldMk cId="1776838122" sldId="415"/>
            <ac:inkMk id="66" creationId="{46C7EAF8-D42A-4F24-B2CC-69892FA71A4B}"/>
          </ac:inkMkLst>
        </pc:inkChg>
        <pc:inkChg chg="mod">
          <ac:chgData name="仁園 呂" userId="eef67f80-1e14-4c90-a22b-aad4575b3ef9" providerId="ADAL" clId="{FC75A137-0438-4E64-A2F8-CF022979D0B8}" dt="2020-06-22T08:36:32.698" v="1399" actId="164"/>
          <ac:inkMkLst>
            <pc:docMk/>
            <pc:sldMk cId="1776838122" sldId="415"/>
            <ac:inkMk id="68" creationId="{CA506141-AE66-4F8D-A74D-4A5A57E76D23}"/>
          </ac:inkMkLst>
        </pc:inkChg>
      </pc:sldChg>
      <pc:sldChg chg="delSp modSp">
        <pc:chgData name="仁園 呂" userId="eef67f80-1e14-4c90-a22b-aad4575b3ef9" providerId="ADAL" clId="{FC75A137-0438-4E64-A2F8-CF022979D0B8}" dt="2020-06-22T13:38:07.642" v="1702"/>
        <pc:sldMkLst>
          <pc:docMk/>
          <pc:sldMk cId="822335189" sldId="418"/>
        </pc:sldMkLst>
        <pc:spChg chg="mod">
          <ac:chgData name="仁園 呂" userId="eef67f80-1e14-4c90-a22b-aad4575b3ef9" providerId="ADAL" clId="{FC75A137-0438-4E64-A2F8-CF022979D0B8}" dt="2020-06-22T13:26:18.869" v="1643"/>
          <ac:spMkLst>
            <pc:docMk/>
            <pc:sldMk cId="822335189" sldId="418"/>
            <ac:spMk id="2" creationId="{329C72D2-607E-4140-B205-2DDDF3177116}"/>
          </ac:spMkLst>
        </pc:spChg>
        <pc:grpChg chg="mod">
          <ac:chgData name="仁園 呂" userId="eef67f80-1e14-4c90-a22b-aad4575b3ef9" providerId="ADAL" clId="{FC75A137-0438-4E64-A2F8-CF022979D0B8}" dt="2020-06-22T13:26:42.586" v="1644"/>
          <ac:grpSpMkLst>
            <pc:docMk/>
            <pc:sldMk cId="822335189" sldId="418"/>
            <ac:grpSpMk id="8" creationId="{07A9225A-4E8E-4177-922E-CD24BDA8197F}"/>
          </ac:grpSpMkLst>
        </pc:grpChg>
        <pc:grpChg chg="mod">
          <ac:chgData name="仁園 呂" userId="eef67f80-1e14-4c90-a22b-aad4575b3ef9" providerId="ADAL" clId="{FC75A137-0438-4E64-A2F8-CF022979D0B8}" dt="2020-06-22T13:26:53.480" v="1645"/>
          <ac:grpSpMkLst>
            <pc:docMk/>
            <pc:sldMk cId="822335189" sldId="418"/>
            <ac:grpSpMk id="12" creationId="{711EE128-B1F5-42EA-89CA-C9C6BBE032EC}"/>
          </ac:grpSpMkLst>
        </pc:grpChg>
        <pc:grpChg chg="del mod">
          <ac:chgData name="仁園 呂" userId="eef67f80-1e14-4c90-a22b-aad4575b3ef9" providerId="ADAL" clId="{FC75A137-0438-4E64-A2F8-CF022979D0B8}" dt="2020-06-22T13:26:59.022" v="1646"/>
          <ac:grpSpMkLst>
            <pc:docMk/>
            <pc:sldMk cId="822335189" sldId="418"/>
            <ac:grpSpMk id="23" creationId="{B88FB128-1202-4196-AFF6-835B9F1876BD}"/>
          </ac:grpSpMkLst>
        </pc:grpChg>
        <pc:grpChg chg="del mod">
          <ac:chgData name="仁園 呂" userId="eef67f80-1e14-4c90-a22b-aad4575b3ef9" providerId="ADAL" clId="{FC75A137-0438-4E64-A2F8-CF022979D0B8}" dt="2020-06-22T13:26:59.022" v="1646"/>
          <ac:grpSpMkLst>
            <pc:docMk/>
            <pc:sldMk cId="822335189" sldId="418"/>
            <ac:grpSpMk id="24" creationId="{4FD4841F-B6F8-4705-BEFA-E2B7FE5591D9}"/>
          </ac:grpSpMkLst>
        </pc:grpChg>
        <pc:grpChg chg="mod">
          <ac:chgData name="仁園 呂" userId="eef67f80-1e14-4c90-a22b-aad4575b3ef9" providerId="ADAL" clId="{FC75A137-0438-4E64-A2F8-CF022979D0B8}" dt="2020-06-22T13:26:59.022" v="1646"/>
          <ac:grpSpMkLst>
            <pc:docMk/>
            <pc:sldMk cId="822335189" sldId="418"/>
            <ac:grpSpMk id="25" creationId="{612751D5-B8CE-4E16-8DDD-E876E6DB51B9}"/>
          </ac:grpSpMkLst>
        </pc:grpChg>
        <pc:grpChg chg="del mod">
          <ac:chgData name="仁園 呂" userId="eef67f80-1e14-4c90-a22b-aad4575b3ef9" providerId="ADAL" clId="{FC75A137-0438-4E64-A2F8-CF022979D0B8}" dt="2020-06-22T13:27:23.147" v="1651"/>
          <ac:grpSpMkLst>
            <pc:docMk/>
            <pc:sldMk cId="822335189" sldId="418"/>
            <ac:grpSpMk id="31" creationId="{F53DF64E-3498-493B-B48F-E26057E6D2AE}"/>
          </ac:grpSpMkLst>
        </pc:grpChg>
        <pc:grpChg chg="del mod">
          <ac:chgData name="仁園 呂" userId="eef67f80-1e14-4c90-a22b-aad4575b3ef9" providerId="ADAL" clId="{FC75A137-0438-4E64-A2F8-CF022979D0B8}" dt="2020-06-22T13:27:17.428" v="1649"/>
          <ac:grpSpMkLst>
            <pc:docMk/>
            <pc:sldMk cId="822335189" sldId="418"/>
            <ac:grpSpMk id="36" creationId="{B0456B48-F27E-40B2-91AE-4730357BD874}"/>
          </ac:grpSpMkLst>
        </pc:grpChg>
        <pc:grpChg chg="del mod">
          <ac:chgData name="仁園 呂" userId="eef67f80-1e14-4c90-a22b-aad4575b3ef9" providerId="ADAL" clId="{FC75A137-0438-4E64-A2F8-CF022979D0B8}" dt="2020-06-22T13:27:18.462" v="1650"/>
          <ac:grpSpMkLst>
            <pc:docMk/>
            <pc:sldMk cId="822335189" sldId="418"/>
            <ac:grpSpMk id="39" creationId="{FD6D1E21-D26E-4589-BF92-518AF6317576}"/>
          </ac:grpSpMkLst>
        </pc:grpChg>
        <pc:grpChg chg="mod">
          <ac:chgData name="仁園 呂" userId="eef67f80-1e14-4c90-a22b-aad4575b3ef9" providerId="ADAL" clId="{FC75A137-0438-4E64-A2F8-CF022979D0B8}" dt="2020-06-22T13:27:18.462" v="1650"/>
          <ac:grpSpMkLst>
            <pc:docMk/>
            <pc:sldMk cId="822335189" sldId="418"/>
            <ac:grpSpMk id="42" creationId="{0BDC8E21-166A-40F1-86C4-34C3E104413F}"/>
          </ac:grpSpMkLst>
        </pc:grpChg>
        <pc:grpChg chg="del mod">
          <ac:chgData name="仁園 呂" userId="eef67f80-1e14-4c90-a22b-aad4575b3ef9" providerId="ADAL" clId="{FC75A137-0438-4E64-A2F8-CF022979D0B8}" dt="2020-06-22T13:27:26.151" v="1652"/>
          <ac:grpSpMkLst>
            <pc:docMk/>
            <pc:sldMk cId="822335189" sldId="418"/>
            <ac:grpSpMk id="50" creationId="{95BB28E6-D8F9-4597-BB8A-20D234AAD808}"/>
          </ac:grpSpMkLst>
        </pc:grpChg>
        <pc:grpChg chg="mod">
          <ac:chgData name="仁園 呂" userId="eef67f80-1e14-4c90-a22b-aad4575b3ef9" providerId="ADAL" clId="{FC75A137-0438-4E64-A2F8-CF022979D0B8}" dt="2020-06-22T13:27:26.151" v="1652"/>
          <ac:grpSpMkLst>
            <pc:docMk/>
            <pc:sldMk cId="822335189" sldId="418"/>
            <ac:grpSpMk id="53" creationId="{26304500-140E-4F27-8B14-CB714D4DC6AE}"/>
          </ac:grpSpMkLst>
        </pc:grpChg>
        <pc:grpChg chg="mod">
          <ac:chgData name="仁園 呂" userId="eef67f80-1e14-4c90-a22b-aad4575b3ef9" providerId="ADAL" clId="{FC75A137-0438-4E64-A2F8-CF022979D0B8}" dt="2020-06-22T13:27:27.509" v="1653"/>
          <ac:grpSpMkLst>
            <pc:docMk/>
            <pc:sldMk cId="822335189" sldId="418"/>
            <ac:grpSpMk id="56" creationId="{F0AEA1F2-539A-42DB-9BB6-D86816B71CA0}"/>
          </ac:grpSpMkLst>
        </pc:grpChg>
        <pc:grpChg chg="mod">
          <ac:chgData name="仁園 呂" userId="eef67f80-1e14-4c90-a22b-aad4575b3ef9" providerId="ADAL" clId="{FC75A137-0438-4E64-A2F8-CF022979D0B8}" dt="2020-06-22T13:27:36.768" v="1654"/>
          <ac:grpSpMkLst>
            <pc:docMk/>
            <pc:sldMk cId="822335189" sldId="418"/>
            <ac:grpSpMk id="71" creationId="{ACD349FF-D9F0-4F50-BEA7-76BA7049A94F}"/>
          </ac:grpSpMkLst>
        </pc:grpChg>
        <pc:grpChg chg="mod">
          <ac:chgData name="仁園 呂" userId="eef67f80-1e14-4c90-a22b-aad4575b3ef9" providerId="ADAL" clId="{FC75A137-0438-4E64-A2F8-CF022979D0B8}" dt="2020-06-22T13:27:36.768" v="1654"/>
          <ac:grpSpMkLst>
            <pc:docMk/>
            <pc:sldMk cId="822335189" sldId="418"/>
            <ac:grpSpMk id="72" creationId="{3864898E-20F6-4C2F-A9D0-60CA1BA6CDDB}"/>
          </ac:grpSpMkLst>
        </pc:grpChg>
        <pc:grpChg chg="mod">
          <ac:chgData name="仁園 呂" userId="eef67f80-1e14-4c90-a22b-aad4575b3ef9" providerId="ADAL" clId="{FC75A137-0438-4E64-A2F8-CF022979D0B8}" dt="2020-06-22T13:27:47.649" v="1655"/>
          <ac:grpSpMkLst>
            <pc:docMk/>
            <pc:sldMk cId="822335189" sldId="418"/>
            <ac:grpSpMk id="78" creationId="{89A7EB6B-9A22-4E54-BE49-D87C6BABA122}"/>
          </ac:grpSpMkLst>
        </pc:grpChg>
        <pc:grpChg chg="mod">
          <ac:chgData name="仁園 呂" userId="eef67f80-1e14-4c90-a22b-aad4575b3ef9" providerId="ADAL" clId="{FC75A137-0438-4E64-A2F8-CF022979D0B8}" dt="2020-06-22T13:27:47.649" v="1655"/>
          <ac:grpSpMkLst>
            <pc:docMk/>
            <pc:sldMk cId="822335189" sldId="418"/>
            <ac:grpSpMk id="79" creationId="{3CD3D0D3-476C-43F9-9D73-68ED33523243}"/>
          </ac:grpSpMkLst>
        </pc:grpChg>
        <pc:grpChg chg="mod">
          <ac:chgData name="仁園 呂" userId="eef67f80-1e14-4c90-a22b-aad4575b3ef9" providerId="ADAL" clId="{FC75A137-0438-4E64-A2F8-CF022979D0B8}" dt="2020-06-22T13:27:48.854" v="1656"/>
          <ac:grpSpMkLst>
            <pc:docMk/>
            <pc:sldMk cId="822335189" sldId="418"/>
            <ac:grpSpMk id="82" creationId="{B22B96D8-A2C6-4265-A538-751950EA7B4F}"/>
          </ac:grpSpMkLst>
        </pc:grpChg>
        <pc:grpChg chg="mod">
          <ac:chgData name="仁園 呂" userId="eef67f80-1e14-4c90-a22b-aad4575b3ef9" providerId="ADAL" clId="{FC75A137-0438-4E64-A2F8-CF022979D0B8}" dt="2020-06-22T13:28:08.149" v="1657"/>
          <ac:grpSpMkLst>
            <pc:docMk/>
            <pc:sldMk cId="822335189" sldId="418"/>
            <ac:grpSpMk id="95" creationId="{E02BAB65-BE14-4CA6-959E-9E815A1D54D3}"/>
          </ac:grpSpMkLst>
        </pc:grpChg>
        <pc:grpChg chg="mod">
          <ac:chgData name="仁園 呂" userId="eef67f80-1e14-4c90-a22b-aad4575b3ef9" providerId="ADAL" clId="{FC75A137-0438-4E64-A2F8-CF022979D0B8}" dt="2020-06-22T13:28:09.364" v="1658"/>
          <ac:grpSpMkLst>
            <pc:docMk/>
            <pc:sldMk cId="822335189" sldId="418"/>
            <ac:grpSpMk id="98" creationId="{A6B18E6E-2ADA-4353-9702-729AE0640F20}"/>
          </ac:grpSpMkLst>
        </pc:grpChg>
        <pc:grpChg chg="mod">
          <ac:chgData name="仁園 呂" userId="eef67f80-1e14-4c90-a22b-aad4575b3ef9" providerId="ADAL" clId="{FC75A137-0438-4E64-A2F8-CF022979D0B8}" dt="2020-06-22T13:28:16.651" v="1659"/>
          <ac:grpSpMkLst>
            <pc:docMk/>
            <pc:sldMk cId="822335189" sldId="418"/>
            <ac:grpSpMk id="115" creationId="{2450F064-D3BF-4C84-92C4-F87BEBD1FDB1}"/>
          </ac:grpSpMkLst>
        </pc:grpChg>
        <pc:grpChg chg="mod">
          <ac:chgData name="仁園 呂" userId="eef67f80-1e14-4c90-a22b-aad4575b3ef9" providerId="ADAL" clId="{FC75A137-0438-4E64-A2F8-CF022979D0B8}" dt="2020-06-22T13:28:16.651" v="1659"/>
          <ac:grpSpMkLst>
            <pc:docMk/>
            <pc:sldMk cId="822335189" sldId="418"/>
            <ac:grpSpMk id="116" creationId="{B098AB28-FF53-441D-B893-238DE7E87BF8}"/>
          </ac:grpSpMkLst>
        </pc:grpChg>
        <pc:grpChg chg="mod">
          <ac:chgData name="仁園 呂" userId="eef67f80-1e14-4c90-a22b-aad4575b3ef9" providerId="ADAL" clId="{FC75A137-0438-4E64-A2F8-CF022979D0B8}" dt="2020-06-22T13:28:16.651" v="1659"/>
          <ac:grpSpMkLst>
            <pc:docMk/>
            <pc:sldMk cId="822335189" sldId="418"/>
            <ac:grpSpMk id="117" creationId="{78CA95B6-2FB0-48C7-A196-85A96FF02DE9}"/>
          </ac:grpSpMkLst>
        </pc:grpChg>
        <pc:grpChg chg="mod">
          <ac:chgData name="仁園 呂" userId="eef67f80-1e14-4c90-a22b-aad4575b3ef9" providerId="ADAL" clId="{FC75A137-0438-4E64-A2F8-CF022979D0B8}" dt="2020-06-22T13:28:19.672" v="1660"/>
          <ac:grpSpMkLst>
            <pc:docMk/>
            <pc:sldMk cId="822335189" sldId="418"/>
            <ac:grpSpMk id="121" creationId="{C61059E1-A210-4FBC-A033-EED8228BE4A6}"/>
          </ac:grpSpMkLst>
        </pc:grpChg>
        <pc:grpChg chg="del mod">
          <ac:chgData name="仁園 呂" userId="eef67f80-1e14-4c90-a22b-aad4575b3ef9" providerId="ADAL" clId="{FC75A137-0438-4E64-A2F8-CF022979D0B8}" dt="2020-06-22T13:28:23.099" v="1662"/>
          <ac:grpSpMkLst>
            <pc:docMk/>
            <pc:sldMk cId="822335189" sldId="418"/>
            <ac:grpSpMk id="125" creationId="{DA0E0922-0091-43D3-95D8-8EB94A23D53F}"/>
          </ac:grpSpMkLst>
        </pc:grpChg>
        <pc:grpChg chg="del mod">
          <ac:chgData name="仁園 呂" userId="eef67f80-1e14-4c90-a22b-aad4575b3ef9" providerId="ADAL" clId="{FC75A137-0438-4E64-A2F8-CF022979D0B8}" dt="2020-06-22T13:28:26.071" v="1663"/>
          <ac:grpSpMkLst>
            <pc:docMk/>
            <pc:sldMk cId="822335189" sldId="418"/>
            <ac:grpSpMk id="128" creationId="{475A9EE3-C127-4CDA-A5F1-2FCB0B93623F}"/>
          </ac:grpSpMkLst>
        </pc:grpChg>
        <pc:grpChg chg="mod">
          <ac:chgData name="仁園 呂" userId="eef67f80-1e14-4c90-a22b-aad4575b3ef9" providerId="ADAL" clId="{FC75A137-0438-4E64-A2F8-CF022979D0B8}" dt="2020-06-22T13:28:26.071" v="1663"/>
          <ac:grpSpMkLst>
            <pc:docMk/>
            <pc:sldMk cId="822335189" sldId="418"/>
            <ac:grpSpMk id="134" creationId="{70586BC0-ADBD-4D42-941F-5680C84427A9}"/>
          </ac:grpSpMkLst>
        </pc:grpChg>
        <pc:grpChg chg="del mod">
          <ac:chgData name="仁園 呂" userId="eef67f80-1e14-4c90-a22b-aad4575b3ef9" providerId="ADAL" clId="{FC75A137-0438-4E64-A2F8-CF022979D0B8}" dt="2020-06-22T13:28:33.171" v="1664"/>
          <ac:grpSpMkLst>
            <pc:docMk/>
            <pc:sldMk cId="822335189" sldId="418"/>
            <ac:grpSpMk id="135" creationId="{78EDD6C9-7CA3-4216-A664-18759F96AF65}"/>
          </ac:grpSpMkLst>
        </pc:grpChg>
        <pc:grpChg chg="mod">
          <ac:chgData name="仁園 呂" userId="eef67f80-1e14-4c90-a22b-aad4575b3ef9" providerId="ADAL" clId="{FC75A137-0438-4E64-A2F8-CF022979D0B8}" dt="2020-06-22T13:28:33.171" v="1664"/>
          <ac:grpSpMkLst>
            <pc:docMk/>
            <pc:sldMk cId="822335189" sldId="418"/>
            <ac:grpSpMk id="152" creationId="{62F42F9F-81EE-4162-A5CA-EFEB2E6C8743}"/>
          </ac:grpSpMkLst>
        </pc:grpChg>
        <pc:grpChg chg="mod">
          <ac:chgData name="仁園 呂" userId="eef67f80-1e14-4c90-a22b-aad4575b3ef9" providerId="ADAL" clId="{FC75A137-0438-4E64-A2F8-CF022979D0B8}" dt="2020-06-22T13:28:33.171" v="1664"/>
          <ac:grpSpMkLst>
            <pc:docMk/>
            <pc:sldMk cId="822335189" sldId="418"/>
            <ac:grpSpMk id="153" creationId="{55C9F4F1-760B-4D7F-B231-AE08D95111EC}"/>
          </ac:grpSpMkLst>
        </pc:grpChg>
        <pc:grpChg chg="mod">
          <ac:chgData name="仁園 呂" userId="eef67f80-1e14-4c90-a22b-aad4575b3ef9" providerId="ADAL" clId="{FC75A137-0438-4E64-A2F8-CF022979D0B8}" dt="2020-06-22T13:28:33.171" v="1664"/>
          <ac:grpSpMkLst>
            <pc:docMk/>
            <pc:sldMk cId="822335189" sldId="418"/>
            <ac:grpSpMk id="154" creationId="{CFF06527-CB96-43B3-A5DA-2216EC5DFC4C}"/>
          </ac:grpSpMkLst>
        </pc:grpChg>
        <pc:grpChg chg="mod">
          <ac:chgData name="仁園 呂" userId="eef67f80-1e14-4c90-a22b-aad4575b3ef9" providerId="ADAL" clId="{FC75A137-0438-4E64-A2F8-CF022979D0B8}" dt="2020-06-22T13:29:06.426" v="1665"/>
          <ac:grpSpMkLst>
            <pc:docMk/>
            <pc:sldMk cId="822335189" sldId="418"/>
            <ac:grpSpMk id="157" creationId="{48F99844-DE11-4971-8C70-7A8E8CF638F3}"/>
          </ac:grpSpMkLst>
        </pc:grpChg>
        <pc:grpChg chg="mod">
          <ac:chgData name="仁園 呂" userId="eef67f80-1e14-4c90-a22b-aad4575b3ef9" providerId="ADAL" clId="{FC75A137-0438-4E64-A2F8-CF022979D0B8}" dt="2020-06-22T13:29:16.542" v="1666"/>
          <ac:grpSpMkLst>
            <pc:docMk/>
            <pc:sldMk cId="822335189" sldId="418"/>
            <ac:grpSpMk id="162" creationId="{F2B7729B-15EE-497C-9D24-44BC1265BB6D}"/>
          </ac:grpSpMkLst>
        </pc:grpChg>
        <pc:grpChg chg="mod">
          <ac:chgData name="仁園 呂" userId="eef67f80-1e14-4c90-a22b-aad4575b3ef9" providerId="ADAL" clId="{FC75A137-0438-4E64-A2F8-CF022979D0B8}" dt="2020-06-22T13:29:26.796" v="1667"/>
          <ac:grpSpMkLst>
            <pc:docMk/>
            <pc:sldMk cId="822335189" sldId="418"/>
            <ac:grpSpMk id="167" creationId="{DFA6B460-6C34-406A-A454-19CFA5A31ABE}"/>
          </ac:grpSpMkLst>
        </pc:grpChg>
        <pc:grpChg chg="mod">
          <ac:chgData name="仁園 呂" userId="eef67f80-1e14-4c90-a22b-aad4575b3ef9" providerId="ADAL" clId="{FC75A137-0438-4E64-A2F8-CF022979D0B8}" dt="2020-06-22T13:29:29.711" v="1668"/>
          <ac:grpSpMkLst>
            <pc:docMk/>
            <pc:sldMk cId="822335189" sldId="418"/>
            <ac:grpSpMk id="172" creationId="{BC1D73DE-25BA-484A-A771-B14ED88C6215}"/>
          </ac:grpSpMkLst>
        </pc:grpChg>
        <pc:grpChg chg="del mod">
          <ac:chgData name="仁園 呂" userId="eef67f80-1e14-4c90-a22b-aad4575b3ef9" providerId="ADAL" clId="{FC75A137-0438-4E64-A2F8-CF022979D0B8}" dt="2020-06-22T13:30:35.950" v="1670"/>
          <ac:grpSpMkLst>
            <pc:docMk/>
            <pc:sldMk cId="822335189" sldId="418"/>
            <ac:grpSpMk id="175" creationId="{2C693284-9470-47D2-9DD2-EE9FF511F6A7}"/>
          </ac:grpSpMkLst>
        </pc:grpChg>
        <pc:grpChg chg="mod">
          <ac:chgData name="仁園 呂" userId="eef67f80-1e14-4c90-a22b-aad4575b3ef9" providerId="ADAL" clId="{FC75A137-0438-4E64-A2F8-CF022979D0B8}" dt="2020-06-22T13:30:35.950" v="1670"/>
          <ac:grpSpMkLst>
            <pc:docMk/>
            <pc:sldMk cId="822335189" sldId="418"/>
            <ac:grpSpMk id="185" creationId="{A7E1A6DD-6D99-409E-BD1A-361A9AE3DD20}"/>
          </ac:grpSpMkLst>
        </pc:grpChg>
        <pc:grpChg chg="mod">
          <ac:chgData name="仁園 呂" userId="eef67f80-1e14-4c90-a22b-aad4575b3ef9" providerId="ADAL" clId="{FC75A137-0438-4E64-A2F8-CF022979D0B8}" dt="2020-06-22T13:30:42.960" v="1671"/>
          <ac:grpSpMkLst>
            <pc:docMk/>
            <pc:sldMk cId="822335189" sldId="418"/>
            <ac:grpSpMk id="189" creationId="{F606D455-0EDC-43DD-8FCF-3986F566B242}"/>
          </ac:grpSpMkLst>
        </pc:grpChg>
        <pc:grpChg chg="mod">
          <ac:chgData name="仁園 呂" userId="eef67f80-1e14-4c90-a22b-aad4575b3ef9" providerId="ADAL" clId="{FC75A137-0438-4E64-A2F8-CF022979D0B8}" dt="2020-06-22T13:30:53.678" v="1672"/>
          <ac:grpSpMkLst>
            <pc:docMk/>
            <pc:sldMk cId="822335189" sldId="418"/>
            <ac:grpSpMk id="193" creationId="{F46DA561-8795-4119-A861-831E82F19630}"/>
          </ac:grpSpMkLst>
        </pc:grpChg>
        <pc:grpChg chg="mod">
          <ac:chgData name="仁園 呂" userId="eef67f80-1e14-4c90-a22b-aad4575b3ef9" providerId="ADAL" clId="{FC75A137-0438-4E64-A2F8-CF022979D0B8}" dt="2020-06-22T13:30:59.660" v="1673"/>
          <ac:grpSpMkLst>
            <pc:docMk/>
            <pc:sldMk cId="822335189" sldId="418"/>
            <ac:grpSpMk id="204" creationId="{1ED9E366-20BE-465C-9110-4FF744DDA041}"/>
          </ac:grpSpMkLst>
        </pc:grpChg>
        <pc:grpChg chg="mod">
          <ac:chgData name="仁園 呂" userId="eef67f80-1e14-4c90-a22b-aad4575b3ef9" providerId="ADAL" clId="{FC75A137-0438-4E64-A2F8-CF022979D0B8}" dt="2020-06-22T13:30:59.660" v="1673"/>
          <ac:grpSpMkLst>
            <pc:docMk/>
            <pc:sldMk cId="822335189" sldId="418"/>
            <ac:grpSpMk id="205" creationId="{F2A6F734-37FA-4C57-935D-F534B7B60092}"/>
          </ac:grpSpMkLst>
        </pc:grpChg>
        <pc:grpChg chg="mod">
          <ac:chgData name="仁園 呂" userId="eef67f80-1e14-4c90-a22b-aad4575b3ef9" providerId="ADAL" clId="{FC75A137-0438-4E64-A2F8-CF022979D0B8}" dt="2020-06-22T13:31:02.543" v="1674"/>
          <ac:grpSpMkLst>
            <pc:docMk/>
            <pc:sldMk cId="822335189" sldId="418"/>
            <ac:grpSpMk id="210" creationId="{AD3C4EED-7A87-43A6-95F0-13B906F462CB}"/>
          </ac:grpSpMkLst>
        </pc:grpChg>
        <pc:grpChg chg="mod">
          <ac:chgData name="仁園 呂" userId="eef67f80-1e14-4c90-a22b-aad4575b3ef9" providerId="ADAL" clId="{FC75A137-0438-4E64-A2F8-CF022979D0B8}" dt="2020-06-22T13:31:15.725" v="1675"/>
          <ac:grpSpMkLst>
            <pc:docMk/>
            <pc:sldMk cId="822335189" sldId="418"/>
            <ac:grpSpMk id="213" creationId="{8F6196F4-D74E-45BC-89D4-EE167F6A7113}"/>
          </ac:grpSpMkLst>
        </pc:grpChg>
        <pc:grpChg chg="mod">
          <ac:chgData name="仁園 呂" userId="eef67f80-1e14-4c90-a22b-aad4575b3ef9" providerId="ADAL" clId="{FC75A137-0438-4E64-A2F8-CF022979D0B8}" dt="2020-06-22T13:31:21.728" v="1676"/>
          <ac:grpSpMkLst>
            <pc:docMk/>
            <pc:sldMk cId="822335189" sldId="418"/>
            <ac:grpSpMk id="217" creationId="{20B2F9A0-4851-4413-8668-582B3F01E11C}"/>
          </ac:grpSpMkLst>
        </pc:grpChg>
        <pc:grpChg chg="del mod">
          <ac:chgData name="仁園 呂" userId="eef67f80-1e14-4c90-a22b-aad4575b3ef9" providerId="ADAL" clId="{FC75A137-0438-4E64-A2F8-CF022979D0B8}" dt="2020-06-22T13:31:34.805" v="1679"/>
          <ac:grpSpMkLst>
            <pc:docMk/>
            <pc:sldMk cId="822335189" sldId="418"/>
            <ac:grpSpMk id="226" creationId="{48ADBAC2-6A0A-4E6E-8558-F4E0F532B00B}"/>
          </ac:grpSpMkLst>
        </pc:grpChg>
        <pc:grpChg chg="mod">
          <ac:chgData name="仁園 呂" userId="eef67f80-1e14-4c90-a22b-aad4575b3ef9" providerId="ADAL" clId="{FC75A137-0438-4E64-A2F8-CF022979D0B8}" dt="2020-06-22T13:31:32.600" v="1678"/>
          <ac:grpSpMkLst>
            <pc:docMk/>
            <pc:sldMk cId="822335189" sldId="418"/>
            <ac:grpSpMk id="235" creationId="{BF3A516A-D88D-46F8-AB2D-3D9A0E39A94F}"/>
          </ac:grpSpMkLst>
        </pc:grpChg>
        <pc:grpChg chg="mod">
          <ac:chgData name="仁園 呂" userId="eef67f80-1e14-4c90-a22b-aad4575b3ef9" providerId="ADAL" clId="{FC75A137-0438-4E64-A2F8-CF022979D0B8}" dt="2020-06-22T13:31:34.805" v="1679"/>
          <ac:grpSpMkLst>
            <pc:docMk/>
            <pc:sldMk cId="822335189" sldId="418"/>
            <ac:grpSpMk id="238" creationId="{D53026A5-7F9A-473C-A89D-103B843A5306}"/>
          </ac:grpSpMkLst>
        </pc:grpChg>
        <pc:grpChg chg="mod">
          <ac:chgData name="仁園 呂" userId="eef67f80-1e14-4c90-a22b-aad4575b3ef9" providerId="ADAL" clId="{FC75A137-0438-4E64-A2F8-CF022979D0B8}" dt="2020-06-22T13:31:39.178" v="1680"/>
          <ac:grpSpMkLst>
            <pc:docMk/>
            <pc:sldMk cId="822335189" sldId="418"/>
            <ac:grpSpMk id="241" creationId="{7013154C-644E-49EF-8B0E-C8DE40FE546F}"/>
          </ac:grpSpMkLst>
        </pc:grpChg>
        <pc:grpChg chg="mod">
          <ac:chgData name="仁園 呂" userId="eef67f80-1e14-4c90-a22b-aad4575b3ef9" providerId="ADAL" clId="{FC75A137-0438-4E64-A2F8-CF022979D0B8}" dt="2020-06-22T13:31:51.969" v="1681"/>
          <ac:grpSpMkLst>
            <pc:docMk/>
            <pc:sldMk cId="822335189" sldId="418"/>
            <ac:grpSpMk id="248" creationId="{56BA4FCF-1F85-4A16-8546-A0E9CAD7B885}"/>
          </ac:grpSpMkLst>
        </pc:grpChg>
        <pc:grpChg chg="mod">
          <ac:chgData name="仁園 呂" userId="eef67f80-1e14-4c90-a22b-aad4575b3ef9" providerId="ADAL" clId="{FC75A137-0438-4E64-A2F8-CF022979D0B8}" dt="2020-06-22T13:31:57.712" v="1682"/>
          <ac:grpSpMkLst>
            <pc:docMk/>
            <pc:sldMk cId="822335189" sldId="418"/>
            <ac:grpSpMk id="253" creationId="{9CA58217-F76F-4206-9AE8-63FEFC7E2E58}"/>
          </ac:grpSpMkLst>
        </pc:grpChg>
        <pc:grpChg chg="mod">
          <ac:chgData name="仁園 呂" userId="eef67f80-1e14-4c90-a22b-aad4575b3ef9" providerId="ADAL" clId="{FC75A137-0438-4E64-A2F8-CF022979D0B8}" dt="2020-06-22T13:32:13.936" v="1683"/>
          <ac:grpSpMkLst>
            <pc:docMk/>
            <pc:sldMk cId="822335189" sldId="418"/>
            <ac:grpSpMk id="269" creationId="{09843B29-55D7-4509-8649-E72DE48A955B}"/>
          </ac:grpSpMkLst>
        </pc:grpChg>
        <pc:grpChg chg="mod">
          <ac:chgData name="仁園 呂" userId="eef67f80-1e14-4c90-a22b-aad4575b3ef9" providerId="ADAL" clId="{FC75A137-0438-4E64-A2F8-CF022979D0B8}" dt="2020-06-22T13:32:22.882" v="1684"/>
          <ac:grpSpMkLst>
            <pc:docMk/>
            <pc:sldMk cId="822335189" sldId="418"/>
            <ac:grpSpMk id="275" creationId="{A7E8E49A-9152-4E77-9188-455CDCA46EC8}"/>
          </ac:grpSpMkLst>
        </pc:grpChg>
        <pc:grpChg chg="del mod">
          <ac:chgData name="仁園 呂" userId="eef67f80-1e14-4c90-a22b-aad4575b3ef9" providerId="ADAL" clId="{FC75A137-0438-4E64-A2F8-CF022979D0B8}" dt="2020-06-22T13:32:30.442" v="1685"/>
          <ac:grpSpMkLst>
            <pc:docMk/>
            <pc:sldMk cId="822335189" sldId="418"/>
            <ac:grpSpMk id="276" creationId="{8C9C5C28-1AC8-4721-B41D-5B8F7DB34D96}"/>
          </ac:grpSpMkLst>
        </pc:grpChg>
        <pc:grpChg chg="mod">
          <ac:chgData name="仁園 呂" userId="eef67f80-1e14-4c90-a22b-aad4575b3ef9" providerId="ADAL" clId="{FC75A137-0438-4E64-A2F8-CF022979D0B8}" dt="2020-06-22T13:32:30.442" v="1685"/>
          <ac:grpSpMkLst>
            <pc:docMk/>
            <pc:sldMk cId="822335189" sldId="418"/>
            <ac:grpSpMk id="281" creationId="{64443A29-09C3-413B-86A2-7A69F52F0210}"/>
          </ac:grpSpMkLst>
        </pc:grpChg>
        <pc:grpChg chg="del mod">
          <ac:chgData name="仁園 呂" userId="eef67f80-1e14-4c90-a22b-aad4575b3ef9" providerId="ADAL" clId="{FC75A137-0438-4E64-A2F8-CF022979D0B8}" dt="2020-06-22T13:32:36.148" v="1687"/>
          <ac:grpSpMkLst>
            <pc:docMk/>
            <pc:sldMk cId="822335189" sldId="418"/>
            <ac:grpSpMk id="288" creationId="{47D1EB90-5B16-4D9E-92BC-966FF587AADC}"/>
          </ac:grpSpMkLst>
        </pc:grpChg>
        <pc:grpChg chg="mod">
          <ac:chgData name="仁園 呂" userId="eef67f80-1e14-4c90-a22b-aad4575b3ef9" providerId="ADAL" clId="{FC75A137-0438-4E64-A2F8-CF022979D0B8}" dt="2020-06-22T13:32:36.148" v="1687"/>
          <ac:grpSpMkLst>
            <pc:docMk/>
            <pc:sldMk cId="822335189" sldId="418"/>
            <ac:grpSpMk id="292" creationId="{890E642A-E89F-4E00-8227-E86EF63964F3}"/>
          </ac:grpSpMkLst>
        </pc:grpChg>
        <pc:grpChg chg="del mod">
          <ac:chgData name="仁園 呂" userId="eef67f80-1e14-4c90-a22b-aad4575b3ef9" providerId="ADAL" clId="{FC75A137-0438-4E64-A2F8-CF022979D0B8}" dt="2020-06-22T13:32:40.884" v="1689"/>
          <ac:grpSpMkLst>
            <pc:docMk/>
            <pc:sldMk cId="822335189" sldId="418"/>
            <ac:grpSpMk id="295" creationId="{D0197958-6ADC-4EE3-8B06-841455F3E89B}"/>
          </ac:grpSpMkLst>
        </pc:grpChg>
        <pc:grpChg chg="del mod">
          <ac:chgData name="仁園 呂" userId="eef67f80-1e14-4c90-a22b-aad4575b3ef9" providerId="ADAL" clId="{FC75A137-0438-4E64-A2F8-CF022979D0B8}" dt="2020-06-22T13:32:50.061" v="1690"/>
          <ac:grpSpMkLst>
            <pc:docMk/>
            <pc:sldMk cId="822335189" sldId="418"/>
            <ac:grpSpMk id="299" creationId="{D56F343A-A116-44DF-9EEF-3DE4F58D1793}"/>
          </ac:grpSpMkLst>
        </pc:grpChg>
        <pc:grpChg chg="del mod">
          <ac:chgData name="仁園 呂" userId="eef67f80-1e14-4c90-a22b-aad4575b3ef9" providerId="ADAL" clId="{FC75A137-0438-4E64-A2F8-CF022979D0B8}" dt="2020-06-22T13:32:50.061" v="1690"/>
          <ac:grpSpMkLst>
            <pc:docMk/>
            <pc:sldMk cId="822335189" sldId="418"/>
            <ac:grpSpMk id="300" creationId="{5642D985-9E16-4F89-AAA2-77EA742E96BA}"/>
          </ac:grpSpMkLst>
        </pc:grpChg>
        <pc:grpChg chg="del mod">
          <ac:chgData name="仁園 呂" userId="eef67f80-1e14-4c90-a22b-aad4575b3ef9" providerId="ADAL" clId="{FC75A137-0438-4E64-A2F8-CF022979D0B8}" dt="2020-06-22T13:32:59.302" v="1692"/>
          <ac:grpSpMkLst>
            <pc:docMk/>
            <pc:sldMk cId="822335189" sldId="418"/>
            <ac:grpSpMk id="312" creationId="{4667240D-B287-4805-987F-94DF220F8077}"/>
          </ac:grpSpMkLst>
        </pc:grpChg>
        <pc:grpChg chg="mod">
          <ac:chgData name="仁園 呂" userId="eef67f80-1e14-4c90-a22b-aad4575b3ef9" providerId="ADAL" clId="{FC75A137-0438-4E64-A2F8-CF022979D0B8}" dt="2020-06-22T13:32:50.061" v="1690"/>
          <ac:grpSpMkLst>
            <pc:docMk/>
            <pc:sldMk cId="822335189" sldId="418"/>
            <ac:grpSpMk id="313" creationId="{49DC977E-6ECC-48A4-9A3B-864EECF41F34}"/>
          </ac:grpSpMkLst>
        </pc:grpChg>
        <pc:grpChg chg="mod">
          <ac:chgData name="仁園 呂" userId="eef67f80-1e14-4c90-a22b-aad4575b3ef9" providerId="ADAL" clId="{FC75A137-0438-4E64-A2F8-CF022979D0B8}" dt="2020-06-22T13:32:55.932" v="1691"/>
          <ac:grpSpMkLst>
            <pc:docMk/>
            <pc:sldMk cId="822335189" sldId="418"/>
            <ac:grpSpMk id="320" creationId="{07CB42F0-3BF6-4024-B5E0-59FD170735C3}"/>
          </ac:grpSpMkLst>
        </pc:grpChg>
        <pc:grpChg chg="mod">
          <ac:chgData name="仁園 呂" userId="eef67f80-1e14-4c90-a22b-aad4575b3ef9" providerId="ADAL" clId="{FC75A137-0438-4E64-A2F8-CF022979D0B8}" dt="2020-06-22T13:32:59.302" v="1692"/>
          <ac:grpSpMkLst>
            <pc:docMk/>
            <pc:sldMk cId="822335189" sldId="418"/>
            <ac:grpSpMk id="327" creationId="{E5D5E3DD-34D0-4BF1-9F40-F9B70C959F48}"/>
          </ac:grpSpMkLst>
        </pc:grpChg>
        <pc:grpChg chg="mod">
          <ac:chgData name="仁園 呂" userId="eef67f80-1e14-4c90-a22b-aad4575b3ef9" providerId="ADAL" clId="{FC75A137-0438-4E64-A2F8-CF022979D0B8}" dt="2020-06-22T13:36:02.715" v="1693"/>
          <ac:grpSpMkLst>
            <pc:docMk/>
            <pc:sldMk cId="822335189" sldId="418"/>
            <ac:grpSpMk id="333" creationId="{9F833EE0-16F2-4B3F-B2D8-312A07E0511B}"/>
          </ac:grpSpMkLst>
        </pc:grpChg>
        <pc:grpChg chg="mod">
          <ac:chgData name="仁園 呂" userId="eef67f80-1e14-4c90-a22b-aad4575b3ef9" providerId="ADAL" clId="{FC75A137-0438-4E64-A2F8-CF022979D0B8}" dt="2020-06-22T13:36:09.438" v="1694"/>
          <ac:grpSpMkLst>
            <pc:docMk/>
            <pc:sldMk cId="822335189" sldId="418"/>
            <ac:grpSpMk id="345" creationId="{2B41FAC6-A0DE-41FE-9F2A-82A7073317BD}"/>
          </ac:grpSpMkLst>
        </pc:grpChg>
        <pc:grpChg chg="mod">
          <ac:chgData name="仁園 呂" userId="eef67f80-1e14-4c90-a22b-aad4575b3ef9" providerId="ADAL" clId="{FC75A137-0438-4E64-A2F8-CF022979D0B8}" dt="2020-06-22T13:36:09.438" v="1694"/>
          <ac:grpSpMkLst>
            <pc:docMk/>
            <pc:sldMk cId="822335189" sldId="418"/>
            <ac:grpSpMk id="346" creationId="{B1F307B6-DC87-44E0-8798-86B761BCC80E}"/>
          </ac:grpSpMkLst>
        </pc:grpChg>
        <pc:grpChg chg="mod">
          <ac:chgData name="仁園 呂" userId="eef67f80-1e14-4c90-a22b-aad4575b3ef9" providerId="ADAL" clId="{FC75A137-0438-4E64-A2F8-CF022979D0B8}" dt="2020-06-22T13:36:09.438" v="1694"/>
          <ac:grpSpMkLst>
            <pc:docMk/>
            <pc:sldMk cId="822335189" sldId="418"/>
            <ac:grpSpMk id="347" creationId="{2EAA6102-6371-41CC-9EF7-6D482768B206}"/>
          </ac:grpSpMkLst>
        </pc:grpChg>
        <pc:grpChg chg="mod">
          <ac:chgData name="仁園 呂" userId="eef67f80-1e14-4c90-a22b-aad4575b3ef9" providerId="ADAL" clId="{FC75A137-0438-4E64-A2F8-CF022979D0B8}" dt="2020-06-22T13:36:36.752" v="1695"/>
          <ac:grpSpMkLst>
            <pc:docMk/>
            <pc:sldMk cId="822335189" sldId="418"/>
            <ac:grpSpMk id="359" creationId="{7DFCC348-0296-429C-8522-16AE5D03EFB3}"/>
          </ac:grpSpMkLst>
        </pc:grpChg>
        <pc:grpChg chg="mod">
          <ac:chgData name="仁園 呂" userId="eef67f80-1e14-4c90-a22b-aad4575b3ef9" providerId="ADAL" clId="{FC75A137-0438-4E64-A2F8-CF022979D0B8}" dt="2020-06-22T13:36:36.752" v="1695"/>
          <ac:grpSpMkLst>
            <pc:docMk/>
            <pc:sldMk cId="822335189" sldId="418"/>
            <ac:grpSpMk id="360" creationId="{E937A328-4554-4213-9EF5-A8E43453E752}"/>
          </ac:grpSpMkLst>
        </pc:grpChg>
        <pc:grpChg chg="mod">
          <ac:chgData name="仁園 呂" userId="eef67f80-1e14-4c90-a22b-aad4575b3ef9" providerId="ADAL" clId="{FC75A137-0438-4E64-A2F8-CF022979D0B8}" dt="2020-06-22T13:36:36.752" v="1695"/>
          <ac:grpSpMkLst>
            <pc:docMk/>
            <pc:sldMk cId="822335189" sldId="418"/>
            <ac:grpSpMk id="361" creationId="{F84C580E-8FCE-43F6-A24C-438F042B4696}"/>
          </ac:grpSpMkLst>
        </pc:grpChg>
        <pc:grpChg chg="mod">
          <ac:chgData name="仁園 呂" userId="eef67f80-1e14-4c90-a22b-aad4575b3ef9" providerId="ADAL" clId="{FC75A137-0438-4E64-A2F8-CF022979D0B8}" dt="2020-06-22T13:37:17.237" v="1696"/>
          <ac:grpSpMkLst>
            <pc:docMk/>
            <pc:sldMk cId="822335189" sldId="418"/>
            <ac:grpSpMk id="370" creationId="{74E98F78-80BE-4681-9224-FDB5AB0D39E9}"/>
          </ac:grpSpMkLst>
        </pc:grpChg>
        <pc:grpChg chg="mod">
          <ac:chgData name="仁園 呂" userId="eef67f80-1e14-4c90-a22b-aad4575b3ef9" providerId="ADAL" clId="{FC75A137-0438-4E64-A2F8-CF022979D0B8}" dt="2020-06-22T13:37:17.237" v="1696"/>
          <ac:grpSpMkLst>
            <pc:docMk/>
            <pc:sldMk cId="822335189" sldId="418"/>
            <ac:grpSpMk id="371" creationId="{4786667D-D7D7-4926-BFD9-046D1275FA5D}"/>
          </ac:grpSpMkLst>
        </pc:grpChg>
        <pc:grpChg chg="mod">
          <ac:chgData name="仁園 呂" userId="eef67f80-1e14-4c90-a22b-aad4575b3ef9" providerId="ADAL" clId="{FC75A137-0438-4E64-A2F8-CF022979D0B8}" dt="2020-06-22T13:37:20.733" v="1697"/>
          <ac:grpSpMkLst>
            <pc:docMk/>
            <pc:sldMk cId="822335189" sldId="418"/>
            <ac:grpSpMk id="378" creationId="{66784365-4406-49EA-9F54-0B5C4F9B48E0}"/>
          </ac:grpSpMkLst>
        </pc:grpChg>
        <pc:grpChg chg="mod">
          <ac:chgData name="仁園 呂" userId="eef67f80-1e14-4c90-a22b-aad4575b3ef9" providerId="ADAL" clId="{FC75A137-0438-4E64-A2F8-CF022979D0B8}" dt="2020-06-22T13:37:20.733" v="1697"/>
          <ac:grpSpMkLst>
            <pc:docMk/>
            <pc:sldMk cId="822335189" sldId="418"/>
            <ac:grpSpMk id="379" creationId="{089704AA-62C8-43D3-A84F-341B61B5B27D}"/>
          </ac:grpSpMkLst>
        </pc:grpChg>
        <pc:grpChg chg="mod">
          <ac:chgData name="仁園 呂" userId="eef67f80-1e14-4c90-a22b-aad4575b3ef9" providerId="ADAL" clId="{FC75A137-0438-4E64-A2F8-CF022979D0B8}" dt="2020-06-22T13:37:34.419" v="1698"/>
          <ac:grpSpMkLst>
            <pc:docMk/>
            <pc:sldMk cId="822335189" sldId="418"/>
            <ac:grpSpMk id="393" creationId="{EF343CDB-B32D-4096-9BD0-6F1CF24B377C}"/>
          </ac:grpSpMkLst>
        </pc:grpChg>
        <pc:grpChg chg="mod">
          <ac:chgData name="仁園 呂" userId="eef67f80-1e14-4c90-a22b-aad4575b3ef9" providerId="ADAL" clId="{FC75A137-0438-4E64-A2F8-CF022979D0B8}" dt="2020-06-22T13:37:34.419" v="1698"/>
          <ac:grpSpMkLst>
            <pc:docMk/>
            <pc:sldMk cId="822335189" sldId="418"/>
            <ac:grpSpMk id="394" creationId="{6E0D302D-87DD-4089-98EB-99C11737CD89}"/>
          </ac:grpSpMkLst>
        </pc:grpChg>
        <pc:grpChg chg="del mod">
          <ac:chgData name="仁園 呂" userId="eef67f80-1e14-4c90-a22b-aad4575b3ef9" providerId="ADAL" clId="{FC75A137-0438-4E64-A2F8-CF022979D0B8}" dt="2020-06-22T13:37:45.667" v="1700"/>
          <ac:grpSpMkLst>
            <pc:docMk/>
            <pc:sldMk cId="822335189" sldId="418"/>
            <ac:grpSpMk id="404" creationId="{03C824F5-0F5C-4C4E-8D33-2CA147B10830}"/>
          </ac:grpSpMkLst>
        </pc:grpChg>
        <pc:grpChg chg="mod">
          <ac:chgData name="仁園 呂" userId="eef67f80-1e14-4c90-a22b-aad4575b3ef9" providerId="ADAL" clId="{FC75A137-0438-4E64-A2F8-CF022979D0B8}" dt="2020-06-22T13:37:45.667" v="1700"/>
          <ac:grpSpMkLst>
            <pc:docMk/>
            <pc:sldMk cId="822335189" sldId="418"/>
            <ac:grpSpMk id="415" creationId="{145ED5B0-8B04-4241-8302-A73B41FD540A}"/>
          </ac:grpSpMkLst>
        </pc:grpChg>
        <pc:grpChg chg="mod">
          <ac:chgData name="仁園 呂" userId="eef67f80-1e14-4c90-a22b-aad4575b3ef9" providerId="ADAL" clId="{FC75A137-0438-4E64-A2F8-CF022979D0B8}" dt="2020-06-22T13:37:59.281" v="1701"/>
          <ac:grpSpMkLst>
            <pc:docMk/>
            <pc:sldMk cId="822335189" sldId="418"/>
            <ac:grpSpMk id="426" creationId="{36C80C76-31DE-42CD-811C-768D3A8B799E}"/>
          </ac:grpSpMkLst>
        </pc:grpChg>
        <pc:grpChg chg="mod">
          <ac:chgData name="仁園 呂" userId="eef67f80-1e14-4c90-a22b-aad4575b3ef9" providerId="ADAL" clId="{FC75A137-0438-4E64-A2F8-CF022979D0B8}" dt="2020-06-22T13:37:59.281" v="1701"/>
          <ac:grpSpMkLst>
            <pc:docMk/>
            <pc:sldMk cId="822335189" sldId="418"/>
            <ac:grpSpMk id="427" creationId="{9F6452B7-2DFD-4149-BD5E-F14D79ECF0F3}"/>
          </ac:grpSpMkLst>
        </pc:grpChg>
        <pc:grpChg chg="mod">
          <ac:chgData name="仁園 呂" userId="eef67f80-1e14-4c90-a22b-aad4575b3ef9" providerId="ADAL" clId="{FC75A137-0438-4E64-A2F8-CF022979D0B8}" dt="2020-06-22T13:38:07.642" v="1702"/>
          <ac:grpSpMkLst>
            <pc:docMk/>
            <pc:sldMk cId="822335189" sldId="418"/>
            <ac:grpSpMk id="444" creationId="{FF4CB8FB-875B-41C9-B5F6-C8834DF9FE7D}"/>
          </ac:grpSpMkLst>
        </pc:grpChg>
        <pc:grpChg chg="mod">
          <ac:chgData name="仁園 呂" userId="eef67f80-1e14-4c90-a22b-aad4575b3ef9" providerId="ADAL" clId="{FC75A137-0438-4E64-A2F8-CF022979D0B8}" dt="2020-06-22T13:38:07.642" v="1702"/>
          <ac:grpSpMkLst>
            <pc:docMk/>
            <pc:sldMk cId="822335189" sldId="418"/>
            <ac:grpSpMk id="445" creationId="{377A1F9A-D938-4C8C-995A-28B6EAB01ED9}"/>
          </ac:grpSpMkLst>
        </pc:grpChg>
        <pc:inkChg chg="mod">
          <ac:chgData name="仁園 呂" userId="eef67f80-1e14-4c90-a22b-aad4575b3ef9" providerId="ADAL" clId="{FC75A137-0438-4E64-A2F8-CF022979D0B8}" dt="2020-06-22T13:26:42.586" v="1644"/>
          <ac:inkMkLst>
            <pc:docMk/>
            <pc:sldMk cId="822335189" sldId="418"/>
            <ac:inkMk id="6" creationId="{48B34DAF-2AB7-4AF1-8D74-D8A277ACC029}"/>
          </ac:inkMkLst>
        </pc:inkChg>
        <pc:inkChg chg="mod">
          <ac:chgData name="仁園 呂" userId="eef67f80-1e14-4c90-a22b-aad4575b3ef9" providerId="ADAL" clId="{FC75A137-0438-4E64-A2F8-CF022979D0B8}" dt="2020-06-22T13:26:42.586" v="1644"/>
          <ac:inkMkLst>
            <pc:docMk/>
            <pc:sldMk cId="822335189" sldId="418"/>
            <ac:inkMk id="7" creationId="{3F0CC38D-C2C6-427C-84A4-67646D1D6028}"/>
          </ac:inkMkLst>
        </pc:inkChg>
        <pc:inkChg chg="mod">
          <ac:chgData name="仁園 呂" userId="eef67f80-1e14-4c90-a22b-aad4575b3ef9" providerId="ADAL" clId="{FC75A137-0438-4E64-A2F8-CF022979D0B8}" dt="2020-06-22T13:26:53.480" v="1645"/>
          <ac:inkMkLst>
            <pc:docMk/>
            <pc:sldMk cId="822335189" sldId="418"/>
            <ac:inkMk id="9" creationId="{7FD7BEBB-8D41-4D9E-875B-07ECF9D7112E}"/>
          </ac:inkMkLst>
        </pc:inkChg>
        <pc:inkChg chg="mod">
          <ac:chgData name="仁園 呂" userId="eef67f80-1e14-4c90-a22b-aad4575b3ef9" providerId="ADAL" clId="{FC75A137-0438-4E64-A2F8-CF022979D0B8}" dt="2020-06-22T13:26:53.480" v="1645"/>
          <ac:inkMkLst>
            <pc:docMk/>
            <pc:sldMk cId="822335189" sldId="418"/>
            <ac:inkMk id="10" creationId="{B272449B-A972-47F8-B350-F28CF5401169}"/>
          </ac:inkMkLst>
        </pc:inkChg>
        <pc:inkChg chg="mod">
          <ac:chgData name="仁園 呂" userId="eef67f80-1e14-4c90-a22b-aad4575b3ef9" providerId="ADAL" clId="{FC75A137-0438-4E64-A2F8-CF022979D0B8}" dt="2020-06-22T13:26:59.022" v="1646"/>
          <ac:inkMkLst>
            <pc:docMk/>
            <pc:sldMk cId="822335189" sldId="418"/>
            <ac:inkMk id="11" creationId="{F1492BD3-9D96-48C0-B55A-29332F890ABE}"/>
          </ac:inkMkLst>
        </pc:inkChg>
        <pc:inkChg chg="mod">
          <ac:chgData name="仁園 呂" userId="eef67f80-1e14-4c90-a22b-aad4575b3ef9" providerId="ADAL" clId="{FC75A137-0438-4E64-A2F8-CF022979D0B8}" dt="2020-06-22T13:26:59.022" v="1646"/>
          <ac:inkMkLst>
            <pc:docMk/>
            <pc:sldMk cId="822335189" sldId="418"/>
            <ac:inkMk id="13" creationId="{4382CDAB-8D3C-4897-ABB3-25B144D4F807}"/>
          </ac:inkMkLst>
        </pc:inkChg>
        <pc:inkChg chg="mod">
          <ac:chgData name="仁園 呂" userId="eef67f80-1e14-4c90-a22b-aad4575b3ef9" providerId="ADAL" clId="{FC75A137-0438-4E64-A2F8-CF022979D0B8}" dt="2020-06-22T13:26:59.022" v="1646"/>
          <ac:inkMkLst>
            <pc:docMk/>
            <pc:sldMk cId="822335189" sldId="418"/>
            <ac:inkMk id="14" creationId="{C1FB327F-99D2-4E50-B456-AD66FF66A558}"/>
          </ac:inkMkLst>
        </pc:inkChg>
        <pc:inkChg chg="mod">
          <ac:chgData name="仁園 呂" userId="eef67f80-1e14-4c90-a22b-aad4575b3ef9" providerId="ADAL" clId="{FC75A137-0438-4E64-A2F8-CF022979D0B8}" dt="2020-06-22T13:26:59.022" v="1646"/>
          <ac:inkMkLst>
            <pc:docMk/>
            <pc:sldMk cId="822335189" sldId="418"/>
            <ac:inkMk id="15" creationId="{59E5D0F6-18C1-4FCC-B71E-7A16E005CF9E}"/>
          </ac:inkMkLst>
        </pc:inkChg>
        <pc:inkChg chg="mod">
          <ac:chgData name="仁園 呂" userId="eef67f80-1e14-4c90-a22b-aad4575b3ef9" providerId="ADAL" clId="{FC75A137-0438-4E64-A2F8-CF022979D0B8}" dt="2020-06-22T13:26:59.022" v="1646"/>
          <ac:inkMkLst>
            <pc:docMk/>
            <pc:sldMk cId="822335189" sldId="418"/>
            <ac:inkMk id="16" creationId="{1EE89619-F301-4629-B230-807BD5A9FB4E}"/>
          </ac:inkMkLst>
        </pc:inkChg>
        <pc:inkChg chg="mod">
          <ac:chgData name="仁園 呂" userId="eef67f80-1e14-4c90-a22b-aad4575b3ef9" providerId="ADAL" clId="{FC75A137-0438-4E64-A2F8-CF022979D0B8}" dt="2020-06-22T13:26:59.022" v="1646"/>
          <ac:inkMkLst>
            <pc:docMk/>
            <pc:sldMk cId="822335189" sldId="418"/>
            <ac:inkMk id="17" creationId="{6082DCF8-E3B9-48FE-BA2D-D31943EB5758}"/>
          </ac:inkMkLst>
        </pc:inkChg>
        <pc:inkChg chg="mod">
          <ac:chgData name="仁園 呂" userId="eef67f80-1e14-4c90-a22b-aad4575b3ef9" providerId="ADAL" clId="{FC75A137-0438-4E64-A2F8-CF022979D0B8}" dt="2020-06-22T13:26:59.022" v="1646"/>
          <ac:inkMkLst>
            <pc:docMk/>
            <pc:sldMk cId="822335189" sldId="418"/>
            <ac:inkMk id="18" creationId="{E3061575-FCD5-44FB-9EF4-16ED38A7550D}"/>
          </ac:inkMkLst>
        </pc:inkChg>
        <pc:inkChg chg="mod">
          <ac:chgData name="仁園 呂" userId="eef67f80-1e14-4c90-a22b-aad4575b3ef9" providerId="ADAL" clId="{FC75A137-0438-4E64-A2F8-CF022979D0B8}" dt="2020-06-22T13:26:59.022" v="1646"/>
          <ac:inkMkLst>
            <pc:docMk/>
            <pc:sldMk cId="822335189" sldId="418"/>
            <ac:inkMk id="19" creationId="{4E421267-69D1-4093-A779-ADD320F0FD7D}"/>
          </ac:inkMkLst>
        </pc:inkChg>
        <pc:inkChg chg="mod">
          <ac:chgData name="仁園 呂" userId="eef67f80-1e14-4c90-a22b-aad4575b3ef9" providerId="ADAL" clId="{FC75A137-0438-4E64-A2F8-CF022979D0B8}" dt="2020-06-22T13:26:59.022" v="1646"/>
          <ac:inkMkLst>
            <pc:docMk/>
            <pc:sldMk cId="822335189" sldId="418"/>
            <ac:inkMk id="20" creationId="{41129E03-20A7-4A37-9FCE-ABB98B4F1BE3}"/>
          </ac:inkMkLst>
        </pc:inkChg>
        <pc:inkChg chg="mod">
          <ac:chgData name="仁園 呂" userId="eef67f80-1e14-4c90-a22b-aad4575b3ef9" providerId="ADAL" clId="{FC75A137-0438-4E64-A2F8-CF022979D0B8}" dt="2020-06-22T13:26:59.022" v="1646"/>
          <ac:inkMkLst>
            <pc:docMk/>
            <pc:sldMk cId="822335189" sldId="418"/>
            <ac:inkMk id="21" creationId="{44CE79EB-48CD-48ED-A2C1-8CFFA4563B07}"/>
          </ac:inkMkLst>
        </pc:inkChg>
        <pc:inkChg chg="mod">
          <ac:chgData name="仁園 呂" userId="eef67f80-1e14-4c90-a22b-aad4575b3ef9" providerId="ADAL" clId="{FC75A137-0438-4E64-A2F8-CF022979D0B8}" dt="2020-06-22T13:26:59.022" v="1646"/>
          <ac:inkMkLst>
            <pc:docMk/>
            <pc:sldMk cId="822335189" sldId="418"/>
            <ac:inkMk id="22" creationId="{2ECDFB06-528A-42A8-A806-D4F79A10DBB5}"/>
          </ac:inkMkLst>
        </pc:inkChg>
        <pc:inkChg chg="mod">
          <ac:chgData name="仁園 呂" userId="eef67f80-1e14-4c90-a22b-aad4575b3ef9" providerId="ADAL" clId="{FC75A137-0438-4E64-A2F8-CF022979D0B8}" dt="2020-06-22T13:27:26.151" v="1652"/>
          <ac:inkMkLst>
            <pc:docMk/>
            <pc:sldMk cId="822335189" sldId="418"/>
            <ac:inkMk id="26" creationId="{FF7C65B2-09B8-447B-98E0-4E75B0350CD8}"/>
          </ac:inkMkLst>
        </pc:inkChg>
        <pc:inkChg chg="mod">
          <ac:chgData name="仁園 呂" userId="eef67f80-1e14-4c90-a22b-aad4575b3ef9" providerId="ADAL" clId="{FC75A137-0438-4E64-A2F8-CF022979D0B8}" dt="2020-06-22T13:27:26.151" v="1652"/>
          <ac:inkMkLst>
            <pc:docMk/>
            <pc:sldMk cId="822335189" sldId="418"/>
            <ac:inkMk id="27" creationId="{2AE81C55-951F-4134-8F7E-76712D1E11D0}"/>
          </ac:inkMkLst>
        </pc:inkChg>
        <pc:inkChg chg="mod">
          <ac:chgData name="仁園 呂" userId="eef67f80-1e14-4c90-a22b-aad4575b3ef9" providerId="ADAL" clId="{FC75A137-0438-4E64-A2F8-CF022979D0B8}" dt="2020-06-22T13:27:26.151" v="1652"/>
          <ac:inkMkLst>
            <pc:docMk/>
            <pc:sldMk cId="822335189" sldId="418"/>
            <ac:inkMk id="28" creationId="{0FEEE4AC-FDAD-4275-AA36-5B7F0DC17F23}"/>
          </ac:inkMkLst>
        </pc:inkChg>
        <pc:inkChg chg="mod">
          <ac:chgData name="仁園 呂" userId="eef67f80-1e14-4c90-a22b-aad4575b3ef9" providerId="ADAL" clId="{FC75A137-0438-4E64-A2F8-CF022979D0B8}" dt="2020-06-22T13:27:26.151" v="1652"/>
          <ac:inkMkLst>
            <pc:docMk/>
            <pc:sldMk cId="822335189" sldId="418"/>
            <ac:inkMk id="29" creationId="{15922986-26E7-48FB-BC81-DA76C3B9F109}"/>
          </ac:inkMkLst>
        </pc:inkChg>
        <pc:inkChg chg="mod">
          <ac:chgData name="仁園 呂" userId="eef67f80-1e14-4c90-a22b-aad4575b3ef9" providerId="ADAL" clId="{FC75A137-0438-4E64-A2F8-CF022979D0B8}" dt="2020-06-22T13:27:26.151" v="1652"/>
          <ac:inkMkLst>
            <pc:docMk/>
            <pc:sldMk cId="822335189" sldId="418"/>
            <ac:inkMk id="30" creationId="{BFD177DF-7C72-4216-8A07-069AA2D0A846}"/>
          </ac:inkMkLst>
        </pc:inkChg>
        <pc:inkChg chg="mod">
          <ac:chgData name="仁園 呂" userId="eef67f80-1e14-4c90-a22b-aad4575b3ef9" providerId="ADAL" clId="{FC75A137-0438-4E64-A2F8-CF022979D0B8}" dt="2020-06-22T13:27:18.462" v="1650"/>
          <ac:inkMkLst>
            <pc:docMk/>
            <pc:sldMk cId="822335189" sldId="418"/>
            <ac:inkMk id="32" creationId="{C19E969D-91AA-435F-96B8-2D169CC2273F}"/>
          </ac:inkMkLst>
        </pc:inkChg>
        <pc:inkChg chg="mod">
          <ac:chgData name="仁園 呂" userId="eef67f80-1e14-4c90-a22b-aad4575b3ef9" providerId="ADAL" clId="{FC75A137-0438-4E64-A2F8-CF022979D0B8}" dt="2020-06-22T13:27:18.462" v="1650"/>
          <ac:inkMkLst>
            <pc:docMk/>
            <pc:sldMk cId="822335189" sldId="418"/>
            <ac:inkMk id="33" creationId="{C292308F-758F-4CB7-B902-0C622863EF80}"/>
          </ac:inkMkLst>
        </pc:inkChg>
        <pc:inkChg chg="mod">
          <ac:chgData name="仁園 呂" userId="eef67f80-1e14-4c90-a22b-aad4575b3ef9" providerId="ADAL" clId="{FC75A137-0438-4E64-A2F8-CF022979D0B8}" dt="2020-06-22T13:27:18.462" v="1650"/>
          <ac:inkMkLst>
            <pc:docMk/>
            <pc:sldMk cId="822335189" sldId="418"/>
            <ac:inkMk id="34" creationId="{EA814F02-D398-41C5-843E-3273AE43B9C3}"/>
          </ac:inkMkLst>
        </pc:inkChg>
        <pc:inkChg chg="mod">
          <ac:chgData name="仁園 呂" userId="eef67f80-1e14-4c90-a22b-aad4575b3ef9" providerId="ADAL" clId="{FC75A137-0438-4E64-A2F8-CF022979D0B8}" dt="2020-06-22T13:27:18.462" v="1650"/>
          <ac:inkMkLst>
            <pc:docMk/>
            <pc:sldMk cId="822335189" sldId="418"/>
            <ac:inkMk id="35" creationId="{E00B86DB-3C24-4BA1-B9E1-91E52EAF644A}"/>
          </ac:inkMkLst>
        </pc:inkChg>
        <pc:inkChg chg="mod">
          <ac:chgData name="仁園 呂" userId="eef67f80-1e14-4c90-a22b-aad4575b3ef9" providerId="ADAL" clId="{FC75A137-0438-4E64-A2F8-CF022979D0B8}" dt="2020-06-22T13:27:18.462" v="1650"/>
          <ac:inkMkLst>
            <pc:docMk/>
            <pc:sldMk cId="822335189" sldId="418"/>
            <ac:inkMk id="37" creationId="{451E9850-8BBB-4405-9E95-C795702F35A5}"/>
          </ac:inkMkLst>
        </pc:inkChg>
        <pc:inkChg chg="mod">
          <ac:chgData name="仁園 呂" userId="eef67f80-1e14-4c90-a22b-aad4575b3ef9" providerId="ADAL" clId="{FC75A137-0438-4E64-A2F8-CF022979D0B8}" dt="2020-06-22T13:27:18.462" v="1650"/>
          <ac:inkMkLst>
            <pc:docMk/>
            <pc:sldMk cId="822335189" sldId="418"/>
            <ac:inkMk id="38" creationId="{D1ECB401-33E8-4CD4-88F2-F044F034DE26}"/>
          </ac:inkMkLst>
        </pc:inkChg>
        <pc:inkChg chg="mod">
          <ac:chgData name="仁園 呂" userId="eef67f80-1e14-4c90-a22b-aad4575b3ef9" providerId="ADAL" clId="{FC75A137-0438-4E64-A2F8-CF022979D0B8}" dt="2020-06-22T13:27:18.462" v="1650"/>
          <ac:inkMkLst>
            <pc:docMk/>
            <pc:sldMk cId="822335189" sldId="418"/>
            <ac:inkMk id="40" creationId="{2F73BCBB-8B00-44D7-A37B-30557B69CCC4}"/>
          </ac:inkMkLst>
        </pc:inkChg>
        <pc:inkChg chg="mod">
          <ac:chgData name="仁園 呂" userId="eef67f80-1e14-4c90-a22b-aad4575b3ef9" providerId="ADAL" clId="{FC75A137-0438-4E64-A2F8-CF022979D0B8}" dt="2020-06-22T13:27:18.462" v="1650"/>
          <ac:inkMkLst>
            <pc:docMk/>
            <pc:sldMk cId="822335189" sldId="418"/>
            <ac:inkMk id="41" creationId="{34DAFA3B-40CE-4AD5-B550-9C44C28C389E}"/>
          </ac:inkMkLst>
        </pc:inkChg>
        <pc:inkChg chg="mod">
          <ac:chgData name="仁園 呂" userId="eef67f80-1e14-4c90-a22b-aad4575b3ef9" providerId="ADAL" clId="{FC75A137-0438-4E64-A2F8-CF022979D0B8}" dt="2020-06-22T13:27:26.151" v="1652"/>
          <ac:inkMkLst>
            <pc:docMk/>
            <pc:sldMk cId="822335189" sldId="418"/>
            <ac:inkMk id="43" creationId="{E9796F95-CDB1-4809-BEC7-86D8BEDC1308}"/>
          </ac:inkMkLst>
        </pc:inkChg>
        <pc:inkChg chg="mod">
          <ac:chgData name="仁園 呂" userId="eef67f80-1e14-4c90-a22b-aad4575b3ef9" providerId="ADAL" clId="{FC75A137-0438-4E64-A2F8-CF022979D0B8}" dt="2020-06-22T13:27:26.151" v="1652"/>
          <ac:inkMkLst>
            <pc:docMk/>
            <pc:sldMk cId="822335189" sldId="418"/>
            <ac:inkMk id="44" creationId="{5B05DCD2-EF95-4328-9C81-17BD1669A4EB}"/>
          </ac:inkMkLst>
        </pc:inkChg>
        <pc:inkChg chg="mod">
          <ac:chgData name="仁園 呂" userId="eef67f80-1e14-4c90-a22b-aad4575b3ef9" providerId="ADAL" clId="{FC75A137-0438-4E64-A2F8-CF022979D0B8}" dt="2020-06-22T13:27:26.151" v="1652"/>
          <ac:inkMkLst>
            <pc:docMk/>
            <pc:sldMk cId="822335189" sldId="418"/>
            <ac:inkMk id="45" creationId="{8F8E9B6B-558A-491E-BE6D-86FCD7CBDF3B}"/>
          </ac:inkMkLst>
        </pc:inkChg>
        <pc:inkChg chg="mod">
          <ac:chgData name="仁園 呂" userId="eef67f80-1e14-4c90-a22b-aad4575b3ef9" providerId="ADAL" clId="{FC75A137-0438-4E64-A2F8-CF022979D0B8}" dt="2020-06-22T13:27:26.151" v="1652"/>
          <ac:inkMkLst>
            <pc:docMk/>
            <pc:sldMk cId="822335189" sldId="418"/>
            <ac:inkMk id="46" creationId="{EA2E7A17-64C5-4D8E-86F2-A96BCD3FF812}"/>
          </ac:inkMkLst>
        </pc:inkChg>
        <pc:inkChg chg="mod">
          <ac:chgData name="仁園 呂" userId="eef67f80-1e14-4c90-a22b-aad4575b3ef9" providerId="ADAL" clId="{FC75A137-0438-4E64-A2F8-CF022979D0B8}" dt="2020-06-22T13:27:26.151" v="1652"/>
          <ac:inkMkLst>
            <pc:docMk/>
            <pc:sldMk cId="822335189" sldId="418"/>
            <ac:inkMk id="47" creationId="{21D81FEF-AFA3-43FC-B2E1-8C739B3BB6B7}"/>
          </ac:inkMkLst>
        </pc:inkChg>
        <pc:inkChg chg="mod">
          <ac:chgData name="仁園 呂" userId="eef67f80-1e14-4c90-a22b-aad4575b3ef9" providerId="ADAL" clId="{FC75A137-0438-4E64-A2F8-CF022979D0B8}" dt="2020-06-22T13:27:26.151" v="1652"/>
          <ac:inkMkLst>
            <pc:docMk/>
            <pc:sldMk cId="822335189" sldId="418"/>
            <ac:inkMk id="48" creationId="{A2709EE6-26EB-4D46-96F4-FD72E525B396}"/>
          </ac:inkMkLst>
        </pc:inkChg>
        <pc:inkChg chg="mod">
          <ac:chgData name="仁園 呂" userId="eef67f80-1e14-4c90-a22b-aad4575b3ef9" providerId="ADAL" clId="{FC75A137-0438-4E64-A2F8-CF022979D0B8}" dt="2020-06-22T13:27:26.151" v="1652"/>
          <ac:inkMkLst>
            <pc:docMk/>
            <pc:sldMk cId="822335189" sldId="418"/>
            <ac:inkMk id="49" creationId="{5E0FC0EC-32D6-4E83-A9CB-4B107AFE3F98}"/>
          </ac:inkMkLst>
        </pc:inkChg>
        <pc:inkChg chg="mod">
          <ac:chgData name="仁園 呂" userId="eef67f80-1e14-4c90-a22b-aad4575b3ef9" providerId="ADAL" clId="{FC75A137-0438-4E64-A2F8-CF022979D0B8}" dt="2020-06-22T13:27:26.151" v="1652"/>
          <ac:inkMkLst>
            <pc:docMk/>
            <pc:sldMk cId="822335189" sldId="418"/>
            <ac:inkMk id="51" creationId="{EE676F25-AF2A-4569-996A-77A1F4FFE5F6}"/>
          </ac:inkMkLst>
        </pc:inkChg>
        <pc:inkChg chg="mod">
          <ac:chgData name="仁園 呂" userId="eef67f80-1e14-4c90-a22b-aad4575b3ef9" providerId="ADAL" clId="{FC75A137-0438-4E64-A2F8-CF022979D0B8}" dt="2020-06-22T13:27:26.151" v="1652"/>
          <ac:inkMkLst>
            <pc:docMk/>
            <pc:sldMk cId="822335189" sldId="418"/>
            <ac:inkMk id="52" creationId="{1896F42F-6C45-457E-A839-0E1BD7E756CE}"/>
          </ac:inkMkLst>
        </pc:inkChg>
        <pc:inkChg chg="mod">
          <ac:chgData name="仁園 呂" userId="eef67f80-1e14-4c90-a22b-aad4575b3ef9" providerId="ADAL" clId="{FC75A137-0438-4E64-A2F8-CF022979D0B8}" dt="2020-06-22T13:27:27.509" v="1653"/>
          <ac:inkMkLst>
            <pc:docMk/>
            <pc:sldMk cId="822335189" sldId="418"/>
            <ac:inkMk id="54" creationId="{E7AC9EA5-D1C1-4689-8630-47F1059874BA}"/>
          </ac:inkMkLst>
        </pc:inkChg>
        <pc:inkChg chg="mod">
          <ac:chgData name="仁園 呂" userId="eef67f80-1e14-4c90-a22b-aad4575b3ef9" providerId="ADAL" clId="{FC75A137-0438-4E64-A2F8-CF022979D0B8}" dt="2020-06-22T13:27:27.509" v="1653"/>
          <ac:inkMkLst>
            <pc:docMk/>
            <pc:sldMk cId="822335189" sldId="418"/>
            <ac:inkMk id="55" creationId="{6046C45C-FC78-4D7A-9E99-D33C8D543759}"/>
          </ac:inkMkLst>
        </pc:inkChg>
        <pc:inkChg chg="mod">
          <ac:chgData name="仁園 呂" userId="eef67f80-1e14-4c90-a22b-aad4575b3ef9" providerId="ADAL" clId="{FC75A137-0438-4E64-A2F8-CF022979D0B8}" dt="2020-06-22T13:27:36.768" v="1654"/>
          <ac:inkMkLst>
            <pc:docMk/>
            <pc:sldMk cId="822335189" sldId="418"/>
            <ac:inkMk id="57" creationId="{24B2EAB2-B12B-42B7-BF2E-027216D44E4F}"/>
          </ac:inkMkLst>
        </pc:inkChg>
        <pc:inkChg chg="mod">
          <ac:chgData name="仁園 呂" userId="eef67f80-1e14-4c90-a22b-aad4575b3ef9" providerId="ADAL" clId="{FC75A137-0438-4E64-A2F8-CF022979D0B8}" dt="2020-06-22T13:27:36.768" v="1654"/>
          <ac:inkMkLst>
            <pc:docMk/>
            <pc:sldMk cId="822335189" sldId="418"/>
            <ac:inkMk id="58" creationId="{4CDC69CF-6839-4629-AAAF-917F45CE745D}"/>
          </ac:inkMkLst>
        </pc:inkChg>
        <pc:inkChg chg="mod">
          <ac:chgData name="仁園 呂" userId="eef67f80-1e14-4c90-a22b-aad4575b3ef9" providerId="ADAL" clId="{FC75A137-0438-4E64-A2F8-CF022979D0B8}" dt="2020-06-22T13:27:36.768" v="1654"/>
          <ac:inkMkLst>
            <pc:docMk/>
            <pc:sldMk cId="822335189" sldId="418"/>
            <ac:inkMk id="59" creationId="{53407A88-FF8F-4880-A405-AE91337A560A}"/>
          </ac:inkMkLst>
        </pc:inkChg>
        <pc:inkChg chg="mod">
          <ac:chgData name="仁園 呂" userId="eef67f80-1e14-4c90-a22b-aad4575b3ef9" providerId="ADAL" clId="{FC75A137-0438-4E64-A2F8-CF022979D0B8}" dt="2020-06-22T13:27:36.768" v="1654"/>
          <ac:inkMkLst>
            <pc:docMk/>
            <pc:sldMk cId="822335189" sldId="418"/>
            <ac:inkMk id="60" creationId="{EBA25F25-753D-47BE-8360-F45E9CF26028}"/>
          </ac:inkMkLst>
        </pc:inkChg>
        <pc:inkChg chg="mod">
          <ac:chgData name="仁園 呂" userId="eef67f80-1e14-4c90-a22b-aad4575b3ef9" providerId="ADAL" clId="{FC75A137-0438-4E64-A2F8-CF022979D0B8}" dt="2020-06-22T13:27:36.768" v="1654"/>
          <ac:inkMkLst>
            <pc:docMk/>
            <pc:sldMk cId="822335189" sldId="418"/>
            <ac:inkMk id="61" creationId="{3C185F27-CC05-4334-9785-3D67E51BCA68}"/>
          </ac:inkMkLst>
        </pc:inkChg>
        <pc:inkChg chg="mod">
          <ac:chgData name="仁園 呂" userId="eef67f80-1e14-4c90-a22b-aad4575b3ef9" providerId="ADAL" clId="{FC75A137-0438-4E64-A2F8-CF022979D0B8}" dt="2020-06-22T13:27:36.768" v="1654"/>
          <ac:inkMkLst>
            <pc:docMk/>
            <pc:sldMk cId="822335189" sldId="418"/>
            <ac:inkMk id="62" creationId="{336E54D3-79E8-4F7D-A3D5-BE56BDF87478}"/>
          </ac:inkMkLst>
        </pc:inkChg>
        <pc:inkChg chg="mod">
          <ac:chgData name="仁園 呂" userId="eef67f80-1e14-4c90-a22b-aad4575b3ef9" providerId="ADAL" clId="{FC75A137-0438-4E64-A2F8-CF022979D0B8}" dt="2020-06-22T13:27:36.768" v="1654"/>
          <ac:inkMkLst>
            <pc:docMk/>
            <pc:sldMk cId="822335189" sldId="418"/>
            <ac:inkMk id="63" creationId="{9D9B7413-A403-4B0D-8C6A-370E5930E4E9}"/>
          </ac:inkMkLst>
        </pc:inkChg>
        <pc:inkChg chg="mod">
          <ac:chgData name="仁園 呂" userId="eef67f80-1e14-4c90-a22b-aad4575b3ef9" providerId="ADAL" clId="{FC75A137-0438-4E64-A2F8-CF022979D0B8}" dt="2020-06-22T13:27:36.768" v="1654"/>
          <ac:inkMkLst>
            <pc:docMk/>
            <pc:sldMk cId="822335189" sldId="418"/>
            <ac:inkMk id="64" creationId="{3120A553-EEF3-421C-8799-85E191C1AB38}"/>
          </ac:inkMkLst>
        </pc:inkChg>
        <pc:inkChg chg="mod">
          <ac:chgData name="仁園 呂" userId="eef67f80-1e14-4c90-a22b-aad4575b3ef9" providerId="ADAL" clId="{FC75A137-0438-4E64-A2F8-CF022979D0B8}" dt="2020-06-22T13:27:36.768" v="1654"/>
          <ac:inkMkLst>
            <pc:docMk/>
            <pc:sldMk cId="822335189" sldId="418"/>
            <ac:inkMk id="65" creationId="{4BAD5E27-28CC-45D2-8F29-119F6388FCAE}"/>
          </ac:inkMkLst>
        </pc:inkChg>
        <pc:inkChg chg="mod">
          <ac:chgData name="仁園 呂" userId="eef67f80-1e14-4c90-a22b-aad4575b3ef9" providerId="ADAL" clId="{FC75A137-0438-4E64-A2F8-CF022979D0B8}" dt="2020-06-22T13:27:36.768" v="1654"/>
          <ac:inkMkLst>
            <pc:docMk/>
            <pc:sldMk cId="822335189" sldId="418"/>
            <ac:inkMk id="66" creationId="{89E56CF5-8B09-4F20-8D1B-2AE4E7999B05}"/>
          </ac:inkMkLst>
        </pc:inkChg>
        <pc:inkChg chg="mod">
          <ac:chgData name="仁園 呂" userId="eef67f80-1e14-4c90-a22b-aad4575b3ef9" providerId="ADAL" clId="{FC75A137-0438-4E64-A2F8-CF022979D0B8}" dt="2020-06-22T13:27:36.768" v="1654"/>
          <ac:inkMkLst>
            <pc:docMk/>
            <pc:sldMk cId="822335189" sldId="418"/>
            <ac:inkMk id="67" creationId="{2A712B06-A783-4481-827F-C35461CB2C35}"/>
          </ac:inkMkLst>
        </pc:inkChg>
        <pc:inkChg chg="mod">
          <ac:chgData name="仁園 呂" userId="eef67f80-1e14-4c90-a22b-aad4575b3ef9" providerId="ADAL" clId="{FC75A137-0438-4E64-A2F8-CF022979D0B8}" dt="2020-06-22T13:27:36.768" v="1654"/>
          <ac:inkMkLst>
            <pc:docMk/>
            <pc:sldMk cId="822335189" sldId="418"/>
            <ac:inkMk id="68" creationId="{0229BB7C-F77B-4231-B4D4-B55F89A08C04}"/>
          </ac:inkMkLst>
        </pc:inkChg>
        <pc:inkChg chg="mod">
          <ac:chgData name="仁園 呂" userId="eef67f80-1e14-4c90-a22b-aad4575b3ef9" providerId="ADAL" clId="{FC75A137-0438-4E64-A2F8-CF022979D0B8}" dt="2020-06-22T13:27:36.768" v="1654"/>
          <ac:inkMkLst>
            <pc:docMk/>
            <pc:sldMk cId="822335189" sldId="418"/>
            <ac:inkMk id="69" creationId="{D964A5DE-B082-4705-94C4-B47338FE4C92}"/>
          </ac:inkMkLst>
        </pc:inkChg>
        <pc:inkChg chg="mod">
          <ac:chgData name="仁園 呂" userId="eef67f80-1e14-4c90-a22b-aad4575b3ef9" providerId="ADAL" clId="{FC75A137-0438-4E64-A2F8-CF022979D0B8}" dt="2020-06-22T13:27:36.768" v="1654"/>
          <ac:inkMkLst>
            <pc:docMk/>
            <pc:sldMk cId="822335189" sldId="418"/>
            <ac:inkMk id="70" creationId="{14FEE955-29A3-4C56-9F1D-B05EAC9546A6}"/>
          </ac:inkMkLst>
        </pc:inkChg>
        <pc:inkChg chg="mod">
          <ac:chgData name="仁園 呂" userId="eef67f80-1e14-4c90-a22b-aad4575b3ef9" providerId="ADAL" clId="{FC75A137-0438-4E64-A2F8-CF022979D0B8}" dt="2020-06-22T13:27:47.649" v="1655"/>
          <ac:inkMkLst>
            <pc:docMk/>
            <pc:sldMk cId="822335189" sldId="418"/>
            <ac:inkMk id="73" creationId="{4FF868CE-0BB8-4A4C-9ADC-99B17D74A2F9}"/>
          </ac:inkMkLst>
        </pc:inkChg>
        <pc:inkChg chg="mod">
          <ac:chgData name="仁園 呂" userId="eef67f80-1e14-4c90-a22b-aad4575b3ef9" providerId="ADAL" clId="{FC75A137-0438-4E64-A2F8-CF022979D0B8}" dt="2020-06-22T13:27:47.649" v="1655"/>
          <ac:inkMkLst>
            <pc:docMk/>
            <pc:sldMk cId="822335189" sldId="418"/>
            <ac:inkMk id="74" creationId="{15423F0E-8798-453D-A669-FAEE9F10F5D6}"/>
          </ac:inkMkLst>
        </pc:inkChg>
        <pc:inkChg chg="mod">
          <ac:chgData name="仁園 呂" userId="eef67f80-1e14-4c90-a22b-aad4575b3ef9" providerId="ADAL" clId="{FC75A137-0438-4E64-A2F8-CF022979D0B8}" dt="2020-06-22T13:27:47.649" v="1655"/>
          <ac:inkMkLst>
            <pc:docMk/>
            <pc:sldMk cId="822335189" sldId="418"/>
            <ac:inkMk id="75" creationId="{67375539-05D0-4E24-AA37-D0ECEE14ED87}"/>
          </ac:inkMkLst>
        </pc:inkChg>
        <pc:inkChg chg="mod">
          <ac:chgData name="仁園 呂" userId="eef67f80-1e14-4c90-a22b-aad4575b3ef9" providerId="ADAL" clId="{FC75A137-0438-4E64-A2F8-CF022979D0B8}" dt="2020-06-22T13:27:47.649" v="1655"/>
          <ac:inkMkLst>
            <pc:docMk/>
            <pc:sldMk cId="822335189" sldId="418"/>
            <ac:inkMk id="76" creationId="{6BE8A05C-A5DC-4977-908C-D3C8512C066A}"/>
          </ac:inkMkLst>
        </pc:inkChg>
        <pc:inkChg chg="mod">
          <ac:chgData name="仁園 呂" userId="eef67f80-1e14-4c90-a22b-aad4575b3ef9" providerId="ADAL" clId="{FC75A137-0438-4E64-A2F8-CF022979D0B8}" dt="2020-06-22T13:27:47.649" v="1655"/>
          <ac:inkMkLst>
            <pc:docMk/>
            <pc:sldMk cId="822335189" sldId="418"/>
            <ac:inkMk id="77" creationId="{AFB373E5-00D6-40B7-ADF4-CF88A4131E7D}"/>
          </ac:inkMkLst>
        </pc:inkChg>
        <pc:inkChg chg="mod">
          <ac:chgData name="仁園 呂" userId="eef67f80-1e14-4c90-a22b-aad4575b3ef9" providerId="ADAL" clId="{FC75A137-0438-4E64-A2F8-CF022979D0B8}" dt="2020-06-22T13:27:48.854" v="1656"/>
          <ac:inkMkLst>
            <pc:docMk/>
            <pc:sldMk cId="822335189" sldId="418"/>
            <ac:inkMk id="80" creationId="{200C5111-97E6-4781-9169-A39B90AB2964}"/>
          </ac:inkMkLst>
        </pc:inkChg>
        <pc:inkChg chg="mod">
          <ac:chgData name="仁園 呂" userId="eef67f80-1e14-4c90-a22b-aad4575b3ef9" providerId="ADAL" clId="{FC75A137-0438-4E64-A2F8-CF022979D0B8}" dt="2020-06-22T13:27:48.854" v="1656"/>
          <ac:inkMkLst>
            <pc:docMk/>
            <pc:sldMk cId="822335189" sldId="418"/>
            <ac:inkMk id="81" creationId="{9CEED389-2EE6-44FC-91E6-5C2C31E9E435}"/>
          </ac:inkMkLst>
        </pc:inkChg>
        <pc:inkChg chg="mod">
          <ac:chgData name="仁園 呂" userId="eef67f80-1e14-4c90-a22b-aad4575b3ef9" providerId="ADAL" clId="{FC75A137-0438-4E64-A2F8-CF022979D0B8}" dt="2020-06-22T13:28:08.149" v="1657"/>
          <ac:inkMkLst>
            <pc:docMk/>
            <pc:sldMk cId="822335189" sldId="418"/>
            <ac:inkMk id="84" creationId="{EEE049DB-C526-42D2-AE11-7AD219754094}"/>
          </ac:inkMkLst>
        </pc:inkChg>
        <pc:inkChg chg="mod">
          <ac:chgData name="仁園 呂" userId="eef67f80-1e14-4c90-a22b-aad4575b3ef9" providerId="ADAL" clId="{FC75A137-0438-4E64-A2F8-CF022979D0B8}" dt="2020-06-22T13:28:08.149" v="1657"/>
          <ac:inkMkLst>
            <pc:docMk/>
            <pc:sldMk cId="822335189" sldId="418"/>
            <ac:inkMk id="85" creationId="{1D3304D0-1564-40A1-AAE5-A9ED985ECF49}"/>
          </ac:inkMkLst>
        </pc:inkChg>
        <pc:inkChg chg="mod">
          <ac:chgData name="仁園 呂" userId="eef67f80-1e14-4c90-a22b-aad4575b3ef9" providerId="ADAL" clId="{FC75A137-0438-4E64-A2F8-CF022979D0B8}" dt="2020-06-22T13:28:08.149" v="1657"/>
          <ac:inkMkLst>
            <pc:docMk/>
            <pc:sldMk cId="822335189" sldId="418"/>
            <ac:inkMk id="86" creationId="{0CB1E4FA-4558-4A57-B6F9-9D2B1E1984CD}"/>
          </ac:inkMkLst>
        </pc:inkChg>
        <pc:inkChg chg="mod">
          <ac:chgData name="仁園 呂" userId="eef67f80-1e14-4c90-a22b-aad4575b3ef9" providerId="ADAL" clId="{FC75A137-0438-4E64-A2F8-CF022979D0B8}" dt="2020-06-22T13:28:08.149" v="1657"/>
          <ac:inkMkLst>
            <pc:docMk/>
            <pc:sldMk cId="822335189" sldId="418"/>
            <ac:inkMk id="87" creationId="{6F8C75C2-A8B9-4FA1-8C23-7194AAA3FAC5}"/>
          </ac:inkMkLst>
        </pc:inkChg>
        <pc:inkChg chg="mod">
          <ac:chgData name="仁園 呂" userId="eef67f80-1e14-4c90-a22b-aad4575b3ef9" providerId="ADAL" clId="{FC75A137-0438-4E64-A2F8-CF022979D0B8}" dt="2020-06-22T13:28:08.149" v="1657"/>
          <ac:inkMkLst>
            <pc:docMk/>
            <pc:sldMk cId="822335189" sldId="418"/>
            <ac:inkMk id="88" creationId="{AA054801-EB37-492C-A32A-0DFA2822AB65}"/>
          </ac:inkMkLst>
        </pc:inkChg>
        <pc:inkChg chg="mod">
          <ac:chgData name="仁園 呂" userId="eef67f80-1e14-4c90-a22b-aad4575b3ef9" providerId="ADAL" clId="{FC75A137-0438-4E64-A2F8-CF022979D0B8}" dt="2020-06-22T13:28:08.149" v="1657"/>
          <ac:inkMkLst>
            <pc:docMk/>
            <pc:sldMk cId="822335189" sldId="418"/>
            <ac:inkMk id="89" creationId="{E1F2838B-1055-4632-B26E-98993A7E5F2C}"/>
          </ac:inkMkLst>
        </pc:inkChg>
        <pc:inkChg chg="mod">
          <ac:chgData name="仁園 呂" userId="eef67f80-1e14-4c90-a22b-aad4575b3ef9" providerId="ADAL" clId="{FC75A137-0438-4E64-A2F8-CF022979D0B8}" dt="2020-06-22T13:28:08.149" v="1657"/>
          <ac:inkMkLst>
            <pc:docMk/>
            <pc:sldMk cId="822335189" sldId="418"/>
            <ac:inkMk id="90" creationId="{C1DB2673-E757-4DF8-A7FC-7285F7B9B795}"/>
          </ac:inkMkLst>
        </pc:inkChg>
        <pc:inkChg chg="mod">
          <ac:chgData name="仁園 呂" userId="eef67f80-1e14-4c90-a22b-aad4575b3ef9" providerId="ADAL" clId="{FC75A137-0438-4E64-A2F8-CF022979D0B8}" dt="2020-06-22T13:28:08.149" v="1657"/>
          <ac:inkMkLst>
            <pc:docMk/>
            <pc:sldMk cId="822335189" sldId="418"/>
            <ac:inkMk id="91" creationId="{4453471A-3F90-4FF2-BD51-7CCD9D558EF7}"/>
          </ac:inkMkLst>
        </pc:inkChg>
        <pc:inkChg chg="mod">
          <ac:chgData name="仁園 呂" userId="eef67f80-1e14-4c90-a22b-aad4575b3ef9" providerId="ADAL" clId="{FC75A137-0438-4E64-A2F8-CF022979D0B8}" dt="2020-06-22T13:28:08.149" v="1657"/>
          <ac:inkMkLst>
            <pc:docMk/>
            <pc:sldMk cId="822335189" sldId="418"/>
            <ac:inkMk id="92" creationId="{81F96C5A-83C6-42DD-BEA5-1F3ACEB9B8D5}"/>
          </ac:inkMkLst>
        </pc:inkChg>
        <pc:inkChg chg="mod">
          <ac:chgData name="仁園 呂" userId="eef67f80-1e14-4c90-a22b-aad4575b3ef9" providerId="ADAL" clId="{FC75A137-0438-4E64-A2F8-CF022979D0B8}" dt="2020-06-22T13:28:08.149" v="1657"/>
          <ac:inkMkLst>
            <pc:docMk/>
            <pc:sldMk cId="822335189" sldId="418"/>
            <ac:inkMk id="93" creationId="{001C9E68-7AA3-42D7-AE90-5AC4E2C77F35}"/>
          </ac:inkMkLst>
        </pc:inkChg>
        <pc:inkChg chg="mod">
          <ac:chgData name="仁園 呂" userId="eef67f80-1e14-4c90-a22b-aad4575b3ef9" providerId="ADAL" clId="{FC75A137-0438-4E64-A2F8-CF022979D0B8}" dt="2020-06-22T13:28:08.149" v="1657"/>
          <ac:inkMkLst>
            <pc:docMk/>
            <pc:sldMk cId="822335189" sldId="418"/>
            <ac:inkMk id="94" creationId="{5A4D2E5E-546A-49E6-9D2A-480D8F861BA0}"/>
          </ac:inkMkLst>
        </pc:inkChg>
        <pc:inkChg chg="mod">
          <ac:chgData name="仁園 呂" userId="eef67f80-1e14-4c90-a22b-aad4575b3ef9" providerId="ADAL" clId="{FC75A137-0438-4E64-A2F8-CF022979D0B8}" dt="2020-06-22T13:28:09.364" v="1658"/>
          <ac:inkMkLst>
            <pc:docMk/>
            <pc:sldMk cId="822335189" sldId="418"/>
            <ac:inkMk id="96" creationId="{DCF3A7BA-EDF9-423D-9487-E6C18F8D4606}"/>
          </ac:inkMkLst>
        </pc:inkChg>
        <pc:inkChg chg="mod">
          <ac:chgData name="仁園 呂" userId="eef67f80-1e14-4c90-a22b-aad4575b3ef9" providerId="ADAL" clId="{FC75A137-0438-4E64-A2F8-CF022979D0B8}" dt="2020-06-22T13:28:09.364" v="1658"/>
          <ac:inkMkLst>
            <pc:docMk/>
            <pc:sldMk cId="822335189" sldId="418"/>
            <ac:inkMk id="97" creationId="{42B880D4-4BBC-4489-93F6-A407F19D344A}"/>
          </ac:inkMkLst>
        </pc:inkChg>
        <pc:inkChg chg="mod">
          <ac:chgData name="仁園 呂" userId="eef67f80-1e14-4c90-a22b-aad4575b3ef9" providerId="ADAL" clId="{FC75A137-0438-4E64-A2F8-CF022979D0B8}" dt="2020-06-22T13:28:16.651" v="1659"/>
          <ac:inkMkLst>
            <pc:docMk/>
            <pc:sldMk cId="822335189" sldId="418"/>
            <ac:inkMk id="99" creationId="{BBD949EF-2545-4E6C-B8D9-D518EBC7B85A}"/>
          </ac:inkMkLst>
        </pc:inkChg>
        <pc:inkChg chg="mod">
          <ac:chgData name="仁園 呂" userId="eef67f80-1e14-4c90-a22b-aad4575b3ef9" providerId="ADAL" clId="{FC75A137-0438-4E64-A2F8-CF022979D0B8}" dt="2020-06-22T13:28:16.651" v="1659"/>
          <ac:inkMkLst>
            <pc:docMk/>
            <pc:sldMk cId="822335189" sldId="418"/>
            <ac:inkMk id="100" creationId="{6A6B9C4C-04B7-48DA-8A94-A00492CF8E30}"/>
          </ac:inkMkLst>
        </pc:inkChg>
        <pc:inkChg chg="mod">
          <ac:chgData name="仁園 呂" userId="eef67f80-1e14-4c90-a22b-aad4575b3ef9" providerId="ADAL" clId="{FC75A137-0438-4E64-A2F8-CF022979D0B8}" dt="2020-06-22T13:28:16.651" v="1659"/>
          <ac:inkMkLst>
            <pc:docMk/>
            <pc:sldMk cId="822335189" sldId="418"/>
            <ac:inkMk id="102" creationId="{AF6BEF20-3D0E-4A19-943F-6FF9A5FF1363}"/>
          </ac:inkMkLst>
        </pc:inkChg>
        <pc:inkChg chg="mod">
          <ac:chgData name="仁園 呂" userId="eef67f80-1e14-4c90-a22b-aad4575b3ef9" providerId="ADAL" clId="{FC75A137-0438-4E64-A2F8-CF022979D0B8}" dt="2020-06-22T13:28:16.651" v="1659"/>
          <ac:inkMkLst>
            <pc:docMk/>
            <pc:sldMk cId="822335189" sldId="418"/>
            <ac:inkMk id="103" creationId="{09556302-6050-496C-A7AD-C8ADD527B45B}"/>
          </ac:inkMkLst>
        </pc:inkChg>
        <pc:inkChg chg="mod">
          <ac:chgData name="仁園 呂" userId="eef67f80-1e14-4c90-a22b-aad4575b3ef9" providerId="ADAL" clId="{FC75A137-0438-4E64-A2F8-CF022979D0B8}" dt="2020-06-22T13:28:16.651" v="1659"/>
          <ac:inkMkLst>
            <pc:docMk/>
            <pc:sldMk cId="822335189" sldId="418"/>
            <ac:inkMk id="104" creationId="{6CA747B2-37AA-4CA0-9946-5F9B50A8E291}"/>
          </ac:inkMkLst>
        </pc:inkChg>
        <pc:inkChg chg="mod">
          <ac:chgData name="仁園 呂" userId="eef67f80-1e14-4c90-a22b-aad4575b3ef9" providerId="ADAL" clId="{FC75A137-0438-4E64-A2F8-CF022979D0B8}" dt="2020-06-22T13:28:16.651" v="1659"/>
          <ac:inkMkLst>
            <pc:docMk/>
            <pc:sldMk cId="822335189" sldId="418"/>
            <ac:inkMk id="105" creationId="{CCD6D7BF-9D71-4192-BA21-1C35FD02CE4B}"/>
          </ac:inkMkLst>
        </pc:inkChg>
        <pc:inkChg chg="mod">
          <ac:chgData name="仁園 呂" userId="eef67f80-1e14-4c90-a22b-aad4575b3ef9" providerId="ADAL" clId="{FC75A137-0438-4E64-A2F8-CF022979D0B8}" dt="2020-06-22T13:28:16.651" v="1659"/>
          <ac:inkMkLst>
            <pc:docMk/>
            <pc:sldMk cId="822335189" sldId="418"/>
            <ac:inkMk id="106" creationId="{3CA021D2-0B4E-4363-A944-3C1DE94D239C}"/>
          </ac:inkMkLst>
        </pc:inkChg>
        <pc:inkChg chg="mod">
          <ac:chgData name="仁園 呂" userId="eef67f80-1e14-4c90-a22b-aad4575b3ef9" providerId="ADAL" clId="{FC75A137-0438-4E64-A2F8-CF022979D0B8}" dt="2020-06-22T13:28:16.651" v="1659"/>
          <ac:inkMkLst>
            <pc:docMk/>
            <pc:sldMk cId="822335189" sldId="418"/>
            <ac:inkMk id="107" creationId="{746E6E3D-793E-401B-88EB-BE1556413CBA}"/>
          </ac:inkMkLst>
        </pc:inkChg>
        <pc:inkChg chg="mod">
          <ac:chgData name="仁園 呂" userId="eef67f80-1e14-4c90-a22b-aad4575b3ef9" providerId="ADAL" clId="{FC75A137-0438-4E64-A2F8-CF022979D0B8}" dt="2020-06-22T13:28:16.651" v="1659"/>
          <ac:inkMkLst>
            <pc:docMk/>
            <pc:sldMk cId="822335189" sldId="418"/>
            <ac:inkMk id="108" creationId="{6C01255A-666A-4DA9-8102-72D1137F02C9}"/>
          </ac:inkMkLst>
        </pc:inkChg>
        <pc:inkChg chg="mod">
          <ac:chgData name="仁園 呂" userId="eef67f80-1e14-4c90-a22b-aad4575b3ef9" providerId="ADAL" clId="{FC75A137-0438-4E64-A2F8-CF022979D0B8}" dt="2020-06-22T13:28:16.651" v="1659"/>
          <ac:inkMkLst>
            <pc:docMk/>
            <pc:sldMk cId="822335189" sldId="418"/>
            <ac:inkMk id="109" creationId="{EA22E879-2A79-4A87-9E1B-9A250CD03900}"/>
          </ac:inkMkLst>
        </pc:inkChg>
        <pc:inkChg chg="mod">
          <ac:chgData name="仁園 呂" userId="eef67f80-1e14-4c90-a22b-aad4575b3ef9" providerId="ADAL" clId="{FC75A137-0438-4E64-A2F8-CF022979D0B8}" dt="2020-06-22T13:28:16.651" v="1659"/>
          <ac:inkMkLst>
            <pc:docMk/>
            <pc:sldMk cId="822335189" sldId="418"/>
            <ac:inkMk id="110" creationId="{D3F61720-5835-45BB-8F60-7D8A8517B941}"/>
          </ac:inkMkLst>
        </pc:inkChg>
        <pc:inkChg chg="mod">
          <ac:chgData name="仁園 呂" userId="eef67f80-1e14-4c90-a22b-aad4575b3ef9" providerId="ADAL" clId="{FC75A137-0438-4E64-A2F8-CF022979D0B8}" dt="2020-06-22T13:28:16.651" v="1659"/>
          <ac:inkMkLst>
            <pc:docMk/>
            <pc:sldMk cId="822335189" sldId="418"/>
            <ac:inkMk id="111" creationId="{FD0E52F0-A09D-48F2-81FE-A64E11A1E59A}"/>
          </ac:inkMkLst>
        </pc:inkChg>
        <pc:inkChg chg="mod">
          <ac:chgData name="仁園 呂" userId="eef67f80-1e14-4c90-a22b-aad4575b3ef9" providerId="ADAL" clId="{FC75A137-0438-4E64-A2F8-CF022979D0B8}" dt="2020-06-22T13:28:16.651" v="1659"/>
          <ac:inkMkLst>
            <pc:docMk/>
            <pc:sldMk cId="822335189" sldId="418"/>
            <ac:inkMk id="112" creationId="{CDA18A4B-9646-4460-958F-E0AA492F1140}"/>
          </ac:inkMkLst>
        </pc:inkChg>
        <pc:inkChg chg="mod">
          <ac:chgData name="仁園 呂" userId="eef67f80-1e14-4c90-a22b-aad4575b3ef9" providerId="ADAL" clId="{FC75A137-0438-4E64-A2F8-CF022979D0B8}" dt="2020-06-22T13:28:16.651" v="1659"/>
          <ac:inkMkLst>
            <pc:docMk/>
            <pc:sldMk cId="822335189" sldId="418"/>
            <ac:inkMk id="113" creationId="{0DABBCFC-577F-4B21-871D-455F1970F1F4}"/>
          </ac:inkMkLst>
        </pc:inkChg>
        <pc:inkChg chg="mod">
          <ac:chgData name="仁園 呂" userId="eef67f80-1e14-4c90-a22b-aad4575b3ef9" providerId="ADAL" clId="{FC75A137-0438-4E64-A2F8-CF022979D0B8}" dt="2020-06-22T13:28:16.651" v="1659"/>
          <ac:inkMkLst>
            <pc:docMk/>
            <pc:sldMk cId="822335189" sldId="418"/>
            <ac:inkMk id="114" creationId="{7051C00A-F185-4351-BE81-327FBEFB88F3}"/>
          </ac:inkMkLst>
        </pc:inkChg>
        <pc:inkChg chg="mod">
          <ac:chgData name="仁園 呂" userId="eef67f80-1e14-4c90-a22b-aad4575b3ef9" providerId="ADAL" clId="{FC75A137-0438-4E64-A2F8-CF022979D0B8}" dt="2020-06-22T13:28:19.672" v="1660"/>
          <ac:inkMkLst>
            <pc:docMk/>
            <pc:sldMk cId="822335189" sldId="418"/>
            <ac:inkMk id="118" creationId="{305AEE9D-FDA4-4234-906E-27FB6CC945D3}"/>
          </ac:inkMkLst>
        </pc:inkChg>
        <pc:inkChg chg="mod">
          <ac:chgData name="仁園 呂" userId="eef67f80-1e14-4c90-a22b-aad4575b3ef9" providerId="ADAL" clId="{FC75A137-0438-4E64-A2F8-CF022979D0B8}" dt="2020-06-22T13:28:19.672" v="1660"/>
          <ac:inkMkLst>
            <pc:docMk/>
            <pc:sldMk cId="822335189" sldId="418"/>
            <ac:inkMk id="119" creationId="{0663AB1E-B7DC-4D38-8D95-F18D5E6F67DF}"/>
          </ac:inkMkLst>
        </pc:inkChg>
        <pc:inkChg chg="mod">
          <ac:chgData name="仁園 呂" userId="eef67f80-1e14-4c90-a22b-aad4575b3ef9" providerId="ADAL" clId="{FC75A137-0438-4E64-A2F8-CF022979D0B8}" dt="2020-06-22T13:28:19.672" v="1660"/>
          <ac:inkMkLst>
            <pc:docMk/>
            <pc:sldMk cId="822335189" sldId="418"/>
            <ac:inkMk id="120" creationId="{AE0735B5-DA0B-46C7-B429-BD51B44D85E3}"/>
          </ac:inkMkLst>
        </pc:inkChg>
        <pc:inkChg chg="mod">
          <ac:chgData name="仁園 呂" userId="eef67f80-1e14-4c90-a22b-aad4575b3ef9" providerId="ADAL" clId="{FC75A137-0438-4E64-A2F8-CF022979D0B8}" dt="2020-06-22T13:28:33.171" v="1664"/>
          <ac:inkMkLst>
            <pc:docMk/>
            <pc:sldMk cId="822335189" sldId="418"/>
            <ac:inkMk id="122" creationId="{4AB24380-605E-45B6-8CA8-A90280F5D6FC}"/>
          </ac:inkMkLst>
        </pc:inkChg>
        <pc:inkChg chg="mod">
          <ac:chgData name="仁園 呂" userId="eef67f80-1e14-4c90-a22b-aad4575b3ef9" providerId="ADAL" clId="{FC75A137-0438-4E64-A2F8-CF022979D0B8}" dt="2020-06-22T13:28:33.171" v="1664"/>
          <ac:inkMkLst>
            <pc:docMk/>
            <pc:sldMk cId="822335189" sldId="418"/>
            <ac:inkMk id="123" creationId="{C2A9D20E-FC7B-452C-AFDC-CFAE980F237B}"/>
          </ac:inkMkLst>
        </pc:inkChg>
        <pc:inkChg chg="mod">
          <ac:chgData name="仁園 呂" userId="eef67f80-1e14-4c90-a22b-aad4575b3ef9" providerId="ADAL" clId="{FC75A137-0438-4E64-A2F8-CF022979D0B8}" dt="2020-06-22T13:28:33.171" v="1664"/>
          <ac:inkMkLst>
            <pc:docMk/>
            <pc:sldMk cId="822335189" sldId="418"/>
            <ac:inkMk id="124" creationId="{E8C363BE-BBF7-4B2E-B3EB-384B968AEF36}"/>
          </ac:inkMkLst>
        </pc:inkChg>
        <pc:inkChg chg="mod">
          <ac:chgData name="仁園 呂" userId="eef67f80-1e14-4c90-a22b-aad4575b3ef9" providerId="ADAL" clId="{FC75A137-0438-4E64-A2F8-CF022979D0B8}" dt="2020-06-22T13:28:33.171" v="1664"/>
          <ac:inkMkLst>
            <pc:docMk/>
            <pc:sldMk cId="822335189" sldId="418"/>
            <ac:inkMk id="126" creationId="{AEC90C20-F98A-43AD-A987-BCF3A58CAB08}"/>
          </ac:inkMkLst>
        </pc:inkChg>
        <pc:inkChg chg="mod">
          <ac:chgData name="仁園 呂" userId="eef67f80-1e14-4c90-a22b-aad4575b3ef9" providerId="ADAL" clId="{FC75A137-0438-4E64-A2F8-CF022979D0B8}" dt="2020-06-22T13:28:33.171" v="1664"/>
          <ac:inkMkLst>
            <pc:docMk/>
            <pc:sldMk cId="822335189" sldId="418"/>
            <ac:inkMk id="127" creationId="{9C3F5D21-5F43-4590-9483-12581C0C2633}"/>
          </ac:inkMkLst>
        </pc:inkChg>
        <pc:inkChg chg="mod">
          <ac:chgData name="仁園 呂" userId="eef67f80-1e14-4c90-a22b-aad4575b3ef9" providerId="ADAL" clId="{FC75A137-0438-4E64-A2F8-CF022979D0B8}" dt="2020-06-22T13:28:33.171" v="1664"/>
          <ac:inkMkLst>
            <pc:docMk/>
            <pc:sldMk cId="822335189" sldId="418"/>
            <ac:inkMk id="129" creationId="{1ED5B8F8-7051-4A23-B741-8DD8BB959DD3}"/>
          </ac:inkMkLst>
        </pc:inkChg>
        <pc:inkChg chg="mod">
          <ac:chgData name="仁園 呂" userId="eef67f80-1e14-4c90-a22b-aad4575b3ef9" providerId="ADAL" clId="{FC75A137-0438-4E64-A2F8-CF022979D0B8}" dt="2020-06-22T13:28:33.171" v="1664"/>
          <ac:inkMkLst>
            <pc:docMk/>
            <pc:sldMk cId="822335189" sldId="418"/>
            <ac:inkMk id="130" creationId="{C3434159-A794-4452-B29E-1328A89B577A}"/>
          </ac:inkMkLst>
        </pc:inkChg>
        <pc:inkChg chg="mod">
          <ac:chgData name="仁園 呂" userId="eef67f80-1e14-4c90-a22b-aad4575b3ef9" providerId="ADAL" clId="{FC75A137-0438-4E64-A2F8-CF022979D0B8}" dt="2020-06-22T13:28:33.171" v="1664"/>
          <ac:inkMkLst>
            <pc:docMk/>
            <pc:sldMk cId="822335189" sldId="418"/>
            <ac:inkMk id="131" creationId="{3E80FC66-6E81-4951-A892-9773A2A31ECA}"/>
          </ac:inkMkLst>
        </pc:inkChg>
        <pc:inkChg chg="mod">
          <ac:chgData name="仁園 呂" userId="eef67f80-1e14-4c90-a22b-aad4575b3ef9" providerId="ADAL" clId="{FC75A137-0438-4E64-A2F8-CF022979D0B8}" dt="2020-06-22T13:28:26.071" v="1663"/>
          <ac:inkMkLst>
            <pc:docMk/>
            <pc:sldMk cId="822335189" sldId="418"/>
            <ac:inkMk id="132" creationId="{EB06AA01-DE6E-44C7-9C6A-13FC661C574F}"/>
          </ac:inkMkLst>
        </pc:inkChg>
        <pc:inkChg chg="mod">
          <ac:chgData name="仁園 呂" userId="eef67f80-1e14-4c90-a22b-aad4575b3ef9" providerId="ADAL" clId="{FC75A137-0438-4E64-A2F8-CF022979D0B8}" dt="2020-06-22T13:28:26.071" v="1663"/>
          <ac:inkMkLst>
            <pc:docMk/>
            <pc:sldMk cId="822335189" sldId="418"/>
            <ac:inkMk id="133" creationId="{75BB872A-6043-46F7-9255-30E7215C69CA}"/>
          </ac:inkMkLst>
        </pc:inkChg>
        <pc:inkChg chg="mod">
          <ac:chgData name="仁園 呂" userId="eef67f80-1e14-4c90-a22b-aad4575b3ef9" providerId="ADAL" clId="{FC75A137-0438-4E64-A2F8-CF022979D0B8}" dt="2020-06-22T13:28:33.171" v="1664"/>
          <ac:inkMkLst>
            <pc:docMk/>
            <pc:sldMk cId="822335189" sldId="418"/>
            <ac:inkMk id="136" creationId="{16D93097-7100-4389-8415-D42D14BE4DF5}"/>
          </ac:inkMkLst>
        </pc:inkChg>
        <pc:inkChg chg="mod">
          <ac:chgData name="仁園 呂" userId="eef67f80-1e14-4c90-a22b-aad4575b3ef9" providerId="ADAL" clId="{FC75A137-0438-4E64-A2F8-CF022979D0B8}" dt="2020-06-22T13:28:33.171" v="1664"/>
          <ac:inkMkLst>
            <pc:docMk/>
            <pc:sldMk cId="822335189" sldId="418"/>
            <ac:inkMk id="137" creationId="{9AC8092A-70D6-4E27-B1DF-0F7A95F1E8D0}"/>
          </ac:inkMkLst>
        </pc:inkChg>
        <pc:inkChg chg="mod">
          <ac:chgData name="仁園 呂" userId="eef67f80-1e14-4c90-a22b-aad4575b3ef9" providerId="ADAL" clId="{FC75A137-0438-4E64-A2F8-CF022979D0B8}" dt="2020-06-22T13:28:33.171" v="1664"/>
          <ac:inkMkLst>
            <pc:docMk/>
            <pc:sldMk cId="822335189" sldId="418"/>
            <ac:inkMk id="139" creationId="{8E76286F-6FB5-40A0-8905-859E9375CD07}"/>
          </ac:inkMkLst>
        </pc:inkChg>
        <pc:inkChg chg="mod">
          <ac:chgData name="仁園 呂" userId="eef67f80-1e14-4c90-a22b-aad4575b3ef9" providerId="ADAL" clId="{FC75A137-0438-4E64-A2F8-CF022979D0B8}" dt="2020-06-22T13:28:33.171" v="1664"/>
          <ac:inkMkLst>
            <pc:docMk/>
            <pc:sldMk cId="822335189" sldId="418"/>
            <ac:inkMk id="140" creationId="{77D54405-8C99-4A25-9769-97BC14D695CD}"/>
          </ac:inkMkLst>
        </pc:inkChg>
        <pc:inkChg chg="mod">
          <ac:chgData name="仁園 呂" userId="eef67f80-1e14-4c90-a22b-aad4575b3ef9" providerId="ADAL" clId="{FC75A137-0438-4E64-A2F8-CF022979D0B8}" dt="2020-06-22T13:28:33.171" v="1664"/>
          <ac:inkMkLst>
            <pc:docMk/>
            <pc:sldMk cId="822335189" sldId="418"/>
            <ac:inkMk id="141" creationId="{7B041225-FEFB-4AF8-AA46-AEBB8A27A9AF}"/>
          </ac:inkMkLst>
        </pc:inkChg>
        <pc:inkChg chg="mod">
          <ac:chgData name="仁園 呂" userId="eef67f80-1e14-4c90-a22b-aad4575b3ef9" providerId="ADAL" clId="{FC75A137-0438-4E64-A2F8-CF022979D0B8}" dt="2020-06-22T13:28:33.171" v="1664"/>
          <ac:inkMkLst>
            <pc:docMk/>
            <pc:sldMk cId="822335189" sldId="418"/>
            <ac:inkMk id="142" creationId="{5699BD0E-9E97-4869-8C92-C81D9861EA13}"/>
          </ac:inkMkLst>
        </pc:inkChg>
        <pc:inkChg chg="mod">
          <ac:chgData name="仁園 呂" userId="eef67f80-1e14-4c90-a22b-aad4575b3ef9" providerId="ADAL" clId="{FC75A137-0438-4E64-A2F8-CF022979D0B8}" dt="2020-06-22T13:28:33.171" v="1664"/>
          <ac:inkMkLst>
            <pc:docMk/>
            <pc:sldMk cId="822335189" sldId="418"/>
            <ac:inkMk id="143" creationId="{42037AD5-8783-4374-8D2F-B9C7E9F8D5E7}"/>
          </ac:inkMkLst>
        </pc:inkChg>
        <pc:inkChg chg="mod">
          <ac:chgData name="仁園 呂" userId="eef67f80-1e14-4c90-a22b-aad4575b3ef9" providerId="ADAL" clId="{FC75A137-0438-4E64-A2F8-CF022979D0B8}" dt="2020-06-22T13:28:33.171" v="1664"/>
          <ac:inkMkLst>
            <pc:docMk/>
            <pc:sldMk cId="822335189" sldId="418"/>
            <ac:inkMk id="144" creationId="{64FE70A7-0751-48FC-BE56-CF4F1A42F0A8}"/>
          </ac:inkMkLst>
        </pc:inkChg>
        <pc:inkChg chg="mod">
          <ac:chgData name="仁園 呂" userId="eef67f80-1e14-4c90-a22b-aad4575b3ef9" providerId="ADAL" clId="{FC75A137-0438-4E64-A2F8-CF022979D0B8}" dt="2020-06-22T13:28:33.171" v="1664"/>
          <ac:inkMkLst>
            <pc:docMk/>
            <pc:sldMk cId="822335189" sldId="418"/>
            <ac:inkMk id="145" creationId="{8A42A0AE-0B22-46F4-9D7E-AAE3E47E2C19}"/>
          </ac:inkMkLst>
        </pc:inkChg>
        <pc:inkChg chg="mod">
          <ac:chgData name="仁園 呂" userId="eef67f80-1e14-4c90-a22b-aad4575b3ef9" providerId="ADAL" clId="{FC75A137-0438-4E64-A2F8-CF022979D0B8}" dt="2020-06-22T13:28:33.171" v="1664"/>
          <ac:inkMkLst>
            <pc:docMk/>
            <pc:sldMk cId="822335189" sldId="418"/>
            <ac:inkMk id="146" creationId="{A1477A79-6058-44F0-BF0A-55F192B96D4A}"/>
          </ac:inkMkLst>
        </pc:inkChg>
        <pc:inkChg chg="mod">
          <ac:chgData name="仁園 呂" userId="eef67f80-1e14-4c90-a22b-aad4575b3ef9" providerId="ADAL" clId="{FC75A137-0438-4E64-A2F8-CF022979D0B8}" dt="2020-06-22T13:28:33.171" v="1664"/>
          <ac:inkMkLst>
            <pc:docMk/>
            <pc:sldMk cId="822335189" sldId="418"/>
            <ac:inkMk id="147" creationId="{DD85FB0C-05D3-4B93-A4B2-21E2557D4FED}"/>
          </ac:inkMkLst>
        </pc:inkChg>
        <pc:inkChg chg="mod">
          <ac:chgData name="仁園 呂" userId="eef67f80-1e14-4c90-a22b-aad4575b3ef9" providerId="ADAL" clId="{FC75A137-0438-4E64-A2F8-CF022979D0B8}" dt="2020-06-22T13:28:33.171" v="1664"/>
          <ac:inkMkLst>
            <pc:docMk/>
            <pc:sldMk cId="822335189" sldId="418"/>
            <ac:inkMk id="148" creationId="{39A62CA8-1468-4CD2-A56C-674214E7D1B7}"/>
          </ac:inkMkLst>
        </pc:inkChg>
        <pc:inkChg chg="mod">
          <ac:chgData name="仁園 呂" userId="eef67f80-1e14-4c90-a22b-aad4575b3ef9" providerId="ADAL" clId="{FC75A137-0438-4E64-A2F8-CF022979D0B8}" dt="2020-06-22T13:28:33.171" v="1664"/>
          <ac:inkMkLst>
            <pc:docMk/>
            <pc:sldMk cId="822335189" sldId="418"/>
            <ac:inkMk id="149" creationId="{0CECA257-6E3E-42DF-AD39-376F8A3DF040}"/>
          </ac:inkMkLst>
        </pc:inkChg>
        <pc:inkChg chg="mod">
          <ac:chgData name="仁園 呂" userId="eef67f80-1e14-4c90-a22b-aad4575b3ef9" providerId="ADAL" clId="{FC75A137-0438-4E64-A2F8-CF022979D0B8}" dt="2020-06-22T13:28:33.171" v="1664"/>
          <ac:inkMkLst>
            <pc:docMk/>
            <pc:sldMk cId="822335189" sldId="418"/>
            <ac:inkMk id="150" creationId="{22A56B6A-ECC7-4048-93DD-38E5AE20AB95}"/>
          </ac:inkMkLst>
        </pc:inkChg>
        <pc:inkChg chg="mod">
          <ac:chgData name="仁園 呂" userId="eef67f80-1e14-4c90-a22b-aad4575b3ef9" providerId="ADAL" clId="{FC75A137-0438-4E64-A2F8-CF022979D0B8}" dt="2020-06-22T13:28:33.171" v="1664"/>
          <ac:inkMkLst>
            <pc:docMk/>
            <pc:sldMk cId="822335189" sldId="418"/>
            <ac:inkMk id="151" creationId="{30A06D16-826E-468E-93F0-F3792F7AE6A5}"/>
          </ac:inkMkLst>
        </pc:inkChg>
        <pc:inkChg chg="mod">
          <ac:chgData name="仁園 呂" userId="eef67f80-1e14-4c90-a22b-aad4575b3ef9" providerId="ADAL" clId="{FC75A137-0438-4E64-A2F8-CF022979D0B8}" dt="2020-06-22T13:29:06.426" v="1665"/>
          <ac:inkMkLst>
            <pc:docMk/>
            <pc:sldMk cId="822335189" sldId="418"/>
            <ac:inkMk id="155" creationId="{EBC2345C-9068-4891-9BB4-47BD25D3581B}"/>
          </ac:inkMkLst>
        </pc:inkChg>
        <pc:inkChg chg="mod">
          <ac:chgData name="仁園 呂" userId="eef67f80-1e14-4c90-a22b-aad4575b3ef9" providerId="ADAL" clId="{FC75A137-0438-4E64-A2F8-CF022979D0B8}" dt="2020-06-22T13:29:06.426" v="1665"/>
          <ac:inkMkLst>
            <pc:docMk/>
            <pc:sldMk cId="822335189" sldId="418"/>
            <ac:inkMk id="156" creationId="{2AB9F157-517A-460D-B7ED-C2805AA9728A}"/>
          </ac:inkMkLst>
        </pc:inkChg>
        <pc:inkChg chg="mod">
          <ac:chgData name="仁園 呂" userId="eef67f80-1e14-4c90-a22b-aad4575b3ef9" providerId="ADAL" clId="{FC75A137-0438-4E64-A2F8-CF022979D0B8}" dt="2020-06-22T13:29:16.542" v="1666"/>
          <ac:inkMkLst>
            <pc:docMk/>
            <pc:sldMk cId="822335189" sldId="418"/>
            <ac:inkMk id="159" creationId="{E0136DE3-F841-4B0B-80B4-A25EFB00A78A}"/>
          </ac:inkMkLst>
        </pc:inkChg>
        <pc:inkChg chg="mod">
          <ac:chgData name="仁園 呂" userId="eef67f80-1e14-4c90-a22b-aad4575b3ef9" providerId="ADAL" clId="{FC75A137-0438-4E64-A2F8-CF022979D0B8}" dt="2020-06-22T13:29:16.542" v="1666"/>
          <ac:inkMkLst>
            <pc:docMk/>
            <pc:sldMk cId="822335189" sldId="418"/>
            <ac:inkMk id="160" creationId="{0FCE13A5-9F61-4419-B594-1F8168CC52F8}"/>
          </ac:inkMkLst>
        </pc:inkChg>
        <pc:inkChg chg="mod">
          <ac:chgData name="仁園 呂" userId="eef67f80-1e14-4c90-a22b-aad4575b3ef9" providerId="ADAL" clId="{FC75A137-0438-4E64-A2F8-CF022979D0B8}" dt="2020-06-22T13:29:16.542" v="1666"/>
          <ac:inkMkLst>
            <pc:docMk/>
            <pc:sldMk cId="822335189" sldId="418"/>
            <ac:inkMk id="161" creationId="{2F2D7F44-1BBC-4146-AAE5-505B5221A6B5}"/>
          </ac:inkMkLst>
        </pc:inkChg>
        <pc:inkChg chg="mod">
          <ac:chgData name="仁園 呂" userId="eef67f80-1e14-4c90-a22b-aad4575b3ef9" providerId="ADAL" clId="{FC75A137-0438-4E64-A2F8-CF022979D0B8}" dt="2020-06-22T13:29:26.796" v="1667"/>
          <ac:inkMkLst>
            <pc:docMk/>
            <pc:sldMk cId="822335189" sldId="418"/>
            <ac:inkMk id="163" creationId="{0DBE6A10-FF02-47F3-AB48-F93CC385D8E0}"/>
          </ac:inkMkLst>
        </pc:inkChg>
        <pc:inkChg chg="mod">
          <ac:chgData name="仁園 呂" userId="eef67f80-1e14-4c90-a22b-aad4575b3ef9" providerId="ADAL" clId="{FC75A137-0438-4E64-A2F8-CF022979D0B8}" dt="2020-06-22T13:29:26.796" v="1667"/>
          <ac:inkMkLst>
            <pc:docMk/>
            <pc:sldMk cId="822335189" sldId="418"/>
            <ac:inkMk id="164" creationId="{5B225923-87E6-499E-BF95-4A24DAF7A900}"/>
          </ac:inkMkLst>
        </pc:inkChg>
        <pc:inkChg chg="mod">
          <ac:chgData name="仁園 呂" userId="eef67f80-1e14-4c90-a22b-aad4575b3ef9" providerId="ADAL" clId="{FC75A137-0438-4E64-A2F8-CF022979D0B8}" dt="2020-06-22T13:29:26.796" v="1667"/>
          <ac:inkMkLst>
            <pc:docMk/>
            <pc:sldMk cId="822335189" sldId="418"/>
            <ac:inkMk id="165" creationId="{0C7BFA94-1FF4-4E5A-ADF4-BDE27F28969F}"/>
          </ac:inkMkLst>
        </pc:inkChg>
        <pc:inkChg chg="mod">
          <ac:chgData name="仁園 呂" userId="eef67f80-1e14-4c90-a22b-aad4575b3ef9" providerId="ADAL" clId="{FC75A137-0438-4E64-A2F8-CF022979D0B8}" dt="2020-06-22T13:29:26.796" v="1667"/>
          <ac:inkMkLst>
            <pc:docMk/>
            <pc:sldMk cId="822335189" sldId="418"/>
            <ac:inkMk id="166" creationId="{F854F756-F785-4B7C-A031-90C008A85606}"/>
          </ac:inkMkLst>
        </pc:inkChg>
        <pc:inkChg chg="mod">
          <ac:chgData name="仁園 呂" userId="eef67f80-1e14-4c90-a22b-aad4575b3ef9" providerId="ADAL" clId="{FC75A137-0438-4E64-A2F8-CF022979D0B8}" dt="2020-06-22T13:29:29.711" v="1668"/>
          <ac:inkMkLst>
            <pc:docMk/>
            <pc:sldMk cId="822335189" sldId="418"/>
            <ac:inkMk id="168" creationId="{80808CB2-D022-411D-94CF-7D446862948A}"/>
          </ac:inkMkLst>
        </pc:inkChg>
        <pc:inkChg chg="mod">
          <ac:chgData name="仁園 呂" userId="eef67f80-1e14-4c90-a22b-aad4575b3ef9" providerId="ADAL" clId="{FC75A137-0438-4E64-A2F8-CF022979D0B8}" dt="2020-06-22T13:29:29.711" v="1668"/>
          <ac:inkMkLst>
            <pc:docMk/>
            <pc:sldMk cId="822335189" sldId="418"/>
            <ac:inkMk id="169" creationId="{61751823-7AD5-4CA3-8BC7-BC5C754FC055}"/>
          </ac:inkMkLst>
        </pc:inkChg>
        <pc:inkChg chg="mod">
          <ac:chgData name="仁園 呂" userId="eef67f80-1e14-4c90-a22b-aad4575b3ef9" providerId="ADAL" clId="{FC75A137-0438-4E64-A2F8-CF022979D0B8}" dt="2020-06-22T13:29:29.711" v="1668"/>
          <ac:inkMkLst>
            <pc:docMk/>
            <pc:sldMk cId="822335189" sldId="418"/>
            <ac:inkMk id="170" creationId="{7D244737-6D68-4236-B867-967BB04C9613}"/>
          </ac:inkMkLst>
        </pc:inkChg>
        <pc:inkChg chg="mod">
          <ac:chgData name="仁園 呂" userId="eef67f80-1e14-4c90-a22b-aad4575b3ef9" providerId="ADAL" clId="{FC75A137-0438-4E64-A2F8-CF022979D0B8}" dt="2020-06-22T13:29:29.711" v="1668"/>
          <ac:inkMkLst>
            <pc:docMk/>
            <pc:sldMk cId="822335189" sldId="418"/>
            <ac:inkMk id="171" creationId="{3BB4754D-5B19-49A8-9742-0D8D39FD2EF0}"/>
          </ac:inkMkLst>
        </pc:inkChg>
        <pc:inkChg chg="mod">
          <ac:chgData name="仁園 呂" userId="eef67f80-1e14-4c90-a22b-aad4575b3ef9" providerId="ADAL" clId="{FC75A137-0438-4E64-A2F8-CF022979D0B8}" dt="2020-06-22T13:30:35.950" v="1670"/>
          <ac:inkMkLst>
            <pc:docMk/>
            <pc:sldMk cId="822335189" sldId="418"/>
            <ac:inkMk id="173" creationId="{7DD3B8F3-CCF0-425D-BCB0-4C7F5936422E}"/>
          </ac:inkMkLst>
        </pc:inkChg>
        <pc:inkChg chg="mod">
          <ac:chgData name="仁園 呂" userId="eef67f80-1e14-4c90-a22b-aad4575b3ef9" providerId="ADAL" clId="{FC75A137-0438-4E64-A2F8-CF022979D0B8}" dt="2020-06-22T13:30:35.950" v="1670"/>
          <ac:inkMkLst>
            <pc:docMk/>
            <pc:sldMk cId="822335189" sldId="418"/>
            <ac:inkMk id="174" creationId="{9C06FA0A-E8AB-497E-B11D-C7998EE67B00}"/>
          </ac:inkMkLst>
        </pc:inkChg>
        <pc:inkChg chg="mod">
          <ac:chgData name="仁園 呂" userId="eef67f80-1e14-4c90-a22b-aad4575b3ef9" providerId="ADAL" clId="{FC75A137-0438-4E64-A2F8-CF022979D0B8}" dt="2020-06-22T13:30:35.950" v="1670"/>
          <ac:inkMkLst>
            <pc:docMk/>
            <pc:sldMk cId="822335189" sldId="418"/>
            <ac:inkMk id="176" creationId="{55474ED2-B410-493E-B444-402B39C7D7FF}"/>
          </ac:inkMkLst>
        </pc:inkChg>
        <pc:inkChg chg="mod">
          <ac:chgData name="仁園 呂" userId="eef67f80-1e14-4c90-a22b-aad4575b3ef9" providerId="ADAL" clId="{FC75A137-0438-4E64-A2F8-CF022979D0B8}" dt="2020-06-22T13:30:35.950" v="1670"/>
          <ac:inkMkLst>
            <pc:docMk/>
            <pc:sldMk cId="822335189" sldId="418"/>
            <ac:inkMk id="177" creationId="{FFF9CD36-4C9D-4693-8183-F9203E8965B5}"/>
          </ac:inkMkLst>
        </pc:inkChg>
        <pc:inkChg chg="mod">
          <ac:chgData name="仁園 呂" userId="eef67f80-1e14-4c90-a22b-aad4575b3ef9" providerId="ADAL" clId="{FC75A137-0438-4E64-A2F8-CF022979D0B8}" dt="2020-06-22T13:30:35.950" v="1670"/>
          <ac:inkMkLst>
            <pc:docMk/>
            <pc:sldMk cId="822335189" sldId="418"/>
            <ac:inkMk id="178" creationId="{A04E570C-54CB-4E93-88A4-2E15335EB339}"/>
          </ac:inkMkLst>
        </pc:inkChg>
        <pc:inkChg chg="mod">
          <ac:chgData name="仁園 呂" userId="eef67f80-1e14-4c90-a22b-aad4575b3ef9" providerId="ADAL" clId="{FC75A137-0438-4E64-A2F8-CF022979D0B8}" dt="2020-06-22T13:30:35.950" v="1670"/>
          <ac:inkMkLst>
            <pc:docMk/>
            <pc:sldMk cId="822335189" sldId="418"/>
            <ac:inkMk id="179" creationId="{65FBAF82-27F8-42D2-866D-29E7AE15C3C3}"/>
          </ac:inkMkLst>
        </pc:inkChg>
        <pc:inkChg chg="mod">
          <ac:chgData name="仁園 呂" userId="eef67f80-1e14-4c90-a22b-aad4575b3ef9" providerId="ADAL" clId="{FC75A137-0438-4E64-A2F8-CF022979D0B8}" dt="2020-06-22T13:30:35.950" v="1670"/>
          <ac:inkMkLst>
            <pc:docMk/>
            <pc:sldMk cId="822335189" sldId="418"/>
            <ac:inkMk id="180" creationId="{E338D14C-F17D-413C-82D7-D423E72B8EB8}"/>
          </ac:inkMkLst>
        </pc:inkChg>
        <pc:inkChg chg="mod">
          <ac:chgData name="仁園 呂" userId="eef67f80-1e14-4c90-a22b-aad4575b3ef9" providerId="ADAL" clId="{FC75A137-0438-4E64-A2F8-CF022979D0B8}" dt="2020-06-22T13:30:35.950" v="1670"/>
          <ac:inkMkLst>
            <pc:docMk/>
            <pc:sldMk cId="822335189" sldId="418"/>
            <ac:inkMk id="181" creationId="{C85F7444-8C1F-4E54-9D14-2293786027EE}"/>
          </ac:inkMkLst>
        </pc:inkChg>
        <pc:inkChg chg="mod">
          <ac:chgData name="仁園 呂" userId="eef67f80-1e14-4c90-a22b-aad4575b3ef9" providerId="ADAL" clId="{FC75A137-0438-4E64-A2F8-CF022979D0B8}" dt="2020-06-22T13:30:35.950" v="1670"/>
          <ac:inkMkLst>
            <pc:docMk/>
            <pc:sldMk cId="822335189" sldId="418"/>
            <ac:inkMk id="182" creationId="{4036C223-DDD4-4A2B-94AD-C660D5075EA3}"/>
          </ac:inkMkLst>
        </pc:inkChg>
        <pc:inkChg chg="mod">
          <ac:chgData name="仁園 呂" userId="eef67f80-1e14-4c90-a22b-aad4575b3ef9" providerId="ADAL" clId="{FC75A137-0438-4E64-A2F8-CF022979D0B8}" dt="2020-06-22T13:30:35.950" v="1670"/>
          <ac:inkMkLst>
            <pc:docMk/>
            <pc:sldMk cId="822335189" sldId="418"/>
            <ac:inkMk id="183" creationId="{A8B17E63-2565-4114-8920-AB25B9348CD7}"/>
          </ac:inkMkLst>
        </pc:inkChg>
        <pc:inkChg chg="mod">
          <ac:chgData name="仁園 呂" userId="eef67f80-1e14-4c90-a22b-aad4575b3ef9" providerId="ADAL" clId="{FC75A137-0438-4E64-A2F8-CF022979D0B8}" dt="2020-06-22T13:30:35.950" v="1670"/>
          <ac:inkMkLst>
            <pc:docMk/>
            <pc:sldMk cId="822335189" sldId="418"/>
            <ac:inkMk id="184" creationId="{A765A60D-B453-41F2-87CE-749E396F2F2F}"/>
          </ac:inkMkLst>
        </pc:inkChg>
        <pc:inkChg chg="mod">
          <ac:chgData name="仁園 呂" userId="eef67f80-1e14-4c90-a22b-aad4575b3ef9" providerId="ADAL" clId="{FC75A137-0438-4E64-A2F8-CF022979D0B8}" dt="2020-06-22T13:30:42.960" v="1671"/>
          <ac:inkMkLst>
            <pc:docMk/>
            <pc:sldMk cId="822335189" sldId="418"/>
            <ac:inkMk id="186" creationId="{5F3BF3B7-AF75-4B32-B51F-3D003FBF185A}"/>
          </ac:inkMkLst>
        </pc:inkChg>
        <pc:inkChg chg="mod">
          <ac:chgData name="仁園 呂" userId="eef67f80-1e14-4c90-a22b-aad4575b3ef9" providerId="ADAL" clId="{FC75A137-0438-4E64-A2F8-CF022979D0B8}" dt="2020-06-22T13:30:42.960" v="1671"/>
          <ac:inkMkLst>
            <pc:docMk/>
            <pc:sldMk cId="822335189" sldId="418"/>
            <ac:inkMk id="187" creationId="{3500F7C4-94F6-44B2-B719-ADA6D94FD431}"/>
          </ac:inkMkLst>
        </pc:inkChg>
        <pc:inkChg chg="mod">
          <ac:chgData name="仁園 呂" userId="eef67f80-1e14-4c90-a22b-aad4575b3ef9" providerId="ADAL" clId="{FC75A137-0438-4E64-A2F8-CF022979D0B8}" dt="2020-06-22T13:30:42.960" v="1671"/>
          <ac:inkMkLst>
            <pc:docMk/>
            <pc:sldMk cId="822335189" sldId="418"/>
            <ac:inkMk id="188" creationId="{67E9B3E1-CC42-4F03-A466-7EA9B3F00C9D}"/>
          </ac:inkMkLst>
        </pc:inkChg>
        <pc:inkChg chg="mod">
          <ac:chgData name="仁園 呂" userId="eef67f80-1e14-4c90-a22b-aad4575b3ef9" providerId="ADAL" clId="{FC75A137-0438-4E64-A2F8-CF022979D0B8}" dt="2020-06-22T13:30:53.678" v="1672"/>
          <ac:inkMkLst>
            <pc:docMk/>
            <pc:sldMk cId="822335189" sldId="418"/>
            <ac:inkMk id="191" creationId="{455E9BD7-AC04-436A-B23E-BB5CABD43CB6}"/>
          </ac:inkMkLst>
        </pc:inkChg>
        <pc:inkChg chg="mod">
          <ac:chgData name="仁園 呂" userId="eef67f80-1e14-4c90-a22b-aad4575b3ef9" providerId="ADAL" clId="{FC75A137-0438-4E64-A2F8-CF022979D0B8}" dt="2020-06-22T13:30:53.678" v="1672"/>
          <ac:inkMkLst>
            <pc:docMk/>
            <pc:sldMk cId="822335189" sldId="418"/>
            <ac:inkMk id="192" creationId="{27B2AACE-F69A-4F75-8DEE-22B93E01188D}"/>
          </ac:inkMkLst>
        </pc:inkChg>
        <pc:inkChg chg="mod">
          <ac:chgData name="仁園 呂" userId="eef67f80-1e14-4c90-a22b-aad4575b3ef9" providerId="ADAL" clId="{FC75A137-0438-4E64-A2F8-CF022979D0B8}" dt="2020-06-22T13:30:59.660" v="1673"/>
          <ac:inkMkLst>
            <pc:docMk/>
            <pc:sldMk cId="822335189" sldId="418"/>
            <ac:inkMk id="194" creationId="{7187A728-8478-49F4-A1D8-B0E9F094C171}"/>
          </ac:inkMkLst>
        </pc:inkChg>
        <pc:inkChg chg="mod">
          <ac:chgData name="仁園 呂" userId="eef67f80-1e14-4c90-a22b-aad4575b3ef9" providerId="ADAL" clId="{FC75A137-0438-4E64-A2F8-CF022979D0B8}" dt="2020-06-22T13:30:59.660" v="1673"/>
          <ac:inkMkLst>
            <pc:docMk/>
            <pc:sldMk cId="822335189" sldId="418"/>
            <ac:inkMk id="195" creationId="{3AA3C418-8B36-4226-B9D5-7A35EDB0009B}"/>
          </ac:inkMkLst>
        </pc:inkChg>
        <pc:inkChg chg="mod">
          <ac:chgData name="仁園 呂" userId="eef67f80-1e14-4c90-a22b-aad4575b3ef9" providerId="ADAL" clId="{FC75A137-0438-4E64-A2F8-CF022979D0B8}" dt="2020-06-22T13:30:59.660" v="1673"/>
          <ac:inkMkLst>
            <pc:docMk/>
            <pc:sldMk cId="822335189" sldId="418"/>
            <ac:inkMk id="196" creationId="{741AD6C8-F7B5-4B6A-9D84-9AD816B904AD}"/>
          </ac:inkMkLst>
        </pc:inkChg>
        <pc:inkChg chg="mod">
          <ac:chgData name="仁園 呂" userId="eef67f80-1e14-4c90-a22b-aad4575b3ef9" providerId="ADAL" clId="{FC75A137-0438-4E64-A2F8-CF022979D0B8}" dt="2020-06-22T13:30:59.660" v="1673"/>
          <ac:inkMkLst>
            <pc:docMk/>
            <pc:sldMk cId="822335189" sldId="418"/>
            <ac:inkMk id="197" creationId="{63DAB437-E56C-4561-B2DF-BD118351C527}"/>
          </ac:inkMkLst>
        </pc:inkChg>
        <pc:inkChg chg="mod">
          <ac:chgData name="仁園 呂" userId="eef67f80-1e14-4c90-a22b-aad4575b3ef9" providerId="ADAL" clId="{FC75A137-0438-4E64-A2F8-CF022979D0B8}" dt="2020-06-22T13:30:59.660" v="1673"/>
          <ac:inkMkLst>
            <pc:docMk/>
            <pc:sldMk cId="822335189" sldId="418"/>
            <ac:inkMk id="198" creationId="{D2904186-210F-4D55-87C2-D944A08D7E0B}"/>
          </ac:inkMkLst>
        </pc:inkChg>
        <pc:inkChg chg="mod">
          <ac:chgData name="仁園 呂" userId="eef67f80-1e14-4c90-a22b-aad4575b3ef9" providerId="ADAL" clId="{FC75A137-0438-4E64-A2F8-CF022979D0B8}" dt="2020-06-22T13:30:59.660" v="1673"/>
          <ac:inkMkLst>
            <pc:docMk/>
            <pc:sldMk cId="822335189" sldId="418"/>
            <ac:inkMk id="199" creationId="{E0EBE8F9-7957-4230-83D2-9F2F5451073C}"/>
          </ac:inkMkLst>
        </pc:inkChg>
        <pc:inkChg chg="mod">
          <ac:chgData name="仁園 呂" userId="eef67f80-1e14-4c90-a22b-aad4575b3ef9" providerId="ADAL" clId="{FC75A137-0438-4E64-A2F8-CF022979D0B8}" dt="2020-06-22T13:30:59.660" v="1673"/>
          <ac:inkMkLst>
            <pc:docMk/>
            <pc:sldMk cId="822335189" sldId="418"/>
            <ac:inkMk id="200" creationId="{97519833-5E4D-45F7-A160-DE2FE1CC3694}"/>
          </ac:inkMkLst>
        </pc:inkChg>
        <pc:inkChg chg="mod">
          <ac:chgData name="仁園 呂" userId="eef67f80-1e14-4c90-a22b-aad4575b3ef9" providerId="ADAL" clId="{FC75A137-0438-4E64-A2F8-CF022979D0B8}" dt="2020-06-22T13:30:59.660" v="1673"/>
          <ac:inkMkLst>
            <pc:docMk/>
            <pc:sldMk cId="822335189" sldId="418"/>
            <ac:inkMk id="201" creationId="{EDB75E85-516A-4820-B6D6-0F28D8218C4D}"/>
          </ac:inkMkLst>
        </pc:inkChg>
        <pc:inkChg chg="mod">
          <ac:chgData name="仁園 呂" userId="eef67f80-1e14-4c90-a22b-aad4575b3ef9" providerId="ADAL" clId="{FC75A137-0438-4E64-A2F8-CF022979D0B8}" dt="2020-06-22T13:30:59.660" v="1673"/>
          <ac:inkMkLst>
            <pc:docMk/>
            <pc:sldMk cId="822335189" sldId="418"/>
            <ac:inkMk id="202" creationId="{6A8AE23F-F0AF-40B7-AB24-0DAB7809030F}"/>
          </ac:inkMkLst>
        </pc:inkChg>
        <pc:inkChg chg="mod">
          <ac:chgData name="仁園 呂" userId="eef67f80-1e14-4c90-a22b-aad4575b3ef9" providerId="ADAL" clId="{FC75A137-0438-4E64-A2F8-CF022979D0B8}" dt="2020-06-22T13:30:59.660" v="1673"/>
          <ac:inkMkLst>
            <pc:docMk/>
            <pc:sldMk cId="822335189" sldId="418"/>
            <ac:inkMk id="203" creationId="{3FCA43EC-6F09-4BA7-9FEF-0E1515953374}"/>
          </ac:inkMkLst>
        </pc:inkChg>
        <pc:inkChg chg="mod">
          <ac:chgData name="仁園 呂" userId="eef67f80-1e14-4c90-a22b-aad4575b3ef9" providerId="ADAL" clId="{FC75A137-0438-4E64-A2F8-CF022979D0B8}" dt="2020-06-22T13:31:02.543" v="1674"/>
          <ac:inkMkLst>
            <pc:docMk/>
            <pc:sldMk cId="822335189" sldId="418"/>
            <ac:inkMk id="206" creationId="{2BD1822F-9AAA-4192-8224-9EABA5CFDADE}"/>
          </ac:inkMkLst>
        </pc:inkChg>
        <pc:inkChg chg="mod">
          <ac:chgData name="仁園 呂" userId="eef67f80-1e14-4c90-a22b-aad4575b3ef9" providerId="ADAL" clId="{FC75A137-0438-4E64-A2F8-CF022979D0B8}" dt="2020-06-22T13:31:02.543" v="1674"/>
          <ac:inkMkLst>
            <pc:docMk/>
            <pc:sldMk cId="822335189" sldId="418"/>
            <ac:inkMk id="207" creationId="{F39431CB-A456-438F-8B4C-EF40AC729296}"/>
          </ac:inkMkLst>
        </pc:inkChg>
        <pc:inkChg chg="mod">
          <ac:chgData name="仁園 呂" userId="eef67f80-1e14-4c90-a22b-aad4575b3ef9" providerId="ADAL" clId="{FC75A137-0438-4E64-A2F8-CF022979D0B8}" dt="2020-06-22T13:31:02.543" v="1674"/>
          <ac:inkMkLst>
            <pc:docMk/>
            <pc:sldMk cId="822335189" sldId="418"/>
            <ac:inkMk id="208" creationId="{9D2F1FB3-4993-4146-9AD9-1C2D9BB893B4}"/>
          </ac:inkMkLst>
        </pc:inkChg>
        <pc:inkChg chg="mod">
          <ac:chgData name="仁園 呂" userId="eef67f80-1e14-4c90-a22b-aad4575b3ef9" providerId="ADAL" clId="{FC75A137-0438-4E64-A2F8-CF022979D0B8}" dt="2020-06-22T13:31:02.543" v="1674"/>
          <ac:inkMkLst>
            <pc:docMk/>
            <pc:sldMk cId="822335189" sldId="418"/>
            <ac:inkMk id="209" creationId="{822E07D4-F803-46F7-ABB0-3F991D59879C}"/>
          </ac:inkMkLst>
        </pc:inkChg>
        <pc:inkChg chg="mod">
          <ac:chgData name="仁園 呂" userId="eef67f80-1e14-4c90-a22b-aad4575b3ef9" providerId="ADAL" clId="{FC75A137-0438-4E64-A2F8-CF022979D0B8}" dt="2020-06-22T13:31:15.725" v="1675"/>
          <ac:inkMkLst>
            <pc:docMk/>
            <pc:sldMk cId="822335189" sldId="418"/>
            <ac:inkMk id="211" creationId="{78B2372D-B614-4547-9A5D-85D2ED430E5E}"/>
          </ac:inkMkLst>
        </pc:inkChg>
        <pc:inkChg chg="mod">
          <ac:chgData name="仁園 呂" userId="eef67f80-1e14-4c90-a22b-aad4575b3ef9" providerId="ADAL" clId="{FC75A137-0438-4E64-A2F8-CF022979D0B8}" dt="2020-06-22T13:31:15.725" v="1675"/>
          <ac:inkMkLst>
            <pc:docMk/>
            <pc:sldMk cId="822335189" sldId="418"/>
            <ac:inkMk id="212" creationId="{3BD956A3-5603-4531-9182-FE0516543361}"/>
          </ac:inkMkLst>
        </pc:inkChg>
        <pc:inkChg chg="mod">
          <ac:chgData name="仁園 呂" userId="eef67f80-1e14-4c90-a22b-aad4575b3ef9" providerId="ADAL" clId="{FC75A137-0438-4E64-A2F8-CF022979D0B8}" dt="2020-06-22T13:31:21.728" v="1676"/>
          <ac:inkMkLst>
            <pc:docMk/>
            <pc:sldMk cId="822335189" sldId="418"/>
            <ac:inkMk id="215" creationId="{6919EAA6-1FD8-4E17-9FAC-9AA0A6FB70D7}"/>
          </ac:inkMkLst>
        </pc:inkChg>
        <pc:inkChg chg="mod">
          <ac:chgData name="仁園 呂" userId="eef67f80-1e14-4c90-a22b-aad4575b3ef9" providerId="ADAL" clId="{FC75A137-0438-4E64-A2F8-CF022979D0B8}" dt="2020-06-22T13:31:21.728" v="1676"/>
          <ac:inkMkLst>
            <pc:docMk/>
            <pc:sldMk cId="822335189" sldId="418"/>
            <ac:inkMk id="216" creationId="{A4449947-6EF6-4523-96BB-27C635815682}"/>
          </ac:inkMkLst>
        </pc:inkChg>
        <pc:inkChg chg="mod">
          <ac:chgData name="仁園 呂" userId="eef67f80-1e14-4c90-a22b-aad4575b3ef9" providerId="ADAL" clId="{FC75A137-0438-4E64-A2F8-CF022979D0B8}" dt="2020-06-22T13:31:34.805" v="1679"/>
          <ac:inkMkLst>
            <pc:docMk/>
            <pc:sldMk cId="822335189" sldId="418"/>
            <ac:inkMk id="219" creationId="{9727E7EF-83DE-48D0-91CF-B38BC52E0714}"/>
          </ac:inkMkLst>
        </pc:inkChg>
        <pc:inkChg chg="mod">
          <ac:chgData name="仁園 呂" userId="eef67f80-1e14-4c90-a22b-aad4575b3ef9" providerId="ADAL" clId="{FC75A137-0438-4E64-A2F8-CF022979D0B8}" dt="2020-06-22T13:31:34.805" v="1679"/>
          <ac:inkMkLst>
            <pc:docMk/>
            <pc:sldMk cId="822335189" sldId="418"/>
            <ac:inkMk id="220" creationId="{8DFF4FB5-BD3C-4BE0-B10D-632BB696D0F1}"/>
          </ac:inkMkLst>
        </pc:inkChg>
        <pc:inkChg chg="mod">
          <ac:chgData name="仁園 呂" userId="eef67f80-1e14-4c90-a22b-aad4575b3ef9" providerId="ADAL" clId="{FC75A137-0438-4E64-A2F8-CF022979D0B8}" dt="2020-06-22T13:31:34.805" v="1679"/>
          <ac:inkMkLst>
            <pc:docMk/>
            <pc:sldMk cId="822335189" sldId="418"/>
            <ac:inkMk id="221" creationId="{BBBB513A-3308-4C02-84C4-8D53F3864E60}"/>
          </ac:inkMkLst>
        </pc:inkChg>
        <pc:inkChg chg="mod">
          <ac:chgData name="仁園 呂" userId="eef67f80-1e14-4c90-a22b-aad4575b3ef9" providerId="ADAL" clId="{FC75A137-0438-4E64-A2F8-CF022979D0B8}" dt="2020-06-22T13:31:34.805" v="1679"/>
          <ac:inkMkLst>
            <pc:docMk/>
            <pc:sldMk cId="822335189" sldId="418"/>
            <ac:inkMk id="222" creationId="{36994CBC-0070-4D7E-A36A-F2A078863964}"/>
          </ac:inkMkLst>
        </pc:inkChg>
        <pc:inkChg chg="mod">
          <ac:chgData name="仁園 呂" userId="eef67f80-1e14-4c90-a22b-aad4575b3ef9" providerId="ADAL" clId="{FC75A137-0438-4E64-A2F8-CF022979D0B8}" dt="2020-06-22T13:31:34.805" v="1679"/>
          <ac:inkMkLst>
            <pc:docMk/>
            <pc:sldMk cId="822335189" sldId="418"/>
            <ac:inkMk id="223" creationId="{8B6C602C-B85D-4EA7-8FF7-26C568554281}"/>
          </ac:inkMkLst>
        </pc:inkChg>
        <pc:inkChg chg="mod">
          <ac:chgData name="仁園 呂" userId="eef67f80-1e14-4c90-a22b-aad4575b3ef9" providerId="ADAL" clId="{FC75A137-0438-4E64-A2F8-CF022979D0B8}" dt="2020-06-22T13:31:34.805" v="1679"/>
          <ac:inkMkLst>
            <pc:docMk/>
            <pc:sldMk cId="822335189" sldId="418"/>
            <ac:inkMk id="224" creationId="{56A1B4C5-B104-4B80-A1F4-FD696CB4508D}"/>
          </ac:inkMkLst>
        </pc:inkChg>
        <pc:inkChg chg="mod">
          <ac:chgData name="仁園 呂" userId="eef67f80-1e14-4c90-a22b-aad4575b3ef9" providerId="ADAL" clId="{FC75A137-0438-4E64-A2F8-CF022979D0B8}" dt="2020-06-22T13:31:34.805" v="1679"/>
          <ac:inkMkLst>
            <pc:docMk/>
            <pc:sldMk cId="822335189" sldId="418"/>
            <ac:inkMk id="225" creationId="{C242E021-E329-41E3-A8CA-93E4D839BDC3}"/>
          </ac:inkMkLst>
        </pc:inkChg>
        <pc:inkChg chg="mod">
          <ac:chgData name="仁園 呂" userId="eef67f80-1e14-4c90-a22b-aad4575b3ef9" providerId="ADAL" clId="{FC75A137-0438-4E64-A2F8-CF022979D0B8}" dt="2020-06-22T13:31:32.600" v="1678"/>
          <ac:inkMkLst>
            <pc:docMk/>
            <pc:sldMk cId="822335189" sldId="418"/>
            <ac:inkMk id="228" creationId="{68D3B535-C818-430E-931A-C44F32BC60E6}"/>
          </ac:inkMkLst>
        </pc:inkChg>
        <pc:inkChg chg="mod">
          <ac:chgData name="仁園 呂" userId="eef67f80-1e14-4c90-a22b-aad4575b3ef9" providerId="ADAL" clId="{FC75A137-0438-4E64-A2F8-CF022979D0B8}" dt="2020-06-22T13:31:32.600" v="1678"/>
          <ac:inkMkLst>
            <pc:docMk/>
            <pc:sldMk cId="822335189" sldId="418"/>
            <ac:inkMk id="229" creationId="{CCC39C8F-0568-4015-AD39-B0C388FBADE1}"/>
          </ac:inkMkLst>
        </pc:inkChg>
        <pc:inkChg chg="mod">
          <ac:chgData name="仁園 呂" userId="eef67f80-1e14-4c90-a22b-aad4575b3ef9" providerId="ADAL" clId="{FC75A137-0438-4E64-A2F8-CF022979D0B8}" dt="2020-06-22T13:31:32.600" v="1678"/>
          <ac:inkMkLst>
            <pc:docMk/>
            <pc:sldMk cId="822335189" sldId="418"/>
            <ac:inkMk id="230" creationId="{302FC3A9-CE6E-43A7-A4AD-8B309C11EF7A}"/>
          </ac:inkMkLst>
        </pc:inkChg>
        <pc:inkChg chg="mod">
          <ac:chgData name="仁園 呂" userId="eef67f80-1e14-4c90-a22b-aad4575b3ef9" providerId="ADAL" clId="{FC75A137-0438-4E64-A2F8-CF022979D0B8}" dt="2020-06-22T13:31:32.600" v="1678"/>
          <ac:inkMkLst>
            <pc:docMk/>
            <pc:sldMk cId="822335189" sldId="418"/>
            <ac:inkMk id="231" creationId="{43A3D193-61B0-4110-B0EA-BEB3A1A6EDC4}"/>
          </ac:inkMkLst>
        </pc:inkChg>
        <pc:inkChg chg="mod">
          <ac:chgData name="仁園 呂" userId="eef67f80-1e14-4c90-a22b-aad4575b3ef9" providerId="ADAL" clId="{FC75A137-0438-4E64-A2F8-CF022979D0B8}" dt="2020-06-22T13:31:32.600" v="1678"/>
          <ac:inkMkLst>
            <pc:docMk/>
            <pc:sldMk cId="822335189" sldId="418"/>
            <ac:inkMk id="232" creationId="{BC098AF5-194F-497F-B8F3-3ED2DE468EED}"/>
          </ac:inkMkLst>
        </pc:inkChg>
        <pc:inkChg chg="mod">
          <ac:chgData name="仁園 呂" userId="eef67f80-1e14-4c90-a22b-aad4575b3ef9" providerId="ADAL" clId="{FC75A137-0438-4E64-A2F8-CF022979D0B8}" dt="2020-06-22T13:31:32.600" v="1678"/>
          <ac:inkMkLst>
            <pc:docMk/>
            <pc:sldMk cId="822335189" sldId="418"/>
            <ac:inkMk id="233" creationId="{14CEAAB2-EB34-422C-A0EF-B9AD02A0B936}"/>
          </ac:inkMkLst>
        </pc:inkChg>
        <pc:inkChg chg="mod">
          <ac:chgData name="仁園 呂" userId="eef67f80-1e14-4c90-a22b-aad4575b3ef9" providerId="ADAL" clId="{FC75A137-0438-4E64-A2F8-CF022979D0B8}" dt="2020-06-22T13:31:32.600" v="1678"/>
          <ac:inkMkLst>
            <pc:docMk/>
            <pc:sldMk cId="822335189" sldId="418"/>
            <ac:inkMk id="234" creationId="{D5E7BB8D-6F19-4542-B8B6-A0DC8D4CEB5F}"/>
          </ac:inkMkLst>
        </pc:inkChg>
        <pc:inkChg chg="mod">
          <ac:chgData name="仁園 呂" userId="eef67f80-1e14-4c90-a22b-aad4575b3ef9" providerId="ADAL" clId="{FC75A137-0438-4E64-A2F8-CF022979D0B8}" dt="2020-06-22T13:31:34.805" v="1679"/>
          <ac:inkMkLst>
            <pc:docMk/>
            <pc:sldMk cId="822335189" sldId="418"/>
            <ac:inkMk id="236" creationId="{A09D3FBC-2825-4649-B8D0-4544DC63C00F}"/>
          </ac:inkMkLst>
        </pc:inkChg>
        <pc:inkChg chg="mod">
          <ac:chgData name="仁園 呂" userId="eef67f80-1e14-4c90-a22b-aad4575b3ef9" providerId="ADAL" clId="{FC75A137-0438-4E64-A2F8-CF022979D0B8}" dt="2020-06-22T13:31:34.805" v="1679"/>
          <ac:inkMkLst>
            <pc:docMk/>
            <pc:sldMk cId="822335189" sldId="418"/>
            <ac:inkMk id="237" creationId="{27423640-9343-4859-B9D3-12B3CBAF75AE}"/>
          </ac:inkMkLst>
        </pc:inkChg>
        <pc:inkChg chg="mod">
          <ac:chgData name="仁園 呂" userId="eef67f80-1e14-4c90-a22b-aad4575b3ef9" providerId="ADAL" clId="{FC75A137-0438-4E64-A2F8-CF022979D0B8}" dt="2020-06-22T13:31:39.178" v="1680"/>
          <ac:inkMkLst>
            <pc:docMk/>
            <pc:sldMk cId="822335189" sldId="418"/>
            <ac:inkMk id="239" creationId="{2227AEA5-D665-4D84-ABFB-1F77B793E711}"/>
          </ac:inkMkLst>
        </pc:inkChg>
        <pc:inkChg chg="mod">
          <ac:chgData name="仁園 呂" userId="eef67f80-1e14-4c90-a22b-aad4575b3ef9" providerId="ADAL" clId="{FC75A137-0438-4E64-A2F8-CF022979D0B8}" dt="2020-06-22T13:31:39.178" v="1680"/>
          <ac:inkMkLst>
            <pc:docMk/>
            <pc:sldMk cId="822335189" sldId="418"/>
            <ac:inkMk id="240" creationId="{796E9D61-0453-4FD2-B4EA-D9EDBA1728D8}"/>
          </ac:inkMkLst>
        </pc:inkChg>
        <pc:inkChg chg="mod">
          <ac:chgData name="仁園 呂" userId="eef67f80-1e14-4c90-a22b-aad4575b3ef9" providerId="ADAL" clId="{FC75A137-0438-4E64-A2F8-CF022979D0B8}" dt="2020-06-22T13:31:51.969" v="1681"/>
          <ac:inkMkLst>
            <pc:docMk/>
            <pc:sldMk cId="822335189" sldId="418"/>
            <ac:inkMk id="242" creationId="{E677EB30-5356-4480-AA3E-226A5D8A60BF}"/>
          </ac:inkMkLst>
        </pc:inkChg>
        <pc:inkChg chg="mod">
          <ac:chgData name="仁園 呂" userId="eef67f80-1e14-4c90-a22b-aad4575b3ef9" providerId="ADAL" clId="{FC75A137-0438-4E64-A2F8-CF022979D0B8}" dt="2020-06-22T13:31:51.969" v="1681"/>
          <ac:inkMkLst>
            <pc:docMk/>
            <pc:sldMk cId="822335189" sldId="418"/>
            <ac:inkMk id="243" creationId="{4C7376B0-5DB2-4C98-8C40-2F4BA2FC316D}"/>
          </ac:inkMkLst>
        </pc:inkChg>
        <pc:inkChg chg="mod">
          <ac:chgData name="仁園 呂" userId="eef67f80-1e14-4c90-a22b-aad4575b3ef9" providerId="ADAL" clId="{FC75A137-0438-4E64-A2F8-CF022979D0B8}" dt="2020-06-22T13:31:51.969" v="1681"/>
          <ac:inkMkLst>
            <pc:docMk/>
            <pc:sldMk cId="822335189" sldId="418"/>
            <ac:inkMk id="244" creationId="{E42B2AB9-A80A-4884-822B-6FFF7A409287}"/>
          </ac:inkMkLst>
        </pc:inkChg>
        <pc:inkChg chg="mod">
          <ac:chgData name="仁園 呂" userId="eef67f80-1e14-4c90-a22b-aad4575b3ef9" providerId="ADAL" clId="{FC75A137-0438-4E64-A2F8-CF022979D0B8}" dt="2020-06-22T13:31:51.969" v="1681"/>
          <ac:inkMkLst>
            <pc:docMk/>
            <pc:sldMk cId="822335189" sldId="418"/>
            <ac:inkMk id="245" creationId="{9EBF666F-8017-455B-9508-9727064E7C60}"/>
          </ac:inkMkLst>
        </pc:inkChg>
        <pc:inkChg chg="mod">
          <ac:chgData name="仁園 呂" userId="eef67f80-1e14-4c90-a22b-aad4575b3ef9" providerId="ADAL" clId="{FC75A137-0438-4E64-A2F8-CF022979D0B8}" dt="2020-06-22T13:31:51.969" v="1681"/>
          <ac:inkMkLst>
            <pc:docMk/>
            <pc:sldMk cId="822335189" sldId="418"/>
            <ac:inkMk id="246" creationId="{19EA1B0E-D89C-46DA-9A8D-8F9D655407A4}"/>
          </ac:inkMkLst>
        </pc:inkChg>
        <pc:inkChg chg="mod">
          <ac:chgData name="仁園 呂" userId="eef67f80-1e14-4c90-a22b-aad4575b3ef9" providerId="ADAL" clId="{FC75A137-0438-4E64-A2F8-CF022979D0B8}" dt="2020-06-22T13:31:51.969" v="1681"/>
          <ac:inkMkLst>
            <pc:docMk/>
            <pc:sldMk cId="822335189" sldId="418"/>
            <ac:inkMk id="247" creationId="{1A0AF7C1-8120-4C07-9078-EAD3F1250A10}"/>
          </ac:inkMkLst>
        </pc:inkChg>
        <pc:inkChg chg="mod">
          <ac:chgData name="仁園 呂" userId="eef67f80-1e14-4c90-a22b-aad4575b3ef9" providerId="ADAL" clId="{FC75A137-0438-4E64-A2F8-CF022979D0B8}" dt="2020-06-22T13:31:57.712" v="1682"/>
          <ac:inkMkLst>
            <pc:docMk/>
            <pc:sldMk cId="822335189" sldId="418"/>
            <ac:inkMk id="249" creationId="{0DAC61BF-8C6B-4464-9534-0DDF46BD2968}"/>
          </ac:inkMkLst>
        </pc:inkChg>
        <pc:inkChg chg="mod">
          <ac:chgData name="仁園 呂" userId="eef67f80-1e14-4c90-a22b-aad4575b3ef9" providerId="ADAL" clId="{FC75A137-0438-4E64-A2F8-CF022979D0B8}" dt="2020-06-22T13:31:57.712" v="1682"/>
          <ac:inkMkLst>
            <pc:docMk/>
            <pc:sldMk cId="822335189" sldId="418"/>
            <ac:inkMk id="250" creationId="{6552C663-AE07-43DD-91FC-2E36C5002A13}"/>
          </ac:inkMkLst>
        </pc:inkChg>
        <pc:inkChg chg="mod">
          <ac:chgData name="仁園 呂" userId="eef67f80-1e14-4c90-a22b-aad4575b3ef9" providerId="ADAL" clId="{FC75A137-0438-4E64-A2F8-CF022979D0B8}" dt="2020-06-22T13:31:57.712" v="1682"/>
          <ac:inkMkLst>
            <pc:docMk/>
            <pc:sldMk cId="822335189" sldId="418"/>
            <ac:inkMk id="251" creationId="{742ABD2D-51EB-4DF2-856F-A4B3D7F52ABC}"/>
          </ac:inkMkLst>
        </pc:inkChg>
        <pc:inkChg chg="mod">
          <ac:chgData name="仁園 呂" userId="eef67f80-1e14-4c90-a22b-aad4575b3ef9" providerId="ADAL" clId="{FC75A137-0438-4E64-A2F8-CF022979D0B8}" dt="2020-06-22T13:31:57.712" v="1682"/>
          <ac:inkMkLst>
            <pc:docMk/>
            <pc:sldMk cId="822335189" sldId="418"/>
            <ac:inkMk id="252" creationId="{1B8460DF-CDD6-434C-A26F-42BEF5330E8F}"/>
          </ac:inkMkLst>
        </pc:inkChg>
        <pc:inkChg chg="mod">
          <ac:chgData name="仁園 呂" userId="eef67f80-1e14-4c90-a22b-aad4575b3ef9" providerId="ADAL" clId="{FC75A137-0438-4E64-A2F8-CF022979D0B8}" dt="2020-06-22T13:32:13.936" v="1683"/>
          <ac:inkMkLst>
            <pc:docMk/>
            <pc:sldMk cId="822335189" sldId="418"/>
            <ac:inkMk id="254" creationId="{3560D54A-ABA6-47ED-BBE9-6A8FA82747B8}"/>
          </ac:inkMkLst>
        </pc:inkChg>
        <pc:inkChg chg="mod">
          <ac:chgData name="仁園 呂" userId="eef67f80-1e14-4c90-a22b-aad4575b3ef9" providerId="ADAL" clId="{FC75A137-0438-4E64-A2F8-CF022979D0B8}" dt="2020-06-22T13:32:13.936" v="1683"/>
          <ac:inkMkLst>
            <pc:docMk/>
            <pc:sldMk cId="822335189" sldId="418"/>
            <ac:inkMk id="255" creationId="{3FE34CF0-D2E7-40E8-896A-CDFA74BD6D11}"/>
          </ac:inkMkLst>
        </pc:inkChg>
        <pc:inkChg chg="mod">
          <ac:chgData name="仁園 呂" userId="eef67f80-1e14-4c90-a22b-aad4575b3ef9" providerId="ADAL" clId="{FC75A137-0438-4E64-A2F8-CF022979D0B8}" dt="2020-06-22T13:32:13.936" v="1683"/>
          <ac:inkMkLst>
            <pc:docMk/>
            <pc:sldMk cId="822335189" sldId="418"/>
            <ac:inkMk id="256" creationId="{35A90663-0861-4FF4-B313-D1DE16A72CDF}"/>
          </ac:inkMkLst>
        </pc:inkChg>
        <pc:inkChg chg="mod">
          <ac:chgData name="仁園 呂" userId="eef67f80-1e14-4c90-a22b-aad4575b3ef9" providerId="ADAL" clId="{FC75A137-0438-4E64-A2F8-CF022979D0B8}" dt="2020-06-22T13:32:13.936" v="1683"/>
          <ac:inkMkLst>
            <pc:docMk/>
            <pc:sldMk cId="822335189" sldId="418"/>
            <ac:inkMk id="257" creationId="{72AC26EC-2DAF-4C46-A479-2980E35FF2CD}"/>
          </ac:inkMkLst>
        </pc:inkChg>
        <pc:inkChg chg="mod">
          <ac:chgData name="仁園 呂" userId="eef67f80-1e14-4c90-a22b-aad4575b3ef9" providerId="ADAL" clId="{FC75A137-0438-4E64-A2F8-CF022979D0B8}" dt="2020-06-22T13:32:13.936" v="1683"/>
          <ac:inkMkLst>
            <pc:docMk/>
            <pc:sldMk cId="822335189" sldId="418"/>
            <ac:inkMk id="258" creationId="{6FCE355E-CD2F-471C-8A03-D6116A56A568}"/>
          </ac:inkMkLst>
        </pc:inkChg>
        <pc:inkChg chg="mod">
          <ac:chgData name="仁園 呂" userId="eef67f80-1e14-4c90-a22b-aad4575b3ef9" providerId="ADAL" clId="{FC75A137-0438-4E64-A2F8-CF022979D0B8}" dt="2020-06-22T13:32:13.936" v="1683"/>
          <ac:inkMkLst>
            <pc:docMk/>
            <pc:sldMk cId="822335189" sldId="418"/>
            <ac:inkMk id="259" creationId="{9D52D0F9-7F40-44EF-8F09-9C66C9F2EC87}"/>
          </ac:inkMkLst>
        </pc:inkChg>
        <pc:inkChg chg="mod">
          <ac:chgData name="仁園 呂" userId="eef67f80-1e14-4c90-a22b-aad4575b3ef9" providerId="ADAL" clId="{FC75A137-0438-4E64-A2F8-CF022979D0B8}" dt="2020-06-22T13:32:13.936" v="1683"/>
          <ac:inkMkLst>
            <pc:docMk/>
            <pc:sldMk cId="822335189" sldId="418"/>
            <ac:inkMk id="260" creationId="{D54DEC60-3C8F-44F5-BCDB-0B65E4E1492E}"/>
          </ac:inkMkLst>
        </pc:inkChg>
        <pc:inkChg chg="mod">
          <ac:chgData name="仁園 呂" userId="eef67f80-1e14-4c90-a22b-aad4575b3ef9" providerId="ADAL" clId="{FC75A137-0438-4E64-A2F8-CF022979D0B8}" dt="2020-06-22T13:32:13.936" v="1683"/>
          <ac:inkMkLst>
            <pc:docMk/>
            <pc:sldMk cId="822335189" sldId="418"/>
            <ac:inkMk id="261" creationId="{A10A52CB-4314-4CC3-B62B-67DF3B53B26D}"/>
          </ac:inkMkLst>
        </pc:inkChg>
        <pc:inkChg chg="mod">
          <ac:chgData name="仁園 呂" userId="eef67f80-1e14-4c90-a22b-aad4575b3ef9" providerId="ADAL" clId="{FC75A137-0438-4E64-A2F8-CF022979D0B8}" dt="2020-06-22T13:32:13.936" v="1683"/>
          <ac:inkMkLst>
            <pc:docMk/>
            <pc:sldMk cId="822335189" sldId="418"/>
            <ac:inkMk id="262" creationId="{32F1F137-90E9-448A-B74D-D76D49B9C29D}"/>
          </ac:inkMkLst>
        </pc:inkChg>
        <pc:inkChg chg="mod">
          <ac:chgData name="仁園 呂" userId="eef67f80-1e14-4c90-a22b-aad4575b3ef9" providerId="ADAL" clId="{FC75A137-0438-4E64-A2F8-CF022979D0B8}" dt="2020-06-22T13:32:13.936" v="1683"/>
          <ac:inkMkLst>
            <pc:docMk/>
            <pc:sldMk cId="822335189" sldId="418"/>
            <ac:inkMk id="263" creationId="{8B0A8CFF-62F9-4CC7-A2F2-2E48385D3394}"/>
          </ac:inkMkLst>
        </pc:inkChg>
        <pc:inkChg chg="mod">
          <ac:chgData name="仁園 呂" userId="eef67f80-1e14-4c90-a22b-aad4575b3ef9" providerId="ADAL" clId="{FC75A137-0438-4E64-A2F8-CF022979D0B8}" dt="2020-06-22T13:32:13.936" v="1683"/>
          <ac:inkMkLst>
            <pc:docMk/>
            <pc:sldMk cId="822335189" sldId="418"/>
            <ac:inkMk id="264" creationId="{BCBF5694-1847-46AD-A894-6F2645229BB7}"/>
          </ac:inkMkLst>
        </pc:inkChg>
        <pc:inkChg chg="mod">
          <ac:chgData name="仁園 呂" userId="eef67f80-1e14-4c90-a22b-aad4575b3ef9" providerId="ADAL" clId="{FC75A137-0438-4E64-A2F8-CF022979D0B8}" dt="2020-06-22T13:32:13.936" v="1683"/>
          <ac:inkMkLst>
            <pc:docMk/>
            <pc:sldMk cId="822335189" sldId="418"/>
            <ac:inkMk id="265" creationId="{AE829362-C881-4DBC-98A7-14842CE6CBFA}"/>
          </ac:inkMkLst>
        </pc:inkChg>
        <pc:inkChg chg="mod">
          <ac:chgData name="仁園 呂" userId="eef67f80-1e14-4c90-a22b-aad4575b3ef9" providerId="ADAL" clId="{FC75A137-0438-4E64-A2F8-CF022979D0B8}" dt="2020-06-22T13:32:13.936" v="1683"/>
          <ac:inkMkLst>
            <pc:docMk/>
            <pc:sldMk cId="822335189" sldId="418"/>
            <ac:inkMk id="266" creationId="{3FFD7997-1EA1-4BA8-AC86-4D42FA419ACE}"/>
          </ac:inkMkLst>
        </pc:inkChg>
        <pc:inkChg chg="mod">
          <ac:chgData name="仁園 呂" userId="eef67f80-1e14-4c90-a22b-aad4575b3ef9" providerId="ADAL" clId="{FC75A137-0438-4E64-A2F8-CF022979D0B8}" dt="2020-06-22T13:32:13.936" v="1683"/>
          <ac:inkMkLst>
            <pc:docMk/>
            <pc:sldMk cId="822335189" sldId="418"/>
            <ac:inkMk id="267" creationId="{77173991-ED25-40B4-BDE4-F82D72DDAB70}"/>
          </ac:inkMkLst>
        </pc:inkChg>
        <pc:inkChg chg="mod">
          <ac:chgData name="仁園 呂" userId="eef67f80-1e14-4c90-a22b-aad4575b3ef9" providerId="ADAL" clId="{FC75A137-0438-4E64-A2F8-CF022979D0B8}" dt="2020-06-22T13:32:13.936" v="1683"/>
          <ac:inkMkLst>
            <pc:docMk/>
            <pc:sldMk cId="822335189" sldId="418"/>
            <ac:inkMk id="268" creationId="{A520AD7F-E3D1-48BD-80B9-19C15BAF3C58}"/>
          </ac:inkMkLst>
        </pc:inkChg>
        <pc:inkChg chg="mod">
          <ac:chgData name="仁園 呂" userId="eef67f80-1e14-4c90-a22b-aad4575b3ef9" providerId="ADAL" clId="{FC75A137-0438-4E64-A2F8-CF022979D0B8}" dt="2020-06-22T13:32:30.442" v="1685"/>
          <ac:inkMkLst>
            <pc:docMk/>
            <pc:sldMk cId="822335189" sldId="418"/>
            <ac:inkMk id="270" creationId="{DC3622C1-2B7A-46CD-BC1E-8D01D40A9F8F}"/>
          </ac:inkMkLst>
        </pc:inkChg>
        <pc:inkChg chg="mod">
          <ac:chgData name="仁園 呂" userId="eef67f80-1e14-4c90-a22b-aad4575b3ef9" providerId="ADAL" clId="{FC75A137-0438-4E64-A2F8-CF022979D0B8}" dt="2020-06-22T13:32:30.442" v="1685"/>
          <ac:inkMkLst>
            <pc:docMk/>
            <pc:sldMk cId="822335189" sldId="418"/>
            <ac:inkMk id="271" creationId="{67DF7C54-2423-484B-A784-A1F6806B8153}"/>
          </ac:inkMkLst>
        </pc:inkChg>
        <pc:inkChg chg="mod">
          <ac:chgData name="仁園 呂" userId="eef67f80-1e14-4c90-a22b-aad4575b3ef9" providerId="ADAL" clId="{FC75A137-0438-4E64-A2F8-CF022979D0B8}" dt="2020-06-22T13:32:30.442" v="1685"/>
          <ac:inkMkLst>
            <pc:docMk/>
            <pc:sldMk cId="822335189" sldId="418"/>
            <ac:inkMk id="272" creationId="{434CDE74-7F3F-4DD9-A3B8-5EFE6EADCEE0}"/>
          </ac:inkMkLst>
        </pc:inkChg>
        <pc:inkChg chg="mod">
          <ac:chgData name="仁園 呂" userId="eef67f80-1e14-4c90-a22b-aad4575b3ef9" providerId="ADAL" clId="{FC75A137-0438-4E64-A2F8-CF022979D0B8}" dt="2020-06-22T13:32:22.882" v="1684"/>
          <ac:inkMkLst>
            <pc:docMk/>
            <pc:sldMk cId="822335189" sldId="418"/>
            <ac:inkMk id="273" creationId="{369127A2-A3F1-47BD-804F-E66606B6719B}"/>
          </ac:inkMkLst>
        </pc:inkChg>
        <pc:inkChg chg="mod">
          <ac:chgData name="仁園 呂" userId="eef67f80-1e14-4c90-a22b-aad4575b3ef9" providerId="ADAL" clId="{FC75A137-0438-4E64-A2F8-CF022979D0B8}" dt="2020-06-22T13:32:22.882" v="1684"/>
          <ac:inkMkLst>
            <pc:docMk/>
            <pc:sldMk cId="822335189" sldId="418"/>
            <ac:inkMk id="274" creationId="{8B6225C1-DC20-42B0-8EF5-55538AF9DD46}"/>
          </ac:inkMkLst>
        </pc:inkChg>
        <pc:inkChg chg="mod">
          <ac:chgData name="仁園 呂" userId="eef67f80-1e14-4c90-a22b-aad4575b3ef9" providerId="ADAL" clId="{FC75A137-0438-4E64-A2F8-CF022979D0B8}" dt="2020-06-22T13:32:30.442" v="1685"/>
          <ac:inkMkLst>
            <pc:docMk/>
            <pc:sldMk cId="822335189" sldId="418"/>
            <ac:inkMk id="277" creationId="{2455D680-12DF-4DE4-86D2-43AA7FD001B5}"/>
          </ac:inkMkLst>
        </pc:inkChg>
        <pc:inkChg chg="mod">
          <ac:chgData name="仁園 呂" userId="eef67f80-1e14-4c90-a22b-aad4575b3ef9" providerId="ADAL" clId="{FC75A137-0438-4E64-A2F8-CF022979D0B8}" dt="2020-06-22T13:32:30.442" v="1685"/>
          <ac:inkMkLst>
            <pc:docMk/>
            <pc:sldMk cId="822335189" sldId="418"/>
            <ac:inkMk id="278" creationId="{15F88E12-903C-4C59-863D-E4485B9A4ECD}"/>
          </ac:inkMkLst>
        </pc:inkChg>
        <pc:inkChg chg="mod">
          <ac:chgData name="仁園 呂" userId="eef67f80-1e14-4c90-a22b-aad4575b3ef9" providerId="ADAL" clId="{FC75A137-0438-4E64-A2F8-CF022979D0B8}" dt="2020-06-22T13:32:30.442" v="1685"/>
          <ac:inkMkLst>
            <pc:docMk/>
            <pc:sldMk cId="822335189" sldId="418"/>
            <ac:inkMk id="279" creationId="{E4DFEB9B-47A7-4AA3-80DD-5F270ED16918}"/>
          </ac:inkMkLst>
        </pc:inkChg>
        <pc:inkChg chg="mod">
          <ac:chgData name="仁園 呂" userId="eef67f80-1e14-4c90-a22b-aad4575b3ef9" providerId="ADAL" clId="{FC75A137-0438-4E64-A2F8-CF022979D0B8}" dt="2020-06-22T13:32:30.442" v="1685"/>
          <ac:inkMkLst>
            <pc:docMk/>
            <pc:sldMk cId="822335189" sldId="418"/>
            <ac:inkMk id="280" creationId="{01A2F46B-2A73-40A2-8640-9E49359B1688}"/>
          </ac:inkMkLst>
        </pc:inkChg>
        <pc:inkChg chg="mod">
          <ac:chgData name="仁園 呂" userId="eef67f80-1e14-4c90-a22b-aad4575b3ef9" providerId="ADAL" clId="{FC75A137-0438-4E64-A2F8-CF022979D0B8}" dt="2020-06-22T13:32:36.148" v="1687"/>
          <ac:inkMkLst>
            <pc:docMk/>
            <pc:sldMk cId="822335189" sldId="418"/>
            <ac:inkMk id="282" creationId="{A75EC6C2-0F44-472F-9A64-5D171E37438C}"/>
          </ac:inkMkLst>
        </pc:inkChg>
        <pc:inkChg chg="mod">
          <ac:chgData name="仁園 呂" userId="eef67f80-1e14-4c90-a22b-aad4575b3ef9" providerId="ADAL" clId="{FC75A137-0438-4E64-A2F8-CF022979D0B8}" dt="2020-06-22T13:32:36.148" v="1687"/>
          <ac:inkMkLst>
            <pc:docMk/>
            <pc:sldMk cId="822335189" sldId="418"/>
            <ac:inkMk id="283" creationId="{388F30C8-582B-466B-8962-D8D6043A06C6}"/>
          </ac:inkMkLst>
        </pc:inkChg>
        <pc:inkChg chg="mod">
          <ac:chgData name="仁園 呂" userId="eef67f80-1e14-4c90-a22b-aad4575b3ef9" providerId="ADAL" clId="{FC75A137-0438-4E64-A2F8-CF022979D0B8}" dt="2020-06-22T13:32:36.148" v="1687"/>
          <ac:inkMkLst>
            <pc:docMk/>
            <pc:sldMk cId="822335189" sldId="418"/>
            <ac:inkMk id="284" creationId="{0F16BE4E-2629-4489-B145-ACFB31209EDF}"/>
          </ac:inkMkLst>
        </pc:inkChg>
        <pc:inkChg chg="mod">
          <ac:chgData name="仁園 呂" userId="eef67f80-1e14-4c90-a22b-aad4575b3ef9" providerId="ADAL" clId="{FC75A137-0438-4E64-A2F8-CF022979D0B8}" dt="2020-06-22T13:32:36.148" v="1687"/>
          <ac:inkMkLst>
            <pc:docMk/>
            <pc:sldMk cId="822335189" sldId="418"/>
            <ac:inkMk id="285" creationId="{1911513A-12A5-4FF6-81D4-A0FD741E462B}"/>
          </ac:inkMkLst>
        </pc:inkChg>
        <pc:inkChg chg="mod">
          <ac:chgData name="仁園 呂" userId="eef67f80-1e14-4c90-a22b-aad4575b3ef9" providerId="ADAL" clId="{FC75A137-0438-4E64-A2F8-CF022979D0B8}" dt="2020-06-22T13:32:36.148" v="1687"/>
          <ac:inkMkLst>
            <pc:docMk/>
            <pc:sldMk cId="822335189" sldId="418"/>
            <ac:inkMk id="286" creationId="{48856B15-3EED-43FD-926A-820891D11DBD}"/>
          </ac:inkMkLst>
        </pc:inkChg>
        <pc:inkChg chg="mod">
          <ac:chgData name="仁園 呂" userId="eef67f80-1e14-4c90-a22b-aad4575b3ef9" providerId="ADAL" clId="{FC75A137-0438-4E64-A2F8-CF022979D0B8}" dt="2020-06-22T13:32:36.148" v="1687"/>
          <ac:inkMkLst>
            <pc:docMk/>
            <pc:sldMk cId="822335189" sldId="418"/>
            <ac:inkMk id="287" creationId="{09E63F00-C6F2-4743-B7D5-8ACACD245847}"/>
          </ac:inkMkLst>
        </pc:inkChg>
        <pc:inkChg chg="mod">
          <ac:chgData name="仁園 呂" userId="eef67f80-1e14-4c90-a22b-aad4575b3ef9" providerId="ADAL" clId="{FC75A137-0438-4E64-A2F8-CF022979D0B8}" dt="2020-06-22T13:32:36.148" v="1687"/>
          <ac:inkMkLst>
            <pc:docMk/>
            <pc:sldMk cId="822335189" sldId="418"/>
            <ac:inkMk id="289" creationId="{DEE5535E-9B84-48F5-8281-8163FEC558C4}"/>
          </ac:inkMkLst>
        </pc:inkChg>
        <pc:inkChg chg="mod">
          <ac:chgData name="仁園 呂" userId="eef67f80-1e14-4c90-a22b-aad4575b3ef9" providerId="ADAL" clId="{FC75A137-0438-4E64-A2F8-CF022979D0B8}" dt="2020-06-22T13:32:36.148" v="1687"/>
          <ac:inkMkLst>
            <pc:docMk/>
            <pc:sldMk cId="822335189" sldId="418"/>
            <ac:inkMk id="290" creationId="{A756E04E-4E90-4B42-B44E-4FC201503087}"/>
          </ac:inkMkLst>
        </pc:inkChg>
        <pc:inkChg chg="mod">
          <ac:chgData name="仁園 呂" userId="eef67f80-1e14-4c90-a22b-aad4575b3ef9" providerId="ADAL" clId="{FC75A137-0438-4E64-A2F8-CF022979D0B8}" dt="2020-06-22T13:32:36.148" v="1687"/>
          <ac:inkMkLst>
            <pc:docMk/>
            <pc:sldMk cId="822335189" sldId="418"/>
            <ac:inkMk id="291" creationId="{87C79370-5E55-427A-9D0C-2F6FD801CF70}"/>
          </ac:inkMkLst>
        </pc:inkChg>
        <pc:inkChg chg="mod">
          <ac:chgData name="仁園 呂" userId="eef67f80-1e14-4c90-a22b-aad4575b3ef9" providerId="ADAL" clId="{FC75A137-0438-4E64-A2F8-CF022979D0B8}" dt="2020-06-22T13:32:59.302" v="1692"/>
          <ac:inkMkLst>
            <pc:docMk/>
            <pc:sldMk cId="822335189" sldId="418"/>
            <ac:inkMk id="293" creationId="{A4C67711-7086-4349-88DE-C6AE5FD23F33}"/>
          </ac:inkMkLst>
        </pc:inkChg>
        <pc:inkChg chg="mod">
          <ac:chgData name="仁園 呂" userId="eef67f80-1e14-4c90-a22b-aad4575b3ef9" providerId="ADAL" clId="{FC75A137-0438-4E64-A2F8-CF022979D0B8}" dt="2020-06-22T13:32:59.302" v="1692"/>
          <ac:inkMkLst>
            <pc:docMk/>
            <pc:sldMk cId="822335189" sldId="418"/>
            <ac:inkMk id="294" creationId="{C2057B69-76FB-40B8-8150-0AF8608E3D74}"/>
          </ac:inkMkLst>
        </pc:inkChg>
        <pc:inkChg chg="mod">
          <ac:chgData name="仁園 呂" userId="eef67f80-1e14-4c90-a22b-aad4575b3ef9" providerId="ADAL" clId="{FC75A137-0438-4E64-A2F8-CF022979D0B8}" dt="2020-06-22T13:32:59.302" v="1692"/>
          <ac:inkMkLst>
            <pc:docMk/>
            <pc:sldMk cId="822335189" sldId="418"/>
            <ac:inkMk id="296" creationId="{3CC7CBAF-B702-4449-A59A-E3CDDA2468E6}"/>
          </ac:inkMkLst>
        </pc:inkChg>
        <pc:inkChg chg="mod">
          <ac:chgData name="仁園 呂" userId="eef67f80-1e14-4c90-a22b-aad4575b3ef9" providerId="ADAL" clId="{FC75A137-0438-4E64-A2F8-CF022979D0B8}" dt="2020-06-22T13:32:50.061" v="1690"/>
          <ac:inkMkLst>
            <pc:docMk/>
            <pc:sldMk cId="822335189" sldId="418"/>
            <ac:inkMk id="297" creationId="{850F7E0C-07F8-4128-8D65-D9A340BF4682}"/>
          </ac:inkMkLst>
        </pc:inkChg>
        <pc:inkChg chg="mod">
          <ac:chgData name="仁園 呂" userId="eef67f80-1e14-4c90-a22b-aad4575b3ef9" providerId="ADAL" clId="{FC75A137-0438-4E64-A2F8-CF022979D0B8}" dt="2020-06-22T13:32:50.061" v="1690"/>
          <ac:inkMkLst>
            <pc:docMk/>
            <pc:sldMk cId="822335189" sldId="418"/>
            <ac:inkMk id="298" creationId="{307C784F-7440-4ECA-8F17-8B8C249BDAE4}"/>
          </ac:inkMkLst>
        </pc:inkChg>
        <pc:inkChg chg="mod">
          <ac:chgData name="仁園 呂" userId="eef67f80-1e14-4c90-a22b-aad4575b3ef9" providerId="ADAL" clId="{FC75A137-0438-4E64-A2F8-CF022979D0B8}" dt="2020-06-22T13:32:50.061" v="1690"/>
          <ac:inkMkLst>
            <pc:docMk/>
            <pc:sldMk cId="822335189" sldId="418"/>
            <ac:inkMk id="302" creationId="{107BBA29-146B-4BE9-B38C-27E3DC04200F}"/>
          </ac:inkMkLst>
        </pc:inkChg>
        <pc:inkChg chg="mod">
          <ac:chgData name="仁園 呂" userId="eef67f80-1e14-4c90-a22b-aad4575b3ef9" providerId="ADAL" clId="{FC75A137-0438-4E64-A2F8-CF022979D0B8}" dt="2020-06-22T13:32:50.061" v="1690"/>
          <ac:inkMkLst>
            <pc:docMk/>
            <pc:sldMk cId="822335189" sldId="418"/>
            <ac:inkMk id="303" creationId="{72FE77AE-8305-4519-AA83-252089E5D999}"/>
          </ac:inkMkLst>
        </pc:inkChg>
        <pc:inkChg chg="mod">
          <ac:chgData name="仁園 呂" userId="eef67f80-1e14-4c90-a22b-aad4575b3ef9" providerId="ADAL" clId="{FC75A137-0438-4E64-A2F8-CF022979D0B8}" dt="2020-06-22T13:32:50.061" v="1690"/>
          <ac:inkMkLst>
            <pc:docMk/>
            <pc:sldMk cId="822335189" sldId="418"/>
            <ac:inkMk id="304" creationId="{38A48709-2FB1-479E-9CBC-67DD641B5742}"/>
          </ac:inkMkLst>
        </pc:inkChg>
        <pc:inkChg chg="mod">
          <ac:chgData name="仁園 呂" userId="eef67f80-1e14-4c90-a22b-aad4575b3ef9" providerId="ADAL" clId="{FC75A137-0438-4E64-A2F8-CF022979D0B8}" dt="2020-06-22T13:32:50.061" v="1690"/>
          <ac:inkMkLst>
            <pc:docMk/>
            <pc:sldMk cId="822335189" sldId="418"/>
            <ac:inkMk id="305" creationId="{0E7F5742-7C5E-492B-B1FB-5BA2C86FA0FE}"/>
          </ac:inkMkLst>
        </pc:inkChg>
        <pc:inkChg chg="mod">
          <ac:chgData name="仁園 呂" userId="eef67f80-1e14-4c90-a22b-aad4575b3ef9" providerId="ADAL" clId="{FC75A137-0438-4E64-A2F8-CF022979D0B8}" dt="2020-06-22T13:32:50.061" v="1690"/>
          <ac:inkMkLst>
            <pc:docMk/>
            <pc:sldMk cId="822335189" sldId="418"/>
            <ac:inkMk id="306" creationId="{ED910C9C-4FCA-479D-BA4F-A2D3C8D450EE}"/>
          </ac:inkMkLst>
        </pc:inkChg>
        <pc:inkChg chg="mod">
          <ac:chgData name="仁園 呂" userId="eef67f80-1e14-4c90-a22b-aad4575b3ef9" providerId="ADAL" clId="{FC75A137-0438-4E64-A2F8-CF022979D0B8}" dt="2020-06-22T13:32:50.061" v="1690"/>
          <ac:inkMkLst>
            <pc:docMk/>
            <pc:sldMk cId="822335189" sldId="418"/>
            <ac:inkMk id="307" creationId="{BF6A774D-23A3-49F7-A1B2-F9AB6FB61441}"/>
          </ac:inkMkLst>
        </pc:inkChg>
        <pc:inkChg chg="mod">
          <ac:chgData name="仁園 呂" userId="eef67f80-1e14-4c90-a22b-aad4575b3ef9" providerId="ADAL" clId="{FC75A137-0438-4E64-A2F8-CF022979D0B8}" dt="2020-06-22T13:32:50.061" v="1690"/>
          <ac:inkMkLst>
            <pc:docMk/>
            <pc:sldMk cId="822335189" sldId="418"/>
            <ac:inkMk id="308" creationId="{626FF419-9E9E-44A2-BE80-BBFAE18BB708}"/>
          </ac:inkMkLst>
        </pc:inkChg>
        <pc:inkChg chg="mod">
          <ac:chgData name="仁園 呂" userId="eef67f80-1e14-4c90-a22b-aad4575b3ef9" providerId="ADAL" clId="{FC75A137-0438-4E64-A2F8-CF022979D0B8}" dt="2020-06-22T13:32:50.061" v="1690"/>
          <ac:inkMkLst>
            <pc:docMk/>
            <pc:sldMk cId="822335189" sldId="418"/>
            <ac:inkMk id="309" creationId="{B6625972-D6A8-4D8A-838D-429C14412907}"/>
          </ac:inkMkLst>
        </pc:inkChg>
        <pc:inkChg chg="mod">
          <ac:chgData name="仁園 呂" userId="eef67f80-1e14-4c90-a22b-aad4575b3ef9" providerId="ADAL" clId="{FC75A137-0438-4E64-A2F8-CF022979D0B8}" dt="2020-06-22T13:32:59.302" v="1692"/>
          <ac:inkMkLst>
            <pc:docMk/>
            <pc:sldMk cId="822335189" sldId="418"/>
            <ac:inkMk id="310" creationId="{82FD8026-46D1-448A-9A92-2E11CBD45CAE}"/>
          </ac:inkMkLst>
        </pc:inkChg>
        <pc:inkChg chg="mod">
          <ac:chgData name="仁園 呂" userId="eef67f80-1e14-4c90-a22b-aad4575b3ef9" providerId="ADAL" clId="{FC75A137-0438-4E64-A2F8-CF022979D0B8}" dt="2020-06-22T13:32:59.302" v="1692"/>
          <ac:inkMkLst>
            <pc:docMk/>
            <pc:sldMk cId="822335189" sldId="418"/>
            <ac:inkMk id="311" creationId="{1904F987-7454-46B7-9D68-434FB037525D}"/>
          </ac:inkMkLst>
        </pc:inkChg>
        <pc:inkChg chg="mod">
          <ac:chgData name="仁園 呂" userId="eef67f80-1e14-4c90-a22b-aad4575b3ef9" providerId="ADAL" clId="{FC75A137-0438-4E64-A2F8-CF022979D0B8}" dt="2020-06-22T13:32:55.932" v="1691"/>
          <ac:inkMkLst>
            <pc:docMk/>
            <pc:sldMk cId="822335189" sldId="418"/>
            <ac:inkMk id="314" creationId="{86086754-087F-4658-A9FF-C640B528770A}"/>
          </ac:inkMkLst>
        </pc:inkChg>
        <pc:inkChg chg="mod">
          <ac:chgData name="仁園 呂" userId="eef67f80-1e14-4c90-a22b-aad4575b3ef9" providerId="ADAL" clId="{FC75A137-0438-4E64-A2F8-CF022979D0B8}" dt="2020-06-22T13:32:55.932" v="1691"/>
          <ac:inkMkLst>
            <pc:docMk/>
            <pc:sldMk cId="822335189" sldId="418"/>
            <ac:inkMk id="315" creationId="{04FB8C23-CBEC-43C3-8193-647EEC56329B}"/>
          </ac:inkMkLst>
        </pc:inkChg>
        <pc:inkChg chg="mod">
          <ac:chgData name="仁園 呂" userId="eef67f80-1e14-4c90-a22b-aad4575b3ef9" providerId="ADAL" clId="{FC75A137-0438-4E64-A2F8-CF022979D0B8}" dt="2020-06-22T13:32:55.932" v="1691"/>
          <ac:inkMkLst>
            <pc:docMk/>
            <pc:sldMk cId="822335189" sldId="418"/>
            <ac:inkMk id="316" creationId="{0C7635D9-A394-40DF-A6A5-5090EA1ED9EB}"/>
          </ac:inkMkLst>
        </pc:inkChg>
        <pc:inkChg chg="mod">
          <ac:chgData name="仁園 呂" userId="eef67f80-1e14-4c90-a22b-aad4575b3ef9" providerId="ADAL" clId="{FC75A137-0438-4E64-A2F8-CF022979D0B8}" dt="2020-06-22T13:32:55.932" v="1691"/>
          <ac:inkMkLst>
            <pc:docMk/>
            <pc:sldMk cId="822335189" sldId="418"/>
            <ac:inkMk id="317" creationId="{79925584-7111-4354-A99C-8A12F358A941}"/>
          </ac:inkMkLst>
        </pc:inkChg>
        <pc:inkChg chg="mod">
          <ac:chgData name="仁園 呂" userId="eef67f80-1e14-4c90-a22b-aad4575b3ef9" providerId="ADAL" clId="{FC75A137-0438-4E64-A2F8-CF022979D0B8}" dt="2020-06-22T13:32:55.932" v="1691"/>
          <ac:inkMkLst>
            <pc:docMk/>
            <pc:sldMk cId="822335189" sldId="418"/>
            <ac:inkMk id="318" creationId="{70695154-14AA-481B-900C-25EE8029ABF4}"/>
          </ac:inkMkLst>
        </pc:inkChg>
        <pc:inkChg chg="mod">
          <ac:chgData name="仁園 呂" userId="eef67f80-1e14-4c90-a22b-aad4575b3ef9" providerId="ADAL" clId="{FC75A137-0438-4E64-A2F8-CF022979D0B8}" dt="2020-06-22T13:32:55.932" v="1691"/>
          <ac:inkMkLst>
            <pc:docMk/>
            <pc:sldMk cId="822335189" sldId="418"/>
            <ac:inkMk id="319" creationId="{EF621555-303E-4DCE-A66A-227629BDD152}"/>
          </ac:inkMkLst>
        </pc:inkChg>
        <pc:inkChg chg="mod">
          <ac:chgData name="仁園 呂" userId="eef67f80-1e14-4c90-a22b-aad4575b3ef9" providerId="ADAL" clId="{FC75A137-0438-4E64-A2F8-CF022979D0B8}" dt="2020-06-22T13:32:59.302" v="1692"/>
          <ac:inkMkLst>
            <pc:docMk/>
            <pc:sldMk cId="822335189" sldId="418"/>
            <ac:inkMk id="321" creationId="{83B55537-96A8-4F35-8B45-353301F08610}"/>
          </ac:inkMkLst>
        </pc:inkChg>
        <pc:inkChg chg="mod">
          <ac:chgData name="仁園 呂" userId="eef67f80-1e14-4c90-a22b-aad4575b3ef9" providerId="ADAL" clId="{FC75A137-0438-4E64-A2F8-CF022979D0B8}" dt="2020-06-22T13:32:59.302" v="1692"/>
          <ac:inkMkLst>
            <pc:docMk/>
            <pc:sldMk cId="822335189" sldId="418"/>
            <ac:inkMk id="322" creationId="{FDFE2C13-AF0A-4C06-BB00-B15CCD75728E}"/>
          </ac:inkMkLst>
        </pc:inkChg>
        <pc:inkChg chg="mod">
          <ac:chgData name="仁園 呂" userId="eef67f80-1e14-4c90-a22b-aad4575b3ef9" providerId="ADAL" clId="{FC75A137-0438-4E64-A2F8-CF022979D0B8}" dt="2020-06-22T13:32:59.302" v="1692"/>
          <ac:inkMkLst>
            <pc:docMk/>
            <pc:sldMk cId="822335189" sldId="418"/>
            <ac:inkMk id="323" creationId="{48D8EC2F-B7A1-4FEB-8187-A988CC60385C}"/>
          </ac:inkMkLst>
        </pc:inkChg>
        <pc:inkChg chg="mod">
          <ac:chgData name="仁園 呂" userId="eef67f80-1e14-4c90-a22b-aad4575b3ef9" providerId="ADAL" clId="{FC75A137-0438-4E64-A2F8-CF022979D0B8}" dt="2020-06-22T13:32:59.302" v="1692"/>
          <ac:inkMkLst>
            <pc:docMk/>
            <pc:sldMk cId="822335189" sldId="418"/>
            <ac:inkMk id="324" creationId="{E29A8C29-E427-4A98-8D79-2CA924AB1330}"/>
          </ac:inkMkLst>
        </pc:inkChg>
        <pc:inkChg chg="mod">
          <ac:chgData name="仁園 呂" userId="eef67f80-1e14-4c90-a22b-aad4575b3ef9" providerId="ADAL" clId="{FC75A137-0438-4E64-A2F8-CF022979D0B8}" dt="2020-06-22T13:32:59.302" v="1692"/>
          <ac:inkMkLst>
            <pc:docMk/>
            <pc:sldMk cId="822335189" sldId="418"/>
            <ac:inkMk id="325" creationId="{181C074B-1185-46FB-B00D-95F7754B524A}"/>
          </ac:inkMkLst>
        </pc:inkChg>
        <pc:inkChg chg="mod">
          <ac:chgData name="仁園 呂" userId="eef67f80-1e14-4c90-a22b-aad4575b3ef9" providerId="ADAL" clId="{FC75A137-0438-4E64-A2F8-CF022979D0B8}" dt="2020-06-22T13:32:59.302" v="1692"/>
          <ac:inkMkLst>
            <pc:docMk/>
            <pc:sldMk cId="822335189" sldId="418"/>
            <ac:inkMk id="326" creationId="{11A34F17-8A8F-4D0D-8BB5-C1AFD3B5D2BB}"/>
          </ac:inkMkLst>
        </pc:inkChg>
        <pc:inkChg chg="mod">
          <ac:chgData name="仁園 呂" userId="eef67f80-1e14-4c90-a22b-aad4575b3ef9" providerId="ADAL" clId="{FC75A137-0438-4E64-A2F8-CF022979D0B8}" dt="2020-06-22T13:36:02.715" v="1693"/>
          <ac:inkMkLst>
            <pc:docMk/>
            <pc:sldMk cId="822335189" sldId="418"/>
            <ac:inkMk id="328" creationId="{1B98ED73-1C74-4FDE-BF2A-6827EACB8AA8}"/>
          </ac:inkMkLst>
        </pc:inkChg>
        <pc:inkChg chg="mod">
          <ac:chgData name="仁園 呂" userId="eef67f80-1e14-4c90-a22b-aad4575b3ef9" providerId="ADAL" clId="{FC75A137-0438-4E64-A2F8-CF022979D0B8}" dt="2020-06-22T13:36:02.715" v="1693"/>
          <ac:inkMkLst>
            <pc:docMk/>
            <pc:sldMk cId="822335189" sldId="418"/>
            <ac:inkMk id="329" creationId="{61F063FA-A18A-4506-97F9-CC0E3A1A498F}"/>
          </ac:inkMkLst>
        </pc:inkChg>
        <pc:inkChg chg="mod">
          <ac:chgData name="仁園 呂" userId="eef67f80-1e14-4c90-a22b-aad4575b3ef9" providerId="ADAL" clId="{FC75A137-0438-4E64-A2F8-CF022979D0B8}" dt="2020-06-22T13:36:02.715" v="1693"/>
          <ac:inkMkLst>
            <pc:docMk/>
            <pc:sldMk cId="822335189" sldId="418"/>
            <ac:inkMk id="330" creationId="{1402A108-4102-4DA1-BB26-2FE666C1CA8A}"/>
          </ac:inkMkLst>
        </pc:inkChg>
        <pc:inkChg chg="mod">
          <ac:chgData name="仁園 呂" userId="eef67f80-1e14-4c90-a22b-aad4575b3ef9" providerId="ADAL" clId="{FC75A137-0438-4E64-A2F8-CF022979D0B8}" dt="2020-06-22T13:36:02.715" v="1693"/>
          <ac:inkMkLst>
            <pc:docMk/>
            <pc:sldMk cId="822335189" sldId="418"/>
            <ac:inkMk id="331" creationId="{4F8BB5AD-E977-4F87-805A-0D7E87A720EA}"/>
          </ac:inkMkLst>
        </pc:inkChg>
        <pc:inkChg chg="mod">
          <ac:chgData name="仁園 呂" userId="eef67f80-1e14-4c90-a22b-aad4575b3ef9" providerId="ADAL" clId="{FC75A137-0438-4E64-A2F8-CF022979D0B8}" dt="2020-06-22T13:36:02.715" v="1693"/>
          <ac:inkMkLst>
            <pc:docMk/>
            <pc:sldMk cId="822335189" sldId="418"/>
            <ac:inkMk id="332" creationId="{EBA07856-8E2F-4756-8CD9-BFE356241E1F}"/>
          </ac:inkMkLst>
        </pc:inkChg>
        <pc:inkChg chg="mod">
          <ac:chgData name="仁園 呂" userId="eef67f80-1e14-4c90-a22b-aad4575b3ef9" providerId="ADAL" clId="{FC75A137-0438-4E64-A2F8-CF022979D0B8}" dt="2020-06-22T13:36:09.438" v="1694"/>
          <ac:inkMkLst>
            <pc:docMk/>
            <pc:sldMk cId="822335189" sldId="418"/>
            <ac:inkMk id="334" creationId="{4B0B222A-1A60-4B1C-AF2F-C01DD41C1A78}"/>
          </ac:inkMkLst>
        </pc:inkChg>
        <pc:inkChg chg="mod">
          <ac:chgData name="仁園 呂" userId="eef67f80-1e14-4c90-a22b-aad4575b3ef9" providerId="ADAL" clId="{FC75A137-0438-4E64-A2F8-CF022979D0B8}" dt="2020-06-22T13:36:09.438" v="1694"/>
          <ac:inkMkLst>
            <pc:docMk/>
            <pc:sldMk cId="822335189" sldId="418"/>
            <ac:inkMk id="335" creationId="{5D43C650-C2F4-4703-BAC2-999C369B7E71}"/>
          </ac:inkMkLst>
        </pc:inkChg>
        <pc:inkChg chg="mod">
          <ac:chgData name="仁園 呂" userId="eef67f80-1e14-4c90-a22b-aad4575b3ef9" providerId="ADAL" clId="{FC75A137-0438-4E64-A2F8-CF022979D0B8}" dt="2020-06-22T13:36:09.438" v="1694"/>
          <ac:inkMkLst>
            <pc:docMk/>
            <pc:sldMk cId="822335189" sldId="418"/>
            <ac:inkMk id="336" creationId="{62A0A08F-918C-4324-BA58-5D544BB81AB1}"/>
          </ac:inkMkLst>
        </pc:inkChg>
        <pc:inkChg chg="mod">
          <ac:chgData name="仁園 呂" userId="eef67f80-1e14-4c90-a22b-aad4575b3ef9" providerId="ADAL" clId="{FC75A137-0438-4E64-A2F8-CF022979D0B8}" dt="2020-06-22T13:36:09.438" v="1694"/>
          <ac:inkMkLst>
            <pc:docMk/>
            <pc:sldMk cId="822335189" sldId="418"/>
            <ac:inkMk id="337" creationId="{476291C2-1F44-4A7C-A2E5-CF21BC17623D}"/>
          </ac:inkMkLst>
        </pc:inkChg>
        <pc:inkChg chg="mod">
          <ac:chgData name="仁園 呂" userId="eef67f80-1e14-4c90-a22b-aad4575b3ef9" providerId="ADAL" clId="{FC75A137-0438-4E64-A2F8-CF022979D0B8}" dt="2020-06-22T13:36:09.438" v="1694"/>
          <ac:inkMkLst>
            <pc:docMk/>
            <pc:sldMk cId="822335189" sldId="418"/>
            <ac:inkMk id="338" creationId="{3F24F4F4-8173-4385-BBAD-AD4399366AF0}"/>
          </ac:inkMkLst>
        </pc:inkChg>
        <pc:inkChg chg="mod">
          <ac:chgData name="仁園 呂" userId="eef67f80-1e14-4c90-a22b-aad4575b3ef9" providerId="ADAL" clId="{FC75A137-0438-4E64-A2F8-CF022979D0B8}" dt="2020-06-22T13:36:09.438" v="1694"/>
          <ac:inkMkLst>
            <pc:docMk/>
            <pc:sldMk cId="822335189" sldId="418"/>
            <ac:inkMk id="339" creationId="{6DE86AEE-A685-428B-8693-8E42933A0D02}"/>
          </ac:inkMkLst>
        </pc:inkChg>
        <pc:inkChg chg="mod">
          <ac:chgData name="仁園 呂" userId="eef67f80-1e14-4c90-a22b-aad4575b3ef9" providerId="ADAL" clId="{FC75A137-0438-4E64-A2F8-CF022979D0B8}" dt="2020-06-22T13:36:09.438" v="1694"/>
          <ac:inkMkLst>
            <pc:docMk/>
            <pc:sldMk cId="822335189" sldId="418"/>
            <ac:inkMk id="340" creationId="{D3A5DBE6-8AF9-4475-A7C9-A36A945E14BC}"/>
          </ac:inkMkLst>
        </pc:inkChg>
        <pc:inkChg chg="mod">
          <ac:chgData name="仁園 呂" userId="eef67f80-1e14-4c90-a22b-aad4575b3ef9" providerId="ADAL" clId="{FC75A137-0438-4E64-A2F8-CF022979D0B8}" dt="2020-06-22T13:36:09.438" v="1694"/>
          <ac:inkMkLst>
            <pc:docMk/>
            <pc:sldMk cId="822335189" sldId="418"/>
            <ac:inkMk id="341" creationId="{F84CE82D-03BD-44FB-BAD7-A89676ED9BDC}"/>
          </ac:inkMkLst>
        </pc:inkChg>
        <pc:inkChg chg="mod">
          <ac:chgData name="仁園 呂" userId="eef67f80-1e14-4c90-a22b-aad4575b3ef9" providerId="ADAL" clId="{FC75A137-0438-4E64-A2F8-CF022979D0B8}" dt="2020-06-22T13:36:09.438" v="1694"/>
          <ac:inkMkLst>
            <pc:docMk/>
            <pc:sldMk cId="822335189" sldId="418"/>
            <ac:inkMk id="342" creationId="{8153C393-E9B1-44EE-BCC9-EAF96DFB44EF}"/>
          </ac:inkMkLst>
        </pc:inkChg>
        <pc:inkChg chg="mod">
          <ac:chgData name="仁園 呂" userId="eef67f80-1e14-4c90-a22b-aad4575b3ef9" providerId="ADAL" clId="{FC75A137-0438-4E64-A2F8-CF022979D0B8}" dt="2020-06-22T13:36:09.438" v="1694"/>
          <ac:inkMkLst>
            <pc:docMk/>
            <pc:sldMk cId="822335189" sldId="418"/>
            <ac:inkMk id="343" creationId="{594BC796-EB88-4B97-960D-482D1A75DD29}"/>
          </ac:inkMkLst>
        </pc:inkChg>
        <pc:inkChg chg="mod">
          <ac:chgData name="仁園 呂" userId="eef67f80-1e14-4c90-a22b-aad4575b3ef9" providerId="ADAL" clId="{FC75A137-0438-4E64-A2F8-CF022979D0B8}" dt="2020-06-22T13:36:09.438" v="1694"/>
          <ac:inkMkLst>
            <pc:docMk/>
            <pc:sldMk cId="822335189" sldId="418"/>
            <ac:inkMk id="344" creationId="{F2C8B456-4A45-4E0A-A663-2CE2352A9580}"/>
          </ac:inkMkLst>
        </pc:inkChg>
        <pc:inkChg chg="mod">
          <ac:chgData name="仁園 呂" userId="eef67f80-1e14-4c90-a22b-aad4575b3ef9" providerId="ADAL" clId="{FC75A137-0438-4E64-A2F8-CF022979D0B8}" dt="2020-06-22T13:36:36.752" v="1695"/>
          <ac:inkMkLst>
            <pc:docMk/>
            <pc:sldMk cId="822335189" sldId="418"/>
            <ac:inkMk id="348" creationId="{F52C6961-8B2E-4CD6-8546-1F1FA53E4A7F}"/>
          </ac:inkMkLst>
        </pc:inkChg>
        <pc:inkChg chg="mod">
          <ac:chgData name="仁園 呂" userId="eef67f80-1e14-4c90-a22b-aad4575b3ef9" providerId="ADAL" clId="{FC75A137-0438-4E64-A2F8-CF022979D0B8}" dt="2020-06-22T13:36:36.752" v="1695"/>
          <ac:inkMkLst>
            <pc:docMk/>
            <pc:sldMk cId="822335189" sldId="418"/>
            <ac:inkMk id="349" creationId="{2C16598C-89F7-491D-9EB8-0C878E2A81EA}"/>
          </ac:inkMkLst>
        </pc:inkChg>
        <pc:inkChg chg="mod">
          <ac:chgData name="仁園 呂" userId="eef67f80-1e14-4c90-a22b-aad4575b3ef9" providerId="ADAL" clId="{FC75A137-0438-4E64-A2F8-CF022979D0B8}" dt="2020-06-22T13:36:36.752" v="1695"/>
          <ac:inkMkLst>
            <pc:docMk/>
            <pc:sldMk cId="822335189" sldId="418"/>
            <ac:inkMk id="350" creationId="{F054670C-DEDE-44FE-8F3F-D8F7EB5AE57A}"/>
          </ac:inkMkLst>
        </pc:inkChg>
        <pc:inkChg chg="mod">
          <ac:chgData name="仁園 呂" userId="eef67f80-1e14-4c90-a22b-aad4575b3ef9" providerId="ADAL" clId="{FC75A137-0438-4E64-A2F8-CF022979D0B8}" dt="2020-06-22T13:36:36.752" v="1695"/>
          <ac:inkMkLst>
            <pc:docMk/>
            <pc:sldMk cId="822335189" sldId="418"/>
            <ac:inkMk id="351" creationId="{0010E110-32A7-4EB4-B452-989A80242002}"/>
          </ac:inkMkLst>
        </pc:inkChg>
        <pc:inkChg chg="mod">
          <ac:chgData name="仁園 呂" userId="eef67f80-1e14-4c90-a22b-aad4575b3ef9" providerId="ADAL" clId="{FC75A137-0438-4E64-A2F8-CF022979D0B8}" dt="2020-06-22T13:36:36.752" v="1695"/>
          <ac:inkMkLst>
            <pc:docMk/>
            <pc:sldMk cId="822335189" sldId="418"/>
            <ac:inkMk id="352" creationId="{A51F2133-1257-4001-9558-9BC5A494A81A}"/>
          </ac:inkMkLst>
        </pc:inkChg>
        <pc:inkChg chg="mod">
          <ac:chgData name="仁園 呂" userId="eef67f80-1e14-4c90-a22b-aad4575b3ef9" providerId="ADAL" clId="{FC75A137-0438-4E64-A2F8-CF022979D0B8}" dt="2020-06-22T13:36:36.752" v="1695"/>
          <ac:inkMkLst>
            <pc:docMk/>
            <pc:sldMk cId="822335189" sldId="418"/>
            <ac:inkMk id="353" creationId="{D5459194-0B55-4971-B058-94280E089755}"/>
          </ac:inkMkLst>
        </pc:inkChg>
        <pc:inkChg chg="mod">
          <ac:chgData name="仁園 呂" userId="eef67f80-1e14-4c90-a22b-aad4575b3ef9" providerId="ADAL" clId="{FC75A137-0438-4E64-A2F8-CF022979D0B8}" dt="2020-06-22T13:36:36.752" v="1695"/>
          <ac:inkMkLst>
            <pc:docMk/>
            <pc:sldMk cId="822335189" sldId="418"/>
            <ac:inkMk id="355" creationId="{84D840C3-F250-453E-9B00-66786CCE615F}"/>
          </ac:inkMkLst>
        </pc:inkChg>
        <pc:inkChg chg="mod">
          <ac:chgData name="仁園 呂" userId="eef67f80-1e14-4c90-a22b-aad4575b3ef9" providerId="ADAL" clId="{FC75A137-0438-4E64-A2F8-CF022979D0B8}" dt="2020-06-22T13:36:36.752" v="1695"/>
          <ac:inkMkLst>
            <pc:docMk/>
            <pc:sldMk cId="822335189" sldId="418"/>
            <ac:inkMk id="356" creationId="{282A81D7-71A7-433A-BB6B-4FB85C4FF1DD}"/>
          </ac:inkMkLst>
        </pc:inkChg>
        <pc:inkChg chg="mod">
          <ac:chgData name="仁園 呂" userId="eef67f80-1e14-4c90-a22b-aad4575b3ef9" providerId="ADAL" clId="{FC75A137-0438-4E64-A2F8-CF022979D0B8}" dt="2020-06-22T13:36:36.752" v="1695"/>
          <ac:inkMkLst>
            <pc:docMk/>
            <pc:sldMk cId="822335189" sldId="418"/>
            <ac:inkMk id="357" creationId="{B3A2A368-1C02-47D5-9B68-09E8A19883F9}"/>
          </ac:inkMkLst>
        </pc:inkChg>
        <pc:inkChg chg="mod">
          <ac:chgData name="仁園 呂" userId="eef67f80-1e14-4c90-a22b-aad4575b3ef9" providerId="ADAL" clId="{FC75A137-0438-4E64-A2F8-CF022979D0B8}" dt="2020-06-22T13:36:36.752" v="1695"/>
          <ac:inkMkLst>
            <pc:docMk/>
            <pc:sldMk cId="822335189" sldId="418"/>
            <ac:inkMk id="358" creationId="{3569D786-C127-4DBE-8F75-0AAFA5F4E958}"/>
          </ac:inkMkLst>
        </pc:inkChg>
        <pc:inkChg chg="mod">
          <ac:chgData name="仁園 呂" userId="eef67f80-1e14-4c90-a22b-aad4575b3ef9" providerId="ADAL" clId="{FC75A137-0438-4E64-A2F8-CF022979D0B8}" dt="2020-06-22T13:37:17.237" v="1696"/>
          <ac:inkMkLst>
            <pc:docMk/>
            <pc:sldMk cId="822335189" sldId="418"/>
            <ac:inkMk id="363" creationId="{27D191FD-38D7-4795-A097-B20D39998D4D}"/>
          </ac:inkMkLst>
        </pc:inkChg>
        <pc:inkChg chg="mod">
          <ac:chgData name="仁園 呂" userId="eef67f80-1e14-4c90-a22b-aad4575b3ef9" providerId="ADAL" clId="{FC75A137-0438-4E64-A2F8-CF022979D0B8}" dt="2020-06-22T13:37:17.237" v="1696"/>
          <ac:inkMkLst>
            <pc:docMk/>
            <pc:sldMk cId="822335189" sldId="418"/>
            <ac:inkMk id="364" creationId="{D499F67C-0577-4AB5-A35B-040AE67C345C}"/>
          </ac:inkMkLst>
        </pc:inkChg>
        <pc:inkChg chg="mod">
          <ac:chgData name="仁園 呂" userId="eef67f80-1e14-4c90-a22b-aad4575b3ef9" providerId="ADAL" clId="{FC75A137-0438-4E64-A2F8-CF022979D0B8}" dt="2020-06-22T13:37:17.237" v="1696"/>
          <ac:inkMkLst>
            <pc:docMk/>
            <pc:sldMk cId="822335189" sldId="418"/>
            <ac:inkMk id="365" creationId="{D479FD82-4475-4405-87E5-324182DEA9D1}"/>
          </ac:inkMkLst>
        </pc:inkChg>
        <pc:inkChg chg="mod">
          <ac:chgData name="仁園 呂" userId="eef67f80-1e14-4c90-a22b-aad4575b3ef9" providerId="ADAL" clId="{FC75A137-0438-4E64-A2F8-CF022979D0B8}" dt="2020-06-22T13:37:17.237" v="1696"/>
          <ac:inkMkLst>
            <pc:docMk/>
            <pc:sldMk cId="822335189" sldId="418"/>
            <ac:inkMk id="366" creationId="{0041841F-ABB7-4B63-9E3E-061750906395}"/>
          </ac:inkMkLst>
        </pc:inkChg>
        <pc:inkChg chg="mod">
          <ac:chgData name="仁園 呂" userId="eef67f80-1e14-4c90-a22b-aad4575b3ef9" providerId="ADAL" clId="{FC75A137-0438-4E64-A2F8-CF022979D0B8}" dt="2020-06-22T13:37:17.237" v="1696"/>
          <ac:inkMkLst>
            <pc:docMk/>
            <pc:sldMk cId="822335189" sldId="418"/>
            <ac:inkMk id="367" creationId="{ACF07D7B-0572-441D-B186-07452CA880E6}"/>
          </ac:inkMkLst>
        </pc:inkChg>
        <pc:inkChg chg="mod">
          <ac:chgData name="仁園 呂" userId="eef67f80-1e14-4c90-a22b-aad4575b3ef9" providerId="ADAL" clId="{FC75A137-0438-4E64-A2F8-CF022979D0B8}" dt="2020-06-22T13:37:17.237" v="1696"/>
          <ac:inkMkLst>
            <pc:docMk/>
            <pc:sldMk cId="822335189" sldId="418"/>
            <ac:inkMk id="368" creationId="{F619E6A3-FAE4-402E-A690-95A178E595FA}"/>
          </ac:inkMkLst>
        </pc:inkChg>
        <pc:inkChg chg="mod">
          <ac:chgData name="仁園 呂" userId="eef67f80-1e14-4c90-a22b-aad4575b3ef9" providerId="ADAL" clId="{FC75A137-0438-4E64-A2F8-CF022979D0B8}" dt="2020-06-22T13:37:17.237" v="1696"/>
          <ac:inkMkLst>
            <pc:docMk/>
            <pc:sldMk cId="822335189" sldId="418"/>
            <ac:inkMk id="369" creationId="{B74BB70A-77C7-4D94-9381-24CF61A97FE9}"/>
          </ac:inkMkLst>
        </pc:inkChg>
        <pc:inkChg chg="mod">
          <ac:chgData name="仁園 呂" userId="eef67f80-1e14-4c90-a22b-aad4575b3ef9" providerId="ADAL" clId="{FC75A137-0438-4E64-A2F8-CF022979D0B8}" dt="2020-06-22T13:37:20.733" v="1697"/>
          <ac:inkMkLst>
            <pc:docMk/>
            <pc:sldMk cId="822335189" sldId="418"/>
            <ac:inkMk id="372" creationId="{F4C70514-B081-4913-81C1-B5BE90B580E5}"/>
          </ac:inkMkLst>
        </pc:inkChg>
        <pc:inkChg chg="mod">
          <ac:chgData name="仁園 呂" userId="eef67f80-1e14-4c90-a22b-aad4575b3ef9" providerId="ADAL" clId="{FC75A137-0438-4E64-A2F8-CF022979D0B8}" dt="2020-06-22T13:37:20.733" v="1697"/>
          <ac:inkMkLst>
            <pc:docMk/>
            <pc:sldMk cId="822335189" sldId="418"/>
            <ac:inkMk id="373" creationId="{0951E34D-4A8B-459C-AC37-A6B57A98054D}"/>
          </ac:inkMkLst>
        </pc:inkChg>
        <pc:inkChg chg="mod">
          <ac:chgData name="仁園 呂" userId="eef67f80-1e14-4c90-a22b-aad4575b3ef9" providerId="ADAL" clId="{FC75A137-0438-4E64-A2F8-CF022979D0B8}" dt="2020-06-22T13:37:20.733" v="1697"/>
          <ac:inkMkLst>
            <pc:docMk/>
            <pc:sldMk cId="822335189" sldId="418"/>
            <ac:inkMk id="374" creationId="{1A46DE04-926C-425A-8CF0-A83248FC34C9}"/>
          </ac:inkMkLst>
        </pc:inkChg>
        <pc:inkChg chg="mod">
          <ac:chgData name="仁園 呂" userId="eef67f80-1e14-4c90-a22b-aad4575b3ef9" providerId="ADAL" clId="{FC75A137-0438-4E64-A2F8-CF022979D0B8}" dt="2020-06-22T13:37:20.733" v="1697"/>
          <ac:inkMkLst>
            <pc:docMk/>
            <pc:sldMk cId="822335189" sldId="418"/>
            <ac:inkMk id="375" creationId="{668FA339-6CC6-4238-903A-28F73B880262}"/>
          </ac:inkMkLst>
        </pc:inkChg>
        <pc:inkChg chg="mod">
          <ac:chgData name="仁園 呂" userId="eef67f80-1e14-4c90-a22b-aad4575b3ef9" providerId="ADAL" clId="{FC75A137-0438-4E64-A2F8-CF022979D0B8}" dt="2020-06-22T13:37:20.733" v="1697"/>
          <ac:inkMkLst>
            <pc:docMk/>
            <pc:sldMk cId="822335189" sldId="418"/>
            <ac:inkMk id="376" creationId="{09BBC248-9BDA-4966-B51D-7EA19571E7F8}"/>
          </ac:inkMkLst>
        </pc:inkChg>
        <pc:inkChg chg="mod">
          <ac:chgData name="仁園 呂" userId="eef67f80-1e14-4c90-a22b-aad4575b3ef9" providerId="ADAL" clId="{FC75A137-0438-4E64-A2F8-CF022979D0B8}" dt="2020-06-22T13:37:20.733" v="1697"/>
          <ac:inkMkLst>
            <pc:docMk/>
            <pc:sldMk cId="822335189" sldId="418"/>
            <ac:inkMk id="377" creationId="{0C38894C-56A0-455F-B305-9C361AD4572E}"/>
          </ac:inkMkLst>
        </pc:inkChg>
        <pc:inkChg chg="mod">
          <ac:chgData name="仁園 呂" userId="eef67f80-1e14-4c90-a22b-aad4575b3ef9" providerId="ADAL" clId="{FC75A137-0438-4E64-A2F8-CF022979D0B8}" dt="2020-06-22T13:37:34.419" v="1698"/>
          <ac:inkMkLst>
            <pc:docMk/>
            <pc:sldMk cId="822335189" sldId="418"/>
            <ac:inkMk id="380" creationId="{215C3463-7F6C-4579-BD17-426D14C63A2F}"/>
          </ac:inkMkLst>
        </pc:inkChg>
        <pc:inkChg chg="mod">
          <ac:chgData name="仁園 呂" userId="eef67f80-1e14-4c90-a22b-aad4575b3ef9" providerId="ADAL" clId="{FC75A137-0438-4E64-A2F8-CF022979D0B8}" dt="2020-06-22T13:37:34.419" v="1698"/>
          <ac:inkMkLst>
            <pc:docMk/>
            <pc:sldMk cId="822335189" sldId="418"/>
            <ac:inkMk id="381" creationId="{A551BDAA-9EE3-429C-91CE-A9066964E02E}"/>
          </ac:inkMkLst>
        </pc:inkChg>
        <pc:inkChg chg="mod">
          <ac:chgData name="仁園 呂" userId="eef67f80-1e14-4c90-a22b-aad4575b3ef9" providerId="ADAL" clId="{FC75A137-0438-4E64-A2F8-CF022979D0B8}" dt="2020-06-22T13:37:34.419" v="1698"/>
          <ac:inkMkLst>
            <pc:docMk/>
            <pc:sldMk cId="822335189" sldId="418"/>
            <ac:inkMk id="382" creationId="{43A0FB24-5F99-4C8A-9FFA-408076194AFB}"/>
          </ac:inkMkLst>
        </pc:inkChg>
        <pc:inkChg chg="mod">
          <ac:chgData name="仁園 呂" userId="eef67f80-1e14-4c90-a22b-aad4575b3ef9" providerId="ADAL" clId="{FC75A137-0438-4E64-A2F8-CF022979D0B8}" dt="2020-06-22T13:37:34.419" v="1698"/>
          <ac:inkMkLst>
            <pc:docMk/>
            <pc:sldMk cId="822335189" sldId="418"/>
            <ac:inkMk id="383" creationId="{C25E65CC-6CE0-4222-8519-89363F263B0A}"/>
          </ac:inkMkLst>
        </pc:inkChg>
        <pc:inkChg chg="mod">
          <ac:chgData name="仁園 呂" userId="eef67f80-1e14-4c90-a22b-aad4575b3ef9" providerId="ADAL" clId="{FC75A137-0438-4E64-A2F8-CF022979D0B8}" dt="2020-06-22T13:37:34.419" v="1698"/>
          <ac:inkMkLst>
            <pc:docMk/>
            <pc:sldMk cId="822335189" sldId="418"/>
            <ac:inkMk id="384" creationId="{E4602750-9FCF-4F58-AF14-EEC5BF11B80E}"/>
          </ac:inkMkLst>
        </pc:inkChg>
        <pc:inkChg chg="mod">
          <ac:chgData name="仁園 呂" userId="eef67f80-1e14-4c90-a22b-aad4575b3ef9" providerId="ADAL" clId="{FC75A137-0438-4E64-A2F8-CF022979D0B8}" dt="2020-06-22T13:37:34.419" v="1698"/>
          <ac:inkMkLst>
            <pc:docMk/>
            <pc:sldMk cId="822335189" sldId="418"/>
            <ac:inkMk id="385" creationId="{998CB36B-256D-4C94-BB95-0784DFFF4328}"/>
          </ac:inkMkLst>
        </pc:inkChg>
        <pc:inkChg chg="mod">
          <ac:chgData name="仁園 呂" userId="eef67f80-1e14-4c90-a22b-aad4575b3ef9" providerId="ADAL" clId="{FC75A137-0438-4E64-A2F8-CF022979D0B8}" dt="2020-06-22T13:37:34.419" v="1698"/>
          <ac:inkMkLst>
            <pc:docMk/>
            <pc:sldMk cId="822335189" sldId="418"/>
            <ac:inkMk id="386" creationId="{3322E1BC-E043-4003-83BB-6B7C05E293FE}"/>
          </ac:inkMkLst>
        </pc:inkChg>
        <pc:inkChg chg="mod">
          <ac:chgData name="仁園 呂" userId="eef67f80-1e14-4c90-a22b-aad4575b3ef9" providerId="ADAL" clId="{FC75A137-0438-4E64-A2F8-CF022979D0B8}" dt="2020-06-22T13:37:34.419" v="1698"/>
          <ac:inkMkLst>
            <pc:docMk/>
            <pc:sldMk cId="822335189" sldId="418"/>
            <ac:inkMk id="387" creationId="{84E11CBD-E5CB-45E6-93B5-1978F387C86F}"/>
          </ac:inkMkLst>
        </pc:inkChg>
        <pc:inkChg chg="mod">
          <ac:chgData name="仁園 呂" userId="eef67f80-1e14-4c90-a22b-aad4575b3ef9" providerId="ADAL" clId="{FC75A137-0438-4E64-A2F8-CF022979D0B8}" dt="2020-06-22T13:37:34.419" v="1698"/>
          <ac:inkMkLst>
            <pc:docMk/>
            <pc:sldMk cId="822335189" sldId="418"/>
            <ac:inkMk id="388" creationId="{DD956A96-0B11-4D96-A43E-E9789AAF0B72}"/>
          </ac:inkMkLst>
        </pc:inkChg>
        <pc:inkChg chg="mod">
          <ac:chgData name="仁園 呂" userId="eef67f80-1e14-4c90-a22b-aad4575b3ef9" providerId="ADAL" clId="{FC75A137-0438-4E64-A2F8-CF022979D0B8}" dt="2020-06-22T13:37:34.419" v="1698"/>
          <ac:inkMkLst>
            <pc:docMk/>
            <pc:sldMk cId="822335189" sldId="418"/>
            <ac:inkMk id="389" creationId="{9F2FB94C-56FA-4C16-9D09-849C7201F1E1}"/>
          </ac:inkMkLst>
        </pc:inkChg>
        <pc:inkChg chg="mod">
          <ac:chgData name="仁園 呂" userId="eef67f80-1e14-4c90-a22b-aad4575b3ef9" providerId="ADAL" clId="{FC75A137-0438-4E64-A2F8-CF022979D0B8}" dt="2020-06-22T13:37:34.419" v="1698"/>
          <ac:inkMkLst>
            <pc:docMk/>
            <pc:sldMk cId="822335189" sldId="418"/>
            <ac:inkMk id="390" creationId="{9D22CFFB-2FE8-499D-B047-9283F3D9265B}"/>
          </ac:inkMkLst>
        </pc:inkChg>
        <pc:inkChg chg="mod">
          <ac:chgData name="仁園 呂" userId="eef67f80-1e14-4c90-a22b-aad4575b3ef9" providerId="ADAL" clId="{FC75A137-0438-4E64-A2F8-CF022979D0B8}" dt="2020-06-22T13:37:34.419" v="1698"/>
          <ac:inkMkLst>
            <pc:docMk/>
            <pc:sldMk cId="822335189" sldId="418"/>
            <ac:inkMk id="391" creationId="{7867C7CF-AEF4-4D12-A815-DC14FD7093B7}"/>
          </ac:inkMkLst>
        </pc:inkChg>
        <pc:inkChg chg="mod">
          <ac:chgData name="仁園 呂" userId="eef67f80-1e14-4c90-a22b-aad4575b3ef9" providerId="ADAL" clId="{FC75A137-0438-4E64-A2F8-CF022979D0B8}" dt="2020-06-22T13:37:34.419" v="1698"/>
          <ac:inkMkLst>
            <pc:docMk/>
            <pc:sldMk cId="822335189" sldId="418"/>
            <ac:inkMk id="392" creationId="{EBFCF027-5007-4F5A-9ED7-C8EE8E760237}"/>
          </ac:inkMkLst>
        </pc:inkChg>
        <pc:inkChg chg="mod">
          <ac:chgData name="仁園 呂" userId="eef67f80-1e14-4c90-a22b-aad4575b3ef9" providerId="ADAL" clId="{FC75A137-0438-4E64-A2F8-CF022979D0B8}" dt="2020-06-22T13:37:45.667" v="1700"/>
          <ac:inkMkLst>
            <pc:docMk/>
            <pc:sldMk cId="822335189" sldId="418"/>
            <ac:inkMk id="395" creationId="{AEC0A1BF-B199-4B59-B985-93A8DC01F380}"/>
          </ac:inkMkLst>
        </pc:inkChg>
        <pc:inkChg chg="mod">
          <ac:chgData name="仁園 呂" userId="eef67f80-1e14-4c90-a22b-aad4575b3ef9" providerId="ADAL" clId="{FC75A137-0438-4E64-A2F8-CF022979D0B8}" dt="2020-06-22T13:37:45.667" v="1700"/>
          <ac:inkMkLst>
            <pc:docMk/>
            <pc:sldMk cId="822335189" sldId="418"/>
            <ac:inkMk id="396" creationId="{6F8E7CD4-1CBC-4FA8-B882-972D4505EE68}"/>
          </ac:inkMkLst>
        </pc:inkChg>
        <pc:inkChg chg="mod">
          <ac:chgData name="仁園 呂" userId="eef67f80-1e14-4c90-a22b-aad4575b3ef9" providerId="ADAL" clId="{FC75A137-0438-4E64-A2F8-CF022979D0B8}" dt="2020-06-22T13:37:45.667" v="1700"/>
          <ac:inkMkLst>
            <pc:docMk/>
            <pc:sldMk cId="822335189" sldId="418"/>
            <ac:inkMk id="397" creationId="{F7321537-FD20-46E5-9EF2-6C9CB7CFCD4A}"/>
          </ac:inkMkLst>
        </pc:inkChg>
        <pc:inkChg chg="mod">
          <ac:chgData name="仁園 呂" userId="eef67f80-1e14-4c90-a22b-aad4575b3ef9" providerId="ADAL" clId="{FC75A137-0438-4E64-A2F8-CF022979D0B8}" dt="2020-06-22T13:37:45.667" v="1700"/>
          <ac:inkMkLst>
            <pc:docMk/>
            <pc:sldMk cId="822335189" sldId="418"/>
            <ac:inkMk id="398" creationId="{ED979E59-7FA6-429C-B7C1-B3A2DC9126EB}"/>
          </ac:inkMkLst>
        </pc:inkChg>
        <pc:inkChg chg="mod">
          <ac:chgData name="仁園 呂" userId="eef67f80-1e14-4c90-a22b-aad4575b3ef9" providerId="ADAL" clId="{FC75A137-0438-4E64-A2F8-CF022979D0B8}" dt="2020-06-22T13:37:45.667" v="1700"/>
          <ac:inkMkLst>
            <pc:docMk/>
            <pc:sldMk cId="822335189" sldId="418"/>
            <ac:inkMk id="399" creationId="{928E7BE9-3AB6-40A9-A952-E5042F85E125}"/>
          </ac:inkMkLst>
        </pc:inkChg>
        <pc:inkChg chg="mod">
          <ac:chgData name="仁園 呂" userId="eef67f80-1e14-4c90-a22b-aad4575b3ef9" providerId="ADAL" clId="{FC75A137-0438-4E64-A2F8-CF022979D0B8}" dt="2020-06-22T13:37:45.667" v="1700"/>
          <ac:inkMkLst>
            <pc:docMk/>
            <pc:sldMk cId="822335189" sldId="418"/>
            <ac:inkMk id="400" creationId="{C39B7C41-AE96-4C78-8046-E58FCA9D9527}"/>
          </ac:inkMkLst>
        </pc:inkChg>
        <pc:inkChg chg="mod">
          <ac:chgData name="仁園 呂" userId="eef67f80-1e14-4c90-a22b-aad4575b3ef9" providerId="ADAL" clId="{FC75A137-0438-4E64-A2F8-CF022979D0B8}" dt="2020-06-22T13:37:45.667" v="1700"/>
          <ac:inkMkLst>
            <pc:docMk/>
            <pc:sldMk cId="822335189" sldId="418"/>
            <ac:inkMk id="401" creationId="{B1D7603B-6AB1-4DB3-9449-83F4708455B7}"/>
          </ac:inkMkLst>
        </pc:inkChg>
        <pc:inkChg chg="mod">
          <ac:chgData name="仁園 呂" userId="eef67f80-1e14-4c90-a22b-aad4575b3ef9" providerId="ADAL" clId="{FC75A137-0438-4E64-A2F8-CF022979D0B8}" dt="2020-06-22T13:37:45.667" v="1700"/>
          <ac:inkMkLst>
            <pc:docMk/>
            <pc:sldMk cId="822335189" sldId="418"/>
            <ac:inkMk id="402" creationId="{6D6D3CD4-DC31-4E8B-8055-2F51AD0B8146}"/>
          </ac:inkMkLst>
        </pc:inkChg>
        <pc:inkChg chg="mod">
          <ac:chgData name="仁園 呂" userId="eef67f80-1e14-4c90-a22b-aad4575b3ef9" providerId="ADAL" clId="{FC75A137-0438-4E64-A2F8-CF022979D0B8}" dt="2020-06-22T13:37:45.667" v="1700"/>
          <ac:inkMkLst>
            <pc:docMk/>
            <pc:sldMk cId="822335189" sldId="418"/>
            <ac:inkMk id="403" creationId="{E60830A1-CCC9-4210-BEC3-2E08050D8810}"/>
          </ac:inkMkLst>
        </pc:inkChg>
        <pc:inkChg chg="mod">
          <ac:chgData name="仁園 呂" userId="eef67f80-1e14-4c90-a22b-aad4575b3ef9" providerId="ADAL" clId="{FC75A137-0438-4E64-A2F8-CF022979D0B8}" dt="2020-06-22T13:37:45.667" v="1700"/>
          <ac:inkMkLst>
            <pc:docMk/>
            <pc:sldMk cId="822335189" sldId="418"/>
            <ac:inkMk id="405" creationId="{73058EBE-3347-4D7B-BB6B-0BDA6188EC72}"/>
          </ac:inkMkLst>
        </pc:inkChg>
        <pc:inkChg chg="mod">
          <ac:chgData name="仁園 呂" userId="eef67f80-1e14-4c90-a22b-aad4575b3ef9" providerId="ADAL" clId="{FC75A137-0438-4E64-A2F8-CF022979D0B8}" dt="2020-06-22T13:37:45.667" v="1700"/>
          <ac:inkMkLst>
            <pc:docMk/>
            <pc:sldMk cId="822335189" sldId="418"/>
            <ac:inkMk id="406" creationId="{90A81FA3-BDD0-49A1-ACF0-3BE4C4A9DF9A}"/>
          </ac:inkMkLst>
        </pc:inkChg>
        <pc:inkChg chg="mod">
          <ac:chgData name="仁園 呂" userId="eef67f80-1e14-4c90-a22b-aad4575b3ef9" providerId="ADAL" clId="{FC75A137-0438-4E64-A2F8-CF022979D0B8}" dt="2020-06-22T13:37:45.667" v="1700"/>
          <ac:inkMkLst>
            <pc:docMk/>
            <pc:sldMk cId="822335189" sldId="418"/>
            <ac:inkMk id="407" creationId="{B5F6BFE9-0397-4F01-8837-5F9B7BB593D4}"/>
          </ac:inkMkLst>
        </pc:inkChg>
        <pc:inkChg chg="mod">
          <ac:chgData name="仁園 呂" userId="eef67f80-1e14-4c90-a22b-aad4575b3ef9" providerId="ADAL" clId="{FC75A137-0438-4E64-A2F8-CF022979D0B8}" dt="2020-06-22T13:37:45.667" v="1700"/>
          <ac:inkMkLst>
            <pc:docMk/>
            <pc:sldMk cId="822335189" sldId="418"/>
            <ac:inkMk id="408" creationId="{53D75085-285A-4DD3-A900-0B9E66B3CE1D}"/>
          </ac:inkMkLst>
        </pc:inkChg>
        <pc:inkChg chg="mod">
          <ac:chgData name="仁園 呂" userId="eef67f80-1e14-4c90-a22b-aad4575b3ef9" providerId="ADAL" clId="{FC75A137-0438-4E64-A2F8-CF022979D0B8}" dt="2020-06-22T13:37:45.667" v="1700"/>
          <ac:inkMkLst>
            <pc:docMk/>
            <pc:sldMk cId="822335189" sldId="418"/>
            <ac:inkMk id="409" creationId="{6E3E0FC2-FF41-47EE-99DD-2FDAE00C151C}"/>
          </ac:inkMkLst>
        </pc:inkChg>
        <pc:inkChg chg="mod">
          <ac:chgData name="仁園 呂" userId="eef67f80-1e14-4c90-a22b-aad4575b3ef9" providerId="ADAL" clId="{FC75A137-0438-4E64-A2F8-CF022979D0B8}" dt="2020-06-22T13:37:45.667" v="1700"/>
          <ac:inkMkLst>
            <pc:docMk/>
            <pc:sldMk cId="822335189" sldId="418"/>
            <ac:inkMk id="410" creationId="{44572D9E-BAA2-4AAF-B3CE-23D6D776BD33}"/>
          </ac:inkMkLst>
        </pc:inkChg>
        <pc:inkChg chg="mod">
          <ac:chgData name="仁園 呂" userId="eef67f80-1e14-4c90-a22b-aad4575b3ef9" providerId="ADAL" clId="{FC75A137-0438-4E64-A2F8-CF022979D0B8}" dt="2020-06-22T13:37:45.667" v="1700"/>
          <ac:inkMkLst>
            <pc:docMk/>
            <pc:sldMk cId="822335189" sldId="418"/>
            <ac:inkMk id="411" creationId="{EDDA490E-832E-44D3-A507-26687A41DA29}"/>
          </ac:inkMkLst>
        </pc:inkChg>
        <pc:inkChg chg="mod">
          <ac:chgData name="仁園 呂" userId="eef67f80-1e14-4c90-a22b-aad4575b3ef9" providerId="ADAL" clId="{FC75A137-0438-4E64-A2F8-CF022979D0B8}" dt="2020-06-22T13:37:45.667" v="1700"/>
          <ac:inkMkLst>
            <pc:docMk/>
            <pc:sldMk cId="822335189" sldId="418"/>
            <ac:inkMk id="412" creationId="{D1999163-566A-4513-86F8-559BF3FCB550}"/>
          </ac:inkMkLst>
        </pc:inkChg>
        <pc:inkChg chg="mod">
          <ac:chgData name="仁園 呂" userId="eef67f80-1e14-4c90-a22b-aad4575b3ef9" providerId="ADAL" clId="{FC75A137-0438-4E64-A2F8-CF022979D0B8}" dt="2020-06-22T13:37:45.667" v="1700"/>
          <ac:inkMkLst>
            <pc:docMk/>
            <pc:sldMk cId="822335189" sldId="418"/>
            <ac:inkMk id="413" creationId="{FF9F5CBD-17B9-449D-A2C8-E9B137828E95}"/>
          </ac:inkMkLst>
        </pc:inkChg>
        <pc:inkChg chg="mod">
          <ac:chgData name="仁園 呂" userId="eef67f80-1e14-4c90-a22b-aad4575b3ef9" providerId="ADAL" clId="{FC75A137-0438-4E64-A2F8-CF022979D0B8}" dt="2020-06-22T13:37:45.667" v="1700"/>
          <ac:inkMkLst>
            <pc:docMk/>
            <pc:sldMk cId="822335189" sldId="418"/>
            <ac:inkMk id="414" creationId="{BCCCB852-F9A9-4DAB-8D81-8D470ABC9216}"/>
          </ac:inkMkLst>
        </pc:inkChg>
        <pc:inkChg chg="mod">
          <ac:chgData name="仁園 呂" userId="eef67f80-1e14-4c90-a22b-aad4575b3ef9" providerId="ADAL" clId="{FC75A137-0438-4E64-A2F8-CF022979D0B8}" dt="2020-06-22T13:37:59.281" v="1701"/>
          <ac:inkMkLst>
            <pc:docMk/>
            <pc:sldMk cId="822335189" sldId="418"/>
            <ac:inkMk id="416" creationId="{E0FF0230-1D29-413B-A64B-A23E1CA1F4B0}"/>
          </ac:inkMkLst>
        </pc:inkChg>
        <pc:inkChg chg="mod">
          <ac:chgData name="仁園 呂" userId="eef67f80-1e14-4c90-a22b-aad4575b3ef9" providerId="ADAL" clId="{FC75A137-0438-4E64-A2F8-CF022979D0B8}" dt="2020-06-22T13:37:59.281" v="1701"/>
          <ac:inkMkLst>
            <pc:docMk/>
            <pc:sldMk cId="822335189" sldId="418"/>
            <ac:inkMk id="417" creationId="{88A7C684-8DCD-46D8-9D38-D3C53B1CB7D3}"/>
          </ac:inkMkLst>
        </pc:inkChg>
        <pc:inkChg chg="mod">
          <ac:chgData name="仁園 呂" userId="eef67f80-1e14-4c90-a22b-aad4575b3ef9" providerId="ADAL" clId="{FC75A137-0438-4E64-A2F8-CF022979D0B8}" dt="2020-06-22T13:37:59.281" v="1701"/>
          <ac:inkMkLst>
            <pc:docMk/>
            <pc:sldMk cId="822335189" sldId="418"/>
            <ac:inkMk id="418" creationId="{C0BA94FF-7A34-4A7A-ADD8-70EFED88EC8F}"/>
          </ac:inkMkLst>
        </pc:inkChg>
        <pc:inkChg chg="mod">
          <ac:chgData name="仁園 呂" userId="eef67f80-1e14-4c90-a22b-aad4575b3ef9" providerId="ADAL" clId="{FC75A137-0438-4E64-A2F8-CF022979D0B8}" dt="2020-06-22T13:37:59.281" v="1701"/>
          <ac:inkMkLst>
            <pc:docMk/>
            <pc:sldMk cId="822335189" sldId="418"/>
            <ac:inkMk id="419" creationId="{49ADB26C-F29F-48AA-A108-B54696DFB075}"/>
          </ac:inkMkLst>
        </pc:inkChg>
        <pc:inkChg chg="mod">
          <ac:chgData name="仁園 呂" userId="eef67f80-1e14-4c90-a22b-aad4575b3ef9" providerId="ADAL" clId="{FC75A137-0438-4E64-A2F8-CF022979D0B8}" dt="2020-06-22T13:37:59.281" v="1701"/>
          <ac:inkMkLst>
            <pc:docMk/>
            <pc:sldMk cId="822335189" sldId="418"/>
            <ac:inkMk id="420" creationId="{E033F2FB-55B6-4787-9EC3-571F46BB3E17}"/>
          </ac:inkMkLst>
        </pc:inkChg>
        <pc:inkChg chg="mod">
          <ac:chgData name="仁園 呂" userId="eef67f80-1e14-4c90-a22b-aad4575b3ef9" providerId="ADAL" clId="{FC75A137-0438-4E64-A2F8-CF022979D0B8}" dt="2020-06-22T13:37:59.281" v="1701"/>
          <ac:inkMkLst>
            <pc:docMk/>
            <pc:sldMk cId="822335189" sldId="418"/>
            <ac:inkMk id="421" creationId="{9F2E58ED-9E5C-457D-BEC8-98305B4AEA35}"/>
          </ac:inkMkLst>
        </pc:inkChg>
        <pc:inkChg chg="mod">
          <ac:chgData name="仁園 呂" userId="eef67f80-1e14-4c90-a22b-aad4575b3ef9" providerId="ADAL" clId="{FC75A137-0438-4E64-A2F8-CF022979D0B8}" dt="2020-06-22T13:37:59.281" v="1701"/>
          <ac:inkMkLst>
            <pc:docMk/>
            <pc:sldMk cId="822335189" sldId="418"/>
            <ac:inkMk id="422" creationId="{FC359D57-22AB-4356-9ECA-EA43510A1CD5}"/>
          </ac:inkMkLst>
        </pc:inkChg>
        <pc:inkChg chg="mod">
          <ac:chgData name="仁園 呂" userId="eef67f80-1e14-4c90-a22b-aad4575b3ef9" providerId="ADAL" clId="{FC75A137-0438-4E64-A2F8-CF022979D0B8}" dt="2020-06-22T13:37:59.281" v="1701"/>
          <ac:inkMkLst>
            <pc:docMk/>
            <pc:sldMk cId="822335189" sldId="418"/>
            <ac:inkMk id="423" creationId="{3D47A775-853C-42F7-9780-9718B52D32AF}"/>
          </ac:inkMkLst>
        </pc:inkChg>
        <pc:inkChg chg="mod">
          <ac:chgData name="仁園 呂" userId="eef67f80-1e14-4c90-a22b-aad4575b3ef9" providerId="ADAL" clId="{FC75A137-0438-4E64-A2F8-CF022979D0B8}" dt="2020-06-22T13:37:59.281" v="1701"/>
          <ac:inkMkLst>
            <pc:docMk/>
            <pc:sldMk cId="822335189" sldId="418"/>
            <ac:inkMk id="424" creationId="{0E7AFFB0-EC15-4073-8066-1139BC5F721E}"/>
          </ac:inkMkLst>
        </pc:inkChg>
        <pc:inkChg chg="mod">
          <ac:chgData name="仁園 呂" userId="eef67f80-1e14-4c90-a22b-aad4575b3ef9" providerId="ADAL" clId="{FC75A137-0438-4E64-A2F8-CF022979D0B8}" dt="2020-06-22T13:37:59.281" v="1701"/>
          <ac:inkMkLst>
            <pc:docMk/>
            <pc:sldMk cId="822335189" sldId="418"/>
            <ac:inkMk id="425" creationId="{3238EF9D-6F3C-4E39-8CCA-874C636F1EF3}"/>
          </ac:inkMkLst>
        </pc:inkChg>
        <pc:inkChg chg="mod">
          <ac:chgData name="仁園 呂" userId="eef67f80-1e14-4c90-a22b-aad4575b3ef9" providerId="ADAL" clId="{FC75A137-0438-4E64-A2F8-CF022979D0B8}" dt="2020-06-22T13:38:07.642" v="1702"/>
          <ac:inkMkLst>
            <pc:docMk/>
            <pc:sldMk cId="822335189" sldId="418"/>
            <ac:inkMk id="428" creationId="{BFBCC942-FF0A-4011-AAA7-8FD461D22E05}"/>
          </ac:inkMkLst>
        </pc:inkChg>
        <pc:inkChg chg="mod">
          <ac:chgData name="仁園 呂" userId="eef67f80-1e14-4c90-a22b-aad4575b3ef9" providerId="ADAL" clId="{FC75A137-0438-4E64-A2F8-CF022979D0B8}" dt="2020-06-22T13:38:07.642" v="1702"/>
          <ac:inkMkLst>
            <pc:docMk/>
            <pc:sldMk cId="822335189" sldId="418"/>
            <ac:inkMk id="429" creationId="{39434108-7FAC-4B5B-9E9B-2190D168A0F6}"/>
          </ac:inkMkLst>
        </pc:inkChg>
        <pc:inkChg chg="mod">
          <ac:chgData name="仁園 呂" userId="eef67f80-1e14-4c90-a22b-aad4575b3ef9" providerId="ADAL" clId="{FC75A137-0438-4E64-A2F8-CF022979D0B8}" dt="2020-06-22T13:38:07.642" v="1702"/>
          <ac:inkMkLst>
            <pc:docMk/>
            <pc:sldMk cId="822335189" sldId="418"/>
            <ac:inkMk id="430" creationId="{14178388-D279-477F-AEAC-71CD943BB529}"/>
          </ac:inkMkLst>
        </pc:inkChg>
        <pc:inkChg chg="mod">
          <ac:chgData name="仁園 呂" userId="eef67f80-1e14-4c90-a22b-aad4575b3ef9" providerId="ADAL" clId="{FC75A137-0438-4E64-A2F8-CF022979D0B8}" dt="2020-06-22T13:38:07.642" v="1702"/>
          <ac:inkMkLst>
            <pc:docMk/>
            <pc:sldMk cId="822335189" sldId="418"/>
            <ac:inkMk id="431" creationId="{06B2E400-368E-4A7D-A913-68838B685496}"/>
          </ac:inkMkLst>
        </pc:inkChg>
        <pc:inkChg chg="mod">
          <ac:chgData name="仁園 呂" userId="eef67f80-1e14-4c90-a22b-aad4575b3ef9" providerId="ADAL" clId="{FC75A137-0438-4E64-A2F8-CF022979D0B8}" dt="2020-06-22T13:38:07.642" v="1702"/>
          <ac:inkMkLst>
            <pc:docMk/>
            <pc:sldMk cId="822335189" sldId="418"/>
            <ac:inkMk id="432" creationId="{F82C0979-8D0D-420E-9E2C-C132594BE8E1}"/>
          </ac:inkMkLst>
        </pc:inkChg>
        <pc:inkChg chg="mod">
          <ac:chgData name="仁園 呂" userId="eef67f80-1e14-4c90-a22b-aad4575b3ef9" providerId="ADAL" clId="{FC75A137-0438-4E64-A2F8-CF022979D0B8}" dt="2020-06-22T13:38:07.642" v="1702"/>
          <ac:inkMkLst>
            <pc:docMk/>
            <pc:sldMk cId="822335189" sldId="418"/>
            <ac:inkMk id="433" creationId="{477896B0-CB9B-4771-BEA4-967F3B755272}"/>
          </ac:inkMkLst>
        </pc:inkChg>
        <pc:inkChg chg="mod">
          <ac:chgData name="仁園 呂" userId="eef67f80-1e14-4c90-a22b-aad4575b3ef9" providerId="ADAL" clId="{FC75A137-0438-4E64-A2F8-CF022979D0B8}" dt="2020-06-22T13:38:07.642" v="1702"/>
          <ac:inkMkLst>
            <pc:docMk/>
            <pc:sldMk cId="822335189" sldId="418"/>
            <ac:inkMk id="434" creationId="{CE68E1DB-CE4B-415B-84AF-2718318DC6FC}"/>
          </ac:inkMkLst>
        </pc:inkChg>
        <pc:inkChg chg="mod">
          <ac:chgData name="仁園 呂" userId="eef67f80-1e14-4c90-a22b-aad4575b3ef9" providerId="ADAL" clId="{FC75A137-0438-4E64-A2F8-CF022979D0B8}" dt="2020-06-22T13:38:07.642" v="1702"/>
          <ac:inkMkLst>
            <pc:docMk/>
            <pc:sldMk cId="822335189" sldId="418"/>
            <ac:inkMk id="435" creationId="{AAF92ACB-7B47-48E4-9399-987FD122E000}"/>
          </ac:inkMkLst>
        </pc:inkChg>
        <pc:inkChg chg="mod">
          <ac:chgData name="仁園 呂" userId="eef67f80-1e14-4c90-a22b-aad4575b3ef9" providerId="ADAL" clId="{FC75A137-0438-4E64-A2F8-CF022979D0B8}" dt="2020-06-22T13:38:07.642" v="1702"/>
          <ac:inkMkLst>
            <pc:docMk/>
            <pc:sldMk cId="822335189" sldId="418"/>
            <ac:inkMk id="436" creationId="{4D0CB3D6-3026-4399-B3C7-7A4194C5952A}"/>
          </ac:inkMkLst>
        </pc:inkChg>
        <pc:inkChg chg="mod">
          <ac:chgData name="仁園 呂" userId="eef67f80-1e14-4c90-a22b-aad4575b3ef9" providerId="ADAL" clId="{FC75A137-0438-4E64-A2F8-CF022979D0B8}" dt="2020-06-22T13:38:07.642" v="1702"/>
          <ac:inkMkLst>
            <pc:docMk/>
            <pc:sldMk cId="822335189" sldId="418"/>
            <ac:inkMk id="437" creationId="{2955024B-1EE2-4F51-9F86-A2BAC10F437F}"/>
          </ac:inkMkLst>
        </pc:inkChg>
        <pc:inkChg chg="mod">
          <ac:chgData name="仁園 呂" userId="eef67f80-1e14-4c90-a22b-aad4575b3ef9" providerId="ADAL" clId="{FC75A137-0438-4E64-A2F8-CF022979D0B8}" dt="2020-06-22T13:38:07.642" v="1702"/>
          <ac:inkMkLst>
            <pc:docMk/>
            <pc:sldMk cId="822335189" sldId="418"/>
            <ac:inkMk id="438" creationId="{A1ACB42F-2F66-4DEF-AAAD-A47FFC2D02DA}"/>
          </ac:inkMkLst>
        </pc:inkChg>
        <pc:inkChg chg="mod">
          <ac:chgData name="仁園 呂" userId="eef67f80-1e14-4c90-a22b-aad4575b3ef9" providerId="ADAL" clId="{FC75A137-0438-4E64-A2F8-CF022979D0B8}" dt="2020-06-22T13:38:07.642" v="1702"/>
          <ac:inkMkLst>
            <pc:docMk/>
            <pc:sldMk cId="822335189" sldId="418"/>
            <ac:inkMk id="439" creationId="{FD299900-5586-4CD8-AD8A-3CEBC2EC1399}"/>
          </ac:inkMkLst>
        </pc:inkChg>
        <pc:inkChg chg="mod">
          <ac:chgData name="仁園 呂" userId="eef67f80-1e14-4c90-a22b-aad4575b3ef9" providerId="ADAL" clId="{FC75A137-0438-4E64-A2F8-CF022979D0B8}" dt="2020-06-22T13:38:07.642" v="1702"/>
          <ac:inkMkLst>
            <pc:docMk/>
            <pc:sldMk cId="822335189" sldId="418"/>
            <ac:inkMk id="440" creationId="{90C73868-9011-4029-8114-69114C6FAC94}"/>
          </ac:inkMkLst>
        </pc:inkChg>
        <pc:inkChg chg="mod">
          <ac:chgData name="仁園 呂" userId="eef67f80-1e14-4c90-a22b-aad4575b3ef9" providerId="ADAL" clId="{FC75A137-0438-4E64-A2F8-CF022979D0B8}" dt="2020-06-22T13:38:07.642" v="1702"/>
          <ac:inkMkLst>
            <pc:docMk/>
            <pc:sldMk cId="822335189" sldId="418"/>
            <ac:inkMk id="441" creationId="{7C0A4BE0-A2D6-4121-A520-59927AAB97E0}"/>
          </ac:inkMkLst>
        </pc:inkChg>
        <pc:inkChg chg="mod">
          <ac:chgData name="仁園 呂" userId="eef67f80-1e14-4c90-a22b-aad4575b3ef9" providerId="ADAL" clId="{FC75A137-0438-4E64-A2F8-CF022979D0B8}" dt="2020-06-22T13:38:07.642" v="1702"/>
          <ac:inkMkLst>
            <pc:docMk/>
            <pc:sldMk cId="822335189" sldId="418"/>
            <ac:inkMk id="442" creationId="{ECED7BF5-06A5-4080-9114-475C5D567CDD}"/>
          </ac:inkMkLst>
        </pc:inkChg>
        <pc:inkChg chg="mod">
          <ac:chgData name="仁園 呂" userId="eef67f80-1e14-4c90-a22b-aad4575b3ef9" providerId="ADAL" clId="{FC75A137-0438-4E64-A2F8-CF022979D0B8}" dt="2020-06-22T13:38:07.642" v="1702"/>
          <ac:inkMkLst>
            <pc:docMk/>
            <pc:sldMk cId="822335189" sldId="418"/>
            <ac:inkMk id="443" creationId="{DBFD4368-33A6-4F43-BF19-F1559A747AA2}"/>
          </ac:inkMkLst>
        </pc:inkChg>
      </pc:sldChg>
      <pc:sldChg chg="delSp modSp">
        <pc:chgData name="仁園 呂" userId="eef67f80-1e14-4c90-a22b-aad4575b3ef9" providerId="ADAL" clId="{FC75A137-0438-4E64-A2F8-CF022979D0B8}" dt="2020-06-22T14:04:55.537" v="1806"/>
        <pc:sldMkLst>
          <pc:docMk/>
          <pc:sldMk cId="4259148951" sldId="419"/>
        </pc:sldMkLst>
        <pc:spChg chg="mod">
          <ac:chgData name="仁園 呂" userId="eef67f80-1e14-4c90-a22b-aad4575b3ef9" providerId="ADAL" clId="{FC75A137-0438-4E64-A2F8-CF022979D0B8}" dt="2020-06-22T13:53:53.674" v="1787"/>
          <ac:spMkLst>
            <pc:docMk/>
            <pc:sldMk cId="4259148951" sldId="419"/>
            <ac:spMk id="2" creationId="{A106B71B-1B2B-4DD7-A60C-09412BC977AB}"/>
          </ac:spMkLst>
        </pc:spChg>
        <pc:spChg chg="mod">
          <ac:chgData name="仁園 呂" userId="eef67f80-1e14-4c90-a22b-aad4575b3ef9" providerId="ADAL" clId="{FC75A137-0438-4E64-A2F8-CF022979D0B8}" dt="2020-06-22T14:01:10.851" v="1799"/>
          <ac:spMkLst>
            <pc:docMk/>
            <pc:sldMk cId="4259148951" sldId="419"/>
            <ac:spMk id="7" creationId="{B93A5345-6E1F-4748-A511-0A87EAB7C406}"/>
          </ac:spMkLst>
        </pc:spChg>
        <pc:grpChg chg="mod">
          <ac:chgData name="仁園 呂" userId="eef67f80-1e14-4c90-a22b-aad4575b3ef9" providerId="ADAL" clId="{FC75A137-0438-4E64-A2F8-CF022979D0B8}" dt="2020-06-22T14:02:22.568" v="1800"/>
          <ac:grpSpMkLst>
            <pc:docMk/>
            <pc:sldMk cId="4259148951" sldId="419"/>
            <ac:grpSpMk id="17" creationId="{46510B7F-84F5-40D9-BA27-2B365DD1FEDE}"/>
          </ac:grpSpMkLst>
        </pc:grpChg>
        <pc:grpChg chg="del mod">
          <ac:chgData name="仁園 呂" userId="eef67f80-1e14-4c90-a22b-aad4575b3ef9" providerId="ADAL" clId="{FC75A137-0438-4E64-A2F8-CF022979D0B8}" dt="2020-06-22T14:02:44.525" v="1802"/>
          <ac:grpSpMkLst>
            <pc:docMk/>
            <pc:sldMk cId="4259148951" sldId="419"/>
            <ac:grpSpMk id="21" creationId="{5F78904F-9FDA-4935-A3F6-3DE149CA7C45}"/>
          </ac:grpSpMkLst>
        </pc:grpChg>
        <pc:grpChg chg="mod">
          <ac:chgData name="仁園 呂" userId="eef67f80-1e14-4c90-a22b-aad4575b3ef9" providerId="ADAL" clId="{FC75A137-0438-4E64-A2F8-CF022979D0B8}" dt="2020-06-22T14:02:44.525" v="1802"/>
          <ac:grpSpMkLst>
            <pc:docMk/>
            <pc:sldMk cId="4259148951" sldId="419"/>
            <ac:grpSpMk id="25" creationId="{C0221A3D-13CE-4C18-BAA9-831DB3BD0EBE}"/>
          </ac:grpSpMkLst>
        </pc:grpChg>
        <pc:grpChg chg="mod">
          <ac:chgData name="仁園 呂" userId="eef67f80-1e14-4c90-a22b-aad4575b3ef9" providerId="ADAL" clId="{FC75A137-0438-4E64-A2F8-CF022979D0B8}" dt="2020-06-22T14:02:48.269" v="1803"/>
          <ac:grpSpMkLst>
            <pc:docMk/>
            <pc:sldMk cId="4259148951" sldId="419"/>
            <ac:grpSpMk id="30" creationId="{6660F037-A00E-4E8C-B08F-ABE14FAA9C98}"/>
          </ac:grpSpMkLst>
        </pc:grpChg>
        <pc:grpChg chg="mod">
          <ac:chgData name="仁園 呂" userId="eef67f80-1e14-4c90-a22b-aad4575b3ef9" providerId="ADAL" clId="{FC75A137-0438-4E64-A2F8-CF022979D0B8}" dt="2020-06-22T14:03:19.506" v="1804"/>
          <ac:grpSpMkLst>
            <pc:docMk/>
            <pc:sldMk cId="4259148951" sldId="419"/>
            <ac:grpSpMk id="45" creationId="{A9B8F857-F246-4005-891F-3D42ADA33467}"/>
          </ac:grpSpMkLst>
        </pc:grpChg>
        <pc:grpChg chg="mod">
          <ac:chgData name="仁園 呂" userId="eef67f80-1e14-4c90-a22b-aad4575b3ef9" providerId="ADAL" clId="{FC75A137-0438-4E64-A2F8-CF022979D0B8}" dt="2020-06-22T14:04:49.022" v="1805"/>
          <ac:grpSpMkLst>
            <pc:docMk/>
            <pc:sldMk cId="4259148951" sldId="419"/>
            <ac:grpSpMk id="55" creationId="{21DD60A3-F0F7-419A-8BB2-2A95CA58FE54}"/>
          </ac:grpSpMkLst>
        </pc:grpChg>
        <pc:grpChg chg="mod">
          <ac:chgData name="仁園 呂" userId="eef67f80-1e14-4c90-a22b-aad4575b3ef9" providerId="ADAL" clId="{FC75A137-0438-4E64-A2F8-CF022979D0B8}" dt="2020-06-22T14:04:55.537" v="1806"/>
          <ac:grpSpMkLst>
            <pc:docMk/>
            <pc:sldMk cId="4259148951" sldId="419"/>
            <ac:grpSpMk id="59" creationId="{EA93E0F1-DD0A-4119-BBED-DCDB7882BA4B}"/>
          </ac:grpSpMkLst>
        </pc:grpChg>
        <pc:inkChg chg="mod">
          <ac:chgData name="仁園 呂" userId="eef67f80-1e14-4c90-a22b-aad4575b3ef9" providerId="ADAL" clId="{FC75A137-0438-4E64-A2F8-CF022979D0B8}" dt="2020-06-22T14:02:22.568" v="1800"/>
          <ac:inkMkLst>
            <pc:docMk/>
            <pc:sldMk cId="4259148951" sldId="419"/>
            <ac:inkMk id="10" creationId="{CCB3204C-B39E-4BAC-84B9-8BCB30660771}"/>
          </ac:inkMkLst>
        </pc:inkChg>
        <pc:inkChg chg="mod">
          <ac:chgData name="仁園 呂" userId="eef67f80-1e14-4c90-a22b-aad4575b3ef9" providerId="ADAL" clId="{FC75A137-0438-4E64-A2F8-CF022979D0B8}" dt="2020-06-22T14:02:22.568" v="1800"/>
          <ac:inkMkLst>
            <pc:docMk/>
            <pc:sldMk cId="4259148951" sldId="419"/>
            <ac:inkMk id="11" creationId="{725F950B-E808-49CA-9279-DB08022EB908}"/>
          </ac:inkMkLst>
        </pc:inkChg>
        <pc:inkChg chg="mod">
          <ac:chgData name="仁園 呂" userId="eef67f80-1e14-4c90-a22b-aad4575b3ef9" providerId="ADAL" clId="{FC75A137-0438-4E64-A2F8-CF022979D0B8}" dt="2020-06-22T14:02:22.568" v="1800"/>
          <ac:inkMkLst>
            <pc:docMk/>
            <pc:sldMk cId="4259148951" sldId="419"/>
            <ac:inkMk id="12" creationId="{9263921D-7F83-40BB-8F63-ADA3AF7F5C7B}"/>
          </ac:inkMkLst>
        </pc:inkChg>
        <pc:inkChg chg="mod">
          <ac:chgData name="仁園 呂" userId="eef67f80-1e14-4c90-a22b-aad4575b3ef9" providerId="ADAL" clId="{FC75A137-0438-4E64-A2F8-CF022979D0B8}" dt="2020-06-22T14:02:22.568" v="1800"/>
          <ac:inkMkLst>
            <pc:docMk/>
            <pc:sldMk cId="4259148951" sldId="419"/>
            <ac:inkMk id="13" creationId="{3A1E8E84-3D5E-4B47-9EF1-DCAFECCE686C}"/>
          </ac:inkMkLst>
        </pc:inkChg>
        <pc:inkChg chg="mod">
          <ac:chgData name="仁園 呂" userId="eef67f80-1e14-4c90-a22b-aad4575b3ef9" providerId="ADAL" clId="{FC75A137-0438-4E64-A2F8-CF022979D0B8}" dt="2020-06-22T14:02:22.568" v="1800"/>
          <ac:inkMkLst>
            <pc:docMk/>
            <pc:sldMk cId="4259148951" sldId="419"/>
            <ac:inkMk id="14" creationId="{0F9FEE38-D434-4FDC-9DCB-410408195F14}"/>
          </ac:inkMkLst>
        </pc:inkChg>
        <pc:inkChg chg="mod">
          <ac:chgData name="仁園 呂" userId="eef67f80-1e14-4c90-a22b-aad4575b3ef9" providerId="ADAL" clId="{FC75A137-0438-4E64-A2F8-CF022979D0B8}" dt="2020-06-22T14:02:22.568" v="1800"/>
          <ac:inkMkLst>
            <pc:docMk/>
            <pc:sldMk cId="4259148951" sldId="419"/>
            <ac:inkMk id="15" creationId="{11C88A69-DA54-41B9-BCFD-61205329A51B}"/>
          </ac:inkMkLst>
        </pc:inkChg>
        <pc:inkChg chg="mod">
          <ac:chgData name="仁園 呂" userId="eef67f80-1e14-4c90-a22b-aad4575b3ef9" providerId="ADAL" clId="{FC75A137-0438-4E64-A2F8-CF022979D0B8}" dt="2020-06-22T14:02:22.568" v="1800"/>
          <ac:inkMkLst>
            <pc:docMk/>
            <pc:sldMk cId="4259148951" sldId="419"/>
            <ac:inkMk id="16" creationId="{7CF505D9-2BDC-4571-A951-4133A7F23407}"/>
          </ac:inkMkLst>
        </pc:inkChg>
        <pc:inkChg chg="mod">
          <ac:chgData name="仁園 呂" userId="eef67f80-1e14-4c90-a22b-aad4575b3ef9" providerId="ADAL" clId="{FC75A137-0438-4E64-A2F8-CF022979D0B8}" dt="2020-06-22T14:02:44.525" v="1802"/>
          <ac:inkMkLst>
            <pc:docMk/>
            <pc:sldMk cId="4259148951" sldId="419"/>
            <ac:inkMk id="18" creationId="{8E6495A7-5D6A-4784-8681-A09C6D695B76}"/>
          </ac:inkMkLst>
        </pc:inkChg>
        <pc:inkChg chg="mod">
          <ac:chgData name="仁園 呂" userId="eef67f80-1e14-4c90-a22b-aad4575b3ef9" providerId="ADAL" clId="{FC75A137-0438-4E64-A2F8-CF022979D0B8}" dt="2020-06-22T14:02:44.525" v="1802"/>
          <ac:inkMkLst>
            <pc:docMk/>
            <pc:sldMk cId="4259148951" sldId="419"/>
            <ac:inkMk id="19" creationId="{515F5000-1E7B-4EB1-875E-409EE9512CE9}"/>
          </ac:inkMkLst>
        </pc:inkChg>
        <pc:inkChg chg="mod">
          <ac:chgData name="仁園 呂" userId="eef67f80-1e14-4c90-a22b-aad4575b3ef9" providerId="ADAL" clId="{FC75A137-0438-4E64-A2F8-CF022979D0B8}" dt="2020-06-22T14:02:44.525" v="1802"/>
          <ac:inkMkLst>
            <pc:docMk/>
            <pc:sldMk cId="4259148951" sldId="419"/>
            <ac:inkMk id="20" creationId="{757F72DF-2B7A-494A-B634-D3752B5AB95F}"/>
          </ac:inkMkLst>
        </pc:inkChg>
        <pc:inkChg chg="mod">
          <ac:chgData name="仁園 呂" userId="eef67f80-1e14-4c90-a22b-aad4575b3ef9" providerId="ADAL" clId="{FC75A137-0438-4E64-A2F8-CF022979D0B8}" dt="2020-06-22T14:02:44.525" v="1802"/>
          <ac:inkMkLst>
            <pc:docMk/>
            <pc:sldMk cId="4259148951" sldId="419"/>
            <ac:inkMk id="22" creationId="{13E773E8-FBA2-44D7-94C8-93E9AB188052}"/>
          </ac:inkMkLst>
        </pc:inkChg>
        <pc:inkChg chg="mod">
          <ac:chgData name="仁園 呂" userId="eef67f80-1e14-4c90-a22b-aad4575b3ef9" providerId="ADAL" clId="{FC75A137-0438-4E64-A2F8-CF022979D0B8}" dt="2020-06-22T14:02:44.525" v="1802"/>
          <ac:inkMkLst>
            <pc:docMk/>
            <pc:sldMk cId="4259148951" sldId="419"/>
            <ac:inkMk id="23" creationId="{1333907A-733C-44A9-8FC2-1EDE2ABAC35F}"/>
          </ac:inkMkLst>
        </pc:inkChg>
        <pc:inkChg chg="mod">
          <ac:chgData name="仁園 呂" userId="eef67f80-1e14-4c90-a22b-aad4575b3ef9" providerId="ADAL" clId="{FC75A137-0438-4E64-A2F8-CF022979D0B8}" dt="2020-06-22T14:02:44.525" v="1802"/>
          <ac:inkMkLst>
            <pc:docMk/>
            <pc:sldMk cId="4259148951" sldId="419"/>
            <ac:inkMk id="24" creationId="{02293F72-3371-4CC9-9BCE-A878AC5D2614}"/>
          </ac:inkMkLst>
        </pc:inkChg>
        <pc:inkChg chg="mod">
          <ac:chgData name="仁園 呂" userId="eef67f80-1e14-4c90-a22b-aad4575b3ef9" providerId="ADAL" clId="{FC75A137-0438-4E64-A2F8-CF022979D0B8}" dt="2020-06-22T14:02:48.269" v="1803"/>
          <ac:inkMkLst>
            <pc:docMk/>
            <pc:sldMk cId="4259148951" sldId="419"/>
            <ac:inkMk id="26" creationId="{A594FC7A-C633-4C56-BFA2-592927EF3F5E}"/>
          </ac:inkMkLst>
        </pc:inkChg>
        <pc:inkChg chg="mod">
          <ac:chgData name="仁園 呂" userId="eef67f80-1e14-4c90-a22b-aad4575b3ef9" providerId="ADAL" clId="{FC75A137-0438-4E64-A2F8-CF022979D0B8}" dt="2020-06-22T14:02:48.269" v="1803"/>
          <ac:inkMkLst>
            <pc:docMk/>
            <pc:sldMk cId="4259148951" sldId="419"/>
            <ac:inkMk id="27" creationId="{5BEA0591-4F50-4759-9F1B-6B5437442AC8}"/>
          </ac:inkMkLst>
        </pc:inkChg>
        <pc:inkChg chg="mod">
          <ac:chgData name="仁園 呂" userId="eef67f80-1e14-4c90-a22b-aad4575b3ef9" providerId="ADAL" clId="{FC75A137-0438-4E64-A2F8-CF022979D0B8}" dt="2020-06-22T14:02:48.269" v="1803"/>
          <ac:inkMkLst>
            <pc:docMk/>
            <pc:sldMk cId="4259148951" sldId="419"/>
            <ac:inkMk id="28" creationId="{AB5BC4BD-8EE2-4C0E-A026-F66FB6BDA652}"/>
          </ac:inkMkLst>
        </pc:inkChg>
        <pc:inkChg chg="mod">
          <ac:chgData name="仁園 呂" userId="eef67f80-1e14-4c90-a22b-aad4575b3ef9" providerId="ADAL" clId="{FC75A137-0438-4E64-A2F8-CF022979D0B8}" dt="2020-06-22T14:02:48.269" v="1803"/>
          <ac:inkMkLst>
            <pc:docMk/>
            <pc:sldMk cId="4259148951" sldId="419"/>
            <ac:inkMk id="29" creationId="{8E57496A-8EBB-478F-82CC-8413090069D2}"/>
          </ac:inkMkLst>
        </pc:inkChg>
        <pc:inkChg chg="mod">
          <ac:chgData name="仁園 呂" userId="eef67f80-1e14-4c90-a22b-aad4575b3ef9" providerId="ADAL" clId="{FC75A137-0438-4E64-A2F8-CF022979D0B8}" dt="2020-06-22T14:03:19.506" v="1804"/>
          <ac:inkMkLst>
            <pc:docMk/>
            <pc:sldMk cId="4259148951" sldId="419"/>
            <ac:inkMk id="31" creationId="{B7310AD7-1256-4611-B407-E968C8C73A8A}"/>
          </ac:inkMkLst>
        </pc:inkChg>
        <pc:inkChg chg="mod">
          <ac:chgData name="仁園 呂" userId="eef67f80-1e14-4c90-a22b-aad4575b3ef9" providerId="ADAL" clId="{FC75A137-0438-4E64-A2F8-CF022979D0B8}" dt="2020-06-22T14:03:19.506" v="1804"/>
          <ac:inkMkLst>
            <pc:docMk/>
            <pc:sldMk cId="4259148951" sldId="419"/>
            <ac:inkMk id="32" creationId="{A3460E23-4BC4-4C37-8786-59AEF50186CB}"/>
          </ac:inkMkLst>
        </pc:inkChg>
        <pc:inkChg chg="mod">
          <ac:chgData name="仁園 呂" userId="eef67f80-1e14-4c90-a22b-aad4575b3ef9" providerId="ADAL" clId="{FC75A137-0438-4E64-A2F8-CF022979D0B8}" dt="2020-06-22T14:03:19.506" v="1804"/>
          <ac:inkMkLst>
            <pc:docMk/>
            <pc:sldMk cId="4259148951" sldId="419"/>
            <ac:inkMk id="33" creationId="{AE547D06-AC4D-41DF-B2C0-312A97308CDE}"/>
          </ac:inkMkLst>
        </pc:inkChg>
        <pc:inkChg chg="mod">
          <ac:chgData name="仁園 呂" userId="eef67f80-1e14-4c90-a22b-aad4575b3ef9" providerId="ADAL" clId="{FC75A137-0438-4E64-A2F8-CF022979D0B8}" dt="2020-06-22T14:03:19.506" v="1804"/>
          <ac:inkMkLst>
            <pc:docMk/>
            <pc:sldMk cId="4259148951" sldId="419"/>
            <ac:inkMk id="34" creationId="{D4CDC273-D81D-4506-8240-AAF44E2E8F80}"/>
          </ac:inkMkLst>
        </pc:inkChg>
        <pc:inkChg chg="mod">
          <ac:chgData name="仁園 呂" userId="eef67f80-1e14-4c90-a22b-aad4575b3ef9" providerId="ADAL" clId="{FC75A137-0438-4E64-A2F8-CF022979D0B8}" dt="2020-06-22T14:03:19.506" v="1804"/>
          <ac:inkMkLst>
            <pc:docMk/>
            <pc:sldMk cId="4259148951" sldId="419"/>
            <ac:inkMk id="35" creationId="{2A366505-C949-4548-8120-66150E4344A5}"/>
          </ac:inkMkLst>
        </pc:inkChg>
        <pc:inkChg chg="mod">
          <ac:chgData name="仁園 呂" userId="eef67f80-1e14-4c90-a22b-aad4575b3ef9" providerId="ADAL" clId="{FC75A137-0438-4E64-A2F8-CF022979D0B8}" dt="2020-06-22T14:03:19.506" v="1804"/>
          <ac:inkMkLst>
            <pc:docMk/>
            <pc:sldMk cId="4259148951" sldId="419"/>
            <ac:inkMk id="36" creationId="{04BBFFB6-5AF0-4FFD-AAB0-A1E6C52A2177}"/>
          </ac:inkMkLst>
        </pc:inkChg>
        <pc:inkChg chg="mod">
          <ac:chgData name="仁園 呂" userId="eef67f80-1e14-4c90-a22b-aad4575b3ef9" providerId="ADAL" clId="{FC75A137-0438-4E64-A2F8-CF022979D0B8}" dt="2020-06-22T14:03:19.506" v="1804"/>
          <ac:inkMkLst>
            <pc:docMk/>
            <pc:sldMk cId="4259148951" sldId="419"/>
            <ac:inkMk id="37" creationId="{8DC4574E-DF55-4BBD-AA31-9655B5DD9D82}"/>
          </ac:inkMkLst>
        </pc:inkChg>
        <pc:inkChg chg="mod">
          <ac:chgData name="仁園 呂" userId="eef67f80-1e14-4c90-a22b-aad4575b3ef9" providerId="ADAL" clId="{FC75A137-0438-4E64-A2F8-CF022979D0B8}" dt="2020-06-22T14:03:19.506" v="1804"/>
          <ac:inkMkLst>
            <pc:docMk/>
            <pc:sldMk cId="4259148951" sldId="419"/>
            <ac:inkMk id="38" creationId="{1B9040C2-FEBF-43A4-82C2-01D1CCB4E78C}"/>
          </ac:inkMkLst>
        </pc:inkChg>
        <pc:inkChg chg="mod">
          <ac:chgData name="仁園 呂" userId="eef67f80-1e14-4c90-a22b-aad4575b3ef9" providerId="ADAL" clId="{FC75A137-0438-4E64-A2F8-CF022979D0B8}" dt="2020-06-22T14:03:19.506" v="1804"/>
          <ac:inkMkLst>
            <pc:docMk/>
            <pc:sldMk cId="4259148951" sldId="419"/>
            <ac:inkMk id="39" creationId="{5EB51577-DBF3-48A9-B265-813DDCB8D5F1}"/>
          </ac:inkMkLst>
        </pc:inkChg>
        <pc:inkChg chg="mod">
          <ac:chgData name="仁園 呂" userId="eef67f80-1e14-4c90-a22b-aad4575b3ef9" providerId="ADAL" clId="{FC75A137-0438-4E64-A2F8-CF022979D0B8}" dt="2020-06-22T14:03:19.506" v="1804"/>
          <ac:inkMkLst>
            <pc:docMk/>
            <pc:sldMk cId="4259148951" sldId="419"/>
            <ac:inkMk id="40" creationId="{C47BC93A-8BC8-4831-8387-41ED9ACE7C34}"/>
          </ac:inkMkLst>
        </pc:inkChg>
        <pc:inkChg chg="mod">
          <ac:chgData name="仁園 呂" userId="eef67f80-1e14-4c90-a22b-aad4575b3ef9" providerId="ADAL" clId="{FC75A137-0438-4E64-A2F8-CF022979D0B8}" dt="2020-06-22T14:03:19.506" v="1804"/>
          <ac:inkMkLst>
            <pc:docMk/>
            <pc:sldMk cId="4259148951" sldId="419"/>
            <ac:inkMk id="41" creationId="{13F5EF33-881A-4DA9-A05A-C2583417C06F}"/>
          </ac:inkMkLst>
        </pc:inkChg>
        <pc:inkChg chg="mod">
          <ac:chgData name="仁園 呂" userId="eef67f80-1e14-4c90-a22b-aad4575b3ef9" providerId="ADAL" clId="{FC75A137-0438-4E64-A2F8-CF022979D0B8}" dt="2020-06-22T14:03:19.506" v="1804"/>
          <ac:inkMkLst>
            <pc:docMk/>
            <pc:sldMk cId="4259148951" sldId="419"/>
            <ac:inkMk id="42" creationId="{7E5252AC-D83A-43F8-A088-9B3BC4645838}"/>
          </ac:inkMkLst>
        </pc:inkChg>
        <pc:inkChg chg="mod">
          <ac:chgData name="仁園 呂" userId="eef67f80-1e14-4c90-a22b-aad4575b3ef9" providerId="ADAL" clId="{FC75A137-0438-4E64-A2F8-CF022979D0B8}" dt="2020-06-22T14:03:19.506" v="1804"/>
          <ac:inkMkLst>
            <pc:docMk/>
            <pc:sldMk cId="4259148951" sldId="419"/>
            <ac:inkMk id="43" creationId="{CDD0805D-80A7-497A-86C1-74DECC0BF4D5}"/>
          </ac:inkMkLst>
        </pc:inkChg>
        <pc:inkChg chg="mod">
          <ac:chgData name="仁園 呂" userId="eef67f80-1e14-4c90-a22b-aad4575b3ef9" providerId="ADAL" clId="{FC75A137-0438-4E64-A2F8-CF022979D0B8}" dt="2020-06-22T14:03:19.506" v="1804"/>
          <ac:inkMkLst>
            <pc:docMk/>
            <pc:sldMk cId="4259148951" sldId="419"/>
            <ac:inkMk id="44" creationId="{4A3511AE-D426-42FD-81BD-F7D4F75021CB}"/>
          </ac:inkMkLst>
        </pc:inkChg>
        <pc:inkChg chg="mod">
          <ac:chgData name="仁園 呂" userId="eef67f80-1e14-4c90-a22b-aad4575b3ef9" providerId="ADAL" clId="{FC75A137-0438-4E64-A2F8-CF022979D0B8}" dt="2020-06-22T14:04:49.022" v="1805"/>
          <ac:inkMkLst>
            <pc:docMk/>
            <pc:sldMk cId="4259148951" sldId="419"/>
            <ac:inkMk id="46" creationId="{06C43DA4-3E4B-4292-9881-46881D6A31DA}"/>
          </ac:inkMkLst>
        </pc:inkChg>
        <pc:inkChg chg="mod">
          <ac:chgData name="仁園 呂" userId="eef67f80-1e14-4c90-a22b-aad4575b3ef9" providerId="ADAL" clId="{FC75A137-0438-4E64-A2F8-CF022979D0B8}" dt="2020-06-22T14:04:49.022" v="1805"/>
          <ac:inkMkLst>
            <pc:docMk/>
            <pc:sldMk cId="4259148951" sldId="419"/>
            <ac:inkMk id="47" creationId="{4D5D9B10-C7CB-4688-9C18-1A39DD6A52E6}"/>
          </ac:inkMkLst>
        </pc:inkChg>
        <pc:inkChg chg="mod">
          <ac:chgData name="仁園 呂" userId="eef67f80-1e14-4c90-a22b-aad4575b3ef9" providerId="ADAL" clId="{FC75A137-0438-4E64-A2F8-CF022979D0B8}" dt="2020-06-22T14:04:49.022" v="1805"/>
          <ac:inkMkLst>
            <pc:docMk/>
            <pc:sldMk cId="4259148951" sldId="419"/>
            <ac:inkMk id="48" creationId="{51B7416E-6490-460D-8171-C6B743DA0EFF}"/>
          </ac:inkMkLst>
        </pc:inkChg>
        <pc:inkChg chg="mod">
          <ac:chgData name="仁園 呂" userId="eef67f80-1e14-4c90-a22b-aad4575b3ef9" providerId="ADAL" clId="{FC75A137-0438-4E64-A2F8-CF022979D0B8}" dt="2020-06-22T14:04:49.022" v="1805"/>
          <ac:inkMkLst>
            <pc:docMk/>
            <pc:sldMk cId="4259148951" sldId="419"/>
            <ac:inkMk id="49" creationId="{877550F4-18F6-4574-A16F-E1EDAEFB275C}"/>
          </ac:inkMkLst>
        </pc:inkChg>
        <pc:inkChg chg="mod">
          <ac:chgData name="仁園 呂" userId="eef67f80-1e14-4c90-a22b-aad4575b3ef9" providerId="ADAL" clId="{FC75A137-0438-4E64-A2F8-CF022979D0B8}" dt="2020-06-22T14:04:49.022" v="1805"/>
          <ac:inkMkLst>
            <pc:docMk/>
            <pc:sldMk cId="4259148951" sldId="419"/>
            <ac:inkMk id="50" creationId="{E6CAB45F-E4FC-4195-AA1B-27AED9535DFD}"/>
          </ac:inkMkLst>
        </pc:inkChg>
        <pc:inkChg chg="mod">
          <ac:chgData name="仁園 呂" userId="eef67f80-1e14-4c90-a22b-aad4575b3ef9" providerId="ADAL" clId="{FC75A137-0438-4E64-A2F8-CF022979D0B8}" dt="2020-06-22T14:04:49.022" v="1805"/>
          <ac:inkMkLst>
            <pc:docMk/>
            <pc:sldMk cId="4259148951" sldId="419"/>
            <ac:inkMk id="51" creationId="{D0450E59-901F-4A16-A114-AE9A7372E142}"/>
          </ac:inkMkLst>
        </pc:inkChg>
        <pc:inkChg chg="mod">
          <ac:chgData name="仁園 呂" userId="eef67f80-1e14-4c90-a22b-aad4575b3ef9" providerId="ADAL" clId="{FC75A137-0438-4E64-A2F8-CF022979D0B8}" dt="2020-06-22T14:04:49.022" v="1805"/>
          <ac:inkMkLst>
            <pc:docMk/>
            <pc:sldMk cId="4259148951" sldId="419"/>
            <ac:inkMk id="52" creationId="{983FD73B-1245-4F4A-9AEB-ABBDC3CE0C52}"/>
          </ac:inkMkLst>
        </pc:inkChg>
        <pc:inkChg chg="mod">
          <ac:chgData name="仁園 呂" userId="eef67f80-1e14-4c90-a22b-aad4575b3ef9" providerId="ADAL" clId="{FC75A137-0438-4E64-A2F8-CF022979D0B8}" dt="2020-06-22T14:04:49.022" v="1805"/>
          <ac:inkMkLst>
            <pc:docMk/>
            <pc:sldMk cId="4259148951" sldId="419"/>
            <ac:inkMk id="53" creationId="{73C05866-8FA5-47CE-8653-96B8A0E1B285}"/>
          </ac:inkMkLst>
        </pc:inkChg>
        <pc:inkChg chg="mod">
          <ac:chgData name="仁園 呂" userId="eef67f80-1e14-4c90-a22b-aad4575b3ef9" providerId="ADAL" clId="{FC75A137-0438-4E64-A2F8-CF022979D0B8}" dt="2020-06-22T14:04:49.022" v="1805"/>
          <ac:inkMkLst>
            <pc:docMk/>
            <pc:sldMk cId="4259148951" sldId="419"/>
            <ac:inkMk id="54" creationId="{D03DC265-DBC2-452A-A5F2-B282C73F7C4A}"/>
          </ac:inkMkLst>
        </pc:inkChg>
        <pc:inkChg chg="mod">
          <ac:chgData name="仁園 呂" userId="eef67f80-1e14-4c90-a22b-aad4575b3ef9" providerId="ADAL" clId="{FC75A137-0438-4E64-A2F8-CF022979D0B8}" dt="2020-06-22T14:04:55.537" v="1806"/>
          <ac:inkMkLst>
            <pc:docMk/>
            <pc:sldMk cId="4259148951" sldId="419"/>
            <ac:inkMk id="56" creationId="{E1262CDC-BA8E-4765-9047-DFF764972C28}"/>
          </ac:inkMkLst>
        </pc:inkChg>
        <pc:inkChg chg="mod">
          <ac:chgData name="仁園 呂" userId="eef67f80-1e14-4c90-a22b-aad4575b3ef9" providerId="ADAL" clId="{FC75A137-0438-4E64-A2F8-CF022979D0B8}" dt="2020-06-22T14:04:55.537" v="1806"/>
          <ac:inkMkLst>
            <pc:docMk/>
            <pc:sldMk cId="4259148951" sldId="419"/>
            <ac:inkMk id="57" creationId="{01D1F236-544E-4594-8348-732B49C03EDE}"/>
          </ac:inkMkLst>
        </pc:inkChg>
        <pc:inkChg chg="mod">
          <ac:chgData name="仁園 呂" userId="eef67f80-1e14-4c90-a22b-aad4575b3ef9" providerId="ADAL" clId="{FC75A137-0438-4E64-A2F8-CF022979D0B8}" dt="2020-06-22T14:04:55.537" v="1806"/>
          <ac:inkMkLst>
            <pc:docMk/>
            <pc:sldMk cId="4259148951" sldId="419"/>
            <ac:inkMk id="58" creationId="{32EAB0A6-1040-46C2-9902-079560F41A61}"/>
          </ac:inkMkLst>
        </pc:inkChg>
      </pc:sldChg>
      <pc:sldChg chg="modSp">
        <pc:chgData name="仁園 呂" userId="eef67f80-1e14-4c90-a22b-aad4575b3ef9" providerId="ADAL" clId="{FC75A137-0438-4E64-A2F8-CF022979D0B8}" dt="2020-06-22T14:08:53.817" v="1818"/>
        <pc:sldMkLst>
          <pc:docMk/>
          <pc:sldMk cId="2028727395" sldId="420"/>
        </pc:sldMkLst>
        <pc:spChg chg="mod">
          <ac:chgData name="仁園 呂" userId="eef67f80-1e14-4c90-a22b-aad4575b3ef9" providerId="ADAL" clId="{FC75A137-0438-4E64-A2F8-CF022979D0B8}" dt="2020-06-22T14:08:53.817" v="1818"/>
          <ac:spMkLst>
            <pc:docMk/>
            <pc:sldMk cId="2028727395" sldId="420"/>
            <ac:spMk id="7" creationId="{E5ED76E6-6906-455B-90D2-725839044ECB}"/>
          </ac:spMkLst>
        </pc:spChg>
      </pc:sldChg>
      <pc:sldChg chg="modSp">
        <pc:chgData name="仁園 呂" userId="eef67f80-1e14-4c90-a22b-aad4575b3ef9" providerId="ADAL" clId="{FC75A137-0438-4E64-A2F8-CF022979D0B8}" dt="2020-06-22T14:11:51.682" v="1819"/>
        <pc:sldMkLst>
          <pc:docMk/>
          <pc:sldMk cId="1187344032" sldId="421"/>
        </pc:sldMkLst>
        <pc:spChg chg="mod">
          <ac:chgData name="仁園 呂" userId="eef67f80-1e14-4c90-a22b-aad4575b3ef9" providerId="ADAL" clId="{FC75A137-0438-4E64-A2F8-CF022979D0B8}" dt="2020-06-22T14:11:51.682" v="1819"/>
          <ac:spMkLst>
            <pc:docMk/>
            <pc:sldMk cId="1187344032" sldId="421"/>
            <ac:spMk id="3" creationId="{D3CC7356-B239-4A10-A337-37244BF4681E}"/>
          </ac:spMkLst>
        </pc:sp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891.wmf"/><Relationship Id="rId2" Type="http://schemas.openxmlformats.org/officeDocument/2006/relationships/image" Target="../media/image3890.wmf"/><Relationship Id="rId1" Type="http://schemas.openxmlformats.org/officeDocument/2006/relationships/image" Target="../media/image388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894.wmf"/><Relationship Id="rId2" Type="http://schemas.openxmlformats.org/officeDocument/2006/relationships/image" Target="../media/image3893.wmf"/><Relationship Id="rId1" Type="http://schemas.openxmlformats.org/officeDocument/2006/relationships/image" Target="../media/image3892.wmf"/><Relationship Id="rId4" Type="http://schemas.openxmlformats.org/officeDocument/2006/relationships/image" Target="../media/image389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899.wmf"/><Relationship Id="rId2" Type="http://schemas.openxmlformats.org/officeDocument/2006/relationships/image" Target="../media/image3898.wmf"/><Relationship Id="rId1" Type="http://schemas.openxmlformats.org/officeDocument/2006/relationships/image" Target="../media/image3897.wmf"/><Relationship Id="rId4" Type="http://schemas.openxmlformats.org/officeDocument/2006/relationships/image" Target="../media/image390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904.wmf"/><Relationship Id="rId2" Type="http://schemas.openxmlformats.org/officeDocument/2006/relationships/image" Target="../media/image3903.wmf"/><Relationship Id="rId1" Type="http://schemas.openxmlformats.org/officeDocument/2006/relationships/image" Target="../media/image3902.wmf"/><Relationship Id="rId5" Type="http://schemas.openxmlformats.org/officeDocument/2006/relationships/image" Target="../media/image3906.wmf"/><Relationship Id="rId4" Type="http://schemas.openxmlformats.org/officeDocument/2006/relationships/image" Target="../media/image390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909.wmf"/><Relationship Id="rId2" Type="http://schemas.openxmlformats.org/officeDocument/2006/relationships/image" Target="../media/image3908.wmf"/><Relationship Id="rId1" Type="http://schemas.openxmlformats.org/officeDocument/2006/relationships/image" Target="../media/image390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913.wmf"/><Relationship Id="rId7" Type="http://schemas.openxmlformats.org/officeDocument/2006/relationships/image" Target="../media/image3917.wmf"/><Relationship Id="rId2" Type="http://schemas.openxmlformats.org/officeDocument/2006/relationships/image" Target="../media/image3912.wmf"/><Relationship Id="rId1" Type="http://schemas.openxmlformats.org/officeDocument/2006/relationships/image" Target="../media/image3911.wmf"/><Relationship Id="rId6" Type="http://schemas.openxmlformats.org/officeDocument/2006/relationships/image" Target="../media/image3916.wmf"/><Relationship Id="rId5" Type="http://schemas.openxmlformats.org/officeDocument/2006/relationships/image" Target="../media/image3915.wmf"/><Relationship Id="rId4" Type="http://schemas.openxmlformats.org/officeDocument/2006/relationships/image" Target="../media/image3914.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3925.wmf"/><Relationship Id="rId3" Type="http://schemas.openxmlformats.org/officeDocument/2006/relationships/image" Target="../media/image3920.wmf"/><Relationship Id="rId7" Type="http://schemas.openxmlformats.org/officeDocument/2006/relationships/image" Target="../media/image3924.wmf"/><Relationship Id="rId2" Type="http://schemas.openxmlformats.org/officeDocument/2006/relationships/image" Target="../media/image3919.wmf"/><Relationship Id="rId1" Type="http://schemas.openxmlformats.org/officeDocument/2006/relationships/image" Target="../media/image3918.wmf"/><Relationship Id="rId6" Type="http://schemas.openxmlformats.org/officeDocument/2006/relationships/image" Target="../media/image3923.wmf"/><Relationship Id="rId5" Type="http://schemas.openxmlformats.org/officeDocument/2006/relationships/image" Target="../media/image3922.wmf"/><Relationship Id="rId4" Type="http://schemas.openxmlformats.org/officeDocument/2006/relationships/image" Target="../media/image3921.wmf"/><Relationship Id="rId9" Type="http://schemas.openxmlformats.org/officeDocument/2006/relationships/image" Target="../media/image392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92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3970.wmf"/><Relationship Id="rId2" Type="http://schemas.openxmlformats.org/officeDocument/2006/relationships/image" Target="../media/image3969.wmf"/><Relationship Id="rId1" Type="http://schemas.openxmlformats.org/officeDocument/2006/relationships/image" Target="../media/image3968.wmf"/><Relationship Id="rId4" Type="http://schemas.openxmlformats.org/officeDocument/2006/relationships/image" Target="../media/image397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06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66.wmf"/><Relationship Id="rId2" Type="http://schemas.openxmlformats.org/officeDocument/2006/relationships/image" Target="../media/image2165.wmf"/><Relationship Id="rId1" Type="http://schemas.openxmlformats.org/officeDocument/2006/relationships/image" Target="../media/image2164.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4493.wmf"/><Relationship Id="rId2" Type="http://schemas.openxmlformats.org/officeDocument/2006/relationships/image" Target="../media/image4492.wmf"/><Relationship Id="rId1" Type="http://schemas.openxmlformats.org/officeDocument/2006/relationships/image" Target="../media/image4491.wmf"/><Relationship Id="rId6" Type="http://schemas.openxmlformats.org/officeDocument/2006/relationships/image" Target="../media/image4496.wmf"/><Relationship Id="rId5" Type="http://schemas.openxmlformats.org/officeDocument/2006/relationships/image" Target="../media/image4495.wmf"/><Relationship Id="rId4" Type="http://schemas.openxmlformats.org/officeDocument/2006/relationships/image" Target="../media/image4494.w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4503.wmf"/><Relationship Id="rId3" Type="http://schemas.openxmlformats.org/officeDocument/2006/relationships/image" Target="../media/image4498.wmf"/><Relationship Id="rId7" Type="http://schemas.openxmlformats.org/officeDocument/2006/relationships/image" Target="../media/image4502.wmf"/><Relationship Id="rId2" Type="http://schemas.openxmlformats.org/officeDocument/2006/relationships/image" Target="../media/image4492.wmf"/><Relationship Id="rId1" Type="http://schemas.openxmlformats.org/officeDocument/2006/relationships/image" Target="../media/image4497.wmf"/><Relationship Id="rId6" Type="http://schemas.openxmlformats.org/officeDocument/2006/relationships/image" Target="../media/image4501.wmf"/><Relationship Id="rId5" Type="http://schemas.openxmlformats.org/officeDocument/2006/relationships/image" Target="../media/image4500.wmf"/><Relationship Id="rId10" Type="http://schemas.openxmlformats.org/officeDocument/2006/relationships/image" Target="../media/image4505.wmf"/><Relationship Id="rId4" Type="http://schemas.openxmlformats.org/officeDocument/2006/relationships/image" Target="../media/image4499.wmf"/><Relationship Id="rId9" Type="http://schemas.openxmlformats.org/officeDocument/2006/relationships/image" Target="../media/image450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4508.wmf"/><Relationship Id="rId2" Type="http://schemas.openxmlformats.org/officeDocument/2006/relationships/image" Target="../media/image4507.wmf"/><Relationship Id="rId1" Type="http://schemas.openxmlformats.org/officeDocument/2006/relationships/image" Target="../media/image4506.wmf"/><Relationship Id="rId4" Type="http://schemas.openxmlformats.org/officeDocument/2006/relationships/image" Target="../media/image450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506.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4519.wmf"/><Relationship Id="rId3" Type="http://schemas.openxmlformats.org/officeDocument/2006/relationships/image" Target="../media/image4514.wmf"/><Relationship Id="rId7" Type="http://schemas.openxmlformats.org/officeDocument/2006/relationships/image" Target="../media/image4518.wmf"/><Relationship Id="rId2" Type="http://schemas.openxmlformats.org/officeDocument/2006/relationships/image" Target="../media/image4513.wmf"/><Relationship Id="rId1" Type="http://schemas.openxmlformats.org/officeDocument/2006/relationships/image" Target="../media/image4512.wmf"/><Relationship Id="rId6" Type="http://schemas.openxmlformats.org/officeDocument/2006/relationships/image" Target="../media/image4517.wmf"/><Relationship Id="rId5" Type="http://schemas.openxmlformats.org/officeDocument/2006/relationships/image" Target="../media/image4516.wmf"/><Relationship Id="rId4" Type="http://schemas.openxmlformats.org/officeDocument/2006/relationships/image" Target="../media/image451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512.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5266.wmf"/><Relationship Id="rId2" Type="http://schemas.openxmlformats.org/officeDocument/2006/relationships/image" Target="../media/image5265.wmf"/><Relationship Id="rId1" Type="http://schemas.openxmlformats.org/officeDocument/2006/relationships/image" Target="../media/image5264.wmf"/><Relationship Id="rId4" Type="http://schemas.openxmlformats.org/officeDocument/2006/relationships/image" Target="../media/image526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5270.wmf"/><Relationship Id="rId2" Type="http://schemas.openxmlformats.org/officeDocument/2006/relationships/image" Target="../media/image5269.wmf"/><Relationship Id="rId1" Type="http://schemas.openxmlformats.org/officeDocument/2006/relationships/image" Target="../media/image526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5275.wmf"/><Relationship Id="rId2" Type="http://schemas.openxmlformats.org/officeDocument/2006/relationships/image" Target="../media/image5274.wmf"/><Relationship Id="rId1" Type="http://schemas.openxmlformats.org/officeDocument/2006/relationships/image" Target="../media/image5273.wmf"/><Relationship Id="rId4" Type="http://schemas.openxmlformats.org/officeDocument/2006/relationships/image" Target="../media/image527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5502.wmf"/><Relationship Id="rId2" Type="http://schemas.openxmlformats.org/officeDocument/2006/relationships/image" Target="../media/image5501.wmf"/><Relationship Id="rId1" Type="http://schemas.openxmlformats.org/officeDocument/2006/relationships/image" Target="../media/image550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15.wmf"/><Relationship Id="rId2" Type="http://schemas.openxmlformats.org/officeDocument/2006/relationships/image" Target="../media/image3114.wmf"/><Relationship Id="rId1" Type="http://schemas.openxmlformats.org/officeDocument/2006/relationships/image" Target="../media/image3113.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50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5546.wmf"/><Relationship Id="rId2" Type="http://schemas.openxmlformats.org/officeDocument/2006/relationships/image" Target="../media/image5545.wmf"/><Relationship Id="rId1" Type="http://schemas.openxmlformats.org/officeDocument/2006/relationships/image" Target="../media/image5544.wmf"/><Relationship Id="rId4" Type="http://schemas.openxmlformats.org/officeDocument/2006/relationships/image" Target="../media/image5547.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5550.wmf"/><Relationship Id="rId2" Type="http://schemas.openxmlformats.org/officeDocument/2006/relationships/image" Target="../media/image5549.wmf"/><Relationship Id="rId1" Type="http://schemas.openxmlformats.org/officeDocument/2006/relationships/image" Target="../media/image554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5557.wmf"/><Relationship Id="rId2" Type="http://schemas.openxmlformats.org/officeDocument/2006/relationships/image" Target="../media/image5556.wmf"/><Relationship Id="rId1" Type="http://schemas.openxmlformats.org/officeDocument/2006/relationships/image" Target="../media/image5555.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5560.wmf"/><Relationship Id="rId2" Type="http://schemas.openxmlformats.org/officeDocument/2006/relationships/image" Target="../media/image5559.wmf"/><Relationship Id="rId1" Type="http://schemas.openxmlformats.org/officeDocument/2006/relationships/image" Target="../media/image5558.wmf"/><Relationship Id="rId4" Type="http://schemas.openxmlformats.org/officeDocument/2006/relationships/image" Target="../media/image556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5564.wmf"/><Relationship Id="rId2" Type="http://schemas.openxmlformats.org/officeDocument/2006/relationships/image" Target="../media/image5563.wmf"/><Relationship Id="rId1" Type="http://schemas.openxmlformats.org/officeDocument/2006/relationships/image" Target="../media/image5562.wmf"/><Relationship Id="rId4" Type="http://schemas.openxmlformats.org/officeDocument/2006/relationships/image" Target="../media/image556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566.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5576.wmf"/><Relationship Id="rId2" Type="http://schemas.openxmlformats.org/officeDocument/2006/relationships/image" Target="../media/image5575.wmf"/><Relationship Id="rId1" Type="http://schemas.openxmlformats.org/officeDocument/2006/relationships/image" Target="../media/image5574.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5580.wmf"/><Relationship Id="rId2" Type="http://schemas.openxmlformats.org/officeDocument/2006/relationships/image" Target="../media/image5579.wmf"/><Relationship Id="rId1" Type="http://schemas.openxmlformats.org/officeDocument/2006/relationships/image" Target="../media/image5578.wmf"/><Relationship Id="rId4" Type="http://schemas.openxmlformats.org/officeDocument/2006/relationships/image" Target="../media/image558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5584.wmf"/><Relationship Id="rId2" Type="http://schemas.openxmlformats.org/officeDocument/2006/relationships/image" Target="../media/image5583.wmf"/><Relationship Id="rId1" Type="http://schemas.openxmlformats.org/officeDocument/2006/relationships/image" Target="../media/image5582.wmf"/><Relationship Id="rId5" Type="http://schemas.openxmlformats.org/officeDocument/2006/relationships/image" Target="../media/image5586.wmf"/><Relationship Id="rId4" Type="http://schemas.openxmlformats.org/officeDocument/2006/relationships/image" Target="../media/image558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874.wmf"/><Relationship Id="rId2" Type="http://schemas.openxmlformats.org/officeDocument/2006/relationships/image" Target="../media/image3873.wmf"/><Relationship Id="rId1" Type="http://schemas.openxmlformats.org/officeDocument/2006/relationships/image" Target="../media/image3872.wmf"/><Relationship Id="rId4" Type="http://schemas.openxmlformats.org/officeDocument/2006/relationships/image" Target="../media/image3875.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5590.wmf"/><Relationship Id="rId1" Type="http://schemas.openxmlformats.org/officeDocument/2006/relationships/image" Target="../media/image5589.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5593.wmf"/><Relationship Id="rId2" Type="http://schemas.openxmlformats.org/officeDocument/2006/relationships/image" Target="../media/image5592.wmf"/><Relationship Id="rId1" Type="http://schemas.openxmlformats.org/officeDocument/2006/relationships/image" Target="../media/image5591.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5595.wmf"/><Relationship Id="rId1" Type="http://schemas.openxmlformats.org/officeDocument/2006/relationships/image" Target="../media/image5594.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5598.wmf"/><Relationship Id="rId2" Type="http://schemas.openxmlformats.org/officeDocument/2006/relationships/image" Target="../media/image5597.wmf"/><Relationship Id="rId1" Type="http://schemas.openxmlformats.org/officeDocument/2006/relationships/image" Target="../media/image5596.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5605.wmf"/><Relationship Id="rId2" Type="http://schemas.openxmlformats.org/officeDocument/2006/relationships/image" Target="../media/image5604.wmf"/><Relationship Id="rId1" Type="http://schemas.openxmlformats.org/officeDocument/2006/relationships/image" Target="../media/image5603.wmf"/><Relationship Id="rId6" Type="http://schemas.openxmlformats.org/officeDocument/2006/relationships/image" Target="../media/image5608.wmf"/><Relationship Id="rId5" Type="http://schemas.openxmlformats.org/officeDocument/2006/relationships/image" Target="../media/image5607.wmf"/><Relationship Id="rId4" Type="http://schemas.openxmlformats.org/officeDocument/2006/relationships/image" Target="../media/image5606.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5616.wmf"/><Relationship Id="rId3" Type="http://schemas.openxmlformats.org/officeDocument/2006/relationships/image" Target="../media/image5611.wmf"/><Relationship Id="rId7" Type="http://schemas.openxmlformats.org/officeDocument/2006/relationships/image" Target="../media/image5615.wmf"/><Relationship Id="rId2" Type="http://schemas.openxmlformats.org/officeDocument/2006/relationships/image" Target="../media/image5610.wmf"/><Relationship Id="rId1" Type="http://schemas.openxmlformats.org/officeDocument/2006/relationships/image" Target="../media/image5609.wmf"/><Relationship Id="rId6" Type="http://schemas.openxmlformats.org/officeDocument/2006/relationships/image" Target="../media/image5614.wmf"/><Relationship Id="rId11" Type="http://schemas.openxmlformats.org/officeDocument/2006/relationships/image" Target="../media/image5619.wmf"/><Relationship Id="rId5" Type="http://schemas.openxmlformats.org/officeDocument/2006/relationships/image" Target="../media/image5613.wmf"/><Relationship Id="rId10" Type="http://schemas.openxmlformats.org/officeDocument/2006/relationships/image" Target="../media/image5618.wmf"/><Relationship Id="rId4" Type="http://schemas.openxmlformats.org/officeDocument/2006/relationships/image" Target="../media/image5612.wmf"/><Relationship Id="rId9" Type="http://schemas.openxmlformats.org/officeDocument/2006/relationships/image" Target="../media/image5617.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5622.wmf"/><Relationship Id="rId2" Type="http://schemas.openxmlformats.org/officeDocument/2006/relationships/image" Target="../media/image5621.wmf"/><Relationship Id="rId1" Type="http://schemas.openxmlformats.org/officeDocument/2006/relationships/image" Target="../media/image5620.wmf"/><Relationship Id="rId5" Type="http://schemas.openxmlformats.org/officeDocument/2006/relationships/image" Target="../media/image5624.wmf"/><Relationship Id="rId4" Type="http://schemas.openxmlformats.org/officeDocument/2006/relationships/image" Target="../media/image5623.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5627.wmf"/><Relationship Id="rId2" Type="http://schemas.openxmlformats.org/officeDocument/2006/relationships/image" Target="../media/image5626.wmf"/><Relationship Id="rId1" Type="http://schemas.openxmlformats.org/officeDocument/2006/relationships/image" Target="../media/image5625.wmf"/><Relationship Id="rId4" Type="http://schemas.openxmlformats.org/officeDocument/2006/relationships/image" Target="../media/image5628.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5606.wmf"/><Relationship Id="rId3" Type="http://schemas.openxmlformats.org/officeDocument/2006/relationships/image" Target="../media/image5631.wmf"/><Relationship Id="rId7" Type="http://schemas.openxmlformats.org/officeDocument/2006/relationships/image" Target="../media/image5604.wmf"/><Relationship Id="rId2" Type="http://schemas.openxmlformats.org/officeDocument/2006/relationships/image" Target="../media/image5630.wmf"/><Relationship Id="rId1" Type="http://schemas.openxmlformats.org/officeDocument/2006/relationships/image" Target="../media/image5629.wmf"/><Relationship Id="rId6" Type="http://schemas.openxmlformats.org/officeDocument/2006/relationships/image" Target="../media/image5603.wmf"/><Relationship Id="rId11" Type="http://schemas.openxmlformats.org/officeDocument/2006/relationships/image" Target="../media/image5635.wmf"/><Relationship Id="rId5" Type="http://schemas.openxmlformats.org/officeDocument/2006/relationships/image" Target="../media/image5633.wmf"/><Relationship Id="rId10" Type="http://schemas.openxmlformats.org/officeDocument/2006/relationships/image" Target="../media/image5634.wmf"/><Relationship Id="rId4" Type="http://schemas.openxmlformats.org/officeDocument/2006/relationships/image" Target="../media/image5632.wmf"/><Relationship Id="rId9" Type="http://schemas.openxmlformats.org/officeDocument/2006/relationships/image" Target="../media/image5608.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63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877.wmf"/><Relationship Id="rId1" Type="http://schemas.openxmlformats.org/officeDocument/2006/relationships/image" Target="../media/image3876.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5643.wmf"/><Relationship Id="rId2" Type="http://schemas.openxmlformats.org/officeDocument/2006/relationships/image" Target="../media/image5642.wmf"/><Relationship Id="rId1" Type="http://schemas.openxmlformats.org/officeDocument/2006/relationships/image" Target="../media/image5641.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5646.wmf"/><Relationship Id="rId2" Type="http://schemas.openxmlformats.org/officeDocument/2006/relationships/image" Target="../media/image5645.wmf"/><Relationship Id="rId1" Type="http://schemas.openxmlformats.org/officeDocument/2006/relationships/image" Target="../media/image5644.wmf"/><Relationship Id="rId4" Type="http://schemas.openxmlformats.org/officeDocument/2006/relationships/image" Target="../media/image5647.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5649.wmf"/><Relationship Id="rId1" Type="http://schemas.openxmlformats.org/officeDocument/2006/relationships/image" Target="../media/image5648.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5653.wmf"/><Relationship Id="rId2" Type="http://schemas.openxmlformats.org/officeDocument/2006/relationships/image" Target="../media/image5652.wmf"/><Relationship Id="rId1" Type="http://schemas.openxmlformats.org/officeDocument/2006/relationships/image" Target="../media/image5651.wmf"/><Relationship Id="rId5" Type="http://schemas.openxmlformats.org/officeDocument/2006/relationships/image" Target="../media/image5655.wmf"/><Relationship Id="rId4" Type="http://schemas.openxmlformats.org/officeDocument/2006/relationships/image" Target="../media/image5654.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5657.wmf"/><Relationship Id="rId2" Type="http://schemas.openxmlformats.org/officeDocument/2006/relationships/image" Target="../media/image5642.wmf"/><Relationship Id="rId1" Type="http://schemas.openxmlformats.org/officeDocument/2006/relationships/image" Target="../media/image5656.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5648.wmf"/><Relationship Id="rId2" Type="http://schemas.openxmlformats.org/officeDocument/2006/relationships/image" Target="../media/image5658.wmf"/><Relationship Id="rId1" Type="http://schemas.openxmlformats.org/officeDocument/2006/relationships/image" Target="../media/image5642.wmf"/><Relationship Id="rId4" Type="http://schemas.openxmlformats.org/officeDocument/2006/relationships/image" Target="../media/image5649.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5661.wmf"/><Relationship Id="rId2" Type="http://schemas.openxmlformats.org/officeDocument/2006/relationships/image" Target="../media/image5660.wmf"/><Relationship Id="rId1" Type="http://schemas.openxmlformats.org/officeDocument/2006/relationships/image" Target="../media/image5659.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5663.wmf"/><Relationship Id="rId1" Type="http://schemas.openxmlformats.org/officeDocument/2006/relationships/image" Target="../media/image5662.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5666.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66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880.wmf"/><Relationship Id="rId2" Type="http://schemas.openxmlformats.org/officeDocument/2006/relationships/image" Target="../media/image3879.wmf"/><Relationship Id="rId1" Type="http://schemas.openxmlformats.org/officeDocument/2006/relationships/image" Target="../media/image3878.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5670.wmf"/><Relationship Id="rId2" Type="http://schemas.openxmlformats.org/officeDocument/2006/relationships/image" Target="../media/image5669.wmf"/><Relationship Id="rId1" Type="http://schemas.openxmlformats.org/officeDocument/2006/relationships/image" Target="../media/image5668.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671.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5673.wmf"/><Relationship Id="rId1" Type="http://schemas.openxmlformats.org/officeDocument/2006/relationships/image" Target="../media/image5670.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5677.wmf"/><Relationship Id="rId2" Type="http://schemas.openxmlformats.org/officeDocument/2006/relationships/image" Target="../media/image5676.wmf"/><Relationship Id="rId1" Type="http://schemas.openxmlformats.org/officeDocument/2006/relationships/image" Target="../media/image5675.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5678.wmf"/><Relationship Id="rId1" Type="http://schemas.openxmlformats.org/officeDocument/2006/relationships/image" Target="../media/image5642.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5685.wmf"/><Relationship Id="rId2" Type="http://schemas.openxmlformats.org/officeDocument/2006/relationships/image" Target="../media/image5684.wmf"/><Relationship Id="rId1" Type="http://schemas.openxmlformats.org/officeDocument/2006/relationships/image" Target="../media/image5683.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5688.wmf"/><Relationship Id="rId2" Type="http://schemas.openxmlformats.org/officeDocument/2006/relationships/image" Target="../media/image5687.wmf"/><Relationship Id="rId1" Type="http://schemas.openxmlformats.org/officeDocument/2006/relationships/image" Target="../media/image5686.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5696.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5700.wmf"/><Relationship Id="rId2" Type="http://schemas.openxmlformats.org/officeDocument/2006/relationships/image" Target="../media/image5699.wmf"/><Relationship Id="rId1" Type="http://schemas.openxmlformats.org/officeDocument/2006/relationships/image" Target="../media/image5698.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570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884.wmf"/><Relationship Id="rId2" Type="http://schemas.openxmlformats.org/officeDocument/2006/relationships/image" Target="../media/image3883.wmf"/><Relationship Id="rId1" Type="http://schemas.openxmlformats.org/officeDocument/2006/relationships/image" Target="../media/image388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885.wmf"/><Relationship Id="rId1" Type="http://schemas.openxmlformats.org/officeDocument/2006/relationships/image" Target="../media/image388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888.wmf"/><Relationship Id="rId1" Type="http://schemas.openxmlformats.org/officeDocument/2006/relationships/image" Target="../media/image3887.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1.449"/>
    </inkml:context>
    <inkml:brush xml:id="br0">
      <inkml:brushProperty name="width" value="0.05" units="cm"/>
      <inkml:brushProperty name="height" value="0.05" units="cm"/>
    </inkml:brush>
  </inkml:definitions>
  <inkml:trace contextRef="#ctx0" brushRef="#br0">69 8 2168,'9'1'9617,"2"-6"-5749,-8 1-2521,3 140-1493,-15-45 366,-24 95 0,-4 37 30,28-171-174,0 20 32,9-72-117,0 0 1,0 0-1,0 0 0,0 0 1,0 0-1,0 0 1,0 0-1,0 0 1,0 0-1,0-1 0,0 1 1,1 0-1,-1 0 1,0 0-1,0 0 1,0 0-1,0 0 0,0 0 1,0 0-1,0 0 1,0 0-1,1 0 0,-1 0 1,0 0-1,0 0 1,0 0-1,0 0 1,0 0-1,0 0 0,0 0 1,0 0-1,1 0 1,-1 0-1,0 0 0,0 0 1,0 1-1,0-1 1,0 0-1,0 0 1,0 0-1,0 0 0,0 0 1,0 0-1,0 0 1,1 0-1,-1 0 1,0 0-1,0 0 0,0 1 1,0-1-1,0 0 1,0 0-1,5-11-1229,3-39-3232,5-30-134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9.671"/>
    </inkml:context>
    <inkml:brush xml:id="br0">
      <inkml:brushProperty name="width" value="0.05" units="cm"/>
      <inkml:brushProperty name="height" value="0.05" units="cm"/>
    </inkml:brush>
  </inkml:definitions>
  <inkml:trace contextRef="#ctx0" brushRef="#br0">4 20 4273,'0'0'2160,"-3"0"-767,3 0-49,0 0-328,0 0 64,3 0-487,-3 0-201,0 0-152,0 0-104,3 0 24,0 3-152,4 0 96,12-3-104,3 3 0,10-3-8,12-6-752,7 3-969,79-17-3056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03.586"/>
    </inkml:context>
    <inkml:brush xml:id="br0">
      <inkml:brushProperty name="width" value="0.2" units="cm"/>
      <inkml:brushProperty name="height" value="0.2" units="cm"/>
      <inkml:brushProperty name="color" value="#E71224"/>
    </inkml:brush>
  </inkml:definitions>
  <inkml:trace contextRef="#ctx0" brushRef="#br0">92 3 6681,'-1'-1'7977,"-4"-1"-5130,3 12-2772,-1 0 0,0 0 0,0-1 0,-1 1 0,0-1 0,-7 12 0,2-4 22,1 1-112,1-1 0,0 1 0,1 0 0,1 0 1,1 1-1,0-1 0,1 1 0,0 19 1,3-31-72,1 0 0,-1-1 0,1 1 1,0-1-1,0 1 0,1-1 0,0 1 1,0-1-1,1 0 0,-1 0 1,1 0-1,0 0 0,1 0 0,0-1 1,0 1-1,0-1 0,0 0 1,1-1-1,0 1 0,0-1 0,0 0 1,1 0-1,-1 0 0,1-1 0,11 6 1,-5-5 19,1-1 1,-1 0-1,1 0 0,0-2 1,0 1-1,0-2 1,0 1-1,0-2 1,0 0-1,-1 0 1,1-1-1,0-1 0,-1 0 1,1-1-1,-1 0 1,0-1-1,0 0 1,17-11-1,-21 11 72,-1 0-1,0 0 0,1 0 1,-2-1-1,1 0 0,-1-1 1,0 1-1,0-1 0,-1-1 1,0 1-1,0-1 0,4-9 1,-6 11 8,-1-1 0,0 1 1,-1 0-1,1-1 1,-1 0-1,-1 1 0,1-1 1,-1 1-1,0-1 0,-1 0 1,1 1-1,-1-1 0,-1 1 1,1-1-1,-1 1 0,0-1 1,-6-11-1,1 7-20,0 0 0,0 1 0,-1-1 0,0 1 0,-1 1 0,0 0 0,0 0 0,-1 0 0,0 2 0,-1-1 0,-20-10 0,23 14-170,1 0 0,-1 1 1,0 0-1,1 1 0,-1 0 0,-1 0 0,1 1 0,-16-1 1,19 2-96,0 0 0,0 1 1,0-1-1,0 1 1,0 1-1,0-1 1,0 1-1,1-1 0,-1 1 1,0 1-1,1-1 1,0 1-1,0-1 0,-1 1 1,-5 6-1,-26 30-2143</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2.353"/>
    </inkml:context>
    <inkml:brush xml:id="br0">
      <inkml:brushProperty name="width" value="0.05" units="cm"/>
      <inkml:brushProperty name="height" value="0.05" units="cm"/>
      <inkml:brushProperty name="color" value="#E71224"/>
    </inkml:brush>
  </inkml:definitions>
  <inkml:trace contextRef="#ctx0" brushRef="#br0">45 1 8362,'0'0'2439,"3"5"1248,14 19-2898,-8-11-632,1 1 1,-2 0 0,0 0-1,-1 1 1,0 0 0,-1 1-1,-1-1 1,0 1-1,-1 0 1,-1 0 0,0 0-1,-2 1 1,0-1 0,0 1-1,-2-1 1,-2 20 0,-2 5-985,-1 0-1,-3 0 1,-1 0 0,-2-1 0,-21 46-1,32-83 570,0-1 153,1-1-1,0 0 1,0 1 0,-1-1-1,1 0 1,-1 0 0,1 1-1,-1-1 1,0 0 0,1 0-1,-1 0 1,0 0-1,0 0 1,0 0 0,0 0-1,0 0 1,0 0 0,0 0-1,0 0 1,0-1-1,0 1 1,-1 0 0,1-1-1,0 1 1,0-1 0,-1 1-1,1-1 1,0 0-1,-3 1 1,-29-18-1755</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2.683"/>
    </inkml:context>
    <inkml:brush xml:id="br0">
      <inkml:brushProperty name="width" value="0.05" units="cm"/>
      <inkml:brushProperty name="height" value="0.05" units="cm"/>
      <inkml:brushProperty name="color" value="#E71224"/>
    </inkml:brush>
  </inkml:definitions>
  <inkml:trace contextRef="#ctx0" brushRef="#br0">39 0 9914,'0'0'3601,"0"0"-1769,-3 0-447,6 0-609,-3 3-440,0 0-168,10 0-152,-4 2 32,4 4 0,5 0-96,14-4 48,3 1-312,6-6-1169,-3-3-2143,19-8-4546</inkml:trace>
  <inkml:trace contextRef="#ctx0" brushRef="#br0" timeOffset="1">1 152 8122,'3'2'3032,"4"-2"-1287,2 9-161,1 0-600,-1-4-472,1 1-440,2 0-72,4-6-608,6-3-760,10-3-1145,32-17-4056</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3.017"/>
    </inkml:context>
    <inkml:brush xml:id="br0">
      <inkml:brushProperty name="width" value="0.05" units="cm"/>
      <inkml:brushProperty name="height" value="0.05" units="cm"/>
      <inkml:brushProperty name="color" value="#E71224"/>
    </inkml:brush>
  </inkml:definitions>
  <inkml:trace contextRef="#ctx0" brushRef="#br0">1 17 8682,'6'0'3049,"4"3"-1049,6 3-560,3-3-920,0 0-232,9 0-288,-2-3-280,9-3-1088,3-3-864,60-20-2906</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3.335"/>
    </inkml:context>
    <inkml:brush xml:id="br0">
      <inkml:brushProperty name="width" value="0.05" units="cm"/>
      <inkml:brushProperty name="height" value="0.05" units="cm"/>
      <inkml:brushProperty name="color" value="#E71224"/>
    </inkml:brush>
  </inkml:definitions>
  <inkml:trace contextRef="#ctx0" brushRef="#br0">0 0 5305,'3'0'6458,"-3"6"-4082,0-6-696,0 0-559,4 0-353,2 3-312,7 3-40,9-1-208,16 1 112,19 0-200,13 2 96,9-2-216,17-3-152,-1 3-1432,153 14-3233</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02.173"/>
    </inkml:context>
    <inkml:brush xml:id="br0">
      <inkml:brushProperty name="width" value="0.05" units="cm"/>
      <inkml:brushProperty name="height" value="0.05" units="cm"/>
      <inkml:brushProperty name="color" value="#E71224"/>
    </inkml:brush>
  </inkml:definitions>
  <inkml:trace contextRef="#ctx0" brushRef="#br0">472 0 5505,'-11'4'14202,"-13"4"-7497,-13 6-5251,-61 25-5707,70-26 5907,-245 126-3356,275-140 1673,1 0 0,0 0 1,0 0-1,-1 1 0,1 0 0,0-1 0,0 1 1,0 0-1,0 0 0,0 0 0,-1 1 0,1-1 1,0 1-1,0 0 0,-1-1 0,1 1 0,0 1 1,-1-1-1,1 0 0,-1 0 0,1 1 1,-1 0-1,1-1 0,-1 1 0,0 0 0,3 3 1,201 163-598,-190-155 26,-1 0 0,20 22 0,0 13-3993,-29-36 98,-5-1-3194</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03.092"/>
    </inkml:context>
    <inkml:brush xml:id="br0">
      <inkml:brushProperty name="width" value="0.05" units="cm"/>
      <inkml:brushProperty name="height" value="0.05" units="cm"/>
      <inkml:brushProperty name="color" value="#E71224"/>
    </inkml:brush>
  </inkml:definitions>
  <inkml:trace contextRef="#ctx0" brushRef="#br0">566 0 2072,'0'0'5946,"0"1"1711,-1 2-3409,-10 22-1765,-6 4-2293,0-1-1,-2 0 1,-1-1-1,-1-2 1,-1 0-1,-2-1 1,-43 36-1,44-43-312,0 0 0,-2-1 1,1-2-1,-2 0 0,0-2 0,0-1 1,-1-1-1,-1-1 0,-33 6 0,59-14 94,0-1 0,0 1-1,0-1 1,0 1 0,0-1-1,0 0 1,0 0 0,0 0 0,0 0-1,0-1 1,0 1 0,0 0 0,0-1-1,0 1 1,0-1 0,0 0-1,0 1 1,0-1 0,1 0 0,-1 0-1,0-1 1,1 1 0,-1 0-1,-2-3 1,3 2-14,0-1 0,0 1-1,0-1 1,0 0 0,0 1-1,1-1 1,-1 0 0,1 1-1,0-1 1,0 0 0,0 0-1,0 1 1,0-1 0,1 0 0,1-4-1,2-8-77,1 0 1,0 0-1,1 0 0,1 1 0,9-14 0,-3 8 52,0 1 0,29-30 0,-35 41 36,0 1 1,1 0-1,0 1 1,0 0-1,0 0 0,1 1 1,-1 0-1,1 0 1,11-3-1,-16 7 43,0 0 1,-1 1-1,1 0 0,0 0 1,0 0-1,-1 0 1,1 1-1,0-1 0,-1 1 1,1 0-1,-1 0 1,1 0-1,-1 1 0,1-1 1,-1 1-1,0 0 0,0 0 1,0 0-1,0 0 1,0 0-1,0 1 0,0 0 1,-1-1-1,1 1 0,1 4 1,10 9 144,-2 2-1,0 0 1,10 22 0,-13-23-147,2 3-9,1 5-101,1-1 1,2-1-1,0 0 0,1-1 0,1-1 1,30 28-1,-43-46-41,0 0 0,0 0 0,0 0 0,1-1 0,-1 1 1,1-1-1,-1 0 0,1 0 0,0-1 0,0 0 0,0 1 0,7-1 0,131 5-4455</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3.238"/>
    </inkml:context>
    <inkml:brush xml:id="br0">
      <inkml:brushProperty name="width" value="0.05" units="cm"/>
      <inkml:brushProperty name="height" value="0.05" units="cm"/>
      <inkml:brushProperty name="color" value="#E71224"/>
    </inkml:brush>
  </inkml:definitions>
  <inkml:trace contextRef="#ctx0" brushRef="#br0">0 0 10026,'0'0'3469,"0"3"4360,4 20-6727,50 151-618,-24-73-355,58 135-1,-74-206-616,1-1 0,1-1-1,1-1 1,1 0 0,2-2 0,1 0 0,0-1 0,49 40-1,-58-54-347,0-1 0,1-1 0,21 10 0,82 27-4831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3.791"/>
    </inkml:context>
    <inkml:brush xml:id="br0">
      <inkml:brushProperty name="width" value="0.05" units="cm"/>
      <inkml:brushProperty name="height" value="0.05" units="cm"/>
      <inkml:brushProperty name="color" value="#E71224"/>
    </inkml:brush>
  </inkml:definitions>
  <inkml:trace contextRef="#ctx0" brushRef="#br0">61 0 8306,'0'0'3665,"0"0"-1825,0 6-16,0-6-335,0 6-689,6 8-8,-6 12-320,0 5 104,0 1-384,-6 2 80,-4-3-264,1-2-8,-1-9 0,4 0-496,0-6-504,-1 3-1361,4-8-1783,-6-12-3602</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4.121"/>
    </inkml:context>
    <inkml:brush xml:id="br0">
      <inkml:brushProperty name="width" value="0.05" units="cm"/>
      <inkml:brushProperty name="height" value="0.05" units="cm"/>
      <inkml:brushProperty name="color" value="#E71224"/>
    </inkml:brush>
  </inkml:definitions>
  <inkml:trace contextRef="#ctx0" brushRef="#br0">1 0 8794,'0'0'3770,"0"0"-1389,0 0-522,2 5 1992,16 15-3868,-6-14-18,1-1 0,-1 0 1,1-1-1,1 0 0,-1-1 1,27 3-1,72 12-3082,10 9-2302</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4.774"/>
    </inkml:context>
    <inkml:brush xml:id="br0">
      <inkml:brushProperty name="width" value="0.05" units="cm"/>
      <inkml:brushProperty name="height" value="0.05" units="cm"/>
      <inkml:brushProperty name="color" value="#E71224"/>
    </inkml:brush>
  </inkml:definitions>
  <inkml:trace contextRef="#ctx0" brushRef="#br0">185 1 10714,'0'0'5113,"-3"4"-681,-14 16-3944,-9 13-1047,-26 46 1,88-83-2615,24-4 2760,28-5 239,-67 6 229,35-7 323,-53 13-346,1 0 1,-1 1-1,0 0 0,1-1 1,-1 1-1,0 0 1,1 1-1,-1-1 1,0 1-1,1-1 1,-1 1-1,0 0 0,4 2 1,-6-2 1,0 0 0,0 0 0,0 0 1,0 0-1,0 1 0,-1-1 0,1 0 0,0 1 1,-1-1-1,1 0 0,-1 1 0,0-1 0,1 0 1,-1 1-1,0-1 0,0 1 0,0-1 0,0 1 0,0-1 1,0 1-1,0-1 0,0 1 0,-1-1 0,1 0 1,-1 2-1,-14 47 201,9-32-113,0 1-69,-1-1 1,-1 0 0,0-1 0,-2 0 0,0 0-1,0-1 1,-2 0 0,-19 21 0,-1-5-1263,-1-1 0,-57 41 1,39-39-2876,-25 3-2244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04.568"/>
    </inkml:context>
    <inkml:brush xml:id="br0">
      <inkml:brushProperty name="width" value="0.2" units="cm"/>
      <inkml:brushProperty name="height" value="0.2" units="cm"/>
      <inkml:brushProperty name="color" value="#E71224"/>
    </inkml:brush>
  </inkml:definitions>
  <inkml:trace contextRef="#ctx0" brushRef="#br0">400 147 2593,'-2'-15'8249,"-5"-2"-4408,4 10-3792,-2-1 0,1 1 0,-1 1 0,1-1 0,-2 0 0,1 1 1,-1 0-1,0 1 0,-9-8 0,5 7-135,0 1 1,-1-1-1,1 2 1,-1-1-1,0 2 1,0-1-1,0 1 1,-1 1-1,1 0 1,-14 0-1,18 2 51,0 0 1,1 0-1,-1 1 1,0 0-1,0 1 0,1-1 1,-1 1-1,1 0 0,-1 1 1,1 0-1,0 0 0,0 0 1,0 1-1,0 0 0,1 0 1,-1 0-1,1 0 1,-8 10-1,5-4 19,0 1 0,0-1 1,1 1-1,0 1 0,1-1 1,1 1-1,0 0 0,0 1 0,1-1 1,-2 14-1,5-20 9,0-1 1,0 1-1,1-1 1,0 1 0,0 0-1,0-1 1,1 1-1,0 0 1,0-1-1,0 1 1,1-1-1,-1 0 1,1 1-1,1-1 1,-1 0-1,1 0 1,0 0-1,0-1 1,0 1-1,1-1 1,-1 0-1,1 1 1,0-2-1,1 1 1,7 6-1,-3-5-58,0-1-1,0 0 0,0 0 1,0-1-1,1 0 0,-1 0 1,1-1-1,0 0 0,-1-1 0,1 0 1,0-1-1,0 0 0,0 0 1,0-1-1,0-1 0,-1 1 0,1-2 1,0 1-1,11-6 0,-12 5-14,0 0-1,-1-1 0,1 0 1,-1-1-1,0 0 1,0 0-1,-1-1 0,0 0 1,0 0-1,0-1 0,0 1 1,-1-2-1,-1 1 1,1-1-1,-1 1 0,0-1 1,-1-1-1,0 1 0,0-1 1,4-16-1,-11-1 570,3 27-450,0-1 0,0 0 0,0 0 0,0 0 0,0 1 0,0-1 1,0 0-1,-1 0 0,1 1 0,0-1 0,0 0 0,0 0 0,0 0 0,0 0 0,-1 1 1,1-1-1,0 0 0,0 0 0,0 0 0,0 0 0,-1 0 0,1 1 0,0-1 0,0 0 1,-1 0-1,1 0 0,0 0 0,0 0 0,0 0 0,-1 0 0,1 0 0,0 0 0,0 0 1,-1 0-1,1 0 0,0 0 0,0 0 0,-1 0 0,1 0 0,0 0 0,0 0 0,0 0 1,-1 0-1,1 0 0,0-1 0,0 1 0,-1 0 0,1 0 0,0 0 0,0 0 0,0 0 1,0-1-1,-1 1 0,-36 86 628,20-34-325,-11 69 1,25-103-516,0 0-1,2 0 1,0 0 0,1 0-1,1 0 1,1 0-1,7 34 1,-8-49 1,-1 0 7,1 0-1,-1-1 1,1 1-1,0-1 1,0 1-1,0-1 1,0 0-1,0 1 1,1-1-1,-1 0 1,1 0-1,0 0 1,-1 0-1,1 0 1,0 0-1,0-1 1,0 1-1,0 0 1,3 0-1,40 14-3535</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5.106"/>
    </inkml:context>
    <inkml:brush xml:id="br0">
      <inkml:brushProperty name="width" value="0.05" units="cm"/>
      <inkml:brushProperty name="height" value="0.05" units="cm"/>
      <inkml:brushProperty name="color" value="#E71224"/>
    </inkml:brush>
  </inkml:definitions>
  <inkml:trace contextRef="#ctx0" brushRef="#br0">0 7 360,'4'-6'10546,"-4"12"-7665,3-6-785,0 0-519,0 5-201,0 1-560,10 0-296,-3 8-368,5-8-152,1 0-48,7-4-744,2 1-696,10 0-2865,51-6-7354</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5.438"/>
    </inkml:context>
    <inkml:brush xml:id="br0">
      <inkml:brushProperty name="width" value="0.05" units="cm"/>
      <inkml:brushProperty name="height" value="0.05" units="cm"/>
      <inkml:brushProperty name="color" value="#E71224"/>
    </inkml:brush>
  </inkml:definitions>
  <inkml:trace contextRef="#ctx0" brushRef="#br0">286 1 9394,'-14'8'6492,"-8"19"-5520,17-19-469,-8 10-607,0 1 1,2 0-1,0 1 0,-13 37 0,23-57 59,1 0 0,0 0-1,0 1 1,0-1-1,0 0 1,0 0 0,0 0-1,0 1 1,0-1 0,0 0-1,0 0 1,0 1-1,0-1 1,0 0 0,0 0-1,0 1 1,0-1 0,0 0-1,1 0 1,-1 1-1,0-1 1,0 0 0,0 0-1,0 0 1,0 1 0,0-1-1,1 0 1,-1 0-1,0 0 1,0 0 0,0 1-1,1-1 1,-1 0 0,0 0-1,0 0 1,0 0-1,1 0 1,-1 0 0,0 0-1,1 1 1,15 0-887,29-8 512,-32 5 292,-11 2 121,21-3-28,46 0 0,-65 3 116,0 0 1,0 0-1,0 0 1,0 1-1,0-1 1,0 1-1,0 0 1,0 0-1,0 0 1,-1 1-1,1-1 1,0 1-1,-1 0 1,1 0 0,-1 0-1,0 1 1,0-1-1,0 1 1,0-1-1,3 5 1,-5-5-6,-1-1 1,1 1-1,-1 0 1,0 0-1,1 0 1,-1 0-1,0 0 1,0 0-1,0 0 1,0-1-1,-1 1 1,1 0-1,0 0 1,-1 0-1,1 0 1,-1 0-1,-1 2 1,-18 34 473,14-27-392,-8 11-124,0-1 0,-1 0 0,-2 0 0,0-2 0,-1 0 0,-1-1 0,-27 20 1,14-14-2142,-2-2 0,-45 23 0,-11 0-6538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5.755"/>
    </inkml:context>
    <inkml:brush xml:id="br0">
      <inkml:brushProperty name="width" value="0.05" units="cm"/>
      <inkml:brushProperty name="height" value="0.05" units="cm"/>
      <inkml:brushProperty name="color" value="#E71224"/>
    </inkml:brush>
  </inkml:definitions>
  <inkml:trace contextRef="#ctx0" brushRef="#br0">0 1 3945,'6'0'5617,"-6"5"-3432,0 4-729,7 2 376,2 4-199,4 2-657,0 3-488,6 0-472,-3-9-16,0-2-1344,3-9-1289,41-14-3488</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6.257"/>
    </inkml:context>
    <inkml:brush xml:id="br0">
      <inkml:brushProperty name="width" value="0.05" units="cm"/>
      <inkml:brushProperty name="height" value="0.05" units="cm"/>
      <inkml:brushProperty name="color" value="#E71224"/>
    </inkml:brush>
  </inkml:definitions>
  <inkml:trace contextRef="#ctx0" brushRef="#br0">115 0 9746,'-11'6'6053,"1"9"-4079,-2 22-2940,9-25 1529,-74 233-527,76-244-83,1-1-1,0 1 0,0-1 0,0 1 0,0-1 0,-1 1 0,1-1 0,0 1 1,0-1-1,0 1 0,0 0 0,0-1 0,0 1 0,0-1 0,0 1 0,1-1 1,-1 1-1,0-1 0,0 1 0,0-1 0,0 1 0,1-1 0,-1 1 0,0-1 1,0 0-1,1 1 0,-1-1 0,0 1 0,1-1 0,-1 0 0,1 1 0,-1-1 0,0 0 1,1 1-1,0-1 0,25 2-769,41-19 585,-54 13 218,25-7 10,1 2 0,-1 2-1,74-5 1,-110 12 17,0 0 1,1 0-1,-1 0 0,1 0 1,-1 1-1,1-1 0,-1 0 1,1 1-1,-1 0 0,1 0 0,-1-1 1,0 1-1,0 1 0,1-1 1,-1 0-1,0 0 0,0 1 1,0-1-1,0 1 0,-1 0 0,1 0 1,0 0-1,-1-1 0,1 2 1,-1-1-1,2 2 0,0 4 46,-1 1 0,0-1 0,0 0-1,-1 1 1,0-1 0,0 14 0,-1-21-58,1 43 81,-2 1 0,-2-1-1,-2 1 1,-2-1 0,-2-1 0,-21 65-1,29-104-86,-5 14-559,-1-1 0,-13 24 0,17-35 219,-1-1 1,1 1 0,-1-1 0,-1 0-1,1 0 1,-1 0 0,0 0-1,0-1 1,0 0 0,-1 0-1,-7 4 1,-46 17-6429</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6.638"/>
    </inkml:context>
    <inkml:brush xml:id="br0">
      <inkml:brushProperty name="width" value="0.05" units="cm"/>
      <inkml:brushProperty name="height" value="0.05" units="cm"/>
      <inkml:brushProperty name="color" value="#E71224"/>
    </inkml:brush>
  </inkml:definitions>
  <inkml:trace contextRef="#ctx0" brushRef="#br0">7 11 2961,'0'2'8951,"-1"3"-4561,-1 30-2115,0-6-1830,1-14-300,0 1 1,1-1-1,1 1 0,4 23 0,-5-37-201,0 0 0,1 1 0,-1-1 0,1 0 0,0 0 0,0 0 0,0 0-1,0 0 1,0 0 0,0 0 0,0 0 0,0 0 0,1 0 0,-1-1 0,1 1 0,0-1-1,-1 1 1,1-1 0,0 0 0,0 1 0,0-1 0,0 0 0,0 0 0,0 0-1,0 0 1,0-1 0,0 1 0,0-1 0,0 1 0,1-1 0,-1 0 0,0 0-1,0 1 1,1-2 0,-1 1 0,0 0 0,5-1 0,-6 0-83,1 1 0,0 0 0,0-1 1,0 0-1,0 1 0,0-1 0,-1 0 0,1 0 1,0 0-1,-1 0 0,1 0 0,0 0 0,-1 0 1,0-1-1,1 1 0,-1-1 0,0 1 0,0-1 0,1 1 1,-1-1-1,1-3 0,-1 1 31,1 0 0,-1 0 0,-1 0-1,1 0 1,-1 0 0,1 0 0,-1 0 0,0 0 0,-2-8-1,0-3 103,-2 1 0,1 1 0,-2-1 0,-11-24 0,8 18 121,6 15-85,1 1 0,-1 0 0,0 0-1,0 0 1,0 0 0,-1 0 0,-3-5 0,2 11-1069,1 15-2204</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7.122"/>
    </inkml:context>
    <inkml:brush xml:id="br0">
      <inkml:brushProperty name="width" value="0.05" units="cm"/>
      <inkml:brushProperty name="height" value="0.05" units="cm"/>
      <inkml:brushProperty name="color" value="#E71224"/>
    </inkml:brush>
  </inkml:definitions>
  <inkml:trace contextRef="#ctx0" brushRef="#br0">106 0 1856,'-3'8'9576,"4"2"-4687,7 23-2615,-2-10-1366,4 32-749,-2 1 1,-3 1 0,-2-1-1,-3 0 1,-8 66-1,7-114-351,-1 0-1,1 0 1,-2 0-1,1-1 1,-1 1 0,-7 11-1,9-17-74,0 0 0,-1 0 0,1 0 0,0 0 0,-1 0 0,0 0 0,1 0-1,-1-1 1,0 1 0,0-1 0,0 1 0,0-1 0,0 0 0,0 0 0,-1 0 0,1 0 0,0 0 0,0 0 0,-1-1-1,1 1 1,0-1 0,-1 0 0,1 1 0,-1-1 0,1 0 0,-1 0 0,1-1 0,-4 0 0,-45-15-6108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7.450"/>
    </inkml:context>
    <inkml:brush xml:id="br0">
      <inkml:brushProperty name="width" value="0.05" units="cm"/>
      <inkml:brushProperty name="height" value="0.05" units="cm"/>
      <inkml:brushProperty name="color" value="#E71224"/>
    </inkml:brush>
  </inkml:definitions>
  <inkml:trace contextRef="#ctx0" brushRef="#br0">99 1 9114,'-3'0'4313,"3"6"-2713,-7 8-440,-2 3-295,-4 9-489,0 0-248,-3 5-80,4-5-48,-4-1-584,9 1-1145,4-12-1071,10 12-6634</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7.788"/>
    </inkml:context>
    <inkml:brush xml:id="br0">
      <inkml:brushProperty name="width" value="0.05" units="cm"/>
      <inkml:brushProperty name="height" value="0.05" units="cm"/>
      <inkml:brushProperty name="color" value="#E71224"/>
    </inkml:brush>
  </inkml:definitions>
  <inkml:trace contextRef="#ctx0" brushRef="#br0">1 0 4553,'3'12'6577,"3"8"-4520,7 5-329,-3 7-568,2 5-783,-2-11-377,6-1-889,19 21-2807</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04.957"/>
    </inkml:context>
    <inkml:brush xml:id="br0">
      <inkml:brushProperty name="width" value="0.05" units="cm"/>
      <inkml:brushProperty name="height" value="0.05" units="cm"/>
      <inkml:brushProperty name="color" value="#E71224"/>
    </inkml:brush>
  </inkml:definitions>
  <inkml:trace contextRef="#ctx0" brushRef="#br0">19 6 12059,'0'-1'214,"0"1"0,0 0 1,0 0-1,0-1 0,0 1 1,0 0-1,0 0 0,1 0 0,-1-1 1,0 1-1,0 0 0,0 0 1,0 0-1,0-1 0,0 1 1,1 0-1,-1 0 0,0 0 1,0 0-1,0-1 0,0 1 1,1 0-1,-1 0 0,0 0 1,0 0-1,1 0 0,-1 0 1,0 0-1,0 0 0,0 0 1,1 0-1,-1-1 0,0 1 1,0 0-1,1 0 0,-1 0 0,0 0 1,0 1-1,0-1 0,1 0 1,-1 0-1,0 0 0,0 0 1,1 0-1,-1 0 0,0 0 1,20 8 2202,24 20-3971,-38-24 2369,222 126-934,-170-99-332,-58-30 444,9 3-141,-1 0 0,1 1 0,-1 0-1,-1 0 1,1 1 0,-1 0 0,9 9-1,-69 2 935,16-1-1110,1 2 0,1 1 1,-34 25-1,-41 36-3979,40-29-2142,25-20-1744</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05.753"/>
    </inkml:context>
    <inkml:brush xml:id="br0">
      <inkml:brushProperty name="width" value="0.05" units="cm"/>
      <inkml:brushProperty name="height" value="0.05" units="cm"/>
      <inkml:brushProperty name="color" value="#E71224"/>
    </inkml:brush>
  </inkml:definitions>
  <inkml:trace contextRef="#ctx0" brushRef="#br0">610 1 8418,'-12'2'7674,"1"6"-3664,-22 29-3780,13-14 386,-46 41-410,-78 59 0,117-103-421,-1-1 0,-1-1 1,0-1-1,-1-2 0,-1-1 0,-44 14 0,72-27 144,0 0-1,-1 0 0,1 0 0,0 0 1,-1-1-1,1 0 0,-1 1 0,1-1 1,-1-1-1,1 1 0,-1 0 1,1-1-1,-6-1 0,8 1 27,-1 0 0,0 0 0,1-1 0,-1 1 0,1 0 0,0-1-1,0 1 1,-1-1 0,1 1 0,0-1 0,0 0 0,0 1 0,1-1 0,-1 0 0,0 0 0,1 1 0,-1-1-1,1 0 1,-1 0 0,1 0 0,0 0 0,0 0 0,0 0 0,0 0 0,0-2 0,1-9-14,0 0 0,1 1 1,1 0-1,0-1 1,0 1-1,1 0 0,0 0 1,1 1-1,1-1 0,0 1 1,14-20-1,0 5 35,1 1-1,2 0 1,31-27-1,-54 51 33,1 0-1,0 0 1,-1 1 0,1-1-1,0 0 1,0 0-1,0 0 1,0 0-1,0 1 1,0-1-1,0 0 1,0 1 0,0-1-1,0 1 1,1-1-1,-1 1 1,0 0-1,0-1 1,0 1-1,0 0 1,1 0 0,-1 0-1,0 0 1,0 0-1,2 0 1,-2 2 82,0-1 1,0 1-1,0-1 0,0 1 1,0-1-1,0 1 0,-1 0 1,1-1-1,-1 1 1,1 0-1,-1 0 0,1 3 1,4 17 498,7 10-546,2 0 0,1 0 0,1-2 0,2 0 0,1-1 0,1-1 1,1 0-1,31 29 0,-5-17-2180,49 18-2542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05.374"/>
    </inkml:context>
    <inkml:brush xml:id="br0">
      <inkml:brushProperty name="width" value="0.2" units="cm"/>
      <inkml:brushProperty name="height" value="0.2" units="cm"/>
      <inkml:brushProperty name="color" value="#E71224"/>
    </inkml:brush>
  </inkml:definitions>
  <inkml:trace contextRef="#ctx0" brushRef="#br0">430 203 2168,'3'-18'8640,"2"1"-6278,3-24-2229,-7 35-85,-1 1 1,-1-1 0,1 0-1,-1 0 1,0 0 0,0 0-1,0 1 1,-1-1-1,0 0 1,0 1 0,-1-1-1,-4-7 1,4 9-48,-1 0 0,0 1 0,0-1-1,0 1 1,0 0 0,0 0 0,-1 0 0,0 1-1,1 0 1,-1 0 0,0 0 0,0 0 0,0 1 0,0-1-1,-6 1 1,-3-1-30,-1 1 0,1 0 0,-1 1 0,0 1 0,1 1 0,-1 0 0,1 0 0,0 2 0,0 0 0,0 0 0,0 1 0,1 1 0,-1 1 0,2-1 0,-1 2 0,1 0 0,0 0 0,0 1 0,1 1 0,1 0 0,-1 0 0,2 1 0,-1 1 0,-13 21 0,21-29 21,0 0 0,0 0 0,0 0 0,1 1 1,-1-1-1,1 0 0,0 1 0,0-1 0,1 1 0,0-1 1,-1 1-1,1-1 0,1 1 0,-1-1 0,1 1 0,-1-1 0,1 1 1,0-1-1,1 0 0,-1 1 0,1-1 0,0 0 0,0 0 0,0 0 1,1 0-1,-1-1 0,1 1 0,0-1 0,0 1 0,0-1 1,1 0-1,-1 0 0,1-1 0,-1 1 0,5 2 0,1 0-10,-1-1-1,1 0 0,0 0 0,0-1 0,0 0 1,1 0-1,-1-1 0,1-1 0,-1 1 1,1-1-1,-1-1 0,1 0 0,0 0 1,-1-1-1,16-3 0,-10-1-209,0 0 0,-1-1-1,0-1 1,0 0 0,0-1 0,-1 0-1,16-14 1,-20 15 105,0 0 0,-1-1 0,0 1 1,-1-2-1,0 1 0,0-1 0,-1 0 0,0-1 0,0 0 0,7-19 0,-13 29 139,0 1 0,0-1 1,-1 0-1,1 0 0,0 0 0,-1 0 0,1 0 0,0 0 1,-1 1-1,1-1 0,0 0 0,-1 0 0,1 0 0,0 0 1,-1 0-1,1 0 0,0 0 0,-1 0 0,1 0 0,0-1 1,-1 1-1,1 0 0,0 0 0,-1 0 0,1 0 0,0 0 1,0-1-1,-1 1 0,1 0 0,0 0 0,-1 0 0,1-1 1,0 1-1,0 0 0,0 0 0,-1-1 0,1 1 0,0 0 1,0-1-1,0 1 0,0 0 0,-1 0 0,1-1 0,0 1 1,0 0-1,0-1 0,0 1 0,0 0 0,0-1 0,0 1 1,0 0-1,0-1 0,0 1 0,0 0 0,0-1 0,0 1 1,0 0-1,0-1 0,1 1 0,-1 0 0,0-1 0,0 1 1,0 0-1,0-1 0,1 1 0,-1 0 0,0 0 0,1-1 1,-22 16 1003,-1 15-572,2 2 0,1 0-1,1 1 1,-16 43 0,27-57-635,0 1 0,1 0 0,2 0 1,0 0-1,1 1 0,0 0 0,2-1 1,1 1-1,2 23 0,10-4-1737,23 18-927</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8.718"/>
    </inkml:context>
    <inkml:brush xml:id="br0">
      <inkml:brushProperty name="width" value="0.05" units="cm"/>
      <inkml:brushProperty name="height" value="0.05" units="cm"/>
      <inkml:brushProperty name="color" value="#E71224"/>
    </inkml:brush>
  </inkml:definitions>
  <inkml:trace contextRef="#ctx0" brushRef="#br0">1 1066 6961,'2'-10'10637,"4"1"-5627,26-16-6210,-16 14 2182,118-93-1207,118-83-181,369-194-92,-457 297-257,4 7 0,191-60 0,-321 126-1296,0 1 1,76-9-1,-41 20-3103</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19.452"/>
    </inkml:context>
    <inkml:brush xml:id="br0">
      <inkml:brushProperty name="width" value="0.05" units="cm"/>
      <inkml:brushProperty name="height" value="0.05" units="cm"/>
      <inkml:brushProperty name="color" value="#E71224"/>
    </inkml:brush>
  </inkml:definitions>
  <inkml:trace contextRef="#ctx0" brushRef="#br0">74 0 3865,'0'0'5136,"0"0"-2352,1 8 2279,1 31-3266,-4 3-1474,-2-1-1,-1 1 1,-3-1-1,-1-1 1,-2 1 0,-23 52-1,31-75-369,16-18-276,14-2 70,62 22-788,-58-11-580,1-2-1,57 6 0,91-2-5214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0.167"/>
    </inkml:context>
    <inkml:brush xml:id="br0">
      <inkml:brushProperty name="width" value="0.05" units="cm"/>
      <inkml:brushProperty name="height" value="0.05" units="cm"/>
      <inkml:brushProperty name="color" value="#E71224"/>
    </inkml:brush>
  </inkml:definitions>
  <inkml:trace contextRef="#ctx0" brushRef="#br0">32 67 10554,'4'-2'9322,"19"-5"-8940,448-46 186,-463 52-575,32-2-68,-31 9-44,-20 9-96,-135 137 158,44-43 7,-50 31-1296,39-50-3021,50-42 843</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0.509"/>
    </inkml:context>
    <inkml:brush xml:id="br0">
      <inkml:brushProperty name="width" value="0.05" units="cm"/>
      <inkml:brushProperty name="height" value="0.05" units="cm"/>
      <inkml:brushProperty name="color" value="#E71224"/>
    </inkml:brush>
  </inkml:definitions>
  <inkml:trace contextRef="#ctx0" brushRef="#br0">23 1 2833,'-3'17'6385,"-1"0"-3760,1 23-497,-3 3-488,3 6-583,0-4-481,3-2-504,3-8-72,3-7-272,-3-11-657,4-2-1063,2-10-2177</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0.854"/>
    </inkml:context>
    <inkml:brush xml:id="br0">
      <inkml:brushProperty name="width" value="0.05" units="cm"/>
      <inkml:brushProperty name="height" value="0.05" units="cm"/>
      <inkml:brushProperty name="color" value="#E71224"/>
    </inkml:brush>
  </inkml:definitions>
  <inkml:trace contextRef="#ctx0" brushRef="#br0">0 0 10306,'0'0'3993,"7"6"-2785,-1 8 185,10 1-321,3 8-400,9 2-504,11-5-168,8 0-496,7-14-1400,102-40-4714</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1.184"/>
    </inkml:context>
    <inkml:brush xml:id="br0">
      <inkml:brushProperty name="width" value="0.05" units="cm"/>
      <inkml:brushProperty name="height" value="0.05" units="cm"/>
      <inkml:brushProperty name="color" value="#E71224"/>
    </inkml:brush>
  </inkml:definitions>
  <inkml:trace contextRef="#ctx0" brushRef="#br0">283 0 12643,'-2'1'7197,"-13"8"-5922,-1 5-936,-2 2-241,0 1-1,1 0 1,-19 26 0,35-43-153,1 1 1,-1-1-1,1 1 1,0-1 0,-1 1-1,1-1 1,0 1-1,0 0 1,-1-1 0,1 1-1,0-1 1,0 1-1,0 0 1,0-1 0,0 1-1,-1-1 1,1 1-1,0 0 1,1-1 0,-1 1-1,0 0 1,0-1-1,0 1 1,0 0 0,0-1-1,1 1 1,-1-1-1,0 1 1,0-1 0,1 1-1,-1 0 1,1 0-1,22 10-1257,35-5 272,-54-6 1080,38 0-63,-33-1 93,1 0 0,0 1-1,0 1 1,-1-1 0,1 1-1,0 1 1,-1 0-1,1 0 1,10 5 0,-20-7-45,1 1 1,-1-1-1,1 1 0,-1-1 1,0 1-1,1-1 1,-1 1-1,1-1 1,-1 1-1,0-1 1,0 1-1,1 0 1,-1-1-1,0 1 1,0-1-1,0 1 1,0 0-1,1-1 1,-1 1-1,0 0 0,0-1 1,0 1-1,-1 0 1,1-1-1,0 1 1,0 0-1,0-1 1,0 1-1,-1-1 1,1 1-1,0 0 1,0-1-1,-1 1 1,1-1-1,-1 2 1,-17 24 367,14-20-371,-9 10 25,0-1 0,0-1 0,-2 0 1,1 0-1,-2-2 0,-21 15 0,6-8-1353,-2-1 0,-60 25 0,-3-7-3367</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1.521"/>
    </inkml:context>
    <inkml:brush xml:id="br0">
      <inkml:brushProperty name="width" value="0.05" units="cm"/>
      <inkml:brushProperty name="height" value="0.05" units="cm"/>
      <inkml:brushProperty name="color" value="#E71224"/>
    </inkml:brush>
  </inkml:definitions>
  <inkml:trace contextRef="#ctx0" brushRef="#br0">1 1 10530,'0'0'5209,"0"3"-3216,0-1-737,0 7-232,0-3-608,0 2-112,0-2-304,3-3 0,0-6-776,13 3-1712,35 6-2297</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1.856"/>
    </inkml:context>
    <inkml:brush xml:id="br0">
      <inkml:brushProperty name="width" value="0.05" units="cm"/>
      <inkml:brushProperty name="height" value="0.05" units="cm"/>
      <inkml:brushProperty name="color" value="#E71224"/>
    </inkml:brush>
  </inkml:definitions>
  <inkml:trace contextRef="#ctx0" brushRef="#br0">293 3 5993,'-11'-2'10203,"-5"5"-7263,-16 12-3727,26-13 1713,-24 13-627,3-4-396,0 1-1,2 2 1,-1 1 0,2 0 0,-39 33 0,63-48-13,-1 1 0,1-1 0,-1 0 0,1 0 0,0 1 0,-1-1 0,1 1 0,0-1-1,-1 0 1,1 1 0,0-1 0,0 1 0,-1-1 0,1 1 0,0-1 0,0 1 0,0-1 0,-1 1 0,1-1 0,0 1 0,0-1 0,0 1 0,0-1 0,0 1 0,0-1 0,0 1 0,0-1 0,1 1 0,-1-1 0,0 1 0,0-1 0,0 1 0,17 7-1718,35-4 1106,-43-4 693,79 0 33,36 3 1277,-121-3-1216,-1 0 0,0 0 1,1 0-1,-1 1 0,0-1 1,1 0-1,-1 1 0,0-1 0,0 1 1,1 0-1,-1 0 0,0 0 1,0 0-1,0 0 0,0 0 1,0 1-1,0-1 0,-1 1 1,1-1-1,0 1 0,-1 0 0,1 0 1,-1-1-1,0 1 0,1 0 1,-1 0-1,0 0 0,0 0 1,0 1-1,-1-1 0,1 0 1,0 0-1,-1 1 0,1-1 0,-1 0 1,0 1-1,0-1 0,0 0 1,0 1-1,0-1 0,-1 0 1,1 0-1,0 1 0,-2 2 0,-1 5 8,-1-1 0,0 0-1,0 0 1,-1 0-1,0 0 1,0-1 0,-1 0-1,0 0 1,-10 9-1,6-7-407,0 0 0,-1 0 0,0-1-1,0-1 1,-1 0 0,-1-1 0,1 0-1,-1-1 1,0 0 0,0-1 0,-1 0-1,-19 3 1,-79 8-3883</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2.187"/>
    </inkml:context>
    <inkml:brush xml:id="br0">
      <inkml:brushProperty name="width" value="0.05" units="cm"/>
      <inkml:brushProperty name="height" value="0.05" units="cm"/>
      <inkml:brushProperty name="color" value="#E71224"/>
    </inkml:brush>
  </inkml:definitions>
  <inkml:trace contextRef="#ctx0" brushRef="#br0">0 0 8050,'3'6'3969,"0"0"-2049,4 8 104,-1 9-783,-3-3-561,1-3-424,2 0-256,-6-8-304,3-6-1457,3-6-2287,26-29-4074</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2.519"/>
    </inkml:context>
    <inkml:brush xml:id="br0">
      <inkml:brushProperty name="width" value="0.05" units="cm"/>
      <inkml:brushProperty name="height" value="0.05" units="cm"/>
      <inkml:brushProperty name="color" value="#E71224"/>
    </inkml:brush>
  </inkml:definitions>
  <inkml:trace contextRef="#ctx0" brushRef="#br0">208 1 5849,'-41'59'8302,"-35"19"-6033,51-55-2374,-40 50 0,65-73 70,0 0 0,0 1 1,0-1-1,0 0 0,0 0 0,0 0 0,0 0 0,-1 1 1,1-1-1,0 0 0,0 0 0,0 0 0,0 1 0,0-1 1,0 0-1,0 0 0,0 0 0,0 1 0,0-1 0,0 0 1,0 0-1,0 0 0,0 1 0,0-1 0,0 0 0,0 0 1,1 0-1,-1 1 0,0-1 0,0 0 0,0 0 0,0 0 1,0 0-1,0 1 0,1-1 0,-1 0 0,0 0 0,0 0 1,0 0-1,0 0 0,1 1 0,-1-1 0,0 0 0,0 0 1,0 0-1,0 0 0,1 0 0,-1 0 0,0 0 0,1 0 1,17 3-825,25-4 427,-42 1 425,148-19-331,33-1 1428,-156 19-749,-1 1 1,0 1-1,1 2 1,-1 0-1,27 8 1,-48-10-277,0 0 1,0 0-1,0 1 0,0-1 1,0 1-1,-1 0 1,1 0-1,-1 1 1,1-1-1,-1 1 0,0 0 1,0-1-1,0 1 1,0 1-1,-1-1 0,1 0 1,2 5-1,-3-3 18,1 1-1,-1 0 0,0 0 0,-1 0 0,1 1 1,-1-1-1,0 0 0,-1 0 0,1 1 0,-2 7 1,-2 13 54,-1-1 0,-1 1 0,-2-1 0,-11 31 0,14-45-166,-4 14-115,-2 0 0,0-1 0,-1-1 0,-2 0 0,0 0 0,-2-1 1,-26 32-1,40-54 27,0 0 0,0 1 0,0-1 0,0 0 0,0 0 0,0 0 0,0 0 0,0 0 0,-1 0-1,1-1 1,0 1 0,0 0 0,-1 0 0,1-1 0,-1 1 0,1-1 0,0 0 0,-1 1 0,1-1 0,-1 0 0,1 0 0,-1 0 0,1 0 0,-1 0 0,1 0 0,-1 0 0,1 0 0,-1 0 0,1-1 0,-1 1 0,-1-2 0,-43-24-4596</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07.721"/>
    </inkml:context>
    <inkml:brush xml:id="br0">
      <inkml:brushProperty name="width" value="0.2" units="cm"/>
      <inkml:brushProperty name="height" value="0.2" units="cm"/>
      <inkml:brushProperty name="color" value="#E71224"/>
    </inkml:brush>
  </inkml:definitions>
  <inkml:trace contextRef="#ctx0" brushRef="#br0">1 1 6289,'5'7'9847,"19"21"-9103,-18-22-733,0-1 1,1 0 0,-1 0 0,1 0-1,0-1 1,0 0 0,1 0 0,-1-1-1,15 5 1,78 16-776,-62-17 193,60 10-889,-58-12 584,70 20-1,-64-14 831,1-1-1,1-3 0,-1-2 0,78-2 0,-58-1 9,90 12 0,174 12-481,-264-24 415,187-4-747,-15 0 900,5-1-4,-67 0-87,-82 11-2381,-87-9 629,3-4-801</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2.855"/>
    </inkml:context>
    <inkml:brush xml:id="br0">
      <inkml:brushProperty name="width" value="0.05" units="cm"/>
      <inkml:brushProperty name="height" value="0.05" units="cm"/>
      <inkml:brushProperty name="color" value="#E71224"/>
    </inkml:brush>
  </inkml:definitions>
  <inkml:trace contextRef="#ctx0" brushRef="#br0">194 0 7786,'-63'64'8527,"40"-37"-8031,1 2-1,1 1 0,-29 54 1,48-81-498,0 0 1,0 0-1,1 0 1,-1 0 0,1 0-1,0 1 1,0-1 0,0 0-1,1 1 1,-1-1-1,1 1 1,0-1 0,-1 1-1,2-1 1,-1 0 0,0 1-1,1-1 1,-1 1-1,2 3 1,0-5-12,0 0 0,0 0 0,0-1 0,0 1 0,0 0 1,0-1-1,0 1 0,1-1 0,-1 1 0,0-1 0,1 0 0,-1 0 0,1 0 0,0-1 0,-1 1 0,1 0 0,-1-1 0,1 0 0,0 0 1,0 0-1,-1 0 0,1 0 0,0 0 0,4-2 0,8 1 35,0-2 0,0 0 0,0 0 0,-1-2 0,1 0 0,-1 0 0,14-9 1,-21 11-30,0-1 1,-1 1 0,0-2 0,1 1 0,-2-1 0,1 1 0,-1-2 0,1 1 0,-1 0 0,-1-1 0,1 0 0,-1 0-1,0-1 1,0 1 0,-1-1 0,4-11 0,-6 14-12,-1 0 0,0 1 0,0-1 0,0 0 1,0 1-1,-1-1 0,1 0 0,-1 1 0,0-1 0,0 1 0,0-1 0,-1 1 0,1-1 0,-1 1 0,0 0 0,0 0 0,0 0 1,0 0-1,-1 0 0,1 0 0,-1 0 0,1 1 0,-4-3 0,-11-9-358,0 1 1,-33-19-1,35 23-43,11 7 219,1 0-165,0 0 0,0 0 1,0 0-1,-1 0 0,1 1 0,-1 0 1,1-1-1,-1 1 0,0 1 0,1-1 1,-5 0-1,-35 4-7426</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3.351"/>
    </inkml:context>
    <inkml:brush xml:id="br0">
      <inkml:brushProperty name="width" value="0.05" units="cm"/>
      <inkml:brushProperty name="height" value="0.05" units="cm"/>
      <inkml:brushProperty name="color" value="#E71224"/>
    </inkml:brush>
  </inkml:definitions>
  <inkml:trace contextRef="#ctx0" brushRef="#br0">242 1 10834,'5'26'2654,"-1"0"-1,1 40 0,-5-27-1119,-6 42 0,-37 158-2124,17-115 1028,26-123-493,0 0-1,0 1 1,0-1 0,0 0 0,0 1 0,0-1-1,-1 0 1,1 0 0,-1 1 0,1-1-1,-1 0 1,1 0 0,-1 0 0,1 0-1,-1 1 1,0-1 0,0 0 0,0 0 0,0 0-1,0-1 1,0 1 0,0 0 0,0 0-1,0 0 1,0-1 0,0 1 0,0-1-1,0 1 1,-1-1 0,1 1 0,0-1-1,0 1 1,-1-1 0,1 0 0,0 0 0,-1 0-1,1 0 1,0 0 0,0 0 0,-1 0-1,1 0 1,0-1 0,-1 1 0,-1-1-1,-5-3-492,1 1 0,-1-1-1,1-1 1,0 0 0,0 0-1,1 0 1,-9-9 0,-59-64-3848</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3.703"/>
    </inkml:context>
    <inkml:brush xml:id="br0">
      <inkml:brushProperty name="width" value="0.05" units="cm"/>
      <inkml:brushProperty name="height" value="0.05" units="cm"/>
      <inkml:brushProperty name="color" value="#E71224"/>
    </inkml:brush>
  </inkml:definitions>
  <inkml:trace contextRef="#ctx0" brushRef="#br0">273 0 2689,'0'6'6985,"0"0"-4128,-3 5 1008,-3 9-2089,-4 0-672,-9 0-704,-10 3-128,1-6-272,-10 3 0,3-6-872,0-5-952,-35-1-3233</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6:24.056"/>
    </inkml:context>
    <inkml:brush xml:id="br0">
      <inkml:brushProperty name="width" value="0.05" units="cm"/>
      <inkml:brushProperty name="height" value="0.05" units="cm"/>
      <inkml:brushProperty name="color" value="#E71224"/>
    </inkml:brush>
  </inkml:definitions>
  <inkml:trace contextRef="#ctx0" brushRef="#br0">0 0 10162,'3'9'4217,"1"5"-1600,5 9-681,1 11-656,5 9-592,-2-3-495,0 3-193,3-3-24,3 3-785,3-3-1983,42 74-8891</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86"/>
    </inkml:context>
    <inkml:brush xml:id="br0">
      <inkml:brushProperty name="width" value="0.05" units="cm"/>
      <inkml:brushProperty name="height" value="0.05" units="cm"/>
      <inkml:brushProperty name="color" value="#0000FF"/>
    </inkml:brush>
  </inkml:definitions>
  <inkml:trace contextRef="#ctx0" brushRef="#br0">0 8 744,'2'1'11457,"2"-1"-6318,25 5-4226,2-2-629,0-1-1,43-3 1,62-11-205,-117 10-42,-6-1-501,-29 2-4250,-24 1 10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87"/>
    </inkml:context>
    <inkml:brush xml:id="br0">
      <inkml:brushProperty name="width" value="0.05" units="cm"/>
      <inkml:brushProperty name="height" value="0.05" units="cm"/>
      <inkml:brushProperty name="color" value="#0000FF"/>
    </inkml:brush>
  </inkml:definitions>
  <inkml:trace contextRef="#ctx0" brushRef="#br0">111 0 1184,'0'0'6123,"-1"3"-180,-1 7-4359,-23 96 1281,-44 138-2281,66-235-582,0 0 0,1 0 1,0 1-1,-2 16 1,38-19-262,-21-5 179,-1 0-527,0-1 1,0 0-1,0 0 1,1-1-1,-1-1 1,0 0 0,17-4-1,18-7-3415</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88"/>
    </inkml:context>
    <inkml:brush xml:id="br0">
      <inkml:brushProperty name="width" value="0.05" units="cm"/>
      <inkml:brushProperty name="height" value="0.05" units="cm"/>
      <inkml:brushProperty name="color" value="#0000FF"/>
    </inkml:brush>
  </inkml:definitions>
  <inkml:trace contextRef="#ctx0" brushRef="#br0">0 8 2016,'0'0'4297,"0"0"-2592,2 0-265,-2 0-512,6 0-272,-3 2-304,5 1 281,5 1-57,1 1-128,5 0-8,6-2-200,6-3 24,4-2-264,4-3-584,60-18-2393</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89"/>
    </inkml:context>
    <inkml:brush xml:id="br0">
      <inkml:brushProperty name="width" value="0.05" units="cm"/>
      <inkml:brushProperty name="height" value="0.05" units="cm"/>
      <inkml:brushProperty name="color" value="#0000FF"/>
    </inkml:brush>
  </inkml:definitions>
  <inkml:trace contextRef="#ctx0" brushRef="#br0">46 0 5841,'-3'15'4475,"-8"10"-3558,5-13-170,3-5-420,-2 2 233,1 0 1,1 1 0,0-1-1,-4 21 1,6-30-544,1 1 0,0 0 0,0-1 0,0 1-1,1 0 1,-1-1 0,0 1 0,0 0 0,0-1 0,0 1 0,1 0 0,-1-1 0,0 1 0,0 0 0,1-1-1,-1 1 1,1-1 0,-1 1 0,1-1 0,-1 1 0,0-1 0,1 1 0,0-1 0,-1 1 0,1-1 0,-1 0-1,1 1 1,-1-1 0,1 0 0,0 1 0,-1-1 0,1 0 0,0 0 0,-1 0 0,1 0 0,0 1-1,-1-1 1,1 0 0,0 0 0,-1 0 0,1-1 0,0 1 0,0 0 0,-1 0 0,2 0 0,32-8 224,-31 7-164,0 0-106,0 0 1,0 0-1,0-1 0,0 1 1,0-1-1,-1 1 0,1-1 1,0 0-1,-1 0 0,0 0 1,1-1-1,-1 1 0,0-1 1,0 1-1,0-1 0,0 0 1,-1 1-1,1-1 0,-1 0 1,1 0-1,-1 0 0,0 0 1,0 0-1,-1-1 0,1 1 1,-1 0-1,1 0 0,-1 0 1,0-1-1,0 1 0,0 0 1,-1 0-1,1-1 0,-1 1 1,0 0-1,0 0 0,0 0 1,0 0-1,-3-5 0,-10-7-141,13 14 13,1 1 0,-1 0 0,1-1-1,-1 1 1,1 0 0,-1 0 0,0 0 0,1 0-1,-1 0 1,1 0 0,-1 0 0,0 0 0,1 0-1,-1 0 1,0 0 0,1 0 0,-1 0 0,1 0-1,-1 1 1,1-1 0,-1 0 0,0 0 0,1 1-1,-1-1 1,1 0 0,-1 1 0,1-1-1,-1 1 1,1-1 0,0 1 0,-1-1 0,1 0-1,-1 1 1,1-1 0,0 1 0,-1 1 0,-11 18-7636</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0"/>
    </inkml:context>
    <inkml:brush xml:id="br0">
      <inkml:brushProperty name="width" value="0.05" units="cm"/>
      <inkml:brushProperty name="height" value="0.05" units="cm"/>
      <inkml:brushProperty name="color" value="#0000FF"/>
    </inkml:brush>
  </inkml:definitions>
  <inkml:trace contextRef="#ctx0" brushRef="#br0">1 2 6121,'0'0'4673,"0"0"-2320,2 0-625,-2 0-576,0 0-775,2 0-105,0 0-272,1 4 56,1-3-56,2 2-1345,-1 1-2344,6 1-5408</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1"/>
    </inkml:context>
    <inkml:brush xml:id="br0">
      <inkml:brushProperty name="width" value="0.05" units="cm"/>
      <inkml:brushProperty name="height" value="0.05" units="cm"/>
      <inkml:brushProperty name="color" value="#0000FF"/>
    </inkml:brush>
  </inkml:definitions>
  <inkml:trace contextRef="#ctx0" brushRef="#br0">7 1 8986,'-2'0'3809,"2"0"-2833,0 0-392,0 0-584,0 1-120,-2 1-2112,0 9-5626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27.151"/>
    </inkml:context>
    <inkml:brush xml:id="br0">
      <inkml:brushProperty name="width" value="0.2" units="cm"/>
      <inkml:brushProperty name="height" value="0.2" units="cm"/>
      <inkml:brushProperty name="color" value="#E71224"/>
    </inkml:brush>
  </inkml:definitions>
  <inkml:trace contextRef="#ctx0" brushRef="#br0">0 4 4105,'8'-3'10641,"12"3"-6224,40 8-5631,-7-1 790,8-2 32,-23-2 6,-1 0-1,57-5 1,280-16-679,-185 32-352,4 0 417,-154-16 608,50-9 0,-66 7 148,1 0 0,-1 2-1,1 0 1,0 2 0,0 0-1,30 6 1,-52-5 6,-1 1-1,1 0 0,0-1 1,-1 1-1,1 0 1,-1 0-1,0 0 0,0 0 1,0 0-1,0 0 1,0 1-1,0-1 0,0 0 1,-1 0-1,1 1 1,-1-1-1,1 0 0,-1 1 1,0-1-1,0 0 1,-1 4-1,-1 4-1837</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2"/>
    </inkml:context>
    <inkml:brush xml:id="br0">
      <inkml:brushProperty name="width" value="0.05" units="cm"/>
      <inkml:brushProperty name="height" value="0.05" units="cm"/>
      <inkml:brushProperty name="color" value="#0000FF"/>
    </inkml:brush>
  </inkml:definitions>
  <inkml:trace contextRef="#ctx0" brushRef="#br0">318 0 4033,'-23'24'11015,"-14"24"-7549,-26 28-4139,13-22 679,-10 12-1534,12-23-3016,12-12 403</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3"/>
    </inkml:context>
    <inkml:brush xml:id="br0">
      <inkml:brushProperty name="width" value="0.05" units="cm"/>
      <inkml:brushProperty name="height" value="0.05" units="cm"/>
      <inkml:brushProperty name="color" value="#0000FF"/>
    </inkml:brush>
  </inkml:definitions>
  <inkml:trace contextRef="#ctx0" brushRef="#br0">0-4 5825,'4'3'7353,"1"6"-3826,16 30-3911,-14-24 1289,62 104-229,-55-98-1837,28 30 1,-18-29-2385,16 10-3450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4"/>
    </inkml:context>
    <inkml:brush xml:id="br0">
      <inkml:brushProperty name="width" value="0.05" units="cm"/>
      <inkml:brushProperty name="height" value="0.05" units="cm"/>
      <inkml:brushProperty name="color" value="#0000FF"/>
    </inkml:brush>
  </inkml:definitions>
  <inkml:trace contextRef="#ctx0" brushRef="#br0">1 0 4985,'1'0'4609,"-1"0"-3001,2 0-263,0 2-217,0-2-304,2 3-136,1 2-80,4 0-80,2 0-391,2-2 87,2-1-216,1 0-8,-1-2-280,3 0-1193,-5-2-2216,11-11-4136</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5"/>
    </inkml:context>
    <inkml:brush xml:id="br0">
      <inkml:brushProperty name="width" value="0.05" units="cm"/>
      <inkml:brushProperty name="height" value="0.05" units="cm"/>
      <inkml:brushProperty name="color" value="#0000FF"/>
    </inkml:brush>
  </inkml:definitions>
  <inkml:trace contextRef="#ctx0" brushRef="#br0">0 2 7474,'2'0'2560,"-2"-2"-1240,2 2-279,4 0-449,-1 2 40,10-1-16,-2-1-136,5 0-376,0 2-104,1-2-824,27 2-3369</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6"/>
    </inkml:context>
    <inkml:brush xml:id="br0">
      <inkml:brushProperty name="width" value="0.05" units="cm"/>
      <inkml:brushProperty name="height" value="0.05" units="cm"/>
      <inkml:brushProperty name="color" value="#0000FF"/>
    </inkml:brush>
  </inkml:definitions>
  <inkml:trace contextRef="#ctx0" brushRef="#br0">48 0 8530,'-2'0'4257,"4"0"-2353,-2 0-183,-2 2-753,2 0-304,0 3-464,-2 9 40,-1 5 168,-3 7-152,1 6 8,-4 1-264,3 0 0,1 2 0,-1-2-416,4-5-928,0 0-1249,8 22-3528</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7"/>
    </inkml:context>
    <inkml:brush xml:id="br0">
      <inkml:brushProperty name="width" value="0.05" units="cm"/>
      <inkml:brushProperty name="height" value="0.05" units="cm"/>
      <inkml:brushProperty name="color" value="#0000FF"/>
    </inkml:brush>
  </inkml:definitions>
  <inkml:trace contextRef="#ctx0" brushRef="#br0">50 10 6665,'-21'44'8656,"4"4"-6468,14-38-2181,0 0 1,1 0-1,1 1 0,-1-1 0,2 1 0,-1-1 0,3 14 0,-2-21-10,0-1 0,0 0-1,1 0 1,-1 0 0,1 0 0,0 0-1,-1 0 1,1 0 0,0 0-1,0 0 1,0 0 0,1 0-1,-1-1 1,3 4 0,-3-4 3,0 0 1,1 0-1,-1-1 1,0 1-1,0 0 0,1-1 1,-1 1-1,0-1 1,1 1-1,-1-1 1,1 0-1,-1 0 1,0 0-1,1 0 1,-1 0-1,1 0 0,1 0 1,1-1-33,1 0 0,-1-1 0,0 1 0,0-1 0,0 0 1,0 0-1,0 0 0,-1 0 0,1-1 0,-1 0 0,1 0 0,5-6 0,0-3-10,0 0 0,-1 0 1,0-1-1,-1 0 0,0-1 0,-1 1 0,-1-1 0,7-27 0,-11 39 48,-1 0 1,0-1-1,0 1 0,0 0 1,0 0-1,0 0 1,0 0-1,-1 0 0,1 0 1,0 0-1,-1 0 0,0 0 1,0 0-1,1 0 1,-1 0-1,0 1 0,0-1 1,-1 0-1,1 0 0,0 1 1,-1-1-1,1 1 1,0-1-1,-1 1 0,0 0 1,1 0-1,-1-1 0,0 1 1,0 0-1,0 1 1,1-1-1,-5-1 0,2 1-172,0 0-1,0 0 0,0 0 1,0 1-1,0-1 0,0 1 0,0 0 1,0 0-1,0 1 0,0-1 1,0 1-1,0 0 0,0 0 1,0 0-1,0 1 0,1-1 1,-8 5-1,-25 19-3726</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8"/>
    </inkml:context>
    <inkml:brush xml:id="br0">
      <inkml:brushProperty name="width" value="0.05" units="cm"/>
      <inkml:brushProperty name="height" value="0.05" units="cm"/>
      <inkml:brushProperty name="color" value="#0000FF"/>
    </inkml:brush>
  </inkml:definitions>
  <inkml:trace contextRef="#ctx0" brushRef="#br0">0 10 7522,'2'0'4785,"-2"0"-3017,2 0-424,2 0-664,1 2-271,4 3 47,4-2-72,9 5 144,8-3-240,3-1 96,3-1-336,-1-3 72,-4-2-120,-3-1 0,-2-2-728,-4-5-784,-9 4-2401,-10-8-3633</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199"/>
    </inkml:context>
    <inkml:brush xml:id="br0">
      <inkml:brushProperty name="width" value="0.05" units="cm"/>
      <inkml:brushProperty name="height" value="0.05" units="cm"/>
      <inkml:brushProperty name="color" value="#0000FF"/>
    </inkml:brush>
  </inkml:definitions>
  <inkml:trace contextRef="#ctx0" brushRef="#br0">99 0 8010,'0'2'3854,"-2"7"-1927,-27 99 1922,-4 15-3616,20-73-207,-9 47-633,22-96 602,1-1 0,-1 0 1,0 0-1,0 1 0,0-1 0,1 0 1,-1 0-1,0 1 0,0-1 1,0 0-1,1 0 0,-1 0 0,0 1 1,0-1-1,1 0 0,-1 0 0,0 0 1,1 0-1,-1 0 0,0 0 1,0 1-1,1-1 0,-1 0 0,0 0 1,1 0-1,-1 0 0,0 0 1,1 0-1,-1 0 0,0 0 0,1-1 1,-1 1-1,23-2-213,27-7-59,-10 2-914,-20 4-1231,35-10 0,-28 3-2239</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0"/>
    </inkml:context>
    <inkml:brush xml:id="br0">
      <inkml:brushProperty name="width" value="0.05" units="cm"/>
      <inkml:brushProperty name="height" value="0.05" units="cm"/>
      <inkml:brushProperty name="color" value="#0000FF"/>
    </inkml:brush>
  </inkml:definitions>
  <inkml:trace contextRef="#ctx0" brushRef="#br0">0 0 6409,'0'0'4089,"0"0"-2600,4 0 111,-4 0-512,5 2-328,3 0-272,3 3-64,5 0-87,4 0-241,6-4 48,3-1-144,3-1-689,3-6-2975,40-5-4210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1"/>
    </inkml:context>
    <inkml:brush xml:id="br0">
      <inkml:brushProperty name="width" value="0.05" units="cm"/>
      <inkml:brushProperty name="height" value="0.05" units="cm"/>
      <inkml:brushProperty name="color" value="#0000FF"/>
    </inkml:brush>
  </inkml:definitions>
  <inkml:trace contextRef="#ctx0" brushRef="#br0">34 0 8034,'-2'0'2736,"2"4"-695,0-1-625,0 4-240,-2 4-488,0 2-343,0 4-161,-2 1-176,-1 0-8,1 1-1353,1-4-1711,-7 14-7147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5:28.860"/>
    </inkml:context>
    <inkml:brush xml:id="br0">
      <inkml:brushProperty name="width" value="0.2" units="cm"/>
      <inkml:brushProperty name="height" value="0.2" units="cm"/>
      <inkml:brushProperty name="color" value="#E71224"/>
    </inkml:brush>
  </inkml:definitions>
  <inkml:trace contextRef="#ctx0" brushRef="#br0">32 2 3889,'-4'0'1138,"3"-1"-952,0 1 0,1 0 0,-1 0 0,0 0 0,1 0 0,-1 0 0,0 0 0,0 0 0,1 0 0,-1 0 0,0 0 0,1 0 0,-1 0 0,0 0 0,1 0 0,-1 1 0,0-1 0,1 0 0,-1 1 0,0-1 0,1 0 0,-1 1 0,1-1 0,-1 1 0,0-1 0,0 1 0,-7 8-258,7-8 128,1-1 196,0 0 91,44 5 3351,28 17-3201,3 0-604,-16-12-9,0-3 0,99 1-1,10-7-22,422-7-2125,-517 4 2297,315-25-146,-351 21 114,0 1 0,0 2 0,0 2-1,0 1 1,62 8 0,-76-7 42,-16-1-323,-19 10-1569,-1 3 704,-15 21-940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2"/>
    </inkml:context>
    <inkml:brush xml:id="br0">
      <inkml:brushProperty name="width" value="0.05" units="cm"/>
      <inkml:brushProperty name="height" value="0.05" units="cm"/>
      <inkml:brushProperty name="color" value="#0000FF"/>
    </inkml:brush>
  </inkml:definitions>
  <inkml:trace contextRef="#ctx0" brushRef="#br0">1 9 8218,'0'0'4369,"0"0"-2577,0 0-296,4 0-903,-4 0-233,0-3-360,2 3 0,-2 0-320,1 3-1833,1 5-2608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3"/>
    </inkml:context>
    <inkml:brush xml:id="br0">
      <inkml:brushProperty name="width" value="0.05" units="cm"/>
      <inkml:brushProperty name="height" value="0.05" units="cm"/>
      <inkml:brushProperty name="color" value="#0000FF"/>
    </inkml:brush>
  </inkml:definitions>
  <inkml:trace contextRef="#ctx0" brushRef="#br0">23 15 8498,'0'0'1848,"0"0"-1224,0 0-584,-2 0-40,4 3-2856</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4"/>
    </inkml:context>
    <inkml:brush xml:id="br0">
      <inkml:brushProperty name="width" value="0.05" units="cm"/>
      <inkml:brushProperty name="height" value="0.05" units="cm"/>
      <inkml:brushProperty name="color" value="#0000FF"/>
    </inkml:brush>
  </inkml:definitions>
  <inkml:trace contextRef="#ctx0" brushRef="#br0">307 0 6233,'-6'2'8023,"-1"3"-3759,-14 20-4001,6-7 59,-29 27-441,-60 60-308,30-34-5647,38-38 1647</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5"/>
    </inkml:context>
    <inkml:brush xml:id="br0">
      <inkml:brushProperty name="width" value="0.05" units="cm"/>
      <inkml:brushProperty name="height" value="0.05" units="cm"/>
      <inkml:brushProperty name="color" value="#0000FF"/>
    </inkml:brush>
  </inkml:definitions>
  <inkml:trace contextRef="#ctx0" brushRef="#br0">0 0 2577,'0'0'5545,"0"3"-3537,2 1-736,0 2 441,2 6-353,1 1-80,4 7-583,2 0-73,2 5-168,7 0-344,2 1-32,0 4-80,0-3-536,-1-3-2105,19 16-2528</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6"/>
    </inkml:context>
    <inkml:brush xml:id="br0">
      <inkml:brushProperty name="width" value="0.05" units="cm"/>
      <inkml:brushProperty name="height" value="0.05" units="cm"/>
      <inkml:brushProperty name="color" value="#0000FF"/>
    </inkml:brush>
  </inkml:definitions>
  <inkml:trace contextRef="#ctx0" brushRef="#br0">0 14 7306,'0'0'2584,"0"0"-1280,2-2-39,-2 4-105,2-4-344,0 2-272,3 0-440,1 0 184,1 0-144,4 0 120,4 0-264,2 0 0,3 0-184,0-2-1168,2 1-1281,22-8-4312</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7"/>
    </inkml:context>
    <inkml:brush xml:id="br0">
      <inkml:brushProperty name="width" value="0.05" units="cm"/>
      <inkml:brushProperty name="height" value="0.05" units="cm"/>
      <inkml:brushProperty name="color" value="#0000FF"/>
    </inkml:brush>
  </inkml:definitions>
  <inkml:trace contextRef="#ctx0" brushRef="#br0">0 0 3889,'0'0'5969,"0"0"-3800,2 0-377,-2 0-592,2 0-264,1 0-648,3 2 25,3-1-241,2 1 56,4 0-128,7 3-1073,44-2-3704</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8"/>
    </inkml:context>
    <inkml:brush xml:id="br0">
      <inkml:brushProperty name="width" value="0.05" units="cm"/>
      <inkml:brushProperty name="height" value="0.05" units="cm"/>
      <inkml:brushProperty name="color" value="#0000FF"/>
    </inkml:brush>
  </inkml:definitions>
  <inkml:trace contextRef="#ctx0" brushRef="#br0">61 0 1992,'0'0'4887,"0"2"3694,-1 3-4330,-6 29-3666,-9 12-355,-6 19-932,11-20-4252,7-21-714</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09"/>
    </inkml:context>
    <inkml:brush xml:id="br0">
      <inkml:brushProperty name="width" value="0.05" units="cm"/>
      <inkml:brushProperty name="height" value="0.05" units="cm"/>
      <inkml:brushProperty name="color" value="#0000FF"/>
    </inkml:brush>
  </inkml:definitions>
  <inkml:trace contextRef="#ctx0" brushRef="#br0">23 0 5225,'0'0'4782,"2"1"214,8 2-3920,100 27 2,-109-30-1093,-1-1 1,1 1-1,0 1 1,-1-1-1,1 0 1,0 0-1,-1 0 1,1 0-1,-1 0 1,1 0-1,0 1 1,-1-1-1,1 0 1,-1 0-1,1 1 1,-1-1-1,1 1 1,-1-1-1,1 0 1,-1 1-1,1-1 1,-1 1-1,0-1 1,1 1-1,-1-1 1,1 1-1,-1-1 1,0 1-1,0 0 1,1-1-1,-1 1 1,0-1-1,0 1 1,0 0-1,0-1 1,0 1-1,0-1 1,0 1-1,0 0 0,0-1 1,0 1-1,0 0 1,0-1-1,0 1 1,0-1-1,-1 1 1,1 0-1,0-1 1,0 1-1,-1-1 1,1 1-1,0-1 1,-1 1-1,1-1 1,0 1-1,-1-1 1,0 1-1,-4 5-149,-1 0 0,1-1 0,-11 9 0,11-11 139,-36 28-470,28-23 353,0 2 1,1-1-1,0 2 1,-14 15-1,26-26 144,0 1 0,-1-1 0,1 0 0,0 0 0,0 0 0,0 0 0,0 1 0,0-1 0,0 0 0,-1 0 0,1 0 0,0 1 0,0-1 0,0 0 0,0 0-1,0 1 1,0-1 0,0 0 0,0 0 0,0 0 0,0 1 0,0-1 0,0 0 0,0 0 0,0 1 0,0-1 0,0 0 0,0 0 0,1 0 0,-1 1 0,0-1 0,0 0 0,0 0 0,0 0 0,0 1 0,0-1 0,1 0 0,-1 0 0,0 0 0,0 0 0,0 0-1,0 1 1,1-1 0,-1 0 0,0 0 0,0 0 0,0 0 0,1 0 0,-1 0 0,0 0 0,1 0 0,13 3 148,-9-2-66,7 1 16,1-1-1,-1 0 1,1 0-1,17-3 1,59-11-3502,-86 13 3185,68-13-6300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0"/>
    </inkml:context>
    <inkml:brush xml:id="br0">
      <inkml:brushProperty name="width" value="0.05" units="cm"/>
      <inkml:brushProperty name="height" value="0.05" units="cm"/>
      <inkml:brushProperty name="color" value="#0000FF"/>
    </inkml:brush>
  </inkml:definitions>
  <inkml:trace contextRef="#ctx0" brushRef="#br0">0 0 5617,'20'1'10637,"12"4"-6869,20 0-4019,59-5 393,-65-6-6767,-44 6 579</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1"/>
    </inkml:context>
    <inkml:brush xml:id="br0">
      <inkml:brushProperty name="width" value="0.05" units="cm"/>
      <inkml:brushProperty name="height" value="0.05" units="cm"/>
      <inkml:brushProperty name="color" value="#0000FF"/>
    </inkml:brush>
  </inkml:definitions>
  <inkml:trace contextRef="#ctx0" brushRef="#br0">141 0 4409,'-3'3'7974,"-3"9"-6510,3-6-242,-11 25 804,-18 60 0,10-27-1564,-38 130-541,60-193 52,0-1 1,0 1-1,0-1 0,0 0 0,-1 1 0,1-1 1,0 1-1,0-1 0,0 0 0,0 1 0,0-1 1,0 1-1,0-1 0,1 1 0,-1-1 0,0 0 1,0 1-1,0-1 0,0 1 0,0-1 0,1 0 1,-1 1-1,0-1 0,0 0 0,1 1 0,-1-1 1,0 0-1,0 1 0,1-1 0,0 1 6,0-1-1,0 0 0,0 1 0,0-1 1,1 0-1,-1 0 0,0 0 0,0 0 1,0 0-1,0 0 0,0 0 1,1 0-1,39-12 118,-29 7-134,14-2-115,28-9-1306,-20 0-2764,-15 3 408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6.957"/>
    </inkml:context>
    <inkml:brush xml:id="br0">
      <inkml:brushProperty name="width" value="0.05" units="cm"/>
      <inkml:brushProperty name="height" value="0.05" units="cm"/>
      <inkml:brushProperty name="color" value="#0000FF"/>
    </inkml:brush>
  </inkml:definitions>
  <inkml:trace contextRef="#ctx0" brushRef="#br0">4 1 7130,'-1'0'8772,"-2"0"-6223,4 8-2556,0 0 0,1 0 0,0-1 0,0 1 0,0-1 0,5 9 1,8 32 30,-6 7 86,3 106 1,-20-53-2378,4-82-359,-2 0 1,-9 29-1,8-35-1229</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2"/>
    </inkml:context>
    <inkml:brush xml:id="br0">
      <inkml:brushProperty name="width" value="0.05" units="cm"/>
      <inkml:brushProperty name="height" value="0.05" units="cm"/>
      <inkml:brushProperty name="color" value="#0000FF"/>
    </inkml:brush>
  </inkml:definitions>
  <inkml:trace contextRef="#ctx0" brushRef="#br0">0 17 5793,'0'0'4905,"0"-2"-3072,0 2-369,4 0-600,3 0-24,4 2-272,6-4-103,1 2-401,6-1-64,2-4-40,-1 1-1521,45-1-3560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3"/>
    </inkml:context>
    <inkml:brush xml:id="br0">
      <inkml:brushProperty name="width" value="0.05" units="cm"/>
      <inkml:brushProperty name="height" value="0.05" units="cm"/>
      <inkml:brushProperty name="color" value="#0000FF"/>
    </inkml:brush>
  </inkml:definitions>
  <inkml:trace contextRef="#ctx0" brushRef="#br0">0 0 7418,'20'1'9338,"0"2"-7618,22 0-2424,-41-3 664,-1 0 1,0 0-1,1-1 1,-1 1-1,1 0 1,-1 0-1,1 0 1,-1 0-1,1 0 1,-1 0-1,1 1 1,-1-1-1,1 0 1,-1 0-1,0 0 1,1 0-1,-1 0 1,1 1-1,-1-1 1,0 0-1,1 0 1,-1 1-1,1-1 1,-1 0-1,0 1 1,1-1-1,-1 0 1,0 1-1,0-1 1,1 0-1,-1 1 1,0-1-1,0 1 1,0-1-1,1 1 1,-1 0-40,-1 1 1,1-1-1,0 0 1,-1 0-1,1 1 0,-1-1 1,1 0-1,-1 0 1,0 0-1,1 0 0,-1 0 1,-1 2-1,-31 29-1105,18-21 1014,11-8 230,0 0 0,0 0 0,0 0-1,0 0 1,1 0 0,0 1 0,-5 5-1,13-8-14,-1 0 0,1 0 0,-1 0 0,1 0 0,0-1 0,5 1 0,-3-1-155,-1-1-1,1 0 0,-1 0 1,13-4-1,13-7-3980,7-4-2959</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4"/>
    </inkml:context>
    <inkml:brush xml:id="br0">
      <inkml:brushProperty name="width" value="0.05" units="cm"/>
      <inkml:brushProperty name="height" value="0.05" units="cm"/>
      <inkml:brushProperty name="color" value="#0000FF"/>
    </inkml:brush>
  </inkml:definitions>
  <inkml:trace contextRef="#ctx0" brushRef="#br0">0-3 6737,'0'0'5042,"0"0"-2858,0 0-576,2 0-591,-2 0-569,0-2-208,0 2-192,0 0-96,0 0-304,0 0-1433,2 7-2808</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5"/>
    </inkml:context>
    <inkml:brush xml:id="br0">
      <inkml:brushProperty name="width" value="0.05" units="cm"/>
      <inkml:brushProperty name="height" value="0.05" units="cm"/>
      <inkml:brushProperty name="color" value="#0000FF"/>
    </inkml:brush>
  </inkml:definitions>
  <inkml:trace contextRef="#ctx0" brushRef="#br0">0 3 5865,'2'0'5097,"-2"0"-3472,0-1-1041,0 1-136,0 0-368,4-2-80,-2 2-1352,3 5-3929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6"/>
    </inkml:context>
    <inkml:brush xml:id="br0">
      <inkml:brushProperty name="width" value="0.05" units="cm"/>
      <inkml:brushProperty name="height" value="0.05" units="cm"/>
      <inkml:brushProperty name="color" value="#0000FF"/>
    </inkml:brush>
  </inkml:definitions>
  <inkml:trace contextRef="#ctx0" brushRef="#br0">331 0 9098,'-4'2'9181,"-12"12"-8707,-103 108 93,83-88-579,-34 29-996,9-8-4433,36-32 1464</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7"/>
    </inkml:context>
    <inkml:brush xml:id="br0">
      <inkml:brushProperty name="width" value="0.05" units="cm"/>
      <inkml:brushProperty name="height" value="0.05" units="cm"/>
      <inkml:brushProperty name="color" value="#0000FF"/>
    </inkml:brush>
  </inkml:definitions>
  <inkml:trace contextRef="#ctx0" brushRef="#br0">0 0 5001,'2'4'4033,"-2"-3"-2225,2 3-111,3 2 255,-1 6-448,3 4-343,-1-1-561,5 7-32,2 1-440,1 0 48,5 2-168,-3-2-16,4 4-472,-1-6-1048,1-2-2209,22 5-1712</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8"/>
    </inkml:context>
    <inkml:brush xml:id="br0">
      <inkml:brushProperty name="width" value="0.05" units="cm"/>
      <inkml:brushProperty name="height" value="0.05" units="cm"/>
      <inkml:brushProperty name="color" value="#0000FF"/>
    </inkml:brush>
  </inkml:definitions>
  <inkml:trace contextRef="#ctx0" brushRef="#br0">0 0 6849,'2'3'7427,"11"9"-6081,-6-8-1228,0 0 0,0 0 0,1 0 0,-1-1-1,1-1 1,16 5 0,50 3-40,-11-2-42,-63-8-33,0 0 1,-1 1-1,1-1 1,0 0-1,0 0 0,0 0 1,0 0-1,0 0 1,0 0-1,0 0 1,0 0-1,0 0 0,0 0 1,0 0-1,0 0 1,0 0-1,0 0 1,0 0-1,0 0 0,0 0 1,0 0-1,0 0 1,0 0-1,0 1 1,0-1-1,0 0 0,0 0 1,0 0-1,0 0 1,0 0-1,0 0 1,0 0-1,0 0 0,0 0 1,0 0-1,0 0 1,0 0-1,0 0 1,0 0-1,0 0 0,0 0 1,0 0-1,0 0 1,1 0-1,-1 0 1,0 0-1,0 0 0,0 0 1,0 1-1,0-1 1,0 0-1,0 0 1,0 0-1,0 0 0,0 0 1,0 0-1,0 0 1,0 0-1,0 0 1,0 0-1,0 0 1,-8 3 131,-15 4-12,18-6-105,-107 28-4464,48-10 44</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19"/>
    </inkml:context>
    <inkml:brush xml:id="br0">
      <inkml:brushProperty name="width" value="0.05" units="cm"/>
      <inkml:brushProperty name="height" value="0.05" units="cm"/>
      <inkml:brushProperty name="color" value="#0000FF"/>
    </inkml:brush>
  </inkml:definitions>
  <inkml:trace contextRef="#ctx0" brushRef="#br0">0 0 6089,'2'0'5265,"-2"0"-3200,0 0-297,2 4-832,0-3-207,1 1-417,5 1 48,4 1-224,5-3-40,9-1-96,7 0-64,3-1-1208,69-6-3546</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0"/>
    </inkml:context>
    <inkml:brush xml:id="br0">
      <inkml:brushProperty name="width" value="0.05" units="cm"/>
      <inkml:brushProperty name="height" value="0.05" units="cm"/>
      <inkml:brushProperty name="color" value="#0000FF"/>
    </inkml:brush>
  </inkml:definitions>
  <inkml:trace contextRef="#ctx0" brushRef="#br0">22 0 7954,'0'0'3937,"0"0"-1825,0 0-208,-2 0-519,2 2-465,2 4-256,-4 8-208,0 4 144,-1 7-480,-1 1 104,-1 2-216,3 1-16,0 0-248,0-2-952,2-1-880,2-6-2617,0 8-3769</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1"/>
    </inkml:context>
    <inkml:brush xml:id="br0">
      <inkml:brushProperty name="width" value="0.05" units="cm"/>
      <inkml:brushProperty name="height" value="0.05" units="cm"/>
      <inkml:brushProperty name="color" value="#0000FF"/>
    </inkml:brush>
  </inkml:definitions>
  <inkml:trace contextRef="#ctx0" brushRef="#br0">22 3 6913,'2'-1'7852,"6"-1"-5819,50 11-716,-46-8-1289,0 1 0,0-1 0,-1 2 1,1 0-1,0 0 0,11 6 0,-23-9-52,1 0 1,0 1 0,0-1-1,-1 1 1,1-1-1,-1 1 1,1-1-1,0 1 1,-1-1-1,1 1 1,-1-1-1,1 1 1,-1 0 0,0-1-1,1 1 1,-1 0-1,0 0 1,1-1-1,-1 1 1,0 0-1,0 0 1,1-1-1,-1 1 1,0 0 0,0 0-1,0-1 1,0 1-1,0 0 1,0 0-1,0 0 1,-1-1-1,1 1 1,0 0-1,0 0 1,-1-1 0,1 1-1,0 0 1,-1-1-1,1 1 1,0 0-1,-1-1 1,1 1-1,-2 1 1,-2 3-187,0-1 0,0 1 0,-1-1 0,-5 5 0,8-8 190,-69 51-1050,-14 13 673,85-65 408,-1 0 1,1 1-1,0-1 0,0 0 1,0 0-1,-1 0 0,1 0 1,0 1-1,0-1 0,0 0 1,0 0-1,-1 0 0,1 1 1,0-1-1,0 0 0,0 0 1,0 0-1,0 1 0,0-1 1,0 0-1,0 0 0,0 1 1,0-1-1,0 0 0,0 0 1,0 1-1,0-1 0,0 0 1,0 0-1,0 1 0,0-1 1,0 0-1,0 0 0,0 1 1,0-1-1,0 0 0,1 1 1,9 4 324,23-1 156,-28-3-388,88 4 551,-17-2-4369,-9 2-4396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7.473"/>
    </inkml:context>
    <inkml:brush xml:id="br0">
      <inkml:brushProperty name="width" value="0.05" units="cm"/>
      <inkml:brushProperty name="height" value="0.05" units="cm"/>
      <inkml:brushProperty name="color" value="#0000FF"/>
    </inkml:brush>
  </inkml:definitions>
  <inkml:trace contextRef="#ctx0" brushRef="#br0">2 72 2785,'-1'-2'7616,"1"1"-6940,33-8 2617,22 7-2935,-16 1-27,218-39 332,-170 24-582,-88 20-1005,-9 20-4816,-1 4 3058</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2"/>
    </inkml:context>
    <inkml:brush xml:id="br0">
      <inkml:brushProperty name="width" value="0.05" units="cm"/>
      <inkml:brushProperty name="height" value="0.05" units="cm"/>
      <inkml:brushProperty name="color" value="#0000FF"/>
    </inkml:brush>
  </inkml:definitions>
  <inkml:trace contextRef="#ctx0" brushRef="#br0">2 1 1416,'-2'-1'11488,"3"3"-5582,8 5-3085,9 6-5464,-11-9 4161,9 2-1461,0 0-1,0-1 1,0-1 0,1 0 0,-1-1 0,28 2-1,-21-5-1278,0 0 0,29-4 0,-28-2-2407,-2-6-1633</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3"/>
    </inkml:context>
    <inkml:brush xml:id="br0">
      <inkml:brushProperty name="width" value="0.05" units="cm"/>
      <inkml:brushProperty name="height" value="0.05" units="cm"/>
      <inkml:brushProperty name="color" value="#0000FF"/>
    </inkml:brush>
  </inkml:definitions>
  <inkml:trace contextRef="#ctx0" brushRef="#br0">99 0 7578,'-2'6'4322,"-1"11"-3379,2-12-302,-21 86 1213,9-41-1645,-43 226-341,56-274 124,0-2-1,-1 1 0,1-1 1,0 1-1,0-1 0,0 1 0,0-1 0,0 1 0,0 0 0,-1-1 0,1 1 0,1-1 0,-1 1 1,0 0-1,0-1 0,0 1 0,0-1 0,0 1 0,0-1 0,1 1 0,-1 0 0,0-1 0,0 1 0,1-1 1,-1 1-1,0-1 0,1 0 0,-1 1 0,1-1 0,-1 1 0,1 0 0,18-1-210,-12-1 322,8-1-109,-1-1 0,24-7 0,10-9-3091,-6 1-1369</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4"/>
    </inkml:context>
    <inkml:brush xml:id="br0">
      <inkml:brushProperty name="width" value="0.05" units="cm"/>
      <inkml:brushProperty name="height" value="0.05" units="cm"/>
      <inkml:brushProperty name="color" value="#0000FF"/>
    </inkml:brush>
  </inkml:definitions>
  <inkml:trace contextRef="#ctx0" brushRef="#br0">0 0 7578,'0'0'3776,"2"0"-2215,0 0-321,2 0-224,5 3-152,2 1-239,5-1-433,6-1-72,4-2-120,4-2-528,-1-3-2425,48 2-8105</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5"/>
    </inkml:context>
    <inkml:brush xml:id="br0">
      <inkml:brushProperty name="width" value="0.05" units="cm"/>
      <inkml:brushProperty name="height" value="0.05" units="cm"/>
      <inkml:brushProperty name="color" value="#0000FF"/>
    </inkml:brush>
  </inkml:definitions>
  <inkml:trace contextRef="#ctx0" brushRef="#br0">68 0 848,'14'8'9274,"10"-5"-6397,-21-4-2914,0 1 0,0 1 0,-1-1 0,1 0 0,0 1 0,-1-1 0,1 1 0,0 0 0,4 2 0,-7-3 0,0 0 0,0 0-1,0 1 1,1-1-1,-1 0 1,0 0 0,0 1-1,0-1 1,0 0 0,0 0-1,0 1 1,0-1-1,1 0 1,-1 0 0,0 1-1,0-1 1,0 0 0,0 1-1,0-1 1,0 0-1,-1 0 1,1 1 0,0-1-1,0 0 1,0 1 0,0-1-1,0 0 1,0 0-1,0 1 1,0-1 0,-1 0-1,1 0 1,0 0 0,0 1-1,0-1 1,-1 0-1,1 0 1,0 0 0,0 1-1,-1-1 1,1 0 0,0 0-1,0 0 1,-1 0-1,-13 10-830,13-9 668,-14 9-142,-29 15-1,47-26 637,1 0 0,-1 0 0,1 0 0,0 0 0,-1 1-1,1 0 1,0 0 0,-1 0 0,1 0 0,-1 1 0,1-1 0,0 1 0,-1 0 0,4 1 0,-5-1-263,0-1 1,0 1 0,0 0 0,0 0 0,-1 0 0,1 0-1,0 0 1,-1 0 0,1 0 0,0 1 0,-1-1 0,0 1 0,1-1-1,-1 1 1,0-1 0,0 1 0,0 0 0,0-1 0,0 1-1,0 0 1,0 0 0,-1 0 0,1 0 0,-1 0 0,1 0-1,-1 0 1,0 0 0,0 0 0,0 3 0,0-1-38,-1 0-1,1 0 1,-1 0 0,0 0 0,-1-1-1,1 1 1,-1 0 0,1 0 0,-1-1-1,0 1 1,-1-1 0,1 1 0,0-1-1,-1 0 1,0 0 0,0 0 0,0 0-1,-6 3 1,6-3-230,-1-1 0,1 0 0,-1 0 0,0-1 0,0 1 1,0-1-1,0 0 0,0 0 0,0 0 0,0 0 0,-8-1 0,10 0 43,0 0 0,1 0-1,-1 0 1,0 0 0,0-1 0,1 1 0,-1-1 0,0 1-1,1-1 1,-1 0 0,-2-1 0,-30-24-3480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6"/>
    </inkml:context>
    <inkml:brush xml:id="br0">
      <inkml:brushProperty name="width" value="0.05" units="cm"/>
      <inkml:brushProperty name="height" value="0.05" units="cm"/>
      <inkml:brushProperty name="color" value="#0000FF"/>
    </inkml:brush>
  </inkml:definitions>
  <inkml:trace contextRef="#ctx0" brushRef="#br0">0-3 8474,'0'0'4033,"0"-2"-1969,0 4-256,2 0-543,-2 3-545,0 0-288,0-2-352,2-1 16,-2-2-96,0-2-408,0 2-1176,0 0-3033</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7"/>
    </inkml:context>
    <inkml:brush xml:id="br0">
      <inkml:brushProperty name="width" value="0.05" units="cm"/>
      <inkml:brushProperty name="height" value="0.05" units="cm"/>
      <inkml:brushProperty name="color" value="#0000FF"/>
    </inkml:brush>
  </inkml:definitions>
  <inkml:trace contextRef="#ctx0" brushRef="#br0">0 12 7226,'0'0'4889,"0"0"-3705,2-2-704,-2 0-480,0 2-120,2-8-1977</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8"/>
    </inkml:context>
    <inkml:brush xml:id="br0">
      <inkml:brushProperty name="width" value="0.05" units="cm"/>
      <inkml:brushProperty name="height" value="0.05" units="cm"/>
      <inkml:brushProperty name="color" value="#0000FF"/>
    </inkml:brush>
  </inkml:definitions>
  <inkml:trace contextRef="#ctx0" brushRef="#br0">311 0 7642,'0'1'10013,"-1"6"-9076,-18 25-341,-1-1 1,-23 28-1,39-53-570,-92 114-608,31-42-3352,40-53 138,-13 2-1722</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29"/>
    </inkml:context>
    <inkml:brush xml:id="br0">
      <inkml:brushProperty name="width" value="0.05" units="cm"/>
      <inkml:brushProperty name="height" value="0.05" units="cm"/>
      <inkml:brushProperty name="color" value="#0000FF"/>
    </inkml:brush>
  </inkml:definitions>
  <inkml:trace contextRef="#ctx0" brushRef="#br0">1 0 7418,'1'0'4192,"-1"0"-2463,4 2-73,-2 1-664,3 4-103,3 3-193,3 6 40,2 7-544,3 4-48,4 1-104,4 7-40,4-2-144,1 0-1112,-1-5-2545,27 19-1824</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0"/>
    </inkml:context>
    <inkml:brush xml:id="br0">
      <inkml:brushProperty name="width" value="0.05" units="cm"/>
      <inkml:brushProperty name="height" value="0.05" units="cm"/>
      <inkml:brushProperty name="color" value="#0000FF"/>
    </inkml:brush>
  </inkml:definitions>
  <inkml:trace contextRef="#ctx0" brushRef="#br0">0 0 6905,'0'0'2409,"0"0"-1265,2 2-280,0 1-191,2 0-121,1 1-48,4-1-288,4 0 48,0-3-256,2-1-8,1-3-24,-1 1-1400,20-7-2753</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1"/>
    </inkml:context>
    <inkml:brush xml:id="br0">
      <inkml:brushProperty name="width" value="0.05" units="cm"/>
      <inkml:brushProperty name="height" value="0.05" units="cm"/>
      <inkml:brushProperty name="color" value="#0000FF"/>
    </inkml:brush>
  </inkml:definitions>
  <inkml:trace contextRef="#ctx0" brushRef="#br0">0 5 5393,'0'0'2025,"4"2"-609,-1-1-168,1 1-512,3 0-224,-1-2-320,3 1-7,2-2-185,6-1-401,-3-3-1375,29 0-4289</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7.873"/>
    </inkml:context>
    <inkml:brush xml:id="br0">
      <inkml:brushProperty name="width" value="0.05" units="cm"/>
      <inkml:brushProperty name="height" value="0.05" units="cm"/>
      <inkml:brushProperty name="color" value="#0000FF"/>
    </inkml:brush>
  </inkml:definitions>
  <inkml:trace contextRef="#ctx0" brushRef="#br0">39 1 4329,'-2'-1'6473,"-2"8"-5033,-3 11-1603,-5 262 2791,3-37-2065,7-224-529,1-9-25,0-1 1,0 1 0,1 0 0,1-1 0,-1 1-1,1 0 1,4 13 0,-5-23-71,0 0-1,0 0 1,1 1-1,-1-1 1,0 0-1,0 0 1,1 0-1,-1 0 1,0 1-1,1-1 1,-1 0 0,0 0-1,1 0 1,-1 0-1,0 0 1,0 0-1,1 0 1,-1 0-1,0 0 1,1 0-1,-1 0 1,0 0 0,1 0-1,-1 0 1,0 0-1,1 0 1,-1 0-1,0 0 1,0-1-1,1 1 1,-1 0-1,0 0 1,0 0 0,1 0-1,-1-1 1,0 1-1,0 0 1,1 0-1,-1-1 1,0 1-1,0 0 1,0 0-1,1-1 1,-1 1 0,0-1-1,20-20-1871,25-38-719</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2"/>
    </inkml:context>
    <inkml:brush xml:id="br0">
      <inkml:brushProperty name="width" value="0.05" units="cm"/>
      <inkml:brushProperty name="height" value="0.05" units="cm"/>
      <inkml:brushProperty name="color" value="#0000FF"/>
    </inkml:brush>
  </inkml:definitions>
  <inkml:trace contextRef="#ctx0" brushRef="#br0">7 12 1520,'1'-2'9429,"4"0"-5634,11 0-4953,-12 1 2187,6-1-977,0 1 0,0 0 1,0 0-1,0 1 0,0 0 0,0 1 0,0 0 0,0 1 0,11 3 1,-20-5-60,0 1 1,0-1 0,0 0 0,0 1 0,0-1 0,0 1-1,0-1 1,0 1 0,0 0 0,0 0 0,0-1 0,0 1-1,0 0 1,-1 0 0,1 0 0,0 0 0,-1 0-1,1 0 1,0 0 0,-1 0 0,1 2 0,0-1-20,-1 0 0,0 0 0,1 0 0,-1 0 0,0 0 1,-1 1-1,1-1 0,0 0 0,0 0 0,-1 0 0,0 3 0,-2 2-67,-1 1-1,1-1 0,-1 0 1,0 0-1,-7 9 0,0-3 163,-1 1-1,0-2 0,-1 1 0,0-2 0,-1 0 0,0 0 1,-30 16-1,53-30 438,1 0 0,-1 1 0,0 1 0,17-1 0,23-4-724,14-8-5208,0 0-2773</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3"/>
    </inkml:context>
    <inkml:brush xml:id="br0">
      <inkml:brushProperty name="width" value="0.05" units="cm"/>
      <inkml:brushProperty name="height" value="0.05" units="cm"/>
      <inkml:brushProperty name="color" value="#0000FF"/>
    </inkml:brush>
  </inkml:definitions>
  <inkml:trace contextRef="#ctx0" brushRef="#br0">77 18 6497,'-10'8'7965,"8"-6"-7760,0-1 1,0 1 0,0 0-1,0 0 1,0 0 0,0 0-1,1 0 1,-4 5 0,-5 11 201,1 1 0,-9 25 1,16-39-402,0 1 0,0 0 1,1-1-1,0 1 0,0 0 1,1 0-1,-1 0 1,1 0-1,0 0 0,1-1 1,0 1-1,0 0 0,2 7 1,-2-11-11,0 0 0,0 1 0,0-1 0,0 0 0,1 0 0,-1 0 0,1 0 0,0 0 0,0 0 0,-1 0 0,1 0 0,0-1 0,0 1 0,1-1 0,2 2 0,-1-1-18,1 0 0,-1-1 0,1 1 0,0-1 0,0 0 0,-1 0 0,10 0 0,-6-1-30,1 0-1,-1 0 0,1-1 0,-1-1 0,0 1 0,1-1 1,-1-1-1,16-6 0,-17 5 32,1 0 0,-1-1 1,0-1-1,0 1 0,-1-1 0,1 0 0,-1 0 0,-1-1 1,1 0-1,-1 0 0,0 0 0,5-12 0,-8 16 25,0-1-1,-1 0 0,1 0 0,-1 0 1,0 0-1,0 0 0,0 0 0,-1 0 1,1 0-1,-1 0 0,0-1 0,0 1 0,-1 0 1,1 0-1,-1 0 0,0 0 0,0 0 1,0 0-1,-1 0 0,1 0 0,-1 0 1,0 1-1,0-1 0,0 1 0,0-1 0,-1 1 1,-5-6-1,3 5-32,1 0 1,-1 0-1,1 0 1,-1 1 0,0-1-1,0 2 1,-1-1-1,-8-3 1,10 5-275,0 0 0,0 0 0,0 0 0,0 1 0,0-1 1,0 1-1,0 0 0,0 0 0,-8 2 0,-46 14-4499</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4"/>
    </inkml:context>
    <inkml:brush xml:id="br0">
      <inkml:brushProperty name="width" value="0.05" units="cm"/>
      <inkml:brushProperty name="height" value="0.05" units="cm"/>
      <inkml:brushProperty name="color" value="#0000FF"/>
    </inkml:brush>
  </inkml:definitions>
  <inkml:trace contextRef="#ctx0" brushRef="#br0">0 1 5825,'4'0'2281,"0"2"-937,7 1 104,5 2-543,6 2-113,2 1-384,9-3-144,2 0-136,0-2-128,-2-6-96,-6-1-608,-6-4-201,1-10-1503</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5"/>
    </inkml:context>
    <inkml:brush xml:id="br0">
      <inkml:brushProperty name="width" value="0.05" units="cm"/>
      <inkml:brushProperty name="height" value="0.05" units="cm"/>
      <inkml:brushProperty name="color" value="#0000FF"/>
    </inkml:brush>
  </inkml:definitions>
  <inkml:trace contextRef="#ctx0" brushRef="#br0">59 1 6873,'-5'128'8839,"-8"-2"-6582,-26 126-7669,39-251 5400,-1-1 0,1 0 0,0 1 0,0-1 0,0 0 0,0 1 0,-1-1 0,1 0-1,0 1 1,0-1 0,0 1 0,0-1 0,0 0 0,0 1 0,0-1 0,0 0 0,0 1-1,0-1 1,0 0 0,0 1 0,1-1 0,-1 1 0,0-1 0,0 0 0,0 1 0,0-1 0,1 0-1,-1 1 1,0-1 0,0 0 0,1 0 0,-1 1 0,0-1 0,0 0 0,1 0 0,-1 1 0,0-1-1,1 0 1,0 0 0,14-5 1628,1-2-945,52-7 34,21-5-2364,-52 7-2193</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6"/>
    </inkml:context>
    <inkml:brush xml:id="br0">
      <inkml:brushProperty name="width" value="0.05" units="cm"/>
      <inkml:brushProperty name="height" value="0.05" units="cm"/>
      <inkml:brushProperty name="color" value="#0000FF"/>
    </inkml:brush>
  </inkml:definitions>
  <inkml:trace contextRef="#ctx0" brushRef="#br0">4 0 3665,'-1'0'6803,"-2"0"-3725,66 15-651,-19-17-3718,-26 0-419,32-2-2884</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7"/>
    </inkml:context>
    <inkml:brush xml:id="br0">
      <inkml:brushProperty name="width" value="0.05" units="cm"/>
      <inkml:brushProperty name="height" value="0.05" units="cm"/>
      <inkml:brushProperty name="color" value="#0000FF"/>
    </inkml:brush>
  </inkml:definitions>
  <inkml:trace contextRef="#ctx0" brushRef="#br0">88 0 1776,'-12'15'9267,"-3"13"-8175,2-4-907,-3-1-116,10-16-74,0 1 0,1 0 1,0 0-1,-5 11 0,17-22 304,0 0 0,0 0 0,13-2-1,0-1-135,32-9-919,-14 10-4804,-14 3-15</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8"/>
    </inkml:context>
    <inkml:brush xml:id="br0">
      <inkml:brushProperty name="width" value="0.05" units="cm"/>
      <inkml:brushProperty name="height" value="0.05" units="cm"/>
      <inkml:brushProperty name="color" value="#0000FF"/>
    </inkml:brush>
  </inkml:definitions>
  <inkml:trace contextRef="#ctx0" brushRef="#br0">0-4 248,'0'0'8570,"0"0"-5962,0 5-591,0 6-169,2 4-639,0 7-585,2-4-408,-3 2-152,1-2-64,2 0 0,0-3-672,-1 0-1729,5 10-2408</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39"/>
    </inkml:context>
    <inkml:brush xml:id="br0">
      <inkml:brushProperty name="width" value="0.05" units="cm"/>
      <inkml:brushProperty name="height" value="0.05" units="cm"/>
      <inkml:brushProperty name="color" value="#0000FF"/>
    </inkml:brush>
  </inkml:definitions>
  <inkml:trace contextRef="#ctx0" brushRef="#br0">0 0 9266,'0'2'2897,"2"0"-809,-2 1-192,4 2-575,-3 0-745,1 0-232,0-2-336,-2 0-8,2-3-272,-2 0-1040,4-11-3129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0"/>
    </inkml:context>
    <inkml:brush xml:id="br0">
      <inkml:brushProperty name="width" value="0.05" units="cm"/>
      <inkml:brushProperty name="height" value="0.05" units="cm"/>
      <inkml:brushProperty name="color" value="#0000FF"/>
    </inkml:brush>
  </inkml:definitions>
  <inkml:trace contextRef="#ctx0" brushRef="#br0">0 0 6569,'0'4'4577,"0"-1"-3016,0 2-945,2 1-376,-2-1-240,0-5-1624,-2-8-5786</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1"/>
    </inkml:context>
    <inkml:brush xml:id="br0">
      <inkml:brushProperty name="width" value="0.05" units="cm"/>
      <inkml:brushProperty name="height" value="0.05" units="cm"/>
      <inkml:brushProperty name="color" value="#0000FF"/>
    </inkml:brush>
  </inkml:definitions>
  <inkml:trace contextRef="#ctx0" brushRef="#br0">274 3 6409,'0'-3'10581,"-1"8"-9977,-1 0-1,1-1 1,-1 1-1,0-1 1,-4 6-1,1 1-300,-15 23-166,-2 0-1,-1-1 1,-42 46 0,56-69-152,-42 48-992,22-26-1296,1 1-4389,20-24 833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8.390"/>
    </inkml:context>
    <inkml:brush xml:id="br0">
      <inkml:brushProperty name="width" value="0.05" units="cm"/>
      <inkml:brushProperty name="height" value="0.05" units="cm"/>
      <inkml:brushProperty name="color" value="#0000FF"/>
    </inkml:brush>
  </inkml:definitions>
  <inkml:trace contextRef="#ctx0" brushRef="#br0">9 23 3977,'0'0'199,"-1"0"1,1 0 0,-1 1-1,1-1 1,0 0-1,-1 0 1,1 0-1,-1 1 1,1-1-1,0 0 1,-1 0 0,1 1-1,0-1 1,-1 0-1,1 0 1,0 1-1,0-1 1,-1 1-1,1-1 1,0 0 0,0 1-1,0-1 1,-1 0-1,1 1 1,0-1-1,0 1 1,0-1-1,0 1 1,0-1 0,0 0-1,0 1 1,0 23 1232,9 22-1403,-8-42-11,0-1-1,0 0 1,0 0 0,1 1-1,-1-1 1,1 0 0,0 0-1,0-1 1,0 1 0,0 0-1,1-1 1,-1 1 0,1-1-1,-1 1 1,1-1-1,0 0 1,0 0 0,0-1-1,0 1 1,0-1 0,0 1-1,1-1 1,2 1 0,-2-2-52,0 0-1,0 1 1,0-2 0,0 1-1,0 0 1,0-1 0,0 0 0,0 0-1,0 0 1,0 0 0,-1-1-1,1 1 1,0-1 0,-1 0 0,1 0-1,-1 0 1,0-1 0,0 1-1,0-1 1,3-3 0,-3 4 30,-1 0 0,0-1 0,0 1 0,0 0 0,0-1 0,-1 0 0,1 1 0,-1-1 0,1 0 1,-1 0-1,0 1 0,0-1 0,0 0 0,0 0 0,-1 0 0,1 0 0,-1 0 0,0-1 0,0 1 0,0 0 0,0 0 0,-1 0 0,1 0 1,-1 0-1,0 0 0,1 0 0,-1 0 0,-1 0 0,1 1 0,0-1 0,-1 0 0,1 1 0,-1-1 0,0 0 0,0 1 0,-3-4 0,2 4-23,1-1 0,-1 1-1,1 0 1,-1 0 0,0 0-1,0 0 1,0 1 0,0-1-1,0 1 1,0 0 0,-1-1-1,1 2 1,0-1-1,0 0 1,-1 0 0,1 1-1,-1 0 1,1 0 0,0 0-1,-1 0 1,1 0 0,-1 1-1,1 0 1,0-1-1,-1 1 1,1 0 0,0 1-1,0-1 1,0 1 0,0-1-1,0 1 1,-3 2 0,-10 13-1406,-7 18-829</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2"/>
    </inkml:context>
    <inkml:brush xml:id="br0">
      <inkml:brushProperty name="width" value="0.05" units="cm"/>
      <inkml:brushProperty name="height" value="0.05" units="cm"/>
      <inkml:brushProperty name="color" value="#0000FF"/>
    </inkml:brush>
  </inkml:definitions>
  <inkml:trace contextRef="#ctx0" brushRef="#br0">1 0 2881,'-1'2'12702,"2"2"-8046,5 12-5770,-6-15 2159,8 19-995,0-1 1,1-1 0,1 0 0,1 0 0,0-1 0,1 0-1,1-1 1,1 0 0,20 18 0,19 11-4201,-5-14-864</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3"/>
    </inkml:context>
    <inkml:brush xml:id="br0">
      <inkml:brushProperty name="width" value="0.05" units="cm"/>
      <inkml:brushProperty name="height" value="0.05" units="cm"/>
      <inkml:brushProperty name="color" value="#0000FF"/>
    </inkml:brush>
  </inkml:definitions>
  <inkml:trace contextRef="#ctx0" brushRef="#br0">6 0 7578,'4'4'6337,"12"12"-3404,-10-12-2664,0 0 1,0-1 0,0 0 0,0 0 0,1 0 0,-1-1-1,13 3 1,0-2 20,27 2 0,-29-4-241,-1 0 0,0 2 0,17 4 0,-33-7-45,0 0 0,0 1 0,0-1 0,0 0 0,0 1 0,0-1 0,0 0 1,0 1-1,0-1 0,-1 0 0,1 1 0,0-1 0,0 0 0,0 1 1,0-1-1,0 0 0,-1 0 0,1 1 0,0-1 0,0 0 0,-1 0 1,1 0-1,0 1 0,0-1 0,-1 0 0,1 0 0,0 0 0,-1 0 0,1 1 1,0-1-1,0 0 0,-1 0 0,1 0 0,-15 9 70,-11 5-704,-35 13 0,-7-6-3730,9-8-62</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4"/>
    </inkml:context>
    <inkml:brush xml:id="br0">
      <inkml:brushProperty name="width" value="0.05" units="cm"/>
      <inkml:brushProperty name="height" value="0.05" units="cm"/>
      <inkml:brushProperty name="color" value="#0000FF"/>
    </inkml:brush>
  </inkml:definitions>
  <inkml:trace contextRef="#ctx0" brushRef="#br0">1 6 7978,'0'0'2856,"0"0"-863,0 0-337,1 0-528,1 3-408,4-3-503,1 0 207,6 2-224,2 0-8,5-2-128,4 3-64,3-6-72,4 1-1489,48-8-3120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5"/>
    </inkml:context>
    <inkml:brush xml:id="br0">
      <inkml:brushProperty name="width" value="0.05" units="cm"/>
      <inkml:brushProperty name="height" value="0.05" units="cm"/>
      <inkml:brushProperty name="color" value="#0000FF"/>
    </inkml:brush>
  </inkml:definitions>
  <inkml:trace contextRef="#ctx0" brushRef="#br0">0 3 1016,'4'-2'11742,"10"3"-10100,-6 0-436,47-3 633,-26 1-1566,50 4 0,-76-3-279,0 1 0,0-1 1,0 1-1,0 0 1,1 0-1,-1 0 0,-1 0 1,1 1-1,0-1 1,3 3-1,-5-3-18,0 0 1,0-1-1,0 1 1,-1 0-1,1 0 1,0 0-1,-1 0 0,1 0 1,-1 0-1,1 0 1,-1 0-1,1 0 0,-1 0 1,1 0-1,-1 0 1,0 0-1,0 1 1,0-1-1,0 0 0,0 0 1,0 0-1,0 0 1,0 0-1,0 1 0,0-1 1,-1 0-1,1 0 1,0 0-1,-1 0 1,1 0-1,-2 2 0,-1 2-147,0 1 0,0-1 0,-1 0-1,0 0 1,0 0 0,-1-1 0,-5 5-1,-39 29-1264,30-24 1026,12-9 281,-72 50-513,78-54 641,0-1 0,-1 1 1,1 0-1,-1 0 0,1 1 0,0-1 1,0 0-1,0 0 0,0 0 1,-2 3-1,3-4 4,0 1 0,0-1 0,0 0 0,0 0 0,0 0 0,0 1 0,0-1 0,0 0 0,0 0 0,0 1 0,0-1 0,0 0 0,0 0 0,0 0 0,0 1 1,0-1-1,0 0 0,0 0 0,0 0 0,0 1 0,0-1 0,0 0 0,0 0 0,0 0 0,1 1 0,-1-1 0,0 0 0,0 0 0,0 0 0,0 0 0,0 1 0,1-1 0,-1 0 0,0 0 0,0 0 0,0 0 0,1 0 1,-1 0-1,0 0 0,0 0 0,0 0 0,1 1 0,-1-1 0,0 0 0,0 0 0,0 0 0,1 0 0,-1 0 0,12 0 304,-12 0-274,13 0 25,0-2-1,0 0 0,0-1 1,0 0-1,19-8 0,17-4-2764,23-6-1372</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6"/>
    </inkml:context>
    <inkml:brush xml:id="br0">
      <inkml:brushProperty name="width" value="0.05" units="cm"/>
      <inkml:brushProperty name="height" value="0.05" units="cm"/>
      <inkml:brushProperty name="color" value="#0000FF"/>
    </inkml:brush>
  </inkml:definitions>
  <inkml:trace contextRef="#ctx0" brushRef="#br0">90 24 8650,'-13'29'5495,"-25"63"-663,34-81-4773,1 0-1,0 0 1,1 0-1,0 1 1,1-1-1,0 17 1,1-26-62,0 0 0,0 1 1,0-1-1,0 0 0,1 0 0,-1 0 0,1 0 1,-1 0-1,1 0 0,-1 0 0,1 0 1,0 0-1,0 0 0,0 0 0,0 0 1,1 0-1,-1 0 0,0-1 0,1 1 1,-1-1-1,1 1 0,0-1 0,-1 1 0,1-1 1,0 0-1,0 0 0,0 0 0,0 0 1,0 0-1,0 0 0,0-1 0,0 1 1,0-1-1,0 1 0,0-1 0,0 0 1,1 0-1,-1 0 0,0 0 0,0 0 1,3-1-1,3 0-17,-1-1 0,1 0-1,0 0 1,-1-1 0,1 0 0,-1 0 0,0 0 0,0-1 0,-1 0 0,8-6-1,-7 5-2,0-1 1,-1-1-1,1 1 0,-1-1 0,0 0 0,-1 0 0,0-1 0,0 0 0,-1 0 0,7-14 0,-10 17 28,0 1 1,0-1-1,0 1 1,0-1-1,0 0 0,-1 1 1,0-1-1,0 0 1,-1 1-1,1-1 1,-1 1-1,0-1 0,0 1 1,0-1-1,-1 1 1,1-1-1,-1 1 0,0 0 1,-1 0-1,1 0 1,-1 0-1,1 0 0,-4-3 1,2 3-34,-1 0 0,1 0 0,0 0 0,-1 1 0,0-1 0,0 1 0,0 0 0,0 1 0,0-1 0,-1 1 0,-9-3 0,-2 1-1523,-1 1 0,-33-2 1,-12 1-3091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7"/>
    </inkml:context>
    <inkml:brush xml:id="br0">
      <inkml:brushProperty name="width" value="0.05" units="cm"/>
      <inkml:brushProperty name="height" value="0.05" units="cm"/>
      <inkml:brushProperty name="color" value="#0000FF"/>
    </inkml:brush>
  </inkml:definitions>
  <inkml:trace contextRef="#ctx0" brushRef="#br0">4 32 4609,'-1'-5'8665,"0"1"-4437,0 4-2489,0 5-626,17-3-1249,-3 1 90,1-1 0,-1-1 1,1 0-1,-1-1 1,15-1-1,70-12-442,-47 5 9,-28 5 139,91-9-3583,-93 14 1308,2 8-1298</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8"/>
    </inkml:context>
    <inkml:brush xml:id="br0">
      <inkml:brushProperty name="width" value="0.05" units="cm"/>
      <inkml:brushProperty name="height" value="0.05" units="cm"/>
      <inkml:brushProperty name="color" value="#0000FF"/>
    </inkml:brush>
  </inkml:definitions>
  <inkml:trace contextRef="#ctx0" brushRef="#br0">0 5 2673,'3'1'8370,"3"1"-4178,37 10-3340,-11-10-707,1-2-1,0-1 1,47-8-1,-37 3-3094,67 1 0,-74 6-661</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49"/>
    </inkml:context>
    <inkml:brush xml:id="br0">
      <inkml:brushProperty name="width" value="0.05" units="cm"/>
      <inkml:brushProperty name="height" value="0.05" units="cm"/>
      <inkml:brushProperty name="color" value="#0000FF"/>
    </inkml:brush>
  </inkml:definitions>
  <inkml:trace contextRef="#ctx0" brushRef="#br0">52 0 4505,'-2'2'9627,"-3"11"-7773,7-9-1694,-1-1-1,1 0 0,0 1 1,0-1-1,1 0 1,-1 0-1,1 0 1,-1-1-1,1 1 1,0 0-1,0-1 1,0 0-1,6 4 0,6 2 77,23 12-1,-3-6-117,71 21 0,-107-32-16,-8 4 53,-19 9 135,14-8-248,10-5-69,-112 73-938,96-60-2207,-32 34 1,17-12-2847</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0"/>
    </inkml:context>
    <inkml:brush xml:id="br0">
      <inkml:brushProperty name="width" value="0.05" units="cm"/>
      <inkml:brushProperty name="height" value="0.05" units="cm"/>
      <inkml:brushProperty name="color" value="#0000FF"/>
    </inkml:brush>
  </inkml:definitions>
  <inkml:trace contextRef="#ctx0" brushRef="#br0">71 0 6857,'0'9'7988,"-2"2"-3375,-6 32-2994,0 1-1461,-11 65 29,-10 72-558,25-145-1463,3 50 1,1-80 1062,1 8-1433,3-6-2279,4-3-2642</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1"/>
    </inkml:context>
    <inkml:brush xml:id="br0">
      <inkml:brushProperty name="width" value="0.05" units="cm"/>
      <inkml:brushProperty name="height" value="0.05" units="cm"/>
      <inkml:brushProperty name="color" value="#0000FF"/>
    </inkml:brush>
  </inkml:definitions>
  <inkml:trace contextRef="#ctx0" brushRef="#br0">85 24 368,'-6'-5'7660,"-2"1"-4362,-6-6 1018,14 10-4252,0 0-1,0 0 1,0 0-1,1-1 1,-1 1-1,0 0 1,0 0-1,0 0 1,0-1-1,0 1 1,0 0 0,1 0-1,-1 0 1,0-1-1,0 1 1,0 0-1,0 0 1,1 0-1,-1 0 1,0 0-1,0 0 1,0-1 0,1 1-1,-1 0 1,0 0-1,0 0 1,1 0-1,-1 0 1,0 0-1,0 0 1,1 0-1,-1 0 1,0 0-1,0 0 1,0 0 0,1 0-1,-1 0 1,0 0-1,0 0 1,1 0-1,-1 1 1,15-2-259,144 6 363,-156-5-170,67 6 42,-64-5-53,-1 0 0,1 0 0,-1 0 0,1 1 0,-1 0 0,0 0 0,0 0 0,0 1 0,0 0 0,6 4 0,-10-6 13,0 0 1,0 0-1,0 0 1,0 0-1,0 1 0,-1-1 1,1 0-1,0 0 1,-1 1-1,1-1 1,-1 0-1,1 1 1,-1-1-1,1 0 1,-1 1-1,0-1 1,0 1-1,0-1 1,0 0-1,0 1 1,0-1-1,0 1 1,0-1-1,0 1 1,-1-1-1,1 0 1,-1 1-1,1-1 1,-1 0-1,1 1 1,-1-1-1,-1 1 1,-2 5 41,-1 0 1,0 0 0,-1-1-1,-8 9 1,9-11-22,-27 25-30,-1-2 1,-2-1-1,0-1 0,-75 37 0,103-58-158,3-2-147,-1 1 0,1-1 1,-1 1-1,0-1 1,0-1-1,0 1 1,0-1-1,0 1 1,0-2-1,0 1 1,-10 0-1,-7-9-3355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1.487"/>
    </inkml:context>
    <inkml:brush xml:id="br0">
      <inkml:brushProperty name="width" value="0.05" units="cm"/>
      <inkml:brushProperty name="height" value="0.05" units="cm"/>
    </inkml:brush>
  </inkml:definitions>
  <inkml:trace contextRef="#ctx0" brushRef="#br0">64 1 2385,'4'2'5131,"11"7"-1073,-52 0-1469,38-10-2654,16-10 183,9 3-164,-21 9-178,-18 6-351,-8 4 5,16-8 427,0 0 1,-1 0-1,1-1 0,0 0 1,-1 0-1,0 0 0,1-1 1,-12 2-1,29-11-3458,13-10-786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8.790"/>
    </inkml:context>
    <inkml:brush xml:id="br0">
      <inkml:brushProperty name="width" value="0.05" units="cm"/>
      <inkml:brushProperty name="height" value="0.05" units="cm"/>
      <inkml:brushProperty name="color" value="#0000FF"/>
    </inkml:brush>
  </inkml:definitions>
  <inkml:trace contextRef="#ctx0" brushRef="#br0">0 3 5153,'0'0'4441,"0"0"-2465,0 0-111,0 0-641,0-3-432,0 3-480,0 0-304,3 0-8,-3 0-184,4 3-968,5-3-1272,32 3-1497</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2"/>
    </inkml:context>
    <inkml:brush xml:id="br0">
      <inkml:brushProperty name="width" value="0.05" units="cm"/>
      <inkml:brushProperty name="height" value="0.05" units="cm"/>
      <inkml:brushProperty name="color" value="#0000FF"/>
    </inkml:brush>
  </inkml:definitions>
  <inkml:trace contextRef="#ctx0" brushRef="#br0">0 3 7250,'0'-1'4585,"2"1"-2273,0 0-448,-2-2-775,2 2-417,0 0-272,3 0-304,4 0 176,8 2-224,1-1 112,8 1-104,0 1-112,-1-1-296,-3 0-760,-1 1-1529,8 0-3120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3"/>
    </inkml:context>
    <inkml:brush xml:id="br0">
      <inkml:brushProperty name="width" value="0.05" units="cm"/>
      <inkml:brushProperty name="height" value="0.05" units="cm"/>
      <inkml:brushProperty name="color" value="#0000FF"/>
    </inkml:brush>
  </inkml:definitions>
  <inkml:trace contextRef="#ctx0" brushRef="#br0">0 2 7506,'0'0'3848,"0"-2"-2199,0 2 87,2 0-584,0 0-383,0 0-345,3 2-352,5 1 120,4 2-144,6-2-48,6 4-232,2-5-905,3-1-2479,31-1-3186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4"/>
    </inkml:context>
    <inkml:brush xml:id="br0">
      <inkml:brushProperty name="width" value="0.05" units="cm"/>
      <inkml:brushProperty name="height" value="0.05" units="cm"/>
      <inkml:brushProperty name="color" value="#0000FF"/>
    </inkml:brush>
  </inkml:definitions>
  <inkml:trace contextRef="#ctx0" brushRef="#br0">11 21 6465,'-1'-5'9568,"-1"5"-5688,7-3-3079,-4 3-814,0 0 0,0-1 0,0 1 0,0 0 0,0 0 0,0 0 0,0 0 0,0 0 0,0 0 0,0 0 0,0 0 0,0 0 0,0 0 0,1 1 0,-2-1 6,0-1 0,0 1 0,1 0 0,-1 0 0,0 0 0,0 0 0,0 0 0,1 0 0,-1 0 0,0 0 0,0 0 0,1 0 0,-1 1 0,0-1 0,0 0 0,0 0 0,1 0 0,-1 0 0,0 0 0,0 0 0,0 0 0,1 0 0,-1 1 0,0-1 0,0 0 0,0 0 0,0 0 0,1 0 0,-1 1 0,0-1 0,0 0 0,0 0 0,0 0 0,0 1 0,0-1 0,0 0 0,1 0 0,-1 0 0,0 1 0,0-1 0,0 0 0,0 0 0,0 1 0,0-1 0,0 0 0,0 0 0,0 1 0,0-1 0,-1 0 0,1 0 0,0 0 0,0 1 0,0-1 0,0 0 0,0 0 0,0 0 0,0 1 0,-1-1 0,-16 9-254,17-9 260,0 1-1,0-1 0,0 0 1,-1 0-1,1 0 1,0 0-1,0 0 1,-1 0-1,1 0 1,0 0-1,0 1 0,-1-1 1,1 0-1,0 0 1,0 0-1,-1 0 1,1 0-1,0 0 0,0 0 1,-1-1-1,1 1 1,0 0-1,0 0 1,-1 0-1,1 0 1,0 0-1,0 0 0,0 0 1,-1 0-1,1-1 1,0 1-1,0 0 1,0 0-1,-1 0 1,1 0-1,0-1 0,0 1 1,0 0-1,0 0 1,0 0-1,-1-1 1,1 1-1,0 0 1,0 0-1,0-1 0,0 1 1,0 0-1,0 0 1,0-1-1,0 1 1,0 0-1,0 0 1,0-1-1,0 1 0,0 0 1,0 0-1,0-1 1,0 1-1,0 0 1,0 0-1,0-1 0,1 1 1,-1-6-341,0 6 335,0 0 0,0 0 0,0 0 1,0 0-1,0-1 0,-1 1 0,1 0 0,0 0 0,0 0 1,0 0-1,0-1 0,0 1 0,0 0 0,0 0 0,0 0 1,0-1-1,1 1 0,-1 0 0,0 0 0,0 0 0,0 0 1,0-1-1,0 1 0,0 0 0,0 0 0,0 0 1,0 0-1,0 0 0,1-1 0,-1 1 0,0 0 0,0 0 1,0 0-1,0 0 0,0 0 0,1 0 0,-1 0 0,0 0 1,0 0-1,0-1 0,0 1 0,1 0 0,-1 0 0,0 0 1,0 0-1,1 0-13,0 3-301,-1-3 331,-1 0 1,1 0-1,0 0 1,0 0-1,0 0 1,-1 1-1,1-1 0,0 0 1,0 0-1,-1 0 1,1 0-1,0 0 1,0 0-1,-1 0 0,1 0 1,0 0-1,0 0 1,-1 0-1,1 0 1,0 0-1,0 0 0,-1 0 1,1 0-1,0 0 1,0 0-1,-1-1 1,1 1-1,0 0 0,0 0 1,0 0-1,-1 0 1,1 0-1,0-1 1,0 1-1,-1 0 0,1 0-9,0-1 0,0 1 0,-1 0 0,1 0 1,0-1-1,0 1 0,-1 0 0,1 0 0,0-1 0,0 1 0,0 0 0,0-1 0,0 1 0,-1 0 0,1-1 0,0 1 0,0 0 0,0 0 0,0-1 0,0 1 0,0 0 0,0-1 0,0 1 0,0 0 0,0-1 0,0 0 0,0 1-161,1 0-1,-1 0 1,0 0 0,0 0 0,0-1-1,0 1 1,0 0 0,0 0-1,0 0 1,1 0 0,-1-1-1,0 1 1,0 0 0,0 0 0,0 0-1,0 0 1,1 0 0,-1 0-1,0 0 1,0 0 0,0 0 0,1 0-1,-1-1 1,0 1 0,0 0-1,0 0 1,0 0 0,1 0 0,-1 0-1,0 0 1,0 0 0,0 0-1,1 1 1,-1-1 0,7 1-6085</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5"/>
    </inkml:context>
    <inkml:brush xml:id="br0">
      <inkml:brushProperty name="width" value="0.05" units="cm"/>
      <inkml:brushProperty name="height" value="0.05" units="cm"/>
      <inkml:brushProperty name="color" value="#0000FF"/>
    </inkml:brush>
  </inkml:definitions>
  <inkml:trace contextRef="#ctx0" brushRef="#br0">30 0 2256,'0'3'12757,"-1"3"-6945,-5 37-5487,-2 2-225,-6 74 0,13-94-1916,2 0 0,4 36 0,-2-49-1058,7 1-1608</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6"/>
    </inkml:context>
    <inkml:brush xml:id="br0">
      <inkml:brushProperty name="width" value="0.05" units="cm"/>
      <inkml:brushProperty name="height" value="0.05" units="cm"/>
      <inkml:brushProperty name="color" value="#0000FF"/>
    </inkml:brush>
  </inkml:definitions>
  <inkml:trace contextRef="#ctx0" brushRef="#br0">7 1 5457,'2'-1'8191,"3"3"-4753,18 7-4901,-18-7 2450,19 7-904,-17-7-106,0 1 0,0-1-1,-1 1 1,1 1 0,-1-1 0,0 1 0,8 6 0,-14-10 3,0 0 1,0 1 0,1-1-1,-1 0 1,0 1 0,0-1-1,0 0 1,0 1 0,0-1-1,1 0 1,-1 1 0,0-1-1,0 1 1,0-1 0,0 0 0,0 1-1,0-1 1,0 1 0,0-1-1,0 0 1,0 1 0,-1-1-1,1 0 1,0 1 0,0-1-1,0 1 1,0-1 0,0 0-1,-1 1 1,1-1 0,0 0 0,0 1-1,-1-1 1,1 0 0,0 0-1,-1 1 1,1-1 0,0 0-1,0 0 1,-1 1 0,-18 12-514,12-9 457,-9 7-678,-34 17 0,53-27 703,0-1 1,1 1-1,-1 0 1,0 0-1,0 0 1,0 0-1,0 0 0,5 4 1,8 2 410,-9-5-186,29 10 467,-34-11-617,0 0 0,0 0 0,0 0 0,0 0 0,0 0 0,-1 0 0,1 0 0,0 1 0,-1-1 0,1 1 0,-1-1 0,1 1 0,-1 0 0,1 2 0,-1-3 4,-1-1 0,0 1 0,0 0 0,0 0 0,0 0 0,0-1 0,0 1-1,0 0 1,0 0 0,0 0 0,0-1 0,0 1 0,-1 0 0,1 0 0,0-1 0,-1 1 0,1 0 0,0 0-1,-1-1 1,1 1 0,-1 0 0,1-1 0,-1 1 0,1-1 0,-1 1 0,1-1 0,-2 1 0,-20 14 472,17-11-483,-6 2 43,1 0-1,-23 9 1,30-14-164,0 0 1,0 0-1,0 0 1,0 0-1,1 0 1,-1-1-1,0 0 1,0 1-1,0-1 1,0 0-1,0-1 1,0 1-1,0 0 1,0-1-1,0 0 1,0 1-1,-4-3 1,3-4-1787,7-13-1488</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7"/>
    </inkml:context>
    <inkml:brush xml:id="br0">
      <inkml:brushProperty name="width" value="0.05" units="cm"/>
      <inkml:brushProperty name="height" value="0.05" units="cm"/>
      <inkml:brushProperty name="color" value="#0000FF"/>
    </inkml:brush>
  </inkml:definitions>
  <inkml:trace contextRef="#ctx0" brushRef="#br0">53-4 4609,'-2'0'10660,"-3"4"-8839,-4 15-1387,2 0 0,0 0-1,1 1 1,-4 22-1,7-28-824,2-1-1,-1 0 0,1 1 1,1-1-1,1 1 0,0-1 0,3 18 1,6-10-3281,13 10-1972</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8"/>
    </inkml:context>
    <inkml:brush xml:id="br0">
      <inkml:brushProperty name="width" value="0.05" units="cm"/>
      <inkml:brushProperty name="height" value="0.05" units="cm"/>
      <inkml:brushProperty name="color" value="#0000FF"/>
    </inkml:brush>
  </inkml:definitions>
  <inkml:trace contextRef="#ctx0" brushRef="#br0">195 29 6409,'0'0'3525,"-2"-4"2763,-9-13-5769,9 15-478,-1 1 0,1 0 0,-1 0 0,1 1 0,-1-1 0,1 0 0,-1 1 1,1 0-1,-1-1 0,0 1 0,1 0 0,-1 1 0,-5 0 0,-33 8-32,34-6-5,1 0 0,-1 0 0,1 0 0,0 1 0,0 0 0,0 0 0,1 1 0,-1-1 0,1 1 0,0 0 0,-8 12 0,10-14 24,1 1-1,0-1 1,-1 0-1,1 1 1,1 0-1,-1-1 1,1 1 0,-1 0-1,1 0 1,0 0-1,0 0 1,1 0-1,-1 0 1,1 0-1,0 0 1,0 0-1,0 0 1,1 0-1,0 1 1,-1-1-1,1-1 1,2 7 0,-1-8-36,-1 0 1,0 0-1,1 0 1,-1-1-1,1 1 1,-1 0 0,1-1-1,0 1 1,-1-1-1,1 1 1,0-1 0,0 0-1,0 0 1,0 0-1,1 0 1,-1 0 0,0-1-1,0 1 1,0 0-1,1-1 1,-1 0 0,0 0-1,1 1 1,-1-1-1,5-1 1,-3 1-94,1-1-1,0 0 1,-1 0 0,1 0-1,0 0 1,-1-1 0,0 1-1,1-1 1,-1 0 0,0-1-1,0 1 1,4-4 0,-1-1-143,0 0 0,0-1 0,-1 0 0,0 0 1,0-1-1,5-12 0,16-22-254,-35 49 1714,-6 11-195,0 7-772,2 0 1,1 0-1,1 1 0,1 1 1,2 0-1,0 0 1,2 0-1,-3 32 0,7-19-2121,2 24-2242</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59"/>
    </inkml:context>
    <inkml:brush xml:id="br0">
      <inkml:brushProperty name="width" value="0.05" units="cm"/>
      <inkml:brushProperty name="height" value="0.05" units="cm"/>
      <inkml:brushProperty name="color" value="#0000FF"/>
    </inkml:brush>
  </inkml:definitions>
  <inkml:trace contextRef="#ctx0" brushRef="#br0">0 0 7618,'0'0'2832,"0"0"-903,2 0-561,0 2-600,1 0 24,7 3-216,-3-2-31,4 0-393,7 1 200,3-1-200,8-3-8,4 0-56,6-3-80,-1-1-8,3 1-696,-7 0-969,-1 1-2256,12 4-4328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0"/>
    </inkml:context>
    <inkml:brush xml:id="br0">
      <inkml:brushProperty name="width" value="0.05" units="cm"/>
      <inkml:brushProperty name="height" value="0.05" units="cm"/>
      <inkml:brushProperty name="color" value="#0000FF"/>
    </inkml:brush>
  </inkml:definitions>
  <inkml:trace contextRef="#ctx0" brushRef="#br0">0 4 312,'31'1'13034,"1"1"-8883,-1 0-4573,36-2 0,-27-3 94,58-3-5261,-57 7 718</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1"/>
    </inkml:context>
    <inkml:brush xml:id="br0">
      <inkml:brushProperty name="width" value="0.05" units="cm"/>
      <inkml:brushProperty name="height" value="0.05" units="cm"/>
      <inkml:brushProperty name="color" value="#0000FF"/>
    </inkml:brush>
  </inkml:definitions>
  <inkml:trace contextRef="#ctx0" brushRef="#br0">0 0 4369,'1'3'9048,"3"3"-4393,24 35-3628,-16-32-1022,0-1 0,1 0 0,-1 0 1,1-1-1,1-1 0,25 8 0,27 14-764,-66-28 745,1 0 1,-1 1 0,0-1-1,1 1 1,-1-1-1,0 0 1,1 1-1,-1-1 1,0 1 0,0-1-1,0 1 1,1-1-1,-1 1 1,0-1-1,0 1 1,0-1 0,0 1-1,0-1 1,0 1-1,0-1 1,0 1-1,0-1 1,0 1-1,0-1 1,0 1 0,0-1-1,-1 1 1,1-1-1,0 1 1,0-1-1,-1 1 1,1-1 0,0 1-1,0-1 1,-1 0-1,1 1 1,0-1-1,-1 0 1,1 1-1,-1 0 1,-22 23-33,15-16-149,-41 45-1956,9-17-2580,2-4-202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6:59.119"/>
    </inkml:context>
    <inkml:brush xml:id="br0">
      <inkml:brushProperty name="width" value="0.05" units="cm"/>
      <inkml:brushProperty name="height" value="0.05" units="cm"/>
      <inkml:brushProperty name="color" value="#0000FF"/>
    </inkml:brush>
  </inkml:definitions>
  <inkml:trace contextRef="#ctx0" brushRef="#br0">10 3 6521,'0'0'2945,"-3"0"-881,3-3-447,-3 3-585,3 0-504,-3 0-440,6 3-88,-3 0-240,0 3-1000,6 2-641,23 24-2840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2"/>
    </inkml:context>
    <inkml:brush xml:id="br0">
      <inkml:brushProperty name="width" value="0.05" units="cm"/>
      <inkml:brushProperty name="height" value="0.05" units="cm"/>
      <inkml:brushProperty name="color" value="#0000FF"/>
    </inkml:brush>
  </inkml:definitions>
  <inkml:trace contextRef="#ctx0" brushRef="#br0">48 0 7378,'0'2'5241,"0"-2"-2769,-2 7-999,-4 6-137,3 7-272,-5 5-248,3 8-368,-2 1-152,-1 5-88,3 0-208,3-1 0,0-3-96,2 0-296,2-5-704,0-9-40,0-4-809,1-7-1919,5-5-2234</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3"/>
    </inkml:context>
    <inkml:brush xml:id="br0">
      <inkml:brushProperty name="width" value="0.05" units="cm"/>
      <inkml:brushProperty name="height" value="0.05" units="cm"/>
      <inkml:brushProperty name="color" value="#0000FF"/>
    </inkml:brush>
  </inkml:definitions>
  <inkml:trace contextRef="#ctx0" brushRef="#br0">39 0 7017,'11'2'9441,"10"3"-7309,9 3-2565,41-1 587,-49-6-111,1 1-1,23 5 1,-45-7-44,0 0 0,0 0 0,0 1 0,-1-1 0,1 0 0,0 0 0,0 1 0,0-1 0,0 0 0,0 1 0,-1-1 0,1 1 0,0-1 0,0 1 0,-1-1 0,1 1 0,0 0 0,-1-1 0,1 1 0,-1 0 0,1 0 0,-1-1 0,1 1 1,-1 0-1,1 1 0,-1-1-3,0 1 1,0-1-1,0 0 1,-1 0-1,1 0 1,0 0-1,-1 0 1,1 1-1,-1-1 1,1 0 0,-1 0-1,0 0 1,1 0-1,-1 0 1,0-1-1,-1 3 1,-6 4-27,0 0 0,-1-1 0,-11 8 0,18-13 24,-2 1-25,-73 44-801,66-41-132,-1 0-1,1-1 1,-1 0 0,1-1-1,-23 3 1,-20-3-4903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4"/>
    </inkml:context>
    <inkml:brush xml:id="br0">
      <inkml:brushProperty name="width" value="0.05" units="cm"/>
      <inkml:brushProperty name="height" value="0.05" units="cm"/>
      <inkml:brushProperty name="color" value="#0000FF"/>
    </inkml:brush>
  </inkml:definitions>
  <inkml:trace contextRef="#ctx0" brushRef="#br0">0 0 6297,'0'0'4249,"0"0"-2536,0 0-57,2 0-336,-2 0-344,4 0-271,-1 0-465,3 2-32,3 1-208,4 0 232,3 2-232,8-1 160,2-4-160,0-2-352,-1-1-697,-1-2-1303,15-2-1697</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5"/>
    </inkml:context>
    <inkml:brush xml:id="br0">
      <inkml:brushProperty name="width" value="0.05" units="cm"/>
      <inkml:brushProperty name="height" value="0.05" units="cm"/>
      <inkml:brushProperty name="color" value="#0000FF"/>
    </inkml:brush>
  </inkml:definitions>
  <inkml:trace contextRef="#ctx0" brushRef="#br0">0 0 4889,'0'2'2521,"0"-2"-1289,4 2 8,-4 1-88,4 0-87,-1 4-305,3-2-8,3-2-304,6-1-184,-1 1-264,8-3-48,0 2-1368,8-2-1225,40-5-4432</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6"/>
    </inkml:context>
    <inkml:brush xml:id="br0">
      <inkml:brushProperty name="width" value="0.05" units="cm"/>
      <inkml:brushProperty name="height" value="0.05" units="cm"/>
      <inkml:brushProperty name="color" value="#0000FF"/>
    </inkml:brush>
  </inkml:definitions>
  <inkml:trace contextRef="#ctx0" brushRef="#br0">4 3 6593,'-4'-3'11401,"7"5"-8420,5 10-3160,-7-11 173,0 1 0,0 0 0,0-1 0,0 1 0,0-1 0,0 0 0,0 1 0,1-1-1,-1 0 1,0 0 0,1 0 0,-1 0 0,4 2 0,-4-3-227,0 1 0,0-1 0,0 0 0,1 1 0,-1-1 0,0 0 0,0 0 0,1 0 0,-1 0 0,0 0 0,0 0 0,1 0 0,-1 0 0,0-1 0,0 1 0,2-1 0,27-13-5523</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7"/>
    </inkml:context>
    <inkml:brush xml:id="br0">
      <inkml:brushProperty name="width" value="0.05" units="cm"/>
      <inkml:brushProperty name="height" value="0.05" units="cm"/>
      <inkml:brushProperty name="color" value="#0000FF"/>
    </inkml:brush>
  </inkml:definitions>
  <inkml:trace contextRef="#ctx0" brushRef="#br0">38 1 2953,'0'0'8830,"0"-1"-4298,-2 3-1514,-13 50-2823,10-42-191,2 1 1,-1 1-1,2-1 0,-1 0 1,2 1-1,-1-1 0,1 13 1,1-23-20,0 0-1,0 0 1,0 1 0,1-1 0,-1 0-1,0 0 1,0 1 0,1-1 0,-1 0-1,1 0 1,-1 0 0,1 0 0,-1 0-1,1 0 1,0 0 0,0 0 0,-1 0-1,1 0 1,0 0 0,0 0 0,0 0-1,0 0 1,0-1 0,0 1 0,0 0-1,0-1 1,0 1 0,1-1-1,-1 1 1,0-1 0,0 0 0,0 0-1,1 1 1,-1-1 0,0 0 0,0 0-1,1 0 1,-1 0 0,0 0 0,0 0-1,1-1 1,-1 1 0,1-1 0,5 0-81,-1-1 1,1 0-1,-1-1 0,0 1 1,0-1-1,10-7 1,-5 2 79,0 0 0,-1 0 1,12-13-1,-19 18 9,0 0 0,0 0 0,-1 0 0,1-1 0,-1 1 0,0-1 1,0 0-1,0 1 0,-1-1 0,1 0 0,-1 0 0,0 0 0,0 0 0,1-8 0,-2 11-6,0-1 0,-1 1 0,1-1 1,0 1-1,0-1 0,-1 1 0,1-1 0,0 1 0,-1 0 1,0-1-1,1 1 0,-1 0 0,0 0 0,1-1 1,-1 1-1,0 0 0,0 0 0,0 0 0,0 0 0,-3-2 1,2 1 9,-1 1 1,0 0-1,0-1 1,0 1-1,1 0 1,-1 0-1,0 1 1,-1-1-1,-3 0 1,-3 1-211,0-1 0,-1 2 0,1-1 0,-19 5 0,12 2-5311,14-9 1401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8"/>
    </inkml:context>
    <inkml:brush xml:id="br0">
      <inkml:brushProperty name="width" value="0.05" units="cm"/>
      <inkml:brushProperty name="height" value="0.05" units="cm"/>
      <inkml:brushProperty name="color" value="#0000FF"/>
    </inkml:brush>
  </inkml:definitions>
  <inkml:trace contextRef="#ctx0" brushRef="#br0">122 76 5417,'3'-3'10021,"8"-9"-8621,-10 11-1388,0 0-1,0-1 1,0 1-1,-1-1 1,1 1-1,0-1 1,-1 1-1,0-1 0,1 1 1,-1-1-1,0 0 1,0 1-1,1-1 1,-1 1-1,-1-1 1,1 1-1,0-1 1,0 0-1,0 1 1,-1-1-1,1 1 1,-1-1-1,1 1 0,-1-1 1,0 1-1,0-1 1,1 1-1,-1 0 1,0-1-1,0 1 1,0 0-1,-1 0 1,1 0-1,0 0 1,-2-2-1,1 2-16,-1 0 1,1 0-1,0 0 0,-1 0 1,1 0-1,0 1 0,-1-1 1,1 1-1,-1-1 0,1 1 1,-1 0-1,1 0 0,-1 0 1,1 1-1,-1-1 0,1 0 1,-1 1-1,1 0 0,0-1 1,-1 1-1,1 0 0,-3 2 1,-1 1-21,0 0 0,0 0 0,0 0 0,1 1 0,0 0 1,0 0-1,-5 7 0,8-9 17,-1 0-1,1 0 1,0 0 0,1 1 0,-1-1-1,1 1 1,-1-1 0,1 1 0,0-1-1,0 1 1,1 0 0,-1-1 0,1 1-1,0 0 1,0 5 0,0-8 2,0 0 0,0 1 0,0-1 0,1 0 0,-1 0 0,0 0 0,1 0 0,-1 0 0,1 0 0,-1 0 0,1 0 0,0 0 0,-1 0 0,1 0 0,0-1 0,0 1 0,-1 0 0,1 0 0,0-1 0,0 1 0,2 0-1,-1 0-21,0 0-1,0 0 0,0-1 0,0 1 0,0-1 0,1 0 0,-1 1 0,0-1 0,0 0 1,4-1-1,-1 1-74,1-1 0,0 0-1,-1-1 1,1 1 0,-1-1 0,0 0 0,9-5 0,-9 5-20,-1-1 0,1 0 0,-1 0-1,0 0 1,0-1 0,0 1 0,0-1 0,0 0 0,-1 0 0,0 0-1,4-7 1,-15 21 1284,1 1 1,-7 14-1,9-13-1137,1 0 0,1 1 0,0-1 0,0 1 0,2-1 1,-2 21-1,4-24-1302,-1 0 1,1-1 0,3 14 0,3 4-4021</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69"/>
    </inkml:context>
    <inkml:brush xml:id="br0">
      <inkml:brushProperty name="width" value="0.05" units="cm"/>
      <inkml:brushProperty name="height" value="0.05" units="cm"/>
      <inkml:brushProperty name="color" value="#0000FF"/>
    </inkml:brush>
  </inkml:definitions>
  <inkml:trace contextRef="#ctx0" brushRef="#br0">0 16 2336,'9'0'8851,"1"1"-4113,3-1-2436,2 0-2527,0 0-1,17-3 0,-13 1 330,-12 2-92,-1-1 1,0 0-1,0 0 1,1 0-1,-1-1 1,10-4-1,-41 43 849,21-31-768,-17 29-495,1 1 0,-26 68 0,45-102-217,0 0 0,0 0 0,1 1 0,-1-1 0,1 0 0,0 1 0,-1-1 0,1 1-1,1 4 1,2 10-6718</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0"/>
    </inkml:context>
    <inkml:brush xml:id="br0">
      <inkml:brushProperty name="width" value="0.05" units="cm"/>
      <inkml:brushProperty name="height" value="0.05" units="cm"/>
      <inkml:brushProperty name="color" value="#0000FF"/>
    </inkml:brush>
  </inkml:definitions>
  <inkml:trace contextRef="#ctx0" brushRef="#br0">178 89 8666,'1'-10'1541,"-1"6"-964,0 1-1,0 0 1,0 0 0,0-1 0,0 1 0,-1 0 0,1 0-1,-1 0 1,0 0 0,0-1 0,0 1 0,0 0 0,-1 1-1,1-1 1,-3-4 0,3 6-602,-1-1-1,1 0 0,0 0 1,0 1-1,-1-1 0,1 1 1,0-1-1,-1 1 0,0 0 1,1 0-1,-1-1 0,0 1 1,0 0-1,1 1 0,-1-1 1,0 0-1,0 0 0,0 1 1,0-1-1,0 1 0,0 0 1,0-1-1,0 1 1,0 0-1,0 0 0,0 0 1,0 1-1,0-1 0,0 0 1,0 1-1,0-1 0,0 1 1,-3 1-1,-4 2-52,1 0-1,-1 0 1,1 1-1,1 0 1,-1 1-1,-9 8 1,13-11 63,1 0-1,0 1 1,0-1-1,0 1 1,0 0 0,1 0-1,-1 0 1,1 0-1,0 0 1,0 1-1,1-1 1,-1 0 0,1 1-1,-1 7 1,1-11 10,1 0 1,0 0-1,0 1 0,0-1 1,0 0-1,0 0 0,1 1 1,-1-1-1,0 0 0,1 0 1,-1 0-1,0 1 0,1-1 1,-1 0-1,1 0 0,0 0 1,-1 0-1,1 0 1,0 0-1,0 0 0,0 0 1,1 1-1,0-1 8,0 1 0,1-1 0,-1 0 0,0 0 0,0-1 0,1 1 0,-1 0 0,0-1 0,1 1 0,-1-1 0,3 0 0,3 0-5,0 0 0,0-1 0,0 0 1,0 0-1,-1-1 0,9-2 0,-11 2-122,0 0 0,0-1 0,-1 1 0,1-1 0,-1 0 0,6-5 0,-8 7 116,0-1-1,-1 1 0,1-1 0,-1 0 1,1 0-1,-1 1 0,0-1 0,0 0 1,0 0-1,0 0 0,0 0 0,0 0 1,0-1-1,-1 1 0,1 0 0,0-4 1,-24 31 2229,17-17-2170,0 0 0,1 1 0,0-1 0,0 1 0,-6 16 0,-12 52-1429,10-28-3237,-8 20-2858</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1"/>
    </inkml:context>
    <inkml:brush xml:id="br0">
      <inkml:brushProperty name="width" value="0.05" units="cm"/>
      <inkml:brushProperty name="height" value="0.05" units="cm"/>
      <inkml:brushProperty name="color" value="#0000FF"/>
    </inkml:brush>
  </inkml:definitions>
  <inkml:trace contextRef="#ctx0" brushRef="#br0">0 0 5937,'0'-4'5962,"0"4"-3546,2 0-904,-2 0-383,2 4-521,3-3-160,6 2-136,6 1 104,7-1-88,7 0-200,6-1-16,1 3-112,3-3-16,-3-1-1120,-1 1-536,-6 0-2065,11-4-4041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07.362"/>
    </inkml:context>
    <inkml:brush xml:id="br0">
      <inkml:brushProperty name="width" value="0.05" units="cm"/>
      <inkml:brushProperty name="height" value="0.05" units="cm"/>
      <inkml:brushProperty name="color" value="#0000FF"/>
    </inkml:brush>
  </inkml:definitions>
  <inkml:trace contextRef="#ctx0" brushRef="#br0">0 218 11442,'2'-4'7135,"6"-9"-5634,13-4-2132,1 1-1,26-15 1,36-25-1373,-76 49 1878,-1 1-1,0-1 1,0 0 0,-1 0 0,0-1 0,0 0 0,-1 0 0,5-10 0,-9 13 264,-7 10 200,-8 18-224,-106 568-90,85-396-25,26-166 23,-1 11-179,13-40-2396,3-12-1119,7-27-3450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2"/>
    </inkml:context>
    <inkml:brush xml:id="br0">
      <inkml:brushProperty name="width" value="0.05" units="cm"/>
      <inkml:brushProperty name="height" value="0.05" units="cm"/>
      <inkml:brushProperty name="color" value="#0000FF"/>
    </inkml:brush>
  </inkml:definitions>
  <inkml:trace contextRef="#ctx0" brushRef="#br0">0 0 5169,'2'2'2113,"0"-2"-841,2 2 80,-1 1-224,5 2-271,1-2-129,4 2-152,1-1-32,6-1-296,6-3 152,4-2-304,4-1-72,1 0-24,0 1-816,-4-1-1000,24 1-2593</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3"/>
    </inkml:context>
    <inkml:brush xml:id="br0">
      <inkml:brushProperty name="width" value="0.05" units="cm"/>
      <inkml:brushProperty name="height" value="0.05" units="cm"/>
      <inkml:brushProperty name="color" value="#0000FF"/>
    </inkml:brush>
  </inkml:definitions>
  <inkml:trace contextRef="#ctx0" brushRef="#br0">1 0 120,'-1'1'11599,"3"2"-6318,15 12-3892,23 5-1293,0-2-1,0-1 0,74 19 0,-100-32-170,-19-3 109,0-1 0,1 1 1,-1 0-1,1 0 1,-1 0-1,1 1 0,0 0 1,-1 0-1,-3 2 1,3-2-22,-26 13-1392,1 0 0,-35 25 0,-3 5-3350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4"/>
    </inkml:context>
    <inkml:brush xml:id="br0">
      <inkml:brushProperty name="width" value="0.05" units="cm"/>
      <inkml:brushProperty name="height" value="0.05" units="cm"/>
      <inkml:brushProperty name="color" value="#0000FF"/>
    </inkml:brush>
  </inkml:definitions>
  <inkml:trace contextRef="#ctx0" brushRef="#br0">0 2 7634,'0'0'4609,"0"0"-2273,2-2-832,-2 2-639,4 2-497,1 3-184,8 0 16,2-2-128,9 2 160,5 0-232,0-3 160,12-2-160,-3 0-192,-1-5-936,0 1-1105,34-4-1984</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5"/>
    </inkml:context>
    <inkml:brush xml:id="br0">
      <inkml:brushProperty name="width" value="0.05" units="cm"/>
      <inkml:brushProperty name="height" value="0.05" units="cm"/>
      <inkml:brushProperty name="color" value="#0000FF"/>
    </inkml:brush>
  </inkml:definitions>
  <inkml:trace contextRef="#ctx0" brushRef="#br0">4 0 2353,'-2'2'6329,"2"-2"-3929,-2 2-911,4-1-481,0 3-480,4 1 96,1 1-280,2 1 64,9-1-296,3 1 64,8-5-64,6-2-112,2-4-384,1-2-984,-1 1-1113,44-5-4272</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6"/>
    </inkml:context>
    <inkml:brush xml:id="br0">
      <inkml:brushProperty name="width" value="0.05" units="cm"/>
      <inkml:brushProperty name="height" value="0.05" units="cm"/>
      <inkml:brushProperty name="color" value="#0000FF"/>
    </inkml:brush>
  </inkml:definitions>
  <inkml:trace contextRef="#ctx0" brushRef="#br0">0 0 6905,'0'0'3432,"4"4"3054,9 14-5134,13 1-856,-9-6-462,0-1 0,0-1 0,1 0 0,22 8 0,28 7-74,49 20-672,-112-43 645,1 0-1,-1 0 0,0 0 1,0 0-1,4 5 0,-8-7 52,0-1 0,-1 1 0,1 0 0,0-1-1,0 1 1,-1 0 0,1 0 0,-1 0-1,1 0 1,-1-1 0,1 1 0,-1 0-1,1 0 1,-1 0 0,0 0 0,0 0-1,1 0 1,-1 0 0,0 0 0,0 0-1,0 0 1,0 0 0,0 0 0,0 0-1,0 0 1,-1 0 0,1 0 0,0 0-1,0 0 1,-1 0 0,1 0 0,-1 0 0,1 0-1,-1 0 1,1 0 0,-1 0 0,0 0-1,-9 8-282,0-1-1,0 0 1,-1-1-1,0 0 1,0-1 0,0 0-1,-19 6 1,24-9-140,-36 14-2503,-29 16-2251</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7"/>
    </inkml:context>
    <inkml:brush xml:id="br0">
      <inkml:brushProperty name="width" value="0.05" units="cm"/>
      <inkml:brushProperty name="height" value="0.05" units="cm"/>
      <inkml:brushProperty name="color" value="#0000FF"/>
    </inkml:brush>
  </inkml:definitions>
  <inkml:trace contextRef="#ctx0" brushRef="#br0">35 0 6145,'-2'0'4161,"2"2"-1376,0 0-417,0 1-807,0 5-521,0 7-280,0 8 88,2 10-464,-4 7-24,2 2-352,-2 6 160,0-4-168,1 3-336,-1-4-808,-2 0-1048,-1-3-2809,-12 26-4065</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8"/>
    </inkml:context>
    <inkml:brush xml:id="br0">
      <inkml:brushProperty name="width" value="0.05" units="cm"/>
      <inkml:brushProperty name="height" value="0.05" units="cm"/>
      <inkml:brushProperty name="color" value="#0000FF"/>
    </inkml:brush>
  </inkml:definitions>
  <inkml:trace contextRef="#ctx0" brushRef="#br0">13 0 7170,'0'0'3246,"1"2"346,9 5-2562,21 8-529,1-1 1,0-2-1,59 15 1,-89-27-466,6 1-116,-1 1 0,0 0-1,0 1 1,10 4 0,-15-7 53,-1 1 1,0-1-1,0 1 1,0 0-1,0-1 1,-1 1-1,1 0 1,0-1-1,0 1 1,0 0-1,0 0 1,-1 0-1,1 0 1,0 0-1,-1 0 1,1 0-1,-1 0 1,1 0-1,-1 0 1,1 0-1,-1 0 1,0 0-1,0 0 0,1 0 1,-1 1-1,0-1 1,0 0-1,0 0 1,0 0-1,0 0 1,-1 1-1,1-1 1,0 0-1,0 0 1,-1 0-1,1 0 1,-1 0-1,0 1 1,-2 3-13,0 0 0,-1 0 0,0 0 0,1-1 0,-2 0 0,1 0 0,0 0 0,-1 0 0,0-1 0,-9 6 0,-7 2-233,-28 11-1,48-21 269,-7 3-245,-1-1-1,0 0 1,0 0 0,-1 0-1,1-1 1,-1-1-1,1 1 1,-1-2 0,1 1-1,-14-2 1,4-6-2222,6-7-2093</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79"/>
    </inkml:context>
    <inkml:brush xml:id="br0">
      <inkml:brushProperty name="width" value="0.05" units="cm"/>
      <inkml:brushProperty name="height" value="0.05" units="cm"/>
      <inkml:brushProperty name="color" value="#0000FF"/>
    </inkml:brush>
  </inkml:definitions>
  <inkml:trace contextRef="#ctx0" brushRef="#br0">2 0 1136,'-2'0'8394,"4"2"-5649,-4-2-953,4 2-464,0-1-448,2 3-127,1 2-137,6 1 40,0 3-320,8-4 40,1-1-160,4 2-112,1-5-104,-1-1-168,0-2-512,-4-1-544,-5-3-881,2 0-2512</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0"/>
    </inkml:context>
    <inkml:brush xml:id="br0">
      <inkml:brushProperty name="width" value="0.05" units="cm"/>
      <inkml:brushProperty name="height" value="0.05" units="cm"/>
      <inkml:brushProperty name="color" value="#0000FF"/>
    </inkml:brush>
  </inkml:definitions>
  <inkml:trace contextRef="#ctx0" brushRef="#br0">0 0 5625,'0'0'4793,"0"0"-2456,0 0-393,0 2-480,2-1-695,3 3-145,3 2-296,3-1 8,7 2-264,2 0-72,6-4-424,3-1-1040,43 4-2905</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1"/>
    </inkml:context>
    <inkml:brush xml:id="br0">
      <inkml:brushProperty name="width" value="0.05" units="cm"/>
      <inkml:brushProperty name="height" value="0.05" units="cm"/>
      <inkml:brushProperty name="color" value="#0000FF"/>
    </inkml:brush>
  </inkml:definitions>
  <inkml:trace contextRef="#ctx0" brushRef="#br0">1 7 4201,'-1'-3'10318,"3"-1"-3444,1 4-3853,0 12-4258,4 18 160,5-8-3095,4-3-409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07.870"/>
    </inkml:context>
    <inkml:brush xml:id="br0">
      <inkml:brushProperty name="width" value="0.05" units="cm"/>
      <inkml:brushProperty name="height" value="0.05" units="cm"/>
      <inkml:brushProperty name="color" value="#0000FF"/>
    </inkml:brush>
  </inkml:definitions>
  <inkml:trace contextRef="#ctx0" brushRef="#br0">1 108 888,'4'-4'729,"0"1"0,1 0 0,0 0 1,0 1-1,0-1 0,7-1 0,66-17-481,-43 13 244,22-9-53,59-14 701,-101 28-863,-1 1-1,1 0 0,0 1 0,0 1 1,25 2-1,-37-2-212,1 0 1,0 1-1,0 0 1,-1 0 0,1 0-1,0 1 1,-1-1-1,1 1 1,-1 0-1,1 0 1,-1 0 0,5 4-1,-7-5 15,1 1-1,-1 0 0,0 0 1,1-1-1,-1 1 0,0 0 1,0 0-1,0 0 1,-1 0-1,1 0 0,0 0 1,-1 1-1,1-1 0,-1 0 1,0 0-1,0 5 1,0-1 126,-2 1-1,1-1 1,-1 1 0,0-1 0,0 0 0,-1 1 0,0-1 0,0 0 0,0-1 0,-1 1 0,1 0 0,-10 9-1,-7 4-33,-1 0-1,-1-1 0,0-2 0,-1 0 0,-1-1 0,0-1 0,-1-2 0,-1 0 0,-49 14 0,73-25-203,-43 6-286,43-7 220,1 0 0,0 0 0,-1 0 0,1 0 0,-1 0 1,1-1-1,0 1 0,-1 0 0,1-1 0,0 1 0,0-1 0,-1 1 0,1-1 0,0 0 1,0 1-1,0-1 0,-1 0 0,1 0 0,0 0 0,0 0 0,0 0 0,1 0 0,-1 0 0,0 0 1,0 0-1,1-1 0,-1 1 0,0 0 0,1 0 0,-1-1 0,1 1 0,-1-3 0,-1-50-2732</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2"/>
    </inkml:context>
    <inkml:brush xml:id="br0">
      <inkml:brushProperty name="width" value="0.05" units="cm"/>
      <inkml:brushProperty name="height" value="0.05" units="cm"/>
      <inkml:brushProperty name="color" value="#0000FF"/>
    </inkml:brush>
  </inkml:definitions>
  <inkml:trace contextRef="#ctx0" brushRef="#br0">64 18 6817,'-2'2'10742,"-4"7"-8295,-4 11-2619,-8 21 622,14-34-438,0 1 0,1 0 0,-1 1-1,1-1 1,1 0 0,0 1-1,0 0 1,0-1 0,1 15 0,1-22-21,0 1 0,0-1 1,0 0-1,0 0 1,1 0-1,-1 0 0,0 0 1,1 1-1,-1-1 0,1 0 1,0 0-1,-1 0 1,1 0-1,0 0 0,-1-1 1,1 1-1,0 0 0,0 0 1,0 0-1,0-1 1,0 1-1,1 1 0,1-1-40,-1-1 0,1 1 0,-1 0-1,1 0 1,-1-1 0,1 0 0,0 1 0,-1-1-1,6-1 1,-1 1-76,0-1 0,0-1 0,0 1-1,0-1 1,0-1 0,11-4 0,-12 3 64,0 1 0,0-1 0,0 0 0,-1-1 0,0 1 0,0-1 0,0 0 0,-1-1 0,0 1 0,6-10 0,-9 13 58,1 0 0,-1-1-1,0 1 1,0-1 0,0 1 0,0-1 0,-1 1 0,1-1 0,-1 0 0,1 1 0,-1-1 0,0 0 0,0 1 0,0-1 0,0 0 0,-1 1 0,1-1 0,-1 0 0,0 1-1,0-1 1,0 1 0,0-1 0,0 1 0,0-1 0,0 1 0,-1 0 0,1 0 0,-1-1 0,-3-1 0,-6-9 12,-19-18 25,28 29-75,0 0 1,-1 0-1,1 1 0,-1-1 1,1 1-1,-1-1 0,1 1 1,-1 0-1,0 0 0,-5-2 1,8 3-51,-1 0 0,1 0 0,0 0 0,-1 0 0,1 0 0,-1 0 0,1 0 0,0 0 0,-1 0 0,1 0 0,0 0 0,-1 0 0,1 1 0,0-1 0,-1 0 1,1 0-1,0 0 0,-1 0 0,1 0 0,0 1 0,0-1 0,-1 0 0,1 1 0,-7 12-3198,7-11 3064,-15 35-4200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3"/>
    </inkml:context>
    <inkml:brush xml:id="br0">
      <inkml:brushProperty name="width" value="0.05" units="cm"/>
      <inkml:brushProperty name="height" value="0.05" units="cm"/>
      <inkml:brushProperty name="color" value="#0000FF"/>
    </inkml:brush>
  </inkml:definitions>
  <inkml:trace contextRef="#ctx0" brushRef="#br0">59 0 192,'-2'4'9716,"-6"6"-6308,0 0-2330,1 2-546,1 1 0,0 0 1,-6 20-1,9-25-353,1-1 0,0 1 0,1 0 0,0-1 0,0 1 0,1 0 0,0 0 1,1 7-1,-1-13-182,0 0 1,1 0-1,-1 0 1,1 0 0,-1 0-1,1 0 1,0-1-1,-1 1 1,1 0-1,0-1 1,0 1 0,0 0-1,0-1 1,0 1-1,1-1 1,-1 1 0,0-1-1,1 0 1,-1 0-1,1 0 1,0 0 0,-1 0-1,1 0 1,0 0-1,-1 0 1,1 0 0,0-1-1,0 1 1,0-1-1,0 1 1,2-1 0,-1 0-2,0 0 1,0 0-1,0-1 1,-1 1 0,1-1-1,0 0 1,0 0-1,0 0 1,-1 0 0,1 0-1,-1-1 1,1 1 0,-1-1-1,1 1 1,-1-1-1,0 0 1,0 0 0,0 0-1,0 0 1,3-4 0,-3 2 12,0 0 1,0-1-1,0 1 1,-1-1-1,1 1 1,-1-1-1,0 1 1,0-1-1,-1 0 1,1 1 0,-1-1-1,0 0 1,-1 1-1,1-1 1,-1 0-1,-1-4 1,1 4-24,0 0 0,0 0 0,0 0 0,-1 1 0,0-1 0,0 0 0,-1 1 0,1 0 0,-1-1 0,0 1 0,0 0 0,0 0 0,0 1 0,-1-1 0,-4-3 0,8 7-53,0 0-1,-1 0 1,1-1-1,0 1 1,-1 0 0,1 0-1,0-1 1,-1 1-1,1 0 1,-1 0-1,1 0 1,0 0-1,-1 0 1,1 0 0,-1 0-1,1 0 1,0-1-1,-1 1 1,1 1-1,-1-1 1,1 0 0,-1 0-1,1 0 1,0 0-1,-1 0 1,1 0-1,-1 0 1,1 0-1,0 1 1,-1-1 0,1 0-1,0 0 1,-1 1-1,1-1 1,0 0-1,-1 0 1,1 1-1,0-1 1,0 0 0,-1 1-1,1 0 1,-7 20-4288,6-20 4201,-6 34-5861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4"/>
    </inkml:context>
    <inkml:brush xml:id="br0">
      <inkml:brushProperty name="width" value="0.05" units="cm"/>
      <inkml:brushProperty name="height" value="0.05" units="cm"/>
      <inkml:brushProperty name="color" value="#0000FF"/>
    </inkml:brush>
  </inkml:definitions>
  <inkml:trace contextRef="#ctx0" brushRef="#br0">35 0 6313,'0'0'3977,"-2"0"-2088,2 0 447,0 0-784,0 2-399,-1 3-665,-1 5-112,-2 6-80,-1 6-88,1 4-136,-2 2-16,1 1-112,3-3 40,0 2-272,2-3-848,0-2-1313,0-3-2160,-2 7-2720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5"/>
    </inkml:context>
    <inkml:brush xml:id="br0">
      <inkml:brushProperty name="width" value="0.05" units="cm"/>
      <inkml:brushProperty name="height" value="0.05" units="cm"/>
      <inkml:brushProperty name="color" value="#0000FF"/>
    </inkml:brush>
  </inkml:definitions>
  <inkml:trace contextRef="#ctx0" brushRef="#br0">6 1 9538,'2'0'907,"-1"-1"0,1 1 0,0 0-1,0 0 1,0 0 0,0 0 0,0 1 0,-1-1 0,3 1 0,71 32-767,-75-33-149,1 0 0,0 0 0,0 1 0,-1-1 0,1 1 0,0-1 0,0 0 0,-1 1 0,1 0-1,-1-1 1,1 1 0,0-1 0,-1 1 0,1 0 0,-1-1 0,0 1 0,1 0 0,-1-1 0,1 1 0,-1 0 0,0 0 0,0 0 0,1-1 0,-1 1 0,0 0 0,0 0 0,0 0 0,0-1 0,0 1 0,0 0 0,0 0 0,0 0 0,0 0 0,0-1 0,-1 1 0,1 0 0,0 0 0,0 0 0,-1-1 0,1 1 0,-1 0 0,0 0 0,-2 5-106,-1-1 1,0 0-1,0 0 0,-7 7 0,3-4 4,-24 22-172,26-25 265,0 0 0,1 0 0,-1 0 1,1 0-1,1 1 0,-7 9 0,11-15 18,0 0 1,0 1-1,-1-1 0,1 0 0,0 1 0,0-1 0,0 0 0,0 1 0,0-1 0,0 0 1,0 0-1,1 1 0,-1-1 0,0 0 0,0 1 0,0-1 0,0 0 0,0 1 0,0-1 1,0 0-1,1 0 0,-1 1 0,0-1 0,0 0 0,0 0 0,1 1 0,-1-1 0,0 0 1,0 0-1,1 0 0,-1 1 0,0-1 0,0 0 0,1 0 0,-1 0 0,15 7 6,-11-5 8,8 2 59,-1 0 0,0 0 0,1-1-1,0-1 1,20 2 0,-14-1-1008,1-1 1,27 9-1,16 13-4834</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6"/>
    </inkml:context>
    <inkml:brush xml:id="br0">
      <inkml:brushProperty name="width" value="0.05" units="cm"/>
      <inkml:brushProperty name="height" value="0.05" units="cm"/>
      <inkml:brushProperty name="color" value="#0000FF"/>
    </inkml:brush>
  </inkml:definitions>
  <inkml:trace contextRef="#ctx0" brushRef="#br0">19 0 7170,'0'0'8648,"-1"2"-3932,0 16-2740,-16 328-3063,18-296-770,0-28-888,-1 0-4599,0-31 1868</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7"/>
    </inkml:context>
    <inkml:brush xml:id="br0">
      <inkml:brushProperty name="width" value="0.05" units="cm"/>
      <inkml:brushProperty name="height" value="0.05" units="cm"/>
      <inkml:brushProperty name="color" value="#0000FF"/>
    </inkml:brush>
  </inkml:definitions>
  <inkml:trace contextRef="#ctx0" brushRef="#br0">0 1 5841,'1'0'9716,"3"0"-7126,10 1-2680,21 10 313,-1-1 0,41 5 0,-6-2-196,-66-12-39,-1-1 0,1 1 0,-1 0-1,1 0 1,-1 0 0,1 0 0,-1 0-1,1 1 1,-1-1 0,0 1 0,3 2-1,-5-4 2,1 1 0,-1 0 0,1 0 0,-1 0 0,1 0 0,-1 0 0,1-1 0,-1 1-1,0 0 1,0 0 0,1 0 0,-1 0 0,0 0 0,0 0 0,0 0 0,0 0 0,0 0 0,0 0 0,-1 0 0,1 0-1,0 0 1,0 0 0,-1 0 0,1 0 0,-1 0 0,1 0 0,0 0 0,-1-1 0,0 1 0,1 0 0,-1 0-1,1-1 1,-2 2 0,-4 5 16,0-1-1,-1 1 1,0-1-1,0 0 1,0-1-1,-1 0 0,-15 8 1,5-4-336,0-1 0,-31 8 0,45-14 47,1-1 1,-1 0 0,0 0 0,1-1 0,-1 1-1,0-1 1,0 0 0,1 0 0,-1 0 0,0 0-1,0-1 1,0 1 0,-5-3 0,-5-9-3166</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8"/>
    </inkml:context>
    <inkml:brush xml:id="br0">
      <inkml:brushProperty name="width" value="0.05" units="cm"/>
      <inkml:brushProperty name="height" value="0.05" units="cm"/>
      <inkml:brushProperty name="color" value="#0000FF"/>
    </inkml:brush>
  </inkml:definitions>
  <inkml:trace contextRef="#ctx0" brushRef="#br0">0 0 5449,'0'2'8679,"4"1"-4393,1 2-4175,0-2 1,0 1 0,12 6-1,-6-7-125,0-1 0,0 0 0,0 0 0,0-1 0,16 0 0,4-5-7498,-48 9 2569</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89"/>
    </inkml:context>
    <inkml:brush xml:id="br0">
      <inkml:brushProperty name="width" value="0.05" units="cm"/>
      <inkml:brushProperty name="height" value="0.05" units="cm"/>
      <inkml:brushProperty name="color" value="#0000FF"/>
    </inkml:brush>
  </inkml:definitions>
  <inkml:trace contextRef="#ctx0" brushRef="#br0">0 0 6033,'0'0'3729,"0"0"-2265,2 2 289,0 0-257,2-1-200,1 4-551,4 2-225,2 0-368,4-1 104,5-2-256,4-3 0,0 1-296,2-4-1185,-1 2-2351,29-3-5947</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0"/>
    </inkml:context>
    <inkml:brush xml:id="br0">
      <inkml:brushProperty name="width" value="0.05" units="cm"/>
      <inkml:brushProperty name="height" value="0.05" units="cm"/>
      <inkml:brushProperty name="color" value="#0000FF"/>
    </inkml:brush>
  </inkml:definitions>
  <inkml:trace contextRef="#ctx0" brushRef="#br0">9 0 10050,'0'0'4737,"-2"0"-2736,1 2-689,-1 1-592,0 2-432,2 0-168,-2-2-120,2 1-16,0-1-656,2 2-1665,14-3-5256</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1"/>
    </inkml:context>
    <inkml:brush xml:id="br0">
      <inkml:brushProperty name="width" value="0.05" units="cm"/>
      <inkml:brushProperty name="height" value="0.05" units="cm"/>
      <inkml:brushProperty name="color" value="#0000FF"/>
    </inkml:brush>
  </inkml:definitions>
  <inkml:trace contextRef="#ctx0" brushRef="#br0">5 0 11106,'0'0'3570,"-1"1"755,2 0-3526,56 19-253,-39-17-524,-15-2-85,1-1 0,0 1 0,-1-1 1,1 1-1,-1 0 0,1 1 1,-1-1-1,1 0 0,-1 1 0,0 0 1,5 3-1,-8-5-17,0 1 0,1 0 0,-1-1 0,0 1 0,1 0 0,-1 0 1,0-1-1,0 1 0,0 0 0,0 0 0,0-1 0,0 1 0,0 0 0,0 0 0,0-1 1,0 1-1,0 0 0,0 0 0,0-1 0,-1 1 0,1 0 0,0-1 0,-1 1 0,1 0 0,0-1 1,-1 1-1,1 0 0,-1-1 0,0 2 0,-18 19-662,15-18 668,-10 10 64,-1-1-1,0-1 1,0-1 0,-26 13-1,78-4 2998,-30-16-3105,1 0-1,-1-1 0,1 0 1,0-1-1,-1 0 0,1 0 0,9 0 1,40-5-3367,15-6-1736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08.339"/>
    </inkml:context>
    <inkml:brush xml:id="br0">
      <inkml:brushProperty name="width" value="0.05" units="cm"/>
      <inkml:brushProperty name="height" value="0.05" units="cm"/>
      <inkml:brushProperty name="color" value="#0000FF"/>
    </inkml:brush>
  </inkml:definitions>
  <inkml:trace contextRef="#ctx0" brushRef="#br0">4 41 816,'0'0'4729,"0"0"-2784,-3 0-465,3 3-128,3-3-392,3 0-95,4 0-129,9 0-440,3 0-152,10-3-136,3-3 304,9 0-232,1-2-80,-4-1-1064,1 6-641,31-5-1343</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2"/>
    </inkml:context>
    <inkml:brush xml:id="br0">
      <inkml:brushProperty name="width" value="0.05" units="cm"/>
      <inkml:brushProperty name="height" value="0.05" units="cm"/>
      <inkml:brushProperty name="color" value="#0000FF"/>
    </inkml:brush>
  </inkml:definitions>
  <inkml:trace contextRef="#ctx0" brushRef="#br0">176 26 7322,'-3'-3'699,"0"0"0,-1 1 1,1-1-1,-1 1 1,1 0-1,-1 0 1,0 1-1,0-1 1,1 1-1,-1 0 0,0 0 1,-5-1-1,4 2-546,1 0 0,-1-1 0,1 2-1,-1-1 1,1 1 0,-1-1 0,1 1-1,0 1 1,-1-1 0,-4 2 0,4 0-195,1-1 0,-1 1 0,1-1 1,-1 1-1,1 1 0,0-1 0,0 0 1,0 1-1,1 0 0,-1 0 0,1 0 1,0 0-1,0 1 0,1-1 0,-1 1 1,1 0-1,0 0 0,0 0 0,-2 8 1,4-12 34,0 0 0,0 0 0,0 0 0,0 0 0,0 0 0,0 0 0,0-1 0,1 1 0,-1 0 0,0 0 0,0 0 1,1 0-1,-1-1 0,0 1 0,1 0 0,-1 0 0,1 0 0,-1-1 0,1 1 0,0 0 0,-1-1 0,1 1 0,0-1 0,-1 1 0,1 0 0,0-1 1,0 0-1,-1 1 0,1-1 0,0 1 0,0-1 0,0 0 0,-1 0 0,1 1 0,0-1 0,0 0 0,2 0 0,2 1 6,0 0 0,0-1 0,0 0-1,0 0 1,6-1 0,-3 0-3,0-1 0,0 0 0,0 0-1,0-1 1,0 0 0,11-6 0,-16 8-14,-1-1 0,1 1 1,-1-1-1,1 0 0,-1 1 0,0-1 0,0 0 0,0 0 1,0 0-1,0-1 0,0 1 0,-1 0 0,1-1 1,-1 1-1,1-1 0,-1 1 0,0-1 0,0 0 0,0 0 1,0 1-1,-1-1 0,1-4 0,-2 22 610,-1 0 1,-4 15-1,-2 18-68,3 23-836,7-20-3016,2-21-809</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3"/>
    </inkml:context>
    <inkml:brush xml:id="br0">
      <inkml:brushProperty name="width" value="0.05" units="cm"/>
      <inkml:brushProperty name="height" value="0.05" units="cm"/>
      <inkml:brushProperty name="color" value="#0000FF"/>
    </inkml:brush>
  </inkml:definitions>
  <inkml:trace contextRef="#ctx0" brushRef="#br0">0 0 7578,'1'1'8429,"4"2"-4385,31 13-4324,-23-12 210,0-2 0,1 1 0,15-1 0,-14-1-48,0 1-1,20 5 1,-35-7 113,1 0 0,-1 0-1,0 0 1,1 0 0,-1 0 0,0 0-1,1 0 1,-1 0 0,0 0 0,1 0-1,-1 0 1,0 0 0,1 0 0,-1 0-1,0 1 1,1-1 0,-1 0 0,0 0 0,0 0-1,1 1 1,-1-1 0,0 0 0,0 0-1,1 1 1,-1-1 0,0 0 0,0 0-1,0 1 1,1-1 0,-1 0 0,0 1-1,0-1 1,0 0 0,0 1 0,0-1-1,0 0 1,0 1 0,0-1 0,0 0-1,0 1 1,0 0 0,-11 9-120,1-1 218,-5 8-167,2 1 0,0 0 0,1 1 0,1 1 1,-16 39-1,16-34-694,0 8-5041,5-19-1006</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4"/>
    </inkml:context>
    <inkml:brush xml:id="br0">
      <inkml:brushProperty name="width" value="0.05" units="cm"/>
      <inkml:brushProperty name="height" value="0.05" units="cm"/>
      <inkml:brushProperty name="color" value="#0000FF"/>
    </inkml:brush>
  </inkml:definitions>
  <inkml:trace contextRef="#ctx0" brushRef="#br0">82 0 6465,'-9'6'6484,"-5"9"-4777,11-12-976,-4 6-256,0 1 0,0 0 1,1 0-1,0 0 0,1 0 0,-5 14 0,9-21-432,-1 1 0,1 0-1,0 0 1,0 0 0,0 0 0,1 0 0,-1 0-1,1 0 1,0 0 0,0 0 0,1 0 0,-1 0 0,1 0-1,0 0 1,0 0 0,0 0 0,0 0 0,1 0-1,-1-1 1,1 1 0,3 4 0,-3-6-53,0 0 1,1 0-1,-1 0 1,0 0-1,1 0 1,0-1-1,-1 1 1,1-1-1,0 1 1,0-1-1,-1 0 1,1 0-1,0-1 1,0 1-1,0 0 0,0-1 1,0 0-1,0 0 1,0 0-1,0 0 1,1 0-1,-1-1 1,0 1-1,3-2 1,4 0-79,-1-1 0,0 0 1,0-1-1,-1 0 0,1 0 0,12-10 1,-9 6-140,0-1 1,19-20 0,-28 27 193,0-1-1,-1 0 1,1 0 0,-1 0 0,0 0-1,0 0 1,0 0 0,-1 0 0,1-1-1,-1 1 1,0-1 0,0 1-1,0-1 1,0 0 0,0 1 0,-1-1-1,0-4 1,0 5-33,-1 1 0,0-1 0,0 0 0,0 1 0,0-1 0,0 1 1,-1-1-1,1 1 0,-1 0 0,1 0 0,-1 0 0,0-1 0,0 2 0,0-1 0,0 0 0,0 0 0,-1 1 0,1-1 0,0 1 0,-1-1 0,-3 0 1,-1-1-286,1 0 0,-1 1 0,0 0 0,0 0 0,0 1 0,-1-1 0,-6 1 0,-20 5-1802,-26 13-1791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5"/>
    </inkml:context>
    <inkml:brush xml:id="br0">
      <inkml:brushProperty name="width" value="0.05" units="cm"/>
      <inkml:brushProperty name="height" value="0.05" units="cm"/>
      <inkml:brushProperty name="color" value="#0000FF"/>
    </inkml:brush>
  </inkml:definitions>
  <inkml:trace contextRef="#ctx0" brushRef="#br0">4 1 6593,'0'0'70,"0"0"-1,0 0 1,0 0-1,0 0 0,0 0 1,0 0-1,-1 0 1,1 0-1,0 0 1,0 0-1,0 0 0,0 0 1,0 0-1,-1 0 1,1 0-1,0 0 0,0 0 1,0 0-1,0 0 1,0 0-1,0 0 1,-1 0-1,1 0 0,0 0 1,0 0-1,0 0 1,0 0-1,0 0 0,0 1 1,0-1-1,0 0 1,0 0-1,-1 0 1,1 0-1,0 0 0,0 0 1,0 0-1,0 1 1,0-1-1,0 0 0,0 0 1,0 0-1,0 0 1,0 0-1,0 1 0,0-1 1,0 0-1,0 0 1,0 0-1,0 0 1,0 0-1,0 0 0,0 1 1,7 8 4832,12 6 1176,-6-10-6343,-1 0-1,1-1 1,0 0-1,0-1 1,0-1 0,25 2-1,9 2-605,45 5-5602,-41-4 1002</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6"/>
    </inkml:context>
    <inkml:brush xml:id="br0">
      <inkml:brushProperty name="width" value="0.05" units="cm"/>
      <inkml:brushProperty name="height" value="0.05" units="cm"/>
      <inkml:brushProperty name="color" value="#0000FF"/>
    </inkml:brush>
  </inkml:definitions>
  <inkml:trace contextRef="#ctx0" brushRef="#br0">1 0 5209,'0'1'581,"0"0"0,0 0 0,0-1-1,0 1 1,0 0 0,0 0 0,0 0 0,0 0 0,1 0 0,-1-1-1,0 1 1,1 0 0,-1 0 0,0-1 0,2 2 0,9 4 3557,2-1-3642,-3 0-627,0-1-1,0 0 0,0-1 0,0 0 1,0 0-1,16 1 0,-10-3-1685,29 0 1,-2-7-2242,38-13-2457</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7"/>
    </inkml:context>
    <inkml:brush xml:id="br0">
      <inkml:brushProperty name="width" value="0.05" units="cm"/>
      <inkml:brushProperty name="height" value="0.05" units="cm"/>
      <inkml:brushProperty name="color" value="#0000FF"/>
    </inkml:brush>
  </inkml:definitions>
  <inkml:trace contextRef="#ctx0" brushRef="#br0">1 0 4817,'0'2'10154,"-1"7"-7088,7-2-2793,0 2-224,0 0 0,1 0 0,1 0 0,-1-1 0,2-1-1,-1 1 1,14 9 0,42 14-759,-46-23 288,0 0-1,26 18 1,-46-24 483,1 0 0,0-1 0,-1 1 0,0-1 1,1 1-1,-1-1 0,0 0 0,1 1 0,-1-1 0,0 0 1,-4 2-1,-3 2 103,-6 7-1254,0 1 0,1 0 0,0 1 0,1 0-1,-21 32 1,0 4-6078</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8"/>
    </inkml:context>
    <inkml:brush xml:id="br0">
      <inkml:brushProperty name="width" value="0.05" units="cm"/>
      <inkml:brushProperty name="height" value="0.05" units="cm"/>
      <inkml:brushProperty name="color" value="#0000FF"/>
    </inkml:brush>
  </inkml:definitions>
  <inkml:trace contextRef="#ctx0" brushRef="#br0">35-3 3641,'-2'0'4929,"2"2"-2641,-4 3-391,3 10-25,-3 6-152,0 16-367,1 2-729,-1 9-288,0 5-224,1-1-112,1 3 0,0-6-416,2-1-424,0-8-1049,0-12-1087,-2 4-1473</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299"/>
    </inkml:context>
    <inkml:brush xml:id="br0">
      <inkml:brushProperty name="width" value="0.05" units="cm"/>
      <inkml:brushProperty name="height" value="0.05" units="cm"/>
      <inkml:brushProperty name="color" value="#0000FF"/>
    </inkml:brush>
  </inkml:definitions>
  <inkml:trace contextRef="#ctx0" brushRef="#br0">40 1 7210,'5'-1'7894,"13"11"-7599,2 3-180,19 13-175,42 37 0,-80-62 45,0-1 0,0 1 1,0 0-1,0 0 0,0 0 1,-1-1-1,1 1 0,0 0 0,0 0 1,-1 0-1,1 0 0,-1 1 0,1-1 1,-1 0-1,1 0 0,-1 0 0,0 0 1,0 0-1,1 1 0,-1-1 0,0 0 1,0 0-1,0 1 0,0-1 0,0 0 1,0 0-1,-1 0 0,1 1 0,0-1 1,-1 0-1,1 0 0,-1 0 1,1 0-1,-1 0 0,1 0 0,-1 0 1,0 0-1,1 0 0,-1 0 0,0 0 1,0 0-1,-2 1 0,-3 3 6,-1 0 1,0 0-1,0 0 1,-15 6-1,21-11 6,-11 6-536,0-1-1,0 0 1,0-1 0,0 0-1,-1-1 1,0 0 0,-14 0 0,-14-1-1691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0"/>
    </inkml:context>
    <inkml:brush xml:id="br0">
      <inkml:brushProperty name="width" value="0.05" units="cm"/>
      <inkml:brushProperty name="height" value="0.05" units="cm"/>
      <inkml:brushProperty name="color" value="#0000FF"/>
    </inkml:brush>
  </inkml:definitions>
  <inkml:trace contextRef="#ctx0" brushRef="#br0">0 5 6665,'0'0'4761,"0"0"-2688,0 0-177,2 0-727,0 0-153,0 0-472,1 2-208,3 1-256,3 2 160,6 0-232,-1-2 40,8-3-48,-1-1-136,1-1-496,0 0-952,-4-6-2201,10-2-2225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1"/>
    </inkml:context>
    <inkml:brush xml:id="br0">
      <inkml:brushProperty name="width" value="0.05" units="cm"/>
      <inkml:brushProperty name="height" value="0.05" units="cm"/>
      <inkml:brushProperty name="color" value="#0000FF"/>
    </inkml:brush>
  </inkml:definitions>
  <inkml:trace contextRef="#ctx0" brushRef="#br0">0 0 9858,'0'0'2929,"4"0"-1217,-1 2-488,5 1-191,3 2-585,2-1-152,7-3-248,2 1-48,7-4 0,1 2-1152,45 9-3313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08.704"/>
    </inkml:context>
    <inkml:brush xml:id="br0">
      <inkml:brushProperty name="width" value="0.05" units="cm"/>
      <inkml:brushProperty name="height" value="0.05" units="cm"/>
      <inkml:brushProperty name="color" value="#0000FF"/>
    </inkml:brush>
  </inkml:definitions>
  <inkml:trace contextRef="#ctx0" brushRef="#br0">4 57 6609,'0'0'2697,"0"0"-1121,-3 0-295,6 0-449,-3 0-296,0 0-432,6 0-104,1 0-216,9 0 120,9 0 96,13-5-112,7-1-160,12-6-1577,86-22-3744</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2"/>
    </inkml:context>
    <inkml:brush xml:id="br0">
      <inkml:brushProperty name="width" value="0.05" units="cm"/>
      <inkml:brushProperty name="height" value="0.05" units="cm"/>
      <inkml:brushProperty name="color" value="#0000FF"/>
    </inkml:brush>
  </inkml:definitions>
  <inkml:trace contextRef="#ctx0" brushRef="#br0">0 0 12155,'0'0'4192,"1"1"2662,6 7-5867,1 30-531,-2-8-1570,-6-29 766,0-1 252,0 1 1,0-1 0,0 0-1,0 0 1,1 0 0,-1 0-1,0 1 1,0-1 0,0 0-1,0 0 1,0 0 0,0 0-1,0 1 1,0-1 0,0 0-1,0 0 1,1 0 0,-1 0-1,0 0 1,0 1 0,0-1-1,0 0 1,0 0 0,1 0-1,-1 0 1,0 0 0,0 0-1,0 0 1,0 0 0,1 0-1,-1 0 1,0 0 0,0 0-1,0 0 1,1 0-1,-1 0 1,0 0 0,0 0-1,0 0 1,0 0 0,1 0-1,-1 0 1,0 0 0,0 0-1,1 0 1,14-4-4962</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3"/>
    </inkml:context>
    <inkml:brush xml:id="br0">
      <inkml:brushProperty name="width" value="0.05" units="cm"/>
      <inkml:brushProperty name="height" value="0.05" units="cm"/>
      <inkml:brushProperty name="color" value="#0000FF"/>
    </inkml:brush>
  </inkml:definitions>
  <inkml:trace contextRef="#ctx0" brushRef="#br0">46 0 7154,'-5'3'8513,"1"8"-8364,3-8 511,-3 8-445,-20 67 687,22-69-770,0 1-1,0-1 1,1 1 0,1-1-1,-1 1 1,3 12 0,-2-20-140,0-1 1,0 1 0,0-1-1,1 0 1,-1 1 0,0-1-1,1 1 1,-1-1 0,1 0-1,0 1 1,0-1 0,-1 0-1,1 0 1,0 1 0,0-1-1,0 0 1,0 0 0,0 0-1,0 0 1,0 0 0,1-1-1,-1 1 1,0 0 0,0 0-1,1-1 1,-1 1 0,1-1-1,-1 1 1,0-1 0,1 0-1,-1 1 1,1-1 0,-1 0-1,1 0 1,-1 0 0,1 0-1,-1 0 1,0 0 0,1-1 0,-1 1-1,1 0 1,-1-1 0,3 0-1,2-1-53,0 0 1,0-1-1,0 0 0,0 0 0,-1 0 0,1-1 1,-1 1-1,9-9 0,-9 6-3,0 1 0,0-1 1,-1 0-1,0 0 0,0-1 0,0 1 0,-1-1 0,0 0 0,-1 0 0,4-14 1,-5 19 23,-1 0 0,1 0 0,-1 0 1,0-1-1,0 1 0,0 0 1,0 0-1,0 0 0,0-1 0,-1 1 1,1 0-1,-1 0 0,1 0 0,-1 0 1,0 0-1,0 0 0,0 0 1,0 0-1,0 0 0,0 0 0,-1 1 1,1-1-1,0 0 0,-1 1 1,0-1-1,1 1 0,-1 0 0,0-1 1,0 1-1,0 0 0,1 0 0,-1 0 1,0 0-1,0 1 0,-1-1 1,1 0-1,0 1 0,0-1 0,0 1 1,-4 0-1,-40-2-3289,39 4 1267,-3 6-1748</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4"/>
    </inkml:context>
    <inkml:brush xml:id="br0">
      <inkml:brushProperty name="width" value="0.05" units="cm"/>
      <inkml:brushProperty name="height" value="0.05" units="cm"/>
      <inkml:brushProperty name="color" value="#0000FF"/>
    </inkml:brush>
  </inkml:definitions>
  <inkml:trace contextRef="#ctx0" brushRef="#br0">56 0 4001,'-1'1'8874,"-1"2"-4060,-13 18-1917,3 10-2708,7-21-186,1 1 0,0 0 0,1 0 0,0 0 0,1 0 0,0 0 0,0 0 0,1 1 0,1 11-1,0-21-54,0 0 0,0-1 0,1 1 0,-1-1 0,0 1 0,1-1 0,-1 1-1,1 0 1,-1-1 0,1 0 0,0 1 0,0-1 0,0 1 0,0-1 0,0 0-1,0 0 1,0 1 0,0-1 0,0 0 0,2 1 0,-1-1-8,-1-1 1,1 1-1,0-1 1,-1 1 0,1-1-1,-1 0 1,1 0-1,0 0 1,-1 0-1,1 0 1,-1 0 0,1 0-1,0 0 1,-1-1-1,1 1 1,2-2-1,1 0-1,-1 0 0,1 0 0,-1-1 0,1 1 0,-1-1 0,0 0 0,0-1 0,0 1 0,0-1 0,-1 1 0,5-8 0,-4 5 73,-1 0 1,0 0-1,-1 0 1,1 0 0,-1-1-1,-1 1 1,2-9 0,-2 11-6,0 0 0,-1 0 1,0-1-1,0 1 1,0 0-1,-1 0 0,1 0 1,-1 0-1,0 0 1,0 0-1,0 0 0,-4-7 1,4 9-45,0 1 1,0-1-1,0 1 1,-1 0 0,1-1-1,0 1 1,-1 0-1,1 0 1,-1 0-1,1 0 1,-1 0-1,0 0 1,1 1-1,-1-1 1,0 1-1,1-1 1,-1 1-1,0-1 1,0 1 0,-2 0-1,1-1-412,0 1 1,0 1-1,0-1 0,0 0 1,0 1-1,0-1 1,0 1-1,0 0 0,1 0 1,-1 0-1,0 0 0,1 0 1,-4 3-1,-19 15-4443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5"/>
    </inkml:context>
    <inkml:brush xml:id="br0">
      <inkml:brushProperty name="width" value="0.05" units="cm"/>
      <inkml:brushProperty name="height" value="0.05" units="cm"/>
      <inkml:brushProperty name="color" value="#0000FF"/>
    </inkml:brush>
  </inkml:definitions>
  <inkml:trace contextRef="#ctx0" brushRef="#br0">32 0 6689,'0'0'4929,"3"0"1590,13 4-6331,11 9 11,-22-12-357,0 2 1,1-1 0,-1 0 0,0 1-1,0 0 1,-1 0 0,1 1 0,-1-1 0,1 1-1,6 8 1,-10-11 70,-1 1-1,1-1 1,-1 0-1,1 1 1,-1-1-1,0 1 1,0 0-1,0-1 1,0 1-1,0-1 1,0 1-1,0-1 1,0 1-1,0-1 1,-1 1 0,1-1-1,-1 1 1,1-1-1,-1 0 1,0 1-1,1-1 1,-1 0-1,0 1 1,0-1-1,-1 2 1,-3 3-220,0 0 0,0 0 0,-8 6 0,-15 12-87,7-5 680,-32 34 0,52-53-226,1 1 1,0-1 0,0 0 0,0 0 0,0 0-1,0 1 1,0-1 0,0 0 0,0 0 0,-1 1 0,1-1-1,0 0 1,0 0 0,0 1 0,0-1 0,0 0 0,0 0-1,0 0 1,0 1 0,1-1 0,-1 0 0,0 0-1,0 1 1,0-1 0,0 0 0,0 0 0,0 1 0,0-1-1,0 0 1,1 0 0,-1 0 0,0 0 0,0 1-1,0-1 1,0 0 0,1 0 0,-1 0 0,0 0 0,0 1-1,0-1 1,1 0 0,-1 0 0,17 7 1009,21 1-619,30-3-3102,-20-1-1302</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6"/>
    </inkml:context>
    <inkml:brush xml:id="br0">
      <inkml:brushProperty name="width" value="0.05" units="cm"/>
      <inkml:brushProperty name="height" value="0.05" units="cm"/>
      <inkml:brushProperty name="color" value="#0000FF"/>
    </inkml:brush>
  </inkml:definitions>
  <inkml:trace contextRef="#ctx0" brushRef="#br0">41 17 6969,'0'0'3705,"-2"3"2238,-2 5-4926,-4 29-35,4-24-935,1 1 0,0-1 0,1 1 0,0-1 0,1 1 0,1 0 0,1 15 0,0-27-73,-1 0-1,0 0 1,1 0 0,-1 0-1,1 0 1,-1 0 0,1 0-1,0 0 1,0-1 0,0 1-1,0 0 1,0-1 0,0 1-1,0 0 1,1-1-1,-1 0 1,1 1 0,1 0-1,-1-1-10,-1 0 0,1 0 0,-1-1 0,1 1 0,0-1-1,-1 0 1,1 0 0,0 1 0,0-1 0,-1 0 0,1 0 0,0 0-1,-1-1 1,1 1 0,0 0 0,2-2 0,4-1-7,0 0 1,-1-1-1,1 0 1,-1 0 0,0-1-1,12-10 1,-5 3 63,18-20 1,-30 29-11,1 0 1,-1 0-1,1-1 0,-1 1 0,0 0 0,0-1 1,-1 1-1,1-1 0,-1 0 0,1 0 0,-1 1 0,0-1 1,0-6-1,-1 8 9,-1 0 0,1 0 0,-1 0 0,0 0 0,0 0 1,1 0-1,-1 0 0,0 0 0,-1 0 0,1 0 0,0 0 0,-1 1 1,1-1-1,-1 0 0,1 1 0,-1-1 0,0 1 0,1 0 0,-1 0 0,-3-2 1,-7-4-17,1 2 0,-16-6 1,21 8-85,-12-5-119,14 5-63,-1 0-1,0 1 1,0 0 0,0 0 0,-7-1 0,9 3-221,1 0 0,-1 0 1,1 0-1,-1 0 0,0 0 1,1 0-1,-1 0 0,-4 2 1,-25 11-4246</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7"/>
    </inkml:context>
    <inkml:brush xml:id="br0">
      <inkml:brushProperty name="width" value="0.05" units="cm"/>
      <inkml:brushProperty name="height" value="0.05" units="cm"/>
      <inkml:brushProperty name="color" value="#E71224"/>
    </inkml:brush>
  </inkml:definitions>
  <inkml:trace contextRef="#ctx0" brushRef="#br0">273 0 5505,'-6'2'14202,"-8"3"-7497,-8 3-5251,-34 15-5707,40-16 5907,-143 74-3356,161-82 1673,-1 1 0,1-1 1,0 1-1,-1-1 0,1 1 0,0 0 0,-1 0 1,1 0-1,0 0 0,-1 0 0,1 0 0,-1 1 1,1-1-1,0 0 0,-1 1 0,1-1 0,-1 1 1,1 0-1,-1 0 0,1-1 0,-1 1 1,1 0-1,-1 0 0,0 0 0,0 0 0,2 2 1,117 95-598,-111-91 26,0 1 0,10 12 0,2 8-3993,-18-21 98,-2-1-3194</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8"/>
    </inkml:context>
    <inkml:brush xml:id="br0">
      <inkml:brushProperty name="width" value="0.05" units="cm"/>
      <inkml:brushProperty name="height" value="0.05" units="cm"/>
      <inkml:brushProperty name="color" value="#E71224"/>
    </inkml:brush>
  </inkml:definitions>
  <inkml:trace contextRef="#ctx0" brushRef="#br0">327 0 2072,'0'0'5946,"0"1"1711,-1 0-3409,-5 14-1765,-3 1-2293,-2 1-1,1-1 1,-2-1-1,0 1 1,-1-2-1,0 0 1,-27 20-1,27-24-312,0 0 0,-1-1 1,-1 0-1,1-2 0,-1 1 0,-1-2 1,1 0-1,-1-1 0,-20 4 0,35-9 94,0 0 0,0 1-1,0-1 1,0 0 0,-1 0-1,1 0 1,0 0 0,0 0 0,0 0-1,0 0 1,-1 0 0,1 0 0,0-1-1,0 1 1,0 0 0,0-1-1,0 1 1,0-1 0,0 1 0,0-1-1,0 0 1,0 1 0,0-1-1,-1-1 1,1 0-14,0 1 0,1-1-1,-1 1 1,1-1 0,-1 1-1,1-1 1,0 1 0,0-1-1,0 1 1,0-1 0,0 0-1,0 1 1,0-1 0,0 1 0,1-4-1,1-3-77,1-1 1,0 0-1,1 1 0,0 0 0,5-9 0,-2 6 52,1 0 0,17-18 0,-21 25 36,0 0 1,0 0-1,1 0 1,-1 1-1,1-1 0,0 1 1,0 0-1,0 0 1,7-1-1,-10 3 43,0 1 1,0 0-1,0 0 0,1 0 1,-1 0-1,0 0 1,0 0-1,0 0 0,0 1 1,0-1-1,0 1 1,0 0-1,0 0 0,0-1 1,0 1-1,0 0 0,0 1 1,0-1-1,-1 0 1,1 1-1,0-1 0,-1 0 1,1 1-1,-1 0 0,2 1 1,4 7 144,1 0-1,-2 1 1,7 12 0,-8-13-147,2 2-9,0 2-101,0 0 1,2-1-1,0 0 0,0 0 0,1-1 1,17 17-1,-25-27-41,0-1 0,1 1 0,-1 0 0,1-1 0,-1 1 1,1-1-1,0 0 0,0 0 0,-1 0 0,1 0 0,0-1 0,4 1 0,75 2-4455</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09"/>
    </inkml:context>
    <inkml:brush xml:id="br0">
      <inkml:brushProperty name="width" value="0.05" units="cm"/>
      <inkml:brushProperty name="height" value="0.05" units="cm"/>
      <inkml:brushProperty name="color" value="#E71224"/>
    </inkml:brush>
  </inkml:definitions>
  <inkml:trace contextRef="#ctx0" brushRef="#br0">0 0 10026,'0'0'3469,"0"2"4360,3 11-6727,28 88-618,-14-43-355,34 80-1,-43-121-616,0-1 0,2 1-1,-1-2 1,2 1 0,0-1 0,1-1 0,1 0 0,27 23-1,-33-31-347,0-1 0,1 0 0,11 5 0,48 16-4831</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0"/>
    </inkml:context>
    <inkml:brush xml:id="br0">
      <inkml:brushProperty name="width" value="0.05" units="cm"/>
      <inkml:brushProperty name="height" value="0.05" units="cm"/>
      <inkml:brushProperty name="color" value="#E71224"/>
    </inkml:brush>
  </inkml:definitions>
  <inkml:trace contextRef="#ctx0" brushRef="#br0">35 0 8306,'0'0'3665,"0"0"-1825,0 3-16,0-3-335,0 4-689,4 4-8,-4 7-320,0 3 104,0 0-384,-4 2 80,-1-1-264,-1-3-8,1-4 0,1-1-496,0-2-504,1 1-1361,1-5-1783,-4-7-3602</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1"/>
    </inkml:context>
    <inkml:brush xml:id="br0">
      <inkml:brushProperty name="width" value="0.05" units="cm"/>
      <inkml:brushProperty name="height" value="0.05" units="cm"/>
      <inkml:brushProperty name="color" value="#E71224"/>
    </inkml:brush>
  </inkml:definitions>
  <inkml:trace contextRef="#ctx0" brushRef="#br0">0 0 8794,'0'0'3770,"0"0"-1389,0 0-522,2 3 1992,8 9-3868,-3-9-18,0 0 0,1 0 1,-1-1-1,1 0 0,0 0 1,15 1-1,42 8-3082,5 5-2302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09.624"/>
    </inkml:context>
    <inkml:brush xml:id="br0">
      <inkml:brushProperty name="width" value="0.05" units="cm"/>
      <inkml:brushProperty name="height" value="0.05" units="cm"/>
      <inkml:brushProperty name="color" value="#0000FF"/>
    </inkml:brush>
  </inkml:definitions>
  <inkml:trace contextRef="#ctx0" brushRef="#br0">1 0 4049,'0'0'6201,"0"0"-3256,3 0-945,-3 0-639,0 0-657,0 0-280,-3 3-424,6-3 72,-6 3-64,3-3-16,3 3-1016,0 0-2745,7 14-4849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2"/>
    </inkml:context>
    <inkml:brush xml:id="br0">
      <inkml:brushProperty name="width" value="0.05" units="cm"/>
      <inkml:brushProperty name="height" value="0.05" units="cm"/>
      <inkml:brushProperty name="color" value="#E71224"/>
    </inkml:brush>
  </inkml:definitions>
  <inkml:trace contextRef="#ctx0" brushRef="#br0">107 0 10714,'0'0'5113,"-2"3"-681,-8 8-3944,-5 9-1047,-15 25 1,51-47-2615,14-2 2760,16-4 239,-39 4 229,20-4 323,-30 7-346,0 1 1,0 0-1,0-1 0,0 1 1,0 0-1,0 0 1,0 0-1,-1 1 1,1-1-1,0 0 1,0 1-1,0-1 0,2 2 1,-3-1 1,-1-1 0,1 1 0,-1 0 1,1-1-1,-1 1 0,1 0 0,-1-1 0,0 1 1,1 0-1,-1 0 0,0 0 0,1-1 0,-1 1 1,0 0-1,0 0 0,0 0 0,0 0 0,0-1 0,0 1 1,0 0-1,0 0 0,0 0 0,0 0 0,-1-1 1,1 2-1,-9 27 201,5-19-113,1 1-69,-1 0 1,-1-1 0,1 0 0,-2 0 0,0 0-1,0-1 1,0 0 0,-12 13 0,-1-4-1263,0 0 0,-33 24 1,23-23-2876,-15 2-2244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3"/>
    </inkml:context>
    <inkml:brush xml:id="br0">
      <inkml:brushProperty name="width" value="0.05" units="cm"/>
      <inkml:brushProperty name="height" value="0.05" units="cm"/>
      <inkml:brushProperty name="color" value="#E71224"/>
    </inkml:brush>
  </inkml:definitions>
  <inkml:trace contextRef="#ctx0" brushRef="#br0">0 4 360,'2'-3'10546,"-2"6"-7665,2-3-785,0 0-519,0 3-201,-1 0-560,7 1-296,-3 4-368,4-5-152,1 1-48,2-3-744,3 1-696,5 0-2865,30-4-7354</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4"/>
    </inkml:context>
    <inkml:brush xml:id="br0">
      <inkml:brushProperty name="width" value="0.05" units="cm"/>
      <inkml:brushProperty name="height" value="0.05" units="cm"/>
      <inkml:brushProperty name="color" value="#E71224"/>
    </inkml:brush>
  </inkml:definitions>
  <inkml:trace contextRef="#ctx0" brushRef="#br0">166 0 9394,'-9'5'6492,"-3"11"-5520,8-11-469,-3 5-607,0 1 1,0 0-1,1 1 0,-8 20 0,14-31 59,0-1 0,0 0-1,0 0 1,0 0-1,-1 0 1,1 0 0,0 0-1,0 1 1,0-1 0,0 0-1,0 0 1,0 0-1,0 0 1,1 0 0,-1 1-1,0-1 1,0 0 0,0 0-1,0 0 1,0 0-1,0 0 1,0 0 0,0 1-1,0-1 1,0 0 0,0 0-1,0 0 1,0 0-1,1 0 1,-1 0 0,0 0-1,0 0 1,0 1 0,0-1-1,0 0 1,0 0-1,1 0 1,-1 0 0,0 0-1,0 0 1,10 1-887,16-5 512,-19 3 292,-6 1 121,13-2-28,26 0 0,-38 2 116,0 0 1,1 0-1,-1 0 1,0 0-1,0 1 1,1-1-1,-1 1 1,0-1-1,0 1 1,1 0-1,-1 0 1,0 0-1,0 0 1,0 0 0,0 1-1,0-1 1,-1 0-1,1 1 1,0-1-1,1 3 1,-3-3-6,1 0 1,-1 0-1,0 0 1,1 0-1,-1 1 1,0-1-1,0 0 1,0 0-1,0 0 1,0 0-1,-1 0 1,1 0-1,0 0 1,0 0-1,-1 1 1,1-1-1,-1 1 1,-11 20 473,9-16-392,-5 7-124,0 0 0,-1-1 0,-1 0 0,0-1 0,0 0 0,-1-1 0,-15 12 1,7-8-2142,-1-1 0,-26 13 0,-6 0-6538</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5"/>
    </inkml:context>
    <inkml:brush xml:id="br0">
      <inkml:brushProperty name="width" value="0.05" units="cm"/>
      <inkml:brushProperty name="height" value="0.05" units="cm"/>
      <inkml:brushProperty name="color" value="#E71224"/>
    </inkml:brush>
  </inkml:definitions>
  <inkml:trace contextRef="#ctx0" brushRef="#br0">0 0 3945,'4'0'5617,"-4"4"-3432,0 1-729,3 1 376,3 3-199,1 1-657,1 1-488,3 1-472,-2-6-16,0-1-1344,2-5-1289,24-8-3488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6"/>
    </inkml:context>
    <inkml:brush xml:id="br0">
      <inkml:brushProperty name="width" value="0.05" units="cm"/>
      <inkml:brushProperty name="height" value="0.05" units="cm"/>
      <inkml:brushProperty name="color" value="#E71224"/>
    </inkml:brush>
  </inkml:definitions>
  <inkml:trace contextRef="#ctx0" brushRef="#br0">66 0 9746,'-6'3'6053,"1"6"-4079,-3 13-2940,6-15 1529,-42 135-527,44-142-83,0 0-1,0 1 0,0-1 0,-1 0 0,1 1 0,0-1 0,0 0 0,0 0 1,0 1-1,0-1 0,0 0 0,0 1 0,0-1 0,0 0 0,0 1 0,0-1 1,0 0-1,0 1 0,1-1 0,-1 0 0,0 0 0,0 1 0,0-1 0,0 0 1,0 0-1,1 1 0,-1-1 0,0 0 0,0 0 0,0 1 0,1-1 0,-1 0 0,0 0 1,0 0-1,1 1 0,14 0-769,24-11 585,-31 7 218,13-3 10,2 1 0,-1 1-1,42-3 1,-62 7 17,-1 0 1,1 0-1,-1 0 0,0 0 1,1 0-1,-1 0 0,1 1 1,-1-1-1,1 0 0,-1 1 0,0-1 1,1 1-1,-1 0 0,0-1 1,0 1-1,1 0 0,-1 0 1,0 0-1,0 0 0,0 0 0,0 0 1,0 0-1,0 0 0,0 0 1,-1 0-1,2 2 0,0 2 46,-1-1 0,0 1 0,0 0-1,0 0 1,-1 0 0,1 7 0,-1-11-58,0 25 81,0 0 0,-2-1-1,-1 1 1,-1 0 0,-1-1 0,-12 38-1,16-61-86,-3 8-559,1 0 0,-9 14 0,10-21 219,0 0 1,0 1 0,0-1 0,-1 0-1,1 0 1,-1-1 0,0 1-1,0-1 1,0 1 0,0-1-1,-5 3 1,-26 9-6429</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7"/>
    </inkml:context>
    <inkml:brush xml:id="br0">
      <inkml:brushProperty name="width" value="0.05" units="cm"/>
      <inkml:brushProperty name="height" value="0.05" units="cm"/>
      <inkml:brushProperty name="color" value="#E71224"/>
    </inkml:brush>
  </inkml:definitions>
  <inkml:trace contextRef="#ctx0" brushRef="#br0">4 7 2961,'0'1'8951,"0"1"-4561,-2 19-2115,1-4-1830,1-9-300,-1 1 1,1 0-1,1 0 0,1 14 0,-2-22-201,1 1 0,-1-1 0,0 0 0,1 0 0,-1 1 0,1-1 0,-1 0-1,1 0 1,-1 0 0,1 1 0,0-1 0,-1 0 0,1 0 0,0 0 0,0 0 0,0-1-1,0 1 1,0 0 0,0 0 0,0 0 0,0-1 0,0 1 0,1-1 0,-1 1-1,0-1 1,0 1 0,0-1 0,1 0 0,-1 1 0,0-1 0,1 0 0,-1 0-1,0 0 1,0 0 0,1 0 0,-1 0 0,3-1 0,-3 1-83,0 0 0,0-1 0,0 1 1,0 0-1,0-1 0,0 1 0,0-1 0,0 1 1,0-1-1,0 1 0,0-1 0,0 0 0,0 1 1,0-1-1,0 0 0,-1 0 0,1 0 0,0 0 0,-1 0 1,1 0-1,0-1 0,0-1 31,0 1 0,-1 0 0,1-1-1,-1 1 1,0 0 0,1-1 0,-1 1 0,0 0 0,-1-6-1,-1 0 103,0 0 0,0 0 0,0 0 0,-8-14 0,5 10 121,5 10-85,-1-1 0,0 1 0,0 0-1,-1-1 1,1 1 0,0 0 0,-3-3 0,2 6-1069,0 9-2204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8"/>
    </inkml:context>
    <inkml:brush xml:id="br0">
      <inkml:brushProperty name="width" value="0.05" units="cm"/>
      <inkml:brushProperty name="height" value="0.05" units="cm"/>
      <inkml:brushProperty name="color" value="#E71224"/>
    </inkml:brush>
  </inkml:definitions>
  <inkml:trace contextRef="#ctx0" brushRef="#br0">61 0 1856,'-1'5'9576,"1"0"-4687,5 15-2615,-2-7-1366,3 19-749,-1 0 1,-2 1 0,-2 0-1,-1-1 1,-4 39-1,3-66-351,0-1-1,0 1 1,0-1-1,-1 1 1,1-1 0,-5 7-1,5-9-74,1-1 0,-1 0 0,0 0 0,0 0 0,0 0 0,0 0 0,0 0-1,0 0 1,0 0 0,0 0 0,0 0 0,0 0 0,0-1 0,-1 1 0,1-1 0,0 1 0,-1-1 0,1 1 0,0-1-1,-1 0 1,1 1 0,0-1 0,-1 0 0,1 0 0,-1 0 0,1 0 0,0 0 0,-3-1 0,-26-8-6108</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19"/>
    </inkml:context>
    <inkml:brush xml:id="br0">
      <inkml:brushProperty name="width" value="0.05" units="cm"/>
      <inkml:brushProperty name="height" value="0.05" units="cm"/>
      <inkml:brushProperty name="color" value="#E71224"/>
    </inkml:brush>
  </inkml:definitions>
  <inkml:trace contextRef="#ctx0" brushRef="#br0">57 1 9114,'-2'0'4313,"2"3"-2713,-3 5-440,-3 2-295,-1 5-489,-1 0-248,-1 3-80,2-3-48,-2 0-584,5 0-1145,2-7-1071,6 7-6634</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0"/>
    </inkml:context>
    <inkml:brush xml:id="br0">
      <inkml:brushProperty name="width" value="0.05" units="cm"/>
      <inkml:brushProperty name="height" value="0.05" units="cm"/>
      <inkml:brushProperty name="color" value="#E71224"/>
    </inkml:brush>
  </inkml:definitions>
  <inkml:trace contextRef="#ctx0" brushRef="#br0">0 0 4553,'2'7'6577,"2"4"-4520,3 4-329,-1 3-568,1 4-783,-1-7-377,3 0-889,11 11-2807</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1"/>
    </inkml:context>
    <inkml:brush xml:id="br0">
      <inkml:brushProperty name="width" value="0.05" units="cm"/>
      <inkml:brushProperty name="height" value="0.05" units="cm"/>
      <inkml:brushProperty name="color" value="#E71224"/>
    </inkml:brush>
  </inkml:definitions>
  <inkml:trace contextRef="#ctx0" brushRef="#br0">11 3 12059,'0'0'214,"0"0"0,0 0 1,0 0-1,0 0 0,0-1 1,0 1-1,0 0 0,0 0 0,0 0 1,0 0-1,0 0 0,1 0 1,-1 0-1,0-1 0,0 1 1,0 0-1,0 0 0,0 0 1,0 0-1,0 0 0,0 0 1,1 0-1,-1 0 0,0 0 1,0 0-1,0-1 0,0 1 1,0 0-1,0 0 0,1 0 1,-1 0-1,0 0 0,0 0 1,0 0-1,0 0 0,0 0 0,0 0 1,1 0-1,-1 0 0,0 0 1,0 0-1,0 0 0,0 0 1,0 1-1,0-1 0,1 0 1,10 4 2202,15 13-3971,-23-15 2369,129 73-934,-99-57-332,-32-17 444,4 1-141,-1 0 0,1 1 0,0 0-1,-1 0 1,1 1 0,-1-1 0,5 6-1,-39 0 935,8 1-1110,1 0 0,1 1 1,-20 15-1,-24 20-3979,24-16-2142,14-12-1744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7:10.490"/>
    </inkml:context>
    <inkml:brush xml:id="br0">
      <inkml:brushProperty name="width" value="0.05" units="cm"/>
      <inkml:brushProperty name="height" value="0.05" units="cm"/>
      <inkml:brushProperty name="color" value="#0000FF"/>
    </inkml:brush>
  </inkml:definitions>
  <inkml:trace contextRef="#ctx0" brushRef="#br0">32 0 1664,'-3'0'6698,"3"0"-3818,0 0-575,-3 3-761,3 0-736,0 0-319,-3 6-401,3 8 224,0 11-112,-4 7 88,4 8-200,-3-1-24,-6-2-64,6 3-744,-1-5-889,4 56-2976</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2"/>
    </inkml:context>
    <inkml:brush xml:id="br0">
      <inkml:brushProperty name="width" value="0.05" units="cm"/>
      <inkml:brushProperty name="height" value="0.05" units="cm"/>
      <inkml:brushProperty name="color" value="#E71224"/>
    </inkml:brush>
  </inkml:definitions>
  <inkml:trace contextRef="#ctx0" brushRef="#br0">353 0 8418,'-7'2'7674,"0"2"-3664,-12 18-3780,8-9 386,-27 24-410,-46 34 0,69-59-421,-1-1 0,-1 0 1,0-2-1,-1 0 0,1 0 0,-26 6 0,41-14 144,0 0-1,0-1 0,0 1 0,0-1 1,0 0-1,0 1 0,0-1 0,0 0 1,0 0-1,0-1 0,0 1 1,0 0-1,-3-1 0,4 0 27,0 0 0,0 1 0,0-1 0,0 0 0,1 0 0,-1 1-1,0-1 1,0 0 0,1 0 0,-1 0 0,1 0 0,-1 0 0,1 0 0,-1 0 0,1 0 0,-1 0 0,1 0-1,0 0 1,0 0 0,0 0 0,-1-1 0,1 1 0,0 0 0,0 0 0,1-2 0,-1-4-14,1 0 0,0 0 1,0-1-1,1 1 1,0 0-1,0 0 0,1 0 1,0 1-1,0-1 0,0 1 1,9-12-1,0 2 35,0 2-1,1-1 1,18-14-1,-31 28 33,1 0-1,-1 1 1,1-1 0,-1 1-1,1-1 1,-1 1-1,1-1 1,-1 1-1,1-1 1,0 1-1,-1 0 1,1-1 0,-1 1-1,1 0 1,0 0-1,-1-1 1,1 1-1,0 0 1,-1 0-1,1 0 1,0 0 0,0 0-1,-1 0 1,1 0-1,1 0 1,-2 1 82,1 0 1,-1-1-1,1 1 0,-1 0 1,1 0-1,-1 0 0,1 0 1,-1 0-1,0 0 1,1 0-1,-1 0 0,0 2 1,3 10 498,4 6-546,1-1 0,1 0 0,0 0 0,1-1 0,1 0 0,1 0 1,0-1-1,18 17 0,-3-10-2180,29 10-2542</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3"/>
    </inkml:context>
    <inkml:brush xml:id="br0">
      <inkml:brushProperty name="width" value="0.05" units="cm"/>
      <inkml:brushProperty name="height" value="0.05" units="cm"/>
      <inkml:brushProperty name="color" value="#E71224"/>
    </inkml:brush>
  </inkml:definitions>
  <inkml:trace contextRef="#ctx0" brushRef="#br0">0 618 6961,'2'-6'10637,"1"1"-5627,16-9-6210,-10 7 2182,68-53-1207,69-49-181,213-111-92,-264 171-257,2 4 0,110-34 0,-185 72-1296,1 1 1,42-5-1,-23 12-3103</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4"/>
    </inkml:context>
    <inkml:brush xml:id="br0">
      <inkml:brushProperty name="width" value="0.05" units="cm"/>
      <inkml:brushProperty name="height" value="0.05" units="cm"/>
      <inkml:brushProperty name="color" value="#E71224"/>
    </inkml:brush>
  </inkml:definitions>
  <inkml:trace contextRef="#ctx0" brushRef="#br0">43 0 3865,'0'0'5136,"0"0"-2352,0 4 2279,2 19-3266,-4 1-1474,0 0-1,-1 0 1,-1 0-1,-2 0 1,0-1 0,-14 32-1,19-45-369,8-10-276,9-1 70,35 12-788,-33-6-580,0-1-1,34 4 0,52-1-5214</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5"/>
    </inkml:context>
    <inkml:brush xml:id="br0">
      <inkml:brushProperty name="width" value="0.05" units="cm"/>
      <inkml:brushProperty name="height" value="0.05" units="cm"/>
      <inkml:brushProperty name="color" value="#E71224"/>
    </inkml:brush>
  </inkml:definitions>
  <inkml:trace contextRef="#ctx0" brushRef="#br0">19 39 10554,'2'-1'9322,"11"-4"-8940,260-25 186,-269 29-575,19-1-68,-18 6-44,-11 5-96,-78 79 158,25-25 7,-29 18-1296,23-29-3021,28-24 843</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6"/>
    </inkml:context>
    <inkml:brush xml:id="br0">
      <inkml:brushProperty name="width" value="0.05" units="cm"/>
      <inkml:brushProperty name="height" value="0.05" units="cm"/>
      <inkml:brushProperty name="color" value="#E71224"/>
    </inkml:brush>
  </inkml:definitions>
  <inkml:trace contextRef="#ctx0" brushRef="#br0">13 1 2833,'-2'9'6385,"1"1"-3760,-1 14-497,-2 0-488,2 5-583,0-3-481,2-1-504,2-5-72,2-4-272,-2-6-657,1-1-1063,3-6-2177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7"/>
    </inkml:context>
    <inkml:brush xml:id="br0">
      <inkml:brushProperty name="width" value="0.05" units="cm"/>
      <inkml:brushProperty name="height" value="0.05" units="cm"/>
      <inkml:brushProperty name="color" value="#E71224"/>
    </inkml:brush>
  </inkml:definitions>
  <inkml:trace contextRef="#ctx0" brushRef="#br0">0 0 10306,'0'0'3993,"4"4"-2785,-1 4 185,7 0-321,1 5-400,5 2-504,6-3-168,6 0-496,3-9-1400,59-23-4714</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8"/>
    </inkml:context>
    <inkml:brush xml:id="br0">
      <inkml:brushProperty name="width" value="0.05" units="cm"/>
      <inkml:brushProperty name="height" value="0.05" units="cm"/>
      <inkml:brushProperty name="color" value="#E71224"/>
    </inkml:brush>
  </inkml:definitions>
  <inkml:trace contextRef="#ctx0" brushRef="#br0">164 0 12643,'-2'1'7197,"-6"4"-5922,-2 3-936,0 1-241,0 1-1,0 0 1,-11 15 0,21-25-153,-1 0 1,1 1-1,0-1 1,0 0 0,0 0-1,-1 1 1,1-1-1,0 0 1,0 1 0,0-1-1,0 0 1,0 1-1,0-1 1,0 1 0,-1-1-1,1 0 1,0 1-1,0-1 1,0 0 0,1 1-1,-1-1 1,0 1-1,0-1 1,0 0 0,0 1-1,0-1 1,0 0-1,0 1 1,1-1 0,-1 0-1,0 1 1,1-1-1,12 7-1257,20-4 272,-30-2 1080,21-2-63,-19 1 93,1-1 0,0 1-1,-1 0 1,1 1 0,0 0-1,-1-1 1,1 2-1,-1-1 1,7 3 0,-12-4-45,0 0 1,0 0-1,1 1 0,-1-1 1,0 0-1,0 1 1,1-1-1,-1 0 1,0 1-1,0-1 1,0 0-1,0 1 1,1-1-1,-1 0 1,0 1-1,0-1 1,0 0-1,0 1 1,0-1-1,0 1 0,0-1 1,0 0-1,0 1 1,0-1-1,0 0 1,0 1-1,0-1 1,-1 1-1,1-1 1,0 0-1,0 1 1,0-1-1,0 0 1,-1 1-1,1-1 1,-10 16 367,7-13-371,-4 6 25,-1 0 0,0-1 0,0 1 1,0-2-1,-1 1 0,-13 7 0,4-4-1353,-1 0 0,-35 13 0,-1-3-3367</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29"/>
    </inkml:context>
    <inkml:brush xml:id="br0">
      <inkml:brushProperty name="width" value="0.05" units="cm"/>
      <inkml:brushProperty name="height" value="0.05" units="cm"/>
      <inkml:brushProperty name="color" value="#E71224"/>
    </inkml:brush>
  </inkml:definitions>
  <inkml:trace contextRef="#ctx0" brushRef="#br0">1 0 10530,'0'0'5209,"0"2"-3216,0 0-737,0 3-232,0-2-608,0 2-112,0-2-304,1-1 0,1-4-776,7 2-1712,21 4-2297</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0"/>
    </inkml:context>
    <inkml:brush xml:id="br0">
      <inkml:brushProperty name="width" value="0.05" units="cm"/>
      <inkml:brushProperty name="height" value="0.05" units="cm"/>
      <inkml:brushProperty name="color" value="#E71224"/>
    </inkml:brush>
  </inkml:definitions>
  <inkml:trace contextRef="#ctx0" brushRef="#br0">170 2 5993,'-7'-2'10203,"-2"5"-7263,-10 5-3727,16-7 1713,-15 8-627,3-3-396,-1 1-1,2 1 1,-1 1 0,1 0 0,-23 19 0,37-28-13,0 0 0,0 0 0,0 0 0,-1 0 0,1 1 0,0-1 0,0 0 0,-1 0-1,1 1 1,0-1 0,0 0 0,0 0 0,0 1 0,0-1 0,0 0 0,-1 0 0,1 1 0,0-1 0,0 0 0,0 1 0,0-1 0,0 0 0,0 0 0,0 1 0,0-1 0,0 0 0,0 1 0,0-1 0,0 0 0,0 0 0,1 1 0,-1-1 0,10 5-1718,19-3 1106,-24-2 693,46 0 33,21 2 1277,-70-2-1216,-1 0 0,0 0 1,1 0-1,-1 0 0,0 0 1,1 1-1,-1-1 0,0 0 0,1 1 1,-1-1-1,0 1 0,0-1 1,1 1-1,-1 0 0,0-1 1,0 1-1,0 0 0,0 0 1,0 0-1,0 0 0,0 0 0,0 0 1,0 0-1,-1 0 0,1 0 1,0 0-1,-1 1 0,1-1 1,-1 0-1,1 0 0,-1 1 1,1-1-1,-1 0 0,0 1 0,0-1 1,0 0-1,0 1 0,0-1 1,0 0-1,0 1 0,0-1 1,0 0-1,-1 1 0,0 1 0,0 2 8,-1 1 0,-1-1-1,1 0 1,-1 0-1,0 0 1,0 0 0,0 0-1,-1 0 1,-5 4-1,3-3-407,0 0 0,0 0 0,0-1-1,-1 0 1,0-1 0,0 0 0,0 0-1,0 0 1,-1-1 0,0 0 0,0 0-1,-11 2 1,-45 4-3883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1"/>
    </inkml:context>
    <inkml:brush xml:id="br0">
      <inkml:brushProperty name="width" value="0.05" units="cm"/>
      <inkml:brushProperty name="height" value="0.05" units="cm"/>
      <inkml:brushProperty name="color" value="#E71224"/>
    </inkml:brush>
  </inkml:definitions>
  <inkml:trace contextRef="#ctx0" brushRef="#br0">0 0 8050,'2'3'3969,"0"1"-2049,1 4 104,1 5-783,-2-1-561,0-2-424,1 0-256,-3-5-304,2-4-1457,2-2-2287,14-17-4074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1.506"/>
    </inkml:context>
    <inkml:brush xml:id="br0">
      <inkml:brushProperty name="width" value="0.05" units="cm"/>
      <inkml:brushProperty name="height" value="0.05" units="cm"/>
      <inkml:brushProperty name="color" value="#0000FF"/>
    </inkml:brush>
  </inkml:definitions>
  <inkml:trace contextRef="#ctx0" brushRef="#br0">21 7 4505,'1'3'8618,"1"5"-4398,8 47-3995,-7-11-186,-2 0 1,-2 0-1,-2 0 0,-12 57 1,-1 34 75,14-114-53,3-29 200,2-33-298,6-4-250,1 0 0,2 1-1,2 1 1,2 0 0,1 1 0,42-71 0,-53 103 197,0 0 0,0 0-1,1 1 1,15-16 0,-21 24 75,0-1 1,1 1-1,-1-1 0,1 1 0,-1 0 1,1 0-1,-1-1 0,1 1 1,0 0-1,0 1 0,-1-1 0,1 0 1,0 0-1,0 1 0,0-1 0,0 1 1,0 0-1,0-1 0,0 1 1,0 0-1,0 0 0,0 0 0,0 1 1,0-1-1,0 0 0,0 1 1,0-1-1,0 1 0,0 0 0,-1-1 1,1 1-1,0 0 0,0 0 0,-1 0 1,1 1-1,1 0 0,0 2 6,0-1 0,-1 1 0,1 0 0,-1 0 0,0 0 0,0 0 0,0 1-1,-1-1 1,0 0 0,1 1 0,-2-1 0,1 1 0,0-1 0,-1 9 0,-2 71 307,0-70-171,-28 245 757,30-257-890,0 0-1,0 1 1,0-1 0,0 0-1,0 0 1,0 1-1,0-1 1,1 0-1,-1 0 1,1 0 0,0 0-1,-1 0 1,1 0-1,0 0 1,2 2 0,-2-2-137,1-1 0,0 1 1,0-1-1,-1 0 0,1 0 1,0 0-1,0 0 1,0 0-1,0 0 0,0-1 1,0 1-1,0-1 1,1 1-1,-1-1 0,0 0 1,0 0-1,0 0 0,0 0 1,1 0-1,2-1 1,75-10-3903</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2"/>
    </inkml:context>
    <inkml:brush xml:id="br0">
      <inkml:brushProperty name="width" value="0.05" units="cm"/>
      <inkml:brushProperty name="height" value="0.05" units="cm"/>
      <inkml:brushProperty name="color" value="#E71224"/>
    </inkml:brush>
  </inkml:definitions>
  <inkml:trace contextRef="#ctx0" brushRef="#br0">120 0 5849,'-24'35'8302,"-19"10"-6033,28-31-2374,-22 28 0,37-42 70,0 0 0,0 0 1,0 0-1,-1 0 0,1 0 0,0 0 0,0 1 0,0-1 1,0 0-1,0 0 0,0 0 0,0 0 0,0 0 0,0 0 1,0 0-1,0 1 0,0-1 0,0 0 0,0 0 0,0 0 1,0 0-1,0 0 0,0 0 0,0 0 0,0 1 0,0-1 1,0 0-1,0 0 0,0 0 0,1 0 0,-1 0 0,0 0 1,0 0-1,0 1 0,0-1 0,0 0 0,0 0 0,0 0 1,0 0-1,0 0 0,0 0 0,1 0 0,-1 0 0,0 0 1,0 0-1,0 0 0,0 0 0,0 0 0,0 0 0,1 0 1,10 2-825,13-3 427,-24 1 425,87-10-331,18-2 1428,-90 11-749,0 1 1,-1 1-1,1 0 1,-1 1-1,17 5 1,-29-7-277,0 1 1,1 0-1,-1-1 0,0 1 1,0 0-1,0 1 1,0-1-1,0 0 1,0 1-1,0-1 0,0 1 1,0-1-1,-1 1 1,1 0-1,0 0 0,-1 0 1,2 2-1,-2-1 18,1 1-1,-1-1 0,0 1 0,0-1 0,0 1 1,-1 0-1,1-1 0,-1 1 0,0 0 0,0 4 1,-2 7 54,0 1 0,-1-1 0,-1 0 0,-6 18 0,7-26-166,-1 8-115,-2 0 0,0 0 0,0-1 0,-2 0 0,1 0 0,-2-1 1,-15 19-1,24-31 27,-1-1 0,1 1 0,-1 0 0,1-1 0,-1 1 0,0-1 0,1 1 0,-1 0 0,0-1-1,1 1 1,-1-1 0,0 0 0,0 1 0,0-1 0,1 0 0,-1 1 0,0-1 0,0 0 0,0 0 0,0 0 0,1 0 0,-1 0 0,0 0 0,0 0 0,0 0 0,0 0 0,0 0 0,1 0 0,-1 0 0,0-1 0,-1 1 0,-25-15-4596</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3"/>
    </inkml:context>
    <inkml:brush xml:id="br0">
      <inkml:brushProperty name="width" value="0.05" units="cm"/>
      <inkml:brushProperty name="height" value="0.05" units="cm"/>
      <inkml:brushProperty name="color" value="#E71224"/>
    </inkml:brush>
  </inkml:definitions>
  <inkml:trace contextRef="#ctx0" brushRef="#br0">112 0 7786,'-36'37'8527,"22"-21"-8031,2 1-1,-1 0 0,-16 32 1,28-48-498,0 1 1,0 0-1,0 0 1,1-1 0,-1 1-1,0 0 1,1 0 0,-1 0-1,1 0 1,0 0-1,-1 0 1,1 0 0,0 0-1,0 0 1,0 0 0,1 0-1,-1 0 1,0 0-1,1 2 1,0-3-12,0 0 0,1 0 0,-1 1 0,0-1 0,0 0 1,0-1-1,1 1 0,-1 0 0,0 0 0,1 0 0,-1-1 0,1 1 0,-1-1 0,1 1 0,-1-1 0,1 0 0,-1 1 0,1-1 0,-1 0 1,1 0-1,0 0 0,-1 0 0,1-1 0,2 1 0,5-1 35,-1-1 0,1 1 0,-1-2 0,1 1 0,-1-1 0,0 0 0,9-5 1,-13 6-30,0 0 1,-1 0 0,1-1 0,-1 1 0,1-1 0,-1 0 0,0 0 0,0 0 0,0 0 0,0 0 0,-1-1 0,1 1-1,-1-1 1,0 0 0,0 0 0,2-6 0,-3 8-12,-1-1 0,0 1 0,0 0 0,0 0 1,0 0-1,-1 0 0,1 0 0,0-1 0,-1 1 0,0 0 0,1 0 0,-1 0 0,0 0 0,0 0 0,0 1 0,0-1 0,0 0 1,-1 0-1,1 1 0,-1-1 0,1 1 0,-1-1 0,-1-1 0,-7-5-358,1 1 1,-21-12-1,22 14-43,6 4 219,0-1-165,0 1 0,0 0 1,0 0-1,0 0 0,0 0 0,0 1 1,0-1-1,0 0 0,0 1 0,0-1 1,-2 1-1,-21 2-7426</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4"/>
    </inkml:context>
    <inkml:brush xml:id="br0">
      <inkml:brushProperty name="width" value="0.05" units="cm"/>
      <inkml:brushProperty name="height" value="0.05" units="cm"/>
      <inkml:brushProperty name="color" value="#E71224"/>
    </inkml:brush>
  </inkml:definitions>
  <inkml:trace contextRef="#ctx0" brushRef="#br0">140 0 10834,'3'16'2654,"-1"-1"-1,1 23 0,-3-16-1119,-3 25 0,-22 92-2124,10-67 1028,15-71-493,0-1-1,0 1 1,0 0 0,0 0 0,0-1 0,-1 1-1,1 0 1,0 0 0,0-1 0,-1 1-1,1 0 1,0-1 0,-1 1 0,1 0-1,0-1 1,-1 1 0,1 0 0,-1-1 0,1 1-1,-1-1 1,1 1 0,-1-1 0,0 1-1,1-1 1,-1 0 0,0 1 0,1-1-1,-1 0 1,0 1 0,1-1 0,-1 0-1,0 0 1,0 0 0,1 1 0,-1-1 0,0 0-1,0 0 1,1 0 0,-1 0 0,0 0-1,0-1 1,1 1 0,-1 0 0,-1-1-1,-3-1-492,1 0 0,0 0-1,0-1 1,0 0 0,0 0-1,0 0 1,-4-5 0,-36-37-3848</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5"/>
    </inkml:context>
    <inkml:brush xml:id="br0">
      <inkml:brushProperty name="width" value="0.05" units="cm"/>
      <inkml:brushProperty name="height" value="0.05" units="cm"/>
      <inkml:brushProperty name="color" value="#E71224"/>
    </inkml:brush>
  </inkml:definitions>
  <inkml:trace contextRef="#ctx0" brushRef="#br0">158 0 2689,'0'3'6985,"0"1"-4128,-2 2 1008,-2 6-2089,-1 0-672,-6-1-704,-6 2-128,1-3-272,-6 2 0,2-4-872,-1-3-952,-19 0-3233</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19.336"/>
    </inkml:context>
    <inkml:brush xml:id="br0">
      <inkml:brushProperty name="width" value="0.05" units="cm"/>
      <inkml:brushProperty name="height" value="0.05" units="cm"/>
      <inkml:brushProperty name="color" value="#E71224"/>
    </inkml:brush>
  </inkml:definitions>
  <inkml:trace contextRef="#ctx0" brushRef="#br0">0 0 10162,'2'5'4217,"0"3"-1600,3 6-681,1 6-656,3 4-592,-2 0-495,1 0-193,1 0-24,2 1-785,2-2-1983,23 43-8891</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8.463"/>
    </inkml:context>
    <inkml:brush xml:id="br0">
      <inkml:brushProperty name="width" value="0.05" units="cm"/>
      <inkml:brushProperty name="height" value="0.05" units="cm"/>
      <inkml:brushProperty name="color" value="#AB008B"/>
    </inkml:brush>
  </inkml:definitions>
  <inkml:trace contextRef="#ctx0" brushRef="#br0">1 3 12043,'3'0'4705,"-3"-3"-3001,3 3-528,-3 0-144,0 0-471,3 0-441,7 3-120,12 3-24,16 2-40,16 4 64,10-4 0,9-2-889,-3-6-239,-10-6-1152,42-11-2649</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8.793"/>
    </inkml:context>
    <inkml:brush xml:id="br0">
      <inkml:brushProperty name="width" value="0.05" units="cm"/>
      <inkml:brushProperty name="height" value="0.05" units="cm"/>
      <inkml:brushProperty name="color" value="#AB008B"/>
    </inkml:brush>
  </inkml:definitions>
  <inkml:trace contextRef="#ctx0" brushRef="#br0">391 3 9938,'0'-3'5241,"-3"3"-3216,-4 3-705,-5 8-152,-14-2-496,1 5-408,-10 6-112,-3 6-152,-7 3 0,1-1-720,3 1-432,2-6-1104,8 0-793,-14-3-1880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9.143"/>
    </inkml:context>
    <inkml:brush xml:id="br0">
      <inkml:brushProperty name="width" value="0.05" units="cm"/>
      <inkml:brushProperty name="height" value="0.05" units="cm"/>
      <inkml:brushProperty name="color" value="#AB008B"/>
    </inkml:brush>
  </inkml:definitions>
  <inkml:trace contextRef="#ctx0" brushRef="#br0">0 43 6065,'0'0'4001,"0"3"-1584,3-3 207,4 3-999,2-1-633,4 7-248,0 0-560,3 2 32,9-2-216,4-1-144,12 4-1560,80-18-4618</inkml:trace>
  <inkml:trace contextRef="#ctx0" brushRef="#br0" timeOffset="1">512 37 6945,'-1'0'7023,"-1"-1"-3490,-19 1-2521,-6 8-956,-1 2-1,-36 18 0,24-7-2151,1 2 1,-46 35-1,84-57 2014,1-1 0,-1 0 1,0 0-1,1 1 0,-1-1 1,1 1-1,-1-1 0,0 0 0,1 1 1,-1-1-1,1 1 0,-1-1 0,1 1 1,0 0-1,-1-1 0,1 1 0,-1-1 1,1 1-1,0 0 0,-1-1 0,1 1 1,0 0-1,0-1 0,0 1 0,0 0 1,0-1-1,-1 2 0,20 1-485,45-14 1657,-56 9-898,66-13 737,-1-3 0,123-47 1,-185 60-1058,-6 3-128,1 0 0,-1-1 1,-1 1-1,1-1 0,0 0 1,0 0-1,-1 0 0,0-1 0,0 1 1,6-8-1,16-37-3648</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9.473"/>
    </inkml:context>
    <inkml:brush xml:id="br0">
      <inkml:brushProperty name="width" value="0.05" units="cm"/>
      <inkml:brushProperty name="height" value="0.05" units="cm"/>
      <inkml:brushProperty name="color" value="#AB008B"/>
    </inkml:brush>
  </inkml:definitions>
  <inkml:trace contextRef="#ctx0" brushRef="#br0">179 0 10826,'0'0'3889,"0"6"-2305,0-3-559,-3 14-273,3 17 136,-7 18-56,-9 16-352,-3 12-312,-3 6 8,-3-3-160,6-3-32,6-3-88,-3-14-112,10-11-240,-1-12-120,1-6-888,3-8-1289,-13 8-1240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9.807"/>
    </inkml:context>
    <inkml:brush xml:id="br0">
      <inkml:brushProperty name="width" value="0.05" units="cm"/>
      <inkml:brushProperty name="height" value="0.05" units="cm"/>
      <inkml:brushProperty name="color" value="#AB008B"/>
    </inkml:brush>
  </inkml:definitions>
  <inkml:trace contextRef="#ctx0" brushRef="#br0">324 1 7017,'-3'0'5674,"-10"5"-3106,-9 1-1071,-13 6-977,0 10-448,-9 1-72,3 0-1001,2 6-1663,-53 31-4226</inkml:trace>
  <inkml:trace contextRef="#ctx0" brushRef="#br0" timeOffset="1">407 112 10066,'6'3'3753,"-3"6"-1785,7 5-407,6 6-553,6 6-648,0-1-200,10 4-160,3 2-1712,57 24-6722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1.931"/>
    </inkml:context>
    <inkml:brush xml:id="br0">
      <inkml:brushProperty name="width" value="0.05" units="cm"/>
      <inkml:brushProperty name="height" value="0.05" units="cm"/>
      <inkml:brushProperty name="color" value="#0000FF"/>
    </inkml:brush>
  </inkml:definitions>
  <inkml:trace contextRef="#ctx0" brushRef="#br0">0 35 6761,'0'-6'3633,"0"6"-2136,0 0 39,3 0-696,-3 0-312,7 6-464,5-3 56,7 0 104,4 0-112,12 0 72,-4-3-176,8-6-16,-5 0-240,1-5-1576,42-12-3009</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3.813"/>
    </inkml:context>
    <inkml:brush xml:id="br0">
      <inkml:brushProperty name="width" value="0.05" units="cm"/>
      <inkml:brushProperty name="height" value="0.05" units="cm"/>
      <inkml:brushProperty name="color" value="#AB008B"/>
    </inkml:brush>
  </inkml:definitions>
  <inkml:trace contextRef="#ctx0" brushRef="#br0">0 1 1640,'1'0'10587,"0"-1"-5444,7 2-1348,-7 2-3735,0 0 1,0 0-1,0 0 1,0-1-1,1 1 1,0 0-1,-1-1 1,1 1-1,0-1 1,0 1-1,0-1 0,4 3 1,6 8 3,2 2-19,1-1-1,0 0 1,1-1-1,1-1 1,0-1-1,0 0 1,1-1-1,0-1 1,1-1-1,0 0 1,25 6-1,30 6 62,120 16 0,145-3-117,-187-21-521,-121-10-353,-29-4-917,-26-3-880,-47-6-1660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4.358"/>
    </inkml:context>
    <inkml:brush xml:id="br0">
      <inkml:brushProperty name="width" value="0.05" units="cm"/>
      <inkml:brushProperty name="height" value="0.05" units="cm"/>
      <inkml:brushProperty name="color" value="#AB008B"/>
    </inkml:brush>
  </inkml:definitions>
  <inkml:trace contextRef="#ctx0" brushRef="#br0">1 0 7490,'0'0'4283,"0"0"-1720,0 0-616,0 0-318,4 5 1693,25 20-3422,-11-15 134,-1-1-1,1-1 1,1 0 0,-1-2 0,37 9-1,104 10 134,-118-20-156,348 34-74,-382-39-37,-1 1 103,0-1 0,-1 0 0,1 0 0,0 0 0,0-1-1,8-2 1,-13 3-50,0-1-1,0 1 1,-1-1-1,1 1 1,0-1 0,0 0-1,0 1 1,0-1-1,0 0 1,-1 0-1,1 0 1,0 1-1,-1-1 1,1 0-1,0 0 1,-1 0-1,1 0 1,-1 0-1,0 0 1,1 0 0,-1 0-1,0 0 1,0-1-1,1 1 1,-1 0-1,0 0 1,0 0-1,0 0 1,0 0-1,-1 0 1,1 0-1,0-1 1,0 1 0,-1 0-1,1 0 1,0 0-1,-1 0 1,-1-2-1,1 0-623,0 0-1,0 0 1,-1 0 0,1 0-1,-1 0 1,0 0-1,0 1 1,-4-5 0,-20-20-6254</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4.891"/>
    </inkml:context>
    <inkml:brush xml:id="br0">
      <inkml:brushProperty name="width" value="0.05" units="cm"/>
      <inkml:brushProperty name="height" value="0.05" units="cm"/>
      <inkml:brushProperty name="color" value="#AB008B"/>
    </inkml:brush>
  </inkml:definitions>
  <inkml:trace contextRef="#ctx0" brushRef="#br0">71 19 2641,'-3'-16'15919,"6"14"-13024,1 12-2891,-1 2-19,1-1-1,1 0 0,0 0 0,0 0 1,1-1-1,1 0 0,-1 0 1,2-1-1,-1 1 0,1-2 1,1 1-1,13 10 0,6-1 30,0-2 0,0-1 1,1-1-1,1-1 0,55 14 0,51 22 5,-136-49-22,0 1 0,0-1 0,1 0 0,-1 0 0,0 0 0,0 0 0,0 0 0,1 1-1,-1-1 1,0 0 0,0 0 0,0 0 0,1 1 0,-1-1 0,0 0 0,0 0 0,0 1 0,0-1 0,0 0-1,0 0 1,0 1 0,1-1 0,-1 0 0,0 1 0,0-1 0,0 0 0,0 0 0,0 1 0,0-1 0,0 0 0,0 0-1,0 1 1,-1-1 0,1 0 0,0 0 0,0 1 0,0-1 0,-10 15-53,-25 15 91,25-22 17,-38 30-37,-2-1 1,-97 52-1,-36-1-5625,130-64 1271</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6.639"/>
    </inkml:context>
    <inkml:brush xml:id="br0">
      <inkml:brushProperty name="width" value="0.05" units="cm"/>
      <inkml:brushProperty name="height" value="0.05" units="cm"/>
      <inkml:brushProperty name="color" value="#AB008B"/>
    </inkml:brush>
  </inkml:definitions>
  <inkml:trace contextRef="#ctx0" brushRef="#br0">109 0 9258,'-2'1'10621,"0"7"-7391,-3 17-5297,4-16 3111,-38 177-356,-7 44-810,40-184-1574,-1 61 0,7-101 1277,0-5 194,0 0 0,0 0 0,-1 0 0,1 0 0,0 0 0,0 0 0,0 0 0,0 0-1,1 0 1,-1 0 0,0 0 0,0 0 0,1 0 0,-1 0 0,0 0 0,1 0 0,-1 0 0,1 0 0,-1 0 0,1 0-1,0 0 1,1 1 0,17-6-4349</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7.121"/>
    </inkml:context>
    <inkml:brush xml:id="br0">
      <inkml:brushProperty name="width" value="0.05" units="cm"/>
      <inkml:brushProperty name="height" value="0.05" units="cm"/>
      <inkml:brushProperty name="color" value="#AB008B"/>
    </inkml:brush>
  </inkml:definitions>
  <inkml:trace contextRef="#ctx0" brushRef="#br0">1 18 8474,'0'0'343,"0"-1"0,0 0 0,0 1 0,0-1 0,0 1 0,0-1 0,1 0 0,-1 1 0,0-1 0,0 1 0,1-1 0,-1 1 0,0-1 0,0 1 0,1-1 0,-1 1 0,1-1 0,-1 1 0,1 0 1,-1-1-1,0 1 0,1-1 0,0 1 0,18-5 2265,30 7-4221,-29-1 2392,409 31-768,-405-28-30,-1 1 1,39 14-1,-61-16 151,-1 0 1,0 1-1,0-1 0,0 0 1,-1 0-1,1 0 0,-1 1 1,0-1-1,-1 3 0,1 1 95,-55 208 1159,28-117-1511,-18 120 0,30-19-2268,16-199 2377,0 1-1,0 0 0,0-1 1,0 1-1,0 0 1,0-1-1,0 1 0,0 0 1,0-1-1,0 1 0,0-1 1,0 1-1,-1 0 1,1-1-1,0 1 0,0-1 1,-1 1-1,1 0 1,0-1-1,-1 1 0,1-1 1,-1 1-1,1-1 0,-1 1 1,1-1-1,-1 0 1,1 1-1,-1-1 0,1 0 1,-1 1-1,1-1 0,-1 0 1,0 0-1,1 1 1,-1-1-1,0 0 0,1 0 1,-1 0-1,1 0 0,-1 0 1,0 0-1,1 0 1,-1 0-1,0 0 0,1 0 1,-1 0-1,0 0 0,1-1 1,-1 1-1,1 0 1,-1 0-1,0-1 0,1 1 1,-1 0-1,1-1 0,-1 1 1,1 0-1,-1-1 1,0 0-1,-38-32-1629,30 25 821,-1-2-158,0 0 1,0-1-1,-10-15 0,-71-109-5122</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7.459"/>
    </inkml:context>
    <inkml:brush xml:id="br0">
      <inkml:brushProperty name="width" value="0.05" units="cm"/>
      <inkml:brushProperty name="height" value="0.05" units="cm"/>
      <inkml:brushProperty name="color" value="#AB008B"/>
    </inkml:brush>
  </inkml:definitions>
  <inkml:trace contextRef="#ctx0" brushRef="#br0">0 21 8962,'0'0'4257,"3"-3"-2505,-3 3 145,0 0-545,4-3-352,-1 3-464,0 0-88,6 0-320,11 0-32,5 0 0,23 3-88,2-3-8,8 0 0,-1 0-360,0-3-840,0-3-880,45-2-2529</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7.789"/>
    </inkml:context>
    <inkml:brush xml:id="br0">
      <inkml:brushProperty name="width" value="0.05" units="cm"/>
      <inkml:brushProperty name="height" value="0.05" units="cm"/>
      <inkml:brushProperty name="color" value="#AB008B"/>
    </inkml:brush>
  </inkml:definitions>
  <inkml:trace contextRef="#ctx0" brushRef="#br0">0 75 8698,'3'-5'3753,"-3"5"-2065,4 0 80,2 0-487,10 0-497,6-3-352,10 3-64,15-3-352,7-3-16,4 3-48,2-5-784,-3-7-1473,51-16-2024</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7:58.144"/>
    </inkml:context>
    <inkml:brush xml:id="br0">
      <inkml:brushProperty name="width" value="0.05" units="cm"/>
      <inkml:brushProperty name="height" value="0.05" units="cm"/>
      <inkml:brushProperty name="color" value="#AB008B"/>
    </inkml:brush>
  </inkml:definitions>
  <inkml:trace contextRef="#ctx0" brushRef="#br0">131 4 8386,'0'0'5521,"0"0"-3065,-3-3-583,3 6-577,0 2-704,-4 10-256,-2 13-256,-3 15 304,-10 14-312,-1 6-72,5 3-344,-8 0-1016,11-1-2265,-7 87-3368</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0.493"/>
    </inkml:context>
    <inkml:brush xml:id="br0">
      <inkml:brushProperty name="width" value="0.05" units="cm"/>
      <inkml:brushProperty name="height" value="0.05" units="cm"/>
      <inkml:brushProperty name="color" value="#AB008B"/>
    </inkml:brush>
  </inkml:definitions>
  <inkml:trace contextRef="#ctx0" brushRef="#br0">1 26 4729,'3'0'5577,"-3"0"-3872,3 0-521,4 3-440,5 6-552,7-1 216,23 4-48,18-1 400,16-5-256,19-3-47,4-6-209,3-6-248,-13-2-24,-7-1-817,-18-2-799,-14 3-424,-2-6-1633</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0.823"/>
    </inkml:context>
    <inkml:brush xml:id="br0">
      <inkml:brushProperty name="width" value="0.05" units="cm"/>
      <inkml:brushProperty name="height" value="0.05" units="cm"/>
      <inkml:brushProperty name="color" value="#AB008B"/>
    </inkml:brush>
  </inkml:definitions>
  <inkml:trace contextRef="#ctx0" brushRef="#br0">7 1 896,'0'0'8906,"0"3"-6841,0 0-817,-4 5-104,4 9 256,0 6-904,-3 0-247,6 9-241,-3-4-8,4 1-337,-1-4-359,3-2-656,0-3-1425,14 12-5160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2.172"/>
    </inkml:context>
    <inkml:brush xml:id="br0">
      <inkml:brushProperty name="width" value="0.05" units="cm"/>
      <inkml:brushProperty name="height" value="0.05" units="cm"/>
    </inkml:brush>
  </inkml:definitions>
  <inkml:trace contextRef="#ctx0" brushRef="#br0">115 1 4537,'0'0'2793,"0"0"-897,0 0-576,0 0-31,0 0-113,-4 5-184,1 1-608,-3 11 48,-4 3-144,-2 12 64,-4 5-80,3 3-224,0 9-48,4-4-8,2-2-496,-2 6-984,6-12-1217,-7 37-3648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2.259"/>
    </inkml:context>
    <inkml:brush xml:id="br0">
      <inkml:brushProperty name="width" value="0.05" units="cm"/>
      <inkml:brushProperty name="height" value="0.05" units="cm"/>
      <inkml:brushProperty name="color" value="#0000FF"/>
    </inkml:brush>
  </inkml:definitions>
  <inkml:trace contextRef="#ctx0" brushRef="#br0">1 18 4393,'0'0'2993,"0"0"-785,0 0-504,3 0-671,-3 0-385,6 0-336,7 3-160,0 0 88,6 2-192,9-5 72,7 0-120,7-3-1520,62-22-5514</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1.159"/>
    </inkml:context>
    <inkml:brush xml:id="br0">
      <inkml:brushProperty name="width" value="0.05" units="cm"/>
      <inkml:brushProperty name="height" value="0.05" units="cm"/>
      <inkml:brushProperty name="color" value="#AB008B"/>
    </inkml:brush>
  </inkml:definitions>
  <inkml:trace contextRef="#ctx0" brushRef="#br0">61 0 8890,'-9'8'9514,"143"30"-9498,-133-38-37,0 0 1,-1 0-1,1 0 1,0 1-1,-1-1 0,1 0 1,0 0-1,-1 1 1,1-1-1,0 1 0,-1-1 1,1 0-1,-1 1 1,1-1-1,0 1 0,-1-1 1,1 1-1,-1 0 1,0-1-1,1 1 0,-1-1 1,1 1-1,-1 0 1,0-1-1,1 1 0,-1 0 1,0-1-1,0 1 1,0 0-1,0 0 0,1 1 1,-2-1-50,0 1 0,1-1 0,-1 1-1,0 0 1,0-1 0,0 0 0,0 1 0,0-1 0,0 0 0,0 1 0,-1-1 0,1 0 0,-2 1 0,-51 31-1930,51-32 1862,-7 5-556,0-2 0,-1 1 1,0-1-1,-20 4 0,-24 3-2053</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1.490"/>
    </inkml:context>
    <inkml:brush xml:id="br0">
      <inkml:brushProperty name="width" value="0.05" units="cm"/>
      <inkml:brushProperty name="height" value="0.05" units="cm"/>
      <inkml:brushProperty name="color" value="#AB008B"/>
    </inkml:brush>
  </inkml:definitions>
  <inkml:trace contextRef="#ctx0" brushRef="#br0">172 0 9914,'-3'12'2497,"-1"5"-449,1 17 57,-3 12-1017,0 8-448,2 1-536,1 5 56,3-3-160,-3-9 48,-3-10-48,-1-10-16,1-5-88,-7-3-904,-6 0-1609,-70 12-3000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3.810"/>
    </inkml:context>
    <inkml:brush xml:id="br0">
      <inkml:brushProperty name="width" value="0.05" units="cm"/>
      <inkml:brushProperty name="height" value="0.05" units="cm"/>
      <inkml:brushProperty name="color" value="#AB008B"/>
    </inkml:brush>
  </inkml:definitions>
  <inkml:trace contextRef="#ctx0" brushRef="#br0">0 1 8082,'0'0'2883,"3"11"6112,7 33-8372,-6-17-1696,-4-26 760,0 0 0,1 1 1,-1-1-1,1 0 0,-1 0 0,1 0 0,-1 0 1,1 0-1,0 0 0,-1 0 0,1 0 0,0 0 0,0-1 1,0 1-1,0 0 0,0 0 0,0-1 0,0 1 0,0 0 1,0-1-1,1 1 0,24 3-7506</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4.141"/>
    </inkml:context>
    <inkml:brush xml:id="br0">
      <inkml:brushProperty name="width" value="0.05" units="cm"/>
      <inkml:brushProperty name="height" value="0.05" units="cm"/>
      <inkml:brushProperty name="color" value="#AB008B"/>
    </inkml:brush>
  </inkml:definitions>
  <inkml:trace contextRef="#ctx0" brushRef="#br0">39 3 7786,'0'0'4721,"0"-3"-2753,0 6-600,0 0-495,-7 6-521,1 8 8,-4 0-288,4 3-72,0 6-264,2 5-1673,14 35-2904</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4.477"/>
    </inkml:context>
    <inkml:brush xml:id="br0">
      <inkml:brushProperty name="width" value="0.05" units="cm"/>
      <inkml:brushProperty name="height" value="0.05" units="cm"/>
      <inkml:brushProperty name="color" value="#AB008B"/>
    </inkml:brush>
  </inkml:definitions>
  <inkml:trace contextRef="#ctx0" brushRef="#br0">3 98 7578,'-3'-11'12107,"9"11"-9547,4 3-2960,24 4 390,0-2 0,1-1 0,0-2 0,-1-2 1,59-5-1,-64 3 11,23-1-67,2 2-297,0-3 1,0-2-1,0-2 0,60-19 0,-113 27 232,23-11-704,-23 11 762,-1 0 1,0 0-1,1-1 0,-1 1 1,0 0-1,1 0 0,-1 0 1,0-1-1,1 1 0,-1 0 1,0-1-1,1 1 0,-1 0 1,0-1-1,0 1 0,0 0 1,1-1-1,-1 1 0,0 0 1,0-1-1,0 1 0,0 0 1,0-1-1,0 1 0,0-1 1,0 1-1,0 0 0,0-1 1,0 1-1,0-1 0,0 1 1,0 0-1,0-1 0,0 1 1,0-1-1,0 1 0,0 0 1,-1-1-1,1 1 0,0 0 1,0-1-1,0 1 0,-1 0 1,1-1-1,0 1 0,0 0 1,-1-1-1,1 1 0,0 0 1,-1 0-1,1 0 0,0-1 1,-1 1-1,1 0 0,0 0 1,-1 0-1,1 0 0,-1-1 1,1 1-1,0 0 0,-1 0 1,1 0-1,-1 0 0,0 0 1,-57-22-5464</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4.810"/>
    </inkml:context>
    <inkml:brush xml:id="br0">
      <inkml:brushProperty name="width" value="0.05" units="cm"/>
      <inkml:brushProperty name="height" value="0.05" units="cm"/>
      <inkml:brushProperty name="color" value="#AB008B"/>
    </inkml:brush>
  </inkml:definitions>
  <inkml:trace contextRef="#ctx0" brushRef="#br0">322 0 9898,'0'0'3494,"0"0"-1409,0 2 644,-4 16-2268,-28 99 732,-75 177 0,62-180-1056,9-23-263,-27 73-26,53-132-1880,-8 50 0,12-38-2069</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5.146"/>
    </inkml:context>
    <inkml:brush xml:id="br0">
      <inkml:brushProperty name="width" value="0.05" units="cm"/>
      <inkml:brushProperty name="height" value="0.05" units="cm"/>
      <inkml:brushProperty name="color" value="#AB008B"/>
    </inkml:brush>
  </inkml:definitions>
  <inkml:trace contextRef="#ctx0" brushRef="#br0">0 44 9354,'0'-3'5065,"0"3"-3096,0 0-657,0-3-376,3 3-432,1 0-328,8 3-176,20-3-272,16-3-1064,15 0-2417,121-31-3793</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5.475"/>
    </inkml:context>
    <inkml:brush xml:id="br0">
      <inkml:brushProperty name="width" value="0.05" units="cm"/>
      <inkml:brushProperty name="height" value="0.05" units="cm"/>
      <inkml:brushProperty name="color" value="#AB008B"/>
    </inkml:brush>
  </inkml:definitions>
  <inkml:trace contextRef="#ctx0" brushRef="#br0">0 10 2208,'0'-3'10435,"3"3"-6266,0-6-2689,-3 6-272,4 0-392,2 6-288,7-1-392,9 1-15,13 3-49,3-1-72,0 1 96,7-3-88,-11-1-16,-5 1-489,-10 0-1215,-9 5-2857,-77 21-4529</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5.810"/>
    </inkml:context>
    <inkml:brush xml:id="br0">
      <inkml:brushProperty name="width" value="0.05" units="cm"/>
      <inkml:brushProperty name="height" value="0.05" units="cm"/>
      <inkml:brushProperty name="color" value="#AB008B"/>
    </inkml:brush>
  </inkml:definitions>
  <inkml:trace contextRef="#ctx0" brushRef="#br0">0 3 8418,'2'0'6628,"3"-1"-3280,11 0-1532,204 38-824,-210-36-1056,-6-1-23,0 0 0,0 1 0,0-1 0,0 1 0,0 0 0,0 0 0,0 0 0,0 1 0,4 1 0,-9-1-35,-1 0 0,0 0-1,0-1 1,0 1 0,0-1-1,0 1 1,0-1 0,0 0-1,-1 0 1,1 0 0,0 0-1,-5 1 1,3-1-16,-257 102 227,264-101-62,1 1 0,-1-1 0,1 1 0,-1-1 0,1 0-1,0-1 1,7 3 0,4 0-17,0-2 0,0 1 0,0-2 0,0 0 0,0-1 0,17-2 0,-21 1-495,0-1 0,0 0 0,0-1 0,0 0 0,18-8-1,33-24-4467</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6.141"/>
    </inkml:context>
    <inkml:brush xml:id="br0">
      <inkml:brushProperty name="width" value="0.05" units="cm"/>
      <inkml:brushProperty name="height" value="0.05" units="cm"/>
      <inkml:brushProperty name="color" value="#AB008B"/>
    </inkml:brush>
  </inkml:definitions>
  <inkml:trace contextRef="#ctx0" brushRef="#br0">190 1 7226,'0'0'4958,"-2"0"524,-9 11-4620,-17 49-518,1 1 0,4 2 0,-22 87 0,-9 38-522,54-187 165,0-1 1,0 1 0,0-1 0,0 1 0,0-1-1,0 1 1,0-1 0,1 1 0,-1-1 0,0 1-1,0-1 1,0 1 0,0-1 0,1 1 0,-1-1-1,0 1 1,0-1 0,1 0 0,-1 1-1,0-1 1,1 1 0,-1-1 0,0 0 0,1 1-1,-1-1 1,1 0 0,-1 0 0,1 1 0,-1-1-1,0 0 1,1 0 0,-1 1 0,1-1 0,-1 0-1,1 0 1,-1 0 0,1 0 0,-1 0 0,1 0-1,-1 0 1,1 0 0,-1 0 0,2 0 0,32-2-335,-26 2 310,33-4-1386,-1-1 0,68-18-1,46-16-5437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2.691"/>
    </inkml:context>
    <inkml:brush xml:id="br0">
      <inkml:brushProperty name="width" value="0.05" units="cm"/>
      <inkml:brushProperty name="height" value="0.05" units="cm"/>
      <inkml:brushProperty name="color" value="#0000FF"/>
    </inkml:brush>
  </inkml:definitions>
  <inkml:trace contextRef="#ctx0" brushRef="#br0">39 0 4089,'0'0'5473,"0"0"-3729,0 9-615,0 5-617,-3 12 608,0 11-160,-4 6-312,-2 6-256,3-9-384,-1 2 112,4-4-120,3-4-216,6-6-1608,4-5-1889,22 9-4649</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7.045"/>
    </inkml:context>
    <inkml:brush xml:id="br0">
      <inkml:brushProperty name="width" value="0.05" units="cm"/>
      <inkml:brushProperty name="height" value="0.05" units="cm"/>
      <inkml:brushProperty name="color" value="#AB008B"/>
    </inkml:brush>
  </inkml:definitions>
  <inkml:trace contextRef="#ctx0" brushRef="#br0">445 1 10666,'-2'0'9279,"-7"4"-7986,-135 106-801,106-84-653,1 2 0,1 1 1,-61 63-1,96-91 119,0 0 0,1-1 0,-1 1 1,0 0-1,1 0 0,-1 0 0,1-1 0,-1 1 0,1 0 0,-1 0 0,1 0 0,-1 0 1,1 0-1,0 0 0,0 0 0,-1 0 0,1 0 0,0 0 0,0 0 0,0 0 0,0 0 0,0 0 1,0 0-1,1-1 0,-1 1 0,0 0 0,0 0 0,1 2 0,0-2 19,1 1 0,-1-1 0,1 0 0,-1 0 1,1 0-1,-1 1 0,1-2 0,0 1 0,0 0 0,-1 0 0,1 0 0,0-1 0,4 2 0,10 1 106,1-1 0,30 1 0,-34-3-173,158-3 562,-176 5-516,0 0 1,0 0 0,1 0 0,-1 1 0,1-1 0,0 1-1,0 0 1,0 0 0,-5 6 0,-3 1 7,-4 1-34,10-7-17,1 0-1,-1 0 1,1 0-1,0 0 0,0 1 1,1 0-1,-1 0 1,-4 7-1,5-5-70,3-6 146,0 0 1,1 0 0,-1 0-1,0 0 1,1 0 0,-1 0-1,0 0 1,1 0 0,-1 0 0,1 0-1,0 0 1,-1 0 0,1 0-1,0 1 1,-1-1 0,1 0-1,0 0 1,0 0 0,0 1-1,0-1 1,1 0 0,-1 0-1,0 0 1,0 0 0,1 1-1,-1-1 1,0 0 0,1 0-1,-1 0 1,1 0 0,0 0-1,-1 0 1,1 0 0,0 0-1,0 0 1,-1 0 0,1 0-1,0-1 1,0 1 0,0 0-1,0-1 1,0 1 0,0 0-1,1 0 1,69 41-222,-70-41 162,-1 0 0,1-1 0,0 1 0,-1 0 0,1 0 0,-1 0 0,0 0 0,1 0 0,-1-1 0,0 1 0,1 0 0,-1 0 0,0 0 0,0 0 0,0 0 0,0 0 0,0 0 0,0 0 0,0 0 0,0 0 0,0 0 0,-1 0 0,1 0 0,0 0 0,-1 0 1,1 0-1,0 0 0,-1-1 0,1 1 0,-1 0 0,0 0 0,1 0 0,-1-1 0,0 1 0,1 0 0,-1-1 0,0 1 0,1 0 0,-3 0 0,-37 33-2332,32-28 1994,-19 14-753,-55 32 1,-36 9 2554,97-51-632,9 0 1936,26-7-1588,35-6-479,-45 3-431,41-4-487,-1-1-1,1-2 0,-1-2 0,-1-3 1,58-21-1,102-50-4435</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7.426"/>
    </inkml:context>
    <inkml:brush xml:id="br0">
      <inkml:brushProperty name="width" value="0.05" units="cm"/>
      <inkml:brushProperty name="height" value="0.05" units="cm"/>
      <inkml:brushProperty name="color" value="#AB008B"/>
    </inkml:brush>
  </inkml:definitions>
  <inkml:trace contextRef="#ctx0" brushRef="#br0">0 0 1416,'0'0'7235,"0"0"-3553,3 2 1677,21 7-5425,24 6 351,1-2-1,1-3 1,83 8-1,40 7 56,-147-15-339,-26-10-10,0 0 0,0 1 0,0-1 1,0 0-1,0 1 0,0-1 1,0 0-1,0 1 0,0-1 1,0 0-1,0 1 0,0-1 1,0 0-1,0 1 0,0-1 1,0 0-1,0 1 0,0-1 1,0 0-1,0 1 0,-1-1 1,1 0-1,0 0 0,0 1 0,0-1 1,-1 0-1,1 0 0,0 1 1,0-1-1,-1 0 0,1 0 1,0 0-1,0 1 0,-1-1 1,1 0-1,0 0 0,-1 0 1,1 0-1,-46 18-1160,-21 1-1335,-76 12-2235</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7.893"/>
    </inkml:context>
    <inkml:brush xml:id="br0">
      <inkml:brushProperty name="width" value="0.05" units="cm"/>
      <inkml:brushProperty name="height" value="0.05" units="cm"/>
      <inkml:brushProperty name="color" value="#AB008B"/>
    </inkml:brush>
  </inkml:definitions>
  <inkml:trace contextRef="#ctx0" brushRef="#br0">412 0 7674,'-148'84'6707,"-90"57"-7999,235-139 1213,1-1 0,-1 1 0,1 0 0,0 0 0,-1 0-1,1 0 1,0 1 0,0-1 0,-3 5 0,10 1-148,16-5 955,186-11 3029,74 2-3057,-277 6-685,-1 0 1,1 0 0,0 1 0,0-1 0,-1 1-1,1 0 1,0 0 0,-1 0 0,1 1 0,-1-1-1,1 1 1,3 3 0,-6-4-4,0 0 0,0 0 0,1 1 1,-2-1-1,1 1 0,0-1 0,0 1 0,0-1 0,-1 1 0,1-1 1,0 1-1,-1 0 0,0-1 0,1 1 0,-1 0 0,0-1 0,0 1 1,0 0-1,0-1 0,0 1 0,0 0 0,-1-1 0,1 1 0,0 0 0,-1-1 1,0 1-1,1-1 0,-1 1 0,-1 1 0,-1 7-34,-1-1 0,0 0 0,-1 0 0,0 0 0,0-1 0,-1 0 0,0 0 1,-9 9-1,10-12-350,0-1 0,-1 0 0,0 0 0,0 0 1,0-1-1,0 0 0,-1 0 0,1 0 0,-11 2 1,-73 12-3865</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8.224"/>
    </inkml:context>
    <inkml:brush xml:id="br0">
      <inkml:brushProperty name="width" value="0.05" units="cm"/>
      <inkml:brushProperty name="height" value="0.05" units="cm"/>
      <inkml:brushProperty name="color" value="#AB008B"/>
    </inkml:brush>
  </inkml:definitions>
  <inkml:trace contextRef="#ctx0" brushRef="#br0">190 1 9210,'-6'24'4755,"-9"1"-3301,-21 18-1569,33-38 374,-127 112-2991,142-116 2908,-1-1-1,0-1 1,1 1 0,19-5 0,-14 2-188,12-2 341,47-13 0,-68 15-867,0 0 0,0-1 0,0 0 0,0 0 0,-1-1 0,8-5 0,22-26-7419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8.558"/>
    </inkml:context>
    <inkml:brush xml:id="br0">
      <inkml:brushProperty name="width" value="0.05" units="cm"/>
      <inkml:brushProperty name="height" value="0.05" units="cm"/>
      <inkml:brushProperty name="color" value="#AB008B"/>
    </inkml:brush>
  </inkml:definitions>
  <inkml:trace contextRef="#ctx0" brushRef="#br0">127 1 9786,'0'9'1474,"-1"0"-1,0 0 0,-1 1 1,0-1-1,-6 14 1,-4 8-1357,-24 41 0,18-39 585,11-19-686,-26 59 78,32-68-101,-1-1 0,1 0 0,0 1-1,0-1 1,1 1 0,-1-1 0,1 1 0,0-1 0,0 1 0,1-1 0,-1 1-1,1-1 1,0 1 0,0-1 0,2 5 0,-2-8-20,0 1 0,0-1 1,0 0-1,0 1 0,1-1 1,-1 0-1,0 0 0,1 0 0,-1 0 1,0 0-1,1 0 0,-1 0 0,1-1 1,0 1-1,-1 0 0,1-1 1,0 1-1,2-1 0,37 5-387,-29-5 290,180 8-5728,-38 4-2208</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9.112"/>
    </inkml:context>
    <inkml:brush xml:id="br0">
      <inkml:brushProperty name="width" value="0.05" units="cm"/>
      <inkml:brushProperty name="height" value="0.05" units="cm"/>
      <inkml:brushProperty name="color" value="#AB008B"/>
    </inkml:brush>
  </inkml:definitions>
  <inkml:trace contextRef="#ctx0" brushRef="#br0">3 1 9186,'0'0'3681,"0"6"-2937,0-1-104,0 7 56,-3-1-208,3 1-272,0-1-168,0-2-48,10 2-456,-4-5-848,0 0-1385,20-12-4288</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09.430"/>
    </inkml:context>
    <inkml:brush xml:id="br0">
      <inkml:brushProperty name="width" value="0.05" units="cm"/>
      <inkml:brushProperty name="height" value="0.05" units="cm"/>
      <inkml:brushProperty name="color" value="#AB008B"/>
    </inkml:brush>
  </inkml:definitions>
  <inkml:trace contextRef="#ctx0" brushRef="#br0">36 1 7082,'0'3'5817,"-3"-1"-4425,-1 7-1024,-2 0-112,-4 2-104,4 3-152,0-2-1224,6 11-3777</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0.174"/>
    </inkml:context>
    <inkml:brush xml:id="br0">
      <inkml:brushProperty name="width" value="0.05" units="cm"/>
      <inkml:brushProperty name="height" value="0.05" units="cm"/>
      <inkml:brushProperty name="color" value="#AB008B"/>
    </inkml:brush>
  </inkml:definitions>
  <inkml:trace contextRef="#ctx0" brushRef="#br0">91 0 10890,'4'2'7770,"-2"16"-5105,-2 16-2984,-12 55 938,-38 142 0,34-167-589,12-48-145,-11 54-982,16-25-2431,7-16-963</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0.509"/>
    </inkml:context>
    <inkml:brush xml:id="br0">
      <inkml:brushProperty name="width" value="0.05" units="cm"/>
      <inkml:brushProperty name="height" value="0.05" units="cm"/>
      <inkml:brushProperty name="color" value="#AB008B"/>
    </inkml:brush>
  </inkml:definitions>
  <inkml:trace contextRef="#ctx0" brushRef="#br0">0 0 9298,'0'0'3250,"4"2"1254,15 7-3850,1 0-403,1-1 0,-1-1-1,1-1 1,1 0-1,-1-2 1,1-1-1,23 1 1,-9-3-833,0-1 1,0-2-1,54-10 1,-42-2-1922,9-17-1337</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0.839"/>
    </inkml:context>
    <inkml:brush xml:id="br0">
      <inkml:brushProperty name="width" value="0.05" units="cm"/>
      <inkml:brushProperty name="height" value="0.05" units="cm"/>
      <inkml:brushProperty name="color" value="#AB008B"/>
    </inkml:brush>
  </inkml:definitions>
  <inkml:trace contextRef="#ctx0" brushRef="#br0">165 1 9282,'3'7'7946,"-7"14"-7761,2-14 623,-65 214 2273,3-11-2747,54-172-659,3 0-1,1 0 1,-1 64 0,7-96 177,0 0-469,0 0 0,0 1 0,0-1 0,1 1 0,0-1 0,0 0 0,1 0 0,0 1-1,4 10 1,25 24-6662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3.178"/>
    </inkml:context>
    <inkml:brush xml:id="br0">
      <inkml:brushProperty name="width" value="0.05" units="cm"/>
      <inkml:brushProperty name="height" value="0.05" units="cm"/>
      <inkml:brushProperty name="color" value="#0000FF"/>
    </inkml:brush>
  </inkml:definitions>
  <inkml:trace contextRef="#ctx0" brushRef="#br0">102 62 6353,'-14'13'7641,"-6"24"-6811,15-28-72,-10 18-293,-21 45 273,34-66-715,0 0-1,0 0 1,0 0-1,1 0 1,0 0-1,0 0 1,0 1-1,1-1 1,0 0-1,1 8 1,0-12-20,0 0-1,0 0 1,-1 0 0,1 0 0,0 0-1,1 0 1,-1-1 0,0 1-1,1 0 1,-1-1 0,0 1-1,1-1 1,0 1 0,-1-1 0,1 0-1,0 0 1,0 0 0,0 0-1,0 0 1,0 0 0,0 0-1,0-1 1,0 1 0,0-1 0,0 1-1,0-1 1,0 0 0,0 0-1,0 0 1,0 0 0,0 0 0,1 0-1,2-2 1,5 1-14,1 0-1,-1-1 1,0 0 0,0-1-1,16-6 1,-15 3-238,-1 0 0,1 0 0,-1-1 1,-1-1-1,1 1 0,-1-2 0,0 1 0,-1-1 0,0 0 0,-1-1 1,9-13-1,-11 15 146,-1 0 0,1-1 1,-1 1-1,-1-1 0,0 0 1,0 0-1,0 0 0,-1 0 1,-1 0-1,0 0 0,0-1 1,-1 1-1,0 0 0,0 0 1,-3-14-1,3 21 108,0 0 0,0 0 1,-1 0-1,1 0 0,-1 0 0,1 0 1,-1 0-1,0 0 0,0 0 0,0 0 1,0 1-1,0-1 0,0 0 0,-1 1 1,1-1-1,0 1 0,-1-1 0,1 1 1,-1-1-1,0 1 0,1 0 0,-1 0 1,0 0-1,0 0 0,0 0 0,0 0 1,0 1-1,0-1 0,0 1 0,0-1 1,0 1-1,0 0 0,0-1 0,0 1 1,0 0-1,0 1 0,0-1 0,0 0 1,0 0-1,0 1 0,0-1 0,0 1 1,0 0-1,0 0 0,0 0 0,-3 2 1,-1 0-230,0 1 0,0-1 1,0 2-1,0-1 0,1 1 1,0-1-1,0 1 0,0 1 1,0-1-1,1 1 0,0 0 1,0 0-1,-5 12 0,-5 35-3182</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1.282"/>
    </inkml:context>
    <inkml:brush xml:id="br0">
      <inkml:brushProperty name="width" value="0.05" units="cm"/>
      <inkml:brushProperty name="height" value="0.05" units="cm"/>
      <inkml:brushProperty name="color" value="#AB008B"/>
    </inkml:brush>
  </inkml:definitions>
  <inkml:trace contextRef="#ctx0" brushRef="#br0">93 34 1016,'-6'22'8882,"-14"12"-6360,1-2-2033,18-30-464,0 1-1,0 0 0,0-1 0,0 1 1,0 0-1,1 0 0,-1 0 0,1 0 0,0 0 1,0 0-1,0 0 0,0 0 0,0 0 1,1-1-1,-1 1 0,2 5 0,0-6 9,-1 0-1,1-1 0,0 1 0,0 0 1,-1-1-1,1 1 0,0-1 0,0 0 1,1 0-1,-1 0 0,0 0 0,0 0 1,1 0-1,-1 0 0,0-1 0,1 1 1,-1-1-1,0 0 0,1 1 0,-1-1 1,4-1-1,6 1-50,0 0 0,0-1 0,0-1 0,0 0 0,0 0 0,-1-2 0,1 1 0,-1-1 0,0-1 0,0 0 0,0-1 0,-1 0 0,0 0 0,0-1 0,-1 0 0,1-1 0,13-15 0,-22 22 32,0 0 1,0-1-1,0 0 1,0 1-1,0-1 1,0 1-1,-1-1 1,1 0-1,0 0 1,-1 1-1,1-1 1,-1 0-1,0 0 1,0 0-1,1 0 1,-1 0-1,0 1 1,-1-1-1,1 0 1,0 0-1,-1 0 1,1 0-1,-1 1 1,1-1-1,-1 0 1,0 0-1,1 1 1,-1-1-1,0 1 1,0-1-1,0 0 1,-1 1-1,1 0 0,0-1 1,-1 1-1,1 0 1,0 0-1,-1 0 1,1 0-1,-1 0 1,-3-2-1,-3-2 75,-1 1 0,0-1 0,1 2 0,-2-1 0,1 1 0,-17-3 0,6 3-487,1 1-1,-1 1 1,1 0 0,-1 2 0,0 0 0,-26 6 0,1 4-3111</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1.823"/>
    </inkml:context>
    <inkml:brush xml:id="br0">
      <inkml:brushProperty name="width" value="0.05" units="cm"/>
      <inkml:brushProperty name="height" value="0.05" units="cm"/>
      <inkml:brushProperty name="color" value="#AB008B"/>
    </inkml:brush>
  </inkml:definitions>
  <inkml:trace contextRef="#ctx0" brushRef="#br0">0 4 10890,'0'0'5506,"0"0"-4066,0 0-912,0 0-360,0 0-48,0-3-120,0 3 0,4 0-632,5 0-1601,26 0-3608</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2.161"/>
    </inkml:context>
    <inkml:brush xml:id="br0">
      <inkml:brushProperty name="width" value="0.05" units="cm"/>
      <inkml:brushProperty name="height" value="0.05" units="cm"/>
      <inkml:brushProperty name="color" value="#AB008B"/>
    </inkml:brush>
  </inkml:definitions>
  <inkml:trace contextRef="#ctx0" brushRef="#br0">3 0 8082,'0'0'6777,"0"0"-4968,0 0-633,0 0-608,0 0-320,-3 0-248,3 0-144,0 3-1032,13 11-3137</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3.374"/>
    </inkml:context>
    <inkml:brush xml:id="br0">
      <inkml:brushProperty name="width" value="0.05" units="cm"/>
      <inkml:brushProperty name="height" value="0.05" units="cm"/>
      <inkml:brushProperty name="color" value="#AB008B"/>
    </inkml:brush>
  </inkml:definitions>
  <inkml:trace contextRef="#ctx0" brushRef="#br0">1 247 6241,'3'-4'8224,"5"1"-4823,25-7-4430,-27 9 1893,49-15-876,-1-2 1,60-29-1,-86 34-427,-1-1-1,-1-2 1,-1 0 0,0-2-1,40-37 1,-55 39 194,-22 22 1434,12-6-773,0 0-157,0 0-30,0 0-110,0 0 37,-3 11-62,-1-1-1,0 0 1,-1 0-1,0 0 1,-1-1 0,-8 12-1,-12 23-45,-37 82-130,-54 157 1,101-229-360,44-88-169,-17 14 502,-1 0-1,0 0 1,-2-1-1,0 0 1,6-31-1,10-114 2061,-24 162-1955,1-1 1,0 0-1,0 1 1,0-1-1,0 1 1,1-1-1,0 1 1,0 0-1,0-1 1,0 1-1,1 0 1,0 0-1,-1 1 1,1-1-1,1 0 1,-1 1-1,5-4 1,-2 3-39,0 0-1,1 1 1,-1-1-1,1 1 1,0 0-1,0 1 1,0 0-1,0 0 1,15-2-1,2 2-31,0 2 0,0 0 0,0 1 0,0 2 0,41 9 0,-63-12 70,0 0-1,1 1 1,-1-1-1,0 1 1,1 0-1,-1-1 1,0 1-1,0 0 1,1 1 0,-1-1-1,0 0 1,0 1-1,0-1 1,-1 1-1,1-1 1,0 1 0,-1 0-1,1 0 1,-1 0-1,3 3 1,-4-3 12,1 1-1,-1-1 1,0 0 0,1 0 0,-1 0 0,0 1 0,-1-1-1,1 0 1,0 0 0,-1 1 0,1-1 0,-1 0-1,1 0 1,-1 0 0,0 0 0,0 0 0,-2 4 0,-5 5 95,0 0 0,0-1 0,-1 0 0,0 0 0,-1-1 0,-10 8 0,9-9-21,1-1 0,-1-1 0,0 0 0,0 0 0,-16 5-1,22-9-98,0 0-1,0-1 0,0 1 0,0-1 0,0 0 0,0-1 1,0 1-1,-1-1 0,1 0 0,0 0 0,-1-1 0,1 1 0,0-1 1,0 0-1,-6-3 0,9 4-87,1-1-1,-1 0 1,1 0-1,-1 0 1,1 0 0,-1 0-1,1 0 1,0-1 0,0 1-1,-1 0 1,1-1 0,0 1-1,0-1 1,0 1 0,1-1-1,-1 1 1,0-1-1,1 0 1,-1 1 0,1-1-1,-1 0 1,1 0 0,-1-1-1,1-3-431,1 0 0,-1 0 0,1 1 0,0-1 0,0 0 1,1 1-1,0-1 0,4-9 0,51-102-7327</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4.043"/>
    </inkml:context>
    <inkml:brush xml:id="br0">
      <inkml:brushProperty name="width" value="0.05" units="cm"/>
      <inkml:brushProperty name="height" value="0.05" units="cm"/>
      <inkml:brushProperty name="color" value="#AB008B"/>
    </inkml:brush>
  </inkml:definitions>
  <inkml:trace contextRef="#ctx0" brushRef="#br0">4 0 7017,'-3'0'4465,"3"0"-2456,0 0-273,0 3-319,0-3-417,3 0-368,-3 0-248,3 0-272,1 3-32,8 0-32,7 3 120,7-1-160,9 7-8,0-9-800,6 2-1209,48-2-2471</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4.425"/>
    </inkml:context>
    <inkml:brush xml:id="br0">
      <inkml:brushProperty name="width" value="0.05" units="cm"/>
      <inkml:brushProperty name="height" value="0.05" units="cm"/>
      <inkml:brushProperty name="color" value="#AB008B"/>
    </inkml:brush>
  </inkml:definitions>
  <inkml:trace contextRef="#ctx0" brushRef="#br0">1 1 3937,'0'0'4257,"0"0"-2377,3 0-151,-3 0-697,3 0-144,0 0-368,4 3-32,6 2-64,6 4-32,9-3-392,4-4-32,9 4-1360,86 0-4113</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5.167"/>
    </inkml:context>
    <inkml:brush xml:id="br0">
      <inkml:brushProperty name="width" value="0.05" units="cm"/>
      <inkml:brushProperty name="height" value="0.05" units="cm"/>
      <inkml:brushProperty name="color" value="#AB008B"/>
    </inkml:brush>
  </inkml:definitions>
  <inkml:trace contextRef="#ctx0" brushRef="#br0">25 9 7882,'8'3'6516,"24"11"-5660,-32-14-837,0 0 1,1 0-1,-1 0 1,0 0-1,0 1 0,0-1 1,0 0-1,0 0 1,0 0-1,0 1 0,0-1 1,0 0-1,0 0 1,0 0-1,0 1 1,0-1-1,-1 0 0,1 0 1,0 0-1,0 1 1,0-1-1,0 0 0,0 0 1,0 0-1,0 0 1,0 1-1,-1-1 1,1 0-1,0 0 0,0 0 1,0 0-1,0 0 1,-1 0-1,1 1 0,0-1 1,0 0-1,0 0 1,0 0-1,-1 0 1,1 0-1,0 0 0,0 0 1,0 0-1,-1 0 1,1 0-1,-15 0 1115,-12-6-259,22 4-539,-8-5-2125,27-2-4773,5 1 1582</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5.795"/>
    </inkml:context>
    <inkml:brush xml:id="br0">
      <inkml:brushProperty name="width" value="0.05" units="cm"/>
      <inkml:brushProperty name="height" value="0.05" units="cm"/>
      <inkml:brushProperty name="color" value="#AB008B"/>
    </inkml:brush>
  </inkml:definitions>
  <inkml:trace contextRef="#ctx0" brushRef="#br0">131 0 2737,'0'0'8697,"0"0"-4536,0 0-2040,0 0-537,-4 3-408,4-3-776,0 6-392,-6 5 128,-3 9-15,-1 12-121,-6 11 152,3 5-152,-2 15-265,-1 9-863,-26 119-3457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6.762"/>
    </inkml:context>
    <inkml:brush xml:id="br0">
      <inkml:brushProperty name="width" value="0.05" units="cm"/>
      <inkml:brushProperty name="height" value="0.05" units="cm"/>
      <inkml:brushProperty name="color" value="#AB008B"/>
    </inkml:brush>
  </inkml:definitions>
  <inkml:trace contextRef="#ctx0" brushRef="#br0">68 0 5377,'0'0'4057,"-4"3"-2841,1 0-55,-6 3-321,-4 8-416,0 3-176,4 0-240,-1-2-8,4-4-528,6 0-1289,9 1-5296</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7.245"/>
    </inkml:context>
    <inkml:brush xml:id="br0">
      <inkml:brushProperty name="width" value="0.05" units="cm"/>
      <inkml:brushProperty name="height" value="0.05" units="cm"/>
      <inkml:brushProperty name="color" value="#AB008B"/>
    </inkml:brush>
  </inkml:definitions>
  <inkml:trace contextRef="#ctx0" brushRef="#br0">29 0 8146,'0'0'3673,"0"0"-2225,-3 3-112,3 3-712,-6 2-24,2 1-280,-5 3-128,6 2-192,0-3-296,6 4-1904,19 2-7514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3.652"/>
    </inkml:context>
    <inkml:brush xml:id="br0">
      <inkml:brushProperty name="width" value="0.05" units="cm"/>
      <inkml:brushProperty name="height" value="0.05" units="cm"/>
      <inkml:brushProperty name="color" value="#0000FF"/>
    </inkml:brush>
  </inkml:definitions>
  <inkml:trace contextRef="#ctx0" brushRef="#br0">169 17 6121,'-15'9'5798,"-3"20"-5304,11-17 125,-29 42 405,-26 43-52,57-88-926,1 0 0,0 0 0,0 0 0,1 0 0,0 0 0,1 1 0,0 0 0,-1 18 0,3-26-46,0-1 1,0 0-1,0 0 1,0 0-1,0 1 1,1-1-1,-1 0 1,0 0-1,1 0 1,-1 0-1,1 0 1,-1 0-1,1 1 0,0-1 1,-1 0-1,1-1 1,0 1-1,0 0 1,0 0-1,0 0 1,-1 0-1,1-1 1,0 1-1,1 0 1,-1-1-1,1 2 0,2-1-5,0 0-1,0 0 1,0 0-1,0-1 1,0 1-1,0-1 1,0 0-1,6 0 1,3-2-24,1 1 0,0-2 0,-1 0 0,14-5 1,-6-1-265,-1 0 0,0-1 0,0-1 0,29-22 0,-41 28 232,0-1 0,-1 0-1,0-1 1,-1 0-1,1 0 1,-1 0-1,-1-1 1,1 0-1,-1 0 1,-1 0-1,1 0 1,-1-1 0,4-15-1,-7 20 62,-1 0 1,1 0-1,-1-1 0,0 1 0,0 0 0,-1 0 1,1-1-1,-1 1 0,0 0 0,0 0 0,0 0 1,-1 0-1,1 0 0,-1 0 0,0 0 1,0 0-1,0 1 0,-1-1 0,1 1 0,-1 0 1,0-1-1,0 1 0,0 1 0,0-1 1,-1 0-1,-5-3 0,0 0-182,-1 1 0,1 0-1,-1 0 1,-1 1 0,1 0 0,0 1-1,-1 0 1,0 1 0,-14-2 0,22 4-108,0 0 1,0 0 0,-1 0-1,1 0 1,0 0-1,-1 1 1,1 0 0,0-1-1,-4 3 1,-49 25-5681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8.045"/>
    </inkml:context>
    <inkml:brush xml:id="br0">
      <inkml:brushProperty name="width" value="0.05" units="cm"/>
      <inkml:brushProperty name="height" value="0.05" units="cm"/>
      <inkml:brushProperty name="color" value="#AB008B"/>
    </inkml:brush>
  </inkml:definitions>
  <inkml:trace contextRef="#ctx0" brushRef="#br0">14 0 7978,'0'0'3024,"0"0"-871,-4 3-17,4-3-479,-3 0-857,3 0-512,0 3-40,-3 3-240,3 0 48,0 2 16,-3 4-144,3-4 24,0 4-768,0 2-1849,3 6-3864</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18.395"/>
    </inkml:context>
    <inkml:brush xml:id="br0">
      <inkml:brushProperty name="width" value="0.05" units="cm"/>
      <inkml:brushProperty name="height" value="0.05" units="cm"/>
      <inkml:brushProperty name="color" value="#AB008B"/>
    </inkml:brush>
  </inkml:definitions>
  <inkml:trace contextRef="#ctx0" brushRef="#br0">80 1 5113,'-3'3'4113,"-1"0"-2801,-8 8 41,-1 6-545,-3-2-520,0 5-96,7-6-192,2 6-744,17 11-2233</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0.493"/>
    </inkml:context>
    <inkml:brush xml:id="br0">
      <inkml:brushProperty name="width" value="0.05" units="cm"/>
      <inkml:brushProperty name="height" value="0.05" units="cm"/>
      <inkml:brushProperty name="color" value="#AB008B"/>
    </inkml:brush>
  </inkml:definitions>
  <inkml:trace contextRef="#ctx0" brushRef="#br0">1 152 2817,'3'2'9104,"4"2"-4975,44 15-3841,-5-10 2,0-3 1,0-2-1,92-3 0,139-27 23,-133 8-579,-1-6-1,227-68 1,-327 73-800,-43 19 1024,0 0-1,0 0 1,0 0-1,1 0 1,-1-1-1,0 1 1,0 0-1,0 0 1,1 0-1,-1 0 1,0 0-1,0-1 0,0 1 1,0 0-1,0 0 1,1 0-1,-1 0 1,0-1-1,0 1 1,0 0-1,0 0 1,0 0-1,0-1 1,0 1-1,0 0 0,0 0 1,0 0-1,0-1 1,0 1-1,0 0 1,0 0-1,0-1 1,0 1-1,0 0 1,0 0-1,0 0 1,0-1-1,0 1 0,0 0 1,0 0-1,0 0 1,-1-1-1,1 1 1,0 0-1,0 0 1,0 0-1,0 0 1,0-1-1,-1 1 1,1 0-1,0 0 0,0 0 1,0 0-1,-1 0 1,-33-6-4261,-49 3-2657</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1.041"/>
    </inkml:context>
    <inkml:brush xml:id="br0">
      <inkml:brushProperty name="width" value="0.05" units="cm"/>
      <inkml:brushProperty name="height" value="0.05" units="cm"/>
      <inkml:brushProperty name="color" value="#AB008B"/>
    </inkml:brush>
  </inkml:definitions>
  <inkml:trace contextRef="#ctx0" brushRef="#br0">2 95 3697,'-2'2'10336,"11"3"-8260,14 3-2506,41 6 872,0-2 0,1-4 0,0-3 0,77-2 0,-55-7-383,-2-4-1,141-30 1,-207 34-124,20-6 78,-39 9-46,1 1 0,0 0 0,-1-1 0,1 1 0,-1-1 1,1 1-1,0-1 0,-1 1 0,1-1 0,-1 1 0,1-1 0,-1 0 0,0 1 0,1-1 0,-1 0 0,0 1 0,1-1 0,-1 0 0,0 1 0,0-1 0,0 0 0,1 1 0,-1-1 0,0 0 0,0 0 1,0 1-1,0-1 0,0 0 0,0 0 0,-1 1 0,1-1 0,0 0 0,0 0 0,0 1 0,-1-1 0,1 0 0,0 1 0,-1-1 0,1 0 0,-1 0 0,-22-36-6155,8 14 299</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1.627"/>
    </inkml:context>
    <inkml:brush xml:id="br0">
      <inkml:brushProperty name="width" value="0.05" units="cm"/>
      <inkml:brushProperty name="height" value="0.05" units="cm"/>
      <inkml:brushProperty name="color" value="#AB008B"/>
    </inkml:brush>
  </inkml:definitions>
  <inkml:trace contextRef="#ctx0" brushRef="#br0">2 10 9058,'0'-1'124,"0"1"1,-1 0-1,1 0 0,0 0 0,0 0 1,0-1-1,0 1 0,0 0 1,0 0-1,0-1 0,0 1 1,0 0-1,-1 0 0,1 0 1,0-1-1,0 1 0,0 0 1,0 0-1,0-1 0,1 1 0,-1 0 1,0 0-1,0-1 0,0 1 1,0 0-1,0 0 0,0 0 1,0-1-1,0 1 0,0 0 1,1 0-1,-1 0 0,0-1 0,0 1 1,0 0-1,0 0 0,1 0 1,-1 0-1,0 0 0,0-1 1,0 1-1,1 0 0,-1 0 1,0 0-1,0 0 0,0 0 0,1 0 1,-1 0-1,0 0 0,0 0 1,1 0-1,-1 0 0,0 0 1,0 0-1,0 0 0,1 0 1,-1 0-1,0 0 0,0 0 1,1 0-1,-1 0 0,0 0 0,0 0 1,0 0-1,1 1 0,-1-1 1,0 0-1,0 0 0,15 16 362,-8-7-443,11 4-11,0-1 0,1 0 0,0-2 1,1 0-1,0-1 0,40 11 0,131 18 472,-72-17-362,-117-20-118,16 3-81,-18-4 63,0 0-1,-1 0 0,1 0 1,0 0-1,0 0 0,0 0 1,0 1-1,0-1 1,0 0-1,-1 0 0,1 0 1,0 0-1,0 0 1,0 0-1,0 0 0,0 0 1,0 1-1,0-1 0,0 0 1,0 0-1,0 0 1,-1 0-1,1 0 0,0 1 1,0-1-1,0 0 1,0 0-1,0 0 0,0 0 1,0 0-1,0 1 0,0-1 1,0 0-1,0 0 1,0 0-1,0 0 0,1 0 1,-1 0-1,0 1 1,0-1-1,0 0 0,0 0 1,0 0-1,0 0 1,0 0-1,0 0 0,0 1 1,0-1-1,0 0 0,1 0 1,-1 0-1,0 0 1,0 0-1,0 0 0,0 0 1,0 0-1,0 0 1,1 0-1,-1 0 0,0 0 1,0 0-1,0 1 0,0-1 1,-2 2-14,1 1 1,-1 0-1,0 0 1,0 0-1,1 0 1,0 0-1,0 0 1,0 0-1,-1 5 1,-3 5-13,-14 27-105,-2 0-1,-2-2 1,-2-1-1,-1-1 1,-1-1-1,-3-1 1,0-1-1,-2-2 1,-53 40-1,79-67-78,3-1-53,1-1 0,-1 0 0,0 0 0,0 0 0,0 0 0,0-1 0,0 1-1,0-1 1,0 1 0,-1-1 0,1 0 0,0 0 0,-4 0 0,-6-10-3239</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2.273"/>
    </inkml:context>
    <inkml:brush xml:id="br0">
      <inkml:brushProperty name="width" value="0.05" units="cm"/>
      <inkml:brushProperty name="height" value="0.05" units="cm"/>
      <inkml:brushProperty name="color" value="#AB008B"/>
    </inkml:brush>
  </inkml:definitions>
  <inkml:trace contextRef="#ctx0" brushRef="#br0">87 3 9538,'2'-2'6966,"4"1"-3835,17 3-4211,-17-2 1792,296 4-650,-195-4-86,-75 5-89,-32-5 104,0 0-1,1 0 1,-1 1 0,1-1-1,-1 0 1,1 0-1,-1 1 1,0-1-1,1 1 1,-1-1-1,0 0 1,1 1-1,-1-1 1,0 1-1,0-1 1,1 0-1,-1 1 1,0-1-1,0 1 1,0-1-1,0 1 1,1-1-1,-1 1 1,0-1-1,0 1 1,0-1-1,0 1 1,0-1-1,0 1 1,-1 0-1,-1 5-9,-1-1 0,0 0 0,0 0 0,0 0 0,-1-1 0,1 1-1,-9 7 1,-233 217 967,114-112-851,20-14-247,62-60-3589,47-40 323,10-14-2964</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2.624"/>
    </inkml:context>
    <inkml:brush xml:id="br0">
      <inkml:brushProperty name="width" value="0.05" units="cm"/>
      <inkml:brushProperty name="height" value="0.05" units="cm"/>
      <inkml:brushProperty name="color" value="#AB008B"/>
    </inkml:brush>
  </inkml:definitions>
  <inkml:trace contextRef="#ctx0" brushRef="#br0">13 0 7266,'0'6'4424,"-6"6"-3103,6 8 303,-3 14-176,0 6-423,3 8-441,3-2-128,6 3-408,4-6 88,-3-6-88,2-6-48,1-14-528,0 3-720,-4-11-809,1-6-1624,6-12-4584</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3.008"/>
    </inkml:context>
    <inkml:brush xml:id="br0">
      <inkml:brushProperty name="width" value="0.05" units="cm"/>
      <inkml:brushProperty name="height" value="0.05" units="cm"/>
      <inkml:brushProperty name="color" value="#AB008B"/>
    </inkml:brush>
  </inkml:definitions>
  <inkml:trace contextRef="#ctx0" brushRef="#br0">7 1 7266,'0'3'6121,"-3"-3"-4065,3 0-679,-4 2-785,4 7-304,4 5-288,2 6 0,13 6 0,3 0-32,23-3-808,9-9-1793,133-11-4256</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3.339"/>
    </inkml:context>
    <inkml:brush xml:id="br0">
      <inkml:brushProperty name="width" value="0.05" units="cm"/>
      <inkml:brushProperty name="height" value="0.05" units="cm"/>
      <inkml:brushProperty name="color" value="#AB008B"/>
    </inkml:brush>
  </inkml:definitions>
  <inkml:trace contextRef="#ctx0" brushRef="#br0">95 1 11274,'-2'2'4542,"-6"15"-4309,-25 41 359,24-44-420,1 1 0,0 0 0,0 0 0,2 1 0,-7 21 0,13-36-177,1 1 0,-1 0 0,0-1 0,0 1 0,1 0 0,-1-1 0,1 1 0,-1 0 0,1-1-1,0 1 1,0-1 0,0 1 0,0-1 0,0 1 0,0-1 0,0 0 0,0 0 0,0 1 0,1-1 0,-1 0 0,0 0 0,1 0 0,-1 0 0,1-1 0,-1 1-1,1 0 1,-1-1 0,1 1 0,0-1 0,-1 1 0,1-1 0,2 1 0,58 11-224,71-3 71,-83-7 191,-1 1 0,52 12 0,-90-9-17,-21 1-212,-46 12-1105,39-14 769,-137 41-3199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3.673"/>
    </inkml:context>
    <inkml:brush xml:id="br0">
      <inkml:brushProperty name="width" value="0.05" units="cm"/>
      <inkml:brushProperty name="height" value="0.05" units="cm"/>
      <inkml:brushProperty name="color" value="#AB008B"/>
    </inkml:brush>
  </inkml:definitions>
  <inkml:trace contextRef="#ctx0" brushRef="#br0">150 1 7138,'0'3'3728,"-3"2"-2543,0 10 303,-1 5 48,-5 14-288,-4 9-343,-9 3-513,3 8-40,0-5-352,3 2 72,-3-8-72,9-3-352,1-3-776,6-11-1313,12-6-2040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04.194"/>
    </inkml:context>
    <inkml:brush xml:id="br0">
      <inkml:brushProperty name="width" value="0.05" units="cm"/>
      <inkml:brushProperty name="height" value="0.05" units="cm"/>
      <inkml:brushProperty name="color" value="#0000FF"/>
    </inkml:brush>
  </inkml:definitions>
  <inkml:trace contextRef="#ctx0" brushRef="#br0">184 3 7210,'0'-3'4272,"0"3"-2695,0 0-369,0 3-512,-3 0-392,0 3-192,0-1-104,0 7 152,-7-1-160,-6 6-224,-12 9-1520,-90 48-4161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3.995"/>
    </inkml:context>
    <inkml:brush xml:id="br0">
      <inkml:brushProperty name="width" value="0.05" units="cm"/>
      <inkml:brushProperty name="height" value="0.05" units="cm"/>
      <inkml:brushProperty name="color" value="#AB008B"/>
    </inkml:brush>
  </inkml:definitions>
  <inkml:trace contextRef="#ctx0" brushRef="#br0">3 1 8738,'0'0'2570,"0"0"-1050,20 23-752,43 29-772,-48-41-11,0 0 0,0 2-1,-2 0 1,21 24 0,-30-33 21,-1 1 0,-1-1 0,1 1 0,-1 0 0,0 0 0,0 0 0,0 0 0,0 0 0,-1 0 1,0 0-1,0 1 0,-1-1 0,1 0 0,-1 1 0,0-1 0,-1 0 0,1 1 0,-1-1 0,0 0 0,-1 0 0,-1 6 1,-1-1 65,0 0 0,0 0 0,-1 0 0,0-1-1,-1 0 1,-13 17 0,16-23-243,0 0-1,0 0 0,0 0 0,0 0 0,0 0 0,-1-1 0,1 0 0,-1 1 0,1-1 0,-1-1 0,0 1 1,0 0-1,0-1 0,0 0 0,0 0 0,0 0 0,0 0 0,-1-1 0,1 0 0,0 0 0,0 0 0,-7-1 1,-46-13-5204</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4.446"/>
    </inkml:context>
    <inkml:brush xml:id="br0">
      <inkml:brushProperty name="width" value="0.05" units="cm"/>
      <inkml:brushProperty name="height" value="0.05" units="cm"/>
      <inkml:brushProperty name="color" value="#AB008B"/>
    </inkml:brush>
  </inkml:definitions>
  <inkml:trace contextRef="#ctx0" brushRef="#br0">41 1 8698,'0'0'3905,"-3"0"-2297,3 0-480,0 0-344,0 3-536,3 0-111,1 0-129,8 2-16,4 1-233,10-3-815,12 0-224,70-6-2433</inkml:trace>
  <inkml:trace contextRef="#ctx0" brushRef="#br0" timeOffset="1">3 121 2064,'0'0'8930,"0"0"-6265,-3 3-1105,3 0-608,0 2-679,3-2-41,0 3-224,10 0-8,9-6-745,23-6-487,12-5-776,105-29-5946</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4.791"/>
    </inkml:context>
    <inkml:brush xml:id="br0">
      <inkml:brushProperty name="width" value="0.05" units="cm"/>
      <inkml:brushProperty name="height" value="0.05" units="cm"/>
      <inkml:brushProperty name="color" value="#AB008B"/>
    </inkml:brush>
  </inkml:definitions>
  <inkml:trace contextRef="#ctx0" brushRef="#br0">140 1 9650,'-3'0'5193,"6"0"-3472,-3 0-857,4 0-304,-4 0-368,3 0-128,9 3-56,4 0-8,13 0-8,12-3-184,7 0 48,6-3-800,-3 0-1449,38 6-3264</inkml:trace>
  <inkml:trace contextRef="#ctx0" brushRef="#br0" timeOffset="1">1 207 8010,'0'0'4761,"0"0"-2649,3 0-375,0 0-689,3 0-416,7 0-400,12 0 160,10 0-136,13-3-128,9-6-128,4-2-200,2-3-656,-6-6-1073,54-26-3272</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5.125"/>
    </inkml:context>
    <inkml:brush xml:id="br0">
      <inkml:brushProperty name="width" value="0.05" units="cm"/>
      <inkml:brushProperty name="height" value="0.05" units="cm"/>
      <inkml:brushProperty name="color" value="#AB008B"/>
    </inkml:brush>
  </inkml:definitions>
  <inkml:trace contextRef="#ctx0" brushRef="#br0">230 0 11106,'-83'80'4546,"-26"48"-3300,104-122-1239,1-1 1,0 1-1,0 0 0,1 0 0,0 0 0,0 0 0,0 1 0,1-1 0,0 1 1,0 0-1,0 7 0,2-11-7,0 1 0,0-1 0,1 1 0,-1-1 0,1 0 0,0 1 1,0-1-1,0 0 0,0 1 0,1-1 0,-1 0 0,1 0 0,0 0 0,0-1 0,0 1 0,0 0 1,0-1-1,1 1 0,-1-1 0,1 0 0,0 1 0,-1-1 0,7 3 0,11 6-1,1-1-1,1 0 0,40 11 1,-40-14-1,1 1 0,-2 1 0,32 17 0,-53-26 6,1 0 0,0 0 1,-1 0-1,1 0 0,0 1 1,-1-1-1,1 0 1,0 1-1,-1-1 0,1 0 1,-1 1-1,1-1 0,0 1 1,-1-1-1,1 1 1,-1-1-1,1 1 0,-1-1 1,0 1-1,1-1 0,-1 1 1,0 0-1,1-1 0,-1 1 1,0 0-1,1-1 1,-1 1-1,0 0 0,0 0 1,0-1-1,0 1 0,0 0 1,0-1-1,0 1 0,0 0 1,0 0-1,0-1 1,0 1-1,-1 0 0,1-1 1,0 1-1,0 0 0,-1-1 1,1 1-1,0 0 1,-1-1-1,1 1 0,-1-1 1,1 1-1,-1-1 0,1 1 1,-1-1-1,1 1 0,-2 0 1,-42 19 350,28-14-304,-3 2-559,0-1-1,0-1 0,-38 8 0,-59 5-3880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5.628"/>
    </inkml:context>
    <inkml:brush xml:id="br0">
      <inkml:brushProperty name="width" value="0.05" units="cm"/>
      <inkml:brushProperty name="height" value="0.05" units="cm"/>
      <inkml:brushProperty name="color" value="#AB008B"/>
    </inkml:brush>
  </inkml:definitions>
  <inkml:trace contextRef="#ctx0" brushRef="#br0">108 0 7074,'-3'14'2520,"-7"6"-39,-2 21-417,-4 10-320,-6 6-639,6 3-377,3 0-416,3-5-192,4-4-8,6-11-112,0-6-192,6-5-1008,4-12-1433,31-8-3920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6.027"/>
    </inkml:context>
    <inkml:brush xml:id="br0">
      <inkml:brushProperty name="width" value="0.05" units="cm"/>
      <inkml:brushProperty name="height" value="0.05" units="cm"/>
      <inkml:brushProperty name="color" value="#AB008B"/>
    </inkml:brush>
  </inkml:definitions>
  <inkml:trace contextRef="#ctx0" brushRef="#br0">0 1 11130,'34'4'6893,"17"14"-6581,-8-4-271,21 2-13,-38-11-49,-1 1 1,0 1-1,0 1 0,-1 1 1,45 24-1,-65-30 22,0 1 0,0 0 1,0 0-1,-1 0 0,1 0 0,-1 0 0,0 1 1,-1-1-1,1 1 0,-1 0 0,0 0 1,0 0-1,0 0 0,-1 0 0,1 0 0,-1 0 1,-1 0-1,1 1 0,-1-1 0,0 0 1,-1 10-1,-1 12 58,-2 1-1,-13 52 1,11-56-49,3-10-40,0 1 0,-1-1 0,-1 0 0,0 0 0,-1-1 0,-1 1 0,-8 12 0,14-24-168,-1 0-1,0-1 1,-1 1-1,1-1 1,0 1-1,0-1 1,-1 0-1,1 0 1,0 0-1,-1 0 1,1 0-1,-1-1 1,1 1-1,-1-1 1,0 0-1,1 1 1,-1-1-1,1 0 1,-1-1-1,0 1 1,1 0-1,-1-1 1,1 1-1,-5-3 1,-55-11-6252</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6.355"/>
    </inkml:context>
    <inkml:brush xml:id="br0">
      <inkml:brushProperty name="width" value="0.05" units="cm"/>
      <inkml:brushProperty name="height" value="0.05" units="cm"/>
      <inkml:brushProperty name="color" value="#AB008B"/>
    </inkml:brush>
  </inkml:definitions>
  <inkml:trace contextRef="#ctx0" brushRef="#br0">3 1 6737,'0'0'6298,"0"0"-4578,-3 0-872,6 2-88,-3 1-415,7 3-57,2 3-224,4 5 208,9 0-40,10-2 56,9-4-288,7-5-48,3-3-424,-4 0-1097,-12-3-1183,10-5-6770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6.690"/>
    </inkml:context>
    <inkml:brush xml:id="br0">
      <inkml:brushProperty name="width" value="0.05" units="cm"/>
      <inkml:brushProperty name="height" value="0.05" units="cm"/>
      <inkml:brushProperty name="color" value="#AB008B"/>
    </inkml:brush>
  </inkml:definitions>
  <inkml:trace contextRef="#ctx0" brushRef="#br0">0 12 9898,'0'0'2777,"4"3"-1385,2 0-288,3 0-256,4 5-303,6-2-273,10 0-104,3-4 16,12 1-184,7-6-8,3-2-760,0-4-1185,47-19-3720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7.030"/>
    </inkml:context>
    <inkml:brush xml:id="br0">
      <inkml:brushProperty name="width" value="0.05" units="cm"/>
      <inkml:brushProperty name="height" value="0.05" units="cm"/>
      <inkml:brushProperty name="color" value="#AB008B"/>
    </inkml:brush>
  </inkml:definitions>
  <inkml:trace contextRef="#ctx0" brushRef="#br0">93 0 7786,'3'0'4561,"-3"0"-2697,0 3-8,0-3-391,0 6-681,-3 5-376,-3 6-256,-7 15 344,-3 8-328,-3 11 8,3-2-168,7 2-8,-4-5-600,13-3-1352,16 40-2617</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7.357"/>
    </inkml:context>
    <inkml:brush xml:id="br0">
      <inkml:brushProperty name="width" value="0.05" units="cm"/>
      <inkml:brushProperty name="height" value="0.05" units="cm"/>
      <inkml:brushProperty name="color" value="#AB008B"/>
    </inkml:brush>
  </inkml:definitions>
  <inkml:trace contextRef="#ctx0" brushRef="#br0">0 0 10546,'0'0'2913,"3"0"-1409,0 0-488,1 3-303,2 0-345,7 3 8,15 5 64,10-2 400,10-1-296,12-2-104,7-3-368,0 0-72,-13-6-264,-3 0-960,-10 0-2665,7-3-5929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1.694"/>
    </inkml:context>
    <inkml:brush xml:id="br0">
      <inkml:brushProperty name="width" value="0.05" units="cm"/>
      <inkml:brushProperty name="height" value="0.05" units="cm"/>
      <inkml:brushProperty name="color" value="#0000FF"/>
    </inkml:brush>
  </inkml:definitions>
  <inkml:trace contextRef="#ctx0" brushRef="#br0">1 15 744,'2'0'11457,"5"1"-6318,43 7-4226,4-3-629,-1-1-1,76-5 1,107-21-205,-204 18-42,-9 0-501,-52 2-4250,-39 2 10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7.677"/>
    </inkml:context>
    <inkml:brush xml:id="br0">
      <inkml:brushProperty name="width" value="0.05" units="cm"/>
      <inkml:brushProperty name="height" value="0.05" units="cm"/>
      <inkml:brushProperty name="color" value="#AB008B"/>
    </inkml:brush>
  </inkml:definitions>
  <inkml:trace contextRef="#ctx0" brushRef="#br0">299 1 10106,'0'3'3785,"-3"0"-2961,-7 8 232,-9 6-79,-6 3-281,-4 3-456,-6-3-120,4-3-16,-1-5-104,6-1-376,-2-2-1161,6-4-1439,-17 1-5106</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8.007"/>
    </inkml:context>
    <inkml:brush xml:id="br0">
      <inkml:brushProperty name="width" value="0.05" units="cm"/>
      <inkml:brushProperty name="height" value="0.05" units="cm"/>
      <inkml:brushProperty name="color" value="#AB008B"/>
    </inkml:brush>
  </inkml:definitions>
  <inkml:trace contextRef="#ctx0" brushRef="#br0">1 0 5753,'0'0'5185,"0"0"-3472,0 6-257,3-6-640,0 3-336,-3-3-408,6 6 120,1-4-192,9 4 0,3 0-1272,57 11-1168</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8.345"/>
    </inkml:context>
    <inkml:brush xml:id="br0">
      <inkml:brushProperty name="width" value="0.05" units="cm"/>
      <inkml:brushProperty name="height" value="0.05" units="cm"/>
      <inkml:brushProperty name="color" value="#AB008B"/>
    </inkml:brush>
  </inkml:definitions>
  <inkml:trace contextRef="#ctx0" brushRef="#br0">257 1 8330,'-20'4'1019,"0"2"1,-39 15 0,25-6-2027,0 2 1,-35 25 0,67-41 958,1-1 0,0 1 0,0 0 1,-1-1-1,1 1 0,0 0 0,0 0 0,0 0 0,0 0 1,0 0-1,0 0 0,0 0 0,0 0 0,0 0 1,1 0-1,-1 0 0,0 1 0,1-1 0,-1 0 0,0 3 1,2-3 42,-1-1 1,1 1 0,0 0-1,-1-1 1,1 1 0,-1-1 0,1 1-1,0-1 1,0 1 0,-1-1-1,1 1 1,0-1 0,0 0 0,0 1-1,0-1 1,-1 0 0,1 0 0,0 0-1,0 0 1,0 1 0,0-1-1,1-1 1,63-2 1638,-17-3-477,1 0-825,0-1-1,0-3 0,-1-2 0,61-23 1,-77 14-2794,-1-15-3950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8.674"/>
    </inkml:context>
    <inkml:brush xml:id="br0">
      <inkml:brushProperty name="width" value="0.05" units="cm"/>
      <inkml:brushProperty name="height" value="0.05" units="cm"/>
      <inkml:brushProperty name="color" value="#AB008B"/>
    </inkml:brush>
  </inkml:definitions>
  <inkml:trace contextRef="#ctx0" brushRef="#br0">531 0 7674,'-3'6'3792,"3"5"-2959,-7 21 391,-5 16-48,-7 9 72,0 15-639,0 11-89,-7 0-416,1 8 16,-1 1-72,7-9-96,3-12-336,4-8-793,-1-17 49,7-6-504,2-20-993,8-9-1520</inkml:trace>
  <inkml:trace contextRef="#ctx0" brushRef="#br0" timeOffset="1">480 560 9226,'-16'6'4585,"-3"8"-2705,-25 4-759,-13 10-449,-4 1-400,-5-1-272,8-5-144,4-6-752,13 1-857,12-13-2072,-5-2-5617</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8.995"/>
    </inkml:context>
    <inkml:brush xml:id="br0">
      <inkml:brushProperty name="width" value="0.05" units="cm"/>
      <inkml:brushProperty name="height" value="0.05" units="cm"/>
      <inkml:brushProperty name="color" value="#AB008B"/>
    </inkml:brush>
  </inkml:definitions>
  <inkml:trace contextRef="#ctx0" brushRef="#br0">0 1 7026,'0'2'4681,"0"4"-2881,3 11 24,4 1-383,2 10-793,4 6-216,12 1-336,10 2-96,13 0-120,15-6-1385,131 21-3448</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29.922"/>
    </inkml:context>
    <inkml:brush xml:id="br0">
      <inkml:brushProperty name="width" value="0.05" units="cm"/>
      <inkml:brushProperty name="height" value="0.05" units="cm"/>
      <inkml:brushProperty name="color" value="#AB008B"/>
    </inkml:brush>
  </inkml:definitions>
  <inkml:trace contextRef="#ctx0" brushRef="#br0">0 95 8986,'3'0'3953,"-3"-3"-2921,4 3-64,5 0-104,16 3-47,14-3-241,18 0-200,9 0-104,11-6-272,2-3 24,-9-5-24,-3 3-232,-16-1-1049,-17 1-1015,-5-21-4946</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0.259"/>
    </inkml:context>
    <inkml:brush xml:id="br0">
      <inkml:brushProperty name="width" value="0.05" units="cm"/>
      <inkml:brushProperty name="height" value="0.05" units="cm"/>
      <inkml:brushProperty name="color" value="#AB008B"/>
    </inkml:brush>
  </inkml:definitions>
  <inkml:trace contextRef="#ctx0" brushRef="#br0">191 1 8650,'0'9'3697,"3"2"-2577,0 15 368,-6 17 201,-3 17-809,-10 5-344,-6 10-416,-1-4-8,-5 1-104,6-9-8,3-9-344,-1-11-488,11-12-569,-1-11-975,-9 12-3105</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0.593"/>
    </inkml:context>
    <inkml:brush xml:id="br0">
      <inkml:brushProperty name="width" value="0.05" units="cm"/>
      <inkml:brushProperty name="height" value="0.05" units="cm"/>
      <inkml:brushProperty name="color" value="#AB008B"/>
    </inkml:brush>
  </inkml:definitions>
  <inkml:trace contextRef="#ctx0" brushRef="#br0">1 86 12115,'0'0'3864,"3"-3"-2591,0 3-521,0 0-256,4-6-496,8 3-168,20-5-336,19-4-1321,13-5-1095,130-20-4906</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0.928"/>
    </inkml:context>
    <inkml:brush xml:id="br0">
      <inkml:brushProperty name="width" value="0.05" units="cm"/>
      <inkml:brushProperty name="height" value="0.05" units="cm"/>
      <inkml:brushProperty name="color" value="#AB008B"/>
    </inkml:brush>
  </inkml:definitions>
  <inkml:trace contextRef="#ctx0" brushRef="#br0">1 46 5697,'3'0'8658,"-3"0"-6417,3-3-1073,0 3-704,1-6-88,-1 6-376,3 0 0,13-3-480,3 1-720,4-7-1529,34-14-7713</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1.279"/>
    </inkml:context>
    <inkml:brush xml:id="br0">
      <inkml:brushProperty name="width" value="0.05" units="cm"/>
      <inkml:brushProperty name="height" value="0.05" units="cm"/>
      <inkml:brushProperty name="color" value="#AB008B"/>
    </inkml:brush>
  </inkml:definitions>
  <inkml:trace contextRef="#ctx0" brushRef="#br0">66 12 10346,'5'-4'7271,"-4"3"-7215,-1 0 1,1 1 0,-1-1 0,1 1 0,0-1 0,-1 1 0,1-1 0,0 1 0,-1-1 0,1 1 0,0 0-1,-1-1 1,1 1 0,0 0 0,0 0 0,-1-1 0,1 1 0,0 0 0,1 0 0,63 1 291,102 16 1,-166-17-425,1 0 0,-1 0 0,1 0 0,0 0 0,-1 1 0,1-1 1,-1 0-1,1 1 0,-1 0 0,1-1 0,-1 1 0,1 0 0,-1 0 0,0-1 0,1 1 0,-1 0 0,0 0 0,0 1 0,0-1 0,0 0 0,0 0 0,0 1 0,1 1 1,-2-2-54,0 1 1,0-1 0,0 1 0,0-1 0,0 1-1,0-1 1,-1 1 0,1-1 0,-1 0 0,1 1-1,-1-1 1,1 0 0,-1 1 0,0-1 0,0 0-1,0 1 1,1-1 0,-1 0 0,-2 1 0,-5 7-679,-1-1 0,0-1-1,0 0 1,-19 11 0,-1-2-524,0-2 0,-2-2 0,-42 13-1,42-17 4180,-53 7-1,146-20 2969,58-5-4805,-99 7-2126,1-1-1,0-1 1,-1-1 0,20-9 0,33-21-7271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2.191"/>
    </inkml:context>
    <inkml:brush xml:id="br0">
      <inkml:brushProperty name="width" value="0.05" units="cm"/>
      <inkml:brushProperty name="height" value="0.05" units="cm"/>
      <inkml:brushProperty name="color" value="#0000FF"/>
    </inkml:brush>
  </inkml:definitions>
  <inkml:trace contextRef="#ctx0" brushRef="#br0">191 1 1184,'0'0'6123,"-1"5"-180,-2 12-4359,-40 165 1281,-77 239-2281,114-406-582,2 1 0,0 1 1,0-1-1,-1 29 1,63-33-262,-36-9 179,-1 0-527,0 0 1,0-1-1,0-1 1,0-2-1,1 0 1,-1-1 0,29-6-1,31-12-3415</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1.611"/>
    </inkml:context>
    <inkml:brush xml:id="br0">
      <inkml:brushProperty name="width" value="0.05" units="cm"/>
      <inkml:brushProperty name="height" value="0.05" units="cm"/>
      <inkml:brushProperty name="color" value="#AB008B"/>
    </inkml:brush>
  </inkml:definitions>
  <inkml:trace contextRef="#ctx0" brushRef="#br0">164 0 12531,'-4'23'4997,"-10"11"-4132,5-14-138,-106 283 1192,110-290-1895,1 0 1,1 1-1,0-1 0,1 1 0,-2 20 1,4-32-62,0 1 1,0-1 0,0 1-1,0 0 1,1-1 0,-1 1-1,1-1 1,-1 0 0,1 1-1,0-1 1,0 1 0,0-1-1,0 0 1,0 0 0,0 1-1,1-1 1,-1 0 0,1 0-1,0 0 1,-1-1 0,1 1-1,0 0 1,0-1 0,0 1-1,0-1 1,1 0 0,-1 1 0,0-1-1,0 0 1,1 0 0,-1-1-1,1 1 1,-1 0 0,1-1-1,-1 0 1,1 1 0,3-1-1,-5 0 17,11 0-423,0 0 1,0 0-1,0-1 0,-1-1 0,1 0 1,15-5-1,110-29-4159</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2.980"/>
    </inkml:context>
    <inkml:brush xml:id="br0">
      <inkml:brushProperty name="width" value="0.05" units="cm"/>
      <inkml:brushProperty name="height" value="0.05" units="cm"/>
      <inkml:brushProperty name="color" value="#AB008B"/>
    </inkml:brush>
  </inkml:definitions>
  <inkml:trace contextRef="#ctx0" brushRef="#br0">351 1 1968,'0'0'8818,"0"0"-4051,-5 2 466,-19 12-4617,2 5-482,6-6-111,1 1-1,0 0 1,0 1-1,2 1 1,0 0-1,-14 23 1,26-37-61,0 0 0,0 0-1,1 0 1,-1-1 0,0 1 0,1 0-1,0 0 1,-1 0 0,1 0 0,0 0-1,0 0 1,0 0 0,0 0 0,1 0 0,-1 0-1,0 0 1,1 0 0,-1 0 0,1 0-1,0 0 1,0 0 0,0 0 0,0-1-1,0 1 1,0 0 0,0-1 0,0 1 0,1 0-1,-1-1 1,1 0 0,-1 1 0,1-1-1,-1 0 1,1 0 0,0 0 0,0 0-1,0 0 1,2 1 0,10 4-159,0-1 0,0 0-1,0-1 1,18 3 0,-13-2-169,4-1-67,-18-4 271,1 1-1,0 0 0,-1 0 1,1 0-1,-1 1 0,1 0 1,-1 0-1,7 3 0,-11-4 21,-1 1-1,0-1 1,0 0 0,0 0-1,1 0 1,-1 0-1,0 1 1,0-1 0,-1 0-1,1 0 1,0 0-1,0 1 1,-1-1 0,1 0-1,0 0 1,-1 0-1,1 0 1,-1 0 0,1 0-1,-1 0 1,0 0-1,1 0 1,-1 0 0,0 0-1,0 0 1,0-1-1,0 1 1,0 0 0,0 0-1,-1 0 1,-32 26-690,1-8 1195,-50 36-1,82-54-338,0 0-1,0-1 0,0 1 1,1 0-1,-1 0 0,0 0 0,0-1 1,1 1-1,-1 0 0,1 0 1,-1 0-1,0 0 0,1 0 1,0 0-1,-1 1 0,1-1 1,0 0-1,-1 0 0,1 0 1,0 0-1,0 0 0,0 1 0,0-1 1,0 2-1,1 0 70,0-1 0,0 1-1,0-1 1,0 1 0,1-1 0,-1 0 0,0 1 0,1-1-1,0 0 1,2 3 0,3 2 155,1 0 1,0-1-1,0 0 1,16 9-1,-23-14-225,4 1-21,0 1-1,-1 0 1,1 0 0,-1 0 0,1 1-1,3 3 1,-7-6-13,-1 0 1,1-1-1,-1 1 0,1 0 1,-1 0-1,0 0 1,1-1-1,-1 1 0,0 0 1,1 0-1,-1 0 0,0 0 1,0 0-1,0 0 0,0 0 1,0-1-1,0 1 0,0 0 1,0 0-1,0 0 1,-1 0-1,1 0 0,0 0 1,0 0-1,-1-1 0,1 1 1,-1 0-1,1 0 0,-1 0 1,1-1-1,-1 1 1,1 0-1,-1-1 0,0 1 1,1 0-1,-1-1 0,0 1 1,0-1-1,1 1 0,-1-1 1,0 1-1,0-1 0,0 0 1,-1 1-1,-30 16 48,-1-1-1,0-2 0,-40 12 1,11-4 8,-25 6 110,93-28-95,0 0 0,1 0 0,-1 0 0,1 1 1,-1 0-1,7 3 0,18 1 92,-2-2-322,0-1 0,52-5 0,32-14-3378,52-19-3603</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3.346"/>
    </inkml:context>
    <inkml:brush xml:id="br0">
      <inkml:brushProperty name="width" value="0.05" units="cm"/>
      <inkml:brushProperty name="height" value="0.05" units="cm"/>
      <inkml:brushProperty name="color" value="#AB008B"/>
    </inkml:brush>
  </inkml:definitions>
  <inkml:trace contextRef="#ctx0" brushRef="#br0">1 10 9170,'3'-8'8225,"6"6"-5309,15 11-4040,-12-4 1687,79 24-623,-41-14 54,0 2-1,76 38 1,-124-54-27,-1 0 0,1-1 0,-1 1 0,1 0 0,-1 0 1,0 0-1,1 0 0,-1 0 0,0 0 0,0 1 0,0-1 0,0 0 0,0 0 1,0 1-1,1 2 0,-2-4-36,0 1 1,0 0-1,0-1 0,0 1 1,0-1-1,-1 1 1,1-1-1,0 1 0,0-1 1,-1 1-1,1-1 1,0 1-1,-1-1 0,1 1 1,0-1-1,-1 1 1,1-1-1,-1 1 0,1-1 1,-1 0-1,1 1 1,-1-1-1,1 0 0,-1 0 1,1 1-1,-1-1 1,1 0-1,-1 0 0,0 0 1,-12 4-1264,0-1 1,0 0 0,-20 0-1,-79 4-6788</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3.660"/>
    </inkml:context>
    <inkml:brush xml:id="br0">
      <inkml:brushProperty name="width" value="0.05" units="cm"/>
      <inkml:brushProperty name="height" value="0.05" units="cm"/>
      <inkml:brushProperty name="color" value="#AB008B"/>
    </inkml:brush>
  </inkml:definitions>
  <inkml:trace contextRef="#ctx0" brushRef="#br0">337 0 8034,'-9'9'2400,"-7"5"-1160,-13 3-655,-6 3-353,-3 3-232,3-6-48,0 1-833,4-1-487,-1 6-824,-44 25-1617</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4.008"/>
    </inkml:context>
    <inkml:brush xml:id="br0">
      <inkml:brushProperty name="width" value="0.05" units="cm"/>
      <inkml:brushProperty name="height" value="0.05" units="cm"/>
      <inkml:brushProperty name="color" value="#AB008B"/>
    </inkml:brush>
  </inkml:definitions>
  <inkml:trace contextRef="#ctx0" brushRef="#br0">0 6 4745,'65'-4'8600,"-39"2"-7249,46 2 0,-30 4-666,-21-4-524,0 1 1,0 1-1,0 1 1,0 1-1,0 1 1,-1 1-1,0 0 1,24 13-1,-42-19-153,-1 1 0,1-1 1,-1 1-1,0 0 0,1 0 0,-1 0 0,0 0 0,0 0 0,0 0 0,0 0 1,0 0-1,0 0 0,0 1 0,0-1 0,0 0 0,0 1 0,0-1 0,-1 0 1,1 1-1,-1-1 0,1 1 0,-1-1 0,1 4 0,-2-4-31,1 1 0,-1 0 0,0-1 1,1 1-1,-1-1 0,0 0 0,0 1 0,0-1 0,0 0 0,0 1 0,0-1 0,0 0 0,-1 0 1,1 0-1,0 0 0,-1 0 0,1 0 0,-3 1 0,-5 2-576,0 0 0,-1 0 1,1-1-1,-1-1 0,1 0 0,-1 0 1,0 0-1,-10-1 0,-82-4-6868</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4.412"/>
    </inkml:context>
    <inkml:brush xml:id="br0">
      <inkml:brushProperty name="width" value="0.05" units="cm"/>
      <inkml:brushProperty name="height" value="0.05" units="cm"/>
      <inkml:brushProperty name="color" value="#AB008B"/>
    </inkml:brush>
  </inkml:definitions>
  <inkml:trace contextRef="#ctx0" brushRef="#br0">358 1 7938,'-3'6'353,"0"1"1,-1 0-1,0-1 0,0 1 1,0-1-1,-1-1 1,0 1-1,0 0 1,-1-1-1,1 0 1,-12 7-1,-5 3 1716,-48 21-1,40-21-1663,51-13-950,-1-2 0,1 0 1,0-2-1,-1 0 0,23-6 0,23-12-3105</inkml:trace>
  <inkml:trace contextRef="#ctx0" brushRef="#br0" timeOffset="1">167 35 8962,'0'9'801,"-1"-1"-1,0 1 1,-1 0-1,0-1 1,0 1 0,-1-1-1,0 0 1,-1 1 0,-4 6-1,-47 72-4,14-26-383,33-48-407,2-4 2,1 1 0,0 0 0,0 0 1,1 0-1,-6 19 0,10-27-10,-1 1 0,1 0 0,0-1 0,0 1 1,0 0-1,0 0 0,0 0 0,1-1 0,-1 1 0,1 0 0,0-1 0,0 1 0,0-1 1,0 1-1,0-1 0,0 1 0,1-1 0,-1 0 0,1 1 0,0-1 0,0 0 0,-1 0 1,1 0-1,1 0 0,-1-1 0,0 1 0,0-1 0,5 3 0,9 5-310,1-1-1,0 0 1,1-1 0,0-1-1,0-1 1,0 0 0,0-2-1,1 0 1,0-1-1,-1 0 1,1-2 0,21-2-1,137-6-4969</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4.932"/>
    </inkml:context>
    <inkml:brush xml:id="br0">
      <inkml:brushProperty name="width" value="0.05" units="cm"/>
      <inkml:brushProperty name="height" value="0.05" units="cm"/>
      <inkml:brushProperty name="color" value="#AB008B"/>
    </inkml:brush>
  </inkml:definitions>
  <inkml:trace contextRef="#ctx0" brushRef="#br0">4 1 9210,'0'0'3641,"3"3"-2113,-3-1-592,0 7-312,-3 0-504,0-1 104,3 6-224,0-5-752,3-3-1504,13 8-3449</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5.278"/>
    </inkml:context>
    <inkml:brush xml:id="br0">
      <inkml:brushProperty name="width" value="0.05" units="cm"/>
      <inkml:brushProperty name="height" value="0.05" units="cm"/>
      <inkml:brushProperty name="color" value="#AB008B"/>
    </inkml:brush>
  </inkml:definitions>
  <inkml:trace contextRef="#ctx0" brushRef="#br0">19 1 9914,'0'0'3833,"0"3"-2617,-3 5-592,-3 4-144,-1 8-448,4-6-32,3 0-1968,32 4-3817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5.773"/>
    </inkml:context>
    <inkml:brush xml:id="br0">
      <inkml:brushProperty name="width" value="0.05" units="cm"/>
      <inkml:brushProperty name="height" value="0.05" units="cm"/>
      <inkml:brushProperty name="color" value="#AB008B"/>
    </inkml:brush>
  </inkml:definitions>
  <inkml:trace contextRef="#ctx0" brushRef="#br0">10 1 5809,'0'0'5817,"0"0"-4152,0 0 183,0 3-511,-3 2-849,3-2-88,-3 0-296,0 0 56,3 0-152,0-3-8,0 5-1160,0-2-1545,16 3-5065</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6.107"/>
    </inkml:context>
    <inkml:brush xml:id="br0">
      <inkml:brushProperty name="width" value="0.05" units="cm"/>
      <inkml:brushProperty name="height" value="0.05" units="cm"/>
      <inkml:brushProperty name="color" value="#AB008B"/>
    </inkml:brush>
  </inkml:definitions>
  <inkml:trace contextRef="#ctx0" brushRef="#br0">64 0 10346,'-6'6'2569,"-1"2"-1809,-5 7-760,-4-1-1096,-6 15-4474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2.573"/>
    </inkml:context>
    <inkml:brush xml:id="br0">
      <inkml:brushProperty name="width" value="0.05" units="cm"/>
      <inkml:brushProperty name="height" value="0.05" units="cm"/>
      <inkml:brushProperty name="color" value="#0000FF"/>
    </inkml:brush>
  </inkml:definitions>
  <inkml:trace contextRef="#ctx0" brushRef="#br0">1 14 2016,'0'0'4297,"0"0"-2592,3 0-265,-3 0-512,9 0-272,-2 3-304,5 3 281,11 0-57,2 2-128,7 1-8,12-4-200,10-5 24,7-2-264,5-7-584,106-31-2393</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8.114"/>
    </inkml:context>
    <inkml:brush xml:id="br0">
      <inkml:brushProperty name="width" value="0.05" units="cm"/>
      <inkml:brushProperty name="height" value="0.05" units="cm"/>
      <inkml:brushProperty name="color" value="#AB008B"/>
    </inkml:brush>
  </inkml:definitions>
  <inkml:trace contextRef="#ctx0" brushRef="#br0">105 0 9130,'0'2'8236,"0"1"-4205,-4 32-3874,-43 156 625,6-28-4626,35-132-425,0 16-2888</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8.445"/>
    </inkml:context>
    <inkml:brush xml:id="br0">
      <inkml:brushProperty name="width" value="0.05" units="cm"/>
      <inkml:brushProperty name="height" value="0.05" units="cm"/>
      <inkml:brushProperty name="color" value="#AB008B"/>
    </inkml:brush>
  </inkml:definitions>
  <inkml:trace contextRef="#ctx0" brushRef="#br0">0 0 6745,'2'2'8880,"6"4"-4620,54 30-4461,-37-27 146,0 0-1,0-2 0,0-1 1,1-1-1,0-1 0,36 1 1,-23-5-1632,-1-1 1,45-8-1,33-10-3882</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8.775"/>
    </inkml:context>
    <inkml:brush xml:id="br0">
      <inkml:brushProperty name="width" value="0.05" units="cm"/>
      <inkml:brushProperty name="height" value="0.05" units="cm"/>
      <inkml:brushProperty name="color" value="#AB008B"/>
    </inkml:brush>
  </inkml:definitions>
  <inkml:trace contextRef="#ctx0" brushRef="#br0">140 0 10978,'0'0'4537,"0"0"-3472,0 0-441,0 12 48,-6 8-288,-1 17 408,-2 14-288,-10 10-56,0-1-296,0 2-16,-4-2-128,11 1-8,-1-7-192,7-3-720,-1-5-1008,17 51-3225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39.228"/>
    </inkml:context>
    <inkml:brush xml:id="br0">
      <inkml:brushProperty name="width" value="0.05" units="cm"/>
      <inkml:brushProperty name="height" value="0.05" units="cm"/>
      <inkml:brushProperty name="color" value="#AB008B"/>
    </inkml:brush>
  </inkml:definitions>
  <inkml:trace contextRef="#ctx0" brushRef="#br0">23 26 3937,'4'0'9084,"15"1"-8325,-7 6-788,36 24 13,-45-29 140,1 1-1,-2-1 1,1 1-1,0-1 1,0 1-1,-1 0 1,1 0 0,-1 0-1,0 1 1,0-1-1,3 7 1,-6-9-62,1 0 0,-1 0-1,1 0 1,-1 0 0,0 0 0,0 0 0,1 0-1,-1 0 1,0-1 0,0 1 0,0 0 0,0-1-1,0 1 1,0 0 0,0-1 0,0 1 0,0-1-1,0 0 1,0 1 0,0-1 0,0 0 0,0 1-1,0-1 1,0 0 0,0 0 0,-1 0 0,1 0 0,0 0-1,-2-1 1,-36 3 794,35-2-770,0-1 1,0 0 0,0 0-1,0 0 1,0 0 0,1-1-1,-1 1 1,0-1 0,0 0-1,1 0 1,0 0 0,-1-1-1,1 1 1,0-1-1,-3-3 1,5 5-186,0-1 0,0 1 0,0 0 0,0-1 0,0 0 0,0 1 0,1-1 0,-1 0 0,1 1 0,-1-1 0,1 0 0,-1 1 0,1-1 0,0 0 0,0 0 0,0 1 0,0-1 1,0 0-1,1 0 0,-1 1 0,0-1 0,1 0 0,-1 0 0,1 1 0,0-1 0,-1 0 0,1 1 0,0-1 0,0 1 0,0-1 0,0 1 0,0 0 0,0-1 0,1 1 0,-1 0 0,0 0 0,1 0 0,2-2 0,33-27-4225</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0.389"/>
    </inkml:context>
    <inkml:brush xml:id="br0">
      <inkml:brushProperty name="width" value="0.05" units="cm"/>
      <inkml:brushProperty name="height" value="0.05" units="cm"/>
      <inkml:brushProperty name="color" value="#AB008B"/>
    </inkml:brush>
  </inkml:definitions>
  <inkml:trace contextRef="#ctx0" brushRef="#br0">124 4 7938,'3'0'6553,"1"0"-4272,-1-3-897,-3 3-736,0 3-480,0 5-160,-3 4 128,-10 5-136,-9 6-696,-74 42-3305</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1.260"/>
    </inkml:context>
    <inkml:brush xml:id="br0">
      <inkml:brushProperty name="width" value="0.05" units="cm"/>
      <inkml:brushProperty name="height" value="0.05" units="cm"/>
      <inkml:brushProperty name="color" value="#AB008B"/>
    </inkml:brush>
  </inkml:definitions>
  <inkml:trace contextRef="#ctx0" brushRef="#br0">32 1 10306,'0'3'5057,"0"8"-3800,4 6-249,-4 15-152,-4 8-368,-5 0-152,3 3-288,-4-12-48,7-11-56,0-6-368,3-5-776,0-1-1273,16 1-2400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1.791"/>
    </inkml:context>
    <inkml:brush xml:id="br0">
      <inkml:brushProperty name="width" value="0.05" units="cm"/>
      <inkml:brushProperty name="height" value="0.05" units="cm"/>
      <inkml:brushProperty name="color" value="#AB008B"/>
    </inkml:brush>
  </inkml:definitions>
  <inkml:trace contextRef="#ctx0" brushRef="#br0">401 1 7026,'0'0'4332,"0"0"-2366,16 17 511,-7-11-2314,0 0-1,0 0 1,1 0 0,0-1 0,0-1 0,0 0 0,0 0-1,14 3 1,45 19 144,-68-25-347,0-1 1,0 0-1,-1 1 1,1-1-1,0 1 0,0-1 1,-1 1-1,1 0 0,0-1 1,-1 1-1,1 0 0,-1-1 1,1 1-1,-1 0 0,1-1 1,-1 1-1,0 0 0,1 0 1,-1 0-1,0 0 0,1-1 1,-1 1-1,0 0 1,0 0-1,0 0 0,0 0 1,0 0-1,0 0 0,0-1 1,0 3-1,-1 0-66,0-1 0,-1 1-1,1 0 1,0 0 0,-1-1 0,0 1 0,1-1-1,-1 1 1,-4 2 0,-52 44-1893,55-47 1824,-33 22-1201,-1-1-1,-58 25 1,37-23 1464,-65 17 0,138-43 487,0 1 1,0 0-1,0 1 0,0 0 0,16 5 0,5-1-366,-8-2-104,100 16 213,-117-17-282,1 1-1,-1 1 1,0 0-1,0 0 1,0 1-1,-1 0 1,1 1-1,12 10 1,-22-15-5,0 0 0,0-1 1,0 1-1,0 0 1,0 0-1,0 0 0,0 0 1,-1 0-1,1 0 1,0 0-1,-1 1 1,1-1-1,-1 0 0,1 0 1,-1 0-1,0 1 1,0-1-1,1 0 0,-1 0 1,0 1-1,0-1 1,0 0-1,0 0 1,0 1-1,0-1 0,-1 0 1,1 0-1,0 1 1,-1-1-1,1 0 0,-1 0 1,1 0-1,-1 0 1,1 1-1,-1-1 1,0 0-1,0 0 0,0 0 1,1 0-1,-1-1 1,0 1-1,0 0 0,0 0 1,-2 1-1,-7 5 312,1 0 0,-1-1 0,-20 10 0,26-14-268,-54 26 221,-1-2-1,-82 22 1,-45-6-6185,116-31-574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2.123"/>
    </inkml:context>
    <inkml:brush xml:id="br0">
      <inkml:brushProperty name="width" value="0.05" units="cm"/>
      <inkml:brushProperty name="height" value="0.05" units="cm"/>
      <inkml:brushProperty name="color" value="#AB008B"/>
    </inkml:brush>
  </inkml:definitions>
  <inkml:trace contextRef="#ctx0" brushRef="#br0">1 1 8650,'6'5'3977,"-6"7"-1625,7 11-215,-4 5-793,3 9-792,0-2-296,7-4-256,0-8-1048,12-12-2857,55-16-4993</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2.510"/>
    </inkml:context>
    <inkml:brush xml:id="br0">
      <inkml:brushProperty name="width" value="0.05" units="cm"/>
      <inkml:brushProperty name="height" value="0.05" units="cm"/>
      <inkml:brushProperty name="color" value="#AB008B"/>
    </inkml:brush>
  </inkml:definitions>
  <inkml:trace contextRef="#ctx0" brushRef="#br0">245 1 10274,'-5'13'8338,"-15"10"-7812,8-9-151,-27 43-282,2 2-1,3 1 1,-46 112-1,76-163-247,1 0 0,0 1-1,1-1 1,0 0 0,-1 15 0,3-22 86,0 0 0,0 0 0,0 0 1,0 0-1,0 0 0,1 0 1,-1 1-1,1-1 0,-1 0 0,1 0 1,0 0-1,0 0 0,0 0 0,0-1 1,0 1-1,0 0 0,0 0 0,1-1 1,-1 1-1,1 0 0,-1-1 0,1 0 1,0 1-1,-1-1 0,1 0 1,0 0-1,0 0 0,3 2 0,40 14-470,79 28 30,-39-18-3557,-63-22 1240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2.841"/>
    </inkml:context>
    <inkml:brush xml:id="br0">
      <inkml:brushProperty name="width" value="0.05" units="cm"/>
      <inkml:brushProperty name="height" value="0.05" units="cm"/>
      <inkml:brushProperty name="color" value="#AB008B"/>
    </inkml:brush>
  </inkml:definitions>
  <inkml:trace contextRef="#ctx0" brushRef="#br0">239 1 6857,'0'3'5018,"-3"8"-3818,-4 12 176,-5 14 80,-1 3-711,-3 3-233,0 3-376,-6-9 32,3-3-168,0-2 0,-3-10-672,-4 4-1985,-37 3-4681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3.128"/>
    </inkml:context>
    <inkml:brush xml:id="br0">
      <inkml:brushProperty name="width" value="0.05" units="cm"/>
      <inkml:brushProperty name="height" value="0.05" units="cm"/>
      <inkml:brushProperty name="color" value="#0000FF"/>
    </inkml:brush>
  </inkml:definitions>
  <inkml:trace contextRef="#ctx0" brushRef="#br0">80 0 5841,'-6'26'4475,"-13"17"-3558,9-23-170,5-8-420,-3 4 233,1 0 1,1 0 0,0 1-1,-6 34 1,12-50-544,0 0 0,0 0 0,0 0 0,0 1-1,0-1 1,0 0 0,0 0 0,1 0 0,-1 0 0,0 1 0,1-1 0,-1 0 0,1 0 0,-1 0 0,1 0-1,0 0 1,-1 0 0,1 0 0,0 0 0,0 0 0,-1-1 0,1 1 0,0 0 0,0 0 0,0-1 0,0 1-1,0 0 1,0-1 0,0 1 0,1-1 0,-1 0 0,0 1 0,0-1 0,0 0 0,0 0 0,0 1-1,1-1 1,-1 0 0,0 0 0,0 0 0,0-1 0,1 1 0,-1 0 0,0 0 0,1-1 0,59-13 224,-57 13-164,1-1-106,0 1 1,0-2-1,1 1 0,-1 0 1,-1-1-1,1 0 0,0 0 1,-1-1-1,1 1 0,-1-1 1,0 0-1,0 0 0,-1 0 1,1-1-1,-1 1 0,0-1 1,0 0-1,0 0 0,-1 0 1,0 0-1,0 0 0,0-1 1,-1 1-1,1 0 0,-1-1 1,-1 1-1,1-1 0,-1 0 1,0 1-1,0-1 0,0 1 1,-1-1-1,0 0 0,0 1 1,0 0-1,-1-1 0,0 1 1,0 0-1,-5-9 0,-17-13-141,23 27 13,0-1 0,0 1 0,0 0-1,0-1 1,0 1 0,0 0 0,0 0 0,0-1-1,0 1 1,0 0 0,0 0 0,0 0 0,0 0-1,0 1 1,-1-1 0,1 0 0,0 0 0,0 1-1,0-1 1,0 0 0,0 1 0,0-1 0,1 1-1,-1-1 1,0 1 0,0 0 0,0-1-1,0 1 1,1 0 0,-1 0 0,0-1 0,1 1-1,-1 0 1,0 0 0,1 0 0,-1 2 0,-20 31-7636</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3.177"/>
    </inkml:context>
    <inkml:brush xml:id="br0">
      <inkml:brushProperty name="width" value="0.05" units="cm"/>
      <inkml:brushProperty name="height" value="0.05" units="cm"/>
      <inkml:brushProperty name="color" value="#AB008B"/>
    </inkml:brush>
  </inkml:definitions>
  <inkml:trace contextRef="#ctx0" brushRef="#br0">0 18 10106,'4'2'2729,"-4"-2"-1073,3 0-624,9 6-216,8 3 49,8-4-145,13 4-168,13 0-408,7-9-144,5-3-1008,4-9-2025,102-31-9041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3.559"/>
    </inkml:context>
    <inkml:brush xml:id="br0">
      <inkml:brushProperty name="width" value="0.05" units="cm"/>
      <inkml:brushProperty name="height" value="0.05" units="cm"/>
      <inkml:brushProperty name="color" value="#AB008B"/>
    </inkml:brush>
  </inkml:definitions>
  <inkml:trace contextRef="#ctx0" brushRef="#br0">222 0 8554,'7'1'9957,"24"20"-9753,-30-20 390,1 0-565,3 3 41,0 0 1,1 0-1,-1 1 1,-1-1-1,1 1 1,-1 0 0,6 9-1,-9-12-107,0 0-1,0 0 1,-1 0 0,1 0 0,-1 1-1,0-1 1,0 0 0,0 0-1,0 1 1,0-1 0,0 0-1,0 0 1,-1 1 0,1-1-1,-1 0 1,0 0 0,0 0 0,0 0-1,0 0 1,0 0 0,0 0-1,0 0 1,0 0 0,-1 0-1,1-1 1,-3 3 0,-10 11-972,-1 1 1,0-2-1,-1 0 1,-28 18-1,21-16 136,-34 32 1,56-47 877,0 0 1,0 0 0,1 0 0,-1 0 0,0 0 0,1 0-1,-1 0 1,0 0 0,1 0 0,0 0 0,-1 0 0,1 0 0,0 0-1,-1 1 1,1-1 0,0 0 0,0 0 0,0 0 0,0 0-1,0 1 1,0-1 0,0 0 0,1 0 0,-1 0 0,0 0 0,1 0-1,-1 0 1,0 1 0,1-1 0,0 0 0,-1 0 0,1 0-1,-1 0 1,1-1 0,0 1 0,0 0 0,0 0 0,1 1 0,45 32 1334,-32-25-861,6 5 48,-4-4-304,0 0 0,-1 2 0,-1-1 0,0 2 0,-1 0 0,0 1 0,-1 0-1,0 1 1,19 30 0,-31-43-191,0 1 0,0-1-1,0 0 1,0 1 0,-1-1-1,1 1 1,-1-1 0,1 1-1,-1-1 1,0 1 0,0-1-1,0 1 1,0-1 0,-1 1-1,1-1 1,0 1 0,-1-1-1,0 0 1,0 1 0,-1 3-1,-1-1 14,0 0-1,-1-1 0,1 0 0,-1 1 1,0-1-1,0 0 0,0 0 1,-9 6-1,-4 0-208,-1 0 1,1-1 0,-2 0-1,-20 6 1,25-10-775,0-1 0,0 0 0,-1-1 0,1-1-1,-1 0 1,-15 0 0,-64-6-7636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3.892"/>
    </inkml:context>
    <inkml:brush xml:id="br0">
      <inkml:brushProperty name="width" value="0.05" units="cm"/>
      <inkml:brushProperty name="height" value="0.05" units="cm"/>
      <inkml:brushProperty name="color" value="#AB008B"/>
    </inkml:brush>
  </inkml:definitions>
  <inkml:trace contextRef="#ctx0" brushRef="#br0">1 0 6905,'0'0'7130,"0"0"-4369,0 0-1073,0 0-928,0 3-424,6 0-336,4 6 8,9-1-72,16-2-88,12 0-1096,14-6-2673,107 3-5393</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7.613"/>
    </inkml:context>
    <inkml:brush xml:id="br0">
      <inkml:brushProperty name="width" value="0.05" units="cm"/>
      <inkml:brushProperty name="height" value="0.05" units="cm"/>
      <inkml:brushProperty name="color" value="#AB008B"/>
    </inkml:brush>
  </inkml:definitions>
  <inkml:trace contextRef="#ctx0" brushRef="#br0">93 1 8930,'-2'4'7744,"-3"3"-4469,-13 17-4485,15-19 2178,-27 37-507,29-40-511,-1 0 0,1 0 0,0 0 0,-1 0 0,1 1 0,0-1 0,1 0 1,-1 0-1,0 1 0,1-1 0,-1 0 0,1 1 0,0-1 0,-1 1 0,1-1 0,1 0 0,-1 5 0,2-5-76,-1-1-1,0 0 0,1 1 0,-1-1 0,1 0 1,-1 0-1,1 0 0,0 0 0,-1 0 0,1-1 1,0 1-1,0-1 0,0 1 0,-1-1 0,1 1 1,0-1-1,2 0 0,41 3-208,-31-3 321,31-1 7,-32 0 7,-1 1 1,1 0-1,-1 0 0,1 1 0,-1 1 0,1 0 1,15 5-1,-28-7-3,1 0 0,-1 1 0,1-1 0,-1 0 0,1 1 0,-1-1 0,0 0 0,1 1 0,-1-1 0,0 0 0,1 1 0,-1-1 0,0 1 0,1-1 0,-1 1 0,0-1 0,0 1 0,1-1 0,-1 1 0,0-1 0,0 1 0,0-1 1,0 1-1,0-1 0,0 1 0,0-1 0,0 1 0,0-1 0,0 1 0,0-1 0,0 1 0,0-1 0,0 1 0,-1-1 0,1 1 0,0-1 0,0 1 0,0-1 0,-1 1 0,1-1 0,0 1 0,-1-1 0,1 1 0,0-1 0,-1 0 0,1 1 0,-1-1 0,1 0 0,0 1 0,-1-1 0,1 0 0,-1 0 0,1 1 0,-1-1 0,1 0 0,-2 0 0,-33 22-4,29-19-33,4-2 28,-28 17-1784,-2-1 0,-39 15 0,-24 3-4851</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7.927"/>
    </inkml:context>
    <inkml:brush xml:id="br0">
      <inkml:brushProperty name="width" value="0.05" units="cm"/>
      <inkml:brushProperty name="height" value="0.05" units="cm"/>
      <inkml:brushProperty name="color" value="#AB008B"/>
    </inkml:brush>
  </inkml:definitions>
  <inkml:trace contextRef="#ctx0" brushRef="#br0">77 1 9826,'-6'5'2305,"3"7"-745,-7 5-480,-3 9-608,1-1 232,-1-2 105,0-3-393,10 6-416,0-3-1377,9 3-1351,23 14-2161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8.325"/>
    </inkml:context>
    <inkml:brush xml:id="br0">
      <inkml:brushProperty name="width" value="0.05" units="cm"/>
      <inkml:brushProperty name="height" value="0.05" units="cm"/>
      <inkml:brushProperty name="color" value="#AB008B"/>
    </inkml:brush>
  </inkml:definitions>
  <inkml:trace contextRef="#ctx0" brushRef="#br0">148 0 6369,'11'5'8316,"39"14"-6583,-15-10-1513,53 9-1,-56-13-521,-1 1 0,42 15-1,-72-21 239,0 0 1,0 1-1,1-1 1,-1 0-1,0 1 1,0-1-1,0 1 0,0-1 1,0 1-1,0 0 1,1-1-1,-2 1 1,1 0-1,0 0 1,0 0-1,0 0 0,0 0 1,0 0-1,-1 0 1,1 0-1,0 0 1,-1 0-1,1 2 0,-1-2-11,0 0-1,-1 0 0,1 0 1,0 0-1,-1 0 0,0 0 0,1 0 1,-1 0-1,1 0 0,-1 0 1,0 0-1,0-1 0,1 1 1,-1 0-1,0-1 0,0 1 0,0 0 1,0-1-1,0 1 0,-1 0 1,-9 4-412,-1 1-1,0-2 1,-16 5 0,6-3-440,-172 39-5778,94-36 7872,82-9 661,-1-1 1,1-1-1,-23-5 1,68 4 3153,8-2-4449,83 4-1055,175-26-1,-246 18-2494,2-14-2809</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8.657"/>
    </inkml:context>
    <inkml:brush xml:id="br0">
      <inkml:brushProperty name="width" value="0.05" units="cm"/>
      <inkml:brushProperty name="height" value="0.05" units="cm"/>
      <inkml:brushProperty name="color" value="#AB008B"/>
    </inkml:brush>
  </inkml:definitions>
  <inkml:trace contextRef="#ctx0" brushRef="#br0">324 0 9114,'-3'3'3689,"0"0"-1121,-7 14-647,-9 12-745,-3 8-640,-4 9-392,1-3 112,0-6-248,-1-3 32,1 0-40,-1-5-192,7-3-984,-3-9-1513,0 0-2144,-29 6-4385</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8.973"/>
    </inkml:context>
    <inkml:brush xml:id="br0">
      <inkml:brushProperty name="width" value="0.05" units="cm"/>
      <inkml:brushProperty name="height" value="0.05" units="cm"/>
      <inkml:brushProperty name="color" value="#AB008B"/>
    </inkml:brush>
  </inkml:definitions>
  <inkml:trace contextRef="#ctx0" brushRef="#br0">0 1 8538,'3'3'2680,"-3"5"-1071,3 9 23,1 6-192,-1 9-519,3 2-281,4 0-488,-1 3 56,4-5-208,6-1 112,6-8-112,4-6 0,9-2-184,0-13-448,10-7-1281,82-44-2720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9.307"/>
    </inkml:context>
    <inkml:brush xml:id="br0">
      <inkml:brushProperty name="width" value="0.05" units="cm"/>
      <inkml:brushProperty name="height" value="0.05" units="cm"/>
      <inkml:brushProperty name="color" value="#AB008B"/>
    </inkml:brush>
  </inkml:definitions>
  <inkml:trace contextRef="#ctx0" brushRef="#br0">1 0 7354,'0'0'2569,"0"0"-807,0 0-472,14 7-169,241 94 1435,-251-99-2556,0 0 1,0 0 0,-1 0-1,1 0 1,-1 0 0,1 1-1,-1 0 1,0-1 0,0 1-1,3 4 1,-5-6 2,-1 0 0,1-1 0,-1 1 0,0 0 0,1 0 0,-1-1 0,0 1 0,0 0 0,1 0 0,-1 0 0,0 0 0,0-1 0,0 1 0,0 0 0,0 0 0,0 0 0,0 0 0,-1-1 0,1 1 0,0 0 0,-1 1 0,0 0 13,0 0-1,0-1 1,-1 1 0,1 0-1,-1-1 1,1 0 0,-1 1-1,0-1 1,1 0 0,-1 0 0,0 0-1,-3 2 1,-11 5-477,0-1 0,0-1 1,-1 0-1,0-1 0,-31 4 0,-60 7-3701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49.645"/>
    </inkml:context>
    <inkml:brush xml:id="br0">
      <inkml:brushProperty name="width" value="0.05" units="cm"/>
      <inkml:brushProperty name="height" value="0.05" units="cm"/>
      <inkml:brushProperty name="color" value="#AB008B"/>
    </inkml:brush>
  </inkml:definitions>
  <inkml:trace contextRef="#ctx0" brushRef="#br0">362 1 5585,'-6'6'5545,"-4"-1"-3776,-9 12 63,-9 9-368,-11 9-551,-8-1-681,6 0-232,-4-5-168,1-1-1849,-39 21-2744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3.526"/>
    </inkml:context>
    <inkml:brush xml:id="br0">
      <inkml:brushProperty name="width" value="0.05" units="cm"/>
      <inkml:brushProperty name="height" value="0.05" units="cm"/>
      <inkml:brushProperty name="color" value="#0000FF"/>
    </inkml:brush>
  </inkml:definitions>
  <inkml:trace contextRef="#ctx0" brushRef="#br0">1 2 6121,'0'0'4673,"0"0"-2320,4 0-625,-4 0-576,0 0-775,3 0-105,0 0-272,3 6 56,1-3-56,2 3-1345,1-1-2344,9 4-5408</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0.326"/>
    </inkml:context>
    <inkml:brush xml:id="br0">
      <inkml:brushProperty name="width" value="0.05" units="cm"/>
      <inkml:brushProperty name="height" value="0.05" units="cm"/>
      <inkml:brushProperty name="color" value="#AB008B"/>
    </inkml:brush>
  </inkml:definitions>
  <inkml:trace contextRef="#ctx0" brushRef="#br0">280 1 10658,'6'1'9280,"18"18"-6521,20 21-3787,-22-19 991,-9-10-190,-2 0 0,1 0-1,13 20 1,-24-30 135,0 1 0,-1-1 0,1 1 0,-1-1 0,1 1 0,-1-1 0,0 1 0,0 0 0,1-1 0,-1 1 0,0-1 1,-1 1-1,1 0 0,0-1 0,0 1 0,-1-1 0,1 1 0,-1-1 0,1 1 0,-1-1 0,0 1 0,1-1 0,-1 1 0,0-1 0,0 0 0,0 0 0,0 1 0,0-1 0,0 0 0,-1 0 0,1 0 0,0 0 0,-3 1 0,-47 30-1731,-34-2-185,68-26 1821,0 2 0,0 0 0,0 1-1,-21 12 1,38-19 180,-1 0-1,1 0 0,-1 1 0,1-1 0,0 0 0,-1 0 0,1 1 1,-1-1-1,1 0 0,0 1 0,-1-1 0,1 0 0,0 1 0,0-1 0,-1 1 1,1-1-1,0 0 0,0 1 0,0-1 0,-1 1 0,1-1 0,0 1 1,0-1-1,0 1 0,0-1 0,0 1 0,0-1 0,0 1 0,0-1 1,0 1-1,0-1 0,0 1 0,14 13 12,32 8 541,-37-18-310,-8-3-224,1-1 1,0 1 0,0-1 0,0 1 0,0 0 0,0 0 0,-1 0 0,1 0-1,0 0 1,-1 1 0,1-1 0,-1 0 0,0 1 0,1-1 0,-1 1 0,0-1-1,0 1 1,0 0 0,0-1 0,0 1 0,0 0 0,0 0 0,-1 0 0,1 0-1,0 0 1,-1 2 0,0-1-26,-1-1-1,0 0 1,0 0-1,-1 0 1,1 0-1,0 0 0,-1 0 1,1-1-1,-1 1 1,0 0-1,1-1 1,-1 1-1,0-1 1,0 0-1,0 1 1,0-1-1,0 0 1,0 0-1,0 0 1,0-1-1,-1 1 1,-2 0-1,-64 26-818,74-23 973,0-1 1,1 0 0,0 0 0,-1-1 0,1 0 0,12 3-1,-10-2 135,24 7 376,-25-9-446,0 0-1,0 1 1,0 0 0,-1 1 0,1-1 0,-1 1 0,1 1 0,-1-1 0,0 1 0,0 0 0,0 0 0,-1 1-1,9 8 1,-14-12-185,1 0-1,-1-1 1,1 1-1,-1 0 0,0 0 1,0 0-1,1 0 1,-1 0-1,0 0 0,0 0 1,0 0-1,0 0 1,0 0-1,0 0 0,0 0 1,-1 0-1,1 0 0,0-1 1,0 1-1,-1 0 1,1 0-1,0 0 0,-1 0 1,1 0-1,-1-1 1,1 1-1,-1 0 0,0 0 1,1-1-1,-1 1 1,0 0-1,1-1 0,-1 1 1,0 0-1,0-1 1,-1 1-1,-35 18 177,33-18-235,-15 7-494,-1-1-1,0-1 0,-34 5 0,-35-3-4684,-13-5-1405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0.759"/>
    </inkml:context>
    <inkml:brush xml:id="br0">
      <inkml:brushProperty name="width" value="0.05" units="cm"/>
      <inkml:brushProperty name="height" value="0.05" units="cm"/>
      <inkml:brushProperty name="color" value="#AB008B"/>
    </inkml:brush>
  </inkml:definitions>
  <inkml:trace contextRef="#ctx0" brushRef="#br0">126 0 11034,'0'0'3963,"-4"5"916,-104 158-3743,106-161-1190,1 0-1,-1-1 1,1 1-1,0 0 1,0 0-1,0 0 0,0 0 1,0 0-1,1 0 1,-1 1-1,1-1 0,-1 0 1,1 0-1,0 0 1,-1 1-1,1-1 1,1 0-1,-1 0 0,0 0 1,0 1-1,1-1 1,1 4-1,-1-3-30,1-1 1,0 0-1,0 0 1,0 0-1,0 0 0,0 0 1,0 0-1,1 0 0,-1 0 1,1-1-1,-1 0 0,1 1 1,-1-1-1,1 0 1,3 1-1,14 3-172,-1-1-1,1-1 1,0-1 0,21 0-1,-29-1 388,51 0-176,-38-1 34,0 1-1,0 0 1,0 2 0,31 8-1,-55-11-12,0 0-1,1 0 1,-1 1-1,0-1 0,0 1 1,1-1-1,-1 1 1,0 0-1,0-1 0,0 1 1,0 0-1,0 0 1,0 0-1,0 0 0,0 0 1,0 0-1,1 1 1,-2-1-37,0 0 0,0-1 0,0 1 0,1 0 1,-1 0-1,0-1 0,-1 1 0,1 0 0,0 0 0,0-1 1,0 1-1,0 0 0,-1-1 0,1 1 0,0 0 1,0-1-1,-1 1 0,1 0 0,-1-1 0,1 1 1,0-1-1,-1 1 0,-1 1 0,-4 3-525,0 0 1,-1 0-1,0 0 1,0-1-1,0 0 0,-10 3 1,-91 41-5869</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1.109"/>
    </inkml:context>
    <inkml:brush xml:id="br0">
      <inkml:brushProperty name="width" value="0.05" units="cm"/>
      <inkml:brushProperty name="height" value="0.05" units="cm"/>
      <inkml:brushProperty name="color" value="#AB008B"/>
    </inkml:brush>
  </inkml:definitions>
  <inkml:trace contextRef="#ctx0" brushRef="#br0">67 1 5769,'-3'0'6354,"3"3"-4394,-3 0-776,-3 11-112,-1 0-79,-2 12-449,-7 0-256,6-6-280,4 0-8,3 0-160,0-6-1016,3-5-1729,6 5-5065</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1.444"/>
    </inkml:context>
    <inkml:brush xml:id="br0">
      <inkml:brushProperty name="width" value="0.05" units="cm"/>
      <inkml:brushProperty name="height" value="0.05" units="cm"/>
      <inkml:brushProperty name="color" value="#AB008B"/>
    </inkml:brush>
  </inkml:definitions>
  <inkml:trace contextRef="#ctx0" brushRef="#br0">54 0 4561,'2'1'3583,"29"19"2633,45 6-4655,98 20-1,-174-46-1564,0 0 0,0 0 0,0 1 0,0-1 0,0 0 0,0 0 0,0 0 0,0 0-1,0 0 1,0 0 0,-1 0 0,1 0 0,0 0 0,0 0 0,0 0 0,0 0 0,0 0 0,0 0 0,0 1 0,0-1 0,0 0 0,0 0 0,0 0 0,0 0-1,0 0 1,0 0 0,0 0 0,0 0 0,0 0 0,0 0 0,0 1 0,0-1 0,0 0 0,0 0 0,0 0 0,0 0 0,0 0 0,0 0 0,0 0-1,0 0 1,0 0 0,0 0 0,0 0 0,0 1 0,0-1 0,0 0 0,1 0 0,-1 0 0,0 0 0,0 0 0,0 0 0,0 0 0,0 0 0,0 0 0,0 0-1,0 0 1,0 0 0,0 0 0,0 0 0,0 0 0,1 0 0,-1 0 0,0 0 0,-13 6-619,-23 5-764,-135 20-5111,53-7 2066</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1.777"/>
    </inkml:context>
    <inkml:brush xml:id="br0">
      <inkml:brushProperty name="width" value="0.05" units="cm"/>
      <inkml:brushProperty name="height" value="0.05" units="cm"/>
      <inkml:brushProperty name="color" value="#AB008B"/>
    </inkml:brush>
  </inkml:definitions>
  <inkml:trace contextRef="#ctx0" brushRef="#br0">1 64 2673,'6'-2'7312,"22"-2"-4844,32 5-1281,-29 0-1325,0 0 0,0-2 0,0-1 1,0-2-1,0-1 0,52-16 0,-18-6-3759</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2.111"/>
    </inkml:context>
    <inkml:brush xml:id="br0">
      <inkml:brushProperty name="width" value="0.05" units="cm"/>
      <inkml:brushProperty name="height" value="0.05" units="cm"/>
      <inkml:brushProperty name="color" value="#AB008B"/>
    </inkml:brush>
  </inkml:definitions>
  <inkml:trace contextRef="#ctx0" brushRef="#br0">206 0 5377,'-2'9'6820,"-3"1"-3648,-16 19-2627,16-22 362,-60 69-185,47-58-589,1 1 0,1 1 1,1 0-1,-21 40 0,35-59-141,0 0 0,1 0 0,-1 0 0,1 0 0,-1 0 0,1 1 0,0-1 0,-1 0 0,1 0 0,0 0 0,0 1 0,0-1 0,0 0 0,0 0 0,0 1 0,0-1 0,0 0 0,1 0 0,-1 1 0,0-1 0,1 0 0,-1 0 0,1 0 0,-1 0 0,1 0 0,0 0 0,-1 0 0,2 2 0,1-1-35,-1 0 0,1-1 0,0 1 0,-1-1 0,1 1 0,0-1 0,0 0 0,0 0 0,0 0 1,0-1-1,4 2 0,6-1-87,-1 0 1,1-1 0,-1 0 0,1-1-1,14-2 1,-8-1 196,-1 0 0,0-1 0,1-2 0,-2 1 0,1-2 0,-1 0 0,0-2 0,-1 1 0,18-15 0,-37 29 80,1 1 0,0-1 1,0 1-1,0-1 0,1 1 1,-1 0-1,1 0 0,1 0 1,-1 0-1,1-1 0,0 1 1,1 9-1,-1 0-1300,0 0-1,-1 0 1,-4 17 0,-12 22-5255</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2.764"/>
    </inkml:context>
    <inkml:brush xml:id="br0">
      <inkml:brushProperty name="width" value="0.05" units="cm"/>
      <inkml:brushProperty name="height" value="0.05" units="cm"/>
      <inkml:brushProperty name="color" value="#AB008B"/>
    </inkml:brush>
  </inkml:definitions>
  <inkml:trace contextRef="#ctx0" brushRef="#br0">0 41 8626,'0'-3'4985,"3"3"-3009,7 0-991,2 3-585,11 5-232,5 1 56,17-3-136,6-4 112,9-2-192,3-2-8,1-4-328,-7-6-1353,-6 1-2368,16-23-4368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3.107"/>
    </inkml:context>
    <inkml:brush xml:id="br0">
      <inkml:brushProperty name="width" value="0.05" units="cm"/>
      <inkml:brushProperty name="height" value="0.05" units="cm"/>
      <inkml:brushProperty name="color" value="#AB008B"/>
    </inkml:brush>
  </inkml:definitions>
  <inkml:trace contextRef="#ctx0" brushRef="#br0">102 0 10322,'0'9'4169,"-6"5"-3353,2 15 240,-2 8-7,-4 9-161,1 5-480,-1 6-312,1 1 72,3-1-168,-4-9 0,4 1-632,2-9-688,1-6-1385,-16 12-2376</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3.443"/>
    </inkml:context>
    <inkml:brush xml:id="br0">
      <inkml:brushProperty name="width" value="0.05" units="cm"/>
      <inkml:brushProperty name="height" value="0.05" units="cm"/>
      <inkml:brushProperty name="color" value="#AB008B"/>
    </inkml:brush>
  </inkml:definitions>
  <inkml:trace contextRef="#ctx0" brushRef="#br0">0 60 11338,'0'0'4641,"0"0"-2360,4-3-1033,-1 3-504,0-3-648,6 3-96,10-5-384,20-7-568,11 4-1144,103-21-3218</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3.795"/>
    </inkml:context>
    <inkml:brush xml:id="br0">
      <inkml:brushProperty name="width" value="0.05" units="cm"/>
      <inkml:brushProperty name="height" value="0.05" units="cm"/>
      <inkml:brushProperty name="color" value="#AB008B"/>
    </inkml:brush>
  </inkml:definitions>
  <inkml:trace contextRef="#ctx0" brushRef="#br0">1 0 8250,'3'0'5673,"-3"0"-3721,6 0-127,-2 0-649,-1 0-384,-3 3-600,6 0-128,4 3 32,5-1-96,8 4-208,-1-6-880,0 0-1689,16 11-6633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7.318"/>
    </inkml:context>
    <inkml:brush xml:id="br0">
      <inkml:brushProperty name="width" value="0.05" units="cm"/>
      <inkml:brushProperty name="height" value="0.05" units="cm"/>
    </inkml:brush>
  </inkml:definitions>
  <inkml:trace contextRef="#ctx0" brushRef="#br0">1 0 7001,'0'0'2750,"6"1"3277,24 4-5388,8 3-465,-1-2 0,1-1-1,-1-2 1,1-2 0,0-1 0,63-9 0,87 1-2001,-185 8 1572,-1 0 67,-1 0-1,1 0 0,-1 0 1,1 0-1,-1 0 1,1 0-1,-1 0 1,1 0-1,-1 0 1,1 1-1,-1-1 1,1 1-1,-1-1 1,0 1-1,1-1 1,-1 1-1,0 0 1,1 0-1,-1 0 1,2 1-1,-14 20-4130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3.862"/>
    </inkml:context>
    <inkml:brush xml:id="br0">
      <inkml:brushProperty name="width" value="0.05" units="cm"/>
      <inkml:brushProperty name="height" value="0.05" units="cm"/>
      <inkml:brushProperty name="color" value="#0000FF"/>
    </inkml:brush>
  </inkml:definitions>
  <inkml:trace contextRef="#ctx0" brushRef="#br0">11 1 8986,'-3'0'3809,"3"0"-2833,0 0-392,0 0-584,0 3-120,-3 0-2112,-1 17-5626</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4.127"/>
    </inkml:context>
    <inkml:brush xml:id="br0">
      <inkml:brushProperty name="width" value="0.05" units="cm"/>
      <inkml:brushProperty name="height" value="0.05" units="cm"/>
      <inkml:brushProperty name="color" value="#AB008B"/>
    </inkml:brush>
  </inkml:definitions>
  <inkml:trace contextRef="#ctx0" brushRef="#br0">0 1 1656,'7'0'8234,"-1"0"-6385,13 0-1217,6 2-80,7 1 16,13 0 128,6 0-504,3-3 0,-4-3-192,4 3-8,-3-3-1144,32 0-3665</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4.463"/>
    </inkml:context>
    <inkml:brush xml:id="br0">
      <inkml:brushProperty name="width" value="0.05" units="cm"/>
      <inkml:brushProperty name="height" value="0.05" units="cm"/>
      <inkml:brushProperty name="color" value="#AB008B"/>
    </inkml:brush>
  </inkml:definitions>
  <inkml:trace contextRef="#ctx0" brushRef="#br0">1 1 7530,'0'3'4473,"3"2"-3297,-3 1-120,3 0 8,0 5-448,-3-8-200,0 0-303,3-3-113,0 3-761,7-3-2023,12 0-5978</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4.808"/>
    </inkml:context>
    <inkml:brush xml:id="br0">
      <inkml:brushProperty name="width" value="0.05" units="cm"/>
      <inkml:brushProperty name="height" value="0.05" units="cm"/>
      <inkml:brushProperty name="color" value="#AB008B"/>
    </inkml:brush>
  </inkml:definitions>
  <inkml:trace contextRef="#ctx0" brushRef="#br0">468 1 7770,'-33'4'6701,"-16"11"-4295,-2 1-1801,-119 29-861,139-35-505,2 1-1,-1 2 1,-41 24-1,71-37 752,-1 0 0,1 0-1,0 0 1,0 0 0,0 0-1,-1 1 1,1-1-1,0 0 1,0 0 0,0 0-1,0 0 1,-1 0 0,1 1-1,0-1 1,0 0-1,0 0 1,0 0 0,0 0-1,0 1 1,0-1 0,-1 0-1,1 0 1,0 0 0,0 1-1,0-1 1,0 0-1,0 0 1,0 0 0,0 1-1,0-1 1,0 0 0,0 0-1,0 0 1,0 1 0,0-1-1,0 0 1,0 0-1,1 0 1,-1 1 0,0-1-1,0 0 1,0 0 0,0 0-1,0 0 1,0 1-1,0-1 1,1 0 0,-1 0-1,0 0 1,0 0 0,0 0-1,0 1 1,1-1 0,-1 0-1,0 0 1,0 0-1,0 0 1,0 0 0,1 0-1,-1 0 1,0 0 0,0 0-1,1 0 1,24 7 356,29 0 326,173-1-118,-234-3-468,0 1 1,-1 0-1,1 0 1,1 1 0,-1 0-1,1 0 1,-1 0 0,1 1-1,-7 9 1,-4 1-41,-10 9-56,2 2 0,1 0 0,1 1 0,1 1 0,-20 37 0,40-63-20,1-1 0,-1 0 0,1 1 0,0-1 0,0 1 0,0-1 0,0 1 0,0 0 0,1-1 0,-1 1 0,1 0 0,-1-1 0,1 1 0,0 0 0,0 0 0,1-1 0,-1 1 0,0 0 0,1-1 0,1 5 0,-1-5-3,1 0-1,-1 0 1,1 0-1,0 0 1,0 0 0,0-1-1,-1 1 1,2 0-1,-1-1 1,0 1-1,0-1 1,0 0-1,1 0 1,-1 0 0,1 0-1,-1 0 1,4 0-1,7 2-381,0-1 0,0-1-1,0 0 1,1-1 0,-1 0 0,23-4 0,-5-4-2932,15-12-3573</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5.142"/>
    </inkml:context>
    <inkml:brush xml:id="br0">
      <inkml:brushProperty name="width" value="0.05" units="cm"/>
      <inkml:brushProperty name="height" value="0.05" units="cm"/>
      <inkml:brushProperty name="color" value="#AB008B"/>
    </inkml:brush>
  </inkml:definitions>
  <inkml:trace contextRef="#ctx0" brushRef="#br0">347 1 10154,'-6'0'4521,"-4"11"-2865,-12 1-407,-13 11-417,-3 2-472,-3 4-184,3 2-176,-1-2 0,14-3-272,0-6-776,2 0-1865,-21 5-6265</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5.480"/>
    </inkml:context>
    <inkml:brush xml:id="br0">
      <inkml:brushProperty name="width" value="0.05" units="cm"/>
      <inkml:brushProperty name="height" value="0.05" units="cm"/>
      <inkml:brushProperty name="color" value="#AB008B"/>
    </inkml:brush>
  </inkml:definitions>
  <inkml:trace contextRef="#ctx0" brushRef="#br0">0 1 7978,'0'0'5857,"0"0"-3481,0 3-783,4-3-393,-4 0-552,3 0-240,6 2-392,10 4 80,10 3-40,22-1-8,12 7-48,23-7-912,6-2-2081,162-6-8289</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5.811"/>
    </inkml:context>
    <inkml:brush xml:id="br0">
      <inkml:brushProperty name="width" value="0.05" units="cm"/>
      <inkml:brushProperty name="height" value="0.05" units="cm"/>
      <inkml:brushProperty name="color" value="#AB008B"/>
    </inkml:brush>
  </inkml:definitions>
  <inkml:trace contextRef="#ctx0" brushRef="#br0">0 0 2953,'0'0'8649,"3"0"-6248,-3 0-697,4 0-791,-1 0-217,6 3-384,7 3 184,13 5-32,12 4-104,23-1-48,12-6-168,3 1-144,7-9-264,-3 0-528,-14-3-1641,33-8-3384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6.144"/>
    </inkml:context>
    <inkml:brush xml:id="br0">
      <inkml:brushProperty name="width" value="0.05" units="cm"/>
      <inkml:brushProperty name="height" value="0.05" units="cm"/>
      <inkml:brushProperty name="color" value="#AB008B"/>
    </inkml:brush>
  </inkml:definitions>
  <inkml:trace contextRef="#ctx0" brushRef="#br0">17 1 9210,'0'0'4193,"-3"0"-2129,3 3-687,-3 2-801,-1 4-344,1 0-176,0 8 80,3-9-136,0 4-776,6 2-1953,23 3-3768</inkml:trace>
  <inkml:trace contextRef="#ctx0" brushRef="#br0" timeOffset="1">246 24 6033,'-7'3'3633,"4"-1"-2505,-6 10 601,-7-4-193,3 1-480,-3 8-984,3-3-72,4 4-1168,-1-7-1144,17 12-5970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6.474"/>
    </inkml:context>
    <inkml:brush xml:id="br0">
      <inkml:brushProperty name="width" value="0.05" units="cm"/>
      <inkml:brushProperty name="height" value="0.05" units="cm"/>
      <inkml:brushProperty name="color" value="#AB008B"/>
    </inkml:brush>
  </inkml:definitions>
  <inkml:trace contextRef="#ctx0" brushRef="#br0">318 1 9314,'-6'0'4169,"-10"8"-2969,-13 1-752,-12 5-352,-3 3-96,-1-3-352,-92 32-1408</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6.810"/>
    </inkml:context>
    <inkml:brush xml:id="br0">
      <inkml:brushProperty name="width" value="0.05" units="cm"/>
      <inkml:brushProperty name="height" value="0.05" units="cm"/>
      <inkml:brushProperty name="color" value="#AB008B"/>
    </inkml:brush>
  </inkml:definitions>
  <inkml:trace contextRef="#ctx0" brushRef="#br0">80 1 11298,'0'5'2177,"-6"4"-1161,0 14 808,-10 0-359,3 3-777,0 2-376,1 1-304,5 2-8,1-5-776,6-3-1865,16 25-4248</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7.140"/>
    </inkml:context>
    <inkml:brush xml:id="br0">
      <inkml:brushProperty name="width" value="0.05" units="cm"/>
      <inkml:brushProperty name="height" value="0.05" units="cm"/>
      <inkml:brushProperty name="color" value="#AB008B"/>
    </inkml:brush>
  </inkml:definitions>
  <inkml:trace contextRef="#ctx0" brushRef="#br0">1 1 6689,'6'0'4441,"3"3"-2520,10-1 263,16 7-247,10 0-801,6-1-200,3 1-224,6 5-200,4-3-400,2 4-8,-2-7-104,-4-2-120,-6 0-728,-3-1-1544,32 4-2505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5.576"/>
    </inkml:context>
    <inkml:brush xml:id="br0">
      <inkml:brushProperty name="width" value="0.05" units="cm"/>
      <inkml:brushProperty name="height" value="0.05" units="cm"/>
      <inkml:brushProperty name="color" value="#0000FF"/>
    </inkml:brush>
  </inkml:definitions>
  <inkml:trace contextRef="#ctx0" brushRef="#br0">550 0 4033,'-39'42'11015,"-26"40"-7549,-43 49-4139,21-37 679,-18 19-1534,23-38-3016,19-23 403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8:57.481"/>
    </inkml:context>
    <inkml:brush xml:id="br0">
      <inkml:brushProperty name="width" value="0.05" units="cm"/>
      <inkml:brushProperty name="height" value="0.05" units="cm"/>
      <inkml:brushProperty name="color" value="#AB008B"/>
    </inkml:brush>
  </inkml:definitions>
  <inkml:trace contextRef="#ctx0" brushRef="#br0">172 0 3713,'19'4'9579,"13"9"-8874,-9-3-267,142 38 1351,-8-3-47,-135-33-1552,-22-12-180,1 0 0,-1 0 0,0 0 1,0 1-1,0-1 0,1 0 1,-1 1-1,0-1 0,0 0 1,0 1-1,0-1 0,0 0 0,0 0 1,1 1-1,-1-1 0,0 0 1,0 1-1,0-1 0,0 1 1,0-1-1,0 0 0,0 1 0,0-1 1,-1 0-1,1 1 0,0-1 1,0 0-1,0 0 0,0 1 1,0-1-1,0 0 0,-1 1 1,1-1-1,0 1 0,-4 2 61,0-1 1,0 1-1,0-1 0,0 1 1,0-1-1,-1 0 0,-8 2 1,-205 59-964,49-31-3956,7-8-1530</inkml:trace>
  <inkml:trace contextRef="#ctx0" brushRef="#br0" timeOffset="1">216 169 10050,'0'3'4585,"3"8"-2688,0 3-161,7 9-776,-4 9-176,7-1-520,6 9 0,10 0-264,12-3-96,10 3-648,6-8-1712,111 22-5938</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0.025"/>
    </inkml:context>
    <inkml:brush xml:id="br0">
      <inkml:brushProperty name="width" value="0.05" units="cm"/>
      <inkml:brushProperty name="height" value="0.05" units="cm"/>
      <inkml:brushProperty name="color" value="#AB008B"/>
    </inkml:brush>
  </inkml:definitions>
  <inkml:trace contextRef="#ctx0" brushRef="#br0">41 1 7730,'0'0'5953,"4"3"-4073,-4 2-1136,0 7-287,0 8 287,-4 8 72,1 1-552,-3 8 64,-4-3-248,4-5 80,0 0-160,-1-7 16,4 1-16,3-6-704,3 1-1328,1 7-2922</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0.375"/>
    </inkml:context>
    <inkml:brush xml:id="br0">
      <inkml:brushProperty name="width" value="0.05" units="cm"/>
      <inkml:brushProperty name="height" value="0.05" units="cm"/>
      <inkml:brushProperty name="color" value="#AB008B"/>
    </inkml:brush>
  </inkml:definitions>
  <inkml:trace contextRef="#ctx0" brushRef="#br0">1 1 1128,'4'5'12182,"6"3"-7013,-1-1-5181,1 0 1,0-1 0,1 0-1,0 0 1,17 6 0,14-3-615,67 7 1,-84-14-1193,0-2-1,32-3 1,5-7-2573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0.761"/>
    </inkml:context>
    <inkml:brush xml:id="br0">
      <inkml:brushProperty name="width" value="0.05" units="cm"/>
      <inkml:brushProperty name="height" value="0.05" units="cm"/>
      <inkml:brushProperty name="color" value="#AB008B"/>
    </inkml:brush>
  </inkml:definitions>
  <inkml:trace contextRef="#ctx0" brushRef="#br0">151 4 2953,'-1'-3'8985,"0"2"-4148,-4 6-2021,-4 9-3482,-69 231 1745,29-78-3167,41-136-662,9 17-1926</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1.343"/>
    </inkml:context>
    <inkml:brush xml:id="br0">
      <inkml:brushProperty name="width" value="0.05" units="cm"/>
      <inkml:brushProperty name="height" value="0.05" units="cm"/>
      <inkml:brushProperty name="color" value="#AB008B"/>
    </inkml:brush>
  </inkml:definitions>
  <inkml:trace contextRef="#ctx0" brushRef="#br0">60 32 7354,'-20'9'7758,"1"13"-5459,16-18-2217,1-1 0,-1 1 0,1 0 0,0 0 0,0 0 0,1 1 0,-1-1 0,1 0 0,-2 9 0,4-12-77,0 0 1,-1 0-1,1 0 1,0 0 0,0 0-1,0 0 1,-1-1-1,1 1 1,0 0 0,0 0-1,0-1 1,0 1-1,0 0 1,1-1 0,-1 1-1,0-1 1,0 0-1,0 1 1,0-1 0,0 0-1,1 0 1,-1 0-1,0 0 1,0 0 0,1 0-1,-1 0 1,2 0 0,39-2-303,16-12-295,-56 13 588,1 0 1,-1 0-1,1 0 0,-1 0 0,0-1 0,0 1 0,0-1 1,1 0-1,-1 0 0,-1 1 0,1-1 0,0-1 0,0 1 0,-1 0 1,1 0-1,-1-1 0,0 1 0,0 0 0,2-5 0,-3 6 38,-1-1-1,1 0 1,-1 0-1,1 0 1,-1 1 0,0-1-1,1 0 1,-1 1-1,0-1 1,0 0-1,0 1 1,0-1-1,-1 1 1,1-1-1,0 1 1,-1 0-1,1 0 1,0 0-1,-1-1 1,0 1-1,1 1 1,-3-2-1,-38-21-1281,28 19-925,-11-4-1797</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5.826"/>
    </inkml:context>
    <inkml:brush xml:id="br0">
      <inkml:brushProperty name="width" value="0.05" units="cm"/>
      <inkml:brushProperty name="height" value="0.05" units="cm"/>
      <inkml:brushProperty name="color" value="#AB008B"/>
    </inkml:brush>
  </inkml:definitions>
  <inkml:trace contextRef="#ctx0" brushRef="#br0">4 12 11370,'0'-3'3881,"0"3"-1616,-3-3-249,3 0-528,0 3-679,3 0-545,-3 0 72,0 0-168,0 0 24,3 0-144,-3 0-96,0 0 24,3-3-640,4 3-953,-4 3-2375,7 11-3714</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6.157"/>
    </inkml:context>
    <inkml:brush xml:id="br0">
      <inkml:brushProperty name="width" value="0.05" units="cm"/>
      <inkml:brushProperty name="height" value="0.05" units="cm"/>
      <inkml:brushProperty name="color" value="#AB008B"/>
    </inkml:brush>
  </inkml:definitions>
  <inkml:trace contextRef="#ctx0" brushRef="#br0">14 3 10402,'0'-3'5521,"0"3"-3688,0 0-825,-3 0-512,3 0 328,0 0-440,0 0-368,-4 0-16,4 0-832,0 6-1352,-6 20-5770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7.364"/>
    </inkml:context>
    <inkml:brush xml:id="br0">
      <inkml:brushProperty name="width" value="0.05" units="cm"/>
      <inkml:brushProperty name="height" value="0.05" units="cm"/>
      <inkml:brushProperty name="color" value="#AB008B"/>
    </inkml:brush>
  </inkml:definitions>
  <inkml:trace contextRef="#ctx0" brushRef="#br0">0 211 9762,'2'-1'7429,"2"-2"-3431,24-18-2650,163-165-4073,-196 195 2680,0-1 1,0 1-1,1 0 0,0 0 0,1 1 1,0-1-1,-3 19 0,-1-4 91,-3 13 110,-3 3-52,1 0 0,2 0 0,3 1 0,1 0 0,1 1 0,2 47 0,3-65-246,0-3-1765,1-14-2769,-4-18 507</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7.844"/>
    </inkml:context>
    <inkml:brush xml:id="br0">
      <inkml:brushProperty name="width" value="0.05" units="cm"/>
      <inkml:brushProperty name="height" value="0.05" units="cm"/>
      <inkml:brushProperty name="color" value="#AB008B"/>
    </inkml:brush>
  </inkml:definitions>
  <inkml:trace contextRef="#ctx0" brushRef="#br0">103 18 7866,'7'-4'9663,"11"-4"-9029,1 5-748,-1 1 1,1 1 0,24 2-1,-36-1 65,-1 1 0,1-1-1,0 1 1,0 1 0,-1-1-1,1 1 1,0 0-1,-1 1 1,0-1 0,0 1-1,0 1 1,6 3 0,-11-6 35,0 0 1,0 0 0,-1-1-1,1 1 1,-1 0-1,1 0 1,-1 0 0,1 0-1,-1 0 1,1 0 0,-1 0-1,0 0 1,0 0 0,1 0-1,-1 0 1,0 0-1,0 0 1,0 0 0,0 0-1,0 0 1,0 0 0,0 0-1,-1 0 1,1 1 0,-17 29 74,-29 16 513,33-39-564,1 0 0,-2-1 0,1 0 0,-1-1 0,0-1 0,0 0 0,0-1 0,-1 0 1,0-1-1,0-1 0,1 0 0,-17-1 0,29 0-165,0-1 0,0 0 1,0 0-1,-1 0 0,1 0 1,0-1-1,0 1 0,0 0 0,0-1 1,0 1-1,0-1 0,0 0 1,0 0-1,1 1 0,-1-1 1,0-1-1,0 1 0,1 0 0,-1 0 1,0-1-1,1 1 0,0-1 1,-1 1-1,1-1 0,0 1 1,-2-4-1,-9-47-6239</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8.280"/>
    </inkml:context>
    <inkml:brush xml:id="br0">
      <inkml:brushProperty name="width" value="0.05" units="cm"/>
      <inkml:brushProperty name="height" value="0.05" units="cm"/>
      <inkml:brushProperty name="color" value="#AB008B"/>
    </inkml:brush>
  </inkml:definitions>
  <inkml:trace contextRef="#ctx0" brushRef="#br0">1 4 5713,'0'-3'4057,"0"3"-1824,0 0 231,0 0-656,0 0-807,0 0-729,3 0-80,0 3-184,6-3-8,1 3-120,3 5-328,9-5-80,6 0-561,1 0-1047,38-9-2209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5.910"/>
    </inkml:context>
    <inkml:brush xml:id="br0">
      <inkml:brushProperty name="width" value="0.05" units="cm"/>
      <inkml:brushProperty name="height" value="0.05" units="cm"/>
      <inkml:brushProperty name="color" value="#0000FF"/>
    </inkml:brush>
  </inkml:definitions>
  <inkml:trace contextRef="#ctx0" brushRef="#br0">0-4 5825,'6'6'7353,"4"9"-3826,25 53-3911,-22-42 1289,106 179-229,-94-169-1837,47 52 1,-30-50-2385,27 17-3450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8.608"/>
    </inkml:context>
    <inkml:brush xml:id="br0">
      <inkml:brushProperty name="width" value="0.05" units="cm"/>
      <inkml:brushProperty name="height" value="0.05" units="cm"/>
      <inkml:brushProperty name="color" value="#AB008B"/>
    </inkml:brush>
  </inkml:definitions>
  <inkml:trace contextRef="#ctx0" brushRef="#br0">1 3 8362,'0'-3'5585,"3"3"-3977,-3 0-1056,0 0-384,3 0 529,-3 3-385,6-3-312,4 3-480,12 0-1,10 0-223,9-3-1672,61 11-3986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8.964"/>
    </inkml:context>
    <inkml:brush xml:id="br0">
      <inkml:brushProperty name="width" value="0.05" units="cm"/>
      <inkml:brushProperty name="height" value="0.05" units="cm"/>
      <inkml:brushProperty name="color" value="#AB008B"/>
    </inkml:brush>
  </inkml:definitions>
  <inkml:trace contextRef="#ctx0" brushRef="#br0">16 1 3057,'-3'0'9234,"3"0"-5314,-3 0-2047,0 3-841,3-3-264,0 0-592,-7 0-24,7 0-152,0 0-192,0 3-968,0 5-2497,10 24-6009</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09.548"/>
    </inkml:context>
    <inkml:brush xml:id="br0">
      <inkml:brushProperty name="width" value="0.05" units="cm"/>
      <inkml:brushProperty name="height" value="0.05" units="cm"/>
      <inkml:brushProperty name="color" value="#AB008B"/>
    </inkml:brush>
  </inkml:definitions>
  <inkml:trace contextRef="#ctx0" brushRef="#br0">99 1 8426,'-3'0'4385,"3"0"-3017,0 0 792,-3 0-527,6 0-601,-3 0-608,0 0 32,-3 3-168,0-3-96,0 8-192,-7 12 0,-6 0 64,3 14-56,-2 1-16,2 2-32,3 6-760,1-3-1616,18 46-3594</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10.294"/>
    </inkml:context>
    <inkml:brush xml:id="br0">
      <inkml:brushProperty name="width" value="0.05" units="cm"/>
      <inkml:brushProperty name="height" value="0.05" units="cm"/>
      <inkml:brushProperty name="color" value="#AB008B"/>
    </inkml:brush>
  </inkml:definitions>
  <inkml:trace contextRef="#ctx0" brushRef="#br0">67 1 6857,'0'0'5170,"0"0"-3154,-3 0-296,3 3-711,-3-1-361,-3 7-448,-4 8 8,-2 3-128,-1 0-72,3-3-8,4 3-168,3-5-1048,3 2-1721,9 9-6057</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10.743"/>
    </inkml:context>
    <inkml:brush xml:id="br0">
      <inkml:brushProperty name="width" value="0.05" units="cm"/>
      <inkml:brushProperty name="height" value="0.05" units="cm"/>
      <inkml:brushProperty name="color" value="#AB008B"/>
    </inkml:brush>
  </inkml:definitions>
  <inkml:trace contextRef="#ctx0" brushRef="#br0">10 3 4049,'0'0'4801,"-3"0"-1736,3-3-705,0 6-800,0-3-671,0 0-265,0 0-384,0 6-152,0-1-88,-3 13 0,3-4-8,-3 6-320,6-3-1425,6 26-4376</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11.613"/>
    </inkml:context>
    <inkml:brush xml:id="br0">
      <inkml:brushProperty name="width" value="0.05" units="cm"/>
      <inkml:brushProperty name="height" value="0.05" units="cm"/>
      <inkml:brushProperty name="color" value="#AB008B"/>
    </inkml:brush>
  </inkml:definitions>
  <inkml:trace contextRef="#ctx0" brushRef="#br0">35 1 5809,'0'0'3753,"-3"0"-2153,3 0-87,-3 0 367,3 0 249,0 5-785,-3-5-888,3 3-336,0 3-112,-4 0 104,1 8-104,3 0-16,-6 0-328,6 6-840,-13 26-2833</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12.179"/>
    </inkml:context>
    <inkml:brush xml:id="br0">
      <inkml:brushProperty name="width" value="0.05" units="cm"/>
      <inkml:brushProperty name="height" value="0.05" units="cm"/>
      <inkml:brushProperty name="color" value="#AB008B"/>
    </inkml:brush>
  </inkml:definitions>
  <inkml:trace contextRef="#ctx0" brushRef="#br0">86 3 4225,'0'-3'2945,"-3"3"-209,3 0 177,-3 0-977,3 3-1072,-4 0-736,-2 3 80,0 0 321,-7 8-137,0 0-280,4-2 0,2 8-112,1-6-48,0 6-1273,-4 37-2503</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49.532"/>
    </inkml:context>
    <inkml:brush xml:id="br0">
      <inkml:brushProperty name="width" value="0.05" units="cm"/>
      <inkml:brushProperty name="height" value="0.05" units="cm"/>
      <inkml:brushProperty name="color" value="#E71224"/>
    </inkml:brush>
  </inkml:definitions>
  <inkml:trace contextRef="#ctx0" brushRef="#br0">589 6 10138,'0'0'5440,"3"-6"1624,-2 15-6985,-1 0 0,0-1 0,-1 1 0,0 0 0,0-1 0,-1 1 1,0-1-1,0 1 0,-5 10 0,4-11-11,-6 18-9,-2-1 0,-1 0 0,0-1 1,-2 0-1,-1 0 0,-25 28 0,-118 120 247,138-153-428,0-1-1,-26 18 0,40-31 92,-1-1-1,1 0 1,-1 0-1,0-1 1,0 1-1,-1-2 1,1 1-1,0-1 1,-1 0-1,0 0 1,1-1-1,-12 0 1,15-1 5,-1-1 1,1 0 0,-1-1-1,1 1 1,0-1 0,0 0-1,0 0 1,0 0 0,0 0-1,0-1 1,1 0 0,-1 1-1,1-1 1,-1-1 0,1 1-1,0 0 1,1-1 0,-1 1-1,0-1 1,1 0-1,0 0 1,0 0 0,0 0-1,-1-6 1,-3-5-97,1 0 0,1-1-1,0 0 1,1 1 0,-1-24 0,3 21 56,1-1 0,1 0 0,0 1 0,2-1 0,7-31 0,-7 41 48,-1 0 0,2 1 1,-1-1-1,1 1 1,1-1-1,-1 1 1,1 0-1,1 1 1,-1-1-1,2 1 1,-1 0-1,1 1 1,8-8-1,-12 13 16,-1 0-1,1 0 1,-1 0-1,1 1 0,0-1 1,-1 1-1,1 0 1,-1 0-1,1-1 1,0 2-1,-1-1 0,1 0 1,0 0-1,-1 1 1,1 0-1,-1-1 1,1 1-1,-1 0 0,1 0 1,-1 0-1,3 2 1,2 1 52,0-1 0,-1 1 0,0 1 0,0-1 0,0 1 0,6 6 0,7 13 143,-1 2-1,-1 0 1,-1 1 0,14 33 0,-19-35-138,2 0 0,1-1 0,0 0 0,2-1 1,30 35-1,-39-52-201,0 0 0,0 0 1,0 0-1,0-1 1,1 0-1,0-1 1,0 1-1,11 3 1,-9-5-565,0 0 1,1-1 0,-1 0 0,1-1 0,13 1-1,113-9-9626</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0.312"/>
    </inkml:context>
    <inkml:brush xml:id="br0">
      <inkml:brushProperty name="width" value="0.05" units="cm"/>
      <inkml:brushProperty name="height" value="0.05" units="cm"/>
      <inkml:brushProperty name="color" value="#E71224"/>
    </inkml:brush>
  </inkml:definitions>
  <inkml:trace contextRef="#ctx0" brushRef="#br0">0 4 8082,'0'0'7137,"0"-3"-4328,0 3-889,4 0-848,-4 3-183,3 8-505,0 12-96,0 8 96,3 12-64,-2 0-104,-1 6-208,3-9 16,-3 0 32,7-9-112,-4 1-592,4-7-688,-4-7-1425,10 10-3176</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0.666"/>
    </inkml:context>
    <inkml:brush xml:id="br0">
      <inkml:brushProperty name="width" value="0.05" units="cm"/>
      <inkml:brushProperty name="height" value="0.05" units="cm"/>
      <inkml:brushProperty name="color" value="#E71224"/>
    </inkml:brush>
  </inkml:definitions>
  <inkml:trace contextRef="#ctx0" brushRef="#br0">1 0 8218,'59'13'11618,"57"6"-11599,-82-15-10,0 2-1,-1 1 1,38 13 0,-68-20-12,-1 1 1,0-1 0,0 1 0,0 0-1,0 0 1,0 0 0,0 0 0,-1 0 0,1 0-1,0 0 1,0 1 0,-1-1 0,1 1-1,-1-1 1,1 1 0,-1 0 0,0-1 0,1 1-1,-1 0 1,0 0 0,0 0 0,0 0-1,-1 0 1,1 0 0,0 0 0,-1 0-1,1 5 1,-2-3-5,0 1 1,0-1-1,0 1 0,0-1 0,-1 0 0,0 0 1,0 1-1,0-1 0,-1-1 0,1 1 0,-1 0 1,-4 5-1,-6 6-487,-1 0 0,0-1 0,-1-1 1,0 0-1,-1-1 0,-18 10 0,-69 41-3393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6.297"/>
    </inkml:context>
    <inkml:brush xml:id="br0">
      <inkml:brushProperty name="width" value="0.05" units="cm"/>
      <inkml:brushProperty name="height" value="0.05" units="cm"/>
      <inkml:brushProperty name="color" value="#0000FF"/>
    </inkml:brush>
  </inkml:definitions>
  <inkml:trace contextRef="#ctx0" brushRef="#br0">1 0 4985,'3'0'4609,"-3"0"-3001,3 0-263,0 3-217,1-3-304,2 6-136,3 3-80,7-1-80,3 1-391,4-4 87,2-2-216,4 0-8,-4-3-280,7 0-1193,-10-3-2216,19-20-4136</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0.996"/>
    </inkml:context>
    <inkml:brush xml:id="br0">
      <inkml:brushProperty name="width" value="0.05" units="cm"/>
      <inkml:brushProperty name="height" value="0.05" units="cm"/>
      <inkml:brushProperty name="color" value="#E71224"/>
    </inkml:brush>
  </inkml:definitions>
  <inkml:trace contextRef="#ctx0" brushRef="#br0">0 6 9074,'0'0'5529,"0"0"-3208,3-2-801,-3 2-472,3 0-560,1 0-224,2-3-264,7 6 8,12-3-16,4 0-184,2 0-600,-5 0-1296,6 14-2561</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1.344"/>
    </inkml:context>
    <inkml:brush xml:id="br0">
      <inkml:brushProperty name="width" value="0.05" units="cm"/>
      <inkml:brushProperty name="height" value="0.05" units="cm"/>
      <inkml:brushProperty name="color" value="#E71224"/>
    </inkml:brush>
  </inkml:definitions>
  <inkml:trace contextRef="#ctx0" brushRef="#br0">1 34 10306,'3'-2'4785,"3"2"-3008,7-6-409,3 3-576,3-6-152,7 7-568,-1-1-72,10-3-24,-3 3-1072,25 3-3033</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1.681"/>
    </inkml:context>
    <inkml:brush xml:id="br0">
      <inkml:brushProperty name="width" value="0.05" units="cm"/>
      <inkml:brushProperty name="height" value="0.05" units="cm"/>
      <inkml:brushProperty name="color" value="#E71224"/>
    </inkml:brush>
  </inkml:definitions>
  <inkml:trace contextRef="#ctx0" brushRef="#br0">1 32 12619,'89'-5'6831,"3"-5"-5675,97-5-1835,-187 14 669,-1 1 0,0 0 0,1 0 0,-1 0 0,0 0 0,1 0 1,-1 0-1,0 0 0,1 1 0,-1-1 0,0 0 0,1 1 0,-1-1 0,0 1 0,0 0 0,0-1 0,1 1 1,-1 0-1,0-1 0,0 1 0,0 0 0,0 0 0,0 0 0,0 0 0,-1 0 0,1 0 0,0 0 0,0 0 0,-1 1 1,1-1-1,-1 0 0,1 0 0,-1 1 0,1-1 0,-1 0 0,0 0 0,0 1 0,0-1 0,1 0 0,-1 1 1,0-1-1,-1 0 0,1 1 0,0-1 0,0 0 0,-1 1 0,1-1 0,0 0 0,-1 0 0,0 3 0,-4 8 15,0 1-1,-1-1 1,0 0-1,-9 11 0,11-15-18,-21 37-100,19-31-276,-2 1-1,0-2 1,0 1 0,-2-1-1,-18 21 1,101-116-1052,-59 71 1535,1 0-1,0 1 1,0 1-1,1 0 1,0 2-1,0-1 1,1 2-1,33-9 0,-42 15-835,-8 0 681,0 0 1,0 0 0,-1 0-1,1 0 1,0 0-1,0 0 1,0 0-1,0 0 1,0 0-1,0 0 1,0 0 0,0 1-1,0-1 1,0 0-1,-1 0 1,1 0-1,0 0 1,0 0 0,0 0-1,0 0 1,0 0-1,0 0 1,0 1-1,0-1 1,0 0-1,0 0 1,0 0 0,0 0-1,0 0 1,0 0-1,0 0 1,0 1-1,0-1 1,0 0-1,0 0 1,0 0 0,0 0-1,0 0 1,0 0-1,0 0 1,0 0-1,0 1 1,0-1-1,0 0 1,1 0 0,-1 0-1,0 0 1,0 0-1,0 0 1,0 0-1,0 0 1,0 0 0,0 0-1,0 0 1,0 0-1,0 1 1,1-1-1,-1 0 1,0 0-1,0 0 1,0 0 0,-23 14-6717</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2.028"/>
    </inkml:context>
    <inkml:brush xml:id="br0">
      <inkml:brushProperty name="width" value="0.05" units="cm"/>
      <inkml:brushProperty name="height" value="0.05" units="cm"/>
      <inkml:brushProperty name="color" value="#E71224"/>
    </inkml:brush>
  </inkml:definitions>
  <inkml:trace contextRef="#ctx0" brushRef="#br0">162 0 11450,'-3'0'4921,"3"0"-3672,0 9-265,-6 5-472,-4 6 352,-9 9-560,0 11-200,0-6-80,-3 0-24,6-8-608,0 0-1144,6-3-2281,-12-3-4177</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2.360"/>
    </inkml:context>
    <inkml:brush xml:id="br0">
      <inkml:brushProperty name="width" value="0.05" units="cm"/>
      <inkml:brushProperty name="height" value="0.05" units="cm"/>
      <inkml:brushProperty name="color" value="#E71224"/>
    </inkml:brush>
  </inkml:definitions>
  <inkml:trace contextRef="#ctx0" brushRef="#br0">1 1 9322,'0'0'5353,"0"0"-3048,3 2-497,-3 1-832,6 9-320,4 2-160,3 9 17,6 5-281,9-2-56,1 6-88,12 2-88,4 0-160,9-5-1449,85 8-2704</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5.381"/>
    </inkml:context>
    <inkml:brush xml:id="br0">
      <inkml:brushProperty name="width" value="0.05" units="cm"/>
      <inkml:brushProperty name="height" value="0.05" units="cm"/>
      <inkml:brushProperty name="color" value="#E71224"/>
    </inkml:brush>
  </inkml:definitions>
  <inkml:trace contextRef="#ctx0" brushRef="#br0">0 9 9370,'4'-7'9747,"6"6"-6515,17 6-5082,-14-2 2697,116 14-843,2-5 0,146-7 0,-47-20-2419,-198 12-245,-21 7-2029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5.712"/>
    </inkml:context>
    <inkml:brush xml:id="br0">
      <inkml:brushProperty name="width" value="0.05" units="cm"/>
      <inkml:brushProperty name="height" value="0.05" units="cm"/>
      <inkml:brushProperty name="color" value="#E71224"/>
    </inkml:brush>
  </inkml:definitions>
  <inkml:trace contextRef="#ctx0" brushRef="#br0">0 1 11258,'3'0'3937,"-3"0"-3217,3 3-119,-3 2-305,4 7 152,-4 5-368,3 9-80,-3 2-32,-3-2-2105,-4 22-3680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6.049"/>
    </inkml:context>
    <inkml:brush xml:id="br0">
      <inkml:brushProperty name="width" value="0.05" units="cm"/>
      <inkml:brushProperty name="height" value="0.05" units="cm"/>
      <inkml:brushProperty name="color" value="#E71224"/>
    </inkml:brush>
  </inkml:definitions>
  <inkml:trace contextRef="#ctx0" brushRef="#br0">52 3 4785,'1'0'9067,"2"-1"-4796,19-1-3454,277 5-994,-334 18-3115,-207 79-1961,142-61 5200,181-44 7277,-9 2-6578,-51 1-742,49-2 25,-65 4-319,-1 0 1,1 0 0,-1 0 0,1 1 0,0 0 0,-1 0 0,1 0 0,-1 1 0,0-1 0,1 1 0,5 3 0,4 15-6273</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6.547"/>
    </inkml:context>
    <inkml:brush xml:id="br0">
      <inkml:brushProperty name="width" value="0.05" units="cm"/>
      <inkml:brushProperty name="height" value="0.05" units="cm"/>
      <inkml:brushProperty name="color" value="#E71224"/>
    </inkml:brush>
  </inkml:definitions>
  <inkml:trace contextRef="#ctx0" brushRef="#br0">0 9 7898,'24'-8'9214,"23"9"-9312,-29 0 800,19 0-582,110 9 107,-132-8-250,-1 1 1,1 0 0,-1 1-1,0 1 1,0 0 0,0 1-1,21 12 1,-34-18-3,0 1 1,1 0-1,-1-1 1,0 1-1,0 0 1,0 0-1,0 0 1,0 0-1,0 0 1,0 0-1,0 0 1,0 0-1,0 0 1,-1 0-1,1 0 1,0 1-1,-1-1 0,1 0 1,-1 0-1,1 1 1,-1-1-1,0 0 1,1 3-1,-2-3 6,1 1 0,-1-1 0,1 0-1,-1 1 1,0-1 0,1 0 0,-1 0-1,0 1 1,0-1 0,0 0-1,0 0 1,0 0 0,0 0 0,0 0-1,0 0 1,-1-1 0,-2 3 0,-6 2-219,-2 0 0,1 0 0,-24 6 0,-2-2-1253,-60 9 1,86-17 1315,0 0 1,0 0 0,0-1 0,0-1 0,0 1 0,0-2-1,0 0 1,0 0 0,1-1 0,-15-6 0,24 9 211,0 0 0,1-1 0,-1 1 1,0 0-1,1-1 0,-1 1 1,0-1-1,1 1 0,-1-1 0,1 1 1,-1-1-1,1 0 0,-1 1 0,1-1 1,0 0-1,-1 1 0,1-1 0,0 0 1,-1 1-1,1-1 0,0 0 0,0 0 1,0 1-1,0-1 0,0 0 0,0 0 1,0 1-1,0-1 0,0 0 0,0 0 1,0 0-1,0 1 0,0-1 1,1 0-1,-1 1 0,0-1 0,1 0 1,-1 0-1,0 1 0,1-1 0,-1 1 1,1-1-1,-1 0 0,1 1 0,-1-1 1,1 1-1,-1-1 0,1 1 0,0-1 1,-1 1-1,1 0 0,0-1 0,1 0 1,36-24 486,-25 19-232,1 0 0,0 0 0,1 1 0,14-2 0,-24 5-232,1 1 0,-1 0 1,1 0-1,-1 1 0,1 0 0,-1 0 1,1 0-1,-1 0 0,1 1 0,-1 0 1,0 0-1,1 0 0,-1 1 0,6 3 0,-9-4-92,0 0 0,0 0-1,-1 1 1,1-1 0,-1 1-1,1 0 1,-1-1 0,0 1-1,0 0 1,1 0 0,-1 0-1,-1 0 1,1 0 0,0 0-1,0 0 1,-1 0 0,1 0-1,-1 0 1,1 0 0,-1 0-1,0 0 1,0 1 0,0-1-1,0 0 1,-1 0 0,1 0-1,0 0 1,-1 0 0,0 0-1,1 0 1,-1 0 0,0 0-1,0 0 1,0 0 0,0 0-1,-3 3 1,1 1-435,-1-1-1,1 0 1,-1 0-1,0 0 1,-1 0 0,1-1-1,-1 0 1,0 0 0,0 0-1,0 0 1,-1-1 0,-6 3-1,-30 6-3954</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6.877"/>
    </inkml:context>
    <inkml:brush xml:id="br0">
      <inkml:brushProperty name="width" value="0.05" units="cm"/>
      <inkml:brushProperty name="height" value="0.05" units="cm"/>
      <inkml:brushProperty name="color" value="#E71224"/>
    </inkml:brush>
  </inkml:definitions>
  <inkml:trace contextRef="#ctx0" brushRef="#br0">86 0 2497,'0'0'6502,"0"1"-3192,1 6-2583,5 49 1258,-3 0 0,-5 88 0,-25 114-2082,9-105-120,13-89-551,3-31-631,-2 1 0,-7 36 0,11-70 1329,0 0-1,0 1 1,-1-1-1,1 1 1,0-1-1,0 1 0,0-1 1,0 1-1,0-1 1,0 0-1,-1 1 1,1-1-1,0 1 1,0-1-1,-1 0 1,1 1-1,0-1 1,0 1-1,-1-1 0,1 0 1,0 0-1,-1 1 1,1-1-1,-1 0 1,1 0-1,0 1 1,-1-1-1,-18-5-2592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6.628"/>
    </inkml:context>
    <inkml:brush xml:id="br0">
      <inkml:brushProperty name="width" value="0.05" units="cm"/>
      <inkml:brushProperty name="height" value="0.05" units="cm"/>
      <inkml:brushProperty name="color" value="#0000FF"/>
    </inkml:brush>
  </inkml:definitions>
  <inkml:trace contextRef="#ctx0" brushRef="#br0">1 3 7474,'3'0'2560,"-3"-3"-1240,3 3-279,6 0-449,1 3 40,15 0-16,-2-3-136,8 0-376,1 3-104,0-3-824,47 2-3369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7.466"/>
    </inkml:context>
    <inkml:brush xml:id="br0">
      <inkml:brushProperty name="width" value="0.05" units="cm"/>
      <inkml:brushProperty name="height" value="0.05" units="cm"/>
      <inkml:brushProperty name="color" value="#E71224"/>
    </inkml:brush>
  </inkml:definitions>
  <inkml:trace contextRef="#ctx0" brushRef="#br0">23 1 8178,'1'3'9773,"3"27"-8493,-31 106-341,27-135-969,0 1-1,0-1 1,0 0 0,0 0 0,0 0 0,0 0 0,0 0 0,1 1 0,-1-1 0,0 0 0,1 0 0,-1 0 0,1 0-1,-1 0 1,1 0 0,0 0 0,-1 0 0,1 0 0,0-1 0,0 1 0,0 0 0,-1 0 0,1 0 0,0-1 0,0 1-1,0-1 1,0 1 0,0-1 0,0 1 0,0-1 0,0 1 0,1-1 0,-1 0 0,0 0 0,0 1 0,0-1 0,0 0-1,0 0 1,1 0 0,-1 0 0,2-1 0,61-5-238,-45 3 306,35-3 31,-24 5-105,0-3 0,0 0-1,-1-2 1,37-12 0,-66 18-39,1 0-1,-1 0 1,1 0-1,-1 0 1,1-1-1,-1 1 1,1 0-1,-1 0 1,1-1 0,-1 1-1,1 0 1,-1 0-1,1-1 1,-1 1-1,0-1 1,1 1-1,-1 0 1,0-1 0,1 1-1,-1-1 1,0 1-1,1-1 1,-1 1-1,0-1 1,0 1 0,0-1-1,1 1 1,-1-1-1,0 1 1,0-1-1,0 0 1,0 1-1,0-1 1,0 1 0,0-1-1,0 1 1,0-1-1,0 1 1,-1-1-1,1 1 1,0-1-1,0 1 1,-1-2 0,-20-21-4488</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7.799"/>
    </inkml:context>
    <inkml:brush xml:id="br0">
      <inkml:brushProperty name="width" value="0.05" units="cm"/>
      <inkml:brushProperty name="height" value="0.05" units="cm"/>
      <inkml:brushProperty name="color" value="#E71224"/>
    </inkml:brush>
  </inkml:definitions>
  <inkml:trace contextRef="#ctx0" brushRef="#br0">328 1 9938,'0'0'3825,"0"2"-1617,-3 4-359,0 6-441,-7 8-592,-9 5-288,-3 7-400,0-1-32,-7 3-96,4 1-80,-4 2-712,0 0-952,-6-3-1041,7-2-1512,-45 25-1192</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8.127"/>
    </inkml:context>
    <inkml:brush xml:id="br0">
      <inkml:brushProperty name="width" value="0.05" units="cm"/>
      <inkml:brushProperty name="height" value="0.05" units="cm"/>
      <inkml:brushProperty name="color" value="#E71224"/>
    </inkml:brush>
  </inkml:definitions>
  <inkml:trace contextRef="#ctx0" brushRef="#br0">1 42 7298,'45'-17'7079,"4"4"-3439,-31 9-3539,0 1 0,0 1 0,1 0 1,-1 2-1,1 0 0,-1 1 0,0 0 0,1 2 0,-1 0 0,28 10 0,-45-13-91,0 0 0,0 0 0,0 1-1,0-1 1,0 1 0,0-1 0,0 1-1,0-1 1,0 1 0,0 0 0,0 0-1,0-1 1,0 1 0,0 0 0,-1 0-1,1 0 1,0 0 0,-1 0 0,1 0-1,0 0 1,-1 0 0,1 0 0,-1 0-1,0 0 1,1 0 0,-1 0 0,0 0-1,0 1 1,0-1 0,0 0 0,0 2-1,-1 1 17,0-1-1,0 0 1,0 1-1,-1-1 1,1 0-1,-1 0 1,0 0-1,0 0 1,0 0-1,-4 4 1,-5 5 29,0-1 1,-1-1 0,-25 18-1,9-12-212,-48 18 0,21-9-1831,2 4-3963,35-15-147</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9:58.464"/>
    </inkml:context>
    <inkml:brush xml:id="br0">
      <inkml:brushProperty name="width" value="0.05" units="cm"/>
      <inkml:brushProperty name="height" value="0.05" units="cm"/>
      <inkml:brushProperty name="color" value="#E71224"/>
    </inkml:brush>
  </inkml:definitions>
  <inkml:trace contextRef="#ctx0" brushRef="#br0">4 1 6577,'-3'0'4929,"3"3"-2752,3 8-257,-3 1-63,3 8-521,0 0-352,0 8-528,4-2-168,5-3-232,11 0 32,5-6-88,14-6-232,8-8-424,14-11-1544,120-58-6002</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7.651"/>
    </inkml:context>
    <inkml:brush xml:id="br0">
      <inkml:brushProperty name="width" value="0.05" units="cm"/>
      <inkml:brushProperty name="height" value="0.05" units="cm"/>
      <inkml:brushProperty name="color" value="#E71224"/>
    </inkml:brush>
  </inkml:definitions>
  <inkml:trace contextRef="#ctx0" brushRef="#br0">0 1 9538,'1'0'7686,"-1"-1"-3605,3 2-2213,-1 2-1926,7 10 60,1 0 0,0-1-1,13 11 1,-19-19-366,1 0 0,0-1 0,0 0 0,0 0 0,0 0 0,1 0-1,-1-1 1,1 0 0,0 0 0,-1-1 0,11 2 0,3 0-4650,-10 0-5548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7.980"/>
    </inkml:context>
    <inkml:brush xml:id="br0">
      <inkml:brushProperty name="width" value="0.05" units="cm"/>
      <inkml:brushProperty name="height" value="0.05" units="cm"/>
      <inkml:brushProperty name="color" value="#E71224"/>
    </inkml:brush>
  </inkml:definitions>
  <inkml:trace contextRef="#ctx0" brushRef="#br0">4 1 10274,'0'0'5017,"0"0"-2904,-3 0-553,3 3-360,3-3-720,-3 0-272,6 2-208,10 4 0,0 3 16,9-4-16,10-2-408,7-3-576,2 0-952,48 15-2489</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8.312"/>
    </inkml:context>
    <inkml:brush xml:id="br0">
      <inkml:brushProperty name="width" value="0.05" units="cm"/>
      <inkml:brushProperty name="height" value="0.05" units="cm"/>
      <inkml:brushProperty name="color" value="#E71224"/>
    </inkml:brush>
  </inkml:definitions>
  <inkml:trace contextRef="#ctx0" brushRef="#br0">1 4 9394,'0'0'4513,"0"-3"-3025,0 3 225,0 0-561,3 0-456,10 0-456,-4 3-176,4-1 24,6 1-88,10-6-312,-1 3-1248,7-2-2073,22 7-4545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8.632"/>
    </inkml:context>
    <inkml:brush xml:id="br0">
      <inkml:brushProperty name="width" value="0.05" units="cm"/>
      <inkml:brushProperty name="height" value="0.05" units="cm"/>
      <inkml:brushProperty name="color" value="#E71224"/>
    </inkml:brush>
  </inkml:definitions>
  <inkml:trace contextRef="#ctx0" brushRef="#br0">1 60 8930,'0'0'5537,"3"0"-3344,-3-2-801,3 2-192,3-3-480,7 0-392,9 0-200,4-3-128,9-5-168,0 2-504,0-2-816,-7-1-2321,1 21-2312</inkml:trace>
  <inkml:trace contextRef="#ctx0" brushRef="#br0" timeOffset="1">67 238 6409,'0'14'5378,"0"0"-3082,0 12-560,4 8-775,-4-2-457,3-4 72,0-8-168,0-2-56,0-7-352,0-5-120,4-1-616,-4-5-705,0-8-1271,0-1-1321,4-2 1096,-1-46-2432</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8.977"/>
    </inkml:context>
    <inkml:brush xml:id="br0">
      <inkml:brushProperty name="width" value="0.05" units="cm"/>
      <inkml:brushProperty name="height" value="0.05" units="cm"/>
      <inkml:brushProperty name="color" value="#E71224"/>
    </inkml:brush>
  </inkml:definitions>
  <inkml:trace contextRef="#ctx0" brushRef="#br0">7 1 6961,'5'0'8541,"7"0"-4355,44 2-4774,-31-1 1387,-11 0-740,-5-2-38,0 1 1,0 0-1,0 1 1,0 0-1,-1 1 1,1 0-1,0 0 0,0 0 1,15 8-1,-24-9-29,1-1-1,-1 1 0,0 0 1,1-1-1,-1 1 1,0 0-1,0-1 0,0 1 1,0 0-1,0-1 0,0 1 1,0 0-1,0-1 0,0 1 1,0 0-1,0-1 1,0 1-1,0 0 0,0-1 1,-1 1-1,1 0 0,0-1 1,-1 1-1,1 0 1,0-1-1,-1 1 0,1-1 1,-1 2-1,-14 17-179,15-18 172,-8 8-446,0 0 1,-1 0-1,0-1 1,-14 9-1,15-11-523,-2 0-1,1-1 1,-1 0-1,1-1 1,-21 6-1,-42 5-3550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9.318"/>
    </inkml:context>
    <inkml:brush xml:id="br0">
      <inkml:brushProperty name="width" value="0.05" units="cm"/>
      <inkml:brushProperty name="height" value="0.05" units="cm"/>
      <inkml:brushProperty name="color" value="#E71224"/>
    </inkml:brush>
  </inkml:definitions>
  <inkml:trace contextRef="#ctx0" brushRef="#br0">70 172 9370,'0'17'3665,"-3"-3"-1993,-13 20-80,6 4-375,-2-1-345,-1-6-608,7-5-104,-1-9-112,4-11-48,3-6-376,0-3-952,0-8-873,10-50-3216</inkml:trace>
  <inkml:trace contextRef="#ctx0" brushRef="#br0" timeOffset="1">108 0 5249,'0'7'9380,"2"27"-5538,11 24-2191,-6-21-1708,2-2 1,25 67-1,-28-65-1567,1 2-2220,-7-37 3649,1-1 1,-1 0-1,1 1 1,0-1-1,0 0 0,0 0 1,0 0-1,0 0 1,0 0-1,0 0 0,0 0 1,0 0-1,0 0 1,0 0-1,1 0 1,-1-1-1,0 1 0,0 0 1,1-1-1,-1 0 1,1 1-1,-1-1 1,0 0-1,3 1 0,4 0-188,0-1-1,0 0 0,0-1 0,0 1 0,0-1 1,0-1-1,0 1 0,14-7 0,96-31-2068</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8.459"/>
    </inkml:context>
    <inkml:brush xml:id="br0">
      <inkml:brushProperty name="width" value="0.05" units="cm"/>
      <inkml:brushProperty name="height" value="0.05" units="cm"/>
      <inkml:brushProperty name="color" value="#0000FF"/>
    </inkml:brush>
  </inkml:definitions>
  <inkml:trace contextRef="#ctx0" brushRef="#br0">83 0 8530,'-3'0'4257,"6"0"-2353,-3 0-183,-3 3-753,3 0-304,0 6-464,-3 16 40,-3 7 168,-4 14-152,0 8 8,-5 3-264,5 0 0,1 3 0,-1-3-416,7-8-928,0 0-1249,12 36-3528</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9.664"/>
    </inkml:context>
    <inkml:brush xml:id="br0">
      <inkml:brushProperty name="width" value="0.05" units="cm"/>
      <inkml:brushProperty name="height" value="0.05" units="cm"/>
      <inkml:brushProperty name="color" value="#E71224"/>
    </inkml:brush>
  </inkml:definitions>
  <inkml:trace contextRef="#ctx0" brushRef="#br0">122 22 10722,'21'-2'6663,"13"-6"-4962,9-2-1832,-31 9 158,-1 0 0,1 1 0,-1 0-1,1 1 1,-1 1 0,18 3 0,-27-4-28,0-1-1,0 1 1,0 0 0,0-1-1,0 1 1,0 0-1,0 0 1,0 0 0,0 0-1,0 1 1,0-1-1,-1 0 1,1 1 0,0 0-1,-1-1 1,1 1-1,-1 0 1,0-1-1,0 1 1,0 0 0,0 0-1,0 0 1,0 0-1,0 0 1,0 1 0,-1-1-1,1 0 1,-1 0-1,0 0 1,1 0 0,-1 1-1,0-1 1,0 0-1,-1 0 1,1 1-1,0-1 1,-1 0 0,1 0-1,-1 0 1,-1 3-1,-2 5-7,-1 0 0,0-1 0,-1 1 0,0-1 0,0 0-1,-1-1 1,0 1 0,-1-1 0,0-1 0,0 1 0,0-1-1,-14 8 1,-2 1-1213,-1-2 1,-1 0-1,-43 16 0,25-19-2585,-23-7-1800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09.998"/>
    </inkml:context>
    <inkml:brush xml:id="br0">
      <inkml:brushProperty name="width" value="0.05" units="cm"/>
      <inkml:brushProperty name="height" value="0.05" units="cm"/>
      <inkml:brushProperty name="color" value="#E71224"/>
    </inkml:brush>
  </inkml:definitions>
  <inkml:trace contextRef="#ctx0" brushRef="#br0">1 1 2168,'0'0'6194,"3"3"-3530,3 8-543,1 6 135,5 12-599,-2 5-553,3 3-696,2 3-200,8-2-208,2-4-112,13-3-920,3-11-1113,77-17-2216</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0.344"/>
    </inkml:context>
    <inkml:brush xml:id="br0">
      <inkml:brushProperty name="width" value="0.05" units="cm"/>
      <inkml:brushProperty name="height" value="0.05" units="cm"/>
      <inkml:brushProperty name="color" value="#E71224"/>
    </inkml:brush>
  </inkml:definitions>
  <inkml:trace contextRef="#ctx0" brushRef="#br0">0 0 13443,'4'0'5393,"-8"0"-3921,4 0-487,4 0-369,-4 0-328,3 3-288,3-3-160,7 3 152,9 0-448,10 0-225,-4-1-879,1-4-2921,-19 4-5465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0.679"/>
    </inkml:context>
    <inkml:brush xml:id="br0">
      <inkml:brushProperty name="width" value="0.05" units="cm"/>
      <inkml:brushProperty name="height" value="0.05" units="cm"/>
      <inkml:brushProperty name="color" value="#E71224"/>
    </inkml:brush>
  </inkml:definitions>
  <inkml:trace contextRef="#ctx0" brushRef="#br0">35 0 10994,'-3'0'3793,"3"6"-2673,0 8 201,-3 12-329,0 5-536,3 4-384,-3-4-72,6-2-440,3-7-1184,10-4-1145,25 4-4233</inkml:trace>
  <inkml:trace contextRef="#ctx0" brushRef="#br0" timeOffset="1">0 143 1016,'0'0'9202,"4"-3"-7001,-4 3-1065,12 0-376,4 3 352,19 0-232,16-3-279,13-3-1,15 0-192,0-5-40,1-4-256,-1 4 56,-15 2-168,-20 3-80,-18 3-1280,-23 6-1497,-105 37-3432</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1.083"/>
    </inkml:context>
    <inkml:brush xml:id="br0">
      <inkml:brushProperty name="width" value="0.05" units="cm"/>
      <inkml:brushProperty name="height" value="0.05" units="cm"/>
      <inkml:brushProperty name="color" value="#E71224"/>
    </inkml:brush>
  </inkml:definitions>
  <inkml:trace contextRef="#ctx0" brushRef="#br0">0 14 8138,'57'-11'8006,"6"8"-5631,-59 3-2357,-1 0 0,0 1 0,0-1 0,1 1 0,-1-1 0,0 1 0,0 0 0,0 0 0,0 0 0,0 1 0,0-1 0,0 1 0,-1 0 0,1-1 0,0 1 0,-1 1 0,0-1 0,1 0-1,-1 0 1,0 1 0,0-1 0,0 1 0,0 0 0,-1 0 0,1-1 0,-1 1 0,0 0 0,1 0 0,-2 0 0,1 1 0,0-1 0,0 0 0,-1 0 0,1 5 0,-1 3-235,0 1 0,-1-1-1,0 0 1,0 1 0,-2-1 0,1 0-1,-1 0 1,-1 0 0,0-1 0,0 1 0,-1-1-1,0 0 1,-1 0 0,0-1 0,-1 0-1,0 0 1,-11 11 0,18-19 160,-1-1 0,0 1 0,0 0 0,1-1 0,-1 1 0,0-1 0,0 1 0,0-1 0,1 0 0,-1 1 0,0-1 0,0 0 0,0 0 0,0 1 0,0-1 0,0 0 0,0 0 0,0 0 0,0 0 0,0 0 0,0 0 0,0-1 0,1 1 0,-1 0 0,0 0 0,0-1 0,0 1 0,0 0 0,0-1 0,0 1 0,1-1 0,-1 1 0,0-1 0,0 1 0,1-1 0,-1 0 0,0 1 0,1-1 0,-2-1 0,1 0-23,0 0 1,0 1-1,0-1 0,0 0 1,0 0-1,0 0 0,0 0 0,1 0 1,-1 0-1,1 0 0,-1 0 1,1 0-1,0 0 0,0 0 1,0 0-1,0 0 0,0 0 0,1-3 1,1 0 133,0 1 1,0-1 0,0 1-1,1 0 1,0-1-1,0 1 1,0 1-1,0-1 1,1 0 0,-1 1-1,1-1 1,0 1-1,0 0 1,0 1 0,0-1-1,1 1 1,8-4-1,9-3 861,1 1-1,34-8 1,-28 9-63,45-11 604,-13 4-4631,-97 23-1278</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1.415"/>
    </inkml:context>
    <inkml:brush xml:id="br0">
      <inkml:brushProperty name="width" value="0.05" units="cm"/>
      <inkml:brushProperty name="height" value="0.05" units="cm"/>
      <inkml:brushProperty name="color" value="#E71224"/>
    </inkml:brush>
  </inkml:definitions>
  <inkml:trace contextRef="#ctx0" brushRef="#br0">191 1 7434,'0'5'5825,"3"1"-3025,-6 14-423,3 9-977,-10 2-512,-9 9-576,-6 0-223,-4-6-89,-3-2-257,7-9-415,6-12-456,3-5-1032,6-3-1497,4-12-2448</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1.749"/>
    </inkml:context>
    <inkml:brush xml:id="br0">
      <inkml:brushProperty name="width" value="0.05" units="cm"/>
      <inkml:brushProperty name="height" value="0.05" units="cm"/>
      <inkml:brushProperty name="color" value="#E71224"/>
    </inkml:brush>
  </inkml:definitions>
  <inkml:trace contextRef="#ctx0" brushRef="#br0">0 0 6177,'3'3'6066,"0"0"-3234,1 9-479,2 10-457,4 7-784,5 11-536,1 0-479,7 0-97,8 0-153,11-8-631,8-12-776,144-35-2825</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2.682"/>
    </inkml:context>
    <inkml:brush xml:id="br0">
      <inkml:brushProperty name="width" value="0.05" units="cm"/>
      <inkml:brushProperty name="height" value="0.05" units="cm"/>
      <inkml:brushProperty name="color" value="#E71224"/>
    </inkml:brush>
  </inkml:definitions>
  <inkml:trace contextRef="#ctx0" brushRef="#br0">329 0 9522,'-18'2'9963,"-2"3"-4572,-5 5-3324,-14 7-3801,-12 4 1101,24-12-344,-68 27-3978,88-32 3497,0 0 1,1 0-1,-1 0 0,1 1 1,-12 11-1,18-16 1300,0 1 0,-1 0 0,1-1 1,0 1-1,-1 0 0,1 0 0,0 0 0,0-1 0,0 1 0,0 0 0,0 0 0,0 0 1,0 0-1,0-1 0,0 1 0,0 0 0,0 0 0,0 0 0,1 0 0,-1-1 0,0 1 0,0 0 1,1 0-1,0 0 0,15 26 3494,-2-3-318,1 33-15,13 104 0,-3-14-6436,-24-137 203,-1-4-2937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3.026"/>
    </inkml:context>
    <inkml:brush xml:id="br0">
      <inkml:brushProperty name="width" value="0.05" units="cm"/>
      <inkml:brushProperty name="height" value="0.05" units="cm"/>
      <inkml:brushProperty name="color" value="#E71224"/>
    </inkml:brush>
  </inkml:definitions>
  <inkml:trace contextRef="#ctx0" brushRef="#br0">0 1 10826,'3'1'6765,"4"1"-3825,29 13-3191,-3 0 322,1-2 0,37 10 0,-30-10-71,38 16 1,-77-28-22,-1-1 1,1 1 0,-1-1 0,1 1-1,-1 0 1,1 0 0,-1-1 0,1 1-1,-1 0 1,0 0 0,1 0 0,-1 1-1,0-1 1,0 0 0,0 0 0,0 1-1,0-1 1,0 0 0,-1 1 0,1-1-1,0 1 1,-1-1 0,1 1 0,-1 0-1,1 1 1,-1-1-14,-1 1-1,1-1 1,-1 0 0,0 0 0,0 0-1,0 0 1,0-1 0,0 1-1,0 0 1,0 0 0,0-1 0,-1 1-1,1 0 1,-1-1 0,1 0-1,-4 3 1,-6 4-585,0-1 0,0 0-1,0-1 1,-1 0 0,-17 5 0,-27 2-3445,-45-3-2188</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3.417"/>
    </inkml:context>
    <inkml:brush xml:id="br0">
      <inkml:brushProperty name="width" value="0.05" units="cm"/>
      <inkml:brushProperty name="height" value="0.05" units="cm"/>
      <inkml:brushProperty name="color" value="#E71224"/>
    </inkml:brush>
  </inkml:definitions>
  <inkml:trace contextRef="#ctx0" brushRef="#br0">1 34 8906,'0'-3'5233,"0"3"-3201,3-2-879,0 2-617,3 0-440,7 0-32,16 0-64,6-3-496,9-3-616,0-3-617,45-2-1960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9.007"/>
    </inkml:context>
    <inkml:brush xml:id="br0">
      <inkml:brushProperty name="width" value="0.05" units="cm"/>
      <inkml:brushProperty name="height" value="0.05" units="cm"/>
      <inkml:brushProperty name="color" value="#0000FF"/>
    </inkml:brush>
  </inkml:definitions>
  <inkml:trace contextRef="#ctx0" brushRef="#br0">87 18 6665,'-36'75'8656,"6"7"-6468,25-64-2181,0-1 1,1 1-1,2 0 0,0 0 0,0 1 0,2-1 0,2 23 0,-2-37-10,0 0 0,1-1-1,0 1 1,0 0 0,0-1 0,0 1-1,0-1 1,1 1 0,0-1-1,-1 0 1,1 1 0,0-1-1,1 0 1,4 5 0,-5-7 3,0 1 1,0-1-1,0 0 1,0 0-1,1 1 0,-1-2 1,0 1-1,0 0 1,1 0-1,-1-1 1,1 1-1,-1-1 1,1 0-1,-1 0 1,0 0-1,1 0 0,3-1 1,1 0-33,1-1 0,-1-1 0,0 1 0,0-1 0,0-1 1,0 1-1,-1-1 0,1 0 0,-1 0 0,0-1 0,-1 0 0,11-11 0,1-4-10,-2-1 0,-1-1 1,0 0-1,-2-1 0,-1 0 0,0-1 0,-2 0 0,12-46 0,-21 66 48,1 1 1,-1-1-1,0 0 0,1 1 1,-2-1-1,1 1 1,0-1-1,-1 1 0,0-1 1,1 1-1,-2-1 0,1 1 1,0-1-1,-1 1 1,1 0-1,-1 0 0,0 0 1,0 0-1,0 0 0,0 0 1,-1 1-1,1-1 1,-1 1-1,1-1 0,-1 1 1,0 0-1,0 0 0,0 0 1,0 0-1,-1 1 1,1 0-1,-7-3 0,4 2-172,-1 1-1,0-1 0,0 1 1,0 0-1,0 1 0,0-1 0,0 1 1,0 1-1,0-1 0,0 1 1,0 1-1,1-1 0,-1 1 1,0 0-1,1 1 0,-1-1 1,-11 8-1,-44 32-3726</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3.748"/>
    </inkml:context>
    <inkml:brush xml:id="br0">
      <inkml:brushProperty name="width" value="0.05" units="cm"/>
      <inkml:brushProperty name="height" value="0.05" units="cm"/>
      <inkml:brushProperty name="color" value="#E71224"/>
    </inkml:brush>
  </inkml:definitions>
  <inkml:trace contextRef="#ctx0" brushRef="#br0">1 117 4761,'3'-3'6962,"0"3"-4778,7-2-336,9 2-791,-3-6-721,6-3-336,10-2-672,6-6-1265,54-52-2488</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4.084"/>
    </inkml:context>
    <inkml:brush xml:id="br0">
      <inkml:brushProperty name="width" value="0.05" units="cm"/>
      <inkml:brushProperty name="height" value="0.05" units="cm"/>
      <inkml:brushProperty name="color" value="#E71224"/>
    </inkml:brush>
  </inkml:definitions>
  <inkml:trace contextRef="#ctx0" brushRef="#br0">173 0 10122,'-1'0'6224,"-7"5"-4853,-40 39 333,-59 72 0,106-116-1736,1 1 0,-1-1 0,0 1 0,1-1 0,-1 1 1,1 0-1,-1-1 0,1 1 0,-1 0 0,1-1 1,-1 1-1,1 0 0,0 0 0,-1-1 0,1 1 1,0 0-1,0 0 0,0 0 0,-1 0 0,1-1 1,0 1-1,0 0 0,0 0 0,0 0 0,0 0 0,1-1 1,-1 1-1,0 0 0,0 0 0,0 0 0,1-1 1,-1 1-1,1 0 0,-1 0 0,1 1 0,1-1-67,0 0-1,1 0 1,-1 0-1,0 0 0,0 0 1,1-1-1,-1 1 1,0-1-1,1 1 0,-1-1 1,1 0-1,2 0 1,71-6-836,-25-6 844,30-5-92,-75 16 249,-1 1 1,0 0-1,0 0 0,0 0 0,0 0 1,0 1-1,0 0 0,0 0 0,0 0 1,0 1-1,0-1 0,7 5 0,-10-5-8,-1 0-1,0 0 1,0 0-1,0 0 1,0 0-1,0 1 1,0-1-1,0 0 1,0 1-1,-1-1 1,1 1-1,0-1 1,-1 1-1,1-1 1,-1 1-1,0-1 1,1 1-1,-1 0 1,0-1 0,0 3-1,-3 37 720,1-31-571,-3 25-267,-2-1 1,-2 1-1,-1-1 0,-2-1 0,-25 52 0,35-80-222,0-1 1,-1 0-1,0 0 0,0 0 1,0 0-1,0 0 1,-1-1-1,0 1 0,1-1 1,-1 0-1,0 0 0,-8 4 1,-51 23-4557</inkml:trace>
  <inkml:trace contextRef="#ctx0" brushRef="#br0" timeOffset="1">119 363 9882,'0'0'5561,"0"0"-3648,-3 0-1161,3 6-472,0 3-280,3 8-344,7-3-2193,25 21-5232</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4.981"/>
    </inkml:context>
    <inkml:brush xml:id="br0">
      <inkml:brushProperty name="width" value="0.05" units="cm"/>
      <inkml:brushProperty name="height" value="0.05" units="cm"/>
      <inkml:brushProperty name="color" value="#E71224"/>
    </inkml:brush>
  </inkml:definitions>
  <inkml:trace contextRef="#ctx0" brushRef="#br0">274 1 3921,'3'0'10602,"-3"0"-6681,-3 3-2401,0-1-375,-1 10-569,-2 14-184,-7 14-184,-6 8 88,-6 9-280,-4-2-8,-2-15-8,2 0-440,0-9-568,7-5-497,0-6-559,6-3-1825,-9-11-752</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5.316"/>
    </inkml:context>
    <inkml:brush xml:id="br0">
      <inkml:brushProperty name="width" value="0.05" units="cm"/>
      <inkml:brushProperty name="height" value="0.05" units="cm"/>
      <inkml:brushProperty name="color" value="#E71224"/>
    </inkml:brush>
  </inkml:definitions>
  <inkml:trace contextRef="#ctx0" brushRef="#br0">1 1 6777,'6'0'2673,"0"0"-112,1 0-713,2 8-240,-6 10-447,7 7 127,0 18-344,-4 6-560,3 5-120,1 0-264,-4 1 0,4-7-592,-4-8-944,1-8-961,2 5-1848</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5.629"/>
    </inkml:context>
    <inkml:brush xml:id="br0">
      <inkml:brushProperty name="width" value="0.05" units="cm"/>
      <inkml:brushProperty name="height" value="0.05" units="cm"/>
      <inkml:brushProperty name="color" value="#E71224"/>
    </inkml:brush>
  </inkml:definitions>
  <inkml:trace contextRef="#ctx0" brushRef="#br0">1 98 7810,'0'0'6625,"0"0"-4208,0 0-969,3 0-208,0-3-464,10 6-280,3 2-328,13 1 105,15 3-33,7 2-80,9-8-160,7-6-112,3-3-272,3-2-745,-7-6-599,-8-4-1857,-17-2-376,-12-42-4513</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5.978"/>
    </inkml:context>
    <inkml:brush xml:id="br0">
      <inkml:brushProperty name="width" value="0.05" units="cm"/>
      <inkml:brushProperty name="height" value="0.05" units="cm"/>
      <inkml:brushProperty name="color" value="#E71224"/>
    </inkml:brush>
  </inkml:definitions>
  <inkml:trace contextRef="#ctx0" brushRef="#br0">162 0 7322,'-3'15'3808,"-3"7"-1863,-4 24 207,-6 17-687,-6 11-529,3 9-592,0-6-208,-3-2-104,9-7-32,0-8-512,4-11-849,-1-15-871,10 15-2377</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6.317"/>
    </inkml:context>
    <inkml:brush xml:id="br0">
      <inkml:brushProperty name="width" value="0.05" units="cm"/>
      <inkml:brushProperty name="height" value="0.05" units="cm"/>
      <inkml:brushProperty name="color" value="#E71224"/>
    </inkml:brush>
  </inkml:definitions>
  <inkml:trace contextRef="#ctx0" brushRef="#br0">89 1 6649,'5'7'8661,"23"29"-8070,-14-27-361,0-1 0,1 0 1,19 7-1,-22-10-206,1 0-1,-1 1 1,0 0 0,-1 1 0,0 0-1,13 11 1,-21-15-25,-1 0-1,0 0 0,0 0 1,0 0-1,0 0 1,0 0-1,0 0 0,-1 1 1,1-1-1,-1 0 1,0 1-1,0 0 0,-1-1 1,1 1-1,-1-1 1,0 1-1,1 0 1,-2-1-1,1 1 0,0 0 1,-1-1-1,0 1 1,1-1-1,-1 1 0,-1-1 1,1 1-1,-3 4 1,-4 13-93,-1-1 0,-22 34 1,-4-12-1923,29-37 861,0 0 0,-1 0 0,1 0 1,-15 7-1,-31 8-6406</inkml:trace>
  <inkml:trace contextRef="#ctx0" brushRef="#br0" timeOffset="1">0 152 7674,'0'0'4273,"0"0"-2857,3 0-288,0 3-136,-3 6-176,7-4-319,5 1-281,4 0-136,3-3-80,10 0-640,0-3-857,5-6-2272,27-6-3880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6.662"/>
    </inkml:context>
    <inkml:brush xml:id="br0">
      <inkml:brushProperty name="width" value="0.05" units="cm"/>
      <inkml:brushProperty name="height" value="0.05" units="cm"/>
      <inkml:brushProperty name="color" value="#E71224"/>
    </inkml:brush>
  </inkml:definitions>
  <inkml:trace contextRef="#ctx0" brushRef="#br0">1 9 4113,'0'3'5433,"3"-3"-3609,-3 3-463,3 0-489,0 0-568,3-3-304,4 0-456,6-3-1248,41-14-2793</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7"/>
    </inkml:context>
    <inkml:brush xml:id="br0">
      <inkml:brushProperty name="width" value="0.05" units="cm"/>
      <inkml:brushProperty name="height" value="0.05" units="cm"/>
      <inkml:brushProperty name="color" value="#E71224"/>
    </inkml:brush>
  </inkml:definitions>
  <inkml:trace contextRef="#ctx0" brushRef="#br0">0 26 960,'0'0'7698,"6"0"-5106,1 6-983,2-4-649,10 1-384,0-3-456,4-3-120,5-2-744,1-4-1008,19-11-3474</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7.326"/>
    </inkml:context>
    <inkml:brush xml:id="br0">
      <inkml:brushProperty name="width" value="0.05" units="cm"/>
      <inkml:brushProperty name="height" value="0.05" units="cm"/>
      <inkml:brushProperty name="color" value="#E71224"/>
    </inkml:brush>
  </inkml:definitions>
  <inkml:trace contextRef="#ctx0" brushRef="#br0">0 1 10626,'0'0'3977,"0"0"-2112,0 0-353,3 0-360,4 3-616,5-1 16,11 4-344,8 0-8,14 2-64,15-5-136,13-3-256,3-3-1064,7-2-2393,108-4-5657</inkml:trace>
  <inkml:trace contextRef="#ctx0" brushRef="#br0" timeOffset="1">921 135 2529,'-3'3'7761,"0"0"-6288,0 2-857,0 1-616,-10 8-1609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8:59.829"/>
    </inkml:context>
    <inkml:brush xml:id="br0">
      <inkml:brushProperty name="width" value="0.05" units="cm"/>
      <inkml:brushProperty name="height" value="0.05" units="cm"/>
      <inkml:brushProperty name="color" value="#0000FF"/>
    </inkml:brush>
  </inkml:definitions>
  <inkml:trace contextRef="#ctx0" brushRef="#br0">1 18 7522,'3'0'4785,"-3"0"-3017,3 0-424,3 0-664,4 3-271,6 5 47,6-2-72,16 8 144,13-5-240,6-4 96,6 1-336,-2-6 72,-7-3-120,-7-2 0,-2-4-728,-7-8-784,-16 5-2401,-15-10-3633</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8.133"/>
    </inkml:context>
    <inkml:brush xml:id="br0">
      <inkml:brushProperty name="width" value="0.05" units="cm"/>
      <inkml:brushProperty name="height" value="0.05" units="cm"/>
      <inkml:brushProperty name="color" value="#E71224"/>
    </inkml:brush>
  </inkml:definitions>
  <inkml:trace contextRef="#ctx0" brushRef="#br0">3 1 13667,'0'0'4945,"0"0"-3353,0 3-375,-3 0-513,6 5-232,0-2-296,7 5-40,6 4-16,-3-1-120,2-3-8,1 4-688,3-7-625,-6-2-2359,-16 14-4250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8.480"/>
    </inkml:context>
    <inkml:brush xml:id="br0">
      <inkml:brushProperty name="width" value="0.05" units="cm"/>
      <inkml:brushProperty name="height" value="0.05" units="cm"/>
      <inkml:brushProperty name="color" value="#E71224"/>
    </inkml:brush>
  </inkml:definitions>
  <inkml:trace contextRef="#ctx0" brushRef="#br0">36 1 10194,'0'0'4705,"-3"8"-3096,0 6-449,-4 12-8,1 6-456,0 5-536,-1-3-136,4-3-24,3-11-360,6 3-1128,10 17-2729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8.817"/>
    </inkml:context>
    <inkml:brush xml:id="br0">
      <inkml:brushProperty name="width" value="0.05" units="cm"/>
      <inkml:brushProperty name="height" value="0.05" units="cm"/>
      <inkml:brushProperty name="color" value="#E71224"/>
    </inkml:brush>
  </inkml:definitions>
  <inkml:trace contextRef="#ctx0" brushRef="#br0">1 1 7642,'12'2'4735,"6"6"-2431,7 2-1179,237 22 2801,-107-16-3678,-149-15-261,10 1-66,0 0-1,0 1 1,-1 1-1,16 5 1,-30-9 31,-1 0 0,1 0 0,-1 0 0,1 1 0,0-1 0,-1 0 1,1 0-1,-1 1 0,1-1 0,-1 0 0,1 1 0,-1-1 0,0 0 1,1 1-1,-1-1 0,1 1 0,-1-1 0,0 1 0,1-1 0,-1 1 1,0-1-1,1 1 0,-1-1 0,0 1 0,0-1 0,0 1 0,0-1 1,1 1-1,-1 0 0,0-1 0,0 1 0,0-1 0,0 1 0,0-1 1,0 1-1,0 0 0,-1-1 0,1 1 0,0-1 0,0 1 1,0-1-1,0 1 0,-1-1 0,0 2 0,-27 27-2193,-52 35-1300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9.151"/>
    </inkml:context>
    <inkml:brush xml:id="br0">
      <inkml:brushProperty name="width" value="0.05" units="cm"/>
      <inkml:brushProperty name="height" value="0.05" units="cm"/>
      <inkml:brushProperty name="color" value="#E71224"/>
    </inkml:brush>
  </inkml:definitions>
  <inkml:trace contextRef="#ctx0" brushRef="#br0">302 4 7074,'0'-3'6849,"0"6"-3936,0-3-1233,-3 2-464,-4 4-176,-5 0-399,-4 14-513,-6 3-128,-17 8-312,-2 6-1033,0 3-799,-80 40-3249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9.501"/>
    </inkml:context>
    <inkml:brush xml:id="br0">
      <inkml:brushProperty name="width" value="0.05" units="cm"/>
      <inkml:brushProperty name="height" value="0.05" units="cm"/>
      <inkml:brushProperty name="color" value="#E71224"/>
    </inkml:brush>
  </inkml:definitions>
  <inkml:trace contextRef="#ctx0" brushRef="#br0">32 1 7634,'-3'3'4705,"0"5"-2561,-3 9-272,-1 12 25,1 11-697,3 11-224,0 1-512,3-1-207,6-5-137,3-3-112,11-3-8,-1-9-553,6-11-471,10-8-1288,9-12-1273,83-32-7281</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19.846"/>
    </inkml:context>
    <inkml:brush xml:id="br0">
      <inkml:brushProperty name="width" value="0.05" units="cm"/>
      <inkml:brushProperty name="height" value="0.05" units="cm"/>
      <inkml:brushProperty name="color" value="#E71224"/>
    </inkml:brush>
  </inkml:definitions>
  <inkml:trace contextRef="#ctx0" brushRef="#br0">337 0 11707,'0'0'5177,"-3"0"-3329,0 9-608,-4 5-496,-5 15-87,-8 11-465,-8 11 16,-4-5-200,-9 3-16,3-1-392,0-8-825,-1-6-1207,-37 21-3329</inkml:trace>
  <inkml:trace contextRef="#ctx0" brushRef="#br0" timeOffset="1">292 175 8538,'0'11'3921,"4"6"-1025,-4 20-991,-4 9-737,1 8-568,-6-2-456,-1-1-144,4-11-544,3-8-688,3-9-1289,12-6-2384</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0.180"/>
    </inkml:context>
    <inkml:brush xml:id="br0">
      <inkml:brushProperty name="width" value="0.05" units="cm"/>
      <inkml:brushProperty name="height" value="0.05" units="cm"/>
      <inkml:brushProperty name="color" value="#E71224"/>
    </inkml:brush>
  </inkml:definitions>
  <inkml:trace contextRef="#ctx0" brushRef="#br0">0 86 7802,'0'-8'6201,"3"5"-4281,0 3-719,4-3-465,2 6-208,10 0-16,13-3-104,13 8 120,9-16-408,3 2 24,3-3-144,-6 1-752,-6-6-1528,-10 2-2009,-13-16-3737</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0.510"/>
    </inkml:context>
    <inkml:brush xml:id="br0">
      <inkml:brushProperty name="width" value="0.05" units="cm"/>
      <inkml:brushProperty name="height" value="0.05" units="cm"/>
      <inkml:brushProperty name="color" value="#E71224"/>
    </inkml:brush>
  </inkml:definitions>
  <inkml:trace contextRef="#ctx0" brushRef="#br0">0 115 11859,'3'15'4136,"4"5"-2519,-1 25-89,0 18-344,1 12-375,5 5-353,1 2-376,9-2 8,10-14-88,3-3-480,6-17-1121,1-20-847,-7-18-457,41-45-1824</inkml:trace>
  <inkml:trace contextRef="#ctx0" brushRef="#br0" timeOffset="1">162 1 10658,'3'0'5545,"-6"0"-4320,3 6-985,0 2-184,0 6-56,6 6-800,10 32-3393</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1.010"/>
    </inkml:context>
    <inkml:brush xml:id="br0">
      <inkml:brushProperty name="width" value="0.05" units="cm"/>
      <inkml:brushProperty name="height" value="0.05" units="cm"/>
      <inkml:brushProperty name="color" value="#E71224"/>
    </inkml:brush>
  </inkml:definitions>
  <inkml:trace contextRef="#ctx0" brushRef="#br0">0 52 11202,'0'0'4129,"0"-3"-2544,0 6-409,3-3-464,7 3-224,6 8-328,3-2 352,16-1-88,0 1-16,12-6-192,7-3-31,4-6-185,-1-5-265,-3-6-623,-7 2-1856,20-31-4682</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1.347"/>
    </inkml:context>
    <inkml:brush xml:id="br0">
      <inkml:brushProperty name="width" value="0.05" units="cm"/>
      <inkml:brushProperty name="height" value="0.05" units="cm"/>
      <inkml:brushProperty name="color" value="#E71224"/>
    </inkml:brush>
  </inkml:definitions>
  <inkml:trace contextRef="#ctx0" brushRef="#br0">130 0 7322,'-6'23'3752,"3"3"-2071,-3 28-345,-7 6-128,0 3-488,-6-6-384,-3-5-336,6-6-432,3-12-1072,-6 12-2121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0.263"/>
    </inkml:context>
    <inkml:brush xml:id="br0">
      <inkml:brushProperty name="width" value="0.05" units="cm"/>
      <inkml:brushProperty name="height" value="0.05" units="cm"/>
      <inkml:brushProperty name="color" value="#0000FF"/>
    </inkml:brush>
  </inkml:definitions>
  <inkml:trace contextRef="#ctx0" brushRef="#br0">172 1 8010,'-1'2'3854,"-2"14"-1927,-47 170 1922,-7 26-3616,34-125-207,-14 81-633,37-168 602,0 1 0,0-1 1,1 1-1,-1-1 0,0 0 0,1 1 1,-1-1-1,0 1 0,1-1 1,-1 0-1,1 1 0,-1-1 0,0 0 1,1 0-1,-1 1 0,1-1 0,-1 0 1,1 0-1,-1 1 0,1-1 1,-1 0-1,1 0 0,-1 0 0,1 0 1,0 0-1,-1 0 0,1 0 1,-1 0-1,1 0 0,-1 0 0,1 0 1,0-1-1,39-2-213,45-14-59,-14 5-914,-37 7-1231,61-17 0,-48 4-2239</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1.699"/>
    </inkml:context>
    <inkml:brush xml:id="br0">
      <inkml:brushProperty name="width" value="0.05" units="cm"/>
      <inkml:brushProperty name="height" value="0.05" units="cm"/>
      <inkml:brushProperty name="color" value="#E71224"/>
    </inkml:brush>
  </inkml:definitions>
  <inkml:trace contextRef="#ctx0" brushRef="#br0">0 4 1376,'0'-3'9146,"0"6"-6937,4-3-729,-1 3-496,6 5-16,7 4-439,6-4 95,7 1-320,9-6-304,7-6-160,5-3-808,-5-5-1385,38-7-4752</inkml:trace>
  <inkml:trace contextRef="#ctx0" brushRef="#br0" timeOffset="1">42 147 7394,'3'0'1920,"-3"0"-1336,3 0-344,0 0-240,-3-3-792,3-3-2833</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2.113"/>
    </inkml:context>
    <inkml:brush xml:id="br0">
      <inkml:brushProperty name="width" value="0.05" units="cm"/>
      <inkml:brushProperty name="height" value="0.05" units="cm"/>
      <inkml:brushProperty name="color" value="#E71224"/>
    </inkml:brush>
  </inkml:definitions>
  <inkml:trace contextRef="#ctx0" brushRef="#br0">391 1 7810,'26'2'6720,"-1"5"-4711,25 3-818,-9-10-365,69-9-1,23-1-92,-169 38 298,-125 79-1638,-206 103 1,305-176-470,40-21-532,-1-1 0,-35 14 0,12-13-2910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2.563"/>
    </inkml:context>
    <inkml:brush xml:id="br0">
      <inkml:brushProperty name="width" value="0.05" units="cm"/>
      <inkml:brushProperty name="height" value="0.05" units="cm"/>
      <inkml:brushProperty name="color" value="#E71224"/>
    </inkml:brush>
  </inkml:definitions>
  <inkml:trace contextRef="#ctx0" brushRef="#br0">48 70 944,'-20'86'6829,"-4"21"954,21-35-5594,3-71-2204,0 1 0,0-1-1,1 0 1,-1 1 0,1-1 0,-1 1-1,1-1 1,-1 0 0,1 1 0,0-1-1,0 0 1,-1 0 0,1 0 0,0 0-1,0 1 1,0-1 0,0 0 0,0-1-1,1 1 1,-1 0 0,0 0 0,0 0-1,1-1 1,-1 1 0,0 0 0,1-1-1,-1 0 1,0 1 0,1-1 0,-1 0-1,1 1 1,-1-1 0,1 0 0,-1 0-1,1 0 1,-1-1 0,0 1 0,1 0-1,-1 0 1,1-1 0,-1 1 0,0-1-1,2 0 1,11-3-271,0 0-1,-1-1 1,19-9-1,-25 10 158,32-14-885,-2-2-1,45-31 1,-70 42 895,0 0 1,-1 0-1,0-1 0,0 0 1,-1-1-1,-1 0 0,1-1 1,-2 0-1,0 0 0,8-17 0,-14 27 173,-1-1 1,0 0-1,1 1 0,-1-1 0,0 0 0,-1 0 0,1 0 0,-1 0 0,1 0 0,-1 0 0,0 0 0,0 0 0,0 0 0,0 0 0,-1 0 0,1 0 0,-1 0 0,0 0 0,0 0 0,0 1 0,0-1 0,0 0 0,0 0 0,-1 1 0,0-1 0,1 1 1,-1-1-1,0 1 0,0 0 0,0 0 0,-4-3 0,1 2 107,0 1 0,1 0 1,-1 0-1,0 0 1,0 0-1,-1 1 0,1 0 1,0 0-1,0 0 1,-1 1-1,1 0 0,0 0 1,-1 0-1,1 0 1,0 1-1,0 0 0,-7 2 1,1 0-29,1 1 0,-1 0 0,1 1 0,0 0 0,1 1 0,-1 0-1,1 0 1,-16 15 0,22-18-141,-1 0-1,1 0 0,0 0 1,0 0-1,1 1 0,-1-1 0,1 1 1,0 0-1,0 0 0,0-1 1,0 1-1,1 1 0,-1-1 0,1 0 1,0 0-1,0 0 0,1 1 1,-1-1-1,1 0 0,0 1 1,0-1-1,1 0 0,-1 1 0,1-1 1,0 0-1,1 5 0,-1-6-49,1 0 0,-1-1-1,1 1 1,-1 0 0,1-1-1,0 1 1,0-1 0,0 0-1,0 0 1,1 0 0,-1 0-1,1 0 1,3 2 0,54 21-1313,57 7-1133</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3.549"/>
    </inkml:context>
    <inkml:brush xml:id="br0">
      <inkml:brushProperty name="width" value="0.05" units="cm"/>
      <inkml:brushProperty name="height" value="0.05" units="cm"/>
      <inkml:brushProperty name="color" value="#E71224"/>
    </inkml:brush>
  </inkml:definitions>
  <inkml:trace contextRef="#ctx0" brushRef="#br0">1 0 7786,'3'3'5449,"-3"-3"-2905,0 0-863,0 3-497,0 3-496,0 8-184,3 0-120,0 6-120,-3-3-88,0 3-168,0-5-8,0-4-496,3 3-680,0-5-1785,10 5-3848</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3.883"/>
    </inkml:context>
    <inkml:brush xml:id="br0">
      <inkml:brushProperty name="width" value="0.05" units="cm"/>
      <inkml:brushProperty name="height" value="0.05" units="cm"/>
      <inkml:brushProperty name="color" value="#E71224"/>
    </inkml:brush>
  </inkml:definitions>
  <inkml:trace contextRef="#ctx0" brushRef="#br0">26 0 7186,'0'0'6665,"-3"3"-4449,3 5-1167,-3 4-345,-4 8-344,1 3-360,3 5-392,0 1-1937,15 20-4560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4.230"/>
    </inkml:context>
    <inkml:brush xml:id="br0">
      <inkml:brushProperty name="width" value="0.05" units="cm"/>
      <inkml:brushProperty name="height" value="0.05" units="cm"/>
      <inkml:brushProperty name="color" value="#E71224"/>
    </inkml:brush>
  </inkml:definitions>
  <inkml:trace contextRef="#ctx0" brushRef="#br0">0 184 10274,'0'0'4849,"0"-3"-2904,3 3-497,0-3-472,1 3-440,2-3-56,16 3-360,7-6 48,18 1-32,11-4-80,8-14-56,7 3-320,0-5-376,-9 2-736,-4 6-1169,32-29-3272</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4.566"/>
    </inkml:context>
    <inkml:brush xml:id="br0">
      <inkml:brushProperty name="width" value="0.05" units="cm"/>
      <inkml:brushProperty name="height" value="0.05" units="cm"/>
      <inkml:brushProperty name="color" value="#E71224"/>
    </inkml:brush>
  </inkml:definitions>
  <inkml:trace contextRef="#ctx0" brushRef="#br0">23 0 9434,'0'3'4721,"0"-3"-2777,-3 12-415,3 16-273,0 18-16,0 20-512,0 19-175,-4 18-457,-2-3 16,3 0-112,0-11-64,-1-12-513,4-11-583,4-17-608,-4 16-2489</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4.899"/>
    </inkml:context>
    <inkml:brush xml:id="br0">
      <inkml:brushProperty name="width" value="0.05" units="cm"/>
      <inkml:brushProperty name="height" value="0.05" units="cm"/>
      <inkml:brushProperty name="color" value="#E71224"/>
    </inkml:brush>
  </inkml:definitions>
  <inkml:trace contextRef="#ctx0" brushRef="#br0">1 129 12755,'3'0'4369,"-3"-3"-3097,6 3-200,-6-3-352,3 3-296,10-3-424,12-8-336,23-3-512,16-12-1952,139-43-5322</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5.365"/>
    </inkml:context>
    <inkml:brush xml:id="br0">
      <inkml:brushProperty name="width" value="0.05" units="cm"/>
      <inkml:brushProperty name="height" value="0.05" units="cm"/>
      <inkml:brushProperty name="color" value="#E71224"/>
    </inkml:brush>
  </inkml:definitions>
  <inkml:trace contextRef="#ctx0" brushRef="#br0">1 12 7994,'0'-3'4977,"0"3"-2425,3 0-655,0 0-433,0 3-632,7 0-64,9 2-264,16 4 49,12 5-241,11-8-152,5-3-160,7-9-600,-6-3-649,-7-8-1751,29-3-5290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5.711"/>
    </inkml:context>
    <inkml:brush xml:id="br0">
      <inkml:brushProperty name="width" value="0.05" units="cm"/>
      <inkml:brushProperty name="height" value="0.05" units="cm"/>
      <inkml:brushProperty name="color" value="#E71224"/>
    </inkml:brush>
  </inkml:definitions>
  <inkml:trace contextRef="#ctx0" brushRef="#br0">17 1 10266,'0'3'3657,"0"5"-2937,-4 9 576,1 6-495,0 6-417,-3-6-384,6-6-480,3 0-1609,32-6-4112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0.594"/>
    </inkml:context>
    <inkml:brush xml:id="br0">
      <inkml:brushProperty name="width" value="0.05" units="cm"/>
      <inkml:brushProperty name="height" value="0.05" units="cm"/>
      <inkml:brushProperty name="color" value="#0000FF"/>
    </inkml:brush>
  </inkml:definitions>
  <inkml:trace contextRef="#ctx0" brushRef="#br0">0 1 6409,'0'0'4089,"0"0"-2600,7 0 111,-7 0-512,9 2-328,4 1-272,6 6-64,9-1-87,7 1-241,10-6 48,6-3-144,3-3-689,6-8-2975,70-9-4210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6.051"/>
    </inkml:context>
    <inkml:brush xml:id="br0">
      <inkml:brushProperty name="width" value="0.05" units="cm"/>
      <inkml:brushProperty name="height" value="0.05" units="cm"/>
      <inkml:brushProperty name="color" value="#E71224"/>
    </inkml:brush>
  </inkml:definitions>
  <inkml:trace contextRef="#ctx0" brushRef="#br0">439 1 10474,'-3'0'4985,"-4"11"-3344,-5 6-689,-14 9-224,1 8-448,-1 4-64,4-7-216,0-2-480,0-4-1648,-23 18-4554</inkml:trace>
  <inkml:trace contextRef="#ctx0" brushRef="#br0" timeOffset="1">630 158 6985,'-10'3'5130,"-3"0"-3538,-15 8-952,-10 1-320,-10 5-320,-12 6 0,-1 2-344,-9 1-448,4-3-840,-4 0-833,-95 43-1552</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6.383"/>
    </inkml:context>
    <inkml:brush xml:id="br0">
      <inkml:brushProperty name="width" value="0.05" units="cm"/>
      <inkml:brushProperty name="height" value="0.05" units="cm"/>
      <inkml:brushProperty name="color" value="#E71224"/>
    </inkml:brush>
  </inkml:definitions>
  <inkml:trace contextRef="#ctx0" brushRef="#br0">0 112 3681,'9'-1'10962,"8"0"-8206,33-1-2382,51 3 496,0-5 0,138-22 0,49-30-3984,-250 46-1340,-10-3-3744</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6.712"/>
    </inkml:context>
    <inkml:brush xml:id="br0">
      <inkml:brushProperty name="width" value="0.05" units="cm"/>
      <inkml:brushProperty name="height" value="0.05" units="cm"/>
      <inkml:brushProperty name="color" value="#E71224"/>
    </inkml:brush>
  </inkml:definitions>
  <inkml:trace contextRef="#ctx0" brushRef="#br0">452 0 11594,'-4'15'3601,"1"10"-1840,-6 21-489,-1 14-608,-3 6-224,1 3-440,-1-1 0,0-2-200,7-12-872,6-11-592,3-14-801,19-6-2744</inkml:trace>
  <inkml:trace contextRef="#ctx0" brushRef="#br0" timeOffset="1">388 241 10386,'-22'17'4065,"0"6"-2809,-29 17-712,-6 5-544,-4-5-848,4-5-1224,-61 22-2649</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7.064"/>
    </inkml:context>
    <inkml:brush xml:id="br0">
      <inkml:brushProperty name="width" value="0.05" units="cm"/>
      <inkml:brushProperty name="height" value="0.05" units="cm"/>
      <inkml:brushProperty name="color" value="#E71224"/>
    </inkml:brush>
  </inkml:definitions>
  <inkml:trace contextRef="#ctx0" brushRef="#br0">1 0 3049,'3'9'7377,"3"-4"-4360,13 4-185,4 14-1287,8-12-857,11 6-640,5-8-48,14-9-1608,94-34-3970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7.383"/>
    </inkml:context>
    <inkml:brush xml:id="br0">
      <inkml:brushProperty name="width" value="0.05" units="cm"/>
      <inkml:brushProperty name="height" value="0.05" units="cm"/>
      <inkml:brushProperty name="color" value="#E71224"/>
    </inkml:brush>
  </inkml:definitions>
  <inkml:trace contextRef="#ctx0" brushRef="#br0">1 15 7082,'0'0'7369,"3"0"-5392,3 0-801,1 0-344,9 6 64,3 5-344,12-2-168,14 2-72,15-5-200,7-6-112,0-9-168,6 1-880,-13-4-1960,45-16-4810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7.735"/>
    </inkml:context>
    <inkml:brush xml:id="br0">
      <inkml:brushProperty name="width" value="0.05" units="cm"/>
      <inkml:brushProperty name="height" value="0.05" units="cm"/>
      <inkml:brushProperty name="color" value="#E71224"/>
    </inkml:brush>
  </inkml:definitions>
  <inkml:trace contextRef="#ctx0" brushRef="#br0">64 1 11162,'0'20'2689,"-3"8"-833,0 27-655,-7 5-505,-2 3-416,-4-3-280,6-3-136,4-11-1168,3-6-1377,12 17-6185</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8.065"/>
    </inkml:context>
    <inkml:brush xml:id="br0">
      <inkml:brushProperty name="width" value="0.05" units="cm"/>
      <inkml:brushProperty name="height" value="0.05" units="cm"/>
      <inkml:brushProperty name="color" value="#E71224"/>
    </inkml:brush>
  </inkml:definitions>
  <inkml:trace contextRef="#ctx0" brushRef="#br0">83 0 1560,'-3'17'9090,"3"9"-6449,0 26-361,-6 16-911,-1 12-257,-2 3-464,-7 0-360,0 0-288,3-6-120,7-3-1200,0-11-2713,18 35-4801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8.399"/>
    </inkml:context>
    <inkml:brush xml:id="br0">
      <inkml:brushProperty name="width" value="0.05" units="cm"/>
      <inkml:brushProperty name="height" value="0.05" units="cm"/>
      <inkml:brushProperty name="color" value="#E71224"/>
    </inkml:brush>
  </inkml:definitions>
  <inkml:trace contextRef="#ctx0" brushRef="#br0">17 3 11354,'0'0'5322,"0"0"-3762,-4 0-312,4 0-392,0 0-127,4-3-465,-4 6-152,3-3-112,3 3-64,10 0-345,13 2-47,5-2-432,8 0-1248,-1-6-2049,23 9-6489</inkml:trace>
  <inkml:trace contextRef="#ctx0" brushRef="#br0" timeOffset="1">1 140 8050,'0'-3'5985,"3"3"-3384,0-3-689,3 3-784,1 0-432,9 3-112,12 0-351,4 0 55,12-3-280,4-3-8,0 0-537,-7 0-847,45 12-3113</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8.733"/>
    </inkml:context>
    <inkml:brush xml:id="br0">
      <inkml:brushProperty name="width" value="0.05" units="cm"/>
      <inkml:brushProperty name="height" value="0.05" units="cm"/>
      <inkml:brushProperty name="color" value="#E71224"/>
    </inkml:brush>
  </inkml:definitions>
  <inkml:trace contextRef="#ctx0" brushRef="#br0">0 241 10498,'7'0'3881,"-1"-6"-2873,7-2 289,6-4-345,3-5-584,10-3-368,6-9-584,6-2-1017,4 0-1071,60-55-3001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9.081"/>
    </inkml:context>
    <inkml:brush xml:id="br0">
      <inkml:brushProperty name="width" value="0.05" units="cm"/>
      <inkml:brushProperty name="height" value="0.05" units="cm"/>
      <inkml:brushProperty name="color" value="#E71224"/>
    </inkml:brush>
  </inkml:definitions>
  <inkml:trace contextRef="#ctx0" brushRef="#br0">108 23 9018,'80'-3'10525,"38"-7"-8410,-20 1-1712,-90 9-403,0 0 1,0 0 0,0 1 0,0 0-1,0 0 1,0 1 0,11 4 0,-18-6-2,1 1 1,-1-1-1,0 1 1,1-1 0,-1 1-1,0-1 1,0 1-1,1 0 1,-1 0-1,0 0 1,0 0-1,0 0 1,0 0 0,0 0-1,0 0 1,0 0-1,0 0 1,-1 0-1,1 1 1,0-1-1,-1 0 1,1 1 0,-1-1-1,1 0 1,-1 1-1,1-1 1,-1 1-1,0-1 1,0 0 0,0 1-1,0-1 1,0 1-1,0-1 1,0 1-1,0-1 1,-1 0-1,1 1 1,-1-1 0,1 1-1,-1-1 1,1 0-1,-1 0 1,0 1-1,1-1 1,-1 0 0,0 0-1,0 0 1,0 0-1,-2 2 1,-8 10-146,-1-1 1,0 0-1,-1-1 1,0 0-1,-1-1 1,0 0 0,-22 10-1,-112 47-2398,64-38-1089,-52 6-1005</inkml:trace>
  <inkml:trace contextRef="#ctx0" brushRef="#br0" timeOffset="1">175 140 8906,'0'9'4073,"3"-1"-1313,4 15-391,5 3-777,1 8-784,3 12-536,6-12-176,13 6-96,6 0-792,4-3-2208,91 40-8355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7.873"/>
    </inkml:context>
    <inkml:brush xml:id="br0">
      <inkml:brushProperty name="width" value="0.05" units="cm"/>
      <inkml:brushProperty name="height" value="0.05" units="cm"/>
    </inkml:brush>
  </inkml:definitions>
  <inkml:trace contextRef="#ctx0" brushRef="#br0">216 0 3665,'0'1'7222,"2"0"-3895,2 11-2526,-8 14-669,-1 0 0,-1-1 0,-1 0 0,-15 37 1,-54 96-32,3-3-93,63-134 21,7-18-26,1 1 1,0-1-1,0 1 0,0 0 0,0 0 1,1 0-1,0 0 0,0 0 0,0 0 0,0 0 1,1 0-1,-1 1 0,1 7 0,1-12 2,0 1 0,0 0 0,1 0 0,-1 0 0,0-1 0,0 1 0,1 0-1,-1-1 1,0 1 0,1-1 0,-1 0 0,0 1 0,1-1 0,-1 0 0,0 0 0,1 0-1,-1 0 1,1 0 0,-1 0 0,0 0 0,1-1 0,1 1 0,4-1 17,34 4-50,0-3-1,0-1 1,0-2-1,46-9 1,18-12-3661,-79 15 467,7-8-2518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0.930"/>
    </inkml:context>
    <inkml:brush xml:id="br0">
      <inkml:brushProperty name="width" value="0.05" units="cm"/>
      <inkml:brushProperty name="height" value="0.05" units="cm"/>
      <inkml:brushProperty name="color" value="#0000FF"/>
    </inkml:brush>
  </inkml:definitions>
  <inkml:trace contextRef="#ctx0" brushRef="#br0">58 1 8034,'-3'0'2736,"3"5"-695,0 1-625,0 5-240,-3 9-488,-1 3-343,1 6-161,-3 2-176,-4 1-8,4-1-1353,0-5-1711,-10 25-7147</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9.634"/>
    </inkml:context>
    <inkml:brush xml:id="br0">
      <inkml:brushProperty name="width" value="0.05" units="cm"/>
      <inkml:brushProperty name="height" value="0.05" units="cm"/>
      <inkml:brushProperty name="color" value="#E71224"/>
    </inkml:brush>
  </inkml:definitions>
  <inkml:trace contextRef="#ctx0" brushRef="#br0">1 3 9762,'3'-3'6353,"-3"3"-3952,3 0-1153,0 3-512,4 3-488,8 5 113,1 1-265,10 5 88,6-6-184,2 1-256,5-6-609,2-1-847,-6-2-2713,19 9-7914</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29.967"/>
    </inkml:context>
    <inkml:brush xml:id="br0">
      <inkml:brushProperty name="width" value="0.05" units="cm"/>
      <inkml:brushProperty name="height" value="0.05" units="cm"/>
      <inkml:brushProperty name="color" value="#E71224"/>
    </inkml:brush>
  </inkml:definitions>
  <inkml:trace contextRef="#ctx0" brushRef="#br0">0 7 10378,'0'0'5009,"3"2"-3432,4 1-489,2 3-272,4 3 24,6 5-480,6 0-72,13-5-272,7 2-16,6-17-352,6-5-1048,-3-6-3129,41-23-7217</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0.295"/>
    </inkml:context>
    <inkml:brush xml:id="br0">
      <inkml:brushProperty name="width" value="0.05" units="cm"/>
      <inkml:brushProperty name="height" value="0.05" units="cm"/>
      <inkml:brushProperty name="color" value="#E71224"/>
    </inkml:brush>
  </inkml:definitions>
  <inkml:trace contextRef="#ctx0" brushRef="#br0">1 72 10666,'0'-3'3697,"3"3"-2041,6 0-335,7-3-729,6-3-136,4 1-448,2-1-8,1-8-1112,-4 2-1329,20-11-3104</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0.613"/>
    </inkml:context>
    <inkml:brush xml:id="br0">
      <inkml:brushProperty name="width" value="0.05" units="cm"/>
      <inkml:brushProperty name="height" value="0.05" units="cm"/>
      <inkml:brushProperty name="color" value="#E71224"/>
    </inkml:brush>
  </inkml:definitions>
  <inkml:trace contextRef="#ctx0" brushRef="#br0">1 68 8586,'56'-23'5564,"-23"11"-4861,-19 6-626,1 0 0,-1 1 1,1 1-1,0 0 0,0 1 1,18-1-1,-32 4-91,0 0-1,-1 0 1,1 0-1,0 0 1,-1 1 0,1-1-1,0 0 1,-1 0 0,1 1-1,-1-1 1,1 0-1,0 1 1,-1-1 0,1 0-1,-1 1 1,1-1 0,-1 1-1,1-1 1,-1 1-1,0-1 1,1 1 0,-1-1-1,0 1 1,1 0 0,-1-1-1,0 1 1,0-1-1,1 1 1,-1 0 0,0-1-1,0 1 1,0 0 0,0-1-1,0 1 1,0 0 0,0-1-1,0 1 1,0 0-1,0-1 1,-1 2 0,-6 32-335,5-27 373,-20 56-15,-2-1-1,-44 81 1,35-78-49,26-37 17,8-23-201,3-17-373,1-3-58,1 1 1,0-1-1,0 1 1,2 1 0,9-15-1,-11 19 580,1-1 0,0 1 0,1 1 0,-1-1-1,2 1 1,-1 1 0,17-12 0,-22 18 255,-1-1 1,1 1 0,-1-1-1,1 1 1,-1 0-1,1 0 1,0 0-1,-1 1 1,1-1-1,0 1 1,0-1-1,0 1 1,-1 0-1,1 0 1,0 0 0,0 0-1,0 1 1,-1-1-1,1 1 1,0 0-1,0-1 1,-1 1-1,1 1 1,-1-1-1,1 0 1,-1 1-1,1-1 1,3 4 0,-5-3-88,1 0 0,-1 0 0,1 0 0,-1 0 0,0 0 0,0 0 0,0 0 0,-1 1 0,1-1 0,0 0 0,-1 1 0,1-1 0,-1 1 0,0-1 0,0 0 0,0 1 0,0-1 0,0 1 0,-1-1 0,1 0 0,-1 1 0,1-1 0,-1 0 0,0 0 0,0 1 0,0-1 0,0 0 0,-1 0 0,1 0 0,0 0 0,-1 0 0,1 0 0,-1-1 0,-2 3 0,0 1-243,0 0-1,0-1 0,-1 0 1,0 1-1,0-2 1,0 1-1,0 0 1,0-1-1,-1 0 1,1 0-1,-1-1 1,0 0-1,0 0 0,0 0 1,0 0-1,-12 0 1,-86 15-3690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0.963"/>
    </inkml:context>
    <inkml:brush xml:id="br0">
      <inkml:brushProperty name="width" value="0.05" units="cm"/>
      <inkml:brushProperty name="height" value="0.05" units="cm"/>
      <inkml:brushProperty name="color" value="#E71224"/>
    </inkml:brush>
  </inkml:definitions>
  <inkml:trace contextRef="#ctx0" brushRef="#br0">172 0 11971,'-15'40'3426,"-26"53"0,14-44-3749,-60 83 0,87-132 277,0 0-1,0 0 1,0 0-1,0 0 1,-1 0-1,1 1 1,0-1 0,0 0-1,0 0 1,0 0-1,0 0 1,0 0-1,0 1 1,0-1-1,0 0 1,0 0-1,0 0 1,-1 0-1,1 0 1,0 1 0,0-1-1,0 0 1,0 0-1,0 0 1,0 0-1,1 1 1,-1-1-1,0 0 1,0 0-1,0 0 1,0 0 0,0 1-1,0-1 1,0 0-1,0 0 1,0 0-1,0 0 1,0 0-1,0 1 1,1-1-1,-1 0 1,0 0-1,0 0 1,0 0 0,0 0-1,0 0 1,1 0-1,-1 0 1,0 0-1,0 1 1,13 0-2393,14-5-975,52-25-2373,-15 4 6514,-55 22 130,0 1-1,0 0 0,1 0 0,-1 1 1,9 0-1,-10 1-384,-1 1 0,0 1-1,0-1 1,0 1 0,0 0 0,0 0 0,0 1 0,0 0 0,-1 1 0,0-1 0,0 1 0,0 0-1,10 9 1,8 9 390,39 46-1,-23-23-370,-31-36-531,0 0 1,0 0-1,1-1 0,0-1 0,0 1 0,1-2 0,14 8 0,-16-11-279,-1 0 0,0-1 0,1 0-1,0-1 1,-1 0 0,1 0 0,0 0 0,-1-1 0,1-1-1,0 1 1,0-2 0,-1 1 0,18-6 0,123-43-4617</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1.550"/>
    </inkml:context>
    <inkml:brush xml:id="br0">
      <inkml:brushProperty name="width" value="0.05" units="cm"/>
      <inkml:brushProperty name="height" value="0.05" units="cm"/>
      <inkml:brushProperty name="color" value="#E71224"/>
    </inkml:brush>
  </inkml:definitions>
  <inkml:trace contextRef="#ctx0" brushRef="#br0">0 15 9930,'0'0'5737,"4"0"-3392,-4 2-1017,3 1-392,6 3-216,1 3-127,6 5-9,9-3-128,13 4 256,16-7-344,13-5-104,9-6-264,7-3-312,-7-8-504,-9 6-488,-7-1-809,-12-5-2848,18-18-5873</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1.884"/>
    </inkml:context>
    <inkml:brush xml:id="br0">
      <inkml:brushProperty name="width" value="0.05" units="cm"/>
      <inkml:brushProperty name="height" value="0.05" units="cm"/>
      <inkml:brushProperty name="color" value="#E71224"/>
    </inkml:brush>
  </inkml:definitions>
  <inkml:trace contextRef="#ctx0" brushRef="#br0">553 0 4337,'0'6'7650,"0"11"-5578,0 12 104,-10 19-303,-9 18-553,-9 11-720,-13 1-144,-1-1-408,-5-9 96,-4-5-144,0-8-232,-3-4-472,0-11-704,3-3-1257,-54 23-3384</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2.216"/>
    </inkml:context>
    <inkml:brush xml:id="br0">
      <inkml:brushProperty name="width" value="0.05" units="cm"/>
      <inkml:brushProperty name="height" value="0.05" units="cm"/>
      <inkml:brushProperty name="color" value="#E71224"/>
    </inkml:brush>
  </inkml:definitions>
  <inkml:trace contextRef="#ctx0" brushRef="#br0">245 1 7938,'10'8'4569,"2"7"-2049,17 2-711,3 6-585,3-3-584,3-6-160,-7-5-408,4-1-72,-16-5-528,0-3-1368,1-17-3538</inkml:trace>
  <inkml:trace contextRef="#ctx0" brushRef="#br0" timeOffset="1">0 187 5785,'7'-3'6850,"-4"3"-4730,10 0-704,6 0-47,3 3-481,13-3-144,6-9-504,10-2 16,0-1-256,-7-8-504,-9 3-1512,26-26-4170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2.546"/>
    </inkml:context>
    <inkml:brush xml:id="br0">
      <inkml:brushProperty name="width" value="0.05" units="cm"/>
      <inkml:brushProperty name="height" value="0.05" units="cm"/>
      <inkml:brushProperty name="color" value="#E71224"/>
    </inkml:brush>
  </inkml:definitions>
  <inkml:trace contextRef="#ctx0" brushRef="#br0">93 1 8330,'-4'14'4145,"-2"3"-2369,-4 12-152,1 8-439,-4 3-465,-3-3-288,4 0-368,2-5-64,4-7-240,-1-10-1272,7-4-1193,13-17-4040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2.894"/>
    </inkml:context>
    <inkml:brush xml:id="br0">
      <inkml:brushProperty name="width" value="0.05" units="cm"/>
      <inkml:brushProperty name="height" value="0.05" units="cm"/>
      <inkml:brushProperty name="color" value="#E71224"/>
    </inkml:brush>
  </inkml:definitions>
  <inkml:trace contextRef="#ctx0" brushRef="#br0">102 0 10810,'3'3'2353,"0"0"-1153,3 0-40,4 3-416,0-1-311,2 1-321,4 0-112,-3-3-1201,0 0-927,9 2-3721</inkml:trace>
  <inkml:trace contextRef="#ctx0" brushRef="#br0" timeOffset="1">0 149 5697,'10'-3'5537,"-1"3"-3424,13 0-289,4-3-616,9 3-159,0-3-633,6-8-344,3 0-72,-2-1-1376,34-25-4106</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1.262"/>
    </inkml:context>
    <inkml:brush xml:id="br0">
      <inkml:brushProperty name="width" value="0.05" units="cm"/>
      <inkml:brushProperty name="height" value="0.05" units="cm"/>
      <inkml:brushProperty name="color" value="#0000FF"/>
    </inkml:brush>
  </inkml:definitions>
  <inkml:trace contextRef="#ctx0" brushRef="#br0">1 12 8218,'0'0'4369,"0"0"-2577,0 0-296,6 0-903,-6 0-233,0-6-360,4 6 0,-4 0-320,3 6-1833,0 8-2608</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3.427"/>
    </inkml:context>
    <inkml:brush xml:id="br0">
      <inkml:brushProperty name="width" value="0.05" units="cm"/>
      <inkml:brushProperty name="height" value="0.05" units="cm"/>
      <inkml:brushProperty name="color" value="#E71224"/>
    </inkml:brush>
  </inkml:definitions>
  <inkml:trace contextRef="#ctx0" brushRef="#br0">1 80 8570,'20'-8'4969,"11"0"-3201,9-2-1482,-17 1-337,89-27 243,-103 34-409,1 0 0,0 0 0,0 1 0,-1 0 0,1 1 0,0 0-1,0 0 1,0 1 0,14 4 0,-23-5 181,-1 0 0,1 0 0,0 1 0,-1-1 0,1 0-1,-1 1 1,1-1 0,-1 0 0,1 1 0,-1-1 0,1 1 0,-1-1 0,1 1 0,-1-1 0,0 1 0,1-1 0,-1 1 0,0 0 0,1-1 0,-1 1 0,0-1-1,0 1 1,0 0 0,1-1 0,-1 1 0,0 0 0,0-1 0,0 1 0,0 0 0,0-1 0,0 1 0,0 0 0,-1-1 0,1 1 0,0-1 0,0 1-1,0 0 1,-1-1 0,1 1 0,0-1 0,-1 1 0,1 0 0,0-1 0,-1 1 0,1-1 0,-1 1 0,1-1 0,-1 0 0,1 1 0,-1-1 0,0 1-1,-28 28-53,-28 17 217,-68 62-263,112-94-108,0 0-1,0 1 1,1 1-1,1 0 1,1 0-1,-12 25 1,21-41 224,1 1-1,-1 0 1,1 0 0,-1 0 0,1 0 0,-1-1 0,1 1 0,0 0-1,0 0 1,-1 0 0,1 0 0,0 0 0,0 0 0,0 0-1,0 0 1,0 0 0,0 0 0,0 0 0,0 0 0,0 0 0,1 0-1,-1-1 1,0 1 0,1 0 0,-1 0 0,1 1 0,0-2 25,0 1 0,0-1 0,0 1 0,0-1 0,1 0 0,-1 0 1,0 0-1,0 0 0,0 0 0,0 0 0,0 0 0,1 0 0,-1 0 1,0 0-1,0-1 0,0 1 0,0 0 0,2-1 0,58-29 834,-54 26-739,105-61 416,-65 36-2678,1 2 0,94-38 1,-139 64 1971,0 0 1,0 1 0,0-1 0,0 1-1,1 0 1,-1 0 0,0 0 0,0 0-1,0 0 1,0 1 0,6 1 0,0 5-262,-21 1 1583,10-7-532,1 0 0,-1-1 0,0 1 0,1 0 0,-1 0 0,1 0 0,-1 0 0,1 0 0,-1 0 0,1 1 0,0-1 0,0 0 0,0 1 0,-1-1 0,1 1 0,-1 2 0,-7 31 3936,9-29-4456,0-1 0,0 0-1,0 0 1,1 0 0,0 1-1,0-1 1,0 0 0,1 0 0,-1 0-1,1 0 1,1-1 0,2 7 0,22 15-1455,40 28-1926</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5.241"/>
    </inkml:context>
    <inkml:brush xml:id="br0">
      <inkml:brushProperty name="width" value="0.05" units="cm"/>
      <inkml:brushProperty name="height" value="0.05" units="cm"/>
      <inkml:brushProperty name="color" value="#E71224"/>
    </inkml:brush>
  </inkml:definitions>
  <inkml:trace contextRef="#ctx0" brushRef="#br0">1 3 10906,'0'-3'6498,"3"3"-4362,-3 0-648,3 3-383,0 3-553,0 0-56,1 2-272,2-2-80,-3-3-144,0 0-176,10-3-712,6 3-761,3-3-775,32 11-3977</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5.579"/>
    </inkml:context>
    <inkml:brush xml:id="br0">
      <inkml:brushProperty name="width" value="0.05" units="cm"/>
      <inkml:brushProperty name="height" value="0.05" units="cm"/>
      <inkml:brushProperty name="color" value="#E71224"/>
    </inkml:brush>
  </inkml:definitions>
  <inkml:trace contextRef="#ctx0" brushRef="#br0">1 35 11707,'0'0'5433,"3"0"-3745,-3-3-208,0 3-663,3-6-265,0 12-472,10-3-32,-1 0-48,14-1-480,9-4-721,0-10-1559,63-14-4578</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5.915"/>
    </inkml:context>
    <inkml:brush xml:id="br0">
      <inkml:brushProperty name="width" value="0.05" units="cm"/>
      <inkml:brushProperty name="height" value="0.05" units="cm"/>
      <inkml:brushProperty name="color" value="#E71224"/>
    </inkml:brush>
  </inkml:definitions>
  <inkml:trace contextRef="#ctx0" brushRef="#br0">0 101 10138,'0'0'4729,"0"0"-3080,4-3-497,-4 3-432,6-6-528,10 3-192,9-5-880,10-9-1745,83-46-4392</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6.249"/>
    </inkml:context>
    <inkml:brush xml:id="br0">
      <inkml:brushProperty name="width" value="0.05" units="cm"/>
      <inkml:brushProperty name="height" value="0.05" units="cm"/>
      <inkml:brushProperty name="color" value="#E71224"/>
    </inkml:brush>
  </inkml:definitions>
  <inkml:trace contextRef="#ctx0" brushRef="#br0">183 0 11274,'16'5'9203,"7"12"-8377,-3-2-758,9-3-67,-1 0 0,1-2-1,1-1 1,0-2 0,31 5 0,5 1-1303,-66-13 1234,1 0 0,-1 0 1,1 0-1,-1 0 1,1 0-1,-1 0 0,1 0 1,-1 1-1,1-1 1,-1 0-1,1 0 0,-1 0 1,1 1-1,-1-1 1,1 0-1,-1 1 0,1-1 1,-1 0-1,1 1 0,-1-1 1,0 0-1,1 1 1,-1-1-1,0 1 0,1-1 1,-1 1-1,0-1 1,0 1-1,0-1 0,1 1 1,-1-1-1,0 1 1,-11 14-2229,-29 8-1188,39-22 3385,-65 29-4494,-72 34-930</inkml:trace>
  <inkml:trace contextRef="#ctx0" brushRef="#br0" timeOffset="1">62 343 600,'-22'6'6758,"-12"4"-2956,29-8 1448,14-4-4894,1 0 0,0 1-1,0 0 1,0 1 0,0 0-1,0 0 1,0 1 0,15 3-1,33 2 296,-34-6-519,48 1-114,0-3 1,137-22 0,-206 24-103,42-16-1978,-42 14 1529,0 1 0,0-1 0,0-1 0,0 1-1,-1 0 1,1-1 0,-1 1 0,3-5 0,24-51-8556</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6.595"/>
    </inkml:context>
    <inkml:brush xml:id="br0">
      <inkml:brushProperty name="width" value="0.05" units="cm"/>
      <inkml:brushProperty name="height" value="0.05" units="cm"/>
      <inkml:brushProperty name="color" value="#E71224"/>
    </inkml:brush>
  </inkml:definitions>
  <inkml:trace contextRef="#ctx0" brushRef="#br0">362 0 5345,'0'18'8954,"-6"16"-6169,-4 32-761,-12 28-952,-16 12-440,-7-9-327,1-6-233,-4-11-72,7-22-281,6-15-255,10-15-512,6-14-472,6-8-2489,-3-14-5473</inkml:trace>
  <inkml:trace contextRef="#ctx0" brushRef="#br0" timeOffset="1">213 575 8050,'6'6'5073,"1"2"-2193,5 15-807,7 0-833,0 6-808,4-1-216,5-2-216,1-6-384,9-9-1768,70-28-4250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6.927"/>
    </inkml:context>
    <inkml:brush xml:id="br0">
      <inkml:brushProperty name="width" value="0.05" units="cm"/>
      <inkml:brushProperty name="height" value="0.05" units="cm"/>
      <inkml:brushProperty name="color" value="#E71224"/>
    </inkml:brush>
  </inkml:definitions>
  <inkml:trace contextRef="#ctx0" brushRef="#br0">1 0 14195,'3'0'3865,"-3"3"-3369,6 3 112,-3 3-16,4-4-320,-4 1-272,3-3-48,1 0-704,5-3-2937,11-3-5889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7.261"/>
    </inkml:context>
    <inkml:brush xml:id="br0">
      <inkml:brushProperty name="width" value="0.05" units="cm"/>
      <inkml:brushProperty name="height" value="0.05" units="cm"/>
      <inkml:brushProperty name="color" value="#E71224"/>
    </inkml:brush>
  </inkml:definitions>
  <inkml:trace contextRef="#ctx0" brushRef="#br0">13 0 12211,'0'3'4561,"0"0"-3745,0 3-272,-6-1 440,2 10-424,1-10-272,3 1-176,0-3-104,0-3 16,0 0-24,3 0-264,7 3-848,-7 0-520,7 11-2265</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8.634"/>
    </inkml:context>
    <inkml:brush xml:id="br0">
      <inkml:brushProperty name="width" value="0.05" units="cm"/>
      <inkml:brushProperty name="height" value="0.05" units="cm"/>
      <inkml:brushProperty name="color" value="#E71224"/>
    </inkml:brush>
  </inkml:definitions>
  <inkml:trace contextRef="#ctx0" brushRef="#br0">60 0 5785,'1'2'8508,"0"3"-4033,3 32-2436,-10-2-1839,-1-1 0,-1 0-1,-2-1 1,-16 34 0,17-43-195,12-27-44,-1 0 0,1 1 0,-1-1-1,1 0 1,0 1 0,0 0-1,0 0 1,1 0 0,-1 0 0,0 0-1,1 1 1,5-3 0,62-22-679,-46 17 609,241-67-771,-254 72-41,-12 4 788,0 0 1,0 0 0,0 0 0,0 0-1,0 0 1,0 0 0,0 0 0,-1-1-1,1 1 1,0 0 0,0 0 0,0 0-1,0 0 1,0 0 0,0 0 0,0 0-1,0 0 1,0 0 0,0 0 0,0 0 0,0-1-1,1 1 1,-1 0 0,0 0 0,0 0-1,0 0 1,0 0 0,0 0 0,0 0-1,0 0 1,0 0 0,0 0 0,0 0-1,-29 6-6305</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8.967"/>
    </inkml:context>
    <inkml:brush xml:id="br0">
      <inkml:brushProperty name="width" value="0.05" units="cm"/>
      <inkml:brushProperty name="height" value="0.05" units="cm"/>
      <inkml:brushProperty name="color" value="#E71224"/>
    </inkml:brush>
  </inkml:definitions>
  <inkml:trace contextRef="#ctx0" brushRef="#br0">0 1 7530,'0'5'3784,"0"1"-2311,0 5-9,0 1-464,0 2-608,3-5-104,1-4-288,2 1 0,-3 3-912,7-6-656,28-18-2065</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1.591"/>
    </inkml:context>
    <inkml:brush xml:id="br0">
      <inkml:brushProperty name="width" value="0.05" units="cm"/>
      <inkml:brushProperty name="height" value="0.05" units="cm"/>
      <inkml:brushProperty name="color" value="#0000FF"/>
    </inkml:brush>
  </inkml:definitions>
  <inkml:trace contextRef="#ctx0" brushRef="#br0">24 15 8498,'0'0'1848,"0"0"-1224,0 0-584,-3 0-40,6 6-2856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9.316"/>
    </inkml:context>
    <inkml:brush xml:id="br0">
      <inkml:brushProperty name="width" value="0.05" units="cm"/>
      <inkml:brushProperty name="height" value="0.05" units="cm"/>
      <inkml:brushProperty name="color" value="#E71224"/>
    </inkml:brush>
  </inkml:definitions>
  <inkml:trace contextRef="#ctx0" brushRef="#br0">82 0 9034,'-8'7'6141,"-3"15"-5649,7-14 371,-3 5-344,-2 3-313,1 0 0,1 0-1,0 1 1,1 0 0,-8 32-1,14-45-253,0-1 0,-1 1 1,1 0-1,0-1 0,1 1 0,-1-1 0,1 1 0,-1-1 0,1 1 0,0-1 0,0 1 0,1-1 0,-1 0 0,1 0 0,2 4 0,-1-3-23,0-1 0,0 0 0,0-1 0,0 1 0,1 0 0,-1-1 0,1 0 0,0 0 0,0 0 0,-1 0 0,1-1 0,0 1 0,1-1 0,-1 0 0,0 0 0,5 0 0,7 1 51,0-1 0,1 0 1,-1-1-1,0-1 0,31-6 0,-38 6-364,1-1-1,-1-1 0,0 0 0,0 0 0,0-1 0,0 0 0,-1 0 0,1-1 0,-1 0 1,0-1-1,13-12 0,13-26-4762</inkml:trace>
  <inkml:trace contextRef="#ctx0" brushRef="#br0" timeOffset="1">107 338 4497,'0'0'6609,"0"5"-4592,0 4-145,0 5-688,-3 3-751,-6 6-169,-4 0-264,-3-3-873,-48 40-3023</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39.897"/>
    </inkml:context>
    <inkml:brush xml:id="br0">
      <inkml:brushProperty name="width" value="0.05" units="cm"/>
      <inkml:brushProperty name="height" value="0.05" units="cm"/>
      <inkml:brushProperty name="color" value="#E71224"/>
    </inkml:brush>
  </inkml:definitions>
  <inkml:trace contextRef="#ctx0" brushRef="#br0">1 91 8778,'1'-5'7582,"4"2"-3516,18-1-3398,-8 2-343,109-29-276,-65 14-1912,74-10 0,-133 27 1702,1-1 0,-1 1-1,1 0 1,-1 0-1,1 0 1,0-1-1,-1 1 1,1 0-1,-1 0 1,1 0-1,0 0 1,-1 0-1,1 0 1,-1 0-1,1 0 1,-1 0-1,1 1 1,0-1-1,-1 0 1,1 0 0,-1 0-1,1 1 1,-1-1-1,1 0 1,-1 0-1,1 1 1,-1-1-1,1 1 1,0 0-1,-14 13-2157,-47 22 1785,42-26 608,-18 13 491,2 0-1,1 2 0,1 2 0,2 1 0,0 1 0,2 2 0,-25 34 0,53-65-554,0 0-1,0 0 0,0 0 0,0 0 1,0 0-1,0 0 0,0 0 0,1 0 1,-1 0-1,0 0 0,0 0 0,0 0 1,0 1-1,0-1 0,0 0 1,0 0-1,0 0 0,0 0 0,0 0 1,0 0-1,0 0 0,0 0 0,0 0 1,0 0-1,0 0 0,0 0 0,0 1 1,0-1-1,0 0 0,0 0 0,0 0 1,0 0-1,0 0 0,0 0 0,0 0 1,0 0-1,0 0 0,0 0 0,0 0 1,0 1-1,0-1 0,0 0 0,0 0 1,0 0-1,0 0 0,0 0 0,0 0 1,0 0-1,0 0 0,0 0 0,12-7 115,13-14-760,-18 15 485,0 0-1,1 0 0,0 0 0,0 1 0,0 0 0,1 1 1,-1 0-1,1 0 0,0 1 0,0 0 0,1 0 1,14-1-1,15-2 724,65 0 1,-86 6-338,21-2 387,-24 0-373,0 1 0,-1 0 1,1 1-1,0 1 0,0 1 1,0 0-1,15 5 1,-30-8-249,0 1 1,0 0 0,-1 1 0,1-1 0,0 0 0,0 0 0,-1 0 0,1 0 0,0 0 0,0 0 0,-1 0 0,1 0 0,0 0 0,0 0 0,-1 1 0,1-1 0,0 0 0,0 0 0,0 0 0,0 0-1,-1 1 1,1-1 0,0 0 0,0 0 0,0 0 0,0 1 0,-1-1 0,1 0 0,0 0 0,0 1 0,0-1 0,0 0 0,0 0 0,0 1 0,0-1 0,0 0 0,0 0 0,0 1 0,0-1 0,0 0-1,0 1 1,0-1 0,0 0 0,0 0 0,0 1 0,0-1 0,1 0 0,-1 0 0,0 0 0,0 1 0,0-1 0,0 0 0,0 0 0,1 0 0,-1 1 0,0-1 0,0 0 0,0 0 0,1 0-1,-1 0 1,0 1 0,0-1 0,0 0 0,1 0 0,-1 0 0,0 0 0,1 0 0,-27 10-481,22-9 248,-37 11-1692,-57 16-2070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0.229"/>
    </inkml:context>
    <inkml:brush xml:id="br0">
      <inkml:brushProperty name="width" value="0.05" units="cm"/>
      <inkml:brushProperty name="height" value="0.05" units="cm"/>
      <inkml:brushProperty name="color" value="#E71224"/>
    </inkml:brush>
  </inkml:definitions>
  <inkml:trace contextRef="#ctx0" brushRef="#br0">191 0 8794,'0'9'2953,"0"8"-1121,-3 17 440,-6 15-399,-4 19-545,-3 1-512,-6 14-336,3 3-168,-4 2-264,-2-2-48,6-3-216,3-12-576,0-16-848,10-21-425,3-14-327,3-17-2113,0-38-2489</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0.564"/>
    </inkml:context>
    <inkml:brush xml:id="br0">
      <inkml:brushProperty name="width" value="0.05" units="cm"/>
      <inkml:brushProperty name="height" value="0.05" units="cm"/>
      <inkml:brushProperty name="color" value="#E71224"/>
    </inkml:brush>
  </inkml:definitions>
  <inkml:trace contextRef="#ctx0" brushRef="#br0">254 1 10274,'-3'2'3825,"0"4"-1817,-10 14-543,-9-3-673,-6 12-552,-7-3-240,3-1-784,-6-7-1697,9-1-1496,-22-3-3208</inkml:trace>
  <inkml:trace contextRef="#ctx0" brushRef="#br0" timeOffset="1">318 58 3009,'6'3'6601,"4"-1"-3792,12 4-241,0 3-759,4 5-641,-4-3-856,3 1-312,14-4-1096,91-5-4754</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0.951"/>
    </inkml:context>
    <inkml:brush xml:id="br0">
      <inkml:brushProperty name="width" value="0.05" units="cm"/>
      <inkml:brushProperty name="height" value="0.05" units="cm"/>
      <inkml:brushProperty name="color" value="#E71224"/>
    </inkml:brush>
  </inkml:definitions>
  <inkml:trace contextRef="#ctx0" brushRef="#br0">0 3 12867,'3'-3'5673,"-3"3"-3609,3 0-655,1 0-761,-4 0-88,3 0-376,-6 3-80,6-3-104,3 3-48,10 0-96,3 3-648,10-4-528,2-2-1273,36-5-4000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1.299"/>
    </inkml:context>
    <inkml:brush xml:id="br0">
      <inkml:brushProperty name="width" value="0.05" units="cm"/>
      <inkml:brushProperty name="height" value="0.05" units="cm"/>
      <inkml:brushProperty name="color" value="#E71224"/>
    </inkml:brush>
  </inkml:definitions>
  <inkml:trace contextRef="#ctx0" brushRef="#br0">1 6 432,'0'0'11891,"0"0"-7618,0 3-2681,3-3-320,3 3-368,1-3-368,-1 3-400,4 5-136,5-8-424,11 0-544,2-8-1304,65-7-3538</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1.630"/>
    </inkml:context>
    <inkml:brush xml:id="br0">
      <inkml:brushProperty name="width" value="0.05" units="cm"/>
      <inkml:brushProperty name="height" value="0.05" units="cm"/>
      <inkml:brushProperty name="color" value="#E71224"/>
    </inkml:brush>
  </inkml:definitions>
  <inkml:trace contextRef="#ctx0" brushRef="#br0">0 178 10402,'4'0'4161,"2"-3"-2264,-3 0-297,3-2-848,7-7-464,9-2-288,20-12-728,5-8-1689,93-46-3320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1.963"/>
    </inkml:context>
    <inkml:brush xml:id="br0">
      <inkml:brushProperty name="width" value="0.05" units="cm"/>
      <inkml:brushProperty name="height" value="0.05" units="cm"/>
      <inkml:brushProperty name="color" value="#E71224"/>
    </inkml:brush>
  </inkml:definitions>
  <inkml:trace contextRef="#ctx0" brushRef="#br0">1 109 7618,'0'-3'7025,"3"1"-4008,3 2-1329,-6-3-352,4 3-535,-1 0-209,3 0-512,4 0 8,9 0-40,16 0-40,9-3-8,10 0-120,3 0-384,0-8-601,1-1-311,-11 1-1465,-9-3-2208,1-29-3384</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2.294"/>
    </inkml:context>
    <inkml:brush xml:id="br0">
      <inkml:brushProperty name="width" value="0.05" units="cm"/>
      <inkml:brushProperty name="height" value="0.05" units="cm"/>
      <inkml:brushProperty name="color" value="#E71224"/>
    </inkml:brush>
  </inkml:definitions>
  <inkml:trace contextRef="#ctx0" brushRef="#br0">383 1 576,'-43'34'11669,"8"11"-6537,15-11-4594,-16 37 0,22-41-430,-29 47-1,20-48-82,14-18-199,1 0 0,0 0 0,-12 24 0,20-34 142,0 0 0,0-1 1,0 1-1,0 0 0,0-1 0,0 1 0,0 0 0,0-1 0,0 1 1,0 0-1,1-1 0,-1 1 0,0 0 0,0-1 0,1 1 0,-1-1 1,0 1-1,1-1 0,-1 1 0,1 0 0,-1-1 0,0 0 0,1 1 1,-1-1-1,1 1 0,0-1 0,-1 1 0,1-1 0,-1 0 0,1 0 1,0 1-1,-1-1 0,1 0 0,-1 0 0,2 1 0,29 8-368,-27-8 442,22 5 194,0-2 0,1-1 0,-1-1 1,1-2-1,40-3 0,-64 4 249,-7 2-186,-20 9-127,-32 12-622,36-17 84,-67 27-5028,-86 47-1,172-81 5382,1 0 1,0 0-1,-1 0 0,1 0 0,0 0 0,-1 0 0,1 0 1,0 0-1,-1 0 0,1 0 0,-1 1 0,1-1 0,0 0 1,0 0-1,-1 0 0,1 0 0,0 1 0,-1-1 0,1 0 1,0 0-1,0 0 0,-1 1 0,1-1 0,0 0 1,0 1-1,-1-1 0,1 0 0,0 0 0,0 1 0,0-1 1,0 0-1,0 1 0,-1-1 0,1 0 0,0 1 0,0-1 1,0 0-1,0 1 0,0-1 0,0 0 0,0 1 0,0-1 1,0 1-1,0-1 0,0 0 0,1 1 0,20 1 1089,41-9 1750,-58 6-2744,35-4 614,1 2 1,-1 1-1,1 2 0,0 2 1,-1 1-1,0 3 0,48 12 0,-85-18-689,1 0 0,0 1 0,-1 0 0,1 0 0,0 0 0,-1 0 0,1 0 0,-1 0 0,0 0-1,1 1 1,-1 0 0,0-1 0,0 1 0,0 0 0,0 0 0,0 0 0,0 0 0,0 0 0,-1 0-1,1 1 1,1 4 0,-3-6-36,0 0 0,0 1 0,0-1 0,0 1 0,0-1-1,0 0 1,-1 1 0,1-1 0,-1 0 0,1 1 0,-1-1 0,1 0 0,-1 0-1,0 1 1,1-1 0,-1 0 0,0 0 0,0 0 0,-1 1 0,-3 2-253,0 1 1,0-1 0,0 0-1,0-1 1,-1 1-1,-7 2 1,-105 46-5328</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2.632"/>
    </inkml:context>
    <inkml:brush xml:id="br0">
      <inkml:brushProperty name="width" value="0.05" units="cm"/>
      <inkml:brushProperty name="height" value="0.05" units="cm"/>
      <inkml:brushProperty name="color" value="#E71224"/>
    </inkml:brush>
  </inkml:definitions>
  <inkml:trace contextRef="#ctx0" brushRef="#br0">0 0 4481,'0'6'9954,"0"11"-7609,0 17-761,0 18-216,0 8-360,0 0-744,0 0-264,0-6-72,0-14-784,4-8-896,5-18-2585,-3-14-5161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2.092"/>
    </inkml:context>
    <inkml:brush xml:id="br0">
      <inkml:brushProperty name="width" value="0.05" units="cm"/>
      <inkml:brushProperty name="height" value="0.05" units="cm"/>
      <inkml:brushProperty name="color" value="#0000FF"/>
    </inkml:brush>
  </inkml:definitions>
  <inkml:trace contextRef="#ctx0" brushRef="#br0">531 1 6233,'-11'3'8023,"0"6"-3759,-26 34-4001,11-12 59,-50 46-441,-103 104-308,50-58-5647,67-67 1647</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2.966"/>
    </inkml:context>
    <inkml:brush xml:id="br0">
      <inkml:brushProperty name="width" value="0.05" units="cm"/>
      <inkml:brushProperty name="height" value="0.05" units="cm"/>
      <inkml:brushProperty name="color" value="#E71224"/>
    </inkml:brush>
  </inkml:definitions>
  <inkml:trace contextRef="#ctx0" brushRef="#br0">0 1 8906,'0'0'4852,"2"1"-625,10 8-3421,10 5-558,0-1 1,0 0-1,2-2 0,32 12 1,-20-8-191,37 20 0,-64-30-57,0 1-1,1 0 1,-2 1-1,1 0 1,-1 0-1,0 1 1,-1 0-1,10 12 1,-15-17-34,0 0 1,-1 1 0,1-1 0,0 0-1,-1 1 1,0-1 0,0 1-1,0 0 1,0-1 0,-1 1 0,1 0-1,-1 0 1,0-1 0,0 1 0,0 0-1,-1 0 1,1-1 0,-1 1-1,0 0 1,0-1 0,0 1 0,-1-1-1,1 1 1,-1-1 0,0 1 0,0-1-1,0 0 1,0 0 0,0 0-1,-5 4 1,-1 2-318,-1-1 0,0 0-1,-1 0 1,0-1 0,0 0 0,0-1-1,-1 0 1,-14 6 0,-46 9-2439,-63 4-2085</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3.316"/>
    </inkml:context>
    <inkml:brush xml:id="br0">
      <inkml:brushProperty name="width" value="0.05" units="cm"/>
      <inkml:brushProperty name="height" value="0.05" units="cm"/>
      <inkml:brushProperty name="color" value="#E71224"/>
    </inkml:brush>
  </inkml:definitions>
  <inkml:trace contextRef="#ctx0" brushRef="#br0">341 1 1248,'-10'20'8290,"-3"5"-5409,-15 18-1745,-7 6-536,-10 5-440,-2-5-160,5-12-1152,-2-6-1897,-32 12-5745</inkml:trace>
  <inkml:trace contextRef="#ctx0" brushRef="#br0" timeOffset="1">341 184 9170,'3'8'3769,"-3"-2"-2193,6 8-464,0 3-255,1-5-473,-4 2-384,3-8-809,4 0-1799,28-18-4074</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3.647"/>
    </inkml:context>
    <inkml:brush xml:id="br0">
      <inkml:brushProperty name="width" value="0.05" units="cm"/>
      <inkml:brushProperty name="height" value="0.05" units="cm"/>
      <inkml:brushProperty name="color" value="#E71224"/>
    </inkml:brush>
  </inkml:definitions>
  <inkml:trace contextRef="#ctx0" brushRef="#br0">67 0 7226,'-10'15'4953,"4"8"-3809,-3 17-296,-7 2-160,6 1-472,1-6-216,2-14-1144,7-8-1265,26-24-4304</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3.979"/>
    </inkml:context>
    <inkml:brush xml:id="br0">
      <inkml:brushProperty name="width" value="0.05" units="cm"/>
      <inkml:brushProperty name="height" value="0.05" units="cm"/>
      <inkml:brushProperty name="color" value="#E71224"/>
    </inkml:brush>
  </inkml:definitions>
  <inkml:trace contextRef="#ctx0" brushRef="#br0">203 1 7634,'0'0'6177,"0"2"-4153,0 10-655,0 11-201,0 17 184,-9 11-440,-1 18-223,1 14-305,-1 5-136,-2 15-144,-11 9-96,4 8-16,-3-3-712,-7-8-649,14-15-807,-1-23-873,-13 18-3504</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4.351"/>
    </inkml:context>
    <inkml:brush xml:id="br0">
      <inkml:brushProperty name="width" value="0.05" units="cm"/>
      <inkml:brushProperty name="height" value="0.05" units="cm"/>
      <inkml:brushProperty name="color" value="#E71224"/>
    </inkml:brush>
  </inkml:definitions>
  <inkml:trace contextRef="#ctx0" brushRef="#br0">32 1 11338,'0'0'5690,"-3"0"-3810,3 3-496,-7 5-615,4 9-113,-3 1-440,3 7-56,-4-2-160,4-6-72,3 0-712,3-8-681,7 0-2288,25-12-2688</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44.686"/>
    </inkml:context>
    <inkml:brush xml:id="br0">
      <inkml:brushProperty name="width" value="0.05" units="cm"/>
      <inkml:brushProperty name="height" value="0.05" units="cm"/>
      <inkml:brushProperty name="color" value="#E71224"/>
    </inkml:brush>
  </inkml:definitions>
  <inkml:trace contextRef="#ctx0" brushRef="#br0">90 1 12491,'-7'14'5025,"1"6"-3929,-7 17-672,-6 6-424,6 0-888,1-3-3425,-7 49-2913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6.765"/>
    </inkml:context>
    <inkml:brush xml:id="br0">
      <inkml:brushProperty name="width" value="0.05" units="cm"/>
      <inkml:brushProperty name="height" value="0.05" units="cm"/>
      <inkml:brushProperty name="color" value="#E71224"/>
    </inkml:brush>
  </inkml:definitions>
  <inkml:trace contextRef="#ctx0" brushRef="#br0">57 1 9914,'4'0'4985,"-1"3"-2648,3-3-329,0 3-183,4-1-505,-4 7-120,1 0-328,5 8 112,-5-3-367,-4 6-17,3 6-424,-6-3-64,-3-1-112,0-2-160,-3 1-680,-10-13-1185,-3 4-848,-61-18-4464</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7.833"/>
    </inkml:context>
    <inkml:brush xml:id="br0">
      <inkml:brushProperty name="width" value="0.05" units="cm"/>
      <inkml:brushProperty name="height" value="0.05" units="cm"/>
      <inkml:brushProperty name="color" value="#E71224"/>
    </inkml:brush>
  </inkml:definitions>
  <inkml:trace contextRef="#ctx0" brushRef="#br0">312 0 12459,'3'0'4905,"-3"0"-3289,3 0 112,-3 3-439,3-3-209,-3 0-624,0 3-144,-3 0-120,0 3-48,-3 8 72,-14-3-216,1 12-232,-16 0-1168,-6 9-857,-10 2-3392,-92 60-6865</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8.165"/>
    </inkml:context>
    <inkml:brush xml:id="br0">
      <inkml:brushProperty name="width" value="0.05" units="cm"/>
      <inkml:brushProperty name="height" value="0.05" units="cm"/>
      <inkml:brushProperty name="color" value="#E71224"/>
    </inkml:brush>
  </inkml:definitions>
  <inkml:trace contextRef="#ctx0" brushRef="#br0">0 52 6217,'0'0'6116,"6"1"1771,35 3-7897,8-3 51,0-2 0,55-7 1,-14-1-65,550-24-3167,-587 29 2343,-21 2-1385,-17 2-2464,-61 0-1921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8.498"/>
    </inkml:context>
    <inkml:brush xml:id="br0">
      <inkml:brushProperty name="width" value="0.05" units="cm"/>
      <inkml:brushProperty name="height" value="0.05" units="cm"/>
      <inkml:brushProperty name="color" value="#E71224"/>
    </inkml:brush>
  </inkml:definitions>
  <inkml:trace contextRef="#ctx0" brushRef="#br0">99 0 10850,'0'0'3937,"0"0"-2353,-3 3-335,3 0-249,0 17-592,-3 12 56,0 25-104,-7 11 72,1 15-296,3-3-48,-4 3-88,0 3-552,1-9-1096,-1-17-2273,-15 20-1752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2.431"/>
    </inkml:context>
    <inkml:brush xml:id="br0">
      <inkml:brushProperty name="width" value="0.05" units="cm"/>
      <inkml:brushProperty name="height" value="0.05" units="cm"/>
      <inkml:brushProperty name="color" value="#0000FF"/>
    </inkml:brush>
  </inkml:definitions>
  <inkml:trace contextRef="#ctx0" brushRef="#br0">0 0 2577,'0'0'5545,"0"6"-3537,4 0-736,-1 5 441,3 9-353,4 3-80,6 11-583,3 1-73,3 7-168,13 1-344,3 3-32,0 6-80,0-7-536,-3-2-2105,35 26-2528</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8.831"/>
    </inkml:context>
    <inkml:brush xml:id="br0">
      <inkml:brushProperty name="width" value="0.05" units="cm"/>
      <inkml:brushProperty name="height" value="0.05" units="cm"/>
      <inkml:brushProperty name="color" value="#E71224"/>
    </inkml:brush>
  </inkml:definitions>
  <inkml:trace contextRef="#ctx0" brushRef="#br0">0 146 11803,'0'0'3920,"3"0"-3247,7 0-97,3 0-312,9 0 24,13-6-216,16-11-72,9-6-584,10-5-1449,114-44-3328</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9.217"/>
    </inkml:context>
    <inkml:brush xml:id="br0">
      <inkml:brushProperty name="width" value="0.05" units="cm"/>
      <inkml:brushProperty name="height" value="0.05" units="cm"/>
      <inkml:brushProperty name="color" value="#E71224"/>
    </inkml:brush>
  </inkml:definitions>
  <inkml:trace contextRef="#ctx0" brushRef="#br0">0 72 11186,'7'6'4201,"-4"14"-3393,6 12 809,4 19-329,0 21-464,6 10-320,-3 18-360,0-2-56,9 2-80,-3-12-16,10-5-776,-3-14-464,2-18-1617,46 27-2288</inkml:trace>
  <inkml:trace contextRef="#ctx0" brushRef="#br0" timeOffset="1">153 1 11386,'0'0'4593,"3"0"-3672,0 3-425,0 3-488,1 8-16,2 3-880,-6 17-1897,0 66-7577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9.549"/>
    </inkml:context>
    <inkml:brush xml:id="br0">
      <inkml:brushProperty name="width" value="0.05" units="cm"/>
      <inkml:brushProperty name="height" value="0.05" units="cm"/>
      <inkml:brushProperty name="color" value="#E71224"/>
    </inkml:brush>
  </inkml:definitions>
  <inkml:trace contextRef="#ctx0" brushRef="#br0">375 0 12939,'0'0'4169,"0"6"-2921,0-6-344,-3 6-184,-4 14-432,-5 0 200,-11 17-328,-11 9-160,-11 2 0,-6 1-912,-3-6-2064,-92 40-4586</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0:59.863"/>
    </inkml:context>
    <inkml:brush xml:id="br0">
      <inkml:brushProperty name="width" value="0.05" units="cm"/>
      <inkml:brushProperty name="height" value="0.05" units="cm"/>
      <inkml:brushProperty name="color" value="#E71224"/>
    </inkml:brush>
  </inkml:definitions>
  <inkml:trace contextRef="#ctx0" brushRef="#br0">388 1 10994,'-3'5'4873,"0"-5"-2952,-3 3-601,-4 6-384,-6 8-528,-9 9-168,-7 8-184,-6 6-48,-3 0-8,-1 3-96,-2-3-328,3-3-800,9 0-1128,-22 20-2706</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0.266"/>
    </inkml:context>
    <inkml:brush xml:id="br0">
      <inkml:brushProperty name="width" value="0.05" units="cm"/>
      <inkml:brushProperty name="height" value="0.05" units="cm"/>
      <inkml:brushProperty name="color" value="#E71224"/>
    </inkml:brush>
  </inkml:definitions>
  <inkml:trace contextRef="#ctx0" brushRef="#br0">67 177 7842,'3'9'4225,"-3"2"-2601,0 15 512,-3 11-735,0 15-425,-1 5-752,-5 6-128,3 8-48,-1-5-48,-6 8-48,7-8-1392,0-6-2593,-7 12-3721</inkml:trace>
  <inkml:trace contextRef="#ctx0" brushRef="#br0" timeOffset="1">241 0 8818,'0'0'3697,"4"9"-2497,-8 17 288,1 16 17,0 21-537,-6 9-536,2 8-240,-5 6-192,5-4 0,-2-1-1320,5-16-2505,-5 35-6897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0.613"/>
    </inkml:context>
    <inkml:brush xml:id="br0">
      <inkml:brushProperty name="width" value="0.05" units="cm"/>
      <inkml:brushProperty name="height" value="0.05" units="cm"/>
      <inkml:brushProperty name="color" value="#E71224"/>
    </inkml:brush>
  </inkml:definitions>
  <inkml:trace contextRef="#ctx0" brushRef="#br0">0 1 8010,'10'6'5335,"-1"10"-3565,5 19-2060,-12-29 707,4 10-372,1-1 0,17 26 1,-18-33-109,0 0 0,-1 0-1,0 1 1,-1 0 0,0 0 0,0 0 0,-1 0 0,0 1 0,0-1 0,-1 1 0,-1 0 0,1 13 0,-2-20-134,-1 0-1,1 0 1,-1 0 0,0 0-1,0 0 1,-1 0 0,1 0 0,-1 0-1,1-1 1,-1 1 0,0-1 0,0 1-1,0-1 1,0 1 0,0-1-1,-1 0 1,1 0 0,-1 0 0,1-1-1,-1 1 1,0 0 0,0-1-1,0 0 1,0 0 0,-5 2 0,-41 13-3455</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0.953"/>
    </inkml:context>
    <inkml:brush xml:id="br0">
      <inkml:brushProperty name="width" value="0.05" units="cm"/>
      <inkml:brushProperty name="height" value="0.05" units="cm"/>
      <inkml:brushProperty name="color" value="#E71224"/>
    </inkml:brush>
  </inkml:definitions>
  <inkml:trace contextRef="#ctx0" brushRef="#br0">1 0 5233,'3'3'2801,"0"-3"-897,7 6-15,2-3-617,-2 5-424,9-2-376,-6-3-400,3 0-72,3-3-432,-4-3-1320,20-11-4850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1.280"/>
    </inkml:context>
    <inkml:brush xml:id="br0">
      <inkml:brushProperty name="width" value="0.05" units="cm"/>
      <inkml:brushProperty name="height" value="0.05" units="cm"/>
      <inkml:brushProperty name="color" value="#E71224"/>
    </inkml:brush>
  </inkml:definitions>
  <inkml:trace contextRef="#ctx0" brushRef="#br0">1 307 8778,'0'-3'2568,"3"3"-1415,7-3-297,5-3-472,8 1-312,-1-7-72,10 4-1032,50-44-3225</inkml:trace>
  <inkml:trace contextRef="#ctx0" brushRef="#br0" timeOffset="1">417 1 7802,'-15'36'6832,"-3"1"-3573,9-19-3084,1 0-1,0 0 1,1 1 0,1 0 0,-5 27-1,11-44-180,0-1-1,0 1 1,0-1-1,0 1 0,0-1 1,1 1-1,-1-1 1,1 1-1,-1-1 0,1 1 1,-1-1-1,1 1 1,0-1-1,0 0 0,0 1 1,0-1-1,0 0 1,0 0-1,0 1 1,0-1-1,0 0 0,0 0 1,1-1-1,-1 1 1,0 0-1,1 0 0,-1 0 1,1-1-1,-1 1 1,1-1-1,-1 1 0,1-1 1,-1 0-1,1 0 1,-1 1-1,3-1 0,7 1-259,1 0 0,-1-1 0,21-2 0,-14 0-515,-1-1 0,1 0 0,-1-2 0,0 0 0,0 0 0,0-2 0,-1 0 0,21-13 0,76-50-5550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1.595"/>
    </inkml:context>
    <inkml:brush xml:id="br0">
      <inkml:brushProperty name="width" value="0.05" units="cm"/>
      <inkml:brushProperty name="height" value="0.05" units="cm"/>
      <inkml:brushProperty name="color" value="#E71224"/>
    </inkml:brush>
  </inkml:definitions>
  <inkml:trace contextRef="#ctx0" brushRef="#br0">1 7 1664,'61'-1'10291,"0"-1"-7308,58-1-2080,-117 3-895,0 0 0,-1 0 0,1 0 0,0 0 1,0 0-1,-1 0 0,1 0 0,0 1 0,-1-1 0,1 1 0,0-1 1,-1 1-1,1 0 0,-1-1 0,1 1 0,-1 0 0,1 0 1,-1 0-1,0 0 0,1 0 0,-1 1 0,0-1 0,0 0 0,0 1 1,0-1-1,0 0 0,0 1 0,0-1 0,0 1 0,-1 0 1,1-1-1,0 3 0,0 3 29,0 1 0,-1-1 0,0 0 0,0 1 0,-1-1-1,-2 10 1,1 1 56,-26 164 430,-4 38-570,18-52-3092,3-38-1225</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01.932"/>
    </inkml:context>
    <inkml:brush xml:id="br0">
      <inkml:brushProperty name="width" value="0.05" units="cm"/>
      <inkml:brushProperty name="height" value="0.05" units="cm"/>
      <inkml:brushProperty name="color" value="#E71224"/>
    </inkml:brush>
  </inkml:definitions>
  <inkml:trace contextRef="#ctx0" brushRef="#br0">1 1 5001,'0'0'5769,"0"0"-3392,3 0-289,-3 0-191,3 0-617,0 5-392,4-2-336,-4 3-104,0 5-112,3-2-328,1 8-8,-4-3-592,6 3-1784,33 15-4586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2.813"/>
    </inkml:context>
    <inkml:brush xml:id="br0">
      <inkml:brushProperty name="width" value="0.05" units="cm"/>
      <inkml:brushProperty name="height" value="0.05" units="cm"/>
      <inkml:brushProperty name="color" value="#0000FF"/>
    </inkml:brush>
  </inkml:definitions>
  <inkml:trace contextRef="#ctx0" brushRef="#br0">1 24 7306,'0'0'2584,"0"0"-1280,3-3-39,-3 6-105,3-6-344,0 3-272,7 0-440,-1 0 184,4 0-144,6 0 120,6 0-264,4 0 0,6 0-184,0-3-1168,3 0-1281,38-11-4312</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0.936"/>
    </inkml:context>
    <inkml:brush xml:id="br0">
      <inkml:brushProperty name="width" value="0.05" units="cm"/>
      <inkml:brushProperty name="height" value="0.05" units="cm"/>
      <inkml:brushProperty name="color" value="#E71224"/>
    </inkml:brush>
  </inkml:definitions>
  <inkml:trace contextRef="#ctx0" brushRef="#br0">410 3 12731,'2'-1'7922,"0"-1"-5027,-13 35-984,-5 6-1897,-2 0 0,-2-1 0,-2-1 0,-1-2 1,-55 66-1,-3-19-3168,-13-10-3674,43-39 892</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1.266"/>
    </inkml:context>
    <inkml:brush xml:id="br0">
      <inkml:brushProperty name="width" value="0.05" units="cm"/>
      <inkml:brushProperty name="height" value="0.05" units="cm"/>
      <inkml:brushProperty name="color" value="#E71224"/>
    </inkml:brush>
  </inkml:definitions>
  <inkml:trace contextRef="#ctx0" brushRef="#br0">1 1 10178,'3'5'2977,"3"4"-1225,13 2 1,-3 9-57,10 6-328,2 6-496,1 5-111,6-3-417,0 3-56,3-5-288,0-7 0,0-13-464,0-4-977,-6-8-767,31-20-2105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1.603"/>
    </inkml:context>
    <inkml:brush xml:id="br0">
      <inkml:brushProperty name="width" value="0.05" units="cm"/>
      <inkml:brushProperty name="height" value="0.05" units="cm"/>
      <inkml:brushProperty name="color" value="#E71224"/>
    </inkml:brush>
  </inkml:definitions>
  <inkml:trace contextRef="#ctx0" brushRef="#br0">1 0 1304,'0'0'9650,"3"0"-6993,0 3-993,3 0-271,7 5 39,13 4-784,-4-4-312,13 4-256,3-6-80,3-6-192,4-6-1272,-10 0-873,28-8-1824</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1.936"/>
    </inkml:context>
    <inkml:brush xml:id="br0">
      <inkml:brushProperty name="width" value="0.05" units="cm"/>
      <inkml:brushProperty name="height" value="0.05" units="cm"/>
      <inkml:brushProperty name="color" value="#E71224"/>
    </inkml:brush>
  </inkml:definitions>
  <inkml:trace contextRef="#ctx0" brushRef="#br0">0 1 8906,'10'14'2881,"-10"3"-961,9 9-376,-2 8-800,-1-2-408,1-1-336,-1-8-800,0 0-968,23 14-3553</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2.264"/>
    </inkml:context>
    <inkml:brush xml:id="br0">
      <inkml:brushProperty name="width" value="0.05" units="cm"/>
      <inkml:brushProperty name="height" value="0.05" units="cm"/>
      <inkml:brushProperty name="color" value="#E71224"/>
    </inkml:brush>
  </inkml:definitions>
  <inkml:trace contextRef="#ctx0" brushRef="#br0">0 1 1568,'2'0'10330,"10"1"-7888,22 7-2083,1-2-1,0-2 1,0 0-1,0-3 1,41-3-1,-38 1-42,1 1-1,0 2 1,69 12-1,-106-14-330,-1 1 0,1-1 0,0 1 0,0-1-1,-1 1 1,1-1 0,-1 1 0,1 0 0,0 0 0,-1 0-1,1 0 1,-1 0 0,0 0 0,1 0 0,-1 0 0,1 2 0,-1-2-11,-1 0 0,0-1 0,0 1 0,1 0 0,-1 0 0,0 0 0,0-1 0,0 1 0,0 0 1,0 0-1,0-1 0,0 1 0,0 0 0,-1 0 0,1-1 0,0 1 0,0 0 0,-1 0 0,1-1 0,0 1 1,-1 0-1,1-1 0,-1 1 0,0 1 0,-3 2-188,0 0-1,0 0 1,-1 0-1,1 0 1,-1-1-1,0 0 1,-10 5 0,-30 12-2140,-49 11-1879</inkml:trace>
  <inkml:trace contextRef="#ctx0" brushRef="#br0" timeOffset="1">210 58 6577,'-3'9'3841,"3"8"-2440,-7 9-41,-2 5-320,-1 1-392,4-12-648,3-3-24,0-3-912,-4-8-1393,-12-6-5032</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2.602"/>
    </inkml:context>
    <inkml:brush xml:id="br0">
      <inkml:brushProperty name="width" value="0.05" units="cm"/>
      <inkml:brushProperty name="height" value="0.05" units="cm"/>
      <inkml:brushProperty name="color" value="#E71224"/>
    </inkml:brush>
  </inkml:definitions>
  <inkml:trace contextRef="#ctx0" brushRef="#br0">4 1 8106,'-3'0'4961,"3"0"-3177,0 0-424,0 3-607,3-3-137,0 8-472,4-5-16,9 3-128,3 0 0,3-1-408,10-2-264,-4-3-561,4 0-1479,19-3-3450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2.933"/>
    </inkml:context>
    <inkml:brush xml:id="br0">
      <inkml:brushProperty name="width" value="0.05" units="cm"/>
      <inkml:brushProperty name="height" value="0.05" units="cm"/>
      <inkml:brushProperty name="color" value="#E71224"/>
    </inkml:brush>
  </inkml:definitions>
  <inkml:trace contextRef="#ctx0" brushRef="#br0">13 29 6145,'0'0'4145,"3"3"-2753,0 0-535,7 0 439,3-1-184,6 4-368,12-6-192,1 0-223,9-8-329,-2-1-96,-4 0-1225,-7-2-2464,7 2-4464</inkml:trace>
  <inkml:trace contextRef="#ctx0" brushRef="#br0" timeOffset="1">16 218 7186,'0'14'4048,"-3"-3"-2503,-3 15-305,2 0-560,4-3-544,-3 0-16,3-12-120,0 1 0,3-12-480,1 0-1936,12-20-3034</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3.286"/>
    </inkml:context>
    <inkml:brush xml:id="br0">
      <inkml:brushProperty name="width" value="0.05" units="cm"/>
      <inkml:brushProperty name="height" value="0.05" units="cm"/>
      <inkml:brushProperty name="color" value="#E71224"/>
    </inkml:brush>
  </inkml:definitions>
  <inkml:trace contextRef="#ctx0" brushRef="#br0">1 1 4721,'5'4'10412,"27"18"-8461,182 72-118,-211-92-1846,0-1-1,0 0 1,0 1-1,-1 0 1,1 0-1,-1 0 1,1 0-1,-1 0 1,0 0-1,0 0 1,0 1-1,0-1 1,0 1-1,-1 0 0,1-1 1,-1 1-1,0 0 1,1 0-1,-1 0 1,-1 0-1,1 0 1,0 0-1,-1 0 1,1 0-1,-1 4 1,-1-3-233,0-1 1,0 0-1,0 1 1,0-1-1,-1 0 1,1 0-1,-1 0 1,0 0-1,0-1 1,0 1-1,0 0 1,0-1-1,0 1 1,-1-1-1,0 0 1,1 0-1,-1 0 1,0 0-1,0 0 1,0-1-1,0 1 1,0-1-1,0 0 1,-1 0-1,1 0 1,-5 1-1,-70 17-6290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3.635"/>
    </inkml:context>
    <inkml:brush xml:id="br0">
      <inkml:brushProperty name="width" value="0.05" units="cm"/>
      <inkml:brushProperty name="height" value="0.05" units="cm"/>
      <inkml:brushProperty name="color" value="#E71224"/>
    </inkml:brush>
  </inkml:definitions>
  <inkml:trace contextRef="#ctx0" brushRef="#br0">64 12 8538,'3'0'2728,"0"0"-879,1 0-521,5 0-424,1 0-568,6 0-336,-4 0-208,1-5-1136,0-1-992,15 6-3938</inkml:trace>
  <inkml:trace contextRef="#ctx0" brushRef="#br0" timeOffset="1">1 135 7770,'3'0'2512,"0"0"-1288,10 3-159,6 0-545,3-3-520,3 0-520,48 6-4145</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6.104"/>
    </inkml:context>
    <inkml:brush xml:id="br0">
      <inkml:brushProperty name="width" value="0.05" units="cm"/>
      <inkml:brushProperty name="height" value="0.05" units="cm"/>
      <inkml:brushProperty name="color" value="#E71224"/>
    </inkml:brush>
  </inkml:definitions>
  <inkml:trace contextRef="#ctx0" brushRef="#br0">353 1 5041,'0'0'8066,"0"5"-5394,-3-5-943,0 0-561,0 3-424,-4 3-208,-2 11-400,-10 9 112,-3 5-200,-7 4 96,-9 5-144,3 0-64,-3-3-808,-3-6-1048,-64 41-2785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3.128"/>
    </inkml:context>
    <inkml:brush xml:id="br0">
      <inkml:brushProperty name="width" value="0.05" units="cm"/>
      <inkml:brushProperty name="height" value="0.05" units="cm"/>
      <inkml:brushProperty name="color" value="#0000FF"/>
    </inkml:brush>
  </inkml:definitions>
  <inkml:trace contextRef="#ctx0" brushRef="#br0">0 0 3889,'0'0'5969,"0"0"-3800,3 0-377,-3 0-592,3 0-264,4 0-648,2 3 25,7 0-241,3 0 56,7 0-128,12 5-1073,76-2-3704</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6.437"/>
    </inkml:context>
    <inkml:brush xml:id="br0">
      <inkml:brushProperty name="width" value="0.05" units="cm"/>
      <inkml:brushProperty name="height" value="0.05" units="cm"/>
      <inkml:brushProperty name="color" value="#E71224"/>
    </inkml:brush>
  </inkml:definitions>
  <inkml:trace contextRef="#ctx0" brushRef="#br0">0 0 7578,'21'8'6771,"15"16"-4966,-19-11-897,21 11-163,140 98 450,-157-106-1192,-1 1-1,-1 0 0,-1 2 1,0 0-1,-1 1 0,13 23 1,-26-37-92,0 0 1,-1 0-1,0 1 0,0-1 1,0 1-1,-1 0 1,0 0-1,-1 0 0,0 0 1,0 0-1,0 0 0,-1 0 1,0 0-1,0 0 1,0 0-1,-1 0 0,-1 0 1,-1 8-1,0-9-338,0 1-1,0-1 1,0 0-1,-1 0 0,0-1 1,0 1-1,-1-1 1,1 1-1,-1-1 1,-1-1-1,1 1 1,0-1-1,-1 0 0,0 0 1,0-1-1,0 1 1,-1-1-1,1-1 1,-1 1-1,-7 1 0,-94 25-6552</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6.766"/>
    </inkml:context>
    <inkml:brush xml:id="br0">
      <inkml:brushProperty name="width" value="0.05" units="cm"/>
      <inkml:brushProperty name="height" value="0.05" units="cm"/>
      <inkml:brushProperty name="color" value="#E71224"/>
    </inkml:brush>
  </inkml:definitions>
  <inkml:trace contextRef="#ctx0" brushRef="#br0">188 0 8482,'-4'0'4777,"1"3"-2257,-6 0-463,-7 6-977,0 8-696,-9 0-376,6 6-8,-7-3-304,7 3-1640,-32 28-3434</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7.100"/>
    </inkml:context>
    <inkml:brush xml:id="br0">
      <inkml:brushProperty name="width" value="0.05" units="cm"/>
      <inkml:brushProperty name="height" value="0.05" units="cm"/>
      <inkml:brushProperty name="color" value="#E71224"/>
    </inkml:brush>
  </inkml:definitions>
  <inkml:trace contextRef="#ctx0" brushRef="#br0">1 1 10162,'47'7'6723,"25"18"-5412,-19-6-782,10-2-343,-41-13-127,1 2-1,-1 1 1,0 0 0,0 2-1,-1 0 1,24 15-1,-45-24-70,1 1-1,0-1 1,-1 0-1,1 1 0,0-1 1,-1 1-1,1-1 0,-1 1 1,1-1-1,0 1 0,-1-1 1,0 1-1,1-1 0,-1 1 1,1 0-1,-1-1 0,0 1 1,1-1-1,-1 1 1,0 0-1,0 0 0,1-1 1,-1 1-1,0 0 0,0-1 1,0 1-1,0 0 0,0 0 1,0-1-1,0 1 0,0 0 1,0 0-1,0-1 1,-1 1-1,1 0 0,0-1 1,0 1-1,-1 0 0,1-1 1,0 1-1,-2 1 0,-1 1-211,-1 0 0,0 0 0,0 0 0,0-1 0,0 1-1,-1-1 1,1 0 0,-9 3 0,-97 31-3738</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7.430"/>
    </inkml:context>
    <inkml:brush xml:id="br0">
      <inkml:brushProperty name="width" value="0.05" units="cm"/>
      <inkml:brushProperty name="height" value="0.05" units="cm"/>
      <inkml:brushProperty name="color" value="#E71224"/>
    </inkml:brush>
  </inkml:definitions>
  <inkml:trace contextRef="#ctx0" brushRef="#br0">70 0 6577,'1'34'6751,"2"-2"-3301,-1-12-2790,-1 0 0,-1 0 1,-4 33-1,-9 14-113,-33 101 1,45-165-552,-2 3 5,1 1 1,0 0-1,0 0 1,1 0-1,0 0 1,0 0-1,0 10 1,2-15-34,-1 0 0,1 0 0,-1-1 0,1 1 0,0 0 0,0 0 0,0 0 0,0 0 0,0-1 0,0 1 0,1-1 0,-1 1 0,1-1 0,-1 1 0,1-1 0,-1 0 0,1 1 0,0-1 0,-1 0 0,1 0 0,0 0 0,0-1 0,0 1 0,0 0 0,0-1 0,0 1 0,0-1 0,0 0 0,0 1 0,2-1 0,15 2-559,0 0 0,1-1 0,-1-1 0,1-1 0,-1 0 0,20-5 0,106-16-3344</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39.668"/>
    </inkml:context>
    <inkml:brush xml:id="br0">
      <inkml:brushProperty name="width" value="0.05" units="cm"/>
      <inkml:brushProperty name="height" value="0.05" units="cm"/>
      <inkml:brushProperty name="color" value="#E71224"/>
    </inkml:brush>
  </inkml:definitions>
  <inkml:trace contextRef="#ctx0" brushRef="#br0">2 0 7530,'-1'7'2330,"1"0"0,0 1 1,0-1-1,1 0 1,2 9-1,-2-7-1229,-1-3-1145,1 2-709,0 0 0,0-1 0,1 1 0,0 0 0,6 13 0,11 27-4471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0.068"/>
    </inkml:context>
    <inkml:brush xml:id="br0">
      <inkml:brushProperty name="width" value="0.05" units="cm"/>
      <inkml:brushProperty name="height" value="0.05" units="cm"/>
      <inkml:brushProperty name="color" value="#E71224"/>
    </inkml:brush>
  </inkml:definitions>
  <inkml:trace contextRef="#ctx0" brushRef="#br0">4 1 2545,'0'0'7361,"0"0"-4896,0 6-489,0-6-424,0 0-327,0 5-721,0 10-192,0 2-264,-4 6 8,4 5-56,4-2-920,-4 0-1737,6 20-5489</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0.854"/>
    </inkml:context>
    <inkml:brush xml:id="br0">
      <inkml:brushProperty name="width" value="0.05" units="cm"/>
      <inkml:brushProperty name="height" value="0.05" units="cm"/>
      <inkml:brushProperty name="color" value="#E71224"/>
    </inkml:brush>
  </inkml:definitions>
  <inkml:trace contextRef="#ctx0" brushRef="#br0">1 0 12059,'0'0'5065,"0"0"-3409,6 0-440,-6 0-520,3 6-159,7 0-401,-1 5 80,13 3-216,4-2 0,-1-6-320,10-4-441,-9-2-255,2-2-1160,1-4-4082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1.181"/>
    </inkml:context>
    <inkml:brush xml:id="br0">
      <inkml:brushProperty name="width" value="0.05" units="cm"/>
      <inkml:brushProperty name="height" value="0.05" units="cm"/>
      <inkml:brushProperty name="color" value="#E71224"/>
    </inkml:brush>
  </inkml:definitions>
  <inkml:trace contextRef="#ctx0" brushRef="#br0">0 52 7017,'0'0'5434,"7"0"-3410,-1 0-400,0 0-55,7 3-473,3 0-584,9-3-416,1-3-96,9-3-872,-7-2-232,4-9-1409,22-6-5985</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1.517"/>
    </inkml:context>
    <inkml:brush xml:id="br0">
      <inkml:brushProperty name="width" value="0.05" units="cm"/>
      <inkml:brushProperty name="height" value="0.05" units="cm"/>
      <inkml:brushProperty name="color" value="#E71224"/>
    </inkml:brush>
  </inkml:definitions>
  <inkml:trace contextRef="#ctx0" brushRef="#br0">0 177 8890,'3'0'4721,"0"-3"-3289,7 1 41,3-4-305,12-8-584,7-1-584,6-8-936,3-5-1153,77-58-4112</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1.853"/>
    </inkml:context>
    <inkml:brush xml:id="br0">
      <inkml:brushProperty name="width" value="0.05" units="cm"/>
      <inkml:brushProperty name="height" value="0.05" units="cm"/>
      <inkml:brushProperty name="color" value="#E71224"/>
    </inkml:brush>
  </inkml:definitions>
  <inkml:trace contextRef="#ctx0" brushRef="#br0">3 1 12603,'8'0'6537,"15"2"-5635,-17-1-256,108 7 883,-69-7-1418,0 3 1,84 17-1,-129-21-137,1 0 0,0 0 0,0 0 0,-1 0 0,1 0 0,0 0 0,0 0 0,-1 0 0,1 1 0,0-1 0,0 0 0,-1 1 0,1-1 0,0 0 0,-1 1 0,1-1 0,0 0 0,-1 1 0,1-1 0,-1 1 0,1 0 0,-1-1 0,1 1 0,-1-1 0,1 1-1,-1 0 1,1-1 0,-1 1 0,0 0 0,0-1 0,1 1 0,-1 0 0,0 0 0,0-1 0,0 1 0,0 0 0,1 0 0,-1-1 0,0 1 0,-1 0 0,1 0 0,0-1 0,0 1 0,0 0 0,0 0 0,0-1 0,-1 1 0,1 0 0,0 0 0,-1-1 0,1 1-1,-1-1 1,1 1 0,-1 0 0,1-1 0,-1 1 0,1-1 0,-1 1 0,1-1 0,-1 1 0,0-1 0,1 1 0,-2 0 0,-52 35-789,45-31 679,-286 147-2012,272-138 3235,42-13 468,5 0-1287,10 0-85,-1-2-1,0-1 0,1-1 0,-1-2 0,-1-1 1,1-1-1,61-24 0,-86 27-375,0 1 1,0-2-1,0 1 0,0-1 1,13-11-1,-18 13-184,0 1 1,-1-1-1,1-1 1,-1 1 0,1 0-1,-1 0 1,0-1-1,0 0 1,0 1-1,-1-1 1,1 0-1,-1 0 1,0 0-1,0 0 1,0 0-1,0-7 1,-7-48-6036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3.661"/>
    </inkml:context>
    <inkml:brush xml:id="br0">
      <inkml:brushProperty name="width" value="0.05" units="cm"/>
      <inkml:brushProperty name="height" value="0.05" units="cm"/>
      <inkml:brushProperty name="color" value="#0000FF"/>
    </inkml:brush>
  </inkml:definitions>
  <inkml:trace contextRef="#ctx0" brushRef="#br0">105 0 1992,'0'0'4887,"0"3"3694,-1 5-4330,-12 52-3666,-15 19-355,-10 32-932,20-32-4252,12-38-714</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2.233"/>
    </inkml:context>
    <inkml:brush xml:id="br0">
      <inkml:brushProperty name="width" value="0.05" units="cm"/>
      <inkml:brushProperty name="height" value="0.05" units="cm"/>
      <inkml:brushProperty name="color" value="#E71224"/>
    </inkml:brush>
  </inkml:definitions>
  <inkml:trace contextRef="#ctx0" brushRef="#br0">254 1 11090,'7'8'4057,"-1"9"-2112,0 18-217,4 13-480,-10 15-288,-3 9-607,-10-1-105,-3 9-240,-12-11 16,-1-3-24,-3-9-336,1-12-305,-1-7-439,3-7-920,4-17-2089,-20 4-3225</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2.572"/>
    </inkml:context>
    <inkml:brush xml:id="br0">
      <inkml:brushProperty name="width" value="0.05" units="cm"/>
      <inkml:brushProperty name="height" value="0.05" units="cm"/>
      <inkml:brushProperty name="color" value="#E71224"/>
    </inkml:brush>
  </inkml:definitions>
  <inkml:trace contextRef="#ctx0" brushRef="#br0">1 0 6833,'3'9'4577,"3"5"-2280,4 6-305,9 12-239,-7-1-817,7 1-496,7-1-440,-4-2-24,7-6-1880,53 2-4810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2.903"/>
    </inkml:context>
    <inkml:brush xml:id="br0">
      <inkml:brushProperty name="width" value="0.05" units="cm"/>
      <inkml:brushProperty name="height" value="0.05" units="cm"/>
      <inkml:brushProperty name="color" value="#E71224"/>
    </inkml:brush>
  </inkml:definitions>
  <inkml:trace contextRef="#ctx0" brushRef="#br0">34 1 8426,'0'1'6956,"-2"0"-3367,-8 18-2513,2 13-752,4-20-310,1 0 0,1 1 1,0-1-1,0 0 0,1 26 0,2-36-63,-1 1 0,1 0 1,-1 0-1,1-1 0,0 1 0,0 0 0,0-1 0,0 1 1,1-1-1,-1 1 0,1-1 0,-1 0 0,1 1 0,0-1 1,0 0-1,0 0 0,0 0 0,0-1 0,1 1 0,-1 0 1,1-1-1,-1 1 0,1-1 0,-1 0 0,1 0 0,0 0 1,-1 0-1,1-1 0,0 1 0,0-1 0,5 1 0,10 0 29,0 0 0,1-2-1,-1 0 1,0-1 0,0-1-1,29-8 1,104-40-343,-140 47-12,46-20-1364,-32 4-3439,-27 12-1477</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3.235"/>
    </inkml:context>
    <inkml:brush xml:id="br0">
      <inkml:brushProperty name="width" value="0.05" units="cm"/>
      <inkml:brushProperty name="height" value="0.05" units="cm"/>
      <inkml:brushProperty name="color" value="#E71224"/>
    </inkml:brush>
  </inkml:definitions>
  <inkml:trace contextRef="#ctx0" brushRef="#br0">7 1 9706,'0'5'3833,"0"1"-1937,0 3-247,0 2-633,-3 3-560,0-2-320,3-7-136,0 1-72,0 0-1168,3-6-3169,22-23-6586</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3.565"/>
    </inkml:context>
    <inkml:brush xml:id="br0">
      <inkml:brushProperty name="width" value="0.05" units="cm"/>
      <inkml:brushProperty name="height" value="0.05" units="cm"/>
      <inkml:brushProperty name="color" value="#E71224"/>
    </inkml:brush>
  </inkml:definitions>
  <inkml:trace contextRef="#ctx0" brushRef="#br0">45 0 7474,'-7'37'7160,"-9"-2"-4273,13-30-2784,0 1 0,0-1 1,1 1-1,0 0 0,0 0 0,0 0 0,1 0 0,0 0 0,0 0 0,0 0 1,1 8-1,0-12-102,1-1 1,0 1 0,-1-1 0,1 0-1,0 1 1,0-1 0,0 0 0,0 1-1,0-1 1,1 0 0,-1 0-1,0 0 1,0 0 0,1 0 0,-1 0-1,1 0 1,-1-1 0,1 1 0,-1 0-1,1-1 1,-1 1 0,1-1 0,-1 0-1,1 1 1,0-1 0,-1 0 0,1 0-1,0 0 1,1 0 0,49-3-464,-20-4-1309,-1 0-1,40-17 1,-14 5-2872,-23 10 316</inkml:trace>
  <inkml:trace contextRef="#ctx0" brushRef="#br0" timeOffset="1">245 120 5737,'-7'0'4201,"4"0"-1976,-6 0-113,2 12-616,1 2-415,-3 3-625,-4 0-288,3 6-168,-6-6-560,4 4-1049,-26 24-2608</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3.887"/>
    </inkml:context>
    <inkml:brush xml:id="br0">
      <inkml:brushProperty name="width" value="0.05" units="cm"/>
      <inkml:brushProperty name="height" value="0.05" units="cm"/>
      <inkml:brushProperty name="color" value="#E71224"/>
    </inkml:brush>
  </inkml:definitions>
  <inkml:trace contextRef="#ctx0" brushRef="#br0">1 92 7194,'0'-3'5489,"0"3"-3497,3 0-768,0-3-487,10 3-465,6-6 56,16 1-200,0-10-8,9 4-96,-2-9-24,2 14-336,-9-8-1297,-3 5-887,12 9-1945</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4.253"/>
    </inkml:context>
    <inkml:brush xml:id="br0">
      <inkml:brushProperty name="width" value="0.05" units="cm"/>
      <inkml:brushProperty name="height" value="0.05" units="cm"/>
      <inkml:brushProperty name="color" value="#E71224"/>
    </inkml:brush>
  </inkml:definitions>
  <inkml:trace contextRef="#ctx0" brushRef="#br0">26 78 7746,'-8'40'4539,"-10"36"-1666,23-92-4766,-4 8 1559,1 0-1,1 1 1,-1-1-1,1 1 1,7-12-1,-2 7 848,1 0 0,0 1 0,17-16 0,-21 22-243,1 1 0,0 0-1,0 1 1,0-1 0,0 1 0,0 0-1,1 1 1,-1 0 0,12-3-1,21-3 1170,72-6-1,-94 13-1342,0 1 1,-1 0 0,1 2 0,0 0 0,0 0 0,29 10 0,-44-12-98,0 0 1,-1 1 0,1-1-1,0 1 1,-1-1 0,1 1-1,0 0 1,-1 0 0,1-1-1,-1 1 1,1 0 0,-1 1-1,0-1 1,1 0 0,-1 0-1,0 0 1,0 1 0,0-1 0,0 1-1,0-1 1,0 1 0,0-1-1,-1 1 1,1 0 0,0-1-1,-1 1 1,1 0 0,-1-1-1,0 1 1,1 0 0,-1 0-1,0-1 1,0 1 0,0 0-1,-1 0 1,1 0 0,0-1-1,-1 1 1,1 0 0,-1-1 0,1 1-1,-1 0 1,-1 1 0,0 2-217,-1-1 1,0 0 0,0 0 0,0-1-1,0 1 1,-1-1 0,1 1-1,-1-1 1,0 0 0,0 0 0,0-1-1,0 1 1,-1-1 0,-6 3-1,-30 2-3665,-39 1-1994</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4.597"/>
    </inkml:context>
    <inkml:brush xml:id="br0">
      <inkml:brushProperty name="width" value="0.05" units="cm"/>
      <inkml:brushProperty name="height" value="0.05" units="cm"/>
      <inkml:brushProperty name="color" value="#E71224"/>
    </inkml:brush>
  </inkml:definitions>
  <inkml:trace contextRef="#ctx0" brushRef="#br0">242 0 6521,'0'9'2449,"4"2"304,-1 15-537,0 17-592,0 14-495,-3 14-545,-3 12-176,6 3-392,-6 5-16,3-2-120,0-12-1385,-3-14-207,3-6-224,-10 38-1889</inkml:trace>
  <inkml:trace contextRef="#ctx0" brushRef="#br0" timeOffset="1">211 683 5657,'-23'17'3945,"1"1"-2889,-16 13-1056,-3-2-776,-45 22-3137</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4.931"/>
    </inkml:context>
    <inkml:brush xml:id="br0">
      <inkml:brushProperty name="width" value="0.05" units="cm"/>
      <inkml:brushProperty name="height" value="0.05" units="cm"/>
      <inkml:brushProperty name="color" value="#E71224"/>
    </inkml:brush>
  </inkml:definitions>
  <inkml:trace contextRef="#ctx0" brushRef="#br0">1 0 6049,'6'6'4953,"4"-1"-2080,6 13-657,6-4-615,3 3-873,1-3-448,5-8-280,4-3-1472,51-32-3121</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5.269"/>
    </inkml:context>
    <inkml:brush xml:id="br0">
      <inkml:brushProperty name="width" value="0.05" units="cm"/>
      <inkml:brushProperty name="height" value="0.05" units="cm"/>
      <inkml:brushProperty name="color" value="#E71224"/>
    </inkml:brush>
  </inkml:definitions>
  <inkml:trace contextRef="#ctx0" brushRef="#br0">420 1 5265,'0'0'7522,"0"0"-4466,-3 0-655,3 6-745,-6 11-487,-4 8-249,-9 15-560,-13 12-48,-9-1-304,0 7 88,-7-7-48,4 6-96,6-8-408,-4-4-817,4-10-855,13-12-2689,-7-18-3193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4.193"/>
    </inkml:context>
    <inkml:brush xml:id="br0">
      <inkml:brushProperty name="width" value="0.05" units="cm"/>
      <inkml:brushProperty name="height" value="0.05" units="cm"/>
      <inkml:brushProperty name="color" value="#0000FF"/>
    </inkml:brush>
  </inkml:definitions>
  <inkml:trace contextRef="#ctx0" brushRef="#br0">40 0 5225,'0'0'4782,"3"1"214,14 4-3920,174 47 2,-190-52-1093,0 0 1,0 0-1,0 0 1,1 0-1,-1 0 1,0 0-1,0 0 1,0 1-1,0-1 1,0 0-1,0 1 1,0-1-1,0 1 1,0-1-1,0 1 1,0-1-1,0 1 1,-1 0-1,1-1 1,0 1-1,0 0 1,-1 0-1,1 0 1,0 0-1,-1-1 1,1 1-1,-1 0 1,1 0-1,-1 0 1,1 0-1,-1 0 1,0 0-1,1 1 1,-1-1-1,0 0 1,0 0-1,0 0 1,0 0-1,0 0 0,0 0 1,0 0-1,0 0 1,0 0-1,-1 0 1,1 0-1,0 0 1,-1 0-1,1 0 1,-1 0-1,1 0 1,-1 0-1,1 0 1,-1 0-1,0 0 1,0 0-1,1 0 1,-3 1-1,-5 8-149,-2 0 0,1-1 0,-19 14 0,21-17 139,-65 46-470,50-37 353,0 1 1,1 1-1,0 1 1,-25 28-1,46-46 144,0 0 0,0 1 0,-1-1 0,1 0 0,0 0 0,0 1 0,-1-1 0,1 0 0,0 1 0,0-1 0,0 1 0,0-1 0,-1 0 0,1 1 0,0-1-1,0 0 1,0 1 0,0-1 0,0 1 0,0-1 0,0 0 0,0 1 0,0-1 0,0 1 0,0-1 0,1 0 0,-1 1 0,0-1 0,0 0 0,0 1 0,0-1 0,0 0 0,1 1 0,-1-1 0,0 0 0,0 1 0,1-1 0,-1 0 0,0 0 0,1 1 0,-1-1-1,0 0 1,1 0 0,-1 1 0,0-1 0,1 0 0,-1 0 0,0 0 0,1 0 0,-1 0 0,1 0 0,25 6 148,-19-5-66,14 2 16,1 0-1,0-2 1,0 0-1,30-4 1,102-19-3502,-150 21 3185,120-22-6300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5.598"/>
    </inkml:context>
    <inkml:brush xml:id="br0">
      <inkml:brushProperty name="width" value="0.05" units="cm"/>
      <inkml:brushProperty name="height" value="0.05" units="cm"/>
      <inkml:brushProperty name="color" value="#E71224"/>
    </inkml:brush>
  </inkml:definitions>
  <inkml:trace contextRef="#ctx0" brushRef="#br0">0 1 8146,'3'0'5281,"-3"0"-2857,7 8-95,5 1-513,8 5-471,-1 6-697,6-6-256,4 9-208,-1-11 8,4 2-192,-10-11 0,0 0-632,-6-3-873,-6 0-1159,-13 14-3569</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5.938"/>
    </inkml:context>
    <inkml:brush xml:id="br0">
      <inkml:brushProperty name="width" value="0.05" units="cm"/>
      <inkml:brushProperty name="height" value="0.05" units="cm"/>
      <inkml:brushProperty name="color" value="#E71224"/>
    </inkml:brush>
  </inkml:definitions>
  <inkml:trace contextRef="#ctx0" brushRef="#br0">96 29 1608,'0'0'11579,"3"0"-8699,1 3-1415,2-3-361,3 3-200,7 5-224,7-8-392,2 0 0,4 0-288,-7-8-8,3-1-880,-3 0-1120,-3-8-2641</inkml:trace>
  <inkml:trace contextRef="#ctx0" brushRef="#br0" timeOffset="1">1 177 7770,'0'0'5281,"0"0"-3577,6 0-696,1 0-55,2 0 151,13 0-360,7 0-160,9-2-272,0-4-64,-3 0-248,0-8-168,-13 2-824,7 1-1193,-10-3-1751,13-29-1530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6.266"/>
    </inkml:context>
    <inkml:brush xml:id="br0">
      <inkml:brushProperty name="width" value="0.05" units="cm"/>
      <inkml:brushProperty name="height" value="0.05" units="cm"/>
      <inkml:brushProperty name="color" value="#E71224"/>
    </inkml:brush>
  </inkml:definitions>
  <inkml:trace contextRef="#ctx0" brushRef="#br0">61 0 7842,'0'12'3824,"-7"-1"-1759,4 15 31,-3 5-831,2 9-513,-2-3-488,0 3-72,-1-5-192,1-7-48,3-5-504,0-3-1265,-7 6-2368</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6.583"/>
    </inkml:context>
    <inkml:brush xml:id="br0">
      <inkml:brushProperty name="width" value="0.05" units="cm"/>
      <inkml:brushProperty name="height" value="0.05" units="cm"/>
      <inkml:brushProperty name="color" value="#E71224"/>
    </inkml:brush>
  </inkml:definitions>
  <inkml:trace contextRef="#ctx0" brushRef="#br0">0 1 9434,'0'8'4481,"0"-2"-2449,4 11-231,-1-3-985,0 4-312,-3-13-432,0 1-72,0-6-48,3-9-712,3 7-1289,1-4-2648,28-20-4793</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6.915"/>
    </inkml:context>
    <inkml:brush xml:id="br0">
      <inkml:brushProperty name="width" value="0.05" units="cm"/>
      <inkml:brushProperty name="height" value="0.05" units="cm"/>
      <inkml:brushProperty name="color" value="#E71224"/>
    </inkml:brush>
  </inkml:definitions>
  <inkml:trace contextRef="#ctx0" brushRef="#br0">388 0 4145,'-63'45'7884,"6"5"-5455,34-29-2560,-1-1 0,-1-1 0,-37 23 0,-71 27-227,133-69 377,0 0 0,0 0 0,0 0 0,0 0 1,0 0-1,0 0 0,1 0 0,-1 0 0,0 0 0,0 0 0,0 0 0,0 0 0,0 0 0,0 0 0,0 0 0,0 0 0,0 0 0,0 0 0,0 1 0,0-1 0,0 0 1,0 0-1,1 0 0,-1 0 0,0 0 0,0 0 0,0 0 0,0 0 0,0 0 0,0 0 0,0 0 0,0 0 0,0 0 0,0 0 0,0 1 0,0-1 0,0 0 0,0 0 1,0 0-1,0 0 0,0 0 0,0 0 0,0 0 0,0 0 0,0 0 0,0 0 0,0 0 0,0 0 0,0 1 0,0-1 0,0 0 0,0 0 0,0 0 0,15 0 600,26-5 62,-37 5-565,63-11 21,0-2 0,113-39 1,-94 15-2183,55-37-2461</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7.252"/>
    </inkml:context>
    <inkml:brush xml:id="br0">
      <inkml:brushProperty name="width" value="0.05" units="cm"/>
      <inkml:brushProperty name="height" value="0.05" units="cm"/>
      <inkml:brushProperty name="color" value="#E71224"/>
    </inkml:brush>
  </inkml:definitions>
  <inkml:trace contextRef="#ctx0" brushRef="#br0">4 61 9930,'0'0'127,"-1"0"0,1 0 0,0 0-1,0 0 1,0 0 0,0 0 0,0 0 0,0 0 0,0 0 0,-1 0-1,1 0 1,0 0 0,0 0 0,0 0 0,0 0 0,0 0-1,0 0 1,0 0 0,0 0 0,0 0 0,-1 0 0,1 0-1,0 1 1,0-1 0,0 0 0,0 0 0,0 0 0,0 0 0,0 0-1,0 0 1,0 0 0,0 0 0,0 0 0,0 1 0,0-1-1,0 0 1,0 0 0,0 0 0,0 0 0,0 0 0,0 0-1,0 0 1,0 1 0,0-1 0,0 0 0,0 0 0,0 0-1,0 0 1,0 0 0,0 0 0,0 0 0,0 0 0,0 1 0,0-1-1,0 0 1,0 0 0,0 0 0,0 0 0,0 0 0,0 0-1,0 0 1,1 0 0,-1 0 0,0 1 0,9 9 1700,13 7-1799,-9-8 38,1-2-1,0 0 1,1 0 0,-1-2 0,1 1 0,0-2 0,1 0 0,-1-1 0,1-1 0,-1 0 0,1-1 0,0 0 0,23-3 0,-16 0-721,1-2 0,0 0 0,-1-2 0,1 0 1,-2-2-1,1 0 0,-1-2 0,24-13 0,-41 20 32,0 0 0,0 0 0,-1 0-1,1-1 1,-1 0 0,6-6 0,18-37-6585</inkml:trace>
  <inkml:trace contextRef="#ctx0" brushRef="#br0" timeOffset="1">105 44 7770,'0'8'4137,"4"1"-2089,-4 17-256,6 5-423,-3 6-449,0-8-416,4 2-488,-4-5-16,0-3-88,0-12-728,0 4-1177,4 16-1831</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7.569"/>
    </inkml:context>
    <inkml:brush xml:id="br0">
      <inkml:brushProperty name="width" value="0.05" units="cm"/>
      <inkml:brushProperty name="height" value="0.05" units="cm"/>
      <inkml:brushProperty name="color" value="#E71224"/>
    </inkml:brush>
  </inkml:definitions>
  <inkml:trace contextRef="#ctx0" brushRef="#br0">499 1 7642,'-1'13'1276,"0"0"-1,0 0 1,-1 0 0,-1 0 0,0-1 0,-1 1 0,-7 16 0,4-13-955,-1-1 1,0-1 0,-1 1 0,-1-2-1,-15 18 1,11-16-423,-1-1 1,0 0-1,-1-1 0,-1-1 0,0 0 0,0-1 0,-1-1 0,0-1 1,-38 14-1,-119 25-2485,173-48 2543,0 1 0,0-1 0,0 0 0,0 1 0,1 0 0,-1-1 1,0 1-1,1 0 0,-1 0 0,1 0 0,-1 0 0,1 0 0,-1 0 0,-2 3 0,4-3 16,1-1 0,-1 1-1,0-1 1,0 1-1,1-1 1,-1 1-1,0-1 1,1 1 0,-1-1-1,1 1 1,-1-1-1,1 0 1,-1 1-1,0-1 1,1 0-1,-1 1 1,1-1 0,0 0-1,-1 1 1,1-1-1,-1 0 1,1 0-1,-1 0 1,1 0 0,0 0-1,-1 0 1,1 1-1,0-1 1,63 6-395,-39-5 213,0-2 0,0-1-1,0-2 1,0 0 0,-1-1-1,0-1 1,0-2-1,0 0 1,30-16 0,25-17-2428</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7.901"/>
    </inkml:context>
    <inkml:brush xml:id="br0">
      <inkml:brushProperty name="width" value="0.05" units="cm"/>
      <inkml:brushProperty name="height" value="0.05" units="cm"/>
      <inkml:brushProperty name="color" value="#E71224"/>
    </inkml:brush>
  </inkml:definitions>
  <inkml:trace contextRef="#ctx0" brushRef="#br0">35 0 5057,'-9'23'2073,"2"-3"-881,-2 20 136,3-8-176,2-9-360,4-9-535,4-5-257,-1-4 0,0-10-1313,6 2-871,7-34-3065</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8.232"/>
    </inkml:context>
    <inkml:brush xml:id="br0">
      <inkml:brushProperty name="width" value="0.05" units="cm"/>
      <inkml:brushProperty name="height" value="0.05" units="cm"/>
      <inkml:brushProperty name="color" value="#E71224"/>
    </inkml:brush>
  </inkml:definitions>
  <inkml:trace contextRef="#ctx0" brushRef="#br0">0 0 4329,'0'0'4889,"4"0"2050,18 1-5623,20 4-137,65-1 0,15 1-900,-119-5-286,0 0 0,-1 1 1,1-1-1,0 1 1,-1-1-1,1 1 1,-1 0-1,1 0 1,-1 0-1,1 0 0,-1 1 1,0-1-1,0 0 1,1 1-1,-1 0 1,0-1-1,0 1 0,2 4 1,-3-5-28,0 1 0,-1 0 0,1 0 0,-1 0 0,0 0 0,1 0 0,-1 0 0,0 0 0,0 0 1,0 0-1,-1 0 0,1 0 0,0 0 0,-1 0 0,1 0 0,-1-1 0,1 1 0,-1 0 0,0 0 0,0 0 0,0-1 0,0 1 1,0 0-1,-1-1 0,-1 3 0,-4 5-463,-1 0 0,0 0 0,-1-1 0,1 0 1,-18 11-1,6-5-1647,-2-2 0,-29 13 0,-61 22-4449</inkml:trace>
  <inkml:trace contextRef="#ctx0" brushRef="#br0" timeOffset="1">26 146 6681,'3'0'3049,"7"-6"-912,2-2-353,4 5-664,6-3-568,-3 3-456,4-2-96,-1-1-168,-3 3-696,-6-3-1048,9 26-2361</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8.567"/>
    </inkml:context>
    <inkml:brush xml:id="br0">
      <inkml:brushProperty name="width" value="0.05" units="cm"/>
      <inkml:brushProperty name="height" value="0.05" units="cm"/>
      <inkml:brushProperty name="color" value="#E71224"/>
    </inkml:brush>
  </inkml:definitions>
  <inkml:trace contextRef="#ctx0" brushRef="#br0">0 75 7322,'3'0'2896,"4"0"-943,9 0-665,6-6-104,3 6-536,10-6-272,3-2-376,4-4-664,78-31-3217</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4.877"/>
    </inkml:context>
    <inkml:brush xml:id="br0">
      <inkml:brushProperty name="width" value="0.05" units="cm"/>
      <inkml:brushProperty name="height" value="0.05" units="cm"/>
      <inkml:brushProperty name="color" value="#0000FF"/>
    </inkml:brush>
  </inkml:definitions>
  <inkml:trace contextRef="#ctx0" brushRef="#br0">1 0 5617,'33'2'10637,"23"6"-6869,34 2-4019,102-11 393,-112-9-6767,-77 10 579</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9.121"/>
    </inkml:context>
    <inkml:brush xml:id="br0">
      <inkml:brushProperty name="width" value="0.05" units="cm"/>
      <inkml:brushProperty name="height" value="0.05" units="cm"/>
      <inkml:brushProperty name="color" value="#E71224"/>
    </inkml:brush>
  </inkml:definitions>
  <inkml:trace contextRef="#ctx0" brushRef="#br0">1 1 11146,'0'0'5209,"3"0"-3384,0 5-545,4 7-16,5 2-415,1 3-281,9 0-472,-6 1 24,6-7-120,4-5-640,5-6-1169,8-6-1976,21-25-2864</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9.448"/>
    </inkml:context>
    <inkml:brush xml:id="br0">
      <inkml:brushProperty name="width" value="0.05" units="cm"/>
      <inkml:brushProperty name="height" value="0.05" units="cm"/>
      <inkml:brushProperty name="color" value="#E71224"/>
    </inkml:brush>
  </inkml:definitions>
  <inkml:trace contextRef="#ctx0" brushRef="#br0">0 3 12251,'0'-3'4008,"3"3"-2639,0 0-353,1 3-56,8 6-264,4 2-176,3 1-392,13 2 73,3-11-201,6 0-305,7-6-687,0 0-664,-10-14-2225,25-3-4185</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49.865"/>
    </inkml:context>
    <inkml:brush xml:id="br0">
      <inkml:brushProperty name="width" value="0.05" units="cm"/>
      <inkml:brushProperty name="height" value="0.05" units="cm"/>
      <inkml:brushProperty name="color" value="#E71224"/>
    </inkml:brush>
  </inkml:definitions>
  <inkml:trace contextRef="#ctx0" brushRef="#br0">10 40 8426,'4'0'4609,"-4"0"-3145,3 3-392,-3-3-103,3 3-201,6 3-216,10-1-288,10-5 56,9 0-320,3-11-192,10 2-456,-6-5-1273,28-9-2632</inkml:trace>
  <inkml:trace contextRef="#ctx0" brushRef="#br0" timeOffset="1">1 229 8642,'3'0'5025,"0"0"-3321,10 5-407,3-5-97,12 0-344,7 0-304,10 0-472,2-5-56,1-12-24,-7 2-680,-3-5-1136,-6 6-921,-13-3-2656</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0.198"/>
    </inkml:context>
    <inkml:brush xml:id="br0">
      <inkml:brushProperty name="width" value="0.05" units="cm"/>
      <inkml:brushProperty name="height" value="0.05" units="cm"/>
      <inkml:brushProperty name="color" value="#E71224"/>
    </inkml:brush>
  </inkml:definitions>
  <inkml:trace contextRef="#ctx0" brushRef="#br0">77 0 9018,'-13'20'3033,"7"6"-1977,-10 25-672,3-8-192,1-8-120,-1-15-72,10-3-288,3-17-992,3 0-1377,3-9 297,-12-14-1329</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0.553"/>
    </inkml:context>
    <inkml:brush xml:id="br0">
      <inkml:brushProperty name="width" value="0.05" units="cm"/>
      <inkml:brushProperty name="height" value="0.05" units="cm"/>
      <inkml:brushProperty name="color" value="#E71224"/>
    </inkml:brush>
  </inkml:definitions>
  <inkml:trace contextRef="#ctx0" brushRef="#br0">1 564 7490,'56'-17'9662,"9"11"-6937,-57 6-2689,0 0 1,-1 1 0,1 0 0,0 0 0,0 1 0,-1 0 0,1 0 0,-1 1 0,0 0 0,0 0 0,0 0 0,0 1 0,12 9 0,-18-12-48,0 0 1,-1 0 0,1 0 0,0 1-1,-1-1 1,1 0 0,0 0 0,-1 1-1,0-1 1,1 0 0,-1 0 0,0 1-1,1-1 1,-1 1 0,0-1 0,0 0-1,0 1 1,0-1 0,-1 0 0,1 1-1,0-1 1,0 0 0,-1 1 0,1-1-1,-1 0 1,1 0 0,-1 1 0,0-1-1,1 0 1,-1 0 0,0 0 0,0 0-1,0 0 1,0 0 0,0 0 0,0 0-1,-2 1 1,-40 31-1715,36-29 864,-1-1 0,0 0 0,0 0 0,0-1 0,0 0 0,-1 0 1,-11 1-1,-50 3-5282</inkml:trace>
  <inkml:trace contextRef="#ctx0" brushRef="#br0" timeOffset="1">547 1 10026,'0'17'2881,"-3"3"-1033,-7 11-304,-2 15-487,2-3-705,-3-3-144,7-11-208,0-12-216,6-6-720,0-8-457,3-9-1407,13-48-3866</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0.899"/>
    </inkml:context>
    <inkml:brush xml:id="br0">
      <inkml:brushProperty name="width" value="0.05" units="cm"/>
      <inkml:brushProperty name="height" value="0.05" units="cm"/>
      <inkml:brushProperty name="color" value="#E71224"/>
    </inkml:brush>
  </inkml:definitions>
  <inkml:trace contextRef="#ctx0" brushRef="#br0">127 0 6737,'74'1'10790,"-52"0"-10451,1 0 1,-1 2 0,0 0 0,0 2 0,33 11 0,-48-14-334,25 12 73,-31-14-82,-1 0-1,1 0 1,-1 0-1,1 0 1,-1 1 0,0-1-1,1 0 1,-1 1-1,1-1 1,-1 0-1,0 0 1,1 1 0,-1-1-1,0 1 1,0-1-1,1 0 1,-1 1-1,0-1 1,0 1-1,0-1 1,1 0 0,-1 1-1,0-1 1,0 1-1,0-1 1,0 1-1,0-1 1,0 1 0,0-1-1,0 1 1,0-1-1,0 1 1,0-1-1,0 1 1,0-1-1,0 0 1,-1 1 0,1-1-1,0 1 1,0-1-1,0 1 1,-1-1-1,1 0 1,0 1 0,-1-1-1,1 0 1,0 1-1,-1-1 1,1 0-1,0 1 1,-1-1-1,1 0 1,-1 0 0,1 1-1,0-1 1,-1 0-1,1 0 1,-1 0-1,1 0 1,-1 1-1,-64 31-1258,-114 40 0,18-9 199,224-63 2185,-53-1-1033,5 0-214,-1-1 1,1 0-1,-1-1 1,1 0-1,-1-1 1,0-1-1,-1-1 1,1 0-1,14-8 0,23-27-4172</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1.236"/>
    </inkml:context>
    <inkml:brush xml:id="br0">
      <inkml:brushProperty name="width" value="0.05" units="cm"/>
      <inkml:brushProperty name="height" value="0.05" units="cm"/>
      <inkml:brushProperty name="color" value="#E71224"/>
    </inkml:brush>
  </inkml:definitions>
  <inkml:trace contextRef="#ctx0" brushRef="#br0">19 0 10770,'-3'37'6453,"-13"14"-4471,75-51-3281,202-25 936,-28 2 1019,-181 29-345,-41-4-245,-11-2-62,1 0-1,-1 0 1,0 0-1,0 0 1,0 0-1,0 0 1,1 0 0,-1 0-1,0 0 1,0 0-1,0 0 1,1 0-1,-1 0 1,0 0 0,0 0-1,0 0 1,0 1-1,1-1 1,-1 0-1,0 0 1,0 0 0,0 0-1,0 0 1,0 0-1,1 1 1,-1-1-1,0 0 1,0 0 0,0 0-1,0 0 1,0 1-1,0-1 1,0 0-1,0 0 1,0 0 0,0 1-1,0-1 1,0 0-1,0 0 1,0 0 0,0 1-1,0-1 1,0 0-1,0 0 1,0 0-1,0 1 1,-8 9 61,-16 6-90,-87 45-2344,-28-1-3517,-32 5 678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1.573"/>
    </inkml:context>
    <inkml:brush xml:id="br0">
      <inkml:brushProperty name="width" value="0.05" units="cm"/>
      <inkml:brushProperty name="height" value="0.05" units="cm"/>
      <inkml:brushProperty name="color" value="#E71224"/>
    </inkml:brush>
  </inkml:definitions>
  <inkml:trace contextRef="#ctx0" brushRef="#br0">0 192 72,'6'0'6945,"1"0"-3320,5 0-1256,8 0-665,5 5-432,3-5-23,14-5-337,9-1-16,9-3-352,10-2-88,3-3-352,-3-6-104,-4-3-72,-12-3-824,-12 0-1312,15-31-2417</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1.905"/>
    </inkml:context>
    <inkml:brush xml:id="br0">
      <inkml:brushProperty name="width" value="0.05" units="cm"/>
      <inkml:brushProperty name="height" value="0.05" units="cm"/>
      <inkml:brushProperty name="color" value="#E71224"/>
    </inkml:brush>
  </inkml:definitions>
  <inkml:trace contextRef="#ctx0" brushRef="#br0">381 0 10322,'-3'15'5177,"0"5"-3352,-10 23-537,-12 8-880,-10 1-352,-10 5-56,-9-6-536,4-11-824,2-6-1473,-57 18-5273</inkml:trace>
  <inkml:trace contextRef="#ctx0" brushRef="#br0" timeOffset="1">321 238 8090,'3'8'5537,"0"9"-2937,13 15-655,0 2-753,6 6-608,13-5-448,3-4-136,10-14-480,3-3-1840,82-45-4946</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2.265"/>
    </inkml:context>
    <inkml:brush xml:id="br0">
      <inkml:brushProperty name="width" value="0.05" units="cm"/>
      <inkml:brushProperty name="height" value="0.05" units="cm"/>
      <inkml:brushProperty name="color" value="#E71224"/>
    </inkml:brush>
  </inkml:definitions>
  <inkml:trace contextRef="#ctx0" brushRef="#br0">7 1 4929,'0'0'7194,"0"6"-4338,3-4-655,-3 10-561,4 2-136,-1 0-776,-3 7-367,-7-7-225,4 0-128,0-8-8,0-3-280,3 0-801,0-6-1871,3-20-4914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8.338"/>
    </inkml:context>
    <inkml:brush xml:id="br0">
      <inkml:brushProperty name="width" value="0.05" units="cm"/>
      <inkml:brushProperty name="height" value="0.05" units="cm"/>
    </inkml:brush>
  </inkml:definitions>
  <inkml:trace contextRef="#ctx0" brushRef="#br0">0 23 5785,'3'0'7954,"4"0"-4027,37 0-3816,-34 0-179,186-9-5430,-49-5 1913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5.296"/>
    </inkml:context>
    <inkml:brush xml:id="br0">
      <inkml:brushProperty name="width" value="0.05" units="cm"/>
      <inkml:brushProperty name="height" value="0.05" units="cm"/>
      <inkml:brushProperty name="color" value="#0000FF"/>
    </inkml:brush>
  </inkml:definitions>
  <inkml:trace contextRef="#ctx0" brushRef="#br0">244 0 4409,'-6'6'7974,"-4"14"-6510,5-9-242,-19 42 804,-32 103 0,19-45-1564,-67 224-541,104-334 52,0 0 1,-1-1-1,1 1 0,0 0 0,0-1 0,0 1 1,0 0-1,0 0 0,0-1 0,0 1 0,0 0 1,0 0-1,0-1 0,0 1 0,0 0 0,0-1 1,1 1-1,-1 0 0,0 0 0,0-1 0,1 1 1,-1-1-1,1 1 0,-1 0 0,0-1 0,1 1 1,-1-1-1,1 1 0,1 0 0,-1 0 6,1-1-1,0 1 0,0-1 0,-1 1 1,1-1-1,0 0 0,0 0 0,0 0 1,-1 0-1,1 0 0,0 0 1,2-1-1,66-20 118,-49 14-134,25-6-115,47-15-1306,-34 0-2764,-26 7 408</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2.604"/>
    </inkml:context>
    <inkml:brush xml:id="br0">
      <inkml:brushProperty name="width" value="0.05" units="cm"/>
      <inkml:brushProperty name="height" value="0.05" units="cm"/>
      <inkml:brushProperty name="color" value="#E71224"/>
    </inkml:brush>
  </inkml:definitions>
  <inkml:trace contextRef="#ctx0" brushRef="#br0">79 1 10826,'0'6'4201,"-3"-1"-3145,0 13-183,-3 2-321,-7 5-392,0-5-160,1-3-1248,-17 35-3265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3.152"/>
    </inkml:context>
    <inkml:brush xml:id="br0">
      <inkml:brushProperty name="width" value="0.05" units="cm"/>
      <inkml:brushProperty name="height" value="0.05" units="cm"/>
      <inkml:brushProperty name="color" value="#E71224"/>
    </inkml:brush>
  </inkml:definitions>
  <inkml:trace contextRef="#ctx0" brushRef="#br0">381 0 13123,'-3'0'4449,"3"3"-2961,-6 0-416,-4 14-344,1 0-423,-7 15-9,-3-6-288,-4 5 152,1-8-152,-6 0-16,-1 2-368,-9 1-1065,-3 3-1279,-4-6-2313,-47 25-3369</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3.483"/>
    </inkml:context>
    <inkml:brush xml:id="br0">
      <inkml:brushProperty name="width" value="0.05" units="cm"/>
      <inkml:brushProperty name="height" value="0.05" units="cm"/>
      <inkml:brushProperty name="color" value="#E71224"/>
    </inkml:brush>
  </inkml:definitions>
  <inkml:trace contextRef="#ctx0" brushRef="#br0">1 1 7186,'3'3'3056,"0"5"-759,6 18-441,-2 5-104,-4 9-511,3-3-737,-6 9-352,0-9-104,-3 9-48,0-14-96,3-7-680,-3 1-785,3-12-599,-3 3-3081</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3.801"/>
    </inkml:context>
    <inkml:brush xml:id="br0">
      <inkml:brushProperty name="width" value="0.05" units="cm"/>
      <inkml:brushProperty name="height" value="0.05" units="cm"/>
      <inkml:brushProperty name="color" value="#E71224"/>
    </inkml:brush>
  </inkml:definitions>
  <inkml:trace contextRef="#ctx0" brushRef="#br0">1 0 9730,'3'3'8371,"17"11"-7765,229 130 587,-226-133-1215,-20-10-1,0 1-1,0-1 0,0 0 1,0 1-1,0 0 0,0 0 1,-1 0-1,1 0 0,2 2 1,-5-3 9,0 0 1,1 0-1,-1 0 1,0-1-1,0 1 1,0 0-1,0 0 1,0 0-1,0 0 1,0 0-1,0-1 1,0 1 0,0 0-1,-1 0 1,1 0-1,0 0 1,-1-1-1,1 1 1,0 0-1,-1 0 1,1 0-1,-1-1 1,1 1-1,-1 0 1,1-1 0,-1 1-1,0-1 1,1 1-1,-1 0 1,0-1-1,1 0 1,-2 1-1,-26 21-158,24-20 75,-59 36-2813,7-16-1811,-30 7-2375</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4.131"/>
    </inkml:context>
    <inkml:brush xml:id="br0">
      <inkml:brushProperty name="width" value="0.05" units="cm"/>
      <inkml:brushProperty name="height" value="0.05" units="cm"/>
      <inkml:brushProperty name="color" value="#E71224"/>
    </inkml:brush>
  </inkml:definitions>
  <inkml:trace contextRef="#ctx0" brushRef="#br0">10 41 560,'4'-6'8882,"-4"6"-5905,6 0-641,-6 0-591,3 0-473,0 0-712,7 0-208,3 0-248,6-3-8,12-2-96,1-7-632,6 4-1064,-3 2-1209,-6 20-5889</inkml:trace>
  <inkml:trace contextRef="#ctx0" brushRef="#br0" timeOffset="1">1 181 10194,'3'0'2353,"3"0"-817,10 6-328,3-6-400,4-6-439,8-3-369,1-8-913,13-3-1399,75-57-2185</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4.504"/>
    </inkml:context>
    <inkml:brush xml:id="br0">
      <inkml:brushProperty name="width" value="0.05" units="cm"/>
      <inkml:brushProperty name="height" value="0.05" units="cm"/>
      <inkml:brushProperty name="color" value="#E71224"/>
    </inkml:brush>
  </inkml:definitions>
  <inkml:trace contextRef="#ctx0" brushRef="#br0">153 1 720,'-18'45'11236,"-2"0"-5903,-6 7-2880,-15 24-2949,-5 12 1118,46-88-632,0 0-1,-1 1 0,1-1 1,0 0-1,0 0 0,0 0 1,0 1-1,0-1 0,0 0 1,-1 0-1,1 0 0,0 1 1,0-1-1,0 0 0,0 0 1,0 1-1,0-1 0,0 0 1,0 0-1,0 0 0,0 1 1,0-1-1,0 0 0,0 0 1,0 1-1,1-1 0,-1 0 1,0 0-1,0 0 0,0 1 1,0-1-1,0 0 0,0 0 1,0 0-1,1 1 1,-1-1-1,0 0 0,0 0 1,0 0-1,0 0 0,1 0 1,-1 1-1,0-1 0,0 0 1,1 0-1,-1 0 0,0 0 1,0 0-1,1 0 0,17-1-637,23-13-330,38-19-1249,-52 19 1569,0 3 1,1 0 0,1 1 0,57-10 0,-84 19 763,0 1 0,0-1-1,1 1 1,-1 0 0,0 0 0,1 0 0,-1 0 0,0 0 0,1 1-1,-1-1 1,0 1 0,1-1 0,-1 1 0,0 0 0,0 0 0,0 0-1,0 0 1,0 0 0,0 0 0,0 1 0,0-1 0,0 1 0,-1-1-1,1 1 1,0 0 0,-1-1 0,0 1 0,1 0 0,-1 0 0,0 0-1,0 0 1,0 1 0,0-1 0,0 0 0,-1 0 0,1 0-1,0 1 1,-1-1 0,0 0 0,0 1 0,0-1 0,0 0 0,0 1-1,-1 3 1,0 13 410,-2 1 1,0-1-1,-2 0 0,-8 25 0,7-22-663,-42 123 509,41-129-537,0 0 0,-1-1-1,-1 1 1,0-2 0,-1 1 0,-20 21 0,27-33-111,0 0 0,0 0 0,-1-1 0,1 1 0,-1-1 0,0 0 0,-7 3 0,-55 16-4281</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4.853"/>
    </inkml:context>
    <inkml:brush xml:id="br0">
      <inkml:brushProperty name="width" value="0.05" units="cm"/>
      <inkml:brushProperty name="height" value="0.05" units="cm"/>
      <inkml:brushProperty name="color" value="#E71224"/>
    </inkml:brush>
  </inkml:definitions>
  <inkml:trace contextRef="#ctx0" brushRef="#br0">0 9 8586,'0'3'6425,"0"-3"-4432,4 9-1113,-1-4-632,0 1-248,6-3 0,14-3-2169,62-34-5784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5.668"/>
    </inkml:context>
    <inkml:brush xml:id="br0">
      <inkml:brushProperty name="width" value="0.05" units="cm"/>
      <inkml:brushProperty name="height" value="0.05" units="cm"/>
      <inkml:brushProperty name="color" value="#E71224"/>
    </inkml:brush>
  </inkml:definitions>
  <inkml:trace contextRef="#ctx0" brushRef="#br0">0 124 5249,'0'0'7522,"0"0"-5098,3 0-1015,0 6-345,7-4-152,6 7-120,9-3-440,7 2-128,16 1-128,6-9 24,9-9-40,10-5-80,0-6-8,-3-6-472,-6-2-192,-17 8-1104,-18 5-913,-26-16-2712</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6.015"/>
    </inkml:context>
    <inkml:brush xml:id="br0">
      <inkml:brushProperty name="width" value="0.05" units="cm"/>
      <inkml:brushProperty name="height" value="0.05" units="cm"/>
      <inkml:brushProperty name="color" value="#E71224"/>
    </inkml:brush>
  </inkml:definitions>
  <inkml:trace contextRef="#ctx0" brushRef="#br0">172 1 11354,'0'0'3641,"-3"11"-2825,3 18 433,-4 28 183,-5 20-488,-4 23-368,-3 9-408,-3 5-72,3 1-48,4-7-96,-7-13-216,3-13-200,6-19-536,1-11-512,2-26-9,-2-15-391,2-11-801,4-37-2216</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6.351"/>
    </inkml:context>
    <inkml:brush xml:id="br0">
      <inkml:brushProperty name="width" value="0.05" units="cm"/>
      <inkml:brushProperty name="height" value="0.05" units="cm"/>
      <inkml:brushProperty name="color" value="#E71224"/>
    </inkml:brush>
  </inkml:definitions>
  <inkml:trace contextRef="#ctx0" brushRef="#br0">302 0 7194,'-3'12'4136,"-6"8"-1927,-7 17-409,-7 12-743,-11 5-353,-1-3-488,3-5-56,3-6-152,1-11-8,5-9-344,8-9-697,-5-8-631,8-12-1217,-10-22-3864</inkml:trace>
  <inkml:trace contextRef="#ctx0" brushRef="#br0" timeOffset="1">328 200 7530,'9'12'2976,"-2"-6"-695,15 14-417,-6-9-976,6 0-432,0-2-456,0-9-672,-3-6-1392,29-34-2657</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5.627"/>
    </inkml:context>
    <inkml:brush xml:id="br0">
      <inkml:brushProperty name="width" value="0.05" units="cm"/>
      <inkml:brushProperty name="height" value="0.05" units="cm"/>
      <inkml:brushProperty name="color" value="#0000FF"/>
    </inkml:brush>
  </inkml:definitions>
  <inkml:trace contextRef="#ctx0" brushRef="#br0">0 29 5793,'0'0'4905,"0"-3"-3072,0 3-369,7 0-600,5 0-24,7 3-272,10-6-103,3 3-401,9-3-64,3-5-40,1 2-1521,76-2-3560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6.916"/>
    </inkml:context>
    <inkml:brush xml:id="br0">
      <inkml:brushProperty name="width" value="0.05" units="cm"/>
      <inkml:brushProperty name="height" value="0.05" units="cm"/>
      <inkml:brushProperty name="color" value="#E71224"/>
    </inkml:brush>
  </inkml:definitions>
  <inkml:trace contextRef="#ctx0" brushRef="#br0">211 0 10658,'0'14'1177,"-1"0"0,-1 0-1,0 0 1,0-1 0,-6 15 0,3-14-815,0 0 0,-1 0 0,-1-1 0,-9 14 1,-2-1-383,-1-2 1,-1 0-1,-1-2 1,-28 23-1,46-42-283,0-1 1,0 1-1,0 0 0,1 0 1,-1 1-1,1-1 0,0 0 0,0 1 1,0 0-1,-2 3 0,4-6 211,0-1 0,0 1-1,0 0 1,0-1-1,0 1 1,0-1 0,0 1-1,0 0 1,0-1 0,0 1-1,0-1 1,0 1-1,0 0 1,0-1 0,1 1-1,-1-1 1,0 1 0,0-1-1,1 1 1,-1-1-1,0 1 1,1-1 0,-1 1-1,1-1 1,-1 1 0,1-1-1,1 1 95,0 0 0,-1 0-1,1 0 1,0 0 0,0-1 0,0 1-1,0-1 1,0 0 0,0 1 0,0-1-1,0 0 1,2 0 0,13-1 315,-9 1 108,0 0 0,0 0-1,1 1 1,-1 0 0,8 2-1,-14-3-349,0 1 0,0 0 0,0 0 0,0 0 0,0 0 0,-1 0 0,1 0 0,0 0 0,-1 0 0,1 1 0,-1-1 0,1 1 0,-1-1 0,0 1 0,1 0 0,-1-1 0,0 1 0,0 0 0,0 0 0,0 0 0,-1 0 0,1 0 0,0 0 0,-1 2 0,1 0-105,-1 1 1,0-1 0,0 0 0,0 0 0,0 1 0,-1-1 0,0 0-1,0 0 1,0 0 0,0 1 0,-1-1 0,1-1 0,-5 8-1,-8 24-778,1-11 342,13-23 417,0 0 1,0-1-1,0 1 0,-1-1 1,1 1-1,0 0 1,0-1-1,-1 1 1,1-1-1,0 1 0,-1-1 1,1 1-1,0-1 1,-1 1-1,1-1 1,-1 1-1,1-1 0,-1 0 1,1 1-1,-1-1 1,1 0-1,-1 1 1,1-1-1,-1 0 0,1 0 1,-1 0-1,0 1 1,1-1-1,-1 0 1,1 0-1,-1 0 0,0 0 1,1 0-1,-1 0 1,-1 0-1,2-2-207,0 0-1,0 0 1,0 0-1,1 0 1,-1 0-1,0 0 1,1 0-1,-1 0 1,1 1-1,0-1 1,-1 0-1,1 0 1,0 0-1,0 1 1,0-1 0,0 1-1,1-1 1,-1 1-1,0-1 1,1 1-1,2-3 1,2-3-450,51-67-3772</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7.321"/>
    </inkml:context>
    <inkml:brush xml:id="br0">
      <inkml:brushProperty name="width" value="0.05" units="cm"/>
      <inkml:brushProperty name="height" value="0.05" units="cm"/>
      <inkml:brushProperty name="color" value="#E71224"/>
    </inkml:brush>
  </inkml:definitions>
  <inkml:trace contextRef="#ctx0" brushRef="#br0">332 1 3721,'4'9'11811,"7"36"-8126,-9-30-3391,-1 1 0,-1-1 0,0 0 0,-2 1 0,1-1 0,-2 0 0,0 0 0,0 0 0,-2 0 0,0-1-1,0 0 1,-11 20 0,6-16-608,0 0-1,-1-1 1,-1-1-1,-1 1 1,0-2-1,-1 0 1,-1-1 0,0 0-1,-18 12 1,-108 69-8292,140-94 8506,0-1 0,-1 1 0,1-1 0,0 1 0,0-1 0,0 1 0,0 0 0,0 0 0,1-1 0,-1 1 0,0 0 0,0 0 0,0 0 1,1 0-1,-1 0 0,0 0 0,1 0 0,-1 0 0,1 0 0,-1 0 0,1 0 0,0 0 0,-1 0 0,1 1 0,0-1 0,0 2 0,1-2 179,0 0 1,0 0-1,0-1 0,1 1 0,-1 0 0,0-1 0,0 1 1,1-1-1,-1 1 0,1-1 0,-1 0 0,0 1 0,1-1 1,-1 0-1,1 0 0,-1 0 0,3 0 0,10 0 1207,0-1 0,1 0 0,14-4 0,-12 1-655,-1 0 0,1 2-1,0 0 1,0 1 0,0 0 0,31 4 0,-47-3-630,0 0 1,0 0 0,0 0 0,0 0 0,0 0-1,0 0 1,0 0 0,0 0 0,0 1 0,0-1-1,0 0 1,0 1 0,0-1 0,0 0 0,0 1 0,0-1-1,0 1 1,-1 0 0,1-1 0,0 1 0,0 0-1,0-1 1,-1 1 0,1 0 0,0 0 0,-1 0 0,1-1-1,-1 1 1,1 0 0,-1 0 0,0 0 0,1 2-1,-1-2-89,-1 1-1,1-1 0,-1 1 0,1-1 0,-1 0 0,0 1 0,0-1 0,0 0 0,1 0 0,-1 1 1,0-1-1,-1 0 0,1 0 0,0 0 0,0 0 0,0 0 0,-1 0 0,1 0 0,0-1 0,-2 2 0,-33 14-2638,-51 19-2398</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7.656"/>
    </inkml:context>
    <inkml:brush xml:id="br0">
      <inkml:brushProperty name="width" value="0.05" units="cm"/>
      <inkml:brushProperty name="height" value="0.05" units="cm"/>
      <inkml:brushProperty name="color" value="#E71224"/>
    </inkml:brush>
  </inkml:definitions>
  <inkml:trace contextRef="#ctx0" brushRef="#br0">0 175 9482,'4'0'4297,"-1"0"-2449,3 3-199,4 0-825,6 0-8,-4-1-176,7 4 112,16-6-296,7 0-79,15-6-65,6-5-144,7-9-136,-6 0-32,-14-6-344,-2 1-897,-13-7-727,-13-19-3225</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8.003"/>
    </inkml:context>
    <inkml:brush xml:id="br0">
      <inkml:brushProperty name="width" value="0.05" units="cm"/>
      <inkml:brushProperty name="height" value="0.05" units="cm"/>
      <inkml:brushProperty name="color" value="#E71224"/>
    </inkml:brush>
  </inkml:definitions>
  <inkml:trace contextRef="#ctx0" brushRef="#br0">296 1 2529,'0'8'8729,"-3"9"-4976,-7 15-1920,-6 11-713,-12 5-736,-7-10-176,-3-1-208,-4-9-168,7-8-752,0-11-1113,10-6-1744,-4-23-3328</inkml:trace>
  <inkml:trace contextRef="#ctx0" brushRef="#br0" timeOffset="1">356 249 6801,'7'9'4193,"5"5"-2576,-2 3-705,-1 1-872,-2-4-40,-7-14-960,3 0-1169,-3-32-2936</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8.355"/>
    </inkml:context>
    <inkml:brush xml:id="br0">
      <inkml:brushProperty name="width" value="0.05" units="cm"/>
      <inkml:brushProperty name="height" value="0.05" units="cm"/>
      <inkml:brushProperty name="color" value="#E71224"/>
    </inkml:brush>
  </inkml:definitions>
  <inkml:trace contextRef="#ctx0" brushRef="#br0">64 1 7898,'7'20'5673,"-4"6"-3441,10 25-495,-4 6-537,7 6-536,3 3-248,3 3-280,7-12-136,-1-12-24,4-7-432,-3-13-408,-4-10-1553,-9-15-2416,10-32-4545</inkml:trace>
  <inkml:trace contextRef="#ctx0" brushRef="#br0" timeOffset="1">353 147 9546,'-9'3'5033,"3"8"-2456,-14 9-801,-8 17-864,-10 6-480,-10 3-432,0-6-80,7-9-640,3-8-456,9-9-1865,-18-14-3304</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8.698"/>
    </inkml:context>
    <inkml:brush xml:id="br0">
      <inkml:brushProperty name="width" value="0.05" units="cm"/>
      <inkml:brushProperty name="height" value="0.05" units="cm"/>
      <inkml:brushProperty name="color" value="#E71224"/>
    </inkml:brush>
  </inkml:definitions>
  <inkml:trace contextRef="#ctx0" brushRef="#br0">0 0 6793,'7'12'8818,"-4"-12"-6393,0 11-1417,6 3-560,1-2-376,0-6-72,5-4-640,8-2-1977,47-2-7449</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9.099"/>
    </inkml:context>
    <inkml:brush xml:id="br0">
      <inkml:brushProperty name="width" value="0.05" units="cm"/>
      <inkml:brushProperty name="height" value="0.05" units="cm"/>
      <inkml:brushProperty name="color" value="#E71224"/>
    </inkml:brush>
  </inkml:definitions>
  <inkml:trace contextRef="#ctx0" brushRef="#br0">0 1 14491,'0'0'4401,"0"0"-2865,0 0-375,7 2-137,-1 1-728,0 3-8,4 5-288,3-2 0,2 0-240,4 2-648,4-2-937,-1-4-2480,-3 15-6249</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1:59.617"/>
    </inkml:context>
    <inkml:brush xml:id="br0">
      <inkml:brushProperty name="width" value="0.05" units="cm"/>
      <inkml:brushProperty name="height" value="0.05" units="cm"/>
      <inkml:brushProperty name="color" value="#E71224"/>
    </inkml:brush>
  </inkml:definitions>
  <inkml:trace contextRef="#ctx0" brushRef="#br0">1 0 11170,'25'4'7398,"17"8"-6272,-27-7-389,20 3-488,0-1-1,0-2 1,1-2-1,38-1 1,55 6-257,-128-8-10,0 0 0,0 0 1,-1 0-1,1 0 0,0 1 0,0-1 1,-1 0-1,1 0 0,0 0 0,0 0 0,-1 1 1,1-1-1,0 0 0,-1 1 0,1-1 1,-1 1-1,1-1 0,0 0 0,-1 1 0,1-1 1,-1 1-1,1 0 0,-1-1 0,1 1 1,-1 0-1,-8 14-421,-38 16-86,35-25 531,-73 44-2686,-160 71 1,215-107 2386,26-7 281,18-3 259,75-2 1966,18 1-725,-98-2-1339,0 0 0,1 1 1,-1 0-1,0 1 0,0 0 0,-1 1 0,16 7 0,10 18 289,-33-28-422,-1 0 0,1 1 0,-1-1 0,1 1 0,-1-1 0,0 1 0,0 0 0,0-1 0,0 1 0,0 0 0,0 0 0,0 0 0,0 0 0,-1 0 0,1 0 0,-1 0 0,1 0-1,-1 0 1,0 2 0,-3 0-210,0-1-1,-1 0 1,0 0-1,0-1 0,0 1 1,0-1-1,0 0 1,0 0-1,-6 2 0,-3 2-1211,4-2 620,6-3 307,0 1 1,0-1-1,0 1 1,1 0-1,-1 0 1,0 0 0,1 0-1,-1 0 1,-2 4-1,-31 34-5373</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0.399"/>
    </inkml:context>
    <inkml:brush xml:id="br0">
      <inkml:brushProperty name="width" value="0.05" units="cm"/>
      <inkml:brushProperty name="height" value="0.05" units="cm"/>
      <inkml:brushProperty name="color" value="#E71224"/>
    </inkml:brush>
  </inkml:definitions>
  <inkml:trace contextRef="#ctx0" brushRef="#br0">1 0 9338,'0'0'4497,"3"6"-2441,7-3-655,2 0-281,7 2-560,-3 4-200,0-9-360,-3 6 0,3-6 0,-7 0-1088,1 0-1689,-17 20-4128</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0.735"/>
    </inkml:context>
    <inkml:brush xml:id="br0">
      <inkml:brushProperty name="width" value="0.05" units="cm"/>
      <inkml:brushProperty name="height" value="0.05" units="cm"/>
      <inkml:brushProperty name="color" value="#E71224"/>
    </inkml:brush>
  </inkml:definitions>
  <inkml:trace contextRef="#ctx0" brushRef="#br0">1 83 10386,'3'0'3801,"-3"0"-2929,3-6-400,10 1-376,0-4-96,9-5-864,76-35-1728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6.124"/>
    </inkml:context>
    <inkml:brush xml:id="br0">
      <inkml:brushProperty name="width" value="0.05" units="cm"/>
      <inkml:brushProperty name="height" value="0.05" units="cm"/>
      <inkml:brushProperty name="color" value="#0000FF"/>
    </inkml:brush>
  </inkml:definitions>
  <inkml:trace contextRef="#ctx0" brushRef="#br0">0 0 7418,'34'2'9338,"2"2"-7618,36 2-2424,-71-6 664,0-1 1,-1 1-1,1 0 1,0 0-1,0 0 1,0 0-1,-1 0 1,1 0-1,0 0 1,0 0-1,0 0 1,-1 0-1,1 1 1,0-1-1,0 0 1,-1 0-1,1 1 1,0-1-1,0 1 1,-1-1-1,1 0 1,-1 1-1,1-1 1,0 1-1,-1 0 1,1-1-1,-1 1 1,1-1-1,-1 1 1,1 0-1,-1-1 1,1 1-1,-1 0 1,0 0-1,1 0 1,-2 2-40,1-1 1,-1 0-1,1 0 1,-1 0-1,0 0 0,0 0 1,0 0-1,0 0 1,0 0-1,0 0 0,0 0 1,-3 2-1,-53 52-1105,31-37 1014,18-14 230,2-1 0,-1 1 0,0 1-1,1-1 1,0 1 0,0 0 0,-6 10-1,19-14-14,1 0 0,0 0 0,0 0 0,0-1 0,0 0 0,11-1 0,-8 0-155,0-1-1,1 0 0,-1-1 1,21-6-1,24-13-3980,10-8-2959</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1.066"/>
    </inkml:context>
    <inkml:brush xml:id="br0">
      <inkml:brushProperty name="width" value="0.05" units="cm"/>
      <inkml:brushProperty name="height" value="0.05" units="cm"/>
      <inkml:brushProperty name="color" value="#E71224"/>
    </inkml:brush>
  </inkml:definitions>
  <inkml:trace contextRef="#ctx0" brushRef="#br0">221 0 12139,'-2'1'6116,"-13"4"-5092,-4 6-650,-3 0-330,0 1 0,1 1-1,1 1 1,0 1 0,0 1-1,-24 26 1,42-41-91,1 1 1,0-1-1,0 0 1,-1 1-1,1-1 1,0 1-1,0-1 1,0 1-1,1-1 0,-1 1 1,0 0-1,1-1 1,-1 1-1,1 0 1,-1 0-1,1-1 1,0 1-1,0 0 1,0 0-1,0 0 0,0-1 1,0 1-1,0 0 1,1 3-1,1-3 7,-1-1 0,1 1 0,-1-1 0,1 1 0,0-1 0,-1 0 0,1 1 0,0-1 0,0 0 0,0 0 0,0-1 0,0 1 0,0 0 0,0-1 0,0 1 0,0-1-1,3 1 1,11 1-49,1-1 0,-1-1-1,1 0 1,19-4 0,97-20-1749,-46 1-3175,-58 14 149</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1.399"/>
    </inkml:context>
    <inkml:brush xml:id="br0">
      <inkml:brushProperty name="width" value="0.05" units="cm"/>
      <inkml:brushProperty name="height" value="0.05" units="cm"/>
      <inkml:brushProperty name="color" value="#E71224"/>
    </inkml:brush>
  </inkml:definitions>
  <inkml:trace contextRef="#ctx0" brushRef="#br0">0 112 9434,'10'0'4025,"-7"0"-2241,6 0-55,1 3-417,-1 0-416,4-3-304,6 3-232,7-3-216,9-3 80,9 0-176,16 0 40,13-11-40,4 3-96,8-1-48,4-5-760,-9 3-632,-10-1-1273,50-13-2352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1.732"/>
    </inkml:context>
    <inkml:brush xml:id="br0">
      <inkml:brushProperty name="width" value="0.05" units="cm"/>
      <inkml:brushProperty name="height" value="0.05" units="cm"/>
      <inkml:brushProperty name="color" value="#E71224"/>
    </inkml:brush>
  </inkml:definitions>
  <inkml:trace contextRef="#ctx0" brushRef="#br0">16 0 3601,'0'0'5632,"0"3"353,0-1-2066,10 94-497,-10-39-3381,-2 0 0,-13 68-1,7-61-1015,7-7-1259,14 34-2051</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2.102"/>
    </inkml:context>
    <inkml:brush xml:id="br0">
      <inkml:brushProperty name="width" value="0.05" units="cm"/>
      <inkml:brushProperty name="height" value="0.05" units="cm"/>
      <inkml:brushProperty name="color" value="#E71224"/>
    </inkml:brush>
  </inkml:definitions>
  <inkml:trace contextRef="#ctx0" brushRef="#br0">0 20 12267,'0'0'5769,"0"0"-3745,4-3-615,-4 3-977,3 0-200,0-2-232,0 2-552,4-3-1425,15-9-4944</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42:05.586"/>
    </inkml:context>
    <inkml:brush xml:id="br0">
      <inkml:brushProperty name="width" value="0.05" units="cm"/>
      <inkml:brushProperty name="height" value="0.05" units="cm"/>
      <inkml:brushProperty name="color" value="#E71224"/>
    </inkml:brush>
  </inkml:definitions>
  <inkml:trace contextRef="#ctx0" brushRef="#br0">0 1 12491,'5'2'7257,"17"13"-5943,16 16-1105,-7-5-68,56 35 1,-77-55-201,0 0-1,1-1 1,0-1-1,0 0 1,0 0 0,0-1-1,1 0 1,-1-1-1,1 0 1,14 0-1,-4-4-110,-1 0-1,1-2 0,0 0 0,-1-2 1,0 0-1,27-12 0,13-4-94,-59 22 249,-1-1-1,1 0 1,0 1-1,-1-1 1,1 1-1,-1-1 1,1 1-1,0 0 1,0-1-1,-1 1 1,1 0-1,0 0 1,-1 1-1,1-1 1,0 0-1,-1 0 1,1 1-1,0-1 1,-1 1-1,1-1 1,-1 1-1,1 0 1,-1 0-1,1 0 1,-1 0-1,2 1 1,-1 1-11,0 0-1,-1 0 1,1 1 0,-1-1 0,0 0-1,0 1 1,0 0 0,0-1 0,0 7-1,4 15 263,-4-20-229,0-1-1,0 1 1,1 0 0,0-1-1,0 0 1,0 1-1,0-1 1,1 0-1,0 0 1,-1 0-1,2 0 1,-1-1-1,0 1 1,1-1-1,-1 0 1,1 0-1,0 0 1,0 0-1,8 3 1,-5-3-2,1-1 1,-1-1-1,0 1 1,0-1-1,1-1 0,-1 1 1,1-1-1,-1 0 1,0-1-1,1 0 1,-1 0-1,11-4 0,14-4-567,41-19-1,-43 15-511,58-15 0,-79 26 971,1 0-1,-1 1 1,0 0 0,1 0-1,-1 1 1,1 0 0,-1 1-1,1 0 1,-1 1 0,16 4-1,-15-1 193,0 0 0,0 0-1,-1 1 1,1 0 0,-1 1-1,12 11 1,23 17 976,-33-27-939,0 0-1,1-1 1,0 0-1,0-1 1,1-1-1,0 0 1,0 0-1,0-1 1,0-1-1,1 0 1,-1-1-1,1 0 1,22-1-1,9-6-172,0-2 1,-1-2-1,75-25 0,-9 2-158,-78 24 166,0 1 0,1 1 0,0 2 0,56 0 0,-83 4 76,-1 1 1,1 0-1,-1 0 0,1 1 1,-1-1-1,1 1 0,-1 0 1,0 1-1,0-1 1,0 1-1,8 6 0,46 46 682,-52-46-652,1-1-1,0 1 1,1-2-1,-1 1 1,1-1-1,1-1 1,-1 1-1,1-2 1,12 6-1,-4-6-14,1 0-1,0-2 0,-1 0 0,2-1 0,-1-1 1,30-2-1,118-21-119,-12 2-334,-123 18-2,-1 1 0,1 2 1,0 2-1,-1 1 0,61 14 0,-20-3-4758,4 3-1841</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34.531"/>
    </inkml:context>
    <inkml:brush xml:id="br0">
      <inkml:brushProperty name="width" value="0.05" units="cm"/>
      <inkml:brushProperty name="height" value="0.05" units="cm"/>
    </inkml:brush>
  </inkml:definitions>
  <inkml:trace contextRef="#ctx0" brushRef="#br0">58 1 4168,'0'0'625,"0"0"2295,0 0-1624,0 0-207,0 0-353,0 0-152,0 8-48,0-8-64,0 0-16,0 0-176,0 0-88,0 0-56,0 0-128,-5 9-16,5-1-696,-21 25-1272,5 9-409,0-16-3640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36.513"/>
    </inkml:context>
    <inkml:brush xml:id="br0">
      <inkml:brushProperty name="width" value="0.05" units="cm"/>
      <inkml:brushProperty name="height" value="0.05" units="cm"/>
    </inkml:brush>
  </inkml:definitions>
  <inkml:trace contextRef="#ctx0" brushRef="#br0">1 1 5057,'0'0'3059,"0"0"-1269,5 10 5507,1 218-5687,-6 462-1114,0-687-821,0-3-404,0 0-427,0 0-376,0-7-414,1-27-610,8-1-1340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37.061"/>
    </inkml:context>
    <inkml:brush xml:id="br0">
      <inkml:brushProperty name="width" value="0.05" units="cm"/>
      <inkml:brushProperty name="height" value="0.05" units="cm"/>
    </inkml:brush>
  </inkml:definitions>
  <inkml:trace contextRef="#ctx0" brushRef="#br0">1 0 2808,'0'0'1394,"0"0"-344,0 0-158,0 0 96,0 0-95,0 0-119,0 0-147,0 0-127,1 11 524,3-7-888,-1-1 0,0 0 0,1 0-1,0 0 1,0-1 0,0 1 0,0-1 0,0 0-1,0 0 1,1 0 0,-1-1 0,0 0 0,6 2 0,13 4 359,4 0-108,1 0 0,0-2 0,0-1-1,34 0 1,-15 0-260,68 4-19,-93-8-97,-20 0-10,0 0-1,1-1 1,-1 1 0,0 0 0,0 0-1,0 0 1,1 0 0,-1 1 0,0-1-1,0 1 1,0-1 0,0 1 0,0 0-1,0 0 1,0 0 0,0 0 0,3 1-1,-4 0 14,-1-2 12,0 0 69,0 0 0,0 0-134,-7-3-1749,-23-29-3583,14 8 575</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37.677"/>
    </inkml:context>
    <inkml:brush xml:id="br0">
      <inkml:brushProperty name="width" value="0.05" units="cm"/>
      <inkml:brushProperty name="height" value="0.05" units="cm"/>
    </inkml:brush>
  </inkml:definitions>
  <inkml:trace contextRef="#ctx0" brushRef="#br0">48 0 3504,'0'0'2028,"0"0"-710,0 0-267,0 0-163,0 0-51,0 0-14,0 0-54,0 0-64,0 0 10,0 1-661,0-1 1,1 0-1,-1 0 1,0 0-1,1 1 1,-1-1-1,0 0 1,1 0-1,-1 1 1,0-1-1,0 0 1,1 1-1,-1-1 1,0 0-1,0 1 0,0-1 1,1 0-1,-1 1 1,0-1-1,0 1 1,0-1-1,0 0 1,0 1-1,0-1 1,0 0-1,0 1 1,0-1-1,0 1 0,-16 670 3825,-9-338-3046,24-234-713,1-96-93,-1-3-72,0 0 31,1 1 1,0-1-1,0 0 0,-1 0 0,1 0 0,0 0 0,-1 0 0,1 0 1,0 0-1,0 0 0,-1 0 0,1 0 0,0 0 0,0 0 0,-1 0 1,1 0-1,0 0 0,0 0 0,-1 0 0,1 0 0,0 0 0,-1-1 1,1 1-1,0 0 0,0 0 0,0 0 0,-1 0 0,1 0 0,0-1 1,0 1-1,0 0 0,-1 0 0,1 0 0,0-1 0,0 1 1,0 0-1,0 0 0,0-1 0,-1 1 0,1 0 0,0 0 0,0-1 1,0 1-1,0 0 0,0 0 0,0-1 0,0 1 0,0 0 0,0-1 1,0 1-1,0 0 0,0 0 0,0-1 0,0-76-5379,0 35 832</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38.614"/>
    </inkml:context>
    <inkml:brush xml:id="br0">
      <inkml:brushProperty name="width" value="0.05" units="cm"/>
      <inkml:brushProperty name="height" value="0.05" units="cm"/>
    </inkml:brush>
  </inkml:definitions>
  <inkml:trace contextRef="#ctx0" brushRef="#br0">7 25 976,'0'0'3849,"0"0"-1765,0 0-759,0 0-358,0 0-244,0 0-150,0 0-145,0 0-135,0 0-141,0 0-113,0 3-6,0 24-19,0 13 577,-4 43 0,2-58-411,2 31 0,1-21-168,-1-33-7,1 0 0,0 0 0,0 0 0,0 0 0,0 0 0,0 0 0,1 0 0,-1 0 1,0 0-1,1 0 0,0-1 0,-1 1 0,1-1 0,0 1 0,0-1 0,3 3 0,-2-2 18,1 0 0,-1 0 0,1 0 0,-1 0 0,1-1 0,-1 1 0,1-1 0,0 0 0,6 1 0,59-2 64,-68 0-84,0-1 0,1 1 0,-1-1 0,1 1 0,-1-1 0,0 1 0,1-1 0,-1 0 0,0 0 0,0 0 0,0 0 0,1 0 0,-1 0 0,0 0 0,0 0 0,0 0 0,-1 0 0,1 0 0,0-1 0,0 1 0,-1 0 0,1-1 0,-1 1 0,1-1 0,0-1 0,11-45 8,-10 38 14,0-9 26,-1 0 1,0 1-1,-3-24 0,1-1 132,0 36-169,1 1-1,-1-1 0,0 1 1,-1 0-1,0-1 0,0 1 1,0 0-1,-4-7 0,2 3 62,3 8-70,0 0 0,0 0 0,-1 1 0,1-1 0,0 0 0,0 1 0,-1-1 0,1 1 0,-1 0 0,1 0 0,-1-1 0,0 1 0,1 0 0,-1 0 0,0 0 0,0 1 0,0-1 0,0 0 0,0 1 0,1-1 0,-5 0 0,-4 0-376,0 1 0,0-1 0,-13 2 0,3 0-2284,10-4-298,4-11-3175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6.458"/>
    </inkml:context>
    <inkml:brush xml:id="br0">
      <inkml:brushProperty name="width" value="0.05" units="cm"/>
      <inkml:brushProperty name="height" value="0.05" units="cm"/>
      <inkml:brushProperty name="color" value="#0000FF"/>
    </inkml:brush>
  </inkml:definitions>
  <inkml:trace contextRef="#ctx0" brushRef="#br0">0-1 6737,'0'0'5042,"0"0"-2858,0 0-576,4 0-591,-4 0-569,0-3-208,0 3-192,0 0-96,0 0-304,0 0-1433,3 11-2808</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04.929"/>
    </inkml:context>
    <inkml:brush xml:id="br0">
      <inkml:brushProperty name="width" value="0.1" units="cm"/>
      <inkml:brushProperty name="height" value="0.1" units="cm"/>
      <inkml:brushProperty name="color" value="#E71224"/>
    </inkml:brush>
  </inkml:definitions>
  <inkml:trace contextRef="#ctx0" brushRef="#br0">1 6 5713,'0'0'2319,"0"0"-1072,2-4 160,-2 4-1326,0 0 0,0 0 1,0 0-1,0 0 0,0 0 1,0 0-1,1 0 0,-1 0 0,0 0 1,0 0-1,0 0 0,0 0 1,0 0-1,0 0 0,0 0 0,0 0 1,0 0-1,0 0 0,0 0 0,0 0 1,0 0-1,0 0 0,1 0 1,-1 0-1,0 0 0,0 0 0,0 0 1,0 0-1,0 0 0,0 0 1,0 0-1,0 0 0,0 0 0,0 0 1,0 0-1,0 0 0,0 0 0,0 0 1,0 0-1,0 0 0,0 0 1,1 0-1,-1 0 0,0-1 0,0 1 1,0 0-1,0 0 0,0 0 1,0 0-1,0 0 0,0 0 0,0 0 1,5 156 332,-5-69-118,4 263 156,0-240-354,3 62-70,-6-95-1595,-1-76 474,0-1-234,0 0 15,0 0-203,0 0-496</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05.419"/>
    </inkml:context>
    <inkml:brush xml:id="br0">
      <inkml:brushProperty name="width" value="0.1" units="cm"/>
      <inkml:brushProperty name="height" value="0.1" units="cm"/>
      <inkml:brushProperty name="color" value="#E71224"/>
    </inkml:brush>
  </inkml:definitions>
  <inkml:trace contextRef="#ctx0" brushRef="#br0">1 0 3632,'0'0'1624,"0"0"-240,0 0-275,0 0-309,0 0-176,0 0-52,0 0-50,0 0-27,0 0 21,0 0-29,1 0-113,316 0 868,-105 0-5602,-200 0 1932</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05.952"/>
    </inkml:context>
    <inkml:brush xml:id="br0">
      <inkml:brushProperty name="width" value="0.1" units="cm"/>
      <inkml:brushProperty name="height" value="0.1" units="cm"/>
      <inkml:brushProperty name="color" value="#E71224"/>
    </inkml:brush>
  </inkml:definitions>
  <inkml:trace contextRef="#ctx0" brushRef="#br0">42 8 5449,'0'0'2191,"0"0"-852,0 0-289,0 0-129,0 0-168,0-6-1,0 5-754,0 3 171,2 245 1213,-4 289-451,-28-218-1632,20-225-2064,8-34-2722,2-49 841</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06.467"/>
    </inkml:context>
    <inkml:brush xml:id="br0">
      <inkml:brushProperty name="width" value="0.1" units="cm"/>
      <inkml:brushProperty name="height" value="0.1" units="cm"/>
      <inkml:brushProperty name="color" value="#E71224"/>
    </inkml:brush>
  </inkml:definitions>
  <inkml:trace contextRef="#ctx0" brushRef="#br0">0 1 4152,'0'0'2357,"0"0"-801,0 0-412,0 0-231,0 0-286,0 0-206,0 0-148,0 0 22,0 10 64,0 202 57,0-117-5753,0-76-263</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06.912"/>
    </inkml:context>
    <inkml:brush xml:id="br0">
      <inkml:brushProperty name="width" value="0.1" units="cm"/>
      <inkml:brushProperty name="height" value="0.1" units="cm"/>
      <inkml:brushProperty name="color" value="#E71224"/>
    </inkml:brush>
  </inkml:definitions>
  <inkml:trace contextRef="#ctx0" brushRef="#br0">1 9 4144,'0'0'3969,"0"0"-2328,0 0-161,0 0-288,5 0-440,0 0-80,-5 0-239,0 0-297,0 0-136,6 0-72,4 0-1265,1 0-887,5-9-1449</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07.296"/>
    </inkml:context>
    <inkml:brush xml:id="br0">
      <inkml:brushProperty name="width" value="0.1" units="cm"/>
      <inkml:brushProperty name="height" value="0.1" units="cm"/>
      <inkml:brushProperty name="color" value="#E71224"/>
    </inkml:brush>
  </inkml:definitions>
  <inkml:trace contextRef="#ctx0" brushRef="#br0">1 0 4985,'0'0'1848,"0"0"-728,0 0-376,0 0-256,0 0-279,0 0-129,0 0-16,0 0-64,31 34-209,-25-26-1127,-1 1-4369</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07.816"/>
    </inkml:context>
    <inkml:brush xml:id="br0">
      <inkml:brushProperty name="width" value="0.1" units="cm"/>
      <inkml:brushProperty name="height" value="0.1" units="cm"/>
      <inkml:brushProperty name="color" value="#E71224"/>
    </inkml:brush>
  </inkml:definitions>
  <inkml:trace contextRef="#ctx0" brushRef="#br0">1 0 5577,'0'0'2640,"0"0"-1992,0 0-312,0 0-71,0 0-177,0 0-80,0 0-8,0 25-112,0-8-441,5 0-855,0-9-1024</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08.194"/>
    </inkml:context>
    <inkml:brush xml:id="br0">
      <inkml:brushProperty name="width" value="0.1" units="cm"/>
      <inkml:brushProperty name="height" value="0.1" units="cm"/>
      <inkml:brushProperty name="color" value="#E71224"/>
    </inkml:brush>
  </inkml:definitions>
  <inkml:trace contextRef="#ctx0" brushRef="#br0">0 1 3624,'0'0'3193,"0"0"-2697,0 0-328,0 0-128,0 0 16,0 0-56,16 134-1240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08.796"/>
    </inkml:context>
    <inkml:brush xml:id="br0">
      <inkml:brushProperty name="width" value="0.1" units="cm"/>
      <inkml:brushProperty name="height" value="0.1" units="cm"/>
      <inkml:brushProperty name="color" value="#E71224"/>
    </inkml:brush>
  </inkml:definitions>
  <inkml:trace contextRef="#ctx0" brushRef="#br0">1 512 4961,'0'0'2107,"0"0"-974,0 0-500,0 0-278,0 0-205,0 0-100,28-35-38,89-113-11,-91 114-34,28-48-1,-21 30-9,28-43-8,-55 85 51,0 1 0,-1-1 0,5-13 0,-9 19 0,-1 2 15,2-3-47,18 2 235,-19 6-169,0 0-1,0 0 1,0 0 0,0 0-1,-1 0 1,1 0 0,-1 1-1,0-1 1,0 0 0,-1 6-1,1 1 80,6 260 2693,-7-169-1848,-41 431 608,34-453-1271,6-60-3689,2-17 800,4-32 704</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09.731"/>
    </inkml:context>
    <inkml:brush xml:id="br0">
      <inkml:brushProperty name="width" value="0.1" units="cm"/>
      <inkml:brushProperty name="height" value="0.1" units="cm"/>
      <inkml:brushProperty name="color" value="#E71224"/>
    </inkml:brush>
  </inkml:definitions>
  <inkml:trace contextRef="#ctx0" brushRef="#br0">1 0 4256,'0'0'1366,"0"0"-266,0 0-332,0 0-218,0 0-160,0 0-35,0 0-86,27 0-15,88 0-57,-107 0-167,1 0 0,-1 1 0,0-1 1,0 2-1,1-1 0,9 4 1,-13-3 0,-1 0 0,0 1 1,1 0-1,-1-1 0,0 1 0,0 1 1,3 3-1,3 2 36,-1-1 40,-1 1-1,0 0 1,0 1 0,-1 0 0,0 0-1,-1 1 1,0 0 0,-1 0 0,0 0-1,0 0 1,-1 1 0,-1 0 0,0 0-1,-1 0 1,0 0 0,-1 0 0,0 20-1,-1-30-65,0-1 0,-1 1 0,1 0-1,-1 0 1,1-1 0,-1 1 0,0-1 0,0 1-1,0 0 1,0-1 0,0 1 0,0-1-1,0 0 1,0 1 0,0-1 0,-3 2 0,-22 16 272,21-16-254,-7 5-58,1-1 1,-1-1 0,-1 0 0,1 0-1,-20 4 1,22-7-692,-1-1 0,0 0 1,0-1-1,-11 0 0,5-1-2547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6.782"/>
    </inkml:context>
    <inkml:brush xml:id="br0">
      <inkml:brushProperty name="width" value="0.05" units="cm"/>
      <inkml:brushProperty name="height" value="0.05" units="cm"/>
      <inkml:brushProperty name="color" value="#0000FF"/>
    </inkml:brush>
  </inkml:definitions>
  <inkml:trace contextRef="#ctx0" brushRef="#br0">0 6 5865,'3'0'5097,"-3"0"-3472,0-3-1041,0 3-136,0 0-368,7-3-80,-4 3-1352,7 9-3929</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10.131"/>
    </inkml:context>
    <inkml:brush xml:id="br0">
      <inkml:brushProperty name="width" value="0.1" units="cm"/>
      <inkml:brushProperty name="height" value="0.1" units="cm"/>
      <inkml:brushProperty name="color" value="#E71224"/>
    </inkml:brush>
  </inkml:definitions>
  <inkml:trace contextRef="#ctx0" brushRef="#br0">0 0 3064,'0'0'4374,"0"0"-2059,0 0-567,0 0-259,0 0-383,0 0-260,0 0-282,2 17-258,1-13-312,0-1 0,0 1-1,1 0 1,-1-1-1,1 0 1,-1 0 0,1 0-1,8 4 1,17 13-10,-9-2 15,86 69 14,6-12 53,-94-63-65,70 51-1,-56-37-46,-41-24-63,0-1 0,1 2 0,-1-1 0,1 1 0,-1 0 0,1 1 0,0 0 0,1 0 0,-12 8 0,-2 1-253,-13 8-501,0 2 0,2 1 0,1 1 0,0 2 0,2 1 0,-26 33-1,9-6-1649,7-17-2612</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11.065"/>
    </inkml:context>
    <inkml:brush xml:id="br0">
      <inkml:brushProperty name="width" value="0.1" units="cm"/>
      <inkml:brushProperty name="height" value="0.1" units="cm"/>
      <inkml:brushProperty name="color" value="#E71224"/>
    </inkml:brush>
  </inkml:definitions>
  <inkml:trace contextRef="#ctx0" brushRef="#br0">38 34 2712,'0'0'2638,"0"0"-1302,0 0-388,0 0-136,0 0-157,0 0-49,-5 19-136,-13 65-92,12-53-40,2 0 0,0 1 0,3 60 0,2-44-235,-1-41-83,0 1-1,1-1 1,0 1-1,0-1 1,1 0 0,3 11-1,-4-16 4,0 0 0,0 0-1,0 1 1,0-1 0,0-1 0,0 1-1,1 0 1,-1 0 0,1 0-1,-1-1 1,1 1 0,-1-1 0,1 1-1,0-1 1,0 1 0,0-1-1,0 0 1,0 0 0,0 0 0,0 0-1,0-1 1,0 1 0,0 0 0,1-1-1,-1 1 1,4-1 0,1 0 18,-1 0 0,0 0 1,0-1-1,0 0 0,0 0 1,0 0-1,-1-1 0,1 0 1,0 0-1,-1 0 0,1-1 1,-1 0-1,1 0 0,-1 0 1,0 0-1,-1-1 0,9-8 1,-3 1-57,0 0 0,-1 0 0,-1 0 0,1-1 0,-2-1 0,0 1 0,-1-1 0,0 0 0,0-1 0,3-16 0,-2 4-61,-1-1 1,-2 0-1,0 0 1,-1-41-1,-3 64 33,-1-1 0,1 1 1,-1-1-1,0 1 0,0 0 0,0 0 0,0 0 1,-1-1-1,0 1 0,0 0 0,0 1 0,0-1 0,-1 0 1,1 1-1,-1-1 0,0 1 0,0 0 0,0 0 1,-6-4-1,6 4-373,-1 1 0,0 0 1,1 0-1,-1 0 0,0 0 0,0 1 1,0-1-1,-1 1 0,1 0 0,0 1 1,0-1-1,-7 0 0,5 1-1308</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11.532"/>
    </inkml:context>
    <inkml:brush xml:id="br0">
      <inkml:brushProperty name="width" value="0.1" units="cm"/>
      <inkml:brushProperty name="height" value="0.1" units="cm"/>
      <inkml:brushProperty name="color" value="#E71224"/>
    </inkml:brush>
  </inkml:definitions>
  <inkml:trace contextRef="#ctx0" brushRef="#br0">0 1 6577,'0'0'2008,"0"0"-399,0 0-345,0 0-408,0 0-208,0 0-112,5 16-384,1 1-152,-6 8 0,0 0 0,0 9 0,0 16-520,5-16-1560,0-9-1489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12.050"/>
    </inkml:context>
    <inkml:brush xml:id="br0">
      <inkml:brushProperty name="width" value="0.1" units="cm"/>
      <inkml:brushProperty name="height" value="0.1" units="cm"/>
      <inkml:brushProperty name="color" value="#E71224"/>
    </inkml:brush>
  </inkml:definitions>
  <inkml:trace contextRef="#ctx0" brushRef="#br0">0 1 5809,'0'0'1864,"0"0"-856,0 0-376,0 0-95,0 0 351,0 0 136,6 201-192,-6-125-256,0 8-208,0 8-184,0 0-16,0 9-64,0-9-104,0 34-880,0-25-1672,0-18-1889</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12.762"/>
    </inkml:context>
    <inkml:brush xml:id="br0">
      <inkml:brushProperty name="width" value="0.1" units="cm"/>
      <inkml:brushProperty name="height" value="0.1" units="cm"/>
      <inkml:brushProperty name="color" value="#E71224"/>
    </inkml:brush>
  </inkml:definitions>
  <inkml:trace contextRef="#ctx0" brushRef="#br0">6 0 4080,'0'0'2249,"0"0"-985,0 0-264,0 0-119,0 0-129,0 0 32,0 0-224,0 0-256,0 0-200,0 0-40,0 0-64,0 0 24,-6 26-24,6-10-64,0 18-672,0-9-720,0 0-609,0-8-3112</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13.131"/>
    </inkml:context>
    <inkml:brush xml:id="br0">
      <inkml:brushProperty name="width" value="0.1" units="cm"/>
      <inkml:brushProperty name="height" value="0.1" units="cm"/>
      <inkml:brushProperty name="color" value="#E71224"/>
    </inkml:brush>
  </inkml:definitions>
  <inkml:trace contextRef="#ctx0" brushRef="#br0">1 0 6385</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13.510"/>
    </inkml:context>
    <inkml:brush xml:id="br0">
      <inkml:brushProperty name="width" value="0.1" units="cm"/>
      <inkml:brushProperty name="height" value="0.1" units="cm"/>
      <inkml:brushProperty name="color" value="#E71224"/>
    </inkml:brush>
  </inkml:definitions>
  <inkml:trace contextRef="#ctx0" brushRef="#br0">1 0 6385,'200'76'1784,"-200"-76"-559,0 0-265,0 0-384,0 8-280,0 1-224,0 7-56,0 1-8,0 17 8,5-9-16,0 34-144,-5-17-1040,0-9-1841</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18.207"/>
    </inkml:context>
    <inkml:brush xml:id="br0">
      <inkml:brushProperty name="width" value="0.1" units="cm"/>
      <inkml:brushProperty name="height" value="0.1" units="cm"/>
      <inkml:brushProperty name="color" value="#E71224"/>
    </inkml:brush>
  </inkml:definitions>
  <inkml:trace contextRef="#ctx0" brushRef="#br0">0 6 2464,'0'0'2896,"0"0"-1227,0 0-582,3-5 921,-3 5-1943,0 0 1,0 0 0,0 0 0,0 0 0,0 0 0,0 0 0,0 0 0,0 0 0,0 0 0,0 0-1,0 0 1,0 0 0,0 0 0,0 1 0,0-1 0,1 0 0,-1 0 0,0 0 0,0 0-1,0 0 1,0 0 0,0 0 0,0 0 0,0 0 0,0 0 0,0 0 0,0 0 0,0 0 0,0 0-1,0 0 1,1 0 0,-1 0 0,0 0 0,0 0 0,0 0 0,0 0 0,0 0 0,0 0-1,0 0 1,0 0 0,0 0 0,0 0 0,0 0 0,0 0 0,0 0 0,1 0 0,-1 230-86,10-172-315,-10-57-90,7-1-1554,-3 0 1705,-1 0 0,1 0 0,0 0 0,-1 0 0,1-1 1,0 1-1,-1-1 0,1 0 0,-1 0 0,1 0 0,-1-1 0,0 1 0,1-1 0,-1 0 0,6-4 1,17-18-5703</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4.337"/>
    </inkml:context>
    <inkml:brush xml:id="br0">
      <inkml:brushProperty name="width" value="0.1" units="cm"/>
      <inkml:brushProperty name="height" value="0.1" units="cm"/>
      <inkml:brushProperty name="color" value="#E71224"/>
    </inkml:brush>
  </inkml:definitions>
  <inkml:trace contextRef="#ctx0" brushRef="#br0">1 0 5737,'0'0'1488,"0"0"-664,0 0-464,0 0-32,0 0-48,5 84-152,-5-67-88,0 8-40,0-8 0,5-17-488,0 0-760,1 0-1280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4.688"/>
    </inkml:context>
    <inkml:brush xml:id="br0">
      <inkml:brushProperty name="width" value="0.1" units="cm"/>
      <inkml:brushProperty name="height" value="0.1" units="cm"/>
      <inkml:brushProperty name="color" value="#E71224"/>
    </inkml:brush>
  </inkml:definitions>
  <inkml:trace contextRef="#ctx0" brushRef="#br0">1 1 5697,'0'0'1816,"0"0"-512,0 0-351,0 0-289,0 0-144,0 0-208,0 0-216,0 0-32,5 226-64,-5-176-608,0-16-1193,0-9-2904</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7.310"/>
    </inkml:context>
    <inkml:brush xml:id="br0">
      <inkml:brushProperty name="width" value="0.05" units="cm"/>
      <inkml:brushProperty name="height" value="0.05" units="cm"/>
      <inkml:brushProperty name="color" value="#0000FF"/>
    </inkml:brush>
  </inkml:definitions>
  <inkml:trace contextRef="#ctx0" brushRef="#br0">572 0 9098,'-6'3'9181,"-21"22"-8707,-180 184 93,145-149-579,-59 49-996,14-15-4433,65-53 1464</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5.272"/>
    </inkml:context>
    <inkml:brush xml:id="br0">
      <inkml:brushProperty name="width" value="0.1" units="cm"/>
      <inkml:brushProperty name="height" value="0.1" units="cm"/>
      <inkml:brushProperty name="color" value="#E71224"/>
    </inkml:brush>
  </inkml:definitions>
  <inkml:trace contextRef="#ctx0" brushRef="#br0">0 588 5073,'0'0'2536,"0"0"-1054,0 0-423,0 0-236,0 0-230,7-17-330,100-233-171,22-35-666,-128 282 573,0 0-4,0 1 0,0 0 0,0-1-1,0 1 1,1 0 0,-1-1 0,1 1-1,-1 0 1,1 0 0,0 0-1,0 1 1,0-1 0,3-2 0,-4 4-62,-1 0-28,0 0-3,5 431 2963,-5 142-3587,0-570-444,0-3-11,0 0-49,0-6-281,0-22-972</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5.721"/>
    </inkml:context>
    <inkml:brush xml:id="br0">
      <inkml:brushProperty name="width" value="0.1" units="cm"/>
      <inkml:brushProperty name="height" value="0.1" units="cm"/>
      <inkml:brushProperty name="color" value="#E71224"/>
    </inkml:brush>
  </inkml:definitions>
  <inkml:trace contextRef="#ctx0" brushRef="#br0">43 2 3560,'0'0'2406,"0"0"-880,0 0-545,0 0-370,0 0-268,0 0-151,11 0-88,-6-1-103,0 1 1,0 0-1,0 0 0,-1 0 0,1 1 0,0-1 0,0 1 0,-1 1 1,1-1-1,-1 1 0,1-1 0,-1 1 0,0 0 0,1 1 0,-1-1 0,0 1 1,0 0-1,-1 0 0,6 5 0,23 21-4,-5-3 4,40 45 0,-64-67 1,-1 0 1,1 0-1,-1 1 1,0-1 0,0 1-1,0 0 1,0-1-1,-1 1 1,2 9 0,-3-12 36,0 1 0,1 0 1,-1 0-1,0 0 0,0 0 0,-1 0 1,1 0-1,-1 0 0,1 0 1,-1 0-1,0-1 0,0 1 1,0 0-1,0 0 0,-1-1 0,1 1 1,-4 3-1,-8 7 68,-1 0 0,-1-1 0,0-1-1,-1 0 1,0-1 0,-1-1 0,-31 13 0,11-5-170,-36 14-2303,62-28 478,5-3-1016</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6.118"/>
    </inkml:context>
    <inkml:brush xml:id="br0">
      <inkml:brushProperty name="width" value="0.1" units="cm"/>
      <inkml:brushProperty name="height" value="0.1" units="cm"/>
      <inkml:brushProperty name="color" value="#E71224"/>
    </inkml:brush>
  </inkml:definitions>
  <inkml:trace contextRef="#ctx0" brushRef="#br0">0 17 2792,'0'0'3569,"0"0"-2105,0 0-360,0 0-279,0 0-201,11 0-144,-1 0-224,6 0-160,0 0 88,10 0-88,6-9-56,-11 1-40,0 8-432,5 0-624,-10 0-353,-11 0-1391</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6.470"/>
    </inkml:context>
    <inkml:brush xml:id="br0">
      <inkml:brushProperty name="width" value="0.1" units="cm"/>
      <inkml:brushProperty name="height" value="0.1" units="cm"/>
      <inkml:brushProperty name="color" value="#E71224"/>
    </inkml:brush>
  </inkml:definitions>
  <inkml:trace contextRef="#ctx0" brushRef="#br0">79 1 4640</inkml:trace>
  <inkml:trace contextRef="#ctx0" brushRef="#br0" timeOffset="1">79 1 4640,'-79'201'1089,"79"-201"-185,5 9-72,11-9-248,5 0-176,6 0-72,4 0-208,11 0-88,16 0-40,-10 0-368,-1 0-1344</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6.950"/>
    </inkml:context>
    <inkml:brush xml:id="br0">
      <inkml:brushProperty name="width" value="0.1" units="cm"/>
      <inkml:brushProperty name="height" value="0.1" units="cm"/>
      <inkml:brushProperty name="color" value="#E71224"/>
    </inkml:brush>
  </inkml:definitions>
  <inkml:trace contextRef="#ctx0" brushRef="#br0">111 117 4785,'0'0'2241,"0"0"-1149,0 0-572,0 0-200,0 0 42,0 0 204,0 0-47,0 0-134,-15 51-153,-50 157-111,43-132-57,19-45-31,2-12-24,-3 82 83,4-101-85,0 1 0,0 0 0,0 0 0,0-1 0,0 1 0,1 0 0,-1 0 0,0-1 0,0 1 0,1 0 0,-1-1 0,1 1 0,-1 0 0,0-1 0,1 1 0,-1 0 0,1-1 0,-1 1 0,1-1 0,0 1 0,-1-1 0,1 1 0,0-1 0,-1 0 0,1 1 1,0-1-1,-1 0 0,1 1 0,0-1 0,0 0 0,-1 0 0,2 0 0,30 1 550,-21-1-326,-6-1-184,1 1 0,-1-1 1,0 0-1,1 0 0,-1-1 1,0 1-1,0-1 0,0 0 1,0-1-1,0 1 0,0-1 1,-1 0-1,1 0 0,-1 0 1,0-1-1,0 0 1,0 0-1,0 0 0,4-6 1,4-7-40,-1-1 0,-1 1 0,14-35 1,-16 31-80,-1 0 1,0-1-1,-2 1 0,0-1 1,1-26-1,-1-110-488,-5 118 427,0 34 131,0-1 0,-1 0 1,1 1-1,-1-1 0,-1 0 0,1 1 0,-1-1 1,0 1-1,-5-10 0,5 13-90,1 1 0,-1-1-1,0 1 1,0 0 0,0 0-1,0 0 1,0 0 0,-1 0-1,1 0 1,0 0 0,-1 1 0,0-1-1,1 1 1,-1-1 0,0 1-1,1 0 1,-1 0 0,0 1 0,0-1-1,0 1 1,0-1 0,0 1-1,-5 0 1,-17 0-3667,19 0-1103</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7.335"/>
    </inkml:context>
    <inkml:brush xml:id="br0">
      <inkml:brushProperty name="width" value="0.1" units="cm"/>
      <inkml:brushProperty name="height" value="0.1" units="cm"/>
      <inkml:brushProperty name="color" value="#E71224"/>
    </inkml:brush>
  </inkml:definitions>
  <inkml:trace contextRef="#ctx0" brushRef="#br0">27 1 5905,'0'0'1824,"0"0"-792,0 0-351,0 0-209,0 0-176,0 0 40,-16 67-104,11-42-152,0-8 24,5 0-104,0-1-512,0-7-793,0-9-1671</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7.733"/>
    </inkml:context>
    <inkml:brush xml:id="br0">
      <inkml:brushProperty name="width" value="0.1" units="cm"/>
      <inkml:brushProperty name="height" value="0.1" units="cm"/>
      <inkml:brushProperty name="color" value="#E71224"/>
    </inkml:brush>
  </inkml:definitions>
  <inkml:trace contextRef="#ctx0" brushRef="#br0">17 0 4921,'0'0'1640,"0"0"-648,0 0-432,0 0-240,-16 277-120,16-218-104,0-9-88,0 0-8,0 1-208,0-18-1080,0-16-1913</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8.273"/>
    </inkml:context>
    <inkml:brush xml:id="br0">
      <inkml:brushProperty name="width" value="0.1" units="cm"/>
      <inkml:brushProperty name="height" value="0.1" units="cm"/>
      <inkml:brushProperty name="color" value="#E71224"/>
    </inkml:brush>
  </inkml:definitions>
  <inkml:trace contextRef="#ctx0" brushRef="#br0">1 1 5001,'0'0'2768,"0"0"-1544,0 0-135,0 0-361,0 0-320,0 0-96,0 0-16,0 25-104,0 0 48,0-8-104,0 16-88,0-8 104,0 1-152,0-1-184,10-17-688,-4 9-784,9-17-1185,-4 0-3016</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8.603"/>
    </inkml:context>
    <inkml:brush xml:id="br0">
      <inkml:brushProperty name="width" value="0.1" units="cm"/>
      <inkml:brushProperty name="height" value="0.1" units="cm"/>
      <inkml:brushProperty name="color" value="#E71224"/>
    </inkml:brush>
  </inkml:definitions>
  <inkml:trace contextRef="#ctx0" brushRef="#br0">1 43 5481</inkml:trace>
  <inkml:trace contextRef="#ctx0" brushRef="#br0" timeOffset="1">1 43 5481,'216'-42'1680,"-216"58"-880,0-7-392,0 16-144,0 0-120,0 9-88,0 24-56,0-7-296,0-18-1736</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19.992"/>
    </inkml:context>
    <inkml:brush xml:id="br0">
      <inkml:brushProperty name="width" value="0.1" units="cm"/>
      <inkml:brushProperty name="height" value="0.1" units="cm"/>
      <inkml:brushProperty name="color" value="#E71224"/>
    </inkml:brush>
  </inkml:definitions>
  <inkml:trace contextRef="#ctx0" brushRef="#br0">1 2 6361,'0'0'1807,"0"0"-460,0 0-423,0 0-284,0 0-222,0 0-118,2 0-174,3-1-112,-4 1-14,0 0 1,0 0-1,0 0 0,1 0 1,-1 0-1,0 0 0,0 0 1,0 1-1,1-1 0,-1 0 1,0 1-1,0-1 0,0 1 1,0-1-1,0 1 0,0-1 1,0 1-1,0 0 0,0 0 1,0-1-1,0 1 0,1 1 1,10 10-17,0 0 1,27 18-1,-14-11 16,-10-7 4,1-2 0,0 1-1,0-2 1,1 0 0,0-1 0,1-1 0,34 9 0,-20-9-10,0-2 0,1-1 1,56 0-1,358-4-379,-346-5-102,188-35 1,-90 8-161,-152 26 456,646-68-3657,-575 72 562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7.643"/>
    </inkml:context>
    <inkml:brush xml:id="br0">
      <inkml:brushProperty name="width" value="0.05" units="cm"/>
      <inkml:brushProperty name="height" value="0.05" units="cm"/>
      <inkml:brushProperty name="color" value="#0000FF"/>
    </inkml:brush>
  </inkml:definitions>
  <inkml:trace contextRef="#ctx0" brushRef="#br0">0 0 5001,'3'6'4033,"-3"-3"-2225,4 3-111,5 5 255,-3 9-448,7 9-343,-3-4-561,9 13-32,3 2-440,3 0 48,7 3-168,-3-3-16,6 5-472,-4-8-1048,4-5-2209,38 11-1712</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9T07:45:49.337"/>
    </inkml:context>
    <inkml:brush xml:id="br0">
      <inkml:brushProperty name="width" value="0.1" units="cm"/>
      <inkml:brushProperty name="height" value="0.1" units="cm"/>
      <inkml:brushProperty name="color" value="#E71224"/>
      <inkml:brushProperty name="ignorePressure" value="1"/>
    </inkml:brush>
  </inkml:definitions>
  <inkml:trace contextRef="#ctx0" brushRef="#br0">0 0,'4'0,"2"0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1.358"/>
    </inkml:context>
    <inkml:brush xml:id="br0">
      <inkml:brushProperty name="width" value="0.1" units="cm"/>
      <inkml:brushProperty name="height" value="0.1" units="cm"/>
      <inkml:brushProperty name="color" value="#E71224"/>
    </inkml:brush>
  </inkml:definitions>
  <inkml:trace contextRef="#ctx0" brushRef="#br0">142 1 3992,'0'0'1686,"0"0"-306,0 0-377,0 0-229,0 0-58,0 0 140,0 0 62,4-1 739,-3 4 3819,-4 73-4717,-4-1 0,-24 118 0,18-130-594,-43 234 1168,19 0-466,39-211-7648,32-195 2141,-13 43 986</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1.793"/>
    </inkml:context>
    <inkml:brush xml:id="br0">
      <inkml:brushProperty name="width" value="0.1" units="cm"/>
      <inkml:brushProperty name="height" value="0.1" units="cm"/>
      <inkml:brushProperty name="color" value="#E71224"/>
    </inkml:brush>
  </inkml:definitions>
  <inkml:trace contextRef="#ctx0" brushRef="#br0">0 1 4761,'0'0'2315,"0"0"-1114,0 0-451,0 0-222,0 0-150,0 28 934,1-24-1251,0 0 0,0 1 1,0-1-1,0 0 0,1 1 1,0-1-1,0 0 0,0 0 1,0 0-1,0 0 0,1-1 1,4 5-1,2 3 28,0-1 1,22 18-1,-18-19-45,0 0 1,1 0-1,0-2 1,0 0-1,1 0 1,0-1-1,0-1 1,0-1-1,1 0 0,0-1 1,-1 0-1,1-2 1,0 0-1,18-1 1,37 2 47,-26 0 32,75-7 0,-114 4-102,0 0-1,0-1 1,-1 0 0,1 0 0,0 0 0,-1-1 0,1 1-1,-1-1 1,0-1 0,0 1 0,0-1 0,8-8 0,-12 9-123,1-1 0,-1 1 1,0-1-1,0 1 0,0-1 1,-1 0-1,1 0 0,-1 1 1,0-1-1,0 0 0,-1-6 1,0 3-547,0 1-1,0 0 1,-1-1 0,1 1-1,-6-12 1,-8-7-2741</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2.288"/>
    </inkml:context>
    <inkml:brush xml:id="br0">
      <inkml:brushProperty name="width" value="0.1" units="cm"/>
      <inkml:brushProperty name="height" value="0.1" units="cm"/>
      <inkml:brushProperty name="color" value="#E71224"/>
    </inkml:brush>
  </inkml:definitions>
  <inkml:trace contextRef="#ctx0" brushRef="#br0">190 1 5081,'0'0'1619,"0"0"-579,0 0-443,0 0-35,0 0 284,0 0 52,-3 54-28,-9 181 115,-7-12 684,15-190-1461,-74 488 2493,36-270-1843,18-102-480,23-126-364,1-21-9,0 1 1,0 0 0,0 0-1,0 0 1,0 0-1,0 0 1,-1-1-1,1 1 1,-1 0-1,0 0 1,-2 3-1,3-6 70,0 0 37,0 0-35,0 0-83,0 0-189,0 0-300,0 0-498,0-4-600,19-52-2481,-12 39 3045,14-40-2953</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2.953"/>
    </inkml:context>
    <inkml:brush xml:id="br0">
      <inkml:brushProperty name="width" value="0.1" units="cm"/>
      <inkml:brushProperty name="height" value="0.1" units="cm"/>
      <inkml:brushProperty name="color" value="#E71224"/>
    </inkml:brush>
  </inkml:definitions>
  <inkml:trace contextRef="#ctx0" brushRef="#br0">54 67 3352,'0'0'1042,"0"0"-195,0 0-163,0 0 120,0 0 96,-1 13-17,-45 241 3856,42-223-4446,2-1-1,2 49 1,1-34-187,-1-43-101,0 1 0,0-1 0,0 0-1,0 1 1,1-1 0,-1 0 0,1 1 0,-1-1 0,1 0 0,0 0 0,0 0-1,0 0 1,0 1 0,0-1 0,1-1 0,-1 1 0,1 0 0,-1 0-1,1 0 1,0-1 0,-1 1 0,1-1 0,0 1 0,0-1 0,0 0-1,4 2 1,-1-1 8,0-1-1,0 0 0,1 0 1,-1 0-1,0 0 0,0-1 0,0 0 1,1 0-1,-1 0 0,9-2 1,-12 1-13,1 0 1,-1 0-1,1 0 0,-1 0 1,1 0-1,-1-1 1,0 1-1,0-1 1,0 1-1,0-1 1,0 0-1,0 0 1,0 0-1,0 0 0,1-2 1,21-38 4,-16 27-4,4-6-26,0-1 1,-2-1-1,-1 1 0,-1-2 0,0 1 1,-2-1-1,-1 0 0,-1 0 0,-1-1 1,0-27-1,-3 32 53,1 13 14,-1-1 1,1 0 0,-2 1 0,1-1 0,-1 0-1,-1 1 1,1-1 0,-1 1 0,0-1 0,-1 1-1,0 0 1,-6-11 0,1 5-114,3 4 182,0 0 1,-1 1-1,-11-13 0,14 19-229,1 0 0,0-1 1,-1 2-1,1-1 0,-1 0 0,0 0 0,1 1 1,-1 0-1,0-1 0,0 1 0,0 0 0,0 0 0,0 1 1,0-1-1,0 1 0,-6-1 0,-1 1-4480,10 0 1655</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3.403"/>
    </inkml:context>
    <inkml:brush xml:id="br0">
      <inkml:brushProperty name="width" value="0.1" units="cm"/>
      <inkml:brushProperty name="height" value="0.1" units="cm"/>
      <inkml:brushProperty name="color" value="#E71224"/>
    </inkml:brush>
  </inkml:definitions>
  <inkml:trace contextRef="#ctx0" brushRef="#br0">1 0 6793,'0'0'2056,"0"0"-399,0 0-457,0 0-328,0 0-88,0 0 17,0 0-481,0 0-200,0 0-120,5 0-432,0 0-1161,0 0-519,1 0-217,-1 0-5216</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5:53.741"/>
    </inkml:context>
    <inkml:brush xml:id="br0">
      <inkml:brushProperty name="width" value="0.1" units="cm"/>
      <inkml:brushProperty name="height" value="0.1" units="cm"/>
      <inkml:brushProperty name="color" value="#E71224"/>
    </inkml:brush>
  </inkml:definitions>
  <inkml:trace contextRef="#ctx0" brushRef="#br0">1 0 6081,'73'101'2824,"-73"-101"-1367,0 0-513,0 0-304,5 0-104,-5 0-104,0 0-288,0 8-56,0 1-88,6-1-16,-1 9-1048,0 0-1152,6-17-1921</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25.853"/>
    </inkml:context>
    <inkml:brush xml:id="br0">
      <inkml:brushProperty name="width" value="0.1" units="cm"/>
      <inkml:brushProperty name="height" value="0.1" units="cm"/>
      <inkml:brushProperty name="color" value="#E71224"/>
    </inkml:brush>
  </inkml:definitions>
  <inkml:trace contextRef="#ctx0" brushRef="#br0">0 151 5289,'0'0'1513,"0"0"-581,0 0-441,0 0-140,0 0-9,0 0 29,0 0-67,17 0 1532,114 9-839,-99-9-982,13 1-7,0-2 1,-1-1-1,1-3 0,66-15 0,-58 6-6,0 3 0,66-6 1,77-8-125,-136 19 63,62-4-139,-65 11-26,-27 1 44,0-2 1,0-1-1,50-9 0,-62 7 9,0 1-1,30 0 0,-32 2-98,1-1-1,-1-1 0,25-5 1,31-9-1551,-39 7 137</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6:29.854"/>
    </inkml:context>
    <inkml:brush xml:id="br0">
      <inkml:brushProperty name="width" value="0.1" units="cm"/>
      <inkml:brushProperty name="height" value="0.1" units="cm"/>
      <inkml:brushProperty name="color" value="#E71224"/>
    </inkml:brush>
  </inkml:definitions>
  <inkml:trace contextRef="#ctx0" brushRef="#br0">1 1 4817,'0'0'1677,"0"0"-553,0 0-400,0 0-201,8 0-173,0 0-321,24-1 33,-1 2 0,1 1 0,-1 2 0,37 8 0,-33-3-62,0-1 0,0-2 0,45 2 0,106-6 0,-103-3 0,2 2-64,202-10-829,-178 0-2310,-81 9-919</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17.612"/>
    </inkml:context>
    <inkml:brush xml:id="br0">
      <inkml:brushProperty name="width" value="0.1" units="cm"/>
      <inkml:brushProperty name="height" value="0.1" units="cm"/>
      <inkml:brushProperty name="color" value="#E71224"/>
    </inkml:brush>
  </inkml:definitions>
  <inkml:trace contextRef="#ctx0" brushRef="#br0">0 1663 2744,'0'0'1608,"0"0"-190,0 0 524,0 13 1629,1-9 1685,29 4-4405,-23-8-781,0 1 0,0 0-1,0 0 1,12 5 0,-13-4-65,0-1 0,1 1 0,-1-1-1,12 1 1,56 6 90,35 0-7,8-8-36,-81 9-86,-33-9 34,0 1 0,0-1 0,0 1 0,0 0-1,0-1 1,0 1 0,0 1 0,0-1 0,-1 0-1,5 4 1,16 6-12,29 8-14,-11-4 25,-36-12 1,1 0 0,0-1 0,0 0 0,0 0 0,0 0 0,0-1 0,0 0 0,7 0 0,40 8 8,31-1 8,458-8 51,-456-8-54,486 8-13,-452-9 1,-102 8 9,37-6-1,-36 4-8,0 0 1,19 1-1,-29 1-1,-1 0 0,1 0 0,14-5 0,-15 4 0,1 0 0,0 0 0,15 0 0,-15 1 1,1 0 0,-1 0 0,16-5 0,-16 4 3,0 0-1,0 0 0,16 0 0,0 1-1,0-2 0,46-10 0,9-2 12,6-1-21,-58 10-25,0 1-1,50-3 1,30 0-194,-1-1 62,646 9-1842,-752 0 2014,-1 0 7,0 0 17,0 0 63,4-4 77,-2-11-168,0 0 0,-1-17 0,2-29-36,10-48-120,10-66-79,14-15 32,-7 85 186,-22 66-19,3 0 1,28-67-1,-19 53 41,19-79-1,-35 118-7,18-100 0,-14 66-1,-5 26-25,-2 0-1,-2-29 1,0 13 2,1 36 22,-1 0 0,1 0 0,-1 0 0,0 0 0,0 0 0,0 0 0,0 0-1,0 0 1,0 0 0,0 1 0,0-1 0,-1 0 0,1 1 0,-1-1 0,1 1 0,-1 0-1,0-1 1,0 1 0,1 0 0,-1 0 0,0 0 0,-2-1 0,-47-18-90,49 20 79,-12-4-1,0 1 0,0 1 0,-29-1 0,-10-1-5,22 1-2,-44 2 0,42 1 5,-37-4-1,38 1 14,-38 2 0,41 2 0,-51-7 0,-14-5-15,53 7-2,-71-16 0,-51-19-46,73 20 50,-11 2-1,-4 0 15,1-5 1,-3 2 8,52 12-17,-1 1 1,1 3-1,-84 5 0,51 0 4,16 0 6,-214-9 6,58 5-1,124 5 0,56-1-2,0 1 1,-60 12-1,58-5-2,2 3 0,-71 26 0,-79 27 35,116-37-72,58-22 35,0 2-1,1 1 1,-32 17 0,42-19 2,-1-1-1,-19 6 1,-11 5 1,30-11-3,-12 7-2,0-2 0,-1-1 0,-31 7 0,32-7 12,24-9-9,0 0 1,-1 1-1,1-1 1,-1-1-1,1 1 0,-1 0 1,1-1-1,-1 1 1,-4 0-1,5-1-1,0 0 0,-1 1 0,1-1 0,0 1 0,0 0 0,0 0 0,0 0 0,-3 1 0,2 0 0,1-1 0,0 0 0,-1 0 0,1 0 0,-1 0 0,1 0 0,-1-1 0,-4 1 0,-132-1 108,138 0-29,1 0 89,0 0 20,0 0-58,0 0-96,0 0-16,0 0-10,0 0-13,0 0-4,0 0-5,0 0 5,0 0 0,0 0-5,-11 27-100,-26 191-27,11-50 139,-19 138 26,16-94 77,27-199-114,1-4-25,-1 1 0,2-1 0,-1 0 1,2 17-1,18-47-2051,41-60-3030,-28 32 681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8.158"/>
    </inkml:context>
    <inkml:brush xml:id="br0">
      <inkml:brushProperty name="width" value="0.05" units="cm"/>
      <inkml:brushProperty name="height" value="0.05" units="cm"/>
      <inkml:brushProperty name="color" value="#0000FF"/>
    </inkml:brush>
  </inkml:definitions>
  <inkml:trace contextRef="#ctx0" brushRef="#br0">0 0 6849,'4'4'7427,"18"17"-6081,-10-13-1228,0-1 0,1 0 0,0-1 0,0-1-1,0 0 1,28 6 0,88 7-40,-21-4-42,-108-14-33,0 0 1,0 0-1,0 0 1,0 0-1,0 0 0,-1 0 1,1 0-1,0 0 1,0 1-1,0-1 1,0 0-1,0 0 0,0 0 1,0 0-1,0 0 1,0 0-1,0 0 1,0 0-1,0 0 0,0 0 1,0 1-1,0-1 1,0 0-1,0 0 1,0 0-1,0 0 0,0 0 1,0 0-1,0 0 1,0 0-1,0 0 1,0 1-1,0-1 0,0 0 1,0 0-1,0 0 1,0 0-1,0 0 1,0 0-1,1 0 0,-1 0 1,0 0-1,0 0 1,0 0-1,0 0 1,0 0-1,0 0 0,0 1 1,0-1-1,0 0 1,0 0-1,0 0 1,1 0-1,-1 0 0,0 0 1,0 0-1,0 0 1,0 0-1,0 0 1,0 0-1,0 0 1,-13 5 131,-29 7-12,33-10-105,-183 48-4464,80-17 44</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2.541"/>
    </inkml:context>
    <inkml:brush xml:id="br0">
      <inkml:brushProperty name="width" value="0.1" units="cm"/>
      <inkml:brushProperty name="height" value="0.1" units="cm"/>
      <inkml:brushProperty name="color" value="#E71224"/>
    </inkml:brush>
  </inkml:definitions>
  <inkml:trace contextRef="#ctx0" brushRef="#br0">21 1 6209,'0'0'2726,"0"0"-1022,0 0-468,0 0-177,0 0-168,0 0-107,0 0-315,0 1-312,2 213 379,-5 233 1879,-7-237-1566,2-61-2351,6-76-6704,2-110 4368</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3.074"/>
    </inkml:context>
    <inkml:brush xml:id="br0">
      <inkml:brushProperty name="width" value="0.1" units="cm"/>
      <inkml:brushProperty name="height" value="0.1" units="cm"/>
      <inkml:brushProperty name="color" value="#E71224"/>
    </inkml:brush>
  </inkml:definitions>
  <inkml:trace contextRef="#ctx0" brushRef="#br0">0 1 4753,'0'0'1367,"0"0"-407,0 0-332,0 0-252,0 0-124,0 0-15,22 3-86,0-1-123,-8-1-11,-1 1 1,1 0 0,0 1-1,-1 0 1,0 1 0,0 0-1,23 12 1,-19-7 24,-8-5-8,0 0-1,0 1 0,-1 0 1,0 0-1,9 8 1,-8-5-7,-1-1 0,1 1 0,-2 1 1,1 0-1,-1 0 0,0 0 0,-1 1 1,0 0-1,-1 0 0,0 1 0,-1-1 1,5 14-1,-3 18 116,-1 1 1,-2-1-1,-2 1 1,-5 45-1,3-80-55,1 0 1,-2 0-1,1 1 0,-1-1 0,0 0 0,-1 0 0,0 0 0,0-1 0,-1 1 0,0-1 0,0 0 1,-1 0-1,0 0 0,0-1 0,0 1 0,-1-1 0,0 0 0,0-1 0,-1 1 0,-9 5 0,4-4 9,-1 0 0,0-1-1,0-1 1,-1 0 0,1-1-1,-1 0 1,0-1 0,0 0-1,0-2 1,-29 1 0,7-2-1013,36 0 839,-1 0 1,0-1-1,1 1 1,-1-1-1,1 1 1,-1-1 0,1 1-1,-1-1 1,1 1-1,-1-1 1,1 0-1,0 1 1,-1-1 0,1 0-1,0 1 1,0-1-1,-1 0 1,1 1-1,0-1 1,0 0 0,0 1-1,0-1 1,0 0-1,0 0 1,0 1-1,0-1 1,0 0 0,0 1-1,0-1 1,0 0-1,0 0 1,1 0-1,-1-3-479,0-21-2473</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3.441"/>
    </inkml:context>
    <inkml:brush xml:id="br0">
      <inkml:brushProperty name="width" value="0.1" units="cm"/>
      <inkml:brushProperty name="height" value="0.1" units="cm"/>
      <inkml:brushProperty name="color" value="#E71224"/>
    </inkml:brush>
  </inkml:definitions>
  <inkml:trace contextRef="#ctx0" brushRef="#br0">202 1 4969,'0'0'1739,"0"0"-324,0 0-32,-11 49-76,-39 163-175,-51 206 1811,87-342-2733,3 0 0,-2 137 0,13-169-229,-1-14 87,1 0 0,6 34 1,-4-54-141,0 0 1,0 0-1,1 0 0,1-1 1,0 1-1,0-1 1,1 0-1,0 0 0,0-1 1,8 10-1,-11-15-88,1 0-1,0-1 1,-1 1-1,1 0 1,0-1-1,1 0 1,-1 0-1,0 0 1,1 0-1,-1 0 1,1-1-1,-1 0 1,1 1-1,4 0 1,4-1-733,0 1 0,-1-2 0,17 0-1,-8 0-712,12 0-3956</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3.786"/>
    </inkml:context>
    <inkml:brush xml:id="br0">
      <inkml:brushProperty name="width" value="0.1" units="cm"/>
      <inkml:brushProperty name="height" value="0.1" units="cm"/>
      <inkml:brushProperty name="color" value="#E71224"/>
    </inkml:brush>
  </inkml:definitions>
  <inkml:trace contextRef="#ctx0" brushRef="#br0">0 9 5945,'0'0'1803,"0"0"-486,0 0-332,0 0-196,0 0-50,8 0 144,105 9 609,-92-9-1521,165 0 984,-62 0-3793,-110-3 639,-11-11-946</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4.289"/>
    </inkml:context>
    <inkml:brush xml:id="br0">
      <inkml:brushProperty name="width" value="0.1" units="cm"/>
      <inkml:brushProperty name="height" value="0.1" units="cm"/>
      <inkml:brushProperty name="color" value="#E71224"/>
    </inkml:brush>
  </inkml:definitions>
  <inkml:trace contextRef="#ctx0" brushRef="#br0">95 1 5833,'0'0'1788,"0"0"-416,0 0-303,0 0-160,0 0-163,0 0-184,-4 16-282,-39 177 687,28-119-659,4-17-222,-6 71 0,13 56 72,4-182-139,16-2 133,-1 0-57,4 1-63,-1-1 0,1-1 0,-1 0 0,0-1 1,1-1-1,-1-1 0,0-1 0,18-7 0,9-8-1799,42-17-4280,-65 29 3350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4.689"/>
    </inkml:context>
    <inkml:brush xml:id="br0">
      <inkml:brushProperty name="width" value="0.1" units="cm"/>
      <inkml:brushProperty name="height" value="0.1" units="cm"/>
      <inkml:brushProperty name="color" value="#E71224"/>
    </inkml:brush>
  </inkml:definitions>
  <inkml:trace contextRef="#ctx0" brushRef="#br0">1 168 2656,'0'0'2481,"0"0"-1153,0 0-24,0 0-168,0 0-175,0 0 135,0 0-296,52 0-112,-25 0-232,15-17-256,10-16-200,48-1-24,-5-8-1248,-11 0-1265</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5.370"/>
    </inkml:context>
    <inkml:brush xml:id="br0">
      <inkml:brushProperty name="width" value="0.1" units="cm"/>
      <inkml:brushProperty name="height" value="0.1" units="cm"/>
      <inkml:brushProperty name="color" value="#E71224"/>
    </inkml:brush>
  </inkml:definitions>
  <inkml:trace contextRef="#ctx0" brushRef="#br0">222 0 4624,'0'0'2164,"0"0"-752,0 0-433,0 0-176,0 0 1,0 0 24,0 0-179,0 0-143,0 0-133,-1 3-88,-5 20 143,1 0 1,2 1-1,-2 28 0,-2 17 231,-38 207 1632,-20 152-1156,41-245-1198,-17 148 702,22 5-4301,19-166-3228,0-108 2586</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6.456"/>
    </inkml:context>
    <inkml:brush xml:id="br0">
      <inkml:brushProperty name="width" value="0.1" units="cm"/>
      <inkml:brushProperty name="height" value="0.1" units="cm"/>
      <inkml:brushProperty name="color" value="#E71224"/>
    </inkml:brush>
  </inkml:definitions>
  <inkml:trace contextRef="#ctx0" brushRef="#br0">53 0 5737,'0'0'2684,"0"0"-1134,0 0-456,0 0-338,0 0-347,0 0 51,0 0 288,0 38 318,0 126-131,-1-102-468,-13 85 0,3-46-361,0 10 32,-5 95-3181,16-193 2295,0-6-922,0-3-2853,0-18-158</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6.785"/>
    </inkml:context>
    <inkml:brush xml:id="br0">
      <inkml:brushProperty name="width" value="0.1" units="cm"/>
      <inkml:brushProperty name="height" value="0.1" units="cm"/>
      <inkml:brushProperty name="color" value="#E71224"/>
    </inkml:brush>
  </inkml:definitions>
  <inkml:trace contextRef="#ctx0" brushRef="#br0">0 26 6121,'0'0'2278,"0"0"-766,0 0-290,0 0-169,0 0-192,17 0 158,235 0-1572,-86 0-2883,-161 0 3207,-1 0 1,1 0 0,-1 0 0,0-1 0,1 1 0,5-3 0,-6 1-118,-1 0 0,1 0-1,-1 0 1,1-1 0,-1 0 0,4-4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7.200"/>
    </inkml:context>
    <inkml:brush xml:id="br0">
      <inkml:brushProperty name="width" value="0.1" units="cm"/>
      <inkml:brushProperty name="height" value="0.1" units="cm"/>
      <inkml:brushProperty name="color" value="#E71224"/>
    </inkml:brush>
  </inkml:definitions>
  <inkml:trace contextRef="#ctx0" brushRef="#br0">111 0 3408,'0'0'2093,"0"0"-880,0 0-355,0 0-76,0 0 172,0 21 113,0-7-937,-10 285 3103,-12-69-2244,3-75-798,-30 199-1777,43-307-1309,1 90 1,5-130 2557,0 13-1556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8.480"/>
    </inkml:context>
    <inkml:brush xml:id="br0">
      <inkml:brushProperty name="width" value="0.05" units="cm"/>
      <inkml:brushProperty name="height" value="0.05" units="cm"/>
      <inkml:brushProperty name="color" value="#0000FF"/>
    </inkml:brush>
  </inkml:definitions>
  <inkml:trace contextRef="#ctx0" brushRef="#br0">0 1 6089,'3'0'5265,"-3"0"-3200,0 0-297,3 6-832,1-4-207,2 1-417,7 3 48,9 0-224,7-3-40,15-3-96,13 0-64,7-3-1208,117-9-3546</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7.888"/>
    </inkml:context>
    <inkml:brush xml:id="br0">
      <inkml:brushProperty name="width" value="0.1" units="cm"/>
      <inkml:brushProperty name="height" value="0.1" units="cm"/>
      <inkml:brushProperty name="color" value="#E71224"/>
    </inkml:brush>
  </inkml:definitions>
  <inkml:trace contextRef="#ctx0" brushRef="#br0">39 143 4232,'0'0'2193,"0"0"-893,0 0-513,0 0-357,0 0-218,0 0-95,0 0-13,0 4 58,0 16 82,-1 0 1,-2-1 0,0 1 0,-1 0-1,-1-1 1,-10 28 0,13-40-216,0 1-1,1-1 1,0 1 0,0-1 0,1 1-1,0-1 1,1 9 0,0 5-3,-1-19-23,0-1 0,0 0 0,0 0 0,0 0 0,0 0 0,1 0 0,-1 1 1,1-1-1,-1 0 0,1 0 0,-1 0 0,1 0 0,-1 0 0,1 0 0,0 0 0,-1-1 0,1 1 0,0 0 0,0 0 0,0 0 0,0-1 0,0 1 0,0 0 1,0-1-1,0 1 0,0-1 0,0 1 0,0-1 0,0 0 0,0 1 0,1-1 0,1 0 0,5 1 37,0 0 0,0-1 0,16-1 0,-7 0-6,-3 1-3,-12 1-29,0-1 1,1 1-1,-1-1 1,0 0-1,0 0 0,1 0 1,-1 0-1,0 0 1,0-1-1,1 1 1,-1-1-1,0 1 1,0-1-1,0 0 0,0 0 1,0 0-1,0 0 1,0 0-1,0 0 1,0-1-1,0 1 0,-1-1 1,1 1-1,2-4 1,14-21-3,-13 21 2,-1 0 1,0 0 0,-1-1-1,1 1 1,-1-1 0,0 0-1,-1 0 1,1 0 0,-1 0-1,0-1 1,-1 1 0,0 0-1,1-11 1,-2 0 15,1 9-16,0-1 1,-1 0 0,-1 0-1,1 0 1,-2 0 0,1 0-1,-1 0 1,0 1-1,-1-1 1,0 1 0,-5-10-1,-29-58-55,30 61-252,6 14 254,1-1-1,-1 1 1,0-1-1,1 1 1,-1 0-1,0 0 0,0-1 1,0 1-1,1 0 1,-1 0-1,-1 0 1,1 0-1,0 0 1,0 0-1,-1 0 1,-48-34-3792,37 19 809</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8.483"/>
    </inkml:context>
    <inkml:brush xml:id="br0">
      <inkml:brushProperty name="width" value="0.1" units="cm"/>
      <inkml:brushProperty name="height" value="0.1" units="cm"/>
      <inkml:brushProperty name="color" value="#E71224"/>
    </inkml:brush>
  </inkml:definitions>
  <inkml:trace contextRef="#ctx0" brushRef="#br0">1 0 3504,'0'0'3150,"0"0"-1663,0 0-639,0 0-107,0 0 195,0 0 48,0 0-68,27 42-161,88 139-92,-100-158-481,-1 1 1,0 1-1,-2 0 1,16 52-1,-22-61-116,14 49 137,-3 2 1,-3 0-1,-2 0 1,4 110-1,-18-28 6,0-128-228,-1 1 0,-1-1-1,-1 0 1,-15 38 0,12-38-537,-1-2 0,-1 1 0,-1-1-1,-15 20 1,16-26-814,0-2 0,-1 1 0,-21 16-1,1-8-4587</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9.501"/>
    </inkml:context>
    <inkml:brush xml:id="br0">
      <inkml:brushProperty name="width" value="0.1" units="cm"/>
      <inkml:brushProperty name="height" value="0.1" units="cm"/>
      <inkml:brushProperty name="color" value="#E71224"/>
    </inkml:brush>
  </inkml:definitions>
  <inkml:trace contextRef="#ctx0" brushRef="#br0">275 1 3656,'0'0'2751,"0"0"-1026,0 0-363,0 0-45,0 0-81,4-1 742,-3 4 3340,-1 10-5396,0-1 40,0 1 0,0-1 0,-1 0 0,-1 0 0,0 1 0,-6 18 0,-7 4 48,-1 0 1,-25 38 0,-48 65-971,78-124 413,0 0-1,-15 13 1,-14 18-2589,36-38 2388,4-6 614,0-1 0,-1 1 0,1 0 0,0 0-1,-1-1 1,1 1 0,-1-1 0,1 1 0,-1 0 0,1-1 0,-1 1 0,0-1 0,1 1 0,-1-1 0,0 1 0,1-1 0,-1 0 0,0 1 0,0-1 0,0 1 0,0-1-1252,4-3-272,16-13-407,6-7-1148</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29.839"/>
    </inkml:context>
    <inkml:brush xml:id="br0">
      <inkml:brushProperty name="width" value="0.1" units="cm"/>
      <inkml:brushProperty name="height" value="0.1" units="cm"/>
      <inkml:brushProperty name="color" value="#E71224"/>
    </inkml:brush>
  </inkml:definitions>
  <inkml:trace contextRef="#ctx0" brushRef="#br0">90 9 3224,'0'0'1142,"0"0"-133,0 0-22,0 0-95,28-1-198,8-2-477,87-1 632,-122 4-822,0 0 0,0 0 0,0 0 0,0 0 0,0 0-1,0 0 1,0 0 0,0 0 0,-1 1 0,1-1 0,0 0-1,0 1 1,0-1 0,0 1 0,-1-1 0,1 1-1,0-1 1,0 1 0,-1-1 0,1 1 0,0 0 0,-1-1-1,1 1 1,-1 0 0,1 0 0,-1 0 0,1-1-1,-1 1 1,0 0 0,1 0 0,-1 1 0,1 3 26,0 0 0,-1-1 0,0 1 0,0 0 0,-1 6 0,0 6 237,1-8-191,1 1 46,-1 1 0,0-1 0,-1 0 0,0 0 1,-1 0-1,0 0 0,-1 0 0,-6 18 0,1-10-71,-1-1 1,-1 1-1,0-1 0,-1-1 1,0 0-1,-2-1 1,0 0-1,0-1 0,-2 0 1,1-1-1,-2-1 0,-28 18 1,37-27-403,1 0-1,-1-1 1,0 0 0,0 0 0,-13 2 0,-16-2-4059,30-2 1242</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30.470"/>
    </inkml:context>
    <inkml:brush xml:id="br0">
      <inkml:brushProperty name="width" value="0.1" units="cm"/>
      <inkml:brushProperty name="height" value="0.1" units="cm"/>
      <inkml:brushProperty name="color" value="#E71224"/>
    </inkml:brush>
  </inkml:definitions>
  <inkml:trace contextRef="#ctx0" brushRef="#br0">59 1 5657,'0'0'1745,"0"0"-467,0 0-494,0 0-265,0 0-111,2 12-128,11 43-89,-12-50-187,0-1 0,1 1 0,0-1 0,0 0 0,0 1 0,0-1 0,1 0 0,0 0 0,0 0 0,0-1 0,0 1 0,0-1 0,1 1 0,-1-1 0,1 0 0,0-1 0,0 1 0,0 0 0,8 2 0,3 1-334,0-2 0,0 0 0,0-1 1,25 2-1,15 5-1081,-43-9 1257,-11-1 195,0 0 1,-1 0 0,1 0 0,0 0-1,-1 0 1,1 0 0,0 0-1,-1 0 1,1 1 0,0-1-1,-1 0 1,1 0 0,0 1 0,-1-1-1,1 0 1,-1 1 0,1-1-1,-1 0 1,1 1 0,-1-1 0,1 1-1,-1-1 1,1 1 0,-1 0-1,1-1 1,-1 1 0,0-1 0,1 1-1,-1 0 1,0-1 0,0 1-1,1-1 1,-1 1 0,0 0 0,0 0-1,0-1 1,0 1 0,0 0-1,0-1 1,0 1 0,0 0-1,0-1 1,0 1 0,0 0 0,-1-1-1,1 1 1,-1 1 0,1 2-91,0 1 203,-1 0 1,0 1-1,0-1 1,0 0-1,-1 0 1,0 0-1,0 0 1,-3 7-1,-27 41 657,11-20-466,-43 60 110,62-89-447,0-1-1,-1 1 1,1 0-1,-1-1 1,0 0-1,0 1 1,0-1-1,-5 4 1,7-7-15,1 0 5,-1 0 0,1 0 0,-1 1-1,1-1 1,-1 0 0,1 1-1,-1-1 1,1 0 0,0 1 0,-1-1-1,1 0 1,0 1 0,-1-1 0,1 1-1,0-1 1,0 1 0,-1-1-1,1 1 1,0-1 0,0 1 0,0-1-1,0 1 1,-1-1 0,1 1 0,0-1-1,0 1 1,0-1 0,0 1-1,0-1 1,0 1 0,1-1 0,-1 1-1,0-1 1,0 1 0,0-1 0,1 1-1,6-1-279,3-1 254,-1 0 0,0 0 1,0-2-1,16-4 0,22-6-32,-14 9 343,64 1 0,-80 3-262,-17 0-19,1 1 0,0 0 0,0-1 1,-1 1-1,1 0 0,0 0 0,-1-1 1,1 1-1,-1 0 0,1 0 0,-1 0 1,1 0-1,-1 0 0,0-1 0,1 1 1,-1 0-1,0 0 0,0 0 0,0 0 0,0 0 1,0 0-1,0 0 0,0 0 0,0 1 1,0 1 3,1 15 117,0-1 0,-2 1-1,0 0 1,-1-1-1,-1 1 1,0-1 0,-1 0-1,-1 0 1,-1 0-1,-11 23 1,-5 2 140,-1-1 0,-50 63-1,58-84-318,-1-1 0,-1 0 0,0-1-1,-2-1 1,0-1 0,-23 15 0,36-28-348,0-1-1,-1 0 1,1 0 0,-1 0 0,1-1 0,-1 0-1,1 0 1,-1 0 0,0-1 0,1 0-1,-1-1 1,0 1 0,-7-3 0,-9-4-3331</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30.803"/>
    </inkml:context>
    <inkml:brush xml:id="br0">
      <inkml:brushProperty name="width" value="0.1" units="cm"/>
      <inkml:brushProperty name="height" value="0.1" units="cm"/>
      <inkml:brushProperty name="color" value="#E71224"/>
    </inkml:brush>
  </inkml:definitions>
  <inkml:trace contextRef="#ctx0" brushRef="#br0">0 0 4905,'0'0'1688,"0"0"-552,0 0-472,0 0-32,0 0 129,0 0-137,0 0-320,58 92-128,-47-67-128,10-8-48,0 0-1336,-11-9-2129</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31.317"/>
    </inkml:context>
    <inkml:brush xml:id="br0">
      <inkml:brushProperty name="width" value="0.1" units="cm"/>
      <inkml:brushProperty name="height" value="0.1" units="cm"/>
      <inkml:brushProperty name="color" value="#E71224"/>
    </inkml:brush>
  </inkml:definitions>
  <inkml:trace contextRef="#ctx0" brushRef="#br0">2 0 5817,'0'0'1733,"0"0"-658,0 0-440,0 0-102,0 0-41,0 0-40,0 20-182,0 135-100,-1-136-164,1-13 1,-1 0-1,1-1 1,1 1-1,-1 0 1,1 0-1,0-1 1,2 7-1,-2-10-14,0 0 0,0-1 0,0 0 0,0 1 0,0-1 0,0 1-1,0-1 1,0 0 0,1 0 0,-1 0 0,1 0 0,-1 0 0,1 0-1,-1 0 1,1 0 0,-1-1 0,1 1 0,0 0 0,-1-1-1,1 0 1,0 1 0,0-1 0,-1 0 0,1 0 0,0 0 0,0 0-1,2 0 1,385 0-688,-387 0 713,1 0 1,0 0-1,0 1 0,0-1 0,0 1 0,0 0 0,-1 0 0,1 0 1,0 0-1,-1 0 0,1 0 0,-1 1 0,1-1 0,-1 1 0,0 0 1,1 0-1,-1 0 0,0 0 0,0 0 0,-1 0 0,1 1 0,0-1 1,-1 0-1,1 1 0,-1 0 0,2 3 0,1 6 88,0 1-1,0-1 0,-1 1 1,1 19-1,-1-16 46,4 53 941,-2 0 1,-8 105-1,-2-125-863,-3-1-1,-1 0 0,-28 82 0,19-72-118,9-27-163,-2-1 1,0 0 0,-3 0-1,-20 33 1,33-60-141,0-1 0,0 0-1,-1 0 1,1 0 0,-1 0 0,1 0-1,-1 0 1,0 0 0,0 0 0,0 0 0,0-1-1,0 1 1,0-1 0,0 0 0,-1 0 0,1 1-1,0-2 1,-1 1 0,1 0 0,-1 0-1,1-1 1,-1 1 0,1-1 0,-1 0 0,1 0-1,-5 0 1,-8 0-2712</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31.803"/>
    </inkml:context>
    <inkml:brush xml:id="br0">
      <inkml:brushProperty name="width" value="0.1" units="cm"/>
      <inkml:brushProperty name="height" value="0.1" units="cm"/>
      <inkml:brushProperty name="color" value="#E71224"/>
    </inkml:brush>
  </inkml:definitions>
  <inkml:trace contextRef="#ctx0" brushRef="#br0">45 286 6833,'0'0'2071,"0"0"-285,0 0-454,0 0-329,0 0-244,6-7-181,-1 5-601,0 2 1,0-1-1,1 0 1,-1 1 0,0 0-1,0 0 1,1 1 0,9 2-1,-13-2 3,0 0-1,0 0 1,0 1-1,0-1 0,0 1 1,0 0-1,0 0 1,0 0-1,-1 0 1,1 0-1,-1 0 1,0 0-1,1 0 1,-1 0-1,0 1 1,0-1-1,0 0 0,-1 1 1,1-1-1,0 1 1,-1-1-1,1 4 1,1 10-35,-1-1 0,1 21 0,-2-31 49,0 0 0,0 1 0,-1-1-1,1 0 1,-1 1 0,0-1-1,-1 0 1,1 0 0,-3 6 0,2-8 20,0-1-1,0 0 1,0 1 0,0-1 0,0 0 0,0 0 0,0 0 0,-1 0 0,1 0 0,-1-1 0,0 1 0,1-1 0,-1 1 0,0-1 0,0 0-1,0 0 1,-4 0 0,-1 1 3,0-1 0,0-1 0,-1 0 0,-9-1 0,2 1-64,15 0 22,0-1 1,1 1-1,-1-1 1,0 1-1,1-1 1,-1 1-1,0-1 1,1 1-1,-1-1 1,1 0-1,-1 1 1,1-1 0,-1 0-1,1 1 1,-1-1-1,1 0 1,0 0-1,-1 1 1,1-1-1,0 0 1,-1 0-1,1 0 1,0 1-1,0-1 1,0 0-1,0 0 1,0 0 0,0 0-1,0-1 1,0-3-160,-3-15-179,0 0 0,2 0 0,0 0 0,1 0 0,2 0 0,0-1 0,1 2-1,0-1 1,2 0 0,7-19 0,48-120-3093,-34 97-429</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32.298"/>
    </inkml:context>
    <inkml:brush xml:id="br0">
      <inkml:brushProperty name="width" value="0.1" units="cm"/>
      <inkml:brushProperty name="height" value="0.1" units="cm"/>
      <inkml:brushProperty name="color" value="#E71224"/>
    </inkml:brush>
  </inkml:definitions>
  <inkml:trace contextRef="#ctx0" brushRef="#br0">106 1 4697,'0'0'2305,"0"0"-1057,0 0-438,0 0-163,0 0 11,0 0 268,3 21 86,15 226 1439,-17-137-1813,0 30 107,-23 204 0,18-304-655,2-24-28,0 1 1,-7 29-1,8-45-111,1 0 0,-1-1 0,0 1 0,1 0 1,-1-1-1,1 1 0,-1-1 0,0 1 0,1 0 0,-1-1 0,0 0 0,0 1 1,0-1-1,1 1 0,-1-1 0,0 0 0,0 0 0,0 1 0,0-1 0,0 0 0,1 0 1,-1 0-1,0 0 0,0 0 0,0 0 0,0 0 0,0 0 0,0-1 0,1 1 1,-1 0-1,0 0 0,0-1 0,0 1 0,1-1 0,-1 1 0,0-1 0,0 1 0,1-1 1,-1 1-1,-1-2 0,-5-7-1220,1-1 1,-1 0 0,2-1-1,-9-20 1,-3-18-4201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32.631"/>
    </inkml:context>
    <inkml:brush xml:id="br0">
      <inkml:brushProperty name="width" value="0.1" units="cm"/>
      <inkml:brushProperty name="height" value="0.1" units="cm"/>
      <inkml:brushProperty name="color" value="#E71224"/>
    </inkml:brush>
  </inkml:definitions>
  <inkml:trace contextRef="#ctx0" brushRef="#br0">296 1 5977,'0'0'2552,"0"0"-1295,0 0-265,0 0-400,0 0 256,0 0 240,-22 67-400,12-51-415,-1 18-145,1-9 16,-6-8-40,-10 8-80,-6-8-24,6-9-1089,-32-8-575,11 0-616,10 0-1673</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8.980"/>
    </inkml:context>
    <inkml:brush xml:id="br0">
      <inkml:brushProperty name="width" value="0.05" units="cm"/>
      <inkml:brushProperty name="height" value="0.05" units="cm"/>
      <inkml:brushProperty name="color" value="#0000FF"/>
    </inkml:brush>
  </inkml:definitions>
  <inkml:trace contextRef="#ctx0" brushRef="#br0">38 0 7954,'0'0'3937,"0"0"-1825,0 0-208,-3 0-519,3 3-465,3 8-256,-6 12-208,0 9 144,-3 11-480,-1 2 104,-2 4-216,5 0-16,1 2-248,0-5-952,3-1-880,3-10-2617,0 13-3769</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33.130"/>
    </inkml:context>
    <inkml:brush xml:id="br0">
      <inkml:brushProperty name="width" value="0.1" units="cm"/>
      <inkml:brushProperty name="height" value="0.1" units="cm"/>
      <inkml:brushProperty name="color" value="#E71224"/>
    </inkml:brush>
  </inkml:definitions>
  <inkml:trace contextRef="#ctx0" brushRef="#br0">1 0 5537,'0'0'1796,"0"0"-460,0 0-222,0 0 20,0 0 266,0 0 103,2 11-369,12 129 2253,-5-72-2629,2-1 0,38 116 0,-43-167-808,0 0 0,2 0 0,-1 0 1,2-1-1,0 0 0,1-1 1,1 0-1,20 21 0,-13-18-1830,1 0-1,41 26 1,-2-8-5341</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40.980"/>
    </inkml:context>
    <inkml:brush xml:id="br0">
      <inkml:brushProperty name="width" value="0.1" units="cm"/>
      <inkml:brushProperty name="height" value="0.1" units="cm"/>
      <inkml:brushProperty name="color" value="#E71224"/>
    </inkml:brush>
  </inkml:definitions>
  <inkml:trace contextRef="#ctx0" brushRef="#br0">679 54 1144,'0'0'3744,"0"0"-1824,0 0-719,0 0-274,0-3-128,0 1-592,0-1-1,0 1 1,0-1 0,0 1-1,0-1 1,-1 1-1,0-1 1,1 1-1,-1-1 1,0 1 0,-2-4-1,2 4-145,0 1 0,-1 0 0,1 0 0,0 0 0,-1 0 0,1 0 0,-1 0 0,1 0 0,-1 0 0,1 0 0,-1 1 0,0-1-1,1 1 1,-1-1 0,0 1 0,0 0 0,1 0 0,-1-1 0,0 1 0,-3 1 0,-28-3 249,24 1-294,-1 0 1,1 1-1,-1 0 1,1 1 0,-1 0-1,0 0 1,-17 5 0,11 3-19,0 0 1,0 1-1,1 1 1,1 0-1,-20 20 0,-1 0-2,-116 101-462,-8 20-3026,154-148 3106,1 0 0,-1 0 0,0 0 0,-1 0 0,-6 3 0,-4 1-1470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41.511"/>
    </inkml:context>
    <inkml:brush xml:id="br0">
      <inkml:brushProperty name="width" value="0.1" units="cm"/>
      <inkml:brushProperty name="height" value="0.1" units="cm"/>
      <inkml:brushProperty name="color" value="#E71224"/>
    </inkml:brush>
  </inkml:definitions>
  <inkml:trace contextRef="#ctx0" brushRef="#br0">653 1 3256,'0'0'1721,"0"0"-441,0 0-272,0 0-192,0 0-264,0 0 8,0 0-175,0 0 15,0 0-64,-184 92-120,136-58-128,1 8-40,-11 8-40,5 0 0,-10 9-8,-16 8-720,11-17-601,15-8-1223</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7:42.177"/>
    </inkml:context>
    <inkml:brush xml:id="br0">
      <inkml:brushProperty name="width" value="0.1" units="cm"/>
      <inkml:brushProperty name="height" value="0.1" units="cm"/>
      <inkml:brushProperty name="color" value="#E71224"/>
    </inkml:brush>
  </inkml:definitions>
  <inkml:trace contextRef="#ctx0" brushRef="#br0">164 0 4769,'0'0'1637,"0"0"-422,0 0-351,0 0-174,0 0-168,0 6-117,2 12-146,0-1 1,-2 1-1,0 0 0,-1 0 0,-5 24 1,-25 92 1056,12-61-835,-85 352 95,101-415-573,2 0-1,-1 1 0,1-1 0,1 19 0,0-5-126,0-23 63,4 6 41,3-5 28,0-1 1,1 0 0,-1-1-1,0 1 1,1-1 0,12-2-1,9 0-8,94 2-266,-80 1-68,8 0-1065,61-7 0,-80 1-398,31-11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09.765"/>
    </inkml:context>
    <inkml:brush xml:id="br0">
      <inkml:brushProperty name="width" value="0.1" units="cm"/>
      <inkml:brushProperty name="height" value="0.1" units="cm"/>
      <inkml:brushProperty name="color" value="#E71224"/>
    </inkml:brush>
  </inkml:definitions>
  <inkml:trace contextRef="#ctx0" brushRef="#br0">95 1553 6345,'0'0'2998,"0"0"-1212,0 0-406,0 0-187,0 0-91,0 0 61,0 0-143,0 0-355,10 1 3207,-9 0-3874,0 0 1,0 0-1,0 0 1,0-1-1,1 1 1,-1 0-1,0-1 1,0 1-1,1-1 1,-1 1-1,0-1 0,1 1 1,1-1-1,16 6-48,8 7 60,37 12 0,-36-15 0,33 17 0,-50-22-15,1 0 0,17 4 0,-18-5-1,1 0 1,-1 0-1,13 8 1,-3-2-41,36 14 0,1-1-74,-45-17 82,0-2 0,1 1 0,14 2 0,21 6 36,-39-10 4,1-1 0,0 0-1,-1-1 1,18 1-1,26 3-9,9 4-96,-27-5 65,7 2 12,-24-2-3,1 0 0,20 1 0,-22-4-8,1 2 1,18 5-1,-16-3 36,1-1 1,-1 0-1,1-2 1,35 0-1,81 6 2,19-1 21,-122-6-30,14 2 5,77 27 4,-112-27-1,1 0-1,-1-1 1,21 1-1,24 4-16,73 9-126,-101-11 117,53 1 0,-5-1 13,37 3-81,-59-4 104,73-5-1,-42 0-25,-70 1-19,-7 1 17,-1-1-1,0-1 0,19-2 1,-24 2 17,33-9-78,0 3 1,0 1-1,49-1 1,280 7-1056,-344 1 980,0 1 0,23 5 1,5 1 92,-13-1 46,-24-4 9,0-1 0,27 2-1,6-4 9,220 7-32,-26-4 49,-129-5 0,-34 3-17,-31 1-5,1-2 1,94-13-1,-76 1-5,-24 5-2,0-1 0,-1-2 0,68-27 0,-40 9-13,-36 15 4,54-30 0,63-40 15,105-70-6,-253 151 11,14-8 2,-1-1 0,0-1 0,-1-1 0,-1 0 0,22-27 0,-32 35 35,0 0-1,-1-1 1,0 1 0,0-1 0,-1 1-1,0-1 1,0 0 0,1-9 0,-1-51 239,-2 42-200,1-33 99,-10-76-1,1 56-166,-6-27-13,12 89 4,-1 0 0,-1 0 0,0 0-1,-13-24 1,5 17-59,0 0 1,-1 1-1,-2 0 0,0 2 1,-1 0-1,-26-23 0,9 15-112,-61-36 0,-22-16-52,28 19 53,14 11 18,32 20 130,-47-22 0,39 23 10,-55-31 13,80 46-22,-1 1 0,0 1 0,-49-12 0,49 15-18,-233-54-641,109 29 489,99 23-129,-55-3 0,30 4 5,-1-2 38,-26-4-354,-125-1 0,-501 16-3437,588 8 3725,3 1 298,104-7 32,1 2 0,-61 14-1,49-9-76,-41 16-35,5-2 104,65-20 17,-31 8-1,-1-2 1,-84 4-1,-62-4 49,83-1 103,-2 0-87,-14 1 50,-3-1 84,-121-8 805,238-1-914,1-1-1,-1 0 1,1-1-1,0 0 1,-17-7 0,13 4-57,0 1 1,-19-3-1,0 4 14,-1 3-1,-36 3 1,8-1-91,58 0 49,0 0 0,1 0-1,-1 0 1,1 1-1,-1 0 1,1 0 0,0 1-1,0 0 1,0 0 0,-10 6-1,1 2-3,1 0 0,-23 22 0,15-9-24,0 1 1,2 1 0,1 1-1,2 1 1,-26 51-1,12-8 27,-27 95-1,47-127 6,2 0 1,1 1-1,-2 52 0,5 122-398,5-201 331,0 25-493,2 1-1,2-1 0,1 0 0,2 0 0,2-1 0,1 0 1,17 38-1,14 20-3863</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13.429"/>
    </inkml:context>
    <inkml:brush xml:id="br0">
      <inkml:brushProperty name="width" value="0.1" units="cm"/>
      <inkml:brushProperty name="height" value="0.1" units="cm"/>
      <inkml:brushProperty name="color" value="#E71224"/>
    </inkml:brush>
  </inkml:definitions>
  <inkml:trace contextRef="#ctx0" brushRef="#br0">0 1 4544,'0'0'2822,"0"0"-1454,0 0-379,0 0-79,0 0-169,0 0 59,0 0-161,0 0-255,0 0-90,0 0-75,10 1 121,2 33-459,-5-24 120,0 1-1,0-1 0,1-1 0,11 12 0,-15-18-15,-1 0 0,1 0 0,0 0 0,0-1 0,0 1 0,0-1 0,0 0 0,0-1 0,0 1 0,1-1 0,-1 1 0,1-1 0,-1-1-1,1 1 1,5 0 0,2-1-111,46-3-943,-53 2 962,0 0 0,-1 0 1,1-1-1,0 0 1,0 0-1,-1 0 1,1 0-1,7-6 1,-6 4 18,-1 0 0,0 0 0,1 1 1,0 0-1,-1 0 0,1 0 0,0 1 1,1 0-1,-1 0 0,0 0 0,1 1 1,-1 0-1,1 0 0,-1 1 0,11 0 1,-11 0 62,-4 0 21,0-1 1,0 1-1,-1 0 1,1 0-1,0 0 1,0 0-1,-1 1 1,1-1-1,0 0 0,0 1 1,-1-1-1,1 1 1,0 0-1,-1-1 1,1 1-1,-1 0 1,1 0-1,-1 0 1,1 0-1,-1 0 0,1 1 1,-1-1-1,0 0 1,2 3-1,64 70-22,-47-49-415,35 34 1,-52-56 197,1 0 0,0-1 0,0 1 0,0-1 0,0 0 0,0 0 0,0 0 0,1 0 1,-1-1-1,0 1 0,1-1 0,-1-1 0,1 1 0,0 0 0,-1-1 0,1 0 0,5-1 0,2 1-3584</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16.377"/>
    </inkml:context>
    <inkml:brush xml:id="br0">
      <inkml:brushProperty name="width" value="0.1" units="cm"/>
      <inkml:brushProperty name="height" value="0.1" units="cm"/>
      <inkml:brushProperty name="color" value="#E71224"/>
    </inkml:brush>
  </inkml:definitions>
  <inkml:trace contextRef="#ctx0" brushRef="#br0">0 0 3696,'0'0'3846,"0"0"-1795,0 0-549,0 0-58,0 0-102,0 0-60,0 0-87,0 0-337,0 0-199,0 0-120,7 0 3,70 7-356,-54-4-168,-10-1 7,0 1 1,22 8-1,19 5 7,135 26-49,-153-36 13,18 5 5,0-3 1,65 1-1,-110-9-1,13-1 0,1 2 1,-1 1-1,24 4 0,148 19-8,-120-18 8,-40-3-5,0 2-1,62 18 1,8 2-82,-30-9 75,26 0 4,-62-9 6,0-1 0,73 4 0,81-11-36,-88-1 21,-50-1 14,-31 1 1,1 1 0,-1 0 0,33 6 0,17 12-406,131 52 0,-43-11-303,169 50 111,-229-85 585,-18-5 15,-35-7-2,0-2 1,1-2-1,0-2 1,61 0-1,92 2-11,-140-7 0,-7 0 115,0-2 0,0-2 0,65-13 1,4-5-58,192-7 0,-208 21-46,-41 4 3,45-4 7,130-18 29,-201 19-27,92-12 25,28-8 103,4-1 29,-78 16 16,-51 6-98,57-2 0,90 0-38,-161 6-33,32 2 1,-42 0-175,1 0 0,0-1 0,-1 0 0,1-1 0,0 0 0,-1-1 1,23-6-1,-26 5-661,9-5-3535,-12-6 233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44.546"/>
    </inkml:context>
    <inkml:brush xml:id="br0">
      <inkml:brushProperty name="width" value="0.1" units="cm"/>
      <inkml:brushProperty name="height" value="0.1" units="cm"/>
      <inkml:brushProperty name="color" value="#E71224"/>
    </inkml:brush>
  </inkml:definitions>
  <inkml:trace contextRef="#ctx0" brushRef="#br0">1 0 6793,'0'0'3481,"0"0"-674,0 0-410,0 0-551,0 0-366,0 0-347,0 0-286,0 0-266,0 0-121,0 0-108,0 0-222,0 0-93,0 0-28,0 0-26,0 0-82,7 3-209,7 9 290,22 16-113,-6-7-35,-25-17 106,0 0 0,1 0 1,-1 0-1,1-1 0,0 0 1,0 0-1,0-1 0,0 1 1,0-1-1,8 1 0,60 4-349,110-3-1,-117-5 249,-48 2 68,0 2 0,1 0 0,-1 0-1,28 11 1,-22-7 15,31 5 0,-3 0 34,-40-9 39,1 0 0,0 0 0,25 0 0,1888-3-1208,-1884 2 1198,50 9 1,-50-5 22,51 0-1,-54-4 38,56 10 0,-21-2-48,43 2-8,160 19 19,-155-18-1,56 9-7,321 62-64,-300-59-1765,-188-23 1368,-1 0 0,1 0 1,-1 1-1,0 0 1,0 1-1,0 0 0,10 6 1,-13-6-519,-1 1 1,0 0 0,0 1-1,-1-1 1,12 13 0,-2 0-5728</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4.303"/>
    </inkml:context>
    <inkml:brush xml:id="br0">
      <inkml:brushProperty name="width" value="0.1" units="cm"/>
      <inkml:brushProperty name="height" value="0.1" units="cm"/>
      <inkml:brushProperty name="color" value="#E71224"/>
    </inkml:brush>
  </inkml:definitions>
  <inkml:trace contextRef="#ctx0" brushRef="#br0">1 1 6369,'0'0'2606,"0"0"-1479,0 0-715,0 0 49,0 0 626,19 45 320,0-2-1075,106 265 1141,-67-140-961,65 313 0,-100-346-420,-7 0-1,-1 269 0,-17-352-156,-2-1 0,-2 0 0,-2-1 0,-2 1 0,-3-2 0,-2 0 0,-32 72 0,-109 170-4249,87-192 625</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5.022"/>
    </inkml:context>
    <inkml:brush xml:id="br0">
      <inkml:brushProperty name="width" value="0.1" units="cm"/>
      <inkml:brushProperty name="height" value="0.1" units="cm"/>
      <inkml:brushProperty name="color" value="#E71224"/>
    </inkml:brush>
  </inkml:definitions>
  <inkml:trace contextRef="#ctx0" brushRef="#br0">353 1 5425,'0'0'2775,"0"0"-1066,0 0-412,0 0-28,0 0 86,-15 35-117,-55 114-450,56-119-589,-2-2-1,-38 52 0,9-15-86,44-65-117,1 0 1,0 0-1,0 0 0,0 1 1,0-1-1,0 0 0,0 0 1,0 0-1,0 1 0,0-1 1,0 0-1,0 0 0,-1 0 1,1 0-1,0 1 0,0-1 1,0 0-1,0 0 0,1 0 1,-1 1-1,0-1 0,0 0 1,0 0-1,0 0 0,0 1 1,0-1-1,0 0 0,0 0 1,0 0-1,0 0 0,0 1 1,1-1-1,-1 0 0,0 0 1,0 0-1,0 0 0,0 0 1,0 0-1,1 1 0,-1-1 1,0 0-1,0 0 0,0 0 1,1 0-1,-1 0 0,0 0 1,0 0-1,0 0 0,0 0 1,1 0-1,-1 0 0,0 0 1,0 0-1,0 0 0,1 0 1,-1 0-1,17 0-492,-10 0 316,331 0-252,-332 0 421,0 0 0,-1 0 0,1 1 0,0 0 0,-1 0 0,1 0 1,9 4-1,-13-3 1,0-1 1,1 0 0,-1 0-1,0 1 1,0-1 0,0 1-1,0 0 1,-1 0 0,1-1-1,0 1 1,-1 0 0,1 1-1,-1-1 1,0 0 0,1 0-1,-1 1 1,0-1 0,0 0-1,-1 1 1,2 3 0,-1 3 59,0 0 1,-1 0 0,0 0 0,0 0 0,-1 1 0,0-1-1,-1 0 1,0 0 0,0-1 0,-1 1 0,0 0 0,-1-1-1,1 0 1,-2 1 0,-5 7 0,-9 13 331,-2-1 0,-37 40 0,-306 297-205,338-340-503,-16 11-2230,15-19-2000,25-16 1281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8.902"/>
    </inkml:context>
    <inkml:brush xml:id="br0">
      <inkml:brushProperty name="width" value="0.05" units="cm"/>
      <inkml:brushProperty name="height" value="0.05" units="cm"/>
    </inkml:brush>
  </inkml:definitions>
  <inkml:trace contextRef="#ctx0" brushRef="#br0">0 12 2096,'0'-3'5186,"0"3"-3074,0 0-168,4-2-279,-1 2-137,-3 0-472,3-3-63,-3 3-425,3 0-32,-3 0-440,0 0 32,0-3-128,3 3-504,0 3-553,1 0-1423,12 5-2073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09.502"/>
    </inkml:context>
    <inkml:brush xml:id="br0">
      <inkml:brushProperty name="width" value="0.05" units="cm"/>
      <inkml:brushProperty name="height" value="0.05" units="cm"/>
      <inkml:brushProperty name="color" value="#0000FF"/>
    </inkml:brush>
  </inkml:definitions>
  <inkml:trace contextRef="#ctx0" brushRef="#br0">37 5 6913,'4'-2'7852,"10"-1"-5819,87 19-716,-81-15-1289,1 2 0,0 0 0,-1 1 1,0 1-1,0 1 0,20 9 0,-39-14-52,0-1 1,1 1 0,-1 0-1,0-1 1,0 1-1,0 0 1,0 0-1,0 0 1,0 0-1,0 0 1,0 0-1,-1 0 1,1 0 0,0 0-1,0 0 1,-1 1-1,1-1 1,-1 0-1,1 0 1,-1 1-1,0-1 1,1 0-1,-1 1 1,0-1 0,0 0-1,0 1 1,0-1-1,0 1 1,0-1-1,0 0 1,-1 1-1,1-1 1,0 0-1,-1 0 1,1 1 0,-1-1-1,0 0 1,1 0-1,-1 0 1,0 1-1,1-1 1,-1 0-1,-2 1 1,-4 7-187,0-1 0,-1 0 0,0 0 0,-9 7 0,14-13 190,-119 88-1050,-26 22 673,147-112 408,1 0 1,0 0-1,-1 1 0,1-1 1,-1 0-1,1 0 0,0 1 1,0-1-1,-1 0 0,1 1 1,0-1-1,0 0 0,-1 1 1,1-1-1,0 0 0,0 1 1,0-1-1,-1 1 0,1-1 1,0 0-1,0 1 0,0-1 1,0 1-1,0-1 0,0 1 1,0-1-1,0 0 0,0 1 1,0-1-1,0 1 0,0-1 1,0 1-1,1-1 0,-1 0 1,0 1-1,0-1 0,1 1 1,17 8 324,38-1 156,-47-7-388,152 7 551,-29-3-4369,-16 5-4396</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5.638"/>
    </inkml:context>
    <inkml:brush xml:id="br0">
      <inkml:brushProperty name="width" value="0.1" units="cm"/>
      <inkml:brushProperty name="height" value="0.1" units="cm"/>
      <inkml:brushProperty name="color" value="#E71224"/>
    </inkml:brush>
  </inkml:definitions>
  <inkml:trace contextRef="#ctx0" brushRef="#br0">69 1 6905,'0'0'1892,"0"0"-682,0 0-552,0 0-289,0 0-176,0 0-67,10 6-45,29 26-20,-16-13-109,0-1 0,2 0 0,43 23 0,-17-24-537,-35-12 260,0 1 0,16 8 0,-30-14 310,-1 1 0,0 0 0,0 0 0,0 0 0,0 0 0,0 0 0,0 0 0,-1 1 0,1-1 0,0 0 0,-1 0-1,1 1 1,0-1 0,-1 0 0,0 1 0,1-1 0,-1 0 0,0 1 0,1-1 0,-1 1 0,0-1 0,0 3 0,-1 0 26,1 0 1,0 0 0,-1 0 0,0 0 0,0-1 0,0 1-1,0 0 1,-3 5 0,-26 33 487,9-16-266,-11 17-37,-107 153 236,135-191-433,1 1 1,-1 0-1,2 0 0,-1 0 0,0 0 0,1 0 0,0 0 0,1 0 0,-1 1 0,1-1 1,0 12-1,1-17-2,0-1 1,0 1-1,0 0 0,0 0 1,0-1-1,1 1 1,-1 0-1,0-1 1,1 1-1,-1 0 0,0-1 1,1 1-1,-1 0 1,1-1-1,-1 1 1,1-1-1,-1 1 1,1-1-1,-1 1 0,1-1 1,-1 1-1,1-1 1,0 0-1,-1 1 1,1-1-1,0 0 0,-1 1 1,1-1-1,0 0 1,0 0-1,-1 0 1,2 0-1,30 1-64,-21-1 49,22 0-12,-7 1 24,1-1 1,0-2 0,0 0-1,43-11 1,-48 9 5,1 0 0,24-1 0,-11 2-1,13 1-1,-28 2 106,-20 4 36,-1 7 132,0 0 0,-1 0 0,0 0 0,-1-1 0,-1 1 0,1 0-1,-1-1 1,-9 18 0,-28 48 440,-4-2-1,-3-2 1,-3-2 0,-83 89-1,112-136-1029,-1 0-1,-37 27 1,49-43-337,0 0 0,0-1 1,-1 0-1,0 0 0,0-1 1,0-1-1,0 0 0,-1 0 1,-17 2-1,0-4-2858</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5.986"/>
    </inkml:context>
    <inkml:brush xml:id="br0">
      <inkml:brushProperty name="width" value="0.1" units="cm"/>
      <inkml:brushProperty name="height" value="0.1" units="cm"/>
      <inkml:brushProperty name="color" value="#E71224"/>
    </inkml:brush>
  </inkml:definitions>
  <inkml:trace contextRef="#ctx0" brushRef="#br0">1 76 4961,'0'0'3144,"0"0"-1968,0 0 49,0 0-169,0 0-56,0 0 56,16 0-543,-6 0-393,6 0-24,0 0 8,15 8-104,1-8-256,42 0-1465,-11-34-1127,-5-16-2786</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6.389"/>
    </inkml:context>
    <inkml:brush xml:id="br0">
      <inkml:brushProperty name="width" value="0.1" units="cm"/>
      <inkml:brushProperty name="height" value="0.1" units="cm"/>
      <inkml:brushProperty name="color" value="#E71224"/>
    </inkml:brush>
  </inkml:definitions>
  <inkml:trace contextRef="#ctx0" brushRef="#br0">148 1 5905,'0'0'3171,"0"0"-1193,0 0-726,0 0-595,0 0-399,0 0-166,0 0 181,-15 45 163,-49 146-59,55-162-324,-36 116 91,40-122-148,1-1 0,1 1-1,1 36 1,2-56-28,-1 1 1,1 0-1,0-1 0,0 1 0,1 0 1,-1-1-1,1 1 0,0-1 0,0 1 1,0-1-1,0 1 0,1-1 1,-1 1-1,1-1 0,0 0 0,0 0 1,0 0-1,0 0 0,1 0 0,-1-1 1,1 1-1,0-1 0,-1 1 1,1-1-1,0 0 0,1 0 0,-1 0 1,0-1-1,0 1 0,7 1 1,5 2-43,1-1 0,-1-1 0,1 0 1,0-1-1,0-1 0,0 0 0,27-3 1,-2 2 32,-14-1 29,0-1 0,0-1 0,41-11 1,74-29-28,-78 22 34,5-6 13,-54 20 3,2 0-1,-1 1 0,1 1 0,0 0 1,0 2-1,31-4 0,27 7 286,-74 0-293,0 0 0,-1 0 1,1 1-1,0-1 0,0 0 0,0 1 1,-1-1-1,1 1 0,0-1 0,-1 0 1,1 1-1,0 0 0,-1-1 0,1 1 1,-1-1-1,1 1 0,-1 0 0,1-1 1,-1 1-1,1 0 0,-1 0 0,0-1 1,1 1-1,-1 0 0,0 0 0,0 0 1,1 0-1,-1 1 0,4 29 109,-3-22-59,5 61 932,-6 112 0,-2-126-596,-3 33 182,-4 0-1,-21 92 1,-57 178 204,43-189-620,17-53-213,13-47-627,-4-1 0,-31 79-1,48-147 545,1 0-1,-1 1 0,0-1 0,0 0 0,1 0 1,-1 1-1,0-1 0,0 0 0,0 0 0,0 0 1,-1 0-1,1-1 0,0 1 0,0 0 0,-1 0 1,1-1-1,0 1 0,-1 0 0,1-1 0,-1 0 1,1 1-1,-2-1 0,-1 1-192,1-1 1,0 0-1,0 0 0,0 0 0,-1-1 1,1 1-1,0-1 0,0 0 1,-3-1-1,-16-11-3175</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6.753"/>
    </inkml:context>
    <inkml:brush xml:id="br0">
      <inkml:brushProperty name="width" value="0.1" units="cm"/>
      <inkml:brushProperty name="height" value="0.1" units="cm"/>
      <inkml:brushProperty name="color" value="#E71224"/>
    </inkml:brush>
  </inkml:definitions>
  <inkml:trace contextRef="#ctx0" brushRef="#br0">10 270 5393,'0'0'1777,"0"0"-311,0 0-217,0 0-144,0 0-22,-2-30-97,-4-90-339,5 117-629,1 0 0,0 0 0,-1 0 1,1 0-1,1-1 0,-1 1 0,0 0 0,1 0 0,-1 0 1,1 0-1,0 0 0,2-5 0,1 3-13,1-1 1,-1 1-1,1 0 0,0 0 1,0 1-1,1-1 0,-1 1 1,1 0-1,0 1 0,0-1 1,0 1-1,1 0 0,12-3 1,-7 3-16,-1 0 1,1 0 0,-1 2-1,1-1 1,0 2 0,0 0-1,20 2 1,-29-2 9,1 1-1,-1 0 1,1 0-1,-1 0 1,1 1 0,-1-1-1,0 1 1,0 0 0,0-1-1,0 2 1,0-1-1,0 0 1,3 4 0,-1-1-3,-1 1 0,1 0 1,-1-1-1,0 2 0,-1-1 1,4 9-1,-2-3-10,0 1 0,-1 0 0,-1 0-1,0 0 1,-1 0 0,1 25 0,-3-34 10,0 8 10,0 0 1,0 1-1,-1-1 1,-5 18 0,5-26 19,-1 1 1,0-1-1,0 1 1,0-1-1,-1 0 1,1 0-1,-1 0 1,0-1-1,0 1 1,-1-1-1,1 1 1,-1-1-1,0 0 1,-5 4-1,-2 0-1,1 0-1,-1 0 0,0-1 0,-1-1 0,1 0 0,-1 0 0,0-1 0,0-1 0,-1 0 0,1 0 0,-1-2 0,1 1 0,-1-1 0,0-1 0,-16-2 0,27 2-56,1 0 0,-1 0 0,1-1 1,-1 1-1,1 0 0,0-1 0,-1 1 1,1-1-1,0 0 0,-1 1 0,1-1 1,0 0-1,0 0 0,0 0 0,0 0 1,0 0-1,0 0 0,0 0 0,0 0 0,0 0 1,0 0-1,0-1 0,0 1 0,0-2 1,-1-4-153,0 0 1,1 1 0,0-1-1,0-13 1,0-5-407,2 0 0,1 1 0,1-1-1,0 1 1,2 0 0,13-39 0,23-52-2839</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7.171"/>
    </inkml:context>
    <inkml:brush xml:id="br0">
      <inkml:brushProperty name="width" value="0.1" units="cm"/>
      <inkml:brushProperty name="height" value="0.1" units="cm"/>
      <inkml:brushProperty name="color" value="#E71224"/>
    </inkml:brush>
  </inkml:definitions>
  <inkml:trace contextRef="#ctx0" brushRef="#br0">264 0 6177,'0'0'1724,"0"0"-624,0 0-550,0 0-102,0 30 586,0-7-791,-13 335 3849,-41 15-1582,-6 48-955,56-383-1518,-23 168 222,26-205-316,1 0 0,0 0-1,0 0 1,-1 0 0,1 0-1,-1 0 1,1 0 0,-1 0-1,1-1 1,-1 1 0,1 0 0,-1 0-1,0 0 1,0 0 0,1-1-1,-1 1 1,0 0 0,0-1-1,0 1 1,0-1 0,0 1-1,0-1 1,0 1 0,0-1-1,0 0 1,0 1 0,0-1-1,-1 0 1,0 0-139,0 0-1,-1 0 1,1 0 0,0 0-1,0 0 1,0-1 0,0 1-1,0-1 1,-1 1 0,1-1-1,0 0 1,-2-1 0,0-1-230,1 0 1,0 0-1,0 0 0,0 0 1,0 0-1,0 0 1,-2-6-1,-22-31-3899</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7.523"/>
    </inkml:context>
    <inkml:brush xml:id="br0">
      <inkml:brushProperty name="width" value="0.1" units="cm"/>
      <inkml:brushProperty name="height" value="0.1" units="cm"/>
      <inkml:brushProperty name="color" value="#E71224"/>
    </inkml:brush>
  </inkml:definitions>
  <inkml:trace contextRef="#ctx0" brushRef="#br0">327 1 6041,'0'0'1808,"0"0"-784,0 0 161,0 0 271,0 0 224,0 0-271,0 0-593,-127 302-360,96-243-208,-1-1-104,-5-16-136,11-8-8,-5-9-832,9-8-833,12-17-591,-1 0-121,11-9-2039</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7.873"/>
    </inkml:context>
    <inkml:brush xml:id="br0">
      <inkml:brushProperty name="width" value="0.1" units="cm"/>
      <inkml:brushProperty name="height" value="0.1" units="cm"/>
      <inkml:brushProperty name="color" value="#E71224"/>
    </inkml:brush>
  </inkml:definitions>
  <inkml:trace contextRef="#ctx0" brushRef="#br0">0 1 2496,'0'0'4857,"0"0"-3249,0 0 385,0 0-377,0 0-376,85 176-143,-70-117-217,-4-1-448,10 10-192,-5 7-136,-1-8 16,7 9-8,-7-18-112,-15 18-1264,0-17-1769,0-9-1328</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8.368"/>
    </inkml:context>
    <inkml:brush xml:id="br0">
      <inkml:brushProperty name="width" value="0.1" units="cm"/>
      <inkml:brushProperty name="height" value="0.1" units="cm"/>
      <inkml:brushProperty name="color" value="#E71224"/>
    </inkml:brush>
  </inkml:definitions>
  <inkml:trace contextRef="#ctx0" brushRef="#br0">1 1 4592,'0'0'2102,"0"0"-830,0 0-257,0 0 83,0 0 108,0 0 12,0 0-141,3 0-342,96 7 839,-5 1-911,431 17 172,49-11-695,-361-11-123,160-1 48,191 6-86,-336-2-240,209 13-699,-55 20 271,-357-37 682,40-1 0,-29-1-343,-78-1-1712,-68 3-1844,39 5 1081</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8.882"/>
    </inkml:context>
    <inkml:brush xml:id="br0">
      <inkml:brushProperty name="width" value="0.1" units="cm"/>
      <inkml:brushProperty name="height" value="0.1" units="cm"/>
      <inkml:brushProperty name="color" value="#E71224"/>
    </inkml:brush>
  </inkml:definitions>
  <inkml:trace contextRef="#ctx0" brushRef="#br0">1 152 5153,'0'0'1512,"0"0"-555,0 0-403,0 0-29,0 0-21,25 0 13,218 0 566,-72 0-253,72 0 108,1246-25 3693,-1108 18-4198,40-2-310,-165 7-200,-162 3-750,-93-1 784,-1 0 0,1 0-1,-1 0 1,1 0-1,-1 0 1,1 0 0,-1 0-1,1 0 1,-1 0-1,1 0 1,-1 0 0,0 0-1,1-1 1,-1 1 0,1 0-1,-1 0 1,1 0-1,-1-1 1,0 1 0,1 0-1,-1 0 1,0-1-1,1 1 1,-1 0 0,0-1-1,1 1 1,-1-1 0,0 1-1,0 0 1,1-1-1,-1 1 1,0-1 0,0 1-1,0 0 1,0-1-1,0 1 1,0-1 0,1 1-1,-1-1 1,0 1 0,0-1-1,0 1 1,-1-1-1,-6-21-1909,7 21 1853,-20-33-3587,-5-6-575</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3.511"/>
    </inkml:context>
    <inkml:brush xml:id="br0">
      <inkml:brushProperty name="width" value="0.1" units="cm"/>
      <inkml:brushProperty name="height" value="0.1" units="cm"/>
      <inkml:brushProperty name="color" value="#E71224"/>
    </inkml:brush>
  </inkml:definitions>
  <inkml:trace contextRef="#ctx0" brushRef="#br0">1 319 5993,'0'0'1776,"0"0"-544,0 0-175,0 0-273,0 0-320,168-184-40,-120 142-296,-1 8-128,-5 9-80,11 8-856,-22 1-641,-4 16-1247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0.442"/>
    </inkml:context>
    <inkml:brush xml:id="br0">
      <inkml:brushProperty name="width" value="0.05" units="cm"/>
      <inkml:brushProperty name="height" value="0.05" units="cm"/>
      <inkml:brushProperty name="color" value="#0000FF"/>
    </inkml:brush>
  </inkml:definitions>
  <inkml:trace contextRef="#ctx0" brushRef="#br0">4 1 1416,'-4'-1'11488,"6"4"-5582,13 10-3085,17 9-5464,-20-16 4161,15 5-1461,0-1-1,1-1 1,0-1 0,1-2 0,0-1 0,47 3-1,-37-7-1278,0-1 0,51-7 0,-48-3-2407,-4-11-1633</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3.844"/>
    </inkml:context>
    <inkml:brush xml:id="br0">
      <inkml:brushProperty name="width" value="0.1" units="cm"/>
      <inkml:brushProperty name="height" value="0.1" units="cm"/>
      <inkml:brushProperty name="color" value="#E71224"/>
    </inkml:brush>
  </inkml:definitions>
  <inkml:trace contextRef="#ctx0" brushRef="#br0">0 269 5009,'0'0'1144,"0"0"-832,0 0-264,185-159-48,-112 100-776,-15 9-3681</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4.197"/>
    </inkml:context>
    <inkml:brush xml:id="br0">
      <inkml:brushProperty name="width" value="0.1" units="cm"/>
      <inkml:brushProperty name="height" value="0.1" units="cm"/>
      <inkml:brushProperty name="color" value="#E71224"/>
    </inkml:brush>
  </inkml:definitions>
  <inkml:trace contextRef="#ctx0" brushRef="#br0">80 237 5369,'0'0'2272,"0"0"-1128,0 0-199,0 0-24,-12 48-101,-34 150-198,40-174-442,1 0 0,-4 47 1,9-53-100,-1 42 254,1-58-326,0-1-1,0 1 1,0-1-1,0 1 1,1-1-1,-1 1 1,1-1-1,-1 1 1,1-1-1,-1 1 1,1-1-1,0 0 1,0 1-1,0-1 1,0 0-1,0 0 1,0 0-1,0 1 1,0-1 0,2 1-1,0 0 5,0-1-1,0 1 1,0 0-1,0-1 1,0 0 0,1 0-1,-1 0 1,7 1-1,-3-1 3,-1 0-1,1-1 1,-1 0-1,1 0 1,0 0-1,-1-1 1,1 0-1,-1-1 1,11-2-1,-11 0-8,1 0 0,-1 0 0,0 0 0,-1 0 0,1-1-1,-1 0 1,9-10 0,-1-2-13,17-26-1,-16 19-44,-1-1-1,-1 0 0,-1 0 0,-1-1 0,10-45 1,-12 31-34,-2-1 1,-2 1-1,0-50 1,-4 59 51,1 10-3,-4-40 1,2 55 5,0 1 0,0-1 0,-1 0 0,1 0 1,-1 1-1,-1-1 0,1 1 0,-1 0 0,0 0 0,0 0 0,-6-7 0,7 10-24,0 0-1,0 0 0,0 1 1,-1-1-1,1 1 0,-1-1 1,1 1-1,-1 0 1,1-1-1,-1 1 0,-3 0 1,5 0-30,0 1 1,0 0-1,-1 0 1,1 0 0,0-1-1,0 1 1,-1 0 0,1 0-1,0 1 1,0-1-1,-1 0 1,1 0 0,0 1-1,0-1 1,0 0 0,0 1-1,-1-1 1,1 1-1,0 0 1,0-1 0,0 1-1,0 0 1,0 0-1,0 0 1,1-1 0,-1 1-1,0 0 1,0 0 0,0 0-1,0 2 1,-10 33-2128,5 6-1276</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4.606"/>
    </inkml:context>
    <inkml:brush xml:id="br0">
      <inkml:brushProperty name="width" value="0.1" units="cm"/>
      <inkml:brushProperty name="height" value="0.1" units="cm"/>
      <inkml:brushProperty name="color" value="#E71224"/>
    </inkml:brush>
  </inkml:definitions>
  <inkml:trace contextRef="#ctx0" brushRef="#br0">0 0 6481,'0'0'3033,"0"0"-2009,0 0-680,0 0-344,0 0 0,0 0-48,0 0-704,0 0-1049,0 126-5240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4.995"/>
    </inkml:context>
    <inkml:brush xml:id="br0">
      <inkml:brushProperty name="width" value="0.1" units="cm"/>
      <inkml:brushProperty name="height" value="0.1" units="cm"/>
      <inkml:brushProperty name="color" value="#E71224"/>
    </inkml:brush>
  </inkml:definitions>
  <inkml:trace contextRef="#ctx0" brushRef="#br0">58 109 6209,'0'0'1982,"0"0"-172,0 0-234,0 0-355,0 0-355,0 0-330,-6 12-338,6-12-198,-7 12 7,0 1 0,1 0-1,1 0 1,0 0-1,1 1 1,-3 15-1,2 14-20,1 0 0,3 71 0,1-108-20,1 0 1,0-1 0,0 1-1,0-1 1,1 1 0,0-1 0,0 1-1,0-1 1,1 0 0,-1 0-1,5 6 1,-4-8-15,0 0 0,-1 0 0,1 0 0,0 0 0,0-1 0,1 1 0,-1-1-1,0 0 1,1 0 0,0 0 0,-1 0 0,1-1 0,0 1 0,0-1 0,0 0 0,7 1 0,-8-2 10,49 3-461,-49-3 461,1 0 0,-1 0 0,1-1 0,-1 0 0,0 1 0,1-1 0,-1 0 0,0-1-1,0 1 1,0 0 0,0-1 0,0 0 0,5-3 0,-2-2 16,0 0 0,-1-1 0,0 1 0,0-1 0,0 0 0,-1 0 0,0-1 0,-1 1-1,0-1 1,0 0 0,-1 1 0,0-1 0,1-10 0,1-21 47,-1-67 1,-3 84-12,0 4-14,0-13 45,-4-39 1,2 61-78,0 0 0,0 0 1,-1 0-1,0 1 1,0-1-1,-1 1 0,-10-17 1,3 16-102,4 8-1008,4 7-3752,3 16 343</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5.417"/>
    </inkml:context>
    <inkml:brush xml:id="br0">
      <inkml:brushProperty name="width" value="0.1" units="cm"/>
      <inkml:brushProperty name="height" value="0.1" units="cm"/>
      <inkml:brushProperty name="color" value="#E71224"/>
    </inkml:brush>
  </inkml:definitions>
  <inkml:trace contextRef="#ctx0" brushRef="#br0">120 1 4352,'0'0'2267,"0"0"-776,0 0-268,0 0-85,0 0-230,0 0-168,-17 33-196,-55 111-305,67-134-226,0 1 0,1-1 1,0 1-1,1 0 0,0 0 0,1 0 1,0 0-1,1 1 0,0 17 0,0-6-6,1 153 17,1-169-52,-1 0 1,1-1 0,1 1 0,-1 0 0,1 0 0,0-1-1,1 1 1,-1-1 0,5 7 0,-5-9-16,0-1 1,0 0-1,1 0 0,-1-1 1,1 1-1,-1 0 1,1-1-1,0 1 0,0-1 1,0 0-1,1 0 1,-1 0-1,0-1 0,1 1 1,-1-1-1,1 0 1,-1 0-1,1 0 0,4 1 1,-3-1-20,0-1 1,-1 1 0,1-1 0,0 0 0,-1 0-1,1-1 1,0 1 0,-1-1 0,9-2 0,-10 1 22,0 1 1,0-1-1,-1 0 1,1 0 0,0 0-1,-1 0 1,0 0-1,1-1 1,-1 1 0,0-1-1,0 1 1,0-1-1,-1 0 1,3-5 0,4-10-54,0 0 0,-2 0 1,0-1-1,-1 0 0,-1 0 1,2-26-1,0-117 82,-6 147 23,0-9-113,1 8 158,-1 1 0,-1-1 0,-3-20 0,3 33-135,1 0 0,-1-1 0,0 1 0,0 0 0,-1 0 0,1-1 0,0 1 1,-1 0-1,0 1 0,0-1 0,0 0 0,0 0 0,0 1 0,-1-1 0,1 1 0,-1 0 0,1 0 0,-1 0 0,0 0 0,-4-2 1,-9 1-2322</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9.841"/>
    </inkml:context>
    <inkml:brush xml:id="br0">
      <inkml:brushProperty name="width" value="0.1" units="cm"/>
      <inkml:brushProperty name="height" value="0.1" units="cm"/>
      <inkml:brushProperty name="color" value="#E71224"/>
    </inkml:brush>
  </inkml:definitions>
  <inkml:trace contextRef="#ctx0" brushRef="#br0">370 0 3552,'0'0'2153,"0"0"-845,0 0-415,0 0-219,0 0-143,0 0-121,0 0-129,-15 29-57,-49 100 9,44-85 27,2 1 1,-13 49-1,11-31 35,-57 189 733,47-157-703,-26 74 434,45-140-470,7-16-24,0-1 1,-1 0-1,-9 16 1,24-28 2674,41 1-2967,-37 0 44,1-1-1,-1-1 1,1 0-1,-1-1 1,0-1-1,0 0 1,21-8-1,62-34 24,140-91 1,-85 45-18,96-52-26,-256 143-6211,-40-1 1256,17 1-790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20.193"/>
    </inkml:context>
    <inkml:brush xml:id="br0">
      <inkml:brushProperty name="width" value="0.1" units="cm"/>
      <inkml:brushProperty name="height" value="0.1" units="cm"/>
      <inkml:brushProperty name="color" value="#E71224"/>
    </inkml:brush>
  </inkml:definitions>
  <inkml:trace contextRef="#ctx0" brushRef="#br0">542 0 4849,'0'0'1496,"0"0"-680,0 0-304,0 0 488,0 0 313,0 0-65,-115 311-296,73-219-272,-1 8-200,-4 1-232,5 0-168,-5-1-80,5 1 0,-1 8-1072,-4 25-856,5-33-257,10-17-1423</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22.842"/>
    </inkml:context>
    <inkml:brush xml:id="br0">
      <inkml:brushProperty name="width" value="0.1" units="cm"/>
      <inkml:brushProperty name="height" value="0.1" units="cm"/>
      <inkml:brushProperty name="color" value="#E71224"/>
    </inkml:brush>
  </inkml:definitions>
  <inkml:trace contextRef="#ctx0" brushRef="#br0">169 160 7673,'0'0'2142,"0"0"-359,0 0-147,0 0-326,0 0-1274,0 0 0,0 0 0,1 0 0,-1 0-1,0 0 1,0 0 0,0 0 0,0-1 0,0 1 0,0 0 0,0 0-1,0 0 1,1 0 0,-1 0 0,0 0 0,0 0 0,0 0 0,0 0-1,0 0 1,0 0 0,0 0 0,1 0 0,-1 0 0,0 0 0,0 0-1,0 0 1,0 0 0,0 0 0,0 0 0,0 1 0,1-1 0,-1 0-1,0 0 1,0 0 0,0 0 0,0 0 0,0 0 0,0 0-1,0 0 1,0 0 0,0 0 0,0 1 0,0-1 0,1 0 0,-1 0-1,0 0 1,0 0 0,0 0 0,0 0 0,0 0 0,0 0 0,0 1-1,0-1 1,0 0 0,0 0 0,0 0 0,0 0 0,0 0 0,0 0-1,0 1 1,0-1 0,0 0 0,-7 19 31,-15 28 0,-1 4-9,-8 33-32,-23 97-1,42-131-62,3 1 1,2 0-1,-1 72 0,7-117 14,1-1 1,1 1-1,-1 0 0,1 0 1,0-1-1,0 1 0,0 0 1,3 5-1,-3-9 17,1 0-1,-1 0 1,0 0-1,1 0 1,-1-1-1,1 1 1,0 0 0,0-1-1,-1 1 1,1-1-1,0 0 1,0 0-1,0 1 1,1-1-1,-1-1 1,0 1 0,0 0-1,0 0 1,1-1-1,-1 1 1,0-1-1,3 0 1,2 1 19,0 0 1,0 0-1,-1-1 0,1 0 0,0 0 1,0-1-1,0 0 0,0 0 1,-1-1-1,1 1 0,0-1 0,-1-1 1,0 1-1,1-1 0,-1-1 1,0 1-1,-1-1 0,1 0 0,-1 0 1,1 0-1,-1-1 0,0 0 1,-1 0-1,1 0 0,3-7 0,13-19 0,-1 0-1,-1-1 0,-3 0 0,0-2 1,-2 0-1,12-45 0,-8 9-89,-3 0 0,8-92 0,-17-36-251,-6 172 173,1 25 89,-1-1 0,0 1 0,0-1 1,0 1-1,0-1 0,0 1 0,-1-1 0,1 1 0,0-1 0,-1 1 0,1-1 0,-1 1 0,1-1 0,-1 1 0,0 0 0,0-1 0,0 1 0,1 0 0,-1 0 0,0-1 0,0 1 0,-2-1 1,0 1-262,1 0 0,-1 0 0,1 1 0,-1-1 0,1 1 0,-1-1 0,1 1 0,-1 0 0,1 0 0,-4 1 0,-2-1-819,-9 0-2210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23.176"/>
    </inkml:context>
    <inkml:brush xml:id="br0">
      <inkml:brushProperty name="width" value="0.1" units="cm"/>
      <inkml:brushProperty name="height" value="0.1" units="cm"/>
      <inkml:brushProperty name="color" value="#E71224"/>
    </inkml:brush>
  </inkml:definitions>
  <inkml:trace contextRef="#ctx0" brushRef="#br0">21 1 7697,'0'0'2345,"0"0"-753,0 0-528,0 0-640,0 0-280,0 0-80,0 67-8,0-34-56,-5 9-672,-6-8-1464,6-9-1681</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23.591"/>
    </inkml:context>
    <inkml:brush xml:id="br0">
      <inkml:brushProperty name="width" value="0.1" units="cm"/>
      <inkml:brushProperty name="height" value="0.1" units="cm"/>
      <inkml:brushProperty name="color" value="#E71224"/>
    </inkml:brush>
  </inkml:definitions>
  <inkml:trace contextRef="#ctx0" brushRef="#br0">159 1 5393,'0'0'1765,"0"0"-665,0 0-334,0 0 5,0 0 95,0 0-45,-15 56-113,-49 182-220,7-30-220,48-155-245,2 0-1,3 1 1,2 61 0,2-113-22,0 1 1,0-1 0,0 0 0,0 0 0,0 1-1,1-1 1,-1 0 0,1 0 0,-1 0 0,1 0-1,0 0 1,0 0 0,0 0 0,0 0 0,0 0-1,0 0 1,0 0 0,1 0 0,1 1 0,0-1 3,-1-1 0,1 0 0,0 1 0,0-1 0,-1 0 0,1-1 1,0 1-1,0 0 0,0-1 0,0 0 0,0 1 0,0-1 1,3-1-1,1 2 12,0-1 0,0-1 0,0 1 0,0-1 0,9-3 0,-13 3-16,0 0-1,0-1 1,0 0 0,0 1 0,0-1-1,0 0 1,-1-1 0,1 1 0,-1 0-1,1-1 1,-1 1 0,3-5 0,7-11-19,0 0 1,-1-2 0,-1 1 0,-1-1-1,0-1 1,9-38 0,-5 6-7,8-88-1,-14-117-77,-7 178-166,0 78 173,0-1 1,0 1-1,0-1 1,-1 1-1,1 0 1,-1-1-1,1 1 1,-1 0-1,0-1 1,1 1-1,-1 0 1,0 0-1,-2-3 1,3 5 2,0 0-1,0 0 1,0-1-1,0 1 1,0 0-1,-1 0 1,1 0-1,0 0 1,0-1-1,0 1 1,0 0-1,0 0 1,0 0-1,0 0 1,0 0-1,-1 0 1,1-1-1,0 1 1,0 0-1,0 0 1,0 0-1,-1 0 1,1 0 0,0 0-1,0 0 1,0 0-1,0 0 1,-1 0-1,1 0 1,0 0-1,0 0 1,0 0-1,0 0 1,-1 0-1,1 0 1,0 0-1,0 0 1,0 0-1,0 0 1,-1 0-1,1 0 1,0 0-1,0 0 1,-1 0-4345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0.846"/>
    </inkml:context>
    <inkml:brush xml:id="br0">
      <inkml:brushProperty name="width" value="0.05" units="cm"/>
      <inkml:brushProperty name="height" value="0.05" units="cm"/>
      <inkml:brushProperty name="color" value="#0000FF"/>
    </inkml:brush>
  </inkml:definitions>
  <inkml:trace contextRef="#ctx0" brushRef="#br0">172 0 7578,'-4'10'4322,"-1"19"-3379,4-20-302,-37 148 1213,15-70-1645,-74 389-341,96-474 124,1-1-1,-1 0 0,1 0 1,0 0-1,0 0 0,-1 0 0,1 0 0,0 0 0,0 0 0,0 0 0,0 0 0,0 0 0,0 0 1,0 0-1,0 0 0,0 0 0,1 0 0,-1 0 0,0 0 0,1 0 0,-1 0 0,1 0 0,-1 0 0,1 0 1,-1-1-1,1 1 0,0 0 0,-1 0 0,1 0 0,0-1 0,1 2 0,30-2-210,-20-2 322,13-2-109,1 0 0,40-14 0,16-13-3091,-9-1-1369</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24.125"/>
    </inkml:context>
    <inkml:brush xml:id="br0">
      <inkml:brushProperty name="width" value="0.1" units="cm"/>
      <inkml:brushProperty name="height" value="0.1" units="cm"/>
      <inkml:brushProperty name="color" value="#E71224"/>
    </inkml:brush>
  </inkml:definitions>
  <inkml:trace contextRef="#ctx0" brushRef="#br0">319 1 5713,'0'0'2416,"0"0"-786,0 0-222,0 0-360,0 0-392,0 0-189,-4 8-219,-165 391 1263,168-396-1505,-93 273 923,80-225-837,3 1 0,2 1 0,-4 76 0,12-90-85,-1 6-53,6 74 0,-3-113 47,-1-1 0,1 1 0,1-1 0,-1 0 0,1 1 0,0-1 0,0 0 0,1 0 1,-1 0-1,1 0 0,0-1 0,0 1 0,1-1 0,0 0 0,-1 1 0,1-2 0,1 1 0,-1 0 0,0-1 0,1 0 0,0 0 0,0 0 0,0-1 0,0 0 0,0 0 0,0 0 1,0 0-1,12 1 0,-6-1-5,1-1 0,-1-1 0,20-2 0,-26 2-4,0-1-1,-1 0 0,1-1 1,-1 1-1,0-1 0,1 0 1,-1 0-1,0 0 0,0 0 1,0-1-1,-1 0 0,7-5 1,1-3 3,0-1 0,-1-1-1,0 1 1,-1-2 0,-1 1 0,0-1 0,-1-1 0,0 1 0,7-26 0,-8 20 49,-1 0 1,-1-1-1,-2 1 0,1-1 1,-2 0-1,-1 0 0,-3-25 1,1 36-48,0 1 1,0-1-1,-1 1 1,0-1-1,-1 1 0,0 0 1,-1 0-1,0 1 1,0-1-1,-10-11 1,7 11-188,0-1 0,0 2 1,-1-1-1,0 1 0,0 1 1,-1 0-1,0 0 1,-15-7-1,13 9-390,0 1 0,0 0 0,-1 1 0,1 1 0,-1 0 0,-17 0 0,-2-2-1072,-5 3-942</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25.589"/>
    </inkml:context>
    <inkml:brush xml:id="br0">
      <inkml:brushProperty name="width" value="0.1" units="cm"/>
      <inkml:brushProperty name="height" value="0.1" units="cm"/>
      <inkml:brushProperty name="color" value="#E71224"/>
    </inkml:brush>
  </inkml:definitions>
  <inkml:trace contextRef="#ctx0" brushRef="#br0">2182 2359 3360,'0'0'2129,"0"0"-788,0 0-167,0 0-53,0 0 89,0 0 141,-16 14-31,2-1-1032,-20 18 944,-51 36 0,62-53-685,1-1 0,-2-1 0,0-1 0,-41 13 0,20-11-127,-83 10 0,34-10-344,-111-1 0,-337-12-524,392 13 285,-1 0-396,-17-13 107,157-1 386,-1 0 0,0-1 0,0 0 0,1-1 0,-1 0 0,1-1 0,0 0 0,0-1 0,-20-12 0,1-2-207,0-1-1,-27-27 1,44 37 229,2-1 0,0 0 0,0-1 0,1 0 0,0 0 1,1-1-1,0-1 0,1 0 0,1 0 0,0 0 0,1-1 0,1 0 0,0 0 0,-5-28 0,5-12 40,1-1 0,10-109 0,4 96 0,3 0 0,36-105-1,-35 126 5,25-69-4,4 1 1,69-130-1,-54 123-4,20-36 19,-62 129-10,2 2 1,2 0 0,29-33 0,-26 37-7,0 2 1,2 0 0,1 2 0,55-34-1,304-164-20,-262 153 34,159-61-1,-165 82 42,2 5-1,1 5 0,238-34 1,-245 59 434,149 7 1,-131 4-96,-102-3-308,27 1 86,1 1 0,80 14 0,-72-3-18,159 37 87,-190-40-230,-2 3 0,0 0 0,0 2 0,49 30 1,-60-30-19,-1 1 1,0 0-1,-1 1 0,-1 1 1,-1 1-1,0 1 1,-2 0-1,0 1 1,-1 1-1,-1 0 1,18 39-1,81 212-60,-33-85 77,-62-139-2,22 95 0,-35-118-10,-2 1 1,0 0-1,-2 28 0,-1-13-12,0-17 8,-1 0 0,-2 0 0,0 0 0,-1-1 0,-13 36 0,-55 112 111,-168 265-6,178-339-45,-5-3-1,-3-3 0,-146 145 1,165-188-168,-2-1 1,-100 66 0,123-96-476,0-2-1,-1-1 1,-62 19-1,70-25 146,-82 24-2661,14-13-911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36.447"/>
    </inkml:context>
    <inkml:brush xml:id="br0">
      <inkml:brushProperty name="width" value="0.1" units="cm"/>
      <inkml:brushProperty name="height" value="0.1" units="cm"/>
      <inkml:brushProperty name="color" value="#E71224"/>
    </inkml:brush>
  </inkml:definitions>
  <inkml:trace contextRef="#ctx0" brushRef="#br0">9 193 2840,'0'0'2556,"0"0"-856,0 0-343,0 0-27,0 0 97,0 0 103,-1-5 61,-3-18-71,1 17 1975,3 6-3457,0 0 0,0 0 0,0 0 0,1 0 0,-1 0 0,0 0 0,0 0 0,0 0 0,0 0 0,1 0-1,-1 0 1,0 0 0,0 0 0,0-1 0,0 1 0,0 0 0,1 0 0,-1 0 0,0 0 0,0 0-1,0 0 1,0 0 0,0-1 0,0 1 0,0 0 0,1 0 0,-1 0 0,0 0 0,0-1 0,0 1 0,0 0-1,0 0 1,0 0 0,0 0 0,0-1 0,0 1 0,0 0 0,0 0 0,0 0 0,0 0 0,0-1-1,0 1 1,0 0 0,0 0 0,0 0 0,0 0 0,0-1 0,-1 1 0,1 0 0,0 0 0,0 0 0,0 0-1,0 0 1,0-1 0,0 1 0,0 0 0,0 0 0,-1 0 0,1 0 0,0 0 0,0 0 0,0 0-1,0 0 1,-1-1 0,1 1 0,0 0 0,0 0 0,145 1-2243,186-3-1430,-295-1 2844,0-1-1,-1-1 0,1-2 1,-1-2-1,-1-1 0,0-2 1,62-30-1,-84 35-7,-1 0 0,19-17 0,-17 14-766,-1 0-2536</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36.805"/>
    </inkml:context>
    <inkml:brush xml:id="br0">
      <inkml:brushProperty name="width" value="0.1" units="cm"/>
      <inkml:brushProperty name="height" value="0.1" units="cm"/>
      <inkml:brushProperty name="color" value="#E71224"/>
    </inkml:brush>
  </inkml:definitions>
  <inkml:trace contextRef="#ctx0" brushRef="#br0">1 394 5193,'0'0'1784,"0"0"-589,0 0-324,0 0-60,0 0 24,5 0-113,-4 0-710,25 1 424,1-2 1,-1 0 0,0-2-1,44-11 1,-3-9-306,-1-3 0,119-66 0,-157 74-743,0 0 0,-1-2 1,-1-1-1,-1-1 0,-1-2 1,-1 0-1,20-28 0,-14 16-2068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37.181"/>
    </inkml:context>
    <inkml:brush xml:id="br0">
      <inkml:brushProperty name="width" value="0.1" units="cm"/>
      <inkml:brushProperty name="height" value="0.1" units="cm"/>
      <inkml:brushProperty name="color" value="#E71224"/>
    </inkml:brush>
  </inkml:definitions>
  <inkml:trace contextRef="#ctx0" brushRef="#br0">0 0 4384,'0'0'2313,"0"0"-1064,0 0-459,0 0-282,0 0-259,0 0-157,12 9 22,42 35 158,60 46 631,-15-29-444,136 96-229,-227-152-233,-1 1-1,-1 0 0,1 0 1,-1 1-1,0 0 0,-1 0 1,0 0-1,0 1 0,0-1 0,-1 1 1,0 0-1,0 1 0,-1-1 1,-1 1-1,1-1 0,1 12 1,-3-4-21,0 0 1,-1 0-1,0 0 1,-1 1 0,-1-1-1,-1 0 1,0 0-1,-1-1 1,-1 1-1,0-1 1,-1 0-1,-1 0 1,-10 16 0,-8 9-179,-2-1 0,-1-1 0,-45 45 0,-82 87-3170,116-132 907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38.050"/>
    </inkml:context>
    <inkml:brush xml:id="br0">
      <inkml:brushProperty name="width" value="0.1" units="cm"/>
      <inkml:brushProperty name="height" value="0.1" units="cm"/>
      <inkml:brushProperty name="color" value="#E71224"/>
    </inkml:brush>
  </inkml:definitions>
  <inkml:trace contextRef="#ctx0" brushRef="#br0">184 17 6081,'0'0'2835,"0"0"-838,0 0-320,0 0-247,0 0-315,0 0-1079,0 0 1,0-1-1,0 1 1,0 0-1,0 0 0,0-1 1,0 1-1,-1 0 1,1 0-1,0-1 0,0 1 1,0 0-1,0 0 1,0-1-1,1 1 1,-1 0-1,0-1 0,0 1 1,0 0-1,0 0 1,0 0-1,0-1 0,0 1 1,0 0-1,1 0 1,-1-1-1,0 1 0,0 0 1,0 0-1,0 0 1,1-1-1,-1 1 0,0 0 1,0 0-1,1 0 1,457 8 603,-411-7-638,-26 0-103,0-1 1,-1 0 0,1-2 0,29-5 0,-42 2 24,5 0 27,-12 5 57,-1 0 10,0 0-6,0 0 23,0 0 77,0 0 12,0 0 32,0 0 12,0 0-40,-8 2-16,4-1-121,0 1 1,0 0-1,0 0 0,0 0 1,1 1-1,-1-1 0,1 1 1,0 0-1,0 0 0,0 0 1,0 0-1,0 1 1,1-1-1,-1 1 0,-2 5 1,-8 10-7,-194 270 412,-197 248 769,392-523-1166,-16 18-31,1 0-1,2 2 1,-32 56 0,55-87 358,-7 18-3145,9-21 2775,0 0-1,0 0 1,0 0-1,0 0 0,1 0 1,-1 1-1,0-1 1,0 0-1,0 0 0,0 0 1,0 0-1,0 0 0,0 0 1,0 0-1,1 0 1,-1 0-1,0 0 0,0 0 1,0 0-1,0 0 1,0 0-1,0 0 0,0 0 1,1 0-1,-1 0 1,0 0-1,0 0 0,0 0 1,0 0-1,0 0 1,0 0-1,0 0 0,1 0 1,-1 0-1,0 0 1,0 0-1,0 0 0,0 0 1,0 0-1,0 0 1,0-1-1,0 1 0,1 0 1,-1 0-1,0 0 0,0 0 1,0 0-1,0 0 1,0 0-1,0 0 0,0-1 1,0 1-1,0 0 1,0 0-1,0 0 0,18-18-1254,59-84-2086,-45 57 1623,25-30-1475</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38.386"/>
    </inkml:context>
    <inkml:brush xml:id="br0">
      <inkml:brushProperty name="width" value="0.1" units="cm"/>
      <inkml:brushProperty name="height" value="0.1" units="cm"/>
      <inkml:brushProperty name="color" value="#E71224"/>
    </inkml:brush>
  </inkml:definitions>
  <inkml:trace contextRef="#ctx0" brushRef="#br0">175 1 4392,'0'0'1489,"0"0"-33,0 0-136,0 0-31,-37 318 79,21-225-88,-5-1-336,0 0-407,5 0-241,-5-16-128,5-9-152,6-17-16,-1-16-112,6-1-1001,5-33-447,0 0-440,0 0-289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38.729"/>
    </inkml:context>
    <inkml:brush xml:id="br0">
      <inkml:brushProperty name="width" value="0.1" units="cm"/>
      <inkml:brushProperty name="height" value="0.1" units="cm"/>
      <inkml:brushProperty name="color" value="#E71224"/>
    </inkml:brush>
  </inkml:definitions>
  <inkml:trace contextRef="#ctx0" brushRef="#br0">1 0 6409,'0'0'1760,"0"0"-880,0 0-303,0 0 399,0 0 0,0 0-288,184 76-424,-68-51-264,-21-17-1328,-11 1-2353</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39.197"/>
    </inkml:context>
    <inkml:brush xml:id="br0">
      <inkml:brushProperty name="width" value="0.1" units="cm"/>
      <inkml:brushProperty name="height" value="0.1" units="cm"/>
      <inkml:brushProperty name="color" value="#E71224"/>
    </inkml:brush>
  </inkml:definitions>
  <inkml:trace contextRef="#ctx0" brushRef="#br0">331 11 3624,'0'0'792,"0"0"-310,0 0-60,0 0-58,0 0 20,0 0 120,1-3 81,2-5 97,-1 10 645,-2 21 1023,-1-6-2703,0 22 1051,-2 0 0,-11 52 1,-27 82 976,20-90-1154,-135 440 1088,66-289-1805,84-221-782,3-12-1307,3-26 64,11-29-194,8-12-952</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39.645"/>
    </inkml:context>
    <inkml:brush xml:id="br0">
      <inkml:brushProperty name="width" value="0.1" units="cm"/>
      <inkml:brushProperty name="height" value="0.1" units="cm"/>
      <inkml:brushProperty name="color" value="#E71224"/>
    </inkml:brush>
  </inkml:definitions>
  <inkml:trace contextRef="#ctx0" brushRef="#br0">27 0 4721,'0'0'2228,"0"0"-758,0 0-226,0 0-142,0 0-408,0 0-138,23 4 140,-4-1-518,-11-3-113,0 1 1,0 0-1,0 1 1,0 0-1,0 0 0,0 0 1,-1 1-1,1 0 1,-1 1-1,0 0 0,0 0 1,0 0-1,0 1 1,-1 0-1,0 0 0,9 10 1,-4-2 77,91 113 486,-89-107-624,-1 1 0,0 0 1,-2 1-1,0 0 0,7 23 0,-15-38-37,0 1-1,-1-1 1,0 1-1,0 0 0,0 0 1,-1 7-1,0-11 4,0-1 0,0 1 0,-1-1 0,1 0 0,-1 1 0,1-1-1,-1 0 1,0 1 0,0-1 0,0 0 0,0 0 0,0 0 0,-1 0 0,1 0 0,-1 0-1,1 0 1,-1 0 0,0-1 0,1 1 0,-4 1 0,-2 2-69,-1-1 1,0 0 0,0-1-1,0 0 1,0 0-1,-1 0 1,-14 2 0,-1-3-477,-37 0 1,59-2 553,-5 0-81,-1-1-1,0 0 0,1 0 0,-1 0 0,0-1 1,1 0-1,-13-6 0,2-1-81,-28-18 1,36 20 177,9 6 16,0 1-1,0-1 1,0 0 0,0 1-1,0-1 1,0 1-1,0-1 1,0 1 0,0 0-1,0-1 1,0 1-1,0 0 1,0 0-1,0 0 1,-1 0 0,1 0-1,0 0 1,0 0-1,0 0 1,0 0 0,0 0-1,0 1 1,0-1-1,0 0 1,-1 1-1,1-1 1,0 1 0,0-1-1,1 1 1,-1 0-1,0-1 1,0 1-1,0 0 1,0 0 0,0-1-1,1 1 1,-1 0-1,0 0 1,1 0 0,-1 0-1,1 0 1,-1 0-1,1 0 1,-1 0-1,1 0 1,0 0 0,-1 2-1,-1 7 96,-1-1-1,1 1 0,1-1 1,-1 14-1,0 10 209,-2 36 470,6 103-1,-1-159-751,1 0 0,1 0 0,0 0 0,1 0 0,0 0 0,1-1 0,0 0 0,1 0-1,9 13 1,-8-14-472,1 0 0,1-1-1,0 0 1,0-1 0,15 12 0,8 4-2604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1.177"/>
    </inkml:context>
    <inkml:brush xml:id="br0">
      <inkml:brushProperty name="width" value="0.05" units="cm"/>
      <inkml:brushProperty name="height" value="0.05" units="cm"/>
      <inkml:brushProperty name="color" value="#0000FF"/>
    </inkml:brush>
  </inkml:definitions>
  <inkml:trace contextRef="#ctx0" brushRef="#br0">1 0 7578,'0'0'3776,"3"0"-2215,0 0-321,3 0-224,10 6-152,3-1-239,10 1-433,9-3-72,7-3-120,5-3-528,1-5-2425,83 2-8105</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0.089"/>
    </inkml:context>
    <inkml:brush xml:id="br0">
      <inkml:brushProperty name="width" value="0.1" units="cm"/>
      <inkml:brushProperty name="height" value="0.1" units="cm"/>
      <inkml:brushProperty name="color" value="#E71224"/>
    </inkml:brush>
  </inkml:definitions>
  <inkml:trace contextRef="#ctx0" brushRef="#br0">1 321 6497,'0'0'1672,"0"0"-503,0 0-258,0 0 259,0 0 49,21 10-199,71 29-302,-84-36-657,0-1 0,1 0 0,-1 0 0,1-1 0,0 0 0,-1 0 0,1-1 0,12-1 0,3 0-4,-17 0-46,0 1 1,0-1 0,0 0 0,0-1-1,0 0 1,-1 0 0,1 0 0,-1-1-1,1 0 1,-1 0 0,0 0-1,0-1 1,0 0 0,0 0 0,-1-1-1,0 0 1,0 0 0,8-9 0,-7 5-56,0 1 1,0-1 0,-1-1-1,0 1 1,-1-1-1,0 1 1,0-1 0,-1 0-1,0-1 1,-1 1 0,2-20-1,-3 19-133,0-1 0,-1 0-1,-1 1 1,0-1 0,0 1 0,-1 0-1,-1-1 1,-4-12 0,6 20 144,-1 0 0,0 0 0,-1 1 0,1-1 0,0 0 0,-1 1 0,0 0 0,0 0 0,0 0 0,0 0 0,0 0 0,-1 1 0,1-1 0,-1 1 0,0 0 0,0 0 0,1 0 0,-1 1 0,-1-1 0,1 1 0,0 0 0,0 0 0,-8-1 0,-7 1 16,1 0 0,-1 1 1,-24 2-1,40-1 40,0 0 0,0 0 0,0 0 0,0 0 0,1 0 0,-1 0 0,0 1 0,1-1 0,-1 1 0,1 0 0,0 0-1,-1 0 1,1 0 0,0 0 0,0 0 0,0 0 0,1 1 0,-3 3 0,-2 5 79,0 0 1,1 1-1,-4 12 0,8-23-92,-8 28 80,1-1 0,1 1 0,2 1 0,1-1 0,-1 57 0,5-79-107,0 1 1,0-1 0,1 1-1,0-1 1,0 1 0,1-1 0,0 0-1,0 0 1,0 0 0,1 0-1,0 0 1,1 0 0,0-1-1,0 1 1,0-1 0,0 0-1,1-1 1,0 1 0,1-1 0,-1 0-1,1 0 1,0 0 0,0-1-1,0 0 1,1 0 0,-1-1-1,1 1 1,0-2 0,0 1 0,0-1-1,0 0 1,1 0 0,-1-1-1,9 1 1,19 1-775,38-3 0,-36 0 47,-27 0 513,1-1-1,0 0 0,-1-1 1,1 0-1,-1-1 0,1 0 1,-1 0-1,0-1 0,0 0 0,0-1 1,-1 0-1,0-1 0,0 0 1,9-8-1,54-45-1980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0.447"/>
    </inkml:context>
    <inkml:brush xml:id="br0">
      <inkml:brushProperty name="width" value="0.1" units="cm"/>
      <inkml:brushProperty name="height" value="0.1" units="cm"/>
      <inkml:brushProperty name="color" value="#E71224"/>
    </inkml:brush>
  </inkml:definitions>
  <inkml:trace contextRef="#ctx0" brushRef="#br0">569 1 3408,'0'0'1410,"0"0"-370,0 0 168,0 0 47,0 0 143,-5 53 128,-17 179-114,14-173-615,-21 80 0,14-74-247,-31 132 693,-41 196-695,80-358-509,1 2 8,-3 0-1,-16 46 1,24-80-43,0-1 0,0 0 0,-1 1 0,1-1 0,0 0 0,-1 0 0,1 0 0,-1 0-1,0-1 1,0 1 0,0 0 0,0-1 0,0 1 0,0-1 0,0 0 0,0 1 0,-1-1 0,1 0 0,0 0 0,-1-1 0,1 1 0,-1 0 0,1-1 0,-1 0 0,-3 1-1,1-1-34,1 0-1,-1-1 0,1 1 0,0-1 0,0 0 1,-1 0-1,1 0 0,0-1 0,0 1 0,0-1 1,0 0-1,1 0 0,-1-1 0,-5-4 0,-1-2-236,1-1-1,0-1 0,0 0 1,1 0-1,1 0 1,0-1-1,1 0 0,0-1 1,-7-21-1,-18-54-2216,-19-96 0,26 51-1110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0.797"/>
    </inkml:context>
    <inkml:brush xml:id="br0">
      <inkml:brushProperty name="width" value="0.1" units="cm"/>
      <inkml:brushProperty name="height" value="0.1" units="cm"/>
      <inkml:brushProperty name="color" value="#E71224"/>
    </inkml:brush>
  </inkml:definitions>
  <inkml:trace contextRef="#ctx0" brushRef="#br0">0 9 5393,'0'0'2464,"0"0"-1344,0 0 161,0 0-137,0 0-448,37-8-224,-10 33-80,9 17-224,22 33-168,-10-7-1352,-1-10-2297</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1.493"/>
    </inkml:context>
    <inkml:brush xml:id="br0">
      <inkml:brushProperty name="width" value="0.1" units="cm"/>
      <inkml:brushProperty name="height" value="0.1" units="cm"/>
      <inkml:brushProperty name="color" value="#E71224"/>
    </inkml:brush>
  </inkml:definitions>
  <inkml:trace contextRef="#ctx0" brushRef="#br0">1 998 7161,'0'0'2694,"0"0"-1148,0 0-326,0 0 56,0 0-170,31 16-346,103 47-332,-122-58-370,1 0-1,23 6 1,-1-9 40,-19-3-65,-3 1 25,-6 1-94,1-1 1,-1-1-1,1 1 1,-1-1-1,10-3 1,-15 4 1,0-1 0,0 0 0,0 0 0,-1 0 0,1 0 0,0 0 0,-1 0 0,1 0 0,0-1 0,-1 1 0,1-1 0,-1 1 0,0-1 0,0 1 0,0-1 0,1 0 0,-1 0 0,-1 0 0,1 1 0,0-1 0,0 0 0,-1 0 0,1-3 0,1-10-515,0 0-1,-1 0 0,-1 0 1,-2-27-1,1 27 193,0 10 291,1 0 0,-1 1 0,0-1 0,0 1-1,-1-1 1,0 1 0,1-1 0,-1 1-1,-1 0 1,1 0 0,-1 0 0,1 0 0,-1 1-1,0-1 1,-1 1 0,1-1 0,-1 1 0,1 0-1,-1 0 1,0 1 0,0-1 0,0 1 0,0 0-1,0 0 1,-1 0 0,1 0 0,-1 1 0,-5-1-1,3 0 85,0 1-1,0 0 1,-1 0-1,-14 1 0,19 0 23,-1 0-1,1 1 0,-1-1 1,1 1-1,-1 0 0,1 0 1,-1 0-1,1 0 1,0 1-1,0 0 0,-1-1 1,-3 4-1,0 2 127,0 1 1,0 0-1,1 1 0,0-1 1,0 1-1,1 0 0,-6 14 1,-1 7 417,-11 39 1,16-34-345,1-1-1,2 1 1,0 67-1,4-96-217,0-1 0,0 1 0,1 0 0,-1 0 0,1-1 0,1 1 0,-1-1 0,1 1 0,0-1 0,0 0 0,1 1 0,-1-1 0,1 0 0,1 0 0,-1-1 0,0 1 0,1-1 0,0 0 0,0 0 0,0 0 0,1 0 0,-1-1 0,1 1 0,0-1 0,0-1 0,0 1 0,0-1 0,11 4 0,2-2-42,-1 0 0,0-1 0,1-1 0,0-1 0,-1-1 0,25-2 0,7 1-418,-37 2 302,-1-2 0,1 0-1,0 0 1,-1-1 0,1 0 0,-1-1-1,1 0 1,-1-1 0,0 0-1,-1-1 1,1 0 0,14-9 0,11-13-112,-1-1 1,-1-1-1,-2-2 1,-1-1-1,-1-2 1,-2 0-1,45-73 1,-72 104 375,1 1 0,-1-1 0,1 0 0,-1 1 0,0-1 0,0 0 0,0 0 1,1-3-1,-6 8 1361,-3 17-1127,-7 19-235,-3 7 45,2 1 1,2 0-1,-7 50 1,16-64-128,-2 37 14,6-68-54,0 0 1,0 0-1,0 0 1,0 0-1,0 0 1,0 0 0,0 0-1,1 0 1,-1 0-1,0 0 1,1 0-1,-1-1 1,1 1-1,-1 0 1,1 0-1,-1 0 1,1 0 0,-1-1-1,1 1 1,0 0-1,0-1 1,-1 1-1,1 0 1,0-1-1,0 1 1,0-1 0,-1 1-1,1-1 1,2 1-1,1 0 32,1 0-1,-1 0 1,1-1-1,-1 0 1,8 0-1,-2-1 3,1 1 4,2 1-27,0-1 0,-1 0 1,1-2-1,0 1 0,0-1 0,-1-1 0,19-6 0,-2-7-140,-1 0 1,-1-2 0,0-1 0,35-34 0,-1-4-302,-3-2 0,-2-2 0,68-99 0,-41 37-128,69-141 1,-108 180 882,-4-1 1,-3-3 0,43-157 0,-74 202 2231,-6 41-2105,0 2-184,-2 1-256,0 1-1,0-1 1,1 0-1,-1 1 1,0 0-1,1-1 1,-1 1-1,1 0 1,-1 0-1,1-1 1,0 1-1,-2 3 1,3-5-17,-14 27 36,-19 45 1,16-31 18,-27 64 184,5 2-1,-38 163 1,53-154-127,4 0-1,-5 171 1,24-254-104,0 13-478,5 59 1,-3-95 249,0-1 0,1 0 0,0 0 0,6 14 0,-7-19 129,1-1 1,-1 0-1,1-1 0,0 1 0,0 0 1,0 0-1,0-1 0,0 1 0,0-1 1,1 0-1,-1 1 0,1-1 0,0 0 0,-1 0 1,1-1-1,4 3 0,4-2-344,-1 0 0,1 0 1,-1-1-1,1 0 0,-1-1 0,16-1 0,2 1-984,29 0-1789</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1.844"/>
    </inkml:context>
    <inkml:brush xml:id="br0">
      <inkml:brushProperty name="width" value="0.1" units="cm"/>
      <inkml:brushProperty name="height" value="0.1" units="cm"/>
      <inkml:brushProperty name="color" value="#E71224"/>
    </inkml:brush>
  </inkml:definitions>
  <inkml:trace contextRef="#ctx0" brushRef="#br0">1 0 5777,'0'0'2848,"0"0"-2031,0 0-233,0 0 128,0 0 768,131 67 112,-46-25-511,15 9-617,10-9-168,11 8-152,0-8-144,32 16-1809,-22-16-2071,-36 0-721</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2.192"/>
    </inkml:context>
    <inkml:brush xml:id="br0">
      <inkml:brushProperty name="width" value="0.1" units="cm"/>
      <inkml:brushProperty name="height" value="0.1" units="cm"/>
      <inkml:brushProperty name="color" value="#E71224"/>
    </inkml:brush>
  </inkml:definitions>
  <inkml:trace contextRef="#ctx0" brushRef="#br0">32 0 9305,'0'0'4545,"0"0"-3232,0 0-457,0 0-288,0 0-560,0 0-8,0 0-2104,0 0-1833,-31 101-1792</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2.776"/>
    </inkml:context>
    <inkml:brush xml:id="br0">
      <inkml:brushProperty name="width" value="0.1" units="cm"/>
      <inkml:brushProperty name="height" value="0.1" units="cm"/>
      <inkml:brushProperty name="color" value="#E71224"/>
    </inkml:brush>
  </inkml:definitions>
  <inkml:trace contextRef="#ctx0" brushRef="#br0">511 0 6513,'0'0'3521,"0"0"-2881,0 0-480,0 0 408,-163 193 48,105-109-64,6 0-272,-1 0-184,11 8-88,0-25-8,10 9 0,1-18-664,10-24-304,5 8-360,16-34-121,0-8-351,0 0 256</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3.130"/>
    </inkml:context>
    <inkml:brush xml:id="br0">
      <inkml:brushProperty name="width" value="0.1" units="cm"/>
      <inkml:brushProperty name="height" value="0.1" units="cm"/>
      <inkml:brushProperty name="color" value="#E71224"/>
    </inkml:brush>
  </inkml:definitions>
  <inkml:trace contextRef="#ctx0" brushRef="#br0">95 1 4905,'0'0'1720,"0"0"-920,0 0-368,0 0 384,0 0 233,0 0-33,0 0-232,-48 335-56,38-242-88,-1-10-104,6 10-272,0-9-96,0-9-160,5-8-8,0-17-288,-6-8-1200,6-8-720,-5-26-817</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4.180"/>
    </inkml:context>
    <inkml:brush xml:id="br0">
      <inkml:brushProperty name="width" value="0.1" units="cm"/>
      <inkml:brushProperty name="height" value="0.1" units="cm"/>
      <inkml:brushProperty name="color" value="#E71224"/>
    </inkml:brush>
  </inkml:definitions>
  <inkml:trace contextRef="#ctx0" brushRef="#br0">1 487 5057,'0'0'1725,"0"0"-821,0 0-366,0 0-73,0 0-117,0 0-118,33 4-102,111 13-117,-107-14-165,43-2-1,-48-1-137,-17-1 2,0 0 0,-1-1 0,1 0 1,-1-1-1,0-1 0,1 0 0,-2-1 0,22-10 0,-25 10 141,-1-1-1,1 0 0,-1 0 0,0-1 1,0 0-1,-1 0 0,0-1 0,0 0 0,-1 0 1,0-1-1,-1 0 0,7-11 0,-12 16 217,1 1-1,0-1 0,-1 0 0,0 0 1,0-1-1,1-5 0,-1-12 4345,-3 37-4133,0 0 1,0 0-1,-2 0 1,0-1-1,-7 17 1,-5 21 256,8-24-390,1 1-1,2 0 1,1 0-1,1 1 1,1-1-1,4 47 1,-1-75-139,-1 1 0,0-1 1,1 0-1,-1 0 0,1 0 0,-1 1 0,1-1 0,-1 0 1,1 0-1,0 0 0,0 0 0,-1 0 0,1 0 1,0 0-1,0 0 0,0-1 0,0 1 0,0 0 1,0-1-1,0 1 0,1 0 0,-1-1 0,0 1 0,0-1 1,0 0-1,1 1 0,1-1 0,5 2 25,-1-2 0,1 1-1,12-1 1,-10 0-8,3 0-62,-1 0 0,0-1 0,0 0-1,0-1 1,0 0 0,0-1 0,0 0 0,0-1 0,-1 0 0,0-1 0,0 0 0,0-1 0,14-10 0,18-16-886,71-70 0,-81 71 458,-9 9 283,-1-1 1,-1-1-1,-2 0 1,0-2-1,17-30 1,-21 23 461,-15 30 64,-1 3 39,0 0-115,0 0-135,0 0-125,-1 0 1,1 0-1,0 0 0,-1 0 0,1 0 1,0 0-1,0 0 0,-1 0 0,1 0 1,0 1-1,-1-1 0,1 0 0,0 0 1,0 0-1,-1 0 0,1 1 1,0-1-1,0 0 0,0 0 0,-1 0 1,1 1-1,0-1 0,0 0 0,0 0 1,0 1-1,-1-1 0,1 0 0,0 1 1,0-1-1,-14 27 384,1 1 1,2 0-1,0 0 1,-12 59-1,17-57-315,2 2 0,0-1 1,3 0-1,1 33 0,0-60-65,1 0-1,-1 0 1,1 0 0,0 0-1,0 0 1,0 0 0,0 0-1,1-1 1,-1 1-1,1 0 1,0-1 0,0 1-1,1-1 1,-1 0 0,1 0-1,-1 0 1,1 0 0,0 0-1,4 2 1,-2-1 2,0-2 0,0 1 1,1 0-1,-1-1 0,1 0 0,0 0 1,0-1-1,0 0 0,-1 0 0,1 0 1,0-1-1,7 0 0,27 1-7,40 0-264,-70-2 183,0 0 1,-1 0-1,1-1 1,-1-1-1,1 1 1,8-5-1,-4 0-61,-1-1-1,0 0 1,0 0-1,-1-1 0,19-20 1,-11 9-150,-1-1 0,20-28 0,-23 25 105,0 0 0,23-51 0,-33 61 178,-1-1-1,0 0 0,-1 1 1,-1-1-1,0-1 0,-1 1 1,0-20-1,-2-47 732,0 80-699,0 1 0,-1-1 0,1 0 1,0 1-1,-1-1 0,1 1 0,-1-1 0,1 1 1,-1-1-1,0 1 0,1 0 0,-1-1 1,0 1-1,0 0 0,0 0 0,0-1 0,0 1 1,-1 0-1,1 0 0,0 0 0,0 0 1,-1 0-1,1 1 0,0-1 0,-1 0 1,1 1-1,-1-1 0,1 1 0,-1-1 0,1 1 1,-3-1-1,-2 0 19,1 1-1,-1-1 1,1 1 0,-1 0 0,1 0-1,-1 1 1,1 0 0,-8 1 0,12-1-37,0-1 0,-1 1 1,1-1-1,0 1 1,0 0-1,-1 0 0,1-1 1,0 1-1,0 0 0,0 0 1,0 0-1,0 0 1,0 0-1,0 1 0,1-1 1,-1 0-1,0 0 1,1 1-1,-2 1 0,-6 30 115,6-21-92,-1 2 3,1 1 0,1-1 0,0 1 0,3 27 0,-1-39-21,0 0 0,0 0 0,0 0 1,0-1-1,0 1 0,0-1 0,1 1 0,0-1 0,-1 1 0,1-1 1,0 0-1,0 0 0,0 0 0,0 0 0,0 0 0,1 0 0,-1-1 1,1 1-1,-1-1 0,1 1 0,-1-1 0,1 0 0,0 0 0,4 1 1,6 2 43,0-1 0,1 0 1,26 1-1,-3-1-113,0-3-1,42-4 1,-61 2-97,0-1-1,0 0 0,0-2 1,-1 0-1,0-1 1,24-12-1,3-5-480,-2-2 0,70-54 0,-93 64 548,0-2 0,-1 0 0,-2-1 0,1-1 0,-2 0 0,-1-1 0,20-36 1,-29 44 408,0 0 0,-1-1 0,0 0 0,-1 0 0,0 0 0,-1 0 0,-1-1 1,0-15-1,-1 27 373,-1 3-667,-1 0 0,1 0 0,-1 0-1,1 0 1,0 0 0,0 1 0,0-1-1,0 0 1,0 1 0,0-1 0,0 0-1,0 1 1,0-1 0,1 1 0,-1-1-1,1 1 1,-1 0 0,0 2 0,-2 6 35,-132 405 2709,118-356-2370,-7 22 90,-73 261 744,24 4-1848,69-324 139,1-8-659,1 1-1,0 16 0,2-27-1385,4-4-11,13 0-444</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4.547"/>
    </inkml:context>
    <inkml:brush xml:id="br0">
      <inkml:brushProperty name="width" value="0.1" units="cm"/>
      <inkml:brushProperty name="height" value="0.1" units="cm"/>
      <inkml:brushProperty name="color" value="#E71224"/>
    </inkml:brush>
  </inkml:definitions>
  <inkml:trace contextRef="#ctx0" brushRef="#br0">0 1 4080,'0'0'2749,"0"0"-1478,0 0-591,0 0-91,0 0 163,0 0-46,25 22-271,78 74-247,-97-90-181,1 1 1,-1-1-1,0 1 0,-1 0 0,1 1 1,-2-1-1,1 1 0,-1 0 1,0 0-1,3 9 0,0 2-6,3 6 2,10 35 0,-17-52-3,-1 1 1,-1 0 0,0 0 0,0-1-1,-1 1 1,0 0 0,0 0 0,-3 12-1,2-18 9,0 0-1,0 0 1,0 0 0,0-1-1,-1 1 1,1 0-1,-1-1 1,0 1-1,0-1 1,0 0-1,0 0 1,0 0-1,0 0 1,-1 0-1,1 0 1,-1 0 0,1-1-1,-1 1 1,0-1-1,0 0 1,1 0-1,-5 2 1,-8 1-137,0-1 0,1 0 1,-21 1-1,19-2-240,-35-1-2711,38-1-71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1.725"/>
    </inkml:context>
    <inkml:brush xml:id="br0">
      <inkml:brushProperty name="width" value="0.05" units="cm"/>
      <inkml:brushProperty name="height" value="0.05" units="cm"/>
      <inkml:brushProperty name="color" value="#0000FF"/>
    </inkml:brush>
  </inkml:definitions>
  <inkml:trace contextRef="#ctx0" brushRef="#br0">118 0 848,'25'14'9274,"16"-10"-6397,-36-4-2914,0 0 0,-1 0 0,1 1 0,0-1 0,-1 1 0,1 0 0,0 0 0,-1 1 0,8 3 0,-11-5 0,-1 0 0,0 1-1,1-1 1,-1 1-1,0-1 1,0 1 0,1-1-1,-1 0 1,0 1 0,0-1-1,0 1 1,0-1-1,0 1 1,0-1 0,0 1-1,0-1 1,0 1 0,0-1-1,0 1 1,0-1-1,0 1 1,0-1 0,0 1-1,0-1 1,0 1 0,0-1-1,-1 0 1,1 1-1,0-1 1,0 1 0,-1-1-1,1 1 1,0-1 0,-1 0-1,1 1 1,0-1-1,-1 0 1,1 1 0,0-1-1,-1 0 1,1 0 0,-1 1-1,1-1 1,-1 0-1,-23 18-830,21-17 668,-22 16-142,-52 25-1,83-44 637,0 1 0,1-1 0,-1 1 0,0 0 0,0 0-1,1 1 1,-1 0 0,0 0 0,0 1 0,1-1 0,-1 1 0,0 1 0,0-1 0,7 3 0,-10-3-263,0 0 1,1 1 0,-1-1 0,0 0 0,0 1 0,0 0-1,0 0 1,0 0 0,-1 0 0,1 0 0,-1 1 0,1-1 0,-1 1-1,0 0 1,0-1 0,0 1 0,0 0 0,0 0 0,-1 0-1,1 1 1,-1-1 0,0 0 0,0 1 0,0-1 0,0 0-1,-1 1 1,1-1 0,-1 1 0,0 4 0,-1-1-38,0 0-1,0 0 1,-1 0 0,0-1 0,0 1-1,0 0 1,-1-1 0,0 1 0,-1-1-1,1 0 1,-1 0 0,0 0 0,0-1-1,-1 0 1,0 1 0,0-1 0,0-1-1,-10 8 1,9-8-230,-1 0 0,1-1 0,-1 0 0,1 0 0,-1 0 1,0-1-1,0 0 0,0 0 0,0-1 0,0 0 0,-13 0 0,16-1 43,1 0 0,0 0-1,0 0 1,0-1 0,0 1 0,0-1 0,0 0 0,1 0-1,-1 0 1,0-1 0,-4-1 0,-51-43-3480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4.931"/>
    </inkml:context>
    <inkml:brush xml:id="br0">
      <inkml:brushProperty name="width" value="0.1" units="cm"/>
      <inkml:brushProperty name="height" value="0.1" units="cm"/>
      <inkml:brushProperty name="color" value="#E71224"/>
    </inkml:brush>
  </inkml:definitions>
  <inkml:trace contextRef="#ctx0" brushRef="#br0">0 527 5009,'0'0'2503,"0"0"-1207,0 0-365,0 0-59,0 0-208,9-1-169,0 0-441,-1-1 0,0 1 0,1-2 0,-1 1 0,0-1 0,-1 0 0,1-1 0,0 0 0,-1 0 0,0 0 0,8-7 0,19-25 10,-1-1 0,50-76 0,-44 58-99,-12 17-62,-1-2 0,-2 0 0,26-61 0,-38 78 1110,-21 56-590,-4 5-64,-55 177 1665,57-172-1746,1 0 1,3 0 0,-2 50-1,9-87-270,-3 50-45,7 64 0,-4-117-62,0-1-1,0 1 1,1 0 0,0 0 0,-1-1 0,1 1 0,0-1-1,0 1 1,0 0 0,1-1 0,-1 0 0,0 1 0,1-1-1,0 0 1,0 0 0,-1 0 0,1 0 0,0 0 0,1 0-1,-1 0 1,0-1 0,0 1 0,1-1 0,-1 0 0,1 1-1,-1-1 1,1 0 0,3 0 0,4 1-767,1-1 0,0 0 1,0 0-1,0-1 0,19-3 0,-23 2 196,40-6-5059</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5.297"/>
    </inkml:context>
    <inkml:brush xml:id="br0">
      <inkml:brushProperty name="width" value="0.1" units="cm"/>
      <inkml:brushProperty name="height" value="0.1" units="cm"/>
      <inkml:brushProperty name="color" value="#E71224"/>
    </inkml:brush>
  </inkml:definitions>
  <inkml:trace contextRef="#ctx0" brushRef="#br0">1 1 5217,'0'0'4024,"0"0"-2511,0 0-329,0 0 8,0 0-496,0 0-383,0 0-201,110 0-112,-41 0-184,41 16-1217,-20-7-1159,-6-9-1017</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5.666"/>
    </inkml:context>
    <inkml:brush xml:id="br0">
      <inkml:brushProperty name="width" value="0.1" units="cm"/>
      <inkml:brushProperty name="height" value="0.1" units="cm"/>
      <inkml:brushProperty name="color" value="#E71224"/>
    </inkml:brush>
  </inkml:definitions>
  <inkml:trace contextRef="#ctx0" brushRef="#br0">274 1 5281,'0'0'1840,"0"0"-224,0 0-79,0 0 119,-105 293-384,78-209-7,1 8-593,0-8-336,5 0-192,0-8-120,0-9-24,5-9-288,10 1-1569,1-25-991,5-9-873</inkml:trace>
  <inkml:trace contextRef="#ctx0" brushRef="#br0" timeOffset="1">121 554 5513,'0'0'3032,"0"0"-1511,0 0 23,0 0-304,0 0-352,0 0 9,0 0-113,100-8 16,-47 8-32,0 0-424,4 0-96,1 0-248,5 0-56,1 0-1272,-12 0-833,17-9-823,-22-16-569,-5 9-3728</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6.058"/>
    </inkml:context>
    <inkml:brush xml:id="br0">
      <inkml:brushProperty name="width" value="0.1" units="cm"/>
      <inkml:brushProperty name="height" value="0.1" units="cm"/>
      <inkml:brushProperty name="color" value="#E71224"/>
    </inkml:brush>
  </inkml:definitions>
  <inkml:trace contextRef="#ctx0" brushRef="#br0">364 1 5457,'0'0'1896,"0"0"-328,0 0 401,0 0-233,0 0-400,-174 343-319,132-259-433,11 0-272,-6 0-152,5-8-144,11-1-16,0 0-864,16 1-1521,5-9-1184,0-25-591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6.465"/>
    </inkml:context>
    <inkml:brush xml:id="br0">
      <inkml:brushProperty name="width" value="0.1" units="cm"/>
      <inkml:brushProperty name="height" value="0.1" units="cm"/>
      <inkml:brushProperty name="color" value="#E71224"/>
    </inkml:brush>
  </inkml:definitions>
  <inkml:trace contextRef="#ctx0" brushRef="#br0">74 235 4753,'0'0'2407,"0"0"-1087,0 0-367,0 0-41,0 0-56,11 0-124,33 2-232,-43-2-475,0 0 0,1 0 0,-1 1 1,0-1-1,1 1 0,-1-1 0,0 1 0,0-1 1,1 1-1,-1 0 0,0 0 0,0 0 0,0-1 1,0 1-1,0 0 0,0 0 0,0 0 0,0 0 1,-1 1-1,1-1 0,0 0 0,-1 0 0,1 0 1,0 1-1,-1-1 0,0 0 0,1 3 1,0 2 115,0 0 1,0 0-1,-1 0 1,0 10-1,0-8 64,0 14-31,1-12-59,-1 0 0,0 0 0,-1 0 0,0 0 0,-4 14 0,4-22-80,1 1 0,-2-1 0,1 1 0,0-1 0,0 1 0,-1-1 0,1 0-1,-1 1 1,0-1 0,0 0 0,0 0 0,0 0 0,0-1 0,0 1 0,0 0 0,-1-1 0,1 1 0,-1-1 0,1 0 0,-1 0 0,1 0 0,-1 0-1,0 0 1,-3 0 0,-38 2 333,42-3-357,-1 0 0,1 0 1,0 0-1,-1-1 1,1 1-1,0-1 0,0 1 1,-1-1-1,1 0 0,0 0 1,0 0-1,0 0 1,0 0-1,0 0 0,-3-3 1,3 0-12,0 1 0,0-1 0,0 0 1,0 0-1,1 0 0,0-1 0,0 1 0,0 0 1,0-6-1,-2-43-544,3 44 314,1 0-1,1-1 0,-1 1 0,1 0 0,1 1 1,0-1-1,0 0 0,1 1 0,9-16 1,5-4-914,29-35 1,-25 34 356,22-31-1559,-2 1-1275</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47.630"/>
    </inkml:context>
    <inkml:brush xml:id="br0">
      <inkml:brushProperty name="width" value="0.1" units="cm"/>
      <inkml:brushProperty name="height" value="0.1" units="cm"/>
      <inkml:brushProperty name="color" value="#E71224"/>
    </inkml:brush>
  </inkml:definitions>
  <inkml:trace contextRef="#ctx0" brushRef="#br0">26 1 6249,'0'0'1785,"0"0"-683,0 0-235,0 0-29,0 0-86,0 0-146,0 0-276,15 21-174,45 68-67,-58-85-78,1 0 0,-1 0 0,0 0 0,-1 0 0,1 0 0,-1 0 0,1 0 0,-1 0 0,-1 1 0,1-1 0,-1 1 1,1-1-1,-1 0 0,0 1 0,-2 6 0,1 8 32,-15 341 726,6-266-696,4 1 0,8 127 0,0-205-39,0-1 1,1 1-1,1-1 0,0 0 1,10 22-1,-11-31-14,0 0 0,0 0-1,1 0 1,0-1 0,1 0 0,-1 1-1,1-1 1,0-1 0,1 1 0,-1-1-1,1 0 1,0 0 0,0 0 0,9 4-1,-10-8-41,1 1-1,-1-1 1,0 0-1,1 0 1,0-1-1,-1 1 1,1-1-1,-1-1 1,8 0-1,9 0-248,-18 1 188,0 0 0,0 0 0,0-1 0,1 1 1,-1-1-1,0 0 0,-1 0 0,1 0 1,0-1-1,7-3 0,-9 4 26,0-1 1,-1 1-1,1-1 0,0 1 0,-1-1 1,1 0-1,-1 0 0,0 0 1,1 0-1,-1 0 0,0 0 0,0 0 1,0 0-1,-1 0 0,1 0 1,0-1-1,-1 1 0,0 0 1,1-1-1,-1 1 0,0 0 0,0-3 1,0-5-106,1-16-948,-1 26 1077,0-1 1,-1 1-1,1-1 1,0 1-1,0-1 1,0 0-1,0 1 1,0-1 0,-1 1-1,1-1 1,0 1-1,0-1 1,-1 1-1,1-1 1,0 1 0,-1-1-1,1 1 1,-1-1-1,1 1 1,-1 0-1,1-1 1,-1 1 0,1 0-1,-1-1 1,1 1-1,-1 0 1,1 0-1,-1-1 1,1 1 0,-1 0-1,1 0 1,-1 0-1,-1 0 1,-3 0-16,3-1 36,0 1-1,0 0 1,-1 0 0,1 0 0,0 0 0,0 1 0,-1-1 0,1 0 0,0 1 0,0 0 0,0-1 0,-1 1 0,1 0 0,0 0 0,0 0 0,0 0 0,1 1 0,-1-1 0,0 0 0,0 1 0,1-1 0,-1 1 0,-2 3 0,-4 10 43,0 0 0,1 0 0,1 1 0,1 0 0,-7 31 0,6-24 79,-4 16 246,3 1 0,-4 64 0,7 84 816,4-172-1083,0 528 1003,0-532-1093,1-7-5,-1-1-1,1 1 1,-1-1-1,-1 0 0,1 1 1,0-1-1,-1 1 1,0-1-1,0 0 1,-1 1-1,1-1 1,-1 0-1,0 0 1,0 0-1,0 0 1,-4 5-1,-6 0-308,0-1 1,0 0-1,-1-1 0,0 0 1,0-1-1,-17 5 0,17-6-188,-50 20-2880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0.523"/>
    </inkml:context>
    <inkml:brush xml:id="br0">
      <inkml:brushProperty name="width" value="0.1" units="cm"/>
      <inkml:brushProperty name="height" value="0.1" units="cm"/>
      <inkml:brushProperty name="color" value="#E71224"/>
    </inkml:brush>
  </inkml:definitions>
  <inkml:trace contextRef="#ctx0" brushRef="#br0">106 0 6025,'0'0'2735,"0"0"-722,0 0 136,0 0 116,0 0-51,0 0-370,0 0-694,0 3-562,1 229 529,-9 389 813,-25-297-1671,15-165-226,4-33-44,-15 193-2417,24-234-2114,5-72 1756,0-13 2662,0-18-2614,0-37 316,0-18-960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0.927"/>
    </inkml:context>
    <inkml:brush xml:id="br0">
      <inkml:brushProperty name="width" value="0.1" units="cm"/>
      <inkml:brushProperty name="height" value="0.1" units="cm"/>
      <inkml:brushProperty name="color" value="#E71224"/>
    </inkml:brush>
  </inkml:definitions>
  <inkml:trace contextRef="#ctx0" brushRef="#br0">80 9 6001,'0'0'2891,"0"0"-896,0 0-186,0 0-214,0 0-322,0 0-243,-1-1-442,1 1-583,0 0 0,0 0 0,0-1 0,0 1 0,0 0 0,0 0 0,0 0 0,0-1 0,0 1 0,0 0 0,0 0 0,0 0 0,0 0 0,0-1 0,0 1 0,0 0 0,0 0 0,0 0 0,0-1 0,0 1 0,0 0 1,0 0-1,0 0 0,0 0 0,0-1 0,1 1 0,-1 0 0,0 0 0,0 0 0,0 0 0,0 0 0,0-1 0,0 1 0,1 0 0,-1 0 0,0 0 0,0 0 0,0 0 0,0 0 0,1 0 0,-1 0 0,0 0 0,0-1 0,0 1 0,1 0 0,-1 0 0,0 0 1,0 0-1,0 0 0,0 0 0,1 0 0,-1 1 0,13-2-57,-11 1 62,24-1-28,0 1 0,0 2 0,0 0 0,0 2 0,0 1-1,26 8 1,-24-3 4,-2 2-1,0 0 0,0 2 0,-1 0 0,-1 2 0,0 1 1,42 39-1,-60-50-38,0 0 0,-1 0 0,0 1 0,0 0 0,-1 0 0,0 0 0,0 0 0,0 1 0,-1-1 0,0 1 0,3 13 0,-4-4-27,0 1 0,-1-1 0,0 0 0,-4 30 0,1-33 75,-1 1 1,0-1-1,-1 1 1,-1-1-1,0-1 1,-1 1-1,-1-1 1,0 0-1,-1 0 1,0-1 0,0 0-1,-16 16 1,-14 12 80,-86 71 0,96-90-289,0 0-1,-2-2 1,0-1-1,-2-2 1,0 0-1,0-3 1,-67 19-1,95-31-53,1 0 0,-1 0 0,0 0 0,0-1 0,0 0 0,-5 0 0,8 0 172,0 0-1,1-1 1,-1 1-1,0 0 1,0-1-1,1 1 1,-1 0-1,1-1 1,-1 1 0,0-1-1,1 1 1,-1-1-1,1 1 1,-1-1-1,1 1 1,-1-1-1,1 1 1,-1-1-1,1 0 1,0 1-1,-1-1 1,1 0-1,0 1 1,0-1 0,-1 0-1,1 0 1,0 1-1,0-1 1,0 0-1,0 0 1,0 1-1,0-1 1,0 0-1,0 0 1,0-30-2934</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1.260"/>
    </inkml:context>
    <inkml:brush xml:id="br0">
      <inkml:brushProperty name="width" value="0.1" units="cm"/>
      <inkml:brushProperty name="height" value="0.1" units="cm"/>
      <inkml:brushProperty name="color" value="#E71224"/>
    </inkml:brush>
  </inkml:definitions>
  <inkml:trace contextRef="#ctx0" brushRef="#br0">232 0 6209,'0'0'1765,"0"0"-555,0 0-120,-16 53 147,-3 11-780,-71 273 1870,-4 223-256,82-254-1880,12-268-172,0-20-16,0 0-1,2 1 0,0-1 0,8 30 1,-7-38-93,1 0 0,0-1 0,1 1 0,-1-1 1,2 1-1,-1-2 0,1 1 0,1 0 0,11 11 1,-14-16-60,1 0 0,0 0 1,0 0-1,0-1 1,0 0-1,0 0 0,1 0 1,-1 0-1,1-1 0,0 0 1,10 2-1,-4-2-261,0-1 1,0 0-1,0-1 1,20-1-1,-21 0-8,0-1 1,0 0-1,0 0 0,0-1 1,-1 0-1,16-7 0,-11 2-764,0-1 0,25-21 0,-25 18 330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1.613"/>
    </inkml:context>
    <inkml:brush xml:id="br0">
      <inkml:brushProperty name="width" value="0.1" units="cm"/>
      <inkml:brushProperty name="height" value="0.1" units="cm"/>
      <inkml:brushProperty name="color" value="#E71224"/>
    </inkml:brush>
  </inkml:definitions>
  <inkml:trace contextRef="#ctx0" brushRef="#br0">1 185 5657,'0'0'3128,"0"0"-1951,0 0-177,0 0-232,0 0 400,0 0 321,0 0-561,0 0-552,210-34-80,-147 18-168,11-10-8,-6 1-112,1-8-8,-11 7-656,-16 10-1153,-21 7-615,-16 9-817,-5 0-1032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2.059"/>
    </inkml:context>
    <inkml:brush xml:id="br0">
      <inkml:brushProperty name="width" value="0.05" units="cm"/>
      <inkml:brushProperty name="height" value="0.05" units="cm"/>
      <inkml:brushProperty name="color" value="#0000FF"/>
    </inkml:brush>
  </inkml:definitions>
  <inkml:trace contextRef="#ctx0" brushRef="#br0">0-1 8474,'0'0'4033,"0"-3"-1969,0 6-256,3-1-543,-3 7-545,0 0-288,0-4-352,4-2 16,-4-3-96,0-3-408,0 3-1176,0 0-3033</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1.941"/>
    </inkml:context>
    <inkml:brush xml:id="br0">
      <inkml:brushProperty name="width" value="0.1" units="cm"/>
      <inkml:brushProperty name="height" value="0.1" units="cm"/>
      <inkml:brushProperty name="color" value="#E71224"/>
    </inkml:brush>
  </inkml:definitions>
  <inkml:trace contextRef="#ctx0" brushRef="#br0">206 0 2216,'0'0'3934,"0"0"-2138,0 0-590,-11 53-69,-33 178-139,-17 149 2130,-13 93-1547,72-460-1551,-3 9 47,1 1 0,0 29-1,4-49-40,2-3 42,31 0-30,61-2 342,-83 1-353,0-1-1,-1 0 1,1 0-1,-1-1 1,1-1 0,17-8-1,112-61-1264,-128 66 517,-1-2-1,0 1 0,0-2 0,-1 1 0,0-1 1,-1-1-1,0 0 0,-1 0 0,11-20 0,4-11-3494</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2.275"/>
    </inkml:context>
    <inkml:brush xml:id="br0">
      <inkml:brushProperty name="width" value="0.1" units="cm"/>
      <inkml:brushProperty name="height" value="0.1" units="cm"/>
      <inkml:brushProperty name="color" value="#E71224"/>
    </inkml:brush>
  </inkml:definitions>
  <inkml:trace contextRef="#ctx0" brushRef="#br0">0 378 6153,'0'0'2752,"0"0"-1871,0 0-297,0 0-240,0 0 24,0 0 40,153-84-224,-90 42-184,0 0-32,32-33-1328,-16 8-849,-11 0-4976</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2.624"/>
    </inkml:context>
    <inkml:brush xml:id="br0">
      <inkml:brushProperty name="width" value="0.1" units="cm"/>
      <inkml:brushProperty name="height" value="0.1" units="cm"/>
      <inkml:brushProperty name="color" value="#E71224"/>
    </inkml:brush>
  </inkml:definitions>
  <inkml:trace contextRef="#ctx0" brushRef="#br0">206 0 5985,'0'0'2448,"0"0"-1129,0 0-608,0 0-188,0 0 404,0 59 465,0-36-1235,-16 429 1833,-66 300-269,8-99-1060,41 1-4794,33-650 3983,2 36-2124,-2-39 2058,0 1 1,1 0-1,-1 0 1,1-1-1,-1 1 0,1 0 1,0-1-1,-1 1 1,1-1-1,0 1 1,0-1-1,0 1 0,1-1 1,-1 1-1,2 0 1,-3-1-36,1-1 1,0 1 0,0-1-1,0 1 1,0-1-1,0 0 1,0 1 0,0-1-1,0 0 1,0 0 0,-1 0-1,1 1 1,0-1-1,2-1 1</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2.958"/>
    </inkml:context>
    <inkml:brush xml:id="br0">
      <inkml:brushProperty name="width" value="0.1" units="cm"/>
      <inkml:brushProperty name="height" value="0.1" units="cm"/>
      <inkml:brushProperty name="color" value="#E71224"/>
    </inkml:brush>
  </inkml:definitions>
  <inkml:trace contextRef="#ctx0" brushRef="#br0">185 1 6745,'0'0'1912,"0"0"-767,0 0 399,0 0-96,0 0 9,-32 369-313,11-260-448,0 8-248,0 0-304,0 1-144,0-17 80,5-1-80,6-24 0,-1-9-1144,1-25-897,10-17-423,0-25-577,0 0-432</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3.292"/>
    </inkml:context>
    <inkml:brush xml:id="br0">
      <inkml:brushProperty name="width" value="0.1" units="cm"/>
      <inkml:brushProperty name="height" value="0.1" units="cm"/>
      <inkml:brushProperty name="color" value="#E71224"/>
    </inkml:brush>
  </inkml:definitions>
  <inkml:trace contextRef="#ctx0" brushRef="#br0">1 395 1416,'0'0'5160,"0"0"-2648,0 0-887,0 0-237,0 0-152,0 0-182,0 0-343,9-4-413,15-6-262,75-35 336,56-28-177,-53 29-267,-50 20-365,61-32-2144,-94 45 1749,0-1 0,-1 0 0,27-24 0,-7-3-1104,-5 11-552</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3.644"/>
    </inkml:context>
    <inkml:brush xml:id="br0">
      <inkml:brushProperty name="width" value="0.1" units="cm"/>
      <inkml:brushProperty name="height" value="0.1" units="cm"/>
      <inkml:brushProperty name="color" value="#E71224"/>
    </inkml:brush>
  </inkml:definitions>
  <inkml:trace contextRef="#ctx0" brushRef="#br0">163 0 4681,'0'0'2443,"0"0"-1115,0 0-443,0 0-144,0 0-62,0 15-23,0 7-314,-22 511 4635,-53-35-3783,47-319-996,-9 191-2547,36-269-4032,1-74 2628</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3.973"/>
    </inkml:context>
    <inkml:brush xml:id="br0">
      <inkml:brushProperty name="width" value="0.1" units="cm"/>
      <inkml:brushProperty name="height" value="0.1" units="cm"/>
      <inkml:brushProperty name="color" value="#E71224"/>
    </inkml:brush>
  </inkml:definitions>
  <inkml:trace contextRef="#ctx0" brushRef="#br0">27 252 5097,'0'0'1464,"0"0"-285,0 0-206,0 0-127,0 0-55,0 0-148,-2 4-287,-1 6-211,1-1 0,0 1 0,0 0 0,1 0 0,0 19 0,4 55 90,-2-79-229,0-1 0,0 0 0,1 1 0,-1-1 0,1 0 1,0 0-1,0 0 0,0 0 0,1 0 0,-1-1 0,1 1 0,0-1 0,0 0 0,0 0 0,0 0 1,1 0-1,-1 0 0,1 0 0,0-1 0,0 0 0,0 0 0,0 0 0,0 0 0,0-1 0,0 0 0,0 1 1,8 0-1,0-1-33,-9-1 25,-1 1 0,1-1 0,0 0-1,-1 0 1,1 0 0,0 0 0,-1 0-1,1 0 1,0-1 0,-1 1-1,1-1 1,0 0 0,-1 0 0,1 0-1,3-2 1,1-5 1,-1 0 0,0-1 1,-1 0-1,0 0 0,0 0 0,-1 0 0,0-1 1,0 0-1,-1 0 0,-1 0 0,3-18 0,-1-12 95,-1-69-1,-3 81 15,0 21-111,-1 0 0,0 1 0,0-1 0,0 0 0,-1 1 0,0-1 0,0 1 0,-1 0 0,0 0 0,0 0 0,0 0 0,-1 0 0,0 0 0,0 1 0,0 0 0,-1 0 0,0 0 0,0 1 0,0-1 0,-9-5 0,-2 0-703,0 0-1,-1 1 1,-1 1-1,1 1 1,-1 0-1,-22-4 0,28 9-2026</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36.035"/>
    </inkml:context>
    <inkml:brush xml:id="br0">
      <inkml:brushProperty name="width" value="0.1" units="cm"/>
      <inkml:brushProperty name="height" value="0.1" units="cm"/>
      <inkml:brushProperty name="color" value="#E71224"/>
    </inkml:brush>
  </inkml:definitions>
  <inkml:trace contextRef="#ctx0" brushRef="#br0">0 134 4841,'0'0'3724,"0"0"-1760,0 0-651,0 0-163,0 0-91,0 0-30,0 0-222,0 0-294,12 0 86,128 1-488,176-3-181,-279 0-619,1-3-1,50-11 1,-66 10-145,0 0 1,0-1-1,-1-2 0,0 0 1,19-12-1,-34 17 172,0 0 0,0 0 1,0-1-1,4-5 0,9-15-4943</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36.384"/>
    </inkml:context>
    <inkml:brush xml:id="br0">
      <inkml:brushProperty name="width" value="0.1" units="cm"/>
      <inkml:brushProperty name="height" value="0.1" units="cm"/>
      <inkml:brushProperty name="color" value="#E71224"/>
    </inkml:brush>
  </inkml:definitions>
  <inkml:trace contextRef="#ctx0" brushRef="#br0">0 9 6057,'0'0'2768,"0"0"-1879,0 0-145,0 0 32,0 0-112,0 0 8,0 0-408,222 0-264,-101 0-264,-11 0-1704,-5-8-1993</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38.201"/>
    </inkml:context>
    <inkml:brush xml:id="br0">
      <inkml:brushProperty name="width" value="0.1" units="cm"/>
      <inkml:brushProperty name="height" value="0.1" units="cm"/>
      <inkml:brushProperty name="color" value="#E71224"/>
    </inkml:brush>
  </inkml:definitions>
  <inkml:trace contextRef="#ctx0" brushRef="#br0">0 1393 5105,'0'0'1537,"0"0"-342,0 0-210,0 0-94,0 0-1,0 0-44,0 0-120,0 0-47,0 0 31,0 0-178,0 0-233,0 0-143,1 1-29,5-6-129,16-27 10,-1 0 0,-2-1 0,23-55 0,70-181-341,-25 57-265,-55 138 358,103-219-875,-92 206 795,-19 36-108,52-80 0,-23 46 353,-52 84 82,-1 1 8,0 0 17,0 0-44,0 0-78,0 0-83,0 0-52,-16 2-74,10 3 291,-1 1 0,1-1 1,0 1-1,1 0 0,0 0 0,0 1 0,0 0 1,1 0-1,-6 12 0,-11 14-2,7-12 8,-1-1 0,-1-1 0,0 0 0,-2-1 0,0 0 0,-1-2 0,-27 19 0,42-33 2,1-1 0,-1 1 0,1-1 0,-1 1 0,0-1 0,-5 0 0,-19 7 1,23-6 1,0-1 0,0 1 1,0-1-1,0 0 0,-6 0 0,7-1-1,0 0 1,-1 1-1,1 0 1,-1 0-1,1 0 1,-6 3-1,-6-3 6,16-1-20,0 0 0,0 0 0,0 0 0,0 0 0,0 1 1,1-1-1,-1 0 0,0 0 0,0 0 0,0 0 0,0 0 1,0 0-1,0 1 0,1-1 0,-1 0 0,0 0 0,0 0 1,0 0-1,0 1 0,0-1 0,0 0 0,0 0 0,0 0 1,0 0-1,0 1 0,0-1 0,0 0 0,0 0 0,0 0 1,0 0-1,0 1 0,0-1 0,0 0 0,0 0 0,0 0 0,0 0 1,0 1-1,-1-1 0,1 0 0,0 0 0,0 0 0,0 0 1,0 0-1,0 1 0,0-1 0,0 0 0,-1 0 0,1 0 1,0 0-1,0 0 0,0 0 0,0 0 0,-1 0 0,1 1 1,0-1-1,0 0 0,0 0 0,0 0 0,-1 0 0,1 0 1,0 0-1,0 0 0,0 0 0,0 0 0,-1 0 0,1 0 0,9 7-297,54 20 290,-17-11 25,60 29 0,-37-14 40,-38-17-8,-13-5 17,0-1 1,1-1 0,19 4 0,-6-1 225,-31-10-102,-1 0 122,0 0 95,0-162 635,0-79-3927,0 166 291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2.384"/>
    </inkml:context>
    <inkml:brush xml:id="br0">
      <inkml:brushProperty name="width" value="0.05" units="cm"/>
      <inkml:brushProperty name="height" value="0.05" units="cm"/>
      <inkml:brushProperty name="color" value="#0000FF"/>
    </inkml:brush>
  </inkml:definitions>
  <inkml:trace contextRef="#ctx0" brushRef="#br0">0 20 7226,'0'0'4889,"0"0"-3705,4-3-704,-4 0-480,0 3-120,3-14-1977</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8.031"/>
    </inkml:context>
    <inkml:brush xml:id="br0">
      <inkml:brushProperty name="width" value="0.1" units="cm"/>
      <inkml:brushProperty name="height" value="0.1" units="cm"/>
      <inkml:brushProperty name="color" value="#E71224"/>
    </inkml:brush>
  </inkml:definitions>
  <inkml:trace contextRef="#ctx0" brushRef="#br0">132 143 5185,'0'0'2680,"0"0"-1096,0 0-266,0 0-334,0 0-357,3 0-288,28 1-205,-13 0-116,0-1 0,0-1-1,31-4 1,62-33 33,-4 4-41,-63 19-16,-1 2-1,2 1 1,46-5 0,-61 14-97,45-3-953,-74 18 646,-2-4 401,0-1 0,0 1 0,0-1 0,-1 1 1,-1-1-1,1 0 0,-1 0 0,-7 13 1,-40 59 46,23-38-1,-165 259 186,-203 338 355,352-558-1650,-34 88 0,75-163 523,1 0 0,0-1 0,-1 1-1,2 0 1,-1 0 0,0 8 0,1-10-2825</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8.385"/>
    </inkml:context>
    <inkml:brush xml:id="br0">
      <inkml:brushProperty name="width" value="0.1" units="cm"/>
      <inkml:brushProperty name="height" value="0.1" units="cm"/>
      <inkml:brushProperty name="color" value="#E71224"/>
    </inkml:brush>
  </inkml:definitions>
  <inkml:trace contextRef="#ctx0" brushRef="#br0">0 0 4392,'0'0'1609,"0"0"-481,0 0 8,0 0-248,0 0 9,6 319-281,-6-235-256,0 0-168,0 0-120,5-9-64,-5-8-8,5 1-160,-5-10-584,0-7-481,0-18-447,0-16-1289</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8.721"/>
    </inkml:context>
    <inkml:brush xml:id="br0">
      <inkml:brushProperty name="width" value="0.1" units="cm"/>
      <inkml:brushProperty name="height" value="0.1" units="cm"/>
      <inkml:brushProperty name="color" value="#E71224"/>
    </inkml:brush>
  </inkml:definitions>
  <inkml:trace contextRef="#ctx0" brushRef="#br0">1 1 4841,'0'0'2800,"0"0"-2080,0 0-224,0 0-72,0 0 193,0 0-105,115 0-328,-83 0-184,21 17-56,-17-9-1040,1-8-1713</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9.267"/>
    </inkml:context>
    <inkml:brush xml:id="br0">
      <inkml:brushProperty name="width" value="0.1" units="cm"/>
      <inkml:brushProperty name="height" value="0.1" units="cm"/>
      <inkml:brushProperty name="color" value="#E71224"/>
    </inkml:brush>
  </inkml:definitions>
  <inkml:trace contextRef="#ctx0" brushRef="#br0">342 1 4801,'0'0'2187,"0"0"-918,0 0-345,0 0-55,0 0-197,0 0-243,0 0-215,-1 9 11,0-6-194,-1 8 121,0 0 1,-1 0-1,0 0 1,-1 0-1,-7 14 0,-36 67 195,32-68-659,15-23-119,0-1-57,3 0-2,18 0 188,-1 1 252,0-1-1,0-2 1,34-5 0,-35 3 21,1 2 1,0 0-1,23 1 0,-42 1 25,0 0 0,-1 1-1,1-1 1,0 0-1,-1 0 1,1 0 0,0 0-1,-1 1 1,1-1-1,0 0 1,-1 1-1,1-1 1,0 0 0,-1 1-1,1-1 1,-1 1-1,1-1 1,-1 1 0,1-1-1,-1 1 1,0 0-1,1-1 1,-1 1 0,1-1-1,-1 1 1,0 0-1,0-1 1,1 1 0,-1 0-1,0-1 1,0 2-1,2 28-63,-2-21 51,0 6 10,0-3 24,1 1 1,-2 0 0,0-1-1,0 1 1,-1 0 0,-1-1-1,0 0 1,-6 14 0,-16 26 180,-2-1 1,-2-1-1,-56 71 1,-131 125-1296,200-230 41,0 0 0,-34 24 0,22-21-1734</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9.882"/>
    </inkml:context>
    <inkml:brush xml:id="br0">
      <inkml:brushProperty name="width" value="0.1" units="cm"/>
      <inkml:brushProperty name="height" value="0.1" units="cm"/>
      <inkml:brushProperty name="color" value="#E71224"/>
    </inkml:brush>
  </inkml:definitions>
  <inkml:trace contextRef="#ctx0" brushRef="#br0">64 2 5465,'0'0'1429,"0"0"-409,0 0-304,0 0-201,5 0-242,1-1-222,-2 1-42,-1-1 1,0 1-1,1 0 1,-1 0-1,0 0 1,0 1-1,1-1 0,-1 1 1,5 1-1,9 4 1,-1-1-1,2-1 1,-1 0-1,0-2 1,22 1-1,97-3-694,-62-1 90,-12 1-173,-62 1 763,0 1 0,0 0 1,-1 0-1,1-1 1,-1 1-1,1-1 0,-1 1 1,0 0-1,1-1 1,-3 2-1,-39 58 671,-59 64 1,-9 12-110,11 7-294,97-141-269,1 1 0,0-1 1,0 0-1,0 1 0,0-1 0,1 0 0,-1 1 1,1 3-1,-1-5-11,1-1 1,0 0-1,0 1 0,0-1 1,0 0-1,0 1 1,0-1-1,1 0 0,-1 1 1,0-1-1,1 0 1,-1 1-1,1-1 0,-1 0 1,1 0-1,-1 0 0,1 1 1,0-1-1,0 0 1,0 0-1,0 0 0,1 2 1,8-2-68,-1 1 0,1-1 1,-1 0-1,1-1 0,18-2 0,-4 1-28,-6 0 50,-1-1 0,0-1 0,0-1 0,0 0 0,-1-1 0,22-10 0,-23 9 34,1 0 0,0 1 0,0 0 0,0 1 0,1 1 1,20-1-1,-36 4 27,0 0 1,-1 0-1,1 0 1,0 0-1,-1 0 0,1 0 1,0 1-1,-1-1 1,1 0-1,0 0 1,-1 0-1,1 1 1,-1-1-1,1 0 1,0 1-1,-1-1 1,1 0-1,-1 1 1,1-1-1,-1 1 1,1-1-1,-1 1 1,0-1-1,1 1 0,-1-1 1,1 1-1,-1 0 1,0-1-1,0 1 1,1 0-1,0 24 123,-1-15-66,-2 22 153,-1-1 0,-1 1 0,-1-1 1,-2 0-1,-2-1 0,0 0 0,-17 36 0,-42 83 182,-104 169-1,146-274-855,-2-1 0,-2-2 0,-2 0 0,-39 38 1,21-32-2038</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0.232"/>
    </inkml:context>
    <inkml:brush xml:id="br0">
      <inkml:brushProperty name="width" value="0.1" units="cm"/>
      <inkml:brushProperty name="height" value="0.1" units="cm"/>
      <inkml:brushProperty name="color" value="#E71224"/>
    </inkml:brush>
  </inkml:definitions>
  <inkml:trace contextRef="#ctx0" brushRef="#br0">1 0 5321,'0'0'1296,"0"0"-600,0 0-80,0 0-160,0 0-248,0 0-96,0 0-104,0 0-8,163 93-528,-126-93-1392</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0.579"/>
    </inkml:context>
    <inkml:brush xml:id="br0">
      <inkml:brushProperty name="width" value="0.1" units="cm"/>
      <inkml:brushProperty name="height" value="0.1" units="cm"/>
      <inkml:brushProperty name="color" value="#E71224"/>
    </inkml:brush>
  </inkml:definitions>
  <inkml:trace contextRef="#ctx0" brushRef="#br0">142 1 4112,'0'0'2534,"0"0"-1372,0 0-445,0 0 301,0 0 72,0 0-318,-14 51-376,-46 166-228,50-180-149,-21 45 0,26-70-17,0 0 1,1 0-1,-3 16 1,4-11-378,1 1 0,1 32 0,1-50 368,0 1-25,0-1 0,1 1-1,-1-1 1,0 1 0,0-1 0,1 1 0,-1-1 0,0 1 0,0-1 0,1 1 0,-1-1 0,1 0 0,-1 1 0,0-1-1,1 0 1,-1 1 0,1-1 0,-1 0 0,1 0 0,-1 1 0,1-1 0,-1 0 0,1 0 0,-1 0 0,1 0 0,-1 0-1,1 0 1,-1 0 0,1 0 0,-1 0 0,2 0 0,23 0-309,-15 0 199,3-1 24,-1 0 0,0-1 0,1 0 0,-1-1-1,0 0 1,0-1 0,21-9 0,77-50-318,-56 30 376,-11 11 104,0 0 0,52-16 0,-80 34 95,-1 1 0,1 0 0,-1 2 0,1-1 0,0 2 0,22 1 0,-1 0 301,-35-1-424,0 0 0,0 0 0,0 1 0,0-1 0,1 1 0,-1-1 0,0 1 0,0-1 0,0 1 1,0-1-1,0 1 0,0 0 0,0 0 0,0-1 0,-1 1 0,1 0 0,0 0 0,0 0 0,-1 0 0,1 0 0,0 0 0,-1 0 0,1 0 0,-1 0 0,0 0 0,1 1 0,-1-1 0,0 0 0,0 0 0,1 0 0,-1 2 0,2 45 382,-2-38-277,0 38 355,1 31 418,-14 114 0,-19-13-270,-88 283-1,107-422-923,-25 53 0,32-81-245,0-1 0,-2 0 0,1 0 1,-2 0-1,1-1 0,-2 0 0,1 0 0,-13 9 0,-10 0-3325</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0.931"/>
    </inkml:context>
    <inkml:brush xml:id="br0">
      <inkml:brushProperty name="width" value="0.1" units="cm"/>
      <inkml:brushProperty name="height" value="0.1" units="cm"/>
      <inkml:brushProperty name="color" value="#E71224"/>
    </inkml:brush>
  </inkml:definitions>
  <inkml:trace contextRef="#ctx0" brushRef="#br0">1 50 4088,'0'0'2145,"0"0"-1089,0 0-557,0 0-241,0 0-15,0 0 36,22-5-3,70-18-20,-89 23-237,0-1 1,0 0-1,0 1 0,0-1 1,0 1-1,0 0 0,0 0 1,0 0-1,0 0 0,0 1 1,0-1-1,5 3 0,-6-3-9,-1 1 0,0 0 0,0 0 0,0 0 0,1 1 0,-1-1-1,0 0 1,0 0 0,-1 0 0,1 1 0,0-1 0,0 1 0,-1-1 0,2 2-1,2 5 27,3 7 35,0-1-1,-1 1 0,0 1 1,-1-1-1,-1 1 0,-1-1 1,0 1-1,-1 0 1,-1 0-1,0 1 0,-1-1 1,-4 31-1,3-40-46,-1 0 1,0-1-1,0 1 0,-1-1 1,0 1-1,0-1 0,-1 0 0,1 0 1,-1 0-1,0-1 0,-1 1 1,1-1-1,-9 7 0,10-9-16,0 0 0,0-1 0,0 1 0,-1-1-1,1 0 1,-1 0 0,1 0 0,-1 0 0,0-1 0,0 1-1,0-1 1,1 0 0,-1 0 0,0-1 0,-1 1-1,1-1 1,0 0 0,0 0 0,0 0 0,0 0 0,0-1-1,0 1 1,-6-3 0,9 2-14,-1 1 0,1-1 0,0 0 0,0 0 0,0 0 0,0 0 0,0 0 0,0 0 0,0 0 0,0 0 0,0 0 0,0-1 0,0 1 0,1 0 0,-1 0 0,0-1 0,0-1 0,-3-12-154,0 0-1,1-1 1,0 1 0,2-1-1,-1 1 1,2-1 0,1-17 0,0 6-173,-1 27 333,3-109-1979,15 7-1289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1.280"/>
    </inkml:context>
    <inkml:brush xml:id="br0">
      <inkml:brushProperty name="width" value="0.1" units="cm"/>
      <inkml:brushProperty name="height" value="0.1" units="cm"/>
      <inkml:brushProperty name="color" value="#E71224"/>
    </inkml:brush>
  </inkml:definitions>
  <inkml:trace contextRef="#ctx0" brushRef="#br0">53 0 5921,'0'0'1776,"0"0"-1064,0 0 529,0 0 215,16 286-312,-11-186 0,-5 1-391,0 0-329,0-9-264,0 0-144,0-16-8,-5-18-8,0 1-833,-17-25-1039,1-9-536,0-25-985</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11.630"/>
    </inkml:context>
    <inkml:brush xml:id="br0">
      <inkml:brushProperty name="width" value="0.1" units="cm"/>
      <inkml:brushProperty name="height" value="0.1" units="cm"/>
      <inkml:brushProperty name="color" value="#E71224"/>
    </inkml:brush>
  </inkml:definitions>
  <inkml:trace contextRef="#ctx0" brushRef="#br0">1 294 5537,'0'0'1608,"0"0"-376,0 0-39,0 0-369,0 0-360,0 0-208,0 0-120,0 268-136,0-234-400,0-17-800,0-1-881,16-16-3312</inkml:trace>
  <inkml:trace contextRef="#ctx0" brushRef="#br0" timeOffset="1">1043 0 6857,'0'0'1832,"0"0"89,0 0-217,0 0-536,0 0-399,0 0-329,21 344-144,-21-235-296,-47 51-985,5-26-1895,-6-17-2649</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3.044"/>
    </inkml:context>
    <inkml:brush xml:id="br0">
      <inkml:brushProperty name="width" value="0.05" units="cm"/>
      <inkml:brushProperty name="height" value="0.05" units="cm"/>
      <inkml:brushProperty name="color" value="#0000FF"/>
    </inkml:brush>
  </inkml:definitions>
  <inkml:trace contextRef="#ctx0" brushRef="#br0">537 0 7642,'1'1'10013,"-3"12"-9076,-30 42-341,-2-2 1,-42 50-1,69-94-570,-158 199-608,52-74-3352,69-91 138,-21 4-1722</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46.292"/>
    </inkml:context>
    <inkml:brush xml:id="br0">
      <inkml:brushProperty name="width" value="0.1" units="cm"/>
      <inkml:brushProperty name="height" value="0.1" units="cm"/>
      <inkml:brushProperty name="color" value="#E71224"/>
    </inkml:brush>
  </inkml:definitions>
  <inkml:trace contextRef="#ctx0" brushRef="#br0">0 0 6041,'0'0'1604,"0"0"-581,0 0-383,0 0-213,0 0-33,6 0 154,-3 0-496,0 0 0,1 0 0,-1 1 0,0-1 0,0 0 0,0 1 0,0 0 0,0 0 0,0 0 0,0 0 0,0 1 0,0-1 0,-1 1 0,1-1 0,-1 1 0,4 2 0,7 7 129,1-2 1,0 1-1,25 11 1,-8-4-79,2-2-28,0-1 0,0-2 0,46 11 0,-47-13-44,38 7 11,1-2-1,1-4 1,85 3 0,222-11 26,-206-5-39,-134 3-45,-21 0-42,0-1 0,-1 0-1,1-1 1,0-1-1,-1-1 1,1 0-1,21-8 1,-39 11 19,0 0 1,1-1-1,-1 1 0,1 0 1,-1-1-1,1 1 1,-1 0-1,0-1 0,1 1 1,-1 0-1,0-1 0,1 1 1,-1-1-1,0 1 1,0-1-1,1 1 0,-1-1 1,0 1-1,0-1 0,0 1 1,0-1-1,0 1 1,0-1-1,0 1 0,0-1 1,0 1-1,0-1 0,0 1 1,0-1-1,0 1 0,0-1 1,0 1-1,0-1 1,0 1-1,-1-1 0,1 1 1,0-1-1,0 1 0,-1-1 1,1 1-1,0 0 1,-1-1-1,1 1 0,0-1 1,-1 1-1,1 0 0,-1-1 1,1 1-1,-1 0 1,-20-19-1925,-9 2-892</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46.741"/>
    </inkml:context>
    <inkml:brush xml:id="br0">
      <inkml:brushProperty name="width" value="0.1" units="cm"/>
      <inkml:brushProperty name="height" value="0.1" units="cm"/>
      <inkml:brushProperty name="color" value="#E71224"/>
    </inkml:brush>
  </inkml:definitions>
  <inkml:trace contextRef="#ctx0" brushRef="#br0">1 34 3992,'0'0'1357,"0"0"-462,0 0-377,0 0-208,0 0-134,0 0-38,0 9 193,0-4-286,0-1-1,0 0 1,0 0-1,0 0 1,1 0 0,0 0-1,0 0 1,0 0-1,1 0 1,-1 0 0,1 0-1,0 0 1,0-1-1,0 1 1,0-1 0,1 1-1,-1-1 1,1 0-1,6 5 1,-1-1 83,0-1 0,1-1 0,0 1 1,0-2-1,0 1 0,0-1 0,1-1 0,18 6 0,7-2 357,42 3 0,-53-7-335,277 6 875,-210-10-937,-69 0-75,1 0 0,-1-2-1,0-1 1,-1-1 0,1 0-1,-1-2 1,36-16 0,-55 23-53,1-1-1,-1 0 1,0-1 0,0 1 0,0 0 0,0-1 0,0 1 0,0-1 0,0 1 0,0-1 0,0 0-1,-1 0 1,1 0 0,-1 0 0,1 0 0,-1 0 0,0-1 0,0 1 0,0 0 0,0 0 0,0-1-1,-1 1 1,1-1 0,-1 1 0,1-1 0,-1-3 0,0 1-247,-1 0-1,0 1 1,0-1 0,0 0-1,0 1 1,-1-1 0,0 1-1,0-1 1,0 1 0,-1 0 0,1 0-1,-1 0 1,-3-4 0,-19-24-3769</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47.126"/>
    </inkml:context>
    <inkml:brush xml:id="br0">
      <inkml:brushProperty name="width" value="0.1" units="cm"/>
      <inkml:brushProperty name="height" value="0.1" units="cm"/>
      <inkml:brushProperty name="color" value="#E71224"/>
    </inkml:brush>
  </inkml:definitions>
  <inkml:trace contextRef="#ctx0" brushRef="#br0">1 0 5465,'0'0'2327,"0"0"-1159,0 0-439,0 0-175,0 0-192,0 0-117,1 0-126,7 6-67,55 74 468,-33-45-281,2-2 0,1-1-1,2-1 1,43 29 0,31 7-13,121 54-1,-136-74-190,-79-40-27,-1 1 0,1 1 1,-2 0-1,1 1 1,22 23-1,-33-30-20,1 1 0,-2 0 0,1-1 0,0 1 0,-1 1 0,0-1 0,0 0 0,0 0 0,0 1-1,-1-1 1,2 7 0,-3-7-23,1 0 0,-1-1 0,-1 1 0,1 0 0,0-1-1,-1 1 1,0 0 0,0-1 0,0 1 0,0-1 0,0 1-1,-1-1 1,1 0 0,-1 1 0,0-1 0,-4 5 0,-9 9-162,-1 1-1,0-2 1,-1 0 0,-24 16 0,-77 48-1411,19-19-538,12-2-1515</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48.242"/>
    </inkml:context>
    <inkml:brush xml:id="br0">
      <inkml:brushProperty name="width" value="0.1" units="cm"/>
      <inkml:brushProperty name="height" value="0.1" units="cm"/>
      <inkml:brushProperty name="color" value="#E71224"/>
    </inkml:brush>
  </inkml:definitions>
  <inkml:trace contextRef="#ctx0" brushRef="#br0">0 34 7585,'0'0'2009,"0"0"-1265,0 0-384,0 0 384,263 0-80,-84 0 104,58 0-360,21 0-16,-16-16-248,-58-1-40,-58 17-104,-41 0-224,-22 0-888,11 0-936,-11 0-265,-21 0-2616</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48.612"/>
    </inkml:context>
    <inkml:brush xml:id="br0">
      <inkml:brushProperty name="width" value="0.1" units="cm"/>
      <inkml:brushProperty name="height" value="0.1" units="cm"/>
      <inkml:brushProperty name="color" value="#E71224"/>
    </inkml:brush>
  </inkml:definitions>
  <inkml:trace contextRef="#ctx0" brushRef="#br0">1 202 4993,'0'0'2944,"0"0"-2000,0 0 33,168 0 95,-94 0-256,15 0-96,22 0-272,31-17-208,37-16-152,42-9-88,16 0-1016,-64 8-928,-36 1-1465</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9.636"/>
    </inkml:context>
    <inkml:brush xml:id="br0">
      <inkml:brushProperty name="width" value="0.1" units="cm"/>
      <inkml:brushProperty name="height" value="0.1" units="cm"/>
      <inkml:brushProperty name="color" value="#E71224"/>
    </inkml:brush>
  </inkml:definitions>
  <inkml:trace contextRef="#ctx0" brushRef="#br0">0 85 6825,'0'0'1950,"0"0"-472,0 0-333,0 0-246,0 0-161,0 0-140,12 0-243,41 3 626,64 12 1,-46-6-629,1-2-1,-1-4 1,107-9 0,-85-6-349,134-33 1,-35 5-1955,-142 32-1515,94-2 0,-140 10 303</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8:59.985"/>
    </inkml:context>
    <inkml:brush xml:id="br0">
      <inkml:brushProperty name="width" value="0.1" units="cm"/>
      <inkml:brushProperty name="height" value="0.1" units="cm"/>
      <inkml:brushProperty name="color" value="#E71224"/>
    </inkml:brush>
  </inkml:definitions>
  <inkml:trace contextRef="#ctx0" brushRef="#br0">1 236 5465,'0'0'2776,"0"0"-1599,0 0-161,0 0-320,0 0 0,163-17 152,-105-8-264,16 8-408,15-8-88,11-9-80,11 9-8,-1 0-8,-5 0-8,1 8-840,4 0-792,-26 9-305,-15 8-1039</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0.348"/>
    </inkml:context>
    <inkml:brush xml:id="br0">
      <inkml:brushProperty name="width" value="0.1" units="cm"/>
      <inkml:brushProperty name="height" value="0.1" units="cm"/>
      <inkml:brushProperty name="color" value="#E71224"/>
    </inkml:brush>
  </inkml:definitions>
  <inkml:trace contextRef="#ctx0" brushRef="#br0">0 1 6249,'0'0'1747,"0"0"-730,0 0-599,0 0-280,0 0-40,14 21 169,-5-6-198,10 16 133,1-1 1,2 0-1,36 37 1,-15-26 306,3-2 1,59 39-1,111 59 702,-25-17-870,-169-105-321,0 0 0,-2 1 1,0 1-1,29 32 0,-44-43-49,0 0 0,0 1-1,-1-1 1,0 1 0,-1 0-1,1-1 1,-1 2 0,-1-1-1,1 0 1,-1 1-1,0-1 1,-1 1 0,0-1-1,0 1 1,-1 0 0,0 0-1,0-1 1,-1 1 0,1 0-1,-4 9 1,1-6-26,-1 1 1,-1-1-1,0 0 0,0-1 0,-1 1 1,0-1-1,-11 13 0,-62 64-80,40-47 0,-210 211-2256,233-235 1989,0 1-1,2 1 1,0 1-1,1 0 1,1 1-1,1 0 1,0 1-1,2 0 1,-8 23-1,5 1-2155</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0.688"/>
    </inkml:context>
    <inkml:brush xml:id="br0">
      <inkml:brushProperty name="width" value="0.1" units="cm"/>
      <inkml:brushProperty name="height" value="0.1" units="cm"/>
      <inkml:brushProperty name="color" value="#E71224"/>
    </inkml:brush>
  </inkml:definitions>
  <inkml:trace contextRef="#ctx0" brushRef="#br0">232 0 6465,'0'0'3013,"0"0"-1480,0 0-885,0 0-234,0 49 677,0-15-809,0 55 440,-3-1-1,-16 90 1,-121 598 463,88-466-1425,35-180-3451,16-123 1500,1-11 220,0-17 21</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1.153"/>
    </inkml:context>
    <inkml:brush xml:id="br0">
      <inkml:brushProperty name="width" value="0.1" units="cm"/>
      <inkml:brushProperty name="height" value="0.1" units="cm"/>
      <inkml:brushProperty name="color" value="#E71224"/>
    </inkml:brush>
  </inkml:definitions>
  <inkml:trace contextRef="#ctx0" brushRef="#br0">1 1 4681,'0'0'2223,"0"0"-1133,0 0-448,0 0-146,0 0-98,0 0-13,30 25-101,-30-25-284,127 113 180,-112-97-150,-1-1 0,0 2 0,-1 0 0,-1 1 0,14 26 0,-9-14 0,32 47 15,-29-50-30,-2 1-1,-1 1 1,-1 1 0,22 61-1,-36-83-57,0-1-1,0 0 0,-1 1 0,0 0 0,-1-1 0,0 1 1,0-1-1,-2 15 0,1-16 13,-1-1-1,0 0 1,0 1 0,0-1-1,0 0 1,-1 0 0,0 0 0,0 0-1,0-1 1,-1 1 0,0-1-1,-5 5 1,-18 14-72,0-1 0,-2-2 0,0 0 0,-34 15 0,54-30 113,0 0 0,1 1 0,0 0-1,1 0 1,-1 0 0,1 1-1,0 0 1,1 1 0,0-1 0,0 1-1,-9 16 1,9-10 134,0 0 0,0 1 0,1 0 0,1 0 0,1 0-1,-4 30 1,-9 305 1090,17-331-1269,0-1 0,1 1 0,1-1 0,0 1 0,2-1 0,0 0 0,1 0 0,1-1 0,0 1 0,2-2 0,10 18 0,-18-32-279,1 1-1,0 0 1,0-1 0,0 0 0,0 1 0,1-1 0,-1 0-1,1 0 1,-1 0 0,4 1 0,5-1-3223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3.395"/>
    </inkml:context>
    <inkml:brush xml:id="br0">
      <inkml:brushProperty name="width" value="0.05" units="cm"/>
      <inkml:brushProperty name="height" value="0.05" units="cm"/>
      <inkml:brushProperty name="color" value="#0000FF"/>
    </inkml:brush>
  </inkml:definitions>
  <inkml:trace contextRef="#ctx0" brushRef="#br0">1 0 7418,'3'0'4192,"-3"0"-2463,6 3-73,-2 3-664,5 5-103,4 6-193,6 12 40,3 11-544,7 6-48,6 2-104,6 12-40,7-3-144,2 1-1112,-2-10-2545,47 32-1824</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1.551"/>
    </inkml:context>
    <inkml:brush xml:id="br0">
      <inkml:brushProperty name="width" value="0.1" units="cm"/>
      <inkml:brushProperty name="height" value="0.1" units="cm"/>
      <inkml:brushProperty name="color" value="#E71224"/>
    </inkml:brush>
  </inkml:definitions>
  <inkml:trace contextRef="#ctx0" brushRef="#br0">0 262 5617,'0'0'1303,"0"0"-189,0 0-253,0 0 2,25 15 281,-25-15-1144,107 62 1168,-101-59-1082,1 0 0,0-1 0,0 1 0,0-1 0,0-1 0,0 1 0,0-1 0,1-1 0,-1 1 0,0-1 0,13-2 0,3 1 86,70 1 213,-90 0-375,0 0-1,1 0 1,-1 0-1,0-1 0,0 0 1,0 1-1,0-1 1,0 0-1,0 0 0,0-1 1,0 1-1,0-1 1,0 1-1,-1-1 1,1 0-1,3-3 0,-3 1 3,0 0 0,0 0 0,0 0 0,0 0 0,-1-1 0,1 1 0,-1 0 0,-1-1 0,3-8 0,0-6-57,-1-1 0,0 1 0,-2-1 0,-1-24 0,0 30-71,0 3-12,0 1 1,-1-1-1,-1 0 0,0 0 0,0 0 1,-8-19-1,9 27 108,0 0 0,0 1 0,0-1 0,-1 0 0,0 0 0,1 1 0,-1-1 0,0 1 0,0-1 0,-1 1 0,1 0 0,0 0 0,-1 0 0,1 0 0,-1 0 0,0 1 0,1-1 0,-1 1 0,0-1 0,0 1-1,0 0 1,0 0 0,0 1 0,0-1 0,0 1 0,-5-1 0,-7 1-54,11-1 58,0 0 0,0 1 0,0 0 0,0 0 0,0 0 0,0 1 1,1-1-1,-1 1 0,0 0 0,0 0 0,0 0 0,1 1 0,-1-1 0,1 1 0,-1 0 0,-4 3 0,0 4 30,0 0 1,1 0-1,0 0 0,1 1 0,-9 16 1,-25 62 354,36-77-312,-10 23 121,-17 64 1,28-85-168,0 0 0,1 0 0,1 0 0,0 0 0,0 1 0,2-1 0,0 0 0,4 23 0,-4-33-11,0 1 1,0-1-1,1 0 1,0 1-1,0-1 1,0 0-1,0 0 1,0 0-1,0 0 0,1 0 1,-1-1-1,1 1 1,0-1-1,0 1 1,0-1-1,0 0 1,0 0-1,4 1 0,4 2-10,0-1-1,0 0 1,1-1-1,17 3 1,3-1-626,0-1 0,0-2 1,1-1-1,-1-2 0,0-1 0,0-1 0,43-11 1,21-10-3397</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1.922"/>
    </inkml:context>
    <inkml:brush xml:id="br0">
      <inkml:brushProperty name="width" value="0.1" units="cm"/>
      <inkml:brushProperty name="height" value="0.1" units="cm"/>
      <inkml:brushProperty name="color" value="#E71224"/>
    </inkml:brush>
  </inkml:definitions>
  <inkml:trace contextRef="#ctx0" brushRef="#br0">464 0 6409,'0'0'3181,"0"0"-1524,0 0-709,0 0-421,0 0-146,0 0 461,-2 44 536,0 17-904,-11 213 993,-80 620 700,90-870-2175,1-3-30,-1 0 0,-1-1 0,0 0 0,-14 36 0,17-54-26,0 0 0,-1 0-1,1 0 1,-1 0 0,1-1-1,-1 1 1,0 0 0,0-1 0,0 1-1,0-1 1,0 1 0,0-1-1,0 0 1,0 0 0,0 0-1,-1 0 1,1-1 0,0 1 0,-1 0-1,1-1 1,0 0 0,-1 1-1,1-1 1,-1 0 0,1 0-1,-1-1 1,1 1 0,-3-1-1,-1 0-98,1 0 0,0 0 0,0 0 0,0-1-1,-1 1 1,2-1 0,-1-1 0,0 1 0,0-1-1,1 0 1,-1 0 0,-7-7 0,0-4-248,1-1 0,1-1 0,0 1 1,1-2-1,0 1 0,-10-31 0,-58-210-3808,49 131 1076</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2.269"/>
    </inkml:context>
    <inkml:brush xml:id="br0">
      <inkml:brushProperty name="width" value="0.1" units="cm"/>
      <inkml:brushProperty name="height" value="0.1" units="cm"/>
      <inkml:brushProperty name="color" value="#E71224"/>
    </inkml:brush>
  </inkml:definitions>
  <inkml:trace contextRef="#ctx0" brushRef="#br0">0 0 6649,'0'0'1832,"0"0"-1104,0 0-463,0 0 15,0 0 80,0 0-120,0 0-240,142 134-128,-105-92-1305,-10 8-2095</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2.603"/>
    </inkml:context>
    <inkml:brush xml:id="br0">
      <inkml:brushProperty name="width" value="0.1" units="cm"/>
      <inkml:brushProperty name="height" value="0.1" units="cm"/>
      <inkml:brushProperty name="color" value="#E71224"/>
    </inkml:brush>
  </inkml:definitions>
  <inkml:trace contextRef="#ctx0" brushRef="#br0">1 162 5897,'0'0'1691,"0"0"-640,0 0-320,0 0-34,0 0 71,22 18 96,-22-18-864,100 74 664,-95-70-611,2 0-1,-1 0 1,0-1 0,1 0-1,-1 0 1,1-1-1,0 0 1,0 0 0,0-1-1,0 1 1,12-1-1,-6 0 35,-10 0-69,17 1 132,32-1 0,-47-1-132,-1 0-1,1-1 1,-1 1-1,1-1 1,-1 0-1,0 0 1,0-1-1,1 1 1,-1-1 0,0 0-1,0 0 1,0 0-1,5-5 1,-4 2 4,0 0 0,-1 0 1,0-1-1,0 0 0,-1 0 1,1 0-1,-1 0 0,-1 0 1,1-1-1,-1 1 0,2-10 1,-2 3-4,0-1 1,0 1 0,-1-1 0,-2-25-1,0 34-35,0 1 0,0 0 0,0-1 0,0 1 0,-1 0 0,0-1 0,0 1 0,0 0 0,0 0 0,0 1 0,-1-1 0,0 0 0,0 1 0,0-1 0,0 1 0,0 0 0,-1 0 0,1 1 0,-1-1 0,0 1 0,0-1 0,0 1 0,0 0 0,0 1 0,-1-1 0,1 1 0,0 0 0,-1 0 0,1 0 0,-1 0 0,-7 1 0,-6-1-41,14 0 54,-1 1 0,0-1 0,1 1 0,-1 0-1,0 1 1,1-1 0,-1 1 0,0 0 0,1 0 0,-1 0 0,1 1 0,0-1 0,-1 1-1,-7 5 1,5 0 14,0 1-1,0 0 1,1 0 0,0 1-1,-9 17 1,-21 54 119,24-43-99,2 0 0,1 1 1,2 0-1,2 0 0,1 0 1,2 0-1,4 48 0,-2-77-47,1 1 1,0-1-1,1 1 0,0-1 0,0 0 0,1 0 0,1 0 0,-1 0 0,1 0 0,10 15 0,-9-18-64,-1-1 0,0 0 0,1 0 0,0 0 0,0-1 0,0 1 0,1-1 0,0-1 0,-1 1 1,1-1-1,0 0 0,1 0 0,-1-1 0,0 1 0,1-1 0,0-1 0,7 2 0,12 0-564,0-1 1,0-1 0,-1-1 0,1-1-1,51-9 1,-60 5-106,1-2 1,-1 0-1,21-13 0,-33 18 548</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2.951"/>
    </inkml:context>
    <inkml:brush xml:id="br0">
      <inkml:brushProperty name="width" value="0.1" units="cm"/>
      <inkml:brushProperty name="height" value="0.1" units="cm"/>
      <inkml:brushProperty name="color" value="#E71224"/>
    </inkml:brush>
  </inkml:definitions>
  <inkml:trace contextRef="#ctx0" brushRef="#br0">174 0 6217,'0'0'3030,"0"0"-827,0 0-240,0 0-456,0 0-540,0 0-368,-12 27-299,-4 7-221,-64 148 336,65-137-327,1 0-1,3 0 1,2 1-1,2 0 0,2 1 1,1 58-1,4-92-79,0 0-1,1 0 1,0 0-1,1-1 0,1 1 1,0-1-1,0 1 1,2-1-1,-1 0 1,2 0-1,-1-1 0,1 0 1,14 19-1,-12-20-60,0 0-1,0-1 0,1 0 1,0-1-1,1 0 1,-1 0-1,2-1 0,-1 0 1,1-1-1,0 0 1,0-1-1,1 0 0,14 4 1,-3-6-369,1-1 0,-1-1 0,32-2-1,-10 0-682,-41 1 986,-1 0-1,0 0 1,1-1 0,-1 1-1,0-1 1,0 0 0,1 0-1,-1 0 1,0 0-1,0 0 1,0-1 0,0 1-1,0-1 1,0 0-1,2-2 1,1-2-147,-1 1-1,0-1 1,-1 0-1,8-13 1,-7 12 45,31-59-2217,-13 6-1048</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3.904"/>
    </inkml:context>
    <inkml:brush xml:id="br0">
      <inkml:brushProperty name="width" value="0.1" units="cm"/>
      <inkml:brushProperty name="height" value="0.1" units="cm"/>
      <inkml:brushProperty name="color" value="#E71224"/>
    </inkml:brush>
  </inkml:definitions>
  <inkml:trace contextRef="#ctx0" brushRef="#br0">5 93 3376,'0'0'1689,"0"0"-313,0 0-64,0 0-104,0 0-103,0 0 135,-5-17-64,5 9-400,11 8-144,20-9-31,17 9-49,10-8-296,15 0-128,22-1-128,5 9-784,68-17-1353,-20 9-1256,-17 0-1160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5.681"/>
    </inkml:context>
    <inkml:brush xml:id="br0">
      <inkml:brushProperty name="width" value="0.1" units="cm"/>
      <inkml:brushProperty name="height" value="0.1" units="cm"/>
      <inkml:brushProperty name="color" value="#E71224"/>
    </inkml:brush>
  </inkml:definitions>
  <inkml:trace contextRef="#ctx0" brushRef="#br0">22 0 5673,'0'0'2602,"0"0"-988,0 0-424,0 0-252,3 20 15,7 44 540,2 72-1,-12 347 1800,-17-227-3129,4-81-444,6-96-463,0-3-2280,5-23-5531,2-53 2829</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6.013"/>
    </inkml:context>
    <inkml:brush xml:id="br0">
      <inkml:brushProperty name="width" value="0.1" units="cm"/>
      <inkml:brushProperty name="height" value="0.1" units="cm"/>
      <inkml:brushProperty name="color" value="#E71224"/>
    </inkml:brush>
  </inkml:definitions>
  <inkml:trace contextRef="#ctx0" brushRef="#br0">1 110 4200,'0'0'3221,"0"0"-1538,0 0-464,0 0-100,0 0-91,0 0 146,0 0 328,28-2-157,93-2-294,110 10 454,-64-6-4622,-162 0 2757,0-1 1,0 1-1,0-1 1,0 0-1,0 0 1,0 0-1,0-1 1,0 1-1,0-1 1,-1-1-1,8-3 1,-5 0-302,0 1 1,-1-1-1,1 0 0,-1 0 0,9-13 1,13-23-3072</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6.362"/>
    </inkml:context>
    <inkml:brush xml:id="br0">
      <inkml:brushProperty name="width" value="0.1" units="cm"/>
      <inkml:brushProperty name="height" value="0.1" units="cm"/>
      <inkml:brushProperty name="color" value="#E71224"/>
    </inkml:brush>
  </inkml:definitions>
  <inkml:trace contextRef="#ctx0" brushRef="#br0">158 1 5553,'0'0'1381,"0"0"9,-2 50 105,0-29-1276,-24 341 3143,-11-5 320,13-104-2917,-5 36-564,6-62-1618,9-4-5391,13-168 2962</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49:06.715"/>
    </inkml:context>
    <inkml:brush xml:id="br0">
      <inkml:brushProperty name="width" value="0.1" units="cm"/>
      <inkml:brushProperty name="height" value="0.1" units="cm"/>
      <inkml:brushProperty name="color" value="#E71224"/>
    </inkml:brush>
  </inkml:definitions>
  <inkml:trace contextRef="#ctx0" brushRef="#br0">111 227 4488,'0'0'2733,"0"0"-1351,0 0-571,0 0-203,0 0-149,0 0 22,0 0-150,0 0-225,-1 3-31,-6 9 105,0 1-1,2 0 1,-1 0-1,2 0 1,0 0-1,-5 24 1,5-6-98,1 1 1,1 32-1,2-61-71,0 1-1,1-1 1,-1 1-1,1 0 1,0-1-1,0 0 1,1 1 0,-1-1-1,0 0 1,1 1-1,0-1 1,0 0-1,0 0 1,0 0 0,1-1-1,-1 1 1,1 0-1,-1-1 1,1 0-1,4 3 1,-2-1 70,0-1 0,1 0 1,-1-1-1,1 1 0,-1-1 0,1 0 1,0-1-1,0 1 0,0-1 0,0 0 1,10 0-1,1-1 166,-7 1-106,1-1-1,0-1 0,17-2 0,-25 2-115,0 0 0,0 0-1,0 0 1,0 0 0,0-1 0,-1 1 0,1-1 0,0 1 0,-1-1 0,1 0-1,-1 0 1,1 0 0,-1-1 0,0 1 0,0 0 0,3-5 0,1-4 46,0 0 1,-1-1 0,0 1-1,-1-1 1,-1 0 0,1 0-1,-2 0 1,0 0-1,1-24 1,-3 25-65,0 0 0,0 0-1,-2 0 1,1 0 0,-1 0 0,-1 0-1,0 0 1,0 1 0,-1 0 0,0-1-1,-8-10 1,-3-3-366,-1 1 0,-1 0 1,-1 2-1,-26-24 0,29 31-362,-1 1 0,-1 1-1,0 1 1,0 0 0,-1 1 0,-27-10 0,-4 2-2823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3.708"/>
    </inkml:context>
    <inkml:brush xml:id="br0">
      <inkml:brushProperty name="width" value="0.05" units="cm"/>
      <inkml:brushProperty name="height" value="0.05" units="cm"/>
      <inkml:brushProperty name="color" value="#0000FF"/>
    </inkml:brush>
  </inkml:definitions>
  <inkml:trace contextRef="#ctx0" brushRef="#br0">0 0 6905,'0'0'2409,"0"0"-1265,4 3-280,-1 3-191,3 0-121,4-1-48,6 1-288,6 0 48,0-6-256,3-3-8,4-3-24,-4 0-1400,36-11-2753</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0:49.675"/>
    </inkml:context>
    <inkml:brush xml:id="br0">
      <inkml:brushProperty name="width" value="0.1" units="cm"/>
      <inkml:brushProperty name="height" value="0.1" units="cm"/>
      <inkml:brushProperty name="color" value="#E71224"/>
    </inkml:brush>
  </inkml:definitions>
  <inkml:trace contextRef="#ctx0" brushRef="#br0">0 1 4849,'0'0'3292,"0"0"-1559,0 0-434,0 0-63,0 0 9,0 0 99,0 0-138,0 0-474,12 0 155,6 0-923,-3-1 27,1 1 0,-1 1-1,1 0 1,-1 1 0,1 1-1,-1 0 1,18 6-1,288 110-28,-230-91-72,158 27 0,146-23-282,7-31 132,-196-2 133,574 1-616,-212 34 161,-107-2 3,129-30 420,-332-3 142,-185 1 12,139-17 1,-201 16-71,24-6 46,-34 7-69,1-1 0,-1 1 0,1 0 0,-1-1 0,0 0 0,1 1 0,-1-1 0,0 0 0,0 1 0,0-1 0,1 0 0,-1 0 0,0 0 0,0 0 0,0 0 0,0 0 0,-1 0 0,1 0 0,1-2 0,-2 3 44,0-1 1,0 1-1,0 0 0,0-1 1,0 1-1,0 0 0,0-1 1,0 1-1,0 0 0,0-1 0,0 1 1,0-1-1,0 1 0,0 0 1,-1-1-1,1 1 0,0 0 1,0 0-1,0-1 0,0 1 1,-1 0-1,1-1 0,0 1 1,0 0-1,-1 0 0,1-1 1,0 1-1,0 0 0,-1 0 1,0-1-1,-27-13-2911,-12 4-3088</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02.939"/>
    </inkml:context>
    <inkml:brush xml:id="br0">
      <inkml:brushProperty name="width" value="0.1" units="cm"/>
      <inkml:brushProperty name="height" value="0.1" units="cm"/>
      <inkml:brushProperty name="color" value="#E71224"/>
    </inkml:brush>
  </inkml:definitions>
  <inkml:trace contextRef="#ctx0" brushRef="#br0">0 27 4408,'0'0'4125,"0"0"-1900,0 0-697,0 0-60,0 0-90,0-4-188,0-13-280,0 13-251,0 4-75,0 0-103,0 0-90,1-1-39,3 8-298,3 21 102,-2 0-1,-1 0 0,0 37 0,4 23 163,4 50 239,-4 159 1,-8-296-465,0-1-36,0 0-5,0-11-246,1-22-231,2-1 1,1 1 0,2 0-1,1 0 1,1 0 0,15-34-1,-7 27 145,2 1-1,1 1 0,2 1 0,37-50 0,-53 79 253,1 1 0,0 0 0,1 0 0,8-6-1,-12 10 9,0 1-1,0 1 1,0-1-1,0 0 0,0 1 1,1-1-1,-1 1 1,0 0-1,1 0 0,-1 0 1,1 1-1,0-1 1,4 1-1,-2-1-34,-4 1 46,-1 0 1,1-1-1,0 1 1,-1 0-1,1 0 1,0 0-1,0 0 1,-1 0-1,1 1 1,0-1-1,0 1 1,-1-1-1,1 1 1,-1-1-1,1 1 1,1 1-1,3 6 5,-1 0 0,0 0 0,-1 1-1,0 0 1,0 0 0,-1 0 0,0 0 0,0 0 0,-1 1-1,1 14 1,1 18 222,-2 46-1,-2-73-138,0 388 1038,0-403-1117,-1 7 9,2 0 0,-1-1-1,1 1 1,2 10 0,-2-14-76,0 0 0,0-1 1,0 1-1,0-1 0,1 1 1,-1-1-1,1 1 1,-1-1-1,1 0 0,0 0 1,0 0-1,0 0 1,0 0-1,1 0 0,2 1 1,0 1-643,1-1 0,0 0 0,-1 0 0,1 0 0,0-1 0,1 0 0,9 2 0,15-3-3720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03.340"/>
    </inkml:context>
    <inkml:brush xml:id="br0">
      <inkml:brushProperty name="width" value="0.1" units="cm"/>
      <inkml:brushProperty name="height" value="0.1" units="cm"/>
      <inkml:brushProperty name="color" value="#E71224"/>
    </inkml:brush>
  </inkml:definitions>
  <inkml:trace contextRef="#ctx0" brushRef="#br0">2 0 4881,'0'0'2689,"0"0"-1003,0 0-204,0 0 2,-2 0 2819,7 0-3506,7 1-606,0 0 1,20 5 0,-19-3-158,0-1-1,23 2 1,121-4-5541,-121-3 1992,-7-11-821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03.669"/>
    </inkml:context>
    <inkml:brush xml:id="br0">
      <inkml:brushProperty name="width" value="0.1" units="cm"/>
      <inkml:brushProperty name="height" value="0.1" units="cm"/>
      <inkml:brushProperty name="color" value="#E71224"/>
    </inkml:brush>
  </inkml:definitions>
  <inkml:trace contextRef="#ctx0" brushRef="#br0">0 1 6425,'0'0'1880,"0"0"-511,0 0-217,0 0-176,0 0 56,0 0-192,0 0-119,0 0-209,63 42-144,-26-34-248,10-8-120,38 0-1513,-17 0-1407,6-8-2785</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04.405"/>
    </inkml:context>
    <inkml:brush xml:id="br0">
      <inkml:brushProperty name="width" value="0.1" units="cm"/>
      <inkml:brushProperty name="height" value="0.1" units="cm"/>
      <inkml:brushProperty name="color" value="#E71224"/>
    </inkml:brush>
  </inkml:definitions>
  <inkml:trace contextRef="#ctx0" brushRef="#br0">1 6 5705,'0'0'2804,"0"0"-1140,0 0-506,0 0-403,0 0-262,0 0 23,0 0-114,24-1-141,83-4 41,-92 5-181,0 1-1,1 0 1,26 7-1,-19-4 57,-7-1-56,0 1 1,-1 0-1,26 11 0,-15-6-70,-22-8-47,1 1 0,-1-1-1,0 1 1,0 0-1,1 0 1,6 5 0,-10-5-15,1-1 1,-1 0-1,0 1 1,0-1-1,0 1 1,0-1 0,0 1-1,-1-1 1,1 1-1,0 0 1,-1-1-1,1 1 1,-1 0-1,0 0 1,1-1 0,-1 1-1,0 0 1,0 0-1,0-1 1,0 1-1,-1 0 1,0 3-1,-1 2 14,-1 0-1,1 1 0,-2-1 0,1 0 1,-1 0-1,0-1 0,-1 1 0,1-1 1,-12 11-1,5-4 33,-16 17 18,-39 34 0,-2 1 11,8-6-4,33-34 96,-33 39 0,57-60-105,1-2-19,0 0-1,1 0 0,-1 0 0,1 0 0,0 0 0,0 0 0,0 0 0,-2 4 1,4-5-26,-1-1 1,0 1-1,0 0 1,0-1-1,1 1 1,-1-1 0,0 1-1,1 0 1,-1-1-1,0 1 1,1-1-1,-1 1 1,1-1 0,-1 1-1,1-1 1,-1 0-1,1 1 1,-1-1-1,1 1 1,0-1 0,-1 0-1,1 0 1,-1 1-1,1-1 1,0 0-1,-1 0 1,1 0 0,0 0-1,-1 0 1,1 1-1,0-1 1,-1-1-1,2 1 1,49 7 453,-1-2 1,53-1-1,-93-4-434,12 0-8,1 0-1,0-2 0,-1 0 0,26-7 0,25-15-1381,104-49-1,-176 72 1350,159-79-3704,-91 44 1979,57-41-2435,-106 63 3079,5-4-2134</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04.835"/>
    </inkml:context>
    <inkml:brush xml:id="br0">
      <inkml:brushProperty name="width" value="0.1" units="cm"/>
      <inkml:brushProperty name="height" value="0.1" units="cm"/>
      <inkml:brushProperty name="color" value="#E71224"/>
    </inkml:brush>
  </inkml:definitions>
  <inkml:trace contextRef="#ctx0" brushRef="#br0">196 135 1392,'0'0'2016,"0"0"-788,0 0-252,0 0 48,0 0-14,0 0-59,-10 0-67,-29 0-48,37 0-758,0 0 1,1 0 0,-1 0-1,1 0 1,-1 1-1,0-1 1,1 1 0,-1-1-1,1 1 1,-1-1 0,1 1-1,0 0 1,-1 0-1,1 0 1,0 0 0,-1 0-1,1 0 1,0 0 0,0 0-1,0 0 1,0 0-1,0 1 1,0-1 0,0 1-1,0-1 1,1 0 0,-1 1-1,0-1 1,0 3-1,-2 3 206,-13 26 715,1 0 1,1 1-1,2 1 0,-13 61 0,16-44-224,2 1 0,0 86 0,7-133-747,0-1 1,1 1-1,-1 0 1,1 0-1,1-1 1,-1 1-1,1-1 1,0 1-1,0-1 1,0 0-1,1 0 0,0 0 1,0 0-1,0 0 1,5 4-1,-2-3-1,0 0 0,0-1 0,0 0 0,1 0 0,0 0 0,0-1-1,1 0 1,-1-1 0,13 5 0,-1-3-6,0 0 1,0-1-1,1-1 0,-1-1 1,1 0-1,0-2 0,-1 0 1,24-4-1,-33 2-47,1 0 0,-1-1-1,0-1 1,1 1 0,-1-2 0,-1 1 0,11-7-1,61-46-399,-72 50 349,7-5-84,0-1 0,-1-1 0,-1-1 0,22-26 0,-30 33 120,-1-1 0,1 0 0,-2 0 0,1 0 0,-1 0 0,0-1 0,-1 1 0,0-1-1,-1 0 1,0 0 0,1-12 0,-2 11 28,-1 0-1,-1 1 1,0-1-1,0 0 1,-1 1-1,0-1 1,-1 1-1,0 0 0,0 0 1,-1 0-1,-1 0 1,-8-14-1,-86-109-194,46 67 139,25 30-1378,-59-56 1,77 84-2203,4 7-1996</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0.165"/>
    </inkml:context>
    <inkml:brush xml:id="br0">
      <inkml:brushProperty name="width" value="0.1" units="cm"/>
      <inkml:brushProperty name="height" value="0.1" units="cm"/>
      <inkml:brushProperty name="color" value="#E71224"/>
    </inkml:brush>
  </inkml:definitions>
  <inkml:trace contextRef="#ctx0" brushRef="#br0">237 0 6761,'0'0'3060,"0"0"-1471,0 0-710,0 0-279,-5 49 375,-37 341 1445,-4 137-856,6-50-1052,-3-70-533,16-156-2287,3-9-4758,14-169 2838</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0.653"/>
    </inkml:context>
    <inkml:brush xml:id="br0">
      <inkml:brushProperty name="width" value="0.1" units="cm"/>
      <inkml:brushProperty name="height" value="0.1" units="cm"/>
      <inkml:brushProperty name="color" value="#E71224"/>
    </inkml:brush>
  </inkml:definitions>
  <inkml:trace contextRef="#ctx0" brushRef="#br0">43 26 5169,'0'0'2660,"0"0"-952,0 0-183,0-4-118,0-13-175,0 13-235,3 4-484,-1 0-511,25-1 13,0 2 1,-1 0-1,1 2 0,46 11 1,-37-2 4,-1 1 0,0 1 0,-1 2 0,51 33 0,-64-35-32,0 1 0,-1 0 0,-1 2 0,-1 1 1,0 0-1,-1 1 0,25 36 0,-37-45 3,1-1-1,-2 1 1,0 0 0,0 0 0,0 1-1,3 19 1,-4-6-27,-1-1 0,-1 25 0,-2-32 35,-1-1-1,0 1 1,-1-1 0,-1 1 0,0-1 0,-2-1 0,1 1-1,-2-1 1,0 1 0,0-2 0,-17 22 0,1-4-7,-1-1 1,-2-1-1,-44 38 1,51-50-119,-1-1 1,0-1-1,-1 0 0,-1-2 1,-30 14-1,39-22-141,-1 0 1,1 0-1,-1-2 0,0 0 0,0 0 0,0-1 0,0-1 0,0 0 0,0-1 1,-27-3-1,36 2 105,0 0 0,0 0-1,-1-1 1,1 0 0,1 0 0,-1 0 0,0 0 0,0-1 0,1 1 0,-1-1 0,1 0 0,0-1 0,0 1 0,0-1 0,1 0 0,-1 0-1,1 0 1,0 0 0,0 0 0,-3-7 0,-22-46-2966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1.019"/>
    </inkml:context>
    <inkml:brush xml:id="br0">
      <inkml:brushProperty name="width" value="0.1" units="cm"/>
      <inkml:brushProperty name="height" value="0.1" units="cm"/>
      <inkml:brushProperty name="color" value="#E71224"/>
    </inkml:brush>
  </inkml:definitions>
  <inkml:trace contextRef="#ctx0" brushRef="#br0">264 1 368,'0'0'6193,"0"0"-3586,0 0-1341,0 0-453,0 0-174,0 0 201,-12 40 223,-86 284 596,55-168-1102,7 1 0,8 2-1,-17 313 1,44-420-563,3 150 18,0-170-30,2-1 0,1 1 1,1-1-1,15 39 0,-10-40-187,1 0-1,1-1 1,30 46-1,-32-59-76,0-1 1,2 0-1,0 0 0,0-2 0,1 1 0,1-2 0,28 19 0,-11-12-695,0-2-1,1-1 1,1-2 0,0-1 0,59 13 0,-54-20-1702,43 2 0,-81-8 2641</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1.895"/>
    </inkml:context>
    <inkml:brush xml:id="br0">
      <inkml:brushProperty name="width" value="0.1" units="cm"/>
      <inkml:brushProperty name="height" value="0.1" units="cm"/>
      <inkml:brushProperty name="color" value="#E71224"/>
    </inkml:brush>
  </inkml:definitions>
  <inkml:trace contextRef="#ctx0" brushRef="#br0">796 1 6913,'0'0'2626,"0"0"-1062,0 0-473,0 0-259,0 0-90,0 0 122,-33 37-260,-107 128-257,-42 83 220,101-128-483,-114 172-16,189-284-100,-6 10-412,0-1 1,-2 0 0,0-1 0,0-1 0,-2 0 0,-17 13 0,12-18-1449,21-10 1793,-1 0 0,0 1 0,1-1 0,-1 0 0,0 0 0,1-1 0,-1 1 0,1 0 0,-1 0 0,0 0 0,1 0 0,-1 0 0,1-1 0,-1 1 0,1 0 0,-1-1 0,0 1 0,1 0 0,-1-1 0,1 1 0,0 0 0,-1-1 0,1 1 0,-1-1-1,1 1 1,0-1 0,-1 1 0,1-1 0,0 1 0,-1-1 0,1 0 0,0 1 0,0-1 0,0 1 0,0-1 0,-1 0 0,1 1 0,0-2 0,-5-34-3563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59.237"/>
    </inkml:context>
    <inkml:brush xml:id="br0">
      <inkml:brushProperty name="width" value="0.05" units="cm"/>
      <inkml:brushProperty name="height" value="0.05" units="cm"/>
    </inkml:brush>
  </inkml:definitions>
  <inkml:trace contextRef="#ctx0" brushRef="#br0">1 9 4329,'0'0'4913,"0"-5"-2881,3 2-103,0 3-777,-3 0-392,0 0-664,0 0-96,3 0-648,1 3-1344,-1 14-1905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4.029"/>
    </inkml:context>
    <inkml:brush xml:id="br0">
      <inkml:brushProperty name="width" value="0.05" units="cm"/>
      <inkml:brushProperty name="height" value="0.05" units="cm"/>
      <inkml:brushProperty name="color" value="#0000FF"/>
    </inkml:brush>
  </inkml:definitions>
  <inkml:trace contextRef="#ctx0" brushRef="#br0">0 9 5393,'0'0'2025,"6"3"-609,1 0-168,-1-1-512,7 1-224,-4-3-320,7 3-7,3-6-185,10 0-401,-4-5-1375,48-1-4289</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2.233"/>
    </inkml:context>
    <inkml:brush xml:id="br0">
      <inkml:brushProperty name="width" value="0.1" units="cm"/>
      <inkml:brushProperty name="height" value="0.1" units="cm"/>
      <inkml:brushProperty name="color" value="#E71224"/>
    </inkml:brush>
  </inkml:definitions>
  <inkml:trace contextRef="#ctx0" brushRef="#br0">1 1 5289,'0'0'2129,"0"0"-788,0 0-187,0 0-66,0 0-182,0 0-228,3 7-190,5 10-81,-1 2 0,-1-1 1,6 31-1,9 72 1060,-15-81-1166,28 160 517,79 257 1,-84-375-2656,49 99-1,-60-144 411,15 35-2561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2.963"/>
    </inkml:context>
    <inkml:brush xml:id="br0">
      <inkml:brushProperty name="width" value="0.1" units="cm"/>
      <inkml:brushProperty name="height" value="0.1" units="cm"/>
      <inkml:brushProperty name="color" value="#E71224"/>
    </inkml:brush>
  </inkml:definitions>
  <inkml:trace contextRef="#ctx0" brushRef="#br0">33 12 5489,'0'0'1760,"0"0"-485,0 0-424,0 0-260,0 0-143,7-7 77,-3 6-474,0 0 1,0 0-1,0 0 0,0 1 0,0 0 0,1-1 0,-1 2 0,0-1 0,0 0 0,6 2 0,42 12 393,-46-12-379,87 20 586,-39-10-367,5-1-18,-35-8-121,34 11 0,9 2-100,-66-16-32,0 1 0,0-1 1,1 0-1,-1 0 0,0 0 0,1 1 1,-1-1-1,0 1 0,0-1 0,0 1 1,1-1-1,-1 1 0,0 0 0,0 0 1,0-1-1,0 1 0,0 0 0,0 0 1,-1 0-1,1 0 0,0 0 0,0 0 1,-1 0-1,1 0 0,0 1 0,-1-1 1,1 0-1,0 2 0,-1-2 195,-13 15 109,8-13-287,-1 0 0,1 1 0,-1-2 1,0 1-1,-11 3 0,-19 9-7,-53 34-874,-109 43 0,86-50-3856,73-25 1</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3.330"/>
    </inkml:context>
    <inkml:brush xml:id="br0">
      <inkml:brushProperty name="width" value="0.1" units="cm"/>
      <inkml:brushProperty name="height" value="0.1" units="cm"/>
      <inkml:brushProperty name="color" value="#E71224"/>
    </inkml:brush>
  </inkml:definitions>
  <inkml:trace contextRef="#ctx0" brushRef="#br0">1 43 5793,'0'0'1992,"0"0"-456,0 0-143,0 0-249,0 0-272,0 0-128,21 0-280,5 0 121,16 0-217,6 0-216,46 0-152,-20-9-1745,0-24-2288</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4.281"/>
    </inkml:context>
    <inkml:brush xml:id="br0">
      <inkml:brushProperty name="width" value="0.1" units="cm"/>
      <inkml:brushProperty name="height" value="0.1" units="cm"/>
      <inkml:brushProperty name="color" value="#E71224"/>
    </inkml:brush>
  </inkml:definitions>
  <inkml:trace contextRef="#ctx0" brushRef="#br0">512 370 4969,'0'0'3494,"0"0"-1572,0 0-416,0 0-235,0 0-299,0 0-231,0-29-305,4-94-281,-3 101-114,-1 1 0,-3-27 0,1 40-25,-1-1 0,0 1 1,0 0-1,0 0 1,-8-11-1,8 14-23,0 1 0,0 0 0,0 0-1,0 0 1,-1 0 0,0 1 0,1-1 0,-1 1 0,0 0-1,-1 0 1,1 0 0,-1 1 0,1-1 0,-1 1 0,0 0-1,1 1 1,-1-1 0,-6 0 0,-9-2-193,0 2 0,-1 0 0,-26 2 0,34 0 41,6 0 113,1 0 0,-1 1 0,0 0-1,0 0 1,1 0 0,-1 1 0,1 0-1,-1 0 1,1 1 0,0 0 0,0 0 0,-10 7-1,4 0-28,0 0 0,1 1 0,1 0 0,-14 19-1,21-26 73,0 1-1,0-1 0,1 1 0,0 0 0,0 0 1,0 0-1,0 0 0,1 0 0,-1 6 0,-2 3-27,1 10 76,0 1 1,1-1-1,3 49 0,-1-27 223,1-23-173,1 0-1,1 0 1,1 0-1,10 34 0,38 87 591,4 16-282,-52-146-402,15 54 46,16 118 1,-31-150-28,8 119 200,-25-153 301,-137-2 149,145 0-670,1-1 0,-1 1 1,0-1-1,0 0 0,0-1 0,0 1 1,1-1-1,-1 0 0,0 0 0,1 0 1,0 0-1,-1-1 0,1 0 1,0 0-1,0 0 0,1 0 0,-1-1 1,1 0-1,0 1 0,0-1 1,0 0-1,0-1 0,0 1 0,1 0 1,-3-7-1,0-3-57,0 1 0,1-1 1,0 0-1,1 0 0,1-1 0,0 1 1,0-25-1,2 33 36,0-27-312,6-55-1,-3 75 242,-1 0-1,2 0 0,0 1 0,0-1 1,1 1-1,1 0 0,10-16 1,14-17-89,3 2-1,1 2 1,2 1 0,49-42 0,100-106-3554,-166 168 2953,35-40-2448</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4.912"/>
    </inkml:context>
    <inkml:brush xml:id="br0">
      <inkml:brushProperty name="width" value="0.1" units="cm"/>
      <inkml:brushProperty name="height" value="0.1" units="cm"/>
      <inkml:brushProperty name="color" value="#E71224"/>
    </inkml:brush>
  </inkml:definitions>
  <inkml:trace contextRef="#ctx0" brushRef="#br0">1 0 6065,'0'0'1648,"0"0"-784,0 0-312,0 0-151,0 0 79,5 68-112,-5-43-200,0 0-120,0 8-48,0-7 0,0-1-880,0 0-745,0-8-1976</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5.266"/>
    </inkml:context>
    <inkml:brush xml:id="br0">
      <inkml:brushProperty name="width" value="0.1" units="cm"/>
      <inkml:brushProperty name="height" value="0.1" units="cm"/>
      <inkml:brushProperty name="color" value="#E71224"/>
    </inkml:brush>
  </inkml:definitions>
  <inkml:trace contextRef="#ctx0" brushRef="#br0">0 0 5441,'0'0'1328,"0"0"-104,0 0-424,0 0-320,0 0-319,0 0-121,0 0-40,0 0-377,32 319-1183,-32-277-4273</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5.830"/>
    </inkml:context>
    <inkml:brush xml:id="br0">
      <inkml:brushProperty name="width" value="0.1" units="cm"/>
      <inkml:brushProperty name="height" value="0.1" units="cm"/>
      <inkml:brushProperty name="color" value="#E71224"/>
    </inkml:brush>
  </inkml:definitions>
  <inkml:trace contextRef="#ctx0" brushRef="#br0">22 1 4961,'0'0'2808,"0"0"-1984,0 0-96,0 0-175,0 0 135,0 0-32,0 0-224,-11 92-232,6-75-104,5 0-88,0-9-8,-6 9-64,6 0-784,0-9-905,0 9-1511</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6.180"/>
    </inkml:context>
    <inkml:brush xml:id="br0">
      <inkml:brushProperty name="width" value="0.1" units="cm"/>
      <inkml:brushProperty name="height" value="0.1" units="cm"/>
      <inkml:brushProperty name="color" value="#E71224"/>
    </inkml:brush>
  </inkml:definitions>
  <inkml:trace contextRef="#ctx0" brushRef="#br0">0 1 4969,'0'0'1792,"0"0"-240,0 0-463,0 0-337,0 0-400,0 0-240,0 0-112,11 226-528,-6-184-1393</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6.746"/>
    </inkml:context>
    <inkml:brush xml:id="br0">
      <inkml:brushProperty name="width" value="0.1" units="cm"/>
      <inkml:brushProperty name="height" value="0.1" units="cm"/>
      <inkml:brushProperty name="color" value="#E71224"/>
    </inkml:brush>
  </inkml:definitions>
  <inkml:trace contextRef="#ctx0" brushRef="#br0">406 5 5385,'0'0'2663,"0"0"-773,0 0-215,0 0-158,0 0-356,0 0-1125,0 0-1,0-1 1,0 1 0,0 0 0,0 0 0,0 0-1,0-1 1,0 1 0,0 0 0,0 0 0,-1 0 0,1 0-1,0-1 1,0 1 0,0 0 0,0 0 0,0 0-1,0 0 1,-1 0 0,1 0 0,0-1 0,0 1-1,0 0 1,0 0 0,-1 0 0,1 0 0,0 0-1,0 0 1,0 0 0,0 0 0,-1 0 0,1 0 0,0 0-1,-2 18 85,-34 314 1718,14-154-996,-84 664-201,85-669-606,-113 1021-7,71-406-2761,47-437-4345,15-264 3110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9.029"/>
    </inkml:context>
    <inkml:brush xml:id="br0">
      <inkml:brushProperty name="width" value="0.1" units="cm"/>
      <inkml:brushProperty name="height" value="0.1" units="cm"/>
      <inkml:brushProperty name="color" value="#E71224"/>
    </inkml:brush>
  </inkml:definitions>
  <inkml:trace contextRef="#ctx0" brushRef="#br0">0 0 5833,'0'0'1697,"0"0"-494,0 0-294,0 0 47,0 0 83,0 0 121,0 31-181,0 99-115,5 95 1340,-5-117-1944,0-107-282,0-1-92,0 0-98,2 0 180,-1-1-1,0 1 1,0 0-1,0-1 0,0 1 1,0-1-1,0 0 0,0 1 1,0-1-1,0 0 1,-1 1-1,1-1 0,0 0 1,0 0-1,0 0 1,-1 0-1,1 0 0,-1 0 1,1 0-1,-1 0 1,1 0-1,-1 0 0,1 0 1,-1-2-1,10-33-261,-8 26 153,52-149-2516,-29 93 1798,-14 39 580,4-15-146,-14 40 369,-1 0 0,0 0 1,1-1-1,0 1 0,-1 0 0,1 0 1,0 0-1,0 0 0,0 0 0,3-4 1,-3 6-16,0-1 0,1 0 1,-1 0-1,0 0 0,1 1 1,-1-1-1,1 1 0,-1-1 1,1 1-1,-1 0 0,1 0 1,0-1-1,-1 1 0,1 0 1,2 1-1,-3-1 67,1 0 1,-1 0-1,0 0 0,0 0 1,0 1-1,0-1 0,1 1 1,-1-1-1,0 0 0,0 1 1,0 0-1,0-1 0,0 1 0,0 0 1,0-1-1,0 1 0,0 0 1,-1 0-1,2 2 0,0-1-1,0 1 0,0 0-1,0 1 1,-1-1 0,0 0-1,2 7 1,0 0 5,-2 1 0,1 0 0,-1 17 0,-1 316 180,0-342-320,0 1 0,0-1 0,0 0-1,0 0 1,0 0 0,0 1 0,0-1 0,1 0-1,-1 0 1,1 0 0,0 0 0,0 0 0,-1 0-1,1 0 1,1 0 0,-1 0 0,0 0-1,0-1 1,1 1 0,-1 0 0,1-1 0,-1 1-1,3 1 1,3-1-4058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4.730"/>
    </inkml:context>
    <inkml:brush xml:id="br0">
      <inkml:brushProperty name="width" value="0.05" units="cm"/>
      <inkml:brushProperty name="height" value="0.05" units="cm"/>
      <inkml:brushProperty name="color" value="#0000FF"/>
    </inkml:brush>
  </inkml:definitions>
  <inkml:trace contextRef="#ctx0" brushRef="#br0">12 21 1520,'3'-4'9429,"4"2"-5634,21-3-4953,-21 4 2187,10-2-977,0 0 0,1 1 1,-1 1-1,1 1 0,-1 1 0,1 0 0,-1 1 0,0 1 0,19 5 1,-35-7-60,1-1 1,0 1 0,0 0 0,0 0 0,0-1 0,0 1-1,-1 0 1,1 1 0,0-1 0,-1 0 0,1 0 0,-1 1-1,1-1 1,-1 1 0,0-1 0,1 1 0,-1 0-1,0-1 1,0 1 0,0 0 0,1 3 0,-2-1-20,1-1 0,-1 1 0,1 0 0,-1-1 0,0 1 1,0 0-1,-1-1 0,1 1 0,-1-1 0,0 1 0,-1 4 0,-3 5-67,-1 0-1,0-1 0,-1 1 1,0-1-1,-13 15 0,1-3 163,-1-1-1,-1-1 0,0-1 0,-2-1 0,-1-1 0,0-1 1,-53 28-1,93-51 438,0 1 0,0 1 0,0 0 0,30-1 0,37-6-724,27-14-5208,-1 1-2773</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9.361"/>
    </inkml:context>
    <inkml:brush xml:id="br0">
      <inkml:brushProperty name="width" value="0.1" units="cm"/>
      <inkml:brushProperty name="height" value="0.1" units="cm"/>
      <inkml:brushProperty name="color" value="#E71224"/>
    </inkml:brush>
  </inkml:definitions>
  <inkml:trace contextRef="#ctx0" brushRef="#br0">0 1 3584,'0'0'3465,"0"0"-2249,0 0-119,0 0 87,0 0-136,0 0-344,11 0-280,-6 8-200,6 1 88,-1-1-168,6 9-120,10-9 120,-5-8-144,6 0-376,4 0-856,-4 0-864,-6 0-1569</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19.699"/>
    </inkml:context>
    <inkml:brush xml:id="br0">
      <inkml:brushProperty name="width" value="0.1" units="cm"/>
      <inkml:brushProperty name="height" value="0.1" units="cm"/>
      <inkml:brushProperty name="color" value="#E71224"/>
    </inkml:brush>
  </inkml:definitions>
  <inkml:trace contextRef="#ctx0" brushRef="#br0">1 1 4993,'0'0'1648,"0"0"-432,0 0-208,0 0-183,0 0-25,0 0-136,0 0-304,0 0-224,0 0-136,121 8-320,-84-8-960,-6-8-1073</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20.259"/>
    </inkml:context>
    <inkml:brush xml:id="br0">
      <inkml:brushProperty name="width" value="0.1" units="cm"/>
      <inkml:brushProperty name="height" value="0.1" units="cm"/>
      <inkml:brushProperty name="color" value="#E71224"/>
    </inkml:brush>
  </inkml:definitions>
  <inkml:trace contextRef="#ctx0" brushRef="#br0">1 2 5841,'0'0'2428,"0"0"-808,0 0-331,0 0-182,0 0-181,3 0-184,19-1-16,-13 0-613,0 1 0,1 0 1,-1 1-1,0-1 1,0 2-1,1-1 0,-1 1 1,9 4-1,79 43-68,-96-48-89,1 0-1,-1 0 0,1 0 0,-1 0 0,0 1 0,0-1 1,0 1-1,0-1 0,0 1 0,0-1 0,0 1 0,0-1 1,0 1-1,-1 0 0,1-1 0,-1 1 0,1 0 0,-1 0 1,0 0-1,0 2 0,-1 38-1160,1-36 1192,-1 1-45,-1-1 0,1 1 1,-1-1-1,0 0 0,-1 0 1,0 0-1,-5 10 0,-29 37-119,29-42 136,-11 16 506,-1-1 0,-1-1 0,-46 41 1,67-66-414,-1 1 1,1-1 0,0 0-1,0 0 1,0 0 0,0 0-1,-1 0 1,1 0 0,0 0-1,0 0 1,0 1 0,0-1-1,-1 0 1,1 0 0,0 0-1,0 0 1,0 1 0,0-1-1,0 0 1,0 0 0,0 0-1,0 0 1,-1 1 0,1-1-1,0 0 1,0 0 0,0 0-1,0 1 1,0-1 0,0 0-1,0 0 1,0 1 0,0-1-1,0 0 1,0 0 0,1 0-1,-1 0 1,0 1 0,0-1-1,0 0 1,10 3 626,22-3-932,-24 0 500,3 0-292,-1-1-1,1 0 1,-1-1 0,0 0 0,0 0 0,0-1 0,0-1 0,0 1 0,0-2 0,10-5 0,14-7-2180,-1-2-1,-1 0 1,30-26 0,-29 19-1119</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20.749"/>
    </inkml:context>
    <inkml:brush xml:id="br0">
      <inkml:brushProperty name="width" value="0.1" units="cm"/>
      <inkml:brushProperty name="height" value="0.1" units="cm"/>
      <inkml:brushProperty name="color" value="#E71224"/>
    </inkml:brush>
  </inkml:definitions>
  <inkml:trace contextRef="#ctx0" brushRef="#br0">95 227 4648,'0'0'1606,"0"0"-408,0 0-265,0 0 13,-2 11 126,-37 120 1906,29-88-2392,1 0 0,3 0 0,1 1 0,3 85 0,2-127-582,0-1 0,0 0-1,0 1 1,0-1 0,0 0 0,1 1-1,-1-1 1,1 0 0,-1 1 0,1-1-1,-1 0 1,1 0 0,0 0 0,0 0 0,0 1-1,-1-1 1,1 0 0,0 0 0,0 0-1,0-1 1,0 1 0,1 0 0,-1 0-1,0-1 1,0 1 0,0 0 0,1-1 0,-1 1-1,0-1 1,1 0 0,-1 1 0,2-1-1,5 1 12,1 0-1,0 0 0,0-1 0,10-1 0,-1 1 12,-14-1-61,1 1 0,-1-1 0,1 0 0,0-1-1,-1 1 1,0-1 0,1 0 0,-1 0 0,0 0-1,0 0 1,0-1 0,0 0 0,-1 1 0,1-2-1,3-2 1,1-3-136,0 0 0,0-1-1,-1 1 1,0-1 0,6-11 0,-9 12 93,0 0 1,-1-1-1,0 1 1,0 0-1,-1-1 1,2-17 0,-1-63-60,-3 71 120,-1 8 6,1 0 0,-2-1 0,0 1 1,0 0-1,-8-20 0,-26-52-27,25 60 11,-5-10-310,-33-52 0,42 76-64,1-1 1,-1 1-1,-1 1 1,1 0-1,-1 0 1,-1 0-1,0 1 1,0 0-1,-17-9 0,4 8-1985,1 6-2312</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22.491"/>
    </inkml:context>
    <inkml:brush xml:id="br0">
      <inkml:brushProperty name="width" value="0.1" units="cm"/>
      <inkml:brushProperty name="height" value="0.1" units="cm"/>
      <inkml:brushProperty name="color" value="#E71224"/>
    </inkml:brush>
  </inkml:definitions>
  <inkml:trace contextRef="#ctx0" brushRef="#br0">1611 1495 4216,'0'0'1732,"0"0"-260,0 0-143,0 0-150,0 0-152,0 0-145,-24 0-154,-163 0 1369,178 0-1989,-8 1 73,0-1 0,0 0 0,0-2 0,1 0 0,-1 0 0,1-2 0,-1 0 0,-18-8 0,-143-54 141,129 50-309,26 9-5,0 1 1,-37-3 0,35 6-14,0-2 1,-36-10 0,24 4-8,16 5 10,1-1 1,-23-11 0,-131-56-4,-3 0-73,143 58 69,16 8-24,0-1 0,-27-18 0,11 6-28,28 17 56,-1 1 0,1-1 1,0-1-1,0 1 0,0-1 0,-8-8 1,-5-8 0,11 12 3,1 0 0,0 0-1,0 0 1,1-1 0,-9-17 0,7 5-38,1 0 0,0 0 1,2-1-1,1 0 0,1 0 0,1 0 0,2-44 0,0 60-63,0 0 0,1 0 0,0 0 0,1 0 0,-1 0 0,1 0 0,1 1 0,-1-1 0,1 1 0,0-1 0,1 1 0,0 0 0,0 0 0,0 0 0,0 1 0,8-8 0,7-3-304,0 0 0,1 1 1,30-17-1,7-5 40,-52 33 329,12-9-55,1 1-1,37-19 1,5-1 18,-40 21 43,-1 0 0,30-10 1,-15 10-1,1 1 1,0 2 0,61-7-1,50-9-239,0 0 144,-78 16 99,-38 3 12,43 0 0,-46 3 119,1-1 0,-1-2 0,0-1 0,0 0 0,-1-2 0,49-22 0,45-30 709,48-18 173,-140 69-970,1 2-1,0 2 1,0 0 0,1 2 0,35 1 0,9-2-1,180 0-5,-139 6-9,343-2 95,-454 0-98,2 0 1,0 0-1,0 0 0,0 0 1,0 1-1,0 0 1,0 0-1,0 1 1,-1 0-1,8 2 0,95 44-88,-43-13 78,-23-11 12,-32-19-9,1 1 1,-1 1-1,0 0 1,0 0-1,-1 1 0,0 0 1,-1 1-1,1 0 0,-2 0 1,1 1-1,-1 0 1,-1 0-1,0 1 0,6 14 1,20 54-23,-17-47 26,-3 1 1,0 0 0,-2 1 0,8 50 0,-12-9 13,-5 99 1,-2-81 41,0-72-44,-1-1 0,-1 1-1,-1-1 1,0 0 0,-2-1-1,0 1 1,-12 25 0,10-31 23,0 0 1,-1-1 0,0 0-1,-1-1 1,-13 13-1,11-15 8,-1-1 0,0 0 1,0 0-1,-1-2 0,-24 11 0,9-4-27,-55 26 8,28-14-14,1 2-1,2 2 1,-67 50 0,68-39-791,-80 49 0,123-86 564,1 1 1,-1-2-1,0 0 1,0 0-1,-1 0 1,1-1-1,-15 1 1,-5-1-834,-33-2 0,20-1-404,-17 1-1666</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32.190"/>
    </inkml:context>
    <inkml:brush xml:id="br0">
      <inkml:brushProperty name="width" value="0.1" units="cm"/>
      <inkml:brushProperty name="height" value="0.1" units="cm"/>
      <inkml:brushProperty name="color" value="#E71224"/>
    </inkml:brush>
  </inkml:definitions>
  <inkml:trace contextRef="#ctx0" brushRef="#br0">0 501 4296,'0'0'4421,"0"0"-1892,0 0-746,0 0-447,0 0-429,0 0-117,5-7-20,65-86 1221,-49 69-1820,0-2 0,-2 0 0,-1-1 0,27-54 1,-25 30-140,35-74 5,-34 84-976,-26 149 735,-25 141 0,13-131 197,-41 451-685,32-335-2787,22-218 2422,3-16 972,1 1 0,-1-1-1,1 0 1,-1 1 0,1-1 0,-1 0 0,1 1-1,-1-1 1,0 0 0,1 0 0,-1 0 0,1 0-1,-1 1 1,0-1 0,1 0 0,-1 0 0,1 0-1,-1 0 1,-1-1 0,2 1 60,0 0 0,0 0-1,0 0 1,-1 0 0,1 0 0,0 0-1,0 0 1,-1 0 0,1 0 0,0 0 0,0 0-1,0 0 1,-1-1 0,1 1 0,0 0-1,0 0 1,0 0 0,0 0 0,-1 0-1,1-1 1,0 1 0,0 0 0,0 0 0,0 0-1,0-1 1,0 1 0,0 0 0,-1 0-1,1 0 1,0-1 0,0 1 0,0 0 0,0 0-1,0-1 1,0 1 0,-15-78-3131,9 27 735</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32.669"/>
    </inkml:context>
    <inkml:brush xml:id="br0">
      <inkml:brushProperty name="width" value="0.1" units="cm"/>
      <inkml:brushProperty name="height" value="0.1" units="cm"/>
      <inkml:brushProperty name="color" value="#E71224"/>
    </inkml:brush>
  </inkml:definitions>
  <inkml:trace contextRef="#ctx0" brushRef="#br0">23 12 4697,'0'0'2465,"0"0"-882,0 0-75,0 0 12,0 0-48,0 0-162,0 0-1222,0-1-1,0 1 1,0 0 0,-1-1 0,1 1 0,0 0-1,0-1 1,0 1 0,0 0 0,0-1 0,0 1-1,0 0 1,1-1 0,-1 1 0,0 0 0,0-1-1,0 1 1,0 0 0,0 0 0,0-1-1,1 1 1,-1 0 0,0-1 0,1 1 0,63-2-94,-23 1-93,66 5 0,-103-3 52,-1 0 0,1 0 0,0 1 0,-1-1 0,1 1 0,-1 0 0,0 0 0,1 0 0,-1 0 0,0 0 0,0 1 0,-1-1 0,1 1 0,0 0 0,-1 0-1,4 6 1,-3-4-6,0-1-1,0 1 0,-1 0 0,1 0 0,-1 1 0,0-1 0,-1 0 0,1 1 0,-1-1 0,0 1 0,0 5 0,-1-10 51,0 20-51,-4 35-1,2-49 58,1 1 0,-1-1 0,0 0-1,-1 0 1,0 0 0,0 0 0,0-1 0,-7 10-1,-5 5 82,0 0-1,-2-1 0,0-1 0,-28 24 0,40-40-51,0 0-1,0 0 0,0 0 1,0-1-1,0 0 0,0 0 1,-1 0-1,1 0 0,-1-1 0,-7 1 1,-9 0 41,-31-2 0,28 0-294,25-1 127,-1 1 1,0 0 0,1-1 0,-1 1 0,1 0-1,-1-1 1,0 1 0,1-1 0,-1 1-1,1-1 1,-1 1 0,1-1 0,-1 1-1,1-1 1,0 0 0,-1 1 0,1-1 0,0 0-1,-1 1 1,1-1 0,0 0 0,0 1-1,0-1 1,-1 0 0,1 1 0,0-1 0,0 0-1,0 0 1,0 1 0,0-1 0,1 0-1,-1-1 1,3-26-3187,5 1-756</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33.042"/>
    </inkml:context>
    <inkml:brush xml:id="br0">
      <inkml:brushProperty name="width" value="0.1" units="cm"/>
      <inkml:brushProperty name="height" value="0.1" units="cm"/>
      <inkml:brushProperty name="color" value="#E71224"/>
    </inkml:brush>
  </inkml:definitions>
  <inkml:trace contextRef="#ctx0" brushRef="#br0">0 1 6329,'0'0'2768,"0"0"-1047,0 0-129,0 0-16,0 0-599,0 0-369,27 0-256,-1 0 72,6 8-112,-1-8-296,1 0-16,-1 0-360,-4 17-1288,-17-9-1449,1 9-1296</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33.459"/>
    </inkml:context>
    <inkml:brush xml:id="br0">
      <inkml:brushProperty name="width" value="0.1" units="cm"/>
      <inkml:brushProperty name="height" value="0.1" units="cm"/>
      <inkml:brushProperty name="color" value="#E71224"/>
    </inkml:brush>
  </inkml:definitions>
  <inkml:trace contextRef="#ctx0" brushRef="#br0">1 1 6489,'0'0'2104,"0"0"-487,0 0-273,0 0 16,0 0-344,0 0-567,137 8-337,-95-8-112,16 0-1097,-6 9-1263,-4-9-1241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33.808"/>
    </inkml:context>
    <inkml:brush xml:id="br0">
      <inkml:brushProperty name="width" value="0.1" units="cm"/>
      <inkml:brushProperty name="height" value="0.1" units="cm"/>
      <inkml:brushProperty name="color" value="#E71224"/>
    </inkml:brush>
  </inkml:definitions>
  <inkml:trace contextRef="#ctx0" brushRef="#br0">222 0 5641,'0'0'2415,"0"0"-836,0 0-261,0 0-304,0 0-378,0 0-162,-12 20-10,-2 4-307,-55 101 512,31-42-420,-34 110-1,68-179-369,0 2 0,1-1 0,1 0 0,0 1 0,1 15 0,1-30 89,0-1 1,0 1-1,0-1 1,0 1 0,1-1-1,-1 1 1,0-1-1,0 1 1,1-1 0,-1 1-1,0-1 1,1 0-1,-1 1 1,0-1 0,1 1-1,-1-1 1,1 0 0,-1 1-1,0-1 1,1 0-1,-1 0 1,1 1 0,-1-1-1,1 0 1,-1 0-1,1 0 1,-1 0 0,1 1-1,-1-1 1,1 0 0,-1 0-1,1 0 1,0 0-1,25 0 30,-16-1-39,-5 0 50,0 0 0,0 0 0,-1 0 0,1 0-1,0-1 1,-1 0 0,1 0 0,-1 0-1,0-1 1,0 0 0,0 1 0,0-1 0,0-1-1,0 1 1,-1 0 0,1-1 0,3-6 0,9-10 48,-1-1 0,12-25 0,-26 45-56,17-31 96,-1-1 1,16-46-1,-27 60-59,0-1 0,-1 0 0,-1 0 0,-1 0 0,1-36 0,-4 55-90,0 0 0,0 0 0,0 0-1,0 0 1,0 0 0,0 0 0,0 0 0,-1 0 0,1 0-1,0 0 1,-1 0 0,1 0 0,0 0 0,-1 1 0,1-1 0,-1 0-1,0 0 1,1 0 0,-1 1 0,0-1 0,1 0 0,-1 0 0,0 1-1,0-1 1,0 1 0,1-1 0,-1 1 0,0-1 0,-2 0-1,-1 0-264,0 1-1,0-1 0,-1 1 0,1 0 0,0 0 0,-5 0 0,-4 1-1079,-8-1-1757</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5.184"/>
    </inkml:context>
    <inkml:brush xml:id="br0">
      <inkml:brushProperty name="width" value="0.05" units="cm"/>
      <inkml:brushProperty name="height" value="0.05" units="cm"/>
      <inkml:brushProperty name="color" value="#0000FF"/>
    </inkml:brush>
  </inkml:definitions>
  <inkml:trace contextRef="#ctx0" brushRef="#br0">133 32 6497,'-17'13'7965,"13"-11"-7760,1 1 1,-1 0 0,1 0-1,-1 1 1,1-1 0,0 1-1,0-1 1,-4 9 0,-11 20 201,2 0 0,-15 44 1,27-66-402,1 0 0,0-1 1,1 1-1,0 0 0,1 0 1,0 0-1,0 1 1,1-1-1,1 0 0,0 0 1,0 0-1,1 0 0,3 12 1,-4-18-11,1 0 0,0 0 0,0 0 0,1-1 0,-1 1 0,1 0 0,0-1 0,0 0 0,0 1 0,0-1 0,0 0 0,1-1 0,0 1 0,-1-1 0,6 3 0,-1-1-18,0-1 0,0 0 0,0-1 0,0 0 0,0 0 0,1 0 0,13 0 0,-7-2-30,0 0-1,0-1 0,-1-1 0,1 0 0,-1-1 0,1 0 1,-1-1-1,27-12 0,-28 9 32,0-1 0,-1-1 1,1 0-1,-2 0 0,1-1 0,-1-1 0,-1 0 0,0 0 1,-1-1-1,0 0 0,0 0 0,9-20 0,-15 25 25,0 1-1,0-1 0,-1 0 0,0 0 1,0 1-1,0-1 0,-1 0 0,0-1 1,0 1-1,-1 0 0,0 0 0,0 0 0,-1 0 1,0 0-1,0-1 0,-1 1 0,0 1 1,0-1-1,0 0 0,-1 0 0,0 1 1,0-1-1,-1 1 0,0 0 0,0 0 0,0 1 1,-11-11-1,8 9-32,-1 0 1,0 0-1,0 1 1,0 0 0,-1 0-1,0 1 1,0 1-1,-16-7 1,18 9-275,1 0 0,-1 1 0,0 0 0,0 0 0,0 0 1,0 1-1,-1 0 0,1 1 0,-13 1 0,-80 27-4499</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34.156"/>
    </inkml:context>
    <inkml:brush xml:id="br0">
      <inkml:brushProperty name="width" value="0.1" units="cm"/>
      <inkml:brushProperty name="height" value="0.1" units="cm"/>
      <inkml:brushProperty name="color" value="#E71224"/>
    </inkml:brush>
  </inkml:definitions>
  <inkml:trace contextRef="#ctx0" brushRef="#br0">0 1 5145,'0'0'3056,"0"0"-1351,0 0 199,0 0 96,0 0-479,0 0-681,0 0-424,21 117-232,-21-100-120,0 8-64,0 1-1096,0-1-1921,0-9-1960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35.006"/>
    </inkml:context>
    <inkml:brush xml:id="br0">
      <inkml:brushProperty name="width" value="0.1" units="cm"/>
      <inkml:brushProperty name="height" value="0.1" units="cm"/>
      <inkml:brushProperty name="color" value="#E71224"/>
    </inkml:brush>
  </inkml:definitions>
  <inkml:trace contextRef="#ctx0" brushRef="#br0">0 35 6313,'0'0'2598,"0"0"-919,0 0-603,0 0-401,0 0 11,16 5-52,-13-4-609,6 2 16,1 1-1,0-1 1,-1 2 0,0-1 0,0 1 0,0 1 0,0 0 0,-1 0 0,0 0 0,-1 1 0,1 1 0,-1-1 0,8 12 0,-8-7-18,0 1 0,-1-1 1,-1 1-1,0 1 0,0-1 0,-2 1 0,4 17 1,-4-7-10,-1 1-1,-1 0 1,-4 36 0,2-55-8,0 1 1,0-1-1,-1 0 0,0 0 0,0 0 0,0 0 0,-1 0 0,0 0 0,0 0 0,-1-1 0,0 0 1,0 0-1,0 0 0,0 0 0,-1 0 0,1-1 0,-1 0 0,-7 5 0,12-9 212,7-4-42,0 0 0,0-1 0,11-9 0,183-157-1078,15-14-2483,-194 164 3005,67-58-830,-87 78 1204,-1 0 1,1 0-1,0 0 1,0 0-1,-1 0 1,1 0-1,0 0 1,0 0-1,0 1 1,0-1-1,0 1 1,0 0-1,0-1 1,3 1-1,-4 0 261,-1 0 215,0 0 14,0 0-28,-1-1-107,-4 6-251,-4 11 229,1 1 0,1-1 1,0 1-1,1 0 0,1 1 0,1-1 1,-4 32-1,-1 132 713,10-155-957,1 0 0,2-1 0,0 0 0,1 0 0,16 43 0,58 114 141,-59-139-190,-18-40-9,-1 0-1,0 0 0,-1 1 0,1-1 0,0 0 0,-1 1 0,0 4 1,0-6 160,0-2 92,-62 2 1494,20-1-2168,-54-5-1,91 4 169,0-1-1,0 0 0,0 0 1,0-1-1,0 1 0,0-1 0,0 0 1,1 0-1,-1-1 0,1 1 1,-1-1-1,1 0 0,0 0 0,0-1 1,0 1-1,1-1 0,-6-6 1,5 3-277,-1 0 1,1-1 0,1 1-1,-1-1 1,1 0-1,1 0 1,0-1 0,0 1-1,0 0 1,0-10-1,0-31-2719</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35.354"/>
    </inkml:context>
    <inkml:brush xml:id="br0">
      <inkml:brushProperty name="width" value="0.1" units="cm"/>
      <inkml:brushProperty name="height" value="0.1" units="cm"/>
      <inkml:brushProperty name="color" value="#E71224"/>
    </inkml:brush>
  </inkml:definitions>
  <inkml:trace contextRef="#ctx0" brushRef="#br0">1 18 5569,'0'0'2776,"0"0"-903,0 0 271,0 0-87,0 0-561,0 0-392,0 0-616,0 0-488,79-17 112,-27 17-112,12 0 0,20 0-1096,-16 0-2097,-10 0-2424</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35.887"/>
    </inkml:context>
    <inkml:brush xml:id="br0">
      <inkml:brushProperty name="width" value="0.1" units="cm"/>
      <inkml:brushProperty name="height" value="0.1" units="cm"/>
      <inkml:brushProperty name="color" value="#E71224"/>
    </inkml:brush>
  </inkml:definitions>
  <inkml:trace contextRef="#ctx0" brushRef="#br0">1 1 4088,'0'0'3868,"0"0"-2087,24 15-285,-1-1-1051,-1 1 0,0 1 0,-2 1 0,0 1 0,0 1 0,-2 0 0,24 34 0,12 31 201,-4 3-1,-3 2 1,-5 2-1,-4 2 0,51 185 1,-57-139-619,-6 2 1,-7 1 0,3 222 0,-22-259-152,-18 124-1,8-159-318,-3-1-1,-38 116 1,32-135-171,-1-2 0,-48 81 0,-60 60-1721,-19-2-1568,-4-31-1063</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05.687"/>
    </inkml:context>
    <inkml:brush xml:id="br0">
      <inkml:brushProperty name="width" value="0.1" units="cm"/>
      <inkml:brushProperty name="height" value="0.1" units="cm"/>
      <inkml:brushProperty name="color" value="#E71224"/>
    </inkml:brush>
  </inkml:definitions>
  <inkml:trace contextRef="#ctx0" brushRef="#br0">616 0 4488,'0'0'3873,"0"0"-1364,0 0-250,0 0-269,0 0-199,0 0-267,0 0-386,0 0-415,-2 4-257,0 1-413,-1-1-1,0 0 0,0 0 1,0 0-1,-6 7 1,-9 9 67,-215 295 243,136-177-1389,29-39-1207,-17 23-2198,17-24-2118,46-70 517</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06.069"/>
    </inkml:context>
    <inkml:brush xml:id="br0">
      <inkml:brushProperty name="width" value="0.1" units="cm"/>
      <inkml:brushProperty name="height" value="0.1" units="cm"/>
      <inkml:brushProperty name="color" value="#E71224"/>
    </inkml:brush>
  </inkml:definitions>
  <inkml:trace contextRef="#ctx0" brushRef="#br0">0 0 5649,'0'0'2528,"0"0"-1231,0 0 95,0 0-96,0 0 368,0 0-175,32 134-433,-17-75-104,1 8 16,5 0-167,0 9-273,6-1-320,-6 9-208,16-17-160,-1 0-1769,22 0-1079,-10-16-1889,-6-18-2145</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06.567"/>
    </inkml:context>
    <inkml:brush xml:id="br0">
      <inkml:brushProperty name="width" value="0.1" units="cm"/>
      <inkml:brushProperty name="height" value="0.1" units="cm"/>
      <inkml:brushProperty name="color" value="#E71224"/>
    </inkml:brush>
  </inkml:definitions>
  <inkml:trace contextRef="#ctx0" brushRef="#br0">1 34 1728,'0'0'5345,"0"0"-3625,0 0 97,0 0-169,0 0-128,0 0-423,0 0-457,53 0-184,-17 0-80,1 0-200,11 0-64,4 0-112,-10 0-688,11-9-1160,-11 1-865,-16-9-1032</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06.887"/>
    </inkml:context>
    <inkml:brush xml:id="br0">
      <inkml:brushProperty name="width" value="0.1" units="cm"/>
      <inkml:brushProperty name="height" value="0.1" units="cm"/>
      <inkml:brushProperty name="color" value="#E71224"/>
    </inkml:brush>
  </inkml:definitions>
  <inkml:trace contextRef="#ctx0" brushRef="#br0">0 1 7025,'0'0'2897,"0"0"-1417,0 0-312,0 0-432,0 0-56,0 0 1,0 0-369,132 33-184,-80-24-24,6-1-104,37-8-1497,-21 0-1703,-11 0-6538</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07.854"/>
    </inkml:context>
    <inkml:brush xml:id="br0">
      <inkml:brushProperty name="width" value="0.1" units="cm"/>
      <inkml:brushProperty name="height" value="0.1" units="cm"/>
      <inkml:brushProperty name="color" value="#E71224"/>
    </inkml:brush>
  </inkml:definitions>
  <inkml:trace contextRef="#ctx0" brushRef="#br0">512 353 7857,'0'0'3780,"0"0"-1177,0 0-608,0 0-423,0 0-531,0 0-437,0 0-347,0 0-153,2-27-30,2-83-34,-4 106-34,0 0 1,0 0-1,0 0 1,-1 1 0,0-1-1,1 0 1,-1 0-1,-1 1 1,1-1-1,0 1 1,-3-5 0,3 6-5,-7-10-72,0 0-1,-1 0 1,0 1-1,0 0 1,-1 1-1,-1 0 1,0 0 0,0 1-1,-1 1 1,0 0-1,-1 0 1,1 1 0,-1 1-1,-1 0 1,1 1-1,-1 0 1,0 1-1,0 1 1,0 0 0,-1 1-1,1 0 1,-25 1-1,-114 1-270,151 0 332,0 0 0,0 0 0,0 1 0,1-1 0,-1 0 0,0 1 0,0-1 1,0 1-1,0-1 0,0 1 0,1 0 0,-1 0 0,0 0 0,1 0 0,-1 0 0,1 0 0,-1 0 0,1 1 0,-1-1 0,1 0 0,0 1 0,0-1 0,0 1 1,0 0-1,0-1 0,-1 3 0,0 2-40,0 0 0,0 0 1,1 1-1,0-1 0,0 0 1,1 0-1,-1 10 0,1 4 65,0 1-1,2 0 0,0-1 0,1 1 1,1-1-1,1 0 0,1 0 0,10 25 1,-7-26 32,9 19 68,39 64 0,136 200 122,-180-280-172,-1 1-1,-1 0 0,-1 1 0,-2 0 0,0 0 0,-1 0 0,-2 1 1,0 0-1,-2 1 0,0 29 0,-3-46-15,-1-1 0,0 0 0,-1 0 0,0 0 0,0 1 0,0-2 0,-1 1 0,-1 0 0,1-1 0,-1 1-1,0-1 1,-1 0 0,0 0 0,-8 8 0,8-9-18,0-1 0,0 0 0,-1 0 0,0 0 0,0-1-1,0 0 1,0 0 0,0-1 0,-1 0 0,0 0 0,0 0 0,1-1 0,-2 0-1,1 0 1,0-1 0,0 0 0,-8 0 0,-10 0 8,-26 0 6,49-2-45,-1 1 0,0-1 0,0 1 0,1-1 0,-1 0 0,0 0 0,1 0-1,-1 0 1,1 0 0,0-1 0,-1 1 0,1-1 0,0 0 0,-4-3 0,-1-4-2,0-1 1,1 0-1,0 0 1,0-1-1,1 1 1,1-1-1,0 0 1,-5-20-1,3-1-10,-6-63-1,11-12-50,1 61 47,1 36-9,0-1 0,1 0 0,0 0 0,0 1 0,1 0 0,1-1 0,0 1 0,0 0 1,10-16-1,6-7-166,35-40 0,-32 45-9,2 1-1,1 1 1,39-30-1,95-58-2378,-98 71 1040,-36 26 63,39-21 1,1 11-3313,-33 17-2011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09.068"/>
    </inkml:context>
    <inkml:brush xml:id="br0">
      <inkml:brushProperty name="width" value="0.1" units="cm"/>
      <inkml:brushProperty name="height" value="0.1" units="cm"/>
      <inkml:brushProperty name="color" value="#E71224"/>
    </inkml:brush>
  </inkml:definitions>
  <inkml:trace contextRef="#ctx0" brushRef="#br0">1 2 1128,'0'0'5651,"0"0"-3266,0 0-1022,0 0-243,6 0 374,12-1-1038,-7 1-404,0 0 0,0 0 0,0 1 0,0 0 0,0 1 0,15 4 0,97 52 59,2 0-35,-91-45-108,26 9-175,105 26 1,284 22-230,-110-28-625,117 23-1522,-345-48 2390,10 4 62,75 10 50,-115-21 50,175 12-200,239-13-1840,-342-11 1103,116 2-144,-5 20 450,-178-5 47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6.136"/>
    </inkml:context>
    <inkml:brush xml:id="br0">
      <inkml:brushProperty name="width" value="0.05" units="cm"/>
      <inkml:brushProperty name="height" value="0.05" units="cm"/>
      <inkml:brushProperty name="color" value="#0000FF"/>
    </inkml:brush>
  </inkml:definitions>
  <inkml:trace contextRef="#ctx0" brushRef="#br0">0 1 5825,'7'0'2281,"-1"3"-937,13 3 104,10 2-543,9 4-113,3 2-384,16-6-144,4 1-136,-1-3-128,-3-12-96,-9 0-608,-13-8-201,3-17-1503</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1.471"/>
    </inkml:context>
    <inkml:brush xml:id="br0">
      <inkml:brushProperty name="width" value="0.1" units="cm"/>
      <inkml:brushProperty name="height" value="0.1" units="cm"/>
      <inkml:brushProperty name="color" value="#E71224"/>
    </inkml:brush>
  </inkml:definitions>
  <inkml:trace contextRef="#ctx0" brushRef="#br0">1 34 6041,'0'0'3952,"0"0"-1616,0 0-601,0 0-251,0 0-202,0-6-129,0 5-1105,-1 0 3,1 0 0,0-1 0,0 1-1,0 0 1,0 0 0,0 0 0,1-1 0,-1 1-1,0 0 1,0 0 0,1 0 0,-1 0 0,1 0-1,-1 0 1,2-2 0,-1 2-1,1 0 1,0 0-1,-1 1 1,1-1-1,0 0 0,-1 1 1,1-1-1,0 1 1,0-1-1,0 1 0,0 0 1,-1 0-1,1 0 1,4 1-1,2-1 69,-1 1 1,1 1-1,0-1 1,0 1-1,-1 1 0,1-1 1,-1 1-1,12 7 1,16 6 69,-1-4-220,0-1-1,1-1 1,0-2-1,46 4 1,70-5-4145,-127-6 2719,33-3-4483,-42-5 990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1.835"/>
    </inkml:context>
    <inkml:brush xml:id="br0">
      <inkml:brushProperty name="width" value="0.1" units="cm"/>
      <inkml:brushProperty name="height" value="0.1" units="cm"/>
      <inkml:brushProperty name="color" value="#E71224"/>
    </inkml:brush>
  </inkml:definitions>
  <inkml:trace contextRef="#ctx0" brushRef="#br0">0 0 7057,'0'0'3257,"0"0"-1905,0 0-464,0 0 184,0 0-127,158 67-97,-68-50-328,15-9-384,84 9-136,-15-8-1840,-6-9-3474</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2.636"/>
    </inkml:context>
    <inkml:brush xml:id="br0">
      <inkml:brushProperty name="width" value="0.1" units="cm"/>
      <inkml:brushProperty name="height" value="0.1" units="cm"/>
      <inkml:brushProperty name="color" value="#E71224"/>
    </inkml:brush>
  </inkml:definitions>
  <inkml:trace contextRef="#ctx0" brushRef="#br0">975 394 7161,'0'0'2720,"0"0"-1194,0 0-500,0 0-386,-33-19-311,-8-7-248,-161-88 161,68 50-205,-278-89 0,395 148-34,0 1-1,0 1 0,0 1 1,-20-1-1,-10 2-2982,53 2 2526,1 0-1,-1 0 0,0 1 1,0-1-1,0 2 0,0-1 1,0 0-1,9 7 1,5 1-990,28 8-3820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2.986"/>
    </inkml:context>
    <inkml:brush xml:id="br0">
      <inkml:brushProperty name="width" value="0.1" units="cm"/>
      <inkml:brushProperty name="height" value="0.1" units="cm"/>
      <inkml:brushProperty name="color" value="#E71224"/>
    </inkml:brush>
  </inkml:definitions>
  <inkml:trace contextRef="#ctx0" brushRef="#br0">890 261 4440,'0'0'1728,"0"0"-130,0 0 24,0 0 152,0 0 61,-29-2-96,10 1-1466,-3 1-10,-1-1 1,1-2-1,0 0 1,0-2 0,0 0-1,-40-16 1,-65-24 424,12 5-407,-241-85-2407,345 122 1183,-9-2 135,2 4-5929,18 1 1648</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3.354"/>
    </inkml:context>
    <inkml:brush xml:id="br0">
      <inkml:brushProperty name="width" value="0.1" units="cm"/>
      <inkml:brushProperty name="height" value="0.1" units="cm"/>
      <inkml:brushProperty name="color" value="#E71224"/>
    </inkml:brush>
  </inkml:definitions>
  <inkml:trace contextRef="#ctx0" brushRef="#br0">695 11 6145,'0'0'2438,"0"0"-1135,0 0-440,-30-3-130,-104-4-32,124 7-606,-1 1-1,1 0 1,-1 1-1,1 0 1,0 1-1,0 0 1,0 1-1,0 0 1,1 0-1,-1 1 0,1 0 1,-9 7-1,5-4-6,-23 15 24,2 2 0,1 1 0,1 2 0,1 0-1,2 3 1,1 0 0,1 2 0,-43 68 0,60-81-105,1 1 1,-13 42-1,19-54-5,-1 7-8,0 1 0,1-1 0,1 1 0,0-1 0,1 1 0,2 19 0,-1-15-23,0-12 22,1 0 1,0 1-1,1-1 0,0 0 1,1 1-1,0-1 0,0-1 1,1 1-1,0 0 0,0-1 1,8 11-1,8 9 33,44 46 0,-44-53-6,6 7 3,1-2-1,49 36 1,68 35-251,-108-73 76,200 104-3346,-195-108 2203,30 15-2274</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40.015"/>
    </inkml:context>
    <inkml:brush xml:id="br0">
      <inkml:brushProperty name="width" value="0.1" units="cm"/>
      <inkml:brushProperty name="height" value="0.1" units="cm"/>
      <inkml:brushProperty name="color" value="#E71224"/>
    </inkml:brush>
  </inkml:definitions>
  <inkml:trace contextRef="#ctx0" brushRef="#br0">1 327 6489,'0'0'3633,"0"0"-1289,0 0 145,0 0-201,0 0-479,0 0-265,0 0-688,100-42-376,-58 9-40,-5 8-128,10-9-176,0 1-136,1 7-344,-1-7-1496,16-1-1353,-10-8-1000,-6 17-936</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40.403"/>
    </inkml:context>
    <inkml:brush xml:id="br0">
      <inkml:brushProperty name="width" value="0.1" units="cm"/>
      <inkml:brushProperty name="height" value="0.1" units="cm"/>
      <inkml:brushProperty name="color" value="#E71224"/>
    </inkml:brush>
  </inkml:definitions>
  <inkml:trace contextRef="#ctx0" brushRef="#br0">1 319 4368,'0'0'3681,"0"0"-1576,0 0 247,0 0-23,0 0-257,10-17-400,1 9-463,5-1-649,10-16-272,16-8-288,11-1-104,15-8-1352,38-8-1481,-12-1-2240,-10 1-704</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42.115"/>
    </inkml:context>
    <inkml:brush xml:id="br0">
      <inkml:brushProperty name="width" value="0.1" units="cm"/>
      <inkml:brushProperty name="height" value="0.1" units="cm"/>
      <inkml:brushProperty name="color" value="#E71224"/>
    </inkml:brush>
  </inkml:definitions>
  <inkml:trace contextRef="#ctx0" brushRef="#br0">363 0 7425,'0'0'3461,"0"0"-1161,0 0-584,0 0-487,0 0-482,0 0-309,0 0-212,-25 14-89,-83 47-20,90-51-81,0 1 0,1 1 0,-30 27-1,14-9-12,-5 9-1,38-39-75,0 0 0,-1 0 0,1 0-1,0 0 1,0 0 0,0 1 0,0-1 0,0 0-1,0 0 1,0 0 0,-1 0 0,1 0 0,0 1-1,0-1 1,0 0 0,0 0 0,0 0-1,0 0 1,0 1 0,0-1 0,0 0 0,0 0-1,0 0 1,0 1 0,0-1 0,0 0 0,0 0-1,0 0 1,0 0 0,0 1 0,0-1-1,1 0 1,-1 0 0,0 0 0,0 0 0,0 0-1,0 1 1,0-1 0,9 4-899,24 2 832,-12-3 1,0 3 108,3 0 7,0 1 0,26 11 1,-44-15-5,1 1 1,0-1 0,-1 1 0,0 0 0,0 1 0,0 0-1,-1 0 1,1 0 0,-1 0 0,0 1 0,6 9 0,-6-8-9,-1 0 0,0 1 0,0-1 0,0 1 1,-1 0-1,0 0 0,-1 0 0,1 1 1,-2-1-1,1 0 0,-1 1 0,0 12 0,-1 5 0,1-13 32,-1 0 0,-1 0 1,-2 18-1,2-28 1,0 1 1,0 0-1,0-1 1,0 1-1,-1-1 0,0 1 1,0-1-1,0 0 0,0 1 1,0-1-1,0 0 1,-1-1-1,0 1 0,1 0 1,-6 3-1,-2 1 33,0-1 0,0 0-1,-1-1 1,1 0 0,-1-1 0,0 0-1,-1 0 1,1-1 0,-16 1 0,-8 0-125,-65-3 0,44-2-352,55 1 395,2-3-57,0 0 64,1 0-1,-1 0 1,1 0-1,-1 0 1,1 0-1,0 1 1,0-1-1,0 1 1,1-1 0,-1 1-1,1 0 1,2-2-1,39-23-76,-27 17 112,-9 6 10,0 1-1,-1 0 0,1 0 0,0 0 0,0 1 1,1 1-1,10-2 0,62 0-53,-65 3-81,-15 0 111,0 1-1,-1-1 1,1 1-1,-1-1 1,1 1-1,-1-1 0,1 1 1,-1-1-1,0 1 1,1-1-1,-1 1 1,1-1-1,-1 1 0,0 0 1,0-1-1,1 1 1,-1 0-1,0-1 1,0 1-1,0 0 0,0-1 1,0 1-1,0 0 1,0-1-1,0 1 1,0 0-1,0-1 0,0 1 1,0 0-1,0-1 1,-1 1-1,1 1 1,-1 4-29,1 8 30,-1 1 1,0-1-1,-1 1 1,-1-1-1,0 0 1,-1 0-1,-1 0 1,0 0-1,-1-1 1,-11 19-1,-51 69-738,16-26-1003,48-70 1529,4-4 142,-1 0 1,0 0-1,0 0 1,1 0-1,-1 0 1,0 0-1,1 0 1,0 0-1,-1 0 1,1 1-1,-1-1 1,1 0-1,0 0 1,0 0-1,0 0 1,-1 1-1,2 1 1,11-3-291,-1 0 486,0 1-1,0 1 1,0 0 0,0 0-1,0 1 1,12 5 0,59 31 1323,-76-35-1338,-1 0-1,1 0 1,-1 1-1,0 0 1,0 0-1,0 0 1,-1 1-1,0-1 1,0 1-1,0 0 0,-1 0 1,0 1-1,0-1 1,0 0-1,-1 1 1,0 0-1,0 0 1,-1 0-1,0-1 1,0 1-1,-1 0 1,0 8-1,0-13-81,0 0 0,0 0-1,-1 1 1,1-1 0,-1 0 0,0 0-1,0 0 1,0 1 0,0-1 0,0 0-1,0 0 1,0 0 0,-1-1 0,-1 3-1,-25 22 293,27-25-301,-10 6 29,1 0 0,-1 0 0,0-1 0,-1 0-1,1-1 1,-1 0 0,0-1 0,-22 4 0,6-3-341,-1-2-1,-50 1 1,79-4 284,-1 0-1,1-1 1,-1 1-1,1 0 1,0 0-1,-1 0 1,1 0-1,0-1 1,-1 1-1,1 0 1,0 0-1,-1-1 1,1 1-1,0 0 1,-1 0-1,1-1 1,0 1-1,0 0 1,0-1-1,-1 1 1,1 0-1,0-1 1,0 1-1,0-1 1,0 1-1,0 0 1,-1-1-1,1 1 1,0-1 0,0 1-1,0 0 1,0-2-1,1-15-148,-1 11 69,0 0 8,1 1 1,-1-1-1,2 0 1,-1 1 0,0-1-1,1 1 1,0-1-1,0 1 1,6-9-1,2-3 8,19-23 1,-25 35 77,-1 3 46,0-1 1,0 1-1,0-1 1,0 1-1,1 0 1,-1 0-1,1 0 1,-1 1-1,1-1 1,-1 1-1,1 0 1,0 0-1,0 0 0,0 1 1,7-1-1,11 0-159,35 2-1,-26 0-470,13-1-1295,-2 0-1074</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43.013"/>
    </inkml:context>
    <inkml:brush xml:id="br0">
      <inkml:brushProperty name="width" value="0.1" units="cm"/>
      <inkml:brushProperty name="height" value="0.1" units="cm"/>
      <inkml:brushProperty name="color" value="#E71224"/>
    </inkml:brush>
  </inkml:definitions>
  <inkml:trace contextRef="#ctx0" brushRef="#br0">252 0 5073,'0'0'2572,"0"0"-969,0 0-249,0 0-162,0 0-207,0 0-172,0 0-363,-3 5-278,-67 110 528,-78 118 102,118-191-1518,72-44-13,-22 1 561,-1 0-1,0 2 1,26 3 0,-24 3 56,-17-5 97,-1-1 0,0 0-1,0 0 1,1 0 0,-1 0 0,1-1 0,4 1 0,35 8-447,-39-8 432,0 0 0,0 1 0,-1-1 0,1 1-1,0 0 1,-1 0 0,0 0 0,1 1 0,-1-1-1,0 1 1,0 0 0,0-1 0,4 7 0,20 16-57,-21-20 76,0 0 0,0 1-1,-1-1 1,10 13 0,15 17-6,-1-10-1,-2-1 15,31 35 1,-57-57-3,1 1-1,0 0 1,-1 0 0,1 0-1,-1 0 1,0 0 0,0 1-1,0-1 1,0 0 0,-1 1-1,1 5 1,-2 42-109,0-27 141,-2 8 185,0-1 0,-2 0 0,-2 0-1,0 0 1,-18 42 0,1 2 129,-39 114 130,44-132-429,14-43-33,-1-1 0,0 1 0,-1-1-1,0 0 1,-1 0 0,-17 20 0,23-31-99,0 0 0,0-1 0,0 1 0,0-1 1,0 1-1,-1-1 0,1 0 0,0 0 0,-1 0 1,1 0-1,0 0 0,-1 0 0,1-1 0,-1 1 1,1-1-1,-1 0 0,0 0 0,1 0 0,-1 0 1,1 0-1,-5-1 0,-5 1-582,9 0 309,0 0 1,0 0-1,0 0 1,0-1 0,0 1-1,1-1 1,-1 0-1,-3 0 1,-25-20-4582</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43.404"/>
    </inkml:context>
    <inkml:brush xml:id="br0">
      <inkml:brushProperty name="width" value="0.1" units="cm"/>
      <inkml:brushProperty name="height" value="0.1" units="cm"/>
      <inkml:brushProperty name="color" value="#E71224"/>
    </inkml:brush>
  </inkml:definitions>
  <inkml:trace contextRef="#ctx0" brushRef="#br0">0 27 1768,'0'0'4086,"0"0"-2203,0 0-675,0 0-315,0 0-304,5-4-323,-2 1-256,0 1 0,0-1 0,1 1 0,-1 0 0,1 0 0,6-3 0,-8 4-13,0 1 1,0-1-1,1 0 1,-1 1 0,0 0-1,0-1 1,0 1-1,0 0 1,0 0 0,1 0-1,-1 0 1,0 1-1,0-1 1,0 1-1,0-1 1,0 1 0,0 0-1,4 1 1,-2 2 13,0-1 1,0 1-1,-1-1 1,1 1 0,-1 0-1,0 0 1,0 1-1,0-1 1,-1 1-1,0-1 1,2 6 0,20 59 190,-20-49-52,-1-1 1,-1 1-1,0 36 0,-2-54-129,0-1-1,0 1 0,0 0 0,0-1 0,-1 1 0,1 0 1,-1-1-1,1 1 0,-1-1 0,1 1 0,-1-1 1,0 1-1,1-1 0,-1 1 0,0-1 0,0 0 0,0 1 1,0-1-1,-1 0 0,1 0 0,0 0 0,0 0 1,-1 0-1,1 0 0,-1 0 0,1 0 0,-1-1 0,1 1 1,-1-1-1,-2 2 0,-3-1 26,-1 1 0,0-2-1,0 1 1,0-1 0,-9 0 0,3-1-48,12 1-20,1 0 0,-1 0-1,1 0 1,-1 0 0,0-1 0,1 1-1,-1 0 1,1-1 0,0 0 0,-1 1-1,1-1 1,-1 0 0,1 0 0,0 1-1,-1-1 1,1 0 0,0 0 0,0-1-1,0 1 1,0 0 0,0 0 0,0 0-1,0-1 1,0 1 0,-1-3 0,0-2-98,0-1 0,0 1 0,1 0 0,-1-1-1,1 1 1,0-8 0,0-14-630,1-1 0,1 1 0,5-31 0,8-8-2052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6.601"/>
    </inkml:context>
    <inkml:brush xml:id="br0">
      <inkml:brushProperty name="width" value="0.05" units="cm"/>
      <inkml:brushProperty name="height" value="0.05" units="cm"/>
      <inkml:brushProperty name="color" value="#0000FF"/>
    </inkml:brush>
  </inkml:definitions>
  <inkml:trace contextRef="#ctx0" brushRef="#br0">101 1 6873,'-8'221'8839,"-14"-2"-6582,-46 215-7669,68-433 5400,-1-1 0,1 1 0,0-1 0,-1 1 0,1 0 0,0-1 0,0 1 0,0-1-1,-1 1 1,1 0 0,0-1 0,0 1 0,0 0 0,0-1 0,0 1 0,0 0 0,0-1-1,1 1 1,-1-1 0,0 1 0,0 0 0,0-1 0,1 1 0,-1-1 0,0 1 0,0 0 0,1-1-1,-1 1 1,1-1 0,-1 1 0,0-1 0,1 1 0,-1-1 0,1 0 0,-1 1 0,1-1 0,-1 0-1,1 1 1,1 0 0,25-11 1628,0-2-945,91-12 34,35-9-2364,-88 12-2193</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43.780"/>
    </inkml:context>
    <inkml:brush xml:id="br0">
      <inkml:brushProperty name="width" value="0.1" units="cm"/>
      <inkml:brushProperty name="height" value="0.1" units="cm"/>
      <inkml:brushProperty name="color" value="#E71224"/>
    </inkml:brush>
  </inkml:definitions>
  <inkml:trace contextRef="#ctx0" brushRef="#br0">258 1 6569,'0'0'1816,"0"0"-655,0 0 407,0 0 336,0 0-423,-68 318-497,41-225-416,6-1-104,0-8-320,6 0-32,-1-9-96,5-16 8,1 0-24,4-9-416,-4-25-840,-11 0-1089,5-8-543,0-17-2065</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44.136"/>
    </inkml:context>
    <inkml:brush xml:id="br0">
      <inkml:brushProperty name="width" value="0.1" units="cm"/>
      <inkml:brushProperty name="height" value="0.1" units="cm"/>
      <inkml:brushProperty name="color" value="#E71224"/>
    </inkml:brush>
  </inkml:definitions>
  <inkml:trace contextRef="#ctx0" brushRef="#br0">159 1 7161,'0'0'2785,"0"0"-1433,0 0-72,0 0-144,0 0-311,0 0-369,0 0-288,-85 134-64,70-100-104,-1-1-248,0 1-1625,0-1-1711,6-7-833</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44.500"/>
    </inkml:context>
    <inkml:brush xml:id="br0">
      <inkml:brushProperty name="width" value="0.1" units="cm"/>
      <inkml:brushProperty name="height" value="0.1" units="cm"/>
      <inkml:brushProperty name="color" value="#E71224"/>
    </inkml:brush>
  </inkml:definitions>
  <inkml:trace contextRef="#ctx0" brushRef="#br0">101 0 6585,'0'0'2592,"0"0"-1191,0 0 311,0 0 201,0 0-417,0 0-352,0 286-480,0-194-352,-11 17-144,-5 0-168,-10 42-888,0-34-2177,5-16-2920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4.450"/>
    </inkml:context>
    <inkml:brush xml:id="br0">
      <inkml:brushProperty name="width" value="0.1" units="cm"/>
      <inkml:brushProperty name="height" value="0.1" units="cm"/>
      <inkml:brushProperty name="color" value="#E71224"/>
    </inkml:brush>
  </inkml:definitions>
  <inkml:trace contextRef="#ctx0" brushRef="#br0">0 0 6753,'0'0'2072,"0"0"-1047,0 0 111,0 0 344,0 0 169,174 235-73,-85-168-368,22 0-448,10-17-56,0 1-384,0-9-199,-10-17-121,-22 0-473,-15-17-927,-37-8-1312,-16 0-1305,-21 0-344</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4.812"/>
    </inkml:context>
    <inkml:brush xml:id="br0">
      <inkml:brushProperty name="width" value="0.1" units="cm"/>
      <inkml:brushProperty name="height" value="0.1" units="cm"/>
      <inkml:brushProperty name="color" value="#E71224"/>
    </inkml:brush>
  </inkml:definitions>
  <inkml:trace contextRef="#ctx0" brushRef="#br0">1 0 7737,'0'0'3049,"0"0"-1153,0 0-87,174 201-713,-48-100-264,53 17-168,42 24-312,10 9-184,-4-25-168,-38-17-1928,-73-34-1793,-32-24-1808</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48.463"/>
    </inkml:context>
    <inkml:brush xml:id="br0">
      <inkml:brushProperty name="width" value="0.1" units="cm"/>
      <inkml:brushProperty name="height" value="0.1" units="cm"/>
      <inkml:brushProperty name="color" value="#E71224"/>
    </inkml:brush>
  </inkml:definitions>
  <inkml:trace contextRef="#ctx0" brushRef="#br0">1 1225 5801,'0'0'2591,"0"0"-948,0 0-327,0 0-162,3 0-67,13 1-599,-1 0 1,0 2-1,1 0 1,-1 0-1,0 1 1,-1 1-1,1 1 1,-1 0-1,15 9 1,22 15-711,50 39-1,-57-38 503,-29-20-280,35 24-12,94 51 0,-87-58-58,-29-13 18,46 17 0,121 52-151,-74-14-138,-91-52 269,-22-13 68,0 0-1,0-1 1,11 4-1,12 6-5,-24-11 3,-1 0 1,1 0 0,0-1-1,0 1 1,0-1-1,0-1 1,0 0 0,8 1-1,90 6 17,689-8-1448,-767 2 1383,1 0-1,27 7 1,-29-4 45,0-1 0,27 0 0,201-4-15,-122 8 9,151-8 15,-166 8-17,-2 1-211,676-9-172,-757 1 385,57 11-1,-22-2-26,56 10-173,-40-10 188,-33-3 16,55 0 1,67-5-15,203-6 8,-249-7 99,60-1 38,14 2-85,-125 4 32,68-5 9,136-4-93,-196 11 54,101-17 0,-125 12-34,-2-2-30,-1-2 1,90-34-1,-62 18 12,-54 17 18,0-2 0,36-20 1,-68 33-3,10-3 10,-1-2 0,0 1 0,0-1 1,0 0-1,-1-1 0,0 0 1,-1-1-1,1 1 0,-1-1 0,-1-1 1,0 1-1,0-1 0,0 0 1,-1-1-1,-1 1 0,6-15 0,-1-14 29,-1 1 1,4-75-1,-9-80-185,-3 137 13,0 54 127,1-16-56,-1 0 0,0-1-1,-1 1 1,-2 0 0,1 0-1,-2 0 1,0 0 0,-10-23-1,4 15-21,-2 2-1,0-1 1,-1 2-1,-2 0 0,-23-29 1,7 16-14,-1 1 1,-63-49 0,-277-167-283,303 206 408,22 14 81,-66-32 0,47 31-53,-1 3 0,-2 3-1,-101-24 1,129 41-48,-255-43 25,155 34-18,-65-6-12,-262 13 1,423 13-13,1 2 0,0 2 0,0 2 0,-53 18 0,-28 6-93,8-5-8,-104 19-143,137-32 211,-43 3 24,-188 1-3,83-2 16,47 0 7,0 10-5,56-5 2,-119 20 16,182-31-10,-36 4 7,-141-10 91,17-1-66,162 3 39,1 4 0,-121 35 0,138-35 43,30-7-79,0 0 0,1 1 0,-19 7 0,28-9-21,-29 13 200,-60 38 0,50-28-18,34-19-113,-1-1 1,1 1 0,-20 17 0,-133 142 154,78-73-141,27-26 26,47-54-102,0 0-1,2 1 0,-1 1 1,2 0-1,-12 24 0,19-32-25,0 0 0,1 0 0,-1 0 0,2 0 0,-1 0 0,1 1 0,0-1 0,1 12 0,0 7-4,-1-8-34,1 1-1,1 0 0,0 0 1,1-1-1,1 1 0,1-1 1,1 0-1,9 21 0,77 140-3054,-85-165 2595,40 66-3646</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49.533"/>
    </inkml:context>
    <inkml:brush xml:id="br0">
      <inkml:brushProperty name="width" value="0.1" units="cm"/>
      <inkml:brushProperty name="height" value="0.1" units="cm"/>
      <inkml:brushProperty name="color" value="#E71224"/>
    </inkml:brush>
  </inkml:definitions>
  <inkml:trace contextRef="#ctx0" brushRef="#br0">1 77 2512,'0'0'4452,"0"0"-2479,0 0-917,9 0-282,77-3-619,0-3 1,164-34-1,-122 15-135,-102 23 11,-26 2-25,0 0 0,1-1 1,-1 2-1,1-1 0,-1 0 0,1 0 0,-1 0 0,0 0 0,1 0 1,-1 0-1,1 0 0,-1 0 0,0 1 0,1-1 0,-1 0 0,1 0 1,-1 1-1,0-1 0,1 0 0,-1 0 0,0 1 0,1 0 0,-1 0 17,0 1-1,-1 0 0,1-1 0,0 1 0,-1-1 0,1 1 1,-1 0-1,0-1 0,0 0 0,1 1 0,-1-1 0,0 1 0,0-1 1,-2 2-1,-7 14 30,-325 527 1992,220-362-1999,52-90-39,44-62 10,5-10-2439,13-25 1146,4-16 418,10-30-1397,3-13-1594</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49.916"/>
    </inkml:context>
    <inkml:brush xml:id="br0">
      <inkml:brushProperty name="width" value="0.1" units="cm"/>
      <inkml:brushProperty name="height" value="0.1" units="cm"/>
      <inkml:brushProperty name="color" value="#E71224"/>
    </inkml:brush>
  </inkml:definitions>
  <inkml:trace contextRef="#ctx0" brushRef="#br0">1 1 3960,'0'0'1130,"0"0"72,0 0 34,0 0 5,1 49-83,2 163-11,-2 206 1270,-1-253-2193,0-115-294,0 47-153,0-34-2693,-1-53 890,-3-9-597</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50.260"/>
    </inkml:context>
    <inkml:brush xml:id="br0">
      <inkml:brushProperty name="width" value="0.1" units="cm"/>
      <inkml:brushProperty name="height" value="0.1" units="cm"/>
      <inkml:brushProperty name="color" value="#E71224"/>
    </inkml:brush>
  </inkml:definitions>
  <inkml:trace contextRef="#ctx0" brushRef="#br0">174 1 5153,'0'0'1600,"0"0"-472,0 0-128,0 0-335,0 0 287,158 0-232,-111 0-296,1 0-352,4 0-72,-10 0 0,-5 0-1112,-16 8-785,-10 9-1359</inkml:trace>
  <inkml:trace contextRef="#ctx0" brushRef="#br0" timeOffset="1">6 831 264,'0'0'5241,"0"0"-3537,0 0-8,-6 285-295,6-193-161,0-16-72,6-9-448,4 0-464,-5-17-96,6-8-160,-1 0 0,-4-25-376,-1 0-888,0-17-408,-5 0-233,11-17-135</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50.627"/>
    </inkml:context>
    <inkml:brush xml:id="br0">
      <inkml:brushProperty name="width" value="0.1" units="cm"/>
      <inkml:brushProperty name="height" value="0.1" units="cm"/>
      <inkml:brushProperty name="color" value="#E71224"/>
    </inkml:brush>
  </inkml:definitions>
  <inkml:trace contextRef="#ctx0" brushRef="#br0">1 36 1464,'0'0'4280,"0"0"-2250,0 0-867,0 0-253,0 0 102,20-5 90,66-18-9,-73 21-860,0-1 0,0 2 0,0 0 0,0 0-1,21 2 1,-5 1-69,-28-2-163,0-1-1,0 1 1,0 0-1,0 1 1,1-1 0,-1 0-1,0 0 1,0 0 0,0 1-1,0-1 1,0 0-1,0 1 1,0-1 0,0 1-1,0-1 1,0 1 0,0 0-1,0-1 1,0 1-1,-1 0 1,1 0 0,0-1-1,0 1 1,-1 0 0,1 0-1,0 0 1,-1 0-1,1 0 1,0 2 0,0 1-8,-1 0 0,1 0 0,-1 0 0,0 1 1,0-1-1,-1 6 0,1 5-35,0 3-34,-4 83-224,2-88 258,0 0 0,-1 0 1,-1-1-1,0 0 1,-11 24-1,4-16 9,-1-1 0,-1 0 1,0-1-1,-2 0 0,0-1 0,-34 28 1,40-41 49,16-6-26,-2 0-4,-1 0 0,1 0 0,0-1 0,-1 1 0,1-1 0,-1 0 0,0 0 1,0 0-1,0-1 0,-1 0 0,1 1 0,3-7 0,8-5 10,146-143-388,-73 59-1150,-4 5-1644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6.948"/>
    </inkml:context>
    <inkml:brush xml:id="br0">
      <inkml:brushProperty name="width" value="0.05" units="cm"/>
      <inkml:brushProperty name="height" value="0.05" units="cm"/>
      <inkml:brushProperty name="color" value="#0000FF"/>
    </inkml:brush>
  </inkml:definitions>
  <inkml:trace contextRef="#ctx0" brushRef="#br0">7 0 3665,'-2'0'6803,"-2"0"-3725,112 25-651,-32-28-3718,-44 0-419,53-5-2884</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50.959"/>
    </inkml:context>
    <inkml:brush xml:id="br0">
      <inkml:brushProperty name="width" value="0.1" units="cm"/>
      <inkml:brushProperty name="height" value="0.1" units="cm"/>
      <inkml:brushProperty name="color" value="#E71224"/>
    </inkml:brush>
  </inkml:definitions>
  <inkml:trace contextRef="#ctx0" brushRef="#br0">0 84 6337,'0'0'1992,"0"0"-799,0 0-257,0 0 72,0 0-120,0 0-96,174 0-480,-106 0-176,6 0-136,0 0-392,15-33-840,-21 8-872,-10-1-1377</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51.399"/>
    </inkml:context>
    <inkml:brush xml:id="br0">
      <inkml:brushProperty name="width" value="0.1" units="cm"/>
      <inkml:brushProperty name="height" value="0.1" units="cm"/>
      <inkml:brushProperty name="color" value="#E71224"/>
    </inkml:brush>
  </inkml:definitions>
  <inkml:trace contextRef="#ctx0" brushRef="#br0">221 0 5217,'0'0'1565,"0"0"-122,-2 51 383,-22 344 1838,-21 230-1135,26-278-2469,10-174-665,10-148 223,-1-21 150,1 0-1,-1 1 0,0-1 0,0 0 0,-1 1 1,1-1-1,-1 0 0,0 1 0,0-1 0,-2 5 1,3-9 206,0 0 1,0 0 0,0 0 0,-1 1-1,1-1 1,0 0 0,0 0 0,0 0-1,0 0 1,-1 0 0,1 0 0,0 0-1,0 0 1,0 0 0,0 0 0,-1 0-1,1 0 1,0 0 0,0 0 0,0 0-1,-1 0 1,1 0 0,0 0 0,0 0-1,0 0 1,0 0 0,-1 0-1,1 0 1,0 0 0,0 0 0,0-1-1,0 1 1,0 0 0,-1 0 0,1 0-1,0 0 1,0 0 0,0 0 0,0-1-1,0 1 1,0 0 0,-1 0 0,1 0-1,0 0 1,0-1 0,0 1 0,0 0-1,0 0 1,0 0 0,0 0 0,0-1-1,-4-8-194,-1-1-1,2 0 0,-1 0 0,2 0 0,-1 0 1,1-1-1,0-12 0,-5-17-173,-49-249-8,48 248 912,2 0-1,2 0 1,1 0-1,3-48 1,1 81-464,0 1 0,0-1 0,1 1 0,0-1 0,0 1 0,0 0 0,1 0 0,0 0 0,1 0 0,6-9 0,4-3-66,1 1 0,21-21 0,-18 21-32,-8 8-19,117-116-2220,-63 68-697</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52.042"/>
    </inkml:context>
    <inkml:brush xml:id="br0">
      <inkml:brushProperty name="width" value="0.1" units="cm"/>
      <inkml:brushProperty name="height" value="0.1" units="cm"/>
      <inkml:brushProperty name="color" value="#E71224"/>
    </inkml:brush>
  </inkml:definitions>
  <inkml:trace contextRef="#ctx0" brushRef="#br0">179 1 5057,'0'0'1304,"0"0"-472,0 0-353,0 0-169,0 0-79,0 0-80,-4 15-93,-13 49 9,17-62-57,-1-1 0,1 1 0,0 0 0,-1-1-1,1 1 1,0-1 0,0 1 0,0 0 0,1-1 0,-1 1 0,0-1 0,0 1 0,1-1 0,-1 1-1,1-1 1,0 1 0,-1-1 0,1 1 0,0-1 0,0 0 0,0 1 0,0-1 0,0 0-1,0 0 1,0 0 0,0 0 0,2 2 0,1-1 42,0 0 0,0-1-1,0 1 1,0-1 0,0 0 0,0 0-1,6 1 1,2 0 146,24 5 192,0-1 1,0-2 0,0-2-1,65-4 1,-27 1-209,-10 1-157,-64 0-49,1 0 0,0 0-1,0 0 1,-1 0 0,1 0 0,0 0 0,0 1-1,-1-1 1,1 0 0,0 1 0,0-1 0,-1 0-1,1 1 1,0-1 0,-1 1 0,1-1 0,-1 1-1,1-1 1,0 1 0,-1 0 0,1-1 0,-1 1 0,0 0-1,1-1 1,-1 1 0,0 0 0,1 0 0,-1-1-1,0 1 1,0 0 0,1 0 0,-1-1 0,0 2-1,0 1-41,0-1 0,0 0 0,0 0-1,-1 0 1,1 0 0,0 0-1,-1 0 1,0 0 0,1 0 0,-1 0-1,0 0 1,0 0 0,0-1-1,0 1 1,0 0 0,-2 2 0,-13 11-192,0-1 1,-1 0-1,-1-1 1,0-1 0,-20 10-1,12-6-17,-49 25 335,-1-3-1,-1-3 1,-113 33 0,174-67 427,-3 1 42,19-2-467,-1 0 0,1 0-1,0 0 1,-1 0 0,1 1 0,-1-1 0,1 0 0,0 0 0,-1 0-1,1 0 1,0 0 0,-1 1 0,1-1 0,0 0 0,-1 0-1,1 1 1,0-1 0,-1 0 0,1 1 0,0-1 0,0 0 0,-1 1-1,1-1 1,0 0 0,0 1 0,0-1 0,0 0 0,-1 1-1,1 0 1,5-1 184,193 10 2798,-168-7-2704,0 3 1,0 0-1,-1 2 1,49 19-1,-51-16-205,-15-7-83,-1 1 0,0 0 0,0 0 0,0 1 0,-1 1 0,0 0 0,0 0 0,17 17 0,-26-23-61,0 0-1,0 0 1,-1 0 0,1 0 0,0 1 0,-1-1 0,1 0 0,-1 0 0,0 1-1,1-1 1,-1 0 0,0 0 0,0 1 0,0-1 0,0 0 0,0 0 0,0 1-1,0-1 1,0 0 0,0 1 0,-1-1 0,1 0 0,0 0 0,-1 1 0,1-1-1,-1 0 1,0 0 0,1 0 0,-1 0 0,0 0 0,0 1 0,-2 2-84,-1 0 0,1-1 0,-1 1 1,1-1-1,-1 0 0,-7 4 0,-2 1-607,-1-1 0,1-1 0,-1 0 0,-18 4 0,25-8 266,-1 0 0,1 0 0,0-1 0,-1 0 0,1-1 0,-1 1-1,1-1 1,-1-1 0,1 0 0,-13-2 0,18 2 302,1 0 1,-1 1-1,0-1 1,1 0-1,-1 0 1,1 0-1,-1 0 1,1 0-1,-1-1 1,1 1-1,0 0 1,-2-3 0,-9-19-2025</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52.379"/>
    </inkml:context>
    <inkml:brush xml:id="br0">
      <inkml:brushProperty name="width" value="0.1" units="cm"/>
      <inkml:brushProperty name="height" value="0.1" units="cm"/>
      <inkml:brushProperty name="color" value="#E71224"/>
    </inkml:brush>
  </inkml:definitions>
  <inkml:trace contextRef="#ctx0" brushRef="#br0">106 1 4024,'0'0'1601,"0"0"-250,0 0-289,0 0-132,0 0-139,0 0-77,1 4-288,1 10-342,0 1 0,-1-1 0,-1 1-1,0 0 1,-1-1 0,-3 17-1,-23 87 587,22-100-518,-31 98 327,0 3-336,35-118-149,1 0 1,0-1 0,-1 1 0,1 0-1,0 0 1,0 0 0,-1 0 0,1-1-1,0 1 1,0 0 0,0 0-1,0 0 1,0 0 0,0 0 0,0-1-1,1 1 1,-1 0 0,0 0 0,0 0-1,1 0 1,-1-1 0,1 1 0,-1 0-1,0 0 1,1-1 0,-1 1-1,2 1 1,0-1-21,0-1 0,0 1-1,0-1 1,0 1 0,0-1-1,0 0 1,0 0 0,1 0 0,2 0-1,4 0 54,7 0-58,-10 1-59,0-1-1,0 0 1,1 0 0,-1-1 0,0 0 0,0 0 0,10-3 0,-1-3-688,-1-1 1,0 0 0,0-1 0,14-12-1,0-4-3552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52.729"/>
    </inkml:context>
    <inkml:brush xml:id="br0">
      <inkml:brushProperty name="width" value="0.1" units="cm"/>
      <inkml:brushProperty name="height" value="0.1" units="cm"/>
      <inkml:brushProperty name="color" value="#E71224"/>
    </inkml:brush>
  </inkml:definitions>
  <inkml:trace contextRef="#ctx0" brushRef="#br0">38 1 6553,'0'0'2576,"0"0"-1223,0 0-385,0 0-40,0 0 656,0 0-607,-37 319-545,37-210-288,0-9-48,10-7-32,27-1 24,0-17-80,21-8-8,-5-16-432,20-18-1361,-10-24-895,-15-1-1377</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53.423"/>
    </inkml:context>
    <inkml:brush xml:id="br0">
      <inkml:brushProperty name="width" value="0.1" units="cm"/>
      <inkml:brushProperty name="height" value="0.1" units="cm"/>
      <inkml:brushProperty name="color" value="#E71224"/>
    </inkml:brush>
  </inkml:definitions>
  <inkml:trace contextRef="#ctx0" brushRef="#br0">1 2133 5489,'0'0'1825,"0"0"-352,0 0-273,0 0-229,0 0-207,0 0-183,10 0 62,-4 0-519,0 1 0,-1-1 1,1 1-1,0 1 0,8 2 0,-9-2-72,1 0 0,-1-1 0,1 0 0,-1 0-1,9 1 1,25-2 124,-23 1-133,-1 0 1,1-1-1,0-1 1,-1-1-1,1 0 0,27-8 1,-24 2-37,0-1 1,-1 0 0,34-24-1,50-46 7,-39 28-56,-24 21-59,147-124-1024,-163 131 978,223-231-770,-96 82 709,295-334-957,26 46-11,-353 359 1122,45-44 17,-59 47-114,-101 94-477,-5 4-263,-9 3-458,10-2 1312,-24 13-2157</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53.875"/>
    </inkml:context>
    <inkml:brush xml:id="br0">
      <inkml:brushProperty name="width" value="0.1" units="cm"/>
      <inkml:brushProperty name="height" value="0.1" units="cm"/>
      <inkml:brushProperty name="color" value="#E71224"/>
    </inkml:brush>
  </inkml:definitions>
  <inkml:trace contextRef="#ctx0" brushRef="#br0">1 1393 4440,'0'0'2106,"0"0"-823,0 0-205,0 0-99,0 0-203,0 0-149,6-5-270,7-5-268,0-1-1,-1 0 1,22-26 0,35-52 81,-62 80-155,255-369 83,-105 147-232,262-303-1438,-397 508 1442,-13 15-145,0 0 0,20-17 0,-34 26-1760,-9 2-1057</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59:54.414"/>
    </inkml:context>
    <inkml:brush xml:id="br0">
      <inkml:brushProperty name="width" value="0.1" units="cm"/>
      <inkml:brushProperty name="height" value="0.1" units="cm"/>
      <inkml:brushProperty name="color" value="#E71224"/>
    </inkml:brush>
  </inkml:definitions>
  <inkml:trace contextRef="#ctx0" brushRef="#br0">1 0 5417,'0'0'2844,"0"0"-915,0 0-418,0 0-293,0 0-241,0 0-191,0 0-361,0 0-281,0 0-144,2 0-136,29 0 12,59 9 0,-23-2 125,0-3 1,80-5-1,-49-1 4,24 2 17,-121 0-25,0 0 0,-1 0 0,1 0 0,0 0 0,-1 1 0,1-1 1,0 0-1,-1 0 0,1 1 0,-1-1 0,1 0 0,0 0 0,-1 1 0,1-1 1,-1 1-1,1-1 0,-1 1 0,1-1 0,-1 1 0,1-1 0,-1 1 0,0-1 0,1 1 1,-1-1-1,0 1 0,1 0 0,-1-1 0,0 1 0,0-1 0,1 2 0,1 25-85,-1-14 30,7 87 44,-5 0 1,-3 0 0,-24 165-1,6-165-2011,-34 102 0,33-134-71,-12 34-2006</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5.879"/>
    </inkml:context>
    <inkml:brush xml:id="br0">
      <inkml:brushProperty name="width" value="0.1" units="cm"/>
      <inkml:brushProperty name="height" value="0.1" units="cm"/>
      <inkml:brushProperty name="color" value="#E71224"/>
    </inkml:brush>
  </inkml:definitions>
  <inkml:trace contextRef="#ctx0" brushRef="#br0">1096 1 6641,'0'0'3313,"0"0"-1393,0 0-40,0 0-415,0 0-217,-32 0-72,-10 16-416,-26 43-239,-11 0-153,-16 16-200,-10 9-48,-6 9-120,-5-1-712,6-8-1369,-32 33-1008,36-25-991,17-16-273</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6.249"/>
    </inkml:context>
    <inkml:brush xml:id="br0">
      <inkml:brushProperty name="width" value="0.1" units="cm"/>
      <inkml:brushProperty name="height" value="0.1" units="cm"/>
      <inkml:brushProperty name="color" value="#E71224"/>
    </inkml:brush>
  </inkml:definitions>
  <inkml:trace contextRef="#ctx0" brushRef="#br0">0 0 8241,'0'0'4177,"0"0"-2072,0 0-881,0 0-656,0 0 608,48 336 121,-17-160-585,12 25-216,4 9-496,42 109-472,-15-51-2033,-6-33-4056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7.374"/>
    </inkml:context>
    <inkml:brush xml:id="br0">
      <inkml:brushProperty name="width" value="0.05" units="cm"/>
      <inkml:brushProperty name="height" value="0.05" units="cm"/>
      <inkml:brushProperty name="color" value="#0000FF"/>
    </inkml:brush>
  </inkml:definitions>
  <inkml:trace contextRef="#ctx0" brushRef="#br0">153 1 1776,'-21'25'9267,"-5"23"-8175,3-7-907,-5-1-116,18-27-74,0 0 0,1 0 1,1 1-1,-9 19 0,28-38 304,1 0 0,-1 0 0,25-4-1,-2-2-135,56-14-919,-24 16-4804,-25 6-15</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7.461"/>
    </inkml:context>
    <inkml:brush xml:id="br0">
      <inkml:brushProperty name="width" value="0.1" units="cm"/>
      <inkml:brushProperty name="height" value="0.1" units="cm"/>
      <inkml:brushProperty name="color" value="#E71224"/>
    </inkml:brush>
  </inkml:definitions>
  <inkml:trace contextRef="#ctx0" brushRef="#br0">1 319 4240,'0'0'2372,"0"0"-1104,0 0-147,25-4-11,0 0-806,155-21 1788,18 14 154,-59 5-1381,177-16-13,324-67 1,-595 79-1227,-1-2 1,0-2-1,54-25 0,-95 38 158,0 0-1,0 0 0,0 0 0,-1-1 0,1 1 1,0-1-1,-1 1 0,0-1 0,1 0 0,-1 0 0,0 0 1,0-1-1,0 1 0,0 0 0,0-1 0,0 1 1,-1-1-1,1 1 0,-1-1 0,0 0 0,0 0 1,0 0-1,0 0 0,0 0 0,-1 0 0,1 0 1,-1-4-1,0-10-3292</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8.038"/>
    </inkml:context>
    <inkml:brush xml:id="br0">
      <inkml:brushProperty name="width" value="0.1" units="cm"/>
      <inkml:brushProperty name="height" value="0.1" units="cm"/>
      <inkml:brushProperty name="color" value="#E71224"/>
    </inkml:brush>
  </inkml:definitions>
  <inkml:trace contextRef="#ctx0" brushRef="#br0">500 1 3584,'0'0'3104,"0"0"-1459,0 0-518,0 0 10,-5 0 4925,1-1-6057,0 1-1,0 0 0,1 0 1,-1 1-1,0-1 1,0 1-1,1 0 1,-5 1-1,-17 10 57,-32 20 0,9-4-22,-35 16-51,-116 43 0,196-86-2,1 0-1,-1-1 1,0 1-1,1-1 0,-1 1 1,0-1-1,0 0 1,-4-1-1,-3 1 17,9 1-12,1-1 0,-1 1 0,1 0 0,-1-1 0,1 1-1,-1 0 1,1-1 0,0 1 0,-1 0 0,1 0 0,0 0 0,0-1 0,-1 1 0,1 0 0,0 0-1,0 0 1,0-1 0,0 1 0,0 0 0,0 1 0,1-1-25,-1 1-1,0-1 1,1 0-1,-1 1 1,1-1-1,0 0 1,-1 1-1,1-1 1,0 0-1,0 0 1,0 0-1,0 0 1,0 0-1,0 1 1,0-2 0,2 3-1,26 17-59,-12-9 85,34 25 52,77 41 1,62 18-367,19 10-3970,-111-52-1223</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8:00:19.869"/>
    </inkml:context>
    <inkml:brush xml:id="br0">
      <inkml:brushProperty name="width" value="0.1" units="cm"/>
      <inkml:brushProperty name="height" value="0.1" units="cm"/>
      <inkml:brushProperty name="color" value="#E71224"/>
    </inkml:brush>
  </inkml:definitions>
  <inkml:trace contextRef="#ctx0" brushRef="#br0">1 0 5729,'0'0'3481,"0"0"-1324,0 0-479,0 0-535,0 0-349,0 0 312,2 48-51,5 157-278,22 162 707,-26-342-1348,9 36 0,-10-55-119,-1 0 1,1 0-1,1 0 1,-1-1-1,1 1 1,0-1-1,0 1 1,0-1-1,1 0 0,0 0 1,8 7-1,-10-10 1,0-1 0,0 0-1,0 1 1,1-1 0,-1 0 0,1 0-1,-1 0 1,1 0 0,-1-1-1,1 1 1,0-1 0,-1 1-1,1-1 1,0 0 0,-1 0 0,1 0-1,0-1 1,-1 1 0,4-1-1,-2-1 23,0 1 0,0 0-1,0-1 1,0 1-1,-1-1 1,1 0 0,-1-1-1,0 1 1,1 0-1,-1-1 1,4-4 0,4-6-18,2-3-140,1 1 0,0 0 0,1 1 0,1 0 0,0 2 0,32-20 0,-38 29-26,-1 0 1,1 1 0,0 0-1,0 0 1,0 1-1,0 1 1,0 0 0,19 2-1,6-1-105,-32-1 240,0 1-1,0-1 1,0 1-1,0-1 1,0 1 0,-1 0-1,1 0 1,0 0 0,0 1-1,-1-1 1,1 1-1,-1-1 1,1 1 0,-1 0-1,0 0 1,4 4 0,2 4-16,1 0-1,10 18 1,-6-8 5,-5-9 16,13 18-17,25 47 0,-45-73 10,1 0 1,0-1 0,0 1-1,1-1 1,-1 1-1,0-1 1,1 0 0,-1 0-1,1 0 1,0 0 0,0-1-1,0 1 1,0-1 0,0 0-1,0 0 1,0 0 0,0 0-1,0 0 1,1 0-1,-1-1 1,4 0 0,10 1-149,-1 0-1,33-5 1,-45 4 129,6-2-40,1 0 0,-1 0-1,0-1 1,0 0 0,0-1 0,15-7 0,54-38-375,-19 10 155,-59 39 286,140-74-400,-126 67 359,1 1-1,0 1 0,0 0 1,1 1-1,0 1 0,-1 0 1,21 0-1,-16 2 24,-17 0 12,0 0 1,1 1-1,-1 0 1,0 0 0,0 0-1,1 0 1,-1 1-1,0-1 1,0 1-1,0 0 1,0 0 0,0 1-1,0-1 1,0 1-1,0 0 1,6 4-1,-2 2-8,-1 1 0,0 0-1,0 0 1,10 20 0,20 51-44,-14-30 89,-23-50-27,7 15 34,0-1-1,1-1 1,10 13-1,-15-22-14,-1-1 0,1 1-1,0-1 1,1 0 0,-1 0 0,1 0 0,-1-1 0,1 1 0,0-1 0,0 0-1,0 0 1,0-1 0,0 1 0,0-1 0,8 2 0,5 0 79,-1-2 1,1 0 0,-1 0-1,1-2 1,0 0 0,-1-1-1,1-1 1,30-8 0,104-61-65,51-8-122,-173 71 76,1 1 0,0 2 1,0 1-1,1 1 0,31 0 1,-18 3-44,-25 0 44,-1 1-1,1 0 0,29 5 0,-41-3 13,0 1 0,0 0 0,0 1 0,-1-1 0,1 1 0,-1 0 0,0 1 0,0 0 0,-1 0 0,10 9 0,6 7 62,37 35 421,-38-35 10,28 22 1,-39-36-385,0 0 0,1-1 0,0-1 0,0 1 0,0-2 0,19 7 0,-6-4 38,0-1 0,0-1 1,0-2-1,0 0 0,26 0 1,72-3-1,271-9-584,-79 1-216,-246 8 669,-51 0-26,-1 2 0,0 0-1,0 0 1,0 2-1,19 6 1,74 33 83,-41-14 59,44 13 328,1-6 1,145 29-1,346 77-3000,-477-100-2503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09.956"/>
    </inkml:context>
    <inkml:brush xml:id="br0">
      <inkml:brushProperty name="width" value="0.05" units="cm"/>
      <inkml:brushProperty name="height" value="0.05" units="cm"/>
    </inkml:brush>
  </inkml:definitions>
  <inkml:trace contextRef="#ctx0" brushRef="#br0">622 0 7450,'1'1'8367,"1"2"-5963,-2-1-2278,0-2 2,0 0-44,0 0 133,0 0-93,0 0 61,-3 2 1,-1 0 0,1 0 0,-1 0 0,1 0 0,0 1 0,-1 0 0,1-1 0,1 1 0,-1 0 0,0 0 0,-3 7 0,-403 719-61,316-550-114,83-159-13,-15 26-53,-22 61 1,48-105-566,3-11-1729,11-31-3704,6-35 823</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10.758"/>
    </inkml:context>
    <inkml:brush xml:id="br0">
      <inkml:brushProperty name="width" value="0.05" units="cm"/>
      <inkml:brushProperty name="height" value="0.05" units="cm"/>
    </inkml:brush>
  </inkml:definitions>
  <inkml:trace contextRef="#ctx0" brushRef="#br0">1 0 5081,'1'6'7595,"2"1"-3567,30 27-2835,301 230-369,-210-169-757,-84-60-51,61 67 0,4 5 153,-78-94-145,-23-11 54,-7-2 183,3 0-373,0 0-55,-5-6-1512,4 4 1337,0 1 0,0-1 1,0 1-1,-1-1 0,1 1 0,0 0 1,-1 0-1,1-1 0,-1 1 1,0 0-1,1 0 0,-1 0 0,0 1 1,-3-2-1,-39-15-6261</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13.415"/>
    </inkml:context>
    <inkml:brush xml:id="br0">
      <inkml:brushProperty name="width" value="0.05" units="cm"/>
      <inkml:brushProperty name="height" value="0.05" units="cm"/>
    </inkml:brush>
  </inkml:definitions>
  <inkml:trace contextRef="#ctx0" brushRef="#br0">220 1 5785,'-2'0'466,"1"0"1,-1 0-1,0 1 0,0-1 0,0 1 1,1-1-1,-1 1 0,0 0 0,1-1 0,-1 1 1,1 0-1,-1 0 0,1 0 0,-1 1 0,1-1 1,-1 0-1,1 0 0,-2 3 0,-19 38 1208,15-21-1848,1 1 1,-3 28 0,8-35 206,0 1 1,1 0 0,0-1-1,2 1 1,0 0 0,0-1-1,2 1 1,8 23-1,-9-27-30,-3-7-36,1 1 0,-1 0 0,0 0 0,-1 0 0,1 0 0,-1 0 0,0 0 1,-1-1-1,1 1 0,-1 0 0,0-1 0,-1 0 0,0 1 0,1-1 0,-8 9 0,3-2-85,-2-1 0,1 0-1,-1 0 1,-1-1 0,-17 14 0,24-20 65,-2-1 1,1 0 0,0 0-1,-1 0 1,1 0-1,-1-1 1,0 0-1,0 0 1,0 0 0,0-1-1,0 1 1,-9 0-1,23-9-667,-8 6 703,-1 1 1,0-1-1,1 1 1,-1-1-1,1 1 1,-1-1 0,0 1-1,1-1 1,-1 1-1,1-1 1,-1 1-1,1 0 1,0-1 0,-1 1-1,1 0 1,-1-1-1,1 1 1,0 0-1,-1 0 1,1 0 0,-1 0-1,1 0 1,0-1-1,-1 1 1,1 0 0,1 1-1,6 0 40,-1 0-1,1 1 1,-1 1-1,1-1 1,-1 1-1,0 0 1,0 1-1,0 0 1,-1 0-1,1 0 1,-1 1-1,0 0 1,0 0-1,-1 0 1,1 1-1,-1 0 1,-1 0 0,1 0-1,-1 1 1,0-1-1,0 1 1,-1 0-1,0 0 1,0 1-1,0-1 1,1 12-1,3 9 177,-2 0 0,-1 0-1,-1 0 1,-1 1 0,-3 38 0,-24 141 758,14-137-605,-3 107-1,14-174-361,0 1 0,0 0 1,0 0-1,1 0 0,0 0 1,0-1-1,0 1 0,1 0 1,3 7-1,-4-11-42,0 1 1,1 0-1,-1 0 0,0 0 1,1-1-1,-1 1 0,1-1 1,0 1-1,-1-1 0,1 0 1,0 0-1,0 1 0,0-1 1,0 0-1,0-1 0,0 1 1,3 1-1,3-2-220,0 0 1,0 0-1,0-1 1,0 1 0,0-2-1,-1 1 1,1-1-1,0 0 1,-1-1-1,1 0 1,-1 0-1,0-1 1,12-7-1,126-75-4131</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14.475"/>
    </inkml:context>
    <inkml:brush xml:id="br0">
      <inkml:brushProperty name="width" value="0.05" units="cm"/>
      <inkml:brushProperty name="height" value="0.05" units="cm"/>
    </inkml:brush>
  </inkml:definitions>
  <inkml:trace contextRef="#ctx0" brushRef="#br0">0 1 4161,'1'0'7853,"2"4"-4124,13 26-3442,6 31 267,-3 0 1,16 87-1,-33-140-571,-6-22-335,-4-29-522,7 29 779,0 0 0,1 0 1,0 0-1,1 0 0,0 1 0,1-1 0,1 0 0,0 1 0,1-1 0,0 1 1,1 0-1,1 1 0,7-14 0,-12 25 82,-1 1 0,0 0 0,1-1 0,-1 1 0,0 0 0,1 0 0,-1-1 0,0 1 0,1 0 0,-1 0 0,1 0 0,-1 0 0,0 0 0,1 0 0,-1-1 0,1 1 0,-1 0 1,0 0-1,1 0 0,-1 0 0,1 0 0,-1 0 0,0 1 0,1-1 0,-1 0 0,1 0 0,-1 0 0,0 0 0,1 0 0,-1 1 0,0-1 0,1 0 0,-1 0 0,0 0 0,1 1 0,-1-1 0,20 18-32,13 24 339,-33-42-294,35 43 206,-25-32-392,-1 0 0,0 1 0,-1 0 0,0 0 1,10 24-1,-18-26-4689,-6-4-623</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15.005"/>
    </inkml:context>
    <inkml:brush xml:id="br0">
      <inkml:brushProperty name="width" value="0.05" units="cm"/>
      <inkml:brushProperty name="height" value="0.05" units="cm"/>
    </inkml:brush>
  </inkml:definitions>
  <inkml:trace contextRef="#ctx0" brushRef="#br0">30 8 3793,'-4'12'1664,"1"0"-1,0 0 1,1 1 0,0-1 0,0 19-1,1-21-1450,1 0 0,1 0 0,0-1-1,0 1 1,1 0 0,0-1 0,1 1-1,0-1 1,0 0 0,1 0-1,0 0 1,9 14 0,-11-22-233,-1 1 1,1 0-1,-1 0 0,1-1 1,0 1-1,0-1 0,0 0 1,0 1-1,0-1 0,0 0 0,0 0 1,0 0-1,0 0 0,1-1 1,-1 1-1,0-1 0,0 1 1,1-1-1,-1 0 0,0 0 1,1 0-1,-1 0 0,1 0 1,-1 0-1,0-1 0,0 1 1,1-1-1,-1 1 0,0-1 1,0 0-1,0 0 0,1 0 1,-1 0-1,0-1 0,-1 1 1,1 0-1,0-1 0,2-1 1,2-3-25,1 1 1,-1-1 0,0 0-1,0-1 1,-1 1 0,1-1 0,-1 0-1,-1 0 1,5-11 0,-4 7 12,-1 0 0,0 0 0,-1 0 0,0-1 0,-1 0 0,2-16 0,-4 25 27,0 0 0,0 1 0,0-1 0,-1 0 0,1 1 0,-1-1 0,1 1 0,-1-1 0,0 1 0,0-1 0,0 1 0,0-1 0,-1 1 0,1 0 0,0-1 0,-1 1 0,0 0 0,1 0 0,-1 0 0,0 1 0,0-1 0,0 0 0,-1 1 0,1-1 0,0 1 0,0 0 0,-1-1 0,1 1 0,-1 0 0,1 1 0,-1-1 0,1 0 0,-1 1 1,-5-1-1,-74-4 521,77 5-812,-1 1 1,1-1-1,-1 1 1,0 0-1,1 0 1,-1 0-1,1 1 1,0 0-1,-1 0 1,1 0-1,0 1 1,-6 4-1,12-7-2777,11 0-2752</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15.608"/>
    </inkml:context>
    <inkml:brush xml:id="br0">
      <inkml:brushProperty name="width" value="0.05" units="cm"/>
      <inkml:brushProperty name="height" value="0.05" units="cm"/>
    </inkml:brush>
  </inkml:definitions>
  <inkml:trace contextRef="#ctx0" brushRef="#br0">1 22 3641,'1'2'5349,"6"14"-3631,40 63 2148,-28-51-3634,-2 1 0,-1 0-1,-1 1 1,16 48 0,-30-76-246,0-1 0,-1 0-1,0 0 1,1 0 0,-1 0 0,0 1 0,1-1 0,-1 0 0,0 0 0,0 0 0,0 1 0,0-1-1,0 0 1,0 0 0,-1 1 0,1-1 0,-1 2 0,-11-11-586,-17-33-256,24 32 791,1 0 0,1-1 0,-1 0 0,1 0 0,1 0 1,0 0-1,1 0 0,0 0 0,0 0 0,1-1 0,0 1 0,1 0 0,3-20 0,-1 21 11,-1 1 0,1 1 0,1-1-1,-1 0 1,1 1 0,0-1 0,1 1 0,0 1-1,0-1 1,1 1 0,-1-1 0,1 1 0,1 1-1,-1-1 1,1 1 0,0 1 0,11-7 0,-17 10-200,0 1 145,-1 0 0,0 0 0,1-1 0,-1 1-1,0 0 1,1 0 0,-1-1 0,0 1 0,1 0 0,-1 0 0,1 0-1,-1 0 1,1 0 0,-1 0 0,0 0 0,1 0 0,-1-1 0,1 2-1,-1-1 1,1 0 0,-1 0 0,0 0 0,1 0 0,-1 0-1,1 0 1,-1 0 0,0 0 0,1 1 0,-1-1 0,1 0 0,-1 1-1,7 9-2025</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16.498"/>
    </inkml:context>
    <inkml:brush xml:id="br0">
      <inkml:brushProperty name="width" value="0.05" units="cm"/>
      <inkml:brushProperty name="height" value="0.05" units="cm"/>
    </inkml:brush>
  </inkml:definitions>
  <inkml:trace contextRef="#ctx0" brushRef="#br0">1 1 5177,'12'26'5857,"0"27"-3948,-10-42-1470,19 118 438,-21-138-936,1-1 0,0 1 0,0 0-1,0 0 1,2 0 0,5-17 0,-1 3-80,2 1-1,12-25 1,-20 46 142,-1 0 1,1 0-1,-1 0 0,0 1 0,1-1 1,0 0-1,-1 0 0,1 0 1,-1 1-1,1-1 0,0 0 1,0 1-1,-1-1 0,1 1 1,0-1-1,0 1 0,0-1 1,0 1-1,-1-1 0,1 1 1,0 0-1,0 0 0,0-1 1,0 1-1,0 0 0,0 0 1,0 0-1,0 0 0,0 0 1,0 0-1,0 0 0,0 0 1,2 1-1,0 1 23,0-1 1,0 1-1,0 0 0,0 0 1,0 1-1,-1-1 0,1 0 1,0 1-1,3 5 0,5 8 150,0 0-1,13 27 1,-10-10 532,-13-44-828,-1 1 1,2 0-1,-1-1 0,1 1 1,1 0-1,0 0 1,0 0-1,1 0 0,0 1 1,1 0-1,0 0 0,12-17 1,-16 26 134,0-1-1,0 1 1,0 0 0,0 0 0,0-1 0,0 1-1,0 0 1,0 0 0,0 0 0,0 0 0,0 1-1,1-1 1,-2 0 0,1 0 0,0 1 0,0-1-1,0 0 1,0 1 0,0-1 0,0 1 0,0-1-1,0 1 1,0 0 0,-1-1 0,1 1-1,0 0 1,0-1 0,-1 1 0,2 2 0,20 22 812,-10-6-591,1-1 0,0 0 1,2-1-1,0-1 0,29 25 0,-43-40-239,2 1-83,-1 0-1,0 0 0,1-1 0,-1 1 0,1-1 0,0 1 1,0-1-1,-1 0 0,1 0 0,4 1 0,25-3-4233,7-4-1252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7.709"/>
    </inkml:context>
    <inkml:brush xml:id="br0">
      <inkml:brushProperty name="width" value="0.05" units="cm"/>
      <inkml:brushProperty name="height" value="0.05" units="cm"/>
      <inkml:brushProperty name="color" value="#0000FF"/>
    </inkml:brush>
  </inkml:definitions>
  <inkml:trace contextRef="#ctx0" brushRef="#br0">0-4 248,'0'0'8570,"0"0"-5962,0 9-591,0 11-169,4 5-639,-1 12-585,3-5-408,-3 2-152,0-2-64,4-1 0,-1-5-672,1 0-1729,5 16-2408</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17.373"/>
    </inkml:context>
    <inkml:brush xml:id="br0">
      <inkml:brushProperty name="width" value="0.05" units="cm"/>
      <inkml:brushProperty name="height" value="0.05" units="cm"/>
    </inkml:brush>
  </inkml:definitions>
  <inkml:trace contextRef="#ctx0" brushRef="#br0">145 311 4369,'-21'8'6090,"-2"12"-3411,-15 26-1268,33-39-917,-5 7-119,-1 0-1,-13 27 1,22-38-356,1 0 1,-1 0-1,1 0 0,0 1 0,-1-1 0,1 0 1,1 1-1,-1-1 0,0 0 0,1 1 1,0-1-1,0 1 0,0-1 0,0 1 1,0-1-1,1 0 0,-1 1 0,1-1 1,0 1-1,0-1 0,2 4 0,-2-6-40,0 0-1,0 0 0,0 0 0,1 0 1,-1 0-1,0 0 0,0 0 1,1-1-1,-1 1 0,0 0 1,1-1-1,-1 1 0,1-1 1,-1 0-1,1 1 0,-1-1 0,1 0 1,-1 0-1,1 0 0,-1 0 1,1 0-1,-1 0 0,1 0 1,-1-1-1,1 1 0,-1-1 0,1 1 1,-1-1-1,0 1 0,1-1 1,-1 0-1,2-1 0,39-26-554,-30 17 468,-2-1 0,1 0 0,-1-1 0,-1 0 0,0 0 1,-1-1-1,-1 0 0,0-1 0,-1 1 0,6-22 0,-12 29 326,-6 15 514,-8 22-158,12-20-526,0 0 0,1 1 1,1-1-1,0 1 0,0-1 0,1 1 0,0-1 0,5 21 0,-5-28-56,0 0-1,0-1 1,0 1-1,0 0 1,0 0 0,1-1-1,-1 1 1,1-1 0,0 0-1,-1 1 1,1-1-1,0 0 1,1 0 0,-1 0-1,0 0 1,1 0 0,-1-1-1,1 1 1,-1-1-1,1 0 1,0 1 0,-1-1-1,1 0 1,0-1 0,0 1-1,0 0 1,0-1-1,0 0 1,0 1 0,0-1-1,0 0 1,0-1 0,0 1-1,-1 0 1,1-1-1,4-1 1,1-1-19,0 0-1,0 0 1,-1-1-1,1 0 1,-1 0-1,0-1 1,-1 0-1,1 0 1,-1 0-1,0-1 1,0 0-1,0 0 1,-1-1-1,0 0 1,-1 1-1,6-10 1,7-17-4,0 0 1,14-44-1,-30 74 33,10-22 80,-2-1 1,-1 0 0,-1 0-1,-1 0 1,-1-1 0,-2 0-1,1-52 1,-4 77-47,0 0 1,0 0-1,-1 0 1,1 0-1,0 1 0,-1-1 1,1 0-1,-1 0 1,0 0-1,1 0 0,-1 1 1,0-1-1,0 0 0,0 1 1,0-1-1,0 0 1,-3-1-1,3 2-3,0 1 1,0-1-1,0 1 1,0-1-1,0 1 1,0 0-1,0-1 1,0 1-1,0 0 1,0 0-1,-1 0 1,1 0-1,0 0 1,0 0-1,0 0 1,0 0-1,0 1 1,0-1-1,0 0 0,0 0 1,-2 2-1,-1 0-5,0 0-1,0 1 0,0-1 0,0 1 0,1 0 0,-1 0 0,1 0 1,0 1-1,0-1 0,0 1 0,0-1 0,-3 9 0,-4 11-52,2 0-1,0 1 0,2 0 0,0 1 1,2-1-1,-1 29 0,2-8-21,3-1-1,7 72 1,-6-110 32,0 0 1,-1-1-1,2 1 0,-1 0 1,1 0-1,0-1 1,0 1-1,1-1 0,-1 1 1,1-1-1,0 0 1,1 0-1,4 5 0,-5-8-15,0 1-1,0-1 0,0 0 1,0 0-1,0-1 0,1 1 0,-1-1 1,0 1-1,1-1 0,0 0 1,-1 0-1,1-1 0,-1 1 0,1-1 1,0 0-1,0 0 0,-1 0 0,1 0 1,0-1-1,-1 1 0,8-3 1,0 0-156,1 0 0,-1-1 0,1 0 0,-1-1 0,0 0 1,11-8-1,39-32-3425,12-17-1520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17.741"/>
    </inkml:context>
    <inkml:brush xml:id="br0">
      <inkml:brushProperty name="width" value="0.05" units="cm"/>
      <inkml:brushProperty name="height" value="0.05" units="cm"/>
    </inkml:brush>
  </inkml:definitions>
  <inkml:trace contextRef="#ctx0" brushRef="#br0">125 0 5993,'0'3'3977,"0"-3"-2032,3 6-361,-3 1-496,0-1-256,0 6-208,-3 3-312,-4-3-231,-3 9-81,-14 0-1025,-59 54-2615</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19.154"/>
    </inkml:context>
    <inkml:brush xml:id="br0">
      <inkml:brushProperty name="width" value="0.05" units="cm"/>
      <inkml:brushProperty name="height" value="0.05" units="cm"/>
    </inkml:brush>
  </inkml:definitions>
  <inkml:trace contextRef="#ctx0" brushRef="#br0">0 303 4257,'24'-14'5397,"-1"-4"-3401,25-16-974,-36 28-987,1 0-1,-1-1 1,-1 0 0,1-1-1,-1-1 1,-1 0 0,1 0-1,-1-1 1,9-12 0,-8-11 109,-9 23-317,-11 24-349,0 5 682,2 1 0,0 0 0,0 0 0,-3 23 0,9-35-75,-1 1-1,1-1 1,1 1-1,0-1 1,0 1-1,0-1 1,1 1-1,0-1 1,1 0-1,0 1 1,0-1-1,1 0 1,4 9-1,-6-15-81,0-1 0,-1 1 1,1-1-1,0 1 0,1-1 0,-1 0 0,0 1 0,0-1 1,1 0-1,-1 0 0,0 0 0,1 0 0,-1 0 0,1 0 1,-1-1-1,1 1 0,0 0 0,-1-1 0,1 1 0,0-1 1,-1 0-1,1 0 0,0 1 0,2-1 0,0-1-33,1 1-1,0-1 0,-1 0 1,0-1-1,1 1 1,-1-1-1,0 1 0,0-1 1,6-4-1,4-3-299,0-1 0,-1 0 0,0-1-1,15-16 1,-15 11-5,0 0-1,-1-1 1,-1 0 0,0-1-1,-1-1 1,-2 1-1,1-2 1,-2 1-1,-1-1 1,0 0-1,-2 0 1,5-37-1,-9 55 376,0 1-1,1 0 0,-1 0 0,0-1 0,0 1 1,0 0-1,0-1 0,0 1 0,0 0 0,0 0 1,0-1-1,0 1 0,-1 0 0,1 0 0,-1 0 1,1-1-1,-2-1 0,-8 17 997,-10 39-270,15-24-169,2 0 0,0 0 0,2 0 1,1 0-1,2 1 0,5 33 1,-7-61-585,1 1 0,-1-1 0,1 1 0,0-1 1,0 0-1,-1 1 0,1-1 0,1 0 0,-1 1 1,0-1-1,1 0 0,-1 0 0,1 0 1,-1 0-1,1 0 0,0-1 0,0 1 0,0 0 1,0-1-1,0 0 0,0 1 0,1-1 0,-1 0 1,5 2-1,1-2-775,1 0 1,0 0 0,-1-1-1,1 0 1,-1-1-1,17-3 1,31-4-4731</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21.296"/>
    </inkml:context>
    <inkml:brush xml:id="br0">
      <inkml:brushProperty name="width" value="0.05" units="cm"/>
      <inkml:brushProperty name="height" value="0.05" units="cm"/>
    </inkml:brush>
  </inkml:definitions>
  <inkml:trace contextRef="#ctx0" brushRef="#br0">113 184 6817,'5'-1'9404,"7"0"-8300,15 23-1139,-19-17 47,-1 0-1,0 0 0,0 1 1,-1 0-1,0 1 1,11 13-1,-16-18-19,0 0-1,0 1 1,0-1-1,-1 0 1,1 0-1,-1 1 1,1-1-1,-1 1 1,0-1-1,0 0 1,0 1-1,0-1 1,0 1-1,0-1 1,-1 0-1,1 1 1,-1-1-1,0 0 1,1 1-1,-1-1 1,0 0-1,0 0 1,-1 0-1,1 0 1,0 0-1,-1 0 1,1 0-1,-1 0 1,0-1-1,0 1 1,-2 2-1,-8 8-20,-57 50-641,64-58 599,0 0 1,0 0-1,0-1 1,-1 0-1,1 0 1,-1-1-1,1 1 1,-1-1-1,0 0 1,0-1-1,0 1 0,-8 0 1,12-3 58,0 0 1,1 1-1,-1-1 1,1 0-1,-1 0 1,1 1-1,-1-1 0,1 0 1,0-1-1,-1 1 1,1 0-1,0 0 1,0-1-1,0 1 0,0 0 1,0-1-1,0 1 1,0-1-1,0 1 1,0-1-1,1 0 1,-1 1-1,1-1 0,-1 0 1,1 1-1,0-3 1,-8-47-20,9 42 15,-1 0 1,2 0-1,-1 0 0,1 0 1,0 0-1,1 1 0,0-1 0,0 1 1,1 0-1,0-1 0,0 2 0,1-1 1,0 0-1,1 1 0,-1 0 0,1 1 1,1-1-1,-1 1 0,1 0 0,0 0 1,0 1-1,1 0 0,0 1 1,15-8-1,187-84-397,-131 60-3290,-10 6-102</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33.274"/>
    </inkml:context>
    <inkml:brush xml:id="br0">
      <inkml:brushProperty name="width" value="0.05" units="cm"/>
      <inkml:brushProperty name="height" value="0.05" units="cm"/>
    </inkml:brush>
  </inkml:definitions>
  <inkml:trace contextRef="#ctx0" brushRef="#br0">272 63 1416,'2'-6'8543,"2"0"-5386,3-12 613,-7 20-3668,0-1 0,-1 1 0,0 0-1,1-1 1,-1 1 0,0-1 0,1 1-1,-1 0 1,0-1 0,0 0 0,0 1-1,-1-1 1,1 0 0,0 1 0,-3 1-1,-8 10 106,-8 23-124,2 0-1,-27 77 0,6-12-39,-8 13 20,-32 70 31,70-171-568,17-22-1075,-5 5 1206,1-1 0,-1 0 0,-1 0 0,1 0 0,-1 0 1,1 0-1,-2-1 0,1 1 0,1-10 0,5-12-881,18-33-2121,43-75 0,11-24-843,-69 131 4825,15-56-1,-24 74 444,0 1 0,0-1 1,-1 0-1,0 1 0,-1-1 0,0 0 0,0 0 0,-4-16 0,2 23 1457,2 10-1367,6 15-769,29 35-204,-4 1 0,-1 2 0,-4 1 0,21 70 1,30 70-1415,-78-200 940,1 0 0,-1 0 0,0 0 0,1 0 0,-1 0 0,0 0 0,0 0 0,0 0 0,0 0 1,0 0-1,0 0 0,0-1 0,0 1 0,0 0 0,0-1 0,-1 1 0,1-1 0,0 1 0,0-1 0,-1 0 0,1 0 0,0 1 0,0-1 1,-1 0-1,-1 0 0,-27-7-5015</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33.607"/>
    </inkml:context>
    <inkml:brush xml:id="br0">
      <inkml:brushProperty name="width" value="0.05" units="cm"/>
      <inkml:brushProperty name="height" value="0.05" units="cm"/>
    </inkml:brush>
  </inkml:definitions>
  <inkml:trace contextRef="#ctx0" brushRef="#br0">0 7 5905,'0'0'2753,"4"0"-953,-1-3-215,-3 3-377,3-3-448,1 3-224,2 3-304,4 3 8,7-3 144,-4 6-120,4-3 72,0 3-288,3-6-40,-3-3-8,3 0-984,10-9-1688,67-15-3338</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34.191"/>
    </inkml:context>
    <inkml:brush xml:id="br0">
      <inkml:brushProperty name="width" value="0.05" units="cm"/>
      <inkml:brushProperty name="height" value="0.05" units="cm"/>
    </inkml:brush>
  </inkml:definitions>
  <inkml:trace contextRef="#ctx0" brushRef="#br0">155 7 2377,'-3'-1'711,"0"0"1,0 0 0,0 0 0,0 0 0,0 0 0,0 1-1,0 0 1,0-1 0,0 1 0,0 0 0,0 0 0,-1 1-1,1-1 1,0 1 0,-4 1 0,3-1-488,1 1-1,-1-1 1,0 1-1,1 0 1,0 1-1,-1-1 1,1 1-1,0-1 1,0 1 0,-5 6-1,5-5-348,0 0 0,0 0 0,0 0 1,1 1-1,0-1 0,0 1 0,0 0 0,0-1 0,1 1 0,-1 0 0,1 0 0,1 0 1,-1 0-1,1 0 0,-1 0 0,1 0 0,1 0 0,1 10 0,-1-13-28,0 0 0,0 1 0,0-1-1,1 0 1,-1 1 0,1-1 0,-1 0 0,1 0-1,0 0 1,0 0 0,0-1 0,0 1-1,0 0 1,0-1 0,1 1 0,3 1 0,47 17-533,-22-9 526,-13-5 239,-8-1 416,-25 6 1068,-15 6-997,12-7-953,0 0-1,0-1 1,0-1-1,-36 10 1,45-17-2144,10-8-2441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34.698"/>
    </inkml:context>
    <inkml:brush xml:id="br0">
      <inkml:brushProperty name="width" value="0.05" units="cm"/>
      <inkml:brushProperty name="height" value="0.05" units="cm"/>
    </inkml:brush>
  </inkml:definitions>
  <inkml:trace contextRef="#ctx0" brushRef="#br0">157 0 5401,'-24'7'6560,"-14"17"-5296,10-6-711,20-14-489,0-1 0,1 2 0,-1-1 0,1 1 0,0 1 0,1-1 0,-10 10 0,16-14-90,0-1 0,0 1 0,0-1 0,1 1 0,-1-1 1,0 1-1,0-1 0,0 1 0,0-1 0,1 0 0,-1 1 1,0-1-1,0 1 0,1-1 0,-1 0 0,0 1 0,0-1 0,1 0 1,-1 1-1,1-1 0,-1 0 0,0 1 0,1-1 0,-1 0 0,1 0 1,-1 0-1,0 1 0,1-1 0,-1 0 0,1 0 0,-1 0 1,1 0-1,0 0 0,21 7-891,-20-7 840,29 7-141,-21-6 209,1 1 0,0 1 1,-1-1-1,0 2 1,1-1-1,-1 2 1,0-1-1,-1 1 1,15 11-1,-23-15 23,-1-1 0,1 1-1,-1 0 1,1 0 0,-1 0 0,0 0-1,1 0 1,-1 0 0,0 0 0,0 0-1,0 0 1,0 0 0,0 0 0,0 0-1,0 0 1,0 1 0,0-1 0,0 0-1,-1 0 1,1 0 0,0 0 0,-1-1-1,1 1 1,-1 0 0,1 0 0,-1 0-1,1 0 1,-1 0 0,1 0 0,-1-1-1,0 1 1,0 0 0,1-1-1,-1 1 1,0 0 0,0-1 0,0 1-1,0-1 1,-1 1 0,-45 31 782,39-26-808,-19 9-89,-24 17-3779,43-20-113</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35.257"/>
    </inkml:context>
    <inkml:brush xml:id="br0">
      <inkml:brushProperty name="width" value="0.05" units="cm"/>
      <inkml:brushProperty name="height" value="0.05" units="cm"/>
    </inkml:brush>
  </inkml:definitions>
  <inkml:trace contextRef="#ctx0" brushRef="#br0">11 8 2529,'0'2'7709,"-2"3"-4517,-2 16-2302,1 60-15,1-36-742,4 49 1,-2-94-147,0 1 1,0-1-1,-1 1 0,1-1 1,0 1-1,0-1 0,0 1 0,0-1 1,0 1-1,0-1 0,0 1 1,0-1-1,1 0 0,-1 1 1,0-1-1,0 1 0,0-1 1,0 1-1,1-1 0,-1 1 1,0-1-1,0 0 0,1 1 0,-1-1 1,0 0-1,1 1 0,-1-1 1,0 0-1,1 1 0,-1-1 1,1 0-1,-1 1 0,0-1 1,1 0-1,-1 0 0,1 0 0,-1 0 1,1 1-1,-1-1 0,1 0 1,-1 0-1,1 0 0,-1 0 1,1 0-1,-1 0 0,1 0 1,0 0-1,22-22-436,-14 10 359,0-1 0,-1 0-1,7-16 1,42-87-665,-24 53 470,-32 60 358,-5 13 117,-7 17 335,-15 52 0,25-72-678,-1 4 262,0 0-1,1 0 1,0 0 0,1 0 0,2 21 0,-2-29-197,1-1 0,0 1 0,0 0 0,0 0 1,0-1-1,0 1 0,1-1 0,-1 1 0,1-1 0,-1 1 0,5 3 1,-4-4-260,1 0 1,-1 0 0,1 0 0,0-1 0,0 1 0,-1-1 0,1 1 0,0-1 0,0 0 0,0 0 0,1-1 0,5 2 0,18 1-4228</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36.060"/>
    </inkml:context>
    <inkml:brush xml:id="br0">
      <inkml:brushProperty name="width" value="0.05" units="cm"/>
      <inkml:brushProperty name="height" value="0.05" units="cm"/>
    </inkml:brush>
  </inkml:definitions>
  <inkml:trace contextRef="#ctx0" brushRef="#br0">1 0 3937,'1'127'7748,"11"61"-5629,-10-178-2548,2-11-25,6-23-431,9-51-115,-17 66 1022,8-27 66,29-67-1,-2 171 743,-31-56-796,-1 0 0,-1 0 0,0 1 0,0 0 0,-2-1 1,1 1-1,0 25 0,37-130-1357,-34 76 1353,0 1 0,1 0 0,0 0 0,1 1 0,14-19 0,-17 41-28,0 1 0,-1-1 0,0 1 0,5 15-1,39 183-145,-40-193-406,-8-14 476,1 1 0,-1-1 0,0 0-1,0 1 1,0-1 0,0 0 0,0 0 0,0 1 0,1-1-1,-1 0 1,0 0 0,0 0 0,0 1 0,1-1 0,-1 0-1,0 0 1,0 0 0,1 1 0,-1-1 0,0 0 0,0 0 0,1 0-1,-1 0 1,0 0 0,1 0 0,-1 0 0,0 0 0,0 0-1,1 1 1,-1-1 0,0 0 0,1-1 0,-1 1 0,0 0-1,1 0 1,-1 0 0,0 0 0,0 0 0,1 0 0,-1 0 0,0 0-1,1 0 1,-1-1 0,0 1 0,4-10-3488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8.046"/>
    </inkml:context>
    <inkml:brush xml:id="br0">
      <inkml:brushProperty name="width" value="0.05" units="cm"/>
      <inkml:brushProperty name="height" value="0.05" units="cm"/>
      <inkml:brushProperty name="color" value="#0000FF"/>
    </inkml:brush>
  </inkml:definitions>
  <inkml:trace contextRef="#ctx0" brushRef="#br0">0 1 9266,'0'2'2897,"3"1"-809,-3 3-192,7 3-575,-4-1-745,0 1-232,0-4-336,-3 1-8,3-6-272,-3 0-1040,7-20-3129</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36.608"/>
    </inkml:context>
    <inkml:brush xml:id="br0">
      <inkml:brushProperty name="width" value="0.05" units="cm"/>
      <inkml:brushProperty name="height" value="0.05" units="cm"/>
    </inkml:brush>
  </inkml:definitions>
  <inkml:trace contextRef="#ctx0" brushRef="#br0">1 81 3809,'4'4'4615,"14"15"-3005,-15-16-1576,0 0 0,0-1 0,1 1-1,-1-1 1,0 0 0,1 0 0,0 0 0,-1 0 0,1-1 0,0 1-1,0-1 1,0 0 0,-1 0 0,1-1 0,0 1 0,0-1-1,1 0 1,-1 0 0,0 0 0,0 0 0,0-1 0,0 0-1,0 0 1,-1 0 0,1 0 0,0 0 0,0-1 0,-1 0-1,1 1 1,0-1 0,-1-1 0,0 1 0,0 0 0,0-1-1,0 0 1,0 0 0,0 0 0,0 0 0,-1 0 0,0 0-1,0-1 1,3-4 0,-4 6 64,1 0 1,-1 0-1,0 0 0,0 0 0,0 0 0,0 0 1,0 0-1,-1-1 0,1 1 0,-1 0 1,1 0-1,-1-1 0,0 1 0,0 0 1,0-1-1,0 1 0,0 0 0,-1-1 0,1 1 1,-1 0-1,1 0 0,-1-1 0,0 1 1,0 0-1,0 0 0,0 0 0,-2-3 0,2 4-1,-1-1-1,0 1 0,1 0 1,-1-1-1,0 1 0,0 0 0,0 0 1,0 0-1,0 1 0,0-1 1,0 0-1,0 1 0,0-1 0,0 1 1,-1 0-1,1-1 0,0 1 1,0 0-1,0 1 0,-1-1 0,1 0 1,0 1-1,0-1 0,0 1 1,0-1-1,0 1 0,0 0 0,-3 1 1,0 1-109,-1 0 1,1 0-1,0 0 1,0 1-1,0 0 1,0-1 0,1 2-1,0-1 1,-1 1-1,2-1 1,-1 1-1,0 0 1,1 0 0,0 1-1,-3 6 1,4-8-6,1 0 0,0 0 0,0 0 0,0 0 0,0 0-1,1 0 1,0 0 0,0 0 0,0 1 0,0-1 0,0 0 0,1 0 0,0 0 0,0 0 0,0 0 0,0 0 0,0 0 0,1-1 0,0 1 0,0 0 0,0-1 0,0 1 0,4 4 0,-3-5-32,0 1 1,-1-1 0,1 0 0,1 0 0,-1 0-1,0 0 1,1 0 0,-1-1 0,1 0 0,0 0 0,-1 0-1,1 0 1,0 0 0,6 1 0,-6-3-374,1 1 0,0-1 1,-1 0-1,1 0 0,0-1 1,-1 1-1,1-1 0,0 0 1,8-4-1,43-13-2972</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37.823"/>
    </inkml:context>
    <inkml:brush xml:id="br0">
      <inkml:brushProperty name="width" value="0.05" units="cm"/>
      <inkml:brushProperty name="height" value="0.05" units="cm"/>
    </inkml:brush>
  </inkml:definitions>
  <inkml:trace contextRef="#ctx0" brushRef="#br0">1 530 7978,'34'-30'7114,"1"3"-4308,-8 7-2710,-1-1 0,23-26 1,-32 28-38,94-109-770,-96 108 432,0-1 0,-2 0 0,-1-1 1,18-41-1,-28 50 223,-8 16 93,-10 21 116,6 5-21,2 1 0,-7 50-1,14-65-49,0-1 0,0 0-1,1 1 1,1-1 0,0 1-1,1-1 1,8 28 0,-10-41-82,0 1 0,1 0 0,-1-1 0,0 1 0,1 0 1,0-1-1,-1 1 0,1-1 0,0 1 0,0-1 0,-1 0 1,1 1-1,0-1 0,1 0 0,-1 1 0,0-1 0,0 0 1,0 0-1,1 0 0,-1 0 0,1 0 0,-1 0 0,0-1 0,1 1 1,0 0-1,-1-1 0,1 1 0,-1-1 0,1 0 0,0 1 1,-1-1-1,1 0 0,0 0 0,-1 0 0,1 0 0,0 0 0,-1 0 1,1-1-1,-1 1 0,1-1 0,0 1 0,-1-1 0,1 1 1,-1-1-1,1 0 0,-1 0 0,1 0 0,-1 1 0,0-2 1,1 1-1,0-1 0,9-8-174,0 1 1,-1-2 0,0 1-1,15-21 1,-6 3 43,-1-1-1,-1-1 1,-1 0 0,-2-1-1,-1 0 1,18-65 0,-30 90 219,0 1 0,0-1 1,-1 1-1,0-1 0,0 0 1,0 1-1,-1-1 0,1 0 1,-3-6-1,-1 19-21,1 1-1,0-1 0,0 1 1,1 0-1,-3 12 0,-4 40 62,2 0-1,3 0 0,7 120 1,-3-175-141,1 0 0,-1 0 0,1 0 0,0-1 0,1 1 0,-1 0 0,1-1 1,-1 1-1,1-1 0,1 1 0,-1-1 0,1 0 0,-1 0 0,7 6 0,-7-8-55,-1-1 0,1 0 0,0 0-1,0 0 1,0 0 0,0-1 0,0 1 0,0 0-1,0-1 1,0 1 0,0-1 0,0 0-1,1 0 1,3 0 0,0-1-309,0 1 0,0-2 0,0 1 0,0-1-1,0 0 1,11-5 0,60-33-3182</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38.239"/>
    </inkml:context>
    <inkml:brush xml:id="br0">
      <inkml:brushProperty name="width" value="0.05" units="cm"/>
      <inkml:brushProperty name="height" value="0.05" units="cm"/>
    </inkml:brush>
  </inkml:definitions>
  <inkml:trace contextRef="#ctx0" brushRef="#br0">0 31 1080,'19'0'9033,"-1"0"-3981,19 1-2234,-22-1-3625,0 0-1,0-2 1,0 0-1,15-4 1,4-2-1935,15-5-1725</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44:38.606"/>
    </inkml:context>
    <inkml:brush xml:id="br0">
      <inkml:brushProperty name="width" value="0.05" units="cm"/>
      <inkml:brushProperty name="height" value="0.05" units="cm"/>
    </inkml:brush>
  </inkml:definitions>
  <inkml:trace contextRef="#ctx0" brushRef="#br0">0 37 4313,'0'0'2280,"0"3"-527,0-3-409,0 3-424,0 0-248,0-3-79,7 0 39,0 0-248,-1 3 288,1-3-296,6 3-56,4-3-248,7-6-72,-1 0-56,7-3-824,-3 0-1289,26-12-2792</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26.321"/>
    </inkml:context>
    <inkml:brush xml:id="br0">
      <inkml:brushProperty name="width" value="0.1" units="cm"/>
      <inkml:brushProperty name="height" value="0.1" units="cm"/>
      <inkml:brushProperty name="color" value="#E71224"/>
    </inkml:brush>
  </inkml:definitions>
  <inkml:trace contextRef="#ctx0" brushRef="#br0">0 18 176,'4'0'712,"-4"0"-160,3-3 8,0 3-175,1-3-9,-4 3-328,3-3 56,1 3-104,-4 0 0,3 0-8,0-3-8,1 3 8,-4-3-56,0 0-80,6 3-769</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26.656"/>
    </inkml:context>
    <inkml:brush xml:id="br0">
      <inkml:brushProperty name="width" value="0.1" units="cm"/>
      <inkml:brushProperty name="height" value="0.1" units="cm"/>
      <inkml:brushProperty name="color" value="#E71224"/>
    </inkml:brush>
  </inkml:definitions>
  <inkml:trace contextRef="#ctx0" brushRef="#br0">21 0 776,'-3'0'864,"3"0"-95,-4 0-265,4 0-216,0 0-216,0 3 16,-3-3-88,0 0-64,-1 0-80,1 3-432,3 3-113</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28.044"/>
    </inkml:context>
    <inkml:brush xml:id="br0">
      <inkml:brushProperty name="width" value="0.1" units="cm"/>
      <inkml:brushProperty name="height" value="0.1" units="cm"/>
      <inkml:brushProperty name="color" value="#E71224"/>
    </inkml:brush>
  </inkml:definitions>
  <inkml:trace contextRef="#ctx0" brushRef="#br0">1 0 4033,'1'1'7725,"1"1"-3536,0-1-4101,-1 1 0,0-1 0,0 1 0,1-1 0,-1 1 0,-1 0-1,1 0 1,0-1 0,0 1 0,-1 0 0,1 0 0,0 0 0,-1 0 0,0 0-1,0 0 1,1 0 0,-2 4 0,3 14-142,1 1 0,0-1 0,1 0 0,2 0 0,10 29 1,7 24-705,1 50 289,-6-68 439,-14-46 23,0 0 0,-1 0 1,0 1-1,2 12 0,5 83-161,17 46-879,-21-115 1042,-1 1-1,0 50 0,5-10 85,-9-51-1042,8 49 0,-8-70 755,7 31-1873,1-7-2198,3 5 556</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32.134"/>
    </inkml:context>
    <inkml:brush xml:id="br0">
      <inkml:brushProperty name="width" value="0.1" units="cm"/>
      <inkml:brushProperty name="height" value="0.1" units="cm"/>
      <inkml:brushProperty name="color" value="#E71224"/>
    </inkml:brush>
  </inkml:definitions>
  <inkml:trace contextRef="#ctx0" brushRef="#br0">3 119 4497,'6'-12'8827,"-15"24"-6183,16-24-2562,-3 9-229,-1-1-1,1 0 1,0 1-1,0 0 1,0 0-1,1 0 1,4-2-1,7-5-140,2-3-831,1 0 1,1 1 0,0 1-1,22-8 1,-30 18-1241,0 6-1839</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32.703"/>
    </inkml:context>
    <inkml:brush xml:id="br0">
      <inkml:brushProperty name="width" value="0.1" units="cm"/>
      <inkml:brushProperty name="height" value="0.1" units="cm"/>
      <inkml:brushProperty name="color" value="#E71224"/>
    </inkml:brush>
  </inkml:definitions>
  <inkml:trace contextRef="#ctx0" brushRef="#br0">1 121 2096,'3'-5'8172,"12"-5"-5069,45-24-4287,-56 33 992,41-27-3213,8-15 8</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33.238"/>
    </inkml:context>
    <inkml:brush xml:id="br0">
      <inkml:brushProperty name="width" value="0.1" units="cm"/>
      <inkml:brushProperty name="height" value="0.1" units="cm"/>
      <inkml:brushProperty name="color" value="#E71224"/>
    </inkml:brush>
  </inkml:definitions>
  <inkml:trace contextRef="#ctx0" brushRef="#br0">0 61 3713,'0'0'1485,"0"0"-151,0 0-123,0 0-169,0 0-162,0 0-239,0 0-54,18-19 2330,-3 12-2871,50-17-6055,-26 13 1947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8.378"/>
    </inkml:context>
    <inkml:brush xml:id="br0">
      <inkml:brushProperty name="width" value="0.05" units="cm"/>
      <inkml:brushProperty name="height" value="0.05" units="cm"/>
      <inkml:brushProperty name="color" value="#0000FF"/>
    </inkml:brush>
  </inkml:definitions>
  <inkml:trace contextRef="#ctx0" brushRef="#br0">0 0 6569,'0'6'4577,"0"0"-3016,0 2-945,3 4-376,-3-4-240,0-8-1624,-3-14-5786</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33.906"/>
    </inkml:context>
    <inkml:brush xml:id="br0">
      <inkml:brushProperty name="width" value="0.1" units="cm"/>
      <inkml:brushProperty name="height" value="0.1" units="cm"/>
      <inkml:brushProperty name="color" value="#E71224"/>
    </inkml:brush>
  </inkml:definitions>
  <inkml:trace contextRef="#ctx0" brushRef="#br0">4 175 1760,'0'0'1825,"-3"-3"-345,6 3-224,-3-3 9,4 0-41,-1 0-216,-3 0-600,10-3-88,-7-3-64,7-6-160,4-1 40,-4-2-128,3 0-16,4-6-296,-4 6-80,0 0-952,1 6-544,6 6-2537</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34.822"/>
    </inkml:context>
    <inkml:brush xml:id="br0">
      <inkml:brushProperty name="width" value="0.1" units="cm"/>
      <inkml:brushProperty name="height" value="0.1" units="cm"/>
      <inkml:brushProperty name="color" value="#E71224"/>
    </inkml:brush>
  </inkml:definitions>
  <inkml:trace contextRef="#ctx0" brushRef="#br0">15 842 5393,'-2'-25'9413,"0"0"-8506,-1 9-1046,0-1 1,1 1 0,0 0 0,2-1-1,0 1 1,0-1 0,2 1 0,0 0-1,1 0 1,5-17 0,-1 10-153,2 0 0,0 1 0,2 0 0,0 1 0,1 0 0,20-24 0,-5 11-275,2 1-1,2 2 0,1 1 0,1 1 1,1 2-1,2 2 0,43-25 1,-29 24-429,1 1 1,1 3-1,100-28 0,-18 13-1024</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38.671"/>
    </inkml:context>
    <inkml:brush xml:id="br0">
      <inkml:brushProperty name="width" value="0.1" units="cm"/>
      <inkml:brushProperty name="height" value="0.1" units="cm"/>
      <inkml:brushProperty name="color" value="#E71224"/>
    </inkml:brush>
  </inkml:definitions>
  <inkml:trace contextRef="#ctx0" brushRef="#br0">411 0 6569,'-1'3'5970,"-2"3"-3442,-7 17-1921,-31 98-68,34-92-468,-2 0 0,-1-2-1,-1 1 1,-1-1 0,-21 32 0,27-48-78,-17 22 60,-35 41 0,51-66-100,0 0-1,-1-1 0,0 0 1,0 0-1,-1-1 1,1 0-1,-1 0 1,-1-1-1,1 0 1,-14 4-1,21-9 0,0 1-1,1-1 1,-1 1 0,0-1-1,0 0 1,0 1 0,0-1-1,0 0 1,0-1 0,0 1-1,0 0 1,0 0-1,0-1 1,0 1 0,0-1-1,1 0 1,-1 0 0,0 1-1,0-1 1,1 0 0,-3-2-1,1 0-35,0 0 0,1 1-1,-1-1 1,1 0 0,0-1 0,0 1-1,0 0 1,0 0 0,1-1 0,-2-5-1,-1-2-43,2 0-1,-1 0 0,2-1 0,-1 1 0,2-1 0,0-17 1,2 14 0,1-1 0,0 0 0,1 1 0,1-1 1,10-22-1,-12 30 116,1 0 0,1 0 0,-1 0 0,1 0 0,1 1 0,-1 0 0,1 0 1,0 0-1,1 1 0,0 0 0,9-7 0,-13 11 12,0 1 1,0 0-1,0 0 0,0 0 1,0 0-1,0 0 1,0 1-1,1-1 0,-1 1 1,0 0-1,0 0 0,0 0 1,1 0-1,-1 1 0,0-1 1,0 1-1,0 0 1,0 0-1,0 0 0,0 0 1,0 1-1,0-1 0,-1 1 1,1-1-1,4 4 0,6 6 78,0 0-1,-1 0 0,18 22 1,-17-18 3,10 10 41,2-1 1,42 33-1,-54-48-312,0 0 0,0-1 0,1-1 0,0 0 0,0-1 0,1-1 0,0 0 0,15 3 0,-25-7-126,0 0 0,0-1-1,-1 0 1,1 0 0,0 0 0,0 0-1,6-2 1,62-17-4838</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39.955"/>
    </inkml:context>
    <inkml:brush xml:id="br0">
      <inkml:brushProperty name="width" value="0.1" units="cm"/>
      <inkml:brushProperty name="height" value="0.1" units="cm"/>
      <inkml:brushProperty name="color" value="#E71224"/>
    </inkml:brush>
  </inkml:definitions>
  <inkml:trace contextRef="#ctx0" brushRef="#br0">4 1 5001,'-3'6'1128,"3"0"-288,3 9 201,4 12-137,0 6-112,3 15-192,3 9-48,-3 9-328,0 6 56,0 1-224,0 2 48,0-6-96,-3-9-16,6-3-112,-6-12-552,0-9-920,13 13-1993</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41.052"/>
    </inkml:context>
    <inkml:brush xml:id="br0">
      <inkml:brushProperty name="width" value="0.1" units="cm"/>
      <inkml:brushProperty name="height" value="0.1" units="cm"/>
      <inkml:brushProperty name="color" value="#E71224"/>
    </inkml:brush>
  </inkml:definitions>
  <inkml:trace contextRef="#ctx0" brushRef="#br0">163 34 5097,'0'0'1390,"0"0"-581,0 0-83,0 0 90,-24 52 1800,3-10-2507,-1-1 0,-3-2-1,-41 53 1,61-85-103,12-12-85,0 0 1,0 1 0,0 0 0,0 0 0,1 1 0,-1 0 0,1 0 0,0 1 0,12-2-1,89-19 160,-81 17-165,-19 4 36,0 0 0,0 0 0,0 1-1,0 0 1,0 0 0,1 1 0,-1 0 0,11 3 0,-18-3 43,0 0-1,0 0 1,0 0 0,0 0 0,0 0-1,0 0 1,0 0 0,-1-1 0,1 1-1,0-1 1,0 1 0,0-1 0,0 0-1,-1 0 1,1 1 0,0-1 0,-1 0-1,1-1 1,1 0 0,31-31-76,-19 17 54,-14 16 111,-9 1 36,0-1 0,-1 0 0,1 0 0,0-1 0,0 0 0,0 0 0,0-1 0,0 0 0,1 0 0,-1-1 0,1 0 0,-1-1 0,1 1 0,0-1 0,0-1 0,0 1 0,-7-8 0,-17-19-726,-36-44 0,65 72 481,-16-10-1907,-3 7-97</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42.139"/>
    </inkml:context>
    <inkml:brush xml:id="br0">
      <inkml:brushProperty name="width" value="0.1" units="cm"/>
      <inkml:brushProperty name="height" value="0.1" units="cm"/>
      <inkml:brushProperty name="color" value="#E71224"/>
    </inkml:brush>
  </inkml:definitions>
  <inkml:trace contextRef="#ctx0" brushRef="#br0">0 124 6105,'0'-2'828,"1"-1"0,-1 1 0,0 0 0,1 0 0,0 0 0,-1 0 0,1 0 0,0 0 0,0 0 0,0 0 0,3-3 0,22-23 1130,34-16-3414,-56 41 1883,0 1-495,-1-1 0,1 1-1,0 0 1,0 0 0,0 0-1,1 0 1,-1 1 0,0 0-1,0 0 1,1 0 0,-1 0-1,1 0 1,-1 1 0,1 0-1,-1 0 1,1 0 0,-1 1-1,9 2 1,-7-1 42,-1 0-1,0 1 0,0 0 1,0 0-1,0 0 0,-1 1 1,1 0-1,-1 0 0,0 0 1,0 0-1,0 0 1,-1 1-1,1 0 0,4 9 1,73 157 194,-18-32-350,-60-133-88,0-1 0,1 0 0,0 1-1,0-1 1,1-1 0,-1 1 0,8 5-1,-11-9 63,1 1-1,0-1 0,-1 0 1,1 0-1,0 0 1,0 0-1,-1 0 0,1 0 1,0 0-1,0 0 0,0-1 1,0 1-1,0-1 0,0 0 1,0 1-1,0-1 1,1 0-1,-1 0 0,0 0 1,0-1-1,0 1 0,0 0 1,0-1-1,0 1 1,0-1-1,3-2 0,21-20-2550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42.691"/>
    </inkml:context>
    <inkml:brush xml:id="br0">
      <inkml:brushProperty name="width" value="0.1" units="cm"/>
      <inkml:brushProperty name="height" value="0.1" units="cm"/>
      <inkml:brushProperty name="color" value="#E71224"/>
    </inkml:brush>
  </inkml:definitions>
  <inkml:trace contextRef="#ctx0" brushRef="#br0">335 24 2425,'5'-10'4804,"-4"9"-4742,0 0 0,0 0 0,0 0 0,1 0 0,-1 0 0,0 0 0,0 0 0,1 0 0,-1 0 0,1 1 0,-1-1 0,0 0 0,1 1 0,-1-1 0,1 1 0,-1 0 0,1 0 0,2-1 0,-59 66 8452,-173 306-14046,193-307 3212,-15 35-1100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46.703"/>
    </inkml:context>
    <inkml:brush xml:id="br0">
      <inkml:brushProperty name="width" value="0.1" units="cm"/>
      <inkml:brushProperty name="height" value="0.1" units="cm"/>
      <inkml:brushProperty name="color" value="#E71224"/>
    </inkml:brush>
  </inkml:definitions>
  <inkml:trace contextRef="#ctx0" brushRef="#br0">171 3 5641,'0'0'2431,"0"0"-806,0-3 3993,-2 7-5482,-1 0-1,1 0 0,-1 0 0,1 0 0,1 0 1,-1 1-1,-2 8 0,-7 18-152,-8 3-644,-28 48-2870,6-28-2093,7-15 1284</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47.122"/>
    </inkml:context>
    <inkml:brush xml:id="br0">
      <inkml:brushProperty name="width" value="0.1" units="cm"/>
      <inkml:brushProperty name="height" value="0.1" units="cm"/>
      <inkml:brushProperty name="color" value="#E71224"/>
    </inkml:brush>
  </inkml:definitions>
  <inkml:trace contextRef="#ctx0" brushRef="#br0">0 1 584,'4'5'5629,"13"17"-3619,9 3-742,-13-12-1015,0-1 0,24 17 0,-35-28-383,0 1 0,1 0 0,-1 0 0,-1 0 0,1 0 0,0 0 0,0 1 0,-1-1 0,3 5-1,5 26-4662,-12-14 2109</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6:47.676"/>
    </inkml:context>
    <inkml:brush xml:id="br0">
      <inkml:brushProperty name="width" value="0.1" units="cm"/>
      <inkml:brushProperty name="height" value="0.1" units="cm"/>
      <inkml:brushProperty name="color" value="#E71224"/>
    </inkml:brush>
  </inkml:definitions>
  <inkml:trace contextRef="#ctx0" brushRef="#br0">1 154 4281,'0'0'1979,"6"0"3807,25-3-4624,-10-4-1227,-1-1 1,0-1-1,0 0 0,-1-2 0,25-17 1,56-30-5281,-51 38 1079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1.003"/>
    </inkml:context>
    <inkml:brush xml:id="br0">
      <inkml:brushProperty name="width" value="0.05" units="cm"/>
      <inkml:brushProperty name="height" value="0.05" units="cm"/>
    </inkml:brush>
  </inkml:definitions>
  <inkml:trace contextRef="#ctx0" brushRef="#br0">553 1 5641,'0'0'2597,"0"0"-1021,-12 11 5156,-52 49-6548,-308 295-1432,297-292-5633,45-40 1377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9.228"/>
    </inkml:context>
    <inkml:brush xml:id="br0">
      <inkml:brushProperty name="width" value="0.05" units="cm"/>
      <inkml:brushProperty name="height" value="0.05" units="cm"/>
      <inkml:brushProperty name="color" value="#0000FF"/>
    </inkml:brush>
  </inkml:definitions>
  <inkml:trace contextRef="#ctx0" brushRef="#br0">474 5 6409,'0'-5'10581,"-2"13"-9977,-1 1-1,0-2 1,0 1-1,0 0 1,-7 9-1,1 1-300,-26 42-166,-2-1-1,-3-3 1,-73 81 0,98-120-152,-74 83-992,40-44-1296,0 0-4389,36-41 833</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4:28.236"/>
    </inkml:context>
    <inkml:brush xml:id="br0">
      <inkml:brushProperty name="width" value="0.05" units="cm"/>
      <inkml:brushProperty name="height" value="0.05" units="cm"/>
    </inkml:brush>
  </inkml:definitions>
  <inkml:trace contextRef="#ctx0" brushRef="#br0">1 21 2961,'1'-5'11266,"5"-11"-7141,-5 32-4083,1-1-1,0 0 1,1 1 0,1-1 0,7 19 0,0 2-123,-2 1 1,6 51-1,-9-49-3894,-4-21 421,-2 22-773</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4:30.116"/>
    </inkml:context>
    <inkml:brush xml:id="br0">
      <inkml:brushProperty name="width" value="0.05" units="cm"/>
      <inkml:brushProperty name="height" value="0.05" units="cm"/>
    </inkml:brush>
  </inkml:definitions>
  <inkml:trace contextRef="#ctx0" brushRef="#br0">47 1 4969,'0'0'2461,"0"0"-650,0 0-307,0 0-261,0 0-226,0 0-162,0 0-163,-1 0 1561,2 0-1776,-3 2-142,-3 4-284,0 0-1,1 1 1,-1-1-1,2 1 1,-1 0 0,1 0-1,0 0 1,0 0-1,1 1 1,0-1 0,0 1-1,-1 8 1,3-12-77,0 0 1,0 0 0,0 0-1,0 0 1,0 0 0,1 0-1,0 0 1,0 0 0,0 0-1,0 0 1,1 0 0,-1-1-1,1 1 1,0-1 0,0 1-1,0-1 1,1 1 0,-1-1-1,1 0 1,0 0-1,0-1 1,0 1 0,0 0-1,0-1 1,6 4 0,-1-3 16,0 1 0,0-1-1,0-1 1,1 0 0,-1 0 0,1 0 0,-1-1 0,1 0 0,-1-1 0,1 0-1,0 0 1,-1-1 0,1 0 0,-1-1 0,1 1 0,15-7 0,-17 6 20,0-1 1,0 0-1,-1 0 1,1 0-1,-1-1 1,1 0 0,-1-1-1,0 1 1,-1-1-1,1 0 1,-1 0-1,0-1 1,0 0-1,-1 0 1,0 0 0,0 0-1,0 0 1,-1-1-1,6-13 1,-9 18 4,1-1 1,0 1-1,-1-1 1,1 1-1,-1 0 1,0-1-1,0 1 0,0-1 1,0 1-1,0-1 1,0 1-1,-1-1 1,1 1-1,-1-1 1,0 1-1,1 0 1,-1 0-1,0-1 1,0 1-1,-1 0 1,1 0-1,-3-3 0,1 2-4,0 1 0,0-1-1,0 1 1,-1 0-1,1 0 1,0 1-1,-1-1 1,0 1-1,1-1 1,-1 1-1,0 0 1,1 0-1,-6 0 1,-1 0-186,-1 1 0,0 0 0,1 0 0,-1 1 0,1 0 0,-1 0 0,1 2 0,0-1 0,-19 8 0,-3 4-1303,31-13 1165,-1-1 0,1 1 1,0 0-1,0-1 0,-1 1 1,1-1-1,0 0 0,-1 1 1,1-1-1,0 0 0,-1 0 1,1 0-1,0 0 0,-1 0 1,1 0-1,0 0 0,-1 0 1,1 0-1,0-1 0,-2 0 1,-1-9-2950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4:35.880"/>
    </inkml:context>
    <inkml:brush xml:id="br0">
      <inkml:brushProperty name="width" value="0.05" units="cm"/>
      <inkml:brushProperty name="height" value="0.05" units="cm"/>
    </inkml:brush>
  </inkml:definitions>
  <inkml:trace contextRef="#ctx0" brushRef="#br0">1 87 5233,'0'-1'7263,"2"-3"-3906,2-5-1281,67-13-2407,81-20-5843,-101 33 2320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4:36.430"/>
    </inkml:context>
    <inkml:brush xml:id="br0">
      <inkml:brushProperty name="width" value="0.05" units="cm"/>
      <inkml:brushProperty name="height" value="0.05" units="cm"/>
    </inkml:brush>
  </inkml:definitions>
  <inkml:trace contextRef="#ctx0" brushRef="#br0">1 37 1584,'0'0'3637,"1"0"4184,11 0-7171,47-4-1083,8-10-3437,4-5-270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4:36.817"/>
    </inkml:context>
    <inkml:brush xml:id="br0">
      <inkml:brushProperty name="width" value="0.05" units="cm"/>
      <inkml:brushProperty name="height" value="0.05" units="cm"/>
    </inkml:brush>
  </inkml:definitions>
  <inkml:trace contextRef="#ctx0" brushRef="#br0">4 0 3009,'0'0'4161,"-3"0"-2129,3 0-256,0 3-23,0-3-601,0 0-160,0 3-592,3 6-112,0 3-216,4 9-16,-4 3 16,4 9-72,-4 3-464,4 1-1784,0 62-2721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4:58.335"/>
    </inkml:context>
    <inkml:brush xml:id="br0">
      <inkml:brushProperty name="width" value="0.05" units="cm"/>
      <inkml:brushProperty name="height" value="0.05" units="cm"/>
    </inkml:brush>
  </inkml:definitions>
  <inkml:trace contextRef="#ctx0" brushRef="#br0">0 52 1872,'4'-2'9639,"6"-1"-4119,14-1-2414,7 0-3995,19-3-2602,-25 2 3932,55-13-5266,-20 10 253</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4:58.733"/>
    </inkml:context>
    <inkml:brush xml:id="br0">
      <inkml:brushProperty name="width" value="0.05" units="cm"/>
      <inkml:brushProperty name="height" value="0.05" units="cm"/>
    </inkml:brush>
  </inkml:definitions>
  <inkml:trace contextRef="#ctx0" brushRef="#br0">4 9 1424,'-3'-3'5433,"3"3"-3224,0 0-585,0 0-55,0 0-641,0 0-368,0 0-368,6 0-192,1 0 0,6 3-8,11-3-56,-1 0-880,0-3-785,48-3-3048</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4:59.553"/>
    </inkml:context>
    <inkml:brush xml:id="br0">
      <inkml:brushProperty name="width" value="0.05" units="cm"/>
      <inkml:brushProperty name="height" value="0.05" units="cm"/>
    </inkml:brush>
  </inkml:definitions>
  <inkml:trace contextRef="#ctx0" brushRef="#br0">8 46 2401,'-3'0'9474,"-1"-1"-5506,9-2-4134,1 0 0,0 1-1,0-1 1,0 1 0,0 0-1,9-1 1,-8 1 205,20-5-82,0 1 0,0 1 0,1 2 0,46 0 0,-74 3 2,1 1-1,-1 0 1,0-1 0,0 1-1,1 0 1,-1 0 0,0-1-1,0 1 1,0 0 0,0 0-1,0 0 1,0-1 0,0 1-1,0 0 1,0 0 0,0-1-1,0 1 1,-1 0 0,1 0-1,0-1 1,0 1 0,-1 0-1,1-1 1,0 1 0,-1 0-1,1-1 1,-1 1 0,1-1-1,-2 2 1,-18 36 206,14-27-131,-63 95-1092,74-105 534,1 0 0,0 0 0,-1 0 0,1 1 0,-1 0 0,0 0 0,0 0 0,6 4 0,24 12-2091</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00.033"/>
    </inkml:context>
    <inkml:brush xml:id="br0">
      <inkml:brushProperty name="width" value="0.05" units="cm"/>
      <inkml:brushProperty name="height" value="0.05" units="cm"/>
    </inkml:brush>
  </inkml:definitions>
  <inkml:trace contextRef="#ctx0" brushRef="#br0">4 1 4297,'0'0'3065,"-3"0"-665,3 0-263,3 0-713,-3 0-448,3 3-616,-3-3-32,4 3-320,-1 0 128,0 0-136,4 3-768,0 0-1592,-1 6-3218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31.572"/>
    </inkml:context>
    <inkml:brush xml:id="br0">
      <inkml:brushProperty name="width" value="0.05" units="cm"/>
      <inkml:brushProperty name="height" value="0.05" units="cm"/>
    </inkml:brush>
  </inkml:definitions>
  <inkml:trace contextRef="#ctx0" brushRef="#br0">71 0 392,'0'0'2713,"-4"0"-1041,4 0-392,-3 0-328,0 3-687,-1-3-241,1 3-24,0 0-16,-4 0-128,4 0 144,-7 0-161,-20 15-927</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19.580"/>
    </inkml:context>
    <inkml:brush xml:id="br0">
      <inkml:brushProperty name="width" value="0.05" units="cm"/>
      <inkml:brushProperty name="height" value="0.05" units="cm"/>
      <inkml:brushProperty name="color" value="#0000FF"/>
    </inkml:brush>
  </inkml:definitions>
  <inkml:trace contextRef="#ctx0" brushRef="#br0">2 1 2881,'-1'3'12702,"2"3"-8046,9 22-5770,-9-26 2159,11 32-995,3-2 1,0 0 0,3 0 0,0-2 0,2 0 0,1-1-1,1-2 1,2 0 0,35 32 0,33 19-4201,-9-24-864</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33.016"/>
    </inkml:context>
    <inkml:brush xml:id="br0">
      <inkml:brushProperty name="width" value="0.05" units="cm"/>
      <inkml:brushProperty name="height" value="0.05" units="cm"/>
    </inkml:brush>
  </inkml:definitions>
  <inkml:trace contextRef="#ctx0" brushRef="#br0">1 259 6609,'0'0'2294,"0"2"3041,0 7-1286,4-13-3972,-1 0 1,1 0-1,0 1 1,0-1-1,0 1 1,0 0-1,0 1 1,1-1-1,-1 1 1,1-1 0,0 1-1,0 1 1,5-3-1,32-14-217,-25 7-12,-1 1 0,1-2 0,-2 0-1,0-1 1,-1-1 0,0 0 0,-1-1 0,0 0 0,-1-1 0,16-28-1,-27 41 142,1 0 0,-1 1 0,1-1 0,0 0 0,0 1 0,0 0 0,0 0 0,0-1 0,1 1 0,-1 1 0,1-1 0,-1 0 0,6-2 0,-13 9 1,1-1 1,0 1-1,0 1 1,1-1-1,-1 0 1,1 1-1,0 0 1,1 0 0,-4 9-1,5-10 8,-7 28-12,1 1 1,1 0-1,2 1 0,1-1 1,3 37-1,8-45-64,-8-26 59,0 0 1,0-1 0,0 1-1,0 0 1,1-1 0,-1 1-1,0 0 1,0-1 0,0 1-1,0 0 1,0-1-1,0 1 1,0 0 0,1 0-1,-1-1 1,0 1 0,0 0-1,0 0 1,1-1 0,-1 1-1,0 0 1,0 0 0,1 0-1,-1-1 1,0 1 0,0 0-1,1 0 1,-1 0 0,0 0-1,1 0 1,-1-1 0,0 1-1,1 0 1,-1 0 0,0 0-1,1 0 1,-1 0-1,0 0 1,0 0 0,1 0-1,-1 0 1,0 0 0,1 0-1,-1 1 1,0-1 0,1 0-1,-1 0 1,0 0 0,1 0-1,-1 0 1,0 1 0,0-1-1,1 0 1,-1 0 0,0 0-1,0 1 1,1-1 0,-1 0-1,0 0 1,0 1-1,0-1 1,0 0 0,1 0-1,-1 1 1,0-1 0,0 0-1,0 1 1,0-1 0,2-4-81,1 0 1,-1 0 0,1 1-1,0-1 1,0 1 0,0-1-1,6-4 1,16-18-115,1-15-89,-5 8-27,0-1 1,17-42 0,-33 50 307,-5 24 18,0-1 1,0 1 0,0-1 0,0 1-1,1 0 1,-1-1 0,1 1-1,0 0 1,0 0 0,-1-1 0,1 1-1,1 0 1,-1 0 0,0 0 0,2-2-1,5-1-200,-11 16-131,-1 0 246,-3 15 549,1 0 0,-3 41-1,8-57-435,0 0-1,2 0 0,-1 1 0,1-1 0,0-1 0,1 1 1,0 0-1,1 0 0,0-1 0,4 10 0,-6-17-167,0 0-1,0-1 0,0 1 1,0-1-1,0 1 1,0-1-1,0 0 0,1 1 1,-1-1-1,1 0 1,-1 0-1,0 0 0,1 0 1,0 0-1,-1 0 1,1 0-1,0-1 0,-1 1 1,1 0-1,0-1 1,0 0-1,-1 1 0,1-1 1,0 0-1,0 0 1,0 0-1,-1 0 0,1 0 1,0 0-1,0-1 1,0 1-1,-1 0 0,1-1 1,0 0-1,0 1 1,1-2-1,42-14-3901</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33.653"/>
    </inkml:context>
    <inkml:brush xml:id="br0">
      <inkml:brushProperty name="width" value="0.05" units="cm"/>
      <inkml:brushProperty name="height" value="0.05" units="cm"/>
    </inkml:brush>
  </inkml:definitions>
  <inkml:trace contextRef="#ctx0" brushRef="#br0">1 0 2112,'0'0'2613,"0"6"2433,-1 11-2672,5 12-878,-2 1 1,-3 34-1,0-17-2565,1-47 966,0 0 1,0 0 0,0 0-1,0 0 1,0 0 0,0-1-1,0 1 1,0 0 0,0 0-1,0 0 1,0 0 0,0 0-1,0 0 1,-1 0 0,1 0 0,0 0-1,0 0 1,0 0 0,0 0-1,0 0 1,0 0 0,0 0-1,0 0 1,0 0 0,0 0-1,0 0 1,0 0 0,0 0-1,-1 0 1,1 0 0,0 0-1,0 0 1,0 1 0,0-1-1,0 0 1,0 0 0,0 0-1,0 0 1,0 0 0,0 0 0,0 0-1,0 0 1,0 0 0,0 0-1,0 0 1,0 0 0,-1-12-4805</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34.036"/>
    </inkml:context>
    <inkml:brush xml:id="br0">
      <inkml:brushProperty name="width" value="0.05" units="cm"/>
      <inkml:brushProperty name="height" value="0.05" units="cm"/>
    </inkml:brush>
  </inkml:definitions>
  <inkml:trace contextRef="#ctx0" brushRef="#br0">4 0 3889,'0'0'1648,"0"0"177,-3 3-193,6 3-400,-3 9-416,7-3-119,-4 6-249,4 0-184,-4 0-136,4-3-128,-4 7 0,4-10 0,-4 3-504,-6 0-945,-14 18-2824</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34.706"/>
    </inkml:context>
    <inkml:brush xml:id="br0">
      <inkml:brushProperty name="width" value="0.05" units="cm"/>
      <inkml:brushProperty name="height" value="0.05" units="cm"/>
    </inkml:brush>
  </inkml:definitions>
  <inkml:trace contextRef="#ctx0" brushRef="#br0">4 0 2064,'0'3'6258,"-4"0"-4338,4 12-656,0 10-87,0 5-505,0 12-232,0 3-280,4 0 128,-4 3-288,3-3 96,-3-9-88,3-3-8,1-6-816,2-12-1000,4 16-1041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35.237"/>
    </inkml:context>
    <inkml:brush xml:id="br0">
      <inkml:brushProperty name="width" value="0.05" units="cm"/>
      <inkml:brushProperty name="height" value="0.05" units="cm"/>
    </inkml:brush>
  </inkml:definitions>
  <inkml:trace contextRef="#ctx0" brushRef="#br0">34 1 5097,'-1'1'321,"0"0"-1,0 1 1,0-1 0,0 1-1,1-1 1,-1 1 0,0-1-1,1 1 1,-1 0-1,1-1 1,-1 1 0,1 0-1,0 1 1,-1 46 1098,1-33-772,-1 3-176,1-1 0,1 1 0,0-1-1,1 0 1,1 1 0,1-1 0,0 0 0,13 30 0,-16-46-475,0 0-1,-1-1 1,1 1-1,0-1 1,0 1-1,0-1 1,1 1-1,-1-1 1,0 0-1,1 0 1,-1 1-1,0-1 1,1 0-1,-1 0 1,1 0-1,0-1 1,-1 1-1,1 0 1,0-1-1,-1 1 1,1-1 0,0 1-1,2-1 1,-1 0-62,0 0 0,-1-1 0,1 1 0,0-1 0,-1 0 0,1 0 0,-1 0 0,1 0 0,-1-1 1,1 1-1,-1-1 0,0 1 0,4-4 0,2-3-322,0 0 1,0-1-1,0 0 1,-1-1-1,10-18 1,-12 20 209,-1-1 0,0 1 0,0-1 0,-1 0 0,-1 0 0,1 0 0,1-16 0,-4 22 178,0 0 0,0 0 0,0 0 1,0 1-1,-1-1 0,0 0 0,1 0 0,-1 0 0,0 1 1,0-1-1,0 1 0,-1-1 0,1 0 0,-1 1 0,1 0 1,-1-1-1,0 1 0,0 0 0,0 0 0,0 0 0,0 0 1,0 0-1,-1 1 0,1-1 0,-1 1 0,1-1 0,-1 1 1,-4-2-1,-9-3-12,1 0 0,-28-6 0,34 11-818,1 0-1,-1 0 1,1 1 0,-14 1-1,-15 4-4657</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13.751"/>
    </inkml:context>
    <inkml:brush xml:id="br0">
      <inkml:brushProperty name="width" value="0.05" units="cm"/>
      <inkml:brushProperty name="height" value="0.05" units="cm"/>
    </inkml:brush>
  </inkml:definitions>
  <inkml:trace contextRef="#ctx0" brushRef="#br0">1 241 9706,'0'0'3481,"2"-2"1396,6-4-4020,62 2-936,131-26 0,-114 15-44,112-7 34,-13 2 27,-118 10-65,1 2 0,117 1 0,198 29-363,-95 2 537,147-27-132,-145-3 45,-49 12-275,108-3-22,-297-4 266,4-1 24,107-16-1,-105 10 18,70-3 0,51-6 61,-90 6-43,0 3 0,101 6 0,-2-1 24,203-6-44,48-3-242,-387 9-342,-1-2 0,85-18-1,-38 5-3141,-35 7 1148</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14.563"/>
    </inkml:context>
    <inkml:brush xml:id="br0">
      <inkml:brushProperty name="width" value="0.05" units="cm"/>
      <inkml:brushProperty name="height" value="0.05" units="cm"/>
    </inkml:brush>
  </inkml:definitions>
  <inkml:trace contextRef="#ctx0" brushRef="#br0">1 7 2881,'0'0'1893,"0"0"-339,6-3 8331,13 0-8625,-3 8-1223,1-1-1,-1-1 1,1 0-1,27 1 1,-26-3-19,0 1 0,-1 1 0,32 8 0,-30-3 13,-11-5-73,0 0 0,-1 0 0,1-1 0,15 3 0,-52 30-833,9-8 646,6-7-825,0-1 0,-1-1 0,-34 31 0,-43 30-2373</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16.220"/>
    </inkml:context>
    <inkml:brush xml:id="br0">
      <inkml:brushProperty name="width" value="0.05" units="cm"/>
      <inkml:brushProperty name="height" value="0.05" units="cm"/>
    </inkml:brush>
  </inkml:definitions>
  <inkml:trace contextRef="#ctx0" brushRef="#br0">1 1 4745,'17'32'6060,"0"22"-4460,5 60-1128,-8 114 638,-11-145-971,3 1-1,22 108 0,1-53 66,-7 1 0,-5 1 1,-2 170-1,-13-273-165,11 65-1,-6-65 52,1 63 1,1 41 665,-1 4-4413,-10-125 1115,-9 19-987</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17.099"/>
    </inkml:context>
    <inkml:brush xml:id="br0">
      <inkml:brushProperty name="width" value="0.05" units="cm"/>
      <inkml:brushProperty name="height" value="0.05" units="cm"/>
    </inkml:brush>
  </inkml:definitions>
  <inkml:trace contextRef="#ctx0" brushRef="#br0">138 4 1704,'0'0'134,"0"0"0,0 0-1,0 0 1,0 0 0,0 0-1,0 0 1,1 0 0,-1 0-1,0 0 1,0 0 0,0 0-1,0 0 1,0 0 0,0 0-1,0 0 1,1 0 0,-1 0-1,0 0 1,0 0-1,0 0 1,0 0 0,0 0-1,0 0 1,1 0 0,-1 0-1,0 0 1,0 0 0,0 0-1,0 0 1,0 0 0,0 1-1,0-1 1,0 0 0,0 0-1,0 0 1,1 0 0,-1 0-1,0 0 1,0 0 0,0 0-1,0 1 1,0-1 0,0 0-1,0 0 1,0 0 0,0 0-1,0 0 1,0 0 0,0 0-1,0 1 1,0-1-1,0 0 1,0 0 0,0 0-1,0 0 1,0 0 0,0 0-1,0 1 1,0-1 0,0 0-1,0 0 1,-1 0 0,1 0-55,0 0 1,0 0-1,0 0 1,0 0-1,0 1 1,0-1-1,0 0 0,0 0 1,-1 0-1,1 0 1,0 0-1,0 0 1,0 0-1,0 0 1,0 0-1,0 0 1,0 0-1,-1 0 1,1 0-1,0 0 1,0 0-1,0 0 1,0 0-1,0 0 0,0 0 1,0 0-1,-1 0 1,1 0-1,0-1 1,0 1-1,0 0 1,0 0-1,0 0 1,0 0-1,0 0 1,0 0-1,0 0 1,0 0-1,-1 0 0,1 0 1,0 0-1,0-1 1,0 1-1,0 0 1,0 0-1,0 0 1,0 0-1,0 0 1,0 0-1,0 0 1,0-1-1,0 1 1,0 0-1,0 0 1,0 0-1,0 0 0,0 0 1,0 0-1,0 0 1,0-1-1,0 1 1,0 0-1,0 0 1,0 0-1,0 0 1,0 0-1,1 0 1,-1-5 44,0 8 57,-8 18 52,-40 52-2187,35-55 795,0 0 1,2 1-1,0 0 1,1 0-1,-9 27 1,15-28-3635</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17.537"/>
    </inkml:context>
    <inkml:brush xml:id="br0">
      <inkml:brushProperty name="width" value="0.05" units="cm"/>
      <inkml:brushProperty name="height" value="0.05" units="cm"/>
    </inkml:brush>
  </inkml:definitions>
  <inkml:trace contextRef="#ctx0" brushRef="#br0">0 0 96,'0'6'11950,"7"1"-8239,18 9-5992,-13-9 3371,1 2-1283,1-1 0,0-1 0,24 9 0,-14-9-1333,0 0 0,31 3-1,70 7-4655</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20.131"/>
    </inkml:context>
    <inkml:brush xml:id="br0">
      <inkml:brushProperty name="width" value="0.05" units="cm"/>
      <inkml:brushProperty name="height" value="0.05" units="cm"/>
      <inkml:brushProperty name="color" value="#0000FF"/>
    </inkml:brush>
  </inkml:definitions>
  <inkml:trace contextRef="#ctx0" brushRef="#br0">10 0 7578,'7'7'6337,"22"20"-3404,-20-20-2664,2-1 1,-1 0 0,1 0 0,0-1 0,0-1 0,0 0-1,21 5 1,1-3 20,47 2 0,-51-7-241,-1 2 0,0 1 0,29 8 0,-57-11-45,0-1 0,0 1 0,0 0 0,0-1 0,-1 1 0,1-1 0,0 1 1,0-1-1,0 1 0,0-1 0,-1 1 0,1-1 0,0 1 0,0-1 1,-1 1-1,1-1 0,0 1 0,-1-1 0,1 1 0,-1-1 0,1 0 1,0 1-1,-1-1 0,1 0 0,-1 1 0,1-1 0,-1 0 0,1 0 0,-1 1 1,1-1-1,-1 0 0,1 0 0,-2 0 0,-22 16 70,-21 8-704,-61 22 0,-12-10-3730,17-12-62</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18.804"/>
    </inkml:context>
    <inkml:brush xml:id="br0">
      <inkml:brushProperty name="width" value="0.05" units="cm"/>
      <inkml:brushProperty name="height" value="0.05" units="cm"/>
    </inkml:brush>
  </inkml:definitions>
  <inkml:trace contextRef="#ctx0" brushRef="#br0">1 68 8162,'3'-5'6615,"21"-20"-7080,-12 15 359,22-15-926,-33 25 1001,0-1 0,0 1 1,0 0-1,1-1 0,-1 1 0,0 0 0,0 0 0,0 0 0,1 0 0,-1 0 0,0 0 0,0 0 1,0 1-1,1-1 0,-1 0 0,0 1 0,0-1 0,0 1 0,0-1 0,0 1 0,0-1 0,0 1 1,0 0-1,0-1 0,0 1 0,0 0 0,0 0 0,0 0 0,-1 0 0,1 0 0,0 0 1,0 1-1,19 30 816,18 40 0,-27-49-589,0-1 1,1 0-1,1-1 0,1 0 1,26 27-1,-35-43-186,1 0 0,0-1 0,0 0 0,1 0 0,-1-1 0,1 1 0,0-1 0,0-1 0,0 0 0,7 2 0,-10-3-210,0 0-1,0 0 0,0 0 0,0-1 0,0 0 1,0 0-1,0 0 0,0 0 0,0-1 0,0 1 0,0-1 1,0 0-1,0 0 0,0-1 0,-1 1 0,1-1 0,0 0 1,-1 0-1,5-3 0,-7 4 69,0 1 1,-1-1-1,1 1 1,0-1-1,-1 0 1,1 1-1,-1-1 0,1 0 1,-1 0-1,1 1 1,-1-1-1,1 0 0,-1 0 1,0 0-1,0 0 1,1 1-1,-1-1 1,0 0-1,0 0 0,0-1 1,-9-35-5166</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19.239"/>
    </inkml:context>
    <inkml:brush xml:id="br0">
      <inkml:brushProperty name="width" value="0.05" units="cm"/>
      <inkml:brushProperty name="height" value="0.05" units="cm"/>
    </inkml:brush>
  </inkml:definitions>
  <inkml:trace contextRef="#ctx0" brushRef="#br0">295 0 2641,'0'0'2005,"-6"12"4170,-9 13-1621,6-18-4373,0 1 0,1 1-1,0-1 1,1 2 0,0-1-1,-6 11 1,-12 14-159,-49 55-1685,16-28-3895,3-10-1162</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20.437"/>
    </inkml:context>
    <inkml:brush xml:id="br0">
      <inkml:brushProperty name="width" value="0.05" units="cm"/>
      <inkml:brushProperty name="height" value="0.05" units="cm"/>
    </inkml:brush>
  </inkml:definitions>
  <inkml:trace contextRef="#ctx0" brushRef="#br0">18 1 3753,'-1'5'8507,"1"10"-1862,1 31-6137,-7 2-8188,-5-21 164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37.819"/>
    </inkml:context>
    <inkml:brush xml:id="br0">
      <inkml:brushProperty name="width" value="0.05" units="cm"/>
      <inkml:brushProperty name="height" value="0.05" units="cm"/>
    </inkml:brush>
  </inkml:definitions>
  <inkml:trace contextRef="#ctx0" brushRef="#br0">1595 0 2889,'-8'2'9757,"3"4"-4507,5-5-5182,-1-1 1,1 1-1,-1 0 1,0 0-1,1-1 1,-1 1-1,0 0 1,1-1 0,-1 1-1,0-1 1,0 1-1,0-1 1,1 0-1,-1 1 1,0-1 0,0 0-1,0 1 1,0-1-1,0 0 1,0 0-1,0 0 1,0 0-1,1 0 1,-3 0 0,-13 1-222,0 1 1,1 0 0,-1 1 0,1 1 0,0 0 0,0 1 0,-27 14 0,10-3 38,1 2 0,-43 32 0,66-42 94,-1 0 0,1 1 1,0 0-1,0 1 1,1-1-1,1 1 1,-1 1-1,2-1 1,0 1-1,-6 15 1,-3 13-1,-13 66 1,13-47 30,-3-2 0,-32 76 0,-22-7-205,58-105 113,-1 0 1,-1-2 0,-1 0-1,-32 30 1,14-15 18,0-2 76,-40 30 1,43-38 0,1 2 0,-35 37 0,61-59-3,-1 0-1,1 0 1,-1 0-1,0 0 0,0-1 1,0 0-1,-1 0 1,1 0-1,0-1 1,-6 2-1,-20 6 54,-102 39 351,116-43-274,-20 6-25,-62 27 0,90-35-59,-1 0-1,0 0 1,1-1 0,-1 0-1,0-1 1,0 0-1,0-1 1,0 0 0,-12-1-1,8 0 36,1 1-1,0 0 1,0 1 0,-18 3-1,-9 3 130,25-6-617,18-4-2268,19-6-709,41-20-1014</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5:40.531"/>
    </inkml:context>
    <inkml:brush xml:id="br0">
      <inkml:brushProperty name="width" value="0.05" units="cm"/>
      <inkml:brushProperty name="height" value="0.05" units="cm"/>
    </inkml:brush>
  </inkml:definitions>
  <inkml:trace contextRef="#ctx0" brushRef="#br0">1 17 2256,'0'0'1986,"0"0"-533,0 0-280,0 0-262,4-1 3192,15-1-3486,22-5 812,-37 6-1395,1-1 1,0 1 0,0 0 0,0 0 0,0 1 0,0 0-1,0-1 1,0 2 0,0-1 0,0 0 0,-1 1 0,7 2-1,8 5 80,-9-4-42,0 0 0,0 1-1,0 0 1,-1 1 0,0 0 0,11 10 0,-7-6-26,0 0 0,24 13 1,-26-18-21,-1 1 0,0 1 0,0 0-1,0 0 1,16 17 0,52 61 830,-21-27-174,-36-24-374,-2 2 0,28 68 0,-21-42 64,31 34-220,-49-81-139,0 0 0,2-1 0,-1 0 1,18 18-1,21 37 194,-42-58-80,-2-5-79,4 8-15,1 0 1,0-1-1,1 0 1,1 0-1,13 12 0,24 27 66,-39-40-104,2-1-1,-1 1 1,1-2 0,1 0-1,14 10 1,-3 0-11,-20-17 16,1 0 0,-1 0-1,1 0 1,-1 0 0,1-1 0,0 0-1,0 1 1,0-1 0,6 2-1,42 17 44,-41-15-30,0-1 1,0-1 0,1 0-1,14 3 1,118 26 47,10 1-65,-41-22 104,-78-8-255,64 1 0,-99-5 35,4 1-352,8 3-49,-15 6-3711,-20 11-1168</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2.728"/>
    </inkml:context>
    <inkml:brush xml:id="br0">
      <inkml:brushProperty name="width" value="0.05" units="cm"/>
      <inkml:brushProperty name="height" value="0.05" units="cm"/>
    </inkml:brush>
  </inkml:definitions>
  <inkml:trace contextRef="#ctx0" brushRef="#br0">0 1 10490,'0'0'2718,"0"0"-937,3 0 2541,2 2-3351,-6 1-960,1-1 1,-1 1 0,1-1-1,0 1 1,0 0 0,0-1 0,0 1-1,0 0 1,0-1 0,1 1-1,0 2 1,1 7 16,7 206 40,36 460-1290,-26-570-730,-1-40-3033,-10-59 1907,7-17-890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3.273"/>
    </inkml:context>
    <inkml:brush xml:id="br0">
      <inkml:brushProperty name="width" value="0.05" units="cm"/>
      <inkml:brushProperty name="height" value="0.05" units="cm"/>
    </inkml:brush>
  </inkml:definitions>
  <inkml:trace contextRef="#ctx0" brushRef="#br0">4 31 6801,'0'0'2836,"-3"2"6251,15-6-9142,1 0 1,0 1-1,25-2 1,-15 1 104,15-1-36,0 1 0,53 1 1,-78 3-28,0 0 1,0 2 0,0-1 0,0 2 0,-1 0 0,1 0 0,0 1 0,-1 1 0,0 0-1,22 12 1,-32-14 13,1-1-1,0 0 0,-1 1 1,0-1-1,1 1 0,-1 0 1,0-1-1,0 1 0,0 0 1,-1 1-1,1-1 0,-1 0 1,0 0-1,0 1 0,0-1 1,0 0-1,0 1 1,-1-1-1,0 1 0,0-1 1,1 1-1,-2-1 0,1 1 1,0-1-1,-1 1 0,0-1 1,0 1-1,0-1 0,-1 3 1,-5 13 35,-1-1 1,-1 0 0,0-1 0,-12 17-1,11-19-15,-112 166 63,105-159-210,0-1 1,-2-1-1,-1-1 1,0 0-1,-1-2 1,-24 16-1,42-31-46,-1 0 1,0 0-1,-1 0 0,1 0 0,0-1 1,0 1-1,-6 0 0,9-2 62,0 0 0,0 0 0,1 0 1,-1 0-1,0 0 0,0 0 0,1 0 0,-1 0 0,0 0 0,1 0 0,-1-1 0,0 1 0,0 0 0,1-1 0,-1 1 0,0 0 0,1-1 0,-1 1 1,1-1-1,-1 1 0,0-1 0,0 0-131,1 0 1,-1-1 0,1 1 0,-1 0-1,1 0 1,0-1 0,-1 1-1,1 0 1,0 0 0,0-1-1,0 1 1,0 0 0,0-1 0,0 1-1,1 0 1,-1 0 0,1-2-1,17-53-5877</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3.762"/>
    </inkml:context>
    <inkml:brush xml:id="br0">
      <inkml:brushProperty name="width" value="0.05" units="cm"/>
      <inkml:brushProperty name="height" value="0.05" units="cm"/>
    </inkml:brush>
  </inkml:definitions>
  <inkml:trace contextRef="#ctx0" brushRef="#br0">81 1 5617,'-1'5'8540,"-4"4"-4885,-9 26-2432,-6 47-1040,5 1 1,2 1 0,5 0-1,3 1 1,10 135-1,-5-214-229,2 21-179,0 0 0,1 0 0,2 0 0,8 28 0,-10-47-115,0 0 1,0-1 0,0 1 0,1-1 0,0 0 0,1 0 0,-1 0 0,1 0 0,1-1 0,-1 0-1,1 0 1,0 0 0,1-1 0,-1 0 0,1 0 0,0 0 0,0-1 0,1 0 0,7 2 0,113 31-4266</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4.798"/>
    </inkml:context>
    <inkml:brush xml:id="br0">
      <inkml:brushProperty name="width" value="0.05" units="cm"/>
      <inkml:brushProperty name="height" value="0.05" units="cm"/>
    </inkml:brush>
  </inkml:definitions>
  <inkml:trace contextRef="#ctx0" brushRef="#br0">4 1 5953,'-3'0'4057,"3"0"-2553,0 3-39,0-3-641,0 3-112,0 0-512,0 0 128,3 3-320,1 0 280,-1 3-240,0 0 48,1-3-96,-1 3 0,4 3-152,-4-3-1072,0 3-960,-3 18-1897</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5.123"/>
    </inkml:context>
    <inkml:brush xml:id="br0">
      <inkml:brushProperty name="width" value="0.05" units="cm"/>
      <inkml:brushProperty name="height" value="0.05" units="cm"/>
    </inkml:brush>
  </inkml:definitions>
  <inkml:trace contextRef="#ctx0" brushRef="#br0">7 1 2473,'-3'6'4705,"3"-6"-2833,0 0-304,-3 3-471,3-3-401,3 6-376,-3 0-48,3 3-264,4 6-16,-3-3-96,6 6-880,-7 27-1529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20.480"/>
    </inkml:context>
    <inkml:brush xml:id="br0">
      <inkml:brushProperty name="width" value="0.05" units="cm"/>
      <inkml:brushProperty name="height" value="0.05" units="cm"/>
      <inkml:brushProperty name="color" value="#0000FF"/>
    </inkml:brush>
  </inkml:definitions>
  <inkml:trace contextRef="#ctx0" brushRef="#br0">1 10 7978,'0'0'2856,"0"0"-863,0 0-337,3 0-528,0 5-408,7-5-503,3 0 207,9 3-224,3 0-8,10-3-128,6 6-64,7-12-72,6 3-1489,83-14-3120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5.738"/>
    </inkml:context>
    <inkml:brush xml:id="br0">
      <inkml:brushProperty name="width" value="0.05" units="cm"/>
      <inkml:brushProperty name="height" value="0.05" units="cm"/>
    </inkml:brush>
  </inkml:definitions>
  <inkml:trace contextRef="#ctx0" brushRef="#br0">384 1 3721,'-4'3'10573,"-2"4"-5289,-25 43-4722,-191 401-472,148-291-768,38-67-1258,26-57-4700,15-60 3122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6.116"/>
    </inkml:context>
    <inkml:brush xml:id="br0">
      <inkml:brushProperty name="width" value="0.05" units="cm"/>
      <inkml:brushProperty name="height" value="0.05" units="cm"/>
    </inkml:brush>
  </inkml:definitions>
  <inkml:trace contextRef="#ctx0" brushRef="#br0">6 1 4841,'-5'4'8010,"8"6"-4975,14 15-2892,-14-20 358,264 392-414,-204-311-5650,-14-30 438</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6.846"/>
    </inkml:context>
    <inkml:brush xml:id="br0">
      <inkml:brushProperty name="width" value="0.05" units="cm"/>
      <inkml:brushProperty name="height" value="0.05" units="cm"/>
    </inkml:brush>
  </inkml:definitions>
  <inkml:trace contextRef="#ctx0" brushRef="#br0">2 1 8026,'-2'2'3041,"9"5"-1201,9 5-613,-4-9-1075,0 1 1,1-2 0,-1 0-1,0 0 1,1-1 0,-1 0-1,1-1 1,0-1 0,-1 0-1,1-1 1,13-3 0,-14 2-137,0 1 0,0 0 0,1 1 1,-1 0-1,0 1 0,1 0 1,-1 1-1,0 1 0,0 0 0,0 0 1,13 5-1,-51 18 591,-155 157-4085,147-147 1676,-51 57-2236</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7.196"/>
    </inkml:context>
    <inkml:brush xml:id="br0">
      <inkml:brushProperty name="width" value="0.05" units="cm"/>
      <inkml:brushProperty name="height" value="0.05" units="cm"/>
    </inkml:brush>
  </inkml:definitions>
  <inkml:trace contextRef="#ctx0" brushRef="#br0">0 37 5457,'0'0'2521,"0"0"-1057,4 3-120,-1 0-560,0 0 353,7 3-353,0-3-152,4 3-320,3 0-32,3-6-208,6-6-72,8 0-600,-1-6-1296,67-30-1081</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7.839"/>
    </inkml:context>
    <inkml:brush xml:id="br0">
      <inkml:brushProperty name="width" value="0.05" units="cm"/>
      <inkml:brushProperty name="height" value="0.05" units="cm"/>
    </inkml:brush>
  </inkml:definitions>
  <inkml:trace contextRef="#ctx0" brushRef="#br0">1 63 3713,'0'0'6224,"0"0"-3397,6-3 1688,25-9-4361,55-29-495,-83 40 299,-1 0 1,0 0 0,0 0-1,1 0 1,-1 1 0,1-1 0,-1 1-1,0 0 1,1 0 0,-1 0-1,1 0 1,-1 0 0,1 0 0,-1 1-1,0-1 1,1 1 0,-1 0-1,0-1 1,1 1 0,-1 0-1,0 0 1,0 1 0,0-1 0,0 0-1,0 1 1,3 2 0,4 5-20,1 0 0,-1 0 1,13 20-1,-13-17 114,25 35-34,29 57-1,24 34-1,-82-132-74,1 0 0,-1 0 0,1-1 0,0 1 1,11 6-1,-16-11-153,1 0 0,-1 0 1,0 0-1,1 0 0,-1 0 1,1 0-1,-1 0 0,1-1 1,-1 1-1,1 0 0,0-1 1,-1 0-1,1 1 0,0-1 1,-1 0-1,1 0 0,0 0 1,-1 0-1,1 0 0,0 0 1,-1 0-1,1-1 0,0 1 1,-1 0-1,1-1 0,0 0 1,-1 1-1,1-1 0,-1 0 1,1 0-1,-1 0 0,3-2 1,7-22-3683</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8.178"/>
    </inkml:context>
    <inkml:brush xml:id="br0">
      <inkml:brushProperty name="width" value="0.05" units="cm"/>
      <inkml:brushProperty name="height" value="0.05" units="cm"/>
    </inkml:brush>
  </inkml:definitions>
  <inkml:trace contextRef="#ctx0" brushRef="#br0">265 1 4521,'0'0'2835,"-1"4"1434,-2 10-3457,3 5-390,-2 1 0,-1 0-1,0 0 1,-2-1 0,0 0 0,-1 0-1,-1 0 1,-15 30 0,-11 9-1014,-50 69 0,16-27-2885,53-80-124,4-9-1105</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8.674"/>
    </inkml:context>
    <inkml:brush xml:id="br0">
      <inkml:brushProperty name="width" value="0.05" units="cm"/>
      <inkml:brushProperty name="height" value="0.05" units="cm"/>
    </inkml:brush>
  </inkml:definitions>
  <inkml:trace contextRef="#ctx0" brushRef="#br0">120 1 4521,'-3'0'4025,"3"0"-2121,-3 3 257,3 3-865,-4-3-96,-2 6-600,2 0-120,-6 9-312,4 0-7,-4 3-161,-7-3 0,7 3-169,0-6-575,3 0-528,0-3-1032,1-6-649,-11 3-3040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9.012"/>
    </inkml:context>
    <inkml:brush xml:id="br0">
      <inkml:brushProperty name="width" value="0.05" units="cm"/>
      <inkml:brushProperty name="height" value="0.05" units="cm"/>
    </inkml:brush>
  </inkml:definitions>
  <inkml:trace contextRef="#ctx0" brushRef="#br0">0 1 2865,'4'0'2088,"-4"0"-672,3 3-103,1 3 87,-1-3-424,4 6-224,-1 6-224,1 0-168,3 6-119,0 0-233,0 3 64,0 0-72,0-3-200,-3 3-537,-1 0-775,1 19-2169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9.358"/>
    </inkml:context>
    <inkml:brush xml:id="br0">
      <inkml:brushProperty name="width" value="0.05" units="cm"/>
      <inkml:brushProperty name="height" value="0.05" units="cm"/>
    </inkml:brush>
  </inkml:definitions>
  <inkml:trace contextRef="#ctx0" brushRef="#br0">4 36 6801,'-3'0'2129,"3"3"-425,0 0-527,0-3-41,0 3-488,0 3-288,6-3-200,1 3 32,0 0 40,6 0-224,4-3-16,0-3-176,3-3-560,10-3-648,0-6-145,50-42-2760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8:59.995"/>
    </inkml:context>
    <inkml:brush xml:id="br0">
      <inkml:brushProperty name="width" value="0.05" units="cm"/>
      <inkml:brushProperty name="height" value="0.05" units="cm"/>
    </inkml:brush>
  </inkml:definitions>
  <inkml:trace contextRef="#ctx0" brushRef="#br0">1 1 7242,'0'3'2936,"0"-3"-1239,0 0-305,0 3-712,3 0-80,0 0-552,4 9 184,-7 3-232,3 3 120,1 0-120,-4-3-120,3 0-816,-3-3-1144,10 12-2089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21.162"/>
    </inkml:context>
    <inkml:brush xml:id="br0">
      <inkml:brushProperty name="width" value="0.05" units="cm"/>
      <inkml:brushProperty name="height" value="0.05" units="cm"/>
      <inkml:brushProperty name="color" value="#0000FF"/>
    </inkml:brush>
  </inkml:definitions>
  <inkml:trace contextRef="#ctx0" brushRef="#br0">0 5 1016,'7'-4'11742,"16"6"-10100,-7 0-436,78-4 633,-43-1-1566,84 8 0,-129-5-279,-1 1 0,1 0 1,-1 1-1,1-1 1,-1 1-1,0 0 0,0 0 1,0 1-1,0-1 1,6 5-1,-10-6-18,1 0 1,-1 1-1,0-1 1,1 1-1,-1-1 1,0 1-1,0 0 0,0-1 1,0 1-1,0 0 1,0 0-1,0-1 0,-1 1 1,1 0-1,-1 0 1,1 0-1,-1 0 1,0 0-1,0 0 0,0 0 1,0 0-1,0 0 1,0 0-1,0 0 0,-1 0 1,1 0-1,-1 0 1,0-1-1,1 1 1,-1 0-1,-2 3 0,-2 4-147,-1 0 0,0 0 0,0 0-1,-1 0 1,0-1 0,-1 0 0,-10 8-1,-66 48-1264,51-40 1026,21-15 281,-124 86-513,133-94 641,1 1 0,-1-1 1,1 1-1,0 0 0,-1 0 0,1 0 1,0 0-1,0 0 0,1 0 1,-4 5-1,5-7 4,0 0 0,0 1 0,0-1 0,0 0 0,-1 1 0,1-1 0,0 0 0,0 1 0,0-1 0,0 1 0,0-1 0,0 0 0,0 1 0,0-1 0,0 0 1,0 1-1,1-1 0,-1 0 0,0 1 0,0-1 0,0 1 0,0-1 0,0 0 0,1 0 0,-1 1 0,0-1 0,0 0 0,1 1 0,-1-1 0,0 0 0,0 0 0,1 1 0,-1-1 0,0 0 0,1 0 0,-1 0 0,0 1 1,1-1-1,-1 0 0,0 0 0,1 0 0,-1 0 0,1 0 0,-1 0 0,0 0 0,1 0 0,-1 0 0,1 0 0,19 2 304,-19-2-274,21-2 25,1 0-1,-1-2 0,1-1 1,-1 0-1,34-14 0,27-8-2764,42-8-1372</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0.325"/>
    </inkml:context>
    <inkml:brush xml:id="br0">
      <inkml:brushProperty name="width" value="0.05" units="cm"/>
      <inkml:brushProperty name="height" value="0.05" units="cm"/>
    </inkml:brush>
  </inkml:definitions>
  <inkml:trace contextRef="#ctx0" brushRef="#br0">4 1 6961,'-3'3'2353,"3"0"-1073,0 9-368,0 0-455,0 0-385,3 0-72,-3 3-489,0-3-943,3 15-3817</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0.826"/>
    </inkml:context>
    <inkml:brush xml:id="br0">
      <inkml:brushProperty name="width" value="0.05" units="cm"/>
      <inkml:brushProperty name="height" value="0.05" units="cm"/>
    </inkml:brush>
  </inkml:definitions>
  <inkml:trace contextRef="#ctx0" brushRef="#br0">3 1 1992,'-1'4'9536,"0"17"-5982,13 30-2752,-1 1 1,-3 0-1,2 61 1,-1-9-452,12 76-378,17 169-711,-23-95-4459,-13-51 1118</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2.696"/>
    </inkml:context>
    <inkml:brush xml:id="br0">
      <inkml:brushProperty name="width" value="0.05" units="cm"/>
      <inkml:brushProperty name="height" value="0.05" units="cm"/>
    </inkml:brush>
  </inkml:definitions>
  <inkml:trace contextRef="#ctx0" brushRef="#br0">0 359 7658,'7'-5'5631,"11"-7"-4108,4-3-1125,0-2-1,-2-1 0,0 0 0,23-28 0,66-92-901,-73 89 107,-18 22-102,-8 14-108,-18 34 379,3-8 230,1 1 0,1-1 0,0 1 0,1 0 0,0 0 0,1 22 0,7 89 34,-2-74-30,-3-28-15,1 0 1,1 0-1,1 0 0,0 0 1,16 41-1,-20-63-14,0-1 0,0 1 0,0-1 0,1 0 0,-1 1 0,0-1 0,0 1 0,1-1-1,-1 1 1,0-1 0,0 0 0,1 1 0,-1-1 0,1 0 0,-1 1 0,0-1 0,1 0 0,-1 1 0,1-1 0,-1 0 0,0 0 0,1 0 0,-1 1-1,1-1 1,-1 0 0,1 0 0,-1 0 0,1 0 0,-1 0 0,1 0 0,-1 0 0,1 0 0,-1 0 0,1 0 0,-1 0 0,1 0 0,-1 0 0,1 0-1,0-1 1,18-17-591,10-28 345,-13 12-632,-2 0 0,-2-1 1,-1 0-1,-1-1 0,-2 0 0,-2-1 0,3-63 0,-13 13 1375,2 83 2204,-1 16-1792,2 22-169,13 61 1115,-7-44-1257,2-1 0,3 0 0,20 65-1,-8-69-624,-21-44-156,1-1 1,-1 1-1,0 0 0,1 0 1,-1-1-1,1 1 1,0-1-1,-1 1 0,1-1 1,0 0-1,0 1 0,0-1 1,0 0-1,0 0 1,0-1-1,0 1 0,0 0 1,1-1-1,-1 1 0,0-1 1,4 1-1,41-8-5427</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3.079"/>
    </inkml:context>
    <inkml:brush xml:id="br0">
      <inkml:brushProperty name="width" value="0.05" units="cm"/>
      <inkml:brushProperty name="height" value="0.05" units="cm"/>
    </inkml:brush>
  </inkml:definitions>
  <inkml:trace contextRef="#ctx0" brushRef="#br0">0 63 8026,'4'0'2328,"-4"0"-111,3 0-617,0 0-304,4 0-496,3 0-279,0 0 183,7 3-368,9-3 208,-2 0-400,-1-3-64,11-6-80,-11 3-368,4-3-616,-4-3-1145,27-15-2256</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3.462"/>
    </inkml:context>
    <inkml:brush xml:id="br0">
      <inkml:brushProperty name="width" value="0.05" units="cm"/>
      <inkml:brushProperty name="height" value="0.05" units="cm"/>
    </inkml:brush>
  </inkml:definitions>
  <inkml:trace contextRef="#ctx0" brushRef="#br0">0 42 6409,'0'0'2977,"0"0"-528,0 0-337,0 3-720,0 0-720,4-3-167,2 3-417,4 4 368,4-4-456,6 3 232,0-6-232,3 0-400,7-6-785,4-4-927,53-41-2649</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3.890"/>
    </inkml:context>
    <inkml:brush xml:id="br0">
      <inkml:brushProperty name="width" value="0.05" units="cm"/>
      <inkml:brushProperty name="height" value="0.05" units="cm"/>
    </inkml:brush>
  </inkml:definitions>
  <inkml:trace contextRef="#ctx0" brushRef="#br0">1 0 6689,'0'6'2377,"0"6"-553,6 12 97,-2 12-561,-1 9-448,-3 9-360,3-5-216,1-1-64,-1-9-272,4-9-232,-4-6-1000,1-9-1232,12 3-1537</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4.425"/>
    </inkml:context>
    <inkml:brush xml:id="br0">
      <inkml:brushProperty name="width" value="0.05" units="cm"/>
      <inkml:brushProperty name="height" value="0.05" units="cm"/>
    </inkml:brush>
  </inkml:definitions>
  <inkml:trace contextRef="#ctx0" brushRef="#br0">54 36 8306,'-1'1'357,"0"0"-1,0 0 1,0 0 0,0 0 0,0 0 0,1 1-1,-1-1 1,0 0 0,0 0 0,1 1 0,-1-1-1,1 1 1,-1-1 0,1 0 0,0 1 0,0-1-1,-1 1 1,1 2 0,-1 33 363,1-31-344,0 2-250,0 26 252,1 0 1,10 65-1,-9-91-391,-1 0 0,1 0 0,1 0 1,-1 0-1,2-1 0,-1 0 0,1 1 0,0-1 1,0 0-1,0-1 0,1 1 0,1-1 0,-1 0 0,1 0 1,0-1-1,0 1 0,0-2 0,8 6 0,-12-9-32,1 0-1,-1 0 1,0-1-1,1 1 1,-1-1-1,0 1 1,1-1 0,-1 0-1,0 0 1,1 0-1,-1 0 1,1 0-1,-1-1 1,0 1-1,1-1 1,-1 1-1,0-1 1,1 0-1,-1 0 1,0 0-1,0 0 1,0 0-1,0-1 1,0 1-1,0-1 1,0 1-1,-1-1 1,1 0-1,0 0 1,-1 1-1,2-3 1,4-5 10,-1 0 1,0 0-1,0-1 1,-1 1-1,5-14 0,-4 4-64,-1 0-1,-1 0 1,-1 0-1,0 0 1,-2 0-1,0-1 1,-1 1-1,-1 0 0,-1-1 1,-6-27-1,7 43 80,1 0-1,-1 0 0,1 0 0,-1 1 1,0-1-1,-1 0 0,1 1 0,-1-1 1,1 1-1,-1 0 0,0-1 0,0 1 1,-1 0-1,1 0 0,-1 0 0,1 0 0,-1 1 1,0-1-1,0 1 0,0 0 0,0-1 1,-1 1-1,1 1 0,0-1 0,-1 0 1,1 1-1,-1 0 0,0 0 0,0 0 1,1 0-1,-1 0 0,0 1 0,0 0 1,0 0-1,1 0 0,-1 0 0,0 1 0,0-1 1,0 1-1,1 0 0,-1 0 0,0 0 1,-5 3-1,-58 26-4435,1 2-654</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5.226"/>
    </inkml:context>
    <inkml:brush xml:id="br0">
      <inkml:brushProperty name="width" value="0.05" units="cm"/>
      <inkml:brushProperty name="height" value="0.05" units="cm"/>
    </inkml:brush>
  </inkml:definitions>
  <inkml:trace contextRef="#ctx0" brushRef="#br0">0 0 4369,'0'0'3889,"0"3"-2361,4 0-56,-4 6-367,6 3-145,-2 4-336,-1 2-360,0 0-8,1 0-248,3-3-16,-4 0-688,-3-3-952,0 6-2537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5.626"/>
    </inkml:context>
    <inkml:brush xml:id="br0">
      <inkml:brushProperty name="width" value="0.05" units="cm"/>
      <inkml:brushProperty name="height" value="0.05" units="cm"/>
    </inkml:brush>
  </inkml:definitions>
  <inkml:trace contextRef="#ctx0" brushRef="#br0">7 0 5225,'-4'3'1728,"4"0"-167,0 9 31,0 6-272,-3 0-479,3 7-265,0-7-456,3 0 16,1-6-136,-1-6-400,0 3-1305,1-21-4960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6.427"/>
    </inkml:context>
    <inkml:brush xml:id="br0">
      <inkml:brushProperty name="width" value="0.05" units="cm"/>
      <inkml:brushProperty name="height" value="0.05" units="cm"/>
    </inkml:brush>
  </inkml:definitions>
  <inkml:trace contextRef="#ctx0" brushRef="#br0">11 1 1224,'0'0'6986,"0"3"-4922,-3-3-439,-1 6-345,4 0-472,-3 3-184,3 6-312,0 3 72,0 3-160,0-9-216,0 0-8,0 0-480,0-6-624,0 0-1120,0 0-1713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21.615"/>
    </inkml:context>
    <inkml:brush xml:id="br0">
      <inkml:brushProperty name="width" value="0.05" units="cm"/>
      <inkml:brushProperty name="height" value="0.05" units="cm"/>
      <inkml:brushProperty name="color" value="#0000FF"/>
    </inkml:brush>
  </inkml:definitions>
  <inkml:trace contextRef="#ctx0" brushRef="#br0">156 41 8650,'-23'51'5495,"-43"107"-663,60-139-4773,1 0-1,0 0 1,1 1-1,1 0 1,1-1-1,1 29 1,0-44-62,1 0 0,0-1 1,0 1-1,1 0 0,-1-1 0,1 1 0,-1 0 1,1-1-1,1 1 0,-1-1 0,0 1 1,1-1-1,0 1 0,-1-1 0,1 0 1,1 0-1,-1 0 0,0 0 0,1 0 1,-1-1-1,1 1 0,0-1 0,0 1 0,0-1 1,0 0-1,0 0 0,1-1 0,-1 1 1,1-1-1,-1 1 0,1-1 0,-1 0 1,1-1-1,0 1 0,-1 0 0,1-1 1,0 0-1,0 0 0,-1 0 0,1 0 1,4-2-1,6 0-17,-1-1 0,1 0-1,-1-1 1,0 0 0,-1-1 0,1-1 0,-1 0 0,0-1 0,0 0 0,11-9-1,-11 6-2,0 0 1,-1-1-1,0-1 0,0 1 0,-1-2 0,-1 1 0,0-1 0,-1-1 0,0 1 0,10-26 0,-16 31 28,1 0 1,-2 1-1,1-1 1,-1 0-1,0 0 0,-1 0 1,1 0-1,-2 0 1,1 0-1,-1 0 1,0 0-1,-1 0 0,0 0 1,0 1-1,-1-1 1,0 1-1,0-1 0,-1 1 1,1 0-1,-2 0 1,1 1-1,-1-1 0,-5-5 1,3 4-34,0 1 0,-1 0 0,0 1 0,0 0 0,0 0 0,-1 1 0,1 0 0,-1 0 0,0 1 0,-1 0 0,-16-4 0,-4 1-1523,-1 1 0,-58-3 1,-18 4-3091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6.777"/>
    </inkml:context>
    <inkml:brush xml:id="br0">
      <inkml:brushProperty name="width" value="0.05" units="cm"/>
      <inkml:brushProperty name="height" value="0.05" units="cm"/>
    </inkml:brush>
  </inkml:definitions>
  <inkml:trace contextRef="#ctx0" brushRef="#br0">7 1 5305,'0'0'1777,"0"3"-129,0 6-368,0 0-496,3-3-200,-3 3-368,0 0 9,-3 0-225,3-3-8,0 0-761,0 0-1079,-7 6-3977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7.825"/>
    </inkml:context>
    <inkml:brush xml:id="br0">
      <inkml:brushProperty name="width" value="0.05" units="cm"/>
      <inkml:brushProperty name="height" value="0.05" units="cm"/>
    </inkml:brush>
  </inkml:definitions>
  <inkml:trace contextRef="#ctx0" brushRef="#br0">0 0 8290,'28'26'2963,"97"89"4695,-93-82-6866,48 62 0,-68-78-826,0 1 0,-1-1 0,-1 2 0,0 0 0,-2 0-1,0 0 1,-1 1 0,-1 0 0,-1 1 0,0-1 0,-2 1-1,-1 0 1,0 0 0,-2 23 0,-4-7-516,-2 0 1,-1 0 0,-2-1-1,-2-1 1,-1 0-1,-18 38 1,15-41-1667,-28 48 0,-79 103-4992</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9.310"/>
    </inkml:context>
    <inkml:brush xml:id="br0">
      <inkml:brushProperty name="width" value="0.05" units="cm"/>
      <inkml:brushProperty name="height" value="0.05" units="cm"/>
    </inkml:brush>
  </inkml:definitions>
  <inkml:trace contextRef="#ctx0" brushRef="#br0">0 1 5625,'0'0'3881,"0"0"-1586,0 0-530,0 0-333,6 2 2073,27 8-2992,-18-7-479,1-2 0,-1 0 0,1 0 0,0-2 0,-1 0 0,26-5 1,-20 3-1113,0 1 1,34 0 0,-54 2 916,0 0-1,0 0 0,0 0 0,1 1 0,-1-1 1,0 0-1,0 0 0,0 1 0,0-1 1,0 1-1,0-1 0,0 1 0,0-1 0,0 1 1,0-1-1,0 1 0,0 0 0,1 1 0,15 31-5033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09.807"/>
    </inkml:context>
    <inkml:brush xml:id="br0">
      <inkml:brushProperty name="width" value="0.05" units="cm"/>
      <inkml:brushProperty name="height" value="0.05" units="cm"/>
    </inkml:brush>
  </inkml:definitions>
  <inkml:trace contextRef="#ctx0" brushRef="#br0">0 24 2785,'0'0'2285,"5"0"5667,2 0-6442,37 6 316,-37-4-2391,0 0 0,0-1 0,0 0 0,0-1 0,14 0 0,18-8-1995,44-20-959</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0.561"/>
    </inkml:context>
    <inkml:brush xml:id="br0">
      <inkml:brushProperty name="width" value="0.05" units="cm"/>
      <inkml:brushProperty name="height" value="0.05" units="cm"/>
    </inkml:brush>
  </inkml:definitions>
  <inkml:trace contextRef="#ctx0" brushRef="#br0">424 0 6297,'-7'7'8043,"-1"11"-5184,-4 26-3437,8-30 1550,-7 23-729,-2-1 0,-1-1 0,-2 0 0,-1-1 0,-27 37 0,34-55-353,0-2 0,-2 1 0,1-1 0,-2-1 0,0 0 0,-1-1 0,0-1 0,0 0 0,-1-1 0,-1 0 0,0-1 0,-33 13 0,47-21 69,0 0 1,0-1-1,0 1 0,0-1 0,1 0 1,-1 1-1,0-1 0,0 0 0,0 0 1,0 0-1,0 0 0,0-1 0,0 1 1,0 0-1,1-1 0,-1 0 0,0 1 1,0-1-1,0 0 0,1 0 0,-1 0 1,-2-1-1,2-1-10,0 1 0,0-1 0,0 1 0,0-1 0,0 0 0,1 1 0,-1-1 0,1 0 0,0 0 0,0 0 0,0 0 0,-1-5 0,0-5-39,1 0 0,0-1-1,0 1 1,2 0 0,1-18-1,0 18 37,1-1-1,0 1 1,1 0-1,0-1 1,1 2-1,1-1 0,9-16 1,-14 26 85,1 0-1,0-1 1,0 1-1,0 0 1,0 0 0,1 1-1,-1-1 1,1 0-1,0 1 1,0 0 0,0 0-1,0-1 1,0 2-1,0-1 1,1 0 0,-1 1-1,0-1 1,1 1-1,-1 0 1,1 0 0,0 0-1,-1 1 1,1-1-1,0 1 1,-1 0 0,1 0-1,0 0 1,-1 1-1,1-1 1,0 1 0,-1 0-1,5 1 1,8 6 119,0 1 1,0 0 0,-1 1 0,0 0-1,-1 1 1,20 21 0,-19-18-473,0-1 1,1 0-1,1-1 0,0-1 1,20 10-1,11-2-2759,34 11-2455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1.914"/>
    </inkml:context>
    <inkml:brush xml:id="br0">
      <inkml:brushProperty name="width" value="0.05" units="cm"/>
      <inkml:brushProperty name="height" value="0.05" units="cm"/>
    </inkml:brush>
  </inkml:definitions>
  <inkml:trace contextRef="#ctx0" brushRef="#br0">0 0 7674,'0'0'2592,"0"0"-310,3 5 4636,5 20-5369,4 45-1270,-4 0 0,-3 0-1,-6 114 1,0-33-371,2-102-137,15 251-4747,-4-241 1755,12 17-1469</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2.412"/>
    </inkml:context>
    <inkml:brush xml:id="br0">
      <inkml:brushProperty name="width" value="0.05" units="cm"/>
      <inkml:brushProperty name="height" value="0.05" units="cm"/>
    </inkml:brush>
  </inkml:definitions>
  <inkml:trace contextRef="#ctx0" brushRef="#br0">5 28 5097,'0'0'231,"0"0"0,0-1 0,0 1 0,0 0-1,0 0 1,0 0 0,0 0 0,0 0 0,0-1 0,0 1 0,0 0 0,0 0-1,0 0 1,0 0 0,0-1 0,0 1 0,0 0 0,0 0 0,0 0-1,0 0 1,0 0 0,0-1 0,0 1 0,-1 0 0,1 0 0,0 0 0,0 0-1,0 0 1,0 0 0,0-1 0,0 1 0,0 0 0,-1 0 0,1 0 0,0 0-1,0 0 1,0 0 0,0 0 0,0 0 0,-1 0 0,1 0 0,0 0-1,0 0 1,0 0 0,0 0 0,0 0 0,-1 0 0,1 0 0,0 0 0,0 0-1,0 0 1,19-7 600,25 3-832,-9-1-55,0 1 0,0 2 0,1 1 0,-1 2 0,66 11 0,-98-12 11,0 1 0,0 0 0,0 0 0,0 0 0,0 0 0,0 0 0,0 1 0,-1-1 0,1 1 1,0 0-1,-1-1 0,1 1 0,-1 0 0,0 1 0,0-1 0,0 0 0,0 1 0,0-1 0,2 4 0,-3-1-14,1 0 0,-1 0 0,0-1 0,0 1 0,-1 0-1,1 0 1,-1 0 0,0 0 0,-1 0 0,1 0 0,-3 9-1,-2 8-72,-1 0 0,-1 0 0,-1 0 0,0-1 0,-2 0 0,-19 31-1,10-24-584,0 0-1,-2-2 1,-45 46-1,60-66 511,1-1-79,1-1 1,-1 1-1,0-1 0,0-1 0,-1 1 0,1 0 0,-1-1 0,0 0 0,0-1 0,-8 4 1,-47 4-2355</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2.809"/>
    </inkml:context>
    <inkml:brush xml:id="br0">
      <inkml:brushProperty name="width" value="0.05" units="cm"/>
      <inkml:brushProperty name="height" value="0.05" units="cm"/>
    </inkml:brush>
  </inkml:definitions>
  <inkml:trace contextRef="#ctx0" brushRef="#br0">55 0 6833,'-8'15'7630,"-4"20"-6152,3 3-1026,2 2 0,1-1 1,2 1-1,2 53 0,1-36-286,0-38-146,-3 216 262,5-187-553,3 0 0,16 84 0,-18-121-156,0 0 1,1 0-1,0-1 0,0 1 1,1-1-1,1 0 1,0 0-1,0 0 0,1-1 1,0 1-1,0-1 0,1-1 1,15 16-1,61 33-3839</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3.478"/>
    </inkml:context>
    <inkml:brush xml:id="br0">
      <inkml:brushProperty name="width" value="0.05" units="cm"/>
      <inkml:brushProperty name="height" value="0.05" units="cm"/>
    </inkml:brush>
  </inkml:definitions>
  <inkml:trace contextRef="#ctx0" brushRef="#br0">1 1 7506,'0'3'2936,"0"-3"-423,3 0-785,-3 0-424,0 0-567,0 3-329,3 0-72,-3 3-240,0 3 184,4 6-272,-1-3-16,0 0-112,-3 6-696,7 0-1313,-4 3-1872,1 9-3688</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3.827"/>
    </inkml:context>
    <inkml:brush xml:id="br0">
      <inkml:brushProperty name="width" value="0.05" units="cm"/>
      <inkml:brushProperty name="height" value="0.05" units="cm"/>
    </inkml:brush>
  </inkml:definitions>
  <inkml:trace contextRef="#ctx0" brushRef="#br0">3 1 4385,'0'0'4273,"0"0"-2425,-3 0-664,3 9-255,3-3-497,1 6 0,2 0-184,4 9-40,-3-6-56,0 3-152,0-6 0,-1 3-672,8-6-968,9 6-3978</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48.744"/>
    </inkml:context>
    <inkml:brush xml:id="br0">
      <inkml:brushProperty name="width" value="0.05" units="cm"/>
      <inkml:brushProperty name="height" value="0.05" units="cm"/>
      <inkml:brushProperty name="color" value="#0000FF"/>
    </inkml:brush>
  </inkml:definitions>
  <inkml:trace contextRef="#ctx0" brushRef="#br0">7 55 4609,'-1'-9'8665,"-1"3"-4437,0 6-2489,1 8-626,28-4-1249,-5 1 90,2-2 0,-1 0 1,0-2-1,1 0 1,24-4-1,121-19-442,-81 8 9,-47 9 139,156-15-3583,-161 23 1308,4 13-1298</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4.446"/>
    </inkml:context>
    <inkml:brush xml:id="br0">
      <inkml:brushProperty name="width" value="0.05" units="cm"/>
      <inkml:brushProperty name="height" value="0.05" units="cm"/>
    </inkml:brush>
  </inkml:definitions>
  <inkml:trace contextRef="#ctx0" brushRef="#br0">372 0 5849,'-15'6'10472,"1"6"-7519,-8 21-4014,19-27 1803,-189 367-491,161-306-458,8-17-199,9-16-2386,-28 45 0,27-62-1615</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4.792"/>
    </inkml:context>
    <inkml:brush xml:id="br0">
      <inkml:brushProperty name="width" value="0.05" units="cm"/>
      <inkml:brushProperty name="height" value="0.05" units="cm"/>
    </inkml:brush>
  </inkml:definitions>
  <inkml:trace contextRef="#ctx0" brushRef="#br0">7 1 1640,'0'0'240,"-1"0"-1,1 0 0,0 0 0,0 0 1,-1 0-1,1 0 0,0 0 0,0 0 0,-1 0 1,1 0-1,0 0 0,-1 1 0,1-1 1,0 0-1,0 0 0,0 0 0,-1 0 1,1 1-1,0-1 0,0 0 0,0 0 1,-1 0-1,1 1 0,0-1 0,0 0 1,0 0-1,0 1 0,0-1 0,0 0 0,-1 0 1,1 1-1,0-1 0,0 0 0,0 0 1,0 1-1,0-1 0,0 0 0,0 1 1,0-1-1,0 0 0,0 0 0,0 1 1,6 17 2971,12 14-2347,94 166 962,-37-61-6191,-38-73 95</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5.376"/>
    </inkml:context>
    <inkml:brush xml:id="br0">
      <inkml:brushProperty name="width" value="0.05" units="cm"/>
      <inkml:brushProperty name="height" value="0.05" units="cm"/>
    </inkml:brush>
  </inkml:definitions>
  <inkml:trace contextRef="#ctx0" brushRef="#br0">1 37 7170,'14'-1'7849,"60"-7"-7394,48-15 41,-112 21-493,-1 1 1,1 0-1,0 0 0,0 1 0,0 0 1,18 4-1,-28-4-2,0 0 0,-1 0 0,1 0 0,0 0 0,0 0 0,0 0 0,0 0 0,-1 0 0,1 0 0,0 0 0,0 0 0,0 0 0,0 0 0,-1 0 0,1 0 0,0 0 0,0 0 0,0 0 0,0 0 0,0 1 0,-1-1 0,1 0 0,0 0 0,0 0 0,0 0 0,0 0 0,0 1 0,0-1 0,0 0 0,0 0 0,-1 0 0,1 0 0,0 0 0,0 1 0,0-1 0,0 0 0,0 0 0,0 0 0,0 1 0,0-1 1,0 0-1,0 0 0,0 0 0,0 0 0,0 1 0,0-1 0,0 0 0,0 0 0,1 0 0,-1 0 0,0 1 0,0-1 0,0 0 0,0 0 0,0 0 0,0 0 0,0 0 0,0 1 0,1-1 0,-1 0 0,0 0 0,0 0 0,0 0 0,0 0 0,0 0 0,1 0 0,-1 0 0,0 0 0,0 1 0,-17 10 117,12-8-87,-124 114-3432,92-80 869,-27 33-1803</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5.732"/>
    </inkml:context>
    <inkml:brush xml:id="br0">
      <inkml:brushProperty name="width" value="0.05" units="cm"/>
      <inkml:brushProperty name="height" value="0.05" units="cm"/>
    </inkml:brush>
  </inkml:definitions>
  <inkml:trace contextRef="#ctx0" brushRef="#br0">1 55 4873,'0'0'3865,"0"0"-2177,0 3 201,3-3-521,-3 0-384,0 0-384,4 0-312,2 3 0,1-3-232,6 0 128,-3-3-136,10 0-96,0-3-336,7 0-760,7-6-584,56-19-3337</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6.346"/>
    </inkml:context>
    <inkml:brush xml:id="br0">
      <inkml:brushProperty name="width" value="0.05" units="cm"/>
      <inkml:brushProperty name="height" value="0.05" units="cm"/>
    </inkml:brush>
  </inkml:definitions>
  <inkml:trace contextRef="#ctx0" brushRef="#br0">1 120 6409,'27'-31'7466,"-10"13"-7692,-12 11 27,1 0-1,0 1 1,0-1-1,1 1 1,-1 0-1,1 1 0,1 0 1,-1 0-1,1 1 1,0-1-1,11-3 0,-17 8 161,0 0-1,0 1 1,0-1-1,0 0 1,0 1-1,0-1 1,0 1-1,0 0 1,0 0-1,0 0 1,0 0-1,0 0 1,0 0-1,-1 0 1,1 1-1,-1-1 1,1 0-1,-1 1 1,2 2-1,30 39 573,-20-25-264,143 193 2484,-154-208-2808,0 0 0,0-1 0,1 1 0,-1 0 0,1-1 0,-1 0 0,1 0-1,0 1 1,0-2 0,4 3 0,-6-3-124,0-1 0,0 1 1,0-1-1,0 0 0,0 1 0,0-1 0,1 0 0,-1 0 0,0 0 0,0 0 0,0 0 0,1 0 1,-1 0-1,0 0 0,0 0 0,0 0 0,0-1 0,1 1 0,-1-1 0,0 1 0,0-1 0,0 1 1,0-1-1,0 1 0,0-1 0,0 0 0,0 0 0,0 0 0,-1 1 0,1-1 0,0 0 1,1-2-1,11-19-4402</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6.675"/>
    </inkml:context>
    <inkml:brush xml:id="br0">
      <inkml:brushProperty name="width" value="0.05" units="cm"/>
      <inkml:brushProperty name="height" value="0.05" units="cm"/>
    </inkml:brush>
  </inkml:definitions>
  <inkml:trace contextRef="#ctx0" brushRef="#br0">288 1 5793,'0'3'2809,"-4"0"-1113,-2 6-296,-1 0-199,-6 12-1,-1 6-456,-2 0 192,-4 6-432,-7 3-103,7 3-305,-10 6-48,3-3-48,4-3-745,-4-3-831,7-2-1425,-14 11-3328</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7.147"/>
    </inkml:context>
    <inkml:brush xml:id="br0">
      <inkml:brushProperty name="width" value="0.05" units="cm"/>
      <inkml:brushProperty name="height" value="0.05" units="cm"/>
    </inkml:brush>
  </inkml:definitions>
  <inkml:trace contextRef="#ctx0" brushRef="#br0">100 1 4577,'-3'3'2112,"0"3"-295,-4 0-233,0 9-240,4-6-255,-7 0-249,3 3-408,1 0-224,2 3-112,-2 0-96,-1-3-120,3 3-936,-2-3-505,2-6-1487,-19 6-3770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7.478"/>
    </inkml:context>
    <inkml:brush xml:id="br0">
      <inkml:brushProperty name="width" value="0.05" units="cm"/>
      <inkml:brushProperty name="height" value="0.05" units="cm"/>
    </inkml:brush>
  </inkml:definitions>
  <inkml:trace contextRef="#ctx0" brushRef="#br0">1 1 1424,'0'0'4273,"0"3"-2985,3 0 201,-3 3-265,3 12-208,1-9-472,-1 9 65,4-3-281,0 3-8,-1-6-200,1 3-120,0 0-32,6-3-640,-6-3-289,3 6-1383,0 3-2321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7.827"/>
    </inkml:context>
    <inkml:brush xml:id="br0">
      <inkml:brushProperty name="width" value="0.05" units="cm"/>
      <inkml:brushProperty name="height" value="0.05" units="cm"/>
    </inkml:brush>
  </inkml:definitions>
  <inkml:trace contextRef="#ctx0" brushRef="#br0">1 97 6017,'0'0'2777,"0"0"-753,3-3-199,-3 3-745,4 0-176,-4 0-536,3-6-32,0 6-272,7-9 112,0 6-176,10-6-32,4 0-176,-1-3-992,14 0-992,67-21-3578</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8.207"/>
    </inkml:context>
    <inkml:brush xml:id="br0">
      <inkml:brushProperty name="width" value="0.05" units="cm"/>
      <inkml:brushProperty name="height" value="0.05" units="cm"/>
    </inkml:brush>
  </inkml:definitions>
  <inkml:trace contextRef="#ctx0" brushRef="#br0">0 1 2545,'0'6'4032,"0"-3"-2727,4 9 271,-1-3-584,4 9-152,-7-3-432,3 3-143,0-6-265,-3 3-8,4-6-625,-1-3-631,0 0-2361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49.266"/>
    </inkml:context>
    <inkml:brush xml:id="br0">
      <inkml:brushProperty name="width" value="0.05" units="cm"/>
      <inkml:brushProperty name="height" value="0.05" units="cm"/>
      <inkml:brushProperty name="color" value="#0000FF"/>
    </inkml:brush>
  </inkml:definitions>
  <inkml:trace contextRef="#ctx0" brushRef="#br0">0 9 2673,'4'1'8370,"7"3"-4178,63 16-3340,-17-17-707,-1-2-1,1-3 1,82-14-1,-65 7-3094,117-1 0,-129 12-661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8.543"/>
    </inkml:context>
    <inkml:brush xml:id="br0">
      <inkml:brushProperty name="width" value="0.05" units="cm"/>
      <inkml:brushProperty name="height" value="0.05" units="cm"/>
    </inkml:brush>
  </inkml:definitions>
  <inkml:trace contextRef="#ctx0" brushRef="#br0">1 1 5937,'0'3'1329,"0"0"-329,0 6-464,3 6-536,1-9-920,2 24-3777</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9.041"/>
    </inkml:context>
    <inkml:brush xml:id="br0">
      <inkml:brushProperty name="width" value="0.05" units="cm"/>
      <inkml:brushProperty name="height" value="0.05" units="cm"/>
    </inkml:brush>
  </inkml:definitions>
  <inkml:trace contextRef="#ctx0" brushRef="#br0">2 1 1688,'0'0'3981,"0"0"-1963,0 0-411,-1 9 2824,0 17-2598,22 65-42,11 63-1001,14 272-575,-21-172-1821,6-3-3538,-18-173 1771,5 16-2994</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19.831"/>
    </inkml:context>
    <inkml:brush xml:id="br0">
      <inkml:brushProperty name="width" value="0.05" units="cm"/>
      <inkml:brushProperty name="height" value="0.05" units="cm"/>
    </inkml:brush>
  </inkml:definitions>
  <inkml:trace contextRef="#ctx0" brushRef="#br0">4 0 4897,'0'6'4665,"0"-6"-2865,0 0 1,-3 3-457,3 4-696,0-1-168,3 6-416,0 0 152,4 9-216,-4-9 0,4 6-72,-4-9-648,4-3-1144,-4 3-633,7-9-1664</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20.168"/>
    </inkml:context>
    <inkml:brush xml:id="br0">
      <inkml:brushProperty name="width" value="0.05" units="cm"/>
      <inkml:brushProperty name="height" value="0.05" units="cm"/>
    </inkml:brush>
  </inkml:definitions>
  <inkml:trace contextRef="#ctx0" brushRef="#br0">1 0 1776,'0'3'5001,"0"4"-3408,3 2 127,4 0-904,-4 0-208,0 6-464,8-6-47,-8 0-97,7 3-505,-3-6-1087,13 12-2137</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21.058"/>
    </inkml:context>
    <inkml:brush xml:id="br0">
      <inkml:brushProperty name="width" value="0.05" units="cm"/>
      <inkml:brushProperty name="height" value="0.05" units="cm"/>
    </inkml:brush>
  </inkml:definitions>
  <inkml:trace contextRef="#ctx0" brushRef="#br0">1 491 6513,'0'0'3529,"0"0"-1704,0 0-443,3-4 1128,11-20-2194,-1 4-300,0 1 0,26-28-1,13-18-234,137-246-1892,-198 330 2457,0 0-1,1 1 1,1 0 0,1 0-1,0 0 1,2 1-1,-3 24 1,5-27-319,-2 15 13,0 1 1,2-1 0,2 1-1,1 0 1,7 41 0,-8-74-75,0 0 1,0 0 0,0 0 0,0 0 0,0-1 0,0 1 0,1 0 0,-1 0-1,0 0 1,1 0 0,-1 0 0,0-1 0,1 1 0,-1 0 0,1 0-1,-1-1 1,1 1 0,0 0 0,-1-1 0,1 1 0,0-1 0,-1 1 0,1-1-1,0 1 1,0-1 0,0 1 0,-1-1 0,1 0 0,0 1 0,0-1-1,0 0 1,1 1 0,1-2-44,-1 0 0,0 1-1,0-1 1,0 0 0,1 0 0,-1 0-1,0 0 1,0 0 0,-1-1-1,1 1 1,0-1 0,2-2 0,43-52-1029,-31 27 407,-1-1 1,-2 0-1,0-1 0,-2 0 0,-2 0 0,-1-2 1,-1 1-1,4-50 0,-12 28 2113,-3 45 867,-4 35-564,0 34-776,3 1 0,2-1 0,6 70 1,-2-113-927,1 0 0,1 0 0,7 23 0,-8-33-360,0-1 0,1 1 0,-1-1 0,2 0 0,-1 1 0,1-1 0,0-1 0,0 1 0,0 0 0,1-1 0,8 7 0,24 14-3893</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24.215"/>
    </inkml:context>
    <inkml:brush xml:id="br0">
      <inkml:brushProperty name="width" value="0.05" units="cm"/>
      <inkml:brushProperty name="height" value="0.05" units="cm"/>
    </inkml:brush>
  </inkml:definitions>
  <inkml:trace contextRef="#ctx0" brushRef="#br0">341 1 1016,'-29'3'13166,"0"7"-7735,5 1-6367,-38 26-1,32-19 2274,-37 27-1323,45-29-64,1-2-1,-35 18 1,55-32-1,13-5-339,-12 5 389,0-1 1,1 1-1,-1 0 0,0-1 1,1 1-1,-1 0 0,1-1 1,-1 1-1,0 0 0,1 0 0,-1 0 1,1-1-1,-1 1 0,1 0 1,-1 0-1,1 0 0,-1 0 1,0 0-1,1 0 0,-1 0 0,1 0 1,-1 0-1,1 0 0,-1 0 1,1 0-1,-1 0 0,1 0 1,-1 0-1,1 1 0,-1-1 0,0 0 1,1 0-1,-1 1 0,1-1 1,-1 0-1,1 1 0,101 53-1115,6 4-5476,-29-22-740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24.830"/>
    </inkml:context>
    <inkml:brush xml:id="br0">
      <inkml:brushProperty name="width" value="0.05" units="cm"/>
      <inkml:brushProperty name="height" value="0.05" units="cm"/>
    </inkml:brush>
  </inkml:definitions>
  <inkml:trace contextRef="#ctx0" brushRef="#br0">4 1 8570,'0'0'2672,"0"0"-415,-3 6-849,3 9-488,0 12-303,0 9-65,3 15-112,-3 0-248,0 3-72,0 1-120,0-7-72,4 3-1329,2-15-823,8 18-2425</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25.395"/>
    </inkml:context>
    <inkml:brush xml:id="br0">
      <inkml:brushProperty name="width" value="0.05" units="cm"/>
      <inkml:brushProperty name="height" value="0.05" units="cm"/>
    </inkml:brush>
  </inkml:definitions>
  <inkml:trace contextRef="#ctx0" brushRef="#br0">22 71 5841,'-2'4'8355,"-3"12"-6520,0 10-1738,1-1-1,1 1 1,1 0-1,1 0 1,2 0-1,0 0 1,2 0-1,1 0 1,1-1-1,10 31 1,-15-55-139,0 1 1,1 0-1,0 0 1,0 0-1,-1 0 0,1-1 1,0 1-1,0 0 1,0-1-1,1 1 0,-1-1 1,0 1-1,1-1 1,-1 0-1,1 0 0,-1 1 1,1-1-1,-1 0 1,1 0-1,0 0 0,0-1 1,0 1-1,2 1 1,-1-2-96,1 0 0,-1 0 0,0 0 1,0-1-1,0 1 0,0-1 1,0 1-1,0-1 0,-1 0 1,1 0-1,0 0 0,0-1 1,4-2-1,1-1-193,1-1 1,-1 0-1,0-1 1,-1 0 0,0 0-1,0-1 1,0 1-1,6-12 1,-6 4 79,0 0 1,0 0-1,-2-1 1,0 0-1,0 0 1,-2-1-1,0 1 1,1-18-1,-3 24 453,-1-1 1,1 0-1,-2 0 0,0 0 0,0 1 0,-1-1 0,0 0 0,-1 1 0,0 0 0,0-1 0,-2 1 0,1 1 0,-8-14 0,9 20-105,1 0 0,-1 0 1,0 1-1,0-1 0,0 1 0,0-1 0,0 1 0,-1 0 0,1 0 1,-1 1-1,1-1 0,-1 1 0,0-1 0,1 1 0,-1 0 0,0 1 0,-6-1 1,3 0-583,1 1 1,-1 0-1,1 0 1,-1 1-1,1 0 1,0 0-1,-1 1 1,1 0 0,0 0-1,-10 5 1,-15 11-6403</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25.897"/>
    </inkml:context>
    <inkml:brush xml:id="br0">
      <inkml:brushProperty name="width" value="0.05" units="cm"/>
      <inkml:brushProperty name="height" value="0.05" units="cm"/>
    </inkml:brush>
  </inkml:definitions>
  <inkml:trace contextRef="#ctx0" brushRef="#br0">4 0 5113,'0'0'3601,"0"6"-1841,0-3-199,0 9-409,0 0-336,-3 3-576,3 3 40,0-9-280,0 6-8,3-9-816,1 3-608,2-3-1089,1 3-3360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26.226"/>
    </inkml:context>
    <inkml:brush xml:id="br0">
      <inkml:brushProperty name="width" value="0.05" units="cm"/>
      <inkml:brushProperty name="height" value="0.05" units="cm"/>
    </inkml:brush>
  </inkml:definitions>
  <inkml:trace contextRef="#ctx0" brushRef="#br0">4 0 1560,'-4'6'5041,"4"-6"-3376,0 6-425,4 3-448,-1 3-624,0 0-168,4 0-24,-4 3-1320,11 9-3153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49.897"/>
    </inkml:context>
    <inkml:brush xml:id="br0">
      <inkml:brushProperty name="width" value="0.05" units="cm"/>
      <inkml:brushProperty name="height" value="0.05" units="cm"/>
      <inkml:brushProperty name="color" value="#0000FF"/>
    </inkml:brush>
  </inkml:definitions>
  <inkml:trace contextRef="#ctx0" brushRef="#br0">90 0 4505,'-3'4'9627,"-6"18"-7773,12-16-1694,0 0-1,0 0 0,0-1 1,1 1-1,0-1 1,0 0-1,0 0 1,1 0-1,0-1 1,0 1-1,0-1 1,0 0-1,10 5 0,11 6 77,41 18-1,-7-7-117,123 34 0,-184-55-16,-14 6 53,-33 17 135,23-14-248,18-9-69,-193 127-938,165-104-2207,-56 57 1,32-19-2847</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26.976"/>
    </inkml:context>
    <inkml:brush xml:id="br0">
      <inkml:brushProperty name="width" value="0.05" units="cm"/>
      <inkml:brushProperty name="height" value="0.05" units="cm"/>
    </inkml:brush>
  </inkml:definitions>
  <inkml:trace contextRef="#ctx0" brushRef="#br0">0 0 4777,'0'0'3755,"0"0"-1526,3 1 3458,11 9-4431,-3 1-983,0 0 1,26 19 0,4 5-127,-20-16-145,-2 2-1,0 0 1,-1 1-1,21 34 1,-30-40-69,-1 0 1,-1 1 0,0 0-1,-1 0 1,0 0 0,-2 1-1,0 0 1,1 20 0,-2-6-412,-2 1 1,0-1 0,-3 1-1,-9 55 1,3-50-1191,-2 0 0,-19 45 0,-45 85-6103</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27.930"/>
    </inkml:context>
    <inkml:brush xml:id="br0">
      <inkml:brushProperty name="width" value="0.05" units="cm"/>
      <inkml:brushProperty name="height" value="0.05" units="cm"/>
    </inkml:brush>
  </inkml:definitions>
  <inkml:trace contextRef="#ctx0" brushRef="#br0">319 1 7490,'-5'1'7239,"-7"5"-3942,-32 23-3994,34-21 1476,-58 36-517,24-17-396,-68 56 1,92-62-251,16-16 181,11-10 115,-5 4 78,0 1 0,0-1 0,0 1 0,-1-1 0,1 1 0,0 0 1,0 0-1,0 0 0,0 0 0,0 0 0,-1 0 0,1 1 0,0-1 0,0 0 0,0 1 1,0 0-1,-1-1 0,1 1 0,0 0 0,-1 0 0,1 0 0,-1 0 0,4 2 1,39 30-334,-43-32 333,78 57-2919,-14-26-2378,2-7-950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28.713"/>
    </inkml:context>
    <inkml:brush xml:id="br0">
      <inkml:brushProperty name="width" value="0.05" units="cm"/>
      <inkml:brushProperty name="height" value="0.05" units="cm"/>
    </inkml:brush>
  </inkml:definitions>
  <inkml:trace contextRef="#ctx0" brushRef="#br0">345 1 4313,'-4'28'11691,"-6"2"-7297,-34 56-5830,39-77 2413,-17 30-984,-45 57 0,56-83-160,0 0 1,0-1 0,-1 0-1,-1-1 1,0-1-1,-1 0 1,-22 13-1,35-22 128,0 0 0,-1 0 0,0 0-1,1 0 1,-1 0 0,1-1 0,-1 1 0,0 0-1,0-1 1,1 1 0,-1-1 0,0 0 0,0 1-1,0-1 1,0 0 0,1 0 0,-1 0 0,0 0-1,0-1 1,0 1 0,0 0 0,1-1-1,-1 0 1,0 1 0,0-1 0,1 0 0,-1 0-1,1 1 1,-1-1 0,1-1 0,-1 1 0,1 0-1,-1 0 1,1 0 0,0-1 0,0 1 0,0-1-1,0 1 1,0-1 0,0 1 0,0-1-1,0 0 1,0 1 0,1-1 0,-1 0 0,1 0-1,-1 0 1,1 1 0,0-1 0,0 0 0,0-3-1,-2-7-109,2-1-1,-1 1 0,2 0 0,0-1 1,0 1-1,4-16 0,-1 14 22,0 1 0,1-1 0,11-22 0,-13 31 104,0 1 1,0-1 0,0 0 0,0 1 0,1 0 0,-1-1-1,1 2 1,0-1 0,1 0 0,-1 1 0,1 0 0,8-5-1,-13 8 50,1 0-1,0 0 0,-1 0 0,1 0 1,0 0-1,-1 0 0,1 0 0,0 0 1,0 0-1,-1 0 0,1 1 0,0-1 1,-1 0-1,1 0 0,-1 1 0,1-1 1,0 1-1,-1-1 0,1 0 0,-1 1 0,1-1 1,-1 1-1,1-1 0,-1 1 0,1-1 1,-1 1-1,0 0 0,1-1 0,-1 2 1,14 23 665,-10-17-605,1 3-50,2 1 0,0-1-1,0 0 1,1-1 0,0 0-1,0 0 1,19 15 0,-20-20-303,0 0 0,0 0 1,1-1-1,0 0 0,0 0 0,0-1 1,1 0-1,-1 0 0,10 1 1,73 10-3130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0.251"/>
    </inkml:context>
    <inkml:brush xml:id="br0">
      <inkml:brushProperty name="width" value="0.05" units="cm"/>
      <inkml:brushProperty name="height" value="0.05" units="cm"/>
    </inkml:brush>
  </inkml:definitions>
  <inkml:trace contextRef="#ctx0" brushRef="#br0">0 0 5417,'7'17'10724,"-2"9"-5588,10 76-5968,-9-57 1932,15 206-1182,-1-16-5384,-11-184 2200,12 7-1751</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0.731"/>
    </inkml:context>
    <inkml:brush xml:id="br0">
      <inkml:brushProperty name="width" value="0.05" units="cm"/>
      <inkml:brushProperty name="height" value="0.05" units="cm"/>
    </inkml:brush>
  </inkml:definitions>
  <inkml:trace contextRef="#ctx0" brushRef="#br0">0 0 2865,'7'1'8279,"9"2"-3657,14 2-2364,13 3-2855,58 2 0,-42-12 480,-40 0-84,1 1 0,-1 1 0,1 1 0,22 3 1,-40-3 150,0-1-1,0 1 1,0-1 0,0 1 0,-1 0 0,1 0 0,0 0-1,0 0 1,0 0 0,-1 0 0,1 0 0,0 0 0,-1 1-1,1-1 1,-1 1 0,0-1 0,1 1 0,-1 0 0,0 0 0,0-1-1,0 1 1,0 0 0,1 3 0,-1-1-1,-1 1 1,1-1-1,-1 1 0,1-1 0,-1 1 1,0-1-1,-1 1 0,1-1 1,-1 1-1,-2 5 0,-1 4-45,-1 0 0,0-1 0,-1 1 0,-1-1 0,-13 20 0,11-20-233,0 0 1,-1-1 0,0 0-1,-1-1 1,0 0-1,-1 0 1,0-2-1,0 1 1,-1-2-1,-1 1 1,1-2-1,-1 0 1,-16 6 0,-28 1-1988</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1.325"/>
    </inkml:context>
    <inkml:brush xml:id="br0">
      <inkml:brushProperty name="width" value="0.05" units="cm"/>
      <inkml:brushProperty name="height" value="0.05" units="cm"/>
    </inkml:brush>
  </inkml:definitions>
  <inkml:trace contextRef="#ctx0" brushRef="#br0">105 0 5769,'-3'4'8061,"-10"14"-4746,0 7-2999,2 1 1,1 0-1,0 0 1,2 1-1,-6 38 0,5-1-284,-3 76 0,10-103-52,2 1 1,1-1 0,11 62 0,-9-83-320,2 0 0,0 0 1,0-1-1,13 24 0,-12-27-410,1-1-1,1 0 0,0 0 1,0-1-1,1 0 1,16 14-1,67 43-3417</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2.528"/>
    </inkml:context>
    <inkml:brush xml:id="br0">
      <inkml:brushProperty name="width" value="0.05" units="cm"/>
      <inkml:brushProperty name="height" value="0.05" units="cm"/>
    </inkml:brush>
  </inkml:definitions>
  <inkml:trace contextRef="#ctx0" brushRef="#br0">4 0 3961,'-3'0'4121,"3"0"-2129,0 0-159,0 3-33,0-3-704,0 0-232,0 0-544,0-3-136,3 6-112,-3 3-64,3 0-16,-3 6-656,4 0-704,-1 3-1561,14 18-4112</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2.858"/>
    </inkml:context>
    <inkml:brush xml:id="br0">
      <inkml:brushProperty name="width" value="0.05" units="cm"/>
      <inkml:brushProperty name="height" value="0.05" units="cm"/>
    </inkml:brush>
  </inkml:definitions>
  <inkml:trace contextRef="#ctx0" brushRef="#br0">4 6 5977,'0'-6'2777,"-4"6"-1313,4 0-832,4 0-448,2 9-184,1-3-744,17 18-2304</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3.211"/>
    </inkml:context>
    <inkml:brush xml:id="br0">
      <inkml:brushProperty name="width" value="0.05" units="cm"/>
      <inkml:brushProperty name="height" value="0.05" units="cm"/>
    </inkml:brush>
  </inkml:definitions>
  <inkml:trace contextRef="#ctx0" brushRef="#br0">351 1 7194,'0'0'2593,"0"0"-477,0 0-323,0 0-367,-12 25 1847,-13 11-3057,1 1 0,-20 43 0,-15 25-848,-78 97-5819,87-134 2797</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3.547"/>
    </inkml:context>
    <inkml:brush xml:id="br0">
      <inkml:brushProperty name="width" value="0.05" units="cm"/>
      <inkml:brushProperty name="height" value="0.05" units="cm"/>
    </inkml:brush>
  </inkml:definitions>
  <inkml:trace contextRef="#ctx0" brushRef="#br0">0 7 7226,'0'-6'2648,"4"6"-904,-4 6 17,3-6-521,0 0-152,4 9-608,3 15 305,10 3-185,10 9-304,0 15-72,4-9-216,-1 10-16,4-4-688,-7-9-697,7-3-2319,33 42-2282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52.180"/>
    </inkml:context>
    <inkml:brush xml:id="br0">
      <inkml:brushProperty name="width" value="0.05" units="cm"/>
      <inkml:brushProperty name="height" value="0.05" units="cm"/>
      <inkml:brushProperty name="color" value="#0000FF"/>
    </inkml:brush>
  </inkml:definitions>
  <inkml:trace contextRef="#ctx0" brushRef="#br0">123 0 6857,'0'15'7988,"-3"5"-3375,-11 54-2994,0 2-1461,-20 111 29,-16 126-558,44-251-1463,4 87 1,2-139 1062,2 13-1433,4-9-2279,8-5-2642</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4.064"/>
    </inkml:context>
    <inkml:brush xml:id="br0">
      <inkml:brushProperty name="width" value="0.05" units="cm"/>
      <inkml:brushProperty name="height" value="0.05" units="cm"/>
    </inkml:brush>
  </inkml:definitions>
  <inkml:trace contextRef="#ctx0" brushRef="#br0">1 22 5937,'4'1'5603,"19"3"-3908,-15-3-1442,1-1 0,-1 1 1,0-2-1,1 1 0,-1-1 1,0 0-1,0-1 0,1 0 1,10-4-1,37-6 152,100 8-352,-106 5-980,-73 26 503,-94 88-5038,34-50-1534</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4.430"/>
    </inkml:context>
    <inkml:brush xml:id="br0">
      <inkml:brushProperty name="width" value="0.05" units="cm"/>
      <inkml:brushProperty name="height" value="0.05" units="cm"/>
    </inkml:brush>
  </inkml:definitions>
  <inkml:trace contextRef="#ctx0" brushRef="#br0">0 115 7266,'0'0'2016,"0"0"-408,4 0-583,-1 0-65,7 6-192,0-6-232,0 0-8,4 0-344,2-6-136,11 0-48,3-9-472,7-6-1280,66-51-2433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5.042"/>
    </inkml:context>
    <inkml:brush xml:id="br0">
      <inkml:brushProperty name="width" value="0.05" units="cm"/>
      <inkml:brushProperty name="height" value="0.05" units="cm"/>
    </inkml:brush>
  </inkml:definitions>
  <inkml:trace contextRef="#ctx0" brushRef="#br0">0 181 5321,'0'0'4905,"0"0"-2183,4-8 1455,6-11-3892,40-31-383,-39 37-207,0 0 0,1 1 0,1 1 0,0 0 0,1 1 0,0 0 0,24-12 1,-36 21 290,1 1 0,-1 0 0,0 0 0,0-1 0,0 2 0,1-1 0,-1 0 0,0 0 0,0 1 1,0-1-1,0 1 0,0 0 0,1-1 0,-1 1 0,0 0 0,-1 0 0,1 0 0,0 1 1,0-1-1,0 0 0,-1 1 0,1-1 0,-1 1 0,1 0 0,-1-1 0,3 4 0,36 57 223,-33-50-239,161 278 176,-165-285-173,4 9-53,1-1 0,0-1 0,1 1 0,0-2 0,0 1 0,1-1 0,1 0 0,16 12 0,-26-22-41,-1-1 1,1 1-1,0-1 1,-1 1-1,1 0 0,0-1 1,0 0-1,-1 1 1,1-1-1,0 1 0,0-1 1,0 0-1,-1 0 1,1 1-1,0-1 0,0 0 1,0 0-1,0 0 1,0 0-1,0 0 0,-1 0 1,1 0-1,0 0 1,0 0-1,0-1 0,0 1 1,0 0-1,-1 0 1,1-1-1,0 1 1,0-1-1,-1 1 0,1-1 1,0 1-1,0-1 1,-1 1-1,1-1 0,0 1 1,-1-1-1,1 0 1,-1 1-1,1-1 0,-1 0 1,1 0-1,-1 0 1,0 1-1,1-1 0,-1 0 1,0 0-1,0 0 1,1 0-1,-1 1 0,0-1 1,0 0-1,0-2 1,15-44-4465</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5.379"/>
    </inkml:context>
    <inkml:brush xml:id="br0">
      <inkml:brushProperty name="width" value="0.05" units="cm"/>
      <inkml:brushProperty name="height" value="0.05" units="cm"/>
    </inkml:brush>
  </inkml:definitions>
  <inkml:trace contextRef="#ctx0" brushRef="#br0">341 1 5753,'-3'3'2705,"-1"-3"-705,1 6-127,3-6-313,0 3-384,0-3-152,0 0-415,-3 6 199,-4 0-256,-7 12 128,-6 9-448,-13 21-64,-7 0-168,6 0-64,-6 3-520,7-3-872,-4-5-1257,-33 41-4496</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5.844"/>
    </inkml:context>
    <inkml:brush xml:id="br0">
      <inkml:brushProperty name="width" value="0.05" units="cm"/>
      <inkml:brushProperty name="height" value="0.05" units="cm"/>
    </inkml:brush>
  </inkml:definitions>
  <inkml:trace contextRef="#ctx0" brushRef="#br0">147 1 4561,'-3'0'2641,"3"0"-121,-7 3-527,4 0-193,3 0-720,-3 3-168,-1 6-392,-2-3 17,-1 9-305,-3 0-112,0 3-112,0 0-8,-7 6-512,1 0-1281,2-6-1168,-23 25-4296</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6.182"/>
    </inkml:context>
    <inkml:brush xml:id="br0">
      <inkml:brushProperty name="width" value="0.05" units="cm"/>
      <inkml:brushProperty name="height" value="0.05" units="cm"/>
    </inkml:brush>
  </inkml:definitions>
  <inkml:trace contextRef="#ctx0" brushRef="#br0">0 0 5505,'0'0'1857,"0"3"-369,0 12-416,4-6 80,2 12-303,-2 3-9,2 3-536,1 0-80,3-9-208,-3 3-16,3-5-168,-4-1-864,1-6-713,3 6-4192</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6.531"/>
    </inkml:context>
    <inkml:brush xml:id="br0">
      <inkml:brushProperty name="width" value="0.05" units="cm"/>
      <inkml:brushProperty name="height" value="0.05" units="cm"/>
    </inkml:brush>
  </inkml:definitions>
  <inkml:trace contextRef="#ctx0" brushRef="#br0">0 87 6161,'0'0'2025,"0"0"-417,0 0-432,0 0-536,0 0-39,4 6-377,-1-6-104,0 6 312,7-6-168,0 0 136,10-6-400,-3 0 0,7-3-96,2 3-288,-2-9-984,6-3-1145,40-21-4681</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7.976"/>
    </inkml:context>
    <inkml:brush xml:id="br0">
      <inkml:brushProperty name="width" value="0.05" units="cm"/>
      <inkml:brushProperty name="height" value="0.05" units="cm"/>
    </inkml:brush>
  </inkml:definitions>
  <inkml:trace contextRef="#ctx0" brushRef="#br0">0 1 6401,'0'0'2505,"0"3"-753,0-6-55,0 3-377,4 3-112,-4-3-656,0 0-104,3 6-304,-3-6-88,3 6-56,1-3 48,2 6-96,1-3-648,0 9-624,-1-3-1113,11 21-2824</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8.314"/>
    </inkml:context>
    <inkml:brush xml:id="br0">
      <inkml:brushProperty name="width" value="0.05" units="cm"/>
      <inkml:brushProperty name="height" value="0.05" units="cm"/>
    </inkml:brush>
  </inkml:definitions>
  <inkml:trace contextRef="#ctx0" brushRef="#br0">1 1 5585,'0'0'3745,"0"0"-2489,3 0 57,-3 0-657,0 3-304,0 3-240,4 3-112,-1 0-136,7 9-968,-7-3-1033,14 27-4472</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8.863"/>
    </inkml:context>
    <inkml:brush xml:id="br0">
      <inkml:brushProperty name="width" value="0.05" units="cm"/>
      <inkml:brushProperty name="height" value="0.05" units="cm"/>
    </inkml:brush>
  </inkml:definitions>
  <inkml:trace contextRef="#ctx0" brushRef="#br0">13 1 4817,'-10'5'10071,"7"9"-6233,9 24-4579,-3-20 1483,41 361 215,-18-139-1908,8 29-3451,3 28-2063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1.617"/>
    </inkml:context>
    <inkml:brush xml:id="br0">
      <inkml:brushProperty name="width" value="0.05" units="cm"/>
      <inkml:brushProperty name="height" value="0.05" units="cm"/>
    </inkml:brush>
  </inkml:definitions>
  <inkml:trace contextRef="#ctx0" brushRef="#br0">0 1 2593,'3'2'9549,"3"7"-5112,36 63-4534,-21-33 237,2-1-1,41 52 1,-52-76-643,0-1-1,1-1 1,0 0 0,1-1-1,0 0 1,1-1 0,0 0 0,1-2-1,24 11 1,15 2-3283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52.701"/>
    </inkml:context>
    <inkml:brush xml:id="br0">
      <inkml:brushProperty name="width" value="0.05" units="cm"/>
      <inkml:brushProperty name="height" value="0.05" units="cm"/>
      <inkml:brushProperty name="color" value="#0000FF"/>
    </inkml:brush>
  </inkml:definitions>
  <inkml:trace contextRef="#ctx0" brushRef="#br0">147 41 368,'-10'-7'7660,"-4"-2"-4362,-10-7 1018,24 16-4252,0 0-1,0-1 1,0 1-1,1 0 1,-1-1-1,0 1 1,0-1-1,0 1 1,1 0-1,-1-1 1,0 1 0,0 0-1,1-1 1,-1 1-1,0 0 1,0 0-1,1-1 1,-1 1-1,0 0 1,1 0-1,-1 0 1,1-1 0,-1 1-1,0 0 1,1 0-1,-1 0 1,1 0-1,-1 0 1,0 0-1,1 0 1,-1 0-1,1 0 1,-1 0-1,0 0 1,1 0 0,-1 0-1,1 0 1,-1 0-1,0 0 1,1 0-1,0 1 1,25-3-259,249 11 363,-270-8-170,116 9 42,-111-9-53,0 1 0,-1 0 0,0 0 0,0 1 0,1 0 0,-2 1 0,1 0 0,0 1 0,-1-1 0,11 9 0,-17-11 13,0 0 1,-1-1-1,1 1 1,0 0-1,-1 0 0,0 0 1,1 0-1,-1 1 1,0-1-1,0 0 1,0 0-1,0 1 1,-1-1-1,1 0 1,-1 1-1,1-1 1,-1 1-1,0-1 1,0 1-1,0-1 1,0 1-1,0-1 1,-1 0-1,1 1 1,-1-1-1,0 1 1,1-1-1,-1 0 1,0 1-1,0-1 1,-1 0-1,0 2 1,-6 8 41,-1 0 1,0 0 0,0-1-1,-16 14 1,17-17-22,-47 41-30,-3-2 1,-1-2-1,-3-3 0,-129 66 0,180-102-158,3-1-147,0-1 0,0 0 1,0 0-1,0 0 1,-1-1-1,1-1 1,-1 1-1,0-1 1,0-1-1,0 0 1,-16 1-1,-12-16-3355</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39.913"/>
    </inkml:context>
    <inkml:brush xml:id="br0">
      <inkml:brushProperty name="width" value="0.05" units="cm"/>
      <inkml:brushProperty name="height" value="0.05" units="cm"/>
    </inkml:brush>
  </inkml:definitions>
  <inkml:trace contextRef="#ctx0" brushRef="#br0">14 3 416,'-3'-3'7354,"3"6"-5106,-7-3-319,7 3-393,-3 0-392,3-3-272,3 6-464,-3 0 73,3-3-465,1 6 128,-1 6-48,4 0-184,-1 3 88,1-3-657,0-3-855,-1-6-1008,11 9-2089</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40.242"/>
    </inkml:context>
    <inkml:brush xml:id="br0">
      <inkml:brushProperty name="width" value="0.05" units="cm"/>
      <inkml:brushProperty name="height" value="0.05" units="cm"/>
    </inkml:brush>
  </inkml:definitions>
  <inkml:trace contextRef="#ctx0" brushRef="#br0">0 0 4217,'4'0'2953,"-1"6"-1897,0 0 48,4 3-720,0 3-384,-1 0-120,14 30-1744</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41.010"/>
    </inkml:context>
    <inkml:brush xml:id="br0">
      <inkml:brushProperty name="width" value="0.05" units="cm"/>
      <inkml:brushProperty name="height" value="0.05" units="cm"/>
    </inkml:brush>
  </inkml:definitions>
  <inkml:trace contextRef="#ctx0" brushRef="#br0">0 514 8498,'0'0'2056,"4"-5"2684,17-14-4353,-11 13-356,1 0 1,-1-1-1,-1 0 1,0-1-1,0 0 1,0-1 0,-1 0-1,0 0 1,8-13-1,1 1-114,23-28-800,-3-3 1,-2 0-1,46-96 1,-84 157 1161,1 1 1,-1-1 0,2 1 0,-1-1-1,1 1 1,1 0 0,1 11-1,5 90 130,-3-76-105,-1-14-171,-2 2-80,2-1 0,1 1 0,0 0 1,2-1-1,0 0 0,12 28 0,-17-49-95,0 0 1,1 0-1,-1 0 0,1 0 0,-1 0 0,1 0 1,0 0-1,-1-1 0,1 1 0,0 0 1,0 0-1,-1-1 0,1 1 0,0-1 1,0 1-1,0 0 0,0-1 0,0 0 1,0 1-1,0-1 0,0 0 0,0 1 0,0-1 1,0 0-1,0 0 0,0 0 0,0 0 1,2 0-1,0-1-36,0 1-1,0-1 1,-1 0 0,1-1-1,0 1 1,-1 0 0,1-1-1,-1 0 1,0 1 0,4-4-1,3-3-142,-1-1-1,0 0 0,0 0 0,8-14 0,-3-2-380,-1 0 0,-1 0 1,-1-1-1,-1 0 0,7-40 0,16-141-1188,-28 172 1726,-2 13 631,-4 23 1547,-5 38 145,2 11-1603,1-1 0,3 1 0,2 0 0,12 78 0,-12-121-746,0-1 0,1 0 0,0 0 0,0 0 0,0 0 0,1 0 0,3 5 0,-5-9-136,1 0 0,-1 0-1,1 0 1,-1 0 0,1-1-1,0 1 1,0-1 0,0 0-1,0 1 1,0-1 0,0 0 0,0 0-1,0 0 1,0 0 0,3 0-1,34 2-4434</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41.611"/>
    </inkml:context>
    <inkml:brush xml:id="br0">
      <inkml:brushProperty name="width" value="0.05" units="cm"/>
      <inkml:brushProperty name="height" value="0.05" units="cm"/>
    </inkml:brush>
  </inkml:definitions>
  <inkml:trace contextRef="#ctx0" brushRef="#br0">1 1 5361,'0'0'297,"0"1"0,0 0 1,0 0-1,1 0 0,-1-1 0,0 1 0,1 0 0,-1-1 0,0 1 0,1 0 1,-1-1-1,1 1 0,-1 0 0,1-1 0,-1 1 0,1-1 0,0 1 1,-1-1-1,1 1 0,0-1 0,-1 1 0,1-1 0,1 1 0,27 7 1972,27-5-1612,-39-5-550,25-4-72,1 3 0,-1 1 1,53 4-1,-94-2-82,0 0-1,0 0 1,1 1 0,-1-1-1,0 0 1,0 0 0,0 1-1,1-1 1,-1 1 0,0-1-1,0 1 1,0-1 0,0 1-1,0 0 1,0-1-1,2 3 1,-3-3 39,0 1 1,0-1-1,0 1 0,0-1 0,0 1 0,0-1 1,1 1-1,-1-1 0,-1 1 0,1-1 0,0 1 1,0 0-1,0-1 0,0 1 0,0-1 1,0 1-1,-1-1 0,1 1 0,0-1 0,0 1 1,-1-1-1,1 0 0,0 1 0,0-1 0,-1 1 1,0 0-1,-39 30 210,25-20-332,-119 110-4875,20-19-752</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42.481"/>
    </inkml:context>
    <inkml:brush xml:id="br0">
      <inkml:brushProperty name="width" value="0.05" units="cm"/>
      <inkml:brushProperty name="height" value="0.05" units="cm"/>
    </inkml:brush>
  </inkml:definitions>
  <inkml:trace contextRef="#ctx0" brushRef="#br0">10 1 7842,'0'6'2624,"0"0"-1504,0 9-103,0 3 247,0 9-784,-3 6-136,3 0-344,-3 3 0,-1 3-192,4-12-696,0 6-880,10 16-2169</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43.012"/>
    </inkml:context>
    <inkml:brush xml:id="br0">
      <inkml:brushProperty name="width" value="0.05" units="cm"/>
      <inkml:brushProperty name="height" value="0.05" units="cm"/>
    </inkml:brush>
  </inkml:definitions>
  <inkml:trace contextRef="#ctx0" brushRef="#br0">57 159 5769,'-5'14'6947,"8"18"-4876,-1-20-1255,-2 43 523,-1-42-1255,1 0 1,0 1-1,0-1 1,1 0-1,1 0 1,0 0-1,1 0 1,1-1-1,9 25 0,-12-35-95,0-1-1,0 1 0,0-1 1,0 0-1,0 1 0,0-1 0,0 0 1,0 0-1,1 1 0,-1-1 0,0 0 1,1 0-1,-1 0 0,1-1 1,0 1-1,-1 0 0,1-1 0,-1 1 1,1-1-1,0 1 0,-1-1 0,1 0 1,3 1-1,-2-2-32,0 1 0,0-1 1,0 0-1,0 0 0,0 0 0,0 0 0,0-1 0,-1 1 1,1-1-1,0 1 0,-1-1 0,4-3 0,3-3-176,0-1-1,-1 0 1,0 0 0,0-1-1,11-20 1,-12 18 186,-2 0 0,1-1 0,-1 0 0,-1 0 1,0-1-1,-1 1 0,-1-1 0,0 1 0,-1-1 1,0 0-1,-1-14 0,-1 20 129,0 0 1,0 0-1,0 0 0,-1 1 1,0-1-1,-1 0 1,0 1-1,0 0 1,-1-1-1,1 1 0,-2 0 1,1 1-1,-1-1 1,0 1-1,0 0 0,0 0 1,-1 1-1,0-1 1,-1 1-1,-9-6 0,6 5-59,0 1 0,0 0 0,0 1 0,-19-5 0,-11 6-1773,37 3 1264,0 0 0,1 1 0,-1 0 0,0-1 0,1 1 0,-1 0 0,1 1 0,-1-1 0,1 0 0,-1 1-1,1-1 1,-3 3 0,-20 25-7646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43.541"/>
    </inkml:context>
    <inkml:brush xml:id="br0">
      <inkml:brushProperty name="width" value="0.05" units="cm"/>
      <inkml:brushProperty name="height" value="0.05" units="cm"/>
    </inkml:brush>
  </inkml:definitions>
  <inkml:trace contextRef="#ctx0" brushRef="#br0">4 0 6185,'0'0'2921,"-3"0"-873,3 0-255,3 3-281,-3 0-472,0 6-464,3 3-95,1-3-409,-4 3 24,3-3-96,0 0-144,1 0-817,2-9-895,1 6-1801,10-18-2968</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43.877"/>
    </inkml:context>
    <inkml:brush xml:id="br0">
      <inkml:brushProperty name="width" value="0.05" units="cm"/>
      <inkml:brushProperty name="height" value="0.05" units="cm"/>
    </inkml:brush>
  </inkml:definitions>
  <inkml:trace contextRef="#ctx0" brushRef="#br0">1 1 7082,'0'0'2448,"0"6"-936,0 9-511,0-3-353,0 3-528,0 0-120,0-3-904,3 21-1961</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44.479"/>
    </inkml:context>
    <inkml:brush xml:id="br0">
      <inkml:brushProperty name="width" value="0.05" units="cm"/>
      <inkml:brushProperty name="height" value="0.05" units="cm"/>
    </inkml:brush>
  </inkml:definitions>
  <inkml:trace contextRef="#ctx0" brushRef="#br0">1 1 7970,'0'0'2323,"4"2"2883,15 13-3157,85 77 283,-76-70-2278,-1 2 1,31 33-1,-50-47-84,0 1 0,0-1 0,-1 2 1,0-1-1,-1 1 0,-1 0 0,0 0 0,0 0 0,5 26 0,-6-21-236,-1 1 1,-1-1-1,-1 1 0,0 0 0,-2-1 1,-3 27-1,1-28-436,0-1 0,-2 0 0,0 0 0,-1 0 0,-9 18 0,-53 85-5176</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46.008"/>
    </inkml:context>
    <inkml:brush xml:id="br0">
      <inkml:brushProperty name="width" value="0.05" units="cm"/>
      <inkml:brushProperty name="height" value="0.05" units="cm"/>
    </inkml:brush>
  </inkml:definitions>
  <inkml:trace contextRef="#ctx0" brushRef="#br0">0 0 3777,'0'0'5076,"0"0"-2641,0 0-586,7 5 2145,24 17-3263,83 14-24,6 1-1097,-65-18-26,-36-14 208,-1 1-1,0 1 0,22 12 0,-36-17 180,-4-2 28,-1 0 0,1 0 0,0 0 0,0 1 0,0-1 0,0 0 0,-1 0 0,1 0 0,0 0 0,0 0 0,0 1 0,0-1 0,0 0 0,0 0 0,0 0 0,-1 0 0,1 1 1,0-1-1,0 0 0,0 0 0,0 0 0,0 0 0,0 1 0,0-1 0,0 0 0,0 0 0,0 0 0,0 1 0,0-1 0,0 0 0,0 0 0,0 0 0,0 1 0,0-1 0,1 0 0,-1 0 1,0 0-1,0 0 0,0 1 0,0-1 0,0 0 0,0 0 0,0 0 0,1 0 0,-1 0 0,0 1 0,0-1 0,0 0 0,0 0 0,0 0 0,1 0 0,-1 0 0,0 0 0,-16 9 76,12-7-71,-20 12-359,1 0 0,1 2 0,-34 30 0,18-11-994,15-13-145,0 1 0,-30 39 0,-24 44-907</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53.560"/>
    </inkml:context>
    <inkml:brush xml:id="br0">
      <inkml:brushProperty name="width" value="0.05" units="cm"/>
      <inkml:brushProperty name="height" value="0.05" units="cm"/>
      <inkml:brushProperty name="color" value="#0000FF"/>
    </inkml:brush>
  </inkml:definitions>
  <inkml:trace contextRef="#ctx0" brushRef="#br0">1 6 7250,'0'-3'4585,"3"3"-2273,0 0-448,-3-3-775,3 3-417,0 0-272,7 0-304,6 0 176,12 3-224,4 0 112,12 0-104,1 3-112,-1-4-296,-5 1-760,-5 3-1529,17 0-3120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6:59:46.854"/>
    </inkml:context>
    <inkml:brush xml:id="br0">
      <inkml:brushProperty name="width" value="0.05" units="cm"/>
      <inkml:brushProperty name="height" value="0.05" units="cm"/>
    </inkml:brush>
  </inkml:definitions>
  <inkml:trace contextRef="#ctx0" brushRef="#br0">376 0 5793,'-2'11'6387,"-7"10"-3636,0 2-2009,0 8-550,-1 0 0,-2 0 0,-2-1 0,0 0 0,-2-2 0,-1 0 0,-1 0 0,-1-2 0,-2 0 0,-33 31 0,49-52-321,-1 0 0,0 0 0,-1-1 0,1 1-1,-1-2 1,0 1 0,0-1 0,-11 4 0,16-6 45,0-1 1,0 1-1,-1-1 0,1 0 1,0 1-1,-1-1 0,1 0 1,0 0-1,0-1 0,-1 1 1,1 0-1,0-1 0,0 0 1,-1 1-1,1-1 0,0 0 1,0 0-1,0 0 0,0 0 1,0 0-1,0-1 0,0 1 1,0-1-1,1 1 0,-1-1 1,1 0-1,-1 1 0,1-1 1,-1 0-1,1 0 0,-1-3 1,-2-3-72,1-1 1,0 0 0,1 0 0,0 0 0,0 0-1,1 0 1,0 0 0,0 0 0,1 0-1,1-1 1,0 1 0,0 0 0,0 0 0,1 0-1,5-14 1,-3 10 206,0 0 0,1 0 0,1 1 0,0 0 0,1 0 0,0 0 0,1 1 0,0 0 1,18-19-1,-25 29-7,0 1 1,-1-1 0,1 1 0,0-1-1,0 1 1,-1 0 0,1-1 0,0 1-1,0 0 1,0 0 0,0-1 0,-1 1-1,1 0 1,0 0 0,0 0 0,0 0 0,0 0-1,-1 0 1,1 0 0,0 1 0,0-1-1,0 0 1,-1 0 0,1 1 0,0-1-1,0 0 1,0 1 0,-1-1 0,1 1-1,0-1 1,0 2 0,22 21 989,-16-16-835,57 68 778,-35-40-998,50 49-1,-65-72-906,0-1 0,1 0-1,0-1 1,18 8-1,41 14-5397</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0.876"/>
    </inkml:context>
    <inkml:brush xml:id="br0">
      <inkml:brushProperty name="width" value="0.05" units="cm"/>
      <inkml:brushProperty name="height" value="0.05" units="cm"/>
    </inkml:brush>
  </inkml:definitions>
  <inkml:trace contextRef="#ctx0" brushRef="#br0">1 0 8122,'0'2'8183,"0"1"-4499,1 4-4633,0 3-5082,0 14-297</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1.426"/>
    </inkml:context>
    <inkml:brush xml:id="br0">
      <inkml:brushProperty name="width" value="0.05" units="cm"/>
      <inkml:brushProperty name="height" value="0.05" units="cm"/>
    </inkml:brush>
  </inkml:definitions>
  <inkml:trace contextRef="#ctx0" brushRef="#br0">0 4 6105,'0'0'3057,"0"0"-1065,4 0-383,-4-3-193,3 3-728,-3 0-176,3 0-376,-3 3-136,7-3 0,-7 3-24,4 0-352,2 3-1504,4 21-3097</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2.310"/>
    </inkml:context>
    <inkml:brush xml:id="br0">
      <inkml:brushProperty name="width" value="0.05" units="cm"/>
      <inkml:brushProperty name="height" value="0.05" units="cm"/>
    </inkml:brush>
  </inkml:definitions>
  <inkml:trace contextRef="#ctx0" brushRef="#br0">228 1 10530,'-7'17'5983,"-31"44"-5828,33-53-266,-9 13-346,0 0 0,-1-2-1,-22 23 1,65-62-3278,34-12 4286,-19 10 72,-42 21-596,0 0 0,0 1 1,-1-1-1,1 0 1,0 1-1,0-1 1,0 1-1,0-1 0,0 1 1,0 0-1,0-1 1,0 1-1,0 0 0,0-1 1,0 1-1,0 0 1,0 0-1,0 0 1,0 0-1,0 0 0,0 0 1,0 0-1,0 1 1,0-1-1,0 0 1,0 1-1,0-1 0,0 0 1,2 2-1,-3-1 39,0 1 1,1-1-1,-1 1 0,0 0 1,0-1-1,0 1 0,0 0 0,0-1 1,0 1-1,0 0 0,-1-1 0,1 1 1,0 0-1,-1-1 0,0 1 1,0 1-1,-36 71 1274,35-71-1362,-110 159-827,58-88-2392,30-43 93,-5-1-2623</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2.633"/>
    </inkml:context>
    <inkml:brush xml:id="br0">
      <inkml:brushProperty name="width" value="0.05" units="cm"/>
      <inkml:brushProperty name="height" value="0.05" units="cm"/>
    </inkml:brush>
  </inkml:definitions>
  <inkml:trace contextRef="#ctx0" brushRef="#br0">0 0 5433,'0'0'4145,"3"0"-2553,-3 3 281,7 0-601,0 3-240,-1 0-440,-2 3-488,3-3 273,-4-3-369,4 1-8,-1 2-553,4-3-2015,34 0-2009</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3.113"/>
    </inkml:context>
    <inkml:brush xml:id="br0">
      <inkml:brushProperty name="width" value="0.05" units="cm"/>
      <inkml:brushProperty name="height" value="0.05" units="cm"/>
    </inkml:brush>
  </inkml:definitions>
  <inkml:trace contextRef="#ctx0" brushRef="#br0">148 0 1848,'0'0'5727,"-1"6"1170,-2 22-5364,-4-15-1255,0 0 0,-1 0 0,-1-1 0,-15 19 0,9-12-324,-9 9-447,-14 23-2633,55-65 238,27-9 3503,-32 18-748,3-3 194,-2 1 189,0 1 1,0 1-1,0-1 1,23-4-1,-35 10-216,0 0-1,1 0 1,-1-1-1,1 1 1,-1 0-1,1 1 1,-1-1-1,1 0 1,-1 0-1,1 1 1,-1-1-1,1 1 1,-1-1-1,0 1 1,1-1-1,-1 1 1,0 0-1,1 0 1,-1 0 0,0-1-1,0 1 1,0 0-1,0 1 1,0-1-1,0 0 1,0 0-1,0 0 1,0 1-1,-1-1 1,1 0-1,0 1 1,-1-1-1,1 0 1,-1 1-1,0-1 1,1 1-1,-1-1 1,0 1-1,0-1 1,0 1-1,0-1 1,0 3-1,0 2 54,0 1-1,0-1 1,-1 0 0,0 1-1,0-1 1,0 0 0,-1 1-1,-3 8 1,-10 12-559,-2-1 0,0 0-1,-1-2 1,-2 0 0,-23 23 0,22-24-1127,-45 48-2178</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3.448"/>
    </inkml:context>
    <inkml:brush xml:id="br0">
      <inkml:brushProperty name="width" value="0.05" units="cm"/>
      <inkml:brushProperty name="height" value="0.05" units="cm"/>
    </inkml:brush>
  </inkml:definitions>
  <inkml:trace contextRef="#ctx0" brushRef="#br0">1 0 1080,'0'3'5737,"0"-3"-3920,0 3-9,3 0-255,-3 0-297,7 9-400,-4-3-136,4 0-480,-1 3 56,4-3-296,-3 0-272,10 0-1544,20 3-2033</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3.962"/>
    </inkml:context>
    <inkml:brush xml:id="br0">
      <inkml:brushProperty name="width" value="0.05" units="cm"/>
      <inkml:brushProperty name="height" value="0.05" units="cm"/>
    </inkml:brush>
  </inkml:definitions>
  <inkml:trace contextRef="#ctx0" brushRef="#br0">28 1 840,'0'0'7070,"1"4"-465,1 23-4712,-1-11-1746,-2 0 0,0 0 0,-1 0 1,-1 0-1,0 0 0,-1 0 1,0-1-1,-9 19 0,17-38-754,0 1 0,1-1 0,0 1 0,0 0 0,0 1 0,0-1 0,0 1 0,10-3 0,63-21 1257,-66 22-953,23-8 304,-22 7 48,-1 0-1,1 0 1,0 2 0,0-1-1,0 2 1,1 0-1,-1 0 1,1 2 0,23 0-1,-36 1 1,1 0 0,-1-1 0,0 1 0,0 0-1,0 0 1,0 0 0,0 0 0,-1 0 0,1 0 0,0 0 0,0 0 0,-1 0-1,1 0 1,0 0 0,-1 0 0,1 1 0,-1-1 0,0 0 0,1 0 0,-1 1-1,0-1 1,0 0 0,0 3 0,3 38 508,-3-30-364,-16 421 639,7-317-1945,9-114 774,0 0 0,0 0 0,0 0 1,0 0-1,0 0 0,-1 0 0,1 0 0,-1 0 0,1-1 1,-1 1-1,0 0 0,0 0 0,1-1 0,-1 1 1,-1 0-1,-1 2 0,-9-11-3326</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4.301"/>
    </inkml:context>
    <inkml:brush xml:id="br0">
      <inkml:brushProperty name="width" value="0.05" units="cm"/>
      <inkml:brushProperty name="height" value="0.05" units="cm"/>
    </inkml:brush>
  </inkml:definitions>
  <inkml:trace contextRef="#ctx0" brushRef="#br0">1 1 6833,'0'3'2569,"0"0"-1169,0 9-63,3 6-281,1 3-216,2 3-336,-2 6-376,-1-3 40,0 0-168,-3-9-48,4 0-824,-4-3-488,0-9-777,3 3-2256</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4.645"/>
    </inkml:context>
    <inkml:brush xml:id="br0">
      <inkml:brushProperty name="width" value="0.05" units="cm"/>
      <inkml:brushProperty name="height" value="0.05" units="cm"/>
    </inkml:brush>
  </inkml:definitions>
  <inkml:trace contextRef="#ctx0" brushRef="#br0">22 19 3777,'6'1'5599,"22"6"-3299,-20-6-2155,0-1 0,0-1 0,0 1 0,0-1 0,0-1 0,8-2 0,32-3-228,-42 11-1093,-12 5 645,-18 10 374,21-17 133,-137 105 445,254-170 114,-53 31-3061,49-26-2759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9:53.899"/>
    </inkml:context>
    <inkml:brush xml:id="br0">
      <inkml:brushProperty name="width" value="0.05" units="cm"/>
      <inkml:brushProperty name="height" value="0.05" units="cm"/>
      <inkml:brushProperty name="color" value="#0000FF"/>
    </inkml:brush>
  </inkml:definitions>
  <inkml:trace contextRef="#ctx0" brushRef="#br0">1 3 7506,'0'0'3848,"0"-3"-2199,0 3 87,3 0-584,0 0-383,0 0-345,7 3-352,6 3 120,9 2-144,10-2-48,9 6-232,4-10-905,6 1-2479,54-3-3186</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5.026"/>
    </inkml:context>
    <inkml:brush xml:id="br0">
      <inkml:brushProperty name="width" value="0.05" units="cm"/>
      <inkml:brushProperty name="height" value="0.05" units="cm"/>
    </inkml:brush>
  </inkml:definitions>
  <inkml:trace contextRef="#ctx0" brushRef="#br0">1 0 7978,'0'0'2764,"0"0"-449,0 4 1137,1 13-3037,23 89 106,-8-40-1085,-3 0 0,-3 1 0,2 69 0,-12-132 256,0-3 88,0 1 0,0-1 0,1 1-1,-2 0 1,1-1 0,0 1 0,0-1 0,0 1 0,-1-1 0,1 1 0,-1-1-1,1 1 1,-1-1 0,0 1 0,1-1 0,-1 1 0,0-1 0,0 0 0,0 0-1,0 1 1,0-1 0,-2 1 0,-26 15-4845</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5.400"/>
    </inkml:context>
    <inkml:brush xml:id="br0">
      <inkml:brushProperty name="width" value="0.05" units="cm"/>
      <inkml:brushProperty name="height" value="0.05" units="cm"/>
    </inkml:brush>
  </inkml:definitions>
  <inkml:trace contextRef="#ctx0" brushRef="#br0">0 1 5753,'0'3'4033,"4"-3"-2353,-4 12 169,3 0-297,1 3-896,-1 9-208,4-6-440,-4 0-8,-3-6-616,3 0-1240,-3 12-1097</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5.728"/>
    </inkml:context>
    <inkml:brush xml:id="br0">
      <inkml:brushProperty name="width" value="0.05" units="cm"/>
      <inkml:brushProperty name="height" value="0.05" units="cm"/>
    </inkml:brush>
  </inkml:definitions>
  <inkml:trace contextRef="#ctx0" brushRef="#br0">0 1 7266,'7'12'2680,"6"-3"-968,1 12-447,-1 3-657,-3-3-608,0-3-272,4-3-1305,-4 15-2479</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6.296"/>
    </inkml:context>
    <inkml:brush xml:id="br0">
      <inkml:brushProperty name="width" value="0.05" units="cm"/>
      <inkml:brushProperty name="height" value="0.05" units="cm"/>
    </inkml:brush>
  </inkml:definitions>
  <inkml:trace contextRef="#ctx0" brushRef="#br0">1 7 6121,'0'0'5938,"0"0"-3418,3 0-711,0-3-833,-3 3-416,0-3-560,0 3 0,0 0 0,4 0-456,-1 3-1217,0 0-711,-3 18-2489</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6.610"/>
    </inkml:context>
    <inkml:brush xml:id="br0">
      <inkml:brushProperty name="width" value="0.05" units="cm"/>
      <inkml:brushProperty name="height" value="0.05" units="cm"/>
    </inkml:brush>
  </inkml:definitions>
  <inkml:trace contextRef="#ctx0" brushRef="#br0">0 0 5337,'4'3'4073,"-1"-3"-2569,0 3 641,4 0-905,-4 0-296,4-3-104,0 6-511,-1-3-329,8-3-593,-8 6-1575,8 6-3089</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7.294"/>
    </inkml:context>
    <inkml:brush xml:id="br0">
      <inkml:brushProperty name="width" value="0.05" units="cm"/>
      <inkml:brushProperty name="height" value="0.05" units="cm"/>
    </inkml:brush>
  </inkml:definitions>
  <inkml:trace contextRef="#ctx0" brushRef="#br0">0 94 1952,'0'0'5786,"3"0"-3818,1 0 49,3 0-321,3 0-400,13 0-496,0-3-248,7 0-248,7-3 105,3-3-401,-3-9-8,3 3-112,-3 3-593,-4-3-1375,24 3-2609</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7.630"/>
    </inkml:context>
    <inkml:brush xml:id="br0">
      <inkml:brushProperty name="width" value="0.05" units="cm"/>
      <inkml:brushProperty name="height" value="0.05" units="cm"/>
    </inkml:brush>
  </inkml:definitions>
  <inkml:trace contextRef="#ctx0" brushRef="#br0">0 1 4969,'4'0'5409,"-1"0"-3968,7 6-97,7 0 240,-4 6-208,4 3-871,3 0-193,0 6-264,-10-6-8,3 6-40,-6-12-312,0 9-1001,-7-9-1383,-7 15-2561</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7.964"/>
    </inkml:context>
    <inkml:brush xml:id="br0">
      <inkml:brushProperty name="width" value="0.05" units="cm"/>
      <inkml:brushProperty name="height" value="0.05" units="cm"/>
    </inkml:brush>
  </inkml:definitions>
  <inkml:trace contextRef="#ctx0" brushRef="#br0">1 78 1208,'4'-1'10743,"19"-7"-8332,98-15-139,-70 9-2056,1 3 0,99-9 0,-118 24-266,-32-4 40,-1 0 1,1 1 0,0-1 0,-1 0-1,1 1 1,0-1 0,-1 1 0,1-1-1,-1 1 1,1-1 0,-1 1 0,1 0-1,-1-1 1,1 1 0,-1 0 0,1-1-1,-1 1 1,0 0 0,0-1 0,1 1-1,-1 0 1,0 0 0,0 0-1,0 3-104,-1-1 0,1 0 0,-1 1 0,0-1 0,-1 0 0,1 0 0,0 0 0,-1 0 0,0 0 0,1 0 0,-1 0 0,0-1 0,-1 1 0,-2 2 0,-33 29-2364,-56 34-1925</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8.379"/>
    </inkml:context>
    <inkml:brush xml:id="br0">
      <inkml:brushProperty name="width" value="0.05" units="cm"/>
      <inkml:brushProperty name="height" value="0.05" units="cm"/>
    </inkml:brush>
  </inkml:definitions>
  <inkml:trace contextRef="#ctx0" brushRef="#br0">0 73 128,'0'0'7298,"4"0"-5186,-1 0-600,0 0-487,4 3-65,0-3-720,6 6 40,4-6-272,3-6-16,3-3-208,7 3-264,-3-15-568,3 9-1073,14-16-3736</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8.712"/>
    </inkml:context>
    <inkml:brush xml:id="br0">
      <inkml:brushProperty name="width" value="0.05" units="cm"/>
      <inkml:brushProperty name="height" value="0.05" units="cm"/>
    </inkml:brush>
  </inkml:definitions>
  <inkml:trace contextRef="#ctx0" brushRef="#br0">0 121 6009,'7'0'1801,"-1"0"-41,4 3-800,7-3-104,-7 3-423,0-3-97,7-3-264,6 0 80,1-12-152,-1-3-336,7-3-769,40-45-2479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19.465"/>
    </inkml:context>
    <inkml:brush xml:id="br0">
      <inkml:brushProperty name="width" value="0.05" units="cm"/>
      <inkml:brushProperty name="height" value="0.05" units="cm"/>
      <inkml:brushProperty name="color" value="#0000FF"/>
    </inkml:brush>
  </inkml:definitions>
  <inkml:trace contextRef="#ctx0" brushRef="#br0">17 36 6465,'-2'-10'9568,"0"10"-5688,10-4-3079,-6 4-814,-1-1 0,1 0 0,0 1 0,-1 0 0,1-1 0,0 1 0,-1 0 0,1 0 0,0 0 0,-1 0 0,1 0 0,0 1 0,-1-1 0,3 1 0,-3-1 6,-1 0 0,0 0 0,1 0 0,-1 0 0,0 0 0,1 0 0,-1 0 0,1 0 0,-1 0 0,0 0 0,1 0 0,-1 0 0,1 0 0,-1 0 0,0 0 0,1 0 0,-1 0 0,0 1 0,1-1 0,-1 0 0,0 0 0,1 0 0,-1 1 0,0-1 0,1 0 0,-1 1 0,0-1 0,0 0 0,1 0 0,-1 1 0,0-1 0,0 0 0,0 1 0,1-1 0,-1 1 0,0-1 0,0 0 0,0 1 0,0-1 0,0 0 0,0 1 0,0-1 0,0 1 0,0-1 0,0 0 0,0 1 0,0-1 0,0 1 0,0-1 0,0 0 0,0 1 0,0-1 0,-1 0 0,1 1 0,0-1 0,0 0 0,0 1 0,-1-1 0,-28 16-254,28-15 260,1-1-1,0 0 0,-1 0 1,1 1-1,-1-1 1,1 0-1,0 0 1,-1 0-1,1 0 1,-1 1-1,1-1 0,-1 0 1,1 0-1,0 0 1,-1 0-1,1 0 1,-1 0-1,1 0 0,-1 0 1,1 0-1,0-1 1,-1 1-1,1 0 1,-1 0-1,1 0 1,0 0-1,-1 0 0,1-1 1,-1 1-1,1 0 1,0 0-1,-1-1 1,1 1-1,0 0 1,0-1-1,-1 1 0,1 0 1,0-1-1,0 1 1,-1 0-1,1-1 1,0 1-1,0-1 1,0 1-1,0 0 0,-1-1 1,1 1-1,0-1 1,0 1-1,0-1 1,0 1-1,0 0 1,0-1-1,0 1 0,0-1 1,0 1-1,1-1 1,-1 1-1,0 0 1,0-1-1,0 1 0,1-1 1,-1-9-341,0 10 335,0 0 0,0-1 0,-1 1 1,1 0-1,0 0 0,0-1 0,0 1 0,0 0 0,0-1 1,0 1-1,0 0 0,0-1 0,0 1 0,0 0 0,0 0 1,0-1-1,0 1 0,0 0 0,0-1 0,1 1 0,-1 0 1,0 0-1,0-1 0,0 1 0,0 0 0,1 0 1,-1-1-1,0 1 0,0 0 0,0 0 0,1-1 0,-1 1 1,0 0-1,0 0 0,1 0 0,-1 0 0,0-1 0,0 1 1,1 0-1,-1 0 0,0 0 0,1 0 0,-1 0 0,0 0 1,1 0-1,-1 0-13,2 4-301,-2-4 331,0 0 1,-1 1-1,1-1 1,0 0-1,-1 0 1,1 0-1,-1 1 0,1-1 1,0 0-1,-1 0 1,1 0-1,-1 0 1,1 0-1,-1 0 0,1 0 1,0 0-1,-1 0 1,1 0-1,-1 0 1,1 0-1,-1 0 0,1 0 1,0 0-1,-1 0 1,1-1-1,-1 1 1,1 0-1,0 0 0,-1 0 1,1-1-1,0 1 1,-1 0-1,1-1 1,0 1-1,-1-1 0,0 1-9,1-1 0,-1 1 0,1 0 0,0-1 1,-1 1-1,1-1 0,0 1 0,-1 0 0,1-1 0,0 1 0,-1-1 0,1 1 0,0-1 0,0 0 0,0 1 0,-1-1 0,1 1 0,0-1 0,0 1 0,0-1 0,0 1 0,0-1 0,0 0 0,0 1 0,0-1 0,1 0 0,-1 1-161,0-1-1,0 1 1,0 0 0,0-1 0,1 1-1,-1 0 1,0 0 0,0-1-1,0 1 1,1 0 0,-1 0-1,0-1 1,0 1 0,1 0 0,-1 0-1,0 0 1,1-1 0,-1 1-1,0 0 1,0 0 0,1 0 0,-1 0-1,0 0 1,1 0 0,-1 0-1,0 0 1,1 0 0,-1 0 0,0 0-1,1 0 1,-1 0 0,0 0-1,1 0 1,0 0 0,10 3-6085</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9.077"/>
    </inkml:context>
    <inkml:brush xml:id="br0">
      <inkml:brushProperty name="width" value="0.05" units="cm"/>
      <inkml:brushProperty name="height" value="0.05" units="cm"/>
    </inkml:brush>
  </inkml:definitions>
  <inkml:trace contextRef="#ctx0" brushRef="#br0">128 0 8498,'6'7'6555,"9"10"-5159,-6-5-1286,-1 1 1,0 1-1,0-1 0,-2 1 1,0 0-1,0 1 0,-2-1 1,1 1-1,-2 0 1,0 0-1,-1 0 0,0 1 1,-2-1-1,1 0 0,-4 24 1,2-26-394,-1-1-1,0 0 1,-1 1-1,0-1 1,-1 0 0,-1 0-1,0-1 1,0 1 0,-1-1-1,0 0 1,-1-1 0,-1 1-1,1-1 1,-2-1 0,1 0-1,-1 0 1,-1 0 0,1-1-1,-13 8 1,20-15 188,0 0 1,1 1-1,-1-1 0,0 0 0,0 0 1,0 0-1,0 0 0,0 0 0,0-1 1,0 1-1,0 0 0,0-1 0,0 0 1,0 1-1,0-1 0,0 0 1,-1 0-1,1 0 0,0-1 0,0 1 1,0 0-1,0-1 0,0 1 0,0-1 1,0 0-1,0 0 0,0 1 0,0-1 1,0-1-1,0 1 0,1 0 1,-1 0-1,0-1 0,1 1 0,-1-1 1,1 1-1,-1-1 0,1 0 0,0 1 1,0-1-1,0 0 0,0 0 0,0 0 1,0 0-1,0 0 0,1 0 1,-1 0-1,1 0 0,-1-3 0,0 2 170,1 0 0,-1 1 0,1-1 0,-1 0-1,1 0 1,0 0 0,0 0 0,1 0 0,-1 0 0,1 0-1,-1 0 1,1 0 0,0 0 0,0 0 0,0 0 0,0 1-1,1-1 1,-1 0 0,1 1 0,0-1 0,-1 1 0,1 0-1,0-1 1,1 1 0,-1 0 0,0 0 0,0 0 0,1 1-1,-1-1 1,1 1 0,0-1 0,-1 1 0,6-2 0,0 2 142,-1 0 0,1 1 0,0 0 1,0 0-1,-1 1 0,1-1 0,0 2 0,0-1 1,-1 1-1,1 0 0,-1 1 0,11 5 1,7 5 217,0 1 0,26 20 0,8 5-1823,-31-30-1420,21-3-3688</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9.428"/>
    </inkml:context>
    <inkml:brush xml:id="br0">
      <inkml:brushProperty name="width" value="0.05" units="cm"/>
      <inkml:brushProperty name="height" value="0.05" units="cm"/>
    </inkml:brush>
  </inkml:definitions>
  <inkml:trace contextRef="#ctx0" brushRef="#br0">18 1 5137,'-1'4'9154,"2"20"-7618,17 61-179,18 101-447,-31-151-1252,-2 1 1,-1-1-1,-3 45 1,1-78 146,0 0 0,-1 0 1,1 0-1,0 0 0,-1 0 0,1 0 1,-1 0-1,0 0 0,1 0 1,-1-1-1,-2 4 0,2-4-10,0 0-1,0-1 0,0 1 0,0-1 0,0 1 0,0-1 1,0 1-1,0-1 0,0 0 0,0 1 0,0-1 1,0 0-1,0 0 0,-1 0 0,1 0 0,0 0 0,0 0 1,0 0-1,0 0 0,0-1 0,0 1 0,0 0 1,-1-1-1,0 0 0,-42-14-5295</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09.767"/>
    </inkml:context>
    <inkml:brush xml:id="br0">
      <inkml:brushProperty name="width" value="0.05" units="cm"/>
      <inkml:brushProperty name="height" value="0.05" units="cm"/>
    </inkml:brush>
  </inkml:definitions>
  <inkml:trace contextRef="#ctx0" brushRef="#br0">0 1 4577,'0'3'5033,"0"-3"-2792,0 3-137,0 3-392,3 6-831,1 3-113,-1 6-624,0 0 112,-3 3-256,0 0 0,-3-6-528,0 0-689,3-9-1215,-7 3-2097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0.092"/>
    </inkml:context>
    <inkml:brush xml:id="br0">
      <inkml:brushProperty name="width" value="0.05" units="cm"/>
      <inkml:brushProperty name="height" value="0.05" units="cm"/>
    </inkml:brush>
  </inkml:definitions>
  <inkml:trace contextRef="#ctx0" brushRef="#br0">0 0 6441,'0'3'4057,"4"3"-1856,-4 6 279,3-3-631,4 9-873,-4 4-328,4 2-568,-4-3-80,7 3-440,0-3-784,3 0-1769,31 39-5089</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0.778"/>
    </inkml:context>
    <inkml:brush xml:id="br0">
      <inkml:brushProperty name="width" value="0.05" units="cm"/>
      <inkml:brushProperty name="height" value="0.05" units="cm"/>
    </inkml:brush>
  </inkml:definitions>
  <inkml:trace contextRef="#ctx0" brushRef="#br0">0 1 168,'3'0'9242,"-3"0"-6521,0 0-617,0 0-536,0 0-799,7 6-193,-7-6-560,0 0-16,3 6-560,1-6-729,2 6-1263,8 15-2801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1.114"/>
    </inkml:context>
    <inkml:brush xml:id="br0">
      <inkml:brushProperty name="width" value="0.05" units="cm"/>
      <inkml:brushProperty name="height" value="0.05" units="cm"/>
    </inkml:brush>
  </inkml:definitions>
  <inkml:trace contextRef="#ctx0" brushRef="#br0">0 10 2184,'0'0'6354,"0"0"-4514,4 0-439,-4-6-425,3 6-712,0-3-264,1 3-616,-1 0-801,0 15-3192</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1.865"/>
    </inkml:context>
    <inkml:brush xml:id="br0">
      <inkml:brushProperty name="width" value="0.05" units="cm"/>
      <inkml:brushProperty name="height" value="0.05" units="cm"/>
    </inkml:brush>
  </inkml:definitions>
  <inkml:trace contextRef="#ctx0" brushRef="#br0">57 110 4777,'8'-4'10932,"11"-5"-7833,30-10-3478,-33 14 397,-1-1 0,0 0 0,23-14 0,-29 15-97,-1 0 1,1 0-1,0 1 1,0 0-1,0 0 1,1 1-1,-1 0 0,1 1 1,0 0-1,-1 1 1,1 0-1,15 0 1,-24 1 45,0 0 1,0 0-1,-1 1 1,1-1-1,0 0 1,0 0-1,0 1 1,-1-1-1,1 0 1,0 1-1,-1-1 1,1 1-1,0-1 1,-1 1-1,1-1 1,-1 1-1,1 0 1,0-1-1,-1 1 1,0 0-1,1-1 1,-1 1-1,1 0 1,-1 0-1,0-1 1,1 1-1,-1 0 1,0 0-1,0 1 1,-4 30-166,-22 29 280,-34 41-52,-56 114-200,57-68-214,2-6-1902,13-51-4178,40-84 1990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2.217"/>
    </inkml:context>
    <inkml:brush xml:id="br0">
      <inkml:brushProperty name="width" value="0.05" units="cm"/>
      <inkml:brushProperty name="height" value="0.05" units="cm"/>
    </inkml:brush>
  </inkml:definitions>
  <inkml:trace contextRef="#ctx0" brushRef="#br0">1 0 5001,'3'14'7028,"13"22"-4137,-15-33-2274,38 95 2059,5 54-2969,-43-148-434,0 0 1,-1 0 0,1 0-1,-1 0 1,1 1 0,-1-1-1,0 0 1,-2 7-1,-3 9-4590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2.551"/>
    </inkml:context>
    <inkml:brush xml:id="br0">
      <inkml:brushProperty name="width" value="0.05" units="cm"/>
      <inkml:brushProperty name="height" value="0.05" units="cm"/>
    </inkml:brush>
  </inkml:definitions>
  <inkml:trace contextRef="#ctx0" brushRef="#br0">0 0 7730,'4'0'2328,"-1"6"-543,0-6-89,7 3 128,4 3-759,-4 6-41,6-6-496,1 0-192,3 0-328,4-3-8,-1 0-280,7-9-912,4 0-1313,56-12-4905</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3"/>
    </inkml:context>
    <inkml:brush xml:id="br0">
      <inkml:brushProperty name="width" value="0.05" units="cm"/>
      <inkml:brushProperty name="height" value="0.05" units="cm"/>
    </inkml:brush>
  </inkml:definitions>
  <inkml:trace contextRef="#ctx0" brushRef="#br0">107 1 8810,'0'1'4423,"-2"11"-3029,-3 11-867,0-1-1,-2 0 1,0-1-1,-17 32 1,8-16-626,16-36 14,0-1 1,-1 0-1,1 1 1,0-1-1,0 0 1,0 1-1,0-1 1,-1 1-1,1-1 1,0 0-1,0 1 0,0-1 1,0 1-1,0-1 1,0 0-1,0 1 1,0-1-1,0 1 1,0-1-1,0 0 1,0 1-1,0-1 0,0 1 1,1-1-1,-1 0 1,0 1-1,0-1 1,0 0-1,1 1 1,-1-1-1,0 1 0,14-2-1624,29-19 235,-27 11 1147,8-2 150,-21 9 262,0 0 0,0 0 0,0 0 0,1 1 0,-1-1 0,1 1 0,-1 0 0,1 0 0,0 0 0,-1 0 0,1 1 0,0-1 0,-1 1 0,1 0 0,6 1 0,-10-1-43,-1 0 0,1 0 1,-1 0-1,1 0 0,0 0 0,-1 1 1,1-1-1,0 0 0,-1 0 0,1 0 0,0 1 1,-1-1-1,1 0 0,0 0 0,-1 1 1,1-1-1,0 0 0,0 1 0,0-1 1,-1 0-1,1 1 0,0-1 0,0 0 1,0 1-1,0-1 0,-1 0 0,1 1 0,0-1 1,0 1-1,0-1 0,0 0 0,0 1 1,0-1-1,0 1 0,0-1 0,0 0 1,0 1-1,0-1 0,1 0 0,-1 1 0,0 22 690,0-21-505,0 12-148,-2 0 0,0 1-1,0-1 1,-1 0 0,-1 0 0,-1-1 0,0 1 0,0-1 0,-13 21 0,9-18-715,-1-2 1,0 0-1,-1 0 1,-24 23-1,-36 24-2199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3.082"/>
    </inkml:context>
    <inkml:brush xml:id="br0">
      <inkml:brushProperty name="width" value="0.05" units="cm"/>
      <inkml:brushProperty name="height" value="0.05" units="cm"/>
      <inkml:brushProperty name="color" value="#0000FF"/>
    </inkml:brush>
  </inkml:definitions>
  <inkml:trace contextRef="#ctx0" brushRef="#br0">52 1 2256,'-1'4'12757,"0"6"-6945,-9 65-5487,-5 3-225,-8 126 0,21-160-1916,3-1 0,8 61 0,-3-83-1058,10 2-1608</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3.328"/>
    </inkml:context>
    <inkml:brush xml:id="br0">
      <inkml:brushProperty name="width" value="0.05" units="cm"/>
      <inkml:brushProperty name="height" value="0.05" units="cm"/>
    </inkml:brush>
  </inkml:definitions>
  <inkml:trace contextRef="#ctx0" brushRef="#br0">1 1 3809,'3'6'4889,"4"0"-2729,-1-3 505,8 3-1153,-8 3-760,8 0-656,-8-3-96,4-3-584,0-3-1096,34-21-1169</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3.784"/>
    </inkml:context>
    <inkml:brush xml:id="br0">
      <inkml:brushProperty name="width" value="0.05" units="cm"/>
      <inkml:brushProperty name="height" value="0.05" units="cm"/>
    </inkml:brush>
  </inkml:definitions>
  <inkml:trace contextRef="#ctx0" brushRef="#br0">118 1 2529,'-2'34'8456,"-3"1"-4539,2-23-3951,0 1 1,0-1-1,-1 0 0,-1 0 0,0 0 1,-1 0-1,0-1 0,0 0 1,-2 0-1,-12 14 0,9-15-3037,18-20 1028,23-22 984,-10 22 1680,-5 1-292,0 1 0,1 1 0,23-8 0,-35 14-309,-1 0 0,0 0 0,0 0 0,1 1 0,-1-1 0,0 1 0,0 0 0,1 0 0,-1 0 0,0 0 0,1 1 0,-1-1 0,0 1 0,0 0 0,1 0 0,-1 0 0,0 0 0,0 1 0,0-1 0,0 1 0,-1 0 1,1 0-1,0 0 0,2 2 0,-3-1 39,0 1-1,-1-1 1,1 0 0,-1 1 0,0-1 0,0 1 0,0-1 0,0 1 0,-1 0 0,1-1-1,-1 1 1,0 0 0,0-1 0,0 1 0,-1 0 0,1-1 0,-2 5 0,0 3 107,-1 0 1,1-1-1,-2 1 1,-6 15-1,9-24-166,-17 36-289,-2-1-1,-1-1 0,-1 0 0,-2-2 0,-37 40 0,-14 1-2905</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4.112"/>
    </inkml:context>
    <inkml:brush xml:id="br0">
      <inkml:brushProperty name="width" value="0.05" units="cm"/>
      <inkml:brushProperty name="height" value="0.05" units="cm"/>
    </inkml:brush>
  </inkml:definitions>
  <inkml:trace contextRef="#ctx0" brushRef="#br0">0 1 2929,'10'3'4497,"-3"0"-2337,3 12-304,3-3-471,-3 0-785,0 3-600,4-12-256,-7 0-1377,13-9-2367</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4.578"/>
    </inkml:context>
    <inkml:brush xml:id="br0">
      <inkml:brushProperty name="width" value="0.05" units="cm"/>
      <inkml:brushProperty name="height" value="0.05" units="cm"/>
    </inkml:brush>
  </inkml:definitions>
  <inkml:trace contextRef="#ctx0" brushRef="#br0">31 0 9282,'13'22'6367,"-7"9"-4183,-6 31-2151,0-53 358,-4 31-356,-2 1 0,-2-1-1,-16 49 1,20-75-171,1 4-1251,10-28-1099,4-7 1859,3 2 538,0 0 0,1 1-1,0 0 1,1 1 0,1 1-1,0 0 1,1 1-1,0 1 1,1 1 0,0 1-1,21-7 1,-38 14 103,0 1-1,0-1 1,0 1 0,0-1-1,-1 1 1,1 0 0,0 0-1,0 0 1,0 0 0,0 0-1,0 0 1,0 0 0,0 1-1,0-1 1,0 1 0,0-1-1,0 1 1,-1 0 0,1-1-1,2 3 1,0-1 32,-1 1 1,0 0-1,0 0 1,0 0-1,-1 0 1,1 0-1,-1 0 0,0 1 1,3 4-1,2 7 89,-1 0-1,-1 0 0,0 0 1,3 19-1,4 25 189,-3 1-1,-3-1 1,-2 1 0,-3 0 0,-9 89-1,7-145-419,-9 34-1467,10-37 1344,-1 0 0,0 0-1,0 0 1,0 1 0,0-1-1,0 0 1,0 0 0,0-1-1,0 1 1,0 0 0,0 0-1,0 0 1,-1-1-1,1 1 1,0-1 0,-1 1-1,1-1 1,0 1 0,-1-1-1,1 0 1,0 1 0,-1-1-1,1 0 1,-1 0-1,1 0 1,0 0 0,-3-1-1,-37-4-4730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4.932"/>
    </inkml:context>
    <inkml:brush xml:id="br0">
      <inkml:brushProperty name="width" value="0.05" units="cm"/>
      <inkml:brushProperty name="height" value="0.05" units="cm"/>
    </inkml:brush>
  </inkml:definitions>
  <inkml:trace contextRef="#ctx0" brushRef="#br0">0 0 320,'0'0'8378,"0"6"-6162,4 3 113,-1 9-417,4 4-639,-1 5-865,8 0-104,-8 0-296,-2-9-16,-1-3 8,0-3-248,-3-12-521,0 3-687,0-6-464,0-3-937,-13-45-3768</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5.262"/>
    </inkml:context>
    <inkml:brush xml:id="br0">
      <inkml:brushProperty name="width" value="0.05" units="cm"/>
      <inkml:brushProperty name="height" value="0.05" units="cm"/>
    </inkml:brush>
  </inkml:definitions>
  <inkml:trace contextRef="#ctx0" brushRef="#br0">71 0 5193,'46'7'6780,"-38"-5"-6585,-1 1 0,0-1 0,0 1 0,-1 0-1,1 1 1,-1 0 0,12 8 0,-17-10-175,0-1 1,0 0-1,0 1 0,0-1 0,-1 0 0,1 1 0,0-1 1,-1 1-1,1-1 0,-1 1 0,0-1 0,1 1 1,-1 0-1,0-1 0,0 1 0,0-1 0,0 1 0,0 0 1,-1-1-1,1 1 0,0-1 0,-1 1 0,1-1 1,-1 1-1,1-1 0,-1 1 0,0-1 0,0 0 0,1 1 1,-1-1-1,0 0 0,0 1 0,0-1 0,-1 0 0,1 0 1,-1 1-1,-4 4-6,0 0 0,-1 0 0,1 0 0,-1-1 0,-12 7 0,12-9-403,1 0 0,-1 0 0,0-1 0,0 0 0,0 0-1,0 0 1,0-1 0,0 0 0,0-1 0,-1 0 0,1 0 0,-9-1 0,-9-4-3683</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5.600"/>
    </inkml:context>
    <inkml:brush xml:id="br0">
      <inkml:brushProperty name="width" value="0.05" units="cm"/>
      <inkml:brushProperty name="height" value="0.05" units="cm"/>
    </inkml:brush>
  </inkml:definitions>
  <inkml:trace contextRef="#ctx0" brushRef="#br0">14 0 8698,'0'0'2730,"2"3"936,6 18-2139,3 31-814,-2 0 0,4 74 1,-9 108-1566,-4-203 648,0-23-174,-1 25-906,1-32 1163,0-1-1,0 1 1,-1-1 0,1 1-1,0-1 1,0 1 0,-1-1-1,1 1 1,0-1 0,-1 1-1,1-1 1,0 0 0,-1 1-1,1-1 1,-1 1 0,1-1 0,-1 0-1,1 0 1,-1 1 0,1-1-1,-1 0 1,1 0 0,-1 1-1,1-1 1,-1 0 0,0 0-1,1 0 1,-1 0 0,1 0-1,-1 0 1,1 0 0,-1 0-1,1 0 1,-1 0 0,0 0-1,1 0 1,-1-1 0,1 1-1,-1 0 1,1 0 0,-1-1-1,1 1 1,-1 0 0,1-1-1,-1 1 1,1 0 0,0-1-1,-1 1 1,1 0 0,-1-1-1,0 0 1,-34-27-6260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5.929"/>
    </inkml:context>
    <inkml:brush xml:id="br0">
      <inkml:brushProperty name="width" value="0.05" units="cm"/>
      <inkml:brushProperty name="height" value="0.05" units="cm"/>
    </inkml:brush>
  </inkml:definitions>
  <inkml:trace contextRef="#ctx0" brushRef="#br0">1 1 4129,'0'3'5265,"0"3"-3353,3 9 441,0 0-593,-3 9-1064,4 3-215,-4 0-473,0-6-8,0-9-96,0 3-393,0-3-775,3-6-1120,-3 15-2153</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0:16.265"/>
    </inkml:context>
    <inkml:brush xml:id="br0">
      <inkml:brushProperty name="width" value="0.05" units="cm"/>
      <inkml:brushProperty name="height" value="0.05" units="cm"/>
    </inkml:brush>
  </inkml:definitions>
  <inkml:trace contextRef="#ctx0" brushRef="#br0">0 1 2617,'7'3'7081,"-4"3"-4800,10 12-265,-3-3-624,0 3-1032,0-3-360,-3 0-272,0-3-1376,3 6-1401</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1:36.602"/>
    </inkml:context>
    <inkml:brush xml:id="br0">
      <inkml:brushProperty name="width" value="0.05" units="cm"/>
      <inkml:brushProperty name="height" value="0.05" units="cm"/>
    </inkml:brush>
  </inkml:definitions>
  <inkml:trace contextRef="#ctx0" brushRef="#br0">18 10 3721,'0'0'164,"0"0"1,-1 0 0,1 0-1,0 0 1,0 0 0,-1 0-1,1 0 1,0 0-1,0 0 1,-1 0 0,1 0-1,0 0 1,0 0 0,-1-1-1,1 1 1,0 0-1,0 0 1,0 0 0,-1 0-1,1-1 1,0 1 0,0 0-1,0 0 1,0 0-1,0 0 1,-1-1 0,1 1-1,0 0 1,0 0 0,0-1-1,0 1 1,0 0-1,0 0 1,0-1 0,0 1-1,0 0 1,0 0 0,0-1-1,0 1 1,0 0-1,0 0 1,0-1 0,0 1-1,0 0 1,0 0 0,0-1-1,0 1 1,0 0-1,0 0 1,0 0 0,0-1-1,1 1 1,-1 0 0,-2 0 2662,1 1-2832,-1 1 0,1 0 0,0 0 0,0 0 0,0-1 0,1 1 0,-1 0 0,0 0 0,1 0 0,-1 0 0,1 1 0,0-1 0,-1 0 0,1 0 0,0 0-1,0 0 1,1 3 0,7 47 67,-3-27-69,21 309 184,-11-94-111,-14-238-66,54 508 85,-26-52-32,-11-83-50,26 296-4,-21-243 55,-8-197-94,13 174 70,-10-21 51,-6-74-28,1 59-64,2 22 64,8-206-81,-11-115 142,3 113 0,17 271 244,0-80 409,-13-164-544,-10-138-337,-3 0 0,-4 99-1,-13-9-4890,2-42 1162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3.862"/>
    </inkml:context>
    <inkml:brush xml:id="br0">
      <inkml:brushProperty name="width" value="0.05" units="cm"/>
      <inkml:brushProperty name="height" value="0.05" units="cm"/>
      <inkml:brushProperty name="color" value="#0000FF"/>
    </inkml:brush>
  </inkml:definitions>
  <inkml:trace contextRef="#ctx0" brushRef="#br0">11 2 5457,'4'-2'8191,"6"5"-4753,30 13-4901,-32-12 2450,33 11-904,-29-11-106,0 0 0,0 1-1,-1 0 1,1 1 0,-1 0 0,0 1 0,11 9 0,-21-16 3,-1 1 1,1 0 0,-1-1-1,0 1 1,1-1 0,-1 1-1,0 0 1,0-1 0,1 1-1,-1-1 1,0 1 0,0 0-1,0-1 1,0 1 0,0 0 0,0-1-1,0 1 1,0 0 0,0-1-1,0 1 1,0 0 0,0-1-1,-1 1 1,1 0 0,0-1-1,0 1 1,-1 0 0,1-1-1,0 1 1,-1-1 0,1 1 0,-1-1-1,1 1 1,-1-1 0,1 1-1,-1-1 1,1 1 0,-1-1-1,1 0 1,-2 1 0,-30 22-514,21-15 457,-17 10-678,-59 31 0,92-48 703,1-1 1,-1 1-1,1 1 1,-1-1-1,1 1 1,-1 0-1,0 1 0,9 4 1,14 5 410,-16-8-186,51 17 467,-60-19-617,0-1 0,1 1 0,-1-1 0,0 1 0,0 0 0,0 0 0,0 1 0,0-1 0,-1 1 0,1-1 0,-1 1 0,1 0 0,-1 0 0,3 4 0,-5-6 4,0 0 0,1 1 0,-1-1 0,0 1 0,0-1 0,0 0 0,0 1-1,0-1 1,0 0 0,-1 1 0,1-1 0,0 1 0,-1-1 0,1 0 0,-1 0 0,1 1 0,-1-1 0,1 0-1,-1 0 1,0 0 0,0 1 0,0-1 0,0 0 0,0 0 0,0 0 0,0-1 0,-1 2 0,-36 24 472,29-21-483,-9 7 43,-1-2-1,-38 16 1,52-24-164,0 0 1,0 0-1,0-1 1,0 0-1,0 0 1,0 0-1,0 0 1,0-1-1,0 0 1,-1 0-1,1 0 1,0-1-1,0 1 1,0-1-1,0-1 1,0 1-1,-8-4 1,8-6-1787,9-24-1488</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1:38.802"/>
    </inkml:context>
    <inkml:brush xml:id="br0">
      <inkml:brushProperty name="width" value="0.05" units="cm"/>
      <inkml:brushProperty name="height" value="0.05" units="cm"/>
    </inkml:brush>
  </inkml:definitions>
  <inkml:trace contextRef="#ctx0" brushRef="#br0">0 120 5153,'5'-6'6965,"11"-3"-4829,72 10 799,-43 2-2847,0-3-1,0-2 1,-1-1 0,69-15 0,27-11-9,208-18 1,-281 40-73,-17 5 70,-1 2-1,1 2 0,82 14 0,-37-3 56,225 27 104,-10-4-83,-215-32 40,117-8 1,-62 2 229,226 26 0,-230-11-424,251 32 169,-112-27-39,-217-17-172,41 3 18,635 48 128,-695-47-98,65 0 0,-74-5-14,1 1 0,75 14 0,-53 0-11,127 23 14,-162-35-20,0-1 0,0-1 1,0-1-1,0-2 1,29-5-1,9-6-28,0 4 1,1 2-1,0 4 0,82 5 1,-59 5-55,119-7 0,-175-3-365,-25 1-107,1 1 0,0 0 0,0 1 0,0 0 0,0 1 0,0 0 0,0 0 0,-1 1 0,16 5-1,23 11-2870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1:40.349"/>
    </inkml:context>
    <inkml:brush xml:id="br0">
      <inkml:brushProperty name="width" value="0.05" units="cm"/>
      <inkml:brushProperty name="height" value="0.05" units="cm"/>
    </inkml:brush>
  </inkml:definitions>
  <inkml:trace contextRef="#ctx0" brushRef="#br0">7 0 6577,'0'0'2218,"-3"6"3752,0 10-4548,22 36-1117,-3 0-1,-1 1 1,-3 0-1,-3 1 1,-1 0-1,0 76 1,-11-32-220,-21 134 0,15-153-88,3 0 0,8 126 0,33 158-25,-4-62-107,-19-90-68,26 228 56,-1-256 57,-17-96 87,-4 0 0,6 117 0,-19-70 7,-1 47 13,43 290-1,-37-417-8,-3 1 0,-1 80 0,-19 113-10,2-26 79,8 2-96,-36 547 161,12-296-61,20-222-52,9-251-34,-1 20-197,0 1 0,-2 0 0,-1-1 0,-6 23 0,9-44 130,1 0 13,0-1 0,0 1 0,0-1 0,0 1 0,0-1 0,0 1 0,0-1 0,-1 1 0,1-1 0,0 1 0,0-1 0,-1 1 0,1-1 0,0 1 0,-1-1-1,1 1 1,0-1 0,-1 0 0,1 1 0,-1-1 0,1 0 0,0 1 0,-1-1 0,1 0 0,-1 0 0,1 1 0,-1-1 0,1 0 0,-1 0 0,1 0 0,-1 0 0,1 1 0,-1-1 0,0 0 0,1 0 0,-1 0 0,1 0 0,-1 0 0,1 0 0,-1-1 0,1 1 0,-1 0 0,1 0 0,-1 0 0,1 0 0,-1-1 0,1 1 0,-1 0 0,1 0 0,-1-1 0,1 1 0,-1-1 0,-38-31-4697</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12.054"/>
    </inkml:context>
    <inkml:brush xml:id="br0">
      <inkml:brushProperty name="width" value="0.05" units="cm"/>
      <inkml:brushProperty name="height" value="0.05" units="cm"/>
      <inkml:brushProperty name="color" value="#0000FF"/>
    </inkml:brush>
  </inkml:definitions>
  <inkml:trace contextRef="#ctx0" brushRef="#br0">1 58 6929,'0'-3'6954,"0"-1"-4279,0 2-2048,0 5 181,62-20-940,-38 9-149,-10 2-328,-1 2 0,1-1 0,0 2 0,0 0 0,0 1 0,0 0 0,0 1 0,18 1 0,23 12-3152</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12.639"/>
    </inkml:context>
    <inkml:brush xml:id="br0">
      <inkml:brushProperty name="width" value="0.05" units="cm"/>
      <inkml:brushProperty name="height" value="0.05" units="cm"/>
      <inkml:brushProperty name="color" value="#0000FF"/>
    </inkml:brush>
  </inkml:definitions>
  <inkml:trace contextRef="#ctx0" brushRef="#br0">1 48 2312,'0'0'2110,"0"0"-455,0 0-162,3-1 4393,7-2-3305,65-22-7125,-13 6 989</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23.860"/>
    </inkml:context>
    <inkml:brush xml:id="br0">
      <inkml:brushProperty name="width" value="0.05" units="cm"/>
      <inkml:brushProperty name="height" value="0.05" units="cm"/>
      <inkml:brushProperty name="color" value="#0000FF"/>
    </inkml:brush>
  </inkml:definitions>
  <inkml:trace contextRef="#ctx0" brushRef="#br0">0 4 5697,'0'0'3290,"0"0"-1444,0 0-527,0 0-160,0 0-358,1-3 1912,-2 3-2380,1 0-9,0 0-133,0 0-7,0 0-66,0 0-50,0 0-30,0 0 17,0 0-71,14 88 471,-16-11-473,2 63-316,3-115-1376,0 0 1,8 26 0,7 12-2448</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24.610"/>
    </inkml:context>
    <inkml:brush xml:id="br0">
      <inkml:brushProperty name="width" value="0.05" units="cm"/>
      <inkml:brushProperty name="height" value="0.05" units="cm"/>
      <inkml:brushProperty name="color" value="#0000FF"/>
    </inkml:brush>
  </inkml:definitions>
  <inkml:trace contextRef="#ctx0" brushRef="#br0">12 20 96,'-1'0'489,"1"0"0,-1 0 0,1 0 1,-1 1-1,1-1 0,-1 0 0,1 0 0,0 1 0,-1-1 0,1 0 0,0 1 1,-1-1-1,1 0 0,0 1 0,-1-1 0,1 1 0,0-1 0,-1 1 0,1-1 1,0 0-1,0 1 0,0-1 0,-1 1 0,1-1 0,0 1 0,0-1 0,0 1 1,0 0-1,-2 26 3178,5 37-5864,-1-52 3490,-1 6-1269,-1-9-29,0-1 1,0 0-1,1 0 1,1 0-1,-1 0 1,1 0-1,1 0 1,0 0-1,0 0 1,7 12-1,-9-19-33,0 0 1,0 0-1,0-1 0,0 1 0,1 0 0,-1-1 1,0 1-1,0-1 0,1 0 0,-1 1 0,0-1 0,1 0 1,-1 0-1,0 0 0,1 0 0,-1 0 0,0 0 0,1 0 1,-1 0-1,0 0 0,1-1 0,-1 1 0,0-1 0,1 1 1,-1-1-1,0 1 0,0-1 0,0 0 0,0 1 0,1-1 1,-1 0-1,0 0 0,0 0 0,-1 0 0,3-2 1,35-35-351,-32 31 310,0-1 1,-1 1-1,0-1 1,-1 0 0,0 0-1,0 0 1,0-1-1,4-17 1,-7 21 77,0 0 0,0 0 0,-1-1 0,0 1 0,0 0 0,0-1 0,0 1 0,-1-1 0,0 1-1,0 0 1,0 0 0,-1 0 0,0 0 0,0 0 0,0 0 0,-5-9 0,5 12 15,1 0 0,-1 1 1,0-1-1,0 0 0,0 1 0,0-1 0,0 1 1,0-1-1,0 1 0,0 0 0,-1 0 0,1 0 1,0 0-1,-1 0 0,1 1 0,-1-1 0,1 1 0,-1-1 1,1 1-1,-1 0 0,1 0 0,-1 0 0,1 0 1,-5 2-1,-3 0-1093,0 0 1,0 1-1,0 0 1,-13 7-1,17-11-322,2-6-594</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25.208"/>
    </inkml:context>
    <inkml:brush xml:id="br0">
      <inkml:brushProperty name="width" value="0.05" units="cm"/>
      <inkml:brushProperty name="height" value="0.05" units="cm"/>
      <inkml:brushProperty name="color" value="#0000FF"/>
    </inkml:brush>
  </inkml:definitions>
  <inkml:trace contextRef="#ctx0" brushRef="#br0">0 124 5585,'0'0'2371,"0"0"-264,0 0-322,19-12 2182,127-34-2024,-46 0-7281,-61 27 1344</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25.659"/>
    </inkml:context>
    <inkml:brush xml:id="br0">
      <inkml:brushProperty name="width" value="0.05" units="cm"/>
      <inkml:brushProperty name="height" value="0.05" units="cm"/>
      <inkml:brushProperty name="color" value="#0000FF"/>
    </inkml:brush>
  </inkml:definitions>
  <inkml:trace contextRef="#ctx0" brushRef="#br0">7 1 3049,'-1'2'4877,"-5"8"-1269,8-8-3281,1 1 0,-1-1 0,-1 1 0,1 0 0,0-1 0,-1 1 0,1 0 0,-1 0 0,0 0 0,1 4-1,9 62 119,-7-37-817,10 32-4318,-4-5-2286</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26.494"/>
    </inkml:context>
    <inkml:brush xml:id="br0">
      <inkml:brushProperty name="width" value="0.05" units="cm"/>
      <inkml:brushProperty name="height" value="0.05" units="cm"/>
      <inkml:brushProperty name="color" value="#0000FF"/>
    </inkml:brush>
  </inkml:definitions>
  <inkml:trace contextRef="#ctx0" brushRef="#br0">23 0 5905,'-7'4'8653,"3"7"-5896,4 16-4092,1-19 2181,-8 142-75,3-93-1313,2 1 0,3-1 0,8 63 0,-9-120 531,1 7-850,0-1-1,0 1 0,1-1 0,0 0 1,0 1-1,4 5 0,12 17-4387</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26.820"/>
    </inkml:context>
    <inkml:brush xml:id="br0">
      <inkml:brushProperty name="width" value="0.05" units="cm"/>
      <inkml:brushProperty name="height" value="0.05" units="cm"/>
      <inkml:brushProperty name="color" value="#0000FF"/>
    </inkml:brush>
  </inkml:definitions>
  <inkml:trace contextRef="#ctx0" brushRef="#br0">10 0 6737,'-3'3'3753,"3"-3"-1784,-3 3 191,-1 3-912,4 3-503,4 0-481,-4 0-16,3 0-176,-3 0-72,3-6-120,4 3-1249,6 9-2631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4.266"/>
    </inkml:context>
    <inkml:brush xml:id="br0">
      <inkml:brushProperty name="width" value="0.05" units="cm"/>
      <inkml:brushProperty name="height" value="0.05" units="cm"/>
      <inkml:brushProperty name="color" value="#0000FF"/>
    </inkml:brush>
  </inkml:definitions>
  <inkml:trace contextRef="#ctx0" brushRef="#br0">92-4 4609,'-3'0'10660,"-7"7"-8839,-4 25-1387,0 1 0,3 1-1,0 0 1,-6 39-1,13-50-824,0 0-1,2 0 0,1 0 1,1 0-1,0 0 0,2 1 0,6 29 1,8-16-3281,24 15-1972</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27.414"/>
    </inkml:context>
    <inkml:brush xml:id="br0">
      <inkml:brushProperty name="width" value="0.05" units="cm"/>
      <inkml:brushProperty name="height" value="0.05" units="cm"/>
      <inkml:brushProperty name="color" value="#0000FF"/>
    </inkml:brush>
  </inkml:definitions>
  <inkml:trace contextRef="#ctx0" brushRef="#br0">8 0 264,'-6'8'13829,"4"11"-9063,7 35-6558,-3-22 2764,-3 34-589,-1-50-365,1 1 0,0-1 0,2 0-1,0 1 1,0-1 0,2 0 0,0 0-1,1 0 1,6 16 0,-9-29-71,0-1 1,0 0-1,0 0 1,0 1-1,1-1 1,-1 0-1,0 0 1,1-1-1,0 1 1,-1 0-1,1 0 1,0-1-1,0 1 1,0-1-1,0 0 1,0 1-1,0-1 1,0 0-1,1 0 1,-1-1-1,0 1 1,1 0-1,-1-1 1,0 1-1,1-1 1,-1 0-1,1 0 1,-1 0-1,1 0 1,-1 0-1,0 0 1,1-1-1,-1 1 1,0-1-1,1 1 1,-1-1-1,0 0 1,1 0-1,-1 0 1,0-1-1,0 1 1,0 0-1,0-1 1,3-2 0,3-3-176,1-1 0,-1 1 0,0-2 1,-1 1-1,0-1 0,0 0 1,-1 0-1,8-16 0,-11 17 54,1-1 0,-1 1 0,-1-1-1,1 0 1,0-9 0,-2 16 173,-1 1 1,0 0 0,0 0 0,1-1-1,-1 1 1,0 0 0,0-1-1,0 1 1,0 0 0,0 0 0,0-1-1,-1 1 1,1 0 0,0-1 0,-1 1-1,1 0 1,-1 0 0,1 0-1,-1 0 1,0-1 0,1 1 0,-1 0-1,0 0 1,0 0 0,0 0-1,1 1 1,-1-1 0,0 0 0,-1 0-1,1 0 1,0 1 0,0-1-1,0 0 1,0 1 0,0-1 0,-1 1-1,1 0 1,0-1 0,0 1-1,-1 0 1,1 0 0,0 0 0,0 0-1,-1 0 1,1 0 0,-2 0-1,-11 1 74,0 1-1,0 1 0,0 0 1,-17 6-1,25-7-639,-1 1 1,0 0-1,1 1 0,0 0 0,0 0 0,-9 7 0,-1 6-2251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27.973"/>
    </inkml:context>
    <inkml:brush xml:id="br0">
      <inkml:brushProperty name="width" value="0.05" units="cm"/>
      <inkml:brushProperty name="height" value="0.05" units="cm"/>
      <inkml:brushProperty name="color" value="#0000FF"/>
    </inkml:brush>
  </inkml:definitions>
  <inkml:trace contextRef="#ctx0" brushRef="#br0">104 1 7130,'0'0'2943,"-4"4"3083,-5 8-4735,-30 98-518,-12 44-1186,51-154 390,0 1-1,0-1 0,-1 1 0,1-1 0,0 1 0,0 0 0,0-1 0,0 1 0,0-1 0,0 1 0,1 0 1,-1-1-1,0 1 0,0-1 0,0 1 0,1-1 0,-1 1 0,0-1 0,0 1 0,1-1 0,-1 1 0,0-1 0,1 1 1,-1-1-1,1 1 0,-1-1 0,0 0 0,1 1 0,-1-1 0,1 0 0,-1 1 0,1-1 0,-1 0 0,1 0 0,0 0 1,-1 1-1,1-1 0,-1 0 0,1 0 0,-1 0 0,1 0 0,0 0 0,-1 0 0,1 0 0,-1 0 0,1 0 1,-1 0-1,1 0 0,0-1 0,-1 1 0,1 0 0,-1 0 0,1-1 0,41-9 31,-33 7 85,31-8-52,0-3 0,-2-1 0,40-21 0,-59 24 376,-7 4-2135,-5 4-3745,-24 11-646</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28.304"/>
    </inkml:context>
    <inkml:brush xml:id="br0">
      <inkml:brushProperty name="width" value="0.05" units="cm"/>
      <inkml:brushProperty name="height" value="0.05" units="cm"/>
      <inkml:brushProperty name="color" value="#0000FF"/>
    </inkml:brush>
  </inkml:definitions>
  <inkml:trace contextRef="#ctx0" brushRef="#br0">34 0 5209,'-4'0'4281,"4"3"-2129,-3-3-15,3 3-425,0 9-944,-3 3-271,-1 9-273,1 9-152,-4-3-72,4 7-440,0-1-1337,-1 45-4192</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32.592"/>
    </inkml:context>
    <inkml:brush xml:id="br0">
      <inkml:brushProperty name="width" value="0.05" units="cm"/>
      <inkml:brushProperty name="height" value="0.05" units="cm"/>
      <inkml:brushProperty name="color" value="#0000FF"/>
    </inkml:brush>
  </inkml:definitions>
  <inkml:trace contextRef="#ctx0" brushRef="#br0">0 151 3057,'7'-17'8542,"10"4"-4875,30-7-3514,-19 10 275,25-13-886,22-10-5814,-11-1-1205</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33.139"/>
    </inkml:context>
    <inkml:brush xml:id="br0">
      <inkml:brushProperty name="width" value="0.05" units="cm"/>
      <inkml:brushProperty name="height" value="0.05" units="cm"/>
      <inkml:brushProperty name="color" value="#0000FF"/>
    </inkml:brush>
  </inkml:definitions>
  <inkml:trace contextRef="#ctx0" brushRef="#br0">3 135 2865,'-3'0'4257,"6"0"-2513,-3-3 56,4 3-327,-1-6-177,0 3-344,4 0-64,0 0-504,6 0 0,1 0-240,6 0-64,6-6-80,4-3-432,10 0-896,-3-9-2401,64-33-4504</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34.577"/>
    </inkml:context>
    <inkml:brush xml:id="br0">
      <inkml:brushProperty name="width" value="0.05" units="cm"/>
      <inkml:brushProperty name="height" value="0.05" units="cm"/>
      <inkml:brushProperty name="color" value="#0000FF"/>
    </inkml:brush>
  </inkml:definitions>
  <inkml:trace contextRef="#ctx0" brushRef="#br0">1 0 8026,'0'0'4929,"0"3"-2961,0-3-215,3 0-673,-3 0-48,-3 0-712,6 3 8,-3 0-320,7 0-16,-4 3-32,1 3-224,2-3-848,1 3-1577,10 3-3520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35.242"/>
    </inkml:context>
    <inkml:brush xml:id="br0">
      <inkml:brushProperty name="width" value="0.05" units="cm"/>
      <inkml:brushProperty name="height" value="0.05" units="cm"/>
      <inkml:brushProperty name="color" value="#0000FF"/>
    </inkml:brush>
  </inkml:definitions>
  <inkml:trace contextRef="#ctx0" brushRef="#br0">28 34 5377,'-11'7'8221,"5"11"-5813,1 25-3674,4-33 2151,0-5-812,-1 13 128,1 1 0,1-1 1,1 21-1,0-34-189,-1-1-1,1 0 1,0 1-1,0-1 1,1 0 0,-1 0-1,1 0 1,3 6 0,-4-9-21,0 1 0,0-1 0,1 0 0,-1 1 0,0-1-1,0 0 1,1 0 0,-1 0 0,1 0 0,-1 0 0,1 0 0,-1 0 0,1-1 0,-1 1 0,1-1 0,0 1 0,-1-1 0,1 1 0,0-1 0,-1 0 0,4 0 0,3-2-114,-1-1-1,1 0 1,-1 0 0,0-1-1,0 0 1,0 0 0,0-1-1,-1 1 1,0-2 0,8-6 0,-6 3-24,1 0 0,-1-1 0,0 0 0,-1 0 0,-1-1 0,1 1 0,8-23 0,-13 27 123,0 1-1,0 0 1,-1-1 0,0 1 0,0 0 0,0-1-1,-1 0 1,0 1 0,-1-7 0,1 9 44,-1 0-1,1 0 1,-1 0 0,0 1-1,0-1 1,0 0 0,0 1-1,-1-1 1,1 0-1,-1 1 1,0 0 0,0-1-1,1 1 1,-1 0 0,-1 0-1,1 0 1,0 0 0,-3-1-1,1 1-10,-1 0 0,1 0-1,-1 1 1,1 0-1,-1 0 1,0 0 0,1 0-1,-1 1 1,0 0-1,1 0 1,-1 0-1,0 1 1,0-1 0,-8 3-1,10-2-501,-1 0 0,1 0 0,0 0-1,0 0 1,-1 1 0,1-1 0,0 1 0,0 0-1,0 0 1,1 0 0,-1 0 0,-3 3 0,-3 7-5065</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35.940"/>
    </inkml:context>
    <inkml:brush xml:id="br0">
      <inkml:brushProperty name="width" value="0.05" units="cm"/>
      <inkml:brushProperty name="height" value="0.05" units="cm"/>
      <inkml:brushProperty name="color" value="#0000FF"/>
    </inkml:brush>
  </inkml:definitions>
  <inkml:trace contextRef="#ctx0" brushRef="#br0">47 0 7226,'-5'6'6564,"1"8"-4214,1 23-3023,2-25 1385,-1 2-573,-1 0-122,1 0 1,1 0 0,0 1-1,0-1 1,2 0 0,0 0-1,0 0 1,2 0 0,4 19-1,-7-32-82,1-1 0,-1 1 0,0-1 0,1 1 0,-1-1-1,1 1 1,-1-1 0,1 0 0,-1 1 0,1-1 0,-1 0 0,1 1-1,-1-1 1,1 0 0,-1 0 0,1 1 0,0-1 0,-1 0 0,1 0 0,-1 0-1,1 0 1,0 0 0,-1 0 0,1 0 0,-1 0 0,1 0 0,0 0 0,-1 0-1,1 0 1,-1 0 0,2-1 0,24-8-630,-3 1 762,-14 8-64,1 0 0,-1 0 1,1 1-1,-1 1 0,0-1 0,0 2 1,0-1-1,10 5 0,-14-6 7,-1 1 0,1 0 0,-1 0 0,1 0 0,-1 0 0,0 1 0,0 0 0,0 0 0,-1 0 0,1 0 0,-1 0 0,1 1 0,-1 0 0,0 0 0,0-1 0,-1 2 0,4 4 0,-6-7 16,0 0-1,0 0 1,0 0-1,0 0 1,-1-1-1,1 1 1,0 0-1,-1 0 1,1 0-1,-1-1 1,0 1-1,1 0 1,-1-1 0,0 1-1,0 0 1,0-1-1,0 1 1,-1-1-1,1 0 1,0 1-1,-2 1 1,-32 26 279,34-28-308,-9 7-251,-1 0-1,0-1 1,0 0 0,0 0 0,-1-1 0,1-1 0,-2 0 0,1 0 0,0-2 0,-18 4 0,-41-5-3332</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4:36.472"/>
    </inkml:context>
    <inkml:brush xml:id="br0">
      <inkml:brushProperty name="width" value="0.05" units="cm"/>
      <inkml:brushProperty name="height" value="0.05" units="cm"/>
      <inkml:brushProperty name="color" value="#0000FF"/>
    </inkml:brush>
  </inkml:definitions>
  <inkml:trace contextRef="#ctx0" brushRef="#br0">0 169 5193,'7'-7'11923,"20"-3"-10218,-7 3-1363,9-10-96,51-28-1284,-14 12-3527,39-16-3616</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18.002"/>
    </inkml:context>
    <inkml:brush xml:id="br0">
      <inkml:brushProperty name="width" value="0.05" units="cm"/>
      <inkml:brushProperty name="height" value="0.05" units="cm"/>
    </inkml:brush>
  </inkml:definitions>
  <inkml:trace contextRef="#ctx0" brushRef="#br0">25 36 7194,'-12'-12'9343,"0"-11"-5348,12 35-3653,-1 49-2954,4 17-3521,5-10 1406</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4.930"/>
    </inkml:context>
    <inkml:brush xml:id="br0">
      <inkml:brushProperty name="width" value="0.05" units="cm"/>
      <inkml:brushProperty name="height" value="0.05" units="cm"/>
      <inkml:brushProperty name="color" value="#0000FF"/>
    </inkml:brush>
  </inkml:definitions>
  <inkml:trace contextRef="#ctx0" brushRef="#br0">338 50 6409,'0'0'3525,"-4"-7"2763,-15-23-5769,15 28-478,0 0 0,0 0 0,-1 1 0,1 0 0,0-1 0,-1 1 0,1 1 1,-1-1-1,1 1 0,-1 0 0,0 0 0,1 0 0,-9 2 0,-59 14-32,60-11-5,1 0 0,0 0 0,0 1 0,0 0 0,1 1 0,0 1 0,0-1 0,1 1 0,0 1 0,1 0 0,-15 20 0,18-24 24,1 1-1,0 0 1,0 0-1,1 0 1,0 0-1,0 1 1,1-1 0,-1 1-1,1 0 1,1-1-1,-1 1 1,1 0-1,1 0 1,-1 0-1,1 0 1,0 0-1,1 0 1,0 0-1,0 0 1,0 0-1,1 0 1,3 10 0,-3-14-36,0 0 1,1 1-1,-1-1 1,0 0-1,1 0 1,0 0 0,0-1-1,0 1 1,0-1-1,0 1 1,1-1 0,-1 0-1,1 0 1,-1-1-1,1 1 1,0-1 0,0 0-1,-1 0 1,1 0-1,0 0 1,0 0 0,0-1-1,0 0 1,0 0-1,8-1 1,-4 1-94,0-1-1,0-1 1,0 1 0,0-1-1,0 0 1,0-1 0,0 0-1,-1 0 1,0-1 0,1 0-1,-1 0 1,6-6 0,0-2-143,-1-1 0,-1-1 0,0 1 0,0-2 1,-2 0-1,11-21 0,26-38-254,-59 85 1714,-13 18-195,4 11-772,1 2 1,2 0-1,1 2 0,3 0 1,2 0-1,1 1 1,3 1-1,-5 54 0,12-34-2121,5 43-2242</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18.457"/>
    </inkml:context>
    <inkml:brush xml:id="br0">
      <inkml:brushProperty name="width" value="0.05" units="cm"/>
      <inkml:brushProperty name="height" value="0.05" units="cm"/>
    </inkml:brush>
  </inkml:definitions>
  <inkml:trace contextRef="#ctx0" brushRef="#br0">0 0 4537,'0'0'2240,"0"0"-751,3 0-121,1 0-504,-4 0-96,0 3-151,0 0 135,-4 0-344,4 3 192,0 3-128,0 0-16,4 3-256,-4 4-80,7 5-120,-4 3-344,4 3-2368,9 24-5442</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19.094"/>
    </inkml:context>
    <inkml:brush xml:id="br0">
      <inkml:brushProperty name="width" value="0.05" units="cm"/>
      <inkml:brushProperty name="height" value="0.05" units="cm"/>
    </inkml:brush>
  </inkml:definitions>
  <inkml:trace contextRef="#ctx0" brushRef="#br0">498 0 5513,'-3'0'4177,"6"3"-2825,-6-3 161,3 3-529,0 0-248,-7 6-464,0 9 80,-9 10-56,-8 14 40,-6 3-152,-10 15-176,-3 0 64,-4 9-72,-7 3-320,1 7-832,-4-7-888,-60 78-2441</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19.524"/>
    </inkml:context>
    <inkml:brush xml:id="br0">
      <inkml:brushProperty name="width" value="0.05" units="cm"/>
      <inkml:brushProperty name="height" value="0.05" units="cm"/>
    </inkml:brush>
  </inkml:definitions>
  <inkml:trace contextRef="#ctx0" brushRef="#br0">2 1 2817,'-2'5'10186,"10"9"-7235,17 20-3878,-19-26 2187,33 50-1210,-3 2 0,-3 2-1,37 94 1,-45-96-1941,2 6-2138,10 39-2520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0.162"/>
    </inkml:context>
    <inkml:brush xml:id="br0">
      <inkml:brushProperty name="width" value="0.05" units="cm"/>
      <inkml:brushProperty name="height" value="0.05" units="cm"/>
    </inkml:brush>
  </inkml:definitions>
  <inkml:trace contextRef="#ctx0" brushRef="#br0">0 29 312,'7'4'14806,"8"-3"-11077,24-3-6487,-28 1 4238,103-14-1213,-91 10-270,0 1-1,0 1 0,1 1 0,-1 1 1,1 1-1,-1 0 0,39 8 0,-62-8 2,0 0 0,1 0-1,-1 0 1,0 0 0,0 0-1,0 0 1,1 0 0,-1 0-1,0 0 1,0 0-1,0 0 1,1 0 0,-1 1-1,0-1 1,0 0 0,0 0-1,0 0 1,1 0-1,-1 0 1,0 1 0,0-1-1,0 0 1,0 0 0,0 0-1,1 0 1,-1 1 0,0-1-1,0 0 1,0 0-1,0 0 1,0 1 0,0-1-1,0 0 1,0 0 0,0 0-1,0 1 1,0-1-1,0 0 1,0 0 0,0 1-1,0-1 1,0 0 0,0 0-1,0 0 1,0 1-1,0-1 1,0 0 0,0 0-1,0 0 1,-1 1 0,1-1-1,0 0 1,0 0 0,-16 14-111,-40 19-410,33-19-107,-79 51-4085,5-5-350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0.562"/>
    </inkml:context>
    <inkml:brush xml:id="br0">
      <inkml:brushProperty name="width" value="0.05" units="cm"/>
      <inkml:brushProperty name="height" value="0.05" units="cm"/>
    </inkml:brush>
  </inkml:definitions>
  <inkml:trace contextRef="#ctx0" brushRef="#br0">4 82 1808,'0'0'5322,"-3"0"-2930,6 0-824,-3 6-159,0-6-393,4 0-416,-1 3-120,4-3-120,6 0 216,0 0-392,14-3 224,0-6-408,10 0-88,3-6-1184,80-39-2369</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1.244"/>
    </inkml:context>
    <inkml:brush xml:id="br0">
      <inkml:brushProperty name="width" value="0.05" units="cm"/>
      <inkml:brushProperty name="height" value="0.05" units="cm"/>
    </inkml:brush>
  </inkml:definitions>
  <inkml:trace contextRef="#ctx0" brushRef="#br0">0 85 288,'5'-3'14822,"6"-5"-11065,15-11-6478,-18 13 4041,3-2-1271,-2 2-122,1 0 1,-1 0 0,1 1 0,1 0 0,11-4-1,-20 8 50,1 0-1,-1 1 0,1-1 0,0 1 0,-1 0 1,1 0-1,-1 0 0,1 0 0,0 0 1,-1 0-1,1 1 0,-1-1 0,1 1 0,0 0 1,-1 0-1,0 0 0,1 0 0,-1 0 1,0 0-1,1 1 0,-1-1 0,0 1 0,0-1 1,0 1-1,0 0 0,0 0 0,2 4 1,9 13 16,-1 1 0,-1 1 0,-1 0 0,10 29 0,-15-34 16,1 0 0,0 0 0,2-1 0,0 1 0,0-1 0,2-1 0,-1 0 0,2 0 0,18 17 1,-27-28-177,0-1 1,1 0 0,-1 0 0,1 0 0,0 0 0,-1-1 0,1 1 0,0-1 0,0 0 0,0 0 0,0 0 0,0 0 0,0 0 0,1 0 0,-1-1 0,0 0 0,0 0 0,1 0 0,-1 0 0,0 0 0,0 0 0,0-1 0,6-1 0,59-20-3623</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1.677"/>
    </inkml:context>
    <inkml:brush xml:id="br0">
      <inkml:brushProperty name="width" value="0.05" units="cm"/>
      <inkml:brushProperty name="height" value="0.05" units="cm"/>
    </inkml:brush>
  </inkml:definitions>
  <inkml:trace contextRef="#ctx0" brushRef="#br0">261 1 5225,'0'0'2031,"3"-1"4845,3 1-5291,-44 46-1097,12-17-320,-98 123-2833,42-56-1209</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2.273"/>
    </inkml:context>
    <inkml:brush xml:id="br0">
      <inkml:brushProperty name="width" value="0.05" units="cm"/>
      <inkml:brushProperty name="height" value="0.05" units="cm"/>
    </inkml:brush>
  </inkml:definitions>
  <inkml:trace contextRef="#ctx0" brushRef="#br0">198 0 6033,'-12'13'9692,"-22"30"-9631,12-14 204,-32 35-1350,13-18-2707,7-9-765</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2.678"/>
    </inkml:context>
    <inkml:brush xml:id="br0">
      <inkml:brushProperty name="width" value="0.05" units="cm"/>
      <inkml:brushProperty name="height" value="0.05" units="cm"/>
    </inkml:brush>
  </inkml:definitions>
  <inkml:trace contextRef="#ctx0" brushRef="#br0">11 0 2665,'-10'6'6993,"9"8"-3592,13 25-2180,-7-22-1026,9 31-165,3 12-4043,-10-27-62</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3.079"/>
    </inkml:context>
    <inkml:brush xml:id="br0">
      <inkml:brushProperty name="width" value="0.05" units="cm"/>
      <inkml:brushProperty name="height" value="0.05" units="cm"/>
    </inkml:brush>
  </inkml:definitions>
  <inkml:trace contextRef="#ctx0" brushRef="#br0">0 70 2064,'0'0'4257,"0"0"-2384,0-3 55,0 3-800,0 0-103,0 0-425,4 0-216,-1 3-48,4-3-216,3 0 416,3 3-104,10-3-8,1 0-416,6-3-8,7 0-488,6-12-1424,94-36-2201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5.899"/>
    </inkml:context>
    <inkml:brush xml:id="br0">
      <inkml:brushProperty name="width" value="0.05" units="cm"/>
      <inkml:brushProperty name="height" value="0.05" units="cm"/>
      <inkml:brushProperty name="color" value="#0000FF"/>
    </inkml:brush>
  </inkml:definitions>
  <inkml:trace contextRef="#ctx0" brushRef="#br0">0 0 7618,'0'0'2832,"0"0"-903,3 0-561,1 3-600,2 0 24,10 6-216,-3-4-31,6 1-393,12 0 200,4 0-200,16-6-8,6 0-56,10-6-80,0 0-8,3 0-696,-10 1-969,-3 2-2256,19 6-4328</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3.639"/>
    </inkml:context>
    <inkml:brush xml:id="br0">
      <inkml:brushProperty name="width" value="0.05" units="cm"/>
      <inkml:brushProperty name="height" value="0.05" units="cm"/>
    </inkml:brush>
  </inkml:definitions>
  <inkml:trace contextRef="#ctx0" brushRef="#br0">11 1 2817,'-3'0'5769,"3"3"-3585,0-3-199,-7 3-929,7 0-472,0 3-424,0 3-72,0 6-80,0 0 40,0 0-48,7 0-320,-7-3-1280,3 0-1409,4 0-3648</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3.978"/>
    </inkml:context>
    <inkml:brush xml:id="br0">
      <inkml:brushProperty name="width" value="0.05" units="cm"/>
      <inkml:brushProperty name="height" value="0.05" units="cm"/>
    </inkml:brush>
  </inkml:definitions>
  <inkml:trace contextRef="#ctx0" brushRef="#br0">13 1 3977,'-3'0'4353,"3"3"-2817,-3 3-720,3 0-320,-4 12-88,4 9-408,0-3-216,-3 42-1800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8.844"/>
    </inkml:context>
    <inkml:brush xml:id="br0">
      <inkml:brushProperty name="width" value="0.05" units="cm"/>
      <inkml:brushProperty name="height" value="0.05" units="cm"/>
    </inkml:brush>
  </inkml:definitions>
  <inkml:trace contextRef="#ctx0" brushRef="#br0">1 165 7922,'0'0'2516,"4"1"4565,18-1-6599,53-8-108,115-28-1,-110 10-2682,126-59 0,-197 81 2143,9-3-3074,-21 16-1947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9.173"/>
    </inkml:context>
    <inkml:brush xml:id="br0">
      <inkml:brushProperty name="width" value="0.05" units="cm"/>
      <inkml:brushProperty name="height" value="0.05" units="cm"/>
    </inkml:brush>
  </inkml:definitions>
  <inkml:trace contextRef="#ctx0" brushRef="#br0">1 1 4281,'0'3'4705,"3"0"-3625,1 12-48,2-3 281,1 6-273,0 3-664,3-6-56,0 3-248,3-6-144,-3 3-200,4-6-1096,-4-3-1129,20-3-3192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9.524"/>
    </inkml:context>
    <inkml:brush xml:id="br0">
      <inkml:brushProperty name="width" value="0.05" units="cm"/>
      <inkml:brushProperty name="height" value="0.05" units="cm"/>
    </inkml:brush>
  </inkml:definitions>
  <inkml:trace contextRef="#ctx0" brushRef="#br0">0 43 5321,'16'-10'6122,"25"0"-4461,-38 9-1239,25-9 590,-24 8-900,0 1 0,0-1-1,0 0 1,1 1 0,-1 0 0,1 0 0,-1 0-1,0 1 1,1 0 0,-1-1 0,1 1 0,5 1-1,-9 0-110,-1-1-1,1 1 0,-1-1 0,0 1 0,1 0 0,-1-1 0,0 1 0,0-1 0,1 1 0,-1 0 0,0-1 1,0 1-1,0-1 0,0 1 0,0 0 0,0-1 0,0 1 0,0 0 0,0-1 0,0 1 0,0 0 0,0-1 1,-1 1-1,1-1 0,0 1 0,0 0 0,-1 0 0,-8 24-297,7-20 102,-33 63-4503,13-22 936</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29.862"/>
    </inkml:context>
    <inkml:brush xml:id="br0">
      <inkml:brushProperty name="width" value="0.05" units="cm"/>
      <inkml:brushProperty name="height" value="0.05" units="cm"/>
    </inkml:brush>
  </inkml:definitions>
  <inkml:trace contextRef="#ctx0" brushRef="#br0">105 1 6689,'1'2'3807,"12"18"-1851,-6-5-1430,0-1 1,-1 1-1,0 1 1,-2-1-1,6 29 0,5 82-170,-13-97-365,-2 1-1,0-1 1,-2 0 0,-1 0-1,-2 0 1,-13 47 0,16-71-141,0 0-1,0-1 1,0 1 0,-1-1 0,1 1 0,-1-1-1,0 0 1,0 0 0,-1-1 0,1 1 0,-1-1-1,0 1 1,0-1 0,0 0 0,0-1 0,-1 1-1,1-1 1,-1 1 0,1-1 0,-8 2 0,-56 15-2235</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0.327"/>
    </inkml:context>
    <inkml:brush xml:id="br0">
      <inkml:brushProperty name="width" value="0.05" units="cm"/>
      <inkml:brushProperty name="height" value="0.05" units="cm"/>
    </inkml:brush>
  </inkml:definitions>
  <inkml:trace contextRef="#ctx0" brushRef="#br0">6 132 2088,'-5'4'11717,"10"-7"-8897,-3 3-2788,1-1 1,-1 0 0,0 1-1,1 0 1,-1-1 0,1 1-1,-1 0 1,1 0-1,-1 0 1,4 1 0,9 0 111,23-5 84,1-2 0,70-19 0,9-17-2721,-83 24-42,12-19-1239</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0.786"/>
    </inkml:context>
    <inkml:brush xml:id="br0">
      <inkml:brushProperty name="width" value="0.05" units="cm"/>
      <inkml:brushProperty name="height" value="0.05" units="cm"/>
    </inkml:brush>
  </inkml:definitions>
  <inkml:trace contextRef="#ctx0" brushRef="#br0">17 1 2288,'-4'3'8861,"-2"6"-5762,19 20-983,-9-20-2017,0 1 0,0-1 0,-1 1 0,0-1 0,-1 1 0,2 11 0,-1 45-188,-2 0 1,-8 73-1,-16 49-7101,5-80 326</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1.146"/>
    </inkml:context>
    <inkml:brush xml:id="br0">
      <inkml:brushProperty name="width" value="0.05" units="cm"/>
      <inkml:brushProperty name="height" value="0.05" units="cm"/>
    </inkml:brush>
  </inkml:definitions>
  <inkml:trace contextRef="#ctx0" brushRef="#br0">0 142 7546,'0'0'2488,"4"0"-631,-4-3 63,3 3-680,0 0-536,4-3-656,13-3 48,14-3-96,6-6-1016,17-3-1400,106-69-2481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1.526"/>
    </inkml:context>
    <inkml:brush xml:id="br0">
      <inkml:brushProperty name="width" value="0.05" units="cm"/>
      <inkml:brushProperty name="height" value="0.05" units="cm"/>
    </inkml:brush>
  </inkml:definitions>
  <inkml:trace contextRef="#ctx0" brushRef="#br0">3 112 7898,'-3'0'3752,"6"0"-2039,-3-3 103,4 3-728,-1 0-231,4 0-497,6-3-352,14 3 256,6-6-208,7-3-56,7-6-56,0 0-584,0-6-2009,56-18-2368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6.365"/>
    </inkml:context>
    <inkml:brush xml:id="br0">
      <inkml:brushProperty name="width" value="0.05" units="cm"/>
      <inkml:brushProperty name="height" value="0.05" units="cm"/>
      <inkml:brushProperty name="color" value="#0000FF"/>
    </inkml:brush>
  </inkml:definitions>
  <inkml:trace contextRef="#ctx0" brushRef="#br0">1 8 312,'53'1'13034,"2"3"-8883,-1-1-4573,61-3 0,-45-6 94,98-4-5261,-96 12 718</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1.997"/>
    </inkml:context>
    <inkml:brush xml:id="br0">
      <inkml:brushProperty name="width" value="0.05" units="cm"/>
      <inkml:brushProperty name="height" value="0.05" units="cm"/>
    </inkml:brush>
  </inkml:definitions>
  <inkml:trace contextRef="#ctx0" brushRef="#br0">1 48 6961,'1'-1'6806,"3"1"-3392,27-6-2672,148-35-400,-180 42-385,1-1-1,0 0 1,0 1-1,0-1 1,-1 0-1,1 1 1,0-1-1,0 0 1,0 1-1,0-1 1,0 0-1,0 1 1,0-1-1,-1 0 1,1 1-1,0-1 1,0 1 0,1-1-1,-1 0 1,0 1-1,0-1 1,0 0-1,0 1 1,0-1-1,0 0 1,0 1-1,0-1 1,1 0-1,-1 1 1,0-1-1,0 0 1,1 1-1,-1-1 1,0 0-1,0 0 1,1 1-1,-1-1 1,0 0-1,1 0 1,-1 1-1,0-1 1,0 0-1,1 0 1,-1 0-1,1 0 1,-1 0-1,0 0 1,1 1-1,-1-1 1,0 0 0,1 0-1,-1 0 1,0 0-1,1 0 1,-1 0-1,1-1 1,-1 1-1,0 0 1,1 0-1,-31 31-1198,22-24 1164,-48 46-414,-69 52-1,166-124 3993,28-11-3188,-54 23-1310,-1 0 0,24-18-1,-6-4-2647</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2.324"/>
    </inkml:context>
    <inkml:brush xml:id="br0">
      <inkml:brushProperty name="width" value="0.05" units="cm"/>
      <inkml:brushProperty name="height" value="0.05" units="cm"/>
    </inkml:brush>
  </inkml:definitions>
  <inkml:trace contextRef="#ctx0" brushRef="#br0">1 0 8442,'1'3'5591,"5"14"-3527,7 25-1145,-3 1 0,-1 1 0,6 85 0,-10-72-1093,20 89 0,-25-144 27,0 0-1,0-1 1,0 1-1,1 0 1,-1-1-1,1 1 1,-1-1-1,1 1 0,0 0 1,-1-1-1,1 1 1,0-1-1,0 0 1,0 1-1,0-1 0,0 0 1,0 0-1,1 1 1,-1-1-1,0 0 1,1 0-1,-1 0 0,0 0 1,1-1-1,-1 1 1,1 0-1,0-1 1,-1 1-1,1-1 0,0 1 1,-1-1-1,1 0 1,0 1-1,-1-1 1,1 0-1,0 0 1,-1 0-1,1-1 0,0 1 1,-1 0-1,1-1 1,1 0-1,65-13-4250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3.257"/>
    </inkml:context>
    <inkml:brush xml:id="br0">
      <inkml:brushProperty name="width" value="0.05" units="cm"/>
      <inkml:brushProperty name="height" value="0.05" units="cm"/>
    </inkml:brush>
  </inkml:definitions>
  <inkml:trace contextRef="#ctx0" brushRef="#br0">128 1 7378,'0'0'4290,"-2"5"1153,-6 13-3899,-4 12-1208,-1 0 0,-21 33 0,17-31 16,-19 47 0,35-78-365,0 1 1,0 1-1,1-1 0,-1 0 0,0 0 1,1 0-1,0 0 0,0 0 1,-1 0-1,1 1 0,0-1 1,1 0-1,-1 0 0,0 0 0,1 1 1,-1-1-1,1 0 0,1 3 1,-1-3-18,0-1 1,0 1 0,1-1-1,-1 0 1,0 0 0,1 0 0,-1 0-1,1 0 1,-1 0 0,1 0-1,0 0 1,-1 0 0,1-1 0,0 1-1,-1 0 1,1-1 0,3 1 0,4 0-75,1-1 0,0 0 0,-1 0 0,1-1 1,-1 0-1,14-4 0,54-22 122,-18 5-557,-64 31 65,-1 0 0,0 0 1,-1 0-1,-10 11 1,16-19 435,-15 20 6,2 2 0,0 0 0,-21 48 1,-3 6 124,38-77-88,0 1-1,0-1 0,-1 0 0,1 1 1,0-1-1,0 0 0,0 1 0,0-1 1,0 0-1,0 1 0,0-1 0,0 0 1,0 1-1,0-1 0,0 1 0,0-1 0,0 0 1,0 1-1,0-1 0,0 0 0,0 1 1,0-1-1,0 0 0,0 1 0,0-1 1,1 0-1,-1 1 0,0-1 0,0 0 1,0 0-1,1 1 0,-1-1 0,0 0 1,0 0-1,1 1 0,-1-1 0,0 0 0,1 0 1,-1 0-1,1 1 0,21 3 59,28-5-203,-46 1 98,3-1-24,-2 0-24,1 1-1,-1-1 0,1 1 0,0 0 0,-1 1 0,1-1 0,-1 1 0,9 2 0,-15 0 9,1-1 1,-1 1-1,0-1 1,0 1 0,0-1-1,0 1 1,-1-1-1,1 0 1,-1 0-1,1 0 1,-1 0-1,0 0 1,1 0-1,-5 3 1,3-2 4,-37 40 87,30-35 22,2 1-1,-1 0 1,1 0 0,0 1 0,1 0-1,-12 22 1,19-32-34,0 0 0,0 0 0,0 0 0,0 1 0,0-1 0,0 0 0,0 0 0,-1 0 0,1 0 0,0 1 0,0-1 0,0 0 0,0 0 0,0 0 1,0 1-1,0-1 0,0 0 0,0 0 0,0 0 0,1 1 0,-1-1 0,0 0 0,0 0 0,0 0 0,0 0 0,0 1 0,0-1 0,0 0 0,0 0 0,0 0 0,1 0 0,-1 1 0,0-1 0,0 0 0,0 0 0,0 0 0,1 0 0,-1 0 0,0 0 0,0 0 0,0 0 0,0 1 1,1-1-1,-1 0 0,0 0 0,0 0 0,0 0 0,1 0 0,-1 0 0,0 0 0,0 0 0,0 0 0,1 0 0,18-4-40,18-10-50,-3-1-54,-2 2-1612,42-27 0,29-24-4850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3.708"/>
    </inkml:context>
    <inkml:brush xml:id="br0">
      <inkml:brushProperty name="width" value="0.05" units="cm"/>
      <inkml:brushProperty name="height" value="0.05" units="cm"/>
    </inkml:brush>
  </inkml:definitions>
  <inkml:trace contextRef="#ctx0" brushRef="#br0">0 90 4337,'1'0'7098,"1"1"-3704,18 4-3089,-1-2-21,0-2-1,0 0 1,0-1-1,1-1 1,-1 0 0,29-7-1,116-37 14,-15 3-164,-119 39-100,-30 3-37,1 0 0,-1 0 0,0-1-1,0 1 1,0 0 0,1 0 0,-1 0 0,0 0 0,0 1-1,0-1 1,1 0 0,-1 0 0,0 0 0,0 0-1,0 0 1,1 0 0,-1 0 0,0 0 0,0 0 0,0 0-1,0 0 1,1 1 0,-1-1 0,0 0 0,0 0 0,0 0-1,0 0 1,0 0 0,1 1 0,-1-1 0,0 0-1,0 0 1,0 0 0,0 1 0,0-1 0,0 0 0,0 0-1,0 0 1,0 1 0,0-1 0,0 0 0,0 0-1,0 0 1,0 1 0,0-1 0,0 0 0,0 0 0,0 0-1,0 1 1,-31 29-734,20-20 553,0-1-17,-22 18-3280,-50 34-1,-5-4-4040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4.167"/>
    </inkml:context>
    <inkml:brush xml:id="br0">
      <inkml:brushProperty name="width" value="0.05" units="cm"/>
      <inkml:brushProperty name="height" value="0.05" units="cm"/>
    </inkml:brush>
  </inkml:definitions>
  <inkml:trace contextRef="#ctx0" brushRef="#br0">164 0 6689,'-13'15'4212,"-2"22"-2986,8-19-810,-71 126-1041,28-58-3359,55-91 4480,1 0 1,0 1-1,0-1 0,1 1 1,-1 1-1,1-1 1,14-4-1,66-28 1308,-42 16-1031,1 2 0,70-18 1,-115 36-765,0-1 0,0 1 0,0 0 0,0-1 1,-1 1-1,1 0 0,0 0 0,0 0 0,0 0 0,0 0 0,0 0 1,0 0-1,0 0 0,0 0 0,0 0 0,0 0 0,-1 1 1,1-1-1,0 0 0,0 1 0,0-1 0,0 1 0,-1-1 0,1 1 1,0-1-1,0 1 0,0 0 0,0 1-7,-1-1 0,0 0 0,0 0 1,0 1-1,0-1 0,0 0 0,0 1 0,0-1 0,0 0 0,-1 0 1,1 0-1,0 1 0,-1-1 0,1 0 0,-1 0 0,0 0 0,0 2 1,-35 46-1121,30-42 733,-34 27-2835,-11-3-123</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4.511"/>
    </inkml:context>
    <inkml:brush xml:id="br0">
      <inkml:brushProperty name="width" value="0.05" units="cm"/>
      <inkml:brushProperty name="height" value="0.05" units="cm"/>
    </inkml:brush>
  </inkml:definitions>
  <inkml:trace contextRef="#ctx0" brushRef="#br0">74 1 2817,'0'3'7622,"0"21"-5769,-1-4-1666,-1 0-1,-1-1 1,-1 1-1,0-1 1,-2 0-1,0 0 1,-12 24-1,4-25-406,12-17 208,1 0 0,0 0 0,0 1 0,-1-1 1,1 0-1,0 1 0,0-1 0,0 1 0,0-1 0,1 1 0,-1-1 0,0 1 0,1 0 0,-1-1 0,0 3 1,36-19-612,12-2 1241,-37 14-772,0 0 0,-1 0 1,0-1-1,0 0 0,0-1 0,0 0 1,-1 0-1,15-11 0,-3-9-3573</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4.842"/>
    </inkml:context>
    <inkml:brush xml:id="br0">
      <inkml:brushProperty name="width" value="0.05" units="cm"/>
      <inkml:brushProperty name="height" value="0.05" units="cm"/>
    </inkml:brush>
  </inkml:definitions>
  <inkml:trace contextRef="#ctx0" brushRef="#br0">25 1 5905,'-2'13'7675,"-5"12"-4957,-3 10-2164,8-23-426,0-1 1,1 1-1,1-1 0,0 1 1,0 0-1,1-1 1,1 1-1,0-1 1,0 1-1,8 19 1,-7-25-205,-1-1 1,1 0 0,0 0 0,0 0-1,1 0 1,0 0 0,0-1 0,0 0-1,0 0 1,0 0 0,1 0-1,0-1 1,0 1 0,0-1 0,0-1-1,0 1 1,1-1 0,-1 1 0,1-2-1,0 1 1,-1-1 0,1 1-1,8-1 1,-2 0-414,0 0-1,0-1 0,0 0 1,0-1-1,0 0 0,14-4 1,71-16-2788</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6.574"/>
    </inkml:context>
    <inkml:brush xml:id="br0">
      <inkml:brushProperty name="width" value="0.05" units="cm"/>
      <inkml:brushProperty name="height" value="0.05" units="cm"/>
    </inkml:brush>
  </inkml:definitions>
  <inkml:trace contextRef="#ctx0" brushRef="#br0">3 4 5193,'0'-3'5033,"0"3"-3160,-3 3-169,3-3-480,0 3-480,3-3-576,-3 3 0,4 3-96,2 3 48,-2 3-72,-1-3 57,4 0-105,-4 3-185,7-3-1119,-3 0-1072,3 9-1561</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6.889"/>
    </inkml:context>
    <inkml:brush xml:id="br0">
      <inkml:brushProperty name="width" value="0.05" units="cm"/>
      <inkml:brushProperty name="height" value="0.05" units="cm"/>
    </inkml:brush>
  </inkml:definitions>
  <inkml:trace contextRef="#ctx0" brushRef="#br0">0 4 3697,'0'-3'4281,"3"6"-2801,1 0-488,6 3-224,-4 3-456,4 6-95,7 0-217,-7 3-577,20 27-2039</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7.807"/>
    </inkml:context>
    <inkml:brush xml:id="br0">
      <inkml:brushProperty name="width" value="0.05" units="cm"/>
      <inkml:brushProperty name="height" value="0.05" units="cm"/>
    </inkml:brush>
  </inkml:definitions>
  <inkml:trace contextRef="#ctx0" brushRef="#br0">1 502 4857,'13'-15'10709,"34"-13"-10391,-16 9 211,25-23-765,-2-3 1,-2-3-1,-2-1 0,-2-3 1,41-57-1,-83 100 221,-2 6 50,-1-2-1,0 1 1,0 0-1,0 0 0,0-1 1,-1 0-1,1 0 0,-1 1 1,-1-1-1,1 0 0,1-8 1,-3 13 50,-3 3 11,0 0-1,0 1 1,1 0-1,-1 0 1,1-1-1,0 1 1,0 1 0,-2 6-1,-12 53 601,-11 53 25,25-104-691,0 1-1,1-1 1,1 0 0,0 1-1,1-1 1,3 20 0,-4-31-68,0-1 0,0 0 0,0 0 1,1 1-1,-1-1 0,0 0 1,1 0-1,-1 0 0,1 1 1,-1-1-1,1 0 0,0 0 1,-1 0-1,1 0 0,0 0 0,0 0 1,-1 0-1,1 0 0,0 0 1,0-1-1,0 1 0,0 0 1,0-1-1,1 1 0,-1 0 1,0-1-1,0 1 0,0-1 1,2 1-1,-1-2-79,1 1 1,-1 0-1,1-1 1,-1 0-1,0 1 1,1-1-1,-1 0 1,0 0-1,0-1 1,1 1-1,-1 0 1,0-1-1,3-2 1,7-7-410,0-1 1,-1 0-1,14-20 1,-13 12 393,0-2 0,-2 0 0,0 0 1,-1 0-1,-2-1 0,0-1 0,-1 1 1,-2-1-1,0 0 0,0-30 0,-3 30 1666,-5 40-401,-5 40-2,3 6 40,-1 34-244,7-87-900,0 0-1,1 0 1,0 0 0,1 0-1,0 0 1,0 0 0,7 16-1,-8-22-191,1 0-1,-1 0 1,1-1-1,0 1 1,0-1-1,0 1 1,0-1-1,0 0 1,0 1-1,1-1 1,-1 0-1,1-1 1,0 1-1,-1 0 1,1-1-1,0 1 1,0-1 0,0 0-1,0 0 1,0 0-1,0-1 1,0 1-1,0-1 1,0 1-1,0-1 1,1 0-1,-1 0 1,0-1-1,0 1 1,5-2-1,66-13-4472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2.071"/>
    </inkml:context>
    <inkml:brush xml:id="br0">
      <inkml:brushProperty name="width" value="0.05" units="cm"/>
      <inkml:brushProperty name="height" value="0.05" units="cm"/>
    </inkml:brush>
  </inkml:definitions>
  <inkml:trace contextRef="#ctx0" brushRef="#br0">0 73 3001,'0'0'3647,"8"-1"4452,26-1-5349,43-2-2227,0-4-1,119-27 1,-83 13-1028,-108 21-138,-8 3-2037,-13 1-2870,-1-1 2648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2.437"/>
    </inkml:context>
    <inkml:brush xml:id="br0">
      <inkml:brushProperty name="width" value="0.05" units="cm"/>
      <inkml:brushProperty name="height" value="0.05" units="cm"/>
    </inkml:brush>
  </inkml:definitions>
  <inkml:trace contextRef="#ctx0" brushRef="#br0">1 6 5489,'3'0'2185,"-3"0"-713,0 0-464,6 3-368,1-3-160,5 0 145,4 3-161,6 0 88,7-3-192,3 0 16,3 0-320,0 0-56,6-3-168,0 3-536,-6-6-753,-3 3-735,16 0-2529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7.015"/>
    </inkml:context>
    <inkml:brush xml:id="br0">
      <inkml:brushProperty name="width" value="0.05" units="cm"/>
      <inkml:brushProperty name="height" value="0.05" units="cm"/>
      <inkml:brushProperty name="color" value="#0000FF"/>
    </inkml:brush>
  </inkml:definitions>
  <inkml:trace contextRef="#ctx0" brushRef="#br0">0 0 4369,'2'5'9048,"4"6"-4393,43 59-3628,-28-54-1022,0-2 0,0 0 0,1-1 1,1-2-1,0 0 0,45 14 0,46 23-764,-113-48 745,0 1 1,-1-1 0,1 1-1,-1 0 1,1 0-1,-1-1 1,1 1-1,-1 0 1,1 0 0,-1-1-1,0 1 1,0 0-1,1 0 1,-1 0-1,0 0 1,0 0 0,0-1-1,0 1 1,0 0-1,0 0 1,0 0-1,0 0 1,0 0-1,0 0 1,0-1 0,-1 1-1,1 0 1,0 0-1,-1 0 1,1 0-1,-1-1 1,1 1 0,-1 0-1,1 0 1,-1-1-1,1 1 1,-1-1-1,0 1 1,1 0-1,-2 0 1,-37 41-33,24-27-149,-69 75-1956,15-27-2580,4-8-202</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8.145"/>
    </inkml:context>
    <inkml:brush xml:id="br0">
      <inkml:brushProperty name="width" value="0.05" units="cm"/>
      <inkml:brushProperty name="height" value="0.05" units="cm"/>
    </inkml:brush>
  </inkml:definitions>
  <inkml:trace contextRef="#ctx0" brushRef="#br0">1 46 360,'0'0'7474,"0"0"-4938,0 0-631,0 0-113,0 0-632,3 0-376,-3-3-127,7 3-369,0 0 40,6 3-320,4-3 216,13 0-224,0-3-64,13-6-1057,1-3-903,49-9-2489</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8.475"/>
    </inkml:context>
    <inkml:brush xml:id="br0">
      <inkml:brushProperty name="width" value="0.05" units="cm"/>
      <inkml:brushProperty name="height" value="0.05" units="cm"/>
    </inkml:brush>
  </inkml:definitions>
  <inkml:trace contextRef="#ctx0" brushRef="#br0">1 18 8370,'0'0'2368,"0"3"-775,7-3-9,-4 0-992,4 3-224,3-3-208,6 6 112,4-3-248,14-3-24,3-3-1128,76-27-1785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8.843"/>
    </inkml:context>
    <inkml:brush xml:id="br0">
      <inkml:brushProperty name="width" value="0.05" units="cm"/>
      <inkml:brushProperty name="height" value="0.05" units="cm"/>
    </inkml:brush>
  </inkml:definitions>
  <inkml:trace contextRef="#ctx0" brushRef="#br0">13 1 6425,'0'0'4609,"0"3"-3528,0 6-121,0 9-128,-3 9 8,3 9-552,0 3 16,-7 0-296,7 9-16,-3-6-360,3 0-1216,0 58-1369</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9.323"/>
    </inkml:context>
    <inkml:brush xml:id="br0">
      <inkml:brushProperty name="width" value="0.05" units="cm"/>
      <inkml:brushProperty name="height" value="0.05" units="cm"/>
    </inkml:brush>
  </inkml:definitions>
  <inkml:trace contextRef="#ctx0" brushRef="#br0">62 36 6873,'-3'16'7808,"-10"13"-6114,3-5-1088,-1 10 131,-9 51 1,19-77-729,-1 0 1,1 0-1,1 1 1,-1-1-1,1 0 1,1 1-1,0-1 0,0 0 1,0 0-1,1 0 1,1 0-1,4 11 1,-6-17-34,0-1 1,0 1 0,0-1 0,0 1 0,1-1 0,-1 0-1,1 0 1,-1 0 0,1 0 0,-1 0 0,1 0-1,0 0 1,-1 0 0,1 0 0,0-1 0,0 1 0,0-1-1,-1 0 1,1 1 0,0-1 0,0 0 0,0 0-1,0 0 1,0 0 0,0 0 0,-1-1 0,1 1 0,0 0-1,0-1 1,0 0 0,-1 1 0,1-1 0,2-1-1,4-2-36,0 0-1,-1 0 0,0 0 0,0-1 1,0 0-1,7-7 0,-6 4 53,-1 0 0,-1 0 0,1 0 0,-2-1 0,1 0 0,-1 0 0,0-1 0,-1 0 0,0 1 0,-1-1 0,0-1 0,0 1 0,-1 0 0,1-21 0,-3 25-58,1-1-1,-2 0 1,1 1-1,-1-1 1,0 1-1,0-1 1,-1 1-1,0-1 1,0 1-1,0 0 0,-1 0 1,0 0-1,0 0 1,0 1-1,-1-1 1,0 1-1,0 0 1,-1 0-1,1 0 1,-1 0-1,0 1 1,0 0-1,0 0 1,-12-6-1,14 8-210,0 1 0,0 0-1,0 0 1,-1 0 0,1 0 0,0 0 0,-1 0-1,1 1 1,-1 0 0,1 0 0,-1 0 0,-5 1 0,-42 6-3740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39.728"/>
    </inkml:context>
    <inkml:brush xml:id="br0">
      <inkml:brushProperty name="width" value="0.05" units="cm"/>
      <inkml:brushProperty name="height" value="0.05" units="cm"/>
    </inkml:brush>
  </inkml:definitions>
  <inkml:trace contextRef="#ctx0" brushRef="#br0">4 1 5545,'0'3'2881,"0"0"-1393,0 0-576,-4 9-336,4-6-111,0 3-369,4 0-32,-1 6-64,-3-6-905,7-3-1503,3 6-3937</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40.078"/>
    </inkml:context>
    <inkml:brush xml:id="br0">
      <inkml:brushProperty name="width" value="0.05" units="cm"/>
      <inkml:brushProperty name="height" value="0.05" units="cm"/>
    </inkml:brush>
  </inkml:definitions>
  <inkml:trace contextRef="#ctx0" brushRef="#br0">37 1 5305,'0'3'4305,"0"0"-2841,-3 3-183,-1 3 31,1 12-448,-7 3-288,7 0-424,-4 6-152,4 6-800,-1 39-3305</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54.741"/>
    </inkml:context>
    <inkml:brush xml:id="br0">
      <inkml:brushProperty name="width" value="0.05" units="cm"/>
      <inkml:brushProperty name="height" value="0.05" units="cm"/>
    </inkml:brush>
  </inkml:definitions>
  <inkml:trace contextRef="#ctx0" brushRef="#br0">64 4 5617,'2'-2'11747,"-1"0"-9336,-21 79-2292,1-24-177,12-36-338,1 0-1,-8 34 1,14-50 346,0-1 1,0 1-1,0-1 1,0 1-1,0-1 1,0 0 0,0 1-1,0-1 1,0 1-1,0-1 1,0 1-1,0-1 1,0 0-1,0 1 1,1-1-1,-1 1 1,0-1 0,0 0-1,0 1 1,1-1-1,-1 0 1,0 1-1,1-1 1,-1 0-1,0 1 1,1-1 0,-1 0-1,0 0 1,1 1-1,-1-1 1,0 0-1,1 0 1,-1 0-1,1 1 1,22-1-740,35-15 437,-41 10 112,116-38 53,-87 26 173,2 2 0,0 2 0,64-8 1,-109 20-24,0 0 1,-1 1 0,1 0 0,-1 0-1,1-1 1,0 2 0,-1-1 0,1 0 0,-1 0-1,1 1 1,0-1 0,-1 1 0,1 0-1,-1 0 1,0 0 0,1 0 0,-1 0 0,0 1-1,0-1 1,5 4 0,-6-3 4,0 1 0,0-1-1,-1 1 1,1 0 0,0-1 0,-1 1 0,1-1-1,-1 1 1,0 0 0,0-1 0,0 1 0,-1 0 0,1-1-1,0 1 1,-1 0 0,0-1 0,1 1 0,-1-1-1,-2 4 1,-28 112-32,24-84 92,-2-1-1,0 0 1,-22 47 0,28-75 28,0 1 1,0-1 0,0 1-1,-1-1 1,0 0-1,0 0 1,0-1-1,0 1 1,-7 5-1,8-8-58,-1 0-1,1-1 0,-1 1 1,1-1-1,-1 1 1,1-1-1,-1 0 1,0 0-1,0 0 0,0-1 1,1 0-1,-1 1 1,0-1-1,0-1 1,0 1-1,-5-1 0,-47-9-3407,-21-10-1147</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55.078"/>
    </inkml:context>
    <inkml:brush xml:id="br0">
      <inkml:brushProperty name="width" value="0.05" units="cm"/>
      <inkml:brushProperty name="height" value="0.05" units="cm"/>
    </inkml:brush>
  </inkml:definitions>
  <inkml:trace contextRef="#ctx0" brushRef="#br0">0 124 6129,'8'-10'8066,"11"6"-5643,28 2-4008,-32 2 2437,270-26-916,-225 15-2393,77-25 1,-39 1-914</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55.431"/>
    </inkml:context>
    <inkml:brush xml:id="br0">
      <inkml:brushProperty name="width" value="0.05" units="cm"/>
      <inkml:brushProperty name="height" value="0.05" units="cm"/>
    </inkml:brush>
  </inkml:definitions>
  <inkml:trace contextRef="#ctx0" brushRef="#br0">8 0 6145,'-4'0'2801,"4"3"-1337,0 3-600,-3 12-456,3 6 249,0 6 15,0 6-344,0-2 56,3-4-384,-3 0 96,4-6-96,-1-9-544,0 6-928,4 6-2169</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55.761"/>
    </inkml:context>
    <inkml:brush xml:id="br0">
      <inkml:brushProperty name="width" value="0.05" units="cm"/>
      <inkml:brushProperty name="height" value="0.05" units="cm"/>
    </inkml:brush>
  </inkml:definitions>
  <inkml:trace contextRef="#ctx0" brushRef="#br0">43 0 5681,'0'0'2225,"-3"0"-569,3 12-304,-3 0-439,-4 12-169,4 9-264,-4 1-408,4 5-72,-1 0-96,1 0-992,-7 48-2585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7.599"/>
    </inkml:context>
    <inkml:brush xml:id="br0">
      <inkml:brushProperty name="width" value="0.05" units="cm"/>
      <inkml:brushProperty name="height" value="0.05" units="cm"/>
      <inkml:brushProperty name="color" value="#0000FF"/>
    </inkml:brush>
  </inkml:definitions>
  <inkml:trace contextRef="#ctx0" brushRef="#br0">83 0 7378,'0'3'5241,"0"-3"-2769,-4 12-999,-5 11-137,3 11-272,-7 9-248,3 14-368,-2 3-152,-1 6-88,3 2-208,7-2 0,0-6-96,3 0-296,3-8-704,0-15-40,1-9-809,2-11-1919,7-8-2234</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56.231"/>
    </inkml:context>
    <inkml:brush xml:id="br0">
      <inkml:brushProperty name="width" value="0.05" units="cm"/>
      <inkml:brushProperty name="height" value="0.05" units="cm"/>
    </inkml:brush>
  </inkml:definitions>
  <inkml:trace contextRef="#ctx0" brushRef="#br0">4 114 4969,'0'0'2257,"0"0"-481,-3 0-176,6 0-271,-3-3-33,4 3-440,-1 0 112,0 0-448,1 0-40,-1 0-360,10 0 169,1 0-113,6 3-64,13-6-64,4-3-48,16-9-817,11-3-1911,113-54-2761</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57.442"/>
    </inkml:context>
    <inkml:brush xml:id="br0">
      <inkml:brushProperty name="width" value="0.05" units="cm"/>
      <inkml:brushProperty name="height" value="0.05" units="cm"/>
    </inkml:brush>
  </inkml:definitions>
  <inkml:trace contextRef="#ctx0" brushRef="#br0">0 461 6033,'27'-21'7173,"20"-7"-5279,17-12-2288,-27 11 333,-2-1 1,45-51-1,-66 66-43,-1-1-1,-1-1 0,0 0 1,-1-1-1,-1 0 1,-1 0-1,0-1 0,5-20 1,-12 33-29,-4 8 65,-5 15 75,-9 28 212,10-15 33,-3 6-64,2 1 0,1 0 0,2 1 0,2-1-1,3 62 1,-1-98-197,0 0 0,0 0 0,0 0 0,0 0 0,1 1 0,-1-1 0,0 0 1,0 0-1,1 0 0,-1 0 0,1 0 0,-1 0 0,1 0 0,-1 0 0,1 0 0,0 0 0,0 0 0,-1 0 0,1 0 0,0 0 0,0 0 0,0-1 0,0 1 0,1 0 0,-1-1-25,0 0 0,0 0 0,0 0 0,1 0 0,-1 0 0,0 0 0,0-1 0,0 1 0,0 0 0,0-1 0,0 1 0,0-1 0,0 1 0,0-1 0,0 0 0,0 1 0,0-1 0,0 0 0,1-1 0,4-4-138,1-1 0,-1 0-1,-1-1 1,8-11-1,20-44-1543,34-96 0,-34 77 1013,-24 60 692,-1 0 1,5-24-1,-14 45 1465,-6 8-570,-4 11-471,2 13 10,2 0-1,1 1 1,1 0-1,2 0 1,2 1 0,2 44-1,0-55-337,1 0-1,10 42 1,-10-56-533,1 1 1,0-1 0,0 1 0,1-1 0,9 15-1,14 7-3051</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58.097"/>
    </inkml:context>
    <inkml:brush xml:id="br0">
      <inkml:brushProperty name="width" value="0.05" units="cm"/>
      <inkml:brushProperty name="height" value="0.05" units="cm"/>
    </inkml:brush>
  </inkml:definitions>
  <inkml:trace contextRef="#ctx0" brushRef="#br0">323 1 2064,'-3'2'9807,"-3"2"-4713,-6 2-2806,-9 6-3159,-1 1 966,-49 32 44,43-25-304,-2-1 1,0-2 0,-59 25 0,78-36-107,21-1-185,16 8 68,-5 3-1051,41 27 1,-32-23-176,27 15-2785</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59.863"/>
    </inkml:context>
    <inkml:brush xml:id="br0">
      <inkml:brushProperty name="width" value="0.05" units="cm"/>
      <inkml:brushProperty name="height" value="0.05" units="cm"/>
    </inkml:brush>
  </inkml:definitions>
  <inkml:trace contextRef="#ctx0" brushRef="#br0">4 0 2481,'0'0'4528,"-3"0"-2415,3 0-449,0 0-463,0 3-241,3 0-680,-3 3 48,0 6-320,0 0 104,0 3-64,0 3-96,4-2-536,-4 5-1137,3 9-2776</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00.216"/>
    </inkml:context>
    <inkml:brush xml:id="br0">
      <inkml:brushProperty name="width" value="0.05" units="cm"/>
      <inkml:brushProperty name="height" value="0.05" units="cm"/>
    </inkml:brush>
  </inkml:definitions>
  <inkml:trace contextRef="#ctx0" brushRef="#br0">11 0 2857,'0'3'2864,"-4"-3"-1399,1 3-433,3 3-288,0 6-192,0 6 48,-3 0-120,3 0-80,0 0-328,3-5 120,0 5-192,1-3-432,6 12-2392</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58.567"/>
    </inkml:context>
    <inkml:brush xml:id="br0">
      <inkml:brushProperty name="width" value="0.05" units="cm"/>
      <inkml:brushProperty name="height" value="0.05" units="cm"/>
    </inkml:brush>
  </inkml:definitions>
  <inkml:trace contextRef="#ctx0" brushRef="#br0">31 1 5697,'0'0'4497,"-3"0"-2440,-4 3-401,7 0-384,0 12-568,-3 12 57,-1 9-161,1 6-192,0 3-136,-1 3-256,4-3-32,-3 3-88,3 1-512,0-7-1193,3 36-2896</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5:59.095"/>
    </inkml:context>
    <inkml:brush xml:id="br0">
      <inkml:brushProperty name="width" value="0.05" units="cm"/>
      <inkml:brushProperty name="height" value="0.05" units="cm"/>
    </inkml:brush>
  </inkml:definitions>
  <inkml:trace contextRef="#ctx0" brushRef="#br0">71 74 5473,'-4'4'6393,"-6"8"-4077,1 9-2051,0 0 1,2 1 0,1-1 0,0 1 0,2 0-1,0 1 1,2-1 0,0 1 0,2 25 0,0-45-278,0-1 0,0 1 0,0 0 1,0-1-1,0 1 0,1 0 0,0-1 1,-1 1-1,1 0 0,0-1 0,0 1 1,0-1-1,1 1 0,-1-1 0,0 0 1,1 0-1,0 0 0,-1 1 0,1-1 1,0-1-1,0 1 0,0 0 0,1 0 1,-1-1-1,0 1 0,4 1 0,-2-3-39,0 1-1,0-1 0,0 0 0,1 0 0,-1 0 1,0 0-1,0-1 0,0 1 0,0-1 1,0 0-1,0 0 0,0-1 0,0 1 0,0-1 1,0 0-1,5-3 0,4-3 49,0 0 0,-1 0-1,0-1 1,0-1 0,-1 0 0,0-1-1,-1 0 1,0 0 0,14-21 0,-21 27 3,0-1 1,0 1 0,-1-1-1,0 1 1,0-1 0,0 0-1,0 0 1,-1 0 0,0 0-1,-1 0 1,1 0 0,-1 0-1,0 0 1,0 0-1,-1 0 1,0 0 0,0 0-1,0 0 1,-1 0 0,0 0-1,0 0 1,-1 1 0,1-1-1,-1 1 1,0 0 0,-7-9-1,5 7 0,-43-51-114,44 54 67,1 1-1,-1-1 1,0 1-1,1 0 1,-2 1-1,1-1 1,0 1 0,0-1-1,-1 1 1,1 0-1,-1 1 1,-9-3 0,11 4-240,0 0 0,0 1 0,0-1 0,0 1 0,0 0 0,0-1 0,0 1 0,1 0 0,-1 1 0,0-1 1,1 0-1,-1 1 0,-3 2 0,2-1-67,-69 41-5843</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00.927"/>
    </inkml:context>
    <inkml:brush xml:id="br0">
      <inkml:brushProperty name="width" value="0.05" units="cm"/>
      <inkml:brushProperty name="height" value="0.05" units="cm"/>
    </inkml:brush>
  </inkml:definitions>
  <inkml:trace contextRef="#ctx0" brushRef="#br0">24 1 6633,'0'3'2537,"0"-3"-777,0 0-423,-4 6-345,4 6-536,-3 0 232,0 3-344,-4 6 64,4-6-392,-1 3 88,4-6-104,0 0-80,0-3-416,0 0-1024,4-3-881,9 6-3048</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01.257"/>
    </inkml:context>
    <inkml:brush xml:id="br0">
      <inkml:brushProperty name="width" value="0.05" units="cm"/>
      <inkml:brushProperty name="height" value="0.05" units="cm"/>
    </inkml:brush>
  </inkml:definitions>
  <inkml:trace contextRef="#ctx0" brushRef="#br0">0 1 6441,'0'3'2985,"0"-3"-1217,0 3-783,3 3-401,-3 0-440,0 6 96,4 0-240,-4 6-240,3 0-1073,0 21-3640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3.364"/>
    </inkml:context>
    <inkml:brush xml:id="br0">
      <inkml:brushProperty name="width" value="0.05" units="cm"/>
      <inkml:brushProperty name="height" value="0.05" units="cm"/>
    </inkml:brush>
  </inkml:definitions>
  <inkml:trace contextRef="#ctx0" brushRef="#br0">34 80 7866,'-21'-14'8123,"21"14"-8016,0 0 0,0-1 1,0 1-1,-1 0 0,1 0 1,0 0-1,0-1 0,0 1 0,-1 0 1,1 0-1,0 0 0,-1 0 1,1-1-1,0 1 0,0 0 0,-1 0 1,1 0-1,0 0 0,-1 0 1,1 0-1,0 0 0,-1 0 0,1 0 1,0 0-1,-1 0 0,1 0 1,0 0-1,0 0 0,-1 0 0,1 1 1,0-1-1,-1 0 0,1 0 1,0 0-1,0 0 0,-1 0 0,1 1 1,0-1-1,0 0 0,-1 0 1,1 0-1,0 1 0,0-1 0,0 0 1,0 0-1,-1 1 0,1-1 1,0 1-1,51-1-103,-8-6-214,-1-1 1,0-3-1,55-19 1,-52 15-157,-44 14 340,-1 0 1,1 0 0,0-1 0,-1 1 0,1 0 0,0 0 0,-1 0 0,1-1 0,0 1-1,-1 0 1,1 0 0,0 0 0,0 0 0,-1 0 0,1 1 0,0-1 0,-1 0-1,1 0 1,0 0 0,-1 1 0,1-1 0,-1 0 0,1 0 0,0 1 0,-1-1-1,1 1 1,-1-1 0,1 0 0,-1 1 0,2 0 0,-1 22-233,-20 28 118,-125 214-246,6-15-5181,128-220 654,9-27 279</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8.030"/>
    </inkml:context>
    <inkml:brush xml:id="br0">
      <inkml:brushProperty name="width" value="0.05" units="cm"/>
      <inkml:brushProperty name="height" value="0.05" units="cm"/>
      <inkml:brushProperty name="color" value="#0000FF"/>
    </inkml:brush>
  </inkml:definitions>
  <inkml:trace contextRef="#ctx0" brushRef="#br0">67 0 7017,'19'3'9441,"18"7"-7309,14 3-2565,73-2 587,-86-9-111,1 2-1,41 9 1,-79-13-44,1 0 0,0 0 0,-1 0 0,1 1 0,-1-1 0,1 0 0,-1 1 0,1 0 0,-1-1 0,1 1 0,-1 0 0,0 0 0,1 0 0,-1-1 0,0 2 0,0-1 0,0 0 0,0 0 0,0 0 0,0 0 0,0 1 0,0-1 0,0 0 1,0 1-1,0 2 0,-1-2-3,0 0 1,0 0-1,-1 0 1,1 0-1,-1 0 1,1 0-1,-1 0 1,0 0-1,0-1 1,0 1 0,0 0-1,0 0 1,0-1-1,-1 1 1,1-1-1,-3 4 1,-10 7-27,0 0 0,0-1 0,-21 12 0,30-20 24,0 0-25,-130 75-801,116-69-132,0 0-1,-1-2 1,0 0 0,0-2-1,-38 6 1,-35-6-4903</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3.693"/>
    </inkml:context>
    <inkml:brush xml:id="br0">
      <inkml:brushProperty name="width" value="0.05" units="cm"/>
      <inkml:brushProperty name="height" value="0.05" units="cm"/>
    </inkml:brush>
  </inkml:definitions>
  <inkml:trace contextRef="#ctx0" brushRef="#br0">0 0 5769,'0'0'1713,"4"3"-633,-4 3 424,6 9-64,1 0-447,0 12 55,0 6-440,-7 6 104,3 9-448,-6 7 72,3-4-264,-7 6 24,3-6-96,4 0-64,-3-9-376,3-6-1336,0-6-521,3 7-2296</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4.032"/>
    </inkml:context>
    <inkml:brush xml:id="br0">
      <inkml:brushProperty name="width" value="0.05" units="cm"/>
      <inkml:brushProperty name="height" value="0.05" units="cm"/>
    </inkml:brush>
  </inkml:definitions>
  <inkml:trace contextRef="#ctx0" brushRef="#br0">4 21 5233,'0'-6'2833,"-3"0"-505,3 3-455,0 0-273,0 0-392,0 6-736,3 0-208,0 3-160,4 3 32,6 0-128,8 6 144,-5 3-136,4 0-16,0 0-280,10 0-1768,44 9-1873</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4.527"/>
    </inkml:context>
    <inkml:brush xml:id="br0">
      <inkml:brushProperty name="width" value="0.05" units="cm"/>
      <inkml:brushProperty name="height" value="0.05" units="cm"/>
    </inkml:brush>
  </inkml:definitions>
  <inkml:trace contextRef="#ctx0" brushRef="#br0">1 125 7826,'3'1'6750,"12"5"-5599,-8-2-1025,1-1 0,-1 0 0,1-1-1,0 0 1,0 0 0,0 0 0,0-1 0,0 0-1,0-1 1,0 0 0,0 0 0,0-1-1,0 0 1,9-2 0,17-5 51,64-22 0,-84 25-132,231-93-2733,-221 92 59,-9 8-1865</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4.881"/>
    </inkml:context>
    <inkml:brush xml:id="br0">
      <inkml:brushProperty name="width" value="0.05" units="cm"/>
      <inkml:brushProperty name="height" value="0.05" units="cm"/>
    </inkml:brush>
  </inkml:definitions>
  <inkml:trace contextRef="#ctx0" brushRef="#br0">0 1 8794,'0'0'2408,"0"3"-703,0 3-433,0 0-392,0 6-472,4 12 248,-1 0-496,0 6 225,4-3-377,-4-3-16,11-3 8,-11 3-745,4 0-799,-4-6-784,0 0-577,-3 9-2376</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5.212"/>
    </inkml:context>
    <inkml:brush xml:id="br0">
      <inkml:brushProperty name="width" value="0.05" units="cm"/>
      <inkml:brushProperty name="height" value="0.05" units="cm"/>
    </inkml:brush>
  </inkml:definitions>
  <inkml:trace contextRef="#ctx0" brushRef="#br0">34 36 6065,'2'-3'4642,"14"-10"-3222,-7 9-1266,0 1 1,1 0-1,0 0 1,0 1 0,0 0-1,0 1 1,0 0-1,0 0 1,0 1 0,1 1-1,-1 0 1,0 0-1,19 5 1,-27-5-152,-1-1 0,0 1 1,0-1-1,0 1 0,0 0 0,1-1 0,-1 1 0,0 0 0,0 0 1,0 0-1,0 0 0,-1 0 0,1 0 0,0 0 0,0 0 1,-1 0-1,1 0 0,0 0 0,-1 1 0,1-1 0,-1 0 1,0 0-1,1 1 0,-1 1 0,0 0 12,0 0-1,0 0 1,0 0 0,-1 0-1,1 0 1,-1 0-1,0-1 1,0 1 0,0 0-1,-3 4 1,-3 7 13,-2-1-1,0 0 1,-14 15 0,19-23-74,-15 17-1105,-1-1 0,0-1 0,-36 27-1,32-37-1443,-7-13-1768</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5.532"/>
    </inkml:context>
    <inkml:brush xml:id="br0">
      <inkml:brushProperty name="width" value="0.05" units="cm"/>
      <inkml:brushProperty name="height" value="0.05" units="cm"/>
    </inkml:brush>
  </inkml:definitions>
  <inkml:trace contextRef="#ctx0" brushRef="#br0">71 1 5673,'0'12'2257,"0"0"-97,6 9-359,-2 9-17,2 3-584,-2 12-576,-4 12-264,0 0-176,-4 9-56,1-2-120,-4-7-8,1-9-120,2-6-384,-6-6-1008,0-6-504,-37 33-2177</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6.041"/>
    </inkml:context>
    <inkml:brush xml:id="br0">
      <inkml:brushProperty name="width" value="0.05" units="cm"/>
      <inkml:brushProperty name="height" value="0.05" units="cm"/>
    </inkml:brush>
  </inkml:definitions>
  <inkml:trace contextRef="#ctx0" brushRef="#br0">0 70 8762,'0'-3'3633,"0"3"-1681,0 0-320,0 0-607,4 0-321,-4 0-568,3 0-32,4 0 32,6 0-152,10 0 32,11 0 32,3 0-40,3-3-16,-3-6-232,-1 0-624,-6 3-673,0-3-2127,14-21-2042</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6.365"/>
    </inkml:context>
    <inkml:brush xml:id="br0">
      <inkml:brushProperty name="width" value="0.05" units="cm"/>
      <inkml:brushProperty name="height" value="0.05" units="cm"/>
    </inkml:brush>
  </inkml:definitions>
  <inkml:trace contextRef="#ctx0" brushRef="#br0">44 0 7602,'0'0'2460,"0"0"-747,1 2 1611,5 12-3134,0 7-55,-1-1-1,-1 1 1,-1-1 0,-1 1 0,-1 24 0,-9 109 885,4-107-926,3-37-103,-5 69-2932,-26 130 1,11-138-3525</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6.695"/>
    </inkml:context>
    <inkml:brush xml:id="br0">
      <inkml:brushProperty name="width" value="0.05" units="cm"/>
      <inkml:brushProperty name="height" value="0.05" units="cm"/>
    </inkml:brush>
  </inkml:definitions>
  <inkml:trace contextRef="#ctx0" brushRef="#br0">0 133 2192,'0'0'7330,"0"0"-5594,0-6 9,3 6-641,-3-3-496,10-3-600,4-3-8,12-3-312,18-10-1544,90-53-3129</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7.028"/>
    </inkml:context>
    <inkml:brush xml:id="br0">
      <inkml:brushProperty name="width" value="0.05" units="cm"/>
      <inkml:brushProperty name="height" value="0.05" units="cm"/>
    </inkml:brush>
  </inkml:definitions>
  <inkml:trace contextRef="#ctx0" brushRef="#br0">1 94 5681,'3'-3'4753,"-3"3"-3000,4 0-89,2 0-448,1 0-544,10-9-432,9 2 0,4-2-232,11 0-16,2-6-872,7 3-1168,54-18-3121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8.465"/>
    </inkml:context>
    <inkml:brush xml:id="br0">
      <inkml:brushProperty name="width" value="0.05" units="cm"/>
      <inkml:brushProperty name="height" value="0.05" units="cm"/>
      <inkml:brushProperty name="color" value="#0000FF"/>
    </inkml:brush>
  </inkml:definitions>
  <inkml:trace contextRef="#ctx0" brushRef="#br0">0 0 6297,'0'0'4249,"0"0"-2536,0 0-57,3 0-336,-3 0-344,7 0-271,-1 0-465,3 3-32,7 3-208,7 0 232,5 2-232,13-2 160,4-6-160,-1-3-352,1-3-697,-4-2-1303,26-4-1697</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7.364"/>
    </inkml:context>
    <inkml:brush xml:id="br0">
      <inkml:brushProperty name="width" value="0.05" units="cm"/>
      <inkml:brushProperty name="height" value="0.05" units="cm"/>
    </inkml:brush>
  </inkml:definitions>
  <inkml:trace contextRef="#ctx0" brushRef="#br0">1 63 8346,'0'0'3525,"4"-1"1206,11-5-4187,29-10-419,0 2 0,65-12 0,-109 27-159,0-1 0,0 0 0,0 0 0,0 0 1,1 0-1,-1 1 0,0-1 0,0 0 0,0 0 0,0 0 0,0 1 0,0-1 0,1 0 0,-1 0 1,0 1-1,0-1 0,0 0 0,0 0 0,0 1 0,0-1 0,0 0 0,0 0 0,0 1 0,0-1 0,0 0 1,0 0-1,0 0 0,0 1 0,-1-1 0,1 0 0,0 0 0,0 1 0,0-1 0,0 0 0,0 0 0,0 0 1,-1 1-1,1-1 0,0 0 0,0 0 0,0 0 0,0 0 0,-1 1 0,1-1 0,0 0 0,0 0 1,-1 0-1,-11 18-488,10-14 341,-143 190-900,163-200 5308,75-27-4476,-75 27-347,16-9-1552,-15-4-2575,-5-11-3850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7.697"/>
    </inkml:context>
    <inkml:brush xml:id="br0">
      <inkml:brushProperty name="width" value="0.05" units="cm"/>
      <inkml:brushProperty name="height" value="0.05" units="cm"/>
    </inkml:brush>
  </inkml:definitions>
  <inkml:trace contextRef="#ctx0" brushRef="#br0">18 0 8482,'-8'24'4582,"4"17"-2719,3-22-989,-3 54 81,3 0 0,11 96 1,-9-162-949,0 0 0,0 1 0,0-1 0,1 0 0,0 0 1,1 0-1,-1 0 0,1 0 0,1 0 0,6 11 0,-7-16-79,0 1-1,0 0 1,0-1 0,1 1-1,-1-1 1,1 0 0,-1 0-1,1-1 1,-1 1-1,1-1 1,0 0 0,0 0-1,0 0 1,0 0 0,0 0-1,0-1 1,0 0-1,0 0 1,0 0 0,0 0-1,6-2 1,6 0-562,0 0 0,-1-1 0,0-1-1,0 0 1,26-12 0,86-40-4504</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8.678"/>
    </inkml:context>
    <inkml:brush xml:id="br0">
      <inkml:brushProperty name="width" value="0.05" units="cm"/>
      <inkml:brushProperty name="height" value="0.05" units="cm"/>
    </inkml:brush>
  </inkml:definitions>
  <inkml:trace contextRef="#ctx0" brushRef="#br0">133 0 9282,'-11'10'8244,"-2"21"-7644,10-22-94,-99 301 286,101-308-798,1 1 0,-1 0 0,0 0 0,1 0 0,0 0 0,0-1 0,0 1 0,0 0 0,0 0 0,1 4 0,-1-6-2,1 0-1,-1-1 1,0 1-1,1 0 1,-1-1-1,0 1 1,1 0-1,-1-1 1,1 1-1,-1 0 1,1-1-1,0 1 0,-1-1 1,1 1-1,-1-1 1,1 0-1,0 1 1,-1-1-1,1 1 1,0-1-1,0 0 1,-1 0-1,1 0 1,0 1-1,0-1 1,6 0-14,-1-1 1,1 0-1,-1 0 1,0 0 0,0-1-1,0 1 1,11-6-1,128-52-222,-145 59 187,1 1 0,-1 0 0,0-1 0,0 1 0,0 0 1,0-1-1,0 1 0,0 0 0,0 0 0,0-1 0,0 1 0,0 0 0,-1-1 0,1 1 0,0 0 0,0-1 0,-1 1 0,1 0 0,0-1 0,-1 1 0,1-1 0,0 1 0,-1 0 0,1-1 0,-1 1 0,1-1 0,-2 1 0,-22 41-371,10-19 427,-17 25-12,24-38 14,0-1 0,0 2 0,1-1 0,0 1 0,1 0 0,0 0 0,-6 23 0,11-33-1,0-1 1,1 1-1,-1-1 1,0 1-1,1-1 1,-1 1-1,0-1 1,1 0-1,-1 1 1,1-1 0,-1 0-1,0 1 1,1-1-1,-1 0 1,1 1-1,-1-1 1,1 0-1,-1 0 1,1 1-1,0-1 1,-1 0 0,1 0-1,-1 0 1,1 0-1,-1 0 1,1 0-1,-1 0 1,1 0-1,0 0 1,-1 0-1,1 0 1,-1 0 0,1 0-1,-1-1 1,1 1-1,-1 0 1,1 0-1,-1-1 1,1 1-1,-1 0 1,1-1-1,0 1 1,35-13 107,-29 11-41,17-7 100,-14 4-190,1 1-1,0 0 1,0 1 0,1 0-1,-1 1 1,1 0 0,20 0-1,-32 2-16,1 0 0,0 0-1,0 0 1,0 1 0,-1-1 0,1 0-1,0 1 1,-1-1 0,1 1-1,0-1 1,-1 1 0,1-1-1,0 1 1,-1-1 0,1 1 0,-1 0-1,1-1 1,-1 1 0,1 0-1,-1-1 1,0 1 0,1 0 0,-1 0-1,0-1 1,1 1 0,-1 0-1,0 0 1,0 0 0,0-1 0,0 1-1,0 0 1,0 0 0,0 0-1,0-1 1,0 1 0,0 0-1,0 0 1,-1 0 0,1-1 0,0 1-1,-1 1 1,-15 33-638,-16 13 174,-69 82-1,19-28 934,123-125 1456,7-8-1677,41-32-786,-23 4-2542,34-43-2578</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9.081"/>
    </inkml:context>
    <inkml:brush xml:id="br0">
      <inkml:brushProperty name="width" value="0.05" units="cm"/>
      <inkml:brushProperty name="height" value="0.05" units="cm"/>
    </inkml:brush>
  </inkml:definitions>
  <inkml:trace contextRef="#ctx0" brushRef="#br0">1 73 6777,'3'-5'7411,"5"2"-3930,29-2-4377,-23 3 1621,122-24-656,35-5-167,-145 32-331,-26-1 404,1 1-1,-1-1 1,0 0 0,1 0 0,-1 0-1,0 1 1,0-1 0,0 0-1,1 1 1,-1-1 0,0 0 0,0 0-1,0 1 1,0-1 0,1 0 0,-1 1-1,0-1 1,0 0 0,0 1 0,0-1-1,0 1 1,0-1 0,0 0 0,0 1-1,0-1 1,0 0 0,0 1 0,0-1-1,0 0 1,-1 1 0,1-1 0,0 0-1,0 1 1,0-1 0,0 0 0,-1 1-1,-30 34-1800,25-29 1685,-75 66-6178,33-36 1741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9.411"/>
    </inkml:context>
    <inkml:brush xml:id="br0">
      <inkml:brushProperty name="width" value="0.05" units="cm"/>
      <inkml:brushProperty name="height" value="0.05" units="cm"/>
    </inkml:brush>
  </inkml:definitions>
  <inkml:trace contextRef="#ctx0" brushRef="#br0">175 0 5457,'-1'8'1003,"1"0"-1,-1 0 1,0 0 0,-1 0-1,-4 13 1,-23 37 1452,7-26-2860,-39 42 0,10-12-398,107-105 415,-38 30 473,83-53 907,35-27-2324,-106 69-2290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39.767"/>
    </inkml:context>
    <inkml:brush xml:id="br0">
      <inkml:brushProperty name="width" value="0.05" units="cm"/>
      <inkml:brushProperty name="height" value="0.05" units="cm"/>
    </inkml:brush>
  </inkml:definitions>
  <inkml:trace contextRef="#ctx0" brushRef="#br0">5 0 9858,'0'2'6645,"0"13"-5406,-2 64-789,0-35-11,2 0 1,2 0-1,1-1 0,15 69 0,-17-107-484,1-1-1,-1 0 0,1 0 1,0 1-1,0-1 1,0 0-1,0-1 0,1 1 1,0 0-1,0-1 0,0 1 1,0-1-1,0 0 0,0 0 1,1 0-1,0 0 0,0-1 1,-1 0-1,1 0 1,1 0-1,-1 0 0,0 0 1,0-1-1,1 0 0,-1 0 1,1 0-1,4 0 0,7 0-279,0-1 0,0 0 0,0-1 0,0-1 0,-1-1-1,22-6 1,-11 2-1418,46-20-1,116-60-5962</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41.061"/>
    </inkml:context>
    <inkml:brush xml:id="br0">
      <inkml:brushProperty name="width" value="0.05" units="cm"/>
      <inkml:brushProperty name="height" value="0.05" units="cm"/>
    </inkml:brush>
  </inkml:definitions>
  <inkml:trace contextRef="#ctx0" brushRef="#br0">0 206 6409,'0'0'2654,"0"0"-719,5-1 3306,12-4-4912,40-11-37,-2-3 1,0-2 0,56-31 0,81-30-262,-188 80-46,1 0-1,-1 1 0,1 0 0,-1 0 0,1 0 0,0 0 0,5 1 0,-10 0 10,0 0 0,1 0 0,-1 0 0,1 0 0,-1 0 0,0 0 0,1 0 0,-1 1 0,1-1 0,-1 0 0,0 0 0,1 0 0,-1 1 0,0-1 0,1 0 1,-1 1-1,0-1 0,0 0 0,1 1 0,-1-1 0,0 0 0,0 1 0,1-1 0,-1 0 0,0 1 0,0-1 0,0 1 0,0 0 0,-4 20-191,-10 17-34,5-14-318,-1 0 0,-13 24 1,18-39-208,-1-1 1,0 0-1,0 0 0,-1 0 1,-8 7-1,-24 16-3048</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41.382"/>
    </inkml:context>
    <inkml:brush xml:id="br0">
      <inkml:brushProperty name="width" value="0.05" units="cm"/>
      <inkml:brushProperty name="height" value="0.05" units="cm"/>
    </inkml:brush>
  </inkml:definitions>
  <inkml:trace contextRef="#ctx0" brushRef="#br0">74 0 4089,'0'0'4385,"0"0"-2705,3 0-264,-3 6-471,0 0-225,-3 12-360,3 6-216,-7 9-144,0 12-48,-9 7-1272,-28 71-2937</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43.010"/>
    </inkml:context>
    <inkml:brush xml:id="br0">
      <inkml:brushProperty name="width" value="0.05" units="cm"/>
      <inkml:brushProperty name="height" value="0.05" units="cm"/>
    </inkml:brush>
  </inkml:definitions>
  <inkml:trace contextRef="#ctx0" brushRef="#br0">7 4 7618,'-3'-3'2480,"3"6"-1256,0-3 89,-4 3-897,8 6-40,-4 0-368,3 0 232,4 3-232,-4-3-8,4-3-192,3 3-1008,-7-3-1105,7 15-3312</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43.347"/>
    </inkml:context>
    <inkml:brush xml:id="br0">
      <inkml:brushProperty name="width" value="0.05" units="cm"/>
      <inkml:brushProperty name="height" value="0.05" units="cm"/>
    </inkml:brush>
  </inkml:definitions>
  <inkml:trace contextRef="#ctx0" brushRef="#br0">3 0 4537,'0'3'2865,"-3"6"-969,3 0-368,0 3 57,0 12-937,0 4-264,7-4-384,-4 3-240,7-3-1393,17 15-3296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28.798"/>
    </inkml:context>
    <inkml:brush xml:id="br0">
      <inkml:brushProperty name="width" value="0.05" units="cm"/>
      <inkml:brushProperty name="height" value="0.05" units="cm"/>
      <inkml:brushProperty name="color" value="#0000FF"/>
    </inkml:brush>
  </inkml:definitions>
  <inkml:trace contextRef="#ctx0" brushRef="#br0">0 0 4889,'0'3'2521,"0"-3"-1289,7 3 8,-7 3-88,6 0-87,0 5-305,4-2-8,6-4-304,9-2-184,1 3-264,12-6-48,0 3-1368,13-3-1225,69-9-4432</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44.115"/>
    </inkml:context>
    <inkml:brush xml:id="br0">
      <inkml:brushProperty name="width" value="0.05" units="cm"/>
      <inkml:brushProperty name="height" value="0.05" units="cm"/>
    </inkml:brush>
  </inkml:definitions>
  <inkml:trace contextRef="#ctx0" brushRef="#br0">1 485 3721,'1'0'8109,"1"-1"-4079,16-8-2021,35-38-1829,-1 2-328,-2-1-1,-2-3 0,57-75 0,-102 120 110,11-16-120,0 0 0,-1-1 0,17-39 1,-42 94 455,1 1 0,-8 43 1,14-51-208,2 0 0,-1 29 1,4-48-83,0-1 1,1 1-1,0 0 1,0 0-1,1 0 0,0-1 1,0 1-1,1-1 1,-1 0-1,2 1 0,6 10 1,-9-16-44,0 0 1,0 0-1,0 0 1,1-1 0,-1 1-1,1 0 1,-1-1-1,1 1 1,0-1-1,-1 1 1,1-1-1,0 0 1,0 0-1,0 0 1,0 0-1,0 0 1,0 0 0,0 0-1,1-1 1,-1 1-1,0-1 1,0 0-1,0 1 1,4-1-1,-3-1-41,1 0-1,-1 0 0,0-1 0,0 1 1,0-1-1,0 0 0,0 1 0,0-1 1,-1-1-1,1 1 0,0 0 0,-1-1 1,0 1-1,3-4 0,7-11-369,0 0 1,-2-1-1,17-37 0,69-221-1026,-93 263 3288,-9 28-823,-11 30-41,3 17 59,-11 96 0,24-149-991,0 0 0,1 0 0,0 1 0,0-1 1,1 0-1,0 0 0,1 0 0,0 0 0,6 15 1,-7-21-124,0-1 1,1 1-1,0-1 1,-1 1-1,1-1 0,0 1 1,0-1-1,0 0 1,1 0-1,-1 0 1,1 0-1,-1-1 1,1 1-1,2 1 1,0-2-304,-1 1-1,1-1 1,-1 0 0,1 0 0,0 0 0,-1-1 0,1 0 0,0 0 0,-1 0 0,1 0-1,7-2 1,60-13-6774</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44.728"/>
    </inkml:context>
    <inkml:brush xml:id="br0">
      <inkml:brushProperty name="width" value="0.05" units="cm"/>
      <inkml:brushProperty name="height" value="0.05" units="cm"/>
    </inkml:brush>
  </inkml:definitions>
  <inkml:trace contextRef="#ctx0" brushRef="#br0">0 0 5961,'42'3'10304,"22"8"-7971,18 2-2791,-23-10 503,-39-3-37,0 1 1,0 0 0,0 2 0,0 0 0,-1 1 0,33 12 0,-83 3 104,-112 89-2052,72-51-2158,-32 23-1362</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45.667"/>
    </inkml:context>
    <inkml:brush xml:id="br0">
      <inkml:brushProperty name="width" value="0.05" units="cm"/>
      <inkml:brushProperty name="height" value="0.05" units="cm"/>
    </inkml:brush>
  </inkml:definitions>
  <inkml:trace contextRef="#ctx0" brushRef="#br0">1 0 8370,'0'0'2776,"0"0"-351,0 0-545,0 3-495,3 0-881,-3 0-144,0 6-264,0 9 24,4 6-72,-4 3 80,0 6-128,0 1 0,0 5-224,3-3-792,0 3-929,1-3-2328,12 30-3672</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46.167"/>
    </inkml:context>
    <inkml:brush xml:id="br0">
      <inkml:brushProperty name="width" value="0.05" units="cm"/>
      <inkml:brushProperty name="height" value="0.05" units="cm"/>
    </inkml:brush>
  </inkml:definitions>
  <inkml:trace contextRef="#ctx0" brushRef="#br0">64 40 8682,'-1'3'8617,"-2"17"-7859,-4 24-438,2 1-1,2 0 1,1 0-1,7 59 1,-5-99-340,1 0 1,-1 0 0,1 0-1,0 0 1,1 0-1,-1 0 1,1 0 0,0-1-1,0 1 1,0-1-1,1 1 1,0-1 0,0 0-1,0 0 1,0 0-1,1 0 1,-1-1 0,1 1-1,0-1 1,0 0-1,0 0 1,0 0 0,1-1-1,-1 1 1,1-1-1,5 2 1,-5-3-11,0 0 0,1-1 0,-1 1 0,0-1 0,0 0 0,1 0 0,-1-1 0,0 0 0,0 0 0,0 0 0,0 0 0,0-1 0,0 0 0,0 0 0,0 0 0,-1 0 0,1-1 0,-1 0 0,0 0 0,0 0 0,0-1 0,0 1 0,0-1 0,-1 0 0,4-5 0,1-1-15,-2-1 1,1 1-1,-1-2 1,-1 1-1,0 0 1,-1-1 0,0 0-1,-1 0 1,0 0-1,-1 0 1,1-18-1,-2 12 15,0 0-1,-2 0 0,0 0 1,-1-1-1,-1 1 0,0 1 0,-8-21 1,9 33 36,1 0 1,-2 0 0,1 0-1,-1 0 1,1 1 0,-2-1-1,1 1 1,0 0 0,-1 0-1,1 0 1,-1 0-1,0 1 1,-1-1 0,1 1-1,0 0 1,-1 0 0,0 1-1,0 0 1,1-1 0,-1 1-1,-1 1 1,-4-2 0,2 2-319,1 0 0,0 0-1,0 1 1,0 0 0,0 0 0,0 1 0,0 0 0,-1 0 0,1 1 0,1 0 0,-1 0 0,0 0 0,0 1 0,1 0 0,0 0 0,-1 1 0,-7 6 0,-53 43-3930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46.754"/>
    </inkml:context>
    <inkml:brush xml:id="br0">
      <inkml:brushProperty name="width" value="0.05" units="cm"/>
      <inkml:brushProperty name="height" value="0.05" units="cm"/>
    </inkml:brush>
  </inkml:definitions>
  <inkml:trace contextRef="#ctx0" brushRef="#br0">11 0 6129,'0'0'4537,"0"0"-2648,-7 0-497,7 3-472,0 3-488,-3 6-120,6 0 32,-6 0-336,3 3 184,0-3-128,0-3-128,3 3-176,4-3-848,-4 0-1400,7 4-2353</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6:47.092"/>
    </inkml:context>
    <inkml:brush xml:id="br0">
      <inkml:brushProperty name="width" value="0.05" units="cm"/>
      <inkml:brushProperty name="height" value="0.05" units="cm"/>
    </inkml:brush>
  </inkml:definitions>
  <inkml:trace contextRef="#ctx0" brushRef="#br0">7 1 8586,'-4'0'4505,"4"0"-2705,-3 3-704,3 0-519,0 12-521,0 3 152,0 3-152,3 9-112,-3 0-561,4 0-2199,-8 49-4778</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8:09.220"/>
    </inkml:context>
    <inkml:brush xml:id="br0">
      <inkml:brushProperty name="width" value="0.05" units="cm"/>
      <inkml:brushProperty name="height" value="0.05" units="cm"/>
      <inkml:brushProperty name="color" value="#0000FF"/>
    </inkml:brush>
  </inkml:definitions>
  <inkml:trace contextRef="#ctx0" brushRef="#br0">0 187 8218,'1'-10'10236,"5"4"-9183,52-2-1450,77-8-662,-41 7 713,127-27 1,-127 18 106,30-4-156,152-7-1,-157 18 126,-74 5-520,0 3-1,54 2 0,-90 2 62,1-1-1,-1 0 1,0-1-1,0 0 1,13-2-1,-3-5-2740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8:10.156"/>
    </inkml:context>
    <inkml:brush xml:id="br0">
      <inkml:brushProperty name="width" value="0.05" units="cm"/>
      <inkml:brushProperty name="height" value="0.05" units="cm"/>
      <inkml:brushProperty name="color" value="#0000FF"/>
    </inkml:brush>
  </inkml:definitions>
  <inkml:trace contextRef="#ctx0" brushRef="#br0">275 9 1728,'0'0'2580,"0"0"-599,-1-4 6671,-1-1-4382,-1 6-4261,-1 1 0,1-1 0,0 0 0,0 1 0,0 0 0,0 0 0,0 0 0,1 0 0,-4 4 0,-8 4-10,-54 34-265,32-21-50,-63 32 1,77-42-176,23-13 480,-1 0 0,0 0-1,0 0 1,1 0-1,-1 0 1,0 0 0,0 0-1,1 0 1,-1 0 0,0 0-1,0 0 1,0 0-1,1 0 1,-1 0 0,0 0-1,0 0 1,1 0 0,-1 0-1,0 0 1,0 0-1,0 0 1,1 1 0,-1-1-1,0 0 1,0 0 0,0 0-1,1 0 1,-1 0-1,0 1 1,0-1 0,0 0-1,0 0 1,0 0 0,1 1-1,-1-1 1,0 0-1,0 0 1,0 1 0,0-1-1,0 0 1,0 0 0,0 0-1,0 1 1,0-1-1,0 0 1,0 0 0,0 1-1,0-1 1,0 0 0,0 0-1,0 1 1,0-1-1,0 0 1,0 0 0,0 0-1,0 1 1,-1-1 0,1 0-1,0 0 1,0 1-1,0-1-52,32 13 58,17 17-237,41 29-3975,-13-2 717</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8:17.500"/>
    </inkml:context>
    <inkml:brush xml:id="br0">
      <inkml:brushProperty name="width" value="0.05" units="cm"/>
      <inkml:brushProperty name="height" value="0.05" units="cm"/>
      <inkml:brushProperty name="color" value="#0000FF"/>
    </inkml:brush>
  </inkml:definitions>
  <inkml:trace contextRef="#ctx0" brushRef="#br0">1 157 4353,'0'0'4665,"4"-3"3770,6-3-7243,53-4-1171,-3 0-87,39 6-195,7 1-395,113-18-1,154-36 331,-274 54 167,-78 4 82,1-1 0,0-1 0,-1-1 0,31-7-1,-29 2-121,55-12 286,-27 17-3238,-49 2 2795,-2 0 269,1 0 0,-1 0 0,0 0 1,1 0-1,-1 0 0,1 0 1,-1 0-1,0 0 0,1 0 1,-1 0-1,1 0 0,-1 0 1,0 0-1,1 0 0,-1 0 1,0 1-1,1-1 0,-1 0 1,0 0-1,1 0 0,-1 0 1,0 1-1,1-1 0,-1 0 1,0 0-1,1 1 0,-1-1 1,0 0-1,0 1 0,1-1 1,-1 0-1,0 1 0,0-1 1,0 0-1,1 1 0,-1-1 0,0 1 1,0-1-1,0 0 0,0 1 1,0-1-1,0 1 0,0-1 1,0 0-1,0 1 0,0-1 1,0 1-1,0-1 0,0 0 1,0 1-1,0-1 0,-1 0 1,1 1-1,-16 28-6536</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08:18.386"/>
    </inkml:context>
    <inkml:brush xml:id="br0">
      <inkml:brushProperty name="width" value="0.05" units="cm"/>
      <inkml:brushProperty name="height" value="0.05" units="cm"/>
      <inkml:brushProperty name="color" value="#0000FF"/>
    </inkml:brush>
  </inkml:definitions>
  <inkml:trace contextRef="#ctx0" brushRef="#br0">344 1 4393,'-17'3'9321,"-2"6"-5102,-36 34-5607,35-27 2429,19-14-1040,-73 56-43,-84 51-1,256-58-414,-78-42-156,-1-1 1,2-1-1,-1-1 0,0 0 0,1-2 1,25 3-1,76 7-3413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45.979"/>
    </inkml:context>
    <inkml:brush xml:id="br0">
      <inkml:brushProperty name="width" value="0.05" units="cm"/>
      <inkml:brushProperty name="height" value="0.05" units="cm"/>
      <inkml:brushProperty name="color" value="#0000FF"/>
    </inkml:brush>
  </inkml:definitions>
  <inkml:trace contextRef="#ctx0" brushRef="#br0">6 6 6593,'-5'-5'11401,"8"8"-8420,12 17-3160,-13-18 173,-1 1 0,1 0 0,0 0 0,-1-1 0,1 1 0,0-1 0,1 0 0,-1 1-1,0-1 1,1 0 0,-1 0 0,1-1 0,4 3 0,-5-3-227,0 0 0,0 0 0,0-1 0,0 1 0,0-1 0,1 0 0,-1 0 0,0 1 0,0-1 0,0-1 0,0 1 0,1 0 0,-1-1 0,0 1 0,0-1 0,3-1 0,46-21-5523</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7:29.159"/>
    </inkml:context>
    <inkml:brush xml:id="br0">
      <inkml:brushProperty name="width" value="0.05" units="cm"/>
      <inkml:brushProperty name="height" value="0.05" units="cm"/>
      <inkml:brushProperty name="color" value="#EF00A5"/>
    </inkml:brush>
  </inkml:definitions>
  <inkml:trace contextRef="#ctx0" brushRef="#br0">0 0 4033,'0'0'2358,"0"0"-605,0 0-387,0 7 5674,28 5-6325,1 0 0,51 12 0,-10-15-754,0-3 1,0-4-1,0-2 1,87-11-1,-122 8 20,255-30-59,-156 24-235,25-7-827,-157 18 114,-7 3-396,-20 7-1812,-36 12-770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7:30.144"/>
    </inkml:context>
    <inkml:brush xml:id="br0">
      <inkml:brushProperty name="width" value="0.05" units="cm"/>
      <inkml:brushProperty name="height" value="0.05" units="cm"/>
      <inkml:brushProperty name="color" value="#EF00A5"/>
    </inkml:brush>
  </inkml:definitions>
  <inkml:trace contextRef="#ctx0" brushRef="#br0">331 1 656,'0'0'3601,"0"0"-1042,-2 0-2534,0 0 3030,0 1 3481,-15 7-6472,0 1 1,1 0-1,0 1 1,-24 21 0,-25 14-296,-83 43-264,142-86 475,6-1 19,11-3-18,-5 3-313,43 48 341,-36-34-489,2 0-1,0-1 0,0 0 1,1-2-1,28 17 1,60 35-2893</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8:35.441"/>
    </inkml:context>
    <inkml:brush xml:id="br0">
      <inkml:brushProperty name="width" value="0.05" units="cm"/>
      <inkml:brushProperty name="height" value="0.05" units="cm"/>
      <inkml:brushProperty name="color" value="#008C3A"/>
    </inkml:brush>
  </inkml:definitions>
  <inkml:trace contextRef="#ctx0" brushRef="#br0">10 168 4217,'-9'6'8480,"10"-8"-6819,4-4-248,-2 9 60,-2-4-1352,1 0 1,0 0 0,-1 0 0,1 0 0,0 0-1,-1 0 1,1 0 0,0 1 0,0-1-1,0 1 1,0-1 0,0 1 0,0 0 0,-1 0-1,1 0 1,0 0 0,3 0 0,64-2-19,-35 1 180,149-22-116,-23 1 24,-135 19-105,-1-1 1,0-2-1,35-12 0,8-1 71,-57 17-157,1 1 0,0 0 0,-1 1 0,1 0 0,18 4 1,28-1 78,281-34 27,-251 19 83,-50 6-131,66-3 0,60 3 62,-100 9-90,-62-3-39,-27 3-3372,-20 0-532,-73-3-2409</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8:36.561"/>
    </inkml:context>
    <inkml:brush xml:id="br0">
      <inkml:brushProperty name="width" value="0.05" units="cm"/>
      <inkml:brushProperty name="height" value="0.05" units="cm"/>
      <inkml:brushProperty name="color" value="#008C3A"/>
    </inkml:brush>
  </inkml:definitions>
  <inkml:trace contextRef="#ctx0" brushRef="#br0">346 40 528,'2'-25'6923,"-1"24"-6820,-1 1 1,0-1-1,0 0 1,0 1-1,1-1 0,-1 0 1,0 0-1,1 1 1,-1-1-1,1 1 0,-1-1 1,1 0-1,-1 1 1,1-1-1,-1 1 0,1-1 1,0 1-1,-1 0 1,1-1-1,0 1 0,-1-1 1,1 1-1,0 0 1,-1 0-1,1-1 0,0 1 1,0 0-1,-1 0 1,2 0-1,-1 0 573,1 2 3479,-2-2-4109,1 0-1,-1 0 0,0 0 0,0 0 0,0 0 0,0 1 0,0-1 1,0 0-1,1 0 0,-1 0 0,0 0 0,0 0 0,0 1 1,0-1-1,0 0 0,0 0 0,0 0 0,0 0 0,0 1 1,0-1-1,0 0 0,0 0 0,0 0 0,0 1 0,0-1 1,0 0-1,0 0 0,0 0 0,0 0 0,0 1 0,0-1 0,0 0 1,0 0-1,0 0 0,0 0 0,0 1 0,0-1 0,-1 0 1,1 0-1,0 0 0,0 0 0,0 0 0,0 1 0,0-1 1,0 0-1,-1 0 0,1 0 0,0 0 0,0 0 0,0 0 0,0 0 1,-1 0-1,1 0 0,0 0 0,0 0 0,0 0 0,0 0 1,-1 0-1,1 0 0,0 0 0,0 0 0,0 0 0,-1 0 1,-10 13 55,0 0 0,1 0 1,0 1-1,-14 26 1,-10 15 25,-18 19-388,-4-3 0,-100 100-1,162-176 285,1 2-1,0-1 1,0 1-1,0 0 0,1 0 1,-1 1-1,1 0 1,-1 0-1,1 1 1,-1 0-1,16 0 1,30-6 71,-32 2-243,0 1 1,1 1-1,-1 0 0,1 2 0,-1 1 0,1 0 0,-1 2 0,1 0 1,-1 2-1,0 0 0,0 1 0,36 15 0,-39-11-761,-12-6 346,0 0 0,1 0 1,-1-1-1,0 1 0,1-1 1,-1-1-1,1 1 0,0-1 1,-1 0-1,11 0 0,35-8-3990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8:57.590"/>
    </inkml:context>
    <inkml:brush xml:id="br0">
      <inkml:brushProperty name="width" value="0.05" units="cm"/>
      <inkml:brushProperty name="height" value="0.05" units="cm"/>
      <inkml:brushProperty name="color" value="#008C3A"/>
    </inkml:brush>
  </inkml:definitions>
  <inkml:trace contextRef="#ctx0" brushRef="#br0">1 1 1608,'0'0'10947,"0"2"-5536,6 14-4146,-1-5-1306,0 0 0,-1 0 0,0 0 0,3 15 1,-2 6-3050,-7-21-1290,-12 8-4176</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8:58.980"/>
    </inkml:context>
    <inkml:brush xml:id="br0">
      <inkml:brushProperty name="width" value="0.05" units="cm"/>
      <inkml:brushProperty name="height" value="0.05" units="cm"/>
      <inkml:brushProperty name="color" value="#008C3A"/>
    </inkml:brush>
  </inkml:definitions>
  <inkml:trace contextRef="#ctx0" brushRef="#br0">1 290 6761,'10'-7'7314,"13"-9"-5488,-3 0-1805,0 0 1,-1-1-1,-1-1 1,-1-1-1,0 0 1,-2-1-1,15-24 1,15-46-1727,-50 101 1766,1 0-1,1 1 0,0-1 0,1 1 1,0 0-1,1 0 0,0 0 0,2 21 1,10 113 665,-9-131-712,-2-10-21,0 1 0,1 0 0,0-1 0,0 1-1,1-1 1,-1 1 0,1-1 0,0 0 0,0 1-1,1-1 1,0 0 0,0-1 0,0 1 0,6 7-1,-8-12-2,0 0 0,-1 0 0,1 1 0,-1-1 0,1 0 0,0 0 0,-1 0 0,1 0 0,0 0 0,-1 0 0,1 0 0,0 0 0,-1-1 0,1 1-1,0 0 1,-1 0 0,1 0 0,-1-1 0,1 1 0,0 0 0,-1-1 0,1 1 0,-1 0 0,1-1 0,-1 1 0,1-1 0,-1 1 0,1-2 0,18-18-363,-14 16 229,11-17-502,0-1-1,-1 0 1,-1-1-1,0 0 1,-2-1-1,-2 0 1,14-42-1,-22 60 667,-1-1-1,0 1 1,0 0-1,-1-1 0,0 1 1,0 0-1,0 0 1,-1-1-1,0 1 0,0 0 1,0 0-1,-1-1 1,0 1-1,0 0 1,-1 1-1,1-1 0,-6-8 1,6 8 2178,3 19-1240,-1-11-896,6 140 2534,-5-126-2512,1-1 0,1 0-1,1-1 1,0 1 0,1-1-1,0 1 1,10 17 0,-13-29-188,-1 0 1,1 0-1,-1 0 0,1-1 1,0 1-1,1 0 1,-1-1-1,0 0 0,1 1 1,-1-1-1,1 0 1,-1 0-1,1 0 1,0-1-1,0 1 0,0-1 1,0 1-1,0-1 1,0 0-1,1 0 0,-1-1 1,0 1-1,0-1 1,1 1-1,-1-1 0,0 0 1,5-1-1,49-15-3438</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8:59.563"/>
    </inkml:context>
    <inkml:brush xml:id="br0">
      <inkml:brushProperty name="width" value="0.05" units="cm"/>
      <inkml:brushProperty name="height" value="0.05" units="cm"/>
      <inkml:brushProperty name="color" value="#008C3A"/>
    </inkml:brush>
  </inkml:definitions>
  <inkml:trace contextRef="#ctx0" brushRef="#br0">1 0 1904,'0'0'5394,"3"0"-3546,-3 0-56,0 0 105,3 6-761,-3 0-16,7 0-416,-4 9-111,4-6-177,-4 9-184,1 4-88,-1-1-88,0 3-112,1-6 8,-1-3-472,-3-3-1169,0-3-1191,0-3-3090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8:59.927"/>
    </inkml:context>
    <inkml:brush xml:id="br0">
      <inkml:brushProperty name="width" value="0.05" units="cm"/>
      <inkml:brushProperty name="height" value="0.05" units="cm"/>
      <inkml:brushProperty name="color" value="#008C3A"/>
    </inkml:brush>
  </inkml:definitions>
  <inkml:trace contextRef="#ctx0" brushRef="#br0">0 0 5113,'0'0'2065,"0"0"-337,0 9-64,0 0-63,0 3-177,3 9-352,1 3-544,-1-3-24,0 1-504,1 2 184,-1 0-184,1 0-144,6-6-1440,3 30-3601</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00.478"/>
    </inkml:context>
    <inkml:brush xml:id="br0">
      <inkml:brushProperty name="width" value="0.05" units="cm"/>
      <inkml:brushProperty name="height" value="0.05" units="cm"/>
      <inkml:brushProperty name="color" value="#008C3A"/>
    </inkml:brush>
  </inkml:definitions>
  <inkml:trace contextRef="#ctx0" brushRef="#br0">1 1 4873,'0'0'3945,"0"0"-2513,0 6 233,0 6-177,7 9-192,-4 6-384,0 6-456,4 3-95,-4-6-313,1 0 72,-1 0-48,4-6-144,-4 1-80,4-4-1041,-4-9-2504,7 15-3936</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01.040"/>
    </inkml:context>
    <inkml:brush xml:id="br0">
      <inkml:brushProperty name="width" value="0.05" units="cm"/>
      <inkml:brushProperty name="height" value="0.05" units="cm"/>
      <inkml:brushProperty name="color" value="#008C3A"/>
    </inkml:brush>
  </inkml:definitions>
  <inkml:trace contextRef="#ctx0" brushRef="#br0">37 43 384,'-8'7'10019,"3"9"-6559,2 19-2775,3-30 97,-2 15-369,2 1-1,0-1 1,2 1-1,4 26 1,-4-37-391,1 0 0,0-1 0,0 0-1,1 0 1,0 0 0,0 0 0,1 0 0,0-1-1,1 0 1,12 15 0,-17-22-63,1 0 0,-1 0 0,0 0 0,1 0-1,-1 0 1,1 0 0,-1 0 0,1-1 0,-1 1 0,1 0 0,-1-1-1,1 0 1,0 1 0,-1-1 0,1 0 0,0 0 0,0 1 0,-1-1-1,1-1 1,0 1 0,-1 0 0,1 0 0,0-1 0,-1 1 0,1-1-1,-1 1 1,1-1 0,0 1 0,-1-1 0,1 0 0,-1 0 0,0 0-1,1 0 1,-1 0 0,3-3 0,1 0-38,-1-1 0,1 0 1,-1 0-1,0 0 0,0-1 0,0 0 1,5-9-1,-1-5-193,-1 0 1,0 0-1,-1 0 0,-1-1 1,-1 1-1,2-39 0,-6 56 263,0-1-1,0 1 1,0 0 0,-1-1-1,1 1 1,-1 0 0,0 0-1,0-1 1,0 1-1,0 0 1,0 0 0,-1 0-1,1 0 1,-1 0-1,0 1 1,0-1 0,-3-3-1,1 3-46,1 1-1,-1-1 1,0 1 0,0 0-1,0 0 1,0 0-1,0 1 1,0-1-1,-1 1 1,1 0-1,-1 0 1,-5 0-1,-68-20-4736,12 10-594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46.731"/>
    </inkml:context>
    <inkml:brush xml:id="br0">
      <inkml:brushProperty name="width" value="0.05" units="cm"/>
      <inkml:brushProperty name="height" value="0.05" units="cm"/>
      <inkml:brushProperty name="color" value="#0000FF"/>
    </inkml:brush>
  </inkml:definitions>
  <inkml:trace contextRef="#ctx0" brushRef="#br0">67 1 2953,'-1'0'8830,"1"0"-4298,-3 2-1514,-24 87-2823,20-70-191,0 0 1,1 0-1,2 1 0,0-1 1,0 1-1,2 0 0,0 20 1,2-37-20,0-1-1,0 0 1,1 0 0,-1 0 0,0 0-1,1 0 1,-1 1 0,1-1 0,0 0-1,0 0 1,0 0 0,0 0 0,0-1-1,0 1 1,0 0 0,0 0 0,1-1-1,-1 1 1,1-1 0,-1 1 0,1-1-1,0 0 1,0 1 0,0-1 0,-1 0-1,1 0 1,0 0 0,0 0-1,0-1 1,0 1 0,0 0 0,1-1-1,-1 0 1,0 1 0,0-1 0,0 0-1,0 0 1,0 0 0,1-1 0,-1 1-1,0 0 1,0-1 0,2 0 0,8-2-81,-1 0 1,-1-1-1,1 0 0,0 0 1,-1-1-1,19-12 1,-10 3 79,-1 1 0,0-2 1,20-21-1,-33 31 9,0 0 0,-1-1 0,1 1 0,-1-1 0,0 0 0,0-1 1,-1 1-1,0 0 0,0-1 0,-1 0 0,0 0 0,0 0 0,0 0 0,1-13 0,-3 18-6,0-1 0,0 1 0,-1-1 1,1 1-1,-1-1 0,1 1 0,-1-1 0,0 1 0,0-1 1,0 1-1,0 0 0,0 0 0,0 0 0,-1-1 1,1 1-1,-1 0 0,1 1 0,-1-1 0,0 0 0,-4-3 1,2 3 9,-1-1 1,0 1-1,0-1 1,0 1-1,0 1 1,0-1-1,0 1 1,-1 0-1,-7-1 1,-4 1-211,-1 1 0,0 1 0,1 0 0,-34 7 0,21 5-5311,27-18 1401</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02.478"/>
    </inkml:context>
    <inkml:brush xml:id="br0">
      <inkml:brushProperty name="width" value="0.05" units="cm"/>
      <inkml:brushProperty name="height" value="0.05" units="cm"/>
      <inkml:brushProperty name="color" value="#008C3A"/>
    </inkml:brush>
  </inkml:definitions>
  <inkml:trace contextRef="#ctx0" brushRef="#br0">57 103 4105,'-3'0'2880,"3"-3"-767,0 3-553,0 0-303,3-3-345,-3 3 72,0-6-336,0 3 144,0-4-528,0 1 304,0 3-159,-3 0-161,-1 3-128,4-6-120,-6 0-104,2-3-905,-2-3-1287,-28-24-3153</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02.807"/>
    </inkml:context>
    <inkml:brush xml:id="br0">
      <inkml:brushProperty name="width" value="0.05" units="cm"/>
      <inkml:brushProperty name="height" value="0.05" units="cm"/>
      <inkml:brushProperty name="color" value="#008C3A"/>
    </inkml:brush>
  </inkml:definitions>
  <inkml:trace contextRef="#ctx0" brushRef="#br0">21 118 3057,'0'-6'5481,"0"3"-3913,0 0-128,-3-3-311,3 0-393,0 3-112,0-3-400,0-7-216,-4 7-8,4-3-408,0 0 8,0 0-848,-3 0-657,-7-21-1728</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03.128"/>
    </inkml:context>
    <inkml:brush xml:id="br0">
      <inkml:brushProperty name="width" value="0.05" units="cm"/>
      <inkml:brushProperty name="height" value="0.05" units="cm"/>
      <inkml:brushProperty name="color" value="#008C3A"/>
    </inkml:brush>
  </inkml:definitions>
  <inkml:trace contextRef="#ctx0" brushRef="#br0">34 638 1128,'0'-12'4369,"-4"3"-3065,4-3 161,0-3-249,0 9-768,0 0-448,0 0-160,-3-6-1072,10-12-881</inkml:trace>
  <inkml:trace contextRef="#ctx0" brushRef="#br0" timeOffset="1">4 127 5545,'0'-6'1993,"0"0"-65,-4-6-1064,4-3-584,0 3-280,4 0-672,-1-6-816,0-27-1153</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03.479"/>
    </inkml:context>
    <inkml:brush xml:id="br0">
      <inkml:brushProperty name="width" value="0.05" units="cm"/>
      <inkml:brushProperty name="height" value="0.05" units="cm"/>
      <inkml:brushProperty name="color" value="#008C3A"/>
    </inkml:brush>
  </inkml:definitions>
  <inkml:trace contextRef="#ctx0" brushRef="#br0">17 46 1808,'-3'-6'1313,"3"3"-377,-4-6-936,1 3-256,-4-15-1713</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03.811"/>
    </inkml:context>
    <inkml:brush xml:id="br0">
      <inkml:brushProperty name="width" value="0.05" units="cm"/>
      <inkml:brushProperty name="height" value="0.05" units="cm"/>
      <inkml:brushProperty name="color" value="#008C3A"/>
    </inkml:brush>
  </inkml:definitions>
  <inkml:trace contextRef="#ctx0" brushRef="#br0">13 410 6009,'0'-6'1833,"-3"6"-65,3-6-440,0 0-880,0-3-184,0 3-264,0 0 0,3-3-328,-3-6-472,7 3-448,-7-27-928</inkml:trace>
  <inkml:trace contextRef="#ctx0" brushRef="#br0" timeOffset="1">0 4 5729,'0'0'1849,"0"0"-649,0-3-400,0 3-736,0 3-64,0 0-1264,0 0-1073,0 12-2440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06.827"/>
    </inkml:context>
    <inkml:brush xml:id="br0">
      <inkml:brushProperty name="width" value="0.05" units="cm"/>
      <inkml:brushProperty name="height" value="0.05" units="cm"/>
      <inkml:brushProperty name="color" value="#008C3A"/>
    </inkml:brush>
  </inkml:definitions>
  <inkml:trace contextRef="#ctx0" brushRef="#br0">2818 51 2208,'0'0'2218,"-4"-5"6119,-5-5-5830,-31-3-1888,28 8-610,0 1 0,-1 0-1,0 1 1,0 1 0,0 0-1,-17-1 1,18 4-18,0 0 0,0 0 1,1 1-1,-1 1 0,1 0 0,0 1 0,-17 7 0,-73 44-73,96-52 88,-14 9-33,1 0-1,1 1 0,0 1 0,0 1 0,2 0 0,-19 24 1,12-20 49,19-17-24,0 0 0,1 0 0,-1 0 0,0 0 0,1 0 0,0 1-1,-1-1 1,1 1 0,-3 5 0,-20 42-100,-29 86 0,40-97 134,-60 175-100,8-29 165,5-19-579,44-124 323,10-25-47,0 1-1,-1-1 1,-20 31-1,13-26-4,1 1 1,-19 44-1,-3 5 3,-23 18-167,36-58 336,-24 46 1,38-60 15,-1-1 1,-1 0-1,-1 0 0,0-1 1,-1 0-1,-1-1 0,-22 19 1,19-22 77,7-5-16,0 1-1,0 0 1,-15 17-1,-2 6 0,-1-1-1,-1-1 1,-1-1-1,-2-2 1,-44 28-1,24-17-6,-12 5-130,57-37 100,-1 0 0,1 1-1,0-1 1,-10 10-1,13-10 1,0-1 0,0 0 0,-1 0-1,1 0 1,-1-1 0,0 1 0,-1-1-1,1 0 1,0-1 0,-1 0 0,-7 3-1,7-3 11,0 0 0,0 0 0,0 0 0,0 1-1,0 0 1,-10 7 0,12-7-6,-1 1 0,0-2 0,1 1 1,-1 0-1,0-1 0,-1 0 0,1 0 0,0-1 0,-1 1 0,1-1 1,-9 1-1,-2-1-34,1 2 1,0-1 0,-1 2 0,1 0-1,0 1 1,1 1 0,-24 12-1,-23 8-27,29-14 94,20-7 40,-1 0 0,1-1 0,-1 0 1,0-1-1,1 0 0,-1-1 0,-16 0 0,16-1-59,1 1 0,-1 0 0,0 1 0,0 1 1,1 0-1,-16 7 0,-21 7 27,7-2-14,29-11 11,0 0 0,-1-1 0,-16 4 0,-15 1 320,1 2-1,-81 33 1,63-21-53,49-19-436,30-11-3823,30-11-572</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09.813"/>
    </inkml:context>
    <inkml:brush xml:id="br0">
      <inkml:brushProperty name="width" value="0.05" units="cm"/>
      <inkml:brushProperty name="height" value="0.05" units="cm"/>
      <inkml:brushProperty name="color" value="#008C3A"/>
    </inkml:brush>
  </inkml:definitions>
  <inkml:trace contextRef="#ctx0" brushRef="#br0">0 15 1680,'2'0'6170,"7"-3"-2720,40-3-1081,-42 5-2312,0-1 0,1 1 1,-1 0-1,1 1 0,-1 0 0,1 0 0,-1 0 0,1 1 0,13 3 0,25 10 194,-31-10-61,0 0 0,-1 1 0,15 7 0,22 11 438,-40-19-568,-1 0-1,1 1 0,-1 0 1,0 1-1,0 0 0,0 1 1,-1 0-1,0 0 0,8 9 1,-7-6-16,0 0 0,1-1 0,0-1 0,16 10 0,-15-11 29,-1 1 1,0 0-1,0 1 0,12 12 1,-10-5-6,7 7 68,1 0 1,2-2-1,24 20 0,-32-29-85,0 0 0,-1 1 0,0 1 1,-1 0-1,-1 1 0,0 0 0,-1 1 0,13 25 0,45 87 331,-48-84-372,2-1 0,55 77 0,102 118 32,-16-56 6,-105-120 280,-10-8 645,-13-14-834,57 50 1,91 61-76,-151-128-51,-17-12 7,0 1 1,0 0-1,17 19 1,-23-22 4,0 0-1,1-1 1,15 10 0,-13-10 16,-1 0 0,-1 1 0,12 11-1,-13-11-9,1-1-1,-1 0 0,2-1 0,-1 0 0,24 10 0,-2-1-17,-23-12 21,1 0-1,0 0 1,0-1 0,0-1 0,0 0-1,1-1 1,-1 0 0,15 0 0,-11-1 31,-1 1 0,1 0 1,-1 1-1,20 6 1,-18-4-42,0-1 0,0 0 1,1-1-1,28 0 0,-26-2-10,1 1 0,-1 1-1,20 5 1,-16-3 57,1-1 1,-1-1-1,28-1 1,16 2 3,55 0 370,-75-4-328,70 9 0,-96-6-74,-1-1 0,27-2 0,-31 0 5,1 1 0,-1 0 0,1 1-1,0 1 1,29 7 0,-34-7-388,8 4-1688,-9 2-2483,-10-3-1581</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18.613"/>
    </inkml:context>
    <inkml:brush xml:id="br0">
      <inkml:brushProperty name="width" value="0.05" units="cm"/>
      <inkml:brushProperty name="height" value="0.05" units="cm"/>
      <inkml:brushProperty name="color" value="#0000FF"/>
    </inkml:brush>
  </inkml:definitions>
  <inkml:trace contextRef="#ctx0" brushRef="#br0">0 1 6481,'0'0'2177,"1"4"3372,5 16-5225,34 49 335,-39-56-1927,-8 19-1412</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19.761"/>
    </inkml:context>
    <inkml:brush xml:id="br0">
      <inkml:brushProperty name="width" value="0.05" units="cm"/>
      <inkml:brushProperty name="height" value="0.05" units="cm"/>
      <inkml:brushProperty name="color" value="#0000FF"/>
    </inkml:brush>
  </inkml:definitions>
  <inkml:trace contextRef="#ctx0" brushRef="#br0">0 343 5065,'17'-20'5517,"7"-18"-3559,2-2-1542,-18 26-307,0-1 0,-1 1-1,11-32 1,-6 13-88,18-17-78,-35 97 724,4-29-363,-2 9 34,1-1 1,1 1-1,5 45 1,-2-61-327,-1-1 1,1 1-1,1-1 1,0 0-1,1 0 1,0 0-1,0 0 1,1 0-1,0-1 1,1 0-1,0 0 1,7 8-1,-12-16-24,0 0 0,0 0 0,0 0 0,0 0 0,0 0 0,0-1 0,0 1 0,0 0 0,0-1 0,0 1 0,1-1 0,-1 1 0,0-1 0,0 1 0,1-1 0,-1 0 0,0 0 0,1 0 0,-1 1 0,0-1 0,1 0 0,-1-1 0,0 1 0,2 0 0,0-1-11,0 0 1,-1-1-1,1 1 1,0 0-1,0-1 1,-1 0-1,1 0 0,-1 0 1,0 0-1,3-3 1,5-6-98,0-1 1,-1-1 0,9-17-1,-13 23 23,3-9-182,0 0 0,0 0 0,-2-1 0,0 0 1,7-32-1,5-91-922,-11 75 1199,-7 59 1514,-4 21-362,-2 31-593,6-5-438,2-1 0,1 1 0,2-1 0,3 0 0,0-1 0,3 1 0,1-2 0,20 43 0,-31-79-241,0 1 0,0-1 0,0 0 0,0 0 0,1 0 0,-1 0 0,1 0 0,-1 0 0,1 0 0,0 0-1,0-1 1,0 1 0,0-1 0,0 1 0,0-1 0,0 0 0,0 0 0,1 0 0,-1 0 0,0 0 0,3 0 0,43 6-3300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20.647"/>
    </inkml:context>
    <inkml:brush xml:id="br0">
      <inkml:brushProperty name="width" value="0.05" units="cm"/>
      <inkml:brushProperty name="height" value="0.05" units="cm"/>
      <inkml:brushProperty name="color" value="#0000FF"/>
    </inkml:brush>
  </inkml:definitions>
  <inkml:trace contextRef="#ctx0" brushRef="#br0">286 0 4089,'0'0'3654,"0"0"-1774,0 0-350,-7 6 3810,-33 23-4675,18-12-915,0-1-1,-2 0 0,0-2 0,0-1 1,-1 0-1,-1-2 0,-46 13 1,79-22 262,1 1 0,-1-1 0,0 1 0,0 1 0,0-1 0,10 8 0,9 8-205,54 43 284,-33-11-3704,-27-21 933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47.683"/>
    </inkml:context>
    <inkml:brush xml:id="br0">
      <inkml:brushProperty name="width" value="0.05" units="cm"/>
      <inkml:brushProperty name="height" value="0.05" units="cm"/>
      <inkml:brushProperty name="color" value="#0000FF"/>
    </inkml:brush>
  </inkml:definitions>
  <inkml:trace contextRef="#ctx0" brushRef="#br0">210 131 5417,'6'-5'10021,"14"-16"-8621,-19 19-1388,1 0-1,-1 0 1,1-1-1,-1 1 1,0-1-1,0 0 1,0 1-1,-1-1 0,1 0 1,0 1-1,-1-1 1,0 0-1,0 1 1,0-1-1,0 0 1,0 0-1,0 0 1,-1 1-1,1-1 1,-1 0-1,0 1 1,0-1-1,0 1 0,0-1 1,0 1-1,-1-1 1,1 1-1,-1 0 1,1-1-1,-1 1 1,0 0-1,0 0 1,0 0-1,0 1 1,-4-4-1,3 3-16,-1 0 1,0 1-1,0-1 0,0 0 1,0 1-1,-1 0 0,1 0 1,0 0-1,0 1 0,-1-1 1,1 1-1,0 0 0,-1 1 1,1-1-1,0 1 0,0-1 1,-1 1-1,1 0 0,0 1 1,0-1-1,0 1 0,-5 3 1,-2 1-21,1 1 0,0 0 0,0 1 0,1 0 0,0 0 1,1 1-1,-10 12 0,14-16 17,1 0-1,-1 1 1,1-1 0,0 1 0,0 0-1,0 0 1,1 0 0,0 0 0,0 1-1,1-1 1,0 0 0,0 1 0,0-1-1,1 1 1,0 9 0,0-14 2,1-1 0,-1 1 0,0 0 0,1 0 0,0 0 0,-1 0 0,1 0 0,0-1 0,0 1 0,0 0 0,0-1 0,0 1 0,0-1 0,0 1 0,1-1 0,-1 1 0,0-1 0,1 0 0,-1 0 0,1 1 0,2 0-1,0 0-21,0-1-1,-1 0 0,1 0 0,0 0 0,0 0 0,-1-1 0,1 0 0,0 1 0,0-1 1,5-1-1,1 0-74,0-1 0,-1 0-1,1 0 1,0-1 0,-1 0 0,0-1 0,14-7 0,-15 7-20,0-1 0,0 0 0,0 0-1,-1-1 1,0 0 0,0 0 0,-1-1 0,1 1 0,-1-1 0,-1-1-1,7-10 1,-25 36 1284,0 0 1,-12 26-1,18-24-1137,0 1 0,1 1 0,0-1 0,2 1 0,1 0 1,-1 33-1,5-39-1302,0-1 1,0 0 0,6 22 0,5 8-4021</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21.112"/>
    </inkml:context>
    <inkml:brush xml:id="br0">
      <inkml:brushProperty name="width" value="0.05" units="cm"/>
      <inkml:brushProperty name="height" value="0.05" units="cm"/>
      <inkml:brushProperty name="color" value="#0000FF"/>
    </inkml:brush>
  </inkml:definitions>
  <inkml:trace contextRef="#ctx0" brushRef="#br0">0 0 8,'0'0'6857,"0"0"-4896,0 0-33,7 6-327,-4 0-393,1 9-104,3 4-296,-4 11-56,4 0-487,-4 0-49,4 0-168,-1-3 16,-2 9-56,-1-12-16,0 3-609,1-6-535,6-6-1200,-4 6-1953</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21.677"/>
    </inkml:context>
    <inkml:brush xml:id="br0">
      <inkml:brushProperty name="width" value="0.05" units="cm"/>
      <inkml:brushProperty name="height" value="0.05" units="cm"/>
      <inkml:brushProperty name="color" value="#0000FF"/>
    </inkml:brush>
  </inkml:definitions>
  <inkml:trace contextRef="#ctx0" brushRef="#br0">7 25 1968,'-1'44'7507,"0"-23"-6098,0 0 0,2 0 1,4 34-1,-4-49-1382,1 0-1,-1-1 1,1 0 0,0 1-1,0-1 1,1 0 0,-1 0 0,1 0-1,0 0 1,0-1 0,1 1-1,0-1 1,-1 0 0,2 0 0,-1 0-1,0 0 1,1-1 0,6 5-1,-9-7-28,0 0 0,0 0 0,1 0 0,-1 0 0,0 0 0,0-1 0,1 1 0,-1-1 0,0 1-1,1-1 1,-1 0 0,0 0 0,1 0 0,-1 0 0,0 0 0,1-1 0,-1 1 0,0-1 0,1 1-1,3-3 1,-2 1-47,0-1 1,0 1-1,-1-1 0,1 0 0,-1 0 0,1 0 0,-1 0 0,0-1 0,0 0 0,2-4 1,2-3-129,-1 1 1,-1-1-1,0-1 1,-1 1-1,0 0 1,0-1-1,2-16 1,-6 22 200,0-1 1,0 0 0,-1 1 0,1-1 0,-1 0 0,-1 1 0,0-1 0,0 1 0,0-1-1,0 1 1,-1 0 0,0 0 0,-7-9 0,9 12-74,-1 0 1,0 0-1,0 1 1,0-1-1,0 1 0,0 0 1,-1-1-1,1 1 1,-1 0-1,0 0 0,1 1 1,-1-1-1,0 1 1,0-1-1,0 1 0,0 0 1,0 0-1,0 0 1,0 0-1,-1 1 0,1-1 1,0 1-1,0 0 1,-1 0-1,1 0 0,0 0 1,0 1-1,-1-1 1,-4 3-1,-34 13-2588,-6 3 320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23.313"/>
    </inkml:context>
    <inkml:brush xml:id="br0">
      <inkml:brushProperty name="width" value="0.05" units="cm"/>
      <inkml:brushProperty name="height" value="0.05" units="cm"/>
      <inkml:brushProperty name="color" value="#0000FF"/>
    </inkml:brush>
  </inkml:definitions>
  <inkml:trace contextRef="#ctx0" brushRef="#br0">11 7 2353,'0'0'1863,"1"-4"6716,1 2-6571,-1 1-254,-10 12-5784,4 0 617</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23.642"/>
    </inkml:context>
    <inkml:brush xml:id="br0">
      <inkml:brushProperty name="width" value="0.05" units="cm"/>
      <inkml:brushProperty name="height" value="0.05" units="cm"/>
      <inkml:brushProperty name="color" value="#0000FF"/>
    </inkml:brush>
  </inkml:definitions>
  <inkml:trace contextRef="#ctx0" brushRef="#br0">0 1 2312,'0'0'913,"0"3"-177,0 3-736,3 0-16,4 12-1472</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23.981"/>
    </inkml:context>
    <inkml:brush xml:id="br0">
      <inkml:brushProperty name="width" value="0.05" units="cm"/>
      <inkml:brushProperty name="height" value="0.05" units="cm"/>
      <inkml:brushProperty name="color" value="#0000FF"/>
    </inkml:brush>
  </inkml:definitions>
  <inkml:trace contextRef="#ctx0" brushRef="#br0">0 1 1776,'0'0'2409,"3"3"-953,4 0-88,-3 0-399,-1 6-17,4 0-512,-4 0-64,-3 0-328,3 6 64,-3 0-112,0 3-808,4-3-368,-1 24-2937</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24.310"/>
    </inkml:context>
    <inkml:brush xml:id="br0">
      <inkml:brushProperty name="width" value="0.05" units="cm"/>
      <inkml:brushProperty name="height" value="0.05" units="cm"/>
      <inkml:brushProperty name="color" value="#0000FF"/>
    </inkml:brush>
  </inkml:definitions>
  <inkml:trace contextRef="#ctx0" brushRef="#br0">3 0 632,'2'68'6344,"-1"0"-2791,-3-12-2083,-1 10-4219,5-29 348</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24.642"/>
    </inkml:context>
    <inkml:brush xml:id="br0">
      <inkml:brushProperty name="width" value="0.05" units="cm"/>
      <inkml:brushProperty name="height" value="0.05" units="cm"/>
      <inkml:brushProperty name="color" value="#0000FF"/>
    </inkml:brush>
  </inkml:definitions>
  <inkml:trace contextRef="#ctx0" brushRef="#br0">0 1 4673,'0'3'1848,"0"3"-175,4-3-633,-1 3-584,4-3-456,-4 3-64,4-3-704,6 0-2153</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29.327"/>
    </inkml:context>
    <inkml:brush xml:id="br0">
      <inkml:brushProperty name="width" value="0.05" units="cm"/>
      <inkml:brushProperty name="height" value="0.05" units="cm"/>
      <inkml:brushProperty name="color" value="#0000FF"/>
    </inkml:brush>
  </inkml:definitions>
  <inkml:trace contextRef="#ctx0" brushRef="#br0">0 92 1320,'0'0'1995,"5"-6"2549,13-18-1377,-15 21-2986,0 0 0,0 0 0,0 1 0,0-1-1,1 1 1,-1 0 0,0 0 0,1 0-1,0 0 1,-1 1 0,1 0 0,0-1 0,0 1-1,0 0 1,7 0 0,39-10-56,-33 6 52,-1 2 0,1 0 0,32-2 0,-7 4 138,-31-1-213,1 2 1,0-1 0,-1 2-1,1-1 1,-1 2-1,17 3 1,-15 0-26,-1 0 1,0 1-1,0 0 1,0 1-1,-1 1 1,1-1-1,-2 2 1,1 0-1,13 15 1,5 8 194,40 60 1,35 70-73,-24-39-26,-43-63-115,-13-26 36,49 53-1,-47-58-66,42 59-1,-51-59 121,-14-21-113,2 0 1,-1-1 0,1 1 0,1-1-1,-1-1 1,9 9 0,23 22 198,49 64 0,-71-83-157,-1 0-62,1-1-1,19 18 1,28 13 2,-45-36 26,0 1 0,0 0 0,20 23-1,37 27 82,-69-58-124,1-1 0,-1 1-1,1-2 1,0 1 0,0 0-1,0-1 1,11 4 0,26 16 6,138 95 54,-174-114-50,93 61-21,4-4-27,-71-43-3,-1 0 0,30 25 0,-44-31 10,0-1 1,0-1-1,1 0 1,37 12-1,-2 0 30,8 3-13,-39-17 10,0 1 1,27 16-1,146 83 553,-187-103-537,1 0-1,0-1 1,19 6-1,18 8 29,-35-12-37,0-2-1,0 1 1,1-2 0,20 4-1,-6-1 52,63 33-56,-69-32 11,0-1-1,0-1 1,0 0-1,39 2 1,-51-6-16,1 0 1,-1 1-1,0 0 0,0 0 1,0 1-1,0 0 0,0 1 1,-1 0-1,12 7 0,-11-8 84,2-1 0,-1 0 0,0 0-1,0-1 1,1 0 0,-1-1 0,0 0 0,12-2-1,2 2-41,-12 0-28,0 1-1,0 1 1,0-1 0,0 2 0,14 4 0,51 2 202,-42-5-156,-31-4-41,0 0 1,0 0-1,0 0 1,0 1-1,0 0 0,0 0 1,7 2-1,-3-1 13,1 1 0,-1-1-1,1-1 1,0 0-1,0 0 1,0-1-1,-1 0 1,1 0 0,10-2-1,42 0 65,68 13-25,-121-10-57,0-1 0,0-1-1,0 1 1,0-2 0,13-2 0,32-4 52,-47 8-74,5 0 13,-1 0 1,0 0 0,1-1 0,-1 0 0,19-6 0,25 7-22,98 0-103,-7-12 226,-1-6 22,-140 17-117,1 1 1,-1-1 0,1 0-1,-1-1 1,0 1 0,0-1-1,6-2 1,-5 1-4,-4 3 14,-1 0-42,9 0-1323,3 5-4039,-6 5-276</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31.975"/>
    </inkml:context>
    <inkml:brush xml:id="br0">
      <inkml:brushProperty name="width" value="0.05" units="cm"/>
      <inkml:brushProperty name="height" value="0.05" units="cm"/>
      <inkml:brushProperty name="color" value="#0000FF"/>
    </inkml:brush>
  </inkml:definitions>
  <inkml:trace contextRef="#ctx0" brushRef="#br0">2335 2 3601,'-14'-2'7396,"-8"3"-4545,8 6-2798,1-1-1,0 2 1,0 0-1,1 0 1,0 1-1,1 1 1,0 0-1,0 0 1,-17 23-1,-24 21-63,37-37-33,0 0 0,-20 33 0,26-37 42,-34 56-11,-55 122-1,97-189 16,-48 88 77,28-53-71,-23 52 1,25-46 58,-3 0-1,-33 51 1,-102 129-3,-48 170 32,163-303-80,24-58-9,-1-1-1,-1 0 1,-29 32 0,8-9 9,21-30-72,-1-2 0,-2 0 0,1-1 1,-2-2-1,-1 0 0,-44 25 0,-233 116-751,238-125 703,14-9 10,-79 55 0,112-68 94,-1-1-1,0 0 1,-1-1-1,0-2 1,-27 11-1,37-18 19,0-1 0,-1 0-1,1 0 1,-1-1-1,-9 0 1,9-1 28,0 1-1,-1 1 1,-18 2 0,2 5-51,23-6 8,0 0 0,0 0 0,0-1 0,0 0 0,0 0 0,-1 0 0,1 0-1,0-1 1,-1 1 0,1-1 0,-1 0 0,1-1 0,0 1 0,-1-1 0,1 0 0,0 0-1,0 0 1,-7-3 0,10 3-132,1 1-1,-1-1 1,1 1-1,-1-1 1,1 0-1,0 1 1,-1-1-1,1 1 1,0-1-1,-1 0 1,1 0-1,0 1 0,0-1 1,-1 0-1,1 1 1,0-1-1,0 0 1,0 0-1,0 1 1,0-1-1,0 0 1,0 0-1,0 1 1,1-1-1,-1 0 1,0-1-1,1 2-58,-1-16-3178</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38.342"/>
    </inkml:context>
    <inkml:brush xml:id="br0">
      <inkml:brushProperty name="width" value="0.05" units="cm"/>
      <inkml:brushProperty name="height" value="0.05" units="cm"/>
      <inkml:brushProperty name="color" value="#EF00A5"/>
    </inkml:brush>
  </inkml:definitions>
  <inkml:trace contextRef="#ctx0" brushRef="#br0">1 1 5289,'0'0'1410,"0"0"-159,0 0 9,0 0-178,0 0 27,0 0 97,2 1 4438,2 5-4823,12 22-1486,2 1 0,25 30 0,-29-38-2122,3 15-2877</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48.501"/>
    </inkml:context>
    <inkml:brush xml:id="br0">
      <inkml:brushProperty name="width" value="0.05" units="cm"/>
      <inkml:brushProperty name="height" value="0.05" units="cm"/>
      <inkml:brushProperty name="color" value="#0000FF"/>
    </inkml:brush>
  </inkml:definitions>
  <inkml:trace contextRef="#ctx0" brushRef="#br0">1 28 2336,'14'0'8851,"3"1"-4113,7-1-2436,2 1-2527,0-1-1,29-5 0,-22 1 330,-22 3-92,0 0 1,0 0-1,-1-1 1,1-1-1,-1 1 1,19-9-1,-73 75 849,37-53-768,-29 49-495,2 1 0,-47 119 0,80-177-217,0 1 0,-1 0 0,1 0 0,1 0 0,-1 0 0,1 0 0,-1 0 0,1 1-1,1 7 1,4 18-6718</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39.534"/>
    </inkml:context>
    <inkml:brush xml:id="br0">
      <inkml:brushProperty name="width" value="0.05" units="cm"/>
      <inkml:brushProperty name="height" value="0.05" units="cm"/>
      <inkml:brushProperty name="color" value="#EF00A5"/>
    </inkml:brush>
  </inkml:definitions>
  <inkml:trace contextRef="#ctx0" brushRef="#br0">0 334 8082,'3'-2'7525,"15"-6"-6663,2-7-1046,0-1-1,-1 0 1,-1-1 0,-1-1-1,-1-1 1,0 0 0,-1-2-1,-2 1 1,0-2 0,-1 1-1,-1-2 1,0 1 0,7-28-1,-13 26-455,-13 33 322,-15 35 766,16-23-102,1 0 1,0 0 0,2 1 0,0-1-1,2 1 1,0 33 0,2-40-310,1 0-1,0 1 1,1-1-1,1 0 1,0-1 0,1 1-1,0 0 1,2-1-1,-1 0 1,10 15-1,-14-27-32,0 1-1,1 0 0,0-1 1,-1 0-1,1 1 0,0-1 1,0 0-1,0 0 0,1 0 0,-1 0 1,0-1-1,1 1 0,-1 0 1,1-1-1,0 0 0,-1 0 1,1 0-1,0 0 0,0 0 1,-1 0-1,7 0 0,-5-1-35,-1-1 1,1 1-1,0-1 1,0 0-1,0-1 0,0 1 1,-1 0-1,1-1 0,-1 0 1,1 0-1,-1 0 0,0 0 1,0-1-1,4-2 1,5-7-352,0-1 0,-1 0 0,0 0 0,-1-1 0,-1-1 0,10-17 0,-9 5-578,0 1 0,-2-1-1,-1-1 1,6-43-1,-7 35 219,-4 31 791,-1 0 0,-1-1 0,1 1 0,-1 0 0,0 0 0,0-1 0,0 1 0,-1 0 0,0 0 0,0-1 0,0 1 0,-4-7 0,5 25 3257,0 24-2625,6 72 1365,-6-81-1727,1 0 0,1 0 0,2 0 0,0-1 0,12 39 0,-15-63-358,0-1 1,0 0 0,0 0 0,0 0-1,0 0 1,0 0 0,1 0-1,-1 0 1,1 0 0,-1 0-1,1-1 1,0 1 0,0-1 0,0 1-1,0-1 1,0 0 0,0 1-1,0-1 1,4 1 0,35 2-3268,13-9-1728</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40.415"/>
    </inkml:context>
    <inkml:brush xml:id="br0">
      <inkml:brushProperty name="width" value="0.05" units="cm"/>
      <inkml:brushProperty name="height" value="0.05" units="cm"/>
      <inkml:brushProperty name="color" value="#EF00A5"/>
    </inkml:brush>
  </inkml:definitions>
  <inkml:trace contextRef="#ctx0" brushRef="#br0">0 0 4281,'0'0'3483,"0"0"-1629,0 0-352,21 28 2792,-16-21-4194,0-1-1,1 0 1,0 1 0,1-2 0,-1 1-1,1-1 1,0 0 0,0-1 0,1 1-1,-1-1 1,1-1 0,9 4 0,16 4-251,53 11 0,-84-21 150,30-6-618,-24 3-498,-15 5-159,-5 3 1008,1 1 0,0 1 0,0 0 0,1 1 0,0 0 0,0 0 0,-9 12 0,-28 27-3206,-19 12-663</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40.911"/>
    </inkml:context>
    <inkml:brush xml:id="br0">
      <inkml:brushProperty name="width" value="0.05" units="cm"/>
      <inkml:brushProperty name="height" value="0.05" units="cm"/>
      <inkml:brushProperty name="color" value="#EF00A5"/>
    </inkml:brush>
  </inkml:definitions>
  <inkml:trace contextRef="#ctx0" brushRef="#br0">0 1 7770,'0'0'2712,"0"0"-1007,4 6 231,-4 0-992,0 9-344,0 6-144,0 12-167,3 3-73,0 0-208,4 3-8,3-6-40,-3 0-80,6-3-985,-6-3-887,16 9-1985</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41.461"/>
    </inkml:context>
    <inkml:brush xml:id="br0">
      <inkml:brushProperty name="width" value="0.05" units="cm"/>
      <inkml:brushProperty name="height" value="0.05" units="cm"/>
      <inkml:brushProperty name="color" value="#EF00A5"/>
    </inkml:brush>
  </inkml:definitions>
  <inkml:trace contextRef="#ctx0" brushRef="#br0">1 91 7154,'0'2'5018,"0"15"-3312,4 34-213,7 59-620,-9-98-865,0-1-1,1 0 1,0 1 0,1-1 0,1 0-1,9 18 1,-12-26-20,0 0-1,0 0 0,0-1 1,1 1-1,-1-1 0,0 1 1,1-1-1,0 0 1,-1 0-1,1 0 0,0 0 1,0-1-1,0 1 1,0-1-1,1 0 0,-1 0 1,0 0-1,0 0 0,1 0 1,-1-1-1,1 0 1,-1 1-1,0-1 0,1-1 1,3 1-1,-2-1-10,0 0-1,-1 0 1,1-1-1,0 0 1,-1 1 0,1-1-1,-1-1 1,0 1-1,0-1 1,0 1 0,0-1-1,0 0 1,-1-1-1,1 1 1,-1-1-1,0 1 1,3-6 0,6-8-30,-1-2 0,-1 1 0,-1-1 0,-1-1 0,0 0 0,-1 0 0,4-24 0,-10 37 83,1 1-1,-1-1 0,-1 1 0,1-1 1,-1 1-1,0-1 0,-1 1 0,1-1 1,-1 0-1,-1 1 0,1 0 0,-1-1 1,0 1-1,-1 0 0,1 0 1,-1 0-1,0 0 0,-1 1 0,1-1 1,-1 1-1,0 0 0,-1 0 0,1 0 1,-1 1-1,0-1 0,-10-6 0,11 9-80,1 0 0,-1 0 0,0 1 0,1 0 0,-1-1-1,0 1 1,0 0 0,0 1 0,0-1 0,0 1 0,0 0-1,-8 0 1,-51 14-2822,33-6 477,-34 6-2632</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43.781"/>
    </inkml:context>
    <inkml:brush xml:id="br0">
      <inkml:brushProperty name="width" value="0.05" units="cm"/>
      <inkml:brushProperty name="height" value="0.05" units="cm"/>
      <inkml:brushProperty name="color" value="#EF00A5"/>
    </inkml:brush>
  </inkml:definitions>
  <inkml:trace contextRef="#ctx0" brushRef="#br0">11 9 3769,'-10'0'7584,"10"0"-2345,2 1-3784,8-5-7646,1-2 112</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45.009"/>
    </inkml:context>
    <inkml:brush xml:id="br0">
      <inkml:brushProperty name="width" value="0.05" units="cm"/>
      <inkml:brushProperty name="height" value="0.05" units="cm"/>
      <inkml:brushProperty name="color" value="#EF00A5"/>
    </inkml:brush>
  </inkml:definitions>
  <inkml:trace contextRef="#ctx0" brushRef="#br0">7 15 2817,'0'0'2308,"0"0"-832,0 0-547,-1-5-387,-5-5-3741</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47.233"/>
    </inkml:context>
    <inkml:brush xml:id="br0">
      <inkml:brushProperty name="width" value="0.05" units="cm"/>
      <inkml:brushProperty name="height" value="0.05" units="cm"/>
      <inkml:brushProperty name="color" value="#EF00A5"/>
    </inkml:brush>
  </inkml:definitions>
  <inkml:trace contextRef="#ctx0" brushRef="#br0">0 31 2096,'0'0'2789,"0"0"-766,0 0-316,0 0-371,9-3 4109,28-12-5323,-25 12-100,0 0 0,0 1 0,0 0 0,0 1 0,0 0 0,0 1 0,1 0 0,-1 1 1,0 0-1,16 5 0,-21-5-9,11 2-7,-1 0 0,34 12 1,-40-11 33,0 0 0,0 0 1,-1 1-1,1 1 0,-1 0 1,-1 0-1,17 14 0,-12-7-31,20 17 134,42 49 0,-40-33 187,-3 2 1,39 74-1,-34-53-135,3 7 518,60 84 1,-84-141-653,0 0 0,1-2 0,0-1 1,2 0-1,33 21 0,41 34 119,-66-48-82,50 30 1,-24-18 4,35 24 63,152 75 1,-164-85-136,-19-11-2,-23-21 94,1-2 0,0-1 0,60 15 0,-38-13-108,-16 5 22,-38-18-34,1 0 1,0 0 0,-1-1 0,1 1 0,0-1-1,1 0 1,-1-1 0,0 1 0,0-1 0,7 1-1,-6-2-9,1 1-1,0 0 0,-1 1 0,1 0 0,7 3 0,23 5 40,22 1-7,-41-6-313,0-1 1,0-1-1,1-1 1,-1 0 0,0-1-1,1-1 1,34-5 0,-25-8-2215,25-18-2467</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9:51.647"/>
    </inkml:context>
    <inkml:brush xml:id="br0">
      <inkml:brushProperty name="width" value="0.05" units="cm"/>
      <inkml:brushProperty name="height" value="0.05" units="cm"/>
      <inkml:brushProperty name="color" value="#EF00A5"/>
    </inkml:brush>
  </inkml:definitions>
  <inkml:trace contextRef="#ctx0" brushRef="#br0">3867 3 608,'0'0'2743,"-6"-1"6408,-4-1-6724,9 2-2110,-8 1-74,1 0 0,-1 0 0,0 1 0,1 0 0,-12 4 0,-58 38-190,71-37-80,0 0 0,0 1 0,1 0 0,0 0 0,-7 13 0,3-7 34,-20 26-17,-16 26 35,7 0-86,-37 74 110,2 4-102,61-113 8,1 1 1,1 0 0,-8 46-1,1 6-64,-16 31-61,-35 44 14,58-136 25,-1 0-1,-2 0 0,0-1 0,-29 34 1,-23 22 52,27-30-350,-64 60 0,-10 4-1184,69-73-145,-159 152 1481,195-185 280,-1 0 0,1-1 1,-1 0-1,0-1 0,-1 0 0,1 0 1,-18 4-1,-5 3-333,-41 25-180,56-26 510,1-1 0,-1-1 0,-28 9 0,31-13 34,1-1 0,-1-1-1,0 0 1,0-1 0,-19-1 0,26 1-49,0 1 0,1-1 1,-1 1-1,0 0 0,1 0 1,0 1-1,-1 0 0,1 0 1,0 1-1,-10 7 0,-31 15-105,-27 2-44,-133 29-1,183-51 187,1 1 1,1 1-1,-34 17 1,29-12-366,24-12 242,1-1 0,0 1 0,-1-1 0,1 1-1,-1-1 1,1 0 0,-1 0 0,1 0 0,-1 0 0,-3-1 0,3 1 96,1 0 0,-1-1-1,0 1 1,1 0 0,-1 0-1,1 1 1,-1-1 0,0 1 0,1-1-1,-1 1 1,1 0 0,-4 1-1,-6 3-33,-1 0 0,0-1 0,0 0 0,-19 3 0,19-5 86,0 0 0,0 2 0,1-1 0,-23 11 0,-45 25 499,73-39-311,0 1-1,0-1 1,0 0 0,-1 0-1,1 0 1,0-1 0,0-1 0,-13-3-1,10 3-218,1 0-1,-1 1 1,0 0-1,1 1 0,-1 0 1,-16 2-1,-111 20 100,106-20 43,-5-1 43,0 2-1,1 2 1,-41 11-1,-37 18-202,109-32 4,0-1 1,0 0 0,0 0 0,0-1 0,0 1 0,0-1 0,-7 0-1,6 0-36,1 0 0,0 0-1,0 0 1,0 1-1,0-1 1,-1 1 0,1 0-1,-7 3 1,-14 3-187,-12 4-89,-1 3 282,32-12 22,0 0 1,0 0-1,0 0 1,0 0-1,-9 6 1,10-4 95,-1-1 0,0 0 0,0 1 0,0-2 0,0 1 0,0-1 0,-1 0 1,1 0-1,-1-1 0,1 0 0,-1 0 0,0-1 0,-8 0 0,-26 7 129,36-5-146,-1-1-1,0 0 0,1 0 1,-1 0-1,0-1 0,0 0 0,-6 0 1,-66-9 1031,2 0-198,69 7-818,-1 0 0,1 0 0,-1 1 0,0 0 0,-14-1 0,21 3-66,-1-1 1,1 0 0,0 0 0,0 0-1,0 0 1,0 0 0,0 0 0,0 0-1,0-1 1,0 1 0,-1 0-1,1-1 1,0 1 0,0-1 0,0 1-1,0-1 1,0 1 0,1-1 0,-1 1-1,-2-3 1,22-5-2350,-3 3 463,23-8-857</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8:44.309"/>
    </inkml:context>
    <inkml:brush xml:id="br0">
      <inkml:brushProperty name="width" value="0.05" units="cm"/>
      <inkml:brushProperty name="height" value="0.05" units="cm"/>
    </inkml:brush>
  </inkml:definitions>
  <inkml:trace contextRef="#ctx0" brushRef="#br0">1 376 1568,'6'-3'10345,"3"-6"-6586,6-2-2045,26-7-1677,1 2 0,0 1 0,73-13 0,259-33-2,-47 30-62,-274 26 9,1 2 0,103 7-1,105 33-48,-124-8 80,-80-15 1,0-2 0,0-3 0,75 2 0,-39-10 154,158-5-84,316-58 319,-508 57-410,0 2-1,1 4 1,88 11 0,5-1-1,-70-7-2,402-2 74,-200-36-25,-137 13-17,171-1 0,305-20-122,-114-14-143,127-4-1236,-586 55 1054,29-2-670,-26 5-2882,-35 2 406</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8:44.876"/>
    </inkml:context>
    <inkml:brush xml:id="br0">
      <inkml:brushProperty name="width" value="0.05" units="cm"/>
      <inkml:brushProperty name="height" value="0.05" units="cm"/>
    </inkml:brush>
  </inkml:definitions>
  <inkml:trace contextRef="#ctx0" brushRef="#br0">0 1 5169,'24'18'4381,"-6"-10"-3852,1-1 0,-1-1-1,1-1 1,0 0 0,35 3 0,20 5 46,-29-5-315,-34-8-240,0 2 0,0-1 0,0 2 0,-1-1-1,1 2 1,-1-1 0,0 1 0,19 10-1,-28-13-45,-1 0 0,1-1-1,0 1 1,0 0 0,-1 0-1,1 0 1,0-1 0,-1 1-1,1 0 1,-1 0 0,1 0-1,-1 0 1,0 0 0,1 0-1,-1 0 1,0 0 0,0 0-1,1 0 1,-1 0 0,0 0-1,0 0 1,0 0 0,0 1-1,0-1 1,-1 0 0,1 0-1,0 0 1,0 0 0,-1 0-1,1 0 1,-1 0 0,1 0-1,-1 0 1,1-1 0,-1 1-1,1 0 1,-1 0 0,0 0-1,0 0 1,1-1 0,-2 2-1,-4 3-266,1 0 0,0-1 0,-1 0 0,0 0 0,-8 4 0,-37 17-2468,-59 18-2397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49.297"/>
    </inkml:context>
    <inkml:brush xml:id="br0">
      <inkml:brushProperty name="width" value="0.05" units="cm"/>
      <inkml:brushProperty name="height" value="0.05" units="cm"/>
      <inkml:brushProperty name="color" value="#0000FF"/>
    </inkml:brush>
  </inkml:definitions>
  <inkml:trace contextRef="#ctx0" brushRef="#br0">309 154 8666,'0'-18'1541,"1"12"-964,-1 0-1,0 1 1,0-1 0,0 1 0,-1-1 0,0 1 0,0-1-1,0 1 1,-1-1 0,1 1 0,-1 0 0,-1 0 0,1 0-1,-1 0 1,-4-6 0,6 8-602,-1 0-1,0 0 0,0 0 1,-1 0-1,1 0 0,0 1 1,-1-1-1,0 1 0,1 0 1,-1 0-1,0 0 0,0 0 1,0 0-1,-1 1 0,1-1 1,0 1-1,-1 0 0,1 0 1,0 0-1,-1 1 0,1-1 1,-1 1-1,1-1 1,-1 1-1,0 0 0,1 1 1,-1-1-1,1 1 0,-1-1 1,1 1-1,0 0 0,-1 0 1,-5 3-1,-5 3-52,-1 0-1,1 0 1,0 1-1,0 1 1,1 0-1,-16 16 1,23-20 63,0 1-1,1 0 1,-1 0-1,1 0 1,1 1 0,-1 0-1,1 0 1,0 0-1,1 0 1,0 1-1,0-1 1,0 1 0,1 0-1,-2 12 1,4-18 10,0 0 1,-1 1-1,1-1 0,0 0 1,1 0-1,-1 0 0,0 0 1,1 0-1,-1 1 0,1-1 1,-1 0-1,1 0 0,0 0 1,0 0-1,0-1 0,0 1 1,0 0-1,1 0 1,-1-1-1,0 1 0,1 0 1,2 2-1,0-2 8,0 0 0,-1 0 0,1-1 0,0 1 0,0-1 0,0 1 0,0-1 0,0-1 0,0 1 0,1 0 0,3-1 0,6 0-5,0 0 0,-1-1 0,1-1 1,-1 0-1,1-1 0,14-5 0,-20 5-122,0-1 0,0 0 0,0-1 0,0 1 0,-1-1 0,11-9 0,-15 11 116,0 1-1,0-1 0,-1 0 0,1 0 1,-1 0-1,1 0 0,-1 0 0,0-1 1,0 1-1,-1-1 0,1 1 0,-1-1 1,0 0-1,0 1 0,0-1 0,1-7 1,-41 55 2229,28-31-2170,1 1 0,1 1 0,0 0 0,1 0 0,-11 28 0,-20 91-1429,16-50-3237,-13 35-2858</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8:46.944"/>
    </inkml:context>
    <inkml:brush xml:id="br0">
      <inkml:brushProperty name="width" value="0.05" units="cm"/>
      <inkml:brushProperty name="height" value="0.05" units="cm"/>
    </inkml:brush>
  </inkml:definitions>
  <inkml:trace contextRef="#ctx0" brushRef="#br0">0 1 2168,'14'34'4104,"-11"-25"-3577,6 24 827,8 48-1,3 12 601,-5-28-1439,10 115 1,-7-42-231,-4-52-138,41 221-42,-26-142 124,-6 1 0,0 217 0,-18-322 35,3 0 0,31 116 1,-25-127-72,-2 0 1,-3 1-1,-1 0 1,0 95-1,-10 2 297,-6 65-254,10-147-171,0-54-44,-1 1 1,-1-1 0,-1 21 0,0-22-13,1 0 0,1-1-1,0 1 1,0 0 0,1-1 0,0 1 0,6 15 0,-4-14-35,-1 0-1,0 1 1,-1-1 0,1 17 0,-2-25 15,-1 0 1,1-1-1,0 1 0,0 0 1,0 0-1,0-1 1,1 1-1,0-1 0,-1 0 1,5 6-1,-4-6-207,0 0 1,0 1-1,0-1 0,0 1 0,-1-1 0,0 1 1,0-1-1,0 1 0,0 0 0,1 6 0,-5-4-1806,-8 8-1370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8:47.861"/>
    </inkml:context>
    <inkml:brush xml:id="br0">
      <inkml:brushProperty name="width" value="0.05" units="cm"/>
      <inkml:brushProperty name="height" value="0.05" units="cm"/>
    </inkml:brush>
  </inkml:definitions>
  <inkml:trace contextRef="#ctx0" brushRef="#br0">154 12 2881,'0'0'2076,"0"0"-436,0 0-135,13-11 6306,-104 79-8890,39-15-5563,28-34 3779</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38:48.280"/>
    </inkml:context>
    <inkml:brush xml:id="br0">
      <inkml:brushProperty name="width" value="0.05" units="cm"/>
      <inkml:brushProperty name="height" value="0.05" units="cm"/>
    </inkml:brush>
  </inkml:definitions>
  <inkml:trace contextRef="#ctx0" brushRef="#br0">0 1 3001,'0'0'2104,"0"0"-540,9 5 4355,29 16-5374,-30-17-590,-1 1-1,0-1 0,1 1 1,-2 1-1,1-1 0,0 1 1,5 7-1,-2-3-970,1 1 0,0-2 0,16 12 1,42 22-4369</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25.568"/>
    </inkml:context>
    <inkml:brush xml:id="br0">
      <inkml:brushProperty name="width" value="0.05" units="cm"/>
      <inkml:brushProperty name="height" value="0.05" units="cm"/>
    </inkml:brush>
  </inkml:definitions>
  <inkml:trace contextRef="#ctx0" brushRef="#br0">150 0 2569,'-10'20'14675,"-14"20"-15800,18-28 268,0 0-1,-1 0 1,-1-1-1,0 0 1,0-1-1,-1 1 1,-1-2-1,-11 11 1,-12 2-3968</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26.119"/>
    </inkml:context>
    <inkml:brush xml:id="br0">
      <inkml:brushProperty name="width" value="0.05" units="cm"/>
      <inkml:brushProperty name="height" value="0.05" units="cm"/>
    </inkml:brush>
  </inkml:definitions>
  <inkml:trace contextRef="#ctx0" brushRef="#br0">0 0 2160,'0'0'3708,"0"0"-1772,0 0-526,0 0-82,0 0-197,3 2 3495,9 5-3929,2 2-635,-2 0 0,1 1 0,-1 1 1,12 14-1,20 28-3569,-17-19-123</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29.896"/>
    </inkml:context>
    <inkml:brush xml:id="br0">
      <inkml:brushProperty name="width" value="0.05" units="cm"/>
      <inkml:brushProperty name="height" value="0.05" units="cm"/>
    </inkml:brush>
  </inkml:definitions>
  <inkml:trace contextRef="#ctx0" brushRef="#br0">368 3264 440,'0'0'2835,"-5"-7"7949,-10-19-9062,14 19-1625,0-1 0,0 1 1,0 0-1,-1-1 0,0 1 0,-6-13 1,-7-28-43,-15-32 120,6 10-108,12 39-42,-2-9 0,4-33-29,1 16 137,7 50-82,0 0 1,0-1-1,1 1 0,0-1 0,0 1 0,1-1 0,0 0 1,0 1-1,1-1 0,2-13 0,-1 12 21,-1 1-1,0-1 1,-1 1-1,0 0 1,-1-1-1,1 1 1,-2-1-1,1 1 1,-1 0-1,0 0 1,-5-11-1,-2-13 67,3 7-75,0 0-1,2 0 0,1-1 0,1 0 1,1 0-1,3-36 0,-1 45-13,-2-1 0,0 1 0,-1-1 0,0 1 0,-1 0 0,-9-24 0,5 2 17,1-1 0,2 1 0,1-1 0,4-45 0,-1 48-53,17-146-5,-11-130 21,-6 301-30,-1 0 0,-1 0 0,0 1 0,0-1 0,-1 0 0,-5-12 0,6 19-1,-19-68 319,3 0 1,-16-144-1,33 40 123,-4 141-316,3 24-95,1 1 0,0-1 1,0 0-1,1 0 1,3-18-1,-2 10-22,0 0-1,-1 1 0,-1-1 1,-3-21-1,-2-36 105,6-156-54,-7 108-95,1 69-98,2 47-3699,-3 9 1279,-16-8-2080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35.821"/>
    </inkml:context>
    <inkml:brush xml:id="br0">
      <inkml:brushProperty name="width" value="0.05" units="cm"/>
      <inkml:brushProperty name="height" value="0.05" units="cm"/>
      <inkml:brushProperty name="color" value="#0000FF"/>
    </inkml:brush>
  </inkml:definitions>
  <inkml:trace contextRef="#ctx0" brushRef="#br0">77 2 1992,'-2'-1'5627,"-3"10"-163,-1 4-2028,2 1-3893,2-9 529,0 0-1,-1 0 1,1 0-1,-1 0 1,0 0-1,-4 4 1,-13 25 267,13-20-1707,-4 18-4701,11-30 1837</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36.351"/>
    </inkml:context>
    <inkml:brush xml:id="br0">
      <inkml:brushProperty name="width" value="0.05" units="cm"/>
      <inkml:brushProperty name="height" value="0.05" units="cm"/>
      <inkml:brushProperty name="color" value="#0000FF"/>
    </inkml:brush>
  </inkml:definitions>
  <inkml:trace contextRef="#ctx0" brushRef="#br0">81 1 4745,'-7'33'10342,"-11"5"-7799,-28 33-8493,37-57 2144</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36.899"/>
    </inkml:context>
    <inkml:brush xml:id="br0">
      <inkml:brushProperty name="width" value="0.05" units="cm"/>
      <inkml:brushProperty name="height" value="0.05" units="cm"/>
      <inkml:brushProperty name="color" value="#0000FF"/>
    </inkml:brush>
  </inkml:definitions>
  <inkml:trace contextRef="#ctx0" brushRef="#br0">91 9 728,'0'0'3626,"0"0"-1537,0 0-412,7-9 8655,-10 18-10242,0-1 1,0 1-1,-1-1 1,-7 12-1,1 0-325,6-11-100,1-2-383,-1 0 0,1 0-1,-1 0 1,0-1 0,-8 9-1,-17 15-3575</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37.446"/>
    </inkml:context>
    <inkml:brush xml:id="br0">
      <inkml:brushProperty name="width" value="0.05" units="cm"/>
      <inkml:brushProperty name="height" value="0.05" units="cm"/>
      <inkml:brushProperty name="color" value="#0000FF"/>
    </inkml:brush>
  </inkml:definitions>
  <inkml:trace contextRef="#ctx0" brushRef="#br0">57 1 2336,'0'0'2733,"0"0"-664,0 0-502,0 0-415,0 0-373,0 0-51,-6 21 4268,-8 27-3472,4-26-1504,-9 19-146,12-13-4034,6-17-128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2.871"/>
    </inkml:context>
    <inkml:brush xml:id="br0">
      <inkml:brushProperty name="width" value="0.05" units="cm"/>
      <inkml:brushProperty name="height" value="0.05" units="cm"/>
    </inkml:brush>
  </inkml:definitions>
  <inkml:trace contextRef="#ctx0" brushRef="#br0">1 0 1832,'0'1'7635,"1"0"-3997,12 8-3552,-7-6-25,-1 0 1,1 0-1,0-1 0,0 0 1,0 0-1,1 0 1,-1-1-1,0 1 0,8-1 1,68-4-2487,8-3-361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0.431"/>
    </inkml:context>
    <inkml:brush xml:id="br0">
      <inkml:brushProperty name="width" value="0.05" units="cm"/>
      <inkml:brushProperty name="height" value="0.05" units="cm"/>
      <inkml:brushProperty name="color" value="#0000FF"/>
    </inkml:brush>
  </inkml:definitions>
  <inkml:trace contextRef="#ctx0" brushRef="#br0">1 2 5937,'0'-6'5962,"0"6"-3546,3 0-904,-3 0-383,3 6-521,6-3-160,10 3-136,10-1 104,12 1-88,13 0-200,10-3-16,3 5-112,2-5-16,-2 0-1120,-3 0-536,-10 0-2065,19-6-4041</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37.897"/>
    </inkml:context>
    <inkml:brush xml:id="br0">
      <inkml:brushProperty name="width" value="0.05" units="cm"/>
      <inkml:brushProperty name="height" value="0.05" units="cm"/>
      <inkml:brushProperty name="color" value="#0000FF"/>
    </inkml:brush>
  </inkml:definitions>
  <inkml:trace contextRef="#ctx0" brushRef="#br0">87 1 2256,'-1'4'9098,"-2"6"-4593,-17 51-4027,19-58-541,-28 61-2,6-22-5247,13-25-736</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38.551"/>
    </inkml:context>
    <inkml:brush xml:id="br0">
      <inkml:brushProperty name="width" value="0.05" units="cm"/>
      <inkml:brushProperty name="height" value="0.05" units="cm"/>
      <inkml:brushProperty name="color" value="#0000FF"/>
    </inkml:brush>
  </inkml:definitions>
  <inkml:trace contextRef="#ctx0" brushRef="#br0">77 1 4593,'0'0'2521,"0"0"-49,0 0-400,0 3-103,-3 3-673,3 0-128,-7 12-559,0-3-113,4 6-344,-4-3-56,1 6-96,-1-3-120,0-3-776,1 3-2025,-18 21-6137</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43.984"/>
    </inkml:context>
    <inkml:brush xml:id="br0">
      <inkml:brushProperty name="width" value="0.05" units="cm"/>
      <inkml:brushProperty name="height" value="0.05" units="cm"/>
      <inkml:brushProperty name="color" value="#008C3A"/>
    </inkml:brush>
  </inkml:definitions>
  <inkml:trace contextRef="#ctx0" brushRef="#br0">118 54 1232,'0'0'4124,"0"0"-2049,0 0-673,0 0-114,-1-7 4311,4-1-5493,15-9-235,-17 17 143,0 0-1,0-1 0,-1 1 0,1-1 0,0 1 0,0-1 0,-1 0 0,1 1 1,0-1-1,-1 0 0,1 1 0,-1-1 0,1 0 0,-1 0 0,1 1 0,-1-1 0,1 0 1,-1 0-1,0 0 0,1 0 0,-1 0 0,0 0 0,0 1 0,0-1 0,0 0 1,0 0-1,0-2 0,-24 84 103,16-53-113,-2-1 1,-1-1-1,-15 26 0,11-23-274,-28 67-5236,30-59 1052</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44.451"/>
    </inkml:context>
    <inkml:brush xml:id="br0">
      <inkml:brushProperty name="width" value="0.05" units="cm"/>
      <inkml:brushProperty name="height" value="0.05" units="cm"/>
      <inkml:brushProperty name="color" value="#008C3A"/>
    </inkml:brush>
  </inkml:definitions>
  <inkml:trace contextRef="#ctx0" brushRef="#br0">171 0 2881,'0'0'4409,"-4"3"-2945,1 9-192,-4 0 40,1 13-375,-11 2-169,4 9-64,-4 9-416,4-6 16,-7 0-296,6-3-16,1-9-256,3-3-800,0-3-881,-14 6-2928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44.849"/>
    </inkml:context>
    <inkml:brush xml:id="br0">
      <inkml:brushProperty name="width" value="0.05" units="cm"/>
      <inkml:brushProperty name="height" value="0.05" units="cm"/>
      <inkml:brushProperty name="color" value="#008C3A"/>
    </inkml:brush>
  </inkml:definitions>
  <inkml:trace contextRef="#ctx0" brushRef="#br0">174 0 4889,'0'0'2690,"0"0"-606,-4 11 3060,-10 46-4517,-3-2-1,-3 0 1,-29 59-1,19-45-862,27-61 30,1-2-402,0 0 0,-1-1-1,0 1 1,0-1 0,0 0 0,0 0-1,-8 8 1,4-9-3611</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45.233"/>
    </inkml:context>
    <inkml:brush xml:id="br0">
      <inkml:brushProperty name="width" value="0.05" units="cm"/>
      <inkml:brushProperty name="height" value="0.05" units="cm"/>
      <inkml:brushProperty name="color" value="#008C3A"/>
    </inkml:brush>
  </inkml:definitions>
  <inkml:trace contextRef="#ctx0" brushRef="#br0">151 0 6833,'-1'10'9185,"-9"41"-8422,-92 225-354,86-217-1178,1-2-3783,9-47 909</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45.584"/>
    </inkml:context>
    <inkml:brush xml:id="br0">
      <inkml:brushProperty name="width" value="0.05" units="cm"/>
      <inkml:brushProperty name="height" value="0.05" units="cm"/>
      <inkml:brushProperty name="color" value="#008C3A"/>
    </inkml:brush>
  </inkml:definitions>
  <inkml:trace contextRef="#ctx0" brushRef="#br0">110 1 6793,'0'0'2833,"0"0"-961,0 0-111,0 0-993,0 3-312,-3 9-168,0 3-128,-4 12 96,0 3-248,-6 9 104,0 0-40,3 0-120,0 0 48,0-6-344,3-3-952,-3-9-809,-7 9-1631</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46.036"/>
    </inkml:context>
    <inkml:brush xml:id="br0">
      <inkml:brushProperty name="width" value="0.05" units="cm"/>
      <inkml:brushProperty name="height" value="0.05" units="cm"/>
      <inkml:brushProperty name="color" value="#008C3A"/>
    </inkml:brush>
  </inkml:definitions>
  <inkml:trace contextRef="#ctx0" brushRef="#br0">74 0 4745,'0'0'1346,"0"0"-306,0 0-304,-7 31 1436,6 8 577,-10 60-1,4-58-2661,-17 52 0,15-71-1818,-6 11-2366</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50.915"/>
    </inkml:context>
    <inkml:brush xml:id="br0">
      <inkml:brushProperty name="width" value="0.05" units="cm"/>
      <inkml:brushProperty name="height" value="0.05" units="cm"/>
      <inkml:brushProperty name="color" value="#EF00A5"/>
    </inkml:brush>
  </inkml:definitions>
  <inkml:trace contextRef="#ctx0" brushRef="#br0">261 46 1992,'-12'-6'10025,"0"-13"-8932,0-1-1230,10 19 128,0 2 101,0-1 1,0 1-1,0-1 0,0 1 0,0 0 0,0 0 1,0 0-1,0 0 0,0 0 0,0 0 1,0 0-1,0 1 0,1-1 0,-1 1 1,0-1-1,1 1 0,-2 2 0,-26 38-176,20-26 192,-69 117-440,31-36-5081,22-49-105</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51.349"/>
    </inkml:context>
    <inkml:brush xml:id="br0">
      <inkml:brushProperty name="width" value="0.05" units="cm"/>
      <inkml:brushProperty name="height" value="0.05" units="cm"/>
      <inkml:brushProperty name="color" value="#EF00A5"/>
    </inkml:brush>
  </inkml:definitions>
  <inkml:trace contextRef="#ctx0" brushRef="#br0">449 0 2961,'-4'6'2856,"-6"0"-1175,0 16 287,-10 5-728,-13 12-400,-1 12-495,-12 12-233,-4 6-112,3 6-256,-3 4-353,3-4-1039,-50 105-1193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0.830"/>
    </inkml:context>
    <inkml:brush xml:id="br0">
      <inkml:brushProperty name="width" value="0.05" units="cm"/>
      <inkml:brushProperty name="height" value="0.05" units="cm"/>
      <inkml:brushProperty name="color" value="#0000FF"/>
    </inkml:brush>
  </inkml:definitions>
  <inkml:trace contextRef="#ctx0" brushRef="#br0">0 1 5169,'3'3'2113,"1"-3"-841,2 3 80,0 2-224,7 4-271,3-3-129,6 2-152,4-2-32,9 0-296,9-6 152,7-3-304,9-3-72,1 0-24,-1 3-816,-6-2-1000,41 2-2593</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51.834"/>
    </inkml:context>
    <inkml:brush xml:id="br0">
      <inkml:brushProperty name="width" value="0.05" units="cm"/>
      <inkml:brushProperty name="height" value="0.05" units="cm"/>
      <inkml:brushProperty name="color" value="#EF00A5"/>
    </inkml:brush>
  </inkml:definitions>
  <inkml:trace contextRef="#ctx0" brushRef="#br0">499 4 4665,'-4'-3'1848,"4"6"-999,-3-3 295,3 6-368,-7 0-256,-3 12-112,-3 12-136,-11 12-128,-9 15-56,-7 13 8,-10 5-96,0 3 0,-1 3-408,5 0-416,6 1-568,0-4-457,-47 81 1009</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52.336"/>
    </inkml:context>
    <inkml:brush xml:id="br0">
      <inkml:brushProperty name="width" value="0.05" units="cm"/>
      <inkml:brushProperty name="height" value="0.05" units="cm"/>
      <inkml:brushProperty name="color" value="#EF00A5"/>
    </inkml:brush>
  </inkml:definitions>
  <inkml:trace contextRef="#ctx0" brushRef="#br0">632 0 536,'-61'111'8315,"1"-2"-4354,-206 411-2537,102-194-1434,88-187-4435,72-131 3012,4-12-1098</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52.764"/>
    </inkml:context>
    <inkml:brush xml:id="br0">
      <inkml:brushProperty name="width" value="0.05" units="cm"/>
      <inkml:brushProperty name="height" value="0.05" units="cm"/>
      <inkml:brushProperty name="color" value="#EF00A5"/>
    </inkml:brush>
  </inkml:definitions>
  <inkml:trace contextRef="#ctx0" brushRef="#br0">592 0 5169,'-13'21'1656,"-1"7"25,-19 20-25,-4 15-616,-6 12-279,-1 6-209,-6 12-96,3 1-184,1-7-40,-1 0-160,3-12-72,8 0 56,-1-5-112,7-7-80,3-9-800,10-18-417,4-12-991,0-6-3465</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53.185"/>
    </inkml:context>
    <inkml:brush xml:id="br0">
      <inkml:brushProperty name="width" value="0.05" units="cm"/>
      <inkml:brushProperty name="height" value="0.05" units="cm"/>
      <inkml:brushProperty name="color" value="#EF00A5"/>
    </inkml:brush>
  </inkml:definitions>
  <inkml:trace contextRef="#ctx0" brushRef="#br0">485 1 1992,'0'0'5306,"0"1"-1579,-4 15-1727,1 3-1555,-2 1-1,-1-1 0,0 0 1,-1-1-1,-10 19 0,-1 3-242,-203 419 207,58-159-4562,157-288 3584,5-9 156,-1 0 1,1 0 0,-1 0 0,0 0 0,0 0-1,0 0 1,0-1 0,-5 5 0,0-5-3921</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53.546"/>
    </inkml:context>
    <inkml:brush xml:id="br0">
      <inkml:brushProperty name="width" value="0.05" units="cm"/>
      <inkml:brushProperty name="height" value="0.05" units="cm"/>
      <inkml:brushProperty name="color" value="#EF00A5"/>
    </inkml:brush>
  </inkml:definitions>
  <inkml:trace contextRef="#ctx0" brushRef="#br0">282 0 2192,'-4'15'4809,"1"0"-3176,-7 18-241,-7 10 264,0 8-567,-3 3-161,-10 6-488,7 3-176,-4-3-152,0 3-112,4-2-432,0-10-904,3-6-393,6-15-623,-9 15-2593</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0:54.001"/>
    </inkml:context>
    <inkml:brush xml:id="br0">
      <inkml:brushProperty name="width" value="0.05" units="cm"/>
      <inkml:brushProperty name="height" value="0.05" units="cm"/>
      <inkml:brushProperty name="color" value="#EF00A5"/>
    </inkml:brush>
  </inkml:definitions>
  <inkml:trace contextRef="#ctx0" brushRef="#br0">181 0 5305,'-4'9'2177,"-2"6"-273,2 6 152,1 3-423,0 4-521,-1-1-248,-2 3-288,-4 6-216,-7 0-264,0 0-96,-3 3-120,-3-3-1032,-41 48-3121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01.969"/>
    </inkml:context>
    <inkml:brush xml:id="br0">
      <inkml:brushProperty name="width" value="0.05" units="cm"/>
      <inkml:brushProperty name="height" value="0.05" units="cm"/>
      <inkml:brushProperty name="color" value="#EF00A5"/>
    </inkml:brush>
  </inkml:definitions>
  <inkml:trace contextRef="#ctx0" brushRef="#br0">6 0 5953,'-2'2'9095,"-2"2"-5130,7-9-1759,14 67-1643,16 127 31,24 102-357,-44-254-235,-10-30-194,0 0-1,-1 1 1,1-1-1,-1 1 0,-1-1 1,2 12-1,-3-18-520,0-1-303,0 0-307,3-14-3366,0-20 189</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02.886"/>
    </inkml:context>
    <inkml:brush xml:id="br0">
      <inkml:brushProperty name="width" value="0.05" units="cm"/>
      <inkml:brushProperty name="height" value="0.05" units="cm"/>
      <inkml:brushProperty name="color" value="#EF00A5"/>
    </inkml:brush>
  </inkml:definitions>
  <inkml:trace contextRef="#ctx0" brushRef="#br0">0 132 680,'0'0'5517,"2"-1"3558,4-4-4532,34-23-4130,-1 10-398,1 0-1,1 3 0,0 2 0,1 1 0,62-9 1,-100 21-22,0-1 0,0 1 1,1 0-1,-1 0 1,0 1-1,0-1 0,0 1 1,0 0-1,0 0 1,0 0-1,0 1 0,0 0 1,0-1-1,-1 1 1,6 4-1,0 1 3,-1 0 0,1 1 0,-2 1 0,9 10 1,21 21 84,-36-38-80,0 0 0,-1 0 0,0 0 0,1 0 1,-1 0-1,0 0 0,0 0 0,0 0 0,0 0 1,-1 0-1,1 0 0,0 0 0,-1 0 1,1 0-1,-1 0 0,0 0 0,0-1 0,0 1 1,-1 2-1,-19 40 252,12-32-217,-1-1-1,0 0 1,-1 0-1,0-1 1,-18 13-1,12-9-21,3-4-235,0 0 0,-1-2 0,0 1 0,-1-2 0,0 0 0,0-1 0,0 0 0,-1-1 0,-30 4 0,43-8-427,-1 0 0,1 0 0,-1 0 1,1 1-1,0-1 0,0 1 0,0 0 0,-7 5 0,-8 13-3643</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09.687"/>
    </inkml:context>
    <inkml:brush xml:id="br0">
      <inkml:brushProperty name="width" value="0.05" units="cm"/>
      <inkml:brushProperty name="height" value="0.05" units="cm"/>
      <inkml:brushProperty name="color" value="#0000FF"/>
    </inkml:brush>
  </inkml:definitions>
  <inkml:trace contextRef="#ctx0" brushRef="#br0">3 11 6889,'0'0'206,"0"0"-1,0 0 1,0 0-1,-1 0 0,1 0 1,0-1-1,0 1 1,0 0-1,0 0 0,0 0 1,-1 0-1,1 0 1,0 0-1,0 0 0,0-1 1,0 1-1,0 0 1,0 0-1,0 0 0,0 0 1,0 0-1,-1 0 1,1-1-1,0 1 0,0 0 1,0 0-1,0 0 1,0 0-1,0-1 0,0 1 1,0 0-1,0 0 1,0 0-1,0 0 0,0-1 1,0 1-1,0 0 1,0 0-1,0 0 0,1 0 1,-1-1-1,0 1 1,0 0-1,0 0 0,0 0 1,0 0-1,0 0 1,0 0-1,0-1 0,1 1 1,-1 0-1,0 0 1,0 0-1,0 0 0,0 0 1,0 0-1,0 0 1,1 0-1,-1 0 0,0 0 1,4-3 1915,-5 6-2803,1 1 686,1 1 1,-1-1 0,1 1-1,0-1 1,1 1-1,-1-1 1,4 7-1,2 10 9,55 348 671,-29-140-618,-24-168-22,-2 0 0,-2 68 0,-4-125-56,1-7-48,-1 2-34,-1 1-52,-13-32-7616,-8-32 568</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10.759"/>
    </inkml:context>
    <inkml:brush xml:id="br0">
      <inkml:brushProperty name="width" value="0.05" units="cm"/>
      <inkml:brushProperty name="height" value="0.05" units="cm"/>
      <inkml:brushProperty name="color" value="#0000FF"/>
    </inkml:brush>
  </inkml:definitions>
  <inkml:trace contextRef="#ctx0" brushRef="#br0">0 43 4721,'0'0'2198,"0"0"-244,0 0-113,0 0-158,8 1 2990,28 3-3478,37-19-331,17-2-753,-50 9 1,-36 7-107,0-1 0,0 1 0,0 0 0,0 0 0,0 1 0,0-1 0,0 1 0,0 0 0,1 0 0,-1 0 0,0 0 1,0 1-1,0 0 0,0 0 0,0 0 0,0 0 0,5 3 0,63 44 74,-70-46-73,0-1 0,0 1 1,1 0-1,-1 0 1,-1 0-1,1 1 1,0-1-1,0 0 1,-1 1-1,0-1 0,1 1 1,-1-1-1,0 1 1,0 0-1,0-1 1,0 1-1,-1 0 1,1 0-1,-1-1 0,0 1 1,0 4-1,0 7 52,-1 0 0,0 0 0,-4 15 0,1-4 1,3-18-37,-1-1 0,0 1 0,0-1 1,0 1-1,-1-1 0,0 0 1,0 0-1,0 0 0,-1 0 0,0-1 1,0 0-1,-9 9 0,-6 4 156,-43 32 0,10-9-159,33-23-251,-35 30 601,52-46-576,-1 0 0,1 0 0,-1 0 0,0-1 0,1 1 0,-1-1 0,0 0 0,0 0-1,0 0 1,0 0 0,0 0 0,0-1 0,0 1 0,0-1 0,0 0 0,0 0 0,0 0 0,-4-1 0,5 1-157,1-1-1,-1 0 1,0 0 0,1 1-1,0-1 1,-1 0 0,1 0-1,-1 0 1,1-1 0,0 1-1,0 0 1,0 0 0,0-1-1,0 1 1,-2-3 0,-18-30-5011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1.511"/>
    </inkml:context>
    <inkml:brush xml:id="br0">
      <inkml:brushProperty name="width" value="0.05" units="cm"/>
      <inkml:brushProperty name="height" value="0.05" units="cm"/>
      <inkml:brushProperty name="color" value="#0000FF"/>
    </inkml:brush>
  </inkml:definitions>
  <inkml:trace contextRef="#ctx0" brushRef="#br0">1 1 120,'-1'1'11599,"4"3"-6318,28 22-3892,36 9-1293,3-3-1,0-3 0,127 33 0,-174-55-170,-31-6 109,0 0 0,0 0 1,1 1-1,-1 0 1,0 0-1,0 1 0,1 0 1,0 0-1,-8 5 1,7-5-22,-46 22-1392,2 2 0,-60 41 0,-6 10-3350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14.986"/>
    </inkml:context>
    <inkml:brush xml:id="br0">
      <inkml:brushProperty name="width" value="0.05" units="cm"/>
      <inkml:brushProperty name="height" value="0.05" units="cm"/>
      <inkml:brushProperty name="color" value="#008C3A"/>
    </inkml:brush>
  </inkml:definitions>
  <inkml:trace contextRef="#ctx0" brushRef="#br0">0 1 7170,'2'96'9597,"3"9"-4885,7 48-4500,46 214-1,-56-359-244,1 0-1,0 1 1,0-1 0,1 0-1,0-1 1,0 1 0,1-1 0,0 1-1,6 6 1,-2-2-331,6 12-2025,-10-13 51,-7-8-1784,-12-15 404,-6-14-1471</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15.985"/>
    </inkml:context>
    <inkml:brush xml:id="br0">
      <inkml:brushProperty name="width" value="0.05" units="cm"/>
      <inkml:brushProperty name="height" value="0.05" units="cm"/>
      <inkml:brushProperty name="color" value="#008C3A"/>
    </inkml:brush>
  </inkml:definitions>
  <inkml:trace contextRef="#ctx0" brushRef="#br0">0 53 2280,'0'0'4583,"5"3"5458,13 9-7645,-3-13-2279,0-1 0,0 0 0,27-9 0,7-1 34,13-2-93,-29 5 84,62-6-1,-87 14-126,1 1 1,0-1-1,-1 2 0,1-1 0,0 2 0,-1-1 1,1 1-1,-1 0 0,0 1 0,1-1 0,-1 2 1,9 4-1,9 6 44,-21-11-59,1 0-1,-1 0 1,0 0 0,0 1 0,0-1 0,0 1-1,-1 0 1,6 7 0,-7-8 5,-1 0 0,1 1 0,-1-1 0,0 0 0,-1 1 1,1 0-1,0-1 0,-1 1 0,0 0 0,0 0 0,0 0 0,0 0 0,-1 0 0,0 0 0,0 0 0,0 0 0,0 0 0,-1 6 0,-2 3 27,-1 1-1,0-1 0,-1 0 1,-8 13-1,5-8 23,3-9-31,0 0-1,-1-1 1,0 1 0,-1-1-1,1 0 1,-2-1 0,1 0 0,-1 0-1,0-1 1,-13 8 0,-13 8 39,-45 19 0,75-39-63,-49 23-162,-2-2 0,-87 25 0,136-46-70,-6 0-2358,10-8-3862,5-13-903</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16.754"/>
    </inkml:context>
    <inkml:brush xml:id="br0">
      <inkml:brushProperty name="width" value="0.05" units="cm"/>
      <inkml:brushProperty name="height" value="0.05" units="cm"/>
      <inkml:brushProperty name="color" value="#008C3A"/>
    </inkml:brush>
  </inkml:definitions>
  <inkml:trace contextRef="#ctx0" brushRef="#br0">1 36 4337,'0'-1'606,"0"0"-1,0-1 1,0 1 0,1 0 0,-1-1-1,0 1 1,1 0 0,-1 0-1,1 0 1,0-1 0,-1 1 0,1 0-1,0 0 1,0 0 0,0 0-1,1-1 1,0 0-396,0 1-1,-1-1 1,1 1 0,0 0-1,1 0 1,-1-1 0,0 1-1,0 1 1,0-1-1,1 0 1,-1 0 0,0 1-1,1 0 1,3-1-1,-3 1-160,-1 1-1,0 0 1,0-1-1,0 1 0,0 0 1,0 0-1,0 0 0,0 0 1,-1 1-1,1-1 0,0 0 1,-1 1-1,1-1 0,-1 1 1,1 0-1,-1-1 0,0 1 1,1 0-1,-1 0 1,0 0-1,1 2 0,18 44-22,35 192 157,-40-162-102,31 99-1,-37-149-532,-1 1 1,0 0-1,-3 0 0,0 0 1,0 44-1,-5-73-332,0 0-334,-9-6-5419,-5-12 1891</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17.419"/>
    </inkml:context>
    <inkml:brush xml:id="br0">
      <inkml:brushProperty name="width" value="0.05" units="cm"/>
      <inkml:brushProperty name="height" value="0.05" units="cm"/>
      <inkml:brushProperty name="color" value="#008C3A"/>
    </inkml:brush>
  </inkml:definitions>
  <inkml:trace contextRef="#ctx0" brushRef="#br0">1 10 2913,'0'0'142,"0"0"0,0-1 1,0 1-1,0 0 1,0 0-1,0-1 1,0 1-1,0 0 0,0 0 1,-1-1-1,1 1 1,0 0-1,0-1 1,1 1-1,-1 0 0,0 0 1,0-1-1,0 1 1,0 0-1,0 0 1,0-1-1,0 1 0,0 0 1,0 0-1,1 0 1,-1-1-1,0 1 1,0 0-1,0 0 0,0 0 1,1-1-1,-1 1 1,0 0-1,0 0 0,0 0 1,1 0-1,-1-1 1,0 1-1,0 0 1,1 0-1,-1 0 0,0 0 1,0 0-1,1 0 1,10 10 2871,7 19-724,-5 4-1917,-2 0-1,-1 0 1,-1 1 0,4 39 0,8 142 1774,-15-128-1855,18 137 14,3 42 105,-11-169-330,-16-103-285,-5-80-8193,-7 0 872</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18.480"/>
    </inkml:context>
    <inkml:brush xml:id="br0">
      <inkml:brushProperty name="width" value="0.05" units="cm"/>
      <inkml:brushProperty name="height" value="0.05" units="cm"/>
      <inkml:brushProperty name="color" value="#008C3A"/>
    </inkml:brush>
  </inkml:definitions>
  <inkml:trace contextRef="#ctx0" brushRef="#br0">0 45 2721,'10'-3'10626,"9"-3"-5539,-1-1-5088,1 0 0,0 1-1,0 2 1,34-5 0,-9 8 13,-23 0 77,0 1-1,0 0 0,1 2 1,-1 0-1,26 7 1,-28-3-84,-14-6-5,0 1 0,0 0 0,0 0 0,0 1 0,-1-1 1,1 1-1,0 0 0,-1 1 0,0-1 0,1 1 0,-1-1 0,0 1 0,0 1 0,0-1 0,-1 0 0,1 1 0,3 6 0,-2 0-11,-3-7 16,0 0 0,0 0-1,0 0 1,-1 0 0,1 0-1,-1 0 1,0 0 0,0 1 0,0-1-1,-1 0 1,1 1 0,-1-1 0,0 1-1,0-1 1,0 1 0,0-1-1,0 0 1,-1 1 0,0-1 0,1 1-1,-1-1 1,-3 5 0,-10 17 62,-1 0 0,-1-1 0,-1-1 0,-1-1 0,-1 0 0,-1-2 1,-26 21-1,32-30-32,1-2 1,-2 0-1,1 0 1,-1-1 0,-1-1-1,1-1 1,-1 0-1,0-1 1,-1 0-1,1-2 1,-1 0-1,0 0 1,-25-1 0,28-2-342,-11 0-199,10-3-4968,12 0 849</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19.784"/>
    </inkml:context>
    <inkml:brush xml:id="br0">
      <inkml:brushProperty name="width" value="0.05" units="cm"/>
      <inkml:brushProperty name="height" value="0.05" units="cm"/>
      <inkml:brushProperty name="color" value="#008C3A"/>
    </inkml:brush>
  </inkml:definitions>
  <inkml:trace contextRef="#ctx0" brushRef="#br0">7 1 512,'-2'10'9626,"-2"13"-7123,8 10-762,1 52-1,-5-66-1692,0 0 0,2-1 0,0 1 0,0 0-1,2-1 1,0 1 0,2-1 0,11 28 0,-9-30-39,0 1 0,-1 0 0,-1 0 0,-1 1 0,0-1 0,-1 1 0,-1 0 0,-1 0 0,0 34 1,-5 46 71,6-91-237,1-22-4707,-1-13 2055</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28.370"/>
    </inkml:context>
    <inkml:brush xml:id="br0">
      <inkml:brushProperty name="width" value="0.05" units="cm"/>
      <inkml:brushProperty name="height" value="0.05" units="cm"/>
      <inkml:brushProperty name="color" value="#008C3A"/>
    </inkml:brush>
  </inkml:definitions>
  <inkml:trace contextRef="#ctx0" brushRef="#br0">1 142 960,'0'0'6915,"3"1"1337,3 1-4627,23 12-6009,-17-3 3781,-10-8-1395,1 1 0,-1-1 0,1 0-1,0 0 1,0 0 0,1 0-1,-1 0 1,0-1 0,1 0 0,-1 0-1,1 0 1,0 0 0,5 2-1,-6-4-36,0 0-1,0 0 1,0-1-1,1 1 0,-1-1 1,0 0-1,0 1 1,-1-1-1,1-1 0,0 1 1,0 0-1,0-1 0,-1 1 1,1-1-1,-1 0 1,1 0-1,-1 0 0,0 0 1,3-3-1,85-96-1388,-89 101 1410,0-1 0,0 1 1,1-1-1,-1 1 0,0 0 0,1-1 0,-1 1 1,1 0-1,-1 0 0,0 0 0,1 0 1,-1 0-1,0 0 0,1 1 0,-1-1 1,0 0-1,1 1 0,-1-1 0,0 1 0,1-1 1,-1 1-1,2 1 0,35 21 125,-26-16-10,9 6-75,-13-8 49,1 0-1,0 0 1,0 0-1,0-1 1,17 4-1,-22-7-57,0 0-1,0-1 0,0 0 0,0 0 1,0 0-1,0 0 0,0-1 0,0 0 1,0 0-1,0 0 0,0 0 1,0 0-1,-1-1 0,1 0 0,0 0 1,-1 0-1,1 0 0,3-3 0,1-1-11,1 0 1,-1 1-1,2 0 0,-1 1 0,0-1 0,1 2 0,0 0 0,0 0 0,0 0 0,15-1 0,-8 4 98,-1 0 0,0 1 0,1 0 0,-1 1 0,30 9 0,-39-10-70,0 0 0,0 0-1,0-1 1,0 1 0,0-2 0,1 1 0,-1-1 0,0 0 0,-1 0-1,11-4 1,70-31 97,-16 6-245,-60 26 126,-6 2-28,-1 0 0,1 0 0,-1 0 0,1 1 0,0-1 0,0 1 0,0 0 0,0 1 0,0-1 0,0 1 0,0 0 0,0 0 0,0 1 0,0 0 0,0-1 0,-1 2 0,1-1 0,0 0 0,0 1 0,-1 0 0,8 4 0,-5-2 31,1 0 0,-1 0 0,1-1 0,0 0 0,0 0 0,0-1 0,1 0 0,-1 0 0,0-1 0,1 0 0,-1-1 0,1 1 0,-1-2 0,1 1 0,15-4 0,25-6-142,-33 6 88,0 1 0,1 1 0,-1 0 0,1 1 0,21 1 0,-9 2-61,-1-1 0,1-1 1,56-9-1,-4-7-4394,-7 0-1935</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33.798"/>
    </inkml:context>
    <inkml:brush xml:id="br0">
      <inkml:brushProperty name="width" value="0.05" units="cm"/>
      <inkml:brushProperty name="height" value="0.05" units="cm"/>
      <inkml:brushProperty name="color" value="#0000FF"/>
    </inkml:brush>
  </inkml:definitions>
  <inkml:trace contextRef="#ctx0" brushRef="#br0">1 231 3601,'13'8'10342,"47"34"-8551,-57-39-1755,-1-1 0,1 1 0,0-1 0,1 0 0,-1 0 0,0 0 0,1 0 0,-1-1 0,1 1 0,-1-1 0,1 0 0,0 0 0,-1 0 0,1-1 0,0 1 0,0-1 0,0 0 0,-1 0 0,1 0 0,0 0-1,0-1 1,0 0 0,-1 1 0,6-3 0,-1-2-68,0 0-1,-1-1 0,1 0 0,-1 0 0,0 0 1,-1-1-1,1 0 0,8-14 0,7-12-317,-19 26 257,0 1 0,1 0 0,0 0 0,0 0 0,1 0 0,0 0 1,0 1-1,0 0 0,0 0 0,12-7 0,-11 12 161,1 1 0,0 0 0,-1 1 0,1-1 1,-1 1-1,1 1 0,-1-1 0,0 1 0,9 5 0,-8-2 35,1-1-1,0-1 0,0 0 1,1 0-1,-1 0 0,1-1 1,0 0-1,10 1 0,-14-3-101,1-1 0,0 0 0,0-1 0,0 1 0,-1-1-1,1 0 1,0 0 0,-1-1 0,1 0 0,-1 0 0,0 0-1,1-1 1,-1 0 0,6-4 0,24-16-162,-19 12-12,1 1 1,-1 1-1,24-11 0,-33 18 134,0 0 0,-1 0-1,1 1 1,0-1 0,0 2-1,0-1 1,0 1 0,0 0-1,0 0 1,0 1 0,0 0-1,13 3 1,-5 1 93,0 1 0,0 1 0,-1 0 1,0 1-1,-1 0 0,0 1 0,15 13 0,-26-21-36,1 1-1,0-1 0,0 1 1,0-1-1,0 0 1,0-1-1,0 1 0,0 0 1,0-1-1,0 0 0,0 1 1,0-1-1,0 0 1,0-1-1,0 1 0,1 0 1,-1-1-1,0 0 1,0 0-1,0 0 0,3-2 1,11-4-29,-1 0 0,24-17 0,-17 11-43,-2 1 5,1-1-91,2 1 1,34-13-1,-50 22 119,0 1 0,0 0-1,0 1 1,0 0 0,0 0 0,0 0 0,0 1-1,0 0 1,0 1 0,0 0 0,0 0-1,10 3 1,-10-2 100,-1 0 0,1 0-1,-1 1 1,0 0 0,0 0-1,0 1 1,0 0 0,0 0-1,-1 1 1,0 0 0,11 10-1,-15-14-62,-1 0-1,1 0 1,-1 0-1,1 0 1,0 0-1,-1-1 1,1 1-1,0 0 1,0-1-1,-1 0 1,1 1-1,0-1 1,0 0-1,0 0 1,-1 0-1,1 0 1,0 0-1,0 0 1,0-1-1,0 1 1,-1-1-1,4 0 1,44-19 336,-38 15-316,23-11-50,-16 8-17,-1 1 0,1 0 0,22-5 0,-33 11 25,0 0-1,-1 0 0,1 1 1,0 0-1,0 0 0,0 0 1,-1 1-1,1 0 0,0 0 1,-1 1-1,1 0 0,11 5 1,13 9-38,-27-13 49,0-1-1,0 1 0,1-1 0,-1 0 1,0 0-1,1 0 0,0 0 1,-1-1-1,1 0 0,0 0 0,0 0 1,0-1-1,0 1 0,0-1 0,0 0 1,0-1-1,0 1 0,-1-1 0,1 0 1,0 0-1,5-2 0,54-30-388,-52 26 272,1 0 0,0 1 0,22-8 0,-29 12 93,1 1 1,-1 0-1,1 0 0,0 1 1,-1 0-1,1 0 1,-1 0-1,1 1 1,-1 0-1,1 0 1,9 3-1,20 9-1270,-3-1-1258</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1:38.085"/>
    </inkml:context>
    <inkml:brush xml:id="br0">
      <inkml:brushProperty name="width" value="0.05" units="cm"/>
      <inkml:brushProperty name="height" value="0.05" units="cm"/>
      <inkml:brushProperty name="color" value="#EF00A5"/>
    </inkml:brush>
  </inkml:definitions>
  <inkml:trace contextRef="#ctx0" brushRef="#br0">0 248 8026,'0'0'2350,"0"2"3567,1 1-1474,0-4-4411,0 1 0,0 0 0,-1 0-1,1 0 1,0 0 0,0 0 0,0 0-1,0 0 1,0 0 0,0 0 0,-1 0 0,1 0-1,0 0 1,0 1 0,0-1 0,0 0-1,-1 1 1,1-1 0,0 1 0,0-1-1,-1 1 1,1-1 0,0 1 0,26 16-21,10 15 51,-28-23-39,1 0 1,0-1-1,0 0 1,0-1-1,1 0 0,14 6 1,-22-12-69,0 0-1,0 0 1,1 0 0,-1 0 0,0-1 0,1 0-1,-1 0 1,0 1 0,1-2 0,-1 1-1,0 0 1,1-1 0,-1 0 0,0 1 0,0-1-1,1-1 1,-1 1 0,0 0 0,0-1-1,0 1 1,0-1 0,-1 0 0,1 0 0,0 0-1,-1-1 1,0 1 0,1 0 0,3-6-1,43-61-401,-38 52 355,0 0-1,1 1 0,27-27 1,-37 42 80,-1 0-1,1 0 1,-1 1-1,1-1 1,-1 1 0,1-1-1,0 1 1,-1-1 0,1 1-1,0 0 1,0 0 0,-1 0-1,1 0 1,0 0 0,-1 0-1,1 0 1,0 1 0,-1-1-1,1 0 1,0 1 0,-1 0-1,1-1 1,-1 1 0,1 0-1,-1 0 1,1 0 0,2 2-1,35 29 101,5 23 196,-39-46-240,1 0 0,0-1 0,0 0 0,1 0 0,0-1 0,1 0 1,13 11-1,-18-18-43,-1 1 1,1-1 0,-1 1 0,1-1-1,0 0 1,-1 0 0,1-1 0,-1 1 0,1 0-1,-1-1 1,1 1 0,-1-1 0,1 0-1,-1 0 1,0 0 0,1 0 0,-1 0-1,0-1 1,4-2 0,48-35-201,-49 35 163,26-19-226,0 1 1,44-21 0,-57 33 201,1 1 0,0 1 0,1 1 0,-1 1-1,38-7 1,-49 13 56,0 1-1,0-1 0,1 1 0,-1 1 1,0 0-1,0 0 0,-1 0 0,1 1 1,0 0-1,-1 1 0,1-1 0,-1 1 1,0 1-1,9 7 0,-8-6 36,0-1-1,1 1 0,0-2 0,0 1 1,0-1-1,0-1 0,1 1 0,16 2 1,-16-5-49,-1-1-1,1 0 1,-1 0 0,1-1 0,-1 0 0,1-1 0,-1 0 0,0 0 0,0-1-1,11-5 1,1-3-252,0-1 0,31-23 0,7-5 57,-52 36 185,-1 0 1,1 0 0,0 0-1,0 1 1,0 0 0,0 1-1,1 0 1,12-2 0,-16 3 51,0 2 0,0-1 0,-1 0 1,1 1-1,0-1 0,-1 1 0,1 0 1,0 0-1,-1 1 0,0-1 0,1 1 1,-1 0-1,0 0 0,0 0 0,0 0 1,0 0-1,0 1 0,0-1 0,3 5 0,-4-5 11,1 1-1,-1-1 0,1 1 0,0-1 1,0 0-1,0 0 0,0-1 0,0 1 1,0-1-1,0 1 0,0-1 0,1 0 0,-1 0 1,0 0-1,1-1 0,6 1 0,-1-1-74,0-1 0,0 0-1,1-1 1,-1 0 0,11-4 0,11-5-73,0-2 0,34-19 1,-37 18 94,1 0 1,50-16 0,-75 29 8,-1 1 0,1-1 0,0 1 0,-1 0 1,1 0-1,0 1 0,-1-1 0,1 1 0,0-1 0,-1 1 0,1 0 0,-1 0 0,1 1 0,-1-1 0,4 3 0,53 37 281,-4-4 34,-51-35-284,0 0 0,0-1 1,0 0-1,0 0 0,1 0 1,-1 0-1,1-1 0,-1 0 0,0 0 1,1 0-1,-1-1 0,0 1 0,1-1 1,-1-1-1,7-2 0,8-4-116,0 0 0,31-20 0,-34 18-38,1 0 1,26-9 0,-21 10 54,-18 7 58,0-1-1,0 1 0,0 0 1,0 1-1,1-1 1,-1 1-1,0 0 0,1 0 1,-1 1-1,1-1 0,-1 1 1,1 1-1,-1-1 0,0 1 1,1-1-1,-1 2 0,0-1 1,1 1-1,7 3 0,15 10-147,-16-6 83,1-2 0,0 0 0,1 0 0,0-1 0,0-1 0,0 0-1,0-1 1,1-1 0,15 2 0,-30-5 84,5 0-438,-1 0 0,0 0-1,0-1 1,1 0 0,-1 0 0,0 0-1,7-3 1,75-36-7597</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37.818"/>
    </inkml:context>
    <inkml:brush xml:id="br0">
      <inkml:brushProperty name="width" value="0.05" units="cm"/>
      <inkml:brushProperty name="height" value="0.05" units="cm"/>
    </inkml:brush>
  </inkml:definitions>
  <inkml:trace contextRef="#ctx0" brushRef="#br0">885 1 8650,'-1'2'7893,"0"3"-4041,-26 41-3647,-265 294 457,76-94-587,-59 100 30,271-341-217,0 0 0,0 0-1,-1-1 1,1 1 0,-1-1 0,0 0 0,0 0 0,-1-1 0,1 1-1,-8 2 1,13-6 7,-1 0 0,1-1 0,-1 1-1,1 0 1,-1 0 0,1 0 0,-1 0-1,1-1 1,-1 1 0,1 0 0,-1-1 0,1 1-1,-1 0 1,1-1 0,0 1 0,-1 0-1,1-1 1,0 1 0,-1-1 0,1 1-1,0-1 1,-1 1 0,1-1 0,0 1 0,0-1-1,0 1 1,0-1 0,-1 1 0,1-1-1,0 1 1,0-1 0,0 0 0,0 1-1,0-1 1,0 0 0,-1-21-2433,9-26-2070,26-65-2297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2.614"/>
    </inkml:context>
    <inkml:brush xml:id="br0">
      <inkml:brushProperty name="width" value="0.05" units="cm"/>
      <inkml:brushProperty name="height" value="0.05" units="cm"/>
      <inkml:brushProperty name="color" value="#0000FF"/>
    </inkml:brush>
  </inkml:definitions>
  <inkml:trace contextRef="#ctx0" brushRef="#br0">0 3 7634,'0'0'4609,"0"0"-2273,3-3-832,-3 3-639,7 3-497,2 6-184,14-1 16,2-2-128,16 3 160,10-1-232,0-5 160,19-3-160,-4 0-192,-2-8-936,0 2-1105,59-8-1984</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38.350"/>
    </inkml:context>
    <inkml:brush xml:id="br0">
      <inkml:brushProperty name="width" value="0.05" units="cm"/>
      <inkml:brushProperty name="height" value="0.05" units="cm"/>
    </inkml:brush>
  </inkml:definitions>
  <inkml:trace contextRef="#ctx0" brushRef="#br0">0 0 5169,'0'0'3319,"4"4"5069,5 6-4338,60 65-4113,154 162 363,-174-192-333,2-3 0,107 69 1,-104-70-270,-53-40 265,-25-18-3101,5 0-1707,-25-30-4945</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39.285"/>
    </inkml:context>
    <inkml:brush xml:id="br0">
      <inkml:brushProperty name="width" value="0.05" units="cm"/>
      <inkml:brushProperty name="height" value="0.05" units="cm"/>
    </inkml:brush>
  </inkml:definitions>
  <inkml:trace contextRef="#ctx0" brushRef="#br0">4 0 5953,'0'0'4777,"0"0"-2296,0 0-281,0 6-711,-3-6-401,3 0-656,0 3-104,0-3-272,0 0-88,0 0 32,0 0-208,3 3-752,0 3-393,1 3-1071,2 19-2609</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39.650"/>
    </inkml:context>
    <inkml:brush xml:id="br0">
      <inkml:brushProperty name="width" value="0.05" units="cm"/>
      <inkml:brushProperty name="height" value="0.05" units="cm"/>
    </inkml:brush>
  </inkml:definitions>
  <inkml:trace contextRef="#ctx0" brushRef="#br0">1 1 6873,'0'0'2513,"0"0"-1665,0 0-184,0 0-568,0 6-96,3 6-832,1 18-1984</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0.413"/>
    </inkml:context>
    <inkml:brush xml:id="br0">
      <inkml:brushProperty name="width" value="0.05" units="cm"/>
      <inkml:brushProperty name="height" value="0.05" units="cm"/>
    </inkml:brush>
  </inkml:definitions>
  <inkml:trace contextRef="#ctx0" brushRef="#br0">324 1 8066,'-34'22'10623,"24"-10"-10645,1 1 0,0 0 0,0 1-1,1 0 1,1 0 0,1 1 0,0 0-1,1 0 1,-7 32 0,7-20-23,1 0-1,1 0 1,2 0-1,0 0 1,4 30 0,10-7-258,-11-45 235,0-1 0,0 1 0,-1 0 0,0-1 0,1 1 0,-1 0 1,-1 0-1,1 0 0,-1 0 0,0 0 0,0 0 0,0 0 0,-1 0 0,0 0 1,0-1-1,0 1 0,0 0 0,-1 0 0,-4 8 0,-3 0-473,-2-1 0,1 0-1,-1-1 1,-1 0 0,-26 18 0,31-24 155,-2 0 1,1 0 0,0 0-1,-1-1 1,0-1-1,0 0 1,0 0-1,0 0 1,-1-1 0,1-1-1,-13 1 1,33-11-680,11-2 1012,-19 10 95,0 0 1,1 0-1,-1 1 0,0 0 0,1-1 1,-1 1-1,1 1 0,-1-1 0,0 0 0,1 1 1,-1-1-1,0 1 0,1 0 0,-1 0 1,0 1-1,0-1 0,0 1 0,0-1 0,0 1 1,0 0-1,0 0 0,-1 0 0,1 1 1,-1-1-1,0 0 0,1 1 0,-1 0 0,0 0 1,0-1-1,-1 1 0,3 5 0,3 4 215,-1 1 0,-1 0-1,0 0 1,-1 0-1,0 0 1,3 24 0,0 48 984,-4 0 0,-4 1 0,-11 85 0,4-90-1043,3-1 1,4 1 0,14 124-1,-11-192-206,1 1 0,0-1 0,1 0 0,0 0 0,1 0 0,7 14 0,-10-23-96,1 0 1,-1 0-1,1 0 1,0 0-1,0-1 1,0 0-1,1 1 1,-1-1-1,1 0 1,0-1-1,0 1 1,0-1-1,0 1 0,0-1 1,0 0-1,0-1 1,1 1-1,-1-1 1,1 0-1,-1 0 1,1 0-1,0-1 1,-1 0-1,8 0 1,112-17-3317</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1.232"/>
    </inkml:context>
    <inkml:brush xml:id="br0">
      <inkml:brushProperty name="width" value="0.05" units="cm"/>
      <inkml:brushProperty name="height" value="0.05" units="cm"/>
    </inkml:brush>
  </inkml:definitions>
  <inkml:trace contextRef="#ctx0" brushRef="#br0">1 1 7914,'1'2'8039,"8"18"-7058,4 24-565,-2 2 0,-2-1-1,-1 2 1,-3-1 0,-1 55-1,-5-90-669,-1-16-331,1-23-524,9-11 507,1 1 0,17-43 1,2-5 549,-28 85 65,0 0 0,0 1-1,0-1 1,0 0-1,0 0 1,1 1 0,-1-1-1,0 0 1,0 0-1,1 1 1,-1-1 0,1 0-1,-1 1 1,0-1-1,1 1 1,-1-1 0,1 1-1,0-1 1,-1 1 0,1-1-1,-1 1 1,1-1-1,0 1 1,-1 0 0,1-1-1,0 1 1,-1 0-1,1-1 1,1 1 0,-1 0 8,1 1 0,-1-1 1,1 1-1,-1-1 1,0 1-1,0-1 1,1 1-1,-1 0 1,0 0-1,0 0 1,0 0-1,0-1 0,0 1 1,2 2-1,35 52 456,-32-46-380,72 120-489,-73-113-1486,-2-4-3267,3-1-1016</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1.644"/>
    </inkml:context>
    <inkml:brush xml:id="br0">
      <inkml:brushProperty name="width" value="0.05" units="cm"/>
      <inkml:brushProperty name="height" value="0.05" units="cm"/>
    </inkml:brush>
  </inkml:definitions>
  <inkml:trace contextRef="#ctx0" brushRef="#br0">34 24 5881,'-3'6'1072,"0"1"0,1-1 0,-1 1-1,2 0 1,-3 11 0,-2 71 1824,4-46-2037,1-35-833,1 0-1,0 0 1,0-1-1,1 1 0,0 0 1,0-1-1,4 14 1,-4-19-31,-1-1 0,1 0 0,0 0 0,-1 1 0,1-1 0,0 0 0,0 0 0,0 0 0,0 0 0,0 0 0,0 0 0,0 0 0,0 0 0,0-1 0,0 1 0,0 0 0,0-1 0,1 1 0,-1-1 1,2 1-1,-1 0-12,0-1 0,1 0 1,-1 0-1,1-1 1,-1 1-1,1 0 1,-1-1-1,0 1 1,1-1-1,-1 0 1,0 0-1,1 0 1,-1 0-1,0 0 1,3-3-1,3-1-47,1-1 0,-1 0 0,0 0 0,-1-1-1,0 0 1,0-1 0,0 1 0,-1-1 0,0-1 0,0 1 0,-1-1 0,0 0-1,-1 0 1,5-16 0,-7 20 16,-1 0 0,0 0 0,0 0 0,0 0 0,-1 0 1,0 0-1,0 0 0,0-1 0,-1 1 0,1 0 0,-1 0 0,-1 0 0,1 0 0,-1 0 0,0 0 0,0 1 0,0-1 0,0 0 0,-1 1 0,0 0 0,0-1 0,0 1 0,0 0 0,-1 1 0,0-1 0,1 1 0,-1-1 0,-1 1 1,-8-5-1,9 5-155,-1 0 1,-1 1-1,1-1 1,0 1-1,-1 0 1,1 1-1,-1-1 1,1 1-1,-7-1 1,9 2-71,1 0 1,-1 0-1,0 0 0,1 1 1,-1-1-1,1 1 0,-1-1 1,0 1-1,1 0 0,-1 0 1,1 0-1,0 0 0,-1 1 1,-2 1-1,-18 21-4217</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2.098"/>
    </inkml:context>
    <inkml:brush xml:id="br0">
      <inkml:brushProperty name="width" value="0.05" units="cm"/>
      <inkml:brushProperty name="height" value="0.05" units="cm"/>
    </inkml:brush>
  </inkml:definitions>
  <inkml:trace contextRef="#ctx0" brushRef="#br0">1 16 4001,'7'13'1870,"0"2"0,-1-1 0,7 24 0,-7-12-884,-1 0-1,2 48 1,2 11 313,-6-115-1516,1 0 0,1 0 0,2 1 0,1 0 0,1 0 0,21-45 0,-28 70-154,0 1 0,-1 0 0,1 0 0,0 0 1,1 0-1,-1 0 0,0 0 0,1 0 0,0 1 0,0-1 1,0 1-1,0 0 0,0 0 0,0 0 0,4-1 0,13-8-1968</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2.944"/>
    </inkml:context>
    <inkml:brush xml:id="br0">
      <inkml:brushProperty name="width" value="0.05" units="cm"/>
      <inkml:brushProperty name="height" value="0.05" units="cm"/>
    </inkml:brush>
  </inkml:definitions>
  <inkml:trace contextRef="#ctx0" brushRef="#br0">4 0 4001,'0'0'4330,"-1"5"125,-2 23-2910,3 239 1448,1-262-3362,0-7 40,3-19-224,0 4 308,0 0-1,0 0 1,12-27-1,-5 25 98,22-34-55,-30 49 181,0 1-1,-1 0 1,1 0-1,0 0 1,0 1-1,1-1 1,-1 1 0,1-1-1,-1 1 1,1 1-1,0-1 1,7-2-1,-9 4 23,-1 0-1,1 0 1,0 0-1,0 1 1,0-1-1,0 1 0,-1-1 1,1 1-1,0 0 1,0 0-1,-1 0 1,1 0-1,-1 0 0,1 0 1,-1 0-1,1 0 1,-1 0-1,0 1 0,1-1 1,-1 1-1,0-1 1,0 1-1,0-1 1,0 1-1,0 0 0,1 2 1,20 49 43,-19-42 48,0 0 0,-1 0-1,0 0 1,1 17 0,-3-27 50,8-40-186,4 14-350,0-1 1,1 2-1,2-1 1,1 2-1,31-37 1,-47 60 422,1 1 1,0-1-1,0 1 1,0-1-1,0 1 0,0-1 1,-1 1-1,1-1 1,0 1-1,-1 0 1,1-1-1,0 1 1,-1 0-1,1 0 1,-1-1-1,1 1 0,-1 0 1,1 0-1,-1 0 1,0 0-1,1 0 1,-1 0-1,0-1 1,0 1-1,1 0 1,-1 0-1,0 2 0,14 42 1169,-12-37-1075,8 28 541,-6-19-393,1 1 0,0-1 0,15 30 0,-18-44-351,0 1 1,-1-1-1,2 0 0,-1 0 1,0 0-1,0 0 0,1-1 0,0 1 1,-1 0-1,1-1 0,0 0 1,0 0-1,1 0 0,-1 0 1,0 0-1,1-1 0,-1 1 1,0-1-1,1 0 0,0 0 1,-1 0-1,1-1 0,7 1 0,19-9-2304,29-25-1456</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3.711"/>
    </inkml:context>
    <inkml:brush xml:id="br0">
      <inkml:brushProperty name="width" value="0.05" units="cm"/>
      <inkml:brushProperty name="height" value="0.05" units="cm"/>
    </inkml:brush>
  </inkml:definitions>
  <inkml:trace contextRef="#ctx0" brushRef="#br0">151 341 5993,'-2'1'388,"0"-1"0,0 0-1,0 0 1,0 1 0,0 0 0,0-1-1,0 1 1,0 0 0,0 0 0,0 0-1,0 0 1,1 0 0,-1 0 0,-2 2-1,-22 29 1258,-10 45-1952,31-66 883,4-8-547,-9 19 170,1-1-1,2 2 0,0-1 1,1 1-1,1 0 0,-2 25 1,7-47-201,1-1 0,-1 1 1,0-1-1,1 1 0,-1-1 1,1 0-1,-1 1 1,1-1-1,-1 1 0,1-1 1,-1 0-1,1 0 0,-1 1 1,1-1-1,0 0 1,-1 0-1,1 1 0,-1-1 1,1 0-1,0 0 1,-1 0-1,1 0 0,-1 0 1,1 0-1,0 0 0,-1 0 1,1 0-1,-1-1 1,1 1-1,0 0 0,-1 0 1,1 0-1,-1-1 0,1 1 1,-1 0-1,1-1 1,-1 1-1,1 0 0,-1-1 1,1 0-1,32-14-25,-13 2-216,0-2 0,-1 0 0,-1-1 0,-1-1 1,0 0-1,-1-2 0,0 0 0,-2 0 0,0-2 0,-2 1 0,12-26 0,-22 43 279,-1-1 0,0 1-1,0 0 1,-1 0 0,1 0 0,-1-1 0,1 1-1,-1 0 1,0-6 0,-7 1 1192,-11 17 495,15-5-1653,0 0 0,0 1-1,0-1 1,0 1 0,1 0 0,-1-1 0,1 1 0,0 0 0,1 0 0,-1 1 0,1-1 0,-1 9 0,-1 64 8,3-73-79,1 1 0,-1-1 1,1 0-1,0 0 1,0 1-1,1-1 1,0 0-1,0 0 1,0 0-1,0 0 1,1-1-1,0 1 1,0-1-1,0 1 1,5 5-1,-5-9-30,-1 1 0,1 0-1,-1-1 1,1 1-1,0-1 1,0 0-1,-1 0 1,1 0 0,0 0-1,0-1 1,0 1-1,0-1 1,0 0-1,0 0 1,0 0 0,0 0-1,0 0 1,0 0-1,0-1 1,0 0-1,0 1 1,-1-1 0,1 0-1,0-1 1,0 1-1,-1 0 1,1-1-1,0 1 1,1-3 0,10-6-152,0-1 1,-1 0 0,0-1-1,-1 0 1,-1-1 0,0 0-1,-1-1 1,0 0 0,-1-1-1,-1 0 1,11-26 0,4-16 34,29-109 0,-33 72 526,-18 86-258,0-1-1,-1 0 1,1 0-1,-2 0 1,1 0 0,-1 0-1,-1 0 1,-2-10-1,3 18-91,1 0 0,0 0 0,0 0-1,-1 1 1,1-1 0,0 0 0,-1 0 0,1 1 0,-1-1 0,1 0-1,-1 1 1,1-1 0,-1 0 0,0 1 0,1-1 0,-1 1-1,0-1 1,1 1 0,-1-1 0,0 1 0,0 0 0,1-1-1,-1 1 1,0 0 0,0 0 0,0-1 0,1 1 0,-1 0 0,0 0-1,0 0 1,0 0 0,0 0 0,0 0 0,1 0 0,-1 0-1,0 1 1,0-1 0,0 0 0,1 0 0,-1 1 0,0-1-1,0 0 1,1 1 0,-1-1 0,0 1 0,0-1 0,0 2 0,-30 28 186,12 1-150,2 2 0,0 0 0,3 1 0,1 1 0,1 0 0,-8 42 0,10-36 93,-8 65-1,17-95-152,0 1-1,1 0 0,0-1 0,1 1 1,0-1-1,1 0 0,0 1 1,0-1-1,2 0 0,8 21 1,-9-27-54,1 0 0,-1-1 0,1 1 0,1-1 1,-1 0-1,1 0 0,-1 0 0,1 0 0,0-1 1,1 0-1,-1 0 0,0 0 0,1-1 1,0 1-1,-1-1 0,1-1 0,0 1 0,10 0 1,11 2-795,1-2 0,46-1 1,-69-1 712,79-8-2331,58-23-1703</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4.051"/>
    </inkml:context>
    <inkml:brush xml:id="br0">
      <inkml:brushProperty name="width" value="0.05" units="cm"/>
      <inkml:brushProperty name="height" value="0.05" units="cm"/>
    </inkml:brush>
  </inkml:definitions>
  <inkml:trace contextRef="#ctx0" brushRef="#br0">94 0 4953,'3'6'2785,"-3"3"-769,7 6-47,-4 0-673,-3 3-480,0-3-416,-3 3-160,-4-6-240,-3 7-568,-10-7-1905,-47 21-6673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3.033"/>
    </inkml:context>
    <inkml:brush xml:id="br0">
      <inkml:brushProperty name="width" value="0.05" units="cm"/>
      <inkml:brushProperty name="height" value="0.05" units="cm"/>
      <inkml:brushProperty name="color" value="#0000FF"/>
    </inkml:brush>
  </inkml:definitions>
  <inkml:trace contextRef="#ctx0" brushRef="#br0">7 1 2353,'-3'2'6329,"3"-2"-3929,-3 3-911,6 0-481,0 3-480,7 2 96,2 4-280,4-1 64,16 1-296,3-1 64,16-8-64,9-3-112,4-6-384,2-5-984,-2 2-1113,76-8-4272</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5.134"/>
    </inkml:context>
    <inkml:brush xml:id="br0">
      <inkml:brushProperty name="width" value="0.05" units="cm"/>
      <inkml:brushProperty name="height" value="0.05" units="cm"/>
    </inkml:brush>
  </inkml:definitions>
  <inkml:trace contextRef="#ctx0" brushRef="#br0">0 335 8570,'5'-3'7431,"6"-2"-5741,8-5-1903,14-12 59,-1-2-1,-1-1 1,-1-2-1,-1-1 1,34-43 0,-68 82 126,0-1 0,1 2 0,0-1 1,0 0-1,1 1 0,1-1 1,0 1-1,0 15 0,0-2 148,1-1 0,1 0-1,6 48 1,-6-69-132,1 0 0,-1 0-1,1 0 1,0 0 0,0 0 0,0 0 0,0 0-1,0 0 1,1 0 0,0 0 0,-1 0 0,1-1-1,0 1 1,0-1 0,0 1 0,1-1 0,-1 0-1,1 0 1,-1 0 0,4 2 0,-3-3-41,0-1-1,0 1 1,0-1 0,0 1 0,0-1 0,0 0-1,0 0 1,0-1 0,-1 1 0,1 0-1,0-1 1,0 0 0,0 0 0,0 0-1,-1 0 1,1 0 0,0 0 0,-1-1 0,1 1-1,-1-1 1,1 0 0,3-3 0,4-5-172,0 1 1,0-2 0,-1 1 0,-1-1-1,0-1 1,0 1 0,-1-1 0,9-20-1,37-110-936,-48 127 1120,1-5 123,0 0 0,-2 0 0,0 0 1,1-41-1,-6 54 1196,-1 20-1043,-1 24-315,2 29 963,-1-17-524,3 0 1,1 0-1,11 58 1,-12-104-410,0 0 0,0 1 1,-1-1-1,2 0 0,-1 0 1,0-1-1,1 1 0,-1 0 1,4 4-1,-4-6-113,0 0 0,0 0 1,0-1-1,1 1 0,-1 0 0,0-1 0,0 1 1,1-1-1,-1 1 0,0-1 0,1 1 0,-1-1 1,0 0-1,1 0 0,-1 0 0,1 0 0,-1 0 1,0 0-1,1 0 0,-1 0 0,1-1 0,-1 1 0,0 0 1,1-1-1,-1 1 0,0-1 0,0 0 0,1 1 1,-1-1-1,0 0 0,1-1 0,48-28-4318</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5.487"/>
    </inkml:context>
    <inkml:brush xml:id="br0">
      <inkml:brushProperty name="width" value="0.05" units="cm"/>
      <inkml:brushProperty name="height" value="0.05" units="cm"/>
    </inkml:brush>
  </inkml:definitions>
  <inkml:trace contextRef="#ctx0" brushRef="#br0">4 55 6241,'-3'0'4009,"3"-3"-1912,0 6-65,3-3-896,-3 0-127,0 3-577,4-3-104,-4 0-232,3 3-24,7 3 8,3-3-64,4 0-16,6-6-472,8 0-88,2-9-897,7-3-1543,37-24-4690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5.832"/>
    </inkml:context>
    <inkml:brush xml:id="br0">
      <inkml:brushProperty name="width" value="0.05" units="cm"/>
      <inkml:brushProperty name="height" value="0.05" units="cm"/>
    </inkml:brush>
  </inkml:definitions>
  <inkml:trace contextRef="#ctx0" brushRef="#br0">0 33 4537,'0'-3'2336,"4"3"-375,-4 0-369,3 0-231,-3-3-561,0 6-80,3-3-464,4 3-56,3 3-104,10-3-80,-3 0-16,10-6-456,6-3-1072,77-30-2417</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6.381"/>
    </inkml:context>
    <inkml:brush xml:id="br0">
      <inkml:brushProperty name="width" value="0.05" units="cm"/>
      <inkml:brushProperty name="height" value="0.05" units="cm"/>
    </inkml:brush>
  </inkml:definitions>
  <inkml:trace contextRef="#ctx0" brushRef="#br0">1 75 6737,'3'-4'5416,"17"-13"-5016,4 6-456,-1 2 0,1 1-1,1 1 1,-1 1 0,1 2-1,0 0 1,1 1 0,48 2 0,-71 1 80,-1 0 0,1 0 0,0 0 0,-1 0 0,1 1 0,0-1 0,-1 1 0,1 0 0,-1 0 0,1 0 0,-1 0 1,1 0-1,-1 0 0,0 1 0,1-1 0,-1 1 0,0 0 0,3 3 0,-4-3-1,0 0-1,-1 0 0,1 0 1,-1 0-1,0-1 1,1 1-1,-1 0 1,0 0-1,0 1 1,0-1-1,-1-1 1,1 1-1,0 0 1,-1 0-1,1 0 1,-1 0-1,0 0 0,0 0 1,0 0-1,0-1 1,0 1-1,0 0 1,0-1-1,0 1 1,-3 2-1,-11 16-3,-1 0-1,-21 20 1,-24 15-3276,-5 2-973</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6.714"/>
    </inkml:context>
    <inkml:brush xml:id="br0">
      <inkml:brushProperty name="width" value="0.05" units="cm"/>
      <inkml:brushProperty name="height" value="0.05" units="cm"/>
    </inkml:brush>
  </inkml:definitions>
  <inkml:trace contextRef="#ctx0" brushRef="#br0">0 0 7170,'0'3'2592,"0"3"-1528,0-3-496,3 0-568,-3-3-328,11-6-3841</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7.445"/>
    </inkml:context>
    <inkml:brush xml:id="br0">
      <inkml:brushProperty name="width" value="0.05" units="cm"/>
      <inkml:brushProperty name="height" value="0.05" units="cm"/>
    </inkml:brush>
  </inkml:definitions>
  <inkml:trace contextRef="#ctx0" brushRef="#br0">144 1 4409,'1'1'7698,"6"11"-6251,3 3-944,0 2 1,-1-1 0,0 1 0,9 28-1,-14-34-446,0 1 0,-1-1 0,0 1-1,-1 0 1,-1 0 0,0 0 0,0 0 0,-2 16 0,0-23-73,0 0 0,0 0 1,0-1-1,-1 1 1,0 0-1,0-1 1,0 1-1,0-1 1,-1 0-1,0 0 0,0 0 1,0 0-1,0 0 1,-1-1-1,1 0 1,-1 1-1,0-1 1,0 0-1,0-1 0,0 1 1,0-1-1,-1 0 1,1 0-1,-1 0 1,0-1-1,-5 2 1,6-2-40,0 0 0,0-1 0,-1 1 0,1-1 0,0 0 0,0 0 0,-1 0 0,1-1 0,0 0 0,-1 0 1,1 0-1,0 0 0,0 0 0,0-1 0,0 0 0,0 0 0,1 0 0,-1 0 0,0 0 0,1-1 1,0 0-1,-1 0 0,1 0 0,0 0 0,1 0 0,-1 0 0,0-1 0,1 0 0,-3-5 0,1-1 19,0 0-1,0-1 0,1 1 1,1-1-1,-1 0 0,2 0 1,0 0-1,0 0 0,1 0 1,0 0-1,1 0 0,0 0 1,1 0-1,0 0 0,1 0 1,0 0-1,1 1 0,0 0 1,6-11-1,-8 18 25,0 1-1,1-1 1,-1 1 0,1 0-1,0-1 1,-1 1 0,1 1-1,0-1 1,0 0 0,0 1-1,1-1 1,-1 1 0,0 0-1,0 0 1,1 0 0,3 0-1,66-4-96,-32 3 140,24-4-2422,13-7-1183</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7.832"/>
    </inkml:context>
    <inkml:brush xml:id="br0">
      <inkml:brushProperty name="width" value="0.05" units="cm"/>
      <inkml:brushProperty name="height" value="0.05" units="cm"/>
    </inkml:brush>
  </inkml:definitions>
  <inkml:trace contextRef="#ctx0" brushRef="#br0">0 28 6513,'0'0'2809,"0"0"-1249,0 0-47,4 3-601,-1-3-208,4 0-376,-1 3-160,8 0 128,9 0-176,-3 0 232,14-6-272,-4 0-80,6-3-24,-5-3-504,2-3-1200,7 3-2289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8.164"/>
    </inkml:context>
    <inkml:brush xml:id="br0">
      <inkml:brushProperty name="width" value="0.05" units="cm"/>
      <inkml:brushProperty name="height" value="0.05" units="cm"/>
    </inkml:brush>
  </inkml:definitions>
  <inkml:trace contextRef="#ctx0" brushRef="#br0">0 105 6233,'4'-3'1969,"-1"3"-169,7-3-63,0 0-473,4-3-344,2 0-584,11-3-224,3 0-112,13-9-600,8 3-1489,69-18-2391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6:48.499"/>
    </inkml:context>
    <inkml:brush xml:id="br0">
      <inkml:brushProperty name="width" value="0.05" units="cm"/>
      <inkml:brushProperty name="height" value="0.05" units="cm"/>
    </inkml:brush>
  </inkml:definitions>
  <inkml:trace contextRef="#ctx0" brushRef="#br0">74 0 7170,'-3'3'2760,"0"-3"-767,-1 6-425,1 6-488,-7 9-192,7 7-152,-4-1-183,0 9-329,1 6 48,-1-3-272,0 3 0,0-3-800,4-3-1553,0 39-3464</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27.269"/>
    </inkml:context>
    <inkml:brush xml:id="br0">
      <inkml:brushProperty name="width" value="0.05" units="cm"/>
      <inkml:brushProperty name="height" value="0.05" units="cm"/>
    </inkml:brush>
  </inkml:definitions>
  <inkml:trace contextRef="#ctx0" brushRef="#br0">554 1 5401,'-19'31'12490,"6"-13"-9921,-163 200-3209,-159 260-1,334-478 528,0 1-1,0 0 1,0 0 0,0 0 0,1 0 0,-1 0 0,0 0-1,1 0 1,-1 0 0,1 1 0,-1-1 0,1 0 0,-1 0-1,1 0 1,0 1 0,-1-1 0,1 0 0,0 0 0,0 1-1,0 1 1,35-35-5975,26-36 3344</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3.681"/>
    </inkml:context>
    <inkml:brush xml:id="br0">
      <inkml:brushProperty name="width" value="0.05" units="cm"/>
      <inkml:brushProperty name="height" value="0.05" units="cm"/>
      <inkml:brushProperty name="color" value="#0000FF"/>
    </inkml:brush>
  </inkml:definitions>
  <inkml:trace contextRef="#ctx0" brushRef="#br0">1 0 6905,'0'0'3432,"5"7"3054,19 23-5134,21 3-856,-17-11-462,1-1 0,2-1 0,0-2 0,37 16 0,50 10-74,85 36-672,-194-75 645,1-1-1,-2 2 0,1-1 1,-1 1-1,9 7 0,-16-12 52,0 1 0,1-1 0,-1 0 0,0 0-1,0 1 1,1-1 0,-1 0 0,0 1-1,-1-1 1,1 1 0,0 0 0,0-1-1,-1 1 1,1 0 0,-1-1 0,1 1-1,-1 0 1,0-1 0,1 1 0,-1 0-1,0 0 1,0 0 0,0-1 0,-1 1-1,1 0 1,0 0 0,-1-1 0,1 1-1,-1 0 1,1-1 0,-1 1 0,0-1 0,0 1-1,0 0 1,0-1 0,0 0 0,-1 2-1,-15 12-282,0-1-1,-1 0 1,0-2-1,-1 0 1,0-1 0,-1-1-1,-31 11 1,40-16-140,-61 25-2503,-52 26-2251</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27.597"/>
    </inkml:context>
    <inkml:brush xml:id="br0">
      <inkml:brushProperty name="width" value="0.05" units="cm"/>
      <inkml:brushProperty name="height" value="0.05" units="cm"/>
    </inkml:brush>
  </inkml:definitions>
  <inkml:trace contextRef="#ctx0" brushRef="#br0">1 0 6233,'2'2'7240,"4"5"-3625,30 37-2583,-10-6-532,51 64 337,-69-92-1016,1-1 0,0 0 0,1 0 0,0-1 0,0-1 0,1 1 0,19 8 0,-8-11-1702,-11-3-4322,-24-7 487</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27.931"/>
    </inkml:context>
    <inkml:brush xml:id="br0">
      <inkml:brushProperty name="width" value="0.05" units="cm"/>
      <inkml:brushProperty name="height" value="0.05" units="cm"/>
    </inkml:brush>
  </inkml:definitions>
  <inkml:trace contextRef="#ctx0" brushRef="#br0">1 0 7434,'0'0'4329,"0"0"-1977,0 0-648,3 0-527,-3 3-633,7 0-136,0 0-312,3 0 104,3 3-72,0 3-120,1-3-16,6-6-456,0 0-752,0-6-1257,23-9-2680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28.335"/>
    </inkml:context>
    <inkml:brush xml:id="br0">
      <inkml:brushProperty name="width" value="0.05" units="cm"/>
      <inkml:brushProperty name="height" value="0.05" units="cm"/>
    </inkml:brush>
  </inkml:definitions>
  <inkml:trace contextRef="#ctx0" brushRef="#br0">6 1 5433,'15'4'6604,"6"11"-3568,-18-13-2937,0 1-1,0-1 0,0 0 0,0 0 0,0 0 0,0-1 0,0 1 1,5 1-1,4-1 99,0-1 1,-1 0 0,1 0 0,16-3-1,36 3 83,-64-1-298,0 0 0,0 0 0,0 0 0,0 0 0,1 0 0,-1 0 0,0 0 0,0 1 0,0-1 0,0 0 0,0 0 0,1 0 0,-1 0 0,0 0 0,0 0 0,0 0 0,0 0 1,0 0-1,0 1 0,0-1 0,1 0 0,-1 0 0,0 0 0,0 0 0,0 0 0,0 1 0,0-1 0,0 0 0,0 0 0,0 0 0,0 0 0,0 1 0,0-1 0,0 0 0,0 0 0,0 0 0,0 0 0,0 0 0,0 1 0,0-1 0,0 0 0,0 0 0,0 0 0,0 0 0,0 1 0,0-1 0,0 0 0,-1 0 0,-7 12-718,-19 15-303,23-23 861,-9 9-47,-25 24-162,-1-2 0,-46 32-1,87-67 600,1 0-1,-1 0 0,0 0 1,1 1-1,-1-1 1,1 1-1,-1 0 1,0-1-1,0 1 1,0 0-1,1 0 0,-1 1 1,0-1-1,0 0 1,2 3-1,56 38-264,-15-12 269,25 7-249,-64-35-300,-1 0 0,1 0 1,0 0-1,0-1 0,0 0 0,-1 0 0,1 0 0,0-1 0,0 0 0,0 0 1,7-1-1,17-9-3500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29.146"/>
    </inkml:context>
    <inkml:brush xml:id="br0">
      <inkml:brushProperty name="width" value="0.05" units="cm"/>
      <inkml:brushProperty name="height" value="0.05" units="cm"/>
    </inkml:brush>
  </inkml:definitions>
  <inkml:trace contextRef="#ctx0" brushRef="#br0">466 1 5921,'-11'3'7843,"-1"3"-4388,-19 25-3767,25-24 1151,-40 43-709,-66 69 271,93-102-356,0 0-1,-1-1 1,-1-1-1,-29 15 1,47-28-113,-1 1-1,0-2 1,0 1-1,0 0 1,0-1 0,0 0-1,0 0 1,0 0 0,0 0-1,0-1 1,0 1-1,-1-1 1,1 0 0,0-1-1,0 1 1,0-1-1,-1 1 1,1-1 0,-6-3-1,8 3 17,-1-1 1,1 0-1,0 0 0,-1 0 0,1 0 0,0-1 0,0 1 1,1 0-1,-1-1 0,0 0 0,1 1 0,0-1 0,-1 0 1,1 0-1,0 1 0,1-1 0,-1 0 0,0 0 0,1 0 0,0 0 1,-1 0-1,1 0 0,0 0 0,1 0 0,-1 0 0,0 0 1,2-3-1,1-6 38,0 1 1,1 0-1,0 0 1,1 1-1,0-1 0,1 1 1,0 0-1,1 1 1,0-1-1,0 1 1,1 1-1,15-14 1,-22 21 24,1 1 0,-1 0 0,0 0 0,0 0 0,0 0 0,0 0 0,0 0 1,1 0-1,-1 0 0,0 1 0,0-1 0,0 0 0,0 1 0,0-1 0,0 1 0,0-1 1,0 1-1,0-1 0,0 1 0,0 0 0,0-1 0,0 1 0,-1 0 0,1 0 0,0 0 1,0-1-1,0 3 0,30 30 492,-26-27-416,20 24-33,1-1 0,2-2 0,0-1 0,55 39 0,-75-60-194,-5-3-10,-1 0 0,1-1 0,0 1 1,0-1-1,0 1 0,0-1 0,0 0 0,0 0 0,1 0 0,-1-1 0,0 1 0,0-1 0,1 1 0,-1-1 0,0 0 0,0-1 1,7 0-1,70-18-3598</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29.546"/>
    </inkml:context>
    <inkml:brush xml:id="br0">
      <inkml:brushProperty name="width" value="0.05" units="cm"/>
      <inkml:brushProperty name="height" value="0.05" units="cm"/>
    </inkml:brush>
  </inkml:definitions>
  <inkml:trace contextRef="#ctx0" brushRef="#br0">4 0 7530,'-3'3'3632,"3"-3"-1807,0 0-497,0 3-560,3 0-600,0-3-168,1 0 136,6 3-136,10 3 8,3-3 352,7 0-360,0-3-104,4 3-784,-8-6-1128,38-9-2665</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29.951"/>
    </inkml:context>
    <inkml:brush xml:id="br0">
      <inkml:brushProperty name="width" value="0.05" units="cm"/>
      <inkml:brushProperty name="height" value="0.05" units="cm"/>
    </inkml:brush>
  </inkml:definitions>
  <inkml:trace contextRef="#ctx0" brushRef="#br0">4 1 5209,'0'0'2313,"0"0"-281,0 3-712,-3 0-375,6 0-369,-3 6 264,7-3-128,3 3 88,3-3-232,4 6-224,6-6-32,1 3-296,3-6-16,-1 0-1168,1-6-760,30-30-3409</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0.678"/>
    </inkml:context>
    <inkml:brush xml:id="br0">
      <inkml:brushProperty name="width" value="0.05" units="cm"/>
      <inkml:brushProperty name="height" value="0.05" units="cm"/>
    </inkml:brush>
  </inkml:definitions>
  <inkml:trace contextRef="#ctx0" brushRef="#br0">133 1 7826,'-13'6'5702,"0"9"-3835,-7 23-2352,15-28 1068,-9 18-437,2 0-1,0 1 1,2 1 0,1 0 0,2 0 0,1 0 0,1 1 0,1 0 0,1 35 0,3-62-144,1-1 1,-1 1 0,1 0 0,-1-1 0,1 1 0,0 0 0,0-1-1,1 1 1,-1-1 0,1 0 0,0 1 0,0-1 0,0 0 0,0 0-1,0 0 1,1-1 0,-1 1 0,5 3 0,-5-5-31,1 1 0,-1-1 1,0 0-1,1 0 0,0 0 1,-1 0-1,1-1 0,-1 1 1,1-1-1,0 1 0,-1-1 1,1 0-1,0 0 0,0 0 0,-1-1 1,1 1-1,0-1 0,-1 1 1,1-1-1,-1 0 0,1 0 1,-1 0-1,1 0 0,-1 0 1,1-1-1,2-2 0,11-8-4,-1 0 0,0-1 0,-1-1 0,-1 0-1,0-1 1,-1 0 0,0-1 0,-2-1 0,0 1 0,0-2-1,-2 1 1,0-1 0,-1-1 0,-1 1 0,-1-1 0,0 0 0,2-24-1,-7 40 28,1 1 0,-1-1 0,0 0 0,0 1 0,0-1 0,-1 0 0,1 1 0,0-1 0,-1 0 0,0 1 0,0-1 0,0 1 0,0-1 0,0 1 0,0-1 0,0 1 0,-1 0-1,1 0 1,-1 0 0,0 0 0,0 0 0,0 0 0,0 0 0,0 0 0,0 1 0,0-1 0,0 1 0,-1-1 0,1 1 0,0 0 0,-1 0 0,1 0 0,-1 0 0,-3 0 0,-5 0-121,0 0 1,-1 0 0,1 1 0,-1 1-1,1 0 1,-20 4 0,17 0-695,14-5 743,0 0 0,0 0-1,0 0 1,1 0 0,-1 0-1,0 0 1,0 1 0,0-1-1,0 0 1,0 0-1,1 0 1,-1 0 0,0 0-1,0 0 1,0 1 0,0-1-1,0 0 1,0 0 0,0 0-1,0 0 1,0 0-1,0 1 1,0-1 0,0 0-1,0 0 1,0 0 0,0 0-1,0 1 1,0-1 0,0 0-1,0 0 1,0 0 0,0 0-1,0 1 1,0-1-1,0 0 1,0 0 0,0 0-1,0 0 1,0 0 0,0 1-1,0-1 1,0 0 0,0 0-1,-1 0 1,1 0-1,0 0 1,0 0 0,0 1-1,0-1 1,0 0 0,-1 0-1,1 0 1,0 0 0,0 0-1,0 0 1,0 0-1,0 0 1,-1 0 0,1 0-1,0 0 1,0 0 0,0 0-1,0 0 1,-1 0 0,1 0-1,12 3-6617</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1.052"/>
    </inkml:context>
    <inkml:brush xml:id="br0">
      <inkml:brushProperty name="width" value="0.05" units="cm"/>
      <inkml:brushProperty name="height" value="0.05" units="cm"/>
    </inkml:brush>
  </inkml:definitions>
  <inkml:trace contextRef="#ctx0" brushRef="#br0">4 1 5849,'-3'3'4473,"3"-3"-1752,0 6-801,0 0-720,0 6-767,0 0 135,3 3-376,-3 6-48,3 0-144,1-9-544,-1-3-1401,14-12-3960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1.685"/>
    </inkml:context>
    <inkml:brush xml:id="br0">
      <inkml:brushProperty name="width" value="0.05" units="cm"/>
      <inkml:brushProperty name="height" value="0.05" units="cm"/>
    </inkml:brush>
  </inkml:definitions>
  <inkml:trace contextRef="#ctx0" brushRef="#br0">57 2 3753,'-9'14'11377,"2"5"-6545,-5 51-6104,10-52 2641,-3 11-1313,-5 44 66,10-68-148,0 1 0,0 0 1,0-1-1,1 1 0,0-1 0,0 1 1,0-1-1,1 1 0,0-1 0,3 7 1,-4-11-40,0 1 1,0-1-1,0 0 0,1 0 1,-1 1-1,0-1 1,1 0-1,-1 0 1,1 0-1,-1-1 1,1 1-1,0 0 0,-1-1 1,1 1-1,0-1 1,-1 1-1,1-1 1,0 0-1,0 1 1,0-1-1,-1 0 1,1 0-1,0-1 0,0 1 1,-1 0-1,1 0 1,0-1-1,0 1 1,-1-1-1,3-1 1,3 0-28,-1 0 1,0-1 0,1 0 0,-1 0 0,0-1 0,8-6-1,-4 1 10,0-1-1,-1-1 0,0 1 0,-1-1 0,0-1 0,-1 0 1,10-21-1,-13 27 80,-1-1 1,-1 1-1,1 0 0,-1-1 1,-1 0-1,1 0 1,-1 1-1,0-1 0,0 0 1,-1 0-1,0 0 0,0 0 1,-1 0-1,0 0 1,0 0-1,-1 1 0,-2-10 1,1 13 7,1 0-1,-1 0 1,0 0 0,0 0 0,0 0 0,0 1-1,0 0 1,-1-1 0,1 1 0,-1 0-1,1 1 1,-1-1 0,0 0 0,0 1 0,1 0-1,-1 0 1,0 0 0,0 1 0,0-1 0,0 1-1,-7 0 1,-45 1-1928,9 4-4537,17 0 1086</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2.401"/>
    </inkml:context>
    <inkml:brush xml:id="br0">
      <inkml:brushProperty name="width" value="0.05" units="cm"/>
      <inkml:brushProperty name="height" value="0.05" units="cm"/>
    </inkml:brush>
  </inkml:definitions>
  <inkml:trace contextRef="#ctx0" brushRef="#br0">107 1 4201,'0'0'8906,"0"2"-4854,-3 5-1942,0-1-2001,1 0-1,0 1 1,0 0-1,1-1 1,0 1-1,0 0 1,0 9-1,-3 24-1,-42 97-155,48-139-170,0 0-1,1 0 1,-1 1 0,0-1-1,1 1 1,-1 0-1,1-1 1,0 1-1,-1 1 1,1-1-1,0 0 1,0 0 0,0 1-1,-1 0 1,1 0-1,0-1 1,0 1-1,0 1 1,3-1-1,71 3 58,-68-2 46,0 0 0,-1 1 0,1 0 0,-1 0 0,1 1 0,-1 0 0,0 0 0,0 1 0,0 0 0,0 1 0,-1-1 0,14 13 1,-18-14 75,0 0 0,0 0 1,-1 0-1,0 1 1,1-1-1,-1 1 0,-1 0 1,1 0-1,0-1 0,-1 1 1,0 0-1,0 0 1,0 1-1,0-1 0,-1 0 1,1 0-1,-1 0 1,0 0-1,-1 1 0,1-1 1,-1 0-1,1 0 1,-1 0-1,-1 0 0,1 0 1,0 0-1,-1 0 1,0 0-1,-3 5 0,-3 2 63,0 0-1,0-1 0,-1 0 0,0 0 0,0-1 1,-1-1-1,0 1 0,-1-2 0,0 1 0,0-1 1,-1-1-1,0 0 0,0-1 0,0 0 1,-1-1-1,1 0 0,-1-1 0,0 0 0,-19 0 1,30-2-250,0-1 0,-1-1 0,1 1 0,0 0 0,-1-1 0,1 1 0,0-1 0,0 0 0,0 1 0,0-1 0,0 0 0,0 0 0,0 0 0,0-1 0,0 1 0,0-1 0,0 1 0,1-1 0,-1 1 0,1-1 0,-3-3 0,-22-42-7064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4.298"/>
    </inkml:context>
    <inkml:brush xml:id="br0">
      <inkml:brushProperty name="width" value="0.05" units="cm"/>
      <inkml:brushProperty name="height" value="0.05" units="cm"/>
      <inkml:brushProperty name="color" value="#0000FF"/>
    </inkml:brush>
  </inkml:definitions>
  <inkml:trace contextRef="#ctx0" brushRef="#br0">61 0 6145,'-4'0'4161,"4"3"-1376,0 0-417,0 3-807,0 8-521,0 12-280,0 14 88,4 17-464,-8 12-24,4 2-352,-3 12 160,0-6-168,0 3-336,0-5-808,-4-1-1048,-2-5-2809,-20 45-4065</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2.779"/>
    </inkml:context>
    <inkml:brush xml:id="br0">
      <inkml:brushProperty name="width" value="0.05" units="cm"/>
      <inkml:brushProperty name="height" value="0.05" units="cm"/>
    </inkml:brush>
  </inkml:definitions>
  <inkml:trace contextRef="#ctx0" brushRef="#br0">18 73 6017,'-13'14'8713,"9"-4"-5264,5-9-3425,-1 0 1,1 0 0,0 0 0,0-1-1,0 1 1,0 0 0,0-1-1,0 1 1,0-1 0,0 1 0,1-1-1,-1 1 1,0-1 0,0 0-1,0 1 1,0-1 0,1 0 0,-1 0-1,0 0 1,0 0 0,1 0-1,-1 0 1,0 0 0,0-1 0,1 1-1,29-2-883,-1 0 0,0-2 0,0-2-1,0-1 1,-1 0 0,54-24 0,50-15-3746</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5.236"/>
    </inkml:context>
    <inkml:brush xml:id="br0">
      <inkml:brushProperty name="width" value="0.05" units="cm"/>
      <inkml:brushProperty name="height" value="0.05" units="cm"/>
    </inkml:brush>
  </inkml:definitions>
  <inkml:trace contextRef="#ctx0" brushRef="#br0">67 2 200,'0'0'306,"0"0"0,0 0 0,0 0-1,0 0 1,0 0 0,-1 0 0,1 0 0,0-1 0,0 1 0,0 0 0,0 0-1,0 0 1,-1 0 0,1 0 0,0 0 0,0 0 0,0 0 0,0 0-1,0 0 1,-1 0 0,1 0 0,0 0 0,0 0 0,0 0 0,0 0-1,0 0 1,-1 0 0,1 0 0,0 0 0,0 0 0,0 0 0,0 0-1,0 0 1,-1 1 0,1-1 0,0 0 0,0 0 0,0 0 0,0 0-1,0 0 1,0 0 0,-1 0 0,1 0 0,0 1 0,0-1 0,0 0-1,0 0 1,0 0 0,0 0 0,0 1 0,-3 13 4566,2 29-7101,1-26 3415,-4 23-2419,-2 0-1,-14 49 1,12-53-1317,-11 47-2642</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5.847"/>
    </inkml:context>
    <inkml:brush xml:id="br0">
      <inkml:brushProperty name="width" value="0.05" units="cm"/>
      <inkml:brushProperty name="height" value="0.05" units="cm"/>
    </inkml:brush>
  </inkml:definitions>
  <inkml:trace contextRef="#ctx0" brushRef="#br0">289 532 6121,'-86'-6'9891,"71"3"-9219,1 1-1,0-2 1,-26-10-1,33 11-659,0 0 0,0-1 0,0 0 0,0 0 0,0 0 1,1-1-1,0 0 0,0-1 0,0 1 0,1-1 0,0 0 0,0-1 0,1 1 0,-1-1 1,1 0-1,1 0 0,-1 0 0,1-1 0,-3-11 0,2 3-186,2 0 0,0 0-1,1 0 1,0 0 0,1 0 0,1 0 0,1 0-1,0 0 1,1 0 0,9-29 0,-9 37 119,-1 0 1,1 0-1,1 0 0,-1 0 1,1 0-1,1 1 0,-1-1 1,1 1-1,1 1 1,-1-1-1,1 1 0,0-1 1,1 2-1,-1-1 0,1 1 1,0 0-1,1 0 1,-1 1-1,1 0 0,0 0 1,15-4-1,22-2-308,0 1-1,0 3 1,69-1-1,-108 7 359,0 0 0,0 1 0,-1 0 0,1 0 0,0 0-1,-1 1 1,1 0 0,-1 0 0,0 0 0,1 0 0,-1 1-1,0 0 1,0 0 0,-1 1 0,1-1 0,7 9 0,-7-6 20,-1 0 0,1 1 0,-1 0 0,-1-1 1,1 1-1,-1 1 0,-1-1 0,1 0 1,-1 1-1,0-1 0,0 10 0,0 7 23,-1-1-1,-1 1 0,-1 0 1,-1-1-1,-1 1 0,-1-1 0,-9 27 1,6-24-54,-1-1 1,-2 0 0,-18 36-1,25-55-116,-1 1 0,0-1-1,0 0 1,-1 0 0,0 0 0,0 0 0,0-1-1,-1 0 1,1 0 0,-1-1 0,-1 1-1,1-1 1,0-1 0,-1 1 0,0-1-1,0 0 1,-8 2 0,15-5 109,-2 0-134,0 1 0,0-1 0,-1 1 0,1-1 0,0 0 0,0 0 0,0 0 0,0 0 0,-1 0 0,1-1 0,-4 0 0,-48-23-3495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9.602"/>
    </inkml:context>
    <inkml:brush xml:id="br0">
      <inkml:brushProperty name="width" value="0.05" units="cm"/>
      <inkml:brushProperty name="height" value="0.05" units="cm"/>
    </inkml:brush>
  </inkml:definitions>
  <inkml:trace contextRef="#ctx0" brushRef="#br0">85 1 6817,'0'3'3825,"0"-3"-1888,0 3-185,0 12-880,0 9 32,-4 18-39,1 12 247,-11 15-560,1 1-32,3 5-400,-3-3 8,3-6-128,3-3-248,4-18-712,-4-2-1169,20 41-2632</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0.151"/>
    </inkml:context>
    <inkml:brush xml:id="br0">
      <inkml:brushProperty name="width" value="0.05" units="cm"/>
      <inkml:brushProperty name="height" value="0.05" units="cm"/>
    </inkml:brush>
  </inkml:definitions>
  <inkml:trace contextRef="#ctx0" brushRef="#br0">98 7 4281,'0'0'4389,"0"2"212,-3 8-3636,-34 99 1240,24-74-1944,1 0 1,2 0-1,-10 63 0,19-93-260,0 0-1,1 0 1,0-1-1,0 1 0,0 0 1,1 0-1,0 0 1,1 6-1,-1-9-7,0-1 0,-1 0 0,1 1 1,0-1-1,0 0 0,0 0 0,0 0 0,0 0 0,1 1 0,-1-1 0,0-1 1,0 1-1,1 0 0,-1 0 0,0 0 0,1-1 0,-1 1 0,1-1 0,-1 1 0,1-1 1,-1 0-1,1 1 0,0-1 0,-1 0 0,1 0 0,-1 0 0,1 0 0,-1 0 1,4-1-1,9-1-205,0 0 1,0-1-1,0-1 1,-1 0 0,1-1-1,-1 0 1,0-1-1,0-1 1,-1 0 0,1-1-1,19-16 1,-22 16-24,-1-1 1,1 0-1,-2 0 0,0-1 1,0 1-1,0-2 1,-1 1-1,-1-1 0,0 0 1,0-1-1,-1 1 1,-1-1-1,6-23 0,-9 30 295,-1 0 0,1-1-1,-1 1 1,-1-1-1,1 1 1,-1-1 0,0 1-1,0 0 1,0-1-1,-1 1 1,0 0 0,0 0-1,0 0 1,-1 0-1,1 0 1,-1 1 0,-1-1-1,1 1 1,0 0-1,-1 0 1,0 0 0,0 0-1,0 1 1,0-1-1,-1 1 1,1 0 0,-1 1-1,-9-5 1,5 3-128,1 1 1,-1-1-1,0 2 0,0-1 1,0 1-1,0 1 0,-1-1 1,1 2-1,-13-1 0,14 2-454,1-1 1,0 1-1,-1 1 0,1 0 1,0 0-1,0 0 0,-9 4 0,-13 13-5433</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0.671"/>
    </inkml:context>
    <inkml:brush xml:id="br0">
      <inkml:brushProperty name="width" value="0.05" units="cm"/>
      <inkml:brushProperty name="height" value="0.05" units="cm"/>
    </inkml:brush>
  </inkml:definitions>
  <inkml:trace contextRef="#ctx0" brushRef="#br0">0 91 5825,'76'-7'10905,"7"-13"-8874,85-36-5038,-166 54 2520,1 1 0,0 0 0,0 0 0,0 0 1,0 1-1,0-1 0,0 1 0,0-1 0,4 1 0,-13 10-4469</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0.985"/>
    </inkml:context>
    <inkml:brush xml:id="br0">
      <inkml:brushProperty name="width" value="0.05" units="cm"/>
      <inkml:brushProperty name="height" value="0.05" units="cm"/>
    </inkml:brush>
  </inkml:definitions>
  <inkml:trace contextRef="#ctx0" brushRef="#br0">21 4 4113,'0'0'3993,"3"0"-1865,-3-3-31,0 6-305,-3 0-784,-1 3 72,1 6-783,3 6-65,-3 12-80,-1 6 32,1 0-80,0 3-40,3-3-128,0-3-544,0-3-993,3-9-2080,0 15-567</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1.373"/>
    </inkml:context>
    <inkml:brush xml:id="br0">
      <inkml:brushProperty name="width" value="0.05" units="cm"/>
      <inkml:brushProperty name="height" value="0.05" units="cm"/>
    </inkml:brush>
  </inkml:definitions>
  <inkml:trace contextRef="#ctx0" brushRef="#br0">124 0 2785,'-3'3'10627,"-8"29"-8957,-26 141-223,-28 105-2323,63-272 285,1-1 0,-1 1 0,1 0 0,0 0 0,1 0 0,-1 0 0,2 7 0,2 16-4413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1.719"/>
    </inkml:context>
    <inkml:brush xml:id="br0">
      <inkml:brushProperty name="width" value="0.05" units="cm"/>
      <inkml:brushProperty name="height" value="0.05" units="cm"/>
    </inkml:brush>
  </inkml:definitions>
  <inkml:trace contextRef="#ctx0" brushRef="#br0">14 0 4241,'0'0'6265,"0"3"-3672,-3 0-817,3 3-808,-4 3-584,1 4-55,0-4-329,3-3 0,0-3-865,3-3-1863,4-6-5490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2.366"/>
    </inkml:context>
    <inkml:brush xml:id="br0">
      <inkml:brushProperty name="width" value="0.05" units="cm"/>
      <inkml:brushProperty name="height" value="0.05" units="cm"/>
    </inkml:brush>
  </inkml:definitions>
  <inkml:trace contextRef="#ctx0" brushRef="#br0">191 0 1896,'-35'43'13524,"10"9"-9647,-10 65-5884,23-69 3462,10-42-1444,-14 50 51,2 0 0,2 1-1,-3 59 1,15-114-95,-1 0 0,1 1 0,0-1 0,0 0 0,0 0 0,0 1 0,0-1 0,1 0 0,-1 0 0,1 0 0,0 1 0,-1-1 0,1 0 0,0 0 0,0 0 0,0 0 0,0 0 0,1 0 0,-1-1 0,1 1 0,-1 0 0,3 1 0,-2-2-5,0 0-1,1 0 1,-1 0-1,1 0 1,-1-1-1,1 1 1,-1-1-1,1 0 1,-1 1-1,1-1 1,-1-1-1,1 1 1,-1 0-1,0 0 1,1-1-1,3-1 1,8-3-62,-1 0 0,0-1-1,0 0 1,-1-1 0,21-15 0,27-30-650,-55 47 652,0 0 0,-1 0 0,0 0 0,0-1 0,0 0 0,-1 1 0,1-2 0,-1 1 0,3-10 0,-6 15 68,0 0 1,1-1-1,-1 1 0,0 0 0,0 0 0,0-1 0,0 1 1,0 0-1,0-1 0,0 1 0,0 0 0,-1-1 0,1 1 1,0 0-1,-1 0 0,1 0 0,-1-1 0,1 1 0,-1 0 1,0 0-1,0 0 0,1 0 0,-1 0 0,-1-1 0,-1 0-7,1 0-1,-1 1 0,1-1 0,-1 1 1,0 0-1,1 0 0,-1 0 1,0 0-1,0 1 0,-5-2 0,-8 1-115,0 0 0,0 1 0,-19 3 0,25-2-17,-64 7-1300,24 2-2686,24-4-413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4.765"/>
    </inkml:context>
    <inkml:brush xml:id="br0">
      <inkml:brushProperty name="width" value="0.05" units="cm"/>
      <inkml:brushProperty name="height" value="0.05" units="cm"/>
      <inkml:brushProperty name="color" value="#0000FF"/>
    </inkml:brush>
  </inkml:definitions>
  <inkml:trace contextRef="#ctx0" brushRef="#br0">22 1 7170,'0'0'3246,"3"2"346,14 10-2562,36 14-529,2-2 1,0-3-1,104 25 1,-156-45-466,10 1-116,0 1 0,-1 1-1,0 0 1,18 9 0,-28-12 53,0-1 1,0 1-1,-1 0 1,1 0-1,0 0 1,-1 0-1,1 1 1,-1-1-1,1 0 1,-1 1-1,0-1 1,1 1-1,-1 0 1,0-1-1,0 1 1,0 0-1,0-1 1,0 1-1,-1 0 1,1 0-1,0 0 1,-1 0-1,0 0 0,1 0 1,-1 0-1,0 0 1,0 0-1,0 0 1,0 0-1,0 0 1,-1 0-1,1 0 1,0-1-1,-1 1 1,0 0-1,1 0 1,-1 0-1,-1 2 1,-3 4-13,-1 1 0,0-1 0,-1 0 0,0 0 0,0-1 0,0 0 0,-1 0 0,0-1 0,0 0 0,-17 9 0,-11 4-233,-49 19-1,84-37 269,-14 6-245,-1-1-1,1 0 1,-1-2 0,0 1-1,0-2 1,-1 0-1,1-1 1,-1-1 0,1 0-1,-24-3 1,7-9-2222,11-14-2093</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2.863"/>
    </inkml:context>
    <inkml:brush xml:id="br0">
      <inkml:brushProperty name="width" value="0.05" units="cm"/>
      <inkml:brushProperty name="height" value="0.05" units="cm"/>
    </inkml:brush>
  </inkml:definitions>
  <inkml:trace contextRef="#ctx0" brushRef="#br0">224 0 1560,'-2'2'11763,"-10"10"-9577,-56 88-170,-16 25-1586,73-107-929,1 1 1,2 0-1,-1 0 0,2 1 0,-5 22 0,12-42 422,0 0 0,0 1 0,0-1 0,0 0 1,0 1-1,0-1 0,0 0 0,0 1 0,0-1 0,0 0 0,0 1 0,1-1 1,-1 0-1,0 1 0,0-1 0,0 0 0,0 0 0,1 1 0,-1-1 1,0 0-1,0 0 0,1 1 0,-1-1 0,0 0 0,0 0 0,1 0 0,-1 1 1,0-1-1,0 0 0,1 0 0,-1 0 0,0 0 0,1 0 0,-1 0 0,0 0 1,1 0-1,-1 0 0,0 0 0,1 0 0,22 0-836,20-8 763,62-14 213,159-13 0,-208 29 208,27-12 85,-76 13-918,-22 1-1942,-28-2-3494</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3.201"/>
    </inkml:context>
    <inkml:brush xml:id="br0">
      <inkml:brushProperty name="width" value="0.05" units="cm"/>
      <inkml:brushProperty name="height" value="0.05" units="cm"/>
    </inkml:brush>
  </inkml:definitions>
  <inkml:trace contextRef="#ctx0" brushRef="#br0">161 1 7450,'-3'3'3792,"3"3"-2095,-7 9-321,4 12-88,0 12-728,-11 3-231,1 6-201,-7 0-128,-7-3-553,7 3-1615,-30 40-2553</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6.495"/>
    </inkml:context>
    <inkml:brush xml:id="br0">
      <inkml:brushProperty name="width" value="0.05" units="cm"/>
      <inkml:brushProperty name="height" value="0.05" units="cm"/>
    </inkml:brush>
  </inkml:definitions>
  <inkml:trace contextRef="#ctx0" brushRef="#br0">622 0 7026,'-9'7'7983,"-2"-1"-5275,-15 12-2065,-93 103 830,-93 88-1490,85-93-1822,44-38-2458,65-64 1891,2-11-490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6.920"/>
    </inkml:context>
    <inkml:brush xml:id="br0">
      <inkml:brushProperty name="width" value="0.05" units="cm"/>
      <inkml:brushProperty name="height" value="0.05" units="cm"/>
    </inkml:brush>
  </inkml:definitions>
  <inkml:trace contextRef="#ctx0" brushRef="#br0">0 3 5753,'5'-2'9245,"-2"6"-7479,-1 1-1685,11 31 72,1 0-1,2-1 1,1-1 0,2-1 0,1 0-1,2-2 1,1 0 0,1-1 0,2-2 0,50 44-1,-38-43-298,-17-14-955,-1 0 0,-1 1 0,30 33 0,-35-24-1634,0 19-1407</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7.485"/>
    </inkml:context>
    <inkml:brush xml:id="br0">
      <inkml:brushProperty name="width" value="0.05" units="cm"/>
      <inkml:brushProperty name="height" value="0.05" units="cm"/>
    </inkml:brush>
  </inkml:definitions>
  <inkml:trace contextRef="#ctx0" brushRef="#br0">0 0 7618,'0'0'2784,"15"3"5502,55 10-7865,-31-10-329,59-1 0,-69-3-248,1 1 0,-1 1 0,1 2 0,31 7 0,-61-10 141,0 0-1,1 0 0,-1 0 0,0 0 0,1 0 1,-1 0-1,0 0 0,0 0 0,1 0 1,-1 0-1,0 0 0,1 0 0,-1 1 0,0-1 1,0 0-1,1 0 0,-1 0 0,0 0 0,0 1 1,1-1-1,-1 0 0,0 0 0,0 1 1,0-1-1,1 0 0,-1 0 0,0 1 0,0-1 1,0 0-1,0 1 0,0-1 0,0 0 1,0 1-1,1-1 0,-1 0 0,0 1 0,0-1 1,0 0-1,-1 1 0,-10 12-226,-28 12 170,34-22 29,-93 53-1262,-38 23-5073,27-17 209</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37.868"/>
    </inkml:context>
    <inkml:brush xml:id="br0">
      <inkml:brushProperty name="width" value="0.05" units="cm"/>
      <inkml:brushProperty name="height" value="0.05" units="cm"/>
    </inkml:brush>
  </inkml:definitions>
  <inkml:trace contextRef="#ctx0" brushRef="#br0">0 76 5569,'0'0'3633,"0"0"-1977,0 0-23,0 3-361,0-3-88,0 0-160,4 0-535,2 0 7,1 0-320,10 0 280,3 0-248,10 3 72,10-6-280,10-3-192,7-6-312,6-7-977,1 4-2607,63-12-5290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4.014"/>
    </inkml:context>
    <inkml:brush xml:id="br0">
      <inkml:brushProperty name="width" value="0.05" units="cm"/>
      <inkml:brushProperty name="height" value="0.05" units="cm"/>
    </inkml:brush>
  </inkml:definitions>
  <inkml:trace contextRef="#ctx0" brushRef="#br0">64 3 5785,'-3'0'4481,"3"-3"-2440,0 3-209,-3 0-920,3 0-360,-4 3-200,4 6-176,-3 0 64,0 7-240,-1 8 185,1 3-113,-4-3-16,4 6 16,0-3-144,-1-6-321,-2-3-1231,2-9-952,-9 6-2850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4.351"/>
    </inkml:context>
    <inkml:brush xml:id="br0">
      <inkml:brushProperty name="width" value="0.05" units="cm"/>
      <inkml:brushProperty name="height" value="0.05" units="cm"/>
    </inkml:brush>
  </inkml:definitions>
  <inkml:trace contextRef="#ctx0" brushRef="#br0">21 1 5569,'0'0'2921,"0"3"-969,-4-3-127,-2 3-609,6 0-256,-4 3-360,8 3-24,-4 3-240,0 0-48,6 3-232,-6 0-8,4 0-96,-1 3-576,-6-3-848,-1-3-2129,-12 15-5601</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5.267"/>
    </inkml:context>
    <inkml:brush xml:id="br0">
      <inkml:brushProperty name="width" value="0.05" units="cm"/>
      <inkml:brushProperty name="height" value="0.05" units="cm"/>
    </inkml:brush>
  </inkml:definitions>
  <inkml:trace contextRef="#ctx0" brushRef="#br0">25 4 1104,'-7'-2'14173,"8"0"-10797,-1 2-3364,0 1 0,1-1 0,-1 0 1,0 0-1,1 1 0,-1-1 0,0 0 0,0 0 0,1 1 0,-1-1 1,0 0-1,0 1 0,0-1 0,1 1 0,-1-1 0,0 0 1,0 1-1,0-1 0,0 0 0,0 1 0,0-1 0,0 1 0,0-1 1,0 0-1,0 1 0,0-1 0,0 1 0,0-1 0,0 0 0,0 1 1,0-1-1,0 1 0,-1-1 0,1 0 0,0 1 0,0-1 0,0 0 1,-1 1-1,-2 34 417,3-28-717,0 0-1,0 0 1,-1-1-1,0 1 0,0 0 1,0-1-1,-1 1 0,0 0 1,-4 7-1,5-13-33,1-1 224,0 0 0,0 0 0,0 0 0,0 0 0,-1 0 0,1 0 0,0 0 0,0 1 0,0-1 0,0 0 0,0 0 0,0 0 0,-1 0 0,1 0 0,0 1 0,0-1 0,0 0 0,0 0 0,0 0 0,0 0 0,0 0 0,0 1 0,0-1 0,0 0 0,0 0 0,0 0 0,0 0 0,0 1 0,0-1 0,0 0 0,0 0 0,0 0 0,0 0 0,0 1 0,0-1 0,0 0 0,0 0 0,0 0 0,0 0 0,1 0 0,-1 1 0,0-1 0,0 0 0,0 0 0,0 0 0,0 0 0,0 0 0,0 0 0,1 0 0,-1 1 0,0-1 0,0 0 0,0 0 0,0 0 0,0 0 0,1 0 0,0-1-6807</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5.600"/>
    </inkml:context>
    <inkml:brush xml:id="br0">
      <inkml:brushProperty name="width" value="0.05" units="cm"/>
      <inkml:brushProperty name="height" value="0.05" units="cm"/>
    </inkml:brush>
  </inkml:definitions>
  <inkml:trace contextRef="#ctx0" brushRef="#br0">14 0 7546,'-4'0'2632,"4"3"-495,0-3-697,-6 6-552,6 3-304,-4 6-40,4 0-400,0 3-144,0-3-40,0-3-1256,4 3-1328,9 10-4466</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5.145"/>
    </inkml:context>
    <inkml:brush xml:id="br0">
      <inkml:brushProperty name="width" value="0.05" units="cm"/>
      <inkml:brushProperty name="height" value="0.05" units="cm"/>
      <inkml:brushProperty name="color" value="#0000FF"/>
    </inkml:brush>
  </inkml:definitions>
  <inkml:trace contextRef="#ctx0" brushRef="#br0">4 1 1136,'-3'0'8394,"6"2"-5649,-6-2-953,6 3-464,0 0-448,3 3-127,4 5-137,9 1 40,0 5-320,13-6 40,3-2-160,6 2-112,3-8-104,-2 0-168,-1-6-512,-6 0-544,-10-5-881,4-1-2512</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6.390"/>
    </inkml:context>
    <inkml:brush xml:id="br0">
      <inkml:brushProperty name="width" value="0.05" units="cm"/>
      <inkml:brushProperty name="height" value="0.05" units="cm"/>
    </inkml:brush>
  </inkml:definitions>
  <inkml:trace contextRef="#ctx0" brushRef="#br0">0 79 8642,'7'2'8451,"4"5"-5648,33 13-3116,-22-16 416,0-1-1,1-1 1,-1-1 0,0-1 0,1-1 0,31-5 0,130-35-638,34-24-3366,-197 60 1189,-12 12-1257</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6.719"/>
    </inkml:context>
    <inkml:brush xml:id="br0">
      <inkml:brushProperty name="width" value="0.05" units="cm"/>
      <inkml:brushProperty name="height" value="0.05" units="cm"/>
    </inkml:brush>
  </inkml:definitions>
  <inkml:trace contextRef="#ctx0" brushRef="#br0">1 0 7970,'3'0'4729,"0"6"-2905,4 0-272,6 6-487,1 6 39,6 6-600,-7 4-32,1-4-352,-8-3 0,4 0-120,-3-9-40,-4-3-280,7 0-784,-6-3-360,2-3-1553,11 3-2104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7.047"/>
    </inkml:context>
    <inkml:brush xml:id="br0">
      <inkml:brushProperty name="width" value="0.05" units="cm"/>
      <inkml:brushProperty name="height" value="0.05" units="cm"/>
    </inkml:brush>
  </inkml:definitions>
  <inkml:trace contextRef="#ctx0" brushRef="#br0">58 0 4897,'50'7'9236,"24"18"-8545,-52-17 307,-21-8-989,0 0-1,0 0 1,0 1-1,0-1 1,-1 0-1,1 1 1,0-1-1,0 1 1,0 0-1,0-1 1,0 1-1,-1-1 1,1 1-1,0 0 1,0 0-1,-1-1 1,1 1-1,-1 0 1,1 0-1,-1 0 1,1 0-1,-1 0 1,1 0-1,-1 0 1,0 0-1,1 0 1,-1 0-1,0 0 1,0 0-1,0 2 1,0-1-7,-1 1 0,0 0-1,0 0 1,0-1 0,0 1 0,0-1 0,-1 1 0,1-1 0,-1 1 0,0-1 0,-2 3 0,-6 7-246,-2-1 0,1 0 1,-15 9-1,8-6-397,11-7 40,0-2 0,-1 1 0,0-1 0,0 0 0,0-1 0,-1 1 0,-15 4 0,-25 3-2283</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7.383"/>
    </inkml:context>
    <inkml:brush xml:id="br0">
      <inkml:brushProperty name="width" value="0.05" units="cm"/>
      <inkml:brushProperty name="height" value="0.05" units="cm"/>
    </inkml:brush>
  </inkml:definitions>
  <inkml:trace contextRef="#ctx0" brushRef="#br0">111 0 1640,'0'9'5842,"3"0"-3498,4 18-135,-4 12-289,1 9-664,2 10-352,1-1-351,3 6-457,-3 0-16,-1-9 16,-2-3-192,-8-9 72,-2-2-200,-11-1-393,-10-3-567,-3-3-1160,-53 27-2529</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7.868"/>
    </inkml:context>
    <inkml:brush xml:id="br0">
      <inkml:brushProperty name="width" value="0.05" units="cm"/>
      <inkml:brushProperty name="height" value="0.05" units="cm"/>
    </inkml:brush>
  </inkml:definitions>
  <inkml:trace contextRef="#ctx0" brushRef="#br0">26 115 3905,'-9'2'8102,"-1"3"-4239,10-5-3776,-1 0 0,1 0 0,0 1 0,-1-1 0,1 0 0,0 0 0,-1 0 0,1 0 1,0 1-1,-1-1 0,1 0 0,0 0 0,0 1 0,-1-1 0,1 0 0,0 1 0,0-1 0,-1 0 0,1 0 0,0 1 1,0-1-1,0 0 0,0 1 0,-1-1 0,1 1 0,0-1 0,0 0 0,0 1 0,0-1 0,0 0 0,0 1 1,0-1-1,0 1 0,0-1 0,0 0 0,0 1 0,0-1 0,1 0 0,-1 1 0,0-1 0,0 0 0,0 1 0,1 0 1,1-1-66,-1 0 1,1 0-1,0 0 1,0 0 0,0 0-1,0 0 1,0 0-1,0 0 1,-1-1 0,1 1-1,0-1 1,3-1 0,3 0 12,46-6-986,95-29 1,-116 26-1447,0-3-1,34-17 1,-17 3-2564</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8.204"/>
    </inkml:context>
    <inkml:brush xml:id="br0">
      <inkml:brushProperty name="width" value="0.05" units="cm"/>
      <inkml:brushProperty name="height" value="0.05" units="cm"/>
    </inkml:brush>
  </inkml:definitions>
  <inkml:trace contextRef="#ctx0" brushRef="#br0">84 1 6849,'-2'7'8427,"0"18"-6826,9 26-764,-3 0-1,-2 0 1,-5 65-1,-27 154-2372,28-248 920,-9 38-1877,-6-20-2101,-13 4-1821</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8.530"/>
    </inkml:context>
    <inkml:brush xml:id="br0">
      <inkml:brushProperty name="width" value="0.05" units="cm"/>
      <inkml:brushProperty name="height" value="0.05" units="cm"/>
    </inkml:brush>
  </inkml:definitions>
  <inkml:trace contextRef="#ctx0" brushRef="#br0">0 193 6849,'0'-3'4169,"4"0"-2296,2 0-265,8-3-816,2-3-456,8-9-224,9-6-112,4 0-688,10-6-1960,80-42-3938</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8.918"/>
    </inkml:context>
    <inkml:brush xml:id="br0">
      <inkml:brushProperty name="width" value="0.05" units="cm"/>
      <inkml:brushProperty name="height" value="0.05" units="cm"/>
    </inkml:brush>
  </inkml:definitions>
  <inkml:trace contextRef="#ctx0" brushRef="#br0">0 124 8986,'0'-3'4609,"4"3"-2697,-1 0-207,4-3-889,-1-3 48,4 3-624,4-3-56,16-6-184,3 0-96,11-6-304,6 3-640,-3 0-377,-1-3-2327,21 6-2554</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9.366"/>
    </inkml:context>
    <inkml:brush xml:id="br0">
      <inkml:brushProperty name="width" value="0.05" units="cm"/>
      <inkml:brushProperty name="height" value="0.05" units="cm"/>
    </inkml:brush>
  </inkml:definitions>
  <inkml:trace contextRef="#ctx0" brushRef="#br0">0 45 6369,'29'-1'1862,"0"-2"0,1-1 0,34-10 0,-30 6 37,48-5-1,-81 13-1913,0-1-1,0 1 0,-1 0 0,1 0 0,0 0 0,-1 0 0,1 0 0,0 0 0,0 0 1,-1 0-1,1 0 0,0 0 0,-1 1 0,1-1 0,0 0 0,-1 0 0,1 1 1,0-1-1,-1 0 0,1 1 0,-1-1 0,1 0 0,0 1 0,-1-1 0,1 1 0,-1-1 1,1 1-1,-1 0 0,0-1 0,1 1 0,-1-1 0,0 1 0,1 0 0,-1-1 0,0 1 1,1 0-1,-1-1 0,0 1 0,0 0 0,0-1 0,0 1 0,0 0 0,0 0 1,0-1-1,0 1 0,0 0 0,0-1 0,0 1 0,0 0 0,-1-1 0,1 1 0,0 0 1,0-1-1,-1 1 0,1 0 0,-1-1 0,1 1 0,0-1 0,-1 1 0,0 0 1,-29 46-1349,25-42 1237,-21 26-528,-1-2 0,-1-1-1,-2-1 1,-55 38-1,58-45 383,11-6 173,16-14 103,0 0 0,0 0 0,0 0 0,0 0 1,0 1-1,0-1 0,0 0 0,0 0 0,0 0 0,0 0 0,1 0 1,-1 0-1,0 0 0,0 0 0,0 0 0,0 0 0,0 0 0,0 0 1,0 0-1,0 0 0,0 0 0,0 0 0,0 0 0,0 0 0,0 0 1,0 0-1,0 1 0,0-1 0,0 0 0,0 0 0,0 0 0,0 0 1,0 0-1,0 0 0,0 0 0,0 0 0,0 0 0,0 0 0,0 0 0,0 0 1,0 0-1,0 1 0,0-1 0,0 0 0,0 0 0,0 0 0,0 0 1,0 0-1,0 0 0,0 0 0,0 0 0,31-13 686,-6 1-286,28-7-34,-27 11-1029,-1-2 0,1-1 0,40-24 0,-23 5-3628</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49.700"/>
    </inkml:context>
    <inkml:brush xml:id="br0">
      <inkml:brushProperty name="width" value="0.05" units="cm"/>
      <inkml:brushProperty name="height" value="0.05" units="cm"/>
    </inkml:brush>
  </inkml:definitions>
  <inkml:trace contextRef="#ctx0" brushRef="#br0">31 0 1512,'2'5'8396,"-1"4"-4716,-4 21-2816,2-21 378,-12 86 846,7-57-1855,0 0 0,3 0 0,1 0-1,2 0 1,8 62 0,-8-97-276,1-1 0,0 0 1,-1 0-1,1 1 0,0-1 1,0 0-1,1 0 0,-1 0 1,0 0-1,1 0 0,-1-1 1,1 1-1,-1 0 0,1-1 1,0 1-1,0-1 0,0 1 1,0-1-1,0 0 0,0 0 1,0 0-1,0 0 0,0 0 1,0 0-1,1-1 0,-1 1 1,0-1-1,1 1 0,-1-1 1,0 0-1,1 0 0,2 0 1,9-1-508,-1-1 1,0 0 0,1-1 0,16-5 0,-28 7 506,71-24-2962,76-33-2027</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0:55.468"/>
    </inkml:context>
    <inkml:brush xml:id="br0">
      <inkml:brushProperty name="width" value="0.05" units="cm"/>
      <inkml:brushProperty name="height" value="0.05" units="cm"/>
      <inkml:brushProperty name="color" value="#0000FF"/>
    </inkml:brush>
  </inkml:definitions>
  <inkml:trace contextRef="#ctx0" brushRef="#br0">0 0 5625,'0'0'4793,"0"0"-2456,0 0-393,0 3-480,3 0-695,7 3-145,3 5-296,6-2 8,12 2-264,4 0-72,10-5-424,6-3-1040,73 8-2905</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0.470"/>
    </inkml:context>
    <inkml:brush xml:id="br0">
      <inkml:brushProperty name="width" value="0.05" units="cm"/>
      <inkml:brushProperty name="height" value="0.05" units="cm"/>
    </inkml:brush>
  </inkml:definitions>
  <inkml:trace contextRef="#ctx0" brushRef="#br0">171 1 7354,'-3'2'9117,"-15"13"-6820,-6 23-2523,1 1 0,2 1-1,2 0 1,-26 81 0,45-120 197,0 0 0,0 0-1,0 0 1,0 0 0,0 0-1,0 0 1,0 0 0,1 0 0,-1 0-1,0 0 1,0 0 0,1 0-1,-1-1 1,1 1 0,-1 0 0,1 0-1,-1 0 1,1 0 0,-1-1-1,1 1 1,0 0 0,-1 0 0,1-1-1,0 1 1,0 0 0,-1-1-1,1 1 1,0-1 0,0 1 0,0-1-1,0 0 1,0 1 0,0-1 0,0 0-1,0 0 1,0 1 0,0-1-1,0 0 1,0 0 0,0 0 0,0 0-1,1-1 1,55-1 347,-45 1-338,78-17-226,-92 23-211,0-1 0,0 1-1,-1-1 1,0 0 0,1 0 0,-1 0-1,-5 4 1,-47 47-1245,-40 46 389,94-100 1327,1 0 0,-1 0 1,1-1-1,-1 1 0,0 0 1,1 0-1,0 0 0,-1 0 0,1-1 1,0 1-1,-1 0 0,1 0 1,0 0-1,0 0 0,0 0 0,0 0 1,-1 0-1,2 0 0,-1 0 1,0 0-1,0 0 0,0 0 1,0 0-1,1 0 0,-1 0 0,0 0 1,1-1-1,-1 1 0,0 0 1,1 0-1,0 0 0,-1 0 0,1-1 1,-1 1-1,1 0 0,0-1 1,-1 1-1,1 0 0,0-1 0,0 1 1,0-1-1,-1 1 0,1-1 1,0 1-1,0-1 0,0 0 1,0 1-1,0-1 0,0 0 0,0 0 1,2 0-1,4 3 93,1-2 1,0 1-1,0-1 1,14 1-1,17-6-2,-32 2-103,0 1 0,0 0-1,0 1 1,0 0 0,0 0-1,0 0 1,13 3 0,-19-3-31,-1 1 0,0 0 0,1-1-1,-1 1 1,0-1 0,0 1 0,1 0 0,-1-1 0,0 1 0,0 0 0,0-1 0,0 1 0,0 0 0,0 0 0,0-1 0,0 1 0,0 0-1,0-1 1,0 1 0,0 0 0,0-1 0,-1 1 0,1 0 0,0-1 0,0 1 0,-1-1 0,1 1 0,-1 0 0,1-1 0,0 1 0,-1-1-1,1 1 1,-1-1 0,1 1 0,-1-1 0,1 0 0,-2 1 0,-19 24-827,20-24 840,-96 103-4551,16-20 2227</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0.799"/>
    </inkml:context>
    <inkml:brush xml:id="br0">
      <inkml:brushProperty name="width" value="0.05" units="cm"/>
      <inkml:brushProperty name="height" value="0.05" units="cm"/>
    </inkml:brush>
  </inkml:definitions>
  <inkml:trace contextRef="#ctx0" brushRef="#br0">1 202 2120,'0'3'1769,"3"0"-425,0 0 56,7-3-631,4 0 119,6 0 16,3-6-248,4 0 40,6-6-432,8-9-264,-1-6-96,10-7-1344,93-71-1609</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1.133"/>
    </inkml:context>
    <inkml:brush xml:id="br0">
      <inkml:brushProperty name="width" value="0.05" units="cm"/>
      <inkml:brushProperty name="height" value="0.05" units="cm"/>
    </inkml:brush>
  </inkml:definitions>
  <inkml:trace contextRef="#ctx0" brushRef="#br0">1 6 7394,'5'-5'8979,"10"4"-6270,19 5-4439,-25-2 2691,131 1-649,-97-4-253,77 8 0,-119-7-99,0 0 1,-1 0-1,1 0 1,0 0 0,0 0-1,-1 0 1,1 0-1,0 0 1,0 1 0,-1-1-1,1 0 1,0 0-1,-1 1 1,1-1 0,0 1-1,-1-1 1,1 1-1,0-1 1,-1 1 0,1-1-1,-1 1 1,1-1-1,-1 1 1,1-1 0,0 2-1,-1-1-42,-1 0 0,1 0 0,0 0-1,0 0 1,-1 0 0,1 0 0,0 0-1,-1-1 1,1 1 0,-1 0 0,1 0-1,-1 0 1,0-1 0,1 1 0,-1 0-1,0-1 1,1 1 0,-2 0 0,-54 35-4208,44-29 3197,-71 39-4503</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1.616"/>
    </inkml:context>
    <inkml:brush xml:id="br0">
      <inkml:brushProperty name="width" value="0.05" units="cm"/>
      <inkml:brushProperty name="height" value="0.05" units="cm"/>
    </inkml:brush>
  </inkml:definitions>
  <inkml:trace contextRef="#ctx0" brushRef="#br0">254 1 5585,'-9'51'6811,"0"-27"-6238,-2 1-1,-25 41 1,24-48-603,-2 0 0,0-1 0,-1 0 0,-1-1 0,-22 17 0,13-11-831,-29 34 0,64-63 969,1 1 0,0 0 0,1 1 1,-1 0-1,19-5 0,-11 3 10,27-9 693,81-17 0,-103 28-558,1 1 0,0 2 0,0 1 0,0 0 0,30 5 0,-54-4-246,1 0-1,0 0 1,0 0-1,-1 0 1,1 1-1,0-1 1,-1 1-1,1-1 1,-1 1-1,1-1 1,-1 1-1,1 0 0,-1 0 1,1 0-1,-1 0 1,0 0-1,1 0 1,-1 0-1,0 1 1,0-1-1,2 3 1,-3-3-5,1 1 1,-1 0 0,0-1 0,0 1 0,1 0-1,-1-1 1,0 1 0,-1 0 0,1-1-1,0 1 1,0 0 0,-1-1 0,1 1 0,-1-1-1,0 1 1,1-1 0,-1 1 0,-1 1-1,-2 4-88,-1 0 0,-1 0-1,1 0 1,-1-1-1,0 1 1,0-1 0,-13 8-1,-14 9-1930,-60 30-1,85-48 1699,-1-1-1,0 0 1,0-1-1,0 0 0,0 0 1,-1-1-1,1-1 1,-1 1-1,1-1 1,-1-1-1,1 0 1,-1 0-1,-11-2 1,20 1 340,0 1 0,0 0-1,-1-1 1,1 1 0,0-1 0,0 1 0,0-1 0,0 1 0,0-1 0,0 0-1,0 1 1,0-1 0,0 0 0,0 0 0,0 0 0,1 0 0,-1 0 0,0 0-1,1 0 1,-1 0 0,1 0 0,-1 0 0,1 0 0,-1 0 0,0-2 0,1 2 22,1 0 1,-1 1-1,0-1 1,0 0-1,0 0 1,0 1-1,1-1 1,-1 0-1,0 0 1,1 1 0,-1-1-1,0 0 1,1 1-1,-1-1 1,1 0-1,-1 1 1,1-1-1,0 1 1,-1-1-1,1 1 1,-1-1 0,1 1-1,0 0 1,-1-1-1,1 1 1,0 0-1,0-1 1,-1 1-1,1 0 1,0 0-1,0 0 1,-1-1 0,1 1-1,0 0 1,0 0-1,-1 0 1,1 0-1,0 1 1,1-1-1,21 0 421,-3 1 534,1-2 0,-1 0-1,31-6 1,-44 5-894,0 0-1,0 0 1,0-1-1,0 0 0,-1 0 1,1 0-1,-1-1 1,0 0-1,0 0 0,-1-1 1,1 0-1,-1 0 1,9-11-1,-9 4-1071,-5 12 885,0-1-1,0 1 0,0 0 0,0 0 1,0-1-1,-1 1 0,1 0 0,0 0 1,0-1-1,0 1 0,0 0 0,0 0 1,-1 0-1,1-1 0,0 1 0,0 0 1,0 0-1,0 0 0,-1 0 0,1 0 1,0-1-1,0 1 0,-1 0 1,1 0-1,0 0 0,0 0 0,-1 0 1,1 0-1,0 0 0,0 0 0,-1 0 1,1 0-1,0 0 0,0 0 0,-1 0 1,1 0-1,0 0 0,0 0 0,-1 0 1,1 0-1,-26 5-4808</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1.955"/>
    </inkml:context>
    <inkml:brush xml:id="br0">
      <inkml:brushProperty name="width" value="0.05" units="cm"/>
      <inkml:brushProperty name="height" value="0.05" units="cm"/>
    </inkml:brush>
  </inkml:definitions>
  <inkml:trace contextRef="#ctx0" brushRef="#br0">17 1 480,'0'3'7970,"0"-3"-5690,-3 0-287,3 3-553,-3 0-664,-1 12-328,4-3-256,-3 9 24,3-6-216,0 3-8,0-9-880,0 0-808,-3 9-2265</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2.284"/>
    </inkml:context>
    <inkml:brush xml:id="br0">
      <inkml:brushProperty name="width" value="0.05" units="cm"/>
      <inkml:brushProperty name="height" value="0.05" units="cm"/>
    </inkml:brush>
  </inkml:definitions>
  <inkml:trace contextRef="#ctx0" brushRef="#br0">31 1 5937,'-4'9'3657,"4"0"-1737,-7 18 9,4 6-593,0 3-472,-4 3-119,4-3-505,-1-2 80,8-4-272,2-9 48,11 0-96,3-9-104,10-3-296,14-9-441,3-3-1951,86-36-3418</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3.516"/>
    </inkml:context>
    <inkml:brush xml:id="br0">
      <inkml:brushProperty name="width" value="0.05" units="cm"/>
      <inkml:brushProperty name="height" value="0.05" units="cm"/>
    </inkml:brush>
  </inkml:definitions>
  <inkml:trace contextRef="#ctx0" brushRef="#br0">1 0 4561,'0'0'2284,"4"7"5792,5 8-6060,-10 4-2147,1 7-2207,2-6-3025,4 5-1438</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3.855"/>
    </inkml:context>
    <inkml:brush xml:id="br0">
      <inkml:brushProperty name="width" value="0.05" units="cm"/>
      <inkml:brushProperty name="height" value="0.05" units="cm"/>
    </inkml:brush>
  </inkml:definitions>
  <inkml:trace contextRef="#ctx0" brushRef="#br0">18 0 7562,'-4'0'2648,"4"6"-1592,-3 0-455,0 6-81,-1 6-368,1 1-152,3 5-560,3 0-1145,11 27-5176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4.686"/>
    </inkml:context>
    <inkml:brush xml:id="br0">
      <inkml:brushProperty name="width" value="0.05" units="cm"/>
      <inkml:brushProperty name="height" value="0.05" units="cm"/>
    </inkml:brush>
  </inkml:definitions>
  <inkml:trace contextRef="#ctx0" brushRef="#br0">2 396 5417,'0'0'4426,"-1"4"926,2-2-3961,59-34-1579,-2-2 1,-1-3-1,-1-2 0,85-80 0,-97 79-819,50-61-1,-103 108 3354,-8 15-1986,-15 57 34,3 0-1,4 2 0,-19 109 1,42-142-388,2-47-25,0 0 1,0-1 0,0 1 0,0 0 0,1 0 0,-1-1 0,0 1 0,0 0 0,0-1 0,1 1-1,-1 0 1,0-1 0,1 1 0,-1 0 0,1-1 0,-1 1 0,1 0 0,-1-1 0,1 1 0,-1-1-1,1 1 1,-1-1 0,1 0 0,0 1 0,-1-1 0,1 1 0,0-1 0,-1 0 0,1 0 0,0 1-1,-1-1 1,1 0 0,0 0 0,0 0 0,-1 0 0,1 0 0,0 0 0,0 0 0,-1 0 0,1 0-1,0 0 1,0 0 0,-1 0 0,1-1 0,0 1 0,-1 0 0,1-1 0,0 1 0,-1 0 0,1-1-1,0 1 1,0-1 0,15-8-100,0-1-1,-1-1 1,0 0-1,-1-1 1,0 0-1,-1-1 1,0-1-1,-1 0 1,19-30-1,-1-7-702,42-95 0,-17 28 418,-39 82 1258,-14 30-233,-13 23-270,-7 22 209,2 0 0,1 1 0,-9 41 0,-1 1 14,9-34-464,3 0-1,-8 58 1,20-102-163,1 1 0,-1-1 1,1 0-1,0 1 0,0-1 0,1 1 0,-1-1 1,1 1-1,2 6 0,-2-9-61,0-1 1,0 1-1,0 0 1,0-1-1,0 1 1,0-1-1,1 1 1,-1-1-1,1 0 1,-1 0-1,1 1 1,-1-1-1,1 0 0,0 0 1,-1-1-1,1 1 1,0 0-1,0 0 1,-1-1-1,1 1 1,0-1-1,0 0 1,0 0-1,0 1 1,0-1-1,0 0 0,0-1 1,0 1-1,2-1 1,78-10-2731</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5.070"/>
    </inkml:context>
    <inkml:brush xml:id="br0">
      <inkml:brushProperty name="width" value="0.05" units="cm"/>
      <inkml:brushProperty name="height" value="0.05" units="cm"/>
    </inkml:brush>
  </inkml:definitions>
  <inkml:trace contextRef="#ctx0" brushRef="#br0">3 52 5433,'-2'9'9082,"1"9"-5017,8-16-3995,0-1 1,0 0 0,0 0-1,0-1 1,0 0-1,0 0 1,0 0-1,0-1 1,0 0-1,12-3 1,-2 1-143,10-2-874,48-16 0,-2-5-4227,-13 4-117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4.373"/>
    </inkml:context>
    <inkml:brush xml:id="br0">
      <inkml:brushProperty name="width" value="0.05" units="cm"/>
      <inkml:brushProperty name="height" value="0.05" units="cm"/>
    </inkml:brush>
  </inkml:definitions>
  <inkml:trace contextRef="#ctx0" brushRef="#br0">161 0 5473,'-7'10'6431,"-3"20"-6001,7-20 247,-47 111 386,-22 70 416,67-174-2365,1 1 0,0-1-1,2 1 1,-2 28 0,6-21-2826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12.215"/>
    </inkml:context>
    <inkml:brush xml:id="br0">
      <inkml:brushProperty name="width" value="0.05" units="cm"/>
      <inkml:brushProperty name="height" value="0.05" units="cm"/>
      <inkml:brushProperty name="color" value="#0000FF"/>
    </inkml:brush>
  </inkml:definitions>
  <inkml:trace contextRef="#ctx0" brushRef="#br0">1 12 4201,'0'-4'10318,"3"-4"-3444,2 9-3853,0 18-4258,7 34 160,8-16-3095,8-3-409</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5.399"/>
    </inkml:context>
    <inkml:brush xml:id="br0">
      <inkml:brushProperty name="width" value="0.05" units="cm"/>
      <inkml:brushProperty name="height" value="0.05" units="cm"/>
    </inkml:brush>
  </inkml:definitions>
  <inkml:trace contextRef="#ctx0" brushRef="#br0">0 63 7170,'0'0'3664,"0"0"-1839,0 0 111,0 0-752,0 0-303,4 3-489,-1 0-184,4 0 0,3 3-200,10-3-16,13-3-672,14-3 151,13-6-959,10-6-1168,127-39-4538</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5.734"/>
    </inkml:context>
    <inkml:brush xml:id="br0">
      <inkml:brushProperty name="width" value="0.05" units="cm"/>
      <inkml:brushProperty name="height" value="0.05" units="cm"/>
    </inkml:brush>
  </inkml:definitions>
  <inkml:trace contextRef="#ctx0" brushRef="#br0">111 1 6329,'0'3'4481,"-3"-3"-2488,-4 12-49,0 3-816,1 12 153,-8 9-345,1 6-408,-4 0-200,4 0-328,0 3 72,6-6-64,0-5-16,4-16-800,3 0-296,6-9-1225,5-6-1984,42-15-2048</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6.068"/>
    </inkml:context>
    <inkml:brush xml:id="br0">
      <inkml:brushProperty name="width" value="0.05" units="cm"/>
      <inkml:brushProperty name="height" value="0.05" units="cm"/>
    </inkml:brush>
  </inkml:definitions>
  <inkml:trace contextRef="#ctx0" brushRef="#br0">163 22 1680,'-24'40'11466,"-2"-2"-8193,-27 45-2414,40-58-678,1-1-1,-12 42 1,21-59-180,1 0 0,1 0 0,-1 0 1,1 0-1,0 0 0,1 0 0,0 0 1,0 1-1,1-1 0,-1 0 0,1 0 1,1 0-1,0 0 0,0 0 1,3 7-1,-3-11-14,0 0 0,0 0 0,0-1 0,1 1 0,-1 0 0,1-1 0,0 0 0,-1 0 0,1 0-1,0 0 1,0 0 0,1-1 0,-1 1 0,0-1 0,0 0 0,1 0 0,-1 0 0,1 0 0,-1 0 0,1-1 0,-1 0 0,1 0 0,-1 0 0,1 0 0,-1 0 0,1-1 0,-1 1 0,1-1 0,5-2 0,3 0-62,-1-1 0,0 0 0,0 0 1,-1-1-1,1-1 0,-1 0 0,0 0 0,9-8 1,-9 5-76,0-1 0,-1 0 0,0-1 0,-1 1 1,-1-1-1,1-1 0,-2 0 0,1 0 1,-2 0-1,0 0 0,0-1 0,-1 0 1,-1 0-1,3-17 0,-5 23 155,0-1 0,0 1 0,-1-1 1,0 1-1,-1 0 0,1-1 0,-2 1 0,1 0 1,-1-1-1,0 1 0,0 0 0,-1 0 0,0 0 0,0 1 1,0-1-1,-1 1 0,0 0 0,-1 0 0,1 0 0,-1 0 1,0 1-1,-1 0 0,1 0 0,-1 0 0,0 1 0,0-1 1,-9-3-1,7 3-299,0 1 1,-1 1-1,1 0 1,-1 0-1,0 0 1,0 1-1,0 1 0,-12-2 1,-55 4-3361</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6.467"/>
    </inkml:context>
    <inkml:brush xml:id="br0">
      <inkml:brushProperty name="width" value="0.05" units="cm"/>
      <inkml:brushProperty name="height" value="0.05" units="cm"/>
    </inkml:brush>
  </inkml:definitions>
  <inkml:trace contextRef="#ctx0" brushRef="#br0">37 1 8082,'0'0'2856,"0"3"-1119,-3 6-521,-1-3-656,1 6 56,-4 6-512,-3-6 104,4-3-208,2-3-328,4 3-752,0-9-1305,14-6-3208</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7:56.783"/>
    </inkml:context>
    <inkml:brush xml:id="br0">
      <inkml:brushProperty name="width" value="0.05" units="cm"/>
      <inkml:brushProperty name="height" value="0.05" units="cm"/>
    </inkml:brush>
  </inkml:definitions>
  <inkml:trace contextRef="#ctx0" brushRef="#br0">24 0 8234,'-4'3'2384,"1"6"-1640,0 6-167,-1 4-489,1-1-88,0 6-521,-1 27-1879</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01.837"/>
    </inkml:context>
    <inkml:brush xml:id="br0">
      <inkml:brushProperty name="width" value="0.05" units="cm"/>
      <inkml:brushProperty name="height" value="0.05" units="cm"/>
    </inkml:brush>
  </inkml:definitions>
  <inkml:trace contextRef="#ctx0" brushRef="#br0">134 46 4593,'3'-1'11603,"4"-3"-5692,4-1-3969,37-11-2530,-11 9 580,-19 3-214,1 0 1,0 2 0,0 0 0,0 1 0,24 3 0,-42-2 151,-1 0 0,0 0 0,1 0 0,-1 1 0,0-1 0,1 0 0,-1 1 0,0-1 0,0 0 0,1 1 0,-1-1 0,0 0-1,0 1 1,1-1 0,-1 0 0,0 1 0,0-1 0,0 1 0,0-1 0,0 1 0,0-1 0,0 0 0,0 1 0,1-1 0,-2 1 0,1-1 0,0 1 0,0-1 0,0 0 0,0 1 0,0-1 0,0 1 0,0-1-1,0 0 1,-1 1 0,1-1 0,0 1 0,0-1 0,-1 0 0,1 1 0,0-1 0,-1 1 0,-13 24-930,10-17 859,-10 14-420,-1 0 0,-1 0 0,0-2 1,-30 28-1,24-25-185,1 0 1,-28 41-1,49-64 746,0 1-1,0-1 1,0 0 0,0 0-1,0 0 1,0 1 0,-1-1-1,1 0 1,0 0 0,0 1-1,0-1 1,0 0-1,0 0 1,0 0 0,0 1-1,0-1 1,0 0 0,1 0-1,-1 1 1,0-1 0,0 0-1,0 0 1,0 0 0,0 1-1,0-1 1,0 0-1,0 0 1,1 0 0,-1 1-1,0-1 1,0 0 0,0 0-1,0 0 1,1 0 0,-1 0-1,0 1 1,0-1 0,0 0-1,1 0 1,-1 0-1,0 0 1,17 5 348,31 0 799,-29-3-613,-13-1-448,1 0 0,-1 0-1,0 0 1,0 1 0,0 0 0,0 1 0,0-1 0,0 1-1,-1 0 1,1 0 0,-1 1 0,0 0 0,10 8 0,-14-9-57,1 0 1,0 0 0,0 0 0,-1 0 0,0 0 0,0 0 0,1 0 0,-2 0 0,1 1 0,0-1 0,-1 0 0,1 1 0,-1-1 0,0 0 0,0 1-1,-1-1 1,1 0 0,0 0 0,-1 1 0,0-1 0,0 0 0,0 0 0,0 0 0,-1 0 0,1 0 0,-1 0 0,0 0 0,-4 5 0,-3 5-81,0 0-1,-1-1 1,-1-1 0,0 0 0,-1 0 0,0-1 0,-15 10 0,-12 5-2066,-49 23-1,45-27-728,-21 0-1823</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02.166"/>
    </inkml:context>
    <inkml:brush xml:id="br0">
      <inkml:brushProperty name="width" value="0.05" units="cm"/>
      <inkml:brushProperty name="height" value="0.05" units="cm"/>
    </inkml:brush>
  </inkml:definitions>
  <inkml:trace contextRef="#ctx0" brushRef="#br0">134 1 672,'0'0'7714,"3"3"-5682,-3 9-439,0 6 639,0 12-824,-7 6-399,-3 6-569,-10-3 8,4 3-328,-4 0-40,-4-12-80,11 0-232,3-9-424,3-9-1025,4 4-1191,-4-4-2265</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02.503"/>
    </inkml:context>
    <inkml:brush xml:id="br0">
      <inkml:brushProperty name="width" value="0.05" units="cm"/>
      <inkml:brushProperty name="height" value="0.05" units="cm"/>
    </inkml:brush>
  </inkml:definitions>
  <inkml:trace contextRef="#ctx0" brushRef="#br0">1 0 5473,'3'0'2473,"4"6"-777,-1 3-80,8 12-135,3 3-593,-1 3-16,4 0-416,4 1-48,-1-4-144,7 3-168,-3-6 0,10-6-96,-4 3 0,7-6-768,0 0-760,7 0-2209,67 0-4153</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03.803"/>
    </inkml:context>
    <inkml:brush xml:id="br0">
      <inkml:brushProperty name="width" value="0.05" units="cm"/>
      <inkml:brushProperty name="height" value="0.05" units="cm"/>
    </inkml:brush>
  </inkml:definitions>
  <inkml:trace contextRef="#ctx0" brushRef="#br0">1 350 464,'0'0'7816,"5"-4"-983,21-17-6085,5 1-783,-1-1 0,-1-2 0,-1-1 0,-1 0 0,-1-3 0,-1 0 0,34-49 0,-69 92 217,1 0 0,0 1 0,2 0 1,-1 0-1,2 1 0,-6 29 1,-20 121 730,31-156-901,-2 3 39,-4 42 46,7-55-99,-1 1 0,1 0 1,0-1-1,1 1 0,-1 0 0,0-1 1,1 1-1,-1-1 0,1 1 0,0-1 0,0 1 1,0-1-1,0 1 0,0-1 0,1 0 1,2 4-1,-2-5-8,-1-1 1,1 0-1,0 0 1,0 0-1,-1 0 1,1 0-1,0 0 1,0 0-1,-1-1 1,1 1 0,0 0-1,0-1 1,-1 0-1,1 1 1,-1-1-1,1 0 1,-1 0-1,1 0 1,-1 0-1,1 0 1,1-2-1,35-26-145,-19 12-122,0-1 0,-2-1 1,0-1-1,27-42 0,43-96-2142,13-20 651,-92 164 2082,-10 12 855,-14 24-167,2 13-388,1 0 0,2 0 0,-7 41 0,2-9 14,-10 54-36,23-106-583,2 1 0,0 0 0,0 0 0,2 0 0,3 27 0,-3-40-120,-1 0 0,1 0 0,0 1 1,0-1-1,0 0 0,1 0 0,-1 0 0,1 0 0,3 5 1,-4-7-72,1 0 0,-1 0 0,0 0 1,0 0-1,1 0 0,-1-1 1,0 1-1,1 0 0,-1-1 0,1 1 1,-1-1-1,1 1 0,-1-1 1,1 1-1,-1-1 0,1 0 0,-1 0 1,1 0-1,0 0 0,-1 0 1,1 0-1,-1-1 0,1 1 0,-1 0 1,1-1-1,2 0 0,52-24-4765</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05.583"/>
    </inkml:context>
    <inkml:brush xml:id="br0">
      <inkml:brushProperty name="width" value="0.05" units="cm"/>
      <inkml:brushProperty name="height" value="0.05" units="cm"/>
    </inkml:brush>
  </inkml:definitions>
  <inkml:trace contextRef="#ctx0" brushRef="#br0">328 1 6889,'8'-1'10001,"-26"5"-7458,-69 18-1879,-34 10-1135,13 10 12,107-41 375,3-1 40,1 0 0,-1 0 0,0 0 1,1 1-1,-1-1 0,0 1 0,1 0 0,-1 0 1,0 0-1,0 0 0,4 2 0,1 3 58,0 1 0,1 0 0,-2 1 0,1 0 0,6 10 0,22 27-211,31 14-2062,-14-20-3433,0-5-2160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12.952"/>
    </inkml:context>
    <inkml:brush xml:id="br0">
      <inkml:brushProperty name="width" value="0.05" units="cm"/>
      <inkml:brushProperty name="height" value="0.05" units="cm"/>
      <inkml:brushProperty name="color" value="#0000FF"/>
    </inkml:brush>
  </inkml:definitions>
  <inkml:trace contextRef="#ctx0" brushRef="#br0">112 32 6817,'-5'2'10742,"-5"13"-8295,-7 20-2619,-14 35 622,24-56-438,0 0 0,1-1 0,0 2-1,1-1 1,0 1 0,2 0-1,0 0 1,0 0 0,0 24 0,3-37-21,0 0 0,0 0 1,1 0-1,-1 0 1,1 0-1,0 0 0,-1 0 1,1 0-1,0 0 0,0-1 1,0 1-1,0 0 1,0-1-1,0 1 0,1 0 1,-1-1-1,1 1 0,-1-1 1,1 0-1,-1 0 1,1 1-1,3 0 0,-1 0-40,0-1 0,0 1 0,1-1-1,-1 0 1,1 0 0,-1-1 0,1 1 0,-1-1-1,9 0 1,0-2-76,-1 1 0,1-2 0,-1 0-1,0 0 1,0-1 0,19-9 0,-21 7 64,1 0 0,-1-1 0,-1 0 0,0-1 0,0 0 0,0 0 0,-1-1 0,0 0 0,-1-1 0,10-15 0,-15 21 58,0 0 0,1 0-1,-2 0 1,1 0 0,0-1 0,-1 1 0,0-1 0,0 1 0,0-1 0,-1 1 0,1-1 0,-1 0 0,0 1 0,0-1 0,-1 0 0,0 1 0,1-1 0,-2 1 0,1-1-1,0 1 1,-1-1 0,0 1 0,0 0 0,0 0 0,0 0 0,-1 0 0,0 0 0,1 1 0,-6-6 0,-13-13 12,-30-31 25,48 50-75,-1 0 1,0 0-1,-1 0 0,1 0 1,0 0-1,-1 1 0,1 0 1,-1 0-1,0 0 0,-9-2 1,13 4-51,1 0 0,-1-1 0,1 1 0,-1 0 0,0 0 0,1 0 0,-1 0 0,0 0 0,1 0 0,-1 0 0,1 1 0,-1-1 0,0 0 0,1 0 0,-1 0 1,1 1-1,-1-1 0,1 0 0,-1 1 0,1-1 0,-1 0 0,1 1 0,-2 0 0,-8 22-3198,9-21 3064,-24 63-4200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06.087"/>
    </inkml:context>
    <inkml:brush xml:id="br0">
      <inkml:brushProperty name="width" value="0.05" units="cm"/>
      <inkml:brushProperty name="height" value="0.05" units="cm"/>
    </inkml:brush>
  </inkml:definitions>
  <inkml:trace contextRef="#ctx0" brushRef="#br0">98 0 4385,'0'0'5561,"-4"0"-3320,1 0-273,3 3-800,-3 3-392,3 6-471,-4 12 223,-6 12 72,4 9-240,-4 10 176,0-1-464,-4 6 88,4-3-152,-3-6-16,6-6-592,4-6-528,3-12-1153,10 6-2400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06.587"/>
    </inkml:context>
    <inkml:brush xml:id="br0">
      <inkml:brushProperty name="width" value="0.05" units="cm"/>
      <inkml:brushProperty name="height" value="0.05" units="cm"/>
    </inkml:brush>
  </inkml:definitions>
  <inkml:trace contextRef="#ctx0" brushRef="#br0">95 22 5193,'-1'4'6198,"-3"18"-4226,-6 20 58,-21 58 0,21-73-1923,1 1-1,1 0 1,1 0-1,2 0 1,-4 49 0,9-75-107,0-1 1,0 1 0,0 0 0,0-1 0,0 1 0,0 0 0,1-1 0,-1 1 0,1 0 0,-1-1 0,1 1 0,-1-1 0,1 1 0,0-1 0,0 1 0,0-1 0,0 1 0,0-1 0,0 0 0,0 1-1,0-1 1,0 0 0,1 0 0,-1 0 0,2 1 0,0-1 0,-1 0 0,1-1 0,0 1 1,0-1-1,-1 1 0,1-1 0,0 0 0,0 0 0,0 0 0,-1-1 0,1 1 0,0-1 0,4-1 0,5-2-25,-1 0-1,1-1 0,-1 0 0,-1-1 1,1 0-1,10-9 0,-1-2-151,0 0 0,-2-1 0,0-1 1,-1-1-1,-1-1 0,0 0 0,-2-1 0,-1-1 0,18-40 0,-30 60 190,1-1 0,-1 0 0,0 0 0,0 0-1,0 0 1,-1 0 0,1 0 0,-1 0 0,0 0 0,0 0 0,0 0-1,-1 0 1,0 0 0,1 0 0,-1 0 0,-1 0 0,1 1-1,0-1 1,-1 0 0,0 1 0,0-1 0,0 1 0,0-1 0,-1 1-1,1 0 1,-1 0 0,0 0 0,-4-3 0,-3-1-95,0 1 0,0 0 0,-1 1 0,1 0-1,-1 1 1,0 0 0,0 1 0,-20-4 0,-4 5-1305,-20 9-1780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07.385"/>
    </inkml:context>
    <inkml:brush xml:id="br0">
      <inkml:brushProperty name="width" value="0.05" units="cm"/>
      <inkml:brushProperty name="height" value="0.05" units="cm"/>
    </inkml:brush>
  </inkml:definitions>
  <inkml:trace contextRef="#ctx0" brushRef="#br0">87 0 2833,'-3'0'5041,"-1"6"-2449,1-6-375,0 3-345,-1 0-728,-2 3-111,2 0-449,-9 3 136,6 3-344,1 0-32,-1 1-184,0 2-152,1-3-8,-1-3-504,4 6-504,-1-3-1457,4 18-2256</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07.714"/>
    </inkml:context>
    <inkml:brush xml:id="br0">
      <inkml:brushProperty name="width" value="0.05" units="cm"/>
      <inkml:brushProperty name="height" value="0.05" units="cm"/>
    </inkml:brush>
  </inkml:definitions>
  <inkml:trace contextRef="#ctx0" brushRef="#br0">51 3 4481,'-3'-3'3825,"3"3"-1833,0 0-303,-4 3-177,4 0-408,-3 0-96,-1 0-408,1 6-359,0 3 47,-4 0-144,0 9 40,4-2-128,-7 2-112,10 0-472,-3-3-1945,6 15-3256</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08.411"/>
    </inkml:context>
    <inkml:brush xml:id="br0">
      <inkml:brushProperty name="width" value="0.05" units="cm"/>
      <inkml:brushProperty name="height" value="0.05" units="cm"/>
    </inkml:brush>
  </inkml:definitions>
  <inkml:trace contextRef="#ctx0" brushRef="#br0">11 0 6761,'0'0'2993,"0"0"-1145,-4 3-111,4 0-705,0 3-96,-3 9-152,3-3-399,-3 0-41,3 6-344,0-6 32,0 6-32,0-9-168,0 0-801,3 0-895,-3 0-1721,3 0-4521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08.734"/>
    </inkml:context>
    <inkml:brush xml:id="br0">
      <inkml:brushProperty name="width" value="0.05" units="cm"/>
      <inkml:brushProperty name="height" value="0.05" units="cm"/>
    </inkml:brush>
  </inkml:definitions>
  <inkml:trace contextRef="#ctx0" brushRef="#br0">51 0 7138,'0'6'2536,"0"0"-351,-4 9-617,4-3-664,-6 9-328,2-3-472,-2 0-104,-1 0-360,-3 0-1080,-4 15-2297</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0.556"/>
    </inkml:context>
    <inkml:brush xml:id="br0">
      <inkml:brushProperty name="width" value="0.05" units="cm"/>
      <inkml:brushProperty name="height" value="0.05" units="cm"/>
    </inkml:brush>
  </inkml:definitions>
  <inkml:trace contextRef="#ctx0" brushRef="#br0">1 7 6273,'0'-2'9587,"0"-3"-3325,46 16-6573,-14-4-305,-22-6 237,0 1-1,1 0 0,-1 1 1,-1 0-1,1 0 1,0 1-1,-1 0 0,0 1 1,0 0-1,15 11 1,-23-14 283,-1-1 0,1 0 0,-1 0 0,0 1 0,1-1 0,-1 0 0,0 1 0,0-1 0,0 0 0,0 1 0,0-1 0,0 0 0,0 1 0,-1-1 0,1 0 0,0 1 0,-1-1 0,1 0 0,-1 1 0,1-1-1,-1 0 1,0 0 0,-1 2 0,-18 28-495,0-7 493,0 0 0,-1-2-1,-2-1 1,-37 29-1,66-52 427,-1 1 0,1-1 0,0 1 0,0 0 0,0 1-1,0 0 1,0 0 0,0 0 0,0 1 0,0-1 0,9 4 0,51 0-981,12-19-3412,4-2-1454</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1.184"/>
    </inkml:context>
    <inkml:brush xml:id="br0">
      <inkml:brushProperty name="width" value="0.05" units="cm"/>
      <inkml:brushProperty name="height" value="0.05" units="cm"/>
    </inkml:brush>
  </inkml:definitions>
  <inkml:trace contextRef="#ctx0" brushRef="#br0">374 574 8218,'-14'-4'8030,"-24"2"-7295,33 1-89,-16 0-436,0-1 0,1 0 0,-1-2-1,1-1 1,-25-8 0,35 8-184,0 0 0,-1 0 0,2-1 0,-1 0 0,1-1-1,0 0 1,0-1 0,1 0 0,0 0 0,0 0 0,-6-12 0,7 10-88,0 0 1,1-1-1,1 0 0,-1 0 1,2-1-1,0 0 0,0 1 1,1-1-1,1 0 1,0-1-1,0 1 0,1-21 1,2 9-73,1 1 1,1-1 0,1 0 0,1 1 0,13-38-1,-16 55 120,0 1-1,0-1 1,1 1-1,0 0 0,0-1 1,0 1-1,1 1 0,0-1 1,0 0-1,0 1 1,0 0-1,1 0 0,0 0 1,0 1-1,0-1 0,0 1 1,0 1-1,1-1 0,-1 1 1,1-1-1,0 1 1,-1 1-1,1-1 0,0 1 1,8 0-1,13-1-10,0 2-1,0 0 1,0 2 0,38 8-1,-34-5 48,8 0-25,13 2-11,-1 2 1,68 20-1,-106-25 12,0 1 0,0 0 0,0 0 0,-1 2 0,0 0 0,0 0 0,-1 1 0,0 0 0,0 1 0,-1 0-1,0 1 1,0 0 0,-1 0 0,8 14 0,-14-20 3,-1 1 0,0-1 0,0 1 0,0 0 0,0 0 0,-1-1 0,0 1 0,0 0 0,0 0 0,-1 0 0,1 1 0,-1-1 0,0 0 0,-1 0 0,-1 6 0,0-2 1,0 1 0,-2-1 1,1 0-1,-1 0 1,0 0-1,-1-1 0,-8 12 1,-7 7-32,-2-2 0,-1-1 0,-40 34 0,52-48-57,-6 6-682,0-1 0,-1-1 0,0-1 0,-2 0 0,1-1 0,-40 16-1,-42 3-4412</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3.349"/>
    </inkml:context>
    <inkml:brush xml:id="br0">
      <inkml:brushProperty name="width" value="0.05" units="cm"/>
      <inkml:brushProperty name="height" value="0.05" units="cm"/>
    </inkml:brush>
  </inkml:definitions>
  <inkml:trace contextRef="#ctx0" brushRef="#br0">384 0 6033,'-2'1'8558,"-4"1"-4232,-33 13-3583,-11 5-867,2 2-1,0 2 0,-47 31 1,86-49 55,-78 48-492,172-40-621,18-15 1328,7 0-3115,-88 6-232,-2 8-2524</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3.721"/>
    </inkml:context>
    <inkml:brush xml:id="br0">
      <inkml:brushProperty name="width" value="0.05" units="cm"/>
      <inkml:brushProperty name="height" value="0.05" units="cm"/>
    </inkml:brush>
  </inkml:definitions>
  <inkml:trace contextRef="#ctx0" brushRef="#br0">1 39 3753,'3'0'4889,"-3"0"-3041,0 0 193,0 3-785,3-3-304,1 7-328,2-1 24,8 0-47,-4 0-233,3 3-56,7-6-304,7 0-8,3-6-40,10-9-520,3-3-1505,78-37-3216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13.581"/>
    </inkml:context>
    <inkml:brush xml:id="br0">
      <inkml:brushProperty name="width" value="0.05" units="cm"/>
      <inkml:brushProperty name="height" value="0.05" units="cm"/>
      <inkml:brushProperty name="color" value="#0000FF"/>
    </inkml:brush>
  </inkml:definitions>
  <inkml:trace contextRef="#ctx0" brushRef="#br0">103 0 192,'-4'8'9716,"-10"8"-6308,0 1-2330,2 4-546,1 2 0,0-1 1,-10 35-1,17-44-353,1 0 0,0 0 0,1 1 0,0-1 0,1 0 0,0 1 0,1-1 1,2 14-1,-2-23-182,1-1 1,-1 0-1,1 0 1,0 1 0,-1-1-1,2 0 1,-1 0-1,0 0 1,1 0-1,-1 0 1,1 0 0,0 0-1,0-1 1,0 1-1,0-1 1,0 1 0,1-1-1,-1 0 1,1 0-1,0 0 1,-1 0 0,1 0-1,0-1 1,0 1-1,0-1 1,0 0 0,0 0-1,1 0 1,-1 0-1,0-1 1,5 1 0,-3-1-2,0 0 1,0-1-1,0 1 1,0-1 0,-1 0-1,1-1 1,0 1-1,0-1 1,-1 0 0,1 0-1,-1-1 1,1 1 0,-1-1-1,0 0 1,0 0-1,0 0 1,-1-1 0,1 1-1,-1-1 1,5-6 0,-4 3 12,-1 0 1,1-1-1,-1 1 1,0-1-1,-1 0 1,0 0-1,0 0 1,-1 0-1,0 0 1,0 0 0,-1 0-1,0 0 1,-1 0-1,1 0 1,-1 0-1,-3-9 1,3 9-24,-1-1 0,-1 1 0,1 0 0,-1 0 0,-1 0 0,1 0 0,-1 0 0,-1 1 0,1-1 0,-1 1 0,-1 0 0,1 1 0,-1-1 0,0 1 0,-8-6 0,14 12-53,-1-1-1,1 1 1,-1 0-1,1-1 1,-1 1 0,0-1-1,1 1 1,-1 0-1,0 0 1,1-1-1,-1 1 1,0 0-1,1 0 1,-1 0 0,0 0-1,0-1 1,1 1-1,-1 0 1,0 0-1,1 1 1,-1-1 0,0 0-1,0 0 1,1 0-1,-1 0 1,0 1-1,1-1 1,-1 0-1,0 0 1,1 1 0,-1-1-1,1 1 1,-1-1-1,0 1 1,1-1-1,-1 1 1,1-1-1,0 1 1,-1-1 0,1 1-1,-1 0 1,-12 37-4288,13-37 4201,-13 58-5861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4.681"/>
    </inkml:context>
    <inkml:brush xml:id="br0">
      <inkml:brushProperty name="width" value="0.05" units="cm"/>
      <inkml:brushProperty name="height" value="0.05" units="cm"/>
    </inkml:brush>
  </inkml:definitions>
  <inkml:trace contextRef="#ctx0" brushRef="#br0">64 5 1832,'-12'-5'10944,"6"15"-5631,4 25-3111,2-25-2293,-17 243 1124,-2-85-3585,13-93-4102,5-19-940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5.169"/>
    </inkml:context>
    <inkml:brush xml:id="br0">
      <inkml:brushProperty name="width" value="0.05" units="cm"/>
      <inkml:brushProperty name="height" value="0.05" units="cm"/>
    </inkml:brush>
  </inkml:definitions>
  <inkml:trace contextRef="#ctx0" brushRef="#br0">64 1 7690,'-15'22'5382,"0"21"-4288,12-35-688,-5 20-178,1 0-1,1 0 0,1 1 1,2 0-1,1 0 0,3 47 0,-1-73-223,0 1 0,0-1 0,1 0-1,0 0 1,-1 1 0,1-1-1,0 0 1,1 0 0,-1 0 0,0 0-1,1 0 1,0-1 0,0 1-1,0 0 1,0-1 0,0 1 0,0-1-1,0 0 1,1 0 0,-1 0-1,1 0 1,0 0 0,0 0 0,0-1-1,5 3 1,-3-3-4,1 0 0,0 0 0,0 0 0,-1-1-1,1 0 1,0 0 0,0 0 0,0-1 0,-1 0 0,1 0 0,0-1 0,-1 1-1,1-1 1,6-3 0,0-2-81,1 0 0,-1 0 0,0-2 0,0 1 0,-1-1-1,0-1 1,-1 0 0,0 0 0,13-19 0,-16 20-30,0-1 0,-1 0 0,0 0 0,-1 0 0,0-1 0,0 0 0,-1 0 0,0 0 0,-1 0 0,-1 0 0,0-1 0,1-12 0,-3 19 92,0 1 1,-1-1-1,1 1 0,-1 0 0,0 0 0,0-1 0,0 1 0,-1 0 0,0 0 0,1 0 1,-1 0-1,-1 0 0,1 1 0,-1-1 0,1 1 0,-1-1 0,0 1 0,0 0 1,0 0-1,-1 0 0,1 0 0,-1 1 0,0 0 0,1-1 0,-1 1 0,0 1 0,0-1 1,0 0-1,-1 1 0,-7-2 0,-1 1-234,-1 0 1,1 0-1,-1 1 0,0 1 1,1 0-1,-1 1 0,0 0 1,-23 6-1,13 3-2051,6 4-1672</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5.632"/>
    </inkml:context>
    <inkml:brush xml:id="br0">
      <inkml:brushProperty name="width" value="0.05" units="cm"/>
      <inkml:brushProperty name="height" value="0.05" units="cm"/>
    </inkml:brush>
  </inkml:definitions>
  <inkml:trace contextRef="#ctx0" brushRef="#br0">7 58 6945,'-3'0'2793,"3"0"-680,-4 3-265,4-3-680,0 3-248,0 0-183,0 6-201,4-6 56,-1 3-440,4-3 128,9-6-280,1 3 0,7-6-96,16-6-496,3-3-561,7 3-2559,71-27-3874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6.131"/>
    </inkml:context>
    <inkml:brush xml:id="br0">
      <inkml:brushProperty name="width" value="0.05" units="cm"/>
      <inkml:brushProperty name="height" value="0.05" units="cm"/>
    </inkml:brush>
  </inkml:definitions>
  <inkml:trace contextRef="#ctx0" brushRef="#br0">108 0 8034,'0'0'2712,"0"0"-487,-3 0-641,3 6-568,-4 9-640,-2 6 65,-4 13-105,-1 14-96,1 3-72,4 3-160,-4-3 0,3 3-8,0-9-176,-3-3-449,4-2-287,2-4-880,1-6-377,-7 30-2159</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6.469"/>
    </inkml:context>
    <inkml:brush xml:id="br0">
      <inkml:brushProperty name="width" value="0.05" units="cm"/>
      <inkml:brushProperty name="height" value="0.05" units="cm"/>
    </inkml:brush>
  </inkml:definitions>
  <inkml:trace contextRef="#ctx0" brushRef="#br0">0 1 7938,'0'6'2032,"4"3"-736,-4 3-543,3 0-753,-3 3-104,0-6-1857,3 3-6257</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7.037"/>
    </inkml:context>
    <inkml:brush xml:id="br0">
      <inkml:brushProperty name="width" value="0.05" units="cm"/>
      <inkml:brushProperty name="height" value="0.05" units="cm"/>
    </inkml:brush>
  </inkml:definitions>
  <inkml:trace contextRef="#ctx0" brushRef="#br0">56 0 6905,'0'1'4125,"-1"9"-2940,-13 51-474,-1-2 902,-7 68-1,20-109-1396,1-1 0,1 0 0,0 0 0,1 0 0,1 0 0,1 0 0,0 0 0,10 29 0,-11-41-275,0-1 0,-1-1 0,2 1 1,-1 0-1,0 0 0,1-1 0,0 1 1,0-1-1,0 0 0,0 0 0,0 0 1,1 0-1,-1-1 0,1 1 1,0-1-1,0 0 0,-1 0 0,1 0 1,1-1-1,-1 1 0,0-1 0,0 0 1,1 0-1,-1-1 0,0 1 0,1-1 1,-1 0-1,0 0 0,1 0 1,-1-1-1,1 1 0,-1-1 0,0 0 1,0-1-1,0 1 0,7-4 0,-5 3-31,0 0-1,0-1 1,0 0-1,0 0 0,-1-1 1,1 1-1,-1-1 1,0 0-1,0-1 0,-1 1 1,1-1-1,-1 0 1,0 0-1,0 0 0,0-1 1,-1 0-1,0 1 0,0-1 1,-1 0-1,1 0 1,-1-1-1,-1 1 0,1 0 1,0-11-1,-2 14 87,0 1-1,0 0 1,0-1-1,-1 1 1,1 0-1,-1-1 1,1 1-1,-1 0 1,0 0-1,0-1 1,0 1-1,0 0 1,-1 0-1,1 0 1,-1 0-1,1 1 1,-1-1-1,1 0 1,-1 1-1,-2-3 0,0 2 32,-1-1 0,1 0 0,-1 1 0,0 0 0,1 0 0,-1 1 0,0-1 0,0 1 0,-6-1 0,0 1-199,1 0 0,-1 1 1,1 0-1,-1 1 0,1 0 0,-1 0 1,1 1-1,-19 6 0,6 3-1604,-5 8-995</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7.510"/>
    </inkml:context>
    <inkml:brush xml:id="br0">
      <inkml:brushProperty name="width" value="0.05" units="cm"/>
      <inkml:brushProperty name="height" value="0.05" units="cm"/>
    </inkml:brush>
  </inkml:definitions>
  <inkml:trace contextRef="#ctx0" brushRef="#br0">166 1 9674,'-10'10'4663,"-8"17"-3854,16-23-424,-127 207-453,129-210-4,-1-1-1,0 1 0,1 0 0,-1 0 0,0 0 1,1 0-1,-1 0 0,1 0 0,0 0 0,-1 0 0,1 0 1,0 0-1,0 1 0,-1-1 0,1 0 0,0 0 1,0 0-1,0 0 0,1 0 0,-1 0 0,0 0 1,0 0-1,0 1 0,1-1 0,-1 0 0,1 0 1,0 1-1,0-1 11,0 0 0,1 0 0,-1 0 0,1 0 1,-1-1-1,1 1 0,-1 0 0,1-1 0,0 1 0,-1-1 0,1 1 0,0-1 1,-1 0-1,1 0 0,2 1 0,11-2-34,0 1-1,0-2 1,17-3 0,-27 4 82,137-12 413,-4 1 592,-122 10-1071,0-2-1,0 0 1,0 0-1,0-2 1,-1 0-1,17-9 1,-28 13-237,-4 2 214,1 0 0,-1 0-1,1 0 1,-1 0 0,1-1-1,-1 1 1,1 0 0,-1 0-1,1-1 1,-1 1-1,1 0 1,-1-1 0,0 1-1,1 0 1,-1-1 0,1 1-1,-1 0 1,0-1-1,1 1 1,-1-1 0,0 1-1,0-1 1,1 1 0,-1-1-1,0 1 1,0-1-1,0 1 1,0-1 0,1 1-1,-1-1 1,0 1 0,0-2-1,-8-14-4198</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7.836"/>
    </inkml:context>
    <inkml:brush xml:id="br0">
      <inkml:brushProperty name="width" value="0.05" units="cm"/>
      <inkml:brushProperty name="height" value="0.05" units="cm"/>
    </inkml:brush>
  </inkml:definitions>
  <inkml:trace contextRef="#ctx0" brushRef="#br0">224 0 9042,'-3'6'4065,"-4"3"-2665,-3 19 232,-13 8-751,3 12-417,-7 6-272,4-6-192,3 6 0,-4-6-904,4 0-1673,-26 52-6273</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2.300"/>
    </inkml:context>
    <inkml:brush xml:id="br0">
      <inkml:brushProperty name="width" value="0.05" units="cm"/>
      <inkml:brushProperty name="height" value="0.05" units="cm"/>
    </inkml:brush>
  </inkml:definitions>
  <inkml:trace contextRef="#ctx0" brushRef="#br0">682 1 5993,'-4'0'8813,"-7"3"-4203,-60 31-3346,37-10-1257,0 2-1,2 0 1,-45 49-1,0 0-72,5-9-318,37-30-892,-2-2-1,-2-2 0,-83 53 1,122-85 1210,-2 2-243,0-1-1,0 0 0,0 0 1,0 0-1,0 0 1,0 0-1,0 0 0,0-1 1,0 1-1,-1-1 0,1 1 1,0-1-1,0 0 0,-4 0 1,4-21-4002</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2.699"/>
    </inkml:context>
    <inkml:brush xml:id="br0">
      <inkml:brushProperty name="width" value="0.05" units="cm"/>
      <inkml:brushProperty name="height" value="0.05" units="cm"/>
    </inkml:brush>
  </inkml:definitions>
  <inkml:trace contextRef="#ctx0" brushRef="#br0">6 1 5881,'-5'5'10207,"15"6"-6531,9 7-3513,0 2 0,-1 1 0,0 0 0,-2 1 0,18 32 0,-3-6-118,-24-38-54,43 64-2070,83 95 1,-94-131-2563,20 13-2386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14.048"/>
    </inkml:context>
    <inkml:brush xml:id="br0">
      <inkml:brushProperty name="width" value="0.05" units="cm"/>
      <inkml:brushProperty name="height" value="0.05" units="cm"/>
      <inkml:brushProperty name="color" value="#0000FF"/>
    </inkml:brush>
  </inkml:definitions>
  <inkml:trace contextRef="#ctx0" brushRef="#br0">61 0 6313,'0'0'3977,"-3"0"-2088,3 0 447,0 0-784,0 3-399,-3 6-665,0 8-112,-4 11-80,-2 9-88,2 9-136,-2 3-16,-1-1-112,7-2 40,0 3-272,3-6-848,0-3-1313,0-6-2160,-3 12-2720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8.721"/>
    </inkml:context>
    <inkml:brush xml:id="br0">
      <inkml:brushProperty name="width" value="0.05" units="cm"/>
      <inkml:brushProperty name="height" value="0.05" units="cm"/>
    </inkml:brush>
  </inkml:definitions>
  <inkml:trace contextRef="#ctx0" brushRef="#br0">58 1 6065,'0'0'4225,"-4"0"-2400,1 9-385,-1 6-528,-2 3-608,-8 9-24,1 0-272,6-6-16,1 0-184,6-6-736,3-3-1000,7-3-2793</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9.082"/>
    </inkml:context>
    <inkml:brush xml:id="br0">
      <inkml:brushProperty name="width" value="0.05" units="cm"/>
      <inkml:brushProperty name="height" value="0.05" units="cm"/>
    </inkml:brush>
  </inkml:definitions>
  <inkml:trace contextRef="#ctx0" brushRef="#br0">47 1 5505,'-3'3'2953,"3"0"-1129,-7 6-215,0 6-665,0 6 80,1 6-608,-1 0-72,0 3-336,4-9-16,3 0-352,3-3-1384,4 0-3802</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19.918"/>
    </inkml:context>
    <inkml:brush xml:id="br0">
      <inkml:brushProperty name="width" value="0.05" units="cm"/>
      <inkml:brushProperty name="height" value="0.05" units="cm"/>
    </inkml:brush>
  </inkml:definitions>
  <inkml:trace contextRef="#ctx0" brushRef="#br0">4 0 4721,'0'0'3793,"3"0"-2185,-6 3-216,3 0-391,0 6-9,-4 0-232,4 3-56,0 3-400,0-3 40,0-3-336,0-2 136,0-4-144,4 3-64,-4-3-704,3 6-1144,14 9-1865</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20.253"/>
    </inkml:context>
    <inkml:brush xml:id="br0">
      <inkml:brushProperty name="width" value="0.05" units="cm"/>
      <inkml:brushProperty name="height" value="0.05" units="cm"/>
    </inkml:brush>
  </inkml:definitions>
  <inkml:trace contextRef="#ctx0" brushRef="#br0">10 0 7562,'0'0'3992,"-3"0"-2071,3 3-161,0 3-872,-4 0-343,4 9-161,0 9-112,-3 3-112,3-3-160,0 1-48,0-10-1009,3 0-1343,17-3-3457</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28.804"/>
    </inkml:context>
    <inkml:brush xml:id="br0">
      <inkml:brushProperty name="width" value="0.05" units="cm"/>
      <inkml:brushProperty name="height" value="0.05" units="cm"/>
    </inkml:brush>
  </inkml:definitions>
  <inkml:trace contextRef="#ctx0" brushRef="#br0">20 0 6185,'-3'0'2521,"3"0"-681,-3 3-159,3-3-73,-7 3-360,7-3-544,0 3-280,-3 3-344,3-3 177,0 3-249,0-3-8,0 6-72,0 0-489,-4 3-1087,4 3-904,4 13-3602</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29.132"/>
    </inkml:context>
    <inkml:brush xml:id="br0">
      <inkml:brushProperty name="width" value="0.05" units="cm"/>
      <inkml:brushProperty name="height" value="0.05" units="cm"/>
    </inkml:brush>
  </inkml:definitions>
  <inkml:trace contextRef="#ctx0" brushRef="#br0">14 0 5193,'0'0'2809,"-3"6"-1497,0 3-928,-1 0-384,1 3 0,3 3-1432,0 22-3481</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0.433"/>
    </inkml:context>
    <inkml:brush xml:id="br0">
      <inkml:brushProperty name="width" value="0.05" units="cm"/>
      <inkml:brushProperty name="height" value="0.05" units="cm"/>
    </inkml:brush>
  </inkml:definitions>
  <inkml:trace contextRef="#ctx0" brushRef="#br0">1 426 8418,'0'0'1976,"5"-3"2335,22-13-2402,43-43-1852,-1-3 0,-4-2 0,71-92 0,-87 90-431,-55 75 486,1 0 0,1 0 0,0 1 0,0-1 0,0 1 0,-2 15 0,-13 76 706,10-47-557,5-34-214,-6 31 114,1 0-1,-1 69 1,10-119-166,0-1-1,0 1 1,0 0 0,0-1-1,0 1 1,0 0 0,0-1-1,0 1 1,0 0 0,0-1-1,0 1 1,1-1 0,-1 1-1,0 0 1,0-1 0,1 1-1,-1-1 1,0 1-1,1-1 1,-1 1 0,0-1-1,1 1 1,-1-1 0,1 1-1,-1-1 1,1 1 0,-1-1-1,1 0 1,0 1 0,18-7-376,25-30-440,-36 29 708,12-13-266,-1-1 0,-1-1 1,-1 0-1,-1-1 0,22-42 0,-11 9-267,32-88-1,-51 114 963,-19 47 688,-5 24-526,1 0 0,3 0-1,0 1 1,3 1 0,-4 54-1,11-85-603,1-1 1,1 1-1,1-1 0,-1 1 0,2-1 1,-1 1-1,2-1 0,-1 0 0,1 0 0,1 0 1,0 0-1,7 12 0,-10-22-266,0 1 0,0-1 0,0 0 0,0 0-1,1 0 1,-1 0 0,0-1 0,0 1 0,1 0 0,-1 0-1,0-1 1,1 1 0,-1-1 0,0 1 0,1-1 0,-1 0-1,4 1 1,19 4-7615</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0.772"/>
    </inkml:context>
    <inkml:brush xml:id="br0">
      <inkml:brushProperty name="width" value="0.05" units="cm"/>
      <inkml:brushProperty name="height" value="0.05" units="cm"/>
    </inkml:brush>
  </inkml:definitions>
  <inkml:trace contextRef="#ctx0" brushRef="#br0">0 34 7338,'0'0'2696,"3"3"-1304,-3-6 185,4 3-425,2 0-256,4 0-200,-3 3-320,7-3 137,2 0-449,4 3-40,7-6-24,0 0-192,3 0-401,0-3-679,0-3-984,30-6-2841</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1.098"/>
    </inkml:context>
    <inkml:brush xml:id="br0">
      <inkml:brushProperty name="width" value="0.05" units="cm"/>
      <inkml:brushProperty name="height" value="0.05" units="cm"/>
    </inkml:brush>
  </inkml:definitions>
  <inkml:trace contextRef="#ctx0" brushRef="#br0">0 0 1752,'0'0'6442,"0"0"-4618,4 0-144,2 3-263,-2 0-217,2 3-456,4 3-312,0-3-264,10 0-168,4-3-624,6 0-912,10-9-473,70-18-5848</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1.438"/>
    </inkml:context>
    <inkml:brush xml:id="br0">
      <inkml:brushProperty name="width" value="0.05" units="cm"/>
      <inkml:brushProperty name="height" value="0.05" units="cm"/>
    </inkml:brush>
  </inkml:definitions>
  <inkml:trace contextRef="#ctx0" brushRef="#br0">88 0 9042,'0'10'2088,"-3"2"-1127,-7 15 191,-1 12-296,-5 9-224,2 0-160,1 0-416,3 3 40,3-12-96,4-6-312,6-12-912,4-3-720,40-5-1721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14.731"/>
    </inkml:context>
    <inkml:brush xml:id="br0">
      <inkml:brushProperty name="width" value="0.05" units="cm"/>
      <inkml:brushProperty name="height" value="0.05" units="cm"/>
      <inkml:brushProperty name="color" value="#0000FF"/>
    </inkml:brush>
  </inkml:definitions>
  <inkml:trace contextRef="#ctx0" brushRef="#br0">10 2 9538,'3'-1'907,"0"1"0,1 0 0,-1-1-1,0 1 1,0 0 0,0 1 0,1-1 0,-1 0 0,3 2 0,123 55-767,-128-57-149,1 1 0,-1-1 0,0 1 0,1-1 0,-1 1 0,0 0 0,0 0 0,0 0 0,0-1-1,1 1 1,-1 0 0,-1 1 0,1-1 0,0 0 0,0 0 0,0 0 0,0 0 0,-1 1 0,1-1 0,-1 0 0,1 1 0,-1-1 0,1 0 0,-1 1 0,0-1 0,0 1 0,0-1 0,1 0 0,-1 1 0,-1-1 0,1 1 0,0-1 0,0 1 0,0-1 0,-1 0 0,1 1 0,-1-1 0,1 0 0,-1 1 0,0-1 0,1 0 0,-2 2 0,-4 6-106,0 0 1,-1 0-1,0 0 0,-13 11 0,6-5 4,-42 37-172,46-45 265,0 1 0,1 1 0,0 0 1,0 0-1,1 1 0,-11 16 0,19-26 18,0 1 1,0-1-1,0 1 0,0-1 0,0 1 0,0-1 0,0 1 0,0 0 0,0-1 0,0 1 1,0-1-1,0 1 0,0-1 0,0 1 0,0-1 0,1 1 0,-1-1 0,0 1 0,0-1 1,1 1-1,-1-1 0,0 1 0,0-1 0,1 1 0,-1-1 0,1 0 0,-1 1 0,0-1 1,1 0-1,-1 1 0,1-1 0,-1 0 0,1 1 0,-1-1 0,1 0 0,24 12 6,-17-9 8,11 5 59,1-1 0,0-1 0,0-1-1,0-1 1,36 3 0,-24-3-1008,0 1 1,47 14-1,29 21-4834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1.866"/>
    </inkml:context>
    <inkml:brush xml:id="br0">
      <inkml:brushProperty name="width" value="0.05" units="cm"/>
      <inkml:brushProperty name="height" value="0.05" units="cm"/>
    </inkml:brush>
  </inkml:definitions>
  <inkml:trace contextRef="#ctx0" brushRef="#br0">64 1 7154,'-34'94'7169,"25"-66"-6589,2 1 1,2 0-1,-3 33 1,7-55-553,1 0 1,0 0-1,0-1 1,1 1-1,0 0 0,0-1 1,1 1-1,-1 0 1,1-1-1,1 0 0,-1 1 1,6 8-1,-6-13-63,0 1 0,0 0 1,1-1-1,-1 0 0,1 0 0,-1 0 0,1 0 1,0 0-1,0 0 0,0 0 0,0-1 0,0 0 1,0 1-1,0-1 0,0 0 0,1-1 0,-1 1 0,0-1 1,1 1-1,-1-1 0,0 0 0,1 0 0,-1 0 1,0-1-1,1 1 0,4-2 0,7-3-23,0 0-1,-1 0 1,0-2-1,0 0 1,0 0 0,-1-2-1,0 1 1,0-2-1,-1 1 1,0-2-1,-1 0 1,0 0 0,-1-1-1,0 0 1,-1-1-1,0 0 1,-1 0-1,-1-1 1,0 0 0,9-26-1,-15 36 81,0 0 0,0-1 0,-1 1 0,1 0 0,-1 0 0,0 0 0,0-1 0,0 1 0,-1 0 0,0 0 0,1 0 0,-2 0 0,1-1 0,0 2 0,-1-1 0,1 0 0,-1 0 0,0 0 0,-3-3 0,1 3 13,1 1 1,-1-1-1,0 1 1,-1-1 0,1 1-1,0 0 1,-1 1-1,0-1 1,1 1-1,-1 0 1,0 0-1,0 1 1,-9-2 0,0 0-297,0 2 1,0 0 0,0 0 0,0 1-1,-1 1 1,1 0 0,0 2-1,0-1 1,0 1 0,0 1 0,-17 7-1,-51 27-3390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2.455"/>
    </inkml:context>
    <inkml:brush xml:id="br0">
      <inkml:brushProperty name="width" value="0.05" units="cm"/>
      <inkml:brushProperty name="height" value="0.05" units="cm"/>
    </inkml:brush>
  </inkml:definitions>
  <inkml:trace contextRef="#ctx0" brushRef="#br0">41 1 8370,'0'0'4305,"-4"0"-2721,1 3-600,3 0-400,-7 6-448,4 6 104,-4 0-232,1 0-8,2 0 0,-2-6-296,6 0-584,0 0-1144,0 0-945,13-9-4632</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2.789"/>
    </inkml:context>
    <inkml:brush xml:id="br0">
      <inkml:brushProperty name="width" value="0.05" units="cm"/>
      <inkml:brushProperty name="height" value="0.05" units="cm"/>
    </inkml:brush>
  </inkml:definitions>
  <inkml:trace contextRef="#ctx0" brushRef="#br0">1 1 6329,'3'6'1401,"-3"0"-473,3 12-328,1-3-600,2 3-456,8 24-1489</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3.369"/>
    </inkml:context>
    <inkml:brush xml:id="br0">
      <inkml:brushProperty name="width" value="0.05" units="cm"/>
      <inkml:brushProperty name="height" value="0.05" units="cm"/>
    </inkml:brush>
  </inkml:definitions>
  <inkml:trace contextRef="#ctx0" brushRef="#br0">1 66 9546,'0'0'3249,"4"0"543,11 0-2814,30-3-479,0-1-1,0-3 1,52-15-1,54-7-1101,-213 81-1153,54-46 1707,-11 9-364,0 0 0,1 1 0,0 1 1,2 0-1,-18 24 0,34-40 376,-1-1 0,1 1 1,0 0-1,-1 0 0,1 0 1,0-1-1,0 1 0,-1 0 0,1 0 1,0 0-1,0 0 0,0-1 1,0 1-1,0 0 0,0 0 1,0 0-1,0 0 0,1 0 0,-1-1 1,0 1-1,0 0 0,1 0 1,-1-1-1,1 1 0,-1 0 0,0 0 1,2 0-1,23 20-391,30 2 165,-30-15 262,0 0 0,42 21 0,-65-28 29,0 1 0,0 0-1,0-1 1,0 1 0,0 0 0,-1 0 0,1 0-1,0 0 1,-1 1 0,0-1 0,1 0-1,-1 1 1,0-1 0,0 1 0,0-1 0,-1 1-1,1-1 1,-1 1 0,1-1 0,-1 1-1,0 0 1,0-1 0,0 1 0,0 0 0,0-1-1,-1 1 1,1 0 0,-1-1 0,-2 5-1,1 2 48,-1-1-1,0 0 0,0 0 0,-1 0 0,0-1 0,-1 1 0,1-1 0,-7 7 0,-7 7-579,-1-1 0,-1-1 0,0-1 0,-2-1 0,0-1 0,0 0 0,-43 20 0,-27 2-3122</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3.700"/>
    </inkml:context>
    <inkml:brush xml:id="br0">
      <inkml:brushProperty name="width" value="0.05" units="cm"/>
      <inkml:brushProperty name="height" value="0.05" units="cm"/>
    </inkml:brush>
  </inkml:definitions>
  <inkml:trace contextRef="#ctx0" brushRef="#br0">161 1 6633,'0'15'2465,"-4"3"-537,-6 12-367,-3 15-385,-4-6-632,0 6 56,-6-6-496,3-3 56,3-6-160,7-6-176,-3-6-472,3-9-656,6 0-225,1-6-1039,10-18-1113</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4.036"/>
    </inkml:context>
    <inkml:brush xml:id="br0">
      <inkml:brushProperty name="width" value="0.05" units="cm"/>
      <inkml:brushProperty name="height" value="0.05" units="cm"/>
    </inkml:brush>
  </inkml:definitions>
  <inkml:trace contextRef="#ctx0" brushRef="#br0">1 0 2192,'0'6'4025,"6"3"-2240,4 12 63,7 3-480,0 9-295,3 3-33,7-2-464,6-1-8,4-3-368,3-6-200,0 0-248,0-6-1112,0-6-929,64 3-4936</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6.319"/>
    </inkml:context>
    <inkml:brush xml:id="br0">
      <inkml:brushProperty name="width" value="0.05" units="cm"/>
      <inkml:brushProperty name="height" value="0.05" units="cm"/>
    </inkml:brush>
  </inkml:definitions>
  <inkml:trace contextRef="#ctx0" brushRef="#br0">81 0 8314,'0'0'2784,"-7"3"-679,7 0-497,-3 0-400,-1 6-655,-2 9-25,-1 9-288,-3 9 88,0 13-88,0 2-232,3 6 96,0-6-32,1 0-144,2-9-96,4-6-344,0-3-1473,4-15-1976,9 3-4152</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6.838"/>
    </inkml:context>
    <inkml:brush xml:id="br0">
      <inkml:brushProperty name="width" value="0.05" units="cm"/>
      <inkml:brushProperty name="height" value="0.05" units="cm"/>
    </inkml:brush>
  </inkml:definitions>
  <inkml:trace contextRef="#ctx0" brushRef="#br0">60 46 4561,'-8'15'7792,"0"22"-6197,3-16-749,-3 8-241,-1-1-170,2 1 1,-6 39-1,12-62-410,1 1 1,-1-1-1,1 1 0,0-1 0,1 0 1,-1 1-1,1-1 0,1 1 0,-1-1 1,1 0-1,0 0 0,0 0 0,1 0 1,0 0-1,0 0 0,6 8 0,-6-12-23,0 0 0,-1 1 0,1-2-1,0 1 1,0 0 0,0 0 0,0-1-1,1 0 1,-1 1 0,0-1 0,1-1 0,-1 1-1,0 0 1,1-1 0,-1 0 0,1 1-1,-1-1 1,1-1 0,-1 1 0,1 0-1,-1-1 1,1 0 0,-1 0 0,0 0 0,0 0-1,6-3 1,6-3-79,-1 0 0,0 0 0,0-1 0,17-14 0,-18 12-76,-1-1 0,0 0 0,-1-1 0,0 0 0,-1-1 0,0 0 0,9-16 0,-15 22 165,0 0 0,0-1 0,-1 1 0,0-1 0,0 0 0,-1 0 0,0 0 0,-1-1 0,1 1 0,-2 0 0,1-1 0,-1 1 0,0 0 0,-1-1 0,-2-13 0,1 17 25,0 1 0,0-1 0,0 1 0,0 0 0,-1-1 0,1 1 0,-1 0 0,0 0 0,-1 1 0,1-1 0,-1 1 0,1-1 0,-1 1 0,0 0 0,0 1 0,0-1 0,-1 1 0,1-1 0,-1 1 0,1 1 0,-9-3 0,-6-1-778,0 0-1,0 2 1,0 1 0,-32-1-1,-30 2-2912</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5.066"/>
    </inkml:context>
    <inkml:brush xml:id="br0">
      <inkml:brushProperty name="width" value="0.05" units="cm"/>
      <inkml:brushProperty name="height" value="0.05" units="cm"/>
    </inkml:brush>
  </inkml:definitions>
  <inkml:trace contextRef="#ctx0" brushRef="#br0">0 326 2953,'29'-24'8900,"1"2"-6937,42-35-3236,107-148-840,-163 188 2106,-16 17 11,0 0-1,0 0 0,0 0 1,0 0-1,0 0 0,0 0 1,1 0-1,-1 0 0,0 0 0,0 0 1,0 0-1,0 0 0,0 0 1,0 0-1,0 0 0,1 0 1,-1 0-1,0 0 0,0 0 1,0 0-1,0 0 0,0 0 1,0 0-1,0 0 0,0 0 0,1 0 1,-1 0-1,0 0 0,0 0 1,0 0-1,0 0 0,0 0 1,0 1-1,0-1 0,0 0 1,0 0-1,0 0 0,0 0 1,0 0-1,0 0 0,1 0 0,-1 0 1,0 1-1,0-1 0,0 0 1,0 0-1,0 0 0,0 0 1,0 0-1,0 0 0,0 0 1,0 1-1,0-1 0,0 0 1,0 0-1,0 0 0,-1 0 0,1 0 1,0 0-1,0 0 0,0 0 1,0 1-1,0-1 0,0 0 1,0 0-1,0 0 0,0 0 1,0 0-1,-14 38 1007,8-24-521,-6 19-127,0 0 0,2 1 1,2 0-1,1 1 1,2 0-1,1 0 0,1 49 1,3-82-352,0 1 0,0-1-1,0 1 1,1-1 0,-1 0 0,0 1 0,1-1 0,0 0 0,0 1-1,-1-1 1,1 0 0,1 0 0,-1 0 0,0 1 0,0-1-1,1-1 1,-1 1 0,1 0 0,0 0 0,0 0 0,3 2 0,-2-3-17,-1 0 0,1-1 0,-1 1 0,1 0 0,0-1 0,-1 0 1,1 0-1,0 0 0,-1 0 0,1 0 0,0 0 0,-1-1 0,1 1 1,-1-1-1,1 0 0,4-1 0,3-3-121,0 0-1,0-1 1,0 0 0,-1 0-1,0-1 1,0 0 0,0 0-1,9-12 1,5-11-337,-2-1-1,-1 0 1,-1-2 0,-1-1 0,-2 0-1,-2-1 1,17-62 0,-28 71 465,-3 26 11,0 0 0,0 0-1,0 0 1,0-1 0,0 1-1,0 0 1,0 0 0,0 0-1,0 0 1,0-1-1,0 1 1,0 0 0,0 0-1,0 0 1,0 0 0,0-1-1,0 1 1,-1 0 0,1 0-1,0 0 1,0 0-1,0 0 1,0 0 0,0 0-1,-1-1 1,1 1 0,0 0-1,0 0 1,0 0-1,0 0 1,0 0 0,-1 0-1,1 0 1,0 0 0,0 0-1,0 0 1,-1 0 0,1 0-1,0 0 1,0 0-1,0 0 1,0 0 0,-1 0-1,1 0 1,0 0 0,0 0-1,0 0 1,0 0 0,0 0-1,-1 0 1,1 1-1,0-1 1,0 0 0,-3 2 112,1 1 1,0-1 0,0 1 0,0-1-1,0 1 1,0 0 0,0 0-1,1 0 1,-1 0 0,0 4 0,-21 60 1266,3 2 0,-20 139 1,38-196-1668,1-1 1,0 1-1,1 0 0,2 11 1,-2-20 165,0 0 0,1-1-1,-1 1 1,1 0 0,-1-1 0,1 1 0,0 0 0,0-1-1,0 0 1,1 1 0,-1-1 0,1 1 0,-1-1 0,1 0-1,0 0 1,-1 0 0,1 0 0,0 0 0,1-1 0,-1 1-1,0 0 1,0-1 0,1 0 0,-1 1 0,3 0 0,40 7-3367</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5.717"/>
    </inkml:context>
    <inkml:brush xml:id="br0">
      <inkml:brushProperty name="width" value="0.05" units="cm"/>
      <inkml:brushProperty name="height" value="0.05" units="cm"/>
    </inkml:brush>
  </inkml:definitions>
  <inkml:trace contextRef="#ctx0" brushRef="#br0">84 0 3737,'-4'4'9108,"-1"6"-5751,6-6-3235,1 1-1,0 0 0,0-1 1,0 1-1,1-1 1,-1 0-1,1 0 1,0 0-1,0 0 1,1 0-1,-1-1 0,1 0 1,0 1-1,-1-1 1,1-1-1,1 1 1,-1 0-1,0-1 1,1 0-1,-1 0 0,8 2 1,13 3-109,-1 0 0,1-2 0,27 2 0,-11 0 140,125 19-277,-263 14-420,-39 26-2355,21-6-2770,-23 5-1341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2.519"/>
    </inkml:context>
    <inkml:brush xml:id="br0">
      <inkml:brushProperty name="width" value="0.05" units="cm"/>
      <inkml:brushProperty name="height" value="0.05" units="cm"/>
      <inkml:brushProperty name="color" value="#0000FF"/>
    </inkml:brush>
  </inkml:definitions>
  <inkml:trace contextRef="#ctx0" brushRef="#br0">32 0 7170,'0'0'8648,"0"4"-3932,-3 26-2740,-26 566-3063,31-509-770,-1-48-888,0-2-4599,-1-52 1868</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7.538"/>
    </inkml:context>
    <inkml:brush xml:id="br0">
      <inkml:brushProperty name="width" value="0.05" units="cm"/>
      <inkml:brushProperty name="height" value="0.05" units="cm"/>
    </inkml:brush>
  </inkml:definitions>
  <inkml:trace contextRef="#ctx0" brushRef="#br0">31 0 8610,'-4'0'3585,"4"0"-1977,-3 0 16,0 3-824,-1 3-111,1 6-393,0 6-104,-1 0-104,1 9 8,0-5-192,6-4-208,-3-6-416,3-3-1329,1 0-1640,6 3-3504</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7.866"/>
    </inkml:context>
    <inkml:brush xml:id="br0">
      <inkml:brushProperty name="width" value="0.05" units="cm"/>
      <inkml:brushProperty name="height" value="0.05" units="cm"/>
    </inkml:brush>
  </inkml:definitions>
  <inkml:trace contextRef="#ctx0" brushRef="#br0">17 0 5841,'-3'3'2145,"3"9"-369,-4 3 112,1 6-543,0 3-281,-1 3-544,4-5-328,0-4-96,0-3-96,4-3-592,-1-3-1592,17-9-3810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8.587"/>
    </inkml:context>
    <inkml:brush xml:id="br0">
      <inkml:brushProperty name="width" value="0.05" units="cm"/>
      <inkml:brushProperty name="height" value="0.05" units="cm"/>
    </inkml:brush>
  </inkml:definitions>
  <inkml:trace contextRef="#ctx0" brushRef="#br0">27 0 3033,'0'6'6161,"-3"-6"-3817,3 3-415,0 3-113,-4 6-615,4 12-233,-3-3-496,-4 4-272,4-1-80,-4-6-120,7 0 0,0-9-16,0 0-152,0 0-792,4-6-561,-1 0-2279,7-15-1882</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8:38.915"/>
    </inkml:context>
    <inkml:brush xml:id="br0">
      <inkml:brushProperty name="width" value="0.05" units="cm"/>
      <inkml:brushProperty name="height" value="0.05" units="cm"/>
    </inkml:brush>
  </inkml:definitions>
  <inkml:trace contextRef="#ctx0" brushRef="#br0">24 0 7282,'0'0'2696,"0"3"-1040,0 3 377,0 3-369,-3 6-127,3 0-777,-7 7-184,4-1-360,0-3-168,-1 0-48,1-6-376,3 0-560,0 0-1913,10 3-3168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48.967"/>
    </inkml:context>
    <inkml:brush xml:id="br0">
      <inkml:brushProperty name="width" value="0.05" units="cm"/>
      <inkml:brushProperty name="height" value="0.05" units="cm"/>
    </inkml:brush>
  </inkml:definitions>
  <inkml:trace contextRef="#ctx0" brushRef="#br0">20 238 7866,'-8'-10'7774,"0"-6"-3431,5 9-1166,83 2-3482,0-4 0,118-28 1,-137 24 97,432-126-1913,-486 138 1210,-8 3-484,-18 11-919,-56 26-2107</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49.302"/>
    </inkml:context>
    <inkml:brush xml:id="br0">
      <inkml:brushProperty name="width" value="0.05" units="cm"/>
      <inkml:brushProperty name="height" value="0.05" units="cm"/>
    </inkml:brush>
  </inkml:definitions>
  <inkml:trace contextRef="#ctx0" brushRef="#br0">1 1 5697,'1'0'566,"1"0"-1,-1 0 1,1 0-1,-1 0 1,0 1-1,1-1 1,-1 1-1,1-1 1,-1 1-1,0 0 1,1-1 0,-1 1-1,0 0 1,0 0-1,1 1 1,15 21 3056,5 39-4089,-13-30 1167,-2-16-758,-6-12-541,0 0 1,1 0-1,-1 0 0,1 0 1,0 0-1,0 0 0,1 0 0,-1-1 1,5 5-1,-3-7-2084,-1-11 209,3-28-1300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49.640"/>
    </inkml:context>
    <inkml:brush xml:id="br0">
      <inkml:brushProperty name="width" value="0.05" units="cm"/>
      <inkml:brushProperty name="height" value="0.05" units="cm"/>
    </inkml:brush>
  </inkml:definitions>
  <inkml:trace contextRef="#ctx0" brushRef="#br0">1 53 2665,'0'-11'1903,"0"9"-1198,0-1-1,0 0 0,0 0 0,0 1 1,0-1-1,1 0 0,-1 0 0,1 1 0,-1-1 1,3-3-1,-2 5-601,0 0 0,0 0 0,0 1 0,0-1 0,0 0 0,1 1 0,-1-1-1,0 0 1,0 1 0,1 0 0,-1-1 0,0 1 0,1 0 0,-1-1 0,1 1 0,-1 0 0,0 0 0,1 0 0,-1 1 0,0-1 0,1 0 0,-1 0 0,1 1 0,0 0 0,11 1 35,0 1 0,-1 1 1,1 0-1,-1 1 1,21 11-1,-26-12-106,1 0 1,-1 1-1,0 0 0,-1 0 0,1 1 0,-1-1 0,0 1 0,-1 1 1,1-1-1,4 9 0,-9-12-49,0 0 0,0 0-1,-1 1 1,1-1 0,-1 0 0,0 0 0,0 1 0,0-1 0,0 0 0,-1 0-1,1 1 1,-1-1 0,0 0 0,0 0 0,0 0 0,0 0 0,-1 0 0,1 0-1,-1 0 1,0 0 0,0-1 0,0 1 0,0-1 0,0 1 0,0-1 0,-4 3 0,-8 9-1162,-1 0 1,-29 20 0,17-18-1215,-13-1-1041</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49.985"/>
    </inkml:context>
    <inkml:brush xml:id="br0">
      <inkml:brushProperty name="width" value="0.05" units="cm"/>
      <inkml:brushProperty name="height" value="0.05" units="cm"/>
    </inkml:brush>
  </inkml:definitions>
  <inkml:trace contextRef="#ctx0" brushRef="#br0">34 0 2601,'4'2'6259,"-2"4"-3678,-1 16-2230,-1-19 354,7 245 3977,21 125-4492,-28-372-210,1 11-235,0 1 0,0-1 0,-3 18 1,2-27-67,-1 1 0,0 0 0,0-1 0,0 1 0,0 0 0,0-1 0,-1 1 0,0-1 0,1 0 1,-1 0-1,0 1 0,-1-1 0,1 0 0,-1-1 0,1 1 0,-5 3 0,-37 22-4552</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50.355"/>
    </inkml:context>
    <inkml:brush xml:id="br0">
      <inkml:brushProperty name="width" value="0.05" units="cm"/>
      <inkml:brushProperty name="height" value="0.05" units="cm"/>
    </inkml:brush>
  </inkml:definitions>
  <inkml:trace contextRef="#ctx0" brushRef="#br0">0 103 2336,'5'-5'11062,"5"1"-7082,29 2-3450,-1-1-1,76-16 0,-77 9-1734,47-17 0,-59 14-1388,1-7-1592</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50.684"/>
    </inkml:context>
    <inkml:brush xml:id="br0">
      <inkml:brushProperty name="width" value="0.05" units="cm"/>
      <inkml:brushProperty name="height" value="0.05" units="cm"/>
    </inkml:brush>
  </inkml:definitions>
  <inkml:trace contextRef="#ctx0" brushRef="#br0">64 1 1208,'-3'3'10556,"2"5"-5983,3 29-5230,0-24 1874,-1 128-1023,-6 0 0,-31 194-1,26-245-5444,6-79 2226,-5-11-1416</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3.014"/>
    </inkml:context>
    <inkml:brush xml:id="br0">
      <inkml:brushProperty name="width" value="0.05" units="cm"/>
      <inkml:brushProperty name="height" value="0.05" units="cm"/>
      <inkml:brushProperty name="color" value="#0000FF"/>
    </inkml:brush>
  </inkml:definitions>
  <inkml:trace contextRef="#ctx0" brushRef="#br0">0 3 5841,'2'-1'9716,"5"0"-7126,17 4-2680,36 16 313,0-3 0,69 10 0,-10-3-196,-114-22-39,-1 0 0,1 0 0,-1 1-1,1-1 1,-1 1 0,0 0 0,0 0-1,0 1 1,0-1 0,0 1 0,4 4-1,-7-6 2,0 1 0,0-1 0,0 0 0,0 1 0,0-1 0,-1 1 0,1 0 0,-1-1-1,1 1 1,-1 0 0,1-1 0,-1 1 0,0 0 0,0-1 0,0 1 0,0 0 0,0 0 0,0-1 0,-1 1 0,1 0-1,-1-1 1,1 1 0,-1 0 0,1-1 0,-1 1 0,0-1 0,0 1 0,0-1 0,0 1 0,0-1 0,0 0-1,0 0 1,-1 2 0,-9 9 16,0-1-1,0 0 1,-1 0-1,0-1 1,-1-1-1,0 0 0,-27 14 1,9-9-336,-1 0 0,-52 14 0,77-25 47,1-1 1,0-1 0,-1 1 0,1-1 0,-1 0-1,1-1 1,-1 1 0,1-1 0,-1 0 0,1-1-1,-1 0 1,1 0 0,-12-3 0,-5-18-3166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51.029"/>
    </inkml:context>
    <inkml:brush xml:id="br0">
      <inkml:brushProperty name="width" value="0.05" units="cm"/>
      <inkml:brushProperty name="height" value="0.05" units="cm"/>
    </inkml:brush>
  </inkml:definitions>
  <inkml:trace contextRef="#ctx0" brushRef="#br0">0 115 7970,'0'-3'3865,"0"3"-1729,0 0-384,0 0-575,4-6-617,-4 6-112,0 0-400,10 0-72,10-6 24,7-3-72,16-3-840,7-6-1145,104-42-2560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51.368"/>
    </inkml:context>
    <inkml:brush xml:id="br0">
      <inkml:brushProperty name="width" value="0.05" units="cm"/>
      <inkml:brushProperty name="height" value="0.05" units="cm"/>
    </inkml:brush>
  </inkml:definitions>
  <inkml:trace contextRef="#ctx0" brushRef="#br0">4 30 8330,'0'0'3689,"-3"0"-1689,3 0-256,0 0-399,0 0-649,3 0-240,-3 3-256,3-3-112,7 0 16,4 3-104,9-3 72,7 6 8,4-12-160,6 0-728,0-3-1121,50-12-2680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51.744"/>
    </inkml:context>
    <inkml:brush xml:id="br0">
      <inkml:brushProperty name="width" value="0.05" units="cm"/>
      <inkml:brushProperty name="height" value="0.05" units="cm"/>
    </inkml:brush>
  </inkml:definitions>
  <inkml:trace contextRef="#ctx0" brushRef="#br0">0 43 8234,'14'-6'7792,"21"0"-7652,-32 6 328,67-13 43,-54 8-501,1 1 1,-1 1 0,1 1 0,-1 0 0,1 1 0,0 1 0,0 1-1,31 4 1,-48-5-25,1 0-1,0 1 0,-1-1 0,1 0 0,0 0 0,-1 1 1,1-1-1,0 0 0,-1 1 0,1-1 0,-1 0 0,1 1 0,-1-1 1,1 1-1,-1-1 0,1 1 0,-1-1 0,1 1 0,-1 0 1,0-1-1,1 1 0,-1-1 0,0 1 0,0 0 0,1-1 1,-1 1-1,0 0 0,0-1 0,0 1 0,0 0 0,0-1 1,0 1-1,0 1 0,-12 25-317,-31 20 141,42-46 197,-20 17-29,-1 0 0,-29 16 0,26-18 87,-34 29 1,95-56 387,72-30 85,-48 20-1477,-51 14-1068,0-11-1704</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52.068"/>
    </inkml:context>
    <inkml:brush xml:id="br0">
      <inkml:brushProperty name="width" value="0.05" units="cm"/>
      <inkml:brushProperty name="height" value="0.05" units="cm"/>
    </inkml:brush>
  </inkml:definitions>
  <inkml:trace contextRef="#ctx0" brushRef="#br0">31 1 9018,'0'0'3379,"0"11"-2232,-15 219 3873,1-63-4459,13-156-538,1 0 0,0 0 0,1 1 0,3 16 0,-4-26-25,1 0 1,0 1-1,-1-1 0,1 0 1,0 1-1,0-1 0,0 0 0,0 0 1,0 0-1,1 0 0,-1 0 1,1 0-1,-1 0 0,1 0 0,0-1 1,0 1-1,0-1 0,-1 1 1,1-1-1,1 0 0,-1 0 0,0 1 1,0-2-1,0 1 0,1 0 1,-1 0-1,3 0 0,11 0-495,0 0 1,0-1-1,0-1 0,1-1 0,-1 0 1,0-1-1,17-5 0,-22 5 18,109-21-3538</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53.089"/>
    </inkml:context>
    <inkml:brush xml:id="br0">
      <inkml:brushProperty name="width" value="0.05" units="cm"/>
      <inkml:brushProperty name="height" value="0.05" units="cm"/>
    </inkml:brush>
  </inkml:definitions>
  <inkml:trace contextRef="#ctx0" brushRef="#br0">147 1 9394,'-7'11'6750,"-12"28"-4457,-12 22-2467,-55 87 140,86-148 32,0 0 0,-1 1 0,1 0-1,0-1 1,-1 1 0,1-1 0,0 1 0,0-1-1,-1 1 1,1-1 0,0 1 0,0 0 0,0-1-1,0 1 1,0 0 0,0-1 0,0 1 0,0-1-1,0 1 1,0 0 0,0-1 0,0 1 0,0-1-1,1 1 1,-1 0 0,0-1 0,0 1-1,1-1 1,-1 1 0,0-1 0,1 1 0,0 0-1,22 5-119,35-12-74,-54 5 191,19-3 8,9-2 16,59-2 0,-91 7-24,1 1-1,-1 0 0,0 0 1,0 0-1,1 0 0,-1 1 1,0-1-1,1 0 0,-1 0 1,0 0-1,0 0 0,1 0 1,-1 0-1,0 0 0,0 0 1,1 1-1,-1-1 0,0 0 0,0 0 1,1 0-1,-1 0 0,0 1 1,0-1-1,0 0 0,0 0 1,1 0-1,-1 1 0,0-1 1,0 0-1,0 0 0,0 1 1,0-1-1,0 0 0,0 1 0,0-1 1,0 0-1,0 0 0,0 1 1,1-1-1,-2 0 0,1 0 1,0 1-1,-6 17-251,-16 14 20,-116 106-676,138-138 911,-1 1-1,0 0 0,0 0 0,1 0 0,-1 0 0,0 0 0,1 0 0,-1 0 1,1 0-1,-1 0 0,1 0 0,0 0 0,-1 0 0,1 0 0,0 0 0,0 0 1,0 0-1,0 0 0,0 1 0,0-1 0,0 0 0,0 0 0,0 0 0,1 0 1,-1 0-1,0 0 0,1 0 0,-1 0 0,1 0 0,-1 0 0,1 0 0,-1 0 0,1 0 1,0 0-1,-1 0 0,1 0 0,0 0 0,0-1 0,1 2 0,32 23-298,-11-14-262,-20-10 477,1 1 0,0-1 0,-1 1 0,1 0 1,-1 0-1,1 0 0,-1 1 0,0-1 0,3 4 0,-5-4 70,0-1 1,-1 1-1,1-1 1,0 1-1,-1 0 1,1 0-1,-1-1 0,0 1 1,0 0-1,0 0 1,0-1-1,0 1 1,0 0-1,0 0 0,0-1 1,-1 1-1,1 0 1,0 0-1,-1-1 1,0 1-1,1 0 1,-1-1-1,0 1 0,0-1 1,-2 3-1,-7 12 41,-1-1 1,0-1-1,-1 0 0,-1 0 0,-20 16 0,15-13 159,1 0-1,-20 25 1,37-42-182,0 0 1,0 1 0,-1-1-1,1 0 1,0 0 0,0 0-1,0 0 1,0 0 0,0 0-1,0 0 1,0 0-1,0 1 1,0-1 0,0 0-1,0 0 1,0 0 0,0 0-1,0 0 1,0 0 0,0 0-1,0 0 1,0 1-1,0-1 1,0 0 0,0 0-1,0 0 1,0 0 0,0 0-1,0 0 1,0 0 0,0 1-1,0-1 1,0 0-1,0 0 1,0 0 0,1 0-1,-1 0 1,0 0 0,0 0-1,0 0 1,0 0 0,0 0-1,0 0 1,0 0-1,0 1 1,0-1 0,0 0-1,1 0 1,-1 0 0,0 0-1,0 0 1,0 0 0,0 0-1,0 0 1,0 0 0,0 0-1,1 0 1,-1 0-1,0 0 1,0 0 0,0 0-1,0 0 1,14-1 52,13-7 33,-26 8-86,27-13-683,0 0 1,-2-2 0,28-20 0,69-53-3118</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53.473"/>
    </inkml:context>
    <inkml:brush xml:id="br0">
      <inkml:brushProperty name="width" value="0.05" units="cm"/>
      <inkml:brushProperty name="height" value="0.05" units="cm"/>
    </inkml:brush>
  </inkml:definitions>
  <inkml:trace contextRef="#ctx0" brushRef="#br0">1 40 6665,'61'-18'7645,"40"9"-6272,-43 5-710,-33 2-572,-15-1-76,1 2 1,-1 0-1,1 0 1,0 1-1,-1 0 1,1 0-1,0 2 1,-1-1-1,0 1 1,17 5 0,-26-6-15,0 0 1,0-1 0,0 1-1,0-1 1,0 1 0,0 0-1,-1 0 1,1-1 0,0 1-1,0 0 1,-1 0 0,1 0-1,0 0 1,-1 0 0,1 0-1,-1 0 1,0 0 0,1 0-1,-1 0 1,0 0 0,1 0 0,-1 0-1,0 0 1,0 1 0,0-1-1,0 2 1,-1 1 14,1 0 0,-1 0 0,-1 0 0,1 0 0,0-1 0,-1 1 0,-3 7-1,-3 1-313,0-1 0,0 0 0,-17 18-1,20-25-227,0 0 0,0 0 0,0 0 0,-1 0 0,1-1 0,-9 4 0,-30 12-3361</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54.002"/>
    </inkml:context>
    <inkml:brush xml:id="br0">
      <inkml:brushProperty name="width" value="0.05" units="cm"/>
      <inkml:brushProperty name="height" value="0.05" units="cm"/>
    </inkml:brush>
  </inkml:definitions>
  <inkml:trace contextRef="#ctx0" brushRef="#br0">150 1 6065,'-5'29'4963,"-12"18"-3799,6-18-852,3-8-702,0 0 0,-2-1 0,-23 38 0,-21 12-5276,54-70 5806,0 0 0,-1 1 1,1-1-1,0 0 0,0 0 0,0 0 0,-1 0 0,1 1 0,0-1 0,0 0 0,0 0 0,-1 0 0,1 1 0,0-1 0,0 0 0,0 0 0,0 1 0,0-1 0,-1 0 0,1 0 0,0 1 0,0-1 0,0 0 0,0 1 0,0-1 0,0 0 0,0 0 0,0 1 0,0-1 0,0 0 0,0 1 0,0-1 0,0 0 0,0 0 0,1 1 0,-1-1 0,0 0 0,0 0 0,0 1 0,0-1 0,0 0 0,1 0 0,-1 1 0,0-1 0,0 0 0,19 2 2469,37-13-2270,-39 8 439,39-9-286,-27 5-365,1 1 0,37-2 0,-59 8-123,-1-1 1,1 1 0,-1 1-1,0 0 1,1 0 0,-1 0-1,0 1 1,0 0 0,0 0-1,0 1 1,0 0 0,0 0-1,-1 1 1,9 5 0,-14-8-9,1 0 0,-1-1 1,1 1-1,-1 0 1,0 0-1,0 0 1,1 0-1,-1 1 1,0-1-1,0 0 1,0 0-1,0 1 1,0-1-1,0 0 1,0 1-1,-1-1 1,1 1-1,-1-1 1,1 1-1,-1 0 1,1-1-1,-1 1 1,0-1-1,0 1 1,1 0-1,-1-1 1,-1 1-1,1 0 1,0-1-1,0 1 1,0-1-1,-1 1 1,1 0-1,-1-1 1,0 1-1,1-1 1,-1 1-1,0-1 1,0 0-1,0 1 1,0-1-1,0 0 1,0 1-1,0-1 1,0 0-1,0 0 1,-1 0-1,-1 1 1,-3 2-531,0 0 1,-1 0-1,0-1 0,1 0 1,-1 0-1,-1-1 1,1 0-1,0 0 0,0 0 1,-14 0-1,-45-1-5579</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54.337"/>
    </inkml:context>
    <inkml:brush xml:id="br0">
      <inkml:brushProperty name="width" value="0.05" units="cm"/>
      <inkml:brushProperty name="height" value="0.05" units="cm"/>
    </inkml:brush>
  </inkml:definitions>
  <inkml:trace contextRef="#ctx0" brushRef="#br0">130 1 5697,'-1'3'5317,"-6"16"-2612,-2-3-2187,-1-1 0,0 0 0,-18 19 0,17-21-662,0 0 1,1 1-1,0 0 0,-10 22 1,18-24-230,14-13-40,6-1 276,-4 1 97,-1-1 0,1 0 0,-1-1 0,1 0 0,-1-1 0,0 0 1,0-1-1,-1-1 0,17-9 0,-19 3-1955,-3-12-2087</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49:54.707"/>
    </inkml:context>
    <inkml:brush xml:id="br0">
      <inkml:brushProperty name="width" value="0.05" units="cm"/>
      <inkml:brushProperty name="height" value="0.05" units="cm"/>
    </inkml:brush>
  </inkml:definitions>
  <inkml:trace contextRef="#ctx0" brushRef="#br0">110 1 1784,'0'0'6648,"-2"3"-1843,-7 19-2785,-8 15-650,-6 9-563,-17 57 0,35-90-821,1 0 0,1 1 1,1-1-1,0 0 0,0 1 1,1-1-1,1 1 0,0-1 1,4 21-1,-4-31-40,1 0-1,0-1 1,0 1 0,1-1 0,-1 1-1,0-1 1,1 0 0,-1 1 0,1-1-1,0 0 1,0 0 0,0 0 0,0 0-1,0 0 1,0-1 0,0 1 0,1-1-1,-1 1 1,0-1 0,1 0 0,0 0-1,-1 0 1,1 0 0,-1 0-1,1-1 1,0 1 0,0-1 0,2 0-1,12 2-192,1-2-1,-1 0 1,27-4-1,-15 2 89,145 0-136,-97 3-261,113-13 1,-183 11 360,-3 1-58,0 0-1,0-1 0,0 1 1,0-1-1,-1 0 1,1 0-1,0-1 1,-1 1-1,1-1 1,-1 0-1,1 0 0,-1 0 1,0 0-1,6-5 1,15-24-3635</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29.716"/>
    </inkml:context>
    <inkml:brush xml:id="br0">
      <inkml:brushProperty name="width" value="0.05" units="cm"/>
      <inkml:brushProperty name="height" value="0.05" units="cm"/>
    </inkml:brush>
  </inkml:definitions>
  <inkml:trace contextRef="#ctx0" brushRef="#br0">4652 24 2000,'-3'-5'9530,"-4"1"-4279,-5 1-2714,-11-1-2922,0 0 536,18 3-181,1 0 0,-1 0 0,0 1 0,0-1 0,0 1 0,0 1-1,0-1 1,0 0 0,1 1 0,-1 0 0,0 0 0,-8 4 0,-57 31-462,31-15 392,13-5-76,0 1-1,0 1 1,2 2-1,-28 27 1,26-24 189,-71 76-129,61-60 62,-28 30-115,43-51 138,2 0 1,0 1 0,1 1-1,1 0 1,-22 35-1,-32 66 0,30-52 27,-56 122 1,-71 185-67,131-300-232,-72 109 0,63-110 214,26-46-112,-34 40 0,21-29 96,16-21 48,-1-1 1,0-1-1,-24 17 1,-10 8-30,-9 9-376,-73 44 0,19-13 50,48-51-220,43-14 538,0-2 0,-1 0-1,0-2 1,-1-1 0,-48 15 0,2-6-188,-79 18-481,115-29 756,0 1 0,1 2 0,0 2 0,-42 24 0,43-22 4,-154 60-3,8-3-1,159-63 8,-9 5 17,0-2 0,0 0-1,-1-2 1,-1-2 0,-51 11 0,47-15 36,1 1 1,0 2-1,1 2 0,-45 19 0,62-25 36,0 0-1,-1-1 1,1-1-1,-24 1 1,19-2-61,0 2 1,-27 6-1,-89 23 141,84-22-50,-65 22-1,68-15 34,-2-2 0,1-3 0,-2-2 0,1-2-1,-104 3 1,119-11 74,1 1-1,-1 2 0,1 1 0,-54 16 1,116-39-2566,16-21-27</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3.433"/>
    </inkml:context>
    <inkml:brush xml:id="br0">
      <inkml:brushProperty name="width" value="0.05" units="cm"/>
      <inkml:brushProperty name="height" value="0.05" units="cm"/>
      <inkml:brushProperty name="color" value="#0000FF"/>
    </inkml:brush>
  </inkml:definitions>
  <inkml:trace contextRef="#ctx0" brushRef="#br0">0 1 5449,'0'2'8679,"6"4"-4393,3 1-4175,0 0 1,0 0 0,20 9-1,-10-11-125,-1 0 0,2-2 0,-1 0 0,0-1 0,29 0 0,5-9-7498,-82 14 2569</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16.886"/>
    </inkml:context>
    <inkml:brush xml:id="br0">
      <inkml:brushProperty name="width" value="0.05" units="cm"/>
      <inkml:brushProperty name="height" value="0.05" units="cm"/>
    </inkml:brush>
  </inkml:definitions>
  <inkml:trace contextRef="#ctx0" brushRef="#br0">0 106 10322,'9'0'9595,"13"0"-6046,75-1-4458,-29-3 806,109 9 1,-113-1 63,-1-2-1,80-9 1,-33-2-120,121 6 0,-139 4 120,300-4-137,-245 11 162,-87-3 5,86-4 0,-46-5-202,174 14 0,97 39-600,-312-42 819,1-2 0,96-5 0,119-25 55,21-1-24,-27 10 22,188-1 74,-278 27-183,181 1 13,-46-7 49,-187 1-23,202-17 0,178-4 88,-359 17-122,-30-1 90,72 2-41,241-30 0,-293 15 0,177 6 1,54-2-19,359-11 177,-535 30-183,-20-1 67,181-13-1,-258 1 6,107 10 1,56 0-29,-172-9-212,159 17 0,-142-8 241,-1-4 0,157-15 0,-149 4 29,217 11-1,-228 2-1102,1-4 1,-1-5-1,126-21 1,-180 17-3715,3-8-4037</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17.967"/>
    </inkml:context>
    <inkml:brush xml:id="br0">
      <inkml:brushProperty name="width" value="0.05" units="cm"/>
      <inkml:brushProperty name="height" value="0.05" units="cm"/>
    </inkml:brush>
  </inkml:definitions>
  <inkml:trace contextRef="#ctx0" brushRef="#br0">4 0 2048,'-4'2'10594,"7"4"-5008,13 12-2993,12 6-5052,-13-13 3859,29 13-1320,1-1 0,1-3 0,0-2 0,84 22 0,9-7-90,-148-34 3,0 0 0,1 0 0,-1 1 0,0 0 0,0 0 0,1 1-1,-12 2 1,-75 18-1120,69-15 471,-4 0-89,5 0-1197,0 0 0,0 2 0,-43 19 0,-21 16-3120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18.649"/>
    </inkml:context>
    <inkml:brush xml:id="br0">
      <inkml:brushProperty name="width" value="0.05" units="cm"/>
      <inkml:brushProperty name="height" value="0.05" units="cm"/>
    </inkml:brush>
  </inkml:definitions>
  <inkml:trace contextRef="#ctx0" brushRef="#br0">0 1 4497,'2'10'7985,"4"4"-3989,32 49-2469,-10-27-1429,2-2 0,1-1 0,2-1-1,1-2 1,48 32 0,-77-59-303,0 1 0,1-1-1,-1-1 1,1 1 0,-1-1 0,1 0 0,6 2 0,9-5-3859,-16-9 183,-7-22-2372</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18.981"/>
    </inkml:context>
    <inkml:brush xml:id="br0">
      <inkml:brushProperty name="width" value="0.05" units="cm"/>
      <inkml:brushProperty name="height" value="0.05" units="cm"/>
    </inkml:brush>
  </inkml:definitions>
  <inkml:trace contextRef="#ctx0" brushRef="#br0">558 7 9818,'-7'0'4761,"1"-3"-3169,-14 0-199,-10 6-945,-10 3-272,-14 15-80,-9 0-192,-1 9 16,4 3-392,10 0-945,0 0-2375,-64 36-6042</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20.799"/>
    </inkml:context>
    <inkml:brush xml:id="br0">
      <inkml:brushProperty name="width" value="0.05" units="cm"/>
      <inkml:brushProperty name="height" value="0.05" units="cm"/>
    </inkml:brush>
  </inkml:definitions>
  <inkml:trace contextRef="#ctx0" brushRef="#br0">2 1 5137,'0'0'4945,"0"0"1338,1 0-3507,0 0-2274,17 224-760,-22 20 222,1 106-298,0-28 46,-1-157-98,20 208 0,-7-242 324,-11 199 0,-3-105 73,-2 18 30,9 199 51,-1-421-80,-2-1 1,-3 33 0,-1 1-14,-2 271 254,6-239-90,-2-45-138,3 0-1,1 0 0,13 81 0,-3-47-1129,-13-45-5322,-1-21 3036</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21.647"/>
    </inkml:context>
    <inkml:brush xml:id="br0">
      <inkml:brushProperty name="width" value="0.05" units="cm"/>
      <inkml:brushProperty name="height" value="0.05" units="cm"/>
    </inkml:brush>
  </inkml:definitions>
  <inkml:trace contextRef="#ctx0" brushRef="#br0">191 10 4833,'-30'-5'5879,"26"4"-2004,4 0-3844,0 1 1,0 0-1,0 0 1,1 0-1,-1 0 0,0 0 1,0-1-1,0 1 0,0 0 1,0 0-1,0 0 1,0 0-1,0 0 0,0 0 1,0 0-1,0-1 0,0 1 1,1 0-1,-1 0 0,0 0 1,0 0-1,0 0 1,0 0-1,0 0 0,0 0 1,1 0-1,-1 0 0,0 0 1,0 0-1,0 0 1,0-1-1,0 1 0,1 0 1,-1 0-1,0 0 0,0 0 1,0 0-1,0 1 1,0-1-1,1 0 0,-1 0 1,0 0-1,0 0 0,0 0 1,0 0-1,0 0 0,0 0 1,1 0-1,-1 0 1,0 0-1,0 0 0,0 0 1,0 1-1,0-1 0,0 0 1,0 0-1,0 0 1,1 0-1,-1 0 0,0 0 1,0 1-1,0-1 0,0 0 1,0 0-1,-3 15 349,-10 22-628,12-36 355,-8 18-178,-1 0 0,-1-1 0,-1 0 0,0-1 1,-20 21-1,-11 15-3901,33-43 910,3-10-1911</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21.989"/>
    </inkml:context>
    <inkml:brush xml:id="br0">
      <inkml:brushProperty name="width" value="0.05" units="cm"/>
      <inkml:brushProperty name="height" value="0.05" units="cm"/>
    </inkml:brush>
  </inkml:definitions>
  <inkml:trace contextRef="#ctx0" brushRef="#br0">0 0 6913,'0'0'2761,"4"0"-1177,-4 0 137,3 0-681,-3 3-104,3 0-608,8 9-80,5 9-160,8 9-32,6 6-56,0 6-976,13 13-1256,81 80-4658</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23.186"/>
    </inkml:context>
    <inkml:brush xml:id="br0">
      <inkml:brushProperty name="width" value="0.05" units="cm"/>
      <inkml:brushProperty name="height" value="0.05" units="cm"/>
    </inkml:brush>
  </inkml:definitions>
  <inkml:trace contextRef="#ctx0" brushRef="#br0">17 1 5825,'4'2'11918,"-1"5"-9683,-10 32-2819,-3 4-2673,4 10-1125</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24.236"/>
    </inkml:context>
    <inkml:brush xml:id="br0">
      <inkml:brushProperty name="width" value="0.05" units="cm"/>
      <inkml:brushProperty name="height" value="0.05" units="cm"/>
    </inkml:brush>
  </inkml:definitions>
  <inkml:trace contextRef="#ctx0" brushRef="#br0">11 7 4273,'0'0'4729,"0"0"-2625,3 0-375,-3-3 247,0 3-712,4 0-175,-4 0-321,0 0-344,0 0 32,0-3-144,-4 3-16,4 0-232,0 0-128,-3 3-32,3 0-464,0 3-1064,-3 3-1193,-4 45-1264</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24.733"/>
    </inkml:context>
    <inkml:brush xml:id="br0">
      <inkml:brushProperty name="width" value="0.05" units="cm"/>
      <inkml:brushProperty name="height" value="0.05" units="cm"/>
    </inkml:brush>
  </inkml:definitions>
  <inkml:trace contextRef="#ctx0" brushRef="#br0">24 1 6409,'-3'0'2225,"3"0"-1313,3 3-48,-6-3-552,3 6-208,-3 6-56,-1 0-48,1 6-528,-4 3-1208,4 27-4417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3.771"/>
    </inkml:context>
    <inkml:brush xml:id="br0">
      <inkml:brushProperty name="width" value="0.05" units="cm"/>
      <inkml:brushProperty name="height" value="0.05" units="cm"/>
      <inkml:brushProperty name="color" value="#0000FF"/>
    </inkml:brush>
  </inkml:definitions>
  <inkml:trace contextRef="#ctx0" brushRef="#br0">1 1 6033,'0'0'3729,"0"0"-2265,3 2 289,0 1-257,3 0-200,4 6-551,6 2-225,3 1-368,6-1 104,10-5-256,6-3 0,1 0-296,2-6-1185,1 3-2351,47-6-5947</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25.337"/>
    </inkml:context>
    <inkml:brush xml:id="br0">
      <inkml:brushProperty name="width" value="0.05" units="cm"/>
      <inkml:brushProperty name="height" value="0.05" units="cm"/>
    </inkml:brush>
  </inkml:definitions>
  <inkml:trace contextRef="#ctx0" brushRef="#br0">28 1 6681,'-4'3'2721,"1"0"-1073,-4 0-279,-3 0-569,10 0-40,-3 0-224,3-3-152,3 0-376,-3 6 80,0 0-88,4 0-64,-4 3-280,6 9-752,-2-3-1257,6 21-5080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25.839"/>
    </inkml:context>
    <inkml:brush xml:id="br0">
      <inkml:brushProperty name="width" value="0.05" units="cm"/>
      <inkml:brushProperty name="height" value="0.05" units="cm"/>
    </inkml:brush>
  </inkml:definitions>
  <inkml:trace contextRef="#ctx0" brushRef="#br0">0 3 2569,'0'0'5401,"4"0"-3433,-4 0-608,6 0-255,-6 0-545,0 0-280,0-3 16,0 6-280,0-3-32,0 6-8,0 3-144,0 3-936,0 0-1105,4 27-3696</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26.234"/>
    </inkml:context>
    <inkml:brush xml:id="br0">
      <inkml:brushProperty name="width" value="0.05" units="cm"/>
      <inkml:brushProperty name="height" value="0.05" units="cm"/>
    </inkml:brush>
  </inkml:definitions>
  <inkml:trace contextRef="#ctx0" brushRef="#br0">1 0 5641,'0'0'4273,"0"0"-3201,0 3-63,0 1-97,0-1-192,0 0-336,0-3-160,0 9-224,0 0-8,0 6-608,0 3-952,0 18-2049</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26.574"/>
    </inkml:context>
    <inkml:brush xml:id="br0">
      <inkml:brushProperty name="width" value="0.05" units="cm"/>
      <inkml:brushProperty name="height" value="0.05" units="cm"/>
    </inkml:brush>
  </inkml:definitions>
  <inkml:trace contextRef="#ctx0" brushRef="#br0">31 1 7017,'-7'3'3025,"4"-3"-1288,-4 6 247,4 0-736,-1 6-336,1-3-431,0-6-217,3 3-264,0-3-24,0-3-881,6 18-2103</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33.902"/>
    </inkml:context>
    <inkml:brush xml:id="br0">
      <inkml:brushProperty name="width" value="0.05" units="cm"/>
      <inkml:brushProperty name="height" value="0.05" units="cm"/>
    </inkml:brush>
  </inkml:definitions>
  <inkml:trace contextRef="#ctx0" brushRef="#br0">1 0 696,'0'0'3528,"3"2"4437,4 3-4147,35 24-4008,-30-24 210,1 0 0,-2 0 0,1 1 0,0 1 1,15 12-1,-13-9 0,61 53 363,-32-17 296,24 29-411,-34-44-246,13 16 137,26 39 625,-46-53-696,16 17 16,-27-35-98,-1 1 1,22 32-1,-6-7 37,8 6-54,57 77 8,-81-104 1,-2 0 0,-1 0 1,0 1-1,11 36 0,28 75 34,-21-23 134,-23-79-101,2-1-1,0 0 1,18 39-1,-14-46-51,19 50 89,-20-44-102,2 0-1,16 28 1,-1-2 111,-21-43-91,0 0 0,1-1 0,0 0 0,0 0 0,16 14 0,-14-15 37,0 0 0,-1 1 0,-1 1 1,1-1-1,10 20 0,3 9 4,2-1 0,30 37 0,-37-53-86,54 69 78,-60-79-39,1 0 1,0-1-1,1 0 1,1-2-1,23 15 1,17 4 246,71 27 1,-103-46-219,38 14 34,114 28 0,67 19-87,-184-50 4,147 56 10,-161-60 4,19 10 9,-43-16-4,-1-2 1,1 0-1,33 8 0,14 6 7,-50-17-20,-1 0 0,1-1-1,19 2 1,-19-4 8,-1 1-1,1 1 1,17 6 0,90 30-38,-27-10 40,-37-14 9,0-2 0,1-2 0,0-3 1,61 0-1,-94-7-17,38 0 5,-46-3-16,0 1 1,-1 2-1,29 4 0,12 5-1,102 7 0,-14-4-2,-118-11-152,0-1-1,34-3 1,-42-1 37,1 2-1,0 0 1,0 2 0,0 0-1,30 8 1,-46-9 138,1 1 0,-1-1 1,0 1-1,0-2 0,1 1 0,-1-1 1,1 0-1,-1 0 0,0-1 0,13-2 1,-17 3-12,24-3-5,-21 3-1262,-13 2-1711,-18 1-2289</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37.370"/>
    </inkml:context>
    <inkml:brush xml:id="br0">
      <inkml:brushProperty name="width" value="0.05" units="cm"/>
      <inkml:brushProperty name="height" value="0.05" units="cm"/>
    </inkml:brush>
  </inkml:definitions>
  <inkml:trace contextRef="#ctx0" brushRef="#br0">5 238 8626,'-4'3'7458,"8"-3"-5033,-4 0-2079,24-12 327,8-1-1181,-1 0 0,-1-2 0,0-1 0,-1-1 0,-1-2 0,0-1-1,-1-1 1,40-42 0,-45 42 22,-20 21 205,-12 14 265,2-4 249,0 2 0,1-1 0,0 1-1,1 0 1,0 1 0,1-1 0,0 1-1,-4 18 1,4-6-193,1 0 0,1 1-1,0 38 1,3-63-44,0 0-1,-1-1 0,1 1 1,0 0-1,0 0 0,0-1 1,0 1-1,0 0 1,0 0-1,0-1 0,1 1 1,-1 0-1,0-1 1,0 1-1,0 0 0,1 0 1,-1-1-1,0 1 1,1-1-1,-1 1 0,1 0 1,-1-1-1,1 1 0,-1-1 1,1 1-1,-1-1 1,1 1-1,-1-1 0,1 1 1,0-1-1,-1 0 1,1 1-1,0-1 0,-1 0 1,2 1-1,0-1-1,1-1-1,-1 1 1,0-1-1,0 1 1,0-1-1,0 0 1,0 0-1,0 0 1,0 0 0,0 0-1,0 0 1,1-2-1,52-46-297,-53 47 254,115-132-3044,-21 21-1531,-93 110 5352,-6 4 292,-12 10 1331,-20 23-330,29-25-1814,1 1 0,1 0 1,-1 1-1,2-1 0,-1 1 0,1 0 0,1-1 0,0 1 0,1 1 1,-1 13-1,7 46-797,11-3-4800,-6-40-1385</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38.783"/>
    </inkml:context>
    <inkml:brush xml:id="br0">
      <inkml:brushProperty name="width" value="0.05" units="cm"/>
      <inkml:brushProperty name="height" value="0.05" units="cm"/>
    </inkml:brush>
  </inkml:definitions>
  <inkml:trace contextRef="#ctx0" brushRef="#br0">25 1 4801,'0'0'2415,"-1"2"5132,-2 4-3891,-10 33-3698,12-36-82,-6 41-69,9-22-1996,-1-22 1909,-1 1 0,0 0 0,0 0 0,1-1 0,-1 1 0,0 0 0,1-1 0,-1 1 0,1 0 0,-1-1 0,1 1 0,-1 0 0,1-1 0,-1 1 0,1-1 0,0 1 0,-1-1 0,1 0 0,0 1 0,0-1 0,17 4-5798</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39.212"/>
    </inkml:context>
    <inkml:brush xml:id="br0">
      <inkml:brushProperty name="width" value="0.05" units="cm"/>
      <inkml:brushProperty name="height" value="0.05" units="cm"/>
    </inkml:brush>
  </inkml:definitions>
  <inkml:trace contextRef="#ctx0" brushRef="#br0">4 1 2673,'0'0'2704,"3"0"-1096,-3 0-207,0 0-257,0 0-88,0 3-112,0 3-295,0 0 15,-3 3-88,3 3 80,0 6-416,-4 0-8,4 0-224,4-3-8,-4 0-440,10 0-1024,3 9-2641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39.724"/>
    </inkml:context>
    <inkml:brush xml:id="br0">
      <inkml:brushProperty name="width" value="0.05" units="cm"/>
      <inkml:brushProperty name="height" value="0.05" units="cm"/>
    </inkml:brush>
  </inkml:definitions>
  <inkml:trace contextRef="#ctx0" brushRef="#br0">44 0 7026,'-3'0'2880,"3"3"-1200,0 0-367,-3 9-305,-1 1-24,-2 5-352,2 9-280,-2 0-344,-1 0 104,4-3-104,-4 3-8,7-3-184,0-3-1000,0 0-1192,7 12-3858</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40.284"/>
    </inkml:context>
    <inkml:brush xml:id="br0">
      <inkml:brushProperty name="width" value="0.05" units="cm"/>
      <inkml:brushProperty name="height" value="0.05" units="cm"/>
    </inkml:brush>
  </inkml:definitions>
  <inkml:trace contextRef="#ctx0" brushRef="#br0">61 17 2096,'-13'7'10095,"-1"11"-7063,-5 17-1341,16-30-1589,1-1 0,0 1-1,1 0 1,-1 0 0,1-1-1,0 1 1,0 0 0,0 0-1,1 0 1,0 0 0,0 0-1,0 1 1,2 5 0,-2-9-135,1 0 1,0 0 0,0 0-1,0 0 1,0-1-1,0 1 1,1 0 0,-1 0-1,0-1 1,1 1-1,-1-1 1,1 1-1,0-1 1,0 1 0,-1-1-1,1 0 1,0 0-1,0 0 1,0 0 0,0 0-1,0-1 1,0 1-1,0-1 1,1 1-1,-1-1 1,0 0 0,0 1-1,0-1 1,0 0-1,1-1 1,-1 1 0,0 0-1,3-1 1,1-1-183,0 1 0,0-1 0,0 0 0,0 0-1,0 0 1,0-1 0,-1 0 0,1 0 0,-1-1 0,0 1 0,0-1 0,0 0 0,-1 0 0,7-8 0,-8 8 250,1 0-1,-1 1 1,0-1-1,-1-1 1,1 1 0,-1 0-1,1-1 1,-1 1-1,-1-1 1,1 0 0,-1 0-1,0 1 1,0-1-1,0 0 1,0 0-1,-1 0 1,0 0 0,0 0-1,-1-6 1,0 9 9,0 0 1,1 0-1,-1 0 1,0 0-1,-1 0 1,1 0 0,0 1-1,0-1 1,-1 0-1,1 1 1,-1-1-1,1 1 1,-1-1-1,0 1 1,0 0-1,0 0 1,1 0-1,-1 0 1,0 0-1,0 0 1,-1 0 0,1 0-1,0 1 1,0 0-1,0-1 1,-3 1-1,0-1-304,0 1-1,1 0 1,-1 0-1,0 0 1,1 0 0,-1 1-1,0 0 1,1 0-1,-1 0 1,1 1 0,-1 0-1,-7 4 1,-27 20-3425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4.154"/>
    </inkml:context>
    <inkml:brush xml:id="br0">
      <inkml:brushProperty name="width" value="0.05" units="cm"/>
      <inkml:brushProperty name="height" value="0.05" units="cm"/>
      <inkml:brushProperty name="color" value="#0000FF"/>
    </inkml:brush>
  </inkml:definitions>
  <inkml:trace contextRef="#ctx0" brushRef="#br0">16 0 10050,'0'0'4737,"-3"0"-2736,0 3-689,0 3-592,-1 3-432,4-1-168,-3-2-120,3 0-16,0-1-656,3 4-1665,26-6-5256</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47.280"/>
    </inkml:context>
    <inkml:brush xml:id="br0">
      <inkml:brushProperty name="width" value="0.05" units="cm"/>
      <inkml:brushProperty name="height" value="0.05" units="cm"/>
      <inkml:brushProperty name="color" value="#AB008B"/>
    </inkml:brush>
  </inkml:definitions>
  <inkml:trace contextRef="#ctx0" brushRef="#br0">0 5 8986,'3'-4'11097,"1"6"-7142,-3-2-3924,-1 1 0,0 0 0,1-1 0,-1 1 0,0-1 0,0 1 1,1 0-1,-1-1 0,0 1 0,0 0 0,0-1 0,0 1 0,0 0 0,0-1 0,0 1 1,0 0-1,0-1 0,0 1 0,0 0 0,0-1 0,-1 1 0,1 0 0,0-1 0,0 1 1,-1 0-1,0 5-57,0 0 0,1 0 0,0 0-1,0-1 1,0 1 0,1 0 0,0 0 0,2 8 0,0 1-433,7 93-5227,-3-12 870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47.737"/>
    </inkml:context>
    <inkml:brush xml:id="br0">
      <inkml:brushProperty name="width" value="0.05" units="cm"/>
      <inkml:brushProperty name="height" value="0.05" units="cm"/>
      <inkml:brushProperty name="color" value="#AB008B"/>
    </inkml:brush>
  </inkml:definitions>
  <inkml:trace contextRef="#ctx0" brushRef="#br0">0 1 7954,'0'0'3993,"0"0"-1641,0 0-167,0 3-737,0-3-584,0 3-200,4 0-520,-4 3 56,0 6-184,0-3-32,0 0-104,0 9-648,3-6-872,-3 9-2785,0 21-3921</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48.067"/>
    </inkml:context>
    <inkml:brush xml:id="br0">
      <inkml:brushProperty name="width" value="0.05" units="cm"/>
      <inkml:brushProperty name="height" value="0.05" units="cm"/>
      <inkml:brushProperty name="color" value="#AB008B"/>
    </inkml:brush>
  </inkml:definitions>
  <inkml:trace contextRef="#ctx0" brushRef="#br0">1 1 2361,'0'0'7665,"3"0"-5120,-3 0-857,4 0-152,-4 0-695,0 0-241,3 3-320,-3 0-280,0 6 96,0-3-88,0 6-8,-3 0-376,3 6-929,0-3-1263,-4 30-1401</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56.498"/>
    </inkml:context>
    <inkml:brush xml:id="br0">
      <inkml:brushProperty name="width" value="0.05" units="cm"/>
      <inkml:brushProperty name="height" value="0.05" units="cm"/>
      <inkml:brushProperty name="color" value="#AB008B"/>
    </inkml:brush>
  </inkml:definitions>
  <inkml:trace contextRef="#ctx0" brushRef="#br0">48 0 1784,'0'0'5971,"0"0"-2865,0 0-1018,0 0-104,0 0-355,-1 4 3711,-2 17-5020,-32 163-208,29-120-3019,4 5-4177,2-14-1666</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56.985"/>
    </inkml:context>
    <inkml:brush xml:id="br0">
      <inkml:brushProperty name="width" value="0.05" units="cm"/>
      <inkml:brushProperty name="height" value="0.05" units="cm"/>
      <inkml:brushProperty name="color" value="#AB008B"/>
    </inkml:brush>
  </inkml:definitions>
  <inkml:trace contextRef="#ctx0" brushRef="#br0">48 0 5769,'0'0'2881,"0"0"-527,-3 6 5259,-8 29-6934,-2 41-505,5-33-86,-3 53 0,10-80-1639,1 0 0,1 0 1,5 29-1,0-15-3514</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57.416"/>
    </inkml:context>
    <inkml:brush xml:id="br0">
      <inkml:brushProperty name="width" value="0.05" units="cm"/>
      <inkml:brushProperty name="height" value="0.05" units="cm"/>
      <inkml:brushProperty name="color" value="#AB008B"/>
    </inkml:brush>
  </inkml:definitions>
  <inkml:trace contextRef="#ctx0" brushRef="#br0">18 0 6649,'0'0'4193,"-4"0"-2264,4 3 175,0-3-535,0 3-561,-3 3-264,0 6-456,3 3 24,-7 0-296,14 0 128,-7-6-144,0 0 0,0-6-128,0-3-848,3 0-1097,20-15-2400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58.098"/>
    </inkml:context>
    <inkml:brush xml:id="br0">
      <inkml:brushProperty name="width" value="0.05" units="cm"/>
      <inkml:brushProperty name="height" value="0.05" units="cm"/>
      <inkml:brushProperty name="color" value="#AB008B"/>
    </inkml:brush>
  </inkml:definitions>
  <inkml:trace contextRef="#ctx0" brushRef="#br0">88 0 4673,'-2'31'9942,"-4"5"-5040,-43 152-4573,45-173-337,-19 72 153,22-82-161,0 0-1,1 0 1,-1-1-1,1 1 1,0 0-1,0 0 1,1 0-1,-1 0 1,1-1-1,0 1 0,0 0 1,1 0-1,-1-1 1,1 1-1,3 4 1,-3-7-34,-1-1-1,1 0 1,0 0 0,-1 0-1,1 0 1,0 0 0,0 0 0,0 0-1,0-1 1,0 1 0,0 0-1,0-1 1,0 0 0,0 0-1,0 1 1,0-1 0,0 0 0,0-1-1,0 1 1,0 0 0,0-1-1,1 1 1,2-2 0,45-16-479,-39 13 398,-1-1 0,1 1 0,-1-2 0,0 1 0,-1-1 0,0-1 0,0 0 0,0 0 1,-1-1-1,0 0 0,-1 0 0,0-1 0,11-20 0,-17 29 123,-1 0 0,1 0 0,-1 0-1,0 0 1,1 0 0,-1 0 0,0 0 0,0 0-1,0 0 1,0 0 0,0 0 0,0 0 0,0 0-1,0-1 1,0 1 0,0 0 0,-1 0 0,1 0-1,0 0 1,-1 0 0,1 0 0,-1 0 0,1 0-1,-1 0 1,1 0 0,-1 0 0,0 1 0,0-1 0,1 0-1,-1 0 1,0 1 0,0-1 0,0 0 0,0 1-1,0-1 1,0 1 0,0-1 0,0 1 0,0-1-1,0 1 1,0 0 0,0-1 0,0 1 0,-2 0-1,-7-2-5,1 1 0,-1 0 0,0 1 0,-11 1 0,10-1 57,-50 1 359,29 0-1610,0 0-4845,20-1 1351</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58.687"/>
    </inkml:context>
    <inkml:brush xml:id="br0">
      <inkml:brushProperty name="width" value="0.05" units="cm"/>
      <inkml:brushProperty name="height" value="0.05" units="cm"/>
      <inkml:brushProperty name="color" value="#AB008B"/>
    </inkml:brush>
  </inkml:definitions>
  <inkml:trace contextRef="#ctx0" brushRef="#br0">144 0 9018,'1'2'7188,"-1"5"-3704,-12 29-3436,-2 2-252,-1-2 0,-3 0 1,0 0-1,-3-2 1,-25 35-1,46-68 147,1-1 1,-1 1-1,1 0 1,-1-1 0,1 1-1,0-1 1,-1 1-1,1 0 1,0-1-1,0 0 1,0 1-1,-1-1 1,1 1-1,0-1 1,0 0-1,0 0 1,0 1-1,-1-1 1,1 0-1,0 0 1,0 0-1,0 0 1,0 0-1,0 0 1,0 0-1,0 0 1,1-1-1,35 2 108,55-7 78,-49 4-373,0-1 0,55-13 0,-91 15-515,0-1-1,-1-1 1,1 1-1,-1-1 1,1 0-1,-1-1 1,11-8-1,-6 1-3641</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59.015"/>
    </inkml:context>
    <inkml:brush xml:id="br0">
      <inkml:brushProperty name="width" value="0.05" units="cm"/>
      <inkml:brushProperty name="height" value="0.05" units="cm"/>
      <inkml:brushProperty name="color" value="#AB008B"/>
    </inkml:brush>
  </inkml:definitions>
  <inkml:trace contextRef="#ctx0" brushRef="#br0">167 0 4593,'0'0'4521,"0"0"-2745,0 6-311,-3 0-177,3 6 112,-7 9-200,-3 6-343,0 6-273,0 1-416,0 2 16,0 0-184,-6-6 0,2 0-816,1-3-985,-7-6-1263,-24 18-5058</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48.399"/>
    </inkml:context>
    <inkml:brush xml:id="br0">
      <inkml:brushProperty name="width" value="0.05" units="cm"/>
      <inkml:brushProperty name="height" value="0.05" units="cm"/>
      <inkml:brushProperty name="color" value="#AB008B"/>
    </inkml:brush>
  </inkml:definitions>
  <inkml:trace contextRef="#ctx0" brushRef="#br0">18 1 7154,'0'6'2800,"0"-6"-687,0 6 175,0 0-824,3 0-119,-3 6-657,0-3-256,-3 0-336,3 6 24,-4-3-120,4-3-160,-3 9-352,0-3-1209,-1 6-1215,1 27-4898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15.087"/>
    </inkml:context>
    <inkml:brush xml:id="br0">
      <inkml:brushProperty name="width" value="0.05" units="cm"/>
      <inkml:brushProperty name="height" value="0.05" units="cm"/>
    </inkml:brush>
  </inkml:definitions>
  <inkml:trace contextRef="#ctx0" brushRef="#br0">54 0 744,'4'1'9427,"4"1"-5154,49 9-2987,7-4-833,40 6 168,-103-12-625,0-1 1,0 0 0,0 0 0,0 0 0,-1 0 0,1 0 0,0 1-1,0-1 1,0 0 0,-1 1 0,1-1 0,0 1 0,0-1 0,-1 1 0,1-1-1,0 1 1,-1-1 0,1 1 0,-1 0 0,1-1 0,-1 1 0,1 0-1,-1-1 1,1 1 0,-1 0 0,0 0 0,1 0 0,-1 1 0,0-1-11,0 1 0,0-1 1,-1 1-1,1-1 1,0 1-1,-1-1 0,0 1 1,1-1-1,-1 1 1,0-1-1,1 0 0,-1 1 1,0-1-1,-1 2 1,-40 36-321,-60 27 10,74-50 162,1 1 1,1 1-1,-45 41 1,71-59 162,-1 0 1,1 0 0,0 1 0,0-1 0,-1 0 0,1 0 0,0 1 0,0-1 0,-1 0 0,1 0 0,0 1-1,0-1 1,0 0 0,0 1 0,-1-1 0,1 0 0,0 0 0,0 1 0,0-1 0,0 0 0,0 1 0,0-1-1,0 0 1,0 1 0,0-1 0,0 0 0,0 1 0,0-1 0,0 0 0,0 1 0,0-1 0,0 0 0,0 1-1,0-1 1,1 0 0,-1 1 0,0-1 0,0 0 0,0 1 0,1-1 0,-1 0 0,0 0 0,1 1 0,19 5 327,40-4 316,-51-2-622,51 0 77,130-4-3196,-75-6-1088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4.980"/>
    </inkml:context>
    <inkml:brush xml:id="br0">
      <inkml:brushProperty name="width" value="0.05" units="cm"/>
      <inkml:brushProperty name="height" value="0.05" units="cm"/>
      <inkml:brushProperty name="color" value="#0000FF"/>
    </inkml:brush>
  </inkml:definitions>
  <inkml:trace contextRef="#ctx0" brushRef="#br0">8 1 11106,'0'0'3570,"-1"1"755,2 1-3526,98 32-253,-68-28-524,-25-6-85,0 1 0,1 0 0,-1 0 1,0 1-1,0 0 0,0 0 1,0 0-1,0 1 0,0-1 0,0 2 1,6 4-1,-11-7-17,0 0 0,-1 0 0,1 1 0,-1-1 0,1 0 0,-1 0 1,0 1-1,1-1 0,-1 0 0,0 0 0,0 1 0,0-1 0,0 0 0,0 1 0,0-1 1,0 0-1,-1 0 0,1 1 0,0-1 0,-1 0 0,1 0 0,-1 1 0,1-1 0,-1 0 0,0 0 1,1 0-1,-1 0 0,0 0 0,-1 2 0,-32 33-662,28-29 668,-18 14 64,-1-1-1,-1 0 1,-1-2 0,-44 22-1,135-8 2998,-51-27-3105,-1-1-1,1 0 0,1-1 1,-1 0-1,0-1 0,1-1 0,15 0 1,69-7-3367,28-11-1736</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48.737"/>
    </inkml:context>
    <inkml:brush xml:id="br0">
      <inkml:brushProperty name="width" value="0.05" units="cm"/>
      <inkml:brushProperty name="height" value="0.05" units="cm"/>
      <inkml:brushProperty name="color" value="#AB008B"/>
    </inkml:brush>
  </inkml:definitions>
  <inkml:trace contextRef="#ctx0" brushRef="#br0">0 0 2817,'0'0'7889,"0"0"-5216,0 3-537,0-3-895,0 6-665,7 0-408,-7 3-88,0 0-80,3 0-72,0 0-656,1 0-1577,-1 3-1440,-6 22-4624</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49.069"/>
    </inkml:context>
    <inkml:brush xml:id="br0">
      <inkml:brushProperty name="width" value="0.05" units="cm"/>
      <inkml:brushProperty name="height" value="0.05" units="cm"/>
      <inkml:brushProperty name="color" value="#AB008B"/>
    </inkml:brush>
  </inkml:definitions>
  <inkml:trace contextRef="#ctx0" brushRef="#br0">0 0 9938,'0'0'4593,"0"0"-2720,0 3-433,3 0-824,-3 6-176,0 0-304,4 1-80,-1-1-56,-3 6-8,0-6-40,3 3-408,-3 0-336,0 3-1289,0 0-1575,-6 30-1065</inkml:trace>
  <inkml:trace contextRef="#ctx0" brushRef="#br0" timeOffset="1">20 349 4073,'0'3'4529,"0"0"-2297,0 3-23,0 3-1,0-6-327,0 3-593,4 3-496,-4 3-624,0 6 16,6-2-176,-6 2-16,-6-6-256,12 6-776,-6-3-897,0 3-1895,0 18-3442</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49.403"/>
    </inkml:context>
    <inkml:brush xml:id="br0">
      <inkml:brushProperty name="width" value="0.05" units="cm"/>
      <inkml:brushProperty name="height" value="0.05" units="cm"/>
      <inkml:brushProperty name="color" value="#AB008B"/>
    </inkml:brush>
  </inkml:definitions>
  <inkml:trace contextRef="#ctx0" brushRef="#br0">1 1 7298,'3'0'4224,"-3"0"-1543,0 3-320,4 0-801,-1 3-744,-3 0-432,3-3-368,-3 6 80,0-6-96,0 3-480,0 0-832,0 3-2441,-3 36-3401</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49.740"/>
    </inkml:context>
    <inkml:brush xml:id="br0">
      <inkml:brushProperty name="width" value="0.05" units="cm"/>
      <inkml:brushProperty name="height" value="0.05" units="cm"/>
      <inkml:brushProperty name="color" value="#AB008B"/>
    </inkml:brush>
  </inkml:definitions>
  <inkml:trace contextRef="#ctx0" brushRef="#br0">1 0 6497,'0'0'5009,"0"0"-2208,0 3-232,3 0-1009,-3 7-496,7-4-400,-4 3-424,-3-3-112,3 0-120,-3-3-16,0 3-368,0-3-80,0 0-504,0 0-552,4 3-1297,-4-3-1304,10 9-1408</inkml:trace>
  <inkml:trace contextRef="#ctx0" brushRef="#br0" timeOffset="1">51 109 5225,'-4'0'4257,"4"0"-2024,0 3 71,-3 0-472,6 3-175,-3 0-537,0 3-248,4 0-272,-1 3-200,0-3-400,1-3-88,-1-3-712,-6-3-1192,-7-15-4554</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4:59.837"/>
    </inkml:context>
    <inkml:brush xml:id="br0">
      <inkml:brushProperty name="width" value="0.05" units="cm"/>
      <inkml:brushProperty name="height" value="0.05" units="cm"/>
      <inkml:brushProperty name="color" value="#AB008B"/>
    </inkml:brush>
  </inkml:definitions>
  <inkml:trace contextRef="#ctx0" brushRef="#br0">214 0 4449,'-7'2'7043,"-3"4"-5081,-16 29-1473,-59 61 0,18-23-5598,48-50-685</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0.284"/>
    </inkml:context>
    <inkml:brush xml:id="br0">
      <inkml:brushProperty name="width" value="0.05" units="cm"/>
      <inkml:brushProperty name="height" value="0.05" units="cm"/>
      <inkml:brushProperty name="color" value="#AB008B"/>
    </inkml:brush>
  </inkml:definitions>
  <inkml:trace contextRef="#ctx0" brushRef="#br0">241 0 5529,'-1'1'459,"0"-1"-1,0 0 0,0 0 1,0 1-1,0-1 0,0 0 1,0 1-1,0-1 1,0 1-1,0-1 0,1 1 1,-1 0-1,0-1 0,0 1 1,1 0-1,-1 0 1,0-1-1,0 2 0,-21 37 721,6-9-785,-20 15-1117,-53 52 1,48-53-2883,21-24 302</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0.665"/>
    </inkml:context>
    <inkml:brush xml:id="br0">
      <inkml:brushProperty name="width" value="0.05" units="cm"/>
      <inkml:brushProperty name="height" value="0.05" units="cm"/>
      <inkml:brushProperty name="color" value="#AB008B"/>
    </inkml:brush>
  </inkml:definitions>
  <inkml:trace contextRef="#ctx0" brushRef="#br0">275 1 344,'-4'3'9635,"-16"16"-7170,-4 1-1111,1 2-1,-21 27 1,-12 10-943,22-28-765,-22 24-5184,43-43 2060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1.034"/>
    </inkml:context>
    <inkml:brush xml:id="br0">
      <inkml:brushProperty name="width" value="0.05" units="cm"/>
      <inkml:brushProperty name="height" value="0.05" units="cm"/>
      <inkml:brushProperty name="color" value="#AB008B"/>
    </inkml:brush>
  </inkml:definitions>
  <inkml:trace contextRef="#ctx0" brushRef="#br0">247 1 5473,'-2'7'7833,"-6"2"-3999,-26 24-4024,22-22 906,-17 17-955,-63 64 285,35-26-5326,44-51 1521</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1.402"/>
    </inkml:context>
    <inkml:brush xml:id="br0">
      <inkml:brushProperty name="width" value="0.05" units="cm"/>
      <inkml:brushProperty name="height" value="0.05" units="cm"/>
      <inkml:brushProperty name="color" value="#AB008B"/>
    </inkml:brush>
  </inkml:definitions>
  <inkml:trace contextRef="#ctx0" brushRef="#br0">221 0 2889,'-7'6'4537,"1"0"-2865,-8 3-88,4-3-167,0 6-257,4-6 56,2 0-160,-2 0-376,2 0-31,-6 6-345,-3-3-80,-1 6-224,-2 9 0,-4 0-24,-4-3-600,4 1-985,3-7-1127,-3 0-3514</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1.751"/>
    </inkml:context>
    <inkml:brush xml:id="br0">
      <inkml:brushProperty name="width" value="0.05" units="cm"/>
      <inkml:brushProperty name="height" value="0.05" units="cm"/>
      <inkml:brushProperty name="color" value="#AB008B"/>
    </inkml:brush>
  </inkml:definitions>
  <inkml:trace contextRef="#ctx0" brushRef="#br0">211 3 6801,'0'-3'2953,"0"3"-1153,3 0-215,-3 0-601,0 0-152,-3 3-368,-4 9 64,-3 0-200,-4 3-31,-6 6-225,0 6-24,-3-3-48,-4 6-577,4 0-871,-1-5-568,8-10-961,-11 12-3088</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5.636"/>
    </inkml:context>
    <inkml:brush xml:id="br0">
      <inkml:brushProperty name="width" value="0.05" units="cm"/>
      <inkml:brushProperty name="height" value="0.05" units="cm"/>
      <inkml:brushProperty name="color" value="#0000FF"/>
    </inkml:brush>
  </inkml:definitions>
  <inkml:trace contextRef="#ctx0" brushRef="#br0">304 44 7322,'-5'-5'699,"0"1"0,-1 0 1,0 0-1,0 0 1,0 0-1,-1 1 1,1 0-1,-1 1 1,0-1-1,0 1 0,0 1 1,-8-2-1,7 2-546,1 1 0,-1 0 0,0 0-1,0 1 1,0 0 0,1 0 0,-1 1-1,1 0 1,-1 0 0,-8 4 0,8-2-195,0 0 0,0 1 0,0 0 1,1 0-1,0 0 0,0 1 0,0 0 1,0 0-1,1 1 0,0 0 0,1 0 1,0 1-1,0-1 0,0 1 0,1 0 1,0 0-1,0 1 0,1-1 0,-3 16 1,5-23 34,1 1 0,0-1 0,0 1 0,0-1 0,0 1 0,0-1 0,1 1 0,-1-1 0,0 1 0,1-1 0,-1 1 1,1-1-1,0 1 0,-1-1 0,1 0 0,0 1 0,0-1 0,0 0 0,0 0 0,0 1 0,0-1 0,0 0 0,0 0 0,0 0 0,1 0 0,-1-1 1,0 1-1,1 0 0,-1 0 0,0-1 0,1 1 0,-1-1 0,1 1 0,-1-1 0,1 0 0,-1 0 0,4 1 0,3 0 6,1 0 0,0 0 0,0-1-1,0 0 1,10-1 0,-5-2-3,0 1 0,0-2 0,-1 0-1,1 0 1,-1-2 0,21-10 0,-30 14-14,1 0 0,-1-1 1,0 0-1,0 0 0,0 0 0,0 0 0,0 0 0,-1-1 1,1 0-1,-1 1 0,0-1 0,0-1 0,-1 1 1,1 0-1,-1-1 0,0 1 0,0-1 0,0 0 0,-1 1 1,1-1-1,-1 0 0,0-6 0,-3 36 610,-1 1 1,-7 26-1,-4 30-68,5 41-836,13-35-3016,2-36-809</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2.083"/>
    </inkml:context>
    <inkml:brush xml:id="br0">
      <inkml:brushProperty name="width" value="0.05" units="cm"/>
      <inkml:brushProperty name="height" value="0.05" units="cm"/>
      <inkml:brushProperty name="color" value="#AB008B"/>
    </inkml:brush>
  </inkml:definitions>
  <inkml:trace contextRef="#ctx0" brushRef="#br0">121 0 4465,'0'0'2849,"0"3"-993,-4 3-232,-2 3-535,-8 6-17,1 9-296,-7 3-392,3-3-128,1 6-248,2-2 40,8-4 48,-1-6-192,4-9-24,3 0-616,0-9-712,3 0-785,10-18-3200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2.417"/>
    </inkml:context>
    <inkml:brush xml:id="br0">
      <inkml:brushProperty name="width" value="0.05" units="cm"/>
      <inkml:brushProperty name="height" value="0.05" units="cm"/>
      <inkml:brushProperty name="color" value="#AB008B"/>
    </inkml:brush>
  </inkml:definitions>
  <inkml:trace contextRef="#ctx0" brushRef="#br0">97 0 6593,'0'0'3025,"0"3"-1297,-3 6-407,-1 6-9,-2 6 16,-4 9-199,3 3-745,-3 3-72,3 1-312,0-7 0,4-9-753,-7-3-1351,-20-3-3105</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3.153"/>
    </inkml:context>
    <inkml:brush xml:id="br0">
      <inkml:brushProperty name="width" value="0.05" units="cm"/>
      <inkml:brushProperty name="height" value="0.05" units="cm"/>
      <inkml:brushProperty name="color" value="#AB008B"/>
    </inkml:brush>
  </inkml:definitions>
  <inkml:trace contextRef="#ctx0" brushRef="#br0">79 867 7418,'-14'-6'6371,"0"-8"-3661,-9-22-2183,17 26-37,3 3-507,-1-1 1,1 0-1,1 1 0,-1-1 1,1-1-1,1 1 1,-1 0-1,2 0 0,-1-1 1,1 1-1,0 0 1,0-1-1,1 1 0,1 0 1,-1 0-1,1 0 1,4-11-1,3-8-561,1 1-1,2 1 1,25-45-1,-19 43-72,2 0-1,0 2 0,1 0 1,2 1-1,0 2 1,1 0-1,41-27 1,-3 8 399,2 4 0,83-36 0,-105 55-91,0 2 0,78-20 0,93-18-2050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4.387"/>
    </inkml:context>
    <inkml:brush xml:id="br0">
      <inkml:brushProperty name="width" value="0.05" units="cm"/>
      <inkml:brushProperty name="height" value="0.05" units="cm"/>
      <inkml:brushProperty name="color" value="#AB008B"/>
    </inkml:brush>
  </inkml:definitions>
  <inkml:trace contextRef="#ctx0" brushRef="#br0">434 1 2545,'0'0'8008,"-4"7"-6729,-48 80 513,-51 75-879,90-146-1025,0 0 1,-1 0-1,-1-1 0,0-1 1,0-1-1,-2 0 1,-19 11-1,32-21-44,1-1 0,-1 0 0,0-1-1,1 1 1,-1 0 0,0-1 0,0 0 0,0 0 0,0 0-1,0-1 1,-1 1 0,1-1 0,0 0 0,0 0-1,-7-1 1,8 0 30,0 0-1,0 0 0,1-1 1,-1 1-1,0-1 0,0 1 1,1-1-1,-1 0 0,1 0 1,0 0-1,-1 0 0,1 0 1,0-1-1,0 1 0,0-1 1,-2-3-1,1-2-19,-1 0 1,1 0-1,0 0 1,1 0-1,0-1 0,0 1 1,0-1-1,2 0 1,-1 1-1,1-1 0,0 0 1,0 1-1,3-13 0,1 7-151,0-1-1,0 0 1,2 1-1,-1 0 1,2 0-1,0 0 1,1 1-1,0 0 1,16-18-1,-23 29 342,0 0 0,1 0 0,0 1 1,-1-1-1,1 0 0,0 1 0,0-1 0,0 1 0,0 0 0,0-1 0,1 1 0,-1 0 0,0 0 0,5-1 0,-6 2 65,1 0 0,-1 0 0,1 0-1,-1 0 1,1 1 0,-1-1 0,1 0-1,-1 1 1,0-1 0,1 1-1,-1-1 1,0 1 0,1 0 0,-1-1-1,0 1 1,0 0 0,1 0 0,0 2-1,5 5 564,-1 0 0,0 0 0,-1 0-1,0 1 1,7 18 0,0-3-559,-5-9-4,2-1 0,0 0 0,0 0-1,2-1 1,-1-1 0,2 1 0,0-2 0,0 1 0,1-2 0,24 16 0,0-13-1234,32-6-2139</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4.949"/>
    </inkml:context>
    <inkml:brush xml:id="br0">
      <inkml:brushProperty name="width" value="0.05" units="cm"/>
      <inkml:brushProperty name="height" value="0.05" units="cm"/>
      <inkml:brushProperty name="color" value="#AB008B"/>
    </inkml:brush>
  </inkml:definitions>
  <inkml:trace contextRef="#ctx0" brushRef="#br0">0 15 6233,'0'0'4113,"0"0"-2720,0 3-73,0-3-416,7 0-496,-1 6 224,5-3-376,9 3 88,0-3-256,6-3-88,8-3-480,3-3-984,-1 0-1001,45-15-4552</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5.284"/>
    </inkml:context>
    <inkml:brush xml:id="br0">
      <inkml:brushProperty name="width" value="0.05" units="cm"/>
      <inkml:brushProperty name="height" value="0.05" units="cm"/>
      <inkml:brushProperty name="color" value="#AB008B"/>
    </inkml:brush>
  </inkml:definitions>
  <inkml:trace contextRef="#ctx0" brushRef="#br0">0 0 6833,'0'3'3609,"0"-3"-2128,0 0-713,0 3-408,7 0-304,0 3-48,-1-3 48,8 3-48,6-6-16,10 0-1368,67-18-3185</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6.837"/>
    </inkml:context>
    <inkml:brush xml:id="br0">
      <inkml:brushProperty name="width" value="0.05" units="cm"/>
      <inkml:brushProperty name="height" value="0.05" units="cm"/>
      <inkml:brushProperty name="color" value="#AB008B"/>
    </inkml:brush>
  </inkml:definitions>
  <inkml:trace contextRef="#ctx0" brushRef="#br0">1 1 10266,'3'0'4313,"-3"0"-2288,3 0-305,-3 0-488,0 0-440,0 0-464,0 0-200,0 0-40,0 9-176,4-3 64,-1 3-200,4 3-1088,3 3-1456,13 0-4154</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7.453"/>
    </inkml:context>
    <inkml:brush xml:id="br0">
      <inkml:brushProperty name="width" value="0.05" units="cm"/>
      <inkml:brushProperty name="height" value="0.05" units="cm"/>
      <inkml:brushProperty name="color" value="#AB008B"/>
    </inkml:brush>
  </inkml:definitions>
  <inkml:trace contextRef="#ctx0" brushRef="#br0">124 1 6201,'-13'6'6796,"2"10"-4025,-8 27-2764,11-22 756,-10 15-454,10-21-247,0 0 0,1 0 0,0 1 0,1 0 0,1 0 1,1 0-1,-5 32 0,9-47-69,0 1 0,0-1 0,0 1 0,0-1 0,0 0 0,0 1 0,0-1 0,1 1 0,-1-1 0,0 1 0,1-1 0,0 1 0,-1-1 0,1 0 0,-1 1 0,1-1 0,0 0 1,0 0-1,0 0 0,0 1 0,0-1 0,0 0 0,0 0 0,0 0 0,0 0 0,1-1 0,-1 1 0,0 0 0,1 0 0,-1-1 0,0 1 0,1-1 0,-1 1 0,1-1 0,-1 0 0,1 0 0,-1 1 0,1-1 0,-1 0 1,1 0-1,-1 0 0,1-1 0,-1 1 0,0 0 0,1 0 0,2-2 0,3 0-118,0 0 1,1 0-1,-1-1 1,0 0-1,0-1 1,-1 1-1,12-9 1,-6 2-213,-1 1 1,0-2 0,0 1 0,-1-1-1,14-20 1,-22 28 298,0 0-1,0 0 1,-1 0 0,1 0 0,-1 0-1,1 0 1,-1 0 0,0-1-1,0 1 1,0 0 0,-1-1 0,1 1-1,-1-1 1,0 1 0,0-1-1,0 1 1,0-1 0,-1 1 0,1 0-1,-1-1 1,0 1 0,0 0-1,0-1 1,-1 1 0,1 0 0,-1 0-1,0 0 1,1 0 0,-1 0-1,-4-4 1,-2-1-146,-29-28 447,35 34-432,-1 0-1,1 0 1,-1 0 0,0 1 0,1 0-1,-1-1 1,0 1 0,0 0-1,0 0 1,0 0 0,0 1-1,0-1 1,0 1 0,-6-1 0,-17 6-2345</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8.068"/>
    </inkml:context>
    <inkml:brush xml:id="br0">
      <inkml:brushProperty name="width" value="0.05" units="cm"/>
      <inkml:brushProperty name="height" value="0.05" units="cm"/>
      <inkml:brushProperty name="color" value="#AB008B"/>
    </inkml:brush>
  </inkml:definitions>
  <inkml:trace contextRef="#ctx0" brushRef="#br0">168 0 3937,'0'0'6476,"0"0"-3597,-1 4-177,-9 22-2234,-82 195 338,120-230-4397,37 0 3065,-56 8 518,22-1 32,56 4 0,-81-2 16,0 1-1,0 0 0,1 0 1,-1 0-1,0 1 1,0 0-1,0 0 0,0 0 1,-1 1-1,1 0 1,-1 0-1,1 0 0,-1 1 1,0 0-1,8 7 1,-12-9-26,0-1 1,0 1 0,0 0-1,0 0 1,0 0-1,0 0 1,0-1 0,-1 1-1,1 0 1,-1 0 0,1 1-1,-1-1 1,0 0 0,0 0-1,0 0 1,0 0-1,0 0 1,0 0 0,0 0-1,-2 4 1,0-2 19,1 1 0,-2-1 0,1 1 1,0-1-1,-1 0 0,0 0 0,0 0 0,-6 6 0,-5 3 56,-1 0-1,0-1 0,-25 15 1,23-16-312,-1-1-1,0-1 1,0 0 0,-1-1-1,0-1 1,0-1 0,-1 0 0,-34 4-1,22-13-2422,-14-17-2734</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08.435"/>
    </inkml:context>
    <inkml:brush xml:id="br0">
      <inkml:brushProperty name="width" value="0.05" units="cm"/>
      <inkml:brushProperty name="height" value="0.05" units="cm"/>
      <inkml:brushProperty name="color" value="#AB008B"/>
    </inkml:brush>
  </inkml:definitions>
  <inkml:trace contextRef="#ctx0" brushRef="#br0">4 19 9394,'0'0'2809,"0"0"-745,-3 0-608,3 0-471,0 3-329,0-3-424,0 0-112,3 0-16,0 3-184,11-3 160,6 3-160,10-6-296,13 0-993,14-3-1231,87-9-4338</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6.301"/>
    </inkml:context>
    <inkml:brush xml:id="br0">
      <inkml:brushProperty name="width" value="0.05" units="cm"/>
      <inkml:brushProperty name="height" value="0.05" units="cm"/>
      <inkml:brushProperty name="color" value="#0000FF"/>
    </inkml:brush>
  </inkml:definitions>
  <inkml:trace contextRef="#ctx0" brushRef="#br0">1 1 7578,'1'2'8429,"7"2"-4385,54 24-4324,-39-22 210,0-1 0,1-2 0,26 2 0,-24-3-48,0 1-1,34 8 1,-59-11 113,-1 0 0,1 0-1,0 0 1,-1 0 0,1 0 0,-1 0-1,1 0 1,0 0 0,-1 1 0,1-1-1,-1 0 1,1 0 0,-1 0 0,1 1-1,0-1 1,-1 0 0,1 0 0,-1 1 0,1-1-1,-1 1 1,0-1 0,1 0 0,-1 1-1,1-1 1,-1 1 0,0-1 0,1 1-1,-1-1 1,0 1 0,1-1 0,-1 1-1,0-1 1,0 1 0,0 0 0,0-1-1,1 1 1,-1-1 0,0 1 0,0 0-1,0-1 1,0 2 0,-20 16-120,2-3 218,-7 14-167,2 2 0,1 1 0,2 0 0,1 2 1,-28 68-1,27-58-694,1 12-5041,8-31-1006</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29.589"/>
    </inkml:context>
    <inkml:brush xml:id="br0">
      <inkml:brushProperty name="width" value="0.05" units="cm"/>
      <inkml:brushProperty name="height" value="0.05" units="cm"/>
      <inkml:brushProperty name="color" value="#AB008B"/>
    </inkml:brush>
  </inkml:definitions>
  <inkml:trace contextRef="#ctx0" brushRef="#br0">1 1 5401,'0'0'2117,"1"0"6108,4 2-4380,25 12-6185,-10-3-236,24 4-1814</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0.255"/>
    </inkml:context>
    <inkml:brush xml:id="br0">
      <inkml:brushProperty name="width" value="0.05" units="cm"/>
      <inkml:brushProperty name="height" value="0.05" units="cm"/>
      <inkml:brushProperty name="color" value="#AB008B"/>
    </inkml:brush>
  </inkml:definitions>
  <inkml:trace contextRef="#ctx0" brushRef="#br0">37 33 3057,'0'0'2715,"0"0"-835,0 0-477,0 0-70,2-8 2187,-1-8-3564,-1 15-63,0 1 0,0-1-1,0 1 1,0-1 0,-1 1 0,1 0-1,0-1 1,0 1 0,0 0 0,-1-1-1,1 1 1,0 0 0,-1-1 0,1 1-1,0 0 1,-1-1 0,1 1-1,0 0 1,-1 0 0,1-1 0,-1 1-1,1 0 1,0 0 0,-1 0 0,1 0-1,-1 0 1,1 0 0,0-1 0,-1 1-1,1 0 1,-1 0 0,1 0-1,-1 0 1,1 1 0,-1-1 0,1 0-1,0 0 1,-1 0 0,-12 17 585,0 22 2630,13-33-2797,-1 0 1,1-1-1,0 1 0,1 0 1,-1 0-1,1 0 0,0-1 1,1 1-1,2 8 1,-2-11-746,-1 1 0,1-1 1,0 0-1,0 1 0,0-1 1,1 0-1,-1 0 0,1-1 1,-1 1-1,6 3 0,18 11-5599</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0.683"/>
    </inkml:context>
    <inkml:brush xml:id="br0">
      <inkml:brushProperty name="width" value="0.05" units="cm"/>
      <inkml:brushProperty name="height" value="0.05" units="cm"/>
      <inkml:brushProperty name="color" value="#AB008B"/>
    </inkml:brush>
  </inkml:definitions>
  <inkml:trace contextRef="#ctx0" brushRef="#br0">0 1 4561,'1'14'12364,"4"11"-9790,-4-21-3056,0-1 1,0 0-1,0 1 0,0-1 0,0 0 1,1 0-1,-1 0 0,1 0 0,0 0 0,0 0 1,0 0-1,5 4 0,10 2-3448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1.020"/>
    </inkml:context>
    <inkml:brush xml:id="br0">
      <inkml:brushProperty name="width" value="0.05" units="cm"/>
      <inkml:brushProperty name="height" value="0.05" units="cm"/>
      <inkml:brushProperty name="color" value="#AB008B"/>
    </inkml:brush>
  </inkml:definitions>
  <inkml:trace contextRef="#ctx0" brushRef="#br0">4 1 632,'-4'0'6658,"4"0"-4330,4 0-912,-4 3-311,0 3-41,0 0-128,0 6-80,0-6-416,0 3-112,0-3-328,0 3 24,0-6-24,3 3-728,4 0-872,-1-3-809,8 15-3464</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1.354"/>
    </inkml:context>
    <inkml:brush xml:id="br0">
      <inkml:brushProperty name="width" value="0.05" units="cm"/>
      <inkml:brushProperty name="height" value="0.05" units="cm"/>
      <inkml:brushProperty name="color" value="#AB008B"/>
    </inkml:brush>
  </inkml:definitions>
  <inkml:trace contextRef="#ctx0" brushRef="#br0">4 1 5153,'-4'0'3681,"4"0"-1817,4 0-511,-4 3 63,0-3-512,0 3-176,0 6-400,3 3-8,4 0-104,-7 3-144,3-3-56,0 0-16,1-6-120,-4 3-712,3-6-416,0 0-624,14 0-2257</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1.687"/>
    </inkml:context>
    <inkml:brush xml:id="br0">
      <inkml:brushProperty name="width" value="0.05" units="cm"/>
      <inkml:brushProperty name="height" value="0.05" units="cm"/>
      <inkml:brushProperty name="color" value="#AB008B"/>
    </inkml:brush>
  </inkml:definitions>
  <inkml:trace contextRef="#ctx0" brushRef="#br0">4 1 5345,'0'0'4137,"0"0"-2169,-3 0-47,6 0-353,-6 3-680,6 0-528,-3 3-103,0 0-257,7 6 88,-7-3-40,0-3-96,0-3-16,3 0-273,-3 0-679,3 3-664,4-3-281,13-3-2407</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2.016"/>
    </inkml:context>
    <inkml:brush xml:id="br0">
      <inkml:brushProperty name="width" value="0.05" units="cm"/>
      <inkml:brushProperty name="height" value="0.05" units="cm"/>
      <inkml:brushProperty name="color" value="#AB008B"/>
    </inkml:brush>
  </inkml:definitions>
  <inkml:trace contextRef="#ctx0" brushRef="#br0">4 1 1976,'-3'0'5882,"3"0"-3778,0 3-488,0 0-295,3 3-57,-3 0-440,3 6-232,-3-6-424,0 3-96,4-3-72,-4 3 0,3-3-528,-3-3-816,3 3-384,14-3-2081</inkml:trace>
  <inkml:trace contextRef="#ctx0" brushRef="#br0" timeOffset="1">148 4 896,'0'0'7618,"0"3"-5178,0 0-1111,0 6-137,0 0-256,0 0-96,0 0-456,0-3-120,0 6-264,-4-9 0,4 3-8,4-3-728,-4 0-928,6 3-801,4 6-2952</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2.353"/>
    </inkml:context>
    <inkml:brush xml:id="br0">
      <inkml:brushProperty name="width" value="0.05" units="cm"/>
      <inkml:brushProperty name="height" value="0.05" units="cm"/>
      <inkml:brushProperty name="color" value="#AB008B"/>
    </inkml:brush>
  </inkml:definitions>
  <inkml:trace contextRef="#ctx0" brushRef="#br0">1 1 5737,'0'0'4273,"0"0"-2552,0 3 31,0-3-208,3 3-712,-3 3-175,0 0-209,0 9 16,0-3-344,0 0 16,0-3-128,-3-3-8,3-3-160,0-3-488,3-3-329,-3 3-871,3 0-561,24-18-3136</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2.688"/>
    </inkml:context>
    <inkml:brush xml:id="br0">
      <inkml:brushProperty name="width" value="0.05" units="cm"/>
      <inkml:brushProperty name="height" value="0.05" units="cm"/>
      <inkml:brushProperty name="color" value="#AB008B"/>
    </inkml:brush>
  </inkml:definitions>
  <inkml:trace contextRef="#ctx0" brushRef="#br0">1 1 6513,'0'3'2481,"0"0"-665,3 3-39,-3 6-481,0 0-208,0-3-512,0 0-288,0 0-96,0-3-128,3-3-40,-3-3 32,0 0-112,0-3-296,4 3-664,-1-3-824,7 0-873,10-15-3000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3.017"/>
    </inkml:context>
    <inkml:brush xml:id="br0">
      <inkml:brushProperty name="width" value="0.05" units="cm"/>
      <inkml:brushProperty name="height" value="0.05" units="cm"/>
      <inkml:brushProperty name="color" value="#AB008B"/>
    </inkml:brush>
  </inkml:definitions>
  <inkml:trace contextRef="#ctx0" brushRef="#br0">11 1 2240,'0'6'5970,"0"-3"-3682,0 12-343,-4-3-241,4 6-440,0-3-400,-3 3-359,3-6-169,-3-3-232,3-6 32,3 0-136,-3-3 8,3-3-8,1 0-552,-1-3-841,7-3-863,30-33-2081</inkml:trace>
  <inkml:trace contextRef="#ctx0" brushRef="#br0" timeOffset="1">165 28 6369,'0'3'3025,"-4"0"-1033,4 6-239,-3 6-337,3 0-360,-3 6-560,-1-9-87,4 3-313,-3-6 48,3-3-88,3-3-112,1-3-40,-1 0-529,0-3-663,7 0-184,4-6-249,26-18-1863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46.835"/>
    </inkml:context>
    <inkml:brush xml:id="br0">
      <inkml:brushProperty name="width" value="0.05" units="cm"/>
      <inkml:brushProperty name="height" value="0.05" units="cm"/>
      <inkml:brushProperty name="color" value="#0000FF"/>
    </inkml:brush>
  </inkml:definitions>
  <inkml:trace contextRef="#ctx0" brushRef="#br0">141 0 6465,'-15'10'6484,"-10"17"-4777,21-22-976,-9 11-256,1 0 0,1 1 1,0 0-1,1 1 0,1 0 0,-8 22 0,15-33-432,-1-1 0,1 1-1,0 0 1,1-1 0,-1 1 0,1 0 0,1 0-1,-1 0 1,1 0 0,1 0 0,-1 0 0,1 0 0,0 0-1,1 0 1,-1 0 0,1-1 0,1 1 0,-1-1-1,1 1 1,1-1 0,4 8 0,-5-10-53,1-1 1,0 1-1,0-1 1,0 0-1,1 0 1,-1 0-1,1 0 1,0-1-1,-1 0 1,1 0-1,0 0 1,0-1-1,0 1 1,1-1-1,-1 0 0,0-1 1,0 1-1,1-1 1,-1 0-1,0 0 1,0-1-1,1 0 1,-1 0-1,7-2 1,4-1-79,-1-1 0,1 0 1,-1-1-1,0-1 0,0-1 0,22-15 1,-16 9-140,-1-1 1,35-35 0,-51 45 193,1 1-1,-1-1 1,0 0 0,0 0 0,0-1-1,-1 1 1,0-1 0,0 1 0,0-1-1,-1 0 1,0 0 0,0 0-1,-1-1 1,1 1 0,-1 0 0,-1-1-1,1-6 1,-2 8-33,0 0 0,-1 1 0,1-1 0,-1 1 0,0 0 0,0-1 1,-1 1-1,1 0 0,-1 0 0,0 0 0,0 1 0,0-1 0,-1 1 0,1 0 0,-1 0 0,0 0 0,0 0 0,0 0 0,0 1 0,0 0 0,-7-3 1,0 0-286,-1 1 0,0-1 0,0 2 0,0 0 0,-1 0 0,1 1 0,-13 0 0,-34 9-1802,-44 22-1791</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3.354"/>
    </inkml:context>
    <inkml:brush xml:id="br0">
      <inkml:brushProperty name="width" value="0.05" units="cm"/>
      <inkml:brushProperty name="height" value="0.05" units="cm"/>
      <inkml:brushProperty name="color" value="#AB008B"/>
    </inkml:brush>
  </inkml:definitions>
  <inkml:trace contextRef="#ctx0" brushRef="#br0">21 1 3889,'0'3'8141,"-2"19"-6125,1-12-1462,-5 17-9,1 1-1,-1 41 1,26-104-5318,3-2 1250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3.690"/>
    </inkml:context>
    <inkml:brush xml:id="br0">
      <inkml:brushProperty name="width" value="0.05" units="cm"/>
      <inkml:brushProperty name="height" value="0.05" units="cm"/>
      <inkml:brushProperty name="color" value="#AB008B"/>
    </inkml:brush>
  </inkml:definitions>
  <inkml:trace contextRef="#ctx0" brushRef="#br0">31 1 3697,'-10'26'7760,"3"16"-4198,0 0-1916,1-32-2136,15-20-6363,9-1 2396</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4.017"/>
    </inkml:context>
    <inkml:brush xml:id="br0">
      <inkml:brushProperty name="width" value="0.05" units="cm"/>
      <inkml:brushProperty name="height" value="0.05" units="cm"/>
      <inkml:brushProperty name="color" value="#AB008B"/>
    </inkml:brush>
  </inkml:definitions>
  <inkml:trace contextRef="#ctx0" brushRef="#br0">30 1 3585,'0'0'3541,"-1"8"4241,-2 18-6604,0-4-956,0 0 0,-1 0-1,-12 33 1,41-83-6763,-4-6 2262</inkml:trace>
  <inkml:trace contextRef="#ctx0" brushRef="#br0" timeOffset="1">133 25 5569,'7'0'3825,"-7"0"-2193,0 3-103,0 3-257,-7 6-208,4 0-280,0 6-496,-1 0-64,-2-3-224,2-3 88,1-9-88,3 0-216,0-3-688,3 0-896,-3 0-609,17-21-1864</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4.351"/>
    </inkml:context>
    <inkml:brush xml:id="br0">
      <inkml:brushProperty name="width" value="0.05" units="cm"/>
      <inkml:brushProperty name="height" value="0.05" units="cm"/>
      <inkml:brushProperty name="color" value="#AB008B"/>
    </inkml:brush>
  </inkml:definitions>
  <inkml:trace contextRef="#ctx0" brushRef="#br0">24 1 5473,'0'0'3897,"0"0"-2217,-3 3-479,0 3-169,-1 0-240,1 6 80,3 3-592,-3-6-32,-1 3-176,1-3 0,3 0-64,0-6-8,0 0-120,0 0-832,3-3-472,1-3-641,-1-3-471,10-18-2449</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4.666"/>
    </inkml:context>
    <inkml:brush xml:id="br0">
      <inkml:brushProperty name="width" value="0.05" units="cm"/>
      <inkml:brushProperty name="height" value="0.05" units="cm"/>
      <inkml:brushProperty name="color" value="#AB008B"/>
    </inkml:brush>
  </inkml:definitions>
  <inkml:trace contextRef="#ctx0" brushRef="#br0">34 1 6665,'-4'6'2281,"1"0"-265,0 9-479,-4 0-353,3-3-392,-2-3-48,2 0-216,4-3-80,-3-6-223,3 0-177,0 0-48,0-3-249,3 0-871,1-6-1192,13-24-1937</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4.998"/>
    </inkml:context>
    <inkml:brush xml:id="br0">
      <inkml:brushProperty name="width" value="0.05" units="cm"/>
      <inkml:brushProperty name="height" value="0.05" units="cm"/>
      <inkml:brushProperty name="color" value="#AB008B"/>
    </inkml:brush>
  </inkml:definitions>
  <inkml:trace contextRef="#ctx0" brushRef="#br0">21 1 1416,'3'3'6778,"-3"0"-4562,0 6-703,-3 0 159,-1 6-280,1 3-600,-4-3-424,4 0-160,3-6-200,-3 0 113,3-6-121,0 0 0,0-3-553,0 0-935,3-3-416,0 0-305,17-15-551</inkml:trace>
  <inkml:trace contextRef="#ctx0" brushRef="#br0" timeOffset="1">108 37 4537,'0'0'3398,"0"0"-1470,-1 5 4108,-2 20-4737,-3-2-1025,9-20-2526,6-8-1891,-5 3 3303,20-11-3316</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5.353"/>
    </inkml:context>
    <inkml:brush xml:id="br0">
      <inkml:brushProperty name="width" value="0.05" units="cm"/>
      <inkml:brushProperty name="height" value="0.05" units="cm"/>
      <inkml:brushProperty name="color" value="#AB008B"/>
    </inkml:brush>
  </inkml:definitions>
  <inkml:trace contextRef="#ctx0" brushRef="#br0">41 1 4817,'-4'0'2593,"4"9"-817,-3-3 56,0 6-375,-4 6-225,4-3-352,-4 3-200,4-6-392,-4 0-32,7 0-256,-3-6 0,3-3-24,0-3-744,3 0-888,-3-3-385,10-9-655,10-18-3874</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5.683"/>
    </inkml:context>
    <inkml:brush xml:id="br0">
      <inkml:brushProperty name="width" value="0.05" units="cm"/>
      <inkml:brushProperty name="height" value="0.05" units="cm"/>
      <inkml:brushProperty name="color" value="#AB008B"/>
    </inkml:brush>
  </inkml:definitions>
  <inkml:trace contextRef="#ctx0" brushRef="#br0">44 1 7322,'-3'6'2536,"-4"0"-1016,0 9-415,0 0-201,1 3-304,-1-6-72,4-6-304,3 0 160,-4-6-312,4 0 72,0 0-144,0-3-296,4 0-752,-1-6-880,4 0-1761,10-24-2809</inkml:trace>
  <inkml:trace contextRef="#ctx0" brushRef="#br0" timeOffset="1">84 28 7082,'-3'6'2632,"-1"3"-607,-2 3-329,-4 6-344,3-6-512,-3 3-240,0-9-512,3-3 81,7 0-121,-3-3 8,3 0-56,3 0-601,-3-6-919,4-3-800,12-27-1473</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6.004"/>
    </inkml:context>
    <inkml:brush xml:id="br0">
      <inkml:brushProperty name="width" value="0.05" units="cm"/>
      <inkml:brushProperty name="height" value="0.05" units="cm"/>
      <inkml:brushProperty name="color" value="#AB008B"/>
    </inkml:brush>
  </inkml:definitions>
  <inkml:trace contextRef="#ctx0" brushRef="#br0">57 1 5449,'-3'6'2641,"0"3"-601,-4 6-472,-3 3-375,0-6-65,3 6-336,1-3-16,2-6-448,1-3-80,0-3-160,3-3 16,0 0-55,3-3-49,-3 0-609,3-3-847,1-3-344,2-6-793,24-12-1928</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6.333"/>
    </inkml:context>
    <inkml:brush xml:id="br0">
      <inkml:brushProperty name="width" value="0.05" units="cm"/>
      <inkml:brushProperty name="height" value="0.05" units="cm"/>
      <inkml:brushProperty name="color" value="#AB008B"/>
    </inkml:brush>
  </inkml:definitions>
  <inkml:trace contextRef="#ctx0" brushRef="#br0">54 1 2361,'-4'3'3840,"1"3"-2207,-4 12 151,-3-3-248,3 3-583,1 0 159,2-3-32,1-3-80,-4-6-512,7 3-40,-3-9-304,3-6 57,0 3-65,3 3-136,-3-6-529,7-3-983,-4 0-576,14-30-2273</inkml:trace>
  <inkml:trace contextRef="#ctx0" brushRef="#br0" timeOffset="1">64 61 4841,'0'3'2713,"-7"0"-913,7 0 40,-3 3-511,-1-3-65,1 3-712,-1 0-280,1-6-256,3 3-16,0-3-816,0 0-808,0-6-1409,10-12-4473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3.905"/>
    </inkml:context>
    <inkml:brush xml:id="br0">
      <inkml:brushProperty name="width" value="0.05" units="cm"/>
      <inkml:brushProperty name="height" value="0.05" units="cm"/>
      <inkml:brushProperty name="color" value="#0000FF"/>
    </inkml:brush>
  </inkml:definitions>
  <inkml:trace contextRef="#ctx0" brushRef="#br0">8 1 6593,'-1'0'70,"1"0"-1,0 0 1,0 0-1,0 0 0,-1 0 1,1 0-1,0 0 1,0 0-1,-1 0 1,1 0-1,0 0 0,0 0 1,-1 0-1,1 0 1,0 0-1,0 0 0,0 0 1,-1 0-1,1 0 1,0 0-1,0 1 1,0-1-1,-1 0 0,1 0 1,0 0-1,0 0 1,0 0-1,-1 1 0,1-1 1,0 0-1,0 0 1,0 0-1,0 0 1,0 1-1,0-1 0,-1 0 1,1 0-1,0 1 1,0-1-1,0 0 0,0 0 1,0 0-1,0 1 1,0-1-1,0 0 0,0 0 1,0 1-1,0-1 1,0 0-1,0 0 1,0 0-1,0 1 0,0-1 1,13 16 4832,20 10 1176,-12-17-6343,1-1-1,0-1 1,0-1-1,1 0 1,0-2 0,42 2-1,16 4-605,78 10-5602,-70-7 1002</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36.655"/>
    </inkml:context>
    <inkml:brush xml:id="br0">
      <inkml:brushProperty name="width" value="0.05" units="cm"/>
      <inkml:brushProperty name="height" value="0.05" units="cm"/>
      <inkml:brushProperty name="color" value="#AB008B"/>
    </inkml:brush>
  </inkml:definitions>
  <inkml:trace contextRef="#ctx0" brushRef="#br0">71 1 2737,'-4'3'5617,"4"-3"-3377,-3 0-759,-7 3-873,3 3-608,-3-3-1065,-26 12-2759</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5:50.339"/>
    </inkml:context>
    <inkml:brush xml:id="br0">
      <inkml:brushProperty name="width" value="0.05" units="cm"/>
      <inkml:brushProperty name="height" value="0.05" units="cm"/>
      <inkml:brushProperty name="color" value="#AB008B"/>
    </inkml:brush>
  </inkml:definitions>
  <inkml:trace contextRef="#ctx0" brushRef="#br0">1 17 10026,'6'4'1478,"0"0"0,-1 0 0,1 1 0,-1-1 0,0 1 0,5 6 0,-7-7-1547,1 1 0,0-1-1,0 0 1,0-1 0,0 1 0,1-1-1,-1 1 1,1-1 0,0-1-1,0 1 1,0-1 0,0 1-1,0-1 1,1-1 0,-1 1-1,1-1 1,-1 0 0,1 0-1,-1-1 1,1 0 0,0 0 0,-1 0-1,1 0 1,-1-1 0,1 0-1,-1 0 1,1-1 0,-1 0-1,0 1 1,1-2 0,-1 1-1,7-5 1,18-10-411,-20 11 290,0 0 1,0 1-1,0 0 1,12-3-1,-19 7 210,1 0 0,-1 1 0,1-1-1,0 1 1,-1 0 0,1 0 0,0 0-1,-1 0 1,1 1 0,0-1 0,-1 1-1,1 0 1,0 0 0,-1 0-1,0 1 1,5 2 0,0 0 49,-1-1-1,1 1 1,0-1-1,-1-1 1,2 1-1,-1-1 1,0-1 0,0 1-1,16-1 1,-8-2-321,0-1 0,0 0-1,-1-1 1,18-6 0,-28 7 155,-1 1-1,1 0 1,0 0-1,-1 0 0,1 1 1,0-1-1,-1 1 1,1 0-1,0 0 1,-1 1-1,1 0 1,0-1-1,-1 2 0,1-1 1,6 3-1,-4 1 120,1 0-1,-1 0 1,0 1 0,0 0-1,-1 0 1,0 0-1,6 9 1,-9-11 12,-1 0 1,1-1-1,0 1 1,0-1-1,1 0 1,-1 0-1,1 0 1,-1 0-1,1-1 1,0 1-1,0-1 1,0 0-1,0 0 1,0 0-1,1-1 1,-1 1-1,1-1 1,-1 0-1,1-1 1,-1 1-1,1-1 1,-1 0-1,1 0 1,-1 0-1,1 0 1,0-1-1,-1 0 1,1 0-1,-1 0 1,7-3-1,70-34-693,-65 29 509,0 1 0,1 1 0,0 0 1,23-6-1,-33 12 214,-1 0-1,1 0 1,0 1 0,-1-1-1,1 2 1,0-1 0,-1 1 0,1 0-1,0 0 1,-1 1 0,1 0-1,-1 0 1,0 0 0,0 1-1,12 6 1,-11-4 18,0-1 1,1 0-1,0-1 0,0 0 1,0 0-1,0 0 0,0-1 1,0-1-1,1 1 0,-1-1 1,1-1-1,9 0 0,-4-1-33,0-1-1,-1-1 0,1-1 0,-1 0 1,0 0-1,23-13 0,-22 11-54,0 0-1,0 0 0,1 1 0,-1 1 0,1 0 1,28-2-1,-32 5 26,0 2 1,-1-1-1,1 2 1,0-1-1,-1 1 1,0 1-1,1 0 1,-1 0-1,0 1 1,16 9-1,-19-9 44,-1 0-1,1-1 1,-1 1 0,1-1-1,0-1 1,0 1 0,0-1-1,1 0 1,-1-1 0,0 0 0,1 0-1,-1 0 1,1-1 0,-1 0-1,1-1 1,-1 0 0,1 0-1,-1 0 1,0-1 0,14-5-1,4-3-76,2 2 0,-1 1 0,1 0 0,0 3-1,52-4 1,138 12 43,-198-3-7,34 2 92,-7 1 1,-1-2 0,1-3-1,85-10 1,-106 6-106,1 2 0,0 1 0,-1 1 0,1 1 0,0 2 0,0 0 0,28 7 0,-9 2 175,-1 2-1,-1 2 1,45 22 0,-82-35-177,0 0-1,0 0 1,0-1-1,0 0 1,0 0-1,0 0 1,0 0 0,0-1-1,0 0 1,1 0-1,-1-1 1,8-1 0,6-3-42,0-1 1,25-11 0,-3 1-126,-7 3 140,0 3 0,2 0 0,-1 2 1,1 2-1,0 2 0,0 1 0,1 2 1,-1 1-1,48 7 0,-74-5 78,-1 1 0,1 1 0,-1 0 0,0 0 0,0 1 0,0 0 0,15 12 0,-15-10-27,1-1 0,-1 0 0,1 0 0,0-1 0,16 5 0,-18-11-10,-1 1 0,1-1 1,0 0-1,-1-1 1,1 0-1,-1 0 0,0-1 1,1 0-1,9-5 0,0 1-4,48-17-84,128-28 0,-162 46 48,0 2-1,1 1 1,-1 1-1,1 2 1,-1 2-1,45 7 1,12 5-2,1-3 1,92-2-1,-158-10-16,0-2 0,-1-1 0,1-1 0,35-11 0,-43 10 6,0 0-1,1 2 1,-1 0 0,1 1-1,-1 1 1,1 0-1,0 1 1,0 1-1,0 1 1,33 5 0,-4 8-2,-34-10 57,0 0 1,1 0 0,-1-1-1,1-1 1,0 0-1,-1-1 1,1 0 0,0-1-1,16-2 1,60-12-36,-48 6-396,0 1 0,0 3 0,47 1 0,-70 3-364,39 6-4906,5 12-4287</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13.687"/>
    </inkml:context>
    <inkml:brush xml:id="br0">
      <inkml:brushProperty name="width" value="0.05" units="cm"/>
      <inkml:brushProperty name="height" value="0.05" units="cm"/>
      <inkml:brushProperty name="color" value="#0000FF"/>
    </inkml:brush>
  </inkml:definitions>
  <inkml:trace contextRef="#ctx0" brushRef="#br0">3570 2 5041,'-5'-1'9862,"-8"1"-5072,-66 7-4903,35 8 95,-42 21-1,71-29 3,2 2 0,-1 0-1,2 0 1,-22 21 0,-11 8-15,30-24 19,0 0 0,2 1-1,0 1 1,0 0 0,-13 24 0,17-26 9,-65 102-68,46-76 12,14-20 52,0 1 0,-17 35 0,-66 191-85,52-159 113,27-56-50,-26 68 0,29-62-15,-2-1 0,-38 62 0,-18 4-22,18-28-90,0-3 34,-12 17 152,-40 56-119,88-119 83,-1 0-1,0-1 1,-33 30-1,-30 36-40,70-77 8,0 0 1,-1-1 0,-17 13-1,-29 28-159,14-9 115,-64 49 1,13-12-118,87-75 54,-1 1-1,0-1 0,-1-1 0,-17 7 0,-19 11-48,-208 140 142,147-110-21,91-45 86,0-1 0,-1 0 0,0-2 0,0 0 0,0-1 0,-1-1 0,-29 2 0,35-3 18,1 1-1,0 0 1,0 0-1,0 2 0,1-1 1,-22 15-1,-14 6 113,-9-3 5,0-3-1,-63 15 0,-173 51-21,-40 19-203,332-104 85,1-1-106,-1 0 0,0 0 0,1 0 0,-1 1 0,1-1 0,-1 0 0,1 0 0,-1 0 0,1 0 0,-1 0 0,1 0 0,-1 0 0,1 0 0,-1 0 0,0 0 0,1-1 0,-1 1 0,1 0 0,-1 0 0,1 0 0,-1-1 0,1 1 0,-1 0 0,1-1 0,0 1 0,-1 0 0,1-1 0,-1 1 0,1 0 0,0-1 0,-1 1 0,1-1 0,0 1 0,-1-1 0,1 1 0,0-1 0,0 1 1,0-1-1,-1 1 0,1-1 0,0 1 0,0-1 0,0 1 0,0-1 0,0 1 0,0-1 0,0 1 0,0-1 0,0 0 0,0 0 0,-11-38-7899</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09.274"/>
    </inkml:context>
    <inkml:brush xml:id="br0">
      <inkml:brushProperty name="width" value="0.05" units="cm"/>
      <inkml:brushProperty name="height" value="0.05" units="cm"/>
      <inkml:brushProperty name="color" value="#0000FF"/>
    </inkml:brush>
  </inkml:definitions>
  <inkml:trace contextRef="#ctx0" brushRef="#br0">1 13 1080,'0'-2'9254,"1"-1"-5234,2-5-3420,-7 21 2703,4-13-3093,6 28 52,-1-12-1369,-1-1-1,2 0 1,10 22-1,-6-19-5501</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10.573"/>
    </inkml:context>
    <inkml:brush xml:id="br0">
      <inkml:brushProperty name="width" value="0.05" units="cm"/>
      <inkml:brushProperty name="height" value="0.05" units="cm"/>
      <inkml:brushProperty name="color" value="#0000FF"/>
    </inkml:brush>
  </inkml:definitions>
  <inkml:trace contextRef="#ctx0" brushRef="#br0">40 0 2529,'-5'0'11410,"-1"7"-6029,-1 5-5389,0 4-4832,-8 15-1614</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20.193"/>
    </inkml:context>
    <inkml:brush xml:id="br0">
      <inkml:brushProperty name="width" value="0.05" units="cm"/>
      <inkml:brushProperty name="height" value="0.05" units="cm"/>
      <inkml:brushProperty name="color" value="#0000FF"/>
    </inkml:brush>
  </inkml:definitions>
  <inkml:trace contextRef="#ctx0" brushRef="#br0">0 2 4873,'4'-2'8069,"-5"10"-6012,6-8-1972,-1 0-1,0 1 1,0-1 0,0 1-1,0 0 1,0 0-1,0 0 1,0 1-1,5 2 1,23 6 51,-21-7-112,0 1 0,0 0-1,0 0 1,16 10 0,5 2 102,31 26 105,47 42 246,-97-74-445,-1 0-1,-1 1 1,0 0-1,0 1 0,-1 0 1,-1 1-1,0 0 1,13 25-1,38 52 241,-28-35 137,50 116 1,-39-82-402,-12-32 10,41 59 0,5 19-1,46 88 27,-114-208 148,0 1 0,0-1 0,-2 2 0,0-1-1,7 27 1,-11-35-162,0 0-1,0-1 1,1 1 0,0-1-1,1 0 1,-1 0-1,1 0 1,6 6-1,-4-5 63,0 0 0,-1 1-1,0 0 1,5 12-1,-3-4 9,1-1 0,18 25 1,3 7-42,-20-34-35,0 0 0,1-1-1,0 0 1,1 0 0,0-2-1,26 20 1,22 22-28,-22-14 37,-17-16-29,1-1 0,33 25 0,-37-33 1,-1 2 0,27 29 0,25 22-24,-37-35 57,-26-26-39,-1 0 1,1 0-1,0 0 0,1-1 0,0 0 1,-1 0-1,10 4 0,-2-1 16,0 0 1,-1 1-1,20 16 0,-20-14-24,1 0-1,1-1 0,25 13 1,13 3 9,-2 2 1,70 51-1,-62-43 21,-47-30-28,1 0-1,-1 0 1,26 6-1,-12-3-15,147 63-6,-148-61 1,-8-4-5,1 1 0,30 20 0,-41-24 35,1-1 0,0 1-1,-1-1 1,1 0 0,15 3 0,19 7 2,-26-7-31,0-1 0,0-1 1,0 0-1,1-2 0,30 3 1,37 5-64,49 15 10,34-3-350,-48-8 166,-76-1 173,-36-10 89,-1-1 0,1 0 0,0 0 0,0 0-1,0-1 1,11 1 0,114 8-3,-115-8-15,90 10 7,207-6 581,17-15-423,-198 12-370,181-6 223,-290 1-1,-21 1 5,-1 0-1,1 1 1,0 0 0,0 0 0,0 0 0,0 0 0,0 0 0,-1 0 0,1 1 0,5 1 0,1 0-8,0 0 1,0-1 0,0 0-1,0-1 1,0 1 0,15-3-1,3 1 30,114 1-56,82 3 68,-205-2-14,0 1-1,0 1 0,35 9 0,-35-7 14,0-1 0,1 0 0,36 1-1,65 7 97,-112-11-136,0 0 1,0 0-1,0 1 0,0 0 0,-1 1 0,13 5 1,74 24-50,-83-28 86,1 0 0,0-1 0,-1-1 0,1 0-1,0 0 1,0-1 0,21-1 0,-16 0 28,0 1 0,31 5 0,-33-4-37,1 0 0,0-2 1,21 0-1,-11-1-61,-10 1 68,-1 1 1,1 0 0,-1 1-1,26 6 1,-14-2-19,1-1-1,-1-1 1,1-2-1,43-1 0,-44 1-30,-21-1 36,0-1-1,0 0 1,0 0 0,0 0 0,11-2 0,12-3-44,45-2 1,-6 1 7,-49 4 30,0 2 1,29 2-1,2 0-22,-47-1-22,-2 1 20,-1-2-10,0 0 2,0 0-31,0 0-28,22 10-4456,-14-2 740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29.936"/>
    </inkml:context>
    <inkml:brush xml:id="br0">
      <inkml:brushProperty name="width" value="0.05" units="cm"/>
      <inkml:brushProperty name="height" value="0.05" units="cm"/>
      <inkml:brushProperty name="color" value="#0000FF"/>
    </inkml:brush>
  </inkml:definitions>
  <inkml:trace contextRef="#ctx0" brushRef="#br0">1 291 7714,'0'0'5714,"4"2"2976,22 5-8269,-18-9-530,0 0-1,0 0 0,0-1 1,0 0-1,-1 0 0,1-1 0,-1 0 1,9-7-1,52-41-660,-49 36 495,-1-1 0,0 0 1,-2-1-1,0-1 0,-1-1 0,17-27 1,-43 74 387,0 0 1,2 1-1,1 0 1,2 0-1,0 1 1,2 0-1,-1 44 1,5-72-125,0-1-1,0 1 1,0 0 0,0 0-1,0-1 1,0 1 0,0 0 0,0-1-1,0 1 1,0 0 0,0 0-1,0-1 1,1 1 0,-1 0 0,0-1-1,0 1 1,1 0 0,-1-1-1,1 1 1,-1-1 0,0 1 0,1-1-1,-1 1 1,1-1 0,-1 1-1,1-1 1,0 1 0,-1-1 0,1 1-1,-1-1 1,1 0 0,0 1-1,-1-1 1,1 0 0,0 0-1,-1 1 1,1-1 0,0 0 0,0 0-1,-1 0 1,1 0 0,0 0-1,-1 0 1,1 0 0,0 0 0,0 0-1,-1 0 1,1-1 0,0 1-1,-1 0 1,1 0 0,0-1 0,-1 1-1,1 0 1,-1-1 0,1 1-1,0-1 1,-1 1 0,1-1 0,-1 1-1,1-1 1,0 0 0,4-3-74,1 0 0,-1 0 1,0-1-1,0 1 1,7-10-1,26-47-492,-2-2 0,33-79 0,-42 100 621,-31 49 84,0 0 1,1 0-1,0 1 1,0-1-1,1 1 1,0 0-1,0-1 1,1 1-1,0 0 1,0 11-1,3 90 184,-1-87-250,-1-22-65,9 83 208,-8-79-340,-1 0 1,1 0 0,0-1-1,0 1 1,0 0-1,1-1 1,-1 1-1,1-1 1,0 0-1,0 1 1,0-1-1,0 0 1,1 0 0,-1 0-1,1 0 1,0-1-1,-1 1 1,1-1-1,4 3 1,17-4-3848,32-13-2892</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1.138"/>
    </inkml:context>
    <inkml:brush xml:id="br0">
      <inkml:brushProperty name="width" value="0.05" units="cm"/>
      <inkml:brushProperty name="height" value="0.05" units="cm"/>
      <inkml:brushProperty name="color" value="#0000FF"/>
    </inkml:brush>
  </inkml:definitions>
  <inkml:trace contextRef="#ctx0" brushRef="#br0">344 1 6793,'-63'6'9673,"0"12"-7017,-60 35-4630,83-35 2966,31-14-1145,1 0 0,1 0-1,-1 1 1,1 0 0,-8 6 0,14-10 18,4 0 95,-1 0-1,1 0 0,0 1 0,-1-1 1,1 1-1,-1 0 0,0-1 1,1 1-1,-1 0 0,0 1 0,0-1 1,0 0-1,0 0 0,-1 1 1,3 3-1,2 2-16,6 6-32,1-2 1,1 0-1,0 0 0,0-2 1,19 12-1,49 18-4014,-31-23-30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1.620"/>
    </inkml:context>
    <inkml:brush xml:id="br0">
      <inkml:brushProperty name="width" value="0.05" units="cm"/>
      <inkml:brushProperty name="height" value="0.05" units="cm"/>
      <inkml:brushProperty name="color" value="#0000FF"/>
    </inkml:brush>
  </inkml:definitions>
  <inkml:trace contextRef="#ctx0" brushRef="#br0">0 1 3945,'0'0'6049,"0"0"-3864,0 0-417,3 3-352,-3 0-792,0 3-111,0 9-329,0 6 160,4 6-280,-4 9 40,0-3-104,-4 3 0,4-3-400,4-3-825,-4-6-719,10 24-1809</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2.244"/>
    </inkml:context>
    <inkml:brush xml:id="br0">
      <inkml:brushProperty name="width" value="0.05" units="cm"/>
      <inkml:brushProperty name="height" value="0.05" units="cm"/>
      <inkml:brushProperty name="color" value="#0000FF"/>
    </inkml:brush>
  </inkml:definitions>
  <inkml:trace contextRef="#ctx0" brushRef="#br0">35 29 1520,'0'0'5423,"-2"7"2392,-4 13-6687,4-13-921,-4 14 115,0 1 0,2-1 0,0 1-1,0 23 1,4-41-309,0 0 0,0 1 0,0-1 0,0 0 0,0 0 0,1 1 0,0-1 0,0 0 0,0 0 0,1 0 0,-1 0 0,1 0 0,0 0 0,0 0 0,0 0 0,1-1 0,-1 1 0,1-1 0,0 0 0,0 1 0,0-1 0,0-1 0,0 1 0,1 0 0,0-1 0,-1 0 0,1 0 0,5 2 0,-4-2-9,1-1 0,-1 0 0,1 0 0,0-1 0,0 1 0,0-1 0,-1 0 0,1-1 0,0 0 0,-1 0 0,1 0 0,0 0 0,-1-1 1,1 0-1,-1 0 0,0-1 0,0 1 0,0-1 0,0 0 0,0 0 0,0-1 0,-1 0 0,0 1 0,0-2 0,0 1 0,0 0 0,0-1 1,-1 1-1,0-1 0,3-5 0,-3 4-8,1 0 1,-1 1 0,0-1-1,0-1 1,0 1-1,-1 0 1,0 0-1,-1-1 1,1 1 0,-1-1-1,0 0 1,-1 1-1,0-1 1,0 0 0,0 1-1,-1-1 1,0 1-1,0-1 1,-1 0-1,1 1 1,-1 0 0,-1-1-1,1 1 1,-1 0-1,-6-9 1,4 10-17,1 0 0,-1 0 0,0 0-1,0 0 1,-1 1 0,0 0 0,0 0 0,0 1 0,0-1 0,-12-3 0,14 5-244,0 1 1,0 0 0,-1 0-1,1 1 1,0-1-1,0 1 1,-1 0 0,1 0-1,0 1 1,-1-1 0,1 1-1,0 0 1,0 0 0,-1 0-1,1 1 1,0-1-1,0 1 1,1 0 0,-1 0-1,-4 3 1,-40 32-3723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4.463"/>
    </inkml:context>
    <inkml:brush xml:id="br0">
      <inkml:brushProperty name="width" value="0.05" units="cm"/>
      <inkml:brushProperty name="height" value="0.05" units="cm"/>
      <inkml:brushProperty name="color" value="#0000FF"/>
    </inkml:brush>
  </inkml:definitions>
  <inkml:trace contextRef="#ctx0" brushRef="#br0">1 0 5209,'0'2'581,"0"-1"0,0 1 0,0-1-1,0 0 1,0 1 0,1-1 0,-1 1 0,0-1 0,1 1 0,-1-1-1,1 0 1,-1 1 0,1-1 0,0 0 0,1 3 0,17 5 3557,5 1-3642,-7-2-627,-1-1-1,2 0 0,-1-2 0,1 0 1,0-1-1,26 3 0,-17-4-1685,52-2 1,-5-11-2242,66-22-2457</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5.237"/>
    </inkml:context>
    <inkml:brush xml:id="br0">
      <inkml:brushProperty name="width" value="0.05" units="cm"/>
      <inkml:brushProperty name="height" value="0.05" units="cm"/>
      <inkml:brushProperty name="color" value="#0000FF"/>
    </inkml:brush>
  </inkml:definitions>
  <inkml:trace contextRef="#ctx0" brushRef="#br0">6 1 2833,'-4'0'8259,"2"7"-4309,5 13-2292,3 3-1796,2-1 0,0 0-1,2-1 1,0 1 0,24 35 0,-33-56-8,-1 0-1,1 0 0,0 0 0,0-1 1,-1 1-1,1 0 0,0 0 0,0-1 1,0 1-1,0-1 0,-1 1 0,1-1 1,0 1-1,0-1 0,0 1 0,0-1 1,0 0-1,1 1 0,-1-1 0,0 0 1,0 0-1,1 0 0,30-1-3731</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5.658"/>
    </inkml:context>
    <inkml:brush xml:id="br0">
      <inkml:brushProperty name="width" value="0.05" units="cm"/>
      <inkml:brushProperty name="height" value="0.05" units="cm"/>
      <inkml:brushProperty name="color" value="#0000FF"/>
    </inkml:brush>
  </inkml:definitions>
  <inkml:trace contextRef="#ctx0" brushRef="#br0">0 0 3977,'9'0'9230,"-3"2"-5074,6 13-4599,-8-7 1165,12 23-723,-8-15-389,-1-1-1,2-1 1,0 0 0,1 0 0,18 21-1,-27-34 170,1 0-1,-1-1 1,0 1 0,0 0-1,1 0 1,-1-1-1,0 1 1,1-1-1,-1 1 1,0-1-1,1 1 1,-1-1 0,1 0-1,-1 0 1,1 0-1,-1 1 1,0-2-1,1 1 1,-1 0 0,1 0-1,-1 0 1,1-1-1,1 0 1,28-18-5323</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6.006"/>
    </inkml:context>
    <inkml:brush xml:id="br0">
      <inkml:brushProperty name="width" value="0.05" units="cm"/>
      <inkml:brushProperty name="height" value="0.05" units="cm"/>
      <inkml:brushProperty name="color" value="#0000FF"/>
    </inkml:brush>
  </inkml:definitions>
  <inkml:trace contextRef="#ctx0" brushRef="#br0">0 0 2473,'0'10'10776,"15"38"-8764,-1-23-1544,18 28-225,-30-50-475,0-1 0,0 0 1,0 1-1,0-1 0,1 0 0,-1 0 1,1-1-1,-1 1 0,1 0 0,-1-1 0,1 0 1,0 1-1,0-1 0,0 0 0,0-1 0,0 1 1,3 0-1,24 0-3342</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6.335"/>
    </inkml:context>
    <inkml:brush xml:id="br0">
      <inkml:brushProperty name="width" value="0.05" units="cm"/>
      <inkml:brushProperty name="height" value="0.05" units="cm"/>
      <inkml:brushProperty name="color" value="#0000FF"/>
    </inkml:brush>
  </inkml:definitions>
  <inkml:trace contextRef="#ctx0" brushRef="#br0">0 0 4553,'3'9'7272,"11"34"-5105,-10-27-1813,0-1 0,1 1-1,1-1 1,11 22-1,-14-31-622,1 0 0,0 1-1,0-1 1,0-1 0,1 1-1,0-1 1,7 7 0,5-6-1405,16-5-1096</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6.656"/>
    </inkml:context>
    <inkml:brush xml:id="br0">
      <inkml:brushProperty name="width" value="0.05" units="cm"/>
      <inkml:brushProperty name="height" value="0.05" units="cm"/>
      <inkml:brushProperty name="color" value="#0000FF"/>
    </inkml:brush>
  </inkml:definitions>
  <inkml:trace contextRef="#ctx0" brushRef="#br0">4 0 2521,'-4'13'8257,"8"6"-5130,13 22-3192,-10-26 928,-6-9-956,20 41 487,-20-44-577,1 0 0,0 0 0,-1-1 0,1 1 0,0-1 0,0 1 0,1-1 0,-1 0 0,0 1 0,1-1 0,-1-1-1,1 1 1,5 3 0,5-8-2116,13-14-1314</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6.985"/>
    </inkml:context>
    <inkml:brush xml:id="br0">
      <inkml:brushProperty name="width" value="0.05" units="cm"/>
      <inkml:brushProperty name="height" value="0.05" units="cm"/>
      <inkml:brushProperty name="color" value="#0000FF"/>
    </inkml:brush>
  </inkml:definitions>
  <inkml:trace contextRef="#ctx0" brushRef="#br0">1 0 5785,'0'0'2721,"0"6"-1281,0-3-440,0 6-127,3 0 111,0 6-312,1-3-96,2 0-360,1 4 72,-4-10-288,4 0 128,-4 0-120,4 0-8,0-6-192,0 3-624,3-3-352,3-3-1401,17-15-3296</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7.324"/>
    </inkml:context>
    <inkml:brush xml:id="br0">
      <inkml:brushProperty name="width" value="0.05" units="cm"/>
      <inkml:brushProperty name="height" value="0.05" units="cm"/>
      <inkml:brushProperty name="color" value="#0000FF"/>
    </inkml:brush>
  </inkml:definitions>
  <inkml:trace contextRef="#ctx0" brushRef="#br0">0 0 3993,'0'0'5004,"0"0"-2588,2 5 1061,9 21-2325,-8-16-1005,0-1 0,1 1-1,0-1 1,0 0 0,1 0 0,10 14-1,-14-21-241,1 0 0,0 1 0,0-1 0,0 0 0,1 0 0,-1 0 0,0-1 0,1 1 0,-1 0 0,1-1 0,0 0 0,3 2 0,-4-3-156,0 1 0,0-1 1,0 0-1,0 0 1,0 0-1,0 0 1,0 0-1,0-1 0,0 1 1,0 0-1,0-1 1,-1 0-1,1 1 1,0-1-1,0 0 0,0 0 1,-1 0-1,1 0 1,0 0-1,2-3 1,20-19-3801</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7.641"/>
    </inkml:context>
    <inkml:brush xml:id="br0">
      <inkml:brushProperty name="width" value="0.05" units="cm"/>
      <inkml:brushProperty name="height" value="0.05" units="cm"/>
      <inkml:brushProperty name="color" value="#0000FF"/>
    </inkml:brush>
  </inkml:definitions>
  <inkml:trace contextRef="#ctx0" brushRef="#br0">1 0 2649,'0'0'5209,"0"0"-3337,0 6-360,3 3 25,0 6-441,1-3-16,-4 3-616,3-6-136,0 0-320,-3-3 112,7 0-56,0 1-64,-4-7-312,4 3-816,-1-6-360,38-16-1417</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7.969"/>
    </inkml:context>
    <inkml:brush xml:id="br0">
      <inkml:brushProperty name="width" value="0.05" units="cm"/>
      <inkml:brushProperty name="height" value="0.05" units="cm"/>
      <inkml:brushProperty name="color" value="#0000FF"/>
    </inkml:brush>
  </inkml:definitions>
  <inkml:trace contextRef="#ctx0" brushRef="#br0">1 0 6905,'0'0'2865,"0"0"-880,3 0-393,-3 0-424,10 6-328,-7 3-216,4 4-304,0-1-175,-1 0-73,1 6-24,-4-6-96,4 3 0,-4-9-441,4-3-823,6 0-352,14-15-1993</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6:38.307"/>
    </inkml:context>
    <inkml:brush xml:id="br0">
      <inkml:brushProperty name="width" value="0.05" units="cm"/>
      <inkml:brushProperty name="height" value="0.05" units="cm"/>
      <inkml:brushProperty name="color" value="#0000FF"/>
    </inkml:brush>
  </inkml:definitions>
  <inkml:trace contextRef="#ctx0" brushRef="#br0">0 0 608,'0'0'7746,"4"0"-5426,-4 3-783,0 0-73,3 3 32,-3-3-640,3 9-223,4-6-449,-7 0-40,3 0-144,4 0-216,0-3-769,3 4-1391,17-14-3369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5.233"/>
    </inkml:context>
    <inkml:brush xml:id="br0">
      <inkml:brushProperty name="width" value="0.05" units="cm"/>
      <inkml:brushProperty name="height" value="0.05" units="cm"/>
      <inkml:brushProperty name="color" value="#0000FF"/>
    </inkml:brush>
  </inkml:definitions>
  <inkml:trace contextRef="#ctx0" brushRef="#br0">2 1 4817,'-1'3'10154,"0"11"-7088,11-1-2793,0 3-224,2 0 0,0-1 0,1-1 0,0 0 0,1 0-1,1-1 1,23 16 0,72 25-759,-79-41 288,0 2-1,45 29 1,-78-41 483,-1 0 0,1 0 0,-1 0 0,1-1 1,-1 1-1,0-1 0,0 1 0,0-1 0,0 0 0,-1-1 1,-6 4-1,-6 5 103,-10 10-1254,1 2 0,0 1 0,2 0 0,0 2-1,-37 54 1,2 8-6078</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15.939"/>
    </inkml:context>
    <inkml:brush xml:id="br0">
      <inkml:brushProperty name="width" value="0.05" units="cm"/>
      <inkml:brushProperty name="height" value="0.05" units="cm"/>
      <inkml:brushProperty name="color" value="#0000FF"/>
    </inkml:brush>
  </inkml:definitions>
  <inkml:trace contextRef="#ctx0" brushRef="#br0">0 1 1592,'0'0'3270,"0"0"-1644,0 0-779,0 0-114,0 0-42,0 0-99,0 0-109,0 0-63,0 0 30,0 0-118,0 0-64,0 0-130,0 0-24,0 0-86,0 0-30,0 0 1,0 0-40,0 0 23,0 0-16,0 0-93,0 0 35,0 0 35,0 0 39,0 0 13,0 0 1,0 0-23,0 0 33,0 0-14,0 0-2,0 0 5,0 0-3,0 0-49,0 0-71,1 18-1895,2-12 124</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17.139"/>
    </inkml:context>
    <inkml:brush xml:id="br0">
      <inkml:brushProperty name="width" value="0.05" units="cm"/>
      <inkml:brushProperty name="height" value="0.05" units="cm"/>
      <inkml:brushProperty name="color" value="#0000FF"/>
    </inkml:brush>
  </inkml:definitions>
  <inkml:trace contextRef="#ctx0" brushRef="#br0">6 0 2577,'-2'1'5251,"-2"6"-1974,10 0-5324</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20.356"/>
    </inkml:context>
    <inkml:brush xml:id="br0">
      <inkml:brushProperty name="width" value="0.05" units="cm"/>
      <inkml:brushProperty name="height" value="0.05" units="cm"/>
      <inkml:brushProperty name="color" value="#0000FF"/>
    </inkml:brush>
  </inkml:definitions>
  <inkml:trace contextRef="#ctx0" brushRef="#br0">6 590 2673,'0'0'1691,"0"0"-691,0 0-385,0 0 10,0 0 3,-6 2 2108,7-4 3876,53-110-7714,-35 80 787,0 2 0,2 0 1,28-30-1,-38 49 280,1-1 0,0 2 0,0 0 1,1 0-1,1 1 0,0 1 0,0 0 1,0 1-1,24-8 0,32-10-72,3-1 85,1 3 0,101-17 0,42-8 4,8-1-2357,-124 34-328</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39.677"/>
    </inkml:context>
    <inkml:brush xml:id="br0">
      <inkml:brushProperty name="width" value="0.05" units="cm"/>
      <inkml:brushProperty name="height" value="0.05" units="cm"/>
      <inkml:brushProperty name="color" value="#0000FF"/>
    </inkml:brush>
  </inkml:definitions>
  <inkml:trace contextRef="#ctx0" brushRef="#br0">378 1 2697,'-1'1'10721,"-2"4"-5705,-29 40-5253,-17 15 236,26-31-90,-1 0 0,-27 24 1,41-44-397,-1-1 0,0 1 0,-1-2 1,0 0-1,-13 7 0,18-12 163,0 1 0,0-1 0,-1 0 0,1-1-1,-15 2 1,20-3 285,-1 0 0,0 0-1,0 0 1,0 0-1,1 0 1,-1 0 0,0-1-1,0 0 1,0 1 0,1-1-1,-1 0 1,1 0 0,-1 0-1,1-1 1,-1 1 0,1-1-1,-1 1 1,-1-3 0,3 2 35,0-1 1,1 1 0,-1 0-1,1-1 1,0 1 0,-1-1-1,1 1 1,0-1 0,0 1-1,1-1 1,-1 1 0,1-1-1,-1 1 1,1-1 0,1-2-1,14-37 47,22-8-96,-35 48 63,-1 0-1,0 0 1,1-1 0,-1 1 0,1 1-1,0-1 1,-1 0 0,1 1-1,0-1 1,0 1 0,0 0-1,0 0 1,0 0 0,1 0 0,-1 1-1,3-1 1,68 108 3511,-51-68-3435,-11-18-872,1-1 0,27 33 1,-1-7-2491</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0.760"/>
    </inkml:context>
    <inkml:brush xml:id="br0">
      <inkml:brushProperty name="width" value="0.05" units="cm"/>
      <inkml:brushProperty name="height" value="0.05" units="cm"/>
      <inkml:brushProperty name="color" value="#0000FF"/>
    </inkml:brush>
  </inkml:definitions>
  <inkml:trace contextRef="#ctx0" brushRef="#br0">0 6 2833,'0'-3'8749,"1"1"-3934,1 2-2756,4 1-3278,13 3-89,26 2-4075,6-3-210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1.993"/>
    </inkml:context>
    <inkml:brush xml:id="br0">
      <inkml:brushProperty name="width" value="0.05" units="cm"/>
      <inkml:brushProperty name="height" value="0.05" units="cm"/>
      <inkml:brushProperty name="color" value="#0000FF"/>
    </inkml:brush>
  </inkml:definitions>
  <inkml:trace contextRef="#ctx0" brushRef="#br0">4 4 5825,'0'0'4897,"0"0"-2952,0 0 111,0-3-536,0 3-279,0 0-801,0 0-176,0 0-256,0 0-8,0 0-192,0 0-696,0 0-793,0 0-2480,-4 39-4000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2.524"/>
    </inkml:context>
    <inkml:brush xml:id="br0">
      <inkml:brushProperty name="width" value="0.05" units="cm"/>
      <inkml:brushProperty name="height" value="0.05" units="cm"/>
      <inkml:brushProperty name="color" value="#0000FF"/>
    </inkml:brush>
  </inkml:definitions>
  <inkml:trace contextRef="#ctx0" brushRef="#br0">0 7 936,'4'0'5569,"-4"0"-3584,0 0-113,0-3-576,3 3-287,-3 0-241,0 0-184,0 0-448,0 0-56,0-3-80,3 3-752,1 0-856,12 9-3714</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3.772"/>
    </inkml:context>
    <inkml:brush xml:id="br0">
      <inkml:brushProperty name="width" value="0.05" units="cm"/>
      <inkml:brushProperty name="height" value="0.05" units="cm"/>
      <inkml:brushProperty name="color" value="#0000FF"/>
    </inkml:brush>
  </inkml:definitions>
  <inkml:trace contextRef="#ctx0" brushRef="#br0">78 1 4129,'0'0'3629,"0"0"-1794,-1 4 4930,-1 17-5778,4 37-964,-2-1 0,-2 1 0,-12 65 0,13-110-63,1-10-7,0 1 0,0 0 0,-1-1 0,1 1 0,-1-1 1,1 1-1,-1-1 0,0 0 0,-1 1 0,1-1 0,-4 6 0,4-9-105,0 0 0,0 0-1,0 0 1,-1-1 0,1 1 0,0 0-1,0-1 1,0 1 0,0-1-1,0 1 1,0-1 0,0 1 0,0-1-1,0 0 1,1 1 0,-1-1 0,0 0-1,0 0 1,0 0 0,1 0-1,-1 0 1,1 0 0,-1 0 0,0 0-1,1 0 1,-1-1 0,-22-39-3473</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4.123"/>
    </inkml:context>
    <inkml:brush xml:id="br0">
      <inkml:brushProperty name="width" value="0.05" units="cm"/>
      <inkml:brushProperty name="height" value="0.05" units="cm"/>
      <inkml:brushProperty name="color" value="#0000FF"/>
    </inkml:brush>
  </inkml:definitions>
  <inkml:trace contextRef="#ctx0" brushRef="#br0">167 0 4073,'0'0'4145,"0"0"-2665,0 0 152,-3 0-431,3 3-121,-4-3-520,1 6-40,-10 3-472,-1 9-48,-6 3 0,0 3-1024,-6 0-808,-38 24-3170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4.641"/>
    </inkml:context>
    <inkml:brush xml:id="br0">
      <inkml:brushProperty name="width" value="0.05" units="cm"/>
      <inkml:brushProperty name="height" value="0.05" units="cm"/>
      <inkml:brushProperty name="color" value="#0000FF"/>
    </inkml:brush>
  </inkml:definitions>
  <inkml:trace contextRef="#ctx0" brushRef="#br0">1 3 5449,'3'0'3681,"-3"-3"-2153,0 3-223,0 0-81,0 0-216,0 3-56,0 3-616,4 0-96,-1 9-168,4-3 88,-4 6-160,0 6-264,7-3-1176,17 27-1601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5.881"/>
    </inkml:context>
    <inkml:brush xml:id="br0">
      <inkml:brushProperty name="width" value="0.05" units="cm"/>
      <inkml:brushProperty name="height" value="0.05" units="cm"/>
      <inkml:brushProperty name="color" value="#0000FF"/>
    </inkml:brush>
  </inkml:definitions>
  <inkml:trace contextRef="#ctx0" brushRef="#br0">60-3 3641,'-3'0'4929,"3"3"-2641,-6 5-391,3 18-25,-4 11-152,1 26-367,0 6-729,-1 14-288,1 8-224,0-2-112,2 5 0,1-8-416,3-3-424,0-15-1049,0-19-1087,-3 5-1473</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5.889"/>
    </inkml:context>
    <inkml:brush xml:id="br0">
      <inkml:brushProperty name="width" value="0.05" units="cm"/>
      <inkml:brushProperty name="height" value="0.05" units="cm"/>
      <inkml:brushProperty name="color" value="#0000FF"/>
    </inkml:brush>
  </inkml:definitions>
  <inkml:trace contextRef="#ctx0" brushRef="#br0">0 106 6857,'0'0'2437,"10"-2"3538,39-5-4947,-26 3-1114,0-2 1,0 0-1,26-10 0,29-22-4664,-36 11 972</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6.293"/>
    </inkml:context>
    <inkml:brush xml:id="br0">
      <inkml:brushProperty name="width" value="0.05" units="cm"/>
      <inkml:brushProperty name="height" value="0.05" units="cm"/>
      <inkml:brushProperty name="color" value="#0000FF"/>
    </inkml:brush>
  </inkml:definitions>
  <inkml:trace contextRef="#ctx0" brushRef="#br0">17 0 912,'-3'8'8998,"8"16"-7945,-3-15-68,27 127 1454,5 26-1736,-34-161-741,0 1 0,0-1 0,-1 1 0,1 0 1,0-1-1,0 1 0,-1-1 0,1 1 0,-1-1 0,1 1 1,-1-1-1,0 1 0,0-1 0,1 1 0,-1-1 0,0 0 0,0 0 1,0 1-1,-1-1 0,1 0 0,0 0 0,0 0 0,-1 0 0,1 0 1,0-1-1,-1 1 0,1 0 0,-3 0 0,2 0-348,0 0-1,0 0 1,-1-1-1,1 1 1,0-1 0,-1 1-1,1-1 1,-1 0-1,1 0 1,0 0-1,-1 0 1,-2-1 0,-19-9-4822</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6.621"/>
    </inkml:context>
    <inkml:brush xml:id="br0">
      <inkml:brushProperty name="width" value="0.05" units="cm"/>
      <inkml:brushProperty name="height" value="0.05" units="cm"/>
      <inkml:brushProperty name="color" value="#0000FF"/>
    </inkml:brush>
  </inkml:definitions>
  <inkml:trace contextRef="#ctx0" brushRef="#br0">171 1 6329,'0'0'2113,"0"3"-361,-4-3-520,8 0-199,-8 9-169,8-3-224,-4 3 56,-4 0-168,-2 3-64,-1 0-320,-6 0 136,-1 6-280,-9-3 0,3 3-912,-4-3-560,1 0-488,-14 9-1945</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7.089"/>
    </inkml:context>
    <inkml:brush xml:id="br0">
      <inkml:brushProperty name="width" value="0.05" units="cm"/>
      <inkml:brushProperty name="height" value="0.05" units="cm"/>
      <inkml:brushProperty name="color" value="#0000FF"/>
    </inkml:brush>
  </inkml:definitions>
  <inkml:trace contextRef="#ctx0" brushRef="#br0">97 0 560,'0'0'5508,"-10"11"4711,-33 35-9273,37-40-949,1-1 1,0 1-1,0 0 0,1 0 0,-1 0 1,-5 13-1,9-17-4,1-1 0,-1 0-1,1 1 1,0-1 0,-1 0 0,1 1-1,0-1 1,0 1 0,0-1 0,0 0 0,0 1-1,0-1 1,0 1 0,1-1 0,-1 0-1,1 1 1,-1-1 0,1 0 0,-1 1 0,1-1-1,-1 0 1,1 0 0,0 0 0,0 0-1,0 1 1,0-1 0,0 0 0,0 0 0,0-1-1,0 1 1,0 0 0,0 0 0,0 0-1,1-1 1,-1 1 0,0-1 0,1 1 0,-1-1-1,0 1 1,1-1 0,-1 0 0,0 0-1,1 1 1,1-1 0,106 18-593,-81-15-2067,-15 1 546,0 4-1450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7.441"/>
    </inkml:context>
    <inkml:brush xml:id="br0">
      <inkml:brushProperty name="width" value="0.05" units="cm"/>
      <inkml:brushProperty name="height" value="0.05" units="cm"/>
      <inkml:brushProperty name="color" value="#0000FF"/>
    </inkml:brush>
  </inkml:definitions>
  <inkml:trace contextRef="#ctx0" brushRef="#br0">1 1 2857,'0'0'5569,"0"0"-3465,3 0-439,-6 0-161,3 0-32,3 3-544,-3-3-231,3 3-353,4-3 184,0 6-248,6-3-88,-3 0-80,0 6-104,0-9-16,4 3-440,6-3-688,-4 0-1769,14 6-4321</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7.825"/>
    </inkml:context>
    <inkml:brush xml:id="br0">
      <inkml:brushProperty name="width" value="0.05" units="cm"/>
      <inkml:brushProperty name="height" value="0.05" units="cm"/>
      <inkml:brushProperty name="color" value="#0000FF"/>
    </inkml:brush>
  </inkml:definitions>
  <inkml:trace contextRef="#ctx0" brushRef="#br0">0 0 2529,'0'0'6081,"3"0"-3825,-3 0-471,0 0-657,0 0-392,0 3-296,4 0-176,2 3-128,1-3-136,0 6 48,3 0-48,3-3-520,1 0-1504,26 9-2921</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48.844"/>
    </inkml:context>
    <inkml:brush xml:id="br0">
      <inkml:brushProperty name="width" value="0.05" units="cm"/>
      <inkml:brushProperty name="height" value="0.05" units="cm"/>
      <inkml:brushProperty name="color" value="#0000FF"/>
    </inkml:brush>
  </inkml:definitions>
  <inkml:trace contextRef="#ctx0" brushRef="#br0">121 96 4353,'0'0'4139,"-4"1"289,-13 6-2924,3 6-1221,0 0 0,1 2-1,-16 21 1,26-31-257,-1 0 1,1 1-1,0-1 0,0 1 0,1-1 1,-1 1-1,1 0 0,1 0 1,-1 0-1,1 0 0,0 0 0,0 0 1,1 0-1,0 0 0,0 6 0,0-11-29,0 0-1,1 0 0,-1 0 0,0 0 0,0 0 0,1 0 0,-1 0 0,0 0 1,1 0-1,-1-1 0,1 1 0,0 0 0,-1 0 0,1 0 0,-1-1 0,1 1 0,0 0 1,0-1-1,-1 1 0,1-1 0,0 1 0,0-1 0,0 1 0,0-1 0,0 1 1,0-1-1,1 1 0,2-1-6,-1 0 1,0 0-1,0 0 1,0 0-1,0 0 1,1-1-1,-1 1 1,0-1-1,3-1 1,6-2-129,0-1 0,0 0 0,17-11 1,-13 5-133,-1 0 1,0-2-1,0 0 1,-1 0 0,-1-1-1,0-1 1,-1 0-1,0-1 1,10-20 0,-21 34 264,0 0 0,0 0 0,1 0 1,-1 0-1,-1-1 0,1 1 1,0-1-1,0 1 0,-1 0 0,0-1 1,1 1-1,-1-1 0,0 1 0,0-1 1,0 1-1,-1-1 0,1 1 1,-1-1-1,1 1 0,-1 0 0,0-1 1,0 1-1,0 0 0,0-1 0,0 1 1,0 0-1,-1 0 0,1 0 1,-1 0-1,1 0 0,-1 1 0,0-1 1,0 0-1,0 1 0,0-1 0,-4-1 1,0-1-209,-2 0 0,1 1 0,0-1 0,-1 2 0,0-1 0,0 1 0,1 1 0,-1-1 0,0 1 0,-12 0 0,11 4-1248,2 12-1006</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51.179"/>
    </inkml:context>
    <inkml:brush xml:id="br0">
      <inkml:brushProperty name="width" value="0.05" units="cm"/>
      <inkml:brushProperty name="height" value="0.05" units="cm"/>
      <inkml:brushProperty name="color" value="#0000FF"/>
    </inkml:brush>
  </inkml:definitions>
  <inkml:trace contextRef="#ctx0" brushRef="#br0">138 4 6073,'0'0'159,"0"0"0,0 0 0,0 0 1,0 0-1,0 0 0,0-1 0,0 1 0,0 0 0,0 0 0,-1 0 0,1 0 0,0 0 0,0 0 0,1 0 0,-1 0 0,0-1 0,0 1 0,0 0 0,0 0 1,0 0-1,0 0 0,0 0 0,0 0 0,0 0 0,0 0 0,0-1 0,0 1 0,0 0 0,0 0 0,0 0 0,0 0 0,0 0 0,0 0 0,1 0 0,-1 0 1,0 0-1,0 0 0,0 0 0,0 0 0,0 0 0,0 0 0,0 0 0,0-1 0,1 1 0,-1 0 0,0 0 0,0 0 0,0 0 0,0 0 0,0 0 0,0 0 0,0 0 1,0 0-1,1 1 0,-1-1 0,0 0 0,0 0 0,0 0 0,0 0 0,0 0 0,0 0 0,0 0 0,0 0 0,1 0 0,-1 0 0,0 0 0,0 0 0,0 0 1,0 1-1,0 3 1709,-11 10-1370,7-11-563,1 0 1,0 0 0,0 0 0,1 1 0,-1-1 0,1 1 0,0 0 0,-1 0 0,2-1 0,-1 1 0,0 1 0,1-1 0,0 0-1,0 0 1,0 1 0,0-1 0,1 0 0,0 1 0,0-1 0,1 8 0,3 5-910,17-10 349,8-3 126,-23-4 477,0 0 0,-1 1 0,1 0 0,-1 0 0,1 0 0,-1 0-1,0 1 1,1 0 0,-1 0 0,7 4 0,-13-5 83,0 1 0,0-1 0,0 1-1,0-1 1,0 0 0,-1 0-1,1 1 1,0-1 0,0 0 0,-1 0-1,1 0 1,-1 0 0,1-1-1,-1 1 1,1 0 0,-3 0 0,4-1-23,-39 23 229,26-14-442,0-1 0,-30 13 0,39-19-210,-1-1 0,1 1 0,0-1-1,-1-1 1,1 1 0,-1-1 0,1 1 0,-10-2 0,0-3-2141,-8-6-1461</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51.638"/>
    </inkml:context>
    <inkml:brush xml:id="br0">
      <inkml:brushProperty name="width" value="0.05" units="cm"/>
      <inkml:brushProperty name="height" value="0.05" units="cm"/>
      <inkml:brushProperty name="color" value="#0000FF"/>
    </inkml:brush>
  </inkml:definitions>
  <inkml:trace contextRef="#ctx0" brushRef="#br0">1 39 5225,'0'0'2723,"3"-1"3926,5-1-3539,49-13-3847,-27 9 338,65-5-2896,13 7-747</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7:52.561"/>
    </inkml:context>
    <inkml:brush xml:id="br0">
      <inkml:brushProperty name="width" value="0.05" units="cm"/>
      <inkml:brushProperty name="height" value="0.05" units="cm"/>
      <inkml:brushProperty name="color" value="#0000FF"/>
    </inkml:brush>
  </inkml:definitions>
  <inkml:trace contextRef="#ctx0" brushRef="#br0">0 7 6073,'0'-3'5265,"4"3"-3008,-1 0-97,0-3-751,-3 3-545,-3 0-472,3 0-128,-3 3-152,3 0-112,0 0 0,0 0-392,3 0-288,-3-3-1889,10 12-4784</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6.337"/>
    </inkml:context>
    <inkml:brush xml:id="br0">
      <inkml:brushProperty name="width" value="0.05" units="cm"/>
      <inkml:brushProperty name="height" value="0.05" units="cm"/>
      <inkml:brushProperty name="color" value="#0000FF"/>
    </inkml:brush>
  </inkml:definitions>
  <inkml:trace contextRef="#ctx0" brushRef="#br0">70 1 7210,'7'-1'7894,"25"18"-7599,3 6-180,32 22-175,73 63 0,-138-107 45,0 0 0,-1 1 1,1-1-1,-1 0 0,1 1 1,-1 0-1,0-1 0,1 1 0,-1 0 1,0-1-1,0 1 0,0 0 0,0 0 1,0 0-1,-1 0 0,1 0 0,-1 0 1,1 0-1,-1 0 0,0 0 0,1 0 1,-1 0-1,0 0 0,-1 1 0,1-1 1,0 0-1,-1 0 0,1 0 0,-1 0 1,1 0-1,-1 0 0,0 0 1,0 0-1,0-1 0,0 1 0,0 0 1,0 0-1,-1-1 0,1 1 0,0-1 1,-1 1-1,-2 1 0,-8 7 6,0-1 1,0-1-1,0-1 1,-27 13-1,38-20 6,-19 10-536,-1-1-1,0 0 1,0-2 0,0-1-1,-1 0 1,0-2 0,-25 3 0,-24-4-1691</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8:54.795"/>
    </inkml:context>
    <inkml:brush xml:id="br0">
      <inkml:brushProperty name="width" value="0.05" units="cm"/>
      <inkml:brushProperty name="height" value="0.05" units="cm"/>
    </inkml:brush>
  </inkml:definitions>
  <inkml:trace contextRef="#ctx0" brushRef="#br0">5184 23 3657,'-1'-3'10919,"-10"-4"-7353,-23-4-3568,14 10 0,1 1 0,0 1 0,0 0 0,0 1 0,1 1 0,-1 1 0,0 1 0,-24 10 1,13-3-25,18-7 12,1 0 0,0 0 0,-15 10 0,-1 3-25,0 1 0,1 2 0,2 0 0,-32 36 0,34-25 40,-12 11 1,-13 14 4,26-29-3,-2 4-6,17-22 7,-1 0 1,-1 0 0,-14 14-1,-26 35-5,-28 57 10,50-76-36,-1 4-17,-47 56 0,52-72-34,-31 55 0,48-74 76,-76 121-450,14-26-112,21-39 300,34-51 243,1 0 0,-17 31 0,18-28 10,0-1-1,-2 0 1,0 0 0,-1-1 0,-14 13-1,8-9-9,-28 38-1,-79 99 44,21-31-55,94-111-6,-2 0-1,-27 23 1,28-26 22,-1 0 1,2 0 0,0 1 0,-11 16-1,5-6-40,-1-1 0,-22 21 0,-20 24 50,50-55-2,0 0 1,-1-2 0,-1 1 0,1-1-1,-17 9 1,-19 15 15,-17 17 176,-126 75-1,-68 24-54,62-65-76,124-57-44,-178 60 48,-315 93-770,363-133 769,164-39-49,-14-1-3,38-5-3,-1 0 0,0 0 0,1 2 0,-20 6 0,23-7 6,1 0-1,0 0 1,-1-1 0,0-1 0,-11 1 0,-38 6 17,19 0-18,-1-2 0,-60 2 0,66-6-4,11 1-9,1 1 0,-34 10 0,37-8 56,0-2 0,0 0 0,-42 3 0,-77-14 68,80 2-240,-73 4 0,92 4-4,-7-1-2092,-72 14 1,81-6-155</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8:42.481"/>
    </inkml:context>
    <inkml:brush xml:id="br0">
      <inkml:brushProperty name="width" value="0.05" units="cm"/>
      <inkml:brushProperty name="height" value="0.05" units="cm"/>
    </inkml:brush>
  </inkml:definitions>
  <inkml:trace contextRef="#ctx0" brushRef="#br0">0 89 8458,'18'-25'6293,"-12"20"-5532,0 0 0,0 0 0,0 1 0,0-1 0,1 2 0,12-7 0,-6 5-717,1 1 0,0 0 0,0 1 0,0 0 0,23-1 0,79 1-87,-90 3 52,69-1-2,170 8-12,2 13 13,77-13 38,-31 2-2,-29 25-95,-11-1 100,113-10-116,263 26 118,-477-24-82,212 19 63,-229-33 26,-77-3-60,0-4 0,135-9 0,-89-7 11,213 8 1,-57 9-31,34 1 2,111 5 73,50-22-78,-364 7 38,102-9-4,264-53 21,-361 53-41,223 5 0,-225 9 31,611-43-160,-551 27 24,-89 12-12,155 14 0,-133-2 89,401-19 45,-331 0 47,67 14-66,-79 1-37,-68-3 45,-47 1 36,89-8 0,-41-8-45,-15 1 4,0 3-1,0 4 1,83 6-1,-76 4 34,131-10 0,-45-21-27,-136 17 6,0 2 0,0 2 0,1 2 0,-1 1 1,48 4-1,-31 4 7,-1-4 0,0-1 0,1-3-1,81-14 1,-77 9-18,1 4 0,82 5 0,-34 0-10,-93-4-256,32 0 578,-49 2-436,1 0 0,0 1 0,0-1 0,0 0 0,0 0 0,0 0 0,0 1 0,0-1 0,-1 0 0,1 1 0,0-1 0,0 1 0,0-1 1,-1 1-1,1-1 0,0 1 0,-1 0 0,1-1 0,0 1 0,-1 0 0,1-1 0,-1 1 0,1 0 0,-1 0 0,0-1 0,1 1 0,-1 0 0,0 0 0,1 0 0,-1 0 0,0 0 0,0 0 0,0-1 0,0 1 0,0 0 0,0 0 0,0 0 0,0 0 1,0 0-1,0 0 0,0 0 0,-1 0 0,1 0 0,-14 34-4596</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8:43.443"/>
    </inkml:context>
    <inkml:brush xml:id="br0">
      <inkml:brushProperty name="width" value="0.05" units="cm"/>
      <inkml:brushProperty name="height" value="0.05" units="cm"/>
    </inkml:brush>
  </inkml:definitions>
  <inkml:trace contextRef="#ctx0" brushRef="#br0">0 1 6185,'0'0'2464,"5"2"4940,8 3-3746,69 27-3245,-48-20-359,1-1-1,56 9 0,-55-14-45,0 2 0,-1 2 0,55 21 0,-99-30-145,1 1 0,-1 0 0,1 0 0,0 1 0,0 0 0,0 0-1,0 1 1,-9 5 0,-2 0-354,-94 32-3533,-32 8-637</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8:46.447"/>
    </inkml:context>
    <inkml:brush xml:id="br0">
      <inkml:brushProperty name="width" value="0.05" units="cm"/>
      <inkml:brushProperty name="height" value="0.05" units="cm"/>
    </inkml:brush>
  </inkml:definitions>
  <inkml:trace contextRef="#ctx0" brushRef="#br0">268 40 4273,'3'-13'9123,"3"-13"-4757,-5 26-4100,-1 0-50,0 0-132,0 64-464,2-25 396,-1-1-1,-1 1 1,-3-1 0,-8 47 0,-43 151 91,1-4-104,47-192-60,1 0-1,2 0 1,4 77 0,1-54 51,-4-1 1,-2 1-1,-23 116 1,-2 15 7,12 126 429,7-23-137,-17 86-226,22-336-68,-14 249 6,11-111 47,10-72-87,2-33 45,-4-50-375,2 1 0,1-1 0,1 0 0,2-1 0,1 1 0,14 37 0,23 85-798,-41-130 671,-1 0-1,-1 0 0,-1 0 1,-1 0-1,-1 0 0,-5 23 1,4-21-1109,-7 47-5029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8:47.195"/>
    </inkml:context>
    <inkml:brush xml:id="br0">
      <inkml:brushProperty name="width" value="0.05" units="cm"/>
      <inkml:brushProperty name="height" value="0.05" units="cm"/>
    </inkml:brush>
  </inkml:definitions>
  <inkml:trace contextRef="#ctx0" brushRef="#br0">298 10 4033,'-14'-10'9998,"13"10"-9816,-1 0 0,1 0 1,0 0-1,0 1 0,-1-1 0,1 0 1,0 0-1,0 1 0,-1-1 1,1 1-1,0-1 0,0 1 0,0-1 1,0 1-1,-2 1 0,-4 2-128,-9 7 42,0 0-1,1 2 1,1 0-1,0 0 1,-20 25 0,-12 11-158,4-2-1205,5 6-4237,15-19 1131</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8:47.525"/>
    </inkml:context>
    <inkml:brush xml:id="br0">
      <inkml:brushProperty name="width" value="0.05" units="cm"/>
      <inkml:brushProperty name="height" value="0.05" units="cm"/>
    </inkml:brush>
  </inkml:definitions>
  <inkml:trace contextRef="#ctx0" brushRef="#br0">0 0 5617,'0'0'3865,"0"0"-2209,4 0-455,2 3 223,4 6-80,0 9-368,4 9-415,-1 3-41,7 9-320,0 0-192,4 7-8,9 5-544,7 3-993,90 90-2800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8:59.085"/>
    </inkml:context>
    <inkml:brush xml:id="br0">
      <inkml:brushProperty name="width" value="0.05" units="cm"/>
      <inkml:brushProperty name="height" value="0.05" units="cm"/>
    </inkml:brush>
  </inkml:definitions>
  <inkml:trace contextRef="#ctx0" brushRef="#br0">4 7 1752,'-3'-2'9508,"6"-1"-7551,-3 3-1959,0 0 0,0 0 0,0-1 0,0 1 0,1 0 0,-1 0 0,0 0 0,0 0 0,0 0 0,1 0 0,-1 0 0,0 0 0,0 0 0,0 0 0,1 0 0,-1 0 0,0 0 0,0 0 0,0 0 0,1 0 0,-1 0 0,0 0 0,0 0 0,0 0 0,1 0 0,-1 0 0,0 1 0,0-1 0,0 0 0,1 0 0,-1 0 1,0 0-1,0 0 0,0 0 0,0 1 0,0-1 0,0 0 0,1 0 0,-1 0 0,0 0 0,0 1 0,0-1 0,0 0 0,0 0 0,0 0 0,0 1 0,0-1 0,0 0 0,0 0 0,0 0 0,0 1 0,0-1 0,0 0 0,0 0 0,0 0 0,0 1 0,0-1 0,0 0 0,60 27 18,14 18 373,-59-39-221,-1 2 0,0 0 1,0 1-1,-1 0 0,-1 1 1,1 1-1,11 13 0,74 78 1227,-64-68-1240,22 27-47,-2-8 95,-34-23-27,-2 1 1,23 50-1,36 79 535,-43-92-642,47 68 97,61 119 180,-128-228-296,8 38-35,0 1-12,41 82 80,17 23-2,7-24-71,-77-132 0,0-1 0,1 0 0,18 18 1,-16-19 2,-1 2 0,17 24 0,-13-17-1,1 0 0,38 39 0,-3-4 0,29 27 20,5 8-18,-62-67 47,0-2-1,50 39 0,-55-47 7,6 3-25,0-1-1,1-1 0,1-2 0,1 0 0,0-2 0,0-1 1,35 8-1,38 20-47,-22-8 55,22 5 38,-36-11 69,107 24-1,-136-41-100,-1 1 0,0 1-1,33 16 1,-34-14-54,-1-2 1,2 0-1,53 6 0,218 43 79,-294-56-80,14 1 41,1-2 0,43 0 0,-49-2-27,-1 0-1,1 1 1,0 1 0,-1 1 0,36 10 0,-38-9 10,0 0 0,0 0 1,1-2-1,-1 0 1,29-2-1,-23 0-4,-1 1 0,1 1 0,24 6 0,-26-4 29,0-2 0,41 2-1,3-1 2,230 7 26,-83-7-40,-4-7-26,-129 0-13,86 7 0,203-2 52,-169-5-75,-99 3-246,118 3 591,-66 15-4840,-87-2 903</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01.223"/>
    </inkml:context>
    <inkml:brush xml:id="br0">
      <inkml:brushProperty name="width" value="0.05" units="cm"/>
      <inkml:brushProperty name="height" value="0.05" units="cm"/>
    </inkml:brush>
  </inkml:definitions>
  <inkml:trace contextRef="#ctx0" brushRef="#br0">1 0 7530,'0'0'2626,"9"0"8941,-4 2-10836,11 48-2663,-1 11-4462,-3 1 1748</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01.561"/>
    </inkml:context>
    <inkml:brush xml:id="br0">
      <inkml:brushProperty name="width" value="0.05" units="cm"/>
      <inkml:brushProperty name="height" value="0.05" units="cm"/>
    </inkml:brush>
  </inkml:definitions>
  <inkml:trace contextRef="#ctx0" brushRef="#br0">0 0 120,'0'0'8890,"0"0"-6402,0 0-423,0 0-233,0 3-848,0 6-191,7-3-409,-7 3-192,3 0-64,-3 4-120,4-1-16,-1 0-432,0 6-657,4-6-1431,13 21-2337</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01.875"/>
    </inkml:context>
    <inkml:brush xml:id="br0">
      <inkml:brushProperty name="width" value="0.05" units="cm"/>
      <inkml:brushProperty name="height" value="0.05" units="cm"/>
    </inkml:brush>
  </inkml:definitions>
  <inkml:trace contextRef="#ctx0" brushRef="#br0">47 0 7642,'0'0'2904,"-6"3"-1255,6 12-105,-4-11-712,1 8-584,0 0-160,3 6-88,0-3-720,0 3-880,3 27-2393</inkml:trace>
  <inkml:trace contextRef="#ctx0" brushRef="#br0" timeOffset="1">31 428 6121,'-4'6'2713,"1"-3"-553,0 9-599,-4 6-745,0-6-424,4-3-112,0 3-208,3-3-72,0 3-112,3-9-640,0 3-704,4 18-2169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6.873"/>
    </inkml:context>
    <inkml:brush xml:id="br0">
      <inkml:brushProperty name="width" value="0.05" units="cm"/>
      <inkml:brushProperty name="height" value="0.05" units="cm"/>
      <inkml:brushProperty name="color" value="#0000FF"/>
    </inkml:brush>
  </inkml:definitions>
  <inkml:trace contextRef="#ctx0" brushRef="#br0">0 9 6665,'0'0'4761,"0"0"-2688,0 0-177,4 0-727,-1 0-153,0 0-472,3 3-208,4 3-256,6 2 160,9 1-232,0-4 40,14-5-48,-4-2-136,3-1-496,0 0-952,-6-11-2201,15-4-2225</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02.225"/>
    </inkml:context>
    <inkml:brush xml:id="br0">
      <inkml:brushProperty name="width" value="0.05" units="cm"/>
      <inkml:brushProperty name="height" value="0.05" units="cm"/>
    </inkml:brush>
  </inkml:definitions>
  <inkml:trace contextRef="#ctx0" brushRef="#br0">7 1 1688,'-3'6'5730,"3"0"-3554,0 6 57,0-3-569,-3 3-584,3 3-552,0-3-272,0 3-136,0 3-120,0-6-96,3 6-600,-3-6-552,3 6-1233,-3 21-3376</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02.559"/>
    </inkml:context>
    <inkml:brush xml:id="br0">
      <inkml:brushProperty name="width" value="0.05" units="cm"/>
      <inkml:brushProperty name="height" value="0.05" units="cm"/>
    </inkml:brush>
  </inkml:definitions>
  <inkml:trace contextRef="#ctx0" brushRef="#br0">17 0 7970,'-3'9'2840,"3"6"-319,-7 6-241,4-2-1199,3-4-601,-4-6-472,8 0-8,-4-6-456,0 3-1233,3 0-687,-3 21-2193</inkml:trace>
  <inkml:trace contextRef="#ctx0" brushRef="#br0" timeOffset="1">24 446 5065,'-4'9'3825,"4"-3"-1769,0 6 185,0-6-137,4 9-655,-4-9-633,0 0-432,0 3-264,0 3-48,6-6-72,-6 0-72,0 3-720,0-3-649,4 3-655,-4 3-761,-4 21-4064</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02.899"/>
    </inkml:context>
    <inkml:brush xml:id="br0">
      <inkml:brushProperty name="width" value="0.05" units="cm"/>
      <inkml:brushProperty name="height" value="0.05" units="cm"/>
    </inkml:brush>
  </inkml:definitions>
  <inkml:trace contextRef="#ctx0" brushRef="#br0">4 0 3009,'0'6'4921,"0"1"-2849,0 5-175,0-3-169,-3 3-224,3 0-488,3-9-735,-3 3-65,0 0-216,4-6 0,-4 6-240,0-6-961,3 0-879,0 6-2137</inkml:trace>
  <inkml:trace contextRef="#ctx0" brushRef="#br0" timeOffset="1">44 238 2112,'-3'0'7226,"0"3"-4914,3 3-151,-4-6-625,8 6-632,-4-6-351,3 6-361,0 0-192,-3 3-304,4-9-1649,-14 12-3776</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04.091"/>
    </inkml:context>
    <inkml:brush xml:id="br0">
      <inkml:brushProperty name="width" value="0.05" units="cm"/>
      <inkml:brushProperty name="height" value="0.05" units="cm"/>
    </inkml:brush>
  </inkml:definitions>
  <inkml:trace contextRef="#ctx0" brushRef="#br0">1 163 8794,'0'0'4035,"0"0"-1735,2 3 2742,13 6-4306,-5-9-713,-1-1-1,0 0 1,0-1-1,0 0 1,0-1-1,0 1 1,-1-2-1,1 1 1,-1-1-1,12-8 1,8-6-560,39-36 1,-17 13-545,-39 33 789,-10 6 257,1 0 0,0 0 0,0 0 0,0 0 0,0 1 0,1-1 0,-1 1-1,0 0 1,1 0 0,-1 0 0,3-1 0,-18 78 124,5-44 98,2 0-1,1 1 1,1 0-1,2-1 1,2 1-1,6 59 1,-6-89-193,0 0 0,1-1 0,0 1 0,0 0 0,0-1 0,0 1 0,0-1 0,0 1 0,0-1 0,1 1 0,0-1 0,-1 0 0,4 3 0,-4-4-11,0 0-1,0-1 0,0 1 1,0 0-1,1-1 1,-1 1-1,0-1 0,0 1 1,1-1-1,-1 0 1,0 1-1,1-1 0,-1 0 1,0 0-1,1 0 1,-1 0-1,0 0 0,1 0 1,-1-1-1,2 1 1,1-2-55,1 0 0,0 0 0,-1-1 1,0 1-1,0-1 0,1 0 1,-2 0-1,1-1 0,0 1 0,-1-1 1,1 1-1,4-9 0,13-19-926,-2 0-1,-1-2 1,-1 0 0,-2-1-1,21-69 1,-31 76 650,-5 27 443,0-1 1,0 1-1,0-1 1,0 1-1,0-1 0,0 1 1,0-1-1,0 1 1,0-1-1,0 1 0,0-1 1,0 1-1,-1-1 1,1 1-1,0-1 0,0 1 1,0-1-1,-1 1 1,1-1-1,0 1 0,-1-1 1,1 1-1,0 0 0,-1-1 1,1 1-1,-1 0 1,1-1-1,0 1 0,-1 0 1,1-1-1,-1 1 1,1 0-1,-1 0 0,1 0 1,-1-1-1,1 1 1,-1 0-1,0 0 0,1 36 437,-2 51 699,4 103-893,-2-189-378,0 0 1,0 0 0,0 0-1,0-1 1,0 1 0,0 0-1,1 0 1,-1 0-1,0-1 1,0 1 0,1 0-1,-1 0 1,0 0-1,1-1 1,-1 1 0,0 0-1,1-1 1,-1 1 0,1 0-1,0-1 1,-1 1-1,1 0 1,-1-1 0,1 1-1,0-1 1,-1 1-1,1-1 1,0 0 0,0 1-1,-1-1 1,1 0 0,0 1-1,1-1 1,1 0-361,0-1 0,0 1 1,-1 0-1,1-1 0,0 0 1,0 0-1,-1 0 0,1 0 0,-1 0 1,3-2-1,34-18-4627</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04.474"/>
    </inkml:context>
    <inkml:brush xml:id="br0">
      <inkml:brushProperty name="width" value="0.05" units="cm"/>
      <inkml:brushProperty name="height" value="0.05" units="cm"/>
    </inkml:brush>
  </inkml:definitions>
  <inkml:trace contextRef="#ctx0" brushRef="#br0">10 27 6873,'-9'4'9839,"12"5"-7168,-2-7-2678,0-1 0,0 0 0,0 0 0,0 1 0,1-1 0,-1 0 0,0 0 0,1 0 0,-1 0 0,1 0 0,-1-1 0,1 1 0,2 0 0,5 1-118,0-1 0,-1-1 0,1 1 0,0-1 0,0-1 0,0 0 0,13-3 0,63-22-4854,-54 15 1995,28-5-3545</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04.824"/>
    </inkml:context>
    <inkml:brush xml:id="br0">
      <inkml:brushProperty name="width" value="0.05" units="cm"/>
      <inkml:brushProperty name="height" value="0.05" units="cm"/>
    </inkml:brush>
  </inkml:definitions>
  <inkml:trace contextRef="#ctx0" brushRef="#br0">4 0 5585,'0'7'2921,"-3"-7"-689,6 0-351,-3 6-441,0-6-488,3 0-56,1 6-279,-1-6-81,4 3-368,3 0 24,10 0-192,-4-3-24,8 0-1137,6-6-1231,37-16-3769</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05.302"/>
    </inkml:context>
    <inkml:brush xml:id="br0">
      <inkml:brushProperty name="width" value="0.05" units="cm"/>
      <inkml:brushProperty name="height" value="0.05" units="cm"/>
    </inkml:brush>
  </inkml:definitions>
  <inkml:trace contextRef="#ctx0" brushRef="#br0">31 0 4217,'-3'0'5881,"3"6"-4385,-4 3-55,1 9 159,-4 9-344,4 6 9,-1-6-681,-2 6-248,6-5-272,0-7 0,0 0-64,6-3-552,-2-3-969,2-9-1135,11 15-2465</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05.994"/>
    </inkml:context>
    <inkml:brush xml:id="br0">
      <inkml:brushProperty name="width" value="0.05" units="cm"/>
      <inkml:brushProperty name="height" value="0.05" units="cm"/>
    </inkml:brush>
  </inkml:definitions>
  <inkml:trace contextRef="#ctx0" brushRef="#br0">17 40 5281,'-5'5'7559,"5"-5"-7371,-1 1 1,0-1-1,0 1 1,1-1 0,-1 1-1,0-1 1,1 1-1,-1-1 1,0 1 0,1 0-1,-1-1 1,1 1-1,-1 0 1,1 0 0,-1-1-1,1 1 1,0 0-1,-1 0 1,1 0-1,0 0 1,0-1 0,0 1-1,-1 0 1,1 1-1,0 8 165,5 72 652,-4-76-1003,0 0 0,0 0-1,1 0 1,-1 0 0,2-1 0,-1 1 0,0-1 0,1 1 0,0-1 0,1 0 0,5 7 0,-8-11-21,1 0 0,0 1 1,0-1-1,0 0 0,1 0 1,-1 0-1,0-1 0,0 1 1,0 0-1,1-1 0,-1 0 1,0 1-1,0-1 0,1 0 1,-1 0-1,0 0 0,1 0 1,-1-1-1,0 1 0,0-1 1,1 1-1,-1-1 0,0 0 1,0 0-1,0 0 0,0 0 1,0 0-1,4-3 0,2-1-3,0 0 0,0-1 0,0 0 0,0-1 0,9-10 0,-10 9-33,1 0 1,-2-1-1,1 0 0,-1-1 0,0 1 1,-1-1-1,0 0 0,-1 0 0,0-1 0,0 1 1,-1-1-1,2-15 0,-6 25 51,1-1 0,-1 1 1,0 0-1,1-1 0,-1 1 0,0 0 1,0 0-1,0 0 0,0 0 0,0 0 0,0 0 1,0 0-1,-1 0 0,1 1 0,0-1 0,0 0 1,-1 1-1,1-1 0,0 0 0,-3 0 0,-33-11 25,33 11-57,0 0-43,1-1-222,-1 1 0,1 0 0,-1 1 0,1-1 0,-1 1 0,1-1 0,-1 1-1,1 0 1,-1 0 0,1 1 0,-1-1 0,1 1 0,-5 1 0,-36 10-3721</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16.462"/>
    </inkml:context>
    <inkml:brush xml:id="br0">
      <inkml:brushProperty name="width" value="0.1" units="cm"/>
      <inkml:brushProperty name="height" value="0.1" units="cm"/>
      <inkml:brushProperty name="color" value="#E71224"/>
    </inkml:brush>
  </inkml:definitions>
  <inkml:trace contextRef="#ctx0" brushRef="#br0">4 0 1728,'0'0'7542,"2"2"348,4 14-7318,-11 37-6808,-1-12-147</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16.793"/>
    </inkml:context>
    <inkml:brush xml:id="br0">
      <inkml:brushProperty name="width" value="0.1" units="cm"/>
      <inkml:brushProperty name="height" value="0.1" units="cm"/>
      <inkml:brushProperty name="color" value="#E71224"/>
    </inkml:brush>
  </inkml:definitions>
  <inkml:trace contextRef="#ctx0" brushRef="#br0">1 0 6633,'0'3'2873,"0"-3"-1217,3 0-143,-3 0-385,0 3-736,0 3-160,3 3-184,1-3-48,-4 6-72,6 0-816,-6 0-600,-6 33-3121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27.319"/>
    </inkml:context>
    <inkml:brush xml:id="br0">
      <inkml:brushProperty name="width" value="0.05" units="cm"/>
      <inkml:brushProperty name="height" value="0.05" units="cm"/>
    </inkml:brush>
  </inkml:definitions>
  <inkml:trace contextRef="#ctx0" brushRef="#br0">57 0 4785,'2'2'8078,"2"3"-4570,-3-4-3517,-1 0 0,1 0 0,0 1 0,-1-1 1,0 0-1,1 0 0,-1 0 0,0 1 0,1-1 0,-1 0 0,0 0 0,0 1 0,0-1 0,0 0 0,0 1 0,0-1 0,-1 0 0,1 0 0,0 0 0,-1 2 0,-3 13 82,3-11-450,-1 0 1,1 0-1,-1 0 1,0 0-1,0 0 0,0 0 1,-1-1-1,-3 6 1,-35 43-4009</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1:57.203"/>
    </inkml:context>
    <inkml:brush xml:id="br0">
      <inkml:brushProperty name="width" value="0.05" units="cm"/>
      <inkml:brushProperty name="height" value="0.05" units="cm"/>
      <inkml:brushProperty name="color" value="#0000FF"/>
    </inkml:brush>
  </inkml:definitions>
  <inkml:trace contextRef="#ctx0" brushRef="#br0">0 1 9858,'0'0'2929,"7"0"-1217,-1 3-488,7 2-191,6 4-585,3-3-152,13-3-248,3-1-48,13-4 0,0 2-1152,79 14-3313</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17.109"/>
    </inkml:context>
    <inkml:brush xml:id="br0">
      <inkml:brushProperty name="width" value="0.1" units="cm"/>
      <inkml:brushProperty name="height" value="0.1" units="cm"/>
      <inkml:brushProperty name="color" value="#E71224"/>
    </inkml:brush>
  </inkml:definitions>
  <inkml:trace contextRef="#ctx0" brushRef="#br0">0 1 6273,'0'0'2385,"0"0"-921,0 6-24,4 3-727,-4-3-321,0 6-320,0 3-72,-4 3-144,8 3-368,-4-6-1401,-4 21-3760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17.462"/>
    </inkml:context>
    <inkml:brush xml:id="br0">
      <inkml:brushProperty name="width" value="0.1" units="cm"/>
      <inkml:brushProperty name="height" value="0.1" units="cm"/>
      <inkml:brushProperty name="color" value="#E71224"/>
    </inkml:brush>
  </inkml:definitions>
  <inkml:trace contextRef="#ctx0" brushRef="#br0">13 1 6385,'0'3'2161,"0"-3"-353,0 6-367,0 0-825,0 3-328,0 0-280,0 0 16,0 6-24,0-3-344,4 9-1001,2 33-1319</inkml:trace>
  <inkml:trace contextRef="#ctx0" brushRef="#br0" timeOffset="1">0 533 6633,'0'0'2081,"0"3"-353,0 3-287,3 0-745,-3 6-360,0 0-288,0 3 24,0 0-72,4 4-336,-4-1-1105,6 30-1359</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27.482"/>
    </inkml:context>
    <inkml:brush xml:id="br0">
      <inkml:brushProperty name="width" value="0.1" units="cm"/>
      <inkml:brushProperty name="height" value="0.1" units="cm"/>
      <inkml:brushProperty name="color" value="#E71224"/>
    </inkml:brush>
  </inkml:definitions>
  <inkml:trace contextRef="#ctx0" brushRef="#br0">345 64 3737,'0'0'5472,"-8"-2"2437,-11-5-5936,5-1-2022,-1 2 0,-1-1 0,1 2 1,-1 0-1,0 1 0,0 0 0,-26-1 0,3-2-170,36 6 168,-1 0 0,0 1 0,0-1-1,0 1 1,1 0 0,-1 0 0,0 0 0,0 0-1,0 0 1,0 1 0,1 0 0,-1 0-1,0 0 1,1 0 0,-1 1 0,0-1 0,1 1-1,0 0 1,-1 0 0,1 0 0,-4 4-1,3-2 24,1 1 0,-1 0 0,1 1 0,0-1-1,0 0 1,1 1 0,-1-1 0,1 1-1,1 0 1,-1 0 0,1 0 0,-1 8 0,-2 5 14,1 1 0,1-1 1,0 1-1,2 0 0,0 0 1,1 0-1,5 22 0,-5-41-3,-1 0 0,1 1 0,0-1-1,0 0 1,0 0 0,0 0 0,0 0 0,0 0 0,1 0-1,-1-1 1,0 1 0,0 0 0,0 0 0,1-1-1,-1 1 1,0-1 0,1 1 0,-1-1 0,1 0-1,-1 0 1,0 1 0,1-1 0,-1 0 0,1 0-1,-1 0 1,1 0 0,-1-1 0,1 1 0,-1 0-1,0-1 1,1 1 0,-1-1 0,0 1 0,1-1-1,0 0 1,49-22-17,10-18-291,-43 27-732,1 2 0,33-18 0,-47 25 1011,-1 0 0,0 0 0,0-1-1,0 1 1,-1-1 0,0 0-1,0 0 1,-1 0 0,3-8 0,-5 13 78,-10 22 889,6-14-831,0 1 1,1 0-1,0 0 0,0 0 0,1 0 1,0 0-1,0 1 0,1-1 0,0 1 0,1-1 1,0 11-1,-2 6 67,-13 98 257,5-52-1412,-2 83-1,12-133-2692</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27.930"/>
    </inkml:context>
    <inkml:brush xml:id="br0">
      <inkml:brushProperty name="width" value="0.1" units="cm"/>
      <inkml:brushProperty name="height" value="0.1" units="cm"/>
      <inkml:brushProperty name="color" value="#E71224"/>
    </inkml:brush>
  </inkml:definitions>
  <inkml:trace contextRef="#ctx0" brushRef="#br0">0 6 6145,'0'0'4105,"0"0"-2304,0-6 143,0 6-336,0 0-383,4 0-537,-1 0-104,-3 12-464,3-12 24,4 9-48,-4-3-96,7 6-1000,-3 3-1745,10 3-3448</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0.150"/>
    </inkml:context>
    <inkml:brush xml:id="br0">
      <inkml:brushProperty name="width" value="0.1" units="cm"/>
      <inkml:brushProperty name="height" value="0.1" units="cm"/>
      <inkml:brushProperty name="color" value="#E71224"/>
    </inkml:brush>
  </inkml:definitions>
  <inkml:trace contextRef="#ctx0" brushRef="#br0">0 0 5177,'4'0'8306,"4"0"-4789,20 1-2672,-12 3-849,-1-1 0,1-1-1,0 0 1,0-1 0,21-2-1,-12 1-609,-25 0 561,0 0 0,1 0 0,-1 0 0,0 0 0,1 0 1,-1 0-1,0 0 0,0 0 0,1 0 0,-1 0 0,0 0 0,1 0 0,-1 1 0,0-1 0,0 0 1,1 0-1,-1 0 0,0 0 0,0 0 0,1 1 0,-1-1 0,0 0 0,0 0 0,1 0 0,-1 1 0,0-1 1,0 0-1,0 0 0,0 1 0,1-1 0,-1 0 0,0 0 0,0 1 0,0-1 0,0 0 0,0 1 1,0-1-1,0 0 0,0 0 0,0 1 0,0-1 0,0 0 0,0 1 0,0-1 0,0 0 0,0 1 0,0-1 1,0 1-1,-13 22-1112,-35 34 745,32-38 17,-61 61-323,154-89 142,-70 8 608,1 1 0,-1 0 0,1 0-1,-1 0 1,0 1 0,1 0 0,-1 1-1,0-1 1,0 2 0,0-1 0,0 1-1,0 0 1,7 4 0,-13-6 17,0 0-1,0 0 1,1 0 0,-1 1 0,0-1 0,0 0-1,-1 1 1,1-1 0,0 1 0,0-1 0,-1 1-1,1-1 1,-1 1 0,1-1 0,-1 1 0,0 0 0,1-1-1,-1 1 1,0-1 0,0 1 0,0 0 0,0-1-1,-1 3 1,0 0 14,0 0 0,-1-1 0,1 1 0,-1 0 0,0-1 1,0 0-1,0 1 0,0-1 0,-5 5 0,-3 2-265,-1 0-1,0 0 1,-1-1 0,-15 10 0,1-3-1607,-14 16-739</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0.911"/>
    </inkml:context>
    <inkml:brush xml:id="br0">
      <inkml:brushProperty name="width" value="0.1" units="cm"/>
      <inkml:brushProperty name="height" value="0.1" units="cm"/>
      <inkml:brushProperty name="color" value="#E71224"/>
    </inkml:brush>
  </inkml:definitions>
  <inkml:trace contextRef="#ctx0" brushRef="#br0">89 1 6633,'0'0'3728,"-6"7"2421,-1 7-5045,-38 238-424,30-152-657,11-75-37,0-7-44,1-1-1,1 1 0,1-1 1,0 1-1,1 0 1,3 18-1,-3-34 38,0 0 0,1-1 0,-1 1 0,0-1 0,1 1 0,0-1-1,-1 1 1,1-1 0,0 1 0,0-1 0,0 0 0,0 1 0,0-1 0,0 0 0,0 0-1,0 0 1,0 1 0,1-1 0,-1-1 0,0 1 0,1 0 0,-1 0 0,1 0 0,-1-1-1,1 1 1,-1-1 0,1 1 0,-1-1 0,1 0 0,0 1 0,-1-1 0,1 0 0,-1 0-1,1 0 1,0 0 0,-1 0 0,1-1 0,-1 1 0,1 0 0,0-1 0,-1 0 0,1 1-1,-1-1 1,1 0 0,2-1 0,8-4 84,0 0 0,-1-1-1,1-1 1,11-9 0,-12 7-20,0 1 1,-1-2-1,0 1 1,12-18-1,-19 24-38,0 0 0,-1 0 0,1 0 0,-1 0-1,0 0 1,0 0 0,0 0 0,-1-1 0,1 1-1,-1 0 1,0-1 0,0 0 0,-1 1 0,1-1-1,-1 1 1,0-1 0,-2-9 0,2 13-24,-1 0 1,0 1 0,0-1-1,0 0 1,0 0-1,0 0 1,0 1-1,0-1 1,0 0 0,0 1-1,0-1 1,0 1-1,0-1 1,-1 1 0,1 0-1,0-1 1,0 1-1,-1 0 1,1 0 0,0 0-1,0 0 1,-1 0-1,1 0 1,-2 0 0,-35 5-1002,36-5 922,-5 1-468,0 1-1,0 0 1,0 0-1,1 1 0,-1 0 1,1 0-1,-1 0 1,1 1-1,-6 4 1,-56 35-6298</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9.068"/>
    </inkml:context>
    <inkml:brush xml:id="br0">
      <inkml:brushProperty name="width" value="0.1" units="cm"/>
      <inkml:brushProperty name="height" value="0.1" units="cm"/>
      <inkml:brushProperty name="color" value="#E71224"/>
    </inkml:brush>
  </inkml:definitions>
  <inkml:trace contextRef="#ctx0" brushRef="#br0">395 1 10274,'-6'6'5699,"-4"17"-4186,5-11-1181,-11 20-350,-1-1 0,-2 0-1,-1-1 1,-1-1-1,-1-1 1,-2-1 0,-1-1-1,-1-2 1,-36 28-1,57-48-103,0-1 0,-1 1-1,0-1 1,0 0 0,0 0-1,0-1 1,0 1-1,-11 1 1,15-3 73,1-1-1,-1 0 1,0 0 0,0 0-1,1 0 1,-1 0-1,0 0 1,1 0 0,-1 0-1,0-1 1,1 1-1,-1-1 1,0 1 0,1-1-1,-1 0 1,1 1 0,-1-1-1,1 0 1,-1 0-1,1 0 1,0 0 0,-1 0-1,1 0 1,0-1-1,0 1 1,0 0 0,0-1-1,0 1 1,0-1 0,0 1-1,1-1 1,-1 1-1,0-1 1,1 0 0,-1 1-1,0-3 1,-2-18-131,0 1-1,1-1 1,1 0 0,1 0 0,1 0 0,0 0-1,10-41 1,-9 56 131,1 0 0,0 0 0,0 0-1,0 0 1,1 1 0,0-1 0,0 1-1,1 0 1,-1 0 0,7-5 0,-10 11 85,0 0 0,0-1 1,0 1-1,0 0 0,1 0 0,-1 0 1,0 1-1,0-1 0,0 0 1,0 0-1,0 0 0,0 1 1,0-1-1,0 1 0,0-1 0,0 1 1,0-1-1,0 1 0,0-1 1,0 1-1,0 0 0,-1 0 0,1-1 1,0 1-1,0 0 0,0 1 1,19 23 350,6 17 114,-2-1-352,1 0 0,3-2 0,1-1 1,54 54-1,-80-89-371,1-1 0,-1 1-1,0-1 1,1 0 0,0 0 0,-1 0 0,8 2 0,50 10-3792</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9.496"/>
    </inkml:context>
    <inkml:brush xml:id="br0">
      <inkml:brushProperty name="width" value="0.1" units="cm"/>
      <inkml:brushProperty name="height" value="0.1" units="cm"/>
      <inkml:brushProperty name="color" value="#E71224"/>
    </inkml:brush>
  </inkml:definitions>
  <inkml:trace contextRef="#ctx0" brushRef="#br0">4 42 4393,'-3'0'4817,"3"0"-3337,0 3-151,3-3-377,-3 0-176,4 0-80,-1 0-224,0 3-64,11 0-48,-4 3 120,6 0-328,1 0 33,6-6-185,1 0-457,3-12-575,6-3-816,44-27-2105</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9.936"/>
    </inkml:context>
    <inkml:brush xml:id="br0">
      <inkml:brushProperty name="width" value="0.1" units="cm"/>
      <inkml:brushProperty name="height" value="0.1" units="cm"/>
      <inkml:brushProperty name="color" value="#E71224"/>
    </inkml:brush>
  </inkml:definitions>
  <inkml:trace contextRef="#ctx0" brushRef="#br0">0 42 5209,'4'0'2481,"-4"0"-633,0 0-248,0 3-799,0-3-329,3 3-56,0 0 136,4 1-152,0-1-128,6-3-16,-3 6-136,10-6 80,4-6-200,6-4-744,3-2-1657,67-24-5008</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40.335"/>
    </inkml:context>
    <inkml:brush xml:id="br0">
      <inkml:brushProperty name="width" value="0.1" units="cm"/>
      <inkml:brushProperty name="height" value="0.1" units="cm"/>
      <inkml:brushProperty name="color" value="#E71224"/>
    </inkml:brush>
  </inkml:definitions>
  <inkml:trace contextRef="#ctx0" brushRef="#br0">4 1 8474,'-3'6'4281,"3"-6"-2145,0 0-511,0 0-705,3 3-536,-3 9-128,0 0-200,0-6-56,0 6-560,3-9-1961,4-18-5881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2:18.049"/>
    </inkml:context>
    <inkml:brush xml:id="br0">
      <inkml:brushProperty name="width" value="0.05" units="cm"/>
      <inkml:brushProperty name="height" value="0.05" units="cm"/>
      <inkml:brushProperty name="color" value="#0000FF"/>
    </inkml:brush>
  </inkml:definitions>
  <inkml:trace contextRef="#ctx0" brushRef="#br0">0 0 12155,'0'0'4192,"2"2"2662,9 12-5867,4 52-531,-5-15-1570,-9-49 766,-1-2 252,0 0 1,0 1 0,0-1-1,0 0 1,0 1 0,0-1-1,0 0 1,0 1 0,0-1-1,1 0 1,-1 0 0,0 1-1,0-1 1,0 0 0,0 0-1,1 1 1,-1-1 0,0 0-1,0 0 1,1 1 0,-1-1-1,0 0 1,0 0 0,1 0-1,-1 0 1,0 1 0,1-1-1,-1 0 1,0 0 0,0 0-1,1 0 1,-1 0 0,0 0-1,1 0 1,-1 0-1,0 0 1,1 0 0,-1 0-1,0 0 1,1 0 0,-1 0-1,0 0 1,0 0 0,1 0-1,-1-1 1,27-5-4962</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41.065"/>
    </inkml:context>
    <inkml:brush xml:id="br0">
      <inkml:brushProperty name="width" value="0.1" units="cm"/>
      <inkml:brushProperty name="height" value="0.1" units="cm"/>
      <inkml:brushProperty name="color" value="#E71224"/>
    </inkml:brush>
  </inkml:definitions>
  <inkml:trace contextRef="#ctx0" brushRef="#br0">19 39 10026,'0'0'2362,"-3"6"1907,-4 12-3605,4-8-623,1 1-1,1-1 1,0 1-1,0-1 1,1 0-1,0 1 1,1-1-1,0 1 1,1-1-1,4 16 1,-5-21-151,1 0 0,0 0 1,0 0-1,1 0 0,0-1 1,-1 1-1,1-1 0,1 0 1,-1 1-1,1-2 0,-1 1 1,1 0-1,0-1 0,1 0 1,-1 0-1,0 0 0,1 0 1,0-1-1,0 1 0,-1-1 1,11 2-1,-12-3 42,1 0 0,-1-1 0,0 0 0,1 0 0,-1 0 0,0 0 0,1 0 0,-1-1 0,0 1 0,1-1 0,-1 0 0,0 0 0,0 0 0,0 0 0,0-1 0,0 0 0,0 1 0,0-1 0,0 0 0,-1 0 0,1 0 0,-1-1 0,4-3 0,0-1 20,-1 0-1,0 0 0,0 0 0,-1 0 0,0-1 0,0 0 0,5-15 0,-7 16 79,-1 1 0,1-1 0,-1 0 0,0 0 0,0 0 1,-1 0-1,0 0 0,-1 0 0,1 0 0,-1 0 0,0 0 0,-1 0 1,0 1-1,0-1 0,-4-9 0,3 12-85,1 0 0,-1 0 0,1 0 0,-1 1 0,0-1 0,-1 1 0,1 0 1,0 0-1,-1 0 0,0 0 0,0 0 0,0 1 0,0 0 0,0-1 0,0 2 0,-1-1 0,1 0 0,-1 1 0,1 0 1,-1 0-1,1 0 0,-1 1 0,0 0 0,-5 0 0,-7 2-2256,-3 4-2113</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41.826"/>
    </inkml:context>
    <inkml:brush xml:id="br0">
      <inkml:brushProperty name="width" value="0.1" units="cm"/>
      <inkml:brushProperty name="height" value="0.1" units="cm"/>
      <inkml:brushProperty name="color" value="#E71224"/>
    </inkml:brush>
  </inkml:definitions>
  <inkml:trace contextRef="#ctx0" brushRef="#br0">47 0 9426,'-3'6'6949,"-7"26"-6134,3 27-539,-2 40-1338,9-99 971,0 1 0,1 0 0,-1 0 0,0 0 0,1-1 0,-1 1 1,1 0-1,-1 0 0,1-1 0,-1 1 0,1 0 0,-1-1 1,1 1-1,0-1 0,-1 1 0,1-1 0,0 1 0,-1-1 1,1 1-1,0-1 0,0 0 0,-1 1 0,1-1 0,0 0 1,0 0-1,0 0 0,-1 1 0,1-1 0,0 0 0,0 0 0,0 0 1,0 0-1,-1-1 0,2 1 0,45-3-312,-17 1 391,-17 4-18,1 0-1,-1 1 1,0 1-1,0 0 1,0 1-1,-1 0 0,1 1 1,-1 0-1,-1 1 1,1 1-1,-1 0 1,11 10-1,-21-17 30,0-1 0,-1 1 0,1 0 0,-1-1 1,1 1-1,-1 0 0,1 0 0,-1 0 0,0-1 0,1 1 0,-1 0 0,0 0 1,0 0-1,0 0 0,1 0 0,-1 0 0,0 0 0,0 0 0,0-1 0,-1 1 1,1 0-1,0 0 0,0 0 0,0 0 0,-1 0 0,1 0 0,0 0 0,-1-1 1,0 2-1,-24 24 145,-45 14 41,63-37-233,-2 2-207,0-1-1,-1 0 1,1-1 0,-1 0 0,1 0-1,-1-1 1,0 0 0,0-1 0,0 0 0,-15 0-1,-45-8-4074</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42.249"/>
    </inkml:context>
    <inkml:brush xml:id="br0">
      <inkml:brushProperty name="width" value="0.1" units="cm"/>
      <inkml:brushProperty name="height" value="0.1" units="cm"/>
      <inkml:brushProperty name="color" value="#E71224"/>
    </inkml:brush>
  </inkml:definitions>
  <inkml:trace contextRef="#ctx0" brushRef="#br0">0 93 5065,'0'0'5673,"4"0"-3704,-4 0-49,0 0-648,0 0-431,0 0-225,3 0-88,-3 0-304,3 0-48,14 0-168,3-3-16,14-6-320,6-3-896,13-3-889,111-39-2648</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2.431"/>
    </inkml:context>
    <inkml:brush xml:id="br0">
      <inkml:brushProperty name="width" value="0.05" units="cm"/>
      <inkml:brushProperty name="height" value="0.05" units="cm"/>
      <inkml:brushProperty name="color" value="#008C3A"/>
    </inkml:brush>
  </inkml:definitions>
  <inkml:trace contextRef="#ctx0" brushRef="#br0">4 0 7562,'-3'4'8235,"2"7"-3847,5 38-4056,-1-19 1,-6-1-307,0 14 5,7-18-3736,5-8-1110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3.665"/>
    </inkml:context>
    <inkml:brush xml:id="br0">
      <inkml:brushProperty name="width" value="0.05" units="cm"/>
      <inkml:brushProperty name="height" value="0.05" units="cm"/>
      <inkml:brushProperty name="color" value="#008C3A"/>
    </inkml:brush>
  </inkml:definitions>
  <inkml:trace contextRef="#ctx0" brushRef="#br0">1 330 7746,'0'0'5902,"0"0"-2832,4 1 1061,5-1-3301,0-10-765,0 1 0,0 0 0,1 1 0,0 0 0,15-9 0,17-13-272,-8-1-527,0-1-1,-2-1 1,-2-2 0,40-59 0,-66 86 445,-9 14 879,-11 24 698,6 6-1210,-2 13 259,-7 51 0,17-86-285,1-1-1,0 1 1,1 0-1,1-1 1,0 1 0,1 0-1,0-1 1,8 24-1,-10-35-47,0-1-1,0 0 0,1 0 0,-1 0 0,1 0 0,-1 0 0,1 0 0,-1 0 0,1 0 0,0 0 1,0 0-1,-1 0 0,1 0 0,0 0 0,0 0 0,0-1 0,0 1 0,0 0 0,0-1 0,0 1 1,0-1-1,0 1 0,0-1 0,0 1 0,0-1 0,0 0 0,1 0 0,-1 1 0,0-1 0,0 0 1,0 0-1,1 0 0,-1 0 0,0 0 0,0 0 0,0-1 0,0 1 0,1 0 0,-1-1 0,0 1 0,0-1 1,0 1-1,0-1 0,0 1 0,0-1 0,0 0 0,0 1 0,0-1 0,0 0 0,-1 0 0,2-1 1,7-6 37,0 0 1,-1-1 0,14-18-1,-18 22-43,15-24-452,-1 0 1,-2-1-1,-1-1 0,21-60 1,10-21-1615,-43 105 2064,-14 31 1114,1 0 0,-11 45-1,11-36-652,4-13-345,1 1-1,1-1 1,0 1 0,2 0-1,0 0 1,1 0-1,4 37 1,-3-57-162,0 1 1,0-1 0,1 0 0,-1 1 0,0-1-1,1 0 1,-1 1 0,1-1 0,-1 0-1,1 0 1,0 1 0,0-1 0,-1 0 0,1 0-1,0 0 1,0 0 0,0 0 0,0 0-1,0 0 1,0 0 0,0 0 0,1-1 0,-1 1-1,2 1 1,2-2-377,-1 1 0,0-1 0,1 1 0,-1-1 0,1 0 0,-1-1 0,0 1 0,8-3 0,58-8-3703</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5.671"/>
    </inkml:context>
    <inkml:brush xml:id="br0">
      <inkml:brushProperty name="width" value="0.05" units="cm"/>
      <inkml:brushProperty name="height" value="0.05" units="cm"/>
      <inkml:brushProperty name="color" value="#008C3A"/>
    </inkml:brush>
  </inkml:definitions>
  <inkml:trace contextRef="#ctx0" brushRef="#br0">58 0 2409,'-3'2'10101,"2"2"-4560,4 9-2102,11 11-3518,0-16 110,0-1 1,0 0-1,1-1 0,0-1 0,0 0 1,1-1-1,23 3 0,-19-4-77,0 1 1,-1 1-1,26 11 0,-49-12-91,0 0 0,0 0 0,-1 0 0,0 0 0,1-1 0,-9 5 0,-4 4-68,-81 55-2801,4-3-3154,26-15 829</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6.183"/>
    </inkml:context>
    <inkml:brush xml:id="br0">
      <inkml:brushProperty name="width" value="0.05" units="cm"/>
      <inkml:brushProperty name="height" value="0.05" units="cm"/>
      <inkml:brushProperty name="color" value="#008C3A"/>
    </inkml:brush>
  </inkml:definitions>
  <inkml:trace contextRef="#ctx0" brushRef="#br0">118 1 7474,'-3'0'4737,"-4"0"-2265,4 0-143,3 6-713,-4-6-608,1 12-368,0 3-368,-4 12 16,-7 12-55,1 9 7,-4 3-184,4-3-56,3 0-8,3-9-521,1 0-663,-1-11-1448,7 32-3410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6.712"/>
    </inkml:context>
    <inkml:brush xml:id="br0">
      <inkml:brushProperty name="width" value="0.05" units="cm"/>
      <inkml:brushProperty name="height" value="0.05" units="cm"/>
      <inkml:brushProperty name="color" value="#008C3A"/>
    </inkml:brush>
  </inkml:definitions>
  <inkml:trace contextRef="#ctx0" brushRef="#br0">37 9 9930,'-5'2'7846,"3"10"-5967,2-8-2103,-13 71 461,8-53-170,1-1 0,1 1 0,0 0 0,2 0 0,1 0 1,2 27-1,-2-48-72,1 1 0,-1 0 0,0 0 1,0-1-1,1 1 0,-1 0 0,1-1 0,-1 1 1,1 0-1,0-1 0,0 1 0,0-1 1,0 1-1,0-1 0,0 1 0,0-1 1,0 0-1,0 1 0,1-1 0,-1 0 0,1 0 1,-1 0-1,1 0 0,-1 0 0,1 0 1,-1-1-1,1 1 0,2 0 0,0-1-6,0 0-1,1 0 0,-1-1 0,1 0 1,-1 1-1,0-2 0,0 1 1,1 0-1,-1-1 0,0 0 1,4-2-1,9-6-31,-1 0 1,0-2-1,0 0 1,-1 0-1,-1-2 1,0 0-1,-1 0 0,0-1 1,-1-1-1,-1 0 1,16-30-1,-26 43 47,0 1 0,1-1 0,-2 0 0,1 1 0,0-1 0,0 0 0,-1 1-1,0-1 1,1 0 0,-1 0 0,0 1 0,0-1 0,-1 0 0,1 0 0,0 1 0,-1-1 0,0 0 0,0 1-1,0-1 1,0 0 0,0 1 0,0-1 0,0 1 0,-1 0 0,0-1 0,1 1 0,-1 0 0,0 0 0,0 0-1,0 0 1,0 0 0,0 1 0,-1-1 0,1 1 0,0-1 0,-1 1 0,1 0 0,-1 0 0,-5-2 0,-6-2-392,-1 1 1,0 0-1,-1 0 1,1 2-1,-28-2 1,2 5-2641,-32 7-2130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7.731"/>
    </inkml:context>
    <inkml:brush xml:id="br0">
      <inkml:brushProperty name="width" value="0.05" units="cm"/>
      <inkml:brushProperty name="height" value="0.05" units="cm"/>
      <inkml:brushProperty name="color" value="#008C3A"/>
    </inkml:brush>
  </inkml:definitions>
  <inkml:trace contextRef="#ctx0" brushRef="#br0">27 115 792,'0'0'8026,"-3"6"-5073,3-6-329,0 0-519,-4 0-633,4-6-416,-3 6-272,3 0-184,-4 0-280,1-9-64,-4 3-256,4 0 0,3-12-360,0 9-512,0-3-688,0-3-2129,13-24-2024</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07.034"/>
    </inkml:context>
    <inkml:brush xml:id="br0">
      <inkml:brushProperty name="width" value="0.05" units="cm"/>
      <inkml:brushProperty name="height" value="0.05" units="cm"/>
      <inkml:brushProperty name="color" value="#008C3A"/>
    </inkml:brush>
  </inkml:definitions>
  <inkml:trace contextRef="#ctx0" brushRef="#br0">6856 16 3905,'-8'0'12059,"-6"-5"-7374,8 3-4784,0 0-1,0 0 1,0 1 0,0-1 0,-1 1 0,1 1-1,0-1 1,0 1 0,-1 0 0,-6 1 0,-75 35-152,69-27 173,-1 0-24,1 2-1,-24 18 0,-6 3-358,34-23 492,1-1-63,0 1 1,-23 19-1,-13 3-5,43-28 39,1 0-1,-1 0 1,1 0 0,0 1 0,0 0 0,1 1 0,-1-1 0,1 1 0,0 0-1,0 0 1,-4 7 0,6-9 4,0 1 0,-1 0 0,1-1 0,-1 1 0,0-1 0,0 0 0,0-1 0,-9 5 0,-12 11 75,-19 19-30,-29 28-22,-14 23 82,66-67-47,1 1 1,1 1 0,-21 32-1,-7 38-98,41-81 30,0 0 1,0 1-1,1-1 1,1 1 0,-4 15-1,4-12 2,-1-1 0,0 1 1,-10 18-1,9-21-13,2 0 0,-1 0 0,2 1 0,0-1 0,-2 18 1,-2 9-76,2-17-2,-1-1 1,-1-1-1,-1 0 1,0 0-1,-2 0 1,0-1-1,-23 31 1,26-39 80,0-1 1,1 1-1,-9 25 0,9-23 6,0 0-1,-14 25 0,-3 11 11,20-41-6,0 0 1,-1-1-1,0 0 0,0 1 1,-9 10-1,-65 98-152,0-2-130,28-56-445,31-39 649,-29 42 1,37-46 83,-1 0 0,0-1 1,-1 0-1,0-1 0,-26 20 1,-202 144 240,67-63 542,64-48-465,67-42-221,31-19-58,1 0 0,0 1 0,-19 15 0,-40 28 58,22-18-44,-2-3 38,39-24-61,0 1 1,1 1 0,-17 12-1,4-2-24,-1 0-1,0-2 0,-42 19 0,42-21-4,-150 72 18,112-59-19,33-15 0,-49 26 1,-6-3-25,17-2 7,34-20 20,2-1-12,-4 8 9,1-3-1,-2 0 0,-39 10 1,-26 15-26,78-30 13,-1-1 0,0-1-1,-34 9 1,-50 13-13,82-22-33,0-1 1,0-1 0,-42 5 0,-20 5 33,68-12 15,-1-1 0,1-1 0,-29 2 0,-158 7-106,193-11 106,0 0-1,0 1 1,-15 4-1,16-2 1,-1-2 0,1 0 0,-17 1-1,9-2-3,0 1 0,-35 8 0,34-5 37,1-1 1,-38 1 0,-73-17 15,-147 9-87,266 2 53,1 0 0,-1-1 0,-17-5 0,-15-3 17,13 6-44,-43-4 454,20 2-368,-31 0-77,-52 12 51,52-6-50,22 6 38,44-5-44,1 2 0,0 0 0,0 1 0,-37 13 0,10-13 246,24-5-188,21 0-33,0 1-1,0 0 1,0-1-1,0 1 1,0 0-1,0 0 1,0 0 0,0-1-1,0 1 1,0 0-1,0 0 1,0 1 0,0-1-1,0 0 1,0 0-1,0 0 1,0 1-1,0-1 1,0 1 0,-2 0-1,-1 0-13,0 0-1,0 0 1,0 0-1,0-1 1,0 1 0,0-1-1,0 0 1,-8-1-1,-20 1-47,8 6 57,11-3 2,0 0 0,0 0 1,0-2-1,-14 1 0,26-2-11,-13 4-10,0-1 1,0-1 0,0 0-1,0-1 1,0 0-1,-16-2 1,21 1 8,-112 15-92,42-9 67,73-6 26,1 1 0,-1-1 1,1 1-1,-1 0 0,1 0 0,-7 3 0,-25 3-3,-49 11 17,86-18-16,0 0 5,0 0-8,-17 2-35,11 0-29,12-6-21,-39-17 68,30 19 25,1 1-1,0-1 1,-1 1-1,1 0 1,-1 0 0,0 0-1,1 0 1,-1 0 0,0 1-1,1-1 1,-1 1-1,0-1 1,0 1 0,1 0-1,-1 0 1,-5 1-1,-2-1 6,-71-12 386,45 0-283,17 11-288,-9 2 840,23 3-4714,16 16-359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2:18.821"/>
    </inkml:context>
    <inkml:brush xml:id="br0">
      <inkml:brushProperty name="width" value="0.05" units="cm"/>
      <inkml:brushProperty name="height" value="0.05" units="cm"/>
      <inkml:brushProperty name="color" value="#0000FF"/>
    </inkml:brush>
  </inkml:definitions>
  <inkml:trace contextRef="#ctx0" brushRef="#br0">79 0 7154,'-8'6'8513,"1"12"-8364,6-12 511,-6 13-445,-35 115 687,38-118-770,1 0-1,0 0 1,1 1 0,1-1-1,1 1 1,2 21 0,-2-35-140,0 0 1,0-1 0,1 1-1,-1-1 1,1 0 0,0 1-1,0-1 1,0 1 0,0-1-1,0 0 1,0 0 0,1 0-1,-1 1 1,1-1 0,-1-1-1,1 1 1,0 0 0,0 0-1,0-1 1,0 1 0,0-1-1,0 1 1,0-1 0,0 0-1,1 0 1,-1 0 0,0 0-1,1 0 1,-1 0 0,1-1-1,-1 1 1,1-1 0,-1 0-1,1 0 1,-1 0 0,1 0-1,-1 0 1,1-1 0,-1 1 0,1-1-1,-1 1 1,1-1 0,3-1-1,5-2-53,-1 0 1,1 0-1,-1-1 0,0 0 0,0-1 0,-1 0 1,1-1-1,14-13 0,-16 11-3,1-1 0,-1 0 1,-1 0-1,1-1 0,-2 0 0,0-1 0,0 1 0,-1-1 0,-1 0 0,7-24 1,-10 32 23,0 0 0,-1 1 0,1-1 1,-1 0-1,0 0 0,0 1 1,0-1-1,0 0 0,-1 0 0,1 1 1,-1-1-1,0 0 0,0 1 0,-1-1 1,1 1-1,-1-1 0,1 1 1,-1 0-1,0 0 0,0-1 0,-1 1 1,1 1-1,-1-1 0,1 0 1,-1 1-1,0-1 0,0 1 0,0 0 1,0 0-1,-1 0 0,1 0 0,0 0 1,-1 1-1,1 0 0,-1-1 1,0 2-1,1-1 0,-1 0 0,0 1 1,-6-1-1,-69-2-3289,66 6 1267,-4 11-1748</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8.048"/>
    </inkml:context>
    <inkml:brush xml:id="br0">
      <inkml:brushProperty name="width" value="0.05" units="cm"/>
      <inkml:brushProperty name="height" value="0.05" units="cm"/>
      <inkml:brushProperty name="color" value="#008C3A"/>
    </inkml:brush>
  </inkml:definitions>
  <inkml:trace contextRef="#ctx0" brushRef="#br0">14 87 7634,'0'0'4048,"-3"-6"-2943,3 0-329,-3 0-376,3 0-256,-4 3-144,4-9-480,-3 0-336,3 3-1321,0-18-4408</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8.400"/>
    </inkml:context>
    <inkml:brush xml:id="br0">
      <inkml:brushProperty name="width" value="0.05" units="cm"/>
      <inkml:brushProperty name="height" value="0.05" units="cm"/>
      <inkml:brushProperty name="color" value="#008C3A"/>
    </inkml:brush>
  </inkml:definitions>
  <inkml:trace contextRef="#ctx0" brushRef="#br0">17 87 5065,'-3'-12'4513,"3"12"-3473,-4-15-400,1 9-376,0 0-264,3-9-520,-4 9-584,4 0-200,0 0-232,10-9-425</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8.734"/>
    </inkml:context>
    <inkml:brush xml:id="br0">
      <inkml:brushProperty name="width" value="0.05" units="cm"/>
      <inkml:brushProperty name="height" value="0.05" units="cm"/>
      <inkml:brushProperty name="color" value="#008C3A"/>
    </inkml:brush>
  </inkml:definitions>
  <inkml:trace contextRef="#ctx0" brushRef="#br0">47 454 2833,'0'0'6313,"-3"-6"-4993,0 0-360,3-3-319,-4 6-353,1 3-184,3-3-104,0 3-408,0 0-1393,7-6-3016</inkml:trace>
  <inkml:trace contextRef="#ctx0" brushRef="#br0" timeOffset="1">10 109 5785,'-3'-9'2257,"3"2"-1225,-3-8-352,-1 3-544,4 0-136,4-42-1864</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9.080"/>
    </inkml:context>
    <inkml:brush xml:id="br0">
      <inkml:brushProperty name="width" value="0.05" units="cm"/>
      <inkml:brushProperty name="height" value="0.05" units="cm"/>
      <inkml:brushProperty name="color" value="#008C3A"/>
    </inkml:brush>
  </inkml:definitions>
  <inkml:trace contextRef="#ctx0" brushRef="#br0">4 623 1136,'0'-6'5898,"3"3"-3810,-3-3-104,-3 6-423,3-6-265,-4 3-232,4 0-712,0-6-352,0 3-264,4 0-592,2-6-112,1-3-400,0-3-337,-1 0-471,18-45-1817</inkml:trace>
  <inkml:trace contextRef="#ctx0" brushRef="#br0" timeOffset="1">24 40 3657,'-4'0'4897,"4"-3"-3553,-3-3-984,3 3-360,0 0-360,-3-3-1472,3-12-3914</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9.410"/>
    </inkml:context>
    <inkml:brush xml:id="br0">
      <inkml:brushProperty name="width" value="0.05" units="cm"/>
      <inkml:brushProperty name="height" value="0.05" units="cm"/>
      <inkml:brushProperty name="color" value="#008C3A"/>
    </inkml:brush>
  </inkml:definitions>
  <inkml:trace contextRef="#ctx0" brushRef="#br0">48 61 2481,'0'-3'6937,"-7"0"-4480,4-9-329,-1 6-352,-2 0-903,6 3-641,-4 0-232,1 3-833,0-6-759,-1 0-392,4 3-1681,-13-6-1928</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59.776"/>
    </inkml:context>
    <inkml:brush xml:id="br0">
      <inkml:brushProperty name="width" value="0.05" units="cm"/>
      <inkml:brushProperty name="height" value="0.05" units="cm"/>
      <inkml:brushProperty name="color" value="#008C3A"/>
    </inkml:brush>
  </inkml:definitions>
  <inkml:trace contextRef="#ctx0" brushRef="#br0">17 12 5305,'-3'-3'4625,"3"3"-2744,-4-3-137,1 0-224,0 0-424,3 3-703,-4 0-393,4 0-441,0 3-1159,0-3-1353,0 3-7145</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10.268"/>
    </inkml:context>
    <inkml:brush xml:id="br0">
      <inkml:brushProperty name="width" value="0.05" units="cm"/>
      <inkml:brushProperty name="height" value="0.05" units="cm"/>
      <inkml:brushProperty name="color" value="#008C3A"/>
    </inkml:brush>
  </inkml:definitions>
  <inkml:trace contextRef="#ctx0" brushRef="#br0">0 1 4057,'2'0'5797,"6"0"-4431,15 8 4001,24 23-3883,13 8-1255,-42-31-189,-1 2 0,0 0 0,-1 1 0,23 19 0,25 40 360,-52-57-386,1 1 0,-2 0 1,0 1-1,-1 1 0,-1 0 0,0 0 0,12 33 0,-10-23 8,1-1-1,1 0 0,1-1 0,1 0 0,27 32 0,39 44 163,55 81 422,-65-77-163,117 156 663,-113-165-1049,-43-51-27,3-2 1,1-1-1,53 46 0,48 44 45,0 0-33,14 9-25,-46-39 5,-58-59-17,103 88-8,-121-107 23,2-1-1,1-1 0,40 19 1,87 25 391,6 3-1,-137-57-423,54 16 0,-56-20 3,-1 1 0,40 19 0,-55-23 19,1 0 0,-1-1 1,1 0-1,19 2 0,14 4 27,125 33-51,-76-22 207,114 8 1,-186-25-223,33 0 222,68-4 1,-40 0-188,61-9 88,-92 5-100,80 2 0,-86 6 8,7 1 2,98-6 1,-125-3-2263,-29 1-359,-21 2-807,-41-1-6501</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29.445"/>
    </inkml:context>
    <inkml:brush xml:id="br0">
      <inkml:brushProperty name="width" value="0.05" units="cm"/>
      <inkml:brushProperty name="height" value="0.05" units="cm"/>
      <inkml:brushProperty name="color" value="#008C3A"/>
    </inkml:brush>
  </inkml:definitions>
  <inkml:trace contextRef="#ctx0" brushRef="#br0">1333 987 3057,'-10'1'12505,"-11"-2"-9616,0-10-2691,0-2 1,1 0 0,0-1-1,1-1 1,-23-24-1,24 22-170,0 0-1,-1 2 1,0 0-1,-1 2 0,-30-16 1,27 17-10,1-2 0,0 0-1,-31-27 1,-15-10 84,6 13-280,-86-39-1,80 45-79,-71-48 0,41 18 57,46 31 311,2-2 0,1-3 0,-52-49 1,47 31 88,53 52-465,0-1 0,0 0 0,0 0 1,1 1-1,-1-1 0,1 0 1,0 0-1,-1 0 0,1 0 1,1 0-1,-1 0 0,1-4 1,0-8-1567,2-44-2786</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0.864"/>
    </inkml:context>
    <inkml:brush xml:id="br0">
      <inkml:brushProperty name="width" value="0.05" units="cm"/>
      <inkml:brushProperty name="height" value="0.05" units="cm"/>
      <inkml:brushProperty name="color" value="#008C3A"/>
    </inkml:brush>
  </inkml:definitions>
  <inkml:trace contextRef="#ctx0" brushRef="#br0">1492 543 3009,'-4'-1'679,"0"1"0,1 0 1,-1-1-1,0 0 0,1 0 1,-1 0-1,1 0 0,-1 0 0,1-1 1,-1 0-1,1 1 0,0-1 1,0-1-1,0 1 0,-4-4 1,-36-48 1974,8 10-1364,34 43-1273,-33-35 527,-2 2 1,-61-45-1,78 69-438,-1 0-1,0 2 1,-1 0-1,1 1 1,-1 1-1,-33-5 1,-35-11 114,-282-66-908,175 47 389,-147-16-589,342 57 895,1-1 0,0 1 0,-1 0 0,1 0 0,0 0 0,-1 0 0,1 0 0,0-1 1,-1 1-1,1 0 0,0 0 0,-1 0 0,1 0 0,0 0 0,-1 0 0,1 0 0,-1 1 0,1-1 0,0 0 0,-1 0 0,1 0 0,0 0 0,-1 0 0,1 0 0,0 1 1,0-1-1,-1 0 0,1 0 0,0 0 0,-1 1 0,1-1 0,0 0 0,0 0 0,0 1 0,-1-1 0,1 0 0,0 1 0,0-1 0,0 0 0,-1 1 0,1 0 0,8 17-411,3 4 456,15 45-202,21 47 215,-39-99-1190,0 0-1,19 23 0,-25-34 523,-2-4 493,0 0 0,0 1-1,0-1 1,0 1 0,0-1 0,1 0-1,-1 1 1,0-1 0,0 0 0,1 1-1,-1-1 1,0 0 0,0 1 0,1-1-1,-1 0 1,0 0 0,1 1 0,-1-1-1,1 0 1,-1 0 0,0 0 0,1 1-1,-1-1 1,0 0 0,1 0 0,-1 0-1,1 0 1,-1 0 0,1 0-1,-1 0 1,0 0 0,1 0 0,-1 0-1,1 0 1,-1 0 0,0 0 0,1 0-1,-1 0 1,1-1 0,-1 1 0,0 0-1,1-1 1,20-11-5599</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1.350"/>
    </inkml:context>
    <inkml:brush xml:id="br0">
      <inkml:brushProperty name="width" value="0.05" units="cm"/>
      <inkml:brushProperty name="height" value="0.05" units="cm"/>
      <inkml:brushProperty name="color" value="#008C3A"/>
    </inkml:brush>
  </inkml:definitions>
  <inkml:trace contextRef="#ctx0" brushRef="#br0">5 181 2497,'2'-2'8455,"-8"-7"-447,165-100-16914,-77 49 3997</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2:19.386"/>
    </inkml:context>
    <inkml:brush xml:id="br0">
      <inkml:brushProperty name="width" value="0.05" units="cm"/>
      <inkml:brushProperty name="height" value="0.05" units="cm"/>
      <inkml:brushProperty name="color" value="#0000FF"/>
    </inkml:brush>
  </inkml:definitions>
  <inkml:trace contextRef="#ctx0" brushRef="#br0">98 0 4001,'-2'2'8874,"-2"3"-4060,-23 31-1917,7 18-2708,12-37-186,1 2 0,0-1 0,1 1 0,1 0 0,1 0 0,1 1 0,0-1 0,2 1 0,0 21-1,1-39-54,0 1 0,1 0 0,-1 0 0,1-1 0,-1 1 0,1 0 0,0-1-1,0 1 1,0 0 0,0-1 0,1 1 0,-1-1 0,1 0 0,-1 0 0,1 1-1,0-1 1,0 0 0,0 0 0,0 0 0,3 2 0,-2-3-8,0 0 1,-1 0-1,1-1 1,0 1 0,0 0-1,-1-1 1,1 0-1,0 0 1,0 0-1,0 0 1,-1 0 0,1-1-1,0 1 1,0-1-1,-1 1 1,6-3-1,0 0-1,0-1 0,0 0 0,0 0 0,-1-1 0,0 0 0,0 0 0,0-1 0,0 0 0,-1 0 0,0-1 0,8-10 0,-8 7 73,0-1 1,-1 1-1,-1-1 1,0 0 0,0 0-1,-1-1 1,2-13 0,-4 18-6,0 0 0,0 0 1,-1 0-1,0-1 1,-1 1-1,1 0 0,-1 0 1,-1 0-1,1 0 1,-1 0-1,-1 0 0,-4-12 1,5 17-45,0-1 1,0 1-1,0-1 1,0 1 0,-1 0-1,1 0 1,-1 0-1,1 0 1,-1 0-1,1 1 1,-1-1-1,0 1 1,0-1-1,0 1 1,0 0-1,0 1 1,0-1-1,0 0 1,0 1 0,-5-1-1,3 1-412,0 0 1,0 0-1,0 0 0,0 1 1,0 0-1,0 0 1,0 0-1,0 0 0,0 1 1,0 0-1,1 0 0,-1 0 1,-5 4-1,-34 27-4443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2.790"/>
    </inkml:context>
    <inkml:brush xml:id="br0">
      <inkml:brushProperty name="width" value="0.05" units="cm"/>
      <inkml:brushProperty name="height" value="0.05" units="cm"/>
      <inkml:brushProperty name="color" value="#008C3A"/>
    </inkml:brush>
  </inkml:definitions>
  <inkml:trace contextRef="#ctx0" brushRef="#br0">281 1 5393,'0'0'3309,"0"0"-1171,-2 7 4465,-6 32-6061,3-15-490,-2-1 1,-1-1-1,0 0 0,-2 0 1,0 0-1,-2-1 0,0-1 1,-1 0-1,-2-1 0,1 0 1,-2-1-1,-32 28 0,46-44-130,-1 1 0,0 0 0,0-1 0,-1 0 1,1 1-1,0-1 0,-1-1 0,0 1 0,1 0 0,-1-1 0,0 0 0,0 0 0,0 0 0,-6 0 0,9-1 27,0 0 0,-1 0 1,1 0-1,0-1 0,0 1 0,0-1 1,0 1-1,0-1 0,0 1 0,0-1 0,0 0 1,0 1-1,0-1 0,0 0 0,0 0 1,1 0-1,-1 1 0,-1-3 0,0 0-25,1 0 0,-1-1 0,1 1 0,0 0 0,0-1-1,0 1 1,0 0 0,0-6 0,-1-6-137,1-1-1,1 1 0,0 0 1,1 0-1,6-27 1,-6 34 181,2 0 1,-1 0 0,1 1-1,0-1 1,0 0-1,1 1 1,0 0-1,1 0 1,-1 0 0,1 0-1,1 1 1,5-6-1,-9 11 74,-1 0-1,1 0 0,-1 0 0,1 1 1,-1-1-1,1 1 0,0-1 0,-1 1 1,1 0-1,-1 0 0,1 0 0,0-1 1,-1 2-1,1-1 0,0 0 0,-1 0 1,1 0-1,0 1 0,-1-1 1,1 1-1,-1-1 0,1 1 0,-1 0 1,1-1-1,-1 1 0,1 0 0,-1 0 1,0 0-1,0 0 0,1 0 0,-1 1 1,0-1-1,0 0 0,0 0 0,1 3 1,40 53 1341,-39-53-1340,2 4-4,76 129 975,-79-133-1024,0 1-247,0 0 0,1 1 0,0-1 0,0 0 0,1-1 0,-1 1 0,1-1 0,0 1 0,0-1 0,0 0 0,1-1 0,0 1-1,6 3 1,33 13-4045</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3.298"/>
    </inkml:context>
    <inkml:brush xml:id="br0">
      <inkml:brushProperty name="width" value="0.05" units="cm"/>
      <inkml:brushProperty name="height" value="0.05" units="cm"/>
      <inkml:brushProperty name="color" value="#008C3A"/>
    </inkml:brush>
  </inkml:definitions>
  <inkml:trace contextRef="#ctx0" brushRef="#br0">1 22 4801,'0'1'9461,"-1"3"-6803,25-7-609,34-5-4940,-17 3 69,34-5-1840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5.757"/>
    </inkml:context>
    <inkml:brush xml:id="br0">
      <inkml:brushProperty name="width" value="0.05" units="cm"/>
      <inkml:brushProperty name="height" value="0.05" units="cm"/>
      <inkml:brushProperty name="color" value="#008C3A"/>
    </inkml:brush>
  </inkml:definitions>
  <inkml:trace contextRef="#ctx0" brushRef="#br0">88 1 5921,'0'0'2848,"0"28"8438,12 4-11251,-1 1-1,-2 0 1,-1 1 0,-1-1-1,2 56 1,-9-86-258,-1 0-1,0 0 1,0 0 0,0 0 0,0-1-1,0 1 1,-1 0 0,1 0-1,-1-1 1,1 1 0,-1-1-1,0 0 1,0 1 0,-1-1 0,1 0-1,0 0 1,-1-1 0,1 1-1,-1 0 1,1-1 0,-1 1-1,0-1 1,0 0 0,0 0 0,1 0-1,-1 0 1,0-1 0,0 1-1,0-1 1,0 1 0,0-1-1,0 0 1,-1 0 0,1-1 0,0 1-1,0-1 1,0 1 0,1-1-1,-1 0 1,0 0 0,0 0-1,0-1 1,1 1 0,-1-1 0,0 1-1,1-1 1,-3-2 0,-23-30-6113</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6.113"/>
    </inkml:context>
    <inkml:brush xml:id="br0">
      <inkml:brushProperty name="width" value="0.05" units="cm"/>
      <inkml:brushProperty name="height" value="0.05" units="cm"/>
      <inkml:brushProperty name="color" value="#008C3A"/>
    </inkml:brush>
  </inkml:definitions>
  <inkml:trace contextRef="#ctx0" brushRef="#br0">111 0 7354,'-3'0'2568,"3"6"-567,-3-6-321,-1 6-152,1-3-135,-4 15-505,4-9-280,-11 15-496,8-3 80,-4 3-184,-4-3-16,4 1-424,0-4-1032,0-3-1017,-3 24-3176</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6.463"/>
    </inkml:context>
    <inkml:brush xml:id="br0">
      <inkml:brushProperty name="width" value="0.05" units="cm"/>
      <inkml:brushProperty name="height" value="0.05" units="cm"/>
      <inkml:brushProperty name="color" value="#008C3A"/>
    </inkml:brush>
  </inkml:definitions>
  <inkml:trace contextRef="#ctx0" brushRef="#br0">1 0 4337,'0'0'4833,"0"0"-2801,0 0-343,3 6 39,-3-6-192,0 0-535,3 6-465,4 3-328,-4 9 64,7-3-208,-6 3-64,6 3-40,0-9-824,7 3-1321,43 9-2392</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6.899"/>
    </inkml:context>
    <inkml:brush xml:id="br0">
      <inkml:brushProperty name="width" value="0.05" units="cm"/>
      <inkml:brushProperty name="height" value="0.05" units="cm"/>
      <inkml:brushProperty name="color" value="#008C3A"/>
    </inkml:brush>
  </inkml:definitions>
  <inkml:trace contextRef="#ctx0" brushRef="#br0">1 64 5601,'0'0'2130,"4"-1"2960,16 3-3729,-12 2-1179,1 0 0,-1 0 1,1-1-1,0-1 0,0 1 1,0-1-1,0-1 0,0 1 1,0-2-1,1 1 0,-1-1 1,0-1-1,0 1 0,0-2 1,1 1-1,8-4 0,-8 2-511,0 0 1,0 0-1,-1-1 0,0-1 0,1 0 0,-2 0 0,1-1 1,13-11-1,-11 4-2643,-11-4-1793</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7.246"/>
    </inkml:context>
    <inkml:brush xml:id="br0">
      <inkml:brushProperty name="width" value="0.05" units="cm"/>
      <inkml:brushProperty name="height" value="0.05" units="cm"/>
      <inkml:brushProperty name="color" value="#008C3A"/>
    </inkml:brush>
  </inkml:definitions>
  <inkml:trace contextRef="#ctx0" brushRef="#br0">2 0 7530,'0'1'148,"0"-1"0,0 0 0,0 1 0,-1-1 0,1 0 0,0 0 0,0 1 0,0-1 0,0 0 0,0 1 0,0-1 0,0 0 0,0 1 0,0-1 1,0 0-1,0 1 0,0-1 0,0 0 0,0 1 0,0-1 0,0 0 0,0 0 0,0 1 0,0-1 0,0 0 0,0 1 0,1-1 0,-1 0 0,0 0 0,0 1 0,0-1 1,1 0-1,-1 0 0,0 1 0,0-1 0,1 0 0,-1 0 0,0 0 0,0 1 0,1-1 0,-1 0 0,15 19 1600,-12-15-1250,13 20-49,-2 1-1,-1 0 1,-1 1-1,-1 0 0,-1 1 1,11 48-1,-12-42-525,15 59 133,-18-31-3054,-6-60 2747,0 1-1,-1-1 1,1 1 0,0-1-1,-1 0 1,0 1 0,1-1-1,-1 0 1,0 0-1,1 1 1,-1-1 0,0 0-1,0 0 1,0 0 0,0 0-1,0 0 1,0 0 0,-1 0-1,1-1 1,0 1-1,0 0 1,-1-1 0,1 1-1,0-1 1,-1 1 0,1-1-1,0 1 1,-3-1 0,-20-16-6165</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7.582"/>
    </inkml:context>
    <inkml:brush xml:id="br0">
      <inkml:brushProperty name="width" value="0.05" units="cm"/>
      <inkml:brushProperty name="height" value="0.05" units="cm"/>
      <inkml:brushProperty name="color" value="#008C3A"/>
    </inkml:brush>
  </inkml:definitions>
  <inkml:trace contextRef="#ctx0" brushRef="#br0">228 0 2160,'0'3'6626,"-7"-3"-4722,4 9 57,-1-3-161,1-6-288,3 9-575,-3 3-401,-4-6-80,0 9-192,-3 3 16,-6 3-280,-11-3 0,-3 6-24,0-6-560,6 0-776,-2-2-849,-4-4-2352</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7.983"/>
    </inkml:context>
    <inkml:brush xml:id="br0">
      <inkml:brushProperty name="width" value="0.05" units="cm"/>
      <inkml:brushProperty name="height" value="0.05" units="cm"/>
      <inkml:brushProperty name="color" value="#008C3A"/>
    </inkml:brush>
  </inkml:definitions>
  <inkml:trace contextRef="#ctx0" brushRef="#br0">40 0 2529,'0'0'6109,"-5"8"2819,-17 29-7854,19-27-1059,0 1 0,1-1 0,0 1-1,1-1 1,0 1 0,0 0 0,3 17 0,-2-24-17,0-1 0,1 0 0,0 0 0,0 1 0,0-1 0,0 0 0,0 0-1,0 0 1,1 0 0,0-1 0,-1 1 0,1 0 0,0-1 0,0 1 0,1-1 0,-1 1 0,0-1 0,1 0 0,0 0 0,-1 0 0,1 0 0,0-1 0,0 1 0,0-1 0,0 0 0,0 0 0,0 0-1,0 0 1,5 1 0,7 0-51,-10 0-19,0-1 0,1 0 1,-1 0-1,1-1 0,-1 0 0,1 0 0,-1 0 1,1-1-1,-1 1 0,1-1 0,8-3 0,-1 1-297,4-1-808,-13 2-2999,-4 7 710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8.317"/>
    </inkml:context>
    <inkml:brush xml:id="br0">
      <inkml:brushProperty name="width" value="0.05" units="cm"/>
      <inkml:brushProperty name="height" value="0.05" units="cm"/>
      <inkml:brushProperty name="color" value="#008C3A"/>
    </inkml:brush>
  </inkml:definitions>
  <inkml:trace contextRef="#ctx0" brushRef="#br0">1 0 8218,'0'0'3304,"0"0"-1152,10 5 3354,33 16-4436,-40-20-1137,-1-1 1,1 1 0,0-1 0,-1 0-1,1 0 1,0 0 0,0 0 0,-1 0-1,1-1 1,-1 1 0,1-1 0,0 0-1,-1 0 1,4-1 0,18-13-6801,-17 8-1009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2:20.322"/>
    </inkml:context>
    <inkml:brush xml:id="br0">
      <inkml:brushProperty name="width" value="0.05" units="cm"/>
      <inkml:brushProperty name="height" value="0.05" units="cm"/>
      <inkml:brushProperty name="color" value="#0000FF"/>
    </inkml:brush>
  </inkml:definitions>
  <inkml:trace contextRef="#ctx0" brushRef="#br0">56 0 6689,'0'0'4929,"5"0"1590,23 7-6331,17 15 11,-35-19-357,-1 0 1,0 1 0,0 1 0,-1-1-1,1 2 1,-1-1 0,0 1 0,0 0 0,-1 0-1,13 15 1,-19-19 70,0 1-1,0-1 1,-1 1-1,1-1 1,0 1-1,-1 0 1,0-1-1,1 1 1,-1-1-1,0 1 1,-1 0-1,1-1 1,0 1-1,-1 0 1,1-1 0,-1 1-1,0-1 1,0 1-1,0-1 1,0 0-1,-1 1 1,1-1-1,0 0 1,-1 0-1,-2 3 1,-4 6-220,-1-1 0,0 0 0,-13 11 0,-26 21-87,11-10 680,-55 60 0,92-91-226,-1-1 1,1 0 0,0 1 0,0-1 0,-1 0-1,1 1 1,0-1 0,0 1 0,0-1 0,0 0 0,0 1-1,0-1 1,0 1 0,0-1 0,0 0 0,0 1 0,0-1-1,0 1 1,0-1 0,0 0 0,0 1 0,0-1-1,0 1 1,0-1 0,1 0 0,-1 1 0,0-1 0,0 1-1,0-1 1,1 0 0,-1 1 0,0-1 0,0 0-1,1 0 1,-1 1 0,0-1 0,1 0 0,-1 0 0,0 1-1,1-1 1,-1 0 0,1 0 0,28 12 1009,37 2-619,52-5-3102,-35-2-1302</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8.649"/>
    </inkml:context>
    <inkml:brush xml:id="br0">
      <inkml:brushProperty name="width" value="0.05" units="cm"/>
      <inkml:brushProperty name="height" value="0.05" units="cm"/>
      <inkml:brushProperty name="color" value="#008C3A"/>
    </inkml:brush>
  </inkml:definitions>
  <inkml:trace contextRef="#ctx0" brushRef="#br0">0 4 7858,'0'-3'4745,"0"3"-2657,4 0-95,-4 0-817,3 0-408,-3 3-216,0-3-312,7 3 48,-4 3-240,4 0 24,0 0-72,3-6-48,6 0-656,4 3-1072,27 9-2833</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9.267"/>
    </inkml:context>
    <inkml:brush xml:id="br0">
      <inkml:brushProperty name="width" value="0.05" units="cm"/>
      <inkml:brushProperty name="height" value="0.05" units="cm"/>
      <inkml:brushProperty name="color" value="#008C3A"/>
    </inkml:brush>
  </inkml:definitions>
  <inkml:trace contextRef="#ctx0" brushRef="#br0">1 0 7394,'2'4'9411,"3"10"-4317,4 2-4987,-9-15-354,1 0 0,0 0 0,0 0-1,0 0 1,0 0 0,0 0 0,0 0 0,0-1 0,0 1 0,0 0 0,0-1 0,1 1 0,-1 0 0,0-1-1,0 0 1,1 1 0,-1-1 0,0 0 0,1 1 0,-1-1 0,0 0 0,1 0 0,-1 0 0,0 0-1,1 0 1,-1-1 0,2 1 0,20-8-5022</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39.898"/>
    </inkml:context>
    <inkml:brush xml:id="br0">
      <inkml:brushProperty name="width" value="0.05" units="cm"/>
      <inkml:brushProperty name="height" value="0.05" units="cm"/>
      <inkml:brushProperty name="color" value="#008C3A"/>
    </inkml:brush>
  </inkml:definitions>
  <inkml:trace contextRef="#ctx0" brushRef="#br0">37 1 7266,'-7'10'6946,"-2"20"-5655,8-27-744,-16 83 1297,16-77-1713,0 0 0,0 1 0,1-1 1,0 1-1,1-1 0,0 0 0,4 14 0,-5-22-127,0 0-1,1 1 1,-1-1 0,1 0 0,-1 0-1,1 1 1,-1-1 0,1 0 0,0 0 0,0 0-1,0 0 1,0 0 0,0 0 0,0 0 0,0 0-1,0 0 1,0 0 0,0-1 0,0 1 0,0 0-1,1-1 1,-1 1 0,0-1 0,0 1 0,3-1-1,-2 0-3,1 0 0,0 0-1,0 0 1,0 0 0,-1-1 0,1 1-1,0-1 1,0 0 0,-1 0-1,1 0 1,4-3 0,2-1-19,-1 0-1,0-1 1,0 0 0,-1-1-1,0 1 1,10-12 0,-13 12 7,0 1 0,0-1 0,-1 1 0,0-1 1,0 0-1,0 0 0,0-1 0,-1 1 0,2-10 1,-4 13 1,0-1 0,1 1 0,-1 0 0,-1 0 1,1 0-1,0 0 0,-1 0 0,1 0 1,-1-1-1,0 1 0,0 0 0,0 1 0,-1-1 1,1 0-1,-1 0 0,0 0 0,1 1 0,-1-1 1,0 1-1,0 0 0,-5-4 0,4 3-161,-1 0-1,0 1 0,0 0 1,0 0-1,-1 0 1,1 1-1,0-1 0,-9-1 1,-23-10-3833,20 3 505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40.679"/>
    </inkml:context>
    <inkml:brush xml:id="br0">
      <inkml:brushProperty name="width" value="0.05" units="cm"/>
      <inkml:brushProperty name="height" value="0.05" units="cm"/>
      <inkml:brushProperty name="color" value="#008C3A"/>
    </inkml:brush>
  </inkml:definitions>
  <inkml:trace contextRef="#ctx0" brushRef="#br0">67 0 4745,'1'0'375,"-1"0"0,1 1 0,-1-1 0,1 0 0,-1 0 0,0 0 0,1 1 0,-1-1 0,1 0 0,-1 0 0,0 1 0,1-1 0,-1 0 0,0 1 0,1-1 0,-1 1 0,0-1 0,1 0 0,-1 1 0,0-1 0,0 1 0,0-1 0,1 1 0,-1-1 0,0 1 0,0-1 0,0 1 0,0 0 0,2 24 2427,-6 24-2656,0-24-271,-2 0 1,0-1-1,-17 40 0,35-69-2055,16-15 2156,-13 9-7,-11 9 27,1 0 0,-1 0 0,1 0 0,0 0 0,-1 1 0,1 0 0,0 0 1,0 0-1,0 1 0,0-1 0,0 1 0,0 1 0,0-1 0,0 0 0,-1 1 0,1 0 0,0 0 0,0 1 0,-1 0 0,1-1 0,-1 1 0,1 1 1,-1-1-1,0 1 0,8 5 0,-9-6 41,-1 0 1,1 0 0,-1 1-1,0-1 1,1 0-1,-1 1 1,0 0 0,-1-1-1,1 1 1,0 0-1,-1 0 1,1 0 0,-1 0-1,0 0 1,0 0-1,0 0 1,-1 1 0,1-1-1,-1 0 1,0 0-1,0 1 1,0-1-1,0 0 1,0 0 0,-1 1-1,1-1 1,-1 0-1,0 0 1,0 0 0,0 0-1,0 0 1,-1 0-1,1 0 1,-1 0 0,0 0-1,0-1 1,0 1-1,0 0 1,-3 1 0,-1 3-27,0-1-1,-1-1 1,1 1 0,-1-1 0,0 0 0,-1-1 0,1 0-1,-1 0 1,0 0 0,0-1 0,-10 2 0,12-3-321,0-1 0,-1 0 1,1 0-1,-1-1 0,1 0 1,-1 0-1,1 0 0,-1-1 0,1 0 1,-9-3-1,-37-14-3391</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41.234"/>
    </inkml:context>
    <inkml:brush xml:id="br0">
      <inkml:brushProperty name="width" value="0.05" units="cm"/>
      <inkml:brushProperty name="height" value="0.05" units="cm"/>
      <inkml:brushProperty name="color" value="#008C3A"/>
    </inkml:brush>
  </inkml:definitions>
  <inkml:trace contextRef="#ctx0" brushRef="#br0">11 90 5457,'-6'6'5539,"2"-2"-2629,5-6-1335,-1 1-1274,12-5 3550,27-4-3863,8-2-1448,50-19-3666,21-7-843</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54.686"/>
    </inkml:context>
    <inkml:brush xml:id="br0">
      <inkml:brushProperty name="width" value="0.05" units="cm"/>
      <inkml:brushProperty name="height" value="0.05" units="cm"/>
      <inkml:brushProperty name="color" value="#008C3A"/>
    </inkml:brush>
  </inkml:definitions>
  <inkml:trace contextRef="#ctx0" brushRef="#br0">1 145 8610,'0'0'2215,"0"0"-720,0 0-176,5 5 2687,23 18-3268,-22-19-747,-1 0 1,1 0-1,1-1 1,-1 1-1,0-1 1,1-1-1,-1 1 1,1-1-1,0 0 1,0-1-1,0 0 1,0 0-1,0 0 1,0-1-1,0 0 1,0 0-1,0-1 1,0 0-1,-1 0 1,1-1-1,0 1 1,0-2-1,8-3 1,1-2-80,-8 4 56,-1-1-1,1 2 1,0-1 0,0 1 0,1 0 0,-1 0 0,0 1 0,1 1 0,0-1-1,-1 1 1,16 0 0,4 6 85,1-2-1,0-2 1,-1 0-1,1-2 1,0-1-1,0-1 1,-1-2-1,0-1 1,0-1-1,34-13 1,-45 13-49,-3 1-10,0 0-1,0 2 1,23-6-1,-34 9 1,0 1 0,1 0 0,-1-1 0,0 1 0,1 0 0,-1 0 0,0 1 0,0-1 0,1 1 0,-1 0 0,0-1 0,0 1 0,0 1 0,0-1 0,0 0 0,0 1 0,0 0 0,0-1 0,0 1 0,-1 0 0,4 4 0,38 56 290,-38-51-253,1 0 1,0-1-1,1 1 1,0-1-1,1-1 0,10 10 1,-16-17-29,0 0 1,1 0-1,0 0 0,-1 0 1,1 0-1,0-1 1,0 1-1,0-1 0,0 0 1,0 0-1,1-1 1,-1 1-1,0-1 1,0 0-1,0 0 0,0-1 1,1 1-1,-1-1 1,0 0-1,0 0 0,0 0 1,0 0-1,4-3 1,17-7-87,0-1 1,31-22 0,-36 21 11,0 1 1,0 1 0,42-16 0,-33 18 25,-9 2 105,-1 0-1,1 2 1,0 0-1,0 1 1,0 1 0,1 1-1,26 1 1,-1 4 13,1-2 0,-1-2 1,89-13-1,-120 10-96,-1 2 0,0 0 0,1 1 1,-1 0-1,1 1 0,-1 0 0,1 1 0,-1 1 0,0 1 0,1 0 0,-1 0 1,14 7-1,-3-2 29,1 0 1,0-2-1,0-1 1,1-1-1,0-1 1,46-2-1,-50-3-57,-1-1 0,0-2 1,40-13-1,-46 13-92,1-1 0,-1 2 1,1 0-1,0 1 1,-1 1-1,1 1 0,0 0 1,21 2-1,-26 0 61,12 3 63,0-1 1,0-2 0,0 0 0,41-5 0,335-51 635,-327 37-3980,-39 7-1777</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55.166"/>
    </inkml:context>
    <inkml:brush xml:id="br0">
      <inkml:brushProperty name="width" value="0.05" units="cm"/>
      <inkml:brushProperty name="height" value="0.05" units="cm"/>
      <inkml:brushProperty name="color" value="#008C3A"/>
    </inkml:brush>
  </inkml:definitions>
  <inkml:trace contextRef="#ctx0" brushRef="#br0">1 0 7298,'0'3'7834,"0"3"-3943,3 35-3182,6 21-725,-4-35-2986,-1-18-61,8 0-1570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55.502"/>
    </inkml:context>
    <inkml:brush xml:id="br0">
      <inkml:brushProperty name="width" value="0.05" units="cm"/>
      <inkml:brushProperty name="height" value="0.05" units="cm"/>
      <inkml:brushProperty name="color" value="#008C3A"/>
    </inkml:brush>
  </inkml:definitions>
  <inkml:trace contextRef="#ctx0" brushRef="#br0">0 0 7418,'0'3'2088,"4"6"-512,-1-3-87,7 9-521,0 3-296,-7 0 48,4 6-456,-4 3-24,-3 1-240,0 5-1576,-13 39-4073</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56.500"/>
    </inkml:context>
    <inkml:brush xml:id="br0">
      <inkml:brushProperty name="width" value="0.05" units="cm"/>
      <inkml:brushProperty name="height" value="0.05" units="cm"/>
      <inkml:brushProperty name="color" value="#008C3A"/>
    </inkml:brush>
  </inkml:definitions>
  <inkml:trace contextRef="#ctx0" brushRef="#br0">266 70 6201,'-1'-1'6999,"0"-1"-3372,-10-14-2461,6 11-1158,0 0 0,0 1 0,-1 0 0,1 0 0,-1 0 1,0 0-1,0 1 0,0 0 0,0 0 0,-1 1 0,1-1 0,-1 1 0,0 1 0,1-1 0,-1 1 0,0 1 0,0-1 0,0 1 0,0 0 0,0 1 0,-13 2 0,15-2-23,0 0 0,0 1-1,0 0 1,0 0-1,0 0 1,0 0-1,0 1 1,1 0-1,-1 0 1,1 0-1,0 0 1,0 1-1,0-1 1,1 1-1,-1 0 1,1 1-1,0-1 1,0 0-1,0 1 1,1 0-1,-1 0 1,1-1-1,0 1 1,1 1-1,-1-1 1,1 0-1,0 0 1,0 9-1,0-4 24,0-1-1,1 0 1,0 0-1,1 1 1,0-1-1,0 0 1,6 17-1,-6-24-6,0 0 0,0 0 0,0 0 0,0-1-1,0 1 1,0 0 0,0-1 0,0 1 0,1-1-1,-1 1 1,1-1 0,-1 0 0,1 0-1,0 0 1,-1 1 0,1-2 0,2 2 0,-1-1-11,0 0 0,0-1 0,-1 0 1,1 1-1,0-1 0,0 0 0,0 0 1,0-1-1,0 1 0,0-1 0,0 1 1,0-1-1,-1 0 0,1 0 1,3-2-1,8-3-15,0-1 0,0 0 0,-1-1 1,0 0-1,-1-1 0,0-1 0,0 0 1,-1-1-1,0 0 0,-1 0 0,17-24 0,-31 56 393,1 0 0,1 1 0,2 35 0,-4 46-215,0-54-310,-11 97 369,0-51-2896,14-89 1976,2 6-3502,3-4-865</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56.830"/>
    </inkml:context>
    <inkml:brush xml:id="br0">
      <inkml:brushProperty name="width" value="0.05" units="cm"/>
      <inkml:brushProperty name="height" value="0.05" units="cm"/>
      <inkml:brushProperty name="color" value="#008C3A"/>
    </inkml:brush>
  </inkml:definitions>
  <inkml:trace contextRef="#ctx0" brushRef="#br0">1 1 5177,'0'0'6065,"0"0"-3976,0 0 231,3 3-615,-3 6-881,7 3-160,-4 3-424,4 6-232,0-6-8,-1 3-1256,4-9-2849,-3 3-7826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2:20.993"/>
    </inkml:context>
    <inkml:brush xml:id="br0">
      <inkml:brushProperty name="width" value="0.05" units="cm"/>
      <inkml:brushProperty name="height" value="0.05" units="cm"/>
      <inkml:brushProperty name="color" value="#0000FF"/>
    </inkml:brush>
  </inkml:definitions>
  <inkml:trace contextRef="#ctx0" brushRef="#br0">70 30 6969,'0'0'3705,"-2"4"2238,-5 11-4926,-8 48-35,9-40-935,0 0 0,1 0 0,2 1 0,0-1 0,2 1 0,0-1 0,3 28 0,-1-47-73,-1-1-1,1 1 1,-1-1 0,1 0-1,0 1 1,0-1 0,1 0-1,-1 0 1,1 0 0,-1 0-1,1 0 1,0 0 0,0 0-1,0-1 1,1 1-1,-1-1 1,1 1 0,2 1-1,-2-2-10,0-1 0,0 0 0,-1 0 0,1 0 0,0-1-1,0 1 1,0-1 0,0 1 0,0-1 0,0 0 0,0 0 0,0 0-1,0-1 1,0 1 0,0-1 0,4-1 0,7-3-7,-1-1 1,0-1-1,0 0 1,-1 0 0,0-1-1,22-19 1,-11 7 63,33-36 1,-52 51-11,1 0 1,-1-1-1,0 1 0,0-1 0,-1 0 0,0 0 1,0 0-1,0 0 0,-1-1 0,1 1 0,-2-1 0,1 1 1,1-11-1,-4 13 9,0 1 0,0-1 0,0 0 0,0 1 0,-1-1 1,1 1-1,-1 0 0,0-1 0,0 1 0,0 0 0,0 0 0,0 0 1,-1 0-1,0 0 0,1 1 0,-1-1 0,0 1 0,0 0 0,0 0 0,-7-3 1,-9-6-17,-1 1 0,-26-9 1,36 15-85,-21-11-119,23 10-63,-1 1-1,1 0 1,-1 1 0,0 0 0,-11-3 0,15 6-221,1-1 0,-1 1 1,1 0-1,-1 0 0,1 0 1,-1 1-1,1 0 0,-9 2 1,-41 18-4246</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57.571"/>
    </inkml:context>
    <inkml:brush xml:id="br0">
      <inkml:brushProperty name="width" value="0.05" units="cm"/>
      <inkml:brushProperty name="height" value="0.05" units="cm"/>
      <inkml:brushProperty name="color" value="#008C3A"/>
    </inkml:brush>
  </inkml:definitions>
  <inkml:trace contextRef="#ctx0" brushRef="#br0">0 0 7418,'0'0'3338,"4"2"665,20 5-2652,26-6-316,-43-2-990,0 1 0,0-1 0,0 1 0,0 1 0,0-1 0,0 1 0,0 1 0,9 2 0,-15-3-120,-1 0-1,0 0 1,0 0-1,0 0 1,-1 0-1,1 0 0,0 0 1,0 0-1,0-1 1,-1 1-1,1 0 1,0 0-1,-1 0 0,1 0 1,-1 0-1,1 0 1,-1-1-1,1 1 0,-1 0 1,0-1-1,1 1 1,-1 0-1,-1 0 1,-22 28-976,20-25 613,-94 95-4520,107-102 5537,1 1 1,0 0-1,0 0 1,-1 1-1,1 0 1,13 1-1,4 0-38,-1 0 0,28 5 0,-52-5-498,1 0 1,-1 1 0,1-1 0,-1 1 0,1-1-1,-1 1 1,0 0 0,1 0 0,-1 0 0,0 0-1,0 0 1,1 0 0,-1 0 0,0 1-1,0 0 1,0-1 0,-1 1 0,1 0 0,0 0-1,-1-1 1,1 1 0,-1 1 0,1-1 0,-1 0-1,2 4 1,-3-1 23,0-1 0,0 0 0,-1 1 0,1-1 0,-1 0-1,0 0 1,0 1 0,-1-1 0,1 0 0,-1 0 0,0 0 0,0 0 0,0-1-1,-3 5 1,-6 10-219,-2 1-1,0-2 0,-17 19 1,-25 12-3001,31-36-765,-10-10-2654</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58.117"/>
    </inkml:context>
    <inkml:brush xml:id="br0">
      <inkml:brushProperty name="width" value="0.05" units="cm"/>
      <inkml:brushProperty name="height" value="0.05" units="cm"/>
      <inkml:brushProperty name="color" value="#008C3A"/>
    </inkml:brush>
  </inkml:definitions>
  <inkml:trace contextRef="#ctx0" brushRef="#br0">67 1 2673,'-1'2'9026,"-3"2"-5193,-8 16-1668,1 10-1647,1 1 0,2 0 0,1 0 0,-6 63 0,12-79-487,1 1 0,1-1 1,0 0-1,1 0 0,0 1 0,1-2 0,6 18 0,-7-26-79,-1-1-1,1 0 1,0 0-1,1 0 0,-1 0 1,1 0-1,0-1 0,0 1 1,1-1-1,-1 0 1,1 0-1,0 0 0,0 0 1,0 0-1,1-1 0,-1 0 1,1 0-1,0 0 1,0-1-1,0 1 0,0-1 1,0 0-1,6 1 0,-5-3-31,0 0-1,0 0 1,0-1-1,0 0 1,0 0-1,-1 0 1,1-1-1,0 0 1,0 0-1,-1 0 1,1-1-1,-1 0 1,0 0-1,0 0 0,0 0 1,0-1-1,5-6 1,2 0 35,-1-1 0,0-1 0,-1 0 0,0 0 0,12-21 0,-19 29 56,0-1-1,-1 0 0,1 0 1,-1 0-1,0 0 0,-1 0 1,1 0-1,-1 0 1,0-1-1,0 1 0,-1-1 1,0 1-1,0-7 0,0 10 4,-1 1 0,1-1 0,-1 1 0,1-1-1,-1 1 1,1-1 0,-1 1 0,0-1 0,0 1 0,0 0 0,0 0-1,0-1 1,0 1 0,0 0 0,0 0 0,-1 0 0,1 0-1,-2-1 1,0 0-9,-1 1 0,1 0 0,0 0-1,0 0 1,-1 1 0,1-1 0,-1 1 0,1 0-1,0-1 1,-1 2 0,-5 0 0,-1 0-180,0 0 1,0 2 0,0-1-1,0 1 1,1 0-1,-1 1 1,-14 8-1,-42 31-3593,-21 19-1862</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15.931"/>
    </inkml:context>
    <inkml:brush xml:id="br0">
      <inkml:brushProperty name="width" value="0.05" units="cm"/>
      <inkml:brushProperty name="height" value="0.05" units="cm"/>
      <inkml:brushProperty name="color" value="#008C3A"/>
    </inkml:brush>
  </inkml:definitions>
  <inkml:trace contextRef="#ctx0" brushRef="#br0">1 2 1304,'0'-2'11022,"1"5"-6008,4 18-4118,-4-17-335,1 2-499,1 1-1,-1-1 0,2 0 0,-1 0 1,1 0-1,-1-1 0,2 1 0,-1-1 0,1 0 1,-1 0-1,9 6 0,1 1-768,0-2-1,0 0 1,26 14-1,-7-12-2598,20-2-2168</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16.397"/>
    </inkml:context>
    <inkml:brush xml:id="br0">
      <inkml:brushProperty name="width" value="0.05" units="cm"/>
      <inkml:brushProperty name="height" value="0.05" units="cm"/>
      <inkml:brushProperty name="color" value="#008C3A"/>
    </inkml:brush>
  </inkml:definitions>
  <inkml:trace contextRef="#ctx0" brushRef="#br0">15 0 8090,'-1'2'7858,"-5"7"-5065,4-2-2811,0-1 0,1 1 1,0 0-1,0-1 0,0 1 0,1 0 0,0 0 0,1 0 0,-1-1 0,1 1 0,1 0 0,-1-1 0,1 1 0,0-1 0,1 1 0,-1-1 0,1 0 0,1 0 1,-1 0-1,1 0 0,0-1 0,0 1 0,1-1 0,-1 0 0,1-1 0,0 1 0,0-1 0,1 0 0,0 0 0,11 6 0,-15-9-272,1-1 1,0 1-1,0 0 0,0-1 1,0 0-1,0 0 0,0 0 0,0 0 1,0 0-1,0 0 0,0-1 0,0 1 1,0-1-1,-1 0 0,1 0 1,0 0-1,0 0 0,-1-1 0,4-1 1,27-20-4540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16.749"/>
    </inkml:context>
    <inkml:brush xml:id="br0">
      <inkml:brushProperty name="width" value="0.05" units="cm"/>
      <inkml:brushProperty name="height" value="0.05" units="cm"/>
      <inkml:brushProperty name="color" value="#008C3A"/>
    </inkml:brush>
  </inkml:definitions>
  <inkml:trace contextRef="#ctx0" brushRef="#br0">1 0 2216,'-1'5'10914,"1"9"-8147,2-4-2513,1 1-1,1-1 1,-1 0 0,2 0 0,-1 0 0,1-1 0,1 0 0,0 0 0,9 12-1,-11-17-513,0 0-1,0 0 0,0 0 1,0-1-1,1 1 0,-1-1 0,1 0 1,0-1-1,0 1 0,0-1 0,0 0 1,1 0-1,-1-1 0,0 1 0,1-1 1,-1 0-1,1-1 0,0 1 1,-1-1-1,9-1 0,39-6-4401</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17.097"/>
    </inkml:context>
    <inkml:brush xml:id="br0">
      <inkml:brushProperty name="width" value="0.05" units="cm"/>
      <inkml:brushProperty name="height" value="0.05" units="cm"/>
      <inkml:brushProperty name="color" value="#008C3A"/>
    </inkml:brush>
  </inkml:definitions>
  <inkml:trace contextRef="#ctx0" brushRef="#br0">1 0 2328,'0'6'5306,"3"0"-3946,0 9-16,1 0-280,6 3-175,-4 9-201,8-15 16,2 10-248,-2-13-56,2 3-256,-2 0-136,6-9-8,-3 0-744,-1-6-776,28-12-3569</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17.429"/>
    </inkml:context>
    <inkml:brush xml:id="br0">
      <inkml:brushProperty name="width" value="0.05" units="cm"/>
      <inkml:brushProperty name="height" value="0.05" units="cm"/>
      <inkml:brushProperty name="color" value="#008C3A"/>
    </inkml:brush>
  </inkml:definitions>
  <inkml:trace contextRef="#ctx0" brushRef="#br0">4 6 6857,'-3'0'4890,"3"0"-2850,0-6-128,0 6-511,0 6-513,0-6-552,3 12-320,4 0 88,-1 9-112,4 0 16,4 6 0,-1-9-8,4 4-216,-1-7-584,1-9-777,6 0-711,21-12-2521</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17.777"/>
    </inkml:context>
    <inkml:brush xml:id="br0">
      <inkml:brushProperty name="width" value="0.05" units="cm"/>
      <inkml:brushProperty name="height" value="0.05" units="cm"/>
      <inkml:brushProperty name="color" value="#008C3A"/>
    </inkml:brush>
  </inkml:definitions>
  <inkml:trace contextRef="#ctx0" brushRef="#br0">4 0 9562,'0'0'3977,"0"0"-2753,0 6-192,-3 9-319,6 9 31,-3 9-160,3 3-256,1-3-104,2-12-208,1 1 64,0-4-80,10-6-744,-4-6-1017,4-3-735,26-18-2337</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18.094"/>
    </inkml:context>
    <inkml:brush xml:id="br0">
      <inkml:brushProperty name="width" value="0.05" units="cm"/>
      <inkml:brushProperty name="height" value="0.05" units="cm"/>
      <inkml:brushProperty name="color" value="#008C3A"/>
    </inkml:brush>
  </inkml:definitions>
  <inkml:trace contextRef="#ctx0" brushRef="#br0">0 0 9690,'0'6'2265,"0"12"-1241,0 3 344,0 12-144,0 3-504,0-3-287,10-5-353,0-10 40,0 0-120,7-9-553,0-3-1103,3-6-400,30-21-3561</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18.432"/>
    </inkml:context>
    <inkml:brush xml:id="br0">
      <inkml:brushProperty name="width" value="0.05" units="cm"/>
      <inkml:brushProperty name="height" value="0.05" units="cm"/>
      <inkml:brushProperty name="color" value="#008C3A"/>
    </inkml:brush>
  </inkml:definitions>
  <inkml:trace contextRef="#ctx0" brushRef="#br0">137 63 8818,'0'6'2296,"-3"6"-823,3-6-57,0 6-216,3-2-560,0 5-256,4-3-304,3 0-80,0 0-456,7-3-960,6-3-1152,31 3-3394</inkml:trace>
  <inkml:trace contextRef="#ctx0" brushRef="#br0" timeOffset="1">20 0 6065,'-3'12'2697,"-1"3"-1233,-2 12-104,2 6-415,1 1-465,3-7-192,7-6-216,-4-6 8,7-3-80,3 0-560,4-12-1401,27-6-2704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38.199"/>
    </inkml:context>
    <inkml:brush xml:id="br0">
      <inkml:brushProperty name="width" value="0.05" units="cm"/>
      <inkml:brushProperty name="height" value="0.05" units="cm"/>
      <inkml:brushProperty name="color" value="#0000FF"/>
    </inkml:brush>
  </inkml:definitions>
  <inkml:trace contextRef="#ctx0" brushRef="#br0">1 108 10050,'3'-5'8526,"18"-19"-7679,-7 13-1069,1 1 1,0 0-1,0 1 1,26-11-1,-32 17 62,0-1-1,0 2 1,0-1-1,0 1 1,1 0-1,-1 1 1,1 0 0,-1 1-1,0 0 1,17 2-1,-25-1 136,1 0 0,-1 0 0,1 0 1,-1 0-1,0 1 0,1-1 0,-1 0 0,0 1 0,0-1 0,0 1 0,0-1 0,0 1 0,-1 0 1,1-1-1,0 1 0,-1 0 0,1-1 0,-1 1 0,0 0 0,1 3 0,6 44 69,-6-43-50,0 9 31,1 0 0,1 0 0,0 0 0,1-1 0,1 0 0,0 1 0,1-2 0,1 1 0,0-1 0,0 0 0,1 0 0,1-1 0,0 0 0,1 0 0,12 10 0,-20-21-224,-1 0-1,1 0 1,0 0 0,0-1-1,0 1 1,0-1 0,-1 1 0,1-1-1,0 0 1,0 1 0,0-1-1,0 0 1,0 0 0,0 0 0,0-1-1,0 1 1,0 0 0,0-1-1,0 1 1,0-1 0,-1 0 0,1 1-1,0-1 1,0 0 0,-1 0-1,1 0 1,0-1 0,-1 1 0,1 0-1,-1 0 1,0-1 0,1 1-1,-1-1 1,0 0 0,0 1 0,2-4-1,18-35-5578</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18.749"/>
    </inkml:context>
    <inkml:brush xml:id="br0">
      <inkml:brushProperty name="width" value="0.05" units="cm"/>
      <inkml:brushProperty name="height" value="0.05" units="cm"/>
      <inkml:brushProperty name="color" value="#008C3A"/>
    </inkml:brush>
  </inkml:definitions>
  <inkml:trace contextRef="#ctx0" brushRef="#br0">4 1 3769,'-4'3'3609,"8"6"-2457,-1 3-152,0-3-632,4 3-136,6-6-184,-3 0-48,4 0-760,-1-6-856,20-6-2297</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19.097"/>
    </inkml:context>
    <inkml:brush xml:id="br0">
      <inkml:brushProperty name="width" value="0.05" units="cm"/>
      <inkml:brushProperty name="height" value="0.05" units="cm"/>
      <inkml:brushProperty name="color" value="#008C3A"/>
    </inkml:brush>
  </inkml:definitions>
  <inkml:trace contextRef="#ctx0" brushRef="#br0">7 0 4761,'0'0'4945,"-3"6"-3289,3 3-359,-4 9 55,4-3-352,0 10-376,4-4-376,2-6-104,-2 3-48,6-6-96,3-3-776,11 3-1168,39-12-2513</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24.048"/>
    </inkml:context>
    <inkml:brush xml:id="br0">
      <inkml:brushProperty name="width" value="0.05" units="cm"/>
      <inkml:brushProperty name="height" value="0.05" units="cm"/>
      <inkml:brushProperty name="color" value="#008C3A"/>
    </inkml:brush>
  </inkml:definitions>
  <inkml:trace contextRef="#ctx0" brushRef="#br0">1 0 8890,'0'0'2592,"0"0"-1127,0 0-1,3 3-296,0 0-343,1 9-321,6 3 184,-4 3-248,1 9-160,6-5-72,-6 5-200,3 0 24,-3-9-32,-1-3-240,1-3-1032,-4-9-1313,7-3-2328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24.461"/>
    </inkml:context>
    <inkml:brush xml:id="br0">
      <inkml:brushProperty name="width" value="0.05" units="cm"/>
      <inkml:brushProperty name="height" value="0.05" units="cm"/>
      <inkml:brushProperty name="color" value="#008C3A"/>
    </inkml:brush>
  </inkml:definitions>
  <inkml:trace contextRef="#ctx0" brushRef="#br0">7 2 5001,'-2'-1'7076,"-3"2"-2597,6 44-3520,8 57 1,-9-101-1215,0 0 0,1 0 1,-1 1-1,0-1 0,1 0 1,-1 0-1,1 0 0,-1 1 1,1-1-1,0 0 1,-1 0-1,1 0 0,0 0 1,0 0-1,0 0 0,2 1 1,5 0-4170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24.794"/>
    </inkml:context>
    <inkml:brush xml:id="br0">
      <inkml:brushProperty name="width" value="0.05" units="cm"/>
      <inkml:brushProperty name="height" value="0.05" units="cm"/>
      <inkml:brushProperty name="color" value="#008C3A"/>
    </inkml:brush>
  </inkml:definitions>
  <inkml:trace contextRef="#ctx0" brushRef="#br0">1 7 5121,'0'0'6610,"0"0"-4882,0-7-120,0 14-143,3-7-513,-3 0-496,0 0-360,4 0 8,-1 6-104,0 0 0,4 0-448,0 3-1145,-1-3-1167,4 0-3057</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0:25.128"/>
    </inkml:context>
    <inkml:brush xml:id="br0">
      <inkml:brushProperty name="width" value="0.05" units="cm"/>
      <inkml:brushProperty name="height" value="0.05" units="cm"/>
      <inkml:brushProperty name="color" value="#008C3A"/>
    </inkml:brush>
  </inkml:definitions>
  <inkml:trace contextRef="#ctx0" brushRef="#br0">18 0 1520,'0'0'9178,"-7"6"-7561,7 9-825,-3-3 496,-1 9-200,4 0-424,-3-2-568,3-4-16,3-9-80,1 0-168,-1 0-872,7 0-920,13 9-2729</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4.048"/>
    </inkml:context>
    <inkml:brush xml:id="br0">
      <inkml:brushProperty name="width" value="0.05" units="cm"/>
      <inkml:brushProperty name="height" value="0.05" units="cm"/>
      <inkml:brushProperty name="color" value="#008C3A"/>
    </inkml:brush>
  </inkml:definitions>
  <inkml:trace contextRef="#ctx0" brushRef="#br0">1 22 5569,'0'0'2717,"0"0"-758,0 0-283,0 0-291,1-6 3444,-2 6-4705,1 0-94,0 0-32,0 1 10,1 0 1,0 0 0,-1 0 0,1 0 0,0 0 0,0 0 0,-1-1-1,1 1 1,0 0 0,0 0 0,0-1 0,0 1 0,0 0-1,0-1 1,0 1 0,1-1 0,-1 0 0,0 1 0,0-1 0,0 0-1,0 0 1,1 1 0,-1-1 0,0 0 0,3 0 0,32 0 273,-33 0-292,17-1 201,-19 1-200,-1 0-1,1 0 0,-1 0 1,1 0-1,-1 0 1,1 0-1,-1 0 0,1 1 1,-1-1-1,1 0 1,-1 0-1,1 0 0,-1 1 1,1-1-1,-1 0 1,0 1-1,1-1 0,-1 0 1,1 1-1,-1-1 0,0 1 1,1-1-1,-1 0 1,0 1-1,1-1 0,-1 1 1,0-1-1,0 1 1,0-1-1,0 1 0,1-1 1,-1 1-1,0-1 1,0 2-1,-1 0-49,0 0 0,0 0 1,0 0-1,0 0 0,0 0 0,-1 0 0,1 0 0,-1-1 1,1 1-1,-1-1 0,1 1 0,-1-1 0,0 1 0,0-1 1,0 0-1,0 0 0,0 0 0,0 0 0,0 0 1,0 0-1,0-1 0,-1 1 0,1-1 0,0 1 0,0-1 1,-1 0-1,-2 0 0,5-2-10,0 0-1,0 1 1,0-1 0,1 0 0,-1 0-1,1 0 1,-1 1 0,1-1 0,0 0-1,0 1 1,-1-1 0,1 1 0,2-3-1,-2 3 32,1-3 31,1-1 0,0 1 0,1 0 0,-1 0 0,1 1 0,0-1 0,-1 1 0,2 0 0,-1 0 0,0 0 0,1 0 0,6-2 0,-11 5 87,-29 22-2654,12-14-1028</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4.483"/>
    </inkml:context>
    <inkml:brush xml:id="br0">
      <inkml:brushProperty name="width" value="0.05" units="cm"/>
      <inkml:brushProperty name="height" value="0.05" units="cm"/>
      <inkml:brushProperty name="color" value="#008C3A"/>
    </inkml:brush>
  </inkml:definitions>
  <inkml:trace contextRef="#ctx0" brushRef="#br0">43 1 2785,'-11'9'7817,"1"13"-4712,-2 22 178,12-19-1018,0 0-733,-2-17-4188,-6-3-1352</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4.915"/>
    </inkml:context>
    <inkml:brush xml:id="br0">
      <inkml:brushProperty name="width" value="0.05" units="cm"/>
      <inkml:brushProperty name="height" value="0.05" units="cm"/>
      <inkml:brushProperty name="color" value="#008C3A"/>
    </inkml:brush>
  </inkml:definitions>
  <inkml:trace contextRef="#ctx0" brushRef="#br0">77 1 3753,'-3'0'4761,"0"0"-2577,-1 6-311,1-6-377,3 0-104,0 6-343,0 0-65,0 0-328,-3 3-56,3 3-144,-4 3-312,4-9-8,-3 3-128,0 3-16,-1-6-136,-2 6-672,-1-6-1377,-26 18-2415</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5.249"/>
    </inkml:context>
    <inkml:brush xml:id="br0">
      <inkml:brushProperty name="width" value="0.05" units="cm"/>
      <inkml:brushProperty name="height" value="0.05" units="cm"/>
      <inkml:brushProperty name="color" value="#008C3A"/>
    </inkml:brush>
  </inkml:definitions>
  <inkml:trace contextRef="#ctx0" brushRef="#br0">60 1 6481,'0'0'4705,"-3"0"-2856,3 3-49,0 0-239,-7-3-609,7 3-448,-3 9-264,3 0-144,-3-3 0,-1 3-96,4 3 0,-3-3-192,0-6-664,-1 9-1209,-2-9-935,-18-6-3290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38.630"/>
    </inkml:context>
    <inkml:brush xml:id="br0">
      <inkml:brushProperty name="width" value="0.05" units="cm"/>
      <inkml:brushProperty name="height" value="0.05" units="cm"/>
      <inkml:brushProperty name="color" value="#0000FF"/>
    </inkml:brush>
  </inkml:definitions>
  <inkml:trace contextRef="#ctx0" brushRef="#br0">572 0 2545,'2'0'7356,"-7"0"-6557,0 1 0,-1 0 1,1 0-1,0 0 1,0 1-1,-7 2 0,-59 32-544,27-12-43,-192 84-4362,56-23-1078</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5.599"/>
    </inkml:context>
    <inkml:brush xml:id="br0">
      <inkml:brushProperty name="width" value="0.05" units="cm"/>
      <inkml:brushProperty name="height" value="0.05" units="cm"/>
      <inkml:brushProperty name="color" value="#008C3A"/>
    </inkml:brush>
  </inkml:definitions>
  <inkml:trace contextRef="#ctx0" brushRef="#br0">54 0 2865,'-4'0'5913,"1"6"-4497,0 10 169,-4 2-521,4 3 40,-4 0 120,4-3-528,-1-3-344,4-6-256,-3 3-96,3-6-424,0-6-848,-3 0-840,-11 0-2665</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5.935"/>
    </inkml:context>
    <inkml:brush xml:id="br0">
      <inkml:brushProperty name="width" value="0.05" units="cm"/>
      <inkml:brushProperty name="height" value="0.05" units="cm"/>
      <inkml:brushProperty name="color" value="#008C3A"/>
    </inkml:brush>
  </inkml:definitions>
  <inkml:trace contextRef="#ctx0" brushRef="#br0">188 61 2929,'0'0'6145,"-7"0"-4057,4 6-647,3 0-361,-3 3-240,-1 9-152,1-3-320,-4 6-296,4-3-72,0-9 0,3 3 0,0-12-744,0 0-608,0 0-2401,-14-21-2312</inkml:trace>
  <inkml:trace contextRef="#ctx0" brushRef="#br0" timeOffset="1">51 0 5809,'-3'6'4481,"-1"3"-2872,-2 9-289,2-3-272,-2 10-440,2-10-232,1 3-152,0-3-208,3-9-16,-4 6-960,1-9-408,3-3-985,-10-21-2440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6.264"/>
    </inkml:context>
    <inkml:brush xml:id="br0">
      <inkml:brushProperty name="width" value="0.05" units="cm"/>
      <inkml:brushProperty name="height" value="0.05" units="cm"/>
      <inkml:brushProperty name="color" value="#008C3A"/>
    </inkml:brush>
  </inkml:definitions>
  <inkml:trace contextRef="#ctx0" brushRef="#br0">51 0 8650,'0'6'2896,"-4"0"-1519,-2 10-329,-1 11-512,0-3-224,-3 3-224,4-6-88,-1-6-184,4-9-728,3 0-344,3-12-1305,7-42-2216</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6.603"/>
    </inkml:context>
    <inkml:brush xml:id="br0">
      <inkml:brushProperty name="width" value="0.05" units="cm"/>
      <inkml:brushProperty name="height" value="0.05" units="cm"/>
      <inkml:brushProperty name="color" value="#008C3A"/>
    </inkml:brush>
  </inkml:definitions>
  <inkml:trace contextRef="#ctx0" brushRef="#br0">221 0 5673,'-3'6'4313,"3"6"-2697,-7 3-207,-3 10-233,0-4-96,4-3-552,-1-3-336,4-3-136,-4-3-48,10-9-8,-3 6-424,-3-6-632,3-6-696,-7-15-3729</inkml:trace>
  <inkml:trace contextRef="#ctx0" brushRef="#br0" timeOffset="1">48 46 5529,'0'0'4985,"-4"12"-3384,1-6 39,-4 3-400,4 9-488,0-12-520,-4 3-104,7-9-128,-3 6-144,-4-6-680,4 0-608,-4-15-1193</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6.929"/>
    </inkml:context>
    <inkml:brush xml:id="br0">
      <inkml:brushProperty name="width" value="0.05" units="cm"/>
      <inkml:brushProperty name="height" value="0.05" units="cm"/>
      <inkml:brushProperty name="color" value="#008C3A"/>
    </inkml:brush>
  </inkml:definitions>
  <inkml:trace contextRef="#ctx0" brushRef="#br0">58 0 2304,'-4'0'7338,"4"0"-5097,-3 9-737,-4 3-352,1 0-352,-1 10-440,0-1-48,1 0-296,-1-9 88,4 0-104,3-3-264,-7-9-544,14 0-440,-4 0-961,0-36-2456</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7.265"/>
    </inkml:context>
    <inkml:brush xml:id="br0">
      <inkml:brushProperty name="width" value="0.05" units="cm"/>
      <inkml:brushProperty name="height" value="0.05" units="cm"/>
      <inkml:brushProperty name="color" value="#008C3A"/>
    </inkml:brush>
  </inkml:definitions>
  <inkml:trace contextRef="#ctx0" brushRef="#br0">318 0 8474,'-3'6'2328,"0"1"-975,-1 8-617,1-3-568,0 6-96,3-12-72,-4 3-568,4-9-921,0 6-527,-10-6-2705</inkml:trace>
  <inkml:trace contextRef="#ctx0" brushRef="#br0" timeOffset="1">51 58 8530,'-7'3'2688,"4"0"-1415,-10 12-625,6 0-360,0-3-288,1 0 8,6 3-8,-4-15-384,4 6-960,0-12-481,-3-15-2432</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7.602"/>
    </inkml:context>
    <inkml:brush xml:id="br0">
      <inkml:brushProperty name="width" value="0.05" units="cm"/>
      <inkml:brushProperty name="height" value="0.05" units="cm"/>
      <inkml:brushProperty name="color" value="#008C3A"/>
    </inkml:brush>
  </inkml:definitions>
  <inkml:trace contextRef="#ctx0" brushRef="#br0">67 0 4609,'-3'0'6241,"-1"0"-4440,-2 6-729,-4 6-448,3 0-400,-3 4 24,3-1-240,1 3-16,-1-6-16,7-9-264,0 0-552,0-3-72,0-3-737,0 0-1071,-7-27-2089</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7.932"/>
    </inkml:context>
    <inkml:brush xml:id="br0">
      <inkml:brushProperty name="width" value="0.05" units="cm"/>
      <inkml:brushProperty name="height" value="0.05" units="cm"/>
      <inkml:brushProperty name="color" value="#008C3A"/>
    </inkml:brush>
  </inkml:definitions>
  <inkml:trace contextRef="#ctx0" brushRef="#br0">31 0 6705,'0'6'3825,"-4"0"-2801,1 6-351,-7 9-337,3-6-192,7 10-16,-6-10-128,6-3 0,0-6-336,0-3-761,3-6-511,4-3-1016</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8.401"/>
    </inkml:context>
    <inkml:brush xml:id="br0">
      <inkml:brushProperty name="width" value="0.05" units="cm"/>
      <inkml:brushProperty name="height" value="0.05" units="cm"/>
      <inkml:brushProperty name="color" value="#008C3A"/>
    </inkml:brush>
  </inkml:definitions>
  <inkml:trace contextRef="#ctx0" brushRef="#br0">37 0 192,'0'0'2262,"-20"25"9363,17 10-11009,-5-15-3741,2-13-1740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8.729"/>
    </inkml:context>
    <inkml:brush xml:id="br0">
      <inkml:brushProperty name="width" value="0.05" units="cm"/>
      <inkml:brushProperty name="height" value="0.05" units="cm"/>
      <inkml:brushProperty name="color" value="#008C3A"/>
    </inkml:brush>
  </inkml:definitions>
  <inkml:trace contextRef="#ctx0" brushRef="#br0">20 0 2809,'0'3'4705,"-3"0"-2873,0 3-520,-1-6-255,4 0-457,-3 0-360,3 6-200,0 0-40,0 3-608,-3-3-1145,-1 12-1992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1.196"/>
    </inkml:context>
    <inkml:brush xml:id="br0">
      <inkml:brushProperty name="width" value="0.05" units="cm"/>
      <inkml:brushProperty name="height" value="0.05" units="cm"/>
      <inkml:brushProperty name="color" value="#0000FF"/>
    </inkml:brush>
  </inkml:definitions>
  <inkml:trace contextRef="#ctx0" brushRef="#br0">180 1 512,'0'4'8576,"2"6"-4959,5 54-3655,-34 309 386,3-109-263,6-133-18,5-46-49,-4 191 339,12-156-315,-14 45-59,10-104 79,-2 84-1,0 128 123,10-258-147,-19 409 159,14-355-141,3-44-2,1 1 1,2 42-1,2-19 35,-4 52 0,0-67 13,1-1 0,2 1 0,1-1 0,10 51 0,-1-57 27,-9-24-374,0 1 0,0-1 0,-1 1 0,1-1 0,-1 1 0,0-1 0,0 1 0,0 5 0,-3-5-1217,-1-8-957</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9.050"/>
    </inkml:context>
    <inkml:brush xml:id="br0">
      <inkml:brushProperty name="width" value="0.05" units="cm"/>
      <inkml:brushProperty name="height" value="0.05" units="cm"/>
      <inkml:brushProperty name="color" value="#008C3A"/>
    </inkml:brush>
  </inkml:definitions>
  <inkml:trace contextRef="#ctx0" brushRef="#br0">17 0 3049,'0'0'4281,"-3"0"-2705,3 6-320,0-3-248,-3 9-463,-1 3-273,4-3-264,-3 0-8,0-3-737,3-3-951,0-6-3409</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9.498"/>
    </inkml:context>
    <inkml:brush xml:id="br0">
      <inkml:brushProperty name="width" value="0.05" units="cm"/>
      <inkml:brushProperty name="height" value="0.05" units="cm"/>
      <inkml:brushProperty name="color" value="#008C3A"/>
    </inkml:brush>
  </inkml:definitions>
  <inkml:trace contextRef="#ctx0" brushRef="#br0">47 0 5937,'0'6'2265,"-3"-6"-665,0 6-488,-1-6-63,1 6-201,0-6-160,3 0-224,0 6-248,-4-6-128,1 6-80,0-3-16,-4 9-168,4-12-376,-1 9-648,1 3-1105,0-6-2952</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09.852"/>
    </inkml:context>
    <inkml:brush xml:id="br0">
      <inkml:brushProperty name="width" value="0.05" units="cm"/>
      <inkml:brushProperty name="height" value="0.05" units="cm"/>
      <inkml:brushProperty name="color" value="#008C3A"/>
    </inkml:brush>
  </inkml:definitions>
  <inkml:trace contextRef="#ctx0" brushRef="#br0">47 0 5625,'-3'0'2929,"-1"6"-1393,1 0-272,-4 6-471,1 3-409,2-6-168,-2 9-208,-1-9-8,4 3-568,-1-6-681,4 0-575,4-12-2585</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10.179"/>
    </inkml:context>
    <inkml:brush xml:id="br0">
      <inkml:brushProperty name="width" value="0.05" units="cm"/>
      <inkml:brushProperty name="height" value="0.05" units="cm"/>
      <inkml:brushProperty name="color" value="#008C3A"/>
    </inkml:brush>
  </inkml:definitions>
  <inkml:trace contextRef="#ctx0" brushRef="#br0">34 0 3033,'0'0'4537,"-3"3"-3585,-4 9-112,0 0-432,1 0-184,-1 4-184,4-7-40,3 3-984,0-6-1673</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17.799"/>
    </inkml:context>
    <inkml:brush xml:id="br0">
      <inkml:brushProperty name="width" value="0.1" units="cm"/>
      <inkml:brushProperty name="height" value="0.1" units="cm"/>
      <inkml:brushProperty name="color" value="#E71224"/>
    </inkml:brush>
  </inkml:definitions>
  <inkml:trace contextRef="#ctx0" brushRef="#br0">3 1 5841,'0'9'3625,"0"0"-1849,-3 6-127,6 3-561,-3-6-680,0 3-216,0-6-192,0 6-280,4 0-1104,-1 15-2225</inkml:trace>
  <inkml:trace contextRef="#ctx0" brushRef="#br0" timeOffset="1">47 434 6761,'0'0'4033,"0"6"-2208,3 6 479,-3 3-575,0-3-825,0 9-560,0-12-208,7 9-136,-4-9-120,-3 3-1040,0 0-1361,-10 42-1992</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18.128"/>
    </inkml:context>
    <inkml:brush xml:id="br0">
      <inkml:brushProperty name="width" value="0.1" units="cm"/>
      <inkml:brushProperty name="height" value="0.1" units="cm"/>
      <inkml:brushProperty name="color" value="#E71224"/>
    </inkml:brush>
  </inkml:definitions>
  <inkml:trace contextRef="#ctx0" brushRef="#br0">0 1 4185,'3'6'5225,"-3"-3"-3025,4 9-175,-1-6-105,-3 0-631,3 0-425,1 3-592,-4-3-104,0 0-168,0 3-144,-4-3-968,4 6-1121,-3 0-695,0 30-4274</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18.477"/>
    </inkml:context>
    <inkml:brush xml:id="br0">
      <inkml:brushProperty name="width" value="0.1" units="cm"/>
      <inkml:brushProperty name="height" value="0.1" units="cm"/>
      <inkml:brushProperty name="color" value="#E71224"/>
    </inkml:brush>
  </inkml:definitions>
  <inkml:trace contextRef="#ctx0" brushRef="#br0">24 1 3641,'-4'0'5961,"4"0"-3664,4 3 183,-4 0-712,6 6-927,-6-3-553,4 3-144,-4-3-144,-4 0-112,-2 6-1129,-1 0-943,0 3-1473,-3 18-4200</inkml:trace>
  <inkml:trace contextRef="#ctx0" brushRef="#br0" timeOffset="1">47 317 2809,'0'0'7017,"0"6"-4712,0-6-425,0 0-856,0 3-760,0 3-192,0 0-72,0-6-312,0 6-936,-3-6-472,3 6-801,3 9-2240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18.829"/>
    </inkml:context>
    <inkml:brush xml:id="br0">
      <inkml:brushProperty name="width" value="0.1" units="cm"/>
      <inkml:brushProperty name="height" value="0.1" units="cm"/>
      <inkml:brushProperty name="color" value="#E71224"/>
    </inkml:brush>
  </inkml:definitions>
  <inkml:trace contextRef="#ctx0" brushRef="#br0">0 1 2353,'0'6'4440,"0"0"-2703,0-6-321,4 0-936,-1 0-480,0 0-528,1 0-4313</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3.828"/>
    </inkml:context>
    <inkml:brush xml:id="br0">
      <inkml:brushProperty name="width" value="0.1" units="cm"/>
      <inkml:brushProperty name="height" value="0.1" units="cm"/>
      <inkml:brushProperty name="color" value="#E71224"/>
    </inkml:brush>
  </inkml:definitions>
  <inkml:trace contextRef="#ctx0" brushRef="#br0">0 0 4497,'0'1'9254,"0"-1"-7012,7 39 358,0-15-2781,1-1 1,18 38 0,-20-49-357,1-1 1,-1 0-1,2 0 1,0-1-1,0 0 1,1 0 0,0-1-1,0 0 1,1-1-1,14 10 1,45 19-3237</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4.264"/>
    </inkml:context>
    <inkml:brush xml:id="br0">
      <inkml:brushProperty name="width" value="0.1" units="cm"/>
      <inkml:brushProperty name="height" value="0.1" units="cm"/>
      <inkml:brushProperty name="color" value="#E71224"/>
    </inkml:brush>
  </inkml:definitions>
  <inkml:trace contextRef="#ctx0" brushRef="#br0">0 1 2689,'4'15'4817,"2"3"-3449,1 3 416,6 12-559,1-6-49,12 0-168,-2 0-96,9-9-168,1 3-240,6-12-223,-4 3-281,1-6-88,-7-3-1161,-3-3-887,23-9-3537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3.299"/>
    </inkml:context>
    <inkml:brush xml:id="br0">
      <inkml:brushProperty name="width" value="0.05" units="cm"/>
      <inkml:brushProperty name="height" value="0.05" units="cm"/>
      <inkml:brushProperty name="color" value="#0000FF"/>
    </inkml:brush>
  </inkml:definitions>
  <inkml:trace contextRef="#ctx0" brushRef="#br0">299 19 3769,'-2'-9'10188,"1"8"-10061,1 0-1,0 1 0,-1-1 1,1 0-1,-1 1 0,0-1 0,1 1 1,-1-1-1,1 1 0,-1-1 0,0 1 1,1 0-1,-1-1 0,0 1 1,1 0-1,-1 0 0,0-1 0,0 1 1,1 0-1,-1 0 0,0 0 1,0 0-1,1 0 0,-1 0 0,0 0 1,0 0-1,1 0 0,-1 0 1,0 0-1,0 0 0,1 1 0,-1-1 1,0 0-1,0 1 0,1-1 0,-1 0 1,0 2-1,-95 70-194,62-48-896,-44 40 1,69-55-552,0 1-1,0 0 0,1 0 1,-13 21-1,15-18-2970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4.648"/>
    </inkml:context>
    <inkml:brush xml:id="br0">
      <inkml:brushProperty name="width" value="0.1" units="cm"/>
      <inkml:brushProperty name="height" value="0.1" units="cm"/>
      <inkml:brushProperty name="color" value="#E71224"/>
    </inkml:brush>
  </inkml:definitions>
  <inkml:trace contextRef="#ctx0" brushRef="#br0">1 1 416,'0'0'7778,"0"0"-5610,0 0-663,3 6-249,1-3-488,6 9 192,3 0-200,4 15-56,3 6-399,10 6-161,3 3-136,11-3-8,2-2-208,1-7-321,10-9-511,-3-6-512,-1-3-665,47-6-2264</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5.045"/>
    </inkml:context>
    <inkml:brush xml:id="br0">
      <inkml:brushProperty name="width" value="0.1" units="cm"/>
      <inkml:brushProperty name="height" value="0.1" units="cm"/>
      <inkml:brushProperty name="color" value="#E71224"/>
    </inkml:brush>
  </inkml:definitions>
  <inkml:trace contextRef="#ctx0" brushRef="#br0">1 1 8538,'3'0'2136,"-3"9"-1063,10 9-185,0 15 176,3 6-200,7 12-312,7 0-320,-3-5-112,2 2-112,8-9-8,3-6-200,-4-6-736,4-6-312,-7-6-1545,40 3-3920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5.429"/>
    </inkml:context>
    <inkml:brush xml:id="br0">
      <inkml:brushProperty name="width" value="0.1" units="cm"/>
      <inkml:brushProperty name="height" value="0.1" units="cm"/>
      <inkml:brushProperty name="color" value="#E71224"/>
    </inkml:brush>
  </inkml:definitions>
  <inkml:trace contextRef="#ctx0" brushRef="#br0">0 0 7154,'0'3'2520,"4"3"-1040,2 12-151,4 9-9,7 7-368,3 8-200,-3 9-248,3-3-240,10-3-47,-3-3-217,9-9-129,-6-6-863,4-6-328,-4-9-592,37 0-2641</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5.810"/>
    </inkml:context>
    <inkml:brush xml:id="br0">
      <inkml:brushProperty name="width" value="0.1" units="cm"/>
      <inkml:brushProperty name="height" value="0.1" units="cm"/>
      <inkml:brushProperty name="color" value="#E71224"/>
    </inkml:brush>
  </inkml:definitions>
  <inkml:trace contextRef="#ctx0" brushRef="#br0">0 1 7922,'0'0'2616,"0"0"-1231,0 3-225,4 6-464,6-3 48,3 15-80,1 3-344,9 12-16,0-3-256,4 12-48,6-3-304,1 3-1016,3-14-992,50 8-4274</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6.283"/>
    </inkml:context>
    <inkml:brush xml:id="br0">
      <inkml:brushProperty name="width" value="0.1" units="cm"/>
      <inkml:brushProperty name="height" value="0.1" units="cm"/>
      <inkml:brushProperty name="color" value="#E71224"/>
    </inkml:brush>
  </inkml:definitions>
  <inkml:trace contextRef="#ctx0" brushRef="#br0">4 1 1464,'-4'9'3889,"4"3"-1944,0 15-433,0 0-72,4 12-168,3 0-199,3 3-209,0 3-136,6-6-128,-2-3-288,-1-3-72,4-5-232,6-13 64,1-3-72,-1-6-888,4 0-896,36-18-2913</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6.782"/>
    </inkml:context>
    <inkml:brush xml:id="br0">
      <inkml:brushProperty name="width" value="0.1" units="cm"/>
      <inkml:brushProperty name="height" value="0.1" units="cm"/>
      <inkml:brushProperty name="color" value="#E71224"/>
    </inkml:brush>
  </inkml:definitions>
  <inkml:trace contextRef="#ctx0" brushRef="#br0">4 1 3865,'0'0'3777,"0"0"-2169,-3 0 72,3 0-359,0 3-201,0-3-328,0 6 32,3-6-272,7 12 136,0 9-55,7-6-137,-4 12-328,7 3-88,4-3-80,-4 0-672,6 0-1233,71 6-3072</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7:59:37.964"/>
    </inkml:context>
    <inkml:brush xml:id="br0">
      <inkml:brushProperty name="width" value="0.1" units="cm"/>
      <inkml:brushProperty name="height" value="0.1" units="cm"/>
      <inkml:brushProperty name="color" value="#E71224"/>
    </inkml:brush>
  </inkml:definitions>
  <inkml:trace contextRef="#ctx0" brushRef="#br0">572 1089 5545,'-54'-28'5835,"35"17"-5118,0-1 1,-20-19-1,1-2-132,3-1 0,1-2 0,-30-41 0,34 35-1024,2-1-1,-40-81 1,42 64-919,2-2 1,4-1 0,1-1-1,4-1 1,-12-109-1,14 44-2987</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13.787"/>
    </inkml:context>
    <inkml:brush xml:id="br0">
      <inkml:brushProperty name="width" value="0.1" units="cm"/>
      <inkml:brushProperty name="height" value="0.1" units="cm"/>
      <inkml:brushProperty name="color" value="#E71224"/>
    </inkml:brush>
  </inkml:definitions>
  <inkml:trace contextRef="#ctx0" brushRef="#br0">9 1 5545,'-1'1'606,"1"0"-1,-1 0 0,0 0 0,0 0 1,1 0-1,-1 0 0,0 0 1,1 0-1,-1 0 0,1 1 1,0-1-1,-1 0 0,1 0 1,0 0-1,0 1 0,-1 0 1,3 25 3207,-1-23-3850,4 3-5312,-10 7 160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14.264"/>
    </inkml:context>
    <inkml:brush xml:id="br0">
      <inkml:brushProperty name="width" value="0.1" units="cm"/>
      <inkml:brushProperty name="height" value="0.1" units="cm"/>
      <inkml:brushProperty name="color" value="#E71224"/>
    </inkml:brush>
  </inkml:definitions>
  <inkml:trace contextRef="#ctx0" brushRef="#br0">174 1 6033,'-27'6'11546,"-1"7"-10405,21-9-2663,0 0 1,0-1-1,-1 0 0,1-1 1,-9 2-1,-11-2-5285,14-2 7277,1 1 3851,-3 2-5782</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17.083"/>
    </inkml:context>
    <inkml:brush xml:id="br0">
      <inkml:brushProperty name="width" value="0.1" units="cm"/>
      <inkml:brushProperty name="height" value="0.1" units="cm"/>
      <inkml:brushProperty name="color" value="#E71224"/>
    </inkml:brush>
  </inkml:definitions>
  <inkml:trace contextRef="#ctx0" brushRef="#br0">3794 162 4057,'-54'2'7871,"38"0"-6695,0-2-1,0 0 1,-32-4-1,42 4-1136,-1-1 0,1 1-1,-1 1 1,1-1 0,0 1-1,-1 0 1,1 0 0,0 1-1,0 0 1,0 0 0,-7 3-1,-2 1-7,5-3-9,-1-1 1,1 1-1,-1-2 0,0 0 1,1 0-1,-1-1 0,0 0 1,0-1-1,1 0 0,-1-1 1,-13-3-1,5-5 149,-1 2-1,1 0 1,-2 1 0,1 1 0,-1 1-1,0 1 1,-35-3 0,44 6 12,0-1 0,0 0 0,0-1 0,-16-5 1,-10-3-32,11 1 7,24 8-152,-1 1 1,0-1-1,0 1 1,0-1 0,1 1-1,-1 0 1,-1 1-1,1-1 1,-4 1 0,-70-4 31,57 1-44,0 2 0,0 1 0,0 0 0,0 2 0,-22 4 0,30-4 1,0-1 0,0 0-1,0-1 1,0 0 0,-19-3 0,17 1-30,-1 1-1,0 1 1,-19 1-1,-209 23-1284,177-21 1145,-52 6-6,84-6 164,-71-4 0,39 0 56,59 2-69,0 0 1,0 0 0,0 1 0,0 1 0,0-1-1,1 1 1,-11 5 0,10-4-16,0 0 0,0-1 1,0 0-1,-1 0 0,1-1 0,-1 0 0,-13 1 0,-112-21 107,82 3-63,40 15-21,0 0 1,0 1-1,0 1 0,0 0 1,-20 6-1,27-8 50,-1 0 1,0 0-1,1-1 0,-1 0 0,1 0 1,-1 0-1,1-1 0,-1 1 0,-5-4 1,-15-3 31,14 4-54,0 0 1,-1-1 0,2-1-1,-23-13 1,23 13-36,0-1 1,-1 1-1,0 1 0,-23-7 0,19 9-11,0 2 0,1 0 0,-1 1 0,-21 2 0,-11 1 109,28 0 22,19-3-90,-1 1-1,0-1 0,1 1 1,-1-1-1,0 0 0,0 0 1,1 1-1,-1-1 0,0-1 1,0 1-1,1 0 0,-1 0 1,-3-1-1,-10-3 29,-1 1 1,0 1-1,0 1 0,-20 1 1,10 0-21,0-1 0,1-1 0,-35-6 0,53 7-13,1 0 0,0 1 0,-1 0 0,1 0 0,-1 0 0,-9 3 0,-16 1-15,-17-15 47,41 9-29,1 0 0,-1 0 1,0 0-1,0 1 1,-8-1-1,-42 2 29,-72-11-1,104 10-50,1 0 0,-47 5-1,-1-1 136,62-2-118,0 0 0,-1 1 1,-19 5-1,20-4 30,0-1 0,0 0 0,-22 2 0,-66 11-6,34-12-19,83-7-4908,11 2 475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28.290"/>
    </inkml:context>
    <inkml:brush xml:id="br0">
      <inkml:brushProperty name="width" value="0.05" units="cm"/>
      <inkml:brushProperty name="height" value="0.05" units="cm"/>
    </inkml:brush>
  </inkml:definitions>
  <inkml:trace contextRef="#ctx0" brushRef="#br0">0 1 6465,'0'0'2189,"3"0"4206,-1 22-6245,7 46 1,-5-53-156,-2 1 0,0 0 0,0 0 0,-2-1 0,0 1 0,-2 19 0,3-39-1149,10-26 516,25-49 0,-27 66 656,0 1-1,1 0 0,0 1 0,0 0 0,16-11 0,-15 12 182,-10 9-134,-1 2-35,3 3 54,0 0 1,-1 0-1,0 1 1,0 0-1,0-1 1,0 1 0,1 7-1,0-4-23,13 58 277,-14-50-467,2 0 1,0-1-1,0 0 0,14 28 1,-18-41-68,1-1 0,0 0-1,0 1 1,0-1 0,0 0 0,0 1 0,1-1 0,-1 0 0,0 0 0,1 0 0,-1 0 0,0 0 0,1 0 0,-1 0 0,1-1 0,-1 1 0,1-1 0,0 1 0,-1-1 0,1 1 0,0-1 0,-1 0 0,1 0 0,0 0 0,-1 0 0,1 0-1,0 0 1,2 0 0,51-7-4135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3.643"/>
    </inkml:context>
    <inkml:brush xml:id="br0">
      <inkml:brushProperty name="width" value="0.05" units="cm"/>
      <inkml:brushProperty name="height" value="0.05" units="cm"/>
      <inkml:brushProperty name="color" value="#0000FF"/>
    </inkml:brush>
  </inkml:definitions>
  <inkml:trace contextRef="#ctx0" brushRef="#br0">0 1 4409,'0'0'3825,"0"0"-2193,0 0-584,3 3-488,-3-1-231,7 10-137,5-1 24,1 6-208,3 1 120,3-4-56,3 3 192,1-3-264,5 9-288,-2 3-1953,15 31-3864</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17.982"/>
    </inkml:context>
    <inkml:brush xml:id="br0">
      <inkml:brushProperty name="width" value="0.1" units="cm"/>
      <inkml:brushProperty name="height" value="0.1" units="cm"/>
      <inkml:brushProperty name="color" value="#E71224"/>
    </inkml:brush>
  </inkml:definitions>
  <inkml:trace contextRef="#ctx0" brushRef="#br0">134 0 2401,'0'0'5001,"0"0"-2508,-7 10 5742,-27 32-8077,24-30-96,3-3-180,0-1-1,0 0 0,-1 0 1,0 0-1,0-1 0,-1-1 1,-16 11-1,22-17 80,7 1 4,0-1 0,-1 0 0,1 1 0,0 0 0,-1 0 0,1 0 0,0 0 0,-1 0 0,1 1 0,-1-1-1,1 1 1,5 5 0,-8-7 26,29 22-112,59 33-1,-31-33-2842,-27-11 100,20 11-2009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26.865"/>
    </inkml:context>
    <inkml:brush xml:id="br0">
      <inkml:brushProperty name="width" value="0.05" units="cm"/>
      <inkml:brushProperty name="height" value="0.05" units="cm"/>
      <inkml:brushProperty name="color" value="#EF00A5"/>
    </inkml:brush>
  </inkml:definitions>
  <inkml:trace contextRef="#ctx0" brushRef="#br0">1 16 1056,'0'0'5257,"3"0"4993,5 2-5318,41 8-5008,-11-5 322,1-2 0,-1-1-1,1-2 1,74-10 0,-9 10 164,-98 0-399,0 0-1,0 0 1,0 1 0,0-1-1,0 1 1,9 3-1,24 2 108,24 0-84,3-2-21,25-2 23,122-6-29,-139 5-6,111-1-317,-157-5 202,-25 4 103,0 1 0,-1-1 0,1 0 1,0 1-1,0-1 0,-1 1 1,1 0-1,0 0 0,0 0 1,0 0-1,0 1 0,-1-1 1,1 1-1,0 0 0,3 1 1,-1-1-6,-1 0 0,1 0 0,-1-1 1,1 1-1,0-1 0,0 0 0,-1 0 0,9-2 1,6 1-58,23-1-9,46-8 1,-46 4 10,48 0 1,233-6-84,-268 7 159,-45 3-9,1 1-1,1 0 0,-1 0 1,0 1-1,21 3 1,49-3-26,-26 7 28,1-3-1,60-2 0,-85-2-19,25 0 76,42-1-55,101 13 0,-136-7 33,72-3 0,-79-2-46,-61 0-11,-36 0-2302,-24 4-3806,-65 7-3804</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08:01:27.702"/>
    </inkml:context>
    <inkml:brush xml:id="br0">
      <inkml:brushProperty name="width" value="0.05" units="cm"/>
      <inkml:brushProperty name="height" value="0.05" units="cm"/>
      <inkml:brushProperty name="color" value="#EF00A5"/>
    </inkml:brush>
  </inkml:definitions>
  <inkml:trace contextRef="#ctx0" brushRef="#br0">2 1 4241,'-1'3'8681,"1"-4"-8565,0 1 0,0 0 0,0 0 0,0 0 1,0 0-1,0 0 0,1 0 0,-1-1 0,0 1 0,0 0 0,0 0 0,0 0 0,1 0 0,-1 0 0,0 0 0,0 0 0,0 0 0,0 0 0,1 0 0,-1 0 0,0 0 0,0 0 1,0 0-1,0 0 0,1 0 0,-1 0 0,0 0 0,0 0 0,0 0 0,0 0 0,1 0 0,-1 0 0,0 0 0,0 0 0,0 0 0,0 1 0,0-1 0,1 0 0,-1 0 1,0 0-1,0 0 0,0 0 0,0 0 0,0 1 0,0-1 0,0 0 0,1 0 0,-1 0 0,0 0 0,0 1 0,0-1 0,0 0 0,0 0 0,0 0 0,0 0 0,0 1 0,0-1 1,62 31 1144,-15-14-1122,1-1 0,0-2-1,75 11 1,-60-13-115,-15 3 136,-49-15-148,-65 13 279,9 3-915,-65 16-4588,-37 0-1675</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62"/>
    </inkml:context>
    <inkml:brush xml:id="br0">
      <inkml:brushProperty name="width" value="0.05" units="cm"/>
      <inkml:brushProperty name="height" value="0.05" units="cm"/>
    </inkml:brush>
  </inkml:definitions>
  <inkml:trace contextRef="#ctx0" brushRef="#br0">4652 24 2000,'-3'-5'9530,"-4"1"-4279,-5 1-2714,-11-1-2922,0 0 536,18 3-181,1 0 0,-1 0 0,0 1 0,0-1 0,0 1 0,0 1-1,0-1 1,0 0 0,1 1 0,-1 0 0,0 0 0,-8 4 0,-57 31-462,31-15 392,13-5-76,0 1-1,0 1 1,2 2-1,-28 27 1,26-24 189,-71 76-129,61-60 62,-28 30-115,43-51 138,2 0 1,0 1 0,1 1-1,1 0 1,-22 35-1,-32 66 0,30-52 27,-56 122 1,-71 185-67,131-300-232,-72 109 0,63-110 214,26-46-112,-34 40 0,21-29 96,16-21 48,-1-1 1,0-1-1,-24 17 1,-10 8-30,-9 9-376,-73 44 0,19-13 50,48-51-220,43-14 538,0-2 0,-1 0-1,0-2 1,-1-1 0,-48 15 0,2-6-188,-79 18-481,115-29 756,0 1 0,1 2 0,0 2 0,-42 24 0,43-22 4,-154 60-3,8-3-1,159-63 8,-9 5 17,0-2 0,0 0-1,-1-2 1,-1-2 0,-51 11 0,47-15 36,1 1 1,0 2-1,1 2 0,-45 19 0,62-25 36,0 0-1,-1-1 1,1-1-1,-24 1 1,19-2-61,0 2 1,-27 6-1,-89 23 141,84-22-50,-65 22-1,68-15 34,-2-2 0,1-3 0,-2-2 0,1-2-1,-104 3 1,119-11 74,1 1-1,-1 2 0,1 1 0,-54 16 1,116-39-2566,16-21-27</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63"/>
    </inkml:context>
    <inkml:brush xml:id="br0">
      <inkml:brushProperty name="width" value="0.05" units="cm"/>
      <inkml:brushProperty name="height" value="0.05" units="cm"/>
    </inkml:brush>
  </inkml:definitions>
  <inkml:trace contextRef="#ctx0" brushRef="#br0">0 106 10322,'9'0'9595,"13"0"-6046,75-1-4458,-29-3 806,109 9 1,-113-1 63,-1-2-1,80-9 1,-33-2-120,121 6 0,-139 4 120,300-4-137,-245 11 162,-87-3 5,86-4 0,-46-5-202,174 14 0,97 39-600,-312-42 819,1-2 0,96-5 0,119-25 55,21-1-24,-27 10 22,188-1 74,-278 27-183,181 1 13,-46-7 49,-187 1-23,202-17 0,178-4 88,-359 17-122,-30-1 90,72 2-41,241-30 0,-293 15 0,177 6 1,54-2-19,359-11 177,-535 30-183,-20-1 67,181-13-1,-258 1 6,107 10 1,56 0-29,-172-9-212,159 17 0,-142-8 241,-1-4 0,157-15 0,-149 4 29,217 11-1,-228 2-1102,1-4 1,-1-5-1,126-21 1,-180 17-3715,3-8-4037</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64"/>
    </inkml:context>
    <inkml:brush xml:id="br0">
      <inkml:brushProperty name="width" value="0.05" units="cm"/>
      <inkml:brushProperty name="height" value="0.05" units="cm"/>
    </inkml:brush>
  </inkml:definitions>
  <inkml:trace contextRef="#ctx0" brushRef="#br0">4 0 2048,'-4'2'10594,"7"4"-5008,13 12-2993,12 6-5052,-13-13 3859,29 13-1320,1-1 0,1-3 0,0-2 0,84 22 0,9-7-90,-148-34 3,0 0 0,1 0 0,-1 1 0,0 0 0,0 0 0,1 1-1,-12 2 1,-75 18-1120,69-15 471,-4 0-89,5 0-1197,0 0 0,0 2 0,-43 19 0,-21 16-3120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65"/>
    </inkml:context>
    <inkml:brush xml:id="br0">
      <inkml:brushProperty name="width" value="0.05" units="cm"/>
      <inkml:brushProperty name="height" value="0.05" units="cm"/>
    </inkml:brush>
  </inkml:definitions>
  <inkml:trace contextRef="#ctx0" brushRef="#br0">0 1 4497,'2'10'7985,"4"4"-3989,32 49-2469,-10-27-1429,2-2 0,1-1 0,2-1-1,1-2 1,48 32 0,-77-59-303,0 1 0,1-1-1,-1-1 1,1 1 0,-1-1 0,1 0 0,6 2 0,9-5-3859,-16-9 183,-7-22-2372</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66"/>
    </inkml:context>
    <inkml:brush xml:id="br0">
      <inkml:brushProperty name="width" value="0.05" units="cm"/>
      <inkml:brushProperty name="height" value="0.05" units="cm"/>
    </inkml:brush>
  </inkml:definitions>
  <inkml:trace contextRef="#ctx0" brushRef="#br0">558 7 9818,'-7'0'4761,"1"-3"-3169,-14 0-199,-10 6-945,-10 3-272,-14 15-80,-9 0-192,-1 9 16,4 3-392,10 0-945,0 0-2375,-64 36-6042</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67"/>
    </inkml:context>
    <inkml:brush xml:id="br0">
      <inkml:brushProperty name="width" value="0.05" units="cm"/>
      <inkml:brushProperty name="height" value="0.05" units="cm"/>
    </inkml:brush>
  </inkml:definitions>
  <inkml:trace contextRef="#ctx0" brushRef="#br0">2 1 5137,'0'0'4945,"0"0"1338,1 0-3507,0 0-2274,17 224-760,-22 20 222,1 106-298,0-28 46,-1-157-98,20 208 0,-7-242 324,-11 199 0,-3-105 73,-2 18 30,9 199 51,-1-421-80,-2-1 1,-3 33 0,-1 1-14,-2 271 254,6-239-90,-2-45-138,3 0-1,1 0 0,13 81 0,-3-47-1129,-13-45-5322,-1-21 3036</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68"/>
    </inkml:context>
    <inkml:brush xml:id="br0">
      <inkml:brushProperty name="width" value="0.05" units="cm"/>
      <inkml:brushProperty name="height" value="0.05" units="cm"/>
    </inkml:brush>
  </inkml:definitions>
  <inkml:trace contextRef="#ctx0" brushRef="#br0">191 10 4833,'-30'-5'5879,"26"4"-2004,4 0-3844,0 1 1,0 0-1,0 0 1,1 0-1,-1 0 0,0 0 1,0-1-1,0 1 0,0 0 1,0 0-1,0 0 1,0 0-1,0 0 0,0 0 1,0 0-1,0-1 0,0 1 1,1 0-1,-1 0 0,0 0 1,0 0-1,0 0 1,0 0-1,0 0 0,0 0 1,1 0-1,-1 0 0,0 0 1,0 0-1,0 0 1,0-1-1,0 1 0,1 0 1,-1 0-1,0 0 0,0 0 1,0 0-1,0 1 1,0-1-1,1 0 0,-1 0 1,0 0-1,0 0 0,0 0 1,0 0-1,0 0 0,0 0 1,1 0-1,-1 0 1,0 0-1,0 0 0,0 0 1,0 1-1,0-1 0,0 0 1,0 0-1,0 0 1,1 0-1,-1 0 0,0 0 1,0 1-1,0-1 0,0 0 1,0 0-1,-3 15 349,-10 22-628,12-36 355,-8 18-178,-1 0 0,-1-1 0,-1 0 0,0-1 1,-20 21-1,-11 15-3901,33-43 910,3-10-1911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18.067"/>
    </inkml:context>
    <inkml:brush xml:id="br0">
      <inkml:brushProperty name="width" value="0.05" units="cm"/>
      <inkml:brushProperty name="height" value="0.05" units="cm"/>
      <inkml:brushProperty name="color" value="#0000FF"/>
    </inkml:brush>
  </inkml:definitions>
  <inkml:trace contextRef="#ctx0" brushRef="#br0">12 1 1656,'-5'0'10340,"-1"-1"-6798,8 4-2570,9 4-1068,1 0-1,1-1 0,-1 0 1,1-1-1,14 4 1,-16-7-804,0 0 1,0-1-1,0 0 1,20-1-1,41-5-5524</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69"/>
    </inkml:context>
    <inkml:brush xml:id="br0">
      <inkml:brushProperty name="width" value="0.05" units="cm"/>
      <inkml:brushProperty name="height" value="0.05" units="cm"/>
    </inkml:brush>
  </inkml:definitions>
  <inkml:trace contextRef="#ctx0" brushRef="#br0">0 0 6913,'0'0'2761,"4"0"-1177,-4 0 137,3 0-681,-3 3-104,3 0-608,8 9-80,5 9-160,8 9-32,6 6-56,0 6-976,13 13-1256,81 80-4658</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70"/>
    </inkml:context>
    <inkml:brush xml:id="br0">
      <inkml:brushProperty name="width" value="0.05" units="cm"/>
      <inkml:brushProperty name="height" value="0.05" units="cm"/>
    </inkml:brush>
  </inkml:definitions>
  <inkml:trace contextRef="#ctx0" brushRef="#br0">17 1 5825,'4'2'11918,"-1"5"-9683,-10 32-2819,-3 4-2673,4 10-1125</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71"/>
    </inkml:context>
    <inkml:brush xml:id="br0">
      <inkml:brushProperty name="width" value="0.05" units="cm"/>
      <inkml:brushProperty name="height" value="0.05" units="cm"/>
    </inkml:brush>
  </inkml:definitions>
  <inkml:trace contextRef="#ctx0" brushRef="#br0">11 7 4273,'0'0'4729,"0"0"-2625,3 0-375,-3-3 247,0 3-712,4 0-175,-4 0-321,0 0-344,0 0 32,0-3-144,-4 3-16,4 0-232,0 0-128,-3 3-32,3 0-464,0 3-1064,-3 3-1193,-4 45-1264</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72"/>
    </inkml:context>
    <inkml:brush xml:id="br0">
      <inkml:brushProperty name="width" value="0.05" units="cm"/>
      <inkml:brushProperty name="height" value="0.05" units="cm"/>
    </inkml:brush>
  </inkml:definitions>
  <inkml:trace contextRef="#ctx0" brushRef="#br0">24 1 6409,'-3'0'2225,"3"0"-1313,3 3-48,-6-3-552,3 6-208,-3 6-56,-1 0-48,1 6-528,-4 3-1208,4 27-4417</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73"/>
    </inkml:context>
    <inkml:brush xml:id="br0">
      <inkml:brushProperty name="width" value="0.05" units="cm"/>
      <inkml:brushProperty name="height" value="0.05" units="cm"/>
    </inkml:brush>
  </inkml:definitions>
  <inkml:trace contextRef="#ctx0" brushRef="#br0">28 1 6681,'-4'3'2721,"1"0"-1073,-4 0-279,-3 0-569,10 0-40,-3 0-224,3-3-152,3 0-376,-3 6 80,0 0-88,4 0-64,-4 3-280,6 9-752,-2-3-1257,6 21-5080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74"/>
    </inkml:context>
    <inkml:brush xml:id="br0">
      <inkml:brushProperty name="width" value="0.05" units="cm"/>
      <inkml:brushProperty name="height" value="0.05" units="cm"/>
    </inkml:brush>
  </inkml:definitions>
  <inkml:trace contextRef="#ctx0" brushRef="#br0">0 3 2569,'0'0'5401,"4"0"-3433,-4 0-608,6 0-255,-6 0-545,0 0-280,0-3 16,0 6-280,0-3-32,0 6-8,0 3-144,0 3-936,0 0-1105,4 27-3696</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75"/>
    </inkml:context>
    <inkml:brush xml:id="br0">
      <inkml:brushProperty name="width" value="0.05" units="cm"/>
      <inkml:brushProperty name="height" value="0.05" units="cm"/>
    </inkml:brush>
  </inkml:definitions>
  <inkml:trace contextRef="#ctx0" brushRef="#br0">1 0 5641,'0'0'4273,"0"0"-3201,0 3-63,0 1-97,0-1-192,0 0-336,0-3-160,0 9-224,0 0-8,0 6-608,0 3-952,0 18-2049</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76"/>
    </inkml:context>
    <inkml:brush xml:id="br0">
      <inkml:brushProperty name="width" value="0.05" units="cm"/>
      <inkml:brushProperty name="height" value="0.05" units="cm"/>
    </inkml:brush>
  </inkml:definitions>
  <inkml:trace contextRef="#ctx0" brushRef="#br0">31 1 7017,'-7'3'3025,"4"-3"-1288,-4 6 247,4 0-736,-1 6-336,1-3-431,0-6-217,3 3-264,0-3-24,0-3-881,6 18-2103</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77"/>
    </inkml:context>
    <inkml:brush xml:id="br0">
      <inkml:brushProperty name="width" value="0.05" units="cm"/>
      <inkml:brushProperty name="height" value="0.05" units="cm"/>
    </inkml:brush>
  </inkml:definitions>
  <inkml:trace contextRef="#ctx0" brushRef="#br0">1 0 696,'0'0'3528,"3"2"4437,4 3-4147,35 24-4008,-30-24 210,1 0 0,-2 0 0,1 1 0,0 1 1,15 12-1,-13-9 0,61 53 363,-32-17 296,24 29-411,-34-44-246,13 16 137,26 39 625,-46-53-696,16 17 16,-27-35-98,-1 1 1,22 32-1,-6-7 37,8 6-54,57 77 8,-81-104 1,-2 0 0,-1 0 1,0 1-1,11 36 0,28 75 34,-21-23 134,-23-79-101,2-1-1,0 0 1,18 39-1,-14-46-51,19 50 89,-20-44-102,2 0-1,16 28 1,-1-2 111,-21-43-91,0 0 0,1-1 0,0 0 0,0 0 0,16 14 0,-14-15 37,0 0 0,-1 1 0,-1 1 1,1-1-1,10 20 0,3 9 4,2-1 0,30 37 0,-37-53-86,54 69 78,-60-79-39,1 0 1,0-1-1,1 0 1,1-2-1,23 15 1,17 4 246,71 27 1,-103-46-219,38 14 34,114 28 0,67 19-87,-184-50 4,147 56 10,-161-60 4,19 10 9,-43-16-4,-1-2 1,1 0-1,33 8 0,14 6 7,-50-17-20,-1 0 0,1-1-1,19 2 1,-19-4 8,-1 1-1,1 1 1,17 6 0,90 30-38,-27-10 40,-37-14 9,0-2 0,1-2 0,0-3 1,61 0-1,-94-7-17,38 0 5,-46-3-16,0 1 1,-1 2-1,29 4 0,12 5-1,102 7 0,-14-4-2,-118-11-152,0-1-1,34-3 1,-42-1 37,1 2-1,0 0 1,0 2 0,0 0-1,30 8 1,-46-9 138,1 1 0,-1-1 1,0 1-1,0-2 0,1 1 0,-1-1 1,1 0-1,-1 0 0,0-1 0,13-2 1,-17 3-12,24-3-5,-21 3-1262,-13 2-1711,-18 1-2289</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78"/>
    </inkml:context>
    <inkml:brush xml:id="br0">
      <inkml:brushProperty name="width" value="0.05" units="cm"/>
      <inkml:brushProperty name="height" value="0.05" units="cm"/>
    </inkml:brush>
  </inkml:definitions>
  <inkml:trace contextRef="#ctx0" brushRef="#br0">5 238 8626,'-4'3'7458,"8"-3"-5033,-4 0-2079,24-12 327,8-1-1181,-1 0 0,-1-2 0,0-1 0,-1-1 0,-1-2 0,0-1-1,-1-1 1,40-42 0,-45 42 22,-20 21 205,-12 14 265,2-4 249,0 2 0,1-1 0,0 1-1,1 0 1,0 1 0,1-1 0,0 1-1,-4 18 1,4-6-193,1 0 0,1 1-1,0 38 1,3-63-44,0 0-1,-1-1 0,1 1 1,0 0-1,0 0 0,0-1 1,0 1-1,0 0 1,0 0-1,0-1 0,1 1 1,-1 0-1,0-1 1,0 1-1,0 0 0,1 0 1,-1-1-1,0 1 1,1-1-1,-1 1 0,1 0 1,-1-1-1,1 1 0,-1-1 1,1 1-1,-1-1 1,1 1-1,-1-1 0,1 1 1,0-1-1,-1 0 1,1 1-1,0-1 0,-1 0 1,2 1-1,0-1-1,1-1-1,-1 1 1,0-1-1,0 1 1,0-1-1,0 0 1,0 0-1,0 0 1,0 0 0,0 0-1,0 0 1,1-2-1,52-46-297,-53 47 254,115-132-3044,-21 21-1531,-93 110 5352,-6 4 292,-12 10 1331,-20 23-330,29-25-1814,1 1 0,1 0 1,-1 1-1,2-1 0,-1 1 0,1 0 0,1-1 0,0 1 0,1 1 1,-1 13-1,7 46-797,11-3-4800,-6-40-1385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34.564"/>
    </inkml:context>
    <inkml:brush xml:id="br0">
      <inkml:brushProperty name="width" value="0.05" units="cm"/>
      <inkml:brushProperty name="height" value="0.05" units="cm"/>
      <inkml:brushProperty name="color" value="#0000FF"/>
    </inkml:brush>
  </inkml:definitions>
  <inkml:trace contextRef="#ctx0" brushRef="#br0">1 33 4665,'4'-4'8276,"8"0"-4208,58-11-3692,39 6-330,209 8 1,-129 5-19,240 2-12,-186-10-6,155 3 14,-248 11-16,53 2-34,394 16 28,-323-25 23,-63-3-20,-185 1-2,638 16-50,-64-20-283,-384 14 503,-56-2-74,-89-6-111,510-3-167,43-40-322,-537 36 467,406-4-320,-62 5 370,312 0-849,-730 4 722,99 1-652,-35-5-2557,-35-2-623</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79"/>
    </inkml:context>
    <inkml:brush xml:id="br0">
      <inkml:brushProperty name="width" value="0.05" units="cm"/>
      <inkml:brushProperty name="height" value="0.05" units="cm"/>
    </inkml:brush>
  </inkml:definitions>
  <inkml:trace contextRef="#ctx0" brushRef="#br0">25 1 4801,'0'0'2415,"-1"2"5132,-2 4-3891,-10 33-3698,12-36-82,-6 41-69,9-22-1996,-1-22 1909,-1 1 0,0 0 0,0 0 0,1-1 0,-1 1 0,0 0 0,1-1 0,-1 1 0,1 0 0,-1-1 0,1 1 0,-1 0 0,1-1 0,-1 1 0,1-1 0,0 1 0,-1-1 0,1 0 0,0 1 0,0-1 0,17 4-5798</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80"/>
    </inkml:context>
    <inkml:brush xml:id="br0">
      <inkml:brushProperty name="width" value="0.05" units="cm"/>
      <inkml:brushProperty name="height" value="0.05" units="cm"/>
    </inkml:brush>
  </inkml:definitions>
  <inkml:trace contextRef="#ctx0" brushRef="#br0">4 1 2673,'0'0'2704,"3"0"-1096,-3 0-207,0 0-257,0 0-88,0 3-112,0 3-295,0 0 15,-3 3-88,3 3 80,0 6-416,-4 0-8,4 0-224,4-3-8,-4 0-440,10 0-1024,3 9-2641</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81"/>
    </inkml:context>
    <inkml:brush xml:id="br0">
      <inkml:brushProperty name="width" value="0.05" units="cm"/>
      <inkml:brushProperty name="height" value="0.05" units="cm"/>
    </inkml:brush>
  </inkml:definitions>
  <inkml:trace contextRef="#ctx0" brushRef="#br0">44 0 7026,'-3'0'2880,"3"3"-1200,0 0-367,-3 9-305,-1 1-24,-2 5-352,2 9-280,-2 0-344,-1 0 104,4-3-104,-4 3-8,7-3-184,0-3-1000,0 0-1192,7 12-3858</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82"/>
    </inkml:context>
    <inkml:brush xml:id="br0">
      <inkml:brushProperty name="width" value="0.05" units="cm"/>
      <inkml:brushProperty name="height" value="0.05" units="cm"/>
    </inkml:brush>
  </inkml:definitions>
  <inkml:trace contextRef="#ctx0" brushRef="#br0">61 17 2096,'-13'7'10095,"-1"11"-7063,-5 17-1341,16-30-1589,1-1 0,0 1-1,1 0 1,-1 0 0,1-1-1,0 1 1,0 0 0,0 0-1,1 0 1,0 0 0,0 0-1,0 1 1,2 5 0,-2-9-135,1 0 1,0 0 0,0 0-1,0 0 1,0-1-1,0 1 1,1 0 0,-1 0-1,0-1 1,1 1-1,-1-1 1,1 1-1,0-1 1,0 1 0,-1-1-1,1 0 1,0 0-1,0 0 1,0 0 0,0 0-1,0-1 1,0 1-1,0-1 1,1 1-1,-1-1 1,0 0 0,0 1-1,0-1 1,0 0-1,1-1 1,-1 1 0,0 0-1,3-1 1,1-1-183,0 1 0,0-1 0,0 0 0,0 0-1,0 0 1,0-1 0,-1 0 0,1 0 0,-1-1 0,0 1 0,0-1 0,0 0 0,-1 0 0,7-8 0,-8 8 250,1 0-1,-1 1 1,0-1-1,-1-1 1,1 1 0,-1 0-1,1-1 1,-1 1-1,-1-1 1,1 0 0,-1 0-1,0 1 1,0-1-1,0 0 1,0 0-1,-1 0 1,0 0 0,0 0-1,-1-6 1,0 9 9,0 0 1,1 0-1,-1 0 1,0 0-1,-1 0 1,1 0 0,0 1-1,0-1 1,-1 0-1,1 1 1,-1-1-1,1 1 1,-1-1-1,0 1 1,0 0-1,0 0 1,1 0-1,-1 0 1,0 0-1,0 0 1,-1 0 0,1 0-1,0 1 1,0 0-1,0-1 1,-3 1-1,0-1-304,0 1-1,1 0 1,-1 0-1,0 0 1,1 0 0,-1 1-1,0 0 1,1 0-1,-1 0 1,1 1 0,-1 0-1,-7 4 1,-27 20-3425</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83"/>
    </inkml:context>
    <inkml:brush xml:id="br0">
      <inkml:brushProperty name="width" value="0.05" units="cm"/>
      <inkml:brushProperty name="height" value="0.05" units="cm"/>
      <inkml:brushProperty name="color" value="#AB008B"/>
    </inkml:brush>
  </inkml:definitions>
  <inkml:trace contextRef="#ctx0" brushRef="#br0">0 5 8986,'3'-4'11097,"1"6"-7142,-3-2-3924,-1 1 0,0 0 0,1-1 0,-1 1 0,0-1 0,0 1 1,1 0-1,-1-1 0,0 1 0,0 0 0,0-1 0,0 1 0,0 0 0,0-1 0,0 1 1,0 0-1,0-1 0,0 1 0,0 0 0,0-1 0,-1 1 0,1 0 0,0-1 0,0 1 1,-1 0-1,0 5-57,0 0 0,1 0 0,0 0-1,0-1 1,0 1 0,1 0 0,0 0 0,2 8 0,0 1-433,7 93-5227,-3-12 870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84"/>
    </inkml:context>
    <inkml:brush xml:id="br0">
      <inkml:brushProperty name="width" value="0.05" units="cm"/>
      <inkml:brushProperty name="height" value="0.05" units="cm"/>
      <inkml:brushProperty name="color" value="#AB008B"/>
    </inkml:brush>
  </inkml:definitions>
  <inkml:trace contextRef="#ctx0" brushRef="#br0">0 1 7954,'0'0'3993,"0"0"-1641,0 0-167,0 3-737,0-3-584,0 3-200,4 0-520,-4 3 56,0 6-184,0-3-32,0 0-104,0 9-648,3-6-872,-3 9-2785,0 21-3921</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85"/>
    </inkml:context>
    <inkml:brush xml:id="br0">
      <inkml:brushProperty name="width" value="0.05" units="cm"/>
      <inkml:brushProperty name="height" value="0.05" units="cm"/>
      <inkml:brushProperty name="color" value="#AB008B"/>
    </inkml:brush>
  </inkml:definitions>
  <inkml:trace contextRef="#ctx0" brushRef="#br0">1 1 2361,'0'0'7665,"3"0"-5120,-3 0-857,4 0-152,-4 0-695,0 0-241,3 3-320,-3 0-280,0 6 96,0-3-88,0 6-8,-3 0-376,3 6-929,0-3-1263,-4 30-1401</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86"/>
    </inkml:context>
    <inkml:brush xml:id="br0">
      <inkml:brushProperty name="width" value="0.05" units="cm"/>
      <inkml:brushProperty name="height" value="0.05" units="cm"/>
      <inkml:brushProperty name="color" value="#AB008B"/>
    </inkml:brush>
  </inkml:definitions>
  <inkml:trace contextRef="#ctx0" brushRef="#br0">48 0 1784,'0'0'5971,"0"0"-2865,0 0-1018,0 0-104,0 0-355,-1 4 3711,-2 17-5020,-32 163-208,29-120-3019,4 5-4177,2-14-1666</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87"/>
    </inkml:context>
    <inkml:brush xml:id="br0">
      <inkml:brushProperty name="width" value="0.05" units="cm"/>
      <inkml:brushProperty name="height" value="0.05" units="cm"/>
      <inkml:brushProperty name="color" value="#AB008B"/>
    </inkml:brush>
  </inkml:definitions>
  <inkml:trace contextRef="#ctx0" brushRef="#br0">48 0 5769,'0'0'2881,"0"0"-527,-3 6 5259,-8 29-6934,-2 41-505,5-33-86,-3 53 0,10-80-1639,1 0 0,1 0 1,5 29-1,0-15-3514</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88"/>
    </inkml:context>
    <inkml:brush xml:id="br0">
      <inkml:brushProperty name="width" value="0.05" units="cm"/>
      <inkml:brushProperty name="height" value="0.05" units="cm"/>
      <inkml:brushProperty name="color" value="#AB008B"/>
    </inkml:brush>
  </inkml:definitions>
  <inkml:trace contextRef="#ctx0" brushRef="#br0">18 0 6649,'0'0'4193,"-4"0"-2264,4 3 175,0-3-535,0 3-561,-3 3-264,0 6-456,3 3 24,-7 0-296,14 0 128,-7-6-144,0 0 0,0-6-128,0-3-848,3 0-1097,20-15-2400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35.345"/>
    </inkml:context>
    <inkml:brush xml:id="br0">
      <inkml:brushProperty name="width" value="0.05" units="cm"/>
      <inkml:brushProperty name="height" value="0.05" units="cm"/>
      <inkml:brushProperty name="color" value="#0000FF"/>
    </inkml:brush>
  </inkml:definitions>
  <inkml:trace contextRef="#ctx0" brushRef="#br0">45 0 7970,'0'0'2540,"14"9"4267,52 32-6476,-53-34-291,19 12 35,1-2 0,0-1 0,60 20 0,-86-35-68,-6-1 21,-6 1-103,0 0 1,1 0 0,-1 1 0,0-1-1,1 1 1,-1 0 0,-6 5 0,-15 6-529,-89 23-3142,-37 9-198</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89"/>
    </inkml:context>
    <inkml:brush xml:id="br0">
      <inkml:brushProperty name="width" value="0.05" units="cm"/>
      <inkml:brushProperty name="height" value="0.05" units="cm"/>
      <inkml:brushProperty name="color" value="#AB008B"/>
    </inkml:brush>
  </inkml:definitions>
  <inkml:trace contextRef="#ctx0" brushRef="#br0">88 0 4673,'-2'31'9942,"-4"5"-5040,-43 152-4573,45-173-337,-19 72 153,22-82-161,0 0-1,1 0 1,-1-1-1,1 1 1,0 0-1,0 0 1,1 0-1,-1 0 1,1-1-1,0 1 0,0 0 1,1 0-1,-1-1 1,1 1-1,3 4 1,-3-7-34,-1-1-1,1 0 1,0 0 0,-1 0-1,1 0 1,0 0 0,0 0 0,0 0-1,0-1 1,0 1 0,0 0-1,0-1 1,0 0 0,0 0-1,0 1 1,0-1 0,0 0 0,0-1-1,0 1 1,0 0 0,0-1-1,1 1 1,2-2 0,45-16-479,-39 13 398,-1-1 0,1 1 0,-1-2 0,0 1 0,-1-1 0,0-1 0,0 0 0,0 0 1,-1-1-1,0 0 0,-1 0 0,0-1 0,11-20 0,-17 29 123,-1 0 0,1 0 0,-1 0-1,0 0 1,1 0 0,-1 0 0,0 0 0,0 0-1,0 0 1,0 0 0,0 0 0,0 0 0,0 0-1,0-1 1,0 1 0,0 0 0,-1 0 0,1 0-1,0 0 1,-1 0 0,1 0 0,-1 0 0,1 0-1,-1 0 1,1 0 0,-1 0 0,0 1 0,0-1 0,1 0-1,-1 0 1,0 1 0,0-1 0,0 0 0,0 1-1,0-1 1,0 1 0,0-1 0,0 1 0,0-1-1,0 1 1,0 0 0,0-1 0,0 1 0,-2 0-1,-7-2-5,1 1 0,-1 0 0,0 1 0,-11 1 0,10-1 57,-50 1 359,29 0-1610,0 0-4845,20-1 1351</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90"/>
    </inkml:context>
    <inkml:brush xml:id="br0">
      <inkml:brushProperty name="width" value="0.05" units="cm"/>
      <inkml:brushProperty name="height" value="0.05" units="cm"/>
      <inkml:brushProperty name="color" value="#AB008B"/>
    </inkml:brush>
  </inkml:definitions>
  <inkml:trace contextRef="#ctx0" brushRef="#br0">144 0 9018,'1'2'7188,"-1"5"-3704,-12 29-3436,-2 2-252,-1-2 0,-3 0 1,0 0-1,-3-2 1,-25 35-1,46-68 147,1-1 1,-1 1-1,1 0 1,-1-1 0,1 1-1,0-1 1,-1 1-1,1 0 1,0-1-1,0 0 1,0 1-1,-1-1 1,1 1-1,0-1 1,0 0-1,0 0 1,0 1-1,-1-1 1,1 0-1,0 0 1,0 0-1,0 0 1,0 0-1,0 0 1,0 0-1,0 0 1,1-1-1,35 2 108,55-7 78,-49 4-373,0-1 0,55-13 0,-91 15-515,0-1-1,-1-1 1,1 1-1,-1-1 1,1 0-1,-1-1 1,11-8-1,-6 1-3641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91"/>
    </inkml:context>
    <inkml:brush xml:id="br0">
      <inkml:brushProperty name="width" value="0.05" units="cm"/>
      <inkml:brushProperty name="height" value="0.05" units="cm"/>
      <inkml:brushProperty name="color" value="#AB008B"/>
    </inkml:brush>
  </inkml:definitions>
  <inkml:trace contextRef="#ctx0" brushRef="#br0">167 0 4593,'0'0'4521,"0"0"-2745,0 6-311,-3 0-177,3 6 112,-7 9-200,-3 6-343,0 6-273,0 1-416,0 2 16,0 0-184,-6-6 0,2 0-816,1-3-985,-7-6-1263,-24 18-5058</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92"/>
    </inkml:context>
    <inkml:brush xml:id="br0">
      <inkml:brushProperty name="width" value="0.05" units="cm"/>
      <inkml:brushProperty name="height" value="0.05" units="cm"/>
      <inkml:brushProperty name="color" value="#AB008B"/>
    </inkml:brush>
  </inkml:definitions>
  <inkml:trace contextRef="#ctx0" brushRef="#br0">18 1 7154,'0'6'2800,"0"-6"-687,0 6 175,0 0-824,3 0-119,-3 6-657,0-3-256,-3 0-336,3 6 24,-4-3-120,4-3-160,-3 9-352,0-3-1209,-1 6-1215,1 27-4898</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93"/>
    </inkml:context>
    <inkml:brush xml:id="br0">
      <inkml:brushProperty name="width" value="0.05" units="cm"/>
      <inkml:brushProperty name="height" value="0.05" units="cm"/>
      <inkml:brushProperty name="color" value="#AB008B"/>
    </inkml:brush>
  </inkml:definitions>
  <inkml:trace contextRef="#ctx0" brushRef="#br0">0 0 2817,'0'0'7889,"0"0"-5216,0 3-537,0-3-895,0 6-665,7 0-408,-7 3-88,0 0-80,3 0-72,0 0-656,1 0-1577,-1 3-1440,-6 22-4624</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94"/>
    </inkml:context>
    <inkml:brush xml:id="br0">
      <inkml:brushProperty name="width" value="0.05" units="cm"/>
      <inkml:brushProperty name="height" value="0.05" units="cm"/>
      <inkml:brushProperty name="color" value="#AB008B"/>
    </inkml:brush>
  </inkml:definitions>
  <inkml:trace contextRef="#ctx0" brushRef="#br0">0 0 9938,'0'0'4593,"0"0"-2720,0 3-433,3 0-824,-3 6-176,0 0-304,4 1-80,-1-1-56,-3 6-8,0-6-40,3 3-408,-3 0-336,0 3-1289,0 0-1575,-6 30-1065</inkml:trace>
  <inkml:trace contextRef="#ctx0" brushRef="#br0" timeOffset="1">20 349 4073,'0'3'4529,"0"0"-2297,0 3-23,0 3-1,0-6-327,0 3-593,4 3-496,-4 3-624,0 6 16,6-2-176,-6 2-16,-6-6-256,12 6-776,-6-3-897,0 3-1895,0 18-3442</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96"/>
    </inkml:context>
    <inkml:brush xml:id="br0">
      <inkml:brushProperty name="width" value="0.05" units="cm"/>
      <inkml:brushProperty name="height" value="0.05" units="cm"/>
      <inkml:brushProperty name="color" value="#AB008B"/>
    </inkml:brush>
  </inkml:definitions>
  <inkml:trace contextRef="#ctx0" brushRef="#br0">1 1 7298,'3'0'4224,"-3"0"-1543,0 3-320,4 0-801,-1 3-744,-3 0-432,3-3-368,-3 6 80,0-6-96,0 3-480,0 0-832,0 3-2441,-3 36-3401</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97"/>
    </inkml:context>
    <inkml:brush xml:id="br0">
      <inkml:brushProperty name="width" value="0.05" units="cm"/>
      <inkml:brushProperty name="height" value="0.05" units="cm"/>
      <inkml:brushProperty name="color" value="#AB008B"/>
    </inkml:brush>
  </inkml:definitions>
  <inkml:trace contextRef="#ctx0" brushRef="#br0">1 0 6497,'0'0'5009,"0"0"-2208,0 3-232,3 0-1009,-3 7-496,7-4-400,-4 3-424,-3-3-112,3 0-120,-3-3-16,0 3-368,0-3-80,0 0-504,0 0-552,4 3-1297,-4-3-1304,10 9-1408</inkml:trace>
  <inkml:trace contextRef="#ctx0" brushRef="#br0" timeOffset="1">51 109 5225,'-4'0'4257,"4"0"-2024,0 3 71,-3 0-472,6 3-175,-3 0-537,0 3-248,4 0-272,-1 3-200,0-3-400,1-3-88,-1-3-712,-6-3-1192,-7-15-4554</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1.999"/>
    </inkml:context>
    <inkml:brush xml:id="br0">
      <inkml:brushProperty name="width" value="0.05" units="cm"/>
      <inkml:brushProperty name="height" value="0.05" units="cm"/>
      <inkml:brushProperty name="color" value="#AB008B"/>
    </inkml:brush>
  </inkml:definitions>
  <inkml:trace contextRef="#ctx0" brushRef="#br0">214 0 4449,'-7'2'7043,"-3"4"-5081,-16 29-1473,-59 61 0,18-23-5598,48-50-685</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
    </inkml:context>
    <inkml:brush xml:id="br0">
      <inkml:brushProperty name="width" value="0.05" units="cm"/>
      <inkml:brushProperty name="height" value="0.05" units="cm"/>
      <inkml:brushProperty name="color" value="#AB008B"/>
    </inkml:brush>
  </inkml:definitions>
  <inkml:trace contextRef="#ctx0" brushRef="#br0">241 0 5529,'-1'1'459,"0"-1"-1,0 0 0,0 0 1,0 1-1,0-1 0,0 0 1,0 1-1,0-1 1,0 1-1,0-1 0,1 1 1,-1 0-1,0-1 0,0 1 1,1 0-1,-1 0 1,0-1-1,0 2 0,-21 37 721,6-9-785,-20 15-1117,-53 52 1,48-53-2883,21-24 302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6.745"/>
    </inkml:context>
    <inkml:brush xml:id="br0">
      <inkml:brushProperty name="width" value="0.05" units="cm"/>
      <inkml:brushProperty name="height" value="0.05" units="cm"/>
      <inkml:brushProperty name="color" value="#0000FF"/>
    </inkml:brush>
  </inkml:definitions>
  <inkml:trace contextRef="#ctx0" brushRef="#br0">32 1 2761,'-9'4'5205,"9"-4"-5171,0 0 0,1 0 0,-1 0 0,0 0 1,0 0-1,0 0 0,0 0 0,0 0 0,0 1 0,0-1 1,0 0-1,0 0 0,0 0 0,0 0 0,0 0 0,0 0 1,0 0-1,0 0 0,0 1 0,0-1 0,0 0 0,0 0 1,0 0-1,0 0 0,0 0 0,0 0 0,0 0 0,0 0 1,0 1-1,0-1 0,0 0 0,0 0 0,0 0 0,0 0 1,0 0-1,0 0 0,0 0 0,0 0 0,0 0 0,0 0 0,0 1 1,0-1-1,-1 0 0,1 0 0,0 0 0,0 0 0,0 0 1,0 0-1,0 0 0,0 0 0,0 0 0,0 0 0,0 0 1,-1 0-1,2 0 390,-11 41 861,1 47-1291,6-40-5630,3-25 1124</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01"/>
    </inkml:context>
    <inkml:brush xml:id="br0">
      <inkml:brushProperty name="width" value="0.05" units="cm"/>
      <inkml:brushProperty name="height" value="0.05" units="cm"/>
      <inkml:brushProperty name="color" value="#AB008B"/>
    </inkml:brush>
  </inkml:definitions>
  <inkml:trace contextRef="#ctx0" brushRef="#br0">275 1 344,'-4'3'9635,"-16"16"-7170,-4 1-1111,1 2-1,-21 27 1,-12 10-943,22-28-765,-22 24-5184,43-43 2060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02"/>
    </inkml:context>
    <inkml:brush xml:id="br0">
      <inkml:brushProperty name="width" value="0.05" units="cm"/>
      <inkml:brushProperty name="height" value="0.05" units="cm"/>
      <inkml:brushProperty name="color" value="#AB008B"/>
    </inkml:brush>
  </inkml:definitions>
  <inkml:trace contextRef="#ctx0" brushRef="#br0">247 1 5473,'-2'7'7833,"-6"2"-3999,-26 24-4024,22-22 906,-17 17-955,-63 64 285,35-26-5326,44-51 1521</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03"/>
    </inkml:context>
    <inkml:brush xml:id="br0">
      <inkml:brushProperty name="width" value="0.05" units="cm"/>
      <inkml:brushProperty name="height" value="0.05" units="cm"/>
      <inkml:brushProperty name="color" value="#AB008B"/>
    </inkml:brush>
  </inkml:definitions>
  <inkml:trace contextRef="#ctx0" brushRef="#br0">221 0 2889,'-7'6'4537,"1"0"-2865,-8 3-88,4-3-167,0 6-257,4-6 56,2 0-160,-2 0-376,2 0-31,-6 6-345,-3-3-80,-1 6-224,-2 9 0,-4 0-24,-4-3-600,4 1-985,3-7-1127,-3 0-3514</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04"/>
    </inkml:context>
    <inkml:brush xml:id="br0">
      <inkml:brushProperty name="width" value="0.05" units="cm"/>
      <inkml:brushProperty name="height" value="0.05" units="cm"/>
      <inkml:brushProperty name="color" value="#AB008B"/>
    </inkml:brush>
  </inkml:definitions>
  <inkml:trace contextRef="#ctx0" brushRef="#br0">211 3 6801,'0'-3'2953,"0"3"-1153,3 0-215,-3 0-601,0 0-152,-3 3-368,-4 9 64,-3 0-200,-4 3-31,-6 6-225,0 6-24,-3-3-48,-4 6-577,4 0-871,-1-5-568,8-10-961,-11 12-3088</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05"/>
    </inkml:context>
    <inkml:brush xml:id="br0">
      <inkml:brushProperty name="width" value="0.05" units="cm"/>
      <inkml:brushProperty name="height" value="0.05" units="cm"/>
      <inkml:brushProperty name="color" value="#AB008B"/>
    </inkml:brush>
  </inkml:definitions>
  <inkml:trace contextRef="#ctx0" brushRef="#br0">121 0 4465,'0'0'2849,"0"3"-993,-4 3-232,-2 3-535,-8 6-17,1 9-296,-7 3-392,3-3-128,1 6-248,2-2 40,8-4 48,-1-6-192,4-9-24,3 0-616,0-9-712,3 0-785,10-18-3200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06"/>
    </inkml:context>
    <inkml:brush xml:id="br0">
      <inkml:brushProperty name="width" value="0.05" units="cm"/>
      <inkml:brushProperty name="height" value="0.05" units="cm"/>
      <inkml:brushProperty name="color" value="#AB008B"/>
    </inkml:brush>
  </inkml:definitions>
  <inkml:trace contextRef="#ctx0" brushRef="#br0">97 0 6593,'0'0'3025,"0"3"-1297,-3 6-407,-1 6-9,-2 6 16,-4 9-199,3 3-745,-3 3-72,3 1-312,0-7 0,4-9-753,-7-3-1351,-20-3-3105</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07"/>
    </inkml:context>
    <inkml:brush xml:id="br0">
      <inkml:brushProperty name="width" value="0.05" units="cm"/>
      <inkml:brushProperty name="height" value="0.05" units="cm"/>
      <inkml:brushProperty name="color" value="#AB008B"/>
    </inkml:brush>
  </inkml:definitions>
  <inkml:trace contextRef="#ctx0" brushRef="#br0">79 867 7418,'-14'-6'6371,"0"-8"-3661,-9-22-2183,17 26-37,3 3-507,-1-1 1,1 0-1,1 1 0,-1-1 1,1-1-1,1 1 1,-1 0-1,2 0 0,-1-1 1,1 1-1,0 0 1,0-1-1,1 1 0,1 0 1,-1 0-1,1 0 1,4-11-1,3-8-561,1 1-1,2 1 1,25-45-1,-19 43-72,2 0-1,0 2 0,1 0 1,2 1-1,0 2 1,1 0-1,41-27 1,-3 8 399,2 4 0,83-36 0,-105 55-91,0 2 0,78-20 0,93-18-2050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08"/>
    </inkml:context>
    <inkml:brush xml:id="br0">
      <inkml:brushProperty name="width" value="0.05" units="cm"/>
      <inkml:brushProperty name="height" value="0.05" units="cm"/>
      <inkml:brushProperty name="color" value="#AB008B"/>
    </inkml:brush>
  </inkml:definitions>
  <inkml:trace contextRef="#ctx0" brushRef="#br0">434 1 2545,'0'0'8008,"-4"7"-6729,-48 80 513,-51 75-879,90-146-1025,0 0 1,-1 0-1,-1-1 0,0-1 1,0-1-1,-2 0 1,-19 11-1,32-21-44,1-1 0,-1 0 0,0-1-1,1 1 1,-1 0 0,0-1 0,0 0 0,0 0 0,0 0-1,0-1 1,-1 1 0,1-1 0,0 0 0,0 0-1,-7-1 1,8 0 30,0 0-1,0 0 0,1-1 1,-1 1-1,0-1 0,0 1 1,1-1-1,-1 0 0,1 0 1,0 0-1,-1 0 0,1 0 1,0-1-1,0 1 0,0-1 1,-2-3-1,1-2-19,-1 0 1,1 0-1,0 0 1,1 0-1,0-1 0,0 1 1,0-1-1,2 0 1,-1 1-1,1-1 0,0 0 1,0 1-1,3-13 0,1 7-151,0-1-1,0 0 1,2 1-1,-1 0 1,2 0-1,0 0 1,1 1-1,0 0 1,16-18-1,-23 29 342,0 0 0,1 0 0,0 1 1,-1-1-1,1 0 0,0 1 0,0-1 0,0 1 0,0 0 0,0-1 0,1 1 0,-1 0 0,0 0 0,5-1 0,-6 2 65,1 0 0,-1 0 0,1 0-1,-1 0 1,1 1 0,-1-1 0,1 0-1,-1 1 1,0-1 0,1 1-1,-1-1 1,0 1 0,1 0 0,-1-1-1,0 1 1,0 0 0,1 0 0,0 2-1,5 5 564,-1 0 0,0 0 0,-1 0-1,0 1 1,7 18 0,0-3-559,-5-9-4,2-1 0,0 0 0,0 0-1,2-1 1,-1-1 0,2 1 0,0-2 0,0 1 0,1-2 0,24 16 0,0-13-1234,32-6-2139</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09"/>
    </inkml:context>
    <inkml:brush xml:id="br0">
      <inkml:brushProperty name="width" value="0.05" units="cm"/>
      <inkml:brushProperty name="height" value="0.05" units="cm"/>
      <inkml:brushProperty name="color" value="#AB008B"/>
    </inkml:brush>
  </inkml:definitions>
  <inkml:trace contextRef="#ctx0" brushRef="#br0">0 15 6233,'0'0'4113,"0"0"-2720,0 3-73,0-3-416,7 0-496,-1 6 224,5-3-376,9 3 88,0-3-256,6-3-88,8-3-480,3-3-984,-1 0-1001,45-15-4552</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10"/>
    </inkml:context>
    <inkml:brush xml:id="br0">
      <inkml:brushProperty name="width" value="0.05" units="cm"/>
      <inkml:brushProperty name="height" value="0.05" units="cm"/>
      <inkml:brushProperty name="color" value="#AB008B"/>
    </inkml:brush>
  </inkml:definitions>
  <inkml:trace contextRef="#ctx0" brushRef="#br0">0 0 6833,'0'3'3609,"0"-3"-2128,0 0-713,0 3-408,7 0-304,0 3-48,-1-3 48,8 3-48,6-6-16,10 0-1368,67-18-3185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7.951"/>
    </inkml:context>
    <inkml:brush xml:id="br0">
      <inkml:brushProperty name="width" value="0.05" units="cm"/>
      <inkml:brushProperty name="height" value="0.05" units="cm"/>
      <inkml:brushProperty name="color" value="#0000FF"/>
    </inkml:brush>
  </inkml:definitions>
  <inkml:trace contextRef="#ctx0" brushRef="#br0">16 21 4761,'-11'-10'3628,"10"10"-3570,1 0 1,0 0 0,0 0-1,0-1 1,-1 1 0,1 0 0,0 0-1,0 0 1,0 0 0,-1 0-1,1 0 1,0-1 0,0 1-1,0 0 1,0 0 0,0 0 0,-1 0-1,1-1 1,0 1 0,0 0-1,0 0 1,0 0 0,0-1-1,0 1 1,0 0 0,0 0-1,0 0 1,0-1 0,0 1 0,0 0-1,0 0 1,0-1 0,0 1-1,0 0 1,0 0 0,0 0-1,0-1 1,0 1 0,0 0 0,0 0-1,0 0 1,0-1 0,0 1-1,0 0 1,0 0 0,1 0-1,-1-1 1,0 1 0,0 0-1,0 0 1,0 0 0,1 0 0,-1 0-1,0-1 1,0 1 0,0 0-1,1 0 1,-1 0 0,0 0-1,0 0 1,0 0 0,1 0-1,-1 0 1,0 0 0,0 0 0,0 0-1,1 0 1,-1 0 0,0 1-27,-1 1 1,1 0-1,0 0 0,0-1 1,-1 1-1,1 0 1,0-1-1,1 1 1,-1 0-1,0 0 0,0-1 1,1 1-1,-1 0 1,1-1-1,0 3 1,1 3 9,1 17-11,-2-12-29,1-1 1,0 1-1,7 19 0,-7-27-188,-1 0-1,1 0 0,0-1 0,0 1 0,1-1 1,-1 0-1,1 1 0,-1-1 0,1 0 0,0-1 1,0 1-1,0 0 0,1-1 0,-1 0 0,6 3 0,44 17-3727</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11"/>
    </inkml:context>
    <inkml:brush xml:id="br0">
      <inkml:brushProperty name="width" value="0.05" units="cm"/>
      <inkml:brushProperty name="height" value="0.05" units="cm"/>
      <inkml:brushProperty name="color" value="#AB008B"/>
    </inkml:brush>
  </inkml:definitions>
  <inkml:trace contextRef="#ctx0" brushRef="#br0">1 1 10266,'3'0'4313,"-3"0"-2288,3 0-305,-3 0-488,0 0-440,0 0-464,0 0-200,0 0-40,0 9-176,4-3 64,-1 3-200,4 3-1088,3 3-1456,13 0-4154</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12"/>
    </inkml:context>
    <inkml:brush xml:id="br0">
      <inkml:brushProperty name="width" value="0.05" units="cm"/>
      <inkml:brushProperty name="height" value="0.05" units="cm"/>
      <inkml:brushProperty name="color" value="#AB008B"/>
    </inkml:brush>
  </inkml:definitions>
  <inkml:trace contextRef="#ctx0" brushRef="#br0">124 1 6201,'-13'6'6796,"2"10"-4025,-8 27-2764,11-22 756,-10 15-454,10-21-247,0 0 0,1 0 0,0 1 0,1 0 0,1 0 1,1 0-1,-5 32 0,9-47-69,0 1 0,0-1 0,0 1 0,0-1 0,0 0 0,0 1 0,0-1 0,1 1 0,-1-1 0,0 1 0,1-1 0,0 1 0,-1-1 0,1 0 0,-1 1 0,1-1 0,0 0 1,0 0-1,0 0 0,0 1 0,0-1 0,0 0 0,0 0 0,0 0 0,0 0 0,1-1 0,-1 1 0,0 0 0,1 0 0,-1-1 0,0 1 0,1-1 0,-1 1 0,1-1 0,-1 0 0,1 0 0,-1 1 0,1-1 0,-1 0 1,1 0-1,-1 0 0,1-1 0,-1 1 0,0 0 0,1 0 0,2-2 0,3 0-118,0 0 1,1 0-1,-1-1 1,0 0-1,0-1 1,-1 1-1,12-9 1,-6 2-213,-1 1 1,0-2 0,0 1 0,-1-1-1,14-20 1,-22 28 298,0 0-1,0 0 1,-1 0 0,1 0 0,-1 0-1,1 0 1,-1 0 0,0-1-1,0 1 1,0 0 0,-1-1 0,1 1-1,-1-1 1,0 1 0,0-1-1,0 1 1,0-1 0,-1 1 0,1 0-1,-1-1 1,0 1 0,0 0-1,0-1 1,-1 1 0,1 0 0,-1 0-1,0 0 1,1 0 0,-1 0-1,-4-4 1,-2-1-146,-29-28 447,35 34-432,-1 0-1,1 0 1,-1 0 0,0 1 0,1 0-1,-1-1 1,0 1 0,0 0-1,0 0 1,0 0 0,0 1-1,0-1 1,0 1 0,-6-1 0,-17 6-2345</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13"/>
    </inkml:context>
    <inkml:brush xml:id="br0">
      <inkml:brushProperty name="width" value="0.05" units="cm"/>
      <inkml:brushProperty name="height" value="0.05" units="cm"/>
      <inkml:brushProperty name="color" value="#AB008B"/>
    </inkml:brush>
  </inkml:definitions>
  <inkml:trace contextRef="#ctx0" brushRef="#br0">168 0 3937,'0'0'6476,"0"0"-3597,-1 4-177,-9 22-2234,-82 195 338,120-230-4397,37 0 3065,-56 8 518,22-1 32,56 4 0,-81-2 16,0 1-1,0 0 0,1 0 1,-1 0-1,0 1 1,0 0-1,0 0 0,0 0 1,-1 1-1,1 0 1,-1 0-1,1 0 0,-1 1 1,0 0-1,8 7 1,-12-9-26,0-1 1,0 1 0,0 0-1,0 0 1,0 0-1,0 0 1,0-1 0,-1 1-1,1 0 1,-1 0 0,1 1-1,-1-1 1,0 0 0,0 0-1,0 0 1,0 0-1,0 0 1,0 0 0,0 0-1,-2 4 1,0-2 19,1 1 0,-2-1 0,1 1 1,0-1-1,-1 0 0,0 0 0,0 0 0,-6 6 0,-5 3 56,-1 0-1,0-1 0,-25 15 1,23-16-312,-1-1-1,0-1 1,0 0 0,-1-1-1,0-1 1,0-1 0,-1 0 0,-34 4-1,22-13-2422,-14-17-2734</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14"/>
    </inkml:context>
    <inkml:brush xml:id="br0">
      <inkml:brushProperty name="width" value="0.05" units="cm"/>
      <inkml:brushProperty name="height" value="0.05" units="cm"/>
      <inkml:brushProperty name="color" value="#AB008B"/>
    </inkml:brush>
  </inkml:definitions>
  <inkml:trace contextRef="#ctx0" brushRef="#br0">4 19 9394,'0'0'2809,"0"0"-745,-3 0-608,3 0-471,0 3-329,0-3-424,0 0-112,3 0-16,0 3-184,11-3 160,6 3-160,10-6-296,13 0-993,14-3-1231,87-9-4338</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15"/>
    </inkml:context>
    <inkml:brush xml:id="br0">
      <inkml:brushProperty name="width" value="0.05" units="cm"/>
      <inkml:brushProperty name="height" value="0.05" units="cm"/>
      <inkml:brushProperty name="color" value="#AB008B"/>
    </inkml:brush>
  </inkml:definitions>
  <inkml:trace contextRef="#ctx0" brushRef="#br0">1 1 5401,'0'0'2117,"1"0"6108,4 2-4380,25 12-6185,-10-3-236,24 4-1814</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16"/>
    </inkml:context>
    <inkml:brush xml:id="br0">
      <inkml:brushProperty name="width" value="0.05" units="cm"/>
      <inkml:brushProperty name="height" value="0.05" units="cm"/>
      <inkml:brushProperty name="color" value="#AB008B"/>
    </inkml:brush>
  </inkml:definitions>
  <inkml:trace contextRef="#ctx0" brushRef="#br0">37 33 3057,'0'0'2715,"0"0"-835,0 0-477,0 0-70,2-8 2187,-1-8-3564,-1 15-63,0 1 0,0-1-1,0 1 1,0-1 0,-1 1 0,1 0-1,0-1 1,0 1 0,0 0 0,-1-1-1,1 1 1,0 0 0,-1-1 0,1 1-1,0 0 1,-1-1 0,1 1-1,0 0 1,-1 0 0,1-1 0,-1 1-1,1 0 1,0 0 0,-1 0 0,1 0-1,-1 0 1,1 0 0,0-1 0,-1 1-1,1 0 1,-1 0 0,1 0-1,-1 0 1,1 1 0,-1-1 0,1 0-1,0 0 1,-1 0 0,-12 17 585,0 22 2630,13-33-2797,-1 0 1,1-1-1,0 1 0,1 0 1,-1 0-1,1 0 0,0-1 1,1 1-1,2 8 1,-2-11-746,-1 1 0,1-1 1,0 0-1,0 1 0,0-1 1,1 0-1,-1 0 0,1-1 1,-1 1-1,6 3 0,18 11-5599</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17"/>
    </inkml:context>
    <inkml:brush xml:id="br0">
      <inkml:brushProperty name="width" value="0.05" units="cm"/>
      <inkml:brushProperty name="height" value="0.05" units="cm"/>
      <inkml:brushProperty name="color" value="#AB008B"/>
    </inkml:brush>
  </inkml:definitions>
  <inkml:trace contextRef="#ctx0" brushRef="#br0">0 1 4561,'1'14'12364,"4"11"-9790,-4-21-3056,0-1 1,0 0-1,0 1 0,0-1 0,0 0 1,1 0-1,-1 0 0,1 0 0,0 0 0,0 0 1,0 0-1,5 4 0,10 2-3448</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18"/>
    </inkml:context>
    <inkml:brush xml:id="br0">
      <inkml:brushProperty name="width" value="0.05" units="cm"/>
      <inkml:brushProperty name="height" value="0.05" units="cm"/>
      <inkml:brushProperty name="color" value="#AB008B"/>
    </inkml:brush>
  </inkml:definitions>
  <inkml:trace contextRef="#ctx0" brushRef="#br0">4 1 632,'-4'0'6658,"4"0"-4330,4 0-912,-4 3-311,0 3-41,0 0-128,0 6-80,0-6-416,0 3-112,0-3-328,0 3 24,0-6-24,3 3-728,4 0-872,-1-3-809,8 15-3464</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19"/>
    </inkml:context>
    <inkml:brush xml:id="br0">
      <inkml:brushProperty name="width" value="0.05" units="cm"/>
      <inkml:brushProperty name="height" value="0.05" units="cm"/>
      <inkml:brushProperty name="color" value="#AB008B"/>
    </inkml:brush>
  </inkml:definitions>
  <inkml:trace contextRef="#ctx0" brushRef="#br0">4 1 5153,'-4'0'3681,"4"0"-1817,4 0-511,-4 3 63,0-3-512,0 3-176,0 6-400,3 3-8,4 0-104,-7 3-144,3-3-56,0 0-16,1-6-120,-4 3-712,3-6-416,0 0-624,14 0-2257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20"/>
    </inkml:context>
    <inkml:brush xml:id="br0">
      <inkml:brushProperty name="width" value="0.05" units="cm"/>
      <inkml:brushProperty name="height" value="0.05" units="cm"/>
      <inkml:brushProperty name="color" value="#AB008B"/>
    </inkml:brush>
  </inkml:definitions>
  <inkml:trace contextRef="#ctx0" brushRef="#br0">4 1 5345,'0'0'4137,"0"0"-2169,-3 0-47,6 0-353,-6 3-680,6 0-528,-3 3-103,0 0-257,7 6 88,-7-3-40,0-3-96,0-3-16,3 0-273,-3 0-679,3 3-664,4-3-281,13-3-2407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8.561"/>
    </inkml:context>
    <inkml:brush xml:id="br0">
      <inkml:brushProperty name="width" value="0.05" units="cm"/>
      <inkml:brushProperty name="height" value="0.05" units="cm"/>
      <inkml:brushProperty name="color" value="#0000FF"/>
    </inkml:brush>
  </inkml:definitions>
  <inkml:trace contextRef="#ctx0" brushRef="#br0">100 38 5401,'-3'0'7260,"-10"9"-6458,1 4-526,1 1 0,0 0 0,2 0 0,-10 18 0,16-27-151,0 0 0,0 1 0,1 0 0,0-1 0,0 1 0,0 0 0,1 0 0,-1 0 0,1 0 0,1 0 0,-1 1 0,1-1 0,0 0 0,2 12 0,-1-17-157,0 1 0,1 0 0,-1 0 0,0 0-1,1-1 1,0 1 0,-1 0 0,1-1 0,0 0 0,-1 1 0,1-1-1,0 0 1,0 0 0,0 0 0,0 0 0,0 0 0,0 0-1,1-1 1,-1 1 0,0-1 0,0 1 0,0-1 0,1 0 0,-1 0-1,0 0 1,0 0 0,1 0 0,-1-1 0,0 1 0,3-2-1,7 1-70,0-2-1,1 0 1,21-8-1,-24 6 60,0 0-1,0 0 1,-1-1-1,0 0 1,0-1-1,0 0 1,-1-1-1,1 1 1,-2-1 0,11-15-1,-16 20 62,0 1 0,0-1 0,0 0 0,-1 1 1,1-1-1,-1 0 0,0 0 0,0 0 0,0 0 0,-1-1 0,1 1 0,-1 0 0,1 0 0,-1 0 1,0 0-1,0-1 0,0 1 0,-1 0 0,1 0 0,-1 0 0,0 0 0,0 0 0,0 0 1,0 0-1,0 0 0,-1 0 0,1 0 0,-1 0 0,0 1 0,0-1 0,0 1 0,0-1 0,0 1 1,-1 0-1,1 0 0,-1 0 0,1 0 0,-1 0 0,0 1 0,-5-3 0,-5-4-328,0 2 0,0 0 0,-1 0 0,-24-6 0,31 13-1504,-9 9-1924</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21"/>
    </inkml:context>
    <inkml:brush xml:id="br0">
      <inkml:brushProperty name="width" value="0.05" units="cm"/>
      <inkml:brushProperty name="height" value="0.05" units="cm"/>
      <inkml:brushProperty name="color" value="#AB008B"/>
    </inkml:brush>
  </inkml:definitions>
  <inkml:trace contextRef="#ctx0" brushRef="#br0">4 1 1976,'-3'0'5882,"3"0"-3778,0 3-488,0 0-295,3 3-57,-3 0-440,3 6-232,-3-6-424,0 3-96,4-3-72,-4 3 0,3-3-528,-3-3-816,3 3-384,14-3-2081</inkml:trace>
  <inkml:trace contextRef="#ctx0" brushRef="#br0" timeOffset="1">148 4 896,'0'0'7618,"0"3"-5178,0 0-1111,0 6-137,0 0-256,0 0-96,0 0-456,0-3-120,0 6-264,-4-9 0,4 3-8,4-3-728,-4 0-928,6 3-801,4 6-2952</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23"/>
    </inkml:context>
    <inkml:brush xml:id="br0">
      <inkml:brushProperty name="width" value="0.05" units="cm"/>
      <inkml:brushProperty name="height" value="0.05" units="cm"/>
      <inkml:brushProperty name="color" value="#AB008B"/>
    </inkml:brush>
  </inkml:definitions>
  <inkml:trace contextRef="#ctx0" brushRef="#br0">1 1 5737,'0'0'4273,"0"0"-2552,0 3 31,0-3-208,3 3-712,-3 3-175,0 0-209,0 9 16,0-3-344,0 0 16,0-3-128,-3-3-8,3-3-160,0-3-488,3-3-329,-3 3-871,3 0-561,24-18-3136</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24"/>
    </inkml:context>
    <inkml:brush xml:id="br0">
      <inkml:brushProperty name="width" value="0.05" units="cm"/>
      <inkml:brushProperty name="height" value="0.05" units="cm"/>
      <inkml:brushProperty name="color" value="#AB008B"/>
    </inkml:brush>
  </inkml:definitions>
  <inkml:trace contextRef="#ctx0" brushRef="#br0">1 1 6513,'0'3'2481,"0"0"-665,3 3-39,-3 6-481,0 0-208,0-3-512,0 0-288,0 0-96,0-3-128,3-3-40,-3-3 32,0 0-112,0-3-296,4 3-664,-1-3-824,7 0-873,10-15-3000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25"/>
    </inkml:context>
    <inkml:brush xml:id="br0">
      <inkml:brushProperty name="width" value="0.05" units="cm"/>
      <inkml:brushProperty name="height" value="0.05" units="cm"/>
      <inkml:brushProperty name="color" value="#AB008B"/>
    </inkml:brush>
  </inkml:definitions>
  <inkml:trace contextRef="#ctx0" brushRef="#br0">11 1 2240,'0'6'5970,"0"-3"-3682,0 12-343,-4-3-241,4 6-440,0-3-400,-3 3-359,3-6-169,-3-3-232,3-6 32,3 0-136,-3-3 8,3-3-8,1 0-552,-1-3-841,7-3-863,30-33-2081</inkml:trace>
  <inkml:trace contextRef="#ctx0" brushRef="#br0" timeOffset="1">165 28 6369,'0'3'3025,"-4"0"-1033,4 6-239,-3 6-337,3 0-360,-3 6-560,-1-9-87,4 3-313,-3-6 48,3-3-88,3-3-112,1-3-40,-1 0-529,0-3-663,7 0-184,4-6-249,26-18-1863</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27"/>
    </inkml:context>
    <inkml:brush xml:id="br0">
      <inkml:brushProperty name="width" value="0.05" units="cm"/>
      <inkml:brushProperty name="height" value="0.05" units="cm"/>
      <inkml:brushProperty name="color" value="#AB008B"/>
    </inkml:brush>
  </inkml:definitions>
  <inkml:trace contextRef="#ctx0" brushRef="#br0">21 1 3889,'0'3'8141,"-2"19"-6125,1-12-1462,-5 17-9,1 1-1,-1 41 1,26-104-5318,3-2 1250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28"/>
    </inkml:context>
    <inkml:brush xml:id="br0">
      <inkml:brushProperty name="width" value="0.05" units="cm"/>
      <inkml:brushProperty name="height" value="0.05" units="cm"/>
      <inkml:brushProperty name="color" value="#AB008B"/>
    </inkml:brush>
  </inkml:definitions>
  <inkml:trace contextRef="#ctx0" brushRef="#br0">31 1 3697,'-10'26'7760,"3"16"-4198,0 0-1916,1-32-2136,15-20-6363,9-1 2396</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29"/>
    </inkml:context>
    <inkml:brush xml:id="br0">
      <inkml:brushProperty name="width" value="0.05" units="cm"/>
      <inkml:brushProperty name="height" value="0.05" units="cm"/>
      <inkml:brushProperty name="color" value="#AB008B"/>
    </inkml:brush>
  </inkml:definitions>
  <inkml:trace contextRef="#ctx0" brushRef="#br0">30 1 3585,'0'0'3541,"-1"8"4241,-2 18-6604,0-4-956,0 0 0,-1 0-1,-12 33 1,41-83-6763,-4-6 2262</inkml:trace>
  <inkml:trace contextRef="#ctx0" brushRef="#br0" timeOffset="1">133 25 5569,'7'0'3825,"-7"0"-2193,0 3-103,0 3-257,-7 6-208,4 0-280,0 6-496,-1 0-64,-2-3-224,2-3 88,1-9-88,3 0-216,0-3-688,3 0-896,-3 0-609,17-21-1864</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31"/>
    </inkml:context>
    <inkml:brush xml:id="br0">
      <inkml:brushProperty name="width" value="0.05" units="cm"/>
      <inkml:brushProperty name="height" value="0.05" units="cm"/>
      <inkml:brushProperty name="color" value="#AB008B"/>
    </inkml:brush>
  </inkml:definitions>
  <inkml:trace contextRef="#ctx0" brushRef="#br0">24 1 5473,'0'0'3897,"0"0"-2217,-3 3-479,0 3-169,-1 0-240,1 6 80,3 3-592,-3-6-32,-1 3-176,1-3 0,3 0-64,0-6-8,0 0-120,0 0-832,3-3-472,1-3-641,-1-3-471,10-18-2449</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32"/>
    </inkml:context>
    <inkml:brush xml:id="br0">
      <inkml:brushProperty name="width" value="0.05" units="cm"/>
      <inkml:brushProperty name="height" value="0.05" units="cm"/>
      <inkml:brushProperty name="color" value="#AB008B"/>
    </inkml:brush>
  </inkml:definitions>
  <inkml:trace contextRef="#ctx0" brushRef="#br0">34 1 6665,'-4'6'2281,"1"0"-265,0 9-479,-4 0-353,3-3-392,-2-3-48,2 0-216,4-3-80,-3-6-223,3 0-177,0 0-48,0-3-249,3 0-871,1-6-1192,13-24-1937</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33"/>
    </inkml:context>
    <inkml:brush xml:id="br0">
      <inkml:brushProperty name="width" value="0.05" units="cm"/>
      <inkml:brushProperty name="height" value="0.05" units="cm"/>
      <inkml:brushProperty name="color" value="#AB008B"/>
    </inkml:brush>
  </inkml:definitions>
  <inkml:trace contextRef="#ctx0" brushRef="#br0">21 1 1416,'3'3'6778,"-3"0"-4562,0 6-703,-3 0 159,-1 6-280,1 3-600,-4-3-424,4 0-160,3-6-200,-3 0 113,3-6-121,0 0 0,0-3-553,0 0-935,3-3-416,0 0-305,17-15-551</inkml:trace>
  <inkml:trace contextRef="#ctx0" brushRef="#br0" timeOffset="1">108 37 4537,'0'0'3398,"0"0"-1470,-1 5 4108,-2 20-4737,-3-2-1025,9-20-2526,6-8-1891,-5 3 3303,20-11-3316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49.818"/>
    </inkml:context>
    <inkml:brush xml:id="br0">
      <inkml:brushProperty name="width" value="0.05" units="cm"/>
      <inkml:brushProperty name="height" value="0.05" units="cm"/>
      <inkml:brushProperty name="color" value="#0000FF"/>
    </inkml:brush>
  </inkml:definitions>
  <inkml:trace contextRef="#ctx0" brushRef="#br0">19 1 6681,'-1'3'8513,"0"4"-3897,0 19-3524,-4 38-6705,-6 5 422</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35"/>
    </inkml:context>
    <inkml:brush xml:id="br0">
      <inkml:brushProperty name="width" value="0.05" units="cm"/>
      <inkml:brushProperty name="height" value="0.05" units="cm"/>
      <inkml:brushProperty name="color" value="#AB008B"/>
    </inkml:brush>
  </inkml:definitions>
  <inkml:trace contextRef="#ctx0" brushRef="#br0">41 1 4817,'-4'0'2593,"4"9"-817,-3-3 56,0 6-375,-4 6-225,4-3-352,-4 3-200,4-6-392,-4 0-32,7 0-256,-3-6 0,3-3-24,0-3-744,3 0-888,-3-3-385,10-9-655,10-18-3874</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36"/>
    </inkml:context>
    <inkml:brush xml:id="br0">
      <inkml:brushProperty name="width" value="0.05" units="cm"/>
      <inkml:brushProperty name="height" value="0.05" units="cm"/>
      <inkml:brushProperty name="color" value="#AB008B"/>
    </inkml:brush>
  </inkml:definitions>
  <inkml:trace contextRef="#ctx0" brushRef="#br0">44 1 7322,'-3'6'2536,"-4"0"-1016,0 9-415,0 0-201,1 3-304,-1-6-72,4-6-304,3 0 160,-4-6-312,4 0 72,0 0-144,0-3-296,4 0-752,-1-6-880,4 0-1761,10-24-2809</inkml:trace>
  <inkml:trace contextRef="#ctx0" brushRef="#br0" timeOffset="1">84 28 7082,'-3'6'2632,"-1"3"-607,-2 3-329,-4 6-344,3-6-512,-3 3-240,0-9-512,3-3 81,7 0-121,-3-3 8,3 0-56,3 0-601,-3-6-919,4-3-800,12-27-1473</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38"/>
    </inkml:context>
    <inkml:brush xml:id="br0">
      <inkml:brushProperty name="width" value="0.05" units="cm"/>
      <inkml:brushProperty name="height" value="0.05" units="cm"/>
      <inkml:brushProperty name="color" value="#AB008B"/>
    </inkml:brush>
  </inkml:definitions>
  <inkml:trace contextRef="#ctx0" brushRef="#br0">57 1 5449,'-3'6'2641,"0"3"-601,-4 6-472,-3 3-375,0-6-65,3 6-336,1-3-16,2-6-448,1-3-80,0-3-160,3-3 16,0 0-55,3-3-49,-3 0-609,3-3-847,1-3-344,2-6-793,24-12-1928</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39"/>
    </inkml:context>
    <inkml:brush xml:id="br0">
      <inkml:brushProperty name="width" value="0.05" units="cm"/>
      <inkml:brushProperty name="height" value="0.05" units="cm"/>
      <inkml:brushProperty name="color" value="#AB008B"/>
    </inkml:brush>
  </inkml:definitions>
  <inkml:trace contextRef="#ctx0" brushRef="#br0">54 1 2361,'-4'3'3840,"1"3"-2207,-4 12 151,-3-3-248,3 3-583,1 0 159,2-3-32,1-3-80,-4-6-512,7 3-40,-3-9-304,3-6 57,0 3-65,3 3-136,-3-6-529,7-3-983,-4 0-576,14-30-2273</inkml:trace>
  <inkml:trace contextRef="#ctx0" brushRef="#br0" timeOffset="1">64 61 4841,'0'3'2713,"-7"0"-913,7 0 40,-3 3-511,-1-3-65,1 3-712,-1 0-280,1-6-256,3 3-16,0-3-816,0 0-808,0-6-1409,10-12-4473</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41"/>
    </inkml:context>
    <inkml:brush xml:id="br0">
      <inkml:brushProperty name="width" value="0.05" units="cm"/>
      <inkml:brushProperty name="height" value="0.05" units="cm"/>
      <inkml:brushProperty name="color" value="#AB008B"/>
    </inkml:brush>
  </inkml:definitions>
  <inkml:trace contextRef="#ctx0" brushRef="#br0">71 1 2737,'-4'3'5617,"4"-3"-3377,-3 0-759,-7 3-873,3 3-608,-3-3-1065,-26 12-2759</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42"/>
    </inkml:context>
    <inkml:brush xml:id="br0">
      <inkml:brushProperty name="width" value="0.05" units="cm"/>
      <inkml:brushProperty name="height" value="0.05" units="cm"/>
      <inkml:brushProperty name="color" value="#0000FF"/>
    </inkml:brush>
  </inkml:definitions>
  <inkml:trace contextRef="#ctx0" brushRef="#br0">3570 2 5041,'-5'-1'9862,"-8"1"-5072,-66 7-4903,35 8 95,-42 21-1,71-29 3,2 2 0,-1 0-1,2 0 1,-22 21 0,-11 8-15,30-24 19,0 0 0,2 1-1,0 1 1,0 0 0,-13 24 0,17-26 9,-65 102-68,46-76 12,14-20 52,0 1 0,-17 35 0,-66 191-85,52-159 113,27-56-50,-26 68 0,29-62-15,-2-1 0,-38 62 0,-18 4-22,18-28-90,0-3 34,-12 17 152,-40 56-119,88-119 83,-1 0-1,0-1 1,-33 30-1,-30 36-40,70-77 8,0 0 1,-1-1 0,-17 13-1,-29 28-159,14-9 115,-64 49 1,13-12-118,87-75 54,-1 1-1,0-1 0,-1-1 0,-17 7 0,-19 11-48,-208 140 142,147-110-21,91-45 86,0-1 0,-1 0 0,0-2 0,0 0 0,0-1 0,-1-1 0,-29 2 0,35-3 18,1 1-1,0 0 1,0 0-1,0 2 0,1-1 1,-22 15-1,-14 6 113,-9-3 5,0-3-1,-63 15 0,-173 51-21,-40 19-203,332-104 85,1-1-106,-1 0 0,0 0 0,1 0 0,-1 1 0,1-1 0,-1 0 0,1 0 0,-1 0 0,1 0 0,-1 0 0,1 0 0,-1 0 0,1 0 0,-1 0 0,0 0 0,1-1 0,-1 1 0,1 0 0,-1 0 0,1 0 0,-1-1 0,1 1 0,-1 0 0,1-1 0,0 1 0,-1 0 0,1-1 0,-1 1 0,1 0 0,0-1 0,-1 1 0,1-1 0,0 1 0,-1-1 0,1 1 0,0-1 0,0 1 1,0-1-1,-1 1 0,1-1 0,0 1 0,0-1 0,0 1 0,0-1 0,0 1 0,0-1 0,0 1 0,0-1 0,0 0 0,0 0 0,-11-38-7899</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43"/>
    </inkml:context>
    <inkml:brush xml:id="br0">
      <inkml:brushProperty name="width" value="0.05" units="cm"/>
      <inkml:brushProperty name="height" value="0.05" units="cm"/>
      <inkml:brushProperty name="color" value="#0000FF"/>
    </inkml:brush>
  </inkml:definitions>
  <inkml:trace contextRef="#ctx0" brushRef="#br0">1 13 1080,'0'-2'9254,"1"-1"-5234,2-5-3420,-7 21 2703,4-13-3093,6 28 52,-1-12-1369,-1-1-1,2 0 1,10 22-1,-6-19-5501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44"/>
    </inkml:context>
    <inkml:brush xml:id="br0">
      <inkml:brushProperty name="width" value="0.05" units="cm"/>
      <inkml:brushProperty name="height" value="0.05" units="cm"/>
      <inkml:brushProperty name="color" value="#0000FF"/>
    </inkml:brush>
  </inkml:definitions>
  <inkml:trace contextRef="#ctx0" brushRef="#br0">40 0 2529,'-5'0'11410,"-1"7"-6029,-1 5-5389,0 4-4832,-8 15-1614</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45"/>
    </inkml:context>
    <inkml:brush xml:id="br0">
      <inkml:brushProperty name="width" value="0.05" units="cm"/>
      <inkml:brushProperty name="height" value="0.05" units="cm"/>
      <inkml:brushProperty name="color" value="#0000FF"/>
    </inkml:brush>
  </inkml:definitions>
  <inkml:trace contextRef="#ctx0" brushRef="#br0">0 2 4873,'4'-2'8069,"-5"10"-6012,6-8-1972,-1 0-1,0 1 1,0-1 0,0 1-1,0 0 1,0 0-1,0 0 1,0 1-1,5 2 1,23 6 51,-21-7-112,0 1 0,0 0-1,0 0 1,16 10 0,5 2 102,31 26 105,47 42 246,-97-74-445,-1 0-1,-1 1 1,0 0-1,0 1 0,-1 0 1,-1 1-1,0 0 1,13 25-1,38 52 241,-28-35 137,50 116 1,-39-82-402,-12-32 10,41 59 0,5 19-1,46 88 27,-114-208 148,0 1 0,0-1 0,-2 2 0,0-1-1,7 27 1,-11-35-162,0 0-1,0-1 1,1 1 0,0-1-1,1 0 1,-1 0-1,1 0 1,6 6-1,-4-5 63,0 0 0,-1 1-1,0 0 1,5 12-1,-3-4 9,1-1 0,18 25 1,3 7-42,-20-34-35,0 0 0,1-1-1,0 0 1,1 0 0,0-2-1,26 20 1,22 22-28,-22-14 37,-17-16-29,1-1 0,33 25 0,-37-33 1,-1 2 0,27 29 0,25 22-24,-37-35 57,-26-26-39,-1 0 1,1 0-1,0 0 0,1-1 0,0 0 1,-1 0-1,10 4 0,-2-1 16,0 0 1,-1 1-1,20 16 0,-20-14-24,1 0-1,1-1 0,25 13 1,13 3 9,-2 2 1,70 51-1,-62-43 21,-47-30-28,1 0-1,-1 0 1,26 6-1,-12-3-15,147 63-6,-148-61 1,-8-4-5,1 1 0,30 20 0,-41-24 35,1-1 0,0 1-1,-1-1 1,1 0 0,15 3 0,19 7 2,-26-7-31,0-1 0,0-1 1,0 0-1,1-2 0,30 3 1,37 5-64,49 15 10,34-3-350,-48-8 166,-76-1 173,-36-10 89,-1-1 0,1 0 0,0 0 0,0 0-1,0-1 1,11 1 0,114 8-3,-115-8-15,90 10 7,207-6 581,17-15-423,-198 12-370,181-6 223,-290 1-1,-21 1 5,-1 0-1,1 1 1,0 0 0,0 0 0,0 0 0,0 0 0,0 0 0,-1 0 0,1 1 0,5 1 0,1 0-8,0 0 1,0-1 0,0 0-1,0-1 1,0 1 0,15-3-1,3 1 30,114 1-56,82 3 68,-205-2-14,0 1-1,0 1 0,35 9 0,-35-7 14,0-1 0,1 0 0,36 1-1,65 7 97,-112-11-136,0 0 1,0 0-1,0 1 0,0 0 0,-1 1 0,13 5 1,74 24-50,-83-28 86,1 0 0,0-1 0,-1-1 0,1 0-1,0 0 1,0-1 0,21-1 0,-16 0 28,0 1 0,31 5 0,-33-4-37,1 0 0,0-2 1,21 0-1,-11-1-61,-10 1 68,-1 1 1,1 0 0,-1 1-1,26 6 1,-14-2-19,1-1-1,-1-1 1,1-2-1,43-1 0,-44 1-30,-21-1 36,0-1-1,0 0 1,0 0 0,0 0 0,11-2 0,12-3-44,45-2 1,-6 1 7,-49 4 30,0 2 1,29 2-1,2 0-22,-47-1-22,-2 1 20,-1-2-10,0 0 2,0 0-31,0 0-28,22 10-4456,-14-2 740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46"/>
    </inkml:context>
    <inkml:brush xml:id="br0">
      <inkml:brushProperty name="width" value="0.05" units="cm"/>
      <inkml:brushProperty name="height" value="0.05" units="cm"/>
      <inkml:brushProperty name="color" value="#0000FF"/>
    </inkml:brush>
  </inkml:definitions>
  <inkml:trace contextRef="#ctx0" brushRef="#br0">1 291 7714,'0'0'5714,"4"2"2976,22 5-8269,-18-9-530,0 0-1,0 0 0,0-1 1,0 0-1,-1 0 0,1-1 0,-1 0 1,9-7-1,52-41-660,-49 36 495,-1-1 0,0 0 1,-2-1-1,0-1 0,-1-1 0,17-27 1,-43 74 387,0 0 1,2 1-1,1 0 1,2 0-1,0 1 1,2 0-1,-1 44 1,5-72-125,0-1-1,0 1 1,0 0 0,0 0-1,0-1 1,0 1 0,0 0 0,0-1-1,0 1 1,0 0 0,0 0-1,0-1 1,1 1 0,-1 0 0,0-1-1,0 1 1,1 0 0,-1-1-1,1 1 1,-1-1 0,0 1 0,1-1-1,-1 1 1,1-1 0,-1 1-1,1-1 1,0 1 0,-1-1 0,1 1-1,-1-1 1,1 0 0,0 1-1,-1-1 1,1 0 0,0 0-1,-1 1 1,1-1 0,0 0 0,0 0-1,-1 0 1,1 0 0,0 0-1,-1 0 1,1 0 0,0 0 0,0 0-1,-1 0 1,1-1 0,0 1-1,-1 0 1,1 0 0,0-1 0,-1 1-1,1 0 1,-1-1 0,1 1-1,0-1 1,-1 1 0,1-1 0,-1 1-1,1-1 1,0 0 0,4-3-74,1 0 0,-1 0 1,0-1-1,0 1 1,7-10-1,26-47-492,-2-2 0,33-79 0,-42 100 621,-31 49 84,0 0 1,1 0-1,0 1 1,0-1-1,1 1 1,0 0-1,0-1 1,1 1-1,0 0 1,0 11-1,3 90 184,-1-87-250,-1-22-65,9 83 208,-8-79-340,-1 0 1,1 0 0,0-1-1,0 1 1,0 0-1,1-1 1,-1 1-1,1-1 1,0 0-1,0 1 1,0-1-1,0 0 1,1 0 0,-1 0-1,1 0 1,0-1-1,-1 1 1,1-1-1,4 3 1,17-4-3848,32-13-2892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0.277"/>
    </inkml:context>
    <inkml:brush xml:id="br0">
      <inkml:brushProperty name="width" value="0.05" units="cm"/>
      <inkml:brushProperty name="height" value="0.05" units="cm"/>
      <inkml:brushProperty name="color" value="#0000FF"/>
    </inkml:brush>
  </inkml:definitions>
  <inkml:trace contextRef="#ctx0" brushRef="#br0">93 1 6385,'0'0'4577,"3"0"-2640,-3 0-41,0 0-496,-3 6-615,-1 2-425,-5 6-352,-4 12 168,-3 9-176,-3-1 0,7-6-88,2-2 80,4-6-192,2 0-1073,8-3-2335,18 15-2386</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47"/>
    </inkml:context>
    <inkml:brush xml:id="br0">
      <inkml:brushProperty name="width" value="0.05" units="cm"/>
      <inkml:brushProperty name="height" value="0.05" units="cm"/>
      <inkml:brushProperty name="color" value="#0000FF"/>
    </inkml:brush>
  </inkml:definitions>
  <inkml:trace contextRef="#ctx0" brushRef="#br0">344 1 6793,'-63'6'9673,"0"12"-7017,-60 35-4630,83-35 2966,31-14-1145,1 0 0,1 0-1,-1 1 1,1 0 0,-8 6 0,14-10 18,4 0 95,-1 0-1,1 0 0,0 1 0,-1-1 1,1 1-1,-1 0 0,0-1 1,1 1-1,-1 0 0,0 1 0,0-1 1,0 0-1,0 0 0,-1 1 1,3 3-1,2 2-16,6 6-32,1-2 1,1 0-1,0 0 0,0-2 1,19 12-1,49 18-4014,-31-23-30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48"/>
    </inkml:context>
    <inkml:brush xml:id="br0">
      <inkml:brushProperty name="width" value="0.05" units="cm"/>
      <inkml:brushProperty name="height" value="0.05" units="cm"/>
      <inkml:brushProperty name="color" value="#0000FF"/>
    </inkml:brush>
  </inkml:definitions>
  <inkml:trace contextRef="#ctx0" brushRef="#br0">0 1 3945,'0'0'6049,"0"0"-3864,0 0-417,3 3-352,-3 0-792,0 3-111,0 9-329,0 6 160,4 6-280,-4 9 40,0-3-104,-4 3 0,4-3-400,4-3-825,-4-6-719,10 24-1809</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49"/>
    </inkml:context>
    <inkml:brush xml:id="br0">
      <inkml:brushProperty name="width" value="0.05" units="cm"/>
      <inkml:brushProperty name="height" value="0.05" units="cm"/>
      <inkml:brushProperty name="color" value="#0000FF"/>
    </inkml:brush>
  </inkml:definitions>
  <inkml:trace contextRef="#ctx0" brushRef="#br0">35 29 1520,'0'0'5423,"-2"7"2392,-4 13-6687,4-13-921,-4 14 115,0 1 0,2-1 0,0 1-1,0 23 1,4-41-309,0 0 0,0 1 0,0-1 0,0 0 0,0 0 0,1 1 0,0-1 0,0 0 0,0 0 0,1 0 0,-1 0 0,1 0 0,0 0 0,0 0 0,0 0 0,1-1 0,-1 1 0,1-1 0,0 0 0,0 1 0,0-1 0,0-1 0,0 1 0,1 0 0,0-1 0,-1 0 0,1 0 0,5 2 0,-4-2-9,1-1 0,-1 0 0,1 0 0,0-1 0,0 1 0,0-1 0,-1 0 0,1-1 0,0 0 0,-1 0 0,1 0 0,0 0 0,-1-1 1,1 0-1,-1 0 0,0-1 0,0 1 0,0-1 0,0 0 0,0 0 0,0-1 0,-1 0 0,0 1 0,0-2 0,0 1 0,0 0 0,0-1 1,-1 1-1,0-1 0,3-5 0,-3 4-8,1 0 1,-1 1 0,0-1-1,0-1 1,0 1-1,-1 0 1,0 0-1,-1-1 1,1 1 0,-1-1-1,0 0 1,-1 1-1,0-1 1,0 0 0,0 1-1,-1-1 1,0 1-1,0-1 1,-1 0-1,1 1 1,-1 0 0,-1-1-1,1 1 1,-1 0-1,-6-9 1,4 10-17,1 0 0,-1 0 0,0 0-1,0 0 1,-1 1 0,0 0 0,0 0 0,0 1 0,0-1 0,-12-3 0,14 5-244,0 1 1,0 0 0,-1 0-1,1 1 1,0-1-1,0 1 1,-1 0 0,1 0-1,0 1 1,-1-1 0,1 1-1,0 0 1,0 0 0,-1 0-1,1 1 1,0-1-1,0 1 1,1 0 0,-1 0-1,-4 3 1,-40 32-3723</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50"/>
    </inkml:context>
    <inkml:brush xml:id="br0">
      <inkml:brushProperty name="width" value="0.05" units="cm"/>
      <inkml:brushProperty name="height" value="0.05" units="cm"/>
      <inkml:brushProperty name="color" value="#0000FF"/>
    </inkml:brush>
  </inkml:definitions>
  <inkml:trace contextRef="#ctx0" brushRef="#br0">6 1 2833,'-4'0'8259,"2"7"-4309,5 13-2292,3 3-1796,2-1 0,0 0-1,2-1 1,0 1 0,24 35 0,-33-56-8,-1 0-1,1 0 0,0 0 0,0-1 1,-1 1-1,1 0 0,0 0 0,0-1 1,0 1-1,0-1 0,-1 1 0,1-1 1,0 1-1,0-1 0,0 1 0,0-1 1,0 0-1,1 1 0,-1-1 0,0 0 1,0 0-1,1 0 0,30-1-3731</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51"/>
    </inkml:context>
    <inkml:brush xml:id="br0">
      <inkml:brushProperty name="width" value="0.05" units="cm"/>
      <inkml:brushProperty name="height" value="0.05" units="cm"/>
      <inkml:brushProperty name="color" value="#0000FF"/>
    </inkml:brush>
  </inkml:definitions>
  <inkml:trace contextRef="#ctx0" brushRef="#br0">0 0 3977,'9'0'9230,"-3"2"-5074,6 13-4599,-8-7 1165,12 23-723,-8-15-389,-1-1-1,2-1 1,0 0 0,1 0 0,18 21-1,-27-34 170,1 0-1,-1-1 1,0 1 0,0 0-1,1 0 1,-1-1-1,0 1 1,1-1-1,-1 1 1,0-1-1,1 1 1,-1-1 0,1 0-1,-1 0 1,1 0-1,-1 1 1,0-2-1,1 1 1,-1 0 0,1 0-1,-1 0 1,1-1-1,1 0 1,28-18-5323</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52"/>
    </inkml:context>
    <inkml:brush xml:id="br0">
      <inkml:brushProperty name="width" value="0.05" units="cm"/>
      <inkml:brushProperty name="height" value="0.05" units="cm"/>
      <inkml:brushProperty name="color" value="#0000FF"/>
    </inkml:brush>
  </inkml:definitions>
  <inkml:trace contextRef="#ctx0" brushRef="#br0">0 0 2473,'0'10'10776,"15"38"-8764,-1-23-1544,18 28-225,-30-50-475,0-1 0,0 0 1,0 1-1,0-1 0,1 0 0,-1 0 1,1-1-1,-1 1 0,1 0 0,-1-1 0,1 0 1,0 1-1,0-1 0,0 0 0,0-1 0,0 1 1,3 0-1,24 0-3342</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53"/>
    </inkml:context>
    <inkml:brush xml:id="br0">
      <inkml:brushProperty name="width" value="0.05" units="cm"/>
      <inkml:brushProperty name="height" value="0.05" units="cm"/>
      <inkml:brushProperty name="color" value="#0000FF"/>
    </inkml:brush>
  </inkml:definitions>
  <inkml:trace contextRef="#ctx0" brushRef="#br0">0 0 4553,'3'9'7272,"11"34"-5105,-10-27-1813,0-1 0,1 1-1,1-1 1,11 22-1,-14-31-622,1 0 0,0 1-1,0-1 1,0-1 0,1 1-1,0-1 1,7 7 0,5-6-1405,16-5-1096</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54"/>
    </inkml:context>
    <inkml:brush xml:id="br0">
      <inkml:brushProperty name="width" value="0.05" units="cm"/>
      <inkml:brushProperty name="height" value="0.05" units="cm"/>
      <inkml:brushProperty name="color" value="#0000FF"/>
    </inkml:brush>
  </inkml:definitions>
  <inkml:trace contextRef="#ctx0" brushRef="#br0">4 0 2521,'-4'13'8257,"8"6"-5130,13 22-3192,-10-26 928,-6-9-956,20 41 487,-20-44-577,1 0 0,0 0 0,-1-1 0,1 1 0,0-1 0,0 1 0,1-1 0,-1 0 0,0 1 0,1-1 0,-1-1-1,1 1 1,5 3 0,5-8-2116,13-14-1314</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55"/>
    </inkml:context>
    <inkml:brush xml:id="br0">
      <inkml:brushProperty name="width" value="0.05" units="cm"/>
      <inkml:brushProperty name="height" value="0.05" units="cm"/>
      <inkml:brushProperty name="color" value="#0000FF"/>
    </inkml:brush>
  </inkml:definitions>
  <inkml:trace contextRef="#ctx0" brushRef="#br0">1 0 5785,'0'0'2721,"0"6"-1281,0-3-440,0 6-127,3 0 111,0 6-312,1-3-96,2 0-360,1 4 72,-4-10-288,4 0 128,-4 0-120,4 0-8,0-6-192,0 3-624,3-3-352,3-3-1401,17-15-3296</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56"/>
    </inkml:context>
    <inkml:brush xml:id="br0">
      <inkml:brushProperty name="width" value="0.05" units="cm"/>
      <inkml:brushProperty name="height" value="0.05" units="cm"/>
      <inkml:brushProperty name="color" value="#0000FF"/>
    </inkml:brush>
  </inkml:definitions>
  <inkml:trace contextRef="#ctx0" brushRef="#br0">0 0 3993,'0'0'5004,"0"0"-2588,2 5 1061,9 21-2325,-8-16-1005,0-1 0,1 1-1,0-1 1,0 0 0,1 0 0,10 14-1,-14-21-241,1 0 0,0 1 0,0-1 0,0 0 0,1 0 0,-1 0 0,0-1 0,1 1 0,-1 0 0,1-1 0,0 0 0,3 2 0,-4-3-156,0 1 0,0-1 1,0 0-1,0 0 1,0 0-1,0 0 1,0 0-1,0-1 0,0 1 1,0 0-1,0-1 1,-1 0-1,1 1 1,0-1-1,0 0 0,0 0 1,-1 0-1,1 0 1,0 0-1,2-3 1,20-19-3801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0.796"/>
    </inkml:context>
    <inkml:brush xml:id="br0">
      <inkml:brushProperty name="width" value="0.05" units="cm"/>
      <inkml:brushProperty name="height" value="0.05" units="cm"/>
      <inkml:brushProperty name="color" value="#0000FF"/>
    </inkml:brush>
  </inkml:definitions>
  <inkml:trace contextRef="#ctx0" brushRef="#br0">103 35 2096,'-2'0'697,"0"0"0,0 1 0,0-1-1,0 0 1,0 1 0,0 0-1,0-1 1,0 1 0,0 0 0,0 0-1,0 0 1,-2 2 0,-19 22 1890,-10 33-2354,31-54 163,-1 1-358,1 0 0,0-1 1,0 1-1,0 0 1,1 0-1,0 1 0,0-1 1,-1 10-1,2-14-39,1 1 0,-1-1 1,0 0-1,1 1 0,0-1 0,-1 0 0,1 1 0,0-1 1,0 0-1,-1 0 0,1 0 0,0 0 0,0 0 1,0 0-1,0 0 0,1 0 0,-1 0 0,0 0 0,0-1 1,1 1-1,-1 0 0,0-1 0,1 1 0,-1-1 0,0 1 1,1-1-1,-1 0 0,1 0 0,-1 1 0,0-1 0,1 0 1,-1 0-1,1 0 0,-1-1 0,1 1 0,1-1 0,4 1-92,-1-1 0,1 0-1,-1-1 1,1 0 0,-1 0-1,1 0 1,-1-1 0,0 0-1,0 0 1,-1 0 0,1-1-1,0 0 1,-1 0-1,0 0 1,0-1 0,6-6-1,-5 5 28,-1-1 0,1 0 0,-1 0-1,-1 0 1,1-1 0,-1 1 0,0-1-1,-1 0 1,0 0 0,0-1-1,-1 1 1,2-11 0,-4 16 51,0 1 0,0 0 0,-1-1 0,1 1 0,0-1 0,-1 1 0,0 0 0,1-1 0,-1 1 0,0 0 0,0 0 0,-1 0 0,1-1 0,0 1 0,-2-2 0,2 4-108,0-1 0,0 0 0,1 0 1,-1 0-1,0 1 0,0-1 0,0 0 0,0 1 0,0-1 1,0 1-1,0-1 0,0 1 0,0 0 0,0-1 0,0 1 1,-1 0-1,1 0 0,0 0 0,0 0 0,0 0 0,0 0 1,0 0-1,-1 0 0,1 0 0,0 0 0,0 1 0,0-1 1,0 0-1,0 1 0,0-1 0,0 1 0,0-1 0,0 1 1,0 0-1,0-1 0,0 1 0,-1 1 0,-21 18-3948</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57"/>
    </inkml:context>
    <inkml:brush xml:id="br0">
      <inkml:brushProperty name="width" value="0.05" units="cm"/>
      <inkml:brushProperty name="height" value="0.05" units="cm"/>
      <inkml:brushProperty name="color" value="#0000FF"/>
    </inkml:brush>
  </inkml:definitions>
  <inkml:trace contextRef="#ctx0" brushRef="#br0">1 0 2649,'0'0'5209,"0"0"-3337,0 6-360,3 3 25,0 6-441,1-3-16,-4 3-616,3-6-136,0 0-320,-3-3 112,7 0-56,0 1-64,-4-7-312,4 3-816,-1-6-360,38-16-1417</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58"/>
    </inkml:context>
    <inkml:brush xml:id="br0">
      <inkml:brushProperty name="width" value="0.05" units="cm"/>
      <inkml:brushProperty name="height" value="0.05" units="cm"/>
      <inkml:brushProperty name="color" value="#0000FF"/>
    </inkml:brush>
  </inkml:definitions>
  <inkml:trace contextRef="#ctx0" brushRef="#br0">1 0 6905,'0'0'2865,"0"0"-880,3 0-393,-3 0-424,10 6-328,-7 3-216,4 4-304,0-1-175,-1 0-73,1 6-24,-4-6-96,4 3 0,-4-9-441,4-3-823,6 0-352,14-15-1993</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59"/>
    </inkml:context>
    <inkml:brush xml:id="br0">
      <inkml:brushProperty name="width" value="0.05" units="cm"/>
      <inkml:brushProperty name="height" value="0.05" units="cm"/>
      <inkml:brushProperty name="color" value="#0000FF"/>
    </inkml:brush>
  </inkml:definitions>
  <inkml:trace contextRef="#ctx0" brushRef="#br0">0 0 608,'0'0'7746,"4"0"-5426,-4 3-783,0 0-73,3 3 32,-3-3-640,3 9-223,4-6-449,-7 0-40,3 0-144,4 0-216,0-3-769,3 4-1391,17-14-3369</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60"/>
    </inkml:context>
    <inkml:brush xml:id="br0">
      <inkml:brushProperty name="width" value="0.05" units="cm"/>
      <inkml:brushProperty name="height" value="0.05" units="cm"/>
      <inkml:brushProperty name="color" value="#0000FF"/>
    </inkml:brush>
  </inkml:definitions>
  <inkml:trace contextRef="#ctx0" brushRef="#br0">0 1 1592,'0'0'3270,"0"0"-1644,0 0-779,0 0-114,0 0-42,0 0-99,0 0-109,0 0-63,0 0 30,0 0-118,0 0-64,0 0-130,0 0-24,0 0-86,0 0-30,0 0 1,0 0-40,0 0 23,0 0-16,0 0-93,0 0 35,0 0 35,0 0 39,0 0 13,0 0 1,0 0-23,0 0 33,0 0-14,0 0-2,0 0 5,0 0-3,0 0-49,0 0-71,1 18-1895,2-12 124</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61"/>
    </inkml:context>
    <inkml:brush xml:id="br0">
      <inkml:brushProperty name="width" value="0.05" units="cm"/>
      <inkml:brushProperty name="height" value="0.05" units="cm"/>
      <inkml:brushProperty name="color" value="#0000FF"/>
    </inkml:brush>
  </inkml:definitions>
  <inkml:trace contextRef="#ctx0" brushRef="#br0">6 0 2577,'-2'1'5251,"-2"6"-1974,10 0-5324</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62"/>
    </inkml:context>
    <inkml:brush xml:id="br0">
      <inkml:brushProperty name="width" value="0.05" units="cm"/>
      <inkml:brushProperty name="height" value="0.05" units="cm"/>
      <inkml:brushProperty name="color" value="#0000FF"/>
    </inkml:brush>
  </inkml:definitions>
  <inkml:trace contextRef="#ctx0" brushRef="#br0">6 590 2673,'0'0'1691,"0"0"-691,0 0-385,0 0 10,0 0 3,-6 2 2108,7-4 3876,53-110-7714,-35 80 787,0 2 0,2 0 1,28-30-1,-38 49 280,1-1 0,0 2 0,0 0 1,1 0-1,1 1 0,0 1 0,0 0 1,0 1-1,24-8 0,32-10-72,3-1 85,1 3 0,101-17 0,42-8 4,8-1-2357,-124 34-328</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63"/>
    </inkml:context>
    <inkml:brush xml:id="br0">
      <inkml:brushProperty name="width" value="0.05" units="cm"/>
      <inkml:brushProperty name="height" value="0.05" units="cm"/>
      <inkml:brushProperty name="color" value="#0000FF"/>
    </inkml:brush>
  </inkml:definitions>
  <inkml:trace contextRef="#ctx0" brushRef="#br0">378 1 2697,'-1'1'10721,"-2"4"-5705,-29 40-5253,-17 15 236,26-31-90,-1 0 0,-27 24 1,41-44-397,-1-1 0,0 1 0,-1-2 1,0 0-1,-13 7 0,18-12 163,0 1 0,0-1 0,-1 0 0,1-1-1,-15 2 1,20-3 285,-1 0 0,0 0-1,0 0 1,0 0-1,1 0 1,-1 0 0,0-1-1,0 0 1,0 1 0,1-1-1,-1 0 1,1 0 0,-1 0-1,1-1 1,-1 1 0,1-1-1,-1 1 1,-1-3 0,3 2 35,0-1 1,1 1 0,-1 0-1,1-1 1,0 1 0,-1-1-1,1 1 1,0-1 0,0 1-1,1-1 1,-1 1 0,1-1-1,-1 1 1,1-1 0,1-2-1,14-37 47,22-8-96,-35 48 63,-1 0-1,0 0 1,1-1 0,-1 1 0,1 1-1,0-1 1,-1 0 0,1 1-1,0-1 1,0 1 0,0 0-1,0 0 1,0 0 0,1 0 0,-1 1-1,3-1 1,68 108 3511,-51-68-3435,-11-18-872,1-1 0,27 33 1,-1-7-2491</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64"/>
    </inkml:context>
    <inkml:brush xml:id="br0">
      <inkml:brushProperty name="width" value="0.05" units="cm"/>
      <inkml:brushProperty name="height" value="0.05" units="cm"/>
      <inkml:brushProperty name="color" value="#0000FF"/>
    </inkml:brush>
  </inkml:definitions>
  <inkml:trace contextRef="#ctx0" brushRef="#br0">0 6 2833,'0'-3'8749,"1"1"-3934,1 2-2756,4 1-3278,13 3-89,26 2-4075,6-3-210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65"/>
    </inkml:context>
    <inkml:brush xml:id="br0">
      <inkml:brushProperty name="width" value="0.05" units="cm"/>
      <inkml:brushProperty name="height" value="0.05" units="cm"/>
      <inkml:brushProperty name="color" value="#0000FF"/>
    </inkml:brush>
  </inkml:definitions>
  <inkml:trace contextRef="#ctx0" brushRef="#br0">4 4 5825,'0'0'4897,"0"0"-2952,0 0 111,0-3-536,0 3-279,0 0-801,0 0-176,0 0-256,0 0-8,0 0-192,0 0-696,0 0-793,0 0-2480,-4 39-4000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66"/>
    </inkml:context>
    <inkml:brush xml:id="br0">
      <inkml:brushProperty name="width" value="0.05" units="cm"/>
      <inkml:brushProperty name="height" value="0.05" units="cm"/>
      <inkml:brushProperty name="color" value="#0000FF"/>
    </inkml:brush>
  </inkml:definitions>
  <inkml:trace contextRef="#ctx0" brushRef="#br0">0 7 936,'4'0'5569,"-4"0"-3584,0 0-113,0-3-576,3 3-287,-3 0-241,0 0-184,0 0-448,0 0-56,0-3-80,3 3-752,1 0-856,12 9-3714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28.757"/>
    </inkml:context>
    <inkml:brush xml:id="br0">
      <inkml:brushProperty name="width" value="0.05" units="cm"/>
      <inkml:brushProperty name="height" value="0.05" units="cm"/>
    </inkml:brush>
  </inkml:definitions>
  <inkml:trace contextRef="#ctx0" brushRef="#br0">0 4 1872,'3'-3'3681,"-3"3"-2313,4 0-55,-1 0-113,0 0-96,0 0-120,0 0-15,0 0-257,4 3-128,-1-3-376,7 0-40,3 2-168,3-2-40,3 3-624,3-3-1088,33 6-1281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1.279"/>
    </inkml:context>
    <inkml:brush xml:id="br0">
      <inkml:brushProperty name="width" value="0.05" units="cm"/>
      <inkml:brushProperty name="height" value="0.05" units="cm"/>
      <inkml:brushProperty name="color" value="#0000FF"/>
    </inkml:brush>
  </inkml:definitions>
  <inkml:trace contextRef="#ctx0" brushRef="#br0">50 41 7130,'-9'7'7918,"-6"23"-5473,-5 24-3272,19-50 780,0-1 0,0 0 0,0 0 1,1 0-1,-1 0 0,1 1 0,0-1 0,0 0 0,0 0 0,0 1 0,0-1 0,1 0 0,0 0 0,0 1 0,-1-1 1,2 0-1,-1 0 0,0 0 0,1 0 0,-1 0 0,1-1 0,0 1 0,0 0 0,0-1 0,4 5 0,-2-5-54,-1 0 0,1 0 1,0 0-1,0 0 0,0-1 0,0 0 0,0 1 0,0-2 0,0 1 0,0 0 0,0-1 0,0 0 0,1 1 0,-1-2 0,0 1 0,0 0 1,0-1-1,0 0 0,0 0 0,4-2 0,-1 1 70,0-1 0,0 0 0,-1 0 1,1 0-1,-1-1 0,0 0 0,0 0 0,-1-1 1,1 1-1,-1-1 0,0-1 0,0 1 0,-1-1 1,1 0-1,-1 0 0,5-10 0,-8 13 15,1 0 1,-1 0-1,0 0 0,0-1 1,-1 1-1,1 0 0,-1-1 0,1 1 1,-1 0-1,0-1 0,0 1 0,-1-1 1,1 1-1,-1 0 0,1-1 1,-1 1-1,0 0 0,0 0 0,-1-1 1,1 1-1,-1 0 0,1 0 0,-1 0 1,0 1-1,0-1 0,0 0 1,-1 1-1,1-1 0,-1 1 0,1 0 1,-1 0-1,0 0 0,0 0 0,0 0 1,0 1-1,-4-3 0,-1 0-633,-1 1-1,1-1 0,-1 2 1,1-1-1,-17-2 0,-43-6-4216</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67"/>
    </inkml:context>
    <inkml:brush xml:id="br0">
      <inkml:brushProperty name="width" value="0.05" units="cm"/>
      <inkml:brushProperty name="height" value="0.05" units="cm"/>
      <inkml:brushProperty name="color" value="#0000FF"/>
    </inkml:brush>
  </inkml:definitions>
  <inkml:trace contextRef="#ctx0" brushRef="#br0">78 1 4129,'0'0'3629,"0"0"-1794,-1 4 4930,-1 17-5778,4 37-964,-2-1 0,-2 1 0,-12 65 0,13-110-63,1-10-7,0 1 0,0 0 0,-1-1 0,1 1 0,-1-1 1,1 1-1,-1-1 0,0 0 0,-1 1 0,1-1 0,-4 6 0,4-9-105,0 0 0,0 0-1,0 0 1,-1-1 0,1 1 0,0 0-1,0-1 1,0 1 0,0-1-1,0 1 1,0-1 0,0 1 0,0-1-1,0 0 1,1 1 0,-1-1 0,0 0-1,0 0 1,0 0 0,1 0-1,-1 0 1,1 0 0,-1 0 0,0 0-1,1 0 1,-1-1 0,-22-39-3473</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68"/>
    </inkml:context>
    <inkml:brush xml:id="br0">
      <inkml:brushProperty name="width" value="0.05" units="cm"/>
      <inkml:brushProperty name="height" value="0.05" units="cm"/>
      <inkml:brushProperty name="color" value="#0000FF"/>
    </inkml:brush>
  </inkml:definitions>
  <inkml:trace contextRef="#ctx0" brushRef="#br0">167 0 4073,'0'0'4145,"0"0"-2665,0 0 152,-3 0-431,3 3-121,-4-3-520,1 6-40,-10 3-472,-1 9-48,-6 3 0,0 3-1024,-6 0-808,-38 24-3170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69"/>
    </inkml:context>
    <inkml:brush xml:id="br0">
      <inkml:brushProperty name="width" value="0.05" units="cm"/>
      <inkml:brushProperty name="height" value="0.05" units="cm"/>
      <inkml:brushProperty name="color" value="#0000FF"/>
    </inkml:brush>
  </inkml:definitions>
  <inkml:trace contextRef="#ctx0" brushRef="#br0">1 3 5449,'3'0'3681,"-3"-3"-2153,0 3-223,0 0-81,0 0-216,0 3-56,0 3-616,4 0-96,-1 9-168,4-3 88,-4 6-160,0 6-264,7-3-1176,17 27-1601</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70"/>
    </inkml:context>
    <inkml:brush xml:id="br0">
      <inkml:brushProperty name="width" value="0.05" units="cm"/>
      <inkml:brushProperty name="height" value="0.05" units="cm"/>
      <inkml:brushProperty name="color" value="#0000FF"/>
    </inkml:brush>
  </inkml:definitions>
  <inkml:trace contextRef="#ctx0" brushRef="#br0">0 106 6857,'0'0'2437,"10"-2"3538,39-5-4947,-26 3-1114,0-2 1,0 0-1,26-10 0,29-22-4664,-36 11 972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71"/>
    </inkml:context>
    <inkml:brush xml:id="br0">
      <inkml:brushProperty name="width" value="0.05" units="cm"/>
      <inkml:brushProperty name="height" value="0.05" units="cm"/>
      <inkml:brushProperty name="color" value="#0000FF"/>
    </inkml:brush>
  </inkml:definitions>
  <inkml:trace contextRef="#ctx0" brushRef="#br0">17 0 912,'-3'8'8998,"8"16"-7945,-3-15-68,27 127 1454,5 26-1736,-34-161-741,0 1 0,0-1 0,-1 1 0,1 0 1,0-1-1,0 1 0,-1-1 0,1 1 0,-1-1 0,1 1 1,-1-1-1,0 1 0,0-1 0,1 1 0,-1-1 0,0 0 0,0 0 1,0 1-1,-1-1 0,1 0 0,0 0 0,0 0 0,-1 0 0,1 0 1,0-1-1,-1 1 0,1 0 0,-3 0 0,2 0-348,0 0-1,0 0 1,-1-1-1,1 1 1,0-1 0,-1 1-1,1-1 1,-1 0-1,1 0 1,0 0-1,-1 0 1,-2-1 0,-19-9-4822</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72"/>
    </inkml:context>
    <inkml:brush xml:id="br0">
      <inkml:brushProperty name="width" value="0.05" units="cm"/>
      <inkml:brushProperty name="height" value="0.05" units="cm"/>
      <inkml:brushProperty name="color" value="#0000FF"/>
    </inkml:brush>
  </inkml:definitions>
  <inkml:trace contextRef="#ctx0" brushRef="#br0">171 1 6329,'0'0'2113,"0"3"-361,-4-3-520,8 0-199,-8 9-169,8-3-224,-4 3 56,-4 0-168,-2 3-64,-1 0-320,-6 0 136,-1 6-280,-9-3 0,3 3-912,-4-3-560,1 0-488,-14 9-1945</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73"/>
    </inkml:context>
    <inkml:brush xml:id="br0">
      <inkml:brushProperty name="width" value="0.05" units="cm"/>
      <inkml:brushProperty name="height" value="0.05" units="cm"/>
      <inkml:brushProperty name="color" value="#0000FF"/>
    </inkml:brush>
  </inkml:definitions>
  <inkml:trace contextRef="#ctx0" brushRef="#br0">97 0 560,'0'0'5508,"-10"11"4711,-33 35-9273,37-40-949,1-1 1,0 1-1,0 0 0,1 0 0,-1 0 1,-5 13-1,9-17-4,1-1 0,-1 0-1,1 1 1,0-1 0,-1 0 0,1 1-1,0-1 1,0 1 0,0-1 0,0 0 0,0 1-1,0-1 1,0 1 0,1-1 0,-1 0-1,1 1 1,-1-1 0,1 0 0,-1 1 0,1-1-1,-1 0 1,1 0 0,0 0 0,0 0-1,0 1 1,0-1 0,0 0 0,0 0 0,0-1-1,0 1 1,0 0 0,0 0 0,0 0-1,1-1 1,-1 1 0,0-1 0,1 1 0,-1-1-1,0 1 1,1-1 0,-1 0 0,0 0-1,1 1 1,1-1 0,106 18-593,-81-15-2067,-15 1 546,0 4-1450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74"/>
    </inkml:context>
    <inkml:brush xml:id="br0">
      <inkml:brushProperty name="width" value="0.05" units="cm"/>
      <inkml:brushProperty name="height" value="0.05" units="cm"/>
      <inkml:brushProperty name="color" value="#0000FF"/>
    </inkml:brush>
  </inkml:definitions>
  <inkml:trace contextRef="#ctx0" brushRef="#br0">1 1 2857,'0'0'5569,"0"0"-3465,3 0-439,-6 0-161,3 0-32,3 3-544,-3-3-231,3 3-353,4-3 184,0 6-248,6-3-88,-3 0-80,0 6-104,0-9-16,4 3-440,6-3-688,-4 0-1769,14 6-4321</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75"/>
    </inkml:context>
    <inkml:brush xml:id="br0">
      <inkml:brushProperty name="width" value="0.05" units="cm"/>
      <inkml:brushProperty name="height" value="0.05" units="cm"/>
      <inkml:brushProperty name="color" value="#0000FF"/>
    </inkml:brush>
  </inkml:definitions>
  <inkml:trace contextRef="#ctx0" brushRef="#br0">0 0 2529,'0'0'6081,"3"0"-3825,-3 0-471,0 0-657,0 0-392,0 3-296,4 0-176,2 3-128,1-3-136,0 6 48,3 0-48,3-3-520,1 0-1504,26 9-2921</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76"/>
    </inkml:context>
    <inkml:brush xml:id="br0">
      <inkml:brushProperty name="width" value="0.05" units="cm"/>
      <inkml:brushProperty name="height" value="0.05" units="cm"/>
      <inkml:brushProperty name="color" value="#0000FF"/>
    </inkml:brush>
  </inkml:definitions>
  <inkml:trace contextRef="#ctx0" brushRef="#br0">121 96 4353,'0'0'4139,"-4"1"289,-13 6-2924,3 6-1221,0 0 0,1 2-1,-16 21 1,26-31-257,-1 0 1,1 1-1,0-1 0,0 1 0,1-1 1,-1 1-1,1 0 0,1 0 1,-1 0-1,1 0 0,0 0 0,0 0 1,1 0-1,0 0 0,0 6 0,0-11-29,0 0-1,1 0 0,-1 0 0,0 0 0,0 0 0,1 0 0,-1 0 0,0 0 1,1 0-1,-1-1 0,1 1 0,0 0 0,-1 0 0,1 0 0,-1-1 0,1 1 0,0 0 1,0-1-1,-1 1 0,1-1 0,0 1 0,0-1 0,0 1 0,0-1 0,0 1 1,0-1-1,1 1 0,2-1-6,-1 0 1,0 0-1,0 0 1,0 0-1,0 0 1,1-1-1,-1 1 1,0-1-1,3-1 1,6-2-129,0-1 0,0 0 0,17-11 1,-13 5-133,-1 0 1,0-2-1,0 0 1,-1 0 0,-1-1-1,0-1 1,-1 0-1,0-1 1,10-20 0,-21 34 264,0 0 0,0 0 0,1 0 1,-1 0-1,-1-1 0,1 1 1,0-1-1,0 1 0,-1 0 0,0-1 1,1 1-1,-1-1 0,0 1 0,0-1 1,0 1-1,-1-1 0,1 1 1,-1-1-1,1 1 0,-1 0 0,0-1 1,0 1-1,0 0 0,0-1 0,0 1 1,0 0-1,-1 0 0,1 0 1,-1 0-1,1 0 0,-1 1 0,0-1 1,0 0-1,0 1 0,0-1 0,-4-1 1,0-1-209,-2 0 0,1 1 0,0-1 0,-1 2 0,0-1 0,0 1 0,1 1 0,-1-1 0,0 1 0,-12 0 0,11 4-1248,2 12-1006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7.261"/>
    </inkml:context>
    <inkml:brush xml:id="br0">
      <inkml:brushProperty name="width" value="0.05" units="cm"/>
      <inkml:brushProperty name="height" value="0.05" units="cm"/>
      <inkml:brushProperty name="color" value="#0000FF"/>
    </inkml:brush>
  </inkml:definitions>
  <inkml:trace contextRef="#ctx0" brushRef="#br0">0 18 4369,'0'0'4673,"0"-3"-2561,0 0-223,0 0-729,0 0-184,0 3-640,0 0-160,0 3-176,0-3-120,4 0 120,-4-3 112,3 1-112,0 2-856,6 0-3593,7-3-3945</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77"/>
    </inkml:context>
    <inkml:brush xml:id="br0">
      <inkml:brushProperty name="width" value="0.05" units="cm"/>
      <inkml:brushProperty name="height" value="0.05" units="cm"/>
      <inkml:brushProperty name="color" value="#0000FF"/>
    </inkml:brush>
  </inkml:definitions>
  <inkml:trace contextRef="#ctx0" brushRef="#br0">138 4 6073,'0'0'159,"0"0"0,0 0 0,0 0 1,0 0-1,0 0 0,0-1 0,0 1 0,0 0 0,0 0 0,-1 0 0,1 0 0,0 0 0,0 0 0,1 0 0,-1 0 0,0-1 0,0 1 0,0 0 0,0 0 1,0 0-1,0 0 0,0 0 0,0 0 0,0 0 0,0 0 0,0-1 0,0 1 0,0 0 0,0 0 0,0 0 0,0 0 0,0 0 0,0 0 0,1 0 0,-1 0 1,0 0-1,0 0 0,0 0 0,0 0 0,0 0 0,0 0 0,0 0 0,0-1 0,1 1 0,-1 0 0,0 0 0,0 0 0,0 0 0,0 0 0,0 0 0,0 0 0,0 0 1,0 0-1,1 1 0,-1-1 0,0 0 0,0 0 0,0 0 0,0 0 0,0 0 0,0 0 0,0 0 0,0 0 0,1 0 0,-1 0 0,0 0 0,0 0 0,0 0 1,0 1-1,0 3 1709,-11 10-1370,7-11-563,1 0 1,0 0 0,0 0 0,1 1 0,-1-1 0,1 1 0,0 0 0,-1 0 0,2-1 0,-1 1 0,0 1 0,1-1 0,0 0-1,0 0 1,0 1 0,0-1 0,1 0 0,0 1 0,0-1 0,1 8 0,3 5-910,17-10 349,8-3 126,-23-4 477,0 0 0,-1 1 0,1 0 0,-1 0 0,1 0 0,-1 0-1,0 1 1,1 0 0,-1 0 0,7 4 0,-13-5 83,0 1 0,0-1 0,0 1-1,0-1 1,0 0 0,-1 0-1,1 1 1,0-1 0,0 0 0,-1 0-1,1 0 1,-1 0 0,1-1-1,-1 1 1,1 0 0,-3 0 0,4-1-23,-39 23 229,26-14-442,0-1 0,-30 13 0,39-19-210,-1-1 0,1 1 0,0-1-1,-1-1 1,1 1 0,-1-1 0,1 1 0,-10-2 0,0-3-2141,-8-6-1461</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78"/>
    </inkml:context>
    <inkml:brush xml:id="br0">
      <inkml:brushProperty name="width" value="0.05" units="cm"/>
      <inkml:brushProperty name="height" value="0.05" units="cm"/>
      <inkml:brushProperty name="color" value="#0000FF"/>
    </inkml:brush>
  </inkml:definitions>
  <inkml:trace contextRef="#ctx0" brushRef="#br0">1 39 5225,'0'0'2723,"3"-1"3926,5-1-3539,49-13-3847,-27 9 338,65-5-2896,13 7-747</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79"/>
    </inkml:context>
    <inkml:brush xml:id="br0">
      <inkml:brushProperty name="width" value="0.05" units="cm"/>
      <inkml:brushProperty name="height" value="0.05" units="cm"/>
      <inkml:brushProperty name="color" value="#0000FF"/>
    </inkml:brush>
  </inkml:definitions>
  <inkml:trace contextRef="#ctx0" brushRef="#br0">0 7 6073,'0'-3'5265,"4"3"-3008,-1 0-97,0-3-751,-3 3-545,-3 0-472,3 0-128,-3 3-152,3 0-112,0 0 0,0 0-392,3 0-288,-3-3-1889,10 12-4784</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80"/>
    </inkml:context>
    <inkml:brush xml:id="br0">
      <inkml:brushProperty name="width" value="0.05" units="cm"/>
      <inkml:brushProperty name="height" value="0.05" units="cm"/>
      <inkml:brushProperty name="color" value="#EF00A5"/>
    </inkml:brush>
  </inkml:definitions>
  <inkml:trace contextRef="#ctx0" brushRef="#br0">1 16 1056,'0'0'5257,"3"0"4993,5 2-5318,41 8-5008,-11-5 322,1-2 0,-1-1-1,1-2 1,74-10 0,-9 10 164,-98 0-399,0 0-1,0 0 1,0 1 0,0-1-1,0 1 1,9 3-1,24 2 108,24 0-84,3-2-21,25-2 23,122-6-29,-139 5-6,111-1-317,-157-5 202,-25 4 103,0 1 0,-1-1 0,1 0 1,0 1-1,0-1 0,-1 1 1,1 0-1,0 0 0,0 0 1,0 0-1,0 1 0,-1-1 1,1 1-1,0 0 0,3 1 1,-1-1-6,-1 0 0,1 0 0,-1-1 1,1 1-1,0-1 0,0 0 0,-1 0 0,9-2 1,6 1-58,23-1-9,46-8 1,-46 4 10,48 0 1,233-6-84,-268 7 159,-45 3-9,1 1-1,1 0 0,-1 0 1,0 1-1,21 3 1,49-3-26,-26 7 28,1-3-1,60-2 0,-85-2-19,25 0 76,42-1-55,101 13 0,-136-7 33,72-3 0,-79-2-46,-61 0-11,-36 0-2302,-24 4-3806,-65 7-3804</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1T13:29:52.081"/>
    </inkml:context>
    <inkml:brush xml:id="br0">
      <inkml:brushProperty name="width" value="0.05" units="cm"/>
      <inkml:brushProperty name="height" value="0.05" units="cm"/>
      <inkml:brushProperty name="color" value="#EF00A5"/>
    </inkml:brush>
  </inkml:definitions>
  <inkml:trace contextRef="#ctx0" brushRef="#br0">2 1 4241,'-1'3'8681,"1"-4"-8565,0 1 0,0 0 0,0 0 0,0 0 1,0 0-1,0 0 0,1 0 0,-1-1 0,0 1 0,0 0 0,0 0 0,0 0 0,1 0 0,-1 0 0,0 0 0,0 0 0,0 0 0,0 0 0,1 0 0,-1 0 0,0 0 0,0 0 1,0 0-1,0 0 0,1 0 0,-1 0 0,0 0 0,0 0 0,0 0 0,0 0 0,1 0 0,-1 0 0,0 0 0,0 0 0,0 0 0,0 1 0,0-1 0,1 0 0,-1 0 1,0 0-1,0 0 0,0 0 0,0 0 0,0 1 0,0-1 0,0 0 0,1 0 0,-1 0 0,0 0 0,0 1 0,0-1 0,0 0 0,0 0 0,0 0 0,0 0 0,0 1 0,0-1 1,62 31 1144,-15-14-1122,1-1 0,0-2-1,75 11 1,-60-13-115,-15 3 136,-49-15-148,-65 13 279,9 3-915,-65 16-4588,-37 0-1675</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02.469"/>
    </inkml:context>
    <inkml:brush xml:id="br0">
      <inkml:brushProperty name="width" value="0.05" units="cm"/>
      <inkml:brushProperty name="height" value="0.05" units="cm"/>
    </inkml:brush>
  </inkml:definitions>
  <inkml:trace contextRef="#ctx0" brushRef="#br0">1 364 6737,'2'-9'12274,"10"8"-9359,26 1-3803,346-77-48,-206 39 245,-107 26 420,0 2 0,95 1 1,141 17-835,-169-2 932,253 9 18,8-17 117,-144 6-57,58-4-118,-12-12 160,138-13-78,590-38 92,-829 63 17,125-6-37,137-5 76,-183 10-34,30 6 34,-172 1-25,187-17 1,1-23 10,600 17 0,-417 61-61,-267-21 29,0-9 0,303-23-1,-191-31-9,-201 19 38,293-3 1,-345 23 6,1-5-1,133-24 1,-153 17-11,-54 10-114,0 0 0,0 2-1,0 1 1,49 6 0,10 11-4875,-21-1 1516</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03.219"/>
    </inkml:context>
    <inkml:brush xml:id="br0">
      <inkml:brushProperty name="width" value="0.05" units="cm"/>
      <inkml:brushProperty name="height" value="0.05" units="cm"/>
    </inkml:brush>
  </inkml:definitions>
  <inkml:trace contextRef="#ctx0" brushRef="#br0">2 1 4113,'-1'0'1874,"1"0"671,14 3 6037,0 4-7838,0 1-720,-1-1-1,1 0 1,0-1-1,0 0 1,1-1-1,0-1 0,0 0 1,24 2-1,-14-2 21,0 2 0,25 9 0,7 5 6,-56-20-65,0 0 0,1 0 0,-1 1-1,0-1 1,0 0 0,0 1 0,0-1 0,0 1 0,0 0 0,0-1 0,0 1 0,0 0 0,0-1 0,0 1 0,0 0 0,-1 0 0,1 0 0,0 0 0,-1 0 0,1 0 0,0 0 0,-1 0 0,1 0 0,-1 0 0,1 0 0,-1 0 0,0 2 0,0-1-40,0 0 0,0 0-1,-1 1 1,1-1 0,-1 0 0,0 0-1,1 0 1,-1 0 0,0 0 0,0 0-1,0 0 1,-1 0 0,-1 2 0,-7 8-224,0-1 0,-1-1 1,-16 14-1,-2-1-948,0-1 0,-1-1-1,-48 24 1,-9-1-2276</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04.079"/>
    </inkml:context>
    <inkml:brush xml:id="br0">
      <inkml:brushProperty name="width" value="0.05" units="cm"/>
      <inkml:brushProperty name="height" value="0.05" units="cm"/>
    </inkml:brush>
  </inkml:definitions>
  <inkml:trace contextRef="#ctx0" brushRef="#br0">1 74 6425,'0'0'3522,"1"-2"2495,4-8-3593,36-13-3530,-35 19 928,0 0 1,1 0-1,-1 0 1,1 1-1,0 0 0,-1 0 1,1 1-1,1 0 1,-1 0-1,0 1 1,9-1-1,2-1-350,-16 3 508,0-1 0,0 1 1,0 0-1,0-1 0,0 1 1,0 0-1,0 0 0,0 0 1,0 1-1,-1-1 0,1 0 0,0 1 1,4 1-1,-4 0 24,0 0 0,1 0 0,-1 0 0,0 1 0,0-1 0,-1 1 0,1-1 0,0 1 0,-1 0 0,0 0 0,1 0 0,-1 0 0,0 0 0,-1 0 0,2 4-1,11 58 125,-12-54-99,6 28 50,-2-4 40,16 57 0,-18-81-130,1 0-1,1 1 1,0-1-1,1-1 1,0 1-1,1-1 1,0 0-1,14 16 0,-20-25 9,13 8-906,-13-9 762,1-1 0,-1 1 1,0 0-1,0-1 0,0 1 1,0-1-1,0 1 0,1-1 1,-1 0-1,0 1 0,0-1 1,0 0-1,-1 0 0,1 0 1,0 1-1,0-1 0,0 0 1,-1 0-1,2-2 0,33-45-3529</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04.415"/>
    </inkml:context>
    <inkml:brush xml:id="br0">
      <inkml:brushProperty name="width" value="0.05" units="cm"/>
      <inkml:brushProperty name="height" value="0.05" units="cm"/>
    </inkml:brush>
  </inkml:definitions>
  <inkml:trace contextRef="#ctx0" brushRef="#br0">491 4 2136,'0'-3'2233,"-3"3"-721,0 3-287,-1-3-233,-6 3-64,-3 0-128,-7 3-152,3 3-56,-3 0 425,-7 3-329,4-3-128,-7 6-272,-10-3 8,0 0-296,-4 9-320,-6-3-1192,-97 51-2345</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4.989"/>
    </inkml:context>
    <inkml:brush xml:id="br0">
      <inkml:brushProperty name="width" value="0.05" units="cm"/>
      <inkml:brushProperty name="height" value="0.05" units="cm"/>
    </inkml:brush>
  </inkml:definitions>
  <inkml:trace contextRef="#ctx0" brushRef="#br0">27 0 4841,'0'0'3921,"0"3"-2441,0 0-472,-3 9 81,3 9-185,-7 9-152,4 6-496,-4 1-128,4 2-80,-1-3-48,8 3 0,-1-6-504,7 0-792,-3 0-1081,19 15-2664</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7.602"/>
    </inkml:context>
    <inkml:brush xml:id="br0">
      <inkml:brushProperty name="width" value="0.05" units="cm"/>
      <inkml:brushProperty name="height" value="0.05" units="cm"/>
      <inkml:brushProperty name="color" value="#0000FF"/>
    </inkml:brush>
  </inkml:definitions>
  <inkml:trace contextRef="#ctx0" brushRef="#br0">0 69 2409,'0'0'3696,"0"-3"-2431,0 0-513,3-5-256,0 5-304,1-3-192,-4-2-24,6 2-192,-3-5-448,0 5-208,1 3-737,5-8-1079</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5.415"/>
    </inkml:context>
    <inkml:brush xml:id="br0">
      <inkml:brushProperty name="width" value="0.05" units="cm"/>
      <inkml:brushProperty name="height" value="0.05" units="cm"/>
    </inkml:brush>
  </inkml:definitions>
  <inkml:trace contextRef="#ctx0" brushRef="#br0">41 83 2977,'-12'21'6182,"1"22"-4817,7-26-504,1-5-387,0 0 0,0 1 0,1-1 0,1 1 0,0 19 0,1-27-405,0 1-1,1-1 1,0 1 0,1-1-1,-1 1 1,1-1 0,0 0 0,0 0-1,1 0 1,0 0 0,0 0 0,0 0-1,0-1 1,0 1 0,6 4 0,-7-7-73,0 0 1,1 1 0,-1-1-1,1 0 1,0 0 0,0 0-1,-1-1 1,1 1 0,0-1-1,1 1 1,-1-1 0,0 0-1,0 0 1,0 0 0,1-1-1,-1 1 1,0-1 0,1 0-1,-1 0 1,0 0 0,1 0-1,-1-1 1,0 1 0,1-1-1,-1 0 1,0 0 0,0 0-1,4-1 1,-2-1-56,1-1 0,-1 1 0,0 0 0,0-1 0,-1 0 0,1-1 0,-1 1 0,0-1 0,0 1 0,0-1 0,-1 0 0,1-1 0,-1 1 0,2-7 0,-1 3-39,0 1-1,-1-1 1,0 0 0,-1 0-1,0 0 1,0 0 0,-1 0-1,0-1 1,-1 1 0,-1-17-1,0 20 100,0 0-1,-1 0 0,0 1 1,0-1-1,0 1 1,-1 0-1,0 0 0,0 0 1,0 0-1,0 0 0,-1 0 1,0 1-1,0 0 1,0 0-1,-1 0 0,1 0 1,-10-5-1,-3-3 25,1 0-1,1-1 0,-21-22 1,35 34-115,0 0 1,1 0 0,-1 1 0,0-1 0,0 0 0,0 1-1,0-1 1,0 0 0,0 1 0,0 0 0,0-1 0,0 1 0,0-1-1,0 1 1,0 0 0,0 0 0,0 0 0,-1 0 0,1 0-1,0 0 1,0 0 0,0 0 0,0 0 0,0 0 0,0 0 0,-1 1-1,-39 11-3566</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0.585"/>
    </inkml:context>
    <inkml:brush xml:id="br0">
      <inkml:brushProperty name="width" value="0.05" units="cm"/>
      <inkml:brushProperty name="height" value="0.05" units="cm"/>
    </inkml:brush>
  </inkml:definitions>
  <inkml:trace contextRef="#ctx0" brushRef="#br0">1 16 2016,'0'-3'1569,"0"3"-857,3 0-352,1-3-288,2-3-24,1 6-48,0-3-232,23 3-1184</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1.335"/>
    </inkml:context>
    <inkml:brush xml:id="br0">
      <inkml:brushProperty name="width" value="0.05" units="cm"/>
      <inkml:brushProperty name="height" value="0.05" units="cm"/>
    </inkml:brush>
  </inkml:definitions>
  <inkml:trace contextRef="#ctx0" brushRef="#br0">7 0 4425,'0'0'2498,"-1"5"1964,-3 21-3758,5 11-344,1 1 0,3-1 0,16 67 1,-25-166-1130,4 33 935,-7-47-1,1 19 10,-8 195-269,21-88-3792,-7-20 1480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3.063"/>
    </inkml:context>
    <inkml:brush xml:id="br0">
      <inkml:brushProperty name="width" value="0.05" units="cm"/>
      <inkml:brushProperty name="height" value="0.05" units="cm"/>
    </inkml:brush>
  </inkml:definitions>
  <inkml:trace contextRef="#ctx0" brushRef="#br0">1 415 3721,'6'-3'7583,"30"-16"-4885,21-17-2139,90-76 0,-46 32-1628,-101 80 1065,83-68-1315,-77 62 1247,0 0-1,0-1 1,-1 1-1,0-1 1,0 0-1,0 0 1,-1-1-1,0 1 1,-1-1-1,5-14 1,-8 23 82,0-1 1,0 0 0,0 0-1,-1 0 1,1 0 0,0 0-1,0 0 1,0 0-1,0 0 1,0 0 0,-1 0-1,1 0 1,0 0 0,0-1-1,0 1 1,0 0 0,0 0-1,0 0 1,-1 0 0,1 0-1,0 0 1,0 0 0,0 0-1,0 0 1,0 0 0,0 0-1,0-1 1,-1 1 0,1 0-1,0 0 1,0 0 0,0 0-1,0 0 1,0 0 0,0-1-1,0 1 1,0 0 0,0 0-1,0 0 1,0 0 0,0 0-1,0-1 1,0 1 0,0 0-1,0 0 1,0 0 0,0 0-1,0 0 1,0-1 0,0 1-1,0 0 1,0 0 0,0 0-1,0 0 1,0 0 0,0 0-1,0-1 1,1 1-1,-1 0 1,0 0 0,0 0-1,0 0 1,-6 6-148,-11 42 572,-14 65 0,27-97-349,1 1 1,0 0-1,2 1 1,0-1-1,1 0 1,1 0-1,5 32 1,-6-47-81,0 0 0,1 0 0,-1 1 0,1-1 0,-1 0 0,1 0-1,0 0 1,0 0 0,0 0 0,0 0 0,0 0 0,1 0 0,-1 0 0,0-1 0,1 1 0,-1 0 0,1-1 0,0 1-1,0-1 1,-1 0 0,1 1 0,0-1 0,4 1 0,-4-1-34,1-1 1,0 0-1,-1 0 0,1-1 0,0 1 1,-1 0-1,1-1 0,0 0 0,-1 1 1,1-1-1,-1 0 0,1 0 0,-1-1 1,1 1-1,-1 0 0,3-3 0,10-8-502,-1 0-1,-1 0 0,0-2 0,14-17 1,-7 5-405,0 0 1,-2-1-1,17-34 0,-28 46 1002,-1 0 0,0 0 0,-1-1-1,5-28 1,-10 30 1077,-9 28 81,3-3-1140,-6 9 304,0 0 1,2 1-1,0 1 1,2 0-1,0 0 1,-5 26 0,11-42-366,1 1 0,0 0 0,0 0 0,1 0 0,0-1 0,0 1 0,0 0 1,1 0-1,0 0 0,1-1 0,-1 1 0,1 0 0,0-1 0,1 1 0,0-1 1,0 0-1,0 0 0,1 0 0,-1 0 0,1-1 0,1 0 0,-1 1 0,1-1 1,0-1-1,8 7 0,79 43-4348,-32-24 34</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3.603"/>
    </inkml:context>
    <inkml:brush xml:id="br0">
      <inkml:brushProperty name="width" value="0.05" units="cm"/>
      <inkml:brushProperty name="height" value="0.05" units="cm"/>
    </inkml:brush>
  </inkml:definitions>
  <inkml:trace contextRef="#ctx0" brushRef="#br0">40 1 1416,'0'0'4393,"-3"0"-2912,0 0-449,3 3-72,-4 0-352,1 9-88,-4 6 104,1 9-232,-4 0 281,6 3-561,4-3 88,4 0-200,2-9-272,1-3-713,0-3-543,30-9-976</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3.931"/>
    </inkml:context>
    <inkml:brush xml:id="br0">
      <inkml:brushProperty name="width" value="0.05" units="cm"/>
      <inkml:brushProperty name="height" value="0.05" units="cm"/>
    </inkml:brush>
  </inkml:definitions>
  <inkml:trace contextRef="#ctx0" brushRef="#br0">0 1 1152,'0'0'2841,"3"6"-1313,-3 0-296,4 6 33,-4 6-585,3 3-184,1 3-416,-1 3-80,7 0-32,-3 3-904,16 39-1201</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6.869"/>
    </inkml:context>
    <inkml:brush xml:id="br0">
      <inkml:brushProperty name="width" value="0.05" units="cm"/>
      <inkml:brushProperty name="height" value="0.05" units="cm"/>
    </inkml:brush>
  </inkml:definitions>
  <inkml:trace contextRef="#ctx0" brushRef="#br0">0 6 1208,'0'0'4929,"0"-3"-2656,0 3-417,0 0 65,0 0-273,0 0-592,0-3-240,0 3-480,0 0-24,0 0-304,0 0 33,0 3-41,0-3-16,3 3-425,1 3-855,2 9-216,1 0-769,7 40-1375</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7.198"/>
    </inkml:context>
    <inkml:brush xml:id="br0">
      <inkml:brushProperty name="width" value="0.05" units="cm"/>
      <inkml:brushProperty name="height" value="0.05" units="cm"/>
    </inkml:brush>
  </inkml:definitions>
  <inkml:trace contextRef="#ctx0" brushRef="#br0">0 0 4161,'4'0'1296,"-4"3"-640,0-3 281,3 9-417,-3-6-16,0 3-288,-3-3-88,3 3-16,3 3-104,-3 6-16,3 3-520,4 27-1569</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7.532"/>
    </inkml:context>
    <inkml:brush xml:id="br0">
      <inkml:brushProperty name="width" value="0.05" units="cm"/>
      <inkml:brushProperty name="height" value="0.05" units="cm"/>
    </inkml:brush>
  </inkml:definitions>
  <inkml:trace contextRef="#ctx0" brushRef="#br0">7 3 5529,'0'-3'1392,"0"6"-815,0-6-457,-3 6-120,3 3-384,-3 6-361,3 27-1135</inkml:trace>
  <inkml:trace contextRef="#ctx0" brushRef="#br0" timeOffset="1">11 514 4833,'3'-6'1616,"-3"6"-663,0 0-393,0 10-256,0-4-304,3 6-8,-3 9-888,7 48-1769</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7.870"/>
    </inkml:context>
    <inkml:brush xml:id="br0">
      <inkml:brushProperty name="width" value="0.05" units="cm"/>
      <inkml:brushProperty name="height" value="0.05" units="cm"/>
    </inkml:brush>
  </inkml:definitions>
  <inkml:trace contextRef="#ctx0" brushRef="#br0">18 1 2353,'3'3'3720,"-3"-3"-2335,-3 9-89,3-3-496,-4 0-296,-2 3-408,6 6 48,-4 0-96,1 6-96,3-3-512,0 9-640,0 0-280,3 45-4498</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7.929"/>
    </inkml:context>
    <inkml:brush xml:id="br0">
      <inkml:brushProperty name="width" value="0.05" units="cm"/>
      <inkml:brushProperty name="height" value="0.05" units="cm"/>
      <inkml:brushProperty name="color" value="#0000FF"/>
    </inkml:brush>
  </inkml:definitions>
  <inkml:trace contextRef="#ctx0" brushRef="#br0">1 46 1016,'0'-2'5601,"0"2"-3200,0-3-441,0-3-327,0 6-121,0 0-448,0 0-680,0-3-296,0 3-88,3-3-408,-3 0-224,0 1-656,3-1-40,3 0-1209,10-14-1664</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18.207"/>
    </inkml:context>
    <inkml:brush xml:id="br0">
      <inkml:brushProperty name="width" value="0.05" units="cm"/>
      <inkml:brushProperty name="height" value="0.05" units="cm"/>
    </inkml:brush>
  </inkml:definitions>
  <inkml:trace contextRef="#ctx0" brushRef="#br0">51 0 3601,'-3'6'2336,"3"3"-663,-7 0-281,4 4-520,-1-1-544,4-3-104,-3 3-208,0 3-32,3 3-128,-4 3-576,1 6-1128,-17 60-649</inkml:trace>
  <inkml:trace contextRef="#ctx0" brushRef="#br0" timeOffset="1">125 458 1112,'0'3'4585,"0"-6"-2920,0 6 31,0-6-640,0 3-664,0 0-392,-7 3-1056,-3-9-2625</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20.736"/>
    </inkml:context>
    <inkml:brush xml:id="br0">
      <inkml:brushProperty name="width" value="0.05" units="cm"/>
      <inkml:brushProperty name="height" value="0.05" units="cm"/>
    </inkml:brush>
  </inkml:definitions>
  <inkml:trace contextRef="#ctx0" brushRef="#br0">2701 0 5153,'-43'4'6348,"0"4"-5150,25-3-1261,0-2-1,-31 1 1,46-3 50,0-1-1,1 1 1,-1-1-1,1 1 1,-1 0-1,1 0 1,-1 0-1,1 0 1,0 0-1,-1 1 0,1-1 1,0 1-1,0-1 1,-3 4-1,-29 33-285,8-9 341,-4-2 72,9-11-123,1 2 0,1 0 1,1 2-1,1 0 0,-25 37 1,21-11-35,-15 8 75,-36 66 0,26-37 8,-38 107 69,55-124 99,20-36-147,-19 42-1,18-49-51,1 1 0,1 0 0,-5 30-1,-23 83 34,11-52-53,4-13-52,-45 103 1,48-133 31,-1-1-1,-29 44 1,-1 4 9,17-48 4,17-24 16,0 1-1,2 1 1,0 0-1,1 1 1,-14 30 0,18-36-15,-1 0-1,-1-1 1,0 0 0,0-1 0,-1 0 0,-1-1 0,-15 12 0,17-14 10,-34 31-46,10-7 49,-2-2 0,-53 36-1,40-36 38,19-10-69,-1-3 0,-44 21 1,48-26 55,1 1 1,-26 18-1,-16 10 12,58-37-46,0-1 1,0-1-1,-1 1 1,0-2-1,-17 3 1,-31 9 33,-56 27 64,-133 30 1,-15-13-1895,261-58 1646,0 1 11,1-1-1,-1 1 1,1-1-1,-1 0 1,1 0-1,-1 0 0,1 0 1,-1 0-1,1 0 1,-1 0-1,1 0 1,-1-1-1,1 1 1,-1-1-1,1 1 1,-1-1-1,-1 0 1,-24-17-3941</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23.957"/>
    </inkml:context>
    <inkml:brush xml:id="br0">
      <inkml:brushProperty name="width" value="0.05" units="cm"/>
      <inkml:brushProperty name="height" value="0.05" units="cm"/>
    </inkml:brush>
  </inkml:definitions>
  <inkml:trace contextRef="#ctx0" brushRef="#br0">1 13 200,'1'0'158,"-1"1"-1,1-1 1,0 1-1,0 0 1,0-1-1,1 1 1,-1-1-1,0 0 1,0 1-1,0-1 1,0 0 0,0 0-1,0 0 1,0 0-1,1 0 1,-1 0-1,0 0 1,0 0-1,0 0 1,0 0-1,0-1 1,0 1 0,1 0-1,-1-1 1,0 1-1,0-1 1,0 1-1,0-1 1,0 0-1,-1 1 1,1-1-1,0 0 1,0 0 0,1-1-1,14-6 5038,-7 11-5046,1 0-1,-1 0 1,1 0-1,-1 1 1,0 1 0,0-1-1,0 2 1,14 11 0,87 74 455,-46-25 193,-59-60-724,0 0 0,-1 0-1,1 0 1,-1 1 0,-1-1 0,1 1-1,3 12 1,-3-10 45,0 0-1,0-1 1,0 1-1,9 10 1,-1-2-88,0 0 1,-2 1 0,0 0-1,8 22 1,27 46 49,-7-16-30,1 25-2,-31-74 33,0-1 0,-1 1 0,-1 1 0,-1-1 0,2 28 0,-4-28-17,0-1 0,2 1-1,0-1 1,1 0 0,12 26-1,52 92 77,-20-45-139,47 66 15,-6-12-43,-28-46 25,21 16 23,-45-65-43,38 66 0,-65-100 35,1 0 0,1-1-1,0-1 1,1 0 0,32 25-1,16 17 1,57 52-37,-112-103 58,2-1 0,-1 0 0,1-1 0,0 0-1,0 0 1,12 3 0,38 20 116,-47-22-130,0 0 0,1 0 0,0-1 0,0-1-1,0 0 1,0-1 0,29 3 0,-23-4 4,0 2 0,0 0 0,19 7 0,2 3 56,1-2 0,0-1 0,0-3 0,1-1 0,54 1 0,-59-6-43,1 2 0,57 13 0,-61-11-21,0-2-1,1-1 1,-1-1 0,50-5 0,-5 1 1,-54 1 99,1 0 1,0-2 0,-1-1 0,1-1-1,45-14 1,-67 14-967,-3-6-4265,9-22-5128</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08.284"/>
    </inkml:context>
    <inkml:brush xml:id="br0">
      <inkml:brushProperty name="width" value="0.05" units="cm"/>
      <inkml:brushProperty name="height" value="0.05" units="cm"/>
    </inkml:brush>
  </inkml:definitions>
  <inkml:trace contextRef="#ctx0" brushRef="#br0">1 1 5897,'0'0'1575,"0"0"-663,0 0-237,0 0-116,0 0-278,13 42 54,-3-1-318,-2 0-1,-2 1 1,-2 0-1,-2 0 1,-3 46-1,2 18 5,-10 331 29,5 98 10,10-422-69,-4-50 6,11 65 1,-2-23-5,-2 201 0,-10-220 5,20 271 40,-17-281 273,-3 0 0,-20 145 0,3-71-32,9-51-158,3-1 1,10 119-1,40 235 1313,-42-362-1371,-13 144 1,-1-6 547,11-209-546,0 0 0,-8 30 0,5-30-10,1 0 0,-2 32-1,5-47-405,0 2-1408,0-18-757,-3-31-1844</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09.181"/>
    </inkml:context>
    <inkml:brush xml:id="br0">
      <inkml:brushProperty name="width" value="0.05" units="cm"/>
      <inkml:brushProperty name="height" value="0.05" units="cm"/>
    </inkml:brush>
  </inkml:definitions>
  <inkml:trace contextRef="#ctx0" brushRef="#br0">185 1 4441,'-25'19'4475,"19"-14"-4152,0-1-1,0 1 1,0 1 0,0-1 0,-5 7 0,-31 36 799,34-41-1323,1 0 0,0 0 0,1 0 0,-1 1-1,2 0 1,-1 0 0,1 0 0,0 1-1,1 0 1,0 0 0,0 0 0,-3 13-1,7-21 122,-1-1 0,1 1-1,0-1 1,0 1 0,0-1 0,0 1-1,0-1 1,0 1 0,-1 0 0,1-1-1,0 1 1,0-1 0,1 1-1,-1-1 1,0 1 0,0-1 0,0 1-1,0-1 1,0 1 0,1 0-1,-1-1 1,0 1 0,0-1 0,1 0-1,-1 1 1,0-1 0,1 1 0,-1-1-1,0 1 1,1-1 0,-1 0-1,1 1 1,-1-1 0,1 0 0,-1 1-1,1-1 1,-1 0 0,1 0-1,-1 0 1,1 1 0,-1-1 0,1 0-1,-1 0 1,1 0 0,0 0 0,-1 0-1,1 0 1,-1 0 0,1 0-1,0 0 1,18-10-2040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09.518"/>
    </inkml:context>
    <inkml:brush xml:id="br0">
      <inkml:brushProperty name="width" value="0.05" units="cm"/>
      <inkml:brushProperty name="height" value="0.05" units="cm"/>
    </inkml:brush>
  </inkml:definitions>
  <inkml:trace contextRef="#ctx0" brushRef="#br0">1 1 5057,'0'0'1664,"0"0"-423,3 3 223,-3-3-184,0 0-400,0 3-247,0-3-417,3 3 184,1 6-320,6-3 136,10 3-168,3 3-48,4 6-120,13 9-1152,74 54-1713</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25.534"/>
    </inkml:context>
    <inkml:brush xml:id="br0">
      <inkml:brushProperty name="width" value="0.05" units="cm"/>
      <inkml:brushProperty name="height" value="0.05" units="cm"/>
    </inkml:brush>
  </inkml:definitions>
  <inkml:trace contextRef="#ctx0" brushRef="#br0">275 73 6905,'7'-13'7872,"-11"1"-3564,1 9-4172,0 1 0,0-1 0,0 1 1,0 0-1,0-1 0,-1 1 0,1 1 0,-4-3 0,-6-1-1134,-1 0 0,1 0-1,-27-5 1,29 10 554,0 0-1,1 0 1,-1 0 0,1 2 0,-1-1 0,1 1-1,0 1 1,0 0 0,0 0 0,-18 9-1,30-4 406,-1 0 0,0 0 0,-1 0-1,1 0 1,-2 13 0,0-7-3,-9 219 68,3-140-96,4 0 0,10 103 0,-5-183-91,-1-10-14,-1 0 0,1 0 0,-1 0 0,1 0 1,-1 0-1,0 0 0,0 0 0,0 0 0,-1 0 0,1 0 0,-1 0 0,0 0 0,-1 4 0,-4-5-2189,-11-7-1935</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26.020"/>
    </inkml:context>
    <inkml:brush xml:id="br0">
      <inkml:brushProperty name="width" value="0.05" units="cm"/>
      <inkml:brushProperty name="height" value="0.05" units="cm"/>
    </inkml:brush>
  </inkml:definitions>
  <inkml:trace contextRef="#ctx0" brushRef="#br0">0 75 2641,'6'0'9411,"31"-3"-9324,14-3-65,77-18 1,21-4-3819,-45 14-383</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26.587"/>
    </inkml:context>
    <inkml:brush xml:id="br0">
      <inkml:brushProperty name="width" value="0.05" units="cm"/>
      <inkml:brushProperty name="height" value="0.05" units="cm"/>
    </inkml:brush>
  </inkml:definitions>
  <inkml:trace contextRef="#ctx0" brushRef="#br0">148 1 2401,'-16'7'8320,"-3"10"-4905,-19 32-4964,8-10-716,11-17-759,-6 9-2778</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27.148"/>
    </inkml:context>
    <inkml:brush xml:id="br0">
      <inkml:brushProperty name="width" value="0.05" units="cm"/>
      <inkml:brushProperty name="height" value="0.05" units="cm"/>
    </inkml:brush>
  </inkml:definitions>
  <inkml:trace contextRef="#ctx0" brushRef="#br0">0 4 2641,'2'-4'3329,"7"10"1509,11 8-2395,30 9-3828,-37-18 362,0 1 0,0 0 1,16 11-1,23 18-4319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8.278"/>
    </inkml:context>
    <inkml:brush xml:id="br0">
      <inkml:brushProperty name="width" value="0.05" units="cm"/>
      <inkml:brushProperty name="height" value="0.05" units="cm"/>
      <inkml:brushProperty name="color" value="#0000FF"/>
    </inkml:brush>
  </inkml:definitions>
  <inkml:trace contextRef="#ctx0" brushRef="#br0">7 329 7938,'0'-3'2640,"0"1"-1544,0-4-471,-3 0-353,3 3-272,0 0-176,-3 0-737,6-2-695,0 2-624,3-6-1553</inkml:trace>
  <inkml:trace contextRef="#ctx0" brushRef="#br0" timeOffset="1">185 40 6593,'0'-2'3801,"-3"-1"-2184,3 0-137,0-6-608,0 6-664,0 3-208,0 0-808,0 0-656,3 0-721,0-5-599,16-10-2762</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27.866"/>
    </inkml:context>
    <inkml:brush xml:id="br0">
      <inkml:brushProperty name="width" value="0.05" units="cm"/>
      <inkml:brushProperty name="height" value="0.05" units="cm"/>
    </inkml:brush>
  </inkml:definitions>
  <inkml:trace contextRef="#ctx0" brushRef="#br0">157 9 2553,'4'-7'6758,"-4"7"-6669,0 0 0,0 0-1,0 0 1,0 0 0,-1 0 0,1 0-1,0 0 1,0 0 0,0 0 0,0 0-1,0 0 1,0 0 0,0 0-1,0 0 1,0 0 0,-1 0 0,1 0-1,0 0 1,0 0 0,0 0 0,0 0-1,0 0 1,0 0 0,0 0 0,0 0-1,0 0 1,0 0 0,-1 0 0,1 0-1,0-1 1,0 1 0,0 0 0,0 0-1,0 0 1,0 0 0,0 0 0,0 0-1,0 0 1,-80 43 922,73-37-1040,-1 1 1,1 0-1,1 0 1,0 0-1,0 1 1,0 0-1,1 0 0,0 1 1,0 0-1,-5 13 1,9-16-175,-1-1 0,1 1 0,0-1 1,0 1-1,1-1 0,-1 1 0,1-1 0,1 1 1,-1 0-1,1-1 0,0 1 0,0-1 0,0 1 1,1-1-1,0 0 0,0 1 0,1-1 0,-1 0 1,1 0-1,6 8 0,27 33-1909</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28.403"/>
    </inkml:context>
    <inkml:brush xml:id="br0">
      <inkml:brushProperty name="width" value="0.05" units="cm"/>
      <inkml:brushProperty name="height" value="0.05" units="cm"/>
    </inkml:brush>
  </inkml:definitions>
  <inkml:trace contextRef="#ctx0" brushRef="#br0">0 61 2553,'0'0'2544,"7"-7"3700,11-8-5521,-12 10-810,1 0-1,0 1 1,0 0-1,0 0 1,1 1-1,-1 0 1,1 0 0,14-3-1,-20 6 47,1-1-1,0 1 1,-1 0-1,1 0 1,0 0-1,0 0 1,-1 1-1,1-1 1,0 1-1,-1-1 1,1 1-1,-1 0 1,1 0-1,-1 0 0,1 0 1,-1 0-1,0 1 1,1-1-1,-1 1 1,0 0-1,0 0 1,0-1-1,0 1 1,0 0-1,-1 1 1,1-1-1,-1 0 1,1 0-1,-1 1 1,1 2-1,19 54 259,-17-47-116,0 1 0,0-1 1,9 17-1,-10-24-311,0-1 0,0 0 0,0 0 1,0 0-1,1-1 0,-1 1 0,1-1 0,0 0 0,0 0 0,0 0 0,0 0 0,9 3 0,6 3-2352</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28.882"/>
    </inkml:context>
    <inkml:brush xml:id="br0">
      <inkml:brushProperty name="width" value="0.05" units="cm"/>
      <inkml:brushProperty name="height" value="0.05" units="cm"/>
    </inkml:brush>
  </inkml:definitions>
  <inkml:trace contextRef="#ctx0" brushRef="#br0">218 1 896,'0'-1'6775,"-3"1"-4210,3 1-2277,-4 1-196,-1 0 1,1 1 0,1-1 0,-1 1 0,0 0 0,-6 7-1,-3 2 115,-29 18 196,-49 40-808,76-53-883,-4 18-1032</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4:29.388"/>
    </inkml:context>
    <inkml:brush xml:id="br0">
      <inkml:brushProperty name="width" value="0.05" units="cm"/>
      <inkml:brushProperty name="height" value="0.05" units="cm"/>
    </inkml:brush>
  </inkml:definitions>
  <inkml:trace contextRef="#ctx0" brushRef="#br0">1 0 2096,'0'0'2474,"10"21"1074,18 8-3131,-13-15-250,0 1-1,-1 1 1,-1 0 0,-1 1 0,21 36-1,-30-47-273,-1 0 0,0 0 0,0 0 0,-1 0 1,0 1-1,0-1 0,0 0 0,-1 1 0,1-1 0,-2 1 0,1-1 0,-1 0 0,0 1 0,0-1 0,-1 0 0,1 0 0,-1 0 0,-1 0 0,1 0 0,-1 0 0,0-1 1,-1 1-1,1-1 0,-1 0 0,-7 8 0,-64 72-2511</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26.086"/>
    </inkml:context>
    <inkml:brush xml:id="br0">
      <inkml:brushProperty name="width" value="0.1" units="cm"/>
      <inkml:brushProperty name="height" value="0.1" units="cm"/>
      <inkml:brushProperty name="color" value="#E71224"/>
    </inkml:brush>
  </inkml:definitions>
  <inkml:trace contextRef="#ctx0" brushRef="#br0">1 1 4017,'0'0'2095,"0"0"-563,11 7 5084,15 11-4713,12 18-1586,42 55 0,31 32-5214,-60-74 1119</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26.655"/>
    </inkml:context>
    <inkml:brush xml:id="br0">
      <inkml:brushProperty name="width" value="0.1" units="cm"/>
      <inkml:brushProperty name="height" value="0.1" units="cm"/>
      <inkml:brushProperty name="color" value="#E71224"/>
    </inkml:brush>
  </inkml:definitions>
  <inkml:trace contextRef="#ctx0" brushRef="#br0">341 34 5617,'5'-7'4454,"16"-17"-3972,-17 22-479,-62 59 129,2 2 0,3 3 0,-67 101 0,70-75-3608,16-24-235</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27.439"/>
    </inkml:context>
    <inkml:brush xml:id="br0">
      <inkml:brushProperty name="width" value="0.1" units="cm"/>
      <inkml:brushProperty name="height" value="0.1" units="cm"/>
      <inkml:brushProperty name="color" value="#E71224"/>
    </inkml:brush>
  </inkml:definitions>
  <inkml:trace contextRef="#ctx0" brushRef="#br0">201 0 5601,'-4'0'2137,"4"0"-313,-3 0-240,-4 0-287,4 3-425,-7 3-568,-3 3-136,2 9-168,-2-3 32,0 6 16,-4 0-56,4 0 8,-1 0-8,4 0-384,0 0-728,-6-2-425,6 5-1095,-24 21-2825</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27.835"/>
    </inkml:context>
    <inkml:brush xml:id="br0">
      <inkml:brushProperty name="width" value="0.1" units="cm"/>
      <inkml:brushProperty name="height" value="0.1" units="cm"/>
      <inkml:brushProperty name="color" value="#E71224"/>
    </inkml:brush>
  </inkml:definitions>
  <inkml:trace contextRef="#ctx0" brushRef="#br0">3 1 4329,'0'0'1722,"0"0"-517,-2 6 4218,1 1-4700,27 154-2133,-20-91-2018,-5-7-191</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28.300"/>
    </inkml:context>
    <inkml:brush xml:id="br0">
      <inkml:brushProperty name="width" value="0.1" units="cm"/>
      <inkml:brushProperty name="height" value="0.1" units="cm"/>
      <inkml:brushProperty name="color" value="#E71224"/>
    </inkml:brush>
  </inkml:definitions>
  <inkml:trace contextRef="#ctx0" brushRef="#br0">0 0 3777,'8'1'10071,"28"4"-8195,14 1-3869,44-2-2179,9-11-562</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29.401"/>
    </inkml:context>
    <inkml:brush xml:id="br0">
      <inkml:brushProperty name="width" value="0.1" units="cm"/>
      <inkml:brushProperty name="height" value="0.1" units="cm"/>
      <inkml:brushProperty name="color" value="#E71224"/>
    </inkml:brush>
  </inkml:definitions>
  <inkml:trace contextRef="#ctx0" brushRef="#br0">1 1 2208,'6'0'3585,"-6"3"-2288,4 0-625,-4 3 8,0 3-128,0 9-48,3-3-344,-3 6-32,3-6-64,-3 6-64,0-6 0,0 6-184,0-3-848,0 18-1377</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8.614"/>
    </inkml:context>
    <inkml:brush xml:id="br0">
      <inkml:brushProperty name="width" value="0.05" units="cm"/>
      <inkml:brushProperty name="height" value="0.05" units="cm"/>
      <inkml:brushProperty name="color" value="#0000FF"/>
    </inkml:brush>
  </inkml:definitions>
  <inkml:trace contextRef="#ctx0" brushRef="#br0">0 366 6121,'0'-5'2425,"0"-7"-737,7-2-616,-4 0-688,0 2-23,0 4-353,-3-1-8,3 0-40,0 4-489,4-4-751,25-14-800</inkml:trace>
  <inkml:trace contextRef="#ctx0" brushRef="#br0" timeOffset="1">226 38 6777,'0'-3'3993,"0"0"-2720,3-3-473,-3 0-520,3 1-280,-3-1-160,0 6-720,3-3-761,4 0-759,15 0-1633</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29.720"/>
    </inkml:context>
    <inkml:brush xml:id="br0">
      <inkml:brushProperty name="width" value="0.1" units="cm"/>
      <inkml:brushProperty name="height" value="0.1" units="cm"/>
      <inkml:brushProperty name="color" value="#E71224"/>
    </inkml:brush>
  </inkml:definitions>
  <inkml:trace contextRef="#ctx0" brushRef="#br0">1 0 5113,'0'0'1656,"0"0"-503,0 3-113,0 6-256,0 3-128,0 3-296,0 6-176,3 3-184,-3 0 0,7 3-856,13 40-1208</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0.967"/>
    </inkml:context>
    <inkml:brush xml:id="br0">
      <inkml:brushProperty name="width" value="0.1" units="cm"/>
      <inkml:brushProperty name="height" value="0.1" units="cm"/>
      <inkml:brushProperty name="color" value="#E71224"/>
    </inkml:brush>
  </inkml:definitions>
  <inkml:trace contextRef="#ctx0" brushRef="#br0">0 0 5361,'3'18'1416,"1"-6"-671,-1 18-145,0 3-408,1-3 144,-1-3-200,0 3-40,1-5-96,2 2 8,-6-9 80,0 3-88,0-3-600,-6 21-1569</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1.305"/>
    </inkml:context>
    <inkml:brush xml:id="br0">
      <inkml:brushProperty name="width" value="0.1" units="cm"/>
      <inkml:brushProperty name="height" value="0.1" units="cm"/>
      <inkml:brushProperty name="color" value="#E71224"/>
    </inkml:brush>
  </inkml:definitions>
  <inkml:trace contextRef="#ctx0" brushRef="#br0">17 1 2721,'-3'9'1848,"3"0"-432,-3 12-271,-4 0-137,7 6-336,-3 3-24,3 0-400,0 6-104,6 0-48,-2-6-88,2 4-8,1-10-536,3 3-760,0 24-2833</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1.636"/>
    </inkml:context>
    <inkml:brush xml:id="br0">
      <inkml:brushProperty name="width" value="0.1" units="cm"/>
      <inkml:brushProperty name="height" value="0.1" units="cm"/>
      <inkml:brushProperty name="color" value="#E71224"/>
    </inkml:brush>
  </inkml:definitions>
  <inkml:trace contextRef="#ctx0" brushRef="#br0">4 1 2064,'0'0'5234,"0"0"-3058,0 0-568,-3 0 33,3 0-569,0 0-376,0 0-576,0 0-120,0 0-1416,0 6-1329,3 18-3336</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2.822"/>
    </inkml:context>
    <inkml:brush xml:id="br0">
      <inkml:brushProperty name="width" value="0.1" units="cm"/>
      <inkml:brushProperty name="height" value="0.1" units="cm"/>
      <inkml:brushProperty name="color" value="#E71224"/>
    </inkml:brush>
  </inkml:definitions>
  <inkml:trace contextRef="#ctx0" brushRef="#br0">105 0 6569,'-6'7'4240,"-1"12"-4291,6-13 429,-22 65 446,4 1 0,3 0 0,3 1 0,-6 148 1,19-216-881,0 0 0,0 0 0,0 1 0,1-1 0,0 0 0,0 0 0,0 0 0,0 0 0,1 0 0,3 8 0,-3-12-27,-1 0-1,0 1 0,1-1 1,-1 0-1,1 0 1,-1 0-1,1 0 0,-1 0 1,1-1-1,0 1 1,-1 0-1,1-1 0,0 1 1,0-1-1,-1 1 0,1-1 1,0 0-1,0 0 1,0 0-1,0 0 0,-1 0 1,1 0-1,0-1 1,0 1-1,0-1 0,-1 1 1,1-1-1,0 1 1,-1-1-1,1 0 0,0 0 1,-1 0-1,2-1 1,5-3-110,-1 0 1,1 0 0,-1 0 0,-1-1-1,1 0 1,-1 0 0,0-1 0,0 0-1,-1 0 1,0 0 0,0-1 0,-1 0-1,0 0 1,0 0 0,-1 0 0,0 0-1,-1-1 1,1 0 0,1-14 0,-4 21 237,-1 0-1,1 1 1,0-1 0,-1 0 0,1 1 0,-1-1-1,1 1 1,-1-1 0,0 1 0,1 0 0,-1-1 0,0 1-1,0-1 1,0 1 0,0 0 0,0 0 0,-1 0-1,1 0 1,0 0 0,0 0 0,-1 0 0,1 0 0,-1 0-1,1 1 1,-1-1 0,1 0 0,-1 1 0,1-1-1,-1 1 1,1 0 0,-1-1 0,0 1 0,1 0 0,-1 0-1,0 0 1,1 0 0,-3 1 0,-1-1-96,-1 0 1,1 1-1,0 0 1,0 0 0,-1 0-1,1 0 1,0 1-1,0 0 1,0 0-1,-7 4 1,-20 22-3383,10-8-1020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3.351"/>
    </inkml:context>
    <inkml:brush xml:id="br0">
      <inkml:brushProperty name="width" value="0.1" units="cm"/>
      <inkml:brushProperty name="height" value="0.1" units="cm"/>
      <inkml:brushProperty name="color" value="#E71224"/>
    </inkml:brush>
  </inkml:definitions>
  <inkml:trace contextRef="#ctx0" brushRef="#br0">113 1 4169,'-7'7'1062,"1"0"0,0 0 0,0 0 0,-10 16 0,-14 40-13,-7 69-1624,36-126 713,0-5-148,1 0 0,-1 0 0,1 0-1,0 0 1,-1 0 0,1 0-1,0 0 1,0 1 0,0-1 0,0 0-1,0 0 1,0 0 0,0 0-1,0 1 1,0-1 0,1 0 0,-1 0-1,0 0 1,1 0 0,-1 0-1,1 0 1,-1 0 0,1 0 0,0 0-1,-1 0 1,1 0 0,0 0-1,0 0 1,0 0 0,-1 0 0,1-1-1,0 1 1,0 0 0,0-1-1,0 1 1,0-1 0,0 1 0,1-1-1,1 1 1,4 0 1,0 0-1,0-1 1,1 0 0,-1 0 0,12-3-1,-14 3 55,58-7-42,93-14 330,-138 18-462,0-2-1,-1 0 0,0-1 0,0-1 0,0 0 0,21-13 1,-31 12-1788,-6-3-1926</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3.688"/>
    </inkml:context>
    <inkml:brush xml:id="br0">
      <inkml:brushProperty name="width" value="0.1" units="cm"/>
      <inkml:brushProperty name="height" value="0.1" units="cm"/>
      <inkml:brushProperty name="color" value="#E71224"/>
    </inkml:brush>
  </inkml:definitions>
  <inkml:trace contextRef="#ctx0" brushRef="#br0">111 1 5769,'0'0'3657,"0"0"-2329,0 3-103,-4 0-385,-6 12-488,7 3 8,-7 18-288,-4 9 72,1 9-144,3 4-288,-7 2-1144,-13 90-1569</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16.171"/>
    </inkml:context>
    <inkml:brush xml:id="br0">
      <inkml:brushProperty name="width" value="0.1" units="cm"/>
      <inkml:brushProperty name="height" value="0.1" units="cm"/>
      <inkml:brushProperty name="color" value="#E71224"/>
    </inkml:brush>
  </inkml:definitions>
  <inkml:trace contextRef="#ctx0" brushRef="#br0">11 0 5601,'-2'1'9722,"-3"5"-9272,4-2-1159,0 1 0,0-1 0,1 0 1,-1 1-1,1-1 0,1 1 0,-1-1 1,1 7-1,8 32-4076</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16.485"/>
    </inkml:context>
    <inkml:brush xml:id="br0">
      <inkml:brushProperty name="width" value="0.1" units="cm"/>
      <inkml:brushProperty name="height" value="0.1" units="cm"/>
      <inkml:brushProperty name="color" value="#E71224"/>
    </inkml:brush>
  </inkml:definitions>
  <inkml:trace contextRef="#ctx0" brushRef="#br0">20 1 2737,'0'0'2288,"0"0"-1336,-3 6-568,3-3 48,-4 0-216,-2 3-127,2 3-89,4 6-601,-3 18-1255</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16.821"/>
    </inkml:context>
    <inkml:brush xml:id="br0">
      <inkml:brushProperty name="width" value="0.1" units="cm"/>
      <inkml:brushProperty name="height" value="0.1" units="cm"/>
      <inkml:brushProperty name="color" value="#E71224"/>
    </inkml:brush>
  </inkml:definitions>
  <inkml:trace contextRef="#ctx0" brushRef="#br0">10 3 4985,'0'-3'2161,"0"3"-1001,-6 3 224,6-6-424,0 6-192,6-3-592,-6 0-112,0 3-64,-6 4-8,2 5-400,4 9-928,4 33-992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8.928"/>
    </inkml:context>
    <inkml:brush xml:id="br0">
      <inkml:brushProperty name="width" value="0.05" units="cm"/>
      <inkml:brushProperty name="height" value="0.05" units="cm"/>
      <inkml:brushProperty name="color" value="#0000FF"/>
    </inkml:brush>
  </inkml:definitions>
  <inkml:trace contextRef="#ctx0" brushRef="#br0">0 43 5489,'0'-3'2257,"4"-3"-313,-1 1-256,0-1-519,-3 3-137,3-3-528,-3 4-192,0 2-312,0 0-352,0-3-712,3 3-257,4 0-615,5-3-520,27-3-2690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17.167"/>
    </inkml:context>
    <inkml:brush xml:id="br0">
      <inkml:brushProperty name="width" value="0.1" units="cm"/>
      <inkml:brushProperty name="height" value="0.1" units="cm"/>
      <inkml:brushProperty name="color" value="#E71224"/>
    </inkml:brush>
  </inkml:definitions>
  <inkml:trace contextRef="#ctx0" brushRef="#br0">3 3 5729,'0'-3'2097,"0"3"-513,4 0-480,-4 0-456,0 0-512,0 0-136,0 6-376,-4 3-488,4 9-552,-3 31-2169</inkml:trace>
  <inkml:trace contextRef="#ctx0" brushRef="#br0" timeOffset="1">0 253 3057,'0'0'4609,"0"0"-2889,0 0-328,0-3-263,3 3-401,-6 0-400,3 0-328,0 3-712,0 6-1073,0 9-279,3 30-2857</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17.500"/>
    </inkml:context>
    <inkml:brush xml:id="br0">
      <inkml:brushProperty name="width" value="0.1" units="cm"/>
      <inkml:brushProperty name="height" value="0.1" units="cm"/>
      <inkml:brushProperty name="color" value="#E71224"/>
    </inkml:brush>
  </inkml:definitions>
  <inkml:trace contextRef="#ctx0" brushRef="#br0">14 9 4953,'-4'0'2681,"4"-6"-873,0 6-200,0 0-503,0-3-441,0 6-560,0 3-104,0 0-792,-6 3-353,6 6-1311,-4 28-3065</inkml:trace>
  <inkml:trace contextRef="#ctx0" brushRef="#br0" timeOffset="1">10 136 6737,'0'-3'2641,"0"3"-809,0 0-127,0-3-361,0 3-320,0 0-488,0 0-320,0 0-200,0 0-32,0 0-560,-6 3-872,6 6-1073,-4 21-2512</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4.786"/>
    </inkml:context>
    <inkml:brush xml:id="br0">
      <inkml:brushProperty name="width" value="0.1" units="cm"/>
      <inkml:brushProperty name="height" value="0.1" units="cm"/>
      <inkml:brushProperty name="color" value="#E71224"/>
    </inkml:brush>
  </inkml:definitions>
  <inkml:trace contextRef="#ctx0" brushRef="#br0">237 22 1584,'1'0'345,"0"-1"-1,-1 0 1,1 0-1,-1 1 1,0-1-1,1 0 0,-1 0 1,0 0-1,1 0 1,-1 0-1,0 0 1,0 1-1,0-1 0,1 0 1,-1 0-1,0 0 1,-1 0-1,1 0 1,0 0-1,0 0 0,0-1 1,-1 2-219,0-1 0,1 1 0,-1 0 0,1 0 0,-1 0 0,0 0 0,1 0 0,-1 0 0,1 0 0,-1 0 0,1 0 0,-1 0 0,0 0 0,1 0 0,-1 1 0,1-1 0,-1 0 0,1 0 0,-1 1 0,1-1 0,-1 0 0,1 0 0,-1 1 0,1-1 0,-1 1 0,1-1 0,-1 0 0,1 1 0,0-1 0,-1 1 0,1 0-1,-32 28 86,3 2 0,-44 55-1,52-56-3046,-30 57-1,32-50-1266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5.138"/>
    </inkml:context>
    <inkml:brush xml:id="br0">
      <inkml:brushProperty name="width" value="0.1" units="cm"/>
      <inkml:brushProperty name="height" value="0.1" units="cm"/>
      <inkml:brushProperty name="color" value="#E71224"/>
    </inkml:brush>
  </inkml:definitions>
  <inkml:trace contextRef="#ctx0" brushRef="#br0">244 1 3601,'-10'12'1568,"0"6"-584,-10 12-360,-3 6-287,-7-3-225,6 0-56,-6 0-56,7-6-248,3 0-129,-3-3-447,-8 18-536</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5.472"/>
    </inkml:context>
    <inkml:brush xml:id="br0">
      <inkml:brushProperty name="width" value="0.1" units="cm"/>
      <inkml:brushProperty name="height" value="0.1" units="cm"/>
      <inkml:brushProperty name="color" value="#E71224"/>
    </inkml:brush>
  </inkml:definitions>
  <inkml:trace contextRef="#ctx0" brushRef="#br0">221 1 2312,'-3'3'2633,"-1"0"-1361,-6 6-239,4 0-161,-4 9-64,-4 3-128,-3 3-224,-9 3-56,6 3-344,-7-6 40,4 3-96,2-3-72,5-6-1016,2 0-704,4 10-2705</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5.806"/>
    </inkml:context>
    <inkml:brush xml:id="br0">
      <inkml:brushProperty name="width" value="0.1" units="cm"/>
      <inkml:brushProperty name="height" value="0.1" units="cm"/>
      <inkml:brushProperty name="color" value="#E71224"/>
    </inkml:brush>
  </inkml:definitions>
  <inkml:trace contextRef="#ctx0" brushRef="#br0">174 4 5617,'0'0'1777,"0"-3"-761,-3 3-224,-1 6-176,1 6-464,-14 12 32,4 6-32,-7 6-8,-4 0 0,8 0-144,-4-3 0,6-3-216,-2-5-744,6-1-760,-4 12-2673</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6.138"/>
    </inkml:context>
    <inkml:brush xml:id="br0">
      <inkml:brushProperty name="width" value="0.1" units="cm"/>
      <inkml:brushProperty name="height" value="0.1" units="cm"/>
      <inkml:brushProperty name="color" value="#E71224"/>
    </inkml:brush>
  </inkml:definitions>
  <inkml:trace contextRef="#ctx0" brushRef="#br0">108 1 1824,'-7'12'5770,"0"0"-3994,-9 12-480,-4 0-456,-1 6-287,8 0-337,0 0-216,3-3-112,10-5-801,0 2-935,20 12-1929</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6.468"/>
    </inkml:context>
    <inkml:brush xml:id="br0">
      <inkml:brushProperty name="width" value="0.1" units="cm"/>
      <inkml:brushProperty name="height" value="0.1" units="cm"/>
      <inkml:brushProperty name="color" value="#E71224"/>
    </inkml:brush>
  </inkml:definitions>
  <inkml:trace contextRef="#ctx0" brushRef="#br0">54 0 4481,'-7'9'2240,"4"6"-1071,-7 6-329,0 0-408,3 3-256,0-3-176,4 3-176,0-3-800,-1 19-1665</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6.785"/>
    </inkml:context>
    <inkml:brush xml:id="br0">
      <inkml:brushProperty name="width" value="0.1" units="cm"/>
      <inkml:brushProperty name="height" value="0.1" units="cm"/>
      <inkml:brushProperty name="color" value="#E71224"/>
    </inkml:brush>
  </inkml:definitions>
  <inkml:trace contextRef="#ctx0" brushRef="#br0">37 0 5921,'-3'21'1657,"-1"-6"-793,-6 24-512,7-3-352,-4 0-16,-3 58-1793</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7.255"/>
    </inkml:context>
    <inkml:brush xml:id="br0">
      <inkml:brushProperty name="width" value="0.1" units="cm"/>
      <inkml:brushProperty name="height" value="0.1" units="cm"/>
      <inkml:brushProperty name="color" value="#E71224"/>
    </inkml:brush>
  </inkml:definitions>
  <inkml:trace contextRef="#ctx0" brushRef="#br0">84 960 5193,'-3'0'285,"0"0"0,0 0 0,0 0 0,0-1 0,0 1-1,0-1 1,0 0 0,1 0 0,-1 0 0,0 0 0,0-1 0,1 1 0,-1-1 0,1 1-1,-1-1 1,1 0 0,0 0 0,-4-4 0,3 2-170,0-1 0,0 0 1,0 1-1,1-1 0,0 0 1,0 0-1,0 0 0,1-1 0,-2-8 1,0-8-229,2-1 0,0 1 0,5-44 1,-1 38-81,1 0 0,2 0 1,1 1-1,1-1 1,1 2-1,1-1 0,1 2 1,2-1-1,0 2 0,22-30 1,3 6-457,1 1-1,3 2 1,2 3 0,61-48 0,86-61-3326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9.264"/>
    </inkml:context>
    <inkml:brush xml:id="br0">
      <inkml:brushProperty name="width" value="0.05" units="cm"/>
      <inkml:brushProperty name="height" value="0.05" units="cm"/>
      <inkml:brushProperty name="color" value="#0000FF"/>
    </inkml:brush>
  </inkml:definitions>
  <inkml:trace contextRef="#ctx0" brushRef="#br0">1 6 6737,'0'0'4217,"0"-2"-2488,0 2-569,0-3-544,0 3-608,3 0-8,-3 3-1008,3-3-544,7 2-1313,25 1-1776</inkml:trace>
  <inkml:trace contextRef="#ctx0" brushRef="#br0" timeOffset="1">230 9 4497,'3'0'4241,"-3"0"-2377,0 0-463,0 0-585,-3 0-816,0 3 0,3 0-1008,0 3-1257,3 5-464,0-2-151,6-1 1456,14 10 463</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8.766"/>
    </inkml:context>
    <inkml:brush xml:id="br0">
      <inkml:brushProperty name="width" value="0.1" units="cm"/>
      <inkml:brushProperty name="height" value="0.1" units="cm"/>
      <inkml:brushProperty name="color" value="#E71224"/>
    </inkml:brush>
  </inkml:definitions>
  <inkml:trace contextRef="#ctx0" brushRef="#br0">288 0 1848,'0'0'3653,"-1"3"1002,-6 15-4150,5-7-425,-7 43 314,-2 0 0,-3-1 0,-28 72 0,25-88-362,-41 84 265,50-108-344,0 0 0,-1 0 0,0-1 0,-1 0 0,0-1 0,-18 16 0,27-27 27,1 1 1,-1 0-1,0 0 0,1-1 0,-1 1 0,0 0 0,0-1 1,1 1-1,-1-1 0,0 1 0,0-1 0,0 1 0,0-1 1,1 0-1,-1 1 0,0-1 0,0 0 0,0 0 0,0 1 0,0-1 1,0 0-1,0 0 0,0 0 0,0 0 0,0-1 0,0 1 1,0 0-1,0 0 0,0 0 0,1-1 0,-1 1 0,0 0 1,0-1-1,0 1 0,0-1 0,1 1 0,-1-1 0,0 0 0,0 1 1,1-1-1,-1 0 0,0 1 0,1-1 0,-1 0 0,1 0 1,-1 1-1,1-1 0,-1 0 0,1 0 0,0 0 0,-1 0 1,1 0-1,0 0 0,0 0 0,-1 0 0,1 0 0,0 1 1,0-3-1,-1-8-300,-1-1 1,2 1 0,0-20-1,0 30 301,7-121-2083,2-69 2284,-9 191-133,0-1 0,0 1 1,0 0-1,0-1 0,0 1 1,0-1-1,0 1 0,0 0 1,0-1-1,0 1 0,0-1 1,0 1-1,0-1 0,0 1 1,0 0-1,0-1 1,1 1-1,-1 0 0,0-1 1,0 1-1,0-1 0,1 1 1,-1 0-1,0 0 0,0-1 1,1 1-1,-1 0 0,0-1 1,1 1-1,-1 0 0,0 0 1,1-1-1,-1 1 0,1 0 1,-1 0-1,0 0 0,1 0 1,-1 0-1,1 0 0,-1-1 1,0 1-1,1 0 0,-1 0 1,1 0-1,-1 0 0,0 0 1,1 1-1,24 13 750,18 30-664,24 64 363,-47-72-589,31 42 0,-40-63-629,2-1 0,0 0 0,15 13 1,48 32-5605</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9.155"/>
    </inkml:context>
    <inkml:brush xml:id="br0">
      <inkml:brushProperty name="width" value="0.1" units="cm"/>
      <inkml:brushProperty name="height" value="0.1" units="cm"/>
      <inkml:brushProperty name="color" value="#E71224"/>
    </inkml:brush>
  </inkml:definitions>
  <inkml:trace contextRef="#ctx0" brushRef="#br0">1 67 4281,'0'0'2704,"0"-3"-951,3 3-529,-3 0-424,10-6-536,7 3-96,6-9-168,11 3 0,-4 3-192,7-3-736,43-9-1472</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9.475"/>
    </inkml:context>
    <inkml:brush xml:id="br0">
      <inkml:brushProperty name="width" value="0.1" units="cm"/>
      <inkml:brushProperty name="height" value="0.1" units="cm"/>
      <inkml:brushProperty name="color" value="#E71224"/>
    </inkml:brush>
  </inkml:definitions>
  <inkml:trace contextRef="#ctx0" brushRef="#br0">1 30 4225,'0'0'3001,"0"0"-1233,3 0-368,0 0-592,-3 0-223,4 0-297,-1-3-128,10 3-96,1 0-64,6 0-8,10 0-697,0-6-1255,70-15-5682</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39.936"/>
    </inkml:context>
    <inkml:brush xml:id="br0">
      <inkml:brushProperty name="width" value="0.1" units="cm"/>
      <inkml:brushProperty name="height" value="0.1" units="cm"/>
      <inkml:brushProperty name="color" value="#E71224"/>
    </inkml:brush>
  </inkml:definitions>
  <inkml:trace contextRef="#ctx0" brushRef="#br0">11 1 7362,'-3'0'4497,"3"0"-2961,-4 0-8,4 0-616,-3 0-263,6 3-649,-3-6 0,0 3-425,4 3-1471,12 21-2641</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40.517"/>
    </inkml:context>
    <inkml:brush xml:id="br0">
      <inkml:brushProperty name="width" value="0.1" units="cm"/>
      <inkml:brushProperty name="height" value="0.1" units="cm"/>
      <inkml:brushProperty name="color" value="#E71224"/>
    </inkml:brush>
  </inkml:definitions>
  <inkml:trace contextRef="#ctx0" brushRef="#br0">60 80 4329,'-2'0'316,"1"0"0,0 0 0,0 0 0,0 1-1,0-1 1,-1 0 0,1 1 0,0-1 0,0 1 0,0 0 0,0-1 0,0 1 0,0 0 0,0-1 0,0 1-1,0 0 1,1 0 0,-2 1 0,-13 24 1204,-2 33-2162,16-53 1010,-1 3-357,1-1 0,0 1-1,0 0 1,1 0 0,0 0-1,0 0 1,3 16 0,-2-22-28,-1-1-1,1 1 1,0-1 0,0 1 0,0-1 0,0 1 0,0-1 0,0 1 0,1-1-1,-1 0 1,1 0 0,0 0 0,-1 0 0,1 0 0,0 0 0,0 0 0,1 0-1,-1-1 1,0 1 0,0-1 0,1 0 0,-1 0 0,1 1 0,-1-2 0,1 1 0,-1 0-1,1 0 1,0-1 0,5 1 0,1-2-281,0 0-1,0 0 1,0-1-1,0 0 1,0 0 0,0-1-1,0 0 1,-1-1-1,0 0 1,0-1-1,0 1 1,0-1 0,0-1-1,-1 1 1,0-1-1,0-1 1,-1 1-1,0-1 1,6-9 0,-4 7 228,-2 1 0,1-1 0,-1-1 0,-1 1 0,0-1 1,0 0-1,-1 0 0,0 0 0,-1-1 0,0 0 1,0 1-1,-1-1 0,-1 0 0,0 0 0,-1-19 1,0 27 177,0 1 1,-1-1 0,0 1-1,1-1 1,-1 1 0,0 0-1,0-1 1,-1 1 0,1 0-1,0 0 1,-1 0 0,1 0 0,-1 0-1,0 0 1,0 0 0,1 0-1,-1 1 1,0-1 0,-1 1-1,1-1 1,0 1 0,0 0-1,-1 0 1,1 0 0,0 0 0,-1 0-1,1 1 1,-1-1 0,1 1-1,-1-1 1,1 1 0,-1 0-1,-4 0 1,-2 1-163,0 0 0,0 0 0,0 0 0,0 1 0,1 1 0,-1-1 0,1 1 0,-1 1 0,-11 6 0,-49 33-1740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41.107"/>
    </inkml:context>
    <inkml:brush xml:id="br0">
      <inkml:brushProperty name="width" value="0.1" units="cm"/>
      <inkml:brushProperty name="height" value="0.1" units="cm"/>
      <inkml:brushProperty name="color" value="#E71224"/>
    </inkml:brush>
  </inkml:definitions>
  <inkml:trace contextRef="#ctx0" brushRef="#br0">133 0 6969,'-30'39'3614,"-35"51"-1051,59-81-2521,1 1 0,0 1 1,0-1-1,1 1 0,0 0 1,1 0-1,-3 15 0,6-24-69,0 0 0,1 0 1,-1 0-1,0-1 0,1 1 0,-1 0 0,1 0 0,0 0 0,0 0 1,0-1-1,0 1 0,0 0 0,0-1 0,0 1 0,0 0 0,1-1 1,-1 0-1,1 1 0,-1-1 0,1 0 0,-1 0 0,1 0 0,0 0 1,-1 0-1,1 0 0,0 0 0,0 0 0,0-1 0,4 1 0,64 15-835,-60-14 858,3 0-78,29 5 35,-40-7 47,-1 1 0,1-1 0,0 1 0,0-1 0,-1 1 0,1 0 0,0 0 0,-1-1 0,1 1 0,-1 0 0,1 1 0,-1-1 0,1 0 0,-1 0 0,0 1 0,2 1-1,-4 2 47,0-1 0,0 1 0,0-1 0,-1 1 0,0-1 0,0 0 0,0 0 0,0 0 0,-1 0 0,0 0 0,1-1 0,-6 6 0,7-8-55,-6 8-288,0 0 0,0 0-1,-1-1 1,-1 1 0,1-2-1,-1 0 1,0 0 0,-16 9-1,25-16 195,-1 0-1,0 0 0,1 0 0,-1 0 0,0 0 1,1 0-1,-1 0 0,0 0 0,1 0 0,-1 0 1,0 0-1,1 0 0,-1 0 0,0-1 0,1 1 1,-1 0-1,0 0 0,1-1 0,-1 1 0,0 0 1,1-1-1,-1 1 0,0-1 0,-29-27-4992</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5:41.452"/>
    </inkml:context>
    <inkml:brush xml:id="br0">
      <inkml:brushProperty name="width" value="0.1" units="cm"/>
      <inkml:brushProperty name="height" value="0.1" units="cm"/>
      <inkml:brushProperty name="color" value="#E71224"/>
    </inkml:brush>
  </inkml:definitions>
  <inkml:trace contextRef="#ctx0" brushRef="#br0">1 30 3961,'0'0'3000,"0"0"-1183,0 0-153,0 0-472,0 0-223,3 3-521,-3-3-104,3 0-336,11 3 72,9-3-80,11 0-200,19-3-880,114-30-1753</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26.973"/>
    </inkml:context>
    <inkml:brush xml:id="br0">
      <inkml:brushProperty name="width" value="0.05" units="cm"/>
      <inkml:brushProperty name="height" value="0.05" units="cm"/>
      <inkml:brushProperty name="color" value="#0000FF"/>
    </inkml:brush>
  </inkml:definitions>
  <inkml:trace contextRef="#ctx0" brushRef="#br0">131 8 4857,'0'0'2331,"-2"-7"3569,2 7-5789,0 0 0,0 0 0,0 0 0,0 0 0,0 0 0,0 0 0,0 0 0,-1 0 0,1 0 0,0 0 0,0 0 0,0 0 0,0 0 0,0 0 0,0 0 0,0 0 1,0 0-1,0 0 0,0 0 0,0 0 0,0 0 0,0 0 0,-1-1 0,-1 62-593,-10 60 1,1-26 505,-62 748 136,51-210-1167,19-570 709,-1 0-883,8 121-1,-3-180 865,-1 1 0,1-1 0,-1 0 0,1 0-1,1 0 1,-1 0 0,0 0 0,1 0 0,0 0-1,0 0 1,0 0 0,4 5 0,16 7-4017</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27.579"/>
    </inkml:context>
    <inkml:brush xml:id="br0">
      <inkml:brushProperty name="width" value="0.05" units="cm"/>
      <inkml:brushProperty name="height" value="0.05" units="cm"/>
      <inkml:brushProperty name="color" value="#0000FF"/>
    </inkml:brush>
  </inkml:definitions>
  <inkml:trace contextRef="#ctx0" brushRef="#br0">156 1 4577,'-5'2'5988,"-7"5"-3932,-9 18-1414,1 1 0,-26 43 0,37-55-1110,1 1 1,1 1-1,1-1 0,0 1 0,1 0 1,-6 29-1,12-21-1846,7 2-1100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27.923"/>
    </inkml:context>
    <inkml:brush xml:id="br0">
      <inkml:brushProperty name="width" value="0.05" units="cm"/>
      <inkml:brushProperty name="height" value="0.05" units="cm"/>
      <inkml:brushProperty name="color" value="#0000FF"/>
    </inkml:brush>
  </inkml:definitions>
  <inkml:trace contextRef="#ctx0" brushRef="#br0">1 0 2601,'0'4'7180,"-1"3"-3855,9 19-3630,67 79 541,-21-33-2909,1 6-1098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9.595"/>
    </inkml:context>
    <inkml:brush xml:id="br0">
      <inkml:brushProperty name="width" value="0.05" units="cm"/>
      <inkml:brushProperty name="height" value="0.05" units="cm"/>
      <inkml:brushProperty name="color" value="#0000FF"/>
    </inkml:brush>
  </inkml:definitions>
  <inkml:trace contextRef="#ctx0" brushRef="#br0">4 0 6185,'0'0'2105,"0"0"-321,3 0-832,-6 0-512,3 0-440,0 3-144,-3 3-1016,3 0 424,0-1 568,3-2 64,-3 9 104,3 2-1032,13 20-3425</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28.743"/>
    </inkml:context>
    <inkml:brush xml:id="br0">
      <inkml:brushProperty name="width" value="0.05" units="cm"/>
      <inkml:brushProperty name="height" value="0.05" units="cm"/>
      <inkml:brushProperty name="color" value="#0000FF"/>
    </inkml:brush>
  </inkml:definitions>
  <inkml:trace contextRef="#ctx0" brushRef="#br0">1 122 7586,'8'-9'9261,"24"-11"-8967,-2 1-1220,56-55-1019,-85 74 1914,0 1 0,1-1 0,-1 0 0,0 1 0,0-1 0,0 1 0,0-1 0,0 1 0,0-1 0,0 1 0,0 0 0,0-1 0,0 1 0,0 0 0,-1 0 1,1 0-1,0 0 0,-1 0 0,1 0 0,0 0 0,-1 0 0,1 0 0,-1 0 0,1 0 0,-1 0 0,0 0 0,1 3 0,17 38 85,-18-39-77,20 48-38,2 0 0,1-2 1,3 0-1,63 86 1,-68-115-1316,-20-19 1254,-1 0-1,1-1 1,0 1-1,0-1 0,-1 0 1,1 1-1,0-1 1,0 0-1,0 1 0,0-1 1,-1 0-1,1 0 1,0 0-1,0 0 1,0 0-1,0 0 0,0 0 1,0 0-1,-1 0 1,1 0-1,0 0 0,0-1 1,0 1-1,0 0 1,0 0-1,-1-1 0,1 1 1,0-1-1,0 1 1,-1-1-1,2 0 0,17-27-3500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29.173"/>
    </inkml:context>
    <inkml:brush xml:id="br0">
      <inkml:brushProperty name="width" value="0.05" units="cm"/>
      <inkml:brushProperty name="height" value="0.05" units="cm"/>
      <inkml:brushProperty name="color" value="#0000FF"/>
    </inkml:brush>
  </inkml:definitions>
  <inkml:trace contextRef="#ctx0" brushRef="#br0">272 0 168,'0'0'3529,"0"0"-1550,0 0-580,-6 11 6516,2-7-7837,0-1 0,1 1 1,0 0-1,0 0 0,0 0 1,1 0-1,-1 0 0,1 1 0,-3 7 1,-23 44-2638,-68 100 1,33-59-2686,17-23 1280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29.627"/>
    </inkml:context>
    <inkml:brush xml:id="br0">
      <inkml:brushProperty name="width" value="0.05" units="cm"/>
      <inkml:brushProperty name="height" value="0.05" units="cm"/>
      <inkml:brushProperty name="color" value="#0000FF"/>
    </inkml:brush>
  </inkml:definitions>
  <inkml:trace contextRef="#ctx0" brushRef="#br0">1 1 2497,'0'0'2592,"0"0"-1176,0 6-287,0-6 79,0 3-160,0 0-64,0 6-256,3 0-7,0 6-193,1 3-200,3 6-120,-4 3-200,4 0-16,3 9-1288,16 49-1673</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1.494"/>
    </inkml:context>
    <inkml:brush xml:id="br0">
      <inkml:brushProperty name="width" value="0.05" units="cm"/>
      <inkml:brushProperty name="height" value="0.05" units="cm"/>
      <inkml:brushProperty name="color" value="#0000FF"/>
    </inkml:brush>
  </inkml:definitions>
  <inkml:trace contextRef="#ctx0" brushRef="#br0">0 5 6401,'4'-5'8084,"-4"5"-5518,0 17-2665,112 925 48,-59 107-1001,-37-769-1426,0-28-1731</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2.286"/>
    </inkml:context>
    <inkml:brush xml:id="br0">
      <inkml:brushProperty name="width" value="0.05" units="cm"/>
      <inkml:brushProperty name="height" value="0.05" units="cm"/>
      <inkml:brushProperty name="color" value="#0000FF"/>
    </inkml:brush>
  </inkml:definitions>
  <inkml:trace contextRef="#ctx0" brushRef="#br0">128 6 1632,'-3'-5'10600,"2"22"-10528,-1 1 0,0-1 0,-1 1 0,0-1 0,-2 0 0,0 0 0,-1-1 0,-1 0 0,-9 18-1,-31 39-3392,20-39-348</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2.622"/>
    </inkml:context>
    <inkml:brush xml:id="br0">
      <inkml:brushProperty name="width" value="0.05" units="cm"/>
      <inkml:brushProperty name="height" value="0.05" units="cm"/>
      <inkml:brushProperty name="color" value="#0000FF"/>
    </inkml:brush>
  </inkml:definitions>
  <inkml:trace contextRef="#ctx0" brushRef="#br0">0 1 3905,'0'0'2203,"2"5"4216,7 26-5961,28 41-463,21 46-2753,-10 2-2119</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3.505"/>
    </inkml:context>
    <inkml:brush xml:id="br0">
      <inkml:brushProperty name="width" value="0.05" units="cm"/>
      <inkml:brushProperty name="height" value="0.05" units="cm"/>
      <inkml:brushProperty name="color" value="#0000FF"/>
    </inkml:brush>
  </inkml:definitions>
  <inkml:trace contextRef="#ctx0" brushRef="#br0">1 82 3865,'33'-2'8357,"5"-4"-4424,-17 1-4109,0 0 0,-1-2-1,0 0 1,0-1 0,0-1-1,-1-1 1,18-12-1,-29 35 57,1 0 0,1 0 0,19 19 0,32 35 279,-42-45-434,1 0-1,41 34 1,-50-48-469,1 0 0,0-1 0,0-1 0,0 0 0,18 6 0,13 0-2028</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3.890"/>
    </inkml:context>
    <inkml:brush xml:id="br0">
      <inkml:brushProperty name="width" value="0.05" units="cm"/>
      <inkml:brushProperty name="height" value="0.05" units="cm"/>
      <inkml:brushProperty name="color" value="#0000FF"/>
    </inkml:brush>
  </inkml:definitions>
  <inkml:trace contextRef="#ctx0" brushRef="#br0">201 1 1344,'1'5'10009,"-4"11"-5397,-2 5-4625,-1 0-1,-2 0 0,-9 22 0,-32 39-881,-10 8-3571,4-10 110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4.742"/>
    </inkml:context>
    <inkml:brush xml:id="br0">
      <inkml:brushProperty name="width" value="0.05" units="cm"/>
      <inkml:brushProperty name="height" value="0.05" units="cm"/>
      <inkml:brushProperty name="color" value="#0000FF"/>
    </inkml:brush>
  </inkml:definitions>
  <inkml:trace contextRef="#ctx0" brushRef="#br0">1 27 3057,'0'0'3740,"5"-3"2485,17-12-5445,21 11-703,-36 2-89,0 1-1,1 0 1,-1 1 0,0-1 0,0 1-1,1 0 1,-1 1 0,0 0 0,14 3-1,-20-3-33,-1 0 0,1 0 0,0 0 0,0 0 0,-1 0 0,1 0-1,0 0 1,-1 0 0,1 0 0,-1 0 0,1 0 0,-1 0 0,0 1 0,0-1-1,1 0 1,-1 0 0,0 0 0,0 1 0,0-1 0,0 0 0,0 0 0,0 0 0,-1 0-1,1 1 1,0-1 0,-1 0 0,1 0 0,-1 0 0,1 0 0,-1 0 0,1 0-1,-1 0 1,-1 2 0,-21 38 411,21-39-389,-11 15 74,11-15-43,-1 0 0,1 0 0,0 0-1,1 1 1,-1-1 0,0 1 0,1-1 0,-1 1 0,1 0 0,0 0 0,0-1 0,0 1 0,0 0 0,1 0-1,-1 5 1,1-5-12,1 0 207,16-9-303,-13 6 43,3 0-202,0 0 0,-1-1 0,1 0 0,-1 0 0,1-1 0,-1 1 0,0-1 1,7-3-1,83-33-2990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5.820"/>
    </inkml:context>
    <inkml:brush xml:id="br0">
      <inkml:brushProperty name="width" value="0.05" units="cm"/>
      <inkml:brushProperty name="height" value="0.05" units="cm"/>
      <inkml:brushProperty name="color" value="#0000FF"/>
    </inkml:brush>
  </inkml:definitions>
  <inkml:trace contextRef="#ctx0" brushRef="#br0">0 0 6161,'0'0'2465,"0"0"-633,0 0-310,1 6 2068,3 14-3335,375 740 1176,-269-580-1470,6-6 0,141 160 1,-165-226-1849,205 185 0,-107-148-4453,-189-144 6299</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6:59.913"/>
    </inkml:context>
    <inkml:brush xml:id="br0">
      <inkml:brushProperty name="width" value="0.05" units="cm"/>
      <inkml:brushProperty name="height" value="0.05" units="cm"/>
      <inkml:brushProperty name="color" value="#0000FF"/>
    </inkml:brush>
  </inkml:definitions>
  <inkml:trace contextRef="#ctx0" brushRef="#br0">10 3 1584,'0'-3'4777,"0"3"-3528,0 0-529,0 0-528,0 0-96,0 3-96,0 6-832,-10 22-1145</inkml:trace>
  <inkml:trace contextRef="#ctx0" brushRef="#br0" timeOffset="1">48 194 1512,'0'0'4001,"0"0"-2416,0 0-25,0 0-104,-3 3-112,3-3-711,0 0-297,3 0-336,-3 3 0,3 3 0,0 3-144,-3 2-304,3 0-137,1 7-615,2-1-472,10 31-297</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6.587"/>
    </inkml:context>
    <inkml:brush xml:id="br0">
      <inkml:brushProperty name="width" value="0.05" units="cm"/>
      <inkml:brushProperty name="height" value="0.05" units="cm"/>
      <inkml:brushProperty name="color" value="#0000FF"/>
    </inkml:brush>
  </inkml:definitions>
  <inkml:trace contextRef="#ctx0" brushRef="#br0">1 2 1824,'3'0'7470,"-3"0"-7417,0 0-1,0 0 1,1 0 0,-1-1-1,0 1 1,0 0 0,1 0-1,-1 0 1,0 0 0,0 0-1,1 0 1,-1 0 0,0 0-1,0 0 1,1 0 0,-1 0-1,0 0 1,1 0 0,-1 0-1,0 0 1,0 0 0,1 0-1,-1 0 1,0 0 0,1 0-1,-1 0 1,0 0 0,0 0-1,1 1 1,-1-1 0,0 0-1,0 0 1,0 0 0,1 0-1,-1 1 1,0-1 0,0 0-1,0 0 1,1 1 0,-1-1-1,0 0 1,0 0 0,0 1-1,0-1 1,0 0 0,0 0-1,0 1 1,0-1 0,5 19 417,-2 1 1,-1-1 0,0 1 0,-1-1 0,-2 22 0,-7 53-3977,7-84 2724,-2 30-3005</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6.923"/>
    </inkml:context>
    <inkml:brush xml:id="br0">
      <inkml:brushProperty name="width" value="0.05" units="cm"/>
      <inkml:brushProperty name="height" value="0.05" units="cm"/>
      <inkml:brushProperty name="color" value="#0000FF"/>
    </inkml:brush>
  </inkml:definitions>
  <inkml:trace contextRef="#ctx0" brushRef="#br0">1 0 4129,'0'0'1942,"0"0"-362,0 0-128,0 0-227,1 15 2291,8-3-3390,0 0 0,1-1 0,0 0 0,0-1 0,2 0 0,-1-1 0,14 9 0,-6-8-723,0-1-1,1 0 1,0-1 0,0-1 0,26 5 0,100 21-4103</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7.757"/>
    </inkml:context>
    <inkml:brush xml:id="br0">
      <inkml:brushProperty name="width" value="0.05" units="cm"/>
      <inkml:brushProperty name="height" value="0.05" units="cm"/>
      <inkml:brushProperty name="color" value="#0000FF"/>
    </inkml:brush>
  </inkml:definitions>
  <inkml:trace contextRef="#ctx0" brushRef="#br0">0 184 7466,'6'-3'4857,"19"-13"-3956,-8 4-916,-1-1-1,-1-1 1,0-1-1,15-17 1,-14 14-748,0 0-1,28-20 1,-43 37 729,-1 1 0,1-1 0,0 1 0,0-1 0,0 1 0,-1-1 0,1 1 0,0 0 0,0 0 0,0 0 0,0-1 0,0 1 0,0 0 0,0 0 0,0 0 0,0 0 0,-1 0 0,1 0 0,0 1 1,0-1-1,0 0 0,0 0 0,0 1 0,0-1 0,-1 0 0,1 1 0,0-1 0,0 1 0,0-1 0,-1 1 0,1 0 0,0-1 0,-1 1 0,1 0 0,0-1 0,-1 1 0,1 0 0,-1 0 0,1-1 0,-1 1 0,1 2 0,18 42 422,-15-35-215,17 47 266,3-2-1,36 62 1,-49-98-406,0-1 0,1 0 1,2-1-1,-1-1 0,2 0 1,0-1-1,1 0 0,0-1 0,32 19 1,-47-32-73,39 19-560,-38-19 386,1-1 1,-1 1-1,0 0 1,0 0-1,0-1 1,1 0 0,-1 1-1,0-1 1,0 0-1,1 0 1,-1 0-1,0 0 1,0-1-1,1 1 1,-1 0-1,0-1 1,3-1 0,11-13-3149</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8.088"/>
    </inkml:context>
    <inkml:brush xml:id="br0">
      <inkml:brushProperty name="width" value="0.05" units="cm"/>
      <inkml:brushProperty name="height" value="0.05" units="cm"/>
      <inkml:brushProperty name="color" value="#0000FF"/>
    </inkml:brush>
  </inkml:definitions>
  <inkml:trace contextRef="#ctx0" brushRef="#br0">301 0 5897,'-4'3'1705,"4"0"-785,-3 0 56,3 6-80,0 0 328,-3 6-31,-4 6-129,-3 7-200,-10-1-384,-3 9-128,-4 3-232,-7 3-24,1-3-96,-4-3-184,7 3-904,4-3-760,9 0-1073,-10 37-4625</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6:39.074"/>
    </inkml:context>
    <inkml:brush xml:id="br0">
      <inkml:brushProperty name="width" value="0.05" units="cm"/>
      <inkml:brushProperty name="height" value="0.05" units="cm"/>
      <inkml:brushProperty name="color" value="#0000FF"/>
    </inkml:brush>
  </inkml:definitions>
  <inkml:trace contextRef="#ctx0" brushRef="#br0">24 0 6329,'0'0'2001,"0"0"-401,0 0-294,0 0-77,4 1 2764,17 4-3645,-14-2-343,1 0 0,-1-1 0,1 0 0,-1-1-1,1 0 1,0 0 0,0 0 0,-1-1 0,15-2 0,-11 2-100,1 0-1,-1 0 1,20 4 0,-37 5-398,-1-1 1,0 1-1,0-1 0,-10 8 0,5-4-239,-58 54-2541,136-65 3421,-53 3-63,-1 1 1,0 0-1,0 1 0,-1 0 1,0 1-1,0 0 0,10 9 1,-20-15-73,0-1 0,-1 1 0,1-1 1,0 1-1,-1 0 0,1-1 0,0 1 1,-1 0-1,1-1 0,-1 1 0,1 0 1,-1 0-1,0 0 0,1-1 0,-1 1 1,0 0-1,0 0 0,1 0 0,-1 0 1,0 0-1,0 0 0,0 0 0,0-1 1,0 1-1,0 0 0,0 0 0,0 0 1,-1 0-1,1 0 0,0 0 0,-1 1 1,-1 0 38,1 0 1,-1 0-1,0 0 1,0 0-1,0 0 1,0 0 0,0-1-1,-1 1 1,1-1-1,-5 3 1,-9 3-144,-1-1 0,-26 7 0,38-12-250,-46 12-2290,-45 4-2513</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05.437"/>
    </inkml:context>
    <inkml:brush xml:id="br0">
      <inkml:brushProperty name="width" value="0.05" units="cm"/>
      <inkml:brushProperty name="height" value="0.05" units="cm"/>
      <inkml:brushProperty name="color" value="#0000FF"/>
    </inkml:brush>
  </inkml:definitions>
  <inkml:trace contextRef="#ctx0" brushRef="#br0">26 0 8290,'0'0'1906,"0"0"-517,-1 8 5353,-3 32-7255,-2 23-2309,-2 12-3979,2-23 1995</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06.037"/>
    </inkml:context>
    <inkml:brush xml:id="br0">
      <inkml:brushProperty name="width" value="0.05" units="cm"/>
      <inkml:brushProperty name="height" value="0.05" units="cm"/>
      <inkml:brushProperty name="color" value="#0000FF"/>
    </inkml:brush>
  </inkml:definitions>
  <inkml:trace contextRef="#ctx0" brushRef="#br0">222 319 2785,'-4'3'968,"0"-1"1,0 0 0,0 1-1,0-1 1,-1 0 0,1 0-1,-10 2 1,6-2-552,0-1 1,1 0-1,-1 0 1,-14 0-1,14-1-425,0 0 0,-1-1-1,1 0 1,0 0 0,0-1 0,1 0 0,-1 0-1,0 0 1,1-1 0,-12-5 0,17 7-22,0-1 0,0 1 0,0-1 0,0 1 0,0-1 1,1 1-1,-1-1 0,0 0 0,1 1 0,0-1 0,-1 0 1,1 0-1,0 0 0,0 0 0,1 0 0,-1 0 0,0 0 0,0-3 1,1 0-32,0 1 0,0-1-1,0 1 1,0-1 0,1 0 0,0 1 0,0-1 0,3-4 0,2-5-141,1 1-1,0-1 0,2 2 1,14-19-1,-10 15-16,1 1 0,1 0 0,1 1 0,0 0 0,1 1-1,1 1 1,1 0 0,-1 1 0,2 1 0,26-11 0,-43 20 229,-1 1-1,1-1 1,-1 1-1,1-1 1,0 1-1,-1 0 1,1 0 0,-1 0-1,1 0 1,0 0-1,-1 0 1,1 0-1,0 1 1,-1-1-1,1 1 1,-1 0 0,1 0-1,-1 0 1,1 0-1,-1 0 1,0 0-1,0 0 1,0 1 0,0-1-1,0 0 1,0 1-1,0 0 1,0-1-1,1 3 1,6 6 78,0 1 0,-1-1-1,12 24 1,-12-20 30,-2-6-18,-1 1 0,0 1 0,-1-1-1,5 18 1,-8-24-19,0 1-1,-1-1 0,0 0 1,0 0-1,0 0 1,0 1-1,-1-1 0,0 0 1,1 0-1,-1 0 1,0 0-1,-1 0 0,1 0 1,-1 0-1,0 0 1,1 0-1,-1-1 1,-1 1-1,-3 3 0,-6 6 63,-29 21-1,37-30-350,-1 0 1,0 0-1,0 0 0,0 0 1,0-1-1,-1 0 1,1 0-1,-1 0 0,0 0 1,-10 1-1,-25-2-2190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06.657"/>
    </inkml:context>
    <inkml:brush xml:id="br0">
      <inkml:brushProperty name="width" value="0.05" units="cm"/>
      <inkml:brushProperty name="height" value="0.05" units="cm"/>
      <inkml:brushProperty name="color" value="#0000FF"/>
    </inkml:brush>
  </inkml:definitions>
  <inkml:trace contextRef="#ctx0" brushRef="#br0">500 0 7226,'-4'1'6565,"0"3"-3863,-8 10-3423,11-12 1434,-61 71-1189,-132 121 0,162-164-656,14-13-327,-1 0 0,-1-1 0,0 0 0,-45 25 0,16-21-3967</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07.007"/>
    </inkml:context>
    <inkml:brush xml:id="br0">
      <inkml:brushProperty name="width" value="0.05" units="cm"/>
      <inkml:brushProperty name="height" value="0.05" units="cm"/>
      <inkml:brushProperty name="color" value="#0000FF"/>
    </inkml:brush>
  </inkml:definitions>
  <inkml:trace contextRef="#ctx0" brushRef="#br0">1 0 3601,'0'0'2400,"0"0"-414,2 2 6154,17 11-7643,99 108 475,-49-47-1710,11 0-3287,-10-16-766</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07.373"/>
    </inkml:context>
    <inkml:brush xml:id="br0">
      <inkml:brushProperty name="width" value="0.05" units="cm"/>
      <inkml:brushProperty name="height" value="0.05" units="cm"/>
      <inkml:brushProperty name="color" value="#0000FF"/>
    </inkml:brush>
  </inkml:definitions>
  <inkml:trace contextRef="#ctx0" brushRef="#br0">0 12 4577,'0'0'2897,"0"0"-1017,0 0-608,0 0-384,0 0-127,3 0-249,-3 0-8,5 0-288,3 0 232,2 0-64,11 0 96,-4 0-360,4 0-120,2-4-16,0 2-736,0-1-488,-5 1-377,18 4-1087</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29.158"/>
    </inkml:context>
    <inkml:brush xml:id="br0">
      <inkml:brushProperty name="width" value="0.05" units="cm"/>
      <inkml:brushProperty name="height" value="0.05" units="cm"/>
    </inkml:brush>
  </inkml:definitions>
  <inkml:trace contextRef="#ctx0" brushRef="#br0">3 3 4353,'0'0'2448,"0"0"-679,-3-3-585,6 3-128,-6 0-224,6 0-111,-3 3-353,0-3-128,4 0-72,-1 0-160,0 3 72,0 0-72,7 0 112,12-1-120,3-2-360,13-2-1177,74-7-2071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0.244"/>
    </inkml:context>
    <inkml:brush xml:id="br0">
      <inkml:brushProperty name="width" value="0.05" units="cm"/>
      <inkml:brushProperty name="height" value="0.05" units="cm"/>
      <inkml:brushProperty name="color" value="#0000FF"/>
    </inkml:brush>
  </inkml:definitions>
  <inkml:trace contextRef="#ctx0" brushRef="#br0">4 1 1488,'0'0'5081,"0"0"-3136,-3 0-265,3 0-360,0 0-559,0 0-89,0 0-456,0 0-120,0 0-96,0 2-256,3 7-368,3-3-505,1 8-943,21 18-977</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07.704"/>
    </inkml:context>
    <inkml:brush xml:id="br0">
      <inkml:brushProperty name="width" value="0.05" units="cm"/>
      <inkml:brushProperty name="height" value="0.05" units="cm"/>
      <inkml:brushProperty name="color" value="#0000FF"/>
    </inkml:brush>
  </inkml:definitions>
  <inkml:trace contextRef="#ctx0" brushRef="#br0">1 12 6289,'0'0'2089,"0"0"-601,2 0-400,-2 0-544,5 2-135,0-2-209,3 2 56,5 0-208,5 0 104,2-2-152,8-2-752,54-16-1401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08.161"/>
    </inkml:context>
    <inkml:brush xml:id="br0">
      <inkml:brushProperty name="width" value="0.05" units="cm"/>
      <inkml:brushProperty name="height" value="0.05" units="cm"/>
      <inkml:brushProperty name="color" value="#0000FF"/>
    </inkml:brush>
  </inkml:definitions>
  <inkml:trace contextRef="#ctx0" brushRef="#br0">1 28 5713,'4'-4'8662,"15"-13"-8054,-18 16-645,0 0 1,1 0-1,-1 1 0,1-1 0,-1 1 0,1-1 1,0 1-1,-1-1 0,1 1 0,-1 0 1,1 0-1,0 0 0,-1 0 0,1 0 0,0 0 1,-1 0-1,1 0 0,0 0 0,-1 0 1,1 1-1,-1-1 0,1 1 0,-1-1 0,1 1 1,-1-1-1,1 1 0,2 1 0,40 23-685,-42-23 746,10 7 24,0 0 0,-1 2 1,-1-1-1,0 1 0,12 16 1,-12-14-362,1 0 1,0-1-1,21 18 1,-30-29 32,-1 0 1,1 0-1,-1 0 0,1 0 1,-1 0-1,1 0 1,0 0-1,0-1 1,-1 1-1,1 0 0,0-1 1,0 1-1,0-1 1,0 0-1,3 1 1,7-6-2406</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08.487"/>
    </inkml:context>
    <inkml:brush xml:id="br0">
      <inkml:brushProperty name="width" value="0.05" units="cm"/>
      <inkml:brushProperty name="height" value="0.05" units="cm"/>
      <inkml:brushProperty name="color" value="#0000FF"/>
    </inkml:brush>
  </inkml:definitions>
  <inkml:trace contextRef="#ctx0" brushRef="#br0">192 0 2144,'-3'4'9582,"-11"15"-8636,-6 8 176,-43 45 1,-7 8-5530,48-51 578</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08.838"/>
    </inkml:context>
    <inkml:brush xml:id="br0">
      <inkml:brushProperty name="width" value="0.05" units="cm"/>
      <inkml:brushProperty name="height" value="0.05" units="cm"/>
      <inkml:brushProperty name="color" value="#0000FF"/>
    </inkml:brush>
  </inkml:definitions>
  <inkml:trace contextRef="#ctx0" brushRef="#br0">11 0 5393,'0'8'2265,"-3"0"-705,1 4-200,-4 3-560,6 5-255,0 1-377,0 3 24,3-3-192,2-3-384,3-5-1577,15 9-3328</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09.853"/>
    </inkml:context>
    <inkml:brush xml:id="br0">
      <inkml:brushProperty name="width" value="0.05" units="cm"/>
      <inkml:brushProperty name="height" value="0.05" units="cm"/>
      <inkml:brushProperty name="color" value="#0000FF"/>
    </inkml:brush>
  </inkml:definitions>
  <inkml:trace contextRef="#ctx0" brushRef="#br0">5 0 5169,'0'2'2121,"0"0"-713,-2 8-520,2 2-360,0 7-48,0 3-336,-3-5 56,3-1-200,0-2 104,0-7-96,3-1-16,-1 2-48,1-4-688,2 0-1368,13-4-4130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0.196"/>
    </inkml:context>
    <inkml:brush xml:id="br0">
      <inkml:brushProperty name="width" value="0.05" units="cm"/>
      <inkml:brushProperty name="height" value="0.05" units="cm"/>
      <inkml:brushProperty name="color" value="#0000FF"/>
    </inkml:brush>
  </inkml:definitions>
  <inkml:trace contextRef="#ctx0" brushRef="#br0">0 0 5361,'0'0'2297,"0"2"-1137,0 4 176,0 2-680,3-2-224,-1 4-336,6 1-96,-3-1-48,3 2-1008,18 3-1176</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0.762"/>
    </inkml:context>
    <inkml:brush xml:id="br0">
      <inkml:brushProperty name="width" value="0.05" units="cm"/>
      <inkml:brushProperty name="height" value="0.05" units="cm"/>
      <inkml:brushProperty name="color" value="#0000FF"/>
    </inkml:brush>
  </inkml:definitions>
  <inkml:trace contextRef="#ctx0" brushRef="#br0">0 0 5737,'0'0'3921,"0"0"-2649,3 2-103,-3-2-257,5 4-408,-2 4-304,2 2 88,0 3-272,3-1 104,-3 0-120,0-5-400,0 1-832,3 0-777,7-6-2160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1.089"/>
    </inkml:context>
    <inkml:brush xml:id="br0">
      <inkml:brushProperty name="width" value="0.05" units="cm"/>
      <inkml:brushProperty name="height" value="0.05" units="cm"/>
      <inkml:brushProperty name="color" value="#0000FF"/>
    </inkml:brush>
  </inkml:definitions>
  <inkml:trace contextRef="#ctx0" brushRef="#br0">0 0 7250,'5'2'2472,"-5"2"-1248,3 4-480,0 5-271,-1 5-393,1 2-80,2-3-384,-3 5-1521,4 15-5432</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1.857"/>
    </inkml:context>
    <inkml:brush xml:id="br0">
      <inkml:brushProperty name="width" value="0.05" units="cm"/>
      <inkml:brushProperty name="height" value="0.05" units="cm"/>
      <inkml:brushProperty name="color" value="#0000FF"/>
    </inkml:brush>
  </inkml:definitions>
  <inkml:trace contextRef="#ctx0" brushRef="#br0">156 6 1416,'0'0'8341,"1"-1"-418,-3 0-5997,-9-1-2134,0 1 1,0 0 0,0 1 0,0 0-1,-22 3 1,30-3 196,0 1 0,0 0 0,-1 0 1,1 0-1,0 1 0,1-1 0,-1 0 0,0 1 0,0 0 0,1-1 0,-1 1 0,1 0 0,-1 0 0,1 0 1,0 0-1,0 1 0,0-1 0,0 0 0,1 1 0,-1-1 0,1 1 0,0 0 0,0-1 0,0 1 0,-1 4 1,-1 3-9,1 1 1,1-1 0,0 1 0,0 17 0,1-24-81,1 1 0,-1 0 0,1 0 0,0-1 0,1 1 0,-1 0 1,1-1-1,0 1 0,1-1 0,-1 0 0,1 1 0,4 5 0,-5-9-16,0 0 0,0 0 1,-1 0-1,1 1 0,0-1 0,0-1 0,0 1 0,0 0 0,1 0 0,-1-1 1,0 1-1,0-1 0,0 1 0,1-1 0,-1 0 0,0 0 0,0 0 0,1 0 0,-1 0 1,0 0-1,0 0 0,3-1 0,4-1-330,1 0-1,-1 0 1,0-1-1,-1 0 1,12-6 0,64-31-2197</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2.375"/>
    </inkml:context>
    <inkml:brush xml:id="br0">
      <inkml:brushProperty name="width" value="0.05" units="cm"/>
      <inkml:brushProperty name="height" value="0.05" units="cm"/>
      <inkml:brushProperty name="color" value="#0000FF"/>
    </inkml:brush>
  </inkml:definitions>
  <inkml:trace contextRef="#ctx0" brushRef="#br0">162 7 5225,'0'0'225,"-1"-1"0,1 1 0,0 0 0,-1-1 0,1 1 0,0-1 0,-1 1 0,1 0 0,0-1 1,-1 1-1,1 0 0,-1 0 0,1-1 0,-1 1 0,1 0 0,-1 0 0,1-1 0,-1 1 0,1 0 0,-1 0 0,1 0 0,-1 0 0,1 0 0,-1 0 0,0 0 0,-14 5 1908,-9 18-2093,22-21 113,-18 25 234,1 0 1,1 0 0,2 2 0,-14 32-1,28-56-381,2-4-19,-1-1 0,1 0-1,0 0 1,-1 1 0,1-1 0,0 0 0,0 1 0,0-1 0,-1 0-1,1 1 1,0-1 0,0 0 0,0 1 0,0-1 0,0 0-1,0 1 1,0-1 0,0 1 0,0-1 0,0 0 0,0 1 0,0-1-1,0 0 1,0 1 0,0-1 0,0 0 0,0 1 0,1-1-1,-1 0 1,0 1 0,0-1 0,0 0 0,1 1 0,-1-1 0,0 0-1,1 1 1,15-6-997,22-17-167,-37 21 1254,10-7-333,-1 0 1,0-1-1,0 1 0,-1-2 0,-1 1 0,0-1 0,0 0 0,-1-1 0,-1 1 0,7-15 0,-17 30 2154,2-4-1743,1 0 0,-1 1 1,1-1-1,0 1 0,0-1 0,0 1 0,0-1 1,0 1-1,-1 3 0,0 10 235,1 1 0,3 28 0,-2-38-485,1 0-1,0 0 1,1 0-1,0-1 0,0 1 1,0-1-1,1 1 1,0-1-1,0 0 0,6 8 1,-7-11-258,-2-1 226,0-1 0,0 0 0,1 1 0,-1-1 0,0 0 0,0 0 0,1 1 0,-1-1 0,0 0 0,1 1 1,-1-1-1,1 0 0,-1 0 0,0 0 0,1 1 0,-1-1 0,1 0 0,-1 0 0,0 0 0,1 0 0,-1 0 0,1 0 0,-1 0 0,1 0 0,-1 0 0,1 0 0,0 0 0,15-3-4139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0.582"/>
    </inkml:context>
    <inkml:brush xml:id="br0">
      <inkml:brushProperty name="width" value="0.05" units="cm"/>
      <inkml:brushProperty name="height" value="0.05" units="cm"/>
      <inkml:brushProperty name="color" value="#0000FF"/>
    </inkml:brush>
  </inkml:definitions>
  <inkml:trace contextRef="#ctx0" brushRef="#br0">0 0 4441,'0'3'1760,"0"-3"-231,0 0-281,0 0 80,0 0-352,7 0-495,-7 3-217,0-6-264,0 6 24,0 2 48,3 1-120,0 0 104,0 2-112,0 1-16,4 2-409,-1 4-687,16 33-1208</inkml:trace>
  <inkml:trace contextRef="#ctx0" brushRef="#br0" timeOffset="0.99">255 269 4217,'-4'-3'3881,"8"3"-2121,-4 0-152,-4 0-551,8 3-465,-4-3-336,0 0-248,3 0-16,-3 3-352,6-1-176,-3 1-425,10 6-695,-4-1-192,33 10-1785</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2.878"/>
    </inkml:context>
    <inkml:brush xml:id="br0">
      <inkml:brushProperty name="width" value="0.05" units="cm"/>
      <inkml:brushProperty name="height" value="0.05" units="cm"/>
      <inkml:brushProperty name="color" value="#0000FF"/>
    </inkml:brush>
  </inkml:definitions>
  <inkml:trace contextRef="#ctx0" brushRef="#br0">0 0 5641,'22'41'6213,"-6"2"-4422,-11-27-1808,1-1 1,0 0-1,2 0 0,11 18 1,-19-33-2,0 0 0,0 0 0,1 0 0,-1 0 0,0 0 1,0 0-1,0 0 0,0 0 0,0 1 0,0-1 0,0 0 1,0 0-1,0 0 0,0 0 0,0 0 0,0 0 0,1 0 1,-1 0-1,0 0 0,0 0 0,0 0 0,0 0 1,0 0-1,0 0 0,0 0 0,1 0 0,-1 0 0,0 0 1,0 0-1,0 0 0,0 0 0,0 0 0,0 0 0,1 0 1,-1 0-1,0 0 0,0 0 0,0 0 0,0 0 0,0 0 1,0 0-1,0 0 0,0 0 0,1 0 0,-1 0 0,0 0 1,0 0-1,0 0 0,0 0 0,0-1 0,0 1 1,0 0-1,0 0 0,0 0 0,5-10-500,4-24 191,-2 11-3,-1 3 287,-4 12 199,0 0 0,1 1-1,0-1 1,1 1 0,0-1 0,10-12-1,9 40 1452,-8-6-1582,-1 0-1,-1 1 0,0 0 0,14 24 1,-26-34-3562,4-3-699</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3.399"/>
    </inkml:context>
    <inkml:brush xml:id="br0">
      <inkml:brushProperty name="width" value="0.05" units="cm"/>
      <inkml:brushProperty name="height" value="0.05" units="cm"/>
      <inkml:brushProperty name="color" value="#0000FF"/>
    </inkml:brush>
  </inkml:definitions>
  <inkml:trace contextRef="#ctx0" brushRef="#br0">0 0 6161,'5'29'6046,"13"16"-5370,-14-35-199,-3-7-472,2 5-54,0 0 1,0-1-1,1 0 0,1 1 0,-1-1 0,1 0 1,7 6-1,-15-23-674,1 0 1,1-1-1,0-18 1,1 21 865,1 0-1,0-1 1,1 1 0,0 0-1,0 0 1,1 0 0,0 0-1,8-12 1,-11 19-106,1 1 0,-1 0 0,1-1 0,-1 1 0,0-1 0,1 1 0,-1 0 0,1-1 0,0 1 0,-1 0 0,1 0 0,-1-1 0,1 1 0,-1 0 0,1 0 0,0 0 0,-1-1 0,1 1 1,0 0-1,-1 0 0,1 0 0,0 0 0,-1 0 0,1 0 0,0 0 0,-1 0 0,1 0 0,-1 1 0,1-1 0,0 0 0,-1 0 0,1 0 0,0 1 0,-1-1 0,1 0 0,-1 0 0,1 1 0,-1-1 0,1 1 0,-1-1 0,1 0 0,0 1 0,20 17 560,-16-10-419,1-1 0,-1 1 0,6 13 0,-7-14-162,0 1 1,0-1-1,1 0 1,8 10-1,-13-17-136,1 1-60,-1-1 0,0 1 0,1-1-1,-1 0 1,1 1 0,-1-1 0,0 1 0,1-1-1,-1 0 1,1 0 0,-1 1 0,1-1-1,-1 0 1,1 0 0,0 1 0,-1-1 0,1 0-1,-1 0 1,1 0 0,-1 0 0,2 0 0,14-2-3831</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3.810"/>
    </inkml:context>
    <inkml:brush xml:id="br0">
      <inkml:brushProperty name="width" value="0.05" units="cm"/>
      <inkml:brushProperty name="height" value="0.05" units="cm"/>
      <inkml:brushProperty name="color" value="#0000FF"/>
    </inkml:brush>
  </inkml:definitions>
  <inkml:trace contextRef="#ctx0" brushRef="#br0">29 0 6313,'-2'24'6650,"-3"1"-5002,-1 26-1624,6-38-27,1 32 65,-1-43-76,1 0 1,-1-1 0,0 1 0,1 0 0,-1 0-1,1-1 1,0 1 0,0 0 0,0 0 0,0-1 0,0 1-1,0-1 1,1 1 0,-1-1 0,0 1 0,1-1-1,-1 0 1,1 0 0,2 2 0,-2-3-42,0 1 0,0-1 1,-1 0-1,1 0 0,0 0 1,0 0-1,-1 0 0,1 0 0,0-1 1,-1 1-1,1 0 0,0-1 1,-1 1-1,1-1 0,0 0 1,-1 1-1,1-1 0,-1 0 1,0 0-1,1 0 0,-1 0 0,0 0 1,1 0-1,-1 0 0,0 0 1,0 0-1,1-2 0,4-3-239,-1 0-1,0 0 0,0 0 1,4-8-1,-7 9 262,1 0-1,-2 0 1,1 0-1,0 0 1,-1 0-1,0 0 1,-1 0 0,1 0-1,-1 0 1,0 0-1,-1 0 1,1-1-1,-3-4 1,3 7 85,-1 1 0,0 0 0,0-1 0,0 1 0,-1-1 0,1 1 0,-1 0 0,1 0 0,-1 0 0,0-1 0,0 2-1,0-1 1,-1 0 0,1 0 0,0 0 0,-1 1 0,1-1 0,-1 1 0,0 0 0,1 0 0,-1 0 0,0 0 0,0 0 0,0 0 0,0 0 0,0 1 0,-4-1 0,1 0-248,-20 0 528,25 1-511,-1 0 1,1 0-1,0 0 1,0 0-1,0 1 1,0-1-1,0 0 1,1 1-1,-1-1 1,0 0-1,0 1 1,0-1-1,0 1 0,0-1 1,0 1-1,1-1 1,-1 1-1,0 0 1,1-1-1,-1 1 1,0 0-1,1 0 1,-1 0-1,-4 12-3195</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4.437"/>
    </inkml:context>
    <inkml:brush xml:id="br0">
      <inkml:brushProperty name="width" value="0.05" units="cm"/>
      <inkml:brushProperty name="height" value="0.05" units="cm"/>
      <inkml:brushProperty name="color" value="#0000FF"/>
    </inkml:brush>
  </inkml:definitions>
  <inkml:trace contextRef="#ctx0" brushRef="#br0">1 350 6961,'0'0'2362,"1"-5"5506,6-23-6938,0-19-1461,14-153-2158,-20 196 2704,-1 0 0,0 0 1,0 0-1,-1 0 0,1 0 1,-1 1-1,0-1 0,0 0 1,-1 0-1,0 1 0,1-1 1,-1 0-1,0 1 0,-1-1 1,1 1-1,-1 0 0,-3-3 1,1 6 1111,2 7-724,1 15-427,2-17 130,-1 135 160,2-122-275,2 0 1,0 0-1,1-1 1,1 1-1,13 30 1,-15-43-155,0-1 1,0 1 0,0-1-1,1 1 1,0-1 0,0 0-1,0 0 1,6 4-1,-9-7-47,0 0 0,1 0 0,-1 0 0,1 0-1,-1-1 1,1 1 0,-1 0 0,1 0-1,0-1 1,0 1 0,-1-1 0,1 0-1,0 1 1,0-1 0,-1 0 0,1 0 0,0 0-1,0 0 1,0 0 0,0 0 0,-1 0-1,1 0 1,0-1 0,0 1 0,-1 0-1,1-1 1,0 0 0,-1 1 0,1-1 0,0 0-1,-1 0 1,1 1 0,-1-1 0,2-2-1,23-22-4300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4.780"/>
    </inkml:context>
    <inkml:brush xml:id="br0">
      <inkml:brushProperty name="width" value="0.05" units="cm"/>
      <inkml:brushProperty name="height" value="0.05" units="cm"/>
      <inkml:brushProperty name="color" value="#0000FF"/>
    </inkml:brush>
  </inkml:definitions>
  <inkml:trace contextRef="#ctx0" brushRef="#br0">1 39 744,'0'2'7138,"0"-2"-4962,2 0-904,-2 4-87,3-2-257,5 2 88,-1 4-328,3-2-56,11-1-232,2-1-39,8-4-193,2-4-168,11-1-593,2-9-871,5 0-832,87-23-3546</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5.190"/>
    </inkml:context>
    <inkml:brush xml:id="br0">
      <inkml:brushProperty name="width" value="0.05" units="cm"/>
      <inkml:brushProperty name="height" value="0.05" units="cm"/>
      <inkml:brushProperty name="color" value="#0000FF"/>
    </inkml:brush>
  </inkml:definitions>
  <inkml:trace contextRef="#ctx0" brushRef="#br0">15 4 6945,'-4'-3'7742,"4"3"-7679,-1-1 1,1 1-1,0 0 1,0 0-1,-1 0 0,1 0 1,0 0-1,0 0 1,-1 0-1,1 0 1,0 0-1,-1 0 1,1 0-1,0 0 1,0 1-1,-1-1 1,1 0-1,0 0 1,0 0-1,-1 0 1,1 0-1,0 0 1,0 0-1,0 1 1,-1-1-1,1 0 1,0 0-1,0 0 1,0 0-1,0 1 1,-1-1-1,1 0 1,0 0-1,0 0 1,0 1-1,0-1 1,0 0-1,0 0 1,0 1-1,0-1 1,0 0-1,0 0 0,-1 0 1,1 1-1,1-1 1,-1 1-1,-1 50 102,0-8-326,1-1-1,3 0 1,17 78-1,-12-100-1103,-2-12-287,-6-8 1491,0 0 1,0 0 0,0 0-1,0 0 1,0 1-1,0-1 1,0 0 0,0 0-1,1 0 1,-1 0 0,0 0-1,0 0 1,0 0-1,0 0 1,0 0 0,0 0-1,0 0 1,0 0 0,1 0-1,-1 0 1,0 0-1,0 0 1,0 0 0,0 0-1,0 0 1,0 0 0,0 0-1,1 0 1,-1 0-1,0 0 1,0 0 0,0 0-1,0 0 1,0 0 0,0 0-1,0 0 1,0 0-1,1 0 1,-1 0 0,0 0-1,0 0 1,0 0 0,0 0-1,0 0 1,0 0-1,0-1 1,0 1 0,0 0-1,0 0 1,0 0 0,1 0-1,-1 0 1,0 0-1,0 0 1,0 0 0,0-1-1,3-15-4500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5.704"/>
    </inkml:context>
    <inkml:brush xml:id="br0">
      <inkml:brushProperty name="width" value="0.05" units="cm"/>
      <inkml:brushProperty name="height" value="0.05" units="cm"/>
      <inkml:brushProperty name="color" value="#0000FF"/>
    </inkml:brush>
  </inkml:definitions>
  <inkml:trace contextRef="#ctx0" brushRef="#br0">1 7 7074,'0'-2'6190,"3"-2"-4876,39 6-396,64 11 0,-70-8-794,-31-4-145,43 8 62,-46-9-64,-1 1-1,1-1 1,-1 0 0,1 1 0,-1-1 0,1 1 0,-1-1 0,1 1 0,-1 0 0,0-1-1,0 1 1,1 0 0,-1 0 0,0 0 0,0 0 0,0 0 0,0 0 0,0 0 0,0 0-1,0 0 1,-1 0 0,1 0 0,0 1 0,-1-1 0,1 2 0,-1-1-16,-1 0 1,0 0-1,1 0 0,-1 0 1,0 0-1,-1 0 1,1 0-1,0 0 0,-1 0 1,1 0-1,-1-1 0,0 1 1,1 0-1,-1-1 1,-4 3-1,-30 19-974,15-13 336,-40 14 0,33-14 634,28-9 66,0-1-1,0 0 0,-1 1 0,1-1 0,0 1 1,0-1-1,0 1 0,0-1 0,-1 1 0,1-1 0,0 1 1,0-1-1,0 1 0,0-1 0,1 1 0,-1-1 1,0 1-1,0-1 0,0 1 0,0-1 0,0 0 0,1 1 1,-1-1-1,0 1 0,1-1 0,-1 1 0,0-1 1,1 0-1,-1 1 0,0-1 0,1 0 0,-1 1 1,1-1-1,-1 0 0,2 1 0,23 22 1653,-15-14-1296,-2-2-198,1 0-1,0-1 1,0 0-1,0 0 1,1-1-1,10 5 1,-14-8-463,1 1 1,0-1-1,0 0 1,0 0-1,0-1 1,10 1-1,-5-2-2226,5-5-1537</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6.174"/>
    </inkml:context>
    <inkml:brush xml:id="br0">
      <inkml:brushProperty name="width" value="0.05" units="cm"/>
      <inkml:brushProperty name="height" value="0.05" units="cm"/>
      <inkml:brushProperty name="color" value="#0000FF"/>
    </inkml:brush>
  </inkml:definitions>
  <inkml:trace contextRef="#ctx0" brushRef="#br0">1 31 2857,'25'18'8771,"4"-3"-6161,-25-14-2559,-1 0 1,0 1-1,1-1 1,0 0 0,-1-1-1,1 1 1,0 0-1,0-1 1,-1 0 0,1 0-1,0 0 1,0 0-1,-1 0 1,1-1 0,4 0-1,-4 0-93,0 0-1,0 0 1,-1-1 0,1 1-1,-1-1 1,0 0-1,1 0 1,-1 0-1,5-4 1,-7 5 13,-1 1 0,1-1 0,0 0 0,-1 0 0,1 1 0,-1-1 0,1 0-1,-1 0 1,0 0 0,1 1 0,-1-1 0,0 0 0,0 0 0,0 0 0,0 0 0,0 0 0,0 1 0,0-1 0,0 0 0,0 0 0,0 0 0,0 0 0,-1 0-1,1 1 1,0-1 0,-1 0 0,1 0 0,-1 0 0,1 1 0,-1-1 0,1 0 0,-1 1 0,0-1 0,1 0 0,-1 1 0,0-1 0,0 0 0,0 1 0,1-1-1,-1 1 1,0 0 0,0-1 0,-2 0 0,-1-1-54,0-1-1,-1 1 0,0 0 1,0 0-1,-7-3 0,11 5 105,-1 0 0,1 0 0,-1-1 0,1 1 0,0 0-1,-1 0 1,1 0 0,-1 0 0,1 1 0,0-1 0,-1 0 0,1 0-1,0 1 1,-1-1 0,1 0 0,0 1 0,-1-1 0,1 1 0,0 0 0,0-1-1,0 1 1,0 0 0,0 0 0,0-1 0,0 1 0,-2 1 0,1 1 46,-9 7 385,1 1 0,-12 18 1,19-25-414,1 0 1,0 0-1,0 0 1,0 0-1,1 0 1,0 0-1,0 0 1,0 1-1,0-1 1,1 0-1,0 0 1,0 7-1,1-9-52,-1-1-1,1 0 1,-1 0-1,1 0 1,-1 0-1,1 0 0,0 0 1,0 0-1,-1 0 1,1 0-1,0 0 1,0 0-1,0 0 1,0 0-1,0 0 1,1-1-1,-1 1 1,0 0-1,0-1 0,0 1 1,1-1-1,-1 1 1,0-1-1,1 0 1,-1 1-1,1-1 1,-1 0-1,3 0 1,1 1-143,1-1 0,-1 1 1,1-1-1,-1-1 1,1 1-1,7-2 1,0 0-723,0-2 0,-1 1 0,14-6 0,37-17-2719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6.527"/>
    </inkml:context>
    <inkml:brush xml:id="br0">
      <inkml:brushProperty name="width" value="0.05" units="cm"/>
      <inkml:brushProperty name="height" value="0.05" units="cm"/>
      <inkml:brushProperty name="color" value="#0000FF"/>
    </inkml:brush>
  </inkml:definitions>
  <inkml:trace contextRef="#ctx0" brushRef="#br0">159 0 792,'-1'20'9764,"0"0"-6099,0 41-2209,19 64-62,0 14-1275,-18-137-164,0-1-1,1 1 0,-1 0 1,0 0-1,0 0 0,0 0 0,-1-1 1,1 1-1,0 0 0,-1 0 1,1 0-1,-1-1 0,0 1 0,0 0 1,0-1-1,0 1 0,0 0 1,0-1-1,0 1 0,-1-1 0,1 0 1,-1 1-1,1-1 0,-1 0 1,0 0-1,1 1 0,-1-1 1,0 0-1,0-1 0,0 1 0,0 0 1,0 0-1,0-1 0,0 1 1,0-1-1,0 1 0,0-1 0,-1 0 1,1 0-1,0 0 0,0 0 1,0 0-1,-4-1 0,3 1-237,-1 0-1,1-1 1,-1 1 0,1-1-1,-1 0 1,1 0-1,0 0 1,0 0 0,-1-1-1,-3-2 1,1 0-352,1 0 0,-1 0-1,1-1 1,0 0 0,-7-9 0,-41-56-3647</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6.855"/>
    </inkml:context>
    <inkml:brush xml:id="br0">
      <inkml:brushProperty name="width" value="0.05" units="cm"/>
      <inkml:brushProperty name="height" value="0.05" units="cm"/>
      <inkml:brushProperty name="color" value="#0000FF"/>
    </inkml:brush>
  </inkml:definitions>
  <inkml:trace contextRef="#ctx0" brushRef="#br0">1 0 6009,'0'0'2977,"0"2"-1201,0 0-183,0 0-401,2 4-352,1 2 24,-1-3-520,6 5-160,-3-2-184,5 0-96,3 4-1200,3-3-1120,24 17-3970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0.916"/>
    </inkml:context>
    <inkml:brush xml:id="br0">
      <inkml:brushProperty name="width" value="0.05" units="cm"/>
      <inkml:brushProperty name="height" value="0.05" units="cm"/>
      <inkml:brushProperty name="color" value="#0000FF"/>
    </inkml:brush>
  </inkml:definitions>
  <inkml:trace contextRef="#ctx0" brushRef="#br0">7 1 4129,'0'0'2704,"0"0"-687,-3 0-449,3 3-512,0-3-655,-3 0-281,6 0-112,-3 3-8,0 2-120,3 1-441,0 3-591,4-4-736,24 24-1961</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7.210"/>
    </inkml:context>
    <inkml:brush xml:id="br0">
      <inkml:brushProperty name="width" value="0.05" units="cm"/>
      <inkml:brushProperty name="height" value="0.05" units="cm"/>
      <inkml:brushProperty name="color" value="#0000FF"/>
    </inkml:brush>
  </inkml:definitions>
  <inkml:trace contextRef="#ctx0" brushRef="#br0">3 80 5617,'4'4'1383,"1"-1"-529,-1 1 0,1-1 1,0 0-1,0 0 0,0 0 0,11 5 0,-13-8-836,-1 0 0,0 1 0,0-1 0,1 0 1,-1 0-1,0 0 0,1 0 0,-1 0 0,0 0 0,1 0 0,-1-1 1,0 1-1,0-1 0,1 1 0,-1-1 0,0 0 0,0 0 0,0 0 1,0 0-1,0 0 0,0 0 0,3-3 0,3-3-456,0 0 0,-1 0 0,0-1-1,0 1 1,-1-2 0,0 1 0,-1 0-1,0-1 1,6-13 0,-11 21 431,0 1-1,0 0 1,0 0 0,0 0-1,0 0 1,0-1 0,0 1-1,0 0 1,0 0 0,0 0-1,0-1 1,0 1-1,0 0 1,0 0 0,0 0-1,0 0 1,0-1 0,0 1-1,0 0 1,0 0 0,0 0-1,-1 0 1,1-1 0,0 1-1,0 0 1,0 0 0,0 0-1,0 0 1,-1 0 0,1 0-1,0 0 1,0-1 0,0 1-1,0 0 1,-1 0 0,1 0-1,0 0 1,0 0 0,-1 0-1,-11-1 393,-13 5 746,15-1-693,1-1 1,-1 1 0,1 1 0,-1-1 0,1 1 0,0 1 0,1-1 0,0 1 0,-13 9 0,18-11-340,0 0 0,0 0 0,1 0 0,-1 0 0,0 0-1,1 0 1,0 0 0,0 1 0,0-1 0,1 1 0,0-1 0,-1 1 0,1 0-1,1-1 1,-1 1 0,0 0 0,1 0 0,0-1 0,0 1 0,1 0 0,-1 0-1,1-1 1,0 1 0,1 4 0,0-6-171,-1 1 1,0-1-1,1 0 0,0 0 0,-1 1 1,1-1-1,0 0 0,0 0 0,0-1 1,1 1-1,-1 0 0,0-1 1,1 1-1,-1-1 0,1 1 0,0-1 1,0 0-1,-1 0 0,1 0 0,0 0 1,0-1-1,0 1 0,0-1 0,0 1 1,4-1-1,3 1-690,0-1 0,1 0 0,-1 0 0,0-1 0,0 0 0,0-1 1,13-3-1,43-13-3782</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7.552"/>
    </inkml:context>
    <inkml:brush xml:id="br0">
      <inkml:brushProperty name="width" value="0.05" units="cm"/>
      <inkml:brushProperty name="height" value="0.05" units="cm"/>
      <inkml:brushProperty name="color" value="#0000FF"/>
    </inkml:brush>
  </inkml:definitions>
  <inkml:trace contextRef="#ctx0" brushRef="#br0">106 0 1304,'-4'2'1092,"0"-1"-1,0 0 0,0 1 1,0 0-1,0 0 1,1 0-1,-1 0 0,-5 5 1,3-2-418,1 1 0,-1-1-1,1 1 1,-5 7 0,5-5-455,0 1-1,0 0 1,1-1-1,0 2 1,1-1 0,-4 17-1,7-25-240,0-1 0,0 1 1,-1 0-1,1 0 0,0 0 0,0-1 0,1 1 0,-1 0 1,0 0-1,0 0 0,0 0 0,1-1 0,-1 1 0,0 0 1,1 0-1,-1-1 0,1 1 0,-1 0 0,1-1 1,-1 1-1,1 0 0,0-1 0,-1 1 0,1 0 0,0-1 1,0 1-1,-1-1 0,1 0 0,0 1 0,0-1 0,0 1 1,0-1-1,0 0 0,0 0 0,-1 1 0,1-1 0,0 0 1,0 0-1,0 0 0,0 0 0,0 0 0,0 0 0,0 0 1,2 0-1,6-1-1032,1 0-1,-1 0 1,18-5 0,-15 3-276,40-8-2838</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7.908"/>
    </inkml:context>
    <inkml:brush xml:id="br0">
      <inkml:brushProperty name="width" value="0.05" units="cm"/>
      <inkml:brushProperty name="height" value="0.05" units="cm"/>
      <inkml:brushProperty name="color" value="#0000FF"/>
    </inkml:brush>
  </inkml:definitions>
  <inkml:trace contextRef="#ctx0" brushRef="#br0">0 341 2144,'2'-8'6859,"3"-6"-4415,1-2-1495,37-106 745,-29 87-1712,-1-1-1,14-74 1,-41 173 1780,3-21-1627,-7 69-1,18-99-218,-1 5 136,0 0 0,4 21 0,-2-34-138,-1 0 0,1 0 1,0-1-1,0 1 0,1 0 1,-1-1-1,1 1 0,0-1 1,0 1-1,1-1 0,-1 0 1,1 0-1,-1 0 0,1 0 1,6 5-1,-8-8-93,0 1 0,0-1 0,0 0 0,0 1 0,0-1 0,0 0 0,0 1 0,0-1 0,0 0 0,0 0 0,0 0 0,0 0 0,0 0 0,1 0 0,-1 0 0,0 0 0,0 0 0,0 0 0,0-1 0,0 1 0,0 0 0,0-1 0,0 1 0,0 0 0,0-1 0,0 1 0,0-1 0,-1 0 0,1 1 0,0-1 0,0 1 0,0-1 0,-1 0 0,1 0 0,0 1 0,-1-1 0,1 0 0,-1 0 0,1 0 0,-1 1 0,0-1 0,1 0 0,-1-2 0,13-30-5224</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18.238"/>
    </inkml:context>
    <inkml:brush xml:id="br0">
      <inkml:brushProperty name="width" value="0.05" units="cm"/>
      <inkml:brushProperty name="height" value="0.05" units="cm"/>
      <inkml:brushProperty name="color" value="#0000FF"/>
    </inkml:brush>
  </inkml:definitions>
  <inkml:trace contextRef="#ctx0" brushRef="#br0">0 53 9034,'0'2'2809,"0"-2"-1025,0 2-440,0 2-360,3-3-383,0 5 87,4-4-368,1 0 64,7 0 0,3 0-120,8-2-264,5-4 0,4-4-224,4-3-616,2 1-721,0-4-1287,48-15-2041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0.026"/>
    </inkml:context>
    <inkml:brush xml:id="br0">
      <inkml:brushProperty name="width" value="0.05" units="cm"/>
      <inkml:brushProperty name="height" value="0.05" units="cm"/>
      <inkml:brushProperty name="color" value="#0000FF"/>
    </inkml:brush>
  </inkml:definitions>
  <inkml:trace contextRef="#ctx0" brushRef="#br0">0 263 1680,'0'0'7906,"5"-3"1135,17-14-8336,-6 1-1046,-1 0-1,-1-1 1,0 0-1,-2-1 0,-1 0 1,0-1-1,-2 0 1,0-1-1,-2 1 1,8-31-1,-25 109 745,3 0 1,3 1-1,6 71 0,-1-127-400,-1-1 0,1 0 1,-1 0-1,1 0 1,0 0-1,1 0 0,1 4 1,-3-7-11,0 0 1,1 1 0,-1-1 0,0 1-1,1-1 1,-1 0 0,0 1 0,1-1-1,-1 0 1,1 0 0,-1 1-1,0-1 1,1 0 0,-1 0 0,1 1-1,-1-1 1,1 0 0,-1 0 0,1 0-1,-1 0 1,1 0 0,0 1-1,0-2-15,0 1 0,0 0 0,0 0 0,0-1-1,0 1 1,0 0 0,0-1 0,-1 1 0,1-1-1,0 1 1,0-1 0,0 1 0,-1-1 0,1 1-1,0-1 1,0-1 0,11-10-477,-2 0 0,0-1 0,-1 0 0,0-1 0,12-27 0,24-79-3430,-36 95 3224,3-6-527,-7 22 1224,-1 0 0,-1 1 1,0-2-1,-1 1 1,2-14-1,-7 28 3112,-6 12-2502,3 26 445,3 1 0,3-1 0,6 55 0,-5-90-1122,0 0 0,1 0 0,0 0-1,0 0 1,1 0 0,0-1 0,1 1 0,-1-1 0,2 0 0,10 13 0,-15-19-89,1 0 1,-1 0-1,1-1 0,0 1 1,-1 0-1,1-1 0,0 1 0,0 0 1,0-1-1,0 1 0,0-1 1,-1 1-1,1-1 0,0 0 0,0 1 1,0-1-1,0 0 0,1 1 1,-1-1-1,0 0 0,0 0 0,0 0 1,0 0-1,0 0 0,0 0 1,0 0-1,0 0 0,0 0 0,0 0 1,0-1-1,0 1 0,0 0 0,0-1 1,0 1-1,0 0 0,0-1 1,0 1-1,0-1 0,0 0 0,0 1 1,0-1-1,29-26-5607</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0.356"/>
    </inkml:context>
    <inkml:brush xml:id="br0">
      <inkml:brushProperty name="width" value="0.05" units="cm"/>
      <inkml:brushProperty name="height" value="0.05" units="cm"/>
      <inkml:brushProperty name="color" value="#0000FF"/>
    </inkml:brush>
  </inkml:definitions>
  <inkml:trace contextRef="#ctx0" brushRef="#br0">1 0 5337,'2'0'4273,"-2"2"-2593,5 2-303,0 0-137,3 0-376,0 2-240,2 2-232,3-6-280,5 0 80,0-2-192,0 0 40,5-4-40,-5 0-576,2 0-1048,-5-2-464,-4 4-1537,-16 0-2849</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0.681"/>
    </inkml:context>
    <inkml:brush xml:id="br0">
      <inkml:brushProperty name="width" value="0.05" units="cm"/>
      <inkml:brushProperty name="height" value="0.05" units="cm"/>
      <inkml:brushProperty name="color" value="#0000FF"/>
    </inkml:brush>
  </inkml:definitions>
  <inkml:trace contextRef="#ctx0" brushRef="#br0">0 40 7394,'3'3'2184,"0"-3"-552,4 8-95,6-4-761,-3 2-304,6-4-352,7 0 56,2-6-176,9-4-680,7-5-944,69-26-1433</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1.026"/>
    </inkml:context>
    <inkml:brush xml:id="br0">
      <inkml:brushProperty name="width" value="0.05" units="cm"/>
      <inkml:brushProperty name="height" value="0.05" units="cm"/>
      <inkml:brushProperty name="color" value="#0000FF"/>
    </inkml:brush>
  </inkml:definitions>
  <inkml:trace contextRef="#ctx0" brushRef="#br0">3 0 8362,'3'6'2760,"-6"2"-1695,3 12 135,0 7-192,-2 4-368,4-2-184,-2-1-408,5-3-24,-2-2-24,5-3-816,-1-6-1360,16-1-2497</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1.356"/>
    </inkml:context>
    <inkml:brush xml:id="br0">
      <inkml:brushProperty name="width" value="0.05" units="cm"/>
      <inkml:brushProperty name="height" value="0.05" units="cm"/>
      <inkml:brushProperty name="color" value="#0000FF"/>
    </inkml:brush>
  </inkml:definitions>
  <inkml:trace contextRef="#ctx0" brushRef="#br0">49 0 4609,'-16'35'5738,"8"6"-3740,5 38-435,3-76-1356,5 45 534,-5-46-727,1 0-1,-1-1 1,0 1 0,1 0-1,-1-1 1,1 1 0,0 0-1,0-1 1,-1 1 0,1 0-1,0-1 1,1 1 0,-1-1-1,0 0 1,1 1 0,-1-1 0,0 0-1,1 0 1,0 1 0,-1-1-1,1 0 1,0 0 0,0-1-1,2 2 1,-2-2-12,0 0-1,0 0 1,1-1 0,-1 1 0,0 0-1,0-1 1,0 0 0,0 1 0,0-1-1,0 0 1,0 0 0,0 0 0,0 0-1,0 0 1,-1 0 0,4-3 0,25-24-438,-20 17-103,-1-1-1,0 0 0,-1 0 0,10-23 0,-15 30 503,-1 0 0,1-1 0,-2 1 0,1 0 0,-1-1 0,0 0 0,0 1-1,0-1 1,-1 1 0,0-1 0,-1 0 0,0 1 0,0-1 0,-3-8 0,4 12 71,-2 1 0,1-1-1,0 1 1,0-1 0,0 1 0,-1 0-1,1-1 1,-1 1 0,1 0-1,-1 0 1,0 0 0,0 0 0,1 0-1,-1 0 1,0 0 0,0 1 0,0-1-1,0 1 1,0-1 0,0 1-1,0-1 1,0 1 0,0 0 0,0 0-1,-1 0 1,1 0 0,0 0 0,-4 1-1,-5 0-484,-1 1 0,1 0-1,-21 7 1,30-8 299,-25 8-2255,-10 7-2503</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2.059"/>
    </inkml:context>
    <inkml:brush xml:id="br0">
      <inkml:brushProperty name="width" value="0.05" units="cm"/>
      <inkml:brushProperty name="height" value="0.05" units="cm"/>
      <inkml:brushProperty name="color" value="#0000FF"/>
    </inkml:brush>
  </inkml:definitions>
  <inkml:trace contextRef="#ctx0" brushRef="#br0">1 0 6401,'0'0'4089,"0"2"-2568,0-2 103,0 4-536,0 2-280,2 0-416,-2 4-56,0 1-199,3 1-57,-1 0-80,-2 0-145,5-3-895,-5-1-1408,8-2-2121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1.248"/>
    </inkml:context>
    <inkml:brush xml:id="br0">
      <inkml:brushProperty name="width" value="0.05" units="cm"/>
      <inkml:brushProperty name="height" value="0.05" units="cm"/>
      <inkml:brushProperty name="color" value="#0000FF"/>
    </inkml:brush>
  </inkml:definitions>
  <inkml:trace contextRef="#ctx0" brushRef="#br0">4 0 120,'-3'0'4857,"3"0"-2776,3 0-137,-6 0-264,3 0-327,0 3-425,0-3-272,0 0-520,0 0-104,3 0-32,0 0-248,7 3-344,-1 2-152,1-2 15,2 6-663,4-3-280,35 11-2433</inkml:trace>
  <inkml:trace contextRef="#ctx0" brushRef="#br0" timeOffset="1">369 134 1568,'0'0'5209,"0"0"-3144,0 0-57,0-2-823,0 2-105,0 0-704,0 0-128,0 2-248,0-4-192,0 2-424,6 0-328,4 2-65,0 1-935,5 3-193,33 0-695</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2.390"/>
    </inkml:context>
    <inkml:brush xml:id="br0">
      <inkml:brushProperty name="width" value="0.05" units="cm"/>
      <inkml:brushProperty name="height" value="0.05" units="cm"/>
      <inkml:brushProperty name="color" value="#0000FF"/>
    </inkml:brush>
  </inkml:definitions>
  <inkml:trace contextRef="#ctx0" brushRef="#br0">0 0 7866,'0'4'2848,"0"0"-1495,0 8 111,0 3-624,0-1-456,3 2-384,-1-3-560,1 1-1192,7 10-5970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2.943"/>
    </inkml:context>
    <inkml:brush xml:id="br0">
      <inkml:brushProperty name="width" value="0.05" units="cm"/>
      <inkml:brushProperty name="height" value="0.05" units="cm"/>
      <inkml:brushProperty name="color" value="#0000FF"/>
    </inkml:brush>
  </inkml:definitions>
  <inkml:trace contextRef="#ctx0" brushRef="#br0">1 4 960,'2'-4'8930,"-2"8"-5929,3-2-993,-3 2-584,0 2-447,0 2-497,0 3-120,2-5-360,1 0 56,-3 0-56,2-6-120,-2 0-456,3 0-528,-3 0-1009,5 0-1880,-2-10-3888</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3.279"/>
    </inkml:context>
    <inkml:brush xml:id="br0">
      <inkml:brushProperty name="width" value="0.05" units="cm"/>
      <inkml:brushProperty name="height" value="0.05" units="cm"/>
      <inkml:brushProperty name="color" value="#0000FF"/>
    </inkml:brush>
  </inkml:definitions>
  <inkml:trace contextRef="#ctx0" brushRef="#br0">0 0 6521,'3'0'4737,"-3"2"-3024,2 4 7,3 7-544,-2 3-279,-3 9-521,0 1-160,2-1-216,1 1-416,0-5-1505,-6 12-5096</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7.294"/>
    </inkml:context>
    <inkml:brush xml:id="br0">
      <inkml:brushProperty name="width" value="0.05" units="cm"/>
      <inkml:brushProperty name="height" value="0.05" units="cm"/>
      <inkml:brushProperty name="color" value="#0000FF"/>
    </inkml:brush>
  </inkml:definitions>
  <inkml:trace contextRef="#ctx0" brushRef="#br0">2 78 7298,'-1'0'6294,"0"0"-1926,74-44-7462,-71 42 2858,2-1-47,1-1 1,-1 1-1,1 0 0,0 0 0,0 0 1,1 1-1,-1-1 0,1 1 0,-1 0 1,8-1-1,-10 4 314,-1 0 0,1 0 1,-1 1-1,0-1 0,1 1 1,-1 0-1,0-1 1,0 1-1,0 0 0,0 0 1,-1 0-1,1 0 0,-1 0 1,1 1-1,1 2 0,32 60 589,24 37-160,-50-89-868,1 1 1,1-2 0,1 1-1,-1-1 1,18 13 0,-27-24 202,-1 0 0,0 0 0,0 0 0,1-1 0,-1 1 0,1 0 0,-1-1 0,1 1 0,-1 0 0,1-1 0,-1 1 0,3-1 0,21-4-4442</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7.642"/>
    </inkml:context>
    <inkml:brush xml:id="br0">
      <inkml:brushProperty name="width" value="0.05" units="cm"/>
      <inkml:brushProperty name="height" value="0.05" units="cm"/>
      <inkml:brushProperty name="color" value="#0000FF"/>
    </inkml:brush>
  </inkml:definitions>
  <inkml:trace contextRef="#ctx0" brushRef="#br0">236 0 4369,'0'0'3945,"0"0"-2129,0 0-424,-3 0-183,1 0-57,2 2-408,-5 2-8,-5 8-416,-3 1-24,-10 9-288,-3 9 88,-5 0-96,6 2-648,-3 3-1448,4-11-2009,-22 14-3009</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8.345"/>
    </inkml:context>
    <inkml:brush xml:id="br0">
      <inkml:brushProperty name="width" value="0.05" units="cm"/>
      <inkml:brushProperty name="height" value="0.05" units="cm"/>
      <inkml:brushProperty name="color" value="#0000FF"/>
    </inkml:brush>
  </inkml:definitions>
  <inkml:trace contextRef="#ctx0" brushRef="#br0">0 22 4089,'17'-3'11795,"8"-2"-8568,-13 1-4114,0 1-1,0 1 0,24-2 1,-36 4 861,1 0 0,-1 0 0,0 0 0,0 0 0,0 0 0,1 1-1,-1-1 1,0 0 0,0 0 0,0 0 0,0 1 0,1-1 0,-1 0 0,0 0 0,0 1 0,0-1 0,0 0 0,0 0 0,0 1 0,0-1 0,0 0 0,0 0 0,0 0 0,0 1 0,0-1 0,0 0 0,0 0 0,0 1 0,0-1 0,0 0 0,0 0 0,0 1 0,-1-1 0,1 0 0,0 0 0,0 0 0,0 1 0,0-1 0,0 0 0,-1 0 0,1 0 0,0 1 0,0-1 0,-1 0 0,1 0 0,0 0 0,0 0 0,-1 0-1,-13 17-1303,10-12 1148,-22 22 316,19-21-52,0 1-1,1 0 1,0 0-1,0 0 1,-7 13-1,13-20-64,0 1-1,0-1 1,0 0 0,-1 1-1,1-1 1,0 0-1,0 1 1,0-1-1,0 0 1,0 1 0,0-1-1,0 0 1,0 1-1,0-1 1,1 0-1,-1 0 1,0 1 0,0-1-1,0 0 1,0 1-1,0-1 1,1 0 0,-1 0-1,0 1 1,0-1-1,0 0 1,1 0-1,-1 1 1,0-1 0,1 0-1,15 5 247,24-4-109,-32-2-111,78-3-2720,-30-1-1846</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4.108"/>
    </inkml:context>
    <inkml:brush xml:id="br0">
      <inkml:brushProperty name="width" value="0.05" units="cm"/>
      <inkml:brushProperty name="height" value="0.05" units="cm"/>
      <inkml:brushProperty name="color" value="#0000FF"/>
    </inkml:brush>
  </inkml:definitions>
  <inkml:trace contextRef="#ctx0" brushRef="#br0">0 1 4609,'0'0'5450,"0"0"-2825,0 0-1249,4 1 2082,13 9-2989,-11-6-539,0-1 0,1 0 0,0 0 0,-1 0 0,1-1 1,0 1-1,13 1 0,-7-2-1092,1 0 0,0 0 0,16-1 0,-29-2 996,0 1 0,0 0-1,0 0 1,0 0 0,-1 1 0,1-1 0,0 0-1,0 0 1,0 0 0,0 0 0,0 1 0,-1-1-1,1 0 1,0 1 0,0-1 0,0 0-1,0 1 1,-1 0-4,1 0-1,-1-1 1,0 1-1,0 0 1,0 0-1,0-1 1,0 1-1,0 0 1,0-1-1,0 1 0,0 0 1,0 0-1,0-1 1,0 1-1,-1 0 1,1-1-1,0 1 1,-1 0-1,1-1 1,0 1-1,-1 0 1,1-1-1,-1 1 1,0 0-1,-25 30-2225</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4.443"/>
    </inkml:context>
    <inkml:brush xml:id="br0">
      <inkml:brushProperty name="width" value="0.05" units="cm"/>
      <inkml:brushProperty name="height" value="0.05" units="cm"/>
      <inkml:brushProperty name="color" value="#0000FF"/>
    </inkml:brush>
  </inkml:definitions>
  <inkml:trace contextRef="#ctx0" brushRef="#br0">28 26 2433,'-18'9'3837,"8"-4"-994,15-4 1464,-2-1-4260,0 1 0,0-1 0,-1 1 0,1-1 1,-1 1-1,1 0 0,0 0 0,2 1 0,-2-1-37,-1 0 1,1 0-1,-1 0 0,1 0 1,-1-1-1,1 1 1,0-1-1,3 1 1,1-2-327,1 1 0,-1-1 0,0-1 0,0 1 0,0-1 0,0 0 0,0-1 0,0 1 1,-1-1-1,11-6 0,-7 4-902,42-19-4690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4.876"/>
    </inkml:context>
    <inkml:brush xml:id="br0">
      <inkml:brushProperty name="width" value="0.05" units="cm"/>
      <inkml:brushProperty name="height" value="0.05" units="cm"/>
      <inkml:brushProperty name="color" value="#0000FF"/>
    </inkml:brush>
  </inkml:definitions>
  <inkml:trace contextRef="#ctx0" brushRef="#br0">244 409 7082,'-18'-5'1704,"0"-1"0,-24-10 0,28 9-1680,-1 0 0,1 0 1,1-2-1,0 1 0,0-1 0,1-1 0,0 0 1,1-1-1,-18-21 0,26 27-101,0 1-1,1-1 1,-1 1-1,1-1 1,0 0-1,1 0 1,0 0-1,0 0 1,0 0-1,0 0 1,1 0 0,0 0-1,0 0 1,1 0-1,0 0 1,0 0-1,0 0 1,0 0-1,1 1 1,0-1-1,3-5 1,0 1-12,1 1 1,-1 0-1,2 0 1,-1 0-1,1 0 1,1 1-1,-1 0 1,2 1-1,-1-1 1,12-6-1,-4 4-140,2-1-1,-1 2 1,1 0 0,0 1-1,1 0 1,0 2-1,36-8 1,-45 12 315,0 0-1,0 0 1,0 0 0,0 1-1,0 1 1,0-1 0,0 2-1,0-1 1,-1 1 0,1 0-1,0 1 1,-1-1-1,0 2 1,1-1 0,-2 1-1,1 0 1,11 8 0,-4-2 8,-1 0-1,-1 0 1,0 2 0,23 24 0,-33-32-35,-1-1 0,0 1-1,-1 1 1,1-1 0,-1 0 0,0 1 0,0-1-1,0 1 1,-1-1 0,0 1 0,0-1 0,0 1-1,-1 0 1,0 0 0,0-1 0,0 1 0,-1 0 0,0-1-1,0 1 1,0 0 0,-3 5 0,-2 2-84,-1 1 1,0-1-1,-1-1 1,-1 1-1,0-1 1,-1-1-1,-1 1 1,0-1-1,0-1 1,-1 0-1,0 0 1,-1-1-1,-20 10 1,5-9-2505,-17-6-3787</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5.538"/>
    </inkml:context>
    <inkml:brush xml:id="br0">
      <inkml:brushProperty name="width" value="0.05" units="cm"/>
      <inkml:brushProperty name="height" value="0.05" units="cm"/>
      <inkml:brushProperty name="color" value="#0000FF"/>
    </inkml:brush>
  </inkml:definitions>
  <inkml:trace contextRef="#ctx0" brushRef="#br0">302 0 9202,'0'0'2834,"-7"4"3389,-12 6-5187,-10 16-983,1 1 0,1 0 0,2 2 0,-29 44 0,-42 47-6247,90-117 3658,-5-14-1196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1.598"/>
    </inkml:context>
    <inkml:brush xml:id="br0">
      <inkml:brushProperty name="width" value="0.05" units="cm"/>
      <inkml:brushProperty name="height" value="0.05" units="cm"/>
      <inkml:brushProperty name="color" value="#0000FF"/>
    </inkml:brush>
  </inkml:definitions>
  <inkml:trace contextRef="#ctx0" brushRef="#br0">1 3 984,'3'0'4281,"-3"-3"-2384,3 3-201,-3 0-352,0 0-504,0 0-360,3 0-304,-3 0-135,0 3-41,0-3-169,4 3-239,2 3-384,3-4-744,4-2-184,38 12-977</inkml:trace>
  <inkml:trace contextRef="#ctx0" brushRef="#br0" timeOffset="1">334 57 4673,'0'0'2593,"4"0"-537,-4-3-232,0 3-719,-4 0-241,4 0-408,0 0-336,4 0-88,-4 0-32,6 0-248,0 0-512,4 3-128,2-3-729,11 0-319,-4 3-665,32 6-1408</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5.878"/>
    </inkml:context>
    <inkml:brush xml:id="br0">
      <inkml:brushProperty name="width" value="0.05" units="cm"/>
      <inkml:brushProperty name="height" value="0.05" units="cm"/>
      <inkml:brushProperty name="color" value="#0000FF"/>
    </inkml:brush>
  </inkml:definitions>
  <inkml:trace contextRef="#ctx0" brushRef="#br0">4 0 2064,'-2'2'9836,"0"4"-5306,183 225-3752,-159-205-1252,-17-21 229,1 3-543,1 0 0,0-1 0,0 1 0,1-2 0,15 11 0,35 18-4172</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6.228"/>
    </inkml:context>
    <inkml:brush xml:id="br0">
      <inkml:brushProperty name="width" value="0.05" units="cm"/>
      <inkml:brushProperty name="height" value="0.05" units="cm"/>
      <inkml:brushProperty name="color" value="#0000FF"/>
    </inkml:brush>
  </inkml:definitions>
  <inkml:trace contextRef="#ctx0" brushRef="#br0">0 39 4665,'3'0'1800,"2"0"-839,8 4 127,2-4-608,8-4-224,0 4-128,6-7-56,-4 3-72,3 2-608,1-6-880,14-10-2753</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26.573"/>
    </inkml:context>
    <inkml:brush xml:id="br0">
      <inkml:brushProperty name="width" value="0.05" units="cm"/>
      <inkml:brushProperty name="height" value="0.05" units="cm"/>
      <inkml:brushProperty name="color" value="#0000FF"/>
    </inkml:brush>
  </inkml:definitions>
  <inkml:trace contextRef="#ctx0" brushRef="#br0">1 10 4561,'0'0'2056,"0"0"-543,0 2-121,0-2-256,2 4-280,3-4 17,0 4-33,3-4-312,0 4-8,2 0-344,0-2 40,6-2-216,1 0-272,7-6-632,1 2-784,49-15-3834</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0.006"/>
    </inkml:context>
    <inkml:brush xml:id="br0">
      <inkml:brushProperty name="width" value="0.05" units="cm"/>
      <inkml:brushProperty name="height" value="0.05" units="cm"/>
      <inkml:brushProperty name="color" value="#0000FF"/>
    </inkml:brush>
  </inkml:definitions>
  <inkml:trace contextRef="#ctx0" brushRef="#br0">10 0 4297,'0'0'2929,"-2"0"-1201,-1 0-192,3 2-215,-5 4-249,5 0-112,0-2-424,0 2 104,5 2-416,-5-5 128,0 1-224,0 0-32,3 0-32,-1 2-64,1 0-552,-1-2-1040,4 2-1329,1 3-5817</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0.344"/>
    </inkml:context>
    <inkml:brush xml:id="br0">
      <inkml:brushProperty name="width" value="0.05" units="cm"/>
      <inkml:brushProperty name="height" value="0.05" units="cm"/>
      <inkml:brushProperty name="color" value="#0000FF"/>
    </inkml:brush>
  </inkml:definitions>
  <inkml:trace contextRef="#ctx0" brushRef="#br0">3 0 288,'0'0'6738,"0"4"-4794,-2 6-376,4-6-536,1 6-559,-1 3-377,4-1-48,-1-2-48,2 2-1033,11 1-3520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0.891"/>
    </inkml:context>
    <inkml:brush xml:id="br0">
      <inkml:brushProperty name="width" value="0.05" units="cm"/>
      <inkml:brushProperty name="height" value="0.05" units="cm"/>
      <inkml:brushProperty name="color" value="#0000FF"/>
    </inkml:brush>
  </inkml:definitions>
  <inkml:trace contextRef="#ctx0" brushRef="#br0">3 0 4033,'0'0'7409,"0"0"-5624,-3 0-1001,3 4-320,0-4-16,0 0-400,0 2-48,3-2-408,-3 4-616,2-2-849,6-4-2511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1.221"/>
    </inkml:context>
    <inkml:brush xml:id="br0">
      <inkml:brushProperty name="width" value="0.05" units="cm"/>
      <inkml:brushProperty name="height" value="0.05" units="cm"/>
      <inkml:brushProperty name="color" value="#0000FF"/>
    </inkml:brush>
  </inkml:definitions>
  <inkml:trace contextRef="#ctx0" brushRef="#br0">0 1 6217,'3'2'2785,"-1"3"-1057,6 5-639,0 2-761,-1-2-272,4-1-56,-4 1-1881,9 0-6681</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2.204"/>
    </inkml:context>
    <inkml:brush xml:id="br0">
      <inkml:brushProperty name="width" value="0.05" units="cm"/>
      <inkml:brushProperty name="height" value="0.05" units="cm"/>
      <inkml:brushProperty name="color" value="#0000FF"/>
    </inkml:brush>
  </inkml:definitions>
  <inkml:trace contextRef="#ctx0" brushRef="#br0">210 25 264,'0'0'7174,"-4"-6"761,-8-7-6965,8 12-910,1 0 0,0 0 0,0 0 0,-1 0-1,1 1 1,0-1 0,-1 1 0,1 0 0,0 0-1,-1 0 1,-6 1 0,-38 9 68,42-8-137,0 1 0,-1 0-1,1 0 1,1 0 0,-1 1 0,0-1 0,1 1-1,0 0 1,0 1 0,1-1 0,-1 1 0,1 0-1,0 0 1,1 0 0,-1 0 0,1 0 0,0 1-1,1-1 1,0 1 0,0 0 0,0-1 0,1 1-1,0 0 1,0 0 0,0 0 0,1 0 0,0 0-1,1 0 1,1 8 0,-1-12-38,0 1 0,0-1-1,0 1 1,1-1 0,-1 1 0,1-1 0,-1 0 0,1 0 0,0 0-1,0 0 1,0 0 0,0 0 0,0 0 0,1 0 0,-1-1-1,1 1 1,0-1 0,-1 1 0,1-1 0,0 0 0,0 0-1,0 0 1,0 0 0,0-1 0,0 1 0,0 0 0,0-1 0,0 0-1,0 0 1,0 0 0,4 0 0,3-1-351,0 0 1,0 0-1,-1-1 1,1 0-1,0 0 1,-1-1-1,0 0 1,14-6 0,23-17-2621,39-34-1878</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2.677"/>
    </inkml:context>
    <inkml:brush xml:id="br0">
      <inkml:brushProperty name="width" value="0.05" units="cm"/>
      <inkml:brushProperty name="height" value="0.05" units="cm"/>
      <inkml:brushProperty name="color" value="#0000FF"/>
    </inkml:brush>
  </inkml:definitions>
  <inkml:trace contextRef="#ctx0" brushRef="#br0">71 45 2665,'-3'1'981,"0"0"0,0 1 0,0-1 0,0 0 0,0 1 0,0-1 0,0 1 0,1 0 0,-1 0 0,1 0 0,0 0 0,-4 4 0,2-1-669,1 0-1,-1 0 1,1 0 0,0 0 0,1 0-1,-3 8 1,3-7-391,0 0-1,1 0 0,0 0 0,0 0 1,0 0-1,1 1 0,0-1 0,1 0 1,0 0-1,0 0 0,0 0 0,5 11 1,-6-17 39,0 0 0,0 1 0,0-1 1,0 0-1,0 0 0,1 0 1,-1 0-1,0 1 0,0-1 0,0 0 1,0 0-1,1 0 0,-1 0 1,0 0-1,0 1 0,0-1 0,1 0 1,-1 0-1,0 0 0,0 0 1,1 0-1,-1 0 0,0 0 1,0 0-1,1 0 0,-1 0 0,0 0 1,0 0-1,1 0 0,-1 0 1,0 0-1,0 0 0,1 0 0,-1 0 1,0 0-1,0 0 0,1 0 1,11-8-630,7-11 277,4-11-66,-2-1 0,-2-1 0,24-54 1,-44 93 727,-1 1 1,1-1 0,1 1-1,0-1 1,0 1 0,1-1-1,0 1 1,4 13 0,24 69-194,-29-88-108,1 2-115,1 0-1,0-1 1,-1 1 0,1 0 0,1-1-1,-1 1 1,5 4 0,0-6-1625,7-10-1707</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3.129"/>
    </inkml:context>
    <inkml:brush xml:id="br0">
      <inkml:brushProperty name="width" value="0.05" units="cm"/>
      <inkml:brushProperty name="height" value="0.05" units="cm"/>
      <inkml:brushProperty name="color" value="#0000FF"/>
    </inkml:brush>
  </inkml:definitions>
  <inkml:trace contextRef="#ctx0" brushRef="#br0">0 1 4049,'12'30'7734,"1"0"-5598,11 26-1949,-19-39-238,-3-9-149,0 0 0,1 0 1,0 0-1,1 0 0,8 11 0,-10-22-383,-1 0-1,1-1 1,-1 1 0,0-1 0,0 1-1,0-1 1,0-5 0,-1 7 503,14-62-1431,-12 57 1565,0-1-1,1 2 1,0-1 0,1 0-1,-1 0 1,10-10 0,-13 16 83,1 0 1,-1 1 0,1-1-1,-1 1 1,1-1-1,-1 1 1,1-1 0,0 1-1,-1-1 1,1 1-1,0 0 1,-1-1 0,1 1-1,0 0 1,0-1-1,0 1 1,-1 0-1,1 0 1,0-1 0,0 1-1,0 0 1,0 0-1,0 0 1,-1 0 0,1 0-1,0 0 1,0 0-1,0 1 1,1-1 0,0 1 1,0 0 1,0 0 0,0 0 0,0 0 0,0 0 0,0 1 0,0-1 0,0 1 0,0-1 0,1 3 0,5 4 53,-1 1 0,11 18 0,7 30-365,-12-23-1985,-9-27-309,3-6-1847</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1.983"/>
    </inkml:context>
    <inkml:brush xml:id="br0">
      <inkml:brushProperty name="width" value="0.05" units="cm"/>
      <inkml:brushProperty name="height" value="0.05" units="cm"/>
      <inkml:brushProperty name="color" value="#0000FF"/>
    </inkml:brush>
  </inkml:definitions>
  <inkml:trace contextRef="#ctx0" brushRef="#br0">0 1 104,'37'0'10929,"0"1"-7120,2 0-7464,-1 3 1,59 12-1,-81-14 3717,-1 0-1,1-1 0,-1 0 1,1-1-1,16-3 1,23 0 7221,-50 1-4948,-4 2-2253,0-1-1,-1 1 1,1-1 0,0 1-1,0 0 1,0 0 0,-1-1-1,1 1 1,0 0 0,0 0-1,0 0 1,0 0-1,0 0 1,0 0 0,-1 0-1,1 0 1,0 0 0,0 0-1,1 1 1,27 5-1679,-1-1 0,38 2 1,-34-3-503,4-2-410,33 1-1695</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3.811"/>
    </inkml:context>
    <inkml:brush xml:id="br0">
      <inkml:brushProperty name="width" value="0.05" units="cm"/>
      <inkml:brushProperty name="height" value="0.05" units="cm"/>
      <inkml:brushProperty name="color" value="#0000FF"/>
    </inkml:brush>
  </inkml:definitions>
  <inkml:trace contextRef="#ctx0" brushRef="#br0">1 0 8754,'0'0'2759,"0"2"680,1 9-1681,6 21-1672,-1 0-1,0 45 0,7-150-2996,-11 64 2922,0 0 0,1 0 1,0 1-1,0-1 0,1 1 0,7-11 1,-11 19 1,0 0 1,0 0 0,0 0 0,1 0-1,-1 0 1,0-1 0,0 1 0,0 0-1,0 0 1,0 0 0,1 0 0,-1 0-1,0 0 1,0 0 0,0 0 0,1 0-1,-1 0 1,0-1 0,0 1 0,0 0-1,1 0 1,-1 0 0,0 0 0,0 0-1,0 0 1,1 0 0,-1 0 0,0 0-1,0 0 1,0 0 0,1 1 0,-1-1-1,0 0 1,0 0 0,0 0 0,0 0-1,1 0 1,-1 0 0,10 8 709,8 12 54,-17-19-809,5 7 121,-1 0-1,-1 0 1,5 10-1,7 13-1573,-2-12-2768,-6-12-316</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4.195"/>
    </inkml:context>
    <inkml:brush xml:id="br0">
      <inkml:brushProperty name="width" value="0.05" units="cm"/>
      <inkml:brushProperty name="height" value="0.05" units="cm"/>
      <inkml:brushProperty name="color" value="#0000FF"/>
    </inkml:brush>
  </inkml:definitions>
  <inkml:trace contextRef="#ctx0" brushRef="#br0">13 1 5249,'-6'55'7319,"4"-47"-7167,0 1 0,1 0 0,0 0 1,0-1-1,1 1 0,1 0 0,0 0 0,0 0 0,1-1 0,0 1 1,5 8-1,-7-16-150,0-1 1,0 1 0,1-1 0,-1 1-1,1-1 1,-1 0 0,1 1-1,-1-1 1,0 0 0,1 1-1,-1-1 1,1 0 0,0 1 0,-1-1-1,1 0 1,-1 0 0,1 0-1,-1 1 1,1-1 0,0 0-1,-1 0 1,1 0 0,0 0 0,-1 0-1,1 0 1,-1 0 0,1 0-1,0 0 1,-1 0 0,1 0 0,-1-1-1,1 1 1,0 0 0,-1 0-1,1 0 1,-1-1 0,1 1-1,-1 0 1,1 0 0,-1-1 0,1 1-1,-1 0 1,1-1 0,-1 1-1,1-1 1,-1 0 0,21-18-213,-16 11 205,-1 1 0,0-1 1,0 1-1,-1-1 0,0 0 0,-1 0 0,2-11 0,-4 17-28,1-1-1,-1 0 0,1 1 0,-1-1 1,0 0-1,0 1 0,-1-1 1,1 0-1,-1 1 0,1-1 0,-1 1 1,0-1-1,0 1 0,0-1 0,-1 1 1,1-1-1,-1 1 0,0 0 0,1 0 1,-1 0-1,0 0 0,0 0 0,-1 0 1,1 0-1,0 0 0,-5-2 1,-9 0-1502,3 5-2393,-1 2-2179</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4.538"/>
    </inkml:context>
    <inkml:brush xml:id="br0">
      <inkml:brushProperty name="width" value="0.05" units="cm"/>
      <inkml:brushProperty name="height" value="0.05" units="cm"/>
      <inkml:brushProperty name="color" value="#0000FF"/>
    </inkml:brush>
  </inkml:definitions>
  <inkml:trace contextRef="#ctx0" brushRef="#br0">21 1 3009,'-3'5'5761,"1"9"-3577,-1 12-159,-2 13-593,3 4-512,-1 3-520,3 3-16,-3-8-376,6 0 232,5-8-240,-1-7-8,6-7-384,-3-5-928,-2-8-568,-3-2-617,11-24-2080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4.878"/>
    </inkml:context>
    <inkml:brush xml:id="br0">
      <inkml:brushProperty name="width" value="0.05" units="cm"/>
      <inkml:brushProperty name="height" value="0.05" units="cm"/>
      <inkml:brushProperty name="color" value="#0000FF"/>
    </inkml:brush>
  </inkml:definitions>
  <inkml:trace contextRef="#ctx0" brushRef="#br0">6 47 5953,'-3'0'5065,"3"0"-2840,-2 0-257,4 2-743,-2-2-313,5 6-568,8 0-80,0 2-72,10-1-72,2 3-40,6-8-80,8-4-360,4-6-1297,8-9-2135,98-44-5634</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5.212"/>
    </inkml:context>
    <inkml:brush xml:id="br0">
      <inkml:brushProperty name="width" value="0.05" units="cm"/>
      <inkml:brushProperty name="height" value="0.05" units="cm"/>
      <inkml:brushProperty name="color" value="#0000FF"/>
    </inkml:brush>
  </inkml:definitions>
  <inkml:trace contextRef="#ctx0" brushRef="#br0">3 0 7506,'0'0'2736,"-2"4"-1368,2 6-431,0 11 71,0 10 272,0 10-256,2 8-111,-2 2-577,3 2-16,-1-1-248,3-5-72,1-6-320,-1-11-777,0-9-535,3-13-632,-6-12-1761,8-43-792</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5.592"/>
    </inkml:context>
    <inkml:brush xml:id="br0">
      <inkml:brushProperty name="width" value="0.05" units="cm"/>
      <inkml:brushProperty name="height" value="0.05" units="cm"/>
      <inkml:brushProperty name="color" value="#0000FF"/>
    </inkml:brush>
  </inkml:definitions>
  <inkml:trace contextRef="#ctx0" brushRef="#br0">0 0 7994,'8'2'6949,"14"7"-5647,-3-2-985,51 12 318,13 5-460,-82-23-201,0-1 0,0 0 0,0 1 0,0-1 0,0 1 0,0-1 0,0 1 0,0-1-1,0 1 1,0 0 0,0-1 0,0 1 0,0 0 0,-1 0 0,1 0 0,0-1 0,-1 1 0,1 0 0,-1 0 0,1 0 0,-1 0 0,1 0 0,-1 0 0,1 2 0,-2-2-36,1 1 1,0-1-1,-1 1 0,1-1 1,-1 1-1,1-1 0,-1 1 0,0-1 1,0 1-1,0-1 0,0 0 1,0 1-1,0-1 0,-1 1 0,-6 5-383,0-1-1,0 0 0,-18 10 0,26-16 436,-54 26-1702,43-21 1671,-1 0 0,1 0-1,1 1 1,-1 0 0,1 1 0,-9 7-1,17-13 116,1 0-1,0 1 0,0-1 1,0 0-1,0 0 1,0 0-1,1 1 1,-1-1-1,0 0 0,1 1 1,-1-1-1,1 0 1,0 1-1,-1-1 0,1 1 1,0-1-1,0 0 1,0 1-1,0-1 1,0 1-1,1 1 0,0-1 90,0 1-1,0-1 0,0 1 0,1-1 0,0 0 0,-1 0 1,1 0-1,0 0 0,0 0 0,4 4 0,3 0 56,0 0 1,0-1-1,0 0 0,1 0 0,12 5 0,-16-8-293,1 0-1,-1-1 1,1 1 0,0-1 0,-1 0 0,8 0-1,26-1-3558,-7-4-320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6.044"/>
    </inkml:context>
    <inkml:brush xml:id="br0">
      <inkml:brushProperty name="width" value="0.05" units="cm"/>
      <inkml:brushProperty name="height" value="0.05" units="cm"/>
      <inkml:brushProperty name="color" value="#0000FF"/>
    </inkml:brush>
  </inkml:definitions>
  <inkml:trace contextRef="#ctx0" brushRef="#br0">0 95 2905,'14'2'8408,"6"6"-5470,5 1-1876,-20-8-993,-1-1 1,1 1 0,-1-1-1,1 0 1,0 0-1,-1 0 1,1-1 0,-1 1-1,1-1 1,-1 0 0,1 0-1,-1-1 1,0 1 0,0-1-1,0 1 1,0-1 0,0 0-1,0-1 1,5-2 0,-6 2-194,0 0 0,0 1 1,0-1-1,0 0 0,0 0 0,-1 0 1,1-1-1,-1 1 0,0 0 1,0-1-1,-1 1 0,1-1 1,-1 0-1,0 1 0,0-1 1,-1 0-1,1 0 0,-1 1 1,0-1-1,0-4 0,0 7 100,0 0 0,-1 0 0,1 1-1,0-1 1,0 0 0,-1 0 0,1 0-1,-1 0 1,1 1 0,-1-1 0,1 0-1,-1 0 1,1 1 0,-1-1 0,0 0-1,0 1 1,1-1 0,-1 1 0,0-1-1,0 0 1,0 1 0,0 0 0,0-1-1,1 1 1,-1-1 0,0 1 0,0 0-1,0 0 1,0-1 0,0 1 0,-1 0-1,1 0 1,0 0 0,0 0 0,0 0-1,0 0 1,0 0 0,0 0 0,0 1-1,0-1 1,0 0 0,0 0 0,0 1-1,-2 0 1,-1 0 46,0 1-1,-1-1 1,1 1-1,0 0 1,0 0-1,0 0 1,0 0-1,0 0 1,-3 4-1,-1 2 174,1-1 0,1 1 0,-1 0 0,2 1 0,-1-1 0,2 1 0,-5 10 0,7-16-204,1 0-1,0 0 1,0 0-1,1 0 1,-1 0-1,1 0 1,-1 0-1,1 0 1,0 0-1,1 0 1,-1 0-1,0 0 1,1 0-1,0 0 1,0 0 0,0 0-1,0 0 1,1 0-1,-1-1 1,1 1-1,0 0 1,0-1-1,0 1 1,0-1-1,1 1 1,4 2-1,-4-3-142,0 0-1,0-1 1,0 1-1,1-1 1,-1 0-1,1 0 1,-1 0-1,1 0 1,-1 0-1,1-1 1,0 1-1,-1-1 1,1 0-1,0 0 1,5 0-1,3-2-733,-1 1-1,1-2 0,-1 1 1,18-7-1,54-21-4664</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6.360"/>
    </inkml:context>
    <inkml:brush xml:id="br0">
      <inkml:brushProperty name="width" value="0.05" units="cm"/>
      <inkml:brushProperty name="height" value="0.05" units="cm"/>
      <inkml:brushProperty name="color" value="#0000FF"/>
    </inkml:brush>
  </inkml:definitions>
  <inkml:trace contextRef="#ctx0" brushRef="#br0">61 0 5625,'0'1'4168,"1"6"-3021,29 127 4331,-5 66-4707,-23-186-805,0-8-39,-1 1 0,-1-1 1,1 1-1,-1 0 0,0-1 1,-1 1-1,0-1 0,0 1 1,-1-1-1,-4 12 0,6-18 4,-1 1 0,1-1-1,-1 1 1,1-1 0,-1 1-1,1-1 1,-1 1 0,0-1-1,1 1 1,-1-1 0,0 1-1,1-1 1,-1 0 0,0 1-1,0-1 1,1 0 0,-1 0-1,0 0 1,0 1 0,0-1-1,0 0 1,1 0 0,-1 0-1,0 0 1,0 0 0,0 0-1,0 0 1,1-1 0,-1 1-1,0 0 1,0 0 0,0 0-1,1-1 1,-1 1 0,0 0-1,-1-1 1,-2-1-435,-1-1 0,1 1 1,0-1-1,0 0 0,0 0 0,-6-6 1,-39-43-3864</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6.709"/>
    </inkml:context>
    <inkml:brush xml:id="br0">
      <inkml:brushProperty name="width" value="0.05" units="cm"/>
      <inkml:brushProperty name="height" value="0.05" units="cm"/>
      <inkml:brushProperty name="color" value="#0000FF"/>
    </inkml:brush>
  </inkml:definitions>
  <inkml:trace contextRef="#ctx0" brushRef="#br0">1 0 8538,'0'0'2424,"2"2"-775,3 4-353,6 2-280,-1 2-704,3 3-168,-1-3-144,6-2-768,3 2-1112,40 15-3553</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7.042"/>
    </inkml:context>
    <inkml:brush xml:id="br0">
      <inkml:brushProperty name="width" value="0.05" units="cm"/>
      <inkml:brushProperty name="height" value="0.05" units="cm"/>
      <inkml:brushProperty name="color" value="#0000FF"/>
    </inkml:brush>
  </inkml:definitions>
  <inkml:trace contextRef="#ctx0" brushRef="#br0">1 136 6425,'1'1'413,"1"0"-1,0 0 0,-1 1 1,1-1-1,0 0 0,0-1 1,0 1-1,0 0 1,0 0-1,0-1 0,0 1 1,0-1-1,1 0 0,-1 1 1,4-1-1,-3 0-177,0-1 0,0 1 0,0 0 0,0-1 0,-1 0 0,1 0 0,0 0 0,0 0 0,-1 0 0,4-2 0,4-3-167,0-1 1,-1 1 0,0-2 0,11-11-1,-15 13 72,0 1-333,0-1-1,0 0 1,-1 0-1,4-10 0,-1 4-262,-6 11 452,-1 0 0,0 0-1,1 0 1,-1 0 0,0 0 0,0 1 0,1-1-1,-1 0 1,0 0 0,0 0 0,0 0 0,0 0-1,0 0 1,-1 0 0,1 0 0,0 0-1,-1 1 1,1-1 0,0 0 0,-1 0 0,1 0-1,-1 0 1,1 1 0,-1-1 0,0 0 0,1 0-1,-1 1 1,0-1 0,0 0 0,1 1-1,-1-1 1,0 1 0,0-1 0,0 1 0,0-1-1,0 1 1,0 0 0,0-1 0,0 1 0,0 0-1,0 0 1,0-1 0,-2 1 0,-1-1 130,0 0 1,0 1-1,0-1 1,0 1 0,-1 0-1,1 0 1,0 0-1,0 0 1,0 0-1,-8 2 1,7 0-43,0 0 0,0 0 1,1 0-1,-1 1 0,1 0 0,-1-1 0,1 1 1,0 0-1,1 1 0,-1-1 0,1 0 0,-1 1 1,1 0-1,0 0 0,1-1 0,-1 2 0,1-1 1,-2 5-1,1 0-63,0-1 1,1 0-1,0 1 0,1-1 1,0 1-1,0-1 1,1 1-1,3 16 0,-3-24-43,1 1-1,-1 0 0,1-1 1,-1 1-1,1 0 0,0-1 0,0 1 1,0 0-1,0-1 0,0 0 0,0 1 1,1-1-1,-1 1 0,0-1 1,1 0-1,0 0 0,-1 0 0,1 0 1,0 0-1,-1 0 0,1 0 0,0 0 1,0 0-1,0-1 0,0 1 1,0-1-1,0 1 0,0-1 0,0 0 1,0 1-1,0-1 0,0 0 0,3 0 1,6-1-1126,1 1 1,-1-1-1,0-1 1,1 0-1,13-4 1,33-11-4629</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2.311"/>
    </inkml:context>
    <inkml:brush xml:id="br0">
      <inkml:brushProperty name="width" value="0.05" units="cm"/>
      <inkml:brushProperty name="height" value="0.05" units="cm"/>
      <inkml:brushProperty name="color" value="#0000FF"/>
    </inkml:brush>
  </inkml:definitions>
  <inkml:trace contextRef="#ctx0" brushRef="#br0">0 6 2841,'3'0'2704,"-3"0"-1023,4 0-257,-1 0 32,0 0 161,-3 0 111,0-2-152,0 2-544,0-3-615,0 3-161,0 3-256,6-3-144,1 0-505,12 2-503,0-2-712,9 3-921,61 0-5825</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7.512"/>
    </inkml:context>
    <inkml:brush xml:id="br0">
      <inkml:brushProperty name="width" value="0.05" units="cm"/>
      <inkml:brushProperty name="height" value="0.05" units="cm"/>
      <inkml:brushProperty name="color" value="#0000FF"/>
    </inkml:brush>
  </inkml:definitions>
  <inkml:trace contextRef="#ctx0" brushRef="#br0">53 1 6873,'-3'17'5107,"-9"10"-2989,1-1-1095,10-21-844,-8 23 961,-6 42 1,15-70-1146,0 1 0,0-1 0,-1 1 0,1-1-1,0 1 1,0-1 0,0 1 0,0 0 0,0-1 0,0 1 0,0-1 0,0 1-1,0 0 1,0-1 0,0 1 0,0-1 0,0 1 0,1-1 0,-1 1 0,0-1-1,1 1 1,-1-1 0,0 1 0,1-1 0,-1 1 0,0-1 0,1 1 0,-1-1-1,1 0 1,-1 1 0,1-1 0,0 1 0,-1-1 0,1 0 0,-1 0 0,1 1-1,0-1 1,-1 0 0,1 0 0,-1 0 0,1 1 0,0-1 0,-1 0 0,1 0-1,0 0 1,0 0 0,-1 0 0,1 0 0,0 0 0,0-1 0,5 0-536,0-1 0,-1 0 1,1 0-1,9-5 0,-12 6 159,24-13-2836,28-10-2805</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7.842"/>
    </inkml:context>
    <inkml:brush xml:id="br0">
      <inkml:brushProperty name="width" value="0.05" units="cm"/>
      <inkml:brushProperty name="height" value="0.05" units="cm"/>
      <inkml:brushProperty name="color" value="#0000FF"/>
    </inkml:brush>
  </inkml:definitions>
  <inkml:trace contextRef="#ctx0" brushRef="#br0">0 358 968,'4'-7'11005,"1"-15"-10495,-3 13 166,77-206-3123,-38 111 2423,-52 135 1256,2 2 1,1-1-1,-2 42 1,8-55-1157,1 0 0,1 0 0,1 0 0,2 0 0,0 0 0,1 0 0,10 26 0,-13-42-161,1 0 1,-1 0-1,1 0 1,0 0-1,0 0 0,0 0 1,1 0-1,-1-1 0,4 3 1,-6-4-12,1-1 0,-1 0 1,1 1-1,-1-1 1,1 0-1,0 1 0,-1-1 1,1 0-1,0 0 0,-1 0 1,1 1-1,0-1 1,-1 0-1,1 0 0,0 0 1,-1 0-1,1 0 1,0 0-1,-1 0 0,1 0 1,0 0-1,-1-1 0,2 1 1,0-1-141,-1 0 0,1 0 0,0 0 1,-1 0-1,0 0 0,1 0 0,-1 0 0,0-1 1,0 1-1,0 0 0,0-1 0,0 1 0,1-2 0,20-43-3826</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8.176"/>
    </inkml:context>
    <inkml:brush xml:id="br0">
      <inkml:brushProperty name="width" value="0.05" units="cm"/>
      <inkml:brushProperty name="height" value="0.05" units="cm"/>
      <inkml:brushProperty name="color" value="#0000FF"/>
    </inkml:brush>
  </inkml:definitions>
  <inkml:trace contextRef="#ctx0" brushRef="#br0">0 51 7978,'0'0'4889,"0"0"-2609,3 0-799,-1 4-761,6-4-408,5 2 72,7-2 96,6 0-360,10 0-120,2-6-168,8-2-984,-5 0-2769,72-27-5713</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8.510"/>
    </inkml:context>
    <inkml:brush xml:id="br0">
      <inkml:brushProperty name="width" value="0.05" units="cm"/>
      <inkml:brushProperty name="height" value="0.05" units="cm"/>
      <inkml:brushProperty name="color" value="#0000FF"/>
    </inkml:brush>
  </inkml:definitions>
  <inkml:trace contextRef="#ctx0" brushRef="#br0">0 1 7082,'0'2'4512,"0"0"-2327,3 3-697,2 1-688,-2 0-327,-1 0-345,-2-6-32,3 4 0,-6-4-192,6 4-513,-3 0-1279,-3 2-2385</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8.848"/>
    </inkml:context>
    <inkml:brush xml:id="br0">
      <inkml:brushProperty name="width" value="0.05" units="cm"/>
      <inkml:brushProperty name="height" value="0.05" units="cm"/>
      <inkml:brushProperty name="color" value="#0000FF"/>
    </inkml:brush>
  </inkml:definitions>
  <inkml:trace contextRef="#ctx0" brushRef="#br0">1 1 2240,'5'0'6514,"-3"5"-3978,4 7-567,-4-2-985,1 4-616,2 1-352,-3-1-16,3-1-1272,11 13-2761</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9.395"/>
    </inkml:context>
    <inkml:brush xml:id="br0">
      <inkml:brushProperty name="width" value="0.05" units="cm"/>
      <inkml:brushProperty name="height" value="0.05" units="cm"/>
      <inkml:brushProperty name="color" value="#0000FF"/>
    </inkml:brush>
  </inkml:definitions>
  <inkml:trace contextRef="#ctx0" brushRef="#br0">0 224 6721,'2'-2'4175,"7"-10"-2672,82-82-9,-38 43-1611,-5 1-56,-50 53 219,0 0 0,1-1 0,0 1 1,-1 0-1,1 0 0,1 0 0,-1-1 0,0 1 0,0 4 0,-4 36 506,5-37-549,-3 18 94,2 0 0,1 0 0,2 0-1,6 34 1,-8-57-113,0 0 1,0 0-1,0 0 0,0-1 0,1 1 1,-1 0-1,0 0 0,0 0 0,1-1 1,-1 1-1,1 0 0,-1 0 0,1-1 0,-1 1 1,1 0-1,-1-1 0,1 1 0,0 0 1,-1-1-1,1 1 0,0-1 0,0 1 1,-1-1-1,1 1 0,0-1 0,0 0 1,0 1-1,1-1 0,-1 0-30,1 0 1,-1 0-1,1-1 0,-1 1 1,1-1-1,-1 1 0,0-1 1,1 1-1,-1-1 0,0 0 1,0 1-1,0-1 0,1 0 1,-1 0-1,0 0 0,1-1 1,7-7-314,-1 0 1,14-20-1,-20 27 365,16-28-820,-2-1-1,-1 0 1,-1-2 0,12-50 0,-27 82 2583,-3 9-574,-4 17 304,6 7-648,-2 70 621,4-92-1483,1 0 0,0 0-1,1 0 1,1-1 0,0 1 0,0 0 0,9 15 0,-12-24-101,0-1-1,0 1 1,0-1-1,1 1 1,-1 0-1,0-1 1,1 1 0,-1-1-1,0 1 1,1-1-1,-1 1 1,1-1 0,-1 1-1,1-1 1,-1 1-1,1-1 1,-1 0-1,1 1 1,0-1 0,-1 0-1,1 1 1,0-1-1,-1 0 1,1 0 0,0 1-1,-1-1 1,1 0-1,0 0 1,-1 0-1,1 0 1,0 0 0,0 0-1,-1 0 1,1 0-1,0 0 1,0 0 0,-1 0-1,1 0 1,0-1-1,-1 1 1,1 0-1,0 0 1,-1-1 0,1 1-1,0 0 1,-1-1-1,1 1 1,-1 0 0,1-1-1,0 0 1,29-22-3972</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39.746"/>
    </inkml:context>
    <inkml:brush xml:id="br0">
      <inkml:brushProperty name="width" value="0.05" units="cm"/>
      <inkml:brushProperty name="height" value="0.05" units="cm"/>
      <inkml:brushProperty name="color" value="#0000FF"/>
    </inkml:brush>
  </inkml:definitions>
  <inkml:trace contextRef="#ctx0" brushRef="#br0">1 2 1880,'0'2'7170,"0"-2"-4610,5 2-663,0 2-233,3 0-800,2 0-127,0-4-369,3 4-8,2-4-192,1 0-168,-1-4-360,3 4-1137,-3-4-735,-5-2-1513,8-1-4529</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40.073"/>
    </inkml:context>
    <inkml:brush xml:id="br0">
      <inkml:brushProperty name="width" value="0.05" units="cm"/>
      <inkml:brushProperty name="height" value="0.05" units="cm"/>
      <inkml:brushProperty name="color" value="#0000FF"/>
    </inkml:brush>
  </inkml:definitions>
  <inkml:trace contextRef="#ctx0" brushRef="#br0">0 59 3961,'5'4'6305,"-2"-1"-4312,2 3-361,3 6-856,2-6-248,0-2-224,6-2-64,2-4-240,2-2-400,11-10-848,2-5-1537,62-38-6281</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40.411"/>
    </inkml:context>
    <inkml:brush xml:id="br0">
      <inkml:brushProperty name="width" value="0.05" units="cm"/>
      <inkml:brushProperty name="height" value="0.05" units="cm"/>
      <inkml:brushProperty name="color" value="#0000FF"/>
    </inkml:brush>
  </inkml:definitions>
  <inkml:trace contextRef="#ctx0" brushRef="#br0">5 0 8986,'3'14'2640,"-1"-4"-655,-2 15-129,0 10-495,0 2-345,-2 2-344,-1-3-456,1-5-72,-1-10-56,6-11-176,2 0-112,-3-8-680,6-4-809,-3 0-1047,8-12-217,10-25-3936</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40.743"/>
    </inkml:context>
    <inkml:brush xml:id="br0">
      <inkml:brushProperty name="width" value="0.05" units="cm"/>
      <inkml:brushProperty name="height" value="0.05" units="cm"/>
      <inkml:brushProperty name="color" value="#0000FF"/>
    </inkml:brush>
  </inkml:definitions>
  <inkml:trace contextRef="#ctx0" brushRef="#br0">0 1 4161,'9'23'7588,"-4"18"-5369,-3-18-930,-1-9-743,4 25 375,-5-37-897,1-1 0,-1 1-1,0-1 1,1 1-1,-1-1 1,1 1 0,0-1-1,-1 1 1,1-1-1,0 1 1,0-1-1,0 0 1,0 1 0,0-1-1,1 0 1,-1 0-1,3 2 1,-3-3-27,1 0-1,0 0 1,-1 0 0,1 0 0,0 0-1,-1 0 1,1 0 0,-1-1-1,1 1 1,-1 0 0,1-1 0,0 1-1,-1-1 1,0 0 0,1 1 0,-1-1-1,1 0 1,0-1 0,24-16-80,-17 11 38,2-2 28,-1 0 1,0 0 0,8-12-1,-17 20 18,1-1 0,-1 1-1,0-1 1,0 0 0,0 0 0,0 1-1,0-1 1,0 0 0,0 0 0,-1 0-1,1 0 1,-1 0 0,0 0-1,1 0 1,-1 0 0,0 0 0,0 0-1,-1 0 1,1 0 0,0 0 0,-1 0-1,0 0 1,1 0 0,-1 0-1,0 0 1,-1-1 0,0 1-24,-1 0 0,1 1-1,0-1 1,-1 1 0,1-1 0,-1 1 0,0 0-1,1 0 1,-1 0 0,0 0 0,0 0 0,0 1 0,0-1-1,0 1 1,0 0 0,0-1 0,-3 1 0,-1 0-831,0 0 0,0 0 0,0 1 1,-1-1-1,1 1 0,-10 3 1,-9 5-5234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2.652"/>
    </inkml:context>
    <inkml:brush xml:id="br0">
      <inkml:brushProperty name="width" value="0.05" units="cm"/>
      <inkml:brushProperty name="height" value="0.05" units="cm"/>
      <inkml:brushProperty name="color" value="#0000FF"/>
    </inkml:brush>
  </inkml:definitions>
  <inkml:trace contextRef="#ctx0" brushRef="#br0">10 1 7410,'0'0'3032,"0"0"-1543,0 0-625,-3 0-336,0 0-528,3 3-80,-3-3-424,6 2 0,0-2-649,0-2-1023,10 7-1713</inkml:trace>
  <inkml:trace contextRef="#ctx0" brushRef="#br0" timeOffset="1">242 6 528,'-3'0'8250,"6"-2"-5394,-3 2-815,0 0-1225,0 0-448,0 0-368,-3 0-120,3 2-912,3-2-392,3 0-657,1 0-151,31 3-1633</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41.109"/>
    </inkml:context>
    <inkml:brush xml:id="br0">
      <inkml:brushProperty name="width" value="0.05" units="cm"/>
      <inkml:brushProperty name="height" value="0.05" units="cm"/>
      <inkml:brushProperty name="color" value="#0000FF"/>
    </inkml:brush>
  </inkml:definitions>
  <inkml:trace contextRef="#ctx0" brushRef="#br0">0 0 8850,'0'2'4465,"3"2"-3409,-3 2-48,2 6-408,1-3-320,-1 3-151,-2-4-129,0-2-81,0-2-711,0 0-408,0-4-552,3 0-1289,-6-4-3920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7:41.423"/>
    </inkml:context>
    <inkml:brush xml:id="br0">
      <inkml:brushProperty name="width" value="0.05" units="cm"/>
      <inkml:brushProperty name="height" value="0.05" units="cm"/>
      <inkml:brushProperty name="color" value="#0000FF"/>
    </inkml:brush>
  </inkml:definitions>
  <inkml:trace contextRef="#ctx0" brushRef="#br0">0 0 4649,'0'4'4217,"0"0"-3161,0 6-640,0-6-88,3 1-328,-1 3 0,-2-4-1008,6 0-1488</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1.191"/>
    </inkml:context>
    <inkml:brush xml:id="br0">
      <inkml:brushProperty name="width" value="0.05" units="cm"/>
      <inkml:brushProperty name="height" value="0.05" units="cm"/>
      <inkml:brushProperty name="color" value="#0000FF"/>
    </inkml:brush>
  </inkml:definitions>
  <inkml:trace contextRef="#ctx0" brushRef="#br0">8 0 6145,'-4'5'6403,"0"-1"-885,9-3-4851,-4-2-601,0 1-68,0-1 0,0 1-1,-1-1 1,1 1 0,0 0 0,0 0 0,0-1 0,0 1 0,0 0 0,-1 0 0,1 0 0,0-1 0,0 1 0,0 0 0,0 0 0,0 0-1,0 1 1,0-1 0,0 0 0,0 0 0,-1 0 0,1 0 0,0 1 0,0-1 0,0 0 0,1 1 0,4 1 76,-4-2-165,0 0 0,0 0 0,0 1 0,0-1-1,1 1 1,-1-1 0,0 1 0,0 0 0,0-1 0,0 1-1,0 0 1,-1 0 0,1 0 0,0 1 0,0-1 0,-1 0-1,1 0 1,-1 1 0,1-1 0,-1 1 0,0-1 0,0 1-1,0 0 1,0-1 0,0 1 0,0 0 0,0-1 0,-1 1-1,1 0 1,-1 0 0,1 0 0,-1-1 0,0 1-1,0 0 1,0 0 0,0 0 0,0 0 0,-1 0 0,1-1-1,-1 1 1,1 0 0,-1 0 0,0 0 0,1-1 0,-1 1-1,0 0 1,-1-1 0,1 1 0,0-1 0,0 1 0,-3 1-1,0 1-43,-1 0 57,0 0-1,0 0 1,0 0 0,0 0-1,-7 2 1,15-6 127,-1 0 0,1 0 0,-1-1 0,0 1 0,1 1 0,-1-1 0,1 0 1,-1 0-1,0 1 0,1-1 0,-1 1 0,4 1 0,40 14 548,-45-16-591,-1 0 1,1 1-1,-1-1 0,1 0 1,-1 0-1,1 1 0,-1-1 1,1 1-1,-1-1 1,1 0-1,-1 1 0,1-1 1,-1 1-1,0-1 1,1 1-1,-1-1 0,0 1 1,0-1-1,1 1 0,-1-1 1,0 1-1,0-1 1,0 1-1,0-1 0,0 1 1,0 0-1,0 0 1,-7 18 362,-20 13 162,24-30-815,1 0 1,-1 0 0,1-1-1,-1 1 1,0-1-1,0 1 1,0-1 0,0 0-1,0 0 1,0 0-1,0 0 1,0 0 0,0-1-1,-4 1 1,-11 2-1262,6 1-1330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1.792"/>
    </inkml:context>
    <inkml:brush xml:id="br0">
      <inkml:brushProperty name="width" value="0.05" units="cm"/>
      <inkml:brushProperty name="height" value="0.05" units="cm"/>
      <inkml:brushProperty name="color" value="#0000FF"/>
    </inkml:brush>
  </inkml:definitions>
  <inkml:trace contextRef="#ctx0" brushRef="#br0">321 388 5489,'-47'-4'7430,"31"0"-7032,-1-1 0,1 0 0,0-1 0,-21-10 0,20 9-376,0-1 0,0-1 0,1 0 0,0-1 0,1 0 0,-15-14 0,26 20-51,-1-1-1,1 0 0,0 0 1,0 0-1,1-1 0,-1 1 0,1-1 1,1 1-1,-1-1 0,1 0 1,1 0-1,-1 0 0,1 0 1,0 0-1,1 0 0,0 0 1,0 0-1,0-1 0,3-10 1,-1 10-6,1-1 0,-1 1 0,2 0 0,-1 0 0,1 0 0,0 0 0,1 1 0,0-1 0,0 1 0,0 0 0,1 0 0,0 1 0,1-1 0,-1 1 0,1 0 0,0 1 0,1-1 0,-1 1 0,1 1 0,0-1 0,0 1 0,1 0 0,16-4 0,-11 4 1,0 0 1,1 1-1,-1 0 0,0 1 1,1 0-1,0 1 1,-1 0-1,0 1 0,1 1 1,-1 0-1,0 0 0,1 1 1,-2 1-1,18 6 0,-14-3 37,0 1-1,-1 0 0,0 1 0,-1 0 0,0 1 0,0 1 0,13 13 0,-24-21 26,0 1 0,0 1 0,0-1 0,0 1 0,-1-1 0,1 1-1,-2 0 1,1 0 0,0 0 0,-1 0 0,0 0 0,-1 0 0,0 1-1,0-1 1,0 1 0,0-1 0,-1 1 0,0-1 0,0 0 0,-1 1 0,0-1-1,0 1 1,-1-1 0,-2 7 0,-3 0 27,0 1 0,-1-1 0,-1 0 0,0-1 0,-1 1 0,-16 13 0,13-13-1112,-1-1 0,-30 18 0,13-15-2666</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2.462"/>
    </inkml:context>
    <inkml:brush xml:id="br0">
      <inkml:brushProperty name="width" value="0.05" units="cm"/>
      <inkml:brushProperty name="height" value="0.05" units="cm"/>
      <inkml:brushProperty name="color" value="#0000FF"/>
    </inkml:brush>
  </inkml:definitions>
  <inkml:trace contextRef="#ctx0" brushRef="#br0">372 0 4281,'-4'3'9000,"-14"13"-5421,-2 9-2989,-2 0 0,-1-2 1,-44 36-1,-92 55-5603,128-92 2578,3-4-1480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2.793"/>
    </inkml:context>
    <inkml:brush xml:id="br0">
      <inkml:brushProperty name="width" value="0.05" units="cm"/>
      <inkml:brushProperty name="height" value="0.05" units="cm"/>
      <inkml:brushProperty name="color" value="#0000FF"/>
    </inkml:brush>
  </inkml:definitions>
  <inkml:trace contextRef="#ctx0" brushRef="#br0">1 0 480,'0'0'6810,"0"0"-3526,0 0-1423,0 2 1732,9 11-3141,67 77 301,-42-47-2305,54 51-1,-68-79-1273,9 3-2107</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3.124"/>
    </inkml:context>
    <inkml:brush xml:id="br0">
      <inkml:brushProperty name="width" value="0.05" units="cm"/>
      <inkml:brushProperty name="height" value="0.05" units="cm"/>
      <inkml:brushProperty name="color" value="#0000FF"/>
    </inkml:brush>
  </inkml:definitions>
  <inkml:trace contextRef="#ctx0" brushRef="#br0">0 12 7522,'3'2'2448,"-1"-2"-1312,6 2 249,0 4-401,2-2-72,5 0-288,-2-2-168,3 4-232,2-4-176,-6 1-48,1-3-96,0-5-336,2-1-848,-4 0-352,9-20-1393</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3.443"/>
    </inkml:context>
    <inkml:brush xml:id="br0">
      <inkml:brushProperty name="width" value="0.05" units="cm"/>
      <inkml:brushProperty name="height" value="0.05" units="cm"/>
      <inkml:brushProperty name="color" value="#0000FF"/>
    </inkml:brush>
  </inkml:definitions>
  <inkml:trace contextRef="#ctx0" brushRef="#br0">0 0 3641,'0'0'5377,"3"0"-3737,-1 4-776,3 0 41,8 0-257,0 6-184,2-7-352,8 7-112,0-6-928,8-4-1721,54-17-5337</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3.779"/>
    </inkml:context>
    <inkml:brush xml:id="br0">
      <inkml:brushProperty name="width" value="0.05" units="cm"/>
      <inkml:brushProperty name="height" value="0.05" units="cm"/>
      <inkml:brushProperty name="color" value="#0000FF"/>
    </inkml:brush>
  </inkml:definitions>
  <inkml:trace contextRef="#ctx0" brushRef="#br0">0 23 7994,'0'0'2646,"0"0"-1006,26-12 784,-23 10-2435,-1 1 0,1 0-1,0 0 1,0 0-1,0 0 1,0 0 0,0 0-1,0 1 1,0-1-1,0 1 1,1 0-1,-1-1 1,0 1 0,0 1-1,0-1 1,1 0-1,4 2 1,-3-1 0,-1 1 0,1 0-1,-1 0 1,1 0 0,-1 0 0,0 1-1,0-1 1,0 1 0,0 0 0,3 4 0,7 8 18,-2-1 1,0 2 0,-1-1 0,10 21 0,-17-28 19,0-2-207,14 19 293,-17-24-278,-1 0-1,1-1 0,0 1 0,0 0 0,0-1 1,0 1-1,0-1 0,0 1 0,0-1 1,0 0-1,0 1 0,0-1 0,0 0 0,0 0 1,1 1-1,1-1 0,-1-3-3003,-1-10-2018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4.090"/>
    </inkml:context>
    <inkml:brush xml:id="br0">
      <inkml:brushProperty name="width" value="0.05" units="cm"/>
      <inkml:brushProperty name="height" value="0.05" units="cm"/>
      <inkml:brushProperty name="color" value="#0000FF"/>
    </inkml:brush>
  </inkml:definitions>
  <inkml:trace contextRef="#ctx0" brushRef="#br0">223 0 8386,'0'0'2664,"0"0"-1199,-2 2-273,2 4-328,-3 2-16,-2 6-248,0 3-368,-11 9 41,4 3-265,-6 2-8,-8 0-241,3-1-359,-5-3-952,2-2-832,-33 20-2129</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2.981"/>
    </inkml:context>
    <inkml:brush xml:id="br0">
      <inkml:brushProperty name="width" value="0.05" units="cm"/>
      <inkml:brushProperty name="height" value="0.05" units="cm"/>
      <inkml:brushProperty name="color" value="#0000FF"/>
    </inkml:brush>
  </inkml:definitions>
  <inkml:trace contextRef="#ctx0" brushRef="#br0">1 6 2160,'0'0'5282,"0"0"-2658,0 0-735,0-3-161,3 3-928,-6 0-496,3-3-304,0 6-144,3-3-936,0 0-360,10 3-433,6-3-863,41 6-2770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4.639"/>
    </inkml:context>
    <inkml:brush xml:id="br0">
      <inkml:brushProperty name="width" value="0.05" units="cm"/>
      <inkml:brushProperty name="height" value="0.05" units="cm"/>
      <inkml:brushProperty name="color" value="#0000FF"/>
    </inkml:brush>
  </inkml:definitions>
  <inkml:trace contextRef="#ctx0" brushRef="#br0">8 0 5457,'0'0'3592,"4"3"2875,16 11-4913,18 0-1255,-61 7-3232,21-19 2715,0 0 0,0 0 0,0 0 0,0 0 0,0 0 0,1 1 0,-1-1 0,1 0 0,-1 1 0,1-1 0,-1 3 0,2-4 177,0 0 0,0 0 0,1 0 0,-1-1 0,0 1 0,0 0 0,0 0 0,1 0 0,-1 0 1,0-1-1,1 1 0,-1 0 0,1 0 0,0 0 0,-1-1 0,1 1 0,-1 0 0,1-1 0,0 1 0,0-1 0,0 1 1,-1 0-1,1-1 0,0 0 0,0 1 0,0-1 0,0 1 0,0-1 0,0 0 0,0 1 0,0-1 0,0 0 0,0 0 0,1 0 1,74 14 237,-74-14-179,0 0 1,0 1-1,-1-1 1,1 1-1,-1-1 1,1 1-1,0-1 1,-1 1-1,0 0 0,1 0 1,-1 0-1,1 0 1,-1 0-1,0 0 1,0 0-1,0 0 1,0 0-1,0 1 0,0-1 1,1 1-1,-2 0 13,1-1 0,-1 0 0,0 1 0,0-1 1,0 0-1,0 1 0,0-1 0,0 1 0,-1-1 0,1 0 0,0 1 0,-1-1 0,1 0 0,-1 0 0,0 1 0,1-1 0,-2 2 0,-2 1-44,1 0 0,-1-1-1,1 1 1,-1 0 0,-1-1-1,1 0 1,0 0 0,-1 0 0,0 0-1,-9 3 1,-17 1-1923,-33 1-3000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5.277"/>
    </inkml:context>
    <inkml:brush xml:id="br0">
      <inkml:brushProperty name="width" value="0.05" units="cm"/>
      <inkml:brushProperty name="height" value="0.05" units="cm"/>
      <inkml:brushProperty name="color" value="#0000FF"/>
    </inkml:brush>
  </inkml:definitions>
  <inkml:trace contextRef="#ctx0" brushRef="#br0">8 1 6745,'-3'0'4425,"3"0"-2320,0 0 79,0 0-887,0 0-449,0 0-544,0 4 0,-5-4-296,10 5 32,-5 3-40,3 0-96,2 2-304,-3-2-656,1-3-529,0-1-679,2 0-801,2-15-3736</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5.613"/>
    </inkml:context>
    <inkml:brush xml:id="br0">
      <inkml:brushProperty name="width" value="0.05" units="cm"/>
      <inkml:brushProperty name="height" value="0.05" units="cm"/>
      <inkml:brushProperty name="color" value="#0000FF"/>
    </inkml:brush>
  </inkml:definitions>
  <inkml:trace contextRef="#ctx0" brushRef="#br0">3 0 1512,'0'2'5361,"0"0"-3232,-2 0-393,2 2-511,0 4-369,2 0 160,6 2-520,-3 3-224,0 1-200,0-2-64,0-5-8,1 3-1152,9 2-1625</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6.125"/>
    </inkml:context>
    <inkml:brush xml:id="br0">
      <inkml:brushProperty name="width" value="0.05" units="cm"/>
      <inkml:brushProperty name="height" value="0.05" units="cm"/>
      <inkml:brushProperty name="color" value="#0000FF"/>
    </inkml:brush>
  </inkml:definitions>
  <inkml:trace contextRef="#ctx0" brushRef="#br0">3 1 10138,'0'0'2697,"-2"0"-849,2 0-696,2 0-199,-2 9-569,5-1-96,-2 6-216,-1-3-16,4-1-56,-4-4-248,3 2-232,-2 0-769,-1-8-623,1 2-761,12-8-2144</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6.463"/>
    </inkml:context>
    <inkml:brush xml:id="br0">
      <inkml:brushProperty name="width" value="0.05" units="cm"/>
      <inkml:brushProperty name="height" value="0.05" units="cm"/>
      <inkml:brushProperty name="color" value="#0000FF"/>
    </inkml:brush>
  </inkml:definitions>
  <inkml:trace contextRef="#ctx0" brushRef="#br0">0 1 4833,'0'1'4577,"3"3"-2633,-1 4-175,3 2-345,3 2-712,-3 1-544,3 1-168,2-4-480,0 1-1008,21 11-2521</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7.672"/>
    </inkml:context>
    <inkml:brush xml:id="br0">
      <inkml:brushProperty name="width" value="0.05" units="cm"/>
      <inkml:brushProperty name="height" value="0.05" units="cm"/>
      <inkml:brushProperty name="color" value="#0000FF"/>
    </inkml:brush>
  </inkml:definitions>
  <inkml:trace contextRef="#ctx0" brushRef="#br0">205 32 5193,'-2'-2'363,"0"-1"-1,-1 1 1,1 0-1,-1-1 1,1 1-1,-1 0 0,0 0 1,0 1-1,0-1 1,0 0-1,0 1 1,-1 0-1,1-1 1,0 1-1,-1 0 1,1 1-1,-1-1 1,1 0-1,-1 1 1,1 0-1,-1-1 1,-5 2-1,4-1-210,1 0 0,0 0 0,-1 0 0,1 1 1,0 0-1,-1 0 0,1 0 0,0 0 0,0 0 0,0 1 0,0-1 0,0 1 0,0 0 0,1 0 0,-1 1 0,1-1 0,-5 5 0,1 2-103,0 0 0,1 0 0,1 1-1,0 0 1,0 0 0,1 0 0,1 1-1,0-1 1,0 1 0,2-1 0,-1 1-1,2 0 1,-1 0 0,2-1 0,0 1-1,0 0 1,4 10 0,-4-18-129,0-1 0,0 0-1,0 0 1,0 0 0,1 0 0,-1 0-1,1 0 1,-1 0 0,1 0 0,0 0-1,0 0 1,0-1 0,0 1 0,0-1-1,0 1 1,1-1 0,-1 0 0,5 2-1,-3-2-118,0 1-1,0-1 0,0 0 1,1-1-1,-1 1 0,0-1 1,0 1-1,1-1 0,-1 0 1,0 0-1,1-1 0,-1 1 1,0-1-1,7-1 0,66-23-3319</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8.226"/>
    </inkml:context>
    <inkml:brush xml:id="br0">
      <inkml:brushProperty name="width" value="0.05" units="cm"/>
      <inkml:brushProperty name="height" value="0.05" units="cm"/>
      <inkml:brushProperty name="color" value="#0000FF"/>
    </inkml:brush>
  </inkml:definitions>
  <inkml:trace contextRef="#ctx0" brushRef="#br0">148 0 7154,'0'0'3440,"-7"3"1812,-4 3-4032,-1 4-1038,-2 2-131,1 0 0,0 1 1,1 0-1,1 0 0,-16 25 1,24-34-40,-1 3-33,0-1-1,1 1 0,0 0 0,0 0 0,1 0 0,0 0 0,-2 11 0,6-17-85,-1-1 1,0 0-1,1 0 1,-1 0-1,0 0 0,1 0 1,-1 0-1,1 0 1,-1 0-1,0 0 0,1 0 1,-1-1-1,0 1 0,1 0 1,-1-1-1,0 1 1,2-2-1,7-4 50,1 0 1,-2 0-1,1-2 0,-1 1 0,0-1 1,-1 0-1,0 0 0,0-1 1,-1 1-1,-1-2 0,0 1 0,0-1 1,-1 1-1,0-1 0,-1 0 0,4-18 1,-9 36 463,0 0 1,1 0-1,0 0 1,0 0-1,1 0 1,4 13-1,0 3-380,-3-17-94,-1 0 0,1 0 0,0 0-1,0-1 1,1 1 0,0 0 0,1-1 0,7 12 0,-10-18-132,-1 0 1,1 0-1,-1 1 1,1-1-1,-1 0 1,1 0-1,0 0 1,-1 0-1,1 1 1,-1-1-1,1 0 1,-1 0-1,1 0 1,0 0-1,-1 0 1,1 0-1,-1 0 1,1 0-1,0-1 1,-1 1-1,1 0 1,-1 0-1,1 0 1,-1 0-1,1-1 1,-1 1-1,1 0 1,-1 0-1,1-1 0,-1 1 1,1 0-1,-1-1 1,0 1-1,1-1 1,-1 1-1,0 0 1,1-1-1,-1 1 1,0-1-1,1 0 1,9-11-5303</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8.663"/>
    </inkml:context>
    <inkml:brush xml:id="br0">
      <inkml:brushProperty name="width" value="0.05" units="cm"/>
      <inkml:brushProperty name="height" value="0.05" units="cm"/>
      <inkml:brushProperty name="color" value="#0000FF"/>
    </inkml:brush>
  </inkml:definitions>
  <inkml:trace contextRef="#ctx0" brushRef="#br0">0 0 2328,'6'26'9682,"17"15"-6493,-6-14-2454,0 3-608,-11-21-315,-1 0 0,0 0 0,0 1 0,3 12 0,-9-18-1222,-4-9 650,-4-8 137,9 7 658,0-1 0,0 1 0,1 0-1,0 0 1,0 0 0,1 0 0,0 0 0,0 0 0,0 1 0,1-1-1,0 1 1,0-1 0,6-5 0,-9 10 21,1 1 0,-1-1 0,1 0 0,0 1-1,0-1 1,-1 1 0,1-1 0,0 1 0,0-1 0,0 1 0,-1 0-1,1-1 1,0 1 0,0 0 0,0 0 0,0-1 0,0 1 0,0 0 0,0 0-1,0 0 1,0 0 0,0 0 0,0 0 0,0 0 0,1 1 0,1-1 42,-1 1 0,1 0 0,0 0 0,-1 0 0,1 0 0,-1 1 0,0-1 0,5 4 0,-1-1 5,-1 1 0,1 0 0,-1 0 1,-1 1-1,8 10 0,-7-7-97,-2-3-609,0-1 1,1 1-1,0 0 0,0-1 0,0 0 1,0 0-1,9 8 0,13 1-5318</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9.221"/>
    </inkml:context>
    <inkml:brush xml:id="br0">
      <inkml:brushProperty name="width" value="0.05" units="cm"/>
      <inkml:brushProperty name="height" value="0.05" units="cm"/>
      <inkml:brushProperty name="color" value="#0000FF"/>
    </inkml:brush>
  </inkml:definitions>
  <inkml:trace contextRef="#ctx0" brushRef="#br0">1 0 10010,'0'12'5437,"7"12"-4025,-3-12-617,54 281 882,-58-261-3830,0-30-523,-4-13-2120,-4-19-1741</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9.558"/>
    </inkml:context>
    <inkml:brush xml:id="br0">
      <inkml:brushProperty name="width" value="0.05" units="cm"/>
      <inkml:brushProperty name="height" value="0.05" units="cm"/>
      <inkml:brushProperty name="color" value="#0000FF"/>
    </inkml:brush>
  </inkml:definitions>
  <inkml:trace contextRef="#ctx0" brushRef="#br0">0 0 888,'0'0'5407,"0"0"-2633,0 0-961,5 2 1969,11 4-2649,132 38 1585,-146-43-2732,0-1 0,0 1 0,1 0 0,-1 0 0,0 0 0,0 0 0,0 1 0,-1-1 0,1 0 0,0 1 1,-1-1-1,1 1 0,-1-1 0,1 1 0,-1-1 0,0 1 0,0 0 0,2 2 0,-3-2-24,0-1-1,0 1 1,1-1-1,-1 0 0,0 1 1,-1-1-1,1 1 1,0-1-1,0 1 1,-1-1-1,1 1 1,-1-1-1,0 0 0,1 1 1,-1-1-1,0 0 1,0 1-1,0-1 1,0 0-1,0 0 1,0 0-1,0 0 0,-1 0 1,-1 2-1,-5 2-132,0 0-1,-1 0 1,1-1-1,-1 0 0,0 0 1,-1-1-1,-10 3 1,6-2-64,1 0 0,-24 12 0,36-15 226,0 0 0,0 0 1,0-1-1,0 1 0,0 0 1,0 0-1,0 0 1,0 0-1,0 0 0,1 0 1,-1 0-1,0 1 0,1-1 1,-1 0-1,1 0 1,0 0-1,-1 1 0,1-1 1,0 0-1,0 0 0,0 0 1,0 1-1,0-1 1,0 0-1,0 0 0,1 1 1,-1-1-1,0 0 0,1 0 1,-1 0-1,1 0 0,-1 0 1,1 1-1,0-1 1,1 1-1,4 6 274,0 0 0,1 0 0,11 11 0,-13-14-118,0 0-24,1 0 0,-1 0 0,1-1 0,0 0 0,1 0 0,-1 0-1,1 0 1,8 2 0,-12-4-250,1-1-1,1 0 1,-1 0-1,0 0 1,0 0-1,0-1 0,6 1 1,-6-1-405,0 0 0,0-1 0,0 1 0,0-1 0,0 0 0,0 0-1,0 0 1,-1 0 0,5-2 0,17-9-5433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3.318"/>
    </inkml:context>
    <inkml:brush xml:id="br0">
      <inkml:brushProperty name="width" value="0.05" units="cm"/>
      <inkml:brushProperty name="height" value="0.05" units="cm"/>
      <inkml:brushProperty name="color" value="#0000FF"/>
    </inkml:brush>
  </inkml:definitions>
  <inkml:trace contextRef="#ctx0" brushRef="#br0">1 6 4089,'0'0'3609,"0"0"-1745,0-3-32,0 3-487,0-3-289,0 6-664,0-6-392,0 3 0,3 3-648,6-6-168,-2 9-425,5-6-1119,33 6-2169</inkml:trace>
  <inkml:trace contextRef="#ctx0" brushRef="#br0" timeOffset="1">258 9 2641,'0'0'6049,"3"0"-3569,-3-6-303,3 6-809,-3-3-352,3 3-784,-3 0-232,4 0-208,2 0-536,7 3-384,3 3-512,3-3-729,9 5-3024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09.993"/>
    </inkml:context>
    <inkml:brush xml:id="br0">
      <inkml:brushProperty name="width" value="0.05" units="cm"/>
      <inkml:brushProperty name="height" value="0.05" units="cm"/>
      <inkml:brushProperty name="color" value="#0000FF"/>
    </inkml:brush>
  </inkml:definitions>
  <inkml:trace contextRef="#ctx0" brushRef="#br0">1 36 6105,'25'11'7673,"-9"-5"-6461,-7-1-901,1-1 0,-1 0 1,1-1-1,-1 0 0,14 2 0,-20-4-314,-1 0 0,1-1-1,0 1 1,0-1 0,0 0 0,0 0 0,-1 0-1,1 0 1,0 0 0,0 0 0,0-1-1,-1 1 1,1-1 0,0 0 0,-1 0-1,1 1 1,0-1 0,-1-1 0,1 1 0,-1 0-1,0 0 1,1-1 0,3-3 0,-6 4-4,1 0 1,0 0 0,0-1 0,0 1-1,-1 0 1,1-1 0,-1 1 0,1 0 0,-1-1-1,1 1 1,-1-1 0,0 1 0,0-1-1,0 1 1,0-1 0,0 1 0,-1-1-1,1 1 1,0 0 0,-1-1 0,1 1 0,-1-1-1,0 1 1,1 0 0,-3-3 0,2 2 7,0 1 1,-1-1 0,1 0 0,-1 1 0,1-1-1,-1 0 1,0 1 0,0 0 0,0-1 0,0 1 0,0 0-1,0 0 1,0 0 0,0 0 0,0 0 0,-1 1-1,-1-2 1,0 2 3,0 0 1,0 0-1,1 0 0,-1 0 0,0 0 1,1 0-1,-1 1 0,0 0 0,1 0 0,-1 0 1,1 0-1,-1 0 0,1 0 0,0 1 0,0-1 1,-1 1-1,1 0 0,0 0 0,1 0 1,-1 0-1,0 0 0,1 1 0,0-1 0,-1 0 1,1 1-1,0 0 0,0-1 0,1 1 1,-1 0-1,-1 6 0,0-3-3,0 1 0,1 0 0,0 0 0,0 0 1,1 0-1,0 0 0,0 0 0,1 0 0,0 0 0,1 0 0,0 0 0,3 13 1,-3-19-79,0 0 1,-1 1-1,1-1 1,0 1-1,0-1 0,0 0 1,0 1-1,0-1 1,0 0-1,0 0 1,0 0-1,1 0 1,-1 0-1,1 0 1,-1 0-1,1 0 1,-1 0-1,1-1 1,-1 1-1,1 0 1,0-1-1,-1 1 1,1-1-1,0 0 1,0 1-1,-1-1 1,1 0-1,0 0 1,0 0-1,0 0 1,-1 0-1,1 0 0,0 0 1,0-1-1,0 1 1,-1-1-1,1 1 1,2-2-1,6-1-700,0 0 0,0-1 0,-1 0 0,1-1 0,15-10 0,47-32-3845</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0.325"/>
    </inkml:context>
    <inkml:brush xml:id="br0">
      <inkml:brushProperty name="width" value="0.05" units="cm"/>
      <inkml:brushProperty name="height" value="0.05" units="cm"/>
      <inkml:brushProperty name="color" value="#0000FF"/>
    </inkml:brush>
  </inkml:definitions>
  <inkml:trace contextRef="#ctx0" brushRef="#br0">72 1 6913,'0'1'4965,"2"12"-3199,22 80 2452,19 95-3149,-37-154-1045,-2-19-99,-1 0 0,-1 1-1,-1-1 1,-2 28 0,1-42 0,0 1 0,0-1 1,0 0-1,0 1 0,-1-1 1,1 0-1,0 0 1,-1 1-1,1-1 0,-1 0 1,1 0-1,-1 0 0,0 0 1,0 1-1,1-1 1,-1 0-1,0 0 0,0 0 1,0 0-1,0-1 0,-1 1 1,1 0-1,0 0 1,0-1-1,-1 1 0,1 0 1,0-1-1,-1 1 0,1-1 1,-1 1-1,1-1 0,-1 0 1,1 1-1,-1-1 1,1 0-1,-1 0 0,1 0 1,-3 0-1,-1-1-450,1-1 1,-1 1-1,1-1 0,-1 1 0,1-1 1,0 0-1,0-1 0,0 1 0,1 0 1,-1-1-1,0 0 0,1 0 1,-5-5-1,-48-55-3652</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0.675"/>
    </inkml:context>
    <inkml:brush xml:id="br0">
      <inkml:brushProperty name="width" value="0.05" units="cm"/>
      <inkml:brushProperty name="height" value="0.05" units="cm"/>
      <inkml:brushProperty name="color" value="#0000FF"/>
    </inkml:brush>
  </inkml:definitions>
  <inkml:trace contextRef="#ctx0" brushRef="#br0">5 0 584,'-2'0'9018,"2"0"-6089,0 4-633,-3-4-463,6 0-833,-3 4-272,5 2-448,3-2-88,2 4-112,3-4-80,-1 5-208,4-5-832,4-2-1329,31 10-2936</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1.025"/>
    </inkml:context>
    <inkml:brush xml:id="br0">
      <inkml:brushProperty name="width" value="0.05" units="cm"/>
      <inkml:brushProperty name="height" value="0.05" units="cm"/>
      <inkml:brushProperty name="color" value="#0000FF"/>
    </inkml:brush>
  </inkml:definitions>
  <inkml:trace contextRef="#ctx0" brushRef="#br0">0 73 7186,'33'25'5511,"-22"-18"-5232,0-1-1,0 0 1,16 5-1,-24-10-299,0 0 0,0 0 0,0 0 1,1 0-1,-1 0 0,0-1 0,0 0 0,0 1 0,1-1 0,-1 0 1,0 0-1,1-1 0,-1 1 0,0-1 0,0 1 0,0-1 0,1 0 1,-1 0-1,0 0 0,0 0 0,-1 0 0,1-1 0,0 1 1,0-1-1,-1 0 0,1 1 0,-1-1 0,1 0 0,-1 0 0,0 0 1,0-1-1,0 1 0,-1 0 0,3-4 0,-2 3 3,-1 1-1,1-1 0,-1 0 1,0 0-1,0 0 0,0 0 1,-1-1-1,1 1 1,-1 0-1,0 0 0,0 0 1,0 0-1,0 0 1,-1-1-1,1 1 0,-1 0 1,0 0-1,0 0 0,-1 0 1,1 0-1,-1 1 1,1-1-1,-1 0 0,0 0 1,0 1-1,-1-1 1,1 1-1,-1 0 0,-4-4 1,5 5 48,0 0 0,1 0 1,-1 0-1,0 1 0,1-1 1,-1 0-1,0 1 0,0 0 0,0-1 1,0 1-1,1 0 0,-1 0 1,0 0-1,0 0 0,0 0 1,0 0-1,0 0 0,0 0 0,0 1 1,1-1-1,-1 0 0,0 1 1,0 0-1,1-1 0,-1 1 1,0 0-1,1 0 0,-1 0 1,1 0-1,-1 0 0,1 0 0,-1 0 1,-1 2-1,-3 3 70,0-1 0,1 1 0,0 0 0,0 0 0,0 0-1,-3 8 1,0 2 271,0 1-1,1 0 0,-5 22 1,10-30-256,0 1 1,1 0-1,0 0 1,0 0-1,1 0 1,1 0 0,3 14-1,-4-23-150,0 1-1,0-1 0,1 1 0,-1-1 1,1 1-1,-1-1 0,1 0 0,0 1 1,0-1-1,0 1 0,-1-1 1,2 0-1,-1 0 0,0 0 0,0 1 1,0-1-1,1 0 0,-1 0 1,0 0-1,1-1 0,-1 1 0,1 0 1,-1 0-1,1-1 0,0 1 1,-1-1-1,1 1 0,0-1 0,0 1 1,-1-1-1,1 0 0,0 0 1,0 0-1,0 0 0,-1 0 0,1 0 1,0 0-1,0 0 0,3-2 1,6-1-414,-1 0 1,1-1-1,-1 0 1,0 0-1,0-1 1,12-8 0,74-47-3393</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1.358"/>
    </inkml:context>
    <inkml:brush xml:id="br0">
      <inkml:brushProperty name="width" value="0.05" units="cm"/>
      <inkml:brushProperty name="height" value="0.05" units="cm"/>
      <inkml:brushProperty name="color" value="#0000FF"/>
    </inkml:brush>
  </inkml:definitions>
  <inkml:trace contextRef="#ctx0" brushRef="#br0">36 0 9746,'0'0'3381,"0"2"102,-3 11-2595,-7 21-560,2 0-1,2 0 1,1 1 0,1 49-1,4-83-369,0 1 0,1 0 0,-1 0 0,0-1 0,1 1 0,-1 0 0,1-1-1,-1 1 1,1 0 0,0-1 0,0 1 0,0-1 0,0 1 0,1 1 0,-1-3-51,0 1 0,0-1 0,-1 1 0,1-1 0,0 1 0,0-1 0,0 0 1,-1 0-1,1 1 0,0-1 0,0 0 0,0 0 0,0 0 0,0 0 0,0 1 0,0-1 0,0-1 0,0 1 0,-1 0 0,1 0 1,0 0-1,1 0 0,6-3-759,-2 0-1,1 0 1,0 0 0,-1 0 0,1-1-1,9-7 1,37-27-4373</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1.693"/>
    </inkml:context>
    <inkml:brush xml:id="br0">
      <inkml:brushProperty name="width" value="0.05" units="cm"/>
      <inkml:brushProperty name="height" value="0.05" units="cm"/>
      <inkml:brushProperty name="color" value="#0000FF"/>
    </inkml:brush>
  </inkml:definitions>
  <inkml:trace contextRef="#ctx0" brushRef="#br0">0 390 6793,'4'-1'6203,"13"-2"-4258,-14 2-1853,0-1 1,1 1-1,-2-1 1,1 0-1,0 0 1,0 0-1,-1 0 1,1 0-1,-1 0 1,0 0-1,4-5 1,19-32-112,-16 24 40,18-29-259,-1-1 0,-3-1 1,-3 0-1,18-62 1,-35 92 1047,-8 28-13,-8 27-197,4 10-203,-1 60 0,9-91-421,2-1-1,0 0 1,2 0 0,0 0 0,1 0-1,1 0 1,9 20 0,1-18-1138,-14-18 1069,-1-1 0,0 1-1,1-1 1,-1 0-1,0 1 1,1-1 0,-1 0-1,1 0 1,-1 1-1,1-1 1,-1 0-1,1 0 1,-1 1 0,0-1-1,1 0 1,0 0-1,-1 0 1,1 0 0,-1 0-1,1 0 1,-1 1-1,1-1 1,-1 0 0,1 0-1,-1-1 1,1 1-1,-1 0 1,1 0 0,-1 0-1,1 0 1,-1 0-1,1 0 1,-1-1 0,1 1-1,-1 0 1,1 0-1,-1 0 1,1-1 0,-1 1-1,0 0 1,1-1-1,-1 1 1,1 0 0,-1-1-1,0 1 1,0 0-1,1-1 1,-1 1 0,0-1-1,0 1 1,1 0-1,-1-1 1,0 1 0,0-1-1,0 1 1,0-1-1,10-29-4235</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2.026"/>
    </inkml:context>
    <inkml:brush xml:id="br0">
      <inkml:brushProperty name="width" value="0.05" units="cm"/>
      <inkml:brushProperty name="height" value="0.05" units="cm"/>
      <inkml:brushProperty name="color" value="#0000FF"/>
    </inkml:brush>
  </inkml:definitions>
  <inkml:trace contextRef="#ctx0" brushRef="#br0">8 22 5841,'-2'0'5377,"2"0"-3040,-3 0-209,0 0-879,6 0-505,0 0-480,4 4-264,6 2 72,5 1-64,10 1-8,11-6-152,7-4-616,5-6-881,98-31-2120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2.360"/>
    </inkml:context>
    <inkml:brush xml:id="br0">
      <inkml:brushProperty name="width" value="0.05" units="cm"/>
      <inkml:brushProperty name="height" value="0.05" units="cm"/>
      <inkml:brushProperty name="color" value="#0000FF"/>
    </inkml:brush>
  </inkml:definitions>
  <inkml:trace contextRef="#ctx0" brushRef="#br0">3 1 8066,'0'3'4017,"0"-3"-1569,0 0-191,-2 4-1009,4-2-392,-2 6-608,3 6 128,2 1-368,-3 3 152,1-4-160,-1-3-104,1-1-448,-3-6-520,3-4-729,-1 0-2303,6-12-3698</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2.696"/>
    </inkml:context>
    <inkml:brush xml:id="br0">
      <inkml:brushProperty name="width" value="0.05" units="cm"/>
      <inkml:brushProperty name="height" value="0.05" units="cm"/>
      <inkml:brushProperty name="color" value="#0000FF"/>
    </inkml:brush>
  </inkml:definitions>
  <inkml:trace contextRef="#ctx0" brushRef="#br0">0 1 8370,'3'3'2904,"-3"3"-887,5 6-465,2 2-784,-1-1-520,4-1-248,-3-4-744,6-2-1040,13 2-2489</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3.256"/>
    </inkml:context>
    <inkml:brush xml:id="br0">
      <inkml:brushProperty name="width" value="0.05" units="cm"/>
      <inkml:brushProperty name="height" value="0.05" units="cm"/>
      <inkml:brushProperty name="color" value="#0000FF"/>
    </inkml:brush>
  </inkml:definitions>
  <inkml:trace contextRef="#ctx0" brushRef="#br0">0 243 7642,'3'3'7397,"5"3"-6117,-4-7-1323,-1 0 0,1 0-1,-1-1 1,0 0-1,0 1 1,0-1 0,0 0-1,0 0 1,5-5-1,26-26-207,-21 20 48,20-23-1176,27-38 0,0-1-1373,-66 84 3310,1 0 0,1-1 0,0 1 0,0 1 0,-3 14 0,-11 62 1150,18-84-1681,-3 9 131,1 1-1,1 0 0,0-1 0,1 1 1,1 0-1,0 0 0,1-1 0,6 23 1,-8-33-173,0-1 1,0 1 0,0-1 0,1 1 0,-1-1 0,0 1 0,0-1 0,0 1 0,1-1 0,-1 0 0,0 1 0,1-1 0,-1 1 0,0-1 0,1 1 0,-1-1 0,1 0 0,-1 1-1,1-1 1,-1 0 0,1 0 0,-1 1 0,1-1 0,-1 0 0,1 0 0,-1 1 0,1-1 0,0 0 0,-1 0 0,1 0 0,-1 0 0,1 0 0,0 0 0,-1 0 0,1 0 0,-1 0-1,1 0 1,0 0 0,-1 0 0,1 0 0,-1 0 0,1 0 0,-1-1 0,1 1 0,0 0 0,-1 0 0,1-1 0,-1 1 0,1 0 0,-1-1 0,1 1 0,-1 0 0,0-1 0,1 1-1,-1 0 1,1-1 0,22-28-941,-19 24 944,57-91-2152,-55 84 2019,0-1 0,0 0-1,-1 0 1,-1 0 0,3-27 0,-9 24 803,2 16-607,0 0 1,0-1 0,0 1 0,0 0-1,-1 0 1,1 0 0,0 0 0,0 0-1,0 0 1,0 0 0,-1 0 0,1 0-1,0-1 1,0 1 0,0 0 0,-1 0-1,1 0 1,0 0 0,0 0-1,0 0 1,-1 0 0,1 0 0,0 0-1,0 0 1,0 0 0,-1 0 0,1 0-1,0 0 1,0 1 0,0-1 0,0 0-1,-1 0 1,1 0 0,0 0 0,0 0-1,0 0 1,0 0 0,-1 0 0,1 0-1,0 1 1,0-1 0,0 0 0,-2 2 147,0 0 0,1-1 1,-1 1-1,1 0 1,-1 0-1,1 0 1,0 0-1,0 1 0,0-1 1,1 0-1,-2 2 1,-1 21-78,0-1 0,2 0 0,1 1 0,1-1 0,8 40 0,-9-62-275,7 17-242,-7-19 303,0 0 1,0 1 0,1-1 0,-1 0 0,0 1-1,0-1 1,1 0 0,-1 1 0,0-1-1,1 0 1,-1 0 0,0 1 0,1-1 0,-1 0-1,1 0 1,-1 0 0,0 1 0,1-1 0,-1 0-1,1 0 1,-1 0 0,1 0 0,-1 0-1,0 0 1,1 0 0,-1 0 0,1 0 0,-1 0-1,1 0 1,-1 0 0,1 0 0,-1 0 0,0 0-1,1 0 1,-1 0 0,1-1 0,-1 1-1,1 0 1,-1 0 0,0 0 0,1-1 0,-1 1-1,0 0 1,1 0 0,-1-1 0,0 1 0,1 0-1,-1 0 1,0-1 0,1 0 0,21-21-3455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30.903"/>
    </inkml:context>
    <inkml:brush xml:id="br0">
      <inkml:brushProperty name="width" value="0.05" units="cm"/>
      <inkml:brushProperty name="height" value="0.05" units="cm"/>
    </inkml:brush>
  </inkml:definitions>
  <inkml:trace contextRef="#ctx0" brushRef="#br0">42 0 4561,'0'0'2424,"0"9"-1175,0-4-225,0 7 104,0 8-144,-4 3-111,-2 5-233,0 9-232,-1 6-64,1-3-328,3 0 88,0 0-16,-1-2-176,1-4-280,3-6-872,3-2-1121,7 14-3792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6.413"/>
    </inkml:context>
    <inkml:brush xml:id="br0">
      <inkml:brushProperty name="width" value="0.05" units="cm"/>
      <inkml:brushProperty name="height" value="0.05" units="cm"/>
      <inkml:brushProperty name="color" value="#0000FF"/>
    </inkml:brush>
  </inkml:definitions>
  <inkml:trace contextRef="#ctx0" brushRef="#br0">1 32 2817,'-1'-3'14057,"3"-4"-9878,3-14-4369,-3 28-262,0 1 0,1-1 0,-1 0-1,1 0 1,6 10 0,26 63-5211,-12-2-887</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3.591"/>
    </inkml:context>
    <inkml:brush xml:id="br0">
      <inkml:brushProperty name="width" value="0.05" units="cm"/>
      <inkml:brushProperty name="height" value="0.05" units="cm"/>
      <inkml:brushProperty name="color" value="#0000FF"/>
    </inkml:brush>
  </inkml:definitions>
  <inkml:trace contextRef="#ctx0" brushRef="#br0">0 0 6441,'3'4'2761,"2"-4"-689,8 6-655,2 2-169,0 0-296,8-4-272,-2 1-320,2 3-264,0-8-96,0-8-408,0 3-696,-5-3-1008,8-14-2337</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3.923"/>
    </inkml:context>
    <inkml:brush xml:id="br0">
      <inkml:brushProperty name="width" value="0.05" units="cm"/>
      <inkml:brushProperty name="height" value="0.05" units="cm"/>
      <inkml:brushProperty name="color" value="#0000FF"/>
    </inkml:brush>
  </inkml:definitions>
  <inkml:trace contextRef="#ctx0" brushRef="#br0">1 32 9098,'2'4'2496,"3"-4"-1319,3 4 143,2 5-648,3-5-248,0 2-424,10-2-168,0-4-856,8-8-248,5-2-1089,51-34-3144</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4.261"/>
    </inkml:context>
    <inkml:brush xml:id="br0">
      <inkml:brushProperty name="width" value="0.05" units="cm"/>
      <inkml:brushProperty name="height" value="0.05" units="cm"/>
      <inkml:brushProperty name="color" value="#0000FF"/>
    </inkml:brush>
  </inkml:definitions>
  <inkml:trace contextRef="#ctx0" brushRef="#br0">21 0 6961,'-3'2'3057,"3"2"-752,0 12-81,-2 1-688,-1 5-527,-2-1-361,2 1-336,-2 1-160,5-5-152,0-1-48,5-1-680,-2-6-417,5-6-919,2-4-625,15-8-1976</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4.595"/>
    </inkml:context>
    <inkml:brush xml:id="br0">
      <inkml:brushProperty name="width" value="0.05" units="cm"/>
      <inkml:brushProperty name="height" value="0.05" units="cm"/>
      <inkml:brushProperty name="color" value="#0000FF"/>
    </inkml:brush>
  </inkml:definitions>
  <inkml:trace contextRef="#ctx0" brushRef="#br0">24 0 5881,'-7'35'4550,"-8"57"-72,14-83-4273,1 0-1,0 0 1,0-1 0,1 1 0,1 0 0,0-1 0,0 1 0,4 8 0,-6-16-199,1 0 0,-1-1 0,0 1 0,1 0 0,-1 0 0,1-1 0,-1 1 0,1 0 0,-1 0 0,1-1 0,0 1 1,-1-1-1,1 1 0,0 0 0,-1-1 0,1 1 0,0-1 0,0 0 0,0 1 0,0-1 0,0 0 0,-1 1 0,1-1 0,0 0 0,0 0 0,0 1 0,0-1 0,1 0 0,0 0-1,0-1-1,1 1 0,-1-1 0,0 1 0,0-1 0,-1 0 0,1 0 0,0 1 0,0-1 0,0 0 0,0 0 0,1-2 1,4-2-2,-1-1 1,0 1 0,0-1-1,0 0 1,4-8 0,-6 8-70,0 0 0,0-1 1,-1 1-1,0-1 1,-1 0-1,0 0 1,0 1-1,-1-1 0,1-11 1,-2 15-53,0 1 0,0-1 0,-1 0 1,1 1-1,-1-1 0,0 1 0,0-1 0,0 1 0,0-1 0,0 1 1,0 0-1,-1-1 0,0 1 0,1 0 0,-1 0 0,0 0 0,0 0 1,0 0-1,-1 0 0,1 0 0,0 1 0,-1-1 0,0 1 1,1 0-1,-1-1 0,0 1 0,-4-1 0,-13-4-2717,-17-8-2041</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4.924"/>
    </inkml:context>
    <inkml:brush xml:id="br0">
      <inkml:brushProperty name="width" value="0.05" units="cm"/>
      <inkml:brushProperty name="height" value="0.05" units="cm"/>
      <inkml:brushProperty name="color" value="#0000FF"/>
    </inkml:brush>
  </inkml:definitions>
  <inkml:trace contextRef="#ctx0" brushRef="#br0">0 0 6497,'3'0'3993,"0"4"-2168,-3 0 367,2 6-856,-2 1-543,0 7-313,-2-8-40,-1 3-352,6-1-88,-6-6-40,3 2-512,0-8-697,3 0-1583,4-18-3426</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15.256"/>
    </inkml:context>
    <inkml:brush xml:id="br0">
      <inkml:brushProperty name="width" value="0.05" units="cm"/>
      <inkml:brushProperty name="height" value="0.05" units="cm"/>
      <inkml:brushProperty name="color" value="#0000FF"/>
    </inkml:brush>
  </inkml:definitions>
  <inkml:trace contextRef="#ctx0" brushRef="#br0">5 1 7226,'0'9'3848,"0"-5"-2055,-2 14-209,2 3-640,-3-3-680,3 3-264,0-11-168,3 4-1104,4-3-1681</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22.629"/>
    </inkml:context>
    <inkml:brush xml:id="br0">
      <inkml:brushProperty name="width" value="0.05" units="cm"/>
      <inkml:brushProperty name="height" value="0.05" units="cm"/>
      <inkml:brushProperty name="color" value="#0000FF"/>
    </inkml:brush>
  </inkml:definitions>
  <inkml:trace contextRef="#ctx0" brushRef="#br0">73 0 7154,'-8'11'7468,"1"14"-5806,-2 2-1353,-39 50 406,48-77-717,0 1 1,0-1-1,0 0 0,0 1 1,0-1-1,0 0 1,0 1-1,-1-1 1,1 0-1,0 1 1,0-1-1,1 0 0,-1 1 1,0-1-1,0 0 1,0 1-1,0-1 1,0 0-1,0 1 0,0-1 1,1 0-1,-1 1 1,0-1-1,0 0 1,0 1-1,1-1 1,-1 0-1,0 0 0,1 1 1,-1-1-1,1 0 1,15 4-371,-12-4 275,-1 0 0,0 0-1,1 0 1,-1-1 0,0 1 0,1-1 0,-1 0-1,0 0 1,4-1 0,-3 0 28,-1 0 1,0-1-1,0 1 0,0 0 0,0-1 1,0 0-1,0 0 0,-1 0 0,0 0 1,0 0-1,0 0 0,3-6 1,13-45-55,-11 29-380,-67 42-90,58-16 424,1-1 1,-1 1 0,0-1 0,1 1 0,-1-1-1,0 1 1,1-1 0,-1 0 0,0 0 0,0 0-1,1 0 1,-4 0 0,1 0-1271,-1 0-1239</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23.326"/>
    </inkml:context>
    <inkml:brush xml:id="br0">
      <inkml:brushProperty name="width" value="0.05" units="cm"/>
      <inkml:brushProperty name="height" value="0.05" units="cm"/>
      <inkml:brushProperty name="color" value="#0000FF"/>
    </inkml:brush>
  </inkml:definitions>
  <inkml:trace contextRef="#ctx0" brushRef="#br0">4 0 6385,'0'0'2314,"0"2"760,0 8-1816,14 49 1749,-9-44-2865,-1 0 0,-1 0-1,2 24 1,-5-38-168,0-1 0,0 0 1,0 1-1,0-1 0,0 1 1,1-1-1,-1 0 0,0 1 1,0-1-1,0 0 0,0 1 0,0-1 1,-1 1-1,1-1 0,0 0 1,0 1-1,0-1 0,0 0 0,0 1 1,0-1-1,-1 1 0,1-1 1,0 0-1,0 0 0,-1 1 1,1-1-1,0 0 0,-1 1 0,1-1 1,0 0-1,-1 0 0,1 1 1,0-1-1,-1 0 0,1 0 0,-1 0 1,1 0-1,0 1 0,-1-1 1,1 0-1,-1 0 0,1 0 1,-1 0-1,1 0 0,-1 0 0,1 0 1,0 0-1,-1 0 0,1 0 1,-1 0-1,1 0 0,-1 0 0,1 0 1,0-1-1,-1 1 0,1 0 1,-1 0-1,1 0 0,-1-1 1,0 0-63,-1 0 0,1 0 1,0 0-1,-1 0 1,1 0-1,0 0 1,0 0-1,0 0 1,0 0-1,0-1 1,0 1-1,1 0 1,-1-1-1,1 1 0,-1 0 1,1-1-1,-1-2 1,0 0 75,1-1 0,-1 0 1,2 1-1,-1-1 0,0 1 0,1-1 1,0 1-1,0-1 0,1 1 0,-1 0 0,1-1 1,1 1-1,-1 0 0,0 0 0,1 0 1,0 0-1,0 0 0,1 1 0,-1-1 1,1 1-1,0 0 0,0 0 0,0 0 1,0 0-1,1 1 0,-1-1 0,8-2 0,-10 4-72,0 0 0,0 1 0,1-1-1,-1 0 1,0 1 0,1-1 0,-1 1-1,1 0 1,-1 0 0,1-1 0,-1 2-1,5-1 1,7 5-3568,-7 2-1269</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24.492"/>
    </inkml:context>
    <inkml:brush xml:id="br0">
      <inkml:brushProperty name="width" value="0.05" units="cm"/>
      <inkml:brushProperty name="height" value="0.05" units="cm"/>
      <inkml:brushProperty name="color" value="#0000FF"/>
    </inkml:brush>
  </inkml:definitions>
  <inkml:trace contextRef="#ctx0" brushRef="#br0">0 154 5673,'3'-3'10361,"17"-9"-7561,11-6-3794,-17 6 816,-1 0 0,-1-1 1,0 0-1,-1-1 0,10-15 0,-12 15-149,3 1-341,-15 23 393,-3 10 342,5-11-3,-7 35 37,4 0-1,2 77 0,2-120-116,0-1 0,0 1-1,0 0 1,0-1-1,0 1 1,0 0-1,0 0 1,0-1 0,0 1-1,1 0 1,-1-1-1,0 1 1,1 0-1,-1-1 1,0 1-1,1 0 1,-1-1 0,1 1-1,-1-1 1,1 1-1,0-1 1,-1 1-1,1-1 1,0 1 0,-1-1-1,1 1 1,0-1-1,0 1 1,1-1-37,-1 0-1,0-1 1,1 1 0,-1 0-1,0 0 1,0 0 0,1-1 0,-1 1-1,0-1 1,0 1 0,1-1 0,-1 1-1,0-1 1,0 1 0,2-2-1,5-4-119,-1 0-1,0 0 1,10-11-1,22-32-1224,39-63-1,-74 106 1365,11-20-76,-14 25 142,-1-1 0,1 1 0,0-1 0,-1 1 1,1-1-1,-1 1 0,1-1 0,-1 1 0,0-1 0,0 1 0,0-1 1,0 1-1,0-1 0,0 0 0,-1-1 0,1 3-7,-1 0 0,1 0 0,0 0 0,0 0 0,0 0-1,0 0 1,0-1 0,-1 1 0,1 0 0,0 0 0,0 0 0,0 0 0,0 0 0,-1 0-1,1 0 1,0 0 0,0 1 0,0-1 0,0 0 0,-1 0 0,1 0 0,0 0 0,0 0 0,0 0-1,0 0 1,0 0 0,-1 0 0,1 0 0,0 0 0,0 0 0,0 1 0,0-1 0,0 0-1,0 0 1,0 0 0,-1 0 0,1 0 0,0 0 0,0 0 0,0 1 0,0-1 0,0 0-1,0 0 1,0 0 0,0 0 0,0 0 0,0 1 0,0-1 0,0 0 0,0 0 0,0 0-1,0 1 1,-4 10 123,-7 65 248,1 100-1,10-174-362,3 12-736,-3-14 612,0 1 1,1-1 0,-1 0-1,0 0 1,1 1 0,-1-1-1,0 0 1,1 0-1,-1 0 1,1 1 0,-1-1-1,1 0 1,-1 0 0,1 0-1,-1 0 1,1 0 0,-1 0-1,0 0 1,1 0-1,-1 0 1,1 0 0,-1 0-1,1 0 1,-1 0 0,1 0-1,-1 0 1,1 0-1,-1 0 1,1 0 0,-1-1-1,0 1 1,1 0 0,-1 0-1,1-1 1,-1 1-1,23-11-4023</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24.964"/>
    </inkml:context>
    <inkml:brush xml:id="br0">
      <inkml:brushProperty name="width" value="0.05" units="cm"/>
      <inkml:brushProperty name="height" value="0.05" units="cm"/>
      <inkml:brushProperty name="color" value="#0000FF"/>
    </inkml:brush>
  </inkml:definitions>
  <inkml:trace contextRef="#ctx0" brushRef="#br0">263 0 5865,'-43'32'6865,"0"-3"-3762,17-13-2860,-1-1-1,0 0 1,-36 12 0,60-26-338,0 0 0,0 0 0,0 0 0,0-1 1,0 1-1,0-1 0,0 0 0,0 0 1,-4 0-1,7 0-397,17 4-113,-4 0 657,-1 1-1,-1 0 1,1 0-1,-1 1 0,18 11 1,-16-8-1125,1-1 0,24 10 0,-20-15-2521,14-5-1356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7.448"/>
    </inkml:context>
    <inkml:brush xml:id="br0">
      <inkml:brushProperty name="width" value="0.05" units="cm"/>
      <inkml:brushProperty name="height" value="0.05" units="cm"/>
      <inkml:brushProperty name="color" value="#0000FF"/>
    </inkml:brush>
  </inkml:definitions>
  <inkml:trace contextRef="#ctx0" brushRef="#br0">45 6 6929,'0'-3'3953,"0"3"-2344,0-2 199,0 2-536,-3 0-119,3 2-657,-4-2-136,4 0-352,-3 0-16,3 0 8,0 3-8,0-6-56,0 3 56,0 3-72,-6 12-2297,3 2-1264,-23 40-3176</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25.294"/>
    </inkml:context>
    <inkml:brush xml:id="br0">
      <inkml:brushProperty name="width" value="0.05" units="cm"/>
      <inkml:brushProperty name="height" value="0.05" units="cm"/>
      <inkml:brushProperty name="color" value="#0000FF"/>
    </inkml:brush>
  </inkml:definitions>
  <inkml:trace contextRef="#ctx0" brushRef="#br0">0 0 392,'0'0'9706,"0"8"-7425,0 2-913,0 11-224,0 7-248,3 5-544,-1 2-79,1-6-273,-3-2 0,3-5-113,4-10-431,-4-3-424,-1-5-656,1-4-777,2-15-3032</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25.675"/>
    </inkml:context>
    <inkml:brush xml:id="br0">
      <inkml:brushProperty name="width" value="0.05" units="cm"/>
      <inkml:brushProperty name="height" value="0.05" units="cm"/>
      <inkml:brushProperty name="color" value="#0000FF"/>
    </inkml:brush>
  </inkml:definitions>
  <inkml:trace contextRef="#ctx0" brushRef="#br0">23 36 8146,'-16'64'6393,"13"-47"-6044,1-1 0,1 0 0,1 1 0,2 17-1,-2-32-335,0 0-1,0 0 0,1 0 0,-1 1 1,1-1-1,0 0 0,0 0 0,0 0 0,0 0 1,0 0-1,0 0 0,1 0 0,-1 0 0,1 0 1,0-1-1,-1 1 0,1 0 0,0-1 1,0 0-1,0 1 0,1-1 0,-1 0 0,0 0 1,0 1-1,1-2 0,-1 1 0,1 0 0,4 1 1,-3-2-56,0 0 0,-1 0 0,1 0 1,0 0-1,0 0 0,-1-1 0,1 1 0,0-1 1,0 0-1,-1 0 0,1 0 0,-1 0 1,1-1-1,-1 1 0,0-1 0,0 0 0,0 1 1,0-1-1,5-4 0,-3 1 35,0 0 0,-1 0 0,1 0 0,-1-1 0,0 1 0,0-1 0,-1 0 0,0 0 0,-1 0 0,1 0 0,-1 0 0,0 0 0,-1-1 0,0 1 0,0-9 0,-1 7 151,0 0-1,0-1 0,-1 1 0,-1-1 0,0 1 0,0 0 0,-1 0 0,0 0 0,-1 0 1,0 0-1,-6-9 0,9 15-233,0 1 1,0 0-1,0 0 1,1 0-1,-1 0 1,-1 0-1,1 0 1,0 0-1,0 0 1,0 0 0,0 0-1,-1 0 1,1 1-1,-1-1 1,1 0-1,0 1 1,-1-1-1,1 1 1,-1-1-1,0 1 1,1 0-1,-1-1 1,1 1-1,-1 0 1,0 0-1,1 0 1,-1 0 0,1 0-1,-1 0 1,-2 1-1,-34 16-2477</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26.546"/>
    </inkml:context>
    <inkml:brush xml:id="br0">
      <inkml:brushProperty name="width" value="0.05" units="cm"/>
      <inkml:brushProperty name="height" value="0.05" units="cm"/>
      <inkml:brushProperty name="color" value="#0000FF"/>
    </inkml:brush>
  </inkml:definitions>
  <inkml:trace contextRef="#ctx0" brushRef="#br0">8 0 7338,'0'0'3824,"0"0"-2071,-3 4 151,3 4-520,-2 2-343,2-2-569,0 5-152,-3-5-320,6 2 120,-6-6-120,3-4-8,0 2-232,0-2-512,0 0-681,0 0-1047,0 2-1809</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26.879"/>
    </inkml:context>
    <inkml:brush xml:id="br0">
      <inkml:brushProperty name="width" value="0.05" units="cm"/>
      <inkml:brushProperty name="height" value="0.05" units="cm"/>
      <inkml:brushProperty name="color" value="#0000FF"/>
    </inkml:brush>
  </inkml:definitions>
  <inkml:trace contextRef="#ctx0" brushRef="#br0">1 0 5793,'5'0'2705,"-5"4"-545,0 2-551,2 2-185,1-4-320,-1 6-384,1-3-288,0 1-336,-3 2 48,0-6-144,0 0-136,0-2-992,2-2-1176,13-2-4418</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27.494"/>
    </inkml:context>
    <inkml:brush xml:id="br0">
      <inkml:brushProperty name="width" value="0.05" units="cm"/>
      <inkml:brushProperty name="height" value="0.05" units="cm"/>
      <inkml:brushProperty name="color" value="#0000FF"/>
    </inkml:brush>
  </inkml:definitions>
  <inkml:trace contextRef="#ctx0" brushRef="#br0">21 0 168,'-2'0'9170,"2"2"-6505,-3 2-897,-2 0-320,2 0-448,-2 6-351,5-6-113,-2 0-376,2-2-24,0 1-136,0 1-112,2-4-728,-2 0-1033,3 0-1039,-1-9-4554</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27.830"/>
    </inkml:context>
    <inkml:brush xml:id="br0">
      <inkml:brushProperty name="width" value="0.05" units="cm"/>
      <inkml:brushProperty name="height" value="0.05" units="cm"/>
      <inkml:brushProperty name="color" value="#0000FF"/>
    </inkml:brush>
  </inkml:definitions>
  <inkml:trace contextRef="#ctx0" brushRef="#br0">8 0 1320,'0'4'8362,"0"0"-6249,-5 6-1265,5 2-392,-2 1-456,2-3-928,5 15-3049</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36.864"/>
    </inkml:context>
    <inkml:brush xml:id="br0">
      <inkml:brushProperty name="width" value="0.05" units="cm"/>
      <inkml:brushProperty name="height" value="0.05" units="cm"/>
      <inkml:brushProperty name="color" value="#0000FF"/>
    </inkml:brush>
  </inkml:definitions>
  <inkml:trace contextRef="#ctx0" brushRef="#br0">1 211 2336,'31'-16'1991,"0"-1"0,-1-1 0,-1-1 0,37-32 0,-50 35 832,-12 12-2669,0 0 1,1 0-1,-1 0 1,1 1-1,0 0 1,8-5-1,37-30-804,-42 32 415,-10 8 526,1-2-275,0 1-1,1-1 0,-1 1 0,1-1 1,-1 1-1,1 0 0,-1-1 0,1 1 1,0-1-1,-1 1 0,1 0 0,0-1 1,-1 1-1,1 0 0,0 0 0,0-1 1,0 1-1,0 0 0,0-1 0,0 1 0,0 1 1,3 11 5,1-1 0,1 1 1,1-1-1,-1 0 0,2 0 1,0 0-1,1-1 0,16 18 1,-7-13-159,0 0 1,22 15 0,22 6-3733,-13-13-836</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37.508"/>
    </inkml:context>
    <inkml:brush xml:id="br0">
      <inkml:brushProperty name="width" value="0.05" units="cm"/>
      <inkml:brushProperty name="height" value="0.05" units="cm"/>
      <inkml:brushProperty name="color" value="#0000FF"/>
    </inkml:brush>
  </inkml:definitions>
  <inkml:trace contextRef="#ctx0" brushRef="#br0">1 25 9090,'4'12'5423,"23"18"-3902,-22-25-1490,0-1-1,1 0 1,0 0-1,0 0 1,0-1-1,0 1 0,1-1 1,0-1-1,-1 1 1,14 3-1,-17-6-78,0 1 0,0-1 0,0 1-1,0-1 1,0 0 0,0 0 0,0 0-1,0 0 1,0 0 0,0-1 0,0 1-1,-1-1 1,1 1 0,0-1 0,0 0 0,0 0-1,-1 0 1,1 0 0,0-1 0,-1 1-1,1-1 1,-1 1 0,0-1 0,0 0-1,0 1 1,0-1 0,0 0 0,0 0-1,0 0 1,1-4 0,-2 4 57,0 0 1,0 0 0,0 0-1,-1-1 1,1 1 0,-1 0-1,0 0 1,0-1 0,0 1-1,0 0 1,0 0 0,-1-1-1,1 1 1,-1 0 0,0 0-1,1 0 1,-1 0 0,0-1-1,-1 1 1,1 0-1,0 1 1,-1-1 0,1 0-1,-1 0 1,0 0 0,0 1-1,1-1 1,-1 1 0,-1-1-1,1 1 1,0 0 0,-3-2-1,3 2 5,0-1-1,0 1 0,-1 0 1,1 0-1,0 0 0,-1 0 1,1 0-1,-1 0 0,1 1 1,-1-1-1,0 0 0,1 1 1,-1 0-1,0 0 0,1 0 1,-1 0-1,0 0 0,1 0 1,-1 0-1,0 1 1,1-1-1,-1 1 0,1-1 1,-1 1-1,1 0 0,-1 0 1,1 0-1,0 0 0,-1 1 1,1-1-1,0 0 0,-3 3 1,0 2-55,0 0 0,0 0 1,1 0-1,0 1 1,0-1-1,1 1 0,0 0 1,0 0-1,1 0 1,0 0-1,1 0 0,0 1 1,0-1-1,1 0 1,0 1-1,0-1 0,3 14 1,-3-20 15,1 1 1,-1 0-1,1-1 1,0 1 0,0-1-1,0 1 1,0-1-1,0 1 1,0-1-1,0 1 1,0-1-1,0 0 1,1 0 0,-1 1-1,1-1 1,-1 0-1,1 0 1,0 0-1,-1 0 1,1 0-1,2 0 1,0 0-26,0 0 0,-1 0 0,1-1 0,0 0 0,0 1-1,0-1 1,-1 0 0,1 0 0,0-1 0,6 0 0,1-1-486,0-1 1,0 0-1,-1 0 0,1-1 1,-1 0-1,15-9 0,-2-5-1399,14-13-560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37.847"/>
    </inkml:context>
    <inkml:brush xml:id="br0">
      <inkml:brushProperty name="width" value="0.05" units="cm"/>
      <inkml:brushProperty name="height" value="0.05" units="cm"/>
      <inkml:brushProperty name="color" value="#0000FF"/>
    </inkml:brush>
  </inkml:definitions>
  <inkml:trace contextRef="#ctx0" brushRef="#br0">3 8 320,'-3'6'9840,"5"6"-7087,5 10-1631,4 10-53,-8-22-987,0-1 0,1 1-1,0-1 1,0 0 0,1 0 0,11 15 0,-16-24-88,1 0 1,-1 0-1,0 0 1,0 0-1,0 0 1,0 0-1,0 0 1,1 0-1,-1 1 1,0-1-1,0 0 1,0 0-1,0 0 1,1 0-1,-1 0 1,0 0-1,0 0 1,0 0-1,1 0 1,-1 0 0,0 0-1,0 0 1,0 0-1,1 0 1,-1 0-1,0 0 1,0 0-1,0 0 1,0 0-1,1 0 1,-1 0-1,0 0 1,0-1-1,0 1 1,0 0-1,1 0 1,-1 0-1,0 0 1,0 0-1,0 0 1,0 0-1,0 0 1,1-1-1,-1 1 1,0 0-1,0 0 1,0 0-1,8-13-84,4-19 119,-11 29-30,1-6 71,0 0 0,-1 0 0,0-15 0,4-21-5348,-1 38 1934,9-1-2553</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38.696"/>
    </inkml:context>
    <inkml:brush xml:id="br0">
      <inkml:brushProperty name="width" value="0.05" units="cm"/>
      <inkml:brushProperty name="height" value="0.05" units="cm"/>
      <inkml:brushProperty name="color" value="#0000FF"/>
    </inkml:brush>
  </inkml:definitions>
  <inkml:trace contextRef="#ctx0" brushRef="#br0">44 108 4241,'6'-1'4678,"11"-3"-3040,-13 1-1549,0-1 1,0 1-1,0-1 1,0 0-1,0 0 1,-1 0-1,0-1 1,0 1-1,-1 0 1,1-1-1,-1 0 1,0 1-1,-1-1 1,1 0-1,-1 0 1,0 0-1,0-9 1,-1 14-52,0-1 0,0 0 0,0 1 1,-1-1-1,1 0 0,0 1 0,0-1 0,-1 0 1,1 1-1,0-1 0,-1 0 0,1 1 0,-1-1 1,1 1-1,-1-1 0,1 0 0,-1 1 0,1-1 0,-1 1 1,0 0-1,1-1 0,-1 1 0,0-1 0,0 1 1,1 0-1,-1-1 0,0 1 0,0 0 0,1 0 0,-2-1 1,-1 1 22,1 0 1,0 1 0,0-1-1,-1 0 1,1 1 0,0-1 0,0 1-1,-1-1 1,1 1 0,0 0-1,-2 1 1,-2 0 28,0 1 1,1 0-1,0 1 1,0-1-1,0 1 0,0-1 1,-7 8-1,9-6-20,0 0-1,1 0 0,-1 0 1,1 0-1,0 0 1,0 1-1,1-1 1,0 0-1,0 1 1,0-1-1,1 1 0,0-1 1,0 0-1,3 11 1,-3-15-42,1 1 0,0-1 0,0 1 1,0-1-1,1 1 0,-1-1 0,0 1 0,1-1 1,-1 0-1,0 0 0,1 0 0,0 1 1,-1-1-1,1-1 0,0 1 0,0 0 0,0 0 1,-1 0-1,1-1 0,0 1 0,0-1 0,0 1 1,0-1-1,0 0 0,4 0 0,0 1-61,0-1 1,0 0-1,0 0 0,0 0 0,0-1 0,0 0 0,8-2 0,-9 2 0,0-1-1,1 0 1,-1 0-1,0-1 1,0 1-1,0-1 0,-1 0 1,1 0-1,-1-1 1,6-5-1,1-2-45,-1-1 0,10-15 0,7-8-12,-22 30 105,-3 8 121,0 8-12,40 104 463,-23-148-2204,-16 27 1606,0 0 0,1 1 1,0 0-1,0-1 0,1 1 1,-1 0-1,1 1 0,8-7 0,-11 14 182,1 0-1,-1 0 1,-1 0-1,1 0 1,0 0-1,-1 0 1,0 0-1,0 0 1,1 5-1,6 11 129,-4-10-292,-2-3 20,1 0 0,0-1 0,1 1 0,7 9 0,-10-14-104,-1 0 1,1 0-1,0 0 0,0 0 0,0 0 1,0-1-1,0 1 0,0 0 0,0-1 1,0 1-1,0-1 0,0 1 0,0-1 1,1 1-1,-1-1 0,0 0 1,0 1-1,1-1 0,-1 0 0,0 0 1,1 0-1,-1 0 0,0 0 0,0 0 1,1 0-1,-1 0 0,0 0 1,0-1-1,1 1 0,-1 0 0,0-1 1,0 1-1,1-1 0,1 0 0,16-11-1762,20-10-1578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7.778"/>
    </inkml:context>
    <inkml:brush xml:id="br0">
      <inkml:brushProperty name="width" value="0.05" units="cm"/>
      <inkml:brushProperty name="height" value="0.05" units="cm"/>
      <inkml:brushProperty name="color" value="#0000FF"/>
    </inkml:brush>
  </inkml:definitions>
  <inkml:trace contextRef="#ctx0" brushRef="#br0">16 0 4241,'0'0'1776,"0"0"-503,0 0-9,-3 0-152,3 0 56,0 0-536,0 0 57,0 0-129,0 0-80,0 0-240,0 0-224,0 0-16,0 0-88,-3 15-392,-1-4-801,1 3-975,0 12-2441</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8:57.728"/>
    </inkml:context>
    <inkml:brush xml:id="br0">
      <inkml:brushProperty name="width" value="0.05" units="cm"/>
      <inkml:brushProperty name="height" value="0.05" units="cm"/>
      <inkml:brushProperty name="color" value="#0000FF"/>
    </inkml:brush>
  </inkml:definitions>
  <inkml:trace contextRef="#ctx0" brushRef="#br0">31 8 3001,'-2'-3'12022,"5"-1"-9097,-10 20-3380,6-14 438,1 1 0,-1-1 0,1 0 0,-1 1 0,1-1 0,0 0 0,0 1 0,0-1 0,0 0 0,0 1-1,1 2 1,1 8 2,-15 371-28,2 72-730,14-276 670,21 522-65,3-308-108,-4 243 15,-37-395 228,2-93 114,11 101 155,-9 376-16,-16-67-229,19-470-33,9-63 298,-1-20-1672,-2-22-4705,-4-53-948</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2.092"/>
    </inkml:context>
    <inkml:brush xml:id="br0">
      <inkml:brushProperty name="width" value="0.05" units="cm"/>
      <inkml:brushProperty name="height" value="0.05" units="cm"/>
      <inkml:brushProperty name="color" value="#0000FF"/>
    </inkml:brush>
  </inkml:definitions>
  <inkml:trace contextRef="#ctx0" brushRef="#br0">0 20 9002,'4'2'6839,"5"0"-3520,54 7-3190,-32-8-49,0-2-1,-1-2 0,51-9 0,-45 5-759,0 2 0,40 0 0,-73 5 484,8 1-1648,-11-1 1714,0 1 0,0-1 0,0 1-1,1-1 1,-1 0 0,0 1-1,0-1 1,0 1 0,0-1-1,0 1 1,0-1 0,0 1 0,0-1-1,0 0 1,0 1 0,0-1-1,0 1 1,-1-1 0,1 1 0,0-1-1,0 0 1,0 1 0,-1-1-1,1 1 1,0-1 0,0 0 0,-1 1-1,1-1 1,0 0 0,-1 1-1,0-1 1,-22 31-3609</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2.415"/>
    </inkml:context>
    <inkml:brush xml:id="br0">
      <inkml:brushProperty name="width" value="0.05" units="cm"/>
      <inkml:brushProperty name="height" value="0.05" units="cm"/>
      <inkml:brushProperty name="color" value="#0000FF"/>
    </inkml:brush>
  </inkml:definitions>
  <inkml:trace contextRef="#ctx0" brushRef="#br0">3 0 1784,'0'0'5378,"0"2"-3178,0 4-536,-3 2-175,3 6-585,0 2-56,0-3-280,0 3-272,0-2-232,3 2 40,-3-1-104,0-1-600,2 2-688,0-3-1233,12 3-2464</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2.811"/>
    </inkml:context>
    <inkml:brush xml:id="br0">
      <inkml:brushProperty name="width" value="0.05" units="cm"/>
      <inkml:brushProperty name="height" value="0.05" units="cm"/>
      <inkml:brushProperty name="color" value="#0000FF"/>
    </inkml:brush>
  </inkml:definitions>
  <inkml:trace contextRef="#ctx0" brushRef="#br0">9 0 1464,'-6'15'10723,"4"13"-9751,1-19 101,3 199 2369,3-81-3686,-3-145 7,0 0 0,1-1 0,2 1-1,0 1 1,0-1 0,9-17 0,-12 29 230,-2 6 9,0-1 0,1 1-1,-1-1 1,0 1-1,0-1 1,0 1 0,0-1-1,0 1 1,0-1-1,1 1 1,-1 0 0,0-1-1,0 1 1,1-1-1,-1 1 1,0-1 0,0 1-1,1 0 1,-1-1-1,1 1 1,-1 0 0,0 0-1,1-1 1,-1 1-1,1 0 1,-1 0 0,1-1-1,-1 1 1,0 0-1,1 0 1,-1 0 0,1 0-1,-1 0 1,1 0-1,-1-1 1,1 1 0,-1 0-1,1 0 1,-1 1-1,1-1 1,-1 0 0,1 0-1,-1 0 1,1 0-1,0 0 1,1 2 23,0 0-1,0 0 1,0 0-1,-1 0 1,1 0-1,0 0 1,-1 0 0,3 4-1,1 5 112,0 0-1,-1 0 1,4 17 0,-5-19-269,0 1 0,0 0 1,1-1-1,0 0 0,9 15 1,-13-23-53,1-1 0,-1 1-1,1 0 1,0-1 0,-1 1 0,1 0 0,0-1 0,-1 1 0,1-1 0,0 1 0,0-1 0,-1 0 0,1 1 0,0-1-1,0 0 1,0 1 0,0-1 0,0 0 0,0 0 0,-1 0 0,1 0 0,2 0 0,23-1-3945</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3.215"/>
    </inkml:context>
    <inkml:brush xml:id="br0">
      <inkml:brushProperty name="width" value="0.05" units="cm"/>
      <inkml:brushProperty name="height" value="0.05" units="cm"/>
      <inkml:brushProperty name="color" value="#0000FF"/>
    </inkml:brush>
  </inkml:definitions>
  <inkml:trace contextRef="#ctx0" brushRef="#br0">46 84 4801,'9'0'8656,"1"-2"-6610,12 0-2395,-17 2 328,-1 0-1,1-1 1,-1 0 0,0 0-1,1 0 1,-1-1 0,0 1 0,0-1-1,7-4 1,-9 5-32,0 0 1,0 0-1,0 0 0,-1-1 1,1 1-1,0-1 0,-1 1 1,1-1-1,-1 1 0,1-1 1,-1 0-1,0 0 0,0 0 1,0 1-1,0-1 0,0 0 1,0 0-1,0-1 0,-1 1 1,1-4-1,-1 5 52,0 0 1,-1 0-1,1 0 0,-1 0 1,1 0-1,-1 0 1,0 0-1,1 0 0,-1 0 1,0 0-1,0 0 0,0 0 1,0 1-1,0-1 1,0 0-1,0 1 0,0-1 1,0 1-1,0-1 0,0 1 1,0-1-1,-2 0 1,-26-6 387,25 7-311,-1 0 0,1 0 0,0 1 0,-1 0 0,1-1-1,-1 2 1,1-1 0,0 0 0,0 1 0,0-1 0,0 1-1,0 0 1,0 1 0,0-1 0,1 1 0,-1-1-1,1 1 1,0 0 0,-1 0 0,1 1 0,1-1 0,-1 1-1,-2 3 1,2-1-88,0-1 0,0 1-1,0-1 1,1 1-1,0 0 1,0 0 0,1 0-1,-1 0 1,1 0-1,1 0 1,-1 0 0,1 0-1,0 1 1,1-1-1,1 11 1,-1-15-39,0 1 0,-1-1 0,1 0 0,0 0 0,0 0 0,0 0-1,0 0 1,0-1 0,1 1 0,-1 0 0,0 0 0,1-1 0,0 1 0,2 2 0,-1-3-120,0 1 0,0-1-1,0 1 1,1-1 0,-1 0 0,0 0 0,0-1 0,1 1 0,-1-1 0,1 1-1,-1-1 1,0 0 0,4 0 0,78-8-2463</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4.081"/>
    </inkml:context>
    <inkml:brush xml:id="br0">
      <inkml:brushProperty name="width" value="0.05" units="cm"/>
      <inkml:brushProperty name="height" value="0.05" units="cm"/>
      <inkml:brushProperty name="color" value="#0000FF"/>
    </inkml:brush>
  </inkml:definitions>
  <inkml:trace contextRef="#ctx0" brushRef="#br0">5 0 2016,'-4'3'11079,"4"4"-7744,3 10-4757,-2-11 2567,4 43-274,-5-36-810,1 0 1,0 0 0,2-1-1,5 22 1,9-70-2243,-6 7 2158,-3 8 227,17-34 1,-26 56-145,1 1-1,0-1 1,-1 0 0,1 1 0,0-1 0,0 1 0,0-1 0,-1 0 0,2 1 0,-1-1 0,0 0-1,0 1 1,0-1 0,1 0 0,0 3 0,11 24 11,-4-10 104,-3 7-37,-5-21-118,0 0 0,1 1 0,0-1 0,0 0 0,0 0 1,2 5-1,14-39-2030,-11 18 1857,-5 7 146,1 0 0,1 0 0,-1 0 0,1 0 0,0 0-1,0 0 1,0 1 0,0-1 0,1 1 0,8-7 0,1 34 985,5 19-622,-15-33-1077,0 0 1,1 0-1,10 15 1,-7-17-2444,7 3-2718</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4.432"/>
    </inkml:context>
    <inkml:brush xml:id="br0">
      <inkml:brushProperty name="width" value="0.05" units="cm"/>
      <inkml:brushProperty name="height" value="0.05" units="cm"/>
      <inkml:brushProperty name="color" value="#0000FF"/>
    </inkml:brush>
  </inkml:definitions>
  <inkml:trace contextRef="#ctx0" brushRef="#br0">0 0 5785,'3'0'2577,"-3"2"-785,2 2-560,-2 2-487,0 8 167,4 3-512,-1-1-128,1 0-256,1 0 88,-3-9-104,3 5-128,-1-6-568,-2 0-568,7 8-1601</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4.758"/>
    </inkml:context>
    <inkml:brush xml:id="br0">
      <inkml:brushProperty name="width" value="0.05" units="cm"/>
      <inkml:brushProperty name="height" value="0.05" units="cm"/>
      <inkml:brushProperty name="color" value="#0000FF"/>
    </inkml:brush>
  </inkml:definitions>
  <inkml:trace contextRef="#ctx0" brushRef="#br0">0 2 1488,'0'-1'7730,"0"1"-5450,0 0-671,0 0-769,0 1-360,0 1-480,3 4-176,1 2-608,5 6-952,14 23-4402</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5.080"/>
    </inkml:context>
    <inkml:brush xml:id="br0">
      <inkml:brushProperty name="width" value="0.05" units="cm"/>
      <inkml:brushProperty name="height" value="0.05" units="cm"/>
      <inkml:brushProperty name="color" value="#0000FF"/>
    </inkml:brush>
  </inkml:definitions>
  <inkml:trace contextRef="#ctx0" brushRef="#br0">0 66 528,'1'3'11075,"1"3"-6359,9 34-4486,-8-27-82,-3-13-146,0 0 1,0 0-1,0 0 0,0 0 0,0 1 0,0-1 0,0 0 0,0 0 1,0 0-1,0 0 0,0 0 0,0 0 0,0 0 0,0 0 1,0 0-1,0 0 0,1 0 0,-1 0 0,0 0 0,0 0 0,0 0 1,0 0-1,0 0 0,0 0 0,0 0 0,0 0 0,0 0 1,0 0-1,0 0 0,0 0 0,0 1 0,0-1 0,0 0 0,0 0 1,0 0-1,1 0 0,-1 0 0,0 0 0,0 0 0,0 0 1,0 0-1,0-1 0,0 1 0,0 0 0,0 0 0,0 0 0,0 0 1,0 0-1,0 0 0,0 0 0,0 0 0,0 0 0,0 0 1,1 0-1,-1 0 0,0 0 0,0 0 0,0 0 0,0 0 0,0 0 1,0 0-1,0 0 0,0 0 0,0 0 0,0 0 0,0 0 1,0-1-1,0 1 0,0 0 0,4-21 149,0 2-384,3 0 128,17-30-1,-14 29 80,-9 20 18,-1 0 1,0 0 0,0 0-1,0 0 1,0 0-1,1 0 1,-1 0-1,0 0 1,0 0-1,0 0 1,0 0 0,1 0-1,-1 0 1,0 0-1,0 0 1,0 0-1,1 0 1,-1 0-1,0 0 1,0 1 0,0-1-1,0 0 1,0 0-1,1 0 1,-1 0-1,0 0 1,0 0-1,0 0 1,0 1 0,0-1-1,0 0 1,1 0-1,-1 0 1,0 0-1,0 0 1,0 1-1,0-1 1,0 0 0,0 0-1,0 0 1,0 0-1,0 1 1,0-1-1,0 0 1,0 0-1,0 0 1,0 0 0,0 1-1,0-1 1,0 0-1,0 0 1,8 22-65,4 25 303,-10-38-504,6 22 858,-8-30-874,1 1 0,-1-1 0,1 0 0,-1 0 0,1 1 0,0-1 0,0 0 0,-1 0 0,1 0 0,0 0-1,0 0 1,0 0 0,0 0 0,0 0 0,0-1 0,0 1 0,1 0 0,1 1 0,10 0-4831</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5.412"/>
    </inkml:context>
    <inkml:brush xml:id="br0">
      <inkml:brushProperty name="width" value="0.05" units="cm"/>
      <inkml:brushProperty name="height" value="0.05" units="cm"/>
      <inkml:brushProperty name="color" value="#0000FF"/>
    </inkml:brush>
  </inkml:definitions>
  <inkml:trace contextRef="#ctx0" brushRef="#br0">0 0 6569,'0'0'2673,"0"2"-833,2 0-495,-2 4-169,0 6-208,3 0-56,-1 1-672,-2 1-56,2-2-184,0 0 8,-2-2-8,3-1-744,-3 3-696,2-4-1153,-4 10-3064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8.114"/>
    </inkml:context>
    <inkml:brush xml:id="br0">
      <inkml:brushProperty name="width" value="0.05" units="cm"/>
      <inkml:brushProperty name="height" value="0.05" units="cm"/>
      <inkml:brushProperty name="color" value="#0000FF"/>
    </inkml:brush>
  </inkml:definitions>
  <inkml:trace contextRef="#ctx0" brushRef="#br0">11 0 6985,'0'0'4361,"0"0"-3080,-4 0-329,4 0-320,0 0-160,0 0-472,0 6-88,0-3-1296,-3 3-857,0 2-663,3 9-1441</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5.830"/>
    </inkml:context>
    <inkml:brush xml:id="br0">
      <inkml:brushProperty name="width" value="0.05" units="cm"/>
      <inkml:brushProperty name="height" value="0.05" units="cm"/>
      <inkml:brushProperty name="color" value="#0000FF"/>
    </inkml:brush>
  </inkml:definitions>
  <inkml:trace contextRef="#ctx0" brushRef="#br0">2 1 9730,'0'0'3713,"0"0"-2513,-2 2-248,2-2-608,0 0-344,2 2-48,-2 3-1296,5 5-864,22 18-5986</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6.332"/>
    </inkml:context>
    <inkml:brush xml:id="br0">
      <inkml:brushProperty name="width" value="0.05" units="cm"/>
      <inkml:brushProperty name="height" value="0.05" units="cm"/>
      <inkml:brushProperty name="color" value="#0000FF"/>
    </inkml:brush>
  </inkml:definitions>
  <inkml:trace contextRef="#ctx0" brushRef="#br0">14 0 2136,'-5'10'9825,"4"11"-9534,0-12 472,-5 102 909,7-122-1797,2-1-1,-1 1 0,2-1 1,-1 1-1,2 0 1,6-13-1,-8 19 120,-3 2 2,1 1 1,0 0-1,0 0 0,0 0 0,0 1 0,0-1 0,0 0 0,0 0 0,1 1 0,-1-1 0,1 0 0,-1 1 0,1-1 0,0 1 0,2-2 0,14 31 412,-8-2-238,-9-23-155,0 0 1,0 0-1,-1 0 0,2 0 0,-1-1 0,0 1 0,1-1 0,-1 1 0,4 4 0,11-31-1131,-6 9 848,-8 10 247,0 1 1,1 0-1,0 0 0,0 0 0,0 0 1,0 0-1,1 1 0,-1 0 1,1-1-1,8-4 0,1 43 1511,-11-30-1575,0 1 0,1-1 0,0 0 0,0 0 0,0 0 0,0 0 0,1 0 0,0-1 0,0 1 0,0-1 0,6 5 0,-6-7-330,0 0 0,0-1 0,0 1 0,0-1 0,0 1 0,0-1 0,0 0 0,0 0 0,1-1 0,-1 1 0,0-1 0,1 0 0,-1 0 0,0-1 0,1 1 0,-1-1 0,8-2 0,43-12-3961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6.997"/>
    </inkml:context>
    <inkml:brush xml:id="br0">
      <inkml:brushProperty name="width" value="0.05" units="cm"/>
      <inkml:brushProperty name="height" value="0.05" units="cm"/>
      <inkml:brushProperty name="color" value="#0000FF"/>
    </inkml:brush>
  </inkml:definitions>
  <inkml:trace contextRef="#ctx0" brushRef="#br0">139 322 2953,'-2'-2'815,"0"1"1,-1-1 0,1 1 0,0-1-1,-1 1 1,1 0 0,-1-1 0,1 1-1,-1 1 1,1-1 0,-1 0 0,0 1-1,-3-1 1,3 1-437,-1 0 1,1 0-1,0 0 0,-1 1 1,1-1-1,0 1 1,0 0-1,0 0 0,-6 2 1,3 0-367,0 1 1,1-1 0,-1 1-1,1 0 1,0 0 0,0 0-1,1 1 1,-1 0 0,1 0 0,-4 6-1,8-11-24,-1 1-1,1-1 1,0 1 0,-1-1-1,1 0 1,0 1 0,-1-1-1,1 1 1,0-1-1,0 1 1,0-1 0,-1 1-1,1-1 1,0 1 0,0-1-1,0 1 1,0-1-1,0 1 1,0-1 0,0 1-1,0-1 1,0 1 0,0-1-1,1 1 1,-1-1-1,0 1 1,0-1 0,0 1-1,1-1 1,-1 1 0,1 0-57,0-1 0,0 1 0,0-1 0,0 1 0,0-1 0,0 1 1,0-1-1,0 0 0,0 0 0,0 0 0,0 1 0,0-1 0,0 0 1,1 0-1,3 0-135,-1-1 0,1 1 0,0-1 1,-1 0-1,9-2 0,-9 0 212,0 0 1,0-1-1,0 1 1,0-1-1,0 0 1,-1 0-1,0 0 1,0 0-1,0 0 0,-1-1 1,1 1-1,1-6 1,4-4 210,-11 19-225,1 0-1,0 0 1,1 0 0,-1 0 0,1 0 0,0 0-1,0 0 1,0 0 0,1 0 0,0 1 0,0-1 0,1 6-1,-1-9 3,1 0 0,-1-1-1,1 1 1,-1 0-1,1-1 1,0 1-1,-1-1 1,1 1 0,0-1-1,0 1 1,0-1-1,0 0 1,0 1 0,1-1-1,-1 0 1,0 0-1,2 2 1,-1-2-11,0-1 0,0 1 0,0 0 0,0-1 1,1 1-1,-1-1 0,0 0 0,0 0 0,0 1 0,0-1 0,0-1 1,1 1-1,-1 0 0,0 0 0,0-1 0,0 1 0,0-1 1,2 0-1,5-3-140,1 0 1,-1-1-1,0 0 0,-1 0 1,1-1-1,-1 0 1,0 0-1,13-15 0,2-5-474,25-33-1,-33 38 617,0 0-1,-1-1 0,-1 0 1,-1-1-1,-1 0 0,-1-1 1,10-37-1,-20 59 70,1 0-1,-1 1 1,0-1 0,1 0-1,-1 1 1,0-1 0,0 0-1,0 1 1,0-1 0,0 0-1,0 1 1,0-1-1,-1 0 1,1 1 0,-1-1-1,1 1 1,-1-1 0,0 1-1,0-1 1,1 1 0,-1-1-1,0 1 1,0 0 0,-3-3-1,2 3 12,0 1 0,0-1-1,0 0 1,0 1 0,0 0 0,0-1-1,0 1 1,0 0 0,0 0 0,-1 0 0,1 0-1,0 1 1,0-1 0,0 0 0,0 1-1,0 0 1,0-1 0,0 1 0,-4 2-1,-3 1 0,0 1-1,1 1 1,-1-1-1,1 1 0,0 1 1,1-1-1,0 1 1,0 0-1,0 1 0,1 0 1,0 0-1,-8 15 1,6-10-1,1 2 1,1-1-1,0 0 0,1 1 1,1 0-1,0 1 1,-2 20-1,5-30-82,1-1 0,-1 1 0,1-1 0,1 1-1,-1 0 1,1-1 0,0 1 0,0-1 0,1 1 0,0-1-1,0 1 1,0-1 0,0 0 0,1 0 0,5 8-1,-3-8-257,0 0-1,1-1 0,-1 1 0,1-1 0,0 0 1,0-1-1,0 1 0,0-1 0,1 0 0,-1-1 1,1 1-1,0-1 0,0-1 0,13 3 0,99 13-3656</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8.463"/>
    </inkml:context>
    <inkml:brush xml:id="br0">
      <inkml:brushProperty name="width" value="0.05" units="cm"/>
      <inkml:brushProperty name="height" value="0.05" units="cm"/>
      <inkml:brushProperty name="color" value="#0000FF"/>
    </inkml:brush>
  </inkml:definitions>
  <inkml:trace contextRef="#ctx0" brushRef="#br0">0 67 7506,'1'2'6144,"5"8"-5682,-1 1 33,-1 0 0,0 1-1,3 14 1,-5-16-406,1 1 0,0-1 0,1 1 1,7 13-1,-7-15-18,3 3-153,-6-12 75,-1 0 1,1 0-1,-1 0 1,1 0-1,-1 0 1,0 0-1,1-1 1,-1 1 0,1 0-1,-1 0 1,0 0-1,1 0 1,-1-1-1,1 1 1,-1 0-1,0 0 1,1-1-1,-1 1 1,0 0 0,0-1-1,1 1 1,-1 0-1,0-1 1,0 1-1,1 0 1,-1-1-1,0 1 1,0-1-1,0 1 1,0 0 0,0-1-1,0 1 1,1-1-1,8-20-99,9-29 0,9-19-1006,-24 62 818,1 0 0,0 0 0,0 1 0,0 0 0,1-1-1,0 2 1,7-8 0,6 3-1673,14 1-741</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09.676"/>
    </inkml:context>
    <inkml:brush xml:id="br0">
      <inkml:brushProperty name="width" value="0.05" units="cm"/>
      <inkml:brushProperty name="height" value="0.05" units="cm"/>
      <inkml:brushProperty name="color" value="#0000FF"/>
    </inkml:brush>
  </inkml:definitions>
  <inkml:trace contextRef="#ctx0" brushRef="#br0">143 326 7186,'-3'-1'342,"0"0"1,0 1 0,-1-1 0,1 1-1,0 0 1,0 0 0,-1 0 0,1 0-1,0 1 1,0-1 0,0 1 0,-1 0-1,1 0 1,-3 1 0,0 1-146,1-1 1,0 1-1,1 0 1,-1 0-1,0 1 1,1-1-1,-7 8 1,6-6-160,0 1 1,1 0 0,-1 0-1,1 0 1,0 1-1,1-1 1,0 1-1,0 0 1,0 0 0,1 0-1,-3 14 1,5-19-58,0-1-1,-1 1 1,1-1 0,0 1 0,0-1 0,0 0-1,1 1 1,-1-1 0,0 1 0,0-1 0,1 1-1,-1-1 1,1 1 0,-1-1 0,1 0 0,0 1-1,0-1 1,0 0 0,-1 0 0,1 1 0,0-1-1,0 0 1,1 0 0,-1 0 0,0 0 0,0 0-1,0-1 1,1 1 0,-1 0 0,1 0 0,-1-1-1,0 1 1,1-1 0,-1 1 0,1-1 0,-1 0-1,1 1 1,-1-1 0,1 0 0,-1 0 0,1 0-1,0 0 1,-1 0 0,1-1 0,2 0 0,1 1-94,0-1 0,0 0 1,0-1-1,0 1 1,0-1-1,0 0 1,0 0-1,0-1 1,-1 1-1,0-1 1,1 0-1,5-5 1,-4 1 28,0 0 0,-1-1 1,0 0-1,0 0 0,-1 0 1,0-1-1,0 1 0,3-15 0,-6 16 420,-5 7 767,-3 11-318,5-4-782,1 1 0,0-1 1,0 15-1,0-19-1,1-1 0,0 0 0,0 0 0,1 0-1,-1 1 1,0-1 0,1 0 0,-1 0 0,1 0 0,0 0-1,0 0 1,0 0 0,0 0 0,0 0 0,0 0 0,0 0-1,4 3 1,-4-5-6,0 1-1,0-1 0,0 1 1,0-1-1,0 0 0,0 0 1,1 0-1,-1 1 0,0-1 1,0 0-1,0 0 0,0 0 1,0-1-1,1 1 0,-1 0 1,0 0-1,0-1 0,0 1 1,0 0-1,0-1 0,0 1 1,1-2-1,24-15-179,-21 14 187,11-10-234,-1-1 1,0 0-1,-1-1 0,0-1 0,-2 0 1,0 0-1,-1-1 0,17-35 0,-12 18 31,-3-1 0,-1 0 0,14-71 1,-24 98 269,-1 5 50,0 0-1,0 0 1,-1-1 0,1 1 0,-1 0-1,0 0 1,0-1 0,0 1 0,0 0 0,0-1-1,-1 1 1,0 0 0,-1-4 0,2 7-78,0-1 1,-1 1 0,1 0 0,-1 0 0,1 0 0,0-1 0,-1 1-1,1 0 1,-1 0 0,1 0 0,-1 0 0,1 0 0,-1 0 0,1 0-1,0 0 1,-1 0 0,1 0 0,-1 0 0,1 0 0,-1 0 0,1 0-1,-1 0 1,1 0 0,-1 0 0,1 1 0,0-1 0,-1 0 0,1 0-1,-1 0 1,1 1 0,0-1 0,-1 0 0,1 1 0,0-1 0,-1 0-1,1 1 1,0-1 0,-1 0 0,1 1 0,-17 19 101,14-17-77,-11 18 235,0 1 1,2 0-1,0 1 0,2 0 0,1 0 0,0 1 0,2 1 0,-5 33 1,9-45-248,2 0 0,0-1 0,0 1 0,1 0 0,1 0 0,1 0 0,3 19 0,-4-29-65,0 1 1,1 0 0,-1 0 0,1 0-1,0-1 1,0 1 0,0-1 0,1 1 0,-1-1-1,1 0 1,0 0 0,3 3 0,-4-4-42,1 0 1,0-1 0,-1 1 0,1-1-1,0 0 1,0 0 0,0 0 0,0 0-1,0 0 1,0-1 0,0 1 0,0-1-1,0 0 1,0 0 0,0 0 0,0 0-1,0-1 1,5 0 0,0 0-98,0-1 1,0 0 0,-1-1-1,1 0 1,-1 0 0,1-1-1,-1 1 1,0-1 0,0-1-1,-1 1 1,1-1 0,-1-1-1,0 1 1,-1-1 0,1 0-1,-1 0 1,0 0 0,-1-1-1,0 1 1,0-1 0,0 0-1,4-13 1,-8 19 201,0 1-1,1 0 1,-1 0-1,0 0 1,0-1 0,0 1-1,0 0 1,0 0-1,1-1 1,-1 1-1,0 0 1,0 0 0,0-1-1,0 1 1,0 0-1,0-1 1,0 1-1,0 0 1,0 0 0,0-1-1,0 1 1,0 0-1,0 0 1,0-1-1,-1 1 1,1 0 0,0 0-1,0-1 1,0 1-1,0 0 1,0 0-1,-1-1 1,1 1 0,0 0-1,0 0 1,0 0-1,-1-1 1,1 1-1,0 0 1,0 0 0,-1 0-1,1 0 1,0 0-1,0 0 1,-1-1-1,1 1 1,0 0 0,0 0-1,-1 0 1,1 0-1,-1 0 1,1 0-24,-1 1 0,1-1 0,-1 0-1,1 0 1,-1 1 0,1-1 0,0 0 0,-1 1 0,1-1 0,-1 1 0,1-1 0,0 0-1,-1 1 1,1-1 0,0 1 0,0-1 0,-1 1 0,1-1 0,0 1 0,0-1 0,0 1-1,-1-1 1,1 1 0,0-1 0,0 1 0,0 1 0,-1 22-95,2 28 57,-1-49 6,0 0-1,1 0 1,0 0-1,0 0 1,0-1-1,0 1 1,0 0 0,0 0-1,1-1 1,-1 1-1,1-1 1,0 1-1,0-1 1,3 3-1,-3-4-76,-1 0-1,1-1 1,-1 1-1,1-1 0,-1 1 1,1-1-1,0 0 0,-1 0 1,1 1-1,0-1 0,-1 0 1,1-1-1,0 1 0,-1 0 1,1 0-1,0-1 0,-1 1 1,1-1-1,-1 1 0,1-1 1,-1 0-1,1 1 0,-1-1 1,1 0-1,-1 0 0,3-2 1,33-28-743,-28 23 759,-2-1 0,1 1 0,-1-2 1,-1 1-1,0-1 0,0 0 0,-1 0 0,7-21 0,-10 20 872,-5 11 379,-6 16-743,4 1-224,-3 35 0,7-46-313,1-1 0,0 1 0,0-1-1,0 1 1,1-1 0,0 0 0,0 1 0,0-1-1,1 0 1,4 10 0,-6-14-70,1 0-1,-1-1 1,1 1-1,0 0 1,0 0-1,-1 0 1,1-1-1,0 1 1,0 0-1,0-1 1,0 1-1,0-1 1,0 1 0,0-1-1,0 1 1,0-1-1,0 1 1,0-1-1,0 0 1,0 0-1,0 0 1,0 0-1,0 0 1,0 0-1,1 0 1,-1 0-1,0 0 1,2 0-1,49-8-6387</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0.078"/>
    </inkml:context>
    <inkml:brush xml:id="br0">
      <inkml:brushProperty name="width" value="0.05" units="cm"/>
      <inkml:brushProperty name="height" value="0.05" units="cm"/>
      <inkml:brushProperty name="color" value="#0000FF"/>
    </inkml:brush>
  </inkml:definitions>
  <inkml:trace contextRef="#ctx0" brushRef="#br0">29 122 6521,'38'-3'7159,"2"-4"-5550,-35 5-1627,0 1-1,-1-1 1,1 0-1,-1 0 1,1 0-1,-1 0 0,0-1 1,0 0-1,0 0 1,0 0-1,0 0 1,-1-1-1,0 1 1,4-5-1,-6 6 34,0 1 0,0-1-1,-1 1 1,1 0 0,0-1 0,-1 1-1,1-1 1,-1 1 0,0-1-1,1 1 1,-1-1 0,0 0 0,0 1-1,0-1 1,0 1 0,0-1 0,-1 1-1,1-1 1,0 1 0,-1-1-1,1 0 1,-1 1 0,1 0 0,-1-1-1,0 1 1,0-1 0,0 1 0,0 0-1,0 0 1,0-1 0,0 1-1,0 0 1,0 0 0,0 0 0,-1 0-1,-1-1 1,0 0 41,-1 0-1,1 0 1,0 1-1,0-1 0,-1 1 1,1 0-1,-1 0 1,0 0-1,1 0 1,-1 0-1,0 1 1,1 0-1,-1-1 1,0 1-1,-4 1 1,2 1-52,1 0 0,-1 0 0,1 0 0,0 1 0,0-1 0,0 1 1,0 0-1,1 1 0,-1-1 0,1 1 0,0 0 0,0 0 1,0 0-1,0 1 0,-4 7 0,6-9-4,-1 1 0,1-1 0,0 1 1,0 0-1,1 0 0,-1 0 0,1 0 0,-1 0 0,1 0 0,1 1 1,-1-1-1,1 0 0,-1 0 0,1 1 0,1-1 0,-1 0 0,1 0 0,-1 1 1,1-1-1,3 7 0,-3-9-52,0 0 1,0 0-1,0 0 1,1 0-1,-1-1 1,0 1-1,1 0 1,0-1-1,-1 0 1,1 1-1,0-1 1,0 0-1,0 0 1,0 1-1,0-2 1,0 1-1,0 0 1,0 0-1,0-1 1,3 1-1,4 1-493,0-1 1,1-1-1,-1 0 0,1 0 0,10-2 1,98-14-4297</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1.597"/>
    </inkml:context>
    <inkml:brush xml:id="br0">
      <inkml:brushProperty name="width" value="0.05" units="cm"/>
      <inkml:brushProperty name="height" value="0.05" units="cm"/>
      <inkml:brushProperty name="color" value="#0000FF"/>
    </inkml:brush>
  </inkml:definitions>
  <inkml:trace contextRef="#ctx0" brushRef="#br0">20 121 10138,'-6'4'5507,"2"7"-3836,1 14-2796,2-18 1690,0 0-589,-1 2 65,1-1 0,0 1 0,0-1 0,2 17 0,-1-24-85,0 1 1,0-1-1,0 1 1,1-1 0,-1 1-1,1-1 1,-1 1-1,1-1 1,0 0-1,-1 1 1,1-1 0,0 0-1,0 1 1,0-1-1,0 0 1,0 0 0,0 0-1,0 0 1,0 0-1,1 0 1,-1 0 0,0 0-1,1-1 1,-1 1-1,0 0 1,1-1 0,-1 1-1,1-1 1,-1 1-1,1-1 1,-1 0 0,1 0-1,-1 0 1,1 1-1,1-2 1,3 1-168,1-1 1,-1 0-1,0 0 1,0-1-1,0 0 0,0 0 1,0 0-1,-1 0 1,1-1-1,0 0 0,6-5 1,-9 6 160,-1 0 0,1 0 0,0 0 0,-1 0 0,1 0 1,-1-1-1,0 1 0,0-1 0,0 1 0,0-1 0,0 0 0,-1 0 1,1 0-1,-1 1 0,0-2 0,0 1 0,0 0 0,0 0 0,0 0 0,-1 0 1,0-1-1,1-5 0,-2 8 53,1 0 0,-1-1 0,1 1 0,-1-1 0,0 1 0,1-1 0,-1 1 0,0 0 0,0 0 0,0-1 0,0 1 0,0 0 0,0 0 0,0 0 0,-1 0 0,1 0 0,0 0 0,-1 1 0,1-1 0,0 0 0,-1 1 0,1-1 0,-1 0 0,1 1 0,-1 0 0,1-1 0,-3 1 0,2-1 5,-1 1 0,1 0 1,-1 0-1,0-1 0,1 2 0,-1-1 0,1 0 0,-1 0 1,0 1-1,1-1 0,-1 1 0,1 0 0,-1 0 0,1 0 0,-5 3 1,6-4-14,1 1 1,-1-1 0,0 1 0,1-1 0,-1 1 0,1 0 0,-1-1 0,1 1 0,-1 0 0,1 0-1,0-1 1,-1 1 0,1 0 0,0 0 0,-1-1 0,1 1 0,0 0 0,0 0 0,0 0 0,0 0-1,0-1 1,0 1 0,0 0 0,0 0 0,0 0 0,0 0 0,1-1 0,-1 1 0,0 0 0,1 0 0,-1 0-1,0-1 1,1 1 0,-1 0 0,1-1 0,-1 1 0,2 1 0,-1-1-7,0 1 0,1 0 0,-1-1 0,1 1 0,0-1 0,-1 0 0,1 0-1,0 1 1,0-1 0,0 0 0,0-1 0,0 1 0,0 0 0,4 1 0,1-2-30,0 0-1,1 0 1,-1 0 0,0-1-1,1 0 1,-1 0-1,0-1 1,0 0 0,0 0-1,9-4 1,9-6-404,33-20 1,-38 20 241,-7 5 94,1 0-1,-1-2 1,-1 1-1,0-1 1,0-1-1,-1 0 0,16-18 1,-26 27 168,-1-1 1,1 1-1,0 0 1,-1 0-1,1 0 1,-1 0-1,1 0 1,-1-1-1,0 1 0,0 0 1,1 0-1,-1-1 1,0 1-1,0 0 1,0 0-1,0-1 1,-1 1-1,1 0 1,0 0-1,-1-1 0,1 1 1,0 0-1,-1 0 1,-1-2-1,2 2-13,-1 0-1,1 1 1,-1-1-1,1 0 1,-1 1 0,0-1-1,0 0 1,1 1-1,-1-1 1,0 1-1,0-1 1,0 1-1,1 0 1,-1-1 0,0 1-1,0 0 1,0 0-1,0-1 1,0 1-1,0 0 1,0 0-1,0 0 1,0 0 0,1 0-1,-1 0 1,0 1-1,0-1 1,0 0-1,0 0 1,0 0-1,0 1 1,0-1 0,1 1-1,-2 0 1,-1 1-21,0 0 1,0 1 0,1 0-1,-1-1 1,1 1 0,0 0-1,-1 0 1,2 0 0,-1 1-1,0-1 1,1 0 0,-1 1 0,1-1-1,0 1 1,-1 4 0,-3 6 97,-24 75 424,-33 168-1,60-246-600,0 1 0,1-1 1,0 1-1,1-1 1,2 18-1,-2-27 45,0 0 0,0 0 0,1 0 0,-1 0 0,1 0 0,-1-1 0,1 1 0,0 0 0,0 0 0,0-1 0,0 1 0,0 0 0,0-1 0,1 1 0,-1-1 0,0 0 0,1 1 0,-1-1 0,1 0 0,0 0 0,-1 0 0,1 0 0,0 0 0,0 0 0,-1 0 0,1-1 0,0 1 0,0-1 0,0 1 0,0-1 0,0 0 0,0 1 0,0-1 0,0 0 0,0 0 0,0 0 0,0-1 0,0 1 0,0 0 0,2-2 0,5 0 20,-1 0 0,0-1 0,0 0 0,1 0 0,-2-1 0,1 0 0,0 0 0,-1-1 0,0 0 0,7-6 0,-11 8 1,0 0 0,0 1 1,0-1-1,0 0 0,0 0 0,-1-1 0,1 1 1,-1-1-1,0 1 0,0-1 0,0 1 0,-1-1 0,1 0 1,-1 0-1,0 0 0,0 0 0,-1 0 0,1 0 1,-1 0-1,0 0 0,0 0 0,-1-6 0,0 7 15,0 0 1,-1 0-1,1 0 0,-1 0 0,0 1 1,0-1-1,0 0 0,-1 1 0,1 0 1,0-1-1,-1 1 0,0 0 0,1 0 1,-1 1-1,0-1 0,0 0 0,0 1 0,-5-2 1,-6-2-63,0 0-1,-21-4 1,24 5-4032,48-3 679</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2.279"/>
    </inkml:context>
    <inkml:brush xml:id="br0">
      <inkml:brushProperty name="width" value="0.05" units="cm"/>
      <inkml:brushProperty name="height" value="0.05" units="cm"/>
      <inkml:brushProperty name="color" value="#0000FF"/>
    </inkml:brush>
  </inkml:definitions>
  <inkml:trace contextRef="#ctx0" brushRef="#br0">0 0 9338,'7'5'9185,"6"10"-9772,-7-7 1087,48 56-233,37 40-381,-67-76-1528,-11-9-2621,-13-17 568,-7-3-3710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2.595"/>
    </inkml:context>
    <inkml:brush xml:id="br0">
      <inkml:brushProperty name="width" value="0.05" units="cm"/>
      <inkml:brushProperty name="height" value="0.05" units="cm"/>
      <inkml:brushProperty name="color" value="#0000FF"/>
    </inkml:brush>
  </inkml:definitions>
  <inkml:trace contextRef="#ctx0" brushRef="#br0">208 0 6369,'0'0'3505,"-2"3"2236,-3 3-4462,-11 22-583,-15 33 1,23-43-1076,-1 0 1,0-1 0,-1 0 0,-1 0 0,-1-1 0,-17 19-1,-21 11-7073,34-31 1585</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5.125"/>
    </inkml:context>
    <inkml:brush xml:id="br0">
      <inkml:brushProperty name="width" value="0.05" units="cm"/>
      <inkml:brushProperty name="height" value="0.05" units="cm"/>
      <inkml:brushProperty name="color" value="#0000FF"/>
    </inkml:brush>
  </inkml:definitions>
  <inkml:trace contextRef="#ctx0" brushRef="#br0">1 307 1712,'0'0'6447,"12"-18"5133,-5 9-9178,2-4-2445,17-25-1242,-1-1 1,-2 0-1,33-81 1,-48 94 638,-8 26 644,0 0 0,0 0 1,0 0-1,0 0 0,0 0 0,0 0 0,-1 0 0,1 0 1,0 0-1,0 0 0,0 0 0,0 0 0,0 0 0,-1 0 1,1 0-1,0 0 0,0 0 0,0 0 0,0 0 0,0 0 1,-1 0-1,1 0 0,0 0 0,0 0 0,0 0 0,0 0 1,0 0-1,-1 0 0,1 0 0,0 0 0,0-1 0,0 1 1,0 0-1,0 0 0,0 0 0,0 0 0,0 0 0,0 0 1,-1-1-1,1 1 0,0 0 0,0 0 0,0 0 0,0 0 1,0 0-1,0 0 0,0-1 0,0 1 0,0 0 0,0 0 1,0 0-1,0 0 0,0 0 0,0-1 0,0 1 0,0 0 1,0 0-1,0 0 0,0 0 0,1 0 0,-1-1 0,0 1 0,0 0 1,-7 7-41,-1 15 127,0 0 0,1 0-1,-7 47 1,7-28 123,3-26-170,1 0 0,0 0-1,2 1 1,0-1 0,0 0 0,4 30-1,-3-44-49,1-1 0,-1 1 0,0 0 0,0-1 0,0 1-1,0-1 1,1 1 0,-1-1 0,0 1 0,1-1 0,-1 1-1,0-1 1,1 0 0,-1 1 0,0-1 0,1 1 0,-1-1 0,1 0-1,-1 1 1,1-1 0,-1 0 0,1 1 0,-1-1 0,1 0 0,-1 0-1,1 0 1,0 1 0,-1-1 0,1 0 0,-1 0 0,1 0-1,-1 0 1,1 0 0,0 0 0,-1 0 0,1 0 0,-1 0 0,1 0-1,-1-1 1,1 1 0,0 0 0,-1 0 0,1 0 0,-1-1 0,1 1-1,-1 0 1,1-1 0,-1 1 0,1 0 0,0-2 0,24-18-659,-25 20 673,9-10-260,-1-1 1,0 1-1,-1-1 1,0 0-1,-1-1 1,9-22-1,-18 52 417,2 1 0,0-1 0,1 1-1,4 24 1,-3-24 54,-1-18-185,0 1 1,0-1-1,0 1 1,0-1-1,0 0 1,1 1-1,-1-1 1,0 1-1,1-1 1,-1 1-1,1-1 1,-1 0-1,1 1 1,0-1-1,0 0 0,0 0 1,-1 1-1,1-1 1,0 0-1,1 0 1,-1 0-1,0 0 1,0 0-1,0 0 1,2 1-1,0-2 24,-1 0-1,0 0 1,0 1 0,1-1-1,-1-1 1,0 1-1,1 0 1,-1 0 0,0-1-1,0 1 1,1-1-1,-1 0 1,0 0 0,0 0-1,0 0 1,3-2 0,2 0-72,0-2 1,-1 1-1,1-1 1,-1 0 0,0 0-1,-1-1 1,1 0-1,-1 0 1,7-10 0,-9 12-94,0-1 0,-1 1 0,0-1 0,0 0 0,0 1 0,0-1 0,-1 0 0,0 0 0,0 0 0,0 0 0,0 0 0,-1-1 0,0 1 0,0 0 0,-2-8 0,2 12 0,-1-1 0,1 0 0,0 1 0,-1-1 0,0 1 0,1-1 0,-1 1 0,0 0 1,0-1-1,0 1 0,0 0 0,0-1 0,0 1 0,0 0 0,0 0 0,-1 0 0,1 0 0,0 0 0,-1 0 1,1 0-1,-1 1 0,1-1 0,-1 0 0,1 1 0,-1-1 0,0 1 0,1-1 0,-1 1 0,-1 0 0,-64-9-3988</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8.472"/>
    </inkml:context>
    <inkml:brush xml:id="br0">
      <inkml:brushProperty name="width" value="0.05" units="cm"/>
      <inkml:brushProperty name="height" value="0.05" units="cm"/>
      <inkml:brushProperty name="color" value="#0000FF"/>
    </inkml:brush>
  </inkml:definitions>
  <inkml:trace contextRef="#ctx0" brushRef="#br0">35 1 2377,'0'0'7321,"0"0"-5433,0 0-871,-3 0-257,3 0-536,0 5-224,-3-2-648,3 3-480,0 0-193,-3-1 337,-3 27-2681</inkml:trace>
  <inkml:trace contextRef="#ctx0" brushRef="#br0" timeOffset="1">26 281 5289,'-3'-3'4929,"3"3"-3344,-3 0-537,-1 3-640,4-3-408,0 0-96,-3 3 24,3 2-304,-13 27-1977</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5.462"/>
    </inkml:context>
    <inkml:brush xml:id="br0">
      <inkml:brushProperty name="width" value="0.05" units="cm"/>
      <inkml:brushProperty name="height" value="0.05" units="cm"/>
      <inkml:brushProperty name="color" value="#0000FF"/>
    </inkml:brush>
  </inkml:definitions>
  <inkml:trace contextRef="#ctx0" brushRef="#br0">0 58 584,'0'-4'9258,"2"4"-6529,-2 0-777,3-2-592,-1 4-591,0-2-305,9 0-448,7 0 8,10-2 56,8-4-160,4 0-296,8-4-1649,87-19-3720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7.347"/>
    </inkml:context>
    <inkml:brush xml:id="br0">
      <inkml:brushProperty name="width" value="0.05" units="cm"/>
      <inkml:brushProperty name="height" value="0.05" units="cm"/>
      <inkml:brushProperty name="color" value="#0000FF"/>
    </inkml:brush>
  </inkml:definitions>
  <inkml:trace contextRef="#ctx0" brushRef="#br0">14 0 7922,'0'0'4183,"0"0"-1728,0 3 1006,1 7-2735,2 26-396,-2 0 1,-6 70 0,0-32-384,2-25-1489,0-15-3570,1-8-150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7.826"/>
    </inkml:context>
    <inkml:brush xml:id="br0">
      <inkml:brushProperty name="width" value="0.05" units="cm"/>
      <inkml:brushProperty name="height" value="0.05" units="cm"/>
      <inkml:brushProperty name="color" value="#0000FF"/>
    </inkml:brush>
  </inkml:definitions>
  <inkml:trace contextRef="#ctx0" brushRef="#br0">25 4 9002,'1'0'431,"1"-1"1,-1 1-1,1-1 1,-1 1-1,0-1 1,1 1-1,-1 0 1,1-1-1,-1 1 1,1 0-1,-1 0 0,1 0 1,-1 0-1,3 1 1,23 4-357,-24-4 259,3 0-300,0 1 0,0 0 0,0 0 0,-1 0 0,6 4 0,-10-5-68,0-1-1,0 0 1,0 1 0,-1-1-1,1 0 1,0 1 0,0-1-1,-1 1 1,1-1 0,0 1-1,-1-1 1,1 1 0,-1 0-1,1-1 1,-1 1 0,1 0-1,-1-1 1,1 1-1,-1 0 1,0 0 0,1-1-1,-1 1 1,0 0 0,0 0-1,1 0 1,-1-1 0,0 1-1,0 0 1,0 0 0,0 0-1,0-1 1,0 1 0,-1 0-1,1 0 1,0 0 0,0-1-1,0 1 1,-1 0 0,1 0-1,-1 0 1,1-1 0,0 1-1,-1 0 1,1-1-1,-2 2 1,-11 10-303,-1-1 0,0 0 0,-25 13 0,17-11 134,20-12 219,1 0 0,-1 0-1,0 0 1,1 1 0,-1-1 0,1 0-1,-1 1 1,1-1 0,0 1 0,-1-1-1,1 1 1,0-1 0,0 1 0,0 0-1,1-1 1,-1 1 0,0 0 0,0 0-1,1 0 1,0 0 0,-1 0 0,1 0-1,0-1 1,0 1 0,0 0-1,0 0 1,0 0 0,0 0 0,1 0-1,0 2 1,0-1 146,0 0-1,1 0 0,0 0 1,0 0-1,0 0 0,0 0 1,0 0-1,1-1 1,-1 1-1,1-1 0,0 0 1,-1 1-1,1-1 0,0-1 1,6 4-1,43 19 75,-14-10-7003,-19-6 569</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8.317"/>
    </inkml:context>
    <inkml:brush xml:id="br0">
      <inkml:brushProperty name="width" value="0.05" units="cm"/>
      <inkml:brushProperty name="height" value="0.05" units="cm"/>
      <inkml:brushProperty name="color" value="#0000FF"/>
    </inkml:brush>
  </inkml:definitions>
  <inkml:trace contextRef="#ctx0" brushRef="#br0">0 86 2024,'8'2'8638,"4"8"-5775,5 3-2154,-9-11-487,0-1 0,1 0 1,-1 0-1,0 0 0,1-1 1,-1 0-1,1-1 0,15-3 1,-19 3-293,-1 0 1,1 0 0,-1 0 0,1 0-1,-1-1 1,0 0 0,0 0 0,0 0 0,0-1-1,0 1 1,-1-1 0,1 0 0,-1 1-1,1-2 1,-1 1 0,0 0 0,4-7 0,-6 8 70,0 1 0,0-1 0,0 0 0,-1 1 0,1-1 0,-1 0 1,0 0-1,1 1 0,-1-1 0,0 0 0,0 0 0,0 1 0,0-1 0,0 0 1,-1 0-1,1 0 0,0 1 0,-1-1 0,0 0 0,1 1 0,-1-1 1,0 0-1,0 1 0,0-1 0,0 1 0,0-1 0,0 1 0,0 0 1,0-1-1,-1 1 0,1 0 0,-1 0 0,1 0 0,-1 0 0,1 0 1,-4-1-1,3 1 39,0 0-1,-1 0 1,1 0 0,0 0 0,-1 0 0,1 1 0,-1-1 0,1 1 0,-1 0-1,1 0 1,-1 0 0,1 0 0,-1 0 0,1 0 0,-1 1 0,1-1 0,-1 1 0,1-1-1,0 1 1,-1 0 0,1 0 0,0 0 0,-1 0 0,1 1 0,0-1 0,-3 3-1,3-1-35,-1 0 0,1 0 0,-1 0 0,1 0 0,0 0 0,0 1 0,0-1 0,1 1 0,-1 0 0,1-1 0,0 1 0,0 0 0,0 0 0,1 0 0,-1 0 0,1-1 0,0 1 0,0 0 0,1 0 0,-1 0 0,3 7 0,-3-8-37,1 0 0,1 0 0,-1 0-1,0-1 1,1 1 0,-1 0 0,1-1 0,0 0 0,0 1 0,0-1-1,0 0 1,0 0 0,0 0 0,1 0 0,-1 0 0,1 0 0,-1-1-1,1 1 1,0-1 0,0 0 0,0 0 0,0 0 0,-1 0-1,1 0 1,1-1 0,-1 1 0,0-1 0,0 0 0,3 1 0,5-2-642,0 0 0,0-1 1,0 0-1,0 0 1,0-1-1,-1 0 1,1-1-1,-1 0 0,0-1 1,12-7-1,29-20-5465</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8.646"/>
    </inkml:context>
    <inkml:brush xml:id="br0">
      <inkml:brushProperty name="width" value="0.05" units="cm"/>
      <inkml:brushProperty name="height" value="0.05" units="cm"/>
      <inkml:brushProperty name="color" value="#0000FF"/>
    </inkml:brush>
  </inkml:definitions>
  <inkml:trace contextRef="#ctx0" brushRef="#br0">158 0 4297,'-4'10'4597,"4"12"-2660,0-16-1103,5 108 3094,0-66-3628,18 72 0,-23-119-303,0-1 1,0 0 0,0 1 0,0-1-1,0 0 1,0 1 0,1-1-1,-1 0 1,0 0 0,-1 1-1,1-1 1,0 0 0,0 1-1,0-1 1,0 0 0,0 1 0,0-1-1,0 0 1,0 0 0,0 1-1,-1-1 1,1 0 0,0 0-1,0 1 1,0-1 0,-1 0-1,1 0 1,0 1 0,0-1-1,-1 0 1,1 0 0,0 0 0,0 0-1,-1 1 1,1-1 0,0 0-1,-1 0 1,1 0 0,0 0-1,0 0 1,-1 0 0,1 0-1,0 0 1,-1 0 0,1 0-1,0 0 1,-1 0 0,1 0 0,0 0-1,-1 0 1,-19-4-55,17 3 34,-5-1-312,0 0-1,0 0 1,1-1-1,-1 0 0,1-1 1,-1 1-1,1-1 1,0-1-1,1 1 0,-1-1 1,1 0-1,0-1 1,-9-10-1,-32-56-3359</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8.997"/>
    </inkml:context>
    <inkml:brush xml:id="br0">
      <inkml:brushProperty name="width" value="0.05" units="cm"/>
      <inkml:brushProperty name="height" value="0.05" units="cm"/>
      <inkml:brushProperty name="color" value="#0000FF"/>
    </inkml:brush>
  </inkml:definitions>
  <inkml:trace contextRef="#ctx0" brushRef="#br0">2 0 7266,'-2'0'2776,"2"0"-1352,0 0-351,0 2-545,5 2-352,1 2-96,6 2-80,1 2-480,1 3-1169,40 13-2031</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9.331"/>
    </inkml:context>
    <inkml:brush xml:id="br0">
      <inkml:brushProperty name="width" value="0.05" units="cm"/>
      <inkml:brushProperty name="height" value="0.05" units="cm"/>
      <inkml:brushProperty name="color" value="#0000FF"/>
    </inkml:brush>
  </inkml:definitions>
  <inkml:trace contextRef="#ctx0" brushRef="#br0">0 67 5321,'5'4'1544,"-1"-1"1,0 0-1,1 0 0,8 4 1,-8-5-1047,0 0 0,-1-1 0,1 1 1,0-1-1,5 1 0,-5-2-577,-1 0 1,1 1-1,-1-2 0,1 1 0,-1 0 0,1-1 0,-1 0 0,1 0 1,-1 0-1,0-1 0,1 1 0,-1-1 0,0 0 0,0 0 1,0 0-1,-1-1 0,1 1 0,0-1 0,-1 0 0,0 0 1,5-5-1,-7 7 41,0 0 0,0 0 1,0 1-1,0-1 0,0 0 1,-1-1-1,1 1 0,0 0 1,-1 0-1,1 0 0,0 0 1,-1-1-1,0 1 0,1 0 1,-1 0-1,0-1 0,1 1 1,-1 0-1,0-1 0,0 1 1,0 0-1,0-1 0,0 1 1,-1 0-1,1 0 0,0-1 1,-1 1-1,1 0 0,-1 0 1,1-1-1,-1 1 0,1 0 1,-1 0-1,0 0 0,0 0 1,0 0-1,1 0 0,-1 0 1,0 0-1,0 0 0,0 0 1,-1 0-1,1 1 0,0-1 1,0 0-1,0 1 0,-2-1 1,0-1 82,0 1-1,0 0 1,-1 0 0,1 0 0,0 0-1,-1 1 1,1-1 0,0 1 0,-1 0-1,1 0 1,-1 0 0,1 1 0,0-1-1,-1 1 1,1-1 0,0 1 0,-1 0-1,-3 2 1,1 1 49,1 0 0,-1 0 0,1 0 0,-1 1-1,2 0 1,-1 0 0,0 1 0,1-1 0,0 1 0,0 0 0,1 0 0,0 0-1,0 1 1,0-1 0,1 0 0,0 1 0,0 0 0,1 0 0,-1-1-1,1 12 1,1-16-123,0 0-1,0 0 1,1 0-1,-1 0 1,0 0-1,1 0 1,-1 0-1,1-1 0,0 1 1,0 0-1,0 0 1,0-1-1,0 1 1,0 0-1,0-1 1,0 1-1,1-1 1,-1 0-1,0 1 1,1-1-1,0 0 0,-1 0 1,1 0-1,2 1 1,0 0-300,0-1 0,-1 1-1,1-1 1,0-1 0,0 1 0,0 0 0,0-1 0,0 0 0,0 0-1,0 0 1,0 0 0,0-1 0,6 0 0,58-17-4267</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19.662"/>
    </inkml:context>
    <inkml:brush xml:id="br0">
      <inkml:brushProperty name="width" value="0.05" units="cm"/>
      <inkml:brushProperty name="height" value="0.05" units="cm"/>
      <inkml:brushProperty name="color" value="#0000FF"/>
    </inkml:brush>
  </inkml:definitions>
  <inkml:trace contextRef="#ctx0" brushRef="#br0">26 203 6721,'-4'9'2482,"-1"2"-1303,1-1 1,1 1-1,0 0 0,-3 22 0,6-32-1219,-1 1 0,1 0-1,0-1 1,0 1-1,0 0 1,1-1 0,-1 1-1,0-1 1,1 1-1,-1 0 1,1-1 0,-1 1-1,1-1 1,0 1 0,-1-1-1,1 1 1,0-1-1,0 0 1,0 1 0,0-1-1,1 0 1,-1 0-1,0 0 1,0 1 0,1-1-1,-1-1 1,1 1-1,-1 0 1,1 0 0,-1 0-1,1-1 1,0 1-1,-1-1 1,1 1 0,0-1-1,-1 0 1,1 0-1,0 0 1,-1 1 0,1-1-1,3-1 1,1 1-421,1-1 0,-1 0 0,1 0 0,-1-1 0,0 0 0,1 0 0,-1 0 1,0-1-1,-1 0 0,1 0 0,0 0 0,-1-1 0,0 0 0,0 0 0,0 0 0,8-9 0,-3 2-124,0-1 0,0-1 0,-1 0 0,-1 0 0,11-24-1,-8 12 1430,8-31 0,-13 32 1646,6-34 1,-13 41 640,1 17-3065,0 0 0,-1 0 1,1 0-1,0 0 1,0 0-1,0-1 0,-1 1 1,1 0-1,0 0 1,0 0-1,0 0 0,-1 0 1,1 0-1,0 0 1,0 0-1,0 0 0,-1 0 1,1 0-1,0 0 1,0 1-1,0-1 0,-1 0 1,1 0-1,0 0 1,0 0-1,0 0 0,-1 0 1,1 0-1,0 0 1,0 1-1,0-1 1,0 0-1,-1 0 0,1 0 1,0 0-1,0 0 1,0 1-1,0-1 0,-17 27 1012,7-1-908,0 1 0,-10 53 0,18-71-190,1 0 0,0 1 0,0-1 0,1 0-1,1 0 1,-1 1 0,1-1 0,1 0 0,0 0 0,0 0 0,1 0 0,8 17-1,-10-24-195,0 0 0,1 0 0,0 0 0,-1 0 0,1 0 0,0 0 0,0 0 0,0 0-1,0-1 1,0 1 0,0-1 0,0 1 0,1-1 0,-1 0 0,1 0 0,-1 0 0,1 0 0,-1-1-1,1 1 1,-1 0 0,1-1 0,0 0 0,3 0 0,46-3-3896</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20.016"/>
    </inkml:context>
    <inkml:brush xml:id="br0">
      <inkml:brushProperty name="width" value="0.05" units="cm"/>
      <inkml:brushProperty name="height" value="0.05" units="cm"/>
      <inkml:brushProperty name="color" value="#0000FF"/>
    </inkml:brush>
  </inkml:definitions>
  <inkml:trace contextRef="#ctx0" brushRef="#br0">0 38 8586,'5'0'2912,"-3"-2"-1551,0 0-425,3 2-168,1-2-576,6-2 80,8 0-272,7 0-8,7-2-752,5 0-664,51-2-2433</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25.433"/>
    </inkml:context>
    <inkml:brush xml:id="br0">
      <inkml:brushProperty name="width" value="0.05" units="cm"/>
      <inkml:brushProperty name="height" value="0.05" units="cm"/>
      <inkml:brushProperty name="color" value="#0000FF"/>
    </inkml:brush>
  </inkml:definitions>
  <inkml:trace contextRef="#ctx0" brushRef="#br0">0 225 1464,'1'0'12965,"3"-1"-7286,27-5-5632,-10 2-326,-1 0 0,0-2 1,0 0-1,-1-2 0,1 0 0,-2-1 0,1-1 0,-1 0 1,-1-1-1,0-1 0,-1-1 0,0 0 0,24-27 0,-37 36 107,-2 4 154,0-1 0,-1 0 1,1 1-1,0-1 0,0 0 0,-1 0 0,1 1 1,-1-1-1,1 0 0,-1 0 0,1 0 0,-1 0 1,1 0-1,-1 0 0,0 0 0,1 0 0,-1 0 1,0 0-1,0 0 0,0 0 0,0-2 0,-23 17 180,16-6-165,0 1 1,1-1-1,1 2 1,-1-1-1,1 1 1,1-1-1,0 1 0,0 0 1,-3 20-1,6-28 0,0 1-1,0 0 1,1 0-1,0 0 0,-1-1 1,1 1-1,0 0 1,1 0-1,-1 0 0,0 0 1,2 4-1,-1-6-33,-1 0 1,1 0-1,0 0 0,0 0 0,0-1 0,-1 1 0,1 0 1,0-1-1,0 1 0,0-1 0,0 1 0,0-1 0,0 1 1,0-1-1,0 1 0,0-1 0,1 0 0,-1 0 0,0 1 1,0-1-1,0 0 0,0 0 0,0 0 0,0 0 1,1-1-1,-1 1 0,0 0 0,0 0 0,0-1 0,0 1 1,2-1-1,5-2-140,0 1 0,-1-1 1,1-1-1,-1 1 0,0-1 1,0-1-1,0 1 0,-1-1 1,0 0-1,0-1 0,0 1 0,0-1 1,7-11-1,-2 3-366,-1-2 0,-1 1 1,0-1-1,11-32 0,-19 46 617,0 0 1,-1 0-1,1 0 1,-1 0-1,1 0 1,-1 0-1,0 0 1,0 0-1,0 0 1,0 0-1,0 0 1,-1-2-1,1 3-32,0 1 0,0 0 1,0 0-1,0 0 0,0-1 0,-1 1 0,1 0 0,0 0 0,0 0 0,0 0 0,0-1 0,0 1 1,-1 0-1,1 0 0,0 0 0,0 0 0,0 0 0,-1 0 0,1 0 0,0-1 0,0 1 1,0 0-1,-1 0 0,1 0 0,0 0 0,0 0 0,0 0 0,-1 0 0,1 0 0,0 0 1,0 0-1,-1 0 0,1 0 0,0 0 0,0 0 0,0 0 0,-1 1 0,-12 10 920,6-2-861,1 0-1,0 0 1,1 1 0,0-1-1,1 1 1,0 1 0,0-1-1,1 0 1,1 1 0,-2 13-1,2-14-45,2 0-1,-1-1 0,1 1 0,1 0 1,-1 0-1,2 0 0,0 0 1,0-1-1,0 1 0,1-1 1,7 14-1,-9-20-282,0-1 1,1 1-1,-1-1 0,1 1 0,0-1 1,0 0-1,-1 0 0,1 1 1,1-2-1,-1 1 0,0 0 0,0 0 1,1 0-1,-1-1 0,1 0 0,2 2 1,31 7-4164</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8.819"/>
    </inkml:context>
    <inkml:brush xml:id="br0">
      <inkml:brushProperty name="width" value="0.05" units="cm"/>
      <inkml:brushProperty name="height" value="0.05" units="cm"/>
      <inkml:brushProperty name="color" value="#0000FF"/>
    </inkml:brush>
  </inkml:definitions>
  <inkml:trace contextRef="#ctx0" brushRef="#br0">16 0 8050,'0'0'2520,"0"0"-1319,0 0-601,-3 0-296,3 0-304,-3 0-552,0 9-1873,-4 5-3592</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25.762"/>
    </inkml:context>
    <inkml:brush xml:id="br0">
      <inkml:brushProperty name="width" value="0.05" units="cm"/>
      <inkml:brushProperty name="height" value="0.05" units="cm"/>
      <inkml:brushProperty name="color" value="#0000FF"/>
    </inkml:brush>
  </inkml:definitions>
  <inkml:trace contextRef="#ctx0" brushRef="#br0">0 0 6241,'0'0'4217,"0"0"-2896,2 4-81,1-4-488,-3 2-184,4-2-304,1 4 24,4-2 128,4 2-200,5 0-104,3-4-112,1-2-720,1-2-712,15 0-1449</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26.079"/>
    </inkml:context>
    <inkml:brush xml:id="br0">
      <inkml:brushProperty name="width" value="0.05" units="cm"/>
      <inkml:brushProperty name="height" value="0.05" units="cm"/>
      <inkml:brushProperty name="color" value="#0000FF"/>
    </inkml:brush>
  </inkml:definitions>
  <inkml:trace contextRef="#ctx0" brushRef="#br0">0 40 7394,'0'0'4200,"0"0"-2591,2 0-217,-2 0-816,5 0-280,2 2-232,6-2 8,3 2-72,7-2-480,6-4-568,5-2-448,56-28-2609</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26.430"/>
    </inkml:context>
    <inkml:brush xml:id="br0">
      <inkml:brushProperty name="width" value="0.05" units="cm"/>
      <inkml:brushProperty name="height" value="0.05" units="cm"/>
      <inkml:brushProperty name="color" value="#0000FF"/>
    </inkml:brush>
  </inkml:definitions>
  <inkml:trace contextRef="#ctx0" brushRef="#br0">19 0 6481,'0'0'4681,"0"0"-3232,0 2-201,0 6-344,-3 6 88,1 5-368,-3 5-383,3 0-25,-2 1-216,4-1-128,-3-3-1065,3 1-903,5 15-3089</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26.776"/>
    </inkml:context>
    <inkml:brush xml:id="br0">
      <inkml:brushProperty name="width" value="0.05" units="cm"/>
      <inkml:brushProperty name="height" value="0.05" units="cm"/>
      <inkml:brushProperty name="color" value="#0000FF"/>
    </inkml:brush>
  </inkml:definitions>
  <inkml:trace contextRef="#ctx0" brushRef="#br0">36 15 8026,'-15'40'6343,"2"4"-4272,11-35-2001,0 0-1,0 1 1,1-1-1,0 0 1,1 1 0,0-1-1,3 13 1,-3-21-68,0 0-1,0 1 1,0-1-1,0 0 1,1 0-1,-1 0 1,0 0 0,1 0-1,-1 0 1,1 0-1,0 0 1,-1 0 0,1 0-1,0 0 1,-1 0-1,1-1 1,0 1-1,0 0 1,0 0 0,0-1-1,0 1 1,0 0-1,0-1 1,2 1 0,-1 0-30,0-1-1,0 0 1,0 0 0,0 0 0,-1 0 0,1 0 0,0-1 0,0 1 0,0 0 0,0-1 0,0 0 0,0 1 0,2-2 0,5-3-115,-1 0-1,0 0 1,0-1-1,-1 1 1,7-8-1,-9 8 76,0 1 0,-1-1 0,0 0 0,0 0 0,0-1 0,0 1-1,-1-1 1,0 1 0,3-12 0,-5 15 78,0-1-1,-1 0 1,0 0 0,1 0-1,-1 1 1,0-1 0,-1 0-1,1 0 1,0 0 0,-1 0-1,0 1 1,1-1 0,-1 0-1,0 0 1,-1 1 0,1-1-1,0 1 1,-1-1 0,0 1-1,1 0 1,-1-1 0,0 1-1,-4-3 1,1 0-247,-26-21 862,30 26-771,0-1 1,0 0-1,0 1 1,0-1-1,0 1 1,0-1 0,0 1-1,0-1 1,0 1-1,0 0 1,0 0-1,0-1 1,0 1-1,-1 0 1,1 0 0,0 0-1,0 0 1,0 0-1,0 0 1,0 1-1,0-1 1,-1 0 0,1 0-1,0 1 1,0-1-1,0 1 1,0-1-1,0 1 1,0-1 0,0 1-1,1 0 1,-2 0-1,-15 23-6335</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27.932"/>
    </inkml:context>
    <inkml:brush xml:id="br0">
      <inkml:brushProperty name="width" value="0.05" units="cm"/>
      <inkml:brushProperty name="height" value="0.05" units="cm"/>
      <inkml:brushProperty name="color" value="#0000FF"/>
    </inkml:brush>
  </inkml:definitions>
  <inkml:trace contextRef="#ctx0" brushRef="#br0">44 74 7434,'0'0'3820,"-3"2"1734,-4 2-4013,0 4-1264,-13 13-71,19-21-211,1 1-1,-1 0 1,0-1 0,1 1 0,-1 0-1,1 0 1,-1-1 0,1 1-1,0 0 1,-1 0 0,1 0 0,0 0-1,0-1 1,0 1 0,-1 0 0,1 0-1,0 0 1,0 0 0,0 0-1,0 0 1,1 0 0,-1 1 0,1-1-101,0 0 0,0 0 0,0-1 0,0 1 0,0 0 0,0-1 1,0 1-1,0-1 0,0 1 0,0-1 0,0 1 0,0-1 0,0 0 1,1 1-1,-1-1 0,0 0 0,0 0 0,0 0 0,1 0 0,-1 0 0,0 0 1,2-1-1,26-6-1440,-23 3 1368,1 0 1,-1 0 0,0-1-1,0 0 1,-1 0 0,1 0-1,7-11 1,-11 14 183,-1 0 0,1 0 0,-1 0 0,1 0 0,-1 0 0,0 0 0,0-1 0,0 1 0,0 0 0,0-1 0,-1 1 0,1 0 0,-1-1 0,0 1 0,1-1 0,-1 1 0,0-1 0,-1 1 0,1-1 0,0 1 0,-1 0 0,1-1 0,-1 1 0,0-1 0,0 1 1,-2-4-1,2 5 3,0-1 0,0 1 1,-1 0-1,1 0 0,0 0 0,-1 0 1,1 0-1,-1 0 0,1 0 1,-1 0-1,0 1 0,1-1 1,-1 0-1,0 1 0,1-1 1,-1 1-1,0 0 0,0 0 1,0 0-1,1-1 0,-1 2 1,0-1-1,-2 0 0,1 1-269,0-1-1,0 1 0,0 0 1,1 0-1,-1 0 0,0 0 1,0 0-1,1 0 0,-1 1 1,1-1-1,-1 1 0,1 0 1,0 0-1,-3 3 0,-14 19-3109</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28.384"/>
    </inkml:context>
    <inkml:brush xml:id="br0">
      <inkml:brushProperty name="width" value="0.05" units="cm"/>
      <inkml:brushProperty name="height" value="0.05" units="cm"/>
      <inkml:brushProperty name="color" value="#0000FF"/>
    </inkml:brush>
  </inkml:definitions>
  <inkml:trace contextRef="#ctx0" brushRef="#br0">0 2 5601,'3'20'6095,"9"12"-4070,-2-7-1116,12 42-312,-22-67-618,0 0 0,0-1 0,0 1-1,0 0 1,0 0 0,0 0 0,0 0 0,0 0-1,-1 0 1,1 0 0,0 0 0,0 0-1,0 0 1,0 0 0,0 0 0,0 0 0,0 0-1,0 0 1,-1 0 0,1 0 0,0 0 0,0 0-1,0 0 1,0 0 0,0 0 0,0 0-1,0 0 1,0 0 0,0 0 0,-1 0 0,1 0-1,0 0 1,0 0 0,0 0 0,0 0 0,0 0-1,0 1 1,0-1 0,0 0 0,0 0-1,0 0 1,0 0 0,-1 0 0,1 0 0,0 0-1,0 0 1,0 0 0,0 0 0,0 0 0,0 1-1,0-1 1,0 0 0,0 0 0,0 0-1,0 0 1,0 0 0,0 0 0,-6-10-855,6 1 833,0 1-1,1 0 0,0 0 0,0 0 1,1 0-1,0 0 0,0 0 1,1 0-1,0 0 0,1 1 0,0 0 1,0 0-1,0 0 0,11-12 0,-14 18-58,0 0 0,-1 1-1,1-1 1,0 0-1,0 1 1,0-1-1,0 0 1,0 1 0,0-1-1,0 1 1,0 0-1,0-1 1,0 1 0,0 0-1,1 0 1,-1-1-1,0 1 1,0 0-1,0 0 1,0 0 0,0 0-1,0 1 1,1-1-1,-1 0 1,0 0 0,0 1-1,0-1 1,0 0-1,0 1 1,0-1-1,0 1 1,1 0 0,3 1-558,17 5-2029</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29.847"/>
    </inkml:context>
    <inkml:brush xml:id="br0">
      <inkml:brushProperty name="width" value="0.05" units="cm"/>
      <inkml:brushProperty name="height" value="0.05" units="cm"/>
      <inkml:brushProperty name="color" value="#0000FF"/>
    </inkml:brush>
  </inkml:definitions>
  <inkml:trace contextRef="#ctx0" brushRef="#br0">0 260 9938,'7'-7'9577,"16"-9"-9155,-15 11 193,16-12-981,-1-2 0,0-1-1,-1-1 1,-2 0 0,0-2-1,24-35 1,-41 51 227,-7 8 137,-8 12-73,2 12 106,-14 38 242,22-57-249,1-1 0,0 0 1,0 1-1,0-1 0,1 1 0,0-1 0,0 0 0,0 1 0,2 7 0,-1-11-23,-1-1-1,0 1 0,1-1 0,-1 1 1,1-1-1,0 1 0,-1-1 0,1 1 1,0-1-1,0 0 0,0 0 0,0 1 1,0-1-1,0 0 0,0 0 1,0 0-1,2 1 0,-2-1-50,0-1 0,0 0 0,0 0 0,0 1 0,0-1 0,0 0 0,0 0 0,0 0 0,0 0 0,0 0 0,0 0 0,0 0 0,0-1 0,0 1 1,0 0-1,0 0 0,0-1 0,0 1 0,0-1 0,1 0 0,2-2-189,1 0 0,-1 0 1,0-1-1,0 0 0,0 0 1,0 0-1,-1 0 0,4-5 1,7-13 152,0 0 1,-1-1 0,-2-1-1,-1 0 1,13-43-1,-22 67 137,-1-1-1,0 1 0,0 0 0,0-1 1,0 1-1,1 0 0,-1-1 0,0 1 1,0 0-1,0-1 0,0 1 0,0 0 1,0-1-1,0 1 0,0 0 0,0-1 1,0 1-1,0-1 0,0 1 0,0 0 1,0-1-1,0 1 0,0 0 0,-1-1 1,1 1-1,0 0 0,0-1 0,0 1 1,-1 0-1,1-1 0,0 1 0,0 0 1,-1 0-1,1-1 0,0 1 0,-1 0 1,1 0-1,-1-1 0,1 1-4,-1 1 1,1-1-1,-1 0 0,1 0 1,-1 1-1,1-1 0,-1 0 1,1 0-1,-1 1 0,1-1 1,-1 1-1,1-1 0,-1 0 1,1 1-1,0-1 0,-1 1 1,1-1-1,0 1 0,0-1 1,-1 1-1,1-1 0,0 1 0,0 0 1,-8 21-60,2 0 0,-3 25-1,7-37 5,1 1 0,0 0-1,1 0 1,1 0-1,-1-1 1,5 18-1,-4-25-152,-1 0 0,1 0 0,1 0 0,-1 0 0,0 0 0,1 0-1,0 0 1,-1 0 0,4 3 0,-4-5-237,1 0 0,-1 0 0,0 0 0,1 0 1,-1 0-1,1 0 0,-1 0 0,1 0 0,0 0 0,-1-1 0,1 1 1,0-1-1,2 1 0,30 2-6253</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30.326"/>
    </inkml:context>
    <inkml:brush xml:id="br0">
      <inkml:brushProperty name="width" value="0.05" units="cm"/>
      <inkml:brushProperty name="height" value="0.05" units="cm"/>
      <inkml:brushProperty name="color" value="#0000FF"/>
    </inkml:brush>
  </inkml:definitions>
  <inkml:trace contextRef="#ctx0" brushRef="#br0">227 3 4113,'-3'-3'13677,"-5"4"-9772,-11 5-6205,16-5 3537,-26 9-1629,1 1-1,1 1 1,0 1-1,1 1 1,-29 20-1,55-34 375,0 0-1,0 0 0,0 1 1,-1-1-1,1 0 0,0 0 1,0 0-1,0 0 0,0 0 1,0 0-1,0 1 0,0-1 1,0 0-1,0 0 0,0 0 1,0 0-1,0 1 0,-1-1 1,1 0-1,0 0 0,0 0 1,0 0-1,0 1 0,1-1 1,-1 0-1,0 0 0,0 0 1,0 0-1,0 1 0,0-1 0,0 0 1,0 0-1,0 0 0,0 0 1,0 1-1,0-1 0,0 0 1,1 0-1,-1 0 0,0 0 1,0 0-1,0 0 0,0 0 1,0 1-1,1-1 0,-1 0 1,0 0-1,0 0 0,15 7-191,18 1 372,37-2 290,11 2-4103,-71-5-871,-4 4-3455</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30.862"/>
    </inkml:context>
    <inkml:brush xml:id="br0">
      <inkml:brushProperty name="width" value="0.05" units="cm"/>
      <inkml:brushProperty name="height" value="0.05" units="cm"/>
      <inkml:brushProperty name="color" value="#0000FF"/>
    </inkml:brush>
  </inkml:definitions>
  <inkml:trace contextRef="#ctx0" brushRef="#br0">18 1 9226,'0'0'3809,"0"0"-2281,0 2-136,0 1-543,-2 3-297,2 8-320,-2 0 192,-3 7-416,3 1 144,0 0-96,0-1-112,-1-3-184,3 0-880,0-3-1185,5 21-2400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31.285"/>
    </inkml:context>
    <inkml:brush xml:id="br0">
      <inkml:brushProperty name="width" value="0.05" units="cm"/>
      <inkml:brushProperty name="height" value="0.05" units="cm"/>
      <inkml:brushProperty name="color" value="#0000FF"/>
    </inkml:brush>
  </inkml:definitions>
  <inkml:trace contextRef="#ctx0" brushRef="#br0">43 25 9242,'-1'24'5312,"-6"13"-3261,-1 13-1846,8-46-187,-1-1 1,1 1-1,0 0 0,1-1 0,-1 1 0,0 0 1,1-1-1,0 1 0,2 4 0,-3-7-18,1 0 0,0 0-1,0 0 1,0 0-1,-1 0 1,1 0 0,0-1-1,0 1 1,0 0-1,0-1 1,1 1 0,-1-1-1,0 1 1,0-1-1,0 1 1,0-1 0,1 0-1,-1 1 1,0-1-1,0 0 1,1 0 0,-1 0-1,0 0 1,0 0-1,1 0 1,-1 0 0,0-1-1,0 1 1,1 0-1,-1-1 1,1 0 0,4 0-40,0-1 1,0-1 0,-1 1-1,1-1 1,-1 0 0,0 0-1,0 0 1,8-7 0,-4 1-5,1 1-1,-2-2 1,9-9 0,-14 15 74,-1 1 0,0 0 1,0-1-1,0 1 0,0-1 1,0 0-1,-1 1 0,1-1 1,-1 0-1,0 0 0,-1 0 1,2-7-1,-3 9-10,1-1 0,0 1 0,-1 0 0,1 0 0,-1 0 0,0 0 0,1 0 0,-1 0 0,0 0 0,0 0 0,0 1 0,-1-1 0,1 0 0,0 0 0,-1 1 0,1-1 0,-1 1 0,0-1 0,1 1-1,-1 0 1,0 0 0,0 0 0,0 0 0,0 0 0,-4-2 0,-1 1-419,0 0-1,0 0 1,0 0-1,0 1 1,0 0 0,0 1-1,0-1 1,-1 1-1,1 0 1,-13 3-1,-44 5-4862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9.150"/>
    </inkml:context>
    <inkml:brush xml:id="br0">
      <inkml:brushProperty name="width" value="0.05" units="cm"/>
      <inkml:brushProperty name="height" value="0.05" units="cm"/>
      <inkml:brushProperty name="color" value="#0000FF"/>
    </inkml:brush>
  </inkml:definitions>
  <inkml:trace contextRef="#ctx0" brushRef="#br0">26 6 9210,'0'0'2945,"0"-3"-689,0 3-1072,0-3-472,0 3-559,0 0-153,-3 3-105,3-3-1191,-3 3-1432,-16 26-2874</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32.130"/>
    </inkml:context>
    <inkml:brush xml:id="br0">
      <inkml:brushProperty name="width" value="0.05" units="cm"/>
      <inkml:brushProperty name="height" value="0.05" units="cm"/>
      <inkml:brushProperty name="color" value="#0000FF"/>
    </inkml:brush>
  </inkml:definitions>
  <inkml:trace contextRef="#ctx0" brushRef="#br0">3 1 8306,'-3'0'2832,"3"1"-1031,0-1-457,0 2-280,0-2-280,3-2-391,-3 2-9,0 2-312,2-4 88,-2 4-80,0-2-136,0 0 56,0 6-48,0 2-833,0 2-1279,0 18-2041</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32.461"/>
    </inkml:context>
    <inkml:brush xml:id="br0">
      <inkml:brushProperty name="width" value="0.05" units="cm"/>
      <inkml:brushProperty name="height" value="0.05" units="cm"/>
      <inkml:brushProperty name="color" value="#0000FF"/>
    </inkml:brush>
  </inkml:definitions>
  <inkml:trace contextRef="#ctx0" brushRef="#br0">2 0 3921,'0'0'4745,"0"0"-2729,0 2-967,-2-2-185,2 6-576,0 2-64,2 2-224,3 4 0,4-1-880,23 11-2057</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33.014"/>
    </inkml:context>
    <inkml:brush xml:id="br0">
      <inkml:brushProperty name="width" value="0.05" units="cm"/>
      <inkml:brushProperty name="height" value="0.05" units="cm"/>
      <inkml:brushProperty name="color" value="#0000FF"/>
    </inkml:brush>
  </inkml:definitions>
  <inkml:trace contextRef="#ctx0" brushRef="#br0">0 1 7506,'0'2'2768,"0"-2"-1327,0 0-217,0 3-384,0-1 16,3 0-304,-3 2-232,0-2-88,2 2-224,0 0-8,0 2-48,3 0-936,-3 0-1008,14 2-1809</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33.349"/>
    </inkml:context>
    <inkml:brush xml:id="br0">
      <inkml:brushProperty name="width" value="0.05" units="cm"/>
      <inkml:brushProperty name="height" value="0.05" units="cm"/>
      <inkml:brushProperty name="color" value="#0000FF"/>
    </inkml:brush>
  </inkml:definitions>
  <inkml:trace contextRef="#ctx0" brushRef="#br0">0 1 6121,'0'3'2281,"0"-1"-1657,0 4-400,0 4-224,5 8-1424</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33.760"/>
    </inkml:context>
    <inkml:brush xml:id="br0">
      <inkml:brushProperty name="width" value="0.05" units="cm"/>
      <inkml:brushProperty name="height" value="0.05" units="cm"/>
      <inkml:brushProperty name="color" value="#0000FF"/>
    </inkml:brush>
  </inkml:definitions>
  <inkml:trace contextRef="#ctx0" brushRef="#br0">9 0 9618,'0'0'2993,"0"0"-849,0 0-856,0 0-399,0 2-577,0-2-112,-2 4-104,2 0-176,-4 2 80,4 4-480,0-4-617,-3 0-1143,6-1-1545,-3-5-4521</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34.078"/>
    </inkml:context>
    <inkml:brush xml:id="br0">
      <inkml:brushProperty name="width" value="0.05" units="cm"/>
      <inkml:brushProperty name="height" value="0.05" units="cm"/>
      <inkml:brushProperty name="color" value="#0000FF"/>
    </inkml:brush>
  </inkml:definitions>
  <inkml:trace contextRef="#ctx0" brushRef="#br0">1 0 5449,'0'2'2745,"2"0"-1673,2 4-224,1 0-584,6 4-264,-2-2-336,16 13-2280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34.516"/>
    </inkml:context>
    <inkml:brush xml:id="br0">
      <inkml:brushProperty name="width" value="0.05" units="cm"/>
      <inkml:brushProperty name="height" value="0.05" units="cm"/>
      <inkml:brushProperty name="color" value="#0000FF"/>
    </inkml:brush>
  </inkml:definitions>
  <inkml:trace contextRef="#ctx0" brushRef="#br0">3 0 344,'0'0'9778,"0"0"-7081,0 0-1265,0 2-296,0-2-776,0 2-48,0-2-264,-3 4 0,3-2-48,0 0-248,0 2-824,3 0-872,8 7-1753</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34.846"/>
    </inkml:context>
    <inkml:brush xml:id="br0">
      <inkml:brushProperty name="width" value="0.05" units="cm"/>
      <inkml:brushProperty name="height" value="0.05" units="cm"/>
      <inkml:brushProperty name="color" value="#0000FF"/>
    </inkml:brush>
  </inkml:definitions>
  <inkml:trace contextRef="#ctx0" brushRef="#br0">0 0 5305,'3'0'4385,"-3"2"-3209,4 2-512,-2 2-463,3 4-201,-1 3-169,1 31-3679</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1.228"/>
    </inkml:context>
    <inkml:brush xml:id="br0">
      <inkml:brushProperty name="width" value="0.05" units="cm"/>
      <inkml:brushProperty name="height" value="0.05" units="cm"/>
      <inkml:brushProperty name="color" value="#0000FF"/>
    </inkml:brush>
  </inkml:definitions>
  <inkml:trace contextRef="#ctx0" brushRef="#br0">32 0 2328,'-1'1'11119,"0"0"-5804,-8 9-3777,7 2-1507,1-1-1,0 1 0,1 16 0,-1 23-880,-2-21-1558,-2 15-4570,-3-4 1154</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1.565"/>
    </inkml:context>
    <inkml:brush xml:id="br0">
      <inkml:brushProperty name="width" value="0.05" units="cm"/>
      <inkml:brushProperty name="height" value="0.05" units="cm"/>
      <inkml:brushProperty name="color" value="#0000FF"/>
    </inkml:brush>
  </inkml:definitions>
  <inkml:trace contextRef="#ctx0" brushRef="#br0">2 0 8946,'-2'0'3865,"2"0"-2257,0 0-296,0 2-447,2-2-329,-2 2-520,5 4-16,-1 0-96,8 6-448,-1 4-1545,30 17-1720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09.662"/>
    </inkml:context>
    <inkml:brush xml:id="br0">
      <inkml:brushProperty name="width" value="0.05" units="cm"/>
      <inkml:brushProperty name="height" value="0.05" units="cm"/>
      <inkml:brushProperty name="color" value="#0000FF"/>
    </inkml:brush>
  </inkml:definitions>
  <inkml:trace contextRef="#ctx0" brushRef="#br0">54 0 4665,'-4'8'13197,"-19"50"-14517,19-52 941,1 0-1,0 0 1,0 1 0,0 0-1,1-1 1,0 1 0,0 0-1,0 0 1,1 0-1,0 0 1,1 0 0,0 12-1,5 8-4493</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2.077"/>
    </inkml:context>
    <inkml:brush xml:id="br0">
      <inkml:brushProperty name="width" value="0.05" units="cm"/>
      <inkml:brushProperty name="height" value="0.05" units="cm"/>
      <inkml:brushProperty name="color" value="#0000FF"/>
    </inkml:brush>
  </inkml:definitions>
  <inkml:trace contextRef="#ctx0" brushRef="#br0">131 0 5809,'0'0'3393,"-8"3"5152,-32 11-8115,35-13-412,-5 3-84,0 0 0,1 0 0,0 0 0,-14 9 0,44 6-737,-13-12 813,1 0-1,1-1 1,18 11-1,-17-11-9,0 1 1,16 12-1,-26-19 3,-1 1 0,0-1 0,0 0-1,0 0 1,0 0 0,0 0 0,1 1 0,-1-1 0,0 0 0,0 0 0,0 0-1,0 1 1,0-1 0,0 0 0,0 0 0,0 0 0,0 1 0,0-1-1,0 0 1,0 0 0,0 0 0,0 1 0,0-1 0,0 0 0,0 0-1,0 0 1,0 1 0,0-1 0,0 0 0,0 0 0,0 0 0,0 1 0,-1-1-1,1 0 1,0 0 0,0 0 0,0 0 0,0 1 0,0-1 0,-1 0-1,1 0 1,-13 8 120,-17 2-702,22-8-421,-1-1 1,1 0-1,-17 1 1,-24-2-3686</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6.166"/>
    </inkml:context>
    <inkml:brush xml:id="br0">
      <inkml:brushProperty name="width" value="0.05" units="cm"/>
      <inkml:brushProperty name="height" value="0.05" units="cm"/>
      <inkml:brushProperty name="color" value="#0000FF"/>
    </inkml:brush>
  </inkml:definitions>
  <inkml:trace contextRef="#ctx0" brushRef="#br0">305 1 7058,'0'0'4150,"0"0"-1679,0 0-743,0 0-410,-17 10 1999,-2 9-3242,-21 24 1,-11 12-267,-19 9-1853,7-6-3454,18-17 1648</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6.497"/>
    </inkml:context>
    <inkml:brush xml:id="br0">
      <inkml:brushProperty name="width" value="0.05" units="cm"/>
      <inkml:brushProperty name="height" value="0.05" units="cm"/>
      <inkml:brushProperty name="color" value="#0000FF"/>
    </inkml:brush>
  </inkml:definitions>
  <inkml:trace contextRef="#ctx0" brushRef="#br0">0 0 6649,'0'0'3801,"0"0"-2432,0 2-313,2 2 192,1 2-64,1 6 41,5 7-369,-2 5-424,6 1-72,-1 5-352,1-1 96,3 1-104,-2-1-432,-3 1-1401,5-7-951,15 9-2161</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6.966"/>
    </inkml:context>
    <inkml:brush xml:id="br0">
      <inkml:brushProperty name="width" value="0.05" units="cm"/>
      <inkml:brushProperty name="height" value="0.05" units="cm"/>
      <inkml:brushProperty name="color" value="#0000FF"/>
    </inkml:brush>
  </inkml:definitions>
  <inkml:trace contextRef="#ctx0" brushRef="#br0">90 0 7186,'-12'6'8010,"1"8"-5633,-5 21-3911,12-26 2308,-16 31-1484,7-15-3144,7-18 304,-2 1-1348</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7.300"/>
    </inkml:context>
    <inkml:brush xml:id="br0">
      <inkml:brushProperty name="width" value="0.05" units="cm"/>
      <inkml:brushProperty name="height" value="0.05" units="cm"/>
      <inkml:brushProperty name="color" value="#0000FF"/>
    </inkml:brush>
  </inkml:definitions>
  <inkml:trace contextRef="#ctx0" brushRef="#br0">2 0 4409,'0'0'2665,"0"0"-945,0 0-16,0 4-423,-2 0-281,2 2-392,0 2-200,2 8 328,1-1-392,-3 1 136,2 2-464,-2-1 184,0-1-192,2-2-8,-2 2-856,0-5-1208,-7 15-3425</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7.633"/>
    </inkml:context>
    <inkml:brush xml:id="br0">
      <inkml:brushProperty name="width" value="0.05" units="cm"/>
      <inkml:brushProperty name="height" value="0.05" units="cm"/>
      <inkml:brushProperty name="color" value="#0000FF"/>
    </inkml:brush>
  </inkml:definitions>
  <inkml:trace contextRef="#ctx0" brushRef="#br0">0 12 728,'3'0'7554,"-3"0"-5602,2 0-832,0 2-375,5 0 199,0 2-184,2 0-176,2-2-200,3 2-264,4-4-104,2-2-16,5-2-544,0-2-1120,36-11-2425</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8.030"/>
    </inkml:context>
    <inkml:brush xml:id="br0">
      <inkml:brushProperty name="width" value="0.05" units="cm"/>
      <inkml:brushProperty name="height" value="0.05" units="cm"/>
      <inkml:brushProperty name="color" value="#0000FF"/>
    </inkml:brush>
  </inkml:definitions>
  <inkml:trace contextRef="#ctx0" brushRef="#br0">0 16 6145,'0'0'4089,"0"0"-2216,0-4 47,2 4-224,-2-2-591,3 2-313,-1 0-520,0 0-160,3 0 16,4 2-120,4-2 64,1 0-8,4 0-128,4-2-320,-1 0-704,1-2-1433,21 0-1792</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8.359"/>
    </inkml:context>
    <inkml:brush xml:id="br0">
      <inkml:brushProperty name="width" value="0.05" units="cm"/>
      <inkml:brushProperty name="height" value="0.05" units="cm"/>
      <inkml:brushProperty name="color" value="#0000FF"/>
    </inkml:brush>
  </inkml:definitions>
  <inkml:trace contextRef="#ctx0" brushRef="#br0">0 53 7194,'3'-2'4080,"-3"2"-2967,0 0-209,4 0-160,1 0-312,1 2 128,10-2-320,0 0-240,9-4-248,4-3-1000,10-1-1217,67-26-4272</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8.699"/>
    </inkml:context>
    <inkml:brush xml:id="br0">
      <inkml:brushProperty name="width" value="0.05" units="cm"/>
      <inkml:brushProperty name="height" value="0.05" units="cm"/>
      <inkml:brushProperty name="color" value="#0000FF"/>
    </inkml:brush>
  </inkml:definitions>
  <inkml:trace contextRef="#ctx0" brushRef="#br0">16 1 8706,'2'0'2616,"-2"0"-983,0 2-609,0 5-368,0 5 8,-2 8 152,0 3-399,0 5-305,-3-3 8,3-3-72,-3 0-96,5-7-288,0-3-889,0-2-815,5-6-977,4-4-3952</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9.016"/>
    </inkml:context>
    <inkml:brush xml:id="br0">
      <inkml:brushProperty name="width" value="0.05" units="cm"/>
      <inkml:brushProperty name="height" value="0.05" units="cm"/>
      <inkml:brushProperty name="color" value="#0000FF"/>
    </inkml:brush>
  </inkml:definitions>
  <inkml:trace contextRef="#ctx0" brushRef="#br0">16 1 3601,'0'2'5177,"0"-1"-3457,0 9-199,0 0 151,0 8-176,0 3-368,0 1-551,3 2-153,-6-1-416,3-1-8,0-3-120,-2-3-1009,0 2-1127,-9 11-3593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12.051"/>
    </inkml:context>
    <inkml:brush xml:id="br0">
      <inkml:brushProperty name="width" value="0.05" units="cm"/>
      <inkml:brushProperty name="height" value="0.05" units="cm"/>
      <inkml:brushProperty name="color" value="#0000FF"/>
    </inkml:brush>
  </inkml:definitions>
  <inkml:trace contextRef="#ctx0" brushRef="#br0">46 1 5737,'-2'4'8428,"-1"8"-4148,-6 44-4643,3-25 833,-3 12-633,-4 22-1741,11-54 737,1 0-1,1 0 1,0 0-1,2 13 1,6 23-3952</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9.345"/>
    </inkml:context>
    <inkml:brush xml:id="br0">
      <inkml:brushProperty name="width" value="0.05" units="cm"/>
      <inkml:brushProperty name="height" value="0.05" units="cm"/>
      <inkml:brushProperty name="color" value="#0000FF"/>
    </inkml:brush>
  </inkml:definitions>
  <inkml:trace contextRef="#ctx0" brushRef="#br0">1 0 8258,'0'0'3809,"0"2"-2401,0 0-112,4 2-256,-2 4-175,1-2-529,1 2-96,1-2-240,-3 0-168,2-2-1369,3-1-1319,2 1-6978</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49.684"/>
    </inkml:context>
    <inkml:brush xml:id="br0">
      <inkml:brushProperty name="width" value="0.05" units="cm"/>
      <inkml:brushProperty name="height" value="0.05" units="cm"/>
      <inkml:brushProperty name="color" value="#0000FF"/>
    </inkml:brush>
  </inkml:definitions>
  <inkml:trace contextRef="#ctx0" brushRef="#br0">105 0 7026,'-1'1'6586,"-3"9"-5840,-17 42 1782,-25 78-958,46-130-1570,-3 7 9,1 0 0,0 0 0,1 0 0,0 1-1,0-1 1,0 0 0,1 1 0,0-1 0,1 0-1,2 13 1,-3-19-39,1 0 0,-1 0 0,1-1-1,0 1 1,-1 0 0,1 0 0,0-1-1,0 1 1,-1 0 0,1-1 0,0 1-1,0 0 1,0-1 0,0 1 0,0-1-1,0 0 1,0 1 0,0-1 0,0 0 0,0 1-1,0-1 1,0 0 0,0 0 0,0 0-1,0 0 1,0 0 0,0 0 0,0 0-1,0 0 1,0-1 0,0 1 0,0 0-1,0 0 1,0-1 0,0 1 0,0-1 0,0 1-1,1-1 1,4-2-145,-1 1 0,0-1 0,1 0 0,-1-1 0,6-4-1,-8 5 55,0 0 0,0 0 0,0 0 0,0 0 0,0 0 0,-1-1 0,1 1-1,2-7 1,-5 9 128,1 0-1,-1-1 1,0 1-1,0 0 0,0 0 1,1 0-1,-1-1 1,0 1-1,-1 0 0,1 0 1,0 0-1,0-1 1,0 1-1,-1 0 1,1 0-1,-1 0 0,1 0 1,-1 0-1,1 0 1,-1 0-1,0 0 1,1 0-1,-1 0 0,0 0 1,0 0-1,0 0 1,0 0-1,0 0 0,0 1 1,0-1-1,0 0 1,0 1-1,0-1 1,-2 0-1,-8-5 136,0 1-1,-18-5 1,25 8-252,-1 1 0,1 0 1,-1 0-1,1 0 0,-1 1 1,1-1-1,-1 1 0,0 0 1,1 1-1,-6 0 0,6 3-1949,9 3-1900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0.080"/>
    </inkml:context>
    <inkml:brush xml:id="br0">
      <inkml:brushProperty name="width" value="0.05" units="cm"/>
      <inkml:brushProperty name="height" value="0.05" units="cm"/>
      <inkml:brushProperty name="color" value="#0000FF"/>
    </inkml:brush>
  </inkml:definitions>
  <inkml:trace contextRef="#ctx0" brushRef="#br0">150 0 10122,'-13'9'7022,"-7"15"-6756,19-22 41,-44 50 182,30-35-433,0 1 0,-13 19 1,20-27 87,3-1-870,6-9 654,-1 1 1,1 0 0,-1-1 0,1 1 0,-1-1 0,1 1 0,0-1 0,-1 1 0,1-1 0,0 0 0,-1 1-1,1-1 1,0 0 0,0 1 0,-1-1 0,1 0 0,1 0 0,11 4 5,0-1 0,1-1 0,-1 0 0,0-1 0,20 0 0,70-8 428,-73 5-288,-23 1-189,5 0-234,1 0 1,-1-1-1,0 0 1,22-7-1,-33 5-1561,-8-9-585</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0.411"/>
    </inkml:context>
    <inkml:brush xml:id="br0">
      <inkml:brushProperty name="width" value="0.05" units="cm"/>
      <inkml:brushProperty name="height" value="0.05" units="cm"/>
      <inkml:brushProperty name="color" value="#0000FF"/>
    </inkml:brush>
  </inkml:definitions>
  <inkml:trace contextRef="#ctx0" brushRef="#br0">158 1 8530,'-2'0'4673,"2"1"-2665,-4 1-968,-3 8-351,-2 6-393,-9 11 104,2 7-304,-2 5-96,0-2-288,0 5-1873,-30 52-3864</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1.596"/>
    </inkml:context>
    <inkml:brush xml:id="br0">
      <inkml:brushProperty name="width" value="0.05" units="cm"/>
      <inkml:brushProperty name="height" value="0.05" units="cm"/>
      <inkml:brushProperty name="color" value="#0000FF"/>
    </inkml:brush>
  </inkml:definitions>
  <inkml:trace contextRef="#ctx0" brushRef="#br0">28 25 1592,'-6'4'16150,"2"5"-11501,1 14-7472,2-14 4210,-1 8-1277,-3 12-20,-2 45 1,7-73-165,0 0-1,0 0 1,0 0 0,0 0 0,0-1-1,0 1 1,1 0 0,-1 0-1,0 0 1,0 0 0,1 0 0,-1 0-1,0 0 1,1 0 0,-1 0 0,1-1-1,-1 1 1,1 0 0,0 0-1,0 0 1,0 0-42,0-1-1,0 0 0,-1 0 1,1 1-1,0-1 0,0 0 1,-1 0-1,1 0 0,0 0 1,0 0-1,0 0 1,-1 0-1,1 0 0,0 0 1,0 0-1,-1-1 0,1 1 1,0 0-1,1-1 0,2-1-237,0 0 0,-1 0 0,1 0-1,-1-1 1,1 1 0,-1-1-1,5-6 1,-3 4 352,0 0-1,-1-1 0,0 0 1,0 0-1,0 0 1,-1 0-1,0 0 1,0-1-1,-1 1 1,0-1-1,2-8 0,-4 14 648,-5 19 296,5-8-1000,1 0 0,0 0 1,1 0-1,0 0 0,0 0 0,1 0 0,7 15 0,-10-24-21,1 0 0,-1 0-1,1 0 1,-1 0 0,1 0-1,-1 0 1,1 0-1,0 0 1,-1-1 0,1 1-1,0 0 1,0 0 0,0-1-1,-1 1 1,1 0 0,0-1-1,0 1 1,0-1-1,0 1 1,0-1 0,0 0-1,0 1 1,0-1 0,2 0-1,-2 0 33,1 0 0,0 0 0,-1-1 0,1 1-1,-1 0 1,1-1 0,-1 0 0,1 1 0,-1-1 0,1 0-1,-1 1 1,1-1 0,-1 0 0,2-2 0,1 0 46,0-1 1,0 0 0,-1 0 0,1 0-1,-1 0 1,0-1 0,-1 1-1,5-10 1,32-126 576,-43 114 589,-1 16-1472,4 10 201,1 0 0,0 0 1,0 0-1,-1 0 0,1 0 0,0 0 1,0 0-1,-1 0 0,1 0 1,0 0-1,0 0 0,0 1 0,-1-1 1,1 0-1,0 0 0,0 0 1,-1 0-1,1 0 0,0 0 0,0 0 1,0 1-1,-1-1 0,1 0 1,0 0-1,0 0 0,0 0 0,0 1 1,0-1-1,-1 0 0,1 0 1,0 0-1,0 1 0,0-1 0,0 0 1,0 0-1,0 1 0,0-1 1,0 0-1,-3 11-6869</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2.477"/>
    </inkml:context>
    <inkml:brush xml:id="br0">
      <inkml:brushProperty name="width" value="0.05" units="cm"/>
      <inkml:brushProperty name="height" value="0.05" units="cm"/>
      <inkml:brushProperty name="color" value="#0000FF"/>
    </inkml:brush>
  </inkml:definitions>
  <inkml:trace contextRef="#ctx0" brushRef="#br0">0 269 8922,'6'-1'862,"-1"1"1,0-1-1,0 1 1,0-1-1,0-1 0,-1 1 1,7-3-1,-3 0-584,1 0 0,-1-1 0,10-7 0,-3 1-629,-1-1-1,-1 0 1,16-20-1,-17 19-3,0-2 0,-1 1 0,-1-1 0,0-1 0,-1 0 0,10-26-1,-18 41 368,-1 0-1,1-1 0,-1 1 0,0 0 1,1 0-1,-1-1 0,0 1 0,0 0 0,0-1 1,0 1-1,0 0 0,0 0 0,0-1 1,-1 1-1,1 0 0,0-1 0,-1 1 1,1 0-1,-1 0 0,1 0 0,-2-2 0,1 2 18,0 1-1,0-1 1,0 0-1,0 1 1,0-1-1,0 1 0,0-1 1,0 1-1,0 0 1,0-1-1,0 1 0,0 0 1,0 0-1,-1 0 1,1-1-1,0 1 0,0 0 1,0 1-1,-2-1 1,-1 0 13,1 1 1,-1 0-1,1 0 1,-1 0-1,1 0 1,-1 1 0,1-1-1,0 1 1,0 0-1,-1 0 1,1 0-1,1 0 1,-1 0 0,-4 4-1,1 4 56,0 0 1,0 0-1,1 0 0,1 0 1,-1 1-1,2 0 0,-4 16 0,-9 82 643,12-73-614,2-22-175,1 0 1,1 16-1,2-24-252,1-7-42,8-28-340,-10 24 634,1-2 79,0 1 1,0-1 0,0 1-1,1 0 1,0 0 0,6-10-1,-8 16 23,-1-1 0,0 1-1,1 0 1,-1 0 0,1 0 0,-1 0 0,1-1-1,-1 1 1,1 0 0,-1 0 0,0 0-1,1 0 1,-1 0 0,1 0 0,-1 0 0,1 1-1,-1-1 1,1 0 0,-1 0 0,1 0-1,-1 0 1,0 0 0,1 1 0,-1-1 0,1 0-1,-1 0 1,0 1 0,1-1 0,-1 0-1,0 1 1,1-1 0,-1 0 0,0 1 0,0-1-1,1 1 1,15 17 147,-12-13 13,-1-2-301,0 1-1,1-1 0,-1 0 0,1 0 1,0 0-1,0 0 0,0-1 0,0 0 1,1 0-1,-1 0 0,1 0 0,4 1 1,-6-2-177,0-1 1,1 0-1,-1 0 1,0 0-1,0 0 1,0-1-1,0 1 1,0-1-1,0 0 0,0 1 1,0-1-1,0-1 1,0 1-1,-1 0 1,1-1-1,0 1 1,-1-1-1,1 0 1,-1 0-1,4-3 1,31-35-2257,2-1 4459,-43 52 1950,6 14-2480,0-15-655,-2 5-336,0-9-361,0 1 1,0-1-1,1 0 1,0 0 0,0 0-1,0 1 1,1-1-1,0 0 1,0-1 0,6 12-1,-8-17-151,1 0-1,-1 1 1,0-1-1,1 0 0,-1 0 1,1 0-1,-1 1 1,0-1-1,1 0 0,-1 0 1,1 0-1,-1 0 1,1 0-1,-1 0 0,0 0 1,1 0-1,-1 0 1,1 0-1,-1 0 0,1 0 1,-1 0-1,0 0 1,1 0-1,-1-1 1,1 1-1,-1 0 0,0 0 1,1 0-1,-1-1 1,1 1-1,-1 0 0,0 0 1,1-1-1,14-14-4146,1-16-1739</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2.816"/>
    </inkml:context>
    <inkml:brush xml:id="br0">
      <inkml:brushProperty name="width" value="0.05" units="cm"/>
      <inkml:brushProperty name="height" value="0.05" units="cm"/>
      <inkml:brushProperty name="color" value="#0000FF"/>
    </inkml:brush>
  </inkml:definitions>
  <inkml:trace contextRef="#ctx0" brushRef="#br0">0 4 5193,'0'0'4145,"0"-4"-2393,3 4-479,-1 0-705,5 4-392,-1 2-176,3 0-120,-2 6-816,18 13-2953</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3.167"/>
    </inkml:context>
    <inkml:brush xml:id="br0">
      <inkml:brushProperty name="width" value="0.05" units="cm"/>
      <inkml:brushProperty name="height" value="0.05" units="cm"/>
      <inkml:brushProperty name="color" value="#0000FF"/>
    </inkml:brush>
  </inkml:definitions>
  <inkml:trace contextRef="#ctx0" brushRef="#br0">109 1 9098,'-5'1'5359,"-8"2"-3835,5 2-1472,0 1 0,1-1 1,-1 2-1,2-1 0,-1 1 1,1 0-1,0 0 0,-8 12 1,10-14-20,2-2-46,0 0 1,0 0 0,1 0-1,-1 0 1,1 0-1,-1 0 1,1 0-1,0 0 1,0 1-1,0-1 1,0 5-1,1-7 3,0 1 0,0-1-1,1 0 1,-1 0 0,0 0-1,1 0 1,-1 0-1,1 0 1,-1 1 0,1-1-1,-1 0 1,1 0 0,0 0-1,-1-1 1,1 1 0,0 0-1,0 0 1,0 0-1,0 0 1,0-1 0,0 1-1,0 0 1,0-1 0,0 1-1,0-1 1,0 1-1,0-1 1,0 0 0,1 1-1,-1-1 1,0 0 0,0 0-1,0 0 1,1 0-1,0 0 1,7 1-137,0-1 0,0 0 0,0 0 0,0-1 0,0 0 0,0-1 0,0 0 0,-1 0 0,16-7 0,-11 4-1004,-1-1 0,0-1 1,20-13-1,30-29-3513</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3.493"/>
    </inkml:context>
    <inkml:brush xml:id="br0">
      <inkml:brushProperty name="width" value="0.05" units="cm"/>
      <inkml:brushProperty name="height" value="0.05" units="cm"/>
      <inkml:brushProperty name="color" value="#0000FF"/>
    </inkml:brush>
  </inkml:definitions>
  <inkml:trace contextRef="#ctx0" brushRef="#br0">59 0 5569,'-2'43'1999,"-3"-1"-1,-1 1 1,-2-2 0,-3 1-1,-16 43 1,75-145-7004,-37 43 4730,-6 10 237,0-1 1,0 0-1,1 1 0,0 0 1,1 1-1,8-8 0,-1 46 3108,-5 12-1688,-9-37-1524,1-1 0,-1 0 0,2 1 0,-1-1 1,1 0-1,0 0 0,0 0 0,0 0 0,1 0 0,5 7 1,-7-12-10,-1-1 0,1 1 1,-1-1-1,1 1 0,-1-1 1,1 0-1,-1 1 0,1-1 1,-1 0-1,1 0 1,-1 1-1,1-1 0,0 0 1,-1 0-1,1 0 0,-1 0 1,1 0-1,0 0 0,-1 0 1,2 0-1,26-4-6729</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6.479"/>
    </inkml:context>
    <inkml:brush xml:id="br0">
      <inkml:brushProperty name="width" value="0.05" units="cm"/>
      <inkml:brushProperty name="height" value="0.05" units="cm"/>
      <inkml:brushProperty name="color" value="#0000FF"/>
    </inkml:brush>
  </inkml:definitions>
  <inkml:trace contextRef="#ctx0" brushRef="#br0">2 0 9770,'0'2'5266,"-1"13"-4549,22 194 990,-20-218-2084,-1-13-193,4-31-1,-2 45 523,7-30-64,-9 35 108,1 1 0,0 0 0,0-1 0,0 1 0,0 0 0,0 0 0,0 0 0,0 0 0,1 0 0,-1 0 0,1 0 0,0 1 0,1-3 0,-2 4 9,0 0 1,0 0-1,0 0 0,1-1 1,-1 1-1,0 0 0,0 0 1,0 1-1,0-1 0,0 0 1,0 0-1,0 0 0,0 1 1,0-1-1,0 1 0,0-1 1,0 0-1,0 1 1,0 0-1,-1-1 0,1 1 1,0-1-1,0 1 0,0 0 1,0 0-1,19 22 84,-15-16-43,-1 0 1,1 1-1,-1 0 0,-1 0 1,0 0-1,0 0 0,0 0 1,-1 0-1,-1 1 1,1-1-1,-1 10 0,5-34-3529,12-17 2939,-10 21 325,-5 5 246,0 2 46,0 0 0,0-1 0,0 1 0,1 0-1,0 1 1,0-1 0,0 1 0,0-1 0,8-4 0,2 48 2220,-7-4-1770,-4-22-570,0 0-1,8 20 1,-9-28-480,0 0-1,0 0 1,1-1-1,0 0 0,0 1 1,4 3-1,21 16-4119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12.767"/>
    </inkml:context>
    <inkml:brush xml:id="br0">
      <inkml:brushProperty name="width" value="0.05" units="cm"/>
      <inkml:brushProperty name="height" value="0.05" units="cm"/>
      <inkml:brushProperty name="color" value="#0000FF"/>
    </inkml:brush>
  </inkml:definitions>
  <inkml:trace contextRef="#ctx0" brushRef="#br0">78 33 5193,'-9'1'7000,"2"2"-3598,-10 13-3459,10-7 584,2-2-439,1 0 0,0 0 0,0 0 0,1 0 0,0 1-1,0-1 1,0 1 0,-1 12 0,3-16-153,0 0 1,0 0-1,0 0 0,1 0 0,0 0 0,0 0 0,0 0 0,0 1 1,1-1-1,-1 0 0,1 0 0,0 0 0,0 0 0,1 0 0,-1-1 0,1 1 1,4 7-1,-4-10 13,0 0 0,0 1 0,0-1 0,1 0 0,-1 0 0,0 0 0,1-1 0,-1 1 0,0-1 0,1 1 0,-1-1 0,1 0 0,-1 0 0,1 0 0,-1 0 0,0 0 0,1 0 0,-1-1 1,1 1-1,-1-1 0,0 0 0,1 0 0,-1 0 0,0 0 0,0 0 0,1 0 0,2-3 0,4-1 27,-2 1 1,1-2 0,0 1-1,-1-1 1,0 0-1,7-8 1,-8 5 14,0 0 1,0 0-1,-1 0 1,0 0-1,-1-1 1,5-15-1,-8 21 54,0 1-1,0 0 1,0 0 0,0-1-1,-1 1 1,0 0-1,1-1 1,-1 1-1,0-1 1,-1 1 0,1 0-1,0-1 1,-1 1-1,0 0 1,0-1-1,0 1 1,0 0-1,-1 0 1,1 0 0,-1 0-1,1 0 1,-1 0-1,-4-4 1,4 6-46,0 0 1,0 0-1,-1 0 1,1 0-1,0 0 0,-1 0 1,1 1-1,0-1 1,-1 1-1,1 0 0,-1 0 1,1 0-1,0 0 1,-1 0-1,1 0 0,-3 1 1,-36 10-2339,20-1-321,-22 6-2016</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6.965"/>
    </inkml:context>
    <inkml:brush xml:id="br0">
      <inkml:brushProperty name="width" value="0.05" units="cm"/>
      <inkml:brushProperty name="height" value="0.05" units="cm"/>
      <inkml:brushProperty name="color" value="#0000FF"/>
    </inkml:brush>
  </inkml:definitions>
  <inkml:trace contextRef="#ctx0" brushRef="#br0">110 0 936,'-1'0'922,"0"0"1,-1 0-1,1 1 0,0-1 0,0 0 0,-1 1 1,1-1-1,0 1 0,0-1 0,0 1 0,0-1 1,-2 2-1,-12 12 2790,-9 24-5328,15-24 2712,-2 5-998,-15 33 1,20-40-98,4-3-436,5-7 6,15-10-344,18-21 55,-28 21 626,-2-1-1,1 0 0,-1 0 1,4-10-1,-3 8 212,-7 10 87,-1 4-58,0 0 1,0 0-1,0 1 1,0-1 0,0 0-1,1 0 1,0 1 0,-1 3-1,1 11-444,1 1-1,1-1 0,4 21 0,-2-31-2231,6-2-2275</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7.300"/>
    </inkml:context>
    <inkml:brush xml:id="br0">
      <inkml:brushProperty name="width" value="0.05" units="cm"/>
      <inkml:brushProperty name="height" value="0.05" units="cm"/>
      <inkml:brushProperty name="color" value="#0000FF"/>
    </inkml:brush>
  </inkml:definitions>
  <inkml:trace contextRef="#ctx0" brushRef="#br0">9 0 7042,'0'2'3024,"0"4"-1688,-2 14-319,2 7 351,0 12-360,-2 7 208,2 3-519,0 0-185,0 0-400,0-2 8,0-2-40,0-7-80,-3-11-240,3-13-568,-2-1-777,2-9-751,2 0-3410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7.634"/>
    </inkml:context>
    <inkml:brush xml:id="br0">
      <inkml:brushProperty name="width" value="0.05" units="cm"/>
      <inkml:brushProperty name="height" value="0.05" units="cm"/>
      <inkml:brushProperty name="color" value="#0000FF"/>
    </inkml:brush>
  </inkml:definitions>
  <inkml:trace contextRef="#ctx0" brushRef="#br0">205 0 7058,'-13'8'7545,"-10"1"-5706,-2 0-1769,-4 7-15,1 1 0,1 1 0,-30 25 0,57-43-56,0 0 1,0 1-1,-1-1 1,1 0-1,0 0 1,0 1 0,0-1-1,-1 0 1,1 1-1,0-1 1,0 0-1,0 1 1,0-1-1,0 0 1,0 1 0,0-1-1,0 0 1,0 1-1,0-1 1,0 1-1,0-1 1,0 0 0,0 1-1,0-1 1,0 0-1,0 1 1,0-1-1,0 0 1,1 1-1,-1-1 1,0 0 0,0 1-1,13 12-28,18 6 14,-22-14-395,0-1 0,1 0 0,0-1 0,0 0 1,0 0-1,0-1 0,0 0 0,14 0 0,36 3-3564</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8.006"/>
    </inkml:context>
    <inkml:brush xml:id="br0">
      <inkml:brushProperty name="width" value="0.05" units="cm"/>
      <inkml:brushProperty name="height" value="0.05" units="cm"/>
      <inkml:brushProperty name="color" value="#0000FF"/>
    </inkml:brush>
  </inkml:definitions>
  <inkml:trace contextRef="#ctx0" brushRef="#br0">69 83 2809,'20'13'8522,"2"-7"-3775,-18-6-4499,-1 1 1,1-1-1,0-1 0,0 1 0,0 0 1,-1-1-1,1 0 0,0 0 0,6-2 1,-6 2-360,0-1 0,0 0 1,-1 0-1,1-1 0,0 1 1,-1-1-1,1 0 0,-1 0 1,0 0-1,0 0 0,0 0 1,0 0-1,-1-1 0,1 0 1,-1 1-1,0-1 0,0 0 1,2-7-1,-4 10 88,0 0 0,1 1 0,-1-1 0,0 0 0,0 0 0,0 0 0,0 0 0,0 1 0,0-1 0,0 0-1,0 0 1,0 0 0,-1 0 0,1 1 0,0-1 0,0 0 0,-1 0 0,1 1 0,-1-1 0,1 0 0,0 1 0,-1-1 0,0 0 0,1 1 0,-2-2 0,0 1 4,0-1 0,0 1 0,0 0 0,0 0 0,0 1 0,0-1 0,0 0 0,0 0 0,-4 0 0,-3 0 30,0 0 0,0 1 0,1 0 0,-10 1 1,10 1 19,0-1 1,0 1-1,1 1 1,-1-1 0,1 1-1,-1 1 1,1-1-1,0 1 1,0 1-1,1-1 1,0 1-1,-8 7 1,11-10-30,0 1 1,1-1-1,-1 1 0,1-1 0,0 1 1,0 0-1,0 0 0,0 0 0,1 0 1,-1 0-1,1 0 0,0 1 0,-1-1 1,2 0-1,-1 1 0,0-1 0,1 0 1,0 1-1,-1-1 0,1 1 0,1-1 1,-1 1-1,0-1 0,1 0 0,0 1 1,0-1-1,0 0 0,0 1 0,1-1 1,1 4-1,-1-4-81,0-1 1,0 1-1,0-1 0,1 1 1,-1-1-1,1 0 1,-1 1-1,1-1 1,0-1-1,0 1 0,0 0 1,5 1-1,29 9-4263,12-1-4026</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8.579"/>
    </inkml:context>
    <inkml:brush xml:id="br0">
      <inkml:brushProperty name="width" value="0.05" units="cm"/>
      <inkml:brushProperty name="height" value="0.05" units="cm"/>
      <inkml:brushProperty name="color" value="#0000FF"/>
    </inkml:brush>
  </inkml:definitions>
  <inkml:trace contextRef="#ctx0" brushRef="#br0">0 0 10010,'0'0'5145,"1"1"-224,1 11-4666,1 28 172,20 268 186,-20-261-1273,0 7-1310,-2-18-2479,-2-28 811,-5-7-879</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8.978"/>
    </inkml:context>
    <inkml:brush xml:id="br0">
      <inkml:brushProperty name="width" value="0.05" units="cm"/>
      <inkml:brushProperty name="height" value="0.05" units="cm"/>
      <inkml:brushProperty name="color" value="#0000FF"/>
    </inkml:brush>
  </inkml:definitions>
  <inkml:trace contextRef="#ctx0" brushRef="#br0">0 1 9450,'0'0'3339,"4"0"2311,14-1-4900,53 13-810,134 41-1,-201-52 4,-1 0 0,1 1 1,-1-1-1,1 1 0,-1 0 0,0 0 0,4 3 1,-6-4 43,-1-1 1,1 1-1,-1 0 0,1-1 1,-1 1-1,1-1 1,-1 1-1,0 0 1,1 0-1,-1-1 1,0 1-1,1 0 1,-1 0-1,0-1 1,0 1-1,0 0 1,0 0-1,0-1 1,0 1-1,0 0 0,0 0 1,0 0-1,0-1 1,0 1-1,-1 0 1,1 0-1,0-1 1,0 1-1,-1 0 1,1 0-1,-1-1 1,1 1-1,-1 0 1,1-1-1,-1 1 1,1-1-1,-1 1 0,1-1 1,-1 1-1,-1 0 1,-10 9 59,0 0 0,-1-1 0,0-1 1,-25 12-1,-61 20-3489,79-33 780,-1 0-1480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9.317"/>
    </inkml:context>
    <inkml:brush xml:id="br0">
      <inkml:brushProperty name="width" value="0.05" units="cm"/>
      <inkml:brushProperty name="height" value="0.05" units="cm"/>
      <inkml:brushProperty name="color" value="#0000FF"/>
    </inkml:brush>
  </inkml:definitions>
  <inkml:trace contextRef="#ctx0" brushRef="#br0">161 0 10106,'-3'8'8133,"-7"7"-6420,4-7-1398,-18 30-41,1 2 0,2 0 0,1 2 0,-25 84 0,42-116-549,1 0 1,0 1 0,1-1-1,1 0 1,-1 1 0,3 16-1,-2-23 90,1 0 1,0 0-1,0 0 0,1 0 0,-1 0 1,1 0-1,-1 0 0,1-1 0,1 1 1,-1-1-1,0 1 0,1-1 0,0 0 0,-1 0 1,1 0-1,1 0 0,-1-1 0,0 1 1,1-1-1,-1 0 0,5 2 0,50 19-5176</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19:59.811"/>
    </inkml:context>
    <inkml:brush xml:id="br0">
      <inkml:brushProperty name="width" value="0.05" units="cm"/>
      <inkml:brushProperty name="height" value="0.05" units="cm"/>
      <inkml:brushProperty name="color" value="#0000FF"/>
    </inkml:brush>
  </inkml:definitions>
  <inkml:trace contextRef="#ctx0" brushRef="#br0">336 0 7298,'0'0'3646,"0"0"-1593,-4 4 3242,-8 9-4228,-4 4-742,-25 34 1,-3 6-270,-6-8-772,-58 46 1,48-44-5231,60-53 1777,6-11-2271</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0.134"/>
    </inkml:context>
    <inkml:brush xml:id="br0">
      <inkml:brushProperty name="width" value="0.05" units="cm"/>
      <inkml:brushProperty name="height" value="0.05" units="cm"/>
      <inkml:brushProperty name="color" value="#0000FF"/>
    </inkml:brush>
  </inkml:definitions>
  <inkml:trace contextRef="#ctx0" brushRef="#br0">0 0 5897,'0'0'4152,"1"2"890,5 9-3281,3 9-850,6 14 602,35 55 0,-44-79-1983,1-1 0,0 0-1,1 0 1,0 0-1,0-1 1,1 0 0,0-1-1,0 0 1,1-1 0,12 7-1,0-5-3671,10-6-3090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0.565"/>
    </inkml:context>
    <inkml:brush xml:id="br0">
      <inkml:brushProperty name="width" value="0.05" units="cm"/>
      <inkml:brushProperty name="height" value="0.05" units="cm"/>
      <inkml:brushProperty name="color" value="#0000FF"/>
    </inkml:brush>
  </inkml:definitions>
  <inkml:trace contextRef="#ctx0" brushRef="#br0">36 0 3001,'0'0'7160,"0"0"-3827,0 0-1445,0 0-502,17 10 442,-4-5-1783,0 0-1,0-2 1,0 1-1,1-2 1,13 2-1,39 8-334,-98 4-958,-50 22-2462,30-14-1130,6-1 378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31.557"/>
    </inkml:context>
    <inkml:brush xml:id="br0">
      <inkml:brushProperty name="width" value="0.05" units="cm"/>
      <inkml:brushProperty name="height" value="0.05" units="cm"/>
    </inkml:brush>
  </inkml:definitions>
  <inkml:trace contextRef="#ctx0" brushRef="#br0">70 12 3825,'-5'5'5064,"-7"11"-2439,-6 27-740,12-32-1793,1 1-1,0 0 0,1 0 0,0 0 0,1 1 0,0-1 0,-1 16 0,4-26-90,0 0-1,0 0 1,0 0-1,0 0 0,0 0 1,0 0-1,1 0 1,-1 0-1,1 0 0,-1 0 1,1-1-1,0 1 1,0 0-1,0 0 0,0 0 1,0-1-1,0 1 1,0 0-1,1-1 0,-1 1 1,1-1-1,-1 0 1,1 1-1,-1-1 0,1 0 1,0 0-1,0 0 1,-1 0-1,1 0 0,0-1 1,0 1-1,0 0 0,0-1 1,0 1-1,0-1 1,0 0-1,0 0 0,0 0 1,0 0-1,0 0 1,0 0-1,3-1 0,1 0-66,1 0-1,-1 0 0,0-1 0,0 0 1,0 0-1,0 0 0,0-1 0,0 0 1,-1 0-1,0-1 0,1 1 0,4-6 1,-5 3 22,1-1 0,-2 0 1,1 0-1,-1 0 0,0-1 1,-1 0-1,0 1 1,0-1-1,0 0 0,-1-1 1,2-15-1,-3 20 48,-1 1 0,1-1 0,-1 1 0,0-1 0,0 0 0,0 1 0,0-1 0,0 1 0,-1-1-1,0 1 1,0-1 0,0 1 0,0-1 0,0 1 0,-1 0 0,1-1 0,-1 1 0,0 0 0,0 0 0,0 0 0,0 1 0,-1-1 0,1 0 0,-1 1-1,0 0 1,1-1 0,-1 1 0,0 0 0,-7-3 0,7 5-327,-1 0 0,1 0 0,-1 0 1,1 1-1,0-1 0,-1 1 0,1 0 0,0 0 0,-1 0 0,1 0 0,0 0 1,0 1-1,-3 1 0,-6 3-1361,-28 10-2351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22.180"/>
    </inkml:context>
    <inkml:brush xml:id="br0">
      <inkml:brushProperty name="width" value="0.05" units="cm"/>
      <inkml:brushProperty name="height" value="0.05" units="cm"/>
      <inkml:brushProperty name="color" value="#0000FF"/>
    </inkml:brush>
  </inkml:definitions>
  <inkml:trace contextRef="#ctx0" brushRef="#br0">0 1 7250,'1'0'8406,"2"2"-4572,7 4-2238,-8-3-1974,1 0-1,-1-1 1,1 1 0,0-1-1,0 0 1,0 0 0,0 0 0,0 0-1,7 2 1,1 1-627,34 20-3314</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0.894"/>
    </inkml:context>
    <inkml:brush xml:id="br0">
      <inkml:brushProperty name="width" value="0.05" units="cm"/>
      <inkml:brushProperty name="height" value="0.05" units="cm"/>
      <inkml:brushProperty name="color" value="#0000FF"/>
    </inkml:brush>
  </inkml:definitions>
  <inkml:trace contextRef="#ctx0" brushRef="#br0">0 22 7714,'0'0'4569,"0"0"-2569,0 2-320,0-2-695,2 0-417,3 0-320,-1 0 64,3 2-200,4 0 128,5-2-240,9 0-152,4-2-1216,1-2-1681,65-18-4897</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3.843"/>
    </inkml:context>
    <inkml:brush xml:id="br0">
      <inkml:brushProperty name="width" value="0.05" units="cm"/>
      <inkml:brushProperty name="height" value="0.05" units="cm"/>
      <inkml:brushProperty name="color" value="#0000FF"/>
    </inkml:brush>
  </inkml:definitions>
  <inkml:trace contextRef="#ctx0" brushRef="#br0">5 1 4897,'0'0'2905,"0"1"-825,-5 5-272,5-2-495,0 2 127,5 0-312,-3 2-143,-2-2-305,0 0-280,2 0-184,-2 0-144,-2-5-112,2 1 40,0 2-552,-2-2-1249,2 0-895,0 2-4018</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4.184"/>
    </inkml:context>
    <inkml:brush xml:id="br0">
      <inkml:brushProperty name="width" value="0.05" units="cm"/>
      <inkml:brushProperty name="height" value="0.05" units="cm"/>
      <inkml:brushProperty name="color" value="#0000FF"/>
    </inkml:brush>
  </inkml:definitions>
  <inkml:trace contextRef="#ctx0" brushRef="#br0">0 0 5169,'0'0'3737,"0"2"-2633,2 6-32,1 0-159,1 0-521,-2 4-184,3-2-208,-3 1-216,3-1-1825,4 10-4248</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1.313"/>
    </inkml:context>
    <inkml:brush xml:id="br0">
      <inkml:brushProperty name="width" value="0.05" units="cm"/>
      <inkml:brushProperty name="height" value="0.05" units="cm"/>
      <inkml:brushProperty name="color" value="#0000FF"/>
    </inkml:brush>
  </inkml:definitions>
  <inkml:trace contextRef="#ctx0" brushRef="#br0">0 37 10994,'0'0'2894,"0"0"-792,1-2 653,5-6-2945,6 1-60,-7 4-14,1 0 0,0 0 0,0 0-1,10-3 1,-15 6 191,1 0-1,-1-1 1,1 1-1,-1 0 1,1 0-1,-1 0 1,1 0-1,-1 0 1,1 0-1,-1 0 1,1 0-1,-1 0 1,1 1-1,-1-1 1,1 1 0,-1-1-1,0 1 1,1 0-1,-1-1 1,0 1-1,1 0 1,-1 0-1,0 0 1,0 0-1,2 1 1,8 14 243,0 0 0,0 0 0,-2 1 0,0 0 0,8 22 0,-9-20-154,0 0 0,2-1 0,0 0 0,19 24 0,-29-42-87,0 1-123,1 0 0,0 0 0,-1 0 0,1 0 0,0 0 0,0 0 0,0-1 0,0 1 1,0 0-1,0 0 0,0-1 0,0 1 0,0-1 0,0 1 0,0-1 0,0 1 0,0-1 0,0 0 0,0 1 0,1-1 0,1 0 0,5-6-3808</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1.668"/>
    </inkml:context>
    <inkml:brush xml:id="br0">
      <inkml:brushProperty name="width" value="0.05" units="cm"/>
      <inkml:brushProperty name="height" value="0.05" units="cm"/>
      <inkml:brushProperty name="color" value="#0000FF"/>
    </inkml:brush>
  </inkml:definitions>
  <inkml:trace contextRef="#ctx0" brushRef="#br0">167 0 6905,'0'0'5002,"0"0"-3146,0 0-104,-2 2-503,0 0-433,-3 2-224,-1 8-320,-6 4 40,-1 11-296,-5 1 40,2-3-56,-2-1-56,4-5-320,1-3-104,1-2-456,6-6-657,-3 0-807,-12 3-3313</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1.997"/>
    </inkml:context>
    <inkml:brush xml:id="br0">
      <inkml:brushProperty name="width" value="0.05" units="cm"/>
      <inkml:brushProperty name="height" value="0.05" units="cm"/>
      <inkml:brushProperty name="color" value="#0000FF"/>
    </inkml:brush>
  </inkml:definitions>
  <inkml:trace contextRef="#ctx0" brushRef="#br0">118 1 6721,'-1'0'7117,"-2"2"-3564,-16 22-2981,7-6-649,-22 31 131,31-46-868,-1 1 1,1-1-1,-1 0 1,1 1-1,-8 3 1,4-5-3229,-7 0-2318</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2.332"/>
    </inkml:context>
    <inkml:brush xml:id="br0">
      <inkml:brushProperty name="width" value="0.05" units="cm"/>
      <inkml:brushProperty name="height" value="0.05" units="cm"/>
      <inkml:brushProperty name="color" value="#0000FF"/>
    </inkml:brush>
  </inkml:definitions>
  <inkml:trace contextRef="#ctx0" brushRef="#br0">0 1 2577,'0'1'6441,"0"2"-3792,0 7-1761,3-3-409,0 1 1,-1 0-1,-1 0 0,1 0 1,0 10-1,-2-11-501,1 0-1,0 0 0,0 0 1,0 0-1,1 0 0,1 0 1,3 8-1,-3-13-1611,-2-3-2624,-3-6-675</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2.666"/>
    </inkml:context>
    <inkml:brush xml:id="br0">
      <inkml:brushProperty name="width" value="0.05" units="cm"/>
      <inkml:brushProperty name="height" value="0.05" units="cm"/>
      <inkml:brushProperty name="color" value="#0000FF"/>
    </inkml:brush>
  </inkml:definitions>
  <inkml:trace contextRef="#ctx0" brushRef="#br0">0 0 7130,'0'0'3808,"0"0"-2335,3 0 87,-3 2-152,4 0-592,1 2-23,-1 2-233,5-2-80,-2 0-80,4 2-344,5-2-16,2 3-40,3-3-576,-1 0-1553,36 8-2208</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4.768"/>
    </inkml:context>
    <inkml:brush xml:id="br0">
      <inkml:brushProperty name="width" value="0.05" units="cm"/>
      <inkml:brushProperty name="height" value="0.05" units="cm"/>
      <inkml:brushProperty name="color" value="#0000FF"/>
    </inkml:brush>
  </inkml:definitions>
  <inkml:trace contextRef="#ctx0" brushRef="#br0">14 0 7730,'0'0'2744,"0"2"-1503,0 0-129,-2 2-104,-1 2-312,3 4-320,-2-2-304,0-2 56,0 0-128,2 0 0,-3-4-320,3 0-592,0-1-664,7-2-2369</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5.098"/>
    </inkml:context>
    <inkml:brush xml:id="br0">
      <inkml:brushProperty name="width" value="0.05" units="cm"/>
      <inkml:brushProperty name="height" value="0.05" units="cm"/>
      <inkml:brushProperty name="color" value="#0000FF"/>
    </inkml:brush>
  </inkml:definitions>
  <inkml:trace contextRef="#ctx0" brushRef="#br0">0 0 6105,'0'8'2833,"0"-2"-913,0 6-671,0 2-833,2-2-352,-2-1-64,3-1-1193,3 8-4968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23.599"/>
    </inkml:context>
    <inkml:brush xml:id="br0">
      <inkml:brushProperty name="width" value="0.05" units="cm"/>
      <inkml:brushProperty name="height" value="0.05" units="cm"/>
      <inkml:brushProperty name="color" value="#0000FF"/>
    </inkml:brush>
  </inkml:definitions>
  <inkml:trace contextRef="#ctx0" brushRef="#br0">1 0 5249,'0'0'3384,"0"0"-1743,7 26 1523,-4-21-2870,1 0 0,-2 0 0,1 1 0,0-1 0,-1 1 0,0 0 0,-1 0 1,1-1-1,-1 1 0,0 0 0,-1 0 0,1 0 0,-1 6 0,-2 12-460,0 0 0,-7 26-1,-3 35-3461,11-13-126</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5.444"/>
    </inkml:context>
    <inkml:brush xml:id="br0">
      <inkml:brushProperty name="width" value="0.05" units="cm"/>
      <inkml:brushProperty name="height" value="0.05" units="cm"/>
      <inkml:brushProperty name="color" value="#0000FF"/>
    </inkml:brush>
  </inkml:definitions>
  <inkml:trace contextRef="#ctx0" brushRef="#br0">0 0 7298,'9'8'2456,"-4"0"-423,8 8-545,3 0-552,2 5-576,0-1-160,5 3-16,-3 1-184,3 2 64,-7 1-64,-5 6-360,-4-1-504,-16 1-64,-5 1-184,-11-5-785,-60 42-927</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6.117"/>
    </inkml:context>
    <inkml:brush xml:id="br0">
      <inkml:brushProperty name="width" value="0.05" units="cm"/>
      <inkml:brushProperty name="height" value="0.05" units="cm"/>
      <inkml:brushProperty name="color" value="#0000FF"/>
    </inkml:brush>
  </inkml:definitions>
  <inkml:trace contextRef="#ctx0" brushRef="#br0">1 34 10218,'0'-2'4025,"0"2"-2385,2 2-199,0-2-697,3 0-72,1 0-176,3 2-112,3-2-192,1 0-192,1 0 0,2-2-48,4 0-392,-2-4-608,2 0-849,-2 2-1007,16-12-2809</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6.448"/>
    </inkml:context>
    <inkml:brush xml:id="br0">
      <inkml:brushProperty name="width" value="0.05" units="cm"/>
      <inkml:brushProperty name="height" value="0.05" units="cm"/>
      <inkml:brushProperty name="color" value="#0000FF"/>
    </inkml:brush>
  </inkml:definitions>
  <inkml:trace contextRef="#ctx0" brushRef="#br0">0 10 2985,'0'0'7593,"0"0"-5040,3 0-513,-1 0-463,0 2-753,3-2-152,4 4-272,2-2 16,3 0-304,6 0-112,5-2-40,9-2-688,4 0-2153,55-16-4392</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7.431"/>
    </inkml:context>
    <inkml:brush xml:id="br0">
      <inkml:brushProperty name="width" value="0.05" units="cm"/>
      <inkml:brushProperty name="height" value="0.05" units="cm"/>
      <inkml:brushProperty name="color" value="#0000FF"/>
    </inkml:brush>
  </inkml:definitions>
  <inkml:trace contextRef="#ctx0" brushRef="#br0">257 1 7098,'0'1'7254,"0"8"-5767,-1 5-1224,0-1 0,-2 1 0,1-1 0,-2 0 0,1 0 0,-2 0 0,0 0 0,-7 13 0,1-6-265,-1 0 1,-1-1 0,0 0 0,-17 17 0,24-29-72,-1-1 0,1 0-1,-1 0 1,-1-1 0,1 0 0,-13 7 0,18-11-2,0 0 1,0 0 0,0 0 0,0 0 0,0-1 0,0 1 0,0-1 0,0 1 0,0-1 0,0 1 0,0-1 0,0 0-1,0 0 1,-1 0 0,1 0 0,0 0 0,0-1 0,0 1 0,0-1 0,0 1 0,0-1 0,0 0 0,0 0-1,0 1 1,0-1 0,0-1 0,0 1 0,1 0 0,-1 0 0,0-1 0,1 1 0,-1-1 0,-1-1 0,1-1 12,0 1 1,1-1-1,-1 1 1,1-1-1,0 0 1,0 0 0,0 0-1,0 1 1,1-1-1,0 0 1,0 0-1,0 0 1,0 0-1,2-7 1,0-3-153,2-1 0,7-21 1,-7 27 233,0 0 0,0 1 1,0-1-1,1 1 1,9-12-1,-13 20-8,-1 0 0,0 0-1,0 0 1,1 0-1,-1 0 1,0-1 0,0 1-1,1 0 1,-1 0-1,0 0 1,0 0 0,1 0-1,-1 0 1,0 0 0,0 0-1,1 0 1,-1 0-1,0 0 1,0 0 0,1 0-1,-1 0 1,0 0 0,1 0-1,-1 0 1,0 1-1,0-1 1,1 0 0,-1 0-1,0 0 1,0 0 0,0 0-1,1 1 1,-1-1-1,0 0 1,0 0 0,10 10 609,-5-5-471,54 54 812,-41-40-1088,0-1 0,34 26 0,-16-20-1012,22 14-1319</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7.917"/>
    </inkml:context>
    <inkml:brush xml:id="br0">
      <inkml:brushProperty name="width" value="0.05" units="cm"/>
      <inkml:brushProperty name="height" value="0.05" units="cm"/>
      <inkml:brushProperty name="color" value="#0000FF"/>
    </inkml:brush>
  </inkml:definitions>
  <inkml:trace contextRef="#ctx0" brushRef="#br0">0 1 7690,'0'5'2408,"0"3"-1000,0 6-271,0 2-513,0 1-120,0-3-224,0 2-272,0-6-8,3-2-792,-3-4-680,0-3-1313,6-8-3488</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8.244"/>
    </inkml:context>
    <inkml:brush xml:id="br0">
      <inkml:brushProperty name="width" value="0.05" units="cm"/>
      <inkml:brushProperty name="height" value="0.05" units="cm"/>
      <inkml:brushProperty name="color" value="#0000FF"/>
    </inkml:brush>
  </inkml:definitions>
  <inkml:trace contextRef="#ctx0" brushRef="#br0">9 0 5449,'0'2'5305,"3"2"-3312,-3 6-193,0 6-360,0 5-703,-3 3-417,1 2-280,0 1-40,0-1-817,2 1-1503,-3 32-3785</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8.602"/>
    </inkml:context>
    <inkml:brush xml:id="br0">
      <inkml:brushProperty name="width" value="0.05" units="cm"/>
      <inkml:brushProperty name="height" value="0.05" units="cm"/>
      <inkml:brushProperty name="color" value="#0000FF"/>
    </inkml:brush>
  </inkml:definitions>
  <inkml:trace contextRef="#ctx0" brushRef="#br0">1 0 9858,'0'0'6129,"0"0"-4456,0 2-705,0 4-224,0-2-248,0 6-368,2-6-128,0-2-456,-2-2-864,11-4-3201</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9.115"/>
    </inkml:context>
    <inkml:brush xml:id="br0">
      <inkml:brushProperty name="width" value="0.05" units="cm"/>
      <inkml:brushProperty name="height" value="0.05" units="cm"/>
      <inkml:brushProperty name="color" value="#0000FF"/>
    </inkml:brush>
  </inkml:definitions>
  <inkml:trace contextRef="#ctx0" brushRef="#br0">59 26 9058,'-1'1'7416,"-4"8"-5658,-9 22-581,7-19-1115,1 1 1,1-1-1,0 1 0,1 1 0,0-1 0,1 0 1,-1 19-1,3-32-70,1 1-1,0 0 1,0 0 0,1 0-1,-1 0 1,0 0 0,0 0 0,0 0-1,1 0 1,-1-1 0,0 1-1,1 0 1,-1 0 0,1 0-1,-1-1 1,1 1 0,-1 0 0,1 0-1,0-1 1,-1 1 0,1-1-1,0 1 1,-1 0 0,1-1-1,0 1 1,1 0 0,0-1-4,1 1 0,-1 0 0,0-1 0,1 0 0,-1 0 1,1 1-1,-1-1 0,0 0 0,1-1 0,3 0 0,3 0-99,0-2 0,0 1-1,0-1 1,12-6 0,-13 4-3,0 1 1,-1-1-1,1-1 0,-1 1 1,-1-1-1,1-1 0,-1 1 1,0-1-1,-1 0 0,9-13 1,-12 18 89,-1 0 1,0-1 0,1 1 0,-1-1 0,0 1-1,0-1 1,-1 1 0,1-1 0,0 0 0,-1 1-1,0-1 1,1 0 0,-1 0 0,0 1 0,-1-1-1,1 0 1,0 1 0,-1-1 0,0 0 0,1 1-1,-1-1 1,0 1 0,0-1 0,-1 1 0,1-1-1,0 1 1,-1 0 0,0-1 0,1 1 0,-1 0-1,0 0 1,0 0 0,0 1 0,-1-1 0,1 0-1,0 1 1,-1-1 0,-2 0 0,-3-3-158,0 2 1,-1-1-1,-15-3 1,21 6-60,1 0 0,-1 0 0,1 1 0,-1 0 1,0-1-1,1 1 0,-1 0 0,1 0 0,-1 0 1,1 1-1,-1-1 0,0 1 0,1-1 0,-1 1 1,1 0-1,-1 0 0,1 0 0,-3 2 0,-5 10-3096</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9.581"/>
    </inkml:context>
    <inkml:brush xml:id="br0">
      <inkml:brushProperty name="width" value="0.05" units="cm"/>
      <inkml:brushProperty name="height" value="0.05" units="cm"/>
      <inkml:brushProperty name="color" value="#0000FF"/>
    </inkml:brush>
  </inkml:definitions>
  <inkml:trace contextRef="#ctx0" brushRef="#br0">57 0 7586,'-17'50'6213,"11"-30"-5724,-1-1-1,-16 34 1,22-52-513,1-1 0,0 1 1,-1-1-1,1 1 1,0-1-1,0 1 0,-1-1 1,1 1-1,0-1 0,0 1 1,0-1-1,0 1 1,0-1-1,0 1 0,0 0 1,0-1-1,0 1 1,0-1-1,0 1 0,0-1 1,0 1-1,0-1 0,0 1 1,1 0-1,-1-1 1,0 1-1,0-1 0,1 1 1,0 0-20,0 0 0,0-1 1,0 1-1,0-1 0,0 1 1,0 0-1,1-1 0,-1 0 1,0 1-1,0-1 0,0 0 1,0 1-1,2-1 0,47-1-909,-40 0 714,6 1-68,1 0 0,24 3 0,-34-2 291,-1 0 0,0 1 1,0 0-1,0-1 0,0 2 0,0-1 1,-1 1-1,1 0 0,9 6 0,-14-8 61,1 0-1,-1 0 0,0 0 1,0 1-1,0-1 0,0 0 0,0 1 1,0-1-1,0 1 0,0-1 1,0 1-1,-1-1 0,1 1 0,-1-1 1,1 1-1,-1 0 0,0-1 1,1 1-1,-1 0 0,0-1 0,0 1 1,0 0-1,-1-1 0,1 1 0,0 0 1,0-1-1,-1 1 0,0-1 1,1 1-1,-1-1 0,0 1 0,1-1 1,-1 1-1,0-1 0,0 1 1,0-1-1,0 0 0,-3 3 0,-1 1 167,-1 1 0,0-1 0,0 1 0,0-2 0,-1 1-1,-12 6 1,14-8-409,0 0-1,-1 0 1,1-1 0,-1 0-1,0 0 1,0 0 0,0-1-1,0 1 1,0-2-1,0 1 1,0 0 0,-12-2-1,-19-7-3681</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09.919"/>
    </inkml:context>
    <inkml:brush xml:id="br0">
      <inkml:brushProperty name="width" value="0.05" units="cm"/>
      <inkml:brushProperty name="height" value="0.05" units="cm"/>
      <inkml:brushProperty name="color" value="#0000FF"/>
    </inkml:brush>
  </inkml:definitions>
  <inkml:trace contextRef="#ctx0" brushRef="#br0">3 10 10218,'-3'2'3585,"6"-2"-2001,-3 0-151,2 2-689,0-2-64,3 2-368,2 0 112,4 2-272,2-2-152,5-4-176,5-4-712,0 2-1177,42-8-2640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25.162"/>
    </inkml:context>
    <inkml:brush xml:id="br0">
      <inkml:brushProperty name="width" value="0.05" units="cm"/>
      <inkml:brushProperty name="height" value="0.05" units="cm"/>
      <inkml:brushProperty name="color" value="#0000FF"/>
    </inkml:brush>
  </inkml:definitions>
  <inkml:trace contextRef="#ctx0" brushRef="#br0">59 5 6345,'0'-1'1600,"2"-3"8488,14 9-8882,33 17-1616,-39-19 109,1 1-1,0 1 0,-1 0 1,0 0-1,0 1 0,-1 0 0,0 1 1,12 10-1,-20-16 235,-1-1-1,0 1 0,1 0 1,-1 0-1,0 0 1,1-1-1,-1 1 1,0 0-1,0 0 1,0 0-1,0 0 1,0 0-1,0 0 0,0-1 1,0 1-1,0 0 1,0 0-1,0 0 1,0 0-1,-1 0 1,1 0-1,0-1 1,-1 1-1,1 0 0,-1 0 1,1-1-1,-1 1 1,1 0-1,-1-1 1,1 1-1,-1 0 1,0-1-1,1 1 1,-1-1-1,0 1 0,-1 0 1,-33 22-577,27-19 446,-14 10-441,-1-1-1,-1-2 1,0 0 0,-1-2-1,-33 9 1,80-24 1095,-8 1-365,0 1-1,0 1 0,25-2 1,-37 4-87,1 1-1,0 0 1,0 0 0,0 0-1,0 0 1,0 1 0,0-1 0,0 1-1,0 0 1,0 0 0,0 0-1,-1 0 1,1 0 0,0 0-1,-1 1 1,1-1 0,-1 1 0,1 0-1,-1 0 1,0 0 0,0 0-1,0 0 1,0 0 0,3 5-1,-5-5 37,1 0 0,0 0-1,-1 1 1,1-1 0,-1 0-1,0 0 1,0 1-1,0-1 1,0 0 0,0 1-1,0-1 1,-1 0 0,1 0-1,-1 1 1,0-1-1,1 0 1,-1 0 0,0 0-1,0 0 1,-1 0 0,1 0-1,0 0 1,0 0-1,-1 0 1,1-1 0,-1 1-1,0 0 1,0-1-1,-2 2 1,-6 6-425,0-1 0,-1-1 0,-21 12-1,25-15-25,5-3 20,-1 1 0,0 0-1,0-1 1,0 0 0,0 0 0,0 0-1,-1 0 1,1 0 0,-5 0 0,-32 0-3973</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2.816"/>
    </inkml:context>
    <inkml:brush xml:id="br0">
      <inkml:brushProperty name="width" value="0.05" units="cm"/>
      <inkml:brushProperty name="height" value="0.05" units="cm"/>
      <inkml:brushProperty name="color" value="#0000FF"/>
    </inkml:brush>
  </inkml:definitions>
  <inkml:trace contextRef="#ctx0" brushRef="#br0">12 77 9746,'-2'30'8896,"-2"2"-5480,2-17-3562,0 1 0,1-1 0,0 1 0,2-1 0,3 24 0,0-41-231,0 0 0,0 0 0,0 0 0,0-1 0,0 1 0,-1-1 0,5-3 1,3-3 157,0-1 0,-1 0 0,0-1 0,-1 0 0,0 0-1,-1-1 1,0 0 0,11-24 0,-20 77 1004,2-34-893,1 0 1,-1-1-1,1 1 1,0-1-1,1 1 1,-1-1-1,1 0 1,0 0 0,8 10-1,-9-14-32,-1 0 1,1 0-1,0-1 1,-1 1-1,1-1 0,0 0 1,0 1-1,0-1 0,0 0 1,0 0-1,0 0 0,0 0 1,0 0-1,0-1 0,1 1 1,-1-1-1,0 1 0,0-1 1,1 0-1,-1 0 0,0 0 1,1 0-1,-1 0 1,0 0-1,0-1 0,1 1 1,-1-1-1,0 0 0,0 1 1,0-1-1,1 0 0,-1 0 1,2-2-1,-1 2 24,0-1 0,0 0 0,-1 0 1,1 0-1,0 0 0,-1 0 0,0-1 0,1 1 0,-1-1 0,3-5 0,-3 5 314,0-1 1,0 0-1,-1-1 0,1 1 0,-1 0 0,0 0 0,-1 0 0,1-1 0,-1 1 0,0 0 0,-1-9 1,0 0 250,-2 1 0,0 0 0,0 0 1,-2 0-1,1 0 0,-9-14 1,8 12-1510,8-2-3412,10-5-2360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3.265"/>
    </inkml:context>
    <inkml:brush xml:id="br0">
      <inkml:brushProperty name="width" value="0.05" units="cm"/>
      <inkml:brushProperty name="height" value="0.05" units="cm"/>
      <inkml:brushProperty name="color" value="#0000FF"/>
    </inkml:brush>
  </inkml:definitions>
  <inkml:trace contextRef="#ctx0" brushRef="#br0">45 0 7634,'-4'125'9924,"-32"161"-9612,33-269-529,1-10-1782,9-20 17,-2 2 1820,34-62-1633,-35 66 1645,1 1 0,0-1 1,0 0-1,1 1 0,0 0 0,0 0 1,11-7-1,-15 12 180,-1 0 1,0 1 0,0-1-1,0 1 1,0 0-1,0-1 1,0 1-1,1 0 1,-1 0-1,0-1 1,0 1-1,0 0 1,1 0-1,-1 0 1,0 1 0,0-1-1,0 0 1,1 0-1,-1 1 1,0-1-1,0 0 1,0 1-1,0-1 1,0 1-1,0 0 1,0-1-1,0 1 1,0 0 0,0-1-1,0 1 1,0 0-1,0 0 1,-1 0-1,1 0 1,0 0-1,0 0 1,-1 0-1,1 0 1,0 2 0,3 4 256,0 1 1,0 0-1,-1 0 1,2 9-1,18 81-1982,-20-97-756,5-8-2394</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3.596"/>
    </inkml:context>
    <inkml:brush xml:id="br0">
      <inkml:brushProperty name="width" value="0.05" units="cm"/>
      <inkml:brushProperty name="height" value="0.05" units="cm"/>
      <inkml:brushProperty name="color" value="#0000FF"/>
    </inkml:brush>
  </inkml:definitions>
  <inkml:trace contextRef="#ctx0" brushRef="#br0">7 0 5569,'0'4'4737,"-2"0"-3152,0 4-313,2 6-112,-2 0-656,2 3-216,0-3-280,0-2-8,2-8-312,-2 4-856,2-8-736,5 0-2409</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3.944"/>
    </inkml:context>
    <inkml:brush xml:id="br0">
      <inkml:brushProperty name="width" value="0.05" units="cm"/>
      <inkml:brushProperty name="height" value="0.05" units="cm"/>
      <inkml:brushProperty name="color" value="#0000FF"/>
    </inkml:brush>
  </inkml:definitions>
  <inkml:trace contextRef="#ctx0" brushRef="#br0">1 0 4281,'2'4'4793,"0"-4"-2985,3 4-447,4 2-233,2 6-568,0-3-472,3 3-88,4 0-856,0 2-689,34 17-2599</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4.298"/>
    </inkml:context>
    <inkml:brush xml:id="br0">
      <inkml:brushProperty name="width" value="0.05" units="cm"/>
      <inkml:brushProperty name="height" value="0.05" units="cm"/>
      <inkml:brushProperty name="color" value="#0000FF"/>
    </inkml:brush>
  </inkml:definitions>
  <inkml:trace contextRef="#ctx0" brushRef="#br0">97 0 3601,'-20'4'8562,"3"6"-3612,13-7-4514,0 1 0,1-1 0,0 1 0,-1 0 0,2 0 0,-5 7 0,0 4-512,0 0 0,1 0 0,-4 19 1,9-32 75,1-1 0,-1 1 0,1 0 1,-1 0-1,1-1 0,0 1 1,0 0-1,0 0 0,0-1 0,0 1 1,1 0-1,0 3 0,-1-4-53,1-1-1,-1 1 0,1 0 1,-1-1-1,0 1 1,1 0-1,0-1 0,-1 1 1,1-1-1,-1 1 1,1-1-1,0 1 1,-1-1-1,1 1 0,0-1 1,-1 0-1,1 1 1,0-1-1,0 0 0,1 1 1,1-1-232,1 0 0,0 0 0,-1 0 0,1 0 1,-1-1-1,1 1 0,0-1 0,-1 0 0,0 0 1,1 0-1,4-3 0,-2 1-269,0 0 0,0-1 0,0 0-1,0 0 1,-1 0 0,0 0 0,9-11 0,36-39-2813</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4.635"/>
    </inkml:context>
    <inkml:brush xml:id="br0">
      <inkml:brushProperty name="width" value="0.05" units="cm"/>
      <inkml:brushProperty name="height" value="0.05" units="cm"/>
      <inkml:brushProperty name="color" value="#0000FF"/>
    </inkml:brush>
  </inkml:definitions>
  <inkml:trace contextRef="#ctx0" brushRef="#br0">88 1 4161,'0'0'295,"-1"0"1,1 0 0,-1-1-1,1 1 1,0 0-1,-1 0 1,1 0 0,-1 0-1,1 0 1,-1 0-1,1 0 1,-1 0 0,1 0-1,-1 0 1,1 1-1,-1-1 1,1 0 0,0 0-1,-1 0 1,1 0-1,-1 1 1,1-1 0,0 0-1,-1 1 1,1-1-1,-1 0 1,1 0 0,0 1-1,-1-1 1,-9 18 2135,-1 21-1951,11-38-301,-21 126 1717,-12 47-1616,38-187-2154,0 0 0,8-15 0,42-69 957,-54 97 964,-1 0 0,0-1-1,0 1 1,0-1 0,1 1 0,-1-1 0,0 1 0,0-1 0,1 1-1,-1 0 1,0-1 0,1 1 0,-1 0 0,1-1 0,-1 1-1,0 0 1,1 0 0,-1-1 0,1 1 0,-1 0 0,1 0 0,-1 0-1,1-1 1,-1 1 0,1 0 0,-1 0 0,1 0 0,5 12 1123,-4 31 527,-2-33-1349,0 5-152,0-11-325,0 0-1,0 0 0,0 1 1,0-1-1,1 0 1,0 0-1,0 0 0,0 0 1,0 0-1,1 0 1,-1 0-1,1 0 1,0 0-1,1 0 0,3 5 1,14 7-2322</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4.980"/>
    </inkml:context>
    <inkml:brush xml:id="br0">
      <inkml:brushProperty name="width" value="0.05" units="cm"/>
      <inkml:brushProperty name="height" value="0.05" units="cm"/>
      <inkml:brushProperty name="color" value="#0000FF"/>
    </inkml:brush>
  </inkml:definitions>
  <inkml:trace contextRef="#ctx0" brushRef="#br0">64 191 7882,'0'0'4193,"0"0"-2897,0 6-112,0 2 80,-2 7-183,-1 7-193,1 5-408,-2-3-136,-1 0-328,5-3 80,-2-5-96,2-8-264,0-2-240,0-3-552,0-3-513,0 0-759,-2-21-2801</inkml:trace>
  <inkml:trace contextRef="#ctx0" brushRef="#br0" timeOffset="1">1 0 4953,'0'0'5705,"0"0"-3544,0 0 143,0 0-503,2 2-577,-2 0-568,4 2-488,3 4-96,0 0-72,2 2-128,0 3-728,5 1-921,26 23-2591</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5.332"/>
    </inkml:context>
    <inkml:brush xml:id="br0">
      <inkml:brushProperty name="width" value="0.05" units="cm"/>
      <inkml:brushProperty name="height" value="0.05" units="cm"/>
      <inkml:brushProperty name="color" value="#0000FF"/>
    </inkml:brush>
  </inkml:definitions>
  <inkml:trace contextRef="#ctx0" brushRef="#br0">120 1 10402,'-3'1'533,"1"0"0,-1 0 0,1 1 0,-1-1 0,1 1 0,0 0 1,-1-1-1,1 1 0,0 0 0,0 1 0,-2 2 0,-12 11 1309,-1-5-1909,11-8 19,1 0 0,0 1 0,0-1 0,0 1 0,0 0 0,-4 5 1,9-8 5,0 0 1,-1-1-1,1 1 1,0-1-1,0 1 1,0 0-1,0-1 1,0 1-1,0-1 1,0 1 0,0 0-1,0-1 1,0 1-1,0-1 1,1 1-1,-1 0 1,0-1-1,0 1 1,1-1 0,-1 1-1,0-1 1,1 1-1,-1-1 1,0 1-1,1-1 1,-1 1-1,1-1 1,-1 1-1,1-1 1,-1 0 0,2 1-1,22 15-542,-13-9 553,39 24 93,-17-13 444,-32-18-474,-1 0 1,0 1 0,1-1-1,-1 0 1,1 0-1,-1 0 1,0 1-1,1-1 1,-1 0-1,0 1 1,1-1-1,-1 0 1,0 1-1,0-1 1,1 0-1,-1 1 1,0-1-1,0 0 1,0 1-1,1-1 1,-1 1-1,0-1 1,0 0-1,0 1 1,0-1 0,0 1-1,0-1 1,0 1-1,0-1 1,0 0-1,0 1 1,0-1-1,0 1 1,0-1-1,0 1 1,-1 0-1,0 0 22,0 0 0,0 0 0,0 0 0,0 0-1,0 0 1,-1 0 0,1 0 0,0 0 0,-1 0 0,-2 1-1,-37 11 47,36-12-393,0 0 0,0 0 0,0-1-1,0 0 1,0 0 0,1 0 0,-1 0 0,0-1 0,0 0-1,-6-1 1,-20-10-4128</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6.052"/>
    </inkml:context>
    <inkml:brush xml:id="br0">
      <inkml:brushProperty name="width" value="0.05" units="cm"/>
      <inkml:brushProperty name="height" value="0.05" units="cm"/>
      <inkml:brushProperty name="color" value="#0000FF"/>
    </inkml:brush>
  </inkml:definitions>
  <inkml:trace contextRef="#ctx0" brushRef="#br0">92 5 1832,'0'-1'11389,"-1"1"-5943,-10-3-3099,7 3-2252,-2-1-73,0 1 0,0 1-1,0-1 1,0 1-1,1 0 1,-11 3 0,14-4-75,1 1 1,-1 0-1,1 0 1,-1 0 0,1 0-1,-1 0 1,1 0 0,0 0-1,0 1 1,-1-1 0,1 0-1,0 1 1,0-1 0,0 1-1,1-1 1,-1 1 0,0-1-1,0 1 1,1 0 0,-1-1-1,1 1 1,0 0 0,-1-1-1,1 1 1,0 0 0,0 0-1,1 2 1,-2-1-22,2 0 1,-1 0 0,0 0-1,1-1 1,-1 1-1,1 0 1,0 0-1,0-1 1,0 1-1,0 0 1,1-1-1,-1 1 1,1-1 0,-1 1-1,1-1 1,0 0-1,0 0 1,0 0-1,0 0 1,1 0-1,-1 0 1,0 0 0,5 2-1,5 1 34,-1-1 0,0 0 0,1 0 0,19 3 0,17 6 146,-47-13-106,-1 0-1,1 0 1,-1 0-1,1 1 1,-1-1-1,0 0 1,1 0-1,-1 1 1,1-1-1,-1 0 1,1 0-1,-1 1 1,0-1-1,1 0 0,-1 1 1,0-1-1,1 0 1,-1 1-1,0-1 1,1 1-1,-1-1 1,0 1-1,0-1 1,1 1-1,-1-1 1,0 0-1,0 1 1,0-1-1,0 1 0,0-1 1,0 1-1,0-1 1,0 1-1,0-1 1,0 1-1,0 0 1,-1 1-3,0-1-1,0 1 1,0 0 0,0-1 0,0 1 0,0-1 0,-1 0 0,1 1-1,0-1 1,-3 2 0,-2 1-8,-1 1 1,0-1-1,0 0 0,-8 3 0,-28 4-243,40-10-32,-1-1-1,1 0 1,0 1 0,-1-1 0,1 0-1,0-1 1,-1 1 0,1 0 0,0-1-1,-5-1 1,7 2 177,1 0 1,0 0-1,0-1 0,-1 1 1,1 0-1,0 0 0,-1 0 1,1 0-1,0-1 0,0 1 0,0 0 1,-1 0-1,1 0 0,0-1 1,0 1-1,0 0 0,0 0 1,-1-1-1,1 1 0,0 0 1,0 0-1,0-1 0,0 1 1,0 0-1,0-1 0,0 1 0,0-1 1,1-16-5307</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6.681"/>
    </inkml:context>
    <inkml:brush xml:id="br0">
      <inkml:brushProperty name="width" value="0.05" units="cm"/>
      <inkml:brushProperty name="height" value="0.05" units="cm"/>
      <inkml:brushProperty name="color" value="#0000FF"/>
    </inkml:brush>
  </inkml:definitions>
  <inkml:trace contextRef="#ctx0" brushRef="#br0">4 0 7194,'-4'13'5281,"6"11"-3084,0-7-1179,-3 8-124,1 2-346,4 43 0,-1-56-519,-3-19-884,-2-23-1080,3 19 1871,1-1 0,-1 1 0,1 0 0,1 0 0,0 0-1,0 0 1,1 1 0,0-1 0,0 1 0,1 0 0,1 0 0,11-13 0,-17 20 174,1 0 1,0 1 0,-1-1 0,1 1 0,0-1-1,0 1 1,-1-1 0,1 1 0,0-1 0,0 1-1,0 0 1,0-1 0,-1 1 0,1 0 0,0 0-1,0 0 1,0 0 0,0 0 0,0 0 0,0 0-1,0 0 1,0 0 0,0 0 0,0 0 0,-1 0-1,1 1 1,2 0 0,-1 0-14,0 0 0,0 1 0,-1-1 0,1 1 0,0-1 0,-1 1 0,1 0 1,-1 0-1,1 0 0,1 3 0,2 4-42,-1-1 0,-1 1 0,1 0 0,2 13 0,-3 4 30,-2-25-110,-1 0 0,0 0 1,0 0-1,0 0 0,0 0 0,0 0 0,0 0 0,0 0 0,-1 0 0,1 0 0,0 0 1,-1 0-1,1 0 0,0 0 0,-1 0 0,1 0 0,-1 0 0,1 0 0,-1 0 0,0-1 1,1 1-1,-2 1 0,1-2-3,1 0 1,0 0-1,-1 0 1,1 0-1,0 0 0,0-1 1,-1 1-1,1 0 1,0 0-1,0 0 1,-1 0-1,1 0 0,0-1 1,0 1-1,-1 0 1,1 0-1,0 0 1,0-1-1,0 1 1,0 0-1,-1 0 0,1-1 1,0 1-1,0 0 1,0 0-1,0-1 1,0 1-1,0 0 0,0 0 1,0-1-1,0 1 1,0 0-1,0-1 1,0 1-1,0 0 0,0 0 1,0-1-1,0 1 1,0 0-1,0-1 1,1-15-936,4 1 681,1 0 0,0 0 0,1 1 0,1-1 0,0 1-1,14-18 1,-22 32 313,0 0 0,1 0 0,-1 0 0,0-1 0,0 1 0,0 0 0,0 0 0,0 0 0,1 0 0,-1 0 0,0 0 0,0 0 0,0 0 0,0 0 0,1 0 0,-1 0 0,0 0 0,0 0 0,0 0 0,0 0 0,1 0 0,-1 0 0,0 0 0,0 0 0,0 0 0,1 0 0,-1 0 0,0 0 0,0 0 0,0 0 0,0 0 0,0 0 0,1 1 0,-1-1 0,0 0 0,0 0-1,0 0 1,0 0 0,0 0 0,0 0 0,1 1 0,-1-1 0,0 0 0,0 0 0,0 0 0,0 0 0,8 15 953,8 31-43,-7-19-756,-4-9-160,-4-14-529,-1 0 0,1 0 0,1-1 0,-1 1 0,0-1 0,4 6 0,0-9-3265,3-8-1628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25.628"/>
    </inkml:context>
    <inkml:brush xml:id="br0">
      <inkml:brushProperty name="width" value="0.05" units="cm"/>
      <inkml:brushProperty name="height" value="0.05" units="cm"/>
      <inkml:brushProperty name="color" value="#0000FF"/>
    </inkml:brush>
  </inkml:definitions>
  <inkml:trace contextRef="#ctx0" brushRef="#br0">35 3 4705,'0'0'2529,"-3"0"-585,3-3-696,-3 3-336,-1 0-415,4 0-81,0 0-176,0 0 96,4 3 352,-4 6 40,-4 2-376,1 4-344,-3 10 48,0 1-48,2 6-16,1-1-1016,0 0-464,3 35-2393</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7.200"/>
    </inkml:context>
    <inkml:brush xml:id="br0">
      <inkml:brushProperty name="width" value="0.05" units="cm"/>
      <inkml:brushProperty name="height" value="0.05" units="cm"/>
      <inkml:brushProperty name="color" value="#0000FF"/>
    </inkml:brush>
  </inkml:definitions>
  <inkml:trace contextRef="#ctx0" brushRef="#br0">109 7 6761,'-1'0'393,"0"-1"-1,0 0 0,1 1 0,-1-1 0,0 1 0,0-1 0,0 1 1,0-1-1,0 1 0,0-1 0,1 1 0,-1 0 0,0 0 0,0-1 1,0 1-1,0 0 0,0 0 0,0 0 0,0 0 0,-1 0 0,0 1-209,1-1-1,0 1 0,-1-1 0,1 1 0,0-1 0,0 1 1,-1 0-1,1 0 0,0-1 0,0 1 0,0 0 1,0 0-1,-1 1 0,-3 5-415,1 0 0,0 0 0,0 0 0,-4 9 0,2-5 912,0 2-677,1-5-8,0 0 0,0 1 0,1 0 0,1 0-1,0 1 1,0-1 0,-3 20 0,11-32-173,-1 0 0,1 0 0,-1 0 0,0-1 0,0 1 0,6-7 1,-10 9 174,12-9 13,-1-2-1,0 0 1,-1 0-1,9-15 1,-20 35 377,1 0 0,1 0 0,0 0 0,2 13 0,0 2-197,-1-9-142,-3-10-46,2 1 0,-1 0-1,0-1 1,1 1 0,0 0 0,0-1 0,1 1 0,-1-1 0,1 1-1,0-1 1,5 8 0,-7-12-32,0 0 1,0 0-1,0 0 0,0 0 0,0 1 1,1-1-1,-1 0 0,0 0 0,0 0 0,0 0 1,0 0-1,0 0 0,1 0 0,-1 0 1,0 0-1,0 1 0,0-1 0,0 0 0,1 0 1,-1 0-1,0 0 0,0 0 0,0 0 1,0 0-1,1 0 0,-1 0 0,0 0 0,0 0 1,0 0-1,0 0 0,1 0 0,-1-1 1,0 1-1,0 0 0,0 0 0,0 0 1,1 0-1,-1 0 0,0 0 0,0 0 0,0 0 1,0 0-1,0-1 0,0 1 0,1 0 1,-1 0-1,0 0 0,0 0 0,0 0 0,0-1 1,0 1-1,0 0 0,0 0 0,0 0 1,0-1-1,5-13-2619,-3 9 2035,6-25-2956</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7.516"/>
    </inkml:context>
    <inkml:brush xml:id="br0">
      <inkml:brushProperty name="width" value="0.05" units="cm"/>
      <inkml:brushProperty name="height" value="0.05" units="cm"/>
      <inkml:brushProperty name="color" value="#0000FF"/>
    </inkml:brush>
  </inkml:definitions>
  <inkml:trace contextRef="#ctx0" brushRef="#br0">3 0 1752,'-3'12'5810,"3"0"-3122,0 11-599,0 9-465,0 1-152,0-4-343,0 3-481,3-7-456,-1-3-192,0-12-24,0-4-464,1-4-561,-1-4-751,0-4-825,5-22-1872</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7.848"/>
    </inkml:context>
    <inkml:brush xml:id="br0">
      <inkml:brushProperty name="width" value="0.05" units="cm"/>
      <inkml:brushProperty name="height" value="0.05" units="cm"/>
      <inkml:brushProperty name="color" value="#0000FF"/>
    </inkml:brush>
  </inkml:definitions>
  <inkml:trace contextRef="#ctx0" brushRef="#br0">14 0 7170,'2'8'3584,"-2"-2"-1439,3 18 223,-3 3-423,-5 10-785,1 9-520,-1-3 128,3 4-424,0-6-136,2-1-152,2-3-112,0-10-248,0-5-688,3-4-1184,-3-1-3674</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8.333"/>
    </inkml:context>
    <inkml:brush xml:id="br0">
      <inkml:brushProperty name="width" value="0.05" units="cm"/>
      <inkml:brushProperty name="height" value="0.05" units="cm"/>
      <inkml:brushProperty name="color" value="#0000FF"/>
    </inkml:brush>
  </inkml:definitions>
  <inkml:trace contextRef="#ctx0" brushRef="#br0">0 105 8090,'27'22'7756,"0"-6"-5834,-25-16-1937,1 1 0,-1 0 0,1-1-1,-1 1 1,1-1 0,-1 0 0,1 0 0,-1 0-1,1 0 1,-1 0 0,1 0 0,-1-1-1,1 1 1,-1-1 0,0 1 0,1-1 0,-1 0-1,0 0 1,1 0 0,-1 0 0,0-1-1,0 1 1,0-1 0,3-1 0,0-2-188,0 0 0,0 0 1,0 0-1,0 0 1,-1-1-1,0 1 0,0-1 1,-1 0-1,0 0 0,0-1 1,0 1-1,-1-1 0,1 1 1,-2-1-1,1 0 1,-1 0-1,1-13 0,-2 20 211,0 0 0,0-1 0,0 1-1,-1-1 1,1 1 0,0-1 0,0 1-1,0 0 1,0-1 0,0 1 0,0-1-1,-1 1 1,1 0 0,0-1 0,0 1-1,-1 0 1,1-1 0,0 1 0,0 0-1,-1-1 1,1 1 0,0 0 0,-1 0-1,1-1 1,-1 1 0,1 0 0,0 0-1,-1 0 1,1 0 0,-1-1 0,0 1-1,-14 4 622,-10 15 339,20-11-866,0 0 0,0 1 0,1 0 0,0 0 0,1 0 0,0 0 1,0 1-1,1-1 0,0 1 0,1 0 0,0-1 0,1 1 0,0 0 0,0-1 1,1 1-1,1 0 0,0-1 0,4 16 0,-5-24-104,-1 0 0,1 0-1,-1 1 1,1-1 0,-1 0 0,1 0 0,0 0 0,0 0-1,-1 1 1,1-1 0,0 0 0,0-1 0,0 1-1,0 0 1,1 0 0,-1 0 0,0-1 0,0 1-1,0 0 1,1-1 0,-1 1 0,0-1 0,2 1-1,0-1-71,-1 0 0,1 1 0,0-1 0,0-1-1,-1 1 1,1 0 0,0-1 0,0 1 0,-1-1 0,1 0-1,2-1 1,6-3-590,1-1 0,-2 0 0,1 0 0,11-10-1,9-10-2142,21-22-1422</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8.920"/>
    </inkml:context>
    <inkml:brush xml:id="br0">
      <inkml:brushProperty name="width" value="0.05" units="cm"/>
      <inkml:brushProperty name="height" value="0.05" units="cm"/>
      <inkml:brushProperty name="color" value="#0000FF"/>
    </inkml:brush>
  </inkml:definitions>
  <inkml:trace contextRef="#ctx0" brushRef="#br0">4 7 2745,'-1'3'7936,"-2"7"-4917,28 96 969,-23-99-4006,0 0 0,0-1-1,1 1 1,6 11 0,-9-17-209,14-34-3352,31-58 2821,-39 79 825,-4 9 61,0 0 0,0 0 0,0 0 0,0 0 0,1 0-1,-1 0 1,1 1 0,0-1 0,0 1 0,3-3 0,-5 5-58,0-1 1,-1 1-1,1 0 0,0-1 1,0 1-1,-1 0 0,1 0 0,0 0 1,0-1-1,-1 1 0,1 0 1,0 0-1,0 0 0,0 0 1,-1 0-1,1 1 0,0-1 1,0 0-1,-1 0 0,2 1 1,0 0 7,-1 0 0,0-1 0,0 1 0,0 0 0,0 0 0,0 1 0,0-1 0,0 0 0,0 0 1,-1 0-1,1 1 0,0-1 0,-1 0 0,1 0 0,0 3 0,4 15 225,0 0 1,-2 1-1,3 34 0,-6-43-289,1-8-25,1 10-544,-2-13 405,1 0 0,-1 0 0,0 0 1,1 0-1,-1 1 0,0-1 0,1 0 0,-1 0 0,0 0 1,1 0-1,-1 0 0,1 0 0,-1 0 0,0 0 0,1 0 1,-1 0-1,0 0 0,1 0 0,-1 0 0,0-1 0,1 1 1,-1 0-1,0 0 0,1 0 0,-1 0 0,0-1 1,1 1-1,-1 0 0,0 0 0,1 0 0,-1-1 0,0 1 1,0 0-1,1-1 0,-1 1 0,0 0 0,0 0 0,0-1 1,22-18-5765</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9.251"/>
    </inkml:context>
    <inkml:brush xml:id="br0">
      <inkml:brushProperty name="width" value="0.05" units="cm"/>
      <inkml:brushProperty name="height" value="0.05" units="cm"/>
      <inkml:brushProperty name="color" value="#0000FF"/>
    </inkml:brush>
  </inkml:definitions>
  <inkml:trace contextRef="#ctx0" brushRef="#br0">8 47 9098,'3'17'6543,"-7"15"-5188,2-24-805,0 6-291,1-1-1,0 1 0,0 0 0,2 0 0,0 0 0,3 16 0,-4-29-261,0-1 0,0 1 0,0-1 0,0 1-1,0-1 1,0 1 0,0-1 0,1 0-1,-1 1 1,0-1 0,0 1 0,0-1-1,1 0 1,-1 1 0,0-1 0,1 0 0,-1 1-1,0-1 1,1 0 0,-1 1 0,0-1-1,1 0 1,-1 0 0,1 1 0,-1-1-1,0 0 1,1 0 0,-1 0 0,1 1-1,-1-1 1,1 0 0,-1 0 0,1 0 0,-1 0-1,1 0 1,-1 0 0,1 0 0,1-1-25,0 1 1,0-1-1,-1 0 1,1 0 0,0 1-1,0-1 1,-1 0-1,1-1 1,2-1 0,27-29-406,-25 22 389,1 0-1,-1 0 1,-1-1-1,0 1 1,-1-1-1,4-12 1,-7 19 57,1 0 0,-1 0 0,0 0 0,-1 0 0,1-1 0,-1 1 1,0 0-1,0 0 0,0 0 0,-1 0 0,1-1 0,-1 1 0,0 0 0,-1 0 0,1 0 0,-1 0 0,1 1 0,-1-1 1,-5-7-1,6 10-3,0 0 0,0 0 0,0 0 0,0 0 0,-1 0 0,1 1 0,0-1 0,0 0 0,-1 1 0,1-1 0,0 0 1,-1 1-1,1 0 0,-1-1 0,1 1 0,-1 0 0,1 0 0,-1 0 0,1 0 0,-1 0 0,1 0 0,-1 0 0,1 0 0,-1 0 0,-2 2 1,3-2-111,1 0 1,-1 1 0,0-1 0,0 1 0,1-1 0,-1 1-1,0-1 1,1 1 0,-1 0 0,0-1 0,1 1 0,-1 0-1,1-1 1,-1 1 0,1 0 0,0 0 0,-1 0 0,1-1-1,0 1 1,-1 0 0,1 0 0,0 0 0,0 0 0,0 0-1,0-1 1,0 1 0,0 0 0,0 0 0,0 0 0,0 0-1,0 0 1,0-1 0,1 1 0,-1 0 0,0 0 0,1 0-1,-1-1 1,1 1 0,-1 0 0,1 0 0,-1-1 0,2 2-1,-2-1-174,1 0 0,-1 0-1,1-1 1,0 1 0,-1 0-1,1-1 1,0 1 0,-1 0-1,1-1 1,0 1 0,0-1-1,0 1 1,0-1 0,0 1-1,-1-1 1,1 0 0,0 1-1,0-1 1,0 0 0,0 0-1,0 0 1,0 0 0,2 1-1,25-1-5613</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19.669"/>
    </inkml:context>
    <inkml:brush xml:id="br0">
      <inkml:brushProperty name="width" value="0.05" units="cm"/>
      <inkml:brushProperty name="height" value="0.05" units="cm"/>
      <inkml:brushProperty name="color" value="#0000FF"/>
    </inkml:brush>
  </inkml:definitions>
  <inkml:trace contextRef="#ctx0" brushRef="#br0">50 0 3753,'-5'28'8570,"-13"16"-5956,5-12-1465,11-28-961,0 1-54,0 1 0,0-1 1,0 1-1,1 0 0,0-1 0,0 1 1,1 0-1,-1 0 0,1-1 1,0 1-1,2 10 0,-2-16-135,1 1-1,-1-1 0,0 0 1,0 0-1,0 0 0,0 1 1,0-1-1,1 0 0,-1 0 1,0 1-1,0-1 0,0 0 1,1 0-1,-1 0 1,0 0-1,0 0 0,1 1 1,-1-1-1,0 0 0,0 0 1,1 0-1,-1 0 0,0 0 1,1 0-1,-1 0 0,0 0 1,0 0-1,1 0 1,-1 0-1,0 0 0,0 0 1,1 0-1,-1 0 0,0 0 1,1 0-1,-1 0 0,0 0 1,0 0-1,1-1 1,-1 1-1,0 0 0,0 0 1,1 0-1,-1 0 0,0-1 1,0 1-1,0 0 0,1 0 1,-1-1-1,14-12-296,-11 10 285,16-17-494,-1-1 1,0 0 0,-1-1 0,24-43 0,-39 61 1760,-6 9-99,-5 15-136,8-10-935,-1 0 0,1-1 0,1 1 0,0 0 0,1 0 0,1 11 0,-1-19-181,-1 1 0,1-1 0,-1 0 0,1 0 0,0-1 0,0 1 0,0 0 0,0 0 0,0 0 0,0 0 0,0-1 0,1 1 0,-1-1 1,4 3-1,-4-3-114,1 0 0,-1 0-1,1-1 1,0 1 0,-1-1 0,1 1 0,0-1 0,-1 0 0,1 0 0,0 0 0,-1 0 0,1 0 0,0 0 0,-1 0 0,1 0 0,0-1 0,0 1 0,-1 0 0,1-1 0,-1 0 0,4-1 0,23-10-3191,28-21-2363</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20.015"/>
    </inkml:context>
    <inkml:brush xml:id="br0">
      <inkml:brushProperty name="width" value="0.05" units="cm"/>
      <inkml:brushProperty name="height" value="0.05" units="cm"/>
      <inkml:brushProperty name="color" value="#0000FF"/>
    </inkml:brush>
  </inkml:definitions>
  <inkml:trace contextRef="#ctx0" brushRef="#br0">69 1 6145,'-2'0'513,"1"0"0,0 0-1,-1 0 1,1 1-1,0-1 1,-1 0 0,1 1-1,0 0 1,0-1-1,-1 1 1,1-1 0,0 1-1,0 0 1,-2 1-1,-13 18 1606,12-14-1974,0 0 1,1 1-1,0 0 1,-3 11-1,-5 52 498,11-70-643,0 1 1,0-1-1,0 0 1,0 0-1,0 0 1,0 1 0,0-1-1,0 0 1,0 1-1,0-1 1,0 0-1,0 0 1,0 1-1,0-1 1,0 0 0,0 0-1,0 1 1,0-1-1,0 0 1,0 0-1,0 1 1,0-1-1,1 0 1,-1 0-1,0 0 1,0 1 0,0-1-1,0 0 1,1 0-1,-1 0 1,0 1-1,0-1 1,0 0-1,1 0 1,-1 0 0,0 0-1,0 0 1,1 0-1,-1 1 1,13-5-283,11-12-260,21-37-189,-34 39 694,0 0-1,20-18 1,-32 37 228,0-1 1,0 0 0,0 1 0,1-1 0,0 1-1,0 7 1,1-6 53,-1 37 111,-2 0 0,-2-1 1,-13 66-1,15-103-404,1 0-35,0 0 0,0-1 0,-1 1-1,0 0 1,0-1 0,0 1 0,0-1 0,-6 8-1,8-12 37,0 0 0,0 0 0,-1 0 0,1 1 0,0-1 0,0 0 0,0 0-1,-1 0 1,1 0 0,0 0 0,0 1 0,0-1 0,-1 0 0,1 0-1,0 0 1,0 0 0,-1 0 0,1 0 0,0 0 0,0 0 0,-1 0-1,1 0 1,0 0 0,0 0 0,-1 0 0,1 0 0,0 0 0,0 0-1,-1 0 1,1 0 0,0 0 0,0 0 0,-1 0 0,1 0 0,0 0-1,0-1 1,-1 1 0,1 0 0,0 0 0,0 0 0,0 0 0,0-1-1,-1 1 1,1 0 0,0 0 0,0 0 0,0 0 0,0-1 0,0 1 0,-1 0-1,1 0 1,0-1 0,0 1 0,0 0 0,0 0 0,0-1 0,0 1-1,0-1 1,-5-22-3552,-1-21-176</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20.481"/>
    </inkml:context>
    <inkml:brush xml:id="br0">
      <inkml:brushProperty name="width" value="0.05" units="cm"/>
      <inkml:brushProperty name="height" value="0.05" units="cm"/>
      <inkml:brushProperty name="color" value="#0000FF"/>
    </inkml:brush>
  </inkml:definitions>
  <inkml:trace contextRef="#ctx0" brushRef="#br0">27 0 7842,'4'11'1819,"0"0"0,-2 0 1,3 12-1,-2 35 1188,-14 57-2583,5-68 305,3-24-651,-2 30-177,-15 54 0,26-125-1174,1 1 1,1 0 0,16-29 0,-23 46 1271,-1-1 1,1 0 0,-1 1-1,1-1 1,-1 0-1,1 1 1,-1-1 0,1 1-1,-1-1 1,1 1 0,0-1-1,-1 1 1,1-1-1,0 1 1,-1-1 0,1 1-1,0 0 1,0 0 0,-1-1-1,1 1 1,0 0-1,0 0 1,0 0 0,1 0-1,-1 0 29,0 0-1,-1 1 1,1-1-1,0 1 1,0-1 0,-1 1-1,1 0 1,0-1-1,-1 1 1,1-1-1,-1 1 1,1 0-1,-1 0 1,1-1 0,-1 1-1,1 0 1,-1 0-1,1 1 1,1 3 147,-1 0 1,1 1 0,-1 0 0,0-1-1,0 10 1,-6 33 274,3-39-617,1 0 0,-1 0 0,2 0 0,0 0 0,0 0 0,2 12 0,0-14-1697,3-3-1781</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0:22.202"/>
    </inkml:context>
    <inkml:brush xml:id="br0">
      <inkml:brushProperty name="width" value="0.05" units="cm"/>
      <inkml:brushProperty name="height" value="0.05" units="cm"/>
      <inkml:brushProperty name="color" value="#0000FF"/>
    </inkml:brush>
  </inkml:definitions>
  <inkml:trace contextRef="#ctx0" brushRef="#br0">18 4 9186,'3'0'4145,"-3"0"-2201,0 0-111,0 0-441,2 0-536,-2-2-304,0 2-424,2 0-8,-2-2-120,0 2-104,-2 0-1400,-21 4-5706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26.578"/>
    </inkml:context>
    <inkml:brush xml:id="br0">
      <inkml:brushProperty name="width" value="0.05" units="cm"/>
      <inkml:brushProperty name="height" value="0.05" units="cm"/>
      <inkml:brushProperty name="color" value="#0000FF"/>
    </inkml:brush>
  </inkml:definitions>
  <inkml:trace contextRef="#ctx0" brushRef="#br0">202 88 4777,'0'-4'6693,"1"-5"-3375,0 4-3280,-1 0 0,1 0-1,-1 0 1,0 1 0,0-1-1,-1 0 1,1 0 0,-3-6-1,1 8-79,-1 1 0,1 0-1,-1 0 1,0 0 0,0 0-1,0 0 1,0 0 0,-1 1-1,1 0 1,0-1 0,-1 1-1,1 0 1,-1 1 0,1-1-1,-1 1 1,1-1 0,-1 1-1,1 0 1,-1 1 0,1-1-1,-1 0 1,1 1 0,-1 0-1,1 0 1,-1 0 0,1 0-1,-4 2 1,-1 0 19,0 1 0,0 0-1,1 0 1,-1 1 0,1-1 0,0 1 0,1 1-1,-1 0 1,1 0 0,-7 8 0,11-11 9,-1 0-1,1 0 1,0 0 0,0 0-1,1 0 1,-1 1-1,1-1 1,0 1 0,-1-1-1,1 1 1,1-1 0,-1 1-1,1-1 1,-1 8 0,2-8 8,-1 0 0,1 0 0,0-1 1,0 1-1,0 0 0,1-1 0,-1 1 0,1-1 1,-1 1-1,1-1 0,0 0 0,0 1 1,0-1-1,0 0 0,0-1 0,0 1 1,1 0-1,-1 0 0,5 1 0,-2-1 1,-1 0 0,1 0 0,-1-1-1,1 1 1,0-1 0,0-1 0,0 1 0,-1-1 0,1 0-1,0 0 1,0 0 0,0 0 0,0-1 0,-1 0-1,1 0 1,0 0 0,-1-1 0,1 1 0,-1-1 0,1 0-1,-1-1 1,0 1 0,5-4 0,-3 2-14,1-1 0,-1 1-1,0-1 1,0 0 0,0-1 0,-1 0 0,0 1 0,0-2 0,-1 1 0,1 0-1,-1-1 1,-1 0 0,6-13 0,-9 20 12,0-1 1,0 1-1,0 0 0,0 0 1,0 0-1,0 0 1,1 0-1,-1 0 0,0 0 1,0 0-1,0-1 0,0 1 1,0 0-1,0 0 0,0 0 1,0 0-1,0 0 0,0 0 1,0 0-1,0-1 0,0 1 1,0 0-1,0 0 0,0 0 1,0 0-1,0 0 0,-1 0 1,1 0-1,0 0 0,0-1 1,0 1-1,0 0 0,0 0 1,0 0-1,0 0 0,0 0 1,0 0-1,0 0 1,0 0-1,-1 0 0,1 0 1,0 0-1,0 0 0,0 0 1,0-1-1,0 1 0,0 0 1,0 0-1,0 0 0,-1 0 1,1 0-1,0 0 0,0 0 1,0 0-1,0 0 0,0 0 1,0 0-1,0 0 0,-1 0 1,1 1-1,0-1 0,0 0 1,-11 6-143,-13 21 226,3 14 391,14-27-389,-1 0 0,2 1 0,-6 15 1,7-11-170,-15 59-288,11-15-3291,2 20-4044</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33.756"/>
    </inkml:context>
    <inkml:brush xml:id="br0">
      <inkml:brushProperty name="width" value="0.1" units="cm"/>
      <inkml:brushProperty name="height" value="0.1" units="cm"/>
      <inkml:brushProperty name="color" value="#E71224"/>
    </inkml:brush>
  </inkml:definitions>
  <inkml:trace contextRef="#ctx0" brushRef="#br0">400 0 9322,'0'0'3725,"0"0"-1501,0 0-719,0 0-372,0 0-297,-2 4 1573,-12 18-2417,-30 32-96,-3-2 1,-3-2-1,-1-2 1,-73 52-1,84-76-64,40-24 163,-1 0 0,1 0-1,-1-1 1,0 1 0,1 0-1,-1 0 1,0 0-1,1-1 1,-1 1 0,1 0-1,-1 0 1,1-1 0,-1 1-1,1 0 1,-1-1 0,1 1-1,-1-1 1,1 1-1,0-1 1,-1 1 0,1 0-1,-1-1 1,1 1 0,0-1-1,0 1 1,-1-1-1,1 0 1,0 1 0,0-1-1,0 1 1,0-1 0,0 0-1,-8-21-207,5 3 88,1-1 1,1 1-1,0-1 1,2 1-1,1 0 1,0-1 0,2 1-1,0 0 1,11-26-1,-15 45 130,0-1 0,1 0 0,-1 0 0,0 0 0,1 1 0,-1-1 0,0 0 0,1 0 0,-1 0 0,1 1 0,0-1 0,-1 0 1,1 1-1,0-1 0,-1 0 0,1 1 0,0-1 0,0 1 0,-1-1 0,1 1 0,0 0 0,0-1 0,0 1 0,0-1 0,2 1 0,-2 0 23,1 0 1,0 0-1,-1 0 1,1 1-1,-1-1 1,1 1-1,-1-1 1,1 1-1,-1-1 1,1 1-1,-1 0 1,1-1-1,-1 1 0,2 1 1,6 5 155,0 1-1,0 0 1,9 12-1,-16-18-177,7 7 29,22 26-199,56 49 0,-81-80-178,-1 1 0,1-1 0,0 0 0,1-1 0,11 6 0,85 27-4481</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37.873"/>
    </inkml:context>
    <inkml:brush xml:id="br0">
      <inkml:brushProperty name="width" value="0.1" units="cm"/>
      <inkml:brushProperty name="height" value="0.1" units="cm"/>
      <inkml:brushProperty name="color" value="#E71224"/>
    </inkml:brush>
  </inkml:definitions>
  <inkml:trace contextRef="#ctx0" brushRef="#br0">0 14 4337,'0'-4'2196,"1"-6"7004,0 13-3749,6 21-4353,12 24-1039,-13-30-799,15 29-1,-19-43-449,1 1 0,0-1 0,0 0 0,0 0 0,0 0 0,7 5-1,2-4-5897</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38.190"/>
    </inkml:context>
    <inkml:brush xml:id="br0">
      <inkml:brushProperty name="width" value="0.1" units="cm"/>
      <inkml:brushProperty name="height" value="0.1" units="cm"/>
      <inkml:brushProperty name="color" value="#E71224"/>
    </inkml:brush>
  </inkml:definitions>
  <inkml:trace contextRef="#ctx0" brushRef="#br0">359 0 6129,'0'0'1937,"0"0"-753,0 2-104,-2 7-272,-3 7 209,-3 8-65,-11 13-248,-9 8-248,-9 4 96,-2 2-288,-2-5-216,2-1 48,2-4-192,6-6-264,5-9-576,5-4-704,6-5-713,4-9-2128</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38.854"/>
    </inkml:context>
    <inkml:brush xml:id="br0">
      <inkml:brushProperty name="width" value="0.1" units="cm"/>
      <inkml:brushProperty name="height" value="0.1" units="cm"/>
      <inkml:brushProperty name="color" value="#E71224"/>
    </inkml:brush>
  </inkml:definitions>
  <inkml:trace contextRef="#ctx0" brushRef="#br0">0 0 5337,'40'2'7818,"2"6"-5423,-40-7-2396,-1-1 1,1 1 0,0 0-1,-1 0 1,1 0-1,0-1 1,-1 2-1,1-1 1,-1 0 0,1 0-1,-1 0 1,0 0-1,0 1 1,1-1-1,-1 0 1,1 3 0,-1-2 32,-1 0 0,0 0 0,1 0 0,-1 0 0,0 0 0,0 0 0,0 0 1,0-1-1,-1 1 0,1 0 0,-1 0 0,1 0 0,-1 0 0,0 0 0,1-1 0,-1 1 1,0 0-1,-2 2 0,-2 2-5,-1 1 1,1-1 0,-1 0-1,-12 10 1,-14 14-440,43-28-35,0 0 0,0 0-1,20 0 1,-25-2 458,15 2-119,-20 2-7,-10 5-9,7-7 102,-7 4-13,0 1 0,1-1 0,1 2 0,-1-1-1,1 1 1,0 0 0,-6 10 0,13-17-6,1-1 0,-1 1 0,0-1 0,0 1 1,1-1-1,-1 1 0,1-1 0,-1 1 0,0-1 0,1 1 0,-1-1 0,1 0 1,-1 1-1,1-1 0,-1 1 0,1-1 0,0 0 0,-1 0 0,1 1 0,-1-1 1,1 0-1,0 0 0,-1 0 0,1 0 0,0 0 0,-1 1 0,1-1 1,0 0-1,-1 0 0,2-1 0,28 5 153,-27-4-180,37 1 171,47-2 1,36 0 659,-109 2-683,-1 0 0,1 1-1,-1 1 1,0 0 0,0 0 0,25 10-1,-34-11-46,-1 0 0,1-1-1,0 2 1,-1-1-1,1 0 1,-1 1 0,0-1-1,0 1 1,0 0-1,0 0 1,-1 0 0,1 0-1,-1 0 1,0 1-1,3 4 1,-3-3 29,-1 1 1,1-1-1,-1 1 0,0 0 0,0-1 0,-1 1 1,0-1-1,0 1 0,-2 8 0,-2 3 68,-1 1 1,-1-1-1,0 0 0,-2-1 0,-15 26 0,9-20-32,-33 40 1,40-53-251,-1 0 1,-1-1-1,0 0 0,0-1 1,-1 0-1,0 0 0,-12 6 0,20-12 7,-1 0-1,1 0 0,-1 0 0,1 0 0,-1 0 0,0 0 0,1 0 0,-1-1 1,0 1-1,0-1 0,1 0 0,-1 0 0,0 0 0,0 0 0,0 0 0,1 0 0,-4-1 1,-52-11-2492</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39.203"/>
    </inkml:context>
    <inkml:brush xml:id="br0">
      <inkml:brushProperty name="width" value="0.1" units="cm"/>
      <inkml:brushProperty name="height" value="0.1" units="cm"/>
      <inkml:brushProperty name="color" value="#E71224"/>
    </inkml:brush>
  </inkml:definitions>
  <inkml:trace contextRef="#ctx0" brushRef="#br0">1 3 9802,'2'-2'3977,"-2"2"-2409,0 0-151,0 2-633,3 4-352,-3 6-312,0 4 152,2 5-112,1-1-152,2-6 96,-2 0-104,5 1-392,-1-5-1304,-1-4-2225,9-12-4537</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39.552"/>
    </inkml:context>
    <inkml:brush xml:id="br0">
      <inkml:brushProperty name="width" value="0.1" units="cm"/>
      <inkml:brushProperty name="height" value="0.1" units="cm"/>
      <inkml:brushProperty name="color" value="#E71224"/>
    </inkml:brush>
  </inkml:definitions>
  <inkml:trace contextRef="#ctx0" brushRef="#br0">0 0 8090,'0'2'4121,"3"2"-2913,-1 6 368,1 1-616,-3 3-311,3-2-473,-1 0-80,1-2-96,-1-1-80,1-3-857,2-2-1151,3-2-1697,10-12-3969</inkml:trace>
  <inkml:trace contextRef="#ctx0" brushRef="#br0" timeOffset="1">109 14 2625,'0'2'6233,"0"2"-3905,0 7-71,0 5-601,-2 2-720,2-6-455,0 3-297,2-5-128,1-2-56,2-2-777,3-2-1231,21-12-2777</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39.893"/>
    </inkml:context>
    <inkml:brush xml:id="br0">
      <inkml:brushProperty name="width" value="0.1" units="cm"/>
      <inkml:brushProperty name="height" value="0.1" units="cm"/>
      <inkml:brushProperty name="color" value="#E71224"/>
    </inkml:brush>
  </inkml:definitions>
  <inkml:trace contextRef="#ctx0" brushRef="#br0">1 0 6497,'2'0'5490,"-2"4"-3562,3-2-944,2 4-488,-2 4 8,2 5-352,5 1-152,-2-2-168,2 1-2168,6 13-4922</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0.341"/>
    </inkml:context>
    <inkml:brush xml:id="br0">
      <inkml:brushProperty name="width" value="0.1" units="cm"/>
      <inkml:brushProperty name="height" value="0.1" units="cm"/>
      <inkml:brushProperty name="color" value="#E71224"/>
    </inkml:brush>
  </inkml:definitions>
  <inkml:trace contextRef="#ctx0" brushRef="#br0">0 43 8754,'1'0'6680,"2"0"-3324,15-1-2917,1 4-406,1-1 0,-1-1 0,0-1 0,0 0 0,0-1 0,23-4 0,109-26-3758,-147 30 3528,29-6-4020,-2 5-2119</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0.654"/>
    </inkml:context>
    <inkml:brush xml:id="br0">
      <inkml:brushProperty name="width" value="0.1" units="cm"/>
      <inkml:brushProperty name="height" value="0.1" units="cm"/>
      <inkml:brushProperty name="color" value="#E71224"/>
    </inkml:brush>
  </inkml:definitions>
  <inkml:trace contextRef="#ctx0" brushRef="#br0">0 123 6009,'0'0'2601,"3"0"-1017,-1 0-384,6 0-7,0 0-9,5 0-80,8-3-344,2-1-112,16-2-119,5-6-265,6 0-112,2-4-144,-3-1-8,-4 3-240,-9 0-441,-13 4-975,-7-1-976,-11 7-2706</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0.987"/>
    </inkml:context>
    <inkml:brush xml:id="br0">
      <inkml:brushProperty name="width" value="0.1" units="cm"/>
      <inkml:brushProperty name="height" value="0.1" units="cm"/>
      <inkml:brushProperty name="color" value="#E71224"/>
    </inkml:brush>
  </inkml:definitions>
  <inkml:trace contextRef="#ctx0" brushRef="#br0">0 0 6681,'0'4'2769,"0"7"-1257,0 3 1,0 8-105,0 5-376,0-3-688,3 1-80,-3-3-256,5-6-8,-2-1-32,2-9-928,0-2-904,6-8-1145,2-23-5281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38.316"/>
    </inkml:context>
    <inkml:brush xml:id="br0">
      <inkml:brushProperty name="width" value="0.05" units="cm"/>
      <inkml:brushProperty name="height" value="0.05" units="cm"/>
      <inkml:brushProperty name="color" value="#0000FF"/>
    </inkml:brush>
  </inkml:definitions>
  <inkml:trace contextRef="#ctx0" brushRef="#br0">0 0 5337,'5'16'10368,"16"12"-8592,12 16-5481,-13-6 67</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1.323"/>
    </inkml:context>
    <inkml:brush xml:id="br0">
      <inkml:brushProperty name="width" value="0.1" units="cm"/>
      <inkml:brushProperty name="height" value="0.1" units="cm"/>
      <inkml:brushProperty name="color" value="#E71224"/>
    </inkml:brush>
  </inkml:definitions>
  <inkml:trace contextRef="#ctx0" brushRef="#br0">0 6 3793,'3'7'4289,"-3"3"-2289,2 6-279,1 4-353,-1 5-360,4-3-592,-1 1-232,5-3-184,1-6-64,-1 1-904,0-7-1481,27-14-4248</inkml:trace>
  <inkml:trace contextRef="#ctx0" brushRef="#br0" timeOffset="1">349 0 6969,'0'8'3041,"2"1"-1312,1 9-233,2 2-728,0 1-456,0-7-200,-2 0-112,2-4-416,6-3-992,15-16-1257</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1.657"/>
    </inkml:context>
    <inkml:brush xml:id="br0">
      <inkml:brushProperty name="width" value="0.1" units="cm"/>
      <inkml:brushProperty name="height" value="0.1" units="cm"/>
      <inkml:brushProperty name="color" value="#E71224"/>
    </inkml:brush>
  </inkml:definitions>
  <inkml:trace contextRef="#ctx0" brushRef="#br0">78 1 8794,'3'6'2424,"0"6"-503,-1 8-241,3 5-816,-2 3-472,0 1-152,-3 3-240,-8 5-480,-10-2-1824,-53 54-1977</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2.004"/>
    </inkml:context>
    <inkml:brush xml:id="br0">
      <inkml:brushProperty name="width" value="0.1" units="cm"/>
      <inkml:brushProperty name="height" value="0.1" units="cm"/>
      <inkml:brushProperty name="color" value="#E71224"/>
    </inkml:brush>
  </inkml:definitions>
  <inkml:trace contextRef="#ctx0" brushRef="#br0">1 98 9874,'2'0'3641,"-2"0"-1769,5 0-383,-5 0-425,6 2-248,-4 0-536,6 2 208,2 0-328,6 0 56,5 2-208,5-6 160,8-2-168,5-6-336,2 0-488,-7-4-760,0 2-1057,-8-5-1648,-3-7-3985</inkml:trace>
  <inkml:trace contextRef="#ctx0" brushRef="#br0" timeOffset="1">242 0 7578,'3'0'3720,"-3"0"-2215,0 4-353,0 4-616,-3 7 488,3 5-352,-2 0-255,-3 5-129,2-3-104,-2-3-176,2-1-8,1-6-336,-4 0-817,-1-3-1079,-27 9-2121</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2.339"/>
    </inkml:context>
    <inkml:brush xml:id="br0">
      <inkml:brushProperty name="width" value="0.1" units="cm"/>
      <inkml:brushProperty name="height" value="0.1" units="cm"/>
      <inkml:brushProperty name="color" value="#E71224"/>
    </inkml:brush>
  </inkml:definitions>
  <inkml:trace contextRef="#ctx0" brushRef="#br0">3 66 1272,'-2'-2'8146,"4"2"-5289,-2 0-337,3 0-631,-1 0-537,4 0-208,-1 0-568,0 0-192,8 2-168,3 2 200,12-2-127,9-2-57,7-2-176,13-6-56,6 0-152,-4-5-929,-1 3-951,64-20-3385</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2.893"/>
    </inkml:context>
    <inkml:brush xml:id="br0">
      <inkml:brushProperty name="width" value="0.1" units="cm"/>
      <inkml:brushProperty name="height" value="0.1" units="cm"/>
      <inkml:brushProperty name="color" value="#E71224"/>
    </inkml:brush>
  </inkml:definitions>
  <inkml:trace contextRef="#ctx0" brushRef="#br0">0 72 7154,'2'-1'7352,"3"0"-3636,29-8-3006,17-14-778,-48 21-109,1-1 0,-1 1 1,1 0-1,-1-1 0,0 1 0,0-1 0,-1 0 0,1 0 1,0 0-1,-1 0 0,3-5 0,-8 21 178,2 1 0,-1 0 0,2-1 0,2 26 0,0 2 230,-1 8-163,1-24-379,-2 0 0,-5 36 0,4-56-317,1-5 464,0 0 0,1 1 0,-1-1-1,-1 1 1,1-1 0,0 0 0,0 1-1,0-1 1,0 0 0,0 1 0,0-1-1,0 0 1,-1 1 0,1-1 0,0 0-1,0 0 1,0 1 0,-1-1 0,1 0-1,0 1 1,0-1 0,-1 0 0,1 0-1,0 0 1,-1 1 0,1-1 0,0 0-1,-1 0 1,1 0 0,0 0 0,-1 1-1,1-1 1,-1 0 0,0 0 0,-17 7-5236</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3.226"/>
    </inkml:context>
    <inkml:brush xml:id="br0">
      <inkml:brushProperty name="width" value="0.1" units="cm"/>
      <inkml:brushProperty name="height" value="0.1" units="cm"/>
      <inkml:brushProperty name="color" value="#E71224"/>
    </inkml:brush>
  </inkml:definitions>
  <inkml:trace contextRef="#ctx0" brushRef="#br0">1 2 6017,'0'0'2801,"1"6"3102,3 5-2107,-2-10-3735,0 0 0,-1 0 0,1-1 1,0 1-1,0 0 0,0-1 0,1 1 0,-1-1 0,0 1 0,0-1 0,0 0 0,0 0 0,0 0 0,1 0 0,1 0 0,38-6-320,-30 4 125,13-2-438,63-7-6030,-14 8-492</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8.927"/>
    </inkml:context>
    <inkml:brush xml:id="br0">
      <inkml:brushProperty name="width" value="0.1" units="cm"/>
      <inkml:brushProperty name="height" value="0.1" units="cm"/>
      <inkml:brushProperty name="color" value="#E71224"/>
    </inkml:brush>
  </inkml:definitions>
  <inkml:trace contextRef="#ctx0" brushRef="#br0">221 0 9994,'-1'1'8148,"-5"8"-7870,-107 192 441,59-117-2914,17-26-2118,27-44 748</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9.258"/>
    </inkml:context>
    <inkml:brush xml:id="br0">
      <inkml:brushProperty name="width" value="0.1" units="cm"/>
      <inkml:brushProperty name="height" value="0.1" units="cm"/>
      <inkml:brushProperty name="color" value="#E71224"/>
    </inkml:brush>
  </inkml:definitions>
  <inkml:trace contextRef="#ctx0" brushRef="#br0">0 3 9506,'3'-2'2593,"-3"2"-1161,2 0-760,1 2-160,2 4-32,8 4-8,0 0-272,8 4-56,-3-1-48,0 1-96,-2-4-552,-3 2-1768,-3 9-2593</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9.569"/>
    </inkml:context>
    <inkml:brush xml:id="br0">
      <inkml:brushProperty name="width" value="0.1" units="cm"/>
      <inkml:brushProperty name="height" value="0.1" units="cm"/>
      <inkml:brushProperty name="color" value="#E71224"/>
    </inkml:brush>
  </inkml:definitions>
  <inkml:trace contextRef="#ctx0" brushRef="#br0">0 0 7674,'3'0'3640,"-3"0"-2727,5 4 79,5 0-152,1 1-56,7-1-472,0 2-72,6-4-240,-1 2-256,3-8-1376,26 2-3073</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49.903"/>
    </inkml:context>
    <inkml:brush xml:id="br0">
      <inkml:brushProperty name="width" value="0.1" units="cm"/>
      <inkml:brushProperty name="height" value="0.1" units="cm"/>
      <inkml:brushProperty name="color" value="#E71224"/>
    </inkml:brush>
  </inkml:definitions>
  <inkml:trace contextRef="#ctx0" brushRef="#br0">0 45 5041,'0'-2'5505,"0"2"-4160,0 0-577,3 2-288,0-2-224,4 2-248,9 5 152,2-7-120,8 0-40,3-9-560,5 3-1113,28-18-2720</inkml:trace>
  <inkml:trace contextRef="#ctx0" brushRef="#br0" timeOffset="1">117 1 3777,'8'8'4313,"-5"-4"-2393,5 8-432,-1 4-407,-1 5-561,-1-1-392,-5 2-112,-3-3-16,3-1-936,-5 0-1345,-18 15-3312</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39.617"/>
    </inkml:context>
    <inkml:brush xml:id="br0">
      <inkml:brushProperty name="width" value="0.05" units="cm"/>
      <inkml:brushProperty name="height" value="0.05" units="cm"/>
      <inkml:brushProperty name="color" value="#0000FF"/>
    </inkml:brush>
  </inkml:definitions>
  <inkml:trace contextRef="#ctx0" brushRef="#br0">48 0 4281,'0'2'9885,"-2"3"-5157,-6 33-4990,-5 18 218,-3 19-1691,10-17-3458,3-12-10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0.226"/>
    </inkml:context>
    <inkml:brush xml:id="br0">
      <inkml:brushProperty name="width" value="0.1" units="cm"/>
      <inkml:brushProperty name="height" value="0.1" units="cm"/>
      <inkml:brushProperty name="color" value="#E71224"/>
    </inkml:brush>
  </inkml:definitions>
  <inkml:trace contextRef="#ctx0" brushRef="#br0">1 0 8090,'2'0'2856,"-2"0"-1447,5 2-377,-2 2-168,0 3-376,2-1-160,0 0-248,0 0-80,0 0-488,6-2-1160,10-2-2385</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0.555"/>
    </inkml:context>
    <inkml:brush xml:id="br0">
      <inkml:brushProperty name="width" value="0.1" units="cm"/>
      <inkml:brushProperty name="height" value="0.1" units="cm"/>
      <inkml:brushProperty name="color" value="#E71224"/>
    </inkml:brush>
  </inkml:definitions>
  <inkml:trace contextRef="#ctx0" brushRef="#br0">315 0 7074,'0'0'3736,"-2"2"-2928,-1 4-87,0 5-17,1-1-400,-3 4-184,-3-2-8,-3 7-112,-12-1-184,-6 4-664,-10 1-233,-2 1-839,-1-1-216,-44 30-1617</inkml:trace>
  <inkml:trace contextRef="#ctx0" brushRef="#br0" timeOffset="1">1 249 1632,'0'0'2073,"0"0"303,2-2-271,1 0-321,-1 0-392,1 0-199,5 0-137,2-2-168,3-5-376,5 3-152,6 0-264,4-2-72,6-2-24,8-2-632,2-5-1288,83-40-3417</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0.877"/>
    </inkml:context>
    <inkml:brush xml:id="br0">
      <inkml:brushProperty name="width" value="0.1" units="cm"/>
      <inkml:brushProperty name="height" value="0.1" units="cm"/>
      <inkml:brushProperty name="color" value="#E71224"/>
    </inkml:brush>
  </inkml:definitions>
  <inkml:trace contextRef="#ctx0" brushRef="#br0">0 8 7530,'0'0'2784,"0"0"-1199,0 0-225,3 2-520,-1 0-400,9 2 16,2 2 0,5 5 192,8-5-368,3 0-55,10-4-137,2-2 8,4-2-96,-1-4-328,-5 0-737,-11-5-975,-2 5-977,-15-10-5793</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1.203"/>
    </inkml:context>
    <inkml:brush xml:id="br0">
      <inkml:brushProperty name="width" value="0.1" units="cm"/>
      <inkml:brushProperty name="height" value="0.1" units="cm"/>
      <inkml:brushProperty name="color" value="#E71224"/>
    </inkml:brush>
  </inkml:definitions>
  <inkml:trace contextRef="#ctx0" brushRef="#br0">1 0 6289,'0'2'2529,"2"4"-1377,1 4 96,2 9-199,3 1-281,-6 0-432,1 1-216,0-7-120,-3 2-232,2-5-992,6 3-1753</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1.557"/>
    </inkml:context>
    <inkml:brush xml:id="br0">
      <inkml:brushProperty name="width" value="0.1" units="cm"/>
      <inkml:brushProperty name="height" value="0.1" units="cm"/>
      <inkml:brushProperty name="color" value="#E71224"/>
    </inkml:brush>
  </inkml:definitions>
  <inkml:trace contextRef="#ctx0" brushRef="#br0">334 1 1968,'-3'13'7879,"-7"7"-6413,4-8-408,-8 11-517,0 0 1,-2-1 0,-29 32-1,31-37-514,-7 3-394,0 0-1,-1-1 1,-1-1-1,-1-1 1,-1 0-1,-36 17 1,47-26 359,28-15 702,14-5-303,45-14-209,-37 12-1302,54-14-1,-29 16-1439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1.893"/>
    </inkml:context>
    <inkml:brush xml:id="br0">
      <inkml:brushProperty name="width" value="0.1" units="cm"/>
      <inkml:brushProperty name="height" value="0.1" units="cm"/>
      <inkml:brushProperty name="color" value="#E71224"/>
    </inkml:brush>
  </inkml:definitions>
  <inkml:trace contextRef="#ctx0" brushRef="#br0">0 0 7954,'3'6'2816,"-3"2"-471,5 9-569,-2 1-720,2 7-567,-2 3-185,-1-1-208,-2-5-40,3-6-56,-1 1-312,-2-9-697,3 0-1199,-3-6-1529,-3-25-3544</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2.222"/>
    </inkml:context>
    <inkml:brush xml:id="br0">
      <inkml:brushProperty name="width" value="0.1" units="cm"/>
      <inkml:brushProperty name="height" value="0.1" units="cm"/>
      <inkml:brushProperty name="color" value="#E71224"/>
    </inkml:brush>
  </inkml:definitions>
  <inkml:trace contextRef="#ctx0" brushRef="#br0">3 1 7466,'3'-1'7098,"4"2"-4002,22 4-4123,-24-4 1859,2 0-827,1 0-1,-1 0 1,0 1 0,0 0-1,0 0 1,0 1 0,0 0-1,-1 0 1,1 0 0,-1 1-1,0 0 1,0 0 0,-1 0-1,1 0 1,-1 1 0,0 0-1,-1 0 1,1 0 0,-1 1-1,0-1 1,0 1 0,-1 0-1,0 0 1,0 0 0,3 12-1,-6-16-55,0 1-1,0-1 1,0 1-1,-1-1 1,1 1-1,-1-1 1,0 0-1,1 1 1,-1-1-1,-1 1 1,1-1-1,0 0 0,0 0 1,-1 0-1,0 0 1,1 0-1,-1 0 1,0 0-1,0 0 1,-3 2-1,-1 1-586,-1-1-1,0 1 1,0-1-1,0 0 1,0-1-1,-16 6 1,-43 10-3475</inkml:trace>
  <inkml:trace contextRef="#ctx0" brushRef="#br0" timeOffset="1">0 125 992,'0'0'7202,"3"0"-4650,-3 0-1015,2 0-409,4 0-528,-1 2 168,5 0-336,3 2-200,3-2-176,-3 4-56,0-2-672,5-4-864,-2 0-1265,20-4-6233</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2.556"/>
    </inkml:context>
    <inkml:brush xml:id="br0">
      <inkml:brushProperty name="width" value="0.1" units="cm"/>
      <inkml:brushProperty name="height" value="0.1" units="cm"/>
      <inkml:brushProperty name="color" value="#E71224"/>
    </inkml:brush>
  </inkml:definitions>
  <inkml:trace contextRef="#ctx0" brushRef="#br0">0 31 7506,'0'0'3048,"3"0"-1335,2 2-585,3-2-288,8 0-144,7 2-384,3-4-312,8 0-656,8-7-1520,62-13-6770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2.888"/>
    </inkml:context>
    <inkml:brush xml:id="br0">
      <inkml:brushProperty name="width" value="0.1" units="cm"/>
      <inkml:brushProperty name="height" value="0.1" units="cm"/>
      <inkml:brushProperty name="color" value="#E71224"/>
    </inkml:brush>
  </inkml:definitions>
  <inkml:trace contextRef="#ctx0" brushRef="#br0">0 0 9242,'0'0'4273,"3"0"-2441,-3 0-655,5 3-369,0 5-248,1-2 184,7 2-368,-3 2-208,0-4 8,3-2-176,3 2-264,-3-4-920,0-2-1433,0-14-3536</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3.206"/>
    </inkml:context>
    <inkml:brush xml:id="br0">
      <inkml:brushProperty name="width" value="0.1" units="cm"/>
      <inkml:brushProperty name="height" value="0.1" units="cm"/>
      <inkml:brushProperty name="color" value="#E71224"/>
    </inkml:brush>
  </inkml:definitions>
  <inkml:trace contextRef="#ctx0" brushRef="#br0">0 12 4369,'3'0'6801,"-3"0"-4592,2 0-697,3 0-504,3 2-536,3 2 113,4 0-177,9-1-192,2-1-72,7-2-144,1-2-272,3-5-1089,-6 1-2263,5-6-4834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40.418"/>
    </inkml:context>
    <inkml:brush xml:id="br0">
      <inkml:brushProperty name="width" value="0.05" units="cm"/>
      <inkml:brushProperty name="height" value="0.05" units="cm"/>
      <inkml:brushProperty name="color" value="#0000FF"/>
    </inkml:brush>
  </inkml:definitions>
  <inkml:trace contextRef="#ctx0" brushRef="#br0">47 1 5697,'0'0'2558,"0"0"-750,5 1 2868,19 6-4557,-6 2-347,-1 1 1,-1 1 0,18 14-1,-33-24 213,-1-1 1,0 1-1,1 0 0,-1 0 0,0 0 0,0 0 0,0 0 0,0 0 0,0 0 0,0 0 1,0 0-1,0 0 0,0 0 0,0 0 0,-1 0 0,1 0 0,0 0 0,-1 0 0,1 0 1,0 0-1,-1 0 0,0 0 0,1 0 0,-1-1 0,1 1 0,-1 0 0,0 0 1,1-1-1,-1 1 0,0 0 0,0-1 0,0 1 0,0-1 0,-1 1 0,-34 27-516,34-27 523,-21 14-89,12-9-28,-1 2 1,1-1-1,1 1 0,-1 1 1,1 0-1,-10 12 1,20-21 106,0 1 0,-1-1 0,1 0 0,0 1 0,0-1 0,-1 1 0,1-1 0,0 0 0,0 1 0,0-1 0,0 1 0,0-1 0,-1 1 0,1-1 0,0 0 0,0 1 0,0-1 0,0 1 0,0-1 0,0 1 0,1-1 0,-1 1 0,0-1 0,0 0 0,0 1 0,0-1 0,0 1 0,1-1 0,-1 0 0,0 1 0,0-1 0,1 0 0,-1 1 0,18 7 364,25-5 600,41-7-3422,-51 4-1494</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3.559"/>
    </inkml:context>
    <inkml:brush xml:id="br0">
      <inkml:brushProperty name="width" value="0.1" units="cm"/>
      <inkml:brushProperty name="height" value="0.1" units="cm"/>
      <inkml:brushProperty name="color" value="#E71224"/>
    </inkml:brush>
  </inkml:definitions>
  <inkml:trace contextRef="#ctx0" brushRef="#br0">40 31 9730,'0'4'2585,"2"-4"-993,3 0-568,1 2-248,4 0-304,3 0-127,3-2-153,4-2-120,6-2-72,3-6-937,0 2-1543,10-9-3057</inkml:trace>
  <inkml:trace contextRef="#ctx0" brushRef="#br0" timeOffset="1">0 157 7530,'3'0'3600,"0"0"-2119,10-2-185,0-2 144,2 2-576,11 0-311,0-2-305,6-2-32,1-4-216,-7 1-816,3 1-1273,10-2-3400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3.926"/>
    </inkml:context>
    <inkml:brush xml:id="br0">
      <inkml:brushProperty name="width" value="0.1" units="cm"/>
      <inkml:brushProperty name="height" value="0.1" units="cm"/>
      <inkml:brushProperty name="color" value="#E71224"/>
    </inkml:brush>
  </inkml:definitions>
  <inkml:trace contextRef="#ctx0" brushRef="#br0">16 0 8026,'-3'13'2832,"1"3"-743,-1 14-193,-2 3-736,2-4-639,6-5-417,2-6-104,-2-5-409,-1-7-935,1-4-944,-6-19-1745</inkml:trace>
  <inkml:trace contextRef="#ctx0" brushRef="#br0" timeOffset="1">71 2 5289,'27'4'10988,"13"10"-10119,-11-3-597,-25-10-338,0 0-1,0 1 1,0-1-1,0 1 1,-1 0-1,1 0 1,-1 0-1,1 0 1,-1 1-1,4 3 1,-6-5-1,-1-1 0,1 1 0,-1 0 0,1-1 0,-1 1 0,0 0 0,1-1 0,-1 1 0,0 0 0,0-1 0,0 1 0,1 0 0,-1-1 0,0 1 0,0 0 0,0 0 0,0-1 0,-1 1 0,1 0 0,0-1 0,0 1 0,-1 1 0,0-1-74,0 1 0,0-1 0,0 1 0,-1-1 0,1 0 0,0 0 1,-1 1-1,0-1 0,1 0 0,-1 0 0,0 0 0,1 0 0,-3 0 0,-1 1-324,0 0-1,-1 0 0,1 0 0,0-1 0,-1 0 0,1 0 0,-1 0 0,1-1 0,-7 1 0,-49-1-4175</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4.276"/>
    </inkml:context>
    <inkml:brush xml:id="br0">
      <inkml:brushProperty name="width" value="0.1" units="cm"/>
      <inkml:brushProperty name="height" value="0.1" units="cm"/>
      <inkml:brushProperty name="color" value="#E71224"/>
    </inkml:brush>
  </inkml:definitions>
  <inkml:trace contextRef="#ctx0" brushRef="#br0">24 1 6593,'0'4'4761,"0"2"-3560,3 8 383,-3 8-344,0 3-392,-3 1-559,-2 1-129,2-11-160,1 2-385,-6-9-1103,5-1-1080,1-16-2994</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4.604"/>
    </inkml:context>
    <inkml:brush xml:id="br0">
      <inkml:brushProperty name="width" value="0.1" units="cm"/>
      <inkml:brushProperty name="height" value="0.1" units="cm"/>
      <inkml:brushProperty name="color" value="#E71224"/>
    </inkml:brush>
  </inkml:definitions>
  <inkml:trace contextRef="#ctx0" brushRef="#br0">46 1 7058,'12'5'5548,"13"-2"-3791,-15-1-1047,2 0-265,48 10 539,-54-10-976,-1-1-1,0 1 1,0 0 0,-1 0 0,1 0-1,0 0 1,-1 1 0,8 5 0,-11-7-53,0 0 1,-1-1 0,1 1 0,-1 0-1,1-1 1,-1 1 0,0 0 0,1 0 0,-1-1-1,0 1 1,1 0 0,-1 0 0,0-1-1,0 1 1,0 0 0,0 0 0,0 0 0,0-1-1,0 1 1,0 0 0,0 0 0,0 0-1,0-1 1,-1 1 0,1 0 0,0 0-1,-1-1 1,1 1 0,-1 0 0,1 0 0,-1-1-1,1 1 1,-1-1 0,1 1 0,-1 0-1,0-1 1,1 1 0,-1-1 0,0 1 0,-1 0-1,-37 20-1241,32-18 1050,-14 7-76,-1-1 0,-1-1 0,1-1 0,-1 0 0,-31 4 0,105-25 5281,4-2-4737,-32 12-266,-12 2-291,0 0-1,0 0 0,-1-1 1,1 0-1,-1-1 1,14-6-1,-8-3-3860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5.062"/>
    </inkml:context>
    <inkml:brush xml:id="br0">
      <inkml:brushProperty name="width" value="0.1" units="cm"/>
      <inkml:brushProperty name="height" value="0.1" units="cm"/>
      <inkml:brushProperty name="color" value="#E71224"/>
    </inkml:brush>
  </inkml:definitions>
  <inkml:trace contextRef="#ctx0" brushRef="#br0">27 9 9994,'1'1'510,"0"0"-1,-1 0 1,1 0 0,0 0-1,-1 0 1,1 0 0,-1 0-1,1 0 1,-1 0 0,0 1-1,1-1 1,-1 2 0,1 31 565,-1-25-662,-1-9-490,1 1 0,0 0 0,0-1 1,0 1-1,0-1 0,0 1 0,0 0 0,0-1 1,0 1-1,0 0 0,1-1 0,-1 1 0,0-1 0,0 1 1,1 0-1,-1-1 0,0 1 0,1-1 0,-1 1 0,0-1 1,1 1-1,-1-1 0,1 1 0,-1-1 0,1 1 1,-1-1-1,1 0 0,0 1 0,-1-1 0,1 0 0,-1 1 1,2-1-1,23-4-3675,-18 3 3672,100-33-1997,-80 24 2674,0 1 1,1 2-1,0 0 0,36-5 1,-62 12-577,-1 0 1,0-1-1,1 1 1,-1 0-1,0 0 1,0 0-1,1 0 1,-1 0-1,0 1 1,1-1-1,-1 0 1,0 0-1,0 1 1,1-1-1,-1 0 1,2 2-1,-3-2-21,0 1 0,0-1-1,1 0 1,-1 1 0,0-1 0,0 1 0,0-1-1,0 0 1,0 1 0,0-1 0,0 1-1,0-1 1,0 0 0,0 1 0,0-1-1,0 1 1,0-1 0,-1 0 0,1 1-1,0-1 1,0 1 0,0-1 0,-1 0-1,1 1 1,0-1 0,-1 0 0,1 1 0,-1-1-1,-3 5-69,-1-1 0,0 0 0,0 0 0,-10 6 0,-159 81-2235,16-9 4224,145-72-11,34-11-518,10-4-968,-1-1 0,0-1 0,33-12 0,-17 3-1299,55-28 0,-75 27-2253,-6-9-3108</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5.391"/>
    </inkml:context>
    <inkml:brush xml:id="br0">
      <inkml:brushProperty name="width" value="0.1" units="cm"/>
      <inkml:brushProperty name="height" value="0.1" units="cm"/>
      <inkml:brushProperty name="color" value="#E71224"/>
    </inkml:brush>
  </inkml:definitions>
  <inkml:trace contextRef="#ctx0" brushRef="#br0">167 0 8066,'2'4'4481,"-2"4"-2561,3 7 153,-6 7-833,3 4-424,-5 3-336,-5 4-216,-3-5-88,-3-1-176,1-3-72,-9 0-584,1-5-248,-1-5-873,6-2-703,5-8-1361,5-10-3216</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5.737"/>
    </inkml:context>
    <inkml:brush xml:id="br0">
      <inkml:brushProperty name="width" value="0.1" units="cm"/>
      <inkml:brushProperty name="height" value="0.1" units="cm"/>
      <inkml:brushProperty name="color" value="#E71224"/>
    </inkml:brush>
  </inkml:definitions>
  <inkml:trace contextRef="#ctx0" brushRef="#br0">1 1 3737,'5'8'4081,"3"-2"-1889,5 10-319,5 0-57,0 7-520,8-1-480,0 3-432,8-5-183,5-2-201,0-10-1561,60-18-3216</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6.073"/>
    </inkml:context>
    <inkml:brush xml:id="br0">
      <inkml:brushProperty name="width" value="0.1" units="cm"/>
      <inkml:brushProperty name="height" value="0.1" units="cm"/>
      <inkml:brushProperty name="color" value="#E71224"/>
    </inkml:brush>
  </inkml:definitions>
  <inkml:trace contextRef="#ctx0" brushRef="#br0">1 0 12507,'2'0'5121,"1"0"-3473,2 0-560,0 0-367,3 4-321,-5-2-136,2-2-256,-3 3-8,1-1-8,0 4-929,-1 0-1175,-20 32-3281</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6.421"/>
    </inkml:context>
    <inkml:brush xml:id="br0">
      <inkml:brushProperty name="width" value="0.1" units="cm"/>
      <inkml:brushProperty name="height" value="0.1" units="cm"/>
      <inkml:brushProperty name="color" value="#E71224"/>
    </inkml:brush>
  </inkml:definitions>
  <inkml:trace contextRef="#ctx0" brushRef="#br0">81 2 8370,'48'-1'6222,"14"1"-3767,-42 0-2569,0 0 1,-1 2-1,1 0 1,-1 1 0,21 5-1,-40-8 92,1 0-1,-1 0 1,0 0-1,0 0 1,1 0-1,-1 0 1,0 0-1,0 1 1,1-1-1,-1 0 0,0 0 1,0 0-1,1 0 1,-1 0-1,0 0 1,0 0-1,0 1 1,0-1-1,1 0 1,-1 0-1,0 0 1,0 0-1,0 1 1,0-1-1,0 0 1,1 0-1,-1 0 1,0 1-1,0-1 1,0 0-1,0 0 1,0 0-1,0 1 1,0-1-1,0 0 1,0 0-1,0 1 1,0-1-1,0 0 1,0 0-1,0 0 1,0 1-1,0-1 1,0 0-1,-1 0 0,1 0 1,0 1-1,0-1 1,0 0-1,0 0 1,0 0-1,-1 1 1,-11 8-700,10-8 726,-46 28-590,-59 27 0,-34 19-33,138-74 635,1 1 1,-1 0-1,1-1 1,0 1-1,-1 0 0,1 0 1,0 0-1,-1 3 1,4 3 199,15-2 362,-7-5-182,1 0 0,-1-1 1,1 0-1,-1 0 0,1-1 1,15-2-1,-15 1-211,0 1-1,0 0 0,1 0 0,-1 1 1,0 1-1,13 1 0,-22-2-176,0 0-1,-1 0 0,1 0 0,-1 0 0,1 0 0,0 1 1,-1-1-1,1 0 0,-1 0 0,1 1 0,-1-1 0,1 0 1,-1 1-1,1-1 0,-1 0 0,1 1 0,-1-1 0,0 1 1,1-1-1,-1 0 0,0 1 0,1-1 0,-1 1 0,0-1 0,0 1 1,1-1-1,-1 1 0,0-1 0,0 1 0,0 0 0,0-1 1,0 1-1,0-1 0,0 1 0,0-1 0,0 1 0,0-1 1,0 1-1,0-1 0,-1 1 0,1-1 0,0 1 0,0-1 1,-1 1-1,1-1 0,0 1 0,-1-1 0,1 1 0,0-1 1,-1 0-1,1 1 0,-1-1 0,0 1 0,-23 22 69,12-16-622,0 0 0,-1 0-1,0-1 1,-25 8 0,7-3-2211,77-8 3808,-33 1 1676,-12 3-1201,-2-6-1547,1 0 1,0 0-1,0 0 0,0 0 0,0 0 0,0 0 0,0 0 0,0 0 0,0 0 1,0 0-1,0 0 0,1 0 0,-1 0 0,0 0 0,1 0 0,0 1 0,0-1-139,0-1-1,-1 1 0,1-1 0,0 1 0,-1-1 0,1 0 0,0 1 0,-1-1 0,1 0 0,0 1 0,0-1 1,0 0-1,-1 0 0,1 0 0,0 0 0,0 1 0,0-1 0,0 0 0,-1 0 0,1 0 0,0-1 0,0 1 1,0 0-1,0 0 0,-1 0 0,1 0 0,0-1 0,0 1 0,0 0 0,-1-1 0,2 0 0,24-12-4642</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6.774"/>
    </inkml:context>
    <inkml:brush xml:id="br0">
      <inkml:brushProperty name="width" value="0.1" units="cm"/>
      <inkml:brushProperty name="height" value="0.1" units="cm"/>
      <inkml:brushProperty name="color" value="#E71224"/>
    </inkml:brush>
  </inkml:definitions>
  <inkml:trace contextRef="#ctx0" brushRef="#br0">0 0 9466,'0'0'4969,"0"0"-3057,3 2-463,-3-2-353,0 0-520,2 0-376,-2-2-96,0 2-104,3 0-8,2 2-792,0-2-1168,8 0-3906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42.353"/>
    </inkml:context>
    <inkml:brush xml:id="br0">
      <inkml:brushProperty name="width" value="0.05" units="cm"/>
      <inkml:brushProperty name="height" value="0.05" units="cm"/>
      <inkml:brushProperty name="color" value="#0000FF"/>
    </inkml:brush>
  </inkml:definitions>
  <inkml:trace contextRef="#ctx0" brushRef="#br0">23 1 4649,'0'10'9805,"-1"4"-5129,0 9-3901,-8 41-5311,-2-9 273</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7.122"/>
    </inkml:context>
    <inkml:brush xml:id="br0">
      <inkml:brushProperty name="width" value="0.1" units="cm"/>
      <inkml:brushProperty name="height" value="0.1" units="cm"/>
      <inkml:brushProperty name="color" value="#E71224"/>
    </inkml:brush>
  </inkml:definitions>
  <inkml:trace contextRef="#ctx0" brushRef="#br0">0 37 10122,'0'0'3065,"0"0"-1217,3 0-808,-3 0-760,5 0-87,6 0-193,7-6-529,8 0-983,67-19-4257</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7.457"/>
    </inkml:context>
    <inkml:brush xml:id="br0">
      <inkml:brushProperty name="width" value="0.1" units="cm"/>
      <inkml:brushProperty name="height" value="0.1" units="cm"/>
      <inkml:brushProperty name="color" value="#E71224"/>
    </inkml:brush>
  </inkml:definitions>
  <inkml:trace contextRef="#ctx0" brushRef="#br0">180 0 7954,'-7'13'5775,"-16"8"-5018,14-14-202,-120 96 127,118-90-552,11-12-123,-1-1-1,1 0 1,0 0 0,0 0-1,0 0 1,0 0 0,0 1 0,0-1-1,0 0 1,0 0 0,0 0-1,0 0 1,0 0 0,0 1 0,1-1-1,-1 0 1,0 0 0,0 0 0,0 0-1,0 0 1,0 0 0,0 1-1,0-1 1,0 0 0,0 0 0,0 0-1,1 0 1,-1 0 0,0 0 0,0 0-1,0 0 1,0 0 0,0 1-1,1-1 1,-1 0 0,0 0 0,0 0-1,0 0 1,0 0 0,1 0 0,-1 0-1,0 0 1,0 0 0,0 0-1,0 0 1,1 0 0,31-6 751,-15 3-528,126-22-1377,-130 25-1083,-19 4-1460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7.791"/>
    </inkml:context>
    <inkml:brush xml:id="br0">
      <inkml:brushProperty name="width" value="0.1" units="cm"/>
      <inkml:brushProperty name="height" value="0.1" units="cm"/>
      <inkml:brushProperty name="color" value="#E71224"/>
    </inkml:brush>
  </inkml:definitions>
  <inkml:trace contextRef="#ctx0" brushRef="#br0">0 39 1712,'3'0'8082,"-3"0"-5785,3 0-761,-1 0-360,3 2-312,-2 0-336,10 0-15,3 2-177,4-2 0,14-2-56,8 0 56,7 0-208,6-4-128,0 0-32,-1-2-464,-4-2-632,-4-1-1537,40-11-1840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8.140"/>
    </inkml:context>
    <inkml:brush xml:id="br0">
      <inkml:brushProperty name="width" value="0.1" units="cm"/>
      <inkml:brushProperty name="height" value="0.1" units="cm"/>
      <inkml:brushProperty name="color" value="#E71224"/>
    </inkml:brush>
  </inkml:definitions>
  <inkml:trace contextRef="#ctx0" brushRef="#br0">0 0 6017,'0'2'3977,"0"-2"-2425,3 2-15,0 2 55,-1 2-376,3 4-183,-2 3-361,-3 3-72,3 4-376,-3 1-56,0 7-32,2-1-128,-2 3-8,3 1-208,-1 1-520,1-3-1569,18 38-2688</inkml:trace>
  <inkml:trace contextRef="#ctx0" brushRef="#br0" timeOffset="1">622 332 10770,'3'0'5401,"-3"0"-4232,0 2-633,0 2-224,0-4-312,0 2-24,0 2-1544,-6 2-4722</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3:59.710"/>
    </inkml:context>
    <inkml:brush xml:id="br0">
      <inkml:brushProperty name="width" value="0.1" units="cm"/>
      <inkml:brushProperty name="height" value="0.1" units="cm"/>
      <inkml:brushProperty name="color" value="#E71224"/>
    </inkml:brush>
  </inkml:definitions>
  <inkml:trace contextRef="#ctx0" brushRef="#br0">180 0 7282,'0'2'4048,"0"0"-2703,2 6 103,-2 7 8,-2 5-279,-1 4-313,-2 3-360,-5 1-64,2 3-256,-8 2 128,-5-3-304,3 1-8,-3-7-216,1 1-416,1-7-848,6-2-1065,0-8-464,0-8-2104</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0.040"/>
    </inkml:context>
    <inkml:brush xml:id="br0">
      <inkml:brushProperty name="width" value="0.1" units="cm"/>
      <inkml:brushProperty name="height" value="0.1" units="cm"/>
      <inkml:brushProperty name="color" value="#E71224"/>
    </inkml:brush>
  </inkml:definitions>
  <inkml:trace contextRef="#ctx0" brushRef="#br0">0 0 4273,'0'2'2769,"3"2"-761,-1 4-328,4 7-167,-1 5 23,0 8-360,3 3-448,-3 4-536,0-3-72,0-1-120,3-3-32,0-9-704,2-5-1096,6-8-857,13-16-3672</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0.358"/>
    </inkml:context>
    <inkml:brush xml:id="br0">
      <inkml:brushProperty name="width" value="0.1" units="cm"/>
      <inkml:brushProperty name="height" value="0.1" units="cm"/>
      <inkml:brushProperty name="color" value="#E71224"/>
    </inkml:brush>
  </inkml:definitions>
  <inkml:trace contextRef="#ctx0" brushRef="#br0">1 65 6553,'2'0'4057,"-2"0"-2504,3 0-249,-1 4-352,6-4-160,10 2-160,6 0-39,10-2-89,7-4-40,6-2-256,0-4-208,-3 0-184,-7-2-440,-6 3-721,-10 3-1199,5-10-3209</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0.706"/>
    </inkml:context>
    <inkml:brush xml:id="br0">
      <inkml:brushProperty name="width" value="0.1" units="cm"/>
      <inkml:brushProperty name="height" value="0.1" units="cm"/>
      <inkml:brushProperty name="color" value="#E71224"/>
    </inkml:brush>
  </inkml:definitions>
  <inkml:trace contextRef="#ctx0" brushRef="#br0">1 100 7194,'2'2'4400,"-2"2"-3007,8 15-1,0 5 104,5 11-535,2 7-369,-2 5-200,8 4-88,3-4-296,2-2 96,2-6-104,1-7-408,-1-10-712,-2-7-1001,-2-13-856,15-21-3776</inkml:trace>
  <inkml:trace contextRef="#ctx0" brushRef="#br0" timeOffset="1">151 2 6793,'0'-2'4673,"0"2"-2640,3 0-609,0 2-896,2 0-288,3 4-232,7 3-8,3 1-1880,50-4-4353</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1.044"/>
    </inkml:context>
    <inkml:brush xml:id="br0">
      <inkml:brushProperty name="width" value="0.1" units="cm"/>
      <inkml:brushProperty name="height" value="0.1" units="cm"/>
      <inkml:brushProperty name="color" value="#E71224"/>
    </inkml:brush>
  </inkml:definitions>
  <inkml:trace contextRef="#ctx0" brushRef="#br0">3 55 8090,'0'0'3769,"0"0"-2049,-3 0-160,6 0-624,0 3-479,2-1-217,8 2 48,8 6 120,5-4-96,7-2 120,6 0-232,-5-6-88,3-2-112,-6-2-328,-8-6-328,-2 1-593,-11-5-1191,-2-21-1841</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1.371"/>
    </inkml:context>
    <inkml:brush xml:id="br0">
      <inkml:brushProperty name="width" value="0.1" units="cm"/>
      <inkml:brushProperty name="height" value="0.1" units="cm"/>
      <inkml:brushProperty name="color" value="#E71224"/>
    </inkml:brush>
  </inkml:definitions>
  <inkml:trace contextRef="#ctx0" brushRef="#br0">18 0 3865,'0'0'5169,"0"4"-3241,0 11-879,0 7 567,0 9-272,0 11-384,0 1-463,3 4-281,-3-4-120,0-5-96,3-3-8,-6-6-481,3-11-903,-3-2-768,-15 9-2377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43.366"/>
    </inkml:context>
    <inkml:brush xml:id="br0">
      <inkml:brushProperty name="width" value="0.05" units="cm"/>
      <inkml:brushProperty name="height" value="0.05" units="cm"/>
      <inkml:brushProperty name="color" value="#0000FF"/>
    </inkml:brush>
  </inkml:definitions>
  <inkml:trace contextRef="#ctx0" brushRef="#br0">0 16 2961,'0'-1'318,"0"1"1,0-1 0,0 1-1,1-1 1,-1 1 0,0-1-1,0 1 1,0-1 0,0 1-1,1-1 1,-1 1 0,0-1-1,1 1 1,-1-1 0,0 1-1,1-1 1,-1 1 0,0 0-1,1-1 1,-1 1 0,1 0-1,-1-1 1,1 1 0,-1 0-1,0 0 1,1 0 0,0-1-1,21-2 3334,37 8-3733,-28-1 958,-31-4-883,0 0-1,0 0 0,0 0 0,1 0 0,-1 0 0,0 0 0,0 0 1,0 0-1,0 0 0,0 0 0,0 0 0,0 0 0,1 0 0,-1 1 1,0-1-1,0 0 0,0 0 0,0 0 0,0 0 0,0 0 0,0 0 1,0 0-1,0 0 0,0 0 0,0 1 0,1-1 0,-1 0 0,0 0 1,0 0-1,0 0 0,0 0 0,0 0 0,0 1 0,0-1 0,0 0 1,0 0-1,0 0 0,0 0 0,0 0 0,0 0 0,0 1 0,0-1 0,0 0 1,0 0-1,-1 0 0,1 0 0,0 0 0,0 0 0,0 0 0,0 1 1,0-1-1,0 0 0,0 0 0,0 0 0,0 0 0,0 0 0,0 0 1,-1 0-1,1 0 0,0 0 0,0 0 0,0 0 0,0 0 0,0 0 1,-1 1-1,-12 13-278,-35 25-208,17-14-273,29-24 719,1 1 0,-1-1 0,0 0-1,0 1 1,1-1 0,-1 1 0,1 0 0,-1-1-1,1 1 1,0 0 0,-1 0 0,1 0 0,0 0-1,0 0 1,1 0 0,-1 0 0,0 0 0,1 0 0,-1 1-1,0 2 1,54 15 385,25-4-2714,-8-8-2897</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1.711"/>
    </inkml:context>
    <inkml:brush xml:id="br0">
      <inkml:brushProperty name="width" value="0.1" units="cm"/>
      <inkml:brushProperty name="height" value="0.1" units="cm"/>
      <inkml:brushProperty name="color" value="#E71224"/>
    </inkml:brush>
  </inkml:definitions>
  <inkml:trace contextRef="#ctx0" brushRef="#br0">0 2 2168,'0'0'7370,"0"0"-4705,3-2-601,0 2-696,-1 2-904,3 4-159,8-2-81,0 5-32,3 1-80,7-6-112,-2 0-256,5-8-905,-8 4-615,19 0-2385</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2.058"/>
    </inkml:context>
    <inkml:brush xml:id="br0">
      <inkml:brushProperty name="width" value="0.1" units="cm"/>
      <inkml:brushProperty name="height" value="0.1" units="cm"/>
      <inkml:brushProperty name="color" value="#E71224"/>
    </inkml:brush>
  </inkml:definitions>
  <inkml:trace contextRef="#ctx0" brushRef="#br0">61 1 6017,'3'2'5505,"13"7"-3557,-2-5-1453,0-1 1,0 0 0,1-1-1,-1 0 1,1-1-1,28-2 1,-2 2-421,-14-1-48,-18 0-17,0 0-1,-1 0 1,1 0 0,0 1 0,13 3 0,-25-1 8,1 0 0,-1 0 1,0 0-1,0-1 0,0 1 1,0-1-1,-6 3 0,-212 141-5738,129-87 1476</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2.375"/>
    </inkml:context>
    <inkml:brush xml:id="br0">
      <inkml:brushProperty name="width" value="0.1" units="cm"/>
      <inkml:brushProperty name="height" value="0.1" units="cm"/>
      <inkml:brushProperty name="color" value="#E71224"/>
    </inkml:brush>
  </inkml:definitions>
  <inkml:trace contextRef="#ctx0" brushRef="#br0">13 44 464,'-2'52'11582,"-2"-3"-8468,-2 48-2213,8-80-821,-1-17-88,-1 0 1,0 0 0,0 0-1,0 1 1,0-1 0,0 0-1,1 0 1,-1 0 0,0 0-1,0 1 1,0-1 0,1 0-1,-1 0 1,0 0 0,0 0-1,1 0 1,-1 0 0,0 1-1,0-1 1,1 0 0,-1 0-1,0 0 1,1 0 0,-1 0-1,0 0 1,0 0 0,1 0-1,-1 0 1,0 0 0,0 0-1,1 0 1,-1 0 0,24-17-585,-20 14 572,19-16-907,0-2 1,-2 0-1,0-1 0,-2-1 0,-1 0 0,20-35 0,-37 56 863,0-1 1,0 1-1,0-1 0,0 1 1,0-1-1,0 0 0,-1 1 0,0-1 1,1 0-1,-1 0 0,0 1 0,-1-1 1,1 0-1,-2-4 0,2 6 112,0 1-1,-1-1 0,1 0 0,0 1 1,-1-1-1,1 0 0,-1 1 1,1-1-1,-1 1 0,1-1 0,-1 1 1,0-1-1,1 1 0,-1 0 1,0-1-1,1 1 0,-1 0 0,0-1 1,0 1-1,0 0 0,1 0 1,-2-1-1,0 1 164,0 0 0,0 0 0,0 0 0,0 0 0,0 1 0,-1-1 0,1 0-1,0 1 1,0 0 0,1-1 0,-1 1 0,-3 1 0,-5 4-148,1 0 0,0 0 0,1 1 0,-1 0 0,1 1-1,1-1 1,0 1 0,0 0 0,1 1 0,0 0 0,0 0 0,-6 14 0,12-21-63,-1-1 0,0 1 1,1 0-1,-1-1 1,1 1-1,0-1 0,0 1 1,-1 0-1,1-1 0,0 1 1,1 0-1,-1-1 1,0 1-1,0-1 0,1 1 1,-1-1-1,1 1 0,0 0 1,-1-1-1,1 0 1,0 1-1,0-1 0,0 1 1,0-1-1,1 0 0,-1 0 1,0 1-1,0-1 1,1 0-1,-1 0 0,1 0 1,-1 0-1,1 0 0,0-1 1,1 2-1,6 1-10,1-1 0,-1 0 0,1 0 0,-1-1 0,17 1 0,-15-1-81,40 4-845,51 6-1239</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4.709"/>
    </inkml:context>
    <inkml:brush xml:id="br0">
      <inkml:brushProperty name="width" value="0.1" units="cm"/>
      <inkml:brushProperty name="height" value="0.1" units="cm"/>
      <inkml:brushProperty name="color" value="#E71224"/>
    </inkml:brush>
  </inkml:definitions>
  <inkml:trace contextRef="#ctx0" brushRef="#br0">0 0 8698,'0'0'4817,"0"0"-3113,5 2-760,1 5-535,1 5 23,6 8-216,-2 3-32,-1 1-184,3-2 0,0-1-464,0-3-569,0-8-951,3-8-761,18-26-4032</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5.041"/>
    </inkml:context>
    <inkml:brush xml:id="br0">
      <inkml:brushProperty name="width" value="0.1" units="cm"/>
      <inkml:brushProperty name="height" value="0.1" units="cm"/>
      <inkml:brushProperty name="color" value="#E71224"/>
    </inkml:brush>
  </inkml:definitions>
  <inkml:trace contextRef="#ctx0" brushRef="#br0">0 0 6649,'3'6'3041,"-1"5"-760,4 3-809,-4 6-616,1 1-328,-3-3-352,3-4-176,-3 0-184,5-3-1088,-3-1-1129,6-6-5128</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5.372"/>
    </inkml:context>
    <inkml:brush xml:id="br0">
      <inkml:brushProperty name="width" value="0.1" units="cm"/>
      <inkml:brushProperty name="height" value="0.1" units="cm"/>
      <inkml:brushProperty name="color" value="#E71224"/>
    </inkml:brush>
  </inkml:definitions>
  <inkml:trace contextRef="#ctx0" brushRef="#br0">232 0 6873,'-8'11'4513,"-5"3"-3424,-13 12-537,-8 7-528,0 6-24,-2-1-1016,-45 50-2825</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5.712"/>
    </inkml:context>
    <inkml:brush xml:id="br0">
      <inkml:brushProperty name="width" value="0.1" units="cm"/>
      <inkml:brushProperty name="height" value="0.1" units="cm"/>
      <inkml:brushProperty name="color" value="#E71224"/>
    </inkml:brush>
  </inkml:definitions>
  <inkml:trace contextRef="#ctx0" brushRef="#br0">1 47 4521,'0'0'3714,"0"0"-1419,5-2 2179,14-4-3656,34-5-54,74-12-328,-108 20-441,-1 2 0,1 0 0,0 1 0,34 4 0,-48-4-27,1 1 0,-1 1 0,0-1 0,0 1 0,-1 0 0,1 0 0,0 0-1,-1 0 1,1 0 0,-1 1 0,0 0 0,0 0 0,0 0 0,0 0 0,-1 1 0,1-1 0,-1 1 0,0 0 0,0 0 0,-1 0 0,1 0 0,-1 0 0,0 0 0,0 1-1,-1-1 1,0 0 0,1 1 0,-2-1 0,1 1 0,-1 0 0,1-1 0,-1 1 0,-1-1 0,1 1 0,-1-1 0,0 1 0,0-1 0,-1 1 0,1-1 0,-1 1 0,0-1-1,0 0 1,-1 0 0,0 0 0,1 0 0,-1-1 0,-1 1 0,1 0 0,-5 3 0,5-5-215,1-1 1,-1 1-1,1-1 0,-1 0 0,1 1 1,-1-1-1,0 0 0,0 0 0,1-1 1,-1 1-1,0 0 0,0-1 1,-4 1-1,-45 3-4732</inkml:trace>
  <inkml:trace contextRef="#ctx0" brushRef="#br0" timeOffset="1">105 90 8778,'0'0'3841,"0"0"-2249,0 0-304,0 0-632,5 6-520,3-2-64,5 0-64,2 3 49,14 1 15,0-8-72,7-4-241,0 0-1175,-4-3-912,30-1-3834</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6.060"/>
    </inkml:context>
    <inkml:brush xml:id="br0">
      <inkml:brushProperty name="width" value="0.1" units="cm"/>
      <inkml:brushProperty name="height" value="0.1" units="cm"/>
      <inkml:brushProperty name="color" value="#E71224"/>
    </inkml:brush>
  </inkml:definitions>
  <inkml:trace contextRef="#ctx0" brushRef="#br0">0 13 248,'0'0'8794,"3"0"-6442,2 2-583,0 0-33,8 2-560,0-2-367,5 2-329,3-2-208,3-2-272,7-2-56,0-2-832,5-4-1697,61-7-5953</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8.005"/>
    </inkml:context>
    <inkml:brush xml:id="br0">
      <inkml:brushProperty name="width" value="0.1" units="cm"/>
      <inkml:brushProperty name="height" value="0.1" units="cm"/>
      <inkml:brushProperty name="color" value="#E71224"/>
    </inkml:brush>
  </inkml:definitions>
  <inkml:trace contextRef="#ctx0" brushRef="#br0">222 0 8498,'0'0'5337,"0"0"-3209,-3 4-703,-2 0-857,-8 11-304,0 5-184,-5 6 112,-6 7-176,3-7-16,1-1 0,-1-5-16,5 1-512,-2-3-744,2-4-1345,3-2-1584,-8-10-1528</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8.344"/>
    </inkml:context>
    <inkml:brush xml:id="br0">
      <inkml:brushProperty name="width" value="0.1" units="cm"/>
      <inkml:brushProperty name="height" value="0.1" units="cm"/>
      <inkml:brushProperty name="color" value="#E71224"/>
    </inkml:brush>
  </inkml:definitions>
  <inkml:trace contextRef="#ctx0" brushRef="#br0">1 0 2521,'0'2'5057,"2"-2"-3305,3 11-600,-2 7 145,5 13 119,-3 13-288,0 11-424,-5 8-200,0 5-264,-2-3-168,-1-2 0,3-12-144,3-6-720,4-15-1016,17 3-2185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2.555"/>
    </inkml:context>
    <inkml:brush xml:id="br0">
      <inkml:brushProperty name="width" value="0.05" units="cm"/>
      <inkml:brushProperty name="height" value="0.05" units="cm"/>
    </inkml:brush>
  </inkml:definitions>
  <inkml:trace contextRef="#ctx0" brushRef="#br0">185 2 5361,'0'0'161,"0"0"0,0 0 0,-1 0 0,1 1 0,0-1 0,0 0-1,0 0 1,0 0 0,0 0 0,0 0 0,0 0 0,0 0 0,0 0 0,-1 0 0,1 0-1,0 0 1,0 0 0,0 0 0,0 1 0,0-1 0,0 0 0,0 0 0,-1 0 0,1 0-1,0 0 1,0 0 0,0 0 0,0 0 0,0 0 0,0 0 0,-1-1 0,1 1 0,0 0 0,0 0-1,0 0 1,0 0 0,0 0 0,0 0 0,0 0 0,-1 0 0,1 0 0,0 0 0,0 0-1,0 0 1,0 0 0,0-1 0,0 1 0,0 0 0,0 0 0,0 0 0,0 0 0,0 0-1,0 0 1,0 0 0,-1-1 0,1 1 0,0 0 0,0 0 0,0 0 0,0 0 0,0 0-1,0-1 1,-12 18 1584,-9 24-2462,-15 73 1003,-36 196 0,38-144-253,31-109-635,5-29-3105,-2-26 2730,7-3-3536,9-11-1450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3:32.271"/>
    </inkml:context>
    <inkml:brush xml:id="br0">
      <inkml:brushProperty name="width" value="0.05" units="cm"/>
      <inkml:brushProperty name="height" value="0.05" units="cm"/>
    </inkml:brush>
  </inkml:definitions>
  <inkml:trace contextRef="#ctx0" brushRef="#br0">112 21 5673,'-9'6'6071,"1"8"-3867,-4 21-2231,10-27 688,-34 68-56,27-61-475,1 0-1,1 1 1,0 0 0,-5 22-1,12-37-127,-1 0-1,1 0 0,0 0 0,0 1 0,-1-1 0,1 0 0,0 0 1,0 0-1,0 1 0,0-1 0,0 0 0,1 0 0,-1 1 1,0-1-1,0 0 0,1 0 0,-1 0 0,1 0 0,-1 0 1,1 0-1,0 1 0,-1-1 0,1 0 0,0-1 0,0 1 0,1 2 1,0-2 3,0 0-1,0 0 1,0-1 0,1 1 0,-1 0 0,0-1 0,0 0 0,0 1 0,1-1 0,-1 0 0,0 0 0,0 0-1,4-1 1,4-1 15,1 0 0,-1-1 0,0 0 0,18-9 0,-11 3-17,-1 0-1,-1-2 1,0 0-1,0-1 0,-1 0 1,-1-1-1,0-1 1,-1 0-1,18-26 0,-29 37 35,0 0 0,0 0 0,-1 0-1,1 0 1,-1 0 0,1 0-1,-1 0 1,0 0 0,0 0 0,0 0-1,0 0 1,-1 0 0,0 0-1,1 0 1,-1 0 0,0 0-1,0 0 1,0 1 0,-1-1 0,1 0-1,-1 1 1,1-1 0,-1 1-1,0-1 1,0 1 0,0 0 0,0 0-1,-4-3 1,2 1-358,-1-1 1,1 1 0,-1 0-1,-1 0 1,1 0-1,0 1 1,-1 0-1,0 0 1,1 1-1,-1-1 1,0 1-1,-1 0 1,-7-1-1,-17 3-3834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7:44.180"/>
    </inkml:context>
    <inkml:brush xml:id="br0">
      <inkml:brushProperty name="width" value="0.05" units="cm"/>
      <inkml:brushProperty name="height" value="0.05" units="cm"/>
      <inkml:brushProperty name="color" value="#0000FF"/>
    </inkml:brush>
  </inkml:definitions>
  <inkml:trace contextRef="#ctx0" brushRef="#br0">60 79 2689,'0'0'4046,"-4"1"674,-14 5-2907,11 6-1591,1 1-1,0 0 1,-8 24-1,13-34-221,0 0 0,0 1 0,1-1 0,-1 1 0,1 0 1,0-1-1,0 1 0,0-1 0,0 1 0,1-1 0,-1 1 0,1-1 0,0 1 0,0-1 1,0 1-1,1-1 0,-1 0 0,1 0 0,-1 0 0,1 0 0,3 4 0,-3-5 4,1 0 1,-1-1-1,1 1 0,0-1 0,-1 1 0,1-1 0,0 0 0,0 0 0,-1 0 0,1 0 1,0-1-1,0 1 0,0-1 0,0 0 0,0 1 0,0-1 0,0-1 0,0 1 0,0 0 0,0-1 1,0 0-1,6-1 0,5-3-8,0 0 0,0 0 0,14-8 0,-19 8-42,0 0 0,0 0 0,0-1 0,-1 0 0,0-1 0,0 0 0,-1 0 0,0 0 0,0-1 0,0 0 0,6-13 0,-11 18 84,0 0 1,-1-1-1,0 1 0,1-1 1,-1 1-1,-1-1 0,1 0 1,-1 1-1,1-1 0,-1 0 1,0 0-1,0 1 0,-1-1 1,1 0-1,-1 1 0,1-1 1,-1 0-1,-1 1 0,1-1 1,0 1-1,-1 0 0,0-1 1,1 1-1,-1 0 0,-1 0 1,1 0-1,0 0 0,-1 0 1,1 1-1,-1-1 0,0 1 1,0 0-1,0-1 0,-5-2 1,5 4-55,0-1 1,0 0 0,-1 1 0,1-1-1,0 1 1,0 0 0,-1 0 0,1 0-1,-1 1 1,1-1 0,-1 1 0,1 0-1,-1 0 1,1 0 0,0 0 0,-1 1-1,1-1 1,-7 3 0,1 0-514,0 0-1,1 1 1,-1 0 0,1 0 0,0 1 0,-12 9-1,-27 26-3947</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8.705"/>
    </inkml:context>
    <inkml:brush xml:id="br0">
      <inkml:brushProperty name="width" value="0.1" units="cm"/>
      <inkml:brushProperty name="height" value="0.1" units="cm"/>
      <inkml:brushProperty name="color" value="#E71224"/>
    </inkml:brush>
  </inkml:definitions>
  <inkml:trace contextRef="#ctx0" brushRef="#br0">8 0 4833,'2'0'9255,"13"1"-7933,10 5-425,1-2-1,29 2 1,-8 0-726,-47-6-222,1 0 0,-1 0 0,1 0 0,0 0-1,-1 0 1,1 0 0,-1 0 0,1 0 0,-1 1 0,1-1 0,-1 0 0,1 0 0,-1 1 0,1-1 0,-1 0 0,0 1 0,1-1 0,-1 0 0,1 1 0,-1-1 0,0 0 0,1 1 0,-1-1 0,0 1 0,0-1 0,1 0 0,-1 1 0,0-1 0,0 1 0,0-1 0,0 1 0,0-1 0,0 1 0,1-1 0,-1 1 0,0-1 0,-1 1 0,1-1 0,0 1 0,0-1 0,0 1 0,0-1 0,0 1 0,0-1 0,-1 0 0,1 1 0,0-1 0,0 1 0,-1-1 0,1 0 0,0 1 0,-1-1 0,1 1 0,-1-1 0,0 1 0,-27 28-1961,21-23 1797,-56 49-1505,-24 23 1766,129-79 1446,-25-2-1572,-1-1-1,1-1 0,-1 0 0,0 0 0,0-2 0,-1 1 0,25-16 1,17-15-2549</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9.062"/>
    </inkml:context>
    <inkml:brush xml:id="br0">
      <inkml:brushProperty name="width" value="0.1" units="cm"/>
      <inkml:brushProperty name="height" value="0.1" units="cm"/>
      <inkml:brushProperty name="color" value="#E71224"/>
    </inkml:brush>
  </inkml:definitions>
  <inkml:trace contextRef="#ctx0" brushRef="#br0">21 0 7098,'3'20'3768,"-6"5"-2087,3 24-417,-5 8-200,3-2-584,-6-2-480,3-6-120,5-7-1232,2-11-1265,19 3-3368</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9.397"/>
    </inkml:context>
    <inkml:brush xml:id="br0">
      <inkml:brushProperty name="width" value="0.1" units="cm"/>
      <inkml:brushProperty name="height" value="0.1" units="cm"/>
      <inkml:brushProperty name="color" value="#E71224"/>
    </inkml:brush>
  </inkml:definitions>
  <inkml:trace contextRef="#ctx0" brushRef="#br0">31 4 3833,'0'0'7561,"0"-4"-5088,6 4-1081,-1 0-672,0 4-384,3 0-151,0 0-49,0-1-136,2-1-697,-2 2-1351,0-2-1625,-8 12-3648</inkml:trace>
  <inkml:trace contextRef="#ctx0" brushRef="#br0" timeOffset="1">0 133 4761,'3'0'4505,"-3"-2"-2401,2 2-319,4-4-305,-1-1-512,3 10-224,5-1-215,2-8-25,4-1-240,7-1-264,0-2-216,0-4-1513,26-19-3352</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09.822"/>
    </inkml:context>
    <inkml:brush xml:id="br0">
      <inkml:brushProperty name="width" value="0.1" units="cm"/>
      <inkml:brushProperty name="height" value="0.1" units="cm"/>
      <inkml:brushProperty name="color" value="#E71224"/>
    </inkml:brush>
  </inkml:definitions>
  <inkml:trace contextRef="#ctx0" brushRef="#br0">111 0 5617,'2'1'10141,"8"3"-8441,5 4-1348,0 1-1,-1 1 0,-1 0 0,1 0 1,16 18-1,-26-23-465,0-1 1,-1 0-1,1 1 0,-1-1 1,0 1-1,-1 0 0,1 0 1,-1 0-1,0 0 0,-1 0 1,1 1-1,-1-1 1,0 0-1,-1 1 0,0-1 1,1 1-1,-2-1 0,1 0 1,-2 8-1,-11 22-1290,-1 1-1,-22 37 1,25-53 1252,4-5 122,-2-1-1,0 1 1,-21 24 0,27-36 15,1 0 0,0 0 0,-1-1 0,0 1 0,0-1-1,0 1 1,0-1 0,0 0 0,-1 0 0,1 0 0,-1 0 0,1-1 0,-1 1 0,0-1 0,0 0 0,0 0 0,0 0 0,0 0 0,0 0 0,0-1 0,0 0 0,0 0 0,0 0 0,-6 0 0,9-1 23,-1 1 1,0-1-1,0 0 1,0 1-1,0-1 0,1 0 1,-1 0-1,0 0 1,1 0-1,-1 0 1,1 0-1,-1-1 1,1 1-1,0 0 1,0-1-1,-1 1 1,1 0-1,0-1 0,0 1 1,1-1-1,-1 0 1,0 1-1,1-1 1,-1 0-1,1 1 1,-1-1-1,1 0 1,0 0-1,0 1 1,0-1-1,0 0 0,0 1 1,0-1-1,1 0 1,-1 0-1,1-1 1,0-1 7,0 0 0,1 0 0,-1 1 0,1-1 1,0 0-1,0 1 0,0-1 0,0 1 0,1 0 1,-1 0-1,1-1 0,0 2 0,0-1 0,1 0 1,5-3-1,-7 4 10,1 0 0,0 1 1,0-1-1,1 1 1,-1 0-1,0-1 0,0 1 1,1 1-1,-1-1 0,1 0 1,-1 1-1,1-1 0,-1 1 1,1 0-1,-1 0 0,1 0 1,-1 1-1,1-1 1,-1 1-1,0 0 0,1-1 1,-1 1-1,0 1 0,1-1 1,-1 0-1,0 1 0,4 2 1,3 4 95,0 0 0,-1 1 0,0 0 1,-1 0-1,0 0 0,6 12 0,-6-9-298,1-1 0,1 1 0,19 16 0,15 3-3602</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0.243"/>
    </inkml:context>
    <inkml:brush xml:id="br0">
      <inkml:brushProperty name="width" value="0.1" units="cm"/>
      <inkml:brushProperty name="height" value="0.1" units="cm"/>
      <inkml:brushProperty name="color" value="#E71224"/>
    </inkml:brush>
  </inkml:definitions>
  <inkml:trace contextRef="#ctx0" brushRef="#br0">0 0 9426,'0'0'5529,"3"0"-3416,-3 2-777,3 0-728,2 2-352,3 4-112,-1 1-16,6-1-128,-2 2-152,-1-4-1016,-5-2-1617,-7 8-2896</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0.576"/>
    </inkml:context>
    <inkml:brush xml:id="br0">
      <inkml:brushProperty name="width" value="0.1" units="cm"/>
      <inkml:brushProperty name="height" value="0.1" units="cm"/>
      <inkml:brushProperty name="color" value="#E71224"/>
    </inkml:brush>
  </inkml:definitions>
  <inkml:trace contextRef="#ctx0" brushRef="#br0">0 29 7810,'3'0'4929,"-3"0"-2369,2 0-823,1 0-777,5 0-576,-1 4 16,12 0-56,-1 0-136,8-2 104,8-2-144,2-4-168,1-2-288,-4 0-648,-1-4-1985,4-7-4264</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0.924"/>
    </inkml:context>
    <inkml:brush xml:id="br0">
      <inkml:brushProperty name="width" value="0.1" units="cm"/>
      <inkml:brushProperty name="height" value="0.1" units="cm"/>
      <inkml:brushProperty name="color" value="#E71224"/>
    </inkml:brush>
  </inkml:definitions>
  <inkml:trace contextRef="#ctx0" brushRef="#br0">0 43 9746,'3'0'3625,"2"0"-2473,3 0-104,5-4-223,8 2-249,2-2-200,3-2-376,0-2-24,0-2-937,-5 2-2679,-16 10-5170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1.260"/>
    </inkml:context>
    <inkml:brush xml:id="br0">
      <inkml:brushProperty name="width" value="0.1" units="cm"/>
      <inkml:brushProperty name="height" value="0.1" units="cm"/>
      <inkml:brushProperty name="color" value="#E71224"/>
    </inkml:brush>
  </inkml:definitions>
  <inkml:trace contextRef="#ctx0" brushRef="#br0">0 7 6065,'2'-1'649,"-1"1"0,0-1 0,0 0-1,0 1 1,0-1 0,0 1 0,1-1-1,-1 1 1,0-1 0,1 1 0,-1 0-1,0 0 1,1 0 0,-1-1 0,3 1-1,21 7 1243,-23-6-1931,1 0-1,0 0 1,-1 1 0,1 0 0,-1-1 0,0 1 0,0 0-1,1 0 1,-1 0 0,-1 0 0,1 0 0,0 0 0,-1 0-1,1 1 1,0 2 0,0 1 72,0 1 0,-1 0-1,-1 0 1,1-1 0,-1 1 0,0 0-1,-3 13 1,-16 50-396,6-26-916,11-39 733,-3 18-958,0-19-515,0-12-1787,-4-17 216</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1.605"/>
    </inkml:context>
    <inkml:brush xml:id="br0">
      <inkml:brushProperty name="width" value="0.1" units="cm"/>
      <inkml:brushProperty name="height" value="0.1" units="cm"/>
      <inkml:brushProperty name="color" value="#E71224"/>
    </inkml:brush>
  </inkml:definitions>
  <inkml:trace contextRef="#ctx0" brushRef="#br0">16 14 1904,'-11'-4'2822,"7"8"-3147,4-3 285,0 0 0,-1 0 0,2 0 0,-1 0-1,0 0 1,0 0 0,0 0 0,0 0 0,1 0 0,-1 0-1,0-1 1,1 1 0,-1 0 0,1 0 0,-1 0 0,1-1-1,0 1 1,1 1 0,-2-2 534,0-1-239,0 0 1,0 0-1,1 0 1,-1 0-1,0 0 1,0 0-1,1 0 1,-1 0-1,1 0 1,-1 0-1,1 1 1,0-1-1,-1 0 1,1 0-1,0 0 1,0 0-1,0 1 1,-1-1-1,1 0 1,0 1-1,0-1 1,0 0-1,0 1 1,0-1-1,2 0 1,-1 0 191,0 0 1,1 0-1,-1 0 0,0 0 1,1 0-1,-1 0 1,0 0-1,1 1 0,-1-1 1,1 1-1,0 0 1,-1-1-1,5 1 0,-5 1-448,-1-1 1,0 1-1,0 0 0,0 0 0,0 0 0,1-1 0,-1 1 1,-1 0-1,1 0 0,0 0 0,0 0 0,0 0 0,-1 0 1,1 1-1,0-1 0,-1 0 0,1 0 0,-1 0 0,0 1 1,1-1-1,-1 0 0,0 0 0,0 1 0,0-1 0,0 1 1,-1 33-44,-2-26-116,0-1 1,0 0-1,-1 1 1,0-1-1,-9 13 1,-1 1-819,14-22 907,0 0 0,0 0 0,0 1 0,-1-1 0,1 0 0,0 1 0,0-1 0,0 1 0,0-1 0,-1 0 0,1 1 0,0-1 0,0 0 0,0 1 0,0-1 0,0 1 0,0-1 0,0 0 0,0 1 0,1-1 0,-1 0 0,0 1 0,0-1 0,0 0 0,0 1 0,1 0 0,-1-1-87,1 0-1,-1 0 0,1-1 1,0 1-1,-1 0 0,1 0 0,-1 0 1,1 0-1,-1 0 0,1 0 1,-1-1-1,1 1 0,-1 0 1,1 0-1,-1-1 0,1 1 0,-1 0 1,1-1-1,-1 1 0,0 0 1,1-1-1,-1 1 0,1 0 1,-1-1-1,1 0 0,19-22-2819</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1.941"/>
    </inkml:context>
    <inkml:brush xml:id="br0">
      <inkml:brushProperty name="width" value="0.1" units="cm"/>
      <inkml:brushProperty name="height" value="0.1" units="cm"/>
      <inkml:brushProperty name="color" value="#E71224"/>
    </inkml:brush>
  </inkml:definitions>
  <inkml:trace contextRef="#ctx0" brushRef="#br0">86 0 8026,'0'2'4761,"0"4"-3049,0 11-128,-2 5-223,-4 9-753,-1 1-232,-4-1-256,-4-3-40,4-9-80,1-5 0,5-6-320,-1-6-296,1-2-785,0-6-1423,2-8-2105,19-51-1473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28.887"/>
    </inkml:context>
    <inkml:brush xml:id="br0">
      <inkml:brushProperty name="width" value="0.05" units="cm"/>
      <inkml:brushProperty name="height" value="0.05" units="cm"/>
      <inkml:brushProperty name="color" value="#0000FF"/>
    </inkml:brush>
  </inkml:definitions>
  <inkml:trace contextRef="#ctx0" brushRef="#br0">6 1 2232,'-3'7'9044,"1"13"-5294,2 63-5463,0-65 2836,3 205-1332,-2-213-149,0 0-1,0 0 0,1 0 1,7 18-1,-6-19-26,0 1 0,-1-1-1,0 1 1,1 19 0,-3-24 299,-1-1 1,1 1 0,-1 0 0,0 0 0,-1-1 0,-3 10 0,3-9-440,0 1 1,0-1 0,0 1-1,1 0 1,0-1 0,0 1 0,0 7-1,1 7-1391</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2.273"/>
    </inkml:context>
    <inkml:brush xml:id="br0">
      <inkml:brushProperty name="width" value="0.1" units="cm"/>
      <inkml:brushProperty name="height" value="0.1" units="cm"/>
      <inkml:brushProperty name="color" value="#E71224"/>
    </inkml:brush>
  </inkml:definitions>
  <inkml:trace contextRef="#ctx0" brushRef="#br0">1 4 5529,'1'-1'268,"-1"1"-1,1-1 1,0 1 0,0 0-1,0-1 1,0 1-1,0 0 1,0 0 0,0 0-1,0 0 1,0 0-1,-1 0 1,1 0 0,0 0-1,0 0 1,0 0-1,0 0 1,0 0 0,0 0-1,0 1 1,0-1-1,0 0 1,0 1 0,-1-1-1,1 0 1,0 1-1,1 0 1,-1 0 26,0 1-1,0-1 0,0 1 1,0-1-1,0 1 1,0-1-1,0 1 1,-1-1-1,1 1 0,-1 0 1,1-1-1,-1 3 1,1 6 259,0-1 0,-1 1-1,-2 13 1,2-23-548,-4 32 530,1-18-469,1 1-1,1-1 1,1 0 0,2 26-1,-1-38-135,-1 0-1,1-1 1,-1 1 0,1 0-1,0 0 1,0-1-1,0 1 1,0-1 0,0 1-1,0-1 1,1 1-1,-1-1 1,0 0 0,1 1-1,-1-1 1,1 0-1,0 0 1,-1 0 0,1 0-1,0 0 1,0 0-1,0-1 1,0 1-1,0 0 1,0-1 0,0 1-1,0-1 1,0 0-1,0 0 1,0 1 0,3-1-1,0 0-547,1-1-1,-1 1 1,1-1-1,-1 1 1,0-1-1,1-1 0,-1 1 1,0-1-1,0 1 1,0-1-1,7-4 1,17-11-5062</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2.621"/>
    </inkml:context>
    <inkml:brush xml:id="br0">
      <inkml:brushProperty name="width" value="0.1" units="cm"/>
      <inkml:brushProperty name="height" value="0.1" units="cm"/>
      <inkml:brushProperty name="color" value="#E71224"/>
    </inkml:brush>
  </inkml:definitions>
  <inkml:trace contextRef="#ctx0" brushRef="#br0">3 11 6497,'11'-7'6734,"8"4"-4146,23 2-2352,-32 1 485,8 0-647,-1 1 1,1 0-1,-1 1 1,27 5-1,-40-6-62,-1 0 1,1 0-1,-1 1 0,1-1 0,-1 1 1,0-1-1,1 1 0,-1 0 0,0 0 0,0 0 1,-1 1-1,4 2 0,-4-3 10,-1 0-1,0 0 1,0 0-1,0 0 1,0 0-1,0 0 1,-1 0-1,1 0 1,-1 1-1,1-1 1,-1 0-1,0 0 1,0 0-1,0 0 1,0 1-1,-1-1 1,1 0-1,-1 0 0,1 0 1,-3 4-1,0 0-9,0 1 0,-1-1 0,0 0 0,-1 0 0,1 0 0,-1-1 0,-1 0 0,1 1 0,-1-1-1,-10 6 1,-1 0-645,-1 0 0,-34 15 0,46-23-161,0 0 0,-1-1 0,1 0 0,-1 0 0,0 0 0,-12 1 0,-24-1-5669</inkml:trace>
  <inkml:trace contextRef="#ctx0" brushRef="#br0" timeOffset="1">91 64 5561,'0'0'4857,"3"2"-2720,0 0-129,-1 4-151,6 2-425,0 4-184,5 4-520,8 1-208,0 3-296,5 3-160,2-5-64,3 0-216,3-2-1000,3-5-2609,87-3-3920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3.360"/>
    </inkml:context>
    <inkml:brush xml:id="br0">
      <inkml:brushProperty name="width" value="0.1" units="cm"/>
      <inkml:brushProperty name="height" value="0.1" units="cm"/>
      <inkml:brushProperty name="color" value="#E71224"/>
    </inkml:brush>
  </inkml:definitions>
  <inkml:trace contextRef="#ctx0" brushRef="#br0">0 323 7714,'4'-9'6956,"8"-5"-5684,-2 3-1085,132-174-1470,-61 81-276,-116 239 5034,27-98-3355,1 0 0,-1 66 0,8-98-127,0 0 0,1 0 0,0 0 0,0 0 0,0 0 0,1 0 0,4 8 0,-6-12-28,1 0-1,-1 0 0,1 0 0,-1 0 0,1-1 1,-1 1-1,1 0 0,0 0 0,0 0 0,-1-1 1,1 1-1,0 0 0,0-1 0,0 1 0,0 0 1,0-1-1,0 1 0,0-1 0,0 1 0,0-1 1,1 0-1,-1 1 0,0-1 0,0 0 0,0 0 1,0 0-1,0 0 0,1 0 0,-1 0 0,0 0 1,0 0-1,0 0 0,1 0 0,-1 0 0,0-1 1,0 1-1,0 0 0,0-1 0,0 1 0,0-1 0,0 1 1,0-1-1,0 0 0,1 0 0,10-7-288,0-1 0,0 0 0,-2 0 0,1-1 1,-1-1-1,11-14 0,-4 1-856,29-50 1,26-95 1051,-72 168 237,1 0 1,-1 0-1,0 0 1,1 0-1,-1 0 0,0 0 1,0 0-1,0 0 1,0 0-1,0-1 1,0 1-1,0 0 0,0 0 1,0 0-1,0 0 1,-1 0-1,1 0 1,-1-2-1,-4 4 1363,0 10-599,-4 37 184,-5 64 0,13-94-1055,1-1 0,1 1 0,1-1 0,0 0 0,2 1-1,0-1 1,8 19 0,-9-29-207,1 0 0,0 0-1,0 0 1,6 7-1,-9-12-30,0-1 1,0 0-1,0 0 0,0 1 0,1-1 0,-1 0 1,0 0-1,0 0 0,1 0 0,-1 0 0,1-1 0,-1 1 1,1 0-1,-1-1 0,1 1 0,0 0 0,-1-1 0,1 0 1,0 1-1,-1-1 0,1 0 0,0 0 0,-1 0 0,1 1 1,0-2-1,0 1 0,-1 0 0,1 0 0,0 0 0,2-2 1,41-22-6810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3.695"/>
    </inkml:context>
    <inkml:brush xml:id="br0">
      <inkml:brushProperty name="width" value="0.1" units="cm"/>
      <inkml:brushProperty name="height" value="0.1" units="cm"/>
      <inkml:brushProperty name="color" value="#E71224"/>
    </inkml:brush>
  </inkml:definitions>
  <inkml:trace contextRef="#ctx0" brushRef="#br0">0 0 8850,'0'0'4449,"3"3"-2841,2 3-312,0 0-247,6 4-465,-4-4-184,6-2-200,3-2-200,2-2 0,6-2-360,2-4-648,0 0-1441,20-14-2464</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4.028"/>
    </inkml:context>
    <inkml:brush xml:id="br0">
      <inkml:brushProperty name="width" value="0.1" units="cm"/>
      <inkml:brushProperty name="height" value="0.1" units="cm"/>
      <inkml:brushProperty name="color" value="#E71224"/>
    </inkml:brush>
  </inkml:definitions>
  <inkml:trace contextRef="#ctx0" brushRef="#br0">1 10 8194,'0'0'4441,"0"0"-2017,0 2-879,2-2-753,1 6-288,2-2-144,8 1-216,3-1 88,12-4-232,9-4-216,7-3-880,0-1-1841,73-4-4376</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4.355"/>
    </inkml:context>
    <inkml:brush xml:id="br0">
      <inkml:brushProperty name="width" value="0.1" units="cm"/>
      <inkml:brushProperty name="height" value="0.1" units="cm"/>
      <inkml:brushProperty name="color" value="#E71224"/>
    </inkml:brush>
  </inkml:definitions>
  <inkml:trace contextRef="#ctx0" brushRef="#br0">37 0 9434,'0'2'2897,"0"7"-1337,-3 3-160,0 10-127,1 13-673,-3-1 120,-3 7-512,0-4-112,3-1-96,2-3-280,3-4-744,5-11-1361,11 0-2856</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4.674"/>
    </inkml:context>
    <inkml:brush xml:id="br0">
      <inkml:brushProperty name="width" value="0.1" units="cm"/>
      <inkml:brushProperty name="height" value="0.1" units="cm"/>
      <inkml:brushProperty name="color" value="#E71224"/>
    </inkml:brush>
  </inkml:definitions>
  <inkml:trace contextRef="#ctx0" brushRef="#br0">63 0 8834,'-5'8'1484,"1"-1"0,1 1 0,0 0 0,-3 10 0,2-2-1097,1 1-1,1 1 0,1-1 0,1 0 1,2 20-1,-2-32-338,1 0-1,0 0 1,0 0 0,0 0-1,0 0 1,1 0 0,0-1-1,1 1 1,-1-1 0,1 1 0,0-1-1,0 1 1,0-1 0,5 4-1,-5-6-59,0 0-1,0 0 0,1 0 0,-1 0 0,1 0 1,0-1-1,-1 1 0,1-1 0,0 0 0,0 0 1,0 0-1,0-1 0,0 1 0,0-1 0,0 0 1,1 0-1,-1 0 0,0 0 0,0 0 1,6-2-1,-5 1-37,1-1-1,-1 1 1,0-1 0,0 0 0,1 0 0,-1 0-1,-1 0 1,1-1 0,0 0 0,-1 0-1,1 0 1,-1-1 0,0 1 0,-1-1 0,1 1-1,-1-1 1,1 0 0,-1-1 0,0 1 0,-1 0-1,0-1 1,4-8 0,-4 7 55,1-1 1,-2 1-1,1 0 0,-1-1 1,0 1-1,-1-1 0,0 0 1,0 1-1,0-1 0,-1 1 1,0-1-1,-1 1 0,0-1 1,0 1-1,0 0 0,-6-11 1,6 14-29,0 1 1,-1-1 0,1 0 0,-1 1 0,1-1 0,-1 1 0,0-1 0,0 1-1,0 0 1,-1 0 0,1 1 0,0-1 0,-1 0 0,1 1 0,-1 0 0,0 0-1,0 0 1,-3-1 0,-1 1-479,0 0-1,0 1 1,0 0-1,0 0 0,0 0 1,0 1-1,0 0 1,0 0-1,-11 4 1,-72 23-6505</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5.359"/>
    </inkml:context>
    <inkml:brush xml:id="br0">
      <inkml:brushProperty name="width" value="0.1" units="cm"/>
      <inkml:brushProperty name="height" value="0.1" units="cm"/>
      <inkml:brushProperty name="color" value="#E71224"/>
    </inkml:brush>
  </inkml:definitions>
  <inkml:trace contextRef="#ctx0" brushRef="#br0">5 0 4353,'0'0'5929,"0"0"-3280,0 0-89,3 2-831,-6 7-601,3-1-432,-2 2-288,2 2-192,0-4-64,-3 2-104,3-3-48,0-3-88,0-2-720,3 0-832,2 0-2761,21-10-3217</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5.690"/>
    </inkml:context>
    <inkml:brush xml:id="br0">
      <inkml:brushProperty name="width" value="0.1" units="cm"/>
      <inkml:brushProperty name="height" value="0.1" units="cm"/>
      <inkml:brushProperty name="color" value="#E71224"/>
    </inkml:brush>
  </inkml:definitions>
  <inkml:trace contextRef="#ctx0" brushRef="#br0">1 0 8874,'0'0'3673,"0"4"-1817,0 3 201,0 5-689,0 0-624,2 2-480,1 1-144,-3-1-120,2-2-864,4 0-1929,9 2-4992</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6.328"/>
    </inkml:context>
    <inkml:brush xml:id="br0">
      <inkml:brushProperty name="width" value="0.1" units="cm"/>
      <inkml:brushProperty name="height" value="0.1" units="cm"/>
      <inkml:brushProperty name="color" value="#E71224"/>
    </inkml:brush>
  </inkml:definitions>
  <inkml:trace contextRef="#ctx0" brushRef="#br0">14 0 2697,'-3'0'5113,"-2"0"-2937,2 2-592,1 0-239,2 2-145,0 1 216,0 5-255,0 0-417,0 2-128,2-2-416,1-2-32,-3 1-168,0-3 0,0-4-8,0 0-560,-3-2-704,3-2-1305,0-2-2720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1.132"/>
    </inkml:context>
    <inkml:brush xml:id="br0">
      <inkml:brushProperty name="width" value="0.05" units="cm"/>
      <inkml:brushProperty name="height" value="0.05" units="cm"/>
      <inkml:brushProperty name="color" value="#0000FF"/>
    </inkml:brush>
  </inkml:definitions>
  <inkml:trace contextRef="#ctx0" brushRef="#br0">2 1 5025,'-2'1'9424,"5"8"-8123,35 3-1633,11-6-3430,19-6-1221</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6.657"/>
    </inkml:context>
    <inkml:brush xml:id="br0">
      <inkml:brushProperty name="width" value="0.1" units="cm"/>
      <inkml:brushProperty name="height" value="0.1" units="cm"/>
      <inkml:brushProperty name="color" value="#E71224"/>
    </inkml:brush>
  </inkml:definitions>
  <inkml:trace contextRef="#ctx0" brushRef="#br0">0 0 5505,'0'2'5137,"0"-2"-3272,0 6-657,3 0 152,-3 5-304,5 3-311,-3 0-521,4-2-64,-4 3-160,1-3-384,-1-2-1425,-9 10-2816</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7.421"/>
    </inkml:context>
    <inkml:brush xml:id="br0">
      <inkml:brushProperty name="width" value="0.1" units="cm"/>
      <inkml:brushProperty name="height" value="0.1" units="cm"/>
      <inkml:brushProperty name="color" value="#E71224"/>
    </inkml:brush>
  </inkml:definitions>
  <inkml:trace contextRef="#ctx0" brushRef="#br0">0 0 8386,'3'8'2808,"5"-2"-1039,2 9-801,3-3-512,-5-4-216,2 2-152,3-8-88,-2-4-688,2-2-520,21-33-1745</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7.757"/>
    </inkml:context>
    <inkml:brush xml:id="br0">
      <inkml:brushProperty name="width" value="0.1" units="cm"/>
      <inkml:brushProperty name="height" value="0.1" units="cm"/>
      <inkml:brushProperty name="color" value="#E71224"/>
    </inkml:brush>
  </inkml:definitions>
  <inkml:trace contextRef="#ctx0" brushRef="#br0">282 0 3737,'0'2'5489,"0"0"-3169,2 9 185,1 5-257,-1 8-639,-4 15-721,-6 8-496,-5 6-248,-10 2-48,-3 0-96,-6-4-224,-1 2-376,1-8-920,-4-9-1217,-47 33-2024</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8.194"/>
    </inkml:context>
    <inkml:brush xml:id="br0">
      <inkml:brushProperty name="width" value="0.1" units="cm"/>
      <inkml:brushProperty name="height" value="0.1" units="cm"/>
      <inkml:brushProperty name="color" value="#E71224"/>
    </inkml:brush>
  </inkml:definitions>
  <inkml:trace contextRef="#ctx0" brushRef="#br0">1 4 224,'30'2'13040,"0"2"-9383,29 2-2603,-28-6-930,1-2 0,-1-1 1,37-7-1,-67 10-157,-1 0-1,0 0 1,0-1-1,0 1 1,0 0 0,1 0-1,-1 0 1,0 0 0,0 0-1,0 0 1,1 0 0,-1 0-1,0 0 1,0 1 0,0-1-1,0 0 1,1 0-1,-1 0 1,0 0 0,0 0-1,0 0 1,0 0 0,0 0-1,1 0 1,-1 0 0,0 0-1,0 1 1,0-1-1,0 0 1,0 0 0,0 0-1,1 0 1,-1 0 0,0 0-1,0 1 1,0-1 0,0 0-1,0 0 1,0 0-1,0 0 1,0 1 0,-1 9-853,-9 14-78,7-19 672,-1 3 244,0-1 1,-1 0 0,0 0-1,-1 0 1,0-1 0,0 1-1,-1-1 1,-7 6 0,6-6-109,1 0 1,0 1 0,0 0-1,1 0 1,0 0 0,0 1-1,-4 8 1,10-15 141,0-1 0,0 1 0,0-1 0,0 1 0,0-1-1,0 0 1,0 1 0,0-1 0,0 1 0,0-1 0,0 0 0,1 1 0,-1-1 0,0 1-1,0-1 1,0 0 0,1 1 0,-1-1 0,0 0 0,1 1 0,-1-1 0,0 0 0,1 0-1,-1 1 1,0-1 0,1 0 0,-1 0 0,1 1 0,-1-1 0,1 0 0,-1 0 0,1 0-1,-1 0 1,0 0 0,1 0 0,-1 0 0,1 1 0,-1-1 0,1 0 0,-1 0 0,1-1-1,-1 1 1,1 0 0,0 0 0,30 0-229,-28 0 214,40-2-60,106-2 404,-129 5-96,-1 0 0,1 1 0,-1 1 0,0 1-1,28 8 1,-43-11-161,0 1 0,-1-1 1,1 1-1,0-1 0,-1 1 0,0 0 0,1 1 0,-1-1 0,0 0 0,0 1 0,0-1 0,-1 1 0,1 0 0,-1 0 0,1 0 0,-1 0 0,0 0 0,1 4 1,-2-3-18,1 0 0,-1 1 1,-1-1-1,1 0 1,-1 1-1,1-1 0,-1 1 1,-1-1-1,1 0 1,-1 1-1,0-1 0,0 0 1,-1 1-1,-1 4 1,-2 3-69,-1 0 1,0-1 0,-1 0-1,-8 12 1,10-18-308,1 0 1,-1 0-1,0-1 0,0 0 1,0 0-1,-1 0 0,0 0 1,1 0-1,-2-1 0,1 0 1,-11 4-1,-55 12-5306</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8.525"/>
    </inkml:context>
    <inkml:brush xml:id="br0">
      <inkml:brushProperty name="width" value="0.1" units="cm"/>
      <inkml:brushProperty name="height" value="0.1" units="cm"/>
      <inkml:brushProperty name="color" value="#E71224"/>
    </inkml:brush>
  </inkml:definitions>
  <inkml:trace contextRef="#ctx0" brushRef="#br0">1 0 4161,'0'2'6521,"0"6"-4840,0 7-337,0 3-8,0 0-376,2-1-551,1-3-193,2-4-216,0-4-281,6-4-967,-1-8-1008,24-14-2185</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8.872"/>
    </inkml:context>
    <inkml:brush xml:id="br0">
      <inkml:brushProperty name="width" value="0.1" units="cm"/>
      <inkml:brushProperty name="height" value="0.1" units="cm"/>
      <inkml:brushProperty name="color" value="#E71224"/>
    </inkml:brush>
  </inkml:definitions>
  <inkml:trace contextRef="#ctx0" brushRef="#br0">1 4 6465,'0'0'3977,"2"6"-1864,1 2 15,0 7-1072,-1-1-552,1 2-384,-1-8-120,4-1-864,-1-7-1488,10-15-2849</inkml:trace>
  <inkml:trace contextRef="#ctx0" brushRef="#br0" timeOffset="1">136 0 8034,'0'4'3809,"0"-4"-2353,3 8-416,-3 3-584,2-5-440,1 2-16,-1-8-1536,17-14-2441</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9.188"/>
    </inkml:context>
    <inkml:brush xml:id="br0">
      <inkml:brushProperty name="width" value="0.1" units="cm"/>
      <inkml:brushProperty name="height" value="0.1" units="cm"/>
      <inkml:brushProperty name="color" value="#E71224"/>
    </inkml:brush>
  </inkml:definitions>
  <inkml:trace contextRef="#ctx0" brushRef="#br0">1 0 8050,'2'4'2760,"-4"0"-1391,2 0-657,2 5-520,1-3-192,-1-6-1048,17-15-2889</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19.742"/>
    </inkml:context>
    <inkml:brush xml:id="br0">
      <inkml:brushProperty name="width" value="0.1" units="cm"/>
      <inkml:brushProperty name="height" value="0.1" units="cm"/>
      <inkml:brushProperty name="color" value="#E71224"/>
    </inkml:brush>
  </inkml:definitions>
  <inkml:trace contextRef="#ctx0" brushRef="#br0">0 125 6761,'0'0'6474,"0"0"-3730,3 0-975,-3 0-609,3 0-560,-1 0-128,1 0-368,5 0-88,7 0-16,3 4 104,16-4 32,3-8-136,9-3-360,4-9-1080,-1-4-2385,68-42-1920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0.077"/>
    </inkml:context>
    <inkml:brush xml:id="br0">
      <inkml:brushProperty name="width" value="0.1" units="cm"/>
      <inkml:brushProperty name="height" value="0.1" units="cm"/>
      <inkml:brushProperty name="color" value="#E71224"/>
    </inkml:brush>
  </inkml:definitions>
  <inkml:trace contextRef="#ctx0" brushRef="#br0">141 0 6945,'2'2'5514,"-7"0"-2922,0 13-1031,-8 3-633,-5 4-656,-1 11-112,1-7-160,3 1-288,-1-5-544,6-3-465,-3-5-847,5 0-1777,5 2-1560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0.405"/>
    </inkml:context>
    <inkml:brush xml:id="br0">
      <inkml:brushProperty name="width" value="0.1" units="cm"/>
      <inkml:brushProperty name="height" value="0.1" units="cm"/>
      <inkml:brushProperty name="color" value="#E71224"/>
    </inkml:brush>
  </inkml:definitions>
  <inkml:trace contextRef="#ctx0" brushRef="#br0">63 0 2953,'0'10'4369,"0"3"-1697,-2 13-319,-4 13-321,-1 4-616,-4 1-815,1-1-305,-1-2-296,3-12-120,3-7-489,3-8-783,2-8-784,5-22-3426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1.869"/>
    </inkml:context>
    <inkml:brush xml:id="br0">
      <inkml:brushProperty name="width" value="0.05" units="cm"/>
      <inkml:brushProperty name="height" value="0.05" units="cm"/>
      <inkml:brushProperty name="color" value="#0000FF"/>
    </inkml:brush>
  </inkml:definitions>
  <inkml:trace contextRef="#ctx0" brushRef="#br0">10 29 2721,'-3'0'4192,"3"0"-2439,0 0-329,-3 0-176,3 3-295,-3 0-81,3-3-352,0 0-64,0 0-288,3-3 0,0 3-160,0-3-8,10 3-88,-3 0-464,6-3-608,6 0-1481,32-20-5457</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0.742"/>
    </inkml:context>
    <inkml:brush xml:id="br0">
      <inkml:brushProperty name="width" value="0.1" units="cm"/>
      <inkml:brushProperty name="height" value="0.1" units="cm"/>
      <inkml:brushProperty name="color" value="#E71224"/>
    </inkml:brush>
  </inkml:definitions>
  <inkml:trace contextRef="#ctx0" brushRef="#br0">6 0 6625,'0'0'3641,"2"1"-1051,12 3-2499,-6 1-156,0-1 0,-1 1 0,1 1 0,-1-1 0,-1 1 0,1 0 0,-1 1 0,0-1 0,-1 1 0,1 0 0,-2 0 0,1 1 0,-1-1 0,0 1 0,-1 0 0,0-1 0,-1 1 0,0 1 0,0-1 0,-1 0 1,1 12-1,-1-6-124,-1 0 0,-1 0 0,0 0 0,-1 0 1,-1 0-1,0-1 0,-1 1 0,-1-1 0,-1 0 1,0 0-1,0 0 0,-10 13 0,-3-8-1414,-11 5-896</inkml:trace>
  <inkml:trace contextRef="#ctx0" brushRef="#br0" timeOffset="1">1 131 4505,'0'0'4697,"2"0"-2633,-2 2-351,5 0-345,1 2-32,-1 4-471,3-4-329,-1-2-320,6 2-80,-2-4-136,2-4-440,0-2-305,8-4-999,-8 2-1257,0-9-5144</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1.073"/>
    </inkml:context>
    <inkml:brush xml:id="br0">
      <inkml:brushProperty name="width" value="0.1" units="cm"/>
      <inkml:brushProperty name="height" value="0.1" units="cm"/>
      <inkml:brushProperty name="color" value="#E71224"/>
    </inkml:brush>
  </inkml:definitions>
  <inkml:trace contextRef="#ctx0" brushRef="#br0">0 12 5881,'0'4'2985,"3"-4"-785,2 2-399,0 2-433,8-4-544,-5 5-368,2-5-224,-2 0-232,2-5-184,3 5-944,-2-10-1568,2-2-4898</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1.390"/>
    </inkml:context>
    <inkml:brush xml:id="br0">
      <inkml:brushProperty name="width" value="0.1" units="cm"/>
      <inkml:brushProperty name="height" value="0.1" units="cm"/>
      <inkml:brushProperty name="color" value="#E71224"/>
    </inkml:brush>
  </inkml:definitions>
  <inkml:trace contextRef="#ctx0" brushRef="#br0">0 31 6313,'3'0'4849,"-3"0"-3240,0 0-209,5 4-368,0 0-224,3 0-512,0-2-87,0-2-209,2-2-337,3-4-567,5-4-1168,21-17-4146</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1.727"/>
    </inkml:context>
    <inkml:brush xml:id="br0">
      <inkml:brushProperty name="width" value="0.1" units="cm"/>
      <inkml:brushProperty name="height" value="0.1" units="cm"/>
      <inkml:brushProperty name="color" value="#E71224"/>
    </inkml:brush>
  </inkml:definitions>
  <inkml:trace contextRef="#ctx0" brushRef="#br0">0 28 2553,'1'2'9612,"3"0"-5254,1 0-4293,0 0 0,0 0 0,0 0 0,0-1 0,10 2 0,16-4-112,-1 0-1,1-2 1,-1-1 0,37-9 0,-28 6-1071,67-7 1,-105 14 1055,0 0 1,0 0 0,0 0-1,0 0 1,0 0-1,0-1 1,0 2-1,-1-1 1,1 0 0,0 0-1,0 0 1,0 0-1,0 0 1,0 1 0,0-1-1,0 0 1,0 1-1,0-1 1,-1 0-1,1 1 1,0-1 0,0 1-1,-1-1 1,1 1-1,0 0 1,-1 0 6,0 0 1,0 0-1,-1 0 0,1-1 1,-1 1-1,1 0 0,-1 0 1,1-1-1,-1 1 0,1 0 1,-1-1-1,0 1 0,1-1 1,-1 1-1,0 0 0,0-1 1,0 0-1,1 1 0,-1-1 1,0 1-1,0-1 0,0 0 1,0 1-1,-2-1 0,-35 18-91,1 0 0,1 3 0,1 0 0,-38 31 0,49-35-523,11-8-533,28-19-3253,9-6 857</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2.054"/>
    </inkml:context>
    <inkml:brush xml:id="br0">
      <inkml:brushProperty name="width" value="0.1" units="cm"/>
      <inkml:brushProperty name="height" value="0.1" units="cm"/>
      <inkml:brushProperty name="color" value="#E71224"/>
    </inkml:brush>
  </inkml:definitions>
  <inkml:trace contextRef="#ctx0" brushRef="#br0">0 0 1704,'11'4'3713,"-4"2"-1688,9 2-153,2 7-480,-2-3-488,-1-2-295,4 2-273,-6-8-336,2 2-576,35-20-1809</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3.105"/>
    </inkml:context>
    <inkml:brush xml:id="br0">
      <inkml:brushProperty name="width" value="0.1" units="cm"/>
      <inkml:brushProperty name="height" value="0.1" units="cm"/>
      <inkml:brushProperty name="color" value="#E71224"/>
    </inkml:brush>
  </inkml:definitions>
  <inkml:trace contextRef="#ctx0" brushRef="#br0">3 0 6593,'0'0'6250,"0"0"-3866,0 6-1159,2 11-481,1 5-104,-3 11-296,-3 5-128,1-1-168,-1 0 0,3-5-48,0-5-8,3-5-760,-1-3-1153,1-9-895,2-14-2729</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3.422"/>
    </inkml:context>
    <inkml:brush xml:id="br0">
      <inkml:brushProperty name="width" value="0.1" units="cm"/>
      <inkml:brushProperty name="height" value="0.1" units="cm"/>
      <inkml:brushProperty name="color" value="#E71224"/>
    </inkml:brush>
  </inkml:definitions>
  <inkml:trace contextRef="#ctx0" brushRef="#br0">0 0 80,'0'0'7570,"0"0"-3907,3 2 1623,13 11-4484,-4 0-430,11 12-107,-2 1 1,22 33-1,-32-43-99,-8-13-411,-1 0 0,1 1-1,-1-1 1,0 0 0,0 1 0,-1-1-1,1 1 1,1 5 0,-3-8 44,0 0 0,-1 1 0,1-1 0,0 0 0,-1 0 0,1 1 0,-1-1 0,1 0 0,-1 0 0,1 0 0,-1 1 0,0-1 0,0 0 0,0 0 0,0 0 0,0 0 0,0 0 0,0 0 0,0-1 0,0 1 1,0 0-1,-1 0 0,1-1 0,0 1 0,-1-1 0,1 1 0,-1-1 0,1 1 0,0-1 0,-1 0 0,-1 1 0,-52 17-5287</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3.756"/>
    </inkml:context>
    <inkml:brush xml:id="br0">
      <inkml:brushProperty name="width" value="0.1" units="cm"/>
      <inkml:brushProperty name="height" value="0.1" units="cm"/>
      <inkml:brushProperty name="color" value="#E71224"/>
    </inkml:brush>
  </inkml:definitions>
  <inkml:trace contextRef="#ctx0" brushRef="#br0">0 15 7042,'0'2'2784,"0"-2"-895,3 2-369,-3 0-448,0-2-208,3 2-376,-3-2-232,5 0-112,3 0-136,2 0 120,6-2-128,-1 0-424,3-2-632,-2-2-888,10-2-2969</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4.079"/>
    </inkml:context>
    <inkml:brush xml:id="br0">
      <inkml:brushProperty name="width" value="0.1" units="cm"/>
      <inkml:brushProperty name="height" value="0.1" units="cm"/>
      <inkml:brushProperty name="color" value="#E71224"/>
    </inkml:brush>
  </inkml:definitions>
  <inkml:trace contextRef="#ctx0" brushRef="#br0">1 113 5513,'0'-2'5169,"2"2"-3448,1 0-681,2-2-224,5 2 136,9-4-416,1-5-536,9-1-248,2-4-872,6-6-1617,54-31-5296</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4.405"/>
    </inkml:context>
    <inkml:brush xml:id="br0">
      <inkml:brushProperty name="width" value="0.1" units="cm"/>
      <inkml:brushProperty name="height" value="0.1" units="cm"/>
      <inkml:brushProperty name="color" value="#E71224"/>
    </inkml:brush>
  </inkml:definitions>
  <inkml:trace contextRef="#ctx0" brushRef="#br0">1 39 5921,'2'0'5745,"-2"0"-3440,0 0-433,3 2-663,5 0-153,2 2-224,3 5-112,8-5-472,-3-2-64,5-2-184,-2-2-16,0-6-376,0-1-656,-6 1-832,-7-4-921,-10-10-1456</inkml:trace>
  <inkml:trace contextRef="#ctx0" brushRef="#br0" timeOffset="1">86 15 7410,'-11'35'7632,"2"2"-5242,-8 27-1450,11-52-872,5-11-61,0 1 1,0 0-1,0 0 0,0-1 0,0 1 1,1 0-1,-1 0 0,1 0 1,-1 0-1,1 0 0,0 0 1,0 0-1,0 0 0,0 0 0,0 0 1,0 0-1,1 0 0,0 2 1,1-4-20,0 1 1,0-1 0,0 0 0,-1 1-1,1-1 1,0 0 0,0 0 0,0 0-1,0 0 1,0-1 0,0 1 0,0 0-1,3-2 1,-3 2 7,14-3-157,0-1 0,-1 0 0,0-1 0,25-11 0,25-18-3759,-38 17 254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2.199"/>
    </inkml:context>
    <inkml:brush xml:id="br0">
      <inkml:brushProperty name="width" value="0.05" units="cm"/>
      <inkml:brushProperty name="height" value="0.05" units="cm"/>
      <inkml:brushProperty name="color" value="#0000FF"/>
    </inkml:brush>
  </inkml:definitions>
  <inkml:trace contextRef="#ctx0" brushRef="#br0">3 3 5193,'0'0'1816,"0"-3"-879,0 3-473,-3 0-184,3 0-280,3 3 0,1-3-240,2 3-264,0-3-1337,20-6-3216</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4.742"/>
    </inkml:context>
    <inkml:brush xml:id="br0">
      <inkml:brushProperty name="width" value="0.1" units="cm"/>
      <inkml:brushProperty name="height" value="0.1" units="cm"/>
      <inkml:brushProperty name="color" value="#E71224"/>
    </inkml:brush>
  </inkml:definitions>
  <inkml:trace contextRef="#ctx0" brushRef="#br0">1 110 7306,'0'4'4176,"2"-4"-2007,4 0-185,4 0-687,0 0-385,6 0-232,5 0-136,5-4-232,8-2-160,5-6-152,-3 0-24,0-4-824,-2-3-1096,-8 7-2417,8-21-4841</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5.088"/>
    </inkml:context>
    <inkml:brush xml:id="br0">
      <inkml:brushProperty name="width" value="0.1" units="cm"/>
      <inkml:brushProperty name="height" value="0.1" units="cm"/>
      <inkml:brushProperty name="color" value="#E71224"/>
    </inkml:brush>
  </inkml:definitions>
  <inkml:trace contextRef="#ctx0" brushRef="#br0">134 0 5561,'3'27'9173,"8"14"-6723,-1-6-1687,28 192-125,-37-220-754,0-1-1,-1 1 0,0-1 1,0 1-1,0-1 0,-1 1 1,-3 9-1,3-15 29,1 1 0,-1-1 1,0 1-1,0-1 0,1 0 0,-1 1 1,0-1-1,0 0 0,-1 0 0,1 0 0,0 0 1,0 0-1,-1 0 0,1 0 0,0 0 1,-1 0-1,1 0 0,-1-1 0,1 1 0,-1 0 1,0-1-1,1 1 0,-1-1 0,0 0 0,1 1 1,-1-1-1,0 0 0,0 0 0,1 0 1,-1 0-1,0 0 0,0 0 0,1-1 0,-1 1 1,0 0-1,1-1 0,-4 0 0,-9-3-303,0-1-1,0 1 0,-19-11 1,27 12 529,0 0 0,0-1 0,0 1 1,0-1-1,1 0 0,-1-1 0,1 1 0,-8-11 1,13 14-115,-1 0 1,1 0-1,-1 0 1,1 0-1,0 0 0,0 0 1,0 0-1,0 0 1,0 0-1,0-1 1,0 1-1,0 0 1,0 0-1,1 0 1,-1 0-1,0 0 1,1 0-1,-1 0 1,1 0-1,-1 0 1,1 0-1,0 1 1,-1-1-1,1 0 0,0 0 1,0 0-1,0 0 1,-1 1-1,1-1 1,1 0-1,32-20-105,-25 16 8,3-1-366,0 1 0,0-1 0,1 2 0,0-1 0,21-3 0,47-6-3899</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25.423"/>
    </inkml:context>
    <inkml:brush xml:id="br0">
      <inkml:brushProperty name="width" value="0.1" units="cm"/>
      <inkml:brushProperty name="height" value="0.1" units="cm"/>
      <inkml:brushProperty name="color" value="#E71224"/>
    </inkml:brush>
  </inkml:definitions>
  <inkml:trace contextRef="#ctx0" brushRef="#br0">45 0 11002,'0'0'5658,"0"6"-4490,0 2-856,-3 2-280,-4 9-32,-4-1-2097,-12 19-6969</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1.326"/>
    </inkml:context>
    <inkml:brush xml:id="br0">
      <inkml:brushProperty name="width" value="0.1" units="cm"/>
      <inkml:brushProperty name="height" value="0.1" units="cm"/>
      <inkml:brushProperty name="color" value="#E71224"/>
    </inkml:brush>
  </inkml:definitions>
  <inkml:trace contextRef="#ctx0" brushRef="#br0">0 1 7674,'0'0'2648,"3"2"-1912,5 4-736,-1-2-1336,25-8-3369</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1.678"/>
    </inkml:context>
    <inkml:brush xml:id="br0">
      <inkml:brushProperty name="width" value="0.1" units="cm"/>
      <inkml:brushProperty name="height" value="0.1" units="cm"/>
      <inkml:brushProperty name="color" value="#E71224"/>
    </inkml:brush>
  </inkml:definitions>
  <inkml:trace contextRef="#ctx0" brushRef="#br0">0 59 6889,'6'0'2041,"1"-4"-1169,9 0-584,0 0-288,2-6-1368,26-27-3185</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2.007"/>
    </inkml:context>
    <inkml:brush xml:id="br0">
      <inkml:brushProperty name="width" value="0.1" units="cm"/>
      <inkml:brushProperty name="height" value="0.1" units="cm"/>
      <inkml:brushProperty name="color" value="#E71224"/>
    </inkml:brush>
  </inkml:definitions>
  <inkml:trace contextRef="#ctx0" brushRef="#br0">0 121 8626,'8'0'2360,"-3"0"-1407,8 0-353,3-4-600,7-11-528,3-3-1553,47-66-5168</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2.360"/>
    </inkml:context>
    <inkml:brush xml:id="br0">
      <inkml:brushProperty name="width" value="0.1" units="cm"/>
      <inkml:brushProperty name="height" value="0.1" units="cm"/>
      <inkml:brushProperty name="color" value="#E71224"/>
    </inkml:brush>
  </inkml:definitions>
  <inkml:trace contextRef="#ctx0" brushRef="#br0">44 4 7602,'33'1'7098,"-1"0"-4072,-1 1-2507,38-3 0,-44-2-531,-19 2-136,0 0-1,1 0 1,-1 1 0,0-1 0,1 1-1,-1 1 1,1-1 0,-1 1-1,12 2 1,-18-3 47,0 1 1,0 0-1,1-1 0,-1 1 1,0-1-1,0 1 0,0 0 1,0-1-1,0 1 0,0 0 1,0-1-1,0 1 0,0-1 1,0 1-1,-1 0 0,1-1 1,0 1-1,0 0 1,-1-1-1,1 1 0,0-1 1,-1 1-1,1-1 0,-1 1 1,1-1-1,-1 1 0,1-1 1,-1 1-1,0 0 0,-18 18-1371,-11 9-2579,-59 39-1,25-24 3831,-2-1 3610,31-21 62,38-22-203,29-11-1906,20 0-437,-7 2-215,60-21-1,-90 26-1194,0-2-1,0 0 0,0 0 1,-1-1-1,-1-1 0,1 0 0,19-18 1,17-22-3551</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2.689"/>
    </inkml:context>
    <inkml:brush xml:id="br0">
      <inkml:brushProperty name="width" value="0.1" units="cm"/>
      <inkml:brushProperty name="height" value="0.1" units="cm"/>
      <inkml:brushProperty name="color" value="#E71224"/>
    </inkml:brush>
  </inkml:definitions>
  <inkml:trace contextRef="#ctx0" brushRef="#br0">112 0 7306,'0'20'4529,"3"7"-2633,-3 18-544,3 6-832,-3-3-320,-3-3-200,-5-4-32,0-4-280,-10-5-520,3-5-464,-1-1-1321,-33 11-4720</inkml:trace>
  <inkml:trace contextRef="#ctx0" brushRef="#br0" timeOffset="1">216 318 5153,'13'2'2361,"3"6"-641,10 0-608,3-4-1112,-6 2-96,29-10-2048</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3.209"/>
    </inkml:context>
    <inkml:brush xml:id="br0">
      <inkml:brushProperty name="width" value="0.1" units="cm"/>
      <inkml:brushProperty name="height" value="0.1" units="cm"/>
      <inkml:brushProperty name="color" value="#E71224"/>
    </inkml:brush>
  </inkml:definitions>
  <inkml:trace contextRef="#ctx0" brushRef="#br0">83 0 4985,'-2'6'10097,"-5"6"-7805,2-3-1765,-45 84 732,33-63-1215,17-29-50,0-1 0,-1 0 0,1 0 0,0 1-1,0-1 1,0 0 0,0 0 0,0 1 0,-1-1 0,1 0-1,0 0 1,0 1 0,0-1 0,0 0 0,0 0 0,0 1 0,0-1-1,0 0 1,0 1 0,0-1 0,0 0 0,0 0 0,1 1 0,-1-1-1,0 0 1,0 0 0,0 1 0,0-1 0,0 0 0,1 0-1,-1 1 1,0-1 0,0 0 0,0 0 0,1 0 0,-1 1 0,0-1-1,0 0 1,1 0 0,-1 0 0,0 0 0,0 0 0,1 1 0,-1-1-1,0 0 1,1 0 0,-1 0 0,25-1-502,27-12-491,38-31-1360,-32 10-3711,-30 14-238</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3.543"/>
    </inkml:context>
    <inkml:brush xml:id="br0">
      <inkml:brushProperty name="width" value="0.1" units="cm"/>
      <inkml:brushProperty name="height" value="0.1" units="cm"/>
      <inkml:brushProperty name="color" value="#E71224"/>
    </inkml:brush>
  </inkml:definitions>
  <inkml:trace contextRef="#ctx0" brushRef="#br0">1 0 5097,'0'5'3713,"2"-1"-1713,-2 8-463,8 2-577,-5 0-720,-1-8-240,1 7-264,-3-9-824,5-4-1977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2.537"/>
    </inkml:context>
    <inkml:brush xml:id="br0">
      <inkml:brushProperty name="width" value="0.05" units="cm"/>
      <inkml:brushProperty name="height" value="0.05" units="cm"/>
      <inkml:brushProperty name="color" value="#0000FF"/>
    </inkml:brush>
  </inkml:definitions>
  <inkml:trace contextRef="#ctx0" brushRef="#br0">0 0 7250,'3'0'3784,"-6"0"-2623,3 0-353,0 0-632,0 0-40,0 0-136,0 0-144,3 0-344,0 3-905,13-3-711,22 0-3177</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3.872"/>
    </inkml:context>
    <inkml:brush xml:id="br0">
      <inkml:brushProperty name="width" value="0.1" units="cm"/>
      <inkml:brushProperty name="height" value="0.1" units="cm"/>
      <inkml:brushProperty name="color" value="#E71224"/>
    </inkml:brush>
  </inkml:definitions>
  <inkml:trace contextRef="#ctx0" brushRef="#br0">11 1 6273,'0'0'4633,"0"4"-2664,-3 10 71,0 0-527,-2 9-385,5-5-320,0-2-416,3-2-184,2 1-200,0-9-8,3-4-48,2 0-256,3-6-896,0-2-553,6-7-335,-4-1-705,11-18-1312</inkml:trace>
  <inkml:trace contextRef="#ctx0" brushRef="#br0" timeOffset="1">96 100 5081,'-2'4'2993,"-1"1"-1025,1 5-640,-4 0-855,-1 2-473,1-2-96,-1 2-1577,-14 17-5400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4.210"/>
    </inkml:context>
    <inkml:brush xml:id="br0">
      <inkml:brushProperty name="width" value="0.1" units="cm"/>
      <inkml:brushProperty name="height" value="0.1" units="cm"/>
      <inkml:brushProperty name="color" value="#E71224"/>
    </inkml:brush>
  </inkml:definitions>
  <inkml:trace contextRef="#ctx0" brushRef="#br0">1 92 7506,'5'0'2288,"3"0"-279,10-6-681,0 2-488,6 0-360,-4-8-224,4 1-184,-3-1-72,-6 2-288,6-4-352,-5 6-560,-9 2-849,-1 1-303,-12 10 47,-40 23 721</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4.539"/>
    </inkml:context>
    <inkml:brush xml:id="br0">
      <inkml:brushProperty name="width" value="0.1" units="cm"/>
      <inkml:brushProperty name="height" value="0.1" units="cm"/>
      <inkml:brushProperty name="color" value="#E71224"/>
    </inkml:brush>
  </inkml:definitions>
  <inkml:trace contextRef="#ctx0" brushRef="#br0">143 0 1584,'-11'8'1051,"1"0"1,-1 1-1,2 0 0,-18 20 0,-26 43 252,46-62-1108,5-8-84,0 0 0,1 1 1,-1-1-1,1 0 1,0 1-1,-1-1 1,1 1-1,0-1 1,1 1-1,-2 4 0,2-7-74,0 0-1,1 0 0,-1 0 0,0 0 1,0 0-1,0 0 0,0 1 0,0-1 1,0 0-1,0 0 0,0 0 1,1 0-1,-1 0 0,0 0 0,0 0 1,0 0-1,0 0 0,1 0 0,-1 1 1,0-1-1,0 0 0,0 0 0,0 0 1,1 0-1,-1 0 0,0 0 0,0 0 1,0 0-1,0 0 0,1 0 0,-1 0 1,0 0-1,0 0 0,0 0 0,0-1 1,1 1-1,-1 0 0,0 0 1,0 0-1,0 0 0,0 0 0,0 0 1,1 0-1,-1 0 0,0 0 0,0 0 1,0-1-1,0 1 0,0 0 0,0 0 1,0 0-1,0 0 0,1 0 0,-1 0 1,0-1-1,0 1 0,0 0 0,0 0 1,0 0-1,0 0 0,0-1 1,10-9-7,-9 9 68,38-22 757,1 2 1,1 1-1,1 2 0,54-17 1,-91 33-810,0 1 0,-1-1 0,1 1 1,0 0-1,0 1 0,0-1 0,0 1 0,9 0 1,-13 0-55,0 0 1,0 0-1,0 0 1,0 1 0,0-1-1,0 0 1,0 1 0,0-1-1,0 1 1,0-1-1,0 1 1,-1-1 0,1 1-1,0-1 1,0 1-1,0 0 1,-1-1 0,1 1-1,0 0 1,-1 0-1,1 0 1,-1-1 0,1 1-1,-1 0 1,1 0 0,-1 0-1,0 0 1,1 0-1,-1 0 1,0 0 0,0 0-1,0-1 1,0 1-1,0 0 1,0 0 0,0 0-1,0 0 1,-1 0-1,1 0 1,0 0 0,0 0-1,-1 0 1,0 1-1,0 2-290,-1 1 0,1-1 0,-1 0 0,0 0-1,0 0 1,0 0 0,-1 0 0,0 0-1,1-1 1,-6 5 0,-42 45-3527</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4.875"/>
    </inkml:context>
    <inkml:brush xml:id="br0">
      <inkml:brushProperty name="width" value="0.1" units="cm"/>
      <inkml:brushProperty name="height" value="0.1" units="cm"/>
      <inkml:brushProperty name="color" value="#E71224"/>
    </inkml:brush>
  </inkml:definitions>
  <inkml:trace contextRef="#ctx0" brushRef="#br0">183 0 2280,'0'0'5562,"2"0"-3546,1 4-352,5 5-567,2 5 183,3 8-152,3 15 112,-3 8-463,-3 4-257,-2 6-304,0 0-24,-6 4-192,-2-4-112,0-6-568,0 1-849,8-13-991,10 20-1161</inkml:trace>
  <inkml:trace contextRef="#ctx0" brushRef="#br0" timeOffset="1">269 361 8818,'-6'10'4385,"1"-4"-1937,-3 15-527,-10 3-801,-8 7-760,-2 1-360,-6 1-256,-3-7-616,4-3-1113,7-15-1935,-21-8-3722</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5.208"/>
    </inkml:context>
    <inkml:brush xml:id="br0">
      <inkml:brushProperty name="width" value="0.1" units="cm"/>
      <inkml:brushProperty name="height" value="0.1" units="cm"/>
      <inkml:brushProperty name="color" value="#E71224"/>
    </inkml:brush>
  </inkml:definitions>
  <inkml:trace contextRef="#ctx0" brushRef="#br0">0 4 6465,'13'8'2993,"3"-2"-536,10 7-401,8-3-832,-3-6-720,6-4-504,-1-4-888,-2-6-1360,44-21-7682</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5.545"/>
    </inkml:context>
    <inkml:brush xml:id="br0">
      <inkml:brushProperty name="width" value="0.1" units="cm"/>
      <inkml:brushProperty name="height" value="0.1" units="cm"/>
      <inkml:brushProperty name="color" value="#E71224"/>
    </inkml:brush>
  </inkml:definitions>
  <inkml:trace contextRef="#ctx0" brushRef="#br0">1 0 10050,'2'0'4641,"-2"0"-2256,3 0-513,-3 2-608,5 0-568,0 6-215,3-3-329,0-1-152,-3-2-48,0-2-633,3 0-759,0-6-2665,13-7-2128</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5.905"/>
    </inkml:context>
    <inkml:brush xml:id="br0">
      <inkml:brushProperty name="width" value="0.1" units="cm"/>
      <inkml:brushProperty name="height" value="0.1" units="cm"/>
      <inkml:brushProperty name="color" value="#E71224"/>
    </inkml:brush>
  </inkml:definitions>
  <inkml:trace contextRef="#ctx0" brushRef="#br0">1 1 9378,'2'0'5505,"-2"0"-3112,3 0-657,2 4-832,-2-4-536,5 8-80,2-4-240,0 2-48,-2-6-568,3 0-568,-4-6-1793,17 4-1384</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6.257"/>
    </inkml:context>
    <inkml:brush xml:id="br0">
      <inkml:brushProperty name="width" value="0.1" units="cm"/>
      <inkml:brushProperty name="height" value="0.1" units="cm"/>
      <inkml:brushProperty name="color" value="#E71224"/>
    </inkml:brush>
  </inkml:definitions>
  <inkml:trace contextRef="#ctx0" brushRef="#br0">1 526 9706,'2'4'4553,"-2"-4"-2272,3 6-697,2-2-760,0 0-416,0 0-80,6-8-328,4-2-24,4-6-408,7-6-88,2-9-544,4-1-1545,56-66-2824</inkml:trace>
  <inkml:trace contextRef="#ctx0" brushRef="#br0" timeOffset="1">276 119 8850,'0'0'3709,"1"1"-201,5 10-1798,-4-8-1443,1 0-1,0 0 1,0 0-1,0 0 0,1 0 1,-1-1-1,1 1 1,-1-1-1,1 0 1,6 3-1,-5-3-247,-1-1 0,1 0 0,-1 0-1,1 0 1,0-1 0,0 1 0,-1-1-1,1 0 1,0 0 0,0 0 0,0-1-1,-1 0 1,1 1 0,0-1 0,6-3-1,6-1-236,-2-1-1,1 0 0,-1-1 0,26-16 0,-26 14-946,-1-2-1,16-13 0,-27 21 640,0 1 1,-1-1-1,1 0 0,-1 0 1,0 0-1,1 0 1,1-4-1,8-38-6021</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6.779"/>
    </inkml:context>
    <inkml:brush xml:id="br0">
      <inkml:brushProperty name="width" value="0.1" units="cm"/>
      <inkml:brushProperty name="height" value="0.1" units="cm"/>
      <inkml:brushProperty name="color" value="#E71224"/>
    </inkml:brush>
  </inkml:definitions>
  <inkml:trace contextRef="#ctx0" brushRef="#br0">135 0 72,'-6'82'15973,"-11"-3"-11865,-34 74-7717,40-124 3643,11-29-143,0 0-1,0 1 1,0-1 0,0 0-1,0 0 1,0 0-1,0 1 1,0-1 0,0 0-1,0 0 1,0 1 0,0-1-1,1 0 1,-1 0-1,0 0 1,0 0 0,0 1-1,0-1 1,0 0-1,1 0 1,-1 0 0,0 0-1,0 1 1,0-1 0,0 0-1,1 0 1,-1 0-1,0 0 1,0 0 0,1 0-1,-1 0 1,0 0-1,0 1 1,1-1 0,-1 0-1,0 0 1,0 0 0,1 0-1,-1 0 1,0 0-1,0 0 1,1 0 0,-1 0-1,0 0 1,0-1-1,0 1 1,1 0 0,-1 0-1,19-2-1253,-13 1 942,13-1 447,-1-1 0,36-10-1,-15 4 793,-26 5-475,-11 3-264,0 0 1,1 0 0,-1 0 0,0 0-1,1 1 1,-1-1 0,1 1 0,-1 0-1,1-1 1,-1 1 0,1 0-1,-1 0 1,4 1 0,-6 1 29,0-1-1,0 1 1,0 0 0,0-1 0,-1 1-1,1 0 1,-1-1 0,0 1 0,1-1 0,-1 1-1,0-1 1,0 1 0,0-1 0,-1 2-1,1-2-64,-20 26-811,-2 0 1,-1-1-1,-1-1 1,-47 36-1,31-27 330,-6 4 745,53-41-175,0-1 0,1 0 1,-1 1-1,1 0 0,-1 1 1,1-1-1,0 1 0,8-2 1,60-9 1098,-64 11-1044,-10 2-177,34-5 1207,42-2 0,-69 6-1158,0 1 0,0 0 0,0 1 0,-1-1 0,1 1 0,0 1 0,0-1 0,-1 1 0,1 0 1,-1 0-1,13 6 0,-20-7-98,1-1 0,-1 0 1,1 0-1,-1 0 0,1 1 0,-1-1 1,1 0-1,-1 1 0,0-1 1,1 0-1,-1 1 0,0-1 1,1 0-1,-1 1 0,0-1 1,1 1-1,-1-1 0,0 0 1,0 1-1,0-1 0,1 1 1,-1-1-1,0 1 0,0-1 0,0 1 1,0-1-1,0 1 0,0-1 1,0 1-1,0-1 0,0 0 1,0 1-1,-1 0 0,-18 17-1400,-33 18-1233</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7.160"/>
    </inkml:context>
    <inkml:brush xml:id="br0">
      <inkml:brushProperty name="width" value="0.1" units="cm"/>
      <inkml:brushProperty name="height" value="0.1" units="cm"/>
      <inkml:brushProperty name="color" value="#E71224"/>
    </inkml:brush>
  </inkml:definitions>
  <inkml:trace contextRef="#ctx0" brushRef="#br0">3 0 4281,'0'0'7185,"0"0"-3496,-3 4-1856,6 10-185,-1 9-328,4 9-408,-1 5-543,-3-2-225,4-3-144,-4-5-8,-2-5-224,0-4-569,0-1-807,0-5-2889,-15-4-4145</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2.887"/>
    </inkml:context>
    <inkml:brush xml:id="br0">
      <inkml:brushProperty name="width" value="0.05" units="cm"/>
      <inkml:brushProperty name="height" value="0.05" units="cm"/>
      <inkml:brushProperty name="color" value="#0000FF"/>
    </inkml:brush>
  </inkml:definitions>
  <inkml:trace contextRef="#ctx0" brushRef="#br0">0 1 7530,'0'0'2584,"0"0"-1048,0 0-687,3 0-113,-3 0-568,0 0-112,0 0-56,0 6-80,3-3-424,7-3-136,0 5-417,2-2-799,36-3-569</inkml:trace>
  <inkml:trace contextRef="#ctx0" brushRef="#br0" timeOffset="1">388 30 1664,'0'0'6042,"0"0"-3490,0 0-615,0 0-489,0 0-376,-4 0-640,4-3-136,4 3-208,-4 0-88,3 3 0,-6-3-408,15 0-488,-2 2-472,9 1-641,48-3-2568</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7.496"/>
    </inkml:context>
    <inkml:brush xml:id="br0">
      <inkml:brushProperty name="width" value="0.1" units="cm"/>
      <inkml:brushProperty name="height" value="0.1" units="cm"/>
      <inkml:brushProperty name="color" value="#E71224"/>
    </inkml:brush>
  </inkml:definitions>
  <inkml:trace contextRef="#ctx0" brushRef="#br0">1 0 1632,'3'1'11399,"18"5"-8452,5 5-2422,0-1 1,2-1-1,-1-2 0,1 0 1,31 4-1,36 8-459,-93-18-83,0-1-1,1 1 0,-1-1 1,0 1-1,1 0 1,-1 0-1,0 0 1,0 0-1,0 1 1,0-1-1,0 0 1,0 1-1,3 2 0,-5-3-13,1 0-1,-1 0 0,1 1 0,-1-1 0,0 0 0,1 0 0,-1 1 0,0-1 0,0 0 1,0 0-1,0 1 0,0-1 0,0 0 0,0 1 0,-1-1 0,1 0 0,-1 0 0,1 0 0,-1 1 1,1-1-1,-1 0 0,0 0 0,1 0 0,-1 0 0,-1 1 0,-3 5-291,0 0 0,-1 0 0,1-1 1,-2 0-1,-6 5 0,-1 0-1344,-1-2 0,-26 13-1,-72 35-6249</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7.861"/>
    </inkml:context>
    <inkml:brush xml:id="br0">
      <inkml:brushProperty name="width" value="0.1" units="cm"/>
      <inkml:brushProperty name="height" value="0.1" units="cm"/>
      <inkml:brushProperty name="color" value="#E71224"/>
    </inkml:brush>
  </inkml:definitions>
  <inkml:trace contextRef="#ctx0" brushRef="#br0">206 1 1344,'-8'14'7882,"-2"8"-5674,-9 15-1367,-4 8-633,-8 2-208,0 1-240,2-7-881,-26 32-1359</inkml:trace>
  <inkml:trace contextRef="#ctx0" brushRef="#br0" timeOffset="1">224 155 5849,'10'4'2737,"3"0"-369,6 1-351,1 5-617,-1 0-728,-4 2-672,-2-4-240,0 2-1064,-5-1-1569,-3-5-5961</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8.269"/>
    </inkml:context>
    <inkml:brush xml:id="br0">
      <inkml:brushProperty name="width" value="0.1" units="cm"/>
      <inkml:brushProperty name="height" value="0.1" units="cm"/>
      <inkml:brushProperty name="color" value="#E71224"/>
    </inkml:brush>
  </inkml:definitions>
  <inkml:trace contextRef="#ctx0" brushRef="#br0">0 1 7530,'3'14'3712,"-3"0"-2807,3 15-545,-1-3-240,-2-4-120,5-5-760,-2-7-1593,-3-6-2616</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8.624"/>
    </inkml:context>
    <inkml:brush xml:id="br0">
      <inkml:brushProperty name="width" value="0.1" units="cm"/>
      <inkml:brushProperty name="height" value="0.1" units="cm"/>
      <inkml:brushProperty name="color" value="#E71224"/>
    </inkml:brush>
  </inkml:definitions>
  <inkml:trace contextRef="#ctx0" brushRef="#br0">0 1 8066,'0'4'4105,"3"6"-2033,2 8 129,-3 23-801,4 4-392,-4 10-408,3 4-224,-2 0-376,2 4 0,-2 0-520,-3 4-880,-5 3-2217,-14 88-5065</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4.373"/>
    </inkml:context>
    <inkml:brush xml:id="br0">
      <inkml:brushProperty name="width" value="0.1" units="cm"/>
      <inkml:brushProperty name="height" value="0.1" units="cm"/>
      <inkml:brushProperty name="color" value="#E71224"/>
    </inkml:brush>
  </inkml:definitions>
  <inkml:trace contextRef="#ctx0" brushRef="#br0">0 107 3937,'2'-1'10455,"4"1"-4370,13 0-1988,27-1-7888,-31 0 5314,27-4-2016,-1-2 0,-1-1 0,0-2 0,0-1 0,63-27 0,-102 38 404,-1 0-1,1 0 1,0 0-1,-1-1 1,1 1-1,0 0 0,-1 0 1,1-1-1,-1 1 1,1 0-1,0-1 1,-1 1-1,1-1 1,-1 1-1,1-1 1,-1 1-1,0 0 1,1-1-1,-1 1 1,1-1-1,-1 0 1,-1 0-228,0 0 1,0 1-1,0-1 1,0 0-1,0 1 1,0-1-1,0 1 1,-1-1-1,1 1 1,0 0-1,-1-1 1,1 1-1,0 0 1,0 0-1,-2-1 1,-45-7-5478</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4.705"/>
    </inkml:context>
    <inkml:brush xml:id="br0">
      <inkml:brushProperty name="width" value="0.1" units="cm"/>
      <inkml:brushProperty name="height" value="0.1" units="cm"/>
      <inkml:brushProperty name="color" value="#E71224"/>
    </inkml:brush>
  </inkml:definitions>
  <inkml:trace contextRef="#ctx0" brushRef="#br0">13 0 6401,'-1'1'7664,"-5"12"-5700,3 12-1691,1-1-1,1 1 1,4 29 0,0-8-44,17 263-108,6-103-3693,-24-192 3001,0-7-80,-1 1 0,0-1 0,0 1 0,-1-1 0,0 1 0,-2 9 0,-3-10-2230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5.042"/>
    </inkml:context>
    <inkml:brush xml:id="br0">
      <inkml:brushProperty name="width" value="0.1" units="cm"/>
      <inkml:brushProperty name="height" value="0.1" units="cm"/>
      <inkml:brushProperty name="color" value="#E71224"/>
    </inkml:brush>
  </inkml:definitions>
  <inkml:trace contextRef="#ctx0" brushRef="#br0">193 0 7378,'-3'2'2928,"1"7"-1247,-9 11-169,-4 8-224,-6 9-736,3 4-272,-6-5-280,6-1-112,0-6-472,2-7-376,1-4-640,-17 5-3409</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5.372"/>
    </inkml:context>
    <inkml:brush xml:id="br0">
      <inkml:brushProperty name="width" value="0.1" units="cm"/>
      <inkml:brushProperty name="height" value="0.1" units="cm"/>
      <inkml:brushProperty name="color" value="#E71224"/>
    </inkml:brush>
  </inkml:definitions>
  <inkml:trace contextRef="#ctx0" brushRef="#br0">0 1 6241,'8'4'2321,"0"0"-401,8 2-551,7 2-337,1 2-288,2-2-312,2-6-432,6-4-496,52-20-2145</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5.708"/>
    </inkml:context>
    <inkml:brush xml:id="br0">
      <inkml:brushProperty name="width" value="0.1" units="cm"/>
      <inkml:brushProperty name="height" value="0.1" units="cm"/>
      <inkml:brushProperty name="color" value="#E71224"/>
    </inkml:brush>
  </inkml:definitions>
  <inkml:trace contextRef="#ctx0" brushRef="#br0">0 0 3793,'14'2'8770,"2"3"-4462,37 16-3675,-24-8 166,-17-8-738,1-1-14,-1 1 1,-1 0 0,18 11-1,-27-15-53,1 1-1,-1-1 1,0 1-1,0 0 1,0 0-1,0 0 1,0 0-1,0 0 1,0 0-1,-1 1 1,1-1 0,-1 0-1,0 1 1,0-1-1,0 1 1,0-1-1,-1 1 1,1 0-1,-1-1 1,1 1-1,-1 2 1,-1 3-395,0 1-1,-1-1 1,0 0 0,-1 0-1,0 0 1,0 0 0,-1-1-1,0 1 1,-1-1 0,0 0-1,0 0 1,0 0 0,-1 0-1,-13 10 1,-50 44-4861</inkml:trace>
  <inkml:trace contextRef="#ctx0" brushRef="#br0" timeOffset="1">18 176 744,'0'0'7434,"0"0"-5058,3 2-727,2 0-89,3 0-456,0 2-336,7-2-336,-2 0-160,5-2-272,3 0-32,-5 0-1024,-6-2-1240,-10 4-4186</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6.039"/>
    </inkml:context>
    <inkml:brush xml:id="br0">
      <inkml:brushProperty name="width" value="0.1" units="cm"/>
      <inkml:brushProperty name="height" value="0.1" units="cm"/>
      <inkml:brushProperty name="color" value="#E71224"/>
    </inkml:brush>
  </inkml:definitions>
  <inkml:trace contextRef="#ctx0" brushRef="#br0">0 106 4985,'3'-2'5345,"2"2"-3696,8-4-225,0-4-400,5 2-560,6-8-440,-6 5-24,0-9-1184,21-27-1737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3.237"/>
    </inkml:context>
    <inkml:brush xml:id="br0">
      <inkml:brushProperty name="width" value="0.05" units="cm"/>
      <inkml:brushProperty name="height" value="0.05" units="cm"/>
      <inkml:brushProperty name="color" value="#0000FF"/>
    </inkml:brush>
  </inkml:definitions>
  <inkml:trace contextRef="#ctx0" brushRef="#br0">4 3 5513,'0'0'4585,"-4"0"-2752,4 0-113,0-3-976,0 3-312,0 0-336,0 0-96,0 0-288,4 0-632,-1 3-256,6-3-545,7 3-591,41 8-2521</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6.376"/>
    </inkml:context>
    <inkml:brush xml:id="br0">
      <inkml:brushProperty name="width" value="0.1" units="cm"/>
      <inkml:brushProperty name="height" value="0.1" units="cm"/>
      <inkml:brushProperty name="color" value="#E71224"/>
    </inkml:brush>
  </inkml:definitions>
  <inkml:trace contextRef="#ctx0" brushRef="#br0">1 0 7802,'-1'60'4830,"8"135"139,-5-174-4950,2-1 1,1 1-1,0-1 1,2 1 0,1-1-1,1-1 1,12 21-1,-20-38-50,-1-1 0,1 0 0,0 1 0,-1-1 0,1 0 0,0 0 0,0 0 0,0 1 0,0-1 0,0 0 0,0 0 0,0 0 0,1 0 0,-1-1 0,0 1 0,1 0 0,-1 0 0,0-1 0,1 1 0,-1 0 0,1-1 0,-1 0 0,1 1 0,-1-1 0,1 0 0,0 1 0,-1-1 0,1 0 0,-1 0 0,1 0 0,0 0 0,-1-1 0,1 1 0,-1 0 0,1 0 0,0-1 0,-1 1 0,1-1 0,-1 1 0,0-1 1,1 0-1,-1 0 0,1 1 0,-1-1 0,0 0 0,0 0 0,0 0 0,1 0 0,0-2 0,6-4-178,-1-1 1,0 0-1,0 0 1,-1-1-1,8-15 1,-6 10-11,-2 0 1,0-1 0,5-22-1,-9 31 168,-1-1-1,0 1 1,0-1-1,-1 0 1,0 1-1,0-1 0,-1 0 1,0 1-1,-1-1 1,-2-8-1,4 14 50,-1-1 0,1 1 1,-1 0-1,0 0 0,1-1 0,-1 1 0,0 0 0,0 0 0,0 0 0,0 0 0,0 0 1,0 0-1,0 0 0,0 0 0,-1 1 0,1-1 0,0 0 0,-1 0 0,1 1 0,0-1 1,-1 1-1,1-1 0,-1 1 0,1 0 0,-1-1 0,1 1 0,-1 0 0,1 0 1,-1 0-1,1 0 0,-1 0 0,1 0 0,-1 0 0,1 1 0,-1-1 0,1 0 0,-1 1 1,1-1-1,-1 1 0,1-1 0,-1 1 0,1 0 0,0-1 0,-2 2 0,-2 1 0,1-1 0,0 1 0,0-1 0,0 1-1,1 0 1,-1 0 0,1 1 0,0-1 0,0 1-1,0-1 1,0 1 0,-2 6 0,4-8-9,0 0 1,0 0-1,0 1 0,1-1 1,-1 0-1,1 1 1,0-1-1,0 0 0,0 1 1,0-1-1,0 0 0,0 1 1,1-1-1,-1 0 1,1 0-1,0 1 0,0-1 1,0 0-1,0 0 1,0 0-1,1 0 0,-1 0 1,1 0-1,-1 0 0,4 3 1,-1-3-143,0 0 0,0 0 0,0 0 0,0-1-1,0 1 1,0-1 0,1 0 0,-1 0 0,0 0 0,1 0 0,-1-1 0,1 1 0,-1-1 0,1 0 0,0 0 0,-1-1 0,5 0 0,79-11-2249</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6.713"/>
    </inkml:context>
    <inkml:brush xml:id="br0">
      <inkml:brushProperty name="width" value="0.1" units="cm"/>
      <inkml:brushProperty name="height" value="0.1" units="cm"/>
      <inkml:brushProperty name="color" value="#E71224"/>
    </inkml:brush>
  </inkml:definitions>
  <inkml:trace contextRef="#ctx0" brushRef="#br0">1 41 9986,'0'0'2889,"5"0"-1521,3 4 24,7-2-343,6 6-177,0 0-344,8-4-128,-3-4-256,10 2 8,-2-4-152,-3-2-120,0-8-720,-7 6-1393,-6-6-535,-13-21-4530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7.060"/>
    </inkml:context>
    <inkml:brush xml:id="br0">
      <inkml:brushProperty name="width" value="0.1" units="cm"/>
      <inkml:brushProperty name="height" value="0.1" units="cm"/>
      <inkml:brushProperty name="color" value="#E71224"/>
    </inkml:brush>
  </inkml:definitions>
  <inkml:trace contextRef="#ctx0" brushRef="#br0">96 0 7922,'1'1'4543,"1"7"-3444,17 76 2534,-1 47-2475,-9-54-984,0-15-1123,-2 115-1,-7-175 789,0 0 0,0 0 0,0 0 0,-1 0 0,1 0 0,-1 0 0,1 0 0,-1 0 0,0-1 0,0 1 0,0 0 0,0 0 0,0-1 0,0 1 0,-1 0 0,1-1 0,-1 1 0,1-1 0,-3 2 0,2-2-47,1-1-1,-1 1 1,1-1-1,-1 1 1,1-1-1,-1 0 1,1 0 0,-1 1-1,0-1 1,1 0-1,-1 0 1,1 0-1,-1-1 1,0 1-1,1 0 1,-1 0 0,1-1-1,-1 1 1,1-1-1,-1 1 1,1-1-1,-1 0 1,1 1-1,0-1 1,-1 0 0,1 0-1,-1-1 1,-6-3-193,1-1 1,1 1 0,-1-1-1,1 0 1,-9-13 0,8 9 1080,1 0 0,0 0 0,0-1 0,1 0 0,1 1 1,0-1-1,1-1 0,0 1 0,1 0 0,0-1 0,1-18 1,1 26-449,0-1 0,1 1 1,0 0-1,0 0 1,1 0-1,-1 0 1,1 0-1,0 0 1,0 0-1,0 0 1,1 0-1,5-5 1,1 0-996,0 1 1,1 0 0,1 0-1,12-7 1,32-19-6293</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7.396"/>
    </inkml:context>
    <inkml:brush xml:id="br0">
      <inkml:brushProperty name="width" value="0.1" units="cm"/>
      <inkml:brushProperty name="height" value="0.1" units="cm"/>
      <inkml:brushProperty name="color" value="#E71224"/>
    </inkml:brush>
  </inkml:definitions>
  <inkml:trace contextRef="#ctx0" brushRef="#br0">86 0 9930,'2'0'5757,"13"2"-4762,113 19 1646,-125-21-2703,0 0 1,0 1-1,0-1 1,0 1-1,0-1 0,0 1 1,0 0-1,0 0 1,0 1-1,0-1 1,5 4-1,-9-4-96,1 0-1,-1 0 1,1 0-1,-1 0 1,1 0 0,-1 0-1,0 1 1,1-1-1,-1 0 1,0-1 0,0 1-1,0 0 1,0 0-1,0 0 1,0 0 0,0-1-1,0 1 1,-2 1-1,-1 0-264,-26 23-1079,-2-2-1,-46 26 1,49-34 2142,-46 19 0,68-30 1535,10 0-716,23-1-98,37-4-722,-37-2-939,1-1 0,-2-1 0,1-2 0,-1 0 0,31-12 0,-33 6-2555,0-13-2142</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7.728"/>
    </inkml:context>
    <inkml:brush xml:id="br0">
      <inkml:brushProperty name="width" value="0.1" units="cm"/>
      <inkml:brushProperty name="height" value="0.1" units="cm"/>
      <inkml:brushProperty name="color" value="#E71224"/>
    </inkml:brush>
  </inkml:definitions>
  <inkml:trace contextRef="#ctx0" brushRef="#br0">86 0 8202,'-5'31'3769,"3"2"-2217,-6 34-152,3 10-440,-3-5-464,3-3-439,-3-10-57,0-8-769,-2-2-1175,-16 32-2761</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8.108"/>
    </inkml:context>
    <inkml:brush xml:id="br0">
      <inkml:brushProperty name="width" value="0.1" units="cm"/>
      <inkml:brushProperty name="height" value="0.1" units="cm"/>
      <inkml:brushProperty name="color" value="#E71224"/>
    </inkml:brush>
  </inkml:definitions>
  <inkml:trace contextRef="#ctx0" brushRef="#br0">0 92 8138,'3'0'4497,"2"0"-2929,3 4-304,7-2-55,9 4-353,2-2-320,8-4-200,0-4-144,-3-4-152,0-4-40,-5-2-312,-3-1-1024,-4-1-1329,-4-21-2336</inkml:trace>
  <inkml:trace contextRef="#ctx0" brushRef="#br0" timeOffset="1">159 0 7802,'-3'15'4225,"1"-1"-2385,-3 20-80,-6 11-895,1 2-505,-3 2-200,0-6-160,0-5-224,5-5-617,5-13-671,3-7-672,-5 13-1617</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8.441"/>
    </inkml:context>
    <inkml:brush xml:id="br0">
      <inkml:brushProperty name="width" value="0.1" units="cm"/>
      <inkml:brushProperty name="height" value="0.1" units="cm"/>
      <inkml:brushProperty name="color" value="#E71224"/>
    </inkml:brush>
  </inkml:definitions>
  <inkml:trace contextRef="#ctx0" brushRef="#br0">1 0 7001,'3'0'5534,"18"1"-3639,23 2-333,-35-3-1537,0 0 0,0 1-1,0 0 1,0 1-1,0-1 1,11 4 0,-20-4-68,1-1-1,-1 0 1,0 0 0,1 0-1,-1 1 1,0-1 0,1 0-1,-1 0 1,0 0 0,0 1 0,1-1-1,-1 0 1,0 1 0,0-1-1,0 0 1,1 0 0,-1 1 0,0-1-1,0 0 1,0 1 0,0-1-1,0 0 1,0 1 0,0-1 0,0 0-1,0 1 1,0-1 0,0 0-1,0 1 1,0-1 0,0 0-1,0 1 1,-9 15-800,-21 14-322,26-26 757,-96 80-7191,95-78 11361,11-5 481,8-1-3465,-6 1-965,1 0 0,-1 0 0,0-1 0,1 0-1,-1-1 1,1 0 0,-1 0 0,13-3 0,46-10-3303</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9.391"/>
    </inkml:context>
    <inkml:brush xml:id="br0">
      <inkml:brushProperty name="width" value="0.1" units="cm"/>
      <inkml:brushProperty name="height" value="0.1" units="cm"/>
      <inkml:brushProperty name="color" value="#E71224"/>
    </inkml:brush>
  </inkml:definitions>
  <inkml:trace contextRef="#ctx0" brushRef="#br0">3 1 7866,'-3'0'4481,"3"2"-2113,3 2-495,-3 0-433,2 8-472,1 8-232,2 19-8,0 8-368,3 10-288,-5-2-72,-1-10-200,1-7-584,0-3-392,-3-10-704,0-9-1113,-6 2-2408</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39.724"/>
    </inkml:context>
    <inkml:brush xml:id="br0">
      <inkml:brushProperty name="width" value="0.1" units="cm"/>
      <inkml:brushProperty name="height" value="0.1" units="cm"/>
      <inkml:brushProperty name="color" value="#E71224"/>
    </inkml:brush>
  </inkml:definitions>
  <inkml:trace contextRef="#ctx0" brushRef="#br0">0 41 6985,'0'0'4201,"0"0"-2520,0 0 191,3 4-320,-3-4-679,0 0-441,2 2-344,6 0-88,3-4-208,7 0-736,0-4-1305,0-4-800,13-19-5993</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0.059"/>
    </inkml:context>
    <inkml:brush xml:id="br0">
      <inkml:brushProperty name="width" value="0.1" units="cm"/>
      <inkml:brushProperty name="height" value="0.1" units="cm"/>
      <inkml:brushProperty name="color" value="#E71224"/>
    </inkml:brush>
  </inkml:definitions>
  <inkml:trace contextRef="#ctx0" brushRef="#br0">1 0 8194,'5'9'1236,"1"-1"1,-2 1-1,1 0 1,-1 0 0,-1 0-1,4 17 1,6 59 173,-11-61-931,3 39-182,6 42-236,-10-105-79,-1 0-1,0 0 1,1 1 0,-1-1-1,1 0 1,-1 0-1,0 0 1,1 1-1,-1-1 1,1 0-1,-1 0 1,1 0-1,-1 0 1,1 0 0,-1 0-1,1 0 1,-1 0-1,1 0 1,-1 0-1,1 0 1,-1 0-1,1 0 1,-1 0 0,1 0-1,-1 0 1,0 0-1,1-1 1,-1 1-1,1 0 1,-1 0-1,1 0 1,-1-1-1,22-8-356,-18 8 322,13-7-420,-1 0 1,-1 0 0,1-1-1,-1-1 1,19-16-1,-1 1-949,97-72-3595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3.549"/>
    </inkml:context>
    <inkml:brush xml:id="br0">
      <inkml:brushProperty name="width" value="0.05" units="cm"/>
      <inkml:brushProperty name="height" value="0.05" units="cm"/>
      <inkml:brushProperty name="color" value="#0000FF"/>
    </inkml:brush>
  </inkml:definitions>
  <inkml:trace contextRef="#ctx0" brushRef="#br0">1 6 1320,'3'-3'5922,"-3"3"-3666,6-3-464,-6 3-831,3 0-241,-6 0-544,3 3-128,3-3-48,1 0-360,2 3-32,0-3-497,4 0-1079,31-6-2265</inkml:trace>
  <inkml:trace contextRef="#ctx0" brushRef="#br0" timeOffset="1">242 20 5169,'0'-3'4537,"0"3"-2609,0-5-103,0 5-777,0 0-176,0 0-632,0 0-96,0 0-144,0 0-8,0 0-472,10 0-824,-4 0-424,3 5-1153,23-5-2344</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40.374"/>
    </inkml:context>
    <inkml:brush xml:id="br0">
      <inkml:brushProperty name="width" value="0.1" units="cm"/>
      <inkml:brushProperty name="height" value="0.1" units="cm"/>
      <inkml:brushProperty name="color" value="#E71224"/>
    </inkml:brush>
  </inkml:definitions>
  <inkml:trace contextRef="#ctx0" brushRef="#br0">0 124 7250,'3'0'5129,"-1"5"-3729,9 3-200,-1-2 48,3 6-479,5-8-97,8 4-392,3-6-256,0-6-24,4-6-888,-4-4-217,0-5-999,-9-3-2113,-1-19-3641</inkml:trace>
  <inkml:trace contextRef="#ctx0" brushRef="#br0" timeOffset="1">50 0 7026,'-3'8'4176,"-2"11"-2591,0 15 415,-3 15-488,3 10-439,2 0-441,3 0-352,5-6-144,8-8-136,5-8-120,14-5-616,12-5-449,10-17-999,126-12-2425</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3.460"/>
    </inkml:context>
    <inkml:brush xml:id="br0">
      <inkml:brushProperty name="width" value="0.1" units="cm"/>
      <inkml:brushProperty name="height" value="0.1" units="cm"/>
      <inkml:brushProperty name="color" value="#E71224"/>
    </inkml:brush>
  </inkml:definitions>
  <inkml:trace contextRef="#ctx0" brushRef="#br0">0 98 7530,'2'0'8300,"2"0"-4301,26-2-4116,10 1 71,0-1-1,-1-2 1,59-12-1,-54 6-2162,51-18 1,-64 14-133,2-7-1217</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3.842"/>
    </inkml:context>
    <inkml:brush xml:id="br0">
      <inkml:brushProperty name="width" value="0.1" units="cm"/>
      <inkml:brushProperty name="height" value="0.1" units="cm"/>
      <inkml:brushProperty name="color" value="#E71224"/>
    </inkml:brush>
  </inkml:definitions>
  <inkml:trace contextRef="#ctx0" brushRef="#br0">172 0 4521,'-4'3'1479,"-1"0"1,1 0-1,0 0 1,1 0-1,-1 0 1,-6 7-1,0 4-903,1-1-1,-9 17 1,-2 5-88,15-28-542,-25 32-234,28-36 4,0 0 0,0-1 0,-1 0 0,1 1 1,-1-1-1,0 0 0,0 0 0,0 0 0,0-1 0,0 1 0,-5 1 0,8-3 188,0 1 0,0-1 1,0 0-1,-1 0 0,1 0 1,0 0-1,0 0 0,0 0 0,0 1 1,-1-1-1,1 0 0,0 0 1,0 0-1,0 0 0,-1 0 1,1 0-1,0 0 0,0 0 0,0 0 1,-1 0-1,1 0 0,0 0 1,0 0-1,0 0 0,-1 0 0,1 0 1,0 0-1,0 0 0,0 0 1,-1 0-1,1 0 0,0 0 1,0 0-1,0-1 0,-1 1 0,1 0 1,0 0-1,0 0 0,0 0 1,0 0-1,-1 0 0,1-1 0,0 1 1,0 0-1,0 0 0,0 0 1,0 0-1,0 0 0,0-1 1,-1 1-1,9-10-1715,16-10 3304,-22 19-1200,-1 1-1,1-1 0,0 1 0,-1-1 1,1 1-1,0 0 0,-1-1 1,1 1-1,0 0 0,0 0 0,0 0 1,-1 0-1,1 1 0,0-1 0,0 0 1,-1 0-1,1 1 0,2 0 1,37 14 2020,-16-5-1479,-17-8-731,-5-1-281,1 1 0,-1-1 0,1-1 0,0 1-1,-1 0 1,1-1 0,0 1 0,0-1 0,-1 0 0,1 0 0,0-1 0,-1 1 0,1-1 0,0 1 0,5-3 0,47-15-3823</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4.210"/>
    </inkml:context>
    <inkml:brush xml:id="br0">
      <inkml:brushProperty name="width" value="0.1" units="cm"/>
      <inkml:brushProperty name="height" value="0.1" units="cm"/>
      <inkml:brushProperty name="color" value="#E71224"/>
    </inkml:brush>
  </inkml:definitions>
  <inkml:trace contextRef="#ctx0" brushRef="#br0">211 1 7546,'-2'0'6819,"-9"4"-5265,-72 50-533,-32 17-2687,123-74 1498,1 1-1,-1-1 1,0 1 0,1 1 0,16-2-1,26-5 1075,-30 2-792,-1-1 0,27-12 0,-33 13-340,-13 6 55,1-1-1,0 0 1,0 0 0,-1 0-1,1 0 1,0 0 0,-1 0 0,1 0-1,-1 0 1,0 0 0,1-1-1,-1 1 1,0-1 0,0 1 0,0 0-1,0-1 1,1-2 0,7-24-4486</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4.559"/>
    </inkml:context>
    <inkml:brush xml:id="br0">
      <inkml:brushProperty name="width" value="0.1" units="cm"/>
      <inkml:brushProperty name="height" value="0.1" units="cm"/>
      <inkml:brushProperty name="color" value="#E71224"/>
    </inkml:brush>
  </inkml:definitions>
  <inkml:trace contextRef="#ctx0" brushRef="#br0">0 1 8594,'5'16'2952,"3"10"-623,11 27-441,-6 17-903,0 15-377,0-8-368,-6 5-136,4-5-104,-6-1-616,0-3-1145,-2-8-1063,-16 72-4706</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4.895"/>
    </inkml:context>
    <inkml:brush xml:id="br0">
      <inkml:brushProperty name="width" value="0.1" units="cm"/>
      <inkml:brushProperty name="height" value="0.1" units="cm"/>
      <inkml:brushProperty name="color" value="#E71224"/>
    </inkml:brush>
  </inkml:definitions>
  <inkml:trace contextRef="#ctx0" brushRef="#br0">206 1 5417,'-13'18'4481,"0"0"-2857,-13 19-655,-3 8-497,-2-9-344,5-5-128,2-3-680,4-15-1313,-4-3-2152</inkml:trace>
  <inkml:trace contextRef="#ctx0" brushRef="#br0" timeOffset="1">289 56 5737,'10'4'2273,"-2"0"-129,8 6-447,-1-2-593,6 2-504,0-2-600,7-8-168,-2-4-1625,55-24-3496</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5.225"/>
    </inkml:context>
    <inkml:brush xml:id="br0">
      <inkml:brushProperty name="width" value="0.1" units="cm"/>
      <inkml:brushProperty name="height" value="0.1" units="cm"/>
      <inkml:brushProperty name="color" value="#E71224"/>
    </inkml:brush>
  </inkml:definitions>
  <inkml:trace contextRef="#ctx0" brushRef="#br0">211 1 8642,'0'2'4929,"0"6"-2985,-5 10-311,2 4-625,-2 7-544,-8 6-280,-5-3-184,-6 3-112,-2-3-680,-7-3-1161,-51 38-2896</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5.561"/>
    </inkml:context>
    <inkml:brush xml:id="br0">
      <inkml:brushProperty name="width" value="0.1" units="cm"/>
      <inkml:brushProperty name="height" value="0.1" units="cm"/>
      <inkml:brushProperty name="color" value="#E71224"/>
    </inkml:brush>
  </inkml:definitions>
  <inkml:trace contextRef="#ctx0" brushRef="#br0">0 0 5401,'6'6'4473,"-1"3"-2544,5 5-329,3 4-400,-2 9-360,-1 5-456,-5 3-384,0 2-40,-5-1-1120,0-7-968,-2 28-4050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5.890"/>
    </inkml:context>
    <inkml:brush xml:id="br0">
      <inkml:brushProperty name="width" value="0.1" units="cm"/>
      <inkml:brushProperty name="height" value="0.1" units="cm"/>
      <inkml:brushProperty name="color" value="#E71224"/>
    </inkml:brush>
  </inkml:definitions>
  <inkml:trace contextRef="#ctx0" brushRef="#br0">0 88 10754,'0'0'3825,"3"0"-2169,0 0-447,-1 0-249,1 0-336,7 4-168,1 0-80,9-4 176,4 4-216,2-4-208,5-4-128,-5 0-296,3-6-200,-3-6-416,-8-3-416,-8 5-1457,-23-19-2232</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6.228"/>
    </inkml:context>
    <inkml:brush xml:id="br0">
      <inkml:brushProperty name="width" value="0.1" units="cm"/>
      <inkml:brushProperty name="height" value="0.1" units="cm"/>
      <inkml:brushProperty name="color" value="#E71224"/>
    </inkml:brush>
  </inkml:definitions>
  <inkml:trace contextRef="#ctx0" brushRef="#br0">89 0 6857,'-10'117'9310,"-25"54"-6540,19-104-3236,-11 115 0,26-149-1189,2-45 660,0-1 0,0 1-1,5-15 1,-3 14 902,2 1 0,0-1 0,0 1 0,1 0 0,1 0 1,0 0-1,1 1 0,1 0 0,17-17 0,-26 27 167,1 0 0,0 0-1,0 0 1,0 1 0,-1-1 0,1 0 0,0 1 0,0-1 0,0 1 0,0-1-1,0 1 1,1-1 0,-1 1 0,0 0 0,0-1 0,0 1 0,0 0 0,1 0-1,-1 0 1,0 0 0,0 0 0,0 0 0,0 0 0,1 0 0,-1 0 0,0 0 0,0 1-1,0-1 1,0 0 0,1 1 0,-1-1 0,0 0 0,0 1 0,0 0 0,0-1-1,0 1 1,0-1 0,0 1 0,-1 0 0,1 0 0,0-1 0,0 1 0,-1 0-1,1 0 1,0 0 0,0 1 0,1 0 28,0 1 1,-1-1-1,1 1 0,-1 0 0,0 0 0,1-1 1,-1 1-1,-1 0 0,1 0 0,0 0 0,-1 0 1,0 0-1,0 0 0,0 0 0,-1 6 1,-1-3-329,-1 0 1,0 1 0,0-1 0,-1 0 0,1-1 0,-2 1 0,1 0-1,-1-1 1,0 0 0,0 0 0,0 0 0,-1-1 0,0 1 0,0-1 0,-11 5-1,-3-3-2580,-7-11-1564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3.866"/>
    </inkml:context>
    <inkml:brush xml:id="br0">
      <inkml:brushProperty name="width" value="0.05" units="cm"/>
      <inkml:brushProperty name="height" value="0.05" units="cm"/>
      <inkml:brushProperty name="color" value="#0000FF"/>
    </inkml:brush>
  </inkml:definitions>
  <inkml:trace contextRef="#ctx0" brushRef="#br0">16 18 6345,'-3'-3'1833,"3"3"-1337,-3-3-496,-7-8-3921</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6.561"/>
    </inkml:context>
    <inkml:brush xml:id="br0">
      <inkml:brushProperty name="width" value="0.1" units="cm"/>
      <inkml:brushProperty name="height" value="0.1" units="cm"/>
      <inkml:brushProperty name="color" value="#E71224"/>
    </inkml:brush>
  </inkml:definitions>
  <inkml:trace contextRef="#ctx0" brushRef="#br0">76 5 5993,'1'-1'422,"1"1"0,-1-1-1,1 1 1,-1-1-1,1 1 1,-1-1 0,1 1-1,-1 0 1,1 0 0,0 0-1,-1 0 1,1 0-1,-1 0 1,1 0 0,0 0-1,-1 0 1,1 1 0,-1-1-1,1 0 1,-1 1 0,1-1-1,-1 1 1,1 0-1,1 0 1,-1 1-136,0 0 0,0 0 0,0 0 0,0 0 1,-1 0-1,1 0 0,-1 1 0,1-1 0,-1 0 0,0 1 0,0-1 0,0 4 0,2 4-97,-1 1 0,0 0 0,-1-1 0,-1 23 0,-4-9-102,2-18-111,1 0-1,0-1 0,0 1 0,0 0 0,1 0 0,0 0 0,1 0 1,-1-1-1,1 1 0,1 0 0,1 6 0,-2-11-54,-1 0 0,1-1-1,-1 1 1,1-1 0,0 0-1,-1 1 1,1-1 0,-1 1 0,1-1-1,0 0 1,-1 1 0,1-1-1,0 0 1,0 0 0,-1 1 0,1-1-1,0 0 1,0 0 0,-1 0-1,1 0 1,0 0 0,0 0 0,0 0-1,0 0 1,27-6-1476,22-15-1299,-35 13 1027,-1 0-1,18-15 0,17-14-4732</inkml:trace>
  <inkml:trace contextRef="#ctx0" brushRef="#br0" timeOffset="1">242 243 7842,'-7'19'4073,"-1"3"-1825,-8 19-424,-2 0-1023,-3 3-449,-2-5-352,-6 2-400,3-11-777,-5-3-1079,-31 16-2857</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6.892"/>
    </inkml:context>
    <inkml:brush xml:id="br0">
      <inkml:brushProperty name="width" value="0.1" units="cm"/>
      <inkml:brushProperty name="height" value="0.1" units="cm"/>
      <inkml:brushProperty name="color" value="#E71224"/>
    </inkml:brush>
  </inkml:definitions>
  <inkml:trace contextRef="#ctx0" brushRef="#br0">0 0 936,'3'2'7578,"-3"0"-5002,5 9-543,8-1 175,-3 8-591,6 5-321,5 3-288,0 3-408,7 1-264,-2-3-216,8 1-120,0-1-680,-5-9-1384,36 17-3369</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7.776"/>
    </inkml:context>
    <inkml:brush xml:id="br0">
      <inkml:brushProperty name="width" value="0.1" units="cm"/>
      <inkml:brushProperty name="height" value="0.1" units="cm"/>
      <inkml:brushProperty name="color" value="#E71224"/>
    </inkml:brush>
  </inkml:definitions>
  <inkml:trace contextRef="#ctx0" brushRef="#br0">0 0 9146,'0'0'4785,"3"0"-2433,0 0-295,2 4-353,3-4-39,-1 5-393,1 1-96,0 2-512,0-4-248,0-2-224,-6 0-128,-2-2-64,3 0-112,-3 0-704,0 0-728,0-2-513,0 2-1767,-3 2-4706</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8.110"/>
    </inkml:context>
    <inkml:brush xml:id="br0">
      <inkml:brushProperty name="width" value="0.1" units="cm"/>
      <inkml:brushProperty name="height" value="0.1" units="cm"/>
      <inkml:brushProperty name="color" value="#E71224"/>
    </inkml:brush>
  </inkml:definitions>
  <inkml:trace contextRef="#ctx0" brushRef="#br0">0 0 8162,'0'0'4849,"0"0"-2545,3 4-287,-1-2-545,4 4-616,-1 1-400,3-3-376,-3 0-80,3-4-360,-1 0-672,1-4-1929,23 4-3088</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8.445"/>
    </inkml:context>
    <inkml:brush xml:id="br0">
      <inkml:brushProperty name="width" value="0.1" units="cm"/>
      <inkml:brushProperty name="height" value="0.1" units="cm"/>
      <inkml:brushProperty name="color" value="#E71224"/>
    </inkml:brush>
  </inkml:definitions>
  <inkml:trace contextRef="#ctx0" brushRef="#br0">0 112 5041,'0'0'7746,"0"0"-5122,3 0-1023,0 0-513,4 3-448,4-1-232,2-2-408,2-2-40,6-5-296,5-9-264,6-4-1128,61-52-2417</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8.858"/>
    </inkml:context>
    <inkml:brush xml:id="br0">
      <inkml:brushProperty name="width" value="0.1" units="cm"/>
      <inkml:brushProperty name="height" value="0.1" units="cm"/>
      <inkml:brushProperty name="color" value="#E71224"/>
    </inkml:brush>
  </inkml:definitions>
  <inkml:trace contextRef="#ctx0" brushRef="#br0">41 1 10546,'25'2'8705,"14"8"-6775,-2 0-1574,24-3-158,-47-7-670,1 2-1,-1 0 1,19 4 0,-32-6 386,-1 0 1,1 0-1,0 1 1,-1-1-1,1 0 1,0 0-1,-1 0 1,1 1-1,0-1 0,-1 0 1,1 1-1,-1-1 1,1 1-1,-1-1 1,1 1-1,-1-1 1,1 1-1,-1-1 1,1 1-1,-1-1 1,0 1-1,1-1 1,-1 1-1,0-1 1,1 1-1,-1 0 1,0-1-1,0 1 1,0-1-1,0 1 1,0 0-1,0-1 1,0 1-1,0 0 1,0-1-1,0 1 1,0-1-1,0 1 1,0 0-1,-1-1 1,1 1-1,0-1 1,-1 1-1,1 0 1,0-1-1,-1 1 1,-25 28-2633,18-22 1953,-5 5 147,-1-1-1,0 1 1,-1-2-1,-26 15 1,-70 28 2712,64-31 656,55-24-2128,0 0 0,0 0 0,0 1 1,1 0-1,15 0 0,24-4-102,-24 0-377,0 0 0,-1-2 0,0 0 0,34-17-1,-43 18-484,-1-1 0,0 0-1,0-1 1,-1 0 0,0-1-1,-1 0 1,0-1-1,13-14 1,-22 22-71,0-1 1,0 0-1,-1 0 1,1 0-1,-1 0 1,0 0-1,2-4 0,5-37-6003</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9.190"/>
    </inkml:context>
    <inkml:brush xml:id="br0">
      <inkml:brushProperty name="width" value="0.1" units="cm"/>
      <inkml:brushProperty name="height" value="0.1" units="cm"/>
      <inkml:brushProperty name="color" value="#E71224"/>
    </inkml:brush>
  </inkml:definitions>
  <inkml:trace contextRef="#ctx0" brushRef="#br0">154 0 8442,'5'9'3953,"-2"9"-1449,0 15-351,-3 15-809,-8 11-696,-5-4-528,-3 5-120,-2-12-264,0-1-600,-3-10-953,3-7-895,-34 34-3057</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9.523"/>
    </inkml:context>
    <inkml:brush xml:id="br0">
      <inkml:brushProperty name="width" value="0.1" units="cm"/>
      <inkml:brushProperty name="height" value="0.1" units="cm"/>
      <inkml:brushProperty name="color" value="#E71224"/>
    </inkml:brush>
  </inkml:definitions>
  <inkml:trace contextRef="#ctx0" brushRef="#br0">1 0 7170,'7'8'3048,"4"0"-687,12 7-161,3 3-760,3-8-767,2 2-673,0-12-168,1-4-1177,48-40-2400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4:59.863"/>
    </inkml:context>
    <inkml:brush xml:id="br0">
      <inkml:brushProperty name="width" value="0.1" units="cm"/>
      <inkml:brushProperty name="height" value="0.1" units="cm"/>
      <inkml:brushProperty name="color" value="#E71224"/>
    </inkml:brush>
  </inkml:definitions>
  <inkml:trace contextRef="#ctx0" brushRef="#br0">5 10 3601,'0'0'4489,"2"1"3569,3 4-3660,-6-2-4181,0 1-1,0-1 1,0 1 0,0 0 0,1 0 0,0 6 0,0-6-208,0-1-1,0 1 1,0-1 0,-1 1-1,1-1 1,-1 0 0,0 1-1,-3 5 1,36-10-3602,145-47 1749,-153 40 1314,-18 7 265,-2 0-184,-1 0 0,1-1-1,0 1 1,0-1 0,-1 1 0,1-1 0,5-4 0,-2-5-3458</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00.196"/>
    </inkml:context>
    <inkml:brush xml:id="br0">
      <inkml:brushProperty name="width" value="0.1" units="cm"/>
      <inkml:brushProperty name="height" value="0.1" units="cm"/>
      <inkml:brushProperty name="color" value="#E71224"/>
    </inkml:brush>
  </inkml:definitions>
  <inkml:trace contextRef="#ctx0" brushRef="#br0">0 1 8138,'0'4'2816,"0"0"-1479,0 8-593,0-8-528,0 2-216,3-6-280,-1 0-1857,19-4-2944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3.857"/>
    </inkml:context>
    <inkml:brush xml:id="br0">
      <inkml:brushProperty name="width" value="0.05" units="cm"/>
      <inkml:brushProperty name="height" value="0.05" units="cm"/>
    </inkml:brush>
  </inkml:definitions>
  <inkml:trace contextRef="#ctx0" brushRef="#br0">0 84 5657,'12'-2'11854,"15"-2"-10148,100-10-2266,262-10-1236,-298 16 1677,-58 5-115,1 2-1,0 1 0,-1 2 0,64 11 1,-52-6 189,0-2 0,1-2 0,47-2 0,24 0-294,-63 3 224,-6 0 73,81-5 0,-117 1 44,-1 0 0,1 1-1,21 3 1,13 2-3,174-9-4,-64-3-35,202-9 89,399 16-37,-197-18-6,-272 16-18,247-4-51,-419 5 56,200 3 1,-13-13 42,-141 2 58,-9 3 259,535-7-88,-150 13-251,48 1-68,-439-1 31,63 4-18,342 10 37,-525-16 323,-19 0-860,-22-1-2941,-40-3-1980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6.898"/>
    </inkml:context>
    <inkml:brush xml:id="br0">
      <inkml:brushProperty name="width" value="0.05" units="cm"/>
      <inkml:brushProperty name="height" value="0.05" units="cm"/>
      <inkml:brushProperty name="color" value="#0000FF"/>
    </inkml:brush>
  </inkml:definitions>
  <inkml:trace contextRef="#ctx0" brushRef="#br0">1 4 7082,'0'0'3880,"0"0"-2823,0-3-217,0 3-224,0 3-320,0-3-152,0 0-128,3 0-16,-3 3 104,3 0-184,3 5 80,-3-2-112,4 5-928,-4-2-1193,3-6-4704</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00.528"/>
    </inkml:context>
    <inkml:brush xml:id="br0">
      <inkml:brushProperty name="width" value="0.1" units="cm"/>
      <inkml:brushProperty name="height" value="0.1" units="cm"/>
      <inkml:brushProperty name="color" value="#E71224"/>
    </inkml:brush>
  </inkml:definitions>
  <inkml:trace contextRef="#ctx0" brushRef="#br0">19 0 7618,'0'2'5675,"0"8"-3490,-8 31 557,4-24-2502,1 0 0,0 22 0,3-38-270,0-1 0,0 0 0,0 0 0,0 0 0,0 1 0,0-1 0,0 0 0,0 0 0,0 0 0,0 1 0,1-1 0,-1 0-1,0 0 1,0 0 0,0 0 0,0 1 0,0-1 0,1 0 0,-1 0 0,0 0 0,0 0 0,0 0 0,1 0 0,-1 0 0,0 1 0,0-1 0,0 0 0,1 0 0,-1 0 0,0 0 0,0 0 0,1 0 0,-1 0-1,0 0 1,0 0 0,1 0 0,-1 0 0,15-2-1392,17-9-1552,-32 11 2968,9-4-948,-4 2 447,-1 0 1,1 0-1,-1 1 1,1-1-1,0 1 1,0 0-1,8-1 1,-12 2 532,0 0 1,-1 0-1,1 0 1,0 1 0,0-1-1,0 0 1,-1 0-1,1 0 1,0 1-1,0-1 1,-1 0-1,1 1 1,0-1 0,0 1-1,-1-1 1,1 0-1,-1 1 1,1-1-1,-1 1 1,2 0 0,-1 1 300,0 0 1,0-1 0,-1 1 0,1 0 0,-1 0 0,1 0-1,-1 0 1,1-1 0,-1 1 0,0 0 0,0 2-1,0-1-320,0-1-1,0 0 1,-1 0-1,1 0 1,-1 1-1,1-1 1,-1 0-1,0 0 1,0 0-1,0 0 1,0 0-1,0 0 1,-3 3-1,-34 26-4355,-21 14-2810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00.856"/>
    </inkml:context>
    <inkml:brush xml:id="br0">
      <inkml:brushProperty name="width" value="0.1" units="cm"/>
      <inkml:brushProperty name="height" value="0.1" units="cm"/>
      <inkml:brushProperty name="color" value="#E71224"/>
    </inkml:brush>
  </inkml:definitions>
  <inkml:trace contextRef="#ctx0" brushRef="#br0">0 121 6905,'3'0'3849,"2"0"-1912,8 0 63,5 0-784,3-4-303,2-5-409,9-1-144,7-6-256,0-2-104,0-1-264,-3 1-728,-7 4-761,-8 6-599,-11 4-2065</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01.192"/>
    </inkml:context>
    <inkml:brush xml:id="br0">
      <inkml:brushProperty name="width" value="0.1" units="cm"/>
      <inkml:brushProperty name="height" value="0.1" units="cm"/>
      <inkml:brushProperty name="color" value="#E71224"/>
    </inkml:brush>
  </inkml:definitions>
  <inkml:trace contextRef="#ctx0" brushRef="#br0">91 77 2361,'-31'32'6363,"25"-27"-6054,0 0 0,0 0 1,1 1-1,0-1 0,0 1 1,1 0-1,0 0 1,0 1-1,0-1 0,1 1 1,0-1-1,-1 8 0,4-13-297,0-1-1,0 1 0,0-1 1,0 1-1,0-1 0,0 1 1,0-1-1,0 1 1,1-1-1,-1 1 0,0-1 1,0 1-1,1-1 0,-1 1 1,0-1-1,0 0 0,1 1 1,-1-1-1,1 1 0,-1-1 1,0 0-1,1 1 0,-1-1 1,1 0-1,-1 0 0,1 1 1,-1-1-1,1 0 0,0 0 1,-1 0-1,1 1 1,-1-1-1,1 0 0,-1 0 1,1 0-1,0 0 0,-1 0 1,1 0-1,-1 0 0,1 0 1,-1 0-1,1 0 0,0 0 1,-1-1-1,1 1 0,-1 0 1,1 0-1,-1 0 0,1-1 1,0 1-1,36-12-256,-37 12 249,27-12 26,-1-2 0,38-24 0,17-9 223,-70 41-181,94-43 471,-94 44-394,0 1 0,1 1 0,0-1 1,0 2-1,0-1 0,0 1 0,18 0 0,-29 2-135,0-1 1,1 1 0,-1 0-1,1 0 1,-1 0-1,0 1 1,1-1-1,-1 0 1,1 0-1,-1 1 1,0-1-1,1 1 1,-1-1-1,0 1 1,0-1-1,1 1 1,-1-1 0,0 1-1,0 0 1,0 0-1,2 1 1,-3-1-18,1 1 1,-1-1 0,0 0 0,1 0-1,-1 0 1,0 0 0,0 0 0,0 0 0,0 1-1,0-1 1,0 0 0,0 0 0,-1 0-1,1 0 1,0 0 0,-1 1 0,1-1-1,-2 1 1,-3 6-274,0 0 1,-1 0-1,0 0 0,-9 8 1,15-15 240,-6 4-240,-3 4-909,0 0 1,0 0 0,-17 10 0,-34 21-5571</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01.524"/>
    </inkml:context>
    <inkml:brush xml:id="br0">
      <inkml:brushProperty name="width" value="0.1" units="cm"/>
      <inkml:brushProperty name="height" value="0.1" units="cm"/>
      <inkml:brushProperty name="color" value="#E71224"/>
    </inkml:brush>
  </inkml:definitions>
  <inkml:trace contextRef="#ctx0" brushRef="#br0">214 0 5361,'2'7'3017,"1"3"-345,5 14-567,-1 13 63,4 10-639,-3 4-321,-1 8-472,4 2-448,-3-6-192,-3 0-96,0-6-80,-10-7-384,2-3-808,-5-10-1097,1-17-1792,-25 2-4521</inkml:trace>
  <inkml:trace contextRef="#ctx0" brushRef="#br0" timeOffset="1">208 369 7490,'-10'4'4401,"-3"2"-3025,-10 11-640,-9 3-432,4 4-304,-6 5-312,8-7-224,5 1-1385,0 13-4176</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01.925"/>
    </inkml:context>
    <inkml:brush xml:id="br0">
      <inkml:brushProperty name="width" value="0.1" units="cm"/>
      <inkml:brushProperty name="height" value="0.1" units="cm"/>
      <inkml:brushProperty name="color" value="#E71224"/>
    </inkml:brush>
  </inkml:definitions>
  <inkml:trace contextRef="#ctx0" brushRef="#br0">0 0 4217,'11'4'5713,"-3"2"-3016,7 9-465,3-3-1104,1-2-1032,-1-2-96,3-4-1712,36-18-3177</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29.693"/>
    </inkml:context>
    <inkml:brush xml:id="br0">
      <inkml:brushProperty name="width" value="0.1" units="cm"/>
      <inkml:brushProperty name="height" value="0.1" units="cm"/>
      <inkml:brushProperty name="color" value="#E71224"/>
    </inkml:brush>
  </inkml:definitions>
  <inkml:trace contextRef="#ctx0" brushRef="#br0">1 0 7842,'0'0'2343,"-1"45"5190,4-33-7211,-1-1-1,0 1 1,-1 0-1,0 17 0,0-1-277,3 15-165,2 40-2131,-11-24-3476,-6-11 373</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0.097"/>
    </inkml:context>
    <inkml:brush xml:id="br0">
      <inkml:brushProperty name="width" value="0.1" units="cm"/>
      <inkml:brushProperty name="height" value="0.1" units="cm"/>
      <inkml:brushProperty name="color" value="#E71224"/>
    </inkml:brush>
  </inkml:definitions>
  <inkml:trace contextRef="#ctx0" brushRef="#br0">0 1 6289,'0'0'2258,"0"0"-520,0 0-373,31 21 2179,-21-15-3454,2 0 0,-1-1-1,0 0 1,1-1 0,0-1 0,0 1 0,18 1 0,-11-1-151,7 0-371,1 0 0,30 0 0,-56-5 408,1 1-1,-1 0 0,1 0 0,-1 0 1,1 0-1,-1 0 0,0 0 0,1 0 0,-1 0 1,1 1-1,-1-1 0,0 0 0,1 1 0,-1 0 1,0-1-1,1 1 0,-1 0 0,0-1 1,0 1-1,0 0 0,1 0 0,-1 0 0,0 0 1,0 0-1,0 0 0,-1 0 0,1 0 1,0 1-1,0-1 0,-1 0 0,1 0 0,0 1 1,-1-1-1,0 0 0,1 1 0,-1-1 0,0 1 1,1-1-1,-1 0 0,0 3 0,-1 4 43,0 0 0,-1 0 0,0 0 1,-1 0-1,-5 14 0,5-16-27,-15 43-13,-19 44-3387,22-63 698</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0.431"/>
    </inkml:context>
    <inkml:brush xml:id="br0">
      <inkml:brushProperty name="width" value="0.1" units="cm"/>
      <inkml:brushProperty name="height" value="0.1" units="cm"/>
      <inkml:brushProperty name="color" value="#E71224"/>
    </inkml:brush>
  </inkml:definitions>
  <inkml:trace contextRef="#ctx0" brushRef="#br0">0 0 5905,'0'0'2449,"0"0"-937,0 6-360,0-6-455,4 0-177,2 0-344,-2 0-8,2 3-120,8 0 24,-1-3-72,4 0-152,3 0-1049,23-6-2431</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0.779"/>
    </inkml:context>
    <inkml:brush xml:id="br0">
      <inkml:brushProperty name="width" value="0.1" units="cm"/>
      <inkml:brushProperty name="height" value="0.1" units="cm"/>
      <inkml:brushProperty name="color" value="#E71224"/>
    </inkml:brush>
  </inkml:definitions>
  <inkml:trace contextRef="#ctx0" brushRef="#br0">1 55 8122,'3'0'3625,"-3"0"-2161,7-4-440,-1 4-224,11-3-160,-3 3-280,2 0-304,4-6-56,7 6-416,3-12-1744,57-18-3233</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1.194"/>
    </inkml:context>
    <inkml:brush xml:id="br0">
      <inkml:brushProperty name="width" value="0.1" units="cm"/>
      <inkml:brushProperty name="height" value="0.1" units="cm"/>
      <inkml:brushProperty name="color" value="#E71224"/>
    </inkml:brush>
  </inkml:definitions>
  <inkml:trace contextRef="#ctx0" brushRef="#br0">0 163 7858,'3'0'2712,"-3"-6"-1487,4 6-169,-1 0-232,0 0-184,4 0-208,3-3-264,7 0-40,3 0-80,3-3-48,1 6-624,-1-6-800,-3-6-1169,10-3-1752</inkml:trace>
  <inkml:trace contextRef="#ctx0" brushRef="#br0" timeOffset="1">90 1 4257,'0'0'3845,"-2"8"-291,-3 103-42,5-75-3009,-7 59 0,-1-72-45,7-21-553,0 0 1,0 0 0,0 0-1,0 1 1,1-1 0,-1 0-1,1 0 1,-1 1 0,1-1 0,0 4-1,0-5 43,1 0 0,0 0-1,-1-1 1,1 1 0,0 0-1,-1-1 1,1 1 0,0 0 0,0-1-1,0 1 1,0-1 0,0 1-1,0-1 1,0 0 0,-1 1-1,1-1 1,0 0 0,0 0 0,0 1-1,0-1 1,0 0 0,1 0-1,-1 0 1,0 0 0,0-1-1,0 1 1,0 0 0,0 0-1,0-1 1,-1 1 0,1 0 0,1-1-1,35-6-995,-1-2 0,38-15 0,-50 16-427,35-9-2869</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8.737"/>
    </inkml:context>
    <inkml:brush xml:id="br0">
      <inkml:brushProperty name="width" value="0.05" units="cm"/>
      <inkml:brushProperty name="height" value="0.05" units="cm"/>
      <inkml:brushProperty name="color" value="#0000FF"/>
    </inkml:brush>
  </inkml:definitions>
  <inkml:trace contextRef="#ctx0" brushRef="#br0">75 10 4817,'-13'8'10746,"0"11"-7683,-8 26-4656,17-36 2569,0 2-972,0 0-1,0 0 0,1 1 1,0 0-1,1-1 0,-1 22 1,3-31-39,0 0-1,0 0 1,0 0 0,0 1 0,1-1-1,-1 0 1,1 0 0,-1 0-1,1 0 1,0 0 0,0 0 0,0 0-1,0 0 1,0 0 0,0 0 0,1-1-1,2 4 1,-2-4-36,0 0 1,1 1-1,-1-2 0,0 1 0,1 0 1,-1 0-1,0-1 0,1 1 0,-1-1 1,1 0-1,-1 0 0,1 0 1,-1 0-1,1 0 0,-1 0 0,1-1 1,-1 1-1,1-1 0,3-1 0,4-2-91,0 0 0,0 0-1,-1-1 1,0 0-1,0 0 1,0-1 0,-1-1-1,0 1 1,0-1 0,7-9-1,-10 11 129,-1 0-1,1 0 0,-1-1 1,0 1-1,-1-1 0,1 0 1,-1 0-1,0 0 0,-1 0 1,0-1-1,0 1 0,0-1 1,0 0-1,-1 1 1,0-1-1,-1-9 0,0 13 47,0 1-1,0 0 0,-1-1 0,1 1 1,-1 0-1,1 0 0,-1-1 1,0 1-1,0 0 0,0 0 1,0 0-1,0 0 0,-1 0 1,1 0-1,-1 0 0,1 1 0,-1-1 1,1 0-1,-1 1 0,0 0 1,0-1-1,0 1 0,0 0 1,0 0-1,0 0 0,0 0 1,0 0-1,-1 0 0,1 1 0,0-1 1,-5 0-1,2 1-284,0 0 0,0 0 0,-1 0 1,1 1-1,0-1 0,0 1 0,0 1 0,0-1 0,0 1 0,0 0 0,1 0 0,-1 0 1,0 1-1,-4 3 0,-24 21-2266</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1.529"/>
    </inkml:context>
    <inkml:brush xml:id="br0">
      <inkml:brushProperty name="width" value="0.1" units="cm"/>
      <inkml:brushProperty name="height" value="0.1" units="cm"/>
      <inkml:brushProperty name="color" value="#E71224"/>
    </inkml:brush>
  </inkml:definitions>
  <inkml:trace contextRef="#ctx0" brushRef="#br0">0 94 8026,'0'0'2624,"0"0"-1431,3 0-201,1 0-344,-1 0-176,7 0-128,0 6 224,10-6-128,-3-6 56,6 6-184,11-12-120,-4 0-192,3 3-240,-6-3-768,3-3-1056,30-18-1833</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1.929"/>
    </inkml:context>
    <inkml:brush xml:id="br0">
      <inkml:brushProperty name="width" value="0.1" units="cm"/>
      <inkml:brushProperty name="height" value="0.1" units="cm"/>
      <inkml:brushProperty name="color" value="#E71224"/>
    </inkml:brush>
  </inkml:definitions>
  <inkml:trace contextRef="#ctx0" brushRef="#br0">137 1 6089,'1'2'6832,"6"17"-5602,5 18-810,-2 2 0,-1-1 0,-1 1 0,-3 0 0,-1 1-1,-3 75 1,-1-109-415,-1-1-1,0 0 0,0 1 0,0-1 1,-1 0-1,0 0 0,0 0 0,0 0 0,0 0 1,-1-1-1,0 1 0,0-1 0,-5 6 1,6-8-36,1-1 1,-1 0-1,1 0 0,-1 0 1,0 0-1,1 0 1,-1 0-1,0 0 1,0 0-1,0-1 1,0 1-1,0-1 0,0 0 1,1 1-1,-1-1 1,0 0-1,0 0 1,0 0-1,0 0 1,0-1-1,0 1 0,0 0 1,0-1-1,0 0 1,0 1-1,0-1 1,1 0-1,-1 0 1,0 0-1,1 0 1,-1 0-1,0 0 0,1 0 1,-1-1-1,1 1 1,0-1-1,-1 1 1,0-3-1,-35-44-889,32 40 900,0 0 0,0 1 0,-1-1 0,0 1 0,-1 0 0,1 1 0,-10-7 0,19 14 127,-1 1-76,-1-1 0,1 0-1,-1 0 1,1 0 0,0 0 0,-1-1 0,1 1-1,0 0 1,0-1 0,-1 1 0,1-1 0,0 0-1,0 0 1,0 1 0,0-1 0,0 0-1,0-1 1,-1 1 0,1 0 0,0 0 0,0-1-1,0 1 1,0-1 0,-1 0 0,1 1 0,0-1-1,-1 0 1,4-2 0,42-28-2645,15-3-1856</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2.261"/>
    </inkml:context>
    <inkml:brush xml:id="br0">
      <inkml:brushProperty name="width" value="0.1" units="cm"/>
      <inkml:brushProperty name="height" value="0.1" units="cm"/>
      <inkml:brushProperty name="color" value="#E71224"/>
    </inkml:brush>
  </inkml:definitions>
  <inkml:trace contextRef="#ctx0" brushRef="#br0">8 1 10610,'0'6'4305,"3"0"-3297,-3 3-95,7 15-361,-7 3-240,3 6-312,-3 0-864,-20 54-2777</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5.983"/>
    </inkml:context>
    <inkml:brush xml:id="br0">
      <inkml:brushProperty name="width" value="0.1" units="cm"/>
      <inkml:brushProperty name="height" value="0.1" units="cm"/>
      <inkml:brushProperty name="color" value="#E71224"/>
    </inkml:brush>
  </inkml:definitions>
  <inkml:trace contextRef="#ctx0" brushRef="#br0">281 1 5345,'-3'3'8023,"-2"5"-3937,-16 30-4402,8-16 782,-100 154-789,31-53-3718,38-51 123</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6.324"/>
    </inkml:context>
    <inkml:brush xml:id="br0">
      <inkml:brushProperty name="width" value="0.1" units="cm"/>
      <inkml:brushProperty name="height" value="0.1" units="cm"/>
      <inkml:brushProperty name="color" value="#E71224"/>
    </inkml:brush>
  </inkml:definitions>
  <inkml:trace contextRef="#ctx0" brushRef="#br0">1 4 5337,'0'0'2913,"0"-3"-1265,0 6-344,0-3-415,3 0-121,0 6-200,7 0-16,4 9-16,13 9-208,-4 3-64,14 6-264,-7 6 0,10 3-40,-7 1-784,1-7-1144,33 18-2865</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6.648"/>
    </inkml:context>
    <inkml:brush xml:id="br0">
      <inkml:brushProperty name="width" value="0.1" units="cm"/>
      <inkml:brushProperty name="height" value="0.1" units="cm"/>
      <inkml:brushProperty name="color" value="#E71224"/>
    </inkml:brush>
  </inkml:definitions>
  <inkml:trace contextRef="#ctx0" brushRef="#br0">0 7 5657,'0'0'3977,"4"0"-3065,2 6-408,1 3-40,0-3-207,6 0-169,7 0-88,3-12-313,1 6-1215,39-33-3329</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7.209"/>
    </inkml:context>
    <inkml:brush xml:id="br0">
      <inkml:brushProperty name="width" value="0.1" units="cm"/>
      <inkml:brushProperty name="height" value="0.1" units="cm"/>
      <inkml:brushProperty name="color" value="#E71224"/>
    </inkml:brush>
  </inkml:definitions>
  <inkml:trace contextRef="#ctx0" brushRef="#br0">0 20 8474,'22'-1'4976,"12"-3"-3306,5-1-1196,-6 1-300,-24 2-161,1 1 0,-1 0 0,1 0-1,-1 1 1,1 0 0,-1 1 0,0 0 0,11 2-1,-19-2-64,1 0-1,-1-1 0,0 1 0,0 0 1,0 0-1,0 0 0,0 0 0,0 0 1,0 0-1,0 0 0,0 0 0,0 0 1,0 0-1,0 0 0,-1 1 0,1-1 1,-1 0-1,1 1 0,-1-1 0,1 0 1,-1 1-1,0-1 0,0 1 0,1-1 1,-1 0-1,0 1 0,0-1 0,-1 1 1,1-1-1,0 1 0,0-1 0,-1 0 1,1 1-1,-1-1 0,1 0 0,-1 1 1,1-1-1,-2 2 0,-2 6-191,0 0-1,0-1 1,-1 0-1,-8 12 1,-49 49-346,47-54 645,1 1 1,0 0 0,0 0-1,2 1 1,0 1-1,1 0 1,-8 20 0,19-38-54,0 0 0,0 1 0,0-1 0,0 0 0,0 0 1,0 1-1,0-1 0,0 0 0,0 0 0,0 0 0,0 1 0,0-1 1,0 0-1,0 0 0,0 0 0,0 0 0,1 1 0,-1-1 0,0 0 1,0 0-1,0 0 0,0 0 0,0 1 0,1-1 0,-1 0 0,0 0 1,0 0-1,0 0 0,0 0 0,1 0 0,-1 0 0,0 0 0,0 0 1,0 1-1,1-1 0,-1 0 0,0 0 0,0 0 0,0 0 0,1 0 1,-1 0-1,0 0 0,0 0 0,1-1 0,-1 1 0,0 0 0,21-2 98,19-7 72,-3-3-141,51-25 0,-27 10-520,-59 26 407,-1 1 0,1-1 0,-1 0-1,1 0 1,0 1 0,-1-1 0,1 1 0,0-1 0,-1 1 0,1 0 0,0 0-1,0 0 1,-1 0 0,1 0 0,0 0 0,0 0 0,0 0 0,-1 1 0,1-1-1,2 2 1,-2-1 162,-1 1-1,0 0 0,1 0 0,-1 0 1,0 0-1,0 0 0,0 0 0,-1 0 0,1 0 1,0 0-1,-1 0 0,1 1 0,-1-1 1,0 3-1,10 36-1145,13 19-1382</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8.196"/>
    </inkml:context>
    <inkml:brush xml:id="br0">
      <inkml:brushProperty name="width" value="0.1" units="cm"/>
      <inkml:brushProperty name="height" value="0.1" units="cm"/>
      <inkml:brushProperty name="color" value="#E71224"/>
    </inkml:brush>
  </inkml:definitions>
  <inkml:trace contextRef="#ctx0" brushRef="#br0">0 68 8890,'43'-5'5185,"21"-13"-4423,-28 0-619,-30 14-153,-1 1 0,1-1 0,1 1-1,-1 0 1,0 1 0,1 0 0,-1 0 0,12-2 0,-17 4-6,-1 1 1,1-1 0,-1 0-1,1 0 1,0 0-1,-1 1 1,1-1 0,-1 0-1,1 1 1,-1-1 0,1 0-1,-1 1 1,1-1 0,-1 1-1,0-1 1,1 1 0,-1-1-1,0 1 1,1-1 0,-1 1-1,0-1 1,1 1 0,-1-1-1,0 1 1,0 0 0,0-1-1,0 1 1,1-1 0,-1 1-1,0 0 1,0-1 0,0 1-1,0 0 1,0-1 0,-1 1-1,1-1 1,0 1 0,0 0-1,0-1 1,-1 2 0,-8 30 3,8-28 7,-5 15-46,-1-1 1,-1 0-1,-1 0 1,0 0-1,-1-1 1,-25 30-1,-24 12-5095,5-18-748</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8.527"/>
    </inkml:context>
    <inkml:brush xml:id="br0">
      <inkml:brushProperty name="width" value="0.1" units="cm"/>
      <inkml:brushProperty name="height" value="0.1" units="cm"/>
      <inkml:brushProperty name="color" value="#E71224"/>
    </inkml:brush>
  </inkml:definitions>
  <inkml:trace contextRef="#ctx0" brushRef="#br0">1 4 6385,'0'-3'2913,"0"3"-929,3 0-399,1 3-233,9 0-584,-3 6-272,7 3-328,-4-6-24,4 9-144,0-6-872,-4-3-1088,34-6-3249</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8.865"/>
    </inkml:context>
    <inkml:brush xml:id="br0">
      <inkml:brushProperty name="width" value="0.1" units="cm"/>
      <inkml:brushProperty name="height" value="0.1" units="cm"/>
      <inkml:brushProperty name="color" value="#E71224"/>
    </inkml:brush>
  </inkml:definitions>
  <inkml:trace contextRef="#ctx0" brushRef="#br0">0 0 6017,'0'3'2881,"0"9"-1513,0 0-576,4 4-552,-1-1-240,4-3-168,-1-3-1032,4-6-1064,24-9-2721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9.470"/>
    </inkml:context>
    <inkml:brush xml:id="br0">
      <inkml:brushProperty name="width" value="0.05" units="cm"/>
      <inkml:brushProperty name="height" value="0.05" units="cm"/>
      <inkml:brushProperty name="color" value="#0000FF"/>
    </inkml:brush>
  </inkml:definitions>
  <inkml:trace contextRef="#ctx0" brushRef="#br0">178 26 3681,'-7'1'10809,"-25"7"-8879,22-2-1800,-1 0 1,1 0-1,0 2 1,0-1-1,1 1 1,0 1-1,-13 14 1,17-17-130,0-1 0,0 1 1,1 1-1,0-1 0,0 1 1,1 0-1,-1-1 0,2 2 1,-1-1-1,1 0 0,0 0 1,0 1-1,0 8 0,2-14-25,0-1-1,0 1 0,0-1 0,1 1 0,-1-1 0,1 0 1,-1 1-1,1-1 0,0 1 0,-1-1 0,1 0 0,0 1 1,0-1-1,0 0 0,0 0 0,0 0 0,0 0 0,0 0 1,0 0-1,0 0 0,1 0 0,-1 0 0,0 0 0,1-1 1,-1 1-1,0 0 0,1-1 0,-1 0 0,1 1 0,-1-1 1,1 0-1,-1 1 0,1-1 0,-1 0 0,1 0 0,0 0 1,-1-1-1,1 1 0,-1 0 0,1 0 0,1-1 0,8-1-99,-1 0 0,1 0 0,-1-1-1,13-6 1,-12 4-20,0 0 0,0-1 0,0-1 0,-1 0 0,0 0 0,-1-1 0,1 0 0,12-16 1,-17 19 117,-1 0 1,0 0-1,-1 0 1,1-1 0,-1 1-1,0-1 1,-1 0 0,1 0-1,-1 0 1,0 0-1,-1 0 1,1 0 0,-1 0-1,0-1 1,-1 1-1,0 0 1,0-1 0,-1-9-1,1 14-1,0 1 0,-1 0 0,1 0 0,0-1 0,-1 1-1,1 0 1,-1 0 0,0 0 0,1 0 0,-1 0 0,0-1 0,1 1-1,-1 0 1,0 1 0,0-1 0,0 0 0,0 0 0,0 0-1,0 0 1,0 1 0,0-1 0,0 1 0,-1-1 0,1 1 0,0-1-1,0 1 1,-2-1 0,0 1-262,1 0 0,-1 0-1,1 0 1,0 0 0,-1 0-1,1 1 1,0-1 0,-1 1 0,1 0-1,0-1 1,-3 3 0,-32 16-4183</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9.193"/>
    </inkml:context>
    <inkml:brush xml:id="br0">
      <inkml:brushProperty name="width" value="0.1" units="cm"/>
      <inkml:brushProperty name="height" value="0.1" units="cm"/>
      <inkml:brushProperty name="color" value="#E71224"/>
    </inkml:brush>
  </inkml:definitions>
  <inkml:trace contextRef="#ctx0" brushRef="#br0">396 0 2889,'-26'46'9540,"10"-27"-9228,0 0-1,-2-2 0,-20 18 0,24-23-437,0-1 0,-1 0 0,0-1 0,0 0 0,-1-1 0,0-1 0,-1 0 0,0-2 0,0 1 0,0-2 0,-1-1 0,0 0 0,-25 2 1,18-11-334,24 4 452,1 1-1,0 0 0,0 0 1,-1 0-1,1 0 1,0-1-1,0 1 1,-1 0-1,1 0 1,0-1-1,0 1 1,-1 0-1,1 0 1,0-1-1,0 1 1,0 0-1,0-1 1,0 1-1,-1 0 1,1 0-1,0-1 0,0 1 1,0 0-1,0-1 1,0 1-1,0 0 1,0-1-1,0 1 1,0 0-1,0-1 1,0 1-1,0 0 1,1-1-1,-1 1 1,0 0-1,0-1 1,0 1-1,0 0 1,0 0-1,1-1 0,-1 1 1,0 0-1,0 0 1,0-1-1,1 1 1,-1 0-1,0 0 1,0 0-1,1-1 1,-1 1-1,0 0 1,1 0-1,-1 0 1,0 0-1,0 0 1,1-1-1,-1 1 0,0 0 1,1 0-1,-1 0 1,0 0-1,1 0 1,0 0-1,3 0 114,0 0 0,1 0-1,-1 0 1,1 0 0,-1 1 0,0-1-1,1 1 1,-1 0 0,0 1-1,0-1 1,0 1 0,0-1 0,0 1-1,0 1 1,4 2 0,14 5 367,29 9-107,72 17 1,-91-30-1140,1-1-1,35 0 1,36-4-2789</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9.546"/>
    </inkml:context>
    <inkml:brush xml:id="br0">
      <inkml:brushProperty name="width" value="0.1" units="cm"/>
      <inkml:brushProperty name="height" value="0.1" units="cm"/>
      <inkml:brushProperty name="color" value="#E71224"/>
    </inkml:brush>
  </inkml:definitions>
  <inkml:trace contextRef="#ctx0" brushRef="#br0">31 93 9226,'0'-3'2344,"3"3"-1311,4 0-313,9 0-120,1 3-72,6-3-232,14-6-224,0-6-72,6 0-168,4-3-800,-10-6-680,20-6-3698</inkml:trace>
  <inkml:trace contextRef="#ctx0" brushRef="#br0" timeOffset="1">1 262 3657,'3'-6'6201,"0"6"-4545,7 0-95,4-6 39,12 3-656,1 0-280,10 0-375,3-15-73,10 3-216,4-12-64,-4 0-1145,-14 2-1023,21-23-2265</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39.879"/>
    </inkml:context>
    <inkml:brush xml:id="br0">
      <inkml:brushProperty name="width" value="0.1" units="cm"/>
      <inkml:brushProperty name="height" value="0.1" units="cm"/>
      <inkml:brushProperty name="color" value="#E71224"/>
    </inkml:brush>
  </inkml:definitions>
  <inkml:trace contextRef="#ctx0" brushRef="#br0">1 79 7226,'3'9'1968,"1"3"-600,-1 15-576,0 6-528,1-6-143,-4-6-121,6-9-985,8-6-1407</inkml:trace>
  <inkml:trace contextRef="#ctx0" brushRef="#br0" timeOffset="1">145 1 6105,'6'12'2625,"1"3"-665,3 24-943,7 3-705,-4 3-144,4-3-168,-7-6-1017,13 33-2975</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1.016"/>
    </inkml:context>
    <inkml:brush xml:id="br0">
      <inkml:brushProperty name="width" value="0.1" units="cm"/>
      <inkml:brushProperty name="height" value="0.1" units="cm"/>
      <inkml:brushProperty name="color" value="#E71224"/>
    </inkml:brush>
  </inkml:definitions>
  <inkml:trace contextRef="#ctx0" brushRef="#br0">80 0 9090,'-1'11'1672,"0"-1"1,0 1-1,-1-1 0,-3 13 1,-31 71-1921,12-37 85,22-53-243,1-1-1,-1 1 1,1-1 0,0 1 0,0 0-1,0-1 1,1 1 0,-1 0 0,1 0-1,0-1 1,0 5 0,1-7 276,-1-1 0,0 1 0,1 0 1,-1-1-1,0 1 0,1 0 0,-1-1 0,1 1 0,-1-1 0,1 1 1,-1-1-1,1 1 0,0-1 0,-1 1 0,1-1 0,0 0 0,-1 1 1,1-1-1,0 0 0,-1 1 0,2-1 0,30 1 22,34-11 456,0-2 0,0-4 0,-1-2 0,117-51 0,-145 55-1436,0 7-907</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1.346"/>
    </inkml:context>
    <inkml:brush xml:id="br0">
      <inkml:brushProperty name="width" value="0.1" units="cm"/>
      <inkml:brushProperty name="height" value="0.1" units="cm"/>
      <inkml:brushProperty name="color" value="#E71224"/>
    </inkml:brush>
  </inkml:definitions>
  <inkml:trace contextRef="#ctx0" brushRef="#br0">1 1 7042,'3'6'3600,"0"6"-2015,7 9-345,4 12-368,-8 9-112,1-3-584,-4 15-112,1-6-64,-8 6-864,1-3-880,-20 52-2793</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1.677"/>
    </inkml:context>
    <inkml:brush xml:id="br0">
      <inkml:brushProperty name="width" value="0.1" units="cm"/>
      <inkml:brushProperty name="height" value="0.1" units="cm"/>
      <inkml:brushProperty name="color" value="#E71224"/>
    </inkml:brush>
  </inkml:definitions>
  <inkml:trace contextRef="#ctx0" brushRef="#br0">7 51 8610,'0'-3'3753,"0"6"-1857,0-3-144,0 0-623,-6 3-553,12 3-248,1-6-232,6 6-16,7 0-72,7 3 88,7-9-32,2 0-64,4-9-232,4-3-768,-1 0-1017,-9-9-815,12-6-4674</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2.026"/>
    </inkml:context>
    <inkml:brush xml:id="br0">
      <inkml:brushProperty name="width" value="0.1" units="cm"/>
      <inkml:brushProperty name="height" value="0.1" units="cm"/>
      <inkml:brushProperty name="color" value="#E71224"/>
    </inkml:brush>
  </inkml:definitions>
  <inkml:trace contextRef="#ctx0" brushRef="#br0">1 52 9650,'0'0'2953,"3"0"-1057,1 3-496,6 3-439,3 0-273,7 0-352,3-3-112,14 6-96,10-15-128,10 0-504,6-6-1585,114-48-4200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2.378"/>
    </inkml:context>
    <inkml:brush xml:id="br0">
      <inkml:brushProperty name="width" value="0.1" units="cm"/>
      <inkml:brushProperty name="height" value="0.1" units="cm"/>
      <inkml:brushProperty name="color" value="#E71224"/>
    </inkml:brush>
  </inkml:definitions>
  <inkml:trace contextRef="#ctx0" brushRef="#br0">310 1 9970,'-1'0'7766,"-9"1"-5671,-10 9-2035,0 0 0,1 1 1,0 1-1,-27 24 0,-8 4-971,-67 53-5020,125-90 5907,-1 1 0,1-1 0,0 1 1,0-1-1,1 0 0,-1-1 1,9 5-1,-7-3 193,0 0 1,-1 1-1,0 0 0,0 0 0,0 1 1,0-1-1,-1 1 0,0 0 1,0 0-1,0 1 0,-1-1 0,0 1 1,0-1-1,-1 1 0,1 0 0,-2 0 1,1 0-1,0 11 0,2 6-105,-2 1-1,-1 0 0,-1 0 1,-3 25-1,1-32-361,2-13-188,0-1 0,0 1 0,0-1 0,-1 1 0,0 0-1,0-1 1,-1 0 0,-3 9 0,-3-5-5369</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2.714"/>
    </inkml:context>
    <inkml:brush xml:id="br0">
      <inkml:brushProperty name="width" value="0.1" units="cm"/>
      <inkml:brushProperty name="height" value="0.1" units="cm"/>
      <inkml:brushProperty name="color" value="#E71224"/>
    </inkml:brush>
  </inkml:definitions>
  <inkml:trace contextRef="#ctx0" brushRef="#br0">1 1 5841,'0'0'4751,"0"0"-2482,0 0-1042,30 10 1431,-17-4-2440,1 0 0,-1-1 1,1-1-1,29 5 0,-32-8-364,1 2 1,-1-1-1,0 1 0,0 1 1,0 0-1,0 0 0,-1 1 1,14 9-1,-23-14 40,1 1 0,-1 0-1,0 0 1,0 1 0,0-1-1,0 0 1,0 0 0,-1 0 0,1 1-1,0-1 1,-1 0 0,1 1-1,0-1 1,-1 0 0,0 1-1,1-1 1,-1 1 0,0-1 0,0 1-1,1-1 1,-1 1 0,0-1-1,-1 1 1,1-1 0,0 2 0,-2 2-192,1 0 0,-1 0 1,0 0-1,-1-1 1,1 1-1,-1 0 1,-5 6-1,-42 51-3178</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3.042"/>
    </inkml:context>
    <inkml:brush xml:id="br0">
      <inkml:brushProperty name="width" value="0.1" units="cm"/>
      <inkml:brushProperty name="height" value="0.1" units="cm"/>
      <inkml:brushProperty name="color" value="#E71224"/>
    </inkml:brush>
  </inkml:definitions>
  <inkml:trace contextRef="#ctx0" brushRef="#br0">0 66 7250,'0'0'3824,"4"-3"-2527,2-3-105,4-6-520,4 6-328,-1-6-136,4 9-208,0-9-8,3 3-616,0 6-1176,13 15-3297</inkml:trace>
  <inkml:trace contextRef="#ctx0" brushRef="#br0" timeOffset="1">37 172 7922,'4'-6'4033,"-1"12"-2457,4-6 8,3 0-600,3 0-239,7 3-401,0-6-104,3-3-240,1-6-224,3-3-536,-4-6-1473,47-58-2624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39.999"/>
    </inkml:context>
    <inkml:brush xml:id="br0">
      <inkml:brushProperty name="width" value="0.05" units="cm"/>
      <inkml:brushProperty name="height" value="0.05" units="cm"/>
      <inkml:brushProperty name="color" value="#0000FF"/>
    </inkml:brush>
  </inkml:definitions>
  <inkml:trace contextRef="#ctx0" brushRef="#br0">115 0 8194,'0'0'2880,"-3"0"-1031,0 3-641,-1 3-200,-5 8-488,-4 0-80,4 9-328,-1 6-32,1-1-80,-1 4-8,1-4-544,-4 4-1144,-9 45-1905</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3.393"/>
    </inkml:context>
    <inkml:brush xml:id="br0">
      <inkml:brushProperty name="width" value="0.1" units="cm"/>
      <inkml:brushProperty name="height" value="0.1" units="cm"/>
      <inkml:brushProperty name="color" value="#E71224"/>
    </inkml:brush>
  </inkml:definitions>
  <inkml:trace contextRef="#ctx0" brushRef="#br0">58 0 7810,'-1'10'1609,"1"0"0,-2 0 1,1-1-1,-4 12 0,-15 37 607,14-44-2254,1-1 0,1 1 0,0 0 0,1 0-1,0 0 1,0 18 0,3-30-68,0-1-1,0 0 1,0 0 0,0 0-1,0 1 1,0-1 0,1 0-1,-1 0 1,0 0 0,1 0-1,-1 0 1,1 1 0,-1-1-1,1 0 1,0 0-1,-1 0 1,1 0 0,0-1-1,0 1 1,-1 0 0,1 0-1,0 0 1,0-1 0,0 1-1,0 0 1,2 0 0,0 0-119,0 0 1,0 0 0,0-1 0,0 1-1,1-1 1,-1 0 0,0 0 0,0 0 0,0 0-1,4-1 1,6-2-473,1 0 0,-1-1 0,21-10 0,51-33-292,-59 31 1210,41-18-1,-67 33-146,1 1 0,0-1 1,0 1-1,-1 0 0,1-1 0,0 1 0,0 0 0,-1 0 0,1 0 0,0 0 0,0 0 0,0-1 1,0 1-1,-1 1 0,1-1 0,0 0 0,0 0 0,0 0 0,-1 0 0,1 0 0,0 1 0,0-1 0,-1 0 1,1 1-1,0-1 0,0 1 0,0 0 0,0 0 30,0 0 1,-1 0-1,1 1 0,-1-1 1,1 0-1,-1 1 0,1-1 1,-1 1-1,0-1 0,1 1 1,-1-1-1,0 1 0,0-1 1,0 3-1,-13 62 1628,9-48-1519,-80 400-1222,67-363-1961,-19 18-3142</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3.731"/>
    </inkml:context>
    <inkml:brush xml:id="br0">
      <inkml:brushProperty name="width" value="0.1" units="cm"/>
      <inkml:brushProperty name="height" value="0.1" units="cm"/>
      <inkml:brushProperty name="color" value="#E71224"/>
    </inkml:brush>
  </inkml:definitions>
  <inkml:trace contextRef="#ctx0" brushRef="#br0">4 0 8090,'-3'3'5817,"3"3"-3505,0 0-1071,3 0-857,4 4-144,3 8-240,3-9-640,7-3-1881,44-15-5248</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4.948"/>
    </inkml:context>
    <inkml:brush xml:id="br0">
      <inkml:brushProperty name="width" value="0.1" units="cm"/>
      <inkml:brushProperty name="height" value="0.1" units="cm"/>
      <inkml:brushProperty name="color" value="#E71224"/>
    </inkml:brush>
  </inkml:definitions>
  <inkml:trace contextRef="#ctx0" brushRef="#br0">1 0 2216,'0'0'6714,"0"3"-4386,3 6-687,0 6 127,7-2-424,0 5-695,4 0-425,-1-3-88,1-3-136,-4 0-552,-4-12-1393,8-6-2480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5.280"/>
    </inkml:context>
    <inkml:brush xml:id="br0">
      <inkml:brushProperty name="width" value="0.1" units="cm"/>
      <inkml:brushProperty name="height" value="0.1" units="cm"/>
      <inkml:brushProperty name="color" value="#E71224"/>
    </inkml:brush>
  </inkml:definitions>
  <inkml:trace contextRef="#ctx0" brushRef="#br0">0 19 9378,'0'0'3801,"4"3"-1921,6 9-415,3-3-553,4 9-240,3-9-384,10 9-72,3-9-104,7-9-112,-3-3-64,3-9-824,-3-9-873,20-39-2904</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5.609"/>
    </inkml:context>
    <inkml:brush xml:id="br0">
      <inkml:brushProperty name="width" value="0.1" units="cm"/>
      <inkml:brushProperty name="height" value="0.1" units="cm"/>
      <inkml:brushProperty name="color" value="#E71224"/>
    </inkml:brush>
  </inkml:definitions>
  <inkml:trace contextRef="#ctx0" brushRef="#br0">0 61 7698,'0'0'2968,"3"0"-1783,-3 6-17,7-6-352,3 0-264,7 3-312,0-3 0,13-3-240,0-12-120,-4-3-472,4 2-1136,4-2-3449</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5.948"/>
    </inkml:context>
    <inkml:brush xml:id="br0">
      <inkml:brushProperty name="width" value="0.1" units="cm"/>
      <inkml:brushProperty name="height" value="0.1" units="cm"/>
      <inkml:brushProperty name="color" value="#E71224"/>
    </inkml:brush>
  </inkml:definitions>
  <inkml:trace contextRef="#ctx0" brushRef="#br0">1 54 6481,'10'0'1285,"1"-1"0,-1 0-1,1-1 1,-1 0 0,15-5-1,45-23-3088,-47 20-163,-29 22-3465,-30 55 3436,32-62 2448,1 0 1,0 1-1,0-1 0,0 1 1,1 0-1,0 0 0,0 0 1,0 0-1,1 0 0,0 0 1,0 1-1,0-1 0,1 0 1,0 0-1,1 1 1,-1-1-1,1 0 0,2 9 1,3 7-491,2-1 0,0 1 0,19 33 0,-19-37-481,-3-8-1552,-2-20-1747</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6.258"/>
    </inkml:context>
    <inkml:brush xml:id="br0">
      <inkml:brushProperty name="width" value="0.1" units="cm"/>
      <inkml:brushProperty name="height" value="0.1" units="cm"/>
      <inkml:brushProperty name="color" value="#E71224"/>
    </inkml:brush>
  </inkml:definitions>
  <inkml:trace contextRef="#ctx0" brushRef="#br0">1 560 5865,'7'0'2809,"-4"0"-697,14 0-383,-4 0-369,4 3 56,-1 6-720,8 0-352,-4 3-87,0 3-185,0 0-72,-7 3-240,-6-6-169,-4 9-615,-13 0-416,-6-3-505,-58 24-2295</inkml:trace>
  <inkml:trace contextRef="#ctx0" brushRef="#br0" timeOffset="1">288 1 7994,'4'3'4033,"-4"6"-2409,3 18-8,-3 6-656,7 6-575,-4 0-265,0-12-48,1-6-72,-4-9-232,0-6-609,3-6-247,-3-6-248,0-6 248,3-6-737,4-6-303,13-39-737</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6.599"/>
    </inkml:context>
    <inkml:brush xml:id="br0">
      <inkml:brushProperty name="width" value="0.1" units="cm"/>
      <inkml:brushProperty name="height" value="0.1" units="cm"/>
      <inkml:brushProperty name="color" value="#E71224"/>
    </inkml:brush>
  </inkml:definitions>
  <inkml:trace contextRef="#ctx0" brushRef="#br0">0 13 1472,'48'-12'10453,"7"13"-6441,-50 0-3970,1 0 1,-1 0 0,0 0 0,1 1 0,-1-1 0,0 1 0,0 1 0,0-1 0,-1 1 0,1 0 0,0 0 0,-1 0 0,0 0 0,0 1 0,0 0 0,0 0 0,3 4 0,-6-6-129,-1 0-1,1 0 0,0 0 1,-1 0-1,0 1 0,1-1 1,-1 0-1,0 0 1,0 0-1,0 0 0,0 0 1,-1 1-1,1-1 0,-1 0 1,1 0-1,-1 0 0,1 0 1,-1 0-1,0 0 1,0 0-1,0-1 0,0 1 1,-1 0-1,1 0 0,0-1 1,-1 1-1,-2 2 1,-47 41-2587,36-34 1770,6-4 617,0 1 0,-1-2 0,1 1 0,-2-1 0,1-1 1,-1 0-1,-17 6 0,28-11 318,0 0 0,1 0-1,-1-1 1,0 1 0,0 0 0,0 0 0,0 0 0,0 0 0,0 0 0,0 0-1,0 0 1,0 0 0,0 0 0,0 0 0,0 0 0,0 0 0,0 0 0,0 0-1,0-1 1,0 1 0,0 0 0,0 0 0,0 0 0,0 0 0,0 0 0,0 0-1,0 0 1,0 0 0,0 0 0,0 0 0,0 0 0,0 0 0,0 0 0,-1 0-1,1-1 1,0 1 0,0 0 0,0 0 0,0 0 0,0 0 0,0 0 0,0 0-1,0 0 1,0 0 0,0 0 0,0 0 0,0 0 0,0 0 0,0 0 0,0 0-1,-1 0 1,1 0 0,11-8 873,17-9 175,68-29 625,-32 5-5860,-45 27-2722</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6.949"/>
    </inkml:context>
    <inkml:brush xml:id="br0">
      <inkml:brushProperty name="width" value="0.1" units="cm"/>
      <inkml:brushProperty name="height" value="0.1" units="cm"/>
      <inkml:brushProperty name="color" value="#E71224"/>
    </inkml:brush>
  </inkml:definitions>
  <inkml:trace contextRef="#ctx0" brushRef="#br0">1 0 6681,'0'0'3933,"0"11"-431,6 77-1158,24-100-3429,120-46 1059,-127 51 45,0 1-1,1 1 1,-1 1 0,41-2 0,-63 6-43,0 0-1,0 0 0,0-1 1,0 1-1,0 0 0,0 0 1,0 0-1,0 0 0,0 0 1,0 1-1,0-1 0,0 0 1,0 0-1,0 1 0,0-1 1,0 0-1,0 1 0,-1-1 1,1 1-1,0-1 0,0 1 1,0 0-1,0-1 0,-1 1 1,1 0-1,0-1 0,-1 1 0,1 0 1,0 2-1,-1-2-42,0 1 0,0 0 0,-1-1 0,1 1 0,-1-1 0,1 1 0,-1-1 0,0 1 0,0-1 0,1 1 0,-1-1 0,0 1 0,0-1-1,-1 0 1,-1 3 0,-55 45-2321,-43 15-1678,-7-8 1283</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7.274"/>
    </inkml:context>
    <inkml:brush xml:id="br0">
      <inkml:brushProperty name="width" value="0.1" units="cm"/>
      <inkml:brushProperty name="height" value="0.1" units="cm"/>
      <inkml:brushProperty name="color" value="#E71224"/>
    </inkml:brush>
  </inkml:definitions>
  <inkml:trace contextRef="#ctx0" brushRef="#br0">20 247 1296,'-19'19'6585,"43"-26"-3618,18 1-2140,-1-2 1,0-2-1,-1-1 1,0-3-1,51-24 1,-54 20-955,0-3 0,61-44 1,-74 38-1656,-6-14-1739</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1.800"/>
    </inkml:context>
    <inkml:brush xml:id="br0">
      <inkml:brushProperty name="width" value="0.05" units="cm"/>
      <inkml:brushProperty name="height" value="0.05" units="cm"/>
      <inkml:brushProperty name="color" value="#0000FF"/>
    </inkml:brush>
  </inkml:definitions>
  <inkml:trace contextRef="#ctx0" brushRef="#br0">86 0 5393,'-8'0'7255,"10"0"-2610,0 1-4752,0-1 0,1 1 0,-1 0 0,0-1 0,0 1 1,0 0-1,0 0 0,0 0 0,0 0 0,-1 1 0,1-1 0,0 0 0,-1 1 0,1 0 0,0-1 0,-1 1 1,0 0-1,1-1 0,-1 1 0,0 0 0,0 0 0,0 0 0,0 0 0,-1 0 0,1 0 0,0 1 0,-1-1 0,1 0 1,-1 3-1,1-1-25,0-1 1,-1 0 0,0 1 0,0-1-1,1 1 1,-2-1 0,1 0 0,0 1-1,-1-1 1,0 1 0,1-1-1,-2 0 1,1 1 0,0-1 0,0 0-1,-1 0 1,0 0 0,1 0 0,-1 0-1,-4 4 1,-39 42-1572,24-33 1830,16-13-57,0 1-1,1 0 0,-1-1 0,1 1 1,0 1-1,-7 8 0,10-12 127,1-1 91,5 0-168,-1 0 0,1 1 0,-1-1-1,0 1 1,1 0 0,-1 0 0,1 0 0,-1 0 0,6 4 0,1-2 260,0 0-540,-1-1 1,1 0-1,0-1 0,20 0 0,34-1-2434</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47.614"/>
    </inkml:context>
    <inkml:brush xml:id="br0">
      <inkml:brushProperty name="width" value="0.1" units="cm"/>
      <inkml:brushProperty name="height" value="0.1" units="cm"/>
      <inkml:brushProperty name="color" value="#E71224"/>
    </inkml:brush>
  </inkml:definitions>
  <inkml:trace contextRef="#ctx0" brushRef="#br0">331 1 7194,'4'15'4513,"-1"3"-2401,-3 30-568,-10 6-856,-10 12-480,-10 3-208,-7 3-600,-3-11-488,-4-7-328,1-3-569,3-15-471,-34 18-3681</inkml:trace>
  <inkml:trace contextRef="#ctx0" brushRef="#br0" timeOffset="1">345 283 6009,'0'6'5057,"3"6"-2632,0 9-65,4 13-735,3 2-881,10 9-544,0-6-200,7-3-368,20 3-808,9-18-1481,128 12-1696</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53.581"/>
    </inkml:context>
    <inkml:brush xml:id="br0">
      <inkml:brushProperty name="width" value="0.1" units="cm"/>
      <inkml:brushProperty name="height" value="0.1" units="cm"/>
      <inkml:brushProperty name="color" value="#E71224"/>
    </inkml:brush>
  </inkml:definitions>
  <inkml:trace contextRef="#ctx0" brushRef="#br0">0 1 8754,'0'0'5041,"0"0"-2849,3 0-343,1 12-609,-1 3-440,0 12-392,1-12-240,-1 6-32,0-3-128,1-12-16,-4 3 8,7-9-128,-7 0-608,3 0-512,0 0-1449,24-21-2640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54.008"/>
    </inkml:context>
    <inkml:brush xml:id="br0">
      <inkml:brushProperty name="width" value="0.1" units="cm"/>
      <inkml:brushProperty name="height" value="0.1" units="cm"/>
      <inkml:brushProperty name="color" value="#E71224"/>
    </inkml:brush>
  </inkml:definitions>
  <inkml:trace contextRef="#ctx0" brushRef="#br0">385 1 6089,'0'6'835,"0"0"0,-1 0-1,0 0 1,0 0 0,-1 1 0,-3 8-1,-21 32 1009,9-26-2507,-1-1 0,-23 20 0,3-3-5,-107 101-6771,77-84 7536,48-41 3643,19-12-977,12-8-629,-4 4-1716,1 1 1,-1 0-1,1 0 0,-1 1 1,1 0-1,0 0 0,0 1 0,14 1 1,25-3 142,-40 0-520,335-68-214,-314 65-1259,-19 4-2463,-38 18-3120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54.346"/>
    </inkml:context>
    <inkml:brush xml:id="br0">
      <inkml:brushProperty name="width" value="0.1" units="cm"/>
      <inkml:brushProperty name="height" value="0.1" units="cm"/>
      <inkml:brushProperty name="color" value="#E71224"/>
    </inkml:brush>
  </inkml:definitions>
  <inkml:trace contextRef="#ctx0" brushRef="#br0">0 241 8250,'0'0'2499,"5"6"1887,5 0-3278,6-7-886,0-1 0,0-1 1,-1 0-1,0-1 0,1 0 0,-1-1 0,20-11 0,7-4-715,47-33 0,-71 42-116,36-26-995,-50 35 1115,-1-1-1,1 0 1,-1-1-1,0 1 1,0 0-1,-1-1 1,1 0-1,-1 1 1,0-1-1,0 0 1,0 0-1,2-6 1,-2-33-5328</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54.709"/>
    </inkml:context>
    <inkml:brush xml:id="br0">
      <inkml:brushProperty name="width" value="0.1" units="cm"/>
      <inkml:brushProperty name="height" value="0.1" units="cm"/>
      <inkml:brushProperty name="color" value="#E71224"/>
    </inkml:brush>
  </inkml:definitions>
  <inkml:trace contextRef="#ctx0" brushRef="#br0">7 0 7698,'-3'0'2296,"3"0"-704,-4 0-135,4 0-9,0 3-368,0 0-512,7 18-319,3 22 15,3 23-8,4 15-208,3 9-48,0 0-264,-6-5-1025,2-4-567,-6-6-777,0 57-2560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55.046"/>
    </inkml:context>
    <inkml:brush xml:id="br0">
      <inkml:brushProperty name="width" value="0.1" units="cm"/>
      <inkml:brushProperty name="height" value="0.1" units="cm"/>
      <inkml:brushProperty name="color" value="#E71224"/>
    </inkml:brush>
  </inkml:definitions>
  <inkml:trace contextRef="#ctx0" brushRef="#br0">0 0 6233,'4'12'2353,"-4"-6"-601,6 21-552,-2 0-527,-1 12-473,0-9-200,1 1-200,-1-10-1025,0 0-903,4 3-3081</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55.394"/>
    </inkml:context>
    <inkml:brush xml:id="br0">
      <inkml:brushProperty name="width" value="0.1" units="cm"/>
      <inkml:brushProperty name="height" value="0.1" units="cm"/>
      <inkml:brushProperty name="color" value="#E71224"/>
    </inkml:brush>
  </inkml:definitions>
  <inkml:trace contextRef="#ctx0" brushRef="#br0">4 0 4729,'-4'0'3753,"8"6"-1889,-4 9-584,3 13 161,4 17-225,6 9 112,-6 6-495,6 6-329,-3 15-448,0 0 16,0 7-72,0 5-552,-6-12-1201,-4 0-1007,-7 64-5042</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5:59.797"/>
    </inkml:context>
    <inkml:brush xml:id="br0">
      <inkml:brushProperty name="width" value="0.1" units="cm"/>
      <inkml:brushProperty name="height" value="0.1" units="cm"/>
      <inkml:brushProperty name="color" value="#E71224"/>
    </inkml:brush>
  </inkml:definitions>
  <inkml:trace contextRef="#ctx0" brushRef="#br0">1 46 9490,'0'0'1728,"0"0"-1087,0 0-353,3-3-288,4 0-144,3-6-1145,10 6-375,17-24-3089</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6:00.645"/>
    </inkml:context>
    <inkml:brush xml:id="br0">
      <inkml:brushProperty name="width" value="0.1" units="cm"/>
      <inkml:brushProperty name="height" value="0.1" units="cm"/>
      <inkml:brushProperty name="color" value="#E71224"/>
    </inkml:brush>
  </inkml:definitions>
  <inkml:trace contextRef="#ctx0" brushRef="#br0">2 0 2361,'0'1'341,"0"-1"0,0 0 1,0 0-1,0 0 1,-1 0-1,1 1 1,0-1-1,0 0 1,0 0-1,0 1 1,0-1-1,0 0 1,0 0-1,0 0 1,0 1-1,0-1 1,-1 0-1,1 0 1,0 1-1,0-1 1,0 0-1,0 0 1,1 1-1,-1-1 1,0 0-1,0 0 1,0 1-1,0-1 1,0 0-1,0 0 1,0 1-1,0-1 1,0 0-1,1 0 0,-1 0 1,0 1-1,0-1 1,0 0-1,13 9 2414,15 1-2903,-5-8 39,1-1 0,0-1-1,0-1 1,0-1-1,0-1 1,42-12 0,-56 13-422,-1-1 0,1 2 0,0-1 1,0 1-1,11 0 0,-25 12-1040,-13 8 935,0 0 1,-1-2-1,-1 0 1,-21 15-1,-34 30 129,41-39 888,29-20-84,0-1 0,0 0-1,0 1 1,0 0 0,0 0 0,1 0-1,0 0 1,-7 8 0,9-9 187,45 2 700,-5 2-1359,0 0 0,0-3 0,50-1 0,-89-2 158,0 0 0,0 0 1,0 0-1,0 0 0,0 0 0,1 0 0,-1 0 1,0 0-1,0 0 0,0 0 0,0 0 1,0 0-1,0 0 0,0 0 0,0 0 1,1 1-1,-1-1 0,0 0 0,0 0 1,0 0-1,0 0 0,0 0 0,0 0 1,0 0-1,0 0 0,0 0 0,0 0 0,0 1 1,0-1-1,0 0 0,0 0 0,0 0 1,0 0-1,0 0 0,0 0 0,0 0 1,0 0-1,0 1 0,0-1 0,0 0 1,0 0-1,0 0 0,0 0 0,0 0 1,0 0-1,0 0 0,0 1 0,0-1 1,0 0-1,0 0 0,0 0 0,0 0 0,0 0 1,0 0-1,0 0 0,0 0 0,0 0 1,-1 0-1,1 0 0,0 1 0,0-1 1,0 0-1,0 0 0,0 0 0,0 0 1,0 0-1,0 0 0,0 0 0,-1 0 1,-11 11-382,-16 8 94,-78 53-1293,70-45 2820,27-23-107,10-8 798,-1 4-1875,0 0 0,0 0 0,0-1 0,0 1 0,0 0 0,0 0 0,1 0 0,-1-1 0,0 1 1,0 0-1,0 0 0,0 0 0,1-1 0,-1 1 0,0 0 0,0 0 0,0 0 0,1 0 1,-1 0-1,0-1 0,0 1 0,0 0 0,1 0 0,-1 0 0,0 0 0,0 0 0,1 0 1,-1 0-1,0 0 0,0 0 0,1 0 0,-1 0 0,0 0 0,0 0 0,1 0 0,-1 0 1,0 0-1,0 0 0,1 1 0,-1-1 0,0 0 0,0 0 0,0 0 0,1 0 0,-1 0 1,0 0-1,0 1 0,0-1 0,1 0 0,-1 0 0,-2 9 55,2-9-92,-1 0-1,1 1 1,0-1 0,-1 0-1,1 1 1,0-1 0,0 1-1,-1-1 1,1 1 0,0-1-1,0 1 1,0-1 0,0 1-1,0-1 1,0 1-1,0-1 1,0 1 0,0-1-1,0 1 1,0-1 0,0 0-1,0 1 1,0-1 0,0 1-1,0-1 1,0 1 0,1-1-1,-1 1 1,0-1-1,0 1 1,0-1 0,1 1-1,-1-1 1,0 0 0,1 1-1,-1-1 1,0 0 0,1 1-1,-1-1 1,1 0 0,-1 1-1,0-1 1,1 0 0,-1 0-1,1 0 1,-1 1-1,1-1 1,0 0 0,4 1-118,1 0 1,-1 0 0,0 0-1,1-1 1,-1 0 0,1 0-1,-1-1 1,1 1 0,6-3-1,1-1-1074,-1 0 0,0-2 0,16-8 0,23-13-5072</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6:01.081"/>
    </inkml:context>
    <inkml:brush xml:id="br0">
      <inkml:brushProperty name="width" value="0.1" units="cm"/>
      <inkml:brushProperty name="height" value="0.1" units="cm"/>
      <inkml:brushProperty name="color" value="#E71224"/>
    </inkml:brush>
  </inkml:definitions>
  <inkml:trace contextRef="#ctx0" brushRef="#br0">0 28 3641,'0'6'5321,"0"-6"-2937,4 0-439,-4 0-33,3 0-655,0 6-369,4-6-192,0 6-192,0-3-80,-1-3-232,-2 0 0,2 0-192,-2-3-256,2-3-1024,4-6-1161,-3-15-3624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3.249"/>
    </inkml:context>
    <inkml:brush xml:id="br0">
      <inkml:brushProperty name="width" value="0.05" units="cm"/>
      <inkml:brushProperty name="height" value="0.05" units="cm"/>
      <inkml:brushProperty name="color" value="#0000FF"/>
    </inkml:brush>
  </inkml:definitions>
  <inkml:trace contextRef="#ctx0" brushRef="#br0">369 4 2793,'0'-1'6118,"0"-1"-2588,-10 9-1977,-29 29-1868,-57 43 1,14-13-1340,-20 17-4012,63-46 1701</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6:01.413"/>
    </inkml:context>
    <inkml:brush xml:id="br0">
      <inkml:brushProperty name="width" value="0.1" units="cm"/>
      <inkml:brushProperty name="height" value="0.1" units="cm"/>
      <inkml:brushProperty name="color" value="#E71224"/>
    </inkml:brush>
  </inkml:definitions>
  <inkml:trace contextRef="#ctx0" brushRef="#br0">0 45 4721,'0'0'6793,"4"6"-4776,2-3-761,4 0 8,0 3-615,4-3-313,-4 3-336,3-6-232,7-9-1553,7 0-511,67-45-4426</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6:01.816"/>
    </inkml:context>
    <inkml:brush xml:id="br0">
      <inkml:brushProperty name="width" value="0.1" units="cm"/>
      <inkml:brushProperty name="height" value="0.1" units="cm"/>
      <inkml:brushProperty name="color" value="#E71224"/>
    </inkml:brush>
  </inkml:definitions>
  <inkml:trace contextRef="#ctx0" brushRef="#br0">91 1 7154,'1'13'5918,"1"-1"-3494,-2-9-2396,1 0 0,0 1-1,-1-1 1,0 0-1,0 0 1,0 0 0,0 0-1,0 1 1,-1-1-1,1 0 1,-2 4-1,-2 2 105,-1 1 0,0-1 0,0 1 0,-1-1 0,0-1 0,-8 9-1,7-9-142,1-1-1,0 1 0,1 0 0,0 1 0,0-1 0,1 1 0,-5 13 1,13-20-180,1-2 0,-1 1 0,1 0 1,-1-1-1,1 0 0,-1 0 1,0 0-1,1-1 0,6-1 0,4-1-268,1-1 0,-1-1 0,0-1 0,-1 0 0,1 0 0,23-17 0,-23 15-1513,-6 3-3630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6:02.214"/>
    </inkml:context>
    <inkml:brush xml:id="br0">
      <inkml:brushProperty name="width" value="0.1" units="cm"/>
      <inkml:brushProperty name="height" value="0.1" units="cm"/>
      <inkml:brushProperty name="color" value="#E71224"/>
    </inkml:brush>
  </inkml:definitions>
  <inkml:trace contextRef="#ctx0" brushRef="#br0">1 136 4129,'28'3'12058,"11"3"-8446,-3 0-3913,46 1 0,-15-10 135,-1-3 0,1-2-1,-2-4 1,1-3 0,-2-2 0,109-45-1,-173 62 35,29-14-324,-19 6-1109,-10 8 1458,0-1-1,0 1 1,0 0-1,0 0 1,0-1-1,0 1 1,0 0-1,0 0 1,0 0 0,0-1-1,0 1 1,0 0-1,0 0 1,0 0-1,0-1 1,0 1 0,0 0-1,-1 0 1,1 0-1,0-1 1,0 1-1,0 0 1,0 0-1,0 0 1,-1 0 0,1 0-1,0-1 1,0 1-1,0 0 1,-1 0-1,1 0 1,0 0-1,0 0 1,0 0 0,-1 0-1,1 0 1,0 0-1,0 0 1,0 0-1,-1 0 1,1 0 0,0 0-1,0 0 1,-1 0-1,1 0 1,0 0-1,-51-6-8674</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6:02.561"/>
    </inkml:context>
    <inkml:brush xml:id="br0">
      <inkml:brushProperty name="width" value="0.1" units="cm"/>
      <inkml:brushProperty name="height" value="0.1" units="cm"/>
      <inkml:brushProperty name="color" value="#E71224"/>
    </inkml:brush>
  </inkml:definitions>
  <inkml:trace contextRef="#ctx0" brushRef="#br0">0 1 7186,'0'0'3824,"0"0"-2287,0 0 175,0 3-248,4 0-175,-4 0-281,6 9-424,1-3-112,0 15-136,6 3 32,-6 15-160,0 9-64,-4 9-136,0 6-8,1-2-248,-1 2-704,0 0-1472,11 69-2914</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6:03.051"/>
    </inkml:context>
    <inkml:brush xml:id="br0">
      <inkml:brushProperty name="width" value="0.1" units="cm"/>
      <inkml:brushProperty name="height" value="0.1" units="cm"/>
      <inkml:brushProperty name="color" value="#E71224"/>
    </inkml:brush>
  </inkml:definitions>
  <inkml:trace contextRef="#ctx0" brushRef="#br0">24 0 13555,'4'0'4393,"-4"3"-2833,3 3-432,0 0-599,-3 0-529,0 0-121,0-6-887,-3-6-1104,-27-9-10155</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9:27.754"/>
    </inkml:context>
    <inkml:brush xml:id="br0">
      <inkml:brushProperty name="width" value="0.05" units="cm"/>
      <inkml:brushProperty name="height" value="0.05" units="cm"/>
      <inkml:brushProperty name="color" value="#AB008B"/>
    </inkml:brush>
  </inkml:definitions>
  <inkml:trace contextRef="#ctx0" brushRef="#br0">31 1 2977,'0'0'6918,"0"0"709,0 4-6481,-21 587-2808,17-543-277,-1 25-4438,5-61 2480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9:28.180"/>
    </inkml:context>
    <inkml:brush xml:id="br0">
      <inkml:brushProperty name="width" value="0.05" units="cm"/>
      <inkml:brushProperty name="height" value="0.05" units="cm"/>
      <inkml:brushProperty name="color" value="#AB008B"/>
    </inkml:brush>
  </inkml:definitions>
  <inkml:trace contextRef="#ctx0" brushRef="#br0">1 73 7226,'7'-6'8027,"14"5"-8828,-15 1 1396,338-35-1144,-303 34 292,-39 1 26,-4 0-217,-19-4-1391,4-3-790,-10-12-1736</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9:28.524"/>
    </inkml:context>
    <inkml:brush xml:id="br0">
      <inkml:brushProperty name="width" value="0.05" units="cm"/>
      <inkml:brushProperty name="height" value="0.05" units="cm"/>
      <inkml:brushProperty name="color" value="#AB008B"/>
    </inkml:brush>
  </inkml:definitions>
  <inkml:trace contextRef="#ctx0" brushRef="#br0">15 1 8082,'0'1'4058,"-3"14"-2616,-8 203 2234,32 109-3405,-20-315-1021,1 0 0,0 0 1,7 19-1,-1-29-4818,-7-7-897</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9:29.025"/>
    </inkml:context>
    <inkml:brush xml:id="br0">
      <inkml:brushProperty name="width" value="0.05" units="cm"/>
      <inkml:brushProperty name="height" value="0.05" units="cm"/>
      <inkml:brushProperty name="color" value="#AB008B"/>
    </inkml:brush>
  </inkml:definitions>
  <inkml:trace contextRef="#ctx0" brushRef="#br0">34 1 6849,'-4'9'8740,"2"12"-8582,1-9 170,-3 5-247,0-1-36,1 0-1,-1 28 1,3-42-44,1 1 0,0 0 1,0 0-1,0-1 1,0 1-1,1 0 0,-1-1 1,1 1-1,0 0 0,0-1 1,0 1-1,0-1 0,0 1 1,0-1-1,0 0 0,1 1 1,0-1-1,-1 0 0,1 0 1,0 0-1,0 0 0,0 0 1,3 2-1,-3-3-28,1-1-1,0 1 1,-1-1-1,1 1 1,0-1-1,-1 0 1,1 0-1,0 0 1,-1-1-1,1 1 1,0 0-1,-1-1 1,1 0-1,-1 0 1,1 1-1,-1-2 1,1 1-1,-1 0 1,1 0-1,2-3 1,44-34-1448,-44 33 1279,0 0 1,0 0-1,-1-1 1,1 1-1,-1-1 1,-1 0 0,1 0-1,3-10 1,-6 14 206,-1 0 0,1 0-1,-1 1 1,1-1 0,-1 0 0,0 0 0,0 0 0,0 0 0,0 1 0,0-1 0,-1 0 0,1 0 0,0 0-1,-1 1 1,0-1 0,1 0 0,-1 0 0,0 1 0,0-1 0,0 1 0,0-1 0,0 1 0,0-1 0,0 1 0,0-1-1,-1 1 1,1 0 0,0 0 0,-1 0 0,1 0 0,-1 0 0,0 0 0,1 0 0,-1 0 0,0 0 0,1 1-1,-3-1 1,-4-2-41,0 0-1,0 1 0,-1 0 0,1 1 0,-1 0 0,1 0 0,-1 1 1,1 0-1,-1 0 0,1 1 0,-1 0 0,1 1 0,-11 2 0,-8 12-2308</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9:35.486"/>
    </inkml:context>
    <inkml:brush xml:id="br0">
      <inkml:brushProperty name="width" value="0.05" units="cm"/>
      <inkml:brushProperty name="height" value="0.05" units="cm"/>
      <inkml:brushProperty name="color" value="#AB008B"/>
    </inkml:brush>
  </inkml:definitions>
  <inkml:trace contextRef="#ctx0" brushRef="#br0">1 1 8554,'3'3'2344,"0"6"-1592,7 12-103,4 0-433,-1 0-32,0 0-176,1-6 64,-4-3-72,3-3-360,4-6-673,33-6-1799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3.727"/>
    </inkml:context>
    <inkml:brush xml:id="br0">
      <inkml:brushProperty name="width" value="0.05" units="cm"/>
      <inkml:brushProperty name="height" value="0.05" units="cm"/>
      <inkml:brushProperty name="color" value="#0000FF"/>
    </inkml:brush>
  </inkml:definitions>
  <inkml:trace contextRef="#ctx0" brushRef="#br0">315 1 752,'-3'0'6530,"3"0"-4034,-7 5-688,1 1-343,-3 3-625,-11 5-144,1 3-320,-3 6 224,-6-3-216,-1 6-112,0-1-224,4-2-48,-4 3-168,10-6-1056,0 0-536,-3 0-1169,-7 11-3400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9:35.819"/>
    </inkml:context>
    <inkml:brush xml:id="br0">
      <inkml:brushProperty name="width" value="0.05" units="cm"/>
      <inkml:brushProperty name="height" value="0.05" units="cm"/>
      <inkml:brushProperty name="color" value="#AB008B"/>
    </inkml:brush>
  </inkml:definitions>
  <inkml:trace contextRef="#ctx0" brushRef="#br0">1 0 4785,'0'18'1848,"3"0"-271,-3 18-689,3 0-520,1-12-304,2 1-64,1-13-552,13-3-1609</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9:36.193"/>
    </inkml:context>
    <inkml:brush xml:id="br0">
      <inkml:brushProperty name="width" value="0.05" units="cm"/>
      <inkml:brushProperty name="height" value="0.05" units="cm"/>
      <inkml:brushProperty name="color" value="#AB008B"/>
    </inkml:brush>
  </inkml:definitions>
  <inkml:trace contextRef="#ctx0" brushRef="#br0">161 0 5849,'-10'15'2009,"-3"3"-905,-7 9-304,-3 6-392,6-2-336,3-4-72,1-6-824,-4 3-784,-16 21-2441</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9:36.521"/>
    </inkml:context>
    <inkml:brush xml:id="br0">
      <inkml:brushProperty name="width" value="0.05" units="cm"/>
      <inkml:brushProperty name="height" value="0.05" units="cm"/>
      <inkml:brushProperty name="color" value="#AB008B"/>
    </inkml:brush>
  </inkml:definitions>
  <inkml:trace contextRef="#ctx0" brushRef="#br0">1 65 1968,'0'-4'9770,"3"-4"-4367,41 6-5207,1-2 0,85-19 0,-52 7-403,-70 15 241,1-1-166,0 0 0,0 1 0,0 0 1,0 1-1,14 1 0,-21-1 98,0 0-1,-1 0 1,1 1 0,-1-1-1,1 1 1,0-1-1,-1 1 1,1 0 0,-1-1-1,0 1 1,1 0-1,-1 0 1,0 0 0,1 0-1,-1 0 1,0 1-1,0-1 1,0 0 0,0 0-1,0 1 1,0-1-1,0 1 1,0-1 0,-1 1-1,1-1 1,-1 1-1,1-1 1,-1 1 0,1 0-1,-1-1 1,0 1-1,0-1 1,0 1 0,0 0-1,0-1 1,0 1-1,-1 2 1,-1 23 60,-2-1 0,-11 45 0,-11-10-1524,22-54 663,-1-1 1,0 1-1,0 0 0,0-1 1,-12 10-1,-21 11-4386</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29:36.858"/>
    </inkml:context>
    <inkml:brush xml:id="br0">
      <inkml:brushProperty name="width" value="0.05" units="cm"/>
      <inkml:brushProperty name="height" value="0.05" units="cm"/>
      <inkml:brushProperty name="color" value="#AB008B"/>
    </inkml:brush>
  </inkml:definitions>
  <inkml:trace contextRef="#ctx0" brushRef="#br0">37 12 384,'0'0'7698,"0"0"-5042,3 0-1095,0 0-593,4 3-488,0 0-128,6 3 248,11 3-136,-1-3-232,0 6-56,4-9-128,0-3-48,0-6-576,-4-6-792,4 0-1489,16-12-6201</inkml:trace>
  <inkml:trace contextRef="#ctx0" brushRef="#br0" timeOffset="1">0 166 7754,'0'0'2872,"0"0"-1135,0 3-233,3-3-416,-3 0-488,10 6-152,4 0-112,2 6-71,8-6-89,3-3-8,3-6-168,10-6-889,0-9-1615,70-43-6562</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0.972"/>
    </inkml:context>
    <inkml:brush xml:id="br0">
      <inkml:brushProperty name="width" value="0.05" units="cm"/>
      <inkml:brushProperty name="height" value="0.05" units="cm"/>
      <inkml:brushProperty name="color" value="#AB008B"/>
    </inkml:brush>
  </inkml:definitions>
  <inkml:trace contextRef="#ctx0" brushRef="#br0">10 5 2617,'-2'-5'12267,"-3"9"-7954,5-3-4144,0 0 0,-1 0 1,1 0-1,0 0 0,-1 0 0,1-1 0,0 1 0,0 0 0,0 0 0,0 0 0,0 0 0,0 0 0,0 0 0,0 0 0,0 0 0,0 0 0,0 0 0,1 0 0,-1-1 0,1 2 1,0 0-938,1 2-391,0 0-1,0 0 1,0-1-1,1 0 1,-1 1 0,1-1-1,0 0 1,4 4-1,20 0-8281</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1.306"/>
    </inkml:context>
    <inkml:brush xml:id="br0">
      <inkml:brushProperty name="width" value="0.05" units="cm"/>
      <inkml:brushProperty name="height" value="0.05" units="cm"/>
      <inkml:brushProperty name="color" value="#AB008B"/>
    </inkml:brush>
  </inkml:definitions>
  <inkml:trace contextRef="#ctx0" brushRef="#br0">1 4 5305,'0'0'5129,"0"0"-2992,0 0 335,0 0-519,0-3-569,0 6-376,0-3-496,3 0-104,-3 0-400,0 0-8,-3 0-8,3 0-832,13 15-744,-6-6-2393,0 27-5073</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2.352"/>
    </inkml:context>
    <inkml:brush xml:id="br0">
      <inkml:brushProperty name="width" value="0.05" units="cm"/>
      <inkml:brushProperty name="height" value="0.05" units="cm"/>
      <inkml:brushProperty name="color" value="#AB008B"/>
    </inkml:brush>
  </inkml:definitions>
  <inkml:trace contextRef="#ctx0" brushRef="#br0">0 463 8722,'2'-1'7139,"3"-3"-4074,13-10-2223,36-33-1025,-2-3 0,83-103 0,-112 122-92,-4 8-188,-1-2 0,22-42-1,-44 70 440,0 0-1,0 0 0,1 1 0,-1-1 0,1 1 0,0 0 1,-4 5-1,-4 14 150,0 0 1,1 1-1,2 1 1,0-1-1,1 1 1,2 0-1,1 1 1,1-1-1,1 1 1,2 42-1,0-67-122,0 0 0,0 0 0,0 0 0,0 0 1,0 0-1,0 0 0,1 0 0,-1 0 0,0 0 0,1 0 0,-1 0 0,1 0 0,-1 0 1,1 0-1,0 0 0,-1 0 0,1-1 0,0 1 0,-1 0 0,1 0 0,0-1 0,0 1 0,0-1 1,0 1-1,-1-1 0,1 1 0,0-1 0,1 1 0,1-1-2,0 1 0,-1-1 0,1 0 0,-1 0 0,1 0 0,-1-1 0,1 1 0,0 0 0,-1-1 0,1 0 0,2-1 0,6-2-15,-1-1-1,1 0 0,-1-1 1,10-8-1,-11 7-152,0 0 0,-1-1 0,0 0 0,0-1 0,-1 0 0,0 0-1,0 0 1,-1-1 0,-1 0 0,1 0 0,-2-1 0,1 0 0,-2 1-1,6-22 1,-3-5-286,-2 0-1,-1-1 1,-3-44-1,0 56 821,-10 161 2650,9-77-2764,1 57 294,0-103-512,2 0 0,-1 0 0,2-1 0,-1 1 0,2 0 0,-1-1 0,7 12 0,-10-21-186,1-1-1,-1 1 1,1 0-1,0-1 1,0 1 0,0 0-1,0-1 1,0 1-1,0-1 1,0 0 0,0 1-1,1-1 1,-1 0-1,0 0 1,1 0-1,-1 0 1,1 0 0,-1 0-1,1 0 1,0 0-1,-1 0 1,1-1 0,0 1-1,0-1 1,-1 0-1,1 1 1,0-1 0,0 0-1,0 0 1,0 0-1,-1 0 1,1 0 0,0 0-1,0-1 1,0 1-1,-1-1 1,1 1-1,0-1 1,-1 0 0,1 1-1,0-1 1,-1 0-1,1 0 1,2-2 0,38-38-6247</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2.760"/>
    </inkml:context>
    <inkml:brush xml:id="br0">
      <inkml:brushProperty name="width" value="0.05" units="cm"/>
      <inkml:brushProperty name="height" value="0.05" units="cm"/>
      <inkml:brushProperty name="color" value="#AB008B"/>
    </inkml:brush>
  </inkml:definitions>
  <inkml:trace contextRef="#ctx0" brushRef="#br0">0 10 2361,'0'0'5929,"0"0"-3457,0 0-527,4 0-121,-4 0-456,3 0-551,0 0-169,4 3-456,10 0 8,3 3-40,6-3-40,11-6 8,-3 3-128,2-6-176,1 0-632,-3 3-1409,16-3-3024</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3.087"/>
    </inkml:context>
    <inkml:brush xml:id="br0">
      <inkml:brushProperty name="width" value="0.05" units="cm"/>
      <inkml:brushProperty name="height" value="0.05" units="cm"/>
      <inkml:brushProperty name="color" value="#AB008B"/>
    </inkml:brush>
  </inkml:definitions>
  <inkml:trace contextRef="#ctx0" brushRef="#br0">0 6 6913,'0'0'2153,"4"0"-681,-1 0-111,-3 0-329,3 0-184,4-3-88,-4 3-256,7 0 264,7 3-216,-3-3-47,6 0-233,3-3-272,7 3-72,0-3-1081,7 3-1687,36 6-6602</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4.153"/>
    </inkml:context>
    <inkml:brush xml:id="br0">
      <inkml:brushProperty name="width" value="0.05" units="cm"/>
      <inkml:brushProperty name="height" value="0.05" units="cm"/>
      <inkml:brushProperty name="color" value="#AB008B"/>
    </inkml:brush>
  </inkml:definitions>
  <inkml:trace contextRef="#ctx0" brushRef="#br0">1 1 10322,'0'0'4113,"0"0"-2513,3 3 9,-3 9-737,3 12-32,-3 9-264,0 9-296,0 6-176,0-6-40,4 3-128,-4-3-88,3 0-896,0-6-1352,21 31-3202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4.098"/>
    </inkml:context>
    <inkml:brush xml:id="br0">
      <inkml:brushProperty name="width" value="0.05" units="cm"/>
      <inkml:brushProperty name="height" value="0.05" units="cm"/>
      <inkml:brushProperty name="color" value="#0000FF"/>
    </inkml:brush>
  </inkml:definitions>
  <inkml:trace contextRef="#ctx0" brushRef="#br0">280 0 1472,'0'0'3668,"-3"7"2666,-8 11-5008,-21 15-159,12-12-928,0 0 1,-33 24 0,15-16-380,18-14-1549,1 0 0,-26 13 0,26-19-1853</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4.607"/>
    </inkml:context>
    <inkml:brush xml:id="br0">
      <inkml:brushProperty name="width" value="0.05" units="cm"/>
      <inkml:brushProperty name="height" value="0.05" units="cm"/>
      <inkml:brushProperty name="color" value="#AB008B"/>
    </inkml:brush>
  </inkml:definitions>
  <inkml:trace contextRef="#ctx0" brushRef="#br0">40 34 8738,'0'0'2927,"0"3"2328,-3 16-3871,-2-6-1170,1 0 1,1 1-1,0-1 0,1 1 1,0 0-1,1 0 0,1 0 1,2 26-1,-1-35-232,0-1-1,0 0 0,0 1 1,0-1-1,1 0 0,0 0 1,0 0-1,0-1 1,0 1-1,1 0 0,-1-1 1,1 1-1,0-1 1,0 0-1,0 0 0,0 0 1,1 0-1,-1-1 0,1 1 1,0-1-1,0 0 1,0 0-1,0 0 0,0-1 1,0 1-1,0-1 1,0 0-1,1 0 0,-1-1 1,0 1-1,1-1 0,4 0 1,-4 0-34,0 0 1,0 0-1,0 0 0,0-1 1,0 0-1,0 0 1,0 0-1,0-1 0,0 1 1,-1-1-1,1 0 1,-1-1-1,1 1 0,-1-1 1,0 0-1,0 0 1,0 0-1,0 0 1,-1-1-1,1 0 0,-1 0 1,0 0-1,0 0 1,0 0-1,-1 0 0,1-1 1,1-4-1,-1 1 34,0 0-1,-1 1 0,0-1 1,0 0-1,-1 0 1,0 0-1,-1 0 1,1 0-1,-1 0 0,-1 0 1,0 0-1,0 0 1,0 0-1,-1 0 1,0 0-1,-5-10 0,4 13 16,0 0-1,-1 0 1,1 1 0,-1-1-1,0 1 1,0 0-1,0 0 1,-1 0-1,0 1 1,1-1-1,-1 1 1,0 0-1,-1 1 1,1-1-1,0 1 1,-10-3-1,9 3-354,-1 1-1,1-1 0,-1 1 1,1 0-1,-1 0 1,0 1-1,1 0 1,-1 0-1,0 1 1,1-1-1,-1 1 1,0 1-1,1-1 1,0 1-1,-9 4 1,-28 20-6720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5.288"/>
    </inkml:context>
    <inkml:brush xml:id="br0">
      <inkml:brushProperty name="width" value="0.05" units="cm"/>
      <inkml:brushProperty name="height" value="0.05" units="cm"/>
      <inkml:brushProperty name="color" value="#AB008B"/>
    </inkml:brush>
  </inkml:definitions>
  <inkml:trace contextRef="#ctx0" brushRef="#br0">0 1 9242,'0'0'3905,"0"0"-2969,0 3-144,4 0-480,-1 9-184,-3 0-120,3 6-16,-3 0-184,4-3-800,-1 3-776,4 9-3233</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5.637"/>
    </inkml:context>
    <inkml:brush xml:id="br0">
      <inkml:brushProperty name="width" value="0.05" units="cm"/>
      <inkml:brushProperty name="height" value="0.05" units="cm"/>
      <inkml:brushProperty name="color" value="#AB008B"/>
    </inkml:brush>
  </inkml:definitions>
  <inkml:trace contextRef="#ctx0" brushRef="#br0">1 1 8722,'0'0'4257,"0"0"-2993,3 0-176,-3 3-416,3 0-456,4 3-56,0 6-151,-1 3-9,1 6-841,16 27-1959</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6.175"/>
    </inkml:context>
    <inkml:brush xml:id="br0">
      <inkml:brushProperty name="width" value="0.05" units="cm"/>
      <inkml:brushProperty name="height" value="0.05" units="cm"/>
      <inkml:brushProperty name="color" value="#AB008B"/>
    </inkml:brush>
  </inkml:definitions>
  <inkml:trace contextRef="#ctx0" brushRef="#br0">1 1 9562,'0'0'4705,"0"0"-2809,0 3-415,0-3-857,0 3-240,0 3-384,3 6 120,-3 0-120,0 3-304,0 0-656,0-9-1129,3 0-1920,7-9-5313</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6.510"/>
    </inkml:context>
    <inkml:brush xml:id="br0">
      <inkml:brushProperty name="width" value="0.05" units="cm"/>
      <inkml:brushProperty name="height" value="0.05" units="cm"/>
      <inkml:brushProperty name="color" value="#AB008B"/>
    </inkml:brush>
  </inkml:definitions>
  <inkml:trace contextRef="#ctx0" brushRef="#br0">1 1 4001,'0'3'7297,"0"0"-5168,0 0-1385,0 9-456,3 6-288,-3 0-1464,13 33-7322</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7.480"/>
    </inkml:context>
    <inkml:brush xml:id="br0">
      <inkml:brushProperty name="width" value="0.05" units="cm"/>
      <inkml:brushProperty name="height" value="0.05" units="cm"/>
      <inkml:brushProperty name="color" value="#AB008B"/>
    </inkml:brush>
  </inkml:definitions>
  <inkml:trace contextRef="#ctx0" brushRef="#br0">0 0 8610,'0'0'5201,"3"0"-2801,-3 0-783,4 0-353,-4 3-352,0-3-400,0 3-352,0 0-88,3 6-64,0 7-16,7 2-32,0 6-824,4-3-768,-1 6-2329,7 33-3433</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7.807"/>
    </inkml:context>
    <inkml:brush xml:id="br0">
      <inkml:brushProperty name="width" value="0.05" units="cm"/>
      <inkml:brushProperty name="height" value="0.05" units="cm"/>
      <inkml:brushProperty name="color" value="#AB008B"/>
    </inkml:brush>
  </inkml:definitions>
  <inkml:trace contextRef="#ctx0" brushRef="#br0">328 0 8234,'0'0'4673,"0"3"-2953,0 6-328,-3 9-399,-7 18 111,-7 18-480,-3 7-336,-6 5-72,-8-3-144,4 0-72,-7-6-408,4 3-728,-1-9-1857,-49 49-2072</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8.209"/>
    </inkml:context>
    <inkml:brush xml:id="br0">
      <inkml:brushProperty name="width" value="0.05" units="cm"/>
      <inkml:brushProperty name="height" value="0.05" units="cm"/>
      <inkml:brushProperty name="color" value="#AB008B"/>
    </inkml:brush>
  </inkml:definitions>
  <inkml:trace contextRef="#ctx0" brushRef="#br0">1 0 6297,'3'1'6434,"9"1"-4535,64 11 1185,39-10-2741,-76-4-140,-8 7-380,-30-6 141,-1 0-1,1 1 0,-1-1 0,1 1 1,-1-1-1,1 1 0,-1-1 1,1 1-1,-1-1 0,1 1 0,-1-1 1,0 1-1,1-1 0,-1 1 1,0 0-1,1-1 0,-1 1 0,0-1 1,0 1-1,0 0 0,0-1 1,0 1-1,1 0 0,-1-1 0,0 2 1,-2 3-147,1 0 1,-1 0 0,0 0-1,0 0 1,-1-1 0,1 1-1,-1 0 1,-3 3 0,3-4 183,-6 10-289,-2-1 0,-20 20 1,20-22 271,1-1 0,1 1 0,-1 1 0,-7 14 0,21-24-7,1 0-1,0 0 1,0-1 0,0 0-1,0 0 1,0 0 0,1 0 0,8-1-1,46 1 659,76-11 0,-78 5-567,86 2 0,-132 3-44,-1 0-8,-1 1 0,1 0 0,-1 1 0,19 4 0,-28-5 0,1-1 0,-1 0 0,0 1 0,1 0 0,-1-1 0,1 1-1,-1 0 1,0 0 0,0-1 0,1 1 0,-1 0 0,0 0 0,0 0 0,0 1-1,0-1 1,0 0 0,0 0 0,0 1 0,-1-1 0,1 0 0,0 1-1,-1-1 1,1 0 0,-1 1 0,1-1 0,-1 1 0,0-1 0,0 1-1,0-1 1,1 1 0,-1-1 0,-1 1 0,1 0 0,0-1 0,0 1 0,-1-1-1,1 1 1,0-1 0,-1 0 0,-1 3 0,-1 4 42,-1-1 0,0 0 0,0-1 0,-1 1 0,0-1 0,0 0-1,0 0 1,-1 0 0,-9 6 0,-63 42-925,63-45 536,-66 38-2115,-74 30-2248</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8.537"/>
    </inkml:context>
    <inkml:brush xml:id="br0">
      <inkml:brushProperty name="width" value="0.05" units="cm"/>
      <inkml:brushProperty name="height" value="0.05" units="cm"/>
      <inkml:brushProperty name="color" value="#AB008B"/>
    </inkml:brush>
  </inkml:definitions>
  <inkml:trace contextRef="#ctx0" brushRef="#br0">0 0 11370,'0'0'4257,"3"3"-2552,-3-3-425,0 3-512,4 0-576,-4 3-80,3 12-104,0-3-8,4 6-72,0-6-744,-1-6-912,35 15-2729</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8.877"/>
    </inkml:context>
    <inkml:brush xml:id="br0">
      <inkml:brushProperty name="width" value="0.05" units="cm"/>
      <inkml:brushProperty name="height" value="0.05" units="cm"/>
      <inkml:brushProperty name="color" value="#AB008B"/>
    </inkml:brush>
  </inkml:definitions>
  <inkml:trace contextRef="#ctx0" brushRef="#br0">4 0 1736,'0'0'8850,"-4"0"-6137,8 3-753,-4 0-735,0 6-761,3 0-176,-3 6-200,-3-3-88,6-6-928,-3 0-1497,13-6-3304</inkml:trace>
  <inkml:trace contextRef="#ctx0" brushRef="#br0" timeOffset="1">100 15 224,'0'0'9570,"0"3"-5481,0 0-2233,0-3-519,0 0-897,0 0-248,0 3-192,4-3-728,-1 3-1689,7 3-3240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4.447"/>
    </inkml:context>
    <inkml:brush xml:id="br0">
      <inkml:brushProperty name="width" value="0.05" units="cm"/>
      <inkml:brushProperty name="height" value="0.05" units="cm"/>
      <inkml:brushProperty name="color" value="#0000FF"/>
    </inkml:brush>
  </inkml:definitions>
  <inkml:trace contextRef="#ctx0" brushRef="#br0">254 0 6241,'-6'3'2441,"3"0"-881,-13 11-760,0 0-31,-6 6-249,-4-2 16,1 2-152,-7-3-176,10 3-32,-3 0-128,2-9-48,7 1-96,4-7-416,5 1-953,4-6-1223,16-8-2873</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09.211"/>
    </inkml:context>
    <inkml:brush xml:id="br0">
      <inkml:brushProperty name="width" value="0.05" units="cm"/>
      <inkml:brushProperty name="height" value="0.05" units="cm"/>
      <inkml:brushProperty name="color" value="#AB008B"/>
    </inkml:brush>
  </inkml:definitions>
  <inkml:trace contextRef="#ctx0" brushRef="#br0">0 0 9170,'0'0'4249,"0"0"-2113,4 6-1095,-1 6-641,4 0-296,-4 3-104,7-3-1665,23-3-5280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17.043"/>
    </inkml:context>
    <inkml:brush xml:id="br0">
      <inkml:brushProperty name="width" value="0.05" units="cm"/>
      <inkml:brushProperty name="height" value="0.05" units="cm"/>
      <inkml:brushProperty name="color" value="#AB008B"/>
    </inkml:brush>
  </inkml:definitions>
  <inkml:trace contextRef="#ctx0" brushRef="#br0">21 91 5809,'0'0'337,"-1"0"-1,0 1 0,1-1 0,-1 0 1,0 0-1,1 0 0,-1 0 0,0 0 1,1 0-1,-1 0 0,1 0 0,-1 0 1,0 0-1,1 0 0,-1 0 0,0-1 1,1 1-1,-1 0 0,1 0 0,-1-1 1,0 1-1,1 0 0,-1-1 0,1 1 1,-1 0-1,1-1 0,-1 1 0,1-1 1,0 1-1,-1-1 0,1 1 1,-1-1-1,1 1 0,0-1 0,-1 0 1,1 1-1,0-1 0,0 1 0,0-1 1,-1 0-1,1 1 0,0-1 0,0 0 1,0 1-1,0-1 0,0 0 0,0 1 1,0-1-1,1 0 0,-1 0 584,51-3-696,72-9-3439,129-32 0,-218 39 1781,6 2-2433,-9 13-1175</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17.375"/>
    </inkml:context>
    <inkml:brush xml:id="br0">
      <inkml:brushProperty name="width" value="0.05" units="cm"/>
      <inkml:brushProperty name="height" value="0.05" units="cm"/>
      <inkml:brushProperty name="color" value="#AB008B"/>
    </inkml:brush>
  </inkml:definitions>
  <inkml:trace contextRef="#ctx0" brushRef="#br0">228 1 7970,'0'0'4161,"0"0"-2281,0 0-40,-3 3-319,-1 0-713,-6 9-152,0 3-464,-10 12 184,-3 6-296,-4 6 56,0-6-80,4 0-56,-1-3-328,8-3-560,2 0-632,1-3-1457,0 18-1704</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17.705"/>
    </inkml:context>
    <inkml:brush xml:id="br0">
      <inkml:brushProperty name="width" value="0.05" units="cm"/>
      <inkml:brushProperty name="height" value="0.05" units="cm"/>
      <inkml:brushProperty name="color" value="#AB008B"/>
    </inkml:brush>
  </inkml:definitions>
  <inkml:trace contextRef="#ctx0" brushRef="#br0">46 0 5233,'1'5'6375,"2"22"-3204,-1 5-1553,-2 1-1,-5 44 1,-15 64-282,9-82-1294,-4 110 0,19-127-270,4-25-1342,-8-16 1458,1-1 0,-1 0 0,0 0 0,0 0-1,1 1 1,-1-1 0,0 0 0,1 0-1,-1 0 1,0 0 0,1 0 0,-1 0-1,0 0 1,1 0 0,-1 0 0,0 0-1,1 0 1,-1 0 0,1 0 0,-1 0-1,0 0 1,1 0 0,-1 0 0,0 0-1,1 0 1,-1 0 0,0 0 0,1-1-1,-1 1 1,0 0 0,0 0 0,1 0-1,-1-1 1,0 1 0,0 0 0,1 0-1,-1-1 1,0 1 0,0 0 0,1-1-1,9-25-3765,10-51-639</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18.048"/>
    </inkml:context>
    <inkml:brush xml:id="br0">
      <inkml:brushProperty name="width" value="0.05" units="cm"/>
      <inkml:brushProperty name="height" value="0.05" units="cm"/>
      <inkml:brushProperty name="color" value="#AB008B"/>
    </inkml:brush>
  </inkml:definitions>
  <inkml:trace contextRef="#ctx0" brushRef="#br0">6 59 8,'-2'-12'10759,"-1"5"-6364,3 2-3336,15 1-1280,-12 4 387,97-13-283,-71 11-257,52-10 0,-64 9 54,-21 8-43,-14 16 552,11-6-31,0 1 1,2 0-1,0 0 0,1 1 0,-3 26 0,-2 91 69,4-41-139,-1-6-120,0 9-4071,4-81 393,-10-5-1931</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18.393"/>
    </inkml:context>
    <inkml:brush xml:id="br0">
      <inkml:brushProperty name="width" value="0.05" units="cm"/>
      <inkml:brushProperty name="height" value="0.05" units="cm"/>
      <inkml:brushProperty name="color" value="#AB008B"/>
    </inkml:brush>
  </inkml:definitions>
  <inkml:trace contextRef="#ctx0" brushRef="#br0">1 25 8202,'0'0'3697,"0"0"-2017,6-3-56,-2 3-448,-1 0-183,0 0-425,1 0-200,-1 0-208,0 0-104,7-6-48,7 6-8,7 0-96,-4-6-768,0 3-873,0 0-1263,-14 0-3010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18.726"/>
    </inkml:context>
    <inkml:brush xml:id="br0">
      <inkml:brushProperty name="width" value="0.05" units="cm"/>
      <inkml:brushProperty name="height" value="0.05" units="cm"/>
      <inkml:brushProperty name="color" value="#AB008B"/>
    </inkml:brush>
  </inkml:definitions>
  <inkml:trace contextRef="#ctx0" brushRef="#br0">1 12 7546,'0'0'3968,"0"0"-2567,3 0-129,0 0-600,4 0-104,0 0-208,6 0-136,1-6-224,6 6 0,0-3-752,0 0-1160,16 3-2201</inkml:trace>
  <inkml:trace contextRef="#ctx0" brushRef="#br0" timeOffset="1">34 157 7730,'0'-6'3808,"3"6"-2271,1 0-241,3 0-360,6-3-408,4 0-240,3-3-256,6 0-32,1-6-816,3-1-1376,27 4-2785</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19.057"/>
    </inkml:context>
    <inkml:brush xml:id="br0">
      <inkml:brushProperty name="width" value="0.05" units="cm"/>
      <inkml:brushProperty name="height" value="0.05" units="cm"/>
      <inkml:brushProperty name="color" value="#AB008B"/>
    </inkml:brush>
  </inkml:definitions>
  <inkml:trace contextRef="#ctx0" brushRef="#br0">1 67 248,'16'-1'10218,"0"0"-5478,5-2-2823,11-3-3142,11-2 1377,44-13-141,11-2-58,-89 21-97,0 1 1,1 0 0,-1 1-1,0 0 1,1 1-1,-1 0 1,0 0 0,10 3-1,-18-4 139,-1 0 1,0 0-1,1 0 0,-1 1 0,0-1 1,1 0-1,-1 0 0,0 0 0,0 1 1,1-1-1,-1 0 0,0 0 0,0 1 1,1-1-1,-1 0 0,0 1 0,0-1 1,0 0-1,1 1 0,-1-1 0,0 0 0,0 1 1,0-1-1,0 0 0,0 1 0,0-1 1,0 0-1,0 1 0,0-1 0,0 1 1,0-1-1,0 0 0,0 1 0,0-1 1,0 0-1,0 1 0,0-1 0,0 0 1,-1 1-1,1-1 0,0 0 0,0 1 1,0-1-1,-1 0 0,1 1 0,0-1 1,0 0-1,-1 0 0,1 1 0,0-1 1,0 0-1,-1 0 0,1 0 0,0 1 0,-1-1 1,1 0-1,0 0 0,-1 0 0,-26 20 392,20-15-330,-96 78 337,-6 3-859,30-33-3946,51-36-104</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19.391"/>
    </inkml:context>
    <inkml:brush xml:id="br0">
      <inkml:brushProperty name="width" value="0.05" units="cm"/>
      <inkml:brushProperty name="height" value="0.05" units="cm"/>
      <inkml:brushProperty name="color" value="#AB008B"/>
    </inkml:brush>
  </inkml:definitions>
  <inkml:trace contextRef="#ctx0" brushRef="#br0">0 0 5457,'7'6'2585,"3"0"-609,10 6-400,-3 0-351,0 3-673,3 0-408,3-2-144,7 2-1456,54 12-6746</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19.957"/>
    </inkml:context>
    <inkml:brush xml:id="br0">
      <inkml:brushProperty name="width" value="0.05" units="cm"/>
      <inkml:brushProperty name="height" value="0.05" units="cm"/>
      <inkml:brushProperty name="color" value="#AB008B"/>
    </inkml:brush>
  </inkml:definitions>
  <inkml:trace contextRef="#ctx0" brushRef="#br0">81 1 8642,'-16'23'7097,"4"23"-6498,6-21 83,0-3-411,-4 7-3,2 1-1,1 1 1,1-1-1,2 1 1,-1 36-1,5-64-258,0 0 0,0 0-1,0-1 1,0 1 0,0 0 0,1-1-1,-1 1 1,1 0 0,0-1 0,0 1-1,0-1 1,0 1 0,1-1 0,-1 1-1,0-1 1,1 0 0,0 0 0,0 0-1,-1 0 1,1 0 0,0 0 0,0 0-1,1 0 1,-1-1 0,0 1 0,5 1-1,-3-2-20,1 0-1,-1-1 1,0 0 0,0 0-1,1 0 1,-1 0-1,0-1 1,0 0 0,1 1-1,-1-1 1,0-1-1,0 1 1,0-1 0,0 0-1,0 1 1,6-6-1,1 0-117,-1-1 0,-1 0 0,1 0 0,-1-1 0,0 0 0,-1-1 0,0 0-1,-1 0 1,0-1 0,0 1 0,9-24 0,-12 26 49,-1 0 0,0-1 0,0 1-1,-1-1 1,0 1 0,0-1 0,-1 0 0,-1 0 0,1 0 0,-1 1-1,0-1 1,-1 0 0,0 0 0,-1 0 0,0 1 0,0-1 0,-7-15-1,8 22 103,0 0 0,-1 0-1,1 0 1,-1 0 0,0 0-1,1 0 1,-1 0-1,0 1 1,0-1 0,0 1-1,0-1 1,-1 1 0,1 0-1,0 0 1,-1 0-1,1 0 1,0 0 0,-1 0-1,1 1 1,-1-1 0,1 1-1,-1 0 1,1 0 0,-1 0-1,0 0 1,1 0-1,-1 0 1,1 1 0,-1-1-1,1 1 1,-1 0 0,1-1-1,0 1 1,-3 2-1,-1-1 24,1 0 0,0 1 0,0 0 0,0 0 0,0 0 0,0 0 0,1 1 0,-1 0 0,1 0 0,0 0 0,0 0 0,0 1 0,-4 8 0,6-9-34,0 0 0,0 1-1,0-1 1,1 0 0,0 1 0,0-1 0,0 1-1,1 0 1,-1-1 0,1 1 0,0-1 0,1 1-1,1 9 1,-2-12-33,1 0 0,0 0-1,0 0 1,0 0 0,0 0 0,1 0-1,-1 0 1,1 0 0,-1 0 0,1-1-1,-1 1 1,1-1 0,0 1-1,0-1 1,0 0 0,0 1 0,0-1-1,0 0 1,0 0 0,0-1 0,0 1-1,0 0 1,1-1 0,-1 1 0,0-1-1,0 0 1,1 1 0,-1-1-1,0 0 1,3-1 0,5 1-561,-1 0-1,1-1 1,-1-1 0,0 1 0,1-1-1,-1-1 1,0 0 0,12-5-1,55-29-4072</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4.785"/>
    </inkml:context>
    <inkml:brush xml:id="br0">
      <inkml:brushProperty name="width" value="0.05" units="cm"/>
      <inkml:brushProperty name="height" value="0.05" units="cm"/>
      <inkml:brushProperty name="color" value="#0000FF"/>
    </inkml:brush>
  </inkml:definitions>
  <inkml:trace contextRef="#ctx0" brushRef="#br0">201 0 7770,'-3'0'3800,"-4"0"-2287,-2 3-809,-10 9-320,-4-1-376,-8 3 8,5 7-16,1-1-96,6-3-784,3 0-280,0-6-473,10 1-1984</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0.287"/>
    </inkml:context>
    <inkml:brush xml:id="br0">
      <inkml:brushProperty name="width" value="0.05" units="cm"/>
      <inkml:brushProperty name="height" value="0.05" units="cm"/>
      <inkml:brushProperty name="color" value="#AB008B"/>
    </inkml:brush>
  </inkml:definitions>
  <inkml:trace contextRef="#ctx0" brushRef="#br0">1 108 5953,'0'0'5321,"3"0"-3544,-3 3-449,3-3-200,4 3-528,6 0-7,1 0-201,6 3-64,10-9-224,-3 0 80,9-3-184,-2-6-424,-1-3-801,1 3-487,-4-6-392,-7 3-833,0-27-2216</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0.629"/>
    </inkml:context>
    <inkml:brush xml:id="br0">
      <inkml:brushProperty name="width" value="0.05" units="cm"/>
      <inkml:brushProperty name="height" value="0.05" units="cm"/>
      <inkml:brushProperty name="color" value="#AB008B"/>
    </inkml:brush>
  </inkml:definitions>
  <inkml:trace contextRef="#ctx0" brushRef="#br0">125 1 5209,'-8'9'6867,"-5"31"-4023,13-39-2766,-20 71 1339,-49 117 0,63-175-1421,-3 12 75,15-21-374,10-10-489,139-62-3449,-77 42 848</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0.959"/>
    </inkml:context>
    <inkml:brush xml:id="br0">
      <inkml:brushProperty name="width" value="0.05" units="cm"/>
      <inkml:brushProperty name="height" value="0.05" units="cm"/>
      <inkml:brushProperty name="color" value="#AB008B"/>
    </inkml:brush>
  </inkml:definitions>
  <inkml:trace contextRef="#ctx0" brushRef="#br0">0 199 5713,'0'0'5193,"0"-3"-3232,3 3-273,4-3-664,3-6-207,7 6 7,10-6-256,3 0-248,6-6-312,1-3-8,7-6-24,-1 0-672,-6 3-1209,0 0-1063,13-18-4330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1.289"/>
    </inkml:context>
    <inkml:brush xml:id="br0">
      <inkml:brushProperty name="width" value="0.05" units="cm"/>
      <inkml:brushProperty name="height" value="0.05" units="cm"/>
      <inkml:brushProperty name="color" value="#AB008B"/>
    </inkml:brush>
  </inkml:definitions>
  <inkml:trace contextRef="#ctx0" brushRef="#br0">187 1 7690,'2'84'9401,"3"1"-6177,0-7-3325,-5 79 1,1-153 72,-1-1 1,0 0 0,-1 0-1,1 0 1,0 0 0,-1 0-1,0 0 1,0 0 0,0 0-1,0 0 1,0 0 0,0 0-1,-1 0 1,1-1 0,-1 1-1,0-1 1,0 1 0,0-1-1,0 0 1,0 1 0,-5 2-1,4-4-16,-1 0-1,1-1 1,0 1 0,-1 0-1,1-1 1,-1 0-1,1 0 1,-1 0-1,1 0 1,-1-1-1,1 1 1,-1-1 0,1 0-1,0 0 1,-1 0-1,1-1 1,0 1-1,-6-4 1,-1 0 36,2 2 48,0 0 0,0-1 0,0 0 1,1-1-1,0 1 0,-1-1 1,2-1-1,-1 0 0,1 0 0,-10-11 1,66 9-2444,-6-6-486,61-25-1624</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1.624"/>
    </inkml:context>
    <inkml:brush xml:id="br0">
      <inkml:brushProperty name="width" value="0.05" units="cm"/>
      <inkml:brushProperty name="height" value="0.05" units="cm"/>
      <inkml:brushProperty name="color" value="#AB008B"/>
    </inkml:brush>
  </inkml:definitions>
  <inkml:trace contextRef="#ctx0" brushRef="#br0">154 0 11354,'0'0'4625,"0"0"-3176,-3 9-657,-4 9-480,-3 3-296,-7 12-16,-3-2-1272,-6-1-1705,-45 21-6097</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4.573"/>
    </inkml:context>
    <inkml:brush xml:id="br0">
      <inkml:brushProperty name="width" value="0.05" units="cm"/>
      <inkml:brushProperty name="height" value="0.05" units="cm"/>
      <inkml:brushProperty name="color" value="#AB008B"/>
    </inkml:brush>
  </inkml:definitions>
  <inkml:trace contextRef="#ctx0" brushRef="#br0">372 3 632,'0'-3'10026,"0"3"-5961,0 0-2240,0 0-353,-4 3-760,-2 3-272,-8 9-200,-9 12-8,-7 9-176,-14 6-48,8 4 80,-5-7-88,1-3-344,7-3-560,0-6-736,6 0-1241,-13 3-2104</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4.911"/>
    </inkml:context>
    <inkml:brush xml:id="br0">
      <inkml:brushProperty name="width" value="0.05" units="cm"/>
      <inkml:brushProperty name="height" value="0.05" units="cm"/>
      <inkml:brushProperty name="color" value="#AB008B"/>
    </inkml:brush>
  </inkml:definitions>
  <inkml:trace contextRef="#ctx0" brushRef="#br0">4 1 7546,'0'3'4088,"-3"-3"-2559,3 6-17,0 9-472,3 6 225,0 15-425,-3 9-352,7 3-352,0 0-88,-4 3-48,4-9-528,-1-9-824,-2-8-1361,16-1-2120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5.242"/>
    </inkml:context>
    <inkml:brush xml:id="br0">
      <inkml:brushProperty name="width" value="0.05" units="cm"/>
      <inkml:brushProperty name="height" value="0.05" units="cm"/>
      <inkml:brushProperty name="color" value="#AB008B"/>
    </inkml:brush>
  </inkml:definitions>
  <inkml:trace contextRef="#ctx0" brushRef="#br0">0 0 6681,'29'3'8399,"16"9"-5402,8 0-2507,2-9-202,-43-4-304,-1 2 1,1-1-1,-1 1 1,0 1-1,0 0 1,1 1-1,13 5 1,-24-8-56,0 1 0,0 0 0,0 0 0,0 0 0,0 1 0,-1-1 0,1 0 0,0 0 0,0 0 0,-1 1 0,1-1 1,-1 0-1,1 1 0,-1-1 0,0 0 0,1 1 0,-1-1 0,0 1 0,0-1 0,0 0 0,0 1 0,0-1 0,0 1 0,-1-1 1,1 0-1,0 1 0,-1-1 0,1 0 0,-1 1 0,1-1 0,-1 0 0,1 1 0,-1-1 0,0 0 0,-1 2 0,-31 48-1694,13-28 128,-38 33-1,39-40 700,2 1 0,0 1 1,0 0-1,-14 23 0,31-41 969,-1 1 1,1-1-1,0 1 1,0-1-1,0 1 1,0 0-1,0-1 1,0 1-1,0-1 0,-1 1 1,2 0-1,-1-1 1,0 1-1,0-1 1,0 1-1,0-1 0,0 1 1,0 0-1,1-1 1,-1 1-1,0-1 1,0 1-1,1-1 1,-1 1-1,0-1 0,1 1 1,-1-1-1,0 0 1,1 1-1,-1-1 1,1 0-1,-1 1 1,1-1-1,-1 0 0,1 1 1,-1-1-1,1 0 1,-1 0-1,1 1 1,0-1-1,-1 0 0,1 0 1,-1 0-1,1 0 1,-1 0-1,1 0 1,0 0-1,-1 0 1,1 0-1,-1 0 0,1 0 1,0-1-1,44 3 2840,-36-3-2442,4 1 155,81 5 1523,-88-5-2058,0 1 0,0 0-1,0 1 1,0 0 0,0 0-1,0 0 1,-1 0 0,1 1-1,-1 0 1,1 0-1,-1 1 1,7 5 0,-11-8-61,0 0 1,0-1 0,-1 1-1,1 0 1,-1-1 0,1 1-1,0 0 1,-1 0 0,1 0-1,-1 0 1,0-1 0,1 1-1,-1 0 1,0 0 0,1 0 0,-1 0-1,0 0 1,0 0 0,0 0-1,0 0 1,0 0 0,0 0-1,0 0 1,0 0 0,0 0-1,-1 0 1,1-1 0,0 1-1,-1 0 1,1 0 0,0 0-1,-1 0 1,1 0 0,-1 0-1,1-1 1,-1 1 0,0 0-1,1-1 1,-1 1 0,0 0-1,1-1 1,-1 1 0,0-1-1,-1 2 1,-9 4-558,1 0 1,-1 0-1,-17 6 1,23-10 317,-107 43-4443</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5.589"/>
    </inkml:context>
    <inkml:brush xml:id="br0">
      <inkml:brushProperty name="width" value="0.05" units="cm"/>
      <inkml:brushProperty name="height" value="0.05" units="cm"/>
      <inkml:brushProperty name="color" value="#AB008B"/>
    </inkml:brush>
  </inkml:definitions>
  <inkml:trace contextRef="#ctx0" brushRef="#br0">84 1 3609,'0'0'6585,"0"0"-4704,0 0-569,0 6-344,0 6-40,0 12-160,-7 9-287,-3 6-233,0 6-248,0 0-112,-3-3-1241,-20 58-3064</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6.361"/>
    </inkml:context>
    <inkml:brush xml:id="br0">
      <inkml:brushProperty name="width" value="0.05" units="cm"/>
      <inkml:brushProperty name="height" value="0.05" units="cm"/>
      <inkml:brushProperty name="color" value="#AB008B"/>
    </inkml:brush>
  </inkml:definitions>
  <inkml:trace contextRef="#ctx0" brushRef="#br0">47 1 8066,'-4'15'11397,"-8"19"-8613,-6 16-3492,18-50 651,-1 1 0,1 0 0,0 0-1,-1 0 1,1-1 0,0 1 0,0 0 0,0 0 0,-1 0-1,1 0 1,0 0 0,0 0 0,0 0 0,0 0-1,0-1 1,1 1 0,-1 0 0,0 0 0,0 0-1,1 0 1,-1 0 0,0 0 0,1-1 0,-1 1-1,1 0 1,-1 0 0,1-1 0,-1 1 0,1 0-1,0 0 1,29-1-3074,-20-2 3253,-3 1-278,2 0-27,0-1 0,0 1 0,0 1 1,0 0-1,16 2 0,-22-2 175,0 1-1,-1 0 1,1 0-1,0 0 1,-1 1-1,1-1 1,-1 0-1,1 1 1,-1 0-1,0-1 1,0 1-1,0 0 1,0 0-1,0 0 1,0 0-1,0 1 1,-1-1-1,1 0 1,-1 1-1,0 0 1,1-1-1,0 6 1,1 1 124,-1-1 0,0 1 0,-1 0 0,0 1 0,-1-1 1,1 0-1,-2 0 0,1 0 0,-1 0 0,-1 0 0,0 0 1,0 0-1,-1 0 0,-6 16 0,5-16-220,-1-1 0,0 1 0,0-1 0,0 0 0,-1 0 1,-9 9-1,9-12-394,1 0 0,-1 0 0,1-1 0,-1 1 0,0-2 0,-1 1 0,1-1 0,-1 0 0,-7 3 0,-46 9-6133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5.606"/>
    </inkml:context>
    <inkml:brush xml:id="br0">
      <inkml:brushProperty name="width" value="0.05" units="cm"/>
      <inkml:brushProperty name="height" value="0.05" units="cm"/>
    </inkml:brush>
  </inkml:definitions>
  <inkml:trace contextRef="#ctx0" brushRef="#br0">214 4 7322,'1'-3'8227,"3"6"-5726,3 12-2463,-8 9 44,0-1 0,-1 1 1,-1-1-1,-2 1 0,-7 24 0,3-13 37,-59 232 87,-11 42 42,62-224-1571,-11 145 0,28-224 1299,0 23-2802,-1-29 2791,1 0-1,0 0 1,0 0-1,0 0 1,0 0 0,0 0-1,0 0 1,0 0-1,0 0 1,0 1 0,0-1-1,0 0 1,1 0-1,-1 0 1,0 0 0,0 0-1,0 0 1,0 0-1,0 0 1,0 0-1,0 1 1,0-1 0,0 0-1,0 0 1,0 0-1,0 0 1,0 0 0,0 0-1,0 0 1,1 0-1,-1 0 1,0 0 0,0 0-1,0 0 1,0 0-1,0 0 1,0 0 0,0 0-1,0 0 1,0 0-1,1 0 1,-1 0 0,0 0-1,0 0 1,0 0-1,0 0 1,0 0 0,0 0-1,0 0 1,0 0-1,1 0 1,-1 0 0,0 0-1,0 0 1,0 0-1,0 0 1,0 0-1,0 0 1,0 0 0,0 0-1,0 0 1,0 0-1,0 0 1,0 0 0,1-1-1,-1 1 1,0 0-1,9-19-2549,19-50-2431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5.122"/>
    </inkml:context>
    <inkml:brush xml:id="br0">
      <inkml:brushProperty name="width" value="0.05" units="cm"/>
      <inkml:brushProperty name="height" value="0.05" units="cm"/>
      <inkml:brushProperty name="color" value="#0000FF"/>
    </inkml:brush>
  </inkml:definitions>
  <inkml:trace contextRef="#ctx0" brushRef="#br0">127 0 5793,'-9'6'2849,"-7"0"-945,-6 5-784,3 3-535,-3-2-369,6-1-200,3 3-16,7-8-448,2-3-1017,17 3-1303</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6.692"/>
    </inkml:context>
    <inkml:brush xml:id="br0">
      <inkml:brushProperty name="width" value="0.05" units="cm"/>
      <inkml:brushProperty name="height" value="0.05" units="cm"/>
      <inkml:brushProperty name="color" value="#AB008B"/>
    </inkml:brush>
  </inkml:definitions>
  <inkml:trace contextRef="#ctx0" brushRef="#br0">1 3 9562,'0'0'4553,"0"0"-2489,0 0-311,0 0-729,0-3-512,3 3-208,0 0-304,1 0 0,2 0-312,8 0-392,-1 3-616,7 0-1729,20 12-3576</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7.021"/>
    </inkml:context>
    <inkml:brush xml:id="br0">
      <inkml:brushProperty name="width" value="0.05" units="cm"/>
      <inkml:brushProperty name="height" value="0.05" units="cm"/>
      <inkml:brushProperty name="color" value="#AB008B"/>
    </inkml:brush>
  </inkml:definitions>
  <inkml:trace contextRef="#ctx0" brushRef="#br0">1 103 8922,'0'-3'2688,"6"3"-1151,4-3-233,10 0-520,1-6-296,2 6-320,7-6-168,0 0-240,7-6-1080,0 0-1521,53-19-5664</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7.344"/>
    </inkml:context>
    <inkml:brush xml:id="br0">
      <inkml:brushProperty name="width" value="0.05" units="cm"/>
      <inkml:brushProperty name="height" value="0.05" units="cm"/>
      <inkml:brushProperty name="color" value="#AB008B"/>
    </inkml:brush>
  </inkml:definitions>
  <inkml:trace contextRef="#ctx0" brushRef="#br0">1 75 9674,'0'-3'3633,"0"3"-1833,3-3-255,0 3-753,7 0-320,7 0-304,10-3 120,9-3-96,5 0-64,2-6-128,-3 3-32,-6 0-440,-8-3-1216,-12 6-1193,-18 0-3801</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7.675"/>
    </inkml:context>
    <inkml:brush xml:id="br0">
      <inkml:brushProperty name="width" value="0.05" units="cm"/>
      <inkml:brushProperty name="height" value="0.05" units="cm"/>
      <inkml:brushProperty name="color" value="#AB008B"/>
    </inkml:brush>
  </inkml:definitions>
  <inkml:trace contextRef="#ctx0" brushRef="#br0">160 133 6217,'-8'41'6865,"-22"20"-5277,11-24-968,-83 163-1310,103-203-1896,21-47-4482,-21 48 7218,0 0 1,-1 1-1,1-1 0,1 0 1,-1 0-1,0 0 0,0 1 0,0-1 1,1 0-1,-1 1 0,1-1 1,0 1-1,-1 0 0,1 0 0,0-1 1,0 1-1,-1 0 0,1 0 1,0 1-1,0-1 0,0 0 0,0 1 1,0-1-1,5 0 0,0 5 462,0 0 0,-1 0 0,1 0 0,-1 1 0,0 0 0,0 0 0,6 8 0,6 3-167,-5-4-373,-12-10-158,1 0 0,0-1 0,0 1 0,0 0 0,0-1 0,0 1-1,0-1 1,1 1 0,-1-1 0,0 0 0,1 0 0,-1 0 0,1 0 0,-1-1-1,1 1 1,-1-1 0,1 1 0,2-1 0,25-4-3736</inkml:trace>
  <inkml:trace contextRef="#ctx0" brushRef="#br0" timeOffset="1">411 1 9762,'0'3'2545,"0"3"-1897,-4 6-96,-2 6-96,-8 0-456,1 6-312,-54 42-2249</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8.005"/>
    </inkml:context>
    <inkml:brush xml:id="br0">
      <inkml:brushProperty name="width" value="0.05" units="cm"/>
      <inkml:brushProperty name="height" value="0.05" units="cm"/>
      <inkml:brushProperty name="color" value="#AB008B"/>
    </inkml:brush>
  </inkml:definitions>
  <inkml:trace contextRef="#ctx0" brushRef="#br0">0 0 10778,'0'0'2873,"0"6"-1817,4 3-568,-1 13 208,0-1-456,-3 6-128,4-9-56,-4 0-56,3-12-432,7-3-1272,10-6-2033</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8.340"/>
    </inkml:context>
    <inkml:brush xml:id="br0">
      <inkml:brushProperty name="width" value="0.05" units="cm"/>
      <inkml:brushProperty name="height" value="0.05" units="cm"/>
      <inkml:brushProperty name="color" value="#AB008B"/>
    </inkml:brush>
  </inkml:definitions>
  <inkml:trace contextRef="#ctx0" brushRef="#br0">4 37 6793,'0'6'5346,"0"-6"-3018,-3 0-1128,3 6-536,0-3-423,0 3-121,0-3-120,0-6-553,3 0-1191,1 0-1185,9-21-3288</inkml:trace>
  <inkml:trace contextRef="#ctx0" brushRef="#br0" timeOffset="1">138 1 2497,'0'0'7953,"-3"0"-4968,3 0-905,-4 6-1312,4-3-375,0 3-249,0-3-120,0 3-24,0-6-969,4 0-1575,12-12-4458</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8.671"/>
    </inkml:context>
    <inkml:brush xml:id="br0">
      <inkml:brushProperty name="width" value="0.05" units="cm"/>
      <inkml:brushProperty name="height" value="0.05" units="cm"/>
      <inkml:brushProperty name="color" value="#AB008B"/>
    </inkml:brush>
  </inkml:definitions>
  <inkml:trace contextRef="#ctx0" brushRef="#br0">0 0 5225,'0'0'6073,"0"0"-3936,0 3-1113,0 3-736,0 4-288,0 5-1248,4-6-4497</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29.672"/>
    </inkml:context>
    <inkml:brush xml:id="br0">
      <inkml:brushProperty name="width" value="0.05" units="cm"/>
      <inkml:brushProperty name="height" value="0.05" units="cm"/>
      <inkml:brushProperty name="color" value="#AB008B"/>
    </inkml:brush>
  </inkml:definitions>
  <inkml:trace contextRef="#ctx0" brushRef="#br0">0 138 10098,'6'0'8397,"1"-2"-5651,19-2-3327,24 1 640,-1-2-1,0-3 1,52-14-1,-60 12-200,79-22-850,41-10-5649,-93 32 1028</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30.211"/>
    </inkml:context>
    <inkml:brush xml:id="br0">
      <inkml:brushProperty name="width" value="0.05" units="cm"/>
      <inkml:brushProperty name="height" value="0.05" units="cm"/>
      <inkml:brushProperty name="color" value="#AB008B"/>
    </inkml:brush>
  </inkml:definitions>
  <inkml:trace contextRef="#ctx0" brushRef="#br0">1 1 7114,'0'3'4552,"3"0"-2991,4 9-265,3 6-72,-4 0-648,-2 3-255,2-3-161,1 3-160,-4-6-8,1 0-993,-4-3-775,-4 0-1281,-19 6-3920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30.544"/>
    </inkml:context>
    <inkml:brush xml:id="br0">
      <inkml:brushProperty name="width" value="0.05" units="cm"/>
      <inkml:brushProperty name="height" value="0.05" units="cm"/>
      <inkml:brushProperty name="color" value="#AB008B"/>
    </inkml:brush>
  </inkml:definitions>
  <inkml:trace contextRef="#ctx0" brushRef="#br0">20 91 5505,'7'-3'2601,"0"3"-393,9 3-287,-12 0-601,-1 3-600,-3 3-432,-3-3 24,-1 6-128,-2 0-184,2 6-304,1-3-704,-4 3-1761,-23 0-4840</inkml:trace>
  <inkml:trace contextRef="#ctx0" brushRef="#br0" timeOffset="1">264 1 6681,'7'6'4353,"0"0"-2384,3 12 167,6 12-559,-9 12-369,0 12-328,-4 9-536,0 3-112,-3 1-224,0 2-16,0-3-312,-3-12-592,0-21-552,3-18-577,-7-15-687,-30-45-5138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5.453"/>
    </inkml:context>
    <inkml:brush xml:id="br0">
      <inkml:brushProperty name="width" value="0.05" units="cm"/>
      <inkml:brushProperty name="height" value="0.05" units="cm"/>
      <inkml:brushProperty name="color" value="#0000FF"/>
    </inkml:brush>
  </inkml:definitions>
  <inkml:trace contextRef="#ctx0" brushRef="#br0">245 1 6553,'-15'5'3001,"-1"7"-1673,-19 11-760,0 0-344,3-1-23,0 1-193,10-3-16,0-5-1537,-13 10-3792</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30.872"/>
    </inkml:context>
    <inkml:brush xml:id="br0">
      <inkml:brushProperty name="width" value="0.05" units="cm"/>
      <inkml:brushProperty name="height" value="0.05" units="cm"/>
      <inkml:brushProperty name="color" value="#AB008B"/>
    </inkml:brush>
  </inkml:definitions>
  <inkml:trace contextRef="#ctx0" brushRef="#br0">43 1 6777,'0'0'4681,"0"0"-2033,-1 2 1102,-5 12-2757,-30 119-371,38-132-787,-1-1 1,1 1-1,0 0 1,0 0-1,-1-1 1,1 1-1,0-1 1,0 0-1,0 0 1,0 1-1,0-1 1,-1 0-1,1 0 1,0-1-1,3 0 0,2 1-48,41-4-883,-39 2 989,0 0-1,0 1 1,0 1 0,-1-1-1,1 1 1,0 1-1,0-1 1,0 2-1,0-1 1,13 5-1,-21-5 58,0-1 0,0 1 0,0 0 0,0 0 0,0-1 0,-1 1 0,1 0 0,0 0 0,-1 0 0,1 0-1,0 0 1,-1 0 0,1 0 0,-1 0 0,0 0 0,1 0 0,-1 0 0,0 0 0,1 0 0,-1 0 0,0 1 0,0-1 0,0 0 0,0 0 0,0 0 0,0 0 0,-1 0 0,1 0 0,0 1 0,0-1-1,-1 0 1,1 0 0,-1 0 0,0 1 0,-2 5-403,-1 0-1,0-1 0,0 1 0,0-1 1,-10 10-1,-64 65-3810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31.208"/>
    </inkml:context>
    <inkml:brush xml:id="br0">
      <inkml:brushProperty name="width" value="0.05" units="cm"/>
      <inkml:brushProperty name="height" value="0.05" units="cm"/>
      <inkml:brushProperty name="color" value="#AB008B"/>
    </inkml:brush>
  </inkml:definitions>
  <inkml:trace contextRef="#ctx0" brushRef="#br0">34 1 7338,'0'0'4240,"0"0"-2727,-4 3-225,4 0-392,0 3-232,0 12-127,0 9 135,-3 3-344,3 15-64,-3 3-264,-4 0 40,4 6-40,-1-9-352,4-2-664,-3-13-1257,3-6-1392,-7-18-2024</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31.555"/>
    </inkml:context>
    <inkml:brush xml:id="br0">
      <inkml:brushProperty name="width" value="0.05" units="cm"/>
      <inkml:brushProperty name="height" value="0.05" units="cm"/>
      <inkml:brushProperty name="color" value="#AB008B"/>
    </inkml:brush>
  </inkml:definitions>
  <inkml:trace contextRef="#ctx0" brushRef="#br0">1 1 6217,'0'0'4220,"0"0"-2072,5 1 1003,20 7-2934,-16-3-152,0 1 0,-1 0-1,0 0 1,0 1 0,0 0 0,-1 0 0,0 0 0,-1 1 0,1 0 0,-2 1 0,1-1 0,-1 1 0,0 0-1,-1 1 1,0-1 0,4 15 0,-5-12-182,0-1 1,-1 0-1,0 0 0,-1 1 0,0-1 1,-1 1-1,0-1 0,-1 1 0,0-1 0,-1 1 1,0-1-1,-1 0 0,0 0 0,-8 19 1,9-27-74,1 0 27,0-1-1,0 0 1,0 0-1,0 0 1,-1 0-1,1 0 1,-1 0-1,1 0 1,-1 0 0,0-1-1,0 1 1,1-1-1,-1 1 1,0-1-1,-1 1 1,1-1-1,0 0 1,-3 1-1,-42 15-3611</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31.889"/>
    </inkml:context>
    <inkml:brush xml:id="br0">
      <inkml:brushProperty name="width" value="0.05" units="cm"/>
      <inkml:brushProperty name="height" value="0.05" units="cm"/>
      <inkml:brushProperty name="color" value="#AB008B"/>
    </inkml:brush>
  </inkml:definitions>
  <inkml:trace contextRef="#ctx0" brushRef="#br0">4 3 8202,'0'0'3865,"-4"0"-2113,8 0-440,-4 0-616,3 0-528,7 0-32,0 3-128,7-3-16,0 0-224,6-3-1264,-3 0-1024,17 3-4458</inkml:trace>
  <inkml:trace contextRef="#ctx0" brushRef="#br0" timeOffset="1">27 162 8418,'7'-6'2720,"0"0"-1015,9-3-577,4-6-768,0 3-360,4 0-768,3-6-1617,49-21-4816</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32.216"/>
    </inkml:context>
    <inkml:brush xml:id="br0">
      <inkml:brushProperty name="width" value="0.05" units="cm"/>
      <inkml:brushProperty name="height" value="0.05" units="cm"/>
      <inkml:brushProperty name="color" value="#AB008B"/>
    </inkml:brush>
  </inkml:definitions>
  <inkml:trace contextRef="#ctx0" brushRef="#br0">1 112 8122,'0'0'4409,"0"-3"-2761,3 3-496,0 0-280,1 0-183,-4-3-345,6 0-16,8-3-320,6 0 128,3-6-136,7-1-856,0-5-1169,37-30-2392</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32.555"/>
    </inkml:context>
    <inkml:brush xml:id="br0">
      <inkml:brushProperty name="width" value="0.05" units="cm"/>
      <inkml:brushProperty name="height" value="0.05" units="cm"/>
      <inkml:brushProperty name="color" value="#AB008B"/>
    </inkml:brush>
  </inkml:definitions>
  <inkml:trace contextRef="#ctx0" brushRef="#br0">67 1 7786,'-6'21'2768,"2"0"-999,-12 18 15,9-3-400,-3-3-520,7-6-407,6-3-113,4-12-224,6-3 16,7 3-88,10-9-48,7-6-88,10-9-896,-1-3-1425,48-27-2856</inkml:trace>
  <inkml:trace contextRef="#ctx0" brushRef="#br0" timeOffset="1">0 410 3697,'0'0'7209,"4"0"-4736,-4 0-753,7 0-520,-4 0-431,7 0-361,0-6-72,13 6-160,-3-6-176,7-3-200,7-3-904,-4-6-1025,36-22-2432</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32.893"/>
    </inkml:context>
    <inkml:brush xml:id="br0">
      <inkml:brushProperty name="width" value="0.05" units="cm"/>
      <inkml:brushProperty name="height" value="0.05" units="cm"/>
      <inkml:brushProperty name="color" value="#AB008B"/>
    </inkml:brush>
  </inkml:definitions>
  <inkml:trace contextRef="#ctx0" brushRef="#br0">71 0 5265,'0'0'7098,"0"0"-4362,-3 9-823,-7 16-513,0 5-256,-4 9-520,1 0-280,-1-6-256,8 0-8,6-12-80,10 0-120,13-6-264,11-6-480,19-15-48,7-6-1681,121-48-2712</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0.997"/>
    </inkml:context>
    <inkml:brush xml:id="br0">
      <inkml:brushProperty name="width" value="0.05" units="cm"/>
      <inkml:brushProperty name="height" value="0.05" units="cm"/>
      <inkml:brushProperty name="color" value="#AB008B"/>
    </inkml:brush>
  </inkml:definitions>
  <inkml:trace contextRef="#ctx0" brushRef="#br0">44 2 9114,'0'0'4850,"-1"-1"-207,-2 1-2738,3 1-1575,16 5-176,-1 0-146,0-1-1,1 0 0,-1-2 0,1 1 1,0-2-1,20 1 0,102-4-21,-54-2-557,-138 22 743,-158 65-1671,180-70 503,18-9-252,1 2 0,0 0 1,-14 10-1,-15 13-3650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1.344"/>
    </inkml:context>
    <inkml:brush xml:id="br0">
      <inkml:brushProperty name="width" value="0.05" units="cm"/>
      <inkml:brushProperty name="height" value="0.05" units="cm"/>
      <inkml:brushProperty name="color" value="#AB008B"/>
    </inkml:brush>
  </inkml:definitions>
  <inkml:trace contextRef="#ctx0" brushRef="#br0">4 25 8306,'0'0'5001,"0"0"-2977,-4 0-511,4 6-481,0-6-464,0 0-176,4 3-256,2 0-32,8 0-88,6 0 16,10-3-32,3 0-240,7-9-488,4-3-1137,59-9-3192</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3.361"/>
    </inkml:context>
    <inkml:brush xml:id="br0">
      <inkml:brushProperty name="width" value="0.05" units="cm"/>
      <inkml:brushProperty name="height" value="0.05" units="cm"/>
      <inkml:brushProperty name="color" value="#AB008B"/>
    </inkml:brush>
  </inkml:definitions>
  <inkml:trace contextRef="#ctx0" brushRef="#br0">124 1 9938,'0'0'4265,"0"1"-279,-4 9-2683,-32 104-478,-14 54 228,37-117-1559,8-35-57,0 0 1,2 0 0,0 1-1,-1 24 1,8-23-2603,18 7-2488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6.071"/>
    </inkml:context>
    <inkml:brush xml:id="br0">
      <inkml:brushProperty name="width" value="0.05" units="cm"/>
      <inkml:brushProperty name="height" value="0.05" units="cm"/>
      <inkml:brushProperty name="color" value="#0000FF"/>
    </inkml:brush>
  </inkml:definitions>
  <inkml:trace contextRef="#ctx0" brushRef="#br0">14 521 5977,'-1'0'166,"1"0"0,-1-1 0,0 1 0,0-1 0,1 1 0,-1-1 0,0 1 0,0-1 0,1 0-1,-1 1 1,1-1 0,-1 0 0,1 1 0,-1-1 0,1 0 0,-1 0 0,1 0 0,-1 1 0,1-1 0,0 0 0,0 0-1,-1 0 1,1 0 0,0 0 0,0 1 0,0-1 0,0 0 0,0 0 0,0 0 0,0 0 0,0 0 0,1 0 0,-1-1-1,5-40 5480,-4 35-5304,2-10-434,0 1 0,2-1-1,0 0 1,1 1 0,0 0 0,1 0 0,1 1 0,0 0 0,2 0 0,20-25 0,-13 22-189,0 1 1,1 0 0,0 2 0,2 0-1,0 1 1,0 1 0,25-12-1,-2 6-124,1 1 0,0 3 0,1 1 0,1 3 0,0 1 0,0 3 0,72-3 0,56 13 172,55-1-4492,-50-14-451</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3.717"/>
    </inkml:context>
    <inkml:brush xml:id="br0">
      <inkml:brushProperty name="width" value="0.05" units="cm"/>
      <inkml:brushProperty name="height" value="0.05" units="cm"/>
      <inkml:brushProperty name="color" value="#AB008B"/>
    </inkml:brush>
  </inkml:definitions>
  <inkml:trace contextRef="#ctx0" brushRef="#br0">84 0 6833,'-7'18'2817,"4"-3"-1097,-11 18-615,8-3-617,-1 0-104,0-2-272,1-4-112,-1 0-336,0 0-1961,-13 24-6008</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4.510"/>
    </inkml:context>
    <inkml:brush xml:id="br0">
      <inkml:brushProperty name="width" value="0.05" units="cm"/>
      <inkml:brushProperty name="height" value="0.05" units="cm"/>
      <inkml:brushProperty name="color" value="#AB008B"/>
    </inkml:brush>
  </inkml:definitions>
  <inkml:trace contextRef="#ctx0" brushRef="#br0">24 1 9338,'0'0'5241,"0"3"-2984,-3-3-865,3 6-640,-3 0-344,-4 6-336,0 0-72,4-6-224,3-6-560,3 0-1505,11 3-4704</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5.464"/>
    </inkml:context>
    <inkml:brush xml:id="br0">
      <inkml:brushProperty name="width" value="0.05" units="cm"/>
      <inkml:brushProperty name="height" value="0.05" units="cm"/>
      <inkml:brushProperty name="color" value="#AB008B"/>
    </inkml:brush>
  </inkml:definitions>
  <inkml:trace contextRef="#ctx0" brushRef="#br0">157 4 2737,'-2'-1'9119,"-2"-1"-1368,-31 90-7074,-72 153-1682,106-239 924,0 0 0,0 0 0,0-1 0,0 1 0,0 0 0,1 0 0,-1 0 0,0 0 0,1 0 0,0 1 0,0-1 0,-1 0 0,1 0 0,1 2 0,-1-2-197,1-1-1,0 1 1,0-1 0,0 1-1,0-1 1,1 0 0,-1 1-1,0-1 1,1 0-1,-1 0 1,0 0 0,1 0-1,-1 0 1,1 0 0,0-1-1,-1 1 1,3 0-1,6 1-4910,-10-7 3310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6.342"/>
    </inkml:context>
    <inkml:brush xml:id="br0">
      <inkml:brushProperty name="width" value="0.05" units="cm"/>
      <inkml:brushProperty name="height" value="0.05" units="cm"/>
      <inkml:brushProperty name="color" value="#AB008B"/>
    </inkml:brush>
  </inkml:definitions>
  <inkml:trace contextRef="#ctx0" brushRef="#br0">244 58 2240,'-14'-17'6634,"13"16"-6522,1 0 0,-1 0 0,0 0 1,1 0-1,-1 0 0,1-1 0,0 1 0,-1 0 0,1 0 0,0-1 0,0 1 1,0 0-1,0 0 0,0-1 0,0 1 0,0 0 0,0 0 0,0-1 1,1 1-1,-1 0 0,0 0 0,1 0 0,-1 0 0,1-1 0,-1 1 1,1 0-1,0 0 0,0 0 0,-1 0 0,1 0 0,0 0 0,0 1 0,0-1 1,1-1-1,-1 2 747,-3 0-516,0 0 1,0 0-1,1 1 0,-1-1 1,0 1-1,1-1 1,-1 1-1,0 0 1,1 0-1,-1 0 1,1-1-1,-1 2 1,1-1-1,-2 1 1,-30 38 240,24-27-164,-89 128 128,85-119-535,2 0-1,0 1 1,1 1 0,-12 42 0,20-61-27,1 1 0,0-1-1,1 0 1,-1 0 0,1 0 0,0 0 0,0 0 0,1 1 0,-1-1 0,1 0 0,0 0-1,1 0 1,-1 0 0,1 0 0,4 8 0,-3-10-31,-1 1-1,1-1 1,-1 0-1,1 0 0,0 0 1,0-1-1,1 1 1,-1-1-1,0 1 1,1-1-1,0 0 1,-1-1-1,1 1 1,0-1-1,0 1 1,0-1-1,0 0 1,0 0-1,0-1 1,6 1-1,5 0-206,0-1 0,1-1-1,-1 0 1,0-1 0,0-1 0,26-7-1,-35 8 180,0 0-1,1 0 0,-1-1 0,0 0 0,0 0 0,-1 0 0,1-1 0,-1 0 1,1 0-1,-1 0 0,-1-1 0,1 0 0,-1 0 0,1 0 0,-1 0 1,-1-1-1,7-10 0,-10 14 68,1 1-1,-1 0 1,1 0 0,-1-1 0,0 1-1,1 0 1,-1-1 0,0 1 0,0 0-1,0-1 1,0 1 0,0 0 0,0-1-1,-1 1 1,1 0 0,0-1 0,-1 1-1,1 0 1,-1-1 0,1 1 0,-1 0-1,0 0 1,-1-2 0,0 1-21,0 0 1,0 0-1,0 0 1,-1 0 0,1 0-1,-1 1 1,1 0-1,-1-1 1,0 1-1,-4-1 1,-5-2-82,0 2 0,0-1-1,0 2 1,-14-1 0,2 2-339,-1 1-1,-39 7 0,-10 10-3391,47-6 1080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6.808"/>
    </inkml:context>
    <inkml:brush xml:id="br0">
      <inkml:brushProperty name="width" value="0.05" units="cm"/>
      <inkml:brushProperty name="height" value="0.05" units="cm"/>
      <inkml:brushProperty name="color" value="#AB008B"/>
    </inkml:brush>
  </inkml:definitions>
  <inkml:trace contextRef="#ctx0" brushRef="#br0">183 1 11394,'0'0'4052,"0"0"-2024,0 0-911,0 0-509,-7 13-32,-11 21-460,-1-1-1,-46 61 1,-2 2-1493,66-93 1191,0 0 0,0 0 0,0 0-1,0 0 1,1-1 0,-1 2-1,1-1 1,0 0 0,0 0 0,0 0-1,0 0 1,1 0 0,-1 0 0,2 3-1,-1 12-1024,4-17 1127,-1 0 0,0 0-1,1 0 1,-1-1 0,1 0-1,-1 0 1,8 0 0,-8 0 64,63-4 306,0-3 1,109-24 0,-17 1-386,-154 29-646,-14-1-840,-28 2-2314</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7.145"/>
    </inkml:context>
    <inkml:brush xml:id="br0">
      <inkml:brushProperty name="width" value="0.05" units="cm"/>
      <inkml:brushProperty name="height" value="0.05" units="cm"/>
      <inkml:brushProperty name="color" value="#AB008B"/>
    </inkml:brush>
  </inkml:definitions>
  <inkml:trace contextRef="#ctx0" brushRef="#br0">215 0 8722,'-3'3'3785,"-4"6"-2049,-10 15 80,-6 9-447,-1 6-617,-6 3-440,7-3-224,3 1-88,0-1-520,6-3-1929,-19 45-5728</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49.788"/>
    </inkml:context>
    <inkml:brush xml:id="br0">
      <inkml:brushProperty name="width" value="0.05" units="cm"/>
      <inkml:brushProperty name="height" value="0.05" units="cm"/>
      <inkml:brushProperty name="color" value="#AB008B"/>
    </inkml:brush>
  </inkml:definitions>
  <inkml:trace contextRef="#ctx0" brushRef="#br0">819 7 13075,'-6'-6'7240,"-8"8"-5032,-10 10-1699,8 2-382,1 1 0,0 0 0,-13 20 0,-23 23-73,-347 287 68,188-173-548,176-144-553,26-21-979,24-20-2025,13-14-1527,36-43-3486</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0.224"/>
    </inkml:context>
    <inkml:brush xml:id="br0">
      <inkml:brushProperty name="width" value="0.05" units="cm"/>
      <inkml:brushProperty name="height" value="0.05" units="cm"/>
      <inkml:brushProperty name="color" value="#AB008B"/>
    </inkml:brush>
  </inkml:definitions>
  <inkml:trace contextRef="#ctx0" brushRef="#br0">1 0 6889,'-1'1'12842,"2"2"-9933,22 21-2758,-1 1 0,-2 1 1,0 0-1,30 57 1,-10-16-100,15 27-79,30 47-899,-74-125 392,0-1 0,1 0 0,1-1 0,0-1 0,1 0 1,20 14-1,-30-25 161,-4-1 241,1 0 0,-1-1 0,1 1 0,-1 0 1,1-1-1,0 1 0,-1-1 0,1 1 0,0-1 1,-1 0-1,1 1 0,0-1 0,0 0 0,-1 1 1,1-1-1,0 0 0,0 0 0,0 0 0,0 0 1,-1 0-1,1 0 0,0 0 0,0 0 0,0 0 1,-1 0-1,1 0 0,0 0 0,0-1 0,0 1 1,-1 0-1,1 0 0,0-1 0,0 0 0,15-28-4386</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8.325"/>
    </inkml:context>
    <inkml:brush xml:id="br0">
      <inkml:brushProperty name="width" value="0.05" units="cm"/>
      <inkml:brushProperty name="height" value="0.05" units="cm"/>
      <inkml:brushProperty name="color" value="#AB008B"/>
    </inkml:brush>
  </inkml:definitions>
  <inkml:trace contextRef="#ctx0" brushRef="#br0">41 1 8402,'0'0'2672,"0"0"-1255,0 9-241,-7-6-600,4 6-200,-4-3-208,0 3-168,0 3-192,4-6-864,0 0-809,-1 12-3344</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8.638"/>
    </inkml:context>
    <inkml:brush xml:id="br0">
      <inkml:brushProperty name="width" value="0.05" units="cm"/>
      <inkml:brushProperty name="height" value="0.05" units="cm"/>
      <inkml:brushProperty name="color" value="#AB008B"/>
    </inkml:brush>
  </inkml:definitions>
  <inkml:trace contextRef="#ctx0" brushRef="#br0">17 0 6073,'0'3'2273,"0"4"-1241,-3 2-376,-1 6-656,1 0-104,-4 21-2104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8.321"/>
    </inkml:context>
    <inkml:brush xml:id="br0">
      <inkml:brushProperty name="width" value="0.05" units="cm"/>
      <inkml:brushProperty name="height" value="0.05" units="cm"/>
      <inkml:brushProperty name="color" value="#0000FF"/>
    </inkml:brush>
  </inkml:definitions>
  <inkml:trace contextRef="#ctx0" brushRef="#br0">7 1 9650,'-4'0'5249,"4"0"-3144,-3 0-857,3 3-208,0-3-584,0 3-224,0-3-152,0 0-112,0 0 32,0 2-48,7 4-552,2 0-768,10 0-2345,38-15-2952</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9.360"/>
    </inkml:context>
    <inkml:brush xml:id="br0">
      <inkml:brushProperty name="width" value="0.05" units="cm"/>
      <inkml:brushProperty name="height" value="0.05" units="cm"/>
      <inkml:brushProperty name="color" value="#AB008B"/>
    </inkml:brush>
  </inkml:definitions>
  <inkml:trace contextRef="#ctx0" brushRef="#br0">51 0 8010,'0'0'4465,"0"0"-2337,-4 0-560,4 3-391,0 0-529,-3 6-240,0-3-288,-1 3-48,1 3-8,0 0-64,-1-3-320,-3 4-1040,1 5-1625,-8 18-4233</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0:59.690"/>
    </inkml:context>
    <inkml:brush xml:id="br0">
      <inkml:brushProperty name="width" value="0.05" units="cm"/>
      <inkml:brushProperty name="height" value="0.05" units="cm"/>
      <inkml:brushProperty name="color" value="#AB008B"/>
    </inkml:brush>
  </inkml:definitions>
  <inkml:trace contextRef="#ctx0" brushRef="#br0">94 0 7354,'-7'3'4425,"4"0"-3153,-4 6-496,-6 4-272,0 11-504,-1 0-336,-22 45-2025</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19.626"/>
    </inkml:context>
    <inkml:brush xml:id="br0">
      <inkml:brushProperty name="width" value="0.05" units="cm"/>
      <inkml:brushProperty name="height" value="0.05" units="cm"/>
      <inkml:brushProperty name="color" value="#AB008B"/>
    </inkml:brush>
  </inkml:definitions>
  <inkml:trace contextRef="#ctx0" brushRef="#br0">41 1 8818,'1'10'9178,"-3"12"-5755,-6 64-5148,7-76 2619,-29 413-2894,30-391-358,5 53 0,7 2-2320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0.096"/>
    </inkml:context>
    <inkml:brush xml:id="br0">
      <inkml:brushProperty name="width" value="0.05" units="cm"/>
      <inkml:brushProperty name="height" value="0.05" units="cm"/>
      <inkml:brushProperty name="color" value="#AB008B"/>
    </inkml:brush>
  </inkml:definitions>
  <inkml:trace contextRef="#ctx0" brushRef="#br0">1 67 6905,'0'0'3704,"3"0"1163,24-3-4573,137-25-168,-110 16-199,2 2 0,85-3 0,-139 13 76,-1 0-1,1 0 1,-1 0 0,1 0 0,-1 0 0,1 0 0,-1 1 0,1-1 0,-1 0 0,0 1-1,1-1 1,-1 1 0,0-1 0,1 1 0,-1 0 0,0 0 0,0 0 0,1 0-1,-1-1 1,0 1 0,0 1 0,0-1 0,0 0 0,0 0 0,-1 0 0,1 0 0,0 1-1,0-1 1,-1 0 0,1 1 0,-1-1 0,1 1 0,-1 1 0,1 5 121,0-1 1,-1 1 0,-1-1-1,1 1 1,-3 11-1,0 6 39,-1 23-261,-12 309 1268,30-116-6924,-8-197 1881</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0.425"/>
    </inkml:context>
    <inkml:brush xml:id="br0">
      <inkml:brushProperty name="width" value="0.05" units="cm"/>
      <inkml:brushProperty name="height" value="0.05" units="cm"/>
      <inkml:brushProperty name="color" value="#AB008B"/>
    </inkml:brush>
  </inkml:definitions>
  <inkml:trace contextRef="#ctx0" brushRef="#br0">0 70 2857,'0'0'7361,"0"-3"-4792,0 3-625,4 0-392,-4 0-639,6 0-377,-2 0-232,6 0-248,10 6 80,3-3-128,14 3 136,6-6-144,-6-3 0,7-6-344,-4 0-728,-7-3-929,-6 0-1584,0-24-3640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0.760"/>
    </inkml:context>
    <inkml:brush xml:id="br0">
      <inkml:brushProperty name="width" value="0.05" units="cm"/>
      <inkml:brushProperty name="height" value="0.05" units="cm"/>
      <inkml:brushProperty name="color" value="#AB008B"/>
    </inkml:brush>
  </inkml:definitions>
  <inkml:trace contextRef="#ctx0" brushRef="#br0">198 1 7042,'0'6'2928,"7"3"-1135,0 15 399,-1 9-664,-6 9-535,-3 3-353,-14 6-344,-6-6-120,-4 1-176,-3-4-80,7-9-568,-8-3-713,11-6-1279,-23 12-2329</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1.092"/>
    </inkml:context>
    <inkml:brush xml:id="br0">
      <inkml:brushProperty name="width" value="0.05" units="cm"/>
      <inkml:brushProperty name="height" value="0.05" units="cm"/>
      <inkml:brushProperty name="color" value="#AB008B"/>
    </inkml:brush>
  </inkml:definitions>
  <inkml:trace contextRef="#ctx0" brushRef="#br0">124 18 5249,'7'-3'3065,"0"0"-665,9-3-591,-2 6-609,3 0-504,-1 0-272,1 0-328,6 0-16,-3-3-80,-3 0-696,-7 3-1016,-10 3-4354</inkml:trace>
  <inkml:trace contextRef="#ctx0" brushRef="#br0" timeOffset="1">1 190 3057,'3'0'7441,"-3"0"-5464,7 3-1097,6 0-496,7 3-184,10 0-64,10 0-136,4-9-976,110-33-3041</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1.527"/>
    </inkml:context>
    <inkml:brush xml:id="br0">
      <inkml:brushProperty name="width" value="0.05" units="cm"/>
      <inkml:brushProperty name="height" value="0.05" units="cm"/>
      <inkml:brushProperty name="color" value="#AB008B"/>
    </inkml:brush>
  </inkml:definitions>
  <inkml:trace contextRef="#ctx0" brushRef="#br0">55 1 7322,'59'-1'7520,"50"2"-5193,-59 2-1711,-19-3-483,-1 2 0,1 1 0,-1 2 0,35 9 1,-64-14-134,-1 0 0,0 0 0,1 0 1,-1 0-1,1 0 0,-1 0 0,1 0 1,-1 0-1,1 1 0,-1-1 0,1 0 1,-1 0-1,1 0 0,-1 0 0,0 1 1,1-1-1,-1 0 0,1 0 0,-1 1 1,0-1-1,1 0 0,-1 1 0,0-1 1,1 0-1,-1 1 0,0-1 0,0 1 1,1-1-1,-1 1 0,0-1 0,0 0 0,0 1 1,1-1-1,-1 1 0,0-1 0,0 1 1,0-1-1,0 1 0,0-1 0,0 1 1,0-1-1,0 1 0,0-1 0,0 1 1,0-1-1,0 0 0,-1 1 0,1-1 1,0 1-1,0-1 0,0 1 0,-1-1 1,1 0-1,0 1 0,-1-1 0,1 1 1,-26 17-140,20-14 98,-285 162-3102,148-87 2093,142-79 1088,1 1 0,0-1 0,0 1-1,-1-1 1,1 1 0,0-1 0,0 1-1,-1 0 1,1-1 0,0 1 0,0 0-1,0-1 1,0 1 0,0-1 0,0 1-1,0 0 1,0-1 0,0 1 0,0 0 0,0-1-1,1 1 1,-1-1 0,0 1 0,0-1-1,1 1 1,-1 0 0,0-1 0,1 1-1,-1-1 1,1 1 0,16 27 700,-7-13-401,21 43 172,46 96-931,-76-152 285,-1-1 1,1 1-1,-1-1 1,1 1-1,-1-1 1,0 1-1,0 0 1,0-1-1,0 1 1,0-1-1,0 1 1,0 0-1,-1 1 1,-12 43-3728</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1.842"/>
    </inkml:context>
    <inkml:brush xml:id="br0">
      <inkml:brushProperty name="width" value="0.05" units="cm"/>
      <inkml:brushProperty name="height" value="0.05" units="cm"/>
      <inkml:brushProperty name="color" value="#AB008B"/>
    </inkml:brush>
  </inkml:definitions>
  <inkml:trace contextRef="#ctx0" brushRef="#br0">0 4 5961,'3'-1'6247,"18"-1"-4071,249 3 1458,129 16-3423,-391-17-169,23 5-665,-30-5 597,-1 0 0,0 0 0,0 0 1,0 0-1,0 0 0,1 0 0,-1 1 0,0-1 0,0 0 0,0 0 0,0 0 0,0 0 0,0 1 1,1-1-1,-1 0 0,0 0 0,0 0 0,0 1 0,0-1 0,0 0 0,0 0 0,0 1 1,0-1-1,0 0 0,0 0 0,0 0 0,0 1 0,0-1 0,0 0 0,0 0 0,0 0 1,0 1-1,0-1 0,-1 0 0,1 0 0,0 0 0,0 1 0,0-1 0,0 0 0,0 0 1,0 0-1,-1 0 0,1 1 0,0-1 0,-22 16-2022,-64 30-1297</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2.159"/>
    </inkml:context>
    <inkml:brush xml:id="br0">
      <inkml:brushProperty name="width" value="0.05" units="cm"/>
      <inkml:brushProperty name="height" value="0.05" units="cm"/>
      <inkml:brushProperty name="color" value="#AB008B"/>
    </inkml:brush>
  </inkml:definitions>
  <inkml:trace contextRef="#ctx0" brushRef="#br0">27 0 6817,'3'9'2449,"4"6"-585,-7 15-447,0 6-673,-7 6-504,-3 1-232,7-16-8,-4-3-464,4-12-608,-1-3-1161,1-9-4224</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49.854"/>
    </inkml:context>
    <inkml:brush xml:id="br0">
      <inkml:brushProperty name="width" value="0.05" units="cm"/>
      <inkml:brushProperty name="height" value="0.05" units="cm"/>
      <inkml:brushProperty name="color" value="#0000FF"/>
    </inkml:brush>
  </inkml:definitions>
  <inkml:trace contextRef="#ctx0" brushRef="#br0">95 1 5897,'-1'4'7194,"-5"8"-6010,1-5-901,-14 23 460,-20 43 0,34-64-719,2 1 0,-1-1 0,1 1 0,0 0 0,1-1 0,0 2 1,1-1-1,0 0 0,1 17 0,0-24-76,0 0 0,1-1 0,-1 1 0,1 0 0,0-1 0,0 1 0,0 0 0,0-1 0,0 1 0,1-1 0,-1 1 0,1-1 0,0 0 0,-1 0 0,1 0 0,0 0 0,0 0 0,0 0 0,1 0 0,-1-1 0,0 1 0,1-1 0,-1 0 0,1 1 0,-1-1 0,1 0 0,0 0 0,-1-1 0,1 1 0,0-1 0,-1 1 0,1-1 0,0 0 0,0 0 0,0 0 0,-1 0 0,5-1 0,0 0-55,0 0 0,1 0 0,-1-1 0,0 0 0,0 0 0,0 0 0,0-1 0,0 0 0,0-1 0,-1 1 0,0-1 0,1-1 0,6-5 0,-2-2 37,-1-1 0,0 0 0,0 0 0,14-28 0,-21 35 88,0 1 0,0-1-1,-1 0 1,0 0 0,0 0-1,-1 0 1,1 0 0,-1 0-1,0-1 1,-1 1 0,0 0-1,0-1 1,0 1 0,-1 0-1,-1-9 1,1 12-22,-1 0 0,1 1 0,-1-1 1,1 1-1,-1-1 0,0 1 0,0 0 0,0 0 0,0 0 0,0 0 1,0 0-1,-1 0 0,1 0 0,0 1 0,-1-1 0,0 1 0,1 0 0,-1 0 1,0 0-1,0 0 0,-4-1 0,1 1-612,1 0 0,-1 1 1,1-1-1,-1 1 0,1 0 0,-8 1 0,-9 4-3843</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2.494"/>
    </inkml:context>
    <inkml:brush xml:id="br0">
      <inkml:brushProperty name="width" value="0.05" units="cm"/>
      <inkml:brushProperty name="height" value="0.05" units="cm"/>
      <inkml:brushProperty name="color" value="#AB008B"/>
    </inkml:brush>
  </inkml:definitions>
  <inkml:trace contextRef="#ctx0" brushRef="#br0">1 0 5529,'3'12'4201,"-3"6"-2216,4 15-321,-4 9-928,0 1-584,3-1-152,-3-6-1176,0 39-1705</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2.839"/>
    </inkml:context>
    <inkml:brush xml:id="br0">
      <inkml:brushProperty name="width" value="0.05" units="cm"/>
      <inkml:brushProperty name="height" value="0.05" units="cm"/>
      <inkml:brushProperty name="color" value="#AB008B"/>
    </inkml:brush>
  </inkml:definitions>
  <inkml:trace contextRef="#ctx0" brushRef="#br0">4 1 10890,'0'0'4305,"-4"0"-2472,4 0-345,0 6-704,0-3-464,0 6-272,0 3 88,4 9-128,-1-6-8,4 0-600,6-3-720,7-3-2361,47-3-1320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3.276"/>
    </inkml:context>
    <inkml:brush xml:id="br0">
      <inkml:brushProperty name="width" value="0.05" units="cm"/>
      <inkml:brushProperty name="height" value="0.05" units="cm"/>
      <inkml:brushProperty name="color" value="#AB008B"/>
    </inkml:brush>
  </inkml:definitions>
  <inkml:trace contextRef="#ctx0" brushRef="#br0">361 1 6817,'-52'40'6343,"-5"-5"-4297,-20 16-1346,8-4-460,38-28-280,-43 38 0,155-66-1708,-5-8 1862,-39 8-96,2 1 0,-1 2-1,47-2 1,-85 8-18,0 0 0,0 0 0,0 0-1,1 0 1,-1 0 0,0-1 0,0 1 0,1 0-1,-1 0 1,0 0 0,0 0 0,0 0 0,1 0-1,-1 0 1,0 0 0,0 0 0,1 0 0,-1 0-1,0 0 1,0 0 0,0 1 0,1-1 0,-1 0-1,0 0 1,0 0 0,0 0 0,1 0 0,-1 0-1,0 0 1,0 1 0,0-1 0,0 0 0,1 0 0,-1 0-1,0 0 1,0 1 0,0-1 0,0 0 0,0 0-1,0 0 1,0 1 0,1-1 0,-1 0 0,0 0-1,0 0 1,0 1 0,0-1 0,0 0 0,0 0-1,0 0 1,0 1 0,0-1 0,0 0 0,0 0-1,0 1 1,0-1 0,0 0 0,-1 0 0,1 0 0,0 1-1,-14 15 442,-5 7 104,-14 35 221,17-33-510,2 1 0,-10 28 1,17-37-309,1-3-86,0 0 1,1 0-1,1 1 1,0 0-1,1 0 1,0 0-1,1 0 1,1 0-1,2 30 1,-1-37-2605,-3-4-2227</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3.642"/>
    </inkml:context>
    <inkml:brush xml:id="br0">
      <inkml:brushProperty name="width" value="0.05" units="cm"/>
      <inkml:brushProperty name="height" value="0.05" units="cm"/>
      <inkml:brushProperty name="color" value="#AB008B"/>
    </inkml:brush>
  </inkml:definitions>
  <inkml:trace contextRef="#ctx0" brushRef="#br0">1 0 7266,'9'8'6937,"17"6"-6548,-20-11 460,15 6-199,0 0 0,31 7 0,-33-10-568,0 0 0,0 1 0,28 15-1,-45-22-83,-1 1 0,1 0 0,-1 0 0,1 0-1,-1 0 1,0 0 0,1 0 0,-1 1-1,0-1 1,0 0 0,0 0 0,0 1-1,0-1 1,0 1 0,0-1 0,0 1 0,0 0-1,-1-1 1,1 1 0,-1 0 0,1-1-1,-1 1 1,0 0 0,0 1 0,0 0-34,-1 0 1,1 0-1,-1-1 1,0 1-1,0-1 1,0 1-1,-1-1 1,1 1 0,-1-1-1,1 0 1,-1 0-1,0 1 1,0-1-1,-2 2 1,-7 5-614,0 0 0,-1 0-1,0-1 1,-1 0 0,-21 9 0,-55 17-3241</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3.978"/>
    </inkml:context>
    <inkml:brush xml:id="br0">
      <inkml:brushProperty name="width" value="0.05" units="cm"/>
      <inkml:brushProperty name="height" value="0.05" units="cm"/>
      <inkml:brushProperty name="color" value="#AB008B"/>
    </inkml:brush>
  </inkml:definitions>
  <inkml:trace contextRef="#ctx0" brushRef="#br0">1 16 7618,'0'0'3680,"0"0"-1671,0 0-57,0 0-759,0 0-585,0 0-224,3 0-296,0 3-40,11-3-96,-1 0-136,0 0-897,1-3-1519,16-12-2881</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4.315"/>
    </inkml:context>
    <inkml:brush xml:id="br0">
      <inkml:brushProperty name="width" value="0.05" units="cm"/>
      <inkml:brushProperty name="height" value="0.05" units="cm"/>
      <inkml:brushProperty name="color" value="#AB008B"/>
    </inkml:brush>
  </inkml:definitions>
  <inkml:trace contextRef="#ctx0" brushRef="#br0">1 40 9842,'3'0'3993,"-3"0"-2457,0-3-199,-3 3-729,3 0-320,3 0-216,4-3-72,3-3-168,7 0-961,3-6-1415,17 3-4089</inkml:trace>
  <inkml:trace contextRef="#ctx0" brushRef="#br0" timeOffset="1">4 115 4297,'0'0'6105,"0"-3"-4168,4 3-737,2-3-400,8-3-472,-1-3-328,4-6-232,26-24-2240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4.657"/>
    </inkml:context>
    <inkml:brush xml:id="br0">
      <inkml:brushProperty name="width" value="0.05" units="cm"/>
      <inkml:brushProperty name="height" value="0.05" units="cm"/>
      <inkml:brushProperty name="color" value="#AB008B"/>
    </inkml:brush>
  </inkml:definitions>
  <inkml:trace contextRef="#ctx0" brushRef="#br0">0 1 9482,'4'0'3905,"-4"6"-2921,3 6 288,4 9-71,3 12-321,3 3-368,0 3-200,4-9-248,0-3-8,10-3 0,-4-9-56,7-3-8,7-6-176,6-9-400,7-3-1001,-3-9-1095,47-18-3785</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5"/>
    </inkml:context>
    <inkml:brush xml:id="br0">
      <inkml:brushProperty name="width" value="0.05" units="cm"/>
      <inkml:brushProperty name="height" value="0.05" units="cm"/>
      <inkml:brushProperty name="color" value="#AB008B"/>
    </inkml:brush>
  </inkml:definitions>
  <inkml:trace contextRef="#ctx0" brushRef="#br0">1 67 5337,'0'0'5865,"0"0"-3688,3 0-825,-3 0-392,3 3-488,1 0-464,9 0 152,0 3-152,11 3 49,2-3-9,8-6-48,9 0 0,4-12-505,7 0-751,6-3-856,70-43-3033</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5.342"/>
    </inkml:context>
    <inkml:brush xml:id="br0">
      <inkml:brushProperty name="width" value="0.05" units="cm"/>
      <inkml:brushProperty name="height" value="0.05" units="cm"/>
      <inkml:brushProperty name="color" value="#AB008B"/>
    </inkml:brush>
  </inkml:definitions>
  <inkml:trace contextRef="#ctx0" brushRef="#br0">195 0 8234,'3'15'2448,"-3"4"-863,0 17-145,3 18-544,-3 6-224,0 0-320,4 3-208,-1-3-48,0-9-48,1-8-48,-1-13-168,-3-9-256,-3-9-16,-4-6-568,-3-9-424,-10-6-1257,3-9-1232,-40-57 312</inkml:trace>
  <inkml:trace contextRef="#ctx0" brushRef="#br0" timeOffset="1">44 328 600,'-6'-12'1584,"-1"3"729,-3-6-369,3 3-647,1 9 63,2 3 256,1 0-343,3 0-81,0 0-392,3 3-384,1 0-416,6 0-56,6 3-928,65-18-1513</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5.695"/>
    </inkml:context>
    <inkml:brush xml:id="br0">
      <inkml:brushProperty name="width" value="0.05" units="cm"/>
      <inkml:brushProperty name="height" value="0.05" units="cm"/>
      <inkml:brushProperty name="color" value="#AB008B"/>
    </inkml:brush>
  </inkml:definitions>
  <inkml:trace contextRef="#ctx0" brushRef="#br0">122 0 10418,'10'3'5991,"6"5"-4843,8 3-1421,8-1 347,-21-7-64,0 0 1,1 1 0,-1 0 0,14 8 0,-24-12-28,0 1 1,-1 0 0,1 0-1,0 0 1,0 0-1,-1 0 1,1 0 0,-1 0-1,1 0 1,-1 0 0,1 0-1,-1 0 1,0 0-1,1 0 1,-1 0 0,0 0-1,0 1 1,0-1 0,0 0-1,0 0 1,0 0-1,0 0 1,0 1 0,0-1-1,-1 0 1,1 0 0,0 0-1,-1 0 1,1 0-1,-1 0 1,1 0 0,-1 0-1,0 0 1,1 0-1,-1 0 1,-1 1 0,-31 36-408,29-33 375,-20 17-220,-2-1-1,-45 30 1,-15 12-26,62-46 265,17-12 193,27-11-75,21-7 255,0 2-1,0 2 1,1 2-1,75-3 1,-108 9-314,-2 0-12,1 1-1,-1 0 0,1 0 1,-1 1-1,0 0 0,9 2 1,-15-3-20,-1 1-1,1-1 1,-1 0 0,0 1 0,0-1 0,1 0 0,-1 1 0,0-1 0,0 0-1,1 1 1,-1-1 0,0 1 0,0-1 0,0 1 0,1-1 0,-1 0 0,0 1-1,0-1 1,0 1 0,0-1 0,0 1 0,0-1 0,0 1 0,0-1 0,0 0-1,0 1 1,-1-1 0,1 1 0,0-1 0,0 1 0,0-1 0,0 0 0,-1 1-1,1-1 1,0 1 0,0-1 0,-1 0 0,1 1 0,0-1 0,-1 0 0,1 1-1,0-1 1,-1 0 0,1 0 0,0 1 0,-1-1 0,1 0 0,-2 1 0,-18 17-424,19-18 419,-102 72-5903,-42 20-865</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0.405"/>
    </inkml:context>
    <inkml:brush xml:id="br0">
      <inkml:brushProperty name="width" value="0.05" units="cm"/>
      <inkml:brushProperty name="height" value="0.05" units="cm"/>
      <inkml:brushProperty name="color" value="#0000FF"/>
    </inkml:brush>
  </inkml:definitions>
  <inkml:trace contextRef="#ctx0" brushRef="#br0">143 0 5193,'-2'1'362,"0"-1"-1,1 0 1,-1 1-1,0 0 1,1-1 0,-1 1-1,1 0 1,-1 0-1,1 0 1,0 0 0,-1 0-1,1 0 1,0 0-1,0 0 1,0 0 0,0 1-1,-2 1 1,-19 31 412,12-17-99,-8 6-152,-29 45 621,44-64-1065,1 0 1,-1 1-1,1-1 0,0 1 1,1 0-1,-1 0 1,1-1-1,0 1 0,0 0 1,0 0-1,1 0 1,0 10-1,1-13-62,-1 0 1,1 0-1,0 0 1,0 0-1,0 0 0,0-1 1,0 1-1,0 0 0,1-1 1,-1 1-1,0-1 1,1 0-1,-1 1 0,1-1 1,0 0-1,-1 0 0,1 0 1,0 0-1,0 0 1,-1 0-1,1 0 0,0-1 1,0 1-1,0-1 0,0 1 1,0-1-1,0 0 1,0 0-1,3 0 0,4 1 27,0-1 0,1 0 0,-1-1 0,0 0-1,9-3 1,-5 1-55,0-1 0,-1 0-1,0-1 1,0 0 0,0-1-1,-1 0 1,0-1 0,14-11-1,-21 15 0,0 0 0,-1-1-1,1 1 1,-1 0 0,0-1-1,0 0 1,0 0-1,-1 0 1,1 0 0,-1 0-1,0 0 1,0-1-1,0 1 1,-1-1 0,0 0-1,1 1 1,-2-1 0,1 0-1,0 0 1,-1 1-1,0-1 1,0 0 0,-1 0-1,1 1 1,-1-1 0,-2-6-1,1 7-22,0-1 0,0 0 0,-1 1-1,0 0 1,0-1 0,0 1 0,0 0 0,-1 1-1,1-1 1,-1 0 0,0 1 0,0 0 0,-1 0 0,-6-3-1,8 4-232,-1 0 0,1 0 0,-1 1 0,1 0 0,-1 0 0,0 0 0,0 0 0,1 1 0,-1-1 1,0 1-1,0 0 0,1 0 0,-7 1 0,-28 10-3297</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6.025"/>
    </inkml:context>
    <inkml:brush xml:id="br0">
      <inkml:brushProperty name="width" value="0.05" units="cm"/>
      <inkml:brushProperty name="height" value="0.05" units="cm"/>
      <inkml:brushProperty name="color" value="#AB008B"/>
    </inkml:brush>
  </inkml:definitions>
  <inkml:trace contextRef="#ctx0" brushRef="#br0">0 133 6913,'3'0'3601,"4"0"-1592,0 0 159,0 0-496,3 3-615,6 0-625,1-3-64,6 0-176,1-3-56,2-3-136,-2-3-144,-1-9-488,4 0-969,-10-9-1047,-1-31-3906</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6.344"/>
    </inkml:context>
    <inkml:brush xml:id="br0">
      <inkml:brushProperty name="width" value="0.05" units="cm"/>
      <inkml:brushProperty name="height" value="0.05" units="cm"/>
      <inkml:brushProperty name="color" value="#AB008B"/>
    </inkml:brush>
  </inkml:definitions>
  <inkml:trace contextRef="#ctx0" brushRef="#br0">1 350 4985,'2'31'10653,"7"17"-8331,0-2-1903,-7-29-367,1-1 0,0 1 0,6 16 0,-8-33-94,-1 0 1,0 0 0,1 0 0,-1 0 0,1 1 0,-1-1-1,0 0 1,1 0 0,-1 0 0,1 0 0,-1 0 0,0 0-1,1 0 1,-1 0 0,1 0 0,-1 0 0,1 0 0,-1 0-1,0 0 1,1-1 0,-1 1 0,1 0 0,-1 0-1,0 0 1,1-1 0,-1 1 0,0 0 0,1 0 0,-1-1-1,0 1 1,1 0 0,-1-1 0,0 1 0,0 0 0,1-1-1,-1 0 1,20-17-1122,-16 14 906,35-41-975,-1-1 0,-3-2 0,-2-2-1,27-54 1,-56 98 1148,44-78-1964,31-63-1949</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6.695"/>
    </inkml:context>
    <inkml:brush xml:id="br0">
      <inkml:brushProperty name="width" value="0.05" units="cm"/>
      <inkml:brushProperty name="height" value="0.05" units="cm"/>
      <inkml:brushProperty name="color" value="#AB008B"/>
    </inkml:brush>
  </inkml:definitions>
  <inkml:trace contextRef="#ctx0" brushRef="#br0">258 0 6705,'-4'17'6441,"-9"8"-3759,1-4-1230,-5 20-284,2 1 0,-12 57 0,26-97-1167,0 0 0,1 0 0,0 0 0,-1 0-1,1 0 1,0 0 0,0 0 0,0 0 0,0 0 0,1 0-1,-1 0 1,0 0 0,1 0 0,0 0 0,-1 0-1,1 0 1,0 0 0,0 0 0,0-1 0,0 1-1,0 0 1,2 2 0,0-3-13,-1 1-1,1 0 1,-1-1-1,1 0 1,-1 1-1,1-1 1,0 0-1,0-1 1,-1 1-1,1 0 1,0-1-1,0 1 1,5-1 0,7-1-190,-1 0 1,0 0-1,1-1 1,24-8 0,61-24-2498,-28-1-3299,3-9-3127</inkml:trace>
  <inkml:trace contextRef="#ctx0" brushRef="#br0" timeOffset="1">358 403 1272,'0'3'9226,"0"6"-5481,0 15-1552,-6 7-465,-8 11-912,-9 3-432,-10 6-336,2-3-32,-5-9-16,2-3-312,1-9-312,3-9-960,-7-3-2049,-43-15-1544</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7.024"/>
    </inkml:context>
    <inkml:brush xml:id="br0">
      <inkml:brushProperty name="width" value="0.05" units="cm"/>
      <inkml:brushProperty name="height" value="0.05" units="cm"/>
      <inkml:brushProperty name="color" value="#AB008B"/>
    </inkml:brush>
  </inkml:definitions>
  <inkml:trace contextRef="#ctx0" brushRef="#br0">0 0 7810,'0'3'3696,"3"7"-1943,4 8 543,0 12-447,0 12-881,3 3-520,6 0-448,18 3 0,2-12-688,101 33-3401</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7.728"/>
    </inkml:context>
    <inkml:brush xml:id="br0">
      <inkml:brushProperty name="width" value="0.05" units="cm"/>
      <inkml:brushProperty name="height" value="0.05" units="cm"/>
      <inkml:brushProperty name="color" value="#AB008B"/>
    </inkml:brush>
  </inkml:definitions>
  <inkml:trace contextRef="#ctx0" brushRef="#br0">251 3 9690,'0'-3'6073,"0"3"-4080,0 0-705,-3 3-640,-10 6-184,-4 0-352,-13 6-112,0 0-240,-4 6-664,1-5-976,-57 44-3153</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8.057"/>
    </inkml:context>
    <inkml:brush xml:id="br0">
      <inkml:brushProperty name="width" value="0.05" units="cm"/>
      <inkml:brushProperty name="height" value="0.05" units="cm"/>
      <inkml:brushProperty name="color" value="#AB008B"/>
    </inkml:brush>
  </inkml:definitions>
  <inkml:trace contextRef="#ctx0" brushRef="#br0">0 174 7674,'1'0'9247,"2"0"-4830,30-3-4743,59-11 226,-1-4 0,121-41 0,92-20-5107,-285 78 2202,-42 16-1933</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8.374"/>
    </inkml:context>
    <inkml:brush xml:id="br0">
      <inkml:brushProperty name="width" value="0.05" units="cm"/>
      <inkml:brushProperty name="height" value="0.05" units="cm"/>
      <inkml:brushProperty name="color" value="#AB008B"/>
    </inkml:brush>
  </inkml:definitions>
  <inkml:trace contextRef="#ctx0" brushRef="#br0">57 1 10138,'3'12'8290,"4"45"-7549,32 293-1379,-38-348 498,-1 0 0,0 0 0,0-1-1,0 1 1,0 0 0,0 0 0,0 0 0,-1-1 0,1 1 0,0 0 0,-1-1 0,0 1 0,1 0 0,-1-1 0,0 1 0,0 0 0,0-1 0,-1 2 0,0-2-168,0 0 0,1 0 0,-1 0 0,0 0 0,0 0-1,0-1 1,0 1 0,0-1 0,0 1 0,0-1 0,0 0 0,0 0 0,0 0 0,0 0 0,0 0 0,1-1 0,-1 1 0,0 0 0,0-1 0,-2 0 0,-52-12-3724</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8.692"/>
    </inkml:context>
    <inkml:brush xml:id="br0">
      <inkml:brushProperty name="width" value="0.05" units="cm"/>
      <inkml:brushProperty name="height" value="0.05" units="cm"/>
      <inkml:brushProperty name="color" value="#AB008B"/>
    </inkml:brush>
  </inkml:definitions>
  <inkml:trace contextRef="#ctx0" brushRef="#br0">8 247 5065,'-4'-3'2569,"4"3"-57,-3-6-543,10 0-209,6-3-536,7 0-200,7-3-375,9-10-409,8-2-120,3 3-120,10-9-472,-1 0-1449,71-45-3400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9.026"/>
    </inkml:context>
    <inkml:brush xml:id="br0">
      <inkml:brushProperty name="width" value="0.05" units="cm"/>
      <inkml:brushProperty name="height" value="0.05" units="cm"/>
      <inkml:brushProperty name="color" value="#AB008B"/>
    </inkml:brush>
  </inkml:definitions>
  <inkml:trace contextRef="#ctx0" brushRef="#br0">0 174 6681,'3'7'5458,"1"14"-4114,3 15 312,3 21-71,6 15-609,1 12-440,6-3-256,7 4-128,4-13-152,6-9 0,3-12-128,-6-21-536,0-12-752,-7-12-129,-3-15-495,-7-18-1713,-4-75-2072</inkml:trace>
  <inkml:trace contextRef="#ctx0" brushRef="#br0" timeOffset="1">197 0 3865,'0'0'6633,"4"0"-4216,-1 6-1089,4 6-400,6 3-592,-6 9-336,3-3-648,-7 3-1624,7 21-5218</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9.344"/>
    </inkml:context>
    <inkml:brush xml:id="br0">
      <inkml:brushProperty name="width" value="0.05" units="cm"/>
      <inkml:brushProperty name="height" value="0.05" units="cm"/>
      <inkml:brushProperty name="color" value="#AB008B"/>
    </inkml:brush>
  </inkml:definitions>
  <inkml:trace contextRef="#ctx0" brushRef="#br0">368 3 1392,'0'0'10210,"0"-3"-6249,0 6-2216,3 0-737,-6 12-352,-7 12-224,-13 9-144,-8 6-288,-15 1-504,-4-1-1008,-4-6-2673,-100 21-5857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1.220"/>
    </inkml:context>
    <inkml:brush xml:id="br0">
      <inkml:brushProperty name="width" value="0.05" units="cm"/>
      <inkml:brushProperty name="height" value="0.05" units="cm"/>
      <inkml:brushProperty name="color" value="#0000FF"/>
    </inkml:brush>
  </inkml:definitions>
  <inkml:trace contextRef="#ctx0" brushRef="#br0">174 3 7602,'0'0'4035,"-1"-1"811,2 0-2832,153 77-4994,-153-76 2931,-1 1 0,1-1 0,-1 0 1,1 0-1,-1 1 0,1-1 0,-1 0 1,1 1-1,-1-1 0,1 1 0,-1-1 1,1 1-1,-1-1 0,0 1 0,1-1 1,-1 1-1,0-1 0,0 1 0,1-1 0,-1 1 1,0 0-1,0-1 0,0 1 0,0-1 1,0 1-1,1 0 0,-1-1 0,0 1 1,-1-1-1,1 1 0,0 0 0,0-1 1,0 1-1,0-1 0,0 1 0,-1 0 1,1-1-1,0 1 0,0-1 0,-1 1 1,1-1-1,0 1 0,-1-1 0,1 1 0,-1-1 1,1 1-1,0-1 0,-1 0 0,1 1 1,-1-1-1,0 1 0,-36 24-288,23-17 318,-45 31-330,-6 4-908,-83 71 0,147-114 1275,1 0 1,0 0-1,-1 1 1,1-1-1,-1 0 0,1 1 1,0-1-1,-1 0 0,1 1 1,0-1-1,-1 1 0,1-1 1,0 0-1,0 1 1,-1-1-1,1 1 0,0-1 1,0 1-1,0-1 0,0 1 1,0-1-1,0 1 0,-1-1 1,1 1-1,0-1 1,0 1-1,1-1 0,-1 1 1,0-1-1,0 1 0,0-1 1,0 1-1,0-1 0,0 1 1,1-1-1,-1 1 1,0-1-1,0 0 0,1 1 1,-1-1-1,0 1 0,1-1 1,-1 0-1,1 1 0,-1-1 1,0 0-1,1 1 0,-1-1 1,1 0-1,-1 0 1,1 1-1,-1-1 0,0 0 1,1 0-1,-1 0 0,1 0 1,-1 0-1,1 0 0,-1 1 1,1-1-1,-1 0 1,1 0-1,0-1 0,46 8 1748,-36-6-1497,3 0-181,111 9 574,-103-11-1509,0 0 1,26-6-1,39-13-3926</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29.676"/>
    </inkml:context>
    <inkml:brush xml:id="br0">
      <inkml:brushProperty name="width" value="0.05" units="cm"/>
      <inkml:brushProperty name="height" value="0.05" units="cm"/>
      <inkml:brushProperty name="color" value="#AB008B"/>
    </inkml:brush>
  </inkml:definitions>
  <inkml:trace contextRef="#ctx0" brushRef="#br0">385 0 9818,'0'0'5025,"0"0"-2920,0 6-537,-7 9-632,-9 9-176,-11 13-368,-3 2-200,-14 3-168,1-3-24,-1-6-392,1-6-680,10-6-824,-1-3-2529,-29 0-5617</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0.008"/>
    </inkml:context>
    <inkml:brush xml:id="br0">
      <inkml:brushProperty name="width" value="0.05" units="cm"/>
      <inkml:brushProperty name="height" value="0.05" units="cm"/>
      <inkml:brushProperty name="color" value="#AB008B"/>
    </inkml:brush>
  </inkml:definitions>
  <inkml:trace contextRef="#ctx0" brushRef="#br0">21 175 1544,'0'0'7554,"3"12"-4865,1 3-121,-1 18-287,-6 15-1097,-4 9-536,0 9-384,1 0-176,2-2-88,1-4-16,3-9-280,3-12-904,4-12-1225,3-9-1824,20-18-4505</inkml:trace>
  <inkml:trace contextRef="#ctx0" brushRef="#br0" timeOffset="1">221 0 4889,'0'0'6737,"0"6"-4376,-3 0-873,-4 18-151,1 21-305,-8 22-384,4 8-304,-3 3-296,6-6-48,4-6-216,3-11-608,3-4-1745,1-18-2280,9-3-3409</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0.339"/>
    </inkml:context>
    <inkml:brush xml:id="br0">
      <inkml:brushProperty name="width" value="0.05" units="cm"/>
      <inkml:brushProperty name="height" value="0.05" units="cm"/>
      <inkml:brushProperty name="color" value="#AB008B"/>
    </inkml:brush>
  </inkml:definitions>
  <inkml:trace contextRef="#ctx0" brushRef="#br0">1 0 6185,'7'9'10438,"20"21"-10058,-10-11 233,87 95-38,-103-113-590,0 0 1,0 1-1,-1-1 1,1 0-1,-1 1 1,1-1-1,-1 1 1,1-1-1,-1 1 1,0-1 0,0 1-1,0-1 1,0 1-1,0 0 1,0-1-1,0 1 1,0-1-1,-1 1 1,1-1-1,0 1 1,-1-1 0,1 1-1,-1-1 1,0 0-1,0 1 1,1-1-1,-1 0 1,0 0-1,0 1 1,0-1-1,0 0 1,0 0 0,0 0-1,-1 0 1,1 0-1,0 0 1,-2 0-1,-9 8-908,0-1-1,0 0 1,-16 6-1,22-11 353,-63 30-4243</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0.658"/>
    </inkml:context>
    <inkml:brush xml:id="br0">
      <inkml:brushProperty name="width" value="0.05" units="cm"/>
      <inkml:brushProperty name="height" value="0.05" units="cm"/>
      <inkml:brushProperty name="color" value="#AB008B"/>
    </inkml:brush>
  </inkml:definitions>
  <inkml:trace contextRef="#ctx0" brushRef="#br0">0 4 792,'3'0'8314,"-3"0"-5273,0-3-761,4 3-600,-8 0-959,4 0-481,4 0-96,-1 0-144,4 0-56,3 0-48,3 0-1065,1 3-2439,-1 15-6467</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0.992"/>
    </inkml:context>
    <inkml:brush xml:id="br0">
      <inkml:brushProperty name="width" value="0.05" units="cm"/>
      <inkml:brushProperty name="height" value="0.05" units="cm"/>
      <inkml:brushProperty name="color" value="#AB008B"/>
    </inkml:brush>
  </inkml:definitions>
  <inkml:trace contextRef="#ctx0" brushRef="#br0">1 73 9002,'0'0'2953,"3"0"-1353,-3-3-488,4 3-784,2-3-128,4-3-200,7-6-192,6 3-680,1-3-808,43-15-3786</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1.309"/>
    </inkml:context>
    <inkml:brush xml:id="br0">
      <inkml:brushProperty name="width" value="0.05" units="cm"/>
      <inkml:brushProperty name="height" value="0.05" units="cm"/>
      <inkml:brushProperty name="color" value="#AB008B"/>
    </inkml:brush>
  </inkml:definitions>
  <inkml:trace contextRef="#ctx0" brushRef="#br0">58 87 9874,'-4'5'792,"0"-1"0,0 1 1,1-1-1,0 1 0,0 0 0,0 0 0,-2 6 0,-19 67 1172,23-76-1940,0 1 0,0-1 0,1 1 0,-1-1 0,1 0 0,-1 1 0,1-1 0,0 1 0,0-1 1,0 1-1,1-1 0,-1 1 0,0-1 0,1 1 0,0-1 0,-1 0 0,1 1 0,0-1 0,0 0 0,1 0 1,-1 0-1,0 0 0,1 0 0,-1 0 0,1 0 0,-1 0 0,1 0 0,0-1 0,0 1 0,2 1 1,0-2-87,0 1 0,1-1 0,-1 0 0,1 0 0,-1-1 0,0 1 0,1-1 0,-1 0 0,1 0 0,-1-1 0,1 1 0,-1-1 0,0 0 0,1 0 0,7-3 1,-1 0-432,-1 1 0,1-2 0,-1 1 0,0-1 0,0-1 1,-1 0-1,0-1 0,0 1 0,0-2 0,11-11 0,36-51-4038</inkml:trace>
  <inkml:trace contextRef="#ctx0" brushRef="#br0" timeOffset="1">48 0 5825,'3'1'6451,"22"8"-5375,-2 0-514,119 44 110,-137-51-673,-1-1 0,1 1-1,-1 0 1,0 0 0,0 0 0,0 1 0,0 0 0,0 0 0,-1-1 0,1 2 0,-1-1 0,0 0-1,0 1 1,0 0 0,0-1 0,-1 1 0,1 0 0,-1 1 0,0-1 0,0 0 0,-1 1-1,2 4 1,1 9-120,-1 1-1,0-1 0,-2 1 1,0 24-1,0-2-454,14 205-6833,-14-147 2386</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1.679"/>
    </inkml:context>
    <inkml:brush xml:id="br0">
      <inkml:brushProperty name="width" value="0.05" units="cm"/>
      <inkml:brushProperty name="height" value="0.05" units="cm"/>
      <inkml:brushProperty name="color" value="#AB008B"/>
    </inkml:brush>
  </inkml:definitions>
  <inkml:trace contextRef="#ctx0" brushRef="#br0">7 1 5265,'-3'3'2073,"3"0"-681,-4 6 88,4-3-256,0 6-215,0-3 175,0-6-32,4 0-296,-1 0-208,4 0-327,-1 3-129,-2 0-176,-1-3-16,0-3-841,4-3-1399,6-18-5322</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5.177"/>
    </inkml:context>
    <inkml:brush xml:id="br0">
      <inkml:brushProperty name="width" value="0.05" units="cm"/>
      <inkml:brushProperty name="height" value="0.05" units="cm"/>
      <inkml:brushProperty name="color" value="#AB008B"/>
    </inkml:brush>
  </inkml:definitions>
  <inkml:trace contextRef="#ctx0" brushRef="#br0">0 94 4073,'10'-3'13497,"3"-2"-9658,23-6-3981,125-21 731,-38 5-5015,-97 22 28,3-6-2361</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5.508"/>
    </inkml:context>
    <inkml:brush xml:id="br0">
      <inkml:brushProperty name="width" value="0.05" units="cm"/>
      <inkml:brushProperty name="height" value="0.05" units="cm"/>
      <inkml:brushProperty name="color" value="#AB008B"/>
    </inkml:brush>
  </inkml:definitions>
  <inkml:trace contextRef="#ctx0" brushRef="#br0">0 0 8458,'0'0'4369,"0"0"-2609,0 0-64,4 9-423,-1 15-337,4 15 48,-1 21 56,1 13-447,-4 8-393,-3-6-104,0-3-96,0-3-80,-3-12-657,3-5-583,0-13-1376,-3 24-2738</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5.848"/>
    </inkml:context>
    <inkml:brush xml:id="br0">
      <inkml:brushProperty name="width" value="0.05" units="cm"/>
      <inkml:brushProperty name="height" value="0.05" units="cm"/>
      <inkml:brushProperty name="color" value="#AB008B"/>
    </inkml:brush>
  </inkml:definitions>
  <inkml:trace contextRef="#ctx0" brushRef="#br0">0 154 10386,'4'0'5561,"-4"-3"-3792,3-3-281,0 3-544,-3 3-392,4-3-344,-1 0-208,10-9-64,14-6-464,7-3-536,16-6-1144,87-30-2945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1.705"/>
    </inkml:context>
    <inkml:brush xml:id="br0">
      <inkml:brushProperty name="width" value="0.05" units="cm"/>
      <inkml:brushProperty name="height" value="0.05" units="cm"/>
      <inkml:brushProperty name="color" value="#0000FF"/>
    </inkml:brush>
  </inkml:definitions>
  <inkml:trace contextRef="#ctx0" brushRef="#br0">152 12 8754,'-2'0'398,"-1"1"1,0-1-1,0 1 1,0-1-1,1 1 1,-1 0 0,0 0-1,1 0 1,-1 0-1,0 1 1,1-1-1,0 1 1,-3 1-1,-29 34 1185,23-20-1419,1 1 1,-12 30-1,21-46-150,-5 11 12,0-1 0,1 1 0,1 1 0,0-1 0,1 0 0,0 1 0,-1 22 1,5-34-27,-1 0 0,0 0 0,0 0 0,1-1 0,-1 1 0,1 0 0,0 0 0,-1-1 0,1 1 0,0 0 0,0-1 0,0 1 0,0-1 0,0 1 0,1-1 0,-1 0 0,0 1 0,1-1 0,-1 0 0,0 0 0,3 1 0,0 0 3,-1 0 0,1-1 0,0 0-1,-1 0 1,1 0 0,0-1 0,0 1-1,0-1 1,7 0 0,-1 0-5,1-2 1,-1 1-1,0-1 1,1-1-1,-1 0 0,17-7 1,-7-1-85,0 0 0,0-2 0,30-25-1,-41 31 90,-1-1-1,1 0 0,-1-1 0,-1 0 0,0 0 0,0-1 1,0 0-1,-2 0 0,7-13 0,-11 20 8,0 0 0,1 0 0,-1 0 0,0-1 0,-1 1 0,1 0 0,0-1 0,-1 1 0,0 0 0,0-1 1,0 1-1,0 0 0,-1-1 0,1 1 0,-1-1 0,0 1 0,0 0 0,0 0 0,0 0 0,0-1 0,-1 1 0,0 0 0,1 1 0,-1-1 0,0 0 0,0 0 0,-1 1 0,1-1 0,0 1 0,-1 0 0,0 0 0,1 0 0,-1 0 0,0 0 0,0 1 0,0-1 0,0 1 0,0 0 1,-7-2-1,-2 0-369,0 0 1,0 1 0,0 0 0,0 1-1,0 0 1,-1 1 0,1 0-1,0 1 1,0 1 0,-24 5 0,-67 26-3379</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6.180"/>
    </inkml:context>
    <inkml:brush xml:id="br0">
      <inkml:brushProperty name="width" value="0.05" units="cm"/>
      <inkml:brushProperty name="height" value="0.05" units="cm"/>
      <inkml:brushProperty name="color" value="#AB008B"/>
    </inkml:brush>
  </inkml:definitions>
  <inkml:trace contextRef="#ctx0" brushRef="#br0">0 3 4721,'0'-3'7018,"0"6"-4466,7-6-1096,-4 6-351,8-3-433,9 3-48,3 0-48,4 6-160,9 6-256,-2-3-16,-4 3-144,-3 3 88,-4-6-88,-10 6-16,-3-6-536,-10 9-912,-13 3-729,-74 67-2064</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6.512"/>
    </inkml:context>
    <inkml:brush xml:id="br0">
      <inkml:brushProperty name="width" value="0.05" units="cm"/>
      <inkml:brushProperty name="height" value="0.05" units="cm"/>
      <inkml:brushProperty name="color" value="#AB008B"/>
    </inkml:brush>
  </inkml:definitions>
  <inkml:trace contextRef="#ctx0" brushRef="#br0">23 52 6577,'4'-6'4921,"-1"0"-2704,7 0-329,7 0-511,-4 3-561,1 0-320,-4 0-136,3 3-232,4-3-80,-7 3-48,-4 0-48,1 3-576,0 3-536,-4 0-497,-6 12-519,-4-3-305,-3 9-231,-37 30-1185</inkml:trace>
  <inkml:trace contextRef="#ctx0" brushRef="#br0" timeOffset="1">0 178 888,'3'-3'4553,"-3"0"-2680,7-3-257,3 0-352,10-9-280,10 0-407,7-6-113,13 0-224,-3-3-240,0 6-288,23-27-2721</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6.845"/>
    </inkml:context>
    <inkml:brush xml:id="br0">
      <inkml:brushProperty name="width" value="0.05" units="cm"/>
      <inkml:brushProperty name="height" value="0.05" units="cm"/>
      <inkml:brushProperty name="color" value="#AB008B"/>
    </inkml:brush>
  </inkml:definitions>
  <inkml:trace contextRef="#ctx0" brushRef="#br0">1 1 9114,'17'66'7260,"-6"39"-5630,-10-90-1241,3 76 222,-4-58-545,2 0-1,1 0 1,13 60 0,-15-91-81,-1-1 0,0 0 0,1 0 0,-1 1 0,0-1 0,1 0 1,0 0-1,-1 1 0,1-1 0,0 0 0,-1 0 0,1 0 0,0 0 0,0 0 0,0 0 1,0 0-1,0 0 0,0-1 0,0 1 0,0 0 0,1-1 0,-1 1 0,0 0 0,0-1 0,0 1 1,3-1-1,-1 0-43,-1 0 0,1 0 1,-1-1-1,1 1 0,-1-1 1,1 1-1,-1-1 1,1 0-1,-1 0 0,0 0 1,1-1-1,-1 1 0,2-2 1,7-6-465,0 0 1,0 0 0,17-22 0,-17 17-108,0 0 1,-1-1-1,-1 0 1,11-25 0,-17 32 294,0 0 1,0 0-1,0 0 1,-1 0-1,-1 0 1,1-1-1,-1 1 1,-1 0-1,0-1 1,0 1-1,-2-15 1,2 22 303,0 0 0,0-1 0,-1 1 0,1 0 0,0 0 0,-1 0 0,1 0 0,-1-1 1,0 1-1,1 0 0,-1 0 0,0 0 0,0 0 0,1 0 0,-1 0 0,0 1 1,0-1-1,0 0 0,0 0 0,0 1 0,0-1 0,0 0 0,0 1 0,-1-1 0,1 1 1,0-1-1,-2 1 0,-1-1 76,1 1 0,-1 0 0,1 1 0,-1-1 0,1 0 0,-1 1 0,1 0 0,0 0 0,-1 0 0,-2 2 0,-11 5 942,0 1-1,-28 20 0,42-28-829,-2 2 59,0 1-1,1-1 0,-1 1 1,1 0-1,-1 0 0,1 0 1,0 1-1,1-1 0,-1 1 0,-3 7 1,6-10-179,1-1 1,-1 0 0,1 1 0,0-1-1,-1 1 1,1-1 0,0 0 0,0 1-1,0-1 1,0 1 0,0-1 0,1 1-1,-1-1 1,0 0 0,0 1 0,1-1-1,-1 0 1,2 2 0,-1 0-36,1-1 0,0 1-1,0-1 1,0 0 0,0 1 0,1-1 0,-1 0 0,0 0 0,1-1 0,0 1 0,3 1-1,5 3 35,1-1 0,0-1 0,0 0 0,0 0 0,0-1 0,25 2 0,43 1-3315,-68-5 2197,54 2-7867</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7.594"/>
    </inkml:context>
    <inkml:brush xml:id="br0">
      <inkml:brushProperty name="width" value="0.05" units="cm"/>
      <inkml:brushProperty name="height" value="0.05" units="cm"/>
      <inkml:brushProperty name="color" value="#AB008B"/>
    </inkml:brush>
  </inkml:definitions>
  <inkml:trace contextRef="#ctx0" brushRef="#br0">2 1 2545,'-1'5'10750,"3"5"-4757,9 16-3356,15 12-5778,-15-28 4567,-5-6-1651,31 16-2220,28-1-1620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8.292"/>
    </inkml:context>
    <inkml:brush xml:id="br0">
      <inkml:brushProperty name="width" value="0.05" units="cm"/>
      <inkml:brushProperty name="height" value="0.05" units="cm"/>
      <inkml:brushProperty name="color" value="#AB008B"/>
    </inkml:brush>
  </inkml:definitions>
  <inkml:trace contextRef="#ctx0" brushRef="#br0">0 154 10442,'4'0'4441,"-4"0"-3361,3-3-367,4 6-185,3-3-72,13-3-16,7 3-40,14-9-160,6-6-64,3 0-168,1-6-8,3 3-200,-4-3-736,1 6-1417,56-21-2664</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8.608"/>
    </inkml:context>
    <inkml:brush xml:id="br0">
      <inkml:brushProperty name="width" value="0.05" units="cm"/>
      <inkml:brushProperty name="height" value="0.05" units="cm"/>
      <inkml:brushProperty name="color" value="#AB008B"/>
    </inkml:brush>
  </inkml:definitions>
  <inkml:trace contextRef="#ctx0" brushRef="#br0">24 1 7730,'0'0'3726,"3"12"-107,11 184 943,22 172-3495,-35-362-1149,-1 1 0,0-1-1,0 1 1,0-1-1,-1 1 1,-1 7-1,2-12-146,-1 0 0,1-1 0,-1 1 0,1 0 0,-1 0 0,1-1 0,-1 1 0,0 0 0,0-1-1,0 1 1,0-1 0,0 1 0,0-1 0,0 1 0,0-1 0,-1 0 0,1 0 0,0 1-1,-1-1 1,1 0 0,-1 0 0,0 0 0,1-1 0,-1 1 0,0 0 0,-2 0 0,-11-8-2985,-13-23-1465</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8.930"/>
    </inkml:context>
    <inkml:brush xml:id="br0">
      <inkml:brushProperty name="width" value="0.05" units="cm"/>
      <inkml:brushProperty name="height" value="0.05" units="cm"/>
      <inkml:brushProperty name="color" value="#AB008B"/>
    </inkml:brush>
  </inkml:definitions>
  <inkml:trace contextRef="#ctx0" brushRef="#br0">60 205 5681,'-10'-9'3729,"3"3"-1777,-13-9 113,10 6-49,0 3-431,7 3-289,3 0-440,3 3-248,1 0-400,-1-3-208,10-3-104,18 3 48,15-9 48,8-3-544,9-9-824,114-66-3009</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9.280"/>
    </inkml:context>
    <inkml:brush xml:id="br0">
      <inkml:brushProperty name="width" value="0.05" units="cm"/>
      <inkml:brushProperty name="height" value="0.05" units="cm"/>
      <inkml:brushProperty name="color" value="#AB008B"/>
    </inkml:brush>
  </inkml:definitions>
  <inkml:trace contextRef="#ctx0" brushRef="#br0">280 0 9538,'44'4'9350,"3"10"-7575,-45-13-1856,0-1 1,0 1 0,0 0-1,0 0 1,0 0 0,-1 0-1,1 0 1,0 1 0,0-1-1,-1 0 1,1 1 0,-1-1 0,1 1-1,-1 0 1,0 0 0,1-1-1,-1 1 1,0 0 0,0 0-1,-1 0 1,1 0 0,0 0-1,0 0 1,-1 0 0,0 0-1,1 0 1,-1 1 0,0-1 0,0 0-1,0 0 1,0 0 0,0 0-1,-1 1 1,1-1 0,-1 0-1,1 0 1,-1 0 0,-1 4-1,-6 8-458,0 0-1,-1-1 1,0 0-1,-1 0 1,0-1-1,-1 0 1,0-1-1,-1 0 0,-19 12 1,-11 7-498,-71 36 0,-14-6 4000,163-63 1033,9 0-3164,34-12-759,-1-4 1,-2-3-1,124-52 0,-164 53-2656,-3-7-2465</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9.598"/>
    </inkml:context>
    <inkml:brush xml:id="br0">
      <inkml:brushProperty name="width" value="0.05" units="cm"/>
      <inkml:brushProperty name="height" value="0.05" units="cm"/>
      <inkml:brushProperty name="color" value="#AB008B"/>
    </inkml:brush>
  </inkml:definitions>
  <inkml:trace contextRef="#ctx0" brushRef="#br0">120 1 9842,'10'9'4417,"-3"9"-2713,6 24 9,-6 24-537,-7 15-552,-13 3-72,-4 7-384,-3-13-56,-3-6-112,6-9-624,0-15-648,4-12-1297,-24 21-2448</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39.930"/>
    </inkml:context>
    <inkml:brush xml:id="br0">
      <inkml:brushProperty name="width" value="0.05" units="cm"/>
      <inkml:brushProperty name="height" value="0.05" units="cm"/>
      <inkml:brushProperty name="color" value="#AB008B"/>
    </inkml:brush>
  </inkml:definitions>
  <inkml:trace contextRef="#ctx0" brushRef="#br0">0 76 8106,'0'0'4065,"4"0"-2193,2 0 48,4 0-575,10 0-329,4 3-536,12 0-8,5-6-304,5 3-96,4-6-72,-3-6-280,-7 3-992,-3-4-2369,3-14-3248</inkml:trace>
  <inkml:trace contextRef="#ctx0" brushRef="#br0" timeOffset="1">204 0 7017,'-3'9'4730,"-4"12"-2330,0 16-127,-3 8-617,-3 6-712,0 3-448,3-9-264,3-3-224,0-6-16,7-12 8,-3-9-136,3-3-584,0-9-432,-3 0-1281,3 0-1984,-11-6-4008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6.424"/>
    </inkml:context>
    <inkml:brush xml:id="br0">
      <inkml:brushProperty name="width" value="0.05" units="cm"/>
      <inkml:brushProperty name="height" value="0.05" units="cm"/>
      <inkml:brushProperty name="color" value="#0000FF"/>
    </inkml:brush>
  </inkml:definitions>
  <inkml:trace contextRef="#ctx0" brushRef="#br0">0 0 2433,'0'0'2575,"3"1"5936,3 2-4001,37 14-3100,-35-13-1494,1 0 0,-1-1 0,1 0 0,0 0 0,0-1 1,0-1-1,1 1 0,17 0 0,-14-2-1679,1 2-1,-1 0 1,19 5-1,-3 6-7257</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0.261"/>
    </inkml:context>
    <inkml:brush xml:id="br0">
      <inkml:brushProperty name="width" value="0.05" units="cm"/>
      <inkml:brushProperty name="height" value="0.05" units="cm"/>
      <inkml:brushProperty name="color" value="#AB008B"/>
    </inkml:brush>
  </inkml:definitions>
  <inkml:trace contextRef="#ctx0" brushRef="#br0">2 13 7322,'7'-3'1355,"-1"1"1,0 0 0,1 1 0,-1-1 0,1 1 0,11-1-1,-12 2-1068,-1 0 0,1 1 0,-1-1 0,1 1 0,-1 0-1,1 0 1,-1 1 0,6 2 0,-8-3-329,-1 0-1,0 0 1,1 1 0,-1-1 0,0 0 0,0 1 0,0 0 0,0-1-1,0 1 1,0 0 0,-1 0 0,1 0 0,-1 0 0,1 1 0,-1-1-1,2 5 1,-2-4 17,0 0 0,-1 1 0,1-1 0,-1 1-1,0-1 1,0 1 0,0-1 0,-1 1 0,1-1 0,-1 0-1,1 1 1,-1-1 0,0 0 0,-1 1 0,-2 5 0,-4 7-205,-2-1 0,1 1 0,-2-2 0,0 1 1,-1-1-1,0-1 0,-1 0 0,0-1 1,-22 15-1,35-27 230,0 0 0,-1 0 0,1 0 0,0 0 0,-1 0 0,1 0 0,0 1 0,-1-1 0,1 0 1,0 0-1,-1 0 0,1 1 0,0-1 0,0 0 0,-1 0 0,1 1 0,0-1 0,0 0 0,-1 0 0,1 1 0,0-1 0,0 0 1,0 1-1,0-1 0,0 0 0,-1 1 0,1-1 0,0 1 0,0-1 0,0 0 0,0 1 0,0-1 0,0 0 0,0 1 0,0-1 1,0 0-1,0 1 0,0-1 0,1 1 0,-1-1 0,0 0 0,0 1 0,0-1 0,0 0 0,1 1 0,-1-1 0,0 0 0,0 0 1,1 1-1,23 5-41,32-7 23,0-4-1567,54-12 0,8-6-5014</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3.864"/>
    </inkml:context>
    <inkml:brush xml:id="br0">
      <inkml:brushProperty name="width" value="0.05" units="cm"/>
      <inkml:brushProperty name="height" value="0.05" units="cm"/>
      <inkml:brushProperty name="color" value="#AB008B"/>
    </inkml:brush>
  </inkml:definitions>
  <inkml:trace contextRef="#ctx0" brushRef="#br0">671 1 9314,'-22'5'9248,"-1"9"-6163,-23 26-4605,24-19 2332,-389 350-1452,387-350 107,-54 48 154,33-24-5965,61-60 1215</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4.195"/>
    </inkml:context>
    <inkml:brush xml:id="br0">
      <inkml:brushProperty name="width" value="0.05" units="cm"/>
      <inkml:brushProperty name="height" value="0.05" units="cm"/>
      <inkml:brushProperty name="color" value="#AB008B"/>
    </inkml:brush>
  </inkml:definitions>
  <inkml:trace contextRef="#ctx0" brushRef="#br0">0 15 7282,'1'-14'9172,"0"25"-6316,4 21-2693,15 37 284,2-1-1,57 117 0,-60-148-921,1-1-1,3-1 1,0-1-1,2-1 1,2-1-1,40 37 1,-19-36-3314,33 5-1920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4.685"/>
    </inkml:context>
    <inkml:brush xml:id="br0">
      <inkml:brushProperty name="width" value="0.05" units="cm"/>
      <inkml:brushProperty name="height" value="0.05" units="cm"/>
      <inkml:brushProperty name="color" value="#AB008B"/>
    </inkml:brush>
  </inkml:definitions>
  <inkml:trace contextRef="#ctx0" brushRef="#br0">14 0 7978,'0'0'3615,"8"6"4190,36 21-6956,-31-22-752,1-1-1,0-1 1,0 0-1,0 0 1,1-2-1,20 1 1,88-11 22,-8 0-363,-115 9 224,0 0 0,-1 0 0,1 0 0,0 1 0,0-1 0,0 0 0,0 0 0,0 0 0,-1 0 0,1 0 0,0 0 0,0 0 0,0 0 0,0 0 0,0 1 0,-1-1 0,1 0 0,0 0 0,0 0 0,0 0 0,0 0 0,0 1 0,0-1 0,0 0 0,0 0 0,0 0 0,0 0 0,0 1 0,0-1 0,0 0 1,0 0-1,0 0 0,0 0 0,0 1 0,0-1 0,0 0 0,0 0 0,0 0 0,0 0 0,0 1 0,0-1 0,0 0 0,0 0 0,0 0 0,0 0 0,0 0 0,0 1 0,1-1 0,-1 0 0,0 0 0,0 0 0,0 0 0,0 0 0,0 0 0,0 1 0,1-1 0,-1 0 0,0 0 0,0 0 0,0 0 0,0 0 0,1 0 0,-1 0 0,-24 18-509,-35 17 172,-10 5-359,-89 43-5261,45-35-1730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5.015"/>
    </inkml:context>
    <inkml:brush xml:id="br0">
      <inkml:brushProperty name="width" value="0.05" units="cm"/>
      <inkml:brushProperty name="height" value="0.05" units="cm"/>
      <inkml:brushProperty name="color" value="#AB008B"/>
    </inkml:brush>
  </inkml:definitions>
  <inkml:trace contextRef="#ctx0" brushRef="#br0">4 48 11354,'-4'-6'4361,"4"6"-2728,4 0-577,-4 0-408,3 6-432,7-3-24,7 0-192,10 3 80,9-6-80,8-3-312,13-6-1032,90-39-3097</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5.363"/>
    </inkml:context>
    <inkml:brush xml:id="br0">
      <inkml:brushProperty name="width" value="0.05" units="cm"/>
      <inkml:brushProperty name="height" value="0.05" units="cm"/>
      <inkml:brushProperty name="color" value="#AB008B"/>
    </inkml:brush>
  </inkml:definitions>
  <inkml:trace contextRef="#ctx0" brushRef="#br0">20 0 9690,'0'0'3737,"0"3"-2089,0 9-223,0 0-441,-3 12-176,3 7-256,0-1-328,0 6-48,-3 9-168,3-12-16,-4 6-168,1-6-616,3 0-984,0-6-1241,-7 33-2680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5.693"/>
    </inkml:context>
    <inkml:brush xml:id="br0">
      <inkml:brushProperty name="width" value="0.05" units="cm"/>
      <inkml:brushProperty name="height" value="0.05" units="cm"/>
      <inkml:brushProperty name="color" value="#AB008B"/>
    </inkml:brush>
  </inkml:definitions>
  <inkml:trace contextRef="#ctx0" brushRef="#br0">8 0 6777,'0'0'4505,"3"3"-2592,-3 6-105,3 6-103,1 12-753,-8 7-352,1 5-432,0 0-16,-1-3-144,1 3-16,3-6-360,0 0-736,3-6-1185,11 33-2320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6.026"/>
    </inkml:context>
    <inkml:brush xml:id="br0">
      <inkml:brushProperty name="width" value="0.05" units="cm"/>
      <inkml:brushProperty name="height" value="0.05" units="cm"/>
      <inkml:brushProperty name="color" value="#AB008B"/>
    </inkml:brush>
  </inkml:definitions>
  <inkml:trace contextRef="#ctx0" brushRef="#br0">1 0 7434,'7'6'3856,"-4"6"-2055,4 3-329,3 6-760,-7 3-520,-3-6-192,0-3-1672,-3 13-2993</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6.381"/>
    </inkml:context>
    <inkml:brush xml:id="br0">
      <inkml:brushProperty name="width" value="0.05" units="cm"/>
      <inkml:brushProperty name="height" value="0.05" units="cm"/>
      <inkml:brushProperty name="color" value="#AB008B"/>
    </inkml:brush>
  </inkml:definitions>
  <inkml:trace contextRef="#ctx0" brushRef="#br0">117 0 5081,'0'0'5408,"-1"2"-682,-5 15-3647,-38 112 1266,29-93-2220,2 2 0,2 0 0,-14 77 0,25-112-134,-1 1 1,1-1-1,-1 0 1,1 1 0,0-1-1,1 0 1,-1 1-1,0-1 1,1 0 0,0 1-1,0-1 1,0 0-1,0 0 1,0 0-1,1 0 1,-1 0 0,1 0-1,0 0 1,0 0-1,0-1 1,0 1-1,0-1 1,1 1 0,-1-1-1,1 0 1,-1 0-1,1 0 1,0 0-1,5 2 1,-2-2-65,0-1-1,0 0 1,-1 0 0,1-1-1,0 1 1,0-1 0,0 0 0,0-1-1,-1 1 1,1-1 0,0-1-1,0 1 1,-1-1 0,1 0-1,-1 0 1,8-4 0,62-40-1620,-70 43 1490,1-1-1,-1 0 1,0-1-1,-1 1 1,1-1 0,-1 0-1,0 0 1,0 0-1,0 0 1,-1-1-1,5-9 1,-8 13 148,0 1 1,0-1-1,1 0 1,-1 1-1,0-1 1,0 0 0,0 1-1,-1-1 1,1 1-1,0-1 1,-1 0 0,1 1-1,-1-1 1,1 1-1,-1-1 1,0 1 0,0-1-1,1 1 1,-1 0-1,0-1 1,0 1-1,-1 0 1,1 0 0,0 0-1,0 0 1,0-1-1,-1 2 1,1-1 0,-1 0-1,1 0 1,0 0-1,-1 1 1,0-1-1,1 1 1,-1-1 0,1 1-1,-3-1 1,-3-1-242,0 1 0,-1-1 0,1 2 1,-1-1-1,1 1 0,-1 0 0,-12 1 0,-41 12-2046</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6.761"/>
    </inkml:context>
    <inkml:brush xml:id="br0">
      <inkml:brushProperty name="width" value="0.05" units="cm"/>
      <inkml:brushProperty name="height" value="0.05" units="cm"/>
      <inkml:brushProperty name="color" value="#AB008B"/>
    </inkml:brush>
  </inkml:definitions>
  <inkml:trace contextRef="#ctx0" brushRef="#br0">126 0 4689,'-21'21'8257,"1"4"-4098,7-8-3797,1 1 0,1 0-1,1 0 1,-15 39-1,22-50-380,0 0-1,1 0 1,1 0-1,-1 0 1,1 0-1,0 0 1,1 1-1,0 12 0,0-18-64,1 1 0,0-1-1,-1 0 1,1 1-1,0-1 1,0 0-1,0 0 1,1 0 0,-1 0-1,0 0 1,1 0-1,0 0 1,-1 0-1,1 0 1,0-1 0,0 1-1,0-1 1,0 1-1,0-1 1,0 0-1,0 0 1,0 0-1,1 0 1,-1 0 0,0 0-1,1-1 1,-1 1-1,4 0 1,11 1-165,-1 0 0,1-1 1,0 0-1,0-2 0,-1 0 0,22-4 1,99-27 185,-92 20 1,-43 12 44,15-4-218,0 0 1,-1-2-1,1 1 0,-1-2 0,0 0 1,21-14-1,-17 0-3101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6.748"/>
    </inkml:context>
    <inkml:brush xml:id="br0">
      <inkml:brushProperty name="width" value="0.05" units="cm"/>
      <inkml:brushProperty name="height" value="0.05" units="cm"/>
      <inkml:brushProperty name="color" value="#0000FF"/>
    </inkml:brush>
  </inkml:definitions>
  <inkml:trace contextRef="#ctx0" brushRef="#br0">1 0 6233,'0'0'2570,"0"0"-853,0 0-497,0 0-308,0 0-124,0 0-288,21 20 511,-11-16-847,0 0-1,0 0 0,0-1 1,1-1-1,-1 1 0,1-2 1,0 1-1,12-1 0,93-5 184,-83 1-385,81-7-660,11-1-4129,-72 10 664</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7.091"/>
    </inkml:context>
    <inkml:brush xml:id="br0">
      <inkml:brushProperty name="width" value="0.05" units="cm"/>
      <inkml:brushProperty name="height" value="0.05" units="cm"/>
      <inkml:brushProperty name="color" value="#AB008B"/>
    </inkml:brush>
  </inkml:definitions>
  <inkml:trace contextRef="#ctx0" brushRef="#br0">304 0 11803,'-6'6'4496,"-8"15"-3199,-19 18-409,-7 21-584,0 7-176,-4-4-128,11-3-312,3-12-1056,-34 57-4089</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7.678"/>
    </inkml:context>
    <inkml:brush xml:id="br0">
      <inkml:brushProperty name="width" value="0.05" units="cm"/>
      <inkml:brushProperty name="height" value="0.05" units="cm"/>
      <inkml:brushProperty name="color" value="#AB008B"/>
    </inkml:brush>
  </inkml:definitions>
  <inkml:trace contextRef="#ctx0" brushRef="#br0">37 0 9746,'0'0'3641,"-3"0"-2081,3 0-216,-7 6-399,1 6-473,-1 7-112,0 2-288,4 0 0,0-6-72,6-3-216,0 0-496,4-3-1065,-4 3-743,14 9-2785</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8.008"/>
    </inkml:context>
    <inkml:brush xml:id="br0">
      <inkml:brushProperty name="width" value="0.05" units="cm"/>
      <inkml:brushProperty name="height" value="0.05" units="cm"/>
      <inkml:brushProperty name="color" value="#AB008B"/>
    </inkml:brush>
  </inkml:definitions>
  <inkml:trace contextRef="#ctx0" brushRef="#br0">1 0 6217,'0'3'2961,"0"3"-1017,3 6-463,7 0-353,-3 4-672,0 8-184,-4 0-200,4-3-72,-1 6-768,18 18-1849</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8.495"/>
    </inkml:context>
    <inkml:brush xml:id="br0">
      <inkml:brushProperty name="width" value="0.05" units="cm"/>
      <inkml:brushProperty name="height" value="0.05" units="cm"/>
      <inkml:brushProperty name="color" value="#AB008B"/>
    </inkml:brush>
  </inkml:definitions>
  <inkml:trace contextRef="#ctx0" brushRef="#br0">41 0 8202,'0'0'4401,"0"3"-2889,0 0-208,-4 6-223,1 3-321,0 3-296,-7 0-280,6-6 16,1 3-192,3-3-8,-3 0-240,3 0-1377,-10 25-2503</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8.813"/>
    </inkml:context>
    <inkml:brush xml:id="br0">
      <inkml:brushProperty name="width" value="0.05" units="cm"/>
      <inkml:brushProperty name="height" value="0.05" units="cm"/>
      <inkml:brushProperty name="color" value="#AB008B"/>
    </inkml:brush>
  </inkml:definitions>
  <inkml:trace contextRef="#ctx0" brushRef="#br0">1 0 7730,'3'0'4225,"-3"6"-2913,7 0-376,-1 9-72,5 0-552,-1 9-168,-4 6-144,8 0-1800,12 76-7042</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9.209"/>
    </inkml:context>
    <inkml:brush xml:id="br0">
      <inkml:brushProperty name="width" value="0.05" units="cm"/>
      <inkml:brushProperty name="height" value="0.05" units="cm"/>
      <inkml:brushProperty name="color" value="#AB008B"/>
    </inkml:brush>
  </inkml:definitions>
  <inkml:trace contextRef="#ctx0" brushRef="#br0">1 96 8962,'12'-6'7121,"21"8"-5702,-5 1-950,482-58 412,-197 18-5621,-258 34 1750,6 5-2211</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49.657"/>
    </inkml:context>
    <inkml:brush xml:id="br0">
      <inkml:brushProperty name="width" value="0.05" units="cm"/>
      <inkml:brushProperty name="height" value="0.05" units="cm"/>
      <inkml:brushProperty name="color" value="#AB008B"/>
    </inkml:brush>
  </inkml:definitions>
  <inkml:trace contextRef="#ctx0" brushRef="#br0">1 109 8498,'3'-4'10371,"7"7"-9240,25 7-2022,5-6 912,0-2-1,0-2 0,66-8 1,119-31-138,-131 20-197,-64 13-972,1-1-1,38-16 1,-64 17-928,-15-9-1231</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0.067"/>
    </inkml:context>
    <inkml:brush xml:id="br0">
      <inkml:brushProperty name="width" value="0.05" units="cm"/>
      <inkml:brushProperty name="height" value="0.05" units="cm"/>
      <inkml:brushProperty name="color" value="#AB008B"/>
    </inkml:brush>
  </inkml:definitions>
  <inkml:trace contextRef="#ctx0" brushRef="#br0">1 1 10250,'0'0'2761,"6"9"2265,33 34-4628,-21-29-357,0-1 1,2-1-1,-1-1 1,1 0-1,1-2 1,0 0-1,35 9 1,162 25 323,-110-25-296,-107-18-69,-1 0-1,1 0 1,-1-1-1,1 1 1,-1 0-1,1 0 1,-1 0-1,1 0 1,-1 0-1,1 0 1,-1 0-1,1 1 1,-1-1-1,1 0 1,-1 0-1,1 0 1,-1 0-1,1 1 1,-1-1-1,1 0 1,-1 0-1,1 1 1,-1-1-1,0 0 0,1 1 1,-1-1-1,0 0 1,1 1-1,-1-1 1,0 1-1,1-1 1,-1 1-1,0-1 1,0 0-1,0 1 1,1-1-1,-1 1 1,0-1-1,0 1 1,0-1-1,0 1 1,0-1-1,0 1 1,0-1-1,0 1 1,0-1-1,0 1 1,0-1-1,0 1 1,0-1-1,-1 1 1,1-1-1,0 1 0,0-1 1,0 1-1,-1-1 1,1 1-1,-1 0 1,-26 22-85,19-18 46,-28 22-702,-77 43 1,-16-3-4035,-45 17-2767</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2.175"/>
    </inkml:context>
    <inkml:brush xml:id="br0">
      <inkml:brushProperty name="width" value="0.05" units="cm"/>
      <inkml:brushProperty name="height" value="0.05" units="cm"/>
      <inkml:brushProperty name="color" value="#AB008B"/>
    </inkml:brush>
  </inkml:definitions>
  <inkml:trace contextRef="#ctx0" brushRef="#br0">0 4 9658,'3'-3'4809,"-3"3"-2712,4 0-617,6 0-520,6 3-400,1-3-160,7 6-176,-1-3-88,-3 0-136,3 3-592,4-6-704,-3-6-1729,19-3-3624</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2.510"/>
    </inkml:context>
    <inkml:brush xml:id="br0">
      <inkml:brushProperty name="width" value="0.05" units="cm"/>
      <inkml:brushProperty name="height" value="0.05" units="cm"/>
      <inkml:brushProperty name="color" value="#AB008B"/>
    </inkml:brush>
  </inkml:definitions>
  <inkml:trace contextRef="#ctx0" brushRef="#br0">0 33 11058,'0'-3'4049,"0"3"-2248,4 0-465,-1-3-632,7 3-424,3 0-40,11 3-136,6-3-16,3-6-88,-3-3-552,4 3-1240,16-3-2713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6.169"/>
    </inkml:context>
    <inkml:brush xml:id="br0">
      <inkml:brushProperty name="width" value="0.05" units="cm"/>
      <inkml:brushProperty name="height" value="0.05" units="cm"/>
    </inkml:brush>
  </inkml:definitions>
  <inkml:trace contextRef="#ctx0" brushRef="#br0">20 4 2961,'5'-1'8355,"4"1"-3890,51-2-3077,18 6-1151,-52-4-222,-1 1 0,0 1-1,0 1 1,0 1 0,42 14-1,-64-18-16,-1 1 0,1 1-1,0-1 1,-1 0 0,1 1-1,-1-1 1,0 1-1,1 0 1,-1-1 0,0 1-1,0 0 1,0 0 0,0 1-1,-1-1 1,1 0 0,0 1-1,-1-1 1,0 1-1,1-1 1,0 6 0,-1-3-5,0-1-1,-1 0 1,0 1 0,0-1 0,0 0-1,-1 1 1,0-1 0,0 0 0,0 1 0,0-1-1,0 0 1,-3 6 0,-3 3-12,-1 1 1,0-2-1,0 1 0,-1-1 0,-1 0 0,-20 20 1,13-17-371,0-1 0,-1 0 0,-1-1-1,0-1 1,0-1 0,-1 0 0,0-2 0,-1 0 0,0-1 0,-29 6 0,47-13 153,0-1 1,0 0-1,-1 1 0,1-1 0,0 0 0,0-1 1,0 1-1,-1-1 0,-3 0 0,-36-23-3513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7.133"/>
    </inkml:context>
    <inkml:brush xml:id="br0">
      <inkml:brushProperty name="width" value="0.05" units="cm"/>
      <inkml:brushProperty name="height" value="0.05" units="cm"/>
      <inkml:brushProperty name="color" value="#0000FF"/>
    </inkml:brush>
  </inkml:definitions>
  <inkml:trace contextRef="#ctx0" brushRef="#br0">134 1 7322,'-1'3'3818,"-4"15"-2377,3-10-1226,0 0 0,1 0 0,0 0 0,0 0-1,1 1 1,0-1 0,1 0 0,0 0 0,2 9 0,-3-14-159,1 0 0,0 0 0,0 0 1,0 0-1,1-1 0,-1 1 0,1-1 1,-1 1-1,1-1 0,0 1 0,0-1 1,0 0-1,0 0 0,0 0 0,1 0 1,-1 0-1,1-1 0,-1 1 0,1-1 1,0 1-1,-1-1 0,1 0 0,0 0 1,0 0-1,0-1 0,0 1 0,0-1 1,5 1-1,2-1-51,0 0 0,0 0 1,0-1-1,0-1 0,0 0 0,13-4 1,-18 5-58,0-1 1,-1 0 0,1 0 0,0 0-1,-1 0 1,1-1 0,-1 0-1,0 0 1,0 0 0,0-1 0,0 1-1,-1-1 1,0 0 0,4-4 0,-6 7 35,-1 0 1,1-1-1,-1 1 1,1 0-1,-1 0 1,1 0-1,-1-1 1,0 1-1,0 0 1,1 0-1,-1-1 1,0 1-1,0 0 1,0 0-1,0-1 1,-1 1-1,1 0 1,0 0-1,0-1 0,-1 1 1,1 0-1,-1 0 1,1 0-1,-1 0 1,0 0-1,1-1 1,-1 1-1,0 0 1,0 1-1,0-1 1,1 0-1,-1 0 1,0 0-1,0 0 1,0 1-1,-2-2 1,-3-1-59,0-1 0,1 1 0,-1 1 0,0-1 1,0 1-1,-8-1 0,-6-2-372,-1 1 1,0 1-1,0 0 1,0 2 0,0 1-1,0 0 1,0 2-1,0 0 1,-34 9-1,18 6-2363</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2.852"/>
    </inkml:context>
    <inkml:brush xml:id="br0">
      <inkml:brushProperty name="width" value="0.05" units="cm"/>
      <inkml:brushProperty name="height" value="0.05" units="cm"/>
      <inkml:brushProperty name="color" value="#AB008B"/>
    </inkml:brush>
  </inkml:definitions>
  <inkml:trace contextRef="#ctx0" brushRef="#br0">1 154 10882,'3'0'4057,"-3"0"-2336,4-3-561,2 3-608,8 0-264,6-6-192,3-6-96,14-3-144,6-12-1440,81-63-3529</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3.177"/>
    </inkml:context>
    <inkml:brush xml:id="br0">
      <inkml:brushProperty name="width" value="0.05" units="cm"/>
      <inkml:brushProperty name="height" value="0.05" units="cm"/>
      <inkml:brushProperty name="color" value="#AB008B"/>
    </inkml:brush>
  </inkml:definitions>
  <inkml:trace contextRef="#ctx0" brushRef="#br0">242 4 1872,'8'-3'9053,"2"3"-5081,28 6-2981,-26-3 285,57 3-267,-52-6-960,-1 1 0,1 1 1,-1 1-1,27 7 0,-43-10-93,1 0 1,-1 1-1,1-1 1,-1 0-1,1 0 1,0 1-1,-1-1 1,1 0-1,-1 1 1,1-1-1,-1 0 1,0 1-1,1-1 0,-1 1 1,1-1-1,-1 1 1,0-1-1,1 1 1,-1-1-1,0 1 1,1-1-1,-1 1 1,0-1-1,0 1 1,0 0-1,0-1 1,1 1-1,-1-1 1,0 1-1,0 0 1,0-1-1,0 1 1,0 0-1,-1-1 1,1 1-1,0-1 1,0 1-1,-1 1 1,-12 21-1550,-5-3 766,0 0 1,-2-1 0,0-1-1,-1 0 1,0-2 0,-29 17-1,-15 4 449,-69 28 1,86-46 1318,-21 11 3051,108-32-1266,-17 2-2373,42-6-169,0-2 1,-1-3 0,0-3-1,-1-2 1,-1-3 0,116-54-1,-121 38-2583,17-27-2725</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3.511"/>
    </inkml:context>
    <inkml:brush xml:id="br0">
      <inkml:brushProperty name="width" value="0.05" units="cm"/>
      <inkml:brushProperty name="height" value="0.05" units="cm"/>
      <inkml:brushProperty name="color" value="#AB008B"/>
    </inkml:brush>
  </inkml:definitions>
  <inkml:trace contextRef="#ctx0" brushRef="#br0">191 1 8906,'7'33'2961,"-4"6"-1025,-3 30-328,-7 12-760,-9 1-415,-11-13-225,-3-9-160,3-6-48,4-24-240,6-6-473,-3-9-1039,-14-6-2249</inkml:trace>
  <inkml:trace contextRef="#ctx0" brushRef="#br0" timeOffset="1">178 380 7842,'6'3'3048,"4"0"-807,4 3-585,6 3-824,3 0-424,-3-3-288,0 0-120,7-6-1584,43-9-3961</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3.848"/>
    </inkml:context>
    <inkml:brush xml:id="br0">
      <inkml:brushProperty name="width" value="0.05" units="cm"/>
      <inkml:brushProperty name="height" value="0.05" units="cm"/>
      <inkml:brushProperty name="color" value="#AB008B"/>
    </inkml:brush>
  </inkml:definitions>
  <inkml:trace contextRef="#ctx0" brushRef="#br0">120 0 10306,'-6'42'6967,"-16"20"-6424,7-25-130,-19 38-261,25-57-213,0 1-1,1-1 0,-8 32 1,16-49 43,0-1 0,0 1 1,0-1-1,0 1 0,0-1 1,0 0-1,0 1 0,0-1 0,0 1 1,0-1-1,1 0 0,-1 1 1,0-1-1,0 1 0,1-1 1,-1 0-1,0 1 0,0-1 1,1 0-1,-1 1 0,0-1 1,1 0-1,-1 0 0,0 1 1,1-1-1,-1 0 0,1 0 1,-1 0-1,0 1 0,1-1 1,-1 0-1,1 0 0,-1 0 1,0 0-1,1 0 0,-1 0 1,1 0-1,-1 0 0,1 0 1,-1 0-1,0 0 0,1 0 1,-1 0-1,1 0 0,-1-1 1,1 1-1,-1 0 0,1 0 1,26-7-449,-27 7 455,49-17-1173,62-32 0,-3-7-3922,-48 23-483</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4.184"/>
    </inkml:context>
    <inkml:brush xml:id="br0">
      <inkml:brushProperty name="width" value="0.05" units="cm"/>
      <inkml:brushProperty name="height" value="0.05" units="cm"/>
      <inkml:brushProperty name="color" value="#AB008B"/>
    </inkml:brush>
  </inkml:definitions>
  <inkml:trace contextRef="#ctx0" brushRef="#br0">0 0 7690,'7'3'3032,"-4"-3"-1695,4 3-513,-4 3-472,-3-3-200,0 6-152,-3-3-848,-7 9-2105</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4.530"/>
    </inkml:context>
    <inkml:brush xml:id="br0">
      <inkml:brushProperty name="width" value="0.05" units="cm"/>
      <inkml:brushProperty name="height" value="0.05" units="cm"/>
      <inkml:brushProperty name="color" value="#AB008B"/>
    </inkml:brush>
  </inkml:definitions>
  <inkml:trace contextRef="#ctx0" brushRef="#br0">73 0 152,'-14'21'10444,"1"3"-5720,3-5-4161,1 1 0,1 1 0,-7 32 0,14-52-575,1 0 1,-1 1-1,1-1 1,-1 1 0,1-1-1,0 1 1,0-1-1,0 1 1,0-1-1,0 1 1,0-1 0,1 1-1,-1-1 1,0 0-1,1 1 1,-1-1 0,1 1-1,-1-1 1,1 0-1,0 1 1,-1-1-1,1 0 1,0 0 0,0 1-1,0-1 1,0 0-1,0 0 1,0 0-1,0 0 1,1 0 0,-1-1-1,0 1 1,0 0-1,1 0 1,-1-1-1,1 1 1,-1-1 0,0 1-1,1-1 1,-1 0-1,1 0 1,2 1-1,7-1-339,0 1-1,0-1 1,-1-1-1,20-3 1,-26 3 214,22-4-1072,-1-2 0,29-11 0,-35 10 446,-1 2-1,1 0 1,0 2 0,0 0-1,32-3 1,-51 7 779,0 0 0,0 0 0,0 0 0,1 0 0,-1 0 0,0 0 0,0 0 0,0 0 0,1 0 0,-1 0 0,0 0 0,0 0 0,1 0 0,-1 0 0,0 0 0,0 0 0,0 0 0,1 1 0,-1-1 0,0 0 0,0 0 0,0 0 0,0 0 1,1 0-1,-1 0 0,0 0 0,0 1 0,0-1 0,0 0 0,0 0 0,1 0 0,-1 0 0,0 1 0,0-1 0,0 0 0,0 0 0,0 0 0,0 1 0,0-1 0,0 0 0,0 0 0,0 0 0,0 1 0,0-1 0,0 0 0,0 0 0,0 0 0,0 1 0,-8 11 788,-18 11 102,-76 41-1694,-20 9-2817</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4.930"/>
    </inkml:context>
    <inkml:brush xml:id="br0">
      <inkml:brushProperty name="width" value="0.05" units="cm"/>
      <inkml:brushProperty name="height" value="0.05" units="cm"/>
      <inkml:brushProperty name="color" value="#AB008B"/>
    </inkml:brush>
  </inkml:definitions>
  <inkml:trace contextRef="#ctx0" brushRef="#br0">84 112 8810,'6'-3'7010,"14"-3"-6980,-11 3 445,74-28-186,-39 13-1304,0 3 0,85-19 1,-128 34 869,-1 0 1,1-1 0,-1 1-1,1 0 1,-1 0-1,1 0 1,-1-1 0,1 1-1,0 0 1,-1 0 0,1 0-1,-1 0 1,1 0 0,-1 0-1,1 0 1,-1 0 0,1 0-1,-1 1 1,1-1 0,0 0-1,-1 0 1,1 0 0,-1 1-1,1-1 1,-1 0 0,0 0-1,1 1 1,-1-1 0,1 1-1,-11 11-1517,-27 10 1855,-144 68 2945,155-74-2566,0 0-1,1 2 1,1 0-1,-34 35 1,53-47-475,0 0 1,0 1 0,1-1 0,0 1 0,0 0-1,-5 14 1,-2 5 1433,13-28-1504,1 0 0,-1 0-1,1 0 1,0 0 0,0 0 0,0 1 0,0-1 0,0 1 0,1 0-1,-1 0 1,4-1 0,12-4 3,51-26-16,2 2 0,0 5 0,2 2 0,152-26 1,-225 49-16,73-5-64,-70 5 56,-1 0-1,1 0 1,-1 1-1,1-1 0,-1 1 1,0-1-1,1 1 0,-1 0 1,0 1-1,0-1 1,0 0-1,0 1 0,0 0 1,0 0-1,0 0 0,0 0 1,-1 0-1,4 3 0,-5-3-51,-1 0 0,1-1 0,0 1-1,-1 0 1,1 0 0,-1 0-1,0 0 1,0 0 0,1 0-1,-1 0 1,0 0 0,-1 0 0,1 0-1,0 0 1,0-1 0,-1 1-1,1 0 1,-1 0 0,0 0-1,0 0 1,1-1 0,-1 1 0,0 0-1,-1-1 1,1 1 0,0-1-1,-3 4 1,-3 3-883,-1 1-1,-1-1 1,1 0-1,-18 11 1,-72 46-7325</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5.261"/>
    </inkml:context>
    <inkml:brush xml:id="br0">
      <inkml:brushProperty name="width" value="0.05" units="cm"/>
      <inkml:brushProperty name="height" value="0.05" units="cm"/>
      <inkml:brushProperty name="color" value="#AB008B"/>
    </inkml:brush>
  </inkml:definitions>
  <inkml:trace contextRef="#ctx0" brushRef="#br0">64 1 2088,'0'18'5122,"0"-3"-3442,3 27 264,-6 18-551,3 6-417,-7 16 104,1 5-288,-1 0-384,0 0-336,1 1-72,2-10-288,-2-9-1144,2-9-496,-2-18-753,-4 9-2568</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5.593"/>
    </inkml:context>
    <inkml:brush xml:id="br0">
      <inkml:brushProperty name="width" value="0.05" units="cm"/>
      <inkml:brushProperty name="height" value="0.05" units="cm"/>
      <inkml:brushProperty name="color" value="#AB008B"/>
    </inkml:brush>
  </inkml:definitions>
  <inkml:trace contextRef="#ctx0" brushRef="#br0">217 0 9658,'-10'6'3785,"-3"6"-1881,-14 12-519,-6-3-857,3 7-416,0-7-112,6 0-816,1-9-777,9-3-1279,1 0-4466</inkml:trace>
  <inkml:trace contextRef="#ctx0" brushRef="#br0" timeOffset="1">244 48 8066,'3'6'4089,"4"0"-1705,3 9-183,7 7-993,6 5-808,1-6-248,9 0-152,0-9-704,81-18-3121</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6.599"/>
    </inkml:context>
    <inkml:brush xml:id="br0">
      <inkml:brushProperty name="width" value="0.05" units="cm"/>
      <inkml:brushProperty name="height" value="0.05" units="cm"/>
      <inkml:brushProperty name="color" value="#AB008B"/>
    </inkml:brush>
  </inkml:definitions>
  <inkml:trace contextRef="#ctx0" brushRef="#br0">10 4 8362,'0'0'5305,"0"-3"-3321,0 3-1264,-3 0-383,-1 3-193,1-3-144,3 0-745,0 0-687,3 0-328,21 0-2361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7.472"/>
    </inkml:context>
    <inkml:brush xml:id="br0">
      <inkml:brushProperty name="width" value="0.05" units="cm"/>
      <inkml:brushProperty name="height" value="0.05" units="cm"/>
      <inkml:brushProperty name="color" value="#0000FF"/>
    </inkml:brush>
  </inkml:definitions>
  <inkml:trace contextRef="#ctx0" brushRef="#br0">0 0 7154,'4'3'3000,"-1"3"-1800,0 8-23,0 9 15,4 6-64,-4 2-240,3-2-664,4 2 24,-4-8-240,3 0-16,1 0-184,3-6-1256,3 3-760,25-3-2497</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6.928"/>
    </inkml:context>
    <inkml:brush xml:id="br0">
      <inkml:brushProperty name="width" value="0.05" units="cm"/>
      <inkml:brushProperty name="height" value="0.05" units="cm"/>
      <inkml:brushProperty name="color" value="#AB008B"/>
    </inkml:brush>
  </inkml:definitions>
  <inkml:trace contextRef="#ctx0" brushRef="#br0">1 0 8218,'0'0'2928,"3"3"-1879,0-3-777,4 3-272,-4 6-1705,1 0-4680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8.510"/>
    </inkml:context>
    <inkml:brush xml:id="br0">
      <inkml:brushProperty name="width" value="0.05" units="cm"/>
      <inkml:brushProperty name="height" value="0.05" units="cm"/>
      <inkml:brushProperty name="color" value="#AB008B"/>
    </inkml:brush>
  </inkml:definitions>
  <inkml:trace contextRef="#ctx0" brushRef="#br0">0 0 8122,'0'0'3977,"0"0"-2673,3 3 16,1 3-360,2 6-31,-2 3-225,9 3-184,-6 0-248,-4 0-200,4-3 32,-7 1-104,0 2-248,3-3-1024,-3 0-937,0 21-1968</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8.844"/>
    </inkml:context>
    <inkml:brush xml:id="br0">
      <inkml:brushProperty name="width" value="0.05" units="cm"/>
      <inkml:brushProperty name="height" value="0.05" units="cm"/>
      <inkml:brushProperty name="color" value="#AB008B"/>
    </inkml:brush>
  </inkml:definitions>
  <inkml:trace contextRef="#ctx0" brushRef="#br0">1 3 248,'0'-3'8178,"0"6"-5642,3 3-895,-3 3-393,3 6-264,1 9-488,2 6-328,-2 6-168,2 0-1344,-2 49-3417</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9.211"/>
    </inkml:context>
    <inkml:brush xml:id="br0">
      <inkml:brushProperty name="width" value="0.05" units="cm"/>
      <inkml:brushProperty name="height" value="0.05" units="cm"/>
      <inkml:brushProperty name="color" value="#AB008B"/>
    </inkml:brush>
  </inkml:definitions>
  <inkml:trace contextRef="#ctx0" brushRef="#br0">1 151 10402,'3'0'4809,"-3"3"-3528,7-3-225,-7 0-512,3 0-208,0 0-240,1 3 8,9 0-56,7 0 16,10-3 16,7-6-80,10-3 152,0-9-152,6-3-80,-10 0-808,1 0-937,-7 0-959,16-24-3113</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9.541"/>
    </inkml:context>
    <inkml:brush xml:id="br0">
      <inkml:brushProperty name="width" value="0.05" units="cm"/>
      <inkml:brushProperty name="height" value="0.05" units="cm"/>
      <inkml:brushProperty name="color" value="#AB008B"/>
    </inkml:brush>
  </inkml:definitions>
  <inkml:trace contextRef="#ctx0" brushRef="#br0">0 0 8682,'7'5'7672,"-2"7"-5155,2 19-3477,-5-21 1888,15 76-376,-4 1 1,2 102-1,-14 54-2649,-2-234 1401,1 0 1,-1 1 0,-1-1 0,1 0 0,-1 0-1,-7 17 1,-15 27-4755</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1:59.876"/>
    </inkml:context>
    <inkml:brush xml:id="br0">
      <inkml:brushProperty name="width" value="0.05" units="cm"/>
      <inkml:brushProperty name="height" value="0.05" units="cm"/>
      <inkml:brushProperty name="color" value="#AB008B"/>
    </inkml:brush>
  </inkml:definitions>
  <inkml:trace contextRef="#ctx0" brushRef="#br0">0 75 10826,'0'-3'4273,"0"3"-2464,0-3-473,3 3-760,-3 0-400,4 0-176,6 0-96,6 0-144,15-6-416,15-9-1241,115-33-3080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0.234"/>
    </inkml:context>
    <inkml:brush xml:id="br0">
      <inkml:brushProperty name="width" value="0.05" units="cm"/>
      <inkml:brushProperty name="height" value="0.05" units="cm"/>
      <inkml:brushProperty name="color" value="#AB008B"/>
    </inkml:brush>
  </inkml:definitions>
  <inkml:trace contextRef="#ctx0" brushRef="#br0">1 30 10698,'0'-3'5121,"3"3"-3896,4 0-417,6-3-376,4 3-40,3-3-272,3 0-120,7-3-8,0 0-1040,1 0-3113,-1 24-7682</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0.579"/>
    </inkml:context>
    <inkml:brush xml:id="br0">
      <inkml:brushProperty name="width" value="0.05" units="cm"/>
      <inkml:brushProperty name="height" value="0.05" units="cm"/>
      <inkml:brushProperty name="color" value="#AB008B"/>
    </inkml:brush>
  </inkml:definitions>
  <inkml:trace contextRef="#ctx0" brushRef="#br0">32 9 9522,'2'-1'641,"-1"0"0,1 0 0,-1 0 0,1 0 0,-1 1 0,1-1 0,0 0 0,-1 1 0,1-1 0,0 1 0,0 0 0,0 0 0,2 0 0,45 4-313,-27 0 217,-9-4-532,0 1 0,0 1 0,0 0 0,0 1 0,0 0 0,19 8 0,-32-10-41,0-1-1,0 1 1,0 0-1,1 0 1,-1-1-1,0 1 1,0 0-1,0-1 1,0 1 0,0 0-1,-1 0 1,1-1-1,0 1 1,0 0-1,0-1 1,-1 1-1,1 0 1,0-1-1,-1 1 1,1 0-1,0-1 1,-1 1 0,1-1-1,-1 1 1,1-1-1,-1 1 1,1-1-1,-1 1 1,1-1-1,-1 1 1,0-1-1,-23 23-148,22-21 173,-45 41-40,-68 58-213,72-63 227,44-37 34,-1-1 0,0 0-1,1 1 1,-1-1 0,0 1 0,1-1-1,-1 0 1,1 0 0,-1 1-1,1-1 1,-1 0 0,1 0 0,-1 1-1,1-1 1,-1 0 0,1 0 0,-1 0-1,1 0 1,-1 0 0,1 0-1,-1 0 1,1 0 0,-1 0 0,1 0-1,-1 0 1,1 0 0,0 0 0,-1 0-1,1 0 1,-1 0 0,1-1-1,-1 1 1,0 0 0,1-1 0,29-2 84,-20 1-103,0-1 1,0-1-1,0 0 1,-1 0-1,1 0 1,-1-2 0,10-6-1,-11 6-627,1-1-1,-1 0 1,0-1 0,11-13 0,24-41-3773</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0.910"/>
    </inkml:context>
    <inkml:brush xml:id="br0">
      <inkml:brushProperty name="width" value="0.05" units="cm"/>
      <inkml:brushProperty name="height" value="0.05" units="cm"/>
      <inkml:brushProperty name="color" value="#AB008B"/>
    </inkml:brush>
  </inkml:definitions>
  <inkml:trace contextRef="#ctx0" brushRef="#br0">30 1 8722,'0'18'3913,"0"6"-2657,0 24 208,-3 15-143,-4 0-537,1 7-368,-4-13-136,6-3-112,8-9-168,6-18 48,3-3-48,4-12 0,6-9-288,14-6-648,6-9-761,4-12-1143,80-54-4642</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1.462"/>
    </inkml:context>
    <inkml:brush xml:id="br0">
      <inkml:brushProperty name="width" value="0.05" units="cm"/>
      <inkml:brushProperty name="height" value="0.05" units="cm"/>
      <inkml:brushProperty name="color" value="#AB008B"/>
    </inkml:brush>
  </inkml:definitions>
  <inkml:trace contextRef="#ctx0" brushRef="#br0">163 1 9994,'0'0'4617,"-1"1"-551,-2 13-3169,-7 20-554,-1 0 1,-1 0 0,-3-1-1,-33 57 1,7-12-275,38-72-124,0 0 0,0 0 0,0 1 0,1-1 0,0 1 0,0-1 0,-1 12 1,3-16 24,0 0-1,1 0 1,-1 0 0,0 0 0,1-1 0,0 1 0,-1 0 0,1 0 0,0-1 0,0 1 0,0-1 0,0 1 0,0-1-1,0 1 1,1-1 0,-1 1 0,0-1 0,1 0 0,-1 0 0,1 0 0,0 0 0,-1 0 0,1 0 0,0 0 0,-1 0-1,1-1 1,0 1 0,0-1 0,0 1 0,-1-1 0,5 1 0,4 0 16,0-1 0,0 1 0,-1-2-1,1 1 1,0-1 0,0-1 0,0 0 0,10-3 0,21-3-12,45 1-687,-86 7 685,-17 14-450,-7 8 100,15-13 256,0-1 0,1 1 0,0 0 0,0 0 0,1 1-1,-8 14 1,1 38 44,14-61 76,-1 0 0,1 0 1,0-1-1,0 1 1,0 0-1,1 0 0,-1-1 1,0 1-1,0 0 1,0-1-1,0 1 0,1 0 1,-1-1-1,0 1 1,1 0-1,-1-1 0,0 1 1,1 0-1,-1-1 1,1 1-1,-1-1 0,1 1 1,-1-1-1,1 1 1,-1-1-1,1 1 0,0-1 1,0 1-1,26 7 20,26-9 59,-50 1-78,0-1 0,0 1 1,0 0-1,1 0 0,-1 0 1,0 0-1,0 0 1,0 1-1,0 0 0,1-1 1,-1 1-1,4 2 0,-6-2-2,0-1 0,0 1 1,-1 0-1,1-1 0,0 1 0,-1 0 0,1 0 0,-1 0 0,1-1 0,-1 1 0,1 0 0,-1 0 0,1 0 0,-1 0 1,0 0-1,0 0 0,1 0 0,-1 0 0,0 0 0,0 0 0,0 0 0,0 0 0,0 0 0,0 0 0,0 0 0,-1 0 1,1 0-1,0 0 0,0 0 0,-1 0 0,1 0 0,-1 0 0,1-1 0,-1 1 0,1 0 0,-1 0 0,1 0 0,-1-1 1,0 1-1,-1 1 0,-15 19-114,-1-1 0,0-1 0,-2 0 0,0-1-1,-1-2 1,-32 21 0,-51 41 63,124-77 105,14-6-16,-11-2-317,-1 0 0,0-2 0,0-1 0,0 0 0,23-17 0,94-52-3320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7.868"/>
    </inkml:context>
    <inkml:brush xml:id="br0">
      <inkml:brushProperty name="width" value="0.05" units="cm"/>
      <inkml:brushProperty name="height" value="0.05" units="cm"/>
      <inkml:brushProperty name="color" value="#0000FF"/>
    </inkml:brush>
  </inkml:definitions>
  <inkml:trace contextRef="#ctx0" brushRef="#br0">1 0 2288,'14'2'8913,"22"7"-6433,16 3-2479,41 3 437,173 36 88,-225-41-526,-1 2 0,0 2 1,-1 1-1,49 28 0,-88-43-5,1 0-1,-1 0 1,1 0-1,-1 0 1,1 0-1,0 0 1,-1 1-1,1-1 1,-1 0-1,1 0 1,-1 1-1,1-1 1,-1 0-1,1 1 1,-1-1 0,0 0-1,1 1 1,-1-1-1,1 1 1,-1-1-1,0 1 1,1-1-1,-1 1 1,0-1-1,0 1 1,1-1-1,-1 1 1,0-1-1,0 1 1,0 0-1,0-1 1,0 1-1,0-1 1,0 1 0,0-1-1,0 1 1,0 0-1,0-1 1,0 1-1,0-1 1,0 1-1,0-1 1,-1 1-1,1-1 1,0 1-1,0-1 1,-1 1-1,1-1 1,0 1-1,-1-1 1,1 1-1,0-1 1,-1 1 0,1-1-1,-1 0 1,1 1-1,-1-1 1,1 0-1,-1 1 1,1-1-1,-1 0 1,1 0-1,-1 1 1,0-1-1,-45 15-249,36-12 94,-6 2-177,1 0-686,0-1 0,0-1 0,-23 3 0,-55-1-6241</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1.807"/>
    </inkml:context>
    <inkml:brush xml:id="br0">
      <inkml:brushProperty name="width" value="0.05" units="cm"/>
      <inkml:brushProperty name="height" value="0.05" units="cm"/>
      <inkml:brushProperty name="color" value="#AB008B"/>
    </inkml:brush>
  </inkml:definitions>
  <inkml:trace contextRef="#ctx0" brushRef="#br0">0 0 4705,'4'0'9408,"17"0"-7212,192 7-206,-183-8-1963,-14-1-34,0 1-1,0 1 1,0 1 0,0 0-1,0 1 1,30 7 0,-45-8-26,1-1 0,-1 0 1,0 1-1,0-1 0,0 1 1,0-1-1,0 1 0,0-1 1,0 1-1,0 0 1,0-1-1,0 1 0,0 0 1,0 0-1,-1 0 0,1 0 1,0-1-1,-1 1 1,1 0-1,0 0 0,-1 1 1,1-1-1,-1 0 0,0 0 1,1 0-1,-1 0 0,0 0 1,0 0-1,1 1 1,-1-1-1,0 0 0,0 0 1,0 0-1,-1 0 0,1 1 1,0-1-1,0 0 0,-1 0 1,1 0-1,0 0 1,-1 0-1,1 0 0,-1 0 1,1 0-1,-1 0 0,0 0 1,0 0-1,1 0 0,-2 1 1,-5 7-517,-1-1 1,0 0 0,0 0-1,0-1 1,-11 7-1,-69 44-3305</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2.275"/>
    </inkml:context>
    <inkml:brush xml:id="br0">
      <inkml:brushProperty name="width" value="0.05" units="cm"/>
      <inkml:brushProperty name="height" value="0.05" units="cm"/>
      <inkml:brushProperty name="color" value="#AB008B"/>
    </inkml:brush>
  </inkml:definitions>
  <inkml:trace contextRef="#ctx0" brushRef="#br0">246 0 6297,'-73'167'5612,"36"-99"-6321,-66 94 1,77-128 606,20-28 2980,70-25-2045,0 3-1,2 2 1,100-6-1,-159 20-827,0-1 0,1 2 1,-1-1-1,0 1 0,0 0 0,0 1 0,0 0 0,9 4 0,-14-6-1,-1 1 0,0-1-1,0 1 1,0 0 0,0 0 0,0-1-1,0 1 1,0 0 0,0 0-1,0 0 1,0 0 0,0 0 0,0 0-1,-1 1 1,1-1 0,0 0-1,-1 0 1,1 0 0,0 3 0,-1-2 3,0 0 1,0 0 0,-1 0 0,1 0 0,0 1-1,-1-1 1,1 0 0,-1 0 0,0 0 0,0 0 0,0-1-1,0 1 1,0 0 0,0 0 0,0 0 0,-3 2 0,-3 6-266,-1 0 1,-1 0 0,0-1 0,-13 11 0,-36 14-3578,-22 2-1455</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2.614"/>
    </inkml:context>
    <inkml:brush xml:id="br0">
      <inkml:brushProperty name="width" value="0.05" units="cm"/>
      <inkml:brushProperty name="height" value="0.05" units="cm"/>
      <inkml:brushProperty name="color" value="#AB008B"/>
    </inkml:brush>
  </inkml:definitions>
  <inkml:trace contextRef="#ctx0" brushRef="#br0">69 1 3825,'0'1'6988,"-1"14"-4239,-2-2-2273,0 0 1,-1 0 0,-1-1-1,0 1 1,-9 14 0,-14 36-674,25-54-157,1-3-392,5-8 107,24-15 633,1 6 53,24-10-164,-18-4-3480,0-9-3119</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2.944"/>
    </inkml:context>
    <inkml:brush xml:id="br0">
      <inkml:brushProperty name="width" value="0.05" units="cm"/>
      <inkml:brushProperty name="height" value="0.05" units="cm"/>
      <inkml:brushProperty name="color" value="#AB008B"/>
    </inkml:brush>
  </inkml:definitions>
  <inkml:trace contextRef="#ctx0" brushRef="#br0">44 0 7994,'0'3'4705,"0"9"-2697,-3 16 81,-1 11-673,-6 3-664,4 12-424,-8-3-152,8-9-168,6-3-8,3 0 0,14-18 0,-1-3-72,14-3-24,7-15-288,10-9-464,-4-6-921,11-6-1239,83-66-6394</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3.277"/>
    </inkml:context>
    <inkml:brush xml:id="br0">
      <inkml:brushProperty name="width" value="0.05" units="cm"/>
      <inkml:brushProperty name="height" value="0.05" units="cm"/>
      <inkml:brushProperty name="color" value="#AB008B"/>
    </inkml:brush>
  </inkml:definitions>
  <inkml:trace contextRef="#ctx0" brushRef="#br0">137 1 2377,'0'0'9730,"0"6"-6786,-3 12-1527,0 15-425,-11 15-376,-6 12-368,-3 10-72,-1-7-168,4 0-16,4-9-16,6-9-232,6-9-952,8-9-2505,19 6-2088</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3.597"/>
    </inkml:context>
    <inkml:brush xml:id="br0">
      <inkml:brushProperty name="width" value="0.05" units="cm"/>
      <inkml:brushProperty name="height" value="0.05" units="cm"/>
      <inkml:brushProperty name="color" value="#AB008B"/>
    </inkml:brush>
  </inkml:definitions>
  <inkml:trace contextRef="#ctx0" brushRef="#br0">0 61 6425,'0'0'4137,"0"0"-2616,4 0-369,2 3-432,1 3-224,6-3-160,8 0 192,9-3-232,6 0 16,4-6-200,4-3-112,-7 0-88,3-3-1208,-3-1-1248,29-14-4050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3.928"/>
    </inkml:context>
    <inkml:brush xml:id="br0">
      <inkml:brushProperty name="width" value="0.05" units="cm"/>
      <inkml:brushProperty name="height" value="0.05" units="cm"/>
      <inkml:brushProperty name="color" value="#AB008B"/>
    </inkml:brush>
  </inkml:definitions>
  <inkml:trace contextRef="#ctx0" brushRef="#br0">74 1 7282,'0'24'3720,"0"-3"-2023,-10 33-33,3 6-368,-3 6-383,-3 6-297,0-2-296,6 2-248,-6-15 24,13-6-96,0-6-448,3-9-1625,20 18-2440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4.258"/>
    </inkml:context>
    <inkml:brush xml:id="br0">
      <inkml:brushProperty name="width" value="0.05" units="cm"/>
      <inkml:brushProperty name="height" value="0.05" units="cm"/>
      <inkml:brushProperty name="color" value="#AB008B"/>
    </inkml:brush>
  </inkml:definitions>
  <inkml:trace contextRef="#ctx0" brushRef="#br0">0 33 3681,'0'7'622,"0"0"0,0 0 0,1 0 0,0 0 0,0 0 1,1 0-1,3 10 0,-4-15-580,0 0 0,0 0 0,1 0-1,-1 0 1,0 0 0,1 0 0,0-1 0,-1 1 0,1-1 0,0 1 0,0-1-1,0 1 1,-1-1 0,1 0 0,1 0 0,-1 0 0,0 0 0,0-1 0,0 1 0,0-1-1,1 1 1,-1-1 0,0 1 0,1-1 0,-1 0 0,3-1 0,2 1 332,-1-1 0,0 0 0,0 0 0,0-1 0,0 1 1,0-2-1,0 1 0,9-5 0,-14 6-270,1 0 0,-1 1 0,0-1 0,1 1 1,-1-1-1,0 0 0,0 0 0,0 0 0,1 0 0,-1 0 0,0 0 0,0 0 1,-1 0-1,1 0 0,0-1 0,0 1 0,0 0 0,-1 0 0,1-1 0,-1 1 1,1-1-1,-1 1 0,0 0 0,1-1 0,-1 1 0,0-1 0,0 1 0,0-1 0,0 1 1,0-1-1,0 1 0,0-1 0,-1 1 0,1 0 0,0-1 0,-1 1 0,1-1 1,-1 1-1,0 0 0,1 0 0,-1-1 0,-1 0 0,-3-1-98,-1 0-1,1 1 1,-1-1-1,1 2 1,-1-1-1,0 0 1,0 1 0,0 0-1,-8 0 1,3-1-243,-12 1-137,0-1-3982,25-3 1482,17-5 70,20-9 417</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4.969"/>
    </inkml:context>
    <inkml:brush xml:id="br0">
      <inkml:brushProperty name="width" value="0.05" units="cm"/>
      <inkml:brushProperty name="height" value="0.05" units="cm"/>
      <inkml:brushProperty name="color" value="#AB008B"/>
    </inkml:brush>
  </inkml:definitions>
  <inkml:trace contextRef="#ctx0" brushRef="#br0">11 0 1560,'0'0'5289,"0"0"-3032,-3 0-169,3 3-359,3-3-201,-3 3-200,0 3-31,3 9-273,-3 0-272,0 6-280,-3-6-280,3 6-88,-3-9-104,-1 0-80,4 0-520,-3-9-600,3 0-1825,3 0-3112</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5.328"/>
    </inkml:context>
    <inkml:brush xml:id="br0">
      <inkml:brushProperty name="width" value="0.05" units="cm"/>
      <inkml:brushProperty name="height" value="0.05" units="cm"/>
      <inkml:brushProperty name="color" value="#AB008B"/>
    </inkml:brush>
  </inkml:definitions>
  <inkml:trace contextRef="#ctx0" brushRef="#br0">17 0 7922,'4'3'4537,"-1"0"-2473,0 9 49,1 6-753,2 6-872,-12 6-368,2 6-120,1 0-1224,-20 55-3465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8.302"/>
    </inkml:context>
    <inkml:brush xml:id="br0">
      <inkml:brushProperty name="width" value="0.05" units="cm"/>
      <inkml:brushProperty name="height" value="0.05" units="cm"/>
      <inkml:brushProperty name="color" value="#0000FF"/>
    </inkml:brush>
  </inkml:definitions>
  <inkml:trace contextRef="#ctx0" brushRef="#br0">7 84 4169,'0'0'4170,"7"0"-290,31 3-3732,-29-2-141,-1 0 0,0 1 1,1 1-1,-1-1 1,0 1-1,0 1 0,0 0 1,-1 0-1,1 0 1,12 10-1,-20-13 0,1 0 1,0-1-1,0 1 0,-1 0 1,1 0-1,0 0 1,-1 0-1,1 0 0,-1 0 1,1 0-1,-1 0 0,0 0 1,1 0-1,-1 0 0,0 0 1,0 0-1,0 0 1,0 0-1,0 0 0,0 1 1,0-1-1,0 0 0,0 0 1,0 0-1,0 0 0,-1 0 1,1 0-1,-1 0 1,1 0-1,-1 0 0,1 0 1,-1 0-1,1 0 0,-1 0 1,0 0-1,1-1 0,-1 1 1,0 0-1,0 0 1,0-1-1,0 1 0,1 0 1,-1-1-1,0 1 0,0-1 1,0 1-1,0-1 1,-2 1-1,-3 3 64,-1-1-1,0 1 1,-1-1 0,1 0 0,-11 2-1,15-5-77,-5 2-54,0 0 0,-1-1 0,1 0 1,-15-1-1,22 0 36,-1 0 0,1 0 0,0 0 0,0 0 0,0 0 1,-1 0-1,1-1 0,0 1 0,0-1 0,0 1 0,0-1 0,0 1 1,0-1-1,0 1 0,0-1 0,0 0 0,0 0 0,0 1 0,0-1 0,0 0 1,0 0-1,1 0 0,-1 0 0,0 0 0,1 0 0,-1 0 0,1 0 0,-1 0 1,1-1-1,0 1 0,-1 0 0,1 0 0,0 0 0,0 0 0,0-1 0,0 1 1,0 0-1,0 0 0,0-1 0,0 1 0,1-2 0,1-8-436,0 1-1,1 0 1,1 0-1,-1 0 1,2 1 0,-1-1-1,9-11 1,29-53-3940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7.725"/>
    </inkml:context>
    <inkml:brush xml:id="br0">
      <inkml:brushProperty name="width" value="0.05" units="cm"/>
      <inkml:brushProperty name="height" value="0.05" units="cm"/>
      <inkml:brushProperty name="color" value="#AB008B"/>
    </inkml:brush>
  </inkml:definitions>
  <inkml:trace contextRef="#ctx0" brushRef="#br0">300 1 7530,'0'0'4427,"0"0"-1832,-3 1 801,-12 6-2256,-6 14-937,0 1-1,2 1 1,0 1 0,2 0-1,-29 53 1,17-17-189,-35 102 0,52-125-230,-15 74-1,24-96-120,1 1-1,1-1 0,1 1 1,0 0-1,1-1 1,0 1-1,7 26 0,-6-36 7,0 0-1,0-1 1,0 1-1,1 0 1,0-1 0,0 0-1,1 0 1,-1 0-1,1 0 1,5 4-1,92 83-5290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8.896"/>
    </inkml:context>
    <inkml:brush xml:id="br0">
      <inkml:brushProperty name="width" value="0.05" units="cm"/>
      <inkml:brushProperty name="height" value="0.05" units="cm"/>
      <inkml:brushProperty name="color" value="#AB008B"/>
    </inkml:brush>
  </inkml:definitions>
  <inkml:trace contextRef="#ctx0" brushRef="#br0">1 181 10250,'3'0'4329,"-3"0"-2665,4 0-343,-1 0-585,4 0-248,6 3-152,20 0 120,14-3-152,17-6-80,9-3-104,11-15-56,3 0-16,-10-6-48,-11 3-384,-19 5-648,-17 10-1168,-10 0-1873,-20-9-3953</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9.225"/>
    </inkml:context>
    <inkml:brush xml:id="br0">
      <inkml:brushProperty name="width" value="0.05" units="cm"/>
      <inkml:brushProperty name="height" value="0.05" units="cm"/>
      <inkml:brushProperty name="color" value="#AB008B"/>
    </inkml:brush>
  </inkml:definitions>
  <inkml:trace contextRef="#ctx0" brushRef="#br0">44 0 7826,'-4'0'4025,"4"9"-2385,0 3-8,-3 21-287,3 18-193,-7 19-480,1 8-312,2 6-240,-2-3-112,-1-6-8,7-8-72,0-16-464,0-6-712,0-6-1057,-7 30-1952</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09.564"/>
    </inkml:context>
    <inkml:brush xml:id="br0">
      <inkml:brushProperty name="width" value="0.05" units="cm"/>
      <inkml:brushProperty name="height" value="0.05" units="cm"/>
      <inkml:brushProperty name="color" value="#AB008B"/>
    </inkml:brush>
  </inkml:definitions>
  <inkml:trace contextRef="#ctx0" brushRef="#br0">267 1 2713,'0'0'7585,"0"6"-5064,-6 12-849,-8 12-176,-9 18-423,-4 9-441,-10 3-184,4-5-280,0-13-168,9-9 24,4-12-24,0-3-192,10-12-528,0-3-617,3-3-679,4-6-1641,10-30-2752</inkml:trace>
  <inkml:trace contextRef="#ctx0" brushRef="#br0" timeOffset="1">197 124 5081,'10'-6'3809,"-3"3"-1849,10-6-199,3 6-201,0 0-536,0 3-344,7 3-344,-1 0-176,8 3-152,-4-6-8,3 0-672,-3 0-1968,34 0-7538</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1.125"/>
    </inkml:context>
    <inkml:brush xml:id="br0">
      <inkml:brushProperty name="width" value="0.05" units="cm"/>
      <inkml:brushProperty name="height" value="0.05" units="cm"/>
      <inkml:brushProperty name="color" value="#AB008B"/>
    </inkml:brush>
  </inkml:definitions>
  <inkml:trace contextRef="#ctx0" brushRef="#br0">38 1 9994,'0'0'3745,"3"9"-2585,0 12 184,1 12-79,-1 12-369,-3 9-392,-3 0-360,-1-3 32,-9-9-168,6-3-16,1-14 8,-1-7-296,7-9-512,-3-3-800,3-3-1137,-7-3-2272</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1.496"/>
    </inkml:context>
    <inkml:brush xml:id="br0">
      <inkml:brushProperty name="width" value="0.05" units="cm"/>
      <inkml:brushProperty name="height" value="0.05" units="cm"/>
      <inkml:brushProperty name="color" value="#AB008B"/>
    </inkml:brush>
  </inkml:definitions>
  <inkml:trace contextRef="#ctx0" brushRef="#br0">0 2 6129,'4'-2'6885,"5"5"-3385,30 18-3244,-25-13 492,-3-3-714,-2 0-1,1 0 0,-1 1 1,1 1-1,-2-1 0,1 2 1,-1-1-1,0 1 0,0 0 1,-1 0-1,9 15 0,-12-15-21,0 0 0,0 1 0,-1-1 0,0 1-1,-1-1 1,0 1 0,0 0 0,-1 0 0,0 0 0,-1-1-1,0 1 1,0 0 0,-1 0 0,-2 15 0,-2-5-21,-1 0 0,0 0 0,-1 0 0,-14 26 1,-10 24-519,31-69 491,-1 1-1,1-1 1,0 1-1,-1 0 1,1-1-1,0 1 1,0-1-1,0 1 1,0 0-1,-1-1 1,1 1-1,0-1 1,0 1-1,0 0 1,0-1-1,0 1 1,1 0 0,-1-1-1,0 1 1,0-1-1,0 1 1,0 0-1,1-1 1,-1 1-1,0-1 1,1 1-1,-1-1 1,0 1-1,1-1 1,-1 1-1,1-1 1,-1 1-1,0-1 1,1 0-1,-1 1 1,1-1 0,0 0-1,-1 1 1,1-1-1,-1 0 1,1 1-1,-1-1 1,1 0-1,0 0 1,-1 0-1,1 0 1,-1 0-1,1 0 1,0 0-1,-1 0 1,1 0-1,0 0 1,-1 0-1,1 0 1,-1 0 0,1 0-1,0-1 1,-1 1-1,1 0 1,48-14-1607,-39 11 1074,44-19-2759,48-30-3924</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1.828"/>
    </inkml:context>
    <inkml:brush xml:id="br0">
      <inkml:brushProperty name="width" value="0.05" units="cm"/>
      <inkml:brushProperty name="height" value="0.05" units="cm"/>
      <inkml:brushProperty name="color" value="#AB008B"/>
    </inkml:brush>
  </inkml:definitions>
  <inkml:trace contextRef="#ctx0" brushRef="#br0">1 7 9074,'0'-3'4745,"0"3"-2609,3 0-631,-3 0-657,4-3-400,-1 3-440,7 3 128,0 0-136,-3 0 0,3 3-136,-4-3-616,1 3-1257,-10 9-1871,-37 51-1089</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2.244"/>
    </inkml:context>
    <inkml:brush xml:id="br0">
      <inkml:brushProperty name="width" value="0.05" units="cm"/>
      <inkml:brushProperty name="height" value="0.05" units="cm"/>
      <inkml:brushProperty name="color" value="#AB008B"/>
    </inkml:brush>
  </inkml:definitions>
  <inkml:trace contextRef="#ctx0" brushRef="#br0">1 32 6185,'34'-13'6883,"5"3"-3642,-22 7-2951,0 0 0,1 2 0,-1 0 1,30 2-1,-46-1-286,0 0 0,-1 0 0,1 0 1,-1 0-1,1 0 0,0 0 0,-1 0 1,1 0-1,0 0 0,-1 0 0,1 0 0,-1 0 1,1 1-1,0-1 0,-1 0 0,1 1 0,-1-1 1,1 0-1,-1 1 0,1-1 0,-1 0 1,1 1-1,-1-1 0,1 1 0,-1-1 0,0 1 1,1-1-1,-1 1 0,0-1 0,1 1 0,-1 0 1,0-1-1,0 1 0,0-1 0,1 1 1,-1 0-1,0-1 0,0 1 0,0-1 0,0 1 1,0 0-1,0-1 0,0 1 0,0 0 0,0-1 1,-1 1-1,1-1 0,0 1 0,0 0 1,0-1-1,-1 1 0,1-1 0,0 1 0,-1-1 1,1 1-1,0-1 0,-1 1 0,1-1 0,-1 1 1,1-1-1,-1 1 0,1-1 0,-2 1 1,-35 34 283,33-31-273,-20 15 32,-1 2-190,-34 34 1,59-54 131,0-1 1,-1 1 0,1 0 0,0-1 0,0 1 0,0-1-1,0 1 1,0 0 0,0-1 0,0 1 0,0-1 0,0 1-1,0-1 1,0 1 0,0 0 0,0-1 0,0 1 0,0-1 0,1 1-1,-1-1 1,0 1 0,1 0 0,-1-1 0,0 1 0,1-1-1,-1 0 1,0 1 0,1-1 0,-1 1 0,1-1 0,-1 1-1,1-1 1,-1 0 0,1 1 0,-1-1 0,1 0 0,-1 0-1,1 1 1,-1-1 0,1 0 0,0 0 0,20 19 2,-17-14 29,1-1-1,0-1 1,0 1 0,0-1 0,1 0 0,-1 0 0,1 0 0,0-1-1,0 0 1,10 3 0,-50 28-329,25-26-38,1-1-386,0 0 1,0-1-1,0 0 0,-16 8 0,20-14-816,0-4-982</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2.575"/>
    </inkml:context>
    <inkml:brush xml:id="br0">
      <inkml:brushProperty name="width" value="0.05" units="cm"/>
      <inkml:brushProperty name="height" value="0.05" units="cm"/>
      <inkml:brushProperty name="color" value="#AB008B"/>
    </inkml:brush>
  </inkml:definitions>
  <inkml:trace contextRef="#ctx0" brushRef="#br0">1 4 10362,'3'0'4273,"-3"0"-2512,4 0-641,-4 0-568,0 0-360,0 0-48,0-3-144,0 3-216,6 0-960,8 0-793,33 3-2472</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2.912"/>
    </inkml:context>
    <inkml:brush xml:id="br0">
      <inkml:brushProperty name="width" value="0.05" units="cm"/>
      <inkml:brushProperty name="height" value="0.05" units="cm"/>
      <inkml:brushProperty name="color" value="#AB008B"/>
    </inkml:brush>
  </inkml:definitions>
  <inkml:trace contextRef="#ctx0" brushRef="#br0">1 60 8122,'0'-3'5401,"0"3"-2905,0 0-1015,3 0-761,-3 0-496,4-3-208,2 3-16,8-3-72,2-3-336,14-3-1217,1-3-1119,42-12-5938</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8.688"/>
    </inkml:context>
    <inkml:brush xml:id="br0">
      <inkml:brushProperty name="width" value="0.05" units="cm"/>
      <inkml:brushProperty name="height" value="0.05" units="cm"/>
      <inkml:brushProperty name="color" value="#0000FF"/>
    </inkml:brush>
  </inkml:definitions>
  <inkml:trace contextRef="#ctx0" brushRef="#br0">0 0 6817,'0'0'4177,"4"0"-2680,-8 0 375,8 3-792,-4-3-608,3 3-464,3 0 192,7 0-192,3 3 104,6-4-96,3 1-16,4-3-312,-7-3-864,-9 3-528,-23-2-2329</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3.244"/>
    </inkml:context>
    <inkml:brush xml:id="br0">
      <inkml:brushProperty name="width" value="0.05" units="cm"/>
      <inkml:brushProperty name="height" value="0.05" units="cm"/>
      <inkml:brushProperty name="color" value="#AB008B"/>
    </inkml:brush>
  </inkml:definitions>
  <inkml:trace contextRef="#ctx0" brushRef="#br0">159 1 5785,'0'0'6688,"-1"0"-1793,-10 11-4128,-23 21-279,-34 38-291,63-63-205,-1 0 0,1 0-1,1 0 1,-1 1 0,1 0 0,0 0 0,1 0 0,-4 14 0,6-21-12,1 1 0,0-1 1,-1 1-1,1-1 1,0 1-1,0-1 0,0 0 1,0 1-1,0-1 1,1 1-1,-1-1 0,0 1 1,1-1-1,-1 0 1,1 1-1,-1-1 0,1 0 1,0 1-1,-1-1 1,1 0-1,0 0 0,0 0 1,0 1-1,1 0 1,1 0-9,-1 0 0,1-1 0,0 1 0,0-1 1,0 0-1,0 0 0,0 0 0,0 0 0,0 0 1,6 0-1,3 0-39,1-1 0,0 0 0,-1-1 0,22-4 0,144-43-3357,-156 42 226,-29 10-3211</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3.581"/>
    </inkml:context>
    <inkml:brush xml:id="br0">
      <inkml:brushProperty name="width" value="0.05" units="cm"/>
      <inkml:brushProperty name="height" value="0.05" units="cm"/>
      <inkml:brushProperty name="color" value="#AB008B"/>
    </inkml:brush>
  </inkml:definitions>
  <inkml:trace contextRef="#ctx0" brushRef="#br0">0 181 7978,'3'0'3656,"-3"0"-2007,7 3-113,0-3-424,3 0-319,3 0-289,4 0-72,13-3-288,0-3-8,7-6-136,10-9-64,-11 0-608,4 3-793,-13 0-1183,7-6-4970</inkml:trace>
  <inkml:trace contextRef="#ctx0" brushRef="#br0" timeOffset="1">167 0 8570,'0'0'4537,"0"0"-2545,4 9-431,-1 12-553,0 13-328,1 8-200,-4 9-368,0 3-112,-4-9-312,1 0-784,0 0-1257,-14 51-4352</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3.964"/>
    </inkml:context>
    <inkml:brush xml:id="br0">
      <inkml:brushProperty name="width" value="0.05" units="cm"/>
      <inkml:brushProperty name="height" value="0.05" units="cm"/>
      <inkml:brushProperty name="color" value="#AB008B"/>
    </inkml:brush>
  </inkml:definitions>
  <inkml:trace contextRef="#ctx0" brushRef="#br0">1 24 5865,'3'0'5297,"-3"0"-3584,0 0-665,0 0-160,0 3-504,3 0-120,4 0-168,10 3 80,3-6-168,3 0 104,11-3-112,-4-3-1080,3-9-1632,21 0-4842</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4.282"/>
    </inkml:context>
    <inkml:brush xml:id="br0">
      <inkml:brushProperty name="width" value="0.05" units="cm"/>
      <inkml:brushProperty name="height" value="0.05" units="cm"/>
      <inkml:brushProperty name="color" value="#AB008B"/>
    </inkml:brush>
  </inkml:definitions>
  <inkml:trace contextRef="#ctx0" brushRef="#br0">1 19 8066,'7'6'3825,"-4"-6"-2257,4 3-400,-1 0-392,8 3-448,-1-3-160,7 0-168,0-3-136,10-6-1616,67-30-4097</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5.510"/>
    </inkml:context>
    <inkml:brush xml:id="br0">
      <inkml:brushProperty name="width" value="0.05" units="cm"/>
      <inkml:brushProperty name="height" value="0.05" units="cm"/>
      <inkml:brushProperty name="color" value="#AB008B"/>
    </inkml:brush>
  </inkml:definitions>
  <inkml:trace contextRef="#ctx0" brushRef="#br0">21 0 7770,'0'0'5545,"0"0"-2865,0 0-655,3 0-401,-6 6-183,3 6-217,0 3-192,0 6-336,0-3-256,-4 0-232,4-3-152,-3-6-56,3-3-56,0-6-688,-4 3-1128,4-3-929,-10 12-5561</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6.249"/>
    </inkml:context>
    <inkml:brush xml:id="br0">
      <inkml:brushProperty name="width" value="0.05" units="cm"/>
      <inkml:brushProperty name="height" value="0.05" units="cm"/>
      <inkml:brushProperty name="color" value="#AB008B"/>
    </inkml:brush>
  </inkml:definitions>
  <inkml:trace contextRef="#ctx0" brushRef="#br0">110 0 1224,'-6'3'12501,"0"4"-7251,-8 24-6165,9-19 2188,-7 14-1044,-36 84 218,44-98-439,0-1 0,1 1 0,0 0 0,1 0 0,1 0-1,0 0 1,0 19 0,1-29-17,0-1-1,1 0 1,-1 1-1,0-1 0,0 1 1,1-1-1,-1 0 1,0 1-1,1-1 0,0 0 1,-1 1-1,1-1 1,0 0-1,-1 0 0,1 1 1,0-1-1,0 0 1,0 0-1,0 0 0,0 0 1,0 0-1,1-1 1,-1 1-1,0 0 1,0 0-1,1-1 0,-1 1 1,0-1-1,1 1 1,-1-1-1,0 1 0,1-1 1,-1 0-1,1 0 1,-1 0-1,0 0 0,1 0 1,-1 0-1,1 0 1,-1 0-1,1 0 1,-1-1-1,0 1 0,1-1 1,-1 1-1,0-1 1,1 1-1,0-2 0,7-1-87,-1-1-1,0 0 0,-1 0 0,1-1 0,-1 0 0,9-7 0,0-3-100,0-1-1,-1 0 0,-1-2 0,17-24 0,-26 34 161,0 0 0,-1 0 0,0-1 0,0 1-1,-1-1 1,0 0 0,-1 1 0,0-2 0,0 1 0,0 0 0,-2 0-1,1 0 1,-1-10 0,0 16-22,-1 1-1,1 0 1,-1-1-1,1 1 1,-1-1 0,0 1-1,0-1 1,0 1-1,0 0 1,0 0 0,0 0-1,-1 0 1,1 0-1,-1 0 1,0 0 0,1 0-1,-1 0 1,0 1-1,0-1 1,0 0 0,0 1-1,0 0 1,-1 0-1,1 0 1,0 0 0,0 0-1,-1 0 1,-2-1-1,0 2-325,-1-1 0,1 1 0,0-1 0,-1 2 0,1-1 0,0 0 0,0 1 0,-1 0 0,1 0 0,0 1-1,0 0 1,0-1 0,0 1 0,-4 3 0,-59 40-5571</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6.761"/>
    </inkml:context>
    <inkml:brush xml:id="br0">
      <inkml:brushProperty name="width" value="0.05" units="cm"/>
      <inkml:brushProperty name="height" value="0.05" units="cm"/>
      <inkml:brushProperty name="color" value="#AB008B"/>
    </inkml:brush>
  </inkml:definitions>
  <inkml:trace contextRef="#ctx0" brushRef="#br0">218 0 10082,'-4'11'6109,"-7"8"-5347,4-9-193,-133 205 228,139-214-823,0-1 0,1 1 1,-1 0-1,1 0 0,-1 0 1,1 0-1,-1 0 0,1 0 1,0 0-1,0 0 0,-1 0 1,1 0-1,0 0 0,0 0 1,0 0-1,0 0 0,0 0 1,0 0-1,0 0 0,1 0 1,-1 0-1,0 0 0,0 0 1,1 0-1,-1 0 0,1 0 1,-1 0-1,1 0 0,-1 0 1,1 0-1,0 0 0,-1-1 1,1 1-1,0 0 0,0 0 1,-1-1-1,1 1 0,0-1 1,0 1-1,2 0 0,4 2-72,0 0 0,0-1 0,0 0 0,0 0 0,8 0 0,8 2 80,36 12-94,-34-10 98,0 1 0,0 1 1,46 22-1,-70-30 21,0 0-1,0 0 1,-1 1 0,1-1-1,0 1 1,0-1 0,0 1-1,-1-1 1,1 1 0,0-1-1,0 1 1,-1 0-1,1-1 1,-1 1 0,1 0-1,-1 0 1,1-1 0,-1 1-1,1 0 1,-1 0 0,1 0-1,-1 0 1,0 0 0,0 0-1,1-1 1,-1 1 0,0 0-1,0 0 1,0 0 0,0 0-1,0 0 1,0 0 0,0 0-1,-1 1 1,0 0 27,-1 1 1,0-1-1,1 0 0,-1 0 1,0 0-1,0 0 0,0 0 1,0 0-1,-1-1 0,1 1 0,-5 1 1,-11 6 126,0 0 1,-25 6-1,40-14-177,-22 8-426,0-1 0,0-1 0,-1-1 0,-50 4-1,42-14-1686,-3-19-1375</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7.078"/>
    </inkml:context>
    <inkml:brush xml:id="br0">
      <inkml:brushProperty name="width" value="0.05" units="cm"/>
      <inkml:brushProperty name="height" value="0.05" units="cm"/>
      <inkml:brushProperty name="color" value="#AB008B"/>
    </inkml:brush>
  </inkml:definitions>
  <inkml:trace contextRef="#ctx0" brushRef="#br0">0 21 9842,'0'0'4481,"0"0"-2561,0 0-383,4 0-817,-1 0-344,0 4-208,4-1-48,7 0-24,9 3-88,4-3-8,16-3-152,7-6-968,77-28-3273</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17.584"/>
    </inkml:context>
    <inkml:brush xml:id="br0">
      <inkml:brushProperty name="width" value="0.05" units="cm"/>
      <inkml:brushProperty name="height" value="0.05" units="cm"/>
      <inkml:brushProperty name="color" value="#AB008B"/>
    </inkml:brush>
  </inkml:definitions>
  <inkml:trace contextRef="#ctx0" brushRef="#br0">0 0 8978,'14'10'4705,"-1"-1"-2473,21 15-423,-4 0-593,6 12-424,-2 9-312,3 3-336,-4 12 0,-3 0-136,-10 9-8,-13 4-672,-7 2-640,-14 0-1697,-72 102-4824</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27.314"/>
    </inkml:context>
    <inkml:brush xml:id="br0">
      <inkml:brushProperty name="width" value="0.05" units="cm"/>
      <inkml:brushProperty name="height" value="0.05" units="cm"/>
      <inkml:brushProperty name="color" value="#AB008B"/>
    </inkml:brush>
  </inkml:definitions>
  <inkml:trace contextRef="#ctx0" brushRef="#br0">0 1 7970,'0'0'6530,"2"4"37,7 28-6259,8 46 395,12 121 0,-3-10-2622,-22-117-4485,-4-12-548</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9.015"/>
    </inkml:context>
    <inkml:brush xml:id="br0">
      <inkml:brushProperty name="width" value="0.05" units="cm"/>
      <inkml:brushProperty name="height" value="0.05" units="cm"/>
      <inkml:brushProperty name="color" value="#0000FF"/>
    </inkml:brush>
  </inkml:definitions>
  <inkml:trace contextRef="#ctx0" brushRef="#br0">1 23 7298,'3'-2'3960,"-3"2"-2159,6-3-225,1 0-472,5 3-159,4 3-297,10-3-8,9 3-424,9-3 48,4-3-264,9 3 64,0-3-64,0 0-400,-6 0-416,-3 3-1257,-13-3-1560,6-2-6209</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27.645"/>
    </inkml:context>
    <inkml:brush xml:id="br0">
      <inkml:brushProperty name="width" value="0.05" units="cm"/>
      <inkml:brushProperty name="height" value="0.05" units="cm"/>
      <inkml:brushProperty name="color" value="#AB008B"/>
    </inkml:brush>
  </inkml:definitions>
  <inkml:trace contextRef="#ctx0" brushRef="#br0">1 61 10778,'3'-3'4385,"-3"3"-2880,4 0-441,-1-6-592,0 6-256,11 0-216,-1 0 56,10 0-40,14-12-16,0 3-504,3-4-2065,27-5-3792</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27.976"/>
    </inkml:context>
    <inkml:brush xml:id="br0">
      <inkml:brushProperty name="width" value="0.05" units="cm"/>
      <inkml:brushProperty name="height" value="0.05" units="cm"/>
      <inkml:brushProperty name="color" value="#AB008B"/>
    </inkml:brush>
  </inkml:definitions>
  <inkml:trace contextRef="#ctx0" brushRef="#br0">0 1 11594,'8'112'7061,"22"55"-6168,-18-107-219,-11-56-706,1 10 95,2 1 0,0-1 0,7 20 0,-10-32-116,0 0 1,0 1-1,0-1 1,0 0-1,0 0 1,0 1-1,1-1 1,-1 0-1,1 0 0,0 0 1,-1-1-1,1 1 1,0 0-1,0-1 1,0 1-1,0-1 1,0 0-1,1 1 1,-1-1-1,0 0 1,1 0-1,-1-1 1,0 1-1,1 0 1,-1-1-1,1 1 1,-1-1-1,4 0 1,4-1-296,0-1 0,0 0 0,-1-1 0,1 0 0,-1 0 0,0-1 0,0-1 0,12-7 0,14-12-1718,34-31 0,-54 42 1392,155-133-5794</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28.298"/>
    </inkml:context>
    <inkml:brush xml:id="br0">
      <inkml:brushProperty name="width" value="0.05" units="cm"/>
      <inkml:brushProperty name="height" value="0.05" units="cm"/>
      <inkml:brushProperty name="color" value="#AB008B"/>
    </inkml:brush>
  </inkml:definitions>
  <inkml:trace contextRef="#ctx0" brushRef="#br0">1 64 9466,'3'0'5057,"-3"0"-2960,4 0-729,-1 0-504,0 6-384,11-6-24,2 3-144,14 0-80,0 0-136,11-6 32,-5-3-128,-2-6-384,-1 0-880,-13 3-1160,4-28-3474</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28.649"/>
    </inkml:context>
    <inkml:brush xml:id="br0">
      <inkml:brushProperty name="width" value="0.05" units="cm"/>
      <inkml:brushProperty name="height" value="0.05" units="cm"/>
      <inkml:brushProperty name="color" value="#AB008B"/>
    </inkml:brush>
  </inkml:definitions>
  <inkml:trace contextRef="#ctx0" brushRef="#br0">54 169 10306,'-7'9'4033,"1"6"-2089,-4 21-407,-4 25-601,8-1-256,-1 9-280,4-3-296,3-9 56,6-9-152,1-12-16,13-6-376,7-14-672,6-10-184,17-12-1281,91-55-2912</inkml:trace>
  <inkml:trace contextRef="#ctx0" brushRef="#br0" timeOffset="1">595 10 11506,'0'-3'4978,"0"3"-3674,0 0-232,7 0-584,3 3-208,14 0-16,6 6 0,13-9-96,4-6-160,-7 0-8,3 0-784,-16 3-952,-7 6-3241</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28.979"/>
    </inkml:context>
    <inkml:brush xml:id="br0">
      <inkml:brushProperty name="width" value="0.05" units="cm"/>
      <inkml:brushProperty name="height" value="0.05" units="cm"/>
      <inkml:brushProperty name="color" value="#AB008B"/>
    </inkml:brush>
  </inkml:definitions>
  <inkml:trace contextRef="#ctx0" brushRef="#br0">0 82 8442,'0'-6'5113,"0"6"-2857,3 0-623,1 0-777,6 0-280,7 0-216,13 0 96,6 0-240,15-12-48,-1 9-120,-7-3-48,7 0-88,-10-4-856,-10 4-872,0-6-2233,1-9-2881</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29.326"/>
    </inkml:context>
    <inkml:brush xml:id="br0">
      <inkml:brushProperty name="width" value="0.05" units="cm"/>
      <inkml:brushProperty name="height" value="0.05" units="cm"/>
      <inkml:brushProperty name="color" value="#AB008B"/>
    </inkml:brush>
  </inkml:definitions>
  <inkml:trace contextRef="#ctx0" brushRef="#br0">321 0 5897,'0'0'7546,"0"3"-4601,0-3-1305,0 9-560,0 24-584,0 15 88,0 27-128,4 16-248,-4-10-200,3 0-8,4-15 0,-4-6-104,0-11-368,4-10-496,0-12-400,-7 0-1225,-10-15-1600,-30 9-2664</inkml:trace>
  <inkml:trace contextRef="#ctx0" brushRef="#br0" timeOffset="1">422 202 8866,'-4'3'4409,"4"0"-1985,-13 9-695,-7 15-505,-7 6-600,-13 9-336,0-3-120,3 0-168,-3-6 64,3-3-64,1 0-80,-1-3-536,10-6-424,4-6-1209,-1 3-1527,8-12-1057</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29.662"/>
    </inkml:context>
    <inkml:brush xml:id="br0">
      <inkml:brushProperty name="width" value="0.05" units="cm"/>
      <inkml:brushProperty name="height" value="0.05" units="cm"/>
      <inkml:brushProperty name="color" value="#AB008B"/>
    </inkml:brush>
  </inkml:definitions>
  <inkml:trace contextRef="#ctx0" brushRef="#br0">0 28 56,'13'-6'6553,"-6"0"-4064,7 0-161,-1 3-599,0 3-281,7 3-224,4 0-263,6 3-169,0 3-432,7-3-128,-7 0-224,6-6-8,-2 0-176,-1 0-1280,-3-12-1385,34-15-3800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29.995"/>
    </inkml:context>
    <inkml:brush xml:id="br0">
      <inkml:brushProperty name="width" value="0.05" units="cm"/>
      <inkml:brushProperty name="height" value="0.05" units="cm"/>
      <inkml:brushProperty name="color" value="#AB008B"/>
    </inkml:brush>
  </inkml:definitions>
  <inkml:trace contextRef="#ctx0" brushRef="#br0">11 1 8314,'0'12'3769,"0"0"-2473,0 18-120,-4 9-624,-2 0-272,6 0-224,6-12-56,4-6-176,-3-3-800,0-9-1160,9-15-2569</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0.313"/>
    </inkml:context>
    <inkml:brush xml:id="br0">
      <inkml:brushProperty name="width" value="0.05" units="cm"/>
      <inkml:brushProperty name="height" value="0.05" units="cm"/>
      <inkml:brushProperty name="color" value="#AB008B"/>
    </inkml:brush>
  </inkml:definitions>
  <inkml:trace contextRef="#ctx0" brushRef="#br0">116 4 1056,'1'-3'10953,"4"3"-6625,13 7-4601,-15-6 1389,27 9-580,1-1-1,0-1 1,0-2 0,40 2 0,46 10-472,-116-18-100,-1 0 0,1 0 0,-1 0 0,1 0 0,0 1 0,-1-1 0,1 0 0,-1 0 0,1 0 0,-1 0 0,1 1 1,-1-1-1,1 0 0,-1 1 0,1-1 0,-1 0 0,0 1 0,1-1 0,-1 0 0,1 1 0,-1-1 0,0 1 0,1-1 0,-1 1 0,0-1 0,0 1 0,1-1 0,-1 1 0,0-1 0,0 1 0,0-1 0,0 1 1,0 0-1,1-1 0,-1 1 0,0 0 0,-14 21-1014,-35 20-797,45-39 1542,-28 20-1448,-2-1 1,0-2-1,-70 31 0,-45-1 2831,113-37 530,25-8-307,15-6 1375,11-2-2343,0 0-1,0 1 0,0 1 1,18 0-1,29-2 428,-23-3-411,0-2 0,40-13-1,-65 17-680,0-1-1,0-1 1,0 0-1,-1-1 0,0-1 1,-1 0-1,0 0 1,20-19-1,-12-3-3133,-5-24-2737</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0.660"/>
    </inkml:context>
    <inkml:brush xml:id="br0">
      <inkml:brushProperty name="width" value="0.05" units="cm"/>
      <inkml:brushProperty name="height" value="0.05" units="cm"/>
      <inkml:brushProperty name="color" value="#AB008B"/>
    </inkml:brush>
  </inkml:definitions>
  <inkml:trace contextRef="#ctx0" brushRef="#br0">28 0 4297,'0'0'8234,"0"0"-4321,0 3-2281,0 0-384,0 18-520,-4 12-272,4 28 88,-10 14-295,4 6-129,2-3-120,1-12-433,6-6-1063,1-2-1312,2 74-4082</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9.332"/>
    </inkml:context>
    <inkml:brush xml:id="br0">
      <inkml:brushProperty name="width" value="0.05" units="cm"/>
      <inkml:brushProperty name="height" value="0.05" units="cm"/>
      <inkml:brushProperty name="color" value="#0000FF"/>
    </inkml:brush>
  </inkml:definitions>
  <inkml:trace contextRef="#ctx0" brushRef="#br0">188 0 672,'0'3'7882,"-4"0"-5898,1 11-968,-3 3 177,-10 15-305,0 5-448,-3 11-136,-3-2-136,0 3 8,2-1-176,1-8-72,7-5-1440,-17 19-2169</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1.113"/>
    </inkml:context>
    <inkml:brush xml:id="br0">
      <inkml:brushProperty name="width" value="0.05" units="cm"/>
      <inkml:brushProperty name="height" value="0.05" units="cm"/>
      <inkml:brushProperty name="color" value="#AB008B"/>
    </inkml:brush>
  </inkml:definitions>
  <inkml:trace contextRef="#ctx0" brushRef="#br0">0 0 11650,'0'0'5194,"0"0"-3322,3 0-408,-3 3-744,4-3-359,-4 0-161,3 0-192,0 3-8,4 0 0,7 3-705,-1 3-1263,-3 21-3401</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1.445"/>
    </inkml:context>
    <inkml:brush xml:id="br0">
      <inkml:brushProperty name="width" value="0.05" units="cm"/>
      <inkml:brushProperty name="height" value="0.05" units="cm"/>
      <inkml:brushProperty name="color" value="#AB008B"/>
    </inkml:brush>
  </inkml:definitions>
  <inkml:trace contextRef="#ctx0" brushRef="#br0">1 4 8458,'0'0'5617,"0"0"-3256,3-3-681,0 6-752,4-3-368,3 6-272,4-3-120,6 3-112,0-6-56,3 0-672,4 0-1232,26-9-3249</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1.812"/>
    </inkml:context>
    <inkml:brush xml:id="br0">
      <inkml:brushProperty name="width" value="0.05" units="cm"/>
      <inkml:brushProperty name="height" value="0.05" units="cm"/>
      <inkml:brushProperty name="color" value="#AB008B"/>
    </inkml:brush>
  </inkml:definitions>
  <inkml:trace contextRef="#ctx0" brushRef="#br0">0 129 9058,'0'-3'4873,"4"3"-3201,-4 0-415,3 0-705,4 0-192,6 0-272,7-6-88,10-12-168,17-3-1697,66-60-3272</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2.130"/>
    </inkml:context>
    <inkml:brush xml:id="br0">
      <inkml:brushProperty name="width" value="0.05" units="cm"/>
      <inkml:brushProperty name="height" value="0.05" units="cm"/>
      <inkml:brushProperty name="color" value="#AB008B"/>
    </inkml:brush>
  </inkml:definitions>
  <inkml:trace contextRef="#ctx0" brushRef="#br0">36 0 11106,'0'0'3542,"18"7"-162,10 0-2937,1-1 1,0-1-1,0-1 1,48-1-1,-7 1-446,-69-4-56,-1 0 1,1 0-1,0 0 0,0 0 1,0 0-1,0 0 1,0 0-1,-1 0 1,1 1-1,0-1 0,0 0 1,0 0-1,-1 1 1,1-1-1,0 1 1,0-1-1,-1 1 0,1-1 1,0 1-1,-1-1 1,1 1-1,0 0 1,-1-1-1,1 1 0,-1 0 1,1-1-1,-1 1 1,0 0-1,1 0 1,0 1-1,-1 0-60,0 0 0,-1 0 0,1 0 0,0 0 0,-1 0 0,1 0 1,-1 0-1,1 0 0,-1 0 0,0 0 0,0 0 0,-2 3 0,-45 54-3141,45-55 2848,-18 17-737,-1-1 0,-1 0 0,-1-2-1,-34 21 1,26-21 2700,-48 21 0,63-31 1907,35-13-648,7-2-2733,1 0 222,137-39 863,-138 37-1307,0-1 0,-1-1 1,-1-1-1,33-23 0,-16-1-2283,8-26-2804</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2.486"/>
    </inkml:context>
    <inkml:brush xml:id="br0">
      <inkml:brushProperty name="width" value="0.05" units="cm"/>
      <inkml:brushProperty name="height" value="0.05" units="cm"/>
      <inkml:brushProperty name="color" value="#AB008B"/>
    </inkml:brush>
  </inkml:definitions>
  <inkml:trace contextRef="#ctx0" brushRef="#br0">84 0 8594,'4'21'3064,"-1"0"-903,4 31 55,-4 2-879,-3 12-585,0-6-344,-3-12-400,-1-3 8,-2-3-16,-4-3-376,-4-5-1312,-3-1-2961,-29 27-5690</inkml:trace>
  <inkml:trace contextRef="#ctx0" brushRef="#br0" timeOffset="1">131 415 7690,'7'0'2856,"-1"0"-399,11 12-441,0-3-1040,6 9-423,1-2-377,-1 2-176,7-9-288,0-3-1969,64-27-4464</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2.831"/>
    </inkml:context>
    <inkml:brush xml:id="br0">
      <inkml:brushProperty name="width" value="0.05" units="cm"/>
      <inkml:brushProperty name="height" value="0.05" units="cm"/>
      <inkml:brushProperty name="color" value="#AB008B"/>
    </inkml:brush>
  </inkml:definitions>
  <inkml:trace contextRef="#ctx0" brushRef="#br0">1 0 2457,'-1'2'8425,"1"1"-4613,1 24-1881,6 172 967,-7-197-2898,0-1 0,0 1-1,0-1 1,0 1 0,0-1 0,1 1 0,-1-1 0,1 1 0,-1-1 0,1 1 0,-1-1-1,1 0 1,0 1 0,0-1 0,0 0 0,0 1 0,0-1 0,0 0 0,0 0 0,0 0-1,0 0 1,1 0 0,-1 0 0,0 0 0,0 0 0,3 0 0,0 0-19,-1 0 1,1-1-1,-1 1 0,1-1 1,0 0-1,-1 0 1,1-1-1,-1 1 0,1-1 1,-1 1-1,6-3 1,8-3-561,-1-1 0,1 0 1,26-18-1,3-9-1759,25-33-1368</inkml:trace>
  <inkml:trace contextRef="#ctx0" brushRef="#br0" timeOffset="1">114 274 2977,'0'9'5177,"0"-3"-3425,3 12-816,4-9-528,0 0-240,0 0-168,-1-3-344,31-30-1520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3.160"/>
    </inkml:context>
    <inkml:brush xml:id="br0">
      <inkml:brushProperty name="width" value="0.05" units="cm"/>
      <inkml:brushProperty name="height" value="0.05" units="cm"/>
      <inkml:brushProperty name="color" value="#AB008B"/>
    </inkml:brush>
  </inkml:definitions>
  <inkml:trace contextRef="#ctx0" brushRef="#br0">43 0 7114,'-6'14'10287,"-11"56"-9680,17-67-152,-8 26-326,-3 29 52,11-55-223,0 0 1,0 1-1,0-1 0,0 0 0,1 1 0,0-1 0,-1 0 0,1 1 0,0-1 1,1 0-1,-1 0 0,1 0 0,-1 0 0,5 5 0,-5-7-5,0 0 0,0 0-1,1 0 1,-1-1 0,0 1-1,1 0 1,-1-1 0,1 1-1,-1-1 1,0 1 0,1-1 0,-1 0-1,1 0 1,-1 0 0,1 0-1,-1 0 1,1 0 0,-1 0-1,1 0 1,2-1 0,35-9-257,-29 7 238,59-26-349,-57 23 339,0 0-1,0 1 0,0 0 1,1 1-1,-1 0 0,1 1 1,20-3-1,-33 7 73,0-1 0,0 0 0,1 0 0,-1 0 0,0 0 0,0 1 0,0-1 0,0 0 0,0 0 0,0 0 0,0 1 0,1-1 0,-1 0 0,0 0 0,0 1 0,0-1 0,0 0 0,0 0 0,0 0 0,0 1 0,0-1 0,0 0 0,0 0 0,0 1 0,0-1 0,0 0 0,0 0 0,-1 0 0,1 1 0,0-1 0,0 0 0,0 0 0,0 0 0,0 1 0,0-1 0,0 0 0,-1 0 0,1 0 0,0 0 0,0 1 0,0-1 0,0 0 0,-1 0 0,1 0 0,0 0 0,0 0 0,-1 0 0,1 0 0,0 1 0,0-1 0,-13 12-115,-62 52-2220,-48 25-1143</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3.711"/>
    </inkml:context>
    <inkml:brush xml:id="br0">
      <inkml:brushProperty name="width" value="0.05" units="cm"/>
      <inkml:brushProperty name="height" value="0.05" units="cm"/>
      <inkml:brushProperty name="color" value="#AB008B"/>
    </inkml:brush>
  </inkml:definitions>
  <inkml:trace contextRef="#ctx0" brushRef="#br0">131 116 8722,'18'-6'7272,"4"0"-6325,22-4-621,-1-2 0,66-27 0,-30 9-733,-76 30 456,30-11-1854,-25 10-385,-23 9-667,-153 86-3077,44-23 7651,102-56-787,0 0 0,1 2-1,1 0 1,1 2 0,0 0-1,-19 25 1,17-8-624,22-24-436,19-15-82,129-72 523,2 0 180,11 16 83,-142 53-416,-1 1 0,1 1 0,0 1 1,0 1-1,1 0 0,29 3 0,-48-1-140,0 0 0,0 0 0,0 0 1,0 0-1,0 1 0,0-1 0,0 1 0,0 0 0,0 0 0,0-1 0,0 1 0,0 0 0,0 1 0,0-1 0,-1 0 0,1 0 0,0 1 0,-1-1 0,3 4 1,-3-3-18,-1-1 0,0 1 1,1-1-1,-1 1 1,0-1-1,0 1 1,0-1-1,0 1 1,0-1-1,0 1 1,-1-1-1,1 0 1,0 1-1,-1-1 1,1 1-1,-1-1 1,0 0-1,1 1 1,-1-1-1,0 0 1,0 1-1,0-1 1,0 0-1,0 0 0,0 0 1,0 0-1,0 0 1,-2 1-1,-5 6-626,0-1 0,-1 0-1,0 0 1,-1 0 0,1-2-1,-1 1 1,0-1 0,-1 0-1,1-1 1,-16 4 0,-79 25-5843</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4.046"/>
    </inkml:context>
    <inkml:brush xml:id="br0">
      <inkml:brushProperty name="width" value="0.05" units="cm"/>
      <inkml:brushProperty name="height" value="0.05" units="cm"/>
      <inkml:brushProperty name="color" value="#AB008B"/>
    </inkml:brush>
  </inkml:definitions>
  <inkml:trace contextRef="#ctx0" brushRef="#br0">10 1 6313,'4'6'2401,"2"3"-289,1 18 65,6 12-681,1 15-128,-8 15-383,-2 7-481,-4 5-192,0-3-240,-4-3-72,1-12-128,-7-8-568,0-13-689,3-12-607,-6-9-1969,-4-3-2624</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4.376"/>
    </inkml:context>
    <inkml:brush xml:id="br0">
      <inkml:brushProperty name="width" value="0.05" units="cm"/>
      <inkml:brushProperty name="height" value="0.05" units="cm"/>
      <inkml:brushProperty name="color" value="#AB008B"/>
    </inkml:brush>
  </inkml:definitions>
  <inkml:trace contextRef="#ctx0" brushRef="#br0">281 0 1808,'-3'6'8058,"-4"3"-5417,-10 12-377,-6 6-872,-1 9-935,-9 7-457,-1-4-273,-6-3-1119,7-12-960,-34 9-3434</inkml:trace>
  <inkml:trace contextRef="#ctx0" brushRef="#br0" timeOffset="1">368 42 7210,'6'6'4304,"4"0"-1847,7 3-545,3 9-991,4-12-617,2 0-304,14-9-1657,84-54-7225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8:59.667"/>
    </inkml:context>
    <inkml:brush xml:id="br0">
      <inkml:brushProperty name="width" value="0.05" units="cm"/>
      <inkml:brushProperty name="height" value="0.05" units="cm"/>
      <inkml:brushProperty name="color" value="#0000FF"/>
    </inkml:brush>
  </inkml:definitions>
  <inkml:trace contextRef="#ctx0" brushRef="#br0">0 9 8706,'1'1'6654,"11"4"-6632,47 3 634,101 2-1,-121-11-2715,67-9 0,-92 3-702,-4-8-952</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4.711"/>
    </inkml:context>
    <inkml:brush xml:id="br0">
      <inkml:brushProperty name="width" value="0.05" units="cm"/>
      <inkml:brushProperty name="height" value="0.05" units="cm"/>
      <inkml:brushProperty name="color" value="#AB008B"/>
    </inkml:brush>
  </inkml:definitions>
  <inkml:trace contextRef="#ctx0" brushRef="#br0">0 1 11666,'4'6'4665,"2"-3"-3248,4 3-361,7 6-520,-4 3-128,1-3-272,-1 0-32,1 3-104,6-6-632,-4-3-1184,51-6-3785</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5.159"/>
    </inkml:context>
    <inkml:brush xml:id="br0">
      <inkml:brushProperty name="width" value="0.05" units="cm"/>
      <inkml:brushProperty name="height" value="0.05" units="cm"/>
      <inkml:brushProperty name="color" value="#AB008B"/>
    </inkml:brush>
  </inkml:definitions>
  <inkml:trace contextRef="#ctx0" brushRef="#br0">416 1 9674,'-27'72'8059,"-27"31"-7496,28-58 24,-180 273-688,103-170-6509,104-146 2898,11-4 1759,26-19-903,20-21 3065,5-3 1562,-4 8-236,-31 17-669,1 2 0,0 1-1,2 1 1,0 2-1,62-20 1,-93 34-851,0 0 1,0 0-1,0 0 0,1 0 1,-1-1-1,0 1 0,0 0 1,0 0-1,0 0 0,1 0 1,-1 0-1,0 0 1,0 0-1,0 0 0,1 0 1,-1 0-1,0 0 0,0 0 1,0 0-1,1 0 0,-1 0 1,0 0-1,0 0 0,0 0 1,0 0-1,1 0 0,-1 0 1,0 1-1,0-1 0,0 0 1,0 0-1,1 0 1,-1 0-1,0 0 0,0 0 1,0 1-1,0-1 0,0 0 1,0 0-1,1 0 0,-1 0 1,0 1-1,0-1 0,0 0 1,0 0-1,0 0 0,0 0 1,0 1-1,0-1 0,0 0 1,0 0-1,0 0 1,0 1-1,0-1 0,0 0 1,0 0-1,0 0 0,0 1 1,0-1-1,0 0 0,0 0 1,0 0-1,0 0 0,-1 1 1,1-1-1,-13 20 471,-24 19-309,-37 22-1010,43-37-1455,1 2 1,-51 55-1,28-20 509</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5.493"/>
    </inkml:context>
    <inkml:brush xml:id="br0">
      <inkml:brushProperty name="width" value="0.05" units="cm"/>
      <inkml:brushProperty name="height" value="0.05" units="cm"/>
      <inkml:brushProperty name="color" value="#AB008B"/>
    </inkml:brush>
  </inkml:definitions>
  <inkml:trace contextRef="#ctx0" brushRef="#br0">0 74 1640,'35'-1'3119,"59"-9"0,33-16-243,-77 14-1894,1 3-1,99-6 1,-141 15-875,1 1 0,0 0 1,0 1-1,-1 0 0,0 1 1,12 4-1,-19-6-89,0 0 1,1 0-1,-1 0 1,0 0-1,0 0 1,0 1-1,-1-1 1,1 1-1,0-1 1,0 1-1,-1 0 1,1 0-1,1 3 1,-3-4-18,1 0 1,-1 1-1,1-1 0,-1 0 1,0 1-1,0-1 1,0 1-1,0-1 1,0 0-1,0 1 0,0-1 1,0 1-1,-1-1 1,1 0-1,0 1 1,-1-1-1,1 0 0,-1 1 1,0-1-1,1 0 1,-1 0-1,0 0 1,0 0-1,0 0 0,-1 2 1,-3 4-160,-1 0-1,-1-1 1,1 1 0,-1-1-1,0-1 1,-16 10 0,-76 32-3809,-82 26-2999</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5.815"/>
    </inkml:context>
    <inkml:brush xml:id="br0">
      <inkml:brushProperty name="width" value="0.05" units="cm"/>
      <inkml:brushProperty name="height" value="0.05" units="cm"/>
      <inkml:brushProperty name="color" value="#AB008B"/>
    </inkml:brush>
  </inkml:definitions>
  <inkml:trace contextRef="#ctx0" brushRef="#br0">1 36 128,'0'3'10114,"0"0"-7401,3 6-1297,0-3-136,4 9-519,0-3-441,-4 0-256,0 3-64,4-9-112,-4-6-905,11-6-1423,12-15-2769</inkml:trace>
  <inkml:trace contextRef="#ctx0" brushRef="#br0" timeOffset="1">161 0 8794,'3'3'3601,"-3"3"-1625,7 3-256,-4 9-759,-3-3-353,4 6-424,-4-9-16,3-6-168,-3-3-448,0-3-937,7-3-991,16-30-2105</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6.144"/>
    </inkml:context>
    <inkml:brush xml:id="br0">
      <inkml:brushProperty name="width" value="0.05" units="cm"/>
      <inkml:brushProperty name="height" value="0.05" units="cm"/>
      <inkml:brushProperty name="color" value="#AB008B"/>
    </inkml:brush>
  </inkml:definitions>
  <inkml:trace contextRef="#ctx0" brushRef="#br0">3 6 5561,'0'6'4689,"0"-6"-2192,4 6-289,-4 3-800,-4 3-823,4 0-201,-3-3-248,3-3-136,0 0-632,0-6-1409,10-12-2832</inkml:trace>
  <inkml:trace contextRef="#ctx0" brushRef="#br0" timeOffset="1">140 0 9970,'0'3'4369,"4"0"-3073,-4 3-519,3 0-729,-3 6-48,-3 3-2289,-7 21-7993</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6.794"/>
    </inkml:context>
    <inkml:brush xml:id="br0">
      <inkml:brushProperty name="width" value="0.05" units="cm"/>
      <inkml:brushProperty name="height" value="0.05" units="cm"/>
      <inkml:brushProperty name="color" value="#AB008B"/>
    </inkml:brush>
  </inkml:definitions>
  <inkml:trace contextRef="#ctx0" brushRef="#br0">241 3 7730,'0'0'3880,"0"0"-2047,0-3 183,0 6-535,0-3-345,0 0-256,3 3-80,-3 9-152,0 16-152,-3 14 41,-14 24-249,0 15-152,-9 6-136,-8 0-672,4-5-777,-3-7-879,-51 90-3273</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7.111"/>
    </inkml:context>
    <inkml:brush xml:id="br0">
      <inkml:brushProperty name="width" value="0.05" units="cm"/>
      <inkml:brushProperty name="height" value="0.05" units="cm"/>
      <inkml:brushProperty name="color" value="#AB008B"/>
    </inkml:brush>
  </inkml:definitions>
  <inkml:trace contextRef="#ctx0" brushRef="#br0">1 1 1712,'0'0'9242,"3"3"-6369,7 3-801,3 6-471,4 9-761,3 0-400,3 0-232,1-3-128,3-3-32,3-9-48,-4 0-648,-2-6-2289,-8-15-6417</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7.443"/>
    </inkml:context>
    <inkml:brush xml:id="br0">
      <inkml:brushProperty name="width" value="0.05" units="cm"/>
      <inkml:brushProperty name="height" value="0.05" units="cm"/>
      <inkml:brushProperty name="color" value="#AB008B"/>
    </inkml:brush>
  </inkml:definitions>
  <inkml:trace contextRef="#ctx0" brushRef="#br0">1 0 8386,'3'0'4889,"1"0"-2641,2 6-439,8 0-705,2 9-488,8-9-328,-4 0-128,-3 3-152,6-9-16,-6 0-664,-4-6-1448,-13 12-4098</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7.779"/>
    </inkml:context>
    <inkml:brush xml:id="br0">
      <inkml:brushProperty name="width" value="0.05" units="cm"/>
      <inkml:brushProperty name="height" value="0.05" units="cm"/>
      <inkml:brushProperty name="color" value="#AB008B"/>
    </inkml:brush>
  </inkml:definitions>
  <inkml:trace contextRef="#ctx0" brushRef="#br0">0 91 9210,'3'0'4305,"7"6"-2433,4-6-375,-1 0-737,4 0-448,6 0-72,-3 0-160,14-9-80,6-3-128,0-9-1088,33-24-2649</inkml:trace>
  <inkml:trace contextRef="#ctx0" brushRef="#br0" timeOffset="1">224 0 8194,'0'16'4521,"-3"-1"-2505,-1 24-456,-2 0-799,-8 9-465,4-6-112,4-3-184,2-6-360,1-15-1441,3-9-1135,-17 3-4906</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8.121"/>
    </inkml:context>
    <inkml:brush xml:id="br0">
      <inkml:brushProperty name="width" value="0.05" units="cm"/>
      <inkml:brushProperty name="height" value="0.05" units="cm"/>
      <inkml:brushProperty name="color" value="#AB008B"/>
    </inkml:brush>
  </inkml:definitions>
  <inkml:trace contextRef="#ctx0" brushRef="#br0">0 0 9770,'3'3'3993,"-3"6"-2337,0 12-487,4 0-761,-4 0-280,3 0-112,0-3-16,1-12-905,2 0-1143,1-6-1609,6-12-3416</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0.003"/>
    </inkml:context>
    <inkml:brush xml:id="br0">
      <inkml:brushProperty name="width" value="0.05" units="cm"/>
      <inkml:brushProperty name="height" value="0.05" units="cm"/>
      <inkml:brushProperty name="color" value="#0000FF"/>
    </inkml:brush>
  </inkml:definitions>
  <inkml:trace contextRef="#ctx0" brushRef="#br0">83 0 6017,'0'0'3641,"0"0"-2065,-3 3-751,3-3-305,0 6-272,0-1-152,-3 13 96,-1 2-72,-2 8 112,-3 4-232,2 2 0,1-3-96,-4 1-480,4-4-993,-4-13-1023,-9 5-2777</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8.446"/>
    </inkml:context>
    <inkml:brush xml:id="br0">
      <inkml:brushProperty name="width" value="0.05" units="cm"/>
      <inkml:brushProperty name="height" value="0.05" units="cm"/>
      <inkml:brushProperty name="color" value="#AB008B"/>
    </inkml:brush>
  </inkml:definitions>
  <inkml:trace contextRef="#ctx0" brushRef="#br0">343 1 7434,'-15'26'8148,"-1"2"-5052,10-15-3140,-1 0 0,2 0 0,-6 20-1,8-26 40,0 0 0,0 0 0,0 0 0,-1-1 0,0 1 0,0-1 0,-1 0 0,0 0 0,0-1 0,0 1-1,-7 4 1,-11 9-233,-38 22 0,32-22 68,-75 42-502,104-61 671,0 0-1,-1 0 1,1 0-1,-1 0 1,1 0 0,0 0-1,-1 1 1,1-1-1,0 0 1,-1 0-1,1 0 1,0 0-1,-1 0 1,1 1-1,0-1 1,-1 0-1,1 0 1,0 1-1,-1-1 1,1 0-1,0 0 1,0 1 0,-1-1-1,1 0 1,0 1-1,0-1 1,0 0-1,0 1 1,-1-1-1,1 0 1,0 1-1,0-1 1,0 1-1,0-1 1,0 0-1,0 1 1,0-1 0,0 0-1,0 1 1,0-1-1,0 1 1,0-1-1,0 1 1,21 3 58,30-7 149,-26 0-203,-1-2 0,1-1 0,-1-1 0,0-1 0,23-11 0,-10 0-1953,-1-1 0,61-46 0,42-41-7411</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8.765"/>
    </inkml:context>
    <inkml:brush xml:id="br0">
      <inkml:brushProperty name="width" value="0.05" units="cm"/>
      <inkml:brushProperty name="height" value="0.05" units="cm"/>
      <inkml:brushProperty name="color" value="#AB008B"/>
    </inkml:brush>
  </inkml:definitions>
  <inkml:trace contextRef="#ctx0" brushRef="#br0">0 121 9018,'4'3'2817,"-1"0"-1281,4 9-248,3 0-352,3 0-95,14 3-217,0-6-256,13-3 16,0-6-224,10-6-40,7-3-72,-1-9-48,1 3-192,-3-9-616,-11 6-1385,21-27-2136</inkml:trace>
  <inkml:trace contextRef="#ctx0" brushRef="#br0" timeOffset="1">187 0 7338,'4'6'4072,"-4"6"-2471,6 13 103,-6 11-312,4 6-591,-8 15-369,1-12-248,-4 3-152,1-6-32,2-9-1080,-2-15-1857,6 3-5201</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9.097"/>
    </inkml:context>
    <inkml:brush xml:id="br0">
      <inkml:brushProperty name="width" value="0.05" units="cm"/>
      <inkml:brushProperty name="height" value="0.05" units="cm"/>
      <inkml:brushProperty name="color" value="#AB008B"/>
    </inkml:brush>
  </inkml:definitions>
  <inkml:trace contextRef="#ctx0" brushRef="#br0">468 0 8090,'0'5'780,"-1"-1"0,1 0 0,-1 1 0,0-1 1,0 0-1,-1 0 0,1 0 0,-3 5 0,-36 52-556,27-43 324,-21 30-731,-2-1-1,-2-1 0,-3-2 1,-1-2-1,-1-2 0,-3-2 0,-77 50 1,347-149 248,-205 55-131,4-1-322,-1 0 1,0-2-1,0 0 1,-1-1-1,0-2 0,37-26 1,-9-11-3415</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9.431"/>
    </inkml:context>
    <inkml:brush xml:id="br0">
      <inkml:brushProperty name="width" value="0.05" units="cm"/>
      <inkml:brushProperty name="height" value="0.05" units="cm"/>
      <inkml:brushProperty name="color" value="#AB008B"/>
    </inkml:brush>
  </inkml:definitions>
  <inkml:trace contextRef="#ctx0" brushRef="#br0">97 1 1776,'-10'24'6626,"7"0"-3962,-7 27-767,0-3-737,-4 0-704,4-3-240,-6-17-200,6-1-16,0-9-24,6-3-840,4-15-912,7-27-3337</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39.778"/>
    </inkml:context>
    <inkml:brush xml:id="br0">
      <inkml:brushProperty name="width" value="0.05" units="cm"/>
      <inkml:brushProperty name="height" value="0.05" units="cm"/>
      <inkml:brushProperty name="color" value="#AB008B"/>
    </inkml:brush>
  </inkml:definitions>
  <inkml:trace contextRef="#ctx0" brushRef="#br0">1 8 4409,'19'-8'6636,"9"9"-3601,28 11-1581,-39-8-428,-11-3-1008,-1 0 1,1 0 0,-1 1-1,0 0 1,1 0 0,-1 0 0,0 1-1,0-1 1,0 1 0,0 1 0,-1-1-1,0 0 1,1 1 0,-1 0-1,0 0 1,-1 1 0,1-1 0,-1 1-1,1-1 1,-2 1 0,1 0 0,0 0-1,-1 0 1,0 1 0,0-1-1,-1 1 1,1-1 0,-1 1 0,0-1-1,-1 1 1,1 0 0,-1-1 0,0 1-1,-1 0 1,1-1 0,-1 1-1,0-1 1,-1 1 0,1-1 0,-1 1-1,0-1 1,-1 0 0,1 0 0,-1 0-1,0 0 1,-6 7 0,5-5-388,0-1 0,-1 0 1,0 0-1,0 0 0,0 0 1,-1-1-1,0 0 0,0 0 1,0-1-1,-11 6 0,-64 35-3373</inkml:trace>
  <inkml:trace contextRef="#ctx0" brushRef="#br0" timeOffset="1">4 170 9434,'0'0'3713,"3"6"-1769,1-6-247,-1 6-665,7 0-424,7 0-448,3-3-40,7-9 8,6-3-128,0-9-376,4 3-1136,-7-6-2241,-3 0-4673</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0.113"/>
    </inkml:context>
    <inkml:brush xml:id="br0">
      <inkml:brushProperty name="width" value="0.05" units="cm"/>
      <inkml:brushProperty name="height" value="0.05" units="cm"/>
      <inkml:brushProperty name="color" value="#AB008B"/>
    </inkml:brush>
  </inkml:definitions>
  <inkml:trace contextRef="#ctx0" brushRef="#br0">1 202 9034,'13'0'3641,"-3"0"-1833,13 3-664,7-3-488,4-9-327,13-15-329,6-12-425,97-100-3703</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0.498"/>
    </inkml:context>
    <inkml:brush xml:id="br0">
      <inkml:brushProperty name="width" value="0.05" units="cm"/>
      <inkml:brushProperty name="height" value="0.05" units="cm"/>
      <inkml:brushProperty name="color" value="#AB008B"/>
    </inkml:brush>
  </inkml:definitions>
  <inkml:trace contextRef="#ctx0" brushRef="#br0">1 1 9938,'0'0'5817,"0"0"-3768,3 0-305,1 0-560,2 6-495,4-6-353,7 12-64,6-3-128,1-3-72,2 0-72,11-3-120,-7-3-720,0-3-1041,-10 3-2264,-23 0-4849</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0.845"/>
    </inkml:context>
    <inkml:brush xml:id="br0">
      <inkml:brushProperty name="width" value="0.05" units="cm"/>
      <inkml:brushProperty name="height" value="0.05" units="cm"/>
      <inkml:brushProperty name="color" value="#AB008B"/>
    </inkml:brush>
  </inkml:definitions>
  <inkml:trace contextRef="#ctx0" brushRef="#br0">1 1 6665,'3'0'5434,"0"0"-2938,1 3-111,6 6-585,3 0-648,0-3-432,1 6-392,2-3-135,1 3-121,13-12-24,0 3-48,4-6-649,-4-3-1031,-3-9-2761,-21 3-5793</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1.179"/>
    </inkml:context>
    <inkml:brush xml:id="br0">
      <inkml:brushProperty name="width" value="0.05" units="cm"/>
      <inkml:brushProperty name="height" value="0.05" units="cm"/>
      <inkml:brushProperty name="color" value="#AB008B"/>
    </inkml:brush>
  </inkml:definitions>
  <inkml:trace contextRef="#ctx0" brushRef="#br0">1 45 9074,'3'3'4313,"4"-3"-2481,3 6-223,3-6-753,4 0-280,6 0-360,0-9 8,11 6-216,-4-12-8,3 6-880,-9 0-1769,-1 0-4296</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1.493"/>
    </inkml:context>
    <inkml:brush xml:id="br0">
      <inkml:brushProperty name="width" value="0.05" units="cm"/>
      <inkml:brushProperty name="height" value="0.05" units="cm"/>
      <inkml:brushProperty name="color" value="#AB008B"/>
    </inkml:brush>
  </inkml:definitions>
  <inkml:trace contextRef="#ctx0" brushRef="#br0">0 57 7914,'26'-4'7470,"16"-12"-4920,-10 4-1617,-8 4-525,-15 4-302,1 1 0,0 0 0,0 1 0,16-2 1,-25 4-110,-1 1 0,1 0 1,-1 0-1,1 0 1,-1-1-1,0 1 0,1 0 1,-1 0-1,0 0 1,0 0-1,1 0 1,-1-1-1,0 1 0,0 0 1,0 0-1,0 0 1,0 0-1,0 0 0,0 0 1,0 0-1,-1 0 1,1 0-1,0-1 0,0 1 1,-1 0-1,1 0 1,-1 0-1,0 1 1,0 0-17,-61 176-1728,16-53 1026,45-124 709,1 1 1,-1 0 0,0 0 0,0 0 0,1 0-1,-1 1 1,1-1 0,0 0 0,0 0 0,-1 0-1,1 0 1,1 0 0,-1 0 0,0 0-1,0 0 1,1 1 0,-1-1 0,1 0 0,0 0-1,0 0 1,0 0 0,0-1 0,0 1-1,1 2 1,0-2-30,1-1 0,-1 0-1,0 0 1,0 0-1,1 0 1,-1-1 0,0 1-1,1 0 1,-1-1-1,1 0 1,-1 0 0,0 1-1,1-1 1,-1-1-1,1 1 1,-1 0 0,1-1-1,-1 1 1,0-1-1,4-1 1,7-2-316,-1-1 1,1 0-1,-1-1 0,0 0 0,0-1 1,-1 0-1,17-14 0,-21 15-79,1-1-1,-1 0 1,0 0-1,0-1 1,-1 0-1,0 0 1,0-1 0,-1 1-1,0-1 1,6-17-1,-10 25 345,0-1 0,-1 0 0,1 0 0,0 0 0,-1 0 0,0 0 0,1 0-1,-1 0 1,0 0 0,0 0 0,0 0 0,0 0 0,0 0 0,-1 0 0,1 0 0,-1 0 0,1 1 0,-1-1 0,1 0-1,-1 0 1,0 0 0,0 0 0,0 1 0,0-1 0,0 0 0,-1 1 0,1-1 0,0 1 0,-1 0 0,1-1 0,-1 1-1,0 0 1,1 0 0,-1 0 0,0 0 0,1 0 0,-1 0 0,0 0 0,0 1 0,0-1 0,-4 0 0,-64-14-2232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0.337"/>
    </inkml:context>
    <inkml:brush xml:id="br0">
      <inkml:brushProperty name="width" value="0.05" units="cm"/>
      <inkml:brushProperty name="height" value="0.05" units="cm"/>
      <inkml:brushProperty name="color" value="#0000FF"/>
    </inkml:brush>
  </inkml:definitions>
  <inkml:trace contextRef="#ctx0" brushRef="#br0">216 1 4841,'-13'10'7522,"-5"23"-7047,13-24 113,-19 37-451,-31 51-608,48-86-19,0-1 0,-1 0-1,0-1 1,-1 1 0,0-2 0,-15 13 0,-1-6-51,21-15 1340,17-10 1009,-4 4-1697,1 0 0,0 0 1,0 1-1,1 0 1,-1 1-1,1 0 0,22-4 1,-18 6-870,0 0-1,1 0 1,18 2 0,16 2-3202</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1.823"/>
    </inkml:context>
    <inkml:brush xml:id="br0">
      <inkml:brushProperty name="width" value="0.05" units="cm"/>
      <inkml:brushProperty name="height" value="0.05" units="cm"/>
      <inkml:brushProperty name="color" value="#AB008B"/>
    </inkml:brush>
  </inkml:definitions>
  <inkml:trace contextRef="#ctx0" brushRef="#br0">20 1 7802,'0'6'4929,"3"6"-3289,-3 9-272,0 9-287,0 3-625,0-3-248,0-9-208,0-9-112,0-6-961,-3-3-1159,-17-15-2529</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2.162"/>
    </inkml:context>
    <inkml:brush xml:id="br0">
      <inkml:brushProperty name="width" value="0.05" units="cm"/>
      <inkml:brushProperty name="height" value="0.05" units="cm"/>
      <inkml:brushProperty name="color" value="#AB008B"/>
    </inkml:brush>
  </inkml:definitions>
  <inkml:trace contextRef="#ctx0" brushRef="#br0">109 1 4057,'38'1'9683,"10"7"-5560,-45-7-4052,-1 0 0,1-1 1,0 2-1,0-1 0,-1 0 0,1 1 1,-1-1-1,1 1 0,-1-1 1,0 1-1,1 0 0,1 3 0,-3-4-74,0 1 0,0-1 0,-1 1 0,1-1 0,-1 1-1,1-1 1,-1 1 0,1-1 0,-1 1 0,0-1 0,0 1 0,0 0-1,0-1 1,0 1 0,0-1 0,0 1 0,0 0 0,-1-1 0,1 1-1,0-1 1,-1 1 0,0-1 0,1 1 0,-2 1 0,-1 2-123,-1 1 1,0-1 0,0 0 0,0 0-1,-1 0 1,0-1 0,0 1 0,-8 4-1,-47 30-1450,56-36 1446,-48 22-1124,42-21 1129,0 1 0,0-1 0,1 2 1,-1-1-1,-8 8 0,54-12 907,-10-3-548,0-2-1,1-1 0,-2-1 0,1-1 1,-1-1-1,0-2 0,39-19 0,-64 29-401,1-1 0,0 1 0,0-1 0,0 1 0,-1-1 0,1 0 0,0 1 0,-1-1 0,1 0 0,0 1 0,-1-1 0,1 0 0,-1 1 0,1-1 0,-1 0 0,0 0 0,1 0 0,-1 0 0,0 0-1,1-1 1,-5-27-8536</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2.574"/>
    </inkml:context>
    <inkml:brush xml:id="br0">
      <inkml:brushProperty name="width" value="0.05" units="cm"/>
      <inkml:brushProperty name="height" value="0.05" units="cm"/>
      <inkml:brushProperty name="color" value="#AB008B"/>
    </inkml:brush>
  </inkml:definitions>
  <inkml:trace contextRef="#ctx0" brushRef="#br0">151 0 8442,'0'8'1007,"-1"-1"1,0 0-1,0 1 0,0-1 1,-1 0-1,0 0 0,-4 8 1,-1 0-985,-1 0 1,-1 0-1,-18 22 0,19-27 177,48-10-3004,2-9 2836,-1-2 1,65-28 0,-78 26 281,1 2 0,1 1 0,0 1 0,0 2 0,0 1 0,48-4 0,-78 10-314,1 0-1,-1 0 0,0 0 1,0 0-1,0 0 1,0 0-1,0 0 0,1 0 1,-1 0-1,0 0 1,0 0-1,0 0 0,0 0 1,0 0-1,1 0 1,-1 0-1,0 1 0,0-1 1,0 0-1,0 0 1,0 0-1,1 0 0,-1 0 1,0 0-1,0 0 1,0 0-1,0 0 0,0 0 1,0 1-1,0-1 1,0 0-1,0 0 0,1 0 1,-1 0-1,0 0 0,0 0 1,0 1-1,0-1 1,0 0-1,0 0 0,0 0 1,0 0-1,0 0 1,0 1-1,0-1 0,0 0 1,0 0-1,0 0 1,0 0-1,0 0 0,0 1 1,0-1-1,0 0 1,0 0-1,-1 0 0,1 0 1,0 0-1,0 1 1,0-1-1,0 0 0,0 0 1,0 0-1,0 0 1,0 0-1,0 0 0,-1 0 1,1 0-1,0 1 1,-15 13-218,-25 15-510,39-28 679,-340 215-8401,194-129 8968,146-87-340,-1 1 0,1-1 1,0 1-1,0 0 0,-1-1 1,1 1-1,0 0 0,0 0 1,0 0-1,0-1 1,0 1-1,0 1 0,0-1 1,0 0-1,0 0 0,0 0 1,0 2-1,19-1 1667,44-15 125,-60 13-1821,68-17 459,-1-2-1,0-4 0,111-53 0,-134 44-2901,9-25-2875</inkml:trace>
  <inkml:trace contextRef="#ctx0" brushRef="#br0" timeOffset="1">325 289 11106,'-10'18'2817,"-1"9"-1649,-15 18-464,-4 9-520,0-11-184,0 2-1008,3-12-1560,-13 30-4978</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2.912"/>
    </inkml:context>
    <inkml:brush xml:id="br0">
      <inkml:brushProperty name="width" value="0.05" units="cm"/>
      <inkml:brushProperty name="height" value="0.05" units="cm"/>
      <inkml:brushProperty name="color" value="#AB008B"/>
    </inkml:brush>
  </inkml:definitions>
  <inkml:trace contextRef="#ctx0" brushRef="#br0">0 1 512,'3'6'8434,"4"0"-4825,10 12-1305,0 3-824,6 0-879,10-3-425,4 3-176,10-15-1417,77-12-4912</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6.480"/>
    </inkml:context>
    <inkml:brush xml:id="br0">
      <inkml:brushProperty name="width" value="0.05" units="cm"/>
      <inkml:brushProperty name="height" value="0.05" units="cm"/>
      <inkml:brushProperty name="color" value="#AB008B"/>
    </inkml:brush>
  </inkml:definitions>
  <inkml:trace contextRef="#ctx0" brushRef="#br0">1 9 4441,'0'-6'8306,"0"6"-4529,7-3-2121,-4 6-104,4 3-544,-1-3-207,8 3-473,-1 3-80,-3 0-200,3 0-48,-2-3 0,-1-2-784,3-1-953,-6 3-2032,-14 0-3080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6.796"/>
    </inkml:context>
    <inkml:brush xml:id="br0">
      <inkml:brushProperty name="width" value="0.05" units="cm"/>
      <inkml:brushProperty name="height" value="0.05" units="cm"/>
      <inkml:brushProperty name="color" value="#AB008B"/>
    </inkml:brush>
  </inkml:definitions>
  <inkml:trace contextRef="#ctx0" brushRef="#br0">1 1 8106,'0'0'4441,"3"0"-2481,0 3 249,7 0-713,-3 12-272,6-9-480,1 3-248,-1 3-488,7-3 160,-3-3-168,-1-3-368,1 0-896,7-6-1192,-4-6-3010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7.147"/>
    </inkml:context>
    <inkml:brush xml:id="br0">
      <inkml:brushProperty name="width" value="0.05" units="cm"/>
      <inkml:brushProperty name="height" value="0.05" units="cm"/>
      <inkml:brushProperty name="color" value="#AB008B"/>
    </inkml:brush>
  </inkml:definitions>
  <inkml:trace contextRef="#ctx0" brushRef="#br0">0 103 6553,'0'3'5658,"0"-3"-3154,4 3-399,3 3-681,-1 0-616,8 0-400,-1-6-288,7 0-120,7-6 0,6-15-984,7-7-2857,61-44-3520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7.483"/>
    </inkml:context>
    <inkml:brush xml:id="br0">
      <inkml:brushProperty name="width" value="0.05" units="cm"/>
      <inkml:brushProperty name="height" value="0.05" units="cm"/>
      <inkml:brushProperty name="color" value="#AB008B"/>
    </inkml:brush>
  </inkml:definitions>
  <inkml:trace contextRef="#ctx0" brushRef="#br0">165 0 504,'19'2'11297,"1"1"-5306,8 6-1856,-1 1-3822,20 7-2176,-14-10 3423,-13-5-1502,-1 0-64,0 0 1,1 1-1,-1 1 1,28 11-1,-46-15-21,0 0-1,-1 1 0,1-1 0,-1 0 0,1 1 0,-1-1 0,1 1 0,-1-1 1,1 1-1,-1-1 0,0 1 0,1-1 0,-1 1 0,1-1 0,-1 1 1,0 0-1,0-1 0,1 1 0,-1-1 0,0 1 0,0 0 0,0-1 0,0 1 1,0 0-1,0-1 0,0 1 0,0 0 0,0-1 0,0 1 0,0 0 1,0-1-1,0 1 0,-1-1 0,1 1 0,0 0 0,0-1 0,-1 2 0,-17 23-941,-6-1 550,-2 0 0,-1-2 1,0-2-1,-2 0 0,-48 25 0,-165 65 1164,223-100-153,23-7-23,36-7 11,-28 3-662,23-5-33,-1-1 0,1-2 0,-2-1 0,1-2 0,-1-1 0,-1-1 0,-1-2 0,56-37 0,-48 17-2447,17-36-2229</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7.846"/>
    </inkml:context>
    <inkml:brush xml:id="br0">
      <inkml:brushProperty name="width" value="0.05" units="cm"/>
      <inkml:brushProperty name="height" value="0.05" units="cm"/>
      <inkml:brushProperty name="color" value="#AB008B"/>
    </inkml:brush>
  </inkml:definitions>
  <inkml:trace contextRef="#ctx0" brushRef="#br0">124 0 4761,'3'12'6833,"4"9"-4328,-1 24-56,1 22-937,0 8-632,-11 9-400,-2-3-208,-4 0-224,-4-11-48,-6-7 0,7-12-424,3-9-400,-3-12-1072,-7-6-2153,-24-3-3065</inkml:trace>
  <inkml:trace contextRef="#ctx0" brushRef="#br0" timeOffset="1">181 514 7602,'10'3'3688,"-4"0"-1663,14 10 343,4 2-655,2 3-849,1 6-384,10 0-376,-7-6-104,3-3-584,-2-6-2025,45-18-5872</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8.189"/>
    </inkml:context>
    <inkml:brush xml:id="br0">
      <inkml:brushProperty name="width" value="0.05" units="cm"/>
      <inkml:brushProperty name="height" value="0.05" units="cm"/>
      <inkml:brushProperty name="color" value="#AB008B"/>
    </inkml:brush>
  </inkml:definitions>
  <inkml:trace contextRef="#ctx0" brushRef="#br0">30 1 10722,'1'1'5827,"1"9"-4351,-3 3-1121,-1 0 0,0 1 0,-1-1 0,-5 17-1,3-17-338,2 0-1,0 1 0,1-1 1,-2 19-1,4-30-22,0-1 1,0 1-1,0-1 0,1 1 0,-1 0 0,0-1 1,0 1-1,1-1 0,-1 0 0,1 1 1,0-1-1,-1 1 0,1-1 0,0 0 0,0 1 1,0-1-1,0 0 0,0 0 0,0 0 0,0 0 1,0 0-1,0 0 0,3 2 0,-1-2-1,0 0-1,0 0 0,0 0 1,1 0-1,-1 0 1,0 0-1,1-1 1,-1 0-1,1 1 0,3-2 1,8 0-2,0-1 0,0-1 0,23-7 0,-4 0-211,63-30 1,-81 32-1111,-1-1-1,0 0 1,18-15-1,-13 4-3982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6.837"/>
    </inkml:context>
    <inkml:brush xml:id="br0">
      <inkml:brushProperty name="width" value="0.05" units="cm"/>
      <inkml:brushProperty name="height" value="0.05" units="cm"/>
    </inkml:brush>
  </inkml:definitions>
  <inkml:trace contextRef="#ctx0" brushRef="#br0">297 0 5905,'-8'1'8659,"-28"23"-7022,9 0-1424,1 2 0,2 0 0,0 1 0,-32 50 0,42-56-200,2 1 0,0 0 1,1 0-1,2 1 0,0 0 0,2 1 0,-9 43 1,14-57-183,1-1 0,-1 1 0,2 0 0,-1-1 0,2 1 0,-1 0 1,1 0-1,1 0 0,0-1 0,0 1 0,1-1 0,0 0 0,0 0 0,1 0 0,0 0 1,1 0-1,0-1 0,1 0 0,-1 0 0,1 0 0,13 12 0,89 61-2765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0.669"/>
    </inkml:context>
    <inkml:brush xml:id="br0">
      <inkml:brushProperty name="width" value="0.05" units="cm"/>
      <inkml:brushProperty name="height" value="0.05" units="cm"/>
      <inkml:brushProperty name="color" value="#0000FF"/>
    </inkml:brush>
  </inkml:definitions>
  <inkml:trace contextRef="#ctx0" brushRef="#br0">23 10 4745,'0'-1'225,"1"0"0,-1 1 1,1-1-1,-1 1 0,1-1 0,-1 0 0,1 1 0,0-1 1,-1 1-1,1 0 0,0-1 0,-1 1 0,1-1 0,0 1 1,0 0-1,-1 0 0,1-1 0,0 1 0,0 0 0,-1 0 1,1 0-1,0 0 0,0 0 0,0 0 0,-1 0 0,2 0 1,30 0-662,-26 0 883,24 0-9,47 6 1,-69-5-364,0 0 0,-1 1 0,1 0 1,0 1-1,-1-1 0,1 1 0,-1 1 0,0 0 0,0 0 0,0 0 1,6 6-1,-12-9-46,0 0 0,0 0 0,-1 0 0,1 0 0,0 0 1,-1 0-1,1 0 0,-1 0 0,1 0 0,-1 0 0,0 0 1,1 0-1,-1 1 0,0-1 0,0 0 0,0 0 0,0 0 1,0 1-1,0-1 0,0 0 0,0 0 0,0 0 0,-1 0 1,1 1-1,0-1 0,-1 0 0,1 0 0,-1 0 0,1 0 0,-1 0 1,0 0-1,1 0 0,-1 0 0,0 0 0,0 0 0,0 0 1,0-1-1,0 1 0,1 0 0,-1 0 0,-3 0 0,-41 29 551,45-30-584,-21 10-726,-1 0 0,0-2 0,-1-1 0,-38 9 0,-18 2-3162</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8.521"/>
    </inkml:context>
    <inkml:brush xml:id="br0">
      <inkml:brushProperty name="width" value="0.05" units="cm"/>
      <inkml:brushProperty name="height" value="0.05" units="cm"/>
      <inkml:brushProperty name="color" value="#AB008B"/>
    </inkml:brush>
  </inkml:definitions>
  <inkml:trace contextRef="#ctx0" brushRef="#br0">0 0 8026,'0'6'2792,"4"3"-1375,-4 4-529,0-1-488,0 0-400,3-3 0,4-3-1168,30-21-1377</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8.861"/>
    </inkml:context>
    <inkml:brush xml:id="br0">
      <inkml:brushProperty name="width" value="0.05" units="cm"/>
      <inkml:brushProperty name="height" value="0.05" units="cm"/>
      <inkml:brushProperty name="color" value="#AB008B"/>
    </inkml:brush>
  </inkml:definitions>
  <inkml:trace contextRef="#ctx0" brushRef="#br0">29 1 9826,'-8'31'4136,"-11"69"-331,18-92-3785,0-1-1,1 1 0,0 0 0,0 0 0,1 0 1,0 0-1,1-1 0,-1 1 0,1 0 0,4 7 1,-5-12-29,1 0 1,-1-1 0,1 1 0,0-1-1,0 0 1,0 0 0,0 1 0,0-1-1,1-1 1,-1 1 0,1 0 0,-1 0-1,1-1 1,0 1 0,-1-1 0,1 0-1,0 0 1,0 0 0,0 0 0,0-1-1,0 1 1,0-1 0,0 0 0,0 0-1,0 0 1,0 0 0,0 0 0,0 0-1,0-1 1,0 0 0,0 1 0,0-1-1,3-2 1,10-2-535,-1-2 1,1 1-1,-1-2 0,22-14 1,-6 1-3337,44-39 1,-78 65 4435,1-1 0,-1 1 1,1-1-1,0 1 0,0 0 0,0 0 0,1 0 0,-1 0 0,1 0 0,1 0 1,-1 0-1,1 1 0,-1-1 0,2 0 0,-1 0 0,1 6 0,0 2-594,-2-12-74,1 1 0,0-1-1,-1 0 1,1 0 0,-1 0-1,1 0 1,-1 1 0,1-1-1,-1 0 1,0 0 0,0 0 0,0 0-1,1-1 1,-1 1 0,0 0-1,0 0 1,0 0 0,0-1-1,0 1 1,0 0 0,-1-1-1,1 1 1,0-1 0,0 1 0,-2-1-1,-51 29-4390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9.265"/>
    </inkml:context>
    <inkml:brush xml:id="br0">
      <inkml:brushProperty name="width" value="0.05" units="cm"/>
      <inkml:brushProperty name="height" value="0.05" units="cm"/>
      <inkml:brushProperty name="color" value="#AB008B"/>
    </inkml:brush>
  </inkml:definitions>
  <inkml:trace contextRef="#ctx0" brushRef="#br0">0 66 7098,'89'-3'8332,"42"-9"-6649,-49 4-986,-44 6-637,1-3-1,-1-1 1,0-2-1,40-14 1,-119 36-2255,-68 23-74,42-4 2185,0 2 0,-109 78 0,174-112 206,1 1-1,-1-1 1,1 1-1,-1-1 0,1 1 1,-1 0-1,1 0 1,0 0-1,0 0 1,0 0-1,0 0 1,0 0-1,1 0 1,-1 0-1,0 0 0,1 0 1,0 0-1,-1 0 1,1 1-1,0-1 1,0 0-1,0 0 1,1 3-1,-1-1-55,1-4-62,0 1 1,1-1-1,-1 1 0,0-1 1,1 1-1,-1-1 1,1 0-1,-1 1 1,0-1-1,1 0 0,-1 0 1,1 0-1,-1 0 1,1-1-1,-1 1 0,0 0 1,1 0-1,1-1 1,0 0-12,19-2-39,-1-2 0,0 0 0,40-16 0,-16 5 31,13-3 14,-5 0-11,0 2-1,1 3 1,83-11 0,-129 25 3,0-1 0,1 2 0,-1-1 0,14 3 0,-21-3 2,0 0 1,0 0 0,-1 1-1,1-1 1,0 0-1,0 0 1,0 0-1,-1 1 1,1-1 0,0 0-1,0 1 1,-1-1-1,1 0 1,0 1 0,-1-1-1,1 1 1,-1-1-1,1 1 1,0 0 0,-1-1-1,1 1 1,-1 0-1,1-1 1,-1 1-1,0 0 1,1-1 0,-1 1-1,0 0 1,1 0-1,-1 0 1,0-1 0,0 1-1,0 0 1,0 0-1,0 0 1,0-1 0,0 1-1,0 0 1,0 0-1,0 0 1,0-1 0,0 1-1,-1 0 1,1 0-1,0-1 1,-1 1-1,1 0 1,0 0 0,-1-1-1,1 1 1,-1 0-1,1-1 1,-1 1 0,1-1-1,-1 1 1,0-1-1,1 1 1,-1-1 0,0 1-1,0 0 1,-6 6-396,1-1 0,-1 0 0,0 0 0,-1 0 0,0-1 0,1 0 0,-2-1 0,1 1-1,0-2 1,-12 4 0,-78 32-4811</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49.597"/>
    </inkml:context>
    <inkml:brush xml:id="br0">
      <inkml:brushProperty name="width" value="0.05" units="cm"/>
      <inkml:brushProperty name="height" value="0.05" units="cm"/>
      <inkml:brushProperty name="color" value="#AB008B"/>
    </inkml:brush>
  </inkml:definitions>
  <inkml:trace contextRef="#ctx0" brushRef="#br0">0 1 5977,'4'21'2729,"-4"0"-561,6 33-151,1 18-505,3 6-264,-3 12-71,-1 1-505,-2 5-360,-1-3-240,0-6-72,-3-11 0,0-4-512,-3-12-801,3-15-919,-3-18-769,6-24-1464</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0.014"/>
    </inkml:context>
    <inkml:brush xml:id="br0">
      <inkml:brushProperty name="width" value="0.05" units="cm"/>
      <inkml:brushProperty name="height" value="0.05" units="cm"/>
      <inkml:brushProperty name="color" value="#AB008B"/>
    </inkml:brush>
  </inkml:definitions>
  <inkml:trace contextRef="#ctx0" brushRef="#br0">207 0 9018,'0'12'2929,"0"-3"-601,-3 15-544,-4 3-711,-6 6-585,-4 0-296,-6-5-192,-7 5-608,0-6-921,0-6-1191,-24 6-4018</inkml:trace>
  <inkml:trace contextRef="#ctx0" brushRef="#br0" timeOffset="1">247 12 4113,'4'0'5769,"2"6"-3272,1 3-33,6 3-303,7 9-817,1-3-528,9 3-528,-4-3-184,1 3-104,10-8-640,53 5-2241</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0.911"/>
    </inkml:context>
    <inkml:brush xml:id="br0">
      <inkml:brushProperty name="width" value="0.05" units="cm"/>
      <inkml:brushProperty name="height" value="0.05" units="cm"/>
      <inkml:brushProperty name="color" value="#AB008B"/>
    </inkml:brush>
  </inkml:definitions>
  <inkml:trace contextRef="#ctx0" brushRef="#br0">0 0 6889,'5'3'10511,"4"7"-8522,-5 0-1695,-1 0-1,1 0 0,-2 0 0,1 1 0,-2 0 0,1-1 0,-1 17 1,-5 83-64,1-76-138,-3 30-183,-2 30-1047,13-29-6211,1-29-281</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1.247"/>
    </inkml:context>
    <inkml:brush xml:id="br0">
      <inkml:brushProperty name="width" value="0.05" units="cm"/>
      <inkml:brushProperty name="height" value="0.05" units="cm"/>
      <inkml:brushProperty name="color" value="#AB008B"/>
    </inkml:brush>
  </inkml:definitions>
  <inkml:trace contextRef="#ctx0" brushRef="#br0">1 0 9338,'0'12'4529,"3"-6"-2777,4 3-767,-4-3-697,4 6-288,-7-12-1241,-7-18-2583</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2.660"/>
    </inkml:context>
    <inkml:brush xml:id="br0">
      <inkml:brushProperty name="width" value="0.05" units="cm"/>
      <inkml:brushProperty name="height" value="0.05" units="cm"/>
      <inkml:brushProperty name="color" value="#AB008B"/>
    </inkml:brush>
  </inkml:definitions>
  <inkml:trace contextRef="#ctx0" brushRef="#br0">162 0 6241,'0'0'4977,"0"0"-1867,-1 6 2336,-1 24-4023,1-12-1261,0 0 1,-2 0-1,0 0 1,-1 0-1,-12 34 1,-45 85-94,40-94-647,-26 73 1,47-115 542,0 1 0,-1-1 0,1 0 0,0 1 0,0-1 0,0 1-1,0-1 1,0 1 0,0-1 0,0 1 0,0-1 0,1 0 0,-1 1 0,1-1 0,-1 1 0,1-1 0,-1 0 0,1 0 0,0 1 0,-1-1 0,1 0 0,0 0 0,2 2 0,29 21-279,-3-3 346,-14-4-29,2 0 1,19 15-1,15 15 3,-41-36-422,15 16 131,-11-17-6141,-28-17 2120</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3.001"/>
    </inkml:context>
    <inkml:brush xml:id="br0">
      <inkml:brushProperty name="width" value="0.05" units="cm"/>
      <inkml:brushProperty name="height" value="0.05" units="cm"/>
      <inkml:brushProperty name="color" value="#AB008B"/>
    </inkml:brush>
  </inkml:definitions>
  <inkml:trace contextRef="#ctx0" brushRef="#br0">228 1 6353,'0'0'5297,"-4"0"-2776,1 6-313,0 0-767,-7 6-601,-4 15-408,-2 21-72,-1 6-232,-3 0-40,10-3-80,-4-2-8,8-10-440,-4-12-360,-4 3-920,-6-3-1113,-47 33-1856</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3.326"/>
    </inkml:context>
    <inkml:brush xml:id="br0">
      <inkml:brushProperty name="width" value="0.05" units="cm"/>
      <inkml:brushProperty name="height" value="0.05" units="cm"/>
      <inkml:brushProperty name="color" value="#AB008B"/>
    </inkml:brush>
  </inkml:definitions>
  <inkml:trace contextRef="#ctx0" brushRef="#br0">0 34 8034,'3'0'3729,"-3"0"-2049,4 0 32,2 0-496,8 6-255,6 3-41,3 9-160,4-6-448,3 3-136,3-9-168,11 0-8,6-12-480,4-12-824,6-3-2721,77-39-5089</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1"/>
    </inkml:context>
    <inkml:brush xml:id="br0">
      <inkml:brushProperty name="width" value="0.05" units="cm"/>
      <inkml:brushProperty name="height" value="0.05" units="cm"/>
      <inkml:brushProperty name="color" value="#0000FF"/>
    </inkml:brush>
  </inkml:definitions>
  <inkml:trace contextRef="#ctx0" brushRef="#br0">0 0 7602,'0'3'2872,"0"0"-1359,4 5-449,-1 10-112,3-1-200,-3 8-440,0 4-24,1 0-288,5-4-272,7 7-1280,76 34-1289</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3.680"/>
    </inkml:context>
    <inkml:brush xml:id="br0">
      <inkml:brushProperty name="width" value="0.05" units="cm"/>
      <inkml:brushProperty name="height" value="0.05" units="cm"/>
      <inkml:brushProperty name="color" value="#AB008B"/>
    </inkml:brush>
  </inkml:definitions>
  <inkml:trace contextRef="#ctx0" brushRef="#br0">34 4 5753,'9'-4'9706,"10"7"-6992,17 7-1967,9 1 60,-37-11-792,-1 1 1,1 0-1,-1 1 1,0 0 0,1 0-1,-1 1 1,0 0-1,0 0 1,-1 0 0,1 1-1,-1 0 1,10 8 0,-16-11-78,1 1 1,-1-1-1,1 1 1,-1-1-1,0 1 1,1-1 0,-1 1-1,0 0 1,0-1-1,0 1 1,0-1-1,0 1 1,-1 0 0,1-1-1,0 1 1,-1-1-1,1 1 1,-1-1-1,0 1 1,1-1-1,-2 2 1,-20 35-893,16-29 618,-30 40-1376,26-37 1111,1 0-1,0 1 0,-8 17 0,14-25 544,1 0 0,1 0 0,-1 0-1,1 0 1,-1 0 0,1 0 0,1 1 0,-1-1 0,1 0-1,0 1 1,0-1 0,1 0 0,1 8 0,3 4 181,1 0 0,0 0 1,2-1-1,0 0 0,1 0 0,15 20 1,-15-24 179,-1 1-1,0 0 1,0 0 0,-1 1 0,-1 0 0,0 1 0,-1-1 0,4 20-1,-9-28-244,-1 0 0,1 0 0,-1 1 0,0-1 0,0 0 0,0 0 0,-1-1 0,0 1 0,-1 0 0,1 0 0,-1-1 0,0 0 0,0 1 0,-1-1 0,1 0 0,-1-1-1,0 1 1,-1-1 0,1 1 0,-7 4 0,6-5-230,0 0 1,0-1-1,0 1 0,0-1 0,-1 0 1,1 0-1,-1-1 0,0 0 0,0 0 1,0 0-1,0-1 0,0 0 0,0 0 1,0 0-1,0-1 0,-1 0 0,1 0 1,0 0-1,0-1 0,0 0 0,-8-2 1,-46-25-3697</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4.013"/>
    </inkml:context>
    <inkml:brush xml:id="br0">
      <inkml:brushProperty name="width" value="0.05" units="cm"/>
      <inkml:brushProperty name="height" value="0.05" units="cm"/>
      <inkml:brushProperty name="color" value="#AB008B"/>
    </inkml:brush>
  </inkml:definitions>
  <inkml:trace contextRef="#ctx0" brushRef="#br0">0 1 8274,'0'0'3000,"4"0"-935,-4 0-129,6 6-559,1-6-441,0 6-224,3 6-352,6-6-184,8 3-160,3-3-16,9-6-616,8-6-2009,86-6-4256</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4.347"/>
    </inkml:context>
    <inkml:brush xml:id="br0">
      <inkml:brushProperty name="width" value="0.05" units="cm"/>
      <inkml:brushProperty name="height" value="0.05" units="cm"/>
      <inkml:brushProperty name="color" value="#AB008B"/>
    </inkml:brush>
  </inkml:definitions>
  <inkml:trace contextRef="#ctx0" brushRef="#br0">1 94 7434,'7'0'2776,"-1"6"-1135,4-6-57,4 6-576,6-3-512,13 3-136,4 0-208,10-6-32,6-9-112,7-3-8,0-6-152,4 3-832,-7-6-696,36-24-2297</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4.677"/>
    </inkml:context>
    <inkml:brush xml:id="br0">
      <inkml:brushProperty name="width" value="0.05" units="cm"/>
      <inkml:brushProperty name="height" value="0.05" units="cm"/>
      <inkml:brushProperty name="color" value="#AB008B"/>
    </inkml:brush>
  </inkml:definitions>
  <inkml:trace contextRef="#ctx0" brushRef="#br0">415 0 7770,'0'4'4513,"0"5"-2561,0 12 369,-7 18-609,-6 21-560,-7 6-528,-10 6-176,-10-3-256,3-2-128,-7-7-64,4-12-368,0-3-440,0-12-464,3-3-913,-30 9-2448</inkml:trace>
  <inkml:trace contextRef="#ctx0" brushRef="#br0" timeOffset="1">261 533 8122,'3'15'3657,"1"-3"-1825,-1 21-112,1-3-607,-4 3-641,0-6-280,-4-3-192,-6 3-520,-3-18-1113,-4 3-1271,-16 3-3890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5.011"/>
    </inkml:context>
    <inkml:brush xml:id="br0">
      <inkml:brushProperty name="width" value="0.05" units="cm"/>
      <inkml:brushProperty name="height" value="0.05" units="cm"/>
      <inkml:brushProperty name="color" value="#AB008B"/>
    </inkml:brush>
  </inkml:definitions>
  <inkml:trace contextRef="#ctx0" brushRef="#br0">1 103 6553,'6'0'2841,"-2"0"-809,12 0-199,-2 6-497,6-6-424,7 3-304,-4-6-111,7 3-393,0-18-40,-3 9-64,6-9-665,-13-3-919,-3 6-1377,3-12-4728</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5.347"/>
    </inkml:context>
    <inkml:brush xml:id="br0">
      <inkml:brushProperty name="width" value="0.05" units="cm"/>
      <inkml:brushProperty name="height" value="0.05" units="cm"/>
      <inkml:brushProperty name="color" value="#AB008B"/>
    </inkml:brush>
  </inkml:definitions>
  <inkml:trace contextRef="#ctx0" brushRef="#br0">67 1 4969,'0'3'8361,"0"21"-5724,-2-5-2271,-1-1-1,0 1 1,-1-1-1,-1 0 1,-1 0-1,-11 24 1,-6 19-1094,22-58 510,0 0-1,1 0 0,-1 1 0,1-1 0,-1 0 1,1 0-1,0 1 0,1-1 0,-1 0 0,0 1 1,2 2-1,2 0 2455,116-14-7258,-27 4-2220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5.978"/>
    </inkml:context>
    <inkml:brush xml:id="br0">
      <inkml:brushProperty name="width" value="0.05" units="cm"/>
      <inkml:brushProperty name="height" value="0.05" units="cm"/>
      <inkml:brushProperty name="color" value="#AB008B"/>
    </inkml:brush>
  </inkml:definitions>
  <inkml:trace contextRef="#ctx0" brushRef="#br0">1 0 10570,'0'0'4065,"3"0"-2433,7 6-359,4 3-457,2 9-264,4-3-336,-6-3-96,-4 0-120,0-6 0,-4-3-288,1 3-904,3 12-3361</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6.330"/>
    </inkml:context>
    <inkml:brush xml:id="br0">
      <inkml:brushProperty name="width" value="0.05" units="cm"/>
      <inkml:brushProperty name="height" value="0.05" units="cm"/>
      <inkml:brushProperty name="color" value="#AB008B"/>
    </inkml:brush>
  </inkml:definitions>
  <inkml:trace contextRef="#ctx0" brushRef="#br0">0 1 6961,'0'0'6402,"0"12"-4722,0 0-672,0 18-359,0 9-457,3-6-192,1 0-256,-1-6-969,7-6-1343,7 0-3650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6.666"/>
    </inkml:context>
    <inkml:brush xml:id="br0">
      <inkml:brushProperty name="width" value="0.05" units="cm"/>
      <inkml:brushProperty name="height" value="0.05" units="cm"/>
      <inkml:brushProperty name="color" value="#AB008B"/>
    </inkml:brush>
  </inkml:definitions>
  <inkml:trace contextRef="#ctx0" brushRef="#br0">1 19 2256,'0'0'8290,"3"0"-5769,7 0-977,7 0-112,16-3-175,14 3-353,16-3-88,14 3-240,0-6-264,-10 0-144,-14 6-160,-13 0 56,-9 6-16,-18 0-96,-10 9-304,-13 12-592,-17 6-952,-66 69-3458</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7.012"/>
    </inkml:context>
    <inkml:brush xml:id="br0">
      <inkml:brushProperty name="width" value="0.05" units="cm"/>
      <inkml:brushProperty name="height" value="0.05" units="cm"/>
      <inkml:brushProperty name="color" value="#AB008B"/>
    </inkml:brush>
  </inkml:definitions>
  <inkml:trace contextRef="#ctx0" brushRef="#br0">288 0 8514,'0'0'2960,"-4"6"-559,-2 0-313,-4 9-839,-7-3-585,4 9-304,-7-6-304,-7 4-56,-3 2-296,-7-3-944,0-3-1761,-50 24-3520</inkml:trace>
  <inkml:trace contextRef="#ctx0" brushRef="#br0" timeOffset="1">97 33 2208,'4'0'6914,"-4"0"-4161,0 6-441,3 9 41,-3 6-745,7 13-512,-4 5-248,4 6-400,-1 3-88,8-9-280,-4-3-80,0-12-48,6-9-248,11-9-616,3-12-376,20-15-1569,87-51-3456</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3.290"/>
    </inkml:context>
    <inkml:brush xml:id="br0">
      <inkml:brushProperty name="width" value="0.05" units="cm"/>
      <inkml:brushProperty name="height" value="0.05" units="cm"/>
      <inkml:brushProperty name="color" value="#0000FF"/>
    </inkml:brush>
  </inkml:definitions>
  <inkml:trace contextRef="#ctx0" brushRef="#br0">1 0 4337,'0'3'4305,"0"-3"-2473,0 0-63,3 0-369,0 0-176,7 3-632,-4 2-184,4 7-256,2-4-152,1-2 0,6 3-992,0-6-944,22 2-3777</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7.352"/>
    </inkml:context>
    <inkml:brush xml:id="br0">
      <inkml:brushProperty name="width" value="0.05" units="cm"/>
      <inkml:brushProperty name="height" value="0.05" units="cm"/>
      <inkml:brushProperty name="color" value="#AB008B"/>
    </inkml:brush>
  </inkml:definitions>
  <inkml:trace contextRef="#ctx0" brushRef="#br0">321 1 9482,'0'0'5961,"-3"6"-3872,-1 6-921,-12 18-344,-11 15-328,-7 9-320,-6 0-72,3-9-104,1-6-464,6-3-416,-4-9-808,11-6-2233,-14 19-3137</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7.697"/>
    </inkml:context>
    <inkml:brush xml:id="br0">
      <inkml:brushProperty name="width" value="0.05" units="cm"/>
      <inkml:brushProperty name="height" value="0.05" units="cm"/>
      <inkml:brushProperty name="color" value="#AB008B"/>
    </inkml:brush>
  </inkml:definitions>
  <inkml:trace contextRef="#ctx0" brushRef="#br0">20 0 8234,'0'0'4385,"0"3"-2025,0 21-247,0 3-769,0 21-464,0 0-512,-3 10-200,-4-10-168,7-6 0,-3-3-616,3-6-472,0-15-1457,-3-3-1408,-1-15-3664</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8.027"/>
    </inkml:context>
    <inkml:brush xml:id="br0">
      <inkml:brushProperty name="width" value="0.05" units="cm"/>
      <inkml:brushProperty name="height" value="0.05" units="cm"/>
      <inkml:brushProperty name="color" value="#AB008B"/>
    </inkml:brush>
  </inkml:definitions>
  <inkml:trace contextRef="#ctx0" brushRef="#br0">107 1 10962,'3'0'4105,"-3"9"-2817,4 3-15,-1 21-121,-3 21-528,-7 6-328,-3 3-200,-3 4-96,-7-1-96,3-15-344,7-3-304,-3-15-1032,3-12-1177,-7-9-3576</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8.366"/>
    </inkml:context>
    <inkml:brush xml:id="br0">
      <inkml:brushProperty name="width" value="0.05" units="cm"/>
      <inkml:brushProperty name="height" value="0.05" units="cm"/>
      <inkml:brushProperty name="color" value="#AB008B"/>
    </inkml:brush>
  </inkml:definitions>
  <inkml:trace contextRef="#ctx0" brushRef="#br0">47 1 9466,'11'9'5599,"18"2"-4024,0 2-1101,-9 1-190,-2 0 0,22 23-1,-34-31-270,0 0 1,-1 0-1,1 1 0,-1 0 0,0 0 0,-1 1 1,0-1-1,0 1 0,4 12 0,-8-17-75,1 0 0,-1 0 0,0-1 0,1 1-1,-1 0 1,-1 0 0,1 0 0,0 0 0,-1 0 0,1 0 0,-1-1-1,0 1 1,0 0 0,0 0 0,-1-1 0,1 1 0,0-1 0,-1 1-1,0-1 1,1 0 0,-1 0 0,0 1 0,0-1 0,-4 3-1,-1 0-758,-1 0-1,1-1 1,0 0-1,-1 0 0,0 0 1,0-1-1,0 0 0,-11 2 1,-53 9-5911</inkml:trace>
  <inkml:trace contextRef="#ctx0" brushRef="#br0" timeOffset="1">3 220 1776,'-3'0'6986,"3"0"-4306,0 0-415,3 0-345,-3 0-655,4 0-465,2 3-304,1 3-272,3 0-208,10-6 16,0 0-32,4-9-744,6 3-2305,16 0-5817</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8.700"/>
    </inkml:context>
    <inkml:brush xml:id="br0">
      <inkml:brushProperty name="width" value="0.05" units="cm"/>
      <inkml:brushProperty name="height" value="0.05" units="cm"/>
      <inkml:brushProperty name="color" value="#AB008B"/>
    </inkml:brush>
  </inkml:definitions>
  <inkml:trace contextRef="#ctx0" brushRef="#br0">0 72 10210,'0'0'2841,"4"0"-1649,-1 0-608,7 0-248,7 3-192,-1-6-16,8-3-128,6-6-568,0-9-1664,40-12-6698</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9.045"/>
    </inkml:context>
    <inkml:brush xml:id="br0">
      <inkml:brushProperty name="width" value="0.05" units="cm"/>
      <inkml:brushProperty name="height" value="0.05" units="cm"/>
      <inkml:brushProperty name="color" value="#AB008B"/>
    </inkml:brush>
  </inkml:definitions>
  <inkml:trace contextRef="#ctx0" brushRef="#br0">127 1 4337,'-9'16'6127,"-16"28"1320,-27 60-5419,37-77-1402,12-24-576,0 0 1,1 1-1,-1 0 1,1 0-1,0-1 1,0 1-1,0 0 1,1 1-1,0-1 1,-1 0-1,1 0 1,1 1-1,-1-1 0,0 8 1,2-11-63,0 0 0,0 0 0,0 0 0,1 0 0,-1 0 0,0 0 0,0-1 0,0 1-1,1 0 1,-1-1 0,0 1 0,0-1 0,1 1 0,-1-1 0,1 0 0,-1 0 0,0 0 0,1 1 0,-1-1 0,1 0 0,-1-1 0,0 1 0,1 0 0,1-1 0,38-4-165,-23 1-201,-1-1-1,0 0 0,0-1 0,0-1 0,23-14 0,-21 10-848,-1-1 1,0-1-1,-1-1 0,26-27 0,29-38-3104</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9.378"/>
    </inkml:context>
    <inkml:brush xml:id="br0">
      <inkml:brushProperty name="width" value="0.05" units="cm"/>
      <inkml:brushProperty name="height" value="0.05" units="cm"/>
      <inkml:brushProperty name="color" value="#AB008B"/>
    </inkml:brush>
  </inkml:definitions>
  <inkml:trace contextRef="#ctx0" brushRef="#br0">1 12 6241,'84'-6'8716,"-64"4"-8404,0 0 0,0 1 0,0 0-1,0 2 1,0 1 0,36 7 0,-52-7-297,0-1 1,-1 1-1,1 0 1,-1 1-1,0-1 1,1 0-1,-1 1 1,0 0-1,-1 0 1,1 0-1,0 0 0,-1 0 1,0 0-1,0 1 1,0-1-1,0 1 1,0 0-1,-1-1 1,1 1-1,-1 0 1,0 0-1,0 0 1,-1 0-1,1 0 1,-1 0-1,0 5 1,0 14 29,0 0 1,-2-1-1,-5 32 1,5-42-50,-36 204-1239,-11-3-4185,34-173 3640,-10 3-103</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2:59.712"/>
    </inkml:context>
    <inkml:brush xml:id="br0">
      <inkml:brushProperty name="width" value="0.05" units="cm"/>
      <inkml:brushProperty name="height" value="0.05" units="cm"/>
      <inkml:brushProperty name="color" value="#AB008B"/>
    </inkml:brush>
  </inkml:definitions>
  <inkml:trace contextRef="#ctx0" brushRef="#br0">0 1 4857,'0'0'4865,"0"0"-2985,4 0-247,-4 6-361,3-6-432,7 15-8,-7-3-151,4 3-233,0 3-280,-4 3-168,4-6-88,3-3-1521,40 0-3344</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0.067"/>
    </inkml:context>
    <inkml:brush xml:id="br0">
      <inkml:brushProperty name="width" value="0.05" units="cm"/>
      <inkml:brushProperty name="height" value="0.05" units="cm"/>
      <inkml:brushProperty name="color" value="#AB008B"/>
    </inkml:brush>
  </inkml:definitions>
  <inkml:trace contextRef="#ctx0" brushRef="#br0">358 0 9186,'0'0'4518,"-3"1"218,-13 6-3230,-172 100-2339,38-20-3693,150-86 4505,0 0 0,0 0 1,0 0-1,0 0 0,0 0 0,0 0 0,0-1 0,0 1 1,0 0-1,1 0 0,-1 0 0,0 0 0,1 0 0,-1 0 1,0 0-1,1-1 0,-1 1 0,1 0 0,0 0 0,-1 0 1,1-1-1,-1 1 0,1 0 0,1 0 0,25 31 640,-18-21-207,2 4-102,-2 0 0,0 1 0,-1 0 0,0 0 0,-2 1 1,0 0-1,7 31 0,-6-12-1180,3 43 0,-11-57-1473,-10 4-1694</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0.400"/>
    </inkml:context>
    <inkml:brush xml:id="br0">
      <inkml:brushProperty name="width" value="0.05" units="cm"/>
      <inkml:brushProperty name="height" value="0.05" units="cm"/>
      <inkml:brushProperty name="color" value="#AB008B"/>
    </inkml:brush>
  </inkml:definitions>
  <inkml:trace contextRef="#ctx0" brushRef="#br0">0 1 7154,'2'0'5443,"11"1"-4172,45 14 1497,46 8-928,-82-20-1667,0 1 0,-1 1 0,42 15 0,-61-19-199,-1-1 0,1 1-1,-1 0 1,0 0 0,1-1-1,-1 1 1,0 0 0,0 0 0,0 0-1,1 0 1,-1 1 0,0-1-1,-1 0 1,1 0 0,0 1 0,0-1-1,0 0 1,-1 1 0,1-1-1,-1 1 1,1-1 0,-1 1 0,1-1-1,-1 1 1,0-1 0,0 1 0,0-1-1,0 1 1,0-1 0,0 1-1,0-1 1,-1 1 0,1-1 0,0 1-1,-1-1 1,1 1 0,-1-1-1,0 1 1,1-1 0,-1 0 0,0 1-1,0-1 1,0 0 0,-2 3-1,-3 4-588,-1-1 0,1 1 0,-1-1 0,-1 0 0,0-1 0,-15 11 0,-63 33-3607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3.620"/>
    </inkml:context>
    <inkml:brush xml:id="br0">
      <inkml:brushProperty name="width" value="0.05" units="cm"/>
      <inkml:brushProperty name="height" value="0.05" units="cm"/>
      <inkml:brushProperty name="color" value="#0000FF"/>
    </inkml:brush>
  </inkml:definitions>
  <inkml:trace contextRef="#ctx0" brushRef="#br0">1 1 6345,'0'0'3713,"3"0"-2369,-3 0-503,3 0-73,7 5-360,-1 1 120,10 3 408,10-1-184,6 1-128,12-6-479,11 0-145,-1-6-105,-3 0-591,-3-9-1344,31-5-1993</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0.745"/>
    </inkml:context>
    <inkml:brush xml:id="br0">
      <inkml:brushProperty name="width" value="0.05" units="cm"/>
      <inkml:brushProperty name="height" value="0.05" units="cm"/>
      <inkml:brushProperty name="color" value="#AB008B"/>
    </inkml:brush>
  </inkml:definitions>
  <inkml:trace contextRef="#ctx0" brushRef="#br0">0 30 4313,'0'0'6513,"0"0"-4064,0-3-353,0 3-703,3 3-793,-3-6-488,14 6-64,-1-6-48,11 3-16,9-6-136,0-6-905,4 3-1479,27 18-4802</inkml:trace>
  <inkml:trace contextRef="#ctx0" brushRef="#br0" timeOffset="1">80 184 912,'4'-3'9378,"6"-3"-7241,6 0-921,4-6-608,7-3-608,-3-3-488,6-3-1288,60-61-5746</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1.099"/>
    </inkml:context>
    <inkml:brush xml:id="br0">
      <inkml:brushProperty name="width" value="0.05" units="cm"/>
      <inkml:brushProperty name="height" value="0.05" units="cm"/>
      <inkml:brushProperty name="color" value="#AB008B"/>
    </inkml:brush>
  </inkml:definitions>
  <inkml:trace contextRef="#ctx0" brushRef="#br0">55 1 6465,'-19'54'8236,"-15"74"-6296,34-128-1955,0 1-1,-1 0 1,1 0 0,0 0 0,0 0-1,0 0 1,-1 0 0,1-1 0,0 1-1,0 0 1,0 0 0,1 0 0,-1 0-1,0 0 1,0 0 0,0-1-1,1 1 1,-1 0 0,0 0 0,1 0-1,-1 0 1,0-1 0,1 1 0,-1 0-1,1-1 1,0 1 0,-1 0 0,1-1-1,0 1 1,-1 0 0,1-1 0,0 1-1,-1-1 1,1 1 0,0-1 0,0 0-1,0 1 1,-1-1 0,1 0 0,0 0-1,0 1 1,0-1 0,0 0-1,0 0 1,0 0 0,0 0 0,-1 0-1,1 0 1,0 0 0,0-1 0,0 1-1,0 0 1,0 0 0,1-1 0,56-20-600,-45 16 447,25-12-371,52-31 0,-13 6 436,-77 42 125,1-1 1,-1 1 0,0 0-1,1-1 1,-1 1 0,1 0 0,-1-1-1,0 1 1,1 0 0,-1 0-1,1 0 1,-1-1 0,1 1-1,-1 0 1,1 0 0,-1 0 0,1 0-1,-1 0 1,1 0 0,-1 0-1,1 0 1,-1 0 0,1 0-1,-1 0 1,1 0 0,-1 1 0,1-1-1,-1 0 1,1 0 0,-1 0-1,1 1 1,-1-1 0,0 0-1,1 1 1,-1-1 0,0 0 0,1 1-1,-1-1 1,1 0 0,-1 1-1,0-1 1,0 1 0,1-1-1,-1 0 1,0 1 0,0-1 0,0 1-1,1-1 1,-1 1 0,0-1-1,0 1 1,0-1 0,0 1-1,0-1 1,0 1 0,0-1 0,0 1-1,0-1 1,0 1 0,0-1-1,0 1 1,-1-1 0,1 1-1,0 0 1,-12 41 1433,10-35-1404,-30 76 525,-54 101 0,22-51-3213,45-98-1393,-20 8-5593</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1.428"/>
    </inkml:context>
    <inkml:brush xml:id="br0">
      <inkml:brushProperty name="width" value="0.05" units="cm"/>
      <inkml:brushProperty name="height" value="0.05" units="cm"/>
      <inkml:brushProperty name="color" value="#AB008B"/>
    </inkml:brush>
  </inkml:definitions>
  <inkml:trace contextRef="#ctx0" brushRef="#br0">0 1 11538,'0'0'4057,"0"0"-3369,4 0-632,2 6-56,11 0-1424,26 15-3857</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2.012"/>
    </inkml:context>
    <inkml:brush xml:id="br0">
      <inkml:brushProperty name="width" value="0.05" units="cm"/>
      <inkml:brushProperty name="height" value="0.05" units="cm"/>
      <inkml:brushProperty name="color" value="#AB008B"/>
    </inkml:brush>
  </inkml:definitions>
  <inkml:trace contextRef="#ctx0" brushRef="#br0">1 169 2385,'0'0'9570,"3"3"-7146,4-3-1000,3 3-127,7 6-513,6-3-328,7-6-240,13-6-16,11-9-128,13-3 48,0-9-120,-1 0-176,-5 0-944,-11 6-1193,-14-4-1528,-12 1-3408</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2.347"/>
    </inkml:context>
    <inkml:brush xml:id="br0">
      <inkml:brushProperty name="width" value="0.05" units="cm"/>
      <inkml:brushProperty name="height" value="0.05" units="cm"/>
      <inkml:brushProperty name="color" value="#AB008B"/>
    </inkml:brush>
  </inkml:definitions>
  <inkml:trace contextRef="#ctx0" brushRef="#br0">0 0 7466,'4'0'2784,"-1"9"-1023,4 21 319,3 18-104,0 22-799,3 20-529,-10 6-216,4 9-232,0 4-200,-4-16-72,0-6-752,-3-21-537,0-18-447,-6-21-832,-11-12-3202</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2.699"/>
    </inkml:context>
    <inkml:brush xml:id="br0">
      <inkml:brushProperty name="width" value="0.05" units="cm"/>
      <inkml:brushProperty name="height" value="0.05" units="cm"/>
      <inkml:brushProperty name="color" value="#AB008B"/>
    </inkml:brush>
  </inkml:definitions>
  <inkml:trace contextRef="#ctx0" brushRef="#br0">241 0 9650,'-10'18'4353,"-3"3"-2481,-4 21-311,-6 15-945,-4-8-392,7 5-224,-3-15-56,-1-6-376,4-12-696,3 0-1025,-29 0-3336</inkml:trace>
  <inkml:trace contextRef="#ctx0" brushRef="#br0" timeOffset="1">261 132 5713,'7'0'3049,"3"6"-377,10 3-439,0 10-1009,4-10-608,6 3-400,-4-6-216,11-12-856,47-27-1976</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3.064"/>
    </inkml:context>
    <inkml:brush xml:id="br0">
      <inkml:brushProperty name="width" value="0.05" units="cm"/>
      <inkml:brushProperty name="height" value="0.05" units="cm"/>
      <inkml:brushProperty name="color" value="#AB008B"/>
    </inkml:brush>
  </inkml:definitions>
  <inkml:trace contextRef="#ctx0" brushRef="#br0">95 0 10794,'3'9'6849,"-8"16"-6776,4-21 502,-7 18-400,0 1 0,-1-1 1,-13 21-1,-14 36-474,34-76 187,1-1-1,0 0 1,0 1-1,0-1 1,0 1-1,1-1 0,-1 1 1,1-1-1,-1 1 1,1 0-1,0-1 1,0 1-1,0-1 0,0 1 1,1 0-1,-1-1 1,2 5-1,0-5 31,0-1-1,0 0 0,0 1 1,0-1-1,0 0 1,0 0-1,0 0 0,0-1 1,0 1-1,1 0 1,-1-1-1,0 0 0,1 1 1,-1-1-1,0 0 1,0 0-1,1 0 0,3-1 1,0 1 155,0-1 0,0 0 0,0 0 0,0-1 0,-1 1 0,7-3 0,-6 1 236,0 1 1,0 1 0,0-1 0,1 1 0,-1 0-1,7 0 1,-43 54 646,15-36-1140,-3 4-731,17-19-6270,35-35 2137</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3.415"/>
    </inkml:context>
    <inkml:brush xml:id="br0">
      <inkml:brushProperty name="width" value="0.05" units="cm"/>
      <inkml:brushProperty name="height" value="0.05" units="cm"/>
      <inkml:brushProperty name="color" value="#AB008B"/>
    </inkml:brush>
  </inkml:definitions>
  <inkml:trace contextRef="#ctx0" brushRef="#br0">26 108 3681,'49'-45'5403,"-28"30"-3426,41-22 1,-60 36-1840,0-1 1,0 1-1,1 0 1,-1 0-1,0 0 0,1 0 1,-1 1-1,1-1 1,-1 1-1,1-1 1,-1 1-1,1 0 0,-1 0 1,5 0-1,-7 0-62,1 1 0,0-1 0,-1 0 0,1 1 0,-1-1 0,1 1 0,0-1 0,-1 1 0,1-1 0,-1 1 0,1 0 0,-1-1 0,1 1 0,-1 0-1,0-1 1,1 1 0,-1 0 0,0-1 0,0 1 0,1 0 0,-1 0 0,0-1 0,0 1 0,0 0 0,0 0 0,0-1 0,0 1 0,0 0 0,0 1 0,-2 6 202,1 0 1,-1 0 0,0 0-1,-1-1 1,0 1-1,-7 12 1,-11 20-197,-2-1 0,-1-1 0,-2-1 0,-38 41 0,37-38-1173,28-39 1024,-1 0 1,0-1-1,0 1 0,1 0 1,-1-1-1,0 1 1,1 0-1,-1-1 1,1 1-1,-1-1 0,1 1 1,-1-1-1,1 1 1,0-1-1,-1 1 1,1-1-1,0 1 1,-1-1-1,1 0 0,0 1 1,-1-1-1,1 0 1,0 0-1,1 1 1,20 8-595,-13-7 606,0-1 0,0 1-1,1-2 1,-1 1 0,0-1-1,1-1 1,-1 1 0,14-4-1,-1-1 62,-1 0-1,31-13 1,-37 11-444,-24 10-1010,-50 28-2038,-71 56-446</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3.747"/>
    </inkml:context>
    <inkml:brush xml:id="br0">
      <inkml:brushProperty name="width" value="0.05" units="cm"/>
      <inkml:brushProperty name="height" value="0.05" units="cm"/>
      <inkml:brushProperty name="color" value="#AB008B"/>
    </inkml:brush>
  </inkml:definitions>
  <inkml:trace contextRef="#ctx0" brushRef="#br0">1 181 3977,'36'0'8207,"17"1"-3670,-39-2-4379,1 1 1,-1-2-1,1 0 0,-1-1 1,0 0-1,23-9 0,79-40 362,-102 44-870,0 0 1,-1-1-1,0 0 1,0-1-1,18-18 0,-31 28 224,1-1 0,0 1 0,-1 0 0,1-1 0,-1 1 0,1 0 0,-1-1 0,1 1 0,-1-1 0,1 1 0,-1-1 0,0 1 0,1-1 0,-1 1 0,1-1 0,-1 1 0,0-1 0,0 0 0,1 1 0,-1-1 0,0 1 0,0-1 0,0 0 0,0 1-1,0-1 1,0 0 0,0 1 0,0-1 0,0 0 0,0 1 0,0-1 0,0 1 0,0-1 0,0 0 0,0 1 0,-1-1 0,1 1 0,0-1 0,-1 0 0,1 1 0,0-1 0,-1 1 0,1-1 0,-1 1 0,1-1 0,0 1 0,-1-1 0,1 1 0,-1 0-1,-1-1 1,-34-7-5200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4.063"/>
    </inkml:context>
    <inkml:brush xml:id="br0">
      <inkml:brushProperty name="width" value="0.05" units="cm"/>
      <inkml:brushProperty name="height" value="0.05" units="cm"/>
      <inkml:brushProperty name="color" value="#AB008B"/>
    </inkml:brush>
  </inkml:definitions>
  <inkml:trace contextRef="#ctx0" brushRef="#br0">71 0 2473,'-4'6'5057,"4"3"-2321,-3 10-471,0 8-585,-1 0-632,-6 6-536,0 0-248,3 0-264,-6-6-264,6-18-608,1 3-400,2-18 96,4 6-1673,14-33-2192</inkml:trace>
  <inkml:trace contextRef="#ctx0" brushRef="#br0" timeOffset="1">81 100 4145,'6'3'2760,"1"3"-543,10 6-89,3 3-903,0-3-409,0-3-496,-3 3-128,-7 0-192,0-6-600,-4 3-1705,8-9-5224</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3.968"/>
    </inkml:context>
    <inkml:brush xml:id="br0">
      <inkml:brushProperty name="width" value="0.05" units="cm"/>
      <inkml:brushProperty name="height" value="0.05" units="cm"/>
      <inkml:brushProperty name="color" value="#0000FF"/>
    </inkml:brush>
  </inkml:definitions>
  <inkml:trace contextRef="#ctx0" brushRef="#br0">1 1 1848,'3'0'7858,"-3"0"-6010,0 3-855,0 2-185,6 7 304,-6 2-464,7 9-224,-1-6-256,4 6-72,-1-9-96,7-5-480,6-1-328,-6-5-944,32-14-2433</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4.400"/>
    </inkml:context>
    <inkml:brush xml:id="br0">
      <inkml:brushProperty name="width" value="0.05" units="cm"/>
      <inkml:brushProperty name="height" value="0.05" units="cm"/>
      <inkml:brushProperty name="color" value="#AB008B"/>
    </inkml:brush>
  </inkml:definitions>
  <inkml:trace contextRef="#ctx0" brushRef="#br0">60 1 4449,'14'18'5377,"-1"9"-3601,21 12-655,-1 3-209,7 3-432,-3-9-328,-4 3-152,-6-12-1704,16 25-3521</inkml:trace>
  <inkml:trace contextRef="#ctx0" brushRef="#br0" timeOffset="1">268 28 8890,'-7'18'2953,"0"-6"-841,-6 21-480,-4 15-920,-3 6-519,-3 0-193,-7 6-497,0-14-927,-7 2-1184,-47 12-4746</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4.730"/>
    </inkml:context>
    <inkml:brush xml:id="br0">
      <inkml:brushProperty name="width" value="0.05" units="cm"/>
      <inkml:brushProperty name="height" value="0.05" units="cm"/>
      <inkml:brushProperty name="color" value="#AB008B"/>
    </inkml:brush>
  </inkml:definitions>
  <inkml:trace contextRef="#ctx0" brushRef="#br0">1 0 8866,'3'0'5345,"-3"0"-3505,0 0-919,3 9-513,-3-3-408,4 6-8,9 21-2657</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5.400"/>
    </inkml:context>
    <inkml:brush xml:id="br0">
      <inkml:brushProperty name="width" value="0.05" units="cm"/>
      <inkml:brushProperty name="height" value="0.05" units="cm"/>
      <inkml:brushProperty name="color" value="#AB008B"/>
    </inkml:brush>
  </inkml:definitions>
  <inkml:trace contextRef="#ctx0" brushRef="#br0">131 1 12995,'20'17'6121,"1"-1"-4476,21 16-1510,-46-29-569,1-1 1,0 0-1,0 1 0,0 0 0,0 0 0,0 0 0,-4 6 0,1-1-713,-88 91-8067,18-18 8446,94-82 6890,42 2-3182,-9 0-2035,14-7-267,-53 3-589,0 2 0,1-1 0,-1 1 0,0 1 0,1 1 0,16 1 0,-29-2-54,1 1 1,-1-1 0,1 0 0,-1 0 0,0 0-1,1 0 1,-1 0 0,0 0 0,1 0 0,-1 1-1,0-1 1,1 0 0,-1 0 0,0 1 0,1-1 0,-1 0-1,0 0 1,1 1 0,-1-1 0,0 0 0,0 1-1,0-1 1,1 0 0,-1 1 0,0-1 0,0 0-1,0 1 1,0-1 0,0 1 0,0-1 0,0 0-1,1 1 1,-1-1 0,0 1 0,0-1 0,0 0-1,-1 1 1,1-1 0,0 0 0,0 1 0,0-1-1,0 1 1,0-1 0,0 0 0,-1 1 0,1-1-1,0 0 1,0 1 0,0-1 0,-1 0 0,1 1-1,0-1 1,0 0 0,-1 0 0,1 1 0,0-1-1,-1 0 1,1 0 0,0 0 0,-1 1 0,1-1-1,-1 0 1,-29 21-387,24-16 317,-57 33-1308,42-26 985,0 0-1,0 2 0,2 0 0,0 1 0,-20 20 0,37-32 489,-1 0 1,1 0-1,1 0 0,-1 0 0,0 0 0,1 0 0,0 0 0,-1 1 0,1-1 0,0 0 0,1 1 0,-1-1 0,1 1 1,-1-1-1,1 1 0,0-1 0,1 1 0,-1-1 0,0 1 0,1-1 0,0 1 0,0-1 0,0 0 0,0 1 0,0-1 1,1 0-1,0 0 0,-1 0 0,1 0 0,0 0 0,1 0 0,-1-1 0,0 1 0,1-1 0,-1 1 0,1-1 0,0 0 1,0 0-1,0 0 0,0 0 0,0-1 0,0 1 0,0-1 0,1 0 0,-1 0 0,6 1 0,6 1 334,-10-1-345,0 0 0,-1-1 0,1 0 0,0 0 0,-1-1 0,1 1 0,0-1 0,0 0 0,0-1 0,0 1 0,-1-1 0,10-2 0,-18 2-191,1 0 0,-1 0 0,1 0 0,-1 1 0,0 0 0,1-1 0,-1 1 0,0 0 0,-4 1 0,-42 7-1899,-62 10-1606</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5.746"/>
    </inkml:context>
    <inkml:brush xml:id="br0">
      <inkml:brushProperty name="width" value="0.05" units="cm"/>
      <inkml:brushProperty name="height" value="0.05" units="cm"/>
      <inkml:brushProperty name="color" value="#AB008B"/>
    </inkml:brush>
  </inkml:definitions>
  <inkml:trace contextRef="#ctx0" brushRef="#br0">7 1 2905,'0'0'8177,"0"0"-4368,3 0-1528,1 12-793,-8-3-712,4 9-320,-3-6-240,-4-3-216,7-3-48,0 0-504,7-6-600,3 0-1201,17 0-2544</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6.079"/>
    </inkml:context>
    <inkml:brush xml:id="br0">
      <inkml:brushProperty name="width" value="0.05" units="cm"/>
      <inkml:brushProperty name="height" value="0.05" units="cm"/>
      <inkml:brushProperty name="color" value="#AB008B"/>
    </inkml:brush>
  </inkml:definitions>
  <inkml:trace contextRef="#ctx0" brushRef="#br0">0 157 6129,'4'3'4345,"-4"0"-2328,10 3 127,-4 0-279,8 0-825,2-6-592,5-6-152,5 0-168,4-9-128,7-15-1048,10-1-1953,83-62-5513</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6.414"/>
    </inkml:context>
    <inkml:brush xml:id="br0">
      <inkml:brushProperty name="width" value="0.05" units="cm"/>
      <inkml:brushProperty name="height" value="0.05" units="cm"/>
      <inkml:brushProperty name="color" value="#AB008B"/>
    </inkml:brush>
  </inkml:definitions>
  <inkml:trace contextRef="#ctx0" brushRef="#br0">629 0 9146,'-8'12'8738,"-2"11"-7392,1-1-1119,-17 19 66,-35 43 0,17-23-262,42-60-42,0 1 1,1 0-1,-1 0 1,1 0 0,0 0-1,0 0 1,-1 0-1,1 0 1,1 0-1,-1 0 1,0 0 0,0 1-1,1-1 1,-1 0-1,1 1 1,0-1-1,0 0 1,0 1 0,0-1-1,0 1 1,0-1-1,1 0 1,-1 1 0,1-1-1,1 4 1,0-4-20,0 0 0,0-1 0,1 1 0,-1-1 0,0 0 1,1 0-1,-1 0 0,1 0 0,0 0 0,-1 0 0,1-1 0,-1 1 1,1-1-1,0 0 0,0 1 0,-1-2 0,1 1 0,0 0 0,-1 0 1,1-1-1,0 1 0,4-3 0,9-1-444,0-2 1,0 0-1,-1-1 0,0 0 1,20-14-1,0 2-1824,19-8-2036</inkml:trace>
  <inkml:trace contextRef="#ctx0" brushRef="#br0" timeOffset="1">1 683 8066,'0'0'4505,"0"0"-2593,3 3-856,4 0-328,-1 6-183,11-3-209,10-6-216,6-6 8,14-9 8,3-3-128,10-15-8,1 0-136,2-3-632,-6 3-561,-14 6-1159,24-24-3522</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6.766"/>
    </inkml:context>
    <inkml:brush xml:id="br0">
      <inkml:brushProperty name="width" value="0.05" units="cm"/>
      <inkml:brushProperty name="height" value="0.05" units="cm"/>
      <inkml:brushProperty name="color" value="#AB008B"/>
    </inkml:brush>
  </inkml:definitions>
  <inkml:trace contextRef="#ctx0" brushRef="#br0">1 1 8874,'0'0'3993,"7"6"-2273,-1 15 401,4 3-921,-3 18-464,3 6-472,-7 3-264,1 9-952,2-6-2761,-2 70-4457</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7.113"/>
    </inkml:context>
    <inkml:brush xml:id="br0">
      <inkml:brushProperty name="width" value="0.05" units="cm"/>
      <inkml:brushProperty name="height" value="0.05" units="cm"/>
      <inkml:brushProperty name="color" value="#AB008B"/>
    </inkml:brush>
  </inkml:definitions>
  <inkml:trace contextRef="#ctx0" brushRef="#br0">1 148 10378,'3'0'4073,"4"6"-2032,6 9-193,7 0-464,10 3-256,10-3-303,17-3-89,10-12-320,13-6-80,7-15-272,0-12 56,-3 0-120,-4-6-176,-13 2-568,-14 13-721,-20 9-1015,-19-6-4650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7.446"/>
    </inkml:context>
    <inkml:brush xml:id="br0">
      <inkml:brushProperty name="width" value="0.05" units="cm"/>
      <inkml:brushProperty name="height" value="0.05" units="cm"/>
      <inkml:brushProperty name="color" value="#AB008B"/>
    </inkml:brush>
  </inkml:definitions>
  <inkml:trace contextRef="#ctx0" brushRef="#br0">0 0 11731,'7'30'2992,"-7"0"-1360,7 34-503,-7-7-761,3-9-136,0-12-232,1-12-304,-1-9-1401,0-15-911,1-33-2225</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7.796"/>
    </inkml:context>
    <inkml:brush xml:id="br0">
      <inkml:brushProperty name="width" value="0.05" units="cm"/>
      <inkml:brushProperty name="height" value="0.05" units="cm"/>
      <inkml:brushProperty name="color" value="#AB008B"/>
    </inkml:brush>
  </inkml:definitions>
  <inkml:trace contextRef="#ctx0" brushRef="#br0">0 184 8314,'0'0'4217,"4"0"-2297,2 0 25,1 3-753,3 6-400,7 3-184,-4 0-232,10 10-280,-3-13-40,-3 9 8,7-6-64,-11-3-192,-6 3-448,-11 3-400,-9-3-849,-17 9-639,-80 33-3017</inkml:trace>
  <inkml:trace contextRef="#ctx0" brushRef="#br0" timeOffset="1">415 1 10738,'0'36'4257,"0"9"-2240,-4 42-489,-2 1-944,-1 5-352,0-12-232,1-9-192,-4-12-624,3-6-1313,-23 34-3136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4.298"/>
    </inkml:context>
    <inkml:brush xml:id="br0">
      <inkml:brushProperty name="width" value="0.05" units="cm"/>
      <inkml:brushProperty name="height" value="0.05" units="cm"/>
      <inkml:brushProperty name="color" value="#0000FF"/>
    </inkml:brush>
  </inkml:definitions>
  <inkml:trace contextRef="#ctx0" brushRef="#br0">1 1 8570,'0'0'3283,"0"0"-1342,0 0-586,0 0-487,29 12 124,-8-3-887,1-1 0,23 6 1,-29-10-630,0 1-1,0 0 1,-1 2 0,0-1 0,23 15 0,-37-21 456,-1 1-1,0-1 0,1 0 1,-1 0-1,0 0 1,1 1-1,-1-1 0,0 0 1,0 0-1,1 1 0,-1-1 1,0 0-1,0 1 0,1-1 1,-1 0-1,0 1 1,0-1-1,0 0 0,0 1 1,0-1-1,0 0 0,0 1 1,1-1-1,-1 0 0,0 1 1,0-1-1,0 1 0,0-1 1,0 0-1,-1 1 1,1-1-1,0 0 0,0 1 1,0-1-1,0 1 0,-13 9-787,-20 3 723,-151 32 279,201-48 555,0 0 0,28 0 0,43-5-1883,-51-1-1439,11-5-2656</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8.697"/>
    </inkml:context>
    <inkml:brush xml:id="br0">
      <inkml:brushProperty name="width" value="0.05" units="cm"/>
      <inkml:brushProperty name="height" value="0.05" units="cm"/>
      <inkml:brushProperty name="color" value="#AB008B"/>
    </inkml:brush>
  </inkml:definitions>
  <inkml:trace contextRef="#ctx0" brushRef="#br0">0 154 8194,'0'6'5233,"3"-6"-2841,-3 0-535,7 0-617,3 6-464,4 0-112,6 0-256,10 3-144,0-9-256,7-6 105,3-3-113,0-15-48,0 3-425,-7-6-735,1 5-656,-14-5-2697,-4-24-5913</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9.028"/>
    </inkml:context>
    <inkml:brush xml:id="br0">
      <inkml:brushProperty name="width" value="0.05" units="cm"/>
      <inkml:brushProperty name="height" value="0.05" units="cm"/>
      <inkml:brushProperty name="color" value="#AB008B"/>
    </inkml:brush>
  </inkml:definitions>
  <inkml:trace contextRef="#ctx0" brushRef="#br0">1 0 9098,'7'12'4161,"-4"15"-1881,7 21-167,-3 19-825,-1 14-424,-2 6-640,-1 0-56,4-6-168,-4-2-72,0-19-704,4-18-568,-4-9-1081,1-15-1920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9.345"/>
    </inkml:context>
    <inkml:brush xml:id="br0">
      <inkml:brushProperty name="width" value="0.05" units="cm"/>
      <inkml:brushProperty name="height" value="0.05" units="cm"/>
      <inkml:brushProperty name="color" value="#AB008B"/>
    </inkml:brush>
  </inkml:definitions>
  <inkml:trace contextRef="#ctx0" brushRef="#br0">0 641 10826,'4'0'2985,"-4"0"-1817,7 0-272,3 0-496,10 0-151,16-12-249,4-9-56,17-6-1601,100-87-3904</inkml:trace>
  <inkml:trace contextRef="#ctx0" brushRef="#br0" timeOffset="1">652 1 10010,'7'0'4889,"0"3"-3072,6 6-521,10 3-664,-6-6-296,0 3-328,6 3 40,-6-6-48,3-6-456,-3 0-1272,3-12-3113</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09.696"/>
    </inkml:context>
    <inkml:brush xml:id="br0">
      <inkml:brushProperty name="width" value="0.05" units="cm"/>
      <inkml:brushProperty name="height" value="0.05" units="cm"/>
      <inkml:brushProperty name="color" value="#AB008B"/>
    </inkml:brush>
  </inkml:definitions>
  <inkml:trace contextRef="#ctx0" brushRef="#br0">14 69 9954,'3'11'1170,"-1"-1"0,-1 0 0,0 1 0,0 16 0,-1-23-1325,0 0 1,0 0-1,-1 0 0,1-1 1,-1 1-1,0 0 1,0 0-1,0 0 0,-1-1 1,1 1-1,-1 0 0,0-1 1,0 1-1,0-1 0,-4 4 1,30-27-886,40-27 0,-31 27 2273,1 1-1,64-25 1,-68 32-15,2 2 0,-1 2-1,58-9 1,-66 15-1217,0 1 1,0 1-1,29 3 0,-51-3-3,0 0-1,0 0 1,1 0-1,-1 0 1,0 0-1,0 1 1,0-1-1,0 0 1,0 1-1,0-1 1,0 0-1,0 1 1,0-1-1,0 1 1,0 0-1,0-1 1,0 1-1,-1 0 1,2 1-1,-2-1-33,0 0-1,0 0 0,0 0 1,0 0-1,0 0 0,-1-1 0,1 1 1,0 0-1,-1 0 0,1 0 1,-1 0-1,1 0 0,-1-1 0,1 1 1,-1 0-1,0 0 0,1-1 1,-1 1-1,0 0 0,0-1 0,1 1 1,-1-1-1,-1 1 0,-51 35-2472,-84 46-3025</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0.031"/>
    </inkml:context>
    <inkml:brush xml:id="br0">
      <inkml:brushProperty name="width" value="0.05" units="cm"/>
      <inkml:brushProperty name="height" value="0.05" units="cm"/>
      <inkml:brushProperty name="color" value="#AB008B"/>
    </inkml:brush>
  </inkml:definitions>
  <inkml:trace contextRef="#ctx0" brushRef="#br0">184 1 7690,'-10'18'3904,"3"3"-2447,-9 18-17,-8 9-568,-6-9-568,7 0-304,3-12-184,0-12-1072,-14 6-2585</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0.367"/>
    </inkml:context>
    <inkml:brush xml:id="br0">
      <inkml:brushProperty name="width" value="0.05" units="cm"/>
      <inkml:brushProperty name="height" value="0.05" units="cm"/>
      <inkml:brushProperty name="color" value="#AB008B"/>
    </inkml:brush>
  </inkml:definitions>
  <inkml:trace contextRef="#ctx0" brushRef="#br0">0 1 1424,'10'6'9778,"0"-6"-6993,17 6-841,-4 0-911,1-6-617,-8 6-416,1-6-32,-4 0-1449,7-24-3016</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0.703"/>
    </inkml:context>
    <inkml:brush xml:id="br0">
      <inkml:brushProperty name="width" value="0.05" units="cm"/>
      <inkml:brushProperty name="height" value="0.05" units="cm"/>
      <inkml:brushProperty name="color" value="#AB008B"/>
    </inkml:brush>
  </inkml:definitions>
  <inkml:trace contextRef="#ctx0" brushRef="#br0">72 0 10810,'4'3'899,"-1"-1"-1,1 0 1,-1 0 0,1 0-1,0 0 1,-1 0-1,8 1 1,55 10-461,-53-12 21,26-6-357,4-1-138,-42 5-5,0 1 0,0 0 0,0 0 0,0 0 0,0 0 0,0 0 0,0 0 0,0 0 0,0 1 0,1-1-1,-1 0 1,0 1 0,0-1 0,-1 0 0,1 1 0,0-1 0,0 1 0,0-1 0,0 1 0,0 0 0,0-1 0,-1 1-1,1 0 1,0 0 0,-1 0 0,2 1 0,-2 1-98,-1 0 0,0 0-1,0 0 1,0-1 0,0 1-1,0 0 1,-1-1 0,1 1 0,-1-1-1,0 1 1,1-1 0,-1 0-1,0 0 1,-1 1 0,1-1-1,-4 2 1,2 0-25,-27 24-115,0-2 1,-64 39-1,8-5 900,86-60-585,-1 1 0,1 0 0,0 0 0,0-1 1,0 1-1,0 0 0,0 0 0,0 0 0,0 0 0,0 0 0,1 0 1,-1 1-1,0-1 0,1 0 0,-1 0 0,0 1 0,1-1 0,0 0 1,-1 0-1,1 3 0,0-3-13,0 0 0,0-1 0,1 1 0,-1 0 0,1 0 0,-1 0 0,1-1 0,-1 1 0,1 0 0,0-1 0,-1 1 0,1 0 0,0-1 0,-1 1 0,1-1 0,0 1 0,0-1 0,-1 1 0,1-1 0,0 0 0,0 1 0,1-1 0,5 2 39,0 0 0,1 0-1,-1-1 1,0 0 0,16-1 0,3-1-275,0-2 0,0-1 0,0-1 0,-1-1 0,1-1 0,-2-1 0,39-19 0,90-43-4390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1.031"/>
    </inkml:context>
    <inkml:brush xml:id="br0">
      <inkml:brushProperty name="width" value="0.05" units="cm"/>
      <inkml:brushProperty name="height" value="0.05" units="cm"/>
      <inkml:brushProperty name="color" value="#AB008B"/>
    </inkml:brush>
  </inkml:definitions>
  <inkml:trace contextRef="#ctx0" brushRef="#br0">158 1 10810,'0'0'5295,"-1"1"-1572,-5 10-2321,-28 47-1073,2 1 1,4 1-1,-28 84 0,56-144-378,0 1-1,0-1 1,1 0-1,-1 0 1,0 1-1,0-1 1,1 0-1,-1 0 1,0 1-1,0-1 1,1 0-1,-1 0 1,0 0-1,1 1 1,-1-1-1,0 0 1,1 0-1,-1 0 1,0 0-1,1 0 1,-1 0-1,1 0 1,-1 0-1,0 0 1,1 0-1,-1 0 1,0 0-1,1 0 1,-1 0-1,0 0 1,1 0-1,-1 0 1,1 0-1,-1-1 1,0 1-1,1 0 1,-1 0-1,0 0 1,0-1-1,1 1 1,35-11-538,38-19 362,-12 5-30,138-63-1866,-169 75-570,-9 13-1810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1.468"/>
    </inkml:context>
    <inkml:brush xml:id="br0">
      <inkml:brushProperty name="width" value="0.05" units="cm"/>
      <inkml:brushProperty name="height" value="0.05" units="cm"/>
      <inkml:brushProperty name="color" value="#AB008B"/>
    </inkml:brush>
  </inkml:definitions>
  <inkml:trace contextRef="#ctx0" brushRef="#br0">1 147 7058,'63'-8'7652,"-4"-12"-4281,54-41-3522,-13 6 336,-100 55-195,0 0 0,0 0 1,1 0-1,-1-1 1,0 1-1,0 0 1,0 0-1,0 0 1,0 0-1,1-1 1,-1 1-1,0 0 1,0 0-1,0 0 0,0 0 1,1 0-1,-1 0 1,0-1-1,0 1 1,0 0-1,1 0 1,-1 0-1,0 0 1,0 0-1,0 0 1,1 0-1,-1 0 0,0 0 1,0 0-1,1 0 1,-1 0-1,0 0 1,0 0-1,0 0 1,1 0-1,-1 0 1,0 1-1,0-1 1,0 0-1,1 0 0,-1 0 1,0 0-1,0 0 1,0 0-1,0 1 1,1-1-1,-1 0 1,0 0-1,0 0 1,0 0-1,0 1 1,0-1-1,0 0 0,1 0 1,-1 0-1,0 1 1,0-1-1,0 0 1,0 0-1,0 0 1,0 1-1,-11 18-351,-29 30 71,34-41 258,-14 18-11,1 2 1,2 0-1,0 1 1,2 0-1,1 2 1,2 0-1,-14 53 1,26-84-79,1 1 1,0-1-1,0 0 1,0 0-1,0 0 1,0-1-1,0 1 1,0 0-1,-1 0 1,1 0-1,0-1 1,0 1-1,0 0 1,0-1-1,-1 1 1,1-1-1,0 1 1,0-1-1,0 0 1,105-90-1553,-50 49 1647,55-37 231,-99 71-71,0 2 1,1-1-1,0 2 1,0-1-1,0 2 0,0 0 1,19-3-1,-29 7-80,1-1 0,-1 1 0,0 0-1,0 0 1,1 0 0,-1 0 0,0 0 0,0 1 0,1 0 0,-1-1 0,0 1 0,6 3 0,-8-3-27,1 0 0,-1 0 1,1 0-1,-1 0 0,0 0 1,0 1-1,0-1 0,1 0 1,-1 1-1,0-1 0,-1 1 1,1-1-1,0 1 0,0-1 1,-1 1-1,1-1 0,-1 1 1,1 2-1,0 1-53,-1 0 1,0 0-1,-1 0 1,1 0-1,-1 0 0,0-1 1,0 1-1,0 0 1,-1 0-1,1-1 0,-1 1 1,-1-1-1,1 1 1,-6 7-1,2-3-524,0 0 0,-1 0-1,-1-1 1,1 0 0,-1 0 0,0-1-1,-1 0 1,0 0 0,-10 5 0,-64 39-5374</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1.800"/>
    </inkml:context>
    <inkml:brush xml:id="br0">
      <inkml:brushProperty name="width" value="0.05" units="cm"/>
      <inkml:brushProperty name="height" value="0.05" units="cm"/>
      <inkml:brushProperty name="color" value="#AB008B"/>
    </inkml:brush>
  </inkml:definitions>
  <inkml:trace contextRef="#ctx0" brushRef="#br0">1 1 7338,'6'33'2336,"-2"3"-392,6 30-335,0 9-697,0 4-408,-4-4-360,1-9-144,3 0-512,-10-12-736,0-12-553,-20 31-1215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4.616"/>
    </inkml:context>
    <inkml:brush xml:id="br0">
      <inkml:brushProperty name="width" value="0.05" units="cm"/>
      <inkml:brushProperty name="height" value="0.05" units="cm"/>
      <inkml:brushProperty name="color" value="#0000FF"/>
    </inkml:brush>
  </inkml:definitions>
  <inkml:trace contextRef="#ctx0" brushRef="#br0">23 1 7506,'-4'17'2568,"1"-5"-743,0 13-481,-3 7-456,3-1-376,-1-8-440,8 3-72,-1-3-120,3-12-936,4 0-1513,12 4-4168</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2.179"/>
    </inkml:context>
    <inkml:brush xml:id="br0">
      <inkml:brushProperty name="width" value="0.05" units="cm"/>
      <inkml:brushProperty name="height" value="0.05" units="cm"/>
      <inkml:brushProperty name="color" value="#AB008B"/>
    </inkml:brush>
  </inkml:definitions>
  <inkml:trace contextRef="#ctx0" brushRef="#br0">1 235 3769,'0'30'5025,"3"0"-3033,-3 34-655,3-4-665,1-9-360,2-12-312,-2-9-304,-4-6-560,0-21-1337,-10-12-3144</inkml:trace>
  <inkml:trace contextRef="#ctx0" brushRef="#br0" timeOffset="1">248 1 8986,'3'27'3841,"-3"0"-1577,0 36-87,0 21-921,0-3-560,4-2-512,-4 2-184,3-6-264,0 0-1008,-13 97-3297</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2.534"/>
    </inkml:context>
    <inkml:brush xml:id="br0">
      <inkml:brushProperty name="width" value="0.05" units="cm"/>
      <inkml:brushProperty name="height" value="0.05" units="cm"/>
      <inkml:brushProperty name="color" value="#AB008B"/>
    </inkml:brush>
  </inkml:definitions>
  <inkml:trace contextRef="#ctx0" brushRef="#br0">0 142 11282,'7'3'3065,"-7"3"-1217,7 0-447,-1 0-569,4 6-448,10-3-72,10-9-120,7 0-32,10-12-160,6-3-8,-2-6-208,-5-6-544,-2-3-1208,-11 0-2257,-3-18-4793</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2.894"/>
    </inkml:context>
    <inkml:brush xml:id="br0">
      <inkml:brushProperty name="width" value="0.05" units="cm"/>
      <inkml:brushProperty name="height" value="0.05" units="cm"/>
      <inkml:brushProperty name="color" value="#AB008B"/>
    </inkml:brush>
  </inkml:definitions>
  <inkml:trace contextRef="#ctx0" brushRef="#br0">308 1 6609,'0'15'5170,"-3"12"-2858,-7 24-176,-14 9-847,-6 9-665,-10 3-384,3-5-240,1-7-328,-1-18-776,7-9-1161,10-15-2152,-20 9-4137</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3.248"/>
    </inkml:context>
    <inkml:brush xml:id="br0">
      <inkml:brushProperty name="width" value="0.05" units="cm"/>
      <inkml:brushProperty name="height" value="0.05" units="cm"/>
      <inkml:brushProperty name="color" value="#AB008B"/>
    </inkml:brush>
  </inkml:definitions>
  <inkml:trace contextRef="#ctx0" brushRef="#br0">44 121 6441,'0'12'4505,"0"9"-2712,-3 18-257,0 9-600,-4 0-552,-3 0-168,7-9-216,-4-6-312,4-6-1512,-4-3-2481</inkml:trace>
  <inkml:trace contextRef="#ctx0" brushRef="#br0" timeOffset="1">198 106 8106,'13'0'2440,"1"-3"-855,19 3-169,-3-3-240,10 3-520,-3-6-152,3 0-176,4-9-232,-11 2-96,1 1-616,-11-3-1232,24-18-2449</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3.597"/>
    </inkml:context>
    <inkml:brush xml:id="br0">
      <inkml:brushProperty name="width" value="0.05" units="cm"/>
      <inkml:brushProperty name="height" value="0.05" units="cm"/>
      <inkml:brushProperty name="color" value="#AB008B"/>
    </inkml:brush>
  </inkml:definitions>
  <inkml:trace contextRef="#ctx0" brushRef="#br0">156 1 1784,'4'23'9541,"-4"4"-4988,-3-4-4046,0 0 0,-1 0 0,-11 30 1,8-32-751,-1 0 0,-1-1 0,-12 20 0,16-31-407,0-1 0,-1 1 1,0-1-1,0-1 0,-1 1 1,0-1-1,-1 0 0,-13 10 1,11-12-695,2-2 4153,28-5 1527,-1 2-4209,0-2 0,-1 0 0,1-1 0,24-7 0,41-16-3109,-52 15 579,76-22-7576</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6.581"/>
    </inkml:context>
    <inkml:brush xml:id="br0">
      <inkml:brushProperty name="width" value="0.05" units="cm"/>
      <inkml:brushProperty name="height" value="0.05" units="cm"/>
      <inkml:brushProperty name="color" value="#AB008B"/>
    </inkml:brush>
  </inkml:definitions>
  <inkml:trace contextRef="#ctx0" brushRef="#br0">556 1 9746,'-2'0'6926,"-2"7"-3291,-21 48-2287,10-15-1165,-2 0 0,-1-2 0,-2 0 1,-2-1-1,-35 46 0,42-63-258,-2 0-1,-1-1 1,0-1 0,-1-1 0,-1-1 0,-1 0 0,0-2 0,-1 0 0,0-1-1,-29 11 1,45-22-56,1 0 1,-1 0-1,1 0 0,-1-1 0,0 0 0,0 0 0,1-1 0,-1 0 0,0 0 0,0 0 0,-8-1 1,11 0 57,1 0 0,-1 0 1,1 0-1,-1 0 0,1 0 1,0-1-1,-1 1 0,1-1 1,0 1-1,0-1 0,0 0 1,0 0-1,0 0 0,0 0 1,1 0-1,-1 0 0,0 0 1,1-1-1,0 1 0,0-1 1,0 1-1,0-1 0,0 1 1,0-1-1,1 1 0,-1-5 1,-3-13-87,2 0 1,1-1-1,0 1 1,4-30-1,-2 38 59,0 1-1,1 0 1,0-1 0,1 1 0,1 1 0,0-1-1,0 0 1,1 1 0,10-18 0,-13 26 97,-1 0 0,1 0 0,-1 1 0,1-1 0,0 0 1,-1 1-1,1-1 0,0 1 0,0-1 0,0 1 0,1 0 1,-1 0-1,0 0 0,0 0 0,1 0 0,-1 1 0,0-1 1,1 1-1,-1-1 0,0 1 0,1 0 0,-1 0 0,1 0 0,-1 0 1,1 0-1,-1 1 0,0-1 0,1 1 0,-1-1 0,0 1 1,1 0-1,-1 0 0,0 0 0,0 0 0,0 0 0,3 3 1,8 5 615,0 1 0,0 1 1,-1 0-1,15 19 1,-5-7-281,49 54 182,-45-48-320,45 42 1,-56-59-847,-1-1 0,1-1 0,1 0 0,0-1 0,0-1-1,28 10 1,109 27-9751</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7.646"/>
    </inkml:context>
    <inkml:brush xml:id="br0">
      <inkml:brushProperty name="width" value="0.05" units="cm"/>
      <inkml:brushProperty name="height" value="0.05" units="cm"/>
      <inkml:brushProperty name="color" value="#AB008B"/>
    </inkml:brush>
  </inkml:definitions>
  <inkml:trace contextRef="#ctx0" brushRef="#br0">0 9 6089,'8'-3'9997,"7"5"-5617,23 10-4762,-8-2 581,-14-8-245,-1-1 0,0-1 0,1 0 1,-1-1-1,27-5 0,34-16-3611,-57 18 93,-13 13-3078</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7.977"/>
    </inkml:context>
    <inkml:brush xml:id="br0">
      <inkml:brushProperty name="width" value="0.05" units="cm"/>
      <inkml:brushProperty name="height" value="0.05" units="cm"/>
      <inkml:brushProperty name="color" value="#AB008B"/>
    </inkml:brush>
  </inkml:definitions>
  <inkml:trace contextRef="#ctx0" brushRef="#br0">0 1 1520,'0'0'7426,"0"0"-5066,0 0-655,3 0-249,1 6-520,-1-6-240,1 6-63,2-3-225,1 3-192,6 0-96,11 0-32,2-3-88,14 0-48,4-6-672,3 0-1601,90-21-2984</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8.384"/>
    </inkml:context>
    <inkml:brush xml:id="br0">
      <inkml:brushProperty name="width" value="0.05" units="cm"/>
      <inkml:brushProperty name="height" value="0.05" units="cm"/>
      <inkml:brushProperty name="color" value="#AB008B"/>
    </inkml:brush>
  </inkml:definitions>
  <inkml:trace contextRef="#ctx0" brushRef="#br0">14 1 10546,'0'0'5769,"0"0"-3864,-3 12-761,3-6-376,-4 9-352,1 0-232,0-3-184,3-6-400,0-6-992,10-6-3425</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8.946"/>
    </inkml:context>
    <inkml:brush xml:id="br0">
      <inkml:brushProperty name="width" value="0.05" units="cm"/>
      <inkml:brushProperty name="height" value="0.05" units="cm"/>
      <inkml:brushProperty name="color" value="#AB008B"/>
    </inkml:brush>
  </inkml:definitions>
  <inkml:trace contextRef="#ctx0" brushRef="#br0">128 11 8810,'-1'0'507,"0"0"0,0 1-1,0-1 1,0 0 0,0 1 0,-1-1 0,1 0-1,0 1 1,0 0 0,0-1 0,0 1 0,1 0-1,-1-1 1,0 1 0,0 0 0,0 0 0,0 1 0,-22 34 74,16-21 278,-7 8-711,2 0-1,1 2 0,1-1 0,1 1 0,1 1 0,-6 31 0,14-55-150,-1 0-1,1-1 1,0 1-1,0 0 1,0 0-1,0-1 1,0 1-1,0 0 1,0 0-1,0-1 1,1 1-1,-1 0 1,1 0-1,-1-1 1,1 1-1,0 0 1,-1-1-1,1 1 1,0-1-1,0 1 1,0-1-1,0 0 1,1 1-1,-1-1 1,3 2-1,-1-1-3,0-1 0,0 0-1,0 0 1,0 0 0,0 0-1,0-1 1,0 1 0,1-1-1,-1 0 1,0 1 0,1-2 0,5 0-1,8-2-97,0 0-1,-1-2 0,32-12 1,-37 13-13,1-2 1,0 0 0,-1 0-1,0-1 1,-1 0-1,0 0 1,0-2 0,0 1-1,9-12 1,-16 16 98,0 1 0,-1-1 0,1 0 0,-1 0 0,0 0-1,0 0 1,0-1 0,-1 1 0,1 0 0,-1-1 0,0 1 0,0-1 0,-1 0 0,1 1 0,-1-1 0,0 1 0,0-1 0,-1 0 0,0 1-1,1-1 1,-1 1 0,-1-1 0,1 1 0,-1 0 0,1-1 0,-1 1 0,-1 0 0,-3-6 0,1 3-7,0 1 1,0 0-1,-1 0 0,0 0 0,0 0 1,0 1-1,-1 0 0,1 0 1,-1 1-1,-1 0 0,1 0 1,-11-4-1,-28-8-2888,43 17-480,18 9-3247</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4.952"/>
    </inkml:context>
    <inkml:brush xml:id="br0">
      <inkml:brushProperty name="width" value="0.05" units="cm"/>
      <inkml:brushProperty name="height" value="0.05" units="cm"/>
      <inkml:brushProperty name="color" value="#0000FF"/>
    </inkml:brush>
  </inkml:definitions>
  <inkml:trace contextRef="#ctx0" brushRef="#br0">1 1 5433,'3'1'5112,"18"10"-3946,6-4-653,1 0 1,0-1 0,1-2 0,-1-1 0,1-1 0,37-3 0,-14 1-149,-14 1-185,-11-2-141,0 1-1,-1 1 0,1 2 0,-1 1 0,1 1 1,35 11-1,-59-15-54,1 1 1,-1-1 0,0 1-1,0 0 1,0 0 0,0 0-1,0 0 1,0 0 0,0 1-1,-1-1 1,1 1 0,-1 0-1,0-1 1,0 1 0,0 0-1,0 0 1,0 1 0,-1-1-1,0 0 1,2 5 0,-3-5-55,1 0 1,-1 0 0,-1 0 0,1 0 0,0 0 0,-1 0-1,1 0 1,-1-1 0,0 1 0,0 0 0,0 0 0,0 0-1,0-1 1,-1 1 0,1-1 0,-1 1 0,0-1 0,0 0-1,0 1 1,0-1 0,0 0 0,0 0 0,0-1 0,-1 1 0,-2 2-1,-1-1-390,1 1 0,0-1 0,-1 0 1,0 0-1,0 0 0,0-1 0,0 0 0,-9 2 0,-66 10-4928</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9.395"/>
    </inkml:context>
    <inkml:brush xml:id="br0">
      <inkml:brushProperty name="width" value="0.05" units="cm"/>
      <inkml:brushProperty name="height" value="0.05" units="cm"/>
      <inkml:brushProperty name="color" value="#AB008B"/>
    </inkml:brush>
  </inkml:definitions>
  <inkml:trace contextRef="#ctx0" brushRef="#br0">171 1 8418,'-10'21'5596,"-10"9"-3257,-6 12-1800,6-6-183,16-30-331,0 1-1,0 0 0,0 1 0,1-1 1,0 1-1,1-1 0,-2 10 1,4-14-42,0 0 0,0 0 0,0 0 0,0 0 0,1 0 0,0 0 0,-1-1 0,1 1 0,0 0 1,0 0-1,1-1 0,-1 1 0,1-1 0,-1 1 0,1-1 0,0 0 0,0 1 0,0-1 0,0 0 0,0 0 0,0 0 0,0-1 0,1 1 1,3 2-1,5 2-35,1 0 1,-1-1 0,1 0 0,0-1 0,1 0-1,-1-1 1,22 3 0,-20-4 55,1 1 1,-1 0-1,0 2 1,0-1-1,19 10 1,-32-13 13,-1-1 0,1 0 1,0 0-1,-1 1 0,1-1 1,0 1-1,-1-1 0,1 1 1,-1-1-1,1 1 0,-1-1 1,1 1-1,-1-1 0,0 1 0,1-1 1,-1 1-1,1 0 0,-1-1 1,0 1-1,0 0 0,1-1 1,-1 1-1,0 0 0,0 0 1,0-1-1,0 1 0,0 0 0,0-1 1,0 1-1,0 0 0,0 1 1,-17 20 513,-33 8-191,33-22-526,0-2 0,0 0 0,-27 5 0,-27 2-3075,49-9 1583,-57 9-4365</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19.729"/>
    </inkml:context>
    <inkml:brush xml:id="br0">
      <inkml:brushProperty name="width" value="0.05" units="cm"/>
      <inkml:brushProperty name="height" value="0.05" units="cm"/>
      <inkml:brushProperty name="color" value="#AB008B"/>
    </inkml:brush>
  </inkml:definitions>
  <inkml:trace contextRef="#ctx0" brushRef="#br0">4 18 2184,'0'9'9466,"0"-9"-5561,0 0-2248,-4 0-33,4 0-584,0 0-328,4 6-248,-1 0-271,7-3-33,7 0-112,13-3-48,16-6-384,15-6-889,5-9-1367,88 15-4058</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23.045"/>
    </inkml:context>
    <inkml:brush xml:id="br0">
      <inkml:brushProperty name="width" value="0.05" units="cm"/>
      <inkml:brushProperty name="height" value="0.05" units="cm"/>
      <inkml:brushProperty name="color" value="#AB008B"/>
    </inkml:brush>
  </inkml:definitions>
  <inkml:trace contextRef="#ctx0" brushRef="#br0">1 173 8346,'6'10'7356,"0"23"-7134,-4-22 524,0 4-256,6 24 365,-7-38-795,-1 0 1,0 0-1,1 0 1,-1 0-1,1 0 0,-1 0 1,1 0-1,-1 0 1,1 0-1,-1 0 0,1 0 1,0 0-1,0 0 0,0 0 1,-1-1-1,1 1 1,0 0-1,0-1 0,0 1 1,0-1-1,0 1 1,0-1-1,0 1 0,0-1 1,0 1-1,3-1 1,59-36 381,-59 35-468,0 0-1,0 0 0,0 1 0,0-1 1,0 1-1,0 0 0,0 0 0,0 1 1,0-1-1,0 1 0,-1 0 0,1 0 1,0 0-1,4 2 0,55 31-40,-6-3 145,-41-25-74,-12-4 14,1 1 0,0-2 1,-1 1-1,1 0 0,0-1 1,0 0-1,0 0 0,0 0 1,0-1-1,0 0 0,1 0 1,-1 0-1,0 0 0,0-1 1,7-2-1,55-19-52,-37 11-20,1 1 0,60-10 0,-22 8 28,-55 8 8,1 1 1,1 0-1,-1 1 1,0 0-1,1 2 1,-1 0-1,0 0 1,1 1-1,-1 1 1,29 8-1,-35-7-13,1 0-1,0-1 1,0 1 0,0-2-1,0 0 1,0 0 0,0-1-1,0 0 1,0 0 0,14-3-1,2-3-38,-1-1 0,44-17-1,-55 18 58,1 2 0,0 0-1,0 1 1,0 0 0,0 2 0,1-1-1,-1 2 1,0 0 0,1 1-1,-1 0 1,0 2 0,1-1 0,-1 2-1,-1 0 1,1 1 0,18 8 0,-25-10 24,0 0 0,0-1 0,0 0 0,0 0 0,1-1 1,-1 0-1,1-1 0,-1 0 0,0 0 0,1-1 0,-1 0 0,1 0 1,11-4-1,1-2-3,-1-2-1,0 0 1,31-19 0,-33 17-56,0 0 0,1 2 0,0 0-1,35-10 1,-42 16 43,-1 1-1,1 1 0,1 0 0,-1 1 1,0 0-1,0 0 0,22 5 1,-1 3 97,47 18 1,-36-11-19,-38-13-69,0-1 0,0 0-1,0 0 1,0-1 0,1 0 0,-1 0 0,0 0 0,0 0 0,0-1 0,0 0 0,7-2 0,68-28 62,-37 13-52,77-36-92,-75 31-25,73-25-1,-106 44 92,1 0 1,0 1-1,0 0 0,0 1 0,0 1 1,0 0-1,0 1 0,0 0 0,1 1 1,14 3-1,-5 3 104,-1 1-1,35 17 1,-45-19-66,1-1 0,0 0 0,0-1 0,0-1-1,1 0 1,-1-1 0,1-1-1,19 0 1,107-10-37,-132 8 12,68-11-26,-58 7 61,1 2 0,0 0 1,1 1-1,-1 1 0,0 1 1,1 1-1,25 4 1,45 14 364,-67-13-333,0-1-1,0-2 1,1 0 0,-1-2-1,1 0 1,24-4-1,-40 2-49,-1-1-1,0 0 0,0 0 0,0-1 0,0 0 0,15-9 0,18-6-2,-12 8-251,-11 2 243,1 2 1,1 0-1,-1 1 1,34-4-1,-45 9-372,1 0 0,-1 0 0,1 1 0,-1 0-1,0 1 1,1 0 0,-1 0 0,0 1 0,0 0 0,0 0 0,-1 1 0,1 0 0,-1 0 0,0 0 0,8 8-1,45 34-5125</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24.749"/>
    </inkml:context>
    <inkml:brush xml:id="br0">
      <inkml:brushProperty name="width" value="0.05" units="cm"/>
      <inkml:brushProperty name="height" value="0.05" units="cm"/>
      <inkml:brushProperty name="color" value="#AB008B"/>
    </inkml:brush>
  </inkml:definitions>
  <inkml:trace contextRef="#ctx0" brushRef="#br0">0 130 4873,'2'2'9912,"2"3"-4749,27 31-3028,-25-30-2009,1 0 0,0-1 0,1 0 0,-1-1 0,1 1-1,0-1 1,0-1 0,8 3 0,-11-5-126,0 0-1,0-1 1,0 1-1,1-1 1,-1-1 0,0 1-1,0-1 1,0 0 0,0 0-1,-1 0 1,1-1 0,0 1-1,0-1 1,-1 0 0,9-6-1,44-25-286,106-52-2081,-144 77 2162,-1 1 0,2 1 0,-1 1 0,0 1 1,1 0-1,0 1 0,24 0 0,-40 4 244,1-1 1,-1 1-1,0 0 0,1 0 1,-1 0-1,0 0 1,0 1-1,0 0 0,0 0 1,0 0-1,0 0 0,0 1 1,6 5-1,42 46 889,-17-16-592,-32-37-340,1 0 1,0 0-1,-1 0 0,1 0 1,0-1-1,0 0 0,-1 1 0,1-1 1,0-1-1,0 1 0,0 0 1,-1-1-1,1 0 0,4-1 0,62-27-688,-48 19 496,0 1 1,1 0 0,0 2 0,43-8-1,-62 14 189,0 1-1,0 0 0,1 0 0,-1 0 0,0 1 1,0 0-1,0-1 0,0 1 0,0 1 1,0-1-1,0 1 0,-1-1 0,1 1 0,0 0 1,-1 0-1,1 1 0,2 2 0,3 4 133,0-1-1,-1 2 1,-1-1-1,9 13 1,-14-18-38,0-3-61,0 1 0,0-1 0,0 1 0,0-1 1,0 0-1,0 0 0,1 0 0,-1 0 0,0-1 0,1 1 1,-1 0-1,0-1 0,1 0 0,-1 1 0,1-1 0,-1 0 1,1 0-1,-1 0 0,0-1 0,1 1 0,-1-1 0,1 1 0,3-3 1,53-17 435,8-11-673,-32 14-358,73-25 1,-97 39 507,0 0 0,1 1 1,-1 0-1,0 1 0,1 0 0,-1 1 0,1 0 0,-1 1 0,1 0 0,-1 1 0,14 3 1,-2 1 83,-18-5 41,-1 0 0,1 0-1,0 1 1,-1 0 0,1 0-1,-1 0 1,1 0 0,3 3-1,-1 0-7,1 0 0,0 0 0,0-1 0,0 0-1,0 0 1,1-1 0,0 0 0,-1-1 0,1 0-1,0 0 1,0-1 0,0 0 0,0 0 0,0-1-1,0 0 1,1-1 0,-1 0 0,0-1 0,-1 0-1,1 0 1,0 0 0,16-8 0,39-21-613,96-31-1,-146 58 622,0 0 0,1 1 0,-1 1 0,1 1 1,-1 0-1,1 0 0,0 2 0,-1 0 0,1 0 0,-1 1 0,1 1 0,-1 1 0,0 0 0,0 1 0,0 0 0,-1 1 0,0 0 0,0 1 0,14 11 0,-20-14-14,0 0 1,1-1 0,-1 0-1,1 0 1,-1-1 0,1 0-1,0 0 1,0-1-1,0 0 1,0-1 0,10 1-1,12-3-150,51-9-1,-31 3-68,27-5 24,-45 7 149,-1 1 0,44-1 0,-64 7 91,-1-1-1,1 1 1,0 1 0,-1 0 0,1 0 0,-1 1 0,0 0 0,1 1 0,-2 0-1,20 11 1,-19-8-10,1 0 0,1 0 0,-1-1 0,1-1-1,0 0 1,0-1 0,0 0 0,1-1 0,0 0 0,-1-1-1,1 0 1,0-1 0,0-1 0,0 0 0,0 0 0,0-1-1,0-1 1,0 0 0,-1-1 0,13-5 0,27-11-436,-13 4 582,1 2 0,78-17 1,-102 29-510,-1-1 1,0 2 0,0 0 0,26 3 0,-29-1-395,0 0-1,-1 2 0,1-1 1,-1 1-1,1 1 1,18 10-1,4 9-7633</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32.286"/>
    </inkml:context>
    <inkml:brush xml:id="br0">
      <inkml:brushProperty name="width" value="0.05" units="cm"/>
      <inkml:brushProperty name="height" value="0.05" units="cm"/>
      <inkml:brushProperty name="color" value="#AB008B"/>
    </inkml:brush>
  </inkml:definitions>
  <inkml:trace contextRef="#ctx0" brushRef="#br0">964 1460 6633,'0'0'4391,"-4"3"2437,-15 9-4924,-10 1-1180,0-1 0,-53 13-1,67-22-686,0-1 0,0 0 0,1-1 0,-1 0 0,0-2-1,0 0 1,-28-5 0,-67-14 67,61 13-75,0-3 0,1-1-1,-55-22 1,95 29-18,0 0 0,0-1 0,0 0 0,1-1 0,0 1 0,0-1 0,0-1 0,-8-10 0,-46-66 104,27 34-6,18 28-100,2-1 0,0 0 0,1-1 0,2 0 0,0-1 0,2 0 1,0-1-1,2 0 0,0 0 0,2 0 0,1-1 0,1 0 1,1 0-1,3-41 0,0 16 20,6-69-36,-6 107-3,2 0-1,0 1 1,0-1-1,1 1 0,0 0 1,1 0-1,8-13 0,-8 17 2,5-9-12,0 0 1,1 0-1,1 1 1,20-20-1,-2 8 5,1 2-1,2 1 0,0 1 1,2 2-1,0 2 0,1 1 1,2 2-1,-1 1 1,2 2-1,0 2 0,0 1 1,72-9-1,460-82 10,-410 74-6,0 6-1,170 0 1,-223 16 11,17-4 27,-47 3 18,87 3 1,-137 8-25,0 1 0,0 2 0,-1 1 0,1 1-1,-2 1 1,46 24 0,-2-2 41,-47-22-62,0 1-1,-1 1 1,0 1 0,0 1 0,-2 0-1,0 2 1,0 0 0,-2 2 0,0 0-1,-1 1 1,-1 0 0,22 35 0,-18-24 15,-14-24-10,-1 1 1,-1 0 0,1 0 0,-1 0 0,-1 0-1,1 1 1,-1-1 0,0 1 0,-1 0 0,0 0-1,2 12 1,-3 4 15,0-1 1,-2 1-1,-1-1 0,0 1 0,-2-1 0,-1 0 0,-13 38 1,2-5 8,-11 25-7,-63 128 52,84-199-64,0-1 0,-1 1-1,0-1 1,0 0-1,-1 0 1,0-1 0,-1 0-1,-16 12 1,-10 3 35,-40 21 0,38-23-35,-12 5 14,-2-3 1,-66 22-1,106-41-22,-12 4-16,-13 6 55,0-2-1,0-2 1,-64 10 0,-51 9-63,-2 0 95,-25 0-36,68-9-19,39-5 72,-98 33-1,89-23-35,63-21 22,0-1 0,0-1 1,0-1-1,0 0 0,0-1 0,-28-4 1,21-2 128,23 6-214,1 0 0,0 0 0,-1 0 0,1 0-1,0 0 1,0 0 0,-1 0 0,1 0 0,0 0 0,-1 0 0,1 0-1,0 0 1,0 0 0,-1-1 0,1 1 0,0 0 0,0 0 0,-1 0-1,1 0 1,0-1 0,0 1 0,-1 0 0,1 0 0,0 0 0,0-1-1,0 1 1,0 0 0,-1 0 0,1-1 0,0 1 0,0 0-1,0-1 1,0 1 0,0 0 0,0 0 0,0-1 0,0 1 0,0 0-1,0-1 1,0 1 0,0 0 0,0-1 0,0 1 0,0 0 0,0 0-1,0-1 1,0 1 0,0 0 0,0-1 0,0 1 0,0 0 0,1 0-1,-1-1 1,0 1 0,1-1-727,6-28-7835,-4-38-403</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35.493"/>
    </inkml:context>
    <inkml:brush xml:id="br0">
      <inkml:brushProperty name="width" value="0.05" units="cm"/>
      <inkml:brushProperty name="height" value="0.05" units="cm"/>
      <inkml:brushProperty name="color" value="#AB008B"/>
    </inkml:brush>
  </inkml:definitions>
  <inkml:trace contextRef="#ctx0" brushRef="#br0">1037 1297 7754,'-62'4'10242,"1"4"-7063,25-2-2693,-52 0 0,64-7-415,1 0 0,-1-2 0,0-1 0,1-1 0,-42-15 0,-107-57 48,154 66-117,0-1 1,1 0 0,-24-22 0,23 18 0,-1 0 0,-27-16 0,31 23-13,0-2 1,1 0 0,1 0-1,0-1 1,1-1-1,0 0 1,1 0 0,-12-19-1,-7-16-32,-29-61 0,52 95 28,1-1 0,0 0 0,1 0 0,1 0 0,0 0-1,1-1 1,-2-16 0,5 23 7,-1 0-1,2 1 0,-1-1 1,1 0-1,1 1 1,-1-1-1,1 1 1,1-1-1,0 1 1,0 0-1,0 0 0,1 0 1,0 1-1,8-11 1,15-14-16,2 1 0,1 1 0,61-45-1,-71 58 29,55-40 2,33-27-20,-96 74 0,-1 1 0,2 1 0,-1 0 0,1 0 0,0 2 0,1-1 0,0 2 0,0 0 0,17-4 0,14-1-22,75-5 0,0 0 63,-82 8-49,40-9 10,1 4 0,1 3 0,151 2 0,-156 9 27,-1-3 0,91-14 0,68-1-67,-157 17 28,64-1 42,-113-1-29,0 1-1,0 1 1,-1 2-1,1 0 1,0 2-1,41 14 1,-43-13 31,1 0 0,-1-2 0,1-1 0,38 0 0,51 7-14,-45 0 83,-49-8-56,0 1 1,0 0-1,-1 2 1,1 0 0,-1 1-1,38 18 1,-6 3-22,-26-14 13,1 2 0,42 31 0,-62-41-22,0 1-1,-1 0 1,1 1 0,-1-1 0,-1 1-1,1 0 1,-1 1 0,-1-1-1,1 1 1,-1 0 0,-1 0-1,1 1 1,3 15 0,17 55 29,-19-67-22,0 1 0,-1 0 0,0 0 0,-1 1 0,0-1 0,-1 0 0,-1 1 0,0 0 0,-1-1 0,-1 1 0,-3 24 0,0-20 8,-1 0 0,0 0-1,-2 0 1,0-1 0,0 0-1,-2 0 1,0-1 0,-12 16-1,-5-7 6,-1-2 0,0 0 0,-2-2 0,-1-1 0,0-1 0,-1-2 0,-64 25 0,-292 96 192,332-120-171,-89 16 0,79-20-33,-13-2 76,0-2 0,0-5 0,-86-4 0,120-1-70,-157 15 168,59-2 10,-173 20 909,233-22-629,82-11-517,-1 0-1,1 0 0,-1 0 0,1 0 0,-1 0 0,1 0 0,0 1 1,-1-1-1,1 0 0,-1 0 0,1 0 0,-1 0 0,1 1 0,0-1 1,-1 0-1,1 0 0,0 1 0,-1-1 0,1 0 0,0 1 0,-1-1 0,1 0 1,0 1-1,-1-1 0,1 0 0,0 1 0,0-1 0,0 1 0,-1-1 1,1 1-1,1-1-274,-1 1 0,1-1 1,-1 0-1,1 1 1,0-1-1,-1 0 0,1 0 1,-1 0-1,1 0 1,0 0-1,-1 0 0,1 0 1,-1 0-1,1 0 1,0 0-1,-1 0 0,1 0 1,0 0-1,-1 0 1,1 0-1,-1-1 0,1 1 1,0 0-1,-1-1 1,1 1-1,-1 0 0,1-1 1,-1 1-1,1 0 1,-1-1-1,1 1 0,-1-1 1,0 1-1,1-1 1,40-27-10683</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38.103"/>
    </inkml:context>
    <inkml:brush xml:id="br0">
      <inkml:brushProperty name="width" value="0.05" units="cm"/>
      <inkml:brushProperty name="height" value="0.05" units="cm"/>
      <inkml:brushProperty name="color" value="#AB008B"/>
    </inkml:brush>
  </inkml:definitions>
  <inkml:trace contextRef="#ctx0" brushRef="#br0">0 83 6297,'0'0'2542,"0"0"-667,2 1 4593,1 1-3489,10 12-2121,52 156-138,-64-168-725,-1 0 0,0-1 0,1 1 0,-1 0 0,1-1-1,0 1 1,-1-1 0,1 1 0,0-1 0,0 1 0,0-1-1,0 0 1,0 1 0,0-1 0,1 0 0,-1 0 0,0 0 0,0 0-1,1 0 1,-1 0 0,1 0 0,-1 0 0,1-1 0,-1 1-1,1-1 1,0 1 0,-1-1 0,1 1 0,0-1 0,-1 0 0,1 0-1,0 0 1,-1 0 0,1 0 0,0 0 0,-1 0 0,1-1-1,0 1 1,-1 0 0,1-1 0,-1 0 0,1 1 0,0-1 0,-1 0-1,1 0 1,0-1 0,8-5-93,0 0 0,-1-1 0,0-1 1,-1 1-1,9-12 0,-16 19 94,38-54-304,-30 41 250,0 0 0,1 1 1,1 0-1,0 0 0,14-12 0,-23 25 51,-1 0 0,0-1 0,0 1 0,0 0 0,0-1 0,0 1 0,0 0-1,0 0 1,1 0 0,-1 0 0,0 0 0,0 0 0,0 1 0,0-1 0,0 0 0,0 0 0,0 1 0,1-1 0,-1 1 0,0-1 0,0 1 0,0-1-1,-1 1 1,1 0 0,0-1 0,0 1 0,0 0 0,0 0 0,-1 0 0,1 0 0,0-1 0,-1 1 0,1 0 0,0 2 0,28 42 206,-22-33-151,8 13 37,-13-21-76,0 0-1,0 0 0,1 0 0,-1 0 0,1 0 0,0 0 0,1-1 0,5 6 0,-7-8-16,0 0 0,-1-1-1,1 1 1,0-1-1,0 1 1,0-1-1,0 0 1,0 1-1,0-1 1,0 0-1,0-1 1,0 1 0,0 0-1,0 0 1,0-1-1,-1 1 1,1-1-1,0 0 1,0 1-1,0-1 1,-1 0-1,1 0 1,0 0 0,-1 0-1,3-3 1,39-27-336,-2-2 0,-1-1-1,58-66 1,-77 83 283,-20 17 56,-1 0 0,1-1 0,0 1 0,-1 0 0,1 0-1,-1 0 1,1 0 0,0 0 0,-1 0 0,1 0 0,-1 0 0,1 0 0,0 1 0,-1-1 0,1 0 0,-1 0 0,1 0 0,-1 1 0,1-1 0,-1 0 0,1 1 0,-1-1 0,2 1 0,0 2-2,0 1-1,0-1 0,0 0 1,0 1-1,0 0 0,-1-1 1,0 1-1,2 6 0,2 6 142,1 4-7,-4-13-58,0-1 1,0 1 0,0 0-1,0-1 1,1 0-1,0 1 1,1-1 0,-1 0-1,1-1 1,0 1 0,1-1-1,-1 0 1,11 9 0,-13-13-61,-1-1 0,1 0 0,0 1 1,0-1-1,0 0 0,-1 0 1,1 0-1,0 0 0,0 0 0,0 0 1,0-1-1,-1 1 0,1-1 0,0 1 1,0-1-1,-1 0 0,3-1 1,34-18 51,-29 15-61,60-41-175,-56 35 91,1 1-1,0 0 1,1 1 0,0 1-1,1 0 1,0 1-1,33-9 1,-47 16 76,-1 0 0,1 0 0,0 0 0,0 0 0,0 0 0,0 1 0,-1-1 0,1 1 0,0-1 0,0 1 0,-1 0 0,1-1 0,0 1 0,-1 0 0,1 0 0,-1 0 0,1 1 0,-1-1 0,0 0 0,1 0 0,-1 1 0,0-1 0,0 1 0,0-1 0,0 1 1,1 2-1,24 57 288,-6-15 113,-20-46-390,1 1-1,-1-1 1,1 1 0,0-1 0,-1 1 0,1-1 0,0 1 0,0-1 0,-1 0 0,1 1 0,0-1 0,0 0 0,-1 0 0,1 1 0,0-1 0,0 0 0,0 0 0,0 0 0,-1 0 0,1 0 0,0 0 0,0 0 0,0 0 0,1-1 0,29-10 7,29-23-25,-57 32 19,9-6-8,-4 2-10,1 0 0,0 0 0,0 1 0,0 0 0,0 1 0,1 0 0,0 0 0,-1 1 0,20-3 0,-25 8 17,-1 0-1,1 1 1,0 0 0,-1 0-1,0 0 1,0 0 0,0 0 0,0 1-1,0-1 1,-1 1 0,1 0-1,-1-1 1,2 6 0,5 5 143,6 12-39,-12-20-79,0 0 1,0 0-1,1-1 1,-1 1 0,8 6-1,-10-11-24,0 0 1,1 1-1,-1-1 0,1 0 1,-1 0-1,1 0 0,0-1 0,-1 1 1,1 0-1,0-1 0,0 1 1,-1-1-1,1 1 0,0-1 0,0 0 1,0 0-1,0 0 0,-1 0 1,1 0-1,0 0 0,0 0 0,0-1 1,-1 1-1,3-1 0,24-10-39,0 0-1,-1-2 0,0-1 1,26-19-1,-27 16-41,1 1 0,0 2 0,48-19 0,-72 32 72,-1 1 0,0-1 1,1 0-1,-1 1 1,0 0-1,1-1 1,-1 1-1,1 0 0,-1 0 1,0 0-1,1 1 1,-1-1-1,1 1 0,-1-1 1,0 1-1,1 0 1,-1 0-1,0 0 1,0 0-1,0 0 0,0 0 1,0 1-1,0-1 1,0 1-1,0-1 1,2 3-1,2 3 58,0 1 1,-1 1-1,0-1 0,0 1 0,4 12 1,17 27 106,-25-47-152,1 1 1,-1-1-1,0 0 1,1 1-1,-1-1 1,1 0-1,0 0 1,-1 0-1,1-1 1,0 1-1,-1 0 1,1-1-1,0 1 1,0-1-1,0 1 1,0-1-1,-1 0 1,1 0-1,0 0 1,0 0-1,0 0 1,0 0-1,0 0 1,0-1-1,-1 1 1,1-1-1,0 1 1,2-2-1,50-25 110,-46 22-105,69-46-59,-48 30-54,0 2 0,42-20-1,-70 39 101,0-1 0,0 1 0,0 0 0,0-1-1,0 1 1,0 0 0,0 0 0,0-1 0,0 1-1,0 0 1,0 0 0,0 0 0,0 1 0,0-1 0,0 0-1,0 0 1,0 1 0,0-1 0,0 0 0,0 1-1,0-1 1,0 1 0,0-1 0,0 1 0,0-1 0,0 1-1,0 0 1,-1 0 0,1-1 0,0 1 0,-1 0-1,1 0 1,0 0 0,-1 0 0,2 1 0,15 47 356,-15-43-320,-1-1 0,1 0-1,-1 0 1,1 0 0,1 0 0,3 6-1,-3-8-27,0-1-1,1 0 0,-1 0 0,1-1 0,-1 1 1,1-1-1,0 0 0,0 0 0,-1 0 0,1 0 0,0-1 1,0 1-1,0-1 0,0 0 0,0 0 0,0-1 1,0 1-1,0-1 0,0 0 0,-1 0 0,6-2 1,10-2-61,1-1 1,30-15 0,-23 7-10,-16 8 39,-1 1 0,1-1 0,0 2 0,1 0 0,-1 0 0,1 1 1,-1 0-1,17-1 0,-25 5 21,1 0-1,-1 0 1,1 0 0,-1 0 0,0 1 0,0 0 0,0-1 0,0 1 0,0 1 0,0-1 0,0 0-1,-1 1 1,1-1 0,-1 1 0,0 0 0,0-1 0,4 7 0,-4-5 11,1 0 0,0-1 0,0 1 0,1 0 0,-1-1 0,1 0 0,0 0 0,-1 0 0,6 2 0,-2-2 3,0-1-1,1 0 1,-1-1 0,0 1 0,0-2 0,0 1-1,1-1 1,-1 0 0,0 0 0,1-1 0,-1 0-1,13-4 1,2-2-37,0-1-1,35-19 0,-42 19-27,0 0 0,0 1 0,1 1-1,0 0 1,0 2 0,21-5 0,-35 9 46,0 0 0,0 0 0,0 0 0,0 0-1,0 0 1,0 0 0,-1 1 0,1-1 0,0 1 0,0-1 0,0 1 0,0 0 0,-1 0 0,1 0 0,0 0 0,-1 0 0,1 0 0,-1 0 0,1 1 0,2 2 0,20 36 79,1 2 61,-24-41-132,1 1 0,-1-1 0,1 1-1,0-1 1,-1 0 0,1 0 0,0 0-1,0 0 1,0 0 0,0 0 0,0 0-1,0-1 1,0 1 0,0-1 0,0 1-1,0-1 1,0 0 0,0 0 0,0 0-1,4-1 1,37-4-34,106-7-1240,-144 14-1078,-9 8-3209</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39.552"/>
    </inkml:context>
    <inkml:brush xml:id="br0">
      <inkml:brushProperty name="width" value="0.05" units="cm"/>
      <inkml:brushProperty name="height" value="0.05" units="cm"/>
      <inkml:brushProperty name="color" value="#AB008B"/>
    </inkml:brush>
  </inkml:definitions>
  <inkml:trace contextRef="#ctx0" brushRef="#br0">1 0 5977,'3'18'10515,"4"12"-8102,9 46-3159,-5 51 655,-12-37-4707,-2-43 818</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39.985"/>
    </inkml:context>
    <inkml:brush xml:id="br0">
      <inkml:brushProperty name="width" value="0.05" units="cm"/>
      <inkml:brushProperty name="height" value="0.05" units="cm"/>
      <inkml:brushProperty name="color" value="#AB008B"/>
    </inkml:brush>
  </inkml:definitions>
  <inkml:trace contextRef="#ctx0" brushRef="#br0">21 0 5121,'0'5'7091,"2"8"-3424,6 70-2624,-16 89-1351,-5-97-5484,4-41-317</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0.746"/>
    </inkml:context>
    <inkml:brush xml:id="br0">
      <inkml:brushProperty name="width" value="0.05" units="cm"/>
      <inkml:brushProperty name="height" value="0.05" units="cm"/>
      <inkml:brushProperty name="color" value="#AB008B"/>
    </inkml:brush>
  </inkml:definitions>
  <inkml:trace contextRef="#ctx0" brushRef="#br0">1 1 3937,'0'0'4952,"0"0"-2078,0 0-767,7 9 3659,22 29-5232,-9-16-498,-9-9-1,1 1 1,0-2-1,1 0 0,0 0 0,1-1 0,28 16 0,-16-26-69,-12-3-44,0-2-1,-1 0 1,1-1 0,-1 0 0,20-11 0,29-11-133,81-32-2362,-172 69-5486,-6 3 1306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5.290"/>
    </inkml:context>
    <inkml:brush xml:id="br0">
      <inkml:brushProperty name="width" value="0.05" units="cm"/>
      <inkml:brushProperty name="height" value="0.05" units="cm"/>
      <inkml:brushProperty name="color" value="#0000FF"/>
    </inkml:brush>
  </inkml:definitions>
  <inkml:trace contextRef="#ctx0" brushRef="#br0">0 38 648,'6'-1'11218,"26"2"-9412,-26 1-1597,68 21 1098,-68-21-1277,0 0 0,0 1 0,-1 0 1,1 0-1,-1 0 0,0 1 0,0 0 1,0 0-1,8 8 0,-13-11-41,0-1 0,1 0 0,-1 0 1,0 1-1,0-1 0,0 0 0,0 1 0,0-1 0,1 0 1,-1 0-1,0 1 0,0-1 0,0 0 0,0 1 0,0-1 1,0 0-1,0 1 0,0-1 0,0 0 0,0 1 0,-1-1 0,1 0 1,0 1-1,0-1 0,0 0 0,0 1 0,0-1 0,0 0 1,-1 0-1,1 1 0,0-1 0,0 0 0,0 0 0,-1 1 1,1-1-1,0 0 0,-1 0 0,-17 9-159,-26 1 131,38-9 20,3 0-73,-1-1 0,1 1 1,-1-1-1,1 0 0,-1 0 1,1 0-1,-1-1 0,1 1 0,-1-1 1,1 0-1,-1 0 0,1 0 0,0 0 1,0-1-1,-4-2 0,5 4-16,1-1 0,0 0 0,0 0 0,0 0 0,1 0 0,-1 0 0,0 0 0,0 0 0,0 0 0,1-1 0,-1 1 0,1 0 0,-1 0 0,1-1 0,-1 1 0,1 0 0,0-1 0,-1-1 0,1 0-90,1 0 0,-1 0-1,1 0 1,-1 0 0,1 0-1,0 0 1,0 0 0,0 0 0,0 1-1,1-1 1,-1 0 0,3-2 0,39-56-2394</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1.630"/>
    </inkml:context>
    <inkml:brush xml:id="br0">
      <inkml:brushProperty name="width" value="0.05" units="cm"/>
      <inkml:brushProperty name="height" value="0.05" units="cm"/>
      <inkml:brushProperty name="color" value="#AB008B"/>
    </inkml:brush>
  </inkml:definitions>
  <inkml:trace contextRef="#ctx0" brushRef="#br0">0 94 5641,'28'5'10411,"4"6"-7584,-22-7-2843,1-1-1,0 1 1,0-2 0,0 1 0,17 0-1,-7-4 16,1 0 0,0-2 0,0-1 0,-1-1 0,0 0 0,0-2 0,0 0 0,-1-1 0,0-2 0,0 0 0,24-17 0,-37 17-1393,-23-4-2419,-24-2-1043</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1.964"/>
    </inkml:context>
    <inkml:brush xml:id="br0">
      <inkml:brushProperty name="width" value="0.05" units="cm"/>
      <inkml:brushProperty name="height" value="0.05" units="cm"/>
      <inkml:brushProperty name="color" value="#AB008B"/>
    </inkml:brush>
  </inkml:definitions>
  <inkml:trace contextRef="#ctx0" brushRef="#br0">7 1 6369,'-2'6'4881,"6"14"-3531,-3-11-456,14 179 2875,-15 2-3911,-1-81-1532,-1-108-2382,-3-8 816,3 4 2464,-13-26-4431</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2.301"/>
    </inkml:context>
    <inkml:brush xml:id="br0">
      <inkml:brushProperty name="width" value="0.05" units="cm"/>
      <inkml:brushProperty name="height" value="0.05" units="cm"/>
      <inkml:brushProperty name="color" value="#AB008B"/>
    </inkml:brush>
  </inkml:definitions>
  <inkml:trace contextRef="#ctx0" brushRef="#br0">198 0 5193,'-7'3'2993,"3"6"-1001,-9 9-311,0 6-529,-7 7-264,0 2-288,-7 0-360,0 0-64,7-3-112,3-12-64,7-3-72,0-6-312,4-3-712,2 0-520,4-9-801,4-3-1856,19-30-168</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2.629"/>
    </inkml:context>
    <inkml:brush xml:id="br0">
      <inkml:brushProperty name="width" value="0.05" units="cm"/>
      <inkml:brushProperty name="height" value="0.05" units="cm"/>
      <inkml:brushProperty name="color" value="#AB008B"/>
    </inkml:brush>
  </inkml:definitions>
  <inkml:trace contextRef="#ctx0" brushRef="#br0">1 287 2256,'6'-6'2209,"1"0"-65,10-9-303,-4 9-41,7 3-303,-7 3-57,-3 3-200,4 3-272,-4 0-152,7 3-343,-7 0-129,0-6-280,0 3-64,0-3-144,0-3-857,0-3-687,0-3-945,6-21-3456</inkml:trace>
  <inkml:trace contextRef="#ctx0" brushRef="#br0" timeOffset="1">278 1 2841,'0'1'7322,"3"12"-5674,2 26 1597,7 63 49,-10-76-3371,-1-1 0,-1 1 1,-1-1-1,-5 27 1,1-39-2710,1-12-3686,4-8 2164</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2.952"/>
    </inkml:context>
    <inkml:brush xml:id="br0">
      <inkml:brushProperty name="width" value="0.05" units="cm"/>
      <inkml:brushProperty name="height" value="0.05" units="cm"/>
      <inkml:brushProperty name="color" value="#AB008B"/>
    </inkml:brush>
  </inkml:definitions>
  <inkml:trace contextRef="#ctx0" brushRef="#br0">0 14 4113,'0'0'279,"0"-1"-1,0 0 1,0 1 0,0-1 0,1 1-1,-1-1 1,0 1 0,0-1 0,0 1-1,0-1 1,1 1 0,-1-1 0,0 1-1,0-1 1,1 1 0,-1-1-1,0 1 1,1 0 0,-1-1 0,1 1-1,-1 0 1,0-1 0,1 1 0,-1 0-1,1-1 1,-1 1 0,1 0 0,-1 0-1,1-1 1,-1 1 0,1 0 0,-1 0-1,2 0 1,25 3 2803,28 18-3044,-52-20 313,2 1-348,0 0 0,0 1 0,-1-1 0,1 1 0,-1 0 0,0 0 0,0 1 0,0-1 0,0 1 0,-1 0 0,0 0 0,1 0 0,-1 0 0,-1 1 0,1-1 0,0 1 1,-1 0-1,0 0 0,0 0 0,-1 0 0,0 0 0,1 0 0,-1 8 0,0 6-182,-1 1 0,-1 0 0,-1-1 0,-1 1 0,-6 19 0,4-16-215,2 0 0,-3 32 0,6-55 381,0 1 1,0-1-1,0 1 0,0-1 1,0 1-1,0-1 1,0 1-1,1 0 0,-1-1 1,0 1-1,0-1 1,0 1-1,1-1 0,-1 1 1,0-1-1,0 1 1,1-1-1,-1 1 0,0-1 1,1 1-1,-1-1 1,1 0-1,-1 1 0,1-1 1,-1 0-1,1 1 1,-1-1-1,1 0 0,-1 0 1,1 1-1,-1-1 0,2 0 1,22-3-126,25-19-98,-46 20 159,52-34-2077,-1-2-1069</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3.303"/>
    </inkml:context>
    <inkml:brush xml:id="br0">
      <inkml:brushProperty name="width" value="0.05" units="cm"/>
      <inkml:brushProperty name="height" value="0.05" units="cm"/>
      <inkml:brushProperty name="color" value="#AB008B"/>
    </inkml:brush>
  </inkml:definitions>
  <inkml:trace contextRef="#ctx0" brushRef="#br0">1 0 8386,'0'3'4081,"0"0"-2401,3 9 72,1-3-359,-1 6-553,0 1-520,1-4-136,-1 0-184,0 3 0,1-3-1032,-4-3-2633,-7 18-2904</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3.645"/>
    </inkml:context>
    <inkml:brush xml:id="br0">
      <inkml:brushProperty name="width" value="0.05" units="cm"/>
      <inkml:brushProperty name="height" value="0.05" units="cm"/>
      <inkml:brushProperty name="color" value="#AB008B"/>
    </inkml:brush>
  </inkml:definitions>
  <inkml:trace contextRef="#ctx0" brushRef="#br0">7 1 5025,'31'3'8854,"17"10"-5443,-11-2-2841,-64 22-2209,-10 5-975,27-29 2125,1 1-1,0-1 1,0 2 0,-12 19 0,93-43 6509,-22-2-5323,-51 15-835,1 0 0,0 0 0,0 0 0,0 0 0,0 0 0,0 0 0,0 0 0,0 0 0,0 0 0,0 0 0,0 0 0,-1 0 0,1 0 0,0 0 0,0 0 0,0 0 0,0 0 0,0 0 0,0-1 0,0 1 0,0 0 0,0 0 0,0 0 0,0 0 0,0 0 0,0 0 0,0 0 0,0 0 0,-1 0 0,1 0 0,0 0 0,0 0 0,0 0 0,0 0-1,0-1 1,0 1 0,0 0 0,0 0 0,0 0 0,0 0 0,0 0 0,-19 4-8030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3.982"/>
    </inkml:context>
    <inkml:brush xml:id="br0">
      <inkml:brushProperty name="width" value="0.05" units="cm"/>
      <inkml:brushProperty name="height" value="0.05" units="cm"/>
      <inkml:brushProperty name="color" value="#AB008B"/>
    </inkml:brush>
  </inkml:definitions>
  <inkml:trace contextRef="#ctx0" brushRef="#br0">0 43 6217,'0'0'4593,"4"0"-2600,-1 0-521,4 0-320,-1 0-240,4 0-431,0-3-345,-3 0-136,6-3-593,-6 0-1903,-7-19-7994</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4.329"/>
    </inkml:context>
    <inkml:brush xml:id="br0">
      <inkml:brushProperty name="width" value="0.05" units="cm"/>
      <inkml:brushProperty name="height" value="0.05" units="cm"/>
      <inkml:brushProperty name="color" value="#AB008B"/>
    </inkml:brush>
  </inkml:definitions>
  <inkml:trace contextRef="#ctx0" brushRef="#br0">1 0 8874,'0'0'2752,"3"0"-1231,1 0-65,-1 0-176,4 3-463,-4 0-369,4 0-368,-1 0-80,1 3-32,3-3-1545,17 0-3560</inkml:trace>
  <inkml:trace contextRef="#ctx0" brushRef="#br0" timeOffset="1">14 136 7618,'0'0'2768,"4"3"-1592,-1 3-343,0-6-305,11 3-328,-4-3-200,3-3-128,51-28-2025</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4.667"/>
    </inkml:context>
    <inkml:brush xml:id="br0">
      <inkml:brushProperty name="width" value="0.05" units="cm"/>
      <inkml:brushProperty name="height" value="0.05" units="cm"/>
      <inkml:brushProperty name="color" value="#AB008B"/>
    </inkml:brush>
  </inkml:definitions>
  <inkml:trace contextRef="#ctx0" brushRef="#br0">157 1 6521,'-2'4'6991,"-7"19"-5138,3-9-1608,-1 0 0,0 0 0,-1 0 0,0-1 1,-1-1-1,-21 23 0,19-23-312,1 0 1,1 0-1,0 1 1,0 0 0,1 1-1,-6 16 1,14-30 48,-1 1 1,1-1 0,0 1-1,0-1 1,0 1-1,0-1 1,0 1 0,0-1-1,1 1 1,-1-1 0,0 1-1,0-1 1,0 1 0,0-1-1,1 1 1,-1-1 0,0 1-1,0-1 1,1 1 0,-1-1-1,0 0 1,1 1-1,-1-1 1,0 1 0,1-1-1,-1 0 1,1 1 0,-1-1-1,1 0 1,-1 0 0,1 1-1,-1-1 1,1 0 0,-1 0-1,1 0 1,-1 0 0,1 0-1,-1 0 1,1 1 0,-1-1-1,1 0 1,-1 0-1,1-1 1,-1 1 0,1 0-1,-1 0 1,1 0 0,-1 0-1,1 0 1,-1 0 0,1-1-1,0 0 1,31-5 98,1-9-1,38-22 0,-14 6-2561,-49 26-877,-18 6-2691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5.633"/>
    </inkml:context>
    <inkml:brush xml:id="br0">
      <inkml:brushProperty name="width" value="0.05" units="cm"/>
      <inkml:brushProperty name="height" value="0.05" units="cm"/>
      <inkml:brushProperty name="color" value="#0000FF"/>
    </inkml:brush>
  </inkml:definitions>
  <inkml:trace contextRef="#ctx0" brushRef="#br0">3 4 7802,'-3'0'5401,"6"0"-3865,0-3-560,-3 6-560,4-3-95,8 2-321,-2 7 0,9 0 48,0-1-48,6 1-441,-6 2-1191,-3-5-744,-6 2-4530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5.049"/>
    </inkml:context>
    <inkml:brush xml:id="br0">
      <inkml:brushProperty name="width" value="0.05" units="cm"/>
      <inkml:brushProperty name="height" value="0.05" units="cm"/>
      <inkml:brushProperty name="color" value="#AB008B"/>
    </inkml:brush>
  </inkml:definitions>
  <inkml:trace contextRef="#ctx0" brushRef="#br0">0 127 6745,'0'-3'4329,"4"6"-3056,-1-3-105,0 0-488,4 0-112,6 0 112,8 0-208,5-3-136,8-3-47,-4-6-89,10-6-192,-10 3-8,0-3-649,-7 0-1783,4-18-4730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5.384"/>
    </inkml:context>
    <inkml:brush xml:id="br0">
      <inkml:brushProperty name="width" value="0.05" units="cm"/>
      <inkml:brushProperty name="height" value="0.05" units="cm"/>
      <inkml:brushProperty name="color" value="#AB008B"/>
    </inkml:brush>
  </inkml:definitions>
  <inkml:trace contextRef="#ctx0" brushRef="#br0">1 1 8514,'3'9'3625,"-3"-3"-2089,3 12 336,1 6-551,-1 9-625,4-3-216,-4-3-464,1 0-16,-1 0-40,-6 0-584,-1-3-1449,-19 46-3728</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5.712"/>
    </inkml:context>
    <inkml:brush xml:id="br0">
      <inkml:brushProperty name="width" value="0.05" units="cm"/>
      <inkml:brushProperty name="height" value="0.05" units="cm"/>
      <inkml:brushProperty name="color" value="#AB008B"/>
    </inkml:brush>
  </inkml:definitions>
  <inkml:trace contextRef="#ctx0" brushRef="#br0">1 9 4201,'0'0'5457,"0"0"-3128,0-3-537,3 3-400,-3 0-520,7 3-279,-4 0-369,11 0-112,2 0 32,-2 6-64,9-6-32,1-3-48,-1-3-168,0-3-1025,-6 0-879,20-9-1937</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6.032"/>
    </inkml:context>
    <inkml:brush xml:id="br0">
      <inkml:brushProperty name="width" value="0.05" units="cm"/>
      <inkml:brushProperty name="height" value="0.05" units="cm"/>
      <inkml:brushProperty name="color" value="#AB008B"/>
    </inkml:brush>
  </inkml:definitions>
  <inkml:trace contextRef="#ctx0" brushRef="#br0">1 58 1568,'3'3'4513,"1"-3"-2760,-1 3-385,4-3 24,3 3-408,0-6-279,3 3-377,4-6-224,6-3-104,1-3-504,42-24-2233</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3:46.765"/>
    </inkml:context>
    <inkml:brush xml:id="br0">
      <inkml:brushProperty name="width" value="0.05" units="cm"/>
      <inkml:brushProperty name="height" value="0.05" units="cm"/>
      <inkml:brushProperty name="color" value="#AB008B"/>
    </inkml:brush>
  </inkml:definitions>
  <inkml:trace contextRef="#ctx0" brushRef="#br0">359 0 5113,'-3'9'7299,"-3"2"-3399,-26 31-3448,12-16-15,3 0-214,-6 9-72,-40 47 0,56-74-130,-1 0 0,1-1 0,-2 1 0,1-1 0,-1-1-1,0 0 1,0 0 0,-1-1 0,1 0 0,-20 7 0,26-11-32,1 0 0,-1 0 0,1-1 0,-1 1 1,1-1-1,-1 1 0,1-1 0,-1 0 0,0 0 0,1 0 0,-1 0 0,1-1 1,-1 1-1,1-1 0,-1 0 0,1 1 0,-1-1 0,1 0 0,-1 0 1,1-1-1,0 1 0,0 0 0,-3-3 0,3 1-25,0 0-1,0 0 0,0 0 1,0 0-1,1 0 1,-1 0-1,1-1 1,0 1-1,0 0 1,0-1-1,1 1 1,-1-1-1,1 1 1,0-8-1,0-5-20,2-1 0,0 1 0,1-1 0,0 1 0,2 0 0,6-18 0,-10 32 44,-1 0 1,1 0-1,0 0 1,0 0-1,0 0 1,0 0-1,0 0 1,0 0-1,1 0 1,-1 1-1,0-1 1,1 0-1,0 1 1,-1-1-1,1 1 1,0 0-1,0-1 1,3-1 0,-2 3 27,0 0 0,0 0 1,0 0-1,-1 0 1,1 0-1,0 1 0,0-1 1,0 1-1,-1 0 1,1 0-1,0 0 0,-1 0 1,5 2-1,22 12 433,35 24-1,-43-25-629,1-1 0,1 0-1,46 17 1,-18-14-3657,37 14-6653</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4:29.869"/>
    </inkml:context>
    <inkml:brush xml:id="br0">
      <inkml:brushProperty name="width" value="0.05" units="cm"/>
      <inkml:brushProperty name="height" value="0.05" units="cm"/>
      <inkml:brushProperty name="color" value="#0000FF"/>
    </inkml:brush>
  </inkml:definitions>
  <inkml:trace contextRef="#ctx0" brushRef="#br0">1 595 1928,'0'0'12864,"3"0"-6479,0 0-3690,1-1-3046,8-3 158,0 0 1,0 0-1,0 1 0,1 1 0,13-2 1,35-6-74,498-178-1691,-302 93 1212,-53 23 400,406-129-30,-587 196 332,-20 4-521,-9 1-477,-17 2-1189,-35 3-1727</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4:30.252"/>
    </inkml:context>
    <inkml:brush xml:id="br0">
      <inkml:brushProperty name="width" value="0.05" units="cm"/>
      <inkml:brushProperty name="height" value="0.05" units="cm"/>
      <inkml:brushProperty name="color" value="#0000FF"/>
    </inkml:brush>
  </inkml:definitions>
  <inkml:trace contextRef="#ctx0" brushRef="#br0">1 0 6145,'44'1'5836,"24"5"-3365,10 0-1288,-71-6-1073,0 0 0,-1 1 0,1 0 0,-1 0 0,1 1-1,-1-1 1,1 2 0,-1-1 0,0 1 0,10 5 0,-15-7-86,0 0 0,1 0 0,-1 0 0,0 0 0,0 0 0,0 0 0,0 1 0,-1-1 0,1 0 0,0 1 0,0-1 0,-1 0 0,1 1 0,-1-1 0,1 1 0,-1-1 0,0 0 0,1 1 1,-1 2-1,0-1 13,-1 0 0,1 0 0,-1 0 1,0 0-1,0 0 0,0 0 1,-1-1-1,1 1 0,0-1 0,-1 1 1,0-1-1,0 1 0,-3 3 0,-16 16-504,-1-2-1,0-1 0,-1 0 1,-28 16-1,49-33 343,-100 68-3592</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2.473"/>
    </inkml:context>
    <inkml:brush xml:id="br0">
      <inkml:brushProperty name="width" value="0.05" units="cm"/>
      <inkml:brushProperty name="height" value="0.05" units="cm"/>
      <inkml:brushProperty name="color" value="#0000FF"/>
    </inkml:brush>
  </inkml:definitions>
  <inkml:trace contextRef="#ctx0" brushRef="#br0">1 81 9242,'0'0'3463,"6"9"7677,-1-9-11144,0-1 1,0 2-1,0-1 0,0 1 0,-1-1 1,1 1-1,0 0 0,-1 1 1,7 2-1,15 3-10,12-2-347,-1-2 0,1-2 0,0-1 0,0-2 0,0-1 0,-1-2 0,68-19 0,-74 10-1604,-31 13 1834,1 0-1,0 1 1,-1-1-1,1 0 1,-1 1-1,1-1 1,-1 0-1,1 0 1,-1 0 0,0 1-1,1-1 1,-1 0-1,0 0 1,0 0-1,0 0 1,1 0-1,-1 0 1,0 0-1,0 0 1,0 1-1,0-1 1,-1 0 0,1 0-1,0 0 1,0 0-1,-1 0 1,1 0-1,0 0 1,-1 1-1,1-1 1,0 0-1,-1 0 1,0 1 0,1-1-1,-1 0 1,1 0-1,-2 0 1,-29-34-4421</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2.850"/>
    </inkml:context>
    <inkml:brush xml:id="br0">
      <inkml:brushProperty name="width" value="0.05" units="cm"/>
      <inkml:brushProperty name="height" value="0.05" units="cm"/>
      <inkml:brushProperty name="color" value="#0000FF"/>
    </inkml:brush>
  </inkml:definitions>
  <inkml:trace contextRef="#ctx0" brushRef="#br0">41 1 6649,'-6'7'6459,"5"11"-4524,4 21-2136,-2-34 889,7 112 861,-9 169 0,-3-96-1509,4-186-325,-2 24 345,3-27-157,-1-1 1,0 1-1,0-1 1,0 0-1,-1 1 1,1-1-1,0 1 1,0-1-1,0 0 1,0 1-1,0-1 1,0 1 0,0-1-1,-1 0 1,1 1-1,0-1 1,0 0-1,-1 1 1,1-1-1,0 0 1,0 1-1,-1-1 1,1 0-1,0 0 1,-1 1-1,1-1 1,0 0 0,-1 0-1,1 0 1,-1 1-1,1-1 1,0 0-1,-1 0 1,1 0-1,-1 0 1,1 0-1,0 0 1,-1 0-1,1 0 1,-1 0 0,1 0-1,0 0 1,-1 0-1,1 0 1,-1 0-1,1 0 1,0 0-1,-1-1 1,1 1-1,-1 0 1,1 0-1,0 0 1,-1-1-1,-22-17-3470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3.198"/>
    </inkml:context>
    <inkml:brush xml:id="br0">
      <inkml:brushProperty name="width" value="0.05" units="cm"/>
      <inkml:brushProperty name="height" value="0.05" units="cm"/>
      <inkml:brushProperty name="color" value="#0000FF"/>
    </inkml:brush>
  </inkml:definitions>
  <inkml:trace contextRef="#ctx0" brushRef="#br0">238 0 4425,'-4'4'6017,"-2"-4"-3880,-4 9-73,-4 9-528,-6 9-487,-10 9-609,4 9-272,-1-6-144,0-3-24,7-3-120,3-6-840,1-3-969,6-3-975,0 3-2882</inkml:trace>
  <inkml:trace contextRef="#ctx0" brushRef="#br0" timeOffset="1">194 109 2449,'0'3'5753,"4"-3"-3689,-4 0-455,6 3-1,1 0-8,10 3-728,3 0 9,3 3-449,7-6-184,0 0-160,7 0-88,-7-6-160,4 3-824,-11-3-841,-10-6-2192,-16-21-3992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7.889"/>
    </inkml:context>
    <inkml:brush xml:id="br0">
      <inkml:brushProperty name="width" value="0.05" units="cm"/>
      <inkml:brushProperty name="height" value="0.05" units="cm"/>
    </inkml:brush>
  </inkml:definitions>
  <inkml:trace contextRef="#ctx0" brushRef="#br0">0 15 4353,'0'0'2188,"8"0"6646,13 3-7025,25 4-1322,1-1 0,0-2-1,69-4 1,35-12-882,-52 0-3429,-15 2-3038,-109 12 516</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5.970"/>
    </inkml:context>
    <inkml:brush xml:id="br0">
      <inkml:brushProperty name="width" value="0.05" units="cm"/>
      <inkml:brushProperty name="height" value="0.05" units="cm"/>
      <inkml:brushProperty name="color" value="#0000FF"/>
    </inkml:brush>
  </inkml:definitions>
  <inkml:trace contextRef="#ctx0" brushRef="#br0">1 1 7714,'12'0'2824,"4"2"-967,7-2-209,8 0-584,7 0-248,4 0-560,-1 0-31,3 0-225,1 0-369,-7 3-879,-6-3-1432,22-5-4954</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3.534"/>
    </inkml:context>
    <inkml:brush xml:id="br0">
      <inkml:brushProperty name="width" value="0.05" units="cm"/>
      <inkml:brushProperty name="height" value="0.05" units="cm"/>
      <inkml:brushProperty name="color" value="#0000FF"/>
    </inkml:brush>
  </inkml:definitions>
  <inkml:trace contextRef="#ctx0" brushRef="#br0">90 0 7754,'0'3'3800,"0"0"-2279,4 12 7,-1 3-176,-3 15-391,0 9-177,-3 6-448,-4-2-48,0-1-240,-6-9-48,6-3-184,1-9-400,-1-6-801,0 0-1063,-3-12-465,-20-18-2456</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3.871"/>
    </inkml:context>
    <inkml:brush xml:id="br0">
      <inkml:brushProperty name="width" value="0.05" units="cm"/>
      <inkml:brushProperty name="height" value="0.05" units="cm"/>
      <inkml:brushProperty name="color" value="#0000FF"/>
    </inkml:brush>
  </inkml:definitions>
  <inkml:trace contextRef="#ctx0" brushRef="#br0">1 2 5793,'3'-2'7866,"5"6"-3347,18 16-2344,27 34-3079,-44-41 929,-1 0-1,-1 1 0,0 0 1,-1 0-1,-1 0 0,0 1 1,0-1-1,-2 1 0,0 0 1,0 1-1,-2-1 0,0 29 1,-1-41-97,0-1 1,0 1 0,1-1 0,-1 1-1,0-1 1,1 0 0,0 1-1,-1-1 1,1 0 0,0 1 0,0-1-1,0 0 1,3 4 0,-4-6-11,1 1 1,-1-1-1,1 1 0,0-1 1,-1 0-1,1 1 0,-1-1 1,1 0-1,0 1 0,-1-1 1,1 0-1,0 0 0,0 0 1,-1 0-1,1 1 0,0-1 1,-1 0-1,1 0 0,0 0 1,-1-1-1,1 1 0,0 0 1,0 0-1,27-18-2671,24-41-884</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4.201"/>
    </inkml:context>
    <inkml:brush xml:id="br0">
      <inkml:brushProperty name="width" value="0.05" units="cm"/>
      <inkml:brushProperty name="height" value="0.05" units="cm"/>
      <inkml:brushProperty name="color" value="#0000FF"/>
    </inkml:brush>
  </inkml:definitions>
  <inkml:trace contextRef="#ctx0" brushRef="#br0">17 0 5345,'0'0'6978,"0"0"-3930,0 3-1007,0-3-337,0 0-736,0 0-376,4 0-448,-1 3-88,-3 0-56,3 0-72,1 3-216,6 9-840,-4 0-720,-6 9-841,-6 0-1512,-35 49-3328</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4.539"/>
    </inkml:context>
    <inkml:brush xml:id="br0">
      <inkml:brushProperty name="width" value="0.05" units="cm"/>
      <inkml:brushProperty name="height" value="0.05" units="cm"/>
      <inkml:brushProperty name="color" value="#0000FF"/>
    </inkml:brush>
  </inkml:definitions>
  <inkml:trace contextRef="#ctx0" brushRef="#br0">1 8 5209,'11'-6'7747,"3"4"-3634,36 7-2904,-32-3-402,-14-2-816,-1 1 0,0-1 0,0 0 0,1 1 0,-1 0 1,0 0-1,0 0 0,0 0 0,0 0 0,0 0 0,4 4 0,-6-5-72,-1 1 1,1 0-1,-1 0 1,1 1-1,0-1 1,-1 0-1,0 0 1,1 0-1,-1 0 1,0 0-1,1 0 1,-1 1 0,0-1-1,0 0 1,0 0-1,0 0 1,0 1-1,0-1 1,-1 0-1,1 0 1,0 0-1,-1 0 1,1 1-1,0-1 1,-1 0-1,1 0 1,-1 0-1,0 0 1,1 0 0,-1 0-1,0 0 1,-1 0-1,-82 122-2265,84-122 2499,0 0-1,0-1 0,0 1 1,0 0-1,0 0 0,0 0 1,1 0-1,-1 0 0,0 0 1,1 0-1,-1-1 1,0 1-1,1 0 0,-1 0 1,1-1-1,-1 1 0,1 0 1,0 0-1,-1-1 0,1 1 1,0-1-1,-1 1 0,1-1 1,0 1-1,0-1 0,0 1 1,-1-1-1,1 1 0,0-1 1,0 0-1,1 1 1,44 21-219,-17-9 313,-28-12-277,0-1-1,0 0 0,0 1 0,0-1 0,0 1 0,0-1 0,0 1 1,0-1-1,-1 1 0,1 0 0,0-1 0,0 1 0,-1 0 1,1-1-1,0 1 0,-1 0 0,1 0 0,-1 0 0,1 0 0,-1 0 1,1 0-1,-1 0 0,0 0 0,1 0 0,-1 0 0,0 0 0,0 0 1,0 0-1,0 0 0,0 1 0,-2 1-132,1 0 0,-2 0 0,1 0 0,0-1 0,0 1 0,-1-1 0,0 0 0,-5 4 0,-117 79-8903,125-85 9041,0 0 0,0 0 0,0 0-1,0 0 1,0 0 0,0 0 0,0 0 0,0-1-1,0 1 1,0 0 0,0 0 0,0 0 0,0 0-1,0 0 1,0 0 0,0 0 0,0 0-1,0 0 1,0 0 0,-1 0 0,1-1 0,0 1-1,0 0 1,0 0 0,0 0 0,0 0 0,0 0-1,0 0 1,0 0 0,0 0 0,0 0-1,0 0 1,0 0 0,0 0 0,0 0 0,-1 0-1,1 0 1,0 0 0,0 0 0,0 0 0,0 0-1,0 0 1,0 0 0,0 0 0,0 0-1,0 0 1,0 0 0,-1 0 0,1 0 0,0 0-1,0 0 1,0 0 0,0 0 0,0 0 0,0 0-1,0 0 1,0 0 0,0 0 0,0 0-1,0 0 1,-1 0 0,1 0 0,0 0 0,10-17-2169</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4.886"/>
    </inkml:context>
    <inkml:brush xml:id="br0">
      <inkml:brushProperty name="width" value="0.05" units="cm"/>
      <inkml:brushProperty name="height" value="0.05" units="cm"/>
      <inkml:brushProperty name="color" value="#0000FF"/>
    </inkml:brush>
  </inkml:definitions>
  <inkml:trace contextRef="#ctx0" brushRef="#br0">0 0 8122,'0'0'4705,"0"0"-3233,0 0 64,0 0-359,4 0-585,-4 3-464,3 0-120,4 0 72,3 3-80,3 0-224,11-3-1097,-8 0-1127,28-3-2849</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5.202"/>
    </inkml:context>
    <inkml:brush xml:id="br0">
      <inkml:brushProperty name="width" value="0.05" units="cm"/>
      <inkml:brushProperty name="height" value="0.05" units="cm"/>
      <inkml:brushProperty name="color" value="#0000FF"/>
    </inkml:brush>
  </inkml:definitions>
  <inkml:trace contextRef="#ctx0" brushRef="#br0">0 91 6681,'0'0'4841,"0"0"-2640,3-3-377,1 3-167,-1 0-617,7-3-376,0 3-272,7 0-184,0 0 8,3-6-216,10-3-88,3-6-920,4 3-1625,53-30-5624</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5.534"/>
    </inkml:context>
    <inkml:brush xml:id="br0">
      <inkml:brushProperty name="width" value="0.05" units="cm"/>
      <inkml:brushProperty name="height" value="0.05" units="cm"/>
      <inkml:brushProperty name="color" value="#0000FF"/>
    </inkml:brush>
  </inkml:definitions>
  <inkml:trace contextRef="#ctx0" brushRef="#br0">475 1 7994,'-1'1'7919,"-2"2"-4026,-16 18-3836,2 9-148,-1-2 1,-1 0-1,-27 30 1,-24 33-374,147-90 292,-42-6 353,44-11 0,-15 2-1603,-64 14 1328,0 0 0,0 0 0,0 0 0,0 0 0,0 0 0,0 0 0,0 0 0,0 0-1,0 1 1,0-1 0,0 0 0,0 0 0,0 0 0,0 0 0,0 0 0,0 0 0,0 0 0,0 0 0,0 0 0,0 0 0,0 0 0,0 0-1,0 0 1,0 0 0,0 0 0,0 0 0,0 1 0,0-1 0,0 0 0,1 0 0,-21 8-2631,-59 21-5134</inkml:trace>
  <inkml:trace contextRef="#ctx0" brushRef="#br0" timeOffset="1">1 527 8930,'3'0'2704,"-3"0"-1119,7 3 247,0-3-592,3 3-399,3 0-337,4-3-192,6 0-72,7-3-232,4-3 144,6 0-152,-4-3-160,-9-3-584,-10 3-1025,-4 3-2023,-23-3-3482</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5.866"/>
    </inkml:context>
    <inkml:brush xml:id="br0">
      <inkml:brushProperty name="width" value="0.05" units="cm"/>
      <inkml:brushProperty name="height" value="0.05" units="cm"/>
      <inkml:brushProperty name="color" value="#0000FF"/>
    </inkml:brush>
  </inkml:definitions>
  <inkml:trace contextRef="#ctx0" brushRef="#br0">7 1 6201,'-3'0'5073,"3"3"-3024,0 0-185,0 0-712,3 9-543,0 3-105,4 12-176,-4 9-32,1 3-248,-4 0-48,0-3-8,-4 1-608,1-1-1305,0-3-1015,-11 21-5402</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6.317"/>
    </inkml:context>
    <inkml:brush xml:id="br0">
      <inkml:brushProperty name="width" value="0.05" units="cm"/>
      <inkml:brushProperty name="height" value="0.05" units="cm"/>
      <inkml:brushProperty name="color" value="#0000FF"/>
    </inkml:brush>
  </inkml:definitions>
  <inkml:trace contextRef="#ctx0" brushRef="#br0">1 1 9298,'0'0'4689,"0"0"-2897,0 0-207,7 0-673,-7 0-280,3 3-472,-3 0-64,7 0-88,6 3 72,0 3-80,7-3-72,4-3-432,-7 0-488,6-3-1601,20-6-2216</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6.656"/>
    </inkml:context>
    <inkml:brush xml:id="br0">
      <inkml:brushProperty name="width" value="0.05" units="cm"/>
      <inkml:brushProperty name="height" value="0.05" units="cm"/>
      <inkml:brushProperty name="color" value="#0000FF"/>
    </inkml:brush>
  </inkml:definitions>
  <inkml:trace contextRef="#ctx0" brushRef="#br0">4 1 9226,'0'0'4009,"-4"0"-2105,8 3-207,-4-3-465,0 0-608,3 3-296,0 0-320,7 0 48,7 3-56,10 3-232,3-6-952,70 6-3913</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6.300"/>
    </inkml:context>
    <inkml:brush xml:id="br0">
      <inkml:brushProperty name="width" value="0.05" units="cm"/>
      <inkml:brushProperty name="height" value="0.05" units="cm"/>
      <inkml:brushProperty name="color" value="#0000FF"/>
    </inkml:brush>
  </inkml:definitions>
  <inkml:trace contextRef="#ctx0" brushRef="#br0">210 1 6345,'-3'3'4593,"0"5"-3440,-10 7-241,-3 10 224,-6 10-752,0-1-48,3 0-328,-4 1 40,4-4-48,3-2-872,-3-1-608,-16 15-2833</inkml:trace>
  <inkml:trace contextRef="#ctx0" brushRef="#br0" timeOffset="1">251 44 7474,'4'0'2848,"-8"0"-1159,8 3-657,2-1-144,3 1-96,7 3-144,10 0-120,5 2-152,8-2-31,8 0-337,1 0 16,3-6-24,3 0-505,0-6-559,-3 3-208,-10-3-264,-13 3-1313,-5-11-3720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07.463"/>
    </inkml:context>
    <inkml:brush xml:id="br0">
      <inkml:brushProperty name="width" value="0.05" units="cm"/>
      <inkml:brushProperty name="height" value="0.05" units="cm"/>
      <inkml:brushProperty name="color" value="#0000FF"/>
    </inkml:brush>
  </inkml:definitions>
  <inkml:trace contextRef="#ctx0" brushRef="#br0">155 1081 7042,'0'0'3886,"-2"-7"4475,-10-29-6822,-17-34-1382,3-2-1,2-1 0,-23-134 0,40 158-333,2 0-1,3-1 1,1 1 0,3-1 0,2 1 0,19-89-1,-21 126 145,2 1-1,-1-1 1,1 1-1,1 0 1,0 0-1,0 1 1,1-1-1,0 1 1,1 1-1,0-1 1,12-11 0,-14 17 31,0-1 0,1 1-1,-1 0 1,1 1 0,0-1 0,0 1 0,0 0 0,1 1 0,-1 0 0,1 0 0,-1 0 0,1 0 0,0 1 0,0 0 0,0 1 0,-1 0 0,1 0 0,0 0 0,0 1 0,12 2 0,-8 0-15,0 0-1,0 1 0,0 0 1,0 1-1,10 5 1,-17-8 19,-1 0 1,0-1-1,0 1 0,0 0 1,0 0-1,-1 1 1,1-1-1,-1 0 1,1 1-1,-1 0 0,0-1 1,0 1-1,0 0 1,0 0-1,0 0 1,-1 1-1,1-1 0,-1 0 1,0 1-1,0-1 1,0 5-1,-2-4 11,0-1-1,-1 0 1,0 0 0,0 1-1,0-1 1,0-1-1,0 1 1,-1 0-1,1 0 1,-1-1 0,0 0-1,1 1 1,-1-1-1,0 0 1,0 0 0,-5 1-1,-4 5-4,-137 81-871,149-89 841,-1 0 1,0 1-1,0-1 1,1 0 0,-1 1-1,0-1 1,0 1-1,1-1 1,-1 1-1,0 0 1,1-1-1,-1 1 1,1-1 0,-1 1-1,1 0 1,-1 0-1,1-1 1,-1 1-1,1 0 1,0 0-1,0-1 1,-1 1 0,1 0-1,0 1 1,17 5-631,6 1 690,25 11 15,-29-11 106,1 0 1,-1 1-1,-1 0 0,27 19 1,-43-27-121,-1 0 1,1 1-1,0-1 1,-1 0-1,0 1 1,1 0-1,-1-1 1,0 1 0,0 0-1,1-1 1,-1 1-1,-1 0 1,1 0-1,0 0 1,0 0-1,-1 0 1,1 0-1,-1 0 1,0 0 0,1 0-1,-1 0 1,0 0-1,0 0 1,-1 4-1,0-3 4,0 1-1,-1 0 1,1 0 0,-1-1-1,0 1 1,0-1-1,-1 0 1,1 1-1,0-1 1,-1 0-1,0 0 1,-3 2 0,-2 2-202,0-1 1,0 0-1,-1 0 1,0-1-1,0 0 1,0 0-1,0-1 1,-1-1-1,-15 5 1,22-8-29,0 0 0,-1 1 0,1-1 1,0-1-1,-1 1 0,1 0 0,0-1 0,-1 0 0,-5-2 1,-62-27-3571</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2.954"/>
    </inkml:context>
    <inkml:brush xml:id="br0">
      <inkml:brushProperty name="width" value="0.05" units="cm"/>
      <inkml:brushProperty name="height" value="0.05" units="cm"/>
      <inkml:brushProperty name="color" value="#0000FF"/>
    </inkml:brush>
  </inkml:definitions>
  <inkml:trace contextRef="#ctx0" brushRef="#br0">1 0 11410,'0'0'3759,"3"2"1021,20 8-4693,31-2 176,77 3-1,-39-5-2220,-78-3 19,-12 1-2197,-20 9-2135</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3.287"/>
    </inkml:context>
    <inkml:brush xml:id="br0">
      <inkml:brushProperty name="width" value="0.05" units="cm"/>
      <inkml:brushProperty name="height" value="0.05" units="cm"/>
      <inkml:brushProperty name="color" value="#0000FF"/>
    </inkml:brush>
  </inkml:definitions>
  <inkml:trace contextRef="#ctx0" brushRef="#br0">60 0 8978,'-3'3'4129,"3"-3"-2721,0 7-512,0 8-376,0 9-224,-7 15-63,0 12-161,1-3 24,-4-3-96,3 0-721,0-9-847,4 0-656,-7 18-2161</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3.636"/>
    </inkml:context>
    <inkml:brush xml:id="br0">
      <inkml:brushProperty name="width" value="0.05" units="cm"/>
      <inkml:brushProperty name="height" value="0.05" units="cm"/>
      <inkml:brushProperty name="color" value="#0000FF"/>
    </inkml:brush>
  </inkml:definitions>
  <inkml:trace contextRef="#ctx0" brushRef="#br0">0 87 5785,'10'-7'7234,"37"-4"-6371,138-10 471,-2 0-605,-150 16-625,4-3-43,0 2 0,0 2-1,0 1 1,53 3 0,-88 0-77,-1 0 1,0 0 0,0 0-1,0 0 1,0 0-1,0 0 1,1 1-1,-1-1 1,0 0-1,0 1 1,0-1 0,0 1-1,0-1 1,0 1-1,0 0 1,0-1-1,0 1 1,0 0 0,0 0-1,-1 0 1,1 0-1,1 1 1,-2-2-26,0 1 1,0 0 0,0 0-1,0 0 1,0 0-1,0 0 1,-1 0-1,1 0 1,0 0 0,0 0-1,-1 0 1,1 0-1,-1 0 1,1-1 0,0 1-1,-1 0 1,0 0-1,1 0 1,-1-1-1,-1 2 1,-46 37-1671,43-35 1591,-48 30-2082,-46 25-1560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3.967"/>
    </inkml:context>
    <inkml:brush xml:id="br0">
      <inkml:brushProperty name="width" value="0.05" units="cm"/>
      <inkml:brushProperty name="height" value="0.05" units="cm"/>
      <inkml:brushProperty name="color" value="#0000FF"/>
    </inkml:brush>
  </inkml:definitions>
  <inkml:trace contextRef="#ctx0" brushRef="#br0">141 16 4841,'-3'12'1048,"-1"6"-512,-6 18-256,-3 3-280,-1 0-280,-26 33-1648</inkml:trace>
  <inkml:trace contextRef="#ctx0" brushRef="#br0" timeOffset="1">21 1 4049,'-4'15'1760,"1"-3"-543,0 15 39,-1 9-608,-2 0-416,6 3-64,0-6-168,0-6 0,0-9-456,3-9-1200,20-6-2281</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4.301"/>
    </inkml:context>
    <inkml:brush xml:id="br0">
      <inkml:brushProperty name="width" value="0.05" units="cm"/>
      <inkml:brushProperty name="height" value="0.05" units="cm"/>
      <inkml:brushProperty name="color" value="#0000FF"/>
    </inkml:brush>
  </inkml:definitions>
  <inkml:trace contextRef="#ctx0" brushRef="#br0">275 1 6313,'0'9'2377,"0"3"-369,0 12-295,0 3-201,-3-3-744,-1 6-416,-2 0-200,-5 6 0,-5 0-152,-14 3-816,-4 3-904,-13 0-1977,-76 40-3385</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4.634"/>
    </inkml:context>
    <inkml:brush xml:id="br0">
      <inkml:brushProperty name="width" value="0.05" units="cm"/>
      <inkml:brushProperty name="height" value="0.05" units="cm"/>
      <inkml:brushProperty name="color" value="#0000FF"/>
    </inkml:brush>
  </inkml:definitions>
  <inkml:trace contextRef="#ctx0" brushRef="#br0">14 39 816,'12'-2'7114,"7"-4"-4084,7-1-1829,40-2 1272,-32 3-2186,0 2-1,0 1 0,0 2 1,68 6-1,-102-5-293,0 0 0,0 0 0,0 0-1,0 1 1,0-1 0,0 0 0,1 0 0,-1 0-1,0 0 1,0 0 0,0 1 0,0-1 0,0 0-1,0 0 1,0 0 0,0 0 0,0 1 0,0-1-1,0 0 1,0 0 0,0 0 0,0 1 0,0-1-1,0 0 1,0 0 0,0 0 0,0 0 0,0 1 0,0-1-1,0 0 1,0 0 0,0 0 0,0 1 0,0-1-1,0 0 1,0 0 0,-1 0 0,1 0 0,0 0-1,0 1 1,0-1 0,0 0 0,0 0 0,0 0-1,-1 0 1,1 0 0,0 0 0,0 0 0,0 0-1,0 1 1,-1-1 0,1 0 0,0 0 0,0 0 0,0 0-1,-1 0 1,1 0 0,-20 15-633,-28 14-929,41-25 1406,-32 16-2195,-52 21 0,78-36 2157,1-1 0,-1-1 1,0 0-1,0 0 0,0-1 0,-1-1 0,1 0 0,-25-3 0,37 2 294,0 1-1,0-1 0,0 0 0,0 0 0,0 1 0,0-1 1,0 0-1,0 1 0,0-1 0,0 1 0,0-1 1,0 1-1,0 0 0,0-1 0,1 1 0,-1 0 0,0 0 1,0-1-1,1 1 0,-1 0 0,1 0 0,-1 0 0,1 0 1,-1 0-1,1 0 0,-1 0 0,1 0 0,0 0 1,0 0-1,-1 0 0,1 0 0,0 0 0,0 0 0,0 0 1,0 1-1,-1 49 775,1-40-462,1 4-286,1 1 0,0 0 0,1-1 0,1 0 1,1 1-1,7 16 0,-1 1-1708,-4-18-1958</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4.971"/>
    </inkml:context>
    <inkml:brush xml:id="br0">
      <inkml:brushProperty name="width" value="0.05" units="cm"/>
      <inkml:brushProperty name="height" value="0.05" units="cm"/>
      <inkml:brushProperty name="color" value="#0000FF"/>
    </inkml:brush>
  </inkml:definitions>
  <inkml:trace contextRef="#ctx0" brushRef="#br0">1 2 5897,'6'-2'5285,"15"3"-3257,-10 0-918,152 7 2619,-139-5-3631,0 1 0,-1 0 0,0 2 0,42 16 0,-65-21-141,1-1 1,0 0-1,0 0 0,0 0 1,-1 1-1,1-1 1,0 0-1,-1 1 1,1-1-1,0 1 1,0-1-1,-1 1 1,1-1-1,-1 1 1,1 0-1,0-1 0,-1 1 1,0-1-1,1 1 1,-1 0-1,1 0 1,-1-1-1,0 1 1,1 0-1,-1 0 1,0-1-1,0 1 1,1 0-1,-1 0 0,0 0 1,0 0-1,0-1 1,0 1-1,0 0 1,0 0-1,0 0 1,-1-1-1,1 1 1,0 0-1,0 0 1,-1 0-1,1-1 0,0 1 1,-1 0-1,0 1 1,-3 2-416,1 0 0,-1 0 0,-1 0 0,1-1 0,0 1 0,-1-1 0,0 0 0,-6 3 0,-79 37-5289</inkml:trace>
  <inkml:trace contextRef="#ctx0" brushRef="#br0" timeOffset="1">94 62 5897,'4'3'3049,"-1"3"-1105,0 3-399,4 12-329,-4-3-536,4 3-224,-7-3-176,3 0-280,-3-3-168,4 0-624,-1-9-528,0 0-1601,4-9-3688</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5.316"/>
    </inkml:context>
    <inkml:brush xml:id="br0">
      <inkml:brushProperty name="width" value="0.05" units="cm"/>
      <inkml:brushProperty name="height" value="0.05" units="cm"/>
      <inkml:brushProperty name="color" value="#0000FF"/>
    </inkml:brush>
  </inkml:definitions>
  <inkml:trace contextRef="#ctx0" brushRef="#br0">1 1 7298,'3'6'2552,"-3"0"-880,0 9-463,3 6-321,1 6-528,-1-3-248,4 6-112,3 0-1152,10 31-2897</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5.734"/>
    </inkml:context>
    <inkml:brush xml:id="br0">
      <inkml:brushProperty name="width" value="0.05" units="cm"/>
      <inkml:brushProperty name="height" value="0.05" units="cm"/>
      <inkml:brushProperty name="color" value="#0000FF"/>
    </inkml:brush>
  </inkml:definitions>
  <inkml:trace contextRef="#ctx0" brushRef="#br0">1 40 9450,'0'0'4177,"0"0"-2369,0 3-607,0-3-489,7 0-488,6 9 40,7 0 16,14 9-80,12-6-8,18-6-80,3-6-112,3-6-120,-10-3-456,-10-3-928,-13-6-1001,13-33-2088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6.621"/>
    </inkml:context>
    <inkml:brush xml:id="br0">
      <inkml:brushProperty name="width" value="0.05" units="cm"/>
      <inkml:brushProperty name="height" value="0.05" units="cm"/>
      <inkml:brushProperty name="color" value="#0000FF"/>
    </inkml:brush>
  </inkml:definitions>
  <inkml:trace contextRef="#ctx0" brushRef="#br0">55 0 6385,'-4'3'2553,"1"3"-1505,0 5-32,-3 9-536,-4 6-151,1-3-257,5 3-64,-2 0-8,0-4-168,3-2-465,3-5-511,0-7-280,0 4-2161</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6.071"/>
    </inkml:context>
    <inkml:brush xml:id="br0">
      <inkml:brushProperty name="width" value="0.05" units="cm"/>
      <inkml:brushProperty name="height" value="0.05" units="cm"/>
      <inkml:brushProperty name="color" value="#0000FF"/>
    </inkml:brush>
  </inkml:definitions>
  <inkml:trace contextRef="#ctx0" brushRef="#br0">361 1 8554,'-10'24'2632,"-6"-3"-1351,-4 24 151,-10 15-584,-7 0-464,-3-2-288,0-1-96,3-9-600,0 0-1440,-57 36-3169</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6.403"/>
    </inkml:context>
    <inkml:brush xml:id="br0">
      <inkml:brushProperty name="width" value="0.05" units="cm"/>
      <inkml:brushProperty name="height" value="0.05" units="cm"/>
      <inkml:brushProperty name="color" value="#0000FF"/>
    </inkml:brush>
  </inkml:definitions>
  <inkml:trace contextRef="#ctx0" brushRef="#br0">88 0 5361,'0'6'4089,"-4"7"-2433,1 17-143,-4 9 63,-3 12-632,0 0-416,0 3-312,0-6-104,3-6-112,1-6-40,2-6-848,1-8-872,-10 5-1881</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6.739"/>
    </inkml:context>
    <inkml:brush xml:id="br0">
      <inkml:brushProperty name="width" value="0.05" units="cm"/>
      <inkml:brushProperty name="height" value="0.05" units="cm"/>
      <inkml:brushProperty name="color" value="#0000FF"/>
    </inkml:brush>
  </inkml:definitions>
  <inkml:trace contextRef="#ctx0" brushRef="#br0">1 1 7170,'0'0'2545,"31"-1"2294,-21 2-4612,1 0 1,-1 1-1,0 0 0,0 1 1,0 0-1,0 1 1,0 0-1,-1 0 0,0 1 1,0 0-1,0 1 1,10 8-1,-14-10-214,-1 1 1,1 0-1,-1-1 1,0 2-1,0-1 0,-1 0 1,0 1-1,0 0 0,0-1 1,0 1-1,-1 1 0,0-1 1,0 0-1,-1 0 0,0 1 1,0-1-1,0 0 0,-1 1 1,0-1-1,0 1 0,-2 7 1,0-1-94,0-1 0,0 1 1,-2-1-1,1 0 1,-7 14-1,6-18-596,0-1 1,0 0-1,-1 0 0,1-1 1,-12 12-1,-16 11-3250</inkml:trace>
  <inkml:trace contextRef="#ctx0" brushRef="#br0" timeOffset="1">44 100 5121,'-3'0'4945,"6"0"-3024,-6 0-145,6 0-296,-3 3-616,4 0-351,-4-3-297,10 9-120,0-6-88,0 6 64,6-3-72,1 0-488,10-3-777,-4-3-519,1-3-1145,6-9-3880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7.071"/>
    </inkml:context>
    <inkml:brush xml:id="br0">
      <inkml:brushProperty name="width" value="0.05" units="cm"/>
      <inkml:brushProperty name="height" value="0.05" units="cm"/>
      <inkml:brushProperty name="color" value="#0000FF"/>
    </inkml:brush>
  </inkml:definitions>
  <inkml:trace contextRef="#ctx0" brushRef="#br0">1 27 6721,'3'0'2833,"1"3"-1489,2 0-335,11 0-409,0 3-328,-1-3-272,18-3-120,-1-6-2017,91-33-4488</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7.475"/>
    </inkml:context>
    <inkml:brush xml:id="br0">
      <inkml:brushProperty name="width" value="0.05" units="cm"/>
      <inkml:brushProperty name="height" value="0.05" units="cm"/>
      <inkml:brushProperty name="color" value="#0000FF"/>
    </inkml:brush>
  </inkml:definitions>
  <inkml:trace contextRef="#ctx0" brushRef="#br0">238 1 8274,'0'3'5657,"-3"-3"-3625,-4 6-991,-3 9-369,-14 18-488,1 15-104,-10 3 8,9 0-88,-3-3-232,4-9-736,3-2-777,3-7-1047,-9 9-2281</inkml:trace>
  <inkml:trace contextRef="#ctx0" brushRef="#br0" timeOffset="1">118 244 4945,'0'0'2817,"0"0"-945,3 3-176,4 3-271,3 9-201,6 9-152,-2 10-112,-1 8-431,-6 12-113,-1 0-296,-6 3-80,-6-3-40,-1-3-664,-3-15-905,7-12-439,-24-2-2825</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7.807"/>
    </inkml:context>
    <inkml:brush xml:id="br0">
      <inkml:brushProperty name="width" value="0.05" units="cm"/>
      <inkml:brushProperty name="height" value="0.05" units="cm"/>
      <inkml:brushProperty name="color" value="#0000FF"/>
    </inkml:brush>
  </inkml:definitions>
  <inkml:trace contextRef="#ctx0" brushRef="#br0">51 1 9594,'0'0'4425,"0"0"-2689,0 3-519,0 3-545,3 3-408,4 3 120,6 6-208,-3-3 56,0-3-224,4 3 48,-1-3-56,7-3-744,-10 0-864,0-6-1249,-3-6-3552</inkml:trace>
  <inkml:trace contextRef="#ctx0" brushRef="#br0" timeOffset="1">1 208 504,'0'0'8850,"3"0"-6209,4 0-601,-4 0-384,0 3-567,4 1-345,3-1-32,7 0-424,-1-3-64,8 0-224,-1-6-128,1 2-968,-8-2-1385,8 3-2312</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8.301"/>
    </inkml:context>
    <inkml:brush xml:id="br0">
      <inkml:brushProperty name="width" value="0.05" units="cm"/>
      <inkml:brushProperty name="height" value="0.05" units="cm"/>
      <inkml:brushProperty name="color" value="#0000FF"/>
    </inkml:brush>
  </inkml:definitions>
  <inkml:trace contextRef="#ctx0" brushRef="#br0">0 85 8330,'4'0'3689,"-1"0"-2153,0-3-24,1 6-616,2-3-295,8 3 71,2-3-224,8 3-56,2-6-280,8-3-112,3-9-640,-1 6-833,-2-3-615,-11-3-1665,4-15-3112</inkml:trace>
  <inkml:trace contextRef="#ctx0" brushRef="#br0" timeOffset="1">131 31 7322,'0'6'2808,"0"9"-703,3 9-209,-3 6-664,0 0-608,0 0-408,-3-6-208,3 0-8,-4-3-1072,-2-3-712,-15 24-2505</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8.653"/>
    </inkml:context>
    <inkml:brush xml:id="br0">
      <inkml:brushProperty name="width" value="0.05" units="cm"/>
      <inkml:brushProperty name="height" value="0.05" units="cm"/>
      <inkml:brushProperty name="color" value="#0000FF"/>
    </inkml:brush>
  </inkml:definitions>
  <inkml:trace contextRef="#ctx0" brushRef="#br0">44 30 8514,'0'0'3601,"0"0"-1753,3-6-288,-3 6-575,10 0-409,-3 0-88,6 6-176,7-6-104,0-6-136,4 0-72,-1 0-616,4 0-665,-11 0-319,-9 6-1088,-27 9-2410</inkml:trace>
  <inkml:trace contextRef="#ctx0" brushRef="#br0" timeOffset="1">0 147 5177,'4'0'4081,"-1"0"-2105,7 0 41,3-3-337,4 3-480,3-6-575,0-3-625,0 3-72,4-6-1305,-8 0-1239,-2-15-5370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9.052"/>
    </inkml:context>
    <inkml:brush xml:id="br0">
      <inkml:brushProperty name="width" value="0.05" units="cm"/>
      <inkml:brushProperty name="height" value="0.05" units="cm"/>
      <inkml:brushProperty name="color" value="#0000FF"/>
    </inkml:brush>
  </inkml:definitions>
  <inkml:trace contextRef="#ctx0" brushRef="#br0">62 1 8666,'-18'61'4943,"8"-31"-4597,1 1 0,1 1 0,2-1 0,2 1 0,-2 33 0,6-62-424,0-1 0,0 1 0,0-1 0,0 1 0,0-1 0,1 1 0,-1-1 0,1 0 0,-1 1 0,1-1 0,0 0 0,0 1 0,0-1 0,0 0 0,1 0 0,-1 0 0,0 0 0,1 0 0,1 2 0,2-1 54,0-1 1,-1 1-1,1-1 1,0 0 0,0-1-1,0 1 1,1-1-1,8 2 1,26 2 217,1-1-1,0-1 1,49-5 0,-39 1-1250,1 1 0,56 9 0,-22 9-4024</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9.418"/>
    </inkml:context>
    <inkml:brush xml:id="br0">
      <inkml:brushProperty name="width" value="0.05" units="cm"/>
      <inkml:brushProperty name="height" value="0.05" units="cm"/>
      <inkml:brushProperty name="color" value="#0000FF"/>
    </inkml:brush>
  </inkml:definitions>
  <inkml:trace contextRef="#ctx0" brushRef="#br0">0 16 10322,'3'3'3905,"4"0"-2593,6 0 105,4 6-553,7 0-328,12 0-224,4-3-200,17 0-112,10-3-448,10-6-1216,3-6-1993,111-45-4745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6.954"/>
    </inkml:context>
    <inkml:brush xml:id="br0">
      <inkml:brushProperty name="width" value="0.05" units="cm"/>
      <inkml:brushProperty name="height" value="0.05" units="cm"/>
      <inkml:brushProperty name="color" value="#0000FF"/>
    </inkml:brush>
  </inkml:definitions>
  <inkml:trace contextRef="#ctx0" brushRef="#br0">235 1 7410,'-2'1'4293,"-9"10"-3255,-24 35 817,-23 25-1550,57-71-316,-74 76-1016,22-27-2761,99-58 2157,129-33 322,-101 19-2081</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39.756"/>
    </inkml:context>
    <inkml:brush xml:id="br0">
      <inkml:brushProperty name="width" value="0.05" units="cm"/>
      <inkml:brushProperty name="height" value="0.05" units="cm"/>
      <inkml:brushProperty name="color" value="#0000FF"/>
    </inkml:brush>
  </inkml:definitions>
  <inkml:trace contextRef="#ctx0" brushRef="#br0">167 0 10418,'0'9'4145,"-3"12"-3257,-4 21 433,-6 16-217,-11 2-640,1 3-232,-4-6-224,7-15-8,4-3-16,2-12-592,8-9-752,-4-3-1049,6-6-1584,8-24-2168</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0.086"/>
    </inkml:context>
    <inkml:brush xml:id="br0">
      <inkml:brushProperty name="width" value="0.05" units="cm"/>
      <inkml:brushProperty name="height" value="0.05" units="cm"/>
      <inkml:brushProperty name="color" value="#0000FF"/>
    </inkml:brush>
  </inkml:definitions>
  <inkml:trace contextRef="#ctx0" brushRef="#br0">1 49 6985,'6'0'2393,"1"-6"-345,6 3-271,4 0-681,0-3-520,-1 3-408,5 0-168,-1 0-888,-4 0-744,24-15-1969</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0.420"/>
    </inkml:context>
    <inkml:brush xml:id="br0">
      <inkml:brushProperty name="width" value="0.05" units="cm"/>
      <inkml:brushProperty name="height" value="0.05" units="cm"/>
      <inkml:brushProperty name="color" value="#0000FF"/>
    </inkml:brush>
  </inkml:definitions>
  <inkml:trace contextRef="#ctx0" brushRef="#br0">31 1 4665,'-3'59'9233,"-10"27"-6114,0 2-2318,12-84-789,1-1-1,0 0 1,0 0-1,0 1 1,0-1-1,0 0 1,1 0-1,-1 0 1,1 0-1,0 1 1,0-1-1,0 0 0,0 0 1,1 0-1,-1-1 1,1 1-1,0 0 1,-1-1-1,5 5 1,-3-4 6,1-1 0,-1 1 0,1-1-1,0 0 1,0 0 0,0 0 0,0-1 0,0 1 0,0-1 0,0 0 0,1 0 0,7 0 0,7 0-22,0-2 0,0 0-1,0-1 1,0-1 0,27-7 0,-23 3-429,-1 0-1,1-1 1,34-18 0,-40 16-675,-1 0 0,0-1 0,14-13 0,30-34-4406</inkml:trace>
  <inkml:trace contextRef="#ctx0" brushRef="#br0" timeOffset="1">308 323 7690,'4'9'3792,"-4"0"-1751,3 9-97,-3 6-887,-3 0-529,-1 0-248,-2-3-232,2-3-48,-2 0-40,-1-6-424,-3 0-897,-3 0-487,-8-3-1113,-15 12-3648</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0.766"/>
    </inkml:context>
    <inkml:brush xml:id="br0">
      <inkml:brushProperty name="width" value="0.05" units="cm"/>
      <inkml:brushProperty name="height" value="0.05" units="cm"/>
      <inkml:brushProperty name="color" value="#0000FF"/>
    </inkml:brush>
  </inkml:definitions>
  <inkml:trace contextRef="#ctx0" brushRef="#br0">151 9 2721,'0'0'209,"1"0"1,-1-1-1,0 1 0,0 0 1,0 0-1,0-1 1,0 1-1,0 0 1,0 0-1,0-1 1,0 1-1,0 0 1,0 0-1,0-1 1,0 1-1,0 0 1,0 0-1,0-1 1,0 1-1,0 0 1,-1 0-1,1-1 0,0 1 1,0 0-1,0 0 1,0 0-1,0-1 1,-1 1-1,1 0 1,0 0-1,0 0 1,0-1-1,-1 1 1,1 0-1,0 0 1,0 0-1,0 0 1,-1 0-1,1 0 1,0 0-1,0-1 0,-1 1 1,1 0-1,0 0 1,0 0-1,-1 0 1,1 0-1,0 0 1,0 0-1,-1 0 1,1 0-1,0 0 1,0 0-1,-1 1 1,1-1-1,0 0 1,-1 0-1,2 5 2199,11-1-2648,77 0 1609,-68-5-1277,0 1 1,0 1-1,-1 2 0,1 0 1,0 1-1,26 8 0,-46-12-90,0 1-1,0-1 0,1 0 0,-1 1 1,0-1-1,0 1 0,0 0 0,0-1 1,0 1-1,0 0 0,0-1 0,0 1 1,-1 0-1,1 0 0,0 0 1,0 0-1,-1 0 0,1 0 0,0 0 1,-1 0-1,1 0 0,-1 0 0,1 0 1,-1 0-1,0 0 0,1 1 0,-1-1 1,0 0-1,0 0 0,0 0 0,0 0 1,0 1-1,0-1 0,0 0 0,0 0 1,-1 0-1,1 1 0,0-1 0,-1 0 1,1 0-1,-1 0 0,1 0 0,-2 2 1,-3 5-14,-1 0 0,0-1 1,0 1-1,-13 10 1,9-9-21,-8 9-405,0-1 0,-2-1 0,-31 21 0,-52 19-4673,-68 27-4739</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1.371"/>
    </inkml:context>
    <inkml:brush xml:id="br0">
      <inkml:brushProperty name="width" value="0.05" units="cm"/>
      <inkml:brushProperty name="height" value="0.05" units="cm"/>
      <inkml:brushProperty name="color" value="#0000FF"/>
    </inkml:brush>
  </inkml:definitions>
  <inkml:trace contextRef="#ctx0" brushRef="#br0">234 4 10586,'4'-3'4465,"-4"3"-2592,0 3-385,-4 3-360,1 6-24,0 3-744,-7 15-312,-7 12-39,-13 15-9,3 4-97,-3-7-135,3-15-344,7-9-72,0-9-432,7-6-993,0-9-1511,-7-9-1673</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1.707"/>
    </inkml:context>
    <inkml:brush xml:id="br0">
      <inkml:brushProperty name="width" value="0.05" units="cm"/>
      <inkml:brushProperty name="height" value="0.05" units="cm"/>
      <inkml:brushProperty name="color" value="#0000FF"/>
    </inkml:brush>
  </inkml:definitions>
  <inkml:trace contextRef="#ctx0" brushRef="#br0">7 1 6481,'4'12'2473,"-1"3"-297,4 21-391,-7 9-465,0 3-224,-7 3-640,4 0-184,-1-3-272,1-5 0,0-10-440,3-6-1040,0-9-2105,6-12-3640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2.037"/>
    </inkml:context>
    <inkml:brush xml:id="br0">
      <inkml:brushProperty name="width" value="0.05" units="cm"/>
      <inkml:brushProperty name="height" value="0.05" units="cm"/>
      <inkml:brushProperty name="color" value="#0000FF"/>
    </inkml:brush>
  </inkml:definitions>
  <inkml:trace contextRef="#ctx0" brushRef="#br0">170 1 7770,'7'19'7690,"20"12"-4713,-8-9-2135,-17-19-895,1 0 1,-1 0-1,0 0 1,-1 0-1,1 0 1,0 0-1,-1 0 1,0 1-1,0-1 1,0 1-1,0-1 1,0 1 0,-1-1-1,0 1 1,1-1-1,-1 1 1,-1-1-1,1 1 1,0-1-1,-1 1 1,0-1-1,0 1 1,0-1-1,0 1 1,0-1-1,-1 0 1,1 0-1,-1 0 1,0 0-1,0 0 1,0 0-1,-1 0 1,-2 3-1,-20 18-491,-1-1 0,0-1 0,-2-2 0,-49 29 0,43-28 353,34-21 203,0 0-1,0 0 1,0 0-1,0 1 1,1-1 0,-1 0-1,0 0 1,0 0-1,0 0 1,0 0 0,1 0-1,-1 0 1,0 1-1,0-1 1,0 0 0,0 0-1,0 0 1,0 0-1,0 1 1,1-1 0,-1 0-1,0 0 1,0 0-1,0 0 1,0 1-1,0-1 1,0 0 0,0 0-1,0 0 1,0 1-1,0-1 1,0 0 0,0 0-1,0 0 1,0 1-1,0-1 1,0 0 0,0 0-1,0 0 1,0 0-1,-1 1 1,1-1 0,0 0-1,0 0 1,0 0-1,0 0 1,0 1 0,0-1-1,0 0 1,-1 0-1,1 0 1,0 0-1,0 0 1,0 0 0,0 1-1,-1-1 1,1 0-1,0 0 1,0 0 0,0 0-1,0 0 1,-1 0-1,1 0 1,29 1 864,37-7 632,-16-3-2091,83-25 1,-132 34 396,0-1 0,1 1 0,-1 0 0,0-1 0,0 1 0,1-1 0,-1 0 1,0 0-1,0 1 0,0-1 0,0 0 0,0 0 0,0 0 0,0 0 0,0-1 1,5-24-5183</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2.387"/>
    </inkml:context>
    <inkml:brush xml:id="br0">
      <inkml:brushProperty name="width" value="0.05" units="cm"/>
      <inkml:brushProperty name="height" value="0.05" units="cm"/>
      <inkml:brushProperty name="color" value="#0000FF"/>
    </inkml:brush>
  </inkml:definitions>
  <inkml:trace contextRef="#ctx0" brushRef="#br0">111 0 7306,'0'24'4048,"0"4"-2567,0 20 415,-10 15-456,3-6-431,-6 6-641,3-3-232,-1-9-136,-5 4-48,2-10-952,4-6-1313,-10 21-2408</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2.722"/>
    </inkml:context>
    <inkml:brush xml:id="br0">
      <inkml:brushProperty name="width" value="0.05" units="cm"/>
      <inkml:brushProperty name="height" value="0.05" units="cm"/>
      <inkml:brushProperty name="color" value="#0000FF"/>
    </inkml:brush>
  </inkml:definitions>
  <inkml:trace contextRef="#ctx0" brushRef="#br0">67 0 8594,'0'0'4089,"3"3"-2361,4 3 16,-4-3-447,7 6-625,-3-3-456,3 0 0,3-3-216,1-3-312,3 3-1392,-4-3-793,-3 18-2520</inkml:trace>
  <inkml:trace contextRef="#ctx0" brushRef="#br0" timeOffset="1">0 175 7394,'7'0'3736,"-1"-3"-2279,8 3-617,-1-3 8,4 0 56,10-6-440,-1-1-464,11-5-496,-7-15-1768,67-60-8579</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3.218"/>
    </inkml:context>
    <inkml:brush xml:id="br0">
      <inkml:brushProperty name="width" value="0.05" units="cm"/>
      <inkml:brushProperty name="height" value="0.05" units="cm"/>
      <inkml:brushProperty name="color" value="#0000FF"/>
    </inkml:brush>
  </inkml:definitions>
  <inkml:trace contextRef="#ctx0" brushRef="#br0">203 0 4761,'28'4'9497,"-4"8"-4518,-20-10-4767,0 1 0,-1 0 0,0 1-1,1-1 1,-1 0 0,0 1 0,0 0-1,-1 0 1,4 5 0,-4-3-468,1 0 1,-1 0-1,0 0 1,0 0-1,-1 0 1,0 1-1,0-1 1,0 0-1,-1 1 1,0-1-1,0 0 0,0 1 1,-1-1-1,0 0 1,-3 11-1,-3 0-889,-1-1 0,0 0 0,-1 0 0,-1-1 0,-20 24 0,-13 22-302,42-59 1594,-1 0-1,1 0 1,0 0 0,0-1 0,1 1 0,-1 0 0,0 0 0,1 0 0,-1 0 0,1 1 0,0-1 0,-1 0 0,1 0 0,0 0 0,0 0-1,0 0 1,1 0 0,-1 0 0,1 0 0,-1 0 0,1 0 0,-1 0 0,1 0 0,0 0 0,0 0 0,2 2 0,2 3 232,1 0-1,-1-1 1,2 0 0,-1-1 0,11 8 0,-13-11-305,0 1 0,0 0 0,0 0 0,0 0 0,0 0 0,-1 0 0,0 1 0,1-1 1,-1 1-1,-1 0 0,1 0 0,0 0 0,-1 1 0,0-1 0,3 9 0,-5-7-66,-1 1-1,0-1 0,0 0 1,0 0-1,0 1 0,-1-1 1,0 0-1,-1 0 0,1-1 1,-1 1-1,0 0 0,-1-1 1,1 0-1,-1 1 0,0-2 1,-1 1-1,1 0 0,-1-1 1,0 0-1,0 0 1,-6 4-1,-1 0-155,0 0 0,-1 0 1,0-1-1,0-1 0,-1 0 0,1-1 0,-1 0 1,-18 3-1,29-7 110,0-1 1,0 1-1,0-1 1,1 0-1,-1 1 1,0-1-1,0-1 1,0 1-1,0 0 1,0-1-1,0 1 1,0-1-1,1 0 1,-1 0-1,0 0 1,0 0-1,1 0 1,-1-1-1,1 1 0,-1-1 1,1 0-1,0 0 1,-4-3-1,5 2 25,0 1-1,0-1 1,0 1-1,0-1 1,0 0-1,1 1 1,-1-1-1,1 0 1,-1 0-1,1 0 0,0 1 1,0-1-1,1 0 1,-1 0-1,0 0 1,1 1-1,0-1 1,0 0-1,0 1 1,0-1-1,0 1 1,0-1-1,0 1 1,4-5-1,-2 2 63,0-1 1,1 1-1,0 0 0,0 0 0,0 0 1,0 1-1,1-1 0,0 1 0,-1 0 1,2 1-1,5-5 0,-8 7 16,-1 0 0,1 1 0,-1-1 0,1 0 0,-1 1 0,1-1 0,-1 1 0,1 0 0,0 0 0,-1 0 0,1 0-1,-1 0 1,1 1 0,0-1 0,-1 1 0,1-1 0,-1 1 0,1 0 0,-1 0 0,0 0 0,1 1 0,-1-1 0,0 0 0,0 1 0,0 0-1,0-1 1,0 1 0,0 0 0,2 3 0,35 51 403,-34-45-644,1-2-1,0 1 1,1-1 0,0 0-1,1 0 1,-1-1 0,16 13-1,28 10-2367</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7.307"/>
    </inkml:context>
    <inkml:brush xml:id="br0">
      <inkml:brushProperty name="width" value="0.05" units="cm"/>
      <inkml:brushProperty name="height" value="0.05" units="cm"/>
      <inkml:brushProperty name="color" value="#0000FF"/>
    </inkml:brush>
  </inkml:definitions>
  <inkml:trace contextRef="#ctx0" brushRef="#br0">58 2 7001,'43'-1'5022,"39"2"-3322,-62 0-1423,-6 0-46,-1 0-1,0 0 1,1 1-1,-1 1 1,0 0 0,0 1-1,23 11 1,-35-15-219,-1 0 1,1 0-1,-1 1 0,1-1 1,-1 0-1,1 1 1,-1-1-1,1 0 0,-1 1 1,0-1-1,1 1 1,-1-1-1,0 1 0,1-1 1,-1 1-1,0-1 1,0 1-1,1-1 0,-1 1 1,0-1-1,0 1 1,0-1-1,0 1 0,0-1 1,0 1-1,0 0 1,0-1-1,0 1 1,0-1-1,0 1 0,0-1 1,0 1-1,0-1 1,-1 1-1,1 0 0,0-1 1,0 1-1,0-1 1,-1 1-1,1-1 0,0 0 1,-1 1-1,1-1 1,-1 1-1,1-1 0,0 0 1,-1 1-1,1-1 1,-1 0-1,1 1 0,-1-1 1,0 1-1,-33 20 515,25-16-399,-17 11-479,-1-2 0,-44 18 0,-27-4-6916,32-16 1591</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3.550"/>
    </inkml:context>
    <inkml:brush xml:id="br0">
      <inkml:brushProperty name="width" value="0.05" units="cm"/>
      <inkml:brushProperty name="height" value="0.05" units="cm"/>
      <inkml:brushProperty name="color" value="#0000FF"/>
    </inkml:brush>
  </inkml:definitions>
  <inkml:trace contextRef="#ctx0" brushRef="#br0">1 1 11859,'0'0'5257,"3"3"-3809,-3-3-664,3 3-272,1 3-352,6 3 32,-4 6-184,8 0 40,-1 3-48,-3-3-840,7-6-968,6 12-3097</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3.918"/>
    </inkml:context>
    <inkml:brush xml:id="br0">
      <inkml:brushProperty name="width" value="0.05" units="cm"/>
      <inkml:brushProperty name="height" value="0.05" units="cm"/>
      <inkml:brushProperty name="color" value="#0000FF"/>
    </inkml:brush>
  </inkml:definitions>
  <inkml:trace contextRef="#ctx0" brushRef="#br0">1 4 7058,'0'0'5953,"3"-3"-3929,4 6-471,3 6-401,6-6-304,-2 6-296,6-3-264,7-6-56,-1 3-232,11-6-72,-7 3-592,4-6-608,-8 3-2441,8 15-2976</inkml:trace>
  <inkml:trace contextRef="#ctx0" brushRef="#br0" timeOffset="1">31 178 2961,'10'-3'7129,"0"3"-4800,10-3-169,7 0-680,-7 0-559,6-3-329,4 0-376,-6-6-216,6 3-160,-13 3-1040,-7 3-2465,-30 21-6657</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4.321"/>
    </inkml:context>
    <inkml:brush xml:id="br0">
      <inkml:brushProperty name="width" value="0.05" units="cm"/>
      <inkml:brushProperty name="height" value="0.05" units="cm"/>
      <inkml:brushProperty name="color" value="#0000FF"/>
    </inkml:brush>
  </inkml:definitions>
  <inkml:trace contextRef="#ctx0" brushRef="#br0">1 0 6425,'31'5'7423,"-9"8"-5473,-20-10-1956,0 0 1,1 1 0,-1-1-1,-1 1 1,1-1 0,-1 1-1,1 0 1,-1-1 0,0 1 0,0 0-1,-1 0 1,1 0 0,-1 4-1,1-4 19,-2 0-1,1 0 0,0 0 0,-1 0 0,0 0 0,0 0 0,0 0 1,0 0-1,-1-1 0,1 1 0,-5 6 0,5-7-10,0-1 0,-1 0-1,1 0 1,0-1 0,-1 1 0,0 0-1,1 0 1,-1-1 0,0 1 0,0-1-1,0 1 1,0-1 0,0 0 0,0 0-1,0 0 1,-1 0 0,1 0-1,0 0 1,-1-1 0,1 1 0,-4 0-1,32-20-119,-10 10 58,29-14-27,-43 22 86,0 0 0,0 1-1,0-1 1,0 0 0,0 1-1,0 0 1,1-1 0,-1 1-1,0 0 1,0 0 0,0 0-1,1 0 1,-1 1-1,0-1 1,0 1 0,0-1-1,0 1 1,3 0 0,-5 0-1,1 0 1,-1 1 0,1-1 0,-1 0-1,0 0 1,1 0 0,-1 0-1,0 0 1,0 0 0,0 0 0,0 1-1,0-1 1,0 0 0,0 0-1,0 0 1,0 0 0,-1 0 0,1 0-1,0 1 1,-1-1 0,1 0-1,-1 0 1,1 0 0,-1 0 0,1 0-1,-1 0 1,-1 1 0,-19 31-320,20-32 258,-27 29-2958,9-20-497</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4.668"/>
    </inkml:context>
    <inkml:brush xml:id="br0">
      <inkml:brushProperty name="width" value="0.05" units="cm"/>
      <inkml:brushProperty name="height" value="0.05" units="cm"/>
      <inkml:brushProperty name="color" value="#0000FF"/>
    </inkml:brush>
  </inkml:definitions>
  <inkml:trace contextRef="#ctx0" brushRef="#br0">74 0 9506,'0'3'2969,"-3"3"-1209,3 3-560,-4 15-360,1 6 145,-4 7-529,-3-1-192,-3-6-144,3-9-40,0-3-80,3-9-440,4-3-448,0-6-1049,3-3-151,3-9-1633,30-54 1248</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4.983"/>
    </inkml:context>
    <inkml:brush xml:id="br0">
      <inkml:brushProperty name="width" value="0.05" units="cm"/>
      <inkml:brushProperty name="height" value="0.05" units="cm"/>
      <inkml:brushProperty name="color" value="#0000FF"/>
    </inkml:brush>
  </inkml:definitions>
  <inkml:trace contextRef="#ctx0" brushRef="#br0">30 0 5193,'8'8'9066,"-4"12"-5989,-3 22-2627,-1-39 129,-1 18-482,-1-1 0,-2 0 0,0 0 0,-1-1 0,-10 27 0,8-26-53,6-18-59,1-1 0,-1 1 1,0-1-1,1 1 0,0 0 1,-1-1-1,1 1 0,0 0 1,0-1-1,0 1 0,0 0 1,0-1-1,0 1 0,0 0 1,0-1-1,1 1 0,-1-1 1,1 1-1,-1 0 0,1-1 0,0 1 1,-1-1-1,1 1 0,0-1 1,2 2-1,-1-1-59,0-1 1,0 0-1,1 1 0,-1-1 0,0-1 1,1 1-1,-1 0 0,1 0 1,-1-1-1,1 1 0,-1-1 0,1 0 1,-1 0-1,5 0 0,8-2-250,-1 0 1,1 0-1,-1-2 0,21-7 1,-20 5-465,1-1-1,-1-1 1,14-9 0,27-21-2702</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5.323"/>
    </inkml:context>
    <inkml:brush xml:id="br0">
      <inkml:brushProperty name="width" value="0.05" units="cm"/>
      <inkml:brushProperty name="height" value="0.05" units="cm"/>
      <inkml:brushProperty name="color" value="#0000FF"/>
    </inkml:brush>
  </inkml:definitions>
  <inkml:trace contextRef="#ctx0" brushRef="#br0">121 15 6457,'51'-13'7672,"10"12"-5302,-56 1-2318,0 0 0,0 1 0,0 0-1,0 0 1,0 0 0,0 0 0,0 1-1,0 0 1,0 0 0,-1 0 0,1 0-1,-1 1 1,0 0 0,1 0 0,-1 0-1,-1 0 1,1 1 0,0-1 0,3 6-1,-6-6-27,0-1-1,0 0 1,0 0-1,0 1 1,-1-1-1,1 0 0,-1 1 1,0-1-1,1 0 1,-1 1-1,0-1 1,0 0-1,-1 1 0,1-1 1,-1 1-1,1-1 1,-1 0-1,1 0 1,-1 1-1,0-1 1,0 0-1,0 0 0,-1 0 1,1 0-1,0 0 1,-4 3-1,-4 5 15,0-1 0,-1 0 0,-19 14 0,11-10-66,0 1-694,0-1 1,-37 19-1,-19 1-5682,-3-2-1878</inkml:trace>
  <inkml:trace contextRef="#ctx0" brushRef="#br0" timeOffset="1">121 109 7410,'4'3'2912,"-1"6"-999,4 0 319,3 6-640,6 6-535,4-3-489,4 3-280,6-9-120,0 3-168,3-6-456,-6-3-1073,17 6-4152</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6.274"/>
    </inkml:context>
    <inkml:brush xml:id="br0">
      <inkml:brushProperty name="width" value="0.05" units="cm"/>
      <inkml:brushProperty name="height" value="0.05" units="cm"/>
      <inkml:brushProperty name="color" value="#0000FF"/>
    </inkml:brush>
  </inkml:definitions>
  <inkml:trace contextRef="#ctx0" brushRef="#br0">0 87 7250,'4'0'7730,"17"4"-5661,11 6-1720,0-2 1,1-1-1,0-2 1,1-1-1,-1-1 0,1-2 1,-1-2-1,44-5 1,22-7-449,127-32 1,-91 6-4246,-117 30 694,-23-7-1199</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6.603"/>
    </inkml:context>
    <inkml:brush xml:id="br0">
      <inkml:brushProperty name="width" value="0.05" units="cm"/>
      <inkml:brushProperty name="height" value="0.05" units="cm"/>
      <inkml:brushProperty name="color" value="#0000FF"/>
    </inkml:brush>
  </inkml:definitions>
  <inkml:trace contextRef="#ctx0" brushRef="#br0">47 1 8274,'0'15'2368,"4"12"-615,-1 24-281,-3 21-352,0 16-320,0-4-400,0 3-191,0-6-201,-3-9-16,-1-5-713,-2-16-863,-4-12-1129,-21 15-3584</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6.941"/>
    </inkml:context>
    <inkml:brush xml:id="br0">
      <inkml:brushProperty name="width" value="0.05" units="cm"/>
      <inkml:brushProperty name="height" value="0.05" units="cm"/>
      <inkml:brushProperty name="color" value="#0000FF"/>
    </inkml:brush>
  </inkml:definitions>
  <inkml:trace contextRef="#ctx0" brushRef="#br0">195 1 4273,'-14'21'3009,"8"0"-1601,-18 18-368,4 0-256,4-3-608,-11-3-176,3 0-632,-39 27-3377</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7.272"/>
    </inkml:context>
    <inkml:brush xml:id="br0">
      <inkml:brushProperty name="width" value="0.05" units="cm"/>
      <inkml:brushProperty name="height" value="0.05" units="cm"/>
      <inkml:brushProperty name="color" value="#0000FF"/>
    </inkml:brush>
  </inkml:definitions>
  <inkml:trace contextRef="#ctx0" brushRef="#br0">93 1 8866,'-18'31'4003,"-32"64"-675,46-85-3331,0 0 0,0 1-1,1-1 1,0 1 0,1 0 0,0 0 0,0 14-1,2-23-75,0-1-1,0 1 0,1-1 0,-1 1 0,0-1 0,1 1 0,-1-1 0,1 0 0,-1 1 0,1-1 0,0 1 0,0-1 1,-1 0-1,1 0 0,0 1 0,0-1 0,0 0 0,1 0 0,-1 0 0,0 0 0,0 0 0,0 0 0,1-1 0,-1 1 0,0 0 1,1-1-1,-1 1 0,1-1 0,-1 1 0,1-1 0,-1 0 0,1 1 0,-1-1 0,1 0 0,-1 0 0,1 0 0,2-1 1,8 1-368,-1-1 0,1 0 0,20-6 0,-26 6 481,110-33-250,-79 22 647,1 1-1,54-9 0,-91 20-417,0 0 1,0-1-1,1 1 1,-1 0-1,0 0 0,0 0 1,0 0-1,0 0 1,1 0-1,-1 0 0,0 0 1,0 1-1,0-1 1,0 0-1,0 1 0,0-1 1,1 1-1,-1-1 1,0 1-1,0-1 0,0 1 1,-1 0-1,2 0 1,-2 1-69,0 0 0,0 0 0,0-1 1,-1 1-1,1 0 0,0 0 0,-1-1 1,0 1-1,1 0 0,-1-1 0,0 1 1,0-1-1,0 1 0,0-1 0,0 1 1,0-1-1,0 1 0,0-1 0,-1 0 1,1 0-1,-3 2 0,-65 63-3172</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7.639"/>
    </inkml:context>
    <inkml:brush xml:id="br0">
      <inkml:brushProperty name="width" value="0.05" units="cm"/>
      <inkml:brushProperty name="height" value="0.05" units="cm"/>
      <inkml:brushProperty name="color" value="#0000FF"/>
    </inkml:brush>
  </inkml:definitions>
  <inkml:trace contextRef="#ctx0" brushRef="#br0">0 0 4353,'0'0'4681,"0"0"-2881,4 6-407,-1 2-361,3 1 128,4 2-256,-4 7-40,0 2-351,7 5-153,-3 4-192,6 5-32,9 0-80,0 1-56,10-4-224,0-5-905,7-9-887,-1-5-953,41-1-6569</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7.605"/>
    </inkml:context>
    <inkml:brush xml:id="br0">
      <inkml:brushProperty name="width" value="0.05" units="cm"/>
      <inkml:brushProperty name="height" value="0.05" units="cm"/>
      <inkml:brushProperty name="color" value="#0000FF"/>
    </inkml:brush>
  </inkml:definitions>
  <inkml:trace contextRef="#ctx0" brushRef="#br0">138 1 6705,'-4'21'2929,"1"3"-969,-7 18-583,0 9-585,-3 9-344,-7-5-248,3 5-112,0-12-32,1-3-56,2-15-8,7-12-496,1-12-120,6-9-432,3-3-1425,17-54-5921</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7.922"/>
    </inkml:context>
    <inkml:brush xml:id="br0">
      <inkml:brushProperty name="width" value="0.05" units="cm"/>
      <inkml:brushProperty name="height" value="0.05" units="cm"/>
      <inkml:brushProperty name="color" value="#0000FF"/>
    </inkml:brush>
  </inkml:definitions>
  <inkml:trace contextRef="#ctx0" brushRef="#br0">24 1 4145,'2'2'7325,"-1"1"-3520,0-2-3751,0 0 0,-1 0 0,1 0 0,0 0 0,0 0 0,-1-1 0,1 1 0,0 0 0,0 0 0,0-1 1,0 1-1,0 0 0,0-1 0,0 1 0,0-1 0,1 1 0,-1-1 0,0 0 0,0 0 0,2 1 0,50 12 495,-41-11-435,0 0 0,0 1 0,0 1 0,0 0 0,14 7 0,-23-9-93,0 0 0,1 0 0,-1 1 0,0 0 0,0-1 0,0 1 0,-1 0 0,1 0 0,-1 1 0,1-1 0,-1 0 0,0 1 0,0 0 0,-1-1 0,1 1 0,-1 0 0,0 0 0,0 0 0,0 0 0,0 6 0,0 2-38,-1-1 0,-1 1 0,0-1 0,0 1 0,-2-1 0,1 0 0,-1 0 0,-1 0 0,0 0-1,0 0 1,-1-1 0,-1 0 0,-11 17 0,10-17-607,0 0 0,-1-1 0,0 0 0,0 0 0,-1-1-1,0 0 1,-1-1 0,-12 8 0,-23 6-4138</inkml:trace>
  <inkml:trace contextRef="#ctx0" brushRef="#br0" timeOffset="1">1 166 7418,'0'3'3752,"0"-3"-2191,0 0-33,0 3-608,10-3-544,-7 3-200,7-3-40,3 0-136,7 0-360,10-6-744,0-6-448,31-3-2889</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8.266"/>
    </inkml:context>
    <inkml:brush xml:id="br0">
      <inkml:brushProperty name="width" value="0.05" units="cm"/>
      <inkml:brushProperty name="height" value="0.05" units="cm"/>
      <inkml:brushProperty name="color" value="#0000FF"/>
    </inkml:brush>
  </inkml:definitions>
  <inkml:trace contextRef="#ctx0" brushRef="#br0">0 436 6537,'4'-3'3857,"2"0"-2240,8 0-345,12-3-552,1 0-696,10-9-24,0-3-1208,70-48-4241</inkml:trace>
  <inkml:trace contextRef="#ctx0" brushRef="#br0" timeOffset="1">492 82 7098,'0'3'5313,"3"-3"-3369,0 0-552,1 0-191,2 3-673,1-3-160,3-3-208,7 0-128,6-3-32,-3 0-752,3-7-449,1-5-1719,9-21-5106</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8.604"/>
    </inkml:context>
    <inkml:brush xml:id="br0">
      <inkml:brushProperty name="width" value="0.05" units="cm"/>
      <inkml:brushProperty name="height" value="0.05" units="cm"/>
      <inkml:brushProperty name="color" value="#0000FF"/>
    </inkml:brush>
  </inkml:definitions>
  <inkml:trace contextRef="#ctx0" brushRef="#br0">0 0 7858,'0'3'3921,"0"3"-2665,4 6 280,-1 7-336,0 2-383,-3 6 87,0 3-472,0 3-112,-3-6-224,3-3 0,7-3-88,-1-6-16,8 0-264,6-9-904,13-3-801,-3-9-415,37-15-3193</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8.933"/>
    </inkml:context>
    <inkml:brush xml:id="br0">
      <inkml:brushProperty name="width" value="0.05" units="cm"/>
      <inkml:brushProperty name="height" value="0.05" units="cm"/>
      <inkml:brushProperty name="color" value="#0000FF"/>
    </inkml:brush>
  </inkml:definitions>
  <inkml:trace contextRef="#ctx0" brushRef="#br0">0 106 7698,'0'0'4249,"3"3"-2561,1 0-224,2 3-264,-2-3-431,9-3-505,-3 0-80,7-3-184,3-9-24,10 0-384,-3-10-505,3 1-1407,13-30-3729</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9.269"/>
    </inkml:context>
    <inkml:brush xml:id="br0">
      <inkml:brushProperty name="width" value="0.05" units="cm"/>
      <inkml:brushProperty name="height" value="0.05" units="cm"/>
      <inkml:brushProperty name="color" value="#0000FF"/>
    </inkml:brush>
  </inkml:definitions>
  <inkml:trace contextRef="#ctx0" brushRef="#br0">37 0 8850,'0'3'4833,"0"0"-2793,-3 9-423,-1 15-641,-6 9-280,3 9-184,1 7-304,-1-13-128,7-3-80,0-9 56,3-6-56,7-6-344,7-9-536,10-12-400,16-12-393,111-87-2376</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49.806"/>
    </inkml:context>
    <inkml:brush xml:id="br0">
      <inkml:brushProperty name="width" value="0.05" units="cm"/>
      <inkml:brushProperty name="height" value="0.05" units="cm"/>
      <inkml:brushProperty name="color" value="#0000FF"/>
    </inkml:brush>
  </inkml:definitions>
  <inkml:trace contextRef="#ctx0" brushRef="#br0">0 124 10434,'0'0'4736,"0"0"-2393,19-2 716,14 2-2869,0-2 0,0 0 1,61-14-1,151-58-3544,-242 73 2771,10-4-219,-12 5 716,-1 0-1,0 0 0,0 0 0,0 0 1,0 0-1,1 0 0,-1 0 0,0-1 0,0 1 1,0 0-1,0 0 0,1 0 0,-1 0 1,0 0-1,0 0 0,0 0 0,0-1 0,0 1 1,1 0-1,-1 0 0,0 0 0,0 0 1,0 0-1,0-1 0,0 1 0,0 0 0,0 0 1,0 0-1,0-1 0,0 1 0,0 0 1,0 0-1,0 0 0,0 0 0,0-1 0,0 1 1,0 0-1,0 0 0,0 0 0,0-1 0,0 1 1,0 0-1,0 0 0,0 0 0,0 0 1,0-1-1,0 1 0,0 0 0,-1 0 0,1 0 1,0 0-1,0 0 0,0-1 0,0 1 1,0 0-1,0 0 0,-1 0 0,1 0 0,-30-14-5266</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1.320"/>
    </inkml:context>
    <inkml:brush xml:id="br0">
      <inkml:brushProperty name="width" value="0.05" units="cm"/>
      <inkml:brushProperty name="height" value="0.05" units="cm"/>
      <inkml:brushProperty name="color" value="#0000FF"/>
    </inkml:brush>
  </inkml:definitions>
  <inkml:trace contextRef="#ctx0" brushRef="#br0">0 0 9882,'0'0'2905,"0"0"-865,0 0-79,0 0-497,4 3-72,-4-3-480,0 0-496,0 3-207,0 0-209,3 6 0,1 3-273,-1 9-863,0 3-1624,-6 33-4970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1.652"/>
    </inkml:context>
    <inkml:brush xml:id="br0">
      <inkml:brushProperty name="width" value="0.05" units="cm"/>
      <inkml:brushProperty name="height" value="0.05" units="cm"/>
      <inkml:brushProperty name="color" value="#0000FF"/>
    </inkml:brush>
  </inkml:definitions>
  <inkml:trace contextRef="#ctx0" brushRef="#br0">0 1 7362,'3'0'4609,"-3"3"-3369,7 0 64,0 3 80,3 3-463,3 3-585,1-3-144,6 0-192,6-3-176,4-6-1289,1-6-1199,42-15-3978</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1.987"/>
    </inkml:context>
    <inkml:brush xml:id="br0">
      <inkml:brushProperty name="width" value="0.05" units="cm"/>
      <inkml:brushProperty name="height" value="0.05" units="cm"/>
      <inkml:brushProperty name="color" value="#0000FF"/>
    </inkml:brush>
  </inkml:definitions>
  <inkml:trace contextRef="#ctx0" brushRef="#br0">1 63 5025,'0'0'6794,"3"0"-4546,-3 0-640,3 0-399,4 3-545,0-3-184,6 0-288,4-3-192,10-3-568,-1-6-688,8 0-1649,13-21-6225</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8.453"/>
    </inkml:context>
    <inkml:brush xml:id="br0">
      <inkml:brushProperty name="width" value="0.05" units="cm"/>
      <inkml:brushProperty name="height" value="0.05" units="cm"/>
      <inkml:brushProperty name="color" value="#0000FF"/>
    </inkml:brush>
  </inkml:definitions>
  <inkml:trace contextRef="#ctx0" brushRef="#br0">0 0 4889,'3'0'7664,"6"2"-3824,27 12-3285,-25-10 468,166 45 664,-45-14-1505,-130-35-191,0 0-1,0 1 1,0-1-1,-1 1 1,1 0-1,0 0 1,0-1-1,-1 1 1,1 0-1,-1 1 1,1-1-1,-1 0 1,1 0 0,-1 1-1,1-1 1,1 3-1,-3-3-16,0 0-1,1 0 1,-1 0-1,0 0 1,0-1-1,0 1 1,0 0-1,0 0 1,-1 0-1,1 0 1,0-1-1,0 1 1,0 0-1,-1 0 1,1 0-1,0 0 1,-1-1-1,1 1 1,-1 0-1,1-1 1,-1 1-1,1 0 1,-1-1 0,0 1-1,0 0 1,-6 5-121,1-1 0,-1-1 1,-1 1-1,1-1 0,0 0 1,-12 3-1,10-3 17,-25 9-1867,-64 15 0,-75 9-2105</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2.339"/>
    </inkml:context>
    <inkml:brush xml:id="br0">
      <inkml:brushProperty name="width" value="0.05" units="cm"/>
      <inkml:brushProperty name="height" value="0.05" units="cm"/>
      <inkml:brushProperty name="color" value="#0000FF"/>
    </inkml:brush>
  </inkml:definitions>
  <inkml:trace contextRef="#ctx0" brushRef="#br0">0 45 7466,'0'0'3724,"6"-3"1310,13-4-4022,14-7-395,-24 10-841,1 0 1,-1 0-1,1 1 0,14-3 0,-23 6 149,-1 0 0,1 0 0,0 1 0,-1-1 0,1 0-1,0 0 1,0 1 0,-1-1 0,1 0 0,-1 1 0,1-1 0,0 1-1,-1-1 1,1 1 0,-1-1 0,1 1 0,-1-1 0,1 1 0,-1 0-1,1-1 1,-1 1 0,0 0 0,1-1 0,-1 1 0,0 0 0,0-1-1,1 1 1,-1 0 0,0 0 0,0-1 0,0 1 0,0 0 0,0 0-1,0-1 1,0 1 0,0 0 0,0 0 0,-1-1 0,1 1 0,0 0-1,-1 1 1,-7 43 471,6-35-44,-17 67 852,-8 38-623,28-104-1269,6-19-1095,5-18-1393,-10 21 2651,4-21-1581,19-47-1,-22 67 2500,0-1-1,0 0 1,1 1-1,0 0 1,0 0-1,1 0 1,-1 1-1,1-1 1,0 1-1,1 0 1,-1 0-1,7-3 1,-8 6-37,-1 1-1,1 0 1,0 0 0,0 0 0,-1 0-1,1 1 1,0-1 0,0 1-1,0 0 1,0 0 0,-1 1-1,1-1 1,0 1 0,7 2 0,-8-3-322,0 1 1,-1 0-1,1 0 1,0 0 0,-1 0-1,1 0 1,-1 0 0,1 1-1,-1-1 1,1 1-1,-1 0 1,0 0 0,0 0-1,0 0 1,0 0 0,0 0-1,-1 1 1,1-1-1,0 0 1,1 5 0,-3-6-138,0 0 0,0 1 0,0-1 0,0 0 1,0 1-1,0-1 0,-1 0 0,1 0 0,0 1 0,-1-1 1,1 0-1,-1 0 0,1 1 0,-1-1 0,0 0 0,1 0 1,-1 0-1,0 0 0,0 0 0,0 0 0,0 0 1,-2 1-1,-29 21-2669,-22 10-1845</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2.687"/>
    </inkml:context>
    <inkml:brush xml:id="br0">
      <inkml:brushProperty name="width" value="0.05" units="cm"/>
      <inkml:brushProperty name="height" value="0.05" units="cm"/>
      <inkml:brushProperty name="color" value="#0000FF"/>
    </inkml:brush>
  </inkml:definitions>
  <inkml:trace contextRef="#ctx0" brushRef="#br0">5 67 8594,'-4'2'8012,"8"1"-5180,9 4-2247,14-3-536,-1-1 1,1-1-1,0-1 0,0-1 1,-1-2-1,1-1 0,38-8 1,-25-3-2791,-39 13 2433,0 0 0,0 0 0,0 0 0,0 0 0,0 1-1,0-2 1,0 1 0,0 0 0,0 0 0,0 0 0,0 0 0,-1 0 0,1-1 0,-1 1 0,1 0 0,0-3 0,-4-33-7067</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3.019"/>
    </inkml:context>
    <inkml:brush xml:id="br0">
      <inkml:brushProperty name="width" value="0.05" units="cm"/>
      <inkml:brushProperty name="height" value="0.05" units="cm"/>
      <inkml:brushProperty name="color" value="#0000FF"/>
    </inkml:brush>
  </inkml:definitions>
  <inkml:trace contextRef="#ctx0" brushRef="#br0">0 0 9074,'7'6'2929,"-4"6"-689,4 22 57,3 8-897,-3 15-296,-4 12-608,-3 0-280,3 0-216,1 0 0,-4-2-440,-4 2-1008,-29 102-2673</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3.369"/>
    </inkml:context>
    <inkml:brush xml:id="br0">
      <inkml:brushProperty name="width" value="0.05" units="cm"/>
      <inkml:brushProperty name="height" value="0.05" units="cm"/>
      <inkml:brushProperty name="color" value="#0000FF"/>
    </inkml:brush>
  </inkml:definitions>
  <inkml:trace contextRef="#ctx0" brushRef="#br0">96 0 9954,'-7'13'7246,"1"15"-6244,2-7-620,-19 46-74,-32 64 0,55-131-316,0 1-1,0-1 1,0 0-1,0 0 1,-1 0 0,1 1-1,0-1 1,0 0-1,0 0 1,0 1 0,0-1-1,0 0 1,0 0-1,0 0 1,0 1 0,0-1-1,0 0 1,0 0-1,0 1 1,0-1 0,0 0-1,0 0 1,1 0-1,-1 1 1,0-1 0,0 0-1,0 0 1,0 0-1,0 1 1,0-1 0,1 0-1,-1 0 1,0 0-1,0 0 1,0 1 0,0-1-1,1 0 1,-1 0-1,0 0 1,0 0 0,0 0-1,1 0 1,-1 0-1,0 0 1,0 1 0,0-1-1,1 0 1,17 0-739,18-9-582,6-6-277,43-23 1,-65 28-45,0-2 0,20-15 0,-9-2-3141</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3.689"/>
    </inkml:context>
    <inkml:brush xml:id="br0">
      <inkml:brushProperty name="width" value="0.05" units="cm"/>
      <inkml:brushProperty name="height" value="0.05" units="cm"/>
      <inkml:brushProperty name="color" value="#0000FF"/>
    </inkml:brush>
  </inkml:definitions>
  <inkml:trace contextRef="#ctx0" brushRef="#br0">0 103 6481,'0'9'2657,"4"-6"-561,2 12-399,1-9-393,0 0-464,6 0-552,-3-6-288,4 0-216,2-3-336,11-6-416,0-9-808,3-6-1881,47-69-1120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4.023"/>
    </inkml:context>
    <inkml:brush xml:id="br0">
      <inkml:brushProperty name="width" value="0.05" units="cm"/>
      <inkml:brushProperty name="height" value="0.05" units="cm"/>
      <inkml:brushProperty name="color" value="#0000FF"/>
    </inkml:brush>
  </inkml:definitions>
  <inkml:trace contextRef="#ctx0" brushRef="#br0">267 0 6857,'0'0'328,"-1"1"0,0-1-1,0 1 1,1-1-1,-1 0 1,0 1 0,1 0-1,-1-1 1,0 1-1,1-1 1,-1 1 0,1 0-1,-1-1 1,1 1-1,-1 0 1,1 0 0,-1-1-1,1 1 1,0 0-1,0 0 1,-1 0 0,1-1-1,0 1 1,0 1-1,6 23 1974,27 25-3467,-26-42 1913,-3-3-733,0 0 0,1-1 0,-1 1 0,1-1 0,0 0 0,0 0 0,0-1 0,1 0 0,0 0 1,-1 0-1,1-1 0,0 1 0,10 1 0,-12-3-203,0 0 0,1 0 0,-1-1 0,1 0 0,-1 0-1,1 0 1,-1 0 0,0-1 0,1 0 0,-1 0 0,0 0 0,0 0 0,7-3 0,14-10-3032</inkml:trace>
  <inkml:trace contextRef="#ctx0" brushRef="#br0" timeOffset="1">171 325 6577,'-7'24'4121,"0"-3"-2656,-16 24-337,3 6-168,-4 0-496,1-3-208,3-8-256,7-7-88,3-9-640,0-12-304,-1-6-1337,8-12-3664</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4.787"/>
    </inkml:context>
    <inkml:brush xml:id="br0">
      <inkml:brushProperty name="width" value="0.05" units="cm"/>
      <inkml:brushProperty name="height" value="0.05" units="cm"/>
      <inkml:brushProperty name="color" value="#0000FF"/>
    </inkml:brush>
  </inkml:definitions>
  <inkml:trace contextRef="#ctx0" brushRef="#br0">390 5 7298,'3'-1'752,"-1"0"0,1 1 1,-1-1-1,1 0 0,-1 1 1,1 0-1,-1 0 1,1 0-1,-1 0 0,5 1 1,30 9 1864,-27-6-2457,0 1-1,0 1 1,-1 0 0,12 8-1,-18-12-135,0 1-1,0-1 1,0 1-1,0 0 1,0 0-1,0 0 1,-1 0-1,0 0 0,1 1 1,-1-1-1,-1 1 1,1-1-1,0 1 1,-1 0-1,0 0 1,0 0-1,0 0 1,0-1-1,0 1 0,-1 0 1,0 0-1,0 1 1,-1 6-1,-1-5-98,1-1 0,-2 1-1,1-1 1,-1 1 0,1-1 0,-1 0-1,-1 0 1,1-1 0,-1 1 0,0-1-1,0 0 1,0 1 0,0-2-1,-1 1 1,-7 4 0,-3 2-580,-1 0-1,0-2 1,-25 11-1,34-17 242,0 1-1,0-1 1,0 0-1,0-1 1,0 0-1,-1 0 0,1 0 1,0-1-1,-1 0 1,1 0-1,-11-2 1,17 1 216,0 1 0,0 0 0,-1 0 0,1 0 0,0-1 0,0 1 0,0-1 0,-1 1 0,1-1 0,0 1 0,0-1 0,0 0 0,0 0 0,0 1 0,0-1 0,0 0 0,0 0 0,0 0 1,1 0-1,-1 0 0,0 0 0,0 0 0,1 0 0,-1 0 0,1-1 0,-1 1 0,1 0 0,0 0 0,-1 0 0,1-3 0,0 1 108,1 0 1,0 0-1,-1 0 0,1 0 0,1 0 1,-1 0-1,0 0 0,1 0 0,-1 0 1,1 1-1,0-1 0,2-2 1,7-7 769,0 0 1,1 1 0,25-19 0,-24 21 294,-7 4-433,0 1 0,0-1 0,0 2-1,0-1 1,1 0 0,-1 1 0,1 1 0,0-1-1,0 1 1,9-2 0,-15 5-480,0-1-1,0 1 1,0-1 0,0 1-1,-1-1 1,1 1 0,0 0 0,-1-1-1,1 1 1,0 0 0,-1 0 0,1-1-1,-1 1 1,1 0 0,-1 0 0,1 0-1,-1 0 1,0 0 0,1 0-1,-1 0 1,0 0 0,0 0 0,0 0-1,0 0 1,0 0 0,0 0 0,0-1-1,0 1 1,0 0 0,0 0 0,-1 0-1,1 0 1,0 0 0,0 0 0,-1 1-1,-9 37-79,6-31-334,0 0 0,-1-1 0,1 1 0,-1-1 0,-1 0 0,0-1 0,0 1 0,0-1 0,0 0 0,-1 0 0,0-1 0,0 0 0,-1 0 0,-7 3 0,33-17-214,-11 5 780,-1 0 0,1 1 1,0-1-1,1 2 0,-1-1 0,0 1 0,1 0 0,0 1 0,11-2 0,-57 31-1150,-40 16-2068,-84 44-520,52-35 5225,23-14 4175,148-60-2677,94-18 0,84-5-2575,-221 41-404,-4 0-205,142-28 315,-133 25-444,0-1 1,0-1-1,-1-1 0,31-17 0,-53 26 76,0-1 0,0 1 0,-1 0 0,1 0 0,0 0-1,0 0 1,0 0 0,-1 0 0,1 0 0,0 0 0,0-1 0,0 1-1,-1 0 1,1 0 0,0 0 0,0 0 0,0-1 0,-1 1-1,1 0 1,0 0 0,0 0 0,0-1 0,0 1 0,0 0 0,0 0-1,0-1 1,0 1 0,-1 0 0,1 0 0,0 0 0,0-1-1,0 1 1,0 0 0,0 0 0,0-1 0,0 1 0,1 0 0,-1 0-1,0-1 1,0 1 0,0 0 0,0 0 0,0-1 0,0 1-1,0 0 1,0 0 0,1 0 0,-1-1 0,0 1 0,0 0 0,0 0-1,0 0 1,1-1 0,-1 1 0,0 0 0,0 0 0,0 0-1,1 0 1,-1 0 0,0 0 0,1-1 0,-41 0-4286,-67 8-3187</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5.118"/>
    </inkml:context>
    <inkml:brush xml:id="br0">
      <inkml:brushProperty name="width" value="0.05" units="cm"/>
      <inkml:brushProperty name="height" value="0.05" units="cm"/>
      <inkml:brushProperty name="color" value="#0000FF"/>
    </inkml:brush>
  </inkml:definitions>
  <inkml:trace contextRef="#ctx0" brushRef="#br0">20 1 3033,'0'12'6753,"4"0"-4512,-4 18-225,-4 3-456,-6 3-695,7-3-481,0-6-296,-1 0-88,4-12-40,0-9-585,0-6-847,4-6-992,19-27-2545</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5.456"/>
    </inkml:context>
    <inkml:brush xml:id="br0">
      <inkml:brushProperty name="width" value="0.05" units="cm"/>
      <inkml:brushProperty name="height" value="0.05" units="cm"/>
      <inkml:brushProperty name="color" value="#0000FF"/>
    </inkml:brush>
  </inkml:definitions>
  <inkml:trace contextRef="#ctx0" brushRef="#br0">4 1 4689,'-4'0'5321,"4"3"-3112,0 9-97,0 3-288,0 12-319,4 6-561,-8 6-560,4-3-224,4 6-160,-1-6-280,4 0-808,6-3-1865,0 13-3560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5.785"/>
    </inkml:context>
    <inkml:brush xml:id="br0">
      <inkml:brushProperty name="width" value="0.05" units="cm"/>
      <inkml:brushProperty name="height" value="0.05" units="cm"/>
      <inkml:brushProperty name="color" value="#0000FF"/>
    </inkml:brush>
  </inkml:definitions>
  <inkml:trace contextRef="#ctx0" brushRef="#br0">51 1 3057,'0'12'5185,"-3"6"-2281,-1 12-711,1 12 87,-4 0-463,1 6-617,2 0-384,-2-6-520,2-6-112,4-6-176,0-5-8,-3-7-168,3-3-544,0-3-784,-3-3-2361,-4 27-4657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8.787"/>
    </inkml:context>
    <inkml:brush xml:id="br0">
      <inkml:brushProperty name="width" value="0.05" units="cm"/>
      <inkml:brushProperty name="height" value="0.05" units="cm"/>
      <inkml:brushProperty name="color" value="#0000FF"/>
    </inkml:brush>
  </inkml:definitions>
  <inkml:trace contextRef="#ctx0" brushRef="#br0">0 0 5065,'0'6'2593,"3"-3"-585,1 11-112,2 3-543,3 9-209,-2 6-32,2 5-496,-2 3-232,5 3-328,-2 0 80,-4-6-128,1-3-16,-1-11-600,0 0-1048,1-12-696,2-14-2826</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5:35:56.124"/>
    </inkml:context>
    <inkml:brush xml:id="br0">
      <inkml:brushProperty name="width" value="0.05" units="cm"/>
      <inkml:brushProperty name="height" value="0.05" units="cm"/>
      <inkml:brushProperty name="color" value="#0000FF"/>
    </inkml:brush>
  </inkml:definitions>
  <inkml:trace contextRef="#ctx0" brushRef="#br0">17 0 5489,'0'3'6386,"0"0"-3674,0 0-567,0 0-1169,-3 3-632,3-3-344,-3-3-320,-1 0-1617,-3-15-4808</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33.624"/>
    </inkml:context>
    <inkml:brush xml:id="br0">
      <inkml:brushProperty name="width" value="0.05" units="cm"/>
      <inkml:brushProperty name="height" value="0.05" units="cm"/>
      <inkml:brushProperty name="color" value="#0000FF"/>
    </inkml:brush>
  </inkml:definitions>
  <inkml:trace contextRef="#ctx0" brushRef="#br0">6 0 10306,'-1'2'8639,"-1"3"-7321,0 16 270,19 197-1384,9 60-1868,-22-235 382,6 35-1526,-9-72 1481,0 0 0,1-1 0,0 1 0,1-1 0,5 11 0,-2-8-3947</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34.081"/>
    </inkml:context>
    <inkml:brush xml:id="br0">
      <inkml:brushProperty name="width" value="0.05" units="cm"/>
      <inkml:brushProperty name="height" value="0.05" units="cm"/>
      <inkml:brushProperty name="color" value="#0000FF"/>
    </inkml:brush>
  </inkml:definitions>
  <inkml:trace contextRef="#ctx0" brushRef="#br0">9 96 6537,'-7'6'10655,"5"-4"-9010,8-7-1491,22 2-337,-17 3 134,37-8-1239,1-2 0,71-24 0,-3 0-1558,-80 24-1145</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34.497"/>
    </inkml:context>
    <inkml:brush xml:id="br0">
      <inkml:brushProperty name="width" value="0.05" units="cm"/>
      <inkml:brushProperty name="height" value="0.05" units="cm"/>
      <inkml:brushProperty name="color" value="#0000FF"/>
    </inkml:brush>
  </inkml:definitions>
  <inkml:trace contextRef="#ctx0" brushRef="#br0">35 3 4033,'-1'-2'4773,"-2"5"-1626,-6 16-377,-5 29-1791,7 43 509,7 93 0,15-2-3150,-10-157-731,9 5-2684</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35.030"/>
    </inkml:context>
    <inkml:brush xml:id="br0">
      <inkml:brushProperty name="width" value="0.05" units="cm"/>
      <inkml:brushProperty name="height" value="0.05" units="cm"/>
      <inkml:brushProperty name="color" value="#0000FF"/>
    </inkml:brush>
  </inkml:definitions>
  <inkml:trace contextRef="#ctx0" brushRef="#br0">50 1 2721,'-12'18'7445,"5"7"-4512,3 27-2308,3-37 281,1-6-687,-2-1-53,2-1 0,-1 1 0,1 0 0,0 0 1,1 0-1,0-1 0,0 1 0,1 0 0,0-1 1,3 9-1,-4-16-171,0 1 0,0 0-1,-1 0 1,1-1 0,0 1 0,0 0 0,0-1-1,0 1 1,0-1 0,0 1 0,0-1 0,0 1-1,0-1 1,0 0 0,0 0 0,0 1 0,0-1-1,0 0 1,0 0 0,0 0 0,0 0 0,0 0 0,0 0-1,0 0 1,0 0 0,0-1 0,0 1 0,1 0-1,-1-1 1,0 1 0,1-1 0,31-16-328,-22 8-26,0 0-1,-1 0 1,0-1 0,12-16 0,-18 20 154,1 0 0,-1 0 1,0 0-1,-1 0 0,0-1 1,0 0-1,0 1 0,-1-1 1,0 0-1,1-8 1,-3 13 170,1 0 1,-1 0 0,0 0 0,-1 1-1,1-1 1,0 0 0,0 0-1,-1 1 1,1-1 0,-1 0 0,0 1-1,1-1 1,-1 0 0,0 1 0,0-1-1,0 1 1,0-1 0,0 1 0,-1 0-1,1-1 1,0 1 0,-1 0 0,-1-2-1,-1 1 26,0 1-1,1-1 0,-1 1 1,0-1-1,0 1 0,0 0 1,0 1-1,0-1 0,0 1 1,-6-1-1,0 1-95,0 1 0,-1 0 0,1 0 0,0 1 0,1 0 0,-1 0 0,0 1 0,-11 5 0,6 3-1905,-2 6-1658</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35.358"/>
    </inkml:context>
    <inkml:brush xml:id="br0">
      <inkml:brushProperty name="width" value="0.05" units="cm"/>
      <inkml:brushProperty name="height" value="0.05" units="cm"/>
      <inkml:brushProperty name="color" value="#0000FF"/>
    </inkml:brush>
  </inkml:definitions>
  <inkml:trace contextRef="#ctx0" brushRef="#br0">10 0 8194,'-3'0'4257,"3"0"-2145,-3 3-504,0-3-327,3 0-753,0 0-224,0 0-304,0 0 0,0 0-416,3 0-920,0 2-1545,0 17-2688</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35.698"/>
    </inkml:context>
    <inkml:brush xml:id="br0">
      <inkml:brushProperty name="width" value="0.05" units="cm"/>
      <inkml:brushProperty name="height" value="0.05" units="cm"/>
      <inkml:brushProperty name="color" value="#0000FF"/>
    </inkml:brush>
  </inkml:definitions>
  <inkml:trace contextRef="#ctx0" brushRef="#br0">1 0 1904,'0'0'5522,"0"0"-4154,3 0-1048,-3 3-320,3-3-648,-6 11-3633</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36.777"/>
    </inkml:context>
    <inkml:brush xml:id="br0">
      <inkml:brushProperty name="width" value="0.05" units="cm"/>
      <inkml:brushProperty name="height" value="0.05" units="cm"/>
      <inkml:brushProperty name="color" value="#0000FF"/>
    </inkml:brush>
  </inkml:definitions>
  <inkml:trace contextRef="#ctx0" brushRef="#br0">0 417 6721,'6'-6'7993,"15"-7"-6639,-4 3-1239,24-22-71,54-55 0,-82 73-299,0-1 1,-1 1 0,-1-2 0,-1 0-1,0 0 1,-2-1 0,11-24-1,-18 37 239,1 0-1,-1 0 1,1 0-1,-1 0 1,-1-1-1,1 1 0,-1 0 1,1-1-1,-1 1 1,-1 0-1,0-6 1,-9 46 953,6 5-566,2 0-1,2 1 1,2-1-1,9 50 1,-11-89-368,0-1 0,0 1 0,0-1 0,1 1 0,-1-1 0,0 0 0,1 1 0,-1-1 0,1 1 1,0-1-1,0 0 0,-1 1 0,1-1 0,0 0 0,0 0 0,0 0 0,0 1 0,0-1 0,1 0 0,-1 0 1,2 1-1,-1-2-47,-1 0 0,0 0 1,1 0-1,-1 0 1,0 0-1,0 0 0,1 0 1,-1-1-1,0 1 0,1 0 1,-1-1-1,0 1 1,0-1-1,0 1 0,0-1 1,1 1-1,-1-1 0,0 0 1,0 0-1,1-1 1,5-5-285,1 0 0,-1 0 1,-1-1-1,12-17 1,0-5-459,-2 0-1,-1-2 1,-1 0 0,-2 0 0,-1-1 0,-2 0 0,7-52-1,-16 70 1998,-6 22 1039,-5 29-205,8 4-863,5 77 1,-1-106-1173,0 1-1,1-1 0,1 0 0,0 0 0,0 0 1,1 0-1,1 0 0,0-1 0,0 1 1,1-1-1,13 16 0,-18-25-216,0 0-1,0 0 1,0 0 0,1 0-1,-1 0 1,1 0 0,-1 0-1,1 0 1,-1 0 0,1-1-1,0 1 1,-1-1 0,1 1-1,0-1 1,-1 1 0,1-1-1,0 0 1,2 0 0,29-1-3926</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37.182"/>
    </inkml:context>
    <inkml:brush xml:id="br0">
      <inkml:brushProperty name="width" value="0.05" units="cm"/>
      <inkml:brushProperty name="height" value="0.05" units="cm"/>
      <inkml:brushProperty name="color" value="#0000FF"/>
    </inkml:brush>
  </inkml:definitions>
  <inkml:trace contextRef="#ctx0" brushRef="#br0">0 51 4689,'0'0'3865,"0"3"-2001,3-3-319,-3 0-161,0 3-472,4-1-304,2-2-56,3 3-104,4 0 32,5 2-287,1-5 71,6-5-168,0-1-96,3-2-24,-1 0-785,-5-5-1063,0 2-937,3-7-3424</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37.516"/>
    </inkml:context>
    <inkml:brush xml:id="br0">
      <inkml:brushProperty name="width" value="0.05" units="cm"/>
      <inkml:brushProperty name="height" value="0.05" units="cm"/>
      <inkml:brushProperty name="color" value="#0000FF"/>
    </inkml:brush>
  </inkml:definitions>
  <inkml:trace contextRef="#ctx0" brushRef="#br0">0 40 5377,'3'0'3737,"-3"0"-2297,0 0 377,0 0-449,6-3-352,-2 3-368,2-2-240,3 2 48,4 0-295,2-3-161,7 1-16,0-6-737,9 2-1575,37-10-2129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9.122"/>
    </inkml:context>
    <inkml:brush xml:id="br0">
      <inkml:brushProperty name="width" value="0.05" units="cm"/>
      <inkml:brushProperty name="height" value="0.05" units="cm"/>
      <inkml:brushProperty name="color" value="#0000FF"/>
    </inkml:brush>
  </inkml:definitions>
  <inkml:trace contextRef="#ctx0" brushRef="#br0">0 3 7546,'15'-2'6196,"16"11"-5531,-17-4 193,65 18 243,162 38-682,-122-46-471,-78-12-108,0 2 1,0 1 0,76 24-1,-109-27 43,0 0-1,0 1 0,-1 0 0,1 0 0,-1 1 0,0 0 1,0 0-1,7 8 0,-12-11 64,0 0 0,-1 0 1,1 0-1,-1 0 0,0 0 0,1 0 1,-1 1-1,0-1 0,0 0 0,-1 1 0,1-1 1,0 1-1,-1-1 0,0 0 0,1 1 0,-1-1 1,0 1-1,0-1 0,0 1 0,-1-1 1,1 1-1,-1-1 0,1 1 0,-1-1 0,0 0 1,0 1-1,0-1 0,0 0 0,0 0 1,0 0-1,-1 0 0,-2 4 0,-7 8-825,-1-1 0,0 0 1,0-1-1,-1-1 0,-1 0 0,-21 14 0,-19 5-3412</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38.278"/>
    </inkml:context>
    <inkml:brush xml:id="br0">
      <inkml:brushProperty name="width" value="0.05" units="cm"/>
      <inkml:brushProperty name="height" value="0.05" units="cm"/>
      <inkml:brushProperty name="color" value="#0000FF"/>
    </inkml:brush>
  </inkml:definitions>
  <inkml:trace contextRef="#ctx0" brushRef="#br0">7 0 560,'0'3'9050,"0"-3"-6457,-3 5-1409,0 6-152,3 8-512,0 10 320,0 8-472,3 11-79,3-8-281,-3 0 96,7-8-104,-4-6 0,3-2-8,-3 0-561,7-8-607,-7 0-1272,16 8-1665</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38.730"/>
    </inkml:context>
    <inkml:brush xml:id="br0">
      <inkml:brushProperty name="width" value="0.05" units="cm"/>
      <inkml:brushProperty name="height" value="0.05" units="cm"/>
      <inkml:brushProperty name="color" value="#0000FF"/>
    </inkml:brush>
  </inkml:definitions>
  <inkml:trace contextRef="#ctx0" brushRef="#br0">14 1 7282,'-2'1'614,"1"0"0,0 1 0,0-1 1,0 1-1,0-1 0,1 1 0,-1-1 0,0 1 1,1 0-1,-1-1 0,1 1 0,-1 3 1,-1 43 434,3-29-372,-3 3-369,2-1-1,1 0 1,5 29 0,-6-46-311,1 1-1,0-1 1,0 1 0,0-1-1,1 1 1,-1-1 0,1 0-1,0 0 1,1 1 0,-1-1-1,1-1 1,0 1 0,0 0-1,0-1 1,0 1 0,1-1-1,-1 0 1,1 0 0,0 0-1,0 0 1,8 3 0,-7-5-48,-1 0 1,0 0 0,1-1-1,-1 0 1,0 0-1,1 0 1,-1 0 0,1-1-1,-1 1 1,0-1 0,0 0-1,1 0 1,-1-1 0,0 1-1,0-1 1,0 0 0,0 0-1,-1 0 1,1 0 0,5-5-1,2-1-77,-1 0 0,-1-1 0,1 0 0,-2-1 0,12-15 0,-14 18-52,-1-1-1,-1-1 1,1 1 0,-1 0-1,0-1 1,-1 0 0,0 0 0,-1 0-1,3-18 1,-5 24 105,0 0-1,0 0 1,0 0 0,0 0 0,-1 0-1,1 0 1,-1 0 0,0 0-1,0 0 1,0 0 0,0 0-1,-1 1 1,1-1 0,-1 0 0,0 1-1,0-1 1,0 1 0,0-1-1,0 1 1,0 0 0,0 0 0,-1 0-1,0 0 1,1 0 0,-1 1-1,0-1 1,0 1 0,0 0-1,0-1 1,0 1 0,0 1 0,-5-2-1,-2 0-243,1 0-1,-1 1 0,0 0 0,1 0 1,-1 1-1,0 1 0,-11 1 0,-82 9-2414</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40.811"/>
    </inkml:context>
    <inkml:brush xml:id="br0">
      <inkml:brushProperty name="width" value="0.05" units="cm"/>
      <inkml:brushProperty name="height" value="0.05" units="cm"/>
      <inkml:brushProperty name="color" value="#0000FF"/>
    </inkml:brush>
  </inkml:definitions>
  <inkml:trace contextRef="#ctx0" brushRef="#br0">0 1 8978,'3'16'5969,"6"7"-4770,1 0-709,7 45 976,13 112 1,-18 72-3230,-12-248 1588,-1 38-1841,-4-16-2147,2-19-480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41.146"/>
    </inkml:context>
    <inkml:brush xml:id="br0">
      <inkml:brushProperty name="width" value="0.05" units="cm"/>
      <inkml:brushProperty name="height" value="0.05" units="cm"/>
      <inkml:brushProperty name="color" value="#0000FF"/>
    </inkml:brush>
  </inkml:definitions>
  <inkml:trace contextRef="#ctx0" brushRef="#br0">0 115 6369,'5'2'11060,"15"1"-9075,30 0-2679,-21-7 521,0-2-1,-1-1 1,1 0-1,39-18 1,-37 12-3430,50-31 1,-59 28-469</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41.529"/>
    </inkml:context>
    <inkml:brush xml:id="br0">
      <inkml:brushProperty name="width" value="0.05" units="cm"/>
      <inkml:brushProperty name="height" value="0.05" units="cm"/>
      <inkml:brushProperty name="color" value="#0000FF"/>
    </inkml:brush>
  </inkml:definitions>
  <inkml:trace contextRef="#ctx0" brushRef="#br0">3 1 2144,'0'0'5374,"-1"6"1803,0 10-6335,53 194 477,-25 101-1691,-26-277-157,-1-32 453,4 38-1917,6-12-2186,4-8-199</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41.850"/>
    </inkml:context>
    <inkml:brush xml:id="br0">
      <inkml:brushProperty name="width" value="0.05" units="cm"/>
      <inkml:brushProperty name="height" value="0.05" units="cm"/>
      <inkml:brushProperty name="color" value="#0000FF"/>
    </inkml:brush>
  </inkml:definitions>
  <inkml:trace contextRef="#ctx0" brushRef="#br0">10 0 1728,'0'0'6738,"-7"3"-4522,7 0-559,0 5-265,-3 2-560,6 9 80,4 2-496,-4 6-80,3-1-216,-6 4 33,3-4-153,0-2-169,0 0-687,3 0-1480,13 13-2553</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42.198"/>
    </inkml:context>
    <inkml:brush xml:id="br0">
      <inkml:brushProperty name="width" value="0.05" units="cm"/>
      <inkml:brushProperty name="height" value="0.05" units="cm"/>
      <inkml:brushProperty name="color" value="#0000FF"/>
    </inkml:brush>
  </inkml:definitions>
  <inkml:trace contextRef="#ctx0" brushRef="#br0">7 0 7842,'0'0'2760,"0"0"-975,-3 3-353,3-3-776,0 3-296,-4-3-360,8 0-432,-4 0-1256,12 10-2097</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4:42.527"/>
    </inkml:context>
    <inkml:brush xml:id="br0">
      <inkml:brushProperty name="width" value="0.05" units="cm"/>
      <inkml:brushProperty name="height" value="0.05" units="cm"/>
      <inkml:brushProperty name="color" value="#0000FF"/>
    </inkml:brush>
  </inkml:definitions>
  <inkml:trace contextRef="#ctx0" brushRef="#br0">19 1 4705,'-3'0'4617,"0"2"-3353,3-2-424,-3 0-447,3 3-353,0 0-40,0 5-1313,-9 8-5128</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09.575"/>
    </inkml:context>
    <inkml:brush xml:id="br0">
      <inkml:brushProperty name="width" value="0.1" units="cm"/>
      <inkml:brushProperty name="height" value="0.1" units="cm"/>
      <inkml:brushProperty name="color" value="#E71224"/>
    </inkml:brush>
  </inkml:definitions>
  <inkml:trace contextRef="#ctx0" brushRef="#br0">1 460 8706,'1'-1'6269,"2"0"-3391,9-9-1774,81-69 238,-30 19-2452,-4-2 0,100-135 0,-144 170 564,-11 20 404,-9 15 230,2-2-43,0 1 1,1 0-1,0 0 1,0-1-1,1 1 0,0 0 1,-1 11-1,2 59 96,0-46-34,0-21-80,-1 6-14,1-1 1,0 1-1,1 0 1,1 0-1,0 0 1,1-1 0,1 1-1,1-1 1,10 24-1,-14-39-37,-1 1 0,0 0 0,1-1 0,-1 1 0,1 0 0,-1-1 0,1 1 0,-1 0 0,1-1 0,-1 1 0,1-1 0,0 1 0,-1-1 0,1 1 0,0-1 0,-1 0 0,1 1 0,0-1-1,0 0 1,-1 1 0,1-1 0,0 0 0,0 0 0,0 0 0,0 0 0,-1 0 0,1 0 0,0 0 0,0 0 0,0 0 0,0 0 0,2-1-56,-1 0 1,0 0-1,1 0 0,-1 0 1,0-1-1,0 1 0,0-1 1,0 1-1,0-1 1,2-2-1,3-4-218,0-1 1,0 1 0,8-16-1,-1-5-984,-2 0-1,-1 0 1,-1-1-1,-1 0 1,6-51-1,-8-20 995,-7 99 2596,0 4-918,-1 13-486,5 24-480,12 26 1155,-12-43-1378,0-1 0,2 1 1,1-1-1,0-1 0,2 1 0,1-1 0,0-1 0,16 23 0,-23-38-225,-1-2-84,-1 0 1,0 0-1,1-1 0,-1 1 0,1 0 1,-1-1-1,1 1 0,0-1 1,0 0-1,0 1 0,-1-1 0,1 0 1,1 0-1,-1 0 0,0-1 1,0 1-1,0 0 0,0-1 0,1 1 1,-1-1-1,5 0 0,56 0-3923</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10.196"/>
    </inkml:context>
    <inkml:brush xml:id="br0">
      <inkml:brushProperty name="width" value="0.1" units="cm"/>
      <inkml:brushProperty name="height" value="0.1" units="cm"/>
      <inkml:brushProperty name="color" value="#E71224"/>
    </inkml:brush>
  </inkml:definitions>
  <inkml:trace contextRef="#ctx0" brushRef="#br0">4 54 1040,'0'0'8682,"0"0"-5633,-3 0-825,3 3-856,0-3-383,3 5-569,-3-5-56,6 3-288,3-3 112,10 0-80,3 0-16,9-3-80,0-5-8,9 3-312,4-3-696,-7-3-873,4-5-1864,24 3-3648</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9.451"/>
    </inkml:context>
    <inkml:brush xml:id="br0">
      <inkml:brushProperty name="width" value="0.05" units="cm"/>
      <inkml:brushProperty name="height" value="0.05" units="cm"/>
      <inkml:brushProperty name="color" value="#0000FF"/>
    </inkml:brush>
  </inkml:definitions>
  <inkml:trace contextRef="#ctx0" brushRef="#br0">45 0 1160,'-3'3'7386,"3"-3"-5314,-3 9-711,-1-1-473,1 12 128,0 0-296,-3 9-200,2 2-272,-2 1-240,3-4-8,-3 1 0,2-6-592,4-3-856,4-9-489,2 1-2624</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10.536"/>
    </inkml:context>
    <inkml:brush xml:id="br0">
      <inkml:brushProperty name="width" value="0.1" units="cm"/>
      <inkml:brushProperty name="height" value="0.1" units="cm"/>
      <inkml:brushProperty name="color" value="#E71224"/>
    </inkml:brush>
  </inkml:definitions>
  <inkml:trace contextRef="#ctx0" brushRef="#br0">0 59 1992,'0'0'6066,"0"0"-3786,0 2-495,0 4-281,0-4-344,3-2-256,7 3-352,2-3 9,4 0-233,5 0-80,4-3-248,6-7-152,0 2-1097,7-5-2335,39-25-4818</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18.252"/>
    </inkml:context>
    <inkml:brush xml:id="br0">
      <inkml:brushProperty name="width" value="0.1" units="cm"/>
      <inkml:brushProperty name="height" value="0.1" units="cm"/>
      <inkml:brushProperty name="color" value="#E71224"/>
    </inkml:brush>
  </inkml:definitions>
  <inkml:trace contextRef="#ctx0" brushRef="#br0">6 2 7354,'0'0'2713,"3"0"1995,7-2 375,2 144-4783,-25 66-4262,9-169 2640,-10 109-2894</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19.399"/>
    </inkml:context>
    <inkml:brush xml:id="br0">
      <inkml:brushProperty name="width" value="0.1" units="cm"/>
      <inkml:brushProperty name="height" value="0.1" units="cm"/>
      <inkml:brushProperty name="color" value="#E71224"/>
    </inkml:brush>
  </inkml:definitions>
  <inkml:trace contextRef="#ctx0" brushRef="#br0">1 37 8762,'0'0'2443,"0"0"-619,0 0-657,35-8 508,18-5-1147,-42 9-489,0 1-1,1 0 1,-1 1-1,1 0 1,0 1-1,19 0 1,-31 1-76,1 1 0,0-1 0,-1 0 0,1 1 0,0-1 1,-1 0-1,1 1 0,-1-1 0,1 1 0,-1-1 0,1 1 0,-1 0 0,1-1 0,-1 1 1,1-1-1,-1 1 0,0 0 0,1-1 0,-1 1 0,0 0 0,0-1 0,1 1 0,-1 0 1,0 0-1,0-1 0,0 1 0,0 0 0,0 0 0,0-1 0,0 1 0,0 0 0,-1-1 0,1 1 1,0 0-1,0-1 0,-1 1 0,1 0 0,0-1 0,-1 1 0,0 1 0,-15 34-454,13-31 533,-16 29-573,-2-1-1,-2-1 1,-46 51-1,61-70 442,21-19 331,12-6 301,-3 7-273,0 1 0,0 0-1,30 0 1,-42 3-234,0 2-1,0-1 0,0 1 0,0 1 0,0 0 0,0 0 0,0 1 0,-1 0 0,16 7 0,-23-9-27,0 0 0,0 0 1,-1 0-1,1 0 0,0 0 1,-1 1-1,1-1 0,-1 1 0,1-1 1,-1 1-1,0-1 0,1 1 1,-1 0-1,0-1 0,0 1 0,0 0 1,-1 0-1,1 0 0,0 0 1,0 2-1,-1 0 3,0 0-1,0-1 1,0 1 0,0 0 0,-1-1-1,0 1 1,1 0 0,-1-1 0,-1 1-1,-1 4 1,-3 4-145,-1 0 0,0-1-1,-1 1 1,-19 19 0,-24 16-1562,-55 28-1702</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25.888"/>
    </inkml:context>
    <inkml:brush xml:id="br0">
      <inkml:brushProperty name="width" value="0.05" units="cm"/>
      <inkml:brushProperty name="height" value="0.05" units="cm"/>
    </inkml:brush>
  </inkml:definitions>
  <inkml:trace contextRef="#ctx0" brushRef="#br0">0 389 9266,'0'0'4266,"0"0"-2000,1 0 4250,10 4-6560,18 1-46,1-2 0,-1 0 0,1-2 0,0-1-1,37-5 1,5 1-102,503-40-423,-11 1 106,-193 22-14,-216 7 350,346-18-1024,-393 32 821,491-10-424,-196-3 208,-34 2 41,277-21 437,-486 21 143,323-7-22,-8 17 181,-192-1-94,-71-3 53,71 1-117,-212 6-29,841-9 736,-415-11-516,-166 9-181,2-1-24,565-10 263,-671 19-218,582-33 1207,-648 23-1218,294 18 0,-372-4-15,501 1 221,-412-5-392,-87 1-2299,85-8 0,-141-1-1438,-6-14-2507</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26.637"/>
    </inkml:context>
    <inkml:brush xml:id="br0">
      <inkml:brushProperty name="width" value="0.05" units="cm"/>
      <inkml:brushProperty name="height" value="0.05" units="cm"/>
    </inkml:brush>
  </inkml:definitions>
  <inkml:trace contextRef="#ctx0" brushRef="#br0">208 1 3585,'0'0'2595,"0"0"-351,3 1 5925,2 4-4236,39 21-4055,-22-19 164,1-1 0,0 0 1,1-2-1,0-1 0,28 1 0,-25-3-30,0 2 0,-1 1 0,0 0-1,27 10 1,-66-9-284,0 0-1,-1 0 0,-22 4 1,-166 43-5356,-107 23-4521</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28.252"/>
    </inkml:context>
    <inkml:brush xml:id="br0">
      <inkml:brushProperty name="width" value="0.05" units="cm"/>
      <inkml:brushProperty name="height" value="0.05" units="cm"/>
    </inkml:brush>
  </inkml:definitions>
  <inkml:trace contextRef="#ctx0" brushRef="#br0">1 1 5249,'3'11'9351,"19"43"-8429,-3-7-751,-2 0-1,18 87 1,5 106-82,-18-93-33,113 819 6,-115-799-60,40 189 6,-37-220 59,3 25-46,-21 150 445,-7-179-482,9-55 78,-5-61-233,0 1-1,-1-1 0,0 0 1,-1 1-1,-1-1 1,-4 19-1,4-33 41,1-2 21,0 1 0,0-1 0,0 1 1,0-1-1,0 1 0,0-1 0,0 1 1,0-1-1,0 1 0,-1-1 0,1 1 1,0-1-1,0 0 0,0 1 0,-1-1 1,1 1-1,0-1 0,-1 0 1,1 1-1,-1-1 0,1 1 0,0-1 1,-1 0-1,1 0 0,-1 1 0,1-1 1,-1 0-1,1 0 0,-1 1 0,1-1 1,-1 0-1,0 0 0,-10-8-4305</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29.101"/>
    </inkml:context>
    <inkml:brush xml:id="br0">
      <inkml:brushProperty name="width" value="0.05" units="cm"/>
      <inkml:brushProperty name="height" value="0.05" units="cm"/>
    </inkml:brush>
  </inkml:definitions>
  <inkml:trace contextRef="#ctx0" brushRef="#br0">221 0 5121,'-10'8'10866,"-7"19"-9373,5-7-1244,-30 39-127,-14 17-1719,9-28-4740,10-17-299</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29.432"/>
    </inkml:context>
    <inkml:brush xml:id="br0">
      <inkml:brushProperty name="width" value="0.05" units="cm"/>
      <inkml:brushProperty name="height" value="0.05" units="cm"/>
    </inkml:brush>
  </inkml:definitions>
  <inkml:trace contextRef="#ctx0" brushRef="#br0">1 1 4945,'0'0'4721,"3"0"-2793,6 3-135,1-1-297,5 6-520,7 5-375,-3 3-577,5 11-24,4 5-1033,0 8-1935,50 85-7547</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30.352"/>
    </inkml:context>
    <inkml:brush xml:id="br0">
      <inkml:brushProperty name="width" value="0.05" units="cm"/>
      <inkml:brushProperty name="height" value="0.05" units="cm"/>
    </inkml:brush>
  </inkml:definitions>
  <inkml:trace contextRef="#ctx0" brushRef="#br0">7 3 5393,'1'-2'8247,"-3"3"-3621,1 0-4565,0 0-1,1 0 1,-1 0-1,1-1 1,0 1-1,-1 0 1,1 0-1,0 0 0,-1 0 1,1 0-1,0 0 1,0 0-1,0 0 1,0 0-1,0 0 1,0 0-1,0 1 1,4 24-205,0 2-1359,-2 0 0,0 36 0,-5 7-3045</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31.678"/>
    </inkml:context>
    <inkml:brush xml:id="br0">
      <inkml:brushProperty name="width" value="0.05" units="cm"/>
      <inkml:brushProperty name="height" value="0.05" units="cm"/>
    </inkml:brush>
  </inkml:definitions>
  <inkml:trace contextRef="#ctx0" brushRef="#br0">1 407 5097,'3'-5'8068,"7"-6"-6182,-6 7-1747,1 0 0,-1 1 0,1-1 0,0 1-1,0 0 1,0 0 0,0 1 0,10-4 0,17-8 57,47-34-376,-3-2 0,135-116 0,-164 115-1590,-84 64 1755,31-9 54,-1 2 0,1-1 0,0 1 0,0 0-1,0 0 1,1 0 0,0 1 0,0 0 0,1 0 0,0 0-1,0 0 1,1 0 0,0 1 0,0 0 0,-2 13-1,1-4 49,1 1 0,1 1-1,1-1 1,0 0-1,5 36 1,-3-49-274,0 1 0,0-1 0,0 0 1,1 1-1,-1-1 0,2 0 1,3 8-1,-6-12 148,1-1-1,-1 1 1,1 0-1,0 0 1,-1-1-1,1 1 1,0 0 0,0-1-1,-1 1 1,1-1-1,0 1 1,0 0-1,0-1 1,0 0 0,-1 1-1,1-1 1,0 0-1,0 1 1,0-1-1,0 0 1,0 0 0,0 0-1,0 0 1,0 0-1,0 0 1,0 0-1,0 0 1,0 0 0,0 0-1,0 0 1,0-1-1,0 1 1,0 0-1,0-1 1,0 1 0,0-1-1,0 1 1,-1-1-1,1 1 1,0-1-1,0 1 1,-1-1 0,1 0-1,0 1 1,0-3-1,10-6-605,-2-1 1,0 0-1,0-1 0,-1 0 0,0 0 1,-1-1-1,0 1 0,6-17 0,2-14-1181,13-49-1,-16 48 2324,-9 12 425,-3 27-439,-1 0 1,2 0-1,-1 1 1,0-1 0,1 0-1,0 0 1,1-5-1,-3 23 2934,5 19-2506,-1-15-176,-2 69 1049,-3-71-1793,1-1 1,1 1 0,1 0-1,0-1 1,1 1-1,1-1 1,0 1 0,8 20-1,-10-36-106,-1 1 0,1 0-1,-1 0 1,1 0 0,-1 0-1,1-1 1,-1 1 0,1 0 0,0 0-1,0-1 1,-1 1 0,1-1-1,0 1 1,0-1 0,0 1 0,0-1-1,1 1 1,33 6-3815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8.474"/>
    </inkml:context>
    <inkml:brush xml:id="br0">
      <inkml:brushProperty name="width" value="0.05" units="cm"/>
      <inkml:brushProperty name="height" value="0.05" units="cm"/>
    </inkml:brush>
  </inkml:definitions>
  <inkml:trace contextRef="#ctx0" brushRef="#br0">174 0 3049,'0'0'3818,"0"0"-1840,1 1-1831,-1-1 0,0 0 0,1 1 0,-1-1 0,1 1 1,-1-1-1,0 1 0,1-1 0,-1 1 0,0-1 0,0 1 0,1 0 1,-1-1-1,0 1 0,0-1 0,0 1 0,0-1 0,0 1 1,0 0-1,1-1 0,-2 1 0,1 1 0,-1 3-56,-69 210 1692,35-135-1628,-35 95 121,67-158-74,14-19 66,17-4-346,105 1 0,-4 0-1659,-39-3-3299,-47 3-78</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09.787"/>
    </inkml:context>
    <inkml:brush xml:id="br0">
      <inkml:brushProperty name="width" value="0.05" units="cm"/>
      <inkml:brushProperty name="height" value="0.05" units="cm"/>
      <inkml:brushProperty name="color" value="#0000FF"/>
    </inkml:brush>
  </inkml:definitions>
  <inkml:trace contextRef="#ctx0" brushRef="#br0">99 0 5233,'-3'9'2689,"0"0"-777,-10 16-616,0 4-639,4 2-329,-4-2-328,3 0 0,4-9-360,-3 0-657,2-6-567,-5 9-2105</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34.070"/>
    </inkml:context>
    <inkml:brush xml:id="br0">
      <inkml:brushProperty name="width" value="0.05" units="cm"/>
      <inkml:brushProperty name="height" value="0.05" units="cm"/>
    </inkml:brush>
  </inkml:definitions>
  <inkml:trace contextRef="#ctx0" brushRef="#br0">32 19 2905,'-1'-5'9438,"-2"7"-4225,-7 13-3081,-2 12-4850,8-13 3984,3-10-1355,1 0 0,-1 0 0,1 1-1,0-1 1,1 0 0,-1 0 0,1 0 0,0 0 0,0 0 0,0 0 0,1 0 0,-1 0 0,3 3-1,-3-5-26,0-1-1,0 0 1,0 1 0,1-1-1,-1 0 1,0 0-1,0 0 1,1 0-1,-1 0 1,1 0-1,-1 0 1,1-1-1,0 1 1,-1-1-1,1 1 1,-1-1-1,1 1 1,0-1-1,0 0 1,-1 0-1,1 1 1,0-1-1,-1 0 1,1-1-1,0 1 1,0 0-1,-1 0 1,1-1 0,0 1-1,-1-1 1,1 0-1,-1 1 1,1-1-1,0 0 1,-1 0-1,2-1 1,1 0 98,-1 0 0,1-1 1,-1 0-1,0 1 0,0-1 0,0 0 1,0-1-1,-1 1 0,1 0 1,-1-1-1,0 1 0,0-1 0,0 0 1,-1 1-1,1-1 0,-1 0 1,0 0-1,0 0 0,0 0 0,-1-5 1,1 7 52,-1-1 0,0 1 0,0-1 0,0 1 1,0 0-1,0-1 0,-1 1 0,1-1 0,-1 1 0,0-1 1,0 1-1,1 0 0,-2-1 0,1 1 0,0 0 0,0 0 1,-1 0-1,1 0 0,-1 0 0,0 0 0,0 0 0,1 1 1,-1-1-1,0 1 0,-1-1 0,1 1 0,0-1 0,0 1 1,-1 0-1,1 0 0,0 0 0,-1 1 0,1-1 0,-4 0 1,3 0 66,-9 2-1810,0 17-2860,-2 16-516</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34.782"/>
    </inkml:context>
    <inkml:brush xml:id="br0">
      <inkml:brushProperty name="width" value="0.05" units="cm"/>
      <inkml:brushProperty name="height" value="0.05" units="cm"/>
    </inkml:brush>
  </inkml:definitions>
  <inkml:trace contextRef="#ctx0" brushRef="#br0">1 0 3665,'0'0'2680,"0"0"-943,0 8-233,0-5-512,3 5-320,-3 3-199,3 2-129,0 0-16,0 6-80,-3-3-56,3 5-48,-3-5-128,0 0 40,0-5-56,0 5-672,3-8-721,7 16-1607</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35.119"/>
    </inkml:context>
    <inkml:brush xml:id="br0">
      <inkml:brushProperty name="width" value="0.05" units="cm"/>
      <inkml:brushProperty name="height" value="0.05" units="cm"/>
    </inkml:brush>
  </inkml:definitions>
  <inkml:trace contextRef="#ctx0" brushRef="#br0">6 0 2481,'0'0'3896,"0"0"-2551,-3 3 167,3 0-256,-3-1-472,3 4-183,3-1 55,-3 8-88,0-2-232,3 5-144,4 0-136,-1 2-56,0 4-336,0-1-1080,4 37-2617</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35.751"/>
    </inkml:context>
    <inkml:brush xml:id="br0">
      <inkml:brushProperty name="width" value="0.05" units="cm"/>
      <inkml:brushProperty name="height" value="0.05" units="cm"/>
    </inkml:brush>
  </inkml:definitions>
  <inkml:trace contextRef="#ctx0" brushRef="#br0">3 1 6537,'0'2'2497,"0"6"-969,0 6-367,0 7-137,0 3-256,0 8-352,-3-3-248,3 3-120,0-5 24,3-3-72,0 0-312,1-8-1224,5-1-1137,16-1-3448</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36.255"/>
    </inkml:context>
    <inkml:brush xml:id="br0">
      <inkml:brushProperty name="width" value="0.05" units="cm"/>
      <inkml:brushProperty name="height" value="0.05" units="cm"/>
    </inkml:brush>
  </inkml:definitions>
  <inkml:trace contextRef="#ctx0" brushRef="#br0">11 44 6257,'-1'16'7457,"-2"0"-5364,-2 25-1778,4-16-19,1 39 128,0-61-416,0 1 1,1-1-1,0 1 1,0-1-1,0 1 1,0-1-1,0 0 1,1 1-1,-1-1 1,1 0-1,0 0 1,0 0-1,0 0 0,4 3 1,-4-5-37,0 1 0,1-1 0,-1-1 0,0 1 0,0 0 1,1 0-1,-1-1 0,1 1 0,-1-1 0,0 0 0,1 0 0,-1 0 0,1 0 0,-1 0 1,1 0-1,-1-1 0,0 1 0,1-1 0,-1 1 0,1-1 0,-1 0 0,0 0 0,0 0 0,0 0 1,3-2-1,2-1-133,0 0 0,0 0 0,0-1 0,-1 0 1,0 0-1,8-8 0,-8 6 4,-1 0 1,0-1-1,-1 1 0,1-1 1,-1 0-1,-1 0 0,0 0 0,0 0 1,-1 0-1,3-13 0,-5 16 155,1 0-1,-1 0 0,0 0 1,0 0-1,0-1 0,-1 1 0,0 0 1,0 0-1,0 1 0,-1-1 1,1 0-1,-1 0 0,-1 1 0,1-1 1,-1 1-1,1-1 0,-1 1 1,-1 0-1,-3-4 0,5 6-24,-1 0-1,1 0 0,-1 1 1,0-1-1,1 1 1,-1-1-1,0 1 0,0 0 1,0 0-1,0 0 1,0 0-1,0 1 0,-1-1 1,1 1-1,0 0 0,0 0 1,0 0-1,-5 1 1,5-1-252,0 1 1,0-1 0,0 1 0,1 0 0,-1 0 0,0 0-1,0 0 1,1 1 0,-1-1 0,1 1 0,-1-1 0,1 1 0,0 0-1,-2 2 1,-28 39-6781</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39.989"/>
    </inkml:context>
    <inkml:brush xml:id="br0">
      <inkml:brushProperty name="width" value="0.05" units="cm"/>
      <inkml:brushProperty name="height" value="0.05" units="cm"/>
    </inkml:brush>
  </inkml:definitions>
  <inkml:trace contextRef="#ctx0" brushRef="#br0">44 56 5505,'0'0'3777,"-3"-3"-2241,3 3-23,0-2-465,0 2-544,3-3-232,-3 3-272,0-3 0,0 3-120,-3 0 120,3-2-16,-3-4-112,0 1-400,0 0-712,-3-3-1401,-19-11-5145</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40.316"/>
    </inkml:context>
    <inkml:brush xml:id="br0">
      <inkml:brushProperty name="width" value="0.05" units="cm"/>
      <inkml:brushProperty name="height" value="0.05" units="cm"/>
    </inkml:brush>
  </inkml:definitions>
  <inkml:trace contextRef="#ctx0" brushRef="#br0">16 61 5377,'0'-2'3793,"0"2"-2025,0-6 17,0 4-657,-3-1-480,3 0-408,-6-2-240,6 2-456,0-2-600,-3 0-360,3-1-745,-3-15-1496</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40.655"/>
    </inkml:context>
    <inkml:brush xml:id="br0">
      <inkml:brushProperty name="width" value="0.05" units="cm"/>
      <inkml:brushProperty name="height" value="0.05" units="cm"/>
    </inkml:brush>
  </inkml:definitions>
  <inkml:trace contextRef="#ctx0" brushRef="#br0">7 75 6481,'0'-2'2473,"-3"-1"-889,3 0-744,0-2-503,-4-3-289,4 3-48,4 2-529,-4-5-1039,0-3-656,3-15-1961</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40.987"/>
    </inkml:context>
    <inkml:brush xml:id="br0">
      <inkml:brushProperty name="width" value="0.05" units="cm"/>
      <inkml:brushProperty name="height" value="0.05" units="cm"/>
    </inkml:brush>
  </inkml:definitions>
  <inkml:trace contextRef="#ctx0" brushRef="#br0">13 448 5961,'-4'-6'1873,"1"4"-489,3-4-584,-3-2-448,3 0-352,0 0 0,-3-2-504,6-4-424,-3 1-520,0-3-353,-3-29-911</inkml:trace>
  <inkml:trace contextRef="#ctx0" brushRef="#br0" timeOffset="1">13 62 5193,'-4'-6'2345,"4"4"-753,-3-9-128,3 6-368,-3 0-135,3-1-569,0 1-392,0 2-24,3 3-672,-3-2-529,0 2-1183,-3-16-2857</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41.317"/>
    </inkml:context>
    <inkml:brush xml:id="br0">
      <inkml:brushProperty name="width" value="0.05" units="cm"/>
      <inkml:brushProperty name="height" value="0.05" units="cm"/>
    </inkml:brush>
  </inkml:definitions>
  <inkml:trace contextRef="#ctx0" brushRef="#br0">7 197 4145,'0'-5'1952,"0"5"-687,0-5-105,0 2-152,0 0-296,0 1-344,0-4-128,0 4-240,0-6-72,0 5-584,0-2-536,0 0-488,-6-14-1369</inkml:trace>
  <inkml:trace contextRef="#ctx0" brushRef="#br0" timeOffset="1">7 19 1880,'0'0'1513,"0"-2"-873,3-4 56,-3 4-120,0-4-352,0 4-160,0 2-64,3 0-912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0.121"/>
    </inkml:context>
    <inkml:brush xml:id="br0">
      <inkml:brushProperty name="width" value="0.05" units="cm"/>
      <inkml:brushProperty name="height" value="0.05" units="cm"/>
      <inkml:brushProperty name="color" value="#0000FF"/>
    </inkml:brush>
  </inkml:definitions>
  <inkml:trace contextRef="#ctx0" brushRef="#br0">0 0 4833,'0'0'3713,"0"0"-2057,3 0-256,-3 3-727,4 0-49,2 3-192,0-1-8,7 4-256,0 2-40,3-2-128,3-3-416,6-4-584,0-2-1425,42-11-3256</inkml:trace>
  <inkml:trace contextRef="#ctx0" brushRef="#br0" timeOffset="1">13 115 4105,'3'2'2504,"3"-2"-847,7 3-441,0 0-536,0 0-320,2-3-224,4 0-136,1 0-448,-1 0-1232,31-9-3345</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46.436"/>
    </inkml:context>
    <inkml:brush xml:id="br0">
      <inkml:brushProperty name="width" value="0.05" units="cm"/>
      <inkml:brushProperty name="height" value="0.05" units="cm"/>
      <inkml:brushProperty name="color" value="#0000FF"/>
    </inkml:brush>
  </inkml:definitions>
  <inkml:trace contextRef="#ctx0" brushRef="#br0">2375 1 1424,'-2'0'5093,"-6"0"5490,8 0-10537,0 0 1,-1 0 0,1 0 0,0 0-1,-1 1 1,1-1 0,0 0 0,-1 0-1,1 0 1,0 1 0,-1-1 0,1 0-1,0 0 1,0 0 0,-1 1 0,1-1-1,0 0 1,0 1 0,0-1 0,-1 0-1,1 0 1,0 1 0,0-1 0,0 0-1,0 1 1,0-1 0,0 0-1,0 1 1,0-1 0,0 0 0,0 1-1,0-1 1,0 0 0,0 1 0,0-1-1,0 0 1,0 1 0,0-1 0,-28-5 716,8 6-762,0 1 0,0 1 1,0 0-1,-30 10 0,41-10-25,0 0 0,0 1-1,0 0 1,1 1 0,-1 0 0,1 0-1,0 0 1,1 1 0,-11 10-1,-5 3 0,-9 10 5,-6 16-54,20-25 61,0 2 1,-14 25-1,-40 54-8,-11 35 33,77-123-14,0 0 0,-7 24-1,-11 23-4,15-41 7,1 0 0,1 1 0,1 0-1,-6 31 1,6-23 0,-54 230 16,43-217 30,13-35-48,0 2-1,1-1 1,0 0 0,0 1-1,-2 11 1,1-7 4,0 0 0,-1 0 0,0-1 0,-1 0 0,-1 0 0,0 0 0,-13 15 0,6-7-2,-107 131 33,114-142-30,0-1-1,0-1 0,0 1 0,-1-1 0,-11 6 1,10-6-4,1 0-1,0 0 1,0 0 0,0 1 0,-8 10 0,11-11-4,-1 0-1,0-1 1,-1 0 0,1 0-1,-1-1 1,0 1-1,-13 5 1,-31 22-112,-127 102-442,144-114 540,0-1 1,-2-2-1,0-1 0,-1-2 0,-61 15 0,-135 54-529,157-54 447,63-23 81,1 0 0,-1-1 0,0 0 1,0-1-1,-1-1 0,0 0 1,1-1-1,-18 1 0,2-3 45,-1 1-1,1 1 1,0 1 0,0 1-1,-33 10 1,52-11-11,0-2 0,0 1 1,0-1-1,-15-1 0,24 0-30,1 0 0,0 0 1,0 0-1,0 0 0,0 0 1,0 0-1,0 0 0,-1 0 0,1 0 1,0 0-1,0 0 0,0 0 0,0 0 1,0 0-1,0 0 0,0 0 1,0 0-1,-1 0 0,1 0 0,0-1 1,0 1-1,0 0 0,0 0 1,0 0-1,0 0 0,0 0 0,0 0 1,0 0-1,0 0 0,0-1 1,0 1-1,0 0 0,0 0 0,0 0 1,0 0-1,0 0 0,0 0 1,0 0-1,0-1 0,0 1 0,0 0 1,0 0-1,0 0 0,0 0 1,0 0-1,0 0 0,0 0 0,0-1 1,0 1-1,0 0 0,0 0 0,0 0 1,0 0-1,0 0 0,1 0 1,-1 0-1,0 0 0,0 0 0,0-1 1,0 1-1,0 0 0,0 0 1,5-12-5108,-2-20-2495</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50.437"/>
    </inkml:context>
    <inkml:brush xml:id="br0">
      <inkml:brushProperty name="width" value="0.05" units="cm"/>
      <inkml:brushProperty name="height" value="0.05" units="cm"/>
      <inkml:brushProperty name="color" value="#0000FF"/>
    </inkml:brush>
  </inkml:definitions>
  <inkml:trace contextRef="#ctx0" brushRef="#br0">0 7 4913,'23'-7'8768,"27"9"-6308,-23 0-2051,-20-2-309,1 1-1,0 0 1,0 0 0,-1 1-1,1 0 1,-1 0-1,0 0 1,0 1-1,11 6 1,2 0-16,36 27 130,-25-17-188,-2 1 0,31 28 0,-43-32-1,-2 1-1,14 18 0,-23-25-13,0 1 0,0-1 1,-1 1-1,-1 0 0,6 21 1,-5-17-14,0-1 1,13 27 0,-6-19 17,-1 1 0,-2 0 1,12 40-1,-17-50-17,1 1 0,0-1 0,1 0 0,1-1 0,0 1 0,1-1 0,12 14 0,32 60-7,-47-78 16,-1 1-1,1 0 1,-2-1-1,5 18 1,14 29 3,4-4 61,23 66-1,-23-74-34,-9-18-3,40 62 763,-53-81-671,0 1 0,1-1 1,0 0-1,11 10 0,15 20 543,-24-25-646,2 0-1,0-1 0,0 0 0,0-1 0,17 13 0,20 19 13,-35-32-15,0 0-1,1-1 1,1 0-1,-1-1 1,1 0-1,20 7 0,12 0 8,-34-11-15,0 1 0,-1-1 0,19 10 0,13 9 140,46 17 0,-47-22-18,-25-10-134,-7-3 12,0 0 0,0 0 0,0-1 0,1-1 0,12 3 0,-9-2-7,0 0 0,-1 1 0,14 6 1,15 4-2,68 32 36,-52-23-43,-35-14-80,-1-1 0,1-1 0,39 9 0,126 2-712,-165-16 793,16 4-4,-26-2-3,2-1 1,-1-1-1,0 0 0,0-1 0,16 0 0,31 3-31,102 13-91,-112-13 69,-23-3 29,47-4 1,-52 1-30,0 1-1,0 1 1,37 5 0,-41-3 66,-1-1-1,34-1 1,-36-1-33,0 0-1,0 2 1,0 0 0,22 4-1,3-1 81,-34-4-273,0 0 0,0 0 0,0 1 0,0 0 0,0 0 0,6 2 0,-12-3 125,1 0 1,-1 1-1,0-1 0,0 0 0,1 0 1,-1 0-1,0 0 0,0 0 0,1 1 1,-1-1-1,0 0 0,0 0 0,0 0 1,0 1-1,1-1 0,-1 0 0,0 0 1,0 1-1,0-1 0,0 0 0,0 0 1,1 1-1,-1-1 0,0 0 0,0 0 1,0 1-1,0-1 0,0 0 0,0 1 1,0-1-1,0 0 0,0 0 0,0 1 1,0-1-1,0 0 0,-1 0 0,1 1 1,0-1-1,0 0 0,0 0 0,0 1 1,-10 14-5564</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59.206"/>
    </inkml:context>
    <inkml:brush xml:id="br0">
      <inkml:brushProperty name="width" value="0.1" units="cm"/>
      <inkml:brushProperty name="height" value="0.1" units="cm"/>
      <inkml:brushProperty name="color" value="#E71224"/>
    </inkml:brush>
  </inkml:definitions>
  <inkml:trace contextRef="#ctx0" brushRef="#br0">1 0 7130,'0'4'7803,"1"19"-6383,9 27-84,8 87 1,3 21-4953,-14-139 522,4-3-1660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59.967"/>
    </inkml:context>
    <inkml:brush xml:id="br0">
      <inkml:brushProperty name="width" value="0.1" units="cm"/>
      <inkml:brushProperty name="height" value="0.1" units="cm"/>
      <inkml:brushProperty name="color" value="#E71224"/>
    </inkml:brush>
  </inkml:definitions>
  <inkml:trace contextRef="#ctx0" brushRef="#br0">0 38 6329,'3'-2'6969,"3"0"-3513,32-5-2732,-38 7-714,47-12 549,-39 9-538,-1 1 1,1-1-1,0 1 0,0 1 0,0-1 0,0 1 0,0 1 1,0-1-1,0 1 0,0 1 0,13 1 0,-21-1-49,0-1 0,1 1 0,-1-1 0,1 1 0,-1-1 0,0 1 0,0-1 0,1 1 0,-1 0 0,0-1 0,0 1 0,0-1 0,0 1-1,0 0 1,1-1 0,-1 1 0,-1 0 0,1-1 0,0 1 0,0 0 0,0-1 0,0 1 0,0-1 0,0 1 0,-1 0 0,1-1 0,0 1 0,-1-1 0,1 1 0,0-1 0,-1 1-1,0 0 1,-17 28-328,13-21 243,-49 91-3030,54-99 3116,0 0 0,0 0-1,0 0 1,0 0 0,0 0 0,0 0 0,0 1 0,0-1-1,0 0 1,0 0 0,0 0 0,0 0 0,0 0 0,0 0-1,0 0 1,0 0 0,0 1 0,0-1 0,0 0-1,0 0 1,0 0 0,0 0 0,0 0 0,0 0 0,1 0-1,-1 0 1,0 1 0,0-1 0,0 0 0,0 0 0,0 0-1,0 0 1,0 0 0,0 0 0,0 0 0,0 0 0,1 0-1,-1 0 1,0 0 0,0 0 0,0 0 0,0 0 0,0 0-1,0 0 1,0 0 0,1 0 0,-1 0 0,0 0-1,0 0 1,0 0 0,0 0 0,0 0 0,0 0 0,0 0-1,1 0 1,-1 0 0,0 0 0,0 0 0,0 0 0,14-3-442,21-11 1026,-28 11-475,0 1-8,1 0 0,0 0 0,-1 0 0,1 1 0,0 0 1,0 1-1,0 0 0,0 0 0,0 0 0,8 2 0,-12-1-66,-1-1-1,1 1 1,0 0 0,-1 0-1,1 0 1,-1 0-1,0 1 1,1-1-1,-1 1 1,0 0 0,0 0-1,0 0 1,0 0-1,0 1 1,-1-1 0,1 1-1,-1-1 1,1 1-1,-1 0 1,0 0-1,0 0 1,0 0 0,2 6-1,-4-5 24,1 1 0,-1-1 0,0 1 0,0-1 0,0 0 0,0 1 0,-1-1 0,0 1 0,0-1 0,0 0 0,-1 0 0,0 0 0,1 0 0,-1 0 0,-1 0 0,1 0 0,-6 7 0,0-1-282,-1 0 0,0 0 0,0 0 1,-20 14-1,-15-2-2371,-35 8-2687</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11.620"/>
    </inkml:context>
    <inkml:brush xml:id="br0">
      <inkml:brushProperty name="width" value="0.1" units="cm"/>
      <inkml:brushProperty name="height" value="0.1" units="cm"/>
      <inkml:brushProperty name="color" value="#E71224"/>
    </inkml:brush>
  </inkml:definitions>
  <inkml:trace contextRef="#ctx0" brushRef="#br0">0 8 1488,'0'0'4397,"0"0"2511,2 0-3648,7 2-1948,1-2-1294,0 0 1,-1-1-1,1 0 0,10-2 0,24-2 44,-37 6-57,0 0 1,0 0-1,0 0 0,0 1 0,-1 0 0,1 0 0,-1 0 0,12 7 0,49 31 59,-50-28-58,61 46 34,-75-55-42,1 0 0,-1 0 1,0 1-1,0 0 0,0-1 0,-1 1 0,4 5 0,11 16-12,-7-12 16,0 2 0,0-1 0,-1 1 1,-1 0-1,-1 1 0,0 0 0,7 30 0,14 28 21,-1 5 8,-21-56-43,2-1 0,0 0 1,14 23-1,68 138 75,-68-129-138,-8-17 13,2 0 0,29 46-1,81 101 203,-93-130-102,-17-25 60,36 45 1,-31-50-21,-11-14-53,-1 1 0,15 22-1,32 26 295,-37-34-227,2-1 0,39 35 0,11 12 207,-37-37-219,-28-28-58,-1 0 0,0 0 0,0 0 0,8 13 0,-9-11-6,0-2 1,1 1-1,0 0 1,1-1 0,5 6-1,42 43 39,-45-50-89,0 1 1,1-2-1,-1 1 1,1-1-1,1-1 1,-1 1-1,1-2 1,-1 1 0,16 1-1,-3-2-18,-19-2 42,-1 0 1,1 0 0,0 0-1,0 0 1,-1 0-1,1 1 1,0 0 0,-1-1-1,1 1 1,0 0-1,-1 0 1,1 0-1,-1 0 1,4 3 0,-3-2 3,0-1 0,0 1 0,0-1 1,0 1-1,0-1 0,0 0 0,0 0 1,1 0-1,-1-1 0,7 1 1,-7 0-6,1-1 0,-1 0 0,0 1 0,0 0 0,0 0 0,1 0 0,-1 0 1,0 0-1,0 1 0,5 2 0,-1 1 14,1-1 1,0 0-1,0-1 1,0 0-1,1 0 0,-1-1 1,1 0-1,0 0 1,-1-1-1,1 0 0,10 0 1,39 8-358,38 7 194,-5 0 161,-62-13-9,-25-4 8,0 1 0,0 1 1,0-1-1,1 1 0,-1-1 0,0 1 0,6 2 0,23 6-22,-30-8 21,-1-1 1,1 0 0,-1 1-1,0 0 1,1-1 0,-1 1-1,0 0 1,1 0 0,-1 0-1,0 1 1,4 1 0,-5-2-10,1 0 0,-1 0 0,1 0 0,0 0 0,0 0 0,-1-1 0,1 1 0,0-1 0,0 1 0,0-1 0,-1 0 0,1 0 0,0 0 0,0 0 1,0 0-1,0 0 0,0 0 0,2-1 0,11 1-8589,-7 2 3657</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17.983"/>
    </inkml:context>
    <inkml:brush xml:id="br0">
      <inkml:brushProperty name="width" value="0.05" units="cm"/>
      <inkml:brushProperty name="height" value="0.05" units="cm"/>
      <inkml:brushProperty name="color" value="#0000FF"/>
    </inkml:brush>
  </inkml:definitions>
  <inkml:trace contextRef="#ctx0" brushRef="#br0">0 1 4145,'0'0'2239,"0"0"-717,0 0-338,6 16 4494,6-12-5475,-1 0-1,2 0 0,-1-1 1,0 0-1,1-1 0,-1 0 0,1-1 1,16 0-1,-15 0-154,1 0 0,-1 1 0,1 1 0,22 8 0,-28-9-41,-2 0-8,4 1 39,-1 0 0,1 1 1,0 0-1,17 10 0,-15-7-14,0-1 0,1-1 0,25 8 0,0-1-8,-25-7-16,-9-3 1,-1 0 0,1-1 0,-1 1 0,1-1 0,0 0 0,0-1 0,-1 1 1,6 0-1,-2-1 4,0 1 1,0 0 0,-1 1 0,1 0 0,0 0-1,9 4 1,-10-3 1,1 0 0,-1-1 0,1 0-1,-1 0 1,1-1 0,11 1 0,-8-2-6,-1 2 0,1-1 1,0 1-1,-1 1 1,17 5-1,-17-5 26,0 0 1,0 0-1,1-1 1,-1 0 0,17 1-1,54 2 374,43-8 113,-110 1-2684,-12 2 441,-6 1-261,-20 6-4028</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23.802"/>
    </inkml:context>
    <inkml:brush xml:id="br0">
      <inkml:brushProperty name="width" value="0.1" units="cm"/>
      <inkml:brushProperty name="height" value="0.1" units="cm"/>
      <inkml:brushProperty name="color" value="#E71224"/>
    </inkml:brush>
  </inkml:definitions>
  <inkml:trace contextRef="#ctx0" brushRef="#br0">1576 28 968,'0'0'1675,"-7"1"4410,-4 1-2321,4-2-3260,0 0 0,0 0 1,-1 0-1,1-1 0,-12-3 0,-11 1 181,-87-5-3,36-6-436,64 14-243,10-1-2,-1 1-1,1 0 1,0 1 0,-1-1-1,1 1 1,0 1 0,-12 2-1,16-3-1,0-1-1,0 0 1,-1 0-1,1 0 1,0 0-1,0-1 1,0 0-1,-1 1 1,-2-2-1,-15-2 3,-4 6-180,1 0 0,-1 1 0,1 2 0,-43 12 0,44-16 169,20-2 7,1 1 0,0 0 1,0 0-1,0 0 0,-1 0 0,1 0 1,0 0-1,0 0 0,0 1 1,-1-1-1,-2 2 0,-5 2-34,0-1-1,-1 0 1,-16 2-1,19-4 19,0 0 0,1 0 0,-1 1-1,1 0 1,-1 1 0,1 0 0,0 0 0,-9 5-1,7-3 0,0-1-1,-1-1 0,1 1 0,-1-1 0,1-1 1,-1 0-1,0 0 0,0-1 0,-19 1 0,18-2-127,-1-1 0,1 1 0,-1-2 0,1 0 0,-17-4 0,21 5 41,0 0-1,1 0 1,-1 1-1,0 0 1,0 0-1,-14 3 1,-15 0-56,-67 13 94,91-17 90,-31 5-23,35-2 13,-1 0 0,1-1 1,-1 0-1,1 0 0,-1-1 1,0 0-1,1 0 0,-12-2 1,-20-1 47,-84 8 330,109-3-388,12-2-23,-1 1 0,1-1-1,-1 1 1,0-1 0,1 0 0,-1 0 0,1-1-1,-1 1 1,-5-2 0,6 2-656,-2 2-4716,-3-2-753</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46.920"/>
    </inkml:context>
    <inkml:brush xml:id="br0">
      <inkml:brushProperty name="width" value="0.05" units="cm"/>
      <inkml:brushProperty name="height" value="0.05" units="cm"/>
      <inkml:brushProperty name="color" value="#008C3A"/>
    </inkml:brush>
  </inkml:definitions>
  <inkml:trace contextRef="#ctx0" brushRef="#br0">1 0 3889,'-1'7'11225,"2"4"-5313,2 6-3563,3 12-4065,1 9 1568,15 144-5606,-16-72 559</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47.452"/>
    </inkml:context>
    <inkml:brush xml:id="br0">
      <inkml:brushProperty name="width" value="0.05" units="cm"/>
      <inkml:brushProperty name="height" value="0.05" units="cm"/>
      <inkml:brushProperty name="color" value="#008C3A"/>
    </inkml:brush>
  </inkml:definitions>
  <inkml:trace contextRef="#ctx0" brushRef="#br0">1 1 6497,'0'0'3421,"1"8"3886,4 34-6004,10 8-911,5 29-1225,-13-20-3710,-9-2-15</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47.809"/>
    </inkml:context>
    <inkml:brush xml:id="br0">
      <inkml:brushProperty name="width" value="0.05" units="cm"/>
      <inkml:brushProperty name="height" value="0.05" units="cm"/>
      <inkml:brushProperty name="color" value="#008C3A"/>
    </inkml:brush>
  </inkml:definitions>
  <inkml:trace contextRef="#ctx0" brushRef="#br0">0 0 6161,'0'3'2817,"0"0"-905,3-1-199,-3 9-273,3-3-336,-3 3-480,4 2-216,-4-2-240,3 5-47,-3-3-49,3 5-56,-3-2-8,0 3-8,3-6 0,-3-2-769,0 5-1247,-6 21-2513</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0.480"/>
    </inkml:context>
    <inkml:brush xml:id="br0">
      <inkml:brushProperty name="width" value="0.05" units="cm"/>
      <inkml:brushProperty name="height" value="0.05" units="cm"/>
      <inkml:brushProperty name="color" value="#0000FF"/>
    </inkml:brush>
  </inkml:definitions>
  <inkml:trace contextRef="#ctx0" brushRef="#br0">0 1 7546,'0'0'3840,"0"3"-2663,3 5-41,0-2-40,7 6-568,-1-4-160,11 4-360,8-4-8,7-2-264,13 2-1408,107 7-2305</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48.137"/>
    </inkml:context>
    <inkml:brush xml:id="br0">
      <inkml:brushProperty name="width" value="0.05" units="cm"/>
      <inkml:brushProperty name="height" value="0.05" units="cm"/>
      <inkml:brushProperty name="color" value="#008C3A"/>
    </inkml:brush>
  </inkml:definitions>
  <inkml:trace contextRef="#ctx0" brushRef="#br0">4 1 456,'0'2'6962,"0"1"-4434,-3 2-1072,6 1-327,3-1-401,0 3-280,-2 5-272,-1-2-104,3 2-72,-3 0-312,0-2-528,0 5-192,-3-3-217,3 9-815,-3 25-1521</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48.468"/>
    </inkml:context>
    <inkml:brush xml:id="br0">
      <inkml:brushProperty name="width" value="0.05" units="cm"/>
      <inkml:brushProperty name="height" value="0.05" units="cm"/>
      <inkml:brushProperty name="color" value="#008C3A"/>
    </inkml:brush>
  </inkml:definitions>
  <inkml:trace contextRef="#ctx0" brushRef="#br0">1 1 4985,'0'5'2505,"0"0"-209,3 3-424,-3 6-255,6-6-281,-3 2-448,0 4-304,0-4-247,4 6-249,-7-3-16,3 3-72,0-2 0,0-4-48,-3 6-481,0-2-839,-3 2-880,0 21-1713</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48.791"/>
    </inkml:context>
    <inkml:brush xml:id="br0">
      <inkml:brushProperty name="width" value="0.05" units="cm"/>
      <inkml:brushProperty name="height" value="0.05" units="cm"/>
      <inkml:brushProperty name="color" value="#008C3A"/>
    </inkml:brush>
  </inkml:definitions>
  <inkml:trace contextRef="#ctx0" brushRef="#br0">7 0 3697,'-3'3'4673,"3"-1"-2449,-3 1-103,3 2-497,3-2-800,-3 2-488,0 9-216,3-6-104,-3 5-16,3 3-336,0-3-568,0 3-616,0-3-209,0 3-623,7 16-1729</inkml:trace>
  <inkml:trace contextRef="#ctx0" brushRef="#br0" timeOffset="1">38 338 5657,'-9'30'7453,"9"7"-4265,12 31-2036,-3-39-1868,3 17-4626,-10-25 2282,3 19-751</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49.119"/>
    </inkml:context>
    <inkml:brush xml:id="br0">
      <inkml:brushProperty name="width" value="0.05" units="cm"/>
      <inkml:brushProperty name="height" value="0.05" units="cm"/>
      <inkml:brushProperty name="color" value="#008C3A"/>
    </inkml:brush>
  </inkml:definitions>
  <inkml:trace contextRef="#ctx0" brushRef="#br0">9 1 272,'-4'47'12006,"2"-36"-10886,1 0 0,0 0 0,1-1 0,0 1-1,2 13 1,2 6-2114,-6-8-3876,0-8 499</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49.456"/>
    </inkml:context>
    <inkml:brush xml:id="br0">
      <inkml:brushProperty name="width" value="0.05" units="cm"/>
      <inkml:brushProperty name="height" value="0.05" units="cm"/>
      <inkml:brushProperty name="color" value="#008C3A"/>
    </inkml:brush>
  </inkml:definitions>
  <inkml:trace contextRef="#ctx0" brushRef="#br0">3 1 2336,'-3'2'5970,"3"-2"-3466,0 6-55,0-6-481,0 2-575,0 1-529,3 0-312,-3 5-288,0 0-152,3 2-48,-3-2-64,0 6-8,0-6-496,0 2-504,-3 6-937,0-5-1640,3 23-2904</inkml:trace>
  <inkml:trace contextRef="#ctx0" brushRef="#br0" timeOffset="0.99">16 253 7042,'0'0'3728,"0"0"-1559,0 3-33,0-3-703,0 0-593,3 3-496,-3-1-248,0 4-32,3-1-64,-3 6-40,3-6-608,-3 3-793,3 0-1223,3 16-2401</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49.787"/>
    </inkml:context>
    <inkml:brush xml:id="br0">
      <inkml:brushProperty name="width" value="0.05" units="cm"/>
      <inkml:brushProperty name="height" value="0.05" units="cm"/>
      <inkml:brushProperty name="color" value="#008C3A"/>
    </inkml:brush>
  </inkml:definitions>
  <inkml:trace contextRef="#ctx0" brushRef="#br0">0 0 5457,'0'0'4833,"0"0"-2440,3 3 39,4-1-679,-7 1-657,3 0-664,0-1-232,0 1-120,-3 2-80,0-2-312,3-3-648,-6 3-993,3-1-1071,-3 12-2554</inkml:trace>
  <inkml:trace contextRef="#ctx0" brushRef="#br0" timeOffset="1">31 141 6497,'-3'0'4313,"3"0"-1864,0 0-65,0 5-679,3-5-529,1 3-512,-4 0-424,0-1-160,0 1-32,0-3-48,0 3-448,0-1-728,-4 1-969,1 5-2272,3 21-3816</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0.126"/>
    </inkml:context>
    <inkml:brush xml:id="br0">
      <inkml:brushProperty name="width" value="0.05" units="cm"/>
      <inkml:brushProperty name="height" value="0.05" units="cm"/>
      <inkml:brushProperty name="color" value="#008C3A"/>
    </inkml:brush>
  </inkml:definitions>
  <inkml:trace contextRef="#ctx0" brushRef="#br0">4 1 8026,'-3'2'4049,"3"1"-1689,3-3-351,-3 3-809,3-3-568,-3 0-392,3 5-176,-3-5-64,0 0-112,3 0-584,-3 0-1337,0 3-2184,-6 2-3928</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0.509"/>
    </inkml:context>
    <inkml:brush xml:id="br0">
      <inkml:brushProperty name="width" value="0.05" units="cm"/>
      <inkml:brushProperty name="height" value="0.05" units="cm"/>
      <inkml:brushProperty name="color" value="#008C3A"/>
    </inkml:brush>
  </inkml:definitions>
  <inkml:trace contextRef="#ctx0" brushRef="#br0">1 0 6177,'0'3'3937,"0"-3"-2008,0 0-41,0 3-328,0-3-423,0 2-417,0 1-192,3 0-24,-3 2-80,-3 3-232,3 0-120,3-3-72,-3-2-72,0 0-552,0-1-552,0 1-1145,-3 0-1896,3 13-5097</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0.844"/>
    </inkml:context>
    <inkml:brush xml:id="br0">
      <inkml:brushProperty name="width" value="0.05" units="cm"/>
      <inkml:brushProperty name="height" value="0.05" units="cm"/>
      <inkml:brushProperty name="color" value="#008C3A"/>
    </inkml:brush>
  </inkml:definitions>
  <inkml:trace contextRef="#ctx0" brushRef="#br0">3 1 7842,'0'0'2688,"0"0"-815,0 2-689,0-2-752,0 6-272,3-6-160,-3 0-448,-3 0-1040,0 5-2625</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6.032"/>
    </inkml:context>
    <inkml:brush xml:id="br0">
      <inkml:brushProperty name="width" value="0.05" units="cm"/>
      <inkml:brushProperty name="height" value="0.05" units="cm"/>
      <inkml:brushProperty name="color" value="#008C3A"/>
    </inkml:brush>
  </inkml:definitions>
  <inkml:trace contextRef="#ctx0" brushRef="#br0">8 0 5001,'-1'0'191,"1"1"-1,-1-1 1,1 0-1,0 0 1,-1 0 0,1 0-1,0 1 1,-1-1-1,1 0 1,0 0 0,-1 0-1,1 1 1,0-1-1,0 0 1,-1 1 0,1-1-1,0 0 1,0 1 0,0-1-1,-1 0 1,1 1-1,0-1 1,0 0 0,0 1-1,0-1 1,0 0-1,0 1 1,0-1 0,0 0-1,0 1 1,0-1-1,0 1 1,0-1 0,0 0-1,0 1 1,0-1-1,0 0 1,0 1 0,0-1-1,1 0 1,-1 1-1,0 0 1,10 24 3081,-5-10-1552,-4 3-2413,0 18-5733,-6-5-83</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0.902"/>
    </inkml:context>
    <inkml:brush xml:id="br0">
      <inkml:brushProperty name="width" value="0.05" units="cm"/>
      <inkml:brushProperty name="height" value="0.05" units="cm"/>
      <inkml:brushProperty name="color" value="#0000FF"/>
    </inkml:brush>
  </inkml:definitions>
  <inkml:trace contextRef="#ctx0" brushRef="#br0">289 1 8610,'-4'1'5879,"-21"7"-4673,-13 14-1356,0 2-1,2 2 1,1 1-1,1 2 1,-37 39-1,70-68 121,1 0-1,0 1 0,-1-1 0,1 0 0,-1 0 1,1 1-1,0-1 0,-1 0 0,1 0 0,0 1 1,-1-1-1,1 0 0,0 1 0,-1-1 0,1 0 1,0 1-1,0-1 0,0 1 0,-1-1 0,1 1 1,0-1-1,0 0 0,0 1 0,0-1 0,0 1 0,0-1 1,0 1-1,0-1 0,0 1 0,0-1 0,0 0 1,0 1-1,0-1 0,0 1 0,0-1 0,0 1 1,0-1-1,1 0 0,-1 1 0,0-1 0,0 1 1,0-1-1,1 0 0,-1 1 0,0-1 0,1 0 1,-1 1-1,0-1 0,1 0 0,0 1 0,33 3-184,54-14 788,-84 10-626,66-11 61,3 1-1148,86-24-1,-94 14-2766</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6.387"/>
    </inkml:context>
    <inkml:brush xml:id="br0">
      <inkml:brushProperty name="width" value="0.05" units="cm"/>
      <inkml:brushProperty name="height" value="0.05" units="cm"/>
      <inkml:brushProperty name="color" value="#008C3A"/>
    </inkml:brush>
  </inkml:definitions>
  <inkml:trace contextRef="#ctx0" brushRef="#br0">4 0 4721,'-3'0'4297,"3"3"-2505,0 2 65,3 1-545,0 4-488,3-4-400,-3-1-280,0 0-64,0 1-80,0 2 0,0 2-600,1-2-744,-4 5-192,0-2-833,-4 21-2080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6.721"/>
    </inkml:context>
    <inkml:brush xml:id="br0">
      <inkml:brushProperty name="width" value="0.05" units="cm"/>
      <inkml:brushProperty name="height" value="0.05" units="cm"/>
      <inkml:brushProperty name="color" value="#008C3A"/>
    </inkml:brush>
  </inkml:definitions>
  <inkml:trace contextRef="#ctx0" brushRef="#br0">3 0 3905,'-3'3'4089,"3"0"-2193,0 2-152,0 3-279,3 0-553,0 5-456,-3-2-304,3 2-152,0-5-88,-3 0-488,4 3-224,2 5-272,-3-6-401,0 6-751,-3 13-1721</inkml:trace>
  <inkml:trace contextRef="#ctx0" brushRef="#br0" timeOffset="1">40 277 4537,'4'8'2376,"-4"0"-527,0 2-161,3 4-736,-3-4-319,0 4-345,3-1-176,-3-2-112,3 2-128,-3-2-344,0-3-257,0 5-847,0-5-800,0 16-3266</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7.052"/>
    </inkml:context>
    <inkml:brush xml:id="br0">
      <inkml:brushProperty name="width" value="0.05" units="cm"/>
      <inkml:brushProperty name="height" value="0.05" units="cm"/>
      <inkml:brushProperty name="color" value="#008C3A"/>
    </inkml:brush>
  </inkml:definitions>
  <inkml:trace contextRef="#ctx0" brushRef="#br0">4 0 2312,'-3'3'5434,"6"-3"-3154,-6 2-391,6 1-185,0 0-688,-3 2-536,6-2-336,-6 5-144,3 0-224,-3-3-632,3 3-824,-3 3-1081,0 15-3232</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7.390"/>
    </inkml:context>
    <inkml:brush xml:id="br0">
      <inkml:brushProperty name="width" value="0.05" units="cm"/>
      <inkml:brushProperty name="height" value="0.05" units="cm"/>
      <inkml:brushProperty name="color" value="#008C3A"/>
    </inkml:brush>
  </inkml:definitions>
  <inkml:trace contextRef="#ctx0" brushRef="#br0">0 3 7826,'0'0'2808,"0"0"-575,0 0-721,3-2-864,-3 2-408,0 0-240,3 0-304,-3 0-904,-3 2-592,3 9-2657</inkml:trace>
  <inkml:trace contextRef="#ctx0" brushRef="#br0" timeOffset="1">16 43 7450,'0'0'2616,"0"0"-1672,0 0-944,-4 3-1152,4 10-2713</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8.190"/>
    </inkml:context>
    <inkml:brush xml:id="br0">
      <inkml:brushProperty name="width" value="0.05" units="cm"/>
      <inkml:brushProperty name="height" value="0.05" units="cm"/>
      <inkml:brushProperty name="color" value="#008C3A"/>
    </inkml:brush>
  </inkml:definitions>
  <inkml:trace contextRef="#ctx0" brushRef="#br0">0 162 8250,'2'-12'7836,"1"-2"-4058,22-59-5840,-24 69 2641,2-2-745,11-28-383,-14 33 523,0 0 0,1 0 1,-1 0-1,1 0 0,-1 0 0,1 0 0,-1 0 0,1 0 1,0 0-1,-1 1 0,1-1 0,0 0 0,0 0 0,-1 1 1,1-1-1,0 0 0,0 1 0,0-1 0,0 1 0,0-1 0,0 1 1,0 0-1,0-1 0,0 1 0,2 0 0,26 21-294,-17-10 322,14 12 154,-1 2 1,-1 0 0,-2 2 0,28 41 0,-30-39-104,1-1-1,1-1 1,2-1 0,33 29 0,-55-54-88,-1 1 0,1 0 0,0-1 0,0 1 0,0-1 0,1 1 0,-1-1 0,0 0 0,0 0 0,1 0 0,-1 0 0,1-1 1,-1 1-1,1 0 0,-1-1 0,1 0 0,-1 1 0,1-1 0,0 0 0,-1 0 0,1-1 0,-1 1 0,1 0 0,-1-1 0,1 1 0,-1-1 0,1 0 0,-1 0 0,5-2 0,-4 0-431,1 0 0,-1-1 0,0 1 0,0-1 0,-1 1 0,1-1 0,-1 0-1,1 0 1,-1 0 0,-1 0 0,1 0 0,-1-1 0,1 1 0,-1 0-1,-1-1 1,2-8 0,1-44-6309</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8.753"/>
    </inkml:context>
    <inkml:brush xml:id="br0">
      <inkml:brushProperty name="width" value="0.05" units="cm"/>
      <inkml:brushProperty name="height" value="0.05" units="cm"/>
      <inkml:brushProperty name="color" value="#008C3A"/>
    </inkml:brush>
  </inkml:definitions>
  <inkml:trace contextRef="#ctx0" brushRef="#br0">174 22 1848,'2'-7'7813,"1"-5"-4704,0 9-2026,-1 21 286,-4 10-1034,0 0 1,-2 0-1,-1 0 1,-2-1-1,0 0 1,-16 35 0,-82 149-2994,102-204 2076,-13 15-3635,6-18-552</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9.338"/>
    </inkml:context>
    <inkml:brush xml:id="br0">
      <inkml:brushProperty name="width" value="0.05" units="cm"/>
      <inkml:brushProperty name="height" value="0.05" units="cm"/>
      <inkml:brushProperty name="color" value="#008C3A"/>
    </inkml:brush>
  </inkml:definitions>
  <inkml:trace contextRef="#ctx0" brushRef="#br0">109 0 5457,'-1'4'10189,"-1"2"-7890,0 14-2295,0-1-1,-2 1 1,-1-1-1,0 0 0,-16 34 1,4-9-1101,15-38 609,-11 28-1428,13-32 1542,-1-1 0,0 1 0,0-1-1,1 1 1,-1-1 0,0 1 0,-1-1 0,1 1 0,0-1 0,0 0 0,0 0 0,-1 0-1,1 1 1,-1-1 0,-2 1 0,-10-3-4688</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59.754"/>
    </inkml:context>
    <inkml:brush xml:id="br0">
      <inkml:brushProperty name="width" value="0.05" units="cm"/>
      <inkml:brushProperty name="height" value="0.05" units="cm"/>
      <inkml:brushProperty name="color" value="#008C3A"/>
    </inkml:brush>
  </inkml:definitions>
  <inkml:trace contextRef="#ctx0" brushRef="#br0">1 0 384,'-1'4'12621,"3"3"-6874,25 46-5328,-12-29-496,12 24-1125,-12-12-3871,-6-3 664</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00.271"/>
    </inkml:context>
    <inkml:brush xml:id="br0">
      <inkml:brushProperty name="width" value="0.05" units="cm"/>
      <inkml:brushProperty name="height" value="0.05" units="cm"/>
      <inkml:brushProperty name="color" value="#008C3A"/>
    </inkml:brush>
  </inkml:definitions>
  <inkml:trace contextRef="#ctx0" brushRef="#br0">0 163 4329,'21'-3'8106,"3"-5"-3328,30-20-2480,-20 7-4969,45-38-1,-24 15-1358</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25.872"/>
    </inkml:context>
    <inkml:brush xml:id="br0">
      <inkml:brushProperty name="width" value="0.05" units="cm"/>
      <inkml:brushProperty name="height" value="0.05" units="cm"/>
      <inkml:brushProperty name="color" value="#0000FF"/>
    </inkml:brush>
  </inkml:definitions>
  <inkml:trace contextRef="#ctx0" brushRef="#br0">3 1048 5137,'0'0'2118,"0"0"-627,-1 13 3257,-1-12-2258,2-1-2343,9-13-659,-2 3 488,104-168 315,140-235-3155,-213 361 1937,2 2 0,3 1 0,1 2 0,3 2 0,80-60 0,-55 60-932,40-10-2190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1.235"/>
    </inkml:context>
    <inkml:brush xml:id="br0">
      <inkml:brushProperty name="width" value="0.05" units="cm"/>
      <inkml:brushProperty name="height" value="0.05" units="cm"/>
      <inkml:brushProperty name="color" value="#0000FF"/>
    </inkml:brush>
  </inkml:definitions>
  <inkml:trace contextRef="#ctx0" brushRef="#br0">48 0 7362,'0'6'2976,"0"2"-1295,-3 12-393,3 12-112,-6 2-384,-4 9-208,4 6-376,-1 2-88,-2 3-112,6-2-16,0-1-408,3-5-832,0-9-208,0-5-1353,0 8-5617</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26.757"/>
    </inkml:context>
    <inkml:brush xml:id="br0">
      <inkml:brushProperty name="width" value="0.05" units="cm"/>
      <inkml:brushProperty name="height" value="0.05" units="cm"/>
      <inkml:brushProperty name="color" value="#0000FF"/>
    </inkml:brush>
  </inkml:definitions>
  <inkml:trace contextRef="#ctx0" brushRef="#br0">316 0 7602,'0'0'4113,"-1"4"248,-7 14-2500,3-3-1513,1 1 0,1-1 0,-2 31 0,-4 18 94,2-36-426,-1 0-1,-2 0 1,0-1 0,-3 0 0,0 0-1,-2-2 1,0 0 0,-2 0 0,-1-1 0,-32 32-1,49-55-43,0 1 0,0-1 0,-1 0 1,1 1-1,0-1 0,-1 0 0,1 0 0,0 0 0,-1 0 0,0 0 0,1-1 0,-1 1 0,1 0 0,-1-1 0,0 1 0,0-1 0,1 1 0,-1-1 0,0 0 0,0 1 1,1-1-1,-1 0 0,0 0 0,0-1 0,0 1 0,1 0 0,-1 0 0,0-1 0,0 1 0,1-1 0,-1 0 0,0 1 0,1-1 0,-1 0 0,1 0 0,-1 0 1,1 0-1,-1 0 0,1 0 0,0 0 0,-1 0 0,1-1 0,0 1 0,0-1 0,0 1 0,0 0 0,0-1 0,1 1 0,-2-3 0,-3-6-80,0 0 0,1-1-1,0 1 1,1-1 0,0 1-1,-1-16 1,3 14 71,0 0 0,1-1 0,0 1 0,1 0 0,0 0 0,5-17 0,-4 22 35,0 0 0,1-1 0,0 1 0,0 0 0,1 0 0,0 1 0,0-1 0,0 1 0,1 0 0,0 0 0,9-8 0,-13 13 25,0 0-1,1 0 0,-1 1 0,0-1 1,1 0-1,-1 1 0,1-1 0,-1 1 1,0 0-1,1-1 0,-1 1 0,1 0 1,-1 0-1,1 0 0,-1 0 0,1 0 0,-1 0 1,1 0-1,-1 1 0,1-1 0,-1 0 1,1 1-1,-1-1 0,1 1 0,1 1 1,36 23 618,-31-20-527,51 44 167,16 9-137,-68-53-331,1-1 1,-1 0 0,1 0-1,0-1 1,0 0 0,0 0-1,1-1 1,15 3 0,-20-4-181,1-1 0,-1 0 0,0 0-1,0-1 1,1 1 0,-1-1 0,6-1 0,56-20-4906</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55.903"/>
    </inkml:context>
    <inkml:brush xml:id="br0">
      <inkml:brushProperty name="width" value="0.1" units="cm"/>
      <inkml:brushProperty name="height" value="0.1" units="cm"/>
      <inkml:brushProperty name="color" value="#E71224"/>
    </inkml:brush>
  </inkml:definitions>
  <inkml:trace contextRef="#ctx0" brushRef="#br0">0 1 9002,'0'0'2506,"0"0"-758,0 0-462,3 8 1793,7 31-2649,-2-10-497,-1 9-2927,-13-54-727,0-8 998</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56.738"/>
    </inkml:context>
    <inkml:brush xml:id="br0">
      <inkml:brushProperty name="width" value="0.1" units="cm"/>
      <inkml:brushProperty name="height" value="0.1" units="cm"/>
      <inkml:brushProperty name="color" value="#E71224"/>
    </inkml:brush>
  </inkml:definitions>
  <inkml:trace contextRef="#ctx0" brushRef="#br0">1 272 216,'0'-1'11396,"0"-1"-6902,4-3-2650,13-5-2069,0-1 0,-1 0 0,0-1-1,-1 0 1,0-1 0,14-17-1,-21 22-16,13-14-1136,-1 0-1,-1-1 0,-1-1 1,17-31-1,-45 71 1945,1 1 0,1 0 0,-7 24 0,10-18-113,1 0-1,1 0 0,2 45 0,1-62-392,1 1-1,0-1 1,0 0-1,1 1 1,0-1-1,0 0 1,0 0-1,7 10 1,-7-14-68,0 1 0,0 0 0,0-1 0,0 1 0,1-1 0,-1 0 0,1 1 0,0-1 1,0-1-1,0 1 0,0 0 0,0-1 0,0 1 0,0-1 0,1 0 0,-1 0 0,7 1 0,-7-1-68,-1-1-1,1 0 0,-1 0 0,1 0 1,0 0-1,-1 0 0,1-1 0,-1 1 1,1-1-1,-1 1 0,1-1 1,-1 0-1,1 0 0,-1 0 0,0 0 1,1-1-1,1-1 0,1 0-43,-1-1 0,1 0 1,-1 0-1,0-1 0,-1 1 0,1-1 0,3-6 0,4-8-589,-2-1 0,14-42 0,-21 55 422,4-12-672,-2 1-1,3-23 1,-5 30 454,12-80-2966</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57.071"/>
    </inkml:context>
    <inkml:brush xml:id="br0">
      <inkml:brushProperty name="width" value="0.1" units="cm"/>
      <inkml:brushProperty name="height" value="0.1" units="cm"/>
      <inkml:brushProperty name="color" value="#E71224"/>
    </inkml:brush>
  </inkml:definitions>
  <inkml:trace contextRef="#ctx0" brushRef="#br0">8 0 1880,'-2'4'4790,"-3"20"-3368,5 7-657,1 0-1,1-1 1,1 1-1,2-1 1,2 1-1,1-1 1,22 55-1,-16-71-1711,10-13-3583,4-7-1240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57.400"/>
    </inkml:context>
    <inkml:brush xml:id="br0">
      <inkml:brushProperty name="width" value="0.1" units="cm"/>
      <inkml:brushProperty name="height" value="0.1" units="cm"/>
      <inkml:brushProperty name="color" value="#E71224"/>
    </inkml:brush>
  </inkml:definitions>
  <inkml:trace contextRef="#ctx0" brushRef="#br0">1 0 6273,'0'0'4033,"0"3"-2344,0-3 31,0 2-472,0 1-288,0 8-327,3 2-113,0 6-248,0 2-152,0 3-104,3 0-16,-2-6-472,-1 4-1073,15 28-2264</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58.149"/>
    </inkml:context>
    <inkml:brush xml:id="br0">
      <inkml:brushProperty name="width" value="0.1" units="cm"/>
      <inkml:brushProperty name="height" value="0.1" units="cm"/>
      <inkml:brushProperty name="color" value="#E71224"/>
    </inkml:brush>
  </inkml:definitions>
  <inkml:trace contextRef="#ctx0" brushRef="#br0">0 0 7562,'0'0'3587,"0"0"-1457,1 2 1601,4 11-3528,2 5-536,-1 1 1,-1 1-1,-1-1 1,2 31-1,-2-22-2206,-2-18-203,-1 3-1510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7:58.538"/>
    </inkml:context>
    <inkml:brush xml:id="br0">
      <inkml:brushProperty name="width" value="0.1" units="cm"/>
      <inkml:brushProperty name="height" value="0.1" units="cm"/>
      <inkml:brushProperty name="color" value="#E71224"/>
    </inkml:brush>
  </inkml:definitions>
  <inkml:trace contextRef="#ctx0" brushRef="#br0">0 0 4817,'0'0'2158,"2"1"3927,6 6-5711,-3 10-211,0-1 1,0 1-1,2 26 1,-1 25-4716,-5-64 4069,4 44-5257</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01.422"/>
    </inkml:context>
    <inkml:brush xml:id="br0">
      <inkml:brushProperty name="width" value="0.1" units="cm"/>
      <inkml:brushProperty name="height" value="0.1" units="cm"/>
      <inkml:brushProperty name="color" value="#E71224"/>
    </inkml:brush>
  </inkml:definitions>
  <inkml:trace contextRef="#ctx0" brushRef="#br0">19 11 5513,'0'0'3937,"0"-3"-2041,0-2 425,0 5-225,0-3-487,0 3-313,3 0-336,-3 3-432,-3-3-144,3 5-248,0-2-136,-3 0-40,0-1-496,0 6-760,-1 3-1032,-2 42-4594</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05.740"/>
    </inkml:context>
    <inkml:brush xml:id="br0">
      <inkml:brushProperty name="width" value="0.1" units="cm"/>
      <inkml:brushProperty name="height" value="0.1" units="cm"/>
      <inkml:brushProperty name="color" value="#E71224"/>
    </inkml:brush>
  </inkml:definitions>
  <inkml:trace contextRef="#ctx0" brushRef="#br0">2841 8 3609,'-4'-8'10221,"-57"14"-7262,56-6-2952,-1 1 0,1-1 1,0 1-1,0 0 0,0 0 0,0 1 0,0 0 1,0 0-1,1 0 0,-1 0 0,-4 4 1,-46 36-39,49-38 36,-1 4-17,-1 0 0,1 1-1,0 0 1,1 0 0,0 0 0,-7 16-1,-26 67-136,33-77 119,-6 19-100,8-21 124,0 0 0,-13 23 0,11-24 2,1 2 1,0-1-1,1 0 1,-3 24-1,-4 7 2,1-10-6,1 1 0,1 0 1,2 0-1,-1 47 0,5-46 8,-9 53 0,8-75 4,-1 0 1,0-1-1,-7 16 0,3-9 3,0 2-9,-7 42 0,1-1 17,-6 6 32,14-40-43,-1-1 1,-2 0 0,-1-1 0,-25 50 0,-25 27-92,47-84 77,-1-1 0,-2 0-1,0-1 1,-27 25 0,19-22-58,14-11-4,0-1-1,0 0 1,-1-1-1,0 0 1,0-1 0,-1 0-1,0-1 1,-1 0-1,-13 4 1,11-5 23,0 1 0,0 0 0,0 1 1,1 0-1,0 1 0,1 1 0,-19 14 0,25-18-37,0 0 0,0-1 0,0 0 0,-1-1 0,-9 4 0,-17 9-142,-87 36 187,81-39 35,35-12 6,-1 1-1,1-1 1,0 1 0,0 0-1,0 0 1,-9 5 0,6-3-13,0 0 0,0-1 1,0 0-1,-1-1 0,-16 4 1,-11 3-536,30-8 452,1 1 1,-1-2 0,1 1 0,-1-1 0,0 1-1,1-1 1,-6-1 0,5 0 75,1 1-1,-1 0 1,1 0 0,0 0-1,-1 1 1,1-1 0,0 1 0,-11 3-1,6 2-7,-1-2-1,0 1 0,-1-1 1,1-1-1,-1 0 0,1-1 0,-1 0 1,0-1-1,0 0 0,0 0 0,0-1 1,-13-2-1,14 1 24,1 1-1,0 0 1,0 1-1,0 0 1,-1 0 0,-17 5-1,16-3 7,-1 0 0,0-1 1,-16 0-1,-148 11 32,134-20 118,37 5-135,1 1-1,-1-1 1,0 1-1,0 1 1,0-1-1,0 1 1,0 0-1,-6 0 1,-9 3-34,-21 3-251,-57 15 0,83-17 116,-1-1 0,-1 0 0,1-1 0,0-1 0,-19-1 0,28 1-67,0 1 0,0-1 0,0 1 0,1 1 0,-1-1 0,0 1 0,1 0 0,0 1 0,-7 4 0,-27 11-334,33-16 397,2 0-3,0-1 0,0 0 0,0 0 0,0 0 0,0-1 0,-1 0 0,1 0 0,0 0 0,-1-1 0,1 0-1,-1 0 1,-7-1 0,10 1 97,0-1 1,0 1-1,0 1 0,0-1 0,0 1 0,0-1 0,0 1 0,0 0 0,0 0 0,1 1 1,-1-1-1,1 1 0,-7 3 0,7-3 29,-1 0 1,1 0-1,-1 0 1,0-1-1,0 1 1,0-1-1,0 0 1,0 0-1,0-1 1,0 1-1,0-1 1,-8 0-1,2-1-330,0-1 0,0 0 0,0-1 0,1 0 0,-19-9 0,6 3-149</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8:06.304"/>
    </inkml:context>
    <inkml:brush xml:id="br0">
      <inkml:brushProperty name="width" value="0.1" units="cm"/>
      <inkml:brushProperty name="height" value="0.1" units="cm"/>
      <inkml:brushProperty name="color" value="#E71224"/>
    </inkml:brush>
  </inkml:definitions>
  <inkml:trace contextRef="#ctx0" brushRef="#br0">85 14 648,'-6'0'408,"-1"0"248,-2 2 65,-6-2 47,5 3 112,4-3-328,0-3-144,0 3-208,-1 0-200,4-2-392,-6-12-1448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1.553"/>
    </inkml:context>
    <inkml:brush xml:id="br0">
      <inkml:brushProperty name="width" value="0.05" units="cm"/>
      <inkml:brushProperty name="height" value="0.05" units="cm"/>
      <inkml:brushProperty name="color" value="#0000FF"/>
    </inkml:brush>
  </inkml:definitions>
  <inkml:trace contextRef="#ctx0" brushRef="#br0">118 0 7194,'-18'37'4924,"-17"16"-3835,9-15-628,17-24-418,0 1 0,-11 27-1,20-41-49,0-1-1,0 0 0,0 0 0,0 0 1,0 1-1,0-1 0,0 0 0,0 0 0,0 1 1,0-1-1,0 0 0,0 0 0,0 1 1,0-1-1,0 0 0,0 0 0,0 0 1,0 1-1,0-1 0,0 0 0,0 0 1,1 0-1,-1 1 0,0-1 0,0 0 1,0 0-1,0 0 0,0 1 0,1-1 1,-1 0-1,0 0 0,0 0 0,0 0 1,1 0-1,-1 0 0,0 1 0,0-1 1,0 0-1,1 0 0,-1 0 0,0 0 1,0 0-1,1 0 0,-1 0 0,18 0-309,16-8-174,-34 8 491,23-7-895,-1 0 1,0-2 0,-1-1-1,31-19 1,65-36-3832</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1.191"/>
    </inkml:context>
    <inkml:brush xml:id="br0">
      <inkml:brushProperty name="width" value="0.1" units="cm"/>
      <inkml:brushProperty name="height" value="0.1" units="cm"/>
      <inkml:brushProperty name="color" value="#E71224"/>
    </inkml:brush>
  </inkml:definitions>
  <inkml:trace contextRef="#ctx0" brushRef="#br0">1 1 2136,'0'0'1178,"9"5"4173,-8-3-4834,-1 0 1,1 0 0,0 0-1,0 0 1,0 0 0,0 0-1,0 0 1,0 0 0,1-1-1,1 3 1,-2-3 1113,11 11-1514,0 1-1,0 0 1,14 24-1,-14-21-1336,0 1 0,19 17 0,-17-24-1108,6 0-1179</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1.697"/>
    </inkml:context>
    <inkml:brush xml:id="br0">
      <inkml:brushProperty name="width" value="0.1" units="cm"/>
      <inkml:brushProperty name="height" value="0.1" units="cm"/>
      <inkml:brushProperty name="color" value="#E71224"/>
    </inkml:brush>
  </inkml:definitions>
  <inkml:trace contextRef="#ctx0" brushRef="#br0">0 1 3881,'0'0'2287,"0"0"-401,3 2 1921,13 10-1568,7 17-873,-5-6-466,28 29 1,-41-47-1345,1 0 0,0 0 0,0 0 0,0-1 0,1 0 0,-1 0 0,1 0 0,0-1 0,0 0 0,12 4 0,20-1-4137</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2.171"/>
    </inkml:context>
    <inkml:brush xml:id="br0">
      <inkml:brushProperty name="width" value="0.1" units="cm"/>
      <inkml:brushProperty name="height" value="0.1" units="cm"/>
      <inkml:brushProperty name="color" value="#E71224"/>
    </inkml:brush>
  </inkml:definitions>
  <inkml:trace contextRef="#ctx0" brushRef="#br0">1 1 200,'0'7'1550,"0"-1"0,1 1 0,0 0 0,1 0-1,-1-1 1,6 12 0,-4-10-797,1 0-1,0-1 0,1 1 1,9 10-1,3 0-406,0-1-1,38 28 0,-50-42-202,-3-1-456,0 0 1,1-1-1,0 1 1,-1-1-1,1 1 0,0-1 1,0 0-1,0 0 1,0 0-1,0 0 0,0-1 1,0 1-1,0-1 1,4 1-1,13-1-4411</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2.623"/>
    </inkml:context>
    <inkml:brush xml:id="br0">
      <inkml:brushProperty name="width" value="0.1" units="cm"/>
      <inkml:brushProperty name="height" value="0.1" units="cm"/>
      <inkml:brushProperty name="color" value="#E71224"/>
    </inkml:brush>
  </inkml:definitions>
  <inkml:trace contextRef="#ctx0" brushRef="#br0">15 8 4729,'0'0'213,"0"-1"1,0 1-1,-1-1 1,1 1-1,0-1 0,0 1 1,-1 0-1,1-1 0,0 1 1,-1 0-1,1-1 1,0 1-1,-1 0 0,1-1 1,0 1-1,-1 0 0,1 0 1,-1 0-1,1-1 1,-1 1-1,1 0 0,-1 0 1,1 0-1,-1 0 1,1 0-1,-1 0 0,1 0 1,-1 0-1,1 0 0,-1 0 1,1 0-1,0 0 1,-1 0-1,0 0 0,4 21 814,-1-16-986,3 14-47,1 0 0,1 0 0,1-1 0,1 0 0,0 0 0,2-1 0,12 16 0,-7-19-2055,17-1-1821</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3.110"/>
    </inkml:context>
    <inkml:brush xml:id="br0">
      <inkml:brushProperty name="width" value="0.1" units="cm"/>
      <inkml:brushProperty name="height" value="0.1" units="cm"/>
      <inkml:brushProperty name="color" value="#E71224"/>
    </inkml:brush>
  </inkml:definitions>
  <inkml:trace contextRef="#ctx0" brushRef="#br0">6 0 360,'-3'1'6705,"0"4"-5290,6 14-867,1 0-1,0 0 0,2-1 0,0 1 0,1-1 0,1 0 0,20 31 0,-27-47-555,0 1-136,0-1 1,0 0-1,0-1 0,0 1 0,0 0 0,1 0 1,-1 0-1,1-1 0,-1 1 0,1-1 0,0 1 1,0-1-1,-1 1 0,1-1 0,0 0 0,0 0 1,3 1-1,7-3-3348</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3.559"/>
    </inkml:context>
    <inkml:brush xml:id="br0">
      <inkml:brushProperty name="width" value="0.1" units="cm"/>
      <inkml:brushProperty name="height" value="0.1" units="cm"/>
      <inkml:brushProperty name="color" value="#E71224"/>
    </inkml:brush>
  </inkml:definitions>
  <inkml:trace contextRef="#ctx0" brushRef="#br0">1 0 216,'0'3'4633,"0"-3"-2641,0 5-535,0 6-353,6 5 152,-3 2-352,6 6-247,-2 0-153,-1 0-200,0-8-104,0 3-64,1-9-80,5 1-56,-6-6-8,0-2-280,-3-6-760,1-5-1185,5-21-2120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3.960"/>
    </inkml:context>
    <inkml:brush xml:id="br0">
      <inkml:brushProperty name="width" value="0.1" units="cm"/>
      <inkml:brushProperty name="height" value="0.1" units="cm"/>
      <inkml:brushProperty name="color" value="#E71224"/>
    </inkml:brush>
  </inkml:definitions>
  <inkml:trace contextRef="#ctx0" brushRef="#br0">3 0 2232,'0'0'3937,"0"0"-2296,-3 3-137,3-3-80,0 0-319,3 0-145,-3 0-416,3 5-280,4 3-72,-1 3 56,3 2-88,0 6-40,1-1-72,5-2-48,-5-5-360,2 2-1128,-3-5-1225,4 13-4400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4.373"/>
    </inkml:context>
    <inkml:brush xml:id="br0">
      <inkml:brushProperty name="width" value="0.1" units="cm"/>
      <inkml:brushProperty name="height" value="0.1" units="cm"/>
      <inkml:brushProperty name="color" value="#E71224"/>
    </inkml:brush>
  </inkml:definitions>
  <inkml:trace contextRef="#ctx0" brushRef="#br0">3 0 840,'0'0'4633,"0"0"-2712,-3 3-145,3 2-24,0-5-655,3 6-465,4 1-376,-1 12-16,9 2 32,-2 9-112,-1-1-128,1-5-32,2-6-408,-2 1-408,-4-11-465,0-3-1231,4-5-4010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4.888"/>
    </inkml:context>
    <inkml:brush xml:id="br0">
      <inkml:brushProperty name="width" value="0.1" units="cm"/>
      <inkml:brushProperty name="height" value="0.1" units="cm"/>
      <inkml:brushProperty name="color" value="#E71224"/>
    </inkml:brush>
  </inkml:definitions>
  <inkml:trace contextRef="#ctx0" brushRef="#br0">0 1 1848,'6'7'2217,"-2"4"-521,5 8-592,0-1 73,1-2-481,-4 0-336,3-5-208,-3-6-8,0 3-144,1-8-888,5-2-1489</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5.257"/>
    </inkml:context>
    <inkml:brush xml:id="br0">
      <inkml:brushProperty name="width" value="0.1" units="cm"/>
      <inkml:brushProperty name="height" value="0.1" units="cm"/>
      <inkml:brushProperty name="color" value="#E71224"/>
    </inkml:brush>
  </inkml:definitions>
  <inkml:trace contextRef="#ctx0" brushRef="#br0">1 1 4217,'3'5'2336,"0"0"-751,6 9-313,0-4-368,-2 6-344,5-5-304,1 2-176,-4-2-24,3-6-56,-2-2-272,2-3-688,-6-3-616,13-13-897</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1.888"/>
    </inkml:context>
    <inkml:brush xml:id="br0">
      <inkml:brushProperty name="width" value="0.05" units="cm"/>
      <inkml:brushProperty name="height" value="0.05" units="cm"/>
      <inkml:brushProperty name="color" value="#0000FF"/>
    </inkml:brush>
  </inkml:definitions>
  <inkml:trace contextRef="#ctx0" brushRef="#br0">0 18 7530,'0'0'4249,"0"0"-2713,0 3-16,0-3-280,0 0-559,3 3-257,1 3-344,5-1 136,7 7-200,6-7 112,10-2-128,6-6-40,0 1-168,4-10-520,-4 6-945,-7-2-919,23-15-2978</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5.587"/>
    </inkml:context>
    <inkml:brush xml:id="br0">
      <inkml:brushProperty name="width" value="0.1" units="cm"/>
      <inkml:brushProperty name="height" value="0.1" units="cm"/>
      <inkml:brushProperty name="color" value="#E71224"/>
    </inkml:brush>
  </inkml:definitions>
  <inkml:trace contextRef="#ctx0" brushRef="#br0">0 0 5809,'0'0'2473,"3"3"-897,0 5-680,3 5-184,7-2 153,-1 5-433,1 5-208,-1-2-152,4-6-72,-4 3-112,1-8-616,2-3-1017,4-2-639,3-3-3938</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35.925"/>
    </inkml:context>
    <inkml:brush xml:id="br0">
      <inkml:brushProperty name="width" value="0.1" units="cm"/>
      <inkml:brushProperty name="height" value="0.1" units="cm"/>
      <inkml:brushProperty name="color" value="#E71224"/>
    </inkml:brush>
  </inkml:definitions>
  <inkml:trace contextRef="#ctx0" brushRef="#br0">1 1 5937,'3'2'2713,"0"1"-1145,6 5-608,4 0-127,-4 8-393,7-3-256,2 0-104,1 1-80,-1-1-176,4-5-777,22 11-2031</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41.390"/>
    </inkml:context>
    <inkml:brush xml:id="br0">
      <inkml:brushProperty name="width" value="0.1" units="cm"/>
      <inkml:brushProperty name="height" value="0.1" units="cm"/>
      <inkml:brushProperty name="color" value="#E71224"/>
    </inkml:brush>
  </inkml:definitions>
  <inkml:trace contextRef="#ctx0" brushRef="#br0">1844 884 4217,'-8'5'9662,"-5"0"-6100,4-8-3521,-1 0-1,1 0 1,-1-1 0,1 0-1,0-1 1,1 0 0,-1 0-1,1-1 1,0 0 0,1 0 0,-9-10-1,-4-1 120,-97-85 362,-43-35-378,93 88-324,-2 2 0,-3 3 1,-98-44-1,65 41 136,-176-53 0,210 80 6,-342-85-683,403 103 551,-2 0-509,-1-1 0,1 0 1,0 0-1,0-2 0,0 1 1,-17-11-1,-24-19-3243</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42.811"/>
    </inkml:context>
    <inkml:brush xml:id="br0">
      <inkml:brushProperty name="width" value="0.1" units="cm"/>
      <inkml:brushProperty name="height" value="0.1" units="cm"/>
      <inkml:brushProperty name="color" value="#E71224"/>
    </inkml:brush>
  </inkml:definitions>
  <inkml:trace contextRef="#ctx0" brushRef="#br0">291 944 7466,'-19'-20'9965,"-6"-16"-8518,5 6-811,-4-7-515,1 0 1,1-1 0,-30-82-1,-23-127-593,64 199 186,-6-75 0,15 102 223,1 1 0,2-1 0,0 0 0,1 0 1,1 1-1,8-26 0,-11 44 40,1 0 0,-1 0 0,1 0 0,0 0 0,0 0 1,0 0-1,0 0 0,0 1 0,0-1 0,1 0 0,-1 1 0,0-1 0,1 1 0,0-1 1,-1 1-1,1 0 0,0-1 0,0 1 0,-1 0 0,1 0 0,0 0 0,0 0 0,3 0 0,-1 0-23,-1 1-1,1 0 0,0 0 0,-1 0 0,1 1 1,-1-1-1,1 1 0,-1 0 0,1 0 0,-1 0 1,0 0-1,1 0 0,2 2 0,7 4-4,-1 0 1,0 1-1,-1 0 0,0 1 0,0 0 0,11 13 1,-17-18 23,-1 1 0,0 0 0,0 1 1,0-1-1,-1 1 0,0-1 0,0 1 1,0 0-1,-1 0 0,0 0 0,0 0 1,-1 1-1,1-1 0,-1 7 0,-1-4-115,-1-1-1,0 1 1,-1-1-1,1 0 0,-2 0 1,1 0-1,-1 0 1,-1 0-1,1 0 0,-8 9 1,6-9-133,0 0 0,-1 0 0,0 0-1,-10 8 1,14-14 236,1 0-1,-1-1 0,0 1 0,1-1 1,-1 1-1,0-1 0,0 0 1,0 0-1,0 1 0,0-1 0,0-1 1,0 1-1,-1 0 0,1 0 1,0-1-1,0 1 0,-1-1 0,1 0 1,0 0-1,-1 0 0,1 0 1,0 0-1,-1 0 0,-3-1 0,5 1 37,1 0 0,-1-1 0,1 1 0,0 0-1,-1 0 1,1 0 0,0 0 0,-1-1-1,1 1 1,0 0 0,-1 0 0,1-1 0,0 1-1,0 0 1,-1 0 0,1-1 0,0 1 0,0 0-1,0-1 1,-1 1 0,1 0 0,0-1 0,0 1-1,0 0 1,0-1 0,0 1 0,0 0 0,0-1-1,0 1 1,0-1 0,0 1 0,0 0 0,0-1-1,0 0 1,10-11-73,18-5 35,-13 11 29,2-1 182,0 1 0,0 1 0,32-6 0,-45 11-130,0-1-1,-1 1 1,1-1-1,0 1 1,0 0 0,-1 1-1,1-1 1,0 0-1,-1 1 1,1 0-1,0 0 1,-1 0-1,1 0 1,-1 1-1,0-1 1,1 1-1,-1 0 1,0 0-1,0 0 1,0 0-1,0 1 1,0-1-1,-1 1 1,5 4-1,-5-3 10,-1 0 0,1 0 0,-1 0-1,1 0 1,-1 0 0,-1 1 0,1-1 0,0 0-1,-1 0 1,0 1 0,0-1 0,-1 0 0,1 0-1,-1 1 1,0-1 0,0 0 0,0 0-1,-1 0 1,-2 4 0,-3 10 49,-2 0 0,-20 29 0,23-39-186,0 1 1,-1-1-1,0-1 1,0 1-1,-11 8 1,15-14-101,0 0 1,0 0-1,0 0 1,0 0-1,0 0 1,0-1-1,-1 1 1,1-1-1,-1 0 1,1 0-1,-1 0 1,1 0 0,-1-1-1,0 1 1,1-1-1,-1 0 1,0 0-1,1 0 1,-1 0-1,-6-2 1,-46-22-3904</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38.110"/>
    </inkml:context>
    <inkml:brush xml:id="br0">
      <inkml:brushProperty name="width" value="0.1" units="cm"/>
      <inkml:brushProperty name="height" value="0.1" units="cm"/>
      <inkml:brushProperty name="color" value="#E71224"/>
    </inkml:brush>
  </inkml:definitions>
  <inkml:trace contextRef="#ctx0" brushRef="#br0">3795 11 2577,'-3'1'10858,"-1"-3"-5379,3 1-5381,-1 0 0,1 0 0,0 0 0,-1 0 0,1 0 0,-1 1 1,1-1-1,-1 1 0,0-1 0,1 1 0,-1-1 0,0 1 0,1 0 0,-1-1 0,0 1 1,-3 1-1,-49 7-12,39-7-63,0 1-1,0 1 1,0 0-1,-18 6 0,5 4-34,24-11 9,1 1 1,-1-2-1,0 1 0,0 0 1,0-1-1,-1 1 1,1-1-1,0 0 0,0-1 1,-9 1-1,-48-1-308,-26-5 302,32 10 32,-2-4 15,33-2-18,-11-1-12,-75 2-104,15 8-8,69-9 108,3 1 5,1 0 1,-34 6-1,53-6-9,-42 8-5,-1-2 0,-54 1-1,50 2-144,42-6 118,0-1-1,0-1 1,-1 1 0,-13 0-1,13-2 47,-8-1-14,0 2 1,1 0-1,-33 5 0,30-6 37,18 0-36,0-1 0,0 1-1,0 0 1,0 0 0,-1 0 0,1 0 0,0 0 0,0 0 0,-1 0 0,1 0 0,0 0 0,0 0 0,0 1 0,-1-1-1,1 0 1,0 1 0,0-1 0,0 1 0,0-1 0,-1 2 0,-5 0 4,0 0 0,0-1 1,0 1-1,-1-1 0,1-1 0,0 1 1,0-1-1,-14-1 0,8 1-20,-27-2 2,-38 3-22,40-3 33,33 1 3,-1 0 0,1 1 0,0-1 1,0 1-1,0 0 0,0 1 0,0-1 0,-6 2 0,2 0 0,0 0 0,-1 0-1,0-1 1,1 0 0,-1-1 0,0 0 0,1 0-1,-1-1 1,-15-3 0,-13 0-9,-57 2-1,69 2-37,-13-5-195,34 3 227,0 1 1,0 0 0,-1 1-1,1-1 1,0 1-1,-1 0 1,1 0-1,0 0 1,-9 2-1,-12 3-4,-1-1 0,0-1 0,-37-1 0,-86-16 122,-43 1-152,151 11 37,28 1 4,1 1 0,-1 0-1,-22 3 1,-29-2 38,34-2-22,-123-10 7,79 22-520,29-5 472,40-5 26,0 0 0,0 0 0,-1 0 0,1 0 0,-1-1 0,1 0 0,-1-1 0,-9-1-1,7 1 10,-1 0-1,1 1 1,-19 1-1,4 0 0,-7-1-36,-53 8-1,-38 3 14,60-1 38,-84-4-40,19-22 67,69 5 3,54 9-1336,9-3-2446,11-4-339</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15.435"/>
    </inkml:context>
    <inkml:brush xml:id="br0">
      <inkml:brushProperty name="width" value="0.05" units="cm"/>
      <inkml:brushProperty name="height" value="0.05" units="cm"/>
      <inkml:brushProperty name="color" value="#0000FF"/>
    </inkml:brush>
  </inkml:definitions>
  <inkml:trace contextRef="#ctx0" brushRef="#br0">63 1 3825,'-3'1'6602,"2"2"-3401,5 10-1984,-2-4-820,0-1-307,-1 0-1,0-1 1,-1 1 0,1 0 0,-2 0 0,1-1-1,-1 1 1,-3 13 0,-23 64-1017,16-54-576,0 5-872,-3 14-1628</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16.020"/>
    </inkml:context>
    <inkml:brush xml:id="br0">
      <inkml:brushProperty name="width" value="0.05" units="cm"/>
      <inkml:brushProperty name="height" value="0.05" units="cm"/>
      <inkml:brushProperty name="color" value="#0000FF"/>
    </inkml:brush>
  </inkml:definitions>
  <inkml:trace contextRef="#ctx0" brushRef="#br0">107 0 2208,'0'0'3384,"-2"5"3608,-5 23-5438,-1 21-1235,-1-1 0,-22 63 0,2-7-4505,9-23-594</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16.591"/>
    </inkml:context>
    <inkml:brush xml:id="br0">
      <inkml:brushProperty name="width" value="0.05" units="cm"/>
      <inkml:brushProperty name="height" value="0.05" units="cm"/>
      <inkml:brushProperty name="color" value="#0000FF"/>
    </inkml:brush>
  </inkml:definitions>
  <inkml:trace contextRef="#ctx0" brushRef="#br0">79 18 2809,'1'-6'5848,"3"-3"-4474,9 7 1957,-8 2 367,-9 15-2157,-61 176-1476,34-61-6222,30-106 3341,8-2-732</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17.041"/>
    </inkml:context>
    <inkml:brush xml:id="br0">
      <inkml:brushProperty name="width" value="0.05" units="cm"/>
      <inkml:brushProperty name="height" value="0.05" units="cm"/>
      <inkml:brushProperty name="color" value="#0000FF"/>
    </inkml:brush>
  </inkml:definitions>
  <inkml:trace contextRef="#ctx0" brushRef="#br0">34 1 2985,'0'0'3423,"0"0"-1209,0 2 6086,0 12-6638,-2 20-1571,-1 1 0,-9 36 0,-4 44-6848,15-89 2299</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17.508"/>
    </inkml:context>
    <inkml:brush xml:id="br0">
      <inkml:brushProperty name="width" value="0.05" units="cm"/>
      <inkml:brushProperty name="height" value="0.05" units="cm"/>
      <inkml:brushProperty name="color" value="#0000FF"/>
    </inkml:brush>
  </inkml:definitions>
  <inkml:trace contextRef="#ctx0" brushRef="#br0">31 13 368,'-3'-9'10398,"2"5"-8515,2 9-931,-1-5-852,0 1 0,0-1-1,1 1 1,-1-1 0,0 1 0,0-1 0,0 1 0,0-1 0,0 1 0,0-1 0,0 1 0,0 0 0,0-1 0,0 1 0,0-1 0,-1 1 0,1-1 0,0 1 0,0-1 0,-1 1 0,1-1 0,0 1-1,-1 0 1,0 1 24,0 1-1,1-1 0,-1 1 0,1-1 0,0 1 1,0 0-1,0-1 0,0 1 0,0-1 0,1 5 0,0 2 36,-3 35-398,-15 79-1,11-92-1720,6-23-761,3-2-1150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2.218"/>
    </inkml:context>
    <inkml:brush xml:id="br0">
      <inkml:brushProperty name="width" value="0.05" units="cm"/>
      <inkml:brushProperty name="height" value="0.05" units="cm"/>
      <inkml:brushProperty name="color" value="#0000FF"/>
    </inkml:brush>
  </inkml:definitions>
  <inkml:trace contextRef="#ctx0" brushRef="#br0">80 0 872,'0'9'6081,"-3"5"-3776,-3 9 31,3 9-1135,-7 5-201,0 6-464,1-6-232,-7-3-168,7-8-128,2-6-16,4-6-408,0-2-856,3-7-1409,0-5-3760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17.943"/>
    </inkml:context>
    <inkml:brush xml:id="br0">
      <inkml:brushProperty name="width" value="0.05" units="cm"/>
      <inkml:brushProperty name="height" value="0.05" units="cm"/>
      <inkml:brushProperty name="color" value="#0000FF"/>
    </inkml:brush>
  </inkml:definitions>
  <inkml:trace contextRef="#ctx0" brushRef="#br0">31 3 2913,'-4'-2'9812,"2"2"-4679,2 9-5486,-10 123 803,2-74-2880,4-30-339,1-3-1721</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18.387"/>
    </inkml:context>
    <inkml:brush xml:id="br0">
      <inkml:brushProperty name="width" value="0.05" units="cm"/>
      <inkml:brushProperty name="height" value="0.05" units="cm"/>
      <inkml:brushProperty name="color" value="#0000FF"/>
    </inkml:brush>
  </inkml:definitions>
  <inkml:trace contextRef="#ctx0" brushRef="#br0">75 1 1640,'-3'7'7938,"-5"13"-4116,-20 90 2383,14-52-7165,-2 1-5000,10-34 549</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18.806"/>
    </inkml:context>
    <inkml:brush xml:id="br0">
      <inkml:brushProperty name="width" value="0.05" units="cm"/>
      <inkml:brushProperty name="height" value="0.05" units="cm"/>
      <inkml:brushProperty name="color" value="#0000FF"/>
    </inkml:brush>
  </inkml:definitions>
  <inkml:trace contextRef="#ctx0" brushRef="#br0">69 1 5993,'-3'3'9407,"0"4"-5392,-3 21-5238,5-24 2252,-23 76-821,1-8-2249,15-23-4941,7-29 857</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19.218"/>
    </inkml:context>
    <inkml:brush xml:id="br0">
      <inkml:brushProperty name="width" value="0.05" units="cm"/>
      <inkml:brushProperty name="height" value="0.05" units="cm"/>
      <inkml:brushProperty name="color" value="#0000FF"/>
    </inkml:brush>
  </inkml:definitions>
  <inkml:trace contextRef="#ctx0" brushRef="#br0">51 1 920,'-2'18'11074,"-6"13"-7189,0 1-2839,-20 107-302,27-132-1003,-3 9-4246,9-17-246</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19.638"/>
    </inkml:context>
    <inkml:brush xml:id="br0">
      <inkml:brushProperty name="width" value="0.05" units="cm"/>
      <inkml:brushProperty name="height" value="0.05" units="cm"/>
      <inkml:brushProperty name="color" value="#0000FF"/>
    </inkml:brush>
  </inkml:definitions>
  <inkml:trace contextRef="#ctx0" brushRef="#br0">47 1 48,'0'0'5289,"-1"2"2753,1 6-4009,-3 41-3418,0-15-968,-13 56 1,0-40-6798,8-36-85</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20.240"/>
    </inkml:context>
    <inkml:brush xml:id="br0">
      <inkml:brushProperty name="width" value="0.05" units="cm"/>
      <inkml:brushProperty name="height" value="0.05" units="cm"/>
      <inkml:brushProperty name="color" value="#0000FF"/>
    </inkml:brush>
  </inkml:definitions>
  <inkml:trace contextRef="#ctx0" brushRef="#br0">31 0 1544,'0'3'11810,"-1"6"-6330,-3 48-5623,3-49-136,-5 49-585,-4-20-6511,1-22-766</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20.653"/>
    </inkml:context>
    <inkml:brush xml:id="br0">
      <inkml:brushProperty name="width" value="0.05" units="cm"/>
      <inkml:brushProperty name="height" value="0.05" units="cm"/>
      <inkml:brushProperty name="color" value="#0000FF"/>
    </inkml:brush>
  </inkml:definitions>
  <inkml:trace contextRef="#ctx0" brushRef="#br0">54 1 968,'0'3'2833,"0"-3"-865,-3 5-607,3-3-249,3 4-232,-3 2 328,0 2-80,3 9 113,-6 0-57,3 2-544,-3 3-320,-4 0-320,-2-8-96,3 2-1296,-22 12-3257</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44.510"/>
    </inkml:context>
    <inkml:brush xml:id="br0">
      <inkml:brushProperty name="width" value="0.05" units="cm"/>
      <inkml:brushProperty name="height" value="0.05" units="cm"/>
      <inkml:brushProperty name="color" value="#0000FF"/>
    </inkml:brush>
  </inkml:definitions>
  <inkml:trace contextRef="#ctx0" brushRef="#br0">4 141 2409,'1'-6'12217,"-5"14"-9210,4-7-2652,12-1 3030,41 3-3457,-19-3 115,-13 1-17,0-1 0,0-1 1,0-1-1,38-7 0,-8 1-2,6-3 18,12-2-14,-39 5 114,1 1 0,41-4 0,-43 7 62,1-3-11,-25 5-170,-1 1 0,0 0 0,0 0 0,1 0 0,-1 0 1,0 1-1,1 0 0,-1-1 0,1 2 0,8 0 0,8 4-33,1 0 53,0-1 0,43 4 0,-40-9 15,-1-1 1,1-1-1,38-9 0,-50 10-52,0 1 0,0 0 0,0 0 0,22 3 0,5 0-68,19 9 28,88-6 92,-132-5-53,31 2 13,-41-1-15,0-1-1,0 0 1,-1 0-1,1-1 1,0 1 0,-1-1-1,7-1 1,17-2 8,0 2-6,1-1 1,29-6-1,14-2 3,117-1-63,-168 8 51,0 2-1,0 0 0,1 1 0,-1 1 1,0 1-1,1 1 0,-1 0 0,24 7 1,113 16 21,-124-18-13,-1-2 1,1-1-1,0-2 1,57-2-1,-43-1-2,253-9 93,-100 5-69,-142-1-11,-29 2 3,-1 1 0,1 2 0,53 3 0,0 10 40,-42-5 10,1-2 1,0-1-1,0-2 1,54-4-1,-33-2-14,-47 4-32,0 0-1,-1-1 0,1-1 1,-1-1-1,0 0 1,0 0-1,18-8 0,-17 5-189,21-12-1180,-35 17 902,-1 0 1,0-1-1,1 1 1,-1-1 0,0 1-1,0-1 1,0 1-1,0-1 1,0 1 0,0-1-1,0 0 1,0-1 0,-3-3-3838,-11-2-3029</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45.389"/>
    </inkml:context>
    <inkml:brush xml:id="br0">
      <inkml:brushProperty name="width" value="0.05" units="cm"/>
      <inkml:brushProperty name="height" value="0.05" units="cm"/>
      <inkml:brushProperty name="color" value="#0000FF"/>
    </inkml:brush>
  </inkml:definitions>
  <inkml:trace contextRef="#ctx0" brushRef="#br0">31 1 2024,'3'13'11353,"5"0"-4692,18 14-3056,21 4-6175,-27-23 3975,0-2-1401,0 0 0,0-2 0,21 2 1,-1 0-14,-29-5-39,-2 0-100,-13-1 237,-26 20 248,17-11-337,-25 15-580,2 0 1,1 2-1,-55 53 1,90-78 451,-1 0-1,0-1 1,1 1 0,-1-1 0,1 1 0,-1 0 0,0-1 0,1 0-1,-1 1 1,0-1 0,1 1 0,-1-1 0,0 0 0,0 1 0,1-1 0,-1 0-1,0 0 1,0 0 0,0 1 0,1-1 0,-1 0 0,0 0 0,0 0-1,-1-1 1,-12-7-6728,-3-9 7</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50.165"/>
    </inkml:context>
    <inkml:brush xml:id="br0">
      <inkml:brushProperty name="width" value="0.1" units="cm"/>
      <inkml:brushProperty name="height" value="0.1" units="cm"/>
      <inkml:brushProperty name="color" value="#E71224"/>
    </inkml:brush>
  </inkml:definitions>
  <inkml:trace contextRef="#ctx0" brushRef="#br0">119 21 6073,'0'0'2035,"0"0"-496,18-14 2329,-9 7-3415,-6 16 417,-8 26 898,4-26-1489,-1 3-191,-1 0-1,0 0 1,-1 0 0,0 0-1,-1 0 1,0-1 0,-1 0-1,-1 0 1,1-1-1,-10 11 1,-11 23-142,22-34-107,-1 1-1,-1-1 1,0 0-1,0 0 1,-15 14-1,21-24 66,2-2 33,0-1 0,0 1-1,1-1 1,-1 1 0,0 0 0,1 0-1,-1 0 1,1 0 0,0 0 0,0 0-1,0 0 1,0 0 0,0 1 0,0-1-1,0 1 1,1-1 0,-1 1 0,1 0-1,-1 0 1,1 0 0,-1 0 0,5 0-1,6-4 62,1 1-1,0 0 0,16-1 1,-24 4-9,25-3-34,39-1 0,-60 5-1,0 1-1,-1-1 1,1 2-1,0-1 1,-1 1-1,1 1 1,-1 0-1,12 5 1,-9-3-79,0 1 0,-1 0 0,12 9 0,-21-13 11,1 0 1,-1 0-1,1 0 0,-1 0 0,0 0 0,0 1 0,0-1 0,0 0 0,0 1 1,-1 0-1,1-1 0,-1 1 0,0 0 0,0 0 0,0 0 0,0 0 0,0 0 0,0 5 1,3-3-2905,1 4 706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2.551"/>
    </inkml:context>
    <inkml:brush xml:id="br0">
      <inkml:brushProperty name="width" value="0.05" units="cm"/>
      <inkml:brushProperty name="height" value="0.05" units="cm"/>
      <inkml:brushProperty name="color" value="#0000FF"/>
    </inkml:brush>
  </inkml:definitions>
  <inkml:trace contextRef="#ctx0" brushRef="#br0">36 1 7770,'0'0'2304,"0"0"-824,0 0-631,3 0-249,6 2-152,1 4-8,6 3 136,6-4-176,10 4 64,-1-6-328,4-3-136,0-3-712,-6-6-424,3 7-1377,6-10-4080</inkml:trace>
  <inkml:trace contextRef="#ctx0" brushRef="#br0" timeOffset="1">1 129 5057,'3'0'4593,"0"0"-3105,6 6-215,1-6-217,3 6 32,9-3-424,3-3 160,10 0-319,7-6-105,5-3-400,-2 4-432,-1-4-793,-6 3-1223,26-11-3586</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2.607"/>
    </inkml:context>
    <inkml:brush xml:id="br0">
      <inkml:brushProperty name="width" value="0.05" units="cm"/>
      <inkml:brushProperty name="height" value="0.05" units="cm"/>
      <inkml:brushProperty name="color" value="#0000FF"/>
    </inkml:brush>
  </inkml:definitions>
  <inkml:trace contextRef="#ctx0" brushRef="#br0">481 0 4945,'-1'5'9961,"0"-1"-4737,-2 3-2905,-3 3-2978,0 2 1328,-30 58-992,-3-2 0,-3-1 0,-3-2-1,-100 108 1,134-162 178,0 0 0,-1-1 0,0 0 0,-1 0-1,-14 8 1,25-18 111,1 1-1,0 0 1,0-1-1,0 1 1,0 0-1,-1-1 1,1 0-1,0 1 1,0-1 0,-1 0-1,1 1 1,-1-1-1,1 0 1,0 0-1,-1 0 1,1 0-1,0 0 1,-1 0-1,1 0 1,0-1-1,-1 1 1,1 0-1,-2-1 1,1 0-25,0 0 1,1-1-1,-1 1 0,0 0 1,1-1-1,0 1 0,-1-1 1,1 1-1,0-1 0,0 1 1,0-1-1,0 0 0,-1-2 1,-2-6-74,1-1 1,0 0 0,-2-21-1,5 31 148,-2-17-20,1 0-1,1 0 0,1 0 0,1 0 0,0 0 0,2 0 0,1 1 0,0-1 0,15-30 0,-20 47 15,0 0 0,1 0 0,-1 0 0,1 1 0,-1-1 0,1 0 0,-1 0 0,1 1 0,-1-1 0,1 0 0,0 1 0,-1-1 0,1 0 0,0 1 0,0-1 0,0 1 0,0-1 0,-1 1 0,1-1 0,0 1 0,0 0 0,0-1 0,0 1 0,0 0 0,0 0 0,0-1 0,0 1 0,2 0 0,0 1 41,0 0-1,0 0 0,-1 0 0,1 0 0,-1 1 0,1-1 0,-1 1 0,4 2 0,4 2-57,7 7 162,1 0 1,-2 1 0,0 0-1,14 18 1,53 69 84,-58-69-301,-13-17-198,8 11-1375,-6-5-2450,5 12-2185</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2.925"/>
    </inkml:context>
    <inkml:brush xml:id="br0">
      <inkml:brushProperty name="width" value="0.05" units="cm"/>
      <inkml:brushProperty name="height" value="0.05" units="cm"/>
      <inkml:brushProperty name="color" value="#0000FF"/>
    </inkml:brush>
  </inkml:definitions>
  <inkml:trace contextRef="#ctx0" brushRef="#br0">0 2 6649,'0'0'5282,"0"0"-2914,0 2-464,3-2-519,-3 3-225,3-1-448,8 0-248,-3 5-16,4-3-88,2-2-168,5 0-112,-2-2-23,3-2-57,5-2-457,-3-5-575,-2 2-696,-6 3-3113,-11 6-3561</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3.256"/>
    </inkml:context>
    <inkml:brush xml:id="br0">
      <inkml:brushProperty name="width" value="0.05" units="cm"/>
      <inkml:brushProperty name="height" value="0.05" units="cm"/>
      <inkml:brushProperty name="color" value="#0000FF"/>
    </inkml:brush>
  </inkml:definitions>
  <inkml:trace contextRef="#ctx0" brushRef="#br0">1 25 7530,'3'0'3640,"-1"0"-2391,4 0-337,2 2-24,9 0-264,3 0-336,5-4-288,8-2-1152,68-21-3401</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3.609"/>
    </inkml:context>
    <inkml:brush xml:id="br0">
      <inkml:brushProperty name="width" value="0.05" units="cm"/>
      <inkml:brushProperty name="height" value="0.05" units="cm"/>
      <inkml:brushProperty name="color" value="#0000FF"/>
    </inkml:brush>
  </inkml:definitions>
  <inkml:trace contextRef="#ctx0" brushRef="#br0">1 0 6241,'0'3'5265,"0"-1"-2960,3 9-625,5 6-367,3 16-137,-2 16-88,-1 8-448,0 7-224,1 6-368,-4 7 96,4 0-144,-6 0-520,-3-2-856,-3-12-857,-8-8-2223,-17 31-4882</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3.975"/>
    </inkml:context>
    <inkml:brush xml:id="br0">
      <inkml:brushProperty name="width" value="0.05" units="cm"/>
      <inkml:brushProperty name="height" value="0.05" units="cm"/>
      <inkml:brushProperty name="color" value="#0000FF"/>
    </inkml:brush>
  </inkml:definitions>
  <inkml:trace contextRef="#ctx0" brushRef="#br0">0 1 4385,'0'0'5188,"0"0"-2382,1 1 1140,10 4-3186,9 0-499,1-1 1,0-1-1,-1-1 0,41 0 1,-40-2-234,-1 1 0,1 0 1,0 2-1,37 8 0,-56-11-24,0 1-1,0-1 0,0 1 1,0-1-1,0 1 0,0 0 1,0 0-1,-1 0 0,1 0 1,0 0-1,-1 0 0,1 1 1,0-1-1,-1 0 0,0 1 1,1-1-1,-1 1 0,0-1 0,0 1 1,0 0-1,0-1 0,1 4 1,-2-3-5,0 1 0,0-1 0,0 1 1,0-1-1,0 1 0,-1-1 0,1 1 0,-1-1 0,0 0 1,0 1-1,0-1 0,0 0 0,0 1 0,-3 2 0,-3 5-45,-1 0 0,-1-1 0,0 0-1,0 0 1,-17 11 0,10-9-481,0 0 0,-1 0 0,-21 8 0,27-14-595,-1-1-1,1 0 1,-1 0-1,-14 2 1,-41 3-5069</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4.492"/>
    </inkml:context>
    <inkml:brush xml:id="br0">
      <inkml:brushProperty name="width" value="0.05" units="cm"/>
      <inkml:brushProperty name="height" value="0.05" units="cm"/>
      <inkml:brushProperty name="color" value="#0000FF"/>
    </inkml:brush>
  </inkml:definitions>
  <inkml:trace contextRef="#ctx0" brushRef="#br0">159 0 1424,'-2'2'12212,"-8"14"-8503,-8 24-2545,2 1 0,-17 78 1,20-72-837,0 2-191,-6 19 101,-11 81 0,28-128-335,0-1 0,2 0 1,0 0-1,2 1 0,0-1 1,2 0-1,0 0 0,14 34 0,-15-46-214,1 0-1,0 0 1,1 0-1,-1-1 1,2 1-1,-1-1 1,12 11-1,-8-11-636,0 0 0,0 0-1,1-1 1,17 8 0,87 39-6270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5.695"/>
    </inkml:context>
    <inkml:brush xml:id="br0">
      <inkml:brushProperty name="width" value="0.05" units="cm"/>
      <inkml:brushProperty name="height" value="0.05" units="cm"/>
      <inkml:brushProperty name="color" value="#0000FF"/>
    </inkml:brush>
  </inkml:definitions>
  <inkml:trace contextRef="#ctx0" brushRef="#br0">359 0 3961,'-6'9'5265,"-2"0"-3137,-9 13-159,-5 2-649,-4 7-456,-2 6-352,0-2-176,-5 5-55,5-5-113,-3 2 0,3-1-160,3-6 88,5-1-96,-2-5-168,8-4-641,3-7-759,5 0-848,1-2-2569</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6.022"/>
    </inkml:context>
    <inkml:brush xml:id="br0">
      <inkml:brushProperty name="width" value="0.05" units="cm"/>
      <inkml:brushProperty name="height" value="0.05" units="cm"/>
      <inkml:brushProperty name="color" value="#0000FF"/>
    </inkml:brush>
  </inkml:definitions>
  <inkml:trace contextRef="#ctx0" brushRef="#br0">1 0 6705,'0'0'2737,"0"2"-849,0 3 137,3-1-81,5 7-527,3 0-409,0 2-104,1 3-152,2 4-280,5 4-200,-2 2-160,3 1-56,2-3-56,3 0-120,0-2-552,3-4-680,0-1-1337,28 16-3768</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6.512"/>
    </inkml:context>
    <inkml:brush xml:id="br0">
      <inkml:brushProperty name="width" value="0.05" units="cm"/>
      <inkml:brushProperty name="height" value="0.05" units="cm"/>
      <inkml:brushProperty name="color" value="#0000FF"/>
    </inkml:brush>
  </inkml:definitions>
  <inkml:trace contextRef="#ctx0" brushRef="#br0">29 0 7562,'2'2'1161,"1"0"0,-1-1 0,1 1 0,0-1 1,0 0-1,0 0 0,0 0 0,5 1 0,33 3 2605,54-7-5450,-39-1 2474,-40 3-795,-12-1-26,0 1 0,0 0 0,0 0 0,-1 0 0,1 1 0,0-1 0,7 2 0,-47 24-781,-83 44-1783,32-20-2881,25-13-31</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6.841"/>
    </inkml:context>
    <inkml:brush xml:id="br0">
      <inkml:brushProperty name="width" value="0.05" units="cm"/>
      <inkml:brushProperty name="height" value="0.05" units="cm"/>
      <inkml:brushProperty name="color" value="#0000FF"/>
    </inkml:brush>
  </inkml:definitions>
  <inkml:trace contextRef="#ctx0" brushRef="#br0">3 70 7546,'-3'-4'4088,"3"4"-2127,3 0-137,-3 0-575,6 4-305,-4-4-352,4 3-152,2-3-56,4 4-120,2-2-128,8-2-80,3-2-56,6-5-456,3-6-864,2-4-2281,53-23-3697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2.888"/>
    </inkml:context>
    <inkml:brush xml:id="br0">
      <inkml:brushProperty name="width" value="0.05" units="cm"/>
      <inkml:brushProperty name="height" value="0.05" units="cm"/>
      <inkml:brushProperty name="color" value="#0000FF"/>
    </inkml:brush>
  </inkml:definitions>
  <inkml:trace contextRef="#ctx0" brushRef="#br0">39 0 192,'-4'9'8962,"1"2"-6393,-3 6-1057,0 9-472,-1-3-664,1-3-80,0-3-296,6-5-40,0-7-800,6 1-600,0-12-1257,10-5-4280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7.371"/>
    </inkml:context>
    <inkml:brush xml:id="br0">
      <inkml:brushProperty name="width" value="0.05" units="cm"/>
      <inkml:brushProperty name="height" value="0.05" units="cm"/>
      <inkml:brushProperty name="color" value="#0000FF"/>
    </inkml:brush>
  </inkml:definitions>
  <inkml:trace contextRef="#ctx0" brushRef="#br0">1 63 5153,'1'-2'7599,"3"-1"-3706,13-6-3625,-7 4 152,-1 0-359,3-2-59,1 0 0,-1 0 1,15-4-1,-24 10-19,-1 0 1,0 0-1,1 0 0,-1 1 1,1-1-1,0 1 1,-1-1-1,1 1 0,0 0 1,-1 0-1,1 0 0,0 0 1,-1 0-1,1 0 0,0 1 1,-1-1-1,1 1 0,-1-1 1,1 1-1,-1 0 1,1 0-1,-1 0 0,5 3 1,7 7 107,-1 1 1,0 1 0,-1 0-1,0 0 1,-1 1-1,17 28 1,-19-25-167,27 42 330,-34-55-374,1 0-1,0 0 0,0-1 1,1 1-1,-1-1 1,1 0-1,0 0 1,0 0-1,0 0 0,0-1 1,7 4-1,-10-6 74,0 1-146,0-1 0,0 0-1,-1 1 1,1-1 0,0 0 0,0 1-1,0-1 1,0 0 0,0 0-1,0 0 1,0 0 0,0 0-1,0 0 1,0 0 0,0 0-1,0 0 1,0 0 0,0 0-1,0-1 1,0 1 0,0 0 0,0-1-1,0 1 1,0 0 0,0-1-1,-1 1 1,2-2 0,18-11-6127</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7.706"/>
    </inkml:context>
    <inkml:brush xml:id="br0">
      <inkml:brushProperty name="width" value="0.05" units="cm"/>
      <inkml:brushProperty name="height" value="0.05" units="cm"/>
      <inkml:brushProperty name="color" value="#0000FF"/>
    </inkml:brush>
  </inkml:definitions>
  <inkml:trace contextRef="#ctx0" brushRef="#br0">216 0 6913,'0'0'3897,"0"0"-2232,-3 2 247,0 1-464,3 1-303,-8 9-369,2 5-80,-5 8-80,-6 5-248,-3 0-80,-2 2-200,-6 2-88,3-6-72,5-1-544,-2-4-440,8-4-560,5-5-2025,1 3-3641</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8.141"/>
    </inkml:context>
    <inkml:brush xml:id="br0">
      <inkml:brushProperty name="width" value="0.05" units="cm"/>
      <inkml:brushProperty name="height" value="0.05" units="cm"/>
      <inkml:brushProperty name="color" value="#0000FF"/>
    </inkml:brush>
  </inkml:definitions>
  <inkml:trace contextRef="#ctx0" brushRef="#br0">129 0 480,'0'0'5535,"-5"5"4137,-7 9-7082,-45 91-2352,41-74-753,2-3-1188,-1-1-3349,5-12 768</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8.470"/>
    </inkml:context>
    <inkml:brush xml:id="br0">
      <inkml:brushProperty name="width" value="0.05" units="cm"/>
      <inkml:brushProperty name="height" value="0.05" units="cm"/>
      <inkml:brushProperty name="color" value="#0000FF"/>
    </inkml:brush>
  </inkml:definitions>
  <inkml:trace contextRef="#ctx0" brushRef="#br0">0 0 2328,'2'18'8960,"3"0"-3814,4 3-2482,8 11-2937,6 15-219,-17-36-1330,-3-7-3412,-1-7-1506</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8.805"/>
    </inkml:context>
    <inkml:brush xml:id="br0">
      <inkml:brushProperty name="width" value="0.05" units="cm"/>
      <inkml:brushProperty name="height" value="0.05" units="cm"/>
      <inkml:brushProperty name="color" value="#0000FF"/>
    </inkml:brush>
  </inkml:definitions>
  <inkml:trace contextRef="#ctx0" brushRef="#br0">0 51 4057,'0'0'2977,"0"0"-993,0 0-464,3 0-704,-3 0-263,3 2-73,8-2 184,-3 0-32,6 0 8,6-2-64,5-5 72,3 1-208,3-1-440,2-1-560,-5-1-1288,28-4-2769</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9.589"/>
    </inkml:context>
    <inkml:brush xml:id="br0">
      <inkml:brushProperty name="width" value="0.05" units="cm"/>
      <inkml:brushProperty name="height" value="0.05" units="cm"/>
      <inkml:brushProperty name="color" value="#0000FF"/>
    </inkml:brush>
  </inkml:definitions>
  <inkml:trace contextRef="#ctx0" brushRef="#br0">26 1 5753,'-3'2'2473,"3"-2"-633,-6 4-760,6 3-455,-2 6-49,-1 0 80,3 5-184,-6-3-136,3 3-216,3-5 0,-2-2-112,2-7-8,0-1-744,0-1-864,2-2-2161</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09:59.973"/>
    </inkml:context>
    <inkml:brush xml:id="br0">
      <inkml:brushProperty name="width" value="0.05" units="cm"/>
      <inkml:brushProperty name="height" value="0.05" units="cm"/>
      <inkml:brushProperty name="color" value="#0000FF"/>
    </inkml:brush>
  </inkml:definitions>
  <inkml:trace contextRef="#ctx0" brushRef="#br0">0 1 3713,'0'6'4281,"0"-1"-2169,0 10-752,3-4-399,-3 4-497,3-4-448,0-2-16,-1 2-1200,15 5-3105</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00.595"/>
    </inkml:context>
    <inkml:brush xml:id="br0">
      <inkml:brushProperty name="width" value="0.05" units="cm"/>
      <inkml:brushProperty name="height" value="0.05" units="cm"/>
      <inkml:brushProperty name="color" value="#0000FF"/>
    </inkml:brush>
  </inkml:definitions>
  <inkml:trace contextRef="#ctx0" brushRef="#br0">14 0 2064,'0'0'6874,"-2"2"-4602,-1 5-639,0 0-497,0-1-368,3 10-360,0-5-224,-2 0-128,2 0-56,0-5-600,2 3-976,1-2-713,0-3-3848</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00.927"/>
    </inkml:context>
    <inkml:brush xml:id="br0">
      <inkml:brushProperty name="width" value="0.05" units="cm"/>
      <inkml:brushProperty name="height" value="0.05" units="cm"/>
      <inkml:brushProperty name="color" value="#0000FF"/>
    </inkml:brush>
  </inkml:definitions>
  <inkml:trace contextRef="#ctx0" brushRef="#br0">1 0 768,'0'2'6594,"3"3"-4746,-1 1-792,1 8-632,0-3-424,0 2-72,5 20-2080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02.405"/>
    </inkml:context>
    <inkml:brush xml:id="br0">
      <inkml:brushProperty name="width" value="0.05" units="cm"/>
      <inkml:brushProperty name="height" value="0.05" units="cm"/>
      <inkml:brushProperty name="color" value="#0000FF"/>
    </inkml:brush>
  </inkml:definitions>
  <inkml:trace contextRef="#ctx0" brushRef="#br0">0 0 7250,'4'63'8859,"8"40"-6863,1 1-1460,2 50-219,17 268-3120,-26-201-1830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08.906"/>
    </inkml:context>
    <inkml:brush xml:id="br0">
      <inkml:brushProperty name="width" value="0.05" units="cm"/>
      <inkml:brushProperty name="height" value="0.05" units="cm"/>
    </inkml:brush>
  </inkml:definitions>
  <inkml:trace contextRef="#ctx0" brushRef="#br0">1 44 2312,'0'0'4754,"3"0"-2994,-3 0-256,3-6-344,0 6 9,7 0-369,-1-3 16,14 3-312,2-3 64,13 0-304,3-2-144,7-1-120,3 0-816,0-2-744,53 5-2193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3.220"/>
    </inkml:context>
    <inkml:brush xml:id="br0">
      <inkml:brushProperty name="width" value="0.05" units="cm"/>
      <inkml:brushProperty name="height" value="0.05" units="cm"/>
      <inkml:brushProperty name="color" value="#0000FF"/>
    </inkml:brush>
  </inkml:definitions>
  <inkml:trace contextRef="#ctx0" brushRef="#br0">0 1 4953,'0'0'4238,"0"0"-1765,3 0 1327,8 3-3146,227 89 918,-229-90-1665,-1 1 0,1 1 0,0 0 0,-1 0-1,0 1 1,0 0 0,0 0 0,-1 1-1,0 0 1,9 9 0,-16-15 34,1 1 1,-1 0-1,1-1 0,-1 1 1,0 0-1,1-1 0,-1 1 1,0 0-1,1 0 1,-1 0-1,0-1 0,0 1 1,0 0-1,1 0 0,-1 0 1,0 0-1,0-1 0,0 1 1,-1 0-1,1 0 1,0 0-1,0 0 0,0-1 1,-1 1-1,1 0 0,0 0 1,-1-1-1,1 1 0,0 0 1,-1 0-1,1-1 0,-1 1 1,1 0-1,-1-1 1,0 1-1,1-1 0,-1 1 1,0-1-1,1 1 0,-1-1 1,0 1-1,1-1 0,-2 1 1,-5 2-463,0 0-1,0 0 1,0-1 0,0 0-1,-10 2 1,-81 14-5115</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12.654"/>
    </inkml:context>
    <inkml:brush xml:id="br0">
      <inkml:brushProperty name="width" value="0.05" units="cm"/>
      <inkml:brushProperty name="height" value="0.05" units="cm"/>
      <inkml:brushProperty name="color" value="#0000FF"/>
    </inkml:brush>
  </inkml:definitions>
  <inkml:trace contextRef="#ctx0" brushRef="#br0">0 323 8234,'2'-1'8581,"2"1"-4274,28-7-3678,-16 2-654,-1-1 0,0-1 0,0 0 0,0 0 0,-1-2 0,0 1 0,23-21 0,-18 12-268,-1 0-1,0-1 1,-2-1 0,19-26-1,-28 33 94,-1 0 0,0 0-1,6-20 1,-21 41-53,-4 13 100,3 6 138,2 1-1,2-1 1,0 1-1,3 0 1,0 53-1,2-82 9,1 1-1,0 0 1,0-1 0,0 1-1,0-1 1,0 1-1,1 0 1,-1-1 0,0 1-1,0 0 1,0-1 0,1 1-1,-1-1 1,0 1 0,1-1-1,-1 1 1,0-1 0,1 1-1,-1-1 1,1 1-1,-1-1 1,1 1 0,-1-1-1,1 1 1,-1-1 0,1 0-1,0 1 1,0-1 0,1 1-71,-1-1 0,1 0 0,-1 0 1,1 0-1,-1 0 0,1 0 0,-1 0 1,1 0-1,-1-1 0,1 1 1,-1 0-1,1-1 0,1 0 0,1-1-99,1 1 0,0-2 0,-1 1 0,1 0-1,-1-1 1,0 0 0,6-5 0,-4 1 138,1-1 0,-2 0 0,1 0 0,-1 0 0,-1-1 0,7-17 0,11-57-370,-18 63 298,0 0 0,2 0 0,17-37 0,-17 45 50,0 0 544,-6 25 690,-7 50 232,4 85-1,4-95-1097,-1-45-463,-1-3 198,1-1-1,0 1 1,0-1 0,1 1 0,0-1-1,1 6 1,-1-9-194,-1 0 0,1-1-1,-1 1 1,1 0 0,-1 0-1,1 0 1,0-1 0,-1 1-1,1 0 1,0-1 0,0 1 0,0 0-1,-1-1 1,1 1 0,0-1-1,0 1 1,0-1 0,0 0-1,0 1 1,0-1 0,0 0 0,0 0-1,0 1 1,0-1 0,0 0-1,0 0 1,0 0 0,1 0-1,-1 0 1,0 0 0,0 0 0,0-1-1,0 1 1,0 0 0,0 0-1,1-1 1,31-8-5221</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13.080"/>
    </inkml:context>
    <inkml:brush xml:id="br0">
      <inkml:brushProperty name="width" value="0.05" units="cm"/>
      <inkml:brushProperty name="height" value="0.05" units="cm"/>
      <inkml:brushProperty name="color" value="#0000FF"/>
    </inkml:brush>
  </inkml:definitions>
  <inkml:trace contextRef="#ctx0" brushRef="#br0">0 0 5625,'0'0'3572,"3"5"2577,4 1-4643,0-3-1376,0-1 0,0 0 0,0 0 1,0-1-1,0 1 0,0-2 1,1 1-1,-1 0 0,10-2 1,-11 1-612,0 0 0,0-1 1,0 0-1,-1 0 1,1 0-1,-1-1 0,9-2 1,-5-2-2934,-3-2-3017</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13.407"/>
    </inkml:context>
    <inkml:brush xml:id="br0">
      <inkml:brushProperty name="width" value="0.05" units="cm"/>
      <inkml:brushProperty name="height" value="0.05" units="cm"/>
      <inkml:brushProperty name="color" value="#0000FF"/>
    </inkml:brush>
  </inkml:definitions>
  <inkml:trace contextRef="#ctx0" brushRef="#br0">0 7 680,'0'2'7594,"0"-2"-4850,3 3-679,0-3-217,0 2-391,-1-2-497,1 0-280,3 4-248,2-2-120,6 1-152,0-3-120,6 0-40,2-5-680,1 1-440,5 2-1289,33-9-3320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14.275"/>
    </inkml:context>
    <inkml:brush xml:id="br0">
      <inkml:brushProperty name="width" value="0.05" units="cm"/>
      <inkml:brushProperty name="height" value="0.05" units="cm"/>
      <inkml:brushProperty name="color" value="#0000FF"/>
    </inkml:brush>
  </inkml:definitions>
  <inkml:trace contextRef="#ctx0" brushRef="#br0">0 376 2817,'9'-1'9462,"0"-3"-5076,30-25-3866,-27 17-599,0 0 0,0-1 0,-1 0 0,14-24 0,30-64-1142,-26 45 525,-20 38 399,2-4 806,-15 39 867,-3 15-971,0 0 0,3 1-1,0-1 1,3 1 0,1-1 0,7 45 0,-7-75-397,0 1-1,0-1 1,1 0 0,-1 0 0,1 0 0,-1 0-1,1 0 1,0 0 0,0 0 0,0 0-1,0 0 1,0 0 0,0 0 0,1 0 0,1 1-1,-2-3-38,1 1 0,-1-1 0,1 1 0,-1-1-1,1 0 1,-1 0 0,1 0 0,-1 0 0,1 0 0,-1 0-1,1 0 1,-1 0 0,1 0 0,-1-1 0,1 1 0,-1 0-1,0-1 1,1 1 0,-1-1 0,1 0 0,-1 1 0,0-1-1,0 0 1,2-1 0,7-4-140,-1-1 0,0 1 0,-1-1 0,0-1 0,0 1 0,-1-1 0,0-1 0,0 1 0,-1-1 0,-1 0 0,1 0 0,-2 0 0,6-17 0,4-14-950,15-78 0,-28 112 1105,0 0 110,3-13 708,2-38 0,-13 95 2111,0-5-2844,6-18 77,-4 21 54,2 1 0,3-1 0,1 1 0,7 45 0,-7-78-400,1 0-1,-1 0 1,1 0 0,-1 0 0,1 0 0,4 4 0,21 23-6029,-2-6 846</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14.893"/>
    </inkml:context>
    <inkml:brush xml:id="br0">
      <inkml:brushProperty name="width" value="0.05" units="cm"/>
      <inkml:brushProperty name="height" value="0.05" units="cm"/>
      <inkml:brushProperty name="color" value="#0000FF"/>
    </inkml:brush>
  </inkml:definitions>
  <inkml:trace contextRef="#ctx0" brushRef="#br0">6 21 4073,'5'-2'7832,"-1"-3"-4799,-3 4-3001,0 0-1,0 0 1,0 0 0,0 0 0,0 0-1,0 0 1,0 1 0,0-1 0,0 0-1,0 0 1,0 1 0,1-1 0,-1 1-1,0-1 1,3 0 0,1 1-2,0 0-1,1 0 1,-1 0 0,0 0-1,0 1 1,1 0 0,-1 0-1,0 0 1,8 3 0,-12-4-27,0 1 1,0-1-1,0 1 1,1-1-1,-1 1 1,0 0 0,0-1-1,0 1 1,0 0-1,-1 0 1,1 0-1,0-1 1,0 1 0,0 0-1,-1 0 1,1 0-1,-1 0 1,2 2-1,-2-2 15,0 1 0,0-1 0,0 1 0,0-1 0,-1 0 0,1 1-1,0-1 1,-1 0 0,1 1 0,-1-1 0,1 0 0,-1 0-1,0 0 1,0 1 0,0-1 0,1 0 0,-1 0 0,0 0 0,-3 2-1,0 1 12,0 0 0,-1-1 0,1 1-1,-1-1 1,0 1 0,-11 4 0,15-8-36,0 1 0,0-1-1,0 1 1,0-1 0,-1 0 0,1 1 0,0-1 0,0 0 0,-1 0 0,1 0 0,0 0 0,0 0 0,-1 0 0,1 0 0,0 0 0,0 0 0,-1 0 0,1-1 0,0 1 0,0 0 0,0-1-1,-1 1 1,1-1 0,0 1 0,0-1 0,0 0 0,0 1 0,0-1 0,0 0 0,0 1 0,0-1 0,1 0 0,-1 0 0,0 0 0,0 0 0,1 0 0,-1 0 0,1 0 0,-1 0 0,0-2-1,-6-20-971,6 5-2676,0 15 1220,-4-1-1094</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15.506"/>
    </inkml:context>
    <inkml:brush xml:id="br0">
      <inkml:brushProperty name="width" value="0.05" units="cm"/>
      <inkml:brushProperty name="height" value="0.05" units="cm"/>
      <inkml:brushProperty name="color" value="#0000FF"/>
    </inkml:brush>
  </inkml:definitions>
  <inkml:trace contextRef="#ctx0" brushRef="#br0">0 38 7746,'0'0'3792,"3"-3"-2191,-3 3-105,0 0-376,0 0-496,6 0-231,-1 0-201,6-2 48,6 2-88,3-2-152,-1 0-128,1-3-448,-3-1-641,-3-1-1215,14-4-2625</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15.891"/>
    </inkml:context>
    <inkml:brush xml:id="br0">
      <inkml:brushProperty name="width" value="0.05" units="cm"/>
      <inkml:brushProperty name="height" value="0.05" units="cm"/>
      <inkml:brushProperty name="color" value="#0000FF"/>
    </inkml:brush>
  </inkml:definitions>
  <inkml:trace contextRef="#ctx0" brushRef="#br0">4 25 2793,'-3'2'6121,"3"-2"-3753,0 0-327,0 0-481,3 0-456,-3 0-351,5 0-377,1 2-80,5 0-176,0-2-120,3 0 0,0-2-576,9-2-393,-7-1-871,29-15-2721</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16.574"/>
    </inkml:context>
    <inkml:brush xml:id="br0">
      <inkml:brushProperty name="width" value="0.05" units="cm"/>
      <inkml:brushProperty name="height" value="0.05" units="cm"/>
      <inkml:brushProperty name="color" value="#0000FF"/>
    </inkml:brush>
  </inkml:definitions>
  <inkml:trace contextRef="#ctx0" brushRef="#br0">9 0 1680,'0'0'8250,"0"0"-5457,0 2-705,0 3-463,0 6-761,0 6 32,0 16-176,-3 2-176,3 12-272,-3 1-80,3-2-192,-2 0-8,2-4 8,0-5-360,2-8-384,1-3-632,0-8-1257,14 2-2880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17.084"/>
    </inkml:context>
    <inkml:brush xml:id="br0">
      <inkml:brushProperty name="width" value="0.05" units="cm"/>
      <inkml:brushProperty name="height" value="0.05" units="cm"/>
      <inkml:brushProperty name="color" value="#0000FF"/>
    </inkml:brush>
  </inkml:definitions>
  <inkml:trace contextRef="#ctx0" brushRef="#br0">9 8 5561,'-1'38'8874,"-1"0"-4809,-1-10-3817,2 0 1,1 0-1,7 42 1,-7-69-249,0 1 1,1-1 0,-1 1 0,0-1-1,1 1 1,-1-1 0,1 0 0,-1 1 0,1-1-1,0 0 1,0 1 0,0-1 0,0 0 0,0 0-1,0 1 1,0-1 0,0 0 0,0 0-1,1 0 1,-1 0 0,0-1 0,3 2 0,-3-2-12,1 1 1,0-1 0,0 0 0,-1 0 0,1 0 0,0 0 0,0 0 0,0-1 0,-1 1 0,1 0 0,0-1-1,-1 1 1,1-1 0,0 1 0,-1-1 0,1 0 0,2-1 0,5-3-107,-1-1 0,1 0 1,-1-1-1,0 0 0,11-12 0,-10 7-104,1 0 0,-2 0-1,0-1 1,9-20-1,-14 27 154,-1 0 0,1-1 0,-1 1 0,-1-1 0,1 1 0,-1-1 0,-1 1 0,1-1 0,-1 1 0,-1-1 0,1 0 0,-3-7 0,2 12 80,1 0 0,-1-1-1,0 2 1,-1-1 0,1 0-1,0 0 1,-1 0 0,1 0-1,-1 1 1,1-1 0,-1 0-1,0 1 1,0 0 0,0-1-1,0 1 1,0 0 0,0 0-1,0 0 1,-1 0 0,1 0-1,0 0 1,-1 1 0,1-1 0,-1 0-1,1 1 1,-1 0 0,1 0-1,0-1 1,-1 1 0,1 1-1,-1-1 1,-3 1 0,1-1-159,-1 1 1,0 0 0,0 1-1,1-1 1,-1 1 0,-5 2-1,6-1-591,-1-1 0,1 1 1,0 0-1,0 0 0,-7 7 0,-24 27-6097</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21.856"/>
    </inkml:context>
    <inkml:brush xml:id="br0">
      <inkml:brushProperty name="width" value="0.05" units="cm"/>
      <inkml:brushProperty name="height" value="0.05" units="cm"/>
      <inkml:brushProperty name="color" value="#0000FF"/>
    </inkml:brush>
  </inkml:definitions>
  <inkml:trace contextRef="#ctx0" brushRef="#br0">1 0 9634,'12'5'7516,"11"11"-5749,-7-5-1056,-1-2-421,0 1 0,0 0 0,-1 1-1,20 20 1,-28-24-273,0 1-1,0-1 1,-1 1-1,0 1 1,-1-1-1,1 0 0,-2 1 1,0 0-1,4 17 1,-3-8-231,-2 0-1,-1 0 1,0 1 0,-1-1 0,-2 0-1,0 0 1,-1 0 0,-6 19 0,1-14-1159,-1 1 0,-1-1 1,-24 37-1,-55 73-4192</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3.568"/>
    </inkml:context>
    <inkml:brush xml:id="br0">
      <inkml:brushProperty name="width" value="0.05" units="cm"/>
      <inkml:brushProperty name="height" value="0.05" units="cm"/>
      <inkml:brushProperty name="color" value="#0000FF"/>
    </inkml:brush>
  </inkml:definitions>
  <inkml:trace contextRef="#ctx0" brushRef="#br0">188 0 7298,'-4'6'3056,"1"5"-999,-9 6-329,-4 6-592,0 0-704,-10 6-128,1-4-304,3 1-48,3-6-992,3-3-688,-13 15-2377</inkml:trace>
  <inkml:trace contextRef="#ctx0" brushRef="#br0" timeOffset="1">96 194 7690,'6'3'2616,"0"3"-903,16 3-633,-2 5-600,2 0-120,6 6-360,1-6-64,6 9-1248,41 32-3185</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25.860"/>
    </inkml:context>
    <inkml:brush xml:id="br0">
      <inkml:brushProperty name="width" value="0.1" units="cm"/>
      <inkml:brushProperty name="height" value="0.1" units="cm"/>
      <inkml:brushProperty name="color" value="#E71224"/>
    </inkml:brush>
  </inkml:definitions>
  <inkml:trace contextRef="#ctx0" brushRef="#br0">175 889 4777,'0'0'2654,"0"-2"2195,-6-12-3075,-35-57 354,24 43-1772,1 0-1,-15-42 1,14 20-312,3-1 0,2-1 0,3 0 1,2 0-1,3-1 0,3 0 0,3 1 0,12-77 0,-11 113-32,1 1 0,12-29 0,-15 41-11,1-1 0,0 0 0,0 1 0,0-1 0,0 1 1,1 0-1,-1-1 0,1 1 0,0 0 0,0 0 0,0 1 1,1-1-1,-1 1 0,1-1 0,0 1 0,-1 0 0,6-2 0,-7 4 5,0-1 0,0 1-1,1 0 1,-1 0 0,0 0-1,1 0 1,-1 0-1,0 0 1,1 0 0,-1 1-1,0-1 1,0 1-1,1-1 1,-1 1 0,0 0-1,0 0 1,0 0-1,0 0 1,0 0 0,0 0-1,0 0 1,-1 1 0,1-1-1,0 1 1,-1-1-1,1 1 1,-1-1 0,0 1-1,2 2 1,4 6 24,0 0 0,-1 1-1,7 18 1,-11-26-23,1 3-6,0 0-1,-1 0 1,1 1 0,-1-1-1,-1 1 1,0-1-1,0 1 1,0 0 0,-1-1-1,0 1 1,0-1-1,-1 1 1,0 0 0,0-1-1,-1 1 1,0-1-1,0 0 1,-1 1 0,0-1-1,0 0 1,-5 7 0,6-11-19,-3 7-214,-1 0-1,0-1 0,-1 0 1,0 0-1,0-1 0,-1 0 0,0 0 1,0 0-1,-1-1 0,0 0 0,-13 6 1,29-15-398,0 0 1,1 1-1,-1 0 1,13-3-1,4 2 1024,55-5 792,-72 7-1089,0 1 0,0 0-1,1 1 1,-1-1 0,0 1-1,0 0 1,0 1-1,9 2 1,-15-3-73,1 0-1,-1-1 1,0 1-1,0 0 1,0 0-1,0 0 1,0-1-1,0 1 1,0 0-1,0 0 1,-1 0 0,1 0-1,0 1 1,-1-1-1,1 0 1,-1 0-1,1 0 1,-1 0-1,1 0 1,-1 1-1,0-1 1,0 0-1,0 0 1,0 1 0,0-1-1,0 0 1,0 0-1,0 0 1,0 1-1,-1-1 1,1 0-1,-1 0 1,1 0-1,-2 2 1,-1 4 89,0 0 0,-1 0 0,-9 12 0,3-5-345,-1-1 0,0-1 0,-1 1-1,-18 13 1,22-20-294,0 0 0,-1 0 0,1-1 0,-1 0-1,-1-1 1,1 1 0,-1-1 0,0-1 0,-12 4 0,-35-1-3646</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26.506"/>
    </inkml:context>
    <inkml:brush xml:id="br0">
      <inkml:brushProperty name="width" value="0.1" units="cm"/>
      <inkml:brushProperty name="height" value="0.1" units="cm"/>
      <inkml:brushProperty name="color" value="#E71224"/>
    </inkml:brush>
  </inkml:definitions>
  <inkml:trace contextRef="#ctx0" brushRef="#br0">1 33 6121,'0'0'5770,"5"0"-3322,-5 3-568,0-3-543,3 0-465,3 2-352,5 0-112,3 2-72,8-1-16,3-3-176,3-3-8,3-1-136,0 0-24,-3-7-576,-3 2-952,-5 5-2185,-3-7-1656</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26.842"/>
    </inkml:context>
    <inkml:brush xml:id="br0">
      <inkml:brushProperty name="width" value="0.1" units="cm"/>
      <inkml:brushProperty name="height" value="0.1" units="cm"/>
      <inkml:brushProperty name="color" value="#E71224"/>
    </inkml:brush>
  </inkml:definitions>
  <inkml:trace contextRef="#ctx0" brushRef="#br0">0 20 4593,'6'0'5673,"-6"0"-3776,3 0-217,5 2-264,0 0-456,4 1-543,2-1-249,5-4-168,1-1-577,8-3-1583,45-12-3049</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27.761"/>
    </inkml:context>
    <inkml:brush xml:id="br0">
      <inkml:brushProperty name="width" value="0.1" units="cm"/>
      <inkml:brushProperty name="height" value="0.1" units="cm"/>
      <inkml:brushProperty name="color" value="#E71224"/>
    </inkml:brush>
  </inkml:definitions>
  <inkml:trace contextRef="#ctx0" brushRef="#br0">2 0 1952,'-2'1'10626,"3"2"-5804,5 9-4401,-3-6 627,14 33 634,14 60-1,11 117-1126,-25-117-448,-15-89-214,27 157-1259,-13-54-5165,-13-88 1811</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28.212"/>
    </inkml:context>
    <inkml:brush xml:id="br0">
      <inkml:brushProperty name="width" value="0.1" units="cm"/>
      <inkml:brushProperty name="height" value="0.1" units="cm"/>
      <inkml:brushProperty name="color" value="#E71224"/>
    </inkml:brush>
  </inkml:definitions>
  <inkml:trace contextRef="#ctx0" brushRef="#br0">0 10 600,'0'0'7960,"1"0"-1337,1 0-3402,16 2-3169,30-6 51,94-4 8,-125 8-110,1 1 0,-1 0-1,1 1 1,-1 1 0,30 7 0,-44-9-7,-1-1 1,0 1-1,0 0 0,1-1 1,-1 1-1,0 0 1,0 0-1,0 1 1,0-1-1,0 0 0,0 0 1,0 1-1,0-1 1,-1 1-1,1 0 1,-1-1-1,1 1 0,-1 0 1,0 0-1,0-1 1,0 1-1,0 0 1,0 0-1,1 4 1,-2-2 5,0 0 1,-1 0 0,0 0 0,1 0 0,-2 0 0,1 0 0,0 0-1,-1 0 1,0 0 0,0-1 0,0 1 0,-3 3 0,-5 7-139,-1 0-1,0-1 1,-2-1 0,1 0 0,-2 0 0,1-1 0,-31 18 0,28-19-734,-1-1 1,-1-1-1,1 0 1,-25 7-1,37-14 397,0 1 0,-1-1 0,1 0 0,0 0 0,-11 0 0,-38-8-3766</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28.800"/>
    </inkml:context>
    <inkml:brush xml:id="br0">
      <inkml:brushProperty name="width" value="0.1" units="cm"/>
      <inkml:brushProperty name="height" value="0.1" units="cm"/>
      <inkml:brushProperty name="color" value="#E71224"/>
    </inkml:brush>
  </inkml:definitions>
  <inkml:trace contextRef="#ctx0" brushRef="#br0">87 0 10906,'0'3'4705,"-2"-1"-2912,-1 2-161,-6 9-400,-2 12-223,-5 10-289,2 13-120,0 9-192,2 7-176,7 4-160,5 5-72,8-1-64,9-8-520,11-7-448,11-8-289,6-7-71,8-9-1217,87 24-5848</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29.790"/>
    </inkml:context>
    <inkml:brush xml:id="br0">
      <inkml:brushProperty name="width" value="0.1" units="cm"/>
      <inkml:brushProperty name="height" value="0.1" units="cm"/>
      <inkml:brushProperty name="color" value="#E71224"/>
    </inkml:brush>
  </inkml:definitions>
  <inkml:trace contextRef="#ctx0" brushRef="#br0">353 1 6017,'0'0'4032,"-3"7"4845,-3 11-6546,-18 39-2142,-56 93 0,-49 43-3365,85-135 107,11-18-2391,-1-5-685</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30.156"/>
    </inkml:context>
    <inkml:brush xml:id="br0">
      <inkml:brushProperty name="width" value="0.1" units="cm"/>
      <inkml:brushProperty name="height" value="0.1" units="cm"/>
      <inkml:brushProperty name="color" value="#E71224"/>
    </inkml:brush>
  </inkml:definitions>
  <inkml:trace contextRef="#ctx0" brushRef="#br0">0 0 7698,'0'0'2807,"4"3"3944,9 8-5374,95 90 1582,-29-24-2944,-29-35-468,23 22-2140,-23-13-3003,-1 5-464</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52.631"/>
    </inkml:context>
    <inkml:brush xml:id="br0">
      <inkml:brushProperty name="width" value="0.1" units="cm"/>
      <inkml:brushProperty name="height" value="0.1" units="cm"/>
      <inkml:brushProperty name="color" value="#E71224"/>
    </inkml:brush>
  </inkml:definitions>
  <inkml:trace contextRef="#ctx0" brushRef="#br0">343 1 8986,'0'0'4123,"0"0"-1901,-4 2 3135,-4 6-4072,-31 26-2212,-2-1 0,-52 32 0,43-31-1662,-50 44 0,93-71 2213,11-8 599,-3 0-156,1 0 0,-1 1 0,0-1 0,0 1 0,0-1 0,1 1 0,-1 0 0,0-1 0,1 1-1,-1 0 1,0 0 0,3 0 0,18 4 87,0 0-1,0-1 0,0-1 1,1-1-1,41-2 0,12-2-2516,-11-3-1227</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53.295"/>
    </inkml:context>
    <inkml:brush xml:id="br0">
      <inkml:brushProperty name="width" value="0.1" units="cm"/>
      <inkml:brushProperty name="height" value="0.1" units="cm"/>
      <inkml:brushProperty name="color" value="#E71224"/>
    </inkml:brush>
  </inkml:definitions>
  <inkml:trace contextRef="#ctx0" brushRef="#br0">1 84 7242,'0'2'3944,"2"-2"-2239,1 0 335,6 4-431,-1-1-393,0-1-520,9 2-328,-3-2-16,6 1-136,2-8-48,3-1-168,6-8-72,3 1-880,-1-7-1521,54-26-3168</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5.699"/>
    </inkml:context>
    <inkml:brush xml:id="br0">
      <inkml:brushProperty name="width" value="0.05" units="cm"/>
      <inkml:brushProperty name="height" value="0.05" units="cm"/>
      <inkml:brushProperty name="color" value="#0000FF"/>
    </inkml:brush>
  </inkml:definitions>
  <inkml:trace contextRef="#ctx0" brushRef="#br0">0 1 11058,'0'0'3825,"0"0"-2721,4 3-359,2 0 231,0 2-368,4 7-64,6 5-448,-4-3 24,4 0-72,-3 1-48,6-1-360,-6-5-904,3-7-1145,12-4-2520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54.074"/>
    </inkml:context>
    <inkml:brush xml:id="br0">
      <inkml:brushProperty name="width" value="0.1" units="cm"/>
      <inkml:brushProperty name="height" value="0.1" units="cm"/>
      <inkml:brushProperty name="color" value="#E71224"/>
    </inkml:brush>
  </inkml:definitions>
  <inkml:trace contextRef="#ctx0" brushRef="#br0">0 23 6145,'5'-2'9884,"16"-7"-9019,-15 7-866,-1 0-1,1 0 0,-1 1 1,1 0-1,-1 0 1,1 0-1,0 0 0,0 1 1,0 0-1,0 0 0,-1 0 1,1 1-1,0-1 1,10 3-1,-7 0 7,-1 0 0,0 0 0,0 1-1,0 0 1,0 0 0,-1 1 0,0-1 0,12 11 0,2 5 28,-1 1 0,-1 0 0,-1 1 0,20 34 1,-28-39-169,34 45 327,-41-58-469,0-1 0,1 1 0,0-1 0,0 1 0,0-1 1,0 0-1,0 0 0,1 0 0,-1-1 0,1 1 0,0-1 0,5 2 1,-9-4 156,-1 0 0,1 1 0,0-1 0,0 0 0,-1 0 0,1 0 0,0 0 0,0 0 0,-1 0 0,1 0 0,0 0 0,0 0 0,-1-1 0,1 1 0,0 0 0,-1 0 0,1-1 0,0 1 0,-1 0 0,1 0 0,1-2 0,21-18-3945</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54.496"/>
    </inkml:context>
    <inkml:brush xml:id="br0">
      <inkml:brushProperty name="width" value="0.1" units="cm"/>
      <inkml:brushProperty name="height" value="0.1" units="cm"/>
      <inkml:brushProperty name="color" value="#E71224"/>
    </inkml:brush>
  </inkml:definitions>
  <inkml:trace contextRef="#ctx0" brushRef="#br0">219 1 4913,'0'0'4357,"0"0"-1839,-2 2 4258,-8 14-5300,-63 98-641,21-26-1602,-8 7-4027,39-63 250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55.118"/>
    </inkml:context>
    <inkml:brush xml:id="br0">
      <inkml:brushProperty name="width" value="0.1" units="cm"/>
      <inkml:brushProperty name="height" value="0.1" units="cm"/>
      <inkml:brushProperty name="color" value="#E71224"/>
    </inkml:brush>
  </inkml:definitions>
  <inkml:trace contextRef="#ctx0" brushRef="#br0">96 0 648,'0'0'5919,"-2"6"3723,-2 9-7692,-33 91-1244,2-35-6700,17-42 1029</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55.457"/>
    </inkml:context>
    <inkml:brush xml:id="br0">
      <inkml:brushProperty name="width" value="0.1" units="cm"/>
      <inkml:brushProperty name="height" value="0.1" units="cm"/>
      <inkml:brushProperty name="color" value="#E71224"/>
    </inkml:brush>
  </inkml:definitions>
  <inkml:trace contextRef="#ctx0" brushRef="#br0">1 0 1280,'15'15'10288,"-2"2"-4681,9 21-2928,-18-28-3319,2 0 0,-1-1-1,1 1 1,1-1 0,9 10 0,-10-12-2067,-3 3-1581</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0:55.864"/>
    </inkml:context>
    <inkml:brush xml:id="br0">
      <inkml:brushProperty name="width" value="0.1" units="cm"/>
      <inkml:brushProperty name="height" value="0.1" units="cm"/>
      <inkml:brushProperty name="color" value="#E71224"/>
    </inkml:brush>
  </inkml:definitions>
  <inkml:trace contextRef="#ctx0" brushRef="#br0">3 53 5921,'0'0'2617,"0"0"-625,-3-2-775,6 2-353,-3 0-288,3 0-72,3 2-112,-1-2 448,9 3-144,0-6-192,3 3-215,5-4-169,-2 0-120,5-5-601,0-2-1055,0 2-1249,23-6-4920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1:00.246"/>
    </inkml:context>
    <inkml:brush xml:id="br0">
      <inkml:brushProperty name="width" value="0.1" units="cm"/>
      <inkml:brushProperty name="height" value="0.1" units="cm"/>
      <inkml:brushProperty name="color" value="#E71224"/>
    </inkml:brush>
  </inkml:definitions>
  <inkml:trace contextRef="#ctx0" brushRef="#br0">0 0 1656,'1'1'9170,"0"1"-4906,9 16-2453,3 6-1213,-2 1-1,0 0 1,-2 0 0,-1 1-1,7 47 1,22 200-512,12 64-2703,-8-121-5708,-3-58 254</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1:01.787"/>
    </inkml:context>
    <inkml:brush xml:id="br0">
      <inkml:brushProperty name="width" value="0.1" units="cm"/>
      <inkml:brushProperty name="height" value="0.1" units="cm"/>
      <inkml:brushProperty name="color" value="#E71224"/>
    </inkml:brush>
  </inkml:definitions>
  <inkml:trace contextRef="#ctx0" brushRef="#br0">0 381 2328,'25'-23'4057,"-1"0"0,36-47-1,-52 60-3895,19-27-565,-3-1 1,34-71-1,-37 68 196,-6 13-327,-12 27 551,-10 16 468,-4 16-181,2 1 0,1-1-1,2 1 1,1 0-1,2 1 1,1-1-1,4 34 1,-1-55-302,0 0 1,0-1-1,1 1 0,0 0 0,1-1 1,5 11-1,-7-19-7,0 0 1,0 0-1,0 0 1,0-1-1,1 1 1,-1 0-1,1-1 1,-1 1-1,1-1 1,-1 1-1,1-1 1,0 1-1,0-1 1,0 0-1,0 0 1,2 1-1,-1-1 1,-1-1 1,1 0-1,-1 1 0,1-1 0,-1 0 0,0 0 0,1-1 1,-1 1-1,1 0 0,-1 0 0,0-1 0,1 0 0,-1 1 1,0-1-1,1 0 0,-1 0 0,0 0 0,0 0 0,3-2 1,4-3-206,0 0 1,-1-1 0,0 0 0,0-1-1,0 0 1,-1 0 0,0 0-1,-1 0 1,0-1 0,-1 0 0,0 0-1,-1 0 1,0-1 0,3-10 0,2-8-500,-3 1 1,0-1 0,2-52 0,-10-29 2488,14 239 2627,1-17-3634,-13-99-1104,0-1 581,1-1 0,0 1 0,6 22 0,-6-31-400,0-1-1,1 1 1,0 0-1,0-1 1,0 1 0,0-1-1,4 3 1,-4-3-295,0-1 0,0 0 0,1 0 0,-1 0 0,1-1 0,-1 1 1,1 0-1,0-1 0,0 0 0,6 2 0,28 9-5087</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1:02.124"/>
    </inkml:context>
    <inkml:brush xml:id="br0">
      <inkml:brushProperty name="width" value="0.1" units="cm"/>
      <inkml:brushProperty name="height" value="0.1" units="cm"/>
      <inkml:brushProperty name="color" value="#E71224"/>
    </inkml:brush>
  </inkml:definitions>
  <inkml:trace contextRef="#ctx0" brushRef="#br0">0 14 7922,'3'2'2544,"0"0"-1159,5 0 183,-2 3-136,5-1-320,0 3-423,1-3-377,-1-2-192,6-2-40,-6 0-80,3-4-704,-3-5-1145,6 0-335,2-11-1881</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1:02.461"/>
    </inkml:context>
    <inkml:brush xml:id="br0">
      <inkml:brushProperty name="width" value="0.1" units="cm"/>
      <inkml:brushProperty name="height" value="0.1" units="cm"/>
      <inkml:brushProperty name="color" value="#E71224"/>
    </inkml:brush>
  </inkml:definitions>
  <inkml:trace contextRef="#ctx0" brushRef="#br0">1 13 7506,'2'5'2504,"4"-1"-904,2 0-159,6 3-313,0 0-408,3-1-280,0-1-224,8-5-216,0-3-264,3-8-1584,45-26-2033</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1:03.092"/>
    </inkml:context>
    <inkml:brush xml:id="br0">
      <inkml:brushProperty name="width" value="0.1" units="cm"/>
      <inkml:brushProperty name="height" value="0.1" units="cm"/>
      <inkml:brushProperty name="color" value="#E71224"/>
    </inkml:brush>
  </inkml:definitions>
  <inkml:trace contextRef="#ctx0" brushRef="#br0">0 417 7250,'8'-6'5200,"6"-12"-4618,-12 16-194,19-27-350,0-1-1,-3-1 0,0 0 1,20-56-1,-35 77-264,3-8 452,-7 17 516,-7 11 595,6-5-1264,1 0 0,-1 1 0,1-1 0,1 0-1,-1 1 1,1-1 0,0 1 0,1 9 0,0 2-16,-1-2-59,3 67 65,-2-74-66,0 1 0,1 0 0,0-1 0,1 0 0,0 1 0,1-1 0,4 8 0,-7-15-4,-1-1 1,1 1 0,-1-1 0,1 1-1,-1-1 1,1 1 0,-1-1 0,1 0 0,0 1-1,-1-1 1,1 1 0,0-1 0,-1 0-1,1 0 1,0 1 0,0-1 0,-1 0 0,1 0-1,0 0 1,0 0 0,-1 0 0,1 0-1,0 0 1,0 0 0,-1 0 0,1 0 0,0 0-1,0 0 1,-1 0 0,1-1 0,0 1 0,0 0-1,-1 0 1,1-1 0,0 1 0,-1-1-1,1 1 1,-1 0 0,1-1 0,0 1 0,-1-1-1,1 1 1,-1-1 0,1 1 0,-1-1-1,1 0 1,22-26-743,-10 3 397,-1 0 0,-2-1-1,11-40 1,10-81-1346,-24 110 1588,-5 25 153,0 7 44,-1 1 1,0-1 0,-1 0-1,1 0 1,-1 0-1,0 0 1,0 0 0,0 0-1,-1 0 1,-2-8-1,1 38 1842,3 57-1516,4-1 1,22 111-1,-25-186-495,6 17-898,-8-24 806,1 1 1,-1 0-1,1-1 1,-1 1-1,1-1 0,-1 1 1,1-1-1,0 0 0,-1 1 1,1-1-1,0 1 0,0-1 1,-1 0-1,1 0 0,0 1 1,0-1-1,0 0 0,-1 0 1,2 0-1,17 1-5005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6.033"/>
    </inkml:context>
    <inkml:brush xml:id="br0">
      <inkml:brushProperty name="width" value="0.05" units="cm"/>
      <inkml:brushProperty name="height" value="0.05" units="cm"/>
      <inkml:brushProperty name="color" value="#0000FF"/>
    </inkml:brush>
  </inkml:definitions>
  <inkml:trace contextRef="#ctx0" brushRef="#br0">1 3 7298,'0'-3'4240,"3"3"-2591,0 3-425,3 0-144,10 3-264,0 2-143,3 1-385,13 0-88,3-1-200,9 1-80,13-1-800,-3-8-857,4 0-207,50-5-2193</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1:03.422"/>
    </inkml:context>
    <inkml:brush xml:id="br0">
      <inkml:brushProperty name="width" value="0.1" units="cm"/>
      <inkml:brushProperty name="height" value="0.1" units="cm"/>
      <inkml:brushProperty name="color" value="#E71224"/>
    </inkml:brush>
  </inkml:definitions>
  <inkml:trace contextRef="#ctx0" brushRef="#br0">0 0 6009,'0'4'3641,"0"7"-1833,3 7 305,-3 0-369,3 1-391,0 3-425,2 0-304,4 3-288,-1-6-120,6 3-160,-3-2-56,1-2-832,-1-7-1289,0-5-1479,0 5-3138</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1:04.759"/>
    </inkml:context>
    <inkml:brush xml:id="br0">
      <inkml:brushProperty name="width" value="0.1" units="cm"/>
      <inkml:brushProperty name="height" value="0.1" units="cm"/>
      <inkml:brushProperty name="color" value="#E71224"/>
    </inkml:brush>
  </inkml:definitions>
  <inkml:trace contextRef="#ctx0" brushRef="#br0">1 49 6217,'0'0'7579,"2"1"-3749,13 6-2964,-9-5-777,0 0-1,0 0 1,0 0 0,0 0 0,0-1-1,1 0 1,-1 0 0,0 0 0,0-1-1,1 0 1,-1 0 0,1 0 0,-1-1-1,10-1 1,-3-1-846,0 0 0,-1-1-1,1 0 1,-1 0 0,23-11-1,-15 1-2502,2-7-2454</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1:05.089"/>
    </inkml:context>
    <inkml:brush xml:id="br0">
      <inkml:brushProperty name="width" value="0.1" units="cm"/>
      <inkml:brushProperty name="height" value="0.1" units="cm"/>
      <inkml:brushProperty name="color" value="#E71224"/>
    </inkml:brush>
  </inkml:definitions>
  <inkml:trace contextRef="#ctx0" brushRef="#br0">1 45 7026,'0'0'2224,"8"0"-592,-2 0-23,2-3-497,3 3-464,3 0-320,6-2-208,-1 0 0,9-5-120,0-1-616,6 1-1400,39-8-3810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1:05.659"/>
    </inkml:context>
    <inkml:brush xml:id="br0">
      <inkml:brushProperty name="width" value="0.1" units="cm"/>
      <inkml:brushProperty name="height" value="0.1" units="cm"/>
      <inkml:brushProperty name="color" value="#E71224"/>
    </inkml:brush>
  </inkml:definitions>
  <inkml:trace contextRef="#ctx0" brushRef="#br0">0 0 7082,'0'0'2619,"3"6"2046,2 4-3358,1 7-895,-2 0 0,0 0 0,-1 0 0,-1 0 0,-1 0 0,-1 1 1,-2 17-1,2 3-197,-2 13-148,0-31-323,1 1 0,2-1-1,0 0 1,6 25-1,0-31-935,-7-13 1016,0-1 1,1 1-1,-1-1 1,0 0-1,1 1 1,-1-1-1,0 0 1,1 1-1,-1-1 1,0 0-1,1 1 0,-1-1 1,1 0-1,-1 0 1,1 1-1,-1-1 1,1 0-1,-1 0 1,1 0-1,-1 1 0,1-1 1,-1 0-1,1 0 1,-1 0-1,1 0 1,-1 0-1,1 0 1,0 0-1,-1 0 1,1 0-1,-1 0 0,1 0 1,-1-1-1,1 1 1,0 0-1,21-15-5001</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1:06.360"/>
    </inkml:context>
    <inkml:brush xml:id="br0">
      <inkml:brushProperty name="width" value="0.1" units="cm"/>
      <inkml:brushProperty name="height" value="0.1" units="cm"/>
      <inkml:brushProperty name="color" value="#E71224"/>
    </inkml:brush>
  </inkml:definitions>
  <inkml:trace contextRef="#ctx0" brushRef="#br0">0 0 7170,'9'2'8278,"13"3"-5888,29 9-1018,-42-13-1368,1 1 0,-1 1 0,0 0 0,17 7-1,-26-9-98,-1 1-1,1-1 0,-1 1 0,0 0 0,0-1 0,0 1 0,0-1 1,0 0-1,0 1 0,0-1 0,0 0 0,0 1 0,-1-1 1,-2 2-1,2-1-8,-51 54-3986,56-58 3997,0 0 1,0 1 0,0 0 0,1 0 0,-1 0 0,0 0 0,1 0 0,-1 0 0,0 1 0,1-1 0,-1 1-1,5 0 1,46 1 773,-44-1-710,2 1 108,0 0 0,0 0 0,0 1 0,0 1 0,-1-1 0,15 6 0,-24-7-59,0 0 0,1 0 0,-1 0-1,0 0 1,0 0 0,0 0 0,0 0 0,0 0 0,0 1 0,0-1 0,-1 1 0,1-1 0,0 1 0,-1 0 0,1-1-1,-1 1 1,0 0 0,0 0 0,0 0 0,0 0 0,0 0 0,0 0 0,-1 0 0,1 0 0,-1 0 0,0 0 0,1 0-1,-1 1 1,0-1 0,-1 0 0,1 0 0,0 0 0,-1 0 0,1 0 0,-1 0 0,-1 4 0,-3 4-81,0-1-1,-1 1 1,0-1 0,0 0 0,-1 0 0,-16 15 0,18-19-383,-1 0 1,1-1 0,-1 1 0,-1-1 0,1 0 0,0-1-1,-1 1 1,0-1 0,0 0 0,0-1 0,-1 1 0,-13 2-1,-35 0-5548</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1:07.824"/>
    </inkml:context>
    <inkml:brush xml:id="br0">
      <inkml:brushProperty name="width" value="0.1" units="cm"/>
      <inkml:brushProperty name="height" value="0.1" units="cm"/>
      <inkml:brushProperty name="color" value="#E71224"/>
    </inkml:brush>
  </inkml:definitions>
  <inkml:trace contextRef="#ctx0" brushRef="#br0">1 1 6801,'8'2'8983,"2"3"-4336,22 20-4133,-18-13 520,97 61 20,-75-51-1076,-1 1-1,55 47 1,-83-64-96,-1 2 0,0-1 0,-1 0 0,1 1 0,-2 0 0,1 0 0,-2 0-1,1 0 1,-1 1 0,0-1 0,-1 1 0,0 0 0,-1 0 0,0 9 0,0 0-379,-2-1 0,0 1 1,-2-1-1,0 0 1,-1 1-1,-8 19 0,5-19-416,-1-1-1,-1 0 0,-16 23 0,-93 122-4387</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34.373"/>
    </inkml:context>
    <inkml:brush xml:id="br0">
      <inkml:brushProperty name="width" value="0.1" units="cm"/>
      <inkml:brushProperty name="height" value="0.1" units="cm"/>
      <inkml:brushProperty name="color" value="#E71224"/>
    </inkml:brush>
  </inkml:definitions>
  <inkml:trace contextRef="#ctx0" brushRef="#br0">583 1349 5641,'-8'4'9158,"-11"4"-6236,4-7-2840,1 1-1,-1 0 0,-19 6 1,-12 3-77,31-9 2,-1 0 1,1-1-1,-1 0 0,1-1 1,-1-1-1,1-1 1,-1 0-1,1-1 0,0 0 1,0-1-1,0-1 0,0-1 1,1 0-1,0-1 1,0 0-1,1-1 0,0 0 1,0-1-1,1-1 1,0 0-1,1-1 0,0 0 1,1-1-1,0 0 0,0 0 1,2-1-1,-9-15 1,9 12-116,0-1 1,1 0 0,1 0 0,1-1 0,0 1-1,1-1 1,1-1 0,1 1 0,0 0 0,2 0-1,0-1 1,1 1 0,3-20 0,4-1-861,1 0 1,1 1-1,3 0 0,33-72 1,-40 102 733,1-1 0,-1 1 0,2 0 0,-1 0 0,1 0 0,0 1 0,12-8 0,17-16-449,-12 7 613,2 1 0,1 1 0,0 1 0,2 2 0,36-19 0,125-69 53,-126 68 320,1 2 1,116-45-1,19 25-186,-77 24 13,-44 14 70,1 3 1,0 3 0,1 4-1,130 2 1,-85 6 165,69 11 97,-130-10-352,0 4-1,109 19 0,-131-14-75,-18-4-32,-1 0 0,1 2-1,-1 1 1,0 1 0,39 20 0,3 10 70,91 59 3,-135-78-63,0 0 0,25 31 0,-1-1 11,-31-34-9,-1 2-1,0 0 1,-2 0 0,0 2-1,-1-1 1,-1 1 0,-1 1-1,-1 0 1,7 24 0,-5-4 3,-2 1 1,6 71-1,-13-99-17,-2-1 6,-1 0-1,-1 0 1,0 0 0,0 0 0,-1 0 0,-1-1-1,0 0 1,-1 1 0,0-1 0,-9 14 0,-3 13 4,14-35-4,1 0-1,-1 0 1,0 0-1,0-1 1,0 1-1,0-1 1,-5 4-1,-15 18 17,15-15 10,0-1-1,0 0 1,-1 0 0,0 0-1,0-1 1,-1-1 0,0 0-1,-1 0 1,1-1 0,-1 0-1,-14 5 1,-13 3 418,-1-2 1,-43 8-1,-12 3-54,56-12-360,0-3 0,0-1 0,-1-2 0,-69 1 1,25-9 83,-98-17 0,40 11 4,73 6-92,37 3-32,0 1 1,0 1 0,0 2-1,1 1 1,0 1 0,0 2-1,-37 15 1,49-16-31,-4 2 42,1 0 0,-1-2 1,0 0-1,-1-2 0,-45 6 1,19-6-76,1 1 0,-1 3 1,-46 14-1,-138 55-360,212-70 389,-103 26-41,123-34 73,1 0 1,0 0 0,-1 1 0,1-1 0,-1 0 0,1 0 0,-1 0 0,1 0 0,-1 1 0,1-1 0,-1 0-1,1 0 1,-1 0 0,1 0 0,-1 0 0,1 0 0,-1 0 0,1-1 0,-1 1 0,1 0 0,-1 0-1,1 0 1,-1 0 0,1-1 0,-1 1 0,1 0 0,-1-1 0,-20-4 9,18 5-158,0 1 0,0 0 1,0-1-1,0 1 0,1 0 0,-1 0 0,0 1 0,1-1 1,-1 0-1,0 1 0,1 0 0,0-1 0,-1 1 0,1 0 0,0 0 1,0 1-1,-3 3 0,-26 25-3357</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35.303"/>
    </inkml:context>
    <inkml:brush xml:id="br0">
      <inkml:brushProperty name="width" value="0.1" units="cm"/>
      <inkml:brushProperty name="height" value="0.1" units="cm"/>
      <inkml:brushProperty name="color" value="#E71224"/>
    </inkml:brush>
  </inkml:definitions>
  <inkml:trace contextRef="#ctx0" brushRef="#br0">2 245 5473,'-1'0'218,"1"0"0,0-1 1,0 1-1,0 0 0,0-1 0,0 1 0,-1 0 0,1-1 1,0 1-1,0 0 0,0-1 0,0 1 0,0 0 0,0-1 1,0 1-1,0 0 0,1-1 0,-1 1 0,0 0 0,0-1 0,0 1 1,0 0-1,0-1 0,0 1 0,1 0 0,-1-1 0,0 1 1,0 0-1,0 0 0,1-1 0,-1 1 0,0 0 0,1 0 0,-1-1 1,0 1-1,0 0 0,1 0 0,-1 0 0,0 0 0,1-1 1,-1 1-1,19-20 1419,-15 16-1644,5-3 31,0 0 1,1 0-1,0 1 0,0 0 0,0 1 0,1 0 0,17-5 1,6-4-19,28-15-126,104-42 380,-140 61-761,0 2 0,0 1 0,1 2 1,42-5-1,-64 10 193,-4-1 192,0 1-1,0 0 1,0 0-1,0-1 1,0 1-1,1 0 0,-1 0 1,0 0-1,0 0 1,0 0-1,0 0 1,0 1-1,0-1 1,0 0-1,0 0 0,1 1 1,-1-1-1,0 1 1,0-1-1,0 1 1,0-1-1,-1 1 1,1 0-1,0-1 0,0 1 1,0 0-1,0 0 1,1 1-1,0 34-3344</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35.739"/>
    </inkml:context>
    <inkml:brush xml:id="br0">
      <inkml:brushProperty name="width" value="0.1" units="cm"/>
      <inkml:brushProperty name="height" value="0.1" units="cm"/>
      <inkml:brushProperty name="color" value="#E71224"/>
    </inkml:brush>
  </inkml:definitions>
  <inkml:trace contextRef="#ctx0" brushRef="#br0">0 275 4521,'0'0'2479,"0"0"-760,3-2 1270,13-6-2384,48-21-50,98-58 1,-9 2-2308,-110 63-913,24-19-2205</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36.752"/>
    </inkml:context>
    <inkml:brush xml:id="br0">
      <inkml:brushProperty name="width" value="0.1" units="cm"/>
      <inkml:brushProperty name="height" value="0.1" units="cm"/>
      <inkml:brushProperty name="color" value="#E71224"/>
    </inkml:brush>
  </inkml:definitions>
  <inkml:trace contextRef="#ctx0" brushRef="#br0">337 0 4833,'0'0'2486,"-2"1"5236,-6 15-6702,-2 4-980,-2 0 0,0-1 0,-28 34 0,33-43-32,-42 47 94,-104 98 1,138-145-101,13-9-2,-1 1 0,0 0 0,1 0 0,-1 0 0,1 0 0,-1 0 0,1 0 0,0 0 1,0 1-1,-2 3 0,8-5-34,0-1 0,-1 1 0,1 0 1,0 0-1,0 0 0,0 0 0,0 0 1,-1 1-1,1 0 0,0 0 0,-1 0 0,0 0 1,1 0-1,4 6 0,142 84 30,-39-26 19,-99-59-7,-1 1-1,0 0 1,0 1 0,-1 0 0,0 1 0,-1 0 0,17 23-1,-16-24-74,-3-7-1566,-1-9-3369,0-19-2043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6.369"/>
    </inkml:context>
    <inkml:brush xml:id="br0">
      <inkml:brushProperty name="width" value="0.05" units="cm"/>
      <inkml:brushProperty name="height" value="0.05" units="cm"/>
      <inkml:brushProperty name="color" value="#0000FF"/>
    </inkml:brush>
  </inkml:definitions>
  <inkml:trace contextRef="#ctx0" brushRef="#br0">1 1 8194,'3'11'2960,"0"-5"-1159,0 14-289,4 11-744,-4-5-576,0-3-192,3 3-48,1-3-600,-1-6-968,13 0-2041</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38.550"/>
    </inkml:context>
    <inkml:brush xml:id="br0">
      <inkml:brushProperty name="width" value="0.1" units="cm"/>
      <inkml:brushProperty name="height" value="0.1" units="cm"/>
      <inkml:brushProperty name="color" value="#E71224"/>
    </inkml:brush>
  </inkml:definitions>
  <inkml:trace contextRef="#ctx0" brushRef="#br0">0 229 6497,'15'-5'9781,"10"-15"-9190,-10 8 9,166-100 1181,-82 66-3219,-75 37-1274,0 1 0,27-5-1,-37 10-3961</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38.888"/>
    </inkml:context>
    <inkml:brush xml:id="br0">
      <inkml:brushProperty name="width" value="0.1" units="cm"/>
      <inkml:brushProperty name="height" value="0.1" units="cm"/>
      <inkml:brushProperty name="color" value="#E71224"/>
    </inkml:brush>
  </inkml:definitions>
  <inkml:trace contextRef="#ctx0" brushRef="#br0">0 0 464,'0'0'7291,"0"0"-4206,3 9-1474,52 321 1330,-26-128-2759,5 30-144,2 10-4525,-34-217 1710,-7-3-2042</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39.222"/>
    </inkml:context>
    <inkml:brush xml:id="br0">
      <inkml:brushProperty name="width" value="0.1" units="cm"/>
      <inkml:brushProperty name="height" value="0.1" units="cm"/>
      <inkml:brushProperty name="color" value="#E71224"/>
    </inkml:brush>
  </inkml:definitions>
  <inkml:trace contextRef="#ctx0" brushRef="#br0">1 169 8650,'0'0'4417,"0"-3"-2497,0 0-503,0 3-593,3 0-392,-3-3-320,10-3-112,10-9-288,10-3-384,20-12-1041,114-60-2376</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39.550"/>
    </inkml:context>
    <inkml:brush xml:id="br0">
      <inkml:brushProperty name="width" value="0.1" units="cm"/>
      <inkml:brushProperty name="height" value="0.1" units="cm"/>
      <inkml:brushProperty name="color" value="#E71224"/>
    </inkml:brush>
  </inkml:definitions>
  <inkml:trace contextRef="#ctx0" brushRef="#br0">0 64 800,'0'-3'10018,"0"0"-7233,4 0-1577,-1 3-560,0-3-416,7 0-152,4-9-80,13 3-384,-1-1-1088,54-8-1257</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39.888"/>
    </inkml:context>
    <inkml:brush xml:id="br0">
      <inkml:brushProperty name="width" value="0.1" units="cm"/>
      <inkml:brushProperty name="height" value="0.1" units="cm"/>
      <inkml:brushProperty name="color" value="#E71224"/>
    </inkml:brush>
  </inkml:definitions>
  <inkml:trace contextRef="#ctx0" brushRef="#br0">4 87 6073,'25'-25'9320,"-20"19"-9257,0 0-1,1 0 0,0 1 1,0 0-1,0 0 0,1 0 0,-1 0 1,1 1-1,0 1 0,1-1 1,11-3-1,-18 7-116,-1 0 0,1 0 1,0 0-1,0 0 0,0 0 1,0 0-1,0 1 0,0-1 1,0 0-1,-1 1 0,1-1 1,0 0-1,0 1 0,-1-1 1,1 1-1,0 0 0,0-1 1,-1 1-1,1-1 0,-1 1 1,1 0-1,0 0 0,-1-1 1,0 1-1,1 0 0,-1 0 1,1 0-1,-1-1 0,0 1 1,1 0-1,-1 0 0,0 0 1,0 0-1,0 0 0,0 0 1,0 0-1,0-1 0,0 1 1,0 0-1,0 0 0,-1 1 1,-4 41-609,-1-20 628,-1-1 0,-1 0-1,-2 0 1,0-1-1,-1-1 1,0 1 0,-2-2-1,-1 0 1,-28 31-1,123-119 3423,52-38-4755,-111 89-1135,-4-10-1944</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40.237"/>
    </inkml:context>
    <inkml:brush xml:id="br0">
      <inkml:brushProperty name="width" value="0.1" units="cm"/>
      <inkml:brushProperty name="height" value="0.1" units="cm"/>
      <inkml:brushProperty name="color" value="#E71224"/>
    </inkml:brush>
  </inkml:definitions>
  <inkml:trace contextRef="#ctx0" brushRef="#br0">14 1 10138,'0'0'2641,"0"15"-1529,-6 12-328,2 18 136,1 18-31,3 9-409,7 1-216,6-4-80,4-9-40,6-9-144,7-9 48,4-6-48,9-9 0,10-12-72,8-12-336,2-9-521,1-6-807,69-33-1289</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48.223"/>
    </inkml:context>
    <inkml:brush xml:id="br0">
      <inkml:brushProperty name="width" value="0.1" units="cm"/>
      <inkml:brushProperty name="height" value="0.1" units="cm"/>
      <inkml:brushProperty name="color" value="#E71224"/>
    </inkml:brush>
  </inkml:definitions>
  <inkml:trace contextRef="#ctx0" brushRef="#br0">134 0 8778,'0'0'3694,"0"0"-1580,0 0-482,0 3 2076,-3 13-3462,-8 32-171,-2 0-1,-2 0 0,-2-2 0,-3 0 1,-26 46-1,37-72-696,24-23-474,20-12 618,27-11 176,-58 25 188,-1 0 0,1 0 0,0 0 0,0 0 0,0 0 0,0 1 0,0 0 0,0 0 0,0 0 0,0 0 0,-1 1 0,6 0 0,-8 0 78,0 0-1,0 0 1,0 0-1,0-1 1,0 1-1,0 0 1,0 1 0,0-1-1,0 0 1,-1 0-1,1 0 1,0 0-1,-1 0 1,1 1-1,-1-1 1,0 0-1,1 1 1,-1-1 0,0 0-1,0 1 1,0-1-1,0 0 1,0 1-1,0-1 1,0 0-1,0 1 1,0-1-1,-1 0 1,0 2 0,-12 49 172,8-36-166,4-14 25,1 0 0,-1 0-1,0 0 1,1 0-1,0 0 1,-1 1 0,1-1-1,0 0 1,0 0 0,0 0-1,1 0 1,-1 0-1,0 1 1,1-1 0,-1 0-1,1 0 1,0 0-1,1 3 1,-1-4 2,1 0 1,0 0-1,-1 0 1,1-1-1,0 1 0,-1 0 1,1-1-1,0 1 0,0-1 1,0 1-1,-1-1 1,1 0-1,0 0 0,0 0 1,0 0-1,0 0 0,0 0 1,0 0-1,-1 0 1,1-1-1,3 0 0,27-9 41,11 0 19,-42 10-60,0 1 0,-1-1 0,1 1 0,0-1 0,-1 1-1,1-1 1,-1 1 0,1 0 0,-1-1 0,1 1 0,-1 0 0,1-1 0,-1 1 0,0 0 0,1 0 0,-1 0-1,0-1 1,0 1 0,1 0 0,-1 0 0,0 0 0,0 0 0,0-1 0,0 1 0,0 0 0,0 0 0,-1 0-1,1 1 1,-2 27 14,-2-13 19,0-1-1,-1 1 0,-1-1 1,0 0-1,-1 0 0,-17 26 0,12-20 374,-19 43 0,90-74-37,-38 2-969,0 0 1,0-2 0,0 0 0,-2-1 0,1-1 0,-1-1 0,-1 0 0,0-2-1,-2 0 1,1-1 0,17-22 0,49-74-7392</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48.651"/>
    </inkml:context>
    <inkml:brush xml:id="br0">
      <inkml:brushProperty name="width" value="0.1" units="cm"/>
      <inkml:brushProperty name="height" value="0.1" units="cm"/>
      <inkml:brushProperty name="color" value="#E71224"/>
    </inkml:brush>
  </inkml:definitions>
  <inkml:trace contextRef="#ctx0" brushRef="#br0">5 153 4649,'-4'0'7507,"9"1"-3323,26-1-2429,45-5-2853,-30-6 1111,-1-2 0,-1-3 0,62-30 0,11-3-12,-116 49-2,4-3-4,1 1 0,-1 0 0,0 0-1,1 1 1,0 0 0,-1 0 0,1 0-1,0 0 1,11 1 0,-50 50-176,19-26 63,-45 70-1748,9-35-4634,17-27 1345</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49.088"/>
    </inkml:context>
    <inkml:brush xml:id="br0">
      <inkml:brushProperty name="width" value="0.1" units="cm"/>
      <inkml:brushProperty name="height" value="0.1" units="cm"/>
      <inkml:brushProperty name="color" value="#E71224"/>
    </inkml:brush>
  </inkml:definitions>
  <inkml:trace contextRef="#ctx0" brushRef="#br0">180 0 6929,'-1'3'3768,"-6"17"-2677,-10 24-142,-32 63 1,-33 37-2874,58-89 399,28-50 1582,9-6 109,11-6 387,17-11 441,44-26-1,-59 30-831,0 0 1,0 1-1,1 2 0,1 1 1,34-9-1,-60 19-157,0-1 0,0 0 0,0 1 0,0-1 0,0 1 0,0 0 0,0 0 1,0 0-1,0 0 0,0 0 0,0 0 0,0 0 0,-1 1 0,1-1 0,0 1 0,0-1 0,0 1 0,0 0 0,0-1 0,-1 1 0,1 0 1,0 0-1,-1 1 0,1-1 0,-1 0 0,1 0 0,2 4 0,-3-2-20,-1 0-1,1 0 1,-1 0 0,1 0-1,-1 0 1,0 0 0,0 0-1,0 0 1,-1 0 0,1 0-1,-1 0 1,1 0 0,-1 0-1,0 0 1,0-1 0,-3 6-1,0 2-564,-1 1 0,-1 0-1,1-1 1,-13 16-1,-30 34-2195</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49.454"/>
    </inkml:context>
    <inkml:brush xml:id="br0">
      <inkml:brushProperty name="width" value="0.1" units="cm"/>
      <inkml:brushProperty name="height" value="0.1" units="cm"/>
      <inkml:brushProperty name="color" value="#E71224"/>
    </inkml:brush>
  </inkml:definitions>
  <inkml:trace contextRef="#ctx0" brushRef="#br0">69 1 5137,'-4'28'6219,"-12"18"-4512,9-29-858,-7 17-169,8-22-424,1 0-1,1 0 1,0 1 0,-4 21 0,8-30-382,0 0 0,0 1 0,0-1 0,0 0 0,0 0 0,1 0 0,0 1 0,0-1 0,0 0 0,1 0 0,-1 0 0,1 0 0,0-1 0,0 1 0,0 0 0,0-1 0,1 1 1,5 5-1,-7-8-8,0 1 0,0-1 0,1 0 1,-1 1-1,0-1 0,1 0 1,-1 0-1,1 0 0,0 0 0,-1 0 1,1 0-1,0 0 0,-1-1 0,1 1 1,0 0-1,0-1 0,0 0 1,0 1-1,-1-1 0,1 0 0,3 0 1,-2-1 111,1 0 0,0-1 0,0 1 0,-1-1 0,1 0 0,-1 0 0,0 0 0,0 0 0,5-5 0,2 0-55,-1-2 1,-1 1 0,1-1-1,12-17 1,-17 16-2383,-11-2-3144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6.721"/>
    </inkml:context>
    <inkml:brush xml:id="br0">
      <inkml:brushProperty name="width" value="0.05" units="cm"/>
      <inkml:brushProperty name="height" value="0.05" units="cm"/>
      <inkml:brushProperty name="color" value="#0000FF"/>
    </inkml:brush>
  </inkml:definitions>
  <inkml:trace contextRef="#ctx0" brushRef="#br0">54 1 2497,'0'3'5849,"7"-1"-4073,-4 1-167,3 3-657,4 0-88,3-1-256,6 4-368,3-3-8,3-1-136,4-5-96,-7 3-376,-3 0-464,-6 0-672,-13 3-865,-10 8-672,-50 20-967</inkml:trace>
  <inkml:trace contextRef="#ctx0" brushRef="#br0" timeOffset="1">0 147 2881,'7'-3'4112,"-1"0"-2175,16 0 31,7-6-543,3 9-833,6-5-304,-3-1-208,0 6-80,-7-6-640,-2 6-2033,-4 0-5689</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49.822"/>
    </inkml:context>
    <inkml:brush xml:id="br0">
      <inkml:brushProperty name="width" value="0.1" units="cm"/>
      <inkml:brushProperty name="height" value="0.1" units="cm"/>
      <inkml:brushProperty name="color" value="#E71224"/>
    </inkml:brush>
  </inkml:definitions>
  <inkml:trace contextRef="#ctx0" brushRef="#br0">0 0 9042,'2'1'375,"0"-1"-1,0 1 1,0-1 0,0 1 0,0-1 0,0 1-1,-1 0 1,1 0 0,0 0 0,0 0-1,-1 0 1,1 0 0,-1 1 0,1-1-1,-1 0 1,0 1 0,1-1 0,-1 1-1,1 1 1,24 41 152,-11-16-41,-8-17-499,1 0 0,1-1 0,-1 0-1,1-1 1,1 0 0,0 0-1,0-1 1,1 0 0,0-1 0,0 0-1,1-1 1,-1 0 0,26 8-1,-21-10-328,0-1-1,0-1 1,0 0-1,0-1 1,0-1-1,1 0 0,-1-1 1,0-1-1,0-1 1,0 0-1,18-6 1,32-14-2319,43-22-2411</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50.206"/>
    </inkml:context>
    <inkml:brush xml:id="br0">
      <inkml:brushProperty name="width" value="0.1" units="cm"/>
      <inkml:brushProperty name="height" value="0.1" units="cm"/>
      <inkml:brushProperty name="color" value="#E71224"/>
    </inkml:brush>
  </inkml:definitions>
  <inkml:trace contextRef="#ctx0" brushRef="#br0">0 0 7866,'0'0'4513,"0"0"-2713,0 3-336,0-3-687,3 6-353,4 9-416,3 12 184,4 12 104,9 12-16,-10 4-88,4-1-184,0-3 72,-1-9-80,-2 0-72,-1-6-656,1-6-1089,-8-6-679,4 12-1761</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50.536"/>
    </inkml:context>
    <inkml:brush xml:id="br0">
      <inkml:brushProperty name="width" value="0.1" units="cm"/>
      <inkml:brushProperty name="height" value="0.1" units="cm"/>
      <inkml:brushProperty name="color" value="#E71224"/>
    </inkml:brush>
  </inkml:definitions>
  <inkml:trace contextRef="#ctx0" brushRef="#br0">0 241 7226,'0'0'4095,"2"-3"1370,11-13-4825,81-36-654,134-79-1456,-207 121 351,10-8-3338,-25 7 356</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50.870"/>
    </inkml:context>
    <inkml:brush xml:id="br0">
      <inkml:brushProperty name="width" value="0.1" units="cm"/>
      <inkml:brushProperty name="height" value="0.1" units="cm"/>
      <inkml:brushProperty name="color" value="#E71224"/>
    </inkml:brush>
  </inkml:definitions>
  <inkml:trace contextRef="#ctx0" brushRef="#br0">6 1 2088,'-5'5'13708,"7"9"-10945,10 14-4767,-11-26 2962,59 133 163,62 129-2041,-119-257 449,-3-5 207,0-1 1,1 1-1,-1-1 0,1 1 1,-1-1-1,1 0 0,-1 1 1,1-1-1,0 0 0,0 0 1,0 1-1,0-1 0,-1 0 1,2 0-1,-1 0 0,0 0 1,0 0-1,0 0 0,0 0 1,0-1-1,3 2 0,8-6-4577</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51.223"/>
    </inkml:context>
    <inkml:brush xml:id="br0">
      <inkml:brushProperty name="width" value="0.1" units="cm"/>
      <inkml:brushProperty name="height" value="0.1" units="cm"/>
      <inkml:brushProperty name="color" value="#E71224"/>
    </inkml:brush>
  </inkml:definitions>
  <inkml:trace contextRef="#ctx0" brushRef="#br0">0 0 7634,'0'0'2880,"0"0"-1031,4 0-89,-4 3-368,0-3-167,3 6-441,0 3-280,4 10 144,0 2-216,3 9-192,3 0-184,-6 3 32,3-3-88,0-3-256,-3-3-616,-1 3-896,-2-6-2361,-8 15-5449</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55.103"/>
    </inkml:context>
    <inkml:brush xml:id="br0">
      <inkml:brushProperty name="width" value="0.1" units="cm"/>
      <inkml:brushProperty name="height" value="0.1" units="cm"/>
      <inkml:brushProperty name="color" value="#E71224"/>
    </inkml:brush>
  </inkml:definitions>
  <inkml:trace contextRef="#ctx0" brushRef="#br0">1943 3486 4873,'-13'-5'1143,"-1"1"0,0 1 0,0 0 0,-26-3-1,-35-7 536,18-5-600,-99-26 2303,105 31-2108,-59-26 0,66 22-1051,-1 2-1,-47-9 1,61 18-192,1-1 0,0-2 0,-32-13 0,46 15-31,2-1 1,-1 0-1,1-1 0,0 0 0,1-1 0,0-1 0,-18-19 0,-31-40-80,4-3-1,-57-96 1,-79-172-778,-9-64 485,174 333 105,3-1 0,3-1-1,-16-93 1,-28-94 3,7 17 278,30 103 9,21 103-88,2-1 0,1 0 1,2 0-1,2 0 0,1 0 0,7-56 0,-2 66-106,2 1-1,1-1 0,1 1 1,1 1-1,1 0 0,2 0 1,0 1-1,2 0 0,22-31 1,-13 25 65,2 1 1,57-57 0,-65 73 89,0 1 1,2 0-1,-1 2 1,1 0-1,1 1 1,39-16-1,91-26 122,205-46 1,-303 92-50,1 1 0,95 3 0,-107 3-40,-13 1-5,-1 2 0,0 0 0,1 2 1,36 11-1,105 43 39,-112-37-28,100 44 46,-136-57-58,0 0 1,0 2-1,18 13 1,0-1-2,-28-16-12,0 1 0,0 0 0,-1 1 0,13 14 0,31 26-9,-31-29 5,0 0 0,-2 2 0,0 0 0,-2 1 0,0 1 0,23 41 0,-34-53 8,0 1-12,-1 1-1,-1 0 1,-1 0 0,1 0-1,-2 1 1,4 21 0,12 36 43,-16-55-9,-1-1 0,0 1 0,-1 0 0,-1 0-1,-1 0 1,0-1 0,-5 31 0,1 24 18,6-4-21,16 104-1,-13-138 57,-4-16-62,2 0-1,0 0 1,10 31-1,-11-43-3,1 1-1,0-1 0,0 0 0,0 0 0,0 0 0,1 0 0,0 0 0,0-1 0,0 0 0,1 1 1,-1-2-1,1 1 0,0 0 0,0-1 0,7 4 0,261 113 189,-235-106-172,-11-6 2,0 2-1,0 1 1,-1 1-1,-1 1 1,0 1 0,0 2-1,26 22 1,179 190 748,-181-178-669,76 96 0,-31-31 111,-50-60-160,-2 2 0,-3 1 0,-3 3 1,-2 1-1,32 83 0,-44-93-51,-3 1-1,14 60 1,-28-92-8,-1 0 0,-1 0 0,0 0 0,-2 1 0,-1-1 1,0 1-1,-2-1 0,-6 36 0,5-50 10,1 0 1,-2 0 0,1 0-1,-1-1 1,1 1-1,-2-1 1,1 0-1,-1 0 1,0 0 0,0-1-1,-7 6 1,-73 53-328,42-34-171,38-26 453,-1 0-1,1 0 0,-1-1 0,0 1 1,0-1-1,0-1 0,0 1 0,-1-1 1,1 0-1,-12 1 0,3-2 116,0-1 0,0-1 0,-25-3 0,37 3-68,-40-5 61,-1 1 0,0 3 0,0 1 0,0 2 1,1 2-1,-1 2 0,1 2 0,-56 16 0,20 3 5,2 4 0,0 3 0,-103 61 0,155-78-67,-30 20 23,-2-2-1,-1-2 1,-104 39 0,146-67 18,1-1 1,0-1-1,-1 0 0,1 0 0,-22-2 1,36 0-127,7-8-4911,12-5-103</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3.387"/>
    </inkml:context>
    <inkml:brush xml:id="br0">
      <inkml:brushProperty name="width" value="0.1" units="cm"/>
      <inkml:brushProperty name="height" value="0.1" units="cm"/>
      <inkml:brushProperty name="color" value="#E71224"/>
    </inkml:brush>
  </inkml:definitions>
  <inkml:trace contextRef="#ctx0" brushRef="#br0">652 1386 9058,'-2'4'6848,"-3"2"-3528,-25 32-3251,19-28-32,-1-2 0,0 1 0,-1-2 0,1 0 0,-1 0 1,-1-1-1,1 0 0,-1-2 0,0 1 0,0-2 0,-29 4 0,21-4-218,-1-2 0,0-1-1,1-1 1,-1-1-1,1-1 1,-45-11 0,60 11 107,-1 0 1,0 0 0,1-1 0,0 0 0,0 0 0,0-1 0,1 0-1,-1 0 1,1-1 0,0 1 0,1-1 0,-1-1 0,1 1 0,1-1-1,-1 0 1,1 0 0,0 0 0,-4-11 0,-4-14-31,0 0 0,3-1 0,-7-37 0,6 25 44,-1-2 15,-5-17-88,-9-75 0,25 131 13,0 0-1,0 1 0,1-1 1,0 0-1,0 1 1,1-1-1,0 1 1,0 0-1,1-1 1,0 1-1,0 0 1,0 0-1,1 1 0,0-1 1,1 1-1,-1 0 1,1 0-1,10-9 1,10-7-28,0 1 0,1 1 0,35-19 0,0-2 260,7-7-78,1 2-1,3 3 0,132-57 1,-44 22 886,-115 54-658,1 1 1,1 3-1,61-19 0,40-3-17,73-18 44,-64 27 2,248-42 246,-373 72-476,1 1 0,0 2 0,0 1 0,0 2-1,0 1 1,0 1 0,43 14 0,-17 0-16,-1 3 1,109 58-1,-151-71-56,-1 2 1,0 0 0,0 0-1,-1 2 1,-1 0 0,0 0-1,-1 1 1,21 31 0,-20-24 23,0 1 1,-2 0-1,0 1 1,-2 0-1,0 0 1,6 30-1,-10-31-46,-2 1 0,0-1-1,-2 0 1,0 1 0,-2-1 0,0 0-1,-2 1 1,0-1 0,-1 0 0,-2 0-1,0-1 1,-1 0 0,-15 30 0,14-31-115,0-1 0,2 2 0,-6 23 0,9-29 139,0 0 0,-2 0 0,0-1 0,0 1 0,-1-1 0,-1 0 0,-15 22 0,-69 100 43,-11 14-110,69-109 49,17-19-22,-1-1 1,-1 0-1,-1-1 1,-1-1-1,-31 23 0,43-36 10,-37 25-285,-67 35 0,95-58 323,0 0 1,-1-1 0,1-1 0,-2-1 0,1-1-1,0 0 1,-35 1 0,-17 0 127,0 3-1,-84 20 1,-131 49-225,185-48 8,89-25-82,7-3-117,0 1 0,0-1 0,-1 0 0,1 1 0,-1-2 0,1 1 0,-1-1 0,1 1 0,-1-1-1,1-1 1,-7 0 0,-11-18-3798</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4.585"/>
    </inkml:context>
    <inkml:brush xml:id="br0">
      <inkml:brushProperty name="width" value="0.1" units="cm"/>
      <inkml:brushProperty name="height" value="0.1" units="cm"/>
      <inkml:brushProperty name="color" value="#E71224"/>
    </inkml:brush>
  </inkml:definitions>
  <inkml:trace contextRef="#ctx0" brushRef="#br0">1 130 4281,'0'0'9111,"6"-1"-3932,7 0-2780,14-1-3080,5-1 708,24-5-50,-1-3 0,0-2 0,56-21-1,84-21-2618,-182 54 1113,-13 5-1080,-26 14-1921,-26 14-318</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5.051"/>
    </inkml:context>
    <inkml:brush xml:id="br0">
      <inkml:brushProperty name="width" value="0.1" units="cm"/>
      <inkml:brushProperty name="height" value="0.1" units="cm"/>
      <inkml:brushProperty name="color" value="#E71224"/>
    </inkml:brush>
  </inkml:definitions>
  <inkml:trace contextRef="#ctx0" brushRef="#br0">1 156 5137,'5'2'8875,"2"2"-6092,20 7-3132,-9-10 496,0 0 0,-1-1 0,1-1 1,0 0-1,20-5 0,91-26 151,-97 23-200,143-49 144,40-9-2895,-205 66-980,-29 4 850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5.737"/>
    </inkml:context>
    <inkml:brush xml:id="br0">
      <inkml:brushProperty name="width" value="0.1" units="cm"/>
      <inkml:brushProperty name="height" value="0.1" units="cm"/>
      <inkml:brushProperty name="color" value="#E71224"/>
    </inkml:brush>
  </inkml:definitions>
  <inkml:trace contextRef="#ctx0" brushRef="#br0">1 1 800,'1'15'8125,"11"17"-5115,-9-26-2763,1 0 1,0 0 0,0-1 0,1 1 0,-1-1 0,1 0-1,0 0 1,1-1 0,-1 1 0,1-1 0,0 0 0,0-1-1,0 1 1,0-1 0,0-1 0,1 1 0,0-1-1,-1 0 1,10 1 0,15 3-81,1-1 0,60 0-1,-73-4-19,46-1-89,-28 0-52,-1 1-1,0 2 1,42 8-1,-76-11-13,1 1 0,-1-1 0,0 1-1,0 0 1,0-1 0,0 1 0,1 0 0,-1 0-1,0 1 1,0-1 0,-1 0 0,1 1-1,0-1 1,0 1 0,-1-1 0,1 1-1,-1 0 1,1 0 0,-1-1 0,0 1-1,0 0 1,0 1 0,0-1 0,0 0 0,0 0-1,0 0 1,-1 0 0,1 1 0,-1-1-1,1 0 1,-1 0 0,0 1 0,0-1-1,0 0 1,-1 1 0,1-1 0,0 0-1,-1 0 1,1 1 0,-1-1 0,-1 4-1,-4 9 18,-1 0 0,0 0 0,-1-1 0,-15 22-1,17-27-42,-110 171-190,110-163-909,10-9-3763,10-5-452</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7.056"/>
    </inkml:context>
    <inkml:brush xml:id="br0">
      <inkml:brushProperty name="width" value="0.05" units="cm"/>
      <inkml:brushProperty name="height" value="0.05" units="cm"/>
      <inkml:brushProperty name="color" value="#0000FF"/>
    </inkml:brush>
  </inkml:definitions>
  <inkml:trace contextRef="#ctx0" brushRef="#br0">0 1 7530,'3'11'4008,"-3"0"-2511,4 18 103,-4 5-488,0 6-375,0-2-449,3-1-144,3-6-48,1-2-96,5-12-536,-2 3-1089,-4-12-1111,13-10-6298</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6.266"/>
    </inkml:context>
    <inkml:brush xml:id="br0">
      <inkml:brushProperty name="width" value="0.1" units="cm"/>
      <inkml:brushProperty name="height" value="0.1" units="cm"/>
      <inkml:brushProperty name="color" value="#E71224"/>
    </inkml:brush>
  </inkml:definitions>
  <inkml:trace contextRef="#ctx0" brushRef="#br0">0 1 7282,'3'21'7541,"8"11"-5627,-1-2-1055,6 48-59,-4 1 1,4 101-1,-12-103-1514,4-1 0,28 126-1,-36-201-3826,-12-21-328,-8-32-1983</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6.603"/>
    </inkml:context>
    <inkml:brush xml:id="br0">
      <inkml:brushProperty name="width" value="0.1" units="cm"/>
      <inkml:brushProperty name="height" value="0.1" units="cm"/>
      <inkml:brushProperty name="color" value="#E71224"/>
    </inkml:brush>
  </inkml:definitions>
  <inkml:trace contextRef="#ctx0" brushRef="#br0">0 139 5345,'0'6'9635,"5"6"-6323,7-10-3220,1 0 0,0-1-1,-1-1 1,1 0 0,0-1 0,0 0 0,-1-1 0,1 0-1,22-8 1,12-7-57,54-28 0,-23 10-427,-72 33 449,15-10-1991,-21 11 1769,0 0 0,-1 1 1,1-1-1,0 0 0,0 0 1,0 0-1,0 1 0,-1-1 1,1 0-1,0 0 0,-1 1 1,1-1-1,-1 0 1,1 1-1,-1-1 0,1 1 1,-1-1-1,1 0 0,-1 1 1,1-1-1,-1 1 0,0-1 1,1 1-1,-1 0 0,0-1 1,1 1-1,-1 0 0,0-1 1,0 1-1,-1 0 1,-25-16-3813</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6.914"/>
    </inkml:context>
    <inkml:brush xml:id="br0">
      <inkml:brushProperty name="width" value="0.1" units="cm"/>
      <inkml:brushProperty name="height" value="0.1" units="cm"/>
      <inkml:brushProperty name="color" value="#E71224"/>
    </inkml:brush>
  </inkml:definitions>
  <inkml:trace contextRef="#ctx0" brushRef="#br0">0 1 1832,'0'0'8754,"1"1"-4372,5 15-2032,26 146 81,-17-75-2381,4 0 1,42 117-1,-52-177-783,4 13-2122,0-17-4679,-1-12 100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7.236"/>
    </inkml:context>
    <inkml:brush xml:id="br0">
      <inkml:brushProperty name="width" value="0.1" units="cm"/>
      <inkml:brushProperty name="height" value="0.1" units="cm"/>
      <inkml:brushProperty name="color" value="#E71224"/>
    </inkml:brush>
  </inkml:definitions>
  <inkml:trace contextRef="#ctx0" brushRef="#br0">1 0 5057,'0'4'6663,"0"14"-3747,19 59 38,-17-62-2933,1-1 0,0 0 0,1 0 1,1 0-1,9 20 0,-8-24-295,6 11-651,-6-4-3386,-3 2-1767</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7.770"/>
    </inkml:context>
    <inkml:brush xml:id="br0">
      <inkml:brushProperty name="width" value="0.1" units="cm"/>
      <inkml:brushProperty name="height" value="0.1" units="cm"/>
      <inkml:brushProperty name="color" value="#E71224"/>
    </inkml:brush>
  </inkml:definitions>
  <inkml:trace contextRef="#ctx0" brushRef="#br0">0 1 7394,'0'3'7241,"4"-3"-5392,-4 0-1049,3 0-352,0 3-248,7 9-64,0 0-56,4 0-80,2 3-488,1-6-536,-4 0-1361,31-6-2824</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8.099"/>
    </inkml:context>
    <inkml:brush xml:id="br0">
      <inkml:brushProperty name="width" value="0.1" units="cm"/>
      <inkml:brushProperty name="height" value="0.1" units="cm"/>
      <inkml:brushProperty name="color" value="#E71224"/>
    </inkml:brush>
  </inkml:definitions>
  <inkml:trace contextRef="#ctx0" brushRef="#br0">228 0 9634,'0'3'2865,"0"13"-1665,-3 14 72,-4 18 0,-3 27-511,-14 21-305,1 15-264,-7 13-112,7 5-80,-4-12-384,3-20-849,8-28-559,2-24-496,4-21-1625,-6-18-1448</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8.664"/>
    </inkml:context>
    <inkml:brush xml:id="br0">
      <inkml:brushProperty name="width" value="0.1" units="cm"/>
      <inkml:brushProperty name="height" value="0.1" units="cm"/>
      <inkml:brushProperty name="color" value="#E71224"/>
    </inkml:brush>
  </inkml:definitions>
  <inkml:trace contextRef="#ctx0" brushRef="#br0">0 15 8106,'4'0'4880,"16"0"-3234,95-8 1232,-83 4-2762,1 1 0,54 3 0,-86 0-142,1 0 0,-1 1-1,0-1 1,0 0-1,1 0 1,-1 1-1,0-1 1,0 0-1,0 1 1,0-1-1,0 1 1,1 0-1,-1-1 1,0 1-1,0 0 1,0 0-1,-1 0 1,1-1-1,0 1 1,0 0 0,0 0-1,-1 0 1,1 0-1,0 1 1,-1-1-1,1 0 1,-1 0-1,1 0 1,-1 0-1,0 1 1,1-1-1,-1 0 1,0 0-1,0 0 1,0 1-1,0-1 1,0 0-1,0 0 1,0 1 0,-1-1-1,1 0 1,0 0-1,-1 1 1,1-1-1,-1 0 1,1 0-1,-1 0 1,0 1-1,-5 12-318,0-1-1,-1 0 1,-11 17-1,7-13 76,-3 6-378,-22 43-318,35-63 942,-1-1 0,1 1 0,0 0-1,0 0 1,1 0 0,-1 1 0,1-1-1,-1 0 1,1 0 0,0 0 0,0 0 0,0 0-1,1 0 1,-1 0 0,1 1 0,-1-1-1,1 0 1,0 0 0,2 3 0,-1-4 64,0 1 0,0-1 0,1 0 0,-1 0 0,1 0 0,-1 0 0,1 0 0,0-1 0,-1 1 0,1-1 0,0 1 0,0-1 0,0 0 0,6 1 0,54 8 903,-31-6-634,-15-2-119,-1 2 0,1 0-1,0 1 1,-1 0 0,23 12 0,-36-15-157,1 0 1,-1-1 0,0 2 0,0-1 0,0 0 0,0 0-1,0 1 1,-1 0 0,1 0 0,-1-1 0,0 1 0,1 1 0,-2-1-1,1 0 1,0 0 0,0 1 0,-1-1 0,0 1 0,0-1-1,0 1 1,0 0 0,0-1 0,-1 1 0,0 0 0,0 0-1,0-1 1,0 1 0,0 0 0,-1 0 0,1-1 0,-1 1-1,-2 4 1,-1 3-12,-1 0 0,-1 0-1,1 0 1,-2 0-1,0-1 1,0 0 0,-1-1-1,0 0 1,0 0 0,-1 0-1,0-1 1,-15 10-1,12-10-198,0 1-1,-1-1 0,0-1 1,-1-1-1,0 0 0,0 0 0,0-1 1,0-1-1,-1-1 0,-14 3 1,25-6 152,0 0 1,0 1 0,1-1-1,-1 0 1,0-1 0,0 1 0,1 0-1,-1-1 1,0 0 0,1 0-1,-1 0 1,1-1 0,-1 1-1,1-1 1,0 0 0,0 0 0,-1 0-1,1 0 1,1 0 0,-1-1-1,0 1 1,0-1 0,-3-4-1,5 3 43,-1 1 0,1-1 0,-1 0 0,1 1 0,0-1 0,0 0 0,1 0 0,-1 1 0,1-1 0,0 0 0,0 0 0,0 0 0,0 0 0,1 0 0,0 1 0,0-1 0,0 0 0,0 0 0,0 1 0,1-1 0,-1 1 0,5-7 0,-2 3 9,0-1-1,1 1 1,0 1 0,0-1-1,1 0 1,0 1-1,0 0 1,0 1-1,10-7 1,-11 9-166,0 0 1,0 1-1,0 0 0,0 0 0,0 0 1,1 0-1,-1 1 0,1 0 0,-1 0 1,1 0-1,0 1 0,-1 0 1,1 0-1,-1 1 0,1-1 0,8 3 1,56 15-3203</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9.233"/>
    </inkml:context>
    <inkml:brush xml:id="br0">
      <inkml:brushProperty name="width" value="0.1" units="cm"/>
      <inkml:brushProperty name="height" value="0.1" units="cm"/>
      <inkml:brushProperty name="color" value="#E71224"/>
    </inkml:brush>
  </inkml:definitions>
  <inkml:trace contextRef="#ctx0" brushRef="#br0">1 172 7450,'6'-3'5209,"4"3"-3425,10 0 40,10 0-583,4-3-513,6-3-368,-3-3-144,10-3-216,-1-6-48,-2 0-656,-7-7-560,-1 4-1385,28-36-1712</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9.651"/>
    </inkml:context>
    <inkml:brush xml:id="br0">
      <inkml:brushProperty name="width" value="0.1" units="cm"/>
      <inkml:brushProperty name="height" value="0.1" units="cm"/>
      <inkml:brushProperty name="color" value="#E71224"/>
    </inkml:brush>
  </inkml:definitions>
  <inkml:trace contextRef="#ctx0" brushRef="#br0">60 0 4337,'0'2'7623,"-1"13"-6149,-24 176 3520,11-98-4848,3 0 1,2 111-1,20-109-858,1-31-3443,-5-30-27</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3:59.990"/>
    </inkml:context>
    <inkml:brush xml:id="br0">
      <inkml:brushProperty name="width" value="0.1" units="cm"/>
      <inkml:brushProperty name="height" value="0.1" units="cm"/>
      <inkml:brushProperty name="color" value="#E71224"/>
    </inkml:brush>
  </inkml:definitions>
  <inkml:trace contextRef="#ctx0" brushRef="#br0">0 1 6177,'18'5'7553,"14"14"-5604,-8-4-1542,-1-5-144,1 1 0,-2 1-1,35 25 1,-50-32-254,-1 0 1,0 0-1,-1 1 1,1 0-1,-1 0 1,0 1-1,0-1 1,-1 1-1,0 0 1,0 1 0,-1-1-1,0 0 1,0 1-1,-1 0 1,3 14-1,-2 5-153,-1 0 0,-1 0 0,-1 0 0,-2 0 0,0-1 0,-2 1 0,-12 42 0,11-51-663,-2 0-1,0 0 1,-16 27 0,22-43 538,0 1 0,0-1 0,-1 0 0,1 0 0,-1 0 0,1 0 0,-1 0 0,0 0 0,0-1 0,0 1-1,0 0 1,0-1 0,0 0 0,-1 1 0,1-1 0,0 0 0,-1 0 0,1 0 0,-3 0 0,-38 4-5370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7.384"/>
    </inkml:context>
    <inkml:brush xml:id="br0">
      <inkml:brushProperty name="width" value="0.05" units="cm"/>
      <inkml:brushProperty name="height" value="0.05" units="cm"/>
      <inkml:brushProperty name="color" value="#0000FF"/>
    </inkml:brush>
  </inkml:definitions>
  <inkml:trace contextRef="#ctx0" brushRef="#br0">0 0 5585,'23'12'5351,"-2"2"-3428,33 17-919,-13-19-591,-1-1 0,2-2-1,65 6 1,-23-4-353,-56-6-35,91 17-241,-106-18-8,0 0-1,1 1 1,-1 0 0,-1 1-1,1 0 1,15 11-1,-27-16 185,1 0 0,0-1-1,-1 1 1,1 1 0,-1-1-1,0 0 1,1 0 0,-1 0-1,0 1 1,0-1 0,0 1-1,0-1 1,0 1 0,0-1-1,0 1 1,0 0 0,0-1-1,-1 1 1,1 0 0,-1 0-1,0 0 1,1-1 0,-1 1-1,0 0 1,0 0 0,0 0-1,0-1 1,0 1 0,0 0-1,-1 2 1,-1 0-109,-1-1-1,1 0 1,0 0-1,-1 0 1,1 0-1,-1-1 1,0 1-1,0-1 1,0 1-1,0-1 1,0 0-1,-1 0 1,1-1-1,-1 1 1,-6 1-1,-69 24-2554</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00.318"/>
    </inkml:context>
    <inkml:brush xml:id="br0">
      <inkml:brushProperty name="width" value="0.1" units="cm"/>
      <inkml:brushProperty name="height" value="0.1" units="cm"/>
      <inkml:brushProperty name="color" value="#E71224"/>
    </inkml:brush>
  </inkml:definitions>
  <inkml:trace contextRef="#ctx0" brushRef="#br0">0 34 7522,'0'0'2744,"0"0"-991,4 0-297,2 0-368,-2 0-368,-1 0-440,4 3 8,3-3-136,0 3 8,3-3-128,11-3-32,-8 0-456,4-3-800,0 0-928,17-15-2065</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00.653"/>
    </inkml:context>
    <inkml:brush xml:id="br0">
      <inkml:brushProperty name="width" value="0.1" units="cm"/>
      <inkml:brushProperty name="height" value="0.1" units="cm"/>
      <inkml:brushProperty name="color" value="#E71224"/>
    </inkml:brush>
  </inkml:definitions>
  <inkml:trace contextRef="#ctx0" brushRef="#br0">4 28 6177,'-3'0'2601,"3"0"-1089,3 6-432,-3-6-367,4 0-233,2 0-208,1 3 88,3-3-216,3 0 16,7 0-104,0-9-56,1 3-264,2 0-864,-6 0-1041,13-3-2552</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00.968"/>
    </inkml:context>
    <inkml:brush xml:id="br0">
      <inkml:brushProperty name="width" value="0.1" units="cm"/>
      <inkml:brushProperty name="height" value="0.1" units="cm"/>
      <inkml:brushProperty name="color" value="#E71224"/>
    </inkml:brush>
  </inkml:definitions>
  <inkml:trace contextRef="#ctx0" brushRef="#br0">0 24 3713,'4'0'5305,"-4"0"-3417,3 0-303,4 3-385,-1-3-400,-2 3-280,2 0-328,1 0-48,3 0-96,0-3-48,4 0-176,6-3-416,0 0-608,0-3-1057,23-21-2416</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01.297"/>
    </inkml:context>
    <inkml:brush xml:id="br0">
      <inkml:brushProperty name="width" value="0.1" units="cm"/>
      <inkml:brushProperty name="height" value="0.1" units="cm"/>
      <inkml:brushProperty name="color" value="#E71224"/>
    </inkml:brush>
  </inkml:definitions>
  <inkml:trace contextRef="#ctx0" brushRef="#br0">1 108 1400,'0'0'7345,"4"2"109,19 7-6344,-10-8-1066,0 0 0,0-1 0,0 0 0,0-1-1,-1-1 1,1 0 0,0-1 0,13-5 0,11-5-293,46-25 0,-49 22-1165,58-21 0,-84 38 52,-17 10 1020,-26 19 719,27-24-493,-149 151 1146,58-52-243,71-75-1138,22-21-3030,11-26-1254</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01.633"/>
    </inkml:context>
    <inkml:brush xml:id="br0">
      <inkml:brushProperty name="width" value="0.1" units="cm"/>
      <inkml:brushProperty name="height" value="0.1" units="cm"/>
      <inkml:brushProperty name="color" value="#E71224"/>
    </inkml:brush>
  </inkml:definitions>
  <inkml:trace contextRef="#ctx0" brushRef="#br0">0 1 632,'10'9'6610,"0"0"-3874,14 6-455,-1 3-873,0 6-712,4-6-400,-7 0-296,-3-3-752,26 9-1721</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4:57.722"/>
    </inkml:context>
    <inkml:brush xml:id="br0">
      <inkml:brushProperty name="width" value="0.1" units="cm"/>
      <inkml:brushProperty name="height" value="0.1" units="cm"/>
      <inkml:brushProperty name="color" value="#E71224"/>
    </inkml:brush>
  </inkml:definitions>
  <inkml:trace contextRef="#ctx0" brushRef="#br0">0 470 10418,'10'-2'10767,"25"-1"-9986,-11 2-806,156-32 111,-96 16-357,151-11 0,-10 32-723,-56 1 602,-117-8 332,-1-3 1,0-1-1,79-23 0,31-5-62,-141 31 94,126-19-65,198-59 0,-224 51 71,1 4 0,148-12 0,107-22 72,-170 21 204,-177 37-238,0 0 1,-1 2-1,1 2 0,0 0 1,36 7-1,-64-8-33,1 0 1,0 0-1,-1 0 0,1 0 0,0 0 1,-1 1-1,1-1 0,0 1 0,-1-1 1,1 1-1,-1 0 0,1-1 0,-1 1 1,1 0-1,-1 0 0,3 2 0,-36 12-4884,17-9 2712,-60 23-5327</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05.402"/>
    </inkml:context>
    <inkml:brush xml:id="br0">
      <inkml:brushProperty name="width" value="0.1" units="cm"/>
      <inkml:brushProperty name="height" value="0.1" units="cm"/>
      <inkml:brushProperty name="color" value="#E71224"/>
    </inkml:brush>
  </inkml:definitions>
  <inkml:trace contextRef="#ctx0" brushRef="#br0">1 1 2288,'0'0'10878,"2"2"-5844,13 12-4718,15 26-283,-29-37-50,0-1 0,0 1 0,1 0 1,-1-1-1,1 0 0,-1 1 0,1-1 0,0 0 0,0 0 0,0 0 1,0 0-1,1 0 0,-1-1 0,0 1 0,1 0 0,-1-1 1,1 0-1,0 0 0,-1 0 0,1 0 0,0 0 0,0 0 0,0-1 1,-1 1-1,1-1 0,0 0 0,4 0 0,45-3-803,-40 1 610,0 1-1,0 0 1,-1 1-1,1 0 1,0 1 0,0 1-1,0-1 1,22 8-1,-27-8 223,-1 1-1,1-1 0,0-1 0,0 1 0,0-1 1,-1 0-1,1-1 0,0 0 0,0 0 1,-1 0-1,10-4 0,38-3 8,41 15 19,-69-4-26,1-1 1,0-1-1,47-5 1,20-5-11,0 4 0,1 3 0,94 12 0,-85 2-14,-54-6 18,1-1-1,68-4 1,78-16 26,-38 7-8,-57 4-7,-54 2 14,-2 0-26,65-12-1,-77 7-4,114-19 2,-126 24-13,1 0-1,-1 2 1,1 0-1,36 6 0,-1 3-3,-34-7-306,0 2 0,42 12-1,-39-7-14,0-2 0,0-2 0,1 0 0,-1-1 0,1-2-1,31-1 1,163-23 739,-142 12-325,-76 10-85,1 0 1,-1 0-1,0 0 0,0 1 1,1 0-1,-1 0 0,0 0 0,0 0 1,0 1-1,0-1 0,0 1 1,0 0-1,6 5 0,14 5-390,-17-13-3058,2-9-2022</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06.288"/>
    </inkml:context>
    <inkml:brush xml:id="br0">
      <inkml:brushProperty name="width" value="0.1" units="cm"/>
      <inkml:brushProperty name="height" value="0.1" units="cm"/>
      <inkml:brushProperty name="color" value="#E71224"/>
    </inkml:brush>
  </inkml:definitions>
  <inkml:trace contextRef="#ctx0" brushRef="#br0">1 3 968,'0'-2'5984,"7"2"5831,19 9-11747,0 2 0,-1 1 0,0 1 0,-1 1 0,27 21 0,7 3 32,220 138 55,380 214-561,-637-380-38,0 0 0,-1 1 0,0 2 0,-1 0 0,0 1-1,-1 0 1,-1 2 0,0 0 0,16 21 0,-31-35-87,-2-2 445,0 0 0,0 0 0,0 0 0,-1 0-1,1 0 1,0 0 0,0 0 0,0 0 0,0 0 0,-1 1 0,1-1 0,0 0 0,0 0-1,0 0 1,0 0 0,-1 0 0,1 0 0,0 0 0,0 0 0,0 0 0,0 1 0,0-1-1,0 0 1,-1 0 0,1 0 0,0 0 0,0 1 0,0-1 0,0 0 0,0 0-1,0 0 1,0 0 0,0 1 0,0-1 0,0 0 0,0 0 0,0 0 0,0 0 0,0 1-1,0-1 1,0 0 0,0 0 0,0 0 0,0 0 0,0 1 0,0-1 0,0 0 0,0 0-1,0 0 1,0 0 0,1 1 0,-30-3-4807</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07.068"/>
    </inkml:context>
    <inkml:brush xml:id="br0">
      <inkml:brushProperty name="width" value="0.1" units="cm"/>
      <inkml:brushProperty name="height" value="0.1" units="cm"/>
      <inkml:brushProperty name="color" value="#E71224"/>
    </inkml:brush>
  </inkml:definitions>
  <inkml:trace contextRef="#ctx0" brushRef="#br0">0 251 5841,'0'0'2247,"2"-1"3048,11-1-3457,7 9-1289,-1 2 1,1 0 0,-1 2 0,25 17 0,-23-13-566,2-2 0,37 18 1,-43-24 87,1-1 1,0-1-1,0 0 1,0-2-1,1 0 1,22 1 0,-66-108 740,16 48-1015,5 23 74,-2 0 0,-1 1 0,-1-1 1,-25-59-1,18 73-56,14 18 114,1 1 0,-1 0 0,1 0 0,-1 0 0,1 0 1,-1 0-1,1-1 0,-1 1 0,0 0 0,1 0 0,-1 0 0,1 0 1,-1 1-1,1-1 0,-1 0 0,1 0 0,-1 0 0,1 0 1,-1 0-1,1 1 0,-1-1 0,1 0 0,0 0 0,-1 1 0,1-1 1,-1 1-1,-2 2-465,1 0-1,0 0 1,0 0 0,1 0-1,-1 0 1,0 0 0,1 1 0,0-1-1,0 1 1,-1 5 0,-7 31-3685</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08.088"/>
    </inkml:context>
    <inkml:brush xml:id="br0">
      <inkml:brushProperty name="width" value="0.1" units="cm"/>
      <inkml:brushProperty name="height" value="0.1" units="cm"/>
      <inkml:brushProperty name="color" value="#E71224"/>
    </inkml:brush>
  </inkml:definitions>
  <inkml:trace contextRef="#ctx0" brushRef="#br0">395 1618 7634,'-28'-27'7443,"3"-1"-3466,5 1-3437,1 0 1,1-1-1,-20-43 0,-3-14-383,4-2 0,4-2 0,3 0 0,5-2 0,-15-100 0,11-59-292,20 140-241,7-138 1,2 224 330,1 4 21,-2 9-165,1-1 0,1 1 0,0 0-1,1-1 1,3-13 0,-4 22 162,0 1-1,0-1 1,1 1 0,-1 0 0,0-1 0,1 1 0,0 0-1,-1 0 1,1 0 0,0 0 0,0 0 0,0 0 0,0 0 0,0 1-1,1-1 1,-1 1 0,0-1 0,1 1 0,-1 0 0,1 0-1,-1 0 1,1 1 0,0-1 0,-1 0 0,1 1 0,3 0-1,5-1 36,0 1 0,0 1-1,0 0 1,0 0-1,-1 1 1,1 1-1,0 0 1,-1 0-1,0 1 1,0 0-1,0 1 1,10 6-1,-8-4-54,0 0 1,-1 2-1,0-1 0,-1 1 1,1 1-1,-2 0 0,1 0 0,-1 1 1,8 13-1,-16-22-12,0 0-1,0-1 0,-1 1 1,1 0-1,-1 0 1,1 0-1,-1-1 1,1 1-1,-1 0 0,0 0 1,0 0-1,0 0 1,0-1-1,0 1 1,-1 0-1,1 0 1,-1 0-1,1 0 0,-1-1 1,1 1-1,-1 0 1,0-1-1,0 1 1,0 0-1,0-1 1,-2 4-1,-5 3-90,1 1-1,-1-1 1,-15 11 0,-4 5 9,20-18 33,1 1-1,1 0 1,-1 0-1,-7 15 1,12-21 81,0 0 0,0 0 0,1 0 0,-1 0 1,1 0-1,-1 1 0,1-1 0,0 0 1,-1 0-1,1 1 0,0-1 0,0 0 1,0 1-1,0-1 0,0 0 0,0 0 1,0 1-1,0-1 0,1 0 0,-1 1 0,0-1 1,1 0-1,-1 0 0,1 0 0,-1 1 1,1-1-1,0 0 0,-1 0 0,1 0 1,0 0-1,0 0 0,0 0 0,0 0 0,0 0 1,0-1-1,0 1 0,0 0 0,0-1 1,0 1-1,1 0 0,-1-1 0,0 1 1,2-1-1,79 24 15,-65-20 212,1 0 0,0 1 0,-1 1 0,0 1 0,0 0 0,-1 1 0,0 1 0,29 21 0,-43-28-160,1 0-1,-1 0 0,0 0 1,0 1-1,0-1 0,0 1 1,-1-1-1,1 1 0,-1 0 1,1 0-1,-1 0 1,0-1-1,0 1 0,0 0 1,-1 1-1,1-1 0,-1 0 1,1 0-1,-1 0 0,0 0 1,0 0-1,-1 0 0,0 4 1,0-2 37,-1 1 1,0-1 0,0 0-1,-1 0 1,1 0-1,-1 0 1,0 0 0,-1 0-1,1-1 1,-1 0-1,0 1 1,-6 4 0,4-4-25,-1 1 1,-1-1 0,1 0-1,-1-1 1,1 0-1,-1 0 1,0 0 0,-10 2-1,14-5-92,0 0-1,-1 0 1,1 0-1,0 0 1,-1-1-1,1 0 0,-1 1 1,1-2-1,-1 1 1,1-1-1,-1 1 1,1-1-1,-1 0 0,1-1 1,-5-1-1,6 1-168,0 1 1,1-1-1,0 1 0,-1-1 0,1 0 0,0 0 1,0 0-1,0 0 0,0-1 0,0 1 0,0 0 1,1-1-1,-1 1 0,1-1 0,0 0 0,-2-5 1,-16-48-5208</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7.733"/>
    </inkml:context>
    <inkml:brush xml:id="br0">
      <inkml:brushProperty name="width" value="0.05" units="cm"/>
      <inkml:brushProperty name="height" value="0.05" units="cm"/>
      <inkml:brushProperty name="color" value="#0000FF"/>
    </inkml:brush>
  </inkml:definitions>
  <inkml:trace contextRef="#ctx0" brushRef="#br0">0 58 5433,'20'0'4878,"35"0"1889,3 6-5396,-52-5-1407,0 0-1,0 0 1,-1 1-1,1 0 1,0 0 0,-1 0-1,1 0 1,-1 1-1,0 0 1,0 1 0,0-1-1,0 1 1,0 0-1,-1 0 1,8 9-1,-11-12 7,0 1-1,0 0 1,0-1-1,0 1 0,0 0 1,-1 0-1,1 0 0,0-1 1,-1 1-1,0 0 0,1 0 1,-1 0-1,0 0 0,0 0 1,0 0-1,0 0 1,0 0-1,-1 0 0,1 0 1,-1-1-1,1 1 0,-1 0 1,0 0-1,1 0 0,-1-1 1,0 1-1,0 0 0,0-1 1,0 1-1,-1-1 0,1 1 1,0-1-1,-1 1 1,1-1-1,-1 0 0,1 0 1,-1 0-1,0 0 0,1 0 1,-3 1-1,-2 1-9,0 0 0,0 0 0,0 0 0,0-1-1,-1 0 1,1 0 0,-1 0 0,1-1 0,-1 0 0,-9 0 0,12-1 6,0-1 1,0 0-1,0 0 1,0 0 0,0 0-1,0 0 1,0-1-1,1 0 1,-1 1-1,1-1 1,-1-1 0,1 1-1,0 0 1,-1-1-1,1 0 1,1 0-1,-1 0 1,0 0-1,1 0 1,0 0 0,-1-1-1,1 1 1,0-1-1,1 1 1,-1-1-1,1 0 1,0 0 0,0 0-1,0 0 1,0 0-1,0 0 1,1 0-1,0-8 1,1 8-184,0 1-1,0-1 1,0 0-1,0 1 1,1-1-1,0 0 1,0 1 0,0 0-1,0-1 1,0 1-1,0 0 1,1 0-1,0 0 1,-1 1 0,1-1-1,6-4 1,61-39-3757</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3.430"/>
    </inkml:context>
    <inkml:brush xml:id="br0">
      <inkml:brushProperty name="width" value="0.05" units="cm"/>
      <inkml:brushProperty name="height" value="0.05" units="cm"/>
      <inkml:brushProperty name="color" value="#EF00A5"/>
    </inkml:brush>
  </inkml:definitions>
  <inkml:trace contextRef="#ctx0" brushRef="#br0">0 84 10098,'3'-2'9466,"2"1"-4846,33 4-5000,-38-3 606,22 3-382,-1-2 0,1 0 0,0-1-1,0-2 1,40-7 0,-19-1-2169,-1-2 1,45-19-1,-24 6-2928</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3.804"/>
    </inkml:context>
    <inkml:brush xml:id="br0">
      <inkml:brushProperty name="width" value="0.05" units="cm"/>
      <inkml:brushProperty name="height" value="0.05" units="cm"/>
      <inkml:brushProperty name="color" value="#EF00A5"/>
    </inkml:brush>
  </inkml:definitions>
  <inkml:trace contextRef="#ctx0" brushRef="#br0">0 0 7450,'0'0'3920,"0"9"-2767,3 6-545,11 18 416,-4 10 184,6 11-400,1 3-319,7-3-233,-4-9-184,0-12-8,0-6-64,-4-12-8,1 3-809,0-3-1191,26-9-2305</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4.137"/>
    </inkml:context>
    <inkml:brush xml:id="br0">
      <inkml:brushProperty name="width" value="0.05" units="cm"/>
      <inkml:brushProperty name="height" value="0.05" units="cm"/>
      <inkml:brushProperty name="color" value="#EF00A5"/>
    </inkml:brush>
  </inkml:definitions>
  <inkml:trace contextRef="#ctx0" brushRef="#br0">0 153 8122,'8'-2'7308,"11"-8"-5553,8-3-2124,289-81 706,-263 82-306,0 3-1,1 2 1,-1 3 0,63 3-1,-113 1-32,-1 0-1,1 0 0,0 0 0,-1 1 0,1-1 1,-1 1-1,1 0 0,0-1 0,-1 1 0,3 2 1,-4-3-6,-1 1 0,1-1 0,-1 0 0,0 1 0,1-1 0,-1 0 0,0 1 0,0-1 0,1 1 0,-1-1 0,0 0 1,0 1-1,1-1 0,-1 1 0,0-1 0,0 1 0,0-1 0,0 1 0,0-1 0,0 1 0,0-1 0,0 1 1,0-1-1,0 1 0,0-1 0,0 1 0,0-1 0,0 1 0,0-1 0,0 1 0,-1 0 0,-2 4-86,-1 0-1,1-1 0,-1 1 0,0-1 0,0 0 1,-9 7-1,5-4 7,-6 6-316,-10 9-1097,-1-2 1,-1 0 0,-31 18 0,-60 31-4597</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4.455"/>
    </inkml:context>
    <inkml:brush xml:id="br0">
      <inkml:brushProperty name="width" value="0.05" units="cm"/>
      <inkml:brushProperty name="height" value="0.05" units="cm"/>
      <inkml:brushProperty name="color" value="#EF00A5"/>
    </inkml:brush>
  </inkml:definitions>
  <inkml:trace contextRef="#ctx0" brushRef="#br0">1 0 2232,'3'0'6778,"-3"0"-4738,4 9-959,-1 6 215,0 9 72,-3 6-280,4 6-391,-4 3-409,-4-2-200,4 2-40,0 3-48,0-6-456,0-6-1057,4 0-983,12 6-1921</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4.907"/>
    </inkml:context>
    <inkml:brush xml:id="br0">
      <inkml:brushProperty name="width" value="0.05" units="cm"/>
      <inkml:brushProperty name="height" value="0.05" units="cm"/>
      <inkml:brushProperty name="color" value="#EF00A5"/>
    </inkml:brush>
  </inkml:definitions>
  <inkml:trace contextRef="#ctx0" brushRef="#br0">246 1 7506,'-19'26'4341,"-4"24"-2079,12-22-1300,-22 49-580,3 1 0,-36 155 0,63-223-667,2-5 35,-1 0-1,1-1 0,0 1 1,0 0-1,1 0 1,0 0-1,0 0 1,0 0-1,0 0 1,1 6-1,2-11 188,-1 0-1,0 0 1,0-1-1,0 1 1,0-1-1,-1 0 1,1 1-1,0-1 1,0 0-1,0 0 1,-1 0-1,1-1 1,0 1-1,2-2 1,64-50 219,66-44 842,-134 97-960,0 0 0,0 0 1,0-1-1,0 1 0,0 0 1,0 0-1,0 0 0,0 0 1,1 0-1,-1 0 0,0 0 1,0-1-1,0 1 0,0 0 1,0 0-1,0 0 0,0 0 1,1 0-1,-1 0 0,0 0 1,0 0-1,0 0 0,0 0 1,0 0-1,1 0 0,-1 0 1,0 0-1,0 0 0,0 0 1,0 0-1,0 0 0,1 0 1,-1 0-1,0 0 0,0 0 1,0 0-1,0 0 0,0 0 1,1 0-1,-1 0 0,0 0 1,0 0-1,0 1 1,0-1-1,0 0 0,0 0 1,0 0-1,1 0 0,-1 0 1,0 0-1,0 0 0,0 1 1,0-1-1,0 0 0,0 0 1,0 0-1,0 0 0,0 0 1,0 1-1,-4 12 1212,-12 17-536,-59 85 30,29-48-705,3 2-1,-54 120 0,94-185-49,2 0-1,-1 1 0,0-1 1,1 1-1,0-1 1,0 0-1,0 1 0,0 0 1,1-1-1,0 1 1,0-1-1,0 1 0,0 0 1,1-1-1,0 1 1,1 5-1,0-7 9,0-1-1,0 1 1,1 0 0,-1-1-1,0 0 1,1 1 0,0-1-1,-1 0 1,1 0 0,0 0-1,0-1 1,0 1 0,0-1-1,1 1 1,-1-1 0,0 0-1,0 0 1,1-1 0,-1 1-1,1-1 1,5 1 0,30 0 101,0-2 0,-1-1 0,1-2 0,-1-1 0,50-15 0,-1 2-65,-80 17-249,27-5 408,-29 8-2086,-23 10-3133,-28 11-223</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5.254"/>
    </inkml:context>
    <inkml:brush xml:id="br0">
      <inkml:brushProperty name="width" value="0.05" units="cm"/>
      <inkml:brushProperty name="height" value="0.05" units="cm"/>
      <inkml:brushProperty name="color" value="#EF00A5"/>
    </inkml:brush>
  </inkml:definitions>
  <inkml:trace contextRef="#ctx0" brushRef="#br0">268 4 5473,'0'0'5097,"0"-3"-2584,0 3-273,-4 0-463,4 0-417,-3 6-424,0 0-360,-7 9-360,-14 12-48,4 15-160,-6 6 40,2 0-48,4 3-480,0-3-416,-7-6-320,7 7-1049,-47 50-2456</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5.590"/>
    </inkml:context>
    <inkml:brush xml:id="br0">
      <inkml:brushProperty name="width" value="0.05" units="cm"/>
      <inkml:brushProperty name="height" value="0.05" units="cm"/>
      <inkml:brushProperty name="color" value="#EF00A5"/>
    </inkml:brush>
  </inkml:definitions>
  <inkml:trace contextRef="#ctx0" brushRef="#br0">1 223 7754,'3'0'4065,"-3"-6"-2689,7 6-440,13-6-392,7 0 160,16-6-208,11-3-232,12-6-264,11-6-16,10-6-1376,150-63-3369</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5.935"/>
    </inkml:context>
    <inkml:brush xml:id="br0">
      <inkml:brushProperty name="width" value="0.05" units="cm"/>
      <inkml:brushProperty name="height" value="0.05" units="cm"/>
      <inkml:brushProperty name="color" value="#EF00A5"/>
    </inkml:brush>
  </inkml:definitions>
  <inkml:trace contextRef="#ctx0" brushRef="#br0">104 1 9730,'0'0'5489,"0"0"-3408,4 0-689,-1 0-544,-3 0-376,3 3-392,1 0-80,9 0-40,10 6 40,7-3 0,7-3-128,-3 0-856,-1-6-816,24-3-3065</inkml:trace>
  <inkml:trace contextRef="#ctx0" brushRef="#br0" timeOffset="1">1 211 7282,'0'0'5153,"0"0"-2865,3-3-615,0 3-633,7 0-520,0 3-344,7 0-8,10-3 64,16 0-128,1-6 32,6-3-136,-10-9-288,3 3-760,-13 3-1865,-3 9-3744</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6.258"/>
    </inkml:context>
    <inkml:brush xml:id="br0">
      <inkml:brushProperty name="width" value="0.05" units="cm"/>
      <inkml:brushProperty name="height" value="0.05" units="cm"/>
      <inkml:brushProperty name="color" value="#EF00A5"/>
    </inkml:brush>
  </inkml:definitions>
  <inkml:trace contextRef="#ctx0" brushRef="#br0">0 85 464,'0'0'8530,"0"0"-5585,0 0-729,3-3-688,1 3-711,6-3-521,10 0-80,3 0-96,14-6 0,-4-6-120,8 3-168,-8-3-1089,-6 3-2359,-1 3-4378</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6.587"/>
    </inkml:context>
    <inkml:brush xml:id="br0">
      <inkml:brushProperty name="width" value="0.05" units="cm"/>
      <inkml:brushProperty name="height" value="0.05" units="cm"/>
      <inkml:brushProperty name="color" value="#EF00A5"/>
    </inkml:brush>
  </inkml:definitions>
  <inkml:trace contextRef="#ctx0" brushRef="#br0">0 130 7250,'7'-6'4080,"3"0"-2295,13-6-129,4-3-696,10 3-336,-1-3-287,5 0-169,-5-3-168,-2 6-400,-11-3-985,-3 12-1071,-10 30-2185</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8.052"/>
    </inkml:context>
    <inkml:brush xml:id="br0">
      <inkml:brushProperty name="width" value="0.05" units="cm"/>
      <inkml:brushProperty name="height" value="0.05" units="cm"/>
      <inkml:brushProperty name="color" value="#0000FF"/>
    </inkml:brush>
  </inkml:definitions>
  <inkml:trace contextRef="#ctx0" brushRef="#br0">7 3 6689,'-3'0'4665,"-1"0"-2896,4 0 7,0 0-360,4 0-447,-1 0-273,3-3-344,0 6 88,4 0-352,3 6 128,3-1-216,3-2-8,3 3-400,-6-9-712,0 0-1257,15-15-2592</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6.937"/>
    </inkml:context>
    <inkml:brush xml:id="br0">
      <inkml:brushProperty name="width" value="0.05" units="cm"/>
      <inkml:brushProperty name="height" value="0.05" units="cm"/>
      <inkml:brushProperty name="color" value="#EF00A5"/>
    </inkml:brush>
  </inkml:definitions>
  <inkml:trace contextRef="#ctx0" brushRef="#br0">5 14 1448,'-2'51'10634,"1"-39"-10382,0 1 0,0 0 1,2 0-1,-1-1 0,2 1 1,0 0-1,4 16 0,5 6-1795,-11-34 595,-3-15-1132,3-1 2465,1-1 0,1 1 0,0 0 0,1 0 0,1 0 0,1 0 0,0 0 0,0 1 0,2-1 0,0 2 0,0-1 0,11-13 0,-1 113 378,3-21-4732,-17-37 459</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7.274"/>
    </inkml:context>
    <inkml:brush xml:id="br0">
      <inkml:brushProperty name="width" value="0.05" units="cm"/>
      <inkml:brushProperty name="height" value="0.05" units="cm"/>
      <inkml:brushProperty name="color" value="#EF00A5"/>
    </inkml:brush>
  </inkml:definitions>
  <inkml:trace contextRef="#ctx0" brushRef="#br0">1 211 872,'0'-3'8906,"0"0"-5857,0 3-945,3 0-728,0-3-663,11 3-377,2-6-48,15 3 0,5-3-112,8-3-104,-4 0-56,7-9 32,-1 0-48,-2-6-192,-1-4-504,-6 7-857,-10-3-1087,-10-12-2305</inkml:trace>
  <inkml:trace contextRef="#ctx0" brushRef="#br0" timeOffset="1">144 27 8962,'0'3'2745,"4"12"-1337,6 21 376,0 19-400,3 17-687,1 3-377,2 3-208,-2-3-64,-1 1-48,0-1-280,1-3-1329,6-12-1199,23 24-2978</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8.459"/>
    </inkml:context>
    <inkml:brush xml:id="br0">
      <inkml:brushProperty name="width" value="0.05" units="cm"/>
      <inkml:brushProperty name="height" value="0.05" units="cm"/>
      <inkml:brushProperty name="color" value="#EF00A5"/>
    </inkml:brush>
  </inkml:definitions>
  <inkml:trace contextRef="#ctx0" brushRef="#br0">1 77 8778,'0'0'4634,"0"4"-1719,0 21-2033,0-11-725,0 0 1,1 0-1,1 0 1,0 0-1,1 0 0,8 22 1,-10-32-163,1 0 1,-1-1 0,1 1-1,0-1 1,1 1-1,-1-1 1,0 1-1,1-1 1,0 0-1,0 0 1,0-1 0,0 1-1,0 0 1,1-1-1,-1 0 1,1 0-1,-1 0 1,1 0 0,0-1-1,0 1 1,0-1-1,0 0 1,0 0-1,0 0 1,0-1-1,0 1 1,5-1 0,9-1-122,1-1 0,-1-1 0,0 0 1,0-1-1,-1-1 0,1-1 0,25-11 1,-12 2-509,-2-1 0,1-2 0,28-23 1,-35 18-401,-22 15 314,-17 10 345,0 5 564,0 2-1,0-1 0,1 2 0,0 0 0,1 1 1,0 1-1,1 0 0,0 0 0,1 1 0,0 1 1,1 0-1,1 1 0,0 0 0,1 1 0,1-1 0,-9 23 1,16-35-188,0-1 1,0 0-1,0 0 1,1 0 0,-1 1-1,1-1 1,-1 0-1,1 1 1,0-1 0,0 0-1,0 1 1,0-1-1,0 0 1,1 1 0,-1-1-1,1 0 1,-1 1-1,1-1 1,0 0 0,0 0-1,0 0 1,2 4-1,-1-5-13,0 0 0,0 0 0,0-1 0,0 1-1,0 0 1,0-1 0,0 0 0,1 1 0,-1-1 0,0 0-1,0 0 1,0 0 0,0 0 0,1 0 0,-1-1-1,0 1 1,0-1 0,0 1 0,0-1 0,0 0-1,0 0 1,0 0 0,0 0 0,3-2 0,23-13-380,-1 0 1,-1-1 0,-1-2-1,42-40 1,84-103-2529,-52 54 1721,-85 92 1462,-17 17 846,-24 26-102,-4 9-580,1 2 0,2 2 0,2 0 0,-38 82 1,30-45 549,-45 159 0,74-218-922,0 1-1,1 0 1,0 0-1,2 0 1,0 0-1,1 0 1,3 30-1,12-98-355,-9 9 220,1 0-1,21-72 1,-24 102 78,1 0-1,0 0 0,0 0 0,1 0 0,0 0 1,1 1-1,0 0 0,0 0 0,1 1 0,0 0 1,0 0-1,1 0 0,0 1 0,1 0 0,-1 1 0,11-6 1,-16 10 16,-1 1 1,1 0-1,0 0 1,0 0-1,-1 0 1,1 0-1,0 1 1,0-1-1,0 1 1,0 0-1,-1 0 1,1 0-1,0 0 1,0 0-1,0 1 1,0-1-1,-1 1 1,1 0-1,0 0 0,0 0 1,-1 0-1,1 0 1,-1 1-1,1-1 1,-1 1-1,1 0 1,-1 0-1,0-1 1,0 1-1,0 1 1,2 1-1,-2 0-3,0-1 0,0 1 0,0-1 0,0 1 0,0-1 0,-1 1-1,0 0 1,0 0 0,0 0 0,0 0 0,-1 0 0,1 0 0,-1 0 0,0 0-1,0 0 1,-1 0 0,1 0 0,-1 0 0,0 0 0,0 0 0,0 0 0,-3 5-1,-5 9-38,0-1-1,-1 0 0,-1-1 1,-1 0-1,-18 20 0,21-27-197,0 0-1,0-1 0,-1 0 0,0 0 1,0-1-1,-1-1 0,1 1 1,-2-2-1,-18 8 0,29-13 198,-1 1 0,1-1 0,-1 1-1,1-1 1,-1 1 0,1-1 0,-1 0 0,1 0-1,-1 0 1,1 0 0,-1 0 0,1 0-1,-1 0 1,1-1 0,-2 1 0,2-1 13,1 1-1,0 0 1,0-1 0,-1 1 0,1 0 0,0-1 0,0 1 0,0 0 0,0-1 0,-1 1 0,1-1-1,0 1 1,0 0 0,0-1 0,0 1 0,0-1 0,0 1 0,0-1 0,0 1 0,0 0-1,0-1 1,0 1 0,0-1 0,1 1 0,-1 0 0,0-1 0,0 1 0,0-1 0,0 1-1,1 0 1,-1-1 0,0 1 0,3-4-31,-1 0-1,1 0 1,0 1 0,0 0 0,0-1-1,0 1 1,1 0 0,4-3-1,20-11 14,4-4 360,39-18 1,-63 35-270,0 0 1,1 1-1,-1 0 1,1 0-1,0 1 0,0 0 1,0 1-1,0 0 1,0 0-1,12 1 1,-21 0-66,1 0 1,-1 0 0,0 0-1,1 0 1,-1 0 0,0 0-1,1 0 1,-1 0 0,0 1-1,1-1 1,-1 0 0,0 0-1,1 0 1,-1 0 0,0 1-1,0-1 1,1 0 0,-1 0-1,0 1 1,0-1 0,0 0 0,1 0-1,-1 1 1,0-1 0,0 0-1,0 1 1,0-1 0,1 0-1,-1 0 1,0 1 0,0-1-1,0 0 1,0 1 0,0-1-1,0 0 1,0 1 0,0-1-1,0 0 1,0 1 0,0 0-1,-9 18-145,-19 20 78,26-37 63,-66 72-822,-2-2 0,-4-4 0,-97 70 0,80-74 2867,100-69-1364,1 2 1,0-1-1,0 1 0,13-2 0,15-5-104,63-26 154,-1-5-1,143-81 0,-234 117-796,-6 4-2,0-1 1,0 1-1,0 0 1,0-1-1,0 1 1,0-1-1,-1 0 1,1 0-1,-1 0 1,1 0-1,-1-1 1,0 1-1,0 0 1,0-1-1,0 0 1,-1 1-1,1-1 1,-1 0-1,3-6 1,-4 9-4,0-1-1,0 1 1,-1-1 0,1 1 0,0-1 0,0 1-1,0-1 1,-1 1 0,1-1 0,0 1 0,-1-1-1,1 1 1,0-1 0,-1 1 0,1 0 0,-1-1-1,1 1 1,0 0 0,-1-1 0,1 1 0,-1 0-1,1 0 1,-1-1 0,1 1 0,-1 0 0,1 0-1,-1 0 1,0 0 0,0-1 0,-49-15-5009</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8.790"/>
    </inkml:context>
    <inkml:brush xml:id="br0">
      <inkml:brushProperty name="width" value="0.05" units="cm"/>
      <inkml:brushProperty name="height" value="0.05" units="cm"/>
      <inkml:brushProperty name="color" value="#EF00A5"/>
    </inkml:brush>
  </inkml:definitions>
  <inkml:trace contextRef="#ctx0" brushRef="#br0">1 0 1880,'3'9'5826,"-3"0"-3906,7 6 48,0 12-271,3 3-329,-4 1-592,4-7-488,4 6-168,-4-9-48,-4-6-72,1-3-192,-4-9-768,-3-6-608,7-9-177,0-6-399,20-57-2985</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9.119"/>
    </inkml:context>
    <inkml:brush xml:id="br0">
      <inkml:brushProperty name="width" value="0.05" units="cm"/>
      <inkml:brushProperty name="height" value="0.05" units="cm"/>
      <inkml:brushProperty name="color" value="#EF00A5"/>
    </inkml:brush>
  </inkml:definitions>
  <inkml:trace contextRef="#ctx0" brushRef="#br0">4 1 7058,'-3'0'3008,"3"6"-1047,0 6-809,0 3-240,6 18 408,-2 9-255,-4 9-441,0 1-456,0 2-40,0-6-128,6-6-536,8-3-1377,12 36-2176</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39.605"/>
    </inkml:context>
    <inkml:brush xml:id="br0">
      <inkml:brushProperty name="width" value="0.05" units="cm"/>
      <inkml:brushProperty name="height" value="0.05" units="cm"/>
      <inkml:brushProperty name="color" value="#EF00A5"/>
    </inkml:brush>
  </inkml:definitions>
  <inkml:trace contextRef="#ctx0" brushRef="#br0">275 951 9130,'0'0'3610,"0"0"-1739,-1 0 1059,-12-5-1842,-5-8-931,1-2 0,0 0 0,1-1-1,0 0 1,1-1 0,2-1 0,-1 0-1,2-1 1,1-1 0,0 0 0,1 0 0,1-1-1,1 0 1,-6-25 0,-2-19-337,2 0 0,3-1 0,-3-100 1,12 134 125,-1-6-14,3-42 1,1 71 15,0 0 0,0 0 0,0 1 0,1-1 0,1 0 0,-1 1-1,1-1 1,1 1 0,0 0 0,6-10 0,-9 15 41,1 1 0,0-1 0,1 1 0,-1-1 0,0 1 0,1 0 0,-1 0 0,1 0 0,0 0 0,-1 1 0,1-1 0,0 1 0,0-1 0,0 1 0,0 0 0,0 0 0,1 0 0,-1 1 0,4-1 0,-2 1 11,1 0-1,0 1 1,-1-1-1,0 1 1,1 1-1,-1-1 1,1 1 0,-1 0-1,0 0 1,8 4-1,-3 0 15,-1 0 0,1 0-1,-1 1 1,0 1 0,-1-1-1,1 2 1,-2-1 0,1 1-1,-1 0 1,8 13-1,-13-18-28,0 0 0,-1 0-1,1 1 1,-1-1-1,0 0 1,0 1 0,0-1-1,0 0 1,-1 1-1,0-1 1,0 1 0,0-1-1,0 1 1,-1-1-1,0 1 1,0-1 0,0 0-1,0 1 1,-1-1-1,1 0 1,-1 0 0,-3 5-1,-4 4-186,-1 1-1,0-1 0,-1-1 1,-20 19-1,-3 3-366,35-33 537,-1 0 1,1 0-1,0 0 0,0 0 0,-1-1 1,1 1-1,0 0 0,0 0 0,0 0 1,0-1-1,0 1 0,0 0 1,0-1-1,0 1 0,0-1 0,0 1 1,0-1-1,0 0 0,1 0 0,-1 1 1,0-1-1,0 0 0,2 0 0,38 11 62,-41-11-39,33 7 55,-21-6 33,-1 2-1,1-1 1,-1 1 0,0 1 0,0 0-1,11 6 1,-20-9-67,-1 0 0,1 1-1,-1-1 1,1 1 0,-1 0 0,0-1 0,1 1-1,-1 0 1,0 0 0,0-1 0,0 1 0,0 0-1,-1 0 1,1 0 0,0 0 0,-1 0 0,0 1-1,1-1 1,-1 0 0,0 0 0,0 0 0,0 0-1,0 0 1,-1 0 0,1 0 0,0 1-1,-1-1 1,0 0 0,1 0 0,-1 0 0,0-1-1,0 1 1,0 0 0,0 0 0,0 0 0,-2 1-1,-3 6-146,0 0-1,0-1 0,-1 0 0,0 0 0,-15 13 0,16-16-581,0-1 0,-1 1 0,1-1 0,-1 0 0,0 0 0,-14 5 0,-26-1-6813</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0.118"/>
    </inkml:context>
    <inkml:brush xml:id="br0">
      <inkml:brushProperty name="width" value="0.05" units="cm"/>
      <inkml:brushProperty name="height" value="0.05" units="cm"/>
      <inkml:brushProperty name="color" value="#EF00A5"/>
    </inkml:brush>
  </inkml:definitions>
  <inkml:trace contextRef="#ctx0" brushRef="#br0">1 0 8874,'0'0'4513,"0"3"-2785,0 12-624,3 9-135,-3 18 55,4 6-488,2 13-232,-2 5-200,2-3-96,-2 0 64,2-6-72,1-15-224,-4-9-568,4-14-472,-4-10-1049,-3-3-656,-6-43-3440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0.508"/>
    </inkml:context>
    <inkml:brush xml:id="br0">
      <inkml:brushProperty name="width" value="0.05" units="cm"/>
      <inkml:brushProperty name="height" value="0.05" units="cm"/>
      <inkml:brushProperty name="color" value="#EF00A5"/>
    </inkml:brush>
  </inkml:definitions>
  <inkml:trace contextRef="#ctx0" brushRef="#br0">0 0 6313,'30'22'5715,"4"3"-4674,-2 4 79,38 45 0,-60-63-1044,-1 1-1,-1 0 1,0 0 0,0 1-1,-2 0 1,1 1-1,7 25 1,-13-36-93,0 0 0,-1 0-1,1-1 1,-1 1 0,0 0 0,0 0 0,0 0-1,0 0 1,0 0 0,-1 0 0,1-1-1,-1 1 1,0 0 0,1 0 0,-1-1 0,-1 1-1,1 0 1,0-1 0,-1 1 0,1-1 0,-3 3-1,0-1-112,0-1 0,0 1 0,0-1 0,0 0 0,-1 0 0,1-1 0,-1 1 0,1-1 0,-1 0 0,0 0 0,-6 1 0,1-1-227,0 1 1,0-2-1,0 1 1,0-2-1,0 1 1,0-1-1,0-1 1,0 0-1,0 0 1,0-1-1,-17-5 1,26 6 363,-1 1 0,1-1-1,0 1 1,0-1 0,0 0 0,0 1 0,0-1 0,0 0 0,0 0 0,0 0 0,0 0 0,0 0-1,0 0 1,1 0 0,-1 0 0,0 0 0,1-1 0,-1 1 0,1 0 0,-1 0 0,1 0-1,0-1 1,-1 1 0,1 0 0,0-1 0,0 1 0,0 0 0,0-1 0,0 1 0,0 0 0,0 0-1,1-1 1,-1 1 0,0 0 0,1-1 0,-1 1 0,2-2 0,2-6 206,1 0 0,0 1 0,0 0 0,9-10 0,-2 1 133,2-3-210,-1 1-1,2 0 0,1 1 0,0 1 1,1 1-1,28-21 0,-26 26-2263,6 9-3380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0.957"/>
    </inkml:context>
    <inkml:brush xml:id="br0">
      <inkml:brushProperty name="width" value="0.05" units="cm"/>
      <inkml:brushProperty name="height" value="0.05" units="cm"/>
      <inkml:brushProperty name="color" value="#EF00A5"/>
    </inkml:brush>
  </inkml:definitions>
  <inkml:trace contextRef="#ctx0" brushRef="#br0">1 163 8594,'0'-3'5033,"0"3"-3449,3 0-552,1-3-447,6 3-249,3-6-32,10 3 112,4 0-88,7-6-136,-1 0-192,-3-9-40,0 6-400,-3-10-776,-10 7-849,-4-3-695,-3-24-1721</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1.287"/>
    </inkml:context>
    <inkml:brush xml:id="br0">
      <inkml:brushProperty name="width" value="0.05" units="cm"/>
      <inkml:brushProperty name="height" value="0.05" units="cm"/>
      <inkml:brushProperty name="color" value="#EF00A5"/>
    </inkml:brush>
  </inkml:definitions>
  <inkml:trace contextRef="#ctx0" brushRef="#br0">134 0 5001,'-45'66'6800,"6"7"-3737,33-60-2891,1 0-1,0 1 1,1 0-1,0 0 0,1 0 1,1 0-1,0 0 0,1 1 1,0 15-1,1-28-166,0 1 0,1 0 0,-1 0 0,0 0 0,1 0 0,0 0 0,-1-1 0,1 1 0,0 0 0,1 0 0,-1-1 0,0 1 0,1-1 0,-1 1 0,1-1 0,0 0 0,0 0 0,0 1 0,0-1 0,0-1 0,0 1 0,1 0 0,-1 0 0,1-1 0,-1 0 0,1 1 0,-1-1 0,1 0 0,0 0 0,0 0 0,0-1 0,-1 1 0,1-1 0,0 1 0,0-1 0,0 0 0,0 0 0,0 0 0,0-1 0,3 0 0,8-1-409,0-1 1,0 0 0,0-1 0,-1-1 0,0 0 0,23-12-1,-4-4-2259,7-12-2057</inkml:trace>
  <inkml:trace contextRef="#ctx0" brushRef="#br0" timeOffset="1">0 611 8314,'10'-6'2688,"4"-3"-511,12-3-609,1 3-784,6-6-248,-3 3-175,11-6-225,2 0-136,0-6-72,1 5-505,-4-2-639,-3 3-896,16-33-2369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2.740"/>
    </inkml:context>
    <inkml:brush xml:id="br0">
      <inkml:brushProperty name="width" value="0.05" units="cm"/>
      <inkml:brushProperty name="height" value="0.05" units="cm"/>
    </inkml:brush>
  </inkml:definitions>
  <inkml:trace contextRef="#ctx0" brushRef="#br0">185 2 8330,'0'0'1815,"1"-1"3308,1 1-4007,-2 42-1154,1-2 106,-9 75 0,-65 276-266,17-132-4167,55-253 4165,-18 62-2529,-13 32-1780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8.387"/>
    </inkml:context>
    <inkml:brush xml:id="br0">
      <inkml:brushProperty name="width" value="0.05" units="cm"/>
      <inkml:brushProperty name="height" value="0.05" units="cm"/>
      <inkml:brushProperty name="color" value="#0000FF"/>
    </inkml:brush>
  </inkml:definitions>
  <inkml:trace contextRef="#ctx0" brushRef="#br0">1 0 9578,'0'0'2529,"3"3"-1097,3 3 80,1 2-400,12 9-255,-3-8-425,12 2 48,17-2-208,9-3 40,9-6-312,4-6-72,-3 0-296,-4 1-1136,-16-1-1257,17-6-4873</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1.636"/>
    </inkml:context>
    <inkml:brush xml:id="br0">
      <inkml:brushProperty name="width" value="0.05" units="cm"/>
      <inkml:brushProperty name="height" value="0.05" units="cm"/>
      <inkml:brushProperty name="color" value="#EF00A5"/>
    </inkml:brush>
  </inkml:definitions>
  <inkml:trace contextRef="#ctx0" brushRef="#br0">101 1 8290,'3'4'1056,"0"1"0,0-1 0,0 1 0,-1 0 1,1 0-1,1 8 0,12 62 996,-10-43-1359,7 37-416,-3 0 0,1 97 0,-12-158-371,1 0 1,-1 0 0,-1 0-1,1 0 1,-1 0 0,-1 0-1,1 0 1,-1-1 0,-1 1-1,1-1 1,-6 8-1,8-13-111,-1 0 0,0 1-1,1-1 1,-1 0-1,0 0 1,0 0 0,0-1-1,0 1 1,0 0-1,0-1 1,-1 1 0,1-1-1,-1 0 1,1 0-1,-1 0 1,1 0-1,-1 0 1,1-1 0,-1 1-1,0-1 1,0 1-1,1-1 1,-1 0 0,0 0-1,1 0 1,-1-1-1,0 1 1,1-1 0,-1 1-1,0-1 1,1 0-1,-1 0 1,1 0-1,-1 0 1,1 0 0,-3-2-1,1-1 30,-1 0-1,1 0 1,0 0 0,0 0-1,1-1 1,-1 0-1,1 1 1,0-1 0,1 0-1,-1-1 1,1 1-1,0 0 1,0-1 0,0 1-1,-1-11 1,1 7 316,0 0-1,1 0 1,0 0 0,1 0-1,0-1 1,0 1 0,1 0-1,0 0 1,4-13 0,-5 20-93,1 1 1,0 0 0,-1-1-1,1 1 1,0 0 0,0 0-1,0-1 1,0 1-1,0 0 1,0 0 0,0 0-1,0 0 1,1 1 0,-1-1-1,0 0 1,1 0 0,-1 1-1,0-1 1,1 1 0,-1-1-1,1 1 1,-1 0 0,1-1-1,-1 1 1,1 0 0,-1 0-1,1 0 1,-1 0 0,3 1-1,58 11-175,-32-5-212,56 10-1124</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1.969"/>
    </inkml:context>
    <inkml:brush xml:id="br0">
      <inkml:brushProperty name="width" value="0.05" units="cm"/>
      <inkml:brushProperty name="height" value="0.05" units="cm"/>
      <inkml:brushProperty name="color" value="#EF00A5"/>
    </inkml:brush>
  </inkml:definitions>
  <inkml:trace contextRef="#ctx0" brushRef="#br0">44 0 8146,'0'3'2896,"0"0"-2119,-4 6-777,-36 42-2113</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2.670"/>
    </inkml:context>
    <inkml:brush xml:id="br0">
      <inkml:brushProperty name="width" value="0.05" units="cm"/>
      <inkml:brushProperty name="height" value="0.05" units="cm"/>
      <inkml:brushProperty name="color" value="#EF00A5"/>
    </inkml:brush>
  </inkml:definitions>
  <inkml:trace contextRef="#ctx0" brushRef="#br0">0 48 9394,'0'0'4256,"0"0"-2189,22-2 573,18 6-2532,0-2 0,0-1 0,0-3 0,0 0 0,0-3-1,-1-1 1,44-14 0,-64 15-117,-11 2-35,0 0 0,-1 1 0,1 1 0,0-1 1,0 1-1,0 0 0,15 1 0,-23 0 25,0 1 0,1-1 0,-1 0 0,1 0 0,-1 0 0,0 0-1,1 1 1,-1-1 0,0 0 0,1 0 0,-1 1 0,0-1 0,1 0 0,-1 0 0,0 1 0,0-1 0,1 0-1,-1 1 1,0-1 0,0 1 0,0-1 0,1 0 0,-1 1 0,0-1 0,0 0 0,0 1 0,0-1 0,0 1 0,0-1-1,0 1 1,0-1 0,0 0 0,0 1 0,0-1 0,0 1 0,0-1 0,0 0 0,0 1 0,0-1 0,-1 1 0,1-1-1,0 0 1,0 1 0,-1 0 0,-10 21-284,9-19 266,-115 192-49,-126 236-4410,238-420 3823,1 0 0,0 1 1,0 0-1,-1 13 0,-2 10-1984</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2.985"/>
    </inkml:context>
    <inkml:brush xml:id="br0">
      <inkml:brushProperty name="width" value="0.05" units="cm"/>
      <inkml:brushProperty name="height" value="0.05" units="cm"/>
      <inkml:brushProperty name="color" value="#EF00A5"/>
    </inkml:brush>
  </inkml:definitions>
  <inkml:trace contextRef="#ctx0" brushRef="#br0">1 0 4089,'0'6'3945,"0"9"-1937,3 18 137,-3 12-585,4 12-248,-4 1-440,3-1-255,0 3-377,4-9-112,0 0-120,-4-6-8,0-18-312,1-3-705,-1-15-1143,-10-9-2409</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3.324"/>
    </inkml:context>
    <inkml:brush xml:id="br0">
      <inkml:brushProperty name="width" value="0.05" units="cm"/>
      <inkml:brushProperty name="height" value="0.05" units="cm"/>
      <inkml:brushProperty name="color" value="#EF00A5"/>
    </inkml:brush>
  </inkml:definitions>
  <inkml:trace contextRef="#ctx0" brushRef="#br0">1 90 6089,'3'0'4385,"4"0"-2584,6 0 359,11 0-848,-1 3-463,11-3-425,-1 0-208,7-3-216,3-9-88,1 0-1097,70-54-2567</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3.660"/>
    </inkml:context>
    <inkml:brush xml:id="br0">
      <inkml:brushProperty name="width" value="0.05" units="cm"/>
      <inkml:brushProperty name="height" value="0.05" units="cm"/>
      <inkml:brushProperty name="color" value="#EF00A5"/>
    </inkml:brush>
  </inkml:definitions>
  <inkml:trace contextRef="#ctx0" brushRef="#br0">21 1 5697,'0'3'6882,"0"5"-3554,-5 29-3619,3-25 980,-4 28-509,4-29-187,0 0-1,0 0 0,1 0 1,0 0-1,1 0 0,2 13 1,-2-22-27,1 1 1,0-1-1,0 0 1,-1 1-1,2-1 1,-1 0-1,0 1 1,0-1-1,1 0 1,-1 0 0,1 0-1,-1 0 1,1 0-1,0-1 1,0 1-1,0-1 1,0 1-1,0-1 1,0 1-1,1-1 1,-1 0-1,0 0 1,0 0-1,1 0 1,-1-1-1,1 1 1,-1-1 0,1 1-1,-1-1 1,1 0-1,4 0 1,7 0-10,0-1 0,0-1 0,0 0 1,0-1-1,0 0 0,19-8 0,-19 6 79,1 1 0,-1 0-1,1 1 1,0 0 0,15 0-1,-30 3-75,0 0-1,1 0 0,-1 0 0,0 0 0,0 0 1,1 0-1,-1 0 0,0 0 0,0 0 1,1 0-1,-1 1 0,0-1 0,0 0 0,1 0 1,-1 0-1,0 0 0,0 0 0,0 0 1,1 1-1,-1-1 0,0 0 0,0 0 1,0 0-1,0 0 0,1 1 0,-1-1 0,0 0 1,0 0-1,0 1 0,0-1 0,0 0 1,0 0-1,0 1 0,0-1 0,1 0 1,-1 0-1,0 1 0,0-1 0,0 0 0,0 0 1,0 1-1,0-1 0,-1 0 0,1 0 1,0 0-1,0 1 0,0-1 0,0 0 1,0 0-1,0 1 0,0-1 0,0 0 0,0 0 1,-1 0-1,1 1 0,0-1 0,0 0 1,0 0-1,-1 0 0,1 1 0,-20 23-3260,-43 36-1769</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3.985"/>
    </inkml:context>
    <inkml:brush xml:id="br0">
      <inkml:brushProperty name="width" value="0.05" units="cm"/>
      <inkml:brushProperty name="height" value="0.05" units="cm"/>
      <inkml:brushProperty name="color" value="#EF00A5"/>
    </inkml:brush>
  </inkml:definitions>
  <inkml:trace contextRef="#ctx0" brushRef="#br0">1 1 5177,'6'3'4649,"4"3"-2352,4 6 135,6 15-680,-4 9-527,-2 9-385,-4 15-312,-3 6-200,-4 4-160,0-7-112,-3-6-8,0-9-48,0-12-232,0-12-368,0-15-352,0-9-681,0-9-727,0-66-2681</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4.325"/>
    </inkml:context>
    <inkml:brush xml:id="br0">
      <inkml:brushProperty name="width" value="0.05" units="cm"/>
      <inkml:brushProperty name="height" value="0.05" units="cm"/>
      <inkml:brushProperty name="color" value="#EF00A5"/>
    </inkml:brush>
  </inkml:definitions>
  <inkml:trace contextRef="#ctx0" brushRef="#br0">1 2 6345,'18'-2'7192,"27"2"-5528,-33 4-1533,0-1 1,0 1 0,-1 1-1,0 0 1,0 1 0,0 0-1,-1 1 1,1 0 0,-2 0 0,1 1-1,-1 0 1,0 1 0,-1 0-1,9 12 1,-12-15-128,-1 0 0,0 1 0,-1-1 0,1 1 0,-1 0 0,0-1 0,-1 1 0,1 1 0,-2-1 0,1 0 0,-1 0 0,0 1 0,0-1 0,-1 1 0,0-1 0,0 0 0,-1 1 0,0-1 0,0 1 0,-1-1 0,0 0 0,0 0 0,-1 0 0,-4 8 0,0 0-247,1-3-336,0-1 0,0 1 0,-1-2 0,0 1-1,-1-1 1,0 0 0,-18 17 0,6-18-2684,-13-9-2153</inkml:trace>
  <inkml:trace contextRef="#ctx0" brushRef="#br0" timeOffset="1">64 179 6033,'4'0'2681,"-4"0"-873,6 0-375,1 6-329,3-3-408,3 0-424,-3 0-160,4 3-64,-4-3-16,0 0-32,0 0-384,-3 0-512,-4 6-449,-6 3-879,-4 0-161,-37 25-655</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4.635"/>
    </inkml:context>
    <inkml:brush xml:id="br0">
      <inkml:brushProperty name="width" value="0.05" units="cm"/>
      <inkml:brushProperty name="height" value="0.05" units="cm"/>
      <inkml:brushProperty name="color" value="#EF00A5"/>
    </inkml:brush>
  </inkml:definitions>
  <inkml:trace contextRef="#ctx0" brushRef="#br0">0 350 368,'4'-3'2953,"-1"0"-129,0-6-519,11 0-641,-1-6-472,10-9-127,7-4-177,11-5-392,5-3-496,8-3 0,3-3-1416,90-66-2969</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4.957"/>
    </inkml:context>
    <inkml:brush xml:id="br0">
      <inkml:brushProperty name="width" value="0.05" units="cm"/>
      <inkml:brushProperty name="height" value="0.05" units="cm"/>
      <inkml:brushProperty name="color" value="#EF00A5"/>
    </inkml:brush>
  </inkml:definitions>
  <inkml:trace contextRef="#ctx0" brushRef="#br0">34 178 2713,'0'-3'8081,"3"3"-5320,-3 0-953,4-3-591,3 3-593,3-3-280,10 0 64,3-3 16,4-3-160,6-3-168,-3 0-96,4-3-16,-4 3-304,0 6-568,-13 6-1073,-14 9-1960,-37 60-840</inkml:trace>
  <inkml:trace contextRef="#ctx0" brushRef="#br0" timeOffset="1">1 364 7506,'6'-3'2904,"-2"0"-1119,6 0-369,6-6-224,8 0-128,13-9-415,3 3-249,3-9-136,7-3-136,4-6-80,-1 0-48,-3-3-144,-16 0-777,-4 0-1071,-7-43-2313</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8.718"/>
    </inkml:context>
    <inkml:brush xml:id="br0">
      <inkml:brushProperty name="width" value="0.05" units="cm"/>
      <inkml:brushProperty name="height" value="0.05" units="cm"/>
      <inkml:brushProperty name="color" value="#0000FF"/>
    </inkml:brush>
  </inkml:definitions>
  <inkml:trace contextRef="#ctx0" brushRef="#br0">252 1 9914,'-7'17'2521,"4"6"-857,-6 17-184,-7 11-591,-6 6-161,-4 3-560,1-2-48,-4-1-120,4-6-312,-1-5-681,7-20-1143,3-9-1633,-12-12-5081</inkml:trace>
  <inkml:trace contextRef="#ctx0" brushRef="#br0" timeOffset="1">284 52 6177,'6'3'2577,"0"0"-689,13 5-271,0 4-257,7-1-232,12-2-184,3-6-199,1 0-129,2 2-464,-3-5 136,-6 3-288,-3-6-272,-10 6-993,-9-3-895,-7-11-2041</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5.305"/>
    </inkml:context>
    <inkml:brush xml:id="br0">
      <inkml:brushProperty name="width" value="0.05" units="cm"/>
      <inkml:brushProperty name="height" value="0.05" units="cm"/>
      <inkml:brushProperty name="color" value="#EF00A5"/>
    </inkml:brush>
  </inkml:definitions>
  <inkml:trace contextRef="#ctx0" brushRef="#br0">7 1 5505,'1'71'6546,"-4"104"-3699,2-167-2801,-1 5-6,1 1 0,1 0 1,0-1-1,3 22 0,-2-32-39,-1 0 0,1 0 1,-1-1-1,1 1 0,0 0 0,0 0 0,1-1 1,-1 1-1,1-1 0,-1 1 0,1-1 1,0 1-1,-1-1 0,1 0 0,1 0 0,-1 0 1,0 0-1,0 0 0,1-1 0,-1 1 1,1-1-1,-1 1 0,1-1 0,0 0 1,-1 0-1,1 0 0,5 1 0,10-1 72,1 0 1,0-1-1,-1-1 0,1-1 0,-1-1 0,0 0 0,32-11 1,-26 8 19,0 0 0,0 2 1,42-3-1,-65 6-99,-1 1 0,1 0 0,0 0 0,0 0 0,0 0 0,0 0 0,0 0 0,0 0 0,0 1 0,-1-1 0,1 0 0,0 0 0,0 1 1,0-1-1,0 0 0,-1 1 0,1-1 0,0 1 0,0-1 0,-1 1 0,1-1 0,0 1 0,-1 0 0,1-1 0,0 1 0,-1 0 0,1 1 0,-1-1 2,1 1 0,-1-1 0,0 1 0,0-1 0,0 1 0,-1-1 0,1 0 0,0 1 0,-1-1 0,1 1 0,-1-1 1,1 0-1,-1 1 0,1-1 0,-2 2 0,-39 50-701,35-47 352,-38 37-1782,-48 31-1866</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5.672"/>
    </inkml:context>
    <inkml:brush xml:id="br0">
      <inkml:brushProperty name="width" value="0.05" units="cm"/>
      <inkml:brushProperty name="height" value="0.05" units="cm"/>
      <inkml:brushProperty name="color" value="#EF00A5"/>
    </inkml:brush>
  </inkml:definitions>
  <inkml:trace contextRef="#ctx0" brushRef="#br0">0 1 10154,'0'0'4745,"4"0"-2808,-1 9-465,14 6-448,-4 12 320,4 9-399,3 12-489,-3-3-272,-4 3-80,-6-6-104,3-6-264,0-8-712,-4-10-441,1-9-223,0-3-665,-7-18-1559,-24-31-3746</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6.123"/>
    </inkml:context>
    <inkml:brush xml:id="br0">
      <inkml:brushProperty name="width" value="0.05" units="cm"/>
      <inkml:brushProperty name="height" value="0.05" units="cm"/>
      <inkml:brushProperty name="color" value="#EF00A5"/>
    </inkml:brush>
  </inkml:definitions>
  <inkml:trace contextRef="#ctx0" brushRef="#br0">47 26 7746,'57'-16'8338,"-4"7"-5549,-44 9-2712,1-1 1,-1 2 0,0-1 0,1 1 0,-1 0 0,0 1-1,0 0 1,0 1 0,17 7 0,-25-9-90,1 0-1,0 0 1,0 1 0,-1-1 0,1 0-1,-1 1 1,0-1 0,1 1 0,-1 0-1,0-1 1,0 1 0,0 0 0,0 0-1,0-1 1,0 1 0,0 0 0,-1 0-1,1 0 1,-1 0 0,1 0 0,-1 0-1,0 1 1,0-1 0,0 0-1,0 0 1,0 0 0,0 0 0,-1 0-1,1 0 1,-1 0 0,1 0 0,-1 0-1,0 0 1,-1 2 0,-3 10-225,-1-1 1,-1 1-1,-11 17 1,16-29 184,-33 49-1817,-3-2-1,-57 58 1,26-31-893,68-76 2729,1 1-1,-1-1 1,0 1-1,1-1 0,-1 1 1,1-1-1,-1 1 1,1-1-1,-1 1 1,1 0-1,0-1 1,-1 1-1,1 0 1,0-1-1,-1 1 1,1 0-1,0-1 1,0 1-1,0 0 1,0 0-1,-1-1 1,1 1-1,0 1 0,17-5 103,40-27 1145,-40 21-860,17-9 375,-11 6-183,1 0 0,26-9 0,-44 18-392,-1 2 1,1-1-1,0 1 1,0-1-1,-1 2 0,1-1 1,0 1-1,0-1 1,0 2-1,0-1 0,0 1 1,-1 0-1,1 0 1,0 0-1,5 3 0,-9-3-107,0 1-1,-1-1 0,1 1 1,-1-1-1,1 1 0,-1 0 1,0 0-1,0 0 0,0-1 1,0 1-1,0 0 0,0 0 1,0 1-1,-1-1 0,1 0 0,-1 0 1,1 0-1,-1 0 0,0 1 1,0-1-1,0 0 0,0 0 1,0 0-1,-1 1 0,1-1 1,0 0-1,-1 0 0,0 0 1,-1 3-1,-23 63 566,6-30-768,-2 0 0,-2-1 0,-31 38 0,-50 41-4901,39-51 1183</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6.437"/>
    </inkml:context>
    <inkml:brush xml:id="br0">
      <inkml:brushProperty name="width" value="0.05" units="cm"/>
      <inkml:brushProperty name="height" value="0.05" units="cm"/>
      <inkml:brushProperty name="color" value="#EF00A5"/>
    </inkml:brush>
  </inkml:definitions>
  <inkml:trace contextRef="#ctx0" brushRef="#br0">1 0 1512,'20'3'6746,"-3"0"-4226,16 3-535,4 6-489,0 6-416,-7 0-456,0 4-360,-7-7-264,-3 3-416,0-9-1136,10 3-2409</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6.775"/>
    </inkml:context>
    <inkml:brush xml:id="br0">
      <inkml:brushProperty name="width" value="0.05" units="cm"/>
      <inkml:brushProperty name="height" value="0.05" units="cm"/>
      <inkml:brushProperty name="color" value="#EF00A5"/>
    </inkml:brush>
  </inkml:definitions>
  <inkml:trace contextRef="#ctx0" brushRef="#br0">0 70 7354,'0'6'1268,"1"55"6428,9 5-6031,-9-61-1670,0-1 1,0 0-1,0 0 0,0 1 1,1-1-1,0 0 0,0 0 1,0 0-1,0 0 0,1-1 1,-1 1-1,1-1 1,0 1-1,0-1 0,0 0 1,1 0-1,-1 0 0,1-1 1,-1 1-1,1-1 1,0 0-1,0 0 0,0 0 1,0-1-1,7 3 0,4-3 53,1 0-1,-1 0 0,1-1 1,-1-1-1,1-1 0,-1 0 0,0-1 1,0-1-1,0 0 0,0-1 1,24-12-1,-15 6-327,-1-2 1,-1-1 0,0 0-1,-1-2 1,0 0 0,20-22-1,-36 32-109,1-1-1,-1 1 1,0-1 0,0-1-1,3-7 1,31-67-3747</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7.119"/>
    </inkml:context>
    <inkml:brush xml:id="br0">
      <inkml:brushProperty name="width" value="0.05" units="cm"/>
      <inkml:brushProperty name="height" value="0.05" units="cm"/>
      <inkml:brushProperty name="color" value="#EF00A5"/>
    </inkml:brush>
  </inkml:definitions>
  <inkml:trace contextRef="#ctx0" brushRef="#br0">311 0 2449,'4'12'7185,"-4"0"-4656,3 18 63,4 9-751,-7 3-921,-4 4-568,1-4-184,-4-3-88,-3-3-80,-10-3-168,0-3-832,0-6-1521,-10 0-1928,-47 12-4081</inkml:trace>
  <inkml:trace contextRef="#ctx0" brushRef="#br0" timeOffset="1">0 436 6401,'4'0'2529,"-1"0"-681,7-3-7,10 3-161,0-3-88,7-3-255,16 3-393,8-6-296,12 0-128,11-6-112,2-3-144,1-3-144,-3 3-120,-17 0-192,-4 3-480,-13 3-576,-13-3-1313,-30 6-3168</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7.457"/>
    </inkml:context>
    <inkml:brush xml:id="br0">
      <inkml:brushProperty name="width" value="0.05" units="cm"/>
      <inkml:brushProperty name="height" value="0.05" units="cm"/>
      <inkml:brushProperty name="color" value="#EF00A5"/>
    </inkml:brush>
  </inkml:definitions>
  <inkml:trace contextRef="#ctx0" brushRef="#br0">9 46 8146,'16'28'6451,"-2"25"-4605,-11-38-1369,1 0-338,-2-10-160,0 0 0,0 0 0,-1 1 0,0-1 0,0 0 0,0 0 0,-1 1 0,0-1 0,0 1 0,-1 7 0,0-13-82,1 0 1,-1 0 0,0 0 0,1 0 0,-1 0 0,0 0-1,1 0 1,-1 0 0,0 0 0,1 0 0,-1 0-1,0-1 1,1 1 0,-1 0 0,0-1 0,1 1-1,-1 0 1,1-1 0,-1 1 0,0 0 0,1-1 0,-1 1-1,1-1 1,0 1 0,-1-1 0,1 0 0,-1 0-1,-14-14-1611,12 11 1481,1 1 1,-1-1-1,1 1 1,0-1-1,0 0 1,1 0-1,-1 0 1,1 0-1,0 0 1,0 0-1,-1-7 1,2 7 320,0-1 0,0 0 0,1 1 0,-1-1 1,1 0-1,0 1 0,1-1 0,-1 1 0,1-1 0,0 1 1,0 0-1,0 0 0,1 0 0,4-7 0,-1 4 217,-1 1-1,2 0 0,-1 0 0,0 0 0,1 1 1,0 0-1,1 0 0,-1 0 0,1 1 0,0 1 1,0-1-1,0 1 0,0 0 0,10-1 0,-17 4-319,-1-1 0,1 1 0,-1 0-1,1 0 1,-1 0 0,1 0 0,-1 0-1,1 0 1,-1 0 0,1 0 0,0 0 0,-1 0-1,1 0 1,-1 0 0,1 0 0,-1 1-1,1-1 1,-1 0 0,1 0 0,-1 1-1,1-1 1,-1 0 0,1 0 0,-1 1 0,1-1-1,-1 1 1,0-1 0,1 0 0,-1 1-1,0-1 1,1 1 0,-1 0 0,-1 20-824,-19 26-1070,18-43 1652,-2 4-579,0 0 0,-1 0-1,0 0 1,-1-1 0,0 1 0,-9 9 0,-39 33-2102</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7.807"/>
    </inkml:context>
    <inkml:brush xml:id="br0">
      <inkml:brushProperty name="width" value="0.05" units="cm"/>
      <inkml:brushProperty name="height" value="0.05" units="cm"/>
      <inkml:brushProperty name="color" value="#EF00A5"/>
    </inkml:brush>
  </inkml:definitions>
  <inkml:trace contextRef="#ctx0" brushRef="#br0">0 121 2529,'13'-6'2080,"1"-3"-560,6-9-583,3-3-721,-3 0-216,7-24-2601</inkml:trace>
  <inkml:trace contextRef="#ctx0" brushRef="#br0" timeOffset="1">40 193 5809,'-3'27'2777,"-1"0"-473,4 27-567,0 3-593,0 4-296,0-7-376,4-9-136,-1-12-256,4-9-64,0-9-16,-4-9-1128,0-6-1032,-3-12-865,0-42-2680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8.137"/>
    </inkml:context>
    <inkml:brush xml:id="br0">
      <inkml:brushProperty name="width" value="0.05" units="cm"/>
      <inkml:brushProperty name="height" value="0.05" units="cm"/>
      <inkml:brushProperty name="color" value="#EF00A5"/>
    </inkml:brush>
  </inkml:definitions>
  <inkml:trace contextRef="#ctx0" brushRef="#br0">0 12 8474,'4'0'2624,"-1"0"-615,0 3-353,7 3-480,4 0-207,6 0-425,-4-3-280,4 0-144,4-6-120,-1 0-48,-3-3-384,4-3-745,-4 3-863,0-6-2153</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8.469"/>
    </inkml:context>
    <inkml:brush xml:id="br0">
      <inkml:brushProperty name="width" value="0.05" units="cm"/>
      <inkml:brushProperty name="height" value="0.05" units="cm"/>
      <inkml:brushProperty name="color" value="#EF00A5"/>
    </inkml:brush>
  </inkml:definitions>
  <inkml:trace contextRef="#ctx0" brushRef="#br0">1 64 7001,'10'-3'3713,"0"0"-1888,13-6-185,-3 0-848,0-3-408,0 3-248,-6 3-136,2 0-160,-6 0-512,-6 6-608,-4 3-112,-4 6-985,-6 12 81,-40 57-729</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9.039"/>
    </inkml:context>
    <inkml:brush xml:id="br0">
      <inkml:brushProperty name="width" value="0.05" units="cm"/>
      <inkml:brushProperty name="height" value="0.05" units="cm"/>
      <inkml:brushProperty name="color" value="#0000FF"/>
    </inkml:brush>
  </inkml:definitions>
  <inkml:trace contextRef="#ctx0" brushRef="#br0">83 1 7746,'3'5'2720,"-6"7"-1263,0 11-33,-10 5-376,0 7-208,1 2-600,-1-3 48,4-2-280,-4-7-16,10-2-456,-1-6-1376,8 12-2833</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8.810"/>
    </inkml:context>
    <inkml:brush xml:id="br0">
      <inkml:brushProperty name="width" value="0.05" units="cm"/>
      <inkml:brushProperty name="height" value="0.05" units="cm"/>
      <inkml:brushProperty name="color" value="#EF00A5"/>
    </inkml:brush>
  </inkml:definitions>
  <inkml:trace contextRef="#ctx0" brushRef="#br0">0 727 1776,'21'-20'4133,"30"-36"0,10-29-2067,42-97-4627,-83 143 2537,-12 25-148,138-282-7176,-140 277 7476,-5 4 4316,-6 40 1769,2 44-4191,9 116-1,7-79-1734,40 168 0,-46-248-1451,2-1 1,0 0-1,22 42 1,-24-56-1957,-3-17-2886</inkml:trace>
  <inkml:trace contextRef="#ctx0" brushRef="#br0" timeOffset="1">411 318 7130,'0'0'3720,"4"6"-2287,2-3 255,8 0-152,2 3-311,1 0-489,0-3-392,3 3-232,-7-3-112,0 3-368,-2-3-552,-1-3-905,0-3-735,3 3-3282</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9.135"/>
    </inkml:context>
    <inkml:brush xml:id="br0">
      <inkml:brushProperty name="width" value="0.05" units="cm"/>
      <inkml:brushProperty name="height" value="0.05" units="cm"/>
      <inkml:brushProperty name="color" value="#EF00A5"/>
    </inkml:brush>
  </inkml:definitions>
  <inkml:trace contextRef="#ctx0" brushRef="#br0">0 16 7866,'7'0'2712,"-4"0"-575,7 6-73,4-6-744,-4 0-503,7 0-409,-7 0-264,3-6-144,0 3-464,-3 0-1001,4-3-1119,-11 3-3129</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49.472"/>
    </inkml:context>
    <inkml:brush xml:id="br0">
      <inkml:brushProperty name="width" value="0.05" units="cm"/>
      <inkml:brushProperty name="height" value="0.05" units="cm"/>
      <inkml:brushProperty name="color" value="#EF00A5"/>
    </inkml:brush>
  </inkml:definitions>
  <inkml:trace contextRef="#ctx0" brushRef="#br0">0 19 7394,'7'0'2544,"0"0"-1200,10 0-767,3 0-545,0-3-32,3 0-1705,37-9-5672</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0.585"/>
    </inkml:context>
    <inkml:brush xml:id="br0">
      <inkml:brushProperty name="width" value="0.05" units="cm"/>
      <inkml:brushProperty name="height" value="0.05" units="cm"/>
      <inkml:brushProperty name="color" value="#EF00A5"/>
    </inkml:brush>
  </inkml:definitions>
  <inkml:trace contextRef="#ctx0" brushRef="#br0">1 570 7746,'16'3'6954,"-3"3"-4023,-11-5-2884,-1 0 0,0-1 0,0 1-1,1 0 1,-1-1 0,0 1-1,1-1 1,-1 1 0,1-1-1,-1 0 1,1 0 0,-1 1-1,1-1 1,-1 0 0,1 0-1,-1 0 1,1-1 0,-1 1-1,0 0 1,1 0 0,-1-1 0,1 1-1,-1-1 1,0 1 0,1-1-1,-1 0 1,0 0 0,1 1-1,-1-1 1,0 0 0,2-2-1,19-17-21,-1 0 0,0-2 0,-2 0 0,-1-1 0,0-1 0,-2-1-1,26-52 1,-18 24-318,-2-2-1,-3 0 0,13-60 0,-30 99 92,-6 16-96,-5 28-163,8-1 594,2 0 1,8 49-1,-2-23 63,-1 2-39,-3-5-119,3-1 0,3 1 0,23 79 0,-32-129-39,0 1-1,0-1 1,0 1 0,0-1-1,0 1 1,0-1-1,0 0 1,0 1 0,1-1-1,-1 1 1,0-1-1,0 1 1,1-1-1,-1 0 1,0 1 0,0-1-1,1 0 1,-1 1-1,0-1 1,1 0 0,-1 0-1,1 1 1,-1-1-1,0 0 1,1 0 0,-1 1-1,1-1 1,-1 0-1,1 0 1,-1 0-1,0 0 1,1 0 0,-1 0-1,1 0 1,-1 0-1,1 0 1,-1 0 0,1 0-1,-1 0 1,0 0-1,1 0 1,-1 0 0,2-1-1,16-20-108,14-45-279,-29 60 298,24-64-814,-4-1 0,-2-1-1,10-75 1,-27 126 817,0 0 0,-2 0-1,-1-1 1,-1-31 0,-3 44 840,0 9 593,3 18 83,7 26-680,-1 0 0,1 63 0,-1-4-463,-5-96-299,3 48-208,3-1 0,2 0 0,18 58 0,-25-107-199,0 1 1,0-1 0,0 0 0,0 0 0,1 0-1,0 0 1,0 0 0,0 0 0,1-1 0,0 0 0,-1 0-1,9 7 1,39 14-6087</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1.071"/>
    </inkml:context>
    <inkml:brush xml:id="br0">
      <inkml:brushProperty name="width" value="0.05" units="cm"/>
      <inkml:brushProperty name="height" value="0.05" units="cm"/>
      <inkml:brushProperty name="color" value="#EF00A5"/>
    </inkml:brush>
  </inkml:definitions>
  <inkml:trace contextRef="#ctx0" brushRef="#br0">1 91 7026,'-1'5'8358,"2"-2"-6146,12 2-2147,-1-1 0,1 0 1,0-1-1,0-1 0,0 0 1,1 0-1,-1-2 0,1 0 1,-1 0-1,15-3 0,-5 0-198,0-1 0,-1-2-1,1 0 1,39-17 0,-54 20-315,0-1 0,-1 0 0,1 0 1,-1 0-1,0-1 0,0 0 0,12-12 1,-19 17 312,1-1 0,-1 1 0,0-1 0,1 1 0,-1 0 0,0-1 0,1 1 0,-1-1 0,0 0 0,0 1 0,1-1 0,-1 1 0,0-1 0,0 1 0,0-1 0,0 0 0,0 1 0,0-1 0,0 1 0,0-1 0,0 1 0,0-1 1,0 0-1,0 0 0,-16-14-6284</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1.471"/>
    </inkml:context>
    <inkml:brush xml:id="br0">
      <inkml:brushProperty name="width" value="0.05" units="cm"/>
      <inkml:brushProperty name="height" value="0.05" units="cm"/>
      <inkml:brushProperty name="color" value="#EF00A5"/>
    </inkml:brush>
  </inkml:definitions>
  <inkml:trace contextRef="#ctx0" brushRef="#br0">0 129 960,'0'0'3837,"0"0"-1722,11-1 3222,15-1-3095,251-58 317,-253 57-2709,-15 3-19,0-1-1,0 0 1,0 0 0,-1-1 0,1 0 0,0-1 0,-1 0-1,0 0 1,0-1 0,0 0 0,8-5 0,-16 9 169,1-1-49,-1 1 0,0 0 1,0 0-1,0 0 0,1 0 1,-1-1-1,0 1 0,0 0 0,0 0 1,0 0-1,0-1 0,0 1 1,0 0-1,1 0 0,-1 0 0,0-1 1,0 1-1,0 0 0,0 0 1,0-1-1,0 1 0,0 0 0,0 0 1,0 0-1,0-1 0,0 1 1,0 0-1,0 0 0,0-1 1,-1 1-1,1 0 0,0 0 0,0 0 1,0-1-1,0 1 0,0 0 1,0 0-1,-1 0 0,1-1 0,-21-20-2734</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1.891"/>
    </inkml:context>
    <inkml:brush xml:id="br0">
      <inkml:brushProperty name="width" value="0.05" units="cm"/>
      <inkml:brushProperty name="height" value="0.05" units="cm"/>
      <inkml:brushProperty name="color" value="#EF00A5"/>
    </inkml:brush>
  </inkml:definitions>
  <inkml:trace contextRef="#ctx0" brushRef="#br0">0 0 5713,'3'30'11046,"8"18"-9241,-1-6-1612,3 44 19,3 16-1005,42 148 1,-44-223-1275,-4-24-448,-2-17-85,-4-18-1097</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2.841"/>
    </inkml:context>
    <inkml:brush xml:id="br0">
      <inkml:brushProperty name="width" value="0.05" units="cm"/>
      <inkml:brushProperty name="height" value="0.05" units="cm"/>
      <inkml:brushProperty name="color" value="#EF00A5"/>
    </inkml:brush>
  </inkml:definitions>
  <inkml:trace contextRef="#ctx0" brushRef="#br0">0 0 10306,'3'0'4033,"-3"0"-2281,0 3-335,10 6-353,-3 13 16,3 5 0,0 15-287,4 3-345,-4 3-152,0 6-152,0-9-96,-4 0-48,1-9-376,-4-6-488,4-8-409,-4-10-199,4-6-1097,13-9-2696</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3.338"/>
    </inkml:context>
    <inkml:brush xml:id="br0">
      <inkml:brushProperty name="width" value="0.05" units="cm"/>
      <inkml:brushProperty name="height" value="0.05" units="cm"/>
      <inkml:brushProperty name="color" value="#EF00A5"/>
    </inkml:brush>
  </inkml:definitions>
  <inkml:trace contextRef="#ctx0" brushRef="#br0">19 36 8106,'-1'3'6608,"-5"17"-4276,1 18-2021,1 1-1,2 1 1,2-1-1,1 0 1,2 0 0,11 51-1,-14-88-311,0-1 0,1 1 1,-1-1-1,0 0 0,1 1 0,-1-1 0,1 0 1,0 0-1,0 1 0,-1-1 0,1 0 0,0 0 1,0 0-1,0 0 0,0 0 0,0 0 0,0 0 1,0 0-1,0 0 0,1-1 0,-1 1 0,0 0 1,0-1-1,3 2 0,-1-2-2,-1 0 0,0 0 1,1 0-1,-1-1 0,0 1 0,1-1 1,-1 1-1,0-1 0,1 0 0,-1 1 1,0-1-1,0 0 0,3-3 0,6-2-11,-1-2-1,-1 1 0,0-1 1,15-16-1,-17 16-28,-1-1-1,0 0 1,0 0-1,-1 0 1,0 0-1,0-1 1,-1 0-1,0 0 1,-1 0 0,0-1-1,2-17 1,-4 21 26,-1 1 1,1-1-1,-1 1 1,-1-1 0,1 1-1,-1-1 1,0 1 0,-1-1-1,1 1 1,-1 0-1,-1 0 1,1 0 0,-1 0-1,0 0 1,0 0-1,-1 1 1,1-1 0,-1 1-1,-1 0 1,-5-5 0,-12-8-489,-2 0 1,-37-20 0,48 30-556,12 7 488,-2 8-3758,0 24-3345</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5.374"/>
    </inkml:context>
    <inkml:brush xml:id="br0">
      <inkml:brushProperty name="width" value="0.05" units="cm"/>
      <inkml:brushProperty name="height" value="0.05" units="cm"/>
      <inkml:brushProperty name="color" value="#EF00A5"/>
    </inkml:brush>
  </inkml:definitions>
  <inkml:trace contextRef="#ctx0" brushRef="#br0">57 81 11034,'33'-17'8679,"31"5"-9308,-33 7 1164,42-11-535,56-10 99,-113 23-195,0 2 0,1 0 0,-1 1 0,1 1 1,27 4-1,-43-5 29,1 0 0,-1 1 0,1-1 0,-1 0 0,0 1 0,1-1 0,-1 1 0,0 0 0,0-1 0,1 1 0,-1 0 0,0 0 0,0 0 0,0 0 0,0 0 0,0 0 0,0 0 0,0 0 0,0 0 1,-1 0-1,1 0 0,0 0 0,-1 1 0,1-1 0,0 3 0,0-1-13,-1 0 1,0 0-1,0 0 1,0 0-1,0 1 1,-1-1-1,1 0 1,-1 0-1,0 0 1,0 0-1,-1 4 1,-6 9-251,-1 1 1,0-2-1,-13 19 1,17-27 58,-14 19-513,0-1 0,-2-1-1,-1-1 1,-1-1 0,-46 35 0,47-42 710,0-1 1,-2-1 0,1 0 0,-32 10-1,41-18 281,-1 0 64,0 1 0,0 0 0,0 1 0,1 0 1,-22 16-1,33-20-243,-1 0 0,1 0 1,0 1-1,0-1 0,0 1 1,0 0-1,1-1 1,0 1-1,0 0 0,0 1 1,0-1-1,0 0 0,1 0 1,0 1-1,0-1 0,0 1 1,0-1-1,1 1 0,0 0 1,0-1-1,0 1 0,0-1 1,1 1-1,1 7 0,3 9 151,1 0 0,0 0 0,1 0 0,1-1 0,2 0 0,0-1 0,14 22 0,-16-29-210,1-1 0,0 0-1,1-1 1,0 1 0,12 8 0,-14-13-414,1 0-1,-1-1 1,1 0 0,1 0-1,-1-1 1,0 0 0,18 4-1,-10-6-5196</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9.385"/>
    </inkml:context>
    <inkml:brush xml:id="br0">
      <inkml:brushProperty name="width" value="0.05" units="cm"/>
      <inkml:brushProperty name="height" value="0.05" units="cm"/>
      <inkml:brushProperty name="color" value="#0000FF"/>
    </inkml:brush>
  </inkml:definitions>
  <inkml:trace contextRef="#ctx0" brushRef="#br0">230 0 4609,'-46'65'5243,"-28"29"-3161,-28 38-2149,95-118-135,9-9 167,22-8 282,-5-2 0,63-12 1002,-10 1-1517,-26 11-2858,-40 7-2204</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5.704"/>
    </inkml:context>
    <inkml:brush xml:id="br0">
      <inkml:brushProperty name="width" value="0.05" units="cm"/>
      <inkml:brushProperty name="height" value="0.05" units="cm"/>
      <inkml:brushProperty name="color" value="#EF00A5"/>
    </inkml:brush>
  </inkml:definitions>
  <inkml:trace contextRef="#ctx0" brushRef="#br0">1 134 7114,'68'-35'7414,"6"7"-4135,-8 8-2667,97-14 1,-161 33-613,36-5 76,58-3 1,-86 8-115,0 1 0,1 1 0,-1 0 1,0 0-1,0 1 0,0 0 1,0 1-1,-1 0 0,1 0 0,0 1 1,9 6-1,-16-9-55,-1 1-1,1 0 1,-1 0-1,0 0 1,1 0 0,-1 0-1,0 0 1,0 1-1,-1-1 1,1 1-1,0-1 1,-1 1 0,0 0-1,1 0 1,-1-1-1,0 1 1,0 0 0,0 4-1,-1-3-150,0 0 1,0 0-1,0 0 1,-1-1-1,0 1 0,0 0 1,0 0-1,0-1 1,0 1-1,-1 0 0,1-1 1,-1 0-1,0 1 0,0-1 1,0 0-1,-1 0 1,-5 6-1,-66 63-4190</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6.053"/>
    </inkml:context>
    <inkml:brush xml:id="br0">
      <inkml:brushProperty name="width" value="0.05" units="cm"/>
      <inkml:brushProperty name="height" value="0.05" units="cm"/>
      <inkml:brushProperty name="color" value="#EF00A5"/>
    </inkml:brush>
  </inkml:definitions>
  <inkml:trace contextRef="#ctx0" brushRef="#br0">0 0 6681,'10'12'2833,"-6"0"-232,6 15-545,0 6-632,-7 0-463,0 4-481,-3-7-248,-3-9-160,3-3-72,0-9-40,0-6-392,3-6-649,-3-3-791,0-36-2017</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6.385"/>
    </inkml:context>
    <inkml:brush xml:id="br0">
      <inkml:brushProperty name="width" value="0.05" units="cm"/>
      <inkml:brushProperty name="height" value="0.05" units="cm"/>
      <inkml:brushProperty name="color" value="#EF00A5"/>
    </inkml:brush>
  </inkml:definitions>
  <inkml:trace contextRef="#ctx0" brushRef="#br0">1 0 7474,'3'6'2592,"0"3"-583,1 15-401,-1 6-472,-3 6-592,0 4-544,0-1-16,3 0-1832,4 30-2969</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6.903"/>
    </inkml:context>
    <inkml:brush xml:id="br0">
      <inkml:brushProperty name="width" value="0.05" units="cm"/>
      <inkml:brushProperty name="height" value="0.05" units="cm"/>
      <inkml:brushProperty name="color" value="#EF00A5"/>
    </inkml:brush>
  </inkml:definitions>
  <inkml:trace contextRef="#ctx0" brushRef="#br0">19 26 6217,'2'0'8216,"1"0"-3894,20 0-2819,-10 4-1507,0-1 0,0 0 0,0-1 0,0-1 0,1 0 0,-1-1 0,0 0 0,1-1 0,-1 0 0,0-1 1,0-1-1,0 0 0,0-1 0,0 0 0,22-12 0,-20 11-602,-11 6-1520,-16 17-2967,-1-1 4167,-94 127 91,63-88 1567,3 2 0,-40 73 0,81-131-710,0 0-1,1-1 0,-1 1 1,0 0-1,0 0 0,0 0 1,0 0-1,0 0 0,0 0 1,1 0-1,-1 0 0,0 0 1,0 0-1,0 0 0,0 0 1,0 0-1,0 0 0,1 0 1,-1 0-1,0 0 0,0 0 1,0 0-1,0 0 0,0 0 1,1 0-1,-1 0 0,0 0 1,0 0-1,0 0 0,0 0 1,0 0-1,0 0 0,1 0 1,-1 0-1,0 0 1,0 0-1,0 1 0,0-1 1,0 0-1,0 0 0,0 0 1,0 0-1,0 0 0,1 0 1,-1 0-1,0 1 0,0-1 1,0 0-1,0 0 0,0 0 1,0 0-1,0 0 0,0 1 1,0-1-1,0 0 0,0 0 1,0 0-1,24-14 524,48-37-488,-37 27 20,11-6-50,85-42 1,-103 59 16,0 2 0,1 0 1,0 2-1,47-8 0,-69 16-39,0 0-1,0 1 1,0 0 0,0 0-1,-1 0 1,1 1 0,0 0 0,10 2-1,-15-2-1,-1 0 0,1-1 0,-1 1 0,1 0 0,-1 0 0,1 0 0,-1 0 0,0 0 0,1 0 0,-1 0 0,0 0 0,0 0 0,0 1 0,0-1-1,0 0 1,0 1 0,0-1 0,0 1 0,-1 0 0,1-1 0,0 1 0,-1-1 0,0 1 0,1 0 0,-1-1 0,0 1 0,0 0 0,0-1 0,0 1 0,0 0 0,0 0 0,0-1 0,0 1-1,-1 0 1,1-1 0,-1 1 0,1-1 0,-2 3 0,-1 4-74,0 0-1,-1-1 0,0 1 0,0-1 1,-1 1-1,0-1 0,0-1 0,-1 1 1,0-1-1,0 0 0,-9 7 1,-4 1-1106,0 0 1,-1-2-1,-34 16 1,-60 22-4428</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7.391"/>
    </inkml:context>
    <inkml:brush xml:id="br0">
      <inkml:brushProperty name="width" value="0.05" units="cm"/>
      <inkml:brushProperty name="height" value="0.05" units="cm"/>
      <inkml:brushProperty name="color" value="#EF00A5"/>
    </inkml:brush>
  </inkml:definitions>
  <inkml:trace contextRef="#ctx0" brushRef="#br0">163 1 6065,'-46'98'9292,"31"-70"-8668,1 2 0,-15 43 1,26-64-959,1 0 0,0 0 0,0 0 0,1 0 0,0 1 1,1-1-1,0 0 0,1 0 0,-1 0 0,2 1 1,-1-1-1,1 0 0,4 9 0,-4-12-97,1 0 1,1-1-1,-1 1 0,1-1 1,0 1-1,6 6 0,-7-9 390,0 0 0,0 0 0,0 0-1,-1 0 1,1 1 0,-1-1-1,0 1 1,0-1 0,0 1-1,-1 0 1,1 0 0,-1 0-1,0 0 1,0 0 0,0 0 0,-1 0-1,1 8 1,-6 18 791,-1 1-1,-2-1 1,-1-1 0,-25 57 0,-1 6 355,28-72-939,-10 31 74,17-49-238,-1 0 1,1 0 0,-1 0-1,1 0 1,0 1 0,0-1-1,0 0 1,0 0 0,1 0-1,-1 0 1,0 0 0,1 1-1,0-1 1,-1 0 0,1 0-1,0 0 1,0 0 0,0-1-1,2 4 1,-1-4 6,0 0 0,0 0 0,0 0 0,0 0 0,0 0 0,0 0 0,0-1 0,0 1 0,0-1 0,1 1 0,-1-1 0,0 0 0,0 0 0,1 0 0,-1 0 0,0-1 0,3 0 0,42-8 624,-41 7-550,27-5-274,0-2 1,-1-1 0,0-2 0,-1-1 0,0-1 0,-1-2 0,43-30 0,-41 12-1981,1-26-1452</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7.721"/>
    </inkml:context>
    <inkml:brush xml:id="br0">
      <inkml:brushProperty name="width" value="0.05" units="cm"/>
      <inkml:brushProperty name="height" value="0.05" units="cm"/>
      <inkml:brushProperty name="color" value="#EF00A5"/>
    </inkml:brush>
  </inkml:definitions>
  <inkml:trace contextRef="#ctx0" brushRef="#br0">188 1 7001,'3'3'3713,"1"3"-2296,2 9 767,1 9-184,0 6-495,3 9-689,-7-3-376,-6 0-272,-11 3-48,-2-6-120,-4 3-72,-10 1-896,-4-4-1529,-76 51-3024</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8.055"/>
    </inkml:context>
    <inkml:brush xml:id="br0">
      <inkml:brushProperty name="width" value="0.05" units="cm"/>
      <inkml:brushProperty name="height" value="0.05" units="cm"/>
      <inkml:brushProperty name="color" value="#EF00A5"/>
    </inkml:brush>
  </inkml:definitions>
  <inkml:trace contextRef="#ctx0" brushRef="#br0">0 278 6913,'0'0'5042,"4"0"-2602,3-3-375,6-1-865,10-2-400,7 0-344,17-6-264,7-3-120,12-9-72,15-9-216,9-12-920,167-84-3233</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8.504"/>
    </inkml:context>
    <inkml:brush xml:id="br0">
      <inkml:brushProperty name="width" value="0.05" units="cm"/>
      <inkml:brushProperty name="height" value="0.05" units="cm"/>
      <inkml:brushProperty name="color" value="#EF00A5"/>
    </inkml:brush>
  </inkml:definitions>
  <inkml:trace contextRef="#ctx0" brushRef="#br0">23 1 5737,'-4'53'9771,"-4"-1"-6993,4-28-2745,1-1 0,1 1-1,1 25 1,1-38-19,2 22 53,1 0 1,8 37 0,-9-62-97,-1-1 0,1 0 1,1 0-1,-1 0 0,1 0 1,1 0-1,-1 0 0,1-1 0,0 0 1,0 1-1,1-2 0,0 1 1,0 0-1,0-1 0,10 7 1,-11-9-63,1-1 1,-1 0 0,1 0 0,0 0 0,0-1 0,0 1-1,0-1 1,0 0 0,0-1 0,0 1 0,0-1-1,0 0 1,1 0 0,-1-1 0,0 0 0,0 1 0,0-2-1,0 1 1,0 0 0,0-1 0,-1 0 0,1 0 0,0-1-1,-1 1 1,0-1 0,5-4 0,0 1-104,-1 0 1,-1-1 0,1 0-1,-1-1 1,-1 1-1,1-1 1,-1-1 0,-1 1-1,0-1 1,0 0-1,0 0 1,3-12-1,-5 9-32,0 0-1,-1 0 0,-1 0 1,0 0-1,-1 0 0,0 0 0,0 0 1,-2 0-1,1 1 0,-2-1 1,1 0-1,-2 0 0,-5-14 0,6 19 217,0-1-1,-1 1 0,0-1 0,0 1 0,0 0 0,-1 0 0,0 1 1,0 0-1,-1 0 0,0 0 0,0 0 0,-1 1 0,1 0 0,-1 0 0,0 1 1,0 0-1,-1 0 0,1 1 0,-15-5 0,20 7 75,0 0-1,-1 1 1,1-1 0,-1 1-1,1-1 1,-1 1 0,1 0-1,0 0 1,-1 0 0,1 0-1,-1 1 1,1-1 0,-1 1-1,1-1 1,0 1 0,-1 0-1,1 0 1,0 0 0,0 0-1,-1 0 1,1 1 0,0-1-1,-2 3 1,2-2 3,0 1 1,0 0 0,1 0-1,-1 1 1,1-1-1,-1 0 1,1 0 0,0 1-1,0-1 1,1 0-1,-1 1 1,1-1 0,-1 1-1,1 4 1,1 7 31,0-1 0,1 0 0,1 0 1,0-1-1,0 1 0,2-1 0,5 14 0,-7-21-89,-1 0 0,1 0-1,1-1 1,-1 1-1,1-1 1,0 0 0,1 0-1,8 8 1,-10-11-40,-1-1 1,0 1-1,1-1 0,-1 0 1,1 0-1,-1 0 1,1 0-1,-1 0 0,1-1 1,0 1-1,-1-1 1,1 0-1,0 1 1,-1-1-1,1-1 0,0 1 1,-1 0-1,1-1 1,0 1-1,-1-1 0,1 0 1,0 0-1,-1 0 1,5-2-1,0-1-368,1 0 1,-1-1-1,0 1 0,0-1 0,-1-1 1,0 0-1,0 0 0,8-9 1,57-69-4411</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8.840"/>
    </inkml:context>
    <inkml:brush xml:id="br0">
      <inkml:brushProperty name="width" value="0.05" units="cm"/>
      <inkml:brushProperty name="height" value="0.05" units="cm"/>
      <inkml:brushProperty name="color" value="#EF00A5"/>
    </inkml:brush>
  </inkml:definitions>
  <inkml:trace contextRef="#ctx0" brushRef="#br0">0 1 152,'0'12'8290,"4"9"-4489,-1 18-1417,0 12-607,-3 9-729,0 6-512,0 6-256,-3 4-160,6-1-48,1 0-72,6-9-376,-4-6-744,8-18-873,3-12-1063,13-14-3698</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9.175"/>
    </inkml:context>
    <inkml:brush xml:id="br0">
      <inkml:brushProperty name="width" value="0.05" units="cm"/>
      <inkml:brushProperty name="height" value="0.05" units="cm"/>
      <inkml:brushProperty name="color" value="#EF00A5"/>
    </inkml:brush>
  </inkml:definitions>
  <inkml:trace contextRef="#ctx0" brushRef="#br0">1 1 5905,'0'0'4153,"0"0"-2147,0 0-716,0 0-277,11 12 575,17 2-1313,4 1-50,-1 2 1,51 37 0,-75-49-204,0 1 0,0 0 0,-1 0-1,1 1 1,-1 0 0,-1 0 0,0 0 0,0 0 0,0 1 0,-1 0 0,0 0 0,0 1 0,-1-1 0,0 1 0,0-1 0,1 11 0,-3 1-64,0 1 1,-1-1 0,0 0 0,-2 1 0,-1-1-1,-9 37 1,7-41-759,0 0-1,-2 0 0,1-1 1,-18 29-1,22-42 569,1 0-1,-1 0 1,1 0-1,-1 0 0,0-1 1,0 1-1,0 0 1,0-1-1,0 1 1,-3 1-1,-42 17-3700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19.718"/>
    </inkml:context>
    <inkml:brush xml:id="br0">
      <inkml:brushProperty name="width" value="0.05" units="cm"/>
      <inkml:brushProperty name="height" value="0.05" units="cm"/>
      <inkml:brushProperty name="color" value="#0000FF"/>
    </inkml:brush>
  </inkml:definitions>
  <inkml:trace contextRef="#ctx0" brushRef="#br0">17 1 6961,'6'0'952,"55"0"4572,3 4-4432,-49-3-1103,0 2 1,0-1-1,0 2 1,0 0-1,-1 1 1,15 6-1,-28-11 25,1 1-1,-1-1 1,1 1-1,-1-1 0,0 1 1,0 0-1,1-1 1,-1 1-1,0 0 1,0 0-1,0 0 1,0 0-1,1 0 1,-2 0-1,1 0 1,0 0-1,0 1 1,0-1-1,0 0 1,-1 0-1,1 1 1,-1-1-1,1 1 1,-1-1-1,1 0 1,-1 1-1,0-1 0,0 1 1,1-1-1,-1 1 1,0-1-1,-1 1 1,1-1-1,0 0 1,0 1-1,0-1 1,-1 1-1,1-1 1,-1 1-1,1-1 1,-1 0-1,0 0 1,0 1-1,1-1 1,-1 0-1,0 0 1,0 0-1,0 0 1,0 1-1,-2 0 0,-6 7 4,-1 0-1,0-1 0,-1 0 1,-16 9-1,22-14-115,-6 4-40,-22 13-1910,-52 25 0,8-11-2030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9.503"/>
    </inkml:context>
    <inkml:brush xml:id="br0">
      <inkml:brushProperty name="width" value="0.05" units="cm"/>
      <inkml:brushProperty name="height" value="0.05" units="cm"/>
      <inkml:brushProperty name="color" value="#EF00A5"/>
    </inkml:brush>
  </inkml:definitions>
  <inkml:trace contextRef="#ctx0" brushRef="#br0">0 12 4673,'0'-3'4345,"0"3"-2401,3 0-167,-3 0-529,7 0-184,-7 3-296,4-6-344,2 3-207,1 0-121,6 0-96,4-3-529,3 3-1087,-3-3-2081,9 0-4889</inkml:trace>
  <inkml:trace contextRef="#ctx0" brushRef="#br0" timeOffset="1">17 160 3009,'3'-3'6769,"4"3"-4921,6 0-287,7-3-577,10 0-624,7-6-360,10-6-64,3-9-1328,87-58-2809</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5:59.888"/>
    </inkml:context>
    <inkml:brush xml:id="br0">
      <inkml:brushProperty name="width" value="0.05" units="cm"/>
      <inkml:brushProperty name="height" value="0.05" units="cm"/>
      <inkml:brushProperty name="color" value="#EF00A5"/>
    </inkml:brush>
  </inkml:definitions>
  <inkml:trace contextRef="#ctx0" brushRef="#br0">87 1 7266,'0'0'4550,"6"0"-571,23 0-2977,-1 2-451,-13-2-448,0 1 0,-1 1 0,1 0 0,0 1-1,-1 1 1,21 7 0,-34-10-103,0-1 0,0 1 0,-1 0 0,1-1 0,0 1 0,0 0 0,0 0-1,0 0 1,-1 0 0,1 0 0,0-1 0,-1 1 0,1 1 0,-1-1 0,1 0 0,-1 0 0,0 0 0,1 0 0,-1 0 0,0 0 0,0 0 0,0 1 0,0-1 0,0 0 0,0 0 0,0 0 0,0 0 0,0 0-1,0 1 1,-1-1 0,1 0 0,0 0 0,-1 0 0,0 2 0,-24 40 159,20-35-139,-118 158-1282,28-59-5283,60-69 3004</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0.207"/>
    </inkml:context>
    <inkml:brush xml:id="br0">
      <inkml:brushProperty name="width" value="0.05" units="cm"/>
      <inkml:brushProperty name="height" value="0.05" units="cm"/>
      <inkml:brushProperty name="color" value="#EF00A5"/>
    </inkml:brush>
  </inkml:definitions>
  <inkml:trace contextRef="#ctx0" brushRef="#br0">10 0 7194,'3'15'2656,"-3"3"-896,4 18-543,-4 0-489,0-2-448,-4-7-128,4-3-96,-3-12-56,-4 0-360,7-6-464,-3-6-737,3-6-1487,3-24-2321</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0.541"/>
    </inkml:context>
    <inkml:brush xml:id="br0">
      <inkml:brushProperty name="width" value="0.05" units="cm"/>
      <inkml:brushProperty name="height" value="0.05" units="cm"/>
      <inkml:brushProperty name="color" value="#EF00A5"/>
    </inkml:brush>
  </inkml:definitions>
  <inkml:trace contextRef="#ctx0" brushRef="#br0">1 3 2713,'7'-3'4240,"-1"3"-2295,11 0 63,6 0-799,1 0-321,-4 3-168,0 0-168,-3 6-200,-7 0-184,-7 3-88,-3 9 136,-10-3-216,0 6-104,-13 3-752,3-5-776,-4-1-1953,-26 6-2184</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0.869"/>
    </inkml:context>
    <inkml:brush xml:id="br0">
      <inkml:brushProperty name="width" value="0.05" units="cm"/>
      <inkml:brushProperty name="height" value="0.05" units="cm"/>
      <inkml:brushProperty name="color" value="#EF00A5"/>
    </inkml:brush>
  </inkml:definitions>
  <inkml:trace contextRef="#ctx0" brushRef="#br0">1 112 6457,'0'12'2161,"3"9"-401,-3 15-440,7 0-455,-4-2-361,-3-1-224,7-12-160,-4-3-120,11-9-160,-8-9-664,4-3-785,-3-6-647,-4-33-2337</inkml:trace>
  <inkml:trace contextRef="#ctx0" brushRef="#br0" timeOffset="1">151 7 6569,'14'0'2529,"-1"-3"-273,20 0-631,7 3-345,4 0-16,-4 3-375,7 3-233,-7 3-296,-3 0-144,-7 0-128,-14 0-40,-6-3-48,-10-3-104,-13 12-656,-17 0-417,-13 12-1319,-124 36-4266</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1.186"/>
    </inkml:context>
    <inkml:brush xml:id="br0">
      <inkml:brushProperty name="width" value="0.05" units="cm"/>
      <inkml:brushProperty name="height" value="0.05" units="cm"/>
      <inkml:brushProperty name="color" value="#EF00A5"/>
    </inkml:brush>
  </inkml:definitions>
  <inkml:trace contextRef="#ctx0" brushRef="#br0">207 1 1424,'0'24'5593,"-3"3"-3616,-4 24-273,-6 15-728,-7 3-303,-7 4-473,0 5-56,1-6-144,6 0-536,-1-6-1521,-22 67-3504</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1.525"/>
    </inkml:context>
    <inkml:brush xml:id="br0">
      <inkml:brushProperty name="width" value="0.05" units="cm"/>
      <inkml:brushProperty name="height" value="0.05" units="cm"/>
      <inkml:brushProperty name="color" value="#EF00A5"/>
    </inkml:brush>
  </inkml:definitions>
  <inkml:trace contextRef="#ctx0" brushRef="#br0">0 1 6593,'3'12'2497,"1"9"-409,2 18-679,1 6-465,-3 12-344,-1 3-288,0 1-192,1 2 40,-1-9-160,0-6-296,1-9-856,-4-6-921,-14 6-4232</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1.859"/>
    </inkml:context>
    <inkml:brush xml:id="br0">
      <inkml:brushProperty name="width" value="0.05" units="cm"/>
      <inkml:brushProperty name="height" value="0.05" units="cm"/>
      <inkml:brushProperty name="color" value="#EF00A5"/>
    </inkml:brush>
  </inkml:definitions>
  <inkml:trace contextRef="#ctx0" brushRef="#br0">0 1 480,'0'0'8538,"0"0"-5954,4 6-727,-1-3-665,7 0-304,0 3-240,7 3-159,0-3-321,6-3-168,-3 3-56,-3-6-993,-1-9-1039,11-6-2353</inkml:trace>
  <inkml:trace contextRef="#ctx0" brushRef="#br0" timeOffset="1">4 187 7394,'3'0'2832,"7"0"-855,-3 0-449,6 3-448,4-3-432,0 0-136,3-3-224,3-6-264,0 3-24,4-3-792,-7 3-1280,20 6-2289</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2.209"/>
    </inkml:context>
    <inkml:brush xml:id="br0">
      <inkml:brushProperty name="width" value="0.05" units="cm"/>
      <inkml:brushProperty name="height" value="0.05" units="cm"/>
      <inkml:brushProperty name="color" value="#EF00A5"/>
    </inkml:brush>
  </inkml:definitions>
  <inkml:trace contextRef="#ctx0" brushRef="#br0">0 129 7138,'4'-3'2904,"-1"3"-1015,7 0-473,3-3-528,4 3-120,7-3-184,-4 0-208,0-3-224,10 0 8,-7-6-160,4 3-456,0-3-568,-7-6-712,0 3-1041,-4-24-3704</inkml:trace>
  <inkml:trace contextRef="#ctx0" brushRef="#br0" timeOffset="1">204 129 6145,'4'15'2281,"-1"-3"-433,0 15-824,4 4-607,-4-7-185,-6 6-232,0-6-64,-4 0-497,0-3-679,-16 12-1136</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2.559"/>
    </inkml:context>
    <inkml:brush xml:id="br0">
      <inkml:brushProperty name="width" value="0.05" units="cm"/>
      <inkml:brushProperty name="height" value="0.05" units="cm"/>
      <inkml:brushProperty name="color" value="#EF00A5"/>
    </inkml:brush>
  </inkml:definitions>
  <inkml:trace contextRef="#ctx0" brushRef="#br0">0 55 6849,'0'0'3009,"4"0"-1193,9 3-487,-3 0-377,3-3-184,4 3-376,7-3-152,-1-3-240,4-6-72,6 0-912,-3-6-992,27-12-3305</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0.071"/>
    </inkml:context>
    <inkml:brush xml:id="br0">
      <inkml:brushProperty name="width" value="0.05" units="cm"/>
      <inkml:brushProperty name="height" value="0.05" units="cm"/>
      <inkml:brushProperty name="color" value="#0000FF"/>
    </inkml:brush>
  </inkml:definitions>
  <inkml:trace contextRef="#ctx0" brushRef="#br0">4 0 2000,'0'12'5762,"0"-12"-3410,-3 11-407,6 0-361,0 4 72,3-1-215,1 6-457,9-3-184,6 9-368,0 0-56,7-9-368,-1 9-8,4-1-208,-3-2-952,5 0-1673,40 34-4536</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2.887"/>
    </inkml:context>
    <inkml:brush xml:id="br0">
      <inkml:brushProperty name="width" value="0.05" units="cm"/>
      <inkml:brushProperty name="height" value="0.05" units="cm"/>
      <inkml:brushProperty name="color" value="#EF00A5"/>
    </inkml:brush>
  </inkml:definitions>
  <inkml:trace contextRef="#ctx0" brushRef="#br0">0 94 6497,'3'0'4593,"1"0"-3216,2 0-297,11 0-360,3 0-440,14-3-56,-1-6-224,10 0-264,1-9-1368,76-36-3281</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3.529"/>
    </inkml:context>
    <inkml:brush xml:id="br0">
      <inkml:brushProperty name="width" value="0.05" units="cm"/>
      <inkml:brushProperty name="height" value="0.05" units="cm"/>
      <inkml:brushProperty name="color" value="#EF00A5"/>
    </inkml:brush>
  </inkml:definitions>
  <inkml:trace contextRef="#ctx0" brushRef="#br0">1 262 10834,'0'0'4640,"0"0"-2333,0 0-887,0 0-495,0 0-345,12-3-320,39-4-325,0-2 0,-1-3 0,95-35 0,-108 32-1317,-2-1 0,0-2 0,38-27 0,-68 42 652,0-1-1,0 0 1,-1 0 0,1 0 0,-1 0-1,5-8 1,20-43-7264</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3.874"/>
    </inkml:context>
    <inkml:brush xml:id="br0">
      <inkml:brushProperty name="width" value="0.05" units="cm"/>
      <inkml:brushProperty name="height" value="0.05" units="cm"/>
      <inkml:brushProperty name="color" value="#EF00A5"/>
    </inkml:brush>
  </inkml:definitions>
  <inkml:trace contextRef="#ctx0" brushRef="#br0">0 0 7842,'3'9'2960,"-3"3"-1231,10 18 615,-3 21-711,6 4-697,1 8-520,3 0-272,-7 0-80,3 3-64,-6 0-64,-4 4-544,-3-4-1161,0 0-1943,-13 48-4114</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4.222"/>
    </inkml:context>
    <inkml:brush xml:id="br0">
      <inkml:brushProperty name="width" value="0.05" units="cm"/>
      <inkml:brushProperty name="height" value="0.05" units="cm"/>
      <inkml:brushProperty name="color" value="#EF00A5"/>
    </inkml:brush>
  </inkml:definitions>
  <inkml:trace contextRef="#ctx0" brushRef="#br0">1 187 7898,'0'0'4369,"0"-3"-2513,0 3-512,3 0-752,10-3-512,7-6-16,14 0-64,9-6-192,11-6-600,3-9-904,90-66-1329</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4.561"/>
    </inkml:context>
    <inkml:brush xml:id="br0">
      <inkml:brushProperty name="width" value="0.05" units="cm"/>
      <inkml:brushProperty name="height" value="0.05" units="cm"/>
      <inkml:brushProperty name="color" value="#EF00A5"/>
    </inkml:brush>
  </inkml:definitions>
  <inkml:trace contextRef="#ctx0" brushRef="#br0">81 1 8290,'-6'99'7814,"-15"46"-6258,9-69-1035,12-74-523,-4 59 81,4-60-83,-1 0 0,1 0-1,0 0 1,0 0 0,0 1 0,0-1 0,1 0 0,-1 0-1,0 0 1,0 1 0,1-1 0,-1 0 0,1 0 0,-1 0-1,1 0 1,-1 0 0,1 0 0,0 0 0,-1 0-1,1 0 1,0 0 0,0 0 0,0 0 0,0-1 0,0 1-1,0 0 1,0-1 0,0 1 0,0 0 0,0-1 0,0 1-1,0-1 1,0 0 0,0 1 0,1-1 0,-1 0 0,0 0-1,0 0 1,0 0 0,1 0 0,-1 0 0,1 0 0,7-2-220,0-1 1,0 0 0,0 0 0,0-1 0,-1 0 0,0-1 0,0 0 0,0 0 0,12-11 0,-4 2-1173,-2-1 0,0 0 0,-1-1 0,14-21 1,31-60-4377</inkml:trace>
  <inkml:trace contextRef="#ctx0" brushRef="#br0" timeOffset="1">1 169 6009,'3'0'4633,"0"-3"-2832,4 0-33,10 0-448,6 0-111,4-6-521,10 3-320,-4-3-296,1 0-72,-1-3-320,-3 3-1401,13 3-2520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4.874"/>
    </inkml:context>
    <inkml:brush xml:id="br0">
      <inkml:brushProperty name="width" value="0.05" units="cm"/>
      <inkml:brushProperty name="height" value="0.05" units="cm"/>
      <inkml:brushProperty name="color" value="#EF00A5"/>
    </inkml:brush>
  </inkml:definitions>
  <inkml:trace contextRef="#ctx0" brushRef="#br0">0 0 7410,'7'18'3664,"-4"0"-1767,1 25-673,-4-1-456,3 3-368,-3-6-272,0-9-128,3-6-72,-3-15-720,4-6-776,-1-6-1065,4-36-1944</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5.226"/>
    </inkml:context>
    <inkml:brush xml:id="br0">
      <inkml:brushProperty name="width" value="0.05" units="cm"/>
      <inkml:brushProperty name="height" value="0.05" units="cm"/>
      <inkml:brushProperty name="color" value="#EF00A5"/>
    </inkml:brush>
  </inkml:definitions>
  <inkml:trace contextRef="#ctx0" brushRef="#br0">0 6 7730,'32'8'7615,"1"12"-5246,21 28-1412,-48-42-923,-1 0 0,0 0 1,0 0-1,0 1 0,-1 0 0,0 0 1,0 0-1,-1 0 0,0 1 1,-1-1-1,1 1 0,1 13 0,-3-18-164,-1 0 0,0 0 0,0 0 0,0 0 1,0 1-1,0-1 0,-1 0 0,1 0 0,-1 0 0,0 0 0,0 0 0,0 0 0,0 0 0,-1 0 0,1 0 0,-1 0 0,1-1 0,-1 1 0,0-1 0,0 1 0,-1-1 0,1 0 0,0 0 0,-1 1 0,1-2 0,-1 1 0,0 0 0,1-1 0,-1 1 0,0-1 0,0 0 0,0 0 0,0 0 0,-4 1 0,6-1 31,-1-1 0,0 1-1,0-1 1,0 1 0,0-1-1,1 0 1,-1 1 0,0-1 0,0 0-1,0 0 1,0 0 0,0-1 0,0 1-1,1 0 1,-1-1 0,0 1 0,0-1-1,0 1 1,1-1 0,-1 0-1,0 0 1,1 0 0,-1 0 0,-2-2-1,2 0 53,1 1-1,-1-1 0,1 1 0,0-1 0,0 1 0,0-1 1,1 0-1,-1 0 0,0 1 0,1-1 0,0 0 0,0 0 1,-1 1-1,2-6 0,1-8 56,0 1 0,1 0 1,1 0-1,10-27 0,-11 35-143,-1 0 1,1 1-1,0-1 0,1 0 1,0 1-1,0 0 0,0 0 1,1 0-1,0 0 0,0 1 0,0-1 1,1 2-1,-1-1 0,1 0 1,7-3-1,37-10-2518</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5.555"/>
    </inkml:context>
    <inkml:brush xml:id="br0">
      <inkml:brushProperty name="width" value="0.05" units="cm"/>
      <inkml:brushProperty name="height" value="0.05" units="cm"/>
      <inkml:brushProperty name="color" value="#EF00A5"/>
    </inkml:brush>
  </inkml:definitions>
  <inkml:trace contextRef="#ctx0" brushRef="#br0">181 1 7858,'0'0'6777,"3"0"-4680,1 0-1065,-4 0-600,3 0-312,1 3-48,-4-3-64,3 0-8,-3 3-544,-7 0-1361,4 3-2063,-31 12-3634</inkml:trace>
  <inkml:trace contextRef="#ctx0" brushRef="#br0" timeOffset="1">11 256 7882,'-6'26'4479,"2"-4"-2413,4-22-1644,3 0-371,-1-1 0,1 0 0,0 0 0,-1-1 0,1 1 0,0-1 1,-1 1-1,1-1 0,2-3 0,4-1-24,59-37 85,-17 11-1031,48-39-1,-86 58-1342,-22 11-1270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5.963"/>
    </inkml:context>
    <inkml:brush xml:id="br0">
      <inkml:brushProperty name="width" value="0.05" units="cm"/>
      <inkml:brushProperty name="height" value="0.05" units="cm"/>
      <inkml:brushProperty name="color" value="#EF00A5"/>
    </inkml:brush>
  </inkml:definitions>
  <inkml:trace contextRef="#ctx0" brushRef="#br0">0 62 6481,'32'-10'5880,"18"2"-3424,-2 1-1307,-3-6-746,42-8 262,-80 20-637,0 0 0,0 0-1,0 1 1,-1 0 0,1 0 0,0 1 0,0 0-1,0 0 1,0 1 0,6 2 0,-11-4-42,0 1 1,0 0-1,-1 0 1,1 0 0,0 0-1,0 0 1,-1 0-1,1 1 1,-1-1 0,1 0-1,-1 1 1,0 0-1,1-1 1,-1 1-1,0 0 1,0-1 0,0 1-1,0 0 1,-1 0-1,1 0 1,0 0 0,-1 0-1,1 0 1,-1 0-1,0 0 1,1 0 0,-1 0-1,0 0 1,0 0-1,-1 0 1,1 0-1,-1 2 1,-1 7-166,-1 0 0,-1 0 0,0-1 0,-9 18 1,3-5-155,-9 16-999,14-32 985,1 1 0,0 1 1,0-1-1,1 1 0,0 0 0,0-1 1,1 1-1,-1 13 0,5-23 404,1 1 1,-1-1-1,1 0 1,-1 0-1,0 0 1,1 0-1,-1 0 0,0-1 1,0 1-1,0-1 1,0 1-1,0-1 1,2-2-1,1 0 294,67-47 1817,-33 26-2655,-2-2 0,45-43 0,-82 70 408,1 0-1,-1 0 1,0 0 0,1 0 0,-1 0-1,0-1 1,0 1 0,0 0 0,1 0-1,-1 0 1,0-1 0,0 1 0,0 0 0,1 0-1,-1-1 1,0 1 0,0 0 0,0 0-1,0-1 1,0 1 0,0 0 0,1-1 0,-1 1-1,0 0 1,0 0 0,0-1 0,0 1-1,0 0 1,0-1 0,0 1 0,0 0-1,0-1 1,0 1 0,-1 0 0,1 0 0,0-1-1,0 1 1,0 0 0,0-1 0,0 1-1,0 0 1,-1 0 0,1-1 0,-24-10-8154</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6.309"/>
    </inkml:context>
    <inkml:brush xml:id="br0">
      <inkml:brushProperty name="width" value="0.05" units="cm"/>
      <inkml:brushProperty name="height" value="0.05" units="cm"/>
      <inkml:brushProperty name="color" value="#EF00A5"/>
    </inkml:brush>
  </inkml:definitions>
  <inkml:trace contextRef="#ctx0" brushRef="#br0">110 0 5961,'4'6'3977,"-4"3"-2104,0 6 327,0 12-880,-7 0-696,0-2-424,-3 5-200,-3-3-128,-4 0-976,1-9-1152,-28 21-3001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0.787"/>
    </inkml:context>
    <inkml:brush xml:id="br0">
      <inkml:brushProperty name="width" value="0.05" units="cm"/>
      <inkml:brushProperty name="height" value="0.05" units="cm"/>
      <inkml:brushProperty name="color" value="#0000FF"/>
    </inkml:brush>
  </inkml:definitions>
  <inkml:trace contextRef="#ctx0" brushRef="#br0">194 2 10194,'14'-1'4953,"19"8"-3761,-22-4-555,8 0-356,0-1 1,0-1 0,21-1-1,-28-1-364,-1 1 0,1 0-1,0 0 1,0 1-1,-1 1 1,1 0 0,-1 0-1,1 1 1,-1 1-1,21 9 1,-31-12 51,0-1 1,0 1-1,-1 0 1,1-1-1,0 1 1,0 0-1,-1 0 1,1 0-1,-1 0 1,1 0-1,-1 0 0,1 0 1,-1 0-1,1 0 1,-1 0-1,0 0 1,0 0-1,1 0 1,-1 0-1,0 0 1,0 0-1,0 0 0,0 0 1,0 0-1,-1 0 1,1 1-1,0-1 1,0 0-1,-1 0 1,1 0-1,0 0 1,-1 0-1,1 0 1,-1-1-1,0 1 0,1 0 1,-1 0-1,0 0 1,1 0-1,-1-1 1,0 1-1,0 0 1,0 0-1,-1 0 1,-40 31-461,2-12-520,-1-2 1,-1-2-1,0-1 0,-49 9 1,-34 12-4,121-34 1083,0-1 0,1 1 0,-1 0 0,1 0 0,-1 1 0,1-1 0,0 0 0,0 1 1,0 0-1,0 0 0,0 0 0,1 0 0,-1 0 0,1 1 0,0-1 0,0 1 0,0-1 1,1 1-1,-1 0 0,1 0 0,0 0 0,-1 6 0,-1 9 448,0 0 0,2 0-1,1 32 1,1-10-233,-3 8-51,-1-19-467,2 0 0,2 0 0,0 0 0,6 30 1,2-37-2047,8-7-1496</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6.639"/>
    </inkml:context>
    <inkml:brush xml:id="br0">
      <inkml:brushProperty name="width" value="0.05" units="cm"/>
      <inkml:brushProperty name="height" value="0.05" units="cm"/>
      <inkml:brushProperty name="color" value="#EF00A5"/>
    </inkml:brush>
  </inkml:definitions>
  <inkml:trace contextRef="#ctx0" brushRef="#br0">0 0 7098,'7'9'3696,"0"7"-1495,9 11 63,1 0-631,3 9-657,10 0-544,0-3-184,10-6-136,7-6-16,0-12-96,10-12-440,0-15-1064,-4-6-2489,47-42-4689</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8.341"/>
    </inkml:context>
    <inkml:brush xml:id="br0">
      <inkml:brushProperty name="width" value="0.05" units="cm"/>
      <inkml:brushProperty name="height" value="0.05" units="cm"/>
      <inkml:brushProperty name="color" value="#EF00A5"/>
    </inkml:brush>
  </inkml:definitions>
  <inkml:trace contextRef="#ctx0" brushRef="#br0">1 232 4665,'0'-3'6465,"3"0"-4048,0 3-545,1-6-695,6 6-385,6-3 80,18 0-112,6-3-256,10-3-336,10-12-24,4-3-144,3-3-448,-1 0-840,5-4-2657,79-38-3337</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8.675"/>
    </inkml:context>
    <inkml:brush xml:id="br0">
      <inkml:brushProperty name="width" value="0.05" units="cm"/>
      <inkml:brushProperty name="height" value="0.05" units="cm"/>
      <inkml:brushProperty name="color" value="#EF00A5"/>
    </inkml:brush>
  </inkml:definitions>
  <inkml:trace contextRef="#ctx0" brushRef="#br0">144 1 10530,'-3'3'4521,"3"-3"-2632,-4 3-641,-2 0-616,2 3-328,-6 12-80,0 0-104,-3 12-32,-10 3-80,6 0-8,3-3-512,1 3-560,-4-9-785,11 0-471,2-12-401,8-9-895,2-6 583,35-42 784</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9.007"/>
    </inkml:context>
    <inkml:brush xml:id="br0">
      <inkml:brushProperty name="width" value="0.05" units="cm"/>
      <inkml:brushProperty name="height" value="0.05" units="cm"/>
      <inkml:brushProperty name="color" value="#EF00A5"/>
    </inkml:brush>
  </inkml:definitions>
  <inkml:trace contextRef="#ctx0" brushRef="#br0">0 15 1272,'1'-1'219,"0"0"0,0-1 0,0 1 0,0 0 0,0 0 0,0 0 0,0 1 0,1-1 0,-1 0 0,0 0 0,1 0 0,-1 1 1,0-1-1,1 1 0,-1-1 0,1 1 0,-1 0 0,1-1 0,-1 1 0,1 0 0,-1 0 0,1 0 0,-1 0 0,1 0 0,-1 1 0,1-1 0,-1 0 0,0 1 0,1-1 0,-1 1 0,1-1 0,-1 1 0,0 0 0,1-1 0,-1 1 0,0 0 0,0 0 0,0 0 0,0 0 0,0 0 0,0 0 0,0 0 0,0 1 0,0-1 0,0 0 0,0 2 0,5 8 460,-1-1 0,0 1 0,-1 1 1,5 20-1,-7-24-708,12 59 837,8 84 1,-1-5-3033,-19-132 85,-7-12-1846</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9.339"/>
    </inkml:context>
    <inkml:brush xml:id="br0">
      <inkml:brushProperty name="width" value="0.05" units="cm"/>
      <inkml:brushProperty name="height" value="0.05" units="cm"/>
      <inkml:brushProperty name="color" value="#EF00A5"/>
    </inkml:brush>
  </inkml:definitions>
  <inkml:trace contextRef="#ctx0" brushRef="#br0">1 1 6721,'3'18'2689,"4"6"-545,3 24-375,3 9-657,0 3-328,-3-3-424,4 0-280,-1-5-80,-6-1-264,0-12-864,-4-9-768,-10 3-2889</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9.658"/>
    </inkml:context>
    <inkml:brush xml:id="br0">
      <inkml:brushProperty name="width" value="0.05" units="cm"/>
      <inkml:brushProperty name="height" value="0.05" units="cm"/>
      <inkml:brushProperty name="color" value="#EF00A5"/>
    </inkml:brush>
  </inkml:definitions>
  <inkml:trace contextRef="#ctx0" brushRef="#br0">1 62 5953,'33'-2'8206,"17"-5"-6566,-8 0-1014,79-11 53,-63 8-683,-1 1-1,2 4 0,-1 2 1,77 5-1,-125 0-46,1-1 0,-1 2 0,1-1 0,-1 1 0,0 1 0,0 0 0,0 0 0,9 7 0,-14-9 44,-1 1-1,0 0 1,0 1 0,0-1-1,0 1 1,-1 0 0,1-1-1,-1 2 1,0-1 0,0 0-1,-1 1 1,1-1-1,-1 1 1,0 0 0,0-1-1,0 1 1,-1 0 0,1 7-1,1 21 1,-2 1 0,-2 0 0,-1 0 0,-1-1 0,-9 37-1,3-13-633,9-56 602,-1 10-648,0 0 1,-1 0 0,-1 0-1,0 0 1,0 0 0,-1 0 0,-1-1-1,-7 14 1,-20 19-4895</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09.988"/>
    </inkml:context>
    <inkml:brush xml:id="br0">
      <inkml:brushProperty name="width" value="0.05" units="cm"/>
      <inkml:brushProperty name="height" value="0.05" units="cm"/>
      <inkml:brushProperty name="color" value="#EF00A5"/>
    </inkml:brush>
  </inkml:definitions>
  <inkml:trace contextRef="#ctx0" brushRef="#br0">0 157 8090,'0'0'4201,"0"3"-2361,4-3-280,-1 0-375,-3 3-561,7-3-248,3 3 56,7 3 0,9-3-168,4-6-136,4-6-128,-1-6-56,4-3-440,-4-6-496,1-7-1089,-14 4-727,7-21-1769</inkml:trace>
  <inkml:trace contextRef="#ctx0" brushRef="#br0" timeOffset="1">228 39 5897,'-1'4'3536,"-3"17"-1672,-27 193 3047,29-180-5246,1 1 0,2-1 0,2 0 1,8 44-1,-10-73-41,0-2 23,0 0 0,-1 0 1,1 0-1,0 0 0,-1 1 0,0-1 1,0 0-1,0 0 0,0 0 1,-1 0-1,1 1 0,-3 5 1,-8 3-3684</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10.336"/>
    </inkml:context>
    <inkml:brush xml:id="br0">
      <inkml:brushProperty name="width" value="0.05" units="cm"/>
      <inkml:brushProperty name="height" value="0.05" units="cm"/>
      <inkml:brushProperty name="color" value="#EF00A5"/>
    </inkml:brush>
  </inkml:definitions>
  <inkml:trace contextRef="#ctx0" brushRef="#br0">0 84 144,'3'-6'515,"0"0"0,0-1 0,0 1 0,0 0 0,1 1 1,0-1-1,0 1 0,1 0 0,0 0 0,-1 0 0,7-4 0,-9 7-375,0 1-1,1 0 1,-1-1-1,0 1 1,0 0-1,1 0 1,-1 0-1,1 0 1,-1 1 0,1-1-1,0 1 1,-1-1-1,1 1 1,-1 0-1,1 0 1,0 0-1,-1 1 1,1-1 0,-1 0-1,1 1 1,-1 0-1,1-1 1,-1 1-1,1 0 1,-1 1-1,0-1 1,1 0 0,-1 0-1,0 1 1,0 0-1,0-1 1,2 3-1,-3-2-161,0 0-1,0 0 0,0 0 0,0 0 0,0 0 1,0 0-1,-1 0 0,1 0 0,-1 1 1,1-1-1,-1 0 0,0 0 0,0 0 1,0 1-1,0-1 0,0 0 0,-1 0 1,1 1-1,0-1 0,-1 0 0,0 0 0,0 0 1,0 0-1,1 0 0,-2 0 0,1 0 1,-2 3-1,-35 52-751,15-28 620,-46 45-1,131-116 4384,-44 32-4654,0-2-1,21-18 1,-12 8-2419,6-4-2618</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10.673"/>
    </inkml:context>
    <inkml:brush xml:id="br0">
      <inkml:brushProperty name="width" value="0.05" units="cm"/>
      <inkml:brushProperty name="height" value="0.05" units="cm"/>
      <inkml:brushProperty name="color" value="#EF00A5"/>
    </inkml:brush>
  </inkml:definitions>
  <inkml:trace contextRef="#ctx0" brushRef="#br0">1 151 4113,'0'0'7441,"0"0"-4920,3 3-865,0-6-783,-3 3-345,7 0-272,6 0-104,11 0 32,9-3-184,14-9-16,13-12-1024,14-6-1425,153-51-3120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11.341"/>
    </inkml:context>
    <inkml:brush xml:id="br0">
      <inkml:brushProperty name="width" value="0.05" units="cm"/>
      <inkml:brushProperty name="height" value="0.05" units="cm"/>
      <inkml:brushProperty name="color" value="#EF00A5"/>
    </inkml:brush>
  </inkml:definitions>
  <inkml:trace contextRef="#ctx0" brushRef="#br0">1 675 1320,'1'-3'11334,"3"-4"-6301,22-40-4597,49-80-2196,91-211 0,-167 341 1858,-5 7-5,1 0 1,0 1 0,-6 18-1,3 12 33,2-1 0,1 1 0,2 0 0,2 0 0,2 0 0,1 0 0,15 75 0,-16-111-135,1 0 0,-1 0 0,1 0 0,0 0 0,0-1 0,0 1 0,1-1-1,0 1 1,0-1 0,0 0 0,0 0 0,1 0 0,7 6 0,-10-9-22,0-1 0,1 1 0,-1 0 0,1 0 0,-1-1 0,1 1 0,-1-1 0,1 0 1,-1 1-1,1-1 0,-1 0 0,1 0 0,0 0 0,-1 0 0,1 0 0,-1 0 0,1 0 0,2-1 1,-1 0-60,-1 0 1,1-1 0,0 1 0,-1-1 0,1 0 0,-1 1 0,0-1 0,1 0 0,-1 0 0,0-1 0,0 1 0,-1 0 0,3-3 0,5-9-110,-1 0 0,-1 0 0,0-1 0,-1 0 1,6-25-1,17-86-153,-24 98 296,26-96-26,-19 81 38,-1-1-1,-2 1 1,5-84-1,-17 111 629,-4 19 1003,5-1-1422,1 1-1,0-1 0,0 1 1,0-1-1,0 1 1,0 0-1,0-1 1,1 1-1,-1 5 1,0 77 639,5 139 445,-2-197-1570,2 1-1,1-1 0,0-1 1,3 1-1,19 50 1,-25-74 38,-1 0 1,1 0 0,0 0-1,0-1 1,0 1-1,0 0 1,0-1-1,1 1 1,-1-1 0,1 0-1,-1 0 1,1 0-1,0 0 1,0 0 0,0-1-1,4 2 1,42 17-6061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1.135"/>
    </inkml:context>
    <inkml:brush xml:id="br0">
      <inkml:brushProperty name="width" value="0.05" units="cm"/>
      <inkml:brushProperty name="height" value="0.05" units="cm"/>
      <inkml:brushProperty name="color" value="#0000FF"/>
    </inkml:brush>
  </inkml:definitions>
  <inkml:trace contextRef="#ctx0" brushRef="#br0">0 11 4721,'20'-2'7527,"-2"-2"-4931,-10 3-2462,-1-1 1,1 1-1,-1 1 0,1-1 1,7 1-1,609 87 2141,-615-85-2294,15 2-25,1 2-1,-1 1 1,28 11 0,-46-15 16,0 0 0,-1 0 0,1 0 0,-1 1 0,0-1 0,0 1-1,0 1 1,4 4 0,-7-7 1,-1 0-1,1 0 0,-1 1 0,1-1 1,-1 1-1,0-1 0,0 1 1,0 0-1,0-1 0,0 1 1,-1 0-1,1 0 0,-1-1 1,0 1-1,0 0 0,0 0 1,0 0-1,-1 4 0,-1-1-40,0 0 0,0 0 0,-1-1 1,0 1-1,0 0 0,-1-1 0,1 0 0,-1 0 0,0 0 0,-1 0 0,1-1 0,-1 1 0,0-1 0,0-1 0,-7 5 0,-5 3-517,0-1-1,0 0 1,-31 11 0,42-19 252,0 0 0,0-1 1,-1 1-1,1-1 0,0-1 1,-8 1-1,-62-4-3642</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11.671"/>
    </inkml:context>
    <inkml:brush xml:id="br0">
      <inkml:brushProperty name="width" value="0.05" units="cm"/>
      <inkml:brushProperty name="height" value="0.05" units="cm"/>
      <inkml:brushProperty name="color" value="#EF00A5"/>
    </inkml:brush>
  </inkml:definitions>
  <inkml:trace contextRef="#ctx0" brushRef="#br0">4 0 2601,'-3'3'5209,"3"-3"-2985,0 3-327,0 3-185,0-3-128,0 9-263,3 0-561,-3 6-112,3 3-384,1 9-24,2 0-240,-2 0 0,-1 4-504,4-7-1585,13 33-3136</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2.741"/>
    </inkml:context>
    <inkml:brush xml:id="br0">
      <inkml:brushProperty name="width" value="0.05" units="cm"/>
      <inkml:brushProperty name="height" value="0.05" units="cm"/>
      <inkml:brushProperty name="color" value="#EF00A5"/>
    </inkml:brush>
  </inkml:definitions>
  <inkml:trace contextRef="#ctx0" brushRef="#br0">0 193 10978,'0'0'4397,"6"-2"132,5 2-1902,27 56-1701,-28-39-876,0 0 0,2-1-1,0 0 1,1-1 0,0 0-1,28 23 1,-39-38-136,-1 1 0,0-1-1,0 0 1,0 0 0,1 1 0,-1-1 0,0 0-1,1 0 1,-1 0 0,0 0 0,0 0-1,1-1 1,-1 1 0,0 0 0,1-1 0,-1 1-1,0 0 1,0-1 0,0 0 0,0 1 0,0-1-1,1 0 1,-1 1 0,1-3 0,25-20-578,-11 3 308,-1 0 1,0-1 0,18-35-1,-17 27-256,28-37 0,-43 65 592,-1 0 1,1 0-1,-1 0 1,1 0-1,0 0 1,0 0-1,-1 0 1,1 0-1,0 1 0,0-1 1,0 0-1,0 1 1,0-1-1,0 1 1,0-1-1,0 1 1,0-1-1,0 1 1,0 0-1,0-1 0,1 1 1,-1 0-1,0 0 1,0 0-1,0 0 1,0 0-1,0 0 1,1 0-1,-1 0 1,0 1-1,0-1 1,0 0-1,0 1 0,0-1 1,1 1-1,3 2-7,-1 1 0,0-1 0,0 1 0,-1 0 0,1 0-1,4 6 1,10 12 634,-5-4-8,-5-8-113,10-20-484,62-41-770,-77 49 750,0 0 0,0 0 0,1 0 0,-1 1 0,1-1 0,-1 1 0,1 0 0,-1 0 1,1 0-1,0 0 0,-1 1 0,1-1 0,0 1 0,0 0 0,0 0 0,-1 1 0,1-1 0,0 1 0,-1 0 0,1 0 0,0 0 0,-1 0 0,1 0 1,4 3-1,3 3 154,0 0 0,0 1 0,-1 0 1,0 1-1,16 17 0,-25-25-126,0 0-1,0 0 0,0 0 0,0-1 1,0 1-1,0 0 0,0-1 0,0 1 1,1 0-1,-1-1 0,0 0 0,0 1 1,0-1-1,1 0 0,-1 1 0,0-1 1,0 0-1,1 0 0,-1 0 0,0 0 1,1 0-1,1-1 0,1 0 5,0-1 1,-1 1-1,1 0 0,-1-1 1,0 0-1,1 0 0,5-5 0,5-5-92,-1-1-1,19-23 1,-24 27-83,-6 6 117,1 0 1,-1 0-1,1 0 1,0 1 0,-1-1-1,1 1 1,0 0-1,1 0 1,-1 0-1,0 0 1,1 0-1,-1 1 1,1 0-1,-1 0 1,1 0-1,-1 0 1,1 0-1,0 0 1,0 1-1,-1 0 1,1 0-1,6 1 1,-3 0 57,0 2-1,0-1 1,0 1 0,-1 0 0,1 0 0,-1 1 0,0 0 0,0 0 0,0 0 0,10 10 0,-14-12 5,1 1 0,-1-1 0,1 0 0,0-1 0,0 1 1,0 0-1,0-1 0,1 0 0,-1 0 0,0 0 0,0 0 0,1 0 0,-1 0 0,1-1 0,-1 0 0,0 0 0,1 0 0,-1 0 0,1 0 1,-1-1-1,0 1 0,1-1 0,-1 0 0,0 0 0,1 0 0,3-3 0,7-3-234,0-1 0,0-1 1,-1 0-1,17-17 0,-2 3-942,14-5-1192,36-12-1633</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4.710"/>
    </inkml:context>
    <inkml:brush xml:id="br0">
      <inkml:brushProperty name="width" value="0.05" units="cm"/>
      <inkml:brushProperty name="height" value="0.05" units="cm"/>
      <inkml:brushProperty name="color" value="#EF00A5"/>
    </inkml:brush>
  </inkml:definitions>
  <inkml:trace contextRef="#ctx0" brushRef="#br0">154 0 5601,'-2'2'10082,"-3"5"-5495,-11 22-2802,7 10-1815,-1-1 0,-22 54 0,-14 17-3352,26-65 609,11-19-346,4-4-1162</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5.042"/>
    </inkml:context>
    <inkml:brush xml:id="br0">
      <inkml:brushProperty name="width" value="0.05" units="cm"/>
      <inkml:brushProperty name="height" value="0.05" units="cm"/>
      <inkml:brushProperty name="color" value="#EF00A5"/>
    </inkml:brush>
  </inkml:definitions>
  <inkml:trace contextRef="#ctx0" brushRef="#br0">1 1 4889,'3'3'2433,"0"0"-65,1 3-512,2 3-103,4 12-105,4 0-352,-1 3-207,-3 3-393,0 0-168,-3-3-224,-4 0-200,1-3 16,-1-3-120,-3-6-240,3-6-688,-3-3-1337,7-9-1712,3-33-1152</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5.372"/>
    </inkml:context>
    <inkml:brush xml:id="br0">
      <inkml:brushProperty name="width" value="0.05" units="cm"/>
      <inkml:brushProperty name="height" value="0.05" units="cm"/>
      <inkml:brushProperty name="color" value="#EF00A5"/>
    </inkml:brush>
  </inkml:definitions>
  <inkml:trace contextRef="#ctx0" brushRef="#br0">0 0 7042,'0'13'3369,"1"47"5178,2 3-6892,-1-49-1686,0 1 0,0 0 0,2-1-1,0 1 1,0-1 0,8 15 0,-11-27 10,0 0-1,1 0 1,-1 0-1,1 0 1,-1 0-1,1-1 1,0 1 0,0 0-1,0-1 1,0 1-1,0-1 1,0 0-1,0 0 1,1 1-1,-1-2 1,0 1 0,1 0-1,-1 0 1,0-1-1,1 1 1,-1-1-1,1 0 1,-1 0-1,1 0 1,-1 0 0,1 0-1,-1 0 1,1-1-1,2 0 1,9-2-125,-1 0-1,1-2 1,23-10 0,-27 11 128,24-12-282,0-1 0,-2-2-1,51-39 1,24-34-4136,-107 92 4342,1 0 1,-1 0-1,1-1 0,-1 1 0,1 0 1,-1 0-1,0-1 0,1 1 0,-1 0 0,0-1 1,1 1-1,-1 0 0,0-1 0,0 1 0,1-1 1,-1 1-1,0 0 0,0-1 0,1 1 1,-1-1-1,0 1 0,0-1 0,0 1 0,0 0 1,0-1-1,0 1 0,0-1 0,0 1 0,0-1 1,0 1-1,0-1 0,0 1 0,0-1 1,-24 1-5518</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5.704"/>
    </inkml:context>
    <inkml:brush xml:id="br0">
      <inkml:brushProperty name="width" value="0.05" units="cm"/>
      <inkml:brushProperty name="height" value="0.05" units="cm"/>
      <inkml:brushProperty name="color" value="#EF00A5"/>
    </inkml:brush>
  </inkml:definitions>
  <inkml:trace contextRef="#ctx0" brushRef="#br0">0 0 2809,'0'18'5169,"3"3"-2817,-3 22-327,4 5 175,-1 9-560,0-3-583,1 3-561,-1-3-248,-3 0-112,3-5-136,-3-13 0,4-3-504,-1-12-913,1-9-1031,-1-6-1865</inkml:trace>
  <inkml:trace contextRef="#ctx0" brushRef="#br0" timeOffset="1">50 127 4089,'0'0'6969,"0"0"-4384,4 0-465,-4-3-727,3 0-625,0 0-344,4 3-280,3 0-16,0 0-128,0 0-344,3 0-1280,-3 0-1977,-3 0-2977</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6.045"/>
    </inkml:context>
    <inkml:brush xml:id="br0">
      <inkml:brushProperty name="width" value="0.05" units="cm"/>
      <inkml:brushProperty name="height" value="0.05" units="cm"/>
      <inkml:brushProperty name="color" value="#EF00A5"/>
    </inkml:brush>
  </inkml:definitions>
  <inkml:trace contextRef="#ctx0" brushRef="#br0">0 295 9042,'7'-6'3617,"6"3"-1961,7-3 24,7-9-599,10-9-529,3-3-496,0-6-56,3-6-1248,4-3-2505,27-58-4313</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6.388"/>
    </inkml:context>
    <inkml:brush xml:id="br0">
      <inkml:brushProperty name="width" value="0.05" units="cm"/>
      <inkml:brushProperty name="height" value="0.05" units="cm"/>
      <inkml:brushProperty name="color" value="#EF00A5"/>
    </inkml:brush>
  </inkml:definitions>
  <inkml:trace contextRef="#ctx0" brushRef="#br0">51 160 7634,'3'0'5489,"4"9"-3753,3 3-111,3 0-569,0 6-432,4-6-328,-4 0-184,-3-3-112,-3-3-192,3-2-1272,-3-1-2585,-7 0-6441</inkml:trace>
  <inkml:trace contextRef="#ctx0" brushRef="#br0" timeOffset="1">254 1 8370,'-3'12'4481,"-4"12"-2233,1 24-327,-11 15-881,0 9-416,1 1-368,-8-4-152,7-6-104,1-9-272,-1 0-592,-6-9-1385,-4-6-2088,-37 34-4344</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6.854"/>
    </inkml:context>
    <inkml:brush xml:id="br0">
      <inkml:brushProperty name="width" value="0.05" units="cm"/>
      <inkml:brushProperty name="height" value="0.05" units="cm"/>
      <inkml:brushProperty name="color" value="#EF00A5"/>
    </inkml:brush>
  </inkml:definitions>
  <inkml:trace contextRef="#ctx0" brushRef="#br0">0 44 5961,'54'-17'10862,"34"3"-9121,-49 9-909,-25 3-727,-7 0-70,1 1 0,0-1 1,1 2-1,-1-1 0,0 1 0,0 0 0,0 1 0,0 0 0,11 3 0,-18-4-36,0 1-1,-1 0 1,1 0-1,0-1 1,0 1-1,-1 0 1,1 0-1,0 0 1,-1 0-1,1 0 1,-1 0-1,1 0 1,-1 0-1,0 0 1,1 0-1,-1 0 1,0 0-1,0 1 1,0-1-1,0 0 1,0 0-1,0 0 1,0 0-1,0 0 1,0 0-1,0 0 1,-1 2-1,-8 31-201,-7 10-481,-26 51 0,41-92 660,0 0 1,0 0-1,0 0 1,0 0-1,1 0 1,0 0 0,-1 0-1,1 0 1,0 0-1,0 0 1,1 1 0,-1-1-1,1 0 1,-1 0-1,1 0 1,0 0-1,0 0 1,0-1 0,1 1-1,-1 0 1,1 0-1,-1-1 1,1 1 0,0-1-1,3 3 1,7 9 36,1 0 1,1-2 0,18 15 0,1 1 194,-30-25-211,-1 0-1,1 1 1,0-1 0,-1 1-1,0 0 1,0 0-1,0 0 1,0 0 0,-1 0-1,1 0 1,-1 0 0,0 1-1,0-1 1,-1 0-1,1 1 1,-1-1 0,0 1-1,0-1 1,-1 1 0,1-1-1,-1 0 1,0 1-1,0-1 1,0 0 0,-1 0-1,0 0 1,1 0 0,-6 7-1,4-5-130,0-1 0,0 0 0,-1 0 0,0 0-1,0 0 1,0-1 0,-1 1 0,1-1 0,-1 0 0,0-1 0,0 1 0,0-1-1,-1 0 1,1 0 0,-1-1 0,0 1 0,0-1 0,0-1 0,-12 3 0,16-4 93,0 1 1,-1-1 0,1 0-1,0 0 1,-1-1-1,1 1 1,0 0 0,-1-1-1,1 1 1,0-1 0,0 0-1,0 0 1,-1 0 0,1 0-1,0 0 1,0 0 0,0-1-1,1 1 1,-1-1-1,0 1 1,0-1 0,1 1-1,-1-1 1,1 0 0,0 0-1,-1 0 1,1 0 0,0 0-1,0 0 1,0 0 0,0-1-1,1 1 1,-1 0 0,1 0-1,-1-1 1,1-1 0,-1 0 14,1 1 1,0 0 0,0 0-1,1 0 1,-1 0 0,0 0 0,1 0-1,0 0 1,0 0 0,0 0 0,0 0-1,0 0 1,1 1 0,-1-1 0,1 0-1,0 1 1,0-1 0,0 1 0,0 0-1,0-1 1,0 1 0,1 0-1,-1 0 1,1 1 0,-1-1 0,6-2-1,86-33-2695,-28 13-622</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8.024"/>
    </inkml:context>
    <inkml:brush xml:id="br0">
      <inkml:brushProperty name="width" value="0.05" units="cm"/>
      <inkml:brushProperty name="height" value="0.05" units="cm"/>
      <inkml:brushProperty name="color" value="#EF00A5"/>
    </inkml:brush>
  </inkml:definitions>
  <inkml:trace contextRef="#ctx0" brushRef="#br0">1 487 9058,'12'-8'5942,"9"-21"-5093,-10 13-146,41-56-851,-3-3-1,46-94 1,-82 151-525,-9 36 432,-2 16 707,12 63 1,-2-22-286,-9-36-143,-1-17-18,0 0-1,2-1 1,0 1 0,10 29 0,-14-50-25,1 0 0,-1 0 0,0 0 0,1 0 0,-1 0 0,0 0 0,1 0 0,0 0 1,-1 0-1,1 0 0,-1 0 0,1 0 0,0 0 0,0 0 0,0-1 0,-1 1 1,1 0-1,0-1 0,0 1 0,0 0 0,0-1 0,0 1 0,0-1 0,2 1 1,-1-1-11,-1-1 0,0 1 0,0 0 0,0-1 0,0 0 1,1 1-1,-1-1 0,0 1 0,0-1 0,0 0 1,0 0-1,-1 0 0,1 0 0,0 1 0,0-1 1,0 0-1,-1 0 0,2-2 0,25-56-517,-26 55 509,105-369-3342,-90 307 3537,-15 62 1299,-5 13-338,-1 21-203,11 14-663,3 0-1,1 0 1,29 75 0,-24-73-798,39 74 0,-53-117 133,3 1-1626,3-12-1911,11-18-3154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1.470"/>
    </inkml:context>
    <inkml:brush xml:id="br0">
      <inkml:brushProperty name="width" value="0.05" units="cm"/>
      <inkml:brushProperty name="height" value="0.05" units="cm"/>
      <inkml:brushProperty name="color" value="#0000FF"/>
    </inkml:brush>
  </inkml:definitions>
  <inkml:trace contextRef="#ctx0" brushRef="#br0">32 1 6065,'0'0'4001,"0"3"-2200,0-3-265,0 5-576,3 12-48,3 9-48,-3 0-151,-3 11-489,-3 9-8,-3-9-144,0 3-72,-4-9-320,4-11-553,3-2-567,-1-16-880,1-4-2105,0-30-2017</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8.370"/>
    </inkml:context>
    <inkml:brush xml:id="br0">
      <inkml:brushProperty name="width" value="0.05" units="cm"/>
      <inkml:brushProperty name="height" value="0.05" units="cm"/>
      <inkml:brushProperty name="color" value="#EF00A5"/>
    </inkml:brush>
  </inkml:definitions>
  <inkml:trace contextRef="#ctx0" brushRef="#br0">1 156 8906,'0'1'374,"0"0"0,0 0 1,0 0-1,1-1 0,-1 1 0,0 0 0,1 0 1,-1 0-1,0-1 0,1 1 0,-1 0 1,1 0-1,-1-1 0,1 1 0,-1 0 1,1-1-1,0 1 0,-1-1 0,1 1 0,0-1 1,-1 1-1,1-1 0,1 1 0,27 8 1388,32-8-2216,-34-6 423,-1-2-1,0 0 1,0-2 0,-1 0 0,37-20 0,-17 4-2562,81-59 0,-115 77-221,-23 18-1329</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8.722"/>
    </inkml:context>
    <inkml:brush xml:id="br0">
      <inkml:brushProperty name="width" value="0.05" units="cm"/>
      <inkml:brushProperty name="height" value="0.05" units="cm"/>
      <inkml:brushProperty name="color" value="#EF00A5"/>
    </inkml:brush>
  </inkml:definitions>
  <inkml:trace contextRef="#ctx0" brushRef="#br0">0 187 7042,'0'1'312,"0"0"1,0-1 0,1 1 0,-1-1 0,0 1 0,0-1 0,0 1 0,1-1 0,-1 1 0,0-1 0,1 0 0,-1 1 0,0-1 0,1 1 0,-1-1 0,0 0 0,1 1 0,-1-1-1,1 0 1,-1 1 0,1-1 0,-1 0 0,1 0 0,-1 1 0,1-1 0,-1 0 0,1 0 0,-1 0 0,2 0 0,24 2 2097,23-9-2205,-6-8 3,75-36-1,-42 5-1681,-62 35-258,0 0 0,21-22-1,-31 24-460,-14-7-521</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9.056"/>
    </inkml:context>
    <inkml:brush xml:id="br0">
      <inkml:brushProperty name="width" value="0.05" units="cm"/>
      <inkml:brushProperty name="height" value="0.05" units="cm"/>
      <inkml:brushProperty name="color" value="#EF00A5"/>
    </inkml:brush>
  </inkml:definitions>
  <inkml:trace contextRef="#ctx0" brushRef="#br0">1 0 6985,'0'0'3633,"0"2"109,1 10-2833,58 170 2149,22 66-3732,-65-226-1379,-10-14-4618,-8-15-66</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9.473"/>
    </inkml:context>
    <inkml:brush xml:id="br0">
      <inkml:brushProperty name="width" value="0.05" units="cm"/>
      <inkml:brushProperty name="height" value="0.05" units="cm"/>
      <inkml:brushProperty name="color" value="#EF00A5"/>
    </inkml:brush>
  </inkml:definitions>
  <inkml:trace contextRef="#ctx0" brushRef="#br0">1 0 4777,'0'3'5417,"0"3"-3304,0 9-273,3 12-496,-3 10-720,0 2-71,-3 6-265,3-3-144,0-6-96,3-12 32,0 0-80,-3-6-96,7-3-745,-4-6-967,4-3-416,17-3-2201</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29.961"/>
    </inkml:context>
    <inkml:brush xml:id="br0">
      <inkml:brushProperty name="width" value="0.05" units="cm"/>
      <inkml:brushProperty name="height" value="0.05" units="cm"/>
      <inkml:brushProperty name="color" value="#EF00A5"/>
    </inkml:brush>
  </inkml:definitions>
  <inkml:trace contextRef="#ctx0" brushRef="#br0">34 34 7450,'-2'45'7925,"-4"0"-5474,2-21-2410,2 0-1,0 34 1,3-46-32,0 0-1,1 0 1,0 0-1,1 0 1,0-1 0,1 1-1,1-1 1,5 11 0,-9-19-17,1-1 1,-1 0-1,1 1 1,-1-1-1,1 0 0,0 0 1,0 0-1,0 0 1,0 0-1,0-1 1,1 1-1,-1-1 1,0 1-1,1-1 1,-1 0-1,6 2 0,-5-3-18,0 0-1,0 0 0,0 0 0,0 0 0,0-1 0,0 1 0,0-1 0,-1 0 0,1 1 0,0-1 0,0-1 0,0 1 0,-1 0 0,1-1 0,0 1 0,-1-1 0,0 0 0,5-4 0,1-2-56,0 0 1,0-1-1,-1-1 0,0 1 1,-1-1-1,0 0 1,-1 0-1,0-1 0,0 1 1,-1-1-1,0 0 0,2-17 1,-3 17 77,-1 0 1,0-1-1,-1 1 0,0-1 1,-1 1-1,0-1 1,-1 1-1,0 0 1,-1-1-1,0 1 1,-1 0-1,-7-19 0,8 27 36,1 0-1,-1 0 0,-1 0 0,1 0 0,0 0 0,-1 1 0,1-1 0,-1 0 0,0 1 0,0 0 0,0 0 0,0 0 0,0 0 0,-1 0 0,1 1 0,0 0 0,-1-1 0,1 1 0,-1 0 0,0 1 0,1-1 0,-1 1 0,-4-1 0,-8 1-1019,0 0-1,0 2 1,0 0 0,-19 4-1,-4 2-4482</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0.557"/>
    </inkml:context>
    <inkml:brush xml:id="br0">
      <inkml:brushProperty name="width" value="0.05" units="cm"/>
      <inkml:brushProperty name="height" value="0.05" units="cm"/>
      <inkml:brushProperty name="color" value="#EF00A5"/>
    </inkml:brush>
  </inkml:definitions>
  <inkml:trace contextRef="#ctx0" brushRef="#br0">0 55 10754,'0'0'5321,"3"0"-3880,-3 3-401,0 0-560,0-3-248,4 0-160,-4-3 0,3 0-72,7 3-528,10-18-664,0 9-2545,24-18-3521</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0.979"/>
    </inkml:context>
    <inkml:brush xml:id="br0">
      <inkml:brushProperty name="width" value="0.05" units="cm"/>
      <inkml:brushProperty name="height" value="0.05" units="cm"/>
      <inkml:brushProperty name="color" value="#EF00A5"/>
    </inkml:brush>
  </inkml:definitions>
  <inkml:trace contextRef="#ctx0" brushRef="#br0">10 18 9018,'35'-1'9243,"-23"0"-9132,0-1 0,1 0 0,-1-1 0,14-6 0,-25 9-182,-1 0 1,0 0-1,1 0 1,-1 0-1,1 0 1,-1 0-1,1 0 1,-1 0-1,0 1 0,1-1 1,-1 0-1,1 0 1,-1 0-1,0 0 1,1 1-1,-1-1 0,1 0 1,-1 0-1,0 1 1,1-1-1,-1 0 1,0 1-1,0-1 1,1 0-1,-1 1 0,0-1 1,0 0-1,1 1 1,-1-1-1,0 1 1,0-1-1,0 0 0,0 1 1,1-1-1,-1 1 1,0-1-1,0 1 1,0-1-1,0 0 1,0 1-1,0-1 0,0 1 1,0-1-1,-1 1 1,1-1-1,0 0 1,0 1-1,0-1 0,0 1 1,-1-1-1,1 1 1,-6 32-2519,5-29 2247,-8 31-1700,-2 0 0,-20 43 0,-3-7 4214,-3-2 4038,84-96-3527,-9 7-2794,59-44-2679,11-9-1382</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1.524"/>
    </inkml:context>
    <inkml:brush xml:id="br0">
      <inkml:brushProperty name="width" value="0.05" units="cm"/>
      <inkml:brushProperty name="height" value="0.05" units="cm"/>
      <inkml:brushProperty name="color" value="#EF00A5"/>
    </inkml:brush>
  </inkml:definitions>
  <inkml:trace contextRef="#ctx0" brushRef="#br0">1 145 9970,'0'0'3977,"0"0"-1713,0 0-663,3-3-545,1 0-384,2 3-216,1-3-120,3 0-264,7 0 48,6-12-112,14 3-8,-4-12-248,4 3-352,-4 0-712,-9 6-1689,3-6-2000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1.853"/>
    </inkml:context>
    <inkml:brush xml:id="br0">
      <inkml:brushProperty name="width" value="0.05" units="cm"/>
      <inkml:brushProperty name="height" value="0.05" units="cm"/>
      <inkml:brushProperty name="color" value="#EF00A5"/>
    </inkml:brush>
  </inkml:definitions>
  <inkml:trace contextRef="#ctx0" brushRef="#br0">1 262 5585,'0'0'4809,"0"0"-3272,3 0-97,0-3-384,7 6-328,4 0 280,2 0-7,4-6-489,10 0-136,1-6-160,5-18-112,-2 0-104,-1-4-528,-6-2-96,-7-3-1105,-7 3-1007,-13-33-3890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2.188"/>
    </inkml:context>
    <inkml:brush xml:id="br0">
      <inkml:brushProperty name="width" value="0.05" units="cm"/>
      <inkml:brushProperty name="height" value="0.05" units="cm"/>
      <inkml:brushProperty name="color" value="#EF00A5"/>
    </inkml:brush>
  </inkml:definitions>
  <inkml:trace contextRef="#ctx0" brushRef="#br0">17 0 5065,'3'12'4025,"1"3"-1665,6 15-15,3 6-393,-3 3-655,-3 6-553,-4-2-440,-3-1-152,0-6-64,-7-3-88,1-3-424,-1-9-568,-10 0-585,7-9-463,0-6-937,0-12-3208</inkml:trace>
  <inkml:trace contextRef="#ctx0" brushRef="#br0" timeOffset="1">100 262 2785,'0'0'3024,"10"0"-1095,0 0-137,4 6-256,2 0-527,1 9-41,7-3-320,-8 3-320,1-6-176,3-3-152,-7-3-336,-3-6-968,0-6-2353,4-48-936</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1.799"/>
    </inkml:context>
    <inkml:brush xml:id="br0">
      <inkml:brushProperty name="width" value="0.05" units="cm"/>
      <inkml:brushProperty name="height" value="0.05" units="cm"/>
      <inkml:brushProperty name="color" value="#0000FF"/>
    </inkml:brush>
  </inkml:definitions>
  <inkml:trace contextRef="#ctx0" brushRef="#br0">54 1 7730,'0'11'2592,"0"9"-1031,0 12-665,0 2-400,0 0-392,0 1-104,0-4-240,-3-5-424,-3-6-945,-4 3-959,-25-3-1489</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2.523"/>
    </inkml:context>
    <inkml:brush xml:id="br0">
      <inkml:brushProperty name="width" value="0.05" units="cm"/>
      <inkml:brushProperty name="height" value="0.05" units="cm"/>
      <inkml:brushProperty name="color" value="#EF00A5"/>
    </inkml:brush>
  </inkml:definitions>
  <inkml:trace contextRef="#ctx0" brushRef="#br0">0 61 7714,'0'0'3968,"4"0"-1855,2 3-361,8 0-351,2 0-545,11 0-208,0-6-184,6 0-176,-6-3-96,0-3-192,-4-6-216,-6 3-416,-7 6-424,-10-6-1361,-27 6-1544</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2.844"/>
    </inkml:context>
    <inkml:brush xml:id="br0">
      <inkml:brushProperty name="width" value="0.05" units="cm"/>
      <inkml:brushProperty name="height" value="0.05" units="cm"/>
      <inkml:brushProperty name="color" value="#EF00A5"/>
    </inkml:brush>
  </inkml:definitions>
  <inkml:trace contextRef="#ctx0" brushRef="#br0">1 214 6649,'3'0'3617,"0"0"-2249,7-3-239,4 0-113,13 0-136,-4 0-128,10-15-224,-3 9-248,4-6-31,-1-3-249,1-9-361,-8 6-359,-6-6-840,11-39-2225</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3.207"/>
    </inkml:context>
    <inkml:brush xml:id="br0">
      <inkml:brushProperty name="width" value="0.05" units="cm"/>
      <inkml:brushProperty name="height" value="0.05" units="cm"/>
      <inkml:brushProperty name="color" value="#EF00A5"/>
    </inkml:brush>
  </inkml:definitions>
  <inkml:trace contextRef="#ctx0" brushRef="#br0">154 1 4001,'7'6'4849,"-4"6"-2233,4 15 9,-4 15-993,-3 6-647,-10 6-577,-7 3-176,1-9-160,-8-2-72,7-10-224,1-9-464,-4 3-681,3-6-919,0-6-1857,-3 0-2032</inkml:trace>
  <inkml:trace contextRef="#ctx0" brushRef="#br0" timeOffset="1">177 374 5849,'17'-9'2537,"-7"6"-137,10-3-687,7-3-377,-7 3-448,-3 6-472,-1-6-416,-2 6-368,-8 0-1448,-16 6-2329</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3.544"/>
    </inkml:context>
    <inkml:brush xml:id="br0">
      <inkml:brushProperty name="width" value="0.05" units="cm"/>
      <inkml:brushProperty name="height" value="0.05" units="cm"/>
      <inkml:brushProperty name="color" value="#EF00A5"/>
    </inkml:brush>
  </inkml:definitions>
  <inkml:trace contextRef="#ctx0" brushRef="#br0">84 0 6777,'-6'4'213,"1"0"0,0 1 0,0 0-1,0 0 1,1 0 0,0 0-1,-8 12 1,-5 6-1121,15-21 674,0 0 0,0 0 0,0 0 0,1 1 0,-1-1 0,1 1 1,-1-1-1,1 1 0,0-1 0,0 1 0,0 0 0,0 0 0,0 4 0,1-5 455,0 0 1,1 0-1,-1 0 0,1 0 0,0-1 0,-1 1 0,1 0 1,0 0-1,0-1 0,0 1 0,1-1 0,-1 1 1,0-1-1,0 1 0,1-1 0,-1 0 0,1 1 0,-1-1 1,1 0-1,0 0 0,-1 0 0,3 1 0,1 1 87,-1 1 0,0 1 0,0-1-1,0 0 1,0 1 0,-1 0-1,1 0 1,-1 0 0,-1 0 0,1 1-1,-1-1 1,0 1 0,0-1 0,0 1-1,-1 0 1,0 0 0,0 0 0,0 11-1,0 2-167,-1 0 0,-1 0 0,0 0 0,-7 31 0,7-47-226,1 0-1,-1 0 1,-1 0 0,1 0 0,0 0-1,-1 0 1,0-1 0,1 1-1,-1 0 1,-2 2 0,3-5 13,1 0 1,0 0-1,0 1 1,-1-1-1,1 0 1,0 0 0,0 0-1,-1 1 1,1-1-1,0 0 1,-1 0-1,1 0 1,0 0 0,-1 0-1,1 0 1,0 0-1,-1 1 1,1-1-1,0 0 1,-1 0-1,1 0 1,0 0 0,-1-1-1,1 1 1,0 0-1,-1 0 1,1 0-1,0 0 1,-1 0-1,1 0 1,0 0 0,-1-1-1,1 1 1,0 0-1,0 0 1,-1-1-1,-8-24-4832,3-23 1063</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3.891"/>
    </inkml:context>
    <inkml:brush xml:id="br0">
      <inkml:brushProperty name="width" value="0.05" units="cm"/>
      <inkml:brushProperty name="height" value="0.05" units="cm"/>
      <inkml:brushProperty name="color" value="#EF00A5"/>
    </inkml:brush>
  </inkml:definitions>
  <inkml:trace contextRef="#ctx0" brushRef="#br0">1 260 4313,'27'-2'9363,"0"-2"-5086,-18 2-4078,-1 0-1,1 1 1,-1 0 0,1 1 0,-1 0-1,1 0 1,-1 1 0,17 4 0,-21-4-191,1 0 0,-1 0 1,0 1-1,1 0 1,-1 0-1,0 0 1,0 1-1,0-1 1,-1 1-1,1 0 1,-1 0-1,5 5 1,-6-6-56,-1 1 0,0-1 1,0 0-1,0 0 0,-1 1 0,1-1 1,0 0-1,-1 1 0,0-1 1,1 0-1,-1 1 0,0-1 0,0 1 1,0-1-1,-1 0 0,1 1 1,-1-1-1,1 1 0,-1-1 1,0 0-1,0 0 0,0 1 0,0-1 1,0 0-1,0 0 0,-3 3 1,2-2-19,0-1 0,0 1 0,0-1 0,0 0 0,0 1 0,-1-1 0,1 0 0,-1-1 0,0 1 0,1 0 0,-1-1 0,-5 3 0,7-4 52,0 0 1,1 0-1,-1 1 1,0-1 0,0 0-1,1 0 1,-1 0-1,0 0 1,1 0-1,-1 0 1,0 0 0,0 0-1,1 0 1,-1-1-1,0 1 1,0 0-1,1 0 1,-1-1 0,0 1-1,1 0 1,-1-1-1,0 0 1,0 0 0,0 0-1,1 0 1,-1 0 0,0 0-1,1 0 1,0 0 0,-1 0 0,1-1-1,0 1 1,-1 0 0,1 0-1,0-1 1,0 1 0,0 0 0,0 0-1,0-1 1,0 1 0,1-2-1,1-9-160,1-1 0,0 1 0,1 0 0,1 0 0,0 0 0,12-21 0,4-9-876,16-28-850,42-65-1742</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4.226"/>
    </inkml:context>
    <inkml:brush xml:id="br0">
      <inkml:brushProperty name="width" value="0.05" units="cm"/>
      <inkml:brushProperty name="height" value="0.05" units="cm"/>
      <inkml:brushProperty name="color" value="#EF00A5"/>
    </inkml:brush>
  </inkml:definitions>
  <inkml:trace contextRef="#ctx0" brushRef="#br0">74 1 9762,'0'0'4257,"0"9"-1977,-3 9-831,0 6-825,-4 6-320,-6 3-304,6-6-24,-6-6-480,6-6-360,-3-3-793,3-6-863,4-3-2009</inkml:trace>
  <inkml:trace contextRef="#ctx0" brushRef="#br0" timeOffset="1">98 232 6073,'3'12'2785,"-3"0"-393,7 15-543,-7-6-665,0 0-496,-3 3-376,-1-9-120,-6-3-192,10 0-152,-3-2-360,3-10-592,3-7-432,-3-2-545,10-9-511,20-48-1185</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4.555"/>
    </inkml:context>
    <inkml:brush xml:id="br0">
      <inkml:brushProperty name="width" value="0.05" units="cm"/>
      <inkml:brushProperty name="height" value="0.05" units="cm"/>
      <inkml:brushProperty name="color" value="#EF00A5"/>
    </inkml:brush>
  </inkml:definitions>
  <inkml:trace contextRef="#ctx0" brushRef="#br0">0 256 72,'7'-6'3833,"0"-3"-1769,13-3-79,0-6-137,3 0-120,7 0-167,-3-3-257,7 0-464,-1 3-440,-3-6-280,-7 6-120,-3-1-520,-3 1-912,-7 3-1073,-6-6-2736</inkml:trace>
  <inkml:trace contextRef="#ctx0" brushRef="#br0" timeOffset="1">77 82 7042,'7'6'4256,"0"12"-2095,9 12-73,1 9-583,3 6-465,7 3-352,-4 0-344,7-3-224,-3 3 16,-4-15-136,4 1-312,-7-13-680,-6-12-1001,-4-9-1815,6-46-2162</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4.876"/>
    </inkml:context>
    <inkml:brush xml:id="br0">
      <inkml:brushProperty name="width" value="0.05" units="cm"/>
      <inkml:brushProperty name="height" value="0.05" units="cm"/>
      <inkml:brushProperty name="color" value="#EF00A5"/>
    </inkml:brush>
  </inkml:definitions>
  <inkml:trace contextRef="#ctx0" brushRef="#br0">0 1 9898,'4'3'4537,"-1"3"-2697,7 6-631,-3 3-633,3 3-368,-4 6-208,8 0-520,3 42-3361</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5.206"/>
    </inkml:context>
    <inkml:brush xml:id="br0">
      <inkml:brushProperty name="width" value="0.05" units="cm"/>
      <inkml:brushProperty name="height" value="0.05" units="cm"/>
      <inkml:brushProperty name="color" value="#EF00A5"/>
    </inkml:brush>
  </inkml:definitions>
  <inkml:trace contextRef="#ctx0" brushRef="#br0">231 1 11162,'0'3'4217,"-4"6"-2744,-2 24-641,-4 6-496,-10 9-120,-4 18-136,1-12-80,-7 0-168,3-2-272,4-10-424,-4-9-337,10-15-279,4-9-376,6-3-1985,7-33-2953</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5.540"/>
    </inkml:context>
    <inkml:brush xml:id="br0">
      <inkml:brushProperty name="width" value="0.05" units="cm"/>
      <inkml:brushProperty name="height" value="0.05" units="cm"/>
      <inkml:brushProperty name="color" value="#EF00A5"/>
    </inkml:brush>
  </inkml:definitions>
  <inkml:trace contextRef="#ctx0" brushRef="#br0">0 0 3753,'4'12'2600,"2"-3"-199,4 22-337,4-1-823,-4 9-353,0 12-192,-7-3-384,-3 6-304,0 0-8,-3-3-560,-4-3-512,4-14-1073,-4 8-2648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3.609"/>
    </inkml:context>
    <inkml:brush xml:id="br0">
      <inkml:brushProperty name="width" value="0.05" units="cm"/>
      <inkml:brushProperty name="height" value="0.05" units="cm"/>
    </inkml:brush>
  </inkml:definitions>
  <inkml:trace contextRef="#ctx0" brushRef="#br0">108 1 6409,'1'4'6324,"4"23"-4985,-4 0-886,-1 0-1,-2 1 1,0-1-1,-10 40 1,-36 109-38,22-89-455,13-55-26,4-10-2217,6-10-4180,6-31-299</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2.202"/>
    </inkml:context>
    <inkml:brush xml:id="br0">
      <inkml:brushProperty name="width" value="0.05" units="cm"/>
      <inkml:brushProperty name="height" value="0.05" units="cm"/>
      <inkml:brushProperty name="color" value="#0000FF"/>
    </inkml:brush>
  </inkml:definitions>
  <inkml:trace contextRef="#ctx0" brushRef="#br0">1 0 4225,'0'0'4737,"0"0"-2721,0 3-447,3 0-657,3 9-168,4-12 16,2 8 8,1 1-288,6-1-303,3-8 31,-3 6-208,7-3-401,-7-3-711,-3-3-328,-3-3-1441,-7-5-2944</inkml:trace>
  <inkml:trace contextRef="#ctx0" brushRef="#br0" timeOffset="1">23 112 7522,'9'0'2832,"-2"6"-1047,5-6-225,8 2-488,-5 4-184,-2-6-408,6 6-376,3-6-104,-3-6-688,4-2-840,-1-4-1433,0 6-5344</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5.873"/>
    </inkml:context>
    <inkml:brush xml:id="br0">
      <inkml:brushProperty name="width" value="0.05" units="cm"/>
      <inkml:brushProperty name="height" value="0.05" units="cm"/>
      <inkml:brushProperty name="color" value="#EF00A5"/>
    </inkml:brush>
  </inkml:definitions>
  <inkml:trace contextRef="#ctx0" brushRef="#br0">1 237 8066,'0'0'3939,"6"0"1145,13 0-3810,-4-1-1092,-1-1 0,0 0 0,0-1 0,0 0 0,0-1 0,0-1 0,-1 0 0,0-1 1,0 0-1,-1-1 0,16-11 0,-15 9-740,0 0 1,-1-2 0,0 1-1,-1-1 1,0-1-1,0 0 1,-2-1 0,1 0-1,14-28 1,-23 40 395,-1 0 0,1 0 0,0 0 1,-1 0-1,1 0 0,-1 0 0,1-1 0,-1 1 0,0 0 1,1 0-1,-1-1 0,0 1 0,0 0 0,0 0 0,0-1 1,0 1-1,0 0 0,0 0 0,0-1 0,-1 1 0,1 0 1,0 0-1,-1-2 0,0 3 68,0-1 1,0 1-1,0-1 1,0 1-1,0 0 1,0-1-1,0 1 1,0 0-1,0 0 1,0 0-1,0-1 1,0 1-1,0 0 1,0 1-1,0-1 1,0 0-1,0 0 1,0 0-1,0 1 0,0-1 1,-1 1-1,-4 1 114,0 0-1,0 1 0,0 0 1,1 0-1,0 0 0,-1 1 0,1 0 1,-6 5-1,0 7 518,-1 0 0,2 1 0,0 0 1,2 1-1,0-1 0,0 2 0,2-1 0,0 1 0,1 0 0,1 0 1,1 0-1,1 1 0,-1 21 0,4 28-747,2-1 0,17 94 0,-13-115-396,-6-44 301,-1-1 0,1 1 0,-1 0 0,0 0 0,0-1-1,0 1 1,0 0 0,0-1 0,-1 1 0,1 0 0,-1 0 0,-1 3 0,-15 4-3993</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6.204"/>
    </inkml:context>
    <inkml:brush xml:id="br0">
      <inkml:brushProperty name="width" value="0.05" units="cm"/>
      <inkml:brushProperty name="height" value="0.05" units="cm"/>
      <inkml:brushProperty name="color" value="#EF00A5"/>
    </inkml:brush>
  </inkml:definitions>
  <inkml:trace contextRef="#ctx0" brushRef="#br0">0 1 3809,'5'3'9807,"23"11"-6623,-2-9-2721,-6-2-83,-1 1 1,1 1 0,21 9-1,-40-13-384,1 0-1,-1 0 0,0-1 0,0 1 0,0 1 0,0-1 1,-1 0-1,1 0 0,0 0 0,0 0 0,-1 0 1,1 1-1,-1-1 0,1 0 0,-1 1 0,1-1 1,-1 0-1,0 1 0,1 1 0,1 32-135,-1-24 122,0 29-571,-2-1 1,-11 77 0,7-87-1187,-2 0 1,-12 36-1,6-42-1400,-11-2-1675</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6.556"/>
    </inkml:context>
    <inkml:brush xml:id="br0">
      <inkml:brushProperty name="width" value="0.05" units="cm"/>
      <inkml:brushProperty name="height" value="0.05" units="cm"/>
      <inkml:brushProperty name="color" value="#EF00A5"/>
    </inkml:brush>
  </inkml:definitions>
  <inkml:trace contextRef="#ctx0" brushRef="#br0">1 90 8178,'0'0'3993,"0"0"-2305,3 3-344,1 0-464,2 9 89,8-6-201,-4 0-384,0-6-248,0 0-128,3 0-8,4-6-280,0-9-248,-1-3-384,-2 0-841,-8-3-959,8-21-3762</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6.906"/>
    </inkml:context>
    <inkml:brush xml:id="br0">
      <inkml:brushProperty name="width" value="0.05" units="cm"/>
      <inkml:brushProperty name="height" value="0.05" units="cm"/>
      <inkml:brushProperty name="color" value="#EF00A5"/>
    </inkml:brush>
  </inkml:definitions>
  <inkml:trace contextRef="#ctx0" brushRef="#br0">0 142 4337,'0'0'4737,"4"6"-2713,-1-6 57,7 0-297,-3 3-464,3-3-487,0-3-393,0-3-296,3-1-72,1-8-72,2-9-336,-2 3-825,2 0-1159,1-33-2521</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7.255"/>
    </inkml:context>
    <inkml:brush xml:id="br0">
      <inkml:brushProperty name="width" value="0.05" units="cm"/>
      <inkml:brushProperty name="height" value="0.05" units="cm"/>
      <inkml:brushProperty name="color" value="#EF00A5"/>
    </inkml:brush>
  </inkml:definitions>
  <inkml:trace contextRef="#ctx0" brushRef="#br0">1 118 5377,'3'0'5169,"-3"0"-3576,7 0 159,6 0-152,-3 0-391,7 0-449,-4-3-368,7-3-224,0-6-168,4-6-272,2 0-472,-9 0-1121,0-1-2208,3-5-4048</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7.587"/>
    </inkml:context>
    <inkml:brush xml:id="br0">
      <inkml:brushProperty name="width" value="0.05" units="cm"/>
      <inkml:brushProperty name="height" value="0.05" units="cm"/>
      <inkml:brushProperty name="color" value="#EF00A5"/>
    </inkml:brush>
  </inkml:definitions>
  <inkml:trace contextRef="#ctx0" brushRef="#br0">1 160 5545,'3'2'9037,"5"2"-4379,1 1-4352,0 0-1,0-1 1,1-1 0,10 4-1,-4-7-226,-1 0-1,0-1 1,1-1-1,-1 0 1,0-1-1,0-1 1,25-9-1,5-7-415,48-26 0,-48 21-3307,58-21 0,-16 19-4453</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16:37.907"/>
    </inkml:context>
    <inkml:brush xml:id="br0">
      <inkml:brushProperty name="width" value="0.05" units="cm"/>
      <inkml:brushProperty name="height" value="0.05" units="cm"/>
      <inkml:brushProperty name="color" value="#EF00A5"/>
    </inkml:brush>
  </inkml:definitions>
  <inkml:trace contextRef="#ctx0" brushRef="#br0">27 33 4969,'-4'0'8234,"4"6"-5266,4 0-895,-4-3-737,0 3-640,0-6-360,-4 0-256,4-6-80,0-3-792,-3 3-1304,-17-27-4994</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67"/>
    </inkml:context>
    <inkml:brush xml:id="br0">
      <inkml:brushProperty name="width" value="0.05" units="cm"/>
      <inkml:brushProperty name="height" value="0.05" units="cm"/>
      <inkml:brushProperty name="color" value="#0000FF"/>
    </inkml:brush>
  </inkml:definitions>
  <inkml:trace contextRef="#ctx0" brushRef="#br0">5 0 10306,'-1'1'8639,"-1"2"-7321,1 10 270,13 117-1384,7 36-1868,-16-140 382,4 20-1526,-6-42 1481,0-1 0,0 1 0,1-1 0,0 0 0,4 7 0,-2-5-3947</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68"/>
    </inkml:context>
    <inkml:brush xml:id="br0">
      <inkml:brushProperty name="width" value="0.05" units="cm"/>
      <inkml:brushProperty name="height" value="0.05" units="cm"/>
      <inkml:brushProperty name="color" value="#0000FF"/>
    </inkml:brush>
  </inkml:definitions>
  <inkml:trace contextRef="#ctx0" brushRef="#br0">6 57 6537,'-5'4'10655,"4"-3"-9010,5-4-1491,17 1-337,-13 2 134,27-5-1239,1 0 0,51-16 0,-1 1-1558,-59 14-1145</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69"/>
    </inkml:context>
    <inkml:brush xml:id="br0">
      <inkml:brushProperty name="width" value="0.05" units="cm"/>
      <inkml:brushProperty name="height" value="0.05" units="cm"/>
      <inkml:brushProperty name="color" value="#0000FF"/>
    </inkml:brush>
  </inkml:definitions>
  <inkml:trace contextRef="#ctx0" brushRef="#br0">25 2 4033,'-1'-2'4773,"-1"5"-1626,-4 8-377,-4 18-1791,5 25 509,5 56 0,11-1-3150,-8-95-731,7 4-2684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2.519"/>
    </inkml:context>
    <inkml:brush xml:id="br0">
      <inkml:brushProperty name="width" value="0.05" units="cm"/>
      <inkml:brushProperty name="height" value="0.05" units="cm"/>
      <inkml:brushProperty name="color" value="#0000FF"/>
    </inkml:brush>
  </inkml:definitions>
  <inkml:trace contextRef="#ctx0" brushRef="#br0">0 72 6801,'3'6'3993,"4"-6"-2600,9 5-225,0-2-248,6 3-304,13-6-208,6-3-408,16-8-1128,131-66-2897</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70"/>
    </inkml:context>
    <inkml:brush xml:id="br0">
      <inkml:brushProperty name="width" value="0.05" units="cm"/>
      <inkml:brushProperty name="height" value="0.05" units="cm"/>
      <inkml:brushProperty name="color" value="#0000FF"/>
    </inkml:brush>
  </inkml:definitions>
  <inkml:trace contextRef="#ctx0" brushRef="#br0">43 0 2721,'-11'14'7445,"5"5"-4512,3 21-2308,2-28 281,1-5-687,-1-1-53,0-1 0,1 1 0,0 0 0,0 0 1,0 0-1,1 0 0,0 0 0,1 0 0,-1 0 1,4 5-1,-5-10-171,1 0 0,0-1-1,-1 1 1,1-1 0,0 1 0,-1-1 0,1 1-1,0-1 1,0 0 0,0 1 0,-1-1 0,1 0-1,0 1 1,0-1 0,0 0 0,0 0 0,0 0-1,0 1 1,0-1 0,-1 0 0,1 0 0,0 0 0,0 0-1,0-1 1,0 1 0,0 0 0,0 0 0,0 0-1,-1-1 1,1 1 0,1-1 0,26-12-328,-18 7-26,-1-1-1,-1 0 1,0-1 0,11-12 0,-15 16 154,0-1 0,-1 1 1,0-1-1,0 0 0,0 0 1,-1 0-1,1 0 0,-1 0 1,-1-1-1,2-5 1,-3 9 170,0 1 1,0-1 0,0 1 0,0 0-1,0-1 1,0 1 0,-1 0-1,1-1 1,0 1 0,-1 0 0,0 0-1,1-1 1,-1 1 0,0 0 0,1 0-1,-1 0 1,0-1 0,0 1 0,0 0-1,0 0 1,-1 0 0,1 1 0,-2-2-1,0 0 26,0 1-1,0 0 0,0 0 1,0 0-1,-1 0 0,1 0 1,0 0-1,-1 1 0,1 0 1,-6-1-1,0 1-95,1 1 0,-1-1 0,1 1 0,-1 1 0,1-1 0,0 1 0,0 0 0,-10 4 0,6 3-1905,-3 4-1658</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71"/>
    </inkml:context>
    <inkml:brush xml:id="br0">
      <inkml:brushProperty name="width" value="0.05" units="cm"/>
      <inkml:brushProperty name="height" value="0.05" units="cm"/>
      <inkml:brushProperty name="color" value="#0000FF"/>
    </inkml:brush>
  </inkml:definitions>
  <inkml:trace contextRef="#ctx0" brushRef="#br0">8 0 8194,'-2'0'4257,"2"0"-2145,-3 2-504,1-2-327,2 0-753,0 0-224,0 0-304,0 0 0,0 0-416,2 0-920,1 2-1545,-1 12-2688</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72"/>
    </inkml:context>
    <inkml:brush xml:id="br0">
      <inkml:brushProperty name="width" value="0.05" units="cm"/>
      <inkml:brushProperty name="height" value="0.05" units="cm"/>
      <inkml:brushProperty name="color" value="#0000FF"/>
    </inkml:brush>
  </inkml:definitions>
  <inkml:trace contextRef="#ctx0" brushRef="#br0">1 0 1904,'0'0'5522,"0"0"-4154,2 0-1048,-2 2-320,3-2-648,-6 9-3633</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62"/>
    </inkml:context>
    <inkml:brush xml:id="br0">
      <inkml:brushProperty name="width" value="0.05" units="cm"/>
      <inkml:brushProperty name="height" value="0.05" units="cm"/>
      <inkml:brushProperty name="color" value="#0000FF"/>
    </inkml:brush>
  </inkml:definitions>
  <inkml:trace contextRef="#ctx0" brushRef="#br0">0 249 6721,'4'-3'7993,"12"-5"-6639,-4 2-1239,18-13-71,40-33 0,-61 43-299,0 1 1,0-1 0,-1 0 0,0-1-1,-1 0 1,-1 1 0,7-16-1,-11 22 239,-1 1-1,0 0 1,0-1-1,-1 1 1,1-1-1,-1 0 0,1 1 1,-1-1-1,0 1 1,0-1-1,-1-3 1,-7 28 953,6 2-566,0 1-1,2 0 1,1 0-1,7 29 1,-8-53-368,0 0 0,1 0 0,-1-1 0,0 1 0,0 0 0,1 0 0,-1 0 0,0 0 0,1 0 1,-1-1-1,1 1 0,-1 0 0,1 0 0,0-1 0,-1 1 0,1 0 0,0-1 0,0 1 0,0 0 0,0-1 1,1 2-1,-1-2-47,0 0 0,0 0 1,0 0-1,0 0 1,0 0-1,0 0 0,0 0 1,0-1-1,0 1 0,0 0 1,-1 0-1,1-1 1,0 1-1,0 0 0,0-1 1,0 1-1,-1 0 0,1-1 1,0 1-1,0-1 1,5-4-285,-1 1 0,1 0 1,-2-1-1,9-10 1,0-3-459,-1 0-1,-1-1 1,-1 0 0,-1 0 0,-1-1 0,-1 0 0,4-30-1,-11 40 1998,-4 15 1039,-4 16-205,6 3-863,3 46 1,0-63-1173,0 0-1,0 0 0,1-1 0,0 1 0,1-1 1,0 1-1,0-1 0,1 0 0,0 1 1,0-1-1,9 9 0,-12-14-216,0 0-1,0-1 1,0 1 0,0 0-1,0-1 1,0 1 0,0-1-1,0 1 1,1-1 0,-1 1-1,0-1 1,0 0 0,0 0-1,1 1 1,-1-1 0,0 0-1,0 0 1,2 0 0,22-1-3926</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63"/>
    </inkml:context>
    <inkml:brush xml:id="br0">
      <inkml:brushProperty name="width" value="0.05" units="cm"/>
      <inkml:brushProperty name="height" value="0.05" units="cm"/>
      <inkml:brushProperty name="color" value="#0000FF"/>
    </inkml:brush>
  </inkml:definitions>
  <inkml:trace contextRef="#ctx0" brushRef="#br0">0 39 4689,'0'0'3865,"0"2"-2001,3-2-319,-3 0-161,0 2-472,3 0-304,2-2-56,3 2-104,2 0 32,6 2-287,0-4 71,5-4-168,0 0-96,2-2-24,1 0-785,-6-4-1063,1 2-937,2-6-3424</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64"/>
    </inkml:context>
    <inkml:brush xml:id="br0">
      <inkml:brushProperty name="width" value="0.05" units="cm"/>
      <inkml:brushProperty name="height" value="0.05" units="cm"/>
      <inkml:brushProperty name="color" value="#0000FF"/>
    </inkml:brush>
  </inkml:definitions>
  <inkml:trace contextRef="#ctx0" brushRef="#br0">0 31 5377,'3'0'3737,"-3"0"-2297,0 0 377,0 0-449,5-2-352,-2 2-368,2-2-240,3 2 48,2 0-295,3-2-161,6 0-16,-1-5-737,8 3-1575,32-8-2129</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65"/>
    </inkml:context>
    <inkml:brush xml:id="br0">
      <inkml:brushProperty name="width" value="0.05" units="cm"/>
      <inkml:brushProperty name="height" value="0.05" units="cm"/>
      <inkml:brushProperty name="color" value="#0000FF"/>
    </inkml:brush>
  </inkml:definitions>
  <inkml:trace contextRef="#ctx0" brushRef="#br0">5 0 560,'0'2'9050,"0"-2"-6457,-2 3-1409,0 3-152,2 5-512,0 7 320,0 4-472,2 7-79,3-5-281,-3 0 96,5-5-104,-3-3 0,3-2-8,-2 0-561,4-4-607,-5-1-1272,12 6-1665</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66"/>
    </inkml:context>
    <inkml:brush xml:id="br0">
      <inkml:brushProperty name="width" value="0.05" units="cm"/>
      <inkml:brushProperty name="height" value="0.05" units="cm"/>
      <inkml:brushProperty name="color" value="#0000FF"/>
    </inkml:brush>
  </inkml:definitions>
  <inkml:trace contextRef="#ctx0" brushRef="#br0">10 0 7282,'-1'1'614,"0"0"0,0 0 0,1 0 1,-1 0-1,0-1 0,1 1 0,-1 0 0,1 0 1,-1 0-1,1 0 0,0 0 0,-1 2 1,0 26 434,1-17-372,-1 1-369,1-1-1,1 1 1,3 16 0,-4-26-311,1 0-1,-1 0 1,1-1 0,0 1-1,0 0 1,1-1 0,-1 1-1,0-1 1,1 1 0,0-1-1,0 1 1,0-1 0,0 0-1,0 0 1,1 0 0,-1 0-1,1 0 1,0 0 0,0-1-1,0 1 1,6 2 0,-6-3-48,0-1 1,0 0 0,0 1-1,0-1 1,1 0-1,-1 0 1,0 0 0,0-1-1,0 1 1,1-1 0,-1 1-1,0-1 1,0 0 0,0 0-1,0 0 1,0 0 0,-1 0-1,1 0 1,0-1 0,3-2-1,2-1-77,-1 0 0,0 0 0,0 0 0,0-1 0,7-9 0,-10 11-52,0-1-1,-1 0 1,0 0 0,0 0-1,0 0 1,-1-1 0,0 1 0,0 0-1,1-12 1,-2 16 105,-1-1-1,0 0 1,0 0 0,-1 0 0,1 1-1,0-1 1,-1 0 0,1 0-1,-1 0 1,0 1 0,0-1-1,0 0 1,0 1 0,0-1 0,-1 1-1,1-1 1,0 1 0,-1-1-1,1 1 1,-1 0 0,0-1 0,0 1-1,0 0 1,0 0 0,1 0-1,-2 0 1,1 0 0,0 1-1,0-1 1,0 0 0,0 1 0,-5-1-1,0-1-243,0 1-1,0 1 0,0-1 0,0 1 1,0 0-1,0 0 0,-9 1 0,-59 6-2414</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56"/>
    </inkml:context>
    <inkml:brush xml:id="br0">
      <inkml:brushProperty name="width" value="0.05" units="cm"/>
      <inkml:brushProperty name="height" value="0.05" units="cm"/>
      <inkml:brushProperty name="color" value="#0000FF"/>
    </inkml:brush>
  </inkml:definitions>
  <inkml:trace contextRef="#ctx0" brushRef="#br0">0 0 8978,'2'10'5969,"5"4"-4770,0 0-709,6 27 976,8 66 1,-12 44-3230,-9-148 1588,-1 21-1841,-2-8-2147,0-12-480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57"/>
    </inkml:context>
    <inkml:brush xml:id="br0">
      <inkml:brushProperty name="width" value="0.05" units="cm"/>
      <inkml:brushProperty name="height" value="0.05" units="cm"/>
      <inkml:brushProperty name="color" value="#0000FF"/>
    </inkml:brush>
  </inkml:definitions>
  <inkml:trace contextRef="#ctx0" brushRef="#br0">0 69 6369,'4'1'11060,"11"1"-9075,21 0-2679,-15-5 521,0 0-1,0-1 1,-1-1-1,30-9 1,-27 5-3430,36-17 1,-43 16-469</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2.885"/>
    </inkml:context>
    <inkml:brush xml:id="br0">
      <inkml:brushProperty name="width" value="0.05" units="cm"/>
      <inkml:brushProperty name="height" value="0.05" units="cm"/>
      <inkml:brushProperty name="color" value="#0000FF"/>
    </inkml:brush>
  </inkml:definitions>
  <inkml:trace contextRef="#ctx0" brushRef="#br0">261 0 10834,'-2'4'5592,"-10"19"-4837,1-7-690,-1 0 0,-1 0 0,-1-2 1,0 1-1,0-2 0,-30 21 0,22-17-646,0 2 0,-25 27 0,41-39 248,4-5 187,-1 0 0,1 0-1,0 0 1,0 0 0,0 1-1,0-1 1,1 1-1,-1 0 1,0-1 0,1 1-1,0 0 1,0 0 0,0 0-1,0 0 1,0 0-1,1 0 1,-1 4 0,4-6 124,-1 0 0,1 0 0,0 0 1,0-1-1,0 1 0,0-1 0,0 0 1,-1 0-1,1 0 0,0 0 0,0-1 1,0 1-1,3-2 0,1 1 79,46-3 321,0-2 0,84-22 0,32-30-2400,-44 2-1255</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58"/>
    </inkml:context>
    <inkml:brush xml:id="br0">
      <inkml:brushProperty name="width" value="0.05" units="cm"/>
      <inkml:brushProperty name="height" value="0.05" units="cm"/>
      <inkml:brushProperty name="color" value="#0000FF"/>
    </inkml:brush>
  </inkml:definitions>
  <inkml:trace contextRef="#ctx0" brushRef="#br0">2 0 2144,'0'0'5374,"-1"4"1803,1 6-6335,38 115 477,-18 61-1691,-19-166-157,-1-19 453,3 23-1917,4-7-2186,3-5-199</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59"/>
    </inkml:context>
    <inkml:brush xml:id="br0">
      <inkml:brushProperty name="width" value="0.05" units="cm"/>
      <inkml:brushProperty name="height" value="0.05" units="cm"/>
      <inkml:brushProperty name="color" value="#0000FF"/>
    </inkml:brush>
  </inkml:definitions>
  <inkml:trace contextRef="#ctx0" brushRef="#br0">7 0 1728,'0'0'6738,"-5"2"-4522,5-1-559,0 4-265,-2 1-560,4 6 80,3 0-496,-3 4-80,3 0-216,-5 2 33,2-2-153,0-2-169,1 0-687,1 1-1480,10 7-2553</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60"/>
    </inkml:context>
    <inkml:brush xml:id="br0">
      <inkml:brushProperty name="width" value="0.05" units="cm"/>
      <inkml:brushProperty name="height" value="0.05" units="cm"/>
      <inkml:brushProperty name="color" value="#0000FF"/>
    </inkml:brush>
  </inkml:definitions>
  <inkml:trace contextRef="#ctx0" brushRef="#br0">6 0 7842,'0'0'2760,"0"0"-975,-3 2-353,3-2-776,0 2-296,-3-2-360,6 0-432,-3 0-1256,11 8-2097</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61"/>
    </inkml:context>
    <inkml:brush xml:id="br0">
      <inkml:brushProperty name="width" value="0.05" units="cm"/>
      <inkml:brushProperty name="height" value="0.05" units="cm"/>
      <inkml:brushProperty name="color" value="#0000FF"/>
    </inkml:brush>
  </inkml:definitions>
  <inkml:trace contextRef="#ctx0" brushRef="#br0">16 1 4705,'-2'0'4617,"-1"2"-3353,3-2-424,-3 0-447,3 2-353,0 0-40,0 4-1313,-8 6-5128</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53"/>
    </inkml:context>
    <inkml:brush xml:id="br0">
      <inkml:brushProperty name="width" value="0.1" units="cm"/>
      <inkml:brushProperty name="height" value="0.1" units="cm"/>
      <inkml:brushProperty name="color" value="#E71224"/>
    </inkml:brush>
  </inkml:definitions>
  <inkml:trace contextRef="#ctx0" brushRef="#br0">0 275 8706,'1'0'6269,"1"-1"-3391,8-5-1774,58-41 238,-23 11-2452,-1-1 0,72-81 0,-105 102 564,-8 12 404,-7 8 230,2 0-43,0 0 1,0 0-1,1 0 1,-1 0-1,1 1 0,1-1 1,-1 6-1,0 36 96,2-27-34,-1-13-80,-1 3-14,0 1 1,2-1-1,-1 1 1,2-1-1,-1 0 1,2 1 0,0-1-1,0 0 1,8 14-1,-11-22-37,1-1 0,-1 1 0,0-1 0,1 0 0,-1 1 0,0-1 0,1 1 0,-1-1 0,1 0 0,-1 1 0,0-1 0,1 0 0,-1 0 0,1 1 0,-1-1 0,1 0 0,-1 0 0,1 1-1,0-1 1,-1 0 0,1 0 0,-1 0 0,1 0 0,0 0 0,-1 0 0,1 0 0,-1 0 0,1 0 0,0 0 0,-1 0 0,1 0 0,1 0-56,0-1 1,0 0-1,-1 1 0,1-1 1,-1 0-1,1 0 0,-1 0 1,1 0-1,-1 0 1,2-1-1,3-3-218,-1 0 1,-1 0 0,8-10-1,-2-2-984,-1 0-1,-1-1 1,-1 1-1,-1-1 1,5-31-1,-6-11 995,-5 58 2596,0 4-918,0 6-486,3 16-480,8 15 1155,-8-26-1378,0 0 0,2 0 1,0-1-1,0 1 0,1-1 0,1 0 0,1 0 0,11 12 0,-16-21-225,-3-2-84,1 0 1,0 0-1,0 0 0,1 0 0,-1 0 1,0 0-1,0 0 0,0 0 1,1 0-1,-1-1 0,1 1 0,-1 0 1,0-1-1,1 1 0,0-1 1,-1 1-1,1-1 0,-1 0 0,1 1 1,0-1-1,3 0 0,41 0-3923</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54"/>
    </inkml:context>
    <inkml:brush xml:id="br0">
      <inkml:brushProperty name="width" value="0.1" units="cm"/>
      <inkml:brushProperty name="height" value="0.1" units="cm"/>
      <inkml:brushProperty name="color" value="#E71224"/>
    </inkml:brush>
  </inkml:definitions>
  <inkml:trace contextRef="#ctx0" brushRef="#br0">3 41 1040,'0'0'8682,"0"0"-5633,-2 0-825,2 2-856,0-2-383,2 4-569,-2-4-56,6 2-288,1-2 112,9 0-80,3 0-16,7-2-80,0-4-8,8 2-312,3-2-696,-6-2-873,4-4-1864,20 2-3648</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55"/>
    </inkml:context>
    <inkml:brush xml:id="br0">
      <inkml:brushProperty name="width" value="0.1" units="cm"/>
      <inkml:brushProperty name="height" value="0.1" units="cm"/>
      <inkml:brushProperty name="color" value="#E71224"/>
    </inkml:brush>
  </inkml:definitions>
  <inkml:trace contextRef="#ctx0" brushRef="#br0">0 45 1992,'0'0'6066,"0"0"-3786,0 2-495,0 2-281,0-2-344,3-2-256,5 2-352,2-2 9,3 0-233,6 0-80,2-2-248,5-6-152,0 2-1097,6-4-2335,33-19-4818</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51"/>
    </inkml:context>
    <inkml:brush xml:id="br0">
      <inkml:brushProperty name="width" value="0.1" units="cm"/>
      <inkml:brushProperty name="height" value="0.1" units="cm"/>
      <inkml:brushProperty name="color" value="#E71224"/>
    </inkml:brush>
  </inkml:definitions>
  <inkml:trace contextRef="#ctx0" brushRef="#br0">5 1 7354,'0'0'2713,"2"0"1995,5-1 375,2 86-4783,-19 39-4262,8-100 2640,-9 64-2894</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52"/>
    </inkml:context>
    <inkml:brush xml:id="br0">
      <inkml:brushProperty name="width" value="0.1" units="cm"/>
      <inkml:brushProperty name="height" value="0.1" units="cm"/>
      <inkml:brushProperty name="color" value="#E71224"/>
    </inkml:brush>
  </inkml:definitions>
  <inkml:trace contextRef="#ctx0" brushRef="#br0">0 22 8762,'0'0'2443,"0"0"-619,0 0-657,27-5 508,11-2-1147,-30 4-489,0 1-1,1 1 1,-1 0-1,1-1 1,-1 2-1,15-1 1,-23 1-76,1 0 0,-1 1 0,1-1 0,-1 0 0,1 0 1,-1 0-1,1 1 0,-1-1 0,1 0 0,-1 1 0,0-1 0,1 0 0,-1 1 0,0-1 1,1 0-1,-1 1 0,0-1 0,0 1 0,0-1 0,1 0 0,-1 1 0,0-1 0,0 1 1,0-1-1,0 1 0,0-1 0,0 0 0,0 1 0,0-1 0,0 1 0,0-1 0,0 1 0,0-1 1,0 0-1,-1 1 0,1-1 0,0 1 0,0-1 0,-1 0 0,1 1 0,-12 21-454,10-19 533,-13 17-573,0 0-1,-2-1 1,-33 31-1,44-42 442,15-12 331,10-3 301,-3 4-273,0 0 0,0 1-1,22 0 1,-31 1-234,1 2-1,-1-1 0,0 1 0,1 0 0,-1 0 0,0 0 0,0 1 0,1 0 0,10 4 0,-17-6-27,0 1 0,1-1 1,-1 1-1,0 0 0,0-1 1,1 1-1,-1 0 0,0 0 0,0 0 1,0 0-1,0 0 0,0 0 1,-1 0-1,1 0 0,0 0 0,0 0 1,-1 0-1,1 0 0,-1 0 1,1 2-1,-1-1 3,0 1-1,0-1 1,0 0 0,0 0 0,-1 0-1,1 0 1,-1 1 0,1-1 0,-1 0-1,-2 3 1,-1 2-145,-1 0 0,-1 0-1,0 0 1,-13 11 0,-19 10-1562,-39 17-1702</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57"/>
    </inkml:context>
    <inkml:brush xml:id="br0">
      <inkml:brushProperty name="width" value="0.05" units="cm"/>
      <inkml:brushProperty name="height" value="0.05" units="cm"/>
    </inkml:brush>
  </inkml:definitions>
  <inkml:trace contextRef="#ctx0" brushRef="#br0">0 233 9266,'0'0'4266,"0"0"-2000,1 0 4250,7 2-6560,13 1-46,1-1 0,-1 0 0,1-2 0,0 0-1,27-3 1,3 1-102,368-24-423,-8 0 106,-141 13-14,-157 5 350,251-11-1024,-286 19 821,359-6-424,-144-2 208,-25 1 41,203-12 437,-355 13 143,236-5-22,-6 11 181,-140-2-94,-52-1 53,51 1-117,-154 3-29,614-5 736,-303-7-516,-121 5-181,1 1-24,413-7 263,-490 11-218,424-19 1207,-472 13-1218,214 11 0,-271-2-15,366 1 221,-302-4-392,-63 1-2299,62-5 0,-103 0-1438,-4-9-2507</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3.216"/>
    </inkml:context>
    <inkml:brush xml:id="br0">
      <inkml:brushProperty name="width" value="0.05" units="cm"/>
      <inkml:brushProperty name="height" value="0.05" units="cm"/>
      <inkml:brushProperty name="color" value="#0000FF"/>
    </inkml:brush>
  </inkml:definitions>
  <inkml:trace contextRef="#ctx0" brushRef="#br0">67 1 2569,'0'6'7057,"0"2"-4993,0 18-639,0 11 295,-3 6-416,-3 17-199,-4 3-601,7 6-168,-3 2-216,3 9-104,-1-8-16,1-4-400,0-8-280,-3-14-681,3-9-375,-7-20-1065,4-17-2784</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58"/>
    </inkml:context>
    <inkml:brush xml:id="br0">
      <inkml:brushProperty name="width" value="0.05" units="cm"/>
      <inkml:brushProperty name="height" value="0.05" units="cm"/>
    </inkml:brush>
  </inkml:definitions>
  <inkml:trace contextRef="#ctx0" brushRef="#br0">152 0 3585,'0'0'2595,"0"0"-351,2 1 5925,2 2-4236,28 13-4055,-16-12 164,1 0 0,0-1 1,0 0-1,1-1 0,20 0 0,-18-1-30,-1 0 0,0 2 0,1-1-1,18 6 1,-47-4-284,-1-1-1,0 0 0,-16 2 1,-122 26-5356,-78 15-4521</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59"/>
    </inkml:context>
    <inkml:brush xml:id="br0">
      <inkml:brushProperty name="width" value="0.05" units="cm"/>
      <inkml:brushProperty name="height" value="0.05" units="cm"/>
    </inkml:brush>
  </inkml:definitions>
  <inkml:trace contextRef="#ctx0" brushRef="#br0">0 0 5249,'3'7'9351,"13"26"-8429,-2-6-751,-2 2-1,14 51 1,3 63-82,-13-55-33,83 489 6,-84-477-60,28 113 6,-25-132 59,0 16-46,-14 89 445,-5-107-482,5-33 78,-2-37-233,0 1-1,-1 0 0,-1 0 1,0-1-1,-1 1 1,-3 11-1,4-20 41,0-1 21,0 1 0,0-1 0,0 0 1,0 1-1,0-1 0,0 0 0,0 0 1,0 1-1,0-1 0,-1 0 0,1 1 1,0-1-1,0 0 0,0 0 0,-1 1 1,1-1-1,0 0 0,0 0 1,-1 1-1,1-1 0,0 0 0,0 0 1,-1 0-1,1 1 0,0-1 0,-1 0 1,1 0-1,0 0 0,-1 0 0,1 0 1,0 0-1,-1 1 0,-8-6-4305</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60"/>
    </inkml:context>
    <inkml:brush xml:id="br0">
      <inkml:brushProperty name="width" value="0.05" units="cm"/>
      <inkml:brushProperty name="height" value="0.05" units="cm"/>
    </inkml:brush>
  </inkml:definitions>
  <inkml:trace contextRef="#ctx0" brushRef="#br0">161 0 5121,'-7'5'10866,"-5"11"-9373,3-4-1244,-22 23-127,-10 10-1719,7-16-4740,7-11-299</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61"/>
    </inkml:context>
    <inkml:brush xml:id="br0">
      <inkml:brushProperty name="width" value="0.05" units="cm"/>
      <inkml:brushProperty name="height" value="0.05" units="cm"/>
    </inkml:brush>
  </inkml:definitions>
  <inkml:trace contextRef="#ctx0" brushRef="#br0">1 1 4945,'0'0'4721,"2"0"-2793,5 1-135,0 1-297,4 2-520,5 4-375,-2 2-577,4 6-24,2 3-1033,1 5-1935,36 51-7547</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46"/>
    </inkml:context>
    <inkml:brush xml:id="br0">
      <inkml:brushProperty name="width" value="0.05" units="cm"/>
      <inkml:brushProperty name="height" value="0.05" units="cm"/>
    </inkml:brush>
  </inkml:definitions>
  <inkml:trace contextRef="#ctx0" brushRef="#br0">5 2 5393,'2'-2'8247,"-5"3"-3621,3 0-4565,-1-1-1,1 1 1,0-1-1,-1 1 1,1-1-1,0 1 1,-1-1-1,1 1 0,0 0 1,0-1-1,0 1 1,0-1-1,0 1 1,0-1-1,0 1 1,0 0-1,0 0 1,3 14-205,0 2-1359,-1 0 0,-1 21 0,-3 5-3045</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47"/>
    </inkml:context>
    <inkml:brush xml:id="br0">
      <inkml:brushProperty name="width" value="0.05" units="cm"/>
      <inkml:brushProperty name="height" value="0.05" units="cm"/>
    </inkml:brush>
  </inkml:definitions>
  <inkml:trace contextRef="#ctx0" brushRef="#br0">0 243 5097,'3'-2'8068,"4"-5"-6182,-4 5-1747,1-1 0,-1 1 0,0 0 0,1 0-1,0 1 1,-1-1 0,1 1 0,7-3 0,12-5 57,35-19-376,-2-2 0,98-70 0,-120 70-1590,-60 38 1755,21-6 54,0 2 0,0-1 0,1 0 0,-1 1-1,1-1 1,0 1 0,1 0 0,-1 0 0,1 0 0,0 1-1,1-1 1,-1 1 0,1-1 0,0 1 0,-2 7-1,1-1 49,1 0 0,1 0-1,0-1 1,0 1-1,4 21 1,-2-28-274,-1-1 0,1 0 0,0 0 1,0 1-1,1-1 0,-1 0 1,4 4-1,-5-6 148,1-1-1,-1 1 1,0-1-1,1 1 1,-1-1-1,1 1 1,-1-1 0,1 0-1,-1 1 1,1-1-1,0 0 1,-1 1-1,1-1 1,0 0 0,-1 0-1,1 1 1,0-1-1,-1 0 1,1 0-1,0 0 1,-1 0 0,1 0-1,0 0 1,0 0-1,-1 0 1,1 0-1,0 0 1,0 0 0,-1 0-1,1 0 1,0 0-1,-1 0 1,1-1-1,0 1 1,-1 0 0,1 0-1,0-1 1,-1 1-1,1 0 1,-1-1-1,1 1 1,-1 0 0,1-1-1,-1 1 1,2-2-1,5-3-605,0-1 1,0 0-1,-1-1 0,0 1 0,0-1 1,-1 0-1,0 0 0,4-9 0,3-9-1181,8-30-1,-11 29 2324,-7 7 425,-2 17-439,0 0 1,0 0-1,0-1 1,0 1 0,1 0-1,-1 0 1,2-4-1,-3 14 2934,4 12-2506,-1-9-176,-1 41 1049,-2-43-1793,0 1 1,1-1 0,0 1-1,1-1 1,1 0-1,0 0 1,0 1 0,6 11-1,-7-20-106,-1-1 0,0 1-1,1-1 1,-1 1 0,1-1-1,-1 1 1,0-1 0,1 1 0,-1-1-1,1 0 1,0 1 0,-1-1-1,1 0 1,-1 1 0,1-1 0,0 0-1,1 1 1,23 3-3815</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48"/>
    </inkml:context>
    <inkml:brush xml:id="br0">
      <inkml:brushProperty name="width" value="0.05" units="cm"/>
      <inkml:brushProperty name="height" value="0.05" units="cm"/>
    </inkml:brush>
  </inkml:definitions>
  <inkml:trace contextRef="#ctx0" brushRef="#br0">27 14 2905,'-1'-3'9438,"-2"4"-4225,-5 11-3081,-2 9-4850,6-11 3984,4-7-1355,0 0 0,-1 1 0,1-1-1,0 0 1,1 0 0,-1 0 0,1 0 0,-1 0 0,1 0 0,0 0 0,1 0 0,-1 0 0,2 3-1,-2-5-26,0 0-1,0 0 1,0 0 0,0 0-1,0 0 1,0 0-1,0 0 1,0-1-1,1 1 1,-1 0-1,0-1 1,0 1-1,1-1 1,-1 1-1,1-1 1,-1 0-1,0 1 1,1-1-1,-1 0 1,1 0-1,-1 0 1,1 0-1,-1 0 1,1 0-1,-1 0 1,0 0-1,1 0 1,-1-1 0,1 1-1,-1-1 1,0 1-1,1-1 1,-1 1-1,0-1 1,1 1-1,0-2 1,1 0 98,0 0 0,0 0 1,0 0-1,-1 0 0,1 0 0,-1 0 1,1-1-1,-1 1 0,0-1 1,0 1-1,0-1 0,-1 0 0,1 0 1,-1 0-1,0 0 0,0 0 1,0 0-1,0 0 0,0 0 0,-1-3 1,1 4 52,-1 0 0,0 0 0,0 0 0,0 0 1,0 0-1,0 0 0,-1 1 0,1-1 0,-1 0 0,1 0 1,-1 0-1,0 1 0,0-1 0,0 0 0,0 0 0,0 1 1,0-1-1,-1 1 0,1-1 0,0 1 0,-1 0 0,0-1 1,1 1-1,-1 0 0,0 0 0,0 0 0,1 0 0,-1 0 1,0 0-1,0 0 0,0 1 0,-1-1 0,1 0 0,-2 1 1,1-1 66,-7 2-1810,0 12-2860,-2 14-516</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49"/>
    </inkml:context>
    <inkml:brush xml:id="br0">
      <inkml:brushProperty name="width" value="0.05" units="cm"/>
      <inkml:brushProperty name="height" value="0.05" units="cm"/>
    </inkml:brush>
  </inkml:definitions>
  <inkml:trace contextRef="#ctx0" brushRef="#br0">1 0 3665,'0'0'2680,"0"0"-943,0 6-233,0-4-512,2 4-320,-2 3-199,3 1-129,0 0-16,-1 4-80,-2-2-56,3 5-48,-3-5-128,0 0 40,0-4-56,0 4-672,2-6-721,6 13-1607</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50"/>
    </inkml:context>
    <inkml:brush xml:id="br0">
      <inkml:brushProperty name="width" value="0.05" units="cm"/>
      <inkml:brushProperty name="height" value="0.05" units="cm"/>
    </inkml:brush>
  </inkml:definitions>
  <inkml:trace contextRef="#ctx0" brushRef="#br0">5 0 2481,'0'0'3896,"0"0"-2551,-2 2 167,2 0-256,-3 0-472,3 2-183,3 0 55,-3 7-88,0-3-232,2 4-144,4 0-136,-1 2-56,0 3-336,0-1-1080,3 29-2617</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44"/>
    </inkml:context>
    <inkml:brush xml:id="br0">
      <inkml:brushProperty name="width" value="0.05" units="cm"/>
      <inkml:brushProperty name="height" value="0.05" units="cm"/>
    </inkml:brush>
  </inkml:definitions>
  <inkml:trace contextRef="#ctx0" brushRef="#br0">2 0 6537,'0'2'2497,"0"3"-969,0 3-367,0 5-137,0 1-256,0 5-352,-2-1-248,2 1-120,0-3 24,2-2-72,1 0-312,-1-4-1224,5 0-1137,11-3-3448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3.535"/>
    </inkml:context>
    <inkml:brush xml:id="br0">
      <inkml:brushProperty name="width" value="0.05" units="cm"/>
      <inkml:brushProperty name="height" value="0.05" units="cm"/>
      <inkml:brushProperty name="color" value="#0000FF"/>
    </inkml:brush>
  </inkml:definitions>
  <inkml:trace contextRef="#ctx0" brushRef="#br0">189 1 3009,'-67'93'8639,"37"-55"-8194,2 2 1,-28 55-1,55-94-437,0-1-1,1 1 1,-1 0-1,0 0 1,1 0-1,-1 0 1,1 0 0,-1-1-1,1 1 1,0 0-1,-1 0 1,1 0-1,0 0 1,0 0-1,-1 0 1,1 0 0,0 0-1,0 0 1,0 0-1,0 0 1,0 0-1,1 0 1,-1 0-1,0 0 1,0 0 0,1 0-1,-1 0 1,1 0-1,-1 0 1,1 0-1,-1 0 1,1 0-1,-1 0 1,1-1 0,0 1-1,-1 0 1,1 0-1,0-1 1,0 1-1,0-1 1,-1 1-1,1 0 1,0-1 0,0 0-1,0 1 1,0-1-1,0 1 1,0-1-1,0 0 1,0 0-1,0 0 1,0 0 0,0 0-1,0 0 1,0 0-1,0 0 1,0 0-1,0 0 1,0 0-1,2-1 1,8 0 53,0-1-1,1 0 1,-1-1 0,12-4-1,5-4-662,-1-1 0,0-1 0,-1-1 0,0-1 0,45-36 0,38-35-3797</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45"/>
    </inkml:context>
    <inkml:brush xml:id="br0">
      <inkml:brushProperty name="width" value="0.05" units="cm"/>
      <inkml:brushProperty name="height" value="0.05" units="cm"/>
    </inkml:brush>
  </inkml:definitions>
  <inkml:trace contextRef="#ctx0" brushRef="#br0">8 26 6257,'-1'10'7457,"-1"0"-5364,-2 14-1778,4-9-19,0 24 128,0-37-416,0 0 1,0 0-1,1 0 1,0 0-1,-1 0 1,1 0-1,0 0 1,0 0-1,1 0 1,-1 0-1,0 0 1,1-1-1,-1 1 0,4 2 1,-4-3-37,1-1 0,-1 1 0,1 0 0,0-1 0,-1 0 1,1 1-1,0-1 0,0 0 0,-1 1 0,1-1 0,0 0 0,0 0 0,0 0 0,-1 0 1,1 0-1,0-1 0,0 1 0,-1 0 0,1-1 0,0 1 0,-1-1 0,1 1 0,0-1 0,-1 0 1,3 0-1,1-2-133,0 1 0,0-1 0,0 1 0,0-1 1,-1 0-1,6-6 0,-6 5 4,0 0 1,0 0-1,-1-1 0,0 1 1,0-1-1,0 0 0,-1 0 0,0 0 1,0 0-1,1-7 0,-3 9 155,1 0-1,-1 0 0,0 0 1,0 0-1,0 0 0,-1-1 0,1 1 1,-1 0-1,0 1 0,0-1 1,-1 0-1,1 0 0,-1 0 0,1 0 1,-1 1-1,0-1 0,-1 1 1,1-1-1,-3-2 0,3 4-24,0 0-1,0 0 0,0 0 1,0 0-1,0 0 1,0 0-1,0 1 0,0-1 1,0 0-1,0 1 1,-1-1-1,1 1 0,0 0 1,-1 0-1,1 0 0,0 0 1,0 0-1,-4 0 1,4 0-252,-1 1 1,1-1 0,0 0 0,0 1 0,0 0 0,0-1-1,0 1 1,0 0 0,0 0 0,1 0 0,-1 0 0,0 0 0,1 0-1,-3 1 1,-19 24-6781</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62"/>
    </inkml:context>
    <inkml:brush xml:id="br0">
      <inkml:brushProperty name="width" value="0.05" units="cm"/>
      <inkml:brushProperty name="height" value="0.05" units="cm"/>
    </inkml:brush>
  </inkml:definitions>
  <inkml:trace contextRef="#ctx0" brushRef="#br0">38 43 5505,'0'0'3777,"-3"-2"-2241,3 2-23,0-2-465,0 2-544,3-2-232,-3 2-272,0-2 0,0 2-120,-3 0 120,3-2-16,-3-3-112,1 1-400,-1 0-712,-2-2-1401,-16-8-5145</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63"/>
    </inkml:context>
    <inkml:brush xml:id="br0">
      <inkml:brushProperty name="width" value="0.05" units="cm"/>
      <inkml:brushProperty name="height" value="0.05" units="cm"/>
    </inkml:brush>
  </inkml:definitions>
  <inkml:trace contextRef="#ctx0" brushRef="#br0">14 47 5377,'0'-2'3793,"0"2"-2025,0-4 17,0 2-657,-3 0-480,3 0-408,-5-2-240,5 2-456,0-3-600,-3 1-360,3 0-745,-2-12-1496</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64"/>
    </inkml:context>
    <inkml:brush xml:id="br0">
      <inkml:brushProperty name="width" value="0.05" units="cm"/>
      <inkml:brushProperty name="height" value="0.05" units="cm"/>
    </inkml:brush>
  </inkml:definitions>
  <inkml:trace contextRef="#ctx0" brushRef="#br0">6 58 6481,'0'-3'2473,"-3"1"-889,3 0-744,0-2-503,-3-2-289,3 2-48,3 2-529,-3-4-1039,0-2-656,3-12-1961</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40"/>
    </inkml:context>
    <inkml:brush xml:id="br0">
      <inkml:brushProperty name="width" value="0.05" units="cm"/>
      <inkml:brushProperty name="height" value="0.05" units="cm"/>
    </inkml:brush>
  </inkml:definitions>
  <inkml:trace contextRef="#ctx0" brushRef="#br0">10 268 5961,'-3'-3'1873,"1"1"-489,2-1-584,-3-2-448,3 0-352,0 1 0,-2-3-504,4-1-424,-2 0-520,0-1-353,-2-18-911</inkml:trace>
  <inkml:trace contextRef="#ctx0" brushRef="#br0" timeOffset="1">10 37 5193,'-3'-3'2345,"3"1"-753,-2-4-128,2 3-368,-3-1-135,3 1-569,0 0-392,0 2-24,3 1-672,-3-2-529,0 2-1183,-3-10-2857</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42"/>
    </inkml:context>
    <inkml:brush xml:id="br0">
      <inkml:brushProperty name="width" value="0.05" units="cm"/>
      <inkml:brushProperty name="height" value="0.05" units="cm"/>
    </inkml:brush>
  </inkml:definitions>
  <inkml:trace contextRef="#ctx0" brushRef="#br0">6 151 4145,'0'-4'1952,"0"4"-687,0-4-105,0 2-152,0 0-296,0 0-344,0-2-128,0 2-240,0-5-72,0 5-584,0-2-536,0 0-488,-5-10-1369</inkml:trace>
  <inkml:trace contextRef="#ctx0" brushRef="#br0" timeOffset="1">6 15 1880,'0'0'1513,"0"-2"-873,2-2 56,-2 2-120,0-3-352,0 3-160,0 2-64,3 0-912</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65"/>
    </inkml:context>
    <inkml:brush xml:id="br0">
      <inkml:brushProperty name="width" value="0.05" units="cm"/>
      <inkml:brushProperty name="height" value="0.05" units="cm"/>
      <inkml:brushProperty name="color" value="#0000FF"/>
    </inkml:brush>
  </inkml:definitions>
  <inkml:trace contextRef="#ctx0" brushRef="#br0">1734 0 1424,'-1'0'5093,"-5"1"5490,6-1-10537,0 0 1,0 0 0,-1 0 0,1 0-1,0 0 1,0 0 0,0 0 0,-1 0-1,1 0 1,0 1 0,0-1 0,-1 0-1,1 0 1,0 0 0,0 0 0,0 0-1,0 1 1,0-1 0,-1 0 0,1 0-1,0 0 1,0 0 0,0 1 0,0-1-1,0 0 1,0 0 0,0 0-1,0 1 1,0-1 0,0 0 0,0 0-1,0 0 1,0 1 0,0-1 0,0 0-1,0 0 1,0 0 0,0 1 0,-21-4 716,7 3-762,-1 1 0,1 1 1,-1 0-1,-21 6 0,29-7-25,0 1 0,1 1-1,-1-1 1,1 1 0,0 0 0,0 0-1,0 0 1,1 1 0,-8 5-1,-4 2 0,-7 7 5,-3 9-54,14-15 61,0 1 1,-11 15-1,-28 32-8,-9 22 33,56-74-14,1-1 0,-5 15-1,-9 14-4,12-24 7,0-1 0,1 1 0,0 0-1,-3 18 1,3-13 0,-39 138 16,32-131 30,9-20-48,0 0-1,1 0 1,0 1 0,0-1-1,-2 8 1,1-5 4,0 0 0,0 0 0,-1 0 0,-1 0 0,0-1 0,0 1 0,-9 8 0,3-3-2,-77 77 33,83-84-30,0-1-1,0 0 0,-1 0 0,1-1 0,-9 5 1,8-5-4,-1 1-1,1-1 1,1 1 0,-1 0 0,-6 7 0,8-8-4,0 0-1,0 1 1,-1-1 0,0-1-1,0 1 1,0 0-1,-9 3 1,-24 13-112,-92 61-442,105-68 540,0-1 1,-1 0-1,0-2 0,-1 0 0,-44 8 0,-100 33-529,115-33 447,47-13 81,0-1 0,0 0 0,-1 0 1,1-1-1,-1 0 0,0 0 1,0-1-1,-13 1 0,2-2 45,0 1-1,-1 0 1,1 1 0,0 0-1,-25 7 1,39-8-11,0 0 0,-1 0 1,1-1-1,-11 1 0,17-1-30,1 0 0,0 0 1,0 0-1,0 0 0,0 0 1,0 0-1,0 0 0,0 0 0,0 0 1,0 0-1,0 0 0,-1 0 0,1 0 1,0 0-1,0-1 0,0 1 1,0 0-1,0 0 0,0 0 0,0 0 1,0 0-1,0 0 0,0 0 1,0 0-1,0 0 0,0 0 0,0 0 1,0 0-1,0 0 0,0 0 1,-1 0-1,1-1 0,0 1 0,0 0 1,0 0-1,0 0 0,0 0 1,0 0-1,0 0 0,0 0 0,1 0 1,-1 0-1,0 0 0,0 0 1,0 0-1,0 0 0,0-1 0,0 1 1,0 0-1,0 0 0,0 0 0,0 0 1,0 0-1,0 0 0,0 0 1,0 0-1,0 0 0,0 0 0,0 0 1,1 0-1,-1 0 0,0 0 1,3-8-5108,-1-11-2495</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66"/>
    </inkml:context>
    <inkml:brush xml:id="br0">
      <inkml:brushProperty name="width" value="0.05" units="cm"/>
      <inkml:brushProperty name="height" value="0.05" units="cm"/>
      <inkml:brushProperty name="color" value="#0000FF"/>
    </inkml:brush>
  </inkml:definitions>
  <inkml:trace contextRef="#ctx0" brushRef="#br0">0 4 4913,'17'-4'8768,"19"5"-6308,-16 1-2051,-15-2-309,1 0-1,0 1 1,-1-1 0,1 1-1,-1 0 1,1 1-1,-1-1 1,0 1-1,8 3 1,2 0-16,26 17 130,-19-11-188,-1 1 0,24 17 0,-34-19-1,1 0-1,8 11 0,-15-15-13,0 0 0,-1 0 1,-1 1-1,1-1 0,3 14 1,-4-12-14,1 1 1,9 15 0,-4-10 17,-1-1 0,-1 1 1,8 24-1,-12-30-17,0 0 0,1 0 0,1-1 0,0 1 0,0-1 0,0 0 0,10 9 0,23 36-7,-34-47 16,-1 0-1,0 0 1,0 0-1,3 10 1,9 18 3,4-2 61,17 39-1,-17-44-34,-6-12-3,28 39 763,-38-50-671,0 1 0,1 0 1,-1-1-1,9 7 0,11 12 543,-18-16-646,1 1-1,1-1 0,0 0 0,0-1 0,11 8 0,16 12 13,-26-19-15,0-1-1,1 0 1,0-1-1,0 0 1,1 0-1,14 5 0,8 0 8,-24-8-15,0 1 0,0 0 0,13 6 0,10 5 140,33 10 0,-34-12-18,-18-7-134,-6-2 12,1 1 0,-1-1 0,1 0 0,0-1 0,9 2 0,-7-1-7,1 0 0,-1 0 0,10 4 1,11 2-2,49 20 36,-37-15-43,-26-7-80,0-1 0,0-1 0,28 5 0,93 3-712,-122-11 793,13 2-4,-18-1-3,-1 0 1,1-1-1,0 1 0,-1-2 0,12 1 0,23 1-31,74 8-91,-81-7 69,-17-3 29,34-1 1,-38 0-30,0 0-1,0 1 1,27 3 0,-30-2 66,0 0-1,24-2 1,-26 1-33,0 0-1,0 0 1,0 1 0,16 2-1,2-1 81,-25-2-273,1 0 0,-1 0 0,0 1 0,1-1 0,-1 1 0,5 1 0,-9-2 125,0 0 1,0 0-1,1 0 0,-1 0 0,0 0 1,0 0-1,0 0 0,0 0 0,1 1 1,-1-1-1,0 0 0,0 0 0,0 0 1,0 0-1,0 0 0,1 0 0,-1 1 1,0-1-1,0 0 0,0 0 0,0 0 1,0 0-1,0 1 0,0-1 0,0 0 1,0 0-1,0 0 0,0 0 0,0 1 1,0-1-1,0 0 0,0 0 0,0 0 1,0 0-1,0 0 0,0 1 0,0-1 1,0 0-1,0 0 0,0 0 0,-1 1 1,-6 7-5564</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38"/>
    </inkml:context>
    <inkml:brush xml:id="br0">
      <inkml:brushProperty name="width" value="0.1" units="cm"/>
      <inkml:brushProperty name="height" value="0.1" units="cm"/>
      <inkml:brushProperty name="color" value="#E71224"/>
    </inkml:brush>
  </inkml:definitions>
  <inkml:trace contextRef="#ctx0" brushRef="#br0">1 0 7130,'0'3'7803,"0"15"-6383,9 20-84,6 67 1,3 15-4953,-12-105 522,4-3-1660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39"/>
    </inkml:context>
    <inkml:brush xml:id="br0">
      <inkml:brushProperty name="width" value="0.1" units="cm"/>
      <inkml:brushProperty name="height" value="0.1" units="cm"/>
      <inkml:brushProperty name="color" value="#E71224"/>
    </inkml:brush>
  </inkml:definitions>
  <inkml:trace contextRef="#ctx0" brushRef="#br0">0 29 6329,'2'-1'6969,"4"-1"-3513,26-3-2732,-32 5-714,40-9 549,-34 6-538,0 1 1,1 1-1,0-1 0,-1 1 0,1 0 0,0 0 0,-1 1 1,1-1-1,0 1 0,0 1 0,10 0 0,-16 0-49,-1-1 0,0 1 0,1-1 0,-1 0 0,0 1 0,0-1 0,1 1 0,-1-1 0,0 1 0,0-1 0,0 1 0,0-1 0,0 0-1,1 1 1,-1-1 0,0 1 0,0-1 0,-1 1 0,1-1 0,0 1 0,0-1 0,0 1 0,0-1 0,0 1 0,0-1 0,-1 1 0,1-1 0,0 1 0,-1-1 0,1 0 0,0 1-1,-1 0 1,-14 21-328,11-16 243,-42 69-3030,46-75 3116,0 0 0,0 0-1,0 1 1,0-1 0,0 0 0,0 0 0,0 0 0,0 0-1,0 0 1,0 0 0,0 0 0,0 0 0,0 0 0,0 0-1,0 1 1,0-1 0,0 0 0,0 0 0,0 0-1,0 0 1,0 0 0,0 0 0,0 0 0,0 0 0,0 0-1,0 0 1,0 0 0,0 0 0,0 1 0,0-1 0,1 0-1,-1 0 1,0 0 0,0 0 0,0 0 0,0 0 0,0 0-1,0 0 1,0 0 0,0 0 0,0 0 0,0 0 0,1 0-1,-1 0 1,0 0 0,0 0 0,0 0 0,0 0-1,0 0 1,0 0 0,0 0 0,0 0 0,0 0 0,1 0-1,-1 0 1,0 0 0,0 0 0,0 0 0,0 0 0,12-3-442,17-7 1026,-23 8-475,1 0-8,-1 0 0,1 1 0,-1 0 0,1 0 0,-1 0 1,1 1-1,0 0 0,-1 0 0,1 0 0,7 2 0,-11-2-66,0 0-1,0 1 1,0 0 0,0-1-1,0 1 1,0 0-1,0 0 1,0 1-1,-1-1 1,1 0 0,0 1-1,-1-1 1,0 1-1,1 0 1,-1 0 0,0 0-1,0 0 1,0 0-1,0 0 1,0 0-1,-1 1 1,1-1 0,1 5-1,-2-4 24,-1 1 0,1-1 0,-1 0 0,0 1 0,-1-1 0,1 0 0,-1 1 0,1-1 0,-1 0 0,0 1 0,-1-1 0,1 0 0,-1 0 0,1 0 0,-1 0 0,0 0 0,-5 5 0,0 0-282,0 0 0,-1-1 0,0 1 1,-16 10-1,-13-1-2371,-30 6-2687</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3.867"/>
    </inkml:context>
    <inkml:brush xml:id="br0">
      <inkml:brushProperty name="width" value="0.05" units="cm"/>
      <inkml:brushProperty name="height" value="0.05" units="cm"/>
      <inkml:brushProperty name="color" value="#0000FF"/>
    </inkml:brush>
  </inkml:definitions>
  <inkml:trace contextRef="#ctx0" brushRef="#br0">1 61 5953,'0'5'5321,"0"-5"-3352,0 0-481,3 6-216,3-6-359,4 9-41,6 2-368,9-5 0,4 0-168,6-1-32,3-2-16,6-6-240,1 1-48,-4-7-576,-9-2-240,-4-4-904,-5-5-737,-11-31-2336</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67"/>
    </inkml:context>
    <inkml:brush xml:id="br0">
      <inkml:brushProperty name="width" value="0.1" units="cm"/>
      <inkml:brushProperty name="height" value="0.1" units="cm"/>
      <inkml:brushProperty name="color" value="#E71224"/>
    </inkml:brush>
  </inkml:definitions>
  <inkml:trace contextRef="#ctx0" brushRef="#br0">0 5 1488,'0'0'4397,"0"0"2511,1 0-3648,6 1-1948,0-1-1294,0 0 1,0 0-1,1-1 0,6-1 0,18-1 44,-27 3-57,1 1 1,-1 0-1,0-1 0,0 1 0,-1 1 0,1-1 0,0 0 0,8 4 0,36 20 59,-36-19-58,43 29 34,-53-33-42,-1 0 0,1 0 1,-1 0-1,0 0 0,0 0 0,0 1 0,2 2 0,8 10-12,-4-7 16,-1 1 0,0-1 0,0 1 1,-1 0-1,-1 1 0,0-1 0,5 18 0,10 18 21,0 2 8,-15-33-43,0-1 0,2 0 1,8 14-1,51 83 75,-50-78-138,-5-10 13,0 0 0,22 28-1,59 60 203,-68-78-102,-12-15 60,26 27 1,-23-29-21,-7-9-53,-2 1 0,12 12-1,23 17 295,-27-22-227,1 1 0,29 20 0,7 7 207,-25-21-219,-22-18-58,0 1 0,0-1 0,-1 1 0,6 8 0,-6-8-6,1 0 1,-1 0-1,1 0 1,0 0 0,4 3-1,30 26 39,-32-30-89,0 0 1,1 0-1,-1 0 1,1-1-1,-1 0 1,1 0-1,0 0 1,0-1 0,11 2-1,-2-2-18,-14-1 42,0 0 1,0 0 0,0 0-1,0 0 1,0 0-1,0 1 1,0-1 0,0 0-1,0 1 1,0-1-1,0 1 1,0 0-1,0-1 1,2 2 0,-2 0 3,0-1 0,0 0 0,0-1 1,1 1-1,-1 0 0,0 0 0,1-1 1,-1 1-1,1-1 0,4 1 1,-5-1-6,1 0 0,-1 0 0,0 1 0,1-1 0,-1 1 0,0-1 0,1 1 1,-1 0-1,0 0 0,4 1 0,-1 1 14,1-1 1,0 1-1,0-1 1,0 0-1,0-1 0,0 1 1,1-1-1,-1 0 1,0 0-1,1-1 0,6 1 1,30 4-358,27 5 194,-4-1 161,-44-7-9,-19-2 8,0 0 0,0 0 1,0 0-1,0 0 0,0 1 0,0-1 0,4 2 0,18 4-22,-24-6 21,1 0 1,0 0 0,0 1-1,-1-1 1,1 0 0,0 1-1,-1-1 1,1 1 0,0 0-1,-1-1 1,3 3 0,-2-3-10,-1 1 0,0 0 0,0-1 0,0 0 0,1 1 0,-1-1 0,0 1 0,1-1 0,-1 0 0,0 0 0,1 0 0,-1 1 0,0-1 0,1 0 1,-1 0-1,1-1 0,-1 1 0,2 0 0,8 0-8589,-5 1 3657</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68"/>
    </inkml:context>
    <inkml:brush xml:id="br0">
      <inkml:brushProperty name="width" value="0.05" units="cm"/>
      <inkml:brushProperty name="height" value="0.05" units="cm"/>
      <inkml:brushProperty name="color" value="#0000FF"/>
    </inkml:brush>
  </inkml:definitions>
  <inkml:trace contextRef="#ctx0" brushRef="#br0">0 0 4145,'0'0'2239,"0"0"-717,0 0-338,4 10 4494,5-7-5475,0-1-1,-1 0 0,1 0 1,0 0-1,1-1 0,-1 0 0,0 0 1,12-1-1,-10 1-154,-1 0 0,1 0 0,-1 1 0,18 4 0,-22-4-41,-1-1-8,3 1 39,0 0 0,0 0 1,-1 0-1,14 7 0,-12-5-14,1-1 0,0 1 0,19 3 0,-1 0-8,-17-4-16,-8-1 1,0-1 0,1 0 0,-1-1 0,1 1 0,-1 0 0,0-1 0,1 0 1,3 1-1,-1-1 4,0 1 1,-1-1 0,1 1 0,0 0 0,-1 1-1,8 2 1,-8-3 1,0 1 0,1-1 0,-1 0-1,1 0 1,0 0 0,7 0 0,-5 0-6,0-1 0,0 1 1,0 1-1,0-1 1,11 4-1,-12-3 26,1 0 1,-1 0-1,1-1 1,-1 0 0,13 0-1,39 3 374,32-6 113,-81 1-2684,-9 1 441,-4 0-261,-14 4-4028</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69"/>
    </inkml:context>
    <inkml:brush xml:id="br0">
      <inkml:brushProperty name="width" value="0.1" units="cm"/>
      <inkml:brushProperty name="height" value="0.1" units="cm"/>
      <inkml:brushProperty name="color" value="#E71224"/>
    </inkml:brush>
  </inkml:definitions>
  <inkml:trace contextRef="#ctx0" brushRef="#br0">1151 17 968,'0'0'1675,"-5"0"4410,-3 1-2321,3 0-3260,-1-1 0,1 0 1,0-1-1,0 1 0,-9-2 0,-8-1 181,-64-1-3,28-4-436,45 8-243,8-1-2,-1 1-1,1 0 1,0 0 0,-1 1-1,1-1 1,0 1 0,-9 2-1,12-3-1,-1 0-1,1 0 1,0 0-1,-1 0 1,1 0-1,0 0 1,-1-1-1,1 1 1,-3-1-1,-10-1 3,-3 3-180,0 0 0,0 1 0,0 0 0,-31 9 0,32-11 169,16 0 7,-1 0 0,0 0 1,1 0-1,-1 0 0,1 0 0,-1 0 1,0 0-1,1 0 0,-1 0 1,1 1-1,-3 0 0,-4 1-34,1 0-1,-1-1 1,-12 2-1,14-2 19,1 0 0,-1 0 0,1 0-1,-1 0 1,1 1 0,0-1 0,-1 1 0,-5 3-1,4-2 0,0-1-1,1 0 0,-1 0 0,0 0 0,0 0 1,-1-1-1,1 0 0,0 0 0,-14-1 0,13 1-127,-1-2 0,1 1 0,-1-1 0,1 0 0,-12-3 0,15 3 41,0 1-1,0 0 1,0-1-1,-1 1 1,1 0-1,-10 2 1,-11 0-56,-49 7 94,66-9 90,-22 2-23,25-1 13,-1 0 0,1 0 1,0 0-1,0-1 0,-1 0 1,1 0-1,0 0 0,-9-1 1,-14-1 47,-61 6 330,79-4-388,8 1-23,1-1 0,-1 0-1,0 1 1,1-1 0,-1 0 0,0-1 0,1 1-1,-1 0 1,-4-1 0,5 1-656,-1 1-4716,-3-1-753</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23"/>
    </inkml:context>
    <inkml:brush xml:id="br0">
      <inkml:brushProperty name="width" value="0.05" units="cm"/>
      <inkml:brushProperty name="height" value="0.05" units="cm"/>
      <inkml:brushProperty name="color" value="#008C3A"/>
    </inkml:brush>
  </inkml:definitions>
  <inkml:trace contextRef="#ctx0" brushRef="#br0">1 0 3889,'-1'4'11225,"2"2"-5313,1 5-3563,2 6-4065,2 6 1568,9 85-5606,-10-42 559</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24"/>
    </inkml:context>
    <inkml:brush xml:id="br0">
      <inkml:brushProperty name="width" value="0.05" units="cm"/>
      <inkml:brushProperty name="height" value="0.05" units="cm"/>
      <inkml:brushProperty name="color" value="#008C3A"/>
    </inkml:brush>
  </inkml:definitions>
  <inkml:trace contextRef="#ctx0" brushRef="#br0">0 1 6497,'0'0'3421,"1"5"3886,3 20-6004,7 5-911,4 17-1225,-10-12-3710,-6-1-15</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25"/>
    </inkml:context>
    <inkml:brush xml:id="br0">
      <inkml:brushProperty name="width" value="0.05" units="cm"/>
      <inkml:brushProperty name="height" value="0.05" units="cm"/>
      <inkml:brushProperty name="color" value="#008C3A"/>
    </inkml:brush>
  </inkml:definitions>
  <inkml:trace contextRef="#ctx0" brushRef="#br0">0 0 6161,'0'2'2817,"0"0"-905,3 0-199,-3 7-273,2-3-336,-2 2-480,3 2-216,-3-2-240,3 4-47,-3-2-49,2 5-56,-2-3-8,0 2-8,3-4 0,-3-2-769,0 5-1247,-5 15-2513</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26"/>
    </inkml:context>
    <inkml:brush xml:id="br0">
      <inkml:brushProperty name="width" value="0.05" units="cm"/>
      <inkml:brushProperty name="height" value="0.05" units="cm"/>
      <inkml:brushProperty name="color" value="#008C3A"/>
    </inkml:brush>
  </inkml:definitions>
  <inkml:trace contextRef="#ctx0" brushRef="#br0">3 0 456,'0'2'6962,"0"1"-4434,-2 1-1072,4 0-327,4 0-401,-1 2-280,-3 4-272,1-2-104,2 2-72,-2 0-312,0-1-528,-1 3-192,-2-2-217,3 6-815,-3 21-1521</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27"/>
    </inkml:context>
    <inkml:brush xml:id="br0">
      <inkml:brushProperty name="width" value="0.05" units="cm"/>
      <inkml:brushProperty name="height" value="0.05" units="cm"/>
      <inkml:brushProperty name="color" value="#008C3A"/>
    </inkml:brush>
  </inkml:definitions>
  <inkml:trace contextRef="#ctx0" brushRef="#br0">1 1 4985,'0'4'2505,"0"0"-209,2 2-424,-2 4-255,5-4-281,-2 2-448,0 2-304,-1-2-247,4 5-249,-6-3-16,2 2-72,1-2 0,-1-2-48,-2 4-481,0-1-839,-2 1-880,-1 16-1713</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28"/>
    </inkml:context>
    <inkml:brush xml:id="br0">
      <inkml:brushProperty name="width" value="0.05" units="cm"/>
      <inkml:brushProperty name="height" value="0.05" units="cm"/>
      <inkml:brushProperty name="color" value="#008C3A"/>
    </inkml:brush>
  </inkml:definitions>
  <inkml:trace contextRef="#ctx0" brushRef="#br0">5 0 3697,'-2'2'4673,"2"-1"-2449,-2 1-103,2 1-497,2-1-800,-2 1-488,0 5-216,2-4-104,-2 4-16,3 2-336,-1-2-568,0 2-616,0-3-209,1 3-623,4 9-1729</inkml:trace>
  <inkml:trace contextRef="#ctx0" brushRef="#br0" timeOffset="1">28 202 5657,'-6'18'7453,"6"5"-4265,9 17-2036,-2-23-1868,2 11-4626,-8-15 2282,3 11-751</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30"/>
    </inkml:context>
    <inkml:brush xml:id="br0">
      <inkml:brushProperty name="width" value="0.05" units="cm"/>
      <inkml:brushProperty name="height" value="0.05" units="cm"/>
      <inkml:brushProperty name="color" value="#008C3A"/>
    </inkml:brush>
  </inkml:definitions>
  <inkml:trace contextRef="#ctx0" brushRef="#br0">8 1 272,'-4'36'12006,"3"-28"-10886,0 0 0,0 1 0,1-1 0,0 0-1,2 10 1,1 5-2114,-4-6-3876,-2-6 499</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4.205"/>
    </inkml:context>
    <inkml:brush xml:id="br0">
      <inkml:brushProperty name="width" value="0.05" units="cm"/>
      <inkml:brushProperty name="height" value="0.05" units="cm"/>
      <inkml:brushProperty name="color" value="#0000FF"/>
    </inkml:brush>
  </inkml:definitions>
  <inkml:trace contextRef="#ctx0" brushRef="#br0">93 1 5953,'3'17'2985,"-6"3"-657,-3 26-991,-7-1-465,0 4-400,-3 2-232,4-13-240,-1-4-512,3-14-160,7-9-1057,-3-11-2768</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31"/>
    </inkml:context>
    <inkml:brush xml:id="br0">
      <inkml:brushProperty name="width" value="0.05" units="cm"/>
      <inkml:brushProperty name="height" value="0.05" units="cm"/>
      <inkml:brushProperty name="color" value="#008C3A"/>
    </inkml:brush>
  </inkml:definitions>
  <inkml:trace contextRef="#ctx0" brushRef="#br0">3 0 2336,'-3'2'5970,"3"-2"-3466,0 3-55,0-3-481,0 2-575,0-1-529,3 1-312,-3 3-288,0 0-152,2 1-48,-2-1-64,0 3-8,0-4-496,0 3-504,-2 2-937,-1-2-1640,3 13-2904</inkml:trace>
  <inkml:trace contextRef="#ctx0" brushRef="#br0" timeOffset="1">12 152 7042,'0'0'3728,"0"0"-1559,0 1-33,0-1-703,0 0-593,2 2-496,-2-1-248,0 3-32,2-1-64,-2 3-40,3-3-608,-3 2-793,2 0-1223,3 9-2401</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33"/>
    </inkml:context>
    <inkml:brush xml:id="br0">
      <inkml:brushProperty name="width" value="0.05" units="cm"/>
      <inkml:brushProperty name="height" value="0.05" units="cm"/>
      <inkml:brushProperty name="color" value="#008C3A"/>
    </inkml:brush>
  </inkml:definitions>
  <inkml:trace contextRef="#ctx0" brushRef="#br0">0 0 5457,'0'0'4833,"0"0"-2440,3 2 39,2 0-679,-5 0-657,3 0-664,-1 0-232,1 0-120,-3 2-80,0-2-312,3-2-648,-6 2-993,3 0-1071,-3 9-2554</inkml:trace>
  <inkml:trace contextRef="#ctx0" brushRef="#br0" timeOffset="1">27 108 6497,'-3'0'4313,"3"0"-1864,0 0-65,0 4-679,3-4-529,-1 2-512,-2 0-424,0 0-160,0 0-32,0-2-48,0 2-448,0 0-728,-2 0-969,-1 4-2272,3 17-3816</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35"/>
    </inkml:context>
    <inkml:brush xml:id="br0">
      <inkml:brushProperty name="width" value="0.05" units="cm"/>
      <inkml:brushProperty name="height" value="0.05" units="cm"/>
      <inkml:brushProperty name="color" value="#008C3A"/>
    </inkml:brush>
  </inkml:definitions>
  <inkml:trace contextRef="#ctx0" brushRef="#br0">3 1 8026,'-2'2'4049,"2"0"-1689,2-2-351,-2 2-809,3-2-568,-3 0-392,3 4-176,-3-4-64,0 0-112,2 0-584,-2 0-1337,0 2-2184,-5 2-3928</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36"/>
    </inkml:context>
    <inkml:brush xml:id="br0">
      <inkml:brushProperty name="width" value="0.05" units="cm"/>
      <inkml:brushProperty name="height" value="0.05" units="cm"/>
      <inkml:brushProperty name="color" value="#008C3A"/>
    </inkml:brush>
  </inkml:definitions>
  <inkml:trace contextRef="#ctx0" brushRef="#br0">1 0 6177,'0'2'3937,"0"-2"-2008,0 0-41,0 2-328,0-2-423,0 2-417,0 0-192,2 1-24,-2 1-80,-2 2-232,2 0-120,2-2-72,-2-2-72,0 0-552,0 0-552,0 0-1145,-2 0-1896,2 10-5097</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37"/>
    </inkml:context>
    <inkml:brush xml:id="br0">
      <inkml:brushProperty name="width" value="0.05" units="cm"/>
      <inkml:brushProperty name="height" value="0.05" units="cm"/>
      <inkml:brushProperty name="color" value="#008C3A"/>
    </inkml:brush>
  </inkml:definitions>
  <inkml:trace contextRef="#ctx0" brushRef="#br0">3 1 7842,'0'0'2688,"0"0"-815,0 2-689,0-2-752,0 4-272,2-4-160,-2 0-448,-2 0-1040,-1 4-2625</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11"/>
    </inkml:context>
    <inkml:brush xml:id="br0">
      <inkml:brushProperty name="width" value="0.05" units="cm"/>
      <inkml:brushProperty name="height" value="0.05" units="cm"/>
      <inkml:brushProperty name="color" value="#008C3A"/>
    </inkml:brush>
  </inkml:definitions>
  <inkml:trace contextRef="#ctx0" brushRef="#br0">6 0 5001,'0'0'191,"0"0"-1,-1 1 1,1-1-1,0 0 1,0 0 0,-1 0-1,1 0 1,0 0-1,-1 1 1,1-1 0,0 0-1,0 0 1,-1 0-1,1 1 1,0-1 0,0 0-1,0 0 1,-1 0 0,1 1-1,0-1 1,0 0-1,0 1 1,0-1 0,0 0-1,0 0 1,0 1-1,0-1 1,0 0 0,0 0-1,0 1 1,0-1-1,0 0 1,0 1 0,0-1-1,0 0 1,0 0-1,0 1 1,0-1 0,0 0-1,0 1 1,0-1-1,1 1 1,7 18 3081,-4-7-1552,-2 1-2413,-2 15-5733,-4-5-83</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12"/>
    </inkml:context>
    <inkml:brush xml:id="br0">
      <inkml:brushProperty name="width" value="0.05" units="cm"/>
      <inkml:brushProperty name="height" value="0.05" units="cm"/>
      <inkml:brushProperty name="color" value="#008C3A"/>
    </inkml:brush>
  </inkml:definitions>
  <inkml:trace contextRef="#ctx0" brushRef="#br0">3 0 4721,'-3'0'4297,"3"2"-2505,0 2 65,3 0-545,0 5-488,2-5-400,-2 0-280,-1 0-64,1 0-80,-1 2 0,1 2-600,0-2-744,-3 4-192,0-2-833,-3 17-2080</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13"/>
    </inkml:context>
    <inkml:brush xml:id="br0">
      <inkml:brushProperty name="width" value="0.05" units="cm"/>
      <inkml:brushProperty name="height" value="0.05" units="cm"/>
      <inkml:brushProperty name="color" value="#008C3A"/>
    </inkml:brush>
  </inkml:definitions>
  <inkml:trace contextRef="#ctx0" brushRef="#br0">2 0 3905,'-2'2'4089,"2"-1"-2193,0 2-152,0 2-279,2 0-553,1 3-456,-3-2-304,2 2-152,0-3-88,-2 0-488,2 1-224,3 4-272,-3-4-401,1 3-751,-3 9-1721</inkml:trace>
  <inkml:trace contextRef="#ctx0" brushRef="#br0" timeOffset="1">30 165 4537,'2'5'2376,"-2"0"-527,0 1-161,2 2-736,-2-2-319,0 2-345,3 0-176,-3-1-112,2 1-128,-2-2-344,0-1-257,0 3-847,0-4-800,0 11-3266</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15"/>
    </inkml:context>
    <inkml:brush xml:id="br0">
      <inkml:brushProperty name="width" value="0.05" units="cm"/>
      <inkml:brushProperty name="height" value="0.05" units="cm"/>
      <inkml:brushProperty name="color" value="#008C3A"/>
    </inkml:brush>
  </inkml:definitions>
  <inkml:trace contextRef="#ctx0" brushRef="#br0">3 0 2312,'-3'2'5434,"6"-2"-3154,-6 2-391,6 0-185,0 0-688,-3 2-536,5-2-336,-5 4-144,3 0-224,-3-2-632,2 3-824,-2 1-1081,0 12-3232</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16"/>
    </inkml:context>
    <inkml:brush xml:id="br0">
      <inkml:brushProperty name="width" value="0.05" units="cm"/>
      <inkml:brushProperty name="height" value="0.05" units="cm"/>
      <inkml:brushProperty name="color" value="#008C3A"/>
    </inkml:brush>
  </inkml:definitions>
  <inkml:trace contextRef="#ctx0" brushRef="#br0">0 2 7826,'0'0'2808,"0"0"-575,0 0-721,3-2-864,-3 2-408,0 0-240,2 0-304,-2 0-904,-2 2-592,2 7-2657</inkml:trace>
  <inkml:trace contextRef="#ctx0" brushRef="#br0" timeOffset="1">13 33 7450,'0'0'2616,"0"0"-1672,0 0-944,-3 2-1152,3 8-2713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4.550"/>
    </inkml:context>
    <inkml:brush xml:id="br0">
      <inkml:brushProperty name="width" value="0.05" units="cm"/>
      <inkml:brushProperty name="height" value="0.05" units="cm"/>
      <inkml:brushProperty name="color" value="#0000FF"/>
    </inkml:brush>
  </inkml:definitions>
  <inkml:trace contextRef="#ctx0" brushRef="#br0">20 43 5937,'3'0'5081,"-3"0"-3792,0 0-345,3 6-200,1-6 192,2 3-248,7 2-160,9-2 73,0-3-377,7 0-224,2-8-424,-2 5-321,3-9-1007,-7 1-512,20-15-2586</inkml:trace>
  <inkml:trace contextRef="#ctx0" brushRef="#br0" timeOffset="1">1 152 7810,'0'0'2488,"9"0"-1047,1 5-257,3 1-88,12-6-56,7 0-232,9-11-183,0 5-457,7-3-168,0-11-737,-13 9-951,35-20-2865</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18"/>
    </inkml:context>
    <inkml:brush xml:id="br0">
      <inkml:brushProperty name="width" value="0.05" units="cm"/>
      <inkml:brushProperty name="height" value="0.05" units="cm"/>
      <inkml:brushProperty name="color" value="#008C3A"/>
    </inkml:brush>
  </inkml:definitions>
  <inkml:trace contextRef="#ctx0" brushRef="#br0">0 97 8250,'1'-7'7836,"1"-2"-4058,17-34-5840,-18 40 2641,1-1-745,8-16-383,-10 20 523,0-1 0,1 0 1,-1 1-1,0-1 0,1 1 0,-1-1 0,0 1 0,1-1 1,-1 1-1,1-1 0,0 1 0,-1-1 0,1 1 0,-1-1 1,1 1-1,0 0 0,-1-1 0,1 1 0,0 0 0,-1-1 0,1 1 1,0 0-1,0 0 0,-1 0 0,2-1 0,19 14-294,-12-6 322,10 7 154,0 0 1,-2 1 0,0 1 0,19 25 0,-21-24-104,0 0-1,1-1 1,1-1 0,25 18 0,-40-32-88,-1 0 0,0 0 0,1 0 0,-1 0 0,1 0 0,-1 0 0,1 0 0,0-1 0,-1 1 0,1 0 0,0-1 0,0 0 1,0 1-1,-1-1 0,1 0 0,0 1 0,0-1 0,0 0 0,0 0 0,0 0 0,0 0 0,-1-1 0,1 1 0,0 0 0,0 0 0,0-1 0,0 1 0,-1-1 0,4-1 0,-2 0-431,-1 0 0,1 0 0,-1 0 0,0 0 0,0 0 0,0 0 0,-1-1-1,1 1 1,-1 0 0,1-1 0,-1 1 0,0-1 0,0 1 0,0-1-1,-1 0 1,1-5 0,2-26-6309</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19"/>
    </inkml:context>
    <inkml:brush xml:id="br0">
      <inkml:brushProperty name="width" value="0.05" units="cm"/>
      <inkml:brushProperty name="height" value="0.05" units="cm"/>
      <inkml:brushProperty name="color" value="#008C3A"/>
    </inkml:brush>
  </inkml:definitions>
  <inkml:trace contextRef="#ctx0" brushRef="#br0">128 13 1848,'1'-4'7813,"1"-3"-4704,1 5-2026,-2 13 286,-2 6-1034,-1-1 1,-1 1-1,-1 0 1,0-1-1,-2 0 1,-11 21 0,-59 89-2994,73-122 2076,-9 10-3635,5-12-552</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20"/>
    </inkml:context>
    <inkml:brush xml:id="br0">
      <inkml:brushProperty name="width" value="0.05" units="cm"/>
      <inkml:brushProperty name="height" value="0.05" units="cm"/>
      <inkml:brushProperty name="color" value="#008C3A"/>
    </inkml:brush>
  </inkml:definitions>
  <inkml:trace contextRef="#ctx0" brushRef="#br0">80 0 5457,'-1'2'10189,"0"2"-7890,-1 8-2295,0 0-1,-1-1 1,0 1-1,-1-1 0,-11 21 1,3-6-1101,10-22 609,-7 16-1428,8-19 1542,1 0 0,-1 0 0,1 0-1,-1 0 1,0 0 0,1 0 0,-1-1 0,0 1 0,0 0 0,0 0 0,0-1 0,0 1-1,0 0 1,0-1 0,-2 2 0,-8-3-4688</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21"/>
    </inkml:context>
    <inkml:brush xml:id="br0">
      <inkml:brushProperty name="width" value="0.05" units="cm"/>
      <inkml:brushProperty name="height" value="0.05" units="cm"/>
      <inkml:brushProperty name="color" value="#008C3A"/>
    </inkml:brush>
  </inkml:definitions>
  <inkml:trace contextRef="#ctx0" brushRef="#br0">1 0 384,'-1'3'12621,"3"2"-6874,21 36-5328,-11-23-496,11 19-1125,-11-10-3871,-4-1 664</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22"/>
    </inkml:context>
    <inkml:brush xml:id="br0">
      <inkml:brushProperty name="width" value="0.05" units="cm"/>
      <inkml:brushProperty name="height" value="0.05" units="cm"/>
      <inkml:brushProperty name="color" value="#008C3A"/>
    </inkml:brush>
  </inkml:definitions>
  <inkml:trace contextRef="#ctx0" brushRef="#br0">0 124 4329,'17'-2'8106,"4"-4"-3328,25-15-2480,-18 5-4969,39-29-1,-20 11-1358</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70"/>
    </inkml:context>
    <inkml:brush xml:id="br0">
      <inkml:brushProperty name="width" value="0.05" units="cm"/>
      <inkml:brushProperty name="height" value="0.05" units="cm"/>
      <inkml:brushProperty name="color" value="#0000FF"/>
    </inkml:brush>
  </inkml:definitions>
  <inkml:trace contextRef="#ctx0" brushRef="#br0">2 627 5137,'0'0'2118,"0"0"-627,-1 7 3257,0-6-2258,1-1-2343,6-7-659,0 0 488,75-99 315,103-141-3155,-157 216 1937,3 1 0,1 1 0,1 1 0,2 1 0,59-36 0,-40 36-932,29-6-2190</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71"/>
    </inkml:context>
    <inkml:brush xml:id="br0">
      <inkml:brushProperty name="width" value="0.05" units="cm"/>
      <inkml:brushProperty name="height" value="0.05" units="cm"/>
      <inkml:brushProperty name="color" value="#0000FF"/>
    </inkml:brush>
  </inkml:definitions>
  <inkml:trace contextRef="#ctx0" brushRef="#br0">231 0 7602,'0'0'4113,"-1"2"248,-5 9-2500,3-2-1513,0 1 0,1-1 0,-2 18 0,-2 11 94,1-21-426,-2 0-1,0 0 1,-1-1 0,0 0 0,-2 0-1,-1-1 1,0 1 0,-2-2 0,0 0 0,-23 20-1,35-33-43,0 0 0,0-1 0,0 1 1,0 0-1,0 0 0,0-1 0,0 1 0,0 0 0,0-1 0,0 1 0,0-1 0,0 1 0,0-1 0,-1 0 0,1 1 0,0-1 0,0 0 0,-1 0 0,1 0 0,0 1 1,-1-1-1,1 0 0,0 0 0,-1 0 0,1-1 0,0 1 0,-1 0 0,1 0 0,0-1 0,0 1 0,-1 0 0,1-1 0,0 1 0,0-1 0,0 1 0,0-1 1,0 1-1,0-1 0,0 0 0,0 1 0,0-1 0,0 0 0,0 0 0,0 0 0,1 1 0,-1-1 0,0 0 0,1 0 0,-1-1 0,-3-4-80,1 0 0,-1-1-1,2 1 1,-1 0 0,1-1-1,-1-8 1,2 8 71,1-1 0,-1 1 0,2 0 0,-1-1 0,2 1 0,2-10 0,-3 13 35,1-1 0,0 1 0,0 0 0,0 0 0,1-1 0,0 1 0,0 0 0,0 1 0,1-1 0,-1 0 0,7-4 0,-9 8 25,0-1-1,0 1 0,0-1 0,0 1 1,0 0-1,0-1 0,0 1 0,0 0 1,0 0-1,0-1 0,0 1 0,0 0 1,0 0-1,1 0 0,-1 0 0,0 0 0,0 0 1,0 0-1,0 1 0,0-1 0,0 0 1,0 0-1,0 1 0,0-1 0,2 1 1,25 14 618,-22-12-527,37 26 167,12 6-137,-50-32-331,1 0 1,-1-1 0,1 0-1,0 0 1,0 0 0,0 0-1,0-1 1,12 2 0,-15-3-181,0 0 0,0 0 0,0 0-1,0 0 1,0 0 0,1-1 0,3 0 0,41-12-4906</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87"/>
    </inkml:context>
    <inkml:brush xml:id="br0">
      <inkml:brushProperty name="width" value="0.1" units="cm"/>
      <inkml:brushProperty name="height" value="0.1" units="cm"/>
      <inkml:brushProperty name="color" value="#E71224"/>
    </inkml:brush>
  </inkml:definitions>
  <inkml:trace contextRef="#ctx0" brushRef="#br0">0 0 9002,'0'0'2506,"0"0"-758,0 0-462,3 7 1793,5 23-2649,-1-8-497,-1 7-2927,-12-41-727,1-7 998</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88"/>
    </inkml:context>
    <inkml:brush xml:id="br0">
      <inkml:brushProperty name="width" value="0.1" units="cm"/>
      <inkml:brushProperty name="height" value="0.1" units="cm"/>
      <inkml:brushProperty name="color" value="#E71224"/>
    </inkml:brush>
  </inkml:definitions>
  <inkml:trace contextRef="#ctx0" brushRef="#br0">0 208 216,'1'-1'11396,"-1"0"-6902,3-4-2650,12-2-2069,-1-1 0,-1-1 0,1 0-1,-1 0 1,-1-1 0,13-13-1,-19 17-16,12-11-1136,-1 0-1,-1-1 0,-1 0 1,15-24-1,-38 55 1945,0-1 0,2 1 0,-8 19 0,10-15-113,1 1-1,1 0 0,0 34 0,3-47-392,-1-1-1,1 1 1,0 0-1,1 0 1,-1-1-1,1 1 1,0 0-1,5 7 1,-5-10-68,-1 0 0,1 0 0,0 0 0,0 0 0,0 0 0,0-1 0,1 1 0,-1-1 1,1 1-1,-1-1 0,1 1 0,-1-1 0,1 0 0,0 0 0,-1 0 0,1-1 0,6 2 0,-7-2-68,0 0-1,0 1 0,0-1 0,1 0 1,-1-1-1,0 1 0,0 0 0,0 0 1,1-1-1,-1 1 0,0-1 1,0 0-1,0 1 0,0-1 0,0 0 1,0 0-1,2-1 0,0-1-43,-1 0 0,1 0 1,-1 0-1,1-1 0,-1 1 0,0-1 0,3-4 0,3-7-589,-1 0 0,11-33 0,-17 43 422,3-9-672,-2 0-1,3-17 1,-5 22 454,11-61-2966</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89"/>
    </inkml:context>
    <inkml:brush xml:id="br0">
      <inkml:brushProperty name="width" value="0.1" units="cm"/>
      <inkml:brushProperty name="height" value="0.1" units="cm"/>
      <inkml:brushProperty name="color" value="#E71224"/>
    </inkml:brush>
  </inkml:definitions>
  <inkml:trace contextRef="#ctx0" brushRef="#br0">6 0 1880,'-1'3'4790,"-3"15"-3368,4 6-657,0-1-1,2 1 1,1-1-1,1 1 1,2-1-1,0 0 1,20 42-1,-14-55-1711,8-9-3583,3-6-1240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4.873"/>
    </inkml:context>
    <inkml:brush xml:id="br0">
      <inkml:brushProperty name="width" value="0.05" units="cm"/>
      <inkml:brushProperty name="height" value="0.05" units="cm"/>
      <inkml:brushProperty name="color" value="#0000FF"/>
    </inkml:brush>
  </inkml:definitions>
  <inkml:trace contextRef="#ctx0" brushRef="#br0">64 1 9410,'-3'14'2697,"-1"9"-857,-2 17-848,-7 3-304,4-3-376,-4-3-184,4-11-128,5-6-360,1-9-728,3-5-1192,10-23-3146</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90"/>
    </inkml:context>
    <inkml:brush xml:id="br0">
      <inkml:brushProperty name="width" value="0.1" units="cm"/>
      <inkml:brushProperty name="height" value="0.1" units="cm"/>
      <inkml:brushProperty name="color" value="#E71224"/>
    </inkml:brush>
  </inkml:definitions>
  <inkml:trace contextRef="#ctx0" brushRef="#br0">1 0 6273,'0'0'4033,"0"2"-2344,0-2 31,0 2-472,0 0-288,0 6-327,2 3-113,1 3-248,0 2-152,-1 2-104,3 1-16,-2-5-472,0 2-1073,12 23-2264</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91"/>
    </inkml:context>
    <inkml:brush xml:id="br0">
      <inkml:brushProperty name="width" value="0.1" units="cm"/>
      <inkml:brushProperty name="height" value="0.1" units="cm"/>
      <inkml:brushProperty name="color" value="#E71224"/>
    </inkml:brush>
  </inkml:definitions>
  <inkml:trace contextRef="#ctx0" brushRef="#br0">0 0 7562,'0'0'3587,"0"0"-1457,1 2 1601,3 7-3528,2 6-536,-1-1 1,-1 1-1,-1 0 1,3 23-1,-3-17-2206,-1-13-203,-2 1-1510</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92"/>
    </inkml:context>
    <inkml:brush xml:id="br0">
      <inkml:brushProperty name="width" value="0.1" units="cm"/>
      <inkml:brushProperty name="height" value="0.1" units="cm"/>
      <inkml:brushProperty name="color" value="#E71224"/>
    </inkml:brush>
  </inkml:definitions>
  <inkml:trace contextRef="#ctx0" brushRef="#br0">0 0 4817,'0'0'2158,"2"1"3927,4 4-5711,-1 8-211,-1 0 1,0 0-1,2 19 1,-1 20-4716,-4-49 4069,3 34-5257</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93"/>
    </inkml:context>
    <inkml:brush xml:id="br0">
      <inkml:brushProperty name="width" value="0.1" units="cm"/>
      <inkml:brushProperty name="height" value="0.1" units="cm"/>
      <inkml:brushProperty name="color" value="#E71224"/>
    </inkml:brush>
  </inkml:definitions>
  <inkml:trace contextRef="#ctx0" brushRef="#br0">16 8 5513,'0'0'3937,"0"-2"-2041,0-2 425,0 4-225,0-2-487,0 2-313,3 0-336,-3 2-432,-3-2-144,3 4-248,0-2-136,-3 0-40,1 1-496,-1 3-760,0 2-1032,-2 32-4594</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94"/>
    </inkml:context>
    <inkml:brush xml:id="br0">
      <inkml:brushProperty name="width" value="0.1" units="cm"/>
      <inkml:brushProperty name="height" value="0.1" units="cm"/>
      <inkml:brushProperty name="color" value="#E71224"/>
    </inkml:brush>
  </inkml:definitions>
  <inkml:trace contextRef="#ctx0" brushRef="#br0">2075 5 3609,'-3'-5'10221,"-42"8"-7262,42-2-2952,-1-1 0,0 0 1,0 1-1,1-1 0,-1 1 0,0 0 0,1 0 1,-1 0-1,1 1 0,-1-1 0,-3 2 1,-32 22-39,35-22 36,-2 2-17,0 0 0,1 0-1,0 0 1,0 1 0,1-1 0,-6 10-1,-18 40-136,24-46 119,-5 11-100,6-12 124,0 0 0,-9 13 0,8-13 2,0 0 1,0 0-1,1 0 1,-2 14-1,-3 4 2,1-6-6,0 1 0,2 0 1,0 0-1,0 28 0,4-28 8,-8 32 0,7-44 4,0-1 1,-2 0-1,-4 9 0,2-5 3,1 1-9,-6 25 0,0 0 17,-3 4 32,9-25-43,0 0 1,-1-1 0,-1 1 0,-19 28 0,-18 18-92,34-51 77,0-1 0,-1 1-1,-1-2 1,-20 16 0,15-14-58,10-6-4,0 0-1,-1-1 1,0 0-1,0-1 1,0 1 0,-1-1-1,0 0 1,0-1-1,-10 3 1,8-3 23,0 1 0,0-1 0,0 1 1,1 1-1,0 0 0,0 0 0,-13 9 0,18-11-37,0-1 0,-1 1 0,1-1 0,0 0 0,-8 2 0,-12 6-142,-63 21 187,59-23 35,25-7 6,0-1-1,0 1 1,1 0 0,-1 0-1,0 1 1,-6 2 0,4-2-13,0 0 0,1 0 1,-2 0-1,1 0 0,-12 1 1,-9 2-536,23-4 452,0 0 1,0-1 0,0 1 0,0-1 0,0 0-1,0 0 1,-4 0 0,4-1 75,0 1-1,0 0 1,0 0 0,0 0-1,0 1 1,0-1 0,0 1 0,-7 1-1,3 1-7,0 0-1,0 0 0,0-1 1,0 0-1,-1 0 0,1-1 0,-1 0 1,0 0-1,0-1 0,1 1 0,-1-1 1,-9-1-1,10 0 24,1 1-1,-1 0 1,1 0-1,-1 1 1,1 0 0,-14 3-1,12-3 7,0 1 0,-1-1 1,-11 0-1,-108 7 32,98-12 118,26 3-135,1 0-1,0 0 1,0 1-1,-1-1 1,1 1-1,-1 0 1,1 0-1,-5 0 1,-6 2-34,-16 1-251,-41 10 0,60-11 116,0 0 0,-1 0 0,0-1 0,1 0 0,-15-1 0,22 0-67,-1 1 0,0 0 0,0 0 0,1 1 0,-1-1 0,1 1 0,-1 0 0,1 0 0,-5 3 0,-20 6-334,24-9 397,2 0-3,0-1 0,-1 0 0,1 0 0,-1 0 0,1 0 0,-1 0 0,0 0 0,1-1 0,-1 0 0,0 0-1,1 0 1,-7-1 0,8 1 97,0 0 1,0 0-1,0 0 0,0 0 0,1 1 0,-1-1 0,0 1 0,0-1 0,0 1 0,1 0 1,-1 0-1,0 0 0,-3 2 0,3-2 29,0 0 1,1 0-1,-1 0 1,0 0-1,0 0 1,1 0-1,-1-1 1,0 1-1,0-1 1,0 1-1,0-1 1,-6 0-1,2-1-330,-1 0 0,1-1 0,0 1 0,0-1 0,-13-5 0,3 1-149</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95"/>
    </inkml:context>
    <inkml:brush xml:id="br0">
      <inkml:brushProperty name="width" value="0.1" units="cm"/>
      <inkml:brushProperty name="height" value="0.1" units="cm"/>
      <inkml:brushProperty name="color" value="#E71224"/>
    </inkml:brush>
  </inkml:definitions>
  <inkml:trace contextRef="#ctx0" brushRef="#br0">72 10 648,'-6'0'408,"1"0"248,-3 2 65,-5-2 47,5 3 112,3-3-328,0-3-144,0 3-208,-1 0-200,4-2-392,-6-8-1448</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96"/>
    </inkml:context>
    <inkml:brush xml:id="br0">
      <inkml:brushProperty name="width" value="0.1" units="cm"/>
      <inkml:brushProperty name="height" value="0.1" units="cm"/>
      <inkml:brushProperty name="color" value="#E71224"/>
    </inkml:brush>
  </inkml:definitions>
  <inkml:trace contextRef="#ctx0" brushRef="#br0">1 0 2136,'0'0'1178,"8"5"4173,-8-4-4834,1 1 1,-1-1 0,1 1-1,0-1 1,0 1 0,-1-1-1,1 1 1,0-1 0,1 0-1,1 2 1,-3-2 1113,11 8-1514,-1 1-1,0 0 1,12 18-1,-12-15-1336,0-1 0,16 14 0,-14-18-1108,5 0-1179</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97"/>
    </inkml:context>
    <inkml:brush xml:id="br0">
      <inkml:brushProperty name="width" value="0.1" units="cm"/>
      <inkml:brushProperty name="height" value="0.1" units="cm"/>
      <inkml:brushProperty name="color" value="#E71224"/>
    </inkml:brush>
  </inkml:definitions>
  <inkml:trace contextRef="#ctx0" brushRef="#br0">0 1 3881,'0'0'2287,"0"0"-401,3 1 1921,10 9-1568,7 12-873,-5-5-466,24 23 1,-35-36-1345,1 0 0,0 0 0,0-1 0,0 1 0,1-1 0,-1 0 0,1-1 0,0 1 0,0-1 0,10 3 0,17 0-4137</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98"/>
    </inkml:context>
    <inkml:brush xml:id="br0">
      <inkml:brushProperty name="width" value="0.1" units="cm"/>
      <inkml:brushProperty name="height" value="0.1" units="cm"/>
      <inkml:brushProperty name="color" value="#E71224"/>
    </inkml:brush>
  </inkml:definitions>
  <inkml:trace contextRef="#ctx0" brushRef="#br0">1 1 200,'0'5'1550,"0"0"0,1 0 0,0 0 0,0 0-1,0 1 1,5 7 0,-3-7-797,0 0-1,1 0 0,0-1 1,8 10-1,1-2-406,2 0-1,32 21 0,-44-31-202,-1-2-456,0 1 1,1-1-1,-1 0 1,0 0-1,0 0 0,1 0 1,-1 0-1,1 0 1,-1 0-1,1-1 0,0 1 1,-1-1-1,1 0 1,2 1-1,12-1-4411</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99"/>
    </inkml:context>
    <inkml:brush xml:id="br0">
      <inkml:brushProperty name="width" value="0.1" units="cm"/>
      <inkml:brushProperty name="height" value="0.1" units="cm"/>
      <inkml:brushProperty name="color" value="#E71224"/>
    </inkml:brush>
  </inkml:definitions>
  <inkml:trace contextRef="#ctx0" brushRef="#br0">13 6 4729,'0'0'213,"0"-1"1,-1 1-1,1 0 1,0-1-1,0 1 0,0 0 1,-1 0-1,1-1 0,0 1 1,0 0-1,-1 0 1,1-1-1,0 1 0,-1 0 1,1 0-1,0-1 0,-1 1 1,1 0-1,-1 0 1,1 0-1,0 0 0,-1 0 1,1 0-1,-1 0 1,1-1-1,0 1 0,-1 0 1,1 0-1,-1 0 0,1 0 1,0 0-1,-1 1 1,1-1-1,-1 0 0,4 16 814,-2-12-986,3 10-47,2 1 0,-1-1 0,2 0 0,0 0 0,1-1 0,1 1 0,11 11 0,-6-15-2055,14 1-1821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5.202"/>
    </inkml:context>
    <inkml:brush xml:id="br0">
      <inkml:brushProperty name="width" value="0.05" units="cm"/>
      <inkml:brushProperty name="height" value="0.05" units="cm"/>
      <inkml:brushProperty name="color" value="#0000FF"/>
    </inkml:brush>
  </inkml:definitions>
  <inkml:trace contextRef="#ctx0" brushRef="#br0">0 0 7522,'7'9'5197,"25"8"-3073,20 0-977,-30-11-1088,-2 1 0,1 1 0,-1 0-1,0 2 1,0 0 0,29 21 0,-46-28-91,-1-1 1,1 1-1,0 0 0,-1 0 0,1 0 1,-1 1-1,0-1 0,0 1 0,-1-1 0,1 1 1,-1-1-1,1 1 0,-1 0 0,0 0 1,0 0-1,-1 0 0,1-1 0,-1 1 1,0 0-1,0 0 0,0 0 0,-1 0 0,1 0 1,-1 0-1,0 0 0,0 0 0,0-1 1,-1 1-1,0 0 0,1-1 0,-1 1 1,-3 3-1,0 2-284,-1-1 0,0 1 0,-1-1 0,0-1 1,0 1-1,0-1 0,-1 0 0,0-1 0,-1 0 0,1 0 0,-1-1 1,-12 6-1,-56 19-3554</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00"/>
    </inkml:context>
    <inkml:brush xml:id="br0">
      <inkml:brushProperty name="width" value="0.1" units="cm"/>
      <inkml:brushProperty name="height" value="0.1" units="cm"/>
      <inkml:brushProperty name="color" value="#E71224"/>
    </inkml:brush>
  </inkml:definitions>
  <inkml:trace contextRef="#ctx0" brushRef="#br0">5 0 360,'-2'1'6705,"-1"2"-5290,6 12-867,0 0-1,1-1 0,0 0 0,2 0 0,0 0 0,0 0 0,18 24 0,-23-37-555,-1 1-136,1-1 1,0 1-1,0-1 0,0 1 0,0-1 0,0 1 1,0-1-1,1 0 0,-1 0 0,0 0 0,1 1 1,-1-1-1,1 0 0,0 0 0,-1-1 0,1 1 1,2 1-1,6-3-3348</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01"/>
    </inkml:context>
    <inkml:brush xml:id="br0">
      <inkml:brushProperty name="width" value="0.1" units="cm"/>
      <inkml:brushProperty name="height" value="0.1" units="cm"/>
      <inkml:brushProperty name="color" value="#E71224"/>
    </inkml:brush>
  </inkml:definitions>
  <inkml:trace contextRef="#ctx0" brushRef="#br0">1 0 216,'0'2'4633,"0"-2"-2641,0 4-535,0 4-353,5 5 152,-2 1-352,4 4-247,-1 0-153,-1 1-200,0-7-104,0 2-64,1-6-80,4 0-56,-5-4-8,1-2-280,-4-4-760,1-4-1185,5-16-2120</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02"/>
    </inkml:context>
    <inkml:brush xml:id="br0">
      <inkml:brushProperty name="width" value="0.1" units="cm"/>
      <inkml:brushProperty name="height" value="0.1" units="cm"/>
      <inkml:brushProperty name="color" value="#E71224"/>
    </inkml:brush>
  </inkml:definitions>
  <inkml:trace contextRef="#ctx0" brushRef="#br0">3 0 2232,'0'0'3937,"0"0"-2296,-3 2-137,3-2-80,0 0-319,3 0-145,-3 0-416,2 4-280,4 2-72,-1 2 56,3 3-88,0 3-40,0 0-72,5-2-48,-5-4-360,2 3-1128,-2-5-1225,2 10-4400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03"/>
    </inkml:context>
    <inkml:brush xml:id="br0">
      <inkml:brushProperty name="width" value="0.1" units="cm"/>
      <inkml:brushProperty name="height" value="0.1" units="cm"/>
      <inkml:brushProperty name="color" value="#E71224"/>
    </inkml:brush>
  </inkml:definitions>
  <inkml:trace contextRef="#ctx0" brushRef="#br0">3 0 840,'0'0'4633,"0"0"-2712,-3 2-145,3 2-24,0-4-655,3 4-465,2 2-376,0 9-16,8 1 32,-2 6-112,-1 1-128,1-5-32,2-4-408,-2 0-408,-4-8-465,1-1-1231,3-5-4010</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04"/>
    </inkml:context>
    <inkml:brush xml:id="br0">
      <inkml:brushProperty name="width" value="0.1" units="cm"/>
      <inkml:brushProperty name="height" value="0.1" units="cm"/>
      <inkml:brushProperty name="color" value="#E71224"/>
    </inkml:brush>
  </inkml:definitions>
  <inkml:trace contextRef="#ctx0" brushRef="#br0">0 0 1848,'5'6'2217,"-2"3"-521,5 5-592,0 0 73,0-2-481,-3 0-336,3-3-208,-3-5-8,0 2-144,1-6-888,4-2-1489</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05"/>
    </inkml:context>
    <inkml:brush xml:id="br0">
      <inkml:brushProperty name="width" value="0.1" units="cm"/>
      <inkml:brushProperty name="height" value="0.1" units="cm"/>
      <inkml:brushProperty name="color" value="#E71224"/>
    </inkml:brush>
  </inkml:definitions>
  <inkml:trace contextRef="#ctx0" brushRef="#br0">0 0 4217,'3'5'2336,"0"-1"-751,5 6-313,-1-2-368,-1 4-344,4-4-304,1 2-176,-3-2-24,2-3-56,-2-3-272,2-2-688,-4-2-616,9-11-897</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06"/>
    </inkml:context>
    <inkml:brush xml:id="br0">
      <inkml:brushProperty name="width" value="0.1" units="cm"/>
      <inkml:brushProperty name="height" value="0.1" units="cm"/>
      <inkml:brushProperty name="color" value="#E71224"/>
    </inkml:brush>
  </inkml:definitions>
  <inkml:trace contextRef="#ctx0" brushRef="#br0">0 0 5809,'0'0'2473,"3"2"-897,-1 5-680,4 3-184,4-2 153,1 4-433,-1 4-208,1-2-152,2-3-72,-3 1-112,1-6-616,2-2-1017,3-2-639,2-2-3938</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07"/>
    </inkml:context>
    <inkml:brush xml:id="br0">
      <inkml:brushProperty name="width" value="0.1" units="cm"/>
      <inkml:brushProperty name="height" value="0.1" units="cm"/>
      <inkml:brushProperty name="color" value="#E71224"/>
    </inkml:brush>
  </inkml:definitions>
  <inkml:trace contextRef="#ctx0" brushRef="#br0">1 0 5937,'2'3'2713,"1"-1"-1145,5 4-608,2 0-127,-2 6-393,5-2-256,3 0-104,0 0-80,-1 1-176,4-5-777,18 8-2031</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08"/>
    </inkml:context>
    <inkml:brush xml:id="br0">
      <inkml:brushProperty name="width" value="0.1" units="cm"/>
      <inkml:brushProperty name="height" value="0.1" units="cm"/>
      <inkml:brushProperty name="color" value="#E71224"/>
    </inkml:brush>
  </inkml:definitions>
  <inkml:trace contextRef="#ctx0" brushRef="#br0">1347 529 4217,'-6'3'9662,"-3"0"-6100,2-5-3521,0 0-1,0 0 1,0 0 0,1-1-1,-1 1 1,1-1 0,0-1-1,0 1 1,0-1 0,0 1 0,-5-7-1,-4 0 120,-70-51 362,-32-21-378,68 53-324,-2 1 0,-1 2 1,-72-27-1,47 25 136,-128-32 0,153 48 6,-250-51-683,295 62 551,-2 0-509,0-1 0,0 0 1,0 0-1,0 0 0,1-1 1,-13-6-1,-18-12-3243</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09"/>
    </inkml:context>
    <inkml:brush xml:id="br0">
      <inkml:brushProperty name="width" value="0.1" units="cm"/>
      <inkml:brushProperty name="height" value="0.1" units="cm"/>
      <inkml:brushProperty name="color" value="#E71224"/>
    </inkml:brush>
  </inkml:definitions>
  <inkml:trace contextRef="#ctx0" brushRef="#br0">213 564 7466,'-14'-12'9965,"-4"-10"-8518,4 5-811,-5-5-515,3-1 1,0 0 0,-23-48-1,-15-77-593,46 120 186,-5-46 0,12 62 223,0 0 0,1-1 0,1 1 0,1-1 1,0 1-1,6-15 0,-8 26 40,1-1 0,-1 1 0,1 0 0,-1 0 0,1 0 1,0 0-1,-1-1 0,1 1 0,0 0 0,0 0 0,0 0 0,0 0 0,0 1 0,1-1 1,-1 0-1,0 0 0,0 0 0,1 1 0,-1-1 0,0 0 0,1 1 0,-1-1 0,3 1 0,-1-1-23,-1 1-1,1 0 0,-1 0 0,1 0 0,0 0 1,-1 1-1,1-1 0,-1 1 0,1-1 0,-1 1 1,1-1-1,-1 1 0,3 1 0,4 2-4,0 0 1,0 1-1,-1 0 0,0 0 0,0 1 0,9 7 1,-14-11 23,0 1 0,0 0 0,0 1 1,0-1-1,-1 0 0,0 1 0,0-1 1,0 1-1,0-1 0,-1 1 0,1-1 1,-1 1-1,0 0 0,0 4 0,-1-3-115,-1 0-1,0 0 1,0 0-1,0 0 0,-1 0 1,0 0-1,0-1 1,0 1-1,-1 0 0,-5 5 1,5-5-133,-1 0 0,-1-1 0,1 1-1,-8 5 1,11-9 236,0 0-1,0 0 0,-1 0 0,1 0 1,0-1-1,-1 1 0,1 0 1,0 0-1,-1-1 0,0 1 0,1-1 1,-1 1-1,1-1 0,-1 1 1,0-1-1,1 0 0,-1 1 0,0-1 1,1 0-1,-1 0 0,0 0 1,1 0-1,-1 0 0,-3-1 0,5 1 37,-1 0 0,1 0 0,0 0 0,0-1-1,-1 1 1,1 0 0,0 0 0,0 0-1,-1 0 1,1 0 0,0 0 0,0-1 0,-1 1-1,1 0 1,0 0 0,0 0 0,0 0 0,0-1-1,0 1 1,-1 0 0,1 0 0,0 0 0,0-1-1,0 1 1,0 0 0,0 0 0,0 0 0,0-1-1,0 1 1,0 0 0,0 0 0,0-1 0,0 1-1,0 0 1,7-8-73,14-2 35,-10 6 29,1 0 182,1 1 0,-1 0 0,24-4 0,-33 7-130,0 0-1,-1-1 1,1 1-1,0 0 1,0 0 0,-1 0-1,1 0 1,0 1-1,0-1 1,-1 1-1,1-1 1,-1 1-1,1 0 1,-1 0-1,1 0 1,-1 0-1,1 0 1,-1 0-1,0 0 1,0 0-1,0 1 1,0-1-1,0 1 1,3 2-1,-4-1 10,1-1 0,-1 0 0,0 1-1,0-1 1,0 1 0,-1-1 0,1 1 0,-1-1-1,0 1 1,0-1 0,0 1 0,0 0 0,-1-1-1,1 1 1,-1-1 0,0 1 0,0-1-1,0 0 1,-1 4 0,-4 4 49,0 0 0,-16 19 0,18-24-186,0 0 1,-1 0-1,0-1 1,-1 0-1,-7 6 1,11-9-101,0 1 1,0-1-1,-1 0 1,1 0-1,0 0 1,-1 0-1,1 0 1,-1 0-1,1 0 1,-1-1-1,1 1 1,-1-1 0,0 1-1,1-1 1,-1 0-1,0 0 1,1 0-1,-1 0 1,0 0-1,-4-1 1,-34-14-3904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3.134"/>
    </inkml:context>
    <inkml:brush xml:id="br0">
      <inkml:brushProperty name="width" value="0.05" units="cm"/>
      <inkml:brushProperty name="height" value="0.05" units="cm"/>
    </inkml:brush>
  </inkml:definitions>
  <inkml:trace contextRef="#ctx0" brushRef="#br0">31 1 3809,'0'0'2163,"0"0"-545,-5 10 3828,-15 37-3640,18-43-1722,1 1 1,0-1-1,1 1 1,-1 0-1,1-1 1,-1 1 0,2 0-1,-1-1 1,0 1-1,1 0 1,0-1-1,0 1 1,0 0-1,1-1 1,-1 0-1,4 7 1,-4-10-78,0 1 0,0-1 0,0 1 0,0-1 0,0 0 1,0 0-1,1 1 0,-1-1 0,0 0 0,1 0 0,-1 0 0,1 0 0,-1-1 1,1 1-1,0 0 0,-1-1 0,1 1 0,2 0 0,-1-1 0,-1 0 0,1 0 0,-1 0 0,1-1 1,-1 1-1,1-1 0,-1 0 0,1 1 0,-1-1 0,1 0 0,-1 0 0,0-1 0,0 1 0,0 0 0,1-1 0,1-2 0,6-5-209,-1-2 0,0 1-1,-1-1 1,0 0 0,9-19 0,-17 29 181,0 0-1,1 0 1,-1 1 0,0-1 0,0 0 0,0 1 0,0-1 0,0 0 0,0 0 0,0 1 0,0-1 0,0 0 0,0 0 0,-1 1 0,1-1 0,0 0 0,0 1 0,-1-1 0,1 0-1,0 1 1,-1-1 0,1 1 0,-1-1 0,1 0 0,-1 1 0,1-1 0,-1 1 0,1-1 0,-1 1 0,1 0 0,-1-1 0,0 1 0,1-1 0,-1 1 0,0 0 0,1 0-1,-1-1 1,0 1 0,-1 0 0,-40-14-601,19 8-225,0-1-4731,11 5 1148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3.940"/>
    </inkml:context>
    <inkml:brush xml:id="br0">
      <inkml:brushProperty name="width" value="0.05" units="cm"/>
      <inkml:brushProperty name="height" value="0.05" units="cm"/>
    </inkml:brush>
  </inkml:definitions>
  <inkml:trace contextRef="#ctx0" brushRef="#br0">0 92 1640,'0'0'4965,"0"0"-2689,0 0-1013,11-1 2632,18-1-2619,36 0-962,0-2 0,0-3 0,-1-3 1,0-3-1,103-34 0,-152 43-808,-11 2-861,-17 2-3408,-2 0 1088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5.553"/>
    </inkml:context>
    <inkml:brush xml:id="br0">
      <inkml:brushProperty name="width" value="0.05" units="cm"/>
      <inkml:brushProperty name="height" value="0.05" units="cm"/>
      <inkml:brushProperty name="color" value="#0000FF"/>
    </inkml:brush>
  </inkml:definitions>
  <inkml:trace contextRef="#ctx0" brushRef="#br0">1 35 5209,'0'0'3905,"3"0"-2345,0 0-431,7 3-193,6 0-56,-4 0-376,7 0-72,7-3-264,-1 0-168,1-6-160,5-3-784,-2 4-1025,22-21-2543</inkml:trace>
  <inkml:trace contextRef="#ctx0" brushRef="#br0" timeOffset="1">49 141 6353,'6'0'1937,"0"0"-633,7 0-176,6 0-416,-3 0-151,0 0-561,0-6-216,3-2-1345,6-4-2656</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210"/>
    </inkml:context>
    <inkml:brush xml:id="br0">
      <inkml:brushProperty name="width" value="0.1" units="cm"/>
      <inkml:brushProperty name="height" value="0.1" units="cm"/>
      <inkml:brushProperty name="color" value="#E71224"/>
    </inkml:brush>
  </inkml:definitions>
  <inkml:trace contextRef="#ctx0" brushRef="#br0">2772 7 2577,'-3'0'10858,"1"-1"-5379,1 0-5381,0 1 0,0-1 0,0 1 0,0-1 0,-1 1 0,1-1 1,0 1-1,0 0 0,0-1 0,0 1 0,-1 0 0,1 0 0,0-1 0,0 1 0,0 0 1,-3 0-1,-35 5-12,27-4-63,1 0-1,0 1 1,0 0-1,-13 3 0,4 3-34,17-6 9,0-1 1,1 0-1,-1 0 0,0 0 1,0 0-1,0 0 1,0-1-1,0 1 0,-1-1 1,-5 1-1,-35-1-308,-20-3 302,24 6 32,-2-3 15,24 0-18,-7-2-12,-55 2-104,11 5-8,49-5 108,4 0 5,-1 0 1,-23 3-1,38-3-9,-31 5-5,-1-1 0,-39 0-1,36 2-144,32-5 118,-1 0-1,0 0 1,0 0 0,-11 0-1,10-1 47,-5 0-14,0 0 1,0 1-1,-24 3 0,23-4 37,12 0-36,0-1 0,0 1-1,0 0 1,1 0 0,-1 0 0,0 0 0,0 0 0,0 0 0,0 0 0,0 0 0,0 0 0,0 0 0,1 0 0,-1 1-1,0-1 1,0 0 0,0 0 0,0 1 0,1-1 0,-2 1 0,-3 0 4,0 0 0,0 0 1,0 0-1,-1 0 0,1-1 0,0 0 1,-1 1-1,-9-2 0,5 1-20,-18-1 2,-29 1-22,29-1 33,24 1 3,0-1 0,0 1 0,1 0 1,-1-1-1,0 2 0,0-1 0,1 0 0,-5 1 0,1 0 0,0 1 0,0-1-1,0-1 1,0 1 0,0-1 0,0 0 0,0 0-1,0-1 1,-12-1 0,-8 0-9,-42 0-1,50 2-37,-10-3-195,26 2 227,-1 1 1,0-1 0,0 1-1,0-1 1,0 1-1,0 0 1,0 0-1,1 0 1,-7 2-1,-10 1-4,1-1 0,-1 0 0,-27-1 0,-62-9 122,-32 0-152,110 7 37,21 0 4,0 1 0,1 0-1,-18 1 1,-21 0 38,26-1-22,-91-7 7,59 14-520,20-4 472,30-2 26,-1 0 0,1-1 0,-1 1 0,0-1 0,1 0 0,-1 0 0,0 0 0,-7-1-1,6 0 10,-1 0-1,0 1 1,-14 1-1,3-1 0,-4 1-36,-39 4-1,-28 1 14,43 0 38,-60-3-40,13-12 67,50 2 3,41 6-1336,6-2-2446,7-2-339</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73"/>
    </inkml:context>
    <inkml:brush xml:id="br0">
      <inkml:brushProperty name="width" value="0.05" units="cm"/>
      <inkml:brushProperty name="height" value="0.05" units="cm"/>
      <inkml:brushProperty name="color" value="#0000FF"/>
    </inkml:brush>
  </inkml:definitions>
  <inkml:trace contextRef="#ctx0" brushRef="#br0">46 0 3825,'-2'1'6602,"2"1"-3401,2 6-1984,0-3-820,-1 0-307,0 0-1,0-1 1,-1 1 0,0 0 0,0-1 0,0 1-1,-1-1 1,-2 9 0,-17 38-1017,12-32-576,0 2-872,-3 9-1628</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74"/>
    </inkml:context>
    <inkml:brush xml:id="br0">
      <inkml:brushProperty name="width" value="0.05" units="cm"/>
      <inkml:brushProperty name="height" value="0.05" units="cm"/>
      <inkml:brushProperty name="color" value="#0000FF"/>
    </inkml:brush>
  </inkml:definitions>
  <inkml:trace contextRef="#ctx0" brushRef="#br0">78 0 2208,'0'0'3384,"-1"3"3608,-4 14-5438,-1 12-1235,-1 0 0,-15 37 0,0-4-4505,8-14-594</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75"/>
    </inkml:context>
    <inkml:brush xml:id="br0">
      <inkml:brushProperty name="width" value="0.05" units="cm"/>
      <inkml:brushProperty name="height" value="0.05" units="cm"/>
      <inkml:brushProperty name="color" value="#0000FF"/>
    </inkml:brush>
  </inkml:definitions>
  <inkml:trace contextRef="#ctx0" brushRef="#br0">58 11 2809,'1'-4'5848,"2"-1"-4474,6 4 1957,-5 0 367,-8 11-2157,-43 104-1476,25-36-6222,20-64 3341,8-1-732</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76"/>
    </inkml:context>
    <inkml:brush xml:id="br0">
      <inkml:brushProperty name="width" value="0.05" units="cm"/>
      <inkml:brushProperty name="height" value="0.05" units="cm"/>
      <inkml:brushProperty name="color" value="#0000FF"/>
    </inkml:brush>
  </inkml:definitions>
  <inkml:trace contextRef="#ctx0" brushRef="#br0">26 0 2985,'0'0'3423,"0"0"-1209,0 2 6086,0 6-6638,-2 13-1571,0-1 0,-7 23 0,-4 26-6848,13-54 2299</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77"/>
    </inkml:context>
    <inkml:brush xml:id="br0">
      <inkml:brushProperty name="width" value="0.05" units="cm"/>
      <inkml:brushProperty name="height" value="0.05" units="cm"/>
      <inkml:brushProperty name="color" value="#0000FF"/>
    </inkml:brush>
  </inkml:definitions>
  <inkml:trace contextRef="#ctx0" brushRef="#br0">23 8 368,'-2'-5'10398,"1"2"-8515,2 6-931,-1-3-852,0 0 0,0 1-1,0-1 1,0 0 0,0 1 0,0-1 0,0 0 0,0 1 0,0-1 0,0 0 0,0 1 0,0-1 0,0 0 0,0 1 0,0-1 0,0 0 0,0 1 0,0-1 0,-1 0 0,1 0 0,0 1 0,0-1-1,-1 1 1,1 0 24,-1 1-1,1-1 0,-1 1 0,1-1 0,0 1 1,0-1-1,0 1 0,0-1 0,0 1 0,1 2 0,-1 1 36,-1 22-398,-12 46-1,9-54-1720,4-14-761,2-2-1150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78"/>
    </inkml:context>
    <inkml:brush xml:id="br0">
      <inkml:brushProperty name="width" value="0.05" units="cm"/>
      <inkml:brushProperty name="height" value="0.05" units="cm"/>
      <inkml:brushProperty name="color" value="#0000FF"/>
    </inkml:brush>
  </inkml:definitions>
  <inkml:trace contextRef="#ctx0" brushRef="#br0">23 2 2913,'-3'-1'9812,"2"0"-4679,1 7-5486,-8 73 803,2-45-2880,3-16-339,1-3-1721</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79"/>
    </inkml:context>
    <inkml:brush xml:id="br0">
      <inkml:brushProperty name="width" value="0.05" units="cm"/>
      <inkml:brushProperty name="height" value="0.05" units="cm"/>
      <inkml:brushProperty name="color" value="#0000FF"/>
    </inkml:brush>
  </inkml:definitions>
  <inkml:trace contextRef="#ctx0" brushRef="#br0">55 0 1640,'-2'5'7938,"-4"7"-4116,-14 54 2383,9-31-7165,0 0-5000,6-20 549</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80"/>
    </inkml:context>
    <inkml:brush xml:id="br0">
      <inkml:brushProperty name="width" value="0.05" units="cm"/>
      <inkml:brushProperty name="height" value="0.05" units="cm"/>
      <inkml:brushProperty name="color" value="#0000FF"/>
    </inkml:brush>
  </inkml:definitions>
  <inkml:trace contextRef="#ctx0" brushRef="#br0">51 0 5993,'-2'2'9407,"0"3"-5392,-3 11-5238,5-13 2252,-18 45-821,1-5-2249,11-14-4941,5-17 857</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81"/>
    </inkml:context>
    <inkml:brush xml:id="br0">
      <inkml:brushProperty name="width" value="0.05" units="cm"/>
      <inkml:brushProperty name="height" value="0.05" units="cm"/>
      <inkml:brushProperty name="color" value="#0000FF"/>
    </inkml:brush>
  </inkml:definitions>
  <inkml:trace contextRef="#ctx0" brushRef="#br0">38 0 920,'-1'12'11074,"-5"6"-7189,0 1-2839,-15 65-302,20-80-1003,-2 5-4246,7-10-246</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5.901"/>
    </inkml:context>
    <inkml:brush xml:id="br0">
      <inkml:brushProperty name="width" value="0.05" units="cm"/>
      <inkml:brushProperty name="height" value="0.05" units="cm"/>
      <inkml:brushProperty name="color" value="#0000FF"/>
    </inkml:brush>
  </inkml:definitions>
  <inkml:trace contextRef="#ctx0" brushRef="#br0">121 23 4785,'27'-10'7013,"25"6"-4970,-39 3-1278,19-2-321,-25 1-359,-1 1 0,1 0 0,0 1 0,-1-1 0,1 1 0,-1 1 0,1-1-1,0 1 1,-1 0 0,1 0 0,-1 1 0,1 0 0,-1 0 0,10 5-1,-16-6-85,1 0 0,-1 0 0,0 0 0,1 0-1,-1 0 1,0 0 0,1 0 0,-1 0-1,0 0 1,0 0 0,0 0 0,0 0-1,0 0 1,0 0 0,0 0 0,0 0 0,0 0-1,-1 0 1,1 0 0,0 0 0,-1 0-1,1 0 1,-1 0 0,1-1 0,-1 1-1,1 0 1,-1 0 0,0 0 0,1 0-1,-1-1 1,0 1 0,1 0 0,-1-1 0,0 1-1,0-1 1,-1 2 0,-33 27-19,-119 65-973,43-38-3116,69-34 1379</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82"/>
    </inkml:context>
    <inkml:brush xml:id="br0">
      <inkml:brushProperty name="width" value="0.05" units="cm"/>
      <inkml:brushProperty name="height" value="0.05" units="cm"/>
      <inkml:brushProperty name="color" value="#0000FF"/>
    </inkml:brush>
  </inkml:definitions>
  <inkml:trace contextRef="#ctx0" brushRef="#br0">34 0 48,'0'0'5289,"0"2"2753,0 2-4009,-2 26-3418,0-10-968,-11 35 1,2-25-6798,5-22-85</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83"/>
    </inkml:context>
    <inkml:brush xml:id="br0">
      <inkml:brushProperty name="width" value="0.05" units="cm"/>
      <inkml:brushProperty name="height" value="0.05" units="cm"/>
      <inkml:brushProperty name="color" value="#0000FF"/>
    </inkml:brush>
  </inkml:definitions>
  <inkml:trace contextRef="#ctx0" brushRef="#br0">26 0 1544,'0'3'11810,"0"3"-6330,-4 38-5623,3-38-136,-4 37-585,-4-15-6511,2-16-766</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84"/>
    </inkml:context>
    <inkml:brush xml:id="br0">
      <inkml:brushProperty name="width" value="0.05" units="cm"/>
      <inkml:brushProperty name="height" value="0.05" units="cm"/>
      <inkml:brushProperty name="color" value="#0000FF"/>
    </inkml:brush>
  </inkml:definitions>
  <inkml:trace contextRef="#ctx0" brushRef="#br0">45 1 968,'0'2'2833,"0"-2"-865,-2 4-607,2-2-249,2 2-232,-2 2 328,0 2-80,3 6 113,-6 1-57,3 1-544,-2 2-320,-3 0-320,-3-5-96,2 1-1296,-17 8-3257</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85"/>
    </inkml:context>
    <inkml:brush xml:id="br0">
      <inkml:brushProperty name="width" value="0.05" units="cm"/>
      <inkml:brushProperty name="height" value="0.05" units="cm"/>
      <inkml:brushProperty name="color" value="#0000FF"/>
    </inkml:brush>
  </inkml:definitions>
  <inkml:trace contextRef="#ctx0" brushRef="#br0">3 85 2409,'1'-4'12217,"-4"9"-9210,2-5-2652,10 1 3030,31 0-3457,-16-1 115,-9 1-17,1-1 0,-1-1 1,0 0-1,29-4 0,-8 0-2,7-2 18,7 0-14,-28 2 114,0 1 0,31-3 0,-32 5 62,1-3-11,-19 4-170,0 0 0,1 1 0,-1-1 0,0 1 0,0-1 1,0 1-1,0 0 0,1 0 0,-1 0 0,7 1 0,5 1-33,1 2 53,0-2 0,31 3 0,-28-6 15,-1 0 1,0-1-1,28-5 0,-37 6-52,1 0 0,-1 0 0,1 1 0,15 1 0,5 0-68,13 6 28,64-4 92,-96-3-53,23 1 13,-31 0-15,1-1-1,-1 0 1,1 0-1,-1-1 1,0 1 0,1 0-1,4-2 1,12 0 8,1 1-6,0-1 1,21-3-1,10-2 3,87 0-63,-124 5 51,0 0-1,1 1 0,0 0 0,-1 1 1,1 1-1,-1 0 0,1 1 0,17 3 1,82 10 21,-90-11-13,-1-1 1,1-1-1,0 0 1,41-3-1,-31 1-2,185-6 93,-73 3-69,-104-1-11,-21 2 3,-1 0 0,1 1 0,38 3 0,1 5 40,-30-3 10,-1-1 1,1 0-1,-1-2 1,41-3-1,-25 0-14,-35 2-32,1 0-1,-1-1 0,0 0 1,0 0-1,1-1 1,-1 0-1,13-4 0,-13 2-189,16-7-1180,-26 10 902,0 1 1,0-1-1,0 0 1,0 0 0,0 0-1,0 0 1,0 0-1,-1 0 1,1 0 0,0 0-1,-1 0 1,1-1 0,-2-1-3838,-9-2-3029</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86"/>
    </inkml:context>
    <inkml:brush xml:id="br0">
      <inkml:brushProperty name="width" value="0.05" units="cm"/>
      <inkml:brushProperty name="height" value="0.05" units="cm"/>
      <inkml:brushProperty name="color" value="#0000FF"/>
    </inkml:brush>
  </inkml:definitions>
  <inkml:trace contextRef="#ctx0" brushRef="#br0">23 0 2024,'2'8'11353,"3"0"-4692,14 8-3056,16 3-6175,-20-14 3975,-1-1-1401,1-1 0,-1-1 0,16 2 1,0-1-14,-22-2-39,-2 0-100,-8-1 237,-21 11 248,14-5-337,-18 8-580,0 1 1,1 1-1,-39 31 1,64-47 451,1 1-1,-1-1 1,1 0 0,0 1 0,-1-1 0,1 0 0,-1 1 0,1-1-1,-1 0 1,1 0 0,-1 1 0,1-1 0,-1 0 0,1 0 0,-1 0 0,0 0-1,1 1 1,-1-1 0,1 0 0,-1 0 0,0 0 0,1 0 0,-1 0-1,0 0 1,-10-6-6728,-1-4 7</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06.172"/>
    </inkml:context>
    <inkml:brush xml:id="br0">
      <inkml:brushProperty name="width" value="0.1" units="cm"/>
      <inkml:brushProperty name="height" value="0.1" units="cm"/>
      <inkml:brushProperty name="color" value="#E71224"/>
    </inkml:brush>
  </inkml:definitions>
  <inkml:trace contextRef="#ctx0" brushRef="#br0">100 16 6073,'0'0'2035,"0"0"-496,16-11 2329,-8 6-3415,-6 12 417,-6 20 898,3-20-1489,-1 2-191,0 0-1,-1 0 1,0 0 0,-1 0-1,0 0 1,0 0 0,-1-1-1,-1 1 1,0-1-1,-7 7 1,-9 19-142,17-26-107,0 0-1,-1 0 1,1-1-1,-2 1 1,-11 10-1,17-18 66,2-2 33,0 1 0,0-1-1,0 0 1,0 0 0,0 1 0,0-1-1,1 0 1,-1 1 0,1-1 0,-1 1-1,1 0 1,0-1 0,0 1 0,-1 0-1,1 0 1,0 0 0,0 0 0,0 0-1,1 0 1,-1 0 0,0 1 0,3-1-1,7-3 62,0 1-1,-1 0 0,15-1 1,-21 3-9,20-2-34,35-1 0,-52 4-1,0 1-1,1-1 1,-1 1-1,0 1 1,0-1-1,0 1 1,0 0-1,10 4 1,-8-1-79,0-1 0,-1 1 0,10 6 0,-16-9 11,-1-1 1,0 0-1,0 1 0,0 0 0,0-1 0,-1 1 0,1 0 0,-1 0 0,1 0 1,-1 0-1,0 0 0,0 0 0,1 0 0,-2 0 0,1 1 0,0-1 0,-1 0 0,1 4 1,3-2-2905,0 3 706</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55.485"/>
    </inkml:context>
    <inkml:brush xml:id="br0">
      <inkml:brushProperty name="width" value="0.05" units="cm"/>
      <inkml:brushProperty name="height" value="0.05" units="cm"/>
      <inkml:brushProperty name="color" value="#0000FF"/>
    </inkml:brush>
  </inkml:definitions>
  <inkml:trace contextRef="#ctx0" brushRef="#br0">4 99 6633,'-2'-2'4912,"0"1"-145,4 1-3352,25 3-1921,623-44 723,-340 19-157,-134 4-60,-108 9 5,120 1 1,11 22-52,58 1 99,56-4-139,-2-1 106,120-21-9,-315 10-12,-1 4 0,144 24 0,-85-7 2,185-4 0,23-24 106,213 5 104,-424 13-200,106 3 41,-132-15-5,91 2-34,-91 7-7,114 3 79,134-15 57,167 1 257,-407 10-243,44 0-2607,-197-6 2393,0 0 0,0 0 0,0 0 0,0 0 0,0 0 0,0 0 0,0 0 0,0 0 0,0 0 0,0-1 0,0 1 0,0 0 0,0 0 0,0 0 0,0 0 0,0 0 0,0 0 0,1 0 0,-1 0 0,0 0 0,0 0-1,0 0 1,0-1 0,0 1 0,0 0 0,0 0 0,0 0 0,0 0 0,0 0 0,0 0 0,0 0 0,0 0 0,1 0 0,-1 0 0,0 0 0,0 0 0,-27-13-3407</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56.155"/>
    </inkml:context>
    <inkml:brush xml:id="br0">
      <inkml:brushProperty name="width" value="0.05" units="cm"/>
      <inkml:brushProperty name="height" value="0.05" units="cm"/>
      <inkml:brushProperty name="color" value="#0000FF"/>
    </inkml:brush>
  </inkml:definitions>
  <inkml:trace contextRef="#ctx0" brushRef="#br0">20 1 5169,'-20'3'8416,"28"10"-6276,0-2-2378,-2-4 376,1 0 0,0 0 0,0-1 0,0 0 0,0 0 0,1-1 0,0 0 0,0 0 0,17 6 0,9 2 308,43 10 0,-44-13-228,46 11 71,-18-5-196,68 29 1,-118-40-102,0 0 0,-1 1-1,0 0 1,16 13 0,-25-19-9,-1 1 1,0 0-1,1-1 1,-1 1-1,0 0 0,1 0 1,-1-1-1,0 1 1,0 0-1,0 0 0,1-1 1,-1 1-1,0 0 1,0 0-1,0-1 1,0 1-1,-1 0 0,1 0 1,0-1-1,0 1 1,0 0-1,0 0 0,-1-1 1,1 1-1,0 0 1,-1-1-1,1 1 0,-1 0 1,1-1-1,-1 1 1,1-1-1,-1 1 0,1-1 1,-1 1-1,0 0 1,-23 20-102,-18 8-58,-89 45 1,44-28-3800,69-37 527,-6-2-2914</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7:56.906"/>
    </inkml:context>
    <inkml:brush xml:id="br0">
      <inkml:brushProperty name="width" value="0.05" units="cm"/>
      <inkml:brushProperty name="height" value="0.05" units="cm"/>
      <inkml:brushProperty name="color" value="#0000FF"/>
    </inkml:brush>
  </inkml:definitions>
  <inkml:trace contextRef="#ctx0" brushRef="#br0">601 1 6065,'0'0'2482,"-5"5"6187,-8 9-6488,-93 125-1300,70-88-794,-49 53-1,55-72-211,-1 0 0,-2-2 0,-1-2-1,-2-1 1,0-2 0,-56 30 0,90-54 97,0 0 0,-1 0 0,1 0 0,0 0 0,0-1 0,0 1 0,-1-1 0,1 1 0,0-1 1,-1 0-1,1 0 0,0 0 0,0 0 0,-4-1 0,5 1 5,0 0 0,0-1 0,-1 0 0,1 1 0,0-1 0,0 0 0,0 1 0,0-1 0,0 0-1,0 0 1,0 0 0,1 0 0,-1 0 0,0 0 0,0 0 0,1 0 0,-1 0 0,1 0 0,-1-2 0,-2-5-65,1 0 0,1 0 1,0-1-1,0 1 0,0-1 0,2-10 0,-1 16 81,0-31-324,3-1 0,9-54-1,-9 75 270,0 0-1,1 0 0,1 0 1,0 1-1,1 0 0,0 0 1,1 0-1,0 1 1,10-13-1,-15 23 56,0 1 0,-1-1-1,1 1 1,0-1 0,0 1 0,0 0 0,0 0 0,0 0-1,0 0 1,0 0 0,1 1 0,-1-1 0,0 1 0,0-1 0,1 1-1,-1 0 1,0 0 0,1 0 0,-1 0 0,0 0 0,0 0-1,1 1 1,-1-1 0,0 1 0,0-1 0,1 1 0,-1 0 0,0 0-1,0 0 1,0 0 0,0 1 0,2 1 0,9 6 129,1 0-1,-2 1 1,19 18 0,-17-15-26,66 62 402,74 62 78,-125-113-631,1-2-1,1-2 1,50 25 0,-76-42-331,0-1-1,0 0 1,0 0-1,1 0 1,-1 0-1,1-1 1,-1 0-1,9 1 1,1-9-4859</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8:01.817"/>
    </inkml:context>
    <inkml:brush xml:id="br0">
      <inkml:brushProperty name="width" value="0.1" units="cm"/>
      <inkml:brushProperty name="height" value="0.1" units="cm"/>
      <inkml:brushProperty name="color" value="#E71224"/>
    </inkml:brush>
  </inkml:definitions>
  <inkml:trace contextRef="#ctx0" brushRef="#br0">677 6476 1544,'-11'23'9475,"3"23"-8244,7-34-127,-1 24-413,3-34 146,-1-4 204,1-19 1529,-4-15-2186,-2 1 0,-1 0 1,-1 1-1,-2-1 0,-2 2 0,-22-52 0,14 38-310,2 0 0,-13-65 1,-34-284-92,34 200-150,24 133-8,2 1 1,4-1 0,9-83-1,1-43 22,-13 143 149,-3 0 1,-1 0-1,-2 1 0,-18-57 1,-18-86 95,32 126-52,-2 1 1,-3 0-1,-31-69 0,45 121-27,-7-24 11,2 0 1,-6-42-1,-6-23-15,-30-119 79,39 162-106,3-1-1,3 1 0,1-94 0,4 100 2,0-14-219,4-1-1,2 1 0,19-94 1,-17 122 216,-3 0 1,-1 0-1,-1 0 1,-3-36-1,-22-139 72,2 35-46,17 116-1,-12-245 4,26 96-49,-2 83 87,2 5-58,-5 79 14,-1-1-1,-3 0 1,-6-71 0,-2 58-11,3 0 0,2 0 1,2 0-1,10-73 0,39-432 9,-48 537-2,-3-130 16,-2 49-15,11-53-243,-7 158 166,-7 25-1177,-68 224 645,3-16-287,69-185-459,1-49 1212,45-50-2887,7-13-334,-16 18 764,34-43-1568</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26.238"/>
    </inkml:context>
    <inkml:brush xml:id="br0">
      <inkml:brushProperty name="width" value="0.05" units="cm"/>
      <inkml:brushProperty name="height" value="0.05" units="cm"/>
      <inkml:brushProperty name="color" value="#0000FF"/>
    </inkml:brush>
  </inkml:definitions>
  <inkml:trace contextRef="#ctx0" brushRef="#br0">0 0 6465,'3'6'3689,"4"-3"-1712,-1 14 327,4-8-656,5 8-303,1 0-881,3-3-232,7 6-232,-1-8-736,10 8-1289,41 5-3216</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8:02.454"/>
    </inkml:context>
    <inkml:brush xml:id="br0">
      <inkml:brushProperty name="width" value="0.1" units="cm"/>
      <inkml:brushProperty name="height" value="0.1" units="cm"/>
      <inkml:brushProperty name="color" value="#E71224"/>
    </inkml:brush>
  </inkml:definitions>
  <inkml:trace contextRef="#ctx0" brushRef="#br0">47 61 1752,'-1'-4'3970,"-1"-25"-1804,0 23 1116,-13-6-261,15 12-3003,-1-1 1,1 0-1,-1 0 0,0 1 0,1-1 1,-1 0-1,0 1 0,0-1 0,1 1 0,-1-1 1,0 1-1,0-1 0,0 1 0,0-1 1,0 1-1,0 0 0,0 0 0,1-1 0,-1 1 1,0 0-1,0 0 0,0 0 0,0 0 1,0 0-1,0 0 0,0 0 0,0 1 0,0-1 1,-1 1-1,3-2 51,0 1 1,1 0-1,-1 0 1,0 0-1,1 0 0,-1 0 1,0 0-1,0 0 1,1 0-1,-1 1 1,0-1-1,0 0 1,1 1-1,-1-1 0,0 1 1,0 0-1,0-1 1,0 1-1,1 0 1,32 27 294,36 48-647,-53-57 444,64 89-79,-60-78-136,1-1 1,1 0-1,30 28 1,-10-28-5338,-32-13 842</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8:03.701"/>
    </inkml:context>
    <inkml:brush xml:id="br0">
      <inkml:brushProperty name="width" value="0.1" units="cm"/>
      <inkml:brushProperty name="height" value="0.1" units="cm"/>
      <inkml:brushProperty name="color" value="#E71224"/>
    </inkml:brush>
  </inkml:definitions>
  <inkml:trace contextRef="#ctx0" brushRef="#br0">274 1320 7322,'-26'-46'5220,"-12"-23"-1505,-43-97-2187,53 93-1452,3 0 1,4-2-1,-17-101 0,31 121-317,1 0 0,3 0 0,2 0 0,3 0 0,13-82 0,-12 120 142,1 0 1,1 0 0,1 0-1,0 0 1,1 1 0,0 0-1,1 0 1,1 1 0,12-15-1,-18 26 66,0 0 0,1 0-1,-1 0 1,1 0-1,0 1 1,0 0 0,0 0-1,0 0 1,1 0-1,-1 0 1,1 1 0,-1 0-1,1 0 1,0 0-1,0 1 1,0 0-1,0-1 1,0 2 0,0-1-1,1 1 1,-1-1-1,0 2 1,0-1 0,0 0-1,0 1 1,1 0-1,-1 0 1,0 1 0,-1-1-1,1 1 1,0 0-1,0 0 1,-1 1 0,7 4-1,3 3-22,0 1 0,0 0-1,-2 1 1,1 1 0,-2 0 0,1 1-1,-2 0 1,0 1 0,-1 0-1,0 0 1,-1 1 0,-1 0 0,0 0-1,-2 1 1,7 25 0,-12-35 4,1 1 1,-1-1-1,0 1 0,0 0 1,-1-1-1,0 1 0,-1-1 1,0 1-1,0-1 0,0 0 1,-1 0-1,0 0 0,0 0 1,-1 0-1,0-1 0,0 0 1,-1 1-1,1-1 0,-9 7 1,6-5-108,0-1 0,-1 0 0,0 0 0,-1-1 0,1 0 0,-1-1 0,0 1 0,-1-2 0,1 1 0,-1-1 0,0-1 0,0 0 0,-15 3 0,22-6 68,1 1 1,0-1-1,0 1 1,0-1-1,0 0 1,-1 0-1,1 0 1,0 0-1,0 0 1,0-1-1,0 1 1,-1-1-1,1 1 1,0-1 0,0 0-1,0 0 1,0 0-1,0 0 1,0 0-1,-1-2 1,2 3 66,1-1-1,0 1 1,0-1 0,0 1 0,-1-1 0,1 1 0,0-1 0,0 0-1,0 1 1,0-1 0,0 1 0,0-1 0,0 1 0,1-1 0,-1 1-1,0-1 1,0 1 0,0-1 0,0 1 0,1-1 0,-1 1 0,0-1 0,0 1-1,1-1 1,-1 1 0,1-1 0,22-17-97,-10 11 166,0 2 1,1-1-1,-1 2 1,1 0-1,0 0 1,0 1-1,0 1 1,0 1-1,1 0 1,-1 0-1,22 3 1,-26-1 29,0 0 0,0 1 0,0 0 0,0 1 0,0 0 0,0 0 0,-1 1 0,1 1 0,-1-1 0,0 1 0,-1 1 0,1 0 0,-1 0 0,0 1 1,0 0-1,11 13 0,-17-17-49,0 0-1,-1 1 1,1-1 0,0 0 0,-1 1 0,0 0 0,0-1 0,0 1 0,0 0 0,-1-1-1,1 1 1,-1 0 0,0 0 0,0-1 0,-1 1 0,1 0 0,-1-1 0,1 1 0,-1 0-1,0-1 1,-1 1 0,1-1 0,-1 1 0,1-1 0,-1 1 0,0-1 0,0 0 0,-1 0-1,-2 3 1,-6 7 5,0 0 0,-1 0 0,0-2 0,-1 1 1,-16 9-1,9-6-94,7-4-286,-1-1 1,0-1-1,0 0 0,-1-1 1,-1-1-1,1 0 0,-1-1 1,-20 5-1,-84 11-3165</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8:13.237"/>
    </inkml:context>
    <inkml:brush xml:id="br0">
      <inkml:brushProperty name="width" value="0.05" units="cm"/>
      <inkml:brushProperty name="height" value="0.05" units="cm"/>
    </inkml:brush>
  </inkml:definitions>
  <inkml:trace contextRef="#ctx0" brushRef="#br0">1 1 4481,'0'0'2194,"0"0"-549,0 0-458,0 0-298,0 0-227,3 11 8377,10 43-9189,-5-6 152,2-1-1,2 0 1,2-1 0,2 0 0,42 82 0,45 79 20,-46-66-6,-29-63-21,-15-39 4,19 38-1,14 57-4,21 10 20,4 7 120,-69-146 237,0 1 0,0 0 0,-1 0 1,0 0-1,0 0 0,0 11 0,-1-8-399,1-1 0,0 1-1,0-1 1,1 0 0,4 12-1,2 18 30,-8-31-1,1 0-1,0-1 1,1 1 0,0-1 0,0 1-1,0-1 1,5 10 0,-2-9 71,-5-6 44,0-1-110,0 0 0,0 0 0,0 0 0,0 0 0,0 0 0,0 1 1,0-1-1,0 0 0,0 0 0,0 0 0,0 0 0,0 0 0,0 1 1,0-1-1,0 0 0,0 0 0,0 0 0,0 0 0,0 0 1,0 0-1,0 1 0,0-1 0,0 0 0,0 0 0,0 0 0,0 0 1,0 0-1,0 0 0,0 1 0,0-1 0,-1 0 0,1 0 0,0 0 1,0 0-1,0 0 0,0 0 0,0 0 0,0 0 0,0 0 1,-1 0-1,1 0 0,0 0 0,0 1 0,0-1 0,0 0 0,0 0 1,0 0-1,-1 0 0,1 0 0,0 0 0,0 0 0,0 0 1,0 0-1,0 0 0,0 0 0,-1-1 0,1 1 0,0 0 0,0 0 1,7 16 382,15 43-81,2 0 1,3-2 0,60 97 0,-73-136-307,0 0 0,1-1 0,1-1 1,30 24-1,-20-17-1,107 85 16,-48-38-15,100 63 0,32 25 0,-187-134 6,0-2 0,1-1 1,2-2-1,34 16 0,51 27 1,-71-36-3,60 24-1,-55-26 3,-1 2-1,94 64 0,38 21 9,-11-24 61,-147-75-81,-11-5 5,1 0 1,0-2-1,0 1 0,28 5 0,2-1 23,-1 2 1,-1 3 0,68 31 0,6 3 129,-39-21-93,273 97 118,-301-103-170,-41-17-8,0 0 0,0-1 0,1 0 0,-1-1 0,1 0 0,15 2 0,49 13 5,-7 1-2,33 0 8,-39-7 7,92 7 0,53 8-24,-164-20-1,45 4-18,119-2 1,-76-6 9,-54 2-10,1 2 1,78 19-1,-105-16 15,1-2-1,94 3 0,-93-12-2,-24 0-219,0 1 1,36 5-1,-38-3 225,0 0 0,42-4 0,-9 0-138,-58 2-80,-1 0-123,-4-1-2540,4 1 2570,-1-1 0,1 1 0,-1 0-1,1 0 1,0-1 0,-1 1 0,1 0-1,0-1 1,-1 1 0,1-1 0,0 1-1,0 0 1,-1-1 0,1 1 0,0-1 0,0 1-1,0-1 1,-1 1 0,1-1 0,0 1-1,0-1 1,0 1 0,0-1 0,0 1 0,0 0-1,0-1 1,0 0 0,3-13-9458</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8:14.888"/>
    </inkml:context>
    <inkml:brush xml:id="br0">
      <inkml:brushProperty name="width" value="0.05" units="cm"/>
      <inkml:brushProperty name="height" value="0.05" units="cm"/>
    </inkml:brush>
  </inkml:definitions>
  <inkml:trace contextRef="#ctx0" brushRef="#br0">79 389 2304,'-3'-6'12134,"-2"-11"-6353,-2-10-4467,-7-42-4630,10 50 4927,2 2-1587,-1 0 0,-1 0 0,0 1 0,-13-31 0,13 38-33,2-1 0,-1 1-1,1-1 1,0 0 0,1 0-1,0 1 1,1-1 0,1-18-1,-1 0-276,0 24 710,0 4-2799,4 17-6329,2 6 4334</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08.686"/>
    </inkml:context>
    <inkml:brush xml:id="br0">
      <inkml:brushProperty name="width" value="0.05" units="cm"/>
      <inkml:brushProperty name="height" value="0.05" units="cm"/>
      <inkml:brushProperty name="color" value="#008C3A"/>
    </inkml:brush>
  </inkml:definitions>
  <inkml:trace contextRef="#ctx0" brushRef="#br0">756 1070 4665,'-10'-2'6049,"-27"-8"-1905,30 8-3952,1 0 1,-1 0 0,1 0-1,0-1 1,0 0 0,0 0-1,1-1 1,-1 0-1,1 0 1,0 0 0,0 0-1,0-1 1,-7-9-1,9 10-175,-15-17 23,0 1 0,-2 0 1,-31-24-1,15 15 903,-60-64 0,58 55-641,23 20-274,1-1 0,1 0 0,0-1 0,2 0-1,-14-32 1,-8-13 4,22 44-29,0 0 1,2-1-1,-10-30 0,14 37 8,-2 1-1,0 1 1,0-1-1,-15-18 1,3 2 0,7 12-15,1-1 1,1-1-1,1 0 0,0 0 0,2-1 0,0 0 0,1 0 0,1 0 1,-3-36-1,8 53 3,-1-1 0,1 0 0,-1 0-1,-1 0 1,1 1 0,-1-1 0,1 1 0,-4-7 0,2 11 1,3 31-689,1-11 651,1 0 0,0 0-1,2-1 1,11 37 0,36 80 19,-20-59 21,103 302 46,-126-354-47,-6-15-1,1-1 1,1 1-1,-1-1 0,7 11 0,-13-28-1042,0 0-1,0-1 0,0 1 0,1-1 0,0 1 0,1-1 0,-1-10 0,-12-92-6906</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09.308"/>
    </inkml:context>
    <inkml:brush xml:id="br0">
      <inkml:brushProperty name="width" value="0.05" units="cm"/>
      <inkml:brushProperty name="height" value="0.05" units="cm"/>
      <inkml:brushProperty name="color" value="#008C3A"/>
    </inkml:brush>
  </inkml:definitions>
  <inkml:trace contextRef="#ctx0" brushRef="#br0">44 22 1088,'-14'-2'7115,"-1"-7"-4593,0-1 5104,24 10-6031,4 1-1797,150 70 134,-110-49 74,157 49-427,-210-71 289,-1 0 0,1 0 0,0 0 0,0 0 0,0 1-1,0-1 1,0 0 0,0 0 0,0 0 0,0 0 0,0 0 0,0 0-1,0 0 1,0 1 0,0-1 0,-21-6-4250,-17-14-4046</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1.223"/>
    </inkml:context>
    <inkml:brush xml:id="br0">
      <inkml:brushProperty name="width" value="0.05" units="cm"/>
      <inkml:brushProperty name="height" value="0.05" units="cm"/>
      <inkml:brushProperty name="color" value="#008C3A"/>
    </inkml:brush>
  </inkml:definitions>
  <inkml:trace contextRef="#ctx0" brushRef="#br0">1 196 9938,'1'-3'9175,"8"-14"-8636,2-8-1070,1 0 0,15-24-1,-22 42 274,0 0-1,0-1 0,0 2 1,1-1-1,0 1 1,1 0-1,-1 0 1,1 0-1,0 1 0,13-7 1,-19 12 224,0 0 1,0 0-1,-1 0 0,1 1 1,0-1-1,0 0 0,0 1 1,-1-1-1,1 0 0,0 1 1,0-1-1,-1 1 0,1-1 1,0 1-1,-1 0 0,1-1 1,0 1-1,-1 0 0,1-1 1,-1 1-1,1 0 0,-1 0 1,0-1-1,1 1 0,-1 0 0,1 1 1,15 32-64,-12-25 61,49 111 138,30 56 265,-70-152-329,2 0-1,1-1 0,0-1 0,2-1 0,21 20 1,-30-32-449,1-1 1,0-1-1,0 0 1,15 7-1,-2-1-713,-20-17-1894,-5-21-2235</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1.678"/>
    </inkml:context>
    <inkml:brush xml:id="br0">
      <inkml:brushProperty name="width" value="0.05" units="cm"/>
      <inkml:brushProperty name="height" value="0.05" units="cm"/>
      <inkml:brushProperty name="color" value="#008C3A"/>
    </inkml:brush>
  </inkml:definitions>
  <inkml:trace contextRef="#ctx0" brushRef="#br0">90 6 656,'1'-1'416,"0"0"-1,-1 1 0,1 0 1,0-1-1,0 1 1,0-1-1,-1 1 0,1 0 1,0 0-1,0-1 1,0 1-1,0 0 0,-1 0 1,1 0-1,0 0 1,0 0-1,0 0 0,0 0 1,1 0-1,-1 1-386,1-1 0,-1 0-1,1 1 1,-1-1 0,0 1-1,1-1 1,-1 1 0,0 0-1,0 0 1,1-1 0,-1 1-1,0 0 1,0 0 0,0 0-1,0 0 1,0 1 0,0-1 0,0 0-1,0 0 1,-1 0 0,1 1-1,0-1 1,-1 0 0,1 1-1,-1-1 1,1 1 0,-1-1-1,0 0 1,1 3 0,-10 35 1518,-1 0 1,-16 38 0,11-34-1085,-11 53 1,-9 106-355,23-116-2433,10-77 1174,1-2-225,3-13-1846,5-27-2253</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2.122"/>
    </inkml:context>
    <inkml:brush xml:id="br0">
      <inkml:brushProperty name="width" value="0.05" units="cm"/>
      <inkml:brushProperty name="height" value="0.05" units="cm"/>
      <inkml:brushProperty name="color" value="#008C3A"/>
    </inkml:brush>
  </inkml:definitions>
  <inkml:trace contextRef="#ctx0" brushRef="#br0">157 1 240,'-6'4'10062,"-2"12"-6849,-6 22-3104,12-34 747,-54 126-290,13-49-4576,33-67 1721,-8-6-1401</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2.444"/>
    </inkml:context>
    <inkml:brush xml:id="br0">
      <inkml:brushProperty name="width" value="0.05" units="cm"/>
      <inkml:brushProperty name="height" value="0.05" units="cm"/>
      <inkml:brushProperty name="color" value="#008C3A"/>
    </inkml:brush>
  </inkml:definitions>
  <inkml:trace contextRef="#ctx0" brushRef="#br0">1 1 2545,'0'0'2365,"4"13"2919,2 8-3833,2-5-1419,0-1-1,0 1 1,2-1 0,0-1-1,1 0 1,0-1-1,1 0 1,18 16 0,1 2-1625,-25-18-127,-4 14-816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4.772"/>
    </inkml:context>
    <inkml:brush xml:id="br0">
      <inkml:brushProperty name="width" value="0.05" units="cm"/>
      <inkml:brushProperty name="height" value="0.05" units="cm"/>
      <inkml:brushProperty name="color" value="#0000FF"/>
    </inkml:brush>
  </inkml:definitions>
  <inkml:trace contextRef="#ctx0" brushRef="#br0">29 34 6633,'-6'-12'4997,"-16"-9"-2287,22 28-234,0 29-6042,0 14-586</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2.796"/>
    </inkml:context>
    <inkml:brush xml:id="br0">
      <inkml:brushProperty name="width" value="0.05" units="cm"/>
      <inkml:brushProperty name="height" value="0.05" units="cm"/>
      <inkml:brushProperty name="color" value="#008C3A"/>
    </inkml:brush>
  </inkml:definitions>
  <inkml:trace contextRef="#ctx0" brushRef="#br0">0 24 4841,'5'2'8249,"1"0"-7984,7 2-179,-4-1-125,1 0 0,0 0 0,0-1-1,0 0 1,0 0 0,0-1 0,0-1-1,0 0 1,0 0 0,15-3-1,87-27-5171,-48 15 590</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3.505"/>
    </inkml:context>
    <inkml:brush xml:id="br0">
      <inkml:brushProperty name="width" value="0.05" units="cm"/>
      <inkml:brushProperty name="height" value="0.05" units="cm"/>
      <inkml:brushProperty name="color" value="#008C3A"/>
    </inkml:brush>
  </inkml:definitions>
  <inkml:trace contextRef="#ctx0" brushRef="#br0">1 151 8258,'3'0'2368,"-3"-3"-535,3 0-329,1 3-800,6 0-440,10 3-144,3-6-112,11-3 128,2-6-80,4-3-56,7-9-384,-7-3-576,-3 6-1088,13-18-2930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3.836"/>
    </inkml:context>
    <inkml:brush xml:id="br0">
      <inkml:brushProperty name="width" value="0.05" units="cm"/>
      <inkml:brushProperty name="height" value="0.05" units="cm"/>
      <inkml:brushProperty name="color" value="#008C3A"/>
    </inkml:brush>
  </inkml:definitions>
  <inkml:trace contextRef="#ctx0" brushRef="#br0">1 1 6353,'13'58'3977,"-1"5"-2832,3 0 0,38 97 1,-49-153-1129,-1 0 0,1-1 0,0 1 0,1-1 0,4 6 0,-8-11-17,0 1 0,0-1 0,0 0-1,0 0 1,0 0 0,0 0 0,0 0 0,0 0 0,1 0 0,-1 0 0,0-1 0,0 1 0,1 0-1,-1-1 1,1 1 0,-1-1 0,0 0 0,1 1 0,-1-1 0,1 0 0,-1 0 0,1 0-1,-1 0 1,1 0 0,-1 0 0,1 0 0,-1 0 0,1-1 0,-1 1 0,1-1 0,-1 1 0,0-1-1,2 0 1,4-4-117,0 0 0,-1 0 0,1 0 0,-1-1 0,-1 0-1,1 0 1,5-9 0,-3 2-383,0-2 0,-1 1 0,-1-1 0,6-21 1,35-123-2984</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4.172"/>
    </inkml:context>
    <inkml:brush xml:id="br0">
      <inkml:brushProperty name="width" value="0.05" units="cm"/>
      <inkml:brushProperty name="height" value="0.05" units="cm"/>
      <inkml:brushProperty name="color" value="#008C3A"/>
    </inkml:brush>
  </inkml:definitions>
  <inkml:trace contextRef="#ctx0" brushRef="#br0">1 166 1152,'1'2'8542,"3"3"-4730,24 25-3806,-24-28-76,0 0-1,1-1 1,-1 0-1,1 0 1,-1 0-1,1-1 1,0 0-1,-1 0 1,1 0-1,-1 0 1,1 0-1,0-1 1,-1 0-1,1 0 1,6-3-1,8-3-607,0-1 1,21-13-1,-22 12 16,99-64-3284,-83 49 3807,1 2 1,38-17 0,-84 45 1587,2 1 0,-1 1 0,1-1-1,-15 17 1,-60 66-1720,8-8-305,36-38-657,23-23-1000,-35 31 1,-10 0-2403</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4.504"/>
    </inkml:context>
    <inkml:brush xml:id="br0">
      <inkml:brushProperty name="width" value="0.05" units="cm"/>
      <inkml:brushProperty name="height" value="0.05" units="cm"/>
      <inkml:brushProperty name="color" value="#008C3A"/>
    </inkml:brush>
  </inkml:definitions>
  <inkml:trace contextRef="#ctx0" brushRef="#br0">1 0 776,'3'6'3993,"-3"-3"-2529,3 3 241,4 9 39,3 10-320,-3 5-463,3 6-417,-3 0-280,3-6-72,0-9-192,-4 0 8,8-15-8,-4 0-456,0-6-352,3-6-1233,7-36-3016</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4.837"/>
    </inkml:context>
    <inkml:brush xml:id="br0">
      <inkml:brushProperty name="width" value="0.05" units="cm"/>
      <inkml:brushProperty name="height" value="0.05" units="cm"/>
      <inkml:brushProperty name="color" value="#008C3A"/>
    </inkml:brush>
  </inkml:definitions>
  <inkml:trace contextRef="#ctx0" brushRef="#br0">31 18 4425,'3'-3'2352,"1"0"-911,9-3-41,4 6-320,3-6-336,3 6-55,1 0-249,-1 6-184,-3 3-80,-3 0-104,-4 3 16,-3 3-88,0 3 0,-7 6-56,1 3-328,-11 10-472,-6 2-801,-57 57-1103</inkml:trace>
  <inkml:trace contextRef="#ctx0" brushRef="#br0" timeOffset="1">18 90 6033,'-4'3'2297,"4"0"-777,0 6-560,0 9-47,0 3-169,4 7-336,-4-1-240,3-3-104,-3-3 8,-3-3-72,3-9-176,0 3-648,0 3-953,-17 15-1167</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5.157"/>
    </inkml:context>
    <inkml:brush xml:id="br0">
      <inkml:brushProperty name="width" value="0.05" units="cm"/>
      <inkml:brushProperty name="height" value="0.05" units="cm"/>
      <inkml:brushProperty name="color" value="#008C3A"/>
    </inkml:brush>
  </inkml:definitions>
  <inkml:trace contextRef="#ctx0" brushRef="#br0">1 61 2721,'0'0'4929,"3"0"-3185,0-3-584,7-3-232,4 0-87,6-3-409,0-3-288,3 3-64,-3 3-80,0 0-344,-3 3-753,-4 6-1303,-13 36-3873</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5.492"/>
    </inkml:context>
    <inkml:brush xml:id="br0">
      <inkml:brushProperty name="width" value="0.05" units="cm"/>
      <inkml:brushProperty name="height" value="0.05" units="cm"/>
      <inkml:brushProperty name="color" value="#008C3A"/>
    </inkml:brush>
  </inkml:definitions>
  <inkml:trace contextRef="#ctx0" brushRef="#br0">1 126 5529,'0'0'3025,"5"-4"-1952,43-34 2107,-35 26-3037,0 0 1,1 2-1,0-1 1,1 2-1,0 0 1,28-11-1,-43 20-170,1 0 0,-1 0 1,1 0-1,-1 0 0,0 0 1,1 0-1,-1 1 0,1-1 0,-1 0 1,0 0-1,1 0 0,-1 1 0,0-1 1,1 0-1,-1 1 0,0-1 1,1 0-1,-1 1 0,0-1 0,0 0 1,1 1-1,-1-1 0,0 1 0,0-1 1,0 0-1,0 1 0,1-1 0,-1 1 1,0-1-1,0 1 0,0-1 1,0 0-1,0 1 0,0-1 0,0 1 1,2 22-113,-2-18 136,2 259 1606,-5-130-1489,3-133-217,0-1 0,0 1 0,0 0 0,0 0 0,0 0 0,0 0 0,0 0 0,0 0 0,0 0 0,0 0-1,0-1 1,1 1 0,-1 0 0,0 0 0,1 0 0,-1 0 0,1 0 0,-1-1 0,1 1 0,-1 0 0,2 1-1,-1-3-198,0 0 0,1 0 0,-1 1 0,0-1 0,0 0 0,0 0 0,0-1 0,0 1 0,0 0 0,0 0 0,0 0 0,0-1 0,-1 1 0,1 0 0,0-1 0,-1 1 0,1-3 0,20-43-5146</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5.821"/>
    </inkml:context>
    <inkml:brush xml:id="br0">
      <inkml:brushProperty name="width" value="0.05" units="cm"/>
      <inkml:brushProperty name="height" value="0.05" units="cm"/>
      <inkml:brushProperty name="color" value="#008C3A"/>
    </inkml:brush>
  </inkml:definitions>
  <inkml:trace contextRef="#ctx0" brushRef="#br0">0 4 5009,'0'0'2103,"0"0"-656,0 0-371,22-3 1314,-15 2-2285,0 1 0,0 1 0,-1-1-1,1 1 1,0 0 0,0 0 0,-1 1-1,1 0 1,-1 0 0,1 0 0,-1 1-1,0 0 1,0 1 0,0-1 0,0 1-1,-1 0 1,0 0 0,10 11 0,-11-11-112,-1 0 0,1 0 1,-1 0-1,0 1 1,0 0-1,-1 0 0,0 0 1,0 0-1,0 0 0,0 0 1,-1 0-1,1 0 0,-1 1 1,-1-1-1,1 1 0,-1-1 1,0 1-1,0-1 0,-1 0 1,1 1-1,-1-1 1,-1 0-1,1 1 0,-4 7 1,1-3-466,-1 0 1,0 0-1,-1 0 1,0 0-1,-1-1 1,0 0 0,0-1-1,-1 1 1,-13 11-1,-45 30-3750</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6.143"/>
    </inkml:context>
    <inkml:brush xml:id="br0">
      <inkml:brushProperty name="width" value="0.05" units="cm"/>
      <inkml:brushProperty name="height" value="0.05" units="cm"/>
      <inkml:brushProperty name="color" value="#008C3A"/>
    </inkml:brush>
  </inkml:definitions>
  <inkml:trace contextRef="#ctx0" brushRef="#br0">0 166 4649,'7'0'2232,"-4"-3"-719,1 0 47,6 0-504,-4-3-207,4 3-369,0-3-272,0 3-80,7-3-128,0 3 0,-4 3-224,-6 3-689,-4 6-1103,-6 12 48,-37 48-2361</inkml:trace>
  <inkml:trace contextRef="#ctx0" brushRef="#br0" timeOffset="1">7 313 536,'3'0'5353,"1"-6"-3504,6-9-65,3 0-280,7-6-319,10-3-369,-3 0-480,3-6-264,-3 0-72,6 3-800,-6-6-929,40-55-3176</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5.104"/>
    </inkml:context>
    <inkml:brush xml:id="br0">
      <inkml:brushProperty name="width" value="0.05" units="cm"/>
      <inkml:brushProperty name="height" value="0.05" units="cm"/>
      <inkml:brushProperty name="color" value="#0000FF"/>
    </inkml:brush>
  </inkml:definitions>
  <inkml:trace contextRef="#ctx0" brushRef="#br0">1 3 7882,'0'0'4289,"0"0"-2945,0 0-376,6-3-440,-6 3-248,3 3-232,-3-3-40,0 3-16,0 3-304,3 2-168,0 10-904,4 4-969,-4 33-3936</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6.488"/>
    </inkml:context>
    <inkml:brush xml:id="br0">
      <inkml:brushProperty name="width" value="0.05" units="cm"/>
      <inkml:brushProperty name="height" value="0.05" units="cm"/>
      <inkml:brushProperty name="color" value="#008C3A"/>
    </inkml:brush>
  </inkml:definitions>
  <inkml:trace contextRef="#ctx0" brushRef="#br0">0 39 5529,'5'-4'863,"1"0"0,-1 0 0,0 0-1,1 1 1,0 0 0,0 0 0,0 1 0,0-1-1,7 0 1,-6 1-683,0 1-1,0 0 0,0 0 1,0 1-1,-1 0 1,1 0-1,0 0 1,10 3-1,-12-2-191,-1 0 0,0 0 0,1 1 1,-1-1-1,0 1 0,0 0 0,0 0 0,0 1 0,0-1 0,0 1 0,-1 0 0,1 0 0,-1 0 1,0 0-1,0 1 0,0-1 0,0 1 0,-1-1 0,0 1 0,1 0 0,-1 0 0,-1 1 1,1-1-1,0 0 0,-1 0 0,0 1 0,0-1 0,0 1 0,-1 8 0,0 1-28,-1-1 0,0 0-1,-1 1 1,-1-1 0,0 0-1,-1 0 1,0 0 0,-11 20-1,5-12-850,-2 0-1,0 0 0,-1-2 0,-17 20 0,28-37 746,2-1 13,-1 0 0,0 0 0,1 0 1,-1-1-1,0 1 0,0 0 0,0 0 1,0-1-1,0 1 0,0 0 0,0-1 1,0 1-1,0-1 0,0 1 0,0-1 1,-2 1-1,-30-8-3904</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6.822"/>
    </inkml:context>
    <inkml:brush xml:id="br0">
      <inkml:brushProperty name="width" value="0.05" units="cm"/>
      <inkml:brushProperty name="height" value="0.05" units="cm"/>
      <inkml:brushProperty name="color" value="#008C3A"/>
    </inkml:brush>
  </inkml:definitions>
  <inkml:trace contextRef="#ctx0" brushRef="#br0">177 0 2353,'0'6'4328,"-3"0"-2695,-4 15-25,1 13-208,-8 11-447,1 12-561,-7 6-224,6-6-56,1 0-112,0-6 0,-1-3-376,-2-2-352,-1-7-1073,-10 27-1224</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7.158"/>
    </inkml:context>
    <inkml:brush xml:id="br0">
      <inkml:brushProperty name="width" value="0.05" units="cm"/>
      <inkml:brushProperty name="height" value="0.05" units="cm"/>
      <inkml:brushProperty name="color" value="#008C3A"/>
    </inkml:brush>
  </inkml:definitions>
  <inkml:trace contextRef="#ctx0" brushRef="#br0">10 1 6625,'-3'18'2025,"3"0"-9,0 18-263,0 9-345,-4-6-640,4 0-448,-3-2-256,3-7 16,0-12-80,0 0 0,0-12 0,0-3-600,0-3-448,3-3-520,1-3-1265,16-27-2928</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17.490"/>
    </inkml:context>
    <inkml:brush xml:id="br0">
      <inkml:brushProperty name="width" value="0.05" units="cm"/>
      <inkml:brushProperty name="height" value="0.05" units="cm"/>
      <inkml:brushProperty name="color" value="#008C3A"/>
    </inkml:brush>
  </inkml:definitions>
  <inkml:trace contextRef="#ctx0" brushRef="#br0">0 1 2312,'5'2'7879,"22"11"-6297,7 2-778,-23-11-710,-1 1 1,1 0-1,-1 0 0,14 10 0,-22-13-91,1 0-1,-1 0 0,1 1 0,-1-1 0,0 1 0,0-1 0,0 1 0,0 0 1,0 0-1,-1 0 0,0 0 0,1 0 0,-1 0 0,0 0 0,0 1 0,-1-1 0,1 0 1,-1 0-1,1 7 0,-2 6-148,-1 0 0,-1-1 0,0 1 0,-1-1 0,-1 1 0,0-2 0,-1 1-1,-1 0 1,-9 13 0,-4 7-182,-2-2 0,-35 43 0,46-59 1974,34-35 33,-8 6-1986,80-52 210,41-31-3130,-18-2-1472</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20.425"/>
    </inkml:context>
    <inkml:brush xml:id="br0">
      <inkml:brushProperty name="width" value="0.05" units="cm"/>
      <inkml:brushProperty name="height" value="0.05" units="cm"/>
      <inkml:brushProperty name="color" value="#0000FF"/>
    </inkml:brush>
  </inkml:definitions>
  <inkml:trace contextRef="#ctx0" brushRef="#br0">0 707 7282,'3'-8'7388,"6"-1"-3865,31-19-4380,-19 15 1510,144-93-802,-30 21-54,70-48-351,76-53-1099,-99 54-3007,-175 126 2317,-9 5-1795</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21.056"/>
    </inkml:context>
    <inkml:brush xml:id="br0">
      <inkml:brushProperty name="width" value="0.05" units="cm"/>
      <inkml:brushProperty name="height" value="0.05" units="cm"/>
      <inkml:brushProperty name="color" value="#0000FF"/>
    </inkml:brush>
  </inkml:definitions>
  <inkml:trace contextRef="#ctx0" brushRef="#br0">1 109 5897,'4'-1'5777,"27"-2"-5186,8-3-214,0-1 0,0-2 0,-1-2 0,-1-1 0,53-25 0,-38 15-174,-52 22-219,0 0 0,0 0 1,1 0-1,-1 0 0,0 0 0,0 0 1,0-1-1,0 1 0,1 0 0,-1 0 1,0 0-1,0 0 0,1 0 1,-1 0-1,0 0 0,0 0 0,0 0 1,1 0-1,-1 0 0,0 0 0,0 0 1,0 0-1,1 0 0,-1 0 0,0 0 1,0 0-1,0 1 0,1-1 0,-1 0 1,0 0-1,0 0 0,0 0 1,0 0-1,1 0 0,-1 1 0,0-1 1,0 0-1,0 0 0,0 0 0,0 0 1,0 1-1,1-1 0,-1 0 0,0 0 1,0 0-1,0 1 0,0-1 1,0 0-1,0 0 0,0 0 0,0 1 1,0-1-1,0 0 0,0 0 0,0 1 1,-6 20-623,-22 38-399,18-39 464,-30 71-3152,1 4-102</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21.537"/>
    </inkml:context>
    <inkml:brush xml:id="br0">
      <inkml:brushProperty name="width" value="0.05" units="cm"/>
      <inkml:brushProperty name="height" value="0.05" units="cm"/>
      <inkml:brushProperty name="color" value="#0000FF"/>
    </inkml:brush>
  </inkml:definitions>
  <inkml:trace contextRef="#ctx0" brushRef="#br0">398 0 6681,'-3'33'7415,"-4"0"-4321,-29 67-3280,30-87 832,-17 43-628,-2-2-1,-3-1 0,-3-1 1,-1-1-1,-43 49 0,68-92-175,0 0 0,-1 0-1,0 0 1,-1-1-1,-14 9 1,21-15 103,1 0 0,0 0 0,-1 0 0,1-1 0,-1 1 0,1 0 0,-1-1 1,1 1-1,-1-1 0,1 0 0,-1 1 0,0-1 0,1 0 0,-1 0 0,1 0 0,-1 0 0,0 0 0,1-1 0,-1 1 1,1 0-1,-1-1 0,1 1 0,-1-1 0,1 0 0,-1 1 0,1-1 0,0 0 0,-1 0 0,1 0 0,0 0 0,0 0 1,-1 0-1,1 0 0,0 0 0,0 0 0,0-1 0,0 1 0,1 0 0,-1-1 0,0 1 0,0-1 0,1 1 0,-1-1 1,1 1-1,-1-3 0,-2-6-115,1-1 0,0 0 0,0 0 1,1 0-1,0 0 0,1 0 0,0 0 0,1 0 1,1 0-1,-1 0 0,2 0 0,3-13 0,1 4 143,0 0 0,2 0 0,0 0 0,1 1 0,15-22 0,-24 40 68,1-1 0,-1 1 0,0 0 1,1 0-1,-1 0 0,1 0 0,0 0 0,-1 0 0,1 0 0,0 1 1,-1-1-1,1 0 0,0 1 0,0 0 0,-1-1 0,1 1 1,0 0-1,0 0 0,0 0 0,-1 0 0,1 0 0,0 0 0,0 1 1,0-1-1,-1 0 0,1 1 0,0 0 0,0-1 0,-1 1 1,4 2-1,56 33 664,-49-27-595,15 11-41,43 40 1,8 9-2061,1-8-746</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25.659"/>
    </inkml:context>
    <inkml:brush xml:id="br0">
      <inkml:brushProperty name="width" value="0.05" units="cm"/>
      <inkml:brushProperty name="height" value="0.05" units="cm"/>
      <inkml:brushProperty name="color" value="#0000FF"/>
    </inkml:brush>
  </inkml:definitions>
  <inkml:trace contextRef="#ctx0" brushRef="#br0">1 7 9490,'7'-3'4929,"-4"3"-2993,0-3-423,1 3-329,-1 0-344,4 3-392,6 3-296,7 3 64,10 3-152,-10-9 40,4 3-96,-14-6-8,0 0-384,-4-3-520,-2 3-560,-4 0-537,-10 3-1751,-44 21-4682</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25.991"/>
    </inkml:context>
    <inkml:brush xml:id="br0">
      <inkml:brushProperty name="width" value="0.05" units="cm"/>
      <inkml:brushProperty name="height" value="0.05" units="cm"/>
      <inkml:brushProperty name="color" value="#0000FF"/>
    </inkml:brush>
  </inkml:definitions>
  <inkml:trace contextRef="#ctx0" brushRef="#br0">1 46 360,'15'-15'11725,"8"5"-7415,31-1-4652,-24 5 1281,-27 5-932,-1 1 1,1-1 0,0 0 0,-1 1 0,1 0 0,0-1-1,-1 1 1,1 0 0,0 1 0,-1-1 0,1 0 0,-1 1-1,1-1 1,0 1 0,-1 0 0,1 0 0,-1 0 0,1 0-1,2 2 1,-3-1-26,1 1 0,-1 0 0,0-1 0,0 1 0,0 0 0,0 0 0,0 0 0,-1 0 0,1 0 0,-1 1 0,0-1 0,0 0 0,0 1 0,0 4 0,4 23-337,-3 1 0,0-1 0,-2 1 0,-2-1 0,0 1 0,-2-1 0,-9 32 0,13-63 337,0 4-394,-1 0 0,0 0-1,0 0 1,0 1 0,0-1-1,-1 0 1,1 0-1,-1-1 1,0 1 0,0 0-1,-1-1 1,1 1-1,-4 3 1,-9-10-3146</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26.613"/>
    </inkml:context>
    <inkml:brush xml:id="br0">
      <inkml:brushProperty name="width" value="0.05" units="cm"/>
      <inkml:brushProperty name="height" value="0.05" units="cm"/>
      <inkml:brushProperty name="color" value="#0000FF"/>
    </inkml:brush>
  </inkml:definitions>
  <inkml:trace contextRef="#ctx0" brushRef="#br0">285 1 6161,'-1'1'4920,"-1"11"-3713,-2 23 144,-28 176 1673,25-182-3018,-1 0 0,-1 0 0,-1-1 0,-28 55 0,28-67-282,0 0 0,-2 0 1,-17 18-1,22-27-107,1-1-1,-1 0 1,1 0 0,-2 0 0,1-1-1,0 0 1,-1-1 0,0 0-1,-11 4 1,18-7 326,0-1-1,1 1 0,-1-1 1,0 0-1,0 1 0,1-1 1,-1 0-1,0 0 0,0 1 1,0-1-1,1 0 0,-1 0 1,0 0-1,0 0 0,0 0 1,1 0-1,-1 0 0,0 0 1,0 0-1,1-1 0,-1 1 1,0 0-1,0 0 0,1-1 1,-1 1-1,0-1 0,0 1 1,1 0-1,-1-1 0,1 1 1,-1-1-1,0 0 0,1 1 1,-1-1-1,1 1 0,-1-1 1,1 0-1,-1 1 0,1-1 1,0 0-1,-1 0 0,1 1 1,0-1-1,0 0 1,0 0-1,-1 1 0,1-1 1,0 0-1,0 0 0,0 0 1,0 1-1,0-1 0,0 0 1,0 0-1,1 0 0,-1 1 1,0-1-1,0 0 0,1 0 1,-1 1-1,0-1 0,1-1 1,1-4-16,1-1 1,-1 0-1,1 1 1,0 0-1,6-9 1,10-11 745,2 2 0,41-39 0,-53 55-372,0 0 0,1 1 0,0 0 0,0 0 0,0 1 0,1 1 0,0-1 0,0 2 0,0 0 0,16-4 0,-26 7-268,1 1 0,-1 0 0,0-1 1,0 1-1,1 0 0,-1 0 0,0 0 0,0 0 0,1 0 0,-1 0 0,0 0 1,0 0-1,1 0 0,-1 1 0,0-1 0,0 1 0,0-1 0,1 1 0,-1-1 1,0 1-1,0-1 0,0 1 0,0 0 0,0 0 0,0 0 0,0-1 0,0 2 0,0 0-23,0 0 0,-1 0 0,0 0 0,1 0 0,-1-1 0,0 1 0,0 0 0,0 0 0,0 0 0,0 0 0,-1 0 0,1 0 0,-1-1 0,1 1 0,-2 3 0,-3 7-86,0 0 0,-1-1 0,-13 20 0,-87 100-4476,98-122 3972,8-9 548,0 0 0,0 0 0,-1 0 0,1 0 0,0 0 0,0 0 1,0 0-1,-1 1 0,1-1 0,0 0 0,0 0 0,0 0 0,0 0 0,-1 0 0,1 1 0,0-1 0,0 0 0,0 0 0,0 0 0,0 0 0,0 1 0,-1-1 0,1 0 0,0 0 0,0 0 0,0 1 1,0-1-1,0 0 0,0 0 0,0 0 0,0 1 0,0-1 0,0 0 0,0 0 0,0 1 0,0-1 0,0 0 0,0 0 0,0 0 0,0 1 0,0-1 0,0 0 0,1 0 0,-1 0 0,0 1 0,0-1 0,0 0 1,0 0-1,0 0 0,1 0 0,-1 1 0,0-1 0,0 0 0,0 0 0,0 0 0,1 0 0,-1 0 0,0 0 0,0 1 0,22-5-345,41-18 1641,-47 16-930,24-7 827,52-11 0,-77 21-835,-1 1-1,1 0 1,0 1 0,0 1 0,0 0-1,-1 1 1,19 3 0,-32-4-300,0 0 1,-1 1 0,1-1-1,-1 0 1,1 0 0,-1 0-1,1 1 1,-1-1-1,1 0 1,-1 1 0,1-1-1,-1 0 1,1 1 0,-1-1-1,1 1 1,-1-1-1,0 1 1,1-1 0,-1 0-1,0 1 1,0 0 0,1-1-1,-1 1 1,0-1 0,0 1-1,0-1 1,1 1-1,-1-1 1,0 1 0,0 0-1,0 0 1,-6 23 431,-20 20-51,6-18-551,0-1 0,-2-1 0,-47 41-1,30-34-1891,-79 49 0,84-64 193,-10-4-468</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5.453"/>
    </inkml:context>
    <inkml:brush xml:id="br0">
      <inkml:brushProperty name="width" value="0.05" units="cm"/>
      <inkml:brushProperty name="height" value="0.05" units="cm"/>
      <inkml:brushProperty name="color" value="#0000FF"/>
    </inkml:brush>
  </inkml:definitions>
  <inkml:trace contextRef="#ctx0" brushRef="#br0">70 6 8066,'3'-3'4089,"-3"3"-1969,0-3-712,0 3-639,0 0-649,0 3-120,0 3-625,0 5-879,0 12-536,-9 49-4762</inkml:trace>
  <inkml:trace contextRef="#ctx0" brushRef="#br0" timeOffset="1">35 392 4729,'0'0'5801,"0"0"-3688,0 0-521,0 0-752,3 0-536,-6 3-296,0 8-16,-7 6-632,7 6-648,0 9-1185,-13 56-3912</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26.939"/>
    </inkml:context>
    <inkml:brush xml:id="br0">
      <inkml:brushProperty name="width" value="0.05" units="cm"/>
      <inkml:brushProperty name="height" value="0.05" units="cm"/>
      <inkml:brushProperty name="color" value="#0000FF"/>
    </inkml:brush>
  </inkml:definitions>
  <inkml:trace contextRef="#ctx0" brushRef="#br0">1 0 3921,'0'0'2808,"3"3"-1055,4 10-457,3-1-408,3 3 24,4 9-167,0 3-265,3 0-120,3-6-160,-3 3-64,7-6-136,-4 0-16,1-12-832,6-3-665,-3-3-1335,39-33-3650</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27.291"/>
    </inkml:context>
    <inkml:brush xml:id="br0">
      <inkml:brushProperty name="width" value="0.05" units="cm"/>
      <inkml:brushProperty name="height" value="0.05" units="cm"/>
      <inkml:brushProperty name="color" value="#0000FF"/>
    </inkml:brush>
  </inkml:definitions>
  <inkml:trace contextRef="#ctx0" brushRef="#br0">28 0 6929,'0'3'3641,"0"-3"-2272,-4 15-289,4 12 144,-3 13 48,3 14-576,-3 6-223,-1 3-369,4-12-16,0-9-80,4-3-8,-1-6-288,-3-9-673,0-6-623,0-5-480,-20 2-2265</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27.620"/>
    </inkml:context>
    <inkml:brush xml:id="br0">
      <inkml:brushProperty name="width" value="0.05" units="cm"/>
      <inkml:brushProperty name="height" value="0.05" units="cm"/>
      <inkml:brushProperty name="color" value="#0000FF"/>
    </inkml:brush>
  </inkml:definitions>
  <inkml:trace contextRef="#ctx0" brushRef="#br0">0 64 7466,'0'3'2280,"0"3"-1296,4 9-168,-1 0-351,0 6-225,1-6-240,2 3-264,8-3-913,29 9-1735</inkml:trace>
  <inkml:trace contextRef="#ctx0" brushRef="#br0" timeOffset="1">522 1 2713,'3'0'7561,"-3"0"-5200,0 9-881,10 6-656,-7 12-472,7 6-248,0 0-104,4 0-336,-4-3-1056,13 42-1657</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30.606"/>
    </inkml:context>
    <inkml:brush xml:id="br0">
      <inkml:brushProperty name="width" value="0.1" units="cm"/>
      <inkml:brushProperty name="height" value="0.1" units="cm"/>
      <inkml:brushProperty name="color" value="#E71224"/>
    </inkml:brush>
  </inkml:definitions>
  <inkml:trace contextRef="#ctx0" brushRef="#br0">0 0 8194,'5'5'10370,"5"6"-6295,42 43-4941,304 243 920,-308-261-228,3-3 0,0-1-1,3-3 1,106 41 0,-69-38-1667,2-4 0,128 21 0,-210-47 1345,0 0-559,1 0 0,-1-1 0,1 0 0,21-2 0,29-8-4646</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31.192"/>
    </inkml:context>
    <inkml:brush xml:id="br0">
      <inkml:brushProperty name="width" value="0.1" units="cm"/>
      <inkml:brushProperty name="height" value="0.1" units="cm"/>
      <inkml:brushProperty name="color" value="#E71224"/>
    </inkml:brush>
  </inkml:definitions>
  <inkml:trace contextRef="#ctx0" brushRef="#br0">41 0 2857,'1'3'8229,"1"4"-3889,15 37-1885,-7-19-2337,1-2-1,1 1 0,1-1 1,1-1-1,2-1 0,-1 0 1,25 23-1,19 10-108,-61-52-38,1 0 1,0 0-1,-1 1 0,0-1 0,1 0 0,-1 0 0,0 0 0,0-1 0,0 1 0,0 0 1,-3 1-1,-7 5-381,0 0 0,0-1 0,-21 9 1,-29 5-3552,-33 4-2649</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32.888"/>
    </inkml:context>
    <inkml:brush xml:id="br0">
      <inkml:brushProperty name="width" value="0.1" units="cm"/>
      <inkml:brushProperty name="height" value="0.1" units="cm"/>
      <inkml:brushProperty name="color" value="#E71224"/>
    </inkml:brush>
  </inkml:definitions>
  <inkml:trace contextRef="#ctx0" brushRef="#br0">127 1051 6761,'0'0'3435,"-1"-3"-14,-8-15-2230,-1-8-873,0 0-1,2-1 1,1 0-1,-4-40 1,0 10-156,-38-229-19,43 237-127,3-2-1,2 1 1,9-88 0,-6 123-54,1 0 0,1 0 1,1 0-1,0 1 0,0-1 1,2 1-1,-1 1 0,2-1 1,10-14-1,-14 23 22,0 0 0,0 0 0,0 0 0,1 0 0,-1 1 1,1 0-1,0 0 0,1 0 0,-1 0 0,1 1 0,-1 0 0,1 0 0,0 1 0,0-1 0,0 1 0,1 0 0,-1 1 0,0 0 0,1 0 1,-1 0-1,1 1 0,-1 0 0,13 1 0,-16-1 13,0 1 1,-1-1 0,1 1 0,0 0-1,0-1 1,-1 1 0,1 0 0,-1 1-1,1-1 1,-1 0 0,1 1-1,-1-1 1,0 1 0,0 0 0,0 0-1,3 2 1,-4-2 8,0 0 0,0 0-1,-1 0 1,1-1 0,0 1 0,-1 0-1,1 0 1,-1 0 0,0 0-1,1 0 1,-1 0 0,0 0 0,0 0-1,0 0 1,-1 0 0,1 0 0,-1 3-1,-3 7-76,-1-1-1,0 0 0,0 0 1,-1 0-1,-13 18 0,13-21-132,-10 16-560,-32 51-1920,45-70 2306,1-1 0,0 1 0,0 0-1,0 0 1,1 0 0,0 0 0,0 1-1,0-1 1,0 0 0,1 0 0,0 1 0,0-1-1,2 9 1,-2-12 322,1-1 0,0 1 0,-1-1 1,1 0-1,0 0 0,0 1 0,0-1 0,0 0 0,0 0 0,0 0 0,1 0 0,-1 0 1,0 0-1,0 0 0,1-1 0,-1 1 0,1 0 0,-1-1 0,0 1 0,1-1 0,-1 1 1,1-1-1,-1 0 0,1 0 0,-1 1 0,1-1 0,0 0 0,-1 0 0,1-1 0,-1 1 1,2 0-1,60-12 979,-39 6-353,-6 4-62,-10 0-304,0 0 0,0 1-1,1 1 1,-1-1 0,0 1 0,0 1-1,10 1 1,-17-1-177,-1 0-1,0 0 1,1 0-1,-1 0 1,0-1 0,0 1-1,1 0 1,-1 0-1,0 0 1,0 0 0,0 0-1,0 0 1,0 0-1,-1 0 1,1 0-1,0 0 1,0 0 0,-1 0-1,1 0 1,0 0-1,-1 0 1,1-1 0,-1 1-1,1 0 1,-1 0-1,0 0 1,1-1-1,-1 1 1,0 0 0,-21 31 290,6-13-908,-1-1-1,0 0 1,-35 26-1,-31 20-2915</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33.374"/>
    </inkml:context>
    <inkml:brush xml:id="br0">
      <inkml:brushProperty name="width" value="0.1" units="cm"/>
      <inkml:brushProperty name="height" value="0.1" units="cm"/>
      <inkml:brushProperty name="color" value="#E71224"/>
    </inkml:brush>
  </inkml:definitions>
  <inkml:trace contextRef="#ctx0" brushRef="#br0">0 22 11186,'4'-6'4249,"-4"6"-2736,6-3-433,1 3-304,6 0-400,4 0-88,3 0-208,4-3 16,-1 0-16,-3 0-80,0 0-192,-7 3-624,-6 0-488,-7 3-825,-7 9-1816,-69 75-303</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33.708"/>
    </inkml:context>
    <inkml:brush xml:id="br0">
      <inkml:brushProperty name="width" value="0.1" units="cm"/>
      <inkml:brushProperty name="height" value="0.1" units="cm"/>
      <inkml:brushProperty name="color" value="#E71224"/>
    </inkml:brush>
  </inkml:definitions>
  <inkml:trace contextRef="#ctx0" brushRef="#br0">1 153 6009,'4'-4'7385,"23"-14"-4333,119-44-2976,-96 39-1601,69-23-1,-120 51 1328,0 0 0,-1-1 0,1 1 0,-1-1 0,0 1 0,-1-1 0,1 0-1,-1 0 1,-3 4 0,2-1 173,-15 28 319,1 1 0,-16 47 0,26-62-311,2 0 1,0 1-1,1 0 1,2 0-1,-2 35 1,6-46-393,-1-11 361,0 0 0,0 1-1,0-1 1,0 0-1,0 0 1,0 0-1,0 0 1,0 0 0,0 1-1,0-1 1,0 0-1,0 0 1,0 0 0,0 0-1,0 0 1,0 1-1,0-1 1,0 0-1,0 0 1,0 0 0,0 0-1,0 0 1,0 1-1,0-1 1,0 0-1,0 0 1,0 0 0,1 0-1,-1 0 1,0 0-1,0 0 1,0 0 0,0 1-1,0-1 1,0 0-1,0 0 1,1 0-1,-1 0 1,0 0 0,0 0-1,0 0 1,0 0-1,0 0 1,1 0 0,-1 0-1,0 0 1,0 0-1,0 0 1,0 0-1,0 0 1,1 0 0,-1 0-1,0 0 1,0 0-1,0 0 1,0 0-1,0 0 1,1 0 0,-1 0-1,0 0 1,0 0-1,0-1 1,0 1 0,9-17-3684</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34.040"/>
    </inkml:context>
    <inkml:brush xml:id="br0">
      <inkml:brushProperty name="width" value="0.1" units="cm"/>
      <inkml:brushProperty name="height" value="0.1" units="cm"/>
      <inkml:brushProperty name="color" value="#E71224"/>
    </inkml:brush>
  </inkml:definitions>
  <inkml:trace contextRef="#ctx0" brushRef="#br0">361 1 3833,'-3'0'4833,"6"3"-3225,-6 12-872,-7 18 105,0 18 103,-17 9-256,0 18-424,-6-11-64,-1 11-200,1-9-480,3-9-288,0-3-273,0-12-847,-64 43-1713</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34.387"/>
    </inkml:context>
    <inkml:brush xml:id="br0">
      <inkml:brushProperty name="width" value="0.1" units="cm"/>
      <inkml:brushProperty name="height" value="0.1" units="cm"/>
      <inkml:brushProperty name="color" value="#E71224"/>
    </inkml:brush>
  </inkml:definitions>
  <inkml:trace contextRef="#ctx0" brushRef="#br0">1 31 4889,'23'-12'2257,"1"6"-425,19-3-272,-3 6-672,-10 3-271,-3 3-281,-4 3-160,-3 6-160,1 0 48,-8 0-64,-6 6 0,-4 0-160,-10 9-152,-9 6-8,-15 3-521,-9 3-1247,-57 49-1977</inkml:trace>
  <inkml:trace contextRef="#ctx0" brushRef="#br0" timeOffset="1">175 284 2433,'51'-13'3585,"-18"4"-2108,48-6-1,-71 14-1300,-1 0-1,1 1 0,0 0 1,-1 1-1,1 0 1,0 0-1,-1 1 0,1 0 1,13 6-1,-21-8-149,0 1 0,0 0 0,-1 0 0,1-1 0,-1 1 1,1 0-1,0 1 0,-1-1 0,0 0 0,1 0 0,-1 1 0,0-1 0,0 1 0,0-1 1,0 1-1,0-1 0,0 1 0,0 0 0,0-1 0,0 1 0,-1 0 0,1 3 0,0-2 17,-1 1 0,0-1-1,-1 1 1,1 0 0,-1-1-1,1 1 1,-1-1 0,0 1-1,0-1 1,0 0 0,-3 4-1,-2 5 9,0-1 0,-1 0 0,0-1 0,-1 0 0,-13 13 0,2-5-285,-1-1 0,0-1 0,-1-1 0,-1-1 0,-45 21 0,47-26-626,-1-1 0,0-1-1,-1-1 1,-29 5-1,-36-4-2495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5.785"/>
    </inkml:context>
    <inkml:brush xml:id="br0">
      <inkml:brushProperty name="width" value="0.05" units="cm"/>
      <inkml:brushProperty name="height" value="0.05" units="cm"/>
      <inkml:brushProperty name="color" value="#0000FF"/>
    </inkml:brush>
  </inkml:definitions>
  <inkml:trace contextRef="#ctx0" brushRef="#br0">10 3 7562,'0'-3'3936,"0"6"-2007,0-3-657,0 0-512,0 3-544,-3 0-168,3 8-48,-3 6-224,0 0-904,3 9-1136,6 40-3786</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34.704"/>
    </inkml:context>
    <inkml:brush xml:id="br0">
      <inkml:brushProperty name="width" value="0.1" units="cm"/>
      <inkml:brushProperty name="height" value="0.1" units="cm"/>
      <inkml:brushProperty name="color" value="#E71224"/>
    </inkml:brush>
  </inkml:definitions>
  <inkml:trace contextRef="#ctx0" brushRef="#br0">0 1 2649,'10'6'2640,"4"0"-823,6 12-753,3 0-8,4 9-96,-4 0-288,7 0-264,-3 0-216,7 0-72,-8-9-120,1 3-8,3-9-1016,37 15-2032</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35.103"/>
    </inkml:context>
    <inkml:brush xml:id="br0">
      <inkml:brushProperty name="width" value="0.1" units="cm"/>
      <inkml:brushProperty name="height" value="0.1" units="cm"/>
      <inkml:brushProperty name="color" value="#E71224"/>
    </inkml:brush>
  </inkml:definitions>
  <inkml:trace contextRef="#ctx0" brushRef="#br0">1 223 7194,'0'0'2829,"7"3"3541,14 7-6035,-11-6-267,0-1 0,0 0 1,1-1-1,-1 1 0,1-2 1,-1 0-1,1 0 1,-1-1-1,1 0 0,-1-1 1,1 0-1,-1 0 0,18-6 1,10-3-83,-1-3 0,48-22 1,-66 27-139,6-3-444,0-1 1,32-21-1,-49 27-43,1-1-1,-1 0 0,0 0 1,-1 0-1,0-1 0,6-9 1,28-45-4412</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35.443"/>
    </inkml:context>
    <inkml:brush xml:id="br0">
      <inkml:brushProperty name="width" value="0.1" units="cm"/>
      <inkml:brushProperty name="height" value="0.1" units="cm"/>
      <inkml:brushProperty name="color" value="#E71224"/>
    </inkml:brush>
  </inkml:definitions>
  <inkml:trace contextRef="#ctx0" brushRef="#br0">171 1 6681,'4'15'2257,"-4"6"-337,3 18-431,-6 15-593,-4 3-448,-3 3-320,0-6-40,-3-2-88,3-7-168,-4-3-320,-2 0-440,-11 3-1073,-40 45-3200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49:35.773"/>
    </inkml:context>
    <inkml:brush xml:id="br0">
      <inkml:brushProperty name="width" value="0.1" units="cm"/>
      <inkml:brushProperty name="height" value="0.1" units="cm"/>
      <inkml:brushProperty name="color" value="#E71224"/>
    </inkml:brush>
  </inkml:definitions>
  <inkml:trace contextRef="#ctx0" brushRef="#br0">1 1 2545,'0'12'4216,"3"3"-2343,4 6-217,-1 15-352,4 0-543,7 3-473,3 0-120,7 3-120,6-6-48,7-9-864,4-6-1033,90 12-2080</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0:57.267"/>
    </inkml:context>
    <inkml:brush xml:id="br0">
      <inkml:brushProperty name="width" value="0.05" units="cm"/>
      <inkml:brushProperty name="height" value="0.05" units="cm"/>
      <inkml:brushProperty name="color" value="#008C3A"/>
    </inkml:brush>
  </inkml:definitions>
  <inkml:trace contextRef="#ctx0" brushRef="#br0">1 4 11258,'3'-3'5378,"-3"3"-3642,3 0-304,-3 0-464,0 3-255,0 0-377,0-3-216,0 3-56,0-3-56,-3 0 0,6 0-8,1 0-216,3 0-937,3 3-495,6 3-1049,-2 36-3704</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0:57.611"/>
    </inkml:context>
    <inkml:brush xml:id="br0">
      <inkml:brushProperty name="width" value="0.05" units="cm"/>
      <inkml:brushProperty name="height" value="0.05" units="cm"/>
      <inkml:brushProperty name="color" value="#008C3A"/>
    </inkml:brush>
  </inkml:definitions>
  <inkml:trace contextRef="#ctx0" brushRef="#br0">0 54 11090,'0'0'4633,"4"-3"-2984,-1 3-137,-3 0-568,3-3-256,-3 3-424,0 0-104,0 0-152,7 3-8,3-6 0,7 3 0,9-6-336,1 0-504,3-3-512,-6-3-953,29-3-2904</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0:57.945"/>
    </inkml:context>
    <inkml:brush xml:id="br0">
      <inkml:brushProperty name="width" value="0.05" units="cm"/>
      <inkml:brushProperty name="height" value="0.05" units="cm"/>
      <inkml:brushProperty name="color" value="#008C3A"/>
    </inkml:brush>
  </inkml:definitions>
  <inkml:trace contextRef="#ctx0" brushRef="#br0">0 55 5417,'0'0'5769,"4"-3"-2992,-4 3-729,0-6-519,3 6-561,-3-3-376,3 3-472,4-3-40,10 0-80,-1-3-56,8-3-712,-1-3-632,1 6-2217,12 3-3201</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0:58.331"/>
    </inkml:context>
    <inkml:brush xml:id="br0">
      <inkml:brushProperty name="width" value="0.05" units="cm"/>
      <inkml:brushProperty name="height" value="0.05" units="cm"/>
      <inkml:brushProperty name="color" value="#008C3A"/>
    </inkml:brush>
  </inkml:definitions>
  <inkml:trace contextRef="#ctx0" brushRef="#br0">0 91 8474,'3'-4'9117,"16"-16"-7573,7 1-2817,52-27 0,-77 46 1155,-1-1 0,0 1 0,1 0 1,-1 0-1,0 0 0,1 0 0,-1 0 1,0-1-1,1 1 0,-1 0 0,0 0 0,1 0 1,-1 0-1,0 0 0,1 0 0,-1 0 0,0 0 1,1 0-1,-1 0 0,0 0 0,1 0 0,-1 0 1,0 1-1,1-1 0,-1 0 0,0 0 0,1 0 1,-1 0-1,0 0 0,0 1 0,1-1 0,-1 0 1,0 0-1,0 1 0,1-1 0,-1 0 0,0 0 1,0 1-1,1-1 0,-1 0 0,0 1 0,0-1 1,0 1-1,2 22-2647,-9 24 1160,7-47 1596,-30 115 1889,-8 35 2254,29-100-3207,2-1-1,3 1 0,2 91 0,2-141-917,0 1 0,0 0 0,0-1 0,0 1 0,0 0 1,0 0-1,0-1 0,0 1 0,0 0 0,0 0 0,0-1 0,1 1 0,-1 0 0,0-1 0,0 1 0,1 0 0,-1-1 0,1 1 0,-1 0 0,0-1 0,1 1 0,-1-1 0,1 1 0,0-1 0,0 2 0,11-14-52,14-39-391,-23 44 348,11-30-922,15-54-1,-20 55 116,3 0 0,16-36 1,-27 70 880,0 0 0,0 0 1,0 0-1,0 0 1,0 1-1,0-1 0,1 0 1,-1 1-1,1-1 1,-1 1-1,1-1 1,-1 1-1,1 0 0,0 0 1,0-1-1,3 0 1,7 7 699,-5 17 826,-6-5-1068,-1-1 0,0 1-1,-2-1 1,0 1-1,-4 16 1,2-15-773,-1-1 1,-1 1-1,0-1 0,-14 24 0,20-39-36,0-2 282,0 0 0,0 1-1,0-1 1,0 0 0,0 0-1,0 1 1,0-1 0,0 0 0,0 1-1,0-1 1,0 0 0,-1 1-1,1-1 1,0 0 0,0 0-1,0 1 1,0-1 0,0 0 0,-1 1-1,1-1 1,0 0 0,0 0-1,-1 0 1,1 1 0,0-1-1,0 0 1,-1 0 0,1 0 0,0 0-1,0 1 1,-1-1 0,1 0-1,0 0 1,-1 0 0,1 0-1,0 0 1,-1 0 0,1 0 0,0 0-1,0 0 1,-1 0 0,1 0-1,0 0 1,-1 0 0,1 0-1,0 0 1,-1 0 0,1 0 0,0 0-1,-1-1 1,1 1 0,0 0-1,0 0 1,-1 0 0,1 0-1,0-1 1,0 1 0,-1 0 0,1 0-1,0-1 1,0 1 0,-10-28-7468</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0:58.663"/>
    </inkml:context>
    <inkml:brush xml:id="br0">
      <inkml:brushProperty name="width" value="0.05" units="cm"/>
      <inkml:brushProperty name="height" value="0.05" units="cm"/>
      <inkml:brushProperty name="color" value="#008C3A"/>
    </inkml:brush>
  </inkml:definitions>
  <inkml:trace contextRef="#ctx0" brushRef="#br0">4 0 8162,'0'3'3809,"0"6"-2321,0 21 144,0 16-199,-3 14-641,3 12-448,0 0-208,0 0-40,0-6-96,0-8-248,7-7-616,-1-9-737,1-12-1191,16-21-2938</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0:59.006"/>
    </inkml:context>
    <inkml:brush xml:id="br0">
      <inkml:brushProperty name="width" value="0.05" units="cm"/>
      <inkml:brushProperty name="height" value="0.05" units="cm"/>
      <inkml:brushProperty name="color" value="#008C3A"/>
    </inkml:brush>
  </inkml:definitions>
  <inkml:trace contextRef="#ctx0" brushRef="#br0">1 147 8850,'2'-2'6730,"10"-5"-5976,78-29-501,-58 21-244,66-18 0,-25 14-507,145-16 0,-217 35 494,0 0 1,0 0 0,1 1-1,-1-1 1,0 0 0,0 0 0,0 1-1,0-1 1,0 0 0,0 1-1,0-1 1,1 1 0,-1-1 0,0 1-1,-1 0 1,1-1 0,0 1-1,0 0 1,0 0 0,0 0-1,-1 0 1,1 0 0,0-1 0,-1 1-1,1 1 1,0-1 0,-1 0-1,0 0 1,1 0 0,-1 0-1,0 0 1,1 0 0,-1 0 0,0 1-1,0-1 1,0 0 0,0 2-1,-4 60 609,0-31-484,6 89 171,19 138 1,1-11-1346,-21-233 871,0-5-90,0-1 0,0 1-1,-1 0 1,-1-1 0,1 1 0,-1 0-1,-1-1 1,0 1 0,-1-1 0,1 1 0,-2-1-1,1 0 1,-8 13 0,-33 29-2354</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6.152"/>
    </inkml:context>
    <inkml:brush xml:id="br0">
      <inkml:brushProperty name="width" value="0.05" units="cm"/>
      <inkml:brushProperty name="height" value="0.05" units="cm"/>
      <inkml:brushProperty name="color" value="#0000FF"/>
    </inkml:brush>
  </inkml:definitions>
  <inkml:trace contextRef="#ctx0" brushRef="#br0">4 1 9074,'3'3'2016,"-3"-3"-1488,0 0 33,0 3-161,-3 0-104,3 5-232,0 1-16,-4-1-48,4-2 8,0-3-16,0 0 72,0 0-136,0-3 120,0 2-112,0 4-200,4 0-488,-1 0-1025,-3 16-2792</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0:59.359"/>
    </inkml:context>
    <inkml:brush xml:id="br0">
      <inkml:brushProperty name="width" value="0.05" units="cm"/>
      <inkml:brushProperty name="height" value="0.05" units="cm"/>
      <inkml:brushProperty name="color" value="#008C3A"/>
    </inkml:brush>
  </inkml:definitions>
  <inkml:trace contextRef="#ctx0" brushRef="#br0">0 124 6985,'0'0'5546,"0"0"-3098,0-3-679,0 3-713,0 0-328,4 0-392,-1 0-176,0-3-160,7 3-8,11-9 8,12 3 0,4-6-312,-1 0-544,-2-3-472,-7 0-921,-7 0-704,6-19-1864</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0:59.808"/>
    </inkml:context>
    <inkml:brush xml:id="br0">
      <inkml:brushProperty name="width" value="0.05" units="cm"/>
      <inkml:brushProperty name="height" value="0.05" units="cm"/>
      <inkml:brushProperty name="color" value="#008C3A"/>
    </inkml:brush>
  </inkml:definitions>
  <inkml:trace contextRef="#ctx0" brushRef="#br0">127 0 5377,'-15'27'4823,"-10"18"-762,10-15-3095,-19 48 1,22-49-646,8-22-289,0 1 1,1 0-1,0-1 0,0 1 0,1 0 0,0 1 0,0-1 1,1 0-1,0 0 0,1 11 0,0-18-103,1 1 0,0-1 0,-1 1 0,1-1 0,0 0-1,0 1 1,0-1 0,0 0 0,0 0 0,0 0 0,1 0 0,-1 0 0,0 0 0,0 0 0,1 0 0,-1 0 0,1 0 0,-1-1-1,1 1 1,-1-1 0,1 1 0,-1-1 0,1 1 0,-1-1 0,1 0 0,0 0 0,-1 0 0,1 0 0,-1 0 0,1 0 0,-1 0-1,1-1 1,0 1 0,-1 0 0,1-1 0,1 0 0,7-2-409,0 0-1,0 0 1,0-1 0,10-5-1,85-51-786,-104 59 1278,-1 1 0,0 0 0,1 0-1,-1 0 1,0 0 0,0 0 0,1 0-1,-1-1 1,0 1 0,1 0 0,-1 0-1,0 0 1,1 0 0,-1 0 0,0 0-1,1 0 1,-1 0 0,0 1 0,1-1-1,-1 0 1,0 0 0,1 0 0,-1 0-1,0 0 1,0 0 0,1 1 0,-1-1-1,0 0 1,0 0 0,1 0 0,-1 1-1,0-1 1,0 0 0,1 0 0,-1 1-1,0-1 1,0 0 0,0 1 0,0-1-1,0 0 1,1 0 0,-1 1 0,0-1 0,0 0-1,0 1 1,0-1 0,0 0 0,0 1-1,0-1 1,0 0 0,0 1 0,0-1-1,0 0 1,0 1 0,0-1 0,0 0-1,-1 1 1,1-1 0,0 0 0,0 0-1,0 1 1,-1-1 0,-5 23 770,-2-2-442,-2 1-1,0-2 1,-17 27 0,21-38-249,0-1 0,0 0 0,0-1 0,-1 1 0,0-1 0,-1 0 0,1-1 0,-1 0 0,-1 0 0,-11 6 0,63-73-784,-42 59 686,15-17-47,0 1 1,24-20-1,-36 34 67,0 1 0,0-1 0,0 1 0,1 0-1,-1 0 1,1 1 0,0-1 0,0 1 0,0 0 0,0 1 0,0-1-1,0 1 1,0 0 0,1 0 0,-1 1 0,0-1 0,7 1 0,-11 0-10,1 1 1,-1-1 0,1 0 0,-1 1-1,1-1 1,-1 1 0,0-1 0,1 1-1,-1 0 1,0 0 0,1-1 0,-1 1-1,0 0 1,0 0 0,0 0 0,0 0-1,0 1 1,0-1 0,0 0 0,0 0 0,0 1-1,-1-1 1,1 0 0,0 3 0,0 0 17,0 0-1,0-1 1,-1 1 0,0 0 0,0 0 0,0 0 0,0-1 0,-1 1 0,-1 7 0,-1 0-39,0 1 0,-1-1 0,-1 0-1,0 0 1,-10 16 0,14-26-17,-23 27-1073,23-27 985,0-1 0,1 1 1,-1 0-1,0-1 0,0 1 0,0 0 0,0-1 0,0 0 0,-1 1 0,1-1 0,0 0 0,0 1 0,0-1 0,0 0 0,0 0 0,0 0 0,-1 0 0,1 0 0,0 0 0,0 0 0,0 0 0,0 0 0,0-1 0,-1 1 0,1-1 0,0 1 0,0 0 0,0-1 0,0 0 0,0 1 0,-1-2 0,-29-30-5646</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0.282"/>
    </inkml:context>
    <inkml:brush xml:id="br0">
      <inkml:brushProperty name="width" value="0.05" units="cm"/>
      <inkml:brushProperty name="height" value="0.05" units="cm"/>
      <inkml:brushProperty name="color" value="#008C3A"/>
    </inkml:brush>
  </inkml:definitions>
  <inkml:trace contextRef="#ctx0" brushRef="#br0">0 182 1968,'1'-1'8330,"0"0"-4458,13-10-1827,91-56-298,-66 40-1625,78-38 1,-91 56-505,-26 8 357,0 1-1,0 0 1,0 0-1,1 0 1,-1 0-1,0 0 1,0 0-1,0 0 1,0 0-1,1 0 1,-1 0-1,0 0 1,0 0-1,0 0 1,0 1-1,0-1 1,0 0-1,1 0 1,-1 0-1,0 0 1,0 0-1,0 0 1,0 0-1,0 0 0,0 0 1,1 0-1,-1 0 1,0 1-1,0-1 1,0 0-1,0 0 1,0 0-1,0 0 1,0 0-1,0 0 1,0 1-1,0-1 1,0 0-1,0 0 1,0 0-1,0 0 1,0 0-1,0 1 1,0-1-1,0 0 1,0 0-1,0 0 1,0 0-1,0 0 1,0 1-1,0-1 1,0 0-1,0 0 1,0 0-1,0 0 1,0 0-1,0 1 0,0-1 1,0 0-1,0 0 1,-1 0-1,1 0 1,0 0-1,-30 35-2368,24-30 2550,-117 136-1048,91-102 770,28-35 140,1 1-1,-1 0 1,1 1 0,0-1-1,1 0 1,-1 1 0,1 0 0,0-1-1,1 1 1,-1 0 0,1 0-1,-1 10 1,2-13-5,0 0 1,0-1-1,0 1 1,1 0-1,-1 0 1,1-1-1,-1 1 1,1 0-1,0-1 0,0 1 1,0-1-1,1 1 1,-1-1-1,0 0 1,1 1-1,0-1 1,-1 0-1,1 0 1,0 0-1,0 0 0,0 0 1,1-1-1,-1 1 1,0-1-1,1 1 1,-1-1-1,0 0 1,1 0-1,0 0 0,3 1 1,-1-1-15,1 0 0,-1-1-1,1 0 1,-1 0 0,1 0 0,-1-1 0,1 1-1,-1-1 1,0-1 0,1 1 0,-1-1 0,0 0-1,0 0 1,0 0 0,0-1 0,5-3 0,-2 1-191,-1 1 0,0-1 0,0-1 0,-1 1 0,0-1 0,0 0 1,0-1-1,0 0 0,7-12 0,-12 16-4,1-1 0,-1 1 0,0-1 0,0 1 0,0-1 0,0 0 0,0 1 1,-1-1-1,0-5 0,-4-69-2291</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0.930"/>
    </inkml:context>
    <inkml:brush xml:id="br0">
      <inkml:brushProperty name="width" value="0.05" units="cm"/>
      <inkml:brushProperty name="height" value="0.05" units="cm"/>
      <inkml:brushProperty name="color" value="#008C3A"/>
    </inkml:brush>
  </inkml:definitions>
  <inkml:trace contextRef="#ctx0" brushRef="#br0">79 1 1872,'2'106'10042,"0"-29"-7752,-12 119 0,-24-17-1752,17-102-489,18-77-52,-1 0 0,0 0 0,0 1 0,0-1 0,0 0 0,0 0 0,0 0-1,0 0 1,0 1 0,0-1 0,0 0 0,0 0 0,0 0 0,0 0 0,0 1 0,0-1 0,0 0 0,0 0 0,0 0 0,0 0 0,0 1 0,0-1 0,0 0-1,0 0 1,0 0 0,0 0 0,0 1 0,0-1 0,-1 0 0,1 0 0,0 0 0,0 0 0,0 0 0,0 0 0,0 1 0,0-1 0,-1 0 0,1 0-1,0 0 1,0 0 0,0 0 0,0 0 0,0 0 0,-1 0 0,1 0 0,0 0 0,0 0 0,0 0 0,0 0 0,-1 0 0,1 0 0,0 0 0,0 0 0,0 0-1,0 0 1,-1 0 0,1 0 0,0 0 0,0 0 0,0 0 0,-1 0 0,-5-15-403,-2-23-693,6 26 938,2 0 0,-1 0-1,1-1 1,1 1 0,0 0 0,1 0 0,0 0 0,1 0-1,0 0 1,1 0 0,1 0 0,-1 1 0,2 0-1,0 0 1,0 1 0,13-17 0,-7 12 166,0 0 1,1 1-1,1 1 1,1 0-1,0 1 0,0 1 1,1 0-1,0 1 1,35-16-1,97-17 458,-147 43-467,-1 0 0,0 0-1,0 0 1,0 0 0,0 0 0,1 0 0,-1 0 0,0 0 0,0 0 0,0 0 0,0 0-1,1 0 1,-1 0 0,0 0 0,0 0 0,0 0 0,0 0 0,1 0 0,-1 0-1,0 0 1,0 0 0,0 0 0,0 1 0,0-1 0,0 0 0,1 0 0,-1 0 0,0 0-1,0 0 1,0 0 0,0 1 0,0-1 0,0 0 0,0 0 0,0 0 0,0 0 0,0 0-1,0 1 1,1-1 0,-1 0 0,0 0 0,0 0 0,0 0 0,0 1 0,0-1-1,0 0 1,0 0 0,0 0 0,-1 0 0,1 1 0,0-1 0,0 0 0,0 0 0,0 0-1,0 0 1,-4 20-552,-16 34-725,11-31 950,7-17 312,0 0 0,0 0 0,1 0 0,0 0 0,0 1 0,1-1 1,-1 0-1,2 8 0,-1-12 24,0 0 1,1-1-1,-1 1 1,1 0-1,-1 0 0,1-1 1,0 1-1,-1-1 1,1 1-1,0-1 1,0 1-1,0-1 0,1 1 1,-1-1-1,0 0 1,0 0-1,1 1 1,-1-1-1,1 0 0,-1 0 1,1 0-1,-1-1 1,1 1-1,-1 0 1,1-1-1,0 1 0,0-1 1,-1 1-1,1-1 1,0 0-1,0 0 1,1 0-1,41 0 1150,-37-1-1022,1 0 0,-1 1-1,1 0 1,-1 0 0,1 1-1,-1 0 1,1 0 0,-1 0-1,0 1 1,1 0 0,6 4-1,-13-5-63,0 0-1,0 1 0,0-1 1,0 0-1,0 1 0,-1-1 1,1 1-1,0-1 0,-1 1 1,0-1-1,1 1 0,-1 0 1,0-1-1,1 1 0,-1-1 1,0 1-1,0 0 0,-1-1 1,1 1-1,0-1 0,0 1 1,-1-1-1,0 3 1,-13 38 1003,6-24-1001,-2 0 1,0-1 0,-1 0-1,-1-1 1,0 0 0,-1-1-1,-24 22 1,20-22-937,0-1 1,-1-1 0,-33 19-1,47-30 544,0 0 0,0 0 0,0 0 0,-1-1 0,1 0 0,0 0 0,-9 1 0,-52-4-3345</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1.279"/>
    </inkml:context>
    <inkml:brush xml:id="br0">
      <inkml:brushProperty name="width" value="0.05" units="cm"/>
      <inkml:brushProperty name="height" value="0.05" units="cm"/>
      <inkml:brushProperty name="color" value="#008C3A"/>
    </inkml:brush>
  </inkml:definitions>
  <inkml:trace contextRef="#ctx0" brushRef="#br0">0 0 5281,'7'0'2265,"-1"0"-113,11 0-560,-7 0-183,4 9-129,-1-6-392,10 3-392,-3 0-184,0 0-184,11 0-80,-8-3-48,4 6-752,-11-3-1192,-12 15-2849</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1.610"/>
    </inkml:context>
    <inkml:brush xml:id="br0">
      <inkml:brushProperty name="width" value="0.05" units="cm"/>
      <inkml:brushProperty name="height" value="0.05" units="cm"/>
      <inkml:brushProperty name="color" value="#008C3A"/>
    </inkml:brush>
  </inkml:definitions>
  <inkml:trace contextRef="#ctx0" brushRef="#br0">1 66 7882,'5'-3'1111,"41"-24"4525,4 4-4216,-44 21-1405,1-1-1,-1 1 1,1 1 0,0-1 0,-1 1-1,1 0 1,0 1 0,0 0 0,-1 0-1,1 0 1,0 1 0,0 0 0,11 3-1,-16-3 0,0 0 0,0 0-1,0 1 1,0-1 0,0 1-1,0-1 1,-1 1 0,1 0-1,-1-1 1,1 1 0,-1 0-1,1 0 1,-1 1-1,0-1 1,0 0 0,0 0-1,0 0 1,0 1 0,-1-1-1,1 0 1,-1 1 0,0-1-1,1 1 1,-1-1 0,0 0-1,0 1 1,-1-1-1,1 3 1,-2 11 73,0 0 0,-7 31 1,6-37-52,2-2-27,-1 1 1,0-1-1,-1 1 1,0-1-1,0 0 1,0 0-1,-1-1 1,-1 1-1,-8 12 1,133-132-226,-107 103-41,17-14-551,-29 23 655,0-1 1,0 0 0,0 0 0,0 0 0,-1-1 0,1 1-1,0 0 1,0 0 0,-1 0 0,1-1 0,0 1-1,-1 0 1,0 0 0,1-1 0,-1 1 0,0 0 0,1-1-1,-1 1 1,0-1 0,0 1 0,0-2 0,-15-23-4237</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1.942"/>
    </inkml:context>
    <inkml:brush xml:id="br0">
      <inkml:brushProperty name="width" value="0.05" units="cm"/>
      <inkml:brushProperty name="height" value="0.05" units="cm"/>
      <inkml:brushProperty name="color" value="#008C3A"/>
    </inkml:brush>
  </inkml:definitions>
  <inkml:trace contextRef="#ctx0" brushRef="#br0">1 1 8906,'3'15'8529,"10"23"-6205,3 10-2447,-13-31 189,-1 1-1,-1-1 1,-1 26-1,4 36-315,-3-78 209,-1 0-1,1 0 1,0 0 0,-1 0-1,1 0 1,0 0-1,-1-1 1,1 1 0,0 0-1,0-1 1,-1 1 0,1 0-1,0-1 1,0 1-1,0-1 1,0 1 0,0-1-1,0 1 1,0-1-1,0 0 1,0 0 0,0 1-1,0-1 1,0 0 0,0 0-1,1 0 1,-1 0-1,0 0 1,0 0 0,0-1-1,0 1 1,0 0-1,2-1 1,43-11-99,-42 10 88,106-37-213,65-22-2745,-54 28-554</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2.458"/>
    </inkml:context>
    <inkml:brush xml:id="br0">
      <inkml:brushProperty name="width" value="0.05" units="cm"/>
      <inkml:brushProperty name="height" value="0.05" units="cm"/>
      <inkml:brushProperty name="color" value="#008C3A"/>
    </inkml:brush>
  </inkml:definitions>
  <inkml:trace contextRef="#ctx0" brushRef="#br0">1 287 2288,'2'-15'10447,"3"-1"-4640,15-17-1588,31-28-7475,-35 42 4705,61-62-2069,-69 73 442,1 1 0,1-1 0,-1 1 0,1 1 0,0 0 0,0 0 1,16-5-1,-24 11 128,0-1 0,0 1 0,0-1 0,0 1 0,0 0 0,0 0 0,0 0 0,0 0 0,0 0 0,0 0 0,0 0 0,0 1 0,0-1 1,0 1-1,0 0 0,0 0 0,0-1 0,0 1 0,-1 0 0,1 0 0,0 1 0,0-1 0,-1 0 0,1 1 0,-1-1 0,1 1 0,-1-1 0,0 1 0,0-1 1,2 4-1,3 5-13,-1 0 1,-1 0 0,0 0 0,5 16 0,-6-16 70,30 104 57,-17-56-57,1 0 0,4-1-1,1-1 1,36 61 0,-53-107-146,-3-6-127,1 0 1,-1 0-1,0 0 0,1 0 1,0 0-1,0-1 1,0 1-1,8 5 0,-8-13-1971,4-16-1258</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2.790"/>
    </inkml:context>
    <inkml:brush xml:id="br0">
      <inkml:brushProperty name="width" value="0.05" units="cm"/>
      <inkml:brushProperty name="height" value="0.05" units="cm"/>
      <inkml:brushProperty name="color" value="#008C3A"/>
    </inkml:brush>
  </inkml:definitions>
  <inkml:trace contextRef="#ctx0" brushRef="#br0">291 1 7994,'0'3'4497,"-3"-3"-2585,-1 3-232,-2 6-431,-8 12-289,-6 12-448,0 12-56,0 6-264,4-6-80,-8 3-112,7-3 0,1 4-192,-8-4-448,4 0-416,-3 3-1321,0-6-1936,-18 21-2672</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3.157"/>
    </inkml:context>
    <inkml:brush xml:id="br0">
      <inkml:brushProperty name="width" value="0.05" units="cm"/>
      <inkml:brushProperty name="height" value="0.05" units="cm"/>
      <inkml:brushProperty name="color" value="#008C3A"/>
    </inkml:brush>
  </inkml:definitions>
  <inkml:trace contextRef="#ctx0" brushRef="#br0">194 0 1824,'0'0'4827,"0"0"-2316,-4 4 1989,-12 17-2047,-54 123-823,48-95-1602,-10 23-351,6-32-3508,17-33-93,-6-10-1610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6.483"/>
    </inkml:context>
    <inkml:brush xml:id="br0">
      <inkml:brushProperty name="width" value="0.05" units="cm"/>
      <inkml:brushProperty name="height" value="0.05" units="cm"/>
      <inkml:brushProperty name="color" value="#0000FF"/>
    </inkml:brush>
  </inkml:definitions>
  <inkml:trace contextRef="#ctx0" brushRef="#br0">22 3 6513,'-3'-2'4017,"3"2"-2224,-3 0-297,3 0-512,0 2-680,0 1-304,0 3-64,-3 8-664,0 3-1000,-7 35-3625</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3.494"/>
    </inkml:context>
    <inkml:brush xml:id="br0">
      <inkml:brushProperty name="width" value="0.05" units="cm"/>
      <inkml:brushProperty name="height" value="0.05" units="cm"/>
      <inkml:brushProperty name="color" value="#008C3A"/>
    </inkml:brush>
  </inkml:definitions>
  <inkml:trace contextRef="#ctx0" brushRef="#br0">1 0 4777,'3'13'9573,"8"12"-7262,4 11-2410,23 130-128,-29-120-2949,-6-27-328,-2 4-3134</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3.826"/>
    </inkml:context>
    <inkml:brush xml:id="br0">
      <inkml:brushProperty name="width" value="0.05" units="cm"/>
      <inkml:brushProperty name="height" value="0.05" units="cm"/>
      <inkml:brushProperty name="color" value="#008C3A"/>
    </inkml:brush>
  </inkml:definitions>
  <inkml:trace contextRef="#ctx0" brushRef="#br0">0 49 5881,'0'0'4521,"0"0"-2672,4-3-97,-4 3-512,0 0-488,0 0-392,3 3-239,-6-3-73,9 0-48,1 3-48,10 0 40,6-3-161,7-6-503,10-6-408,4 0-856,60-13-2561</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4.192"/>
    </inkml:context>
    <inkml:brush xml:id="br0">
      <inkml:brushProperty name="width" value="0.05" units="cm"/>
      <inkml:brushProperty name="height" value="0.05" units="cm"/>
      <inkml:brushProperty name="color" value="#008C3A"/>
    </inkml:brush>
  </inkml:definitions>
  <inkml:trace contextRef="#ctx0" brushRef="#br0">64 1 8458,'0'3'6241,"0"-3"-3888,0 0-865,0 3-584,0 0-440,-3 0-360,3-3-104,-3 9-8,-1 3-224,-2 3-440,-1 15-1104,-33 45-3978</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9.115"/>
    </inkml:context>
    <inkml:brush xml:id="br0">
      <inkml:brushProperty name="width" value="0.05" units="cm"/>
      <inkml:brushProperty name="height" value="0.05" units="cm"/>
    </inkml:brush>
  </inkml:definitions>
  <inkml:trace contextRef="#ctx0" brushRef="#br0">1 162 8906,'7'-2'7093,"0"2"-3339,19 6-3496,-7-1 213,36 2-261,-1-3 1,1-2-1,0-2 1,0-3-1,-1-2 1,58-13-1,318-94-713,-400 103 421,11-5-339,-25 8-291,0 1 1,0 1-1,25-4 1,-41 8 645,0 0 0,0 0 0,0 1 1,0-1-1,0 0 0,0 0 0,-1 0 1,1 0-1,0 0 0,0 1 0,0-1 1,0 0-1,0 0 0,0 0 1,0 0-1,0 0 0,0 1 0,0-1 1,0 0-1,0 0 0,0 0 0,0 0 1,0 1-1,0-1 0,0 0 0,0 0 1,0 0-1,0 0 0,0 0 1,1 1-1,-1-1 0,0 0 0,0 0 1,0 0-1,0 0 0,0 0 0,0 0 1,0 1-1,0-1 0,1 0 1,-1 0-1,0 0 0,0 0 0,0 0 1,-38 33-4662</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9.441"/>
    </inkml:context>
    <inkml:brush xml:id="br0">
      <inkml:brushProperty name="width" value="0.05" units="cm"/>
      <inkml:brushProperty name="height" value="0.05" units="cm"/>
    </inkml:brush>
  </inkml:definitions>
  <inkml:trace contextRef="#ctx0" brushRef="#br0">0 4 7434,'0'-3'4977,"4"3"-3345,-4 6-712,0 9-488,3 6 256,-3 15-223,3 3-257,-3-3-104,4-3-96,-4-6-8,3 0-192,0-9-841,4 1-863,0-10-1913,-1-9-2520</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09.778"/>
    </inkml:context>
    <inkml:brush xml:id="br0">
      <inkml:brushProperty name="width" value="0.05" units="cm"/>
      <inkml:brushProperty name="height" value="0.05" units="cm"/>
    </inkml:brush>
  </inkml:definitions>
  <inkml:trace contextRef="#ctx0" brushRef="#br0">40 4 4553,'7'-3'2809,"-1"3"-881,11 0-328,13 3-439,4 0-377,6 0-272,-10 6-176,0-3-152,-13 6-80,-11 3 8,-6 3-16,-10 9 152,-10 3-248,-13 3-56,-7 3-968,0-3-424,0-8-905,-34 8-2624</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0.131"/>
    </inkml:context>
    <inkml:brush xml:id="br0">
      <inkml:brushProperty name="width" value="0.05" units="cm"/>
      <inkml:brushProperty name="height" value="0.05" units="cm"/>
    </inkml:brush>
  </inkml:definitions>
  <inkml:trace contextRef="#ctx0" brushRef="#br0">20 1 6217,'19'26'5696,"-4"24"-3316,-9-30-1375,7 44-232,-3-1 0,-2 1 1,-1 113-1,-5-79-695,2-36-80,-1-22-250,-1 1 1,-2-1-1,-2 0 1,-9 48-1,-1-51-1466,11-36 1525,1 0 0,0 1 1,-1-1-1,0 0 0,1 0 0,-1 0 1,1 0-1,-1 0 0,0 0 0,0 0 1,0-1-1,0 1 0,0 0 0,0 0 1,0-1-1,0 1 0,0 0 1,0-1-1,0 1 0,0-1 0,0 0 1,0 1-1,0-1 0,-1 0 0,1 1 1,0-1-1,0 0 0,0 0 1,-1 0-1,1 0 0,-2-1 0,-49-26-6561</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1.567"/>
    </inkml:context>
    <inkml:brush xml:id="br0">
      <inkml:brushProperty name="width" value="0.05" units="cm"/>
      <inkml:brushProperty name="height" value="0.05" units="cm"/>
    </inkml:brush>
  </inkml:definitions>
  <inkml:trace contextRef="#ctx0" brushRef="#br0">71 169 7674,'19'-13'8071,"4"2"-3865,56-8-3999,-31 8 422,-19 1-556,-21 7-75,0 0 0,0 0 0,0 1 0,0 0 0,16-1 0,-24 3-6,1 0-1,-1 0 0,0 0 1,1 0-1,-1 0 0,0 1 1,0-1-1,1 0 0,-1 0 0,0 0 1,0 0-1,1 0 0,-1 0 1,0 1-1,0-1 0,1 0 1,-1 0-1,0 0 0,0 0 0,0 1 1,1-1-1,-1 0 0,0 0 1,0 1-1,0-1 0,0 0 1,0 0-1,0 1 0,1-1 0,-1 0 1,0 0-1,0 1 0,0-1 1,0 0-1,0 1 0,0-1 1,0 0-1,0 0 0,0 1 0,0-1 1,0 0-1,0 1 0,-1-1 1,-4 17-353,4-14 243,-12 31-507,-2 0 0,-2-1 0,-33 51 0,-76 85-2040,23-34-98,94-124 2615,12-17 1234,-3 6-988,0-1 1,1 1 0,-1-1-1,0 1 1,0-1 0,1 1 0,-1-1-1,0 1 1,1-1 0,-1 1-1,0 0 1,1-1 0,-1 1 0,1-1-1,-1 1 1,0 0 0,1-1-1,-1 1 1,1 0 0,-1 0 0,1-1-1,-1 1 1,1 0 0,0 0-1,-1 0 1,1-1 0,-1 1 0,1 0-1,-1 0 1,1 0 0,-1 0-1,1 0 1,0 1 0,162 258 1082,-144-232-1105,-19-27-104,1 1 0,-1-1 1,1 0-1,-1 1 0,1-1 0,-1 0 0,1 1 0,-1-1 0,1 0 0,-1 1 1,1-1-1,0 0 0,-1 0 0,1 0 0,-1 0 0,1 0 0,0 0 0,-1 1 0,1-1 1,-1-1-1,1 1 0,0 0 0,-1 0 0,2 0 0,1-3-146,0 1 0,-1-1 0,1 1 0,-1-1-1,1 0 1,-1 0 0,0-1 0,0 1 0,0 0 0,2-6-1,6-9-110,64-125-6125,80-219-1,-132 301 7242,17-75-1,-15 1 6066,-43 231-593,7-43-6161,-7 65 1,19-116-142,-1 0 0,1 0 0,0 0 0,0 0 0,0 0 0,1 0 0,-1 0 0,0 0 0,1 0 0,-1 0 0,1 0 0,0 0 0,0 0 0,-1 0 0,1 0 0,1-1 0,-1 1 0,0 0 0,0-1 0,1 1 0,-1-1 0,0 1 0,3 1 0,0-1-30,-1-1 0,1 1 1,0-1-1,0 1 0,-1-1 0,1 0 0,0 0 1,0-1-1,0 1 0,0-1 0,6 0 0,11-2-240,-1 0-1,1-2 1,32-9-1,-45 11 175,8-3 12,-11 3 41,1 0 0,0 0 0,-1 1-1,1-1 1,0 2 0,11-2 0,-16 3 36,1-1 1,-1 0-1,0 1 1,0-1-1,0 0 0,1 1 1,-1 0-1,0-1 1,0 1-1,0 0 0,0-1 1,0 1-1,0 0 1,0 0-1,-1 0 0,1 0 1,0 0-1,0 0 1,-1 0-1,1 0 0,0 0 1,-1 0-1,1 1 1,-1-1-1,0 0 0,1 0 1,-1 0-1,0 1 1,0-1-1,0 0 1,1 0-1,-1 1 0,-1-1 1,1 0-1,0 0 1,0 1-1,0-1 0,-1 0 1,0 2-1,-2 19 104,-2 0 0,0 0 0,-2-1 0,0 1 0,-19 34 0,-61 98-211,85-149 101,-23 34-1390,-1-1 1,-59 66-1,-3-8-2177</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1.896"/>
    </inkml:context>
    <inkml:brush xml:id="br0">
      <inkml:brushProperty name="width" value="0.05" units="cm"/>
      <inkml:brushProperty name="height" value="0.05" units="cm"/>
    </inkml:brush>
  </inkml:definitions>
  <inkml:trace contextRef="#ctx0" brushRef="#br0">0 1 360,'7'3'7074,"0"3"-4618,3 15-39,13 6-113,-6 6-712,3 6-615,3 0-441,1 3-352,2-6-104,5 0-80,-1-3-224,3-3-1457,44 25-3752</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2.225"/>
    </inkml:context>
    <inkml:brush xml:id="br0">
      <inkml:brushProperty name="width" value="0.05" units="cm"/>
      <inkml:brushProperty name="height" value="0.05" units="cm"/>
    </inkml:brush>
  </inkml:definitions>
  <inkml:trace contextRef="#ctx0" brushRef="#br0">1 3 11426,'0'-3'4761,"3"3"-3584,0 0-305,-3 3-328,0 0-296,0-3-248,4 6 0,6 0 0,3 0-72,4 3-624,-1 0-640,-5 7-1449,-25 53-2384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6.801"/>
    </inkml:context>
    <inkml:brush xml:id="br0">
      <inkml:brushProperty name="width" value="0.05" units="cm"/>
      <inkml:brushProperty name="height" value="0.05" units="cm"/>
      <inkml:brushProperty name="color" value="#0000FF"/>
    </inkml:brush>
  </inkml:definitions>
  <inkml:trace contextRef="#ctx0" brushRef="#br0">1 1 9314,'0'0'4465,"0"0"-2913,0 0-880,0 0-279,0 0-385,0 3-8,0 5-417,0 7-567,3 10-968,13 53-3009</inkml:trace>
  <inkml:trace contextRef="#ctx0" brushRef="#br0" timeOffset="1">45 484 6985,'0'0'4481,"3"0"-3360,-3 0-57,3 0-472,-3 0-392,0 3-200,0 3-48,-3 2 40,0 9-952,0 9 48,-3 0-1289,-1 45-3592</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2.558"/>
    </inkml:context>
    <inkml:brush xml:id="br0">
      <inkml:brushProperty name="width" value="0.05" units="cm"/>
      <inkml:brushProperty name="height" value="0.05" units="cm"/>
    </inkml:brush>
  </inkml:definitions>
  <inkml:trace contextRef="#ctx0" brushRef="#br0">0 53 1416,'13'-14'9548,"6"-1"-5383,-13 12-3803,0 0 0,0-1 0,0 2 0,0-1 0,0 1 0,0 0 0,1 0 0,8-1 0,-12 4-311,0-1 0,0 1 0,-1 0 0,1 0 0,0 1 0,0-1 0,-1 0 0,1 1 0,-1 0 0,1-1 0,-1 1 0,0 0 0,0 0 0,2 3 0,29 34 5,-32-38-48,4 7-76,0-1-1,-1 1 0,0 0 1,0 0-1,-1 0 1,0 0-1,-1 1 1,0 0-1,0-1 0,-1 1 1,0 0-1,0 0 1,-1-1-1,0 1 1,-1 10-1,-1-2-819,-1 0 0,-8 27 0,-17 28-5514,7-31 654</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3.142"/>
    </inkml:context>
    <inkml:brush xml:id="br0">
      <inkml:brushProperty name="width" value="0.05" units="cm"/>
      <inkml:brushProperty name="height" value="0.05" units="cm"/>
    </inkml:brush>
  </inkml:definitions>
  <inkml:trace contextRef="#ctx0" brushRef="#br0">392 0 6681,'10'1'5525,"-7"8"-3332,-10 18-2090,4-15 520,-17 61-187,-2-1 1,-4-1-1,-2-1 0,-4-1 1,-2-2-1,-84 120 1,116-183-466,0 0-1,-1 0 1,0-1 0,0 1-1,0-1 1,-1 1 0,1-1-1,-1 0 1,0 0-1,0 0 1,0-1 0,0 1-1,0-1 1,0 0 0,-9 2-1,13-4 1,0 0-1,0 0 0,-1 0 0,1 0 1,0 0-1,-1 0 0,1 0 0,0 0 0,-1 0 1,1 0-1,0-1 0,0 1 0,-1 0 1,1 0-1,0 0 0,0 0 0,-1-1 1,1 1-1,0 0 0,0 0 0,0 0 0,-1-1 1,1 1-1,0 0 0,0 0 0,0-1 1,0 1-1,0 0 0,-1-1 0,1 1 0,0 0 1,0 0-1,0-1 0,0 1 0,0 0 1,0-1-1,0 1 0,0-1 0,4-16-1037,11-14-317,-8 22 1258,0-1 1,1 2-1,1-1 1,-1 1-1,2 0 1,-1 1-1,1 0 1,0 1-1,0 0 1,0 0-1,22-7 1,-26 11 157,-1 0 0,1 0 0,-1 0 0,1 1 0,0 0 0,0 0 0,0 1 0,-1-1 0,1 1 0,0 1 0,0-1 0,0 1 1,0 0-1,-1 0 0,1 1 0,0-1 0,-1 1 0,0 1 0,1-1 0,-1 1 0,0 0 0,0 0 0,0 0 0,-1 1 0,8 6 1,-10-7 26,0 0 1,0 0 0,-1 0 0,0 0 0,1 0-1,-1 0 1,0 0 0,0 0 0,-1 0 0,1 1-1,-1-1 1,1 0 0,-1 0 0,0 1-1,0-1 1,-1 0 0,1 1 0,-1-1 0,1 0-1,-1 0 1,0 0 0,-2 4 0,-3 10 179,-2 0 0,-15 27 0,17-33-250,-7 9-38,-1 0-1,-1-2 1,-17 18 0,17-19-432,15-17 444,0 0 0,0 1 1,0-1-1,0 0 1,-1 0-1,1 0 1,0 0-1,0 0 0,0 1 1,0-1-1,0 0 1,0 0-1,0 0 1,0 0-1,0 1 1,0-1-1,0 0 0,0 0 1,0 0-1,0 1 1,0-1-1,0 0 1,0 0-1,0 0 0,0 0 1,0 1-1,0-1 1,0 0-1,0 0 1,1 0-1,-1 0 1,0 0-1,0 1 0,0-1 1,0 0-1,0 0 1,0 0-1,1 0 1,-1 0-1,0 0 0,0 0 1,0 1-1,0-1 1,0 0-1,1 0 1,-1 0-1,0 0 1,0 0-1,0 0 0,1 0 1,-1 0-1,0 0 1,0 0-1,0 0 1,0 0-1,1 0 0,-1 0 1,0 0-1,0 0 1,0 0-1,0 0 1,1 0-1,23 0-553,22-6 627,-29 2 14,48-6 117,-62 9-61,1 1 0,-1-1 0,0 1 0,1 0 0,-1 1 0,0-1 0,0 1 0,1-1 1,-1 1-1,0 0 0,0 0 0,0 0 0,1 1 0,-1-1 0,3 3 0,-6-3-34,1 0 0,-1 0-1,1 1 1,-1-1 0,1 0-1,-1 1 1,0-1 0,1 0-1,-1 1 1,0-1 0,0 0-1,0 1 1,0-1-1,-1 0 1,1 1 0,0-1-1,0 0 1,-1 1 0,1-1-1,-1 0 1,1 1 0,-1-1-1,0 0 1,1 0 0,-1 0-1,0 0 1,0 0 0,0 0-1,-1 2 1,-30 35 621,30-36-628,-28 27-352,-2 0 0,-1-3 0,-1 0 0,-1-2 0,-1-2 0,-45 20 0,75-39 51,-1 0 0,0 0 0,0-1 0,0 0 1,-1 0-1,1-1 0,0 0 0,-1 0 0,-7-1 0,14 0 185,-1 0 1,1 0-1,0 0 0,-1-1 0,1 1 0,0 0 0,0-1 0,-1 1 0,1-1 0,0 1 0,0-1 0,0 0 1,-1 0-1,1 1 0,0-1 0,0 0 0,0 0 0,0 0 0,1 0 0,-1 0 0,-1-2 0,1 1 27,1 0-1,-1-1 0,1 1 1,-1-1-1,1 1 0,0 0 1,0-1-1,0 1 0,0-1 1,0 1-1,1-1 0,-1 1 1,1 0-1,-1-1 0,1 1 1,1-3-1,3-7-14,0 0 0,1 0 1,0 0-1,1 1 0,10-13 0,-14 21 177,0-1 0,0 0 0,0 0 0,1 1 1,-1 0-1,1 0 0,0 0 0,-1 0 0,1 0 0,1 1 0,-1 0 0,0 0 0,1 0 0,-1 0 0,1 1 0,-1-1 0,10 0 0,-11 2 56,-1 1 0,1-1 0,0 1 0,-1-1-1,1 1 1,0 0 0,-1 0 0,1 1-1,-1-1 1,0 0 0,1 1 0,-1-1 0,0 1-1,0 0 1,2 2 0,30 37 672,-19-22-650,6 6-328,-12-13 130,0-1 0,1-1 0,0 1 0,1-2 0,17 13 0,-21-17-558,1-1 0,-1 0-1,1-1 1,0 0 0,1 0-1,-1-1 1,15 3 0,69 4-6283</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4.411"/>
    </inkml:context>
    <inkml:brush xml:id="br0">
      <inkml:brushProperty name="width" value="0.05" units="cm"/>
      <inkml:brushProperty name="height" value="0.05" units="cm"/>
    </inkml:brush>
  </inkml:definitions>
  <inkml:trace contextRef="#ctx0" brushRef="#br0">422 1 2312,'0'1'11795,"-3"4"-6592,-16 23-4659,-16 22 2,10-12-502,-1-2-1,-3 0 1,0-2-1,-2-1 1,-46 37 0,62-58-150,8-6-34,0 0-1,0 0 1,-1-1 0,0 0 0,-15 7 0,21-12 95,1 1 0,-1-1 0,0 1 0,1-1 0,-1 0 0,0 0 0,1 0 0,-1 0 0,0 0 0,1 0 0,-1 0 0,0 0 0,1-1 0,-1 1 1,0-1-1,1 1 0,-1-1 0,1 0 0,-1 0 0,1 1 0,-1-1 0,1 0 0,0 0 0,-1 0 0,1-1 0,0 1 0,0 0 0,0 0 0,0-1 0,0 1 0,0 0 0,0-1 0,0 1 0,1-1 0,-1 1 0,0-1 0,1 0 0,-1-2 0,-4-9-42,1-1 0,1 0 0,0 0 0,1 0 0,0 0 0,1-1 0,1 1 0,0 0 0,1-1 0,0 1 0,1 0 0,1 0 0,0 0 0,1 0 0,1 0 0,0 1 0,11-20 1,-16 31 106,1 1 1,0-1-1,0 1 1,0-1 0,0 1-1,0-1 1,0 1 0,1 0-1,-1-1 1,0 1 0,1 0-1,-1 0 1,1 0 0,-1 0-1,1 0 1,0 0 0,-1 1-1,1-1 1,0 1 0,-1-1-1,1 1 1,0-1 0,0 1-1,0 0 1,-1 0 0,1 0-1,0 0 1,0 0 0,0 0-1,-1 0 1,1 1 0,0-1-1,0 1 1,-1-1 0,1 1-1,0 0 1,-1 0 0,1-1-1,-1 1 1,1 0 0,-1 0-1,1 1 1,1 0 0,7 8 231,0 0 1,0 1-1,-1 0 0,13 20 1,-9-13-135,77 113-73,5 7-5704,-44-74 142</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4.742"/>
    </inkml:context>
    <inkml:brush xml:id="br0">
      <inkml:brushProperty name="width" value="0.05" units="cm"/>
      <inkml:brushProperty name="height" value="0.05" units="cm"/>
    </inkml:brush>
  </inkml:definitions>
  <inkml:trace contextRef="#ctx0" brushRef="#br0">74 1 6577,'0'0'4625,"3"0"-2768,-3 9-129,0 6-432,0 6-599,-7 6-409,4 3-200,-7 0-88,-3-6-961,3 3-1791,-24 31-3898</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5.447"/>
    </inkml:context>
    <inkml:brush xml:id="br0">
      <inkml:brushProperty name="width" value="0.05" units="cm"/>
      <inkml:brushProperty name="height" value="0.05" units="cm"/>
    </inkml:brush>
  </inkml:definitions>
  <inkml:trace contextRef="#ctx0" brushRef="#br0">235 1059 4441,'-4'0'1293,"0"0"0,0-1 0,0 0 0,0 1 0,0-2 0,0 1 0,0 0 0,-6-4 0,-28-21 1179,27 15-2516,0-1 1,1 0-1,-16-23 1,12 10 96,1-1 1,1 0-1,1-1 1,1 0-1,2-1 0,0 0 1,2 0-1,-4-58 1,6 18-134,3 0 0,14-113 0,-8 140 29,20-75 1,-20 98 30,1 0 1,1 0-1,1 1 1,0 0 0,1 1-1,16-21 1,-24 34 28,1 0-1,0 1 1,0-1 0,0 1-1,1 0 1,-1-1 0,0 1-1,1 0 1,0 0 0,-1 1-1,1-1 1,0 1 0,0-1-1,0 1 1,0 0 0,0 0-1,0 0 1,0 0 0,0 1 0,1-1-1,-1 1 1,0 0 0,0 0-1,0 0 1,1 0 0,-1 1-1,0-1 1,0 1 0,0 0-1,0 0 1,0 0 0,0 0-1,0 1 1,0-1 0,0 1-1,0-1 1,-1 1 0,1 0-1,-1 0 1,1 0 0,-1 1-1,0-1 1,0 1 0,0-1 0,0 1-1,0-1 1,-1 1 0,1 0-1,-1 0 1,0 0 0,0 0-1,0 0 1,0 0 0,0 0-1,-1 0 1,1 1 0,-1-1-1,0 0 1,0 0 0,0 0-1,0 1 1,-1-1 0,1 0-1,-2 4 1,-1 3-7,0 1 0,-2-1 1,1 1-1,-1-1 0,0-1 0,-1 1 0,0-1 1,-12 14-1,-9 14-702,27-37 601,0 1 1,1 0-1,-1 0 1,0 0-1,1 0 1,-1-1 0,0 1-1,1 0 1,-1 0-1,1-1 1,-1 1-1,1 0 1,0-1-1,-1 1 1,1-1-1,0 1 1,-1 0-1,1-1 1,0 0-1,0 1 1,-1-1-1,1 1 1,0-1-1,0 0 1,0 0-1,0 1 1,-1-1-1,3 0 1,38 14 513,-31-10-516,-2-2 206,0 1 0,0 1 0,0-1 0,-1 1 0,1 1 0,-1 0 0,0 0 0,7 6 0,-12-9-70,0 0 1,-1 0 0,1 0-1,-1 0 1,1 0 0,-1 0 0,0 0-1,0 1 1,0-1 0,0 0-1,0 1 1,0-1 0,-1 1 0,1-1-1,-1 1 1,0-1 0,1 1-1,-1-1 1,0 1 0,-1-1-1,1 1 1,0-1 0,-1 1 0,0-1-1,1 1 1,-1-1 0,0 1-1,0-1 1,0 0 0,0 0-1,-4 4 1,-1 4-52,-1-1-1,0-1 1,0 1 0,-1-1-1,0 0 1,0-1 0,-1 0-1,0-1 1,-18 11-1,17-12-392,0-1-1,-1 1 1,0-2 0,0 1-1,0-1 1,-18 2-1,-71 0-3319</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6.197"/>
    </inkml:context>
    <inkml:brush xml:id="br0">
      <inkml:brushProperty name="width" value="0.05" units="cm"/>
      <inkml:brushProperty name="height" value="0.05" units="cm"/>
    </inkml:brush>
  </inkml:definitions>
  <inkml:trace contextRef="#ctx0" brushRef="#br0">0 3 12003,'0'0'4537,"4"-3"-2849,-4 3-368,3 0-296,-3 3-351,7 0-401,-1 3-264,8 3 0,2 6 112,8-3-120,-4-3-408,7 0-617,-4 1-751,0-7-2409,-6 3-4489</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6.595"/>
    </inkml:context>
    <inkml:brush xml:id="br0">
      <inkml:brushProperty name="width" value="0.05" units="cm"/>
      <inkml:brushProperty name="height" value="0.05" units="cm"/>
    </inkml:brush>
  </inkml:definitions>
  <inkml:trace contextRef="#ctx0" brushRef="#br0">1 1 7730,'9'5'6552,"13"0"-4148,-1 0-1284,-3 2-591,16 4-209,64 32 0,-96-42-388,0 0 0,0 1 1,-1-1-1,1 1 0,-1-1 0,0 1 1,1 0-1,-1 0 0,0-1 1,0 1-1,0 0 0,0 0 1,0 0-1,-1 0 0,1 1 0,0-1 1,-1 0-1,0 0 0,1 0 1,-1 0-1,0 1 0,0-1 0,0 0 1,-1 0-1,1 0 0,0 0 1,-1 0-1,0 1 0,1-1 1,-1 0-1,0 0 0,0 0 0,-1 2 1,-5 11-192,-1-1 1,0 1 0,-12 15 0,13-20 123,-91 113-654,98-123 846,0 0-1,0 1 1,-1-1-1,1 0 0,0 0 1,0 1-1,1-1 0,-1 0 1,0 1-1,0-1 0,0 0 1,0 0-1,0 1 0,0-1 1,0 0-1,0 0 0,0 1 1,1-1-1,-1 0 0,0 0 1,0 1-1,0-1 0,0 0 1,1 0-1,-1 0 0,0 1 1,0-1-1,1 0 0,-1 0 1,0 0-1,0 0 0,1 0 1,-1 0-1,0 1 0,0-1 1,1 0-1,-1 0 1,0 0-1,1 0 0,22 7 477,28 3-480,-33-7-280,0-1 1,0-1-1,0 0 1,0-1-1,0-1 0,0-1 1,24-5-1,106-23-4034</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8.198"/>
    </inkml:context>
    <inkml:brush xml:id="br0">
      <inkml:brushProperty name="width" value="0.05" units="cm"/>
      <inkml:brushProperty name="height" value="0.05" units="cm"/>
    </inkml:brush>
  </inkml:definitions>
  <inkml:trace contextRef="#ctx0" brushRef="#br0">238 0 7074,'7'0'5673,"-7"0"-3169,3 0-727,-3 3-657,-3 0-416,-7 3-200,-3 18-360,-4 9 136,-13 9-208,3 10-72,-3-4-448,0-9-520,10-3-704,-4-6-1257,-19 33-1912</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8.525"/>
    </inkml:context>
    <inkml:brush xml:id="br0">
      <inkml:brushProperty name="width" value="0.05" units="cm"/>
      <inkml:brushProperty name="height" value="0.05" units="cm"/>
    </inkml:brush>
  </inkml:definitions>
  <inkml:trace contextRef="#ctx0" brushRef="#br0">27 1 368,'0'3'6529,"3"6"-4384,-3 15 39,7 12-175,-4 15-185,-3 9-552,0 6-519,-3 7-377,-7-1-232,3-3-96,-6-6-48,9-15-368,1-12-657,6-15-975,-3-9-1993,10-27-3920</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8.862"/>
    </inkml:context>
    <inkml:brush xml:id="br0">
      <inkml:brushProperty name="width" value="0.05" units="cm"/>
      <inkml:brushProperty name="height" value="0.05" units="cm"/>
    </inkml:brush>
  </inkml:definitions>
  <inkml:trace contextRef="#ctx0" brushRef="#br0">1 158 9450,'121'-4'7888,"2"-11"-6016,-96 10-2193,0-2 1,-1 0 0,0-2 0,0-1-1,-1 0 1,44-27 0,-66 36 88,-1-1 0,1 1 1,-1-1-1,1 0 1,-1 0-1,0 0 1,1 0-1,-1 0 0,0 0 1,-1-1-1,1 1 1,0-1-1,-1 1 0,1-1 1,-1 0-1,0 1 1,0-1-1,0 0 1,1-3-1,-3 5 188,1 1-1,-1-1 1,1 1 0,-1-1-1,1 1 1,-1 0 0,0-1-1,1 1 1,-1-1 0,1 1-1,-1 0 1,0 0 0,0 0-1,1-1 1,-1 1 0,0 0-1,1 0 1,-1 0-1,0 0 1,0 0 0,1 0-1,-1 0 1,0 0 0,1 0-1,-1 1 1,0-1 0,0 0-1,1 0 1,-1 1 0,1-1-1,-1 0 1,0 1 0,0 0-1,-26 9 335,17-4-9,1 0-1,0 0 0,1 1 0,0 1 0,0-1 1,0 1-1,1 0 0,0 1 0,0 0 0,1 0 1,1 1-1,-1-1 0,-7 22 0,0 7 287,1 0-1,-9 60 1,17-81-514,-14 91 62,4 1-1,0 110 1,16-28-6019,-1-153 2144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4.278"/>
    </inkml:context>
    <inkml:brush xml:id="br0">
      <inkml:brushProperty name="width" value="0.05" units="cm"/>
      <inkml:brushProperty name="height" value="0.05" units="cm"/>
    </inkml:brush>
  </inkml:definitions>
  <inkml:trace contextRef="#ctx0" brushRef="#br0">13 0 5657,'6'11'6199,"-4"15"-4414,-3 27-1566,1-51 88,-7 127 333,-1 18-722,6-44-3322,0-56 533</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7.140"/>
    </inkml:context>
    <inkml:brush xml:id="br0">
      <inkml:brushProperty name="width" value="0.05" units="cm"/>
      <inkml:brushProperty name="height" value="0.05" units="cm"/>
      <inkml:brushProperty name="color" value="#0000FF"/>
    </inkml:brush>
  </inkml:definitions>
  <inkml:trace contextRef="#ctx0" brushRef="#br0">0 4 7450,'0'0'2720,"0"0"-759,0 0-617,0-3-648,3 6-568,-3 5-32,0 1-96,4 8-672,-4 6-1224,-7 54-2217</inkml:trace>
  <inkml:trace contextRef="#ctx0" brushRef="#br0" timeOffset="1">70 632 6233,'0'0'5041,"0"0"-3088,0-2-257,3 2-616,-3 2-671,0 1-353,3 9-40,-6 8-16,0 8-96,-3 4-889,-4 11-767,-28 82-2033</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9.276"/>
    </inkml:context>
    <inkml:brush xml:id="br0">
      <inkml:brushProperty name="width" value="0.05" units="cm"/>
      <inkml:brushProperty name="height" value="0.05" units="cm"/>
    </inkml:brush>
  </inkml:definitions>
  <inkml:trace contextRef="#ctx0" brushRef="#br0">0 8 7578,'8'0'5271,"29"-1"-5205,-17-1 13,0-1-146,-1 2 0,0 0 0,38 4 0,-54-3 50,1 0 0,0 1-1,-1-1 1,1 1-1,-1 0 1,0 0-1,1 1 1,-1-1-1,0 0 1,0 1-1,0 0 1,0 0-1,0 0 1,0 0-1,0 1 1,-1-1 0,1 1-1,-1-1 1,1 1-1,-1 0 1,0 0-1,0 0 1,-1 0-1,1 0 1,-1 0-1,1 1 1,-1-1-1,1 4 1,1 25 219,-2 0 1,0 0-1,-3 1 1,0-1-1,-14 61 1,1-1-46,-11 105-2279,20-176 137,-8 0-867</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9.614"/>
    </inkml:context>
    <inkml:brush xml:id="br0">
      <inkml:brushProperty name="width" value="0.05" units="cm"/>
      <inkml:brushProperty name="height" value="0.05" units="cm"/>
    </inkml:brush>
  </inkml:definitions>
  <inkml:trace contextRef="#ctx0" brushRef="#br0">0 7 2809,'0'-3'6481,"3"6"-4465,-3-3-623,0 0-433,4 0-464,-4 3-272,7 0-16,3 3 56,10 0-64,-4-3-136,4-3-64,4 0-864,-1-6-480,-3 0-649,17-9-4328</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19.943"/>
    </inkml:context>
    <inkml:brush xml:id="br0">
      <inkml:brushProperty name="width" value="0.05" units="cm"/>
      <inkml:brushProperty name="height" value="0.05" units="cm"/>
    </inkml:brush>
  </inkml:definitions>
  <inkml:trace contextRef="#ctx0" brushRef="#br0">0 28 752,'4'-3'7610,"-4"3"-5354,3 0-855,0 0-89,4 3-392,0 0-328,3 0-272,3 0-128,4 0-192,-4-3-488,4-6-968,0 0-224,16-22-2769</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20.275"/>
    </inkml:context>
    <inkml:brush xml:id="br0">
      <inkml:brushProperty name="width" value="0.05" units="cm"/>
      <inkml:brushProperty name="height" value="0.05" units="cm"/>
    </inkml:brush>
  </inkml:definitions>
  <inkml:trace contextRef="#ctx0" brushRef="#br0">188 37 4745,'0'0'4201,"0"0"-2401,3-6-271,1 6-297,2 6-352,5-6-256,2 0-232,10 0-64,1-9-136,2 6-192,1 0-144,0-3-976,-4 0-1264,-3-3-2561</inkml:trace>
  <inkml:trace contextRef="#ctx0" brushRef="#br0" timeOffset="1">1 292 7970,'0'0'3865,"0"0"-2081,3 0-272,1 0-552,2 3-335,8-3-33,6 3-104,7 0-40,6 0-256,7 0-72,13-6-40,4 0-80,3-3-384,7 3-656,0 0-1233,100 3-2992</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20.597"/>
    </inkml:context>
    <inkml:brush xml:id="br0">
      <inkml:brushProperty name="width" value="0.05" units="cm"/>
      <inkml:brushProperty name="height" value="0.05" units="cm"/>
    </inkml:brush>
  </inkml:definitions>
  <inkml:trace contextRef="#ctx0" brushRef="#br0">50 1 3937,'-3'0'7265,"6"3"-5200,-6 3-1441,3 6-368,0 6-256,-10 9-352,3-3-1424,-23 42-3338</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4.249"/>
    </inkml:context>
    <inkml:brush xml:id="br0">
      <inkml:brushProperty name="width" value="0.05" units="cm"/>
      <inkml:brushProperty name="height" value="0.05" units="cm"/>
    </inkml:brush>
  </inkml:definitions>
  <inkml:trace contextRef="#ctx0" brushRef="#br0">0 82 8258,'0'0'10281,"0"0"-4692,3 2-5621,0 0 0,0-1 1,0 1-1,0-1 0,0 1 1,0-1-1,0 0 0,0 0 0,1-1 1,-1 1-1,0-1 0,1 0 1,4 0-1,-1 1 16,30 3-476,1-1 1,0-2-1,0-2 0,48-7 1,171-43-6640,-253 50 7011,184-43-5037</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4.764"/>
    </inkml:context>
    <inkml:brush xml:id="br0">
      <inkml:brushProperty name="width" value="0.05" units="cm"/>
      <inkml:brushProperty name="height" value="0.05" units="cm"/>
    </inkml:brush>
  </inkml:definitions>
  <inkml:trace contextRef="#ctx0" brushRef="#br0">238 0 5737,'0'0'4801,"-6"7"2324,-6 10-5869,-13 22-1298,-2-1 0,-1-1 0,-41 40 0,-1 2-5970,79-87 1267,-1 6 6079,-2 12 3336,19 186-249,-8 0-4079,-1-10-2981,-11-147-251,2 19-1484</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5.192"/>
    </inkml:context>
    <inkml:brush xml:id="br0">
      <inkml:brushProperty name="width" value="0.05" units="cm"/>
      <inkml:brushProperty name="height" value="0.05" units="cm"/>
    </inkml:brush>
  </inkml:definitions>
  <inkml:trace contextRef="#ctx0" brushRef="#br0">0 0 6817,'0'0'3320,"10"1"1639,37 2-4358,214 21-828,-256-24 123,1 1-1,-1 0 1,0 0 0,1 0 0,-1 0-1,0 1 1,7 3 0,-10-4 85,0 0-1,-1 0 1,1 0 0,-1 1 0,0-1 0,1 1 0,-1-1 0,0 1 0,0 0 0,0-1 0,0 1-1,0 0 1,0 0 0,-1-1 0,1 1 0,0 0 0,-1 0 0,0 0 0,1 0 0,-1 0 0,0 0-1,0 0 1,0 0 0,0 0 0,-1 3 0,-29 201 1810,0-4-1374,28-169-530,-2 24 92,-12 59 0,10-90-1185,-1-1 0,-17 42-1,-7 4-2300</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5.531"/>
    </inkml:context>
    <inkml:brush xml:id="br0">
      <inkml:brushProperty name="width" value="0.05" units="cm"/>
      <inkml:brushProperty name="height" value="0.05" units="cm"/>
    </inkml:brush>
  </inkml:definitions>
  <inkml:trace contextRef="#ctx0" brushRef="#br0">0 256 9882,'9'-2'6564,"9"-7"-5256,4-1-1654,398-133 358,-246 71-3545,-147 62 1179,2 1-1289</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5.863"/>
    </inkml:context>
    <inkml:brush xml:id="br0">
      <inkml:brushProperty name="width" value="0.05" units="cm"/>
      <inkml:brushProperty name="height" value="0.05" units="cm"/>
    </inkml:brush>
  </inkml:definitions>
  <inkml:trace contextRef="#ctx0" brushRef="#br0">1 16 8106,'0'-9'3040,"0"9"-807,3-4-673,-3 4-576,0 0-519,4-3-281,-1 6-184,4-3 0,9 4-649,1 5-1119,0-6-929,13 18-4152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7.468"/>
    </inkml:context>
    <inkml:brush xml:id="br0">
      <inkml:brushProperty name="width" value="0.05" units="cm"/>
      <inkml:brushProperty name="height" value="0.05" units="cm"/>
      <inkml:brushProperty name="color" value="#0000FF"/>
    </inkml:brush>
  </inkml:definitions>
  <inkml:trace contextRef="#ctx0" brushRef="#br0">17 3 5561,'0'0'4673,"0"-3"-2712,3 3-273,-3 0-160,0 3-968,0 5-272,0 10-280,0 7 40,0 7-48,-7 5-408,4 3-696,-3 3-720,3 5-777,12 78-2768</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6.194"/>
    </inkml:context>
    <inkml:brush xml:id="br0">
      <inkml:brushProperty name="width" value="0.05" units="cm"/>
      <inkml:brushProperty name="height" value="0.05" units="cm"/>
    </inkml:brush>
  </inkml:definitions>
  <inkml:trace contextRef="#ctx0" brushRef="#br0">0 388 5249,'0'0'4593,"0"0"-2416,0-3 135,0 3-544,4 0-735,-1-3-521,0 3-272,4 0-176,0 3-64,6 6-48,0-6-888,11 3-1313,-7-3-1784,19-3-3104</inkml:trace>
  <inkml:trace contextRef="#ctx0" brushRef="#br0" timeOffset="1">278 0 4313,'-4'3'5393,"4"6"-3681,-3 18-279,0 6-153,-1 6-464,1-2-464,0-10-152,3 0-184,0-3-16,3-3-72,-3-6-856,0-3-824,3-9-1009,14-36-2920</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6.531"/>
    </inkml:context>
    <inkml:brush xml:id="br0">
      <inkml:brushProperty name="width" value="0.05" units="cm"/>
      <inkml:brushProperty name="height" value="0.05" units="cm"/>
    </inkml:brush>
  </inkml:definitions>
  <inkml:trace contextRef="#ctx0" brushRef="#br0">30 1 1224,'-2'15'7964,"-3"9"-4482,-2 7-2046,2 19-164,1-28-1131,1 1 0,1-1 0,1 1 1,1 0-1,1 0 0,1 0 0,1-1 1,7 29-1,-10-50-227,1 1 0,0-1 0,-1 1 0,1-1 1,0 0-1,0 1 0,0-1 0,0 0 0,0 0 0,0 1 1,0-1-1,0 0 0,1 0 0,-1 0 0,0 0 0,1-1 0,-1 1 1,0 0-1,1-1 0,-1 1 0,1 0 0,-1-1 0,1 0 1,0 1-1,-1-1 0,1 0 0,-1 0 0,1 0 0,0 0 0,2 0 1,1-1-318,0 0 1,0 0 0,-1 0 0,1-1 0,0 0-1,-1 1 1,0-2 0,1 1 0,-1 0 0,6-5-1,29-25-2054</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6.875"/>
    </inkml:context>
    <inkml:brush xml:id="br0">
      <inkml:brushProperty name="width" value="0.05" units="cm"/>
      <inkml:brushProperty name="height" value="0.05" units="cm"/>
    </inkml:brush>
  </inkml:definitions>
  <inkml:trace contextRef="#ctx0" brushRef="#br0">1 48 7754,'21'-4'8607,"20"-10"-8467,-18 5 315,-6 4-412,0 0 0,28-3 0,-40 7-46,-1 0-1,1 1 1,-1-1 0,1 1-1,-1 0 1,1 1 0,-1-1-1,1 1 1,-1 0-1,1 0 1,-1 0 0,0 0-1,0 1 1,1 0-1,-1 0 1,4 2 0,-8-2 3,1-1 0,-1 0 0,1 0 0,-1 0 0,0 0 1,1 1-1,-1-1 0,0 0 0,0 0 0,0 1 0,0-1 0,0 0 1,0 0-1,0 0 0,0 1 0,-1-1 0,1 0 0,0 0 0,-1 0 1,1 1-1,-2 0 0,-11 27 109,-7 9-1115,-42 55 0,-7-11-6346,31-43 2593</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7.243"/>
    </inkml:context>
    <inkml:brush xml:id="br0">
      <inkml:brushProperty name="width" value="0.05" units="cm"/>
      <inkml:brushProperty name="height" value="0.05" units="cm"/>
    </inkml:brush>
  </inkml:definitions>
  <inkml:trace contextRef="#ctx0" brushRef="#br0">4 1 5681,'-4'3'3953,"4"0"-2073,0 3 57,0 0-305,7 9-159,3 0-369,3 9-320,1 3-392,2-6-176,8 3-128,-1-3-88,4-6-528,6-6-832,71-6-2729</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7.954"/>
    </inkml:context>
    <inkml:brush xml:id="br0">
      <inkml:brushProperty name="width" value="0.05" units="cm"/>
      <inkml:brushProperty name="height" value="0.05" units="cm"/>
    </inkml:brush>
  </inkml:definitions>
  <inkml:trace contextRef="#ctx0" brushRef="#br0">3 105 8794,'-1'0'96,"1"0"0,0-1 1,0 1-1,0 0 0,-1 0 0,1-1 0,0 1 1,0 0-1,0 0 0,0-1 0,0 1 1,0 0-1,0-1 0,-1 1 0,1 0 0,0 0 1,0-1-1,0 1 0,0 0 0,0-1 1,0 1-1,0 0 0,1-1 0,-1 1 0,0 0 1,0-1-1,0 1 0,0 0 0,0 0 1,0-1-1,0 1 0,1 0 0,-1 0 1,0-1-1,0 1 0,0 0 0,1 0 0,-1-1 1,0 1-1,0 0 0,1 0 0,-1 0 1,0 0-1,0-1 0,1 1 0,-1 0 0,0 0 1,1 0-1,-1 0 0,0 0 0,1 0 1,22-9 4243,-15 7-3714,168-57-729,-149 52 41,0 2 1,1 0-1,-1 2 1,49 0-1,-73 3-6,-1 0-1,0 0 0,1 0 1,-1 0-1,0 1 0,1-1 0,-1 1 1,0-1-1,0 1 0,1 0 1,-1 0-1,0 0 0,0 0 1,0 0-1,0 0 0,0 0 1,0 1-1,-1-1 0,1 1 1,0 0-1,-1-1 0,3 4 0,-3-2 2,-1-1 0,1 1-1,-1 0 1,1-1-1,-1 1 1,0 0 0,0 0-1,0-1 1,-1 1-1,1 0 1,-1-1 0,1 1-1,-1 0 1,0-1-1,0 1 1,0-1 0,0 1-1,-1-1 1,1 0-1,-3 4 1,-10 16-592,-1-2 1,-1 0-1,0 0 1,-30 27-1,0-9-2585,-59 41-1,-22 6 702</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8.322"/>
    </inkml:context>
    <inkml:brush xml:id="br0">
      <inkml:brushProperty name="width" value="0.05" units="cm"/>
      <inkml:brushProperty name="height" value="0.05" units="cm"/>
    </inkml:brush>
  </inkml:definitions>
  <inkml:trace contextRef="#ctx0" brushRef="#br0">0 1 2769,'4'4'7872,"5"8"-3522,65 73-1923,-59-74-2444,0-1-1,1 0 1,0-1 0,0-1-1,1-1 1,28 9-1,2 1-3927,-33-11-556</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8.666"/>
    </inkml:context>
    <inkml:brush xml:id="br0">
      <inkml:brushProperty name="width" value="0.05" units="cm"/>
      <inkml:brushProperty name="height" value="0.05" units="cm"/>
    </inkml:brush>
  </inkml:definitions>
  <inkml:trace contextRef="#ctx0" brushRef="#br0">0 84 2280,'41'-4'10134,"23"-10"-6803,-9 1-2195,49-8 87,-59 11-847,90-10 0,-133 20-431,0-1 1,1 1-1,-1 0 0,0 0 1,0 0-1,0 0 0,0 0 1,0 0-1,0 1 0,1-1 1,-1 1-1,0-1 0,0 1 1,0 0-1,0 0 1,-1 0-1,1 0 0,0 0 1,0 0-1,0 0 0,-1 1 1,1-1-1,-1 1 0,1-1 1,-1 1-1,0 0 0,1-1 1,-1 1-1,0 0 0,1 2 1,-2 0-227,0 0 1,0-1 0,-1 1 0,1 0-1,-1 0 1,0 0 0,0-1-1,0 1 1,-1 0 0,1-1 0,-1 1-1,0-1 1,0 0 0,0 1-1,0-1 1,-1 0 0,1 0 0,-1-1-1,0 1 1,-5 3 0,-81 75-6867</inkml:trace>
  <inkml:trace contextRef="#ctx0" brushRef="#br0" timeOffset="1">218 96 7434,'0'3'3880,"-7"3"-2175,7 6-49,0 6-440,0 12-375,0 0-385,0 6-312,-3-6-48,6-6-96,-3-3-112,7-6-472,-4-2-873,0-10-1183,11-9-2361</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8.992"/>
    </inkml:context>
    <inkml:brush xml:id="br0">
      <inkml:brushProperty name="width" value="0.05" units="cm"/>
      <inkml:brushProperty name="height" value="0.05" units="cm"/>
    </inkml:brush>
  </inkml:definitions>
  <inkml:trace contextRef="#ctx0" brushRef="#br0">0 1 1784,'0'0'6850,"4"9"-4482,-4 6-495,6 12-313,-2 6-544,-1 6-496,0 9-296,-3-2-224,4-1-480,-1 0-1608,17 54-3817</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9.330"/>
    </inkml:context>
    <inkml:brush xml:id="br0">
      <inkml:brushProperty name="width" value="0.05" units="cm"/>
      <inkml:brushProperty name="height" value="0.05" units="cm"/>
    </inkml:brush>
  </inkml:definitions>
  <inkml:trace contextRef="#ctx0" brushRef="#br0">1 0 8874,'0'0'3641,"0"3"-2105,0 0-72,0-3-559,6 6-521,4 3-208,10 3-8,10-3-104,1 0-40,9 0-24,0-9-592,-7-3-1265,37-6-1928</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49.750"/>
    </inkml:context>
    <inkml:brush xml:id="br0">
      <inkml:brushProperty name="width" value="0.05" units="cm"/>
      <inkml:brushProperty name="height" value="0.05" units="cm"/>
    </inkml:brush>
  </inkml:definitions>
  <inkml:trace contextRef="#ctx0" brushRef="#br0">0 73 9658,'0'0'3865,"0"0"-2089,0-3-335,4 3-537,-4 0-256,10 3-264,0 0-184,6 0 64,11 3-168,10-6 40,6-3-136,4-9-112,3-6-536,-3 3-680,-4 0-1625,18-6-2232</inkml:trace>
  <inkml:trace contextRef="#ctx0" brushRef="#br0" timeOffset="1">57 271 8314,'0'0'4833,"3"-3"-3033,-3 3-440,0 0-519,7 0-337,3 3-192,7-3-120,3-3 0,7 0-112,3-6-80,3 0-568,-3-3-1001,4 0-1279,16-9-2193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7.808"/>
    </inkml:context>
    <inkml:brush xml:id="br0">
      <inkml:brushProperty name="width" value="0.05" units="cm"/>
      <inkml:brushProperty name="height" value="0.05" units="cm"/>
      <inkml:brushProperty name="color" value="#0000FF"/>
    </inkml:brush>
  </inkml:definitions>
  <inkml:trace contextRef="#ctx0" brushRef="#br0">58 1 7210,'0'2'2616,"0"1"-431,-3 0-105,3 3-328,0 0-711,0 5-665,0 0-152,0 12-208,0 3-16,-4 6-648,-2 2-649,-3 6-831,2 0-1473,-21 60-4033</inkml:trace>
  <inkml:trace contextRef="#ctx0" brushRef="#br0" timeOffset="1">13 690 7362,'4'0'3840,"-4"0"-2055,0-3 583,3 3-927,-3 0-721,3 3-592,0 8-56,-3 6-72,0 12-144,3-1-336,-3 12-705,0-8-279,0 5-504,0 3-1649,-3 74-2784</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0.099"/>
    </inkml:context>
    <inkml:brush xml:id="br0">
      <inkml:brushProperty name="width" value="0.05" units="cm"/>
      <inkml:brushProperty name="height" value="0.05" units="cm"/>
    </inkml:brush>
  </inkml:definitions>
  <inkml:trace contextRef="#ctx0" brushRef="#br0">1 94 9146,'37'-32'7467,"-28"23"-7321,1 2 0,1-1 0,-1 1 0,1 1 0,0 0 0,0 0 0,18-5 0,-28 10-166,0 1 0,0 0 1,0 0-1,0 0 0,0-1 0,0 1 0,0 0 1,0 0-1,0 0 0,0 1 0,0-1 0,0 0 1,0 0-1,0 1 0,0-1 0,0 0 0,-1 1 0,1-1 1,0 1-1,0-1 0,0 1 0,0-1 0,-1 1 1,1 0-1,0-1 0,-1 1 0,2 1 0,0 1-16,-1 0-1,0-1 0,0 1 0,0 0 1,0-1-1,-1 1 0,1 0 1,-1 0-1,1 5 0,-2 6 1,0 0 0,0 0 0,-4 14 1,-5 13 85,-19 48 0,19-63-309,1 0 0,2 0 0,0 0 1,2 1-1,-4 47 0,35-106-10319,-2-7 6845</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0.427"/>
    </inkml:context>
    <inkml:brush xml:id="br0">
      <inkml:brushProperty name="width" value="0.05" units="cm"/>
      <inkml:brushProperty name="height" value="0.05" units="cm"/>
    </inkml:brush>
  </inkml:definitions>
  <inkml:trace contextRef="#ctx0" brushRef="#br0">1 50 2136,'4'-4'1351,"0"0"-711,1-1 0,-1 1 0,1 0 0,0 0 0,0 1 0,0-1 0,0 1 1,1 0-1,0 0 0,-1 1 0,1 0 0,11-3 0,-17 5-588,1 1 1,-1-1-1,1 1 1,-1-1-1,0 0 1,1 1-1,-1-1 0,0 1 1,1-1-1,-1 0 1,0 1-1,0-1 1,0 1-1,1-1 0,-1 1 1,0-1-1,0 1 1,0-1-1,0 1 1,0-1-1,0 1 1,0 0-1,0-1 0,0 1 1,0-1-1,0 1 1,0-1-1,0 1 1,0-1-1,-1 1 1,1-1-1,0 1 0,-6 23 746,5-22-543,-13 40 593,-26 56 0,35-86-613,5-12-235,0 0-1,-1 1 0,1-1 1,0 0-1,0 0 0,0 0 1,0 0-1,0 1 1,0-1-1,0 0 0,0 0 1,0 0-1,0 0 0,0 0 1,0 1-1,1-1 1,-1 0-1,0 0 0,0 0 1,0 0-1,0 0 0,0 1 1,0-1-1,0 0 0,0 0 1,0 0-1,0 0 1,1 0-1,-1 0 0,0 0 1,0 1-1,0-1 0,0 0 1,0 0-1,0 0 1,1 0-1,-1 0 0,0 0 1,0 0-1,0 0 0,0 0 1,1 0-1,-1 0 1,0 0-1,0 0 0,0 0 1,0 0-1,0 0 0,1 0 1,15-1-97,23-7-293,-33 6 251,13-3-941,0 0 0,31-14 0,54-27-2319</inkml:trace>
  <inkml:trace contextRef="#ctx0" brushRef="#br0" timeOffset="1">452 195 9650,'0'6'3697,"-4"6"-2617,-6 9-456,-3 6-624,-10 12-1008,-17 39-2857</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1.043"/>
    </inkml:context>
    <inkml:brush xml:id="br0">
      <inkml:brushProperty name="width" value="0.05" units="cm"/>
      <inkml:brushProperty name="height" value="0.05" units="cm"/>
    </inkml:brush>
  </inkml:definitions>
  <inkml:trace contextRef="#ctx0" brushRef="#br0">1 88 7546,'0'0'5985,"3"0"-3481,-3 0-1071,3 0-417,1 0-440,2 3-320,11 3-176,7 0 32,9 0-32,14 0-64,13-6-16,10-12 0,10 0-72,-3-6-720,-10-1-344,-10 1-1617,-14 6-2048,1-12-3201</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1.378"/>
    </inkml:context>
    <inkml:brush xml:id="br0">
      <inkml:brushProperty name="width" value="0.05" units="cm"/>
      <inkml:brushProperty name="height" value="0.05" units="cm"/>
    </inkml:brush>
  </inkml:definitions>
  <inkml:trace contextRef="#ctx0" brushRef="#br0">0 0 1872,'4'3'8498,"-8"0"-5457,4 9-1065,4 0-295,-4 12-561,3 3-328,-3-3-432,0-2-144,3-10-160,-3-3-56,4 3-96,-1-6-608,-3-3-376,0 0-649,0 0-615,0-3-161,-3-15-1223</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1.712"/>
    </inkml:context>
    <inkml:brush xml:id="br0">
      <inkml:brushProperty name="width" value="0.05" units="cm"/>
      <inkml:brushProperty name="height" value="0.05" units="cm"/>
    </inkml:brush>
  </inkml:definitions>
  <inkml:trace contextRef="#ctx0" brushRef="#br0">1 23 4689,'2'-2'620,"1"0"0,0-1 0,-1 1-1,1 1 1,0-1 0,0 0 0,0 1 0,0-1 0,1 1-1,-1 0 1,0 0 0,1 0 0,-1 0 0,0 1 0,1-1 0,6 1-1,-5 1-330,1 0 0,0 0 0,0 1 0,-1-1-1,1 2 1,-1-1 0,0 0 0,1 1 0,6 5 0,-8-6-274,0 0 0,-1 0 1,1 1-1,-1-1 1,1 1-1,-1 0 0,0 0 1,0 0-1,0 1 1,-1-1-1,4 7 1,-5-7-45,0 0 1,-1 0 0,1 0 0,-1 0-1,0 0 1,0 0 0,0 0 0,0 0-1,-1 0 1,1 0 0,-1 0-1,0 0 1,0 0 0,0-1 0,0 1-1,-1 0 1,1 0 0,-1-1 0,-1 4-1,-42 57-2097,5-22-3847,6-12 195</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2.049"/>
    </inkml:context>
    <inkml:brush xml:id="br0">
      <inkml:brushProperty name="width" value="0.05" units="cm"/>
      <inkml:brushProperty name="height" value="0.05" units="cm"/>
    </inkml:brush>
  </inkml:definitions>
  <inkml:trace contextRef="#ctx0" brushRef="#br0">97 0 7522,'4'6'3720,"3"12"-1111,-1 3-225,8 15-687,-8 16-569,11-7-576,-10 9-336,-1 3-96,-2 0-120,-8 0 0,-2-3-384,-4-6-256,-10-5-224,0-10-432,-7-6-1209,-53 3-2984</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2.897"/>
    </inkml:context>
    <inkml:brush xml:id="br0">
      <inkml:brushProperty name="width" value="0.05" units="cm"/>
      <inkml:brushProperty name="height" value="0.05" units="cm"/>
    </inkml:brush>
  </inkml:definitions>
  <inkml:trace contextRef="#ctx0" brushRef="#br0">0 0 10098,'4'3'3769,"-1"-3"-2017,4 6-239,6 6-145,4-3-448,0 6-352,-1 0-184,1 0-184,0-6-88,-7 3-112,0-6-232,-7-6-728,4 3-920,-21 12-3105</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3.229"/>
    </inkml:context>
    <inkml:brush xml:id="br0">
      <inkml:brushProperty name="width" value="0.05" units="cm"/>
      <inkml:brushProperty name="height" value="0.05" units="cm"/>
    </inkml:brush>
  </inkml:definitions>
  <inkml:trace contextRef="#ctx0" brushRef="#br0">1 16 4505,'0'0'8058,"3"0"-5274,-3 0-1079,4 0-449,-1 3-536,4 0-344,6 6-112,0 0-144,14 3-24,0-6-96,10-3-432,-1-9-632,8-6-1401,39-30-2208</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3.569"/>
    </inkml:context>
    <inkml:brush xml:id="br0">
      <inkml:brushProperty name="width" value="0.05" units="cm"/>
      <inkml:brushProperty name="height" value="0.05" units="cm"/>
    </inkml:brush>
  </inkml:definitions>
  <inkml:trace contextRef="#ctx0" brushRef="#br0">1 123 9506,'0'0'4417,"3"-3"-2617,-3 3-479,4-3-433,-1 3-312,4 0-280,6-3-16,10 0-32,4 0-160,7-6-88,2-6-72,1-3-808,0-3-728,-4 6-2217,14-15-2000</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3.910"/>
    </inkml:context>
    <inkml:brush xml:id="br0">
      <inkml:brushProperty name="width" value="0.05" units="cm"/>
      <inkml:brushProperty name="height" value="0.05" units="cm"/>
    </inkml:brush>
  </inkml:definitions>
  <inkml:trace contextRef="#ctx0" brushRef="#br0">1 37 7914,'0'-3'4409,"0"3"-2753,6-3-96,1 3-463,3 0-233,7-3-360,-1 3-312,-2 0-128,-1 0-64,4-9-264,6 6-432,-6 0-825,3-6-343,-7 6-344,1 6-1849</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8.136"/>
    </inkml:context>
    <inkml:brush xml:id="br0">
      <inkml:brushProperty name="width" value="0.05" units="cm"/>
      <inkml:brushProperty name="height" value="0.05" units="cm"/>
      <inkml:brushProperty name="color" value="#0000FF"/>
    </inkml:brush>
  </inkml:definitions>
  <inkml:trace contextRef="#ctx0" brushRef="#br0">118 0 4337,'0'3'3025,"0"0"-801,0 8-112,0-5-47,-3 0 47,0 2-711,0 4-729,-4-4-560,4 9-104,-3-2-8,0 2-240,-4 9-624,-3 5-409,-3 9-631,4 9-305,-23 79-1967</inkml:trace>
  <inkml:trace contextRef="#ctx0" brushRef="#br0" timeOffset="1">185 629 8906,'0'0'2448,"-3"0"-1599,0 6 303,-7 2 928,1 9-519,-1-8-793,1 8-552,-1-5-216,4 2-280,2-6-1000,4 10-905,4-7-1584,-17 46-2408</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4.262"/>
    </inkml:context>
    <inkml:brush xml:id="br0">
      <inkml:brushProperty name="width" value="0.05" units="cm"/>
      <inkml:brushProperty name="height" value="0.05" units="cm"/>
    </inkml:brush>
  </inkml:definitions>
  <inkml:trace contextRef="#ctx0" brushRef="#br0">0 17 5361,'4'19'2436,"-1"-1"0,2 31 0,-4-30-1764,1-1 1,6 28 0,-6-37-446,8 25 250,-9-33-465,-1 0-1,0 0 1,1 1-1,-1-1 1,1 0 0,-1 0-1,1-1 1,-1 1-1,1 0 1,0 0 0,-1 0-1,1 0 1,0 0 0,0-1-1,-1 1 1,1 0-1,0-1 1,0 1 0,0 0-1,0-1 1,0 1-1,2 0 1,-2-4-223,-1 0 1,1 0-1,-1 0 0,0 0 1,0 1-1,0-1 0,0 0 1,0 0-1,-1 0 0,0-3 1,1 5-135,-5-33-2698,3 28 2728,1 1 0,0-1 0,0 0 0,1 1 0,-1-1 0,1 0 0,1 1 0,-1-1 0,1 0 0,0 1 0,0-1 0,0 1 0,1-1 0,0 1 0,4-9 0,-1 7 519,-1 0 0,1 0 0,0 1 0,0 0 0,1 0 0,9-8 0,-11 11 181,-1 0 1,1 0-1,0 1 0,0-1 1,0 1-1,0 0 1,0 0-1,0 0 1,1 1-1,-1-1 1,1 1-1,7-1 1,-11 2-292,0 1 0,0-1 1,0 1-1,0-1 0,0 1 1,0-1-1,0 1 0,0 0 0,0 0 1,-1-1-1,1 1 0,0 0 1,0 0-1,-1 0 0,1 0 0,-1 0 1,1 0-1,-1 0 0,1 0 1,-1 0-1,1 0 0,-1 0 0,0 0 1,0 0-1,1 0 0,-1 0 1,0 0-1,0 0 0,0 0 1,0 0-1,0 0 0,-1 1 0,1 0 1,-8 41 969,-15-2-722,22-40-568,0 1 0,0 0 0,-1-1 0,1 1 0,-1-1 0,1 1 0,-1-1 0,0 0 0,1 0 0,-1 0-1,0 0 1,-2 1 0,-9-1-3469</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4.598"/>
    </inkml:context>
    <inkml:brush xml:id="br0">
      <inkml:brushProperty name="width" value="0.05" units="cm"/>
      <inkml:brushProperty name="height" value="0.05" units="cm"/>
    </inkml:brush>
  </inkml:definitions>
  <inkml:trace contextRef="#ctx0" brushRef="#br0">0 79 1352,'0'-3'8194,"3"3"-5537,-3 0-609,7 0-616,3 3-495,7 3-193,3-3-192,13 0-136,4-3-128,10-3-144,6-9-56,4 0-88,-3-3-448,-1-3-680,-9 6-985,-14 0-575,-4 6-2593</inkml:trace>
  <inkml:trace contextRef="#ctx0" brushRef="#br0" timeOffset="1">237 214 8010,'7'6'2720,"0"6"-295,6 3-265,4 9-647,-4 10-409,-3 5-416,0 6-280,0-3-240,-3 0-96,-4-3-64,7-9 40,-10 3-48,-6 0-88,-1 0-368,-6 3-456,-7 4-921,-7-4-1159,-50 24-2761</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5.216"/>
    </inkml:context>
    <inkml:brush xml:id="br0">
      <inkml:brushProperty name="width" value="0.05" units="cm"/>
      <inkml:brushProperty name="height" value="0.05" units="cm"/>
    </inkml:brush>
  </inkml:definitions>
  <inkml:trace contextRef="#ctx0" brushRef="#br0">1 0 9562,'0'3'4833,"3"-3"-2440,7 3-417,3 3-272,7 0-263,0 3-481,0-3-488,-3 0-296,-4 0-136,-2-3-40,-5 0-680,1-3-688,-7 3-889,-3 0-3136,-51 30-5617</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5.544"/>
    </inkml:context>
    <inkml:brush xml:id="br0">
      <inkml:brushProperty name="width" value="0.05" units="cm"/>
      <inkml:brushProperty name="height" value="0.05" units="cm"/>
    </inkml:brush>
  </inkml:definitions>
  <inkml:trace contextRef="#ctx0" brushRef="#br0">0 1 8010,'4'9'4649,"-4"3"-2481,0 12-343,6 9-769,-6 3-528,-6-3-368,6-3-88,0-9-72,-4 3-480,8-9-744,-4 0-1329,10 0-2424</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5.869"/>
    </inkml:context>
    <inkml:brush xml:id="br0">
      <inkml:brushProperty name="width" value="0.05" units="cm"/>
      <inkml:brushProperty name="height" value="0.05" units="cm"/>
    </inkml:brush>
  </inkml:definitions>
  <inkml:trace contextRef="#ctx0" brushRef="#br0">0 109 6833,'17'-12'3833,"0"3"-1632,23-9 39,6 0-711,5 0-641,-1 3-592,-3 6-176,-17 0-120,-4 12-288,-16 6-600,-10 6-489,-10 12-615,-20 9-257,-100 84-3800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6.198"/>
    </inkml:context>
    <inkml:brush xml:id="br0">
      <inkml:brushProperty name="width" value="0.05" units="cm"/>
      <inkml:brushProperty name="height" value="0.05" units="cm"/>
    </inkml:brush>
  </inkml:definitions>
  <inkml:trace contextRef="#ctx0" brushRef="#br0">0 96 3937,'27'-10'5060,"15"-11"-2560,-10 4-1057,-10 6-634,-9 3-389,1 1-1,0 1 1,16-5-1,-27 10-386,-1 0 1,1 1-1,-1-1 0,1 1 0,-1-1 1,1 1-1,-1 0 0,1 0 0,0 0 1,-1 0-1,1 0 0,-1 1 0,1-1 1,-1 1-1,1 0 0,-1-1 0,1 1 0,-1 0 1,0 1-1,0-1 0,1 0 0,-1 1 1,0-1-1,3 4 0,1 2 2,0 0-1,-1 1 1,0 0 0,-1 0-1,0 0 1,0 1 0,0-1-1,-1 1 1,-1 0 0,1 0-1,-2 0 1,1 0 0,-1 0-1,0 1 1,-1-1-1,0 0 1,-1 0 0,0 1-1,0-1 1,-3 11 0,1-11-269,0 0 1,0-1 0,-1 0-1,0 1 1,0-1 0,-1-1-1,0 1 1,0-1 0,-1 0-1,0 0 1,0 0 0,0-1-1,-11 8 1,6-10-1325,12-13 226,14-17 62,175-170 1846,-137 144-2324,-38 38-2222</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6.531"/>
    </inkml:context>
    <inkml:brush xml:id="br0">
      <inkml:brushProperty name="width" value="0.05" units="cm"/>
      <inkml:brushProperty name="height" value="0.05" units="cm"/>
    </inkml:brush>
  </inkml:definitions>
  <inkml:trace contextRef="#ctx0" brushRef="#br0">101 1 8722,'0'6'4081,"-3"3"-1985,-4 18-471,0 3-689,-3 9-432,3-6-280,-6-3-136,0-6-88,3 1 0,0-4-376,3-12-488,0 0-1249,4-6-1688,0-21-3352</inkml:trace>
  <inkml:trace contextRef="#ctx0" brushRef="#br0" timeOffset="1">198 58 5713,'6'9'3001,"5"3"-593,5 12-295,4 0-273,0 9-712,0-3-663,10 1-225,7-4-240,10-6-224,10-3-1353,103 0-2048</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7.283"/>
    </inkml:context>
    <inkml:brush xml:id="br0">
      <inkml:brushProperty name="width" value="0.05" units="cm"/>
      <inkml:brushProperty name="height" value="0.05" units="cm"/>
    </inkml:brush>
  </inkml:definitions>
  <inkml:trace contextRef="#ctx0" brushRef="#br0">225 0 6353,'0'0'7970,"1"2"-3951,5 11-3177,-4 9-730,-1 0 0,-1 0-1,-1-1 1,-1 1 0,0 0 0,-2-1 0,-1 1-1,0-1 1,-16 38 0,10-34-1049,-1 0 0,-29 43 0,26-48-1256,0-1 0,-1 0-1,-24 22 1,-4-4-4397</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7.613"/>
    </inkml:context>
    <inkml:brush xml:id="br0">
      <inkml:brushProperty name="width" value="0.05" units="cm"/>
      <inkml:brushProperty name="height" value="0.05" units="cm"/>
    </inkml:brush>
  </inkml:definitions>
  <inkml:trace contextRef="#ctx0" brushRef="#br0">0 1 5457,'4'12'2401,"-4"-3"-145,6 21-551,-2 6-169,-1 9-432,0 3-576,1-3-320,-1 0-136,0-6-72,1-8-344,-1-4-736,4-15-448,-4-3-1265,7-18-4200</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7.960"/>
    </inkml:context>
    <inkml:brush xml:id="br0">
      <inkml:brushProperty name="width" value="0.05" units="cm"/>
      <inkml:brushProperty name="height" value="0.05" units="cm"/>
    </inkml:brush>
  </inkml:definitions>
  <inkml:trace contextRef="#ctx0" brushRef="#br0">1 133 6065,'0'0'4113,"0"0"-2464,0 3-41,0 3-216,6-6-472,4 6-199,7 6-153,10-6-152,6 0-32,11-6-168,6-3-80,0-12-136,-3 3-64,-1-15-520,-9 6-400,-10-3-841,-10 0-1776,-17-22-3360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48.467"/>
    </inkml:context>
    <inkml:brush xml:id="br0">
      <inkml:brushProperty name="width" value="0.05" units="cm"/>
      <inkml:brushProperty name="height" value="0.05" units="cm"/>
      <inkml:brushProperty name="color" value="#0000FF"/>
    </inkml:brush>
  </inkml:definitions>
  <inkml:trace contextRef="#ctx0" brushRef="#br0">0 15 8290,'0'0'4257,"0"0"-3081,0-3 512,0 3-103,0-5-633,3 2-688,-3 3-264,3-3-136,-3 6-416,4 5-1273,-1 1-263,19 8-2473</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8.282"/>
    </inkml:context>
    <inkml:brush xml:id="br0">
      <inkml:brushProperty name="width" value="0.05" units="cm"/>
      <inkml:brushProperty name="height" value="0.05" units="cm"/>
    </inkml:brush>
  </inkml:definitions>
  <inkml:trace contextRef="#ctx0" brushRef="#br0">0 187 6465,'7'15'3745,"3"0"-1488,10 31 71,0 8-719,3 9-481,4 3-520,0 3-280,3-3-128,3-3-64,1-2-136,-4-16 0,3 3-832,-6-15-825,-7-12-895,20 0-2489</inkml:trace>
  <inkml:trace contextRef="#ctx0" brushRef="#br0" timeOffset="1">177 1 8474,'0'3'4785,"0"-3"-2585,0 6-463,4-6-729,-4 3-600,6 3-336,1-3-72,10 6-592,13-3-2353,53 6-6089</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8.648"/>
    </inkml:context>
    <inkml:brush xml:id="br0">
      <inkml:brushProperty name="width" value="0.05" units="cm"/>
      <inkml:brushProperty name="height" value="0.05" units="cm"/>
    </inkml:brush>
  </inkml:definitions>
  <inkml:trace contextRef="#ctx0" brushRef="#br0">217 1 7578,'0'0'4833,"0"0"-2617,0 0-736,0 6-327,-3 0-521,0 0-272,-4 12-200,-3 9 16,-7 9-104,-3 12-72,0-6-432,-7 3-528,4-12-913,0 1-711,-4-7-1281,-10 12-1328</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8.996"/>
    </inkml:context>
    <inkml:brush xml:id="br0">
      <inkml:brushProperty name="width" value="0.05" units="cm"/>
      <inkml:brushProperty name="height" value="0.05" units="cm"/>
    </inkml:brush>
  </inkml:definitions>
  <inkml:trace contextRef="#ctx0" brushRef="#br0">1 0 3625,'0'0'2802,"1"7"2531,4 20-2915,0-13-2108,0 0-1,-1-1 1,-1 2 0,0-1 0,-1 0 0,0 1 0,-2-1 0,0 20 0,1 6-132,5 154-68,-3-61-4388,-3-73 343</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9.526"/>
    </inkml:context>
    <inkml:brush xml:id="br0">
      <inkml:brushProperty name="width" value="0.05" units="cm"/>
      <inkml:brushProperty name="height" value="0.05" units="cm"/>
    </inkml:brush>
  </inkml:definitions>
  <inkml:trace contextRef="#ctx0" brushRef="#br0">0 37 8162,'4'0'3713,"-1"3"-1481,7 3-272,3 3-807,7 3-545,1 0-304,2-3-152,7-3-80,3-3 0,8 0-72,2-9-432,-6-3-1176,3-12-609,-10 3-1640,0-27-3032</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1:59.860"/>
    </inkml:context>
    <inkml:brush xml:id="br0">
      <inkml:brushProperty name="width" value="0.05" units="cm"/>
      <inkml:brushProperty name="height" value="0.05" units="cm"/>
    </inkml:brush>
  </inkml:definitions>
  <inkml:trace contextRef="#ctx0" brushRef="#br0">0 1 4633,'0'18'4473,"0"3"-2521,4 21-151,-4 9-441,3-3-584,0-6-488,-3-3-216,7-9-72,-4-8-296,1-13-880,-1-9-832,4-6-1761,0-52-2169</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0.248"/>
    </inkml:context>
    <inkml:brush xml:id="br0">
      <inkml:brushProperty name="width" value="0.05" units="cm"/>
      <inkml:brushProperty name="height" value="0.05" units="cm"/>
    </inkml:brush>
  </inkml:definitions>
  <inkml:trace contextRef="#ctx0" brushRef="#br0">0 42 2256,'33'-8'8397,"25"9"-6248,-11 0-1463,268-33 1020,-309 31-1724,-2 0-4,0 1 1,0-1-1,1 1 0,-1 0 1,0 0-1,0 0 1,1 0-1,-1 1 1,0 0-1,0 0 0,0 0 1,7 3-1,-11-3-12,1-1-1,-1 1 0,0 0 1,0-1-1,0 1 1,0-1-1,0 1 1,0 0-1,0-1 0,0 1 1,0-1-1,0 1 1,-1 0-1,1-1 1,0 1-1,0-1 0,0 1 1,-1 0-1,1-1 1,0 1-1,-1-1 1,1 1-1,-1-1 0,1 1 1,0-1-1,-1 0 1,1 1-1,-1-1 1,0 1-1,-18 14-424,17-13 356,-22 15-1665,0-2-1,-52 26 1,-29 8-2710</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0.576"/>
    </inkml:context>
    <inkml:brush xml:id="br0">
      <inkml:brushProperty name="width" value="0.05" units="cm"/>
      <inkml:brushProperty name="height" value="0.05" units="cm"/>
    </inkml:brush>
  </inkml:definitions>
  <inkml:trace contextRef="#ctx0" brushRef="#br0">18 0 5041,'3'15'2865,"-6"0"-305,3 19-535,0 5-177,-4 3-600,-2 0-648,6-12-391,-4-3 7,4-6-208,0-12 0,-3-3-8,3-3-801,3-3-1207,1-6-993,6-33-3128</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0.895"/>
    </inkml:context>
    <inkml:brush xml:id="br0">
      <inkml:brushProperty name="width" value="0.05" units="cm"/>
      <inkml:brushProperty name="height" value="0.05" units="cm"/>
    </inkml:brush>
  </inkml:definitions>
  <inkml:trace contextRef="#ctx0" brushRef="#br0">103 1 4217,'-11'22'1135,"-2"0"0,-1-1 0,-21 26 0,8-12 1070,40-39-1640,0-1 0,0 0-1,0 0 1,13-9 0,-6 2-575,0-1-242,0 1-1,0 2 1,34-14 0,-53 24 243,-1 0 1,0 0 0,0 0 0,1 0 0,-1 0-1,0-1 1,0 1 0,1 0 0,-1 0-1,0 0 1,1 0 0,-1 0 0,0 0 0,1 0-1,-1 0 1,0 0 0,0 0 0,1 0-1,-1 0 1,0 1 0,1-1 0,-1 0-1,0 0 1,0 0 0,1 0 0,-1 0 0,0 0-1,0 1 1,1-1 0,-1 0 0,0 0-1,0 0 1,1 1 0,-1-1 0,0 0-1,0 0 1,0 1 0,0-1 0,1 1 0,-3 14-51,-13 17 282,15-32-218,-51 96 569,4 2-1,-60 180 1,105-257-1064,2-21 407,0 0 0,0 0-1,0 1 1,0-1 0,-1 0 0,1 0 0,0 1 0,0-1-1,0 0 1,0 0 0,0 1 0,0-1 0,0 0 0,0 0-1,0 1 1,0-1 0,0 0 0,0 1 0,0-1 0,0 0-1,0 0 1,0 1 0,0-1 0,0 0 0,0 0 0,0 1-1,0-1 1,0 0 0,1 0 0,-1 1 0,0-1-1,0 0 1,0 0 0,0 0 0,1 1 0,-1-1 0,0 0-1,0 0 1,0 0 0,1 0 0,-1 0 0,0 1 0,0-1-1,1 0 1,-1 0 0,0 0 0,0 0 0,1 0 0,-1 0-1,0 0 1,0 0 0,1 0 0,-1 0 0,0 0 0,1 0-1,-1 0 1,0 0 0,0 0 0,1 0 0,-1 0 0,17-20-6370</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1.244"/>
    </inkml:context>
    <inkml:brush xml:id="br0">
      <inkml:brushProperty name="width" value="0.05" units="cm"/>
      <inkml:brushProperty name="height" value="0.05" units="cm"/>
    </inkml:brush>
  </inkml:definitions>
  <inkml:trace contextRef="#ctx0" brushRef="#br0">0 0 5081,'34'19'5016,"-29"-15"-4843,0-1 0,1 1 1,-1-1-1,1-1 1,0 1-1,0-1 0,12 3 1,-3-4 126,1 0 0,28-2-1,-34 0-208,0 0 0,0 1 0,-1 0 0,1 0 0,0 1 0,0 1 0,-1-1-1,1 2 1,12 3 0,-21-5-62,0 0 0,0 0 0,0-1 0,0 1 0,0 0 0,0 0 0,0 0 0,0 0 0,0 0 0,0 0 0,-1 1 0,1-1 0,-1 0 0,1 0 0,-1 0-1,1 1 1,-1-1 0,1 0 0,-1 0 0,0 1 0,0-1 0,0 0 0,0 1 0,0-1 0,0 0 0,0 1 0,0-1 0,-1 2 0,-13 40 727,11-35-701,-14 29-861,-2 0 0,-44 63 0,43-78-1948,-13 3-2328</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1.594"/>
    </inkml:context>
    <inkml:brush xml:id="br0">
      <inkml:brushProperty name="width" value="0.05" units="cm"/>
      <inkml:brushProperty name="height" value="0.05" units="cm"/>
    </inkml:brush>
  </inkml:definitions>
  <inkml:trace contextRef="#ctx0" brushRef="#br0">17 31 2361,'4'-6'6121,"-4"6"-3825,3 0-943,-3 0-393,3 6-432,1-6-176,2 0-112,8 3-240,-4-6-48,3-3-936,4-3-192,26-6-2409</inkml:trace>
  <inkml:trace contextRef="#ctx0" brushRef="#br0" timeOffset="1">0 145 6537,'4'0'2665,"2"-3"-585,8 0-303,6-3-625,3-3-400,1 3-352,6-3-160,-3-9-240,-7 3-264,0 6-736,-10-3-584,-10 12-1129,-47 30-4888</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2.420"/>
    </inkml:context>
    <inkml:brush xml:id="br0">
      <inkml:brushProperty name="width" value="0.05" units="cm"/>
      <inkml:brushProperty name="height" value="0.05" units="cm"/>
      <inkml:brushProperty name="color" value="#0000FF"/>
    </inkml:brush>
  </inkml:definitions>
  <inkml:trace contextRef="#ctx0" brushRef="#br0">305 0 5841,'0'0'2809,"-3"3"-1673,-7 3-320,1 5 264,-7 7-343,-3-1 7,-3 3-456,-1 0 48,1 3-288,-6 0 48,2-3-96,-6 2-216,7 1-568,0-3-857,-20 17-975</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1.929"/>
    </inkml:context>
    <inkml:brush xml:id="br0">
      <inkml:brushProperty name="width" value="0.05" units="cm"/>
      <inkml:brushProperty name="height" value="0.05" units="cm"/>
    </inkml:brush>
  </inkml:definitions>
  <inkml:trace contextRef="#ctx0" brushRef="#br0">60 56 5233,'35'-5'5902,"16"-14"-3366,-39 13-2364,0 1-1,0 1 1,17-4 0,-24 7-89,34-5 48,-39 6-120,1 0 0,-1 0-1,1 0 1,-1-1 0,1 1 0,-1 0-1,1 0 1,-1 0 0,1 0 0,-1 0-1,1 0 1,-1 0 0,1 0 0,-1 0-1,1 0 1,-1 0 0,1 0-1,-1 0 1,0 0 0,1 1 0,-1-1-1,1 0 1,-1 0 0,1 1 0,-1-1-1,1 0 1,-1 0 0,0 1 0,1-1-1,-1 0 1,0 1 0,1-1 0,-1 1-1,0-1 1,0 0 0,1 1 0,-1-1-1,0 1 1,0-1 0,0 1 0,1-1-1,-1 1 1,0-1 0,0 1 0,0-1-1,0 1 1,0-1 0,0 1-1,0-1 1,0 0 0,0 1 0,0-1-1,0 1 1,0-1 0,-1 1 0,1-1-1,0 1 1,0-1 0,-1 1 0,-10 19 163,-2-1 1,0 0 0,-1-1 0,-22 21-1,-79 64-4740,47-45-461</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2.259"/>
    </inkml:context>
    <inkml:brush xml:id="br0">
      <inkml:brushProperty name="width" value="0.05" units="cm"/>
      <inkml:brushProperty name="height" value="0.05" units="cm"/>
    </inkml:brush>
  </inkml:definitions>
  <inkml:trace contextRef="#ctx0" brushRef="#br0">0 1 2361,'3'3'4360,"4"3"-2071,6 9-321,4 0-671,3 0-481,7 6-488,3-6-328,17-6-880,93-15-4161</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3.269"/>
    </inkml:context>
    <inkml:brush xml:id="br0">
      <inkml:brushProperty name="width" value="0.05" units="cm"/>
      <inkml:brushProperty name="height" value="0.05" units="cm"/>
    </inkml:brush>
  </inkml:definitions>
  <inkml:trace contextRef="#ctx0" brushRef="#br0">0 0 9394,'53'9'8912,"-39"-5"-8770,-1 0 0,1 1-1,-1 1 1,0 0 0,0 1 0,-1 0-1,15 12 1,-26-18-177,0 1 0,-1-1-1,1 0 1,-1 1 0,1-1 0,-1 1-1,0-1 1,0 1 0,1-1 0,-1 1-1,0-1 1,0 0 0,0 1 0,-1-1-1,1 1 1,0-1 0,-1 1 0,1-1-1,0 1 1,-1-1 0,0 0 0,1 1-1,-1-1 1,0 0 0,0 0 0,0 2-1,-25 35-510,25-37 532,-45 50-405,35-42 376,2 1 0,-1 0 1,1 1-1,0 0 0,1 1 0,-11 21 0,18-31 52,1 0 1,0 1-1,0-1 1,0 0-1,0 0 1,0 0-1,1 0 1,-1 0-1,1 1 1,-1-1-1,1 0 1,0 0-1,0 0 1,0 0-1,2 2 1,22 38 512,-15-26-505,7 13 114,-2 0 0,22 59 0,-33-75-370,-1-1 1,1 0-1,-2 1 1,0 0-1,0 0 0,-1 0 1,-1-1-1,0 1 1,-1 0-1,-3 21 1,-13 5-2995,-18 17-2418</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3.610"/>
    </inkml:context>
    <inkml:brush xml:id="br0">
      <inkml:brushProperty name="width" value="0.05" units="cm"/>
      <inkml:brushProperty name="height" value="0.05" units="cm"/>
    </inkml:brush>
  </inkml:definitions>
  <inkml:trace contextRef="#ctx0" brushRef="#br0">0 0 9058,'17'8'6638,"12"18"-3753,-18-16-2301,33 21 304,-34-25-966,0 0-1,-1 0 0,0 1 1,0 0-1,-1 1 0,0 0 1,0 0-1,7 11 0,-15-17-8,1-1-1,-1 1 0,0 0 0,0 0 1,0 0-1,0 0 0,0 0 0,0 0 0,-1-1 1,1 1-1,-1 0 0,1 0 0,-1 0 1,0-1-1,1 1 0,-1 0 0,0-1 0,0 1 1,0 0-1,0-1 0,-1 0 0,1 1 0,0-1 1,-1 0-1,1 1 0,-1-1 0,1 0 1,-3 1-1,-3 4-115,0-1 0,0 0 1,-1-1-1,-13 7 0,9-6-688,13-4-5333,16-4 906</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3.963"/>
    </inkml:context>
    <inkml:brush xml:id="br0">
      <inkml:brushProperty name="width" value="0.05" units="cm"/>
      <inkml:brushProperty name="height" value="0.05" units="cm"/>
    </inkml:brush>
  </inkml:definitions>
  <inkml:trace contextRef="#ctx0" brushRef="#br0">210 1 6969,'-2'2'38,"-31"33"1051,1 2-1,2 1 1,2 1 0,1 2-1,-24 49 1,50-89-1112,0 0-1,1 1 1,-1-1 0,0 0 0,1 0 0,-1 1-1,1-1 1,-1 0 0,1 1 0,0-1-1,0 1 1,-1-1 0,1 0 0,0 1 0,0-1-1,0 0 1,1 1 0,-1-1 0,0 1 0,0-1-1,1 0 1,-1 1 0,1-1 0,-1 0-1,1 1 1,-1-1 0,1 0 0,0 0 0,0 0-1,1 2 1,2-1-70,1 0-1,-1 0 1,1 0 0,-1-1-1,1 1 1,0-1 0,0 0 0,5 0-1,1 1 83,-4-1 45,3 1 225,1 0 0,-1 0 1,0 1-1,11 4 0,-20-6-301,0-1 0,0 0-1,0 1 1,0-1 0,0 1 0,0-1-1,0 1 1,0-1 0,0 1 0,0-1 0,-1 1-1,1 0 1,0 0 0,0 0 0,-1-1-1,1 1 1,0 0 0,-1 0 0,1 0-1,-1 0 1,1 0 0,-1 0 0,0 0-1,1 0 1,-1 0 0,0 0 0,0 0 0,1 0-1,-1 1 1,0-1 0,0 0 0,0 0-1,0 0 1,-1 0 0,1 0 0,0 0-1,0 0 1,-1 0 0,1 0 0,-1 0-1,1 0 1,-1 0 0,1 0 0,-1 0 0,1 0-1,-1 0 1,0 0 0,1-1 0,-3 2-1,-43 51-3853</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4.580"/>
    </inkml:context>
    <inkml:brush xml:id="br0">
      <inkml:brushProperty name="width" value="0.05" units="cm"/>
      <inkml:brushProperty name="height" value="0.05" units="cm"/>
    </inkml:brush>
  </inkml:definitions>
  <inkml:trace contextRef="#ctx0" brushRef="#br0">1 101 9874,'3'13'5941,"6"8"-3351,2 2-1896,-2 42 23,-9-55-813,1 0 0,0 0 1,0 0-1,1 0 0,1-1 0,-1 1 1,1-1-1,1 1 0,0-1 1,0 0-1,1 0 0,0-1 1,12 16-1,-14-22-68,-1 0 1,1 0-1,-1-1 0,1 1 1,0-1-1,0 0 1,0 0-1,0 0 0,0 0 1,0 0-1,0-1 0,0 1 1,1-1-1,-1 0 1,0 0-1,0 0 0,6-1 1,53-13-1364,35-25-514,156-87 0,-158 75-1033,-20 10-45,33-18 1204,-88 49 2467,1 2 1,0 0-1,27-7 1,-42 13 79,-8 0-667,-1-1-121,12-2 779,-1 3 4290,-9 7 644,-3 13-4778,0 163 1452,0-151-2293,1-9-597,1 1 1,1-1-1,2 43 0,-1-64 499,1 1 0,-1 0-1,0 0 1,0 0-1,0-1 1,0 1-1,1 0 1,-1 0-1,0 0 1,1-1 0,-1 1-1,0 0 1,1-1-1,-1 1 1,1 0-1,-1-1 1,1 1-1,0-1 1,-1 1 0,1 0-1,0-1 1,0 1-1,28 2-5507</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4.944"/>
    </inkml:context>
    <inkml:brush xml:id="br0">
      <inkml:brushProperty name="width" value="0.05" units="cm"/>
      <inkml:brushProperty name="height" value="0.05" units="cm"/>
    </inkml:brush>
  </inkml:definitions>
  <inkml:trace contextRef="#ctx0" brushRef="#br0">0 6 6289,'0'0'6090,"0"0"-3362,7 0-879,-1 6-697,8-3-216,2 3-256,1 0-232,7-3-184,2 0-144,1 0-120,6-6-144,-6 0-232,3 0-248,-6-9-528,-11 3-1017,-6 3-2143,-41 33-1922</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5.277"/>
    </inkml:context>
    <inkml:brush xml:id="br0">
      <inkml:brushProperty name="width" value="0.05" units="cm"/>
      <inkml:brushProperty name="height" value="0.05" units="cm"/>
    </inkml:brush>
  </inkml:definitions>
  <inkml:trace contextRef="#ctx0" brushRef="#br0">37 85 7578,'0'0'2856,"4"0"-1263,2 0-33,11-6-32,-4 3-111,7 0-457,4-6-376,6 3-208,3-3-224,4-3-56,0 0-96,-7 3-264,-10 0-408,0 3-648,-13 9-841,-7 6-1720,-57 33-1576</inkml:trace>
  <inkml:trace contextRef="#ctx0" brushRef="#br0" timeOffset="1">0 244 1584,'0'0'6634,"4"0"-4282,-1 0-703,4-3-9,6 3-160,4-3-319,6-3-417,1-6-336,6 3-224,3-6-184,7-9-112,-3-3-680,7-9-1353,46-66-3512</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5.749"/>
    </inkml:context>
    <inkml:brush xml:id="br0">
      <inkml:brushProperty name="width" value="0.05" units="cm"/>
      <inkml:brushProperty name="height" value="0.05" units="cm"/>
    </inkml:brush>
  </inkml:definitions>
  <inkml:trace contextRef="#ctx0" brushRef="#br0">1 0 9802,'6'30'2247,"-1"0"1,2 50-1,-7 61-417,-2-85-1709,2 0 1,10 64 0,13-13-578,-23-106 418,0-1 0,0 1 1,0-1-1,0 1 1,0-1-1,1 0 1,-1 1-1,0-1 1,0 1-1,0-1 1,0 1-1,1-1 0,-1 0 1,0 1-1,0-1 1,1 0-1,-1 1 1,0-1-1,1 0 1,-1 1-1,0-1 1,1 0-1,-1 0 0,1 1 1,-1-1-1,0 0 1,1 0-1,-1 0 1,1 0-1,-1 0 1,1 1-1,-1-1 1,0 0-1,1 0 0,-1 0 1,1 0-1,-1 0 1,1 0-1,-1 0 1,1 0-1,-1-1 1,0 1-1,1 0 1,-1 0-1,1 0 0,-1 0 1,0-1-1,1 1 1,-1 0-1,1 0 1,-1-1-1,0 1 1,1 0-1,-1-1 1,0 1-1,1 0 0,-1-1 1,0 1-1,0 0 1,1-1-1,-1 1 1,0 0-1,0-1 1,0 1-1,0-1 1,1 0-1,16-30-866,-1-4 881,2 1 0,2 1 0,1 0-1,1 2 1,1 0 0,2 2 0,39-37 0,-60 63 149,0 0 0,0-1 0,0 2 0,0-1 0,1 0 0,-1 1 0,1 0 0,-1 0 0,1 0 0,0 1 0,0 0 0,-1 0 0,1 0 0,0 0 0,0 1 0,10 0 0,-12 0-46,0 1 1,0 0-1,1 0 1,-1 0-1,0 1 1,0-1-1,0 1 1,-1 0-1,1 0 1,0 0-1,-1 0 1,1 0 0,-1 0-1,0 1 1,1-1-1,-1 1 1,-1-1-1,1 1 1,0 0-1,0 0 1,-1 0-1,0 0 1,0 0-1,0 0 1,1 6-1,1 2 15,-1 1-1,0 0 1,-2 1-1,1-1 0,-1 0 1,-1 0-1,0 0 0,-1 0 1,0 0-1,-1 0 1,0-1-1,-7 18 0,7-21-295,0 0 0,-1-1 0,1 1-1,-2-1 1,1 0 0,-1 0 0,0 0-1,0-1 1,-1 1 0,0-1 0,0-1 0,0 1-1,-1-1 1,0 0 0,0-1 0,0 1-1,-1-1 1,-13 5 0,-5-8-2682,-19-10-1597</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6.081"/>
    </inkml:context>
    <inkml:brush xml:id="br0">
      <inkml:brushProperty name="width" value="0.05" units="cm"/>
      <inkml:brushProperty name="height" value="0.05" units="cm"/>
    </inkml:brush>
  </inkml:definitions>
  <inkml:trace contextRef="#ctx0" brushRef="#br0">0 0 8834,'4'3'2760,"-4"0"-479,0 3-561,3 3-159,0 10-377,7 5-224,-3 0-456,6 3-320,1 0-160,9 0-24,7-9-952,0 0-1240,64 21-4138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2.750"/>
    </inkml:context>
    <inkml:brush xml:id="br0">
      <inkml:brushProperty name="width" value="0.05" units="cm"/>
      <inkml:brushProperty name="height" value="0.05" units="cm"/>
      <inkml:brushProperty name="color" value="#0000FF"/>
    </inkml:brush>
  </inkml:definitions>
  <inkml:trace contextRef="#ctx0" brushRef="#br0">128 1 5401,'0'5'3713,"-4"7"-2249,1 8 1,-6 5-409,-4 15 168,0 3-536,-9 3-184,6 6-424,0-7 32,4 1-112,-1-3-512,6-9-744,7-8-848,13 14-4322</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6.722"/>
    </inkml:context>
    <inkml:brush xml:id="br0">
      <inkml:brushProperty name="width" value="0.05" units="cm"/>
      <inkml:brushProperty name="height" value="0.05" units="cm"/>
    </inkml:brush>
  </inkml:definitions>
  <inkml:trace contextRef="#ctx0" brushRef="#br0">0 180 6801,'9'1'12425,"19"5"-9492,12 2-3471,-8-6 649,1 0 0,-1-3 1,1 0-1,-1-2 1,0-2-1,39-10 1,188-68-126,-133 39-170,-87 30-16,-8 3-786,49-11 0,-154 38-7620,-17 10 2382</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7.098"/>
    </inkml:context>
    <inkml:brush xml:id="br0">
      <inkml:brushProperty name="width" value="0.05" units="cm"/>
      <inkml:brushProperty name="height" value="0.05" units="cm"/>
    </inkml:brush>
  </inkml:definitions>
  <inkml:trace contextRef="#ctx0" brushRef="#br0">208 0 5337,'-1'5'7478,"2"23"-5267,28 170 755,-8 105-2791,-14-194 9,-7-104-189,1 17-10,0 0 0,-4 37 1,2-54-24,1 0 0,-1 0 0,-1 1 0,1-1 1,0-1-1,-1 1 0,0 0 0,0 0 0,-1-1 1,1 1-1,-1-1 0,0 0 0,0 0 0,-1 0 1,1 0-1,-1 0 0,-6 4 0,8-6-46,-1-1 0,0 0 0,1 0 0,-1 0 0,0 0 0,0-1 0,0 1 0,1-1 0,-1 1 0,0-1-1,0 0 1,0 0 0,0 0 0,0-1 0,0 1 0,1-1 0,-1 0 0,0 1 0,-5-4 0,-3-1-657,0 0 0,0-1 1,0-1-1,-13-10 0,-63-54-4510</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8.069"/>
    </inkml:context>
    <inkml:brush xml:id="br0">
      <inkml:brushProperty name="width" value="0.05" units="cm"/>
      <inkml:brushProperty name="height" value="0.05" units="cm"/>
    </inkml:brush>
  </inkml:definitions>
  <inkml:trace contextRef="#ctx0" brushRef="#br0">0 53 7282,'1'0'8351,"1"1"-3690,4 2-2679,34 8-3166,-29-11 1101,-1-1-1,1 1 0,0-2 0,-1 1 0,1-2 0,-1 1 0,16-7 1,68-35-4914,-82 39 758,-13 9-2162</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8.394"/>
    </inkml:context>
    <inkml:brush xml:id="br0">
      <inkml:brushProperty name="width" value="0.05" units="cm"/>
      <inkml:brushProperty name="height" value="0.05" units="cm"/>
    </inkml:brush>
  </inkml:definitions>
  <inkml:trace contextRef="#ctx0" brushRef="#br0">1 31 5081,'0'0'4537,"3"0"-2881,1 0-23,-1 9-49,0-9-264,7 6-551,-3 0-433,0-3-144,3 3-128,10-3 32,6-3-96,11-6-512,13-3-569,7 0-1263,90-31-3449</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8.731"/>
    </inkml:context>
    <inkml:brush xml:id="br0">
      <inkml:brushProperty name="width" value="0.05" units="cm"/>
      <inkml:brushProperty name="height" value="0.05" units="cm"/>
    </inkml:brush>
  </inkml:definitions>
  <inkml:trace contextRef="#ctx0" brushRef="#br0">1 229 8538,'5'2'8049,"24"5"-6736,-3-2-1141,1-3-1,-1 0 1,1-1 0,-1-2 0,1 0 0,-1-2 0,40-9-1,-3-5-476,116-47-1,-157 55-293,-1 0 1,0-2 0,-1 0 0,0-2 0,-1 0-1,27-25 1,-45 37 425,0 0 0,0 0 1,0 0-1,0-1 0,0 1 0,0 0 1,0-1-1,-1 1 0,1 0 0,0-1 0,-1 0 1,1 1-1,0-4 0,-7-18-3489</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9.060"/>
    </inkml:context>
    <inkml:brush xml:id="br0">
      <inkml:brushProperty name="width" value="0.05" units="cm"/>
      <inkml:brushProperty name="height" value="0.05" units="cm"/>
    </inkml:brush>
  </inkml:definitions>
  <inkml:trace contextRef="#ctx0" brushRef="#br0">354 0 512,'13'24'3661,"-2"0"0,-1 1 1,8 28-1,-8-17-1777,7 62 0,-10-22-1673,-6 120 0,-2-183-125,1 0-1,-2 0 1,0-1 0,0 1 0,-1 0 0,-1-1 0,0 0-1,-7 15 1,10-24-84,-1 1 0,-1-1 1,1 0-1,0 1 0,-1-1 0,0 0 0,1 0 0,-1-1 0,0 1 1,-1-1-1,1 1 0,0-1 0,-1 0 0,1 0 0,-1 0 0,0-1 1,1 1-1,-1-1 0,0 0 0,0 0 0,0-1 0,0 1 1,0-1-1,0 1 0,0-1 0,0 0 0,0-1 0,0 1 0,0-1 1,-5-1-1,-10-3-594,2-1 1,-1 0 0,0-1 0,1-1-1,1 0 1,-1-2 0,2 0-1,-1 0 1,1-2 0,-18-18 0,-69-66-5441</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09.601"/>
    </inkml:context>
    <inkml:brush xml:id="br0">
      <inkml:brushProperty name="width" value="0.05" units="cm"/>
      <inkml:brushProperty name="height" value="0.05" units="cm"/>
    </inkml:brush>
  </inkml:definitions>
  <inkml:trace contextRef="#ctx0" brushRef="#br0">232 0 5065,'-7'2'8595,"-2"4"-4430,-18 20-3373,20-19 358,-12 13-907,1 0 0,1 1-1,1 1 1,1 1 0,1 0 0,1 1 0,-12 29 0,16-31-234,1 0 1,1 0 0,1 1 0,1 0 0,1 0 0,1 1-1,1-1 1,1 38 0,2-47-78,1 0-1,1 0 1,0 0-1,0-1 1,1 1-1,1-1 1,1 0 0,-1 0-1,2 0 1,0-1-1,15 20 1,-11-19-413,1 0 0,1 0 1,0-1-1,0 0 0,2-2 0,18 12 1,98 53-4497</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11.111"/>
    </inkml:context>
    <inkml:brush xml:id="br0">
      <inkml:brushProperty name="width" value="0.05" units="cm"/>
      <inkml:brushProperty name="height" value="0.05" units="cm"/>
    </inkml:brush>
  </inkml:definitions>
  <inkml:trace contextRef="#ctx0" brushRef="#br0">380 0 5713,'0'0'4216,"0"8"1341,-1 19-3419,-1-11-1906,-1-1 1,0 0-1,-2 0 1,1 0 0,-2 0-1,0-1 1,-1 0-1,0 0 1,-1-1-1,-1 0 1,0 0 0,-17 18-1,12-16-362,0-2 1,0 1-1,-1-1 1,-1-1-1,0-1 0,-1-1 1,0 0-1,0-1 0,-31 12 1,46-20 66,-1 0 0,0 0-1,0 0 1,0 0 0,0-1 0,0 1 0,0-1 0,0 0 0,0 0 0,0 0-1,0 0 1,0 0 0,0-1 0,0 1 0,0-1 0,0 0 0,0 0-1,0 0 1,0 0 0,0 0 0,1-1 0,-1 1 0,0-1 0,1 0 0,-3-2-1,3 1-18,-1 0-1,1 0 1,1-1-1,-1 1 0,0-1 1,1 1-1,0-1 0,-1 0 1,2 1-1,-1-1 0,0 0 1,1 0-1,-1 0 1,1 1-1,0-1 0,1 0 1,-1 0-1,0 0 0,2-5 1,0-1 78,0-1 1,1 0-1,0 1 1,1-1-1,0 1 1,0 0-1,1 0 1,0 1-1,1-1 1,0 1-1,1 1 1,0-1-1,0 1 1,1 0-1,13-11 1,-17 17 72,-1 1 1,1 0-1,0 0 1,0 0-1,0 0 1,0 0-1,0 1 1,0 0-1,-1 0 1,1 0-1,0 0 1,0 0-1,0 1 1,0 0 0,0 0-1,0 0 1,0 0-1,-1 1 1,1-1-1,4 4 1,9 3 206,0 2 0,26 20 0,-29-20-239,0 0 0,-1 1 0,0 1-1,22 26 1,-30-30-413,0 0 1,0 1-1,0-1 1,-1 1-1,-1 0 1,1 0-1,1 11 1,11 53-3428</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11.443"/>
    </inkml:context>
    <inkml:brush xml:id="br0">
      <inkml:brushProperty name="width" value="0.05" units="cm"/>
      <inkml:brushProperty name="height" value="0.05" units="cm"/>
    </inkml:brush>
  </inkml:definitions>
  <inkml:trace contextRef="#ctx0" brushRef="#br0">44 0 5569,'3'9'4929,"-3"0"-3232,0 9-497,-3 9-456,0 0-472,-4 1-272,0-13-384,4-3-656,-7 0-545,-3 9-2503</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12.146"/>
    </inkml:context>
    <inkml:brush xml:id="br0">
      <inkml:brushProperty name="width" value="0.05" units="cm"/>
      <inkml:brushProperty name="height" value="0.05" units="cm"/>
    </inkml:brush>
  </inkml:definitions>
  <inkml:trace contextRef="#ctx0" brushRef="#br0">56 987 7634,'-4'-43'6643,"-12"-24"-5089,-2-11-1394,8-11-17,3-1 0,6-92-1,4 129-177,2 1 0,3 0 1,1 0-1,31-92 0,-37 136 13,0 0 1,0 0-1,1 1 1,-1-1-1,2 1 1,-1 0-1,10-10 1,-13 15 36,1 1 0,-1 0 0,1-1 0,0 1 0,-1 0 0,1 0 1,0 0-1,0 0 0,0 0 0,0 1 0,0-1 0,0 0 1,0 1-1,0 0 0,0-1 0,0 1 0,0 0 0,0 0 1,0 0-1,0 0 0,0 1 0,0-1 0,0 0 0,0 1 0,0 0 1,0-1-1,0 1 0,0 0 0,0 0 0,0 0 0,0 0 1,-1 0-1,1 1 0,-1-1 0,3 2 0,2 1 44,-1 1 0,1 0-1,-1 0 1,0 0-1,0 1 1,0 0 0,-1 0-1,0 0 1,0 0 0,0 1-1,-1-1 1,0 1 0,0 0-1,-1 0 1,0 0 0,0 1-1,-1-1 1,0 0 0,0 1-1,0-1 1,-2 9 0,0-6-110,0 0 0,-1 0 0,0-1 1,-1 1-1,0 0 0,0-1 1,-1 0-1,-1 0 0,1 0 0,-2 0 1,1-1-1,-1 0 0,0 0 0,-1 0 1,-7 7-1,3-4-233,9-7 105,-1-1 0,0 1 0,-1-1 0,1 0 0,0 0 0,-1 0 0,0 0 0,0-1 1,1 1-1,-2-1 0,1 0 0,-8 3 0,55-20 178,-24 15 225,-10-1-98,0 0-1,1 1 1,-1 0 0,0 1 0,0 0-1,0 1 1,0 0 0,0 0 0,0 1 0,0 0-1,-1 0 1,10 6 0,-17-8-119,1 0 0,-1 0 0,0 0 1,0 0-1,0 0 0,0 0 0,0 1 0,0-1 0,0 0 1,0 1-1,0-1 0,0 1 0,-1-1 0,1 1 1,-1-1-1,1 1 0,-1-1 0,0 1 0,0-1 0,1 1 1,-1 0-1,0-1 0,0 1 0,0-1 0,-1 1 0,1 0 1,0-1-1,-1 1 0,1-1 0,-1 1 0,1-1 1,-1 1-1,0-1 0,0 1 0,1-1 0,-1 0 0,0 1 1,-2 1-1,-3 4-204,0 1 1,0-1-1,0-1 1,-1 1-1,-9 6 1,3-4-1325,0-1 1,0 0-1,-26 11 0,-28 9-5249</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3.088"/>
    </inkml:context>
    <inkml:brush xml:id="br0">
      <inkml:brushProperty name="width" value="0.05" units="cm"/>
      <inkml:brushProperty name="height" value="0.05" units="cm"/>
      <inkml:brushProperty name="color" value="#0000FF"/>
    </inkml:brush>
  </inkml:definitions>
  <inkml:trace contextRef="#ctx0" brushRef="#br0">0 1 2216,'0'0'5990,"3"0"-510,13 7-4834,-4 1-406,1 0 0,1 0-1,0-1 1,0-1-1,0 0 1,0-1 0,1 0-1,0-1 1,0-1-1,25 2 1,-14-3-229,0-1 0,0-2-1,0 0 1,-1-2 0,39-8 0,-63 11-25,5-1-267,0 0 0,0 0 0,-1-1 0,1 0 0,0 0-1,-1 0 1,0-1 0,1 0 0,-1 0 0,0 0 0,9-8 0,-9-14-2251</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12.644"/>
    </inkml:context>
    <inkml:brush xml:id="br0">
      <inkml:brushProperty name="width" value="0.05" units="cm"/>
      <inkml:brushProperty name="height" value="0.05" units="cm"/>
    </inkml:brush>
  </inkml:definitions>
  <inkml:trace contextRef="#ctx0" brushRef="#br0">1 1 7578,'13'15'3720,"4"0"-1391,13 21-129,3 6-751,4 3-593,-4 3-352,4 3-376,-4-3-120,-2 3-8,-11 1-304,-7-4-272,-10 9-584,-13 3-1553,-80 93-3160</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16.879"/>
    </inkml:context>
    <inkml:brush xml:id="br0">
      <inkml:brushProperty name="width" value="0.05" units="cm"/>
      <inkml:brushProperty name="height" value="0.05" units="cm"/>
    </inkml:brush>
  </inkml:definitions>
  <inkml:trace contextRef="#ctx0" brushRef="#br0">0 0 7922,'0'3'12417,"1"1"-9672,0-4-2737,0 0 1,0 0 0,0-1-1,-1 1 1,1 0 0,0 0 0,0 0-1,0 0 1,0 1 0,0-1-1,0 0 1,0 0 0,0 0 0,0 1-1,0-1 1,0 1 0,0-1-1,-1 0 1,1 1 0,0 0 0,0-1-1,0 1 1,0 0 0,8 4 7,12 1-608,0-1 0,0-2 0,1 0 1,-1-1-1,1-1 0,-1-1 0,29-3 0,-35 2 263,15 2-2509,5 9-2095</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17.209"/>
    </inkml:context>
    <inkml:brush xml:id="br0">
      <inkml:brushProperty name="width" value="0.05" units="cm"/>
      <inkml:brushProperty name="height" value="0.05" units="cm"/>
    </inkml:brush>
  </inkml:definitions>
  <inkml:trace contextRef="#ctx0" brushRef="#br0">1 40 7674,'0'-3'3680,"0"3"-1975,0 3-169,3-3-288,4 0-359,3 6-225,3-3-248,7 9-112,0-9-152,7 0-152,6-3-56,7-3-944,14-6-689,106-45-2336</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17.544"/>
    </inkml:context>
    <inkml:brush xml:id="br0">
      <inkml:brushProperty name="width" value="0.05" units="cm"/>
      <inkml:brushProperty name="height" value="0.05" units="cm"/>
    </inkml:brush>
  </inkml:definitions>
  <inkml:trace contextRef="#ctx0" brushRef="#br0">1 109 9618,'29'4'7114,"13"10"-4347,-32-10-2711,0 0 1,0-1 0,0 0 0,15 2 0,22-2-125,0-1 0,0-3 1,0-2-1,0-1 0,0-3 0,-1-2 0,0-1 1,0-3-1,-2-2 0,56-26 0,-30 0-3556,-70 41 3577,0 0 0,0 0 0,0 0 0,0 0-1,0 0 1,0-1 0,-1 1 0,1 0 0,0 0 0,0 0 0,0 0 0,0 0 0,0 0 0,0 0 0,0 0 0,0 0 0,0 0 0,-1 0 0,1-1 0,0 1 0,0 0 0,0 0 0,0 0 0,0 0 0,0 0 0,0 0 0,0 0 0,0-1 0,0 1 0,0 0 0,0 0 0,0 0 0,0 0 0,0 0 0,0 0 0,0-1 0,0 1 0,0 0 0,0 0-1,0 0 1,0 0 0,0 0 0,0 0 0,0 0 0,1-1 0,-1 1 0,0 0 0,0 0 0,0 0 0,0 0 0,0 0 0,0 0 0,-38-1-3783</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17.898"/>
    </inkml:context>
    <inkml:brush xml:id="br0">
      <inkml:brushProperty name="width" value="0.05" units="cm"/>
      <inkml:brushProperty name="height" value="0.05" units="cm"/>
    </inkml:brush>
  </inkml:definitions>
  <inkml:trace contextRef="#ctx0" brushRef="#br0">161 1 536,'0'1'10634,"2"4"-5678,13 25-3019,1 5-1529,-1 2 0,-2-1 0,8 41 0,19 118-229,-39-191-171,9 46 13,10 64-40,-19-104 13,0 0 0,-1 0 0,0 0 0,-1 1 0,0-1 0,0 0 1,-1 0-1,-5 15 0,6-23-30,0 0-1,-1 1 1,1-1 0,0 0 0,-1 0 0,0 0-1,1 0 1,-1 0 0,0 0 0,0-1 0,0 1-1,0-1 1,0 1 0,0-1 0,0 0-1,-1 0 1,1 0 0,0 0 0,-1 0 0,1 0-1,-1 0 1,1-1 0,-1 0 0,1 1 0,-1-1-1,0 0 1,1 0 0,-1 0 0,1-1-1,-1 1 1,-4-2 0,-5 0-576,0-1-1,0-1 1,1 0 0,-1-1-1,-12-7 1,-31-21-3652,-39-32-3141</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18.447"/>
    </inkml:context>
    <inkml:brush xml:id="br0">
      <inkml:brushProperty name="width" value="0.05" units="cm"/>
      <inkml:brushProperty name="height" value="0.05" units="cm"/>
    </inkml:brush>
  </inkml:definitions>
  <inkml:trace contextRef="#ctx0" brushRef="#br0">148 1 7082,'-9'4'6325,"-1"6"-3367,-17 29-1719,25-36-867,-12 22-137,0 1 0,1 0 0,2 1 0,1 0-1,1 1 1,1 0 0,1 1 0,-3 34 0,8-48-441,1 0-1,1 0 0,0 0 1,1 0-1,0 0 0,1 0 1,1-1-1,0 1 0,1-1 1,1 1-1,0-1 0,1 0 1,1-1-1,0 0 0,0 0 1,2 0-1,16 19 0,-19-25-432,1 0 0,0-1 0,0 0 0,1-1 0,9 6 0,87 41-5800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19.144"/>
    </inkml:context>
    <inkml:brush xml:id="br0">
      <inkml:brushProperty name="width" value="0.05" units="cm"/>
      <inkml:brushProperty name="height" value="0.05" units="cm"/>
    </inkml:brush>
  </inkml:definitions>
  <inkml:trace contextRef="#ctx0" brushRef="#br0">308 0 7562,'0'0'4430,"0"0"-1814,-2 3 587,-3 16-2119,-7 24-241,5-13-689,-1-1 0,-2 0 0,-24 52 0,23-63-199,-1 1 1,-1-1-1,-20 23 1,27-35-37,0 1 0,0-1 1,-1-1-1,0 1 0,0-1 1,0 0-1,0-1 1,-1 0-1,0 0 0,0 0 1,-11 2-1,17-5 54,0-1 0,1 1 0,-1-1 0,0 0-1,1 0 1,-1 0 0,0 0 0,1 0 0,-1-1 0,1 1-1,-1 0 1,0-1 0,1 1 0,-1-1 0,1 1 0,-1-1 0,1 0-1,-1 0 1,1 0 0,-1 0 0,1 0 0,-2-2 0,0 0-11,1 0 0,0 0 1,0 0-1,0-1 0,0 1 0,0-1 1,1 1-1,0-1 0,-2-6 1,1-3-67,0 0 0,0-1-1,1 1 1,2-23 0,1 18 14,0 1 0,2 0 0,9-31 0,-12 45 84,0-1-1,0 0 1,1 0 0,-1 0 0,1 1 0,0-1 0,0 1-1,1-1 1,-1 1 0,0 0 0,1 0 0,0 0-1,0 0 1,0 0 0,0 1 0,0-1 0,1 1 0,-1 0-1,1 0 1,0 0 0,-1 1 0,6-2 0,-7 3 40,0 0 1,0 1-1,0-1 1,0 1-1,0-1 0,0 1 1,0 0-1,-1 0 1,1 0-1,0 0 1,0 0-1,-1 0 1,1 0-1,-1 1 1,4 2-1,25 29 387,-21-24-320,45 62 136,-37-47-580,31 34 0,-40-50-791,1 0 0,0-1 0,0 0 0,12 7 1,21 7-6013</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19.594"/>
    </inkml:context>
    <inkml:brush xml:id="br0">
      <inkml:brushProperty name="width" value="0.05" units="cm"/>
      <inkml:brushProperty name="height" value="0.05" units="cm"/>
    </inkml:brush>
  </inkml:definitions>
  <inkml:trace contextRef="#ctx0" brushRef="#br0">87 1 6481,'-1'3'6320,"-5"15"-3751,-11 19-1384,2 0 1,-19 66-1,30-87-1257,1-1 0,0 1 0,1 0 1,1 0-1,1 0 0,0-1 0,1 1 0,0 0 1,8 28-1,-8-38-218,1-1 0,0 0 1,0 0-1,0 0 0,1 0 1,-1 0-1,1 0 0,1-1 1,-1 1-1,1-1 0,-1 0 0,1 0 1,0 0-1,1 0 0,-1-1 1,7 4-1,45 22-4359</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0.067"/>
    </inkml:context>
    <inkml:brush xml:id="br0">
      <inkml:brushProperty name="width" value="0.05" units="cm"/>
      <inkml:brushProperty name="height" value="0.05" units="cm"/>
    </inkml:brush>
  </inkml:definitions>
  <inkml:trace contextRef="#ctx0" brushRef="#br0">0 31 5345,'0'-1'303,"1"0"0,-1 0 0,0 1 0,0-1 0,0 0 0,1 0 0,-1 0 0,0 0 0,1 1 0,-1-1 0,1 0 0,-1 0-1,1 0 1,-1 1 0,1-1 0,-1 0 0,1 1 0,0-1 0,1 0 0,19-9 1385,-16 9-1551,0 0-1,0 0 0,-1 0 1,1 1-1,0 0 0,0 0 1,7 1-1,-7 1-28,-1 0 0,1 0 0,-1 0 0,1 0 0,-1 1 0,0 0 0,0 0 0,-1 0 0,1 0 0,-1 1-1,1 0 1,-1-1 0,4 7 0,37 62 184,-36-58-219,1 5-126,43 64 446,-49-78-586,1 1 0,1-1-1,-1-1 1,1 1 0,-1-1 0,1 1-1,1-1 1,-1-1 0,1 1 0,-1-1-1,1 0 1,7 3 0,8-3-2340,13-12-1211</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0.398"/>
    </inkml:context>
    <inkml:brush xml:id="br0">
      <inkml:brushProperty name="width" value="0.05" units="cm"/>
      <inkml:brushProperty name="height" value="0.05" units="cm"/>
    </inkml:brush>
  </inkml:definitions>
  <inkml:trace contextRef="#ctx0" brushRef="#br0">135 0 5673,'0'3'3665,"-4"0"-2225,1 6-215,-7 9-265,0 0-80,0 3-176,-7 0-208,-3 6-232,3 4-120,1-4-136,-1 0-16,10-9-24,4-3-824,3-12-872,3-3-1249,17-9-4264</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3.418"/>
    </inkml:context>
    <inkml:brush xml:id="br0">
      <inkml:brushProperty name="width" value="0.05" units="cm"/>
      <inkml:brushProperty name="height" value="0.05" units="cm"/>
      <inkml:brushProperty name="color" value="#0000FF"/>
    </inkml:brush>
  </inkml:definitions>
  <inkml:trace contextRef="#ctx0" brushRef="#br0">35 0 6369,'0'6'2561,"-3"6"-1065,-3 2-248,-4 12-623,4 2-361,0 1-264,2-6-104,4 2-953,4-5-1383,8 0-2561</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0.767"/>
    </inkml:context>
    <inkml:brush xml:id="br0">
      <inkml:brushProperty name="width" value="0.05" units="cm"/>
      <inkml:brushProperty name="height" value="0.05" units="cm"/>
    </inkml:brush>
  </inkml:definitions>
  <inkml:trace contextRef="#ctx0" brushRef="#br0">121 0 848,'0'2'8993,"-2"3"-4351,-7 26-1180,9-31-3458,-10 30 616,-20 43-1,26-66-1091,0 1 0,-1-1 0,0 1 0,0-1 0,-1-1 1,-7 8-1,13-14 245,-1 0 1,1 0 0,-1-1 0,0 1-1,1 0 1,-1 0 0,0-1-1,1 1 1,-1 0 0,1-1 0,-1 1-1,1 0 1,-1-1 0,0 1-1,1-1 1,0 1 0,-1-1-1,1 1 1,-1-1 0,1 1 0,-1-2-1,-14-21-5126</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1.094"/>
    </inkml:context>
    <inkml:brush xml:id="br0">
      <inkml:brushProperty name="width" value="0.05" units="cm"/>
      <inkml:brushProperty name="height" value="0.05" units="cm"/>
    </inkml:brush>
  </inkml:definitions>
  <inkml:trace contextRef="#ctx0" brushRef="#br0">1 0 4329,'0'0'2495,"2"4"1705,13 17-2015,-3-2-1242,-1 2 0,15 38 0,7 14-4181,-22-59-1442,-11-14 1345</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1.433"/>
    </inkml:context>
    <inkml:brush xml:id="br0">
      <inkml:brushProperty name="width" value="0.05" units="cm"/>
      <inkml:brushProperty name="height" value="0.05" units="cm"/>
    </inkml:brush>
  </inkml:definitions>
  <inkml:trace contextRef="#ctx0" brushRef="#br0">1 31 6649,'0'0'2857,"0"0"-1009,3 0-343,0 0-305,1 3-136,2 6-544,4-9-256,0 6-144,7-6-120,3 0-480,0-6-536,10-6-664,44-18-2961</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1.749"/>
    </inkml:context>
    <inkml:brush xml:id="br0">
      <inkml:brushProperty name="width" value="0.05" units="cm"/>
      <inkml:brushProperty name="height" value="0.05" units="cm"/>
    </inkml:brush>
  </inkml:definitions>
  <inkml:trace contextRef="#ctx0" brushRef="#br0">0 0 4617,'7'6'3753,"0"-2"-1625,6 8 65,4-6-113,-4 15-640,1 0-471,-1 9-321,0 0-336,4 9-168,-4 0-144,-3 0-96,-6 9-104,-1-6-448,-6 0-785,-1 1-1383,-39 35-4122</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2.215"/>
    </inkml:context>
    <inkml:brush xml:id="br0">
      <inkml:brushProperty name="width" value="0.05" units="cm"/>
      <inkml:brushProperty name="height" value="0.05" units="cm"/>
    </inkml:brush>
  </inkml:definitions>
  <inkml:trace contextRef="#ctx0" brushRef="#br0">60 1 8930,'0'0'4977,"4"0"-3105,-4 12-879,3-3-393,-3 6-272,-3 9-280,-4 0-48,-3 0-280,0 3-712,0-6-1353,-17 12-2992</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3.020"/>
    </inkml:context>
    <inkml:brush xml:id="br0">
      <inkml:brushProperty name="width" value="0.05" units="cm"/>
      <inkml:brushProperty name="height" value="0.05" units="cm"/>
    </inkml:brush>
  </inkml:definitions>
  <inkml:trace contextRef="#ctx0" brushRef="#br0">134 941 5545,'-5'2'5794,"1"-1"-2139,-1-12-2211,-28-101 668,-10-45-1425,26 72-681,5 0 0,2 0 0,5-170 0,5 243-21,1 1-1,0-1 1,1 0-1,0 0 1,0 1-1,1-1 1,1 1-1,0 0 1,0 0-1,10-15 1,-12 24 9,0 1 1,0 0 0,0-1 0,0 1-1,0 0 1,1 0 0,-1 0 0,0 1-1,1-1 1,-1 0 0,1 1 0,-1 0-1,1 0 1,-1-1 0,1 1-1,-1 0 1,1 1 0,-1-1 0,0 0-1,1 1 1,-1 0 0,1-1 0,-1 1-1,0 0 1,3 1 0,59 29 88,-59-28-77,0-1-12,-1 1-1,1 0 1,-1-1 0,0 1 0,0 1 0,0-1-1,0 1 1,-1-1 0,1 1 0,-1 0 0,0 0 0,0 1-1,-1-1 1,4 8 0,-5-9-28,0 0 0,-1 0 0,0 0 0,0 0 0,0 0 0,0 0 0,0 0 0,0 0 0,-1 0 0,1 0 0,-1 0 0,0 0 0,0 0 0,0 0 0,-1 0 0,1-1-1,0 1 1,-1-1 0,0 1 0,0-1 0,0 1 0,0-1 0,0 0 0,0 0 0,-5 3 0,-104 78-3976,102-77 3631,8-6 350,1 0 0,-1 0 0,1 0 0,0 0 0,-1 1 0,1-1 0,-1 0-1,1 1 1,-1-1 0,1 0 0,-1 0 0,1 1 0,0-1 0,-1 1 0,1-1 0,0 0-1,-1 1 1,1-1 0,0 1 0,0-1 0,-1 1 0,1-1 0,0 1 0,0-1 0,0 1 0,0-1-1,0 1 1,0-1 0,0 1 0,0-1 0,0 1 0,0-1 0,0 1 0,0-1 0,0 2-1,19 6-57,31-3 813,-42-5-595,63 3 779,-68-3-873,1 0 1,0 0 0,-1 1 0,1 0 0,-1 0 0,1 0 0,-1 0 0,1 0 0,-1 1-1,0-1 1,1 1 0,-1 0 0,0 0 0,0 0 0,4 4 0,-7-5-31,0 0 0,0 0 0,1-1-1,-1 1 1,0 0 0,0 0 0,0 0 0,0-1 0,0 1 0,0 0 0,0 0 0,0 0 0,0-1-1,0 1 1,0 0 0,-1 0 0,1-1 0,0 1 0,-1 0 0,1 0 0,0-1 0,-1 1 0,1 0-1,-1-1 1,1 1 0,-1 0 0,1-1 0,-2 2 0,-21 18 4,18-16-67,-10 9-1113,-1-1 1,-1-1 0,0 0 0,-33 15-1,0-10-3953</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3.344"/>
    </inkml:context>
    <inkml:brush xml:id="br0">
      <inkml:brushProperty name="width" value="0.05" units="cm"/>
      <inkml:brushProperty name="height" value="0.05" units="cm"/>
    </inkml:brush>
  </inkml:definitions>
  <inkml:trace contextRef="#ctx0" brushRef="#br0">106 1 1560,'0'1'9827,"-3"12"-7858,-41 133 3080,31-112-5051,2 0 0,1 1-1,2 0 1,1 1-1,-3 50 1,11-77-144,-1 1 0,2-1-1,-1 0 1,1 0 0,6 15 0,-8-22-9,0-1-1,1 0 0,-1 1 0,1-1 1,-1 1-1,1-1 0,-1 1 0,1-1 0,0 0 1,0 0-1,0 1 0,0-1 0,0 0 1,0 0-1,0 0 0,0 0 0,0 0 0,0 0 1,0 0-1,1 0 0,-1 0 0,0-1 1,1 1-1,-1-1 0,1 1 0,-1-1 1,1 1-1,-1-1 0,1 0 0,-1 0 0,1 1 1,-1-1-1,1 0 0,-1-1 0,1 1 1,-1 0-1,1 0 0,-1-1 0,1 1 1,-1 0-1,0-1 0,1 0 0,-1 1 0,1-1 1,1-1-1,34-31-3760</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3.679"/>
    </inkml:context>
    <inkml:brush xml:id="br0">
      <inkml:brushProperty name="width" value="0.05" units="cm"/>
      <inkml:brushProperty name="height" value="0.05" units="cm"/>
    </inkml:brush>
  </inkml:definitions>
  <inkml:trace contextRef="#ctx0" brushRef="#br0">1 0 8250,'24'24'2614,"31"40"0,-41-46-1650,1 0 1,1-1 0,0-1-1,1 0 1,23 15-1,-24-20-1015,68 39-1146,-77-47 1035,0 0 0,0 0-1,1 0 1,-1-1 0,1 0-1,-1 0 1,1-1 0,0 0-1,14 0 1,-21-1 8,0 0-1,0 0 0,-1 0 1,1-1-1,0 1 0,0 0 1,0 0-1,0 0 1,0-1-1,-1 1 0,1 0 1,0-1-1,0 1 0,-1-1 1,1 1-1,0-1 0,-1 1 1,2-2-1,-2 1-23,1 0-1,-1 0 0,0 0 1,0 0-1,0 1 1,0-1-1,0 0 0,-1 0 1,1 0-1,0 0 1,0 0-1,0 1 0,-1-1 1,1 0-1,0 0 1,-1 0-1,1 1 0,-1-1 1,1 0-1,-1 0 1,0 1-1,1-1 0,-1 1 1,-1-2-1,-34-33-6259</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4.029"/>
    </inkml:context>
    <inkml:brush xml:id="br0">
      <inkml:brushProperty name="width" value="0.05" units="cm"/>
      <inkml:brushProperty name="height" value="0.05" units="cm"/>
    </inkml:brush>
  </inkml:definitions>
  <inkml:trace contextRef="#ctx0" brushRef="#br0">141 0 7017,'0'6'2817,"-3"3"-544,0 12-297,-4 9-488,-10-2-535,7 8-465,-7-3-328,1 6-104,-8 0-8,8-3-48,2-6-24,8-9-264,2-12-481,1-9-631,6 0-856,1-6-1809,6-30-2064</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4.377"/>
    </inkml:context>
    <inkml:brush xml:id="br0">
      <inkml:brushProperty name="width" value="0.05" units="cm"/>
      <inkml:brushProperty name="height" value="0.05" units="cm"/>
    </inkml:brush>
  </inkml:definitions>
  <inkml:trace contextRef="#ctx0" brushRef="#br0">117 1 5921,'0'0'2355,"-3"7"4280,-5 14-5676,6-3-1104,-2 0-1,-1 0 1,0 0 0,-1 0-1,-1-1 1,0 1 0,-2-2-1,-12 20 1,-1-15-3937,4-7 43</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3.740"/>
    </inkml:context>
    <inkml:brush xml:id="br0">
      <inkml:brushProperty name="width" value="0.05" units="cm"/>
      <inkml:brushProperty name="height" value="0.05" units="cm"/>
      <inkml:brushProperty name="color" value="#0000FF"/>
    </inkml:brush>
  </inkml:definitions>
  <inkml:trace contextRef="#ctx0" brushRef="#br0">0 1 7266,'35'4'6283,"18"10"-4909,0 1-1080,95-2-126,-146-8-1470,-10 4 594,-12 5 274,-7 0 434,-2 0-1,1-2 0,-1-2 0,-1 0 1,0-2-1,-53 7 0,122-15 3509,-14 1-3526,48-5 1,-57 1-138,-6 2-288,0 0-1,1-1 0,-1-1 1,-1 0-1,1 0 1,0-1-1,-1 0 1,0-1-1,16-9 1,29-29-3862</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4.711"/>
    </inkml:context>
    <inkml:brush xml:id="br0">
      <inkml:brushProperty name="width" value="0.05" units="cm"/>
      <inkml:brushProperty name="height" value="0.05" units="cm"/>
    </inkml:brush>
  </inkml:definitions>
  <inkml:trace contextRef="#ctx0" brushRef="#br0">1 1 56,'11'11'10142,"-4"7"-6384,-3 26-3693,-3-24 883,11 41-541,-11-58-530,-1-1 1,1 1 0,0 0 0,0-1-1,0 1 1,1 0 0,-1-1-1,0 1 1,1-1 0,0 0-1,0 1 1,-1-1 0,1 0 0,0 0-1,1 0 1,-1 0 0,0-1-1,5 4 1,-7-5 76,0 0-1,0-1 1,0 1-1,0 0 1,0 0-1,0 0 1,0 0-1,0 0 1,0 0-1,0 0 1,0-1-1,0 1 1,0 0-1,0 0 1,0 0-1,0 0 1,0 0-1,0 0 1,0-1-1,0 1 1,0 0-1,0 0 1,0 0-1,0 0 1,0 0-1,0 0 1,0 0-1,0-1 1,0 1-1,0 0 1,0 0-1,0 0 1,0 0-1,1 0 1,-1 0-1,0 0 1,0 0-1,0 0 1,0-1-1,0 1 1,0 0-1,0 0 1,0 0-1,1 0 1,-1 0-1,0 0 1,0 0-1,0 0 1,0 0-1,0 0 1,0 0-1,1 0 1,-1 0-1,0 0 1,0 0-1,0 0 1,0 0-1,0 0 1,0 0-1,1 0 1,-1 0-1,0 0 1,0 0-1,0 1 1,0-1-1,-13-11-2358</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5.061"/>
    </inkml:context>
    <inkml:brush xml:id="br0">
      <inkml:brushProperty name="width" value="0.05" units="cm"/>
      <inkml:brushProperty name="height" value="0.05" units="cm"/>
    </inkml:brush>
  </inkml:definitions>
  <inkml:trace contextRef="#ctx0" brushRef="#br0">0 58 5361,'0'0'2761,"7"0"-897,0 3-304,-4-3-191,7 3-233,-3 3-208,3-3-128,0-3-135,10 0-321,-7-3-136,4-6-200,3 3-8,7-6-633,-4-3-799,0 3-2401,11-3-4456</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5.412"/>
    </inkml:context>
    <inkml:brush xml:id="br0">
      <inkml:brushProperty name="width" value="0.05" units="cm"/>
      <inkml:brushProperty name="height" value="0.05" units="cm"/>
    </inkml:brush>
  </inkml:definitions>
  <inkml:trace contextRef="#ctx0" brushRef="#br0">0 0 6665,'4'0'2649,"-1"9"-369,7-6 65,0 9-425,0 6-735,4-3-329,-1 3-328,4 3-120,-4 0-216,7-3-112,-7 9-72,1-8-8,-8 2-248,1 3-288,-7 3-176,-3-3-929,-7-9-1119,-24 15-2833</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5.801"/>
    </inkml:context>
    <inkml:brush xml:id="br0">
      <inkml:brushProperty name="width" value="0.05" units="cm"/>
      <inkml:brushProperty name="height" value="0.05" units="cm"/>
    </inkml:brush>
  </inkml:definitions>
  <inkml:trace contextRef="#ctx0" brushRef="#br0">1 0 7730,'6'6'3048,"4"3"-407,7 12-625,3 3-615,4 0-489,-4 10-176,3-4-368,-6 9-8,-1 0-176,-6 9-16,-3 3-168,0 3 0,-14-3-376,-3 7-496,-7-4-752,-9 3-2169,-81 78-3601</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7.403"/>
    </inkml:context>
    <inkml:brush xml:id="br0">
      <inkml:brushProperty name="width" value="0.05" units="cm"/>
      <inkml:brushProperty name="height" value="0.05" units="cm"/>
    </inkml:brush>
  </inkml:definitions>
  <inkml:trace contextRef="#ctx0" brushRef="#br0">0 192 8314,'66'0'7015,"13"1"-4271,-35-2-2696,-1-1 1,54-11 0,-29-2-63,-1-3 0,0-3 0,74-34 1,-3-12-4005,-144 66 1616,-36 6-1900</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7.766"/>
    </inkml:context>
    <inkml:brush xml:id="br0">
      <inkml:brushProperty name="width" value="0.05" units="cm"/>
      <inkml:brushProperty name="height" value="0.05" units="cm"/>
    </inkml:brush>
  </inkml:definitions>
  <inkml:trace contextRef="#ctx0" brushRef="#br0">164 0 3977,'18'18'7887,"-1"0"-3558,-8-7-3974,-1-1 0,-1 1 0,0 1 0,0-1 0,-1 1 0,7 21 1,0 4-284,-1 0 0,-3 0 0,-1 1 0,-1 1 0,-2-1 0,-2 1 0,-2 0 0,-1-1 0,-10 72 0,-7-47-542,15-59 369,1 0-1,-1 0 1,0 0-1,0 0 0,0 0 1,0 0-1,-1-1 1,1 1-1,-1-1 1,0 0-1,-6 6 0,7-8 59,0-1-1,1 0 1,-1 1-1,1-1 0,-1 0 1,1 0-1,-1 0 1,1 0-1,-1 0 0,0-1 1,1 1-1,-1 0 1,1-1-1,-1 1 0,1-1 1,0 1-1,-1-1 1,1 0-1,-1 0 0,1 1 1,0-1-1,0 0 0,-2-2 1,-31-26-1136,34 28 1140,-84-94-3684,-15-8-1295</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8.166"/>
    </inkml:context>
    <inkml:brush xml:id="br0">
      <inkml:brushProperty name="width" value="0.05" units="cm"/>
      <inkml:brushProperty name="height" value="0.05" units="cm"/>
    </inkml:brush>
  </inkml:definitions>
  <inkml:trace contextRef="#ctx0" brushRef="#br0">156 0 6241,'-4'4'1393,"1"0"-1,-1 0 1,1 0 0,0 1-1,0-1 1,1 1-1,-4 6 1,-19 68 179,13-37-736,-13 34-635,3 2 0,-19 117 1,40-186-318,0 0 0,1 1 1,-1-1-1,2 0 1,-1 1-1,2-1 0,-1 0 1,1 0-1,0 0 1,1 0-1,5 11 0,-7-17-93,1 1 0,0-1-1,0 0 1,0-1 0,1 1-1,-1 0 1,1-1-1,-1 1 1,1-1 0,0 0-1,0 0 1,0 0 0,0 0-1,4 1 1,-2-1-287,0-1 1,0 1-1,0-1 1,1-1-1,-1 1 0,0-1 1,0 0-1,1 0 1,-1 0-1,0-1 1,0 1-1,7-3 0,90-27-7015</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8.552"/>
    </inkml:context>
    <inkml:brush xml:id="br0">
      <inkml:brushProperty name="width" value="0.05" units="cm"/>
      <inkml:brushProperty name="height" value="0.05" units="cm"/>
    </inkml:brush>
  </inkml:definitions>
  <inkml:trace contextRef="#ctx0" brushRef="#br0">1 1 5057,'0'0'4438,"4"1"437,19 10-3780,34 11-312,-45-18-733,-1 0-1,1 1 0,-1 0 0,0 0 0,15 11 1,3 9 40,-1 1 0,-1 1 0,25 33 0,-31-34-482,1-1 0,1-2 0,0 0 0,48 34 1,-65-55-2765,-20-15-34,-23-23-2192</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8.911"/>
    </inkml:context>
    <inkml:brush xml:id="br0">
      <inkml:brushProperty name="width" value="0.05" units="cm"/>
      <inkml:brushProperty name="height" value="0.05" units="cm"/>
    </inkml:brush>
  </inkml:definitions>
  <inkml:trace contextRef="#ctx0" brushRef="#br0">188 1 2072,'0'0'6770,"0"6"-4394,-4 3-591,4 3-377,-6 9-248,2 3-319,-9 9-369,3 3-296,-4 9-112,-6-3-56,-3 3 0,0-3-8,3-2-360,-4-7-441,7-12-799,11-9-376,2-12-969,25-33-2448</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9.248"/>
    </inkml:context>
    <inkml:brush xml:id="br0">
      <inkml:brushProperty name="width" value="0.05" units="cm"/>
      <inkml:brushProperty name="height" value="0.05" units="cm"/>
    </inkml:brush>
  </inkml:definitions>
  <inkml:trace contextRef="#ctx0" brushRef="#br0">128 1 4833,'-5'4'7528,"1"5"-4017,-3 26-3321,6-31 521,-2 13-653,0 1-190,0-1 0,-2 0 0,0 0 0,0-1-1,-2 1 1,-12 23 0,14-32-371,4-6 16,0 1 0,0-1 0,0 0 0,-1 0 0,1 0 0,-1 0 0,1-1-1,-1 1 1,0 0 0,0-1 0,0 1 0,0-1 0,0 1 0,-4 1-1,-21 10-5552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4.976"/>
    </inkml:context>
    <inkml:brush xml:id="br0">
      <inkml:brushProperty name="width" value="0.05" units="cm"/>
      <inkml:brushProperty name="height" value="0.05" units="cm"/>
    </inkml:brush>
  </inkml:definitions>
  <inkml:trace contextRef="#ctx0" brushRef="#br0">36 1 1968,'-23'30'6235,"12"6"-3776,10-33-2403,1 0 1,0 0-1,0 0 0,0 0 0,0-1 0,1 1 0,-1 0 0,1 0 0,-1-1 1,1 1-1,0 0 0,0-1 0,0 1 0,0 0 0,1-1 0,-1 0 0,1 1 0,0-1 1,-1 0-1,1 0 0,0 0 0,0 0 0,0 0 0,4 3 0,-2-3-16,0 1-1,0-1 0,0 0 1,1 0-1,-1-1 0,0 1 1,1-1-1,-1 0 0,1 0 0,-1 0 1,1-1-1,0 1 0,-1-1 1,1 0-1,-1-1 0,1 1 1,0-1-1,-1 0 0,1 0 1,-1 0-1,1-1 0,-1 1 1,0-1-1,0 0 0,0-1 1,0 1-1,0-1 0,0 1 1,-1-1-1,1 0 0,-1 0 1,0-1-1,0 1 0,5-7 1,5-8-200,-10 14 57,0 0 0,0-1 0,0 1 0,0-1 0,-1 1 0,4-10-1,-6 13 95,0-1 0,1 1 0,-1 0-1,0 0 1,-1 0 0,1 0-1,0 0 1,0 0 0,0 0-1,-1-1 1,1 1 0,0 0-1,-1 0 1,1 0 0,-1 0-1,0 0 1,1 0 0,-1 1 0,0-1-1,1 0 1,-1 0 0,0 0-1,0 0 1,0 1 0,0-1-1,1 0 1,-1 1 0,0-1-1,0 1 1,0-1 0,-1 1-1,1 0 1,0-1 0,0 1 0,0 0-1,0 0 1,-2-1 0,-10-2-492,-1 0 0,1 1 0,-1 0 0,0 1 0,0 0 1,0 2-1,1-1 0,-17 4 0,-11 3-2253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4.104"/>
    </inkml:context>
    <inkml:brush xml:id="br0">
      <inkml:brushProperty name="width" value="0.05" units="cm"/>
      <inkml:brushProperty name="height" value="0.05" units="cm"/>
      <inkml:brushProperty name="color" value="#0000FF"/>
    </inkml:brush>
  </inkml:definitions>
  <inkml:trace contextRef="#ctx0" brushRef="#br0">266 0 9170,'0'0'2255,"0"10"-619,10 193 1185,-1 39-2482,-9-234-338,-1-1 1,0 1-1,-1-1 1,1 1-1,-1-1 1,-1 0-1,1 0 1,-1 0-1,0 0 1,-1 0-1,0 0 1,0-1-1,0 0 1,-1 0-1,0 0 0,0 0 1,-10 7-1,6-6-105,0 0-1,-1-1 0,1 0 0,-1-1 1,-1 0-1,1-1 0,-1 0 0,0 0 1,0-1-1,-22 3 0,30-5 83,0-1 0,0 1 0,1-1 0,-1 0 0,0 1 0,0-1-1,0-1 1,0 1 0,0 0 0,0-1 0,0 1 0,0-1 0,1 0 0,-1 0-1,0 0 1,0 0 0,1-1 0,-1 1 0,1-1 0,-1 1 0,1-1 0,0 0-1,0 0 1,0 0 0,0 0 0,0 0 0,0-1 0,0 1 0,1 0 0,-1-1 0,1 0-1,0 1 1,-1-1 0,1 0 0,0 0 0,1 1 0,-1-1 0,1 0 0,-1 0-1,1-4 1,-1 1 37,2 0-1,-1 0 0,0 0 0,1 0 1,0 0-1,1 0 0,-1 0 0,1 0 1,1 0-1,-1 0 0,1 1 0,-1-1 1,2 1-1,-1 0 0,1 0 0,-1 0 1,1 1-1,6-7 0,-7 9 35,0 0 0,0 0 0,0 0-1,0 0 1,0 1 0,0-1 0,0 1 0,1 0 0,-1 0-1,1 0 1,-1 0 0,0 1 0,1-1 0,-1 1 0,1 0-1,0 0 1,-1 0 0,1 0 0,-1 1 0,1-1 0,-1 1-1,0 0 1,1 0 0,-1 0 0,0 1 0,1-1 0,-1 1-1,0 0 1,0 0 0,0 0 0,-1 0 0,1 0 0,3 5-1,10 8 117,0 2-1,-2 0 0,0 0 0,14 26 0,-8-15-203,-9-11-105,-3-5 121,0-1 0,1 1-1,11 10 1,-18-20-270,1 1 1,-1-1-1,1 0 1,0 0-1,0 0 1,-1 0-1,1-1 1,0 1-1,1-1 1,-1 0-1,0 1 1,0-1-1,0-1 1,1 1-1,-1 0 1,0-1-1,1 0 1,6 0-1,44-15-7292</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9.578"/>
    </inkml:context>
    <inkml:brush xml:id="br0">
      <inkml:brushProperty name="width" value="0.05" units="cm"/>
      <inkml:brushProperty name="height" value="0.05" units="cm"/>
    </inkml:brush>
  </inkml:definitions>
  <inkml:trace contextRef="#ctx0" brushRef="#br0">1 1 1056,'4'5'9756,"9"12"-7721,22 46 976,14 37-2654,-34-67-589,-9-24-1032,-5-7-1964,-7-7 33,-11-6-1732</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9.911"/>
    </inkml:context>
    <inkml:brush xml:id="br0">
      <inkml:brushProperty name="width" value="0.05" units="cm"/>
      <inkml:brushProperty name="height" value="0.05" units="cm"/>
    </inkml:brush>
  </inkml:definitions>
  <inkml:trace contextRef="#ctx0" brushRef="#br0">0 63 3601,'0'0'4553,"7"6"-2681,-7-6-544,3 12-303,1-6-185,2 3-216,1-3-280,0 0-152,3-6-120,0 3 0,7-6 80,-1-3-152,4 0-176,10-9-400,0-3-856,54-45-2673</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30.262"/>
    </inkml:context>
    <inkml:brush xml:id="br0">
      <inkml:brushProperty name="width" value="0.05" units="cm"/>
      <inkml:brushProperty name="height" value="0.05" units="cm"/>
    </inkml:brush>
  </inkml:definitions>
  <inkml:trace contextRef="#ctx0" brushRef="#br0">1 1 1328,'9'13'12732,"22"13"-9692,-20-18-1491,26 29-637,-1 1 0,-2 2 0,48 72 0,-62-83-939,-2 0 0,-1 1 0,-2 1 0,0 0 0,9 35 1,-19-51-204,-1 1 0,0-1 0,-1 1 0,-1 0 1,0 0-1,-1 0 0,-1 0 0,-1 1 0,0-1 1,-1 0-1,-1 0 0,-9 30 0,9-38-36,-1-1 0,1 1 1,-1-1-1,-1 0 0,0-1 0,0 1 0,0-1 0,-7 7 1,-113 102-4040</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46.084"/>
    </inkml:context>
    <inkml:brush xml:id="br0">
      <inkml:brushProperty name="width" value="0.05" units="cm"/>
      <inkml:brushProperty name="height" value="0.05" units="cm"/>
    </inkml:brush>
  </inkml:definitions>
  <inkml:trace contextRef="#ctx0" brushRef="#br0">1 26 7826,'0'0'5090,"5"6"1288,19 23-6041,70 73-896,-93-102 516,0 1 0,0-1 0,0 1 0,0-1 0,0 0 0,0 1 0,0-1-1,0 0 1,0 0 0,0 0 0,0 0 0,0 0 0,0 0 0,0 0 0,0 0 0,0 0 0,0 0 0,0-1 0,0 1-1,0 0 1,0-1 0,0 1 0,-1-1 0,1 1 0,0-1 0,0 1 0,1-2 0,26-21-111,-23 18 140,5-5-12,-1 0-1,0-1 0,14-22 0,19-23-78,-41 55 90,1 0 0,-1 0 0,1-1 0,-1 1-1,1 1 1,0-1 0,-1 0 0,1 0 0,0 1-1,-1-1 1,1 1 0,0-1 0,0 1 0,0 0-1,-1-1 1,1 1 0,0 0 0,0 0 0,0 1-1,0-1 1,-1 0 0,1 1 0,0-1 0,0 1-1,-1-1 1,1 1 0,0 0 0,-1 0 0,1-1-1,0 1 1,-1 0 0,1 1 0,-1-1 0,0 0-1,3 3 1,6 5 114,-1 1-1,0 0 1,14 19-1,-15-18 146,15 23 43,-17-25-226,1 1-1,-1-1 1,2 0 0,-1 0-1,17 14 1,-21-21-111,0 0-1,0-1 1,0 1-1,0-1 1,0 1-1,0-1 1,0 0-1,0-1 1,0 1-1,0 0 1,1-1-1,-1 0 1,0 1-1,0-1 1,1-1-1,-1 1 1,0 0-1,0-1 1,1 0-1,-1 1 1,0-1 0,0-1-1,0 1 1,0 0-1,4-3 1,8-5-318,-2-1 0,1 0 0,-1 0 1,-1-1-1,15-17 0,-15 15 260,-1 2-1,1 0 0,1 0 0,24-15 1,-35 25 107,0 0 0,-1 0 0,1 0 1,0 1-1,0-1 0,-1 1 1,1-1-1,0 1 0,0 0 0,0 0 1,0 0-1,0 0 0,0 0 0,0 0 1,-1 0-1,1 1 0,0-1 0,0 1 1,0-1-1,-1 1 0,1 0 0,0 0 1,0 0-1,-1-1 0,1 2 1,-1-1-1,1 0 0,-1 0 0,1 0 1,-1 1-1,0-1 0,0 1 0,2 1 1,4 7 195,-1 0 1,0 0 0,0 0 0,5 15 0,0-2 399,-9-18-467,0-1 0,1 0-1,-1 0 1,1 0 0,0 0 0,0-1-1,0 1 1,1-1 0,-1 0-1,1 0 1,0 0 0,0 0-1,7 3 1,-8-5-121,0-1 0,0 0 0,1 0 1,-1 0-1,0 0 0,0 0 0,0-1 0,1 1 0,-1-1 1,0 0-1,0 0 0,0 0 0,0 0 0,0-1 0,0 1 0,0-1 1,-1 0-1,1 1 0,-1-1 0,5-4 0,3-2-128,4-3-176,2 0 0,0 0 1,24-11-1,-33 19 252,0 1 0,0-1-1,0 2 1,1-1 0,-1 1 0,1 0-1,-1 0 1,1 1 0,-1 0-1,1 0 1,-1 1 0,9 1 0,-2 1 219,0 1-1,-1 0 1,1 1 0,0 1 0,-1 0 0,0 0-1,-1 2 1,0-1 0,0 2 0,0-1 0,14 16-1,-23-24-202,0 0 0,1 0-1,-1 0 1,0 0-1,0 0 1,1-1-1,-1 0 1,0 1-1,0-1 1,0 0-1,0 0 1,4-3-1,3 1-140,58-27-479,-55 22 584,0 1 0,1 1 0,0 0 0,1 1 1,19-4-1,-29 8 96,-1 1 0,0-1 0,0 1 0,0 0 0,0 1 0,0-1 0,0 1 0,0 0 0,0 0 1,0 0-1,0 0 0,0 1 0,-1-1 0,1 1 0,0 0 0,-1 0 0,0 1 0,1-1 0,-1 1 0,0-1 0,0 1 0,0 0 1,-1 0-1,5 6 0,-4-5 89,-1 0 1,1 0-1,0 0 1,1 0-1,-1-1 0,0 0 1,1 0-1,0 0 1,0 0-1,5 3 1,-7-6-127,0 1 1,1-1-1,-1 0 1,1 0-1,-1 0 1,0 0-1,1 0 1,-1 0-1,1-1 1,-1 1-1,0-1 1,1 0-1,-1 0 1,0 1-1,0-2 1,0 1-1,1 0 1,-1 0 0,0-1-1,-1 1 1,1-1-1,2-1 1,41-39-639,-38 34 491,1-1-1,1 2 1,-1-1-1,1 1 1,0 1-1,20-12 1,-27 18 96,-1 0 0,1-1 1,-1 1-1,1 0 0,-1 0 0,1 0 0,-1 0 1,1 1-1,-1-1 0,1 0 0,-1 1 0,1-1 1,-1 1-1,1-1 0,-1 1 0,0-1 1,1 1-1,-1 0 0,0 0 0,0 0 0,1 0 1,-1 0-1,0 0 0,0 0 0,0 0 0,0 0 1,0 1-1,-1-1 0,1 0 0,0 1 1,0-1-1,-1 0 0,1 3 0,22 58-584,-19-51 602,-2-3-40,-1-5-92,0 0 0,-1 0 0,2 0-1,-1 0 1,0 0 0,0 0-1,1 0 1,0 0 0,-1-1 0,1 1-1,0-1 1,0 1 0,1-1-1,-1 0 1,0 0 0,5 3 0,29 17-4216</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47.286"/>
    </inkml:context>
    <inkml:brush xml:id="br0">
      <inkml:brushProperty name="width" value="0.05" units="cm"/>
      <inkml:brushProperty name="height" value="0.05" units="cm"/>
    </inkml:brush>
  </inkml:definitions>
  <inkml:trace contextRef="#ctx0" brushRef="#br0">190 10 4329,'-2'-6'9020,"-4"2"-3759,-12 5-2045,14 0-3273,1 0-1,-1 1 0,0-1 1,1 1-1,0-1 0,-1 1 1,1 0-1,-4 3 0,-6 9-68,1 1 0,1 1 0,0 0 0,1 0 0,1 1 0,0 0-1,-10 33 1,11-26-78,1 0 0,1 0 1,1 1-1,1-1 0,0 39 0,4-58 131,0 0 0,0-1 0,0 1 0,1-1 0,0 1 0,0-1 0,0 1 0,0-1 0,1 1 0,-1-1 0,5 7 0,-4-9 18,-1 0 0,1-1 0,0 1 0,-1-1 0,1 1 0,0-1 0,0 0 0,0 1 0,0-1 0,0 0 0,0-1 0,0 1 0,1 0 0,-1 0 0,0-1 0,0 0 0,1 1 0,-1-1 0,0 0 0,1 0 0,-1 0 0,0 0 0,0-1 0,1 1 0,2-1 0,14-4-261,0-1 1,0 0-1,0-1 0,-1-2 0,-1 1 1,1-2-1,-1 0 0,28-23 1,-5-1-1233,-2 0-1,40-48 1,-39 31-692,-28 36 1693,0 0 0,23-22 0,-46 60 6611,8 8-3893,12 35-1927,-6-51 514,0-1-554,1 7 72,0 1-1,1-1 1,1 1 0,1-1-1,11 25 1,-16-43-277,0-1 0,0 0-1,0 1 1,0-1 0,1 0 0,-1 0 0,1 0 0,-1 0 0,1 0 0,-1 0 0,1-1-1,0 1 1,0-1 0,0 1 0,0-1 0,0 1 0,0-1 0,1 0 0,-1 0-1,0 0 1,0 0 0,1-1 0,-1 1 0,1-1 0,-1 1 0,1-1 0,-1 0-1,1 0 1,-1 0 0,0 0 0,1 0 0,-1-1 0,1 1 0,-1-1 0,1 1-1,-1-1 1,0 0 0,1 0 0,-1 0 0,0 0 0,0-1 0,0 1 0,0 0-1,0-1 1,0 0 0,2-2 0,5-4-87,-2 0 0,1 0 0,-1-1 0,0 0 0,-1-1 0,0 1 1,0-1-1,8-21 0,-11 21 45,-1 1 1,0 0-1,-1-1 1,0 1 0,0-1-1,-1 0 1,-1 1-1,1-1 1,-1 1-1,-1-1 1,0 1 0,-6-18-1,7 22 54,-1 1 0,1 0 0,-1 1 0,0-1 0,0 0 0,0 0 0,-1 1 0,1-1 0,-1 1 0,0 0 0,0 0 0,0 0 0,0 0 0,0 1 0,-1-1 0,1 1 0,-1 0 0,0 0 0,0 0 0,0 0 0,0 1 0,0-1 0,0 1 0,0 0 0,0 0-1,0 1 1,-1-1 0,1 1 0,0 0 0,0 0 0,-1 0 0,-3 2 0,6-2-120,1 0-1,-1 0 1,1 0-1,0 0 1,-1 0-1,1 0 0,-1 1 1,1-1-1,0 0 1,-1 1-1,1-1 1,0 1-1,0 0 1,0-1-1,-1 1 0,1 0 1,0 0-1,0 0 1,0 0-1,0 0 1,0 0-1,0 0 1,0 0-1,1 0 1,-1 0-1,0 1 0,1-1 1,-1 0-1,0 0 1,1 1-1,0-1 1,-1 0-1,1 1 1,0-1-1,0 0 0,-1 1 1,1-1-1,0 1 1,1-1-1,-1 3 1,11 29-2533</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47.781"/>
    </inkml:context>
    <inkml:brush xml:id="br0">
      <inkml:brushProperty name="width" value="0.05" units="cm"/>
      <inkml:brushProperty name="height" value="0.05" units="cm"/>
    </inkml:brush>
  </inkml:definitions>
  <inkml:trace contextRef="#ctx0" brushRef="#br0">201 7 6593,'-12'-5'6805,"-7"4"-3792,-35 8-1983,47-4-1060,1 1-1,1 0 1,-1 0 0,0 0-1,1 1 1,0-1 0,0 1-1,0 1 1,1-1 0,-1 1-1,1 0 1,-5 9-1,8-12-123,-1 0-1,0 0 0,1 0 0,0 0 0,0 0 1,0 1-1,0-1 0,0 0 0,1 0 0,-1 1 1,1-1-1,0 1 0,0-1 0,0 0 0,1 1 1,-1-1-1,1 0 0,0 1 0,0-1 0,0 0 1,0 0-1,0 0 0,1 0 0,-1 0 0,1 0 1,0 0-1,3 3 0,1-2 136,-1 0 1,1 0-1,0-1 0,0 0 0,0-1 1,0 1-1,0-1 0,1 0 0,-1-1 1,1 1-1,0-1 0,-1-1 0,1 1 1,6-1-1,-3 0 364,0 1-1,-1 0 1,0 1 0,1 0 0,-1 0 0,17 8 0,-25-9-310,0 0 1,0 0-1,0 0 1,0 0 0,0 0-1,0 0 1,0 0 0,-1 1-1,1-1 1,-1 0-1,1 1 1,-1-1 0,1 0-1,-1 1 1,0-1 0,1 1-1,-1-1 1,0 1-1,0-1 1,0 0 0,0 1-1,-1-1 1,1 1 0,0-1-1,0 1 1,-1-1 0,1 0-1,-1 1 1,1-1-1,-1 0 1,0 0 0,0 1-1,1-1 1,-3 2 0,-30 43 538,23-35-563,-1-1-1,0 0 1,-1-1-1,-23 14 1,31-21-135,0 1 0,-1-1 1,0 0-1,1 0 0,-1-1 1,0 1-1,0-1 1,0 0-1,0-1 0,0 1 1,0-1-1,0 0 0,0 0 1,0-1-1,0 1 1,0-1-1,1 0 0,-6-2 1,-7-9-2214,6-18-1838</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48.284"/>
    </inkml:context>
    <inkml:brush xml:id="br0">
      <inkml:brushProperty name="width" value="0.05" units="cm"/>
      <inkml:brushProperty name="height" value="0.05" units="cm"/>
    </inkml:brush>
  </inkml:definitions>
  <inkml:trace contextRef="#ctx0" brushRef="#br0">0 518 7578,'3'-12'8630,"5"-10"-7025,1 0-1626,9-46-449,-3-1 0,-4 0 1,-2 0-1,-1-118 0,-22 250 2260,11-20-1720,1-1 0,3 1 0,5 45 0,-2-63-70,0-2 0,1 1 1,1 0-1,1-1 1,2 0-1,0-1 0,13 22 1,-19-38-38,1-1 0,-1 0 0,1 1 0,1-1 1,-1-1-1,1 1 0,6 4 0,-9-7-137,-1-1 0,1 0 0,0 0 0,0 0 0,0 0 0,0 0 0,-1 0 0,1 0 1,0-1-1,1 1 0,-1-1 0,0 0 0,0 1 0,0-1 0,0 0 0,0 0 0,0 0 0,0-1 0,0 1 0,0 0 0,0-1 0,0 1 0,0-1 0,0 0 0,0 0 0,0 0 0,0 0 0,0 0 1,2-1-1,32-29-3707</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48.617"/>
    </inkml:context>
    <inkml:brush xml:id="br0">
      <inkml:brushProperty name="width" value="0.05" units="cm"/>
      <inkml:brushProperty name="height" value="0.05" units="cm"/>
    </inkml:brush>
  </inkml:definitions>
  <inkml:trace contextRef="#ctx0" brushRef="#br0">0 139 7970,'0'3'2688,"4"0"-887,2 0 7,1 9-208,3-6-495,0-3-505,4 3-264,2 0-96,1-6-96,6-9-16,14 0-128,10-12-32,3-6-392,10 6-736,7-12-1889,97-28-4041</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49.380"/>
    </inkml:context>
    <inkml:brush xml:id="br0">
      <inkml:brushProperty name="width" value="0.05" units="cm"/>
      <inkml:brushProperty name="height" value="0.05" units="cm"/>
    </inkml:brush>
  </inkml:definitions>
  <inkml:trace contextRef="#ctx0" brushRef="#br0">176 1 2593,'-5'5'9759,"-13"5"-5960,4-3-2761,8-2-928,1 0 0,0 1-1,0-1 1,0 1 0,1 0 0,0 0 0,0 0 0,-5 11-1,-22 58 42,17-34-99,2 1 0,1 0 0,3 0 0,-5 73 0,11-82-602,2 0-1,1 0 0,1 0 1,2 0-1,2-1 0,16 57 1,-18-78-140,1 1-1,0-1 1,1 1 0,9 13-1,70 88-5350</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49.979"/>
    </inkml:context>
    <inkml:brush xml:id="br0">
      <inkml:brushProperty name="width" value="0.05" units="cm"/>
      <inkml:brushProperty name="height" value="0.05" units="cm"/>
    </inkml:brush>
  </inkml:definitions>
  <inkml:trace contextRef="#ctx0" brushRef="#br0">0 0 9954,'7'3'4161,"0"3"-2121,10 3-599,6 12-513,0-3-280,4 9-352,6 0-88,1 3-160,3 3-48,-4 7-168,-10 5-312,-9 0-736,-14 15-1425,-70 102-2720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4.438"/>
    </inkml:context>
    <inkml:brush xml:id="br0">
      <inkml:brushProperty name="width" value="0.05" units="cm"/>
      <inkml:brushProperty name="height" value="0.05" units="cm"/>
      <inkml:brushProperty name="color" value="#0000FF"/>
    </inkml:brush>
  </inkml:definitions>
  <inkml:trace contextRef="#ctx0" brushRef="#br0">67 1 9226,'0'0'5089,"3"0"-3473,-6 6-663,-3 8-209,-1 20-232,-8 18-40,2 8-376,0 11 96,7-2-184,-1-6-16,7-3-320,10-9-920,-4-5-1345,10 34-2920</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2.698"/>
    </inkml:context>
    <inkml:brush xml:id="br0">
      <inkml:brushProperty name="width" value="0.05" units="cm"/>
      <inkml:brushProperty name="height" value="0.05" units="cm"/>
    </inkml:brush>
  </inkml:definitions>
  <inkml:trace contextRef="#ctx0" brushRef="#br0">4 0 10642,'0'6'5866,"0"-6"-3570,-3 0-568,3 0-599,3 6-425,-3-6-440,10 6-264,4-3 40,6 6-112,13 6 64,4-5 0,10 2-576,-1-6-817,-5 0-823,39 15-3057</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3.015"/>
    </inkml:context>
    <inkml:brush xml:id="br0">
      <inkml:brushProperty name="width" value="0.05" units="cm"/>
      <inkml:brushProperty name="height" value="0.05" units="cm"/>
    </inkml:brush>
  </inkml:definitions>
  <inkml:trace contextRef="#ctx0" brushRef="#br0">4 55 1664,'0'6'9610,"0"-6"-6609,-4 0-1121,8 0-639,-1 0-441,7 3-176,10 3-128,3-3-152,14 0-224,-3-3-120,9-9-24,4 3-768,-4-18-1032,4 3-3017,23 6-4193</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3.364"/>
    </inkml:context>
    <inkml:brush xml:id="br0">
      <inkml:brushProperty name="width" value="0.05" units="cm"/>
      <inkml:brushProperty name="height" value="0.05" units="cm"/>
    </inkml:brush>
  </inkml:definitions>
  <inkml:trace contextRef="#ctx0" brushRef="#br0">0 87 9154,'0'0'3841,"0"0"-2081,4 0-176,2-6-671,4 0-217,10 6-272,14-9-104,-4-3-224,3-3-96,-3 3-720,-3-3-1577,23 3-3272</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3.699"/>
    </inkml:context>
    <inkml:brush xml:id="br0">
      <inkml:brushProperty name="width" value="0.05" units="cm"/>
      <inkml:brushProperty name="height" value="0.05" units="cm"/>
    </inkml:brush>
  </inkml:definitions>
  <inkml:trace contextRef="#ctx0" brushRef="#br0">1 43 6681,'1'-1'6914,"2"-3"-3791,13-7-1866,0 0-619,-16 10-632,1 0 0,0 0-1,0 0 1,0 0 0,0 0 0,0 0-1,0 0 1,0 0 0,0 0 0,0 1-1,0-1 1,0 0 0,0 1 0,1-1-1,-1 1 1,0-1 0,1 1 0,-1 0-1,0-1 1,1 1 0,-1 0 0,0 0-1,1 0 1,-1 0 0,0 0 0,1 0-1,-1 0 1,0 1 0,1-1 0,-1 0-1,0 1 1,1-1 0,-1 1 0,0 0-1,2 0 1,3 8-55,0 0-1,-1 1 1,0-1-1,0 1 1,-1 0-1,-1 0 1,1 1-1,-2-1 1,4 22-1,1 1-96,6 29 31,4 83 0,-1-8-40,-16-139-351,-3-19-79,0 0-1,1 1 0,2-1 0,0 0 0,3-23 1,0 31 451,1 0 0,0 0 0,1 0 0,1 1 0,0 0 0,11-17 0,-14 24 203,-1 1 0,1 0-1,1 0 1,-1 0 0,0 1-1,1-1 1,0 1 0,0 0 0,0 0-1,0 0 1,0 0 0,0 1-1,1 0 1,-1 0 0,1 0 0,0 0-1,0 1 1,0 0 0,-1 0-1,8-1 1,-10 2-10,1 1-1,-1-1 1,0 1-1,1-1 1,-1 1-1,0 0 1,0 0-1,1 0 1,-1 0-1,0 0 1,0 0-1,0 1 1,0-1-1,0 1 1,-1 0-1,1-1 1,0 1 0,-1 0-1,1 0 1,-1 0-1,0 0 1,1 0-1,-1 0 1,0 0-1,0 0 1,-1 1-1,1-1 1,0 0-1,-1 1 1,1-1-1,-1 0 1,0 4-1,2 10 194,-1-1 0,0 0 0,-3 26 0,0-27-251,0 0 1,0 0-1,-1 0 0,-1 0 0,0-1 0,-9 18 0,-13 12-2564,26-42 2466,0-1 0,0 1 0,-1-1 0,1 0 0,0 0 0,0 1 0,0-1 0,-1 0 0,1 1 0,0-1 0,0 0 0,-1 0-1,1 1 1,0-1 0,-1 0 0,1 0 0,0 0 0,-1 0 0,1 1 0,0-1 0,-1 0 0,1 0 0,0 0 0,-1 0 0,1 0 0,-1 0 0,1 0 0,0 0 0,-1 0 0,1 0 0,0 0 0,-1 0 0,1 0-1,-1 0 1,-15-19-6400</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4.045"/>
    </inkml:context>
    <inkml:brush xml:id="br0">
      <inkml:brushProperty name="width" value="0.05" units="cm"/>
      <inkml:brushProperty name="height" value="0.05" units="cm"/>
    </inkml:brush>
  </inkml:definitions>
  <inkml:trace contextRef="#ctx0" brushRef="#br0">0 0 7522,'0'15'3056,"0"3"-903,3 24 31,1 18-760,-4 1-655,3 5-465,7-6-136,-3-6-168,-4-6 0,4-9-688,-1-6-1401,18 22-2776</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4.395"/>
    </inkml:context>
    <inkml:brush xml:id="br0">
      <inkml:brushProperty name="width" value="0.05" units="cm"/>
      <inkml:brushProperty name="height" value="0.05" units="cm"/>
    </inkml:brush>
  </inkml:definitions>
  <inkml:trace contextRef="#ctx0" brushRef="#br0">0 25 4553,'86'-4'8108,"-2"-4"-4825,-46 2-3472,1 2 0,-1 2 0,0 2 0,1 1 0,64 11 0,-98-11 159,1 0 0,-1 1 0,0 0 1,0 0-1,0 0 0,0 1 0,0-1 0,0 1 0,-1 0 1,1 1-1,-1-1 0,0 1 0,0 0 0,0 0 1,0 0-1,-1 1 0,0-1 0,0 1 0,0 0 0,0 0 1,-1 0-1,0 0 0,0 0 0,1 6 0,2 11 109,-1 0 0,-1 0 0,-1 0 0,-2 39 0,0-16-79,6 81 3,1 52-736,-15-54-3469,-7-29-948</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4.731"/>
    </inkml:context>
    <inkml:brush xml:id="br0">
      <inkml:brushProperty name="width" value="0.05" units="cm"/>
      <inkml:brushProperty name="height" value="0.05" units="cm"/>
    </inkml:brush>
  </inkml:definitions>
  <inkml:trace contextRef="#ctx0" brushRef="#br0">4 160 9762,'0'-6'3921,"-3"6"-2145,3 0-351,0 0-657,0 0-368,3 0-320,0 0-32,7 0-56,10-12 16,10 3-16,7-9-192,10-3-352,0-6-937,-4 5-743,51-23-2105</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5.182"/>
    </inkml:context>
    <inkml:brush xml:id="br0">
      <inkml:brushProperty name="width" value="0.05" units="cm"/>
      <inkml:brushProperty name="height" value="0.05" units="cm"/>
    </inkml:brush>
  </inkml:definitions>
  <inkml:trace contextRef="#ctx0" brushRef="#br0">104 0 1760,'-2'54'9975,"-4"-2"-5231,1-25-4594,-2-1 1,0 0-1,-2 0 1,0 0-1,-2-1 0,-25 42 1,35-66-256,0 0-1,0 1 1,0-1 0,0 0 0,0 1 0,0-1-1,0 1 1,1 0 0,-1-1 0,0 1-1,1-1 1,-1 1 0,1 0 0,0 0 0,0-1-1,0 1 1,0 0 0,0-1 0,0 1 0,0 0-1,0 0 1,0-1 0,1 1 0,-1 0 0,1-1-1,0 1 1,-1 0 0,1-1 0,0 1 0,0-1-1,1 3 1,1-3-181,-1 0 0,1 0 0,0 0 0,-1 0 0,1 0 0,0 0 0,0-1 0,0 1 0,-1-1 0,1 0 1,0 0-1,0 0 0,0 0 0,0 0 0,-1-1 0,1 1 0,0-1 0,0 0 0,3-1 0,7-3-105,-1 0 0,0-1-1,0 0 1,0-1 0,15-12 0,10-6 907,-45 41 4269,-21 27-3394,-66 82 1573,92-122-2891,1 1-1,-1 0 0,1 0 1,-1 1-1,1-1 0,0 0 1,1 1-1,-1 0 1,1-1-1,0 1 0,-1 8 1,49-41-1856,-28 9 1355,-1-1 1,22-27-1,-37 43 194,-3 3 205,1 0-1,0 1 1,-1-1 0,1 0-1,-1 0 1,1 0 0,-1 0-1,0 0 1,1 1-1,-1-1 1,0 0 0,0 0-1,1 0 1,-1 0 0,0 0-1,0 0 1,0 0 0,0 0-1,0 0 1,-1 0-1,1 0 1,0 0 0,0 0-1,-1 0 1,1 0 0,0 0-1,-1 0 1,1 1-1,-1-1 1,1 0 0,-1 0-1,1 0 1,-1 1 0,0-1-1,1 0 1,-1 0-1,-1 0 1,-39-25 266,11 8-1972,5-8-709</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5.513"/>
    </inkml:context>
    <inkml:brush xml:id="br0">
      <inkml:brushProperty name="width" value="0.05" units="cm"/>
      <inkml:brushProperty name="height" value="0.05" units="cm"/>
    </inkml:brush>
  </inkml:definitions>
  <inkml:trace contextRef="#ctx0" brushRef="#br0">1 118 6705,'0'0'4865,"0"0"-2600,0 0-441,3 0-895,0 3-377,7-3-312,7 0-72,10 6-88,6-6-80,4-12-192,3-3-728,0-3-681,0-6-559,37-33-1633</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6.129"/>
    </inkml:context>
    <inkml:brush xml:id="br0">
      <inkml:brushProperty name="width" value="0.05" units="cm"/>
      <inkml:brushProperty name="height" value="0.05" units="cm"/>
    </inkml:brush>
  </inkml:definitions>
  <inkml:trace contextRef="#ctx0" brushRef="#br0">60 135 10250,'0'0'138,"0"0"1,0 0-1,0 0 0,1 0 1,-1 0-1,0 0 0,0 0 0,0-1 1,0 1-1,1 0 0,-1 0 0,0 0 1,0 0-1,0 0 0,0 0 1,0-1-1,0 1 0,0 0 0,1 0 1,-1 0-1,0 0 0,0-1 0,0 1 1,0 0-1,0 0 0,0 0 1,0 0-1,0-1 0,0 1 0,0 0 1,0 0-1,0 0 0,0 0 0,0-1 1,0 1-1,0 0 0,0 0 1,0 0-1,0 0 0,0-1 0,0 1 1,-1 0-1,1 0 0,0 0 0,0 0 1,0-1-1,0 1 0,0 0 1,0 0-1,0 0 0,-1 0 0,1 0 1,0 0-1,0 0 0,0-1 0,0 1 1,-1 0-1,1 0 0,0 0 1,0 0-1,0 0 0,-1 0 0,26-18 510,34-17-3107,69-38-2850,-194 148 4168,3 1 845,24-29 970,-63 61 0,124-111-118,-1-1 1,29-9 0,-17-2-576,0-2 1,0-1-1,-2-1 1,45-37 0,-71 52-278,0 0 0,-1 0 0,1 0 1,-1-1-1,0 1 0,4-7 1,31-61-3763</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4.773"/>
    </inkml:context>
    <inkml:brush xml:id="br0">
      <inkml:brushProperty name="width" value="0.05" units="cm"/>
      <inkml:brushProperty name="height" value="0.05" units="cm"/>
      <inkml:brushProperty name="color" value="#0000FF"/>
    </inkml:brush>
  </inkml:definitions>
  <inkml:trace contextRef="#ctx0" brushRef="#br0">1 0 9522,'7'5'7131,"29"14"-7252,15-1 269,1-2 1,1-2-1,77 10 1,-120-22-137,111 24 79,-107-22-101,0 1 0,0 0 0,0 1 0,0 0 0,-1 1-1,16 11 1,-25-13 16,0-1 0,1 0 0,-1 1 0,-1 0 0,1 0 0,-1 0 0,0 0 0,0 1 0,-1-1-1,1 1 1,-1 0 0,0 0 0,-1 0 0,1-1 0,-1 2 0,0-1 0,-1 0 0,0 0 0,0 0 0,0 0 0,0 0-1,-3 8 1,-2 17-224,-2-1 0,-1 0 0,-14 34 0,10-27-1085,-2-16-901,-16-4-1349</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6.811"/>
    </inkml:context>
    <inkml:brush xml:id="br0">
      <inkml:brushProperty name="width" value="0.05" units="cm"/>
      <inkml:brushProperty name="height" value="0.05" units="cm"/>
    </inkml:brush>
  </inkml:definitions>
  <inkml:trace contextRef="#ctx0" brushRef="#br0">116 0 6401,'13'108'7724,"-3"0"-4391,6 218-3019,-15-301-3,0-11-599,-1 0 1,0 1 0,-1-1 0,0 0 0,-2 0 0,-5 23 0,6-32 84,0 0 0,-1 0 0,1 0 0,-1 0 1,0 0-1,-1-1 0,1 1 0,-1-1 1,0 0-1,0 0 0,0 0 0,0-1 1,-1 1-1,1-1 0,-1 0 0,0 0 1,0-1-1,0 0 0,-8 3 0,12-4 212,-1 0-1,1-1 1,-1 1-1,0 0 1,1-1 0,-1 1-1,0-1 1,1 0-1,-1 0 1,0 1-1,1-1 1,-1 0 0,0 0-1,0-1 1,1 1-1,-1 0 1,0 0-1,1-1 1,-1 1 0,0-1-1,1 0 1,-1 1-1,1-1 1,-1 0-1,1 0 1,-1 0-1,1 0 1,0 0 0,-1 0-1,1-1 1,0 1-1,0 0 1,0 0-1,0-1 1,0 1 0,0-1-1,0 1 1,0-1-1,1 0 1,-1 1-1,1-1 1,-1 0-1,1 1 1,0-1 0,-1 0-1,1 1 1,0-1-1,0 0 1,0 0-1,0 1 1,1-1 0,-1 0-1,0 1 1,1-1-1,-1 0 1,1 1-1,-1-1 1,1 1 0,0-1-1,0 1 1,0-1-1,0 1 1,1-2-1,257-374 553,-241 352-606,9-14-211,1 1 0,2 2-1,1 1 1,65-55 0,-93 87 212,0 1 0,0 0 0,0 0 0,0 1 0,1-1 1,-1 1-1,1-1 0,-1 1 0,1 0 0,-1 0 0,5 0 0,-7 1 34,-1 0 0,1 0-1,-1 0 1,1 0 0,-1 0 0,1 1-1,-1-1 1,1 0 0,-1 0 0,1 0-1,-1 0 1,0 1 0,1-1 0,-1 0-1,1 0 1,-1 1 0,0-1 0,1 0-1,-1 1 1,0-1 0,1 0-1,-1 1 1,0-1 0,1 1 0,-1-1-1,0 1 1,0-1 0,1 0 0,-1 2-1,-5 24 298,-2-11 168,0 0 0,-1-1 0,-17 22 1,-10 18 2376,39-56-2749,0 0 1,0 1 0,1 0 0,-1 0 0,0 0-1,1 0 1,-1 1 0,7-1 0,-3 1-37,12-3-102,0 2 0,0 0 0,24 2 0,-39-1 62,0 1 1,0-1 0,0 1 0,0 0-1,0 0 1,-1 1 0,1 0-1,0-1 1,-1 1 0,1 1-1,-1-1 1,1 1 0,-1 0-1,0 0 1,0 0 0,-1 0-1,1 1 1,3 4 0,-5-5 40,-1 1 1,1-1-1,-1 1 1,0 0-1,0-1 1,0 1-1,-1 0 1,1 0-1,-1 0 1,0 0-1,0 0 1,0-1-1,-1 1 1,1 0-1,-1 0 1,0 0-1,0-1 1,-2 5-1,-4 9 171,0 1 0,-13 21 0,18-34-198,-25 41 111,-1 0 1,-65 77 0,69-96-1172,-1-1 0,-1-1-1,-1-1 1,-2-1 0,-42 26-1,11-19-3471</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7.151"/>
    </inkml:context>
    <inkml:brush xml:id="br0">
      <inkml:brushProperty name="width" value="0.05" units="cm"/>
      <inkml:brushProperty name="height" value="0.05" units="cm"/>
    </inkml:brush>
  </inkml:definitions>
  <inkml:trace contextRef="#ctx0" brushRef="#br0">1 27 6737,'3'0'2785,"4"0"-1057,6 0-159,7 6-137,0-6-184,11-6-448,2 6-471,4-3-225,-1 0-104,1-3-777,-10 3-943,-4-9-881,-23 27-2624</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7.478"/>
    </inkml:context>
    <inkml:brush xml:id="br0">
      <inkml:brushProperty name="width" value="0.05" units="cm"/>
      <inkml:brushProperty name="height" value="0.05" units="cm"/>
    </inkml:brush>
  </inkml:definitions>
  <inkml:trace contextRef="#ctx0" brushRef="#br0">0 93 4217,'28'-19'9382,"22"-5"-6671,-10 5-1764,-33 15-885,1 0-1,0 0 1,1 0 0,-1 1-1,1 0 1,0 0 0,-1 1-1,17-2 1,-24 5-56,0-1 1,0 1-1,0-1 1,0 1-1,0 0 0,0-1 1,0 1-1,0 0 1,0-1-1,0 1 1,-1 0-1,1 0 0,0 0 1,-1 0-1,1 0 1,-1 0-1,1 0 1,-1 0-1,1 0 0,-1 0 1,0 0-1,1 0 1,-1 0-1,0 0 0,0 0 1,0 1-1,0-1 1,0 0-1,0 0 1,0 0-1,0 0 0,-1 0 1,1 1-1,-9 46 219,7-40-164,-6 19-62,-1 0 0,-2 0 0,0-1-1,-2-1 1,-17 28 0,5-11-72,77-70-777,-39 19 576,0 1-1,-1-2 0,0 1 1,19-21-1,-24 21-1129,0 1 0,-1-1 1,0 0-1,9-19 0,5-22-6214</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7.798"/>
    </inkml:context>
    <inkml:brush xml:id="br0">
      <inkml:brushProperty name="width" value="0.05" units="cm"/>
      <inkml:brushProperty name="height" value="0.05" units="cm"/>
    </inkml:brush>
  </inkml:definitions>
  <inkml:trace contextRef="#ctx0" brushRef="#br0">65 0 9258,'-12'11'7628,"1"18"-6551,10-25-445,-6 17-29,-3 7 88,-10 49 0,19-70-673,0 0-1,0 0 0,1 0 0,-1 0 0,1 0 0,1 0 0,0 0 1,0-1-1,0 1 0,0 0 0,1 0 0,0-1 0,4 8 0,-5-12-106,1-1-1,-1 1 0,0-1 1,1 0-1,-1 1 0,1-1 1,0 0-1,-1 0 0,1 0 0,0 0 1,0 0-1,-1-1 0,1 1 1,0 0-1,0-1 0,0 1 1,0-1-1,0 0 0,0 0 1,0 0-1,0 0 0,0 0 0,0 0 1,0 0-1,0-1 0,2 0 1,54-16-2496,68-42-2588,37-21-1595</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8.230"/>
    </inkml:context>
    <inkml:brush xml:id="br0">
      <inkml:brushProperty name="width" value="0.05" units="cm"/>
      <inkml:brushProperty name="height" value="0.05" units="cm"/>
    </inkml:brush>
  </inkml:definitions>
  <inkml:trace contextRef="#ctx0" brushRef="#br0">0 0 1848,'0'1'9806,"1"1"-5768,6 11-2442,149 168 3153,-35-37-4573,-108-130-410,0-1 1,1 0 0,22 15-1,-27-22-545,0 0 0,0-1 1,1 0-1,14 4 0,-23-9 578,0 1 1,0-1-1,0 0 1,-1 0-1,1 0 0,0 1 1,0-1-1,0 0 1,0-1-1,0 1 0,0 0 1,0 0-1,0 0 1,0 0-1,0-1 0,-1 1 1,1 0-1,1-1 1,13-17-4796</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8.547"/>
    </inkml:context>
    <inkml:brush xml:id="br0">
      <inkml:brushProperty name="width" value="0.05" units="cm"/>
      <inkml:brushProperty name="height" value="0.05" units="cm"/>
    </inkml:brush>
  </inkml:definitions>
  <inkml:trace contextRef="#ctx0" brushRef="#br0">221 0 9042,'-3'0'4889,"0"0"-2376,3 0-617,-4 6-544,1 0-536,-4 9-288,-6 18-175,-1 9-177,-12 9-104,2 4-72,-9-1-112,6-3-417,0-3-431,11-9-472,2-12-512,8-6-1681,6-15-1208</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8.884"/>
    </inkml:context>
    <inkml:brush xml:id="br0">
      <inkml:brushProperty name="width" value="0.05" units="cm"/>
      <inkml:brushProperty name="height" value="0.05" units="cm"/>
    </inkml:brush>
  </inkml:definitions>
  <inkml:trace contextRef="#ctx0" brushRef="#br0">144 0 6985,'-4'0'3857,"4"3"-2240,-10 3-161,7 0-536,-4 12-296,1-3-264,-4 13-80,0-1-152,0-3-16,0 3-104,-4 0 0,4-12 25,3 0-33,1-3-489,-1 0-703,0-9-832,-16 6-2513</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9.230"/>
    </inkml:context>
    <inkml:brush xml:id="br0">
      <inkml:brushProperty name="width" value="0.05" units="cm"/>
      <inkml:brushProperty name="height" value="0.05" units="cm"/>
    </inkml:brush>
  </inkml:definitions>
  <inkml:trace contextRef="#ctx0" brushRef="#br0">4 1 2713,'-4'0'6033,"4"6"-3593,0 3-367,4 9-153,-1 3-415,0 0-689,4 6-400,0-3-368,-4-3 24,0-6-72,-3-3-128,4-3-376,-1 0-529,-6 0-687,-1-3-712,-19 6-1953</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9.584"/>
    </inkml:context>
    <inkml:brush xml:id="br0">
      <inkml:brushProperty name="width" value="0.05" units="cm"/>
      <inkml:brushProperty name="height" value="0.05" units="cm"/>
    </inkml:brush>
  </inkml:definitions>
  <inkml:trace contextRef="#ctx0" brushRef="#br0">1 4 6633,'0'0'3785,"0"0"-2561,0-3-159,10 3-401,-4 0 160,4 0 80,7 0-224,0 0-208,3 0-183,0 0-161,0 3-72,3-3-56,1 0-497,-1 3-943,4-3-1208,43 6-5058</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59.913"/>
    </inkml:context>
    <inkml:brush xml:id="br0">
      <inkml:brushProperty name="width" value="0.05" units="cm"/>
      <inkml:brushProperty name="height" value="0.05" units="cm"/>
    </inkml:brush>
  </inkml:definitions>
  <inkml:trace contextRef="#ctx0" brushRef="#br0">31 0 4913,'0'0'7466,"0"6"-3882,0-6-1815,3 3-393,-3 9-424,7-6-488,-4 9-208,-3 9-136,0-8-120,0 2-96,-6-3-808,-1 6-1192,-23 18-4266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5.118"/>
    </inkml:context>
    <inkml:brush xml:id="br0">
      <inkml:brushProperty name="width" value="0.05" units="cm"/>
      <inkml:brushProperty name="height" value="0.05" units="cm"/>
      <inkml:brushProperty name="color" value="#0000FF"/>
    </inkml:brush>
  </inkml:definitions>
  <inkml:trace contextRef="#ctx0" brushRef="#br0">0 1 1736,'0'0'9178,"0"0"-6849,0 0-1297,0 0-280,3 6-464,1-1-96,5 7-32,10 2-64,10 0 152,3 1-152,12-7-96,0 1-128,-2-6-832,-10-3-768,-10-3-881,-13-3-4296</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0.347"/>
    </inkml:context>
    <inkml:brush xml:id="br0">
      <inkml:brushProperty name="width" value="0.05" units="cm"/>
      <inkml:brushProperty name="height" value="0.05" units="cm"/>
    </inkml:brush>
  </inkml:definitions>
  <inkml:trace contextRef="#ctx0" brushRef="#br0">228 1 7922,'0'0'4833,"0"3"-2585,0 3-535,-4 0-449,1 0-512,-4 9-232,-3 9-136,0 12-208,-10 3-32,-3 0-144,0 3-136,-8-3-440,5-6-320,2-6-760,1-5-2185,0-4-2713</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0.699"/>
    </inkml:context>
    <inkml:brush xml:id="br0">
      <inkml:brushProperty name="width" value="0.05" units="cm"/>
      <inkml:brushProperty name="height" value="0.05" units="cm"/>
    </inkml:brush>
  </inkml:definitions>
  <inkml:trace contextRef="#ctx0" brushRef="#br0">17 0 6681,'4'6'3721,"2"6"-1848,1 9 383,0 12-576,-4 6-703,1 16-537,-4-7-232,-4 12-208,1-9-72,-4 6-720,4-12-1201,-11-6-2168,-2 15-3360</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1.031"/>
    </inkml:context>
    <inkml:brush xml:id="br0">
      <inkml:brushProperty name="width" value="0.05" units="cm"/>
      <inkml:brushProperty name="height" value="0.05" units="cm"/>
    </inkml:brush>
  </inkml:definitions>
  <inkml:trace contextRef="#ctx0" brushRef="#br0">0 142 10498,'7'0'3041,"-4"0"-1145,10 0-335,4 0-425,7 0-320,2-3-344,8 3-136,-1-6-160,7 0-40,7-12-136,0 9-224,6-18-392,4 8-496,-3-2-1017,-8 6-1583,14-3-1970</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1.379"/>
    </inkml:context>
    <inkml:brush xml:id="br0">
      <inkml:brushProperty name="width" value="0.05" units="cm"/>
      <inkml:brushProperty name="height" value="0.05" units="cm"/>
    </inkml:brush>
  </inkml:definitions>
  <inkml:trace contextRef="#ctx0" brushRef="#br0">0 58 1656,'1'45'11446,"4"22"-8802,0-5-2092,1-8-481,-5-72-752,1 0 0,1 0-1,1 1 1,0-1 0,1 1 0,15-33 0,-16 41 813,0 0 1,0 1-1,1-1 1,0 1-1,1 0 1,0 0-1,0 0 1,0 1-1,1 0 1,0 0-1,1 1 0,-1 0 1,1 0-1,0 1 1,15-7-1,-20 10 29,0 1 0,1 0 0,-1 0 0,0 1 0,1-1 0,-1 1 0,1 0 0,-1 0 0,0 0 0,1 0 0,-1 0 0,1 1 0,3 0 0,-5 0-88,-1 0 0,1-1-1,0 1 1,-1 0 0,1 0 0,-1 0-1,1 0 1,-1 0 0,0 1 0,1-1-1,-1 0 1,0 1 0,0-1 0,0 1-1,0-1 1,0 1 0,0-1 0,1 4-1,-1-2-138,0 1 0,-1 0 0,0-1-1,1 1 1,-1 0 0,0-1-1,-1 1 1,1 0 0,-1-1 0,1 1-1,-1 0 1,0-1 0,0 1 0,-1-1-1,1 0 1,-1 1 0,0-1 0,0 0-1,0 0 1,0 0 0,0 0 0,-1 0-1,-2 2 1,-33 26-2907,-42 19-2626</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1.714"/>
    </inkml:context>
    <inkml:brush xml:id="br0">
      <inkml:brushProperty name="width" value="0.05" units="cm"/>
      <inkml:brushProperty name="height" value="0.05" units="cm"/>
    </inkml:brush>
  </inkml:definitions>
  <inkml:trace contextRef="#ctx0" brushRef="#br0">163 1 6689,'49'113'9789,"-38"-84"-8524,13 59-1,-21-72-1289,0 1 1,-1 0-1,-1 0 0,-1 0 0,0 0 0,-1 0 0,-1 0 0,-1 0 0,0-1 1,-1 1-1,-1-1 0,-9 22 0,-1-5-464,-37 59 0,43-79 1,0 0 0,-1-1 0,-1 1 0,0-2 0,0 0 0,-25 18 0,35-27 408,-1-1 0,0 0 0,1 0 0,-1 0 1,0 0-1,0 0 0,1 0 0,-1-1 0,0 1 1,0 0-1,0-1 0,0 0 0,0 1 0,0-1 1,0 0-1,0 0 0,0 0 0,0 0 0,0 0 1,-2-1-1,2 0 44,1 0 1,0 0 0,0 0 0,0 0-1,-1 0 1,1 0 0,0 0 0,1 0-1,-1 0 1,0 0 0,0-1 0,0 1-1,1 0 1,-1-1 0,0 1 0,1 0-1,-1-1 1,1 1 0,0-1 0,-1-2-1,1-2 91,-1 0 0,1 1-1,0-1 1,1 0 0,-1 0-1,1 0 1,0 0 0,1 0-1,-1 1 1,1-1 0,0 0-1,5-8 1,-4 11 127,-1-1 1,1 0-1,-1 1 1,1 0-1,0 0 1,0 0-1,1 0 0,-1 0 1,1 0-1,-1 1 1,1 0-1,0-1 1,0 1-1,0 1 1,0-1-1,0 1 0,1-1 1,-1 1-1,0 1 1,8-2-1,3 2 198,0 1-1,0 1 1,-1 0 0,28 7-1,2 1-296,7 2-162,10 3-1544,-12-12-3135,27-7-3433</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2.051"/>
    </inkml:context>
    <inkml:brush xml:id="br0">
      <inkml:brushProperty name="width" value="0.05" units="cm"/>
      <inkml:brushProperty name="height" value="0.05" units="cm"/>
    </inkml:brush>
  </inkml:definitions>
  <inkml:trace contextRef="#ctx0" brushRef="#br0">164 1 11899,'-3'0'5353,"3"0"-3833,-3 9-472,-1 3-424,-2 9-256,-8 12-152,-9 3-119,-4 3-97,4 0-249,-4-6-367,10-12-472,4-3-512,9-9-1217,8-3-1864,33-33-1200</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2.384"/>
    </inkml:context>
    <inkml:brush xml:id="br0">
      <inkml:brushProperty name="width" value="0.05" units="cm"/>
      <inkml:brushProperty name="height" value="0.05" units="cm"/>
    </inkml:brush>
  </inkml:definitions>
  <inkml:trace contextRef="#ctx0" brushRef="#br0">177 7 2433,'1'-1'395,"0"0"1,1 1-1,-1-1 1,0 0 0,1 1-1,-1-1 1,1 1 0,-1-1-1,1 1 1,0 0 0,-1-1-1,1 1 1,-1 0 0,1 0-1,-1 0 1,4 1 0,3-1 1974,-9 3-1836,1 1 1,-1-1-1,1 1 0,-1-1 0,0 0 0,-1 1 0,1-1 1,-3 6-1,-88 125 1576,39-72-3857,-3-15-6146,84-74 1473,-23 22 6831,-1 1 0,1-1 0,0 1 0,0 0 0,0 0 0,10-6 0,-13 9-195,0 1 0,0-1 0,0 1 1,0-1-1,0 1 0,0 0 0,0-1 1,0 1-1,0 0 0,0 1 0,0-1 1,0 0-1,0 0 0,0 1 0,0 0 1,0-1-1,0 1 0,0 0 0,-1 0 1,1 0-1,0 0 0,0 0 0,-1 0 1,1 0-1,-1 1 0,3 2 0,3 3 163,-1 0-1,0 1 1,-1 0-1,0 0 0,0 1 1,0-1-1,-1 1 1,-1 0-1,0 0 0,0 0 1,0 1-1,-1-1 1,-1 1-1,1 11 0,1 18-292,-2-1-1,-4 43 0,1-62-205,0 3-1063,1 0-1,3 34 1,6-41-2947,7-12-2888</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2.697"/>
    </inkml:context>
    <inkml:brush xml:id="br0">
      <inkml:brushProperty name="width" value="0.05" units="cm"/>
      <inkml:brushProperty name="height" value="0.05" units="cm"/>
    </inkml:brush>
  </inkml:definitions>
  <inkml:trace contextRef="#ctx0" brushRef="#br0">0 0 9882,'3'7'2705,"-3"-1"-617,7 15-327,0 12-465,3 9-416,-3 15-224,-4-3-424,0-6-40,-3-6-192,7-12-184,-7-9-520,-7-9-616,4-9-913,-4-12-1832,-6-48-4320</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3.030"/>
    </inkml:context>
    <inkml:brush xml:id="br0">
      <inkml:brushProperty name="width" value="0.05" units="cm"/>
      <inkml:brushProperty name="height" value="0.05" units="cm"/>
    </inkml:brush>
  </inkml:definitions>
  <inkml:trace contextRef="#ctx0" brushRef="#br0">0 0 6233,'28'3'7812,"1"4"-3992,53 28-2667,-64-26-261,-9-5-789,14 7 178,39 24 0,-57-32-299,0 1 0,0 0 0,0 0 1,0 1-1,-1-1 0,1 1 0,-1 0 0,0 0 0,-1 0 1,1 1-1,-1-1 0,3 10 0,-5-13-65,0 1-1,0 0 1,-1 0 0,1 0-1,-1 0 1,0 0 0,0 0 0,0-1-1,-1 1 1,1 0 0,0 0-1,-1 0 1,0 0 0,0 0-1,0-1 1,0 1 0,0 0-1,-1-1 1,1 1 0,-3 3-1,-2 0-385,1 1-1,-1-1 0,-1 0 0,1 0 1,-1 0-1,0-1 0,-12 6 0,-90 49-4187</inkml:trace>
  <inkml:trace contextRef="#ctx0" brushRef="#br0" timeOffset="1">57 208 7186,'7'0'2544,"-4"0"-471,11 0-257,-1 0-392,0 0-296,4 0-263,0 0-249,3 0-328,-4 0-144,-2 0-144,-4 0-312,-7 3-1105,-3 3-2279,-23 45-2930</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3.367"/>
    </inkml:context>
    <inkml:brush xml:id="br0">
      <inkml:brushProperty name="width" value="0.05" units="cm"/>
      <inkml:brushProperty name="height" value="0.05" units="cm"/>
    </inkml:brush>
  </inkml:definitions>
  <inkml:trace contextRef="#ctx0" brushRef="#br0">0 97 5865,'7'0'4401,"6"-3"-2168,1 3-209,6-12-728,0 3-383,3 0-225,1 0-296,2-6-232,1 3-152,-7 0-8,4 6-680,-11-3-1281,-10 12-1023,-23 30-3642</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5.454"/>
    </inkml:context>
    <inkml:brush xml:id="br0">
      <inkml:brushProperty name="width" value="0.05" units="cm"/>
      <inkml:brushProperty name="height" value="0.05" units="cm"/>
      <inkml:brushProperty name="color" value="#0000FF"/>
    </inkml:brush>
  </inkml:definitions>
  <inkml:trace contextRef="#ctx0" brushRef="#br0">1 1 2737,'0'0'7041,"3"2"-5048,-3-2-753,3 3-400,4 6-168,2-3-208,10 2-256,0 4 32,16-1-120,0-5-120,13-1-40,6-5-344,-3-5-888,-13-7-488,28-33-3113</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3.697"/>
    </inkml:context>
    <inkml:brush xml:id="br0">
      <inkml:brushProperty name="width" value="0.05" units="cm"/>
      <inkml:brushProperty name="height" value="0.05" units="cm"/>
    </inkml:brush>
  </inkml:definitions>
  <inkml:trace contextRef="#ctx0" brushRef="#br0">68 105 7082,'7'0'3632,"3"-6"-1615,10 6-145,-4-6-648,4 3-359,4-9-289,-1 6-192,4-9-160,0-3-104,-4 3-120,0 3-520,-6 0-905,-10 12-1567,-31 39-4218</inkml:trace>
  <inkml:trace contextRef="#ctx0" brushRef="#br0" timeOffset="1">1 298 7474,'3'0'3600,"1"0"-1495,6-3-153,6 3-663,1-3-441,3-3-320,10-6-200,-3-3-112,10-6-208,0-6 40,3 3-48,-7-3-208,0 6-608,-9-4-673,-4 10-991,-13-12-1921</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4.014"/>
    </inkml:context>
    <inkml:brush xml:id="br0">
      <inkml:brushProperty name="width" value="0.05" units="cm"/>
      <inkml:brushProperty name="height" value="0.05" units="cm"/>
    </inkml:brush>
  </inkml:definitions>
  <inkml:trace contextRef="#ctx0" brushRef="#br0">108 0 8146,'3'49'8673,"10"27"-5676,1 2-2110,-8-30-588,1 4-205,-2 0 0,-3 100 1,-3-148-140,0 1 0,0 0 0,0 0 0,0-1 0,-1 1 1,1-1-1,-1 0 0,-1 1 0,1-1 0,0 0 1,-1 0-1,0 0 0,0 0 0,0-1 0,-1 1 1,1-1-1,-1 0 0,1 0 0,-1 0 0,-6 3 1,7-5-17,1 0 0,-1 0 0,0 0 0,1 0 0,-1-1 0,0 1 0,0-1 0,0 1 0,1-1 0,-1 0 0,0 0 0,0-1 0,0 1 0,0 0 0,1-1 0,-1 0 0,0 0 0,0 1 0,1-2 0,-1 1 0,1 0 0,-1 0 0,1-1 0,-1 0 0,1 1 0,0-1 0,0 0 0,0 0 0,0 0 0,0 0 0,0 0 0,1-1 0,-1 1 0,-2-5 0,2 3 42,1 1-1,-1-1 1,1 1-1,-1-1 1,1 0-1,0 1 1,1-1-1,-1 0 1,0 0-1,1 0 1,0 0-1,0 1 1,0-1-1,1 0 1,-1 0-1,1 0 1,0 0-1,0 1 1,0-1-1,1 0 1,-1 1-1,1-1 1,0 1-1,0-1 1,0 1-1,0 0 1,5-5-1,7-8-4,0 1 0,2 0 1,32-24-1,-31 25-78,41-26-4760,-15 19-3885</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4.682"/>
    </inkml:context>
    <inkml:brush xml:id="br0">
      <inkml:brushProperty name="width" value="0.05" units="cm"/>
      <inkml:brushProperty name="height" value="0.05" units="cm"/>
    </inkml:brush>
  </inkml:definitions>
  <inkml:trace contextRef="#ctx0" brushRef="#br0">1 118 6497,'0'0'3737,"0"0"-1459,0 0-352,5 3 3289,10 7-3261,-9-6-1844,-1 0-1,1 0 1,-1 0-1,1-1 1,0 0-1,1 0 1,-1-1-1,0 0 1,1 0 0,-1 0-1,1-1 1,0 0-1,-1 0 1,1-1-1,0 0 1,9-1-1,5 0-79,0 0 0,0-2 1,-1-1-1,22-6 0,200-80-934,-113 38-2528,-126 52 3564,7-4-2547,-22 11-2662,-37 19-862</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5.047"/>
    </inkml:context>
    <inkml:brush xml:id="br0">
      <inkml:brushProperty name="width" value="0.05" units="cm"/>
      <inkml:brushProperty name="height" value="0.05" units="cm"/>
    </inkml:brush>
  </inkml:definitions>
  <inkml:trace contextRef="#ctx0" brushRef="#br0">268 0 6569,'3'56'7112,"12"26"-4165,0 0-1664,-4-11-479,-4-34-654,-1 1 0,0 40 0,-6-68-120,0 0 1,-1 0-1,0-1 0,0 1 1,-1-1-1,0 1 1,-1-1-1,0 0 1,-1 0-1,1 0 1,-2 0-1,1-1 0,-8 10 1,9-14-26,-1 0 0,-1-1 0,1 1 0,0-1-1,-1 0 1,1 0 0,-1-1 0,0 1 0,0-1 0,0 0 0,0 0 0,-1-1 0,1 0 0,-7 2 0,2-2-257,0 0 1,0 0-1,0-1 0,0 0 1,0 0-1,-19-5 1,23 4-170,1 0-1,0 0 1,0-1 0,0 1 0,0-1-1,0-1 1,0 1 0,0-1 0,0 0-1,1 0 1,0 0 0,-1 0-1,1-1 1,1 0 0,-8-7 0,-31-64-7054</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5.685"/>
    </inkml:context>
    <inkml:brush xml:id="br0">
      <inkml:brushProperty name="width" value="0.05" units="cm"/>
      <inkml:brushProperty name="height" value="0.05" units="cm"/>
    </inkml:brush>
  </inkml:definitions>
  <inkml:trace contextRef="#ctx0" brushRef="#br0">221 0 5881,'-14'7'11233,"-6"18"-8736,6-6-1345,-8 6-870,1 1 0,1 1 1,2 1-1,0 0 0,-19 44 0,30-56-360,1 0 0,1 1 0,0-1 0,1 1 0,0 0 1,2 0-1,0 0 0,1 0 0,0 0 0,2 1 0,0-1 0,5 25 0,-5-37-138,0-1 0,1 1-1,0-1 1,0 0 0,0 1-1,0-1 1,0 0 0,1 0-1,0-1 1,0 1 0,0-1-1,0 1 1,1-1 0,-1 0-1,1 0 1,0 0 0,0-1-1,0 1 1,0-1 0,0 0-1,1 0 1,-1-1 0,0 1-1,1-1 1,0 0 0,-1 0-1,1 0 1,-1-1 0,1 0-1,0 0 1,0 0 0,-1 0-1,1-1 1,0 0 0,-1 0-1,8-2 1,70-25-4901</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6.019"/>
    </inkml:context>
    <inkml:brush xml:id="br0">
      <inkml:brushProperty name="width" value="0.05" units="cm"/>
      <inkml:brushProperty name="height" value="0.05" units="cm"/>
    </inkml:brush>
  </inkml:definitions>
  <inkml:trace contextRef="#ctx0" brushRef="#br0">1 0 2353,'38'40'14542,"16"27"-10877,-6-5-2628,-32-42-1242,1-1 1,1 0-1,0-1 1,2-1-1,0-1 1,34 21 0,-25-31-2283,-28-6 2295,0 1-1,-1-1 1,1 0 0,0 0-1,-1 0 1,1 0-1,-1 0 1,1 0-1,0 0 1,-1-1-1,1 1 1,0 0 0,-1 0-1,1 0 1,-1-1-1,1 1 1,0 0-1,-1-1 1,1 1-1,-1 0 1,1-1 0,-1 1-1,1-1 1,-1 1-1,1-1 1,-1 1-1,0-1 1,1 1-1,-1-1 1,0 1 0,1-1-1,-1 1 1,0-1-1,0 0 1,1 1-1,-1-1 1,0 0-1,0 1 1,0-1 0,0 0-1,0 0 1,-7-16-6956</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6.348"/>
    </inkml:context>
    <inkml:brush xml:id="br0">
      <inkml:brushProperty name="width" value="0.05" units="cm"/>
      <inkml:brushProperty name="height" value="0.05" units="cm"/>
    </inkml:brush>
  </inkml:definitions>
  <inkml:trace contextRef="#ctx0" brushRef="#br0">227 0 5841,'-6'9'5657,"-1"3"-2912,-13 15-929,-3 9-655,-4 16-425,-3-7-424,3 3-184,-3 6-128,7-6-328,6-3-656,4-3-1369,9 25-2744</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6.682"/>
    </inkml:context>
    <inkml:brush xml:id="br0">
      <inkml:brushProperty name="width" value="0.05" units="cm"/>
      <inkml:brushProperty name="height" value="0.05" units="cm"/>
    </inkml:brush>
  </inkml:definitions>
  <inkml:trace contextRef="#ctx0" brushRef="#br0">114 1 5457,'-7'8'7446,"1"12"-4504,-2 19-1370,4-11-1545,-1 0-1,-1-1 1,-1 0 0,-20 48-1,18-65-1874,-5-12-2117,-7-6-1275</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7.032"/>
    </inkml:context>
    <inkml:brush xml:id="br0">
      <inkml:brushProperty name="width" value="0.05" units="cm"/>
      <inkml:brushProperty name="height" value="0.05" units="cm"/>
    </inkml:brush>
  </inkml:definitions>
  <inkml:trace contextRef="#ctx0" brushRef="#br0">0 1 4841,'4'6'2993,"-1"0"-545,4 12-351,3 3-345,-3-6-488,3 9-488,0 3-279,-7-12-297,4 3-88,-4-3-112,0-9-72,1 6-424,2-9-681,-2 3-767,-1-6-817,-6-15-1608</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7.369"/>
    </inkml:context>
    <inkml:brush xml:id="br0">
      <inkml:brushProperty name="width" value="0.05" units="cm"/>
      <inkml:brushProperty name="height" value="0.05" units="cm"/>
    </inkml:brush>
  </inkml:definitions>
  <inkml:trace contextRef="#ctx0" brushRef="#br0">1 75 5729,'3'0'2865,"1"0"-705,2 6-503,8-6-385,-4 0-176,6 0-296,5-6-224,2 0-247,0-9-329,11 3-497,-4-3-1119,47-12-2921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5.790"/>
    </inkml:context>
    <inkml:brush xml:id="br0">
      <inkml:brushProperty name="width" value="0.05" units="cm"/>
      <inkml:brushProperty name="height" value="0.05" units="cm"/>
      <inkml:brushProperty name="color" value="#0000FF"/>
    </inkml:brush>
  </inkml:definitions>
  <inkml:trace contextRef="#ctx0" brushRef="#br0">39 4 272,'3'0'8450,"-3"0"-5690,0-3-815,0 3-449,0 3-280,0-3-751,0 8-161,-6 6-296,2 21 296,1 11-80,-6 8-136,2 3-80,1 3-8,0-6-312,6 1-1449,12 62-1935</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7.697"/>
    </inkml:context>
    <inkml:brush xml:id="br0">
      <inkml:brushProperty name="width" value="0.05" units="cm"/>
      <inkml:brushProperty name="height" value="0.05" units="cm"/>
    </inkml:brush>
  </inkml:definitions>
  <inkml:trace contextRef="#ctx0" brushRef="#br0">20 1 5529,'4'6'4249,"6"-3"-1776,0 15 7,10 3-495,-4 6-377,-2 6-496,2 0-512,1 6-344,0 0-176,-10 9-80,-1 1-96,-6 2-320,-6 3-376,-8 3-256,-9 0-681,-1-3-695,-66 67-1457</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6.682"/>
    </inkml:context>
    <inkml:brush xml:id="br0">
      <inkml:brushProperty name="width" value="0.05" units="cm"/>
      <inkml:brushProperty name="height" value="0.05" units="cm"/>
    </inkml:brush>
  </inkml:definitions>
  <inkml:trace contextRef="#ctx0" brushRef="#br0">1 36 7674,'0'-3'4385,"6"6"-2561,1-3-376,7 6-464,6-6-247,0 6-281,0-6-280,10 0-40,0 0-88,3 0-48,-3-6-88,4-3-520,-8 3-849,1-6-967,0-3-2153</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2:27.016"/>
    </inkml:context>
    <inkml:brush xml:id="br0">
      <inkml:brushProperty name="width" value="0.05" units="cm"/>
      <inkml:brushProperty name="height" value="0.05" units="cm"/>
    </inkml:brush>
  </inkml:definitions>
  <inkml:trace contextRef="#ctx0" brushRef="#br0">1 54 6033,'0'0'4497,"3"0"-2776,0 3-89,4 6-304,3-2-536,0-1-383,3 0-201,1-3-208,3 0-96,3-6-865,10-3-215,3-10-648,91-50-2409</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9.050"/>
    </inkml:context>
    <inkml:brush xml:id="br0">
      <inkml:brushProperty name="width" value="0.05" units="cm"/>
      <inkml:brushProperty name="height" value="0.05" units="cm"/>
    </inkml:brush>
  </inkml:definitions>
  <inkml:trace contextRef="#ctx0" brushRef="#br0">0 1 4785,'0'0'3354,"0"0"-972,0 0-447,0 0-183,11 21 1888,60 109-593,6 13-4451,-73-135 603,7 14-362,-3-14-6475,-19-13-355</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9.382"/>
    </inkml:context>
    <inkml:brush xml:id="br0">
      <inkml:brushProperty name="width" value="0.05" units="cm"/>
      <inkml:brushProperty name="height" value="0.05" units="cm"/>
    </inkml:brush>
  </inkml:definitions>
  <inkml:trace contextRef="#ctx0" brushRef="#br0">0 1 6913,'3'0'6152,"15"7"-3690,1-1-2033,-1 0-1,1-1 0,0-1 1,1-1-1,-1 0 1,1-2-1,32-1 0,2 2-273,11-1-142,-40-1-168,0 1 1,-1 0-1,0 2 1,31 8-1,-54-11 113,0 0 0,0 0 0,0 0 0,0 0 0,0 1 0,0-1 0,-1 0 0,1 1 0,0-1 0,0 1 0,0-1 0,-1 1 0,1-1 0,0 1 0,0-1 0,-1 1 0,1 0 0,-1-1 0,1 1 0,-1 0 0,1 0 0,-1-1 0,1 1 0,-1 0 0,1 0 0,-1 0 0,0 0 0,0-1 0,1 1 0,-1 0 0,0 0 0,0 0 0,0 0 0,0 0 0,0 0 0,0 0 0,0-1 0,0 1 0,-1 0 0,1 0 0,0 0 0,0 0 0,-1 0 0,1 0 0,0-1 0,-1 1 0,1 0 0,-1 0 0,1-1 0,-1 1 0,0 0 0,0 0 0,-5 5-411,1 0-1,-1 0 1,0-1 0,0 0-1,0 0 1,-14 7-1,-79 42-3989</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09.712"/>
    </inkml:context>
    <inkml:brush xml:id="br0">
      <inkml:brushProperty name="width" value="0.05" units="cm"/>
      <inkml:brushProperty name="height" value="0.05" units="cm"/>
    </inkml:brush>
  </inkml:definitions>
  <inkml:trace contextRef="#ctx0" brushRef="#br0">0 88 2288,'0'0'5602,"7"0"-3090,0 0-415,3 0-417,0 0-368,3 0-415,4 0-209,0-6-368,-1-6-136,4-3-184,0-3-624,-3-3-1649,-7 6-3120</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0.048"/>
    </inkml:context>
    <inkml:brush xml:id="br0">
      <inkml:brushProperty name="width" value="0.05" units="cm"/>
      <inkml:brushProperty name="height" value="0.05" units="cm"/>
    </inkml:brush>
  </inkml:definitions>
  <inkml:trace contextRef="#ctx0" brushRef="#br0">1 105 7250,'7'3'3016,"3"-3"-1399,3 0-153,7 0-384,3-3-360,4-3-200,0-6-520,6-6-168,-6-3-720,-4 0-1288,4-6-4178</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0.384"/>
    </inkml:context>
    <inkml:brush xml:id="br0">
      <inkml:brushProperty name="width" value="0.05" units="cm"/>
      <inkml:brushProperty name="height" value="0.05" units="cm"/>
    </inkml:brush>
  </inkml:definitions>
  <inkml:trace contextRef="#ctx0" brushRef="#br0">1 205 1616,'0'0'7842,"0"0"-5730,7 3-575,-1 0-153,8 3-256,6-6-159,13 0-105,4-12-240,10 3-272,6-18-176,1 2-176,-1-5-168,-9 6-440,-4-3-1097,-10 6-1295,3-21-2465</inkml:trace>
  <inkml:trace contextRef="#ctx0" brushRef="#br0" timeOffset="1">161 310 7138,'4'12'2952,"-1"9"-1303,7 6-473,-3 0-504,6 6-424,-13 0-248,3-6-168,-3 0-840,4-15-1185,-1 4-2360</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0.717"/>
    </inkml:context>
    <inkml:brush xml:id="br0">
      <inkml:brushProperty name="width" value="0.05" units="cm"/>
      <inkml:brushProperty name="height" value="0.05" units="cm"/>
    </inkml:brush>
  </inkml:definitions>
  <inkml:trace contextRef="#ctx0" brushRef="#br0">0 1 5641,'4'12'2665,"-1"9"-217,4 21-871,-1 15-257,-2-3-456,-1 9-304,-3-3-328,0-6 8,0 4-240,0-16-208,-3-3-1096,-4-12-976,-10 12-2458</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1.051"/>
    </inkml:context>
    <inkml:brush xml:id="br0">
      <inkml:brushProperty name="width" value="0.05" units="cm"/>
      <inkml:brushProperty name="height" value="0.05" units="cm"/>
    </inkml:brush>
  </inkml:definitions>
  <inkml:trace contextRef="#ctx0" brushRef="#br0">0 213 6425,'4'0'2137,"-1"0"-177,0 6-535,7-6-353,0 12-376,1-9-264,2 9-232,4-6-184,-1 9 72,-2 3-88,-4 9-552,-4 0-24,-6 7-504,-6-1-1017,-1-6-511,-30 33-281</inkml:trace>
  <inkml:trace contextRef="#ctx0" brushRef="#br0" timeOffset="1">37 385 768,'23'-39'2095,"36"-47"-1,-35 55-1597,2 1 1,1 1-1,2 2 0,1 0 0,0 2 1,55-33-1,-78 53-297,0 1-1,1 0 1,0 0 0,0 1-1,0 0 1,0 0 0,0 1 0,0 0-1,14-1 1,-19 3-126,0 0 0,0 1 1,1-1-1,-1 1 0,0-1 0,0 1 0,0 0 0,0 0 0,0 0 0,0 1 1,0-1-1,0 1 0,-1 0 0,1 0 0,0-1 0,-1 2 0,0-1 0,1 0 1,-1 0-1,0 1 0,0-1 0,0 1 0,0 0 0,-1 0 0,1-1 0,-1 1 1,2 5-1,0 3 39,0-1 1,0 1-1,-1-1 1,-1 1 0,0 0-1,0 0 1,-1 0-1,-1 0 1,0 0-1,0 0 1,-1-1-1,0 1 1,-1-1 0,-6 17-1,2-9-266,0 0-1,-2-1 1,0 0-1,0-1 1,-2 0 0,0 0-1,-20 21 1,26-32 22,1 0-96,-1 0-1,0 0 0,0 0 0,-1-1 0,1 0 0,-1 0 0,0 0 1,0-1-1,0 0 0,-1 0 0,-11 4 0,-72 12-2404</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6.237"/>
    </inkml:context>
    <inkml:brush xml:id="br0">
      <inkml:brushProperty name="width" value="0.05" units="cm"/>
      <inkml:brushProperty name="height" value="0.05" units="cm"/>
      <inkml:brushProperty name="color" value="#0000FF"/>
    </inkml:brush>
  </inkml:definitions>
  <inkml:trace contextRef="#ctx0" brushRef="#br0">280 0 10626,'-1'0'47,"1"0"1,0 0-1,0 0 0,0 0 0,0 0 0,0 1 0,0-1 0,-1 0 1,1 0-1,0 0 0,0 0 0,0 0 0,0 0 0,0 0 0,0 0 1,0 1-1,0-1 0,0 0 0,0 0 0,0 0 0,-1 0 1,1 0-1,0 0 0,0 1 0,0-1 0,0 0 0,0 0 0,0 0 1,0 0-1,0 0 0,0 1 0,0-1 0,0 0 0,0 0 0,0 0 1,1 0-1,-1 0 0,0 1 0,0-1 0,0 0 0,0 0 0,0 0 1,0 0-1,0 0 0,0 0 0,0 1 0,0-1 0,0 0 1,1 0-1,-1 0 0,0 0 0,0 0 0,0 0 0,0 0 0,0 0 1,0 0-1,1 0 0,12 15 3036,17 12 477,-13-16-3574,0-2 0,1 0 0,0-1 0,0 0 0,24 5-1,-1 1-53,-42-12-48,-1 0 0,0 0 1,0-1-1,1 1 0,-1-1 0,0 1 1,0-1-1,0 0 0,0 0 0,-1 1 1,1-1-1,0-1 0,-3 2 0,2-1 58,-82 39-1228,-3-3 1,-176 48-1,242-77 1284,21 8 49,3 0 27,2 59 861,-3-33-948,2-1 0,2 0 0,1 0 0,17 53-1,-13-63-1846,2 19-1717</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1.380"/>
    </inkml:context>
    <inkml:brush xml:id="br0">
      <inkml:brushProperty name="width" value="0.05" units="cm"/>
      <inkml:brushProperty name="height" value="0.05" units="cm"/>
    </inkml:brush>
  </inkml:definitions>
  <inkml:trace contextRef="#ctx0" brushRef="#br0">0 0 6161,'7'21'2305,"0"-9"-137,3 15-711,3-6-737,-3-3-720,13-2-64,-2-10-2177,45-25-3864</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1.718"/>
    </inkml:context>
    <inkml:brush xml:id="br0">
      <inkml:brushProperty name="width" value="0.05" units="cm"/>
      <inkml:brushProperty name="height" value="0.05" units="cm"/>
    </inkml:brush>
  </inkml:definitions>
  <inkml:trace contextRef="#ctx0" brushRef="#br0">54 1 7698,'0'12'4569,"3"0"-1897,1 21-375,2 15-377,1 6-496,-4 13-735,1-7-401,-4-6-216,3-9-72,0-9-40,-3-3-304,-3-6-465,-7-9-567,-7-3-1160,-40-9-3810</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2.048"/>
    </inkml:context>
    <inkml:brush xml:id="br0">
      <inkml:brushProperty name="width" value="0.05" units="cm"/>
      <inkml:brushProperty name="height" value="0.05" units="cm"/>
    </inkml:brush>
  </inkml:definitions>
  <inkml:trace contextRef="#ctx0" brushRef="#br0">1 82 7250,'3'12'3968,"4"0"-1927,-1 15-113,1 6-832,-4-6-687,4 0-409,-4-6-24,7-9-929,4-12-1663,26-12-2945</inkml:trace>
  <inkml:trace contextRef="#ctx0" brushRef="#br0" timeOffset="1">555 1 10906,'0'18'5057,"4"3"-3360,2 6-1049,-2 6-648,-1 0-48,0-6-1584,7 39-2697</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4.622"/>
    </inkml:context>
    <inkml:brush xml:id="br0">
      <inkml:brushProperty name="width" value="0.05" units="cm"/>
      <inkml:brushProperty name="height" value="0.05" units="cm"/>
    </inkml:brush>
  </inkml:definitions>
  <inkml:trace contextRef="#ctx0" brushRef="#br0">0 33 4953,'0'3'8494,"6"2"-3533,15 5-2317,26 5-3236,3-10 703,1-2-1,-1-2 1,1-3-1,53-7 0,-62 2-2666,-1-2 0,74-24 0,-78 18-1994</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4.965"/>
    </inkml:context>
    <inkml:brush xml:id="br0">
      <inkml:brushProperty name="width" value="0.05" units="cm"/>
      <inkml:brushProperty name="height" value="0.05" units="cm"/>
    </inkml:brush>
  </inkml:definitions>
  <inkml:trace contextRef="#ctx0" brushRef="#br0">1 146 5305,'0'0'4208,"0"0"-2025,0 0-688,0 0-278,0 0-247,22 0 929,13-1-1516,1-2 1,-1-1-1,1-2 0,47-14 1,-19 0-1304,85-40 0,-133 52 268,-11 4-8,1 1 0,-1 0 0,1 1 0,0-1 0,0 1 0,0 0 0,0 0 0,7 0 0,-13 8-3925</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5.320"/>
    </inkml:context>
    <inkml:brush xml:id="br0">
      <inkml:brushProperty name="width" value="0.05" units="cm"/>
      <inkml:brushProperty name="height" value="0.05" units="cm"/>
    </inkml:brush>
  </inkml:definitions>
  <inkml:trace contextRef="#ctx0" brushRef="#br0">1 1 5921,'5'6'5877,"4"8"-3863,8 11-537,-2-11-1216,0-1 1,1-1 0,0-1 0,0 0-1,1-1 1,1-1 0,0-1 0,0 0 0,1-1-1,-1-1 1,1-1 0,1-1 0,29 3-1,-47-7-282,-1 0-1,1 0 0,-1 1 1,1-1-1,-1 0 0,1 1 0,-1-1 1,1 0-1,-1 1 0,0 0 0,1-1 1,-1 1-1,0 0 0,0 0 1,1 0-1,-1 0 0,0 0 0,0 0 1,0 0-1,0 0 0,0 0 1,0 0-1,-1 0 0,1 1 0,1 2 1,-2-2-23,1 1 1,-1-1 0,0 1 0,0-1 0,-1 1-1,1 0 1,0-1 0,-1 1 0,1-1-1,-1 1 1,0-1 0,0 0 0,-2 5-1,-6 9-488,-1-1-1,0 0 0,-18 19 1,21-26-40,-37 40-2290,-42 24-1955</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5.867"/>
    </inkml:context>
    <inkml:brush xml:id="br0">
      <inkml:brushProperty name="width" value="0.05" units="cm"/>
      <inkml:brushProperty name="height" value="0.05" units="cm"/>
    </inkml:brush>
  </inkml:definitions>
  <inkml:trace contextRef="#ctx0" brushRef="#br0">88 1 4217,'-4'3'7690,"1"3"-3978,0 0-2143,-4 21-609,-3 0-560,3 12-232,-3 0-112,0-3-56,0-3-192,3-12-400,-3 3-560,4-15-1209,6-9-1728,23-15-2048</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6.202"/>
    </inkml:context>
    <inkml:brush xml:id="br0">
      <inkml:brushProperty name="width" value="0.05" units="cm"/>
      <inkml:brushProperty name="height" value="0.05" units="cm"/>
    </inkml:brush>
  </inkml:definitions>
  <inkml:trace contextRef="#ctx0" brushRef="#br0">358 1 1800,'-6'9'6242,"-4"9"-3970,-14 9-567,-6 12-113,0 9-304,-7 0-440,4 12-440,-4-6-408,4 7-240,-4-10-912,7-3-1256,-20 51-3170</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6.553"/>
    </inkml:context>
    <inkml:brush xml:id="br0">
      <inkml:brushProperty name="width" value="0.05" units="cm"/>
      <inkml:brushProperty name="height" value="0.05" units="cm"/>
    </inkml:brush>
  </inkml:definitions>
  <inkml:trace contextRef="#ctx0" brushRef="#br0">0 424 6689,'3'6'2641,"4"0"-793,3 12 89,0 9-449,4 10-592,-4 14-544,-4-3-352,-2 12-312,-8-12-720,4-3-600,-3-6-1169,-10 3-5841</inkml:trace>
  <inkml:trace contextRef="#ctx0" brushRef="#br0" timeOffset="1">164 0 6593,'0'6'4641,"0"-3"-2600,7 21-473,6 3-88,0 13-631,4 8-281,-4 0-352,-3-3-144,4-9-72,-8-12-384,-2-3-440,-4-15-593,3-12-663,-10 0-921,-6-54-3408</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6.882"/>
    </inkml:context>
    <inkml:brush xml:id="br0">
      <inkml:brushProperty name="width" value="0.05" units="cm"/>
      <inkml:brushProperty name="height" value="0.05" units="cm"/>
    </inkml:brush>
  </inkml:definitions>
  <inkml:trace contextRef="#ctx0" brushRef="#br0">1 28 7250,'43'-15'6918,"32"6"-4425,-53 7-1741,-13 1-640,0 1 0,1 0 0,-1 0 0,1 0 0,-1 2 0,0-1 0,0 1 0,14 4 0,-21-5-107,1 0 0,-1 0 0,0 0-1,0 1 1,0-1 0,1 0 0,-1 1 0,-1 0 0,1-1-1,0 1 1,0 0 0,0 0 0,-1 0 0,1 0-1,-1 0 1,0 0 0,0 0 0,0 1 0,0-1 0,0 0-1,0 1 1,0-1 0,-1 1 0,1-1 0,-1 1-1,0-1 1,1 1 0,-1-1 0,-1 1 0,1-1 0,0 1-1,0-1 1,-1 1 0,0-1 0,-1 4 0,-1 4-222,-1-1 1,0 1 0,0-1 0,-1 0 0,0-1 0,0 1-1,-1-1 1,-1 0 0,1 0 0,-1-1 0,-12 10-1,8-8-801,0-1 0,0-1 0,-1 1 0,0-2 0,-17 8-1,-55 17-4223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6.567"/>
    </inkml:context>
    <inkml:brush xml:id="br0">
      <inkml:brushProperty name="width" value="0.05" units="cm"/>
      <inkml:brushProperty name="height" value="0.05" units="cm"/>
      <inkml:brushProperty name="color" value="#0000FF"/>
    </inkml:brush>
  </inkml:definitions>
  <inkml:trace contextRef="#ctx0" brushRef="#br0">1 0 7394,'0'0'3358,"4"4"297,9 7-2577,28 13-716,2-2 0,0-1 0,1-3 1,50 15-1,-34-13-385,79 39 0,-131-54-106,-1 0 0,1 1-1,-1 0 1,0 0-1,0 0 1,-1 1-1,1 0 1,-2 1 0,1-1-1,6 12 1,-10-15-84,1 1-1,-1-1 1,0 1 0,0-1-1,0 1 1,0 0 0,-1 0 0,0 0-1,0 0 1,0 0 0,-1 0-1,1 0 1,-1 0 0,0 0-1,-1 0 1,1 0 0,-1 0 0,0 0-1,-1 0 1,-2 7 0,3-10 28,0 0-1,-1 0 1,1 0 0,-1-1 0,1 1 0,-1 0 0,0-1 0,0 1-1,0-1 1,0 0 0,-3 2 0,-48 22-3284</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7.213"/>
    </inkml:context>
    <inkml:brush xml:id="br0">
      <inkml:brushProperty name="width" value="0.05" units="cm"/>
      <inkml:brushProperty name="height" value="0.05" units="cm"/>
    </inkml:brush>
  </inkml:definitions>
  <inkml:trace contextRef="#ctx0" brushRef="#br0">54 0 4817,'3'0'3697,"-3"0"-1705,3 6-215,4-6 31,0 0 40,3 0-455,6 0-481,1 6-456,-4-6-224,7 0-224,1-6-8,-8 6-504,0-6-496,-6 6-1281,-4 0-2464</inkml:trace>
  <inkml:trace contextRef="#ctx0" brushRef="#br0" timeOffset="1">0 202 576,'7'0'7882,"-1"0"-4962,8 0-135,9 0-817,-3-6-863,0 6-425,7-3-224,-7-3-288,-3-6-48,0 3-120,-1-3-488,-6-6-760,-3 3-1441,-14 9-2800</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7.619"/>
    </inkml:context>
    <inkml:brush xml:id="br0">
      <inkml:brushProperty name="width" value="0.05" units="cm"/>
      <inkml:brushProperty name="height" value="0.05" units="cm"/>
    </inkml:brush>
  </inkml:definitions>
  <inkml:trace contextRef="#ctx0" brushRef="#br0">1 121 5681,'3'0'4553,"-3"-6"-2736,10 6-113,3 0-304,1-6-103,2 0-457,11 0-344,-4-3-160,8-3-120,-8-3-216,0-3 0,1 3-648,-8-3-937,-6 9-951,-10 18-2433</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7.963"/>
    </inkml:context>
    <inkml:brush xml:id="br0">
      <inkml:brushProperty name="width" value="0.05" units="cm"/>
      <inkml:brushProperty name="height" value="0.05" units="cm"/>
    </inkml:brush>
  </inkml:definitions>
  <inkml:trace contextRef="#ctx0" brushRef="#br0">1 301 5713,'0'0'2015,"7"-3"3258,2-1-3774,28-23-947,0 0-1,-3-3 1,49-52-1,-20 20-2368,-32 33-685,15-8-1739</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8.284"/>
    </inkml:context>
    <inkml:brush xml:id="br0">
      <inkml:brushProperty name="width" value="0.05" units="cm"/>
      <inkml:brushProperty name="height" value="0.05" units="cm"/>
    </inkml:brush>
  </inkml:definitions>
  <inkml:trace contextRef="#ctx0" brushRef="#br0">93 0 5937,'20'47'7255,"-4"35"-4136,-9-35-2141,-6-38-919,8 35 158,2 47 0,-10-81-289,-1 0 1,1 0-1,-2 0 0,0 1 1,0-1-1,0 0 0,-1 0 1,-1 0-1,0-1 1,0 1-1,-5 9 0,7-17-69,-1 0-1,1 0 1,-1 0 0,1 0-1,-1 0 1,0 0-1,1 0 1,-1 0-1,0-1 1,0 1-1,0-1 1,0 1 0,-1-1-1,1 0 1,0 0-1,-1 0 1,1 0-1,0 0 1,-1 0-1,1-1 1,-1 1 0,1-1-1,-1 0 1,1 0-1,-1 0 1,0 0-1,1 0 1,-1-1-1,1 1 1,-1-1 0,-2 0-1,1-1 58,0 1-1,0-1 1,-1 0-1,1-1 0,1 1 1,-1-1-1,0 0 1,0 0-1,1 0 1,0 0-1,0 0 1,0-1-1,0 0 1,0 1-1,-3-8 1,5 9 92,1 1 1,-1 0 0,1-1-1,-1 1 1,1-1 0,0 1-1,-1 0 1,1-1 0,0 1-1,0-1 1,0 1 0,0-1-1,1 1 1,-1-1 0,0 1-1,0 0 1,1-1 0,-1 1-1,1-1 1,0 1 0,-1 0-1,1-1 1,0 1 0,0 0-1,1-2 1,30-25 100,-17 16-27,20-19-7,50-48-1541,6-18-3210</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8.618"/>
    </inkml:context>
    <inkml:brush xml:id="br0">
      <inkml:brushProperty name="width" value="0.05" units="cm"/>
      <inkml:brushProperty name="height" value="0.05" units="cm"/>
    </inkml:brush>
  </inkml:definitions>
  <inkml:trace contextRef="#ctx0" brushRef="#br0">6 0 10610,'37'0'7655,"49"0"-7272,-86 1-400,1-1-1,-1 0 1,1 0 0,0 0 0,-1 0-1,1 1 1,-1-1 0,1 0 0,-1 1-1,1-1 1,-1 0 0,1 1 0,-1-1 0,1 0-1,-1 1 1,0-1 0,1 1 0,-1-1-1,0 1 1,1-1 0,-1 1 0,0-1-1,0 1 1,1-1 0,-1 1 0,0 0-1,0-1 1,0 1 0,0-1 0,0 1-1,0 0 1,0-1 0,0 1 0,0-1-1,0 1 1,0 0 0,0-1 0,0 1-1,0-1 1,0 1 0,-1-1 0,1 1-1,0-1 1,0 1 0,-1 0 0,1-1-1,-1 1 1,-15 34-377,14-32 406,-11 18-5,0 0 0,-2-1-1,0-1 1,-21 20 0,10-10 199,35-33-125,0-1-1,1 1 0,0 1 1,0-1-1,16-2 0,27-9 129,-24 3-146,-13 6-50,-1 0-1,1 0 0,0 1 0,0 1 0,24-2 0,-43 12-443,0 1-1,-1-1 0,0 0 1,0 0-1,-10 10 0,-27 26-2775,-46 49-2676</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8.964"/>
    </inkml:context>
    <inkml:brush xml:id="br0">
      <inkml:brushProperty name="width" value="0.05" units="cm"/>
      <inkml:brushProperty name="height" value="0.05" units="cm"/>
    </inkml:brush>
  </inkml:definitions>
  <inkml:trace contextRef="#ctx0" brushRef="#br0">0 256 2240,'4'0'5714,"-1"0"-3274,4 6-423,3-6-305,6 0-296,1-12-439,3 6-377,7-9-232,0-12-176,3-1-192,3-5-432,-6 0-817,0 0-767,-11 6-457,-6-21-1559</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9.284"/>
    </inkml:context>
    <inkml:brush xml:id="br0">
      <inkml:brushProperty name="width" value="0.05" units="cm"/>
      <inkml:brushProperty name="height" value="0.05" units="cm"/>
    </inkml:brush>
  </inkml:definitions>
  <inkml:trace contextRef="#ctx0" brushRef="#br0">1 211 168,'3'41'10516,"5"1"-6220,3-7-3400,21 50 0,-32-84-936,0 0 0,0-1 1,0 1-1,1 0 1,-1-1-1,0 1 1,1 0-1,-1-1 1,0 1-1,1-1 1,-1 1-1,1-1 0,-1 1 1,1-1-1,-1 1 1,1-1-1,-1 1 1,1-1-1,-1 1 1,1-1-1,0 0 0,-1 1 1,1-1-1,-1 0 1,1 0-1,0 1 1,0-1-1,-1 0 1,2 0-1,14-14-1639,11-46-1205,-22 48 2603,54-152-3869,2-5 6592,-55 160 2105,-1 13-1578,3 26-442,-1 44-1861,-3 42-2531,-4-114 1502,0 4-763,5-11-1879,4-14-1592</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9.619"/>
    </inkml:context>
    <inkml:brush xml:id="br0">
      <inkml:brushProperty name="width" value="0.05" units="cm"/>
      <inkml:brushProperty name="height" value="0.05" units="cm"/>
    </inkml:brush>
  </inkml:definitions>
  <inkml:trace contextRef="#ctx0" brushRef="#br0">4 1 384,'-4'0'8962,"4"6"-6033,4 0-553,-1 15-87,4 6-569,-1 21-200,1 9-615,3 12-545,-3 10-192,-1 11-168,4 0-48,-3 12-497,0-2-615,-4 2-1136,-26 144-4898</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19.965"/>
    </inkml:context>
    <inkml:brush xml:id="br0">
      <inkml:brushProperty name="width" value="0.05" units="cm"/>
      <inkml:brushProperty name="height" value="0.05" units="cm"/>
    </inkml:brush>
  </inkml:definitions>
  <inkml:trace contextRef="#ctx0" brushRef="#br0">1 1 5737,'3'0'4217,"7"3"-2176,3 9 503,14 0-391,-3 15-497,9 9-376,-6 9-608,3 0-456,-7 3-200,-6-9-16,-4-12-304,1-6-400,-11-8-448,0-13-240,-6-13-913,-4-8-1816,-36-66-3144</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0.297"/>
    </inkml:context>
    <inkml:brush xml:id="br0">
      <inkml:brushProperty name="width" value="0.05" units="cm"/>
      <inkml:brushProperty name="height" value="0.05" units="cm"/>
    </inkml:brush>
  </inkml:definitions>
  <inkml:trace contextRef="#ctx0" brushRef="#br0">1 1 5849,'18'4'6496,"14"14"-3219,-12-7-1923,7 0-848,-1-1 0,1-1 0,1-1 0,0-2 1,30 4-1,144 4-602,-186-14 146,-13 0-111,0 0 0,0 0-1,0 0 1,0 1 0,0-1 0,0 1 0,0-1-1,0 1 1,0 0 0,-1 0 0,1 0 0,0 1-1,0-1 1,-1 1 0,1-1 0,3 4 0,-6-4-13,1-1-1,-1 1 1,0 0 0,1 0 0,-1 0 0,0 0 0,1-1 0,-1 1 0,0 0 0,0 0 0,0 0 0,0 0 0,0 0 0,0 0 0,0 0 0,0 0 0,0 0 0,0-1 0,0 1 0,-1 2 0,-17 24-1569,-32 13-1623,-71 37-3388</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6.919"/>
    </inkml:context>
    <inkml:brush xml:id="br0">
      <inkml:brushProperty name="width" value="0.05" units="cm"/>
      <inkml:brushProperty name="height" value="0.05" units="cm"/>
      <inkml:brushProperty name="color" value="#0000FF"/>
    </inkml:brush>
  </inkml:definitions>
  <inkml:trace contextRef="#ctx0" brushRef="#br0">42 0 2449,'-3'12'5233,"3"-1"-3369,-7 15 40,4 11-735,-3 3-321,-1 3-376,1 0-392,0 0 88,2-6-152,8-6-32,-4-11-656,3 0-408,0-14-1041,-3-6-2936</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0.635"/>
    </inkml:context>
    <inkml:brush xml:id="br0">
      <inkml:brushProperty name="width" value="0.05" units="cm"/>
      <inkml:brushProperty name="height" value="0.05" units="cm"/>
    </inkml:brush>
  </inkml:definitions>
  <inkml:trace contextRef="#ctx0" brushRef="#br0">30 82 6425,'17'0'3921,"-7"0"-2072,17-6 143,3 0-392,3 3-391,1-9-393,3 0-336,-1 3-312,-6-3-144,0 0-24,-13 3-680,-3 9-897,-18 0-2047,-56 48-4026</inkml:trace>
  <inkml:trace contextRef="#ctx0" brushRef="#br0" timeOffset="1">0 241 5793,'10'-6'2753,"4"0"-705,9 6-423,7-6-305,7-3-240,-4-9-328,14 3-328,0-6-256,-4-3-168,1-12-880,-11 6-1144,-6-12-2337</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0.980"/>
    </inkml:context>
    <inkml:brush xml:id="br0">
      <inkml:brushProperty name="width" value="0.05" units="cm"/>
      <inkml:brushProperty name="height" value="0.05" units="cm"/>
    </inkml:brush>
  </inkml:definitions>
  <inkml:trace contextRef="#ctx0" brushRef="#br0">1 241 1304,'6'0'5633,"5"6"-3736,12-6 287,7 6-303,10-6-233,7 0-64,6-6-447,7-3-473,4-3-248,-4-15-248,4-7-48,-8 1-120,-9-9-144,-10 9-576,-14 6-745,-16 9-623,-17 6-1849,-67 24-3976</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1.297"/>
    </inkml:context>
    <inkml:brush xml:id="br0">
      <inkml:brushProperty name="width" value="0.05" units="cm"/>
      <inkml:brushProperty name="height" value="0.05" units="cm"/>
    </inkml:brush>
  </inkml:definitions>
  <inkml:trace contextRef="#ctx0" brushRef="#br0">1 1 1232,'3'12'6770,"0"0"-3938,11 9-591,-4 18-537,3 3-600,-3 3-431,-6 9-321,-1-6-352,0-3-264,1-11-905,-8-13-807,4-15-777,-3-45-2760</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1.732"/>
    </inkml:context>
    <inkml:brush xml:id="br0">
      <inkml:brushProperty name="width" value="0.05" units="cm"/>
      <inkml:brushProperty name="height" value="0.05" units="cm"/>
    </inkml:brush>
  </inkml:definitions>
  <inkml:trace contextRef="#ctx0" brushRef="#br0">106 0 7226,'3'4'966,"1"0"1,-1-1-1,-1 1 1,1 0-1,0 0 1,-1 0-1,0 1 1,2 4 0,17 66 873,-21-74-1752,6 36 190,-1 1 0,-1-1 0,-3 50 0,-16 119-756,7-112-584,6-71 454,0-1 0,-2 0 0,-7 25-1,9-41 456,0 0 0,0-1 0,0 1 0,0 0 0,-1-1 0,0 0 0,0 0-1,-1 0 1,1 0 0,-1 0 0,0 0 0,-1-1 0,1 0 0,-1 0 0,1 0-1,-8 3 1,11-6 165,0 0 0,-1-1 0,1 1 0,-1-1-1,1 0 1,-1 1 0,1-1 0,-1 0 0,1 0 0,-1 0-1,1 0 1,-1 0 0,1 0 0,-1 0 0,1-1 0,0 1-1,-1 0 1,1-1 0,-1 0 0,1 1 0,0-1 0,-1 0-1,1 1 1,0-1 0,0 0 0,-1 0 0,1 0 0,0 0-1,0 0 1,0 0 0,0 0 0,0-1 0,1 1-1,-1 0 1,0 0 0,0-3 0,-2-1 122,1 0 1,0 0-1,0 0 0,0 0 1,1-1-1,0 1 1,0 0-1,-1-11 0,4-9-39,0 1-1,1 0 1,2-1 0,14-43-1,43-88-105,-46 123 7,1 0 0,2 1 0,40-52 0,-47 69 3,0 2-1,1 0 1,0 0 0,1 1 0,0 1 0,1 0 0,0 1 0,0 1 0,26-12 0,-38 20 27,0-1-1,0 1 0,0 0 1,0 0-1,1 1 1,-1-1-1,0 0 1,0 1-1,0 0 1,1 0-1,-1 0 1,0 0-1,0 0 0,0 1 1,1-1-1,-1 1 1,0 0-1,6 2 1,-7-1 31,1 0-1,-1 0 1,0 0 0,1 0 0,-1 1 0,0-1 0,0 1-1,-1-1 1,1 1 0,0 0 0,-1-1 0,0 1 0,1 0-1,-1 0 1,1 6 0,1 4 37,-2 0 1,1 0-1,-1 0 0,-1 0 0,-1 0 1,0 0-1,-5 25 0,2-21-164,-2 14 119,-1 0-1,-18 43 0,23-67-189,-1-1 0,0 1 0,-1-1 0,1 1 0,-1-1 0,0 0 0,-1 0 0,0-1 0,0 1-1,0-1 1,0 0 0,-1 0 0,0-1 0,0 0 0,0 0 0,-11 5 0,16-8 32,0 0 0,0-1 0,0 1-1,0-1 1,0 1 0,-1-1 0,1 0 0,0 1-1,0-1 1,-1 0 0,1 0 0,0 0 0,0 0 0,-1 0-1,1 0 1,0 0 0,0 0 0,-1-1 0,1 1-1,0 0 1,0-1 0,0 1 0,0-1 0,-1 1 0,1-1-1,0 0 1,-1-1 0,1 1-19,0-1 0,0 0-1,1 1 1,-1-1 0,1 0 0,-1 0 0,1 0-1,0 0 1,0 1 0,0-1 0,0 0 0,0 0-1,0 0 1,0 0 0,0 0 0,1-1-1,3-9-74,-1 0-1,1 0 1,1 1-1,9-18 0,-11 23 495,0 0 0,1 1 0,0 0 0,0-1 0,0 1 1,9-8-1,-11 12-118,0 0 1,0 0 0,0 0-1,0 0 1,0 0 0,0 0-1,0 1 1,0-1 0,0 1 0,0 0-1,0-1 1,0 1 0,1 0-1,-1 0 1,0 0 0,0 1-1,0-1 1,0 1 0,0-1 0,0 1-1,0-1 1,0 1 0,0 0-1,0 0 1,2 1 0,107 63 3765,-59-32-5863,-48-33-1066,2-5-2595</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2.220"/>
    </inkml:context>
    <inkml:brush xml:id="br0">
      <inkml:brushProperty name="width" value="0.05" units="cm"/>
      <inkml:brushProperty name="height" value="0.05" units="cm"/>
    </inkml:brush>
  </inkml:definitions>
  <inkml:trace contextRef="#ctx0" brushRef="#br0">156 1 10794,'8'6'4506,"6"7"222,-12-10-4589,0-1 0,0 1 1,0 0-1,0 0 0,0-1 0,-1 1 1,1 1-1,-1-1 0,0 0 0,0 0 1,0 0-1,1 5 0,-1 3-21,-1 1 0,1-1 0,-2 0 0,1 0 1,-2 0-1,1 0 0,-2 0 0,-4 15 0,-4 9-67,-20 42 1,-5-6-1427,-72 109 1,158-248-8206,67-76 6815,-116 143 2936,0 0 0,0 0 1,0 0-1,0-1 1,0 1-1,0 0 0,0 0 1,0 0-1,0 1 0,1-1 1,-1 0-1,0 0 0,0 1 1,1-1-1,-1 0 0,1 1 1,-1 0-1,0-1 1,1 1-1,-1 0 0,1-1 1,-1 1-1,1 0 0,-1 0 1,1 0-1,-1 1 0,1-1 1,1 0-1,-1 2 37,0-1 0,0 1 0,-1 0-1,1 0 1,0-1 0,-1 1 0,1 0-1,-1 0 1,1 0 0,-1 1 0,0-1-1,0 0 1,0 0 0,-1 1 0,2 2 0,2 13 265,0 0 0,-1 0 0,1 26 0,-6 126-116,-2-24-1217,11-52-2453,-1-82-99,9-22-3079</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2.553"/>
    </inkml:context>
    <inkml:brush xml:id="br0">
      <inkml:brushProperty name="width" value="0.05" units="cm"/>
      <inkml:brushProperty name="height" value="0.05" units="cm"/>
    </inkml:brush>
  </inkml:definitions>
  <inkml:trace contextRef="#ctx0" brushRef="#br0">0 169 8202,'11'3'7088,"10"6"-3880,13 6-2230,-21-13-840,-1-1-1,1-1 1,0 0 0,0-1-1,-1 0 1,1-1-1,0 0 1,-1-1 0,1 0-1,-1-1 1,19-9-1,-22 9-319,-1 0 0,0-1 0,0 0 0,0-1-1,0 1 1,-1-2 0,11-10 0,-15 13-233,0 1 1,0-2 0,0 1-1,-1 0 1,1-1 0,-1 1-1,0-1 1,0 0 0,0 1-1,-1-1 1,0 0 0,0 0 0,0 0-1,0-9 1,-1 13 149,0 0 0,0 0 0,0 0 0,0 0 0,-1 0 0,1 0 1,0 0-1,0 0 0,-1 0 0,1 0 0,-1 0 0,1 0 0,-1 0 0,1 0 0,-1 1 0,1-1 1,-1 0-1,-1-1 0,-29-18-7005</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2.881"/>
    </inkml:context>
    <inkml:brush xml:id="br0">
      <inkml:brushProperty name="width" value="0.05" units="cm"/>
      <inkml:brushProperty name="height" value="0.05" units="cm"/>
    </inkml:brush>
  </inkml:definitions>
  <inkml:trace contextRef="#ctx0" brushRef="#br0">24 1 2833,'-5'10'2060,"1"1"1,1 0 0,0 0 0,0 0 0,-1 13 0,3 2-863,1 1 0,4 39 0,-2-41-529,1 152-276,-3-176-430,0-1 0,0 0 0,0 0 0,0 1 1,0-1-1,0 0 0,0 1 0,1-1 1,-1 0-1,0 1 0,0-1 0,0 0 0,0 0 1,0 1-1,1-1 0,-1 0 0,0 0 0,0 1 1,0-1-1,1 0 0,-1 0 0,0 0 0,0 1 1,1-1-1,-1 0 0,0 0 0,0 0 1,1 0-1,-1 0 0,0 0 0,0 0 0,1 1 1,-1-1-1,0 0 0,1 0 0,-1 0 0,0 0 1,1 0-1,-1 0 0,0 0 0,0 0 1,1-1-1,-1 1 0,0 0 0,1 0 0,-1 0 1,0 0-1,0 0 0,1 0 0,-1-1 0,0 1 1,0 0-1,1 0 0,-1-1 0,20-10-740,-17 8 462,24-15-1794,-1-2 0,45-43-1,-13 8-1283</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3.202"/>
    </inkml:context>
    <inkml:brush xml:id="br0">
      <inkml:brushProperty name="width" value="0.05" units="cm"/>
      <inkml:brushProperty name="height" value="0.05" units="cm"/>
    </inkml:brush>
  </inkml:definitions>
  <inkml:trace contextRef="#ctx0" brushRef="#br0">1 227 7746,'10'0'3680,"-7"6"-1399,7-6-465,3 3-591,4-3-449,3 0-296,4-3-200,-1-9-224,4-10-56,-4 1-216,4-9-256,-4 0-592,-3-3-873,17-51-2304</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3.532"/>
    </inkml:context>
    <inkml:brush xml:id="br0">
      <inkml:brushProperty name="width" value="0.05" units="cm"/>
      <inkml:brushProperty name="height" value="0.05" units="cm"/>
    </inkml:brush>
  </inkml:definitions>
  <inkml:trace contextRef="#ctx0" brushRef="#br0">0 73 3009,'2'68'10683,"1"1"-5861,19 135-2468,-22-203-2363,0 0-1,0-1 1,0 1-1,-1 0 0,1 0 1,1 0-1,-1 0 0,0-1 1,0 1-1,0 0 0,0 0 1,0 0-1,1 0 0,-1-1 1,0 1-1,1 0 0,-1 0 1,1-1-1,-1 1 1,1 0-1,-1-1 0,1 1 1,-1 0-1,1-1 0,0 1 1,-1-1-1,1 1 0,0-1 1,-1 1-1,1-1 0,0 0 1,0 1-1,0-1 0,-1 0 1,1 1-1,0-1 1,0 0-1,0 0 0,0 0 1,-1 0-1,1 0 0,0 0 1,0 0-1,0 0 0,0 0 1,-1 0-1,1-1 0,0 1 1,1-1-1,4-2-172,0-1 0,0 0 0,0 0 1,0 0-1,5-7 0,-2 3 30,138-137-4881,-94 88 2061,131-138-6462</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3.870"/>
    </inkml:context>
    <inkml:brush xml:id="br0">
      <inkml:brushProperty name="width" value="0.05" units="cm"/>
      <inkml:brushProperty name="height" value="0.05" units="cm"/>
    </inkml:brush>
  </inkml:definitions>
  <inkml:trace contextRef="#ctx0" brushRef="#br0">255 1 10026,'0'0'4480,"0"1"-948,-7 11-1506,-27 57 177,26-49-2347,-1-1 0,-1-1 0,-1 0 0,0 0 0,-23 26 0,14-23-575,-41 43-1895,17-26-2747,43-38 5230,1 1 0,0-1 0,-1 1 0,1-1 0,-1 0 0,1 1 0,0-1 0,-1 1 0,1-1-1,0 1 1,0-1 0,-1 1 0,1-1 0,0 1 0,0-1 0,0 1 0,-1-1 0,1 1 0,0 0-1,0-1 1,0 1 0,0-1 0,0 1 0,0 0 0,13 24 1463,-1-4 944,12 85 1798,-4 52-2951,-10-64-1551,-7-81-1197,-4-16-1909,0 0 2828,-7-20-3916</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7.253"/>
    </inkml:context>
    <inkml:brush xml:id="br0">
      <inkml:brushProperty name="width" value="0.05" units="cm"/>
      <inkml:brushProperty name="height" value="0.05" units="cm"/>
      <inkml:brushProperty name="color" value="#0000FF"/>
    </inkml:brush>
  </inkml:definitions>
  <inkml:trace contextRef="#ctx0" brushRef="#br0">48 0 5449,'-3'12'2209,"3"-1"-737,0 21-400,0-1-328,-6 4-552,2-7-40,1-2-152,0-3-152,-3-9-872,-16 9-1280</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4.217"/>
    </inkml:context>
    <inkml:brush xml:id="br0">
      <inkml:brushProperty name="width" value="0.05" units="cm"/>
      <inkml:brushProperty name="height" value="0.05" units="cm"/>
    </inkml:brush>
  </inkml:definitions>
  <inkml:trace contextRef="#ctx0" brushRef="#br0">51 1 5825,'11'2'7607,"7"9"-4253,6 2-2467,-17-12-813,1 1-1,-1 1 1,0-1-1,0 1 0,0 1 1,0-1-1,-1 1 1,1 0-1,-1 1 1,0 0-1,0-1 1,-1 2-1,1-1 1,-1 1-1,0 0 1,-1 0-1,1 0 1,-1 1-1,-1-1 1,1 1-1,2 8 1,-4-10-172,-1 0 1,0-1-1,0 1 1,0 0 0,-1-1-1,1 1 1,-1 0 0,0 0-1,-1-1 1,1 1 0,-1 0-1,0 0 1,0-1-1,-1 1 1,-1 5 0,0-5-283,-1 1 1,1-1 0,-1 0 0,0 0 0,0 0 0,0 0-1,-1-1 1,1 0 0,-1 1 0,0-2 0,-1 1-1,1-1 1,-1 0 0,-6 3 0,-73 30-5632</inkml:trace>
  <inkml:trace contextRef="#ctx0" brushRef="#br0" timeOffset="1">1 235 7530,'3'-6'2848,"4"0"-759,6 0-569,7 3-536,-3-3-464,-4 0-368,7 0-152,-3 6-72,0-15-672,-1 9-1184,24-15-1953</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4.551"/>
    </inkml:context>
    <inkml:brush xml:id="br0">
      <inkml:brushProperty name="width" value="0.05" units="cm"/>
      <inkml:brushProperty name="height" value="0.05" units="cm"/>
    </inkml:brush>
  </inkml:definitions>
  <inkml:trace contextRef="#ctx0" brushRef="#br0">0 401 8010,'0'0'3608,"3"-6"-1927,4 6-49,3-9-584,4 3-471,6-15-121,6 3-456,1-16-40,6-8-801,4-9-871,3-3-2017,64-105-5089</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4.881"/>
    </inkml:context>
    <inkml:brush xml:id="br0">
      <inkml:brushProperty name="width" value="0.05" units="cm"/>
      <inkml:brushProperty name="height" value="0.05" units="cm"/>
    </inkml:brush>
  </inkml:definitions>
  <inkml:trace contextRef="#ctx0" brushRef="#br0">19 1 5937,'-8'24'7254,"7"18"-4879,0-13-821,-1-2-642,-2 7-427,2 0 1,2-1-1,6 64 1,-6-96-530,0 0 0,0 0 0,0-1 0,1 1 0,-1 0 0,0 0 1,1-1-1,-1 1 0,0 0 0,1 0 0,-1-1 0,1 1 0,-1 0 1,1-1-1,-1 1 0,1-1 0,0 1 0,-1-1 0,1 1 0,0-1 1,-1 1-1,1-1 0,0 1 0,-1-1 0,1 0 0,0 1 0,0-1 1,0 0-1,-1 0 0,1 0 0,0 0 0,1 0 0,1 0-65,0 0 0,0-1 0,0 1 0,1-1 0,-1 0 0,0 0-1,0 0 1,5-3 0,51-35-756,-58 38 859,11-9-51,56-39-281,-63 46 331,1-1 1,0 1-1,0 0 0,0 1 0,0-1 0,0 1 1,0 1-1,1-1 0,12-1 0,-17 4 55,-1-1 0,1 0 0,-1 1 0,1-1 0,-1 1 0,1 0 0,-1-1 0,1 1 0,-1 0 0,0 0 0,1 0 0,-1 0 0,0 0 0,0 0 0,0 0 0,0 1 0,0-1 0,0 0 0,0 0 0,0 1 0,0-1 0,-1 1 0,1-1 0,0 1 0,-1-1 0,0 1 0,1-1 0,-1 1 0,1 2 0,4 48 906,-9 30-339,-4-1 0,-32 146 1,40-225-622,-28 97-131,26-92-62,-1 0 0,0 0 1,0 0-1,-1 0 0,0-1 1,0 0-1,-1 0 0,0 0 1,0 0-1,-10 9 0,12-13-56,0 0 1,1-1-1,-1 1 0,0-1 1,0 0-1,0 1 0,0-1 0,-1 0 1,1-1-1,-5 2 0,-64 0-4894</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5.229"/>
    </inkml:context>
    <inkml:brush xml:id="br0">
      <inkml:brushProperty name="width" value="0.05" units="cm"/>
      <inkml:brushProperty name="height" value="0.05" units="cm"/>
    </inkml:brush>
  </inkml:definitions>
  <inkml:trace contextRef="#ctx0" brushRef="#br0">1 0 480,'3'6'10178,"-3"-6"-6113,4 6-1928,2 9-305,11-3-608,0 3-560,3 3-488,3-15-176,4-3-544,6-9-976,84-57-2697</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5.618"/>
    </inkml:context>
    <inkml:brush xml:id="br0">
      <inkml:brushProperty name="width" value="0.05" units="cm"/>
      <inkml:brushProperty name="height" value="0.05" units="cm"/>
    </inkml:brush>
  </inkml:definitions>
  <inkml:trace contextRef="#ctx0" brushRef="#br0">1 1 1464,'6'12'9098,"1"3"-4737,10 12-1912,6 18-377,0 3-496,4-3-687,0-3-553,-4 3-216,4-12-120,0-6-80,3 1-304,0-7-256,0-6-273,-7-3-455,1-12-1184,6-15-2930</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5.950"/>
    </inkml:context>
    <inkml:brush xml:id="br0">
      <inkml:brushProperty name="width" value="0.05" units="cm"/>
      <inkml:brushProperty name="height" value="0.05" units="cm"/>
    </inkml:brush>
  </inkml:definitions>
  <inkml:trace contextRef="#ctx0" brushRef="#br0">355 1 9546,'0'15'3809,"-7"-3"-1801,-3 21-375,-10 15-649,0 6-384,-7 6-336,-6 0-208,-4 12-8,-10 4-48,4-10-384,6-6-536,4-18-969,13-9-2047,0-15-3642</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6.269"/>
    </inkml:context>
    <inkml:brush xml:id="br0">
      <inkml:brushProperty name="width" value="0.05" units="cm"/>
      <inkml:brushProperty name="height" value="0.05" units="cm"/>
    </inkml:brush>
  </inkml:definitions>
  <inkml:trace contextRef="#ctx0" brushRef="#br0">134 1 2457,'-2'5'8300,"-6"17"-3347,-3 72-648,2-61-4380,-26 60-1,-6-14-3211,40-77 2994,0-2 52,1 1 1,0 0-1,-1-1 1,1 1-1,0 0 1,-1-1-1,1 1 0,0-1 1,-1 1-1,1-1 1,-1 1-1,0 0 1,1-1-1,-1 0 1,1 1-1,-1-1 1,0 1-1,1-1 0,-1 0 1,0 1-1,1-1 1,-1 0-1,0 0 1,-1 1-1,-10-10-4604</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6.617"/>
    </inkml:context>
    <inkml:brush xml:id="br0">
      <inkml:brushProperty name="width" value="0.05" units="cm"/>
      <inkml:brushProperty name="height" value="0.05" units="cm"/>
    </inkml:brush>
  </inkml:definitions>
  <inkml:trace contextRef="#ctx0" brushRef="#br0">1 1 4369,'5'13'7541,"14"10"-3411,1 2-2401,12 46-552,-5-8-1737,-3-25-2593,-22-36 333,-3-2-1195,-4-1 3043,-18-4-3277</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7:53:26.964"/>
    </inkml:context>
    <inkml:brush xml:id="br0">
      <inkml:brushProperty name="width" value="0.05" units="cm"/>
      <inkml:brushProperty name="height" value="0.05" units="cm"/>
    </inkml:brush>
  </inkml:definitions>
  <inkml:trace contextRef="#ctx0" brushRef="#br0">1 190 2649,'0'0'4330,"11"5"3916,15 2-5084,-10-10-3110,0 0 0,-1-1 0,0-1 0,0-1 0,-1 0 1,1-1-1,13-9 0,147-80-2735,-74 41-1411</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4:08.438"/>
    </inkml:context>
    <inkml:brush xml:id="br0">
      <inkml:brushProperty name="width" value="0.05" units="cm"/>
      <inkml:brushProperty name="height" value="0.05" units="cm"/>
      <inkml:brushProperty name="color" value="#0000FF"/>
    </inkml:brush>
  </inkml:definitions>
  <inkml:trace contextRef="#ctx0" brushRef="#br0">4 49 2769,'-2'1'9561,"0"0"-5516,8-3-3879,0 0 0,0 1 0,0-1 0,0 2 0,1-1 0,-1 0 0,0 1-1,0 0 1,1 1 0,9 1 0,35-1-299,-10-7-60,-2 0-135,50 0 0,-82 5 270,1-1 0,-1 1-1,1-1 1,-1 0-1,1-1 1,-1 1-1,11-7 1,-8 4 53,34 16-602,-29-5 579,-15-6-42,-2 5-3476,0-2 1491,-9-7-1343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5.906"/>
    </inkml:context>
    <inkml:brush xml:id="br0">
      <inkml:brushProperty name="width" value="0.05" units="cm"/>
      <inkml:brushProperty name="height" value="0.05" units="cm"/>
    </inkml:brush>
  </inkml:definitions>
  <inkml:trace contextRef="#ctx0" brushRef="#br0">1 1 4817,'0'0'3598,"4"1"758,22 11-2875,13 20-1082,0 2-1,-2 2 1,-2 1-1,51 69 1,-72-88-397,-2 1 1,0 0-1,-1 1 1,-1 1-1,-1-1 1,-1 1 0,-1 1-1,-1 0 1,5 24-1,-9-33-319,-1 0 0,0-1-1,-1 1 1,0 0-1,-1 0 1,0 0 0,-1-1-1,-1 1 1,0-1 0,0 1-1,-2-1 1,1 0 0,-1-1-1,-1 1 1,0-1 0,-1 0-1,0 0 1,0-1 0,-10 10-1,-89 82-4812</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7.637"/>
    </inkml:context>
    <inkml:brush xml:id="br0">
      <inkml:brushProperty name="width" value="0.05" units="cm"/>
      <inkml:brushProperty name="height" value="0.05" units="cm"/>
      <inkml:brushProperty name="color" value="#0000FF"/>
    </inkml:brush>
  </inkml:definitions>
  <inkml:trace contextRef="#ctx0" brushRef="#br0">23 0 152,'0'0'8346,"0"0"-6074,0 3-1023,3 0-217,-3 3-192,3 8-184,3-6-416,1 7 16,2-1-256,1-5 0,9-4-464,0 1-920,0-6-1049,25-6-6353</inkml:trace>
  <inkml:trace contextRef="#ctx0" brushRef="#br0" timeOffset="0.99">0 143 1920,'0'0'8146,"0"3"-6209,7 0-969,2 0-232,1 8-16,3-5-352,6 0-136,6-1-232,0-5-448,4 0-776,-4-5-1353,17-10-3808</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4:11.938"/>
    </inkml:context>
    <inkml:brush xml:id="br0">
      <inkml:brushProperty name="width" value="0.05" units="cm"/>
      <inkml:brushProperty name="height" value="0.05" units="cm"/>
      <inkml:brushProperty name="color" value="#0000FF"/>
    </inkml:brush>
  </inkml:definitions>
  <inkml:trace contextRef="#ctx0" brushRef="#br0">3 216 1232,'-1'-23'11459,"0"18"-8874,0 14-736,1-8-1592,10-6 32,1 0 0,0 0 0,-1 1 0,1 1 0,18-4 0,24-9-266,408-127-571,-452 140 520,0 1 1,1 0-1,-1 1 0,1 0 1,-1 0-1,0 1 1,1 1-1,14 1 1,-21 0 0,-2-1 39,-2-2-74,1 1 1,0 0-1,0 0 1,0-1-1,0 1 0,-1 0 1,1 0-1,0 0 1,0-1-1,0 1 0,-1 0 1,1 0-1,0 0 1,0-1-1,-1 1 0,1 0 1,0 0-1,0 0 1,-1 0-1,1 0 0,0 0 1,-1 0-1,1 0 1,0 0-1,0 0 0,-1 0 1,1 0-1,0 0 1,-1 0-1,1 0 1,0 0-1,-1 0 0,1 0 1,0 0-1,0 0 1,-1 0-1,1 0 0,0 0 1,0 1-1,-1-1 1,1 0-1,0 0 0,0 0 1,-1 1-1,1-1 1,0 0-1,0 0 0,0 0 1,-1 1-1,1-1 1,0 0-1,0 0 0,0 1 1,-4 11-2898,-10 27-1394</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4:14.906"/>
    </inkml:context>
    <inkml:brush xml:id="br0">
      <inkml:brushProperty name="width" value="0.05" units="cm"/>
      <inkml:brushProperty name="height" value="0.05" units="cm"/>
      <inkml:brushProperty name="color" value="#0000FF"/>
    </inkml:brush>
  </inkml:definitions>
  <inkml:trace contextRef="#ctx0" brushRef="#br0">424 1 5289,'-2'0'552,"0"0"0,0 0 1,0 0-1,1 1 0,-1-1 0,0 0 0,0 1 1,1 0-1,-1-1 0,1 1 0,-1 0 0,0 0 0,-1 1 1,-14 19 1799,-6 41-3866,15-35 2280,-126 504-715,124-486-42,-102 570 51,48-96-601,49-386-184,0 147-1,15-271 516,1 38-186,-1-45 240,0 0-1,0 0 1,0 0 0,0 0-1,1-1 1,-1 1-1,0 0 1,1 0-1,0 0 1,-1-1-1,1 1 1,0 0-1,0-1 1,0 1-1,0-1 1,0 1-1,3 2 1,-4-4 74,1 0 1,0 0-1,0 0 0,-1 0 1,1 0-1,0 0 0,-1 0 0,1 0 1,0-1-1,-1 1 0,1 0 1,0 0-1,-1-1 0,1 1 1,-1 0-1,1-1 0,0 1 0,-1 0 1,1-1-1,-1 1 0,1-1 1,-1 1-1,1-1 0,-1 0 1,0 1-1,1-2 0,35-44-3417</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4:16.615"/>
    </inkml:context>
    <inkml:brush xml:id="br0">
      <inkml:brushProperty name="width" value="0.05" units="cm"/>
      <inkml:brushProperty name="height" value="0.05" units="cm"/>
      <inkml:brushProperty name="color" value="#0000FF"/>
    </inkml:brush>
  </inkml:definitions>
  <inkml:trace contextRef="#ctx0" brushRef="#br0">1 221 6905,'5'-6'8878,"10"-9"-7193,75-62-1555,33-30-564,-106 94 297,-9 10-5,-8 8-225,0 4 385,2 0-1,0 0 1,0 0-1,0 0 1,1 0-1,1 0 1,5 11 0,6 19-69,-14-38 47,21 75-1338,0 20-3428,0 42-1969</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4:17.666"/>
    </inkml:context>
    <inkml:brush xml:id="br0">
      <inkml:brushProperty name="width" value="0.05" units="cm"/>
      <inkml:brushProperty name="height" value="0.05" units="cm"/>
      <inkml:brushProperty name="color" value="#0000FF"/>
    </inkml:brush>
  </inkml:definitions>
  <inkml:trace contextRef="#ctx0" brushRef="#br0">328 0 6457,'0'1'439,"1"0"0,-1 0-1,1 0 1,-1 0 0,1 0-1,-1 0 1,1 0 0,-1 0-1,0 0 1,0 0 0,1 0-1,-1 0 1,0 0 0,0 0-1,0 0 1,0 0 0,-1 2-1,-7 38-72,5-28 420,-4 18-689,-1 0 0,-2-1 0,-1 0 1,-2 0-1,0-1 0,-2-1 0,-1 0 1,-2-2-1,0 0 0,-2 0 0,-35 35 1,53-59-126,0 0 0,-1 0 1,1 0-1,-1 0 1,1 0-1,-1-1 1,0 1-1,0-1 0,1 0 1,-1 0-1,0 0 1,0 0-1,0 0 1,-1-1-1,1 1 1,-3-1-1,3 0-49,1 0 0,0-1 0,0 1 1,0-1-1,-1 0 0,1 0 0,0 1 0,0-1 0,0-1 0,0 1 1,0 0-1,1 0 0,-1-1 0,0 1 0,1-1 0,-1 1 1,-2-4-1,1-1-70,-1 1 0,1-1 1,0-1-1,0 1 0,0 0 0,1-1 1,0 1-1,0-1 0,1 0 0,0 1 1,0-1-1,1 0 0,0-9 0,1 3 127,1 1 0,0 0 0,1-1-1,0 1 1,1 0 0,7-14 0,-9 20 34,1 0 1,0 0-1,1 1 1,-1-1-1,1 1 1,0-1-1,0 1 1,1 0-1,-1 1 1,1-1-1,0 1 1,1 0-1,9-6 1,-13 9 25,0 1 1,0 0 0,-1 0-1,1 0 1,0 0-1,0 0 1,0 0-1,0 0 1,0 0 0,0 1-1,0-1 1,0 1-1,0 0 1,0-1 0,-1 1-1,1 0 1,0 0-1,-1 0 1,1 0-1,0 0 1,2 3 0,33 32 462,-33-32-448,44 52 260,-31-35-455,1 0-1,1-1 0,0 0 1,2-2-1,35 25 1,-52-41-169,0 0 0,0 0 0,0 0 0,1-1 1,-1 1-1,0-1 0,1 0 0,-1 0 0,1-1 1,5 1-1,89-8-7515</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6:50.048"/>
    </inkml:context>
    <inkml:brush xml:id="br0">
      <inkml:brushProperty name="width" value="0.05" units="cm"/>
      <inkml:brushProperty name="height" value="0.05" units="cm"/>
      <inkml:brushProperty name="color" value="#0000FF"/>
    </inkml:brush>
  </inkml:definitions>
  <inkml:trace contextRef="#ctx0" brushRef="#br0">7 1 5433,'-2'-1'3404,"-1"2"2755,2 1-3751,3 15-2062,4 20-455,5 38-2480,-8-21-4041,-3-23 1353</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6:50.454"/>
    </inkml:context>
    <inkml:brush xml:id="br0">
      <inkml:brushProperty name="width" value="0.05" units="cm"/>
      <inkml:brushProperty name="height" value="0.05" units="cm"/>
      <inkml:brushProperty name="color" value="#0000FF"/>
    </inkml:brush>
  </inkml:definitions>
  <inkml:trace contextRef="#ctx0" brushRef="#br0">7 0 3641,'0'0'1688,"0"0"-416,0 0-127,0 0-281,0 0-144,-3 3-48,3 0-96,-3 3 120,3 1-215,0 2 127,0 6 88,3 6-320,4 3-208,-1-6-160,1 9-8,0 0-768,-1 0-1625,11 39-6233</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6:53.105"/>
    </inkml:context>
    <inkml:brush xml:id="br0">
      <inkml:brushProperty name="width" value="0.05" units="cm"/>
      <inkml:brushProperty name="height" value="0.05" units="cm"/>
      <inkml:brushProperty name="color" value="#0000FF"/>
    </inkml:brush>
  </inkml:definitions>
  <inkml:trace contextRef="#ctx0" brushRef="#br0">1 9 8946,'0'0'3567,"0"0"-1450,0 4 1629,0 4-2512,5-7-1238,0-1 0,0 1 0,0 0 1,-1 0-1,1 1 0,8 3 1,16 4-50,-8-8-537,0-2 1,0 0 0,-1-2-1,1 0 1,-1-1 0,0-1-1,26-10 1,-24 8-1151,-22 7 1648,1 0 0,-1 0-1,0-1 1,0 1 0,0 0-1,0 0 1,0 0 0,0 0-1,0 0 1,0-1 0,0 1 0,1 0-1,-1 0 1,0 0 0,0 0-1,0 0 1,0 0 0,0 0 0,1 0-1,-1-1 1,0 1 0,0 0-1,0 0 1,0 0 0,1 0-1,-1 0 1,0 0 0,0 0 0,0 0-1,0 0 1,1 0 0,-1 0-1,0 0 1,0 0 0,0 0 0,1 0-1,-1 0 1,0 1 0,0-1-1,0 0 1,0 0 0,0 0-1,1 0 1,-1 0 0,0 0 0,0 0-1,0 0 1,0 1 0,0-1-1,0 0 1,1 0 0,-1 0-1,0 0 1,0 0 0,0 1 0,0-1-1,0 0 1,0 0 0,0 0-1,0 0 1,0 1 0,0-1 0,-13 8-5794</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6:53.562"/>
    </inkml:context>
    <inkml:brush xml:id="br0">
      <inkml:brushProperty name="width" value="0.05" units="cm"/>
      <inkml:brushProperty name="height" value="0.05" units="cm"/>
      <inkml:brushProperty name="color" value="#0000FF"/>
    </inkml:brush>
  </inkml:definitions>
  <inkml:trace contextRef="#ctx0" brushRef="#br0">6 0 4409,'0'0'1950,"0"0"-175,-2 7 1982,-2 11-2278,43 389 709,-35-376-2205,-2-18-1705,-1-7-4165,-1-19 804</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6:53.922"/>
    </inkml:context>
    <inkml:brush xml:id="br0">
      <inkml:brushProperty name="width" value="0.05" units="cm"/>
      <inkml:brushProperty name="height" value="0.05" units="cm"/>
      <inkml:brushProperty name="color" value="#0000FF"/>
    </inkml:brush>
  </inkml:definitions>
  <inkml:trace contextRef="#ctx0" brushRef="#br0">0 28 1808,'0'0'3817,"2"5"4247,3-1-7938,2-2-121,1-1 1,-1 0-1,0 0 1,1-1-1,-1 0 1,11-1-1,12-9-2210,-29 10 1961,-1-1 0,1 0 1,0 1-1,-1-1 0,1 0 0,0 1 0,-1-1 1,1 0-1,-1 0 0,0 1 0,1-1 1,-1 0-1,1 0 0,-1 0 0,0 0 1,0 0-1,0 0 0,1 1 0,-1-1 0,0 0 1,0 0-1,0 0 0,0 0 0,0 0 1,-1 0-1,1 0 0,-1-1 0,-1-4-2546</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6:54.263"/>
    </inkml:context>
    <inkml:brush xml:id="br0">
      <inkml:brushProperty name="width" value="0.05" units="cm"/>
      <inkml:brushProperty name="height" value="0.05" units="cm"/>
      <inkml:brushProperty name="color" value="#0000FF"/>
    </inkml:brush>
  </inkml:definitions>
  <inkml:trace contextRef="#ctx0" brushRef="#br0">7 1 2072,'-3'0'2081,"3"0"-377,0 6-255,-4-6-33,4 3-144,0 0-456,0 3-200,0 0-247,0 9 31,4 0-208,-1 3-24,4 3-160,-7-3-8,3-3-664,0 3-1241,1 9-5000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8.008"/>
    </inkml:context>
    <inkml:brush xml:id="br0">
      <inkml:brushProperty name="width" value="0.05" units="cm"/>
      <inkml:brushProperty name="height" value="0.05" units="cm"/>
      <inkml:brushProperty name="color" value="#0000FF"/>
    </inkml:brush>
  </inkml:definitions>
  <inkml:trace contextRef="#ctx0" brushRef="#br0">0 52 8362,'3'0'3609,"1"0"-2505,8 3-176,7 6 88,7-6-272,12-1-320,6-4-424,13-10-808,7 1-1336,92-32-5994</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6:55.025"/>
    </inkml:context>
    <inkml:brush xml:id="br0">
      <inkml:brushProperty name="width" value="0.05" units="cm"/>
      <inkml:brushProperty name="height" value="0.05" units="cm"/>
      <inkml:brushProperty name="color" value="#0000FF"/>
    </inkml:brush>
  </inkml:definitions>
  <inkml:trace contextRef="#ctx0" brushRef="#br0">14 0 5097,'-1'2'536,"0"0"1,-1-1-1,1 1 0,0 0 0,0 0 1,0 0-1,1 0 0,-1 0 0,0 0 1,1 0-1,-1 0 0,1 3 0,-2 51-70,2-43 124,0 82 112,0 5-1145,0-35-3925,2-66 1901,6-12-1128</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6:55.508"/>
    </inkml:context>
    <inkml:brush xml:id="br0">
      <inkml:brushProperty name="width" value="0.05" units="cm"/>
      <inkml:brushProperty name="height" value="0.05" units="cm"/>
      <inkml:brushProperty name="color" value="#0000FF"/>
    </inkml:brush>
  </inkml:definitions>
  <inkml:trace contextRef="#ctx0" brushRef="#br0">9 117 2112,'0'0'2504,"-2"6"3153,-5 15-1879,22-6-3086,-2 1 0,22 30 0,18 21-657,-34-47-11,-9-8-23,1-1-1,0-1 1,0 0-1,24 16 1,-24-19 89,20 9-205,-30-16 147,0 0-1,-1 0 1,1-1 0,-1 1-1,1 0 1,0 0 0,-1 0-1,1 0 1,0 0 0,-1-1 0,1 1-1,-1 0 1,1-1 0,-1 1-1,1 0 1,0-1 0,-1 1-1,0-1 1,1 1 0,-1-1 0,1 1-1,-1-1 1,1 1 0,-1-1-1,0 1 1,1-1 0,-1 0 0,0 1-1,0-1 1,0 1 0,1-1-1,-1 0 1,0 1 0,0-1-1,0 0 1,0 1 0,0-1 0,0 0-1,0 1 1,0-1 0,0 0-1,-1 1 1,1-1 0,0 0-1,-1-10 41,-1 1-1,0-1 1,0 1-1,-6-16 0,-4-20-352,-19-141-5485,18 109 2036</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03.793"/>
    </inkml:context>
    <inkml:brush xml:id="br0">
      <inkml:brushProperty name="width" value="0.05" units="cm"/>
      <inkml:brushProperty name="height" value="0.05" units="cm"/>
      <inkml:brushProperty name="color" value="#0000FF"/>
    </inkml:brush>
  </inkml:definitions>
  <inkml:trace contextRef="#ctx0" brushRef="#br0">0 339 8818,'0'0'2774,"4"-5"5360,-1 7-8139,-1-1 1,0 0 0,1-1 0,-1 1 0,1 0 0,-1-1 0,1 1 0,0-1-1,-1 0 1,1 1 0,0-1 0,-1-1 0,1 1 0,2-1 0,14 1-24,23 3-141,-1-1 0,0-3 1,1-1-1,61-12 0,164-47-999,-228 51 1090,102-33-863,168-76-1,-138 50-946,-153 61 1341,-13 5 123,0 1 1,1-1 0,-1 1 0,1 0 0,0 1-1,-1-1 1,1 1 0,0 0 0,0 1 0,11-1-1,-15 3-129,1-1-1,-1 0 0,0 0 1,0 1-1,0-1 0,0 1 1,0 0-1,0 0 0,-1-1 1,1 1-1,2 5 0</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05.379"/>
    </inkml:context>
    <inkml:brush xml:id="br0">
      <inkml:brushProperty name="width" value="0.05" units="cm"/>
      <inkml:brushProperty name="height" value="0.05" units="cm"/>
      <inkml:brushProperty name="color" value="#0000FF"/>
    </inkml:brush>
  </inkml:definitions>
  <inkml:trace contextRef="#ctx0" brushRef="#br0">3 1 5489,'-1'1'7239,"0"4"-3578,2 14-2074,18 57-904,-4 0 1,8 117 0,4 29-2699,-25-212 1529,7 31-1435,6-18-2332,0-16-986</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05.876"/>
    </inkml:context>
    <inkml:brush xml:id="br0">
      <inkml:brushProperty name="width" value="0.05" units="cm"/>
      <inkml:brushProperty name="height" value="0.05" units="cm"/>
      <inkml:brushProperty name="color" value="#0000FF"/>
    </inkml:brush>
  </inkml:definitions>
  <inkml:trace contextRef="#ctx0" brushRef="#br0">0 48 6593,'70'-8'9420,"0"-8"-7531,-49 10-2101,0 0 0,1 2 0,0 1-1,0 0 1,24 1 0,-44 2 183,0 0 0,0 0-1,0 0 1,0 1 0,0-1 0,0 0 0,-1 1-1,1-1 1,0 1 0,0 0 0,0 0 0,-1-1-1,1 1 1,-1 0 0,1 0 0,0 1 0,-1-1-1,0 0 1,1 0 0,-1 1 0,0-1 0,0 1-1,0-1 1,2 3 0,-2-1-9,0 0 0,-1 0 0,1 0 0,-1 1 0,1-1 0,-1 0 0,0 1 0,0-1 0,0 0 0,-1 0 0,1 1 0,-2 5-1,-3 6 10,-1 1-1,0-1 0,-1 0 0,-12 20 0,6-13-311,-1 0 0,-28 32 0,37-48 24,-1 0-1,0 0 0,0-1 0,0 0 0,-1 0 0,1 0 0,-1-1 0,0 0 1,-1 0-1,1-1 0,0 0 0,-1 0 0,-11 2 0,-51 0-3727</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47.547"/>
    </inkml:context>
    <inkml:brush xml:id="br0">
      <inkml:brushProperty name="width" value="0.1" units="cm"/>
      <inkml:brushProperty name="height" value="0.1" units="cm"/>
      <inkml:brushProperty name="color" value="#E71224"/>
    </inkml:brush>
  </inkml:definitions>
  <inkml:trace contextRef="#ctx0" brushRef="#br0">1 139 1704,'0'0'4552,"0"0"-2101,0 0-873,20-11 5529,-19 9-7051,1 1 1,-1 0-1,0 0 1,1 0-1,-1 0 1,1 0 0,-1 1-1,1-1 1,0 0-1,-1 1 1,1-1-1,0 1 1,-1-1-1,1 1 1,0 0-1,3 0 1,51-8-20,-26 3 40,92-10 148,-79 9-215,-27 4-4,1 0 0,-1-2 0,1 0 0,27-11 0,-34 12-6,0-1 0,-1 2 0,2-1 0,9 0 0,17 15-72,-28-12 86,-1 0 1,1-1-1,0 0 0,-1 0 0,1-1 1,-1 0-1,1 0 0,-1-1 0,12-6 1,2-5 5,-20 12-16,-1 1-1,1-1 1,1 1 0,-1-1-1,0 1 1,0 0 0,0 0 0,1 0-1,-1 0 1,1 0 0,-1 0-1,0 1 1,5-1 0,-5 1 60,-6 0-3222,-4 0-692</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1.099"/>
    </inkml:context>
    <inkml:brush xml:id="br0">
      <inkml:brushProperty name="width" value="0.1" units="cm"/>
      <inkml:brushProperty name="height" value="0.1" units="cm"/>
      <inkml:brushProperty name="color" value="#E71224"/>
    </inkml:brush>
  </inkml:definitions>
  <inkml:trace contextRef="#ctx0" brushRef="#br0">0 1 2457,'0'0'4814,"0"0"-2578,0 2 2027,0 6-4489,10 120-2244,39 590 3583,-5-201-419,-35-249-568,28 312 195,71 245 753,-83-624-984,43 408-35,-49-240-53,-17-329-16,6 553 41,22-240-61,-7-144 21,-10-57 63,15 202 281,-24-242-209,-12 127 1,8-222-101,0 0 1,5 32 0,-3-33-139,-1 1 0,0 29 0,-1-46 54,0 1 0,0 0 0,0 0 0,0 0 0,0 0 0,0 0 0,0 0 0,0 0 0,0-1 0,0 1 0,-1 0 0,1 0 0,0 0 0,-1 0 1,1 0-1,0-1 0,-1 1 0,1 0 0,-1 0 0,1-1 0,-1 1 0,0 0 0,1-1 0,-1 1 0,0-1 0,1 1 0,-1-1 0,0 1 0,0-1 1,1 1-1,-1-1 0,0 0 0,0 1 0,0-1 0,0 0 0,0 0 0,1 1 0,-1-1 0,0 0 0,-1 0 0,-37-16-3361</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1.981"/>
    </inkml:context>
    <inkml:brush xml:id="br0">
      <inkml:brushProperty name="width" value="0.1" units="cm"/>
      <inkml:brushProperty name="height" value="0.1" units="cm"/>
      <inkml:brushProperty name="color" value="#E71224"/>
    </inkml:brush>
  </inkml:definitions>
  <inkml:trace contextRef="#ctx0" brushRef="#br0">247 1 3769,'-3'3'7377,"-3"4"-4199,-16 22-2115,-33 49-146,-45 69-650,43-46-3551,53-93 2164,7-14-2944,14-27-886</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2.313"/>
    </inkml:context>
    <inkml:brush xml:id="br0">
      <inkml:brushProperty name="width" value="0.1" units="cm"/>
      <inkml:brushProperty name="height" value="0.1" units="cm"/>
      <inkml:brushProperty name="color" value="#E71224"/>
    </inkml:brush>
  </inkml:definitions>
  <inkml:trace contextRef="#ctx0" brushRef="#br0">1 1 4161,'0'0'2953,"3"0"-817,0 0-784,-3 0-392,14 0-319,-1 6-65,7 3 8,14 0-352,-8 6-232,8 9-16,-1 6-1688,54 72-3602</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3.804"/>
    </inkml:context>
    <inkml:brush xml:id="br0">
      <inkml:brushProperty name="width" value="0.1" units="cm"/>
      <inkml:brushProperty name="height" value="0.1" units="cm"/>
      <inkml:brushProperty name="color" value="#E71224"/>
    </inkml:brush>
  </inkml:definitions>
  <inkml:trace contextRef="#ctx0" brushRef="#br0">173 929 6873,'-11'-10'2123,"1"-1"0,0 0 0,-16-25 1,14 16-1298,-20-43 0,19 30-948,1-1 0,2-1 0,-8-41 0,10 21 22,2 0-1,2-1 1,4-61-1,1 84 57,2 1 0,2 1 0,1-1 0,1 1 0,1 0-1,24-55 1,-31 83 50,0 1-1,1-1 1,-1 1-1,1-1 1,0 1-1,0 0 0,0-1 1,0 1-1,0 0 1,0 0-1,0 1 1,1-1-1,-1 0 1,0 1-1,1-1 0,0 1 1,-1 0-1,1 0 1,0 0-1,0 0 1,0 1-1,-1-1 0,1 1 1,0-1-1,0 1 1,0 0-1,0 0 1,0 0-1,0 1 1,0-1-1,4 2 0,1 0 29,0 1 0,0 0 0,0 0 0,0 0-1,-1 1 1,1 1 0,-1-1 0,0 1 0,9 8-1,-15-12-29,0 1-1,0-1 0,0 1 0,-1 0 0,1-1 0,0 1 0,-1-1 0,1 1 0,-1 0 0,1 0 0,-1-1 0,0 1 0,0 0 0,0 0 0,0-1 0,0 1 1,0 0-1,0 0 0,0-1 0,-1 1 0,1 0 0,-1-1 0,0 1 0,1 0 0,-1-1 0,0 1 0,-1 2 0,-30 46 69,27-43-172,-11 12-188,12-16 67,1 1 0,-1 0 0,1 0 0,0 1 0,0-1 0,0 0 0,1 1 0,-3 5 0,5-9 176,0 0-1,0 0 1,0 0 0,0 0-1,0 0 1,1 0-1,-1 0 1,0-1-1,0 1 1,1 0 0,-1 0-1,0 0 1,1 0-1,-1-1 1,1 1-1,-1 0 1,1 0-1,0-1 1,-1 1 0,1-1-1,0 1 1,-1 0-1,1-1 1,0 1-1,0-1 1,-1 0-1,1 1 1,0-1 0,0 1-1,0-1 1,0 0-1,0 0 1,-1 0-1,1 0 1,0 1 0,2-1-1,36 4-88,17-13 568,-46 7-236,0 0-1,-1 0 0,1 1 0,0 0 1,14 1-1,-23 0-182,0 0 1,0 0 0,0 0-1,0 0 1,0 1-1,0-1 1,0 0-1,0 0 1,0 1-1,0-1 1,0 1-1,-1-1 1,1 1-1,0-1 1,0 1-1,0-1 1,-1 1-1,1 0 1,0 0-1,0-1 1,-1 1-1,1 0 1,-1 0-1,1 0 1,-1-1-1,1 1 1,0 1-1,-1 0 60,0 0 0,0 1 0,0-1-1,0 0 1,0 0 0,0 0 0,0 0 0,-1 0-1,1 0 1,-1 0 0,0 0 0,-1 3 0,-2 4 202,-1 1 1,-1-1 0,-12 16 0,4-9-374,-2-1 1,0-1 0,-1 0-1,0-2 1,-1 0 0,-33 17-1,-13 9-4944,21-13-2428</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8.336"/>
    </inkml:context>
    <inkml:brush xml:id="br0">
      <inkml:brushProperty name="width" value="0.05" units="cm"/>
      <inkml:brushProperty name="height" value="0.05" units="cm"/>
      <inkml:brushProperty name="color" value="#0000FF"/>
    </inkml:brush>
  </inkml:definitions>
  <inkml:trace contextRef="#ctx0" brushRef="#br0">287 1 11554,'-2'1'5374,"-16"9"-4828,-6 5-447,0 1-1,0 1 0,2 1 0,0 1 0,-37 42 0,38-37-1242,2 2-1,-28 46 1,47-71 1116,-1-1-1,1 1 1,-1 0 0,1 0 0,-1-1 0,1 1-1,-1 0 1,1 0 0,0 0 0,0-1-1,-1 1 1,1 0 0,0 0 0,0 0 0,0 0-1,0 0 1,0-1 0,0 1 0,0 0 0,0 0-1,1 0 1,-1 0 0,0-1 0,0 1-1,1 0 1,-1 0 0,0 0 0,1-1 0,-1 1-1,1 0 1,-1 0 0,1-1 0,-1 1 0,1 0-1,0-1 1,-1 1 0,1-1 0,0 1-1,-1-1 1,1 1 0,0-1 0,0 0 0,-1 1-1,1-1 1,0 0 0,0 1 0,0-1 0,1 0-1,52 5-54,-40-5 94,19 0 208,1-1 1,0-1-1,40-9 1,-57 8-523,-1-1 1,1 0 0,-1-2 0,0 0 0,-1 0 0,1-2-1,-1 0 1,18-13 0,-18 3-2757,-12-7-2030</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4.530"/>
    </inkml:context>
    <inkml:brush xml:id="br0">
      <inkml:brushProperty name="width" value="0.1" units="cm"/>
      <inkml:brushProperty name="height" value="0.1" units="cm"/>
      <inkml:brushProperty name="color" value="#E71224"/>
    </inkml:brush>
  </inkml:definitions>
  <inkml:trace contextRef="#ctx0" brushRef="#br0">1 28 9058,'0'0'3713,"0"0"-2041,0 3-248,3-3-399,1 0-417,2 0-416,11 0-96,-4 0-32,7 0 8,4 0-16,6 0-56,0-6-8,3-3-296,-9 3-424,2 0-689,-9 3-1343,10 3-2481</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4.843"/>
    </inkml:context>
    <inkml:brush xml:id="br0">
      <inkml:brushProperty name="width" value="0.1" units="cm"/>
      <inkml:brushProperty name="height" value="0.1" units="cm"/>
      <inkml:brushProperty name="color" value="#E71224"/>
    </inkml:brush>
  </inkml:definitions>
  <inkml:trace contextRef="#ctx0" brushRef="#br0">0 0 6745,'0'0'4793,"0"3"-2800,0 3-433,0-6-400,0 6-367,7-6-457,3 0-176,6 6-64,8 0-96,6-3-64,3-3-560,7 0-793,-3-3-1231,47 12-3137</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6.925"/>
    </inkml:context>
    <inkml:brush xml:id="br0">
      <inkml:brushProperty name="width" value="0.1" units="cm"/>
      <inkml:brushProperty name="height" value="0.1" units="cm"/>
      <inkml:brushProperty name="color" value="#E71224"/>
    </inkml:brush>
  </inkml:definitions>
  <inkml:trace contextRef="#ctx0" brushRef="#br0">0 0 10474,'13'3'7571,"9"9"-6021,8 3-2018,-9-11 385,0 0 0,0-1 0,0-1 1,1-1-1,-1-1 0,0-1 0,1-1 0,28-6 0,-35 5-1830,-1-1 0,0 0 0,26-13 0,-64 27-2623</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7.263"/>
    </inkml:context>
    <inkml:brush xml:id="br0">
      <inkml:brushProperty name="width" value="0.1" units="cm"/>
      <inkml:brushProperty name="height" value="0.1" units="cm"/>
      <inkml:brushProperty name="color" value="#E71224"/>
    </inkml:brush>
  </inkml:definitions>
  <inkml:trace contextRef="#ctx0" brushRef="#br0">0 1 7042,'0'0'2472,"0"0"-1224,3 6 41,1 6 15,-1 12-112,4 6-568,3 9-208,0 3-280,0 3 40,0 6-112,-3-6-64,-1-6-112,-2-3-512,-1-5-472,-3-4-616,-3-6-705,-11 36-2328</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7.766"/>
    </inkml:context>
    <inkml:brush xml:id="br0">
      <inkml:brushProperty name="width" value="0.1" units="cm"/>
      <inkml:brushProperty name="height" value="0.1" units="cm"/>
      <inkml:brushProperty name="color" value="#E71224"/>
    </inkml:brush>
  </inkml:definitions>
  <inkml:trace contextRef="#ctx0" brushRef="#br0">1 71 6537,'0'1'230,"0"0"0,0 0 0,0 0-1,0 0 1,0 0 0,1 0 0,-1 0 0,0 0-1,0 0 1,1 0 0,-1-1 0,1 1-1,-1 0 1,1 0 0,-1 0 0,1 0-1,-1-1 1,1 1 0,0 0 0,-1-1 0,1 1-1,0 0 1,0-1 0,0 1 0,-1-1-1,1 1 1,0-1 0,0 0 0,0 1-1,0-1 1,0 0 0,2 1 0,1-1-112,1 1-1,0-1 1,0 0 0,-1 0 0,1-1 0,0 0 0,7-2 0,4-1-956,0-1 0,-1-1 0,27-14-1,-34 15 560,27-17-791,-33 21 991,-1 0-1,1 0 1,-1 0-1,0 0 1,1 0-1,-1-1 1,0 1-1,0-1 1,0 1-1,0-1 1,0 1-1,0-1 1,0 0-1,0 1 0,0-1 1,-1 0-1,1-2 1,-5 11 607,2-5-399,1 0 1,0 0-1,-1 0 0,1 0 0,0 0 1,0 0-1,0 0 0,1 0 0,-1 1 1,0-1-1,0 2 0,2 11 221,1 0 0,0 0 0,5 17 1,4 26-2714,-10-25-370</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8.302"/>
    </inkml:context>
    <inkml:brush xml:id="br0">
      <inkml:brushProperty name="width" value="0.1" units="cm"/>
      <inkml:brushProperty name="height" value="0.1" units="cm"/>
      <inkml:brushProperty name="color" value="#E71224"/>
    </inkml:brush>
  </inkml:definitions>
  <inkml:trace contextRef="#ctx0" brushRef="#br0">1 0 1320,'3'4'8237,"3"7"-4243,16 38-3180,-13-27 51,9 25-607,-3 0-1,17 93 1,-25-106-262,-2-10-172,10 51-1447,-12-24-4089,-5-25-39</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8.860"/>
    </inkml:context>
    <inkml:brush xml:id="br0">
      <inkml:brushProperty name="width" value="0.1" units="cm"/>
      <inkml:brushProperty name="height" value="0.1" units="cm"/>
      <inkml:brushProperty name="color" value="#E71224"/>
    </inkml:brush>
  </inkml:definitions>
  <inkml:trace contextRef="#ctx0" brushRef="#br0">0 38 5769,'0'0'2551,"7"-1"4134,27-4-5629,34-9-460,-49 9-576,0 0 1,1 2-1,0 0 0,0 1 0,36 2 0,-53 0-33,-1 0-1,0 1 0,1-1 0,-1 1 1,0-1-1,1 1 0,-1 0 0,0 0 1,0 0-1,0 0 0,0 0 1,0 0-1,0 1 0,0-1 0,0 1 1,0-1-1,0 1 0,-1 0 1,1 0-1,-1-1 0,2 4 0,-1-1 10,-1-1-1,0 0 0,0 1 1,0-1-1,-1 1 1,1-1-1,-1 1 0,0-1 1,0 1-1,0-1 0,0 1 1,-1-1-1,0 4 0,-1 3-3,-1-1-1,0 1 1,-1-1-1,1 0 1,-2 0-1,1-1 1,-1 1-1,-1-1 1,-9 12-1,9-14-197,0 1 0,-1-1 0,0 0 0,0 0 0,0-1 0,-11 6-1,14-9-257,-1 0-1,0 0 1,0-1-1,0 1 1,0-1-1,-1-1 0,1 1 1,-9 0-1,-34-3-3716</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7:59.833"/>
    </inkml:context>
    <inkml:brush xml:id="br0">
      <inkml:brushProperty name="width" value="0.1" units="cm"/>
      <inkml:brushProperty name="height" value="0.1" units="cm"/>
      <inkml:brushProperty name="color" value="#E71224"/>
    </inkml:brush>
  </inkml:definitions>
  <inkml:trace contextRef="#ctx0" brushRef="#br0">0 247 1352,'0'0'8758,"0"0"-5001,0 0-2013,0 0-503,25 20 660,-2-11-1882,1-1 0,0-1 0,0-1 0,1-1 0,-1-2-1,1 0 1,0-2 0,0 0 0,0-2 0,0-1 0,36-7-1,28-10-428,156-55 0,-191 55 65,289-98-4602,-142 48 714</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8:00.760"/>
    </inkml:context>
    <inkml:brush xml:id="br0">
      <inkml:brushProperty name="width" value="0.1" units="cm"/>
      <inkml:brushProperty name="height" value="0.1" units="cm"/>
      <inkml:brushProperty name="color" value="#E71224"/>
    </inkml:brush>
  </inkml:definitions>
  <inkml:trace contextRef="#ctx0" brushRef="#br0">51 1 5169,'-5'6'12763,"3"9"-8882,4 22-6505,-1-24 3849,2 109-1844,-16 152 0,-7-172-4650,13-91 1215,-2-14-2014</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8:01.249"/>
    </inkml:context>
    <inkml:brush xml:id="br0">
      <inkml:brushProperty name="width" value="0.1" units="cm"/>
      <inkml:brushProperty name="height" value="0.1" units="cm"/>
      <inkml:brushProperty name="color" value="#E71224"/>
    </inkml:brush>
  </inkml:definitions>
  <inkml:trace contextRef="#ctx0" brushRef="#br0">1 1 4049,'23'22'11342,"62"54"-9826,-26-24-1111,-33-28-380,5 5 0,2-1-1,63 42 0,-73-57 6,2 3-2,2-1-1,42 18 0,-64-35-10,-7-9-498,-12-23-2275,11 28 2022,-26-55-3736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8.668"/>
    </inkml:context>
    <inkml:brush xml:id="br0">
      <inkml:brushProperty name="width" value="0.05" units="cm"/>
      <inkml:brushProperty name="height" value="0.05" units="cm"/>
      <inkml:brushProperty name="color" value="#0000FF"/>
    </inkml:brush>
  </inkml:definitions>
  <inkml:trace contextRef="#ctx0" brushRef="#br0">93 1 6353,'-7'11'2593,"4"6"-561,-7 12-519,1 11-409,-1 6-216,1 8-400,-4 3-200,0 6-72,4 3-216,3 0-272,2-6-1160,4-15-777,19 33-2408</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8:01.847"/>
    </inkml:context>
    <inkml:brush xml:id="br0">
      <inkml:brushProperty name="width" value="0.1" units="cm"/>
      <inkml:brushProperty name="height" value="0.1" units="cm"/>
      <inkml:brushProperty name="color" value="#E71224"/>
    </inkml:brush>
  </inkml:definitions>
  <inkml:trace contextRef="#ctx0" brushRef="#br0">0 30 2817,'0'0'2269,"0"0"-544,0 0-337,4-7 2574,9-16-1412,-20 52 1003,8-20-3564,1 0 0,0 0 0,0 0 0,1 0 1,0-1-1,5 12 0,8 22 115,-4 7-844,8 58-1,-18-86-450,-1 0 0,0 0 1,-2 0-1,0 0 0,-9 39 0,-7 10-2194</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9:32.277"/>
    </inkml:context>
    <inkml:brush xml:id="br0">
      <inkml:brushProperty name="width" value="0.05" units="cm"/>
      <inkml:brushProperty name="height" value="0.05" units="cm"/>
      <inkml:brushProperty name="color" value="#0000FF"/>
    </inkml:brush>
  </inkml:definitions>
  <inkml:trace contextRef="#ctx0" brushRef="#br0">0 82 7418,'0'0'4941,"3"-3"1543,0 2-4819,-1 2-1645,0 1-1,0-1 0,1 0 0,-1 0 0,1 0 1,-1 0-1,0 0 0,1-1 0,-1 1 0,6-1 1,37 6 30,119-2-25,34 6-193,-44-7 140,162-7-53,-246-3 81,0 4 1,129 10-1,-117-1 26,88-6-1,-67-2-7,37-8-16,113-12 29,-152 9-30,71 1-17,-141 10 20,35-6 0,-5 1 13,135-2 59,122 2-88,-191 9 17,-87 0 3,-1-1 0,0-2 0,48-8 0,-86 9-27,70-12 160,-65 12-529,0-1 1,1 1-1,-1 0 1,1 1-1,-1-1 1,1 1-1,-1 1 1,11 3-1,-16 2-1964,-9 11-1436</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9:33.068"/>
    </inkml:context>
    <inkml:brush xml:id="br0">
      <inkml:brushProperty name="width" value="0.05" units="cm"/>
      <inkml:brushProperty name="height" value="0.05" units="cm"/>
      <inkml:brushProperty name="color" value="#0000FF"/>
    </inkml:brush>
  </inkml:definitions>
  <inkml:trace contextRef="#ctx0" brushRef="#br0">13 1 6065,'0'0'2210,"2"1"4690,4 3-3336,28 19-2680,-14-13-823,0-1 0,31 10-1,8 4-155,-37-19-10,-20-3 90,0-1-1,0 0 1,0 0 0,1 1-1,-1-1 1,0 1 0,0 0-1,0 0 1,0 0-1,4 2 1,-8-3 25,1 0 0,-1 0-1,1 1 1,0-1 0,-1 1 0,1-1-1,0 1 1,0-1 0,-1 1 0,1 0 0,0-1-1,0 1 1,0 0 0,0 0 0,-2 2-1,-19 17-90,-33 34-2315,-71 91 0,98-103-210,31-42-896,3-4-276</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9:33.730"/>
    </inkml:context>
    <inkml:brush xml:id="br0">
      <inkml:brushProperty name="width" value="0.05" units="cm"/>
      <inkml:brushProperty name="height" value="0.05" units="cm"/>
      <inkml:brushProperty name="color" value="#0000FF"/>
    </inkml:brush>
  </inkml:definitions>
  <inkml:trace contextRef="#ctx0" brushRef="#br0">263 0 6241,'-1'4'5383,"-2"10"-3848,-2 9-601,-1 1 0,0-2 0,-2 1-1,0-1 1,-20 36 0,21-45-958,0-1-1,-1 0 0,-1-1 0,0 0 1,0-1-1,-1 0 0,0 0 1,0-1-1,-1 0 0,-20 11 1,29-18-45,-1-1 0,0 1 1,0-1-1,0 0 0,1 0 1,-1-1-1,0 1 1,0 0-1,0-1 0,0 0 1,0 0-1,0 0 0,0 0 1,0-1-1,0 1 1,0-1-1,-5-1 0,6 1 20,1 0-1,0 0 1,-1 0-1,1 0 1,0 0-1,0 0 1,0 0-1,0 0 1,0-1-1,0 1 1,0 0-1,0-1 1,0 1-1,1-1 1,-1 1-1,0-1 0,1 1 1,-1-1-1,1 1 1,0-1-1,0 0 1,-1 1-1,1-1 1,0 1-1,0-1 1,0 0-1,0 1 1,1-1-1,-1 0 1,0 1-1,1-1 1,-1 1-1,1-1 1,-1 0-1,2-1 1,2-7-99,0 0 0,0 0 1,1 1-1,0-1 0,1 1 1,6-8-1,-8 12 161,-1 0-1,2 1 1,-1-1-1,0 1 1,1 0-1,0 1 1,0-1 0,0 1-1,0 0 1,0 0-1,11-4 1,-14 7 35,1 0 0,0 0 0,0-1 0,-1 2 0,1-1 0,0 0 0,0 1 0,-1-1 0,1 1 0,0 0-1,-1 0 1,1 0 0,-1 0 0,1 0 0,-1 1 0,1-1 0,-1 1 0,0 0 0,0 0 0,0 0 0,0 0 0,2 2 0,6 8 193,0 0-1,15 26 1,-21-30-194,65 113 67,-69-120-201,0-1 0,1 1 0,-1 0 1,0-1-1,1 1 0,-1-1 0,0 1 1,1-1-1,-1 1 0,0 0 1,1-1-1,-1 0 0,1 1 0,-1-1 1,1 1-1,-1-1 0,1 0 0,-1 1 1,1-1-1,-1 0 0,1 1 1,0-1-1,-1 0 0,1 0 0,-1 0 1,1 0-1,0 1 0,-1-1 1,1 0-1,0 0 0,-1 0 0,1-1 1,0 1-1,9-17-4202</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9:38.434"/>
    </inkml:context>
    <inkml:brush xml:id="br0">
      <inkml:brushProperty name="width" value="0.1" units="cm"/>
      <inkml:brushProperty name="height" value="0.1" units="cm"/>
      <inkml:brushProperty name="color" value="#E71224"/>
    </inkml:brush>
  </inkml:definitions>
  <inkml:trace contextRef="#ctx0" brushRef="#br0">295 3559 2569,'0'0'5843,"-2"-4"3108,-4-8-6832,-15-56-1917,11 40-190,-8-39-1,-56-287 64,68 314-113,1-1 0,2 0 1,1-1-1,3 1 1,5-46-1,18-60-722,-15 109 669,-2 0-1,-2 0 0,1-41 0,-4 6 106,0 41-17,-2 0-1,-1-1 1,-7-48-1,8 79 1,-34-176-538,-13-202 0,41 257 408,-4-70-58,7 161 189,-8-141-19,12 71 23,-2-108 60,4 9-143,-1 147 70,-5-106-74,5 131 114,0 1 0,7-31 0,-2 20-11,-7 35-2,0 1 0,1-1-1,-1 0 0,1 1 0,0-1 0,0 1 1,0-1-1,0 1 0,3-5 0,-4 8 19,0 0 32,0 0-3,15-106-364,-15 105 362,-8-27 488,8 28-552,0 0 0,0 0 0,0 0-1,0 0 1,0 0 0,0 0 0,0 0-1,0 0 1,-1 0 0,1 0-1,0 0 1,0 0 0,0 0 0,0 0-1,0 0 1,0 0 0,0 0 0,0 0-1,-1 0 1,1 0 0,0 0 0,0 0-1,0 0 1,0 0 0,0 0-1,0 0 1,0 0 0,0-1 0,0 1-1,-1 0 1,1 0 0,0 0 0,0 0-1,0 0 1,0 0 0,0 0 0,0 0-1,0 0 1,0-1 0,0 1-1,0 0 1,0 0 0,0 0 0,0 0-1,0 0 1,0 0 0,0 0 0,0-1-1,0 1 1,0 0 0,0 0 0,0 0-1,0 0 1,0 0 0,0 0-1,0 0 1,0-1 0,0 1 0,0 0-1,0 0 1,0 0 0,0 0 0,0 0-1,0 0 1,0 0 0,1 0-1,-8 11-428,-3 4 111,-1 0 292,1 1 0,-15 28 0,19-30-31,-1-1-1,-1 0 1,0 0 0,-1-1-1,-15 17 1,24-29-42,0 0 0,0 0 0,0 0 0,0 0 0,0 0 0,0 0 0,0 0 0,0 0 0,0 0 0,0 0 0,0 0 0,0 0 0,0 0 0,0-1 0,0 1 0,0 0 0,0 0 0,0 0 0,0 0 1,0 0-1,0 0 0,0 0 0,0 0 0,0 0 0,-1 0 0,1 0 0,0 0 0,0 0 0,0 0 0,0 0 0,0 0 0,0 0 0,0 0 0,0-1 0,0 1 0,0 0 0,0 0 0,0 0 0,0 0 0,0 0 0,0 0 0,5-11-4017,7-13-1055</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9:38.882"/>
    </inkml:context>
    <inkml:brush xml:id="br0">
      <inkml:brushProperty name="width" value="0.1" units="cm"/>
      <inkml:brushProperty name="height" value="0.1" units="cm"/>
      <inkml:brushProperty name="color" value="#E71224"/>
    </inkml:brush>
  </inkml:definitions>
  <inkml:trace contextRef="#ctx0" brushRef="#br0">0 1 3665,'0'0'1980,"0"0"-479,0 0-319,10-1 2710,-10 10-540,0-9-3288,-1 1 0,1 0 1,0 0-1,0 0 1,1 0-1,-1-1 1,0 1-1,0 0 0,0 0 1,0 0-1,1-1 1,-1 1-1,0 0 1,1 0-1,-1-1 0,0 1 1,1 0-1,-1-1 1,1 1-1,-1 0 1,2 0-1,8 15-56,1 0 0,1 0 0,0-1 0,1-1 0,21 18 0,18 3-2423,-48-34 1827,7 8-3865,-11 0-1127</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9:40.037"/>
    </inkml:context>
    <inkml:brush xml:id="br0">
      <inkml:brushProperty name="width" value="0.1" units="cm"/>
      <inkml:brushProperty name="height" value="0.1" units="cm"/>
      <inkml:brushProperty name="color" value="#E71224"/>
    </inkml:brush>
  </inkml:definitions>
  <inkml:trace contextRef="#ctx0" brushRef="#br0">109 666 6145,'-6'-13'11142,"-6"-9"-8997,-15-29-2998,15 18 818,0 0 1,2-1 0,1-1 0,2 0-1,-5-55 1,11 70-46,0 0-1,1 1 1,1-1 0,1 1-1,1-1 1,0 1 0,1 0-1,1 0 1,1 0 0,0 1-1,16-32 1,-19 45 65,1 1-1,-1-1 1,1 1-1,0 0 1,0 1-1,0-1 1,0 1-1,1-1 1,-1 1-1,1 1 1,0-1-1,0 1 1,0 0-1,0 0 1,0 0-1,0 1 1,0 0-1,10-1 1,-11 1 19,0 1-1,0 0 1,-1 0 0,1 0 0,0 0-1,0 0 1,0 1 0,-1 0 0,1 0 0,0 0-1,-1 0 1,1 1 0,-1 0 0,1-1 0,-1 1-1,0 1 1,0-1 0,0 0 0,0 1 0,0 0-1,0-1 1,0 1 0,-1 1 0,0-1 0,1 0-1,-1 0 1,2 5 0,-3-4-12,0 0 0,-1 0 0,1 0 0,-1 1 0,0-1 1,0 0-1,0 0 0,0 0 0,0 1 0,-1-1 0,0 0 0,0 0 0,0 0 0,0 0 0,-1 0 0,1 0 0,-4 5 1,-3 6-602,1-2 1,-2 1 0,-10 13 0,18-27 563,1 0 0,0 1-1,0-1 1,0 0 0,0 0 0,0 0 0,-1 1 0,1-1-1,0 0 1,0 0 0,0 1 0,0-1 0,0 0 0,0 0 0,0 1-1,0-1 1,0 0 0,0 1 0,0-1 0,0 0 0,0 0 0,0 1-1,0-1 1,0 0 0,0 0 0,1 1 0,-1-1 0,0 0 0,0 0-1,0 0 1,0 1 0,0-1 0,0 0 0,1 0 0,-1 0 0,0 1-1,0-1 1,0 0 0,1 0 0,13 8-794,15-1 533,-3-5 301,30 4-36,-54-6 50,0 0 0,0 1 0,0 0 1,0-1-1,0 1 0,0 0 0,0 0 1,0 0-1,0 0 0,0 1 0,0-1 0,0 1 1,-1-1-1,1 1 0,0-1 0,-1 1 1,0 0-1,1 0 0,1 3 0,-2-2 46,-1 0 1,1 0-1,-1 0 0,0 0 1,0 0-1,0 0 0,0 0 0,-1 0 1,1 0-1,-1 0 0,1 0 1,-1-1-1,0 1 0,0 0 0,0 0 1,0-1-1,-1 1 0,1 0 1,-1-1-1,1 0 0,-1 1 0,-3 2 1,-2 3-27,1-1 0,-1 0 0,0 0 0,-1-1 0,-11 8 0,6-7-429,0 0 1,0-2 0,0 0-1,-1 0 1,1-1-1,-1-1 1,-20 2-1,-13 0-2882</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19:48.769"/>
    </inkml:context>
    <inkml:brush xml:id="br0">
      <inkml:brushProperty name="width" value="0.05" units="cm"/>
      <inkml:brushProperty name="height" value="0.05" units="cm"/>
    </inkml:brush>
  </inkml:definitions>
  <inkml:trace contextRef="#ctx0" brushRef="#br0">0 1 4761,'0'0'2426,"1"2"5204,0 4-3903,7 33-3491,-4-18-218,0-2-1,1 1 1,0 0 0,14 31-1,-10-29 0,-1 0-1,9 42 0,-6-15-3,2-2 0,2 0 0,1 0 0,28 54-1,-32-75-17,-3-5 0,0-1 1,2-1-1,12 19 0,-8-14 50,-1 0-1,19 44 1,-20-41-34,0 0 0,20 29 0,38 58 229,-9-24-172,157 158 2375,-198-225-2393,-4-7-41,1-1 0,0-1 0,38 22 0,23 17 89,145 104 885,-118-88-771,150 93 1261,-196-126-1313,86 37 0,-92-47 37,111 39 441,-117-48-526,19 13-47,-46-19-63,32 11 0,44 6 72,-53-17-72,-1 2 0,74 34 0,-109-43-44,1-1-1,0 0 1,-1-1 0,1 0-1,0-1 1,0 0 0,11 0 0,-8-1-62,-1 1 0,1 1 0,21 5 0,-21-3 3,1 0 0,0-1-1,0-1 1,0 0 0,19 0-1,-27-2 40,-1 1 1,1 0-1,0 0 0,0 1 0,-1-1 0,1 1 0,-1 0 0,1 1 1,-1-1-1,0 1 0,0 0 0,8 6 0,-28-15-4847,-17-4 676</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31.023"/>
    </inkml:context>
    <inkml:brush xml:id="br0">
      <inkml:brushProperty name="width" value="0.05" units="cm"/>
      <inkml:brushProperty name="height" value="0.05" units="cm"/>
      <inkml:brushProperty name="color" value="#0000FF"/>
    </inkml:brush>
  </inkml:definitions>
  <inkml:trace contextRef="#ctx0" brushRef="#br0">629 987 1112,'0'0'245,"0"0"-1,0 0 1,0 0-1,0-1 1,0 1 0,0 0-1,0 0 1,0 0-1,0 0 1,0-1-1,0 1 1,0 0 0,0 0-1,0 0 1,0 0-1,0 0 1,0-1-1,0 1 1,0 0-1,0 0 1,0 0 0,0 0-1,0 0 1,0-1-1,0 1 1,0 0-1,0 0 1,0 0 0,1 0-1,-1 0 1,0 0-1,0-1 1,0 1-1,0 0 1,0 0-1,0 0 1,0 0 0,1 0-1,-1 0 1,0 0-1,0 0 1,0 0-1,0 0 1,0 0 0,1 0-1,-1 0 1,0 0-1,0 0 1,0 0-1,0 0 1,1 0 0,-1 0-1,0 0 1,0 0-1,0 0 1,0 0-1,1 0 1,-22-12 6291,-33-10-5615,-2 2-1236,1-3 1,-75-42-1,103 48 254,0-2 0,-39-33 0,57 44-37,-1-1 0,2-1 0,-1 1 0,1-1 0,1-1 0,0 1 0,0-1 0,1-1 0,-7-17 0,-81-228-1414,89 239 1348,1 0 0,0 0 0,2 0 1,-2-36-1,27 47-506,3-6 491,0 2 0,1 1-1,0 2 1,0 0 0,57-8-1,-34 7 203,5-6 15,14-3-41,-51 15 4,-1 0 0,0-2 0,21-8 0,-22 7-1,0 1 0,0 0-1,0 1 1,18-2-1,-8 4-18,1 2 0,-1 0-1,0 1 1,0 2 0,26 6-1,-8-3 23,16 4-3,-46-7 4,0-1 1,0 0 0,0-1-1,0 0 1,0-2-1,0 0 1,0 0 0,0-1-1,18-5 1,-8 2 8,0 2 0,24-1 0,-30 3-10,0-1 0,-1-1 1,19-5-1,-18 4-6,-1 1 1,1 0-1,21 0 1,174-9 33,-6 18-33,-142-4 20,-29-1-10,47-3 1,161-41 90,-183 30-89,-27 9-8,1 1 0,-1 1 0,1 2 0,48 6 0,36 1 20,-90-6-20,-1 2-1,43 9 1,-43-6 10,0-1 0,41 1-1,-37-5-13,1 1-1,53 12 0,-28-10 18,-49-4-18,-1 0-1,1 1 0,0 0 1,-1 0-1,1 0 1,-1 1-1,16 6 1,122 66-182,-113-56 103,-15-9 41,-1 1-1,0 0 0,-1 1 0,0 1 0,-1 0 0,16 17 0,-28-27 34,-1 0 0,0 1 0,1-1 0,-1 0 0,0 1 0,-1-1 0,1 1-1,0 0 1,-1 0 0,1 0 0,-1-1 0,0 1 0,0 0 0,0 1 0,0-1 0,-1 0 0,1 0 0,-1 0 0,0 0 0,0 1 0,0-1 0,0 0 0,0 0 0,-1 0 0,1 0 0,-1 0 0,0 1 0,0-1 0,0-1 0,-1 1 0,1 0 0,-1 0-1,1 0 1,-5 4 0,-9 17 22,-1 0 0,-1-1 0,-29 30 0,-4 2-25,37-38 109,-2-1 1,1 0 0,-2-1-1,0 0 1,-1-1 0,0-1-1,-1-1 1,-37 19 0,-94 33 220,-110 41 334,231-97-615,-1-1 1,-49 4-1,-21 4 4,-2 6 100,-91 23 466,18-6-172,136-33-328,-1-1 0,1-2 0,-68-5 0,72 0-104,1 2 0,-1 1 1,1 2-1,0 1 0,-52 12 0,-138 63 53,141-47-2,-127 33 0,187-61 53,0 0 0,-1-2 0,-34-1 0,19 0-20,-23-12-909,62 16-2165,16 6-2042,29 6 854</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31.639"/>
    </inkml:context>
    <inkml:brush xml:id="br0">
      <inkml:brushProperty name="width" value="0.05" units="cm"/>
      <inkml:brushProperty name="height" value="0.05" units="cm"/>
      <inkml:brushProperty name="color" value="#0000FF"/>
    </inkml:brush>
  </inkml:definitions>
  <inkml:trace contextRef="#ctx0" brushRef="#br0">0 1 1928,'1'3'10645,"5"17"-9155,-1-2-1223,-1 1 0,-1-1 0,0 1 0,-1 36 0,1 3-42,7 51-149,-6-96-775,2-12-2261,8-28-1725,2-30 1083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9.020"/>
    </inkml:context>
    <inkml:brush xml:id="br0">
      <inkml:brushProperty name="width" value="0.05" units="cm"/>
      <inkml:brushProperty name="height" value="0.05" units="cm"/>
      <inkml:brushProperty name="color" value="#0000FF"/>
    </inkml:brush>
  </inkml:definitions>
  <inkml:trace contextRef="#ctx0" brushRef="#br0">162 272 6273,'-28'7'6193,"1"10"-4233,-20 29-2335,38-36 890,3-5-515,1 1 1,-1 1-1,1-1 0,0 1 1,1 0-1,0 0 1,0 0-1,0 0 0,-3 13 1,7-20-28,0 1 0,0 0 0,1 0 0,-1-1 0,0 1 0,1 0 0,-1-1 0,1 1 0,-1-1 0,1 1 0,-1-1 0,1 1 0,-1 0 0,1-1 0,-1 0 0,1 1 0,0-1 0,-1 1 0,1-1 0,0 0 0,-1 1 0,1-1 0,0 0 0,-1 0 0,1 0 0,0 0 0,0 1 0,-1-1 0,1 0 0,0 0 0,0 0 0,-1-1 0,1 1 0,1 0 0,28-1-83,-5-3-588,0-1 0,1-1-1,-1-1 1,-1-1 0,32-15 0,48-23-4275</inkml:trace>
  <inkml:trace contextRef="#ctx0" brushRef="#br0" timeOffset="1">445 0 7690,'0'3'3904,"3"-3"-2799,-3 3 63,3 2-352,4 4 0,8 3-376,1-1 9,7 3-105,8-5-32,4-3-312,7-1-216,2-8-457,-3-2-703,1-10-616,37-36-4634</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31.973"/>
    </inkml:context>
    <inkml:brush xml:id="br0">
      <inkml:brushProperty name="width" value="0.05" units="cm"/>
      <inkml:brushProperty name="height" value="0.05" units="cm"/>
      <inkml:brushProperty name="color" value="#0000FF"/>
    </inkml:brush>
  </inkml:definitions>
  <inkml:trace contextRef="#ctx0" brushRef="#br0">4 1 4185,'-4'14'6617,"7"25"-5576,-3-32-539,6 47 396,22 95-1,-25-135-883,-2-8-37,2 2-537,-2 0 0,1 0-1,-1 0 1,0 0-1,-1 0 1,0 0-1,0 0 1,-2 11-1,-4 9-1869</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32.737"/>
    </inkml:context>
    <inkml:brush xml:id="br0">
      <inkml:brushProperty name="width" value="0.05" units="cm"/>
      <inkml:brushProperty name="height" value="0.05" units="cm"/>
      <inkml:brushProperty name="color" value="#0000FF"/>
    </inkml:brush>
  </inkml:definitions>
  <inkml:trace contextRef="#ctx0" brushRef="#br0">4 0 2985,'-1'0'229,"1"1"0,0-1 1,0 0-1,0 0 0,-1 1 1,1-1-1,0 0 0,0 0 1,0 1-1,0-1 0,0 0 1,-1 0-1,1 1 0,0-1 1,0 0-1,0 1 0,0-1 1,0 0-1,0 0 0,0 1 1,0-1-1,0 0 0,0 1 1,0-1-1,0 0 0,0 0 1,0 1-1,0-1 0,0 0 1,1 1-1,-1-1 1,0 0-1,0 0 0,0 1 1,0-1-1,1 0 0,-1 0 1,0 1-1,0-1 0,0 0 1,1 0-1,-1 0 0,0 1 1,0-1-1,1 0 0,-1 0 1,0 0-1,0 0 0,1 0 1,-1 0-1,26 29 1700,36 27-2842,-28-29 920,-21-15 0,1-1 1,1-1-1,-1 0 0,23 10 1,-33-18-2,1-4 2,-4 2-5,10-23-576,-1 6 297,2 1 0,0-1 0,1 2 0,1 0 0,0 1 0,1 0 0,1 1 0,30-20 0,-44 32-187,6-3 638,-8 12-5752,-9 12 189</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33.523"/>
    </inkml:context>
    <inkml:brush xml:id="br0">
      <inkml:brushProperty name="width" value="0.05" units="cm"/>
      <inkml:brushProperty name="height" value="0.05" units="cm"/>
      <inkml:brushProperty name="color" value="#0000FF"/>
    </inkml:brush>
  </inkml:definitions>
  <inkml:trace contextRef="#ctx0" brushRef="#br0">397 1 3865,'-9'12'6220,"-8"43"-3669,11-33-1931,0 10-209,-2-1 0,-2 0 0,0 0 0,-2-1 0,-2 0 0,-32 54 0,33-65-391,-53 66 59,61-79-95,-2 1 1,1-1-1,-1 0 0,0-1 0,0 0 0,0 0 1,-1 0-1,1-1 0,-15 5 0,20-8-23,-1 0 0,0 0 0,1 0 0,-1 0 0,0-1 0,0 1-1,0-1 1,1 0 0,-1 0 0,0 0 0,0 0 0,0-1 0,0 1 0,1-1 0,-1 1 0,0-1-1,1 0 1,-1 0 0,0 0 0,1-1 0,-1 1 0,1-1 0,0 1 0,-1-1 0,1 0 0,0 0-1,0 0 1,0 0 0,0 0 0,0 0 0,1-1 0,-1 1 0,1 0 0,-1-1 0,1 1 0,0-1-1,0 0 1,0 1 0,1-1 0,-2-5 0,0-1-21,1 0 1,-1 0-1,2 0 0,-1 0 0,1-1 0,1 1 1,-1 0-1,2 0 0,-1 0 0,1 0 0,5-13 1,-5 16 41,1 0 1,0-1 0,1 1 0,-1 0-1,1 0 1,0 1 0,1-1 0,-1 1-1,11-9 1,-12 11 9,1 1 0,-1 1 0,0-1 0,0 0 0,1 1 0,-1-1-1,1 1 1,-1 0 0,1 0 0,0 1 0,-1-1 0,1 1 0,0 0 0,0 0 0,-1 0-1,1 0 1,0 1 0,-1-1 0,1 1 0,5 2 0,21 8 45,-1 2 0,-1 1 1,0 1-1,-2 2 0,1 1 1,40 35-1,39 26 53,-102-76-137,1 0 1,0-1 0,-1 0 0,1 0 0,0 0-1,0 0 1,0-1 0,0 0 0,0 0 0,0 0-1,1 0 1,-1-1 0,0 0 0,9-1 0,-11 0-252,1 0 1,0 0 0,-1 0 0,1 0-1,-1-1 1,1 0 0,-1 1 0,0-1-1,1 0 1,-1-1 0,0 1-1,0-1 1,-1 1 0,1-1 0,3-4-1,39-58-5165</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39.837"/>
    </inkml:context>
    <inkml:brush xml:id="br0">
      <inkml:brushProperty name="width" value="0.1" units="cm"/>
      <inkml:brushProperty name="height" value="0.1" units="cm"/>
      <inkml:brushProperty name="color" value="#E71224"/>
    </inkml:brush>
  </inkml:definitions>
  <inkml:trace contextRef="#ctx0" brushRef="#br0">2264 1056 120,'0'0'5436,"-2"0"2521,-2 1-3856,-24 5-3368,20-4-661,0 0 0,-1-1 0,1 1-1,0-2 1,-1 1 0,1-1 0,-1-1 0,1 1 0,0-1 0,-16-5 0,-21-1-141,33 7 39,0 0 1,0 1-1,1 1 0,-1-1 0,1 2 0,-15 4 0,13-4-18,0-1-21,-1 0-1,1-1 1,-1 0 0,-19-2-1,17 0 41,1 1-1,0 0 0,-17 3 1,-9 4-61,0-3 0,-61 0 0,84-3 75,1 1 0,0 1 0,0 1 0,0 0 0,-23 9 0,24-7 15,-1-1-1,0 0 1,0-1-1,0-1 0,-25 1 1,-12-1-104,40-1 93,0-1 0,0-1 1,0 0-1,0 0 0,-22-5 1,-22-2-97,46 7 51,1-1 1,-1 0-1,-19-5 0,-10-5-12,-51-5 0,-16-3-24,-128-48-324,201 54 224,1-2 1,0-1-1,1-1 1,-49-36 0,-16-10-20,62 42 196,-49-38 1,60 40 149,-1 1 1,-42-21-1,65 37-151,-1 0 0,1 0-1,-1-1 1,1 1-1,0-1 1,0 0 0,0 0-1,0 0 1,1-1-1,-1 1 1,1 0 0,0-1-1,0 0 1,0 0 0,0 1-1,1-1 1,0 0-1,0 0 1,0 0 0,0 0-1,0-1 1,1 1-1,0 0 1,0 0 0,0 0-1,0-1 1,1-4-1,0 3-35,1 0 0,-1-1 0,1 1-1,0 0 1,1 1 0,-1-1 0,1 0 0,1 1-1,-1-1 1,1 1 0,-1 0 0,1 0 0,1 0-1,-1 1 1,1-1 0,0 1 0,8-6-1,13-6-31,-20 12 64,0-1-1,1 1 0,0 1 0,0-1 1,0 1-1,0 0 0,0 1 0,8-2 1,53-14 53,0-3 0,69-32 1,-116 46-38,0 1 0,1 0 0,0 2 0,36-2 0,23-5 25,-10-5 18,-1-2 0,113-47 0,-133 49-43,0 1 0,1 3 0,1 2 0,53-3 0,6-2 2,-55 5 3,10-2-13,130-6 0,-164 17 8,48-10-1,-49 6 6,51-2-1,37 5 3,236-38 1,-321 34-16,0 1 1,1 1 0,-1 2-1,1 2 1,0 1-1,0 1 1,-1 2-1,60 15 1,-23-5 16,-59-13-10,0 0 0,0 2 0,0-1 0,0 1 0,-1 1 0,22 10-1,13 13-86,-1 2-1,-2 2 0,-1 2 0,49 49 0,-86-76 19,0 1 0,-1-1 0,0 1-1,0 0 1,0 1 0,-1-1 0,0 1-1,0-1 1,-1 1 0,0 0 0,1 8 0,1 10-335,-1-1 1,-2 31 0,-1-50 383,-1 0 0,1-1-1,-1 1 1,-1 0 0,1-1 0,-1 1-1,0-1 1,-1 1 0,1-1 0,-1 0 0,0 0-1,0 0 1,-4 4 0,-12 22 350,11-20-187,1 1-1,-2-1 0,0 0 0,0-1 1,0 0-1,-15 11 0,23-20-106,-25 23 307,18-16-106,0 0-1,0-1 1,-1 0-1,0 0 1,-19 10-1,-135 50 876,37-16-555,39-1-488,41-22-37,10-6-36,29-16-23,-1-1 0,0 0 0,0 0 0,0-1 0,-1 0-1,1 0 1,-1-1 0,0 0 0,0-1 0,0 1 0,-14 0-1,22-3-70,-1-1-1,1 1 1,-1 0-1,1-1 0,-1 1 1,1 0-1,0-1 1,-1 0-1,1 1 0,0-1 1,-1 0-1,1 0 1,0 0-1,0 0 0,0 0 1,0 0-1,0 0 0,0 0 1,0 0-1,0 0 1,0-1-1,0 1 0,1 0 1,-1-1-1,1 1 1,-1 0-1,1-1 0,-1 1 1,1-1-1,0 1 1,-1-2-1,-11-49-2410</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40.588"/>
    </inkml:context>
    <inkml:brush xml:id="br0">
      <inkml:brushProperty name="width" value="0.1" units="cm"/>
      <inkml:brushProperty name="height" value="0.1" units="cm"/>
      <inkml:brushProperty name="color" value="#E71224"/>
    </inkml:brush>
  </inkml:definitions>
  <inkml:trace contextRef="#ctx0" brushRef="#br0">1 348 4241,'0'0'1883,"0"0"-463,0 0-239,0 0-168,6-6 3276,12-7-3634,64-28-119,116-80 0,-121 71-719,125-62-1,-185 108-392,-15 10-530,-20 21-1438,8-13 1656,-13 23-1851,-30 33-2434</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41.046"/>
    </inkml:context>
    <inkml:brush xml:id="br0">
      <inkml:brushProperty name="width" value="0.1" units="cm"/>
      <inkml:brushProperty name="height" value="0.1" units="cm"/>
      <inkml:brushProperty name="color" value="#E71224"/>
    </inkml:brush>
  </inkml:definitions>
  <inkml:trace contextRef="#ctx0" brushRef="#br0">1 407 216,'0'0'4157,"0"0"-1937,10-5 4799,41-17-6604,40-25-396,-3-4-1,123-93 1,-95 62-572,-35 30-1796,-79 49 1188,-13 3-391,-23 0-2155</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41.711"/>
    </inkml:context>
    <inkml:brush xml:id="br0">
      <inkml:brushProperty name="width" value="0.1" units="cm"/>
      <inkml:brushProperty name="height" value="0.1" units="cm"/>
      <inkml:brushProperty name="color" value="#E71224"/>
    </inkml:brush>
  </inkml:definitions>
  <inkml:trace contextRef="#ctx0" brushRef="#br0">1 49 5505,'17'3'4952,"12"6"-3913,3 0-760,-6-4 107,-1-2 1,1-1 0,0-1 0,0-1 0,36-5 0,129-30 906,-128 20-1182,108-9 0,-168 23-139,-1 1 0,1 0 0,0 0 0,0 0 0,-1 0 0,1 0 0,0 1 0,0-1 0,-1 1 0,1 0 0,0-1 0,4 3 0,-5 9-580,-15 7 357,-1-1 248,1 0 0,0 2 0,2-1 0,0 1 0,-13 37 0,-2 1-133,2-10-46,-35 78-1541,59-110-4905,0-8 2991</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42.623"/>
    </inkml:context>
    <inkml:brush xml:id="br0">
      <inkml:brushProperty name="width" value="0.1" units="cm"/>
      <inkml:brushProperty name="height" value="0.1" units="cm"/>
      <inkml:brushProperty name="color" value="#E71224"/>
    </inkml:brush>
  </inkml:definitions>
  <inkml:trace contextRef="#ctx0" brushRef="#br0">104 1096 288,'-6'-22'12040,"-13"-16"-8098,-3-6-3546,4-27-293,4-1 0,3-1-1,2 0 1,5 0 0,4-90-1,2 108-163,2 0-1,3 0 1,2 0-1,28-92 0,-34 137 45,1 1 0,0 0 0,0 0-1,1 0 1,1 1 0,-1 0 0,8-9-1,-11 15-13,-1 0-1,1 1 1,-1-1 0,1 1-1,0-1 1,0 1-1,-1 0 1,1 0-1,0 0 1,0 0-1,0 0 1,0 0 0,0 0-1,1 0 1,-1 1-1,0-1 1,0 1-1,0 0 1,1 0-1,-1 0 1,0 0-1,0 0 1,0 0 0,1 0-1,-1 1 1,0-1-1,0 1 1,0 0-1,0-1 1,0 1-1,0 0 1,0 0-1,0 0 1,0 1 0,0-1-1,2 3 1,3 1 0,-2 0-1,1 0 1,0 0 0,-1 1 0,0 0 0,-1 0 0,1 0-1,-1 1 1,0 0 0,-1-1 0,1 1 0,-1 1 0,-1-1 0,1 0-1,1 11 1,-4-11-10,1 0 0,-1 0 0,-1 0 0,1 0 0,-1-1-1,0 1 1,-1 0 0,0 0 0,0-1 0,0 1 0,-1-1 0,0 1-1,0-1 1,0 0 0,-1-1 0,0 1 0,-6 6 0,-6 7-353,-20 30-1931,39-48 2220,-1-1 1,1 1-1,0-1 1,1 1 0,-1-1-1,0 0 1,0-1 0,0 1-1,3-1 1,-2 1 98,14-2 124,0 2 1,0 0-1,0 1 0,27 6 0,-40-7-57,0 2 0,0-1 0,0 0 0,0 1 0,0 0 0,0 1 0,0-1 0,0 1 0,-1 0 0,1 0-1,-1 0 1,0 0 0,0 1 0,0 0 0,0 0 0,-1 0 0,0 0 0,1 0 0,3 9 0,-6-9 29,0-1 0,-1 1 0,0 0 0,1-1 0,-1 1 0,-1 0 0,1-1 0,0 1 0,-1-1 0,0 1 0,0-1 0,0 1 0,0-1 0,0 1 0,-1-1 0,0 0 0,0 0 0,1 0 0,-5 4 0,-3 7 88,-1-1 1,-21 22-1,20-25-208,0 0 1,-1 0-1,0-2 0,-22 13 1,30-18-171,-1-1 0,0 1 0,0-1 1,0 0-1,0-1 0,0 1 0,0-1 0,0 0 0,-1 0 1,1 0-1,0-1 0,-1 0 0,1 0 0,0 0 1,0-1-1,-10-2 0,14 3 47,-1-1 0,1 0 0,-1 0-1,1 0 1,-1 1 0,1-1 0,0-1 0,-1 1-1,1 0 1,0 0 0,0 0 0,0-1 0,-2-1 0,-17-39-2631</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48.359"/>
    </inkml:context>
    <inkml:brush xml:id="br0">
      <inkml:brushProperty name="width" value="0.05" units="cm"/>
      <inkml:brushProperty name="height" value="0.05" units="cm"/>
      <inkml:brushProperty name="color" value="#008C3A"/>
    </inkml:brush>
  </inkml:definitions>
  <inkml:trace contextRef="#ctx0" brushRef="#br0">862 1278 4145,'-5'-4'5426,"4"6"368,3-1-1117,-1-6-2606,-68 17 36,52-10-2086,1 1 0,-1-2-1,1 0 1,-1-1 0,1 0 0,-1-1 0,1-1 0,-1 0 0,1-1-1,-27-9 1,-4-5-49,-84-46 0,47 20 64,66 36-45,1 0 0,-1-2 1,1 0-1,1 0 0,-1-1 0,2-1 0,0-1 0,0 0 0,1 0 0,0-1 0,-11-17 1,-5-12-141,17 26 63,1 0 1,-14-30-1,2-4 82,6 16-97,1-1 0,2 0 0,1-1 0,-6-39 0,14-27-721,6 88 711,0 1 0,0 0 0,2 0 0,-1 1 0,2-1 0,-1 1 0,11-18 0,-5 8-152,-1 6 147,0 0 0,2 1 0,-1 0 0,25-25 0,-9 10-168,-23 26 269,0 0-7,-1 1 0,1-1 0,0 1 0,0-1 0,0 1 0,1 0 0,-1 0 0,1 1 0,0-1 1,0 1-1,0-1 0,0 1 0,0 1 0,6-3 0,20-9-59,-1 0 61,85-16-176,-91 24 94,1 1 0,39-1 0,18 14-197,-25-11 327,-1-3 0,0-2 0,0-2 0,71-22 0,-87 21-39,1 1-1,0 3 0,44-2 1,141-14 52,26-1-34,-173 18-20,100 5 1,-71 1 6,-68 2-21,0 1 0,0 2-1,59 17 1,48 8-33,-118-26 79,-1 2 0,1 1 0,-1 2 0,-1 0 0,37 21 0,20 6 68,-43-18-60,63 38 1,-84-43 24,0 1 0,-1 1 0,-1 0 0,-1 2 0,0 0 0,18 29 0,21 22-47,-47-59 9,-1 0 0,0 1 0,0 0 1,-1 0-1,-1 1 0,0 0 0,-1-1 0,6 24 0,0 0 61,-10-29-63,-1 0 0,0-1 0,0 1 0,0-1 0,-1 0 0,0 1 0,0-1 0,0 0 0,0 0 0,-4 6 0,0-1 60,-1 5-40,0-1 1,-2 0 0,0-1-1,0 0 1,-1 0 0,-18 17-1,-77 59 151,22-22-224,54-45 74,0-2-1,-2-1 0,0-1 1,-1-1-1,-53 18 0,-3 4-20,57-25-5,0-1 0,-1-1 1,-1-2-1,0-1 0,0-2 0,-53 5 0,-76 13 0,13 2 32,85-14 57,-85 6 0,129-19-75,1 0 0,0-1 0,0-2 0,0 0 0,0-1 0,0 0 0,-31-14 0,-3-5 103,-61-38 0,10 5-57,98 53-173,-25-10-2264,30 13 2339,1 0 1,0 0-1,0 0 1,0 0-1,0 0 1,0 0-1,-1 0 1,1 0-1,0 0 1,0 0-1,0 0 1,0 0-1,0 0 1,-1 0-1,1 0 1,0 0-1,0 0 1,0 0-1,0 0 1,0 0-1,-1 0 1,1 0-1,0 0 1,0 1-1,0-1 1,0 0-1,0 0 1,0 0-1,-1 0 1,1 0-1,0 0 1,0 0-1,0 1 1,0-1-1,0 0 1,0 0-1,0 0 1,0 0-1,0 0 1,0 1-1,0-1 1,0 0-1,0 0 1,0 0-1,0 0 1,0 0-1,0 1 1,0-1-1,0 0 1,0 0-1,0 0 1,0 0-1,0 0 1,0 1-1,0-1 1,0 0-1,0 0 1,0 0-1,16 23-1755,36 36-2603</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49.026"/>
    </inkml:context>
    <inkml:brush xml:id="br0">
      <inkml:brushProperty name="width" value="0.05" units="cm"/>
      <inkml:brushProperty name="height" value="0.05" units="cm"/>
      <inkml:brushProperty name="color" value="#008C3A"/>
    </inkml:brush>
  </inkml:definitions>
  <inkml:trace contextRef="#ctx0" brushRef="#br0">11 11 4729,'-3'-3'4541,"-5"-5"309,89 147-59,44 65-4961,-57-96 244,-32-59-1202,-21-35-5854,-32-27 2918</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9.354"/>
    </inkml:context>
    <inkml:brush xml:id="br0">
      <inkml:brushProperty name="width" value="0.05" units="cm"/>
      <inkml:brushProperty name="height" value="0.05" units="cm"/>
      <inkml:brushProperty name="color" value="#0000FF"/>
    </inkml:brush>
  </inkml:definitions>
  <inkml:trace contextRef="#ctx0" brushRef="#br0">121 0 6961,'-6'20'2305,"0"0"-617,-10 20-511,-10 15-441,7-1-512,0-8-64,6-3-152,1-12-8,9-5-312,3-12-1457,3 0-1927</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49.478"/>
    </inkml:context>
    <inkml:brush xml:id="br0">
      <inkml:brushProperty name="width" value="0.05" units="cm"/>
      <inkml:brushProperty name="height" value="0.05" units="cm"/>
      <inkml:brushProperty name="color" value="#008C3A"/>
    </inkml:brush>
  </inkml:definitions>
  <inkml:trace contextRef="#ctx0" brushRef="#br0">0 0 1616,'0'13'9812,"2"6"-6886,6 5-2272,1 0 1,2-1-1,0 0 1,24 35-1,-7-12-315,-14-24-290,1 1-1,2-2 1,0 0 0,1-1-1,1-1 1,21 18 0,11 3-948,74 43 1,-124-82 749,22 15-1077,-23-16 1071,1 1 0,0-1-1,-1 0 1,1 1 0,-1-1 0,1 0-1,-1 1 1,1-1 0,-1 1 0,1-1-1,-1 1 1,0-1 0,1 1 0,-1-1-1,1 1 1,-1-1 0,0 1 0,0 0-1,1-1 1,-1 1 0,0 0 0,0-1-1,0 1 1,0 0 0,0-1 0,0 1-1,0 0 1,0-1 0,0 1 0,0-1-1,0 2 1,-11 7-3770</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50.072"/>
    </inkml:context>
    <inkml:brush xml:id="br0">
      <inkml:brushProperty name="width" value="0.05" units="cm"/>
      <inkml:brushProperty name="height" value="0.05" units="cm"/>
      <inkml:brushProperty name="color" value="#008C3A"/>
    </inkml:brush>
  </inkml:definitions>
  <inkml:trace contextRef="#ctx0" brushRef="#br0">1 7 4353,'1'5'4069,"8"17"-98,-6-17-3583,0 0 0,0 0-1,1 0 1,0-1 0,0 1 0,1-1-1,-1 0 1,1 0 0,0-1 0,0 0-1,0 1 1,10 3 0,72 28 449,-82-34-791,63 24 140,-33-12-63,0-1 0,57 12 0,-58-19-46,61 2 1,-90-10-85,-11-6-94,-26-17-525,4 2-783,23 18 864,1 1 1,-1 0 0,2-1 0,-1 0-1,1 0 1,-1 0 0,2-1-1,-5-10 1,-20-70-4143</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50.588"/>
    </inkml:context>
    <inkml:brush xml:id="br0">
      <inkml:brushProperty name="width" value="0.05" units="cm"/>
      <inkml:brushProperty name="height" value="0.05" units="cm"/>
      <inkml:brushProperty name="color" value="#008C3A"/>
    </inkml:brush>
  </inkml:definitions>
  <inkml:trace contextRef="#ctx0" brushRef="#br0">21 29 896,'0'0'295,"-1"0"-1,1 0 1,0 0-1,-1 0 0,1 0 1,0-1-1,-1 1 1,1 0-1,-1 0 1,1 0-1,0 0 1,0 0-1,-1-1 0,1 1 1,0 0-1,-1 0 1,1-1-1,0 1 1,0 0-1,-1 0 1,1-1-1,0 1 0,0 0 1,0-1-1,-1 1 1,1 0-1,0-1 1,0 1-1,0 0 1,0-1-1,0-13 2288,2 6-2825,-2 17 185,3 82 2081,-3-9-1250,-10 233 606,4-196-1231,5-117 88,1-7-288,1-18-875,6-35-3917,2 24 837</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51.225"/>
    </inkml:context>
    <inkml:brush xml:id="br0">
      <inkml:brushProperty name="width" value="0.05" units="cm"/>
      <inkml:brushProperty name="height" value="0.05" units="cm"/>
      <inkml:brushProperty name="color" value="#008C3A"/>
    </inkml:brush>
  </inkml:definitions>
  <inkml:trace contextRef="#ctx0" brushRef="#br0">65 0 4353,'-7'9'10782,"4"11"-7141,1 31-4898,1-36 2335,-22 249 67,9-138-895,7-85-208,0-5 237,7-27-2412,5-11-2733,1-5 197,1-1-2280</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51.655"/>
    </inkml:context>
    <inkml:brush xml:id="br0">
      <inkml:brushProperty name="width" value="0.05" units="cm"/>
      <inkml:brushProperty name="height" value="0.05" units="cm"/>
      <inkml:brushProperty name="color" value="#008C3A"/>
    </inkml:brush>
  </inkml:definitions>
  <inkml:trace contextRef="#ctx0" brushRef="#br0">0 0 5697,'0'0'2703,"0"0"-707,2 7 3870,11 20-3841,-11-25-1983,1 1 1,0-1 0,0 0-1,-1-1 1,2 1 0,-1 0-1,0-1 1,0 1 0,0-1-1,1 0 1,-1 0 0,0-1-1,1 1 1,-1-1 0,1 1 0,-1-1-1,6-1 1,70-9 283,-37 2-296,3 2-151,43-4-760,-82 10 293,0 0 0,-1 1 0,1 0 0,0 0 0,-1 0 0,1 0 1,6 4-1,-3 6-2480,4 23-1713</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2:52.555"/>
    </inkml:context>
    <inkml:brush xml:id="br0">
      <inkml:brushProperty name="width" value="0.05" units="cm"/>
      <inkml:brushProperty name="height" value="0.05" units="cm"/>
      <inkml:brushProperty name="color" value="#008C3A"/>
    </inkml:brush>
  </inkml:definitions>
  <inkml:trace contextRef="#ctx0" brushRef="#br0">159 875 4201,'12'17'8669,"-7"-14"-5436,-12-19-912,-23-41-1988,2-1 0,2-1 0,-20-73 1,36 94-373,1 0-1,1-1 1,3 0 0,1 0 0,2 0 0,4-59 0,-1 83 14,1 1 1,0-1-1,1 1 0,1 0 1,1 0-1,0 0 0,0 1 1,1-1-1,14-20 1,-16 28-1,1-1 0,0 1 0,1 0 0,0 1-1,0-1 1,0 1 0,0 0 0,1 1 0,0-1 0,0 1 0,0 1 0,0-1 0,0 1 0,1 0 0,0 1 0,-1 0 0,1 0 0,16-1 0,-12 3-19,-1 0-1,1 0 1,0 2-1,-1-1 0,1 1 1,-1 1-1,1 0 1,-1 0-1,0 2 0,14 6 1,-22-9 25,1-1 0,-1 1 0,0 0-1,0 0 1,0 0 0,-1 0 0,1 0 0,0 1 0,-1-1 0,1 1 0,-1 0 0,0 0 0,0 0-1,0 0 1,0 0 0,-1 0 0,1 1 0,-1-1 0,0 0 0,0 1 0,0-1 0,0 1 0,-1-1-1,1 1 1,-1-1 0,0 1 0,0 0 0,0-1 0,-1 1 0,1-1 0,-1 1 0,0-1 0,0 1-1,0-1 1,0 1 0,-1-1 0,-3 6 0,-4 7-167,-2-2 1,0 1-1,0-1 0,-15 13 0,-11 14-521,24-25 132,13-15 246,2-3 324,1 0 0,-1 0 0,1 0 0,0 0 0,-1 0 0,1 1 0,0-1 0,0 1 0,0 0-1,0 0 1,0 0 0,6-1 0,6 2 68,0 1 1,-1 0-1,1 1 0,-1 0 0,0 1 0,0 1 1,0 0-1,0 1 0,0 1 0,-1 0 0,0 1 1,0 0-1,-1 1 0,0 0 0,0 1 0,-1 1 1,13 13-1,-22-21-43,0 0 0,0 0 0,-1 0-1,1 1 1,0-1 0,-1 0 0,1 1 0,-1 0 0,0-1 0,0 1 0,0 0 0,0-1 0,0 1 0,-1 0 0,1 0-1,-1 0 1,0 0 0,0 0 0,0-1 0,-1 5 0,0-3 4,0 1 0,-1-1 0,1 0-1,-1 0 1,0 0 0,0 0 0,-1-1 0,1 1 0,-1-1 0,0 1-1,0-1 1,-4 4 0,-2 1-1,0-1 0,-1 0 0,0 0 0,0-1 0,0 0 0,-1-1 0,0 0-1,0-1 1,-13 3 0,10-4-112,0 0-1,0-2 0,0 1 1,-1-2-1,-25-2 0,33 2-174,0-2 0,0 1 0,0-1 1,0 0-1,0 0 0,1-1 0,-1 0 0,1 0 0,-1 0 0,1-1 0,0 0 0,1 0 0,-1-1 0,-7-7 0,-28-38-3319</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8:45.098"/>
    </inkml:context>
    <inkml:brush xml:id="br0">
      <inkml:brushProperty name="width" value="0.05" units="cm"/>
      <inkml:brushProperty name="height" value="0.05" units="cm"/>
      <inkml:brushProperty name="color" value="#0000FF"/>
    </inkml:brush>
  </inkml:definitions>
  <inkml:trace contextRef="#ctx0" brushRef="#br0">0 59 7418,'0'0'4941,"2"-2"1543,0 1-4819,0 2-1645,0 0-1,-1 0 0,1 0 0,0-1 0,0 1 1,-1 0-1,1-1 0,0 1 0,0-1 0,3 0 1,29 4 30,88 0-25,26 2-193,-33-3 140,120-6-53,-183-2 81,0 2 1,96 9-1,-86-2 26,64-4-1,-49-2-7,27-4-16,84-11 29,-112 8-30,52 1-17,-105 6 20,26-3 0,-4-1 13,101 0 59,91 1-88,-142 6 17,-66 1 3,0-1 0,1-2 0,34-6 0,-63 7-27,52-8 160,-48 7-529,-1 1 1,1 0-1,0 0 1,0 0-1,0 1 1,-1 0-1,1 0 1,8 2-1,-12 2-1964,-7 9-1436</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8:45.099"/>
    </inkml:context>
    <inkml:brush xml:id="br0">
      <inkml:brushProperty name="width" value="0.05" units="cm"/>
      <inkml:brushProperty name="height" value="0.05" units="cm"/>
      <inkml:brushProperty name="color" value="#0000FF"/>
    </inkml:brush>
  </inkml:definitions>
  <inkml:trace contextRef="#ctx0" brushRef="#br0">9 0 6065,'0'0'2210,"2"2"4690,2 0-3336,22 15-2680,-11-10-823,0 0 0,23 6-1,6 3-155,-27-12-10,-16-4 90,1 0-1,-1 0 1,1 0 0,0 1-1,-1-1 1,1 1 0,0-1-1,-1 1 1,1-1-1,2 3 1,-5-3 25,0 0 0,0 0-1,0 0 1,0 1 0,0-1 0,0 0-1,0 1 1,0-1 0,0 1 0,0-1 0,0 1-1,0-1 1,0 1 0,1 0 0,-2 1-1,-15 12-90,-24 25-2315,-54 65 0,75-74-210,22-30-896,3-3-276</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8:45.100"/>
    </inkml:context>
    <inkml:brush xml:id="br0">
      <inkml:brushProperty name="width" value="0.05" units="cm"/>
      <inkml:brushProperty name="height" value="0.05" units="cm"/>
      <inkml:brushProperty name="color" value="#0000FF"/>
    </inkml:brush>
  </inkml:definitions>
  <inkml:trace contextRef="#ctx0" brushRef="#br0">197 0 6241,'-1'3'5383,"-1"7"-3848,-2 7-601,0-1 0,-1 1 0,-1-1-1,0 0 1,-15 26 0,16-33-958,-1-1-1,1 1 0,-2-1 0,1 0 1,-1-1-1,-1 1 0,1-1 1,-1-1-1,0 0 0,-15 9 1,21-14-45,0 0 0,0 0 1,0 0-1,0 0 0,-1-1 1,1 1-1,0-1 1,0 1-1,0-1 0,-1 0 1,1 0-1,0 0 0,0 0 1,-1 0-1,1-1 1,0 1-1,-4-2 0,5 2 20,0-1-1,0 0 1,0 1-1,0-1 1,0 0-1,0 0 1,0 0-1,1 1 1,-1-1-1,0 0 1,0 0-1,1 0 1,-1 0-1,1 0 1,-1 0-1,1-1 0,-1 1 1,1 0-1,0 0 1,0 0-1,-1 0 1,1 0-1,0-1 1,0 1-1,0 0 1,0 0-1,0 0 1,0-1-1,1 1 1,-1 0-1,0 0 1,1 0-1,-1 0 1,0 0-1,2-2 1,0-4-99,1 0 0,1 0 1,-1 0-1,1 0 0,0 1 1,6-7-1,-8 10 161,1-1-1,0 1 1,1 0-1,-1 0 1,0 0-1,1 0 1,0 1 0,-1-1-1,1 1 1,0 0-1,8-2 1,-10 3 35,0 1 0,0 0 0,0 0 0,0 0 0,0 0 0,0 0 0,0 1 0,0-1 0,0 1 0,0-1-1,0 1 1,0 0 0,0 0 0,0-1 0,0 2 0,-1-1 0,1 0 0,0 0 0,-1 0 0,1 1 0,-1-1 0,3 3 0,3 4 193,0 1-1,12 18 1,-16-21-194,49 81 67,-52-87-201,0 1 0,0-1 0,0 1 1,1-1-1,-1 1 0,0-1 0,0 0 1,0 1-1,1-1 0,-1 1 1,0-1-1,1 0 0,-1 1 0,0-1 1,1 0-1,-1 0 0,1 1 0,-1-1 1,0 0-1,1 0 0,-1 0 1,1 1-1,-1-1 0,1 0 0,-1 0 1,1 0-1,-1 0 0,1 0 1,-1 0-1,0 0 0,1 0 0,-1 0 1,2 0-1,5-12-4202</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8:45.095"/>
    </inkml:context>
    <inkml:brush xml:id="br0">
      <inkml:brushProperty name="width" value="0.1" units="cm"/>
      <inkml:brushProperty name="height" value="0.1" units="cm"/>
      <inkml:brushProperty name="color" value="#E71224"/>
    </inkml:brush>
  </inkml:definitions>
  <inkml:trace contextRef="#ctx0" brushRef="#br0">220 2549 2569,'0'0'5843,"-2"-2"3108,-2-7-6832,-12-39-1917,9 28-190,-7-28-1,-41-206 64,51 225-113,0-1 0,2 1 1,1-1-1,1 1 1,5-34-1,13-42-722,-12 78 669,-1 0-1,-1 0 0,1-30 0,-4 5 106,0 29-17,0-1-1,-2 1 1,-5-35-1,6 57 1,-25-127-538,-11-144 0,32 184 408,-3-51-58,4 117 189,-5-103-19,9 53 23,-2-79 60,3 7-143,0 105 70,-4-75-74,3 93 114,1 1 0,5-22 0,-3 14-11,-3 25-2,-1 1 0,0-1-1,1 0 0,-1 1 0,1-1 0,-1 1 1,1-1-1,0 1 0,2-4 0,-3 6 19,0 0 32,0 0-3,11-76-364,-11 76 362,-5-21 488,5 21-552,-1 0 0,1 1 0,0-1-1,0 0 1,0 0 0,0 0 0,0 0-1,0 0 1,0 0 0,0 0-1,0 0 1,0 0 0,0 0 0,-1 0-1,1 0 1,0 0 0,0 0 0,0 0-1,0 0 1,0 0 0,0 0 0,0-1-1,0 1 1,0 0 0,0 0-1,0 0 1,0 0 0,-1 0 0,1 0-1,0 0 1,0 0 0,0 0 0,0 0-1,0 0 1,0 0 0,0 0 0,0 0-1,0 0 1,0-1 0,0 1-1,0 0 1,0 0 0,0 0 0,0 0-1,0 0 1,0 0 0,0 0 0,0 0-1,0 0 1,0 0 0,0 0 0,0-1-1,0 1 1,0 0 0,0 0-1,0 0 1,0 0 0,0 0 0,0 0-1,0 0 1,0 0 0,0 0 0,0 0-1,0 0 1,0 0 0,0-1-1,-5 9-428,-2 3 111,-1 0 292,0 1 0,-10 19 0,13-21-31,0 0-1,-1-1 1,0 0 0,-1 0-1,-11 12 1,18-21-42,0 0 0,0 0 0,0 0 0,0-1 0,0 1 0,0 0 0,0 0 0,0 0 0,0 0 0,0 0 0,0 0 0,0 0 0,0 0 0,0 0 0,0 0 0,0 0 0,0 0 0,0 0 0,0 0 1,0 0-1,0 0 0,0 0 0,0 0 0,0 0 0,0 0 0,0 0 0,0 0 0,0-1 0,0 1 0,0 0 0,0 0 0,0 0 0,0 0 0,0 0 0,0 0 0,0 0 0,0 0 0,0 0 0,0 0 0,0 0 0,-1 0 0,5-8-4017,6-9-1055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29:59.688"/>
    </inkml:context>
    <inkml:brush xml:id="br0">
      <inkml:brushProperty name="width" value="0.05" units="cm"/>
      <inkml:brushProperty name="height" value="0.05" units="cm"/>
      <inkml:brushProperty name="color" value="#0000FF"/>
    </inkml:brush>
  </inkml:definitions>
  <inkml:trace contextRef="#ctx0" brushRef="#br0">42 0 8738,'0'3'3721,"0"-3"-2425,0 3-656,3-3-88,1 6-160,2 2 32,4 1-200,15 5 88,4-5-312,12-1-80,0 1-736,7-9-1080,-7-6-905,16 0-3120</inkml:trace>
  <inkml:trace contextRef="#ctx0" brushRef="#br0" timeOffset="1">1 132 6569,'3'0'2953,"7"0"-953,9 0-631,3 5-177,13-5-376,0-5-448,6-1-136,4-3-176,-7 1-56,-3-4-1280,-10 4-448,7-9-2617</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8:45.096"/>
    </inkml:context>
    <inkml:brush xml:id="br0">
      <inkml:brushProperty name="width" value="0.1" units="cm"/>
      <inkml:brushProperty name="height" value="0.1" units="cm"/>
      <inkml:brushProperty name="color" value="#E71224"/>
    </inkml:brush>
  </inkml:definitions>
  <inkml:trace contextRef="#ctx0" brushRef="#br0">0 1 3665,'0'0'1980,"0"0"-479,0 0-319,8-1 2710,-9 7-540,1-5-3288,0-1 0,0 1 1,0 0-1,0-1 1,0 1-1,0-1 1,0 1-1,0 0 0,1-1 1,-1 1-1,0-1 1,0 1-1,0-1 1,1 1-1,-1-1 0,0 1 1,1-1-1,-1 1 1,0-1-1,1 1 1,0 0-1,6 10-56,2 1 0,0-1 0,0 0 0,1-1 0,15 13 0,14 2-2423,-37-24 1827,6 6-3865,-7-1-1127</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8:45.097"/>
    </inkml:context>
    <inkml:brush xml:id="br0">
      <inkml:brushProperty name="width" value="0.1" units="cm"/>
      <inkml:brushProperty name="height" value="0.1" units="cm"/>
      <inkml:brushProperty name="color" value="#E71224"/>
    </inkml:brush>
  </inkml:definitions>
  <inkml:trace contextRef="#ctx0" brushRef="#br0">81 477 6145,'-4'-8'11142,"-5"-8"-8997,-11-21-2998,10 14 818,2-2 1,0 1 0,2-1 0,1 0-1,-4-40 1,8 51-46,0 0-1,1 0 1,1 0 0,0 0-1,1 0 1,1 0 0,0 1-1,0-1 1,2 1 0,-1-1-1,13-22 1,-15 33 65,1 0-1,-1 0 1,1 0-1,0 0 1,0 0-1,0 1 1,0-1-1,0 1 1,1 0-1,-1 0 1,1 0-1,0 0 1,-1 1-1,1 0 1,0-1-1,0 1 1,0 1-1,7-2 1,-8 2 19,-1 0-1,1-1 1,0 1 0,0 0 0,0 1-1,0-1 1,-1 0 0,1 1 0,0 0 0,0 0-1,-1 0 1,1 0 0,-1 0 0,1 0 0,-1 1-1,1-1 1,-1 1 0,0 0 0,1-1 0,-1 1-1,0 0 1,0 1 0,0-1 0,-1 0 0,1 0-1,0 1 1,0 2 0,-1-2-12,0 0 0,-1 0 0,1 0 0,-1 0 0,0 0 1,0 0-1,0 0 0,0 0 0,0 0 0,-1 0 0,1 0 0,-1 0 0,0 0 0,0 0 0,0 0 0,0-1 0,-3 5 1,-1 3-602,-1 0 1,0 0 0,-9 9 0,15-18 563,0-1 0,0 0-1,0 0 1,-1 0 0,1 0 0,0 0 0,0 1 0,0-1-1,0 0 1,0 0 0,0 0 0,0 1 0,0-1 0,0 0 0,0 0-1,0 0 1,0 0 0,0 1 0,0-1 0,0 0 0,0 0 0,0 0-1,0 1 1,0-1 0,0 0 0,0 0 0,0 0 0,0 0 0,1 1-1,-1-1 1,0 0 0,0 0 0,0 0 0,0 0 0,0 0 0,0 1-1,0-1 1,1 0 0,-1 0 0,10 5-794,12 0 533,-3-3 301,23 2-36,-41-4 50,1 1 0,0-1 0,-1 0 1,1 1-1,-1 0 0,1-1 0,-1 1 1,1 0-1,-1 0 0,0 0 0,1 0 0,-1 0 1,0 0-1,1 0 0,-1 0 0,0 0 1,0 1-1,0-1 0,1 3 0,-1-2 46,-1 0 1,0 0-1,1 0 0,-1 1 1,0-1-1,0 0 0,0 0 0,-1 0 1,1 0-1,0 0 0,-1 0 1,0 0-1,1 0 0,-1 0 0,0 0 1,0 0-1,0 0 0,0 0 1,0 0-1,0-1 0,-1 1 0,-1 2 1,-2 2-27,0-1 0,0 0 0,-1 0 0,1-1 0,-10 6 0,6-5-429,0 0 1,-1-1 0,0-1-1,0 1 1,0-2-1,0 1 1,-16 0-1,-9 1-2882</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8:45.094"/>
    </inkml:context>
    <inkml:brush xml:id="br0">
      <inkml:brushProperty name="width" value="0.05" units="cm"/>
      <inkml:brushProperty name="height" value="0.05" units="cm"/>
    </inkml:brush>
  </inkml:definitions>
  <inkml:trace contextRef="#ctx0" brushRef="#br0">0 0 4761,'0'0'2426,"1"2"5204,0 3-3903,5 23-3491,-4-14-218,1 0-1,1 1 1,0-2 0,10 24-1,-7-21 0,-1 0-1,7 30 0,-5-11-3,1-1 0,2 0 0,1-1 0,21 40-1,-24-55-17,-2-3 0,0-1 1,0 0-1,11 13 0,-7-10 50,0 1-1,13 30 1,-14-28-34,0-1 0,14 21 0,29 42 229,-7-18-172,117 115 2375,-147-163-2393,-4-5-41,2 0 0,-1-1 0,29 16 0,17 12 89,108 74 885,-88-62-771,111 66 1261,-145-90-1313,64 26 0,-69-33 37,83 27 441,-87-34-526,14 10-47,-35-14-63,25 8 0,32 4 72,-39-12-72,-1 1 0,55 25 0,-81-32-44,1 1-1,-1-2 1,1 1 0,-1-1-1,1 0 1,0 0 0,8 0 0,-7-1-62,1 1 0,-1 0 0,17 4 0,-16-2 3,1 0 0,-1-1-1,1 0 1,0-1 0,14 0-1,-21-1 40,1 1 1,-1 0-1,1 0 0,-1 0 0,1 0 0,-1 0 0,1 1 0,-1-1 1,0 1-1,0 0 0,0 0 0,6 5 0,-21-12-4847,-13-2 676</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06.222"/>
    </inkml:context>
    <inkml:brush xml:id="br0">
      <inkml:brushProperty name="width" value="0.05" units="cm"/>
      <inkml:brushProperty name="height" value="0.05" units="cm"/>
      <inkml:brushProperty name="color" value="#008C3A"/>
    </inkml:brush>
  </inkml:definitions>
  <inkml:trace contextRef="#ctx0" brushRef="#br0">3422 250 3833,'-411'-102'144,"137"39"-144,-33 6-1496,6 30-281,-23 54 1777,10 39 1200,6 27-1096,11 9 369,13 19-233,-4 17-240,-26 27-1249</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18.075"/>
    </inkml:context>
    <inkml:brush xml:id="br0">
      <inkml:brushProperty name="width" value="0.05" units="cm"/>
      <inkml:brushProperty name="height" value="0.05" units="cm"/>
      <inkml:brushProperty name="color" value="#0000FF"/>
    </inkml:brush>
  </inkml:definitions>
  <inkml:trace contextRef="#ctx0" brushRef="#br0">1 6 6329,'0'0'4260,"10"-6"2763,-4 8-6987,1 0 0,-1-1 0,1 0 0,-1 0 1,1-1-1,0 0 0,-1 0 0,8-1 0,-3 1-1,30 1-22,71 14 1,-72-8 24,74 3 0,33-4 42,-87-4-82,71 14 0,-71-8 16,74 2 1,91-24 17,-194 12-32,0 2 0,0 1 0,43 7 0,45 2 16,76 2-2,0 0 20,-128-13-16,0 0 13,120 13 0,-151-8 32,-1-3 1,1-1-1,0-1 0,54-10 1,62-1 60,148-13-124,-72 2 246,-59 19-223,47-3-13,132-12 30,-249 19-34,-74 2-9,1-2 0,-1-1-1,1 0 1,-1-2 0,34-8 0,-59 11-139,0 0 0,0 0 0,0 0 0,0 0 0,0 0 0,0 0 0,0 0 0,0 1 0,0-1 0,0 0 1,0 0-1,0 0 0,0 0 0,0 0 0,0 0 0,0 0 0,0 0 0,0 1 0,1-1 0,-22 9-2378,-28 6-2318</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18.900"/>
    </inkml:context>
    <inkml:brush xml:id="br0">
      <inkml:brushProperty name="width" value="0.05" units="cm"/>
      <inkml:brushProperty name="height" value="0.05" units="cm"/>
      <inkml:brushProperty name="color" value="#0000FF"/>
    </inkml:brush>
  </inkml:definitions>
  <inkml:trace contextRef="#ctx0" brushRef="#br0">30 0 2929,'0'0'2209,"0"0"-495,0 0-242,0 0-201,1 0 3180,-1 0-2200,-1 0-1683,1 0-184,0 0-123,0 0-81,0 0-60,0 0-56,22 14-30,3 0 100,0 0 1,2-1-1,29 9 1,-24-10-112,55 30 0,-92-41-72,1 1-1,0-1 1,0 0-1,-1 1 1,1 0-1,0 0 1,-6 4-1,-14 6-129,3-1-113,0 0 0,1 2 0,0 0 0,1 1 0,0 1 0,1 1 0,1 0 0,1 2 0,-19 23 0,26-23-504,8-15 297,0 0 0,0-1 0,-1 1 0,1 0 0,-1-1 0,1 1 0,-1-1 0,0 1 0,-4 2 0,1-7-2272,4-10-2125</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19.724"/>
    </inkml:context>
    <inkml:brush xml:id="br0">
      <inkml:brushProperty name="width" value="0.05" units="cm"/>
      <inkml:brushProperty name="height" value="0.05" units="cm"/>
      <inkml:brushProperty name="color" value="#0000FF"/>
    </inkml:brush>
  </inkml:definitions>
  <inkml:trace contextRef="#ctx0" brushRef="#br0">363 0 4369,'0'0'3373,"0"0"-1345,0 0-562,-8 25 2044,0-4-3304,-1-1 0,-1 0-1,-1 0 1,-1-1 0,0-1 0,-1 0 0,-1 0 0,-1-2-1,-1 1 1,0-2 0,-1 0 0,0-1 0,-33 19 0,34-23-224,5-3-37,-1 0 0,0 0-1,0-1 1,-1-1 0,-17 6-1,29-11 42,0 0-1,0 0 0,-1 0 0,1 0 0,0 0 0,0 0 0,0 0 1,0-1-1,0 1 0,0 0 0,0-1 0,0 1 0,0 0 0,0-1 1,0 0-1,0 1 0,1-1 0,-1 1 0,0-1 0,0 0 0,0 0 1,1 1-1,-1-1 0,0 0 0,1 0 0,-1 0 0,1 0 0,-1 0 1,1 0-1,-1 0 0,1 0 0,0 0 0,-1 0 0,1 0 0,0 0 1,0 0-1,0 0 0,0 0 0,0 0 0,0-2 0,1-54-416,0 49 348,2-16 20,1 0 0,12-38 0,-14 52 46,-2 10 12,1-1 1,-1 0 0,0 0-1,1 0 1,-1 0-1,1 1 1,-1-1 0,1 0-1,0 0 1,-1 1-1,1-1 1,-1 0 0,1 1-1,0-1 1,0 1-1,-1-1 1,1 1 0,0-1-1,0 1 1,0 0-1,0-1 1,-1 1 0,1 0-1,0 0 1,2-1-1,30 4 88,-23 0 11,1 1 0,-1 0 0,18 10 0,-6 0 189,-1 2-1,30 28 1,-29-23-531,42 29-1,-54-43-688,2-1-1,-1 0 1,24 9 0,34 1-4892</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24.343"/>
    </inkml:context>
    <inkml:brush xml:id="br0">
      <inkml:brushProperty name="width" value="0.05" units="cm"/>
      <inkml:brushProperty name="height" value="0.05" units="cm"/>
      <inkml:brushProperty name="color" value="#008C3A"/>
    </inkml:brush>
  </inkml:definitions>
  <inkml:trace contextRef="#ctx0" brushRef="#br0">257 3500 7266,'3'-4'8356,"-1"-8"-3451,-4-34-2092,-48-166-3139,32 148 129,2 1-1,-10-99 0,27-94-826,5 92 694,-6 103 288,-3-134-19,1 96 52,3 55 6,-7-58 1,-2 17-291,4 0 0,4 0 0,18-144 0,-5 25 98,4-39-47,-6 38-81,1-7-612,8-3 673,-19 194 280,-1-1-1,-1 0 0,-7-38 1,4 39-102,1 0 0,1 1 0,2-1-1,1-22 1,0 35 46,0 1 0,0-1 0,-1 0-1,1 0 1,-2 1 0,1-1 0,-1 0 0,0 0-1,-1 1 1,0-1 0,-4-10 0,3 10 11,1 1 0,0-1 0,0 1 1,1-1-1,0 0 0,0-14 0,-2-9-52,-73 151-400,67-109 433,-2-1 0,1 1 1,-2-2-1,-14 11 0,-13 11-4339,36-28 2854,7-5 207,10-7-1521,4-3-1387</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24.905"/>
    </inkml:context>
    <inkml:brush xml:id="br0">
      <inkml:brushProperty name="width" value="0.05" units="cm"/>
      <inkml:brushProperty name="height" value="0.05" units="cm"/>
      <inkml:brushProperty name="color" value="#008C3A"/>
    </inkml:brush>
  </inkml:definitions>
  <inkml:trace contextRef="#ctx0" brushRef="#br0">0 15 1496,'0'0'1889,"4"-5"6572,-1 1-6840,-2 3-1481,0 1-1,-1-1 1,1 1 0,0-1 0,0 1 0,-1-1-1,1 1 1,0 0 0,0 0 0,0-1-1,0 1 1,-1 0 0,1 0 0,0 0 0,0 0-1,0 0 1,0 0 0,0 0 0,0 0 0,-1 0-1,1 0 1,0 1 0,0-1 0,0 0-1,0 1 1,-1-1 0,1 0 0,1 1 0,41 22 461,39 33-991,-21-10 179,25 20-3092,-72-51 789,-1 12-1180</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30.588"/>
    </inkml:context>
    <inkml:brush xml:id="br0">
      <inkml:brushProperty name="width" value="0.05" units="cm"/>
      <inkml:brushProperty name="height" value="0.05" units="cm"/>
      <inkml:brushProperty name="color" value="#008C3A"/>
    </inkml:brush>
  </inkml:definitions>
  <inkml:trace contextRef="#ctx0" brushRef="#br0">17 7 1040,'-2'-3'5688,"2"3"-5490,0 0-1,0 0 1,0 0 0,0 0-1,0 0 1,0 0 0,0 0-1,1 0 1,-1 0 0,0 0-1,0 0 1,0 0 0,0 0-1,0-1 1,0 1 0,0 0-1,0 0 1,0 0 0,0 0-1,1 0 1,-1 0 0,0 0-1,0 0 1,0 0-1,0 0 1,0-1 0,0 1-1,0 0 1,0 0 0,0 0-1,0 0 1,0 0 0,0 0-1,0 0 1,0 0 0,0-1-1,0 1 1,0 0 0,0 0-1,0 0 1,0 0 0,0 0-1,0 0 663,-8 121 1451,3-81-3313,2 0 0,3 65 1,0-103 768,0-1 0,1 1 1,-1 0-1,0-1 0,1 1 1,-1-1-1,0 1 0,1-1 1,0 1-1,-1-1 1,1 1-1,0-1 0,0 1 1,0-1-1,0 0 0,0 1 1,2 1-1,20 14-3426</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0.002"/>
    </inkml:context>
    <inkml:brush xml:id="br0">
      <inkml:brushProperty name="width" value="0.05" units="cm"/>
      <inkml:brushProperty name="height" value="0.05" units="cm"/>
      <inkml:brushProperty name="color" value="#0000FF"/>
    </inkml:brush>
  </inkml:definitions>
  <inkml:trace contextRef="#ctx0" brushRef="#br0">137 0 6537,'-10'18'2065,"1"-1"-457,-16 17-288,2 6-583,-2 3-345,6-3-280,6-9-112,4-8-184,5-8-656,4-10-777,7-8-951,28-28-1161</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30.978"/>
    </inkml:context>
    <inkml:brush xml:id="br0">
      <inkml:brushProperty name="width" value="0.05" units="cm"/>
      <inkml:brushProperty name="height" value="0.05" units="cm"/>
      <inkml:brushProperty name="color" value="#008C3A"/>
    </inkml:brush>
  </inkml:definitions>
  <inkml:trace contextRef="#ctx0" brushRef="#br0">5 9 5713,'-4'-2'4698,"11"1"216,-7 1-4498,32-3 603,10 2-1229,-19 0-1402,-1 1 0,40 5 0,1 7-1788</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31.887"/>
    </inkml:context>
    <inkml:brush xml:id="br0">
      <inkml:brushProperty name="width" value="0.05" units="cm"/>
      <inkml:brushProperty name="height" value="0.05" units="cm"/>
      <inkml:brushProperty name="color" value="#008C3A"/>
    </inkml:brush>
  </inkml:definitions>
  <inkml:trace contextRef="#ctx0" brushRef="#br0">24 749 2649,'1'-3'6427,"4"-10"-733,0-13-3687,-14-43-1591,-3-20-96,-2-139 0,15 202-370,0 0-1,2 0 1,0 0-1,2 1 1,1 0-1,1 0 0,1 0 1,1 1-1,2 0 1,12-23-1,-22 45 21,0 1 0,0 0 0,0-1 0,0 1 0,-1 0 0,2 0 1,-1-1-1,0 1 0,0 0 0,0 0 0,0 0 0,1 0 0,-1 0 0,0 1 0,1-1 0,-1 0 0,1 1 0,-1-1 0,1 1 0,-1-1 1,1 1-1,0 0 0,-1 0 0,1-1 0,-1 1 0,1 0 0,-1 1 0,1-1 0,0 0 0,-1 0 0,1 1 0,-1-1 0,1 0 1,-1 1-1,1 0 0,-1-1 0,1 1 0,-1 0 0,0 0 0,1 0 0,-1 0 0,0 0 0,1 1 0,6 4-50,-1 1-1,0 0 0,-1 0 1,0 1-1,10 14 1,-15-20 78,0 1 0,-1-1 0,1 0 0,0 1 0,-1-1 1,1 1-1,-1-1 0,0 1 0,0-1 0,0 1 0,0 0 1,-1-1-1,1 1 0,0-1 0,-1 0 0,0 1 0,0-1 1,-1 5-1,-24 43-114,23-45 67,-16 21-300,14-21 77,1 0 0,0 0-1,1 1 1,-1-1 0,1 1-1,0 0 1,0 0 0,1 0 0,-4 12-1,7-17 212,0-1 0,-1 1 0,1 0-1,0-1 1,0 1 0,0-1 0,0 1 0,0-1 0,0 0-1,0 1 1,0-1 0,1 0 0,-1 0 0,0 0-1,0 0 1,0 0 0,0 0 0,0 0 0,0 0-1,1 0 1,27-2 200,-29 2-157,12-1 19,1 1 1,-1 0-1,0 1 1,1 0-1,22 5 1,-33-6 7,1 1 0,-1 0 0,0-1 0,1 1 0,-1 0 0,0 0 0,0 0-1,0 0 1,0 1 0,0-1 0,0 1 0,0-1 0,0 1 0,0 0 0,-1-1 0,1 1 0,-1 0 0,1 0 0,-1 0 0,0 0 0,0 0 0,0 1 0,0-1 0,0 0 0,0 1 0,-1-1 0,1 0 0,-1 1 0,1-1 0,-1 0 0,0 1 0,0-1 0,0 1 0,0-1 0,-1 1 0,1-1-1,-1 3 1,-1 1 77,-1 1-1,1-1 0,-1 0 0,0 0 0,-1 0 1,1-1-1,-1 1 0,0-1 0,0 0 1,-1 0-1,1 0 0,-1-1 0,0 0 0,-10 7 1,6-6-109,1 1 1,-1-2-1,0 1 1,0-1-1,0 0 1,-1-1 0,1 0-1,-19 2 1,24-4-163,0-1 1,0 1 0,1-1-1,-1 0 1,0-1 0,0 1-1,0-1 1,0 0 0,0 1-1,0-2 1,1 1-1,-8-4 1,-29-21-3173</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32.675"/>
    </inkml:context>
    <inkml:brush xml:id="br0">
      <inkml:brushProperty name="width" value="0.05" units="cm"/>
      <inkml:brushProperty name="height" value="0.05" units="cm"/>
      <inkml:brushProperty name="color" value="#008C3A"/>
    </inkml:brush>
  </inkml:definitions>
  <inkml:trace contextRef="#ctx0" brushRef="#br0">163 9 2024,'1'-1'5139,"7"-5"-2307,-8 5 1143,-8 5-3477,-1 1-1,1 0 1,0 0 0,1 1 0,-14 13 0,9-8-510,2 1 1,0 1-1,0 0 0,1 0 0,1 1 1,0 0-1,1 1 0,0 0 0,-7 25 1,9-22-44,1 1 1,1 0 0,1 0 0,1 1-1,0-1 1,1 0 0,4 27-1,-2-36-273,0 0-1,0-1 1,1 1 0,1-1-1,-1 1 1,1-1-1,1 0 1,0-1-1,0 1 1,1-1-1,0 0 1,0 0-1,1-1 1,0 0-1,0 0 1,0 0-1,12 6 1,67 38-4308</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33.456"/>
    </inkml:context>
    <inkml:brush xml:id="br0">
      <inkml:brushProperty name="width" value="0.05" units="cm"/>
      <inkml:brushProperty name="height" value="0.05" units="cm"/>
      <inkml:brushProperty name="color" value="#008C3A"/>
    </inkml:brush>
  </inkml:definitions>
  <inkml:trace contextRef="#ctx0" brushRef="#br0">57 5 4521,'3'-1'7710,"11"-3"-4516,3 22-3043,0 1 0,-1 1 0,0 0 0,-2 1 1,-1 1-1,0 0 0,14 38 0,-23-51-260,-1 0 0,-1 1 0,0 0 0,0 0 0,-1-1-1,0 1 1,-1 0 0,0 0 0,0 0 0,-1 0 0,-1 0 0,1-1-1,-2 1 1,-3 12 0,-4 3-997,-1 1 0,-1-2-1,-1 0 1,-31 44 0,-75 96-4831</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49:47.993"/>
    </inkml:context>
    <inkml:brush xml:id="br0">
      <inkml:brushProperty name="width" value="0.05" units="cm"/>
      <inkml:brushProperty name="height" value="0.05" units="cm"/>
    </inkml:brush>
  </inkml:definitions>
  <inkml:trace contextRef="#ctx0" brushRef="#br0">5 2596 1200,'-4'0'6509,"11"0"-1839,-6 0-4049,-1 0-61,0 0-70,0-1 1625,0 2-1890,0-6 2409,4-16-2422,-2 16-202,0 1 0,0-1-1,-1 1 1,1-1 0,-1 0-1,0 1 1,-1-1 0,1 0-1,-1 0 1,0-5 0,4-20-53,7-18-115,14-49-77,-11 41-287,-13 47 504,1 1 0,0-1-1,0 0 1,1 1 0,0-1 0,1 1 0,0 0-1,5-9 1,23-53-334,6 4-360,-29 51 644,-2 1-34,0 1 0,1 0 0,17-20 0,49-60-333,-59 74 427,-1 1-1,-1-2 1,11-21 0,18-24-26,112-120-572,-153 184 601,97-135-341,-36 59-398,-33 40 416,34-35 1,7-7 290,-44 50 29,1 0 1,41-32 0,25-25-1,-16 17 98,4-5-9,-62 56 4,0 0 0,1 1 1,0 1-1,38-22 1,-49 32-67,0 0 0,0-1 1,-1 1-1,12-13 0,28-22 103,48-20 87,43-25-163,-102 71-28,36-20 12,-53 23-26,1 2-1,0 0 1,27-8 0,30-14 12,-22 8-31,-39 18 37,-1-1-1,0 0 1,21-14 0,-27 15 18,-1 1 1,1 1-1,0 0 0,15-5 1,23-10 196,28-16-60,97-31 0,-159 62-88,0 1 0,0 0 0,17-1-1,33-6 101,71-21 345,-125 30-550,7-1 172,0-1 0,0-1 0,-1 0 0,22-9 0,-36 13-16,-2 0-15,26-3 306,-26 3-424,0 0 2,1 0 3,4 0-8,6-6 80,-9 4-511,-7 6-99,5-3 328,0-1 1,0 0-27,0 0 96,0 0 61,0 0-41,-1 0-67,0 1-1,0-1 0,1 1 1,-1-1-1,0 0 0,0 1 1,0-1-1,0 0 0,0 0 1,0 0-1,0 0 0,1 0 1,-1 0-1,0 0 0,0 0 1,0 0-1,0 0 1,0 0-1,0 0 0,0-1 1,0 1-1,1 0 0,-2-1 1,-36-9-5151</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24.538"/>
    </inkml:context>
    <inkml:brush xml:id="br0">
      <inkml:brushProperty name="width" value="0.05" units="cm"/>
      <inkml:brushProperty name="height" value="0.05" units="cm"/>
    </inkml:brush>
  </inkml:definitions>
  <inkml:trace contextRef="#ctx0" brushRef="#br0">7 16 4033,'-1'-7'9804,"-1"4"-3871,5-3-240,0 6-6899,-4 11-4378,-1 2 3820,-5 42-3639</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26.584"/>
    </inkml:context>
    <inkml:brush xml:id="br0">
      <inkml:brushProperty name="width" value="0.05" units="cm"/>
      <inkml:brushProperty name="height" value="0.05" units="cm"/>
    </inkml:brush>
  </inkml:definitions>
  <inkml:trace contextRef="#ctx0" brushRef="#br0">0 172 4113,'0'-14'7294,"0"12"-5347,0 8-266,0-5-1435,14 2 2525,52 8-2486,-33-10-254,-1-3 0,45-6 0,-4 0-25,146-21 16,-55 6-4,-58 6 24,-68 9-43,1 2 1,53-1-1,54 11-19,76-2 39,466-59 54,-473 44-44,-145 11-34,130 3-32,229 32 0,-328-23 32,10-4 14,116-10 0,-47 0 3,-162 4-13,670-12 52,267 2 187,-249 13-293,-292-24 367,314 18-107,-638 2-149,-50-1-579,77 8 0,-108-3-2419,-23-4-3482,-24-4-541</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27.117"/>
    </inkml:context>
    <inkml:brush xml:id="br0">
      <inkml:brushProperty name="width" value="0.05" units="cm"/>
      <inkml:brushProperty name="height" value="0.05" units="cm"/>
    </inkml:brush>
  </inkml:definitions>
  <inkml:trace contextRef="#ctx0" brushRef="#br0">1 0 5249,'0'0'1965,"0"0"-325,0 0-160,0 0-47,5 4 4297,20 16-4848,-15-8-802,0 0 0,1-1 1,0 0-1,0-1 0,1 0 0,1-1 1,0 0-1,0-1 0,0-1 1,19 8-1,6 1 31,1-2-1,65 13 1,-116-28-23,1 1 1,0 0-1,0 0 1,0 1-1,0 1 1,-17 4-1,-1 0-740,-43 18 0,61-20-132,1 0 0,0 1 0,0 0 0,0 1 0,1 0 1,-12 10-1,-15 15-3556</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27.876"/>
    </inkml:context>
    <inkml:brush xml:id="br0">
      <inkml:brushProperty name="width" value="0.05" units="cm"/>
      <inkml:brushProperty name="height" value="0.05" units="cm"/>
    </inkml:brush>
  </inkml:definitions>
  <inkml:trace contextRef="#ctx0" brushRef="#br0">0 53 1440,'1'-1'10964,"-1"-3"-6334,4-6-1741,3 9-3061,1 0 0,-1 0-1,1-1 1,-1 0 0,0-1 0,11-4 0,28-9-806,-38 14 847,0 1-1,0 0 1,0 1 0,1 0 0,-1 0 0,14 3 0,-19-3 122,0 1 1,0 0-1,0 0 1,0 0-1,0 0 1,0 1-1,0-1 1,0 1-1,-1 0 1,1 0-1,0 0 1,-1 0-1,0 0 1,1 0-1,-1 1 1,0-1 0,0 1-1,-1 0 1,1-1-1,1 4 1,9 21-19,-6-12 69,1 0 0,0 0 0,1-1 0,0 0 0,1 0 0,1-1 1,0 0-1,22 22 0,-19-25-78,0 0 1,1 0 0,16 8 0,5-4-3442,-25-9 873,3 11-1265</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28.232"/>
    </inkml:context>
    <inkml:brush xml:id="br0">
      <inkml:brushProperty name="width" value="0.05" units="cm"/>
      <inkml:brushProperty name="height" value="0.05" units="cm"/>
    </inkml:brush>
  </inkml:definitions>
  <inkml:trace contextRef="#ctx0" brushRef="#br0">425 3 3833,'0'0'4817,"-3"0"-2609,0-3-167,-8 6-585,-5 3-488,-11 3-448,-6 9-352,-11 6-40,7 4-128,-3 2 0,7-3-576,-1 0-1344,-2 0-2097,-71 30-4209</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0.320"/>
    </inkml:context>
    <inkml:brush xml:id="br0">
      <inkml:brushProperty name="width" value="0.05" units="cm"/>
      <inkml:brushProperty name="height" value="0.05" units="cm"/>
      <inkml:brushProperty name="color" value="#0000FF"/>
    </inkml:brush>
  </inkml:definitions>
  <inkml:trace contextRef="#ctx0" brushRef="#br0">191 8 2737,'31'-4'9485,"-25"3"-8991,-1 0-1,0 1 1,1-1 0,-1 1 0,1 0 0,-1 0 0,6 2 0,1 1-218,0 0 0,0 1 0,0 1 0,-1 0 0,0 0-1,16 11 1,-23-13-268,1 0-1,-1 0 0,0 0 0,1 1 0,-1-1 0,-1 1 1,1 0-1,-1 0 0,1 0 0,-1 1 0,0-1 0,-1 1 0,1 0 1,-1 0-1,0 0 0,0 0 0,2 7 0,-4-10-24,-1 1 0,1 0-1,0 0 1,-1 0-1,1 0 1,-1 0 0,0-1-1,0 1 1,0 0 0,0 0-1,-1-1 1,1 1 0,-1-1-1,1 1 1,-1-1 0,0 0-1,0 0 1,0 0 0,0 0-1,0 0 1,-1 0-1,1 0 1,-1-1 0,1 1-1,-1-1 1,1 0 0,-5 2-1,-10 3-884,0 0 0,1 0-1,-32 4 1,-61 9-3290</inkml:trace>
  <inkml:trace contextRef="#ctx0" brushRef="#br0" timeOffset="1">219 136 3681,'-3'12'4105,"-6"2"-2593,-1 12-48,-6 0-407,-6-1-625,-10 4-272,4-3-160,-4-9-929,-35 23-1959</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29.661"/>
    </inkml:context>
    <inkml:brush xml:id="br0">
      <inkml:brushProperty name="width" value="0.05" units="cm"/>
      <inkml:brushProperty name="height" value="0.05" units="cm"/>
    </inkml:brush>
  </inkml:definitions>
  <inkml:trace contextRef="#ctx0" brushRef="#br0">256 0 5753,'0'0'1963,"0"0"-466,0 0-116,0 0-90,14 28 714,-11-5-1945,-2 1 1,0-1-1,-1 1 1,-1-1-1,-8 43 1,3-17-62,-67 515 55,19-245-42,33-43-32,4-41 86,-14-14-19,7-60-30,-10 242 367,30-330-189,9 122 0,1-127-2220,-4-63 53,9-9-823</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0.382"/>
    </inkml:context>
    <inkml:brush xml:id="br0">
      <inkml:brushProperty name="width" value="0.05" units="cm"/>
      <inkml:brushProperty name="height" value="0.05" units="cm"/>
    </inkml:brush>
  </inkml:definitions>
  <inkml:trace contextRef="#ctx0" brushRef="#br0">319 48 2433,'1'-16'2963,"-2"-14"3197,-8 28-4081,-10 18-1279,-34 39 433,3-2-1005,-2-2 0,-72 55 0,120-102-473,-3 1-3012,11-15-1854,16-21-748</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0.714"/>
    </inkml:context>
    <inkml:brush xml:id="br0">
      <inkml:brushProperty name="width" value="0.05" units="cm"/>
      <inkml:brushProperty name="height" value="0.05" units="cm"/>
    </inkml:brush>
  </inkml:definitions>
  <inkml:trace contextRef="#ctx0" brushRef="#br0">1 1 4369,'3'0'4049,"-3"0"-2001,0 0-79,3 0-177,-3 3-448,0 3-423,7 6-233,0-3-80,3 6-296,7 6-224,-4 3-8,4 3-80,3 6-152,6 9-1064,5 9-1193,65 82-3128</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2.093"/>
    </inkml:context>
    <inkml:brush xml:id="br0">
      <inkml:brushProperty name="width" value="0.05" units="cm"/>
      <inkml:brushProperty name="height" value="0.05" units="cm"/>
    </inkml:brush>
  </inkml:definitions>
  <inkml:trace contextRef="#ctx0" brushRef="#br0">44 36 6913,'0'0'3593,"-4"3"-585,-12 17-2412,-3 70 28,15-28-5157,5-72 4216,1 1 0,1 0 0,0 1 0,0-1 0,1 0 1,7-13-1,-4 11 526,-2 0 0,1-1 0,-2 0 0,1 0 0,-2 0 0,1 0 0,1-22 0,-6 17 973,-2 15 174,-6 27 678,2-4-2222,1-7 191,4-10-52,0 0-1,0 0 0,0 1 0,1-1 0,-1 1 0,1 0 0,0-1 1,0 1-1,1 0 0,-1 0 0,2 9 0,-4 7-3452,0 6 153</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4.365"/>
    </inkml:context>
    <inkml:brush xml:id="br0">
      <inkml:brushProperty name="width" value="0.05" units="cm"/>
      <inkml:brushProperty name="height" value="0.05" units="cm"/>
    </inkml:brush>
  </inkml:definitions>
  <inkml:trace contextRef="#ctx0" brushRef="#br0">209 25 6297,'-2'0'547,"-1"0"1,1 0-1,-1 1 0,1-1 0,0 1 0,-1 0 0,1 0 1,0 0-1,-1 0 0,1 0 0,-2 1 0,-23 23 1221,-16 35-2098,39-54 744,-16 28-80,-30 68 1,44-86-309,0 1 1,0 0 0,2 0 0,0 0 0,1 1 0,-1 28-1,3-43-41,1-1 0,0 1 0,0 0 0,0-1 0,0 1-1,0 0 1,1 0 0,-1-1 0,1 1 0,-1-1 0,1 1 0,0-1-1,0 1 1,0-1 0,1 1 0,-1-1 0,0 0 0,1 1-1,0-1 1,-1 0 0,1 0 0,0 0 0,0-1 0,0 1 0,0 0-1,1-1 1,-1 1 0,0-1 0,1 0 0,-1 0 0,1 0-1,-1 0 1,1 0 0,-1 0 0,1-1 0,0 1 0,-1-1 0,1 0-1,0 0 1,-1 0 0,1 0 0,0 0 0,-1 0 0,1-1-1,4-1 1,4 0-105,0-1-1,1-1 1,-2 0-1,1-1 1,0 0-1,-1 0 1,0-1 0,0 0-1,14-13 1,-6 2-153,-1 0 1,-1-1 0,-1-1 0,0 0 0,-1-1-1,19-39 1,-28 50 254,-1 0 0,0 0 0,0 0 0,-1-1-1,-1 1 1,1-1 0,-2 0 0,1 0 0,-1 0 0,-1 0 0,0 0-1,0 0 1,-1 0 0,0 0 0,-1 1 0,0-1 0,0 0-1,-1 1 1,-6-14 0,7 20 22,0 0-1,0 0 1,0 0-1,-1 0 1,1 0 0,-1 0-1,1 1 1,-1 0-1,0-1 1,0 1-1,0 0 1,0 0 0,0 0-1,-1 1 1,1-1-1,-1 1 1,1 0-1,-1 0 1,1 0 0,-1 0-1,-4 0 1,5 1-182,0 0 1,-1 1 0,1-1-1,0 1 1,0-1-1,0 1 1,0 0 0,0 0-1,1 1 1,-1-1 0,0 0-1,0 1 1,1 0 0,-1-1-1,1 1 1,-1 0-1,1 0 1,0 1 0,-3 2-1,-28 40-2705</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4.692"/>
    </inkml:context>
    <inkml:brush xml:id="br0">
      <inkml:brushProperty name="width" value="0.05" units="cm"/>
      <inkml:brushProperty name="height" value="0.05" units="cm"/>
    </inkml:brush>
  </inkml:definitions>
  <inkml:trace contextRef="#ctx0" brushRef="#br0">1 3 5097,'0'0'3737,"0"0"-2177,3 0-127,-3 0-513,3 0-368,1 0-368,6 3-88,3 0-48,7 3 0,7 0-48,6-6-56,7 3-808,7-6-833,83-18-2303</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5.030"/>
    </inkml:context>
    <inkml:brush xml:id="br0">
      <inkml:brushProperty name="width" value="0.05" units="cm"/>
      <inkml:brushProperty name="height" value="0.05" units="cm"/>
    </inkml:brush>
  </inkml:definitions>
  <inkml:trace contextRef="#ctx0" brushRef="#br0">0 0 6385,'0'0'2673,"0"0"-1185,0 0-199,0 0-377,3 0-448,-3 3-336,4-3-128,-1 3-80,7 3 80,0 0 8,4 0-8,2-3-64,4-3-680,0 0-585,4-6-1047,26-3-2377</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5.381"/>
    </inkml:context>
    <inkml:brush xml:id="br0">
      <inkml:brushProperty name="width" value="0.05" units="cm"/>
      <inkml:brushProperty name="height" value="0.05" units="cm"/>
    </inkml:brush>
  </inkml:definitions>
  <inkml:trace contextRef="#ctx0" brushRef="#br0">0 3 2232,'0'0'4858,"0"0"-2890,4-3-656,-4 3-488,3 0-199,7 3-265,0 0-192,10-3-168,3 3-200,4-3-1097,70 0-2391</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5.716"/>
    </inkml:context>
    <inkml:brush xml:id="br0">
      <inkml:brushProperty name="width" value="0.05" units="cm"/>
      <inkml:brushProperty name="height" value="0.05" units="cm"/>
    </inkml:brush>
  </inkml:definitions>
  <inkml:trace contextRef="#ctx0" brushRef="#br0">186 68 5345,'-5'2'5196,"-11"8"-3913,3 3-942,1 1 1,1 0-1,0 0 0,1 1 1,0 1-1,-9 20 0,1 3-98,-20 62-1,33-86-231,0-1-1,2 1 1,-1 0 0,2 0 0,0 0-1,1 21 1,1-33-21,0 1-1,0-1 0,1 0 1,-1 0-1,1 0 1,0 0-1,0 0 1,0 0-1,0 0 1,1-1-1,-1 1 1,1 0-1,-1 0 0,1-1 1,0 1-1,0-1 1,0 0-1,0 0 1,1 0-1,-1 0 1,1 0-1,-1 0 1,1 0-1,0-1 0,-1 1 1,1-1-1,0 0 1,0 0-1,0 0 1,0 0-1,0 0 1,0-1-1,0 0 1,0 1-1,1-1 0,-1 0 1,4-1-1,5 0-44,-1-1-1,0 0 1,0-1-1,0 0 1,0 0-1,0-1 1,-1-1-1,1 0 1,-1 0-1,0-1 1,-1 0-1,0-1 1,0 0-1,0-1 1,-1 0-1,13-14 1,-3 1-181,-1-1 1,-1 0-1,-1-1 1,-1 0-1,21-48 1,-31 62 226,-1-1 0,1 1 0,-2-1 0,1 0 0,-1 0 0,-1 0-1,0-1 1,0 1 0,-1 0 0,-1 0 0,1-1 0,-2 1 0,-2-12 0,2 16 9,0 0 0,0 0 1,-1 0-1,0 1 0,0 0 0,-1-1 1,1 1-1,-1 0 0,0 1 0,-1-1 1,1 1-1,-1-1 0,0 1 0,0 1 1,0-1-1,0 1 0,-1 0 0,1 0 1,-1 0-1,0 1 0,0 0 0,-9-2 1,11 2-131,-1 1 0,1-1 1,-1 1-1,1 0 1,-1 1-1,1-1 1,-1 1-1,0 0 0,1 0 1,-1 0-1,1 1 1,-1-1-1,0 1 1,1 0-1,-1 1 1,1-1-1,0 1 0,-1 0 1,-5 3-1,-42 32-2412</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6.048"/>
    </inkml:context>
    <inkml:brush xml:id="br0">
      <inkml:brushProperty name="width" value="0.05" units="cm"/>
      <inkml:brushProperty name="height" value="0.05" units="cm"/>
    </inkml:brush>
  </inkml:definitions>
  <inkml:trace contextRef="#ctx0" brushRef="#br0">1 37 6633,'0'0'4065,"0"0"-2304,3 0-209,0-3-544,4 0-424,3 0-344,7-3-224,13 0-16,3 3-128,11-7-1032,3 7-1480,73 6-3258</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0.655"/>
    </inkml:context>
    <inkml:brush xml:id="br0">
      <inkml:brushProperty name="width" value="0.05" units="cm"/>
      <inkml:brushProperty name="height" value="0.05" units="cm"/>
      <inkml:brushProperty name="color" value="#0000FF"/>
    </inkml:brush>
  </inkml:definitions>
  <inkml:trace contextRef="#ctx0" brushRef="#br0">1 1 7658,'12'3'3808,"-2"3"-2087,9 5 7,9 9-792,1 3-448,6 0-488,-3 5-480,3 4-1952,19 39-8130</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6.462"/>
    </inkml:context>
    <inkml:brush xml:id="br0">
      <inkml:brushProperty name="width" value="0.05" units="cm"/>
      <inkml:brushProperty name="height" value="0.05" units="cm"/>
    </inkml:brush>
  </inkml:definitions>
  <inkml:trace contextRef="#ctx0" brushRef="#br0">73 71 1280,'-9'4'9108,"-9"7"-6520,12-4-2253,1 0-1,0 0 1,0 1 0,1-1-1,0 1 1,0 0 0,-5 15-1,9-21-331,-1 0 0,0 0 0,1 0 0,-1 0 0,1 0 0,0 0 0,0 0 0,0 0 0,0-1 0,0 1 0,0 0 0,0 0 0,1 0 0,-1 0 0,0 0 0,1 0 0,0 0 0,-1-1 0,1 1 0,0 0 0,0 0 0,0-1 0,0 1 0,1-1 0,-1 1 0,0-1 0,1 1 0,-1-1 0,0 0 0,1 0 0,0 1 0,-1-1 0,1 0 0,0-1 0,0 1 0,-1 0 0,1 0 0,0-1 0,0 1 0,0-1 0,2 1 0,3 0-42,0 0 0,1-1-1,-1 1 1,0-1-1,1-1 1,-1 1 0,0-1-1,1-1 1,-1 1-1,0-1 1,0-1-1,0 1 1,0-1 0,-1 0-1,1-1 1,-1 1-1,0-1 1,0-1 0,8-6-1,-10 7-6,0 0 1,0 0-1,-1 0 0,1 0 0,-1-1 1,0 0-1,0 1 0,-1-1 1,1 0-1,-1-1 0,0 1 0,0 0 1,-1-1-1,0 1 0,0-1 0,0 1 1,0-1-1,-1 1 0,0-1 0,0 1 1,-1-1-1,1 1 0,-1-1 0,-1 1 1,1-1-1,-3-5 0,4 9-76,-1 0 0,0 0 0,0 0 0,0 0 0,0 0-1,0 0 1,0 0 0,-1 0 0,1 0 0,-1 0 0,1 1 0,-1-1-1,0 1 1,1-1 0,-1 1 0,0 0 0,0-1 0,0 1 0,0 0-1,0 0 1,0 1 0,0-1 0,-1 0 0,1 1 0,0-1 0,0 1-1,-1 0 1,1-1 0,0 1 0,-1 0 0,1 1 0,0-1 0,-3 1-1,-69 8-4623</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7.743"/>
    </inkml:context>
    <inkml:brush xml:id="br0">
      <inkml:brushProperty name="width" value="0.05" units="cm"/>
      <inkml:brushProperty name="height" value="0.05" units="cm"/>
    </inkml:brush>
  </inkml:definitions>
  <inkml:trace contextRef="#ctx0" brushRef="#br0">4 1 5233,'-1'-1'11230,"-1"3"-9570,2 20-2831,1 34-7023,1-23 3365</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8.078"/>
    </inkml:context>
    <inkml:brush xml:id="br0">
      <inkml:brushProperty name="width" value="0.05" units="cm"/>
      <inkml:brushProperty name="height" value="0.05" units="cm"/>
    </inkml:brush>
  </inkml:definitions>
  <inkml:trace contextRef="#ctx0" brushRef="#br0">14 0 4169,'0'0'1816,"0"3"-543,-6 0-49,2 0-240,4 0-408,0 0-400,-3 0-80,3 6-96,0 6-216,3-3-744,7 3-560,4 24-905</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8.431"/>
    </inkml:context>
    <inkml:brush xml:id="br0">
      <inkml:brushProperty name="width" value="0.05" units="cm"/>
      <inkml:brushProperty name="height" value="0.05" units="cm"/>
    </inkml:brush>
  </inkml:definitions>
  <inkml:trace contextRef="#ctx0" brushRef="#br0">4 3 4593,'0'-3'2280,"0"3"-743,0 0-353,0 0-536,0 3-368,0 3-160,0 6-120,0 0-408,0 9-864,0-5-504,-3 41-1217</inkml:trace>
  <inkml:trace contextRef="#ctx0" brushRef="#br0" timeOffset="1">4 391 3881,'0'0'1656,"0"3"-384,0-3-183,0 3-225,0 0-240,0 6-264,4 0-176,-4 3-96,0 3-88,0-3-96,-4 10-696,4 26-1200</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38.765"/>
    </inkml:context>
    <inkml:brush xml:id="br0">
      <inkml:brushProperty name="width" value="0.05" units="cm"/>
      <inkml:brushProperty name="height" value="0.05" units="cm"/>
    </inkml:brush>
  </inkml:definitions>
  <inkml:trace contextRef="#ctx0" brushRef="#br0">0 3 5937,'0'0'2409,"0"-3"-369,0 3-335,0 0-337,4 0-536,-4 0-512,0 0-224,0 3-96,0 6-376,0-3-1168,0 9-1425,3 7-4673</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41"/>
    </inkml:context>
    <inkml:brush xml:id="br0">
      <inkml:brushProperty name="width" value="0.05" units="cm"/>
      <inkml:brushProperty name="height" value="0.05" units="cm"/>
    </inkml:brush>
  </inkml:definitions>
  <inkml:trace contextRef="#ctx0" brushRef="#br0">2655 9 4353,'0'0'1892,"-15"-3"3531,-15-3-3707,-89 16-1534,110-8-196,0 0 0,-1 0 0,1 1 1,0 1-1,0-1 0,0 1 1,1 1-1,0-1 0,-14 11 1,-20 10 18,-3-1-12,2 1 0,-69 55 1,85-56-18,-35 41 0,24-25 14,20-18-6,1 0-1,1 0 0,1 2 1,-21 44-1,8-15-20,13-22 22,1 1 0,2 1 0,-12 48 0,-8 24 34,-21 9 37,-1 1 0,42-88-69,-1-1 1,-1-1-1,-1 0 1,-19 23-1,11-16-7,-26 49-1,33-55 17,-1-1 0,-1-1 0,-1 0 1,-1-2-1,-24 21 0,34-33 4,-32 31 2,-1-3 1,-65 46-1,95-76-13,9-5 10,0 0 1,0 0-1,0-1 1,0 1-1,-1-1 1,1 0-1,-1-1 0,-5 3 1,-7 0 7,1 2 1,0 0-1,-21 11 0,24-9-3,-2-2 0,1 0-1,-1-1 1,-20 5 0,-22 4 23,40-10-13,0 0 0,0 0-1,-1-2 1,-21 1 0,3 0 74,1 2 0,-1 1 0,1 2 0,1 1 0,-1 2 0,-40 20 0,-39 10 63,62-24-44,0-2 1,-1-2-1,0-3 1,-101 7-1,153-16-136,1-1 0,-1 0-1,0 0 1,0 0 0,0 0 0,1 1-1,-1-1 1,0 0 0,0 0-1,0 0 1,1-1 0,-1 1 0,0 0-1,0 0 1,0 0 0,1-1 0,-1 1-1,0 0 1,0-1 0,1 1 0,-1 0-1,0-1 1,1 1 0,-1-1-1,1 1 1,-1-1 0,0 0 0,1 1-1,-1-1 1,1 1 0,-1-1 0,1 0-1,0 0 1,-1 1 0,1-2 0,1-1-188,0 0 1,0 0-1,1 0 1,-1 0-1,1 0 1,0 1-1,-1-1 1,1 1-1,1-1 1,-1 1 0,0 0-1,4-3 1,52-52-4207</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43.513"/>
    </inkml:context>
    <inkml:brush xml:id="br0">
      <inkml:brushProperty name="width" value="0.05" units="cm"/>
      <inkml:brushProperty name="height" value="0.05" units="cm"/>
    </inkml:brush>
  </inkml:definitions>
  <inkml:trace contextRef="#ctx0" brushRef="#br0">0 1 2216,'8'1'7782,"27"4"-5688,-19-4-1581,0 1 1,0 1-1,-1 0 0,29 11 0,1 0 88,-29-8-553,-1 1-1,1 0 1,-1 1-1,0 1 1,-1 0-1,0 1 1,-1 1 0,0 0-1,0 1 1,-1 0-1,-1 1 1,0 0-1,11 18 1,-11-11 81,0 0 0,12 36-1,6 12-18,74 161 67,-83-189-166,-1-1 8,-1 1 1,15 49 0,27 100 154,-46-157-127,34 59-1,-6-16-1,-33-59-21,1 0 0,1-1 0,1-1 0,0 0 0,22 20 0,3-1-22,48 45 82,-47-34-37,-22-25 26,1 0 1,1-1 0,0 0-1,22 14 1,-2-2-19,-30-23-46,0 0-1,1 0 1,0-1 0,0-1 0,17 9 0,95 42 132,-108-50-106,1-1-1,0-1 0,27 6 1,7 1 6,72 19 17,-102-25-23,0-2 0,0 0 0,1-1 0,0-1 0,32-2 1,14 1-10,142-4 43,-135 0-64,122 9 1,169 18 73,-261-22 481,-161-14-4186,-12 5-1181</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1.728"/>
    </inkml:context>
    <inkml:brush xml:id="br0">
      <inkml:brushProperty name="width" value="0.05" units="cm"/>
      <inkml:brushProperty name="height" value="0.05" units="cm"/>
      <inkml:brushProperty name="color" value="#0000FF"/>
    </inkml:brush>
  </inkml:definitions>
  <inkml:trace contextRef="#ctx0" brushRef="#br0">1 1 5393,'3'6'4409,"-3"-6"-3641,-3 3-528,3 0-128,0 3-48,0 0-64,3 3-336,4 0-744,0-3-592,-1-3-33,14-6-647</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2.066"/>
    </inkml:context>
    <inkml:brush xml:id="br0">
      <inkml:brushProperty name="width" value="0.05" units="cm"/>
      <inkml:brushProperty name="height" value="0.05" units="cm"/>
      <inkml:brushProperty name="color" value="#0000FF"/>
    </inkml:brush>
  </inkml:definitions>
  <inkml:trace contextRef="#ctx0" brushRef="#br0">1 0 4633,'0'6'2272,"0"-3"-423,0 6-185,3 0-496,-3 0-367,3 6-401,-3-3-248,4 3-128,-1 0-24,4-3-944,-4 7-1193,0 17-2544</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2.400"/>
    </inkml:context>
    <inkml:brush xml:id="br0">
      <inkml:brushProperty name="width" value="0.05" units="cm"/>
      <inkml:brushProperty name="height" value="0.05" units="cm"/>
      <inkml:brushProperty name="color" value="#0000FF"/>
    </inkml:brush>
  </inkml:definitions>
  <inkml:trace contextRef="#ctx0" brushRef="#br0">0 0 2697,'0'3'4513,"0"0"-2689,0 6-88,0 0-31,0 0-297,0 0-664,0 3-360,0-3-240,0 0-136,0 3-8,0-3-888,4 7-1224,-4 23-2049</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6.606"/>
    </inkml:context>
    <inkml:brush xml:id="br0">
      <inkml:brushProperty name="width" value="0.05" units="cm"/>
      <inkml:brushProperty name="height" value="0.05" units="cm"/>
    </inkml:brush>
  </inkml:definitions>
  <inkml:trace contextRef="#ctx0" brushRef="#br0">1 0 3921,'0'0'4017,"0"0"-2529,3 0-344,-3 0-112,6 3-15,4 6-57,6-6 16,12 2-376,1 1 168,12-3-360,7 0-23,0 0-313,6-3-72,-7-3-368,-2 0-401,-14 3-743,-5-3-1273,-17 3-2664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1.120"/>
    </inkml:context>
    <inkml:brush xml:id="br0">
      <inkml:brushProperty name="width" value="0.05" units="cm"/>
      <inkml:brushProperty name="height" value="0.05" units="cm"/>
      <inkml:brushProperty name="color" value="#0000FF"/>
    </inkml:brush>
  </inkml:definitions>
  <inkml:trace contextRef="#ctx0" brushRef="#br0">350 0 11747,'-3'0'4032,"3"3"-3079,-3 3-201,0 8-352,-10 15 80,0 11-208,-6 11-200,-3-5 112,-7 2-176,4-5-16,-7-3-136,0 9-472,-6-6-1449,-3-3-1687,-35 28-2930</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2.749"/>
    </inkml:context>
    <inkml:brush xml:id="br0">
      <inkml:brushProperty name="width" value="0.05" units="cm"/>
      <inkml:brushProperty name="height" value="0.05" units="cm"/>
      <inkml:brushProperty name="color" value="#0000FF"/>
    </inkml:brush>
  </inkml:definitions>
  <inkml:trace contextRef="#ctx0" brushRef="#br0">18 1 80,'-2'1'1064,"1"1"-1,0 0 1,-1-1 0,1 1-1,0 0 1,0 0 0,0 0-1,0 0 1,0 0 0,1 0-1,-1 0 1,0 4 0,-1 49 1522,2-16-2487,-1-18-2225,1-19 1451,1 1 1,-1-1 0,1 1-1,0-1 1,0 1-1,0-1 1,0 0-1,0 0 1,0 1 0,3 2-1,7 6-3068</inkml:trace>
  <inkml:trace contextRef="#ctx0" brushRef="#br0" timeOffset="1">45 226 2401,'-4'6'2696,"4"1"-463,-7 8-33,4 0-400,0 3-207,-1-6-281,1 6-464,3-3-304,0 0-272,0 0-176,3-6-48,-3 0-48,4 0-168,-1-3-656,-3 0-1072,3 3-809,-3 12-2136</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3.067"/>
    </inkml:context>
    <inkml:brush xml:id="br0">
      <inkml:brushProperty name="width" value="0.05" units="cm"/>
      <inkml:brushProperty name="height" value="0.05" units="cm"/>
      <inkml:brushProperty name="color" value="#0000FF"/>
    </inkml:brush>
  </inkml:definitions>
  <inkml:trace contextRef="#ctx0" brushRef="#br0">10 0 4441,'-3'6'2713,"3"0"-697,-3 9-328,3 0-271,-4-6-505,4 7-432,0-4-312,4-3-168,-4 6-168,3-6-960,-3 3-825,10 18-2304</inkml:trace>
  <inkml:trace contextRef="#ctx0" brushRef="#br0" timeOffset="1">31 316 2745,'0'6'4216,"0"3"-2207,-4 9-41,8-3-167,-4 3-473,3-3-568,-3-3-416,0 3-232,3-3-112,-3-6-40,4 3-1312,-1-5-1625,-6-17-5641</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4.333"/>
    </inkml:context>
    <inkml:brush xml:id="br0">
      <inkml:brushProperty name="width" value="0.05" units="cm"/>
      <inkml:brushProperty name="height" value="0.05" units="cm"/>
      <inkml:brushProperty name="color" value="#0000FF"/>
    </inkml:brush>
  </inkml:definitions>
  <inkml:trace contextRef="#ctx0" brushRef="#br0">1 129 5545,'0'0'4158,"11"-11"2235,39-40-6640,-34 32 172,16-16 19,-30 34 47,-1 0 0,1-1 0,-1 1 0,1 0 0,0 0 0,-1 0 0,1 0 0,0 1 0,0-1 0,-1 0 0,1 1 0,0-1 0,0 1 0,0 0 0,0-1 0,0 1 0,0 0 0,0 0 0,2 1 0,1 2 10,1 1-1,-1 1 1,0-1 0,0 1-1,0 0 1,-1 0 0,1 1-1,-1-1 1,-1 1-1,5 8 1,-4-7 27,45 75 210,-28-43-127,33 44 1,-45-71-176,1-1 0,-1 0 0,2-1 0,-1 0 0,2-1 0,-1 0 0,24 14 0,-2-13-1964,-32-10 1751,1 1-1,-1-1 1,0-1 0,1 1-1,-1 0 1,0 0-1,1 0 1,-1-1-1,0 1 1,1-1-1,-1 1 1,0-1 0,0 1-1,1-1 1,0-1-1,14-13-3896</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4.662"/>
    </inkml:context>
    <inkml:brush xml:id="br0">
      <inkml:brushProperty name="width" value="0.05" units="cm"/>
      <inkml:brushProperty name="height" value="0.05" units="cm"/>
      <inkml:brushProperty name="color" value="#0000FF"/>
    </inkml:brush>
  </inkml:definitions>
  <inkml:trace contextRef="#ctx0" brushRef="#br0">171 1 1752,'-1'2'7405,"-1"3"-3686,-12 34-1788,-12 31-1259,-46 88 0,33-75-4471,30-67 1165,1-1-1219</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5.151"/>
    </inkml:context>
    <inkml:brush xml:id="br0">
      <inkml:brushProperty name="width" value="0.05" units="cm"/>
      <inkml:brushProperty name="height" value="0.05" units="cm"/>
      <inkml:brushProperty name="color" value="#0000FF"/>
    </inkml:brush>
  </inkml:definitions>
  <inkml:trace contextRef="#ctx0" brushRef="#br0">84 6 2312,'0'0'2428,"0"0"-660,0 0-314,0 0-239,0 0-277,3-6 2634,-4 17-3305,-1 0 0,-1 0 1,0 0-1,0-1 0,-1 1 1,-6 10-1,-3 13-127,6-10-172,-5 15-581,0-18-3219,5-17 965,-3-11-1574</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5.480"/>
    </inkml:context>
    <inkml:brush xml:id="br0">
      <inkml:brushProperty name="width" value="0.05" units="cm"/>
      <inkml:brushProperty name="height" value="0.05" units="cm"/>
      <inkml:brushProperty name="color" value="#0000FF"/>
    </inkml:brush>
  </inkml:definitions>
  <inkml:trace contextRef="#ctx0" brushRef="#br0">1 1 4241,'0'10'2040,"1"0"1,1 1-1,0-1 0,4 13 0,34 82-2202,-18-49-3098,-20-46 1070,-7 1-551</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5.818"/>
    </inkml:context>
    <inkml:brush xml:id="br0">
      <inkml:brushProperty name="width" value="0.05" units="cm"/>
      <inkml:brushProperty name="height" value="0.05" units="cm"/>
      <inkml:brushProperty name="color" value="#0000FF"/>
    </inkml:brush>
  </inkml:definitions>
  <inkml:trace contextRef="#ctx0" brushRef="#br0">0 25 1128,'0'0'3597,"0"0"-1662,0 0-591,0 0-94,4 11 2537,6 13-3044,-8-23-737,0 1-1,0 0 1,1-1-1,-1 1 1,1-1-1,-1 0 1,1 1-1,-1-1 1,1-1-1,0 1 1,0 0-1,-1-1 0,1 1 1,0-1-1,0 0 1,0 0-1,-1 0 1,1 0-1,0 0 1,0-1-1,0 1 1,-1-1-1,4-1 1,12-3-954,-1-1 1,27-13 0,-42 18 783,85-39-3680</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6.698"/>
    </inkml:context>
    <inkml:brush xml:id="br0">
      <inkml:brushProperty name="width" value="0.05" units="cm"/>
      <inkml:brushProperty name="height" value="0.05" units="cm"/>
      <inkml:brushProperty name="color" value="#0000FF"/>
    </inkml:brush>
  </inkml:definitions>
  <inkml:trace contextRef="#ctx0" brushRef="#br0">97 16 1272,'-6'-4'6305,"-17"-7"-2826,19 24 1407,-13 49-4388,14-52-496,1-2-35,0 0 0,-1 0 0,0-1 0,0 1 0,-1-1 0,0 1 0,0-1 1,0-1-1,-10 12 0,25-46-7869,7-21 4068</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9.095"/>
    </inkml:context>
    <inkml:brush xml:id="br0">
      <inkml:brushProperty name="width" value="0.05" units="cm"/>
      <inkml:brushProperty name="height" value="0.05" units="cm"/>
      <inkml:brushProperty name="color" value="#0000FF"/>
    </inkml:brush>
  </inkml:definitions>
  <inkml:trace contextRef="#ctx0" brushRef="#br0">33 16 624,'0'4'7763,"-2"4"-3882,-9 47-1332,3-30-1897,-4 32 73,12-55-765,2-4-183,1 1 0,-1-1 0,0 0 0,0 0 0,1 0 0,-2 0 0,1 0 0,0-1 0,0 1 0,-1 0 1,1-1-1,0-2 0,3-2-225,19-37-1238,-20 36 1592,-1 1 1,1-1-1,1 1 0,0 0 0,9-11 1,-16 26 4098,0 21-2158,0 8-1385,0-11-245,2-25-221,0-1-1,0 0 0,0 0 1,0 0-1,0 0 0,0 1 1,0-1-1,0 0 1,0 0-1,0 0 0,1 0 1,-1 1-1,0-1 1,0 0-1,0 0 0,0 0 1,0 0-1,1 0 1,-1 0-1,0 0 0,0 1 1,0-1-1,0 0 1,1 0-1,-1 0 0,0 0 1,0 0-1,0 0 1,1 0-1,-1 0 0,0 0 1,0 0-1,0 0 1,0 0-1,1 0 0,-1 0 1,0 0-1,0 0 1,0 0-1,1 0 0,-1-1 1,0 1-1,0 0 1,0 0-1,0 0 0,1 0 1,-1 0-1,0 0 1,0 0-1,0-1 0,0 1 1,29-33-807,-18 19 739,1-3-141,-10 14 187,-1 0 1,0 1-1,1-1 0,0 1 0,-1-1 0,1 1 0,0 0 0,0-1 0,1 1 1,-1 0-1,0 0 0,1 1 0,-1-1 0,1 0 0,-1 1 0,1 0 0,0-1 0,5-1 1,-9 37 539,-5 25 240,7-59-756,-1 1 1,0-1-1,0 0 0,0 0 1,0 0-1,0 0 1,0 1-1,0-1 0,0 0 1,0 0-1,1 0 1,-1 0-1,0 0 0,0 1 1,0-1-1,0 0 1,1 0-1,-1 0 0,0 0 1,0 0-1,0 0 1,0 0-1,1 0 0,-1 0 1,0 0-1,0 0 1,0 0-1,0 0 0,1 0 1,-1 0-1,0 0 1,0 0-1,0 0 0,1 0 1,-1 0-1,0 0 1,0 0-1,0 0 0,1 0 1,-1 0-1,0 0 1,0 0-1,0 0 0,0 0 1,0-1-1,1 1 1,-1 0-1,0 0 0,0 0 1,0 0-1,0 0 0,0-1 1,0 1-1,1 0 1,8-7-188,-9 7 160,0 0 25,86-75-1437,-86 75 1431,0 0 0,1 0 0,-1-1 0,0 1 0,1 0 0,-1 0 0,1 0 0,-1-1 0,1 1 0,-1 0 0,0 0 0,1 0 0,-1 0 0,1 0 0,-1 0 0,1 0 0,-1 0 0,1 0 0,-1 0 1,1 0-1,-1 0 0,0 0 0,1 1 0,-1-1 0,1 0 0,-1 0 0,0 0 0,1 1 0,-1-1 0,1 0 0,-1 0 0,0 1 0,1-1 0,-1 0 0,0 1 0,1-1 0,-1 0 0,0 1 0,0-1 0,1 1 0,9 26 571,-3 31 270,-6-56-826,2-4-37,-1 1 0,0 0 0,1-1 0,-1 1-1,0-1 1,0 0 0,0 0 0,0 0 0,0 0 0,0 0 0,1-3 0,1 1-52,8-11-275,1 1 1,1 0-1,1 1 1,0 0-1,30-19 0,-44 32 362,-1 0 0,1 0 1,-1-1-1,0 1 0,1 0 0,-1 0 0,1 0 0,-1-1 0,1 1 0,-1 0 0,1 0 0,-1 0 0,1 0 0,-1 0 0,1 0 0,-1 0 0,0 0 0,1 0 0,-1 0 0,1 0 0,-1 1 0,1-1 0,-1 0 0,1 0 0,-1 0 0,1 1 0,-1-1 0,0 0 0,1 0 0,-1 1 0,0-1 0,1 0 0,-1 1 0,0-1 0,1 0 0,-1 1 0,0-1 0,1 1 0,-1-1 0,0 0 0,0 1 0,0-1 0,0 1 0,1 0 0,-1 30 959,-16 35 285,72-110-1834,-29 26 219,-11 11 114,-16 7 251,1-1 1,-1 1 0,0 0-1,0 0 1,0 0-1,0 0 1,1 0 0,-1 0-1,0 0 1,0 0 0,0 0-1,1 0 1,-1 0-1,0 0 1,0 0 0,0 0-1,1 0 1,-1 0-1,0 0 1,0 0 0,0 0-1,1 0 1,-1 0-1,0 0 1,0 0 0,0 0-1,0 1 1,1-1-1,-1 0 1,0 0 0,0 0-1,0 0 1,0 0-1,0 0 1,1 1 0,-1-1-1,0 0 1,0 0 0,0 0-1,0 1 1,0-1-1,0 0 1,0 0 0,0 0-1,0 0 1,0 1-1,13 42 2101,-12-33-1934,-1-8-143,0 0 0,0 0 0,1-1 0,-1 1 0,0 0 0,0-1 0,1 1 0,-1-1-1,1 1 1,-1 0 0,1-1 0,0 1 0,0-1 0,1 2 0,-1-2-28,1-1 0,-1 0 0,1 0-1,-1 0 1,1 0 0,-1-1 0,0 1 0,1 0-1,-1-1 1,1 1 0,-1 0 0,1-1 0,-1 0-1,0 1 1,1-1 0,-1 0 0,0 0 0,0 0-1,0 0 1,2-1 0,85-72-436,-87 74 445,-1 0 0,1 0 0,-1 0 0,1 0-1,-1 0 1,0 1 0,1-1 0,-1 0 0,1 0 0,-1 0 0,1 0 0,-1 0-1,0 1 1,1-1 0,-1 0 0,0 0 0,1 1 0,-1-1 0,1 0 0,-1 0-1,0 1 1,0-1 0,1 0 0,-1 1 0,0-1 0,0 1 0,1-1-1,-1 0 1,0 1 0,0-1 0,0 1 0,0-1 0,1 0 0,-1 1 0,0-1-1,0 1 1,0-1 0,0 1 0,0-1 0,0 1 0,0-1 0,0 0 0,0 1-1,-1-1 1,1 1 0,0-1 0,0 1 0,0 32 887,0-27-694,4 16 40,-4-22-233,0 0-1,1 0 1,-1 1-1,0-1 1,0 0 0,1 0-1,-1 1 1,0-1-1,0 0 1,1 0-1,-1 0 1,0 1-1,1-1 1,-1 0-1,0 0 1,1 0 0,-1 0-1,1 0 1,-1 0-1,0 0 1,1 0-1,-1 0 1,0 0-1,1 0 1,-1 0-1,0 0 1,1 0 0,-1 0-1,0 0 1,1-1-1,31-23-145,-15 8 115,-11 11-4,-1 1-1,1-1 0,-1 1 0,1 1 1,0-1-1,1 1 0,-1 0 0,13-4 0,-15 6 54,-1 1 0,1 0-1,-1 0 1,0 1-1,1-1 1,-1 1-1,1-1 1,-1 1-1,0 0 1,0 0 0,1 1-1,-1-1 1,0 1-1,0-1 1,0 1-1,-1 0 1,1 0-1,0 0 1,-1 1 0,4 2-1,-5-3-9,1 0 0,0-1 1,1 1-1,-1-1 0,0 1 0,0-1 0,1 0 0,-1 0 0,0 0 1,1 0-1,-1 0 0,1 0 0,-1-1 0,1 1 0,0-1 1,-1 0-1,1 0 0,5 0 0,-2-2-5,1 1 0,-1-1 0,0-1-1,0 1 1,10-7 0,-11 7-17,-1-1 0,1 1-1,-1 0 1,1 0 0,0 0 0,0 0-1,0 1 1,0 0 0,0 0 0,0 0-1,0 1 1,0 0 0,7 0 0,-9 1 33,-1 0-1,0 0 1,1 0 0,-1 1 0,0-1 0,0 1-1,0-1 1,0 1 0,0 0 0,-1 0-1,1 0 1,0 0 0,-1 0 0,1 0 0,-1 0-1,0 0 1,0 1 0,0-1 0,1 4 0,17 23 147,-18-28-172,0-1 1,0 0 0,0 0-1,0 1 1,0-1-1,1 0 1,-1 0-1,0 0 1,0 0-1,0 0 1,0 0-1,0 0 1,0-1 0,1 1-1,-1 0 1,0-1-1,0 1 1,0-1-1,0 1 1,0-1-1,0 1 1,0-1-1,1 0 1,26-19-53,-25 18 36,6-5 12,33-19-106,-41 26 108,1-1 0,-1 1 0,1 0 0,-1-1 0,0 1 0,1 0 0,-1 0 0,1 0 0,-1-1 0,1 2 0,-1-1 0,1 0 0,-1 0 0,0 0 1,1 1-1,-1-1 0,1 1 0,-1-1 0,0 1 0,0-1 0,1 1 0,-1 0 0,0 0 0,0 0 0,0 0 0,1 0 0,-1 0 0,1 2 0,3 2 17,21 21 314,-25-25-321,-1-1 0,1 1 0,0-1 0,0 0 0,1 1 1,-1-1-1,0 0 0,0 0 0,0 1 0,0-1 1,0 0-1,0 0 0,0 0 0,0 0 0,0 0 0,0-1 1,0 1-1,0 0 0,1 0 0,-1-1 0,0 1 0,0-1 1,0 1-1,-1-1 0,1 1 0,0-1 0,2-1 1,3-2-36,-1 0 1,1 0 0,1 0 0,-1 1 0,1 0 0,-1 0 0,1 1 0,0 0-1,0 0 1,9-1 0,-14 3 33,1-1 0,-1 1 0,0 1 0,1-1 0,-1 0 0,0 0 0,1 1 0,-1-1 0,0 1 0,0 0 0,1 0 0,-1 0 0,0 0 0,0 0 0,0 0 0,0 0 0,0 1 0,0-1 0,-1 1 0,1-1 0,0 1 0,-1 0 0,1 0 0,-1 0 0,1 0 0,-1 0 0,0 0 0,0 0 0,0 0 0,0 0 0,-1 0 0,1 1 0,0 2 0,-1-4 7,0 0 0,0 0 1,1 0-1,-1 0 0,0 0 0,0 0 0,1 0 0,-1 0 0,1 0 1,-1 0-1,1 0 0,-1 0 0,1-1 0,-1 1 0,1 0 1,0 0-1,-1 0 0,1-1 0,0 1 0,0 0 0,0-1 0,0 1 1,-1-1-1,1 1 0,0-1 0,0 1 0,0-1 0,0 0 0,0 1 1,0-1-1,0 0 0,0 0 0,0 0 0,1 0 0,0 0 0,2-1-5,1 0-1,-1-1 0,1 0 0,-1 0 0,0-1 0,8-4 1,5-4-9,-13 9 6,11-7-46,0 1 0,28-11 0,-37 17 36,-1 1-1,1-1 0,0 1 1,0 0-1,-1 1 1,1-1-1,0 1 0,0 0 1,0 1-1,0-1 1,0 1-1,7 3 1,-6-3 78,1 1 0,-1-1 0,1 0 0,-1-1 0,1 0 0,8-1 0,-13 1-275,1 0 0,-1 0 0,0-1 0,1 0 0,-1 0-1,0 1 1,0-2 0,0 1 0,1 0 0,-1-1 0,-1 1 0,1-1 0,0 0 0,0 0 0,-1 0 0,4-3 0,-10 1-3577,-18 1-1850</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1:59.745"/>
    </inkml:context>
    <inkml:brush xml:id="br0">
      <inkml:brushProperty name="width" value="0.05" units="cm"/>
      <inkml:brushProperty name="height" value="0.05" units="cm"/>
      <inkml:brushProperty name="color" value="#0000FF"/>
    </inkml:brush>
  </inkml:definitions>
  <inkml:trace contextRef="#ctx0" brushRef="#br0">1 7 432,'0'-7'9686,"0"10"-5521,0-2-3227,27 23 2086,-15-18-2966,0-1 0,0 0 1,1-1-1,0 0 0,0-1 0,0 0 0,0-1 0,0-1 0,20 0 0,56 10-25,-57-4-40,20 7 16,-49-14-11,-23 16-42,-10 7-45,9-6-503,-39 24 0,-18-4-5050,-40 7-2105</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1.451"/>
    </inkml:context>
    <inkml:brush xml:id="br0">
      <inkml:brushProperty name="width" value="0.05" units="cm"/>
      <inkml:brushProperty name="height" value="0.05" units="cm"/>
      <inkml:brushProperty name="color" value="#0000FF"/>
    </inkml:brush>
  </inkml:definitions>
  <inkml:trace contextRef="#ctx0" brushRef="#br0">1 1 5281,'0'9'2961,"0"2"-761,3 12-655,3 11-393,1 9-288,-1 0-248,-3 6-320,0-7-280,1-4-16,2-7-624,-3-8-432,-3-12-737,10-11-1135</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0.616"/>
    </inkml:context>
    <inkml:brush xml:id="br0">
      <inkml:brushProperty name="width" value="0.05" units="cm"/>
      <inkml:brushProperty name="height" value="0.05" units="cm"/>
      <inkml:brushProperty name="color" value="#0000FF"/>
    </inkml:brush>
  </inkml:definitions>
  <inkml:trace contextRef="#ctx0" brushRef="#br0">91 10 1560,'7'-9'5748,"-7"9"-4703,5 0 335,-4 0-1055,-4 5 102,0-1 1,1 1-1,-1 0 1,1 0-1,0 0 0,-2 10 1,-7 14-198,-27 40-529,9-25-6023,22-37 1447</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0.950"/>
    </inkml:context>
    <inkml:brush xml:id="br0">
      <inkml:brushProperty name="width" value="0.05" units="cm"/>
      <inkml:brushProperty name="height" value="0.05" units="cm"/>
      <inkml:brushProperty name="color" value="#0000FF"/>
    </inkml:brush>
  </inkml:definitions>
  <inkml:trace contextRef="#ctx0" brushRef="#br0">117 0 2072,'-3'3'2633,"-1"0"-1089,-2 6-303,-1 3-81,0-3-128,1 3-240,-4 6-264,0-3-240,-4 9-104,4-3-112,-3 0-32,-1 1-40,8-10-368,2-3-448,1-3-1056,10-12-2233</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1.277"/>
    </inkml:context>
    <inkml:brush xml:id="br0">
      <inkml:brushProperty name="width" value="0.05" units="cm"/>
      <inkml:brushProperty name="height" value="0.05" units="cm"/>
      <inkml:brushProperty name="color" value="#0000FF"/>
    </inkml:brush>
  </inkml:definitions>
  <inkml:trace contextRef="#ctx0" brushRef="#br0">80 0 2713,'-3'6'3024,"0"-3"-959,-7 12-449,0-3-536,3 3-416,0 6-280,-3 0-215,4-3-121,-1 0-48,0-6-201,0-3-583,4-2-824,6-1-777,18-22-3136</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1.631"/>
    </inkml:context>
    <inkml:brush xml:id="br0">
      <inkml:brushProperty name="width" value="0.05" units="cm"/>
      <inkml:brushProperty name="height" value="0.05" units="cm"/>
      <inkml:brushProperty name="color" value="#0000FF"/>
    </inkml:brush>
  </inkml:definitions>
  <inkml:trace contextRef="#ctx0" brushRef="#br0">88 0 4721,'-7'9'2136,"0"6"-623,-6 3-385,-1 6-496,4 3-344,0-9-200,0 6-32,4-9-56,-1-2-512,4-4-896,3-6-417,10-6-2175</inkml:trace>
  <inkml:trace contextRef="#ctx0" brushRef="#br0" timeOffset="1">215 21 5169,'-7'9'1688,"4"3"-343,-8 9-201,1 6-464,0-6-376,4 0-208,2-9-40,4 1-56,0-4 0,4-6-248,2-6-696,4-6-496,24-19-1193</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1.962"/>
    </inkml:context>
    <inkml:brush xml:id="br0">
      <inkml:brushProperty name="width" value="0.05" units="cm"/>
      <inkml:brushProperty name="height" value="0.05" units="cm"/>
      <inkml:brushProperty name="color" value="#0000FF"/>
    </inkml:brush>
  </inkml:definitions>
  <inkml:trace contextRef="#ctx0" brushRef="#br0">137 1 4897,'-3'9'2129,"-4"0"-321,-3 18-352,0 0-680,4 3-464,-8 0-216,1 0-96,0 0-392,-4-5-1832,-27 17-4201</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2.396"/>
    </inkml:context>
    <inkml:brush xml:id="br0">
      <inkml:brushProperty name="width" value="0.05" units="cm"/>
      <inkml:brushProperty name="height" value="0.05" units="cm"/>
      <inkml:brushProperty name="color" value="#0000FF"/>
    </inkml:brush>
  </inkml:definitions>
  <inkml:trace contextRef="#ctx0" brushRef="#br0">172 842 2665,'-20'-5'7048,"-12"-2"-4560,28 8-2394,0-1 0,0 0 0,0-1 0,0 1 0,0-1 0,1 1 0,-1-1 0,0-1 0,0 1 0,0 0 0,1-1 1,-1 0-1,0 0 0,1 0 0,0 0 0,-1 0 0,1-1 0,0 1 0,0-1 0,1 0 0,-1 0 0,1 0 0,-1-1 0,1 1 0,0 0 0,0-1 0,0 1 0,1-1 0,-1 0 0,1 0 0,-2-5 0,-2-7-140,1 0-1,0-1 1,1 0 0,0 0 0,2 0 0,0 0-1,1 0 1,0 0 0,1 0 0,2 0-1,-1 1 1,2-1 0,0 0 0,1 1 0,1 0-1,0 0 1,1 1 0,16-25 0,3-1-302,3 1 1,1 1-1,1 1 1,3 3-1,45-40 1,3 0-2107,-9-1-73</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3.050"/>
    </inkml:context>
    <inkml:brush xml:id="br0">
      <inkml:brushProperty name="width" value="0.05" units="cm"/>
      <inkml:brushProperty name="height" value="0.05" units="cm"/>
      <inkml:brushProperty name="color" value="#0000FF"/>
    </inkml:brush>
  </inkml:definitions>
  <inkml:trace contextRef="#ctx0" brushRef="#br0">377 0 7130,'0'1'4903,"0"7"-3136,-7 30-1109,-2 0-1,-2-1 0,-1 0 0,-19 42 0,20-57-724,0 0-1,-1 0 0,-1-1 0,-1-1 0,-1 0 0,-1-1 0,-32 30 1,44-46-35,0 1 0,0-1 0,0 0 0,-1 0 0,1-1 0,-1 1 0,0-1 0,1 0 0,-1 0 0,0-1 0,0 1 0,0-1 0,-1 0 0,1-1 0,0 1 0,0-1 0,-11-1 0,13 0 27,-1 0 0,0 0 0,1-1 0,-1 1 0,1-1 0,0 0 0,-1 0 0,1 0 0,0 0 0,0-1 0,1 1 0,-1-1 0,0 0 0,1 0 0,0 0 0,-1 0 0,1 0 0,0 0 0,1-1 0,-1 1 0,0 0 0,1-1-1,0 0 1,0 1 0,-1-6 0,0-1-39,1-1 0,0 0 1,1 1-1,0-1 0,0 0 0,1 1 0,1-1 0,-1 0 0,2 1 0,0 0 0,4-11 0,-1 4 48,1 2 0,0-1-1,1 1 1,1 0 0,0 0 0,13-14-1,-21 27 88,1 0-1,-1 0 1,1 1-1,-1-1 1,1 0-1,0 1 1,0-1-1,0 1 1,-1-1-1,1 1 1,1 0-1,-1 0 1,0 0-1,0 0 1,0 1-1,0-1 1,1 0-1,-1 1 1,0-1-1,1 1 0,-1 0 1,0 0-1,1 0 1,-1 0-1,0 0 1,1 1-1,-1-1 1,0 1-1,0-1 1,1 1-1,-1 0 1,0 0-1,0 0 1,0 0-1,0 0 1,0 1-1,0-1 1,0 0-1,3 4 1,6 6 224,0 1 0,-1 1 0,0-1 0,15 27 0,-9-14-27,-3-7-248,-8-8-123,1-1 1,0 0 0,1 0-1,0 0 1,0-1 0,1 0-1,0 0 1,0-1-1,1 0 1,0-1 0,16 10-1,20-2-3703</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3.396"/>
    </inkml:context>
    <inkml:brush xml:id="br0">
      <inkml:brushProperty name="width" value="0.05" units="cm"/>
      <inkml:brushProperty name="height" value="0.05" units="cm"/>
      <inkml:brushProperty name="color" value="#0000FF"/>
    </inkml:brush>
  </inkml:definitions>
  <inkml:trace contextRef="#ctx0" brushRef="#br0">1 45 6457,'0'0'2113,"0"0"-841,3 3-408,7 4 96,0-1-95,4-3-289,2 0-264,4-3-136,4 0-56,3-6-120,-4-4-112,-3 1-1040,3-6-1081,1-12-2656</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3.732"/>
    </inkml:context>
    <inkml:brush xml:id="br0">
      <inkml:brushProperty name="width" value="0.05" units="cm"/>
      <inkml:brushProperty name="height" value="0.05" units="cm"/>
      <inkml:brushProperty name="color" value="#0000FF"/>
    </inkml:brush>
  </inkml:definitions>
  <inkml:trace contextRef="#ctx0" brushRef="#br0">0 61 6681,'4'0'2689,"2"3"-545,1-3-303,6 3-569,7-3-376,-3 0-440,3 3-248,7-6-112,3 0-96,10-6-720,0-6-2184,67-24-5330</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4.141"/>
    </inkml:context>
    <inkml:brush xml:id="br0">
      <inkml:brushProperty name="width" value="0.05" units="cm"/>
      <inkml:brushProperty name="height" value="0.05" units="cm"/>
      <inkml:brushProperty name="color" value="#0000FF"/>
    </inkml:brush>
  </inkml:definitions>
  <inkml:trace contextRef="#ctx0" brushRef="#br0">1 4 632,'0'-3'7746,"0"6"-4890,0-3-407,3 3-681,-3 0-848,0 0-495,4-3-281,-4 0-136,3 3-8,-3-3-633,3 6-2287,7 0-6234</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1.790"/>
    </inkml:context>
    <inkml:brush xml:id="br0">
      <inkml:brushProperty name="width" value="0.05" units="cm"/>
      <inkml:brushProperty name="height" value="0.05" units="cm"/>
      <inkml:brushProperty name="color" value="#0000FF"/>
    </inkml:brush>
  </inkml:definitions>
  <inkml:trace contextRef="#ctx0" brushRef="#br0">1 89 2336,'0'3'6066,"6"-3"-4442,4 6-632,6 0 129,9-1-65,10 1-72,10-6 248,5-6-368,8-2-143,-1-12-561,3 3-160,-9-6-24,-7 9-833,-12-1-1047,-6 7-945,-20 5-4680</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4.478"/>
    </inkml:context>
    <inkml:brush xml:id="br0">
      <inkml:brushProperty name="width" value="0.05" units="cm"/>
      <inkml:brushProperty name="height" value="0.05" units="cm"/>
      <inkml:brushProperty name="color" value="#0000FF"/>
    </inkml:brush>
  </inkml:definitions>
  <inkml:trace contextRef="#ctx0" brushRef="#br0">72 50 1632,'-18'26'9223,"-1"23"-6950,12-27-1010,0-4-701,1 1 1,-5 31-1,10-45-537,0-1 0,1 0 1,-1 1-1,1-1 0,0 1 1,0-1-1,0 1 0,1-1 0,-1 1 1,1-1-1,0 0 0,1 1 0,-1-1 1,1 0-1,0 0 0,0 0 1,5 7-1,-5-9-26,0-1 0,0 0 0,0 1 0,0-1 0,0 0 0,0 0 0,1 0 0,-1-1-1,0 1 1,1-1 0,-1 1 0,0-1 0,1 0 0,-1 0 0,1 0 0,-1 0 0,0 0 0,1 0 0,-1-1 0,1 1 0,-1-1 0,0 0 0,1 1 0,-1-1 0,0 0 0,0-1 0,2 0 0,6-3-21,-1 0 1,-1-1 0,1 0 0,-1 0 0,9-8 0,-9 5-64,0 0-1,-1 0 1,0-1 0,0 0 0,-1 0-1,-1-1 1,0 0 0,0 0 0,6-22-1,-9 27 22,-1-1-1,1 1 1,-1 0-1,0-1 1,-1 1-1,1-1 1,-1 1-1,-1-1 1,1 1-1,-1-1 1,0 1-1,0-1 0,-1 1 1,0 0-1,0 0 1,-1 0-1,0 0 1,0 0-1,-6-9 1,7 13-92,1 0 0,-1 0 1,0 1-1,0-1 0,0 0 1,0 1-1,-1 0 0,1-1 1,0 1-1,0 0 0,-1 0 1,1 0-1,-1 0 0,1 1 1,-1-1-1,1 1 0,-1-1 1,0 1-1,1 0 0,-1 0 1,1 0-1,-1 0 0,0 1 1,1-1-1,-1 1 0,1 0 1,-1-1-1,-2 3 0,-17 17-2690</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4.927"/>
    </inkml:context>
    <inkml:brush xml:id="br0">
      <inkml:brushProperty name="width" value="0.05" units="cm"/>
      <inkml:brushProperty name="height" value="0.05" units="cm"/>
      <inkml:brushProperty name="color" value="#0000FF"/>
    </inkml:brush>
  </inkml:definitions>
  <inkml:trace contextRef="#ctx0" brushRef="#br0">81 1 5865,'-34'59'8900,"25"-38"-8567,0 1 1,2 1 0,0-1-1,2 1 1,-4 26-1,9-46-346,0-1 0,0 1-1,0 0 1,1 0 0,-1 0-1,1-1 1,-1 1 0,1 0 0,0 0-1,0-1 1,0 1 0,1-1-1,-1 1 1,0-1 0,1 1 0,0-1-1,0 0 1,-1 0 0,1 0-1,0 0 1,1 0 0,-1 0 0,0 0-1,0-1 1,1 1 0,-1-1-1,1 0 1,-1 0 0,5 2-1,10 3-140,0-1-1,0-1 0,33 5 1,-4-1 218,-39-6-58,0 0 0,0 0 0,-1 1 0,1 0 1,0 0-1,-1 1 0,10 6 0,-16-9-1,0-1 0,1 1 0,-1 0-1,0-1 1,0 1 0,1 0 0,-1 0 0,0-1 0,0 1 0,0 0-1,0 0 1,0-1 0,0 1 0,0 0 0,0 0 0,-1-1 0,1 1 0,0 0-1,0 0 1,0-1 0,-1 1 0,1 0 0,0-1 0,-1 1 0,1 0-1,-1-1 1,1 1 0,-1-1 0,1 1 0,-1-1 0,1 1 0,-1-1-1,0 1 1,-1 0 0,-27 23 79,23-19-81,-4 4-39,-3 2-315,0-1 1,-24 15 0,32-22-61,0 0 0,-1-1-1,1 0 1,0 0 0,-1 0 0,1-1-1,-1 0 1,1 0 0,-1 0 0,0-1 0,1 0-1,-10 0 1,-46-14-3602</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5.267"/>
    </inkml:context>
    <inkml:brush xml:id="br0">
      <inkml:brushProperty name="width" value="0.05" units="cm"/>
      <inkml:brushProperty name="height" value="0.05" units="cm"/>
      <inkml:brushProperty name="color" value="#0000FF"/>
    </inkml:brush>
  </inkml:definitions>
  <inkml:trace contextRef="#ctx0" brushRef="#br0">1 67 4897,'6'0'5313,"-2"-3"-3224,6 3-473,13-3-320,-6 0-336,6-3-359,11 0-321,-4-6-192,7 3-88,-1-3-921,-2 6-1527,39 0-6474</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1.917"/>
    </inkml:context>
    <inkml:brush xml:id="br0">
      <inkml:brushProperty name="width" value="0.05" units="cm"/>
      <inkml:brushProperty name="height" value="0.05" units="cm"/>
      <inkml:brushProperty name="color" value="#0000FF"/>
    </inkml:brush>
  </inkml:definitions>
  <inkml:trace contextRef="#ctx0" brushRef="#br0">12 7 3001,'-9'-3'16170,"6"1"-13979,4 0-4018,-1 2 1828,0 0 0,1 0-1,-1 0 1,0 0 0,0 0 0,0 0 0,1 0 0,-1 0-1,0 0 1,0 0 0,0 0 0,1 0 0,-1 0 0,0 0 0,0 0-1,0 0 1,0 0 0,1 0 0,-1 1 0,0-1 0,0 0-1,0 0 1,1 0 0,-1 0 0,0 0 0,0 0 0,0 1 0,0-1-1,0 0 1,1 0 0,-1 0 0,0 0 0,0 1 0,0-1-1,0 0 1,0 0 0,0 0 0,0 0 0,0 1 0,0-1 0,0 0-1,0 0 1,0 0 0,0 1 0,0-1 0,0 0 0,0 0-1,0 0 1,0 1 0,0-1 0,0 0 0,0 1 0,-1 25-3392,0-5 261,-2 23-2407</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2.251"/>
    </inkml:context>
    <inkml:brush xml:id="br0">
      <inkml:brushProperty name="width" value="0.05" units="cm"/>
      <inkml:brushProperty name="height" value="0.05" units="cm"/>
      <inkml:brushProperty name="color" value="#0000FF"/>
    </inkml:brush>
  </inkml:definitions>
  <inkml:trace contextRef="#ctx0" brushRef="#br0">1 6 7898,'3'0'3776,"-3"-3"-2383,3 0-249,-3 3-664,0 0-304,4 0-176,-4 3-248,3 0-1232,0 3-681,7 18-1952</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2.599"/>
    </inkml:context>
    <inkml:brush xml:id="br0">
      <inkml:brushProperty name="width" value="0.05" units="cm"/>
      <inkml:brushProperty name="height" value="0.05" units="cm"/>
      <inkml:brushProperty name="color" value="#0000FF"/>
    </inkml:brush>
  </inkml:definitions>
  <inkml:trace contextRef="#ctx0" brushRef="#br0">30 7 5321,'0'-3'4785,"0"3"-2288,0-3-409,0 3-696,0 0-679,0 3-369,0-3-328,-3 6-16,0-3-64,-1 6-408,1 6-681,0-6-1247,3 3-1969,-4 21-2001</inkml:trace>
  <inkml:trace contextRef="#ctx0" brushRef="#br0" timeOffset="1">17 217 6513,'0'0'3641,"0"0"-1544,-3-6-137,6 6-592,-3 0-688,0 0-351,0 0-249,-3 6-80,3 0-160,-4 0-849,1 6-1519,-4 24-3049</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2.930"/>
    </inkml:context>
    <inkml:brush xml:id="br0">
      <inkml:brushProperty name="width" value="0.05" units="cm"/>
      <inkml:brushProperty name="height" value="0.05" units="cm"/>
      <inkml:brushProperty name="color" value="#0000FF"/>
    </inkml:brush>
  </inkml:definitions>
  <inkml:trace contextRef="#ctx0" brushRef="#br0">17 4 6633,'0'0'4569,"0"0"-1968,0-3-449,0 3-751,0 0-545,0 0-520,0 3-240,0 0-48,0 3-48,-3 0-96,-1 0-312,-2 0-696,2 6-753,4 3-1944,0 27-2456</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3.269"/>
    </inkml:context>
    <inkml:brush xml:id="br0">
      <inkml:brushProperty name="width" value="0.05" units="cm"/>
      <inkml:brushProperty name="height" value="0.05" units="cm"/>
      <inkml:brushProperty name="color" value="#0000FF"/>
    </inkml:brush>
  </inkml:definitions>
  <inkml:trace contextRef="#ctx0" brushRef="#br0">10 0 5569,'0'0'4537,"0"0"-1904,0 0-305,0 3-735,0 3-273,4 6-296,-8 0-392,1 0-272,3 3-168,-3-6-104,3 0-88,0-6 0,0-3-112,-4 0-432,4 0-632,0 0-720,0 3-2513,4 15-4065</inkml:trace>
  <inkml:trace contextRef="#ctx0" brushRef="#br0" timeOffset="1">50 193 6857,'-3'0'3857,"3"9"-1520,-7 0-17,4 0-751,-4 0-593,4 3-520,-4-6-208,1 0-88,2-3-64,4 0-96,0-3 0,0 0-280,0 0-984,0 3-1377,0 18-4376</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4.345"/>
    </inkml:context>
    <inkml:brush xml:id="br0">
      <inkml:brushProperty name="width" value="0.05" units="cm"/>
      <inkml:brushProperty name="height" value="0.05" units="cm"/>
      <inkml:brushProperty name="color" value="#0000FF"/>
    </inkml:brush>
  </inkml:definitions>
  <inkml:trace contextRef="#ctx0" brushRef="#br0">1 0 5529,'4'1'8935,"5"5"-6374,7 29-1838,1 0 0,27 38 1,-35-60-927,0 0 1,1-1-1,0-1 0,1 0 1,0 0-1,1-1 1,0-1-1,20 13 1,-31-22-35,0 1 0,0 0 0,0-1 1,0 1-1,0 0 0,0-1 0,0 1 1,1-1-1,-1 0 0,0 1 0,0-1 1,1 0-1,-1 0 0,0 0 0,0 0 0,1 0 1,-1 0-1,0 0 0,0 0 0,1 0 1,-1-1-1,0 1 0,0-1 0,0 1 1,1 0-1,-1-1 0,2-1 0,10-11-5680</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4.733"/>
    </inkml:context>
    <inkml:brush xml:id="br0">
      <inkml:brushProperty name="width" value="0.05" units="cm"/>
      <inkml:brushProperty name="height" value="0.05" units="cm"/>
      <inkml:brushProperty name="color" value="#0000FF"/>
    </inkml:brush>
  </inkml:definitions>
  <inkml:trace contextRef="#ctx0" brushRef="#br0">261 0 5921,'0'0'2609,"4"0"-881,-4 0-279,0 0-153,-4 0-312,1 3-392,-4 3-280,-3 6-144,-6 13 8,-4 2-160,0 6-8,-7 3-8,0 3-40,0 0-632,-3 0-1280,7 0-921,-27 42-1888</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2.325"/>
    </inkml:context>
    <inkml:brush xml:id="br0">
      <inkml:brushProperty name="width" value="0.05" units="cm"/>
      <inkml:brushProperty name="height" value="0.05" units="cm"/>
      <inkml:brushProperty name="color" value="#0000FF"/>
    </inkml:brush>
  </inkml:definitions>
  <inkml:trace contextRef="#ctx0" brushRef="#br0">181 0 8274,'-3'3'2736,"3"9"-1199,-3 5-241,0 20 64,-7 14-560,-2 9-424,-1 6-135,-6-6-193,0 3-48,-7-9-136,7-11-585,7-11-919,-4-9-272,6-15-2361,-6-13-1465</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5.281"/>
    </inkml:context>
    <inkml:brush xml:id="br0">
      <inkml:brushProperty name="width" value="0.05" units="cm"/>
      <inkml:brushProperty name="height" value="0.05" units="cm"/>
      <inkml:brushProperty name="color" value="#0000FF"/>
    </inkml:brush>
  </inkml:definitions>
  <inkml:trace contextRef="#ctx0" brushRef="#br0">144 4 7130,'0'-3'3624,"0"3"-1759,0 0-177,0 0-472,-3 0-343,6 3-377,-6 0-256,0 6-112,-4 3-8,0 12-48,-6 0-56,-4 0-8,4 3-8,-1 0-184,4-3-576,-6-6-905,6 6-1087,-20 18-1897</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5.649"/>
    </inkml:context>
    <inkml:brush xml:id="br0">
      <inkml:brushProperty name="width" value="0.05" units="cm"/>
      <inkml:brushProperty name="height" value="0.05" units="cm"/>
      <inkml:brushProperty name="color" value="#0000FF"/>
    </inkml:brush>
  </inkml:definitions>
  <inkml:trace contextRef="#ctx0" brushRef="#br0">0 1 5697,'0'0'2245,"0"0"-401,0 0-373,4 4 3089,9 20-3911,12 66-387,-10-50-3353,-11-29 1582,6 18-2545</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6.100"/>
    </inkml:context>
    <inkml:brush xml:id="br0">
      <inkml:brushProperty name="width" value="0.05" units="cm"/>
      <inkml:brushProperty name="height" value="0.05" units="cm"/>
      <inkml:brushProperty name="color" value="#0000FF"/>
    </inkml:brush>
  </inkml:definitions>
  <inkml:trace contextRef="#ctx0" brushRef="#br0">1 49 2809,'0'0'2492,"0"4"4162,7 10-2432,77-38-4393,41-8-4885,-41 22 35</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7.866"/>
    </inkml:context>
    <inkml:brush xml:id="br0">
      <inkml:brushProperty name="width" value="0.05" units="cm"/>
      <inkml:brushProperty name="height" value="0.05" units="cm"/>
      <inkml:brushProperty name="color" value="#0000FF"/>
    </inkml:brush>
  </inkml:definitions>
  <inkml:trace contextRef="#ctx0" brushRef="#br0">37 8 2881,'-2'-1'8112,"-7"-2"-3443,8 3-4554,-1-1 0,1 1 1,0-1-1,0 1 1,-1 0-1,1-1 0,0 1 1,0 0-1,-1 0 0,1 0 1,0 0-1,-1 0 1,1 0-1,0 0 0,-1 1 1,1-1-1,-2 1 0,43 88-945,-8-37-4905,-30-50 5148,17 26-5894</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8.202"/>
    </inkml:context>
    <inkml:brush xml:id="br0">
      <inkml:brushProperty name="width" value="0.05" units="cm"/>
      <inkml:brushProperty name="height" value="0.05" units="cm"/>
      <inkml:brushProperty name="color" value="#0000FF"/>
    </inkml:brush>
  </inkml:definitions>
  <inkml:trace contextRef="#ctx0" brushRef="#br0">0 1 5289,'4'9'2153,"-1"-3"-801,4 9-280,-4 9-304,4-6-112,3 6-199,-3-3-273,-1-9-176,8 0-8,-1 3-641,0-6-1319,24 0-3609</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8.537"/>
    </inkml:context>
    <inkml:brush xml:id="br0">
      <inkml:brushProperty name="width" value="0.05" units="cm"/>
      <inkml:brushProperty name="height" value="0.05" units="cm"/>
      <inkml:brushProperty name="color" value="#0000FF"/>
    </inkml:brush>
  </inkml:definitions>
  <inkml:trace contextRef="#ctx0" brushRef="#br0">0 1 7138,'0'0'3672,"0"0"-2351,0 3-217,4 3-328,2 3-152,1 6-296,10 0-208,-7 0-40,0 3-80,3-6-744,4 0-1072,26 9-2313</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8.864"/>
    </inkml:context>
    <inkml:brush xml:id="br0">
      <inkml:brushProperty name="width" value="0.05" units="cm"/>
      <inkml:brushProperty name="height" value="0.05" units="cm"/>
      <inkml:brushProperty name="color" value="#0000FF"/>
    </inkml:brush>
  </inkml:definitions>
  <inkml:trace contextRef="#ctx0" brushRef="#br0">0 1 5225,'4'9'1776,"2"0"-495,1 6-249,0 3-344,3-3-152,-4 0-328,4 0-56,1-6-104,5 3-48,-6-6-232,4-3-1232,12-6-2609</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9.200"/>
    </inkml:context>
    <inkml:brush xml:id="br0">
      <inkml:brushProperty name="width" value="0.05" units="cm"/>
      <inkml:brushProperty name="height" value="0.05" units="cm"/>
      <inkml:brushProperty name="color" value="#0000FF"/>
    </inkml:brush>
  </inkml:definitions>
  <inkml:trace contextRef="#ctx0" brushRef="#br0">1 1 6905,'0'3'3657,"3"0"-2545,-3 3-135,7 6-17,-4 3-336,4-3-384,0 6-136,6-6-104,-3 0-56,0 0-720,4-6-1160,19 3-2457</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9.522"/>
    </inkml:context>
    <inkml:brush xml:id="br0">
      <inkml:brushProperty name="width" value="0.05" units="cm"/>
      <inkml:brushProperty name="height" value="0.05" units="cm"/>
      <inkml:brushProperty name="color" value="#0000FF"/>
    </inkml:brush>
  </inkml:definitions>
  <inkml:trace contextRef="#ctx0" brushRef="#br0">127 1 4969,'3'6'2633,"-3"3"-1329,4 9-104,6 9-264,-7 0-223,4-3-401,3-3-144,0-3-120,0-3-48,0-6-649,7-3-687,13-12-1312</inkml:trace>
  <inkml:trace contextRef="#ctx0" brushRef="#br0" timeOffset="1">0 106 4033,'3'3'2304,"7"3"-1007,-3 6-305,3 0-520,0-3-160,0 0-264,7-3-48,0 0-552,19-3-1697</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39.852"/>
    </inkml:context>
    <inkml:brush xml:id="br0">
      <inkml:brushProperty name="width" value="0.05" units="cm"/>
      <inkml:brushProperty name="height" value="0.05" units="cm"/>
      <inkml:brushProperty name="color" value="#0000FF"/>
    </inkml:brush>
  </inkml:definitions>
  <inkml:trace contextRef="#ctx0" brushRef="#br0">61 1 4729,'7'6'1696,"-1"3"-439,8 6-225,-4 0-384,3-3-296,-3-3-184,7 0-112,-4-6-56,1-3-1376,12-9-3497</inkml:trace>
  <inkml:trace contextRef="#ctx0" brushRef="#br0" timeOffset="1">1 58 6345,'3'9'2337,"-3"0"-681,10 9-744,-6-3-343,2 0-297,1 3-272,0-3-320,23 21-3489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2.656"/>
    </inkml:context>
    <inkml:brush xml:id="br0">
      <inkml:brushProperty name="width" value="0.05" units="cm"/>
      <inkml:brushProperty name="height" value="0.05" units="cm"/>
      <inkml:brushProperty name="color" value="#0000FF"/>
    </inkml:brush>
  </inkml:definitions>
  <inkml:trace contextRef="#ctx0" brushRef="#br0">4 1 4817,'-3'3'4017,"3"5"-2409,0 6-71,0 9-193,3 6-248,0-1-352,0 4-120,7-1-384,6-2 24,0-6-256,3-6 201,3-3-209,3-8-72,4-9-241,-1-3-375,4-11-752,-6 3-656,18-35-3538</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42.280"/>
    </inkml:context>
    <inkml:brush xml:id="br0">
      <inkml:brushProperty name="width" value="0.05" units="cm"/>
      <inkml:brushProperty name="height" value="0.05" units="cm"/>
      <inkml:brushProperty name="color" value="#0000FF"/>
    </inkml:brush>
  </inkml:definitions>
  <inkml:trace contextRef="#ctx0" brushRef="#br0">1817 68 2000,'-9'-2'7252,"8"2"-7153,1 0 0,0 0 0,-1 0 0,1 0 1,-1 0-1,1 0 0,0 0 0,-1 0 0,1 0 0,0 0 0,-1 0 0,1-1 1,-1 1-1,1 0 0,0 0 0,-1 0 0,1 0 0,0-1 0,-1 1 0,1 0 1,0 0-1,0-1 0,-1 1 0,1 0 0,0 0 0,0-1 0,-1 1 1,1 0-1,0-1 0,0 1 0,0 0 0,0-1 0,-1 1 0,1 0 0,0-1 1,0 1-1,0-1 0,0 1 0,0 0 0,0-1 0,0 0 312,0 1-71,0 0-123,0 0-125,0 0-66,1 0-18,-8 1 2830,5 0-2757,0 0 1,0-1-1,-1 0 1,1 1-1,0-1 1,-1 0-1,1 0 1,0 0-1,0-1 1,-1 1-1,1 0 1,0-1 0,0 0-1,-4-1 1,-3 1-39,1 0 1,-1 1-1,0 0 1,1 0-1,-12 2 1,-8-1-36,-26-5-1,44 2-3,0 0 0,0 1 0,0 0 1,-1 1-1,1 0 0,0 1 1,0 0-1,0 1 0,-15 3 0,20-4 8,1 0-1,-1 0 1,0-1 0,0 0-1,1 0 1,-1 0-1,0-1 1,0 1-1,1-1 1,-1 0-1,1-1 1,-1 1 0,-5-4-1,3 3-9,0 0-1,0 0 1,0 0 0,0 1-1,0 0 1,0 0-1,-7 1 1,-28 5-28,-57 4 92,90-10 21,-1 0 0,1-1 0,-1 0 0,-12-5 0,-5-1-27,5 2-32,12 3 17,0 1 0,0-1 0,0 2 0,0-1 1,-14 1-1,-21-3 40,36 2-72,0 1 0,0 0 0,0 0 0,-12 2 0,-50-2 356,57 0-357,1 0-1,-1 1 0,0 1 0,-22 3 1,-8 6 6,-66 5 1,-44-14 9,74-3-15,64 3-42,1 1-1,0 0 0,-29 9 1,-7 1 13,40-12 23,0-1 1,0 0 0,0 0 0,-11-4 0,9 3-9,13 2 2,-35-7-33,-1 2 0,-40-1 1,61 4-1246,43 9-6708,16 9 2594</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43.397"/>
    </inkml:context>
    <inkml:brush xml:id="br0">
      <inkml:brushProperty name="width" value="0.05" units="cm"/>
      <inkml:brushProperty name="height" value="0.05" units="cm"/>
      <inkml:brushProperty name="color" value="#0000FF"/>
    </inkml:brush>
  </inkml:definitions>
  <inkml:trace contextRef="#ctx0" brushRef="#br0">203 11 5377,'0'0'214,"0"0"1,1 0-1,-1 0 0,0 0 1,1-1-1,-1 1 0,0 0 0,1 0 1,-1 0-1,0 0 0,0-1 0,1 1 1,-1 0-1,0 0 0,1-1 1,-1 1-1,0 0 0,0 0 0,0-1 1,1 1-1,-1 0 0,0-1 0,0 1 1,0 0-1,0-1 0,0 1 1,1 0-1,-1-1 0,0 1 0,0 0 1,0-1-1,0-2 1498,-1 10 312,-132 60 503,126-65-2502,1 0 0,0 0 0,0-1 0,0 0 0,-1 0 0,1-1 0,-7 0 0,5 12-278,-2 4-190,20-22 227,-8 6 224,-1 0 0,1 0 0,-1 1 1,0-1-1,1 1 0,-1-1 0,0 1 0,0-1 0,1 1 0,-1 0 0,0 0 0,0-1 0,0 1 0,0 0 1,0 0-1,0 0 0,0 0 0,0 0 0,0 0 0,1 3 0,8 6 17,63 50 160,0 0-629,-14-26-3983,-28-20 247</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45.329"/>
    </inkml:context>
    <inkml:brush xml:id="br0">
      <inkml:brushProperty name="width" value="0.05" units="cm"/>
      <inkml:brushProperty name="height" value="0.05" units="cm"/>
      <inkml:brushProperty name="color" value="#0000FF"/>
    </inkml:brush>
  </inkml:definitions>
  <inkml:trace contextRef="#ctx0" brushRef="#br0">392 410 2905,'-5'-9'8754,"-8"0"-4549,-22-7-3231,10 5-288,-31-21-530,26 16-966,1-1-1,-39-30 1,58 38 252,0 0 0,1 0 0,0-1 0,0 0 0,1-1 0,0 0 0,1 0 0,0-1 0,1 0 0,-5-13 0,-25-98-2400</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46.598"/>
    </inkml:context>
    <inkml:brush xml:id="br0">
      <inkml:brushProperty name="width" value="0.05" units="cm"/>
      <inkml:brushProperty name="height" value="0.05" units="cm"/>
      <inkml:brushProperty name="color" value="#0000FF"/>
    </inkml:brush>
  </inkml:definitions>
  <inkml:trace contextRef="#ctx0" brushRef="#br0">686 651 3825,'-22'-8'9579,"-15"-18"-5849,26 18-3558,-53-39 48,-2 4 0,-1 2 1,-84-37-1,123 67-277,5 2 92,0-2 0,-35-21 0,50 27-166,1-1 0,0 0 0,0 0 0,1 0 0,0-1 0,0 0 0,0 0 0,1-1 0,0 1 0,0-1 1,-3-9-1,5 9-49,-5-8-864,1-1 0,1 0-1,1-1 1,0 1 0,-2-21-1,-11-77-1979</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47.482"/>
    </inkml:context>
    <inkml:brush xml:id="br0">
      <inkml:brushProperty name="width" value="0.05" units="cm"/>
      <inkml:brushProperty name="height" value="0.05" units="cm"/>
      <inkml:brushProperty name="color" value="#0000FF"/>
    </inkml:brush>
  </inkml:definitions>
  <inkml:trace contextRef="#ctx0" brushRef="#br0">447 1 4281,'-2'1'9007,"-2"5"-4614,-29 36-4001,1 8-348,-65 77 0,85-113-144,0-2 1,0 0-1,-1 0 0,0-1 0,-1-1 1,-1 0-1,1-1 0,-1-1 0,-1 0 0,-28 10 1,41-17 51,1 0 1,-1 0-1,0 0 0,0-1 1,0 1-1,1-1 1,-1 1-1,0-1 1,0 0-1,0 0 0,0-1 1,0 1-1,0-1 1,0 1-1,1-1 1,-1 0-1,0 0 1,0 0-1,1 0 0,-1 0 1,1-1-1,-1 1 1,1-1-1,0 0 1,-1 0-1,1 0 0,0 0 1,0 0-1,0 0 1,1 0-1,-1-1 1,0 1-1,1-1 0,0 1 1,-1-1-1,1 0 1,0 1-1,-1-6 1,0-2-24,0 0 1,1 0 0,0 0 0,0 0 0,1 0-1,0 0 1,1 0 0,0 0 0,1 0 0,3-10-1,0 2 49,1 1 0,13-26 0,-16 37 11,-1 1 0,2-1-1,-1 1 1,0 0 0,1 0 0,0 0 0,0 1 0,1-1 0,-1 1 0,1 0-1,7-4 1,-11 7 7,0 1 0,0 0 0,0-1-1,0 1 1,0 0 0,0 0 0,0 0-1,1 0 1,-1 0 0,0 0 0,0 0-1,0 0 1,0 0 0,0 1 0,0-1-1,0 0 1,0 1 0,0-1 0,0 1-1,0-1 1,0 1 0,0-1 0,0 1-1,0 0 1,0-1 0,0 1 0,0 0 0,-1 0-1,1 0 1,0 0 0,0 1 0,22 37 333,-18-29-211,99 190 720,-97-188-852,39 69-1216,-15-14-3909,5 20-1776</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47.938"/>
    </inkml:context>
    <inkml:brush xml:id="br0">
      <inkml:brushProperty name="width" value="0.05" units="cm"/>
      <inkml:brushProperty name="height" value="0.05" units="cm"/>
      <inkml:brushProperty name="color" value="#0000FF"/>
    </inkml:brush>
  </inkml:definitions>
  <inkml:trace contextRef="#ctx0" brushRef="#br0">1 52 5393,'0'0'2649,"0"0"-825,0 0-384,3 0-263,-3-3-385,3 3-384,1 3-216,2 0-104,4 0 136,7 0-32,0-3-80,3-3-32,6-3-80,-2-9-248,-1 3-1000,4 3-953,0-6-2128</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48.279"/>
    </inkml:context>
    <inkml:brush xml:id="br0">
      <inkml:brushProperty name="width" value="0.05" units="cm"/>
      <inkml:brushProperty name="height" value="0.05" units="cm"/>
      <inkml:brushProperty name="color" value="#0000FF"/>
    </inkml:brush>
  </inkml:definitions>
  <inkml:trace contextRef="#ctx0" brushRef="#br0">1 45 6553,'3'0'3641,"-3"0"-1912,4-3-73,-4 3-496,3 0-536,4 3-288,-1-3-104,14 0-64,-3 3-96,6-3-72,8-3-16,-1-3-928,13-3-1832,64-21-3538</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48.699"/>
    </inkml:context>
    <inkml:brush xml:id="br0">
      <inkml:brushProperty name="width" value="0.05" units="cm"/>
      <inkml:brushProperty name="height" value="0.05" units="cm"/>
      <inkml:brushProperty name="color" value="#0000FF"/>
    </inkml:brush>
  </inkml:definitions>
  <inkml:trace contextRef="#ctx0" brushRef="#br0">77 48 2857,'-2'-1'2159,"-5"-6"4946,2 2-3666,5 2-2522,10 7-1381,-10-4 458,1 0 0,-1 0 1,0 0-1,0 0 0,0 0 1,0 0-1,0 0 0,0 0 0,0 0 1,0 1-1,0-1 0,0 0 1,0 0-1,0 0 0,0 0 0,1 0 1,-1 0-1,0 0 0,0 0 1,0 1-1,0-1 0,0 0 1,0 0-1,0 0 0,0 0 0,0 0 1,0 0-1,0 0 0,0 1 1,0-1-1,-1 0 0,1 0 0,0 0 1,0 0-1,0 0 0,0 0 1,0 0-1,0 0 0,0 1 1,0-1-1,0 0 0,0 0 0,0 0 1,0 0-1,0 0 0,-1 0 1,1 0-1,0 0 0,0 0 1,0 0-1,0 0 0,0 0 0,0 0 1,0 0-1,0 0 0,-1 0 1,1 0-1,0 0 0,0 0 0,0 0 1,0 0-1,0 0 0,0 0 1,-1 0-1,1 0 0,0 0 1,-17 5 14,14-4 10,-1-1 0,0 1 0,1-1 1,-1 0-1,1 0 0,-1 0 1,0 0-1,1-1 0,-6 0 1,9 1-44,-1 0-1,1 0 1,-1-1 0,0 1 0,1 0 0,-1 0 0,1 0-1,-1 0 1,1-1 0,-1 1 0,1 0 0,-1 0-1,1-1 1,-1 1 0,1 0 0,-1-1 0,1 1 0,0 0-1,-1-1 1,1 1 0,0-1 0,-1 1 0,1-1 0,0 1-1,-1-1 1,1 1 0,0-1 0,0 1 0,0-1 0,0 1-1,-1-1 1,1 0 0,0 1 0,0-1 0,0 1 0,0-1-1,0 1 1,0-1 0,0 1 0,1-1 0,-1 0 0,0 1-1,0-1 1,0 1 0,0-1 0,1 1 0,-1-1 0,0 1-1,1-1 1,-1 1 0,0-1 0,1 1 0,-1 0-1,0-1 1,1 1 0,-1 0 0,1-1 0,3-2-490,-1 1 0,0 0 0,1 0 0,-1 1 0,1-1 0,0 1 0,0-1 0,5 0 0,27-2-4274</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49.207"/>
    </inkml:context>
    <inkml:brush xml:id="br0">
      <inkml:brushProperty name="width" value="0.05" units="cm"/>
      <inkml:brushProperty name="height" value="0.05" units="cm"/>
      <inkml:brushProperty name="color" value="#0000FF"/>
    </inkml:brush>
  </inkml:definitions>
  <inkml:trace contextRef="#ctx0" brushRef="#br0">79 13 6009,'-1'1'327,"0"-1"0,0 0-1,0 0 1,0 0 0,0 1-1,0-1 1,0 0 0,0 1-1,0-1 1,0 1 0,0-1-1,0 1 1,0 0-1,0-1 1,0 1 0,-1 1-1,-12 20 1622,-4 29-1915,16-42 480,-21 82 137,22-83-631,0 0 0,0 0 0,1 0 0,0-1 0,0 1 0,1 0 0,0 0 0,0-1 0,5 15 1,-6-21-23,1 1 0,-1-1 0,1 0 0,0 0 0,0 0 0,-1 0 0,1 0 0,0 0 0,0 0 0,0 0 0,0 0 0,0 0 0,0 0 0,0-1 0,1 1 0,-1 0 0,0-1 0,0 1 0,0-1 0,1 1 1,-1-1-1,0 0 0,3 1 0,-1-1 7,1 0 0,0 0 1,0 0-1,-1-1 0,1 1 1,-1-1-1,1 0 0,5-2 1,2-2-41,-1 1 0,0-2 0,-1 1 0,1-1 0,8-7-1,-10 5-80,0-1-1,0 1 0,-1-2 1,0 1-1,0-1 0,-1 1 0,0-2 1,-1 1-1,0-1 0,6-21 1,-10 28 106,1 0 1,-1 0 0,0-1 0,0 1 0,-1 0 0,1-1 0,-1 1 0,0-1 0,0 1 0,-1-1 0,1 1 0,-1 0 0,0-1 0,0 1 0,0 0-1,-1-1 1,1 1 0,-1 0 0,0 0 0,0 0 0,-1 1 0,1-1 0,-1 0 0,0 1 0,0 0 0,0-1 0,0 1 0,0 1 0,-1-1 0,-6-4-1,5 5-62,1 1-1,0-1 0,-1 1 1,1 0-1,-1 0 0,0 1 1,1 0-1,-1-1 0,0 1 0,1 1 1,-1-1-1,0 1 0,1 0 1,-1 0-1,1 0 0,-1 0 0,1 1 1,-8 4-1,8-4-273,0 0 1,-1 0-1,1 1 1,0 0-1,1 0 0,-1 0 1,0 1-1,1-1 0,0 1 1,-1 0-1,-2 5 1,-12 33-5032</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49.684"/>
    </inkml:context>
    <inkml:brush xml:id="br0">
      <inkml:brushProperty name="width" value="0.05" units="cm"/>
      <inkml:brushProperty name="height" value="0.05" units="cm"/>
      <inkml:brushProperty name="color" value="#0000FF"/>
    </inkml:brush>
  </inkml:definitions>
  <inkml:trace contextRef="#ctx0" brushRef="#br0">90 0 6065,'-2'2'6514,"-12"16"-5433,6 2-921,0 1-1,1-1 1,1 1-1,-4 23 1,9-34-212,-1-1 0,1 1 0,1-1 0,-1 1 0,2-1 0,-1 1 0,1-1 0,1 1 0,0-1 0,0 1 0,8 16 0,-7-21-28,1 0 0,0 0 0,0-1 0,0 0 1,1 0-1,-1 0 0,1 0 0,0-1 0,0 0 1,0 0-1,1 0 0,-1 0 0,1-1 0,-1 0 0,1 0 1,0-1-1,0 0 0,9 1 0,16 3 89,0-2 1,37-2-1,-63-1-22,12-1 65,-12 1 87,-1 0 0,1-1 0,0 1 0,-1 1-1,1-1 1,-1 1 0,8 1 0,-35 17 1560,-26 4-1356,-52 17-1,-5-11-3394,78-28 243,-12-16-2480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2.991"/>
    </inkml:context>
    <inkml:brush xml:id="br0">
      <inkml:brushProperty name="width" value="0.05" units="cm"/>
      <inkml:brushProperty name="height" value="0.05" units="cm"/>
      <inkml:brushProperty name="color" value="#0000FF"/>
    </inkml:brush>
  </inkml:definitions>
  <inkml:trace contextRef="#ctx0" brushRef="#br0">0 0 10722,'0'3'3585,"0"-3"-1817,0 3-543,0-3-385,0 3-408,0-3-312,0 3-88,3 0-32,4 5-144,2 1-1488,36 2-2569</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50.019"/>
    </inkml:context>
    <inkml:brush xml:id="br0">
      <inkml:brushProperty name="width" value="0.05" units="cm"/>
      <inkml:brushProperty name="height" value="0.05" units="cm"/>
      <inkml:brushProperty name="color" value="#0000FF"/>
    </inkml:brush>
  </inkml:definitions>
  <inkml:trace contextRef="#ctx0" brushRef="#br0">1 130 8754,'0'0'4105,"3"0"-2321,-3-3-560,3 0-455,7-3-201,0-1-256,11-8-192,5 0-120,8 0-216,12-6-1097,95-24-3079</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09.669"/>
    </inkml:context>
    <inkml:brush xml:id="br0">
      <inkml:brushProperty name="width" value="0.05" units="cm"/>
      <inkml:brushProperty name="height" value="0.05" units="cm"/>
    </inkml:brush>
  </inkml:definitions>
  <inkml:trace contextRef="#ctx0" brushRef="#br0">0 280 4441,'8'-7'14088,"11"4"-10135,27 6-6998,-36-2 4498,104-1-1927,164-19 0,178-5-203,-294 20 393,41 8-104,-126 1 174,115-9-1,593-22 119,-645 32 145,-34-1-167,109-7 0,407-17-58,-335 17-100,220-13 60,-268 22 220,4 0-1,117-51 63,-86 7 18,-209 32-70,0 2 0,84 8 0,-43 4 216,0-4-1,199-19 1,-264 9-194,599-51 80,-418 36-82,-146 10-31,142 1 0,-38 5 1,-4-1 54,-152 6-238,5-1-382,0 2-1,-1 1 0,53 12 1,-79-14-1859,-7 2 210,-1-1 843,-34 14-4852</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0.161"/>
    </inkml:context>
    <inkml:brush xml:id="br0">
      <inkml:brushProperty name="width" value="0.05" units="cm"/>
      <inkml:brushProperty name="height" value="0.05" units="cm"/>
    </inkml:brush>
  </inkml:definitions>
  <inkml:trace contextRef="#ctx0" brushRef="#br0">341 0 3057,'4'5'571,"0"0"0,0 0 1,1 0-1,-1-1 0,1 1 1,0-1-1,1 0 0,-1-1 0,0 1 1,1-1-1,0 0 0,0-1 1,0 1-1,0-1 0,9 2 1,15 3 555,57 7 1,-68-12-554,131 20 1304,-150-22-1870,1 0 0,-1 0 1,0 0-1,1 0 0,-1 0 0,0 0 1,1 0-1,-1 0 0,0 0 0,1 0 1,-1 0-1,0 0 0,1 0 0,-1 1 1,0-1-1,1 0 0,-1 0 0,0 0 1,0 0-1,1 1 0,-1-1 0,0 0 1,0 0-1,1 1 0,-1-1 0,0 0 1,0 1-1,0-1 0,1 0 0,-1 0 1,0 1-1,0-1 0,0 0 0,0 1 1,0-1-1,0 0 0,0 1 0,-11 10 119,-31 8-149,36-17 11,-123 49-1613,-54 6-3335,-174 42-3450</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1.329"/>
    </inkml:context>
    <inkml:brush xml:id="br0">
      <inkml:brushProperty name="width" value="0.05" units="cm"/>
      <inkml:brushProperty name="height" value="0.05" units="cm"/>
    </inkml:brush>
  </inkml:definitions>
  <inkml:trace contextRef="#ctx0" brushRef="#br0">130 5 4969,'-1'-4'6718,"-1"21"-3839,-5 51-3289,0-3 746,-38 242 513,-11 99-525,48-311-299,4-1-1,11 122 0,19-26-98,-15-126-820,-2 1 0,-4 0 0,-2 91 0,-4-151 572,-3 34-955,-2-14-2647,3-22 384</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1.998"/>
    </inkml:context>
    <inkml:brush xml:id="br0">
      <inkml:brushProperty name="width" value="0.05" units="cm"/>
      <inkml:brushProperty name="height" value="0.05" units="cm"/>
    </inkml:brush>
  </inkml:definitions>
  <inkml:trace contextRef="#ctx0" brushRef="#br0">335 0 5393,'-7'3'9205,"-24"23"-7788,-104 98-159,21-22-3593,86-78-1963,9-8 475</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2.333"/>
    </inkml:context>
    <inkml:brush xml:id="br0">
      <inkml:brushProperty name="width" value="0.05" units="cm"/>
      <inkml:brushProperty name="height" value="0.05" units="cm"/>
    </inkml:brush>
  </inkml:definitions>
  <inkml:trace contextRef="#ctx0" brushRef="#br0">0 1 7642,'0'0'2568,"3"3"-871,1 0-249,6 9-8,-4 6-384,4 3-600,7 6-247,3 6-137,7 0-72,0 9-72,6 3-1337,61 118-3072</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3.400"/>
    </inkml:context>
    <inkml:brush xml:id="br0">
      <inkml:brushProperty name="width" value="0.05" units="cm"/>
      <inkml:brushProperty name="height" value="0.05" units="cm"/>
    </inkml:brush>
  </inkml:definitions>
  <inkml:trace contextRef="#ctx0" brushRef="#br0">44 58 4609,'0'42'6895,"0"16"-4549,-13-108-2985,14-16 307,-1 28 309,0 34 232,-2 15 218,-13 133-1871,1-64-2354</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3.985"/>
    </inkml:context>
    <inkml:brush xml:id="br0">
      <inkml:brushProperty name="width" value="0.05" units="cm"/>
      <inkml:brushProperty name="height" value="0.05" units="cm"/>
    </inkml:brush>
  </inkml:definitions>
  <inkml:trace contextRef="#ctx0" brushRef="#br0">89 72 4185,'-34'63'5719,"3"5"-3931,26-56-1735,1 0-1,1 0 1,-1 1-1,2-1 1,0 1-1,0-1 1,1 1-1,1 0 1,1 16-1,-1-25-48,1-1 1,0 1-1,-1 0 0,1-1 0,1 1 0,-1 0 0,0-1 1,1 0-1,0 1 0,0-1 0,0 0 0,0 0 0,0 0 1,0 0-1,1 0 0,0 0 0,-1-1 0,1 1 0,5 2 1,-6-4-1,1 0 1,0 0 0,0 0-1,0 0 1,0 0 0,-1-1-1,1 1 1,0-1 0,0 0-1,0 0 1,0 0 0,0 0-1,0-1 1,0 1 0,0-1-1,0 0 1,0 1 0,-1-1-1,1-1 1,0 1 0,-1 0-1,1-1 1,-1 1 0,4-3-1,5-5-60,-1 1 0,0-2 0,0 1 0,-1-1 0,-1-1 0,1 0 0,-2 0 0,1 0 0,-2-1 0,0 0 0,0-1 0,7-23 0,-9 26 30,-2 0 0,1-1 0,-1 1 0,-1-1 0,0 1 1,0-1-1,-1 1 0,0-1 0,-1 0 0,0 1 0,-1-1 0,0 1 1,-1 0-1,0 0 0,0 0 0,-9-17 0,10 24-48,0 0-1,0 0 1,0 0-1,0 0 1,-1 0-1,1 0 1,-1 1-1,0-1 1,1 1-1,-1 0 1,0 0-1,-1 0 1,1 0-1,0 0 1,0 1-1,-1-1 1,1 1-1,-1 0 1,1 0 0,-1 0-1,0 1 1,1-1-1,-1 1 1,0 0-1,1 0 1,-1 0-1,0 0 1,1 1-1,-1 0 1,0-1-1,1 1 1,-1 1-1,1-1 1,-1 0-1,1 1 1,0 0-1,0-1 1,-4 4-1,-42 37-3268</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4.331"/>
    </inkml:context>
    <inkml:brush xml:id="br0">
      <inkml:brushProperty name="width" value="0.05" units="cm"/>
      <inkml:brushProperty name="height" value="0.05" units="cm"/>
    </inkml:brush>
  </inkml:definitions>
  <inkml:trace contextRef="#ctx0" brushRef="#br0">0 24 5729,'0'0'3681,"0"0"-1913,4-3-207,-4 3-505,3 0-456,0 3-328,11 0-200,-1 0 0,7-3-72,10 3-648,7-6-1224,87-27-2401</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4.676"/>
    </inkml:context>
    <inkml:brush xml:id="br0">
      <inkml:brushProperty name="width" value="0.05" units="cm"/>
      <inkml:brushProperty name="height" value="0.05" units="cm"/>
    </inkml:brush>
  </inkml:definitions>
  <inkml:trace contextRef="#ctx0" brushRef="#br0">0 1 6537,'0'0'2233,"0"0"-937,0 0-344,4 0-328,-1 3-215,4 0-89,-1 3-104,8-3-80,3 3-40,-4-3-96,4 0-776,-1-6-1249,21-6-3760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3.317"/>
    </inkml:context>
    <inkml:brush xml:id="br0">
      <inkml:brushProperty name="width" value="0.05" units="cm"/>
      <inkml:brushProperty name="height" value="0.05" units="cm"/>
      <inkml:brushProperty name="color" value="#0000FF"/>
    </inkml:brush>
  </inkml:definitions>
  <inkml:trace contextRef="#ctx0" brushRef="#br0">0 1 10162,'0'0'4905,"0"0"-3320,3 0-673,-3 0-480,4 0 8,2 5-440,10-2 160,0 3-152,9 3-8,10-7-144,3-2-848,-6-2-1265,22 2-2160</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5.013"/>
    </inkml:context>
    <inkml:brush xml:id="br0">
      <inkml:brushProperty name="width" value="0.05" units="cm"/>
      <inkml:brushProperty name="height" value="0.05" units="cm"/>
    </inkml:brush>
  </inkml:definitions>
  <inkml:trace contextRef="#ctx0" brushRef="#br0">1 0 4841,'0'0'2569,"0"0"-1153,3 0-360,4 6-312,3-6-272,7 3-248,6-3-104,-3 3-120,10-3-816,57-6-2136</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5.351"/>
    </inkml:context>
    <inkml:brush xml:id="br0">
      <inkml:brushProperty name="width" value="0.05" units="cm"/>
      <inkml:brushProperty name="height" value="0.05" units="cm"/>
    </inkml:brush>
  </inkml:definitions>
  <inkml:trace contextRef="#ctx0" brushRef="#br0">39 55 4873,'-22'66'5849,"9"3"-4027,11-56-1801,1 0-1,1 0 1,0 0 0,1 0 0,0 1-1,1-1 1,0 0 0,7 19 0,-8-28-20,1-1 0,-1 0 0,1 0 0,0 0 0,0-1 0,0 1 0,0 0 0,0-1 0,1 1 0,-1-1 0,1 0 0,0 0 0,0 0 0,-1 0 0,1 0 0,0 0 0,1-1 0,-1 0 0,0 1 0,0-1 0,1 0 0,-1-1 0,0 1 0,1-1 1,-1 1-1,1-1 0,-1 0 0,0 0 0,1 0 0,-1-1 0,1 1 0,4-3 0,1 2-4,0-2 1,0 1-1,0-1 1,0 0-1,0-1 1,-1 0-1,0-1 1,0 1-1,0-2 1,-1 1-1,9-8 1,-10 6-21,1 0 1,-1-1 0,0 1 0,0-2-1,-1 1 1,0-1 0,-1 1-1,0-1 1,0 0 0,-1-1 0,0 1-1,0-1 1,-1 1 0,-1-1-1,1 0 1,-2 0 0,0-12 0,0 15 13,-1 0-1,0 1 1,-1-1 0,0 1 0,0 0 0,0-1 0,-1 1 0,1 0 0,-2 0 0,1 0 0,-1 1 0,1-1-1,-2 1 1,1 0 0,0 0 0,-1 0 0,0 1 0,0 0 0,-1 0 0,1 0 0,-1 0 0,0 1 0,1 0-1,-2 0 1,-11-3 0,12 3-270,-1 1 0,1 0 0,0 0 0,-1 1 0,1 0-1,-1 0 1,0 0 0,1 1 0,-1 0 0,0 0 0,1 1 0,-8 1-1,-24 16-4131</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5.703"/>
    </inkml:context>
    <inkml:brush xml:id="br0">
      <inkml:brushProperty name="width" value="0.05" units="cm"/>
      <inkml:brushProperty name="height" value="0.05" units="cm"/>
    </inkml:brush>
  </inkml:definitions>
  <inkml:trace contextRef="#ctx0" brushRef="#br0">0 7 5793,'4'0'2641,"-4"0"-1137,3 0-488,4 0-392,-1 0-247,4 0-201,11 0-40,2 0-136,7-3-705,70 0-1735</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6.033"/>
    </inkml:context>
    <inkml:brush xml:id="br0">
      <inkml:brushProperty name="width" value="0.05" units="cm"/>
      <inkml:brushProperty name="height" value="0.05" units="cm"/>
    </inkml:brush>
  </inkml:definitions>
  <inkml:trace contextRef="#ctx0" brushRef="#br0">16 68 2361,'-7'14'5883,"1"22"-3980,6-34-1586,0-1-291,-1 0 1,1 1-1,-1-1 1,1 0-1,0 1 1,0-1-1,0 0 1,0 0-1,0 1 1,0-1-1,0 0 1,0 1-1,0-1 1,0 0 0,1 1-1,-1-1 1,1 0-1,-1 0 1,1 0-1,-1 1 1,1-1-1,0 0 1,-1 0-1,1 0 1,0 0-1,0 0 1,0 0-1,0 0 1,0 0-1,0-1 1,0 1 0,0 0-1,0-1 1,0 1-1,1 0 1,-1-1-1,0 1 1,0-1-1,1 0 1,-1 1-1,0-1 1,0 0-1,1 0 1,-1 0-1,0 0 1,1 0 0,-1 0-1,0 0 1,1 0-1,-1-1 1,3 0-1,2 0 11,0-1 0,0 0 1,-1-1-1,1 1 0,0-1 0,-1 0 0,0 0 0,1-1 0,7-7 1,-7 5-33,0-1 1,-1-1 0,1 1-1,-1-1 1,-1 0 0,1-1-1,4-14 1,-8 22-41,-1-1 0,1 0 0,-1 0 1,1 1-1,-1-1 0,0 0 0,0 1 0,0-1 1,0 0-1,0 0 0,0 1 0,0-1 0,-1 0 0,1 0 1,-1 1-1,1-1 0,-1 0 0,1 1 0,-3-4 1,1 4-78,0-1 0,1 1 0,-1 0 0,0 0 0,0 0 0,0 0 0,-1 0 1,1 0-1,0 0 0,0 1 0,0-1 0,-1 1 0,1-1 0,0 1 0,-1 0 0,1 0 1,0 0-1,-1 0 0,1 1 0,-3 0 0,-60 8-3229</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18.568"/>
    </inkml:context>
    <inkml:brush xml:id="br0">
      <inkml:brushProperty name="width" value="0.05" units="cm"/>
      <inkml:brushProperty name="height" value="0.05" units="cm"/>
    </inkml:brush>
  </inkml:definitions>
  <inkml:trace contextRef="#ctx0" brushRef="#br0">2670 36 3057,'-11'-5'9376,"-12"-6"-6991,13 7-2394,1 1 0,-1 0 0,0 0 0,1 1 0,-1 0 0,0 1 1,0 0-1,-1 1 0,1 0 0,0 0 0,0 1 0,0 0 0,0 1 0,0 0 0,1 1 1,-1 0-1,-11 5 0,3 1-33,0 1 1,0 0 0,2 1-1,-29 24 1,23-14 7,0 0-1,2 2 1,1 1-1,0 0 0,2 1 1,1 1-1,1 0 1,-15 37-1,15-34 27,-1-1-1,-33 45 1,13-22 0,-45 79 16,18-32 1,32-56-7,20-27 0,0-1-1,-26 26 1,-60 64 38,83-91-24,-1-1 1,0 0-1,-28 16 0,-2 2-56,-68 41 56,53-37 16,3-4-42,34-16 8,-1-1 1,0-1 0,-30 10 0,-20 11 14,45-21-262,-1-1 0,0-2 0,-54 11 0,-28 8 98,100-26 153,-1 1 1,0-1 0,1-1 0,-1 0-1,-20-2 1,-31 3 95,-28 7 425,44-5-197,-53 12 0,31 0-182,-234 41 218,269-48-1112,11 1-3242,-1 4-2371</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20.784"/>
    </inkml:context>
    <inkml:brush xml:id="br0">
      <inkml:brushProperty name="width" value="0.05" units="cm"/>
      <inkml:brushProperty name="height" value="0.05" units="cm"/>
    </inkml:brush>
  </inkml:definitions>
  <inkml:trace contextRef="#ctx0" brushRef="#br0">1 7 3657,'11'-3'6802,"4"0"-5579,30 5 415,-39-3-1524,0 1 0,0 0 0,0 0 0,0 0 0,0 1 0,10 3 0,19 7 283,-21-8-210,-1 1 1,0 1 0,0 0-1,-1 1 1,19 11 0,15 13 185,-27-18-307,0 0-1,0 1 1,-2 1 0,0 0 0,0 1-1,19 24 1,-17-14 127,125 150 153,-106-134-304,65 66 33,-34-38-65,-43-41 42,43 34 0,-3-8 3,-21-17-7,1-1 1,89 51-1,28 12 142,-114-73 76,-23-11-171,1-1-1,1-1 1,0-2 0,54 16-1,29 6 220,-53-17-258,-32-8 38,0-1-1,0-2 1,32 4-1,179 6 373,-80-14-185,-3 0 22,-123-1-81,1-1 0,-1-1 0,34-8 0,50-3 5,-46 11-202,3 0 140,96-15 1,-119 15-1358,-3 8-6211,-33-5 2562</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56.597"/>
    </inkml:context>
    <inkml:brush xml:id="br0">
      <inkml:brushProperty name="width" value="0.05" units="cm"/>
      <inkml:brushProperty name="height" value="0.05" units="cm"/>
    </inkml:brush>
  </inkml:definitions>
  <inkml:trace contextRef="#ctx0" brushRef="#br0">1 1 648,'0'0'6029,"0"-1"2670,0 2-7306,0-1-1253,9 14-722,6 12-3392,-2 6-569</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56.937"/>
    </inkml:context>
    <inkml:brush xml:id="br0">
      <inkml:brushProperty name="width" value="0.05" units="cm"/>
      <inkml:brushProperty name="height" value="0.05" units="cm"/>
    </inkml:brush>
  </inkml:definitions>
  <inkml:trace contextRef="#ctx0" brushRef="#br0">4 4 6353,'0'0'2513,"0"0"-977,0 0-288,-4-3-327,8 3-281,-4 0-352,0 0-288,0 0-112,0 3-544,3 3-785,0 0-479,21 21-817</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57.266"/>
    </inkml:context>
    <inkml:brush xml:id="br0">
      <inkml:brushProperty name="width" value="0.05" units="cm"/>
      <inkml:brushProperty name="height" value="0.05" units="cm"/>
    </inkml:brush>
  </inkml:definitions>
  <inkml:trace contextRef="#ctx0" brushRef="#br0">34 0 4857,'-3'0'2345,"3"0"-273,-4 3-224,1 0-407,0 3-393,-4 0-464,4 3-376,-1 3-112,-2-6-96,6 0-384,0 0-1200,0 27-2193</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57.617"/>
    </inkml:context>
    <inkml:brush xml:id="br0">
      <inkml:brushProperty name="width" value="0.05" units="cm"/>
      <inkml:brushProperty name="height" value="0.05" units="cm"/>
    </inkml:brush>
  </inkml:definitions>
  <inkml:trace contextRef="#ctx0" brushRef="#br0">4 7 4873,'0'0'4145,"0"0"-1889,0-3-191,3 3-841,-3 0-664,3 0-376,-3-3-128,0 6-56,0-3-264,0 6-792,0 0-848,0 6-1097,-6 30-2984</inkml:trace>
  <inkml:trace contextRef="#ctx0" brushRef="#br0" timeOffset="1">10 196 2048,'0'0'4481,"0"0"-2176,0 0-289,0-3-191,0 3-529,0 3-672,-3 0-416,3 3-112,-3 3-96,3 0-320,0 0-672,-4 9-856,4-6-1177,4 27-4233</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3.737"/>
    </inkml:context>
    <inkml:brush xml:id="br0">
      <inkml:brushProperty name="width" value="0.05" units="cm"/>
      <inkml:brushProperty name="height" value="0.05" units="cm"/>
      <inkml:brushProperty name="color" value="#0000FF"/>
    </inkml:brush>
  </inkml:definitions>
  <inkml:trace contextRef="#ctx0" brushRef="#br0">68 0 7658,'26'3'7141,"13"10"-5124,4 0-1612,-41-13-393,7 1 50,1 1 1,-1 0-1,1 0 1,-1 1-1,0 1 0,0-1 1,0 2-1,12 6 0,-20-10-58,0 1-1,0-1 0,-1 0 0,1 0 0,0 0 0,-1 0 0,1 1 0,-1-1 0,0 0 0,1 0 0,-1 1 0,0-1 0,0 0 1,1 1-1,-1-1 0,0 0 0,-1 1 0,1-1 0,0 0 0,0 1 0,0-1 0,-1 0 0,1 0 0,-1 1 0,1-1 0,-1 0 1,1 0-1,-1 0 0,0 0 0,0 1 0,1-1 0,-1 0 0,0 0 0,0-1 0,-2 3 0,-42 41 47,38-37-103,-10 8-657,-1-1 0,0 0 0,0-1 0,-2-1 0,1 0 0,-2-2 0,1-1 0,-29 10 0,48-19 637,1 0-1,-1 1 1,1-1 0,0 0-1,-1 0 1,1 1 0,-1-1 0,1 0-1,-1 0 1,1 0 0,-1 0 0,1 0-1,-1 0 1,1 0 0,0 0 0,-1 0-1,1 0 1,-1 0 0,1 0 0,-1 0-1,1 0 1,-1 0 0,1 0-1,-1 0 1,1-1 0,0 1 0,-1 0-1,1 0 1,-1-1 0,1 1 0,0 0-1,-1-1 1,10-11-688,28-13 968,-16 19 629,1 2 0,-1 0 0,1 2-1,0 0 1,0 1 0,0 2-1,27 3 1,-45-4-733,-1 0 0,0 0 0,1 1 0,-1-1 1,0 1-1,1 0 0,-1 0 0,0 0 0,0 0 0,0 1 0,0-1 0,0 1 0,0 0 1,-1 0-1,1 0 0,0 0 0,2 3 0,-4-3-74,0 0 0,-1 0 0,1 0 0,0 1 0,-1-1 0,0 0 0,1 0 0,-1 1 0,0-1 0,0 0 1,0 0-1,0 1 0,-1-1 0,1 0 0,-1 0 0,1 0 0,-1 1 0,0-1 0,0 0 0,0 0 0,0 0 0,0 0 0,0 0 0,-1-1 0,-2 4 0,-2 3-149,0 0-1,0 0 0,-1-1 1,-1 0-1,-10 8 1,15-13-223,0 1 0,1-1 0,-1-1 0,0 1 0,0 0 0,0-1 0,0 1 0,0-1 0,-1 0 1,1 0-1,0 0 0,0-1 0,-1 1 0,1-1 0,-1 0 0,1 1 0,0-2 0,-1 1 1,1 0-1,-5-2 0,-19-12-5329</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2:57.947"/>
    </inkml:context>
    <inkml:brush xml:id="br0">
      <inkml:brushProperty name="width" value="0.05" units="cm"/>
      <inkml:brushProperty name="height" value="0.05" units="cm"/>
    </inkml:brush>
  </inkml:definitions>
  <inkml:trace contextRef="#ctx0" brushRef="#br0">21 1 4313,'0'0'3945,"0"0"-1881,3 0-31,-3 0-425,0 0-568,0 3-536,0 6-296,-3 0-136,-4 0-64,4 3-8,-1 0-96,-2-3-384,6 0-672,0 6-1152,0 18-2433</inkml:trace>
  <inkml:trace contextRef="#ctx0" brushRef="#br0" timeOffset="1">44 293 4665,'0'0'4841,"-3"0"-2104,3 0-553,0 0-792,0 0-791,0 0-385,0 0-152,0 0-64,0-3-329,0 3-879,0 3-1640,6 21-2866</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18.802"/>
    </inkml:context>
    <inkml:brush xml:id="br0">
      <inkml:brushProperty name="width" value="0.05" units="cm"/>
      <inkml:brushProperty name="height" value="0.05" units="cm"/>
    </inkml:brush>
  </inkml:definitions>
  <inkml:trace contextRef="#ctx0" brushRef="#br0">1 1 4761,'10'0'9905,"-6"0"-3624,1 6-4580,0 1-2539,12 18 912,-2 1 0,-1 1 1,13 34-1,12 24-268,14 18-2368,-22-35-2677,-24-51 1495,0 0-1367</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19.131"/>
    </inkml:context>
    <inkml:brush xml:id="br0">
      <inkml:brushProperty name="width" value="0.05" units="cm"/>
      <inkml:brushProperty name="height" value="0.05" units="cm"/>
    </inkml:brush>
  </inkml:definitions>
  <inkml:trace contextRef="#ctx0" brushRef="#br0">302 0 5137,'3'0'3617,"-3"0"-1793,0 0 105,0 0-281,0 3-376,0 3-352,-3 0-151,-1 6-81,-6 9-160,-6 0-192,-4 9-192,-4 1-144,-6-1-64,-3 3-616,-1 6-808,-6-3-2337,-50 63-2953</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46.923"/>
    </inkml:context>
    <inkml:brush xml:id="br0">
      <inkml:brushProperty name="width" value="0.05" units="cm"/>
      <inkml:brushProperty name="height" value="0.05" units="cm"/>
    </inkml:brush>
  </inkml:definitions>
  <inkml:trace contextRef="#ctx0" brushRef="#br0">1 184 7546,'0'0'4841,"3"-6"504,3-8-4492,-6 15-757,0-1 0,0 1 0,0 0 0,0 0 0,0 0-1,0-1 1,1 1 0,-1 0 0,0 0 0,0-1 0,1 1-1,-1 0 1,1-1 0,-1 1 0,0 0 0,1-1 0,-1 1 0,1 0-1,1 0 1,27 10-40,11-7-90,0-1 0,0-2 0,70-7 0,15 0-6,-55 6 18,232 6-151,-211-5 155,134-16-1,-38 0 1,52 11 10,178-14-9,-286 9 9,156 7 0,-130 4 3,48 2-3,152-4 77,-65-11-4,170-14 63,50-15 128,-370 37-240,157 17-1,-74-6-9,-92-6-12,750-23 54,-523 11 27,-99 5 162,-54-12-9,-132 8-880,0 3 0,0 4 0,98 9 0,-157-5-810,0 0-1,0-2 1,1 0 0,-1 0 0,30-6 0,27-10-4635</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47.567"/>
    </inkml:context>
    <inkml:brush xml:id="br0">
      <inkml:brushProperty name="width" value="0.05" units="cm"/>
      <inkml:brushProperty name="height" value="0.05" units="cm"/>
    </inkml:brush>
  </inkml:definitions>
  <inkml:trace contextRef="#ctx0" brushRef="#br0">218 6 4985,'2'-5'8022,"5"4"-3353,12 7-2240,17 15-3165,-12-7 786,1-2-1,0 0 1,1-2-1,0 0 1,1-2-1,35 6 1,-24-5-8,0 2 1,45 18-1,-101-21-102,-17-1-201,-251 42-6754,-30 5-1923</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48.972"/>
    </inkml:context>
    <inkml:brush xml:id="br0">
      <inkml:brushProperty name="width" value="0.05" units="cm"/>
      <inkml:brushProperty name="height" value="0.05" units="cm"/>
    </inkml:brush>
  </inkml:definitions>
  <inkml:trace contextRef="#ctx0" brushRef="#br0">0 1 4929,'1'174'7132,"25"230"-6412,-12-298-669,11 72-202,2 322 1,-47-169 167,16-229-36,4-1 1,17 135-1,-13-194 132,-2-1 1,-6 80-1,1-73 137,4 78 0,12 139 1084,-7-91-954,3-62-847,-14-125-3963,-10-31-2646</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49.601"/>
    </inkml:context>
    <inkml:brush xml:id="br0">
      <inkml:brushProperty name="width" value="0.05" units="cm"/>
      <inkml:brushProperty name="height" value="0.05" units="cm"/>
    </inkml:brush>
  </inkml:definitions>
  <inkml:trace contextRef="#ctx0" brushRef="#br0">270 1 2673,'0'0'4086,"0"0"-1722,0 0-739,-1 0 1347,-12 7-2036,-28 20-119,-70 64 0,54-42-778,24-15-695,19-5-3961,15-24 1769,8-7-1263</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49.937"/>
    </inkml:context>
    <inkml:brush xml:id="br0">
      <inkml:brushProperty name="width" value="0.05" units="cm"/>
      <inkml:brushProperty name="height" value="0.05" units="cm"/>
    </inkml:brush>
  </inkml:definitions>
  <inkml:trace contextRef="#ctx0" brushRef="#br0">1 1 5921,'0'3'2465,"3"-3"-977,-3 6-184,0 9 113,3 0 239,4 9-552,10 0-560,-4 6-304,4 6-232,3 12-8,7 6-1232,56 130-2665</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51.840"/>
    </inkml:context>
    <inkml:brush xml:id="br0">
      <inkml:brushProperty name="width" value="0.05" units="cm"/>
      <inkml:brushProperty name="height" value="0.05" units="cm"/>
    </inkml:brush>
  </inkml:definitions>
  <inkml:trace contextRef="#ctx0" brushRef="#br0">24 7 5505,'0'-3'2265,"3"3"-401,-3 0-344,0-3 17,0 6-73,-3-3-240,3-3-344,0 6-367,0-3-249,0 0-168,0 0-56,0 0-40,-7 15 0,4-3-64,-1 3-592,1 6-785,0 3-1031,-1 42-1665</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52.169"/>
    </inkml:context>
    <inkml:brush xml:id="br0">
      <inkml:brushProperty name="width" value="0.05" units="cm"/>
      <inkml:brushProperty name="height" value="0.05" units="cm"/>
    </inkml:brush>
  </inkml:definitions>
  <inkml:trace contextRef="#ctx0" brushRef="#br0">44 1 4049,'0'0'2528,"0"0"-1231,0 0-529,0 0-432,-3 6-272,0 3-64,-4 9-472,0 6-928,1 3 135,-11 36-927</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4.052"/>
    </inkml:context>
    <inkml:brush xml:id="br0">
      <inkml:brushProperty name="width" value="0.05" units="cm"/>
      <inkml:brushProperty name="height" value="0.05" units="cm"/>
      <inkml:brushProperty name="color" value="#0000FF"/>
    </inkml:brush>
  </inkml:definitions>
  <inkml:trace contextRef="#ctx0" brushRef="#br0">130 1 8474,'-39'44'7713,"21"-19"-7010,1 1 1,-21 44-1,35-65-664,1 0 1,-1 0-1,1 0 0,1 0 1,-1 0-1,1 1 0,0-1 0,0 0 1,0 1-1,1-1 0,0 1 0,0-1 1,0 1-1,1-1 0,2 10 0,-1-11-36,-1-1-1,1 0 0,0 0 1,0 0-1,0 0 0,1-1 0,-1 1 1,1 0-1,0-1 0,-1 0 1,1 0-1,0 0 0,0 0 0,0 0 1,1 0-1,-1-1 0,0 0 1,1 1-1,-1-1 0,1 0 1,-1-1-1,1 1 0,-1-1 0,8 1 1,2-1-414,1 1 0,0-2 0,0 0 0,-1 0 0,1-1 0,-1-1 0,1-1 0,-1 1 0,16-9 0,-12 1-2892,-14 0-2826</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50.803"/>
    </inkml:context>
    <inkml:brush xml:id="br0">
      <inkml:brushProperty name="width" value="0.05" units="cm"/>
      <inkml:brushProperty name="height" value="0.05" units="cm"/>
    </inkml:brush>
  </inkml:definitions>
  <inkml:trace contextRef="#ctx0" brushRef="#br0">13 1 1376,'0'0'5009,"0"6"2200,0 23-5348,0-17-1429,0-9-401,0 1 0,0-1 0,0 1 0,1-1 0,-1 1 0,1-1 0,0 0 1,-1 1-1,2-1 0,-1 0 0,0 1 0,1-1 0,-1 0 0,1 0 0,0 0 0,4 5 1,-5-8-331,-25 37-9867,14-8 6391</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52.501"/>
    </inkml:context>
    <inkml:brush xml:id="br0">
      <inkml:brushProperty name="width" value="0.05" units="cm"/>
      <inkml:brushProperty name="height" value="0.05" units="cm"/>
    </inkml:brush>
  </inkml:definitions>
  <inkml:trace contextRef="#ctx0" brushRef="#br0">4 0 4873,'0'0'2817,"0"0"-905,0 0-368,0 0-399,4 0-617,-4 3-384,0 3-136,0 3-8,0 3-112,0 9-848,-4 6-553,1 3-431,6 45-2929</inkml:trace>
  <inkml:trace contextRef="#ctx0" brushRef="#br0" timeOffset="1">71 409 4953,'0'0'2857,"0"0"-961,0 0-608,0 0-656,0 0-343,0 3-217,-3 3-72,3 9-297,-4-3-887,4 9-1280,-3 33-4258</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52.840"/>
    </inkml:context>
    <inkml:brush xml:id="br0">
      <inkml:brushProperty name="width" value="0.05" units="cm"/>
      <inkml:brushProperty name="height" value="0.05" units="cm"/>
    </inkml:brush>
  </inkml:definitions>
  <inkml:trace contextRef="#ctx0" brushRef="#br0">10 1 5849,'0'0'3065,"0"0"-969,0 0-151,4 0-409,-4 0-584,0 0-664,0 0-208,-4 6-72,4 0-8,-3 6-544,0 6-824,3 0-408,-4 6-745,11 18-2520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53.168"/>
    </inkml:context>
    <inkml:brush xml:id="br0">
      <inkml:brushProperty name="width" value="0.05" units="cm"/>
      <inkml:brushProperty name="height" value="0.05" units="cm"/>
    </inkml:brush>
  </inkml:definitions>
  <inkml:trace contextRef="#ctx0" brushRef="#br0">21 0 6649,'0'0'2449,"0"0"-585,-3 6-63,3 9-169,0-3-456,0 13-624,-4-10-352,4 6-79,-3-6-105,0 0-16,-1-6-72,4 0-449,-3 0-703,3 0-896,3-3-929,11 3-3088</inkml:trace>
  <inkml:trace contextRef="#ctx0" brushRef="#br0" timeOffset="1">58 217 2433,'3'0'5993,"-6"-3"-3473,3 3-239,0-3-609,-7 3-712,7-3-480,0 3-359,0 0-121,0 0-537,0-3-1255,0-24-3009</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56.150"/>
    </inkml:context>
    <inkml:brush xml:id="br0">
      <inkml:brushProperty name="width" value="0.05" units="cm"/>
      <inkml:brushProperty name="height" value="0.05" units="cm"/>
    </inkml:brush>
  </inkml:definitions>
  <inkml:trace contextRef="#ctx0" brushRef="#br0">2941 7 2569,'-12'0'7384,"-13"0"-3501,-91-6-1829,106 6-2049,0 1 0,0 0 0,0 0 0,0 2 0,0-1 0,0 1 0,1 0 0,-18 9 0,1 3-57,-40 30 0,52-35 42,-23 18-41,2 1 1,0 3 0,-31 36-1,-7 29 18,51-65 15,-40 45-1,53-68 6,1 1 1,0 0 0,1 0 0,0 1 0,-11 21-1,-32 57-52,-20 79 57,31-76-70,24-54 58,-21 39-1,8-14 37,-7 12-81,-19 42-95,-42 21 33,58-88 58,-2-1 0,-64 60 0,71-83-123,-59 38-1,83-59 137,-3 3 39,-14 10 12,-1-2-1,0-1 1,-54 22-1,-11-2-10,-103 56-1,163-78 2,0 0-1,-1-3 1,-53 11-1,43-11-206,-55 19 1,66-20 170,0-1 0,-1-2 0,1-1 0,-52 1 0,35-3 243,-174 15 337,209-17-931,0 1-1,1 0 0,-27 8 0,-15 17-4426,10 3-390</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3:59.468"/>
    </inkml:context>
    <inkml:brush xml:id="br0">
      <inkml:brushProperty name="width" value="0.05" units="cm"/>
      <inkml:brushProperty name="height" value="0.05" units="cm"/>
    </inkml:brush>
  </inkml:definitions>
  <inkml:trace contextRef="#ctx0" brushRef="#br0">1 6 1320,'0'-4'8334,"0"2"-3508,57 34-4047,-36-22-715,-15-8-48,-1 1 0,1 0 1,-1 0-1,0 0 0,0 1 0,9 8 1,43 30 336,-36-24-146,32 33-47,-8-15-35,9 15-45,-35-34-68,-2 0 0,0 1 0,-1 1 0,20 30 0,-16-16 10,-2 0-1,-1 2 0,21 60 1,-27-65-18,24 46 0,-17-40 4,4 9 196,32 48 1,56 78-160,-57-87 21,-32-37-68,-20-42-2,1 1 0,0-1 0,0 0 0,1 1 0,-1-1 0,1 0 0,0 0 0,1-1 0,7 9 0,15 24 13,2 1-10,-22-31 10,0 0-1,0 1 0,-1 0 0,0-1 1,-1 2-1,7 16 0,19 30 18,-22-44-24,17 24 0,1-1 0,1-1 0,2-2 0,52 45 0,-59-61 310,1-2 0,1 0-1,37 14 1,-18-9-52,-9-2-256,-2 0 18,1-2 0,38 10 0,6 0 43,-45-13 27,45 9 0,-11 1-16,-55-16-65,1 0-1,0-1 1,0-1 0,23 4-1,76-5 198,-79-2-186,-1 0 0,0 2 0,44 8 0,-14-1 8,1-2 0,0-4 0,110-6-1,-157 2-30,21-2 255,0-3 0,58-14 0,-12 1-1612,2 8-5330,-49 10-726</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1.103"/>
    </inkml:context>
    <inkml:brush xml:id="br0">
      <inkml:brushProperty name="width" value="0.05" units="cm"/>
      <inkml:brushProperty name="height" value="0.05" units="cm"/>
    </inkml:brush>
  </inkml:definitions>
  <inkml:trace contextRef="#ctx0" brushRef="#br0">92 90 5057,'-2'-1'11218,"-3"2"-8752,1 4-2478,0 1 0,0 0 0,0 0 0,0 1 0,1-1 0,0 1 0,1 0 0,-1 0 0,-1 12 0,-2 0 47,-1 2-52,-4 14 1,-10 50 1,19-75-20,1-1 0,0 1 1,0 0-1,1 0 0,0 0 1,1 0-1,0 0 0,1 0 1,0-1-1,4 14 1,-5-21 0,0 1 1,0-1 0,0 1 0,1-1 0,-1 0 0,0 1 0,1-1 0,0 0 0,-1 0 0,1 0 0,0 0 0,0 0 0,0-1 0,0 1-1,0-1 1,1 1 0,-1-1 0,0 0 0,1 1 0,-1-1 0,1-1 0,-1 1 0,1 0 0,0-1 0,-1 1 0,1-1 0,0 0 0,-1 1-1,1-1 1,0-1 0,-1 1 0,1 0 0,0-1 0,-1 1 0,1-1 0,-1 0 0,1 0 0,-1 0 0,1 0 0,2-2 0,5-2-89,0 0 1,0-1 0,-1 0 0,0-1 0,0 0 0,0-1 0,-1 0 0,10-11 0,-5 1-137,-1 0 1,0 0 0,-1-1 0,-2-1-1,1 0 1,-2 0 0,7-28-1,-12 39 218,-1 0 0,0 0 0,0-1-1,-1 1 1,0-1 0,-1 1-1,0-1 1,-1 1 0,0 0-1,0-1 1,-1 1 0,0 0-1,0-1 1,-1 1 0,-1 0-1,1 1 1,-1-1 0,-1 1-1,-6-10 1,8 15-21,0-1 0,-1 1-1,1 0 1,-1 1 0,1-1 0,-1 0 0,0 1-1,0 0 1,0 0 0,0 0 0,-1 1 0,1-1-1,0 1 1,-1 0 0,1 0 0,-1 1 0,1-1-1,-1 1 1,1 0 0,-8 1 0,5-1-250,-1 1 0,0 1 1,0 0-1,1 0 1,-1 0-1,1 1 0,-1 0 1,1 0-1,0 1 0,1 0 1,-13 9-1,-25 30-2047</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1.449"/>
    </inkml:context>
    <inkml:brush xml:id="br0">
      <inkml:brushProperty name="width" value="0.05" units="cm"/>
      <inkml:brushProperty name="height" value="0.05" units="cm"/>
    </inkml:brush>
  </inkml:definitions>
  <inkml:trace contextRef="#ctx0" brushRef="#br0">1 4 8258,'0'0'3040,"3"0"-735,-3-3-593,4 3-704,-4 3-431,0-3-337,0 0-200,3 3-40,-3-3-48,13 3-96,1 0 136,9 3-464,14-3-1217,0-3-2112,63-3-3296</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1.791"/>
    </inkml:context>
    <inkml:brush xml:id="br0">
      <inkml:brushProperty name="width" value="0.05" units="cm"/>
      <inkml:brushProperty name="height" value="0.05" units="cm"/>
    </inkml:brush>
  </inkml:definitions>
  <inkml:trace contextRef="#ctx0" brushRef="#br0">3 46 5225,'0'0'3641,"-3"0"-1905,3 0-7,0 0-433,3 0-408,1 3-440,-1-3-160,7 9 0,-3-6-88,6 0-56,1 0-72,6-6-72,3-3-512,7-6-872,0 0-1001,47-21-2688</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2.117"/>
    </inkml:context>
    <inkml:brush xml:id="br0">
      <inkml:brushProperty name="width" value="0.05" units="cm"/>
      <inkml:brushProperty name="height" value="0.05" units="cm"/>
    </inkml:brush>
  </inkml:definitions>
  <inkml:trace contextRef="#ctx0" brushRef="#br0">1 3 1416,'3'0'6258,"-3"-3"-4538,3 6-880,1-3-496,2 3-200,8 3-144,-1-3-56,7 0-1088,44-6-1473</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4.421"/>
    </inkml:context>
    <inkml:brush xml:id="br0">
      <inkml:brushProperty name="width" value="0.05" units="cm"/>
      <inkml:brushProperty name="height" value="0.05" units="cm"/>
      <inkml:brushProperty name="color" value="#0000FF"/>
    </inkml:brush>
  </inkml:definitions>
  <inkml:trace contextRef="#ctx0" brushRef="#br0">1 0 4273,'3'0'6089,"-3"3"-4080,7 0 55,-1 3-544,0 0-447,1-4-609,-4 1-320,3 0-144,0-3-776,7 0-1401,6-3-3576</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2.456"/>
    </inkml:context>
    <inkml:brush xml:id="br0">
      <inkml:brushProperty name="width" value="0.05" units="cm"/>
      <inkml:brushProperty name="height" value="0.05" units="cm"/>
    </inkml:brush>
  </inkml:definitions>
  <inkml:trace contextRef="#ctx0" brushRef="#br0">101 7 3697,'-11'6'8361,"3"10"-5315,-3 25-3671,7-24 1711,-50 201 257,49-186-1335,1 0 0,1 1 0,2-1 1,6 62-1,-5-91-19,0 0-1,0 1 1,1-1-1,-1 0 1,1 0 0,-1 0-1,1 0 1,0 0-1,1 0 1,-1 0 0,0 0-1,1 0 1,0 0-1,-1-1 1,1 1 0,0-1-1,1 1 1,-1-1-1,0 0 1,1 1 0,-1-1-1,1-1 1,-1 1-1,1 0 1,0-1 0,0 1-1,0-1 1,0 0-1,0 0 1,0 0 0,0 0-1,0 0 1,1-1-1,-1 0 1,0 1 0,0-1-1,0-1 1,1 1-1,-1 0 1,0-1 0,4 0-1,6-3-48,-1 1 0,0-2 1,0 0-1,0 0 0,-1-1 0,0 0 0,0-1 0,-1 0 0,12-11 0,-5 3-28,-1-1 0,-1-1 0,-1-1 0,0 0 0,-1 0 0,-1-2 0,-1 1-1,0-2 1,10-30 0,-16 40-2,-2-1 0,1 1 0,-1-1 0,-1 0 0,0 0 0,-1 0 0,0 0 0,-1 0 0,0 0 0,-1 0 0,0 0 0,-1 0 0,0 1 0,-1-1 0,-1 0 0,1 1 0,-2 0 0,0 0 0,-9-16-1,10 21-119,0 1 0,-1-1-1,1 1 1,-1 0-1,0 0 1,-1 0-1,1 1 1,-1 0-1,0 0 1,0 0-1,0 1 1,-1 0-1,1 0 1,-1 0-1,0 1 1,0 0 0,0 1-1,0-1 1,0 1-1,0 0 1,-10 1-1,-41 7-2411</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2.782"/>
    </inkml:context>
    <inkml:brush xml:id="br0">
      <inkml:brushProperty name="width" value="0.05" units="cm"/>
      <inkml:brushProperty name="height" value="0.05" units="cm"/>
    </inkml:brush>
  </inkml:definitions>
  <inkml:trace contextRef="#ctx0" brushRef="#br0">1 0 7306,'0'0'2712,"0"0"-823,0 3-561,0-3-568,3 3-536,1 0-176,6 3-48,10 0-48,13 0-456,14-6-920,107-12-1457</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3.290"/>
    </inkml:context>
    <inkml:brush xml:id="br0">
      <inkml:brushProperty name="width" value="0.05" units="cm"/>
      <inkml:brushProperty name="height" value="0.05" units="cm"/>
    </inkml:brush>
  </inkml:definitions>
  <inkml:trace contextRef="#ctx0" brushRef="#br0">49 25 2505,'-11'9'7357,"-14"34"-5319,23-40-1973,0 1-1,0 0 1,1-1-1,0 1 1,0 0 0,0 0-1,0 0 1,0 0 0,1 0-1,0 0 1,0 0 0,0 8-1,1-11-64,-1 1 0,1-1 0,0 0 0,-1 1 0,1-1 0,0 1 0,0-1 0,0 0 1,0 0-1,0 1 0,0-1 0,0 0 0,0 0 0,1 0 0,-1 0 0,0 0 0,1-1 0,-1 1 0,0 0 0,1 0 0,-1-1 0,1 1 0,-1-1 0,1 0 0,-1 1 0,1-1 0,0 0 0,-1 0 0,1 0 0,-1 0 0,1 0 0,0 0 0,-1 0 0,3-1 0,2-1-32,1 1 0,-1-1 0,0 0 0,1-1 0,-1 1 0,0-1 0,0 0-1,-1-1 1,1 1 0,-1-1 0,0-1 0,0 1 0,0-1 0,0 1 0,-1-1-1,0-1 1,0 1 0,0 0 0,0-1 0,-1 0 0,0 0 0,3-9 0,-6 13 26,0 1 1,0-1-1,1 1 1,-1-1-1,-1 1 1,1-1 0,0 0-1,0 1 1,0-1-1,-1 1 1,1-1-1,-1 1 1,1-1 0,-1 1-1,0 0 1,0-1-1,1 1 1,-1-1 0,0 1-1,0 0 1,0 0-1,0 0 1,-1 0-1,1 0 1,0 0 0,0 0-1,-1 0 1,1 0-1,0 0 1,-1 1-1,-1-2 1,-3-1-282,1 1-1,-1 0 1,0 0 0,0 0-1,0 1 1,1-1-1,-12 0 1,-38 2-1889</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34.508"/>
    </inkml:context>
    <inkml:brush xml:id="br0">
      <inkml:brushProperty name="width" value="0.05" units="cm"/>
      <inkml:brushProperty name="height" value="0.05" units="cm"/>
      <inkml:brushProperty name="color" value="#0000FF"/>
    </inkml:brush>
  </inkml:definitions>
  <inkml:trace contextRef="#ctx0" brushRef="#br0">394 1 4617,'0'0'4117,"0"0"-1891,0 0-614,0 20 975,-6 6-2466,0 1-1,-1-1 1,-2-1-1,0 1 1,-2-1-1,-1-1 1,-1 0-1,0-1 1,-2 0-1,-31 35 1,38-48-103,-8 10-230,-2-1-1,-27 23 1,41-38 149,0-1 1,0 1 0,-1-1-1,0 0 1,1-1-1,-1 1 1,0-1-1,0 0 1,0 0-1,-1 0 1,1-1-1,0 0 1,-1 0 0,1 0-1,0 0 1,-1-1-1,-9-1 1,12 0 11,0 0 1,0 0-1,0-1 0,0 0 1,0 1-1,0-1 0,1 0 1,-1 0-1,1 0 1,-1-1-1,1 1 0,0-1 1,0 1-1,0-1 0,0 0 1,0 0-1,1 1 0,-1-1 1,1 0-1,0-1 1,0 1-1,-1-6 0,-1 0-18,1 0 0,0 0 1,1 0-1,0-1 0,1 1 0,0-16 0,3 8 68,0 0 1,1 0 0,1 0-1,12-29 1,-14 39 6,0 0 1,0 0 0,1 0 0,0 1-1,1 0 1,-1 0 0,1 0-1,0 0 1,1 1 0,-1-1 0,1 1-1,0 1 1,8-6 0,-12 10-7,0-1 0,0 0 0,0 1 0,0 0 0,1-1 0,-1 1 0,0 0 0,0 0 0,0 0 0,0 0 0,0 0 0,0 1 0,0-1 0,1 1 0,-1-1 0,0 1 0,0 0 0,-1 0 0,1 0 0,0 0 0,0 0 0,0 0 0,0 0 0,-1 1 0,1-1 0,-1 1 0,1-1 0,-1 1 0,0 0 0,1-1 0,-1 1 0,0 0 0,0 0 0,1 3 0,6 8 201,-1 2 0,0-1 0,6 22 1,-11-29-110,3 10-16,2-1 0,0 1 1,0-1-1,2-1 0,0 1 0,15 19 0,-17-28-320,0 0 1,1 0 0,-1 0-1,1-1 1,0 0 0,1-1-1,-1 0 1,1 0 0,0-1-1,1 0 1,-1 0-1,1-1 1,-1 0 0,18 2-1,118 11-5113</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7.168"/>
    </inkml:context>
    <inkml:brush xml:id="br0">
      <inkml:brushProperty name="width" value="0.05" units="cm"/>
      <inkml:brushProperty name="height" value="0.05" units="cm"/>
      <inkml:brushProperty name="color" value="#0000FF"/>
    </inkml:brush>
  </inkml:definitions>
  <inkml:trace contextRef="#ctx0" brushRef="#br0">0 1 7266,'0'0'5225,"0"0"-2705,0 0-607,4 0-297,-4 0-280,0 0-472,3 0-552,-3 0-167,3 0-145,-3 0-8,0 0-88,0 6 88,4 3-449,-4 3-263,6 3-624,1 9-496,-4 0-1065,-6 45-1872</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7.503"/>
    </inkml:context>
    <inkml:brush xml:id="br0">
      <inkml:brushProperty name="width" value="0.05" units="cm"/>
      <inkml:brushProperty name="height" value="0.05" units="cm"/>
      <inkml:brushProperty name="color" value="#0000FF"/>
    </inkml:brush>
  </inkml:definitions>
  <inkml:trace contextRef="#ctx0" brushRef="#br0">1 1 6105,'0'0'2601,"0"0"-849,3 0-95,-3 0-441,0 3-472,4 0-456,-1 3-208,0 6-8,4 3-72,-4 3-472,1 3-608,-1-3-385,-3 6-703,3 0-40,-3 15-2161</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7.834"/>
    </inkml:context>
    <inkml:brush xml:id="br0">
      <inkml:brushProperty name="width" value="0.05" units="cm"/>
      <inkml:brushProperty name="height" value="0.05" units="cm"/>
      <inkml:brushProperty name="color" value="#0000FF"/>
    </inkml:brush>
  </inkml:definitions>
  <inkml:trace contextRef="#ctx0" brushRef="#br0">0 1 1640,'0'3'4089,"4"0"-2528,-4 0 63,3 9 88,-3-6-127,3 6-561,-3 3-608,7-3-248,-7 6-48,0-6-120,-7 3-320,14 6-936,-7-3-489,0 3-759,-7 37-1657</inkml:trace>
  <inkml:trace contextRef="#ctx0" brushRef="#br0" timeOffset="1">17 410 4129,'0'6'2400,"-7"3"-239,7 9-321,-3 3-231,3 6-385,-3 0-600,-1-3-376,4 3-200,0-3-48,0-5-848,4 2-993,16 21-1135</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8.168"/>
    </inkml:context>
    <inkml:brush xml:id="br0">
      <inkml:brushProperty name="width" value="0.05" units="cm"/>
      <inkml:brushProperty name="height" value="0.05" units="cm"/>
      <inkml:brushProperty name="color" value="#0000FF"/>
    </inkml:brush>
  </inkml:definitions>
  <inkml:trace contextRef="#ctx0" brushRef="#br0">0 0 4649,'0'3'3977,"0"-3"-2361,0-3 137,3 3-97,4 0-576,-7 0-504,3 3-336,-3 0-176,4 0-64,-4 6-160,0 6-688,0-3-680,0 10-977,-7 23-3320</inkml:trace>
  <inkml:trace contextRef="#ctx0" brushRef="#br0" timeOffset="1">47 394 6817,'-4'9'2825,"4"0"-320,0 9-369,-3-9-1032,3 0-696,0 1-264,3-4-144,-3 0-512,0 0-2144,-10 12-4402</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2.422"/>
    </inkml:context>
    <inkml:brush xml:id="br0">
      <inkml:brushProperty name="width" value="0.05" units="cm"/>
      <inkml:brushProperty name="height" value="0.05" units="cm"/>
      <inkml:brushProperty name="color" value="#0000FF"/>
    </inkml:brush>
  </inkml:definitions>
  <inkml:trace contextRef="#ctx0" brushRef="#br0">1 1 5001,'0'0'3674,"0"0"-1449,0 0-469,1 2 1662,10 12-2983,16 10 473,40 43-1,-39-37-764,35 28 1,-43-41-191,-4-2-83,1-2 0,1 0 0,0 0 0,0-2 0,1 0 0,28 10 0,-46-20-79,1-1-1,-1 0 0,0 1 1,1-1-1,-1 1 0,0-1 1,1 1-1,-1 0 0,0 0 1,1 0-1,-1-1 0,0 1 1,0 0-1,0 0 0,0 1 0,0-1 1,0 0-1,0 0 0,-1 0 1,1 1-1,0-1 0,-1 0 1,1 1-1,-1-1 0,1 3 1,-4-1-2887,-17-2-994</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2.786"/>
    </inkml:context>
    <inkml:brush xml:id="br0">
      <inkml:brushProperty name="width" value="0.05" units="cm"/>
      <inkml:brushProperty name="height" value="0.05" units="cm"/>
      <inkml:brushProperty name="color" value="#0000FF"/>
    </inkml:brush>
  </inkml:definitions>
  <inkml:trace contextRef="#ctx0" brushRef="#br0">265 1 5881,'0'0'2521,"-4"5"3469,-6 10-5080,4-1-596,-7 22-65,-2-2 0,-2 0 0,-1-1 0,-1-1 0,-26 33 0,-2-15-903,32-35-1793,0 1 0,-21 28 0,32-34-1755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17.225"/>
    </inkml:context>
    <inkml:brush xml:id="br0">
      <inkml:brushProperty name="width" value="0.05" units="cm"/>
      <inkml:brushProperty name="height" value="0.05" units="cm"/>
    </inkml:brush>
  </inkml:definitions>
  <inkml:trace contextRef="#ctx0" brushRef="#br0">0 0 4169,'0'0'1559,"0"0"-592,4 11 3382,2-13-4027,1 1 0,-1 1 1,1-1-1,-1 1 0,1 1 1,-1-1-1,1 1 0,7 1 1,17 2-188,28-3-435,66 4-4131,-38 6-701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4.757"/>
    </inkml:context>
    <inkml:brush xml:id="br0">
      <inkml:brushProperty name="width" value="0.05" units="cm"/>
      <inkml:brushProperty name="height" value="0.05" units="cm"/>
      <inkml:brushProperty name="color" value="#0000FF"/>
    </inkml:brush>
  </inkml:definitions>
  <inkml:trace contextRef="#ctx0" brushRef="#br0">1 3 8474,'3'-2'5673,"0"4"-3657,10 1-719,-1 3-385,8 5-672,-5-2-240,8-6-384,2-3-2017,26-20-3760</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3.432"/>
    </inkml:context>
    <inkml:brush xml:id="br0">
      <inkml:brushProperty name="width" value="0.05" units="cm"/>
      <inkml:brushProperty name="height" value="0.05" units="cm"/>
      <inkml:brushProperty name="color" value="#0000FF"/>
    </inkml:brush>
  </inkml:definitions>
  <inkml:trace contextRef="#ctx0" brushRef="#br0">1 1 4385,'7'3'4564,"10"6"-2724,45 18-168,-62-26-1668,1-1 1,-1 1-1,1-1 0,-1 1 0,0 0 0,1-1 0,-1 1 0,0 0 1,1-1-1,-1 1 0,0 0 0,0-1 0,1 1 0,-1 0 0,0 0 0,0-1 1,0 1-1,0 0 0,0 0 0,0-1 0,0 1 0,0 0 0,0-1 0,-1 1 1,1 0-1,0 0 0,0-1 0,-1 1 0,1 0 0,0-1 0,-1 1 1,1 0-1,-1-1 0,1 1 0,-1-1 0,0 2 0,-25 28 123,14-16-159,-2 1-12,-5 7-6,19-17 185,13-9 199,-8 2-301,0 1 1,0-1-1,1 1 0,-1 0 1,1 0-1,-1 1 0,8 0 1,-6 0-245,-1 0 0,1 0 0,0-1 0,0 0 0,-1-1 0,1 1 0,10-5-1,32-20-3112</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3.973"/>
    </inkml:context>
    <inkml:brush xml:id="br0">
      <inkml:brushProperty name="width" value="0.05" units="cm"/>
      <inkml:brushProperty name="height" value="0.05" units="cm"/>
      <inkml:brushProperty name="color" value="#0000FF"/>
    </inkml:brush>
  </inkml:definitions>
  <inkml:trace contextRef="#ctx0" brushRef="#br0">178 0 3049,'-2'3'6688,"-2"3"-3577,-8 15-1960,-9 20-447,-29 42 0,36-62-2956,-33 35-1,19-28-1527</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4.304"/>
    </inkml:context>
    <inkml:brush xml:id="br0">
      <inkml:brushProperty name="width" value="0.05" units="cm"/>
      <inkml:brushProperty name="height" value="0.05" units="cm"/>
      <inkml:brushProperty name="color" value="#0000FF"/>
    </inkml:brush>
  </inkml:definitions>
  <inkml:trace contextRef="#ctx0" brushRef="#br0">1 0 4705,'0'0'2046,"0"0"-405,5 8 2758,9 11-3187,-7-9-1049,0-1 0,0 1 0,-1 0 1,-1 1-1,1-1 0,-2 1 0,5 15 0,10 42-3410,-18-52-40,-1 14-2742</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4.718"/>
    </inkml:context>
    <inkml:brush xml:id="br0">
      <inkml:brushProperty name="width" value="0.05" units="cm"/>
      <inkml:brushProperty name="height" value="0.05" units="cm"/>
      <inkml:brushProperty name="color" value="#0000FF"/>
    </inkml:brush>
  </inkml:definitions>
  <inkml:trace contextRef="#ctx0" brushRef="#br0">0 64 2529,'0'0'3360,"0"0"-1349,0 0-428,0 0-308,66 20 3096,-51-21-4787,1 0 0,-1 0 1,0-2-1,1 0 1,-1-1-1,0 0 0,-1-1 1,1-1-1,-1 0 1,17-10-1,37-18-3300</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8.349"/>
    </inkml:context>
    <inkml:brush xml:id="br0">
      <inkml:brushProperty name="width" value="0.05" units="cm"/>
      <inkml:brushProperty name="height" value="0.05" units="cm"/>
      <inkml:brushProperty name="color" value="#0000FF"/>
    </inkml:brush>
  </inkml:definitions>
  <inkml:trace contextRef="#ctx0" brushRef="#br0">214 0 4281,'-3'9'8189,"-6"5"-4623,-29 37-4479,30-40 1811,-74 89-1595,22-39-6193,46-51 2249</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8.838"/>
    </inkml:context>
    <inkml:brush xml:id="br0">
      <inkml:brushProperty name="width" value="0.05" units="cm"/>
      <inkml:brushProperty name="height" value="0.05" units="cm"/>
      <inkml:brushProperty name="color" value="#0000FF"/>
    </inkml:brush>
  </inkml:definitions>
  <inkml:trace contextRef="#ctx0" brushRef="#br0">164 0 4297,'-7'6'3897,"1"3"-2233,-11 9-232,0 10-111,0-4-505,-3 6-360,4 0-264,-4-3-96,6-6-96,-2 0-216,5-9-720,8 0-665,3-6-1983</inkml:trace>
  <inkml:trace contextRef="#ctx0" brushRef="#br0" timeOffset="1">254 42 3993,'-7'19'3665,"1"-7"-1937,-8 18-368,-6 0-159,4-3-457,-1 3-424,0-3-112,4-3-128,3-9-80,6-6-440,1-6-825,3-3-1239,24-15-2809</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9.168"/>
    </inkml:context>
    <inkml:brush xml:id="br0">
      <inkml:brushProperty name="width" value="0.05" units="cm"/>
      <inkml:brushProperty name="height" value="0.05" units="cm"/>
      <inkml:brushProperty name="color" value="#0000FF"/>
    </inkml:brush>
  </inkml:definitions>
  <inkml:trace contextRef="#ctx0" brushRef="#br0">130 0 1688,'-10'16'5153,"0"-1"-3040,-10 15-193,4 3-287,-4-6-513,3 3-440,3-6-368,4-6-216,7-3-80,-4-9-16,4-3-96,3-3-744,3-3-1016,7 0-905,24-18-2072</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9.506"/>
    </inkml:context>
    <inkml:brush xml:id="br0">
      <inkml:brushProperty name="width" value="0.05" units="cm"/>
      <inkml:brushProperty name="height" value="0.05" units="cm"/>
      <inkml:brushProperty name="color" value="#0000FF"/>
    </inkml:brush>
  </inkml:definitions>
  <inkml:trace contextRef="#ctx0" brushRef="#br0">57 166 4481,'-6'6'2673,"2"0"-633,-6 6-432,0 9-367,4-3-377,-1 3-424,-3-6-328,6 0-32,4-6-80,4-3-304,3-6-920,-1 0-465,4-3-303,27-12-889</inkml:trace>
  <inkml:trace contextRef="#ctx0" brushRef="#br0" timeOffset="1">341 0 4553,'-3'12'2617,"-4"3"-529,-9 18-528,6 4-551,-7 2-425,4 0-376,-4-6-208,3-3-953,1-9-1615,-17 9-4314</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9.936"/>
    </inkml:context>
    <inkml:brush xml:id="br0">
      <inkml:brushProperty name="width" value="0.05" units="cm"/>
      <inkml:brushProperty name="height" value="0.05" units="cm"/>
      <inkml:brushProperty name="color" value="#0000FF"/>
    </inkml:brush>
  </inkml:definitions>
  <inkml:trace contextRef="#ctx0" brushRef="#br0">11 792 5457,'0'0'263,"-1"0"-1,1-1 1,-1 1-1,1 0 1,-1 0-1,1 0 1,-1-1-1,1 1 1,-1 0-1,1-1 1,-1 1-1,1 0 1,0-1-1,-1 1 1,1-1-1,-1 1 1,1-1-1,0 1 1,0-1-1,-1 1 1,1-1-1,0 1 1,0-1-1,0 1 1,-1-1-1,1 1 1,0-1-1,0 1 0,0-1 1,0-1-1,0-29 1509,10-27-1937,8 9-89,2 2 0,2 0 0,2 2 0,1 0 0,3 2 0,2 1 1,1 1-1,2 2 0,2 1 0,42-35 0,-40 41 124,65-41 1,-32 32-3103,-3 8-1347</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30.452"/>
    </inkml:context>
    <inkml:brush xml:id="br0">
      <inkml:brushProperty name="width" value="0.05" units="cm"/>
      <inkml:brushProperty name="height" value="0.05" units="cm"/>
      <inkml:brushProperty name="color" value="#0000FF"/>
    </inkml:brush>
  </inkml:definitions>
  <inkml:trace contextRef="#ctx0" brushRef="#br0">0 101 5249,'4'2'8171,"20"6"-6472,-3-4-1292,1 0 0,0-2 0,-1 0 0,1-1-1,0-1 1,0-2 0,31-5 0,150-41-518,-195 46 117,190-54-4197,-155 48-66,-6 21-2747</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5.124"/>
    </inkml:context>
    <inkml:brush xml:id="br0">
      <inkml:brushProperty name="width" value="0.05" units="cm"/>
      <inkml:brushProperty name="height" value="0.05" units="cm"/>
      <inkml:brushProperty name="color" value="#0000FF"/>
    </inkml:brush>
  </inkml:definitions>
  <inkml:trace contextRef="#ctx0" brushRef="#br0">280 1 6633,'-4'3'7186,"-2"5"-5194,-7 15-1079,-6 6-513,-9 11 88,-1 0-280,-3-3-40,4 0-168,-4-3 0,10-2-408,-4-6-929,7-6-903,7-9-737,2-8-1272,10-23-1000</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30.934"/>
    </inkml:context>
    <inkml:brush xml:id="br0">
      <inkml:brushProperty name="width" value="0.05" units="cm"/>
      <inkml:brushProperty name="height" value="0.05" units="cm"/>
      <inkml:brushProperty name="color" value="#0000FF"/>
    </inkml:brush>
  </inkml:definitions>
  <inkml:trace contextRef="#ctx0" brushRef="#br0">1 1 6905,'6'1'7487,"28"7"-5589,84 3-646,-61-8-1406,-56-3 135,-1 0-1,1 0 1,-1 0 0,1 0 0,0 0 0,-1 0 0,1 0 0,-1 0-1,1 0 1,-1 0 0,1 0 0,-1 0 0,1 0 0,-1 1 0,1-1-1,-1 0 1,1 0 0,-1 1 0,1-1 0,-1 0 0,1 1 0,-1-1-1,1 0 1,-1 1 0,0-1 0,1 1 0,-1-1 0,0 0-1,1 1 1,-1-1 0,0 1 0,1-1 0,-1 1 0,0-1 0,0 1-1,0 0 1,0-1 0,1 1 0,-1-1 0,0 1 0,0-1 0,0 1-1,0-1 1,0 1 0,0 0 0,-1-1 0,1 1 0,0-1 0,0 1-1,0-1 1,0 1 0,-1-1 0,1 1 0,0-1 0,-1 1 0,-24 33-832,13-21 919,-40 46-226,39-45 81,0 1 1,0 0-1,-18 28 1,66-45 53,-23 2 44,1-2-178,0 0-1,0-1 1,0 0-1,0-1 1,-1 0-1,24-12 1,-27 11-677,0-1 0,-1 1 1,1-1-1,-1-1 1,0 0-1,7-8 1,30-44-5729</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31.602"/>
    </inkml:context>
    <inkml:brush xml:id="br0">
      <inkml:brushProperty name="width" value="0.05" units="cm"/>
      <inkml:brushProperty name="height" value="0.05" units="cm"/>
      <inkml:brushProperty name="color" value="#0000FF"/>
    </inkml:brush>
  </inkml:definitions>
  <inkml:trace contextRef="#ctx0" brushRef="#br0">344 0 5457,'0'1'5719,"-3"9"-4027,-4 30-534,-1-1-1,-2 0 1,-25 61 0,25-76-1127,0-1 0,-2-1 1,0 0-1,-2-1 1,0 0-1,-35 37 0,45-53-172,0-1 1,-1-1-1,1 1 0,-1-1 0,0 1 0,0-1 0,0-1 0,0 1 0,-1-1 0,1 0 0,-1 0 0,0 0 0,1-1 0,-1 0 0,-10 1 0,13-3 27,0 1 0,0 0 0,0-1 0,0 0 1,0 0-1,1 0 0,-1 0 0,0 0 0,0 0 0,1-1 0,-1 1 0,1-1 0,0 0 0,-1 0 0,1 0 0,0 0 1,0 0-1,0 0 0,0 0 0,1-1 0,-1 1 0,1-1 0,-1 1 0,1-1 0,0 0 0,0 0 0,0 1 0,0-1 1,1 0-1,-1 0 0,1 0 0,-1-4 0,0-3 111,-1 0 0,2-1 0,-1 1 0,2-1 0,-1 1 1,2-1-1,-1 1 0,1 0 0,1-1 0,0 1 0,0 0 0,6-12 0,-8 22 6,-1 0-1,1-1 1,0 1-1,-1 0 1,1-1-1,0 1 0,-1 0 1,1-1-1,0 1 1,-1 0-1,1 0 0,0 0 1,-1 0-1,1 0 1,0 0-1,0 0 0,-1 0 1,1 0-1,0 0 1,-1 0-1,1 0 0,0 1 1,-1-1-1,1 0 1,0 0-1,-1 1 0,1-1 1,0 1-1,-1-1 1,1 0-1,-1 1 0,1-1 1,-1 1-1,1-1 1,-1 1-1,1 0 0,26 25 207,-21-20-125,53 66 774,-52-60-933,1-1 1,1 1 0,0-2-1,0 1 1,1-1-1,0-1 1,1 0 0,0 0-1,0-1 1,1 0-1,0-1 1,21 9 0,63 9-2463</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39.953"/>
    </inkml:context>
    <inkml:brush xml:id="br0">
      <inkml:brushProperty name="width" value="0.05" units="cm"/>
      <inkml:brushProperty name="height" value="0.05" units="cm"/>
      <inkml:brushProperty name="color" value="#0000FF"/>
    </inkml:brush>
  </inkml:definitions>
  <inkml:trace contextRef="#ctx0" brushRef="#br0">1 66 3833,'0'0'1856,"0"0"-483,0 0-263,0 0-85,0 1 994,2-3 6084,0 1-8108,1 0 1,-1 1-1,0-1 1,0 0-1,0 1 0,1-1 1,-1 1-1,0 0 1,1 0-1,-1-1 1,0 2-1,4-1 1,-4 0 12,59-6 789,-49 4-706,0 0 1,0 1-1,0 1 1,0-1-1,21 4 1,83 3-107,-100-4 32,0-1 0,-1-1 0,1 0-1,26-4 1,24-1 32,121-4-50,-138 3 11,49-3-3,29 6 9,-44 1-10,-40-1-13,49 5 0,117 4-17,-105-4 9,137-6 46,-168 7-28,-13 1-79,-50-5-848,0 0-1,-1-1 1,1 0-1,14-6 1,-24 8 865,1 0 1,-1 0-1,0 0 1,0 0-1,0 0 1,0 0-1,1 0 1,-1-1 0,0 1-1,0 0 1,0 0-1,0 0 1,0 0-1,1 0 1,-1 0-1,0 0 1,0 0-1,0 0 1,0-1-1,0 1 1,0 0-1,1 0 1,-1 0-1,0 0 1,0 0-1,0-1 1,0 1-1,0 0 1,0 0 0,0 0-1,0 0 1,0-1-1,0 1 1,0 0-1,0 0 1,0 0-1,0 0 1,0-1-1,0 1 1,0 0-1,0 0 1,0 0-1,0 0 1,0-1-1,0 1 1,0 0-1,0 0 1,0 0 0,-1 0-1,1 0 1,0-1-1,-18-10-4799</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40.657"/>
    </inkml:context>
    <inkml:brush xml:id="br0">
      <inkml:brushProperty name="width" value="0.05" units="cm"/>
      <inkml:brushProperty name="height" value="0.05" units="cm"/>
      <inkml:brushProperty name="color" value="#0000FF"/>
    </inkml:brush>
  </inkml:definitions>
  <inkml:trace contextRef="#ctx0" brushRef="#br0">18 1 4777,'0'0'2298,"0"0"-382,0 0-249,0 0-166,0 0-209,0 0-239,0 0 1313,3 3-2175,38 27 169,1-2-1,1-2 1,61 29 0,-13-17-248,-92-37-103,0 1 0,-1-1-1,1 0 1,0 0 0,0 0 0,-1 1 0,1-1 0,0 0 0,-1 0-1,1-1 1,-1 1 0,1 0 0,-1 0 0,-3 0 0,4 0-1,-24 12-216,2 0 0,0 2 0,-39 33 0,-24 29-3101,65-57 2005,-55 51-3130</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9.489"/>
    </inkml:context>
    <inkml:brush xml:id="br0">
      <inkml:brushProperty name="width" value="0.05" units="cm"/>
      <inkml:brushProperty name="height" value="0.05" units="cm"/>
      <inkml:brushProperty name="color" value="#0000FF"/>
    </inkml:brush>
  </inkml:definitions>
  <inkml:trace contextRef="#ctx0" brushRef="#br0">1 1 3737,'3'4'9847,"5"10"-5597,15 38-4928,-13-14-3961,-4 7 540</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09.829"/>
    </inkml:context>
    <inkml:brush xml:id="br0">
      <inkml:brushProperty name="width" value="0.05" units="cm"/>
      <inkml:brushProperty name="height" value="0.05" units="cm"/>
      <inkml:brushProperty name="color" value="#0000FF"/>
    </inkml:brush>
  </inkml:definitions>
  <inkml:trace contextRef="#ctx0" brushRef="#br0">1 1 5753,'0'3'2017,"0"3"-57,3 0-520,-3-3-183,3 6-473,-3 0-464,4 6-160,-4 0-160,3 0-40,0 3-632,4 0-1009,-4 0-1079,21 18-2697</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10.181"/>
    </inkml:context>
    <inkml:brush xml:id="br0">
      <inkml:brushProperty name="width" value="0.05" units="cm"/>
      <inkml:brushProperty name="height" value="0.05" units="cm"/>
      <inkml:brushProperty name="color" value="#0000FF"/>
    </inkml:brush>
  </inkml:definitions>
  <inkml:trace contextRef="#ctx0" brushRef="#br0">1 1 4049,'0'6'2408,"3"-3"-703,-3 6-25,0 0-152,0 0-511,3 3-513,-3-3-344,4 3-160,-1 3-288,0-6-857,1 6-703,6 18-776</inkml:trace>
  <inkml:trace contextRef="#ctx0" brushRef="#br0" timeOffset="1">58 367 3769,'0'9'2952,"-4"-3"-1055,1 16 23,-4-4-191,4-3-457,-1 0-600,4-9-352,0 6-248,0-6-72,0 0-168,4 0-936,-1 3-729,0 6-687,4 6-2065</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10.504"/>
    </inkml:context>
    <inkml:brush xml:id="br0">
      <inkml:brushProperty name="width" value="0.05" units="cm"/>
      <inkml:brushProperty name="height" value="0.05" units="cm"/>
      <inkml:brushProperty name="color" value="#0000FF"/>
    </inkml:brush>
  </inkml:definitions>
  <inkml:trace contextRef="#ctx0" brushRef="#br0">7 0 600,'0'6'4785,"0"0"-3080,-3 9-193,3-6 0,-4 3-464,4 4-616,0-7-263,4 3-169,-1 0-161,0-3-559,7 3-720,-6 0-632,6 15-1897</inkml:trace>
  <inkml:trace contextRef="#ctx0" brushRef="#br0" timeOffset="1">57 274 1920,'0'3'2169,"0"0"-353,0 6-319,-3 0 175,3 3-320,0-3-392,0 0-431,0 6-313,0-3-120,0-3-96,3 0-176,0 3-969,1-9-831,6 6-993</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10.839"/>
    </inkml:context>
    <inkml:brush xml:id="br0">
      <inkml:brushProperty name="width" value="0.05" units="cm"/>
      <inkml:brushProperty name="height" value="0.05" units="cm"/>
      <inkml:brushProperty name="color" value="#0000FF"/>
    </inkml:brush>
  </inkml:definitions>
  <inkml:trace contextRef="#ctx0" brushRef="#br0">17 7 5977,'0'-7'2129,"0"14"-825,0-7-712,-3 0-592,3 6-240,-3 0-1120,-7 27-3681</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18.454"/>
    </inkml:context>
    <inkml:brush xml:id="br0">
      <inkml:brushProperty name="width" value="0.05" units="cm"/>
      <inkml:brushProperty name="height" value="0.05" units="cm"/>
      <inkml:brushProperty name="color" value="#0000FF"/>
    </inkml:brush>
  </inkml:definitions>
  <inkml:trace contextRef="#ctx0" brushRef="#br0">3 0 9034,'0'0'4310,"-2"7"1838,2 12-4874,13 9-979,17 46-1,-23-54-161,0-1 0,1 0 0,1 0-1,1-1 1,0 0 0,19 24 0,-16-29-1501,0 0 1,1-1 0,22 16-1,21 17-3584,-37-27 323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5.457"/>
    </inkml:context>
    <inkml:brush xml:id="br0">
      <inkml:brushProperty name="width" value="0.05" units="cm"/>
      <inkml:brushProperty name="height" value="0.05" units="cm"/>
      <inkml:brushProperty name="color" value="#0000FF"/>
    </inkml:brush>
  </inkml:definitions>
  <inkml:trace contextRef="#ctx0" brushRef="#br0">52 0 2937,'0'12'4345,"3"8"-2417,0 14-176,-3 6-311,0 9-457,-3-1-320,0 1-464,-4-3-200,4-1-344,-6-5-880,-1-5-1753,-12 2-4825</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19.002"/>
    </inkml:context>
    <inkml:brush xml:id="br0">
      <inkml:brushProperty name="width" value="0.05" units="cm"/>
      <inkml:brushProperty name="height" value="0.05" units="cm"/>
      <inkml:brushProperty name="color" value="#0000FF"/>
    </inkml:brush>
  </inkml:definitions>
  <inkml:trace contextRef="#ctx0" brushRef="#br0">366 1 2040,'-3'2'5775,"-7"4"20,-2 3-723,-57 52-5103,-19 35-908,-80 117 1,156-194-259,9-8-2421,11-10-155</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19.535"/>
    </inkml:context>
    <inkml:brush xml:id="br0">
      <inkml:brushProperty name="width" value="0.05" units="cm"/>
      <inkml:brushProperty name="height" value="0.05" units="cm"/>
      <inkml:brushProperty name="color" value="#0000FF"/>
    </inkml:brush>
  </inkml:definitions>
  <inkml:trace contextRef="#ctx0" brushRef="#br0">40 0 5233,'-2'2'789,"1"0"0,-1 1 0,0-1 0,1 0 0,-1 1-1,1-1 1,-1 1 0,1-1 0,0 1 0,-1 3 0,-4 37 2145,10 50-3964,-2-61 1809,-1-24-986,-1 63 762,0-66-1015,-1 0 1,0 0 0,0-1 0,0 1 0,0-1 0,-1 1-1,-2 4 1,0-8-2283,-5-8-1759</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0.188"/>
    </inkml:context>
    <inkml:brush xml:id="br0">
      <inkml:brushProperty name="width" value="0.05" units="cm"/>
      <inkml:brushProperty name="height" value="0.05" units="cm"/>
      <inkml:brushProperty name="color" value="#0000FF"/>
    </inkml:brush>
  </inkml:definitions>
  <inkml:trace contextRef="#ctx0" brushRef="#br0">191 0 4185,'-2'0'843,"0"1"1,0-1-1,0 0 1,0 1-1,1 0 0,-1-1 1,0 1-1,0 0 1,1 0-1,-1 0 0,1 0 1,-1 0-1,-2 3 1,-24 27 2314,-22 51-5642,37-60 3653,-25 36-1733,7-23-5854,27-29 2606</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0.643"/>
    </inkml:context>
    <inkml:brush xml:id="br0">
      <inkml:brushProperty name="width" value="0.05" units="cm"/>
      <inkml:brushProperty name="height" value="0.05" units="cm"/>
      <inkml:brushProperty name="color" value="#0000FF"/>
    </inkml:brush>
  </inkml:definitions>
  <inkml:trace contextRef="#ctx0" brushRef="#br0">0 0 584,'2'10'9039,"3"6"-4619,32 77-4920,-33-85 1328,6 10-1089,10 22-1892,-19-17-2815,-10-8 1028</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1.146"/>
    </inkml:context>
    <inkml:brush xml:id="br0">
      <inkml:brushProperty name="width" value="0.05" units="cm"/>
      <inkml:brushProperty name="height" value="0.05" units="cm"/>
      <inkml:brushProperty name="color" value="#0000FF"/>
    </inkml:brush>
  </inkml:definitions>
  <inkml:trace contextRef="#ctx0" brushRef="#br0">1 28 2881,'10'0'7676,"7"0"-3671,-1-1-3893,-1 0 0,0-1 0,0 0 0,28-9 0,-37 9-391,-1 0 0,1 0 0,0 1-1,0 0 1,1 0 0,-1 0 0,0 1 0,0 0 0,8 1 0,-6 4-1668,-1 13-1564</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6.083"/>
    </inkml:context>
    <inkml:brush xml:id="br0">
      <inkml:brushProperty name="width" value="0.05" units="cm"/>
      <inkml:brushProperty name="height" value="0.05" units="cm"/>
      <inkml:brushProperty name="color" value="#0000FF"/>
    </inkml:brush>
  </inkml:definitions>
  <inkml:trace contextRef="#ctx0" brushRef="#br0">0 0 3769,'3'17'8448,"3"3"-3588,17 23-2522,32 33-3533,-21-45-567,-7-19-3788,-11-9 979</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6.420"/>
    </inkml:context>
    <inkml:brush xml:id="br0">
      <inkml:brushProperty name="width" value="0.05" units="cm"/>
      <inkml:brushProperty name="height" value="0.05" units="cm"/>
      <inkml:brushProperty name="color" value="#0000FF"/>
    </inkml:brush>
  </inkml:definitions>
  <inkml:trace contextRef="#ctx0" brushRef="#br0">1 1 2136,'0'9'4113,"3"-3"-2600,1 9 111,2 6-184,1-3-167,0 6-329,6-3-304,0-3-224,-3 0-224,7-6-168,3-3-24,-6-3-72,-1 3-944,0-9-521,-3-6-1479,4-18-2417</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6.754"/>
    </inkml:context>
    <inkml:brush xml:id="br0">
      <inkml:brushProperty name="width" value="0.05" units="cm"/>
      <inkml:brushProperty name="height" value="0.05" units="cm"/>
      <inkml:brushProperty name="color" value="#0000FF"/>
    </inkml:brush>
  </inkml:definitions>
  <inkml:trace contextRef="#ctx0" brushRef="#br0">0 1 5809,'3'9'1913,"4"0"-209,3 9-288,4 3-87,-1 6-321,4-9-408,-1 6-344,1-6-160,0-3-96,-1-6-632,-5-6-712,-1-3-737,-10-18-2272</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7.084"/>
    </inkml:context>
    <inkml:brush xml:id="br0">
      <inkml:brushProperty name="width" value="0.05" units="cm"/>
      <inkml:brushProperty name="height" value="0.05" units="cm"/>
      <inkml:brushProperty name="color" value="#0000FF"/>
    </inkml:brush>
  </inkml:definitions>
  <inkml:trace contextRef="#ctx0" brushRef="#br0">171 22 5009,'7'12'1944,"-1"6"-439,8 9-281,2 3-400,-2-3-296,2-6-272,1-6-256,-7-6-184,7-6-1160,-10 0-992,3-21-2529</inkml:trace>
  <inkml:trace contextRef="#ctx0" brushRef="#br0" timeOffset="1">0 1 4313,'4'6'2504,"-1"3"-703,4 9-105,6 9-424,-3 3-231,4 3-273,2 0-312,4-9-312,-3 3-144,0-11 0,-1-1-1064,-2-9-1113,-1-15-1616</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7.422"/>
    </inkml:context>
    <inkml:brush xml:id="br0">
      <inkml:brushProperty name="width" value="0.05" units="cm"/>
      <inkml:brushProperty name="height" value="0.05" units="cm"/>
      <inkml:brushProperty name="color" value="#0000FF"/>
    </inkml:brush>
  </inkml:definitions>
  <inkml:trace contextRef="#ctx0" brushRef="#br0">0 1 5041,'0'15'2097,"4"3"-449,-1 15-232,7 3-432,-3 0-279,6 0-273,0-9-200,8-3-232,-5-12-24,1-3-336,0-5-737,-1-4-1063,4-25-2137</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5.801"/>
    </inkml:context>
    <inkml:brush xml:id="br0">
      <inkml:brushProperty name="width" value="0.05" units="cm"/>
      <inkml:brushProperty name="height" value="0.05" units="cm"/>
      <inkml:brushProperty name="color" value="#0000FF"/>
    </inkml:brush>
  </inkml:definitions>
  <inkml:trace contextRef="#ctx0" brushRef="#br0">0 32 7562,'3'0'4441,"-3"0"-2801,7 0-256,-4 3-368,0 3-519,3 2 87,7 7-160,9-7 32,13 1-232,13-6 16,12-9-240,7-8-144,0-3-96,-4-1-720,-12 4-1017,19 0-2888</inkml:trace>
  <inkml:trace contextRef="#ctx0" brushRef="#br0" timeOffset="1">76 215 3993,'0'9'7265,"0"-3"-5664,-3 8-305,0 6-456,-3 3-336,3 0-304,3 0-200,-4-9-144,4 0-1184,0-8-464,7-12-2281</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27.767"/>
    </inkml:context>
    <inkml:brush xml:id="br0">
      <inkml:brushProperty name="width" value="0.05" units="cm"/>
      <inkml:brushProperty name="height" value="0.05" units="cm"/>
      <inkml:brushProperty name="color" value="#0000FF"/>
    </inkml:brush>
  </inkml:definitions>
  <inkml:trace contextRef="#ctx0" brushRef="#br0">4 0 5793,'0'28'2609,"0"-1"-753,-4 24-472,8-6-607,2-6-377,1-9-248,10-9-152,6-6-1208,47-12-2713</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32.736"/>
    </inkml:context>
    <inkml:brush xml:id="br0">
      <inkml:brushProperty name="width" value="0.05" units="cm"/>
      <inkml:brushProperty name="height" value="0.05" units="cm"/>
      <inkml:brushProperty name="color" value="#0000FF"/>
    </inkml:brush>
  </inkml:definitions>
  <inkml:trace contextRef="#ctx0" brushRef="#br0">1013 671 6129,'-15'-9'7215,"-29"-27"-5224,29 24-1101,-14-10-352,-1 2 0,-42-21 1,-38-25-487,-43-50-530,-53-37-1450,42 53-2285,-11 4 142</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33.307"/>
    </inkml:context>
    <inkml:brush xml:id="br0">
      <inkml:brushProperty name="width" value="0.05" units="cm"/>
      <inkml:brushProperty name="height" value="0.05" units="cm"/>
      <inkml:brushProperty name="color" value="#0000FF"/>
    </inkml:brush>
  </inkml:definitions>
  <inkml:trace contextRef="#ctx0" brushRef="#br0">0 22 6681,'4'3'3049,"2"-3"-1481,4 3-39,4 3-257,9 3-408,7-3-192,4 0-288,9-3-192,4-3-72,3-9-120,-6 3-752,-1-3-904,-6 0-536,-1-15-2618</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33.789"/>
    </inkml:context>
    <inkml:brush xml:id="br0">
      <inkml:brushProperty name="width" value="0.05" units="cm"/>
      <inkml:brushProperty name="height" value="0.05" units="cm"/>
      <inkml:brushProperty name="color" value="#0000FF"/>
    </inkml:brush>
  </inkml:definitions>
  <inkml:trace contextRef="#ctx0" brushRef="#br0">1 0 7602,'50'41'7815,"8"-9"-5707,-51-29-2122,1 0 1,-1 0 0,1-1-1,0 0 1,0 0 0,-1-1-1,1 0 1,0 0 0,0-1 0,0 0-1,0 0 1,0-1 0,0 0-1,10-3 1,-24 8-232,-1 0 0,1 1-1,0-1 1,0 1 0,0 1 0,1-1 0,-1 1-1,-5 8 1,-3 2 37,-1 0 311,0 1 0,1 1 0,1 0 0,0 1 1,-19 39-1,33-57-60,-1 0 0,1-1 0,-1 1 0,1-1 1,-1 1-1,1-1 0,-1 1 0,1-1 0,0 1 1,-1-1-1,1 0 0,0 1 0,-1-1 0,1 0 1,0 0-1,-1 1 0,1-1 0,0 0 0,0 0 1,-1 0-1,1 0 0,0 0 0,-1 0 0,1 0 1,1 0-1,29 2 101,-26-2 32,6 1-176,0 0 1,0-1 0,0-1 0,-1 0 0,1 0-1,0-1 1,14-5 0,-16 4-518,1-1 1,-1-1-1,1 0 1,-1 0-1,13-11 1,51-47-3601</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43.021"/>
    </inkml:context>
    <inkml:brush xml:id="br0">
      <inkml:brushProperty name="width" value="0.05" units="cm"/>
      <inkml:brushProperty name="height" value="0.05" units="cm"/>
      <inkml:brushProperty name="color" value="#0000FF"/>
    </inkml:brush>
  </inkml:definitions>
  <inkml:trace contextRef="#ctx0" brushRef="#br0">1961 0 2569,'-17'2'11794,"-2"2"-7702,8-1-4004,0-1 0,0 0 0,-20 0 0,-1 0 222,0 1 0,-47 11 1,-25 3-293,-103 4 657,135-20-95,58-2-520,0 1 0,0 0 0,0 1 0,0 1 0,-18 4 0,25-5-39,0 0 0,-1-1-1,1 1 1,0-2 0,0 1-1,-1-1 1,1 0 0,-13-3-1,-32-3 21,-239 7 591,195-8-511,72 5-129,0 0 0,0 2-1,-42 3 1,30 1 43,-65-3 0,75-2-46,-1 2 1,1 0-1,-1 2 1,-51 10-1,-3 1 57,60-11-70,1 1 1,-38 10-1,52-11-41,0 0-1,0-1 1,0 0-1,0 0 1,0 0-1,0-1 1,0 0-1,0 0 1,0-1-1,-8-1 1,12-2-1406,11 1-3058,0 1-1012,12-6-2404</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8:54:43.622"/>
    </inkml:context>
    <inkml:brush xml:id="br0">
      <inkml:brushProperty name="width" value="0.05" units="cm"/>
      <inkml:brushProperty name="height" value="0.05" units="cm"/>
      <inkml:brushProperty name="color" value="#0000FF"/>
    </inkml:brush>
  </inkml:definitions>
  <inkml:trace contextRef="#ctx0" brushRef="#br0">341 0 3849,'-3'1'9147,"-1"1"-6262,1 1-2613,0 0 1,0 0-1,-1-1 1,1 1 0,-1-1-1,1 0 1,-1 0-1,0 0 1,-5 2-1,-12 6-141,-252 163-248,305-171-258,3 3 313,0 2-1,0 1 1,-1 2 0,53 21-1,-86-30 23,4 1-304,-1 0 1,1 0 0,-1 0 0,0 1-1,0 0 1,1 0 0,-2 0-1,1 0 1,0 1 0,-1-1 0,0 1-1,1 0 1,2 5 0,32 62-5727</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8:02.365"/>
    </inkml:context>
    <inkml:brush xml:id="br0">
      <inkml:brushProperty name="width" value="0.05" units="cm"/>
      <inkml:brushProperty name="height" value="0.05" units="cm"/>
      <inkml:brushProperty name="color" value="#0000FF"/>
    </inkml:brush>
  </inkml:definitions>
  <inkml:trace contextRef="#ctx0" brushRef="#br0">0 8 5321,'22'-4'10528,"-20"3"-10433,-1 1 1,1-1-1,0 1 0,0-1 0,0 1 0,0 0 0,0 0 0,-1 0 0,1 0 0,0 0 0,0 0 0,0 0 0,0 1 0,-1-1 0,1 1 0,0-1 0,0 1 0,0 0 0,-1 0 0,1 0 0,2 1 0,16 6-57,0-1 0,1 0 0,-1-2 0,1-1 0,35 3 0,6 2 14,25 0-4,-60-7-32,46 8 0,-61-6-10,1-1 0,-1-1-1,0 0 1,1-1 0,0 0 0,-1-1 0,1 0-1,-1-1 1,1 0 0,24-6 0,22-6-5,0 2 1,1 3-1,0 3 1,62 3-1,-26-1 0,64-1-66,-159 4 66,-1 0 1,0 0-1,0 0 1,1 0 0,-1 0-1,0 0 1,1-1 0,-1 1-1,0 0 1,1 0-1,-1 0 1,0 0 0,1 0-1,-1 0 1,0 0-1,1 0 1,-1 0 0,0 1-1,1-1 1,-1 0 0,0 0-1,1 0 1,-1 0-1,0 0 1,0 1 0,1-1-1,-1 0 1,0 0 0,0 0-1,1 1 1,-1-1-1,0 0 1,0 0 0,0 1-1,1-1 1,-1 0-1,0 0 1,0 1 0,0-1-1,0 0 1,0 1 0,1-1-1,-1 0 1,0 1-1,-10 11-908,2-2-372,-5 12-606,-14 31-1797</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8:13.358"/>
    </inkml:context>
    <inkml:brush xml:id="br0">
      <inkml:brushProperty name="width" value="0.05" units="cm"/>
      <inkml:brushProperty name="height" value="0.05" units="cm"/>
      <inkml:brushProperty name="color" value="#0000FF"/>
    </inkml:brush>
  </inkml:definitions>
  <inkml:trace contextRef="#ctx0" brushRef="#br0">0 154 8866,'36'-22'8782,"10"8"-6627,52-2-3954,-76 14 2630,228-35-784,-80 10-26,268-8 0,-75 49-38,-355-13 29,0-1 0,0 1 1,0-2-1,-1 1 0,1-1 1,0 0-1,8-3 0,-16 4-14,0 0-30,-22 9-5263,-13 12 1109</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8:33.876"/>
    </inkml:context>
    <inkml:brush xml:id="br0">
      <inkml:brushProperty name="width" value="0.05" units="cm"/>
      <inkml:brushProperty name="height" value="0.05" units="cm"/>
      <inkml:brushProperty name="color" value="#0000FF"/>
    </inkml:brush>
  </inkml:definitions>
  <inkml:trace contextRef="#ctx0" brushRef="#br0">0 37 384,'7'-3'536,"-4"3"88,11-3-240,-4 3-128,-3-3-136,-1 0-63,8 0-49,-4 0-8,0 0 0,0 0-137,0 0-279,23-6-616</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8:35.406"/>
    </inkml:context>
    <inkml:brush xml:id="br0">
      <inkml:brushProperty name="width" value="0.05" units="cm"/>
      <inkml:brushProperty name="height" value="0.05" units="cm"/>
      <inkml:brushProperty name="color" value="#0000FF"/>
    </inkml:brush>
  </inkml:definitions>
  <inkml:trace contextRef="#ctx0" brushRef="#br0">0 19 2905,'0'0'2541,"4"-2"8789,3 1-8495,1 8-2831,0-1 0,-1 1 0,0 0 0,12 16 0,7 6 35,-16-19-62,-2 0 56,2-1 0,-1-1 0,1 0 0,0 0 1,17 9-1,-24-15-34,0-1 0,1 1 1,-1-1-1,0 0 0,1 0 1,0-1-1,-1 1 1,1-1-1,-1 0 0,1 0 1,-1 0-1,1 0 0,0 0 1,-1-1-1,1 0 0,-1 1 1,1-1-1,-1-1 0,0 1 1,1 0-1,-1-1 0,0 0 1,0 0-1,4-3 1,4-4-43,-1-1 0,0-1 0,-1 1 1,0-2-1,-1 1 0,0-1 1,7-15-1,19-26-316,-32 54 310,0-1 1,-1 1-1,1 0 0,-1 0 0,1 0 0,-1 0 0,1 0 0,-1 1 0,1-1 0,-1 0 0,0 1 0,0-1 1,0 0-1,0 1 0,1 2 0,23 29 58,-21-25 1,1 0-1,0 0 1,0-1 0,1 0 0,0 0-1,0 0 1,0-1 0,1 0 0,10 7-1,-15-13 16,0 1-1,0-1 0,0-1 1,0 1-1,0 0 0,0 0 1,0-1-1,0 1 0,0-1 1,0 0-1,0 1 0,0-1 1,0 0-1,0 0 0,-1 0 0,4-3 1,26-19-115,-30 21 73,0 0 0,1 1 0,-1-1 0,1 0 1,0 1-1,-1 0 0,1-1 0,0 1 0,0 0 0,0 0 0,0 0 0,0 0 0,0 0 0,0 1 0,0-1 0,0 0 0,1 1 0,-1 0 0,0-1 0,0 1 0,0 0 0,1 0 0,-1 0 0,0 1 0,0-1 0,0 0 0,0 1 0,1 0 0,-1-1 0,0 1 0,0 0 0,0 0 0,0 0 0,0 0 0,-1 0 0,1 1 1,0-1-1,0 1 0,-1-1 0,1 1 0,-1-1 0,0 1 0,1 0 0,-1 0 0,0 0 0,1 2 0,2 1 23,0 1 1,0-1-1,0 0 1,0 0-1,1-1 0,0 1 1,0-1-1,0 0 1,11 6-1,-13-9-10,1 1 0,-1-1-1,1 0 1,0 0 0,-1-1-1,1 1 1,0-1 0,0 0-1,-1 0 1,1 0 0,0 0 0,-1-1-1,1 1 1,0-1 0,-1 0-1,1 0 1,0 0 0,5-4 0,31-15-370,46-32 1,-30 17 243,-54 35 116,0 1-1,0-1 0,-1 1 0,1 0 1,0-1-1,-1 1 0,1 0 0,-1 0 1,1 0-1,-1 0 0,1 1 0,-1-1 1,0 0-1,0 1 0,0-1 1,1 1-1,-1-1 0,0 1 0,1 2 1,22 33 274,-23-36-256,0 1 1,-1-1-1,1 0 1,1 0-1,-1 0 1,0 0 0,0 0-1,0 0 1,1 0-1,-1-1 1,0 1-1,1 0 1,-1-1 0,0 1-1,1-1 1,-1 1-1,1-1 1,-1 0-1,1 1 1,-1-1-1,1 0 1,-1 0 0,1 0-1,-1 0 1,1 0-1,-1-1 1,1 1-1,-1 0 1,1-1 0,-1 1-1,1-1 1,-1 0-1,2 0 1,60-31-220,-40 19 211,-21 12 2,0 0 0,0 0-1,1 1 1,-1-1 0,0 0 0,1 1 0,-1-1 0,0 1 0,1 0 0,-1 0 0,0 0 0,1 0 0,-1 0 0,0 1 0,1-1 0,-1 1 0,0-1 0,1 1 0,-1 0 0,0 0-1,0 0 1,0 0 0,0 0 0,0 1 0,0-1 0,0 1 0,0-1 0,0 1 0,-1 0 0,1-1 0,2 5 0,7 4 174,-9-8-166,0 0-1,1 0 0,0 0 0,-1-1 1,1 1-1,0-1 0,0 0 0,0 0 1,-1 0-1,1 0 0,0 0 1,0-1-1,1 1 0,-1-1 0,4 0 1,47-8 686,-50 7-981,1-1 0,0 1 0,0-1-1,1 2 1,-1-1 0,0 0 0,0 1 0,0 0 0,0 0 0,1 1 0,-1 0 0,0-1 0,0 2-1,0-1 1,0 1 0,7 2 0,-1 9-3882,5 16-1877</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6.140"/>
    </inkml:context>
    <inkml:brush xml:id="br0">
      <inkml:brushProperty name="width" value="0.05" units="cm"/>
      <inkml:brushProperty name="height" value="0.05" units="cm"/>
      <inkml:brushProperty name="color" value="#0000FF"/>
    </inkml:brush>
  </inkml:definitions>
  <inkml:trace contextRef="#ctx0" brushRef="#br0">34 1 2088,'28'3'12213,"16"9"-8828,-8-1-2328,74 14-596,-109-24-491,-1-1 0,1 0 1,-1 0-1,1 0 0,-1 0 0,0 1 0,1-1 1,-1 0-1,1 0 0,-1 1 0,1-1 0,-1 0 0,1 1 1,-1-1-1,0 0 0,1 1 0,-1-1 0,0 1 0,0-1 1,1 1-1,-1-1 0,0 0 0,0 1 0,1-1 1,-1 1-1,0-1 0,0 1 0,0 0 0,0-1 0,0 1 1,0-1-1,0 1 0,0-1 0,0 1 0,0-1 0,0 1 1,0-1-1,0 1 0,0-1 0,-1 1 0,1-1 1,0 1-1,0-1 0,0 1 0,-1-1 0,1 0 0,0 1 1,-1-1-1,1 1 0,0-1 0,-1 0 0,1 1 0,-1-1 1,1 0-1,-1 1 0,1-1 0,-1 0 0,-25 23-1167,25-22 1150,-26 19-2684,-53 28 0,66-41 2146,1-1 0,-1-1 0,-17 5 0,-17-4 1794,70-13 2313,4-3-2961,46-2-633,130-40 0,-157 30-2342,15-24-2451</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8:05.938"/>
    </inkml:context>
    <inkml:brush xml:id="br0">
      <inkml:brushProperty name="width" value="0.05" units="cm"/>
      <inkml:brushProperty name="height" value="0.05" units="cm"/>
      <inkml:brushProperty name="color" value="#0000FF"/>
    </inkml:brush>
  </inkml:definitions>
  <inkml:trace contextRef="#ctx0" brushRef="#br0">0 42 6913,'2'0'5710,"3"-1"-988,-4 1-4683,0 1-1,0-1 1,0 0-1,0 0 1,0 1-1,0-1 1,0 0-1,0 1 1,0-1-1,0 1 0,0 0 1,0-1-1,0 1 1,0 0-1,-1-1 1,1 1-1,0 0 1,0 0-1,-1 0 1,2 2-1,13 13 31,1 0 0,0 0 0,2-1 0,27 18 0,-42-31-56,-1-1-28,0 0 0,1 0 1,-1 0-1,0 0 1,1 0-1,-1 0 0,1-1 1,-1 0-1,1 1 1,-1-1-1,1 0 0,-1 0 1,1 0-1,-1 0 1,1-1-1,-1 1 0,1-1 1,-1 1-1,1-1 1,-1 0-1,0 0 0,1 0 1,-1 0-1,0 0 1,0-1-1,0 1 0,0-1 1,0 1-1,2-3 1,9-8-112,0 0 0,-2 0 0,14-19 1,-11 15-79,-5 4 81,13-13-141,-22 24 249,1 1-1,0-1 1,-1 1 0,1-1 0,0 1 0,-1-1 0,1 1 0,0 0 0,0 0 0,0-1-1,-1 1 1,1 0 0,0 0 0,0 0 0,0 0 0,-1 0 0,1 0 0,0 0 0,0 0-1,0 0 1,0 0 0,-1 1 0,1-1 0,0 0 0,0 0 0,-1 1 0,1-1 0,0 1-1,0-1 1,-1 0 0,1 1 0,-1 0 0,2 0 0,6 6-2,-1 0 0,0 0 0,0 1 1,10 15-1,-3-1 139,-9-13-40,0 0 0,1 0 0,0 0 0,13 13 0,-17-20-86,0 0 0,-1-1 0,1 0 0,0 1 0,0-1-1,0 0 1,0 0 0,1 0 0,-1 0 0,0 0 0,0 0 0,0-1 0,1 1 0,-1-1 0,0 1 0,1-1 0,-1 0 0,0 0 0,1 0 0,-1 0 0,0-1 0,1 1 0,-1-1 0,0 1 0,1-1 0,-1 0 0,2-1 0,13-7-296,0 0 0,30-23 0,24-15-426,-69 46 712,0 0 0,0 0-1,0 1 1,0-1 0,0 0 0,0 1 0,1 0-1,-1-1 1,0 1 0,0 0 0,0 0 0,0 0 0,0 0-1,1 0 1,-1 1 0,0-1 0,0 1 0,0 0-1,0-1 1,0 1 0,0 0 0,0 0 0,0 0-1,-1 0 1,1 0 0,2 2 0,4 4 84,-1 1 0,0 0 0,0 0 0,8 13 0,19 22 95,-30-39-173,0 0 0,0 0 0,1 0 0,-1-1 0,1 0 0,0 0 0,0 0 0,0-1 0,0 1 0,1-1 0,-1 0 0,0-1 0,1 1 0,0-1 0,-1-1 0,1 1 0,0-1 0,-1 1 0,1-2 0,0 1 0,-1-1 0,1 1 0,-1-2 0,1 1 0,-1 0 0,1-1 0,-1 0 0,0-1 0,0 1 0,0-1 0,0 0 0,6-5 0,12-8-258,64-40-649,-80 52 867,-1 1-1,1-1 0,0 2 0,0-1 1,0 1-1,0 0 0,0 0 0,0 1 0,1 0 1,-1 0-1,10 1 0,-13 2 73,1-1-1,-1 1 1,1 0 0,-1 0-1,0 0 1,0 1-1,0 0 1,0 0 0,0 0-1,-1 0 1,1 0-1,-1 1 1,0-1-1,0 1 1,0 0 0,0 0-1,-1 0 1,4 8-1,-3-7 47,-1 0 1,1 0-1,1 0 0,-1 0 0,1-1 0,0 1 0,0-1 0,0 0 0,0 0 0,1-1 0,0 1 0,8 4 0,-7-8-51,0 0 1,-1 0-1,1 0 0,-1-1 0,1 0 0,0 0 1,-1 0-1,0-1 0,1 1 0,-1-1 1,0-1-1,0 1 0,0-1 0,6-4 0,7-2-57,29-15-13,-30 14 39,1 1-1,0 0 1,1 1-1,0 1 1,0 0-1,1 2 1,0 0-1,28-2 1,-45 7 47,0 1 1,-1-1-1,1 1 1,0 0-1,-1 0 1,1 0-1,-1 0 0,1 1 1,-1-1-1,1 1 1,-1-1-1,0 1 1,0 0-1,0 0 1,0 0-1,0 0 0,0 0 1,-1 0-1,1 1 1,2 4-1,-3-5-8,1 1-1,-1-1 1,1 1-1,0-1 1,0 1 0,0-1-1,0 0 1,0 0-1,0 0 1,0 0-1,1-1 1,-1 1-1,1 0 1,0-1-1,-1 0 1,1 0-1,0 0 1,0 0-1,0 0 1,0 0 0,3 0-1,5-3-15,-1 1 1,1-2-1,0 0 0,-1 0 1,0-1-1,0 0 0,0 0 0,0-1 1,-1-1-1,15-10 0,-10 7-12,0 1-1,1 0 1,22-9 0,-33 16-5,0-1 1,0 1-1,0 0 0,0 1 1,0-1-1,0 1 1,0 0-1,0 0 1,0 0-1,0 0 0,0 1 1,0-1-1,0 1 1,0 0-1,5 2 0,0 2 100,-2-1 0,1 2-1,0-1 1,-1 1-1,9 8 1,-12-10-30,-2-2-47,0-1 0,1 0 1,-1 0-1,1 0 0,-1 0 1,1 0-1,-1-1 0,1 1 0,-1-1 1,1 1-1,-1-1 0,1 0 0,0 0 1,-1 0-1,1-1 0,-1 1 0,1 0 1,0-1-1,-1 0 0,5-1 1,54-24-98,-46 19 60,-1 0-1,-8 3 7,1 1-1,1-1 1,-1 1-1,0 0 1,1 1 0,0 0-1,-1 0 1,1 0 0,0 1-1,15 0 1,-20 3 24,0-1 0,1 1 0,-1 0 0,0 1 0,0-1 0,-1 0 0,1 1 0,0-1 0,3 6 0,-3-5 39,0 1 0,0-1 0,0 0 0,1 1 1,-1-2-1,1 1 0,4 2 0,-4-4-24,-1 0-1,1 0 1,0 0-1,0-1 0,-1 1 1,1-1-1,0 0 1,0 0-1,0 0 0,0-1 1,-1 1-1,1-1 1,0 0-1,-1 0 0,7-3 1,58-31-137,-39 19 93,-11 5-37,-13 8 38,-1 0-1,0 0 0,1 1 1,0-1-1,-1 1 0,1 0 1,0 1-1,8-3 0,-12 5 7,1-1 0,-1 1 0,0 0 0,0-1 0,0 1 0,0 0 0,0 0-1,0 0 1,0 0 0,0 0 0,0 0 0,0 0 0,0 0 0,0 0 0,-1 0-1,1 0 1,-1 0 0,2 3 0,-1-2 39,-1 0-1,1 0 1,0-1-1,1 1 1,-1 0-1,0 0 1,0 0-1,1-1 1,-1 1-1,1-1 1,-1 1 0,1-1-1,0 0 1,0 0-1,0 1 1,-1-1-1,1 0 1,0-1-1,0 1 1,0 0-1,0-1 1,4 2-1,3-3-54,0-1-1,1 0 0,-1 0 1,0-1-1,0 0 0,0 0 0,0-1 1,0-1-1,8-4 0,-9 3 0,1 2-1,0-1 0,0 1 1,0 1-1,0-1 1,1 2-1,-1-1 1,1 1-1,11-1 1,-17 4 25,0 0 0,-1 0 1,1 0-1,-1 1 0,1-1 1,-1 1-1,1 0 1,-1-1-1,0 2 0,0-1 1,3 3-1,37 33 227,-32-29-205,-8-6-13,0 0 0,0-1 0,0 1 0,1-1 0,-1 0 0,1 0 0,0 0 0,-1-1 0,1 1 0,0-1 0,0 0 0,0 0 0,0 0 0,0-1 0,0 1 0,1-1 0,-1 0 0,0 0 0,0 0 0,0-1 0,0 1 0,0-1 0,0 0 0,6-3 0,11 0-121,4 9-62,-24-5 181,0 1 1,0-1-1,0 1 1,0-1 0,0 1-1,0-1 1,1 0-1,-1 1 1,0-1-1,0 0 1,0 0-1,0 0 1,0 0-1,1 0 1,-1 0 0,0 0-1,0-1 1,0 1-1,0 0 1,2-1-1,6-4-20,0 1 0,0 0-1,0 0 1,0 1 0,10-2-1,-13 7-156,-5-1-38,0-1 0,0 1 0,0 0 0,-1-1-1,1 1 1,0-1 0,0 0 0,0 1 0,0-1 0,1 0 0,-1 1 0,0-1-1,0 0 1,0 0 0,0 0 0,0 0 0,0 0 0,0 0 0,0 0-1,2-1 1,49-3-4295</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8:07.746"/>
    </inkml:context>
    <inkml:brush xml:id="br0">
      <inkml:brushProperty name="width" value="0.05" units="cm"/>
      <inkml:brushProperty name="height" value="0.05" units="cm"/>
      <inkml:brushProperty name="color" value="#0000FF"/>
    </inkml:brush>
  </inkml:definitions>
  <inkml:trace contextRef="#ctx0" brushRef="#br0">0 74 5473,'1'2'6737,"3"3"-3418,21 28-3005,-20-30-285,0 0 0,0 0 0,1-1 0,-1 1 0,1-1 0,-1-1 0,1 1 0,0-1 0,-1 0 0,1 0 0,0-1 0,0 0 0,0 0 0,0 0 0,0 0 0,9-3 0,11-3-182,0-1 1,36-15-1,-11 4-334,-41 15 518,0 0 0,0 1 0,-1 0 0,2 1 0,-1 0 0,0 0 0,0 1 0,0 0-1,0 1 1,0 0 0,0 1 0,0 0 0,0 1 0,0 0 0,-1 0 0,13 7 0,-16-8-5,0 0 0,0 0 0,1-1 0,-1 0 0,0 0 0,0 0 0,1-1 0,-1 0 0,0 0 0,1-1 0,-1 1 0,0-1 0,8-3 0,10-3-121,0-1-1,24-12 1,15-5-298,-45 19 355,6-2-53,0 2 0,35-7 0,-53 12 104,-1 1 1,0-1-1,1 1 1,-1 0-1,0 0 1,1 1-1,-1-1 1,0 1-1,1 0 1,-1 1-1,0-1 1,0 1-1,0 0 1,0 0-1,0 1 1,0-1-1,6 6 1,-8-5 56,0 1 0,0 0 0,0 0 0,-1 0-1,1 0 1,-1 0 0,0 1 0,2 5 0,-4-7-52,1 0 0,0 0 0,0 0 0,0 0 0,1 0 0,-1-1 0,0 1 0,1 0 0,0-1 0,0 0 1,0 1-1,0-1 0,0 0 0,0 0 0,0 0 0,1 0 0,-1 0 0,1 0 0,-1-1 0,1 0 0,0 1 0,0-1 0,0 0 0,-1 0 0,1 0 0,5 0 0,11-1-50,0-1 1,0-1-1,0-1 0,-1 0 0,1-2 0,-1 0 0,0-1 1,19-9-1,38-10-73,-40 14 75,-27 8 25,0 0 0,0 0-1,0 0 1,0 1-1,1 1 1,-1 0 0,0 0-1,1 0 1,0 1 0,-1 0-1,14 2 1,-20-1 36,0 1-1,0-1 1,0 0 0,-1 0 0,1 1 0,0-1 0,0 1-1,-1 0 1,1-1 0,-1 1 0,1 0 0,-1 0-1,0 0 1,0 0 0,0 0 0,2 4 0,-3-3-10,1-1 1,0 0 0,0 0-1,0 0 1,0 0-1,1 0 1,-1 0-1,0 0 1,1 0 0,-1-1-1,1 1 1,0 0-1,0-1 1,-1 1 0,1-1-1,0 0 1,0 0-1,1 0 1,-1 0 0,0 0-1,3 1 1,9-1-38,0-1 0,0-1 0,0 0 0,0-1 0,0-1 0,-1 0 0,1 0 0,14-7 0,-6 3-46,47-9 0,-62 15 54,0 1 0,0-1 0,1 1 0,-1 0 0,0 1 0,0 0 0,0 0 0,0 1 0,0 0 0,12 5 0,-15-5 91,1 0-1,-1 1 1,0 0 0,0 0 0,0 0 0,-1 1 0,5 5 0,-5-6-52,0 0 0,0 0 0,0 0 0,0 0 0,0-1 0,0 1 0,1-1 0,-1 0 0,1 0 0,0 0 0,0 0 0,7 2 1,-3-3-19,0 0 0,1 0 1,-1-1-1,0 0 1,0 0-1,1-1 1,-1 0-1,0 0 1,8-3-1,73-29-144,-72 25 81,2 1-1,-1 0 0,1 2 1,34-7-1,-49 12 28,0 0 0,0 0 0,-1 0 1,1 1-1,0 0 0,0-1 0,0 1 0,0 1 0,0-1 0,-1 1 1,1-1-1,-1 1 0,1 0 0,-1 0 0,6 5 0,-4-3-436,1 0-1,0-1 0,0 0 1,0 0-1,1 0 0,-1 0 1,1-1-1,-1 0 0,10 1 1,58 6-3818</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8:10.542"/>
    </inkml:context>
    <inkml:brush xml:id="br0">
      <inkml:brushProperty name="width" value="0.05" units="cm"/>
      <inkml:brushProperty name="height" value="0.05" units="cm"/>
      <inkml:brushProperty name="color" value="#0000FF"/>
    </inkml:brush>
  </inkml:definitions>
  <inkml:trace contextRef="#ctx0" brushRef="#br0">388 1051 2545,'-8'1'9847,"-12"-2"-5026,-1-1-4751,0 0 0,0-2 0,0 0 1,-21-8-1,29 3-70,-1 0 0,1 0 1,0-1-1,1-1 0,1 0 0,-16-19 1,4 6-177,15 14 138,0 0 0,0-1-1,2 0 1,-1 0-1,1 0 1,1-1-1,0 1 1,-6-22 0,-18-103 206,28 131-168,-5-31 22,2 0 1,2 0-1,1-1 0,1 1 0,3 0 1,0-1-1,3 1 0,1 0 0,13-39 1,-16 64-72,1 1 0,0 0 0,1 0 0,0 0 1,1 0-1,-1 1 0,2 0 0,-1 1 0,2 0 0,12-11 0,13-7-208,54-31-1,-56 37 214,-24 15 27,0 0 0,0 1 0,1 0 0,0 1 0,0 0 0,0 0 0,0 1 0,0 0 0,0 0 0,1 1 0,-1 0 0,1 1 0,12 1 0,-9 1-1,-1 0 0,0 1 1,0 0-1,0 1 0,0 1 0,0 0 1,-1 0-1,0 1 0,15 10 0,7 5 22,-23-15-7,0 0 1,0 1-1,0 0 0,-1 0 1,0 1-1,0 0 1,-1 1-1,0 0 0,12 18 1,-10-10 6,0 1 0,-1 0 0,-1 0 1,0 1-1,-2 0 0,0 0 0,-1 0 0,-1 1 1,-1 0-1,0 0 0,-2 0 0,0 0 0,-2 0 1,0 0-1,-1 0 0,-1-1 0,-1 1 0,0 0 1,-14 35-1,-2-6 1,-2-1 1,-1-1-1,-3-1 1,-2-1-1,-2-2 1,-66 75-1,70-93-210,-1-2 0,-1-1 0,-50 30 0,4-13-2950,71-39 1662,5-5-832,0-1 1377,10-23-3021</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8:11.740"/>
    </inkml:context>
    <inkml:brush xml:id="br0">
      <inkml:brushProperty name="width" value="0.05" units="cm"/>
      <inkml:brushProperty name="height" value="0.05" units="cm"/>
      <inkml:brushProperty name="color" value="#0000FF"/>
    </inkml:brush>
  </inkml:definitions>
  <inkml:trace contextRef="#ctx0" brushRef="#br0">1 22 2937,'11'0'10151,"42"3"-8081,37 7-964,154-2 1,-62-5-518,-126-1-310,0-3 0,97-14 0,-90 8-146,0 3 0,106 7 0,-36 1 12,37-1 598,-162-1-735,-8-1-8,0-1 1,0 0 0,1 0-1,-1 1 1,0-1 0,0 0-1,1 0 1,-1 0 0,0 1-1,1-1 1,-1 0 0,0 0-1,1 0 1,-1 0 0,0 0-1,1 0 1,-1 1 0,0-1-1,1 0 1,-1 0 0,0 0-1,1 0 1,-1 0 0,1 0-1,-1 0 1,0-1 0,1 1-1,-1 0 1,0 0 0,1 0-1,-1 0 1,0 0 0,1 0-1,-1-1 1,0 1 0,0 0-1,1 0 1,-1-1 0,0 1-1,0 0 1,1 0 0,-1-1-1,0 1 1,0 0 0,0 0-1,1-1 1,3 3 1,1-1-1,-1 0 1,1 1 0,0-2-1,-1 1 1,1 0 0,6-1-1,-8 0 3,216 6 83,-138-7-79,66 0 43,414 18-94,-456-6 14,-132-22-4629,-11-10-529,-51-18-1653</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8:54.427"/>
    </inkml:context>
    <inkml:brush xml:id="br0">
      <inkml:brushProperty name="width" value="0.05" units="cm"/>
      <inkml:brushProperty name="height" value="0.05" units="cm"/>
      <inkml:brushProperty name="color" value="#0000FF"/>
    </inkml:brush>
  </inkml:definitions>
  <inkml:trace contextRef="#ctx0" brushRef="#br0">403 1322 4337,'3'-2'8550,"-16"1"-7094,-10-1-1342,0-1 0,0 0 0,0-2 0,-31-10 0,31 7-70,0 2-1,0 1 1,-1 1 0,-35-2-1,33 0 25,23 5-48,0 0 0,0 0 1,0 1-1,1-1 0,-1 1 0,0-1 0,0 1 1,0 0-1,0 0 0,0 0 0,0 0 1,0 1-1,-5 1 0,7-2-6,1 0-1,-1 0 1,0 1-1,1-1 1,-1 0 0,0 0-1,1 0 1,-1 0-1,0 0 1,0 0 0,1 0-1,-1 0 1,0 0-1,1 0 1,-1 0 0,0-1-1,1 1 1,-1 0-1,0 0 1,1-1 0,-1 1-1,1 0 1,-1-1-1,0 1 1,1-1 0,-1 1-1,1-1 1,-1 1-1,1-1 1,-1 1 0,1-1-1,0 1 1,-1-1-1,1 1 1,0-1 0,-1 0-1,1 1 1,0-1-1,0 0 1,-1 1 0,1-1-1,0 0 1,0 1-1,0-1 1,0 0 0,0 0-1,0 1 1,0-1-1,1-1 1,-1-48 503,1 33-656,19-310 155,-21 259-11,3-84-4,6 79-219,4 0 1,2 0-1,44-125 0,-57 194 221,0-1-1,0 0 1,0 0-1,-1 0 0,0 0 1,0-1-1,-1-5 1,1 8 33,186 3-173,51-33 143,13 0-3,3 21-3,279-27 0,-333 16 6,1 8 0,282 16 0,-40 5 16,77 30 7,-213-8 37,-231-24 11,340 39 175,-359-36-189,91 0 0,0 0 27,18 5-81,107 13 8,-91 8-3,-117-22-9,92 17-18,-106-15 12,-2-2-27,48 19 0,-23-10-32,-55-16 45,0 1 1,29 11-1,-45-15 14,11 6-6,1-1 1,0 0-1,1-1 1,-1-1-1,1 0 1,22 2-1,-36-6-19,-1 0-52,0 11-6728,0 2 6468,0-9 345,1-1 0,0 1 0,0-1 0,0 0-1,0 1 1,1-1 0,-1 0 0,1 0 0,0 0 0,3 4-1,-3-5 98,0 1 0,-1 0 0,1 0 0,0 0 0,-1 0 0,1 1-1,-1-1 1,0 0 0,0 1 0,0 4 0,14 12 1361,1 14 29,-11-25-1270,1 2 11,-1 1-1,-1 0 1,0 0-1,0 1 1,-2-1-1,1 1 1,0 13-1,0 97 389,-3-97-404,-3 35 191,-20 116 0,3-52-124,9-91-267,9-30-15,1 0 0,-1 1 0,1-1 0,-1 1 0,1-1-1,-1 10 1,2-9 184,-2-6-691,-9-31-3773,-15-63-3830</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8:55.542"/>
    </inkml:context>
    <inkml:brush xml:id="br0">
      <inkml:brushProperty name="width" value="0.05" units="cm"/>
      <inkml:brushProperty name="height" value="0.05" units="cm"/>
      <inkml:brushProperty name="color" value="#0000FF"/>
    </inkml:brush>
  </inkml:definitions>
  <inkml:trace contextRef="#ctx0" brushRef="#br0">483 12 888,'3'-6'8691,"5"1"-4432,-11 4-1996,2 1-1827,-45 53 1428,-305 387-852,318-390-989,25-37-4,0-1 0,0 0 1,-1-1-1,-13 14 0,17-22-2428,7-11-2370,3-11 2645,6-43-3571</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8:56.371"/>
    </inkml:context>
    <inkml:brush xml:id="br0">
      <inkml:brushProperty name="width" value="0.05" units="cm"/>
      <inkml:brushProperty name="height" value="0.05" units="cm"/>
      <inkml:brushProperty name="color" value="#0000FF"/>
    </inkml:brush>
  </inkml:definitions>
  <inkml:trace contextRef="#ctx0" brushRef="#br0">0 0 2625,'6'14'10194,"8"9"-5285,12 16-4658,56 63 1,119 72 313,-134-122-350,91 94 1,-137-128-127,-23-19-465,1-1-1,0 0 1,-1 1-1,1-1 1,-1 1-1,0-1 0,1 1 1,-1 0-1,0 0 1,0 0-1,0 0 1,0 0-1,0 0 1,-3-1-1,-56-25-7730</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03.524"/>
    </inkml:context>
    <inkml:brush xml:id="br0">
      <inkml:brushProperty name="width" value="0.05" units="cm"/>
      <inkml:brushProperty name="height" value="0.05" units="cm"/>
      <inkml:brushProperty name="color" value="#0000FF"/>
    </inkml:brush>
  </inkml:definitions>
  <inkml:trace contextRef="#ctx0" brushRef="#br0">245 12 5041,'0'-8'8108,"-1"5"-4067,-9 7-2674,1 1-1365,0 0-22,0 1 1,1 0-1,0 0 1,0 1-1,1 0 1,-1 0-1,1 1 1,1 0 0,0 0-1,0 0 1,0 1-1,1 0 1,1 0-1,-1 0 1,2 1-1,-1 0 1,1 0 0,0-1-1,-1 17 1,0 13-5,1 0 1,2 0-1,8 69 1,-7-103-61,0 0 0,1 0 0,-2 0 0,1 0 0,0 0 0,-1 0 0,0 0 0,0 0 1,-1-1-1,1 1 0,-1 0 0,0-1 0,0 1 0,-1-1 0,1 0 0,-4 5 0,2-5-231,-1 0-1,1 0 1,0 0-1,-1-1 0,0 0 1,1 0-1,-1 0 1,0-1-1,-1 0 1,1 1-1,0-2 1,-1 1-1,1-1 0,-7 1 1,11 0-2174,15-1 1631,-2 0 975,0 0 0,0 0-1,0 1 1,19 6 0,-26-5-39,0-1 0,0 1 1,0-1-1,0 2 1,-1-1-1,1 0 1,-1 1-1,0 0 0,0 0 1,0 0-1,0 0 1,-1 1-1,0 0 0,0-1 1,0 1-1,-1 0 1,1 0-1,-1 1 1,0-1-1,-1 0 0,1 1 1,1 10-1,-2 5 292,-1 0-1,-1 0 0,0 0 1,-9 39-1,5-33-105,-2 46 0,6-64-261,1-1 1,1 1-1,-1-1 1,1 0 0,1 1-1,0-1 1,0 0-1,6 15 1,-7-21-73,0 0 0,0 0 0,1-1 0,-1 1 0,1 0 0,-1-1 0,1 1 0,0-1 0,-1 1 0,1-1 0,0 0 0,0 1 0,0-1 0,0 0 0,0 0 1,3 0-1,-1 0-195,0 0 1,0-1 0,0 0 0,1 1 0,-1-1 0,0-1-1,0 1 1,1-1 0,-1 0 0,0 0 0,6-2 0,65-23-5129</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04.622"/>
    </inkml:context>
    <inkml:brush xml:id="br0">
      <inkml:brushProperty name="width" value="0.05" units="cm"/>
      <inkml:brushProperty name="height" value="0.05" units="cm"/>
      <inkml:brushProperty name="color" value="#0000FF"/>
    </inkml:brush>
  </inkml:definitions>
  <inkml:trace contextRef="#ctx0" brushRef="#br0">1 391 3793,'9'-4'7233,"10"-13"-4787,-3 4-2043,18-16-369,0 0 0,-2-2 0,-1-2 0,-2-1 0,-1-1 1,43-72-1,-56 78-46,-12 18 2,-7 10-50,0 4 59,1 0-1,0 0 1,0 0-1,0 1 0,0-1 1,0 1-1,1 0 1,-1-1-1,1 1 1,0 0-1,-2 7 0,-16 52 368,16-51-313,-2 9 75,1 0-1,0 0 0,2 1 1,1-1-1,0 1 0,1 0 0,2-1 1,4 37-1,-4-57-129,-1 1 0,0-1 0,0 1-1,1-1 1,-1 1 0,1 0 0,-1-1 0,1 0 0,0 1 0,0-1-1,0 1 1,-1-1 0,1 0 0,0 0 0,1 1 0,-1-1 0,0 0-1,0 0 1,0 0 0,1 0 0,-1 0 0,0-1 0,1 1-1,-1 0 1,3 0 0,-2-1 0,0 0-1,1 0 0,-1 0 1,0 0-1,1-1 0,-1 1 1,0-1-1,0 0 1,1 0-1,-1 1 0,0-1 1,0-1-1,0 1 0,0 0 1,2-2-1,7-5-116,0-2 0,-1 1 1,0-1-1,12-17 0,-4 4-296,-1-1 1,-1-1-1,-1 0 1,-2-1-1,0 0 1,-2-1-1,-1-1 1,-1 0-1,9-50 1,-20 62 592,-7 22 220,-9 25 244,7 6-238,1 0 0,-7 50 0,15-72-396,0 1 0,2-1 1,0 1-1,0-1 0,1 0 1,1 1-1,1-1 0,7 26 0,-8-37-94,-2-1-45,1 0 0,1 0 1,-1 0-1,0 0 0,1-1 0,-1 1 0,1 0 0,0-1 0,0 1 0,0-1 1,0 0-1,0 0 0,1 0 0,-1 0 0,1 0 0,3 2 0,60 27-2465</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12.539"/>
    </inkml:context>
    <inkml:brush xml:id="br0">
      <inkml:brushProperty name="width" value="0.05" units="cm"/>
      <inkml:brushProperty name="height" value="0.05" units="cm"/>
      <inkml:brushProperty name="color" value="#0000FF"/>
    </inkml:brush>
  </inkml:definitions>
  <inkml:trace contextRef="#ctx0" brushRef="#br0">325 11 5065,'7'-9'12828,"-12"8"-9398,-25 9-3842,-1 4 517,-28 8-669,1 3 0,-82 45 0,131-57 426,10-11 133,-1 0 1,0 0-1,0 0 0,0 1 0,0-1 0,0 0 0,0 0 0,0 0 1,0 0-1,0 0 0,0 0 0,1 1 0,-1-1 0,0 0 0,0 0 1,0 0-1,0 0 0,0 0 0,0 0 0,1 0 0,-1 0 0,0 0 1,0 0-1,0 0 0,0 0 0,0 0 0,1 0 0,-1 0 0,0 0 1,0 0-1,0 0 0,0 0 0,1 0 0,-1 0 0,0 0 0,0 0 1,0 0-1,0 0 0,0 0 0,1 0 0,-1 0 0,0 0 0,0 0 1,0 0-1,0 0 0,0-1 0,0 1 0,1 0 0,-1 0 0,0 0 1,0 0-1,0 0 0,0-1 0,1 0-4,-1 2-11,2-1-6,0 0 1,0 1-1,0-1 1,0 0 0,0 1-1,-1-1 1,1 1-1,0 0 1,0-1-1,0 1 1,0 0 0,-1 0-1,1 0 1,0 0-1,1 2 1,0-1 16,48 25-437,97 55-1835,-48-20-5381,-69-42 1484</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6.537"/>
    </inkml:context>
    <inkml:brush xml:id="br0">
      <inkml:brushProperty name="width" value="0.05" units="cm"/>
      <inkml:brushProperty name="height" value="0.05" units="cm"/>
      <inkml:brushProperty name="color" value="#0000FF"/>
    </inkml:brush>
  </inkml:definitions>
  <inkml:trace contextRef="#ctx0" brushRef="#br0">263 1 9130,'7'46'5139,"-10"27"-3000,2-38-1375,0-2-605,-1-1 0,-2 1 0,-1-1 0,-1 1 0,-18 52 1,20-76-293,0 1 1,-1-1 0,0 1 0,-1-1 0,0-1 0,0 1 0,-1-1 0,0 0 0,-11 9 0,12-12-111,-1 0 0,1-1 0,-1 0 0,0-1 0,0 1 1,0-1-1,-1-1 0,1 1 0,-1-1 0,1-1 0,-1 1 0,0-1 1,0 0-1,-9-1 0,16 0 239,0 0 1,-1 1-1,1-1 1,0 0-1,-1 0 1,1 0-1,0 0 1,-1-1 0,1 1-1,0 0 1,-1 0-1,1-1 1,0 1-1,0-1 1,-1 1-1,1-1 1,0 0-1,0 1 1,0-1-1,0 0 1,0 0-1,0 0 1,0 0-1,0 0 1,0 0-1,0 0 1,0 0-1,1 0 1,-1 0 0,0 0-1,1-1 1,-1 1-1,1 0 1,-1 0-1,1-2 1,0 1 41,0 0 1,1 1-1,-1-1 1,1 0 0,-1 1-1,1-1 1,0 0-1,0 1 1,0-1-1,0 1 1,0-1-1,0 1 1,0-1 0,0 1-1,0 0 1,1 0-1,-1 0 1,0-1-1,1 1 1,-1 0 0,1 1-1,0-1 1,-1 0-1,1 0 1,-1 1-1,3-1 1,3-1 140,1 0 1,-1 1-1,0 0 1,1 0-1,-1 1 1,1 0-1,-1 0 1,1 1-1,-1 0 1,0 0-1,1 1 0,11 4 1,13 5-8,47 25 0,-22-9-339,64 21-4806,-14-14-4323</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13.194"/>
    </inkml:context>
    <inkml:brush xml:id="br0">
      <inkml:brushProperty name="width" value="0.05" units="cm"/>
      <inkml:brushProperty name="height" value="0.05" units="cm"/>
      <inkml:brushProperty name="color" value="#0000FF"/>
    </inkml:brush>
  </inkml:definitions>
  <inkml:trace contextRef="#ctx0" brushRef="#br0">0 8 2184,'0'0'1990,"0"0"-317,0 0-173,0 0-144,0 0-160,9-4 6832,13 0-7491,-1 10-888,0-1 1,0 0-1,0-2 0,1 0 1,-1-2-1,1 0 0,0-2 0,31-4 1,35 1-2909,50 1-660</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14.638"/>
    </inkml:context>
    <inkml:brush xml:id="br0">
      <inkml:brushProperty name="width" value="0.05" units="cm"/>
      <inkml:brushProperty name="height" value="0.05" units="cm"/>
      <inkml:brushProperty name="color" value="#0000FF"/>
    </inkml:brush>
  </inkml:definitions>
  <inkml:trace contextRef="#ctx0" brushRef="#br0">50 0 6049,'-3'44'6657,"-8"21"-4499,-1 9-1537,5 2-297,-6 68 264,9-48-3454,5-87 540,1-2-1277</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14.977"/>
    </inkml:context>
    <inkml:brush xml:id="br0">
      <inkml:brushProperty name="width" value="0.05" units="cm"/>
      <inkml:brushProperty name="height" value="0.05" units="cm"/>
      <inkml:brushProperty name="color" value="#0000FF"/>
    </inkml:brush>
  </inkml:definitions>
  <inkml:trace contextRef="#ctx0" brushRef="#br0">4 1 4409,'0'0'3753,"-3"0"-1961,3 3 345,0 0-137,0 0-464,0 3-575,0 0-361,0 0-272,3-3-128,-3 6-128,0-3-72,4 3 0,-1-3-536,0 6-729,4-6-1327,6 6-1889</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15.477"/>
    </inkml:context>
    <inkml:brush xml:id="br0">
      <inkml:brushProperty name="width" value="0.05" units="cm"/>
      <inkml:brushProperty name="height" value="0.05" units="cm"/>
      <inkml:brushProperty name="color" value="#0000FF"/>
    </inkml:brush>
  </inkml:definitions>
  <inkml:trace contextRef="#ctx0" brushRef="#br0">97 0 3585,'-7'9'7768,"-3"19"-6760,6-19-224,3-6-737,-33 92 992,31-88-1073,2 0 1,-1 1-1,1-1 1,0 1-1,0-1 1,1 1-1,0 0 1,0-1-1,1 1 0,0-1 1,2 10-1,-2-16-70,0 1 0,1-2-1,-1 1 1,0 0-1,0 0 1,0 0 0,0 0-1,1-1 1,-1 1 0,0-1-1,1 1 1,-1-1 0,1 1-1,-1-1 1,0 0-1,1 1 1,-1-1 0,4 0-1,30 1-173,-31-1 215,4 0 68,0 0 1,0 0-1,1 1 1,-1 0 0,0 0-1,0 1 1,0 0-1,12 5 1,-17-5 36,0 0 0,-1 0 0,1 0 0,0 0 0,0 1 0,-1-1 1,0 1-1,1-1 0,-1 1 0,0 0 0,0 0 0,0 0 0,-1 1 1,1-1-1,-1 0 0,0 0 0,0 1 0,0-1 0,0 1 0,-1-1 0,1 1 1,-1 3-1,0-3 47,-1 0 1,1-1 0,-1 1-1,0 0 1,0-1-1,-1 1 1,1-1 0,-1 1-1,0-1 1,0 0-1,0 0 1,0 0 0,0 0-1,-1 0 1,1 0-1,-1 0 1,0-1 0,0 1-1,-5 2 1,-5 5-102,-1 0 1,-1-1-1,-14 6 0,7-2-740,18-10 214,-1 0 0,0-1-1,0 1 1,0-1 0,0 0-1,0 0 1,0-1 0,-7 2-1,-33 3-4387</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15.807"/>
    </inkml:context>
    <inkml:brush xml:id="br0">
      <inkml:brushProperty name="width" value="0.05" units="cm"/>
      <inkml:brushProperty name="height" value="0.05" units="cm"/>
      <inkml:brushProperty name="color" value="#0000FF"/>
    </inkml:brush>
  </inkml:definitions>
  <inkml:trace contextRef="#ctx0" brushRef="#br0">0 64 5249,'0'0'3865,"4"-3"-2425,-4 3 73,6-3-297,1 3-488,6 3-424,7-3-160,14 0 56,13 0-128,9-3-72,8-3-848,-1-9-1833,81-21-5240</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16.808"/>
    </inkml:context>
    <inkml:brush xml:id="br0">
      <inkml:brushProperty name="width" value="0.05" units="cm"/>
      <inkml:brushProperty name="height" value="0.05" units="cm"/>
      <inkml:brushProperty name="color" value="#0000FF"/>
    </inkml:brush>
  </inkml:definitions>
  <inkml:trace contextRef="#ctx0" brushRef="#br0">0 0 4049,'0'113'7942,"0"56"-7000,4-187-1040,0 0 0,0 0-1,2 0 1,0 1 0,1 0-1,1 0 1,1 1-1,0 0 1,1 0 0,0 1-1,2 0 1,12-13-1,-23 28 96,-1-1-1,0 1 0,1 0 0,-1-1 0,0 1 0,1 0 0,-1 0 0,0 0 0,1-1 0,-1 1 1,0 0-1,1 0 0,-1 0 0,0 0 0,1 0 0,-1-1 0,1 1 0,-1 0 0,0 0 0,1 0 1,-1 0-1,1 0 0,-1 0 0,0 0 0,1 1 0,-1-1 0,1 0 0,-1 0 0,0 0 0,1 0 1,-1 0-1,0 1 0,1-1 0,-1 0 0,0 0 0,1 1 0,-1-1 0,10 19 21,0 28 352,-10-44-304,7 34 514,3 30 631,-10-66-1114,14-45 364,2 2-661,2 0 0,25-43 0,-44 89 257,1 0 1,-1 0-1,1 1 1,0-1-1,0 0 1,0 0-1,1 0 1,-1 0-1,1 0 1,0 0-1,2 5 1,16 51 675,-7-23-606,-8-23-462,0 1 1,1-1-1,10 19 1,-12-28-186,-1-1 0,1 0 0,0 0 0,0 0-1,1 0 1,-1-1 0,1 1 0,7 4 0,40 19-5553</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17.609"/>
    </inkml:context>
    <inkml:brush xml:id="br0">
      <inkml:brushProperty name="width" value="0.05" units="cm"/>
      <inkml:brushProperty name="height" value="0.05" units="cm"/>
      <inkml:brushProperty name="color" value="#0000FF"/>
    </inkml:brush>
  </inkml:definitions>
  <inkml:trace contextRef="#ctx0" brushRef="#br0">246 42 6233,'-14'-16'6591,"12"14"-6436,1 0 1,-1 0 0,0 1 0,1-1 0,-1 0 0,0 1 0,0-1-1,0 1 1,0-1 0,0 1 0,0 0 0,0 0 0,-1 0-1,1 0 1,0 0 0,-1 0 0,1 1 0,-5-1 0,0 1-156,1 0 0,0 0 0,0 1 0,0 0 0,0 0 0,0 1 0,0-1 1,0 1-1,0 1 0,0-1 0,1 1 0,0 0 0,-1 0 0,1 1 0,0-1 0,0 1 0,-7 9 1,2-3 12,0 0 1,1 1-1,0 0 1,1 1 0,0-1-1,-10 24 1,17-35-24,0 2 1,0-1-1,1 0 1,-1 0-1,1 0 1,-1 0-1,1 0 0,0 0 1,-1 0-1,1 1 1,0-1-1,0 0 0,0 0 1,0 0-1,0 1 1,0-1-1,0 0 1,0 0-1,0 1 0,0-1 1,1 0-1,-1 0 1,1 0-1,-1 0 0,1 0 1,-1 0-1,1 1 1,0-1-1,0 1 0,1-1-4,0-1-1,0 1 1,0 0-1,0 0 1,0-1-1,0 1 1,0-1-1,0 0 1,0 1-1,0-1 1,0 0-1,0 0 1,0-1-1,1 1 1,1-1-1,11-2-139,1 0-1,-1-2 1,20-7-1,-28 9 23,1 0-1,-1 0 1,0 0-1,-1-1 1,1 0-1,-1 0 1,1-1-1,-1 0 1,0 0-1,-1 0 1,0-1-1,1 0 1,3-7-1,-31 25 1022,20-8-872,0 0 0,1-1 1,0 1-1,0 0 1,0 0-1,0 0 0,0 0 1,1 0-1,0 0 1,0 0-1,0 6 0,0 4 101,0 40 307,8 77 0,-3-79-256,-2 88 1,-3-138-160,0 1 0,0 0 1,-1 0-1,1 0 1,-1-1-1,1 1 0,-1 0 1,0-1-1,0 1 1,0 0-1,0-1 0,-1 1 1,1-1-1,-1 0 1,1 1-1,-1-1 0,0 0 1,0 0-1,0 0 1,0 0-1,-4 3 0,2-4 11,0 1 0,-1-1 0,1 0 0,0 0 0,0 0 0,-1-1 0,1 0 0,0 0 0,-1 0 0,1 0 0,0 0 0,-1-1 0,1 0-1,-5-1 1,6 1-58,-1 1 0,1-1 0,0 0-1,-1 0 1,1-1 0,0 1 0,0-1 0,0 1-1,0-1 1,0 0 0,0 0 0,0 0-1,1 0 1,-1-1 0,1 1 0,0-1-1,-1 0 1,1 1 0,0-1 0,1 0 0,-1 0-1,-1-4 1,2 3-60,0 0 0,0-1-1,1 1 1,0 0 0,0-1 0,0 1 0,0-1-1,1 1 1,-1 0 0,1 0 0,0-1 0,1 1-1,-1 0 1,1 0 0,0 0 0,0 0 0,4-6-1,-4 5 7,1 1-1,0 0 1,0 0-1,0 0 0,1 0 1,-1 1-1,1-1 1,0 1-1,0 0 0,0 0 1,0 0-1,1 1 1,-1-1-1,1 1 0,-1 0 1,1 0-1,0 1 0,6-2 1,6 1-391,1 1 1,-1 0 0,0 1-1,1 1 1,21 4 0,112 15-1463</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27.491"/>
    </inkml:context>
    <inkml:brush xml:id="br0">
      <inkml:brushProperty name="width" value="0.05" units="cm"/>
      <inkml:brushProperty name="height" value="0.05" units="cm"/>
      <inkml:brushProperty name="color" value="#0000FF"/>
    </inkml:brush>
  </inkml:definitions>
  <inkml:trace contextRef="#ctx0" brushRef="#br0">0 80 7994,'0'0'2710,"5"1"4317,4 1-6461,51 88-499,-58-87-90,0 0 0,1 0 0,-1 0 0,1 0 0,-1 0 0,1 0-1,0-1 1,0 1 0,0-1 0,0 0 0,0 0 0,1 0 0,-1 0 0,1 0 0,-1-1 0,5 1 0,-5-1 0,0-1-1,0-1 1,0 1 0,-1 0-1,1-1 1,0 1 0,0-1 0,0 0-1,0 0 1,-1 0 0,1 0 0,0-1-1,-1 1 1,1-1 0,-1 0-1,0 1 1,1-1 0,-1 0 0,0 0-1,0-1 1,3-3 0,137-160-2371,-141 165 2378,-1 1-1,1 0 1,-1 0 0,1 0 0,0-1 0,-1 1 0,1 0-1,0 0 1,-1 0 0,1 0 0,0 0 0,-1 0-1,1 0 1,-1 0 0,1 1 0,0-1 0,-1 0-1,1 0 1,0 0 0,-1 1 0,1-1 0,-1 0-1,1 1 1,-1-1 0,1 0 0,-1 1 0,1-1-1,-1 1 1,1-1 0,-1 1 0,0-1 0,1 1-1,-1-1 1,0 1 0,1-1 0,-1 1 0,0 0-1,0-1 1,1 1 0,-1 0 0,0-1 0,0 2-1,17 35 42,-14-31 115,-1 0-65,0 0-1,1 0 1,0 0 0,0-1 0,0 1 0,0-1 0,1 0-1,0 0 1,0 0 0,0-1 0,1 1 0,0-1 0,0 0 0,0 0-1,0-1 1,8 5 0,-8-8-64,0-1 1,0 0-1,0 0 1,0 0-1,0 0 0,0-1 1,0 0-1,0 0 1,-1 0-1,1 0 1,7-6-1,-9 6-12,133-87-982,-133 88 973,0 0 1,0 0-1,1 1 0,-1-1 0,0 1 1,0 0-1,0 0 0,0 0 0,1 0 0,-1 0 1,0 1-1,0-1 0,0 1 0,0 0 1,0 0-1,0 0 0,0 0 0,0 0 1,0 1-1,0 0 0,-1-1 0,1 1 0,0 0 1,2 3-1,11 9 211,0 1-1,22 26 1,-15-17-132,-21-21-68,1 0 1,0-1-1,0 1 1,0-1-1,0 0 0,0 0 1,0 0-1,1-1 1,-1 1-1,1-1 0,-1 0 1,1 0-1,0 0 1,-1 0-1,1-1 0,0 1 1,0-1-1,-1 0 1,1 0-1,0 0 0,0-1 1,-1 1-1,1-1 1,0 0-1,-1 0 0,1 0 1,-1-1-1,1 1 1,-1-1-1,0 0 0,1 0 1,3-3-1,10-8-131,1 0 1,-2-1-1,0-1 0,19-25 1,-18 22 49,-17 18 66,1-1 0,-1 1 0,0 0 0,1-1 0,-1 1 0,1 0 0,-1 0 0,1-1 0,-1 1 0,1 0 0,-1 0 0,1 0-1,-1-1 1,1 1 0,-1 0 0,1 0 0,-1 0 0,1 0 0,-1 0 0,1 0 0,-1 0 0,1 0 0,-1 0 0,1 0 0,-1 1-1,1-1 1,-1 0 0,1 0 0,-1 0 0,1 1 0,-1-1 0,1 1 0,18 17-27,12 34 554,-27-45-386,-1 0-58,1 0-1,0-1 0,1 1 1,-1-1-1,1 0 1,0-1-1,1 1 0,-1-1 1,11 7-1,-13-10-59,0-1-1,0 1 1,-1-1 0,1 0-1,0 0 1,0-1-1,0 1 1,1 0-1,-1-1 1,0 0 0,0 0-1,0 0 1,0 0-1,0 0 1,0-1-1,0 1 1,0-1-1,0 0 1,0 0 0,0 0-1,0 0 1,0-1-1,0 1 1,-1-1-1,5-2 1,50-39-401,-35 24 48,46-28 0,-62 44 313,0-1-1,0 1 1,1 1 0,-1-1 0,0 1 0,1 0 0,-1 1 0,1-1-1,0 1 1,-1 1 0,1-1 0,0 1 0,8 1 0,-11 0 80,1 1 0,-1 0 0,1 0 0,-1 0 0,0 1 0,0 0 0,0-1 0,0 1 1,0 1-1,-1-1 0,1 0 0,-1 1 0,0 0 0,0 0 0,4 6 0,22 24 466,-25-31-485,0 0 0,0 0 0,0 0 0,0-1 0,0 0 0,0 0 0,1 0-1,-1 0 1,1 0 0,-1-1 0,1 0 0,0 0 0,0 0 0,-1-1 0,1 1 0,5-2 0,-2 0-20,0-1 0,0 0 1,0 0-1,0-1 0,-1 0 1,1-1-1,-1 0 0,11-7 0,4-3-51,8-5-2,1 1 1,39-16-1,-61 31 43,-1-1-1,1 1 0,0 1 0,0 0 0,1 0 0,-1 1 0,0 0 0,1 0 1,-1 1-1,0 0 0,1 1 0,-1 0 0,13 4 0,-14-2 74,-1 0 0,0 0 0,0 1-1,0 0 1,-1 0 0,1 1 0,5 5 0,-6-5 9,-1 0 0,1-1-1,1 0 1,-1 0 0,12 5 0,-14-8-62,-1 0 1,1 0-1,-1-1 0,1 1 1,-1-1-1,1 0 1,-1 0-1,1 0 0,-1 0 1,1-1-1,-1 0 0,1 1 1,-1-1-1,1 0 1,-1-1-1,4-1 0,49-29 30,-41 21-55,1 2 0,34-16 1,-45 23-14,-1 0 0,1 1 1,-1 0-1,1 0 1,0 0-1,0 1 0,-1-1 1,1 1-1,0 0 1,0 0-1,0 1 0,-1-1 1,1 1-1,0 0 1,0 1-1,5 2 0,-5-2 14,-1 1 0,1 0 0,-1 0 0,0 0 0,0 1-1,5 6 1,-5-6 59,-1-1 0,1 1 0,0-1 0,0 1 0,1-1 0,6 4 0,-7-6-34,0 0 0,-1-1 0,1 1 0,0-1 0,0 1 0,0-1 0,-1 0 0,1-1 0,0 1 0,0-1 0,-1 1 0,1-1 0,6-3 0,49-21-78,-44 18 31,7-3 3,57-22 28,-74 30-27,0 0 0,0 1 0,1 0 0,-1 0 0,1 0 0,-1 1 0,1 0 0,-1 0 0,0 0 0,1 1 0,-1-1 0,8 3 0,19 18-18,-29-19 55,0 1-1,0 0 1,1-1 0,-1 0-1,1 0 1,-1 0 0,1 0-1,0-1 1,0 1 0,6 1-1,47 9-627,-16 2-6080,-9-1 670</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33.107"/>
    </inkml:context>
    <inkml:brush xml:id="br0">
      <inkml:brushProperty name="width" value="0.05" units="cm"/>
      <inkml:brushProperty name="height" value="0.05" units="cm"/>
      <inkml:brushProperty name="color" value="#0000FF"/>
    </inkml:brush>
  </inkml:definitions>
  <inkml:trace contextRef="#ctx0" brushRef="#br0">1 121 8642,'35'-10'6719,"22"11"-4594,-47 0-2240,0 0-1,0-1 1,0-1-1,0 1 1,0-1-1,0-1 1,12-3-1,5-6-297,47-26-1,-37 18 385,-35 18 34,0 1 0,-1-1 0,1 1 0,0 0-1,0 0 1,-1 0 0,1 0 0,0 0 0,0 0 0,0 0 0,-1 0 0,1 1-1,0-1 1,-1 1 0,1 0 0,0-1 0,-1 1 0,1 0 0,-1 0 0,1 0-1,1 1 1,36 29 293,-26-19-175,-9-9-103,0 0 0,1 0 1,-1 0-1,0-1 0,1 0 0,0 0 0,-1 0 0,1 0 0,0 0 1,0-1-1,0 0 0,0 0 0,0-1 0,8 1 0,-4-2-34,1-1 1,-1 0-1,0 0 0,0 0 0,0-2 1,-1 1-1,11-6 0,34-18-232,-30 14 31,1 2 1,0 0-1,0 1 1,33-8-1,-55 18 202,0 0 0,-1 0-1,1 0 1,0 0 0,0 0 0,0 0-1,0 0 1,0 1 0,0-1-1,0 1 1,-1-1 0,1 1 0,0 0-1,0 0 1,-1 0 0,1 0 0,0 0-1,-1 0 1,1 0 0,1 2-1,28 34 553,-28-32-454,0 0 0,0 0 0,1-1 0,0 1 0,0-1 0,0 0 0,10 7 0,-10-9-69,0 0 0,0 0 0,0 0 0,1 0-1,-1-1 1,0 0 0,1 0 0,-1 0 0,1 0 0,0-1-1,-1 0 1,1 0 0,-1 0 0,1 0 0,0-1-1,-1 1 1,1-1 0,-1-1 0,0 1 0,8-3 0,20-9-156,13-5-1616,69-17-1,-88 32-805,3 12-1186</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33.541"/>
    </inkml:context>
    <inkml:brush xml:id="br0">
      <inkml:brushProperty name="width" value="0.05" units="cm"/>
      <inkml:brushProperty name="height" value="0.05" units="cm"/>
      <inkml:brushProperty name="color" value="#0000FF"/>
    </inkml:brush>
  </inkml:definitions>
  <inkml:trace contextRef="#ctx0" brushRef="#br0">34 0 4225,'-4'3'6388,"1"3"-3402,3 21-3252,0-19 1119,-14 215 1660,2-76-2343,12-137-256,0 0 0,0 1 0,4 19 0,5-9-3495,-4-20 806,7-13-1321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6.868"/>
    </inkml:context>
    <inkml:brush xml:id="br0">
      <inkml:brushProperty name="width" value="0.05" units="cm"/>
      <inkml:brushProperty name="height" value="0.05" units="cm"/>
      <inkml:brushProperty name="color" value="#0000FF"/>
    </inkml:brush>
  </inkml:definitions>
  <inkml:trace contextRef="#ctx0" brushRef="#br0">64 0 10306,'0'9'2913,"-3"8"-1281,-3 20-216,-4 12-647,-3 11-281,-2 0-480,5-3-16,7-8-256,0-6-785,6-3-1071,10 3-2785</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33.895"/>
    </inkml:context>
    <inkml:brush xml:id="br0">
      <inkml:brushProperty name="width" value="0.05" units="cm"/>
      <inkml:brushProperty name="height" value="0.05" units="cm"/>
      <inkml:brushProperty name="color" value="#0000FF"/>
    </inkml:brush>
  </inkml:definitions>
  <inkml:trace contextRef="#ctx0" brushRef="#br0">0 37 3889,'0'0'2734,"3"1"4137,5 0-3512,45 9-3206,-29-9-198,-1-1-1,1-1 1,45-8 0,-16-9-4144,-45 11 1692,1-7-1361</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34.224"/>
    </inkml:context>
    <inkml:brush xml:id="br0">
      <inkml:brushProperty name="width" value="0.05" units="cm"/>
      <inkml:brushProperty name="height" value="0.05" units="cm"/>
      <inkml:brushProperty name="color" value="#0000FF"/>
    </inkml:brush>
  </inkml:definitions>
  <inkml:trace contextRef="#ctx0" brushRef="#br0">16 0 4617,'-1'8'5171,"-1"3"-3448,-2 18-601,-5 203 2472,11-166-4869,15 102-1,-11-137-1100,8 14-1410</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34.841"/>
    </inkml:context>
    <inkml:brush xml:id="br0">
      <inkml:brushProperty name="width" value="0.05" units="cm"/>
      <inkml:brushProperty name="height" value="0.05" units="cm"/>
      <inkml:brushProperty name="color" value="#0000FF"/>
    </inkml:brush>
  </inkml:definitions>
  <inkml:trace contextRef="#ctx0" brushRef="#br0">24 7 1392,'0'0'2722,"2"-2"1890,11-2-4316,-10 4-237,0 1 0,0 0 0,0 0 0,0 0 0,0 1 0,0-1 0,-1 1 0,1-1 0,-1 1 0,1 0 0,-1 0 1,1 0-1,-1 0 0,3 5 0,-4-7-22,0 1 0,0 0 0,0 0 0,0 0 0,0 0 0,0 0 0,0 0 0,-1 1 0,1-1-1,0 0 1,-1 0 0,1 0 0,-1 1 0,1-1 0,-1 0 0,0 1 0,1-1 0,-1 0 0,0 1 0,0-1 0,0 0 0,0 1 0,0-1 0,0 0 0,0 1 0,-1-1 0,1 0 0,0 1 0,-1-1 0,1 0 0,-1 0 0,0 1 0,0 0 0,-1 0 91,-1 0 1,1 0-1,0 0 1,-1 0-1,1-1 0,-1 0 1,1 1-1,-1-1 1,0 0-1,0 0 0,0 0 1,-5 0-1,7-1-141,-1 0-1,1 0 0,0 0 1,-1-1-1,1 1 0,0 0 1,-1-1-1,1 1 1,0-1-1,0 0 0,-1 1 1,1-1-1,0 0 0,0 0 1,0 0-1,0 0 0,0 1 1,0-2-1,0 1 1,1 0-1,-1 0 0,0 0 1,0 0-1,1 0 0,-1-1 1,1 1-1,-1 0 0,1-1 1,0 1-1,-1 0 1,1-1-1,0 1 0,0-2 1,-11-27-1041,4 16-2147,4 4 982</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36.161"/>
    </inkml:context>
    <inkml:brush xml:id="br0">
      <inkml:brushProperty name="width" value="0.05" units="cm"/>
      <inkml:brushProperty name="height" value="0.05" units="cm"/>
      <inkml:brushProperty name="color" value="#0000FF"/>
    </inkml:brush>
  </inkml:definitions>
  <inkml:trace contextRef="#ctx0" brushRef="#br0">1 60 5513,'7'11'5927,"10"12"-4243,-15-21-1681,1-1 1,-1 0-1,0 1 0,1-1 0,0 0 0,-1 0 1,1 0-1,0 0 0,-1-1 0,1 1 0,0-1 1,0 0-1,-1 0 0,1 0 0,0 0 0,0 0 1,0 0-1,-1-1 0,1 1 0,0-1 0,-1 0 1,1 0-1,5-3 0,8-3-340,0-1 0,25-18 0,-14 9 34,-6 4 126,23-11-235,-42 23 461,-1 1 0,0 0 0,1-1 0,-1 1 0,1 0 0,-1 0-1,0 0 1,1 0 0,-1 0 0,1 0 0,-1 1 0,0-1 0,1 0-1,-1 1 1,0-1 0,1 1 0,-1-1 0,0 1 0,0 0 0,1 0-1,-1-1 1,0 1 0,0 0 0,0 0 0,0 0 0,0 0 0,0 0-1,0 0 1,1 3 0,9 13 917,2 0 0,27 29 0,-37-43-948,0-1 0,0 0 1,1 0-1,-1 0 0,1-1 0,-1 1 1,1-1-1,0 0 0,0 0 0,-1 0 0,1-1 1,0 1-1,0-1 0,0 0 0,0 0 1,-1 0-1,1 0 0,0-1 0,0 0 0,0 1 1,-1-2-1,6-1 0,11-4-98,-1-1-1,0-1 0,18-12 1,-4 2-90,-21 14 106,-1-1 1,1 2 0,0-1-1,19-3 1,-28 7 81,0 1 0,0-1-1,0 1 1,0 0 0,0-1 0,0 1-1,0 1 1,0-1 0,0 0 0,0 1 0,0 0-1,0-1 1,0 1 0,0 0 0,0 1 0,-1-1-1,1 0 1,0 1 0,-1-1 0,1 1 0,-1 0-1,0 0 1,1 0 0,2 3 0,-1 2 65,0-1 0,1-1 1,0 1-1,0-1 0,1 1 1,0-1-1,0-1 0,0 1 0,10 5 1,-11-8-81,1-1 1,-1 1-1,1-1 1,-1 0 0,1 0-1,0 0 1,-1-1-1,1 0 1,-1 0-1,1 0 1,0-1-1,-1 0 1,10-3 0,19-3-287,1 1 0,37-2 0,34 5-4296,-26 3 1065</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36.691"/>
    </inkml:context>
    <inkml:brush xml:id="br0">
      <inkml:brushProperty name="width" value="0.05" units="cm"/>
      <inkml:brushProperty name="height" value="0.05" units="cm"/>
      <inkml:brushProperty name="color" value="#0000FF"/>
    </inkml:brush>
  </inkml:definitions>
  <inkml:trace contextRef="#ctx0" brushRef="#br0">31 0 4393,'-1'3'7768,"-4"15"-5717,-12 188 501,10 2-4382,19-225-4782,6-25 3131</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37.040"/>
    </inkml:context>
    <inkml:brush xml:id="br0">
      <inkml:brushProperty name="width" value="0.05" units="cm"/>
      <inkml:brushProperty name="height" value="0.05" units="cm"/>
      <inkml:brushProperty name="color" value="#0000FF"/>
    </inkml:brush>
  </inkml:definitions>
  <inkml:trace contextRef="#ctx0" brushRef="#br0">0 59 120,'0'0'3836,"0"0"-1517,0 0-427,14-1 4860,49-5-5785,24-15-510,-61 13-442,0 2 0,1 0 0,53-3 1,-82 7-1057,1 2-178,-2 5-3051,1-2 661</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37.424"/>
    </inkml:context>
    <inkml:brush xml:id="br0">
      <inkml:brushProperty name="width" value="0.05" units="cm"/>
      <inkml:brushProperty name="height" value="0.05" units="cm"/>
      <inkml:brushProperty name="color" value="#0000FF"/>
    </inkml:brush>
  </inkml:definitions>
  <inkml:trace contextRef="#ctx0" brushRef="#br0">29 0 4241,'-8'9'9016,"2"11"-6219,1 26-3669,4-37 1899,-5 66-424,4 85 1,11-5-2859,-2-124-2796,2-22 318</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37.759"/>
    </inkml:context>
    <inkml:brush xml:id="br0">
      <inkml:brushProperty name="width" value="0.05" units="cm"/>
      <inkml:brushProperty name="height" value="0.05" units="cm"/>
      <inkml:brushProperty name="color" value="#0000FF"/>
    </inkml:brush>
  </inkml:definitions>
  <inkml:trace contextRef="#ctx0" brushRef="#br0">10 0 6609,'0'0'2721,"0"0"-449,-3 3-559,3 3-737,-3 3-560,3 0-88,0 9 152,0 3-192,-4 3-184,4-3-104,4 10-8,-4-4-848,3 3-1336,7 36-1785</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2.740"/>
    </inkml:context>
    <inkml:brush xml:id="br0">
      <inkml:brushProperty name="width" value="0.05" units="cm"/>
      <inkml:brushProperty name="height" value="0.05" units="cm"/>
      <inkml:brushProperty name="color" value="#0000FF"/>
    </inkml:brush>
  </inkml:definitions>
  <inkml:trace contextRef="#ctx0" brushRef="#br0">23 51 4057,'-10'-37'8997,"3"23"-2359,1 38-5176,12 352-1366,-5-80-2543,-1-284 2009,5 36-1294,6-23-3204,-4-25 2194,13-20-1084</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3.191"/>
    </inkml:context>
    <inkml:brush xml:id="br0">
      <inkml:brushProperty name="width" value="0.05" units="cm"/>
      <inkml:brushProperty name="height" value="0.05" units="cm"/>
      <inkml:brushProperty name="color" value="#0000FF"/>
    </inkml:brush>
  </inkml:definitions>
  <inkml:trace contextRef="#ctx0" brushRef="#br0">1 15 1544,'30'1'13500,"9"2"-9028,66 3-7097,-64-6 3943,82-7-1997,-95 4-2334,-8-4-2259,-5-1 1796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7.204"/>
    </inkml:context>
    <inkml:brush xml:id="br0">
      <inkml:brushProperty name="width" value="0.05" units="cm"/>
      <inkml:brushProperty name="height" value="0.05" units="cm"/>
      <inkml:brushProperty name="color" value="#0000FF"/>
    </inkml:brush>
  </inkml:definitions>
  <inkml:trace contextRef="#ctx0" brushRef="#br0">1 0 3681,'3'1'8828,"17"5"-7807,19 11-39,72 21 0,-74-27-906,-1 1 0,66 32 0,-92-38-217,0 0 0,0 1-1,0 0 1,-1 0 0,0 1 0,-1 0-1,0 1 1,0-1 0,0 2-1,-1-1 1,-1 1 0,0 0 0,9 19-1,-13-24 8,0 0 0,-1 1 0,1-1 0,-1 1 0,0-1 0,0 1 0,-1-1 0,1 1 0,-1-1-1,-1 1 1,1-1 0,-2 7 0,-1-1-450,-1 1 0,0-1-1,0 0 1,-1-1 0,-12 19-1,-39 59-3445</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3.596"/>
    </inkml:context>
    <inkml:brush xml:id="br0">
      <inkml:brushProperty name="width" value="0.05" units="cm"/>
      <inkml:brushProperty name="height" value="0.05" units="cm"/>
      <inkml:brushProperty name="color" value="#0000FF"/>
    </inkml:brush>
  </inkml:definitions>
  <inkml:trace contextRef="#ctx0" brushRef="#br0">22 0 6369,'-4'11'6759,"4"19"-7086,1-24 1028,-18 470 1338,17-452-2020,-1-5-33,1-1 0,0 1-1,2-1 1,0 1 0,1-1 0,7 22 0,-9-41-341,0 1 1,1-1 0,-1 0 0,0 1-1,0-1 1,0 0 0,0 0 0,0 0 0,0 0-1,0 0 1,0 0 0,0 0 0,-1 0-1,1 0 1,0 0 0,-1 0 0,1 0-1,-1 0 1,1-1 0,0-1 0,14-29-4451</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4.143"/>
    </inkml:context>
    <inkml:brush xml:id="br0">
      <inkml:brushProperty name="width" value="0.05" units="cm"/>
      <inkml:brushProperty name="height" value="0.05" units="cm"/>
      <inkml:brushProperty name="color" value="#0000FF"/>
    </inkml:brush>
  </inkml:definitions>
  <inkml:trace contextRef="#ctx0" brushRef="#br0">24 91 3809,'-1'0'343,"1"0"1,-1 1 0,0-1-1,0 0 1,0 0 0,0 0-1,0 0 1,0 0-1,0-1 1,1 1 0,-1 0-1,0 0 1,0-1 0,0 1-1,0 0 1,1-1-1,-1 1 1,0-1 0,0 1-1,1-1 1,-1 1 0,0-1-1,1 1 1,-1-1-1,0 0 1,1 0 0,-1 1-1,0-3 1,1 2-259,0 0-1,0-1 1,0 1 0,0-1-1,0 1 1,1-1 0,-1 1-1,0-1 1,1 1 0,-1 0-1,1-1 1,0 1 0,-1 0-1,1-1 1,1-1 0,2-3-373,1 0 1,0 0-1,0 1 1,0-1 0,11-8-1,-14 13 254,0 0-1,0-1 1,0 1-1,0 0 1,0 0-1,0 0 1,1 0-1,-1 0 1,0 1-1,0-1 0,1 0 1,-1 1-1,0 0 1,1 0-1,-1 0 1,1 0-1,-1 0 1,0 0-1,1 0 1,-1 1-1,0-1 1,1 1-1,-1 0 1,0 0-1,0 0 1,0 0-1,0 0 1,1 0-1,-2 0 1,1 1-1,0-1 1,0 1-1,0-1 0,-1 1 1,1 0-1,-1 0 1,3 3-1,-2-2 39,0 1 0,0-1-1,-1 1 1,0-1 0,1 1-1,-1 0 1,0-1-1,-1 1 1,1 0 0,-1 0-1,0 0 1,1-1 0,-2 1-1,1 0 1,0 0 0,-1 0-1,0-1 1,0 1-1,0 0 1,0-1 0,0 1-1,-4 6 1,2-5 26,-1 1 0,1-1 0,-1 0 0,0 0 0,0-1 0,-1 1 0,1-1 0,-1 0 0,-8 6 0,12-10-48,-1 1 0,0 0 0,0-1 0,1 1 0,-1-1 0,0 0 0,0 0 0,0 1 0,1-1 0,-1 0 0,0 0 0,0-1 0,0 1 0,0 0 0,1-1 0,-1 1 0,0-1 0,0 1 0,1-1 0,-1 0 0,0 0 0,1 0 0,-1 0 0,1 0 0,-1 0 0,1 0 0,-1 0 0,1-1 0,0 1 0,0-1 0,0 1 0,0-1 0,0 1 0,0-1 0,-2-3 0,1 1-566,-1-1 0,1 0 1,0 1-1,1-1 0,-1 0 1,1 0-1,0 0 0,0 0 0,0-11 1,3 1-4096</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4.556"/>
    </inkml:context>
    <inkml:brush xml:id="br0">
      <inkml:brushProperty name="width" value="0.05" units="cm"/>
      <inkml:brushProperty name="height" value="0.05" units="cm"/>
      <inkml:brushProperty name="color" value="#0000FF"/>
    </inkml:brush>
  </inkml:definitions>
  <inkml:trace contextRef="#ctx0" brushRef="#br0">4 15 2985,'0'-3'5769,"0"3"-3473,-3-6-367,3 6-777,3 0-720,1 0-224,-1-3-208,0 0-568,1 3-584,2 0-833,28 3-2256</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4.895"/>
    </inkml:context>
    <inkml:brush xml:id="br0">
      <inkml:brushProperty name="width" value="0.05" units="cm"/>
      <inkml:brushProperty name="height" value="0.05" units="cm"/>
      <inkml:brushProperty name="color" value="#0000FF"/>
    </inkml:brush>
  </inkml:definitions>
  <inkml:trace contextRef="#ctx0" brushRef="#br0">1 0 5897,'0'0'2833,"0"0"-1465,0 0-544,0 0-664,0 9-160,3-3-992,4 25-1384</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6.306"/>
    </inkml:context>
    <inkml:brush xml:id="br0">
      <inkml:brushProperty name="width" value="0.05" units="cm"/>
      <inkml:brushProperty name="height" value="0.05" units="cm"/>
      <inkml:brushProperty name="color" value="#0000FF"/>
    </inkml:brush>
  </inkml:definitions>
  <inkml:trace contextRef="#ctx0" brushRef="#br0">0 352 576,'7'-3'10429,"7"-5"-5882,77-46-4381,-32 16-545,-2-3-1,-2-3 1,80-80-1,-92 85 63,-47 41 463,1 0 0,-1 0-1,1 0 1,-1 1 0,1 0 0,0 0 0,0 0-1,-3 3 1,-8 20-99,0 0 0,2 0-1,1 1 1,1 1 0,1-1-1,2 2 1,1-1 0,1 1-1,1 0 1,2 0 0,2 56-1,0-83-58,0 0-1,0-1 1,0 1-1,1-1 1,-1 1-1,0-1 1,1 1-1,-1 0 1,1-1-1,-1 1 1,1-1-1,0 0 1,2 3-1,-3-4-8,0 1 0,1-1-1,-1 0 1,0 0 0,1 0-1,-1 1 1,1-1-1,-1 0 1,1 0 0,-1 0-1,1 0 1,-1 0 0,0 0-1,1 0 1,-1 0 0,1 0-1,-1 0 1,1 0 0,-1 0-1,1 0 1,-1 0-1,0-1 1,1 1 0,-1 0-1,1 0 1,-1 0 0,0-1-1,1 1 1,-1 0 0,1-1-1,30-35-751,-28 32 874,35-53-2043,-2-2 1,49-112 0,-85 170 1923,14-36-584,-13 36 656,0 0 1,-1-1 0,1 1 0,-1 0-1,1 0 1,-1 0 0,0-1 0,0 1-1,1 0 1,-1 0 0,0-1 0,0 1-1,0 0 1,0-1 0,-1 1-1,1 0 1,0 0 0,0-1 0,-1 1-1,1 0 1,-1 0 0,1 0 0,-2-3-1,1 4 14,1 0 0,-1 0 0,1 0 0,-1 0-1,1 0 1,-1 0 0,1 0 0,-1 1 0,1-1 0,-1 0-1,1 0 1,-1 0 0,1 0 0,-1 1 0,1-1-1,-1 0 1,1 1 0,-1-1 0,1 0 0,0 1 0,-1-1-1,1 0 1,0 1 0,-1-1 0,1 1 0,0-1 0,-1 0-1,1 1 1,0-1 0,0 1 0,0-1 0,-1 2-1,-7 20 841,6-19-729,-9 36 251,1-1 0,3 1 0,0 0-1,3 1 1,0 39 0,4-72-451,-1-1-144,1 1-1,0-1 1,0 0-1,1 0 0,0 0 1,0 0-1,0 0 1,0 0-1,1-1 1,0 1-1,0 0 1,1-1-1,0 1 0,0-1 1,4 5-1,34 33-3429</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7.139"/>
    </inkml:context>
    <inkml:brush xml:id="br0">
      <inkml:brushProperty name="width" value="0.05" units="cm"/>
      <inkml:brushProperty name="height" value="0.05" units="cm"/>
      <inkml:brushProperty name="color" value="#0000FF"/>
    </inkml:brush>
  </inkml:definitions>
  <inkml:trace contextRef="#ctx0" brushRef="#br0">383 1 5625,'-29'3'6671,"-2"6"-3589,-62 36-4065,56-26 1422,-149 68-1438,180-82 916,20-14 230,-10 9-140,-1 1-1,1-1 1,-1 0-1,0 1 1,1 0 0,-1 0-1,0 0 1,0 0 0,0 0-1,6 3 1,11 4 32,24 3-482,42 8-5319,-37-11-36</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7.589"/>
    </inkml:context>
    <inkml:brush xml:id="br0">
      <inkml:brushProperty name="width" value="0.05" units="cm"/>
      <inkml:brushProperty name="height" value="0.05" units="cm"/>
      <inkml:brushProperty name="color" value="#0000FF"/>
    </inkml:brush>
  </inkml:definitions>
  <inkml:trace contextRef="#ctx0" brushRef="#br0">1 46 1392,'0'-6'4385,"6"6"-2416,-6-3-145,4 3-336,-1 0-335,1-3-289,2 3-208,8 0-152,2 3-224,8-6-280,2 3-16,15-6-688,-1 0-832,93-15-1417</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8.408"/>
    </inkml:context>
    <inkml:brush xml:id="br0">
      <inkml:brushProperty name="width" value="0.05" units="cm"/>
      <inkml:brushProperty name="height" value="0.05" units="cm"/>
      <inkml:brushProperty name="color" value="#0000FF"/>
    </inkml:brush>
  </inkml:definitions>
  <inkml:trace contextRef="#ctx0" brushRef="#br0">33 0 4281,'0'0'4809,"0"0"-2937,0 0-95,0 0-457,-6 3-520,6 0-688,-4 0-112,4 12-184,0 0 184,4 12 88,-4 6 88,0-2-176,-4-4-216,4 0-480,0 0-592,-3 0-729,0-6-239,-14 24-1945</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8.890"/>
    </inkml:context>
    <inkml:brush xml:id="br0">
      <inkml:brushProperty name="width" value="0.05" units="cm"/>
      <inkml:brushProperty name="height" value="0.05" units="cm"/>
      <inkml:brushProperty name="color" value="#0000FF"/>
    </inkml:brush>
  </inkml:definitions>
  <inkml:trace contextRef="#ctx0" brushRef="#br0">81 1 1880,'-3'17'6653,"-2"4"-3995,-15 40-1761,5-27-759,8-20-170,1 1 1,0-1 0,2 1 0,-1 0 0,2 0 0,-4 24 0,57-41-2002,-28 2 2107,1 0 0,0 1 0,-1 2-1,0 0 1,1 1 0,-1 1 0,-1 1-1,1 1 1,31 16 0,-52-23-33,0 1-1,0-1 1,0 1-1,0-1 1,0 1 0,0 0-1,0 0 1,0-1-1,0 1 1,0 0 0,-1 0-1,1 0 1,0 0-1,-1 0 1,1 0 0,0 0-1,-1 0 1,1 1 0,-1-1-1,0 0 1,1 0-1,-1 0 1,0 0 0,0 1-1,0-1 1,0 0-1,0 0 1,0 0 0,0 1-1,0 0 1,-1 1 65,-1 0 0,1 0 0,-1 0 0,1 0 0,-1 0 0,0-1 0,0 1 0,-1-1 0,1 0 0,0 1 0,-4 1-1,-9 8 125,0-2 0,-32 17-1,37-22-592,-1 0-1,1 0 0,-1-1 1,0 0-1,0-1 1,0 0-1,-1-1 0,-17 1 1,-42-4-3167</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49.246"/>
    </inkml:context>
    <inkml:brush xml:id="br0">
      <inkml:brushProperty name="width" value="0.05" units="cm"/>
      <inkml:brushProperty name="height" value="0.05" units="cm"/>
      <inkml:brushProperty name="color" value="#0000FF"/>
    </inkml:brush>
  </inkml:definitions>
  <inkml:trace contextRef="#ctx0" brushRef="#br0">1 22 7474,'3'0'2272,"-3"0"-712,3-3-303,1 3-513,2 0-432,8 0-128,9 0 368,7 3-160,14-6-184,3 0-208,6 0-832,4 0-1737,70-6-2608</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7.541"/>
    </inkml:context>
    <inkml:brush xml:id="br0">
      <inkml:brushProperty name="width" value="0.05" units="cm"/>
      <inkml:brushProperty name="height" value="0.05" units="cm"/>
      <inkml:brushProperty name="color" value="#0000FF"/>
    </inkml:brush>
  </inkml:definitions>
  <inkml:trace contextRef="#ctx0" brushRef="#br0">1 0 6985,'0'0'4609,"3"0"-3528,0 0-193,0 0-248,7 3 128,3 3-72,12-1-208,0-2 105,10 0-425,-3 0-168,3-3-865,-9 0-887,-1 0-1081,10 6-5112</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1.373"/>
    </inkml:context>
    <inkml:brush xml:id="br0">
      <inkml:brushProperty name="width" value="0.05" units="cm"/>
      <inkml:brushProperty name="height" value="0.05" units="cm"/>
      <inkml:brushProperty name="color" value="#0000FF"/>
    </inkml:brush>
  </inkml:definitions>
  <inkml:trace contextRef="#ctx0" brushRef="#br0">9 0 2401,'-8'2'10216,"8"6"-6989,2 1-5448,1 23-1424</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2.378"/>
    </inkml:context>
    <inkml:brush xml:id="br0">
      <inkml:brushProperty name="width" value="0.05" units="cm"/>
      <inkml:brushProperty name="height" value="0.05" units="cm"/>
      <inkml:brushProperty name="color" value="#0000FF"/>
    </inkml:brush>
  </inkml:definitions>
  <inkml:trace contextRef="#ctx0" brushRef="#br0">12 1 1088,'0'0'6752,"-1"1"-216,-2 16-5853,-1 142 1068,1 83-1439,5-200-2231,16 76 0,-8-91-3350,-9-23 671</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2.707"/>
    </inkml:context>
    <inkml:brush xml:id="br0">
      <inkml:brushProperty name="width" value="0.05" units="cm"/>
      <inkml:brushProperty name="height" value="0.05" units="cm"/>
      <inkml:brushProperty name="color" value="#0000FF"/>
    </inkml:brush>
  </inkml:definitions>
  <inkml:trace contextRef="#ctx0" brushRef="#br0">0 64 2929,'4'-3'9042,"5"2"-5223,26 2-3985,-31-1 1104,25 1-662,1-1 0,-1-2 0,0 0 0,44-11 0,-52 8-1722,-1-1 1,0-1-1,38-18 1,-53 24-1582,-7 1-1177</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3.043"/>
    </inkml:context>
    <inkml:brush xml:id="br0">
      <inkml:brushProperty name="width" value="0.05" units="cm"/>
      <inkml:brushProperty name="height" value="0.05" units="cm"/>
      <inkml:brushProperty name="color" value="#0000FF"/>
    </inkml:brush>
  </inkml:definitions>
  <inkml:trace contextRef="#ctx0" brushRef="#br0">11 1 5993,'-2'1'480,"1"1"0,0 0 0,0 0 0,0 0-1,0 0 1,1 0 0,-1 0 0,0 0 0,1 0 0,0 0 0,-1 0-1,1 0 1,0 0 0,0 0 0,0 3 0,4 41-188,-2-29 610,4 71-251,15 161 499,9-85-6140,-22-136 1014,7 4-1396</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3.389"/>
    </inkml:context>
    <inkml:brush xml:id="br0">
      <inkml:brushProperty name="width" value="0.05" units="cm"/>
      <inkml:brushProperty name="height" value="0.05" units="cm"/>
      <inkml:brushProperty name="color" value="#0000FF"/>
    </inkml:brush>
  </inkml:definitions>
  <inkml:trace contextRef="#ctx0" brushRef="#br0">1 1 3809,'0'3'3905,"0"-3"-2497,0 9-272,0 3-136,3 12 17,4 6-321,-4 6-432,4 0-224,-1 3-40,-2-3-784,2-2-897,11 35-2352</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3.746"/>
    </inkml:context>
    <inkml:brush xml:id="br0">
      <inkml:brushProperty name="width" value="0.05" units="cm"/>
      <inkml:brushProperty name="height" value="0.05" units="cm"/>
      <inkml:brushProperty name="color" value="#0000FF"/>
    </inkml:brush>
  </inkml:definitions>
  <inkml:trace contextRef="#ctx0" brushRef="#br0">10 0 2593,'0'0'5057,"0"0"-3081,-7 0 80,7 0-255,-3 0-649,6 0-672,-3 0-272,7 0-200,-7 0-16,3 0-736,1 3-1016,2 9-825,1 9-4064</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4.078"/>
    </inkml:context>
    <inkml:brush xml:id="br0">
      <inkml:brushProperty name="width" value="0.05" units="cm"/>
      <inkml:brushProperty name="height" value="0.05" units="cm"/>
      <inkml:brushProperty name="color" value="#0000FF"/>
    </inkml:brush>
  </inkml:definitions>
  <inkml:trace contextRef="#ctx0" brushRef="#br0">0 1 6161,'0'0'2593,"0"0"-793,0 0-543,4 0-761,-4 0-496,3 0-336,4 0-1145,19 6-2480</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4.993"/>
    </inkml:context>
    <inkml:brush xml:id="br0">
      <inkml:brushProperty name="width" value="0.05" units="cm"/>
      <inkml:brushProperty name="height" value="0.05" units="cm"/>
      <inkml:brushProperty name="color" value="#0000FF"/>
    </inkml:brush>
  </inkml:definitions>
  <inkml:trace contextRef="#ctx0" brushRef="#br0">0 572 6577,'0'0'1995,"6"-6"2047,13-10-3477,43-30-475,-1-2 0,62-64-1,96-121-1688,-196 208 1307,6-9 27,-1 0 86,-22 29 586,-10 13 577,-7 13-777,2 1 0,0 0 0,1 1-1,1-1 1,-6 42 0,7-17-90,-1 86 0,6-130-148,1 0 0,0 0 0,1 0 0,-1 1 0,0-1 0,1 0 0,0 0 0,0 0 0,0 0 0,0 0 0,0 0 0,3 4 0,-3-6-18,-1-1-1,0 1 0,1-1 0,-1 1 1,1-1-1,-1 0 0,1 1 1,-1-1-1,1 0 0,0 0 0,-1 1 1,1-1-1,-1 0 0,1 0 1,-1 0-1,1 0 0,0 0 1,-1 0-1,1 0 0,-1 0 0,1 0 1,0 0-1,-1 0 0,2 0 1,21-16-1656,-13 4 1360,-1 0 1,0 0-1,-1-1 0,0 0 1,12-27-1,23-81-614,-12 30 572,-12 29 207,-13 35 796,-5 23 423,-3 7 700,-4 20-1148,0 1-1,1 0 1,-1 27 0,-4 18 29,5-47-498,0-1-170,0 0 0,2 0 0,0 0 0,1 0 0,2 1 0,0-1 0,3 25-1,-2-44-197,-1 0-1,0 0 1,1 0-1,-1-1 1,1 1-1,0 0 0,-1 0 1,1-1-1,0 1 1,0 0-1,0-1 0,0 1 1,0-1-1,1 1 1,-1-1-1,0 0 1,1 0-1,-1 1 0,2 0 1,27 5-6660</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5.578"/>
    </inkml:context>
    <inkml:brush xml:id="br0">
      <inkml:brushProperty name="width" value="0.05" units="cm"/>
      <inkml:brushProperty name="height" value="0.05" units="cm"/>
      <inkml:brushProperty name="color" value="#0000FF"/>
    </inkml:brush>
  </inkml:definitions>
  <inkml:trace contextRef="#ctx0" brushRef="#br0">17 0 3937,'32'5'10109,"20"12"-8752,-6-2-1211,-12-7-45,-5 0-26,0-1-1,1-2 0,40 3 0,-74-8-68,1 1-1,-1 0 0,1 0 0,0 0 0,0 1 1,-1-1-1,1 1 0,0 0 0,0 0 0,1 0 0,-4 2 1,-41 37-1006,22-19 6,-49 42-2213,-78 66-2281</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6.401"/>
    </inkml:context>
    <inkml:brush xml:id="br0">
      <inkml:brushProperty name="width" value="0.05" units="cm"/>
      <inkml:brushProperty name="height" value="0.05" units="cm"/>
      <inkml:brushProperty name="color" value="#0000FF"/>
    </inkml:brush>
  </inkml:definitions>
  <inkml:trace contextRef="#ctx0" brushRef="#br0">47 0 8066,'0'3'2592,"-3"-3"-927,3 6-585,0-3-336,0 6-312,0 3-128,-4 15 152,4 9-192,-6 3 72,2 13-232,-6-7-8,4-3-32,-1 3-64,4-6-16,3-3-496,-4-3-824,4 0-1385,0 27-1647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7.870"/>
    </inkml:context>
    <inkml:brush xml:id="br0">
      <inkml:brushProperty name="width" value="0.05" units="cm"/>
      <inkml:brushProperty name="height" value="0.05" units="cm"/>
      <inkml:brushProperty name="color" value="#0000FF"/>
    </inkml:brush>
  </inkml:definitions>
  <inkml:trace contextRef="#ctx0" brushRef="#br0">0 201 1448,'3'3'6922,"10"-1"-4786,0 7-671,3 0-617,6-4-32,0 1-248,7-3-184,6-3-256,0-6-128,6-2-392,0-10-424,-6 1-1385,25-26-3472</inkml:trace>
  <inkml:trace contextRef="#ctx0" brushRef="#br0" timeOffset="1">162 1 8962,'0'2'3961,"0"7"-2329,0 5 40,-3 12-295,3 8-321,0 9-600,0 3-120,0 3-336,3-4-96,3 1-648,1-6-760,-1 0-2345,4 34-6905</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6.745"/>
    </inkml:context>
    <inkml:brush xml:id="br0">
      <inkml:brushProperty name="width" value="0.05" units="cm"/>
      <inkml:brushProperty name="height" value="0.05" units="cm"/>
      <inkml:brushProperty name="color" value="#0000FF"/>
    </inkml:brush>
  </inkml:definitions>
  <inkml:trace contextRef="#ctx0" brushRef="#br0">7 0 5505,'-3'9'2601,"3"-3"-1473,0 3-80,-3 6-344,3 3-320,0-6-240,0 0-144,3-3-312,4-3-1112,6-6-2945</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7.161"/>
    </inkml:context>
    <inkml:brush xml:id="br0">
      <inkml:brushProperty name="width" value="0.05" units="cm"/>
      <inkml:brushProperty name="height" value="0.05" units="cm"/>
      <inkml:brushProperty name="color" value="#0000FF"/>
    </inkml:brush>
  </inkml:definitions>
  <inkml:trace contextRef="#ctx0" brushRef="#br0">47 0 6441,'-12'34'4881,"-2"20"-2865,-1 2-1658,14-54-390,0-1 1,1 1-1,-1 0 0,0 0 0,1 0 0,-1 0 0,1 0 0,0 0 0,0 0 1,0 0-1,0-1 0,0 1 0,0 0 0,0 0 0,1 0 0,-1 0 0,1 0 1,-1 0-1,2 2 0,0-3-88,-1 0 0,1 0 0,0 0 0,1 0 0,-1 0 1,0 0-1,0-1 0,0 1 0,0-1 0,1 1 0,-1-1 0,0 0 0,0 0 1,1 0-1,-1 0 0,3 0 0,20-1 56,1 1 68,51 4 0,-71-3-17,-1 0 0,0 0 0,1 0 0,-1 0 0,0 1 1,0 0-1,0 0 0,0 0 0,0 1 0,0 0 1,-1 0-1,1 0 0,-1 0 0,0 1 0,6 6 1,-9-8 42,-1-1 1,1 1 0,0 0 0,-1 0 0,0 0-1,0 0 1,1 0 0,-1 0 0,0 0 0,0 0-1,-1 0 1,1 0 0,0 0 0,-1 0 0,1 0-1,-1 0 1,0 0 0,1 0 0,-1 0 0,0-1-1,0 1 1,0 0 0,-1-1 0,1 1 0,-2 1-1,-34 39 763,30-35-802,-5 4-318,1-1 0,-1 0-1,-1-1 1,0 0 0,0-1-1,-20 9 1,-15-4-3165</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49:57.492"/>
    </inkml:context>
    <inkml:brush xml:id="br0">
      <inkml:brushProperty name="width" value="0.05" units="cm"/>
      <inkml:brushProperty name="height" value="0.05" units="cm"/>
      <inkml:brushProperty name="color" value="#0000FF"/>
    </inkml:brush>
  </inkml:definitions>
  <inkml:trace contextRef="#ctx0" brushRef="#br0">0 78 6289,'3'0'2673,"-3"0"-1329,4 0 217,-1 0-481,0 0-216,7 0-432,4 0-128,6 0-136,3 0 104,7-9-272,14 0-1024,6-9-1777,77-24-4224</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31.075"/>
    </inkml:context>
    <inkml:brush xml:id="br0">
      <inkml:brushProperty name="width" value="0.05" units="cm"/>
      <inkml:brushProperty name="height" value="0.05" units="cm"/>
      <inkml:brushProperty name="color" value="#0000FF"/>
    </inkml:brush>
  </inkml:definitions>
  <inkml:trace contextRef="#ctx0" brushRef="#br0">30 0 5849,'0'0'2551,"-1"6"3981,-1 26-5490,-11 140 377,-1 2-1850,17-165-654,6-13-4346,3-9 818</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31.574"/>
    </inkml:context>
    <inkml:brush xml:id="br0">
      <inkml:brushProperty name="width" value="0.05" units="cm"/>
      <inkml:brushProperty name="height" value="0.05" units="cm"/>
      <inkml:brushProperty name="color" value="#0000FF"/>
    </inkml:brush>
  </inkml:definitions>
  <inkml:trace contextRef="#ctx0" brushRef="#br0">24 58 4841,'1'-2'2403,"1"-3"-1183,0 1 1,0 1-1,1-1 1,-1 0-1,1 0 1,6-6-1,6 1-1385,-10 12-199,-5-2 341,-1 0 0,1 0 0,-1 0 0,0 0 0,1 0 0,-1 0 0,0 0 0,1 0 0,-1 0 0,0 0 0,0 0 0,0-1 0,0 1 0,0 0 0,0-1 0,0 1 0,0 0 0,0-1 0,0 0 0,0 1 0,0-1-1,-3 1 1,-2 1-173,6-1 103,-1 0 0,0-1 1,1 1-1,-1-1 0,0 1 1,0-1-1,0 1 0,1-1 1,-1 1-1,0-1 0,0 0 1,0 0-1,0 1 0,0-1 1,0 0-1,0 0 0,0 0 0,0 0 1,1 0-1,-1 0 0,0 0 1,0 0-1,0-1 0,0 1 1,0 0-1,0 0 0,0-1 1,0 1-1,1-1 0,-1 1 1,0-1-1,0 1 0,0-1 0,1 1 1,-1-1-1,0 1 0,1-1 1,-1 0-1,1 0 0,-1 1 1,0-1-1,1 0 0,0 0 1,-1 0-1,1 0 0,-1-1 1,-2-24-3627</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32.096"/>
    </inkml:context>
    <inkml:brush xml:id="br0">
      <inkml:brushProperty name="width" value="0.05" units="cm"/>
      <inkml:brushProperty name="height" value="0.05" units="cm"/>
      <inkml:brushProperty name="color" value="#0000FF"/>
    </inkml:brush>
  </inkml:definitions>
  <inkml:trace contextRef="#ctx0" brushRef="#br0">54 1 6625,'-11'19'6408,"3"23"-4434,2-7-1348,-5-10-401,8-20-202,1 1 0,-1-1 1,1 0-1,0 1 0,1-1 0,-1 1 0,1 0 1,0-1-1,0 8 0,5-11-115,1 0 0,-1-1-1,0 1 1,1-1 0,-1 0-1,0 0 1,1 0 0,0-1-1,6 0 1,-2 1 26,17 3-38,-14-3 101,1 1 0,-1 0 1,1 0-1,-1 1 0,0 1 1,0 0-1,-1 0 0,1 1 1,-1 1-1,0 0 0,12 9 1,-23-14 67,0 0 0,0 0 1,0 0-1,0 0 0,0 0 1,-1 0-1,1 0 0,0 0 1,-1 0-1,1 0 0,0 0 1,-1 0-1,1 0 0,-1 0 1,0-1-1,1 1 0,-1 0 1,0 0-1,1-1 1,-1 1-1,0 0 0,-1 0 1,-24 24 628,23-23-623,-7 7 23,-2 0 0,1-1-1,-1 0 1,-19 9 0,26-15-256,1 0-1,0 0 1,-1-1 0,0 1-1,1-1 1,-1-1 0,0 1 0,-5 0-1,8-1-103,0-1-1,0 1 0,0 0 1,0 0-1,0-1 0,0 1 0,0-1 1,1 0-1,-1 0 0,0 0 1,0 0-1,0 0 0,1 0 1,-1 0-1,0 0 0,1-1 1,-1 1-1,1 0 0,-2-3 1,-17-28-4377</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32.427"/>
    </inkml:context>
    <inkml:brush xml:id="br0">
      <inkml:brushProperty name="width" value="0.05" units="cm"/>
      <inkml:brushProperty name="height" value="0.05" units="cm"/>
      <inkml:brushProperty name="color" value="#0000FF"/>
    </inkml:brush>
  </inkml:definitions>
  <inkml:trace contextRef="#ctx0" brushRef="#br0">0 94 5153,'0'0'3657,"0"3"-1969,0-3-15,7 0-449,-4 0-432,4 0-256,10 0-88,-1 0-176,11-3-272,7-3 0,-1-3-1560,14-12-913,56-36-5408</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37.074"/>
    </inkml:context>
    <inkml:brush xml:id="br0">
      <inkml:brushProperty name="width" value="0.1" units="cm"/>
      <inkml:brushProperty name="height" value="0.1" units="cm"/>
      <inkml:brushProperty name="color" value="#E71224"/>
    </inkml:brush>
  </inkml:definitions>
  <inkml:trace contextRef="#ctx0" brushRef="#br0">18 30 1728,'-7'43'4922,"6"-38"-4597,0-1 1,-1 1-1,2-1 1,-1 1-1,0 0 1,1 0-1,0-1 1,0 1-1,1 0 1,-1 0-1,1-1 0,0 1 1,2 8-1,5-30 4915,-3-7-3869,-6-1-1277,-1 17-94,2 13-18,0-5 33,0 0 34,-3-31 110,-2 19-405,0-13-535,-2 66-145,7-41 830,0 0-124,0 0-213,0 0-175,0 0-194,0 0-17,0 0 6,1-1 605,0 0 0,0 0 0,0 0 0,0 0 0,0 0 0,0 0 0,-1 0 1,1 0-1,0-1 0,-1 1 0,1 0 0,0-1 0,-1 1 0,0 0 0,1-1 0,-1 1 0,0-1 0,0 1 0,0-1 0,0 1 0,0 0 0,0-1 1,0-1-1,-9-16-3325</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38.224"/>
    </inkml:context>
    <inkml:brush xml:id="br0">
      <inkml:brushProperty name="width" value="0.1" units="cm"/>
      <inkml:brushProperty name="height" value="0.1" units="cm"/>
      <inkml:brushProperty name="color" value="#E71224"/>
    </inkml:brush>
  </inkml:definitions>
  <inkml:trace contextRef="#ctx0" brushRef="#br0">0 442 936,'20'-23'5074,"23"-10"-2648,-9 7-1101,5-10-673,-2-1 0,-1-3 0,48-68 0,-78 98-565,0-1-1,-1 0 0,6-18 0,9-18 39,-25 58 51,1-1-1,0 0 1,1 1 0,0 0 0,0 0 0,1 0 0,0 19-1,2 83 140,0-100-329,1 21 30,1 0 0,2 0 0,16 63 0,-20-96-46,0 0 1,0-1 0,0 1-1,0 0 1,1-1 0,-1 1-1,0-1 1,0 1 0,1-1-1,-1 1 1,0 0 0,1-1-1,-1 1 1,1-1-1,-1 1 1,0-1 0,1 0-1,-1 1 1,1-1 0,-1 1-1,1-1 1,-1 0 0,1 0-1,0 1 1,-1-1 0,1 0-1,-1 0 1,1 1 0,0-1-1,-1 0 1,1 0-1,0 0 1,0 0 0,20-15-896,14-34-475,-33 44 1243,22-37-825,-2-2 0,-2-1 0,20-64 0,-32 86 1017,-1-1 0,-1 0 0,-2-1 0,4-40 1,-8 65-1,0 0 0,0 0 0,0 0 0,-1 0 0,1 1 0,0-1 0,0 0 0,0 0 0,0 0 0,0 0 0,-1 0 0,1 0 0,0 0 0,0 0 0,0 0 0,0 0 0,-1 0 0,1 0 0,0 1-1,0-1 1,0 0 0,-1 0 0,1-1 0,0 1 0,0 0 0,0 0 0,0 0 0,-1 0 0,1 0 0,0 0 0,0 0 0,0 0 0,0 0 0,-1 0 0,1 0 0,0 0 0,0 0 0,0-1 0,0 1 0,0 0 0,-1 0 0,1 0 0,0 0 0,0 0 0,0-1 0,0 1 0,0 0 0,0 0 0,0 0 0,0 0 0,0-1 0,0 1 0,0 0 0,0 0 0,0 0 0,0-1 0,0 1 0,0 0 0,0 0 0,0 0 0,0 0 0,0-1 0,0 1 0,0 0 0,0 0 0,0 0 0,-9 13 555,4 19-584,1 1 0,2-1 0,0 1 0,3-1 0,0 1 0,3-1 0,0 0 0,2 0 0,19 60 0,-5-48-2139,19 21-2033</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39.041"/>
    </inkml:context>
    <inkml:brush xml:id="br0">
      <inkml:brushProperty name="width" value="0.1" units="cm"/>
      <inkml:brushProperty name="height" value="0.1" units="cm"/>
      <inkml:brushProperty name="color" value="#E71224"/>
    </inkml:brush>
  </inkml:definitions>
  <inkml:trace contextRef="#ctx0" brushRef="#br0">305 0 4953,'-8'5'9005,"-23"2"-8012,8-3-1023,-4 6-620,0 0 0,-41 23 1,41-19 477,-1-1 1,-32 10-1,54-21 613,9-1-180,22 4-64,-9 2-374,-2 2 0,1 0-1,20 18 1,16 25-4228,-8-3-724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20.471"/>
    </inkml:context>
    <inkml:brush xml:id="br0">
      <inkml:brushProperty name="width" value="0.05" units="cm"/>
      <inkml:brushProperty name="height" value="0.05" units="cm"/>
    </inkml:brush>
  </inkml:definitions>
  <inkml:trace contextRef="#ctx0" brushRef="#br0">1 95 9578,'4'-18'8607,"6"4"-6727,27-8-2832,-19 14 788,0 1 0,1 1 0,0 1 0,0 0 0,0 2 0,0 0 0,1 1-1,-1 1 1,1 1 0,-1 0 0,0 2 0,1 0 0,21 6 0,-39-7 146,1-1 0,-1 1 0,1 0 0,-1 0 1,0 0-1,1 1 0,-1-1 0,0 0 0,0 1 1,0 0-1,0-1 0,0 1 0,0 0 0,0 0 1,-1 0-1,1 0 0,-1 0 0,0 0 0,1 1 0,-1-1 1,1 4-1,-1-2 15,0-1-1,-1 1 1,0 0 0,0 0 0,0 1-1,0-1 1,0 0 0,-1-1 0,0 1 0,0 0-1,0 0 1,-2 6 0,-3 3 35,0 0 1,-1-1-1,-1 1 1,0-1-1,0-1 0,-17 18 1,2-5 63,-30 29-1406,8-17-2703,-17 6-95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8.324"/>
    </inkml:context>
    <inkml:brush xml:id="br0">
      <inkml:brushProperty name="width" value="0.05" units="cm"/>
      <inkml:brushProperty name="height" value="0.05" units="cm"/>
      <inkml:brushProperty name="color" value="#0000FF"/>
    </inkml:brush>
  </inkml:definitions>
  <inkml:trace contextRef="#ctx0" brushRef="#br0">13 0 6681,'-3'0'5458,"0"6"-3978,0-6-176,3 3-224,0-3-47,-4 3-337,8-3-272,-1 5-40,0-2-208,6 6 8,4 2-136,3-5-48,9 0-232,-2-3-880,8-6-1313,36-29-2184</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39.574"/>
    </inkml:context>
    <inkml:brush xml:id="br0">
      <inkml:brushProperty name="width" value="0.1" units="cm"/>
      <inkml:brushProperty name="height" value="0.1" units="cm"/>
      <inkml:brushProperty name="color" value="#E71224"/>
    </inkml:brush>
  </inkml:definitions>
  <inkml:trace contextRef="#ctx0" brushRef="#br0">47 0 4889,'-1'9'7905,"-1"15"-6708,0 6-1041,-1-1 1,-10 44-1,-2 11-1254,6 3-2545,7-14 29</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39.959"/>
    </inkml:context>
    <inkml:brush xml:id="br0">
      <inkml:brushProperty name="width" value="0.1" units="cm"/>
      <inkml:brushProperty name="height" value="0.1" units="cm"/>
      <inkml:brushProperty name="color" value="#E71224"/>
    </inkml:brush>
  </inkml:definitions>
  <inkml:trace contextRef="#ctx0" brushRef="#br0">11 0 2048,'0'3'4481,"-3"-3"-2560,3 6-217,0-3-536,0 3-159,0 0-257,0 3-328,0-6-296,0-3-128,0 3-80,0-3-1016,-4 3-1361,1 3-3592</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40.697"/>
    </inkml:context>
    <inkml:brush xml:id="br0">
      <inkml:brushProperty name="width" value="0.1" units="cm"/>
      <inkml:brushProperty name="height" value="0.1" units="cm"/>
      <inkml:brushProperty name="color" value="#E71224"/>
    </inkml:brush>
  </inkml:definitions>
  <inkml:trace contextRef="#ctx0" brushRef="#br0">1 0 2841,'0'0'3806,"0"0"-1676,0 4 1290,4 18-2338,18 73-2326,-20-72-47,-2-22 1177,0 0-1,0 0 0,0 0 1,0 0-1,0 0 0,0 0 1,0 0-1,0 0 0,0 0 1,1 0-1,-1-1 0,0 1 1,1 0-1,-1 0 0,0 0 1,1 0-1,0 0 0,0 0 1,1 0 0,0 0 0,0 0 1,0-1-1,0 1 1,0-1-1,0 0 0,0 1 1,0-1-1,1 0 0,-1 0 1,0-1-1,0 1 0,3-1 1,41-9-268,26-5 300,-70 14 83,1 1 0,0 0 0,-1 0 0,1 0 0,0 0 0,-1 1 0,1-1 0,0 1 0,-1-1 0,1 1 0,-1 0 0,1 0-1,-1 0 1,1 0 0,-1 1 0,0-1 0,1 1 0,-1-1 0,0 1 0,0 0 0,2 3 0,-3-4 34,0 0 0,0 0 0,-1 1 0,1-1 0,0 0 0,-1 1-1,1-1 1,-1 1 0,1-1 0,-1 1 0,0-1 0,0 1 0,0-1 0,0 1 0,0-1 0,0 1 0,0-1 0,0 0-1,0 1 1,-1-1 0,1 1 0,-2 1 0,1 1 62,-1 0-1,0-1 1,-1 1 0,1-1-1,-1 1 1,1-1 0,-1 0-1,-4 3 1,-2 1-97,0 0 0,0 0-1,-1-1 1,0-1 0,-15 7 0,-18 3-2941,10-14-1242</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41.076"/>
    </inkml:context>
    <inkml:brush xml:id="br0">
      <inkml:brushProperty name="width" value="0.1" units="cm"/>
      <inkml:brushProperty name="height" value="0.1" units="cm"/>
      <inkml:brushProperty name="color" value="#E71224"/>
    </inkml:brush>
  </inkml:definitions>
  <inkml:trace contextRef="#ctx0" brushRef="#br0">0 151 1640,'4'0'2521,"-4"0"-897,7 0-7,-1-3-465,4 3-56,4 0-152,6-6-280,-4-3-320,8-6-87,2 0-257,1-9-377,3 0-1135,30-30-4889</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43.299"/>
    </inkml:context>
    <inkml:brush xml:id="br0">
      <inkml:brushProperty name="width" value="0.1" units="cm"/>
      <inkml:brushProperty name="height" value="0.1" units="cm"/>
      <inkml:brushProperty name="color" value="#E71224"/>
    </inkml:brush>
  </inkml:definitions>
  <inkml:trace contextRef="#ctx0" brushRef="#br0">1705 10 4745,'0'0'2054,"0"0"-235,0 0-185,1-2 2908,1-5-589,-16 7-4643,-1 0 1,1 1-1,0 1 1,-15 3 0,23-3 442,1 0 1,-1 0 0,0 0-1,1 1 1,0-1-1,0 1 1,0 1 0,0-1-1,0 1 1,1 0 0,-1 0-1,1 0 1,-7 9 0,-73 93 380,66-76 152,-23 50-1,36-71-202,-24 64 598,21-50-580,-1-1 1,-1-1-1,-19 33 1,-7 14-68,30-53-32,-1 0 1,-1-1-1,-10 15 1,8-15 13,-1 3-81,0-1 0,-2 0-1,0-1 1,0-1-1,-2 0 1,1 0-1,-2-2 1,-32 22-1,3-8-68,-75 59-1,81-55 35,-1-1-1,-63 33 1,-203 85 180,257-121-775,-103 36 0,124-53-382,-1-2 0,1-1 0,-36 3 1,-5-8-1149</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45.460"/>
    </inkml:context>
    <inkml:brush xml:id="br0">
      <inkml:brushProperty name="width" value="0.1" units="cm"/>
      <inkml:brushProperty name="height" value="0.1" units="cm"/>
      <inkml:brushProperty name="color" value="#E71224"/>
    </inkml:brush>
  </inkml:definitions>
  <inkml:trace contextRef="#ctx0" brushRef="#br0">0 5 1712,'0'0'1197,"0"0"-161,0 0-237,0 0-137,0 0-75,6-3 2909,-5 3-990,7-1 281,-5 1-2802,-1 0 0,1 0 0,-1 0 0,0 1 0,1-1 0,-1 1 0,0-1 0,1 1 0,-1 0 1,0 0-1,0 0 0,0 0 0,0 0 0,3 2 0,173 110-1002,-117-77 791,56 34 120,-104-60 106,0 1 0,-1 0 0,0 1 0,-1 0 0,0 1 0,11 17 0,51 91 665,-70-116-623,23 49 312,12 19-204,6-4-57,-20-30-119,49 63-1,99 66 36,-154-152-2,8 9 48,-16-14-51,1-1 1,0-1-1,20 14 0,90 56-92,-80-58 68,66 24 0,75 9 66,-111-36 26,26 0-87,19 6-38,-81-15-13,69 9 1,-8-9-71,108 6-248,-138-14-35,-33 1-689,1-2 0,-1-2 0,44-6 1,-11-7-1295,63-18-1188</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59.864"/>
    </inkml:context>
    <inkml:brush xml:id="br0">
      <inkml:brushProperty name="width" value="0.05" units="cm"/>
      <inkml:brushProperty name="height" value="0.05" units="cm"/>
      <inkml:brushProperty name="color" value="#008C3A"/>
    </inkml:brush>
  </inkml:definitions>
  <inkml:trace contextRef="#ctx0" brushRef="#br0">1 184 7490,'14'-4'7007,"19"-4"-5926,-22 7-1001,0-1 0,1 0 0,-2-1 0,1 0-1,0-1 1,-1 0 0,1-1 0,-1 0 0,0-1 0,-1 0 0,11-8 0,50-26-104,-64 38 19,0-1 1,0 1 0,0 1 0,0-1-1,1 1 1,-1 0 0,0 0 0,0 1 0,1 0-1,8 1 1,-6 1 47,0 0 0,0 1 0,0 0 0,-1 0 0,1 1 0,-1 1 0,0-1 0,12 10 0,-14-9-7,0-1 1,0 0 0,1 0-1,-1 0 1,1-1-1,0 0 1,0 0 0,0-1-1,1 0 1,-1 0-1,0-1 1,1 0-1,12 1 1,10-6-115,-1-1 1,0-2-1,47-16 0,-39 11-71,45-9 0,-80 21 129,0-1 1,0 1 0,0 0 0,0 0 0,0 0 0,0 0 0,0 0 0,0 1 0,0-1 0,0 0 0,0 1-1,0 0 1,-1-1 0,1 1 0,0 0 0,0 0 0,0 0 0,-1 0 0,4 2 0,20 31 168,-24-31-130,0 0 0,1 0 0,-1 0-1,1 0 1,0 0 0,0-1-1,0 1 1,0-1 0,0 1 0,1-1-1,-1 0 1,1 0 0,-1 0 0,1 0-1,0 0 1,0-1 0,-1 1 0,1-1-1,0 0 1,1 0 0,-1 0-1,0 0 1,5 0 0,5-2-64,-1 0-1,0-2 1,0 1 0,0-2-1,0 1 1,0-2 0,-1 1 0,0-2-1,11-6 1,-14 7 21,1 0-1,0 0 1,0 1 0,0 0-1,1 1 1,-1 0 0,1 0 0,0 1-1,0 0 1,-1 1 0,1 0-1,0 1 1,0 0 0,11 1-1,-19 0 20,-1-1-1,1 0 1,-1 1-1,1 0 0,-1-1 1,1 1-1,-1 0 1,1 0-1,-1 0 0,0 0 1,0 0-1,1 0 1,-1 0-1,0 0 0,1 2 1,-1-2 29,-1 0 0,1 0 0,0-1 0,-1 1 0,1 0 0,0-1 0,-1 1 0,1 0 0,0-1 0,0 1 1,0-1-1,-1 1 0,1-1 0,0 0 0,0 1 0,0-1 0,0 0 0,0 1 0,0-1 0,0 0 0,0 0 0,0 0 0,0 0 0,0 0 0,0 0 0,0 0 0,0 0 0,0-1 1,1 1-1,186-58 210,-74 21-426,-110 35 188,0 0 0,0 1-1,0 0 1,0 0 0,0 0 0,0 1-1,0-1 1,0 1 0,0 0 0,0 0-1,0 1 1,0-1 0,0 1 0,0 0-1,0 0 1,0 0 0,0 0 0,0 1-1,-1-1 1,1 1 0,0 0 0,-1 0-1,0 1 1,1-1 0,-1 1 0,0 0-1,0-1 1,0 1 0,-1 0 0,1 1-1,-1-1 1,0 0 0,0 1 0,0 0-1,0-1 1,2 9 0,-3-11 29,0 1 1,0 0-1,-1-1 1,1 1-1,0-1 0,0 1 1,0-1-1,1 0 1,-1 1-1,0-1 1,1 0-1,-1 0 0,0 0 1,1 0-1,-1 0 1,1 0-1,0 0 0,-1-1 1,4 2-1,0-1-19,0-1-1,0 0 0,0 0 0,0 0 1,0 0-1,9-3 0,8-2-72,1-1-1,-1-2 1,32-14-1,-34 13 2,1 1 0,0 0 0,40-8 0,-58 16 82,0 0 0,0 0 1,1 0-1,-1 0 0,0 1 1,0-1-1,0 1 0,0 0 1,0 0-1,0 0 0,-1 0 1,1 0-1,0 1 0,0-1 1,-1 1-1,1 0 0,-1 0 1,1 0-1,-1 0 0,3 3 1,-2-2 6,0 0 0,0 0 1,1-1-1,-1 1 0,1-1 0,-1 0 1,1 0-1,0 0 0,0 0 1,0-1-1,8 3 0,4-4-39,0 0-1,1 0 0,-1-2 0,1 0 1,-1-1-1,29-8 0,25-5-683,-2 4-307,-28 4-1325,0 2 1,46-2-1,-10 6-2938</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1.116"/>
    </inkml:context>
    <inkml:brush xml:id="br0">
      <inkml:brushProperty name="width" value="0.05" units="cm"/>
      <inkml:brushProperty name="height" value="0.05" units="cm"/>
      <inkml:brushProperty name="color" value="#008C3A"/>
    </inkml:brush>
  </inkml:definitions>
  <inkml:trace contextRef="#ctx0" brushRef="#br0">13 0 7858,'0'1'7568,"-1"2"-3732,-2 19-3247,4 1-504,-1 1 1,-5 41-1,0 22-92,6-53-317,9 99-2468,-7-111 814,2 0 0,10 27 0,21 41-3807</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1.594"/>
    </inkml:context>
    <inkml:brush xml:id="br0">
      <inkml:brushProperty name="width" value="0.05" units="cm"/>
      <inkml:brushProperty name="height" value="0.05" units="cm"/>
      <inkml:brushProperty name="color" value="#008C3A"/>
    </inkml:brush>
  </inkml:definitions>
  <inkml:trace contextRef="#ctx0" brushRef="#br0">18 0 1080,'-5'4'13137,"0"2"-9317,1 107-3720,1-22-1856,5 4-4269,3-34 1430</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1.969"/>
    </inkml:context>
    <inkml:brush xml:id="br0">
      <inkml:brushProperty name="width" value="0.05" units="cm"/>
      <inkml:brushProperty name="height" value="0.05" units="cm"/>
      <inkml:brushProperty name="color" value="#008C3A"/>
    </inkml:brush>
  </inkml:definitions>
  <inkml:trace contextRef="#ctx0" brushRef="#br0">14 1 4057,'0'0'2064,"-3"0"-119,3 6 39,0-3-271,0 0-177,-7 3-440,7 0-448,-3 3-288,3 6-184,3-3-8,-3 3-120,0-3-48,0 0-216,0 0-736,7 0-1112,6 18-1897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8.655"/>
    </inkml:context>
    <inkml:brush xml:id="br0">
      <inkml:brushProperty name="width" value="0.05" units="cm"/>
      <inkml:brushProperty name="height" value="0.05" units="cm"/>
      <inkml:brushProperty name="color" value="#0000FF"/>
    </inkml:brush>
  </inkml:definitions>
  <inkml:trace contextRef="#ctx0" brushRef="#br0">1 4 7210,'0'0'5537,"3"3"-3593,0-3-672,3 0-407,1 8-25,9-5-280,-1 3-80,17-3-272,3-1 72,10-2-280,-4-2-176,-3-4-592,-3 0-856,-10-2-993,4 2-3344</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2.309"/>
    </inkml:context>
    <inkml:brush xml:id="br0">
      <inkml:brushProperty name="width" value="0.05" units="cm"/>
      <inkml:brushProperty name="height" value="0.05" units="cm"/>
      <inkml:brushProperty name="color" value="#008C3A"/>
    </inkml:brush>
  </inkml:definitions>
  <inkml:trace contextRef="#ctx0" brushRef="#br0">4 1 7114,'-3'0'2336,"3"0"-688,0 0-295,0 6-713,0 0-200,3 3-296,-3 3 0,0 0-48,4-3 0,-4 0-96,3 3-264,4-3-888,-4 0-673,0 12-2824</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2.646"/>
    </inkml:context>
    <inkml:brush xml:id="br0">
      <inkml:brushProperty name="width" value="0.05" units="cm"/>
      <inkml:brushProperty name="height" value="0.05" units="cm"/>
      <inkml:brushProperty name="color" value="#008C3A"/>
    </inkml:brush>
  </inkml:definitions>
  <inkml:trace contextRef="#ctx0" brushRef="#br0">14 0 864,'-3'3'6162,"3"-3"-3906,-4 3 249,4 3-689,-3 3-464,3 3-544,-3 0-472,3-3-160,3 6-176,-3-6 16,3 3-16,-3 0-120,4-3-336,-4-3-496,3 3-664,0 1-753,-6 11-2152</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3.847"/>
    </inkml:context>
    <inkml:brush xml:id="br0">
      <inkml:brushProperty name="width" value="0.05" units="cm"/>
      <inkml:brushProperty name="height" value="0.05" units="cm"/>
      <inkml:brushProperty name="color" value="#008C3A"/>
    </inkml:brush>
  </inkml:definitions>
  <inkml:trace contextRef="#ctx0" brushRef="#br0">0 1 4369,'1'2'7918,"-1"3"-3988,6 40-3135,81 522 6,-49-326-7198,-19-154 1926</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4.693"/>
    </inkml:context>
    <inkml:brush xml:id="br0">
      <inkml:brushProperty name="width" value="0.05" units="cm"/>
      <inkml:brushProperty name="height" value="0.05" units="cm"/>
      <inkml:brushProperty name="color" value="#008C3A"/>
    </inkml:brush>
  </inkml:definitions>
  <inkml:trace contextRef="#ctx0" brushRef="#br0">100 3 936,'-7'6'8253,"-8"13"-6689,-3 24-140,9-17-843,-1-1-1,-27 45 1,33-59-546,4-10-69,0-1 10,0 0-1,47-16-1253,28-1 1343,-53 10-217,-1 2 0,1 1 0,44-4 1,-58 9 318,-11-1 960,-15-5-9,1-6-1099,1-1 1,-24-22-1,35 29-384,-1-1 0,1 0 0,0 0 0,0 0 0,1-1 0,0 0 0,0 0 1,0 0-1,-4-13 0,4 11-1932,-2 15-1261</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5.443"/>
    </inkml:context>
    <inkml:brush xml:id="br0">
      <inkml:brushProperty name="width" value="0.05" units="cm"/>
      <inkml:brushProperty name="height" value="0.05" units="cm"/>
      <inkml:brushProperty name="color" value="#008C3A"/>
    </inkml:brush>
  </inkml:definitions>
  <inkml:trace contextRef="#ctx0" brushRef="#br0">1 39 7866,'0'-2'8831,"3"-3"-5585,-1 3-3386,-1 0 0,1 1 1,0-1-1,0 1 1,-1-1-1,1 1 1,0 0-1,0-1 1,0 1-1,0 0 0,3 0 1,18-6-551,-22 6 650,1 0 0,0 0 0,0 0 0,0 1 0,0-1 0,0 0 0,0 1 0,1-1 0,-1 1 0,0 0 0,0 0 0,0 0 0,0 0 0,1 0 0,-1 0 0,0 0 0,0 1 0,0-1 0,0 1 0,0 0 0,0 0 0,0-1 0,0 1 0,0 0 0,0 1 0,0-1 0,-1 0 0,1 0 0,0 1 0,-1-1 0,1 1 0,-1 0 0,0-1 0,3 4 0,3 8 53,-1 0 0,0 0-1,0 0 1,-1 0 0,5 28 0,8 18-1,47 97 117,-22-84-1358,11-6-3522,-43-56 1843,2-8-1959</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5.829"/>
    </inkml:context>
    <inkml:brush xml:id="br0">
      <inkml:brushProperty name="width" value="0.05" units="cm"/>
      <inkml:brushProperty name="height" value="0.05" units="cm"/>
      <inkml:brushProperty name="color" value="#008C3A"/>
    </inkml:brush>
  </inkml:definitions>
  <inkml:trace contextRef="#ctx0" brushRef="#br0">212 0 2961,'-12'6'9447,"1"9"-5841,-6 19-3041,17-34-548,-15 30 52,-2-1 1,-32 43-1,32-49-1110,0 1 0,2 1 0,-24 53 0,38-77 931,1-1-1,0 1 1,0-1 0,-1 1 0,1-1-1,0 1 1,0-1 0,0 1 0,0-1-1,0 1 1,0 0 0,0-1-1,0 1 1,0-1 0,0 1 0,0-1-1,0 1 1,0 0 0,0-1-1,0 1 1,1-1 0,-1 1 0,0-1-1,0 1 1,1 0 0,21 9-4734</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6.295"/>
    </inkml:context>
    <inkml:brush xml:id="br0">
      <inkml:brushProperty name="width" value="0.05" units="cm"/>
      <inkml:brushProperty name="height" value="0.05" units="cm"/>
      <inkml:brushProperty name="color" value="#008C3A"/>
    </inkml:brush>
  </inkml:definitions>
  <inkml:trace contextRef="#ctx0" brushRef="#br0">115 1 2737,'0'0'2520,"0"0"-510,0 0-332,0 0-410,0 0-209,-9 15 3515,-29 54-4251,37-68-355,-32 69-233,7-27-5709,26-43 5895,0 0 0,0 0 0,0 0 0,0 0 0,0 1 0,0-1 0,-1 0 0,1 0 0,0 0 0,0 0 0,0 0 0,0 0 0,0 1 0,0-1 0,0 0 0,0 0 0,0 0 0,0 0 0,0 0 0,-1 0 0,1 0 0,0 0 0,0 0 0,0 1 0,0-1 0,0 0 0,0 0 0,-1 0 0,1 0 0,0 0 0,0 0 0,0 0 0,0 0 0,0 0 0,0 0 0,-1 0 0,1 0 0,0 0 0,0 0 0,0 0 0,0 0 0,0 0 0,0 0 0,-1 0 0,1 0 0,0 0 0,0-1 0,0 1 0,0 0 0,0 0 0,0 0 0,0 0 0,-1 0 0,1 0 0,0 0 0,0 0 0,0 0 0,0-1 0,0 1 0,0 0 0,0 0 0,0 0 0,0 0 0,0 0 0,0 0 0,0-1 0,0 1 0,0 0 0,0 0 0,-1-18-3465</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6.630"/>
    </inkml:context>
    <inkml:brush xml:id="br0">
      <inkml:brushProperty name="width" value="0.05" units="cm"/>
      <inkml:brushProperty name="height" value="0.05" units="cm"/>
      <inkml:brushProperty name="color" value="#008C3A"/>
    </inkml:brush>
  </inkml:definitions>
  <inkml:trace contextRef="#ctx0" brushRef="#br0">1 1 4353,'0'0'1687,"0"0"-160,1 7 3833,5 28-4059,36 50 250,-17-26-7853,-23-47 3440,-4 9-1264</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06.993"/>
    </inkml:context>
    <inkml:brush xml:id="br0">
      <inkml:brushProperty name="width" value="0.05" units="cm"/>
      <inkml:brushProperty name="height" value="0.05" units="cm"/>
      <inkml:brushProperty name="color" value="#008C3A"/>
    </inkml:brush>
  </inkml:definitions>
  <inkml:trace contextRef="#ctx0" brushRef="#br0">1 33 2913,'0'0'2656,"3"0"-751,-3 0-233,0 0-272,0 0-111,0 0-137,3 0-240,4 0-184,0 3-176,3-3-192,6 3-176,4-3-104,4 0-80,9-3-296,1-3-928,6-3-1192,57-12-2145</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12.462"/>
    </inkml:context>
    <inkml:brush xml:id="br0">
      <inkml:brushProperty name="width" value="0.1" units="cm"/>
      <inkml:brushProperty name="height" value="0.1" units="cm"/>
      <inkml:brushProperty name="color" value="#E71224"/>
    </inkml:brush>
  </inkml:definitions>
  <inkml:trace contextRef="#ctx0" brushRef="#br0">1 34 1160,'0'0'3270,"9"-6"3794,-9 13-3892,13-8-3028,8-2-127,-12 2-15,1 0 1,-1-1-1,0 0 0,0 0 0,14-6 0,-15 5-36,0 0-1,1 1 0,-1 0 1,1 0-1,13-1 0,56 13-389,2 5 36,-41-17 238,-29 1 115,1 0 0,-1 1 0,1 0 0,-1 1 0,0 0 0,12 3 1,10 3-104,-25-5 119,0-1 1,-1 1 0,1 0 0,0 0 0,10 6 0,34 4-44,32 13 90,-73-22-125,-1-1-1,1 0 0,0-1 0,0 0 0,19 0 0,27-9-4509,-29 3 2017</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8.985"/>
    </inkml:context>
    <inkml:brush xml:id="br0">
      <inkml:brushProperty name="width" value="0.05" units="cm"/>
      <inkml:brushProperty name="height" value="0.05" units="cm"/>
      <inkml:brushProperty name="color" value="#0000FF"/>
    </inkml:brush>
  </inkml:definitions>
  <inkml:trace contextRef="#ctx0" brushRef="#br0">45 75 4665,'-7'46'8865,"-8"0"-6125,10-36-2705,2 1 0,-1-1-1,1 1 1,1-1 0,0 1-1,1 0 1,-1 19 0,2-29-83,0 1 0,0-1 0,1 1 1,-1-1-1,0 0 0,1 1 0,-1-1 1,1 1-1,-1-1 0,1 0 0,0 1 1,0-1-1,-1 0 0,1 0 0,0 0 1,0 0-1,0 0 0,0 0 0,1 0 1,-1 0-1,0 0 0,0 0 0,1 0 1,-1-1-1,0 1 0,1 0 0,-1-1 1,0 1-1,1-1 0,-1 0 0,1 0 1,-1 1-1,1-1 0,-1 0 0,1 0 1,-1 0-1,1 0 0,-1-1 1,0 1-1,1 0 0,-1-1 0,1 1 1,-1 0-1,0-1 0,3-1 0,7-2-127,-1 0-1,1 0 1,-1-1-1,13-9 1,-12 6 138,0 0 0,-1 0 1,0-2-1,-1 1 0,0-1 1,0 0-1,-1-1 1,0 0-1,8-16 0,-14 23-64,1 1 1,-1-1-1,0 0 0,-1-1 0,1 1 0,-1 0 1,0 0-1,0-1 0,0 1 0,0 0 0,-1-1 0,0 1 1,0-1-1,0 1 0,0-1 0,-1 1 0,0 0 0,0-1 1,0 1-1,0 0 0,-1-1 0,0 1 0,1 0 0,-2 0 1,1 0-1,0 1 0,-1-1 0,1 1 0,-1-1 0,0 1 1,-4-3-1,5 4-68,-1 0 0,1 0 0,-1 1 0,1 0 0,-1-1 1,0 1-1,1 0 0,-1 0 0,0 1 0,0-1 0,0 0 0,-3 1 1,-83-7-4365</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15.998"/>
    </inkml:context>
    <inkml:brush xml:id="br0">
      <inkml:brushProperty name="width" value="0.1" units="cm"/>
      <inkml:brushProperty name="height" value="0.1" units="cm"/>
      <inkml:brushProperty name="color" value="#E71224"/>
    </inkml:brush>
  </inkml:definitions>
  <inkml:trace contextRef="#ctx0" brushRef="#br0">1 3 968,'3'-3'10560,"-3"17"-7445,1-5-3043,0 1 0,-1 0 0,0-1 0,-3 13 0,3 34-5038,-2-29 802</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16.447"/>
    </inkml:context>
    <inkml:brush xml:id="br0">
      <inkml:brushProperty name="width" value="0.1" units="cm"/>
      <inkml:brushProperty name="height" value="0.1" units="cm"/>
      <inkml:brushProperty name="color" value="#E71224"/>
    </inkml:brush>
  </inkml:definitions>
  <inkml:trace contextRef="#ctx0" brushRef="#br0">51 1 1832,'0'0'2993,"0"0"-1241,0 6-207,0 0-377,-4 6-232,1-3-232,-4 6-80,4 3-239,0 0-169,-1 3-208,-2-6 48,2 6-56,1-9-360,0 3-673,-1-6-935,-2 6-2193</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16.868"/>
    </inkml:context>
    <inkml:brush xml:id="br0">
      <inkml:brushProperty name="width" value="0.1" units="cm"/>
      <inkml:brushProperty name="height" value="0.1" units="cm"/>
      <inkml:brushProperty name="color" value="#E71224"/>
    </inkml:brush>
  </inkml:definitions>
  <inkml:trace contextRef="#ctx0" brushRef="#br0">13 1 3921,'-1'14'6907,"1"3"-3415,-7 74-3024,4-70-933,2-16-3673,9-15 762</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17.201"/>
    </inkml:context>
    <inkml:brush xml:id="br0">
      <inkml:brushProperty name="width" value="0.1" units="cm"/>
      <inkml:brushProperty name="height" value="0.1" units="cm"/>
      <inkml:brushProperty name="color" value="#E71224"/>
    </inkml:brush>
  </inkml:definitions>
  <inkml:trace contextRef="#ctx0" brushRef="#br0">1 1 4185,'0'3'1968,"0"3"-119,0 3-153,0 0-152,0 0-351,3 0-441,-3 6-272,4-3-120,-1 3-144,-3-6-208,3 0 112,-3-3-120,0 0-8,0 0-616,0-3-680,0-3-593,0 0-1023,4-12-3058</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17.545"/>
    </inkml:context>
    <inkml:brush xml:id="br0">
      <inkml:brushProperty name="width" value="0.1" units="cm"/>
      <inkml:brushProperty name="height" value="0.1" units="cm"/>
      <inkml:brushProperty name="color" value="#E71224"/>
    </inkml:brush>
  </inkml:definitions>
  <inkml:trace contextRef="#ctx0" brushRef="#br0">4 1 6009,'0'0'2553,"-3"6"-633,6 0-71,-3 6-409,0 6-336,3 3-512,1 0-232,-4 0-168,3 0-136,-3-3-56,3-3 0,1-3-528,2-6-816,-2 6-1233,-1 0-3016</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15.031"/>
    </inkml:context>
    <inkml:brush xml:id="br0">
      <inkml:brushProperty name="width" value="0.05" units="cm"/>
      <inkml:brushProperty name="height" value="0.05" units="cm"/>
      <inkml:brushProperty name="color" value="#0000FF"/>
    </inkml:brush>
  </inkml:definitions>
  <inkml:trace contextRef="#ctx0" brushRef="#br0">7 12 2409,'-6'-3'14440,"13"-2"-8954,-7 5-5499,1-1 0,0 1-1,-1-1 1,1 1 0,0 0-1,0-1 1,0 1 0,-1 0-1,1 0 1,0 0 0,0 0-1,0-1 1,0 1 0,-1 0-1,1 1 1,0-1 0,0 0-1,0 0 1,0 0 0,-1 0-1,1 1 1,0-1 0,1 1-1,1 1-21,0 0 0,0 0 0,0 0 0,1 0 0,-1-1-1,0 1 1,1-1 0,-1 0 0,1 0 0,0 0 0,-1-1 0,1 1-1,0-1 1,5 0 0,17 4-107,2 1 36,1 0 0,0-2-1,-1-1 1,1-2 0,0 0 0,53-9 0,49 0-21,-17 8 17,-23-2-196,0 5-1,97 14 1,-184-15 302,614 77-191,-457-65-608,92 3 79,149-4-338,-3 0-139,-262-6 1014,-81-2 157,0-2 0,68-8 0,389-27 76,-168 20 66,3-1-8,150-4-72,-147 3-6,3 0-13,-93 0-1922,-122 3-4017,-59 9 1968</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15.663"/>
    </inkml:context>
    <inkml:brush xml:id="br0">
      <inkml:brushProperty name="width" value="0.05" units="cm"/>
      <inkml:brushProperty name="height" value="0.05" units="cm"/>
      <inkml:brushProperty name="color" value="#0000FF"/>
    </inkml:brush>
  </inkml:definitions>
  <inkml:trace contextRef="#ctx0" brushRef="#br0">40 1 4953,'11'4'8648,"8"12"-6403,10 6-2552,-1-10 441,45 13 0,-9-4-3,-73-15-255,1-2 1,0 1-1,-1-1 0,0 0 1,0-1-1,-13 3 0,-28 13-1641,-2 7-669,-36 22-1542</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16.309"/>
    </inkml:context>
    <inkml:brush xml:id="br0">
      <inkml:brushProperty name="width" value="0.05" units="cm"/>
      <inkml:brushProperty name="height" value="0.05" units="cm"/>
      <inkml:brushProperty name="color" value="#0000FF"/>
    </inkml:brush>
  </inkml:definitions>
  <inkml:trace contextRef="#ctx0" brushRef="#br0">0 51 7658,'0'0'2131,"9"-4"1692,29-16-4816,-32 17 709,51-18-1190,-53 20 1463,0 0 1,-1 1-1,1-1 0,0 1 1,-1 0-1,1 0 1,0 1-1,-1-1 1,1 1-1,0-1 1,-1 1-1,1 0 0,-1 0 1,6 3-1,-5 0 64,-1 0 0,0 0 0,1 0 0,-2 0 0,1 0 0,0 1 0,-1-1-1,0 1 1,0 0 0,2 6 0,1 3 5,9 13 207,1 0 0,26 34 0,-16-25-2373,-19-25-1934,-6-10-97</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16.691"/>
    </inkml:context>
    <inkml:brush xml:id="br0">
      <inkml:brushProperty name="width" value="0.05" units="cm"/>
      <inkml:brushProperty name="height" value="0.05" units="cm"/>
      <inkml:brushProperty name="color" value="#0000FF"/>
    </inkml:brush>
  </inkml:definitions>
  <inkml:trace contextRef="#ctx0" brushRef="#br0">325 1 1424,'4'-1'5856,"1"2"-5049,-50 40 2546,-153 142-4786,108-104-2717</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17.841"/>
    </inkml:context>
    <inkml:brush xml:id="br0">
      <inkml:brushProperty name="width" value="0.05" units="cm"/>
      <inkml:brushProperty name="height" value="0.05" units="cm"/>
      <inkml:brushProperty name="color" value="#0000FF"/>
    </inkml:brush>
  </inkml:definitions>
  <inkml:trace contextRef="#ctx0" brushRef="#br0">49 1 2841,'-2'189'3983,"-7"95"-2549,0-35-1006,-4 33-147,-2 94 1174,24-123-5138,-3-208 865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9.303"/>
    </inkml:context>
    <inkml:brush xml:id="br0">
      <inkml:brushProperty name="width" value="0.05" units="cm"/>
      <inkml:brushProperty name="height" value="0.05" units="cm"/>
      <inkml:brushProperty name="color" value="#0000FF"/>
    </inkml:brush>
  </inkml:definitions>
  <inkml:trace contextRef="#ctx0" brushRef="#br0">22 1 8442,'-3'25'2640,"3"-5"-1343,-6 26-793,3-6-312,-7-3-192,10-5-472,7-9-1713,8-18-2712</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18.441"/>
    </inkml:context>
    <inkml:brush xml:id="br0">
      <inkml:brushProperty name="width" value="0.05" units="cm"/>
      <inkml:brushProperty name="height" value="0.05" units="cm"/>
      <inkml:brushProperty name="color" value="#0000FF"/>
    </inkml:brush>
  </inkml:definitions>
  <inkml:trace contextRef="#ctx0" brushRef="#br0">185 0 336,'-7'3'3009,"7"0"-1241,-13 6-232,6 6 169,-3 4-521,-7 8-368,0 6-152,-6-3-272,6-6-200,-3 3-144,4-3 0,2-9-48,4 3-232,3-9-584,4 0-888,0-9-1297</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18.778"/>
    </inkml:context>
    <inkml:brush xml:id="br0">
      <inkml:brushProperty name="width" value="0.05" units="cm"/>
      <inkml:brushProperty name="height" value="0.05" units="cm"/>
      <inkml:brushProperty name="color" value="#0000FF"/>
    </inkml:brush>
  </inkml:definitions>
  <inkml:trace contextRef="#ctx0" brushRef="#br0">0 1 5233,'0'0'1961,"0"3"-425,7 0-160,-4 3-392,4 9-23,6 3-129,4 9-424,7 9-208,-1 3-200,4 18-1368,53 105-2905</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19.590"/>
    </inkml:context>
    <inkml:brush xml:id="br0">
      <inkml:brushProperty name="width" value="0.05" units="cm"/>
      <inkml:brushProperty name="height" value="0.05" units="cm"/>
      <inkml:brushProperty name="color" value="#0000FF"/>
    </inkml:brush>
  </inkml:definitions>
  <inkml:trace contextRef="#ctx0" brushRef="#br0">6 0 5361,'-6'20'4226,"8"24"-2785,-1-26-836,7 46 204,1-2-2974,-11-140 1012,0-21 3433,1 97-1211,-1 10-1078,2 19-307,12 6 426,-7-20-1025,-1 0 0,0 1 1,-1-1-1,2 19 0,-1 12-4264</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20.813"/>
    </inkml:context>
    <inkml:brush xml:id="br0">
      <inkml:brushProperty name="width" value="0.05" units="cm"/>
      <inkml:brushProperty name="height" value="0.05" units="cm"/>
      <inkml:brushProperty name="color" value="#0000FF"/>
    </inkml:brush>
  </inkml:definitions>
  <inkml:trace contextRef="#ctx0" brushRef="#br0">5 435 2096,'-4'0'7473,"9"0"-5088,14-9-1276,-7-3-640,0 1 0,1 1 0,0 1 0,21-13 0,24-17-174,213-193-2028,-261 223 1611,13-11-8,-16 16 158,-8 10 90,-9 6-171,9-11 47,0 0 0,0 1 0,-1-1 0,1 0 0,0 1 0,0-1 1,0 0-1,1 1 0,-1 0 0,0-1 0,1 1 0,-1-1 0,1 1 0,-1 0 0,0 2 0,-10 69 399,7-52-358,0 2 0,2-1 0,0 0-1,2 28 1,0-49-53,0 0 0,-1 1 1,1-1-1,0 0 0,0 0 0,0 0 0,0 0 1,1 0-1,-1 0 0,0 0 0,0 0 0,1 0 0,-1 0 1,0 0-1,1 0 0,-1 0 0,1 0 0,-1 0 1,1 0-1,0 0 0,-1 0 0,1-1 0,0 1 0,0 0 1,-1 0-1,1-1 0,0 1 0,0-1 0,0 1 1,0 0-1,0-1 0,0 0 0,0 1 0,0-1 0,0 0 1,0 1-1,0-1 0,0 0 0,0 0 0,0 0 1,0 0-1,1 0 0,-1 0 0,0 0 0,0 0 1,0-1-1,0 1 0,0 0 0,0-1 0,0 1 0,0 0 1,2-2-1,2-1-184,1-1 0,0 1 0,-1-1 0,0-1 0,0 1 1,0-1-1,5-5 0,11-20-298,-2 0 1,0-1 0,26-64-1,-6 12-303,-30 54 1067,-10 26 688,-4 16-102,1 4-332,1-1 0,1 1 1,0 19-1,-1 11 10,-1-11-241,2 0 1,2 39 0,0-65-358,1 1 1,0-1 0,1 1-1,0-1 1,1 0-1,0 0 1,1 0 0,-1 0-1,2 0 1,0-1 0,10 17-1,-14-25-33,0 0 1,1 0-1,-1 0 0,0 1 0,1-1 0,-1-1 0,1 1 0,-1 0 0,1 0 1,-1 0-1,1-1 0,-1 1 0,1-1 0,0 1 0,-1-1 0,1 0 0,0 0 1,-1 1-1,1-1 0,0 0 0,2-1 0,89-11-3844</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22.044"/>
    </inkml:context>
    <inkml:brush xml:id="br0">
      <inkml:brushProperty name="width" value="0.05" units="cm"/>
      <inkml:brushProperty name="height" value="0.05" units="cm"/>
      <inkml:brushProperty name="color" value="#0000FF"/>
    </inkml:brush>
  </inkml:definitions>
  <inkml:trace contextRef="#ctx0" brushRef="#br0">13 0 1304,'0'9'13000,"0"13"-9491,-6 65-10946,-1-39 3766</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22.359"/>
    </inkml:context>
    <inkml:brush xml:id="br0">
      <inkml:brushProperty name="width" value="0.05" units="cm"/>
      <inkml:brushProperty name="height" value="0.05" units="cm"/>
      <inkml:brushProperty name="color" value="#0000FF"/>
    </inkml:brush>
  </inkml:definitions>
  <inkml:trace contextRef="#ctx0" brushRef="#br0">7 0 2601,'-4'3'1752,"4"3"-512,0 3-232,-3 0-279,3 0-233,0-3-200,0 6-128,3-3-120,-3 0-40,4-3-8,2 3 0,-6 0-432,4 4-384,-4-1-569,-4 9-2256</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22.696"/>
    </inkml:context>
    <inkml:brush xml:id="br0">
      <inkml:brushProperty name="width" value="0.05" units="cm"/>
      <inkml:brushProperty name="height" value="0.05" units="cm"/>
      <inkml:brushProperty name="color" value="#0000FF"/>
    </inkml:brush>
  </inkml:definitions>
  <inkml:trace contextRef="#ctx0" brushRef="#br0">1 0 2673,'0'3'1992,"0"0"-656,0 3-376,3 0-471,-3 6-209,0-3-184,3 0-96,-3 3-208,0-3-801,4 13-1391</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23.043"/>
    </inkml:context>
    <inkml:brush xml:id="br0">
      <inkml:brushProperty name="width" value="0.05" units="cm"/>
      <inkml:brushProperty name="height" value="0.05" units="cm"/>
      <inkml:brushProperty name="color" value="#0000FF"/>
    </inkml:brush>
  </inkml:definitions>
  <inkml:trace contextRef="#ctx0" brushRef="#br0">0 0 3793,'4'0'1272,"-4"6"-200,0 0-103,3 0-297,0 6-320,-3-6-224,4 3-128,-1 0-72,-3 0-704,0 0-953,-7 9-1888</inkml:trace>
  <inkml:trace contextRef="#ctx0" brushRef="#br0" timeOffset="1">21 298 3009,'3'3'2328,"-3"0"-535,3 6-153,1-6-280,-1 3-584,-3-3-488,3 0-288,4-3-432,-4 0-1344,-13-24-2897</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25.264"/>
    </inkml:context>
    <inkml:brush xml:id="br0">
      <inkml:brushProperty name="width" value="0.05" units="cm"/>
      <inkml:brushProperty name="height" value="0.05" units="cm"/>
      <inkml:brushProperty name="color" value="#0000FF"/>
    </inkml:brush>
  </inkml:definitions>
  <inkml:trace contextRef="#ctx0" brushRef="#br0">2143 40 4649,'0'0'2010,"0"0"-497,0 0-127,3-10 5406,-25 0-6136,19 7-673,0 1 1,0 0 0,0 0-1,0 1 1,-1-1-1,1 1 1,-1-1-1,1 1 1,-1 0 0,1 0-1,-1 1 1,1-1-1,-1 1 1,-4 0 0,-16 3-15,0 2 1,0 1 0,1 0-1,0 2 1,0 1 0,-27 14 0,14-6-14,27-13 28,0 0 1,0 0-1,0 1 0,0 0 0,1 1 0,0 0 1,0 0-1,-9 10 0,-29 30-478,32-33 469,1 0 1,1 0-1,-15 19 1,-78 124-56,58-53-7,20-46 39,23-46 1,0 0 1,-2 0 0,1 0 0,-13 16-1,-62 101-31,-18-12 70,92-110-18,1-1 0,-2 0 1,1 0-1,0 0 1,-14 7-1,7-4-231,-69 50-682,52-35 676,-2-1 0,-37 19-1,-18 14-420,66-39 260,-1-2-1,-31 16 1,9-7-41,37-19 346,1 1 0,-1-2 0,-1 1 1,1-1-1,0 0 0,-1 0 1,0-1-1,1 0 0,-1 0 0,0-1 1,-13 0-1,-129 6-389,135-4 439,-1 0 0,1 1 1,-24 10-1,27-9 119,0-1 1,-1 0-1,1-1 1,-1 0-1,0-1 1,-18 1 0,-52-11 699,64 4-666,-1 2 1,1 0-1,-33 2 1,30 1-132,15-1-515,0 0 0,1 1 0,-1-1 0,0 2 0,1-1 0,-1 1 0,-7 2 0,-13 10-3468</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27.231"/>
    </inkml:context>
    <inkml:brush xml:id="br0">
      <inkml:brushProperty name="width" value="0.05" units="cm"/>
      <inkml:brushProperty name="height" value="0.05" units="cm"/>
      <inkml:brushProperty name="color" value="#0000FF"/>
    </inkml:brush>
  </inkml:definitions>
  <inkml:trace contextRef="#ctx0" brushRef="#br0">0 15 3625,'15'-2'6080,"0"-3"-3923,19-3-449,-13 8-1255,-1 1 1,1 1 0,-1 0-1,1 2 1,36 11-1,3-2-399,-50-12-13,-1 0-1,1 1 0,0 0 0,-1 1 0,0 0 0,1 1 0,10 5 0,35 21 243,-36-20-237,0 0-1,-2 1 1,34 26 0,13 11 44,-48-37-88,0 1-1,0 1 1,25 26 0,-1 7 72,-2 3 0,55 91-1,-71-104 135,1 0 0,1-2-1,2 0 1,2-2-1,36 33 1,-20-28-33,1-1-1,73 43 1,-40-28-145,-45-29-18,0-1 1,41 19-1,-44-26 12,37 16 309,107 34-1,-123-48-285,-20-6 40,53 9-1,-49-13-41,6 0 135,66 3-1,-7-5-166,43-1 391,-127-4-982,-1 0-1,1-2 1,-1 1 0,0-2 0,0 0-1,27-12 1,-39 15 120,-1-1 0,1 1 0,-1 0 0,0-1 0,0 0 0,0 1 0,1-1 0,-2 0 0,4-4 0,19-34-8426</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9.657"/>
    </inkml:context>
    <inkml:brush xml:id="br0">
      <inkml:brushProperty name="width" value="0.05" units="cm"/>
      <inkml:brushProperty name="height" value="0.05" units="cm"/>
      <inkml:brushProperty name="color" value="#0000FF"/>
    </inkml:brush>
  </inkml:definitions>
  <inkml:trace contextRef="#ctx0" brushRef="#br0">1 9 6913,'184'7'10095,"-111"-2"-9600,0 4 0,0 4 0,128 38 0,-189-47-493,0 1 0,0 0 0,-1 1 0,1 0-1,-1 1 1,11 9 0,-20-15-33,0 0 0,-1 0 0,1 0 1,-1 1-1,1-1 0,-1 1 0,0-1 0,1 1 0,-1-1 0,0 1 0,0 0 0,0 0 1,0-1-1,0 1 0,-1 0 0,1 0 0,-1 0 0,1 0 0,-1 0 0,0 0 0,1 0 0,-1 0 1,0 0-1,0 0 0,0 0 0,-1 0 0,1 0 0,0 0 0,-1 0 0,0 0 0,1 0 1,-1-1-1,0 1 0,0 0 0,0 0 0,0 0 0,0-1 0,0 1 0,0-1 0,-1 1 0,1-1 1,-1 1-1,1-1 0,-1 0 0,1 0 0,-4 2 0,-1 1-269,1 0 0,-1-1 0,0 1 0,0-1 0,0-1 0,0 1 0,0-1 0,0 0 0,-1-1 0,1 1 0,-1-1 0,0-1 0,-9 1 1,-122 11-4697</inkml:trace>
  <inkml:trace contextRef="#ctx0" brushRef="#br0" timeOffset="1">312 106 7322,'58'38'8460,"23"25"-6785,-81-63-1673,1 0 0,0 1 0,-1-1 0,1 1 1,-1-1-1,1 1 0,-1-1 0,1 1 0,-1-1 0,0 1 0,1-1 0,-1 1 0,0 0 1,1-1-1,-1 1 0,0 0 0,0-1 0,1 1 0,-1 0 0,0-1 0,0 1 0,0 0 0,0 0 1,0-1-1,0 1 0,0 0 0,0-1 0,0 1 0,-1 0 0,1 0 0,0-1 0,-1 2 1,-20 13-35,-32-1-435,51-14 420,0 0 1,0 1-1,0-1 1,0 0-1,0 0 1,0 0-1,0 0 1,1-1-1,-1 1 1,0 0-1,0-1 1,0 1-1,0-1 1,1 0-1,-1 0 1,0 1-1,1-1 1,-1 0-1,0 0 1,1-1-1,-1 1 1,1 0-1,0 0 1,-1-1-1,1 1 1,0-1-1,0 1 1,0-1-1,0 0 1,0 1-1,0-1 1,0 0-1,1 1 1,-1-1-1,1 0 1,-1 0-1,1 0 1,0 0-1,-1 0 1,1 1-1,0-1 1,0 0-1,1-3 1,0-3-49,0 1 0,0 0 0,1 0 0,0 0 0,0 0-1,1 0 1,0 1 0,0-1 0,1 1 0,5-9 0,25-24-1576,49-44-1840</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29.814"/>
    </inkml:context>
    <inkml:brush xml:id="br0">
      <inkml:brushProperty name="width" value="0.05" units="cm"/>
      <inkml:brushProperty name="height" value="0.05" units="cm"/>
      <inkml:brushProperty name="color" value="#0000FF"/>
    </inkml:brush>
  </inkml:definitions>
  <inkml:trace contextRef="#ctx0" brushRef="#br0">1 1 6033,'8'22'9069,"4"85"-9268,-12-97-378,-1 20-5291,-5-19 1219</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0:30.280"/>
    </inkml:context>
    <inkml:brush xml:id="br0">
      <inkml:brushProperty name="width" value="0.05" units="cm"/>
      <inkml:brushProperty name="height" value="0.05" units="cm"/>
      <inkml:brushProperty name="color" value="#0000FF"/>
    </inkml:brush>
  </inkml:definitions>
  <inkml:trace contextRef="#ctx0" brushRef="#br0">4 1 4145,'-4'6'1704,"4"-3"-327,0 12-81,4-3-344,-4 0-392,3 3-176,0 0-32,4 3-224,-4-3-120,7 3-8,-3-3-752,-7 3-1424,0 12-3722</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0.177"/>
    </inkml:context>
    <inkml:brush xml:id="br0">
      <inkml:brushProperty name="width" value="0.05" units="cm"/>
      <inkml:brushProperty name="height" value="0.05" units="cm"/>
      <inkml:brushProperty name="color" value="#0000FF"/>
    </inkml:brush>
  </inkml:definitions>
  <inkml:trace contextRef="#ctx0" brushRef="#br0">218 1 1808,'-6'4'8656,"-3"8"-4375,-24 44-4700,17-28 1168,-88 164-1490,76-140-704,17-23-415,1 10-775</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0.681"/>
    </inkml:context>
    <inkml:brush xml:id="br0">
      <inkml:brushProperty name="width" value="0.05" units="cm"/>
      <inkml:brushProperty name="height" value="0.05" units="cm"/>
      <inkml:brushProperty name="color" value="#0000FF"/>
    </inkml:brush>
  </inkml:definitions>
  <inkml:trace contextRef="#ctx0" brushRef="#br0">194 13 4105,'-5'-8'6949,"0"3"-4264,-5 17-2176,-13 29-263,1 1 0,-21 62 0,9-23-1729,-5 0-4662,26-56 1083</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1.180"/>
    </inkml:context>
    <inkml:brush xml:id="br0">
      <inkml:brushProperty name="width" value="0.05" units="cm"/>
      <inkml:brushProperty name="height" value="0.05" units="cm"/>
      <inkml:brushProperty name="color" value="#0000FF"/>
    </inkml:brush>
  </inkml:definitions>
  <inkml:trace contextRef="#ctx0" brushRef="#br0">254 0 1904,'0'0'2077,"-6"8"5236,-8 13-3855,-10 27-3176,-1-1 0,-40 55 0,-24 44-5878,77-127 1915,-7-4-1176</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1.664"/>
    </inkml:context>
    <inkml:brush xml:id="br0">
      <inkml:brushProperty name="width" value="0.05" units="cm"/>
      <inkml:brushProperty name="height" value="0.05" units="cm"/>
      <inkml:brushProperty name="color" value="#0000FF"/>
    </inkml:brush>
  </inkml:definitions>
  <inkml:trace contextRef="#ctx0" brushRef="#br0">191 10 1296,'1'-10'2995,"1"11"188,-2 0-3025,0 0 0,0 0 0,0 0 0,0 0 0,0 0 0,-1 0 0,1 0 0,0 0 0,-1 0 0,1-1 0,-1 1 0,1 0 0,-1 0 0,1 0 0,-1 0 0,0-1 0,1 1 0,-1 0 0,0 0 0,-1 0 0,-5 8 361,0 0 1,1 0 0,0 1-1,1 0 1,0 0 0,-7 21-1,0-3-258,-3 0-115,-27 39-1,-4 7-4938,25-38 550</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2.115"/>
    </inkml:context>
    <inkml:brush xml:id="br0">
      <inkml:brushProperty name="width" value="0.05" units="cm"/>
      <inkml:brushProperty name="height" value="0.05" units="cm"/>
      <inkml:brushProperty name="color" value="#0000FF"/>
    </inkml:brush>
  </inkml:definitions>
  <inkml:trace contextRef="#ctx0" brushRef="#br0">161 0 1616,'-8'23'10637,"-20"31"-8909,7-16-1329,5-5-548,-24 46 313,8-27-4294,17-33 210</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2.482"/>
    </inkml:context>
    <inkml:brush xml:id="br0">
      <inkml:brushProperty name="width" value="0.05" units="cm"/>
      <inkml:brushProperty name="height" value="0.05" units="cm"/>
      <inkml:brushProperty name="color" value="#0000FF"/>
    </inkml:brush>
  </inkml:definitions>
  <inkml:trace contextRef="#ctx0" brushRef="#br0">91 1 1544,'-4'3'2881,"4"0"-1201,-3 3 73,0 6-417,-4 0-248,4 3-128,-1-3-271,-2 6-233,-1 0-208,0 0-136,-3 3-64,4 0-48,-1-6-216,0 0-560,4-3-753,-10 6-1527</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2.794"/>
    </inkml:context>
    <inkml:brush xml:id="br0">
      <inkml:brushProperty name="width" value="0.05" units="cm"/>
      <inkml:brushProperty name="height" value="0.05" units="cm"/>
      <inkml:brushProperty name="color" value="#0000FF"/>
    </inkml:brush>
  </inkml:definitions>
  <inkml:trace contextRef="#ctx0" brushRef="#br0">48 0 2144,'-4'0'4417,"4"3"-2560,0 3-297,-3 7-176,0 2-103,-1 6-569,1 0-352,-1 6-232,1-3-40,0-6-80,-1 3-8,1-9-80,0-6-472,-4 0-600,4 3-529,3-9-855,3-9-2153</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3.111"/>
    </inkml:context>
    <inkml:brush xml:id="br0">
      <inkml:brushProperty name="width" value="0.05" units="cm"/>
      <inkml:brushProperty name="height" value="0.05" units="cm"/>
      <inkml:brushProperty name="color" value="#0000FF"/>
    </inkml:brush>
  </inkml:definitions>
  <inkml:trace contextRef="#ctx0" brushRef="#br0">77 1 4465,'-3'9'2488,"-1"0"-495,1 6-241,0 9-615,-4 3-585,-3 0-432,3-3-120,1 3-456,-1-3-1449,-20 33-4584</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09.985"/>
    </inkml:context>
    <inkml:brush xml:id="br0">
      <inkml:brushProperty name="width" value="0.05" units="cm"/>
      <inkml:brushProperty name="height" value="0.05" units="cm"/>
      <inkml:brushProperty name="color" value="#0000FF"/>
    </inkml:brush>
  </inkml:definitions>
  <inkml:trace contextRef="#ctx0" brushRef="#br0">0 1 10386,'3'2'5041,"-3"-2"-3656,7 3-369,2 6-224,7-1-120,0 10-104,3-7-344,7 6 80,-4-8-296,-3-1-16,3 1-384,-9-3-656,-4-4-1400,-12 4-1937,-57 20-4321</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3.963"/>
    </inkml:context>
    <inkml:brush xml:id="br0">
      <inkml:brushProperty name="width" value="0.05" units="cm"/>
      <inkml:brushProperty name="height" value="0.05" units="cm"/>
      <inkml:brushProperty name="color" value="#0000FF"/>
    </inkml:brush>
  </inkml:definitions>
  <inkml:trace contextRef="#ctx0" brushRef="#br0">1 942 2361,'0'0'4214,"0"-10"4487,3-39-8318,-3 27-616,2 1 1,0 0-1,2-1 0,0 1 0,1 1 0,1-1 0,1 1 1,1 0-1,0 0 0,2 1 0,0 1 0,1-1 0,1 2 0,1-1 1,0 2-1,18-18 0,-4 10 22,0 0 0,1 2 0,2 1-1,0 1 1,1 2 0,1 0 0,0 3 0,63-21 0,70-16 169,119-43 669,-217 67-2065,65-39 1,25-27-4210</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4.989"/>
    </inkml:context>
    <inkml:brush xml:id="br0">
      <inkml:brushProperty name="width" value="0.05" units="cm"/>
      <inkml:brushProperty name="height" value="0.05" units="cm"/>
      <inkml:brushProperty name="color" value="#0000FF"/>
    </inkml:brush>
  </inkml:definitions>
  <inkml:trace contextRef="#ctx0" brushRef="#br0">349 0 8082,'-15'20'5728,"-1"19"-5142,7-15-69,-25 54 58,17-36-462,-1-2 0,-3 0 0,0-1 0,-52 68 0,70-104-142,-4 7 32,-1-1 0,-1-1-1,1 1 1,-16 10 0,23-18-45,0 0 1,0 0-1,0-1 1,-1 1-1,1 0 1,0-1-1,0 1 1,-1 0-1,1-1 1,0 0-1,-1 1 1,1-1-1,-1 0 1,1 0-1,0 1 1,-1-1-1,1 0 0,-1 0 1,1-1-1,0 1 1,-1 0-1,1 0 1,-1-1-1,1 1 1,0-1-1,-1 1 1,1-1-1,0 0 1,0 1-1,0-1 1,-1 0-1,1 0 1,0 0-1,0 0 1,0 0-1,0 0 0,0 0 1,0 0-1,1 0 1,-1 0-1,0-1 1,1 1-1,-1 0 1,1 0-1,-1-1 1,1 1-1,-1-1 1,1 1-1,0-2 1,-4-15-156,1 1 0,1-1 0,0 0 0,2 0 0,0 0 0,1 0 1,1 0-1,0 0 0,1 0 0,2 1 0,-1 0 0,10-21 0,-14 38 186,0-1 0,0 0 0,0 0 0,1 0 0,-1 1 0,0-1 0,1 0 0,-1 0 0,1 1 0,-1-1 0,1 0 0,-1 1-1,1-1 1,-1 1 0,1-1 0,-1 1 0,1-1 0,0 1 0,-1-1 0,1 1 0,0-1 0,0 1 0,-1 0 0,1-1 0,0 1 0,0 0-1,0 0 1,-1 0 0,1 0 0,0-1 0,0 1 0,0 0 0,0 1 0,2-1 30,-1 1 0,0 0 0,0 1-1,0-1 1,0 0 0,0 0 0,0 1 0,0-1 0,-1 1 0,1 0 0,2 3-1,40 61 1049,-41-60-947,20 34 208,-7-9-15,25 34 1,-35-57-497,0 0 0,0-1 0,1 0 0,0 0 1,0 0-1,0-1 0,1 0 0,0-1 0,11 6 0,-16-10-29,0 1 1,0-1-1,0 0 0,1 0 0,-1 0 0,0-1 1,0 1-1,1-1 0,-1 0 0,4 0 0,71-10-4486</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5.533"/>
    </inkml:context>
    <inkml:brush xml:id="br0">
      <inkml:brushProperty name="width" value="0.05" units="cm"/>
      <inkml:brushProperty name="height" value="0.05" units="cm"/>
      <inkml:brushProperty name="color" value="#0000FF"/>
    </inkml:brush>
  </inkml:definitions>
  <inkml:trace contextRef="#ctx0" brushRef="#br0">1 25 1416,'0'0'5658,"0"0"-3594,0 0-256,3 0-343,1-3-385,2 3-392,1 0-56,3 0-160,7 0-280,-1-3-48,1 0-144,3 0-256,0-3-944,-3 3-912,0 0-681,3 12-3288</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5.868"/>
    </inkml:context>
    <inkml:brush xml:id="br0">
      <inkml:brushProperty name="width" value="0.05" units="cm"/>
      <inkml:brushProperty name="height" value="0.05" units="cm"/>
      <inkml:brushProperty name="color" value="#0000FF"/>
    </inkml:brush>
  </inkml:definitions>
  <inkml:trace contextRef="#ctx0" brushRef="#br0">0 39 4609,'0'0'2288,"4"0"-735,-1 3 79,7-3-240,0 3-279,0-3-521,10 0-344,-7-3-248,11 0-216,6-6-1008,3-3-513,58-6-1936</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6.395"/>
    </inkml:context>
    <inkml:brush xml:id="br0">
      <inkml:brushProperty name="width" value="0.05" units="cm"/>
      <inkml:brushProperty name="height" value="0.05" units="cm"/>
      <inkml:brushProperty name="color" value="#0000FF"/>
    </inkml:brush>
  </inkml:definitions>
  <inkml:trace contextRef="#ctx0" brushRef="#br0">4 0 7578,'0'0'4801,"0"0"-3009,0 3-568,0-3-760,0 0-224,-3 0-168,3 3-72,3 3-272,-3-3-928,10 6-1400,27 16-2850</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6.898"/>
    </inkml:context>
    <inkml:brush xml:id="br0">
      <inkml:brushProperty name="width" value="0.05" units="cm"/>
      <inkml:brushProperty name="height" value="0.05" units="cm"/>
      <inkml:brushProperty name="color" value="#0000FF"/>
    </inkml:brush>
  </inkml:definitions>
  <inkml:trace contextRef="#ctx0" brushRef="#br0">86 88 6537,'-5'5'1075,"0"0"0,0 0 0,1 1-1,0 0 1,0 0 0,-4 7 0,-16 49 862,16-30-1834,-9 59 1,16-86-108,1 1 1,0-1 0,0 0-1,0 1 1,0-1 0,1 0-1,0 0 1,0 0 0,0 1-1,1-1 1,0 0 0,3 6-1,-4-10-23,0 1-1,0 0 0,0-1 1,1 1-1,-1-1 1,1 0-1,-1 1 0,1-1 1,-1 0-1,1 0 1,0 0-1,0 0 1,-1 0-1,1-1 0,0 1 1,0-1-1,0 1 1,0-1-1,0 1 0,0-1 1,0 0-1,0 0 1,0 0-1,0 0 1,0 0-1,0 0 0,0-1 1,-1 1-1,1-1 1,0 1-1,0-1 0,0 0 1,0 0-1,-1 0 1,1 0-1,2-1 1,6-4-61,0-1 0,-1 0 0,0 0 0,0-1 0,0 0 0,-1 0 0,0-1 0,0 0 0,-1-1 0,-1 1 0,1-1 1,-2-1-1,10-21 0,-10 20 40,0-1 0,-1 0 0,0 0 1,-1 0-1,-1 0 0,0-1 0,-1 1 0,0-1 1,-1 1-1,0-1 0,-5-26 0,4 35-20,-1-1 0,0 1 0,-1 0 0,1 0-1,-1 0 1,0 0 0,0 1 0,0-1 0,0 1 0,-1 0-1,0-1 1,-5-3 0,7 7-102,1 0 1,-1-1-1,0 1 1,0 0-1,1 0 1,-1 0-1,0 0 0,0 1 1,0-1-1,0 0 1,0 1-1,0 0 1,0-1-1,-1 1 1,1 0-1,0 0 0,0 0 1,0 0-1,0 0 1,0 1-1,0-1 1,0 1-1,0-1 0,0 1 1,0 0-1,0 0 1,0 0-1,0 0 1,0 0-1,1 0 0,-1 0 1,0 1-1,1-1 1,-1 0-1,1 1 1,-3 3-1,-18 24-4966</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7.378"/>
    </inkml:context>
    <inkml:brush xml:id="br0">
      <inkml:brushProperty name="width" value="0.05" units="cm"/>
      <inkml:brushProperty name="height" value="0.05" units="cm"/>
      <inkml:brushProperty name="color" value="#0000FF"/>
    </inkml:brush>
  </inkml:definitions>
  <inkml:trace contextRef="#ctx0" brushRef="#br0">100 0 6369,'-31'66'5617,"17"-38"-5093,0 1 1,2 1 0,-9 34-1,21-61-578,0 0 0,0 0 0,0-1 0,1 1 0,-1 0-1,1 0 1,-1-1 0,1 1 0,0 0 0,0-1 0,0 1 0,1-1-1,-1 1 1,0-1 0,1 0 0,0 1 0,-1-1 0,1 0 0,0 0-1,0 0 1,0-1 0,1 1 0,-1 0 0,0-1 0,1 1 0,-1-1-1,4 1 1,4 4-191,1 0 0,0-1 0,0-1 0,1 0 0,12 3 0,-10-5 278,-10-2 0,0 1-1,0 0 1,0 0-1,0 0 1,0 0-1,0 0 1,0 1-1,0 0 1,-1 0-1,1 0 1,4 3-1,-41 17 1957,32-21-1992,-68 37-331,64-35-123,-1-1-1,0 0 1,0-1 0,0 1-1,0-1 1,-12 0-1,-19-5-2936</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27.713"/>
    </inkml:context>
    <inkml:brush xml:id="br0">
      <inkml:brushProperty name="width" value="0.05" units="cm"/>
      <inkml:brushProperty name="height" value="0.05" units="cm"/>
      <inkml:brushProperty name="color" value="#0000FF"/>
    </inkml:brush>
  </inkml:definitions>
  <inkml:trace contextRef="#ctx0" brushRef="#br0">0 105 7322,'0'0'2680,"3"0"-903,-3 0-361,4-3-624,3 0-312,9 0-312,8-3-168,9-3-8,10-6-1072,4-3-953,74-30-2464</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1.500"/>
    </inkml:context>
    <inkml:brush xml:id="br0">
      <inkml:brushProperty name="width" value="0.05" units="cm"/>
      <inkml:brushProperty name="height" value="0.05" units="cm"/>
      <inkml:brushProperty name="color" value="#0000FF"/>
    </inkml:brush>
  </inkml:definitions>
  <inkml:trace contextRef="#ctx0" brushRef="#br0">579 0 8258,'-20'7'7172,"1"11"-5010,-16 28-3580,23-30 2126,-280 392-649,156-215-568,115-162 433,-15 19-2997,35-49 2774,1-1 214,0 0 0,0 0-1,0-1 1,0 1-1,0 0 1,0 0 0,0 0-1,0 0 1,0 0-1,0-1 1,0 1 0,0 0-1,0 0 1,0 0-1,-1 0 1,1 0 0,0 0-1,0 0 1,0 0-1,0-1 1,0 1 0,0 0-1,0 0 1,-1 0-1,1 0 1,0 0 0,0 0-1,0 0 1,0 0-1,0 0 1,0 0 0,-1 0-1,1 0 1,0 0-1,0 0 1,0 0 0,0 0-1,0 0 1,-1 0-1,1 0 1,0 0 0,0 0-1,0 0 1,0 0-1,0 0 1,-1 0 0,1 0-1,0 0 1,0 0-1,0 0 1,0 1 0,0-1-1,0 0 1,0 0-1,0 0 1,-1 0 0,1 0-1,0 0 1,0 0-1,0 0 1,0 1 0,0-1-1,-1-23-5013</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1.920"/>
    </inkml:context>
    <inkml:brush xml:id="br0">
      <inkml:brushProperty name="width" value="0.05" units="cm"/>
      <inkml:brushProperty name="height" value="0.05" units="cm"/>
      <inkml:brushProperty name="color" value="#0000FF"/>
    </inkml:brush>
  </inkml:definitions>
  <inkml:trace contextRef="#ctx0" brushRef="#br0">1 1 3681,'0'0'3795,"2"7"5832,17 33-8739,-9-23-633,40 71 144,3-3-1,4-3 0,81 91 0,-116-150-406,-8-9-76,0 0 1,-2 1-1,1 0 1,-2 1-1,10 17 0,-20-33-4,-1 1 0,1 0 0,-1-1 0,0 1 0,1 0 0,-1-1 0,0 1-1,0 0 1,1-1 0,-1 1 0,0 0 0,0 0 0,0-1 0,0 1-1,0 0 1,0 0 0,0-1 0,0 1 0,0 0 0,-1 0 0,1-1 0,0 1-1,0 0 1,-1-1 0,1 2 0,-1-2-132,-1 1 1,1-1-1,0 1 0,0-1 1,0 0-1,-1 0 0,1 0 1,0 1-1,0-1 0,-1 0 1,1-1-1,0 1 0,0 0 1,-1 0-1,1 0 0,0-1 1,0 1-1,0-1 0,0 1 1,-1-1-1,0 0 0,-47-22-4311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0.318"/>
    </inkml:context>
    <inkml:brush xml:id="br0">
      <inkml:brushProperty name="width" value="0.05" units="cm"/>
      <inkml:brushProperty name="height" value="0.05" units="cm"/>
      <inkml:brushProperty name="color" value="#0000FF"/>
    </inkml:brush>
  </inkml:definitions>
  <inkml:trace contextRef="#ctx0" brushRef="#br0">1 7 7266,'13'0'4192,"6"0"-2335,22 2 399,4 1-679,2 0-561,4 0-560,0-3-128,3 0-88,-3 0-232,-7-3-8,-9 3-608,-3-3-776,-13-2-2393,-19-1-4225</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4.865"/>
    </inkml:context>
    <inkml:brush xml:id="br0">
      <inkml:brushProperty name="width" value="0.05" units="cm"/>
      <inkml:brushProperty name="height" value="0.05" units="cm"/>
      <inkml:brushProperty name="color" value="#0000FF"/>
    </inkml:brush>
  </inkml:definitions>
  <inkml:trace contextRef="#ctx0" brushRef="#br0">0 0 7250,'1'3'7444,"5"3"-3833,-1-1-3616,1 0 0,-1 0 0,1-1 0,0 0-1,1 0 1,8 5 0,32 1-166,1-2-1,0-2 1,61 0 0,-102-4-699,-21 3 688,-26 3 88,29-6-411,-1 1 0,0 0-1,1 1 1,0 0 0,0 0-1,0 1 1,0 1 0,1 0-1,0 0 1,-10 9 0,-58 39-3494</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5.498"/>
    </inkml:context>
    <inkml:brush xml:id="br0">
      <inkml:brushProperty name="width" value="0.05" units="cm"/>
      <inkml:brushProperty name="height" value="0.05" units="cm"/>
      <inkml:brushProperty name="color" value="#0000FF"/>
    </inkml:brush>
  </inkml:definitions>
  <inkml:trace contextRef="#ctx0" brushRef="#br0">0 57 4113,'0'0'3921,"0"0"-2273,3 0 80,1 0-551,2 3-353,5-3-208,2 0-88,10 0-312,-3 0-216,7-9-408,6 0-888,8-3-809,52-18-2096</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6.082"/>
    </inkml:context>
    <inkml:brush xml:id="br0">
      <inkml:brushProperty name="width" value="0.05" units="cm"/>
      <inkml:brushProperty name="height" value="0.05" units="cm"/>
      <inkml:brushProperty name="color" value="#0000FF"/>
    </inkml:brush>
  </inkml:definitions>
  <inkml:trace contextRef="#ctx0" brushRef="#br0">1 48 4593,'0'0'5740,"13"-5"756,48-14-6740,-19 8 124,-34 8 64,1 1 0,-1-1 0,1 2 0,-1-1 0,13 0 0,-18 3 36,1-1 0,-1 0 0,0 1 0,0 0 0,1 0 0,-1 0 0,0 0 0,0 0 0,0 1 0,0-1 0,0 1 0,-1 0 1,1 0-1,0 0 0,-1 0 0,1 0 0,-1 1 0,3 3 0,16 23 40,-3 1 0,0 1 0,-2 0 0,-1 2 0,11 34 0,4 8 16,-20-50-124,-4-9-330,1 0 0,0 0 0,1-1 0,0 0 0,1 0 0,1-1 1,17 19-1,-28-34 326,1 1 0,0 0 0,0-1 0,0 1 0,0-1 0,0 1 0,0-1 0,0 1 0,0 0 0,0-1 0,0 1 0,0-1 0,0 1 0,1 0 0,-1-1 0,0 1 0,0-1 0,0 1 0,0 0 0,1-1 0,-1 1 1,0 0-1,0-1 0,1 1 0,-1 0 0,0-1 0,1 1 0,-1 0 0,0 0 0,1 0 0,-1-1 0,0 1 0,1 0 0,-1 0 0,1 0 0,-1-1 0,0 1 0,1 0 0,-1 0 0,1 0 0,-1 0 0,0 0 0,1 0 0,-1 0 0,1 0 0,-1 0 0,0 0 1,1 0-1,-1 0 0,1 1 0,-1-1 0,0 0 0,1 0 0,-1 0 0,1 0 0,-1 1 0,0-1 0,1 0 0,-1 0 0,0 1 0,1-1 0,-1 0 0,0 1 0,0-1 0,1 0 0,-1 1 0,0 0 0,1-35-3440</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6.410"/>
    </inkml:context>
    <inkml:brush xml:id="br0">
      <inkml:brushProperty name="width" value="0.05" units="cm"/>
      <inkml:brushProperty name="height" value="0.05" units="cm"/>
      <inkml:brushProperty name="color" value="#0000FF"/>
    </inkml:brush>
  </inkml:definitions>
  <inkml:trace contextRef="#ctx0" brushRef="#br0">234 0 5249,'0'0'2377,"0"3"-801,4 6 112,-4 6-135,0-3-233,0 6-408,-7 6-328,0 3-136,-9 0-280,-1 6-56,-3-2-112,-7 2-64,7 0-448,-3 0-664,-4-3-1104,4-3-1409,-28 15-2401</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6.801"/>
    </inkml:context>
    <inkml:brush xml:id="br0">
      <inkml:brushProperty name="width" value="0.05" units="cm"/>
      <inkml:brushProperty name="height" value="0.05" units="cm"/>
      <inkml:brushProperty name="color" value="#0000FF"/>
    </inkml:brush>
  </inkml:definitions>
  <inkml:trace contextRef="#ctx0" brushRef="#br0">191 0 5617,'0'0'2546,"0"0"-509,0 0-174,0 0-227,0 0-398,-8 28 1389,-3 0-2426,-2-1 0,-24 40 0,-13 10-2696,35-55 801,-5 0-1426,-17-1-1673</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7.130"/>
    </inkml:context>
    <inkml:brush xml:id="br0">
      <inkml:brushProperty name="width" value="0.05" units="cm"/>
      <inkml:brushProperty name="height" value="0.05" units="cm"/>
      <inkml:brushProperty name="color" value="#0000FF"/>
    </inkml:brush>
  </inkml:definitions>
  <inkml:trace contextRef="#ctx0" brushRef="#br0">0 0 4745,'0'0'2236,"1"3"1874,5 12-2704,15 60 1215,3 9-2015,-3 0-5057,-23-80 1321,-15-1-1756</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7.467"/>
    </inkml:context>
    <inkml:brush xml:id="br0">
      <inkml:brushProperty name="width" value="0.05" units="cm"/>
      <inkml:brushProperty name="height" value="0.05" units="cm"/>
      <inkml:brushProperty name="color" value="#0000FF"/>
    </inkml:brush>
  </inkml:definitions>
  <inkml:trace contextRef="#ctx0" brushRef="#br0">3 46 2737,'-3'0'4160,"3"0"-2335,3 0-121,-3 0-327,4 0-321,6 6-312,-3 0-128,6-3-64,0 3-360,1-3-64,12-3-128,1-3-160,7-3-488,-4-9-1112,3 3-1137,4-21-4681</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8.265"/>
    </inkml:context>
    <inkml:brush xml:id="br0">
      <inkml:brushProperty name="width" value="0.05" units="cm"/>
      <inkml:brushProperty name="height" value="0.05" units="cm"/>
      <inkml:brushProperty name="color" value="#0000FF"/>
    </inkml:brush>
  </inkml:definitions>
  <inkml:trace contextRef="#ctx0" brushRef="#br0">0 0 7322,'4'0'4024,"-4"3"-2463,0 0-97,0 0-648,0 6-280,0 6-88,3 0-223,0 3-137,1-6-80,-1 0-8,-3 0-16,3-2-545,1-1-703,-4 3-1112,6 3-1993</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8.598"/>
    </inkml:context>
    <inkml:brush xml:id="br0">
      <inkml:brushProperty name="width" value="0.05" units="cm"/>
      <inkml:brushProperty name="height" value="0.05" units="cm"/>
      <inkml:brushProperty name="color" value="#0000FF"/>
    </inkml:brush>
  </inkml:definitions>
  <inkml:trace contextRef="#ctx0" brushRef="#br0">0 0 3825,'0'9'2688,"0"-6"-815,3 6 23,4 6-311,0 3-601,0 6-472,-1-9-320,1 0-192,0 3-192,3-9-1352,6 15-2209</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9.198"/>
    </inkml:context>
    <inkml:brush xml:id="br0">
      <inkml:brushProperty name="width" value="0.05" units="cm"/>
      <inkml:brushProperty name="height" value="0.05" units="cm"/>
      <inkml:brushProperty name="color" value="#0000FF"/>
    </inkml:brush>
  </inkml:definitions>
  <inkml:trace contextRef="#ctx0" brushRef="#br0">1 0 7546,'0'0'2856,"0"3"-511,0-3-441,3 3-736,1 6-375,-1 6-241,0 1-160,-3 2-272,4-3 0,-4 0-104,0 0-16,0-6-224,0 0-744,3 0-849,-3-6-2104,13-3-1640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0.669"/>
    </inkml:context>
    <inkml:brush xml:id="br0">
      <inkml:brushProperty name="width" value="0.05" units="cm"/>
      <inkml:brushProperty name="height" value="0.05" units="cm"/>
      <inkml:brushProperty name="color" value="#0000FF"/>
    </inkml:brush>
  </inkml:definitions>
  <inkml:trace contextRef="#ctx0" brushRef="#br0">296 0 9074,'0'12'3601,"0"2"-2369,-6 20 272,-4 15-495,-6 0-313,-9 8-408,3-3-192,-10-3-16,3 1-80,-3-12-192,4-6-432,-1-11-393,7-3-1023,-22-3-1801</inkml:trace>
  <inkml:trace contextRef="#ctx0" brushRef="#br0" timeOffset="1">407 6 8066,'5'5'5351,"9"12"-3080,-1-1-1138,-4-7-972,1 0 1,0 0-1,1-1 1,0 0-1,0-1 1,1-1-1,-1 1 1,2-2-1,-1 0 1,21 6-1,-17-7-520,1-1-1,-1-2 1,1 1-1,-1-2 1,0 0-1,1-1 1,-1 0-1,21-6 1,-13 3-803,-9 2-213,0-1-1,-1-1 1,1 0-1,18-9 1,26-17-4804</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49.531"/>
    </inkml:context>
    <inkml:brush xml:id="br0">
      <inkml:brushProperty name="width" value="0.05" units="cm"/>
      <inkml:brushProperty name="height" value="0.05" units="cm"/>
      <inkml:brushProperty name="color" value="#0000FF"/>
    </inkml:brush>
  </inkml:definitions>
  <inkml:trace contextRef="#ctx0" brushRef="#br0">13 0 5289,'-3'9'3801,"3"0"-2169,-3 9 153,3 7-857,-4 2-440,1-6-352,3 6-136,3-6-448,1-3-1577,16 18-2119</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57.750"/>
    </inkml:context>
    <inkml:brush xml:id="br0">
      <inkml:brushProperty name="width" value="0.05" units="cm"/>
      <inkml:brushProperty name="height" value="0.05" units="cm"/>
      <inkml:brushProperty name="color" value="#0000FF"/>
    </inkml:brush>
  </inkml:definitions>
  <inkml:trace contextRef="#ctx0" brushRef="#br0">1 37 176,'0'0'4053,"0"0"-3092,0 0 0,0 0 0,0-1 0,0 1 0,0 0 0,0 0 1,0 0-1,0 0 0,0 0 0,0 0 0,0 0 0,0 0 0,0 0 0,0 0 0,10-3-1007,0 0-1,0 1 0,0 0 1,0 1-1,1 0 0,10 1 1,20-3-1101,66-12-5865,-77 10 3605</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58.251"/>
    </inkml:context>
    <inkml:brush xml:id="br0">
      <inkml:brushProperty name="width" value="0.05" units="cm"/>
      <inkml:brushProperty name="height" value="0.05" units="cm"/>
      <inkml:brushProperty name="color" value="#0000FF"/>
    </inkml:brush>
  </inkml:definitions>
  <inkml:trace contextRef="#ctx0" brushRef="#br0">1 40 1032,'0'0'2833,"5"-3"6264,6-3-5728,4 9-3603,-1-1-1,1-1 0,0 0 0,-1-2 0,1 1 0,0-2 0,23-4 1,15-2-3447,-32 3 1395,15-10-559</inkml:trace>
</inkml:ink>
</file>

<file path=ppt/ink/ink4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58.898"/>
    </inkml:context>
    <inkml:brush xml:id="br0">
      <inkml:brushProperty name="width" value="0.05" units="cm"/>
      <inkml:brushProperty name="height" value="0.05" units="cm"/>
      <inkml:brushProperty name="color" value="#0000FF"/>
    </inkml:brush>
  </inkml:definitions>
  <inkml:trace contextRef="#ctx0" brushRef="#br0">0 0 3657,'34'9'10827,"33"23"-9213,-32-15-1378,-23-11-501,-1 0 0,0 1 1,0 1-1,0-1 0,-1 2 0,-1 0 0,1 0 0,-1 1 0,8 11 1,-16-18 216,0-1 1,0 1 0,0 0 0,0-1 0,-1 1 0,1 0-1,-1-1 1,1 1 0,-1 0 0,0 0 0,0-1 0,-1 1 0,1 0-1,0-1 1,-1 1 0,0 0 0,0-1 0,0 1 0,0 0-1,0-1 1,0 1 0,0-1 0,-1 0 0,1 1 0,-1-1-1,-2 2 1,-7 10-41,-1 0-1,-24 21 0,26-25-153,-10 9-1571,-1-1 1,-23 16 0,-11 0-3751</inkml:trace>
</inkml:ink>
</file>

<file path=ppt/ink/ink4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59.246"/>
    </inkml:context>
    <inkml:brush xml:id="br0">
      <inkml:brushProperty name="width" value="0.05" units="cm"/>
      <inkml:brushProperty name="height" value="0.05" units="cm"/>
      <inkml:brushProperty name="color" value="#0000FF"/>
    </inkml:brush>
  </inkml:definitions>
  <inkml:trace contextRef="#ctx0" brushRef="#br0">24 1 2336,'-3'0'5786,"3"3"-3794,-3 6-816,-1 12-23,-2 9 95,2 12-464,1 12-256,3 0-240,0 9-184,0 1 8,3-4-112,4 0-152,3-9-512,-3-3-568,-1-6-737,4-12-719,-3 6-2129</inkml:trace>
</inkml:ink>
</file>

<file path=ppt/ink/ink4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1:59.736"/>
    </inkml:context>
    <inkml:brush xml:id="br0">
      <inkml:brushProperty name="width" value="0.05" units="cm"/>
      <inkml:brushProperty name="height" value="0.05" units="cm"/>
      <inkml:brushProperty name="color" value="#0000FF"/>
    </inkml:brush>
  </inkml:definitions>
  <inkml:trace contextRef="#ctx0" brushRef="#br0">1 1 6257,'13'2'6821,"5"3"-3314,81 39-2614,-81-35-898,-14-7-38,1 0 0,0 0-1,-1 0 1,1 1 0,-1 0-1,0 0 1,0 0 0,0 0-1,0 0 1,0 1 0,-1 0 0,5 6-1,-8-6-34,0 0 0,0 0 0,-1 1 0,1-2 0,-1 1 0,0 0 0,0 0-1,0 0 1,-1 0 0,0 0 0,1-1 0,-1 1 0,0-1 0,-4 4 0,3-1-54,-10 14-193,0-1 0,-1-1 0,-2 0 0,0-1-1,-22 19 1,37-35 381,0 0 1,-1 0-1,1-1 0,0 2 0,0-1 0,0 0 1,0 0-1,0 0 0,0 0 0,1 1 0,-1-1 0,0 0 1,1 1-1,-1-1 0,1 0 0,-1 1 0,1-1 0,-1 1 1,1-1-1,0 1 0,0-1 0,0 1 0,0-1 1,0 1-1,0-1 0,0 1 0,1-1 0,-1 1 0,0-1 1,1 0-1,0 2 0,1 7 65,1-1-1,0 0 1,0-1 0,0 1-1,1 0 1,1-1 0,0 0 0,8 11-1,55 57-1158,-26-31-2940,-6-5-64</inkml:trace>
</inkml:ink>
</file>

<file path=ppt/ink/ink4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2:00.180"/>
    </inkml:context>
    <inkml:brush xml:id="br0">
      <inkml:brushProperty name="width" value="0.05" units="cm"/>
      <inkml:brushProperty name="height" value="0.05" units="cm"/>
      <inkml:brushProperty name="color" value="#0000FF"/>
    </inkml:brush>
  </inkml:definitions>
  <inkml:trace contextRef="#ctx0" brushRef="#br0">0 52 2232,'0'0'4276,"2"3"-766,6 15-1839,-2-9-1370,0-1 0,1 1 0,-1-1 0,2-1 0,-1 0 0,1 0 0,0 0-1,18 10 1,-24-15-281,1 0-1,0-1 0,0 1 1,0-1-1,0 0 1,0 0-1,0 0 0,1 0 1,-1-1-1,0 1 0,0-1 1,1 0-1,-1 0 1,0 0-1,0 0 0,1-1 1,-1 0-1,0 1 0,0-1 1,0 0-1,0 0 0,0 0 1,0-1-1,0 1 1,0-1-1,0 0 0,-1 0 1,1 0-1,-1 0 0,1 0 1,-1 0-1,4-5 1,-4 3-75,1 1 1,-1-1-1,0 0 1,0 0-1,-1 0 1,1 0-1,-1 0 1,0 0-1,0 0 1,-1-1-1,1 1 1,-1 0-1,0-1 1,0 1-1,0 0 1,0-1-1,-1 1 1,0 0-1,-1-5 1,1 6 77,1 1 1,-1-1 0,0 1-1,0 0 1,0-1 0,0 1-1,0 0 1,-1 0 0,1 0 0,-1-1-1,1 2 1,-1-1 0,0 0-1,0 0 1,0 0 0,0 1 0,0-1-1,0 1 1,0 0 0,0 0-1,-1-1 1,1 1 0,0 1-1,-1-1 1,1 0 0,-1 1 0,1-1-1,-1 1 1,1-1 0,-1 1-1,1 0 1,-1 0 0,-2 1-1,2 0-2,0 0 0,0 0 0,1 1-1,-1-1 1,1 1 0,-1-1 0,1 1-1,-1 0 1,1 0 0,0 0 0,0 0-1,0 1 1,0-1 0,1 1 0,-1-1-1,0 1 1,1-1 0,0 1 0,0 0-1,0-1 1,0 1 0,0 0 0,0 0-1,0 5 1,-1 3-32,0-1-1,1 1 1,0 0-1,0 0 0,2 16 1,0-19-88,1-1 0,-1 1 0,1-1 0,1 1 0,-1-1 0,1 0 0,0 0 0,1-1 0,5 10 0,-7-13-223,0-1 1,1 1-1,-1-1 0,0 1 0,1-1 1,-1 0-1,1 0 0,0 0 0,0 0 1,-1 0-1,1 0 0,1-1 0,-1 0 0,0 0 1,0 1-1,0-2 0,1 1 0,-1 0 1,0-1-1,1 1 0,-1-1 0,0 0 1,1 0-1,5-1 0,48-14-4766</inkml:trace>
</inkml:ink>
</file>

<file path=ppt/ink/ink4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2:00.513"/>
    </inkml:context>
    <inkml:brush xml:id="br0">
      <inkml:brushProperty name="width" value="0.05" units="cm"/>
      <inkml:brushProperty name="height" value="0.05" units="cm"/>
      <inkml:brushProperty name="color" value="#0000FF"/>
    </inkml:brush>
  </inkml:definitions>
  <inkml:trace contextRef="#ctx0" brushRef="#br0">30 1 1416,'-1'4'8318,"-4"23"-6799,8 37-221,3 1 0,23 98 0,-20-114-1244,-5-28-11,1-1-433,-2 0 0,2 28-1,-4-44 112,-1 0 0,0 1-1,0-1 1,-1 0-1,1 0 1,-1 0-1,0 0 1,0 0-1,0 0 1,-1 0-1,0 0 1,1 0 0,-1 0-1,0-1 1,-1 1-1,1-1 1,-5 6-1,-14-3-2108,-21-7-1738</inkml:trace>
</inkml:ink>
</file>

<file path=ppt/ink/ink4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2:00.829"/>
    </inkml:context>
    <inkml:brush xml:id="br0">
      <inkml:brushProperty name="width" value="0.05" units="cm"/>
      <inkml:brushProperty name="height" value="0.05" units="cm"/>
      <inkml:brushProperty name="color" value="#0000FF"/>
    </inkml:brush>
  </inkml:definitions>
  <inkml:trace contextRef="#ctx0" brushRef="#br0">4 1 2216,'0'0'5506,"0"0"-3666,-3 3-224,3-3-111,3 0-513,1 6-376,2 3-280,1 3-192,3 0-144,0 6-64,7-3-880,-1 3-1241,31 30-2119</inkml:trace>
</inkml:ink>
</file>

<file path=ppt/ink/ink4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2:01.180"/>
    </inkml:context>
    <inkml:brush xml:id="br0">
      <inkml:brushProperty name="width" value="0.05" units="cm"/>
      <inkml:brushProperty name="height" value="0.05" units="cm"/>
      <inkml:brushProperty name="color" value="#0000FF"/>
    </inkml:brush>
  </inkml:definitions>
  <inkml:trace contextRef="#ctx0" brushRef="#br0">9 150 4329,'1'1'138,"-1"1"-1,1-1 1,0 1 0,-1-1 0,1 0-1,0 0 1,0 1 0,0-1 0,0 0-1,0 0 1,0 0 0,0 0 0,1 0-1,-1 0 1,0 0 0,0 0 0,1-1-1,-1 1 1,1 0 0,-1-1-1,1 1 1,-1-1 0,1 0 0,-1 1-1,1-1 1,-1 0 0,1 0 0,-1 0-1,1 0 1,-1 0 0,1 0 0,-1-1-1,1 1 1,-1 0 0,1-1 0,-1 1-1,1-1 1,2-1 0,-1 1-97,1-1 1,0 0-1,-1 0 0,1 0 1,-1-1-1,1 1 0,-1-1 1,0 0-1,0 1 0,0-2 1,-1 1-1,1 0 0,3-6 1,-3 1-28,-1 0 1,1 1-1,-1-1 0,-1 0 1,1 0-1,-1-1 1,-1 1-1,0-10 1,0 17 70,0-1 0,0 0 0,0 0 0,0 1 0,0-1 0,0 0 0,-1 0-1,1 1 1,0-1 0,-1 0 0,0 1 0,1-1 0,-1 0 0,0 1 0,0-1 0,0 1 0,0-1 0,0 1 0,0 0 0,-1-1 0,1 1 0,0 0 0,-1 0 0,1 0 0,-1 0-1,1 0 1,-1 0 0,1 0 0,-1 1 0,1-1 0,-1 1 0,0-1 0,0 1 0,1-1 0,-1 1 0,0 0 0,0 0 0,1 0 0,-1 0 0,0 0 0,0 0 0,1 0 0,-1 1-1,-3 0 1,3 0-2,-1 1-1,0-1 1,1 1-1,-1 0 1,1 0-1,0 0 1,-1 0-1,1 0 1,0 0-1,0 0 1,1 1-1,-1-1 1,0 1-1,1-1 0,-1 1 1,1 0-1,-1 3 1,-17 47-157,15-37 63,1 0-1,1-1 1,-1 29-1,3-37-53,0 0 0,0-1 0,1 1 0,0 0 0,0-1 1,1 1-1,0-1 0,0 1 0,0-1 0,1 0 0,4 8 0,-6-12-129,1-1 0,-1 1 1,1-1-1,-1 0 0,1 1 1,-1-1-1,1 0 0,0 0 1,0 0-1,0 0 0,0 0 1,-1-1-1,1 1 0,0 0 1,0-1-1,0 0 0,0 1 0,0-1 1,0 0-1,1 0 0,-1 0 1,0 0-1,0-1 0,0 1 1,0 0-1,0-1 0,0 0 1,0 1-1,-1-1 0,1 0 0,0 0 1,0 0-1,2-1 0,48-24-3693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1.004"/>
    </inkml:context>
    <inkml:brush xml:id="br0">
      <inkml:brushProperty name="width" value="0.05" units="cm"/>
      <inkml:brushProperty name="height" value="0.05" units="cm"/>
      <inkml:brushProperty name="color" value="#0000FF"/>
    </inkml:brush>
  </inkml:definitions>
  <inkml:trace contextRef="#ctx0" brushRef="#br0">77 1 6849,'0'8'4073,"0"4"-2536,-3 11-529,-3 2-272,-4 4-184,-3-3-360,1-3-192,2-9-168,-3-3-216,10-8-256,-3-3-128,6-3-1225,16-28-2640</inkml:trace>
</inkml:ink>
</file>

<file path=ppt/ink/ink4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2:01.517"/>
    </inkml:context>
    <inkml:brush xml:id="br0">
      <inkml:brushProperty name="width" value="0.05" units="cm"/>
      <inkml:brushProperty name="height" value="0.05" units="cm"/>
      <inkml:brushProperty name="color" value="#0000FF"/>
    </inkml:brush>
  </inkml:definitions>
  <inkml:trace contextRef="#ctx0" brushRef="#br0">46 1 5617,'-1'0'362,"0"0"0,0 0 0,1 0 1,-1 1-1,0-1 0,0 0 0,1 1 0,-1-1 0,0 1 0,1-1 0,-1 1 0,0-1 0,1 1 0,-1-1 0,1 1 1,-1-1-1,1 1 0,-1 0 0,1-1 0,-1 2 0,-10 24 1684,-1 26-1968,11-50 127,-2 14-135,1 1 0,0 0 0,2 0 0,1 31 0,0-46-139,-1 1 0,0 0 1,1-1-1,0 1 0,-1 0 0,1-1 0,0 1 1,0-1-1,1 0 0,-1 1 0,0-1 0,1 0 0,0 1 1,-1-1-1,1 0 0,3 2 0,-3-3-91,0 0 1,0 0-1,1 0 0,-1-1 0,0 1 0,0-1 0,1 0 1,-1 0-1,0 0 0,1 0 0,-1 0 0,0 0 0,0 0 1,1-1-1,-1 1 0,0-1 0,0 0 0,1 1 0,-1-1 1,0 0-1,0-1 0,0 1 0,2-2 0,3-1-207,0-1 0,-1 0-1,0 0 1,0-1-1,0 0 1,0 0 0,-1 0-1,0-1 1,-1 0 0,1 0-1,-1 0 1,-1 0 0,1 0-1,3-15 1,32-71-2320</inkml:trace>
</inkml:ink>
</file>

<file path=ppt/ink/ink4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2:01.850"/>
    </inkml:context>
    <inkml:brush xml:id="br0">
      <inkml:brushProperty name="width" value="0.05" units="cm"/>
      <inkml:brushProperty name="height" value="0.05" units="cm"/>
      <inkml:brushProperty name="color" value="#0000FF"/>
    </inkml:brush>
  </inkml:definitions>
  <inkml:trace contextRef="#ctx0" brushRef="#br0">30 23 1296,'-3'-21'4697,"3"21"-4634,0 0 0,0 0 0,0 0 0,-1-1 0,1 1 0,0 0 1,0 0-1,0 0 0,0 0 0,0 0 0,0 0 0,-1 0 0,1 0 0,0 0 0,0 0 0,0 0 0,0-1 0,0 1 0,0 0 0,-1 0 1,1 0-1,0 0 0,0 0 0,0 0 0,0 0 0,-1 0 0,1 0 0,0 0 0,0 1 0,0-1 0,0 0 0,0 0 0,-1 0 0,1 0 1,0 0-1,0 0 0,0 0 0,0 0 0,0 0 0,0 0 0,0 0 0,-1 1 0,1-1 0,0 0 0,0 0 0,0 0 0,0 0 0,0 0 1,0 0-1,0 1 0,0-1 0,0 0 0,0 0 0,0 0 0,-2 3 232,0 1 0,1-1 0,0 1 1,0-1-1,0 1 0,0-1 0,0 1 0,0 4 1,0 5 38,-7 209 2935,8-194-3139,2 1 0,2-1 0,0 0 0,2 0 0,17 48 0,-21-71-239,0-1 0,0 0 0,0 0-1,1 0 1,0 0 0,0 0 0,0 0-1,0-1 1,5 4 0,-7-6-125,0 1 0,1-1 1,-1 0-1,0-1 0,1 1 0,-1 0 0,1 0 0,-1-1 1,1 1-1,0-1 0,-1 1 0,1-1 0,0 1 1,-1-1-1,1 0 0,0 0 0,-1 0 0,1 0 1,0 0-1,-1 0 0,1-1 0,0 1 0,-1 0 0,1-1 1,-1 0-1,1 1 0,-1-1 0,1 0 0,-1 0 1,4-1-1,20-22-4455</inkml:trace>
</inkml:ink>
</file>

<file path=ppt/ink/ink4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2:02.181"/>
    </inkml:context>
    <inkml:brush xml:id="br0">
      <inkml:brushProperty name="width" value="0.05" units="cm"/>
      <inkml:brushProperty name="height" value="0.05" units="cm"/>
      <inkml:brushProperty name="color" value="#0000FF"/>
    </inkml:brush>
  </inkml:definitions>
  <inkml:trace contextRef="#ctx0" brushRef="#br0">0 0 5897,'0'0'2721,"0"0"-1041,0 0-223,4 0-353,2 3-400,8 0 64,3 9-104,6-6-208,0 0-120,7-3-144,0-3-192,4 0-184,-4 0-496,-3-3-1336,33 6-3113</inkml:trace>
</inkml:ink>
</file>

<file path=ppt/ink/ink4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2:04.536"/>
    </inkml:context>
    <inkml:brush xml:id="br0">
      <inkml:brushProperty name="width" value="0.05" units="cm"/>
      <inkml:brushProperty name="height" value="0.05" units="cm"/>
      <inkml:brushProperty name="color" value="#0000FF"/>
    </inkml:brush>
  </inkml:definitions>
  <inkml:trace contextRef="#ctx0" brushRef="#br0">14 1 2889,'-3'3'7696,"2"5"-3769,3 29-3149,0-18-94,-7 207-338,-1-125-5669,4-68 1600</inkml:trace>
</inkml:ink>
</file>

<file path=ppt/ink/ink4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2:04.936"/>
    </inkml:context>
    <inkml:brush xml:id="br0">
      <inkml:brushProperty name="width" value="0.05" units="cm"/>
      <inkml:brushProperty name="height" value="0.05" units="cm"/>
      <inkml:brushProperty name="color" value="#0000FF"/>
    </inkml:brush>
  </inkml:definitions>
  <inkml:trace contextRef="#ctx0" brushRef="#br0">0 70 2553,'0'0'2111,"0"0"-655,0 0-218,7 2 6204,30 8-5673,-18-7-1531,1-2 0,-1 0 0,0-1 1,1-1-1,-1-1 0,20-4 0,-22 3-713,0-2-1,0 0 1,30-14-1,-45 18 81,1 0 0,-1-1 1,1 1-1,-1-1 0,1 1 0,-1-1 0,0 0 0,0 0 0,0 0 1,0 0-1,1-3 0,13-17-3999</inkml:trace>
</inkml:ink>
</file>

<file path=ppt/ink/ink4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2:05.250"/>
    </inkml:context>
    <inkml:brush xml:id="br0">
      <inkml:brushProperty name="width" value="0.05" units="cm"/>
      <inkml:brushProperty name="height" value="0.05" units="cm"/>
      <inkml:brushProperty name="color" value="#0000FF"/>
    </inkml:brush>
  </inkml:definitions>
  <inkml:trace contextRef="#ctx0" brushRef="#br0">3 0 5249,'-2'4'6920,"1"6"-3658,6 31-3489,-4-31 1124,12 184-49,-3-21-4262,-9-101-1625,-1-16 1240</inkml:trace>
</inkml:ink>
</file>

<file path=ppt/ink/ink4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2:05.895"/>
    </inkml:context>
    <inkml:brush xml:id="br0">
      <inkml:brushProperty name="width" value="0.05" units="cm"/>
      <inkml:brushProperty name="height" value="0.05" units="cm"/>
      <inkml:brushProperty name="color" value="#0000FF"/>
    </inkml:brush>
  </inkml:definitions>
  <inkml:trace contextRef="#ctx0" brushRef="#br0">9 57 2961,'-8'17'9718,"7"9"-6481,7 31-4528,-3-39 2163,-3-14-910,1 0 0,-1 1 0,1-1 0,0 0 1,1 1-1,-1-1 0,1 0 0,0 0 0,4 7 1,-6-11-7,1 1 0,-1-1 0,1 1 0,-1-1 0,1 1 1,-1-1-1,1 1 0,-1-1 0,1 0 0,0 1 0,-1-1 0,1 0 1,0 1-1,-1-1 0,1 0 0,0 0 0,-1 0 0,1 1 1,0-1-1,0 0 0,-1 0 0,1 0 0,1 0 0,-1-1-25,1 0 0,-1 1 0,1-1 0,-1 0 0,1 0 0,-1 0-1,1 0 1,-1 0 0,0 0 0,1 0 0,-1 0 0,0 0 0,0-1 0,1-1-1,5-5 28,31-46-257,-36 51 277,0-1 0,-1 1 0,1-1 1,-1 0-1,0 1 0,0-1 0,0 0 1,0 0-1,0 1 0,-1-1 0,0 0 1,0 0-1,0 0 0,-1-5 0,0 5 22,-1 1 0,0-1 0,0 1 0,0 0 0,0-1-1,-1 1 1,1 0 0,-1 0 0,0 1 0,1-1 0,-7-3 0,-17-23-1699,19 20 472,-13-3-909</inkml:trace>
</inkml:ink>
</file>

<file path=ppt/ink/ink4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02.915"/>
    </inkml:context>
    <inkml:brush xml:id="br0">
      <inkml:brushProperty name="width" value="0.05" units="cm"/>
      <inkml:brushProperty name="height" value="0.05" units="cm"/>
      <inkml:brushProperty name="color" value="#0000FF"/>
    </inkml:brush>
  </inkml:definitions>
  <inkml:trace contextRef="#ctx0" brushRef="#br0">0 18 5897,'5'-1'4829,"5"-3"-1060,-9 3 1025,88 6-4916,-53-2-346,54-2 0,49-11-3561,-58-1 133</inkml:trace>
</inkml:ink>
</file>

<file path=ppt/ink/ink4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2.171"/>
    </inkml:context>
    <inkml:brush xml:id="br0">
      <inkml:brushProperty name="width" value="0.05" units="cm"/>
      <inkml:brushProperty name="height" value="0.05" units="cm"/>
      <inkml:brushProperty name="color" value="#0000FF"/>
    </inkml:brush>
  </inkml:definitions>
  <inkml:trace contextRef="#ctx0" brushRef="#br0">54 13 1184,'-9'0'8283,"-16"0"-1912,25 0-6342,0 0 1,0 0 0,-1 0 0,1 0 0,0-1 0,0 1 0,-1 0 0,1 0 0,0 0 0,0 0-1,-1 0 1,1 0 0,0 0 0,0 0 0,0-1 0,-1 1 0,1 0 0,0 0 0,0 0 0,0-1-1,0 1 1,-1 0 0,1 0 0,0 0 0,0-1 0,0 1 0,0 0 0,0 0 0,0 0 0,0-1-1,-1 1 1,1 0 0,0 0 0,0-1 0,0 1 0,0 0 0,0-1 0,0 1 0,0 0 0,0 0-1,1-1 1,-1 1 0,0 0 0,0 0 0,0 0 0,0-1 0,0 1 0,0 0 0,0 0 0,0-1-1,1 1 1,-1 0 0,0 0 0,0 0 0,0-1 0,0 1 0,1 0 0,-1 0 0,0 0 0,0 0-1,1 0 1,-1 0 0,0-1 0,0 1 0,0 0 0,1 0 0,-1 0 0,0 0 0,1 0-1,0 0 12,1 0-39,-1 0-23,-1 0 3,0 3-20,0-1-29,0 0 42,-19 749-1173,15-691 802,3-1 0,3 1 0,10 64 0,-4-86-2403,-8-36-2475,-8-33 133</inkml:trace>
</inkml:ink>
</file>

<file path=ppt/ink/ink4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2.766"/>
    </inkml:context>
    <inkml:brush xml:id="br0">
      <inkml:brushProperty name="width" value="0.05" units="cm"/>
      <inkml:brushProperty name="height" value="0.05" units="cm"/>
      <inkml:brushProperty name="color" value="#0000FF"/>
    </inkml:brush>
  </inkml:definitions>
  <inkml:trace contextRef="#ctx0" brushRef="#br0">2 41 192,'-2'-4'10996,"10"-5"-8118,14-7-2633,-12 13-204,0 1 0,1 0-1,-1 0 1,1 1 0,-1 0 0,1 0 0,0 2-1,-1-1 1,1 1 0,17 4 0,7 4-88,60 21 1,-87-27 18,-1 0-1,1 0 1,-1 1-1,0 0 1,0 0-1,0 0 1,-1 1-1,0 0 1,0 1-1,0 0 1,0-1-1,-1 2 1,0-1-1,5 9 1,-8-10 14,1 0 0,-1 0 0,0 1 0,-1-1-1,1 1 1,-1-1 0,0 1 0,0 0 0,-1-1 0,0 1 0,0 0 0,0-1 0,-1 1-1,0 0 1,0-1 0,0 1 0,-1-1 0,1 1 0,-1-1 0,-1 0 0,-3 7 0,-11 19-138,-1 0 1,-41 51 0,47-67 18,0-1 0,-2 0 0,1-1 1,-2-1-1,0 0 0,0-1 0,-19 10 0,34-21 66,-1 0-1,1 1 1,0-1-1,-1 0 1,1 1 0,0-1-1,-1 0 1,1 0-1,-1 1 1,1-1-1,0 0 1,-1 0-1,1 0 1,-1 1-1,1-1 1,0 0-1,-1 0 1,1 0 0,-1 0-1,1 0 1,-1 0-1,1 0 1,-1 0-1,1 0 1,-1 0-1,1 0 1,0 0-1,-1 0 1,1-1-1,-1 1 1,1 0 0,-1 0-1,1 0 1,0-1-1,-1 1 1,1 0-1,0 0 1,-1-1-1,1 1 1,0 0-1,-1-1 1,1 1-1,0 0 1,-1-1-1,1 1 1,0-1 0,0 1-1,0 0 1,-1-1-1,1 1 1,0-1-1,0 1 1,0-1-1,0 1 1,0 0-1,0-1 1,0 0-1,8-17-2255</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1.426"/>
    </inkml:context>
    <inkml:brush xml:id="br0">
      <inkml:brushProperty name="width" value="0.05" units="cm"/>
      <inkml:brushProperty name="height" value="0.05" units="cm"/>
      <inkml:brushProperty name="color" value="#0000FF"/>
    </inkml:brush>
  </inkml:definitions>
  <inkml:trace contextRef="#ctx0" brushRef="#br0">297 0 5585,'-2'7'1133,"0"-1"0,-1 0 0,0 1 0,-1-1-1,1-1 1,-6 8 0,-51 53 599,55-62-1482,-36 33-91,-3-2 0,-72 44 0,111-75-151,18-1 244,32-6 119,59-5-262,-99 7-175,21-2-549,35-1-3864,-61 4 4433,0 0-1,0 0 1,1 0-1,-1 0 1,0 0-1,0 0 1,0 0-1,0 0 1,0 0-1,1 1 0,-1-1 1,0 0-1,0 0 1,0 0-1,0 0 1,0 0-1,0 0 1,0 0-1,0 1 1,1-1-1,-1 0 1,0 0-1,0 0 0,0 0 1,0 0-1,0 1 1,0-1-1,0 0 1,0 0-1,0 0 1,0 0-1,0 1 1,0-1-1,0 0 0,0 0 1,0 0-1,0 0 1,0 1-1,0-1 1,0 0-1,0 0 1,0 0-1,0 0 1,-1 0-1,1 0 0,0 1 1,0-1-1,0 0 1,0 0-1,0 0 1,0 0-1,0 0 1,-1 0-1,1 0 1,0 1-1,0-1 0,0 0 1,0 0-1,0 0 1,0 0-1,-1 0 1,1 0-1,0 0 1,0 0-1,0 0 1,0 0-1,-1 0 1,1 0-1,0 0 0,-29 20-5256</inkml:trace>
</inkml:ink>
</file>

<file path=ppt/ink/ink4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3.149"/>
    </inkml:context>
    <inkml:brush xml:id="br0">
      <inkml:brushProperty name="width" value="0.05" units="cm"/>
      <inkml:brushProperty name="height" value="0.05" units="cm"/>
      <inkml:brushProperty name="color" value="#0000FF"/>
    </inkml:brush>
  </inkml:definitions>
  <inkml:trace contextRef="#ctx0" brushRef="#br0">173 1 6945,'-4'21'3729,"-10"10"-2640,2-5-563,-26 87 438,5 2-1,-32 217 0,61-305-1152,2-1 0,2 0-1,3 45 1,-2-62 77,0 0-1,0-1 1,1 1-1,1-1 1,-1 0-1,1 1 1,1-1-1,-1-1 1,1 1-1,1 0 1,-1-1-1,2 0 1,-1 0-1,12 12 1,-13-16-225,0-1 1,0 1 0,1 0 0,-1-1-1,1 0 1,9 3 0,61 15-3068</inkml:trace>
</inkml:ink>
</file>

<file path=ppt/ink/ink4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3.601"/>
    </inkml:context>
    <inkml:brush xml:id="br0">
      <inkml:brushProperty name="width" value="0.05" units="cm"/>
      <inkml:brushProperty name="height" value="0.05" units="cm"/>
      <inkml:brushProperty name="color" value="#0000FF"/>
    </inkml:brush>
  </inkml:definitions>
  <inkml:trace contextRef="#ctx0" brushRef="#br0">0 1 6801,'3'0'2057,"-6"3"-897,6 6-416,-3 6-96,4 6-103,-1 6-81,-3 0-328,3-3-48,-3-3-88,0-6-240,4 0-649,-1-3-735,7 9-1425</inkml:trace>
</inkml:ink>
</file>

<file path=ppt/ink/ink4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3.937"/>
    </inkml:context>
    <inkml:brush xml:id="br0">
      <inkml:brushProperty name="width" value="0.05" units="cm"/>
      <inkml:brushProperty name="height" value="0.05" units="cm"/>
      <inkml:brushProperty name="color" value="#0000FF"/>
    </inkml:brush>
  </inkml:definitions>
  <inkml:trace contextRef="#ctx0" brushRef="#br0">0 1 2769,'4'3'1600,"-4"0"-176,3 3-39,4 6-233,-4-6-496,4 3-328,0-3-248,6 6-80,-3 0-456,0-3-1400,3 15-3186</inkml:trace>
</inkml:ink>
</file>

<file path=ppt/ink/ink4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4.305"/>
    </inkml:context>
    <inkml:brush xml:id="br0">
      <inkml:brushProperty name="width" value="0.05" units="cm"/>
      <inkml:brushProperty name="height" value="0.05" units="cm"/>
      <inkml:brushProperty name="color" value="#0000FF"/>
    </inkml:brush>
  </inkml:definitions>
  <inkml:trace contextRef="#ctx0" brushRef="#br0">581 1 5897,'-1'0'223,"1"0"-1,-1 0 1,1-1 0,0 1-1,-1 0 1,1 0-1,-1 0 1,1 0 0,0 0-1,-1 0 1,1 0-1,-1 0 1,1 0-1,-1 0 1,1 0 0,0 1-1,-1-1 1,1 0-1,-1 0 1,1 0-1,0 0 1,-1 1 0,1-1-1,0 0 1,-1 0-1,1 1 1,0-1 0,-1 0-1,1 1 1,0-1-1,-1 0 1,1 1-1,0-1 1,0 0 0,0 1-1,-1-1 1,-13 22 183,5-8 72,-236 273 818,-40 53-2586,275-323 258,6-10-3509,10-19 1044</inkml:trace>
</inkml:ink>
</file>

<file path=ppt/ink/ink4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4.653"/>
    </inkml:context>
    <inkml:brush xml:id="br0">
      <inkml:brushProperty name="width" value="0.05" units="cm"/>
      <inkml:brushProperty name="height" value="0.05" units="cm"/>
      <inkml:brushProperty name="color" value="#0000FF"/>
    </inkml:brush>
  </inkml:definitions>
  <inkml:trace contextRef="#ctx0" brushRef="#br0">0 0 6105,'0'0'1915,"0"0"-718,0 0-198,17 19 1338,34 37-1097,66 100 0,-21-26-2401,-62-98-4343,-38-31 1073</inkml:trace>
</inkml:ink>
</file>

<file path=ppt/ink/ink4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5.101"/>
    </inkml:context>
    <inkml:brush xml:id="br0">
      <inkml:brushProperty name="width" value="0.05" units="cm"/>
      <inkml:brushProperty name="height" value="0.05" units="cm"/>
      <inkml:brushProperty name="color" value="#0000FF"/>
    </inkml:brush>
  </inkml:definitions>
  <inkml:trace contextRef="#ctx0" brushRef="#br0">1 67 6409,'3'-1'8969,"7"2"-7957,17 12-484,-19-9-530,1 1 0,-1-2 1,1 1-1,0-1 0,0 0 1,0-1-1,0 0 0,1 0 1,12 0-1,7-3-567,0-1-1,1-1 1,45-11 0,54-21-3794,-126 34 4217,181-53-5128</inkml:trace>
</inkml:ink>
</file>

<file path=ppt/ink/ink4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6.333"/>
    </inkml:context>
    <inkml:brush xml:id="br0">
      <inkml:brushProperty name="width" value="0.05" units="cm"/>
      <inkml:brushProperty name="height" value="0.05" units="cm"/>
      <inkml:brushProperty name="color" value="#0000FF"/>
    </inkml:brush>
  </inkml:definitions>
  <inkml:trace contextRef="#ctx0" brushRef="#br0">0 44 4537,'5'-3'8350,"7"5"-5352,18 10-3932,-19-8 1826,2 0-857,0-1 0,0-1 0,0 0 0,0 0 0,1-2 0,-1 0 0,1 0-1,-1-1 1,0-1 0,14-3 0,5-3-240,-1-1 0,58-27-1,-56 26-187,-34 14 400,-16 9 197,-91 61-124,-9 6-1267,32-31-3444,38-24 469</inkml:trace>
</inkml:ink>
</file>

<file path=ppt/ink/ink4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6.671"/>
    </inkml:context>
    <inkml:brush xml:id="br0">
      <inkml:brushProperty name="width" value="0.05" units="cm"/>
      <inkml:brushProperty name="height" value="0.05" units="cm"/>
      <inkml:brushProperty name="color" value="#0000FF"/>
    </inkml:brush>
  </inkml:definitions>
  <inkml:trace contextRef="#ctx0" brushRef="#br0">1 105 6241,'0'0'2441,"3"0"-1185,-3 0-80,3 0-335,4 0-297,0 0 32,6 3-168,4 0-184,6-3-224,4-6-240,13-3-728,10-12-977,84-54-2008</inkml:trace>
</inkml:ink>
</file>

<file path=ppt/ink/ink4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7.135"/>
    </inkml:context>
    <inkml:brush xml:id="br0">
      <inkml:brushProperty name="width" value="0.05" units="cm"/>
      <inkml:brushProperty name="height" value="0.05" units="cm"/>
      <inkml:brushProperty name="color" value="#0000FF"/>
    </inkml:brush>
  </inkml:definitions>
  <inkml:trace contextRef="#ctx0" brushRef="#br0">1 59 5057,'5'-3'4471,"10"-6"-3589,21-13-147,-31 19-696,0-1 0,1 1 1,-1 0-1,0 0 0,1 1 1,8-3-1,-11 4-31,1 1 0,-1 0-1,0 0 1,0 0 0,0 0 0,0 0-1,0 1 1,0-1 0,0 1 0,0 0 0,0 0-1,0 0 1,0 0 0,0 0 0,-1 1-1,1-1 1,3 3 0,15 14 24,-1 1 0,0 0 0,-2 1 0,0 1 0,-1 1 0,22 37 0,-14-21-3,-15-22-128,18 27 406,-27-41-417,0-1 1,0 1-1,0-1 0,0 1 1,1-1-1,-1 0 0,0 1 1,1-1-1,-1 0 0,0 0 1,1 0-1,0 0 0,-1 0 1,1-1-1,-1 1 0,1 0 1,0-1-1,0 1 0,-1-1 1,4 1-1,3-6-2094,-6-11-1285</inkml:trace>
</inkml:ink>
</file>

<file path=ppt/ink/ink4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7.495"/>
    </inkml:context>
    <inkml:brush xml:id="br0">
      <inkml:brushProperty name="width" value="0.05" units="cm"/>
      <inkml:brushProperty name="height" value="0.05" units="cm"/>
      <inkml:brushProperty name="color" value="#0000FF"/>
    </inkml:brush>
  </inkml:definitions>
  <inkml:trace contextRef="#ctx0" brushRef="#br0">397 1 2312,'-7'15'5860,"-4"11"-4991,-6 23-152,-2-1 1,-3 0-1,-1-2 1,-30 44-1,27-52-937,-1-1 0,-1-1-1,-2-1 1,-64 55-1,69-74-677,26-16 845,-1 0 0,0-1 0,0 1 0,0-1 0,0 1-1,0 0 1,0-1 0,0 1 0,0 0 0,0-1 0,0 1 0,0-1-1,0 1 1,0 0 0,0-1 0,0 1 0,0 0 0,0-1 0,0 1-1,0 0 1,-1-1 0,1 1 0,0 0 0,0-1 0,0 1 0,-1 0-1,1-1 1,0 1 0,0 0 0,-1 0 0,1-1 0,0 1 0,0 0-1,-1 0 1,1 0 0,0-1 0,-1 1 0,1 0 0,0 0 0,-1 0-1,1 0 1,-1 0 0,1 0 0,0 0 0,-1 0 0,1 0-1,0 0 1,-1 0 0,1 0 0,-1 0 0,1 0 0,0 0 0,-1 0-1,1 0 1,0 0 0,-1 0 0,1 0 0,0 1 0,-1-1 0,1 0-1,0 0 1,-1 0 0,1 1 0,0-1 0,0 0 0,-1 0 0,1 1-1,0-1 1,-1 1 0,17-38-4190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4:20.815"/>
    </inkml:context>
    <inkml:brush xml:id="br0">
      <inkml:brushProperty name="width" value="0.05" units="cm"/>
      <inkml:brushProperty name="height" value="0.05" units="cm"/>
    </inkml:brush>
  </inkml:definitions>
  <inkml:trace contextRef="#ctx0" brushRef="#br0">13 1 3753,'4'3'5513,"-4"0"-3577,0 0 65,3 2-129,-3-2-872,0 0-327,6-3-545,-6 0-128,0 0-24,-6 6-1105,-13 8-3184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1.758"/>
    </inkml:context>
    <inkml:brush xml:id="br0">
      <inkml:brushProperty name="width" value="0.05" units="cm"/>
      <inkml:brushProperty name="height" value="0.05" units="cm"/>
      <inkml:brushProperty name="color" value="#0000FF"/>
    </inkml:brush>
  </inkml:definitions>
  <inkml:trace contextRef="#ctx0" brushRef="#br0">147 0 3993,'7'2'7112,"16"2"-5909,178 16 3259,-66-9-3374,-133-11-1072,0 0-1,-1 1 0,1-1 0,0 0 0,0 0 1,-1 1-1,1-1 0,0 1 0,0 0 0,-1-1 0,1 1 1,-1 0-1,1 0 0,2 2 0,-4-3-4,0 1 0,0-1 0,1 1 0,-1-1 0,0 1 0,0-1 1,0 1-1,0-1 0,0 1 0,0 0 0,0-1 0,0 1 0,0-1 0,-1 1 0,1-1 0,0 1 0,0-1 0,0 1 0,-1-1 0,1 0 0,0 1 0,0-1 0,-1 1 0,1-1 1,0 1-1,-1-1 0,1 0 0,-1 1 0,1-1 0,0 0 0,-1 1 0,-53 32 525,37-23-571,-219 111-1026,73-53-4807,134-60 3070,-7-7-1871</inkml:trace>
</inkml:ink>
</file>

<file path=ppt/ink/ink4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7.939"/>
    </inkml:context>
    <inkml:brush xml:id="br0">
      <inkml:brushProperty name="width" value="0.05" units="cm"/>
      <inkml:brushProperty name="height" value="0.05" units="cm"/>
      <inkml:brushProperty name="color" value="#0000FF"/>
    </inkml:brush>
  </inkml:definitions>
  <inkml:trace contextRef="#ctx0" brushRef="#br0">161 0 3769,'-3'23'8303,"-4"2"-4237,-1-3-4129,-2-1 0,0 0 0,-22 33 0,-4-13-1135,33-38 543,0-1 0,-1 1 0,1-1-1,-1 0 1,1 0 0,-1 0-1,-6 1 1,-11 3-2750</inkml:trace>
</inkml:ink>
</file>

<file path=ppt/ink/ink4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8.291"/>
    </inkml:context>
    <inkml:brush xml:id="br0">
      <inkml:brushProperty name="width" value="0.05" units="cm"/>
      <inkml:brushProperty name="height" value="0.05" units="cm"/>
      <inkml:brushProperty name="color" value="#0000FF"/>
    </inkml:brush>
  </inkml:definitions>
  <inkml:trace contextRef="#ctx0" brushRef="#br0">3 0 2833,'0'1'168,"0"-1"1,-1 0-1,1 0 0,0 1 1,0-1-1,0 0 1,-1 1-1,1-1 1,0 0-1,0 1 1,0-1-1,0 0 1,0 1-1,0-1 1,0 0-1,0 1 1,0-1-1,0 0 1,0 1-1,0-1 1,0 0-1,0 1 0,0-1 1,0 0-1,0 1 1,0-1-1,0 0 1,0 1-1,1-1 1,-1 0-1,0 0 1,0 1-1,0-1 1,1 0-1,-1 1 1,0-1-1,0 0 1,1 0-1,-1 0 0,1 1 1,12 21 417,-8-15 168,2 8-666,0-1 0,1 1 0,1-2 0,0 1 0,17 18 0,-17-28-1125,-4-2-3274,-8 1 115</inkml:trace>
</inkml:ink>
</file>

<file path=ppt/ink/ink4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8.615"/>
    </inkml:context>
    <inkml:brush xml:id="br0">
      <inkml:brushProperty name="width" value="0.05" units="cm"/>
      <inkml:brushProperty name="height" value="0.05" units="cm"/>
      <inkml:brushProperty name="color" value="#0000FF"/>
    </inkml:brush>
  </inkml:definitions>
  <inkml:trace contextRef="#ctx0" brushRef="#br0">0 1 632,'0'3'2809,"0"-3"-1497,0 3-440,4 6 32,-1-9 81,4 6-17,3 0-200,0-3-48,10 6-24,-4-6-152,5 3-272,5-3-272,-2 0-8,9-6-704,1-3-1136,66-36-3473</inkml:trace>
</inkml:ink>
</file>

<file path=ppt/ink/ink4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9.237"/>
    </inkml:context>
    <inkml:brush xml:id="br0">
      <inkml:brushProperty name="width" value="0.05" units="cm"/>
      <inkml:brushProperty name="height" value="0.05" units="cm"/>
      <inkml:brushProperty name="color" value="#0000FF"/>
    </inkml:brush>
  </inkml:definitions>
  <inkml:trace contextRef="#ctx0" brushRef="#br0">7 0 1584,'0'0'4467,"0"0"-2279,3 13 3412,1 20-4687,-17 65-834,13-97-145,0 2-3758,8-13-272,7-13 260</inkml:trace>
</inkml:ink>
</file>

<file path=ppt/ink/ink4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29.600"/>
    </inkml:context>
    <inkml:brush xml:id="br0">
      <inkml:brushProperty name="width" value="0.05" units="cm"/>
      <inkml:brushProperty name="height" value="0.05" units="cm"/>
      <inkml:brushProperty name="color" value="#0000FF"/>
    </inkml:brush>
  </inkml:definitions>
  <inkml:trace contextRef="#ctx0" brushRef="#br0">7 0 696,'0'3'3961,"-3"-3"-2505,0 0 105,3 3-313,0-3-376,0 3-56,0 3-296,3 3-184,0 3-208,4-3-128,-4 0 0,4 0-416,0 1-464,3-4-536,17 9-937</inkml:trace>
</inkml:ink>
</file>

<file path=ppt/ink/ink4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30.238"/>
    </inkml:context>
    <inkml:brush xml:id="br0">
      <inkml:brushProperty name="width" value="0.05" units="cm"/>
      <inkml:brushProperty name="height" value="0.05" units="cm"/>
      <inkml:brushProperty name="color" value="#0000FF"/>
    </inkml:brush>
  </inkml:definitions>
  <inkml:trace contextRef="#ctx0" brushRef="#br0">64 3 3889,'-19'-2'7030,"19"2"-4174,16 15-697,68 119-1028,-49-89-1051,-8-12-234,-2 1 0,35 63 0,-55-87 56,0 0 1,-1 1-1,0 0 0,0 0 1,-1 0-1,0 0 0,-1 1 1,-1-1-1,0 1 0,0-1 1,-1 1-1,0-1 0,-1 1 1,-4 19-1,-1-11-250,-1 1 0,0-1 0,-2 0 0,0-1 0,-17 27-1,-4-3-1848,-56 61-1,-52 46-1895</inkml:trace>
</inkml:ink>
</file>

<file path=ppt/ink/ink4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31.633"/>
    </inkml:context>
    <inkml:brush xml:id="br0">
      <inkml:brushProperty name="width" value="0.05" units="cm"/>
      <inkml:brushProperty name="height" value="0.05" units="cm"/>
      <inkml:brushProperty name="color" value="#0000FF"/>
    </inkml:brush>
  </inkml:definitions>
  <inkml:trace contextRef="#ctx0" brushRef="#br0">0 67 6353,'7'1'611,"-1"0"0,1 0 0,-1 0 0,0 1 0,1 0 0,-1 1 0,8 3 0,-8-3-168,0 0-1,0 0 1,1-1 0,-1 0-1,1 0 1,-1-1-1,1 0 1,0 0 0,8 0-1,0-4-1078,-1 0 0,1-1 0,-1-1-1,0 0 1,0-1 0,-1 0 0,0-1-1,0-1 1,0 0 0,-1-1 0,19-17-1,-20 14-4730</inkml:trace>
</inkml:ink>
</file>

<file path=ppt/ink/ink4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32.105"/>
    </inkml:context>
    <inkml:brush xml:id="br0">
      <inkml:brushProperty name="width" value="0.05" units="cm"/>
      <inkml:brushProperty name="height" value="0.05" units="cm"/>
      <inkml:brushProperty name="color" value="#0000FF"/>
    </inkml:brush>
  </inkml:definitions>
  <inkml:trace contextRef="#ctx0" brushRef="#br0">1 18 1784,'1'3'5897,"8"7"-3479,65 0 1548,-60-10-4305,0 0 0,-1-1 0,1-1 0,-1 0 1,1-1-1,14-5 0,1-1-1433,22-7-867</inkml:trace>
</inkml:ink>
</file>

<file path=ppt/ink/ink4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33.255"/>
    </inkml:context>
    <inkml:brush xml:id="br0">
      <inkml:brushProperty name="width" value="0.05" units="cm"/>
      <inkml:brushProperty name="height" value="0.05" units="cm"/>
      <inkml:brushProperty name="color" value="#0000FF"/>
    </inkml:brush>
  </inkml:definitions>
  <inkml:trace contextRef="#ctx0" brushRef="#br0">385 0 6681,'0'0'1958,"0"0"-644,-7 30 1821,-5 7-2934,-1 1 0,-2-2 0,-1 0 0,-2-1 0,-1 0-1,-2-2 1,-1 0 0,-2-2 0,-1 0 0,-49 45 0,71-73-237,0-1 0,0 1 0,0-1 0,0 1 0,-1-1 0,1 0 0,-1 0 0,0 0 0,1-1 0,-1 1 0,0-1 0,0 0 0,0 0 0,0 0 0,0-1 0,0 1 0,0-1 0,-7 0 0,8-1-12,1 0-1,0 0 1,-1 0-1,1-1 0,0 1 1,-1-1-1,1 1 1,0-1-1,0 0 1,0 1-1,1-1 1,-1 0-1,0 0 0,1-1 1,-1 1-1,1 0 1,0 0-1,0-1 1,-1 1-1,2-1 1,-1 1-1,0-1 0,0 1 1,1-1-1,-1 1 1,1-1-1,0 0 1,0 1-1,0-5 0,1-9-91,-1 1-1,2 0 0,0 0 0,0 0 0,2 1 0,0-1 1,10-24-1,-12 31 98,2 1 0,-1 0 0,1 0 0,0 0 0,0 0 0,1 0 0,-1 1 0,2 0 0,-1 0 1,1 0-1,0 1 0,0 0 0,0 0 0,1 0 0,-1 1 0,11-5 0,-13 8 44,0 0 1,0 0-1,0 1 0,0-1 1,0 1-1,0 0 1,0 0-1,1 1 0,-1-1 1,0 1-1,0 0 0,0 0 1,0 0-1,0 0 0,0 1 1,-1 0-1,1 0 0,0 0 1,-1 0-1,1 0 0,-1 1 1,0-1-1,6 7 1,6 7 50,0 0 1,-1 1 0,15 25 0,-10-15-80,1 1-1,-10-12-348,1-1 0,1-1 0,0 0 0,16 14 0,-27-28 314,0 1-55,0 0 1,0 0-1,0 0 1,0 0-1,0-1 1,0 1-1,0 0 1,1-1-1,-1 1 1,0-1-1,0 1 1,1-1-1,-1 1 1,0-1-1,1 0 1,-1 0-1,0 0 1,1 0-1,1 0 1,47-19-3421</inkml:trace>
</inkml:ink>
</file>

<file path=ppt/ink/ink4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44.916"/>
    </inkml:context>
    <inkml:brush xml:id="br0">
      <inkml:brushProperty name="width" value="0.05" units="cm"/>
      <inkml:brushProperty name="height" value="0.05" units="cm"/>
      <inkml:brushProperty name="color" value="#0000FF"/>
    </inkml:brush>
  </inkml:definitions>
  <inkml:trace contextRef="#ctx0" brushRef="#br0">201 1 4817,'-17'6'7502,"-3"10"-5447,-18 27-3293,29-32 2101,-5 6-791,1 0 0,1 1 1,1 0-1,1 0 0,0 2 0,1-1 0,2 1 1,0 0-1,0 0 0,2 1 0,1 0 0,1 0 1,-2 27-1,6-40-79,0-1 1,0 1-1,0-1 0,1 1 1,0-1-1,1 0 1,0 0-1,0 0 0,0-1 1,1 1-1,0-1 1,0 1-1,0-1 0,1 0 1,0-1-1,0 1 1,1-1-1,7 6 0,-2-3-185,0 0 0,1 0 0,0-1-1,0-1 1,1 0 0,0 0-1,0-1 1,0-1 0,15 3-1,30-5-2510,-27-10 381,-30 8 2209,-1-1 1,1 1 0,0-1-1,-1 1 1,1-1 0,0 1-1,-1-1 1,1 0 0,-1 1-1,1-1 1,-1 0 0,1 1-1,-1-1 1,1 0 0,-1 0-1,1 1 1,-1-1 0,0 0-1,0 0 1,1 0 0,-1 0-1,0 1 1,0-1 0,0 0-1,0 0 1,0 0 0,0-1-1,-10-30-2244</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0:12.101"/>
    </inkml:context>
    <inkml:brush xml:id="br0">
      <inkml:brushProperty name="width" value="0.05" units="cm"/>
      <inkml:brushProperty name="height" value="0.05" units="cm"/>
      <inkml:brushProperty name="color" value="#0000FF"/>
    </inkml:brush>
  </inkml:definitions>
  <inkml:trace contextRef="#ctx0" brushRef="#br0">1 0 6913,'0'6'3025,"3"3"-704,10 11-33,-4 5-439,1 1-273,6 5-776,6 7-112,0 5-464,4-3-80,9 0-144,3 0-88,0-3-344,6-3-608,1-5-969,63 16-2832</inkml:trace>
  <inkml:trace contextRef="#ctx0" brushRef="#br0" timeOffset="1">643 586 9714,'3'0'4985,"-3"0"-3961,3 3-784,0-3-240,0 0-640,-3 0-1552,-12 6-6210</inkml:trace>
</inkml:ink>
</file>

<file path=ppt/ink/ink4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45.306"/>
    </inkml:context>
    <inkml:brush xml:id="br0">
      <inkml:brushProperty name="width" value="0.05" units="cm"/>
      <inkml:brushProperty name="height" value="0.05" units="cm"/>
      <inkml:brushProperty name="color" value="#0000FF"/>
    </inkml:brush>
  </inkml:definitions>
  <inkml:trace contextRef="#ctx0" brushRef="#br0">0 30 4273,'7'-5'6427,"14"6"-6018,-10 0 194,10-2-247,0-1 0,-1-1 0,37-9 0,-50 10-286,38-4-61,-44 6-19,1 0 1,-1 0 0,1 0 0,-1 1-1,1-1 1,-1 1 0,1-1-1,-1 1 1,0 0 0,1 0 0,-1-1-1,0 1 1,1 0 0,-1 0-1,0 0 1,0 0 0,0 1 0,0-1-1,0 0 1,0 0 0,0 1 0,0-1-1,-1 0 1,1 1 0,0-1-1,0 2 1,4 17-55,0-1-1,-1 1 1,-1 1 0,-1-1 0,-1 0-1,-1 0 1,-1 1 0,0-1-1,-6 29 1,1-1-1524,6-45 1103,-1-2 341,1-1-1,0 1 0,-1 0 1,1-1-1,0 1 1,0 0-1,0 0 0,0-1 1,0 1-1,0 0 1,0-1-1,0 1 0,0 0 1,0 0-1,0-1 1,0 1-1,0 0 0,1-1 1,-1 1-1,0 0 1,0-1-1,1 1 0,-1 0 1,1-1-1,-1 1 1,1 0-1,11 0-4455</inkml:trace>
</inkml:ink>
</file>

<file path=ppt/ink/ink4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45.636"/>
    </inkml:context>
    <inkml:brush xml:id="br0">
      <inkml:brushProperty name="width" value="0.05" units="cm"/>
      <inkml:brushProperty name="height" value="0.05" units="cm"/>
      <inkml:brushProperty name="color" value="#0000FF"/>
    </inkml:brush>
  </inkml:definitions>
  <inkml:trace contextRef="#ctx0" brushRef="#br0">1 1 4561,'0'7'7137,"0"14"-5531,17 51-616,-10-38-1414,16 43 0,-20-62-574,-4-8-3132,-8-9 565</inkml:trace>
</inkml:ink>
</file>

<file path=ppt/ink/ink4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45.965"/>
    </inkml:context>
    <inkml:brush xml:id="br0">
      <inkml:brushProperty name="width" value="0.05" units="cm"/>
      <inkml:brushProperty name="height" value="0.05" units="cm"/>
      <inkml:brushProperty name="color" value="#0000FF"/>
    </inkml:brush>
  </inkml:definitions>
  <inkml:trace contextRef="#ctx0" brushRef="#br0">7 12 4033,'-4'-3'2256,"4"0"-423,0-3-185,-3 6-392,3 0-199,0 0-321,0 3-320,3-3-320,-3 3-96,0 0-176,4 0-280,-1 9-528,7-9 95,0 6-15,4 0-328,-1 0-593,24 15-503</inkml:trace>
</inkml:ink>
</file>

<file path=ppt/ink/ink4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46.313"/>
    </inkml:context>
    <inkml:brush xml:id="br0">
      <inkml:brushProperty name="width" value="0.05" units="cm"/>
      <inkml:brushProperty name="height" value="0.05" units="cm"/>
      <inkml:brushProperty name="color" value="#0000FF"/>
    </inkml:brush>
  </inkml:definitions>
  <inkml:trace contextRef="#ctx0" brushRef="#br0">1 102 464,'2'4'5353,"10"15"-2341,142 169 1881,-154-186-4868,1-2-18,-1 1-1,0-1 1,1 1-1,-1-1 1,0 1-1,1-1 1,-1 0-1,1 1 1,-1-1-1,1 1 1,-1-1-1,1 0 1,-1 1 0,1-1-1,-1 0 1,1 0-1,-1 1 1,1-1-1,-1 0 1,1 0-1,0 0 1,-1 0-1,1 0 1,-1 0-1,1 0 1,-1 0-1,1 0 1,0 0-1,0 0 1,0-5 79,0 0-1,0-1 1,-1 1-1,1 0 1,-1-1-1,-2-9 1,0-28 67,5-56 1,7 3-2898,-9 91 2276,-1 4 237,0-1 1,0 1-1,0 0 1,0-1-1,0 1 1,1 0-1,-1-1 1,0 1-1,1 0 1,-1 0-1,1 0 1,-1-1-1,1 1 1,0 0-1,0 0 1,-1 0-1,1 0 1,0 0-1,2-1 1,12-5-4388</inkml:trace>
</inkml:ink>
</file>

<file path=ppt/ink/ink4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47.122"/>
    </inkml:context>
    <inkml:brush xml:id="br0">
      <inkml:brushProperty name="width" value="0.05" units="cm"/>
      <inkml:brushProperty name="height" value="0.05" units="cm"/>
      <inkml:brushProperty name="color" value="#0000FF"/>
    </inkml:brush>
  </inkml:definitions>
  <inkml:trace contextRef="#ctx0" brushRef="#br0">0 182 120,'0'0'3836,"8"-1"2902,25-2-4823,-29 0-1859,-1 0 0,0 0 0,1 0 0,-1 0-1,0 0 1,-1 0 0,1-1 0,-1 1 0,1-1-1,-1 0 1,0 0 0,-1 0 0,1 0 0,0 0-1,1-8 1,-1 2-87,1 1 0,-1-1 0,-1-1-1,0 1 1,0-20 0,-1 29 42,0 0 0,1-1 0,-1 1 0,0 0 0,0 0 0,-1 0 0,1-1 1,0 1-1,0 0 0,-1 0 0,1 0 0,0-1 0,-1 1 0,1 0 0,-1 0 0,0 0 0,1 0 0,-1 0 1,0 0-1,1 0 0,-1 0 0,0 0 0,0 0 0,0 1 0,0-1 0,0 0 0,0 0 0,0 1 0,0-1 0,0 1 1,-1-1-1,1 1 0,0-1 0,-2 1 0,1 0 9,0 1-1,0 0 1,0 0-1,1-1 1,-1 1 0,0 0-1,0 1 1,0-1 0,1 0-1,-1 0 1,1 1-1,-1-1 1,1 1 0,-1 0-1,1-1 1,0 1 0,0 0-1,0 0 1,0-1-1,-1 5 1,-3 7-34,1 0 1,0 1-1,1 0 0,0 0 1,1 0-1,1 0 0,0 0 1,1 0-1,1 0 0,0 1 1,1-1-1,0 0 0,1-1 1,1 1-1,10 26 0,-13-36-23,1 0-1,0 0 0,0 0 0,1-1 1,-1 1-1,1 0 0,0-1 0,0 0 1,0 0-1,0 0 0,1 0 0,-1 0 1,1 0-1,7 3 0,-9-6-44,1 1-1,-1-1 1,1 1 0,-1-1-1,1 0 1,0 0-1,-1 0 1,1 0 0,-1-1-1,1 1 1,-1-1-1,1 1 1,-1-1 0,1 0-1,-1 0 1,1 0-1,-1 0 1,0-1 0,0 1-1,1-1 1,-1 1-1,0-1 1,0 0 0,-1 1-1,4-5 1,7-8-119,0-1 1,0 0 0,-2-1-1,17-32 1,9-16 243,-18 83 460,-1 1 1,-1 1-1,14 24 1,-27-40-509,-2-2-4,0 1 0,0-1 0,1 0 0,-1 0 0,1 0 0,0 0 1,0 0-1,0-1 0,0 1 0,5 4 0,-6-7-222,23-53-2440,-15 23 2702,10-29 76,-17 56-95,-1 0-1,0 0 1,1 1 0,0-1 0,-1 0 0,1 0 0,0 1 0,0-1 0,1 1 0,-1-1-1,0 1 1,1 0 0,0 0 0,3-2 0,-2 6 120,0 0-1,0 1 1,-1-1-1,1 1 1,0-1-1,-1 1 1,0 0-1,0 0 1,6 7-1,-2-3-32,35 35 439,18 15-3901,-42-41-59</inkml:trace>
</inkml:ink>
</file>

<file path=ppt/ink/ink4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0.067"/>
    </inkml:context>
    <inkml:brush xml:id="br0">
      <inkml:brushProperty name="width" value="0.05" units="cm"/>
      <inkml:brushProperty name="height" value="0.05" units="cm"/>
      <inkml:brushProperty name="color" value="#0000FF"/>
    </inkml:brush>
  </inkml:definitions>
  <inkml:trace contextRef="#ctx0" brushRef="#br0">1 349 392,'0'0'4144,"0"0"-1925,3 1 3973,-3-2-5593,23-30 1100,1 7-2197,-2-2 1,-1 0-1,-1-1 1,-1-1-1,29-60 1,-43 80 436,-4 12 554,-4 25 929,0-6-1318,3-4 32,4 86 257,-4-96-384,2 1 0,-1-1 0,2 0 0,-1 0 0,1 0 0,0 0 0,1 0 0,7 12 1,-11-20-77,1 0 0,0-1 0,-1 1 0,1 0 0,0 0 0,0-1 0,-1 1 0,1-1 0,0 1 0,0 0 0,0-1 0,0 0 0,-1 1 0,1-1 0,0 0 0,0 1 0,0-1 1,0 0-1,0 0 0,0 0 0,0 0 0,0 0 0,0 0 0,0 0 0,0 0 0,0 0 0,0 0 0,0 0 0,0-1 0,0 1 0,0 0 0,0-1 0,0 1 0,0-1 1,-1 1-1,1-1 0,0 1 0,0-1 0,0 0 0,-1 1 0,2-2 0,1-1-86,0 0 1,0 0 0,0 0-1,0 0 1,0-1-1,-1 1 1,0-1-1,3-5 1,2-14 200,-1 1 1,-1-2-1,-1 1 1,2-44-1,5-34 66,-4 29 1518,-8 82-1532,0 0 0,0 0 0,1-1 0,0 1 0,0 0 0,1 0 0,1 0-1,0-1 1,0 1 0,5 13 0,3 16 35,-5-11-108,1 1-1,2-1 1,0 0 0,2-1-1,17 33 1,-12-43-1127,-14-16 944,0-1 0,0 1 0,0-1 0,0 0 1,0 0-1,0 1 0,0-1 0,0 0 0,0 0 1,1 0-1,-1 0 0,0 0 0,0 0 0,0-1 0,0 1 1,0 0-1,0 0 0,0-1 0,0 1 0,0-1 0,0 1 1,-1-1-1,1 1 0,0-1 0,0 1 0,0-1 1,0 0-1,-1 1 0,1-1 0,0 0 0,-1 0 0,1 0 1,0 1-1,-1-1 0,1 0 0,-1 0 0,1-1 0,23-38-4472</inkml:trace>
</inkml:ink>
</file>

<file path=ppt/ink/ink4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0.485"/>
    </inkml:context>
    <inkml:brush xml:id="br0">
      <inkml:brushProperty name="width" value="0.05" units="cm"/>
      <inkml:brushProperty name="height" value="0.05" units="cm"/>
      <inkml:brushProperty name="color" value="#0000FF"/>
    </inkml:brush>
  </inkml:definitions>
  <inkml:trace contextRef="#ctx0" brushRef="#br0">0 49 4033,'0'0'1688,"0"0"-279,4 0-305,-4 3-448,3-6-152,0 3-56,4 3-136,3-3 168,0 0-136,3-3 136,1-3-199,3 3-129,3-3-152,-4 6 0,1-9-561,-4 6-543,4-3-856,3-9-1961</inkml:trace>
</inkml:ink>
</file>

<file path=ppt/ink/ink4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0.856"/>
    </inkml:context>
    <inkml:brush xml:id="br0">
      <inkml:brushProperty name="width" value="0.05" units="cm"/>
      <inkml:brushProperty name="height" value="0.05" units="cm"/>
      <inkml:brushProperty name="color" value="#0000FF"/>
    </inkml:brush>
  </inkml:definitions>
  <inkml:trace contextRef="#ctx0" brushRef="#br0">0 18 2953,'0'0'2448,"0"0"-1008,0 0 97,3 0-425,1 0-176,-1 0-104,4 0-175,-1 0-33,1 0-312,3 6-120,10-6-112,-3 0-80,3 0-504,3-6-721,1 6-847,33-18-2961</inkml:trace>
</inkml:ink>
</file>

<file path=ppt/ink/ink4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2.033"/>
    </inkml:context>
    <inkml:brush xml:id="br0">
      <inkml:brushProperty name="width" value="0.05" units="cm"/>
      <inkml:brushProperty name="height" value="0.05" units="cm"/>
      <inkml:brushProperty name="color" value="#0000FF"/>
    </inkml:brush>
  </inkml:definitions>
  <inkml:trace contextRef="#ctx0" brushRef="#br0">22 0 4617,'-6'8'10606,"3"12"-7549,2 25-4450,1-36 2379,-10 278-3913,10-280 2340,-1-5 350,1 0 0,0-1 0,0 1 0,0 0 0,0 0 0,0-1 0,0 1 1,0 0-1,1-1 0,-1 1 0,1 0 0,-1-1 0,1 1 0,0 0 0,0-1 0,-1 1 0,1-1 1,0 1-1,2 0 0,11 9-2567</inkml:trace>
</inkml:ink>
</file>

<file path=ppt/ink/ink4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2.372"/>
    </inkml:context>
    <inkml:brush xml:id="br0">
      <inkml:brushProperty name="width" value="0.05" units="cm"/>
      <inkml:brushProperty name="height" value="0.05" units="cm"/>
      <inkml:brushProperty name="color" value="#0000FF"/>
    </inkml:brush>
  </inkml:definitions>
  <inkml:trace contextRef="#ctx0" brushRef="#br0">7 0 992,'0'6'4929,"0"-6"-2824,-3 3-233,3 0-360,-4 3-519,8 3-353,-1 3-176,0 3-368,1-3-32,-4-3-64,3-3-64,-3 0-728,0-6-825,0 0-903,3 6-3169</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6:14.185"/>
    </inkml:context>
    <inkml:brush xml:id="br0">
      <inkml:brushProperty name="width" value="0.05" units="cm"/>
      <inkml:brushProperty name="height" value="0.05" units="cm"/>
    </inkml:brush>
  </inkml:definitions>
  <inkml:trace contextRef="#ctx0" brushRef="#br0">596 0 3320,'0'0'1473,"0"0"-926,0 0-274,0 0 774,0 0 517,0 0 53,0 0-117,0 0-72,0 0-6,0 0-106,0 0-217,0 0-323,0 0-175,0 0-257,0 0-196,0 0-69,0 0-122,0 0 10,0 0-1,0 0 30,0 0-2,0 0-10,0 0-14,0 0-22,0 0-12,0 0-92,0 0-4,0 0-52,0 0-34,0 0-28,0 0 44,0 0 7,0 0-1,0 0 20,0 0 93,0 0 66,-1 3-7,-21 55 66,-3 0 1,-37 64-1,3-9 31,-23 52-18,-89 199 11,93-181-27,29-53-11,31-91 7,14-33-4,1 0 0,0 0 0,1 0 0,-4 9 1,1 4 294,1-14-778,3-14-2635,1-13 165,0-3-1572</inkml:trace>
</inkml:ink>
</file>

<file path=ppt/ink/ink4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2.800"/>
    </inkml:context>
    <inkml:brush xml:id="br0">
      <inkml:brushProperty name="width" value="0.05" units="cm"/>
      <inkml:brushProperty name="height" value="0.05" units="cm"/>
      <inkml:brushProperty name="color" value="#0000FF"/>
    </inkml:brush>
  </inkml:definitions>
  <inkml:trace contextRef="#ctx0" brushRef="#br0">0 0 3849,'0'7'2156,"1"36"4454,3 4-5492,-4-41-1189,1 0-1,0-1 0,0 1 0,0-1 0,1 1 1,0-1-1,0 0 0,1 0 0,-1 0 0,1 0 1,0 0-1,0-1 0,5 6 0,-4-7 14,1-1 0,-1 0-1,1 0 1,0 0 0,0 0 0,0 0 0,0-1-1,0 0 1,0 0 0,0-1 0,0 1 0,0-1 0,1 0-1,-1-1 1,0 1 0,0-1 0,10-3 0,-8 3-4,0 0 1,0 0-1,0 1 1,0-1-1,0 1 1,0 1 0,1 0-1,9 2 1,-16-2 78,-1-1 0,1 1 0,0 0 0,-1-1-1,1 1 1,-1 0 0,1 0 0,-1-1 0,1 1 0,-1 0 0,0 0 0,1 0 0,-1 0 0,0-1 0,0 1 0,0 0 0,1 0 0,-1 0 0,0 0 0,0 0 0,0 0 0,-1 0 0,1 0-1,0 0 1,0 0 0,0-1 0,-1 1 0,1 0 0,0 0 0,-1 0 0,1 0 0,-1-1 0,1 1 0,-2 1 0,-18 36 725,19-35-717,-4 4-30,-1 0 1,1 0-1,-1 0 1,0-1-1,-12 10 0,15-13-529,0-1 0,-1 0 0,1 1 0,-1-1 0,0-1 0,0 1 0,1 0 0,-1-1 0,-5 1 0,-15-1-4554</inkml:trace>
</inkml:ink>
</file>

<file path=ppt/ink/ink4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3.138"/>
    </inkml:context>
    <inkml:brush xml:id="br0">
      <inkml:brushProperty name="width" value="0.05" units="cm"/>
      <inkml:brushProperty name="height" value="0.05" units="cm"/>
      <inkml:brushProperty name="color" value="#0000FF"/>
    </inkml:brush>
  </inkml:definitions>
  <inkml:trace contextRef="#ctx0" brushRef="#br0">1 94 2457,'0'0'4737,"0"0"-2913,0 0 48,6 0-431,-6 0-361,0 0-376,0 0-256,7 0-304,0-6-48,3 0 56,7-1-152,6-8-224,-6 0-1000,3-3-937,20-9-2480</inkml:trace>
</inkml:ink>
</file>

<file path=ppt/ink/ink4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3.888"/>
    </inkml:context>
    <inkml:brush xml:id="br0">
      <inkml:brushProperty name="width" value="0.05" units="cm"/>
      <inkml:brushProperty name="height" value="0.05" units="cm"/>
      <inkml:brushProperty name="color" value="#0000FF"/>
    </inkml:brush>
  </inkml:definitions>
  <inkml:trace contextRef="#ctx0" brushRef="#br0">0 0 1416,'0'0'5449,"0"0"-3360,0 3-217,0 0-735,0 1-545,4 5-248,-4 3-8,3 9-248,0-9 16,1 3-104,-1-6-8,-3-3-120,3 6-464,4-6-801,0 0-695,6-6-2113</inkml:trace>
</inkml:ink>
</file>

<file path=ppt/ink/ink4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4.224"/>
    </inkml:context>
    <inkml:brush xml:id="br0">
      <inkml:brushProperty name="width" value="0.05" units="cm"/>
      <inkml:brushProperty name="height" value="0.05" units="cm"/>
      <inkml:brushProperty name="color" value="#0000FF"/>
    </inkml:brush>
  </inkml:definitions>
  <inkml:trace contextRef="#ctx0" brushRef="#br0">1 0 1952,'0'0'2849,"0"4"-1257,0 5 81,3-3-561,0 0-344,1 6-320,6-3-272,0 3-176,0 3-24,0-6-888,3-3-1296,24 0-2425</inkml:trace>
</inkml:ink>
</file>

<file path=ppt/ink/ink4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4.835"/>
    </inkml:context>
    <inkml:brush xml:id="br0">
      <inkml:brushProperty name="width" value="0.05" units="cm"/>
      <inkml:brushProperty name="height" value="0.05" units="cm"/>
      <inkml:brushProperty name="color" value="#0000FF"/>
    </inkml:brush>
  </inkml:definitions>
  <inkml:trace contextRef="#ctx0" brushRef="#br0">0 1 5153,'0'0'3057,"0"0"-1569,7 6-504,-7-3-560,3 3-40,1 3-71,-4-3-161,3-3-32,-3 6-112,3-6-16,-3 0-409,4 6-695,-1-9-968,7 6-2257</inkml:trace>
</inkml:ink>
</file>

<file path=ppt/ink/ink4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5.170"/>
    </inkml:context>
    <inkml:brush xml:id="br0">
      <inkml:brushProperty name="width" value="0.05" units="cm"/>
      <inkml:brushProperty name="height" value="0.05" units="cm"/>
      <inkml:brushProperty name="color" value="#0000FF"/>
    </inkml:brush>
  </inkml:definitions>
  <inkml:trace contextRef="#ctx0" brushRef="#br0">4 1 2881,'-4'3'3624,"8"3"-2087,-4 9-241,0 3-800,3 0-272,4 6-224,-1-3-600,4-3-1480,0 36-3410</inkml:trace>
</inkml:ink>
</file>

<file path=ppt/ink/ink4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6.705"/>
    </inkml:context>
    <inkml:brush xml:id="br0">
      <inkml:brushProperty name="width" value="0.05" units="cm"/>
      <inkml:brushProperty name="height" value="0.05" units="cm"/>
      <inkml:brushProperty name="color" value="#0000FF"/>
    </inkml:brush>
  </inkml:definitions>
  <inkml:trace contextRef="#ctx0" brushRef="#br0">3 0 6817,'0'1'5698,"-2"9"-4686,4 12-329,0-1 0,2 1 1,1-1-1,11 33 0,7 31 74,40 296-2287,-63-283-3999,-3-61 1649</inkml:trace>
</inkml:ink>
</file>

<file path=ppt/ink/ink4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7.139"/>
    </inkml:context>
    <inkml:brush xml:id="br0">
      <inkml:brushProperty name="width" value="0.05" units="cm"/>
      <inkml:brushProperty name="height" value="0.05" units="cm"/>
      <inkml:brushProperty name="color" value="#0000FF"/>
    </inkml:brush>
  </inkml:definitions>
  <inkml:trace contextRef="#ctx0" brushRef="#br0">6 8 4129,'-5'-8'7740,"5"8"-6329,4 4 1614,9 2-3600,6-1 595,1 0-1,0-1 1,1-1 0,19 0 0,-23-3-93,0 1 1,-1 1 0,1 1 0,-1 0 0,1 1 0,-1 1-1,17 8 1,-30-12 29,-1 1-1,1 0 1,-1 1-1,0-1 0,0 0 1,1 0-1,-2 1 1,1-1-1,0 1 1,-1 0-1,1 0 1,-1-1-1,0 1 1,0 0-1,0 0 0,0 0 1,0 0-1,-1 0 1,1 1-1,-1-1 1,0 0-1,0 0 1,0 0-1,0 0 0,-2 6 1,0 6-126,-1 0-1,0-1 1,-10 27 0,6-23 112,-1-1 0,0 0 0,-2-1 0,1 1 0,-14 14 0,18-24-207,-1 0 0,1-1 1,-1 0-1,0 0 0,-1-1 0,1 1 0,-1-1 0,0-1 0,-1 1 0,1-1 1,-1-1-1,1 1 0,-16 3 0,11-8-2794,7-9-2058</inkml:trace>
</inkml:ink>
</file>

<file path=ppt/ink/ink4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7.477"/>
    </inkml:context>
    <inkml:brush xml:id="br0">
      <inkml:brushProperty name="width" value="0.05" units="cm"/>
      <inkml:brushProperty name="height" value="0.05" units="cm"/>
      <inkml:brushProperty name="color" value="#0000FF"/>
    </inkml:brush>
  </inkml:definitions>
  <inkml:trace contextRef="#ctx0" brushRef="#br0">48 1 5097,'-25'61'6115,"12"6"-3619,6 73-2047,6-98 38,0 0-340,7 76 0,-4-106-318,0 0 1,0 0-1,1 0 0,1 0 1,0 0-1,0-1 1,1 1-1,1-1 1,0 0-1,14 18 0,-19-27-52,1 0 0,0 0 0,0 0 0,0 0 0,0 0 0,0-1 0,0 1 0,0-1 0,1 1 0,-1-1 0,0 0 0,1 0 0,-1 0 0,1 0 0,0 0 0,-1-1 0,1 1 0,0-1 0,4 1 0,53 0-3713</inkml:trace>
</inkml:ink>
</file>

<file path=ppt/ink/ink4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7.819"/>
    </inkml:context>
    <inkml:brush xml:id="br0">
      <inkml:brushProperty name="width" value="0.05" units="cm"/>
      <inkml:brushProperty name="height" value="0.05" units="cm"/>
      <inkml:brushProperty name="color" value="#0000FF"/>
    </inkml:brush>
  </inkml:definitions>
  <inkml:trace contextRef="#ctx0" brushRef="#br0">305 1 5849,'0'0'2753,"-4"0"-969,4 6-247,0-3-457,0 3-120,-6 9-264,2 12-224,-9 12-368,0 6-32,-7 9 40,-4-6-112,-2 10-88,-1-7-280,0 6-368,-6-9-464,6-3-441,-3-12-679,-20 15-1793</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6:15.184"/>
    </inkml:context>
    <inkml:brush xml:id="br0">
      <inkml:brushProperty name="width" value="0.05" units="cm"/>
      <inkml:brushProperty name="height" value="0.05" units="cm"/>
    </inkml:brush>
  </inkml:definitions>
  <inkml:trace contextRef="#ctx0" brushRef="#br0">1 9 5481,'0'0'2124,"0"0"-1084,0 0-450,0 0-87,0 0 46,0 0-29,6-8 559,-4 7-1058,0 1-1,0 0 1,0 1 0,1-1-1,-1 0 1,0 1-1,0-1 1,0 1 0,0-1-1,0 1 1,0 0 0,0 0-1,0 0 1,0 0-1,2 2 1,-1 0 2,0 1 1,0-1-1,-1 1 0,1 0 1,-1 0-1,3 6 0,34 71 339,-3 2 0,49 172 0,87 255-96,-98-359-84,-48-103-142,21 55 0,-41-83-39,3 3-8,-3-4 6,-5-14 13,-1-3 34,0-2-63,0 0-158,0 0-418,0-10-2041,0-6 338</inkml:trace>
</inkml:ink>
</file>

<file path=ppt/ink/ink4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8.154"/>
    </inkml:context>
    <inkml:brush xml:id="br0">
      <inkml:brushProperty name="width" value="0.05" units="cm"/>
      <inkml:brushProperty name="height" value="0.05" units="cm"/>
      <inkml:brushProperty name="color" value="#0000FF"/>
    </inkml:brush>
  </inkml:definitions>
  <inkml:trace contextRef="#ctx0" brushRef="#br0">1 0 672,'3'6'4201,"-3"-6"-2905,3 3 513,4 9 183,0-6 1,6 15-537,0-3-400,7 12-408,4 1-160,-1 2-232,4 3-200,0-3-56,-1 0-64,-2-12-392,-4 0-392,0-3-640,-7-3-601,7 3-1791</inkml:trace>
</inkml:ink>
</file>

<file path=ppt/ink/ink4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8.472"/>
    </inkml:context>
    <inkml:brush xml:id="br0">
      <inkml:brushProperty name="width" value="0.05" units="cm"/>
      <inkml:brushProperty name="height" value="0.05" units="cm"/>
      <inkml:brushProperty name="color" value="#0000FF"/>
    </inkml:brush>
  </inkml:definitions>
  <inkml:trace contextRef="#ctx0" brushRef="#br0">1 39 5041,'0'6'3585,"3"-6"-2697,4 6 120,3-6 201,13 12-137,-3-3-248,4-3-280,6-6-344,0 0-128,7 0-72,-1-15-200,8 3-872,6-6-1073,67-15-3208</inkml:trace>
</inkml:ink>
</file>

<file path=ppt/ink/ink4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8.988"/>
    </inkml:context>
    <inkml:brush xml:id="br0">
      <inkml:brushProperty name="width" value="0.05" units="cm"/>
      <inkml:brushProperty name="height" value="0.05" units="cm"/>
      <inkml:brushProperty name="color" value="#0000FF"/>
    </inkml:brush>
  </inkml:definitions>
  <inkml:trace contextRef="#ctx0" brushRef="#br0">5 1 2473,'-4'3'9568,"9"6"-7324,11 6-1729,-4-9-414,0-1 0,0 0 0,1 0 0,-1-2-1,1 1 1,0-1 0,0-1 0,21 1-1,101-6-1607,-134 3 1466,-1 0-1,1 0 1,-1-1-1,1 1 1,-1 0-1,1 0 1,-1 1-1,0-1 1,1 0-1,-1 0 1,1 0-1,-1 0 1,1 0-1,-1 0 1,0 1-1,1-1 0,-1 0 1,1 0-1,-1 0 1,0 1-1,1-1 1,-1 0-1,0 1 1,1-1-1,-1 0 1,0 1-1,0-1 1,1 0-1,-1 1 1,0-1-1,0 1 1,0-1-1,1 0 1,-1 1-1,0-1 1,0 1-1,0-1 1,0 1-1,0-1 0,0 1 1,0-1-1,0 0 1,0 1-1,0-1 1,0 1-1,0-1 1,0 1-1,-1-1 1,1 0-1,0 1 1,0-1-1,0 1 1,0-1-1,-1 0 1,1 1-1,0-1 1,-1 0-1,1 1 1,0-1-1,0 0 1,-1 1-1,0-1 0,-19 24-161,-24 14-448,10-8-1341,-47 50 1,26-15-771</inkml:trace>
</inkml:ink>
</file>

<file path=ppt/ink/ink4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9.318"/>
    </inkml:context>
    <inkml:brush xml:id="br0">
      <inkml:brushProperty name="width" value="0.05" units="cm"/>
      <inkml:brushProperty name="height" value="0.05" units="cm"/>
      <inkml:brushProperty name="color" value="#0000FF"/>
    </inkml:brush>
  </inkml:definitions>
  <inkml:trace contextRef="#ctx0" brushRef="#br0">0 109 2953,'0'0'4609,"0"0"-3145,0 0 120,4 0-431,2 3-145,1 0-256,6 6-344,8-9-368,-5-9-40,8 3-264,6-6-432,3-15-1081,61-43-2247</inkml:trace>
</inkml:ink>
</file>

<file path=ppt/ink/ink4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3:59.706"/>
    </inkml:context>
    <inkml:brush xml:id="br0">
      <inkml:brushProperty name="width" value="0.05" units="cm"/>
      <inkml:brushProperty name="height" value="0.05" units="cm"/>
      <inkml:brushProperty name="color" value="#0000FF"/>
    </inkml:brush>
  </inkml:definitions>
  <inkml:trace contextRef="#ctx0" brushRef="#br0">0 35 4889,'0'0'3346,"0"0"-1823,0 0-443,31-13 431,-28 11-1549,1-1 0,-1 1 1,1 0-1,0 0 0,0 0 0,0 0 0,0 1 0,0 0 0,0-1 0,0 2 0,0-1 0,0 0 0,1 1 1,-1 0-1,0 0 0,0 0 0,1 0 0,-1 1 0,0-1 0,0 1 0,6 2 0,-2 2-2,-1-1 0,1 1 0,-1 1 0,0-1 0,0 1 0,-1 1 0,1-1 0,-1 1-1,7 11 1,12 17 128,29 57 0,-40-66-243,1 0-1,0-1 1,2-1 0,1 0-1,31 32 1,-48-55 46,0 0-1,0 0 1,0 0-1,0 0 1,0 0-1,1 0 1,-1 0-1,0-1 1,1 1-1,-1 0 1,0-1-1,1 1 1,-1-1-1,0 1 1,1-1-1,-1 0 0,1 1 1,-1-1-1,1 0 1,-1 0-1,1 0 1,-1 0-1,1-1 1,-1 1-1,1 0 1,-1 0-1,1-1 1,-1 1-1,0-1 1,1 1-1,-1-1 1,0 0-1,2-1 1,17-30-2613</inkml:trace>
</inkml:ink>
</file>

<file path=ppt/ink/ink4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0.038"/>
    </inkml:context>
    <inkml:brush xml:id="br0">
      <inkml:brushProperty name="width" value="0.05" units="cm"/>
      <inkml:brushProperty name="height" value="0.05" units="cm"/>
      <inkml:brushProperty name="color" value="#0000FF"/>
    </inkml:brush>
  </inkml:definitions>
  <inkml:trace contextRef="#ctx0" brushRef="#br0">128 0 1880,'-4'0'4849,"1"6"-3024,-4-3-217,1 16-504,-4-7-495,3 15-33,0-6-240,-6 12-224,3 0-16,0 0-88,-7-6-8,10 0-240,-3-12-512,4 3-465,2-12-559,-2-6-1273</inkml:trace>
</inkml:ink>
</file>

<file path=ppt/ink/ink4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0.383"/>
    </inkml:context>
    <inkml:brush xml:id="br0">
      <inkml:brushProperty name="width" value="0.05" units="cm"/>
      <inkml:brushProperty name="height" value="0.05" units="cm"/>
      <inkml:brushProperty name="color" value="#0000FF"/>
    </inkml:brush>
  </inkml:definitions>
  <inkml:trace contextRef="#ctx0" brushRef="#br0">81 1 4617,'0'0'1648,"-4"6"-135,1-6-113,0 9-8,3 3-7,0 3-185,0 9-496,-7 3-272,4 0-168,-1 0-192,1 0-56,-4-9-16,4 3-104,-4-15-384,0 3-688,4 3-457,-7-6-647,-7-6-1897</inkml:trace>
</inkml:ink>
</file>

<file path=ppt/ink/ink4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0.720"/>
    </inkml:context>
    <inkml:brush xml:id="br0">
      <inkml:brushProperty name="width" value="0.05" units="cm"/>
      <inkml:brushProperty name="height" value="0.05" units="cm"/>
      <inkml:brushProperty name="color" value="#0000FF"/>
    </inkml:brush>
  </inkml:definitions>
  <inkml:trace contextRef="#ctx0" brushRef="#br0">0 1 4537,'0'0'1664,"0"6"-423,0-6-129,4 6-416,-1 3 24,10 3 184,1 9-280,-1-9-135,1 9-305,-1-9-80,0 3-104,1-9-168,-8 3-433,1-3-391,3-3-784,-10 12-953</inkml:trace>
</inkml:ink>
</file>

<file path=ppt/ink/ink4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1.056"/>
    </inkml:context>
    <inkml:brush xml:id="br0">
      <inkml:brushProperty name="width" value="0.05" units="cm"/>
      <inkml:brushProperty name="height" value="0.05" units="cm"/>
      <inkml:brushProperty name="color" value="#0000FF"/>
    </inkml:brush>
  </inkml:definitions>
  <inkml:trace contextRef="#ctx0" brushRef="#br0">1 136 4257,'0'-6'1736,"0"6"-567,3 0-161,0 0-408,7 0-64,4 0 88,2-9-224,14 6-104,1 0-296,5-9-392,4-6-320,1 3-1144,69-54-2905</inkml:trace>
</inkml:ink>
</file>

<file path=ppt/ink/ink4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1.421"/>
    </inkml:context>
    <inkml:brush xml:id="br0">
      <inkml:brushProperty name="width" value="0.05" units="cm"/>
      <inkml:brushProperty name="height" value="0.05" units="cm"/>
      <inkml:brushProperty name="color" value="#0000FF"/>
    </inkml:brush>
  </inkml:definitions>
  <inkml:trace contextRef="#ctx0" brushRef="#br0">1 0 5401,'4'46'9259,"14"19"-7920,0-2-1112,26 299-198,-8-45-4320,-16-239-941,-10-40 893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6:32.311"/>
    </inkml:context>
    <inkml:brush xml:id="br0">
      <inkml:brushProperty name="width" value="0.05" units="cm"/>
      <inkml:brushProperty name="height" value="0.05" units="cm"/>
    </inkml:brush>
  </inkml:definitions>
  <inkml:trace contextRef="#ctx0" brushRef="#br0">9 1 3984,'0'0'1398,"0"0"529,0 0-739,0 0-314,-1 0-699,0 1 1,1-1-1,-1 1 0,1-1 1,-1 1-1,1-1 0,-1 1 1,1-1-1,-1 1 0,1 0 1,0-1-1,-1 1 0,1 0 1,0-1-1,-1 1 0,1 0 1,0 0-1,0-1 0,0 1 0,0 0 1,0-1-1,0 1 0,0 0 1,0 1-1,4 0-175,0-1 0,0 1 0,0 0 0,0-1 0,1 0 0,-1 0 0,0 0 0,1 0 0,4-1 0,9 3 0,-4-1-89,1-1-1,0 0 1,0-1 0,16-1-1,5-1-114,765 2-2914,-722-8 3152,97 0-340,0-1-1009,-145 9 1066,253-7-3800,-230 6 165</inkml:trace>
</inkml:ink>
</file>

<file path=ppt/ink/ink4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2.190"/>
    </inkml:context>
    <inkml:brush xml:id="br0">
      <inkml:brushProperty name="width" value="0.05" units="cm"/>
      <inkml:brushProperty name="height" value="0.05" units="cm"/>
      <inkml:brushProperty name="color" value="#0000FF"/>
    </inkml:brush>
  </inkml:definitions>
  <inkml:trace contextRef="#ctx0" brushRef="#br0">1 481 4889,'2'-5'6133,"9"-18"-4586,-2 3-1389,0 1 0,15-22 0,8-17-146,80-154-354,-114 226 474,1 0-1,0-1 0,1 1 1,0 0-1,1 0 0,1-1 0,4 21 1,1 10-5,-3-3-60,-3-19-58,1 1 1,2-1-1,0 1 1,1-1-1,1 0 1,9 20-1,-15-41-25,0-1 0,0 0 0,0 1 0,1-1-1,-1 1 1,0-1 0,0 0 0,0 1 0,1-1-1,-1 0 1,0 1 0,0-1 0,1 0 0,-1 0 0,0 1-1,0-1 1,1 0 0,-1 0 0,0 0 0,1 1-1,-1-1 1,0 0 0,1 0 0,-1 0 0,1 0 0,-1 0-1,0 1 1,1-1 0,-1 0 0,0 0 0,1 0-1,-1 0 1,1 0 0,-1 0 0,0 0 0,1-1 0,-1 1-1,0 0 1,1 0 0,-1 0 0,1 0 0,-1 0-1,0-1 1,1 1 0,15-21-318,10-40 149,-25 57 153,71-223-674,-63 202 922,0 0 1,-2 0 0,-1-1-1,-1 0 1,2-33 0,-12 131 1148,12-4-1519,22 94 0,-19-140-1299,-9-21 1287,-1 0 1,1-1-1,0 1 0,-1 0 1,1-1-1,0 1 1,0-1-1,0 1 0,-1-1 1,1 0-1,0 1 1,0-1-1,0 0 1,0 0-1,0 1 0,-1-1 1,1 0-1,0 0 1,0 0-1,0 0 1,0 0-1,0 0 0,0 0 1,0-1-1,0 1 1,0 0-1,-1 0 0,1-1 1,0 1-1,1-1 1,30-17-2820</inkml:trace>
</inkml:ink>
</file>

<file path=ppt/ink/ink4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2.589"/>
    </inkml:context>
    <inkml:brush xml:id="br0">
      <inkml:brushProperty name="width" value="0.05" units="cm"/>
      <inkml:brushProperty name="height" value="0.05" units="cm"/>
      <inkml:brushProperty name="color" value="#0000FF"/>
    </inkml:brush>
  </inkml:definitions>
  <inkml:trace contextRef="#ctx0" brushRef="#br0">218 0 5841,'-20'8'6590,"-13"20"-5220,15-12-1120,-3 2-178,0 1 1,-23 27-1,-16 14-96,60-59 31,0 1-12,24 15-247,-16-11 84,-1 0 0,1 0 0,0-1 1,0 0-1,0 0 0,1-1 0,11 4 1,-9-5-592,0 0 1,-1 0 0,1-1 0,12 0 0,31-1-1934</inkml:trace>
</inkml:ink>
</file>

<file path=ppt/ink/ink4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3.436"/>
    </inkml:context>
    <inkml:brush xml:id="br0">
      <inkml:brushProperty name="width" value="0.05" units="cm"/>
      <inkml:brushProperty name="height" value="0.05" units="cm"/>
      <inkml:brushProperty name="color" value="#0000FF"/>
    </inkml:brush>
  </inkml:definitions>
  <inkml:trace contextRef="#ctx0" brushRef="#br0">67 0 4481,'-9'7'7780,"4"11"-4470,2 27-2338,3-33-201,-25 185 625,1-24-5113,24-171 3199,-1 1 1,1 0 0,0 0-1,0 0 1,1 0 0,-1-1-1,0 1 1,1 0 0,0 0-1,1 3 1,7 4-3816</inkml:trace>
</inkml:ink>
</file>

<file path=ppt/ink/ink4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3.773"/>
    </inkml:context>
    <inkml:brush xml:id="br0">
      <inkml:brushProperty name="width" value="0.05" units="cm"/>
      <inkml:brushProperty name="height" value="0.05" units="cm"/>
      <inkml:brushProperty name="color" value="#0000FF"/>
    </inkml:brush>
  </inkml:definitions>
  <inkml:trace contextRef="#ctx0" brushRef="#br0">1 1 1328,'0'0'4921,"0"6"-3352,0 3 31,0 3-176,0-6-15,0 12-185,0-9-624,3 3-360,-3-6-184,0 3-56,0-9-328,0 6-616,0-6-969,4-6-975,12-15-2369</inkml:trace>
</inkml:ink>
</file>

<file path=ppt/ink/ink4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4.133"/>
    </inkml:context>
    <inkml:brush xml:id="br0">
      <inkml:brushProperty name="width" value="0.05" units="cm"/>
      <inkml:brushProperty name="height" value="0.05" units="cm"/>
      <inkml:brushProperty name="color" value="#0000FF"/>
    </inkml:brush>
  </inkml:definitions>
  <inkml:trace contextRef="#ctx0" brushRef="#br0">27 0 4953,'-1'6'5918,"-4"22"-3417,5-24-2322,-2 9-30,0 0 1,1 0 0,1 1 0,3 23 0,-3-34-247,0-1 0,1 1 0,-1-1 0,1 1 0,0-1 1,0 0-1,-1 0 0,2 1 0,-1-1 0,0 0 0,0 0 0,1 0 0,-1 0 0,1 0 0,-1 0 0,1-1 0,0 1 0,0 0 0,0-1 0,0 0 0,0 1 0,0-1 0,0 0 0,0 0 0,1 0 0,-1 0 0,0 0 0,1-1 0,-1 1 1,1-1-1,-1 0 0,0 1 0,5-1 0,10-2-25,-12 1 170,0 0 0,0 0 0,0 1 0,0 0-1,0 0 1,0 0 0,9 2 0,-40 50 1687,22-44-1781,0 0 0,0-1 0,-1 1 1,0-1-1,-1 0 0,-7 7 0,7-9-826,1 0 0,-1-1-1,0 0 1,0 0 0,-11 4 0,-13 4-3837</inkml:trace>
</inkml:ink>
</file>

<file path=ppt/ink/ink4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4.473"/>
    </inkml:context>
    <inkml:brush xml:id="br0">
      <inkml:brushProperty name="width" value="0.05" units="cm"/>
      <inkml:brushProperty name="height" value="0.05" units="cm"/>
      <inkml:brushProperty name="color" value="#0000FF"/>
    </inkml:brush>
  </inkml:definitions>
  <inkml:trace contextRef="#ctx0" brushRef="#br0">1 82 1640,'3'0'4641,"1"0"-3128,6 0 439,0-3-544,0 3-271,3 0-513,-3 0-264,4-3-344,2 0-16,8-3-712,-1-6-1097,51-42-2704</inkml:trace>
</inkml:ink>
</file>

<file path=ppt/ink/ink4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6.900"/>
    </inkml:context>
    <inkml:brush xml:id="br0">
      <inkml:brushProperty name="width" value="0.05" units="cm"/>
      <inkml:brushProperty name="height" value="0.05" units="cm"/>
      <inkml:brushProperty name="color" value="#0000FF"/>
    </inkml:brush>
  </inkml:definitions>
  <inkml:trace contextRef="#ctx0" brushRef="#br0">0 0 6689,'15'15'7371,"38"16"-6007,-26-15-590,-6-2-682,0 0 0,-1 2 0,0 0 0,-2 2 0,0 0 0,0 0 0,-2 2 0,-1 0 0,0 1 0,-2 1 0,0 0-1,17 41 1,-21-39-424,-1 1 0,-1 0 0,-2 1-1,0-1 1,1 35 0,-5-30-877,-1-1 0,-1 0 0,-2 1 0,-13 55 0,-20 61-3889</inkml:trace>
</inkml:ink>
</file>

<file path=ppt/ink/ink4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7.558"/>
    </inkml:context>
    <inkml:brush xml:id="br0">
      <inkml:brushProperty name="width" value="0.05" units="cm"/>
      <inkml:brushProperty name="height" value="0.05" units="cm"/>
      <inkml:brushProperty name="color" value="#0000FF"/>
    </inkml:brush>
  </inkml:definitions>
  <inkml:trace contextRef="#ctx0" brushRef="#br0">323 1 5585,'-4'4'7758,"-9"11"-5183,-8 8-2447,-1-1-1,-1-1 1,-1-1-1,-1-1 1,-40 23 0,35-19-299,-43 40 1,53-45 174,20-18-15,0 1 0,-1-1 0,1 1 0,0-1 0,0 0 0,0 1 0,-1-1 0,1 1 0,0 0-1,0-1 1,0 1 0,0-1 0,0 1 0,0-1 0,0 1 0,0-1 0,0 1 0,0-1-1,0 1 1,1-1 0,-1 1 0,0-1 0,0 1 0,0-1 0,1 1 0,-1-1 0,0 0-1,0 1 1,1-1 0,-1 1 0,0-1 0,1 0 0,-1 1 0,1-1 0,-1 0 0,0 1 0,1-1-1,-1 0 1,1 0 0,-1 1 0,1-1 0,-1 0 0,1 0 0,-1 0 0,1 0 0,-1 0-1,1 1 1,-1-1 0,1 0 0,0 0 0,36 11-159,-31-9 152,22 5 5,44 5 0,-43-8-1250,0 1-1,38 12 1,-12 2-2672</inkml:trace>
</inkml:ink>
</file>

<file path=ppt/ink/ink4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4:08.400"/>
    </inkml:context>
    <inkml:brush xml:id="br0">
      <inkml:brushProperty name="width" value="0.05" units="cm"/>
      <inkml:brushProperty name="height" value="0.05" units="cm"/>
      <inkml:brushProperty name="color" value="#0000FF"/>
    </inkml:brush>
  </inkml:definitions>
  <inkml:trace contextRef="#ctx0" brushRef="#br0">280 0 5529,'0'0'2715,"-9"9"4150,1 3-4980,6 10-1781,-1 0-1,0-1 1,-2 0-1,-1 1 1,-10 26-1,7-24-77,3-5-205,-1-1 1,-1 0-1,-16 27 0,21-39 124,-1-1 1,1 0-1,-1 0 1,0 0-1,0 0 1,-1-1-1,0 0 0,1 0 1,-1 0-1,-1 0 1,1-1-1,0 0 0,-1 0 1,0 0-1,-7 2 1,10-5 11,1 0-1,-1 0 1,0 0 0,1 0 0,-1-1 0,0 1-1,1-1 1,-1 1 0,1-1 0,-1 0 0,1 0-1,-1 0 1,1 0 0,-1-1 0,1 1 0,0-1 0,0 1-1,0-1 1,0 0 0,0 0 0,0 0 0,1 0-1,-1 0 1,0 0 0,1-1 0,0 1 0,-1 0-1,1-1 1,0 1 0,-1-5 0,-3-5-31,1 0 0,0 0 0,0-1 0,1 1 0,-1-15 0,3 12 64,1 1 1,0-1 0,1 1-1,3-20 1,-4 33 9,1 0-1,-1 0 1,1 0 0,-1 0-1,0 0 1,1 0 0,0 1-1,-1-1 1,1 0-1,-1 0 1,1 1 0,0-1-1,0 0 1,-1 1 0,1-1-1,0 1 1,0-1 0,0 1-1,0-1 1,0 1 0,0 0-1,-1-1 1,1 1 0,0 0-1,0 0 1,0-1-1,0 1 1,0 0 0,0 0-1,0 0 1,0 0 0,0 1-1,0-1 1,2 0 0,41 11 519,-33-7-371,7 2-61,0 2 1,0 0-1,0 1 1,-1 1-1,0 1 0,-1 0 1,-1 1-1,25 24 1,-16-15-1140,1 0 0,1-2 0,45 26 0,40 5-1851</inkml:trace>
</inkml:ink>
</file>

<file path=ppt/ink/ink4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5:36.689"/>
    </inkml:context>
    <inkml:brush xml:id="br0">
      <inkml:brushProperty name="width" value="0.1" units="cm"/>
      <inkml:brushProperty name="height" value="0.1" units="cm"/>
      <inkml:brushProperty name="color" value="#E71224"/>
    </inkml:brush>
  </inkml:definitions>
  <inkml:trace contextRef="#ctx0" brushRef="#br0">0 15 6233,'0'0'2352,"0"0"-628,0 0-264,13 13 2951,41 42-4500,-45-47 39,0 0-1,0-1 0,0-1 0,1 1 0,0-2 0,11 6 0,-17-9-14,-1-1 0,1 0-1,0 0 1,-1 0 0,1 0-1,0-1 1,0 0 0,0 1-1,-1-1 1,1 0 0,0-1-1,0 1 1,0-1-1,-1 0 1,1 0 0,0 0-1,-1 0 1,1-1 0,0 1-1,-1-1 1,0 0 0,4-3-1,136-114-1910,-141 117 1961,-1 1 1,0 1-1,0 0 1,0-1-1,0 1 1,0 0-1,0-1 1,1 1-1,-1 0 1,0 0-1,0 0 1,0 0-1,0 0 1,0 0-1,0 0 1,0 1-1,1-1 1,-1 0-1,0 0 1,0 1-1,0-1 1,0 1-1,0-1 1,0 1-1,0 0 1,0-1-1,-1 1 1,1 0-1,0-1 1,0 1-1,0 0 1,-1 0-1,1 0 1,0 0-1,-1 0 1,1 0-1,0 2 1,28 43 237,-26-41-90,-1 0-116,1 0-1,0 0 0,0-1 0,0 1 1,0-1-1,1 0 0,0 0 1,0 0-1,0 0 0,0-1 1,1 1-1,-1-1 0,1 0 1,0-1-1,0 1 0,0-1 0,0 0 1,0 0-1,0 0 0,1-1 1,-1 0-1,1 0 0,-1 0 1,1-1-1,-1 0 0,1 0 0,-1 0 1,1-1-1,-1 1 0,9-4 1,2 0-98,-1-2 1,-1 1-1,1-2 1,-1 0-1,13-9 1,-15 8 35,-1 2 0,1-1 0,0 2 0,0-1 0,1 2 0,0 0 0,15-3 0,-23 7 71,0 0 0,0 0 0,0 1-1,0 0 1,0 0 0,-1 0 0,1 0 0,0 1 0,0 0 0,-1 0 0,1 0 0,-1 1-1,0-1 1,7 6 0,-5-4 24,0 0 1,0 0-1,0-1 0,0 0 0,1 0 0,-1-1 0,8 2 0,0-2-24,0 0 1,0-1-1,0-1 0,0 0 0,0-1 0,0 0 0,0-1 0,18-6 0,3-3-162,61-29 0,-37 14 113,-56 24 26,0 0-1,1 1 0,-1-1 0,1 1 1,0-1-1,0 1 0,-1 0 0,1 1 1,0-1-1,0 1 0,0 0 0,0 0 1,0 0-1,0 0 0,-1 0 0,1 1 1,0 0-1,0 0 0,0 0 0,-1 0 1,1 1-1,-1-1 0,1 1 0,-1 0 1,1 0-1,-1 0 0,0 1 0,0-1 1,0 1-1,0-1 0,-1 1 0,1 0 1,-1 0-1,3 5 0,1 0 58,0 0 0,0 0 0,1 0 1,0-1-1,0 0 0,1 0 0,-1-1 0,2 0 0,-1 0 1,10 4-1,-11-7-62,-1-1 0,1 0 0,0 0 0,0-1 0,0 1 1,0-2-1,0 1 0,0-1 0,0 0 0,0 0 0,0-1 1,0 0-1,0 0 0,0-1 0,9-3 0,41-14-468,-24 7 143,50-10 0,-69 19 6,1 1 0,-1 1-1,1 1 1,-1 0 0,1 0 0,26 6-1,-10-2-998,24-3-934</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6:48.585"/>
    </inkml:context>
    <inkml:brush xml:id="br0">
      <inkml:brushProperty name="width" value="0.05" units="cm"/>
      <inkml:brushProperty name="height" value="0.05" units="cm"/>
    </inkml:brush>
  </inkml:definitions>
  <inkml:trace contextRef="#ctx0" brushRef="#br0">1 1 3632,'0'0'415,"0"0"-122,0 0 565,0 0-82,1 25 2238,1-20-2982,0-1 1,0 1-1,1-1 0,0 0 1,6 8-1,-5-9-15,0 1-1,0-1 1,0 0-1,1 0 1,-1 0-1,1-1 1,0 1-1,0-1 1,0 0-1,0-1 1,0 1-1,0-1 1,10 1-1,7 0-96,-1-1 0,27-3 0,-5 0-860,-17 5-636,-4 11-841</inkml:trace>
</inkml:ink>
</file>

<file path=ppt/ink/ink4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5:54.476"/>
    </inkml:context>
    <inkml:brush xml:id="br0">
      <inkml:brushProperty name="width" value="0.1" units="cm"/>
      <inkml:brushProperty name="height" value="0.1" units="cm"/>
      <inkml:brushProperty name="color" value="#E71224"/>
    </inkml:brush>
  </inkml:definitions>
  <inkml:trace contextRef="#ctx0" brushRef="#br0">0 1 6889,'3'-1'8948,"5"3"-5709,-2 9-3239,1 1 1,0-1-1,1 0 0,1 0 0,-1-1 1,2-1-1,16 15 0,-22-21-83,1 0-1,-1 0 1,1 0-1,-1-1 1,1 0-1,0 0 1,0 0-1,0 0 0,0-1 1,0 0-1,0 0 1,0-1-1,0 1 1,1-1-1,-1 0 1,0 0-1,0-1 1,0 1-1,0-1 1,0-1-1,1 1 1,7-4-1,12-6-102,0-2 1,-2 0-1,44-32 0,-66 44 173,1-1-1,-1 1 1,1 0-1,0 0 1,-1 0 0,1 1-1,0-1 1,0 0-1,-1 1 1,1-1-1,0 1 1,0-1-1,0 1 1,0 0 0,0 0-1,0 0 1,0 0-1,0 0 1,0 0-1,-1 1 1,4 0-1,33 21-292,-35-19 279,1-1 1,-1 1-1,1-1 1,-1 0-1,1 0 0,0 0 1,0 0-1,0 0 0,0-1 1,0 0-1,0 0 1,5 1-1,64-12-1349,-63 7 1303,-1 1 0,1 0 0,0 0 0,-1 1 0,1 1-1,0 0 1,0 0 0,-1 0 0,1 2 0,10 1 0,19 19 234,-35-19-111,1 1 0,0-1 0,0 0 0,0-1 0,0 1-1,10 2 1,2-1 34,-10-2-55,1 0 1,0-1-1,0 1 1,0-2-1,1 1 0,-1-1 1,9-1-1,7-3-166,0-1 1,-1-1-1,1-1 0,43-20 1,8-3-161,-73 30 281,1-1 0,-1 1 1,0-1-1,1 1 0,-1 0 0,1 0 1,-1 0-1,1 0 0,-1 0 0,1 1 1,-1-1-1,0 1 0,1-1 0,-1 1 1,1 0-1,-1 0 0,0 0 0,0 0 1,0 1-1,0-1 0,0 0 1,0 1-1,0 0 0,0-1 0,0 1 1,-1 0-1,1 0 0,-1 0 0,2 3 1,0-2-30,0 1 1,0-1 0,1 0 0,-1 0 0,1 0 0,-1 0 0,1-1-1,5 3 1,39 16-2368,14 3-135</inkml:trace>
</inkml:ink>
</file>

<file path=ppt/ink/ink4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01.076"/>
    </inkml:context>
    <inkml:brush xml:id="br0">
      <inkml:brushProperty name="width" value="0.1" units="cm"/>
      <inkml:brushProperty name="height" value="0.1" units="cm"/>
      <inkml:brushProperty name="color" value="#E71224"/>
    </inkml:brush>
  </inkml:definitions>
  <inkml:trace contextRef="#ctx0" brushRef="#br0">0 110 8234,'0'0'2867,"11"-6"5158,12-6-7457,1 3-573,2 1 0,-1 1 1,1 2-1,31-3 1,6-3-28,22 0-186,1 4 0,148 6 0,-145 4 24,1-4 1,120-17-1,-172 14 207,0 1-1,59 4 1,35-2 14,179 0-61,-144 5 59,-99-1-800,95 15 1,-22 0-6482,-46-9 1818</inkml:trace>
</inkml:ink>
</file>

<file path=ppt/ink/ink4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02.692"/>
    </inkml:context>
    <inkml:brush xml:id="br0">
      <inkml:brushProperty name="width" value="0.1" units="cm"/>
      <inkml:brushProperty name="height" value="0.1" units="cm"/>
      <inkml:brushProperty name="color" value="#E71224"/>
    </inkml:brush>
  </inkml:definitions>
  <inkml:trace contextRef="#ctx0" brushRef="#br0">1 469 6745,'7'-12'5227,"18"-6"-3910,-6 4-775,2-7-412,-1 0 0,-1-2 0,-1 0 0,-1-1 0,18-35 0,-9 9-47,36-98 1,-59 139-65,0 3-13,-1 0 1,0 0 0,-1 0-1,1 0 1,0-10 0,-12 39-508,-17 151 752,8 1 0,5 241 0,15-400-444,-1 6-1059,2 1 1,0-1-1,7 26 0,0-9-1660</inkml:trace>
</inkml:ink>
</file>

<file path=ppt/ink/ink4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03.109"/>
    </inkml:context>
    <inkml:brush xml:id="br0">
      <inkml:brushProperty name="width" value="0.1" units="cm"/>
      <inkml:brushProperty name="height" value="0.1" units="cm"/>
      <inkml:brushProperty name="color" value="#E71224"/>
    </inkml:brush>
  </inkml:definitions>
  <inkml:trace contextRef="#ctx0" brushRef="#br0">84 0 5641,'0'0'2111,"5"3"2200,22 10-3986,87 4 496,-82-14-745,0 1 0,37 11-1,-67-15-77,-1 0-1,0 1 1,1-1-1,-1 0 1,0 1-1,1-1 1,-1 1 0,0-1-1,0 1 1,1-1-1,-1 1 1,0 0-1,0 0 1,0 0-1,0 0 1,0 0-1,0 0 1,0 0 0,0 0-1,-1 0 1,1 0-1,0 0 1,-1 0-1,1 1 1,-1-1-1,1 0 1,-1 0-1,1 1 1,-1-1-1,0 0 1,0 1 0,1-1-1,-1 0 1,0 1-1,0-1 1,-1 1-1,1-1 1,0 0-1,0 1 1,-1-1-1,1 0 1,-1 2 0,-3 6-15,-1-1 1,0 0 0,0 0 0,0 0 0,-9 8 0,5-5 65,-19 21-363,-1-1 0,-1-2-1,-2-1 1,-1-2 0,-1 0 0,-64 34 0,95-58 105,2-1 103,1 0-1,-1-1 1,0 1 0,0-1-1,0 1 1,1-1 0,-1 1-1,0-1 1,0 0 0,0 1-1,0-1 1,0 0 0,0 1-1,0-1 1,0 0 0,0 0-1,0 0 1,0 0 0,0 0-1,0 0 1,0 0 0,0-1-1,0 1 1,0 0 0,0-1-1,0 1 1,0 0 0,0-1-1,1 1 1,-1-1 0,0 1-1,0-1 1,0 1-1,1-1 1,-2-1 0,-20-31-5541</inkml:trace>
</inkml:ink>
</file>

<file path=ppt/ink/ink4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03.539"/>
    </inkml:context>
    <inkml:brush xml:id="br0">
      <inkml:brushProperty name="width" value="0.1" units="cm"/>
      <inkml:brushProperty name="height" value="0.1" units="cm"/>
      <inkml:brushProperty name="color" value="#E71224"/>
    </inkml:brush>
  </inkml:definitions>
  <inkml:trace contextRef="#ctx0" brushRef="#br0">0 4 4633,'0'0'2401,"0"0"-865,0 0-488,0 3-520,3-3-136,1 0-320,-1 0-64,7 6 0,0-3 0,13 3 72,4-3-8,10-3-72,3-3-144,4-3-496,2 0-992,28-3-1273</inkml:trace>
</inkml:ink>
</file>

<file path=ppt/ink/ink4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03.873"/>
    </inkml:context>
    <inkml:brush xml:id="br0">
      <inkml:brushProperty name="width" value="0.1" units="cm"/>
      <inkml:brushProperty name="height" value="0.1" units="cm"/>
      <inkml:brushProperty name="color" value="#E71224"/>
    </inkml:brush>
  </inkml:definitions>
  <inkml:trace contextRef="#ctx0" brushRef="#br0">1 30 2401,'0'0'2096,"3"0"-1040,0 3 16,1 3-415,6-3-105,3 0-200,10 0 8,8-3-24,5-3-176,8-6-160,6 0-536,64-18-1241</inkml:trace>
</inkml:ink>
</file>

<file path=ppt/ink/ink4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11.144"/>
    </inkml:context>
    <inkml:brush xml:id="br0">
      <inkml:brushProperty name="width" value="0.1" units="cm"/>
      <inkml:brushProperty name="height" value="0.1" units="cm"/>
      <inkml:brushProperty name="color" value="#E71224"/>
    </inkml:brush>
  </inkml:definitions>
  <inkml:trace contextRef="#ctx0" brushRef="#br0">17 0 10010,'-1'1'6956,"-2"0"-3942,-6 7-2086,7 4-761,1 0 0,0-1 0,1 1 0,2 23 0,-1-30-282,-1 1-1,1-1 1,0 0-1,0 1 1,1-1-1,-1 0 1,1 0-1,0 0 1,1 0-1,-1 0 1,1-1-1,5 8 1,-8-12 26,1 0 1,-1 0 0,0 0 0,0 1 0,0-1-1,1 0 1,-1 0 0,0 0 0,0 0-1,0 0 1,1 0 0,-1 0 0,0 0 0,0 0-1,1 0 1,-1 0 0,0 0 0,0 0-1,1 0 1,-1 0 0,0 0 0,0 0-1,0 0 1,1 0 0,-1 0 0,0 0 0,0 0-1,1 0 1,-1 0 0,0-1 0,0 1-1,0 0 1,1 0 0,-1 0 0,0 0 0,0 0-1,0-1 1,0 1 0,1 0 0,-1 0-1,0 0 1,0-1 0,13-20-3160,-11 17 2716,39-73-5319</inkml:trace>
</inkml:ink>
</file>

<file path=ppt/ink/ink4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11.825"/>
    </inkml:context>
    <inkml:brush xml:id="br0">
      <inkml:brushProperty name="width" value="0.1" units="cm"/>
      <inkml:brushProperty name="height" value="0.1" units="cm"/>
      <inkml:brushProperty name="color" value="#E71224"/>
    </inkml:brush>
  </inkml:definitions>
  <inkml:trace contextRef="#ctx0" brushRef="#br0">130 1 2785,'-3'1'8881,"-14"8"-5212,9 2-3312,1 1 0,0-1 0,0 1 0,1 1 0,1-1 0,0 1 0,-4 19 0,-16 95-76,24-124-261,-25 201 92,23-173-259,3 0-1,0 0 1,2 0-1,9 48 0,-10-75 67,-1 0 0,1 1 0,0-1-1,1 0 1,-1 0 0,1 0 0,0 0-1,0-1 1,0 1 0,0 0-1,0-1 1,1 0 0,0 1 0,0-1-1,0 0 1,0 0 0,0-1-1,1 1 1,-1-1 0,1 1 0,-1-1-1,1 0 1,0 0 0,0-1-1,0 1 1,0-1 0,0 0 0,0 0-1,1 0 1,-1-1 0,0 1-1,0-1 1,1 0 0,-1 0 0,0-1-1,0 1 1,7-3 0,2 0 42,-1 0 1,1-1-1,0-1 1,-1 0-1,0-1 0,0 0 1,-1-1-1,0 0 1,0-1-1,19-17 1,-22 17 37,0 0 0,0-1-1,-1 0 1,0 0 0,0-1 0,-1 0 0,0 0 0,4-13 0,-9 19 3,1 1-1,-1-1 1,-1 0 0,1 0-1,0 0 1,-1 0 0,0 1-1,0-1 1,0 0 0,0 0-1,-1 0 1,0 0 0,1 0-1,-1 1 1,-1-1 0,1 0-1,-1 1 1,1-1 0,-1 1-1,0-1 1,0 1 0,0 0-1,-1 0 1,1 0 0,-1 0-1,0 0 1,1 1 0,-5-3-1,1 0-10,1 0 0,-1 1 0,-1 0 0,1 0 0,-1 1 0,1 0 0,-1 0 0,0 0 0,0 1-1,0 0 1,0 1 0,-1-1 0,1 1 0,0 1 0,-1-1 0,1 1 0,0 1 0,-1-1 0,1 1-1,0 0 1,-1 1 0,-9 3 0,9-2-620,0 1 0,0 0 0,0 0 0,1 1-1,-1 0 1,1 0 0,-10 10 0,-19 20-2184</inkml:trace>
</inkml:ink>
</file>

<file path=ppt/ink/ink4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12.306"/>
    </inkml:context>
    <inkml:brush xml:id="br0">
      <inkml:brushProperty name="width" value="0.1" units="cm"/>
      <inkml:brushProperty name="height" value="0.1" units="cm"/>
      <inkml:brushProperty name="color" value="#E71224"/>
    </inkml:brush>
  </inkml:definitions>
  <inkml:trace contextRef="#ctx0" brushRef="#br0">102 26 872,'-8'14'3663,"-25"47"3553,1 6-4844,27-55-2245,0 1 1,1 0-1,0 0 0,1 0 0,0 0 1,1 1-1,0-1 0,1 16 1,1-26-116,0 1 0,1-1 1,-1 0-1,1 0 0,-1 0 1,1-1-1,0 1 0,0 0 1,0 0-1,0 0 0,1 0 1,-1-1-1,1 1 0,-1-1 1,1 1-1,0-1 0,0 0 1,0 0-1,1 1 0,-1-1 1,0-1-1,1 1 0,-1 0 1,1-1-1,0 1 0,-1-1 1,1 0-1,0 0 0,0 0 1,0 0-1,0 0 0,0-1 1,0 1-1,0-1 0,0 0 1,0 0-1,0 0 0,5-1 1,3 0 11,-1 0 0,1-1 1,-1-1-1,1 0 0,-1 0 1,0-1-1,0 0 0,-1-1 0,17-10 1,-8 2-3,-1-1-1,0-1 1,-2 0 0,26-32 0,-34 39-29,-1-1 0,0 1 0,0-1 0,-1 0 0,0-1 0,-1 1-1,0-1 1,-1 0 0,0 0 0,0 0 0,-1 0 0,1-16 0,-3 23-4,0-1-1,0 1 1,-1-1-1,1 0 1,-1 1-1,0-1 1,0 1-1,0-1 1,-1 1-1,1 0 1,-1-1-1,0 1 1,0 0-1,0 0 1,0 0 0,0 1-1,-1-1 1,1 0-1,-1 1 1,0-1-1,0 1 1,0 0-1,0 0 1,0 0-1,0 1 1,0-1-1,-1 1 1,1-1-1,-1 1 1,-6-1-1,3 1-195,-1-1 0,1 2-1,0-1 1,-1 1 0,1 0-1,0 0 1,-1 1 0,1 0-1,0 1 1,0-1-1,0 1 1,0 1 0,0-1-1,-10 6 1,-24 22-2978,-36 29-3221</inkml:trace>
</inkml:ink>
</file>

<file path=ppt/ink/ink4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16.795"/>
    </inkml:context>
    <inkml:brush xml:id="br0">
      <inkml:brushProperty name="width" value="0.1" units="cm"/>
      <inkml:brushProperty name="height" value="0.1" units="cm"/>
      <inkml:brushProperty name="color" value="#E71224"/>
    </inkml:brush>
  </inkml:definitions>
  <inkml:trace contextRef="#ctx0" brushRef="#br0">0 130 5209,'16'-3'11080,"56"3"-11240,0-4-1,-1-2 1,1-3 0,96-26-1,21-11 98,-163 42-154,0 1 0,1 1 0,-1 1 0,1 1 0,32 5 0,-52-4-91,-4-1-793,-11-7-2071,-9-9-1448</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6:49.336"/>
    </inkml:context>
    <inkml:brush xml:id="br0">
      <inkml:brushProperty name="width" value="0.05" units="cm"/>
      <inkml:brushProperty name="height" value="0.05" units="cm"/>
    </inkml:brush>
  </inkml:definitions>
  <inkml:trace contextRef="#ctx0" brushRef="#br0">0 1 3496,'0'0'1288,"0"0"-384,0 0-210,0 0-131,0 0-155,0 6-68,0-3-290,0 0 0,0 1 0,1-1 0,-1 1-1,1-1 1,-1 1 0,1-1 0,0 0 0,1 0 0,-1 1 0,0-1 0,1 0-1,0 0 1,0 0 0,-1 0 0,2-1 0,-1 1 0,0 0 0,1-1 0,-1 0-1,5 3 1,1-1-15,0-1-1,0 0 0,0 0 1,1-1-1,0-1 0,-1 1 1,14 0-1,68-3-391,-43-1-495,-5 2-859,-8 0-1026</inkml:trace>
</inkml:ink>
</file>

<file path=ppt/ink/ink4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18.009"/>
    </inkml:context>
    <inkml:brush xml:id="br0">
      <inkml:brushProperty name="width" value="0.1" units="cm"/>
      <inkml:brushProperty name="height" value="0.1" units="cm"/>
      <inkml:brushProperty name="color" value="#E71224"/>
    </inkml:brush>
  </inkml:definitions>
  <inkml:trace contextRef="#ctx0" brushRef="#br0">144 38 2649,'-4'-38'7023,"4"38"-6994,0 0 0,0 0 0,0 0 0,0 1 0,0-1 0,0 0 0,0 0 0,-1 0 0,1 0 0,0 0 0,0 0 0,0 0 0,0 0 1,0 0-1,0 0 0,0 0 0,0 0 0,0 0 0,0 0 0,0 1 0,0-1 0,0 0 0,0 0 0,0 0 0,-1 0 0,1 0 0,0 0 0,0 0 0,0 0 0,0 0 0,0 0 0,0 0 0,0 0 0,0 0 0,0 0 0,0 0 0,-1 0 0,1 0 0,0 0 1,0 0-1,0 0 0,0 0 0,0 0 0,0 0 0,0 0 0,0-1 0,0 1 0,0 0 0,0 0 0,0 0 0,-1 0 0,1 0 0,0 0 0,0 0 0,-3 25 128,-39 345 1219,3-67-1209,20-98-236,-1 71-1219,8 180-2969,14-234 847</inkml:trace>
</inkml:ink>
</file>

<file path=ppt/ink/ink4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18.778"/>
    </inkml:context>
    <inkml:brush xml:id="br0">
      <inkml:brushProperty name="width" value="0.1" units="cm"/>
      <inkml:brushProperty name="height" value="0.1" units="cm"/>
      <inkml:brushProperty name="color" value="#E71224"/>
    </inkml:brush>
  </inkml:definitions>
  <inkml:trace contextRef="#ctx0" brushRef="#br0">213 9 4057,'-14'6'1624,"1"-1"0,0 1-1,-19 13 1,18-11-1103,1 0 0,-27 10 0,-34 12-256,86-32-602,-1 0-1,1 1 1,0 0-1,0 1 1,-1 0-1,1 1 1,22 4 0,26 1 330,-38-6 16,209-10 189,-230 10-163,0 0 1,0 0 0,0 0-1,0 0 1,0 0 0,0 0-1,0 0 1,-1 0-1,1 0 1,0-1 0,0 1-1,0 0 1,0-1 0,-1 1-1,1-1 1,0 1 0,0-1-1,-1 1 1,1-1-1,0 1 1,-1-1 0,1 0-1,-1 1 1,1-1 0,-1 0-1,1 1 1,-1-1 0,1 0-1,-1 0 1,0 0-1,1 1 1,-1-1 0,0 0-1,0 0 1,1 0 0,-1 0-1,0 0 1,0 0 0,0 1-1,0-1 1,0 0-1,0 0 1,-1 0 0,1 0-1,0 0 1,0 0 0,-1 1-1,1-1 1,0 0 0,-1 0-1,1 0 1,-1 1-1,1-1 1,-1 0 0,1 1-1,-2-2 1,-1-2-171,0-1 1,-1 1-1,1 0 0,-1 0 0,0 0 1,0 0-1,-1 1 0,-6-4 1,-29-12-2243,1 7 175</inkml:trace>
</inkml:ink>
</file>

<file path=ppt/ink/ink4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19.356"/>
    </inkml:context>
    <inkml:brush xml:id="br0">
      <inkml:brushProperty name="width" value="0.1" units="cm"/>
      <inkml:brushProperty name="height" value="0.1" units="cm"/>
      <inkml:brushProperty name="color" value="#E71224"/>
    </inkml:brush>
  </inkml:definitions>
  <inkml:trace contextRef="#ctx0" brushRef="#br0">151 0 7770,'-1'1'125,"1"-1"1,-1 1 0,1-1 0,-1 0 0,1 1-1,-1-1 1,1 1 0,0-1 0,-1 1 0,1-1-1,0 1 1,-1-1 0,1 1 0,0-1 0,0 1-1,0-1 1,-1 1 0,1 0 0,0-1 0,0 1-1,0-1 1,0 1 0,0 0 0,0-1 0,0 2-1,-1 3 292,-98 601 5936,55 7-6997,48-561-1033,-1-52-1051,2-9 1552,3-11-168,7-37-845,17-80-486</inkml:trace>
</inkml:ink>
</file>

<file path=ppt/ink/ink4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19.726"/>
    </inkml:context>
    <inkml:brush xml:id="br0">
      <inkml:brushProperty name="width" value="0.1" units="cm"/>
      <inkml:brushProperty name="height" value="0.1" units="cm"/>
      <inkml:brushProperty name="color" value="#E71224"/>
    </inkml:brush>
  </inkml:definitions>
  <inkml:trace contextRef="#ctx0" brushRef="#br0">170 27 360,'-3'-19'8251,"8"12"-4250,23 14-2160,-9 0-2038,8 1 350,0-1-1,44 4 0,29 7-94,-99-18-60,0 0-1,0 0 1,0 1-1,-1-1 1,1 0-1,0 0 1,0 1-1,0-1 1,-1 0-1,1 1 1,0-1-1,-1 1 1,1-1-1,0 1 1,-1-1-1,1 1 1,-1 0-1,1-1 1,-1 1-1,1 0 1,-1-1-1,1 1 1,-1 0-1,1 0 1,-1-1-1,0 1 1,0 0-1,1 0 1,-1 0-1,0-1 1,0 3-1,0-1 33,-1 0 0,1 0 0,-1 1 0,0-1-1,0 0 1,0 0 0,0 0 0,0 0 0,0 0 0,-1 0 0,-1 3-1,-49 44 668,50-47-700,-26 20 73,0-1 0,-2-1 0,-49 24 0,60-35-405,-1 0 0,0-2 0,-1 0 0,1-2 1,-1 0-1,0-1 0,-25 1 0,42-5 92,3 1 103,0-1-1,0 1 1,0-1-1,-1 0 1,1 0 0,0 0-1,0 1 1,-1-1-1,1-1 1,0 1-1,0 0 1,-1 0 0,1 0-1,0 0 1,0-1-1,0 1 1,0-1-1,-1 1 1,1-1 0,0 1-1,0-1 1,0 0-1,0 1 1,0-1-1,0 0 1,0 0 0,0 0-1,1 0 1,-1 0-1,0 0 1,0 0-1,1 0 1,-1 0 0,1 0-1,-2-2 1,8-39-5145</inkml:trace>
</inkml:ink>
</file>

<file path=ppt/ink/ink4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20.363"/>
    </inkml:context>
    <inkml:brush xml:id="br0">
      <inkml:brushProperty name="width" value="0.1" units="cm"/>
      <inkml:brushProperty name="height" value="0.1" units="cm"/>
      <inkml:brushProperty name="color" value="#E71224"/>
    </inkml:brush>
  </inkml:definitions>
  <inkml:trace contextRef="#ctx0" brushRef="#br0">4 145 1064,'-3'-12'13163,"3"11"-13073,0 1 0,0 0 0,0-1 0,0 1 0,-1 0-1,1-1 1,0 1 0,0 0 0,0-1 0,0 1 0,0-1 0,0 1-1,1 0 1,-1-1 0,0 1 0,0 0 0,0-1 0,0 1-1,0 0 1,0-1 0,1 1 0,-1 0 0,0-1 0,0 1-1,0 0 1,1-1 0,-1 1 0,0 0 0,1 0 0,-1-1 0,0 1-1,0 0 1,1 0 0,-1 0 0,0-1 0,1 1 0,-1 0-1,0 0 1,1 0 0,33-43-340,-29 35 93,0 0 1,1 1-1,0-1 0,12-10 1,-16 16 121,2-1-49,-1 0 1,1 0-1,0 0 1,1 0 0,-1 0-1,0 1 1,1 0-1,6-2 1,-10 4 63,-1 0 32,0 0 23,4 17 109,2 1 0,0-1 1,1 0-1,1 0 0,17 27 0,-7-11-861,21 35-1497,41 61-2123</inkml:trace>
</inkml:ink>
</file>

<file path=ppt/ink/ink4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25.295"/>
    </inkml:context>
    <inkml:brush xml:id="br0">
      <inkml:brushProperty name="width" value="0.1" units="cm"/>
      <inkml:brushProperty name="height" value="0.1" units="cm"/>
      <inkml:brushProperty name="color" value="#E71224"/>
    </inkml:brush>
  </inkml:definitions>
  <inkml:trace contextRef="#ctx0" brushRef="#br0">1 117 4145,'0'1'8093,"0"0"-4208,0 3-865,0-5-2928,38 17-48,3-6-12,1-3 0,-1-1-1,1-3 1,0-1 0,0-2 0,50-6 0,249-51-606,-186 18-659,73-13-5057,-156 40 2023</inkml:trace>
</inkml:ink>
</file>

<file path=ppt/ink/ink4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26.406"/>
    </inkml:context>
    <inkml:brush xml:id="br0">
      <inkml:brushProperty name="width" value="0.1" units="cm"/>
      <inkml:brushProperty name="height" value="0.1" units="cm"/>
      <inkml:brushProperty name="color" value="#E71224"/>
    </inkml:brush>
  </inkml:definitions>
  <inkml:trace contextRef="#ctx0" brushRef="#br0">1 103 2240,'0'0'5787,"0"0"943,1-1-3405,8-4-3139,114 7-90,-36 0-318,116-11 0,485-68-1173,-578 63 1327,-156 20-1188,11 6-3820,11 9 552</inkml:trace>
</inkml:ink>
</file>

<file path=ppt/ink/ink4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0.363"/>
    </inkml:context>
    <inkml:brush xml:id="br0">
      <inkml:brushProperty name="width" value="0.1" units="cm"/>
      <inkml:brushProperty name="height" value="0.1" units="cm"/>
      <inkml:brushProperty name="color" value="#E71224"/>
    </inkml:brush>
  </inkml:definitions>
  <inkml:trace contextRef="#ctx0" brushRef="#br0">16 0 5281,'-6'5'7652,"3"6"-5443,2 16-3006,1-22 1677,1 164 1475,-4 338-1423,1-471-1610,0 53-663,3-82 311,-1 1 0,1-1 0,1 1 0,-1-1 0,1 1 0,1-1 0,-1 0 0,7 12 0,3-7-5225</inkml:trace>
</inkml:ink>
</file>

<file path=ppt/ink/ink4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0.758"/>
    </inkml:context>
    <inkml:brush xml:id="br0">
      <inkml:brushProperty name="width" value="0.1" units="cm"/>
      <inkml:brushProperty name="height" value="0.1" units="cm"/>
      <inkml:brushProperty name="color" value="#E71224"/>
    </inkml:brush>
  </inkml:definitions>
  <inkml:trace contextRef="#ctx0" brushRef="#br0">7 64 5225,'-6'-1'10289,"13"-1"-7619,24 2-2973,10 5 152,1-2-1,-1-2 1,1-2 0,-1-1-1,0-2 1,0-2 0,48-14-1,-69 13-1323,-20 6 1302,1 1 1,-1-1 0,0 1 0,0-1-1,0 1 1,0 0 0,0-1 0,0 1 0,0-1-1,0 1 1,0-1 0,0 1 0,0-1-1,0 1 1,0-1 0,0 1 0,0-1 0,-1 1-1,1 0 1,0-1 0,0 1 0,0-1 0,-1 1-1,1-1 1,0 1 0,-1 0 0,1-1-1,0 1 1,-1 0 0,1-1 0,0 1 0,-1 0-1,1 0 1,0-1 0,-1 1 0,1 0-1,-1 0 1,1 0 0,-1-1 0,-17-12-3957</inkml:trace>
</inkml:ink>
</file>

<file path=ppt/ink/ink4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1.090"/>
    </inkml:context>
    <inkml:brush xml:id="br0">
      <inkml:brushProperty name="width" value="0.1" units="cm"/>
      <inkml:brushProperty name="height" value="0.1" units="cm"/>
      <inkml:brushProperty name="color" value="#E71224"/>
    </inkml:brush>
  </inkml:definitions>
  <inkml:trace contextRef="#ctx0" brushRef="#br0">14 1 5225,'-6'18'7539,"-1"8"-5253,7 10-1593,21 551 1529,-18-561-2821,2 1-1,7 27 1,-9-44-279,1 0 0,0 0 0,0 0 0,9 13 0,6-3-3697,20-5-1251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7:37.236"/>
    </inkml:context>
    <inkml:brush xml:id="br0">
      <inkml:brushProperty name="width" value="0.05" units="cm"/>
      <inkml:brushProperty name="height" value="0.05" units="cm"/>
    </inkml:brush>
  </inkml:definitions>
  <inkml:trace contextRef="#ctx0" brushRef="#br0">384 84 3744,'0'0'3205,"0"0"-1354,0 0-441,0 0-85,0 0-135,0 0-117,0 0-78,0 0-186,0 0-155,0 0-202,0 0-120,0 0-105,0 0-88,0 0-58,-16-1-946,12-1 697,1-1 1,0 1 0,0-1 0,1 0-1,-1 0 1,0 0 0,1 0-1,-4-6 1,3 4 104,0 1-1,0 0 0,-1 0 0,-6-7 1,0 1 21,9 9 30,0 0 0,0 0 0,0 0 1,0 0-1,0 0 0,0 0 0,0 0 0,0 0 1,0 1-1,0-1 0,0 0 0,0 1 1,-1-1-1,1 1 0,0 0 0,0-1 0,-1 1 1,1 0-1,0 0 0,-3-1 0,3 1-124,-5 3-207,3 3 327,0-1 0,0 1 0,0 0 0,1 0 0,0 0 0,0 0 0,1 1 0,-2 11 0,0-4-8,-31 243-59,10-61 108,13-123 11,8-39 8,-3 0 1,0-1-1,-21 61 1,26-92-29,0 0 1,0-1 0,0 1-1,0 0 1,0-1-1,0 1 1,-1-1 0,1 0-1,-1 1 1,1-1-1,-1 0 1,1 0 0,-1 0-1,0 0 1,1 0-1,-1 0 1,0 0 0,0-1-1,0 1 1,0 0-1,-3-1 1,-3 2-290,-1-2 0,0 1 0,-14-2 0,4 0-1271,2-1-532,1-5-665</inkml:trace>
</inkml:ink>
</file>

<file path=ppt/ink/ink4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1.513"/>
    </inkml:context>
    <inkml:brush xml:id="br0">
      <inkml:brushProperty name="width" value="0.1" units="cm"/>
      <inkml:brushProperty name="height" value="0.1" units="cm"/>
      <inkml:brushProperty name="color" value="#E71224"/>
    </inkml:brush>
  </inkml:definitions>
  <inkml:trace contextRef="#ctx0" brushRef="#br0">1 80 5233,'0'-3'340,"0"0"0,0 0 1,1 0-1,-1 0 0,1 0 0,-1 0 0,1 0 0,0 0 0,0 1 0,0-1 1,1 0-1,-1 1 0,1-1 0,-1 1 0,1-1 0,0 1 0,0 0 1,0-1-1,0 1 0,0 0 0,1 0 0,2-1 0,0 0-246,1 0 0,-1 1 0,1 0 0,0 0 0,-1 0 0,1 1 0,0-1 0,0 2 0,0-1 0,11 1 0,-7 0-151,0 0 0,0 1 0,0 0 0,0 1 0,-1 0 0,1 1 0,0 0 0,-1 0 0,0 1 0,0 0 0,0 1 0,0 0 0,14 10 0,-21-13 81,0 0 0,-1 0 0,1 0 1,-1 0-1,1 1 0,-1-1 0,0 0 0,0 1 0,0-1 0,0 1 0,0-1 0,0 1 1,-1-1-1,1 1 0,-1-1 0,0 1 0,0 0 0,0-1 0,0 1 0,0 0 0,-1-1 0,1 1 1,-1-1-1,1 1 0,-1-1 0,0 1 0,0-1 0,0 1 0,0-1 0,-1 0 0,1 0 0,-1 1 1,1-1-1,-1 0 0,0 0 0,0-1 0,-4 4 0,2 0-2,-1-1 0,1 0-1,-1-1 1,0 1 0,-1-1 0,1 0-1,-1 0 1,1-1 0,-1 1 0,0-1 0,0 0-1,0-1 1,0 0 0,0 0 0,-7 1-1,9-3-68,0 1-1,0-1 1,1 0 0,-1 0-1,0 0 1,1 0-1,-1-1 1,1 1-1,-1-1 1,1 0-1,0 0 1,0 0-1,0-1 1,0 1-1,0-1 1,-2-3-1,3 5-184,1-1 0,0 0-1,-1-1 1,1 1-1,0 0 1,0 0 0,0 0-1,1-1 1,-1 1-1,0 0 1,1-1 0,0 1-1,-1-1 1,1 1 0,0-1-1,0 1 1,0 0-1,1-4 1,13-42-5101</inkml:trace>
</inkml:ink>
</file>

<file path=ppt/ink/ink4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1.861"/>
    </inkml:context>
    <inkml:brush xml:id="br0">
      <inkml:brushProperty name="width" value="0.1" units="cm"/>
      <inkml:brushProperty name="height" value="0.1" units="cm"/>
      <inkml:brushProperty name="color" value="#E71224"/>
    </inkml:brush>
  </inkml:definitions>
  <inkml:trace contextRef="#ctx0" brushRef="#br0">1 4 8290,'0'0'3793,"0"0"-2185,3-3-512,0 3-688,-3 0-336,0 0-72,7 0-456,-7 6-1072,3-3-1049,14 12-2296</inkml:trace>
</inkml:ink>
</file>

<file path=ppt/ink/ink4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2.194"/>
    </inkml:context>
    <inkml:brush xml:id="br0">
      <inkml:brushProperty name="width" value="0.1" units="cm"/>
      <inkml:brushProperty name="height" value="0.1" units="cm"/>
      <inkml:brushProperty name="color" value="#E71224"/>
    </inkml:brush>
  </inkml:definitions>
  <inkml:trace contextRef="#ctx0" brushRef="#br0">0 0 5209,'4'0'2593,"-4"0"-785,0 3-184,3-3-1015,-3 6-609,0 3-8,0 3-1361,17 18-2696</inkml:trace>
</inkml:ink>
</file>

<file path=ppt/ink/ink4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3.360"/>
    </inkml:context>
    <inkml:brush xml:id="br0">
      <inkml:brushProperty name="width" value="0.1" units="cm"/>
      <inkml:brushProperty name="height" value="0.1" units="cm"/>
      <inkml:brushProperty name="color" value="#E71224"/>
    </inkml:brush>
  </inkml:definitions>
  <inkml:trace contextRef="#ctx0" brushRef="#br0">1 396 7074,'32'-34'7441,"12"-24"-6867,-3 2-900,6-2-391,-2-3-1,37-68 1,-86 137 840,2 0 1,-1 0 0,1 0-1,0 1 1,1-1 0,-1 0-1,1 16 1,3 76 1544,-1-46-1150,6 247-175,-2-231-807,4-1 0,21 88-1,-11-93-1181,-14-55-47,-10-41 548,-16-50-222,-4-24 820,22 85 482,-38-301 2329,39 300-2075,2 0 0,0 0 1,1 0-1,1 0 0,1 0 0,1 0 1,9-28-1,-11 44-190,0 0 0,0 0 0,1 0 0,0 0 0,0 1 0,0-1 0,1 1 0,-1 0 0,1 0 0,1 0 0,-1 0 0,1 1 0,-1 0 0,1 0 0,1 0 0,-1 0 0,0 1 0,1 0 0,0 0 0,-1 1 0,1-1 0,0 1 0,1 0 0,-1 1 0,0 0 0,0 0 0,1 0 0,-1 1 0,10 0 0,-4 1 28,0 0-1,1 2 1,-1-1-1,0 1 1,0 1-1,-1 0 1,1 1-1,-1 0 1,12 8-1,-4-1 74,0 1-1,-1 1 1,-1 0-1,18 20 1,-32-32-44,-1 0 0,0 1 0,0-1 0,0 1 0,0 0 0,0 0 0,0 0 0,-1 0 0,1 0 0,-1 0 0,0 0 0,0 0 0,0 0 0,0 1 0,-1-1 0,1 0 0,-1 1 0,0-1 0,0 0 0,-1 7 0,0-4 3,-1-1-1,0 1 1,0-1-1,-1 0 0,1 0 1,-1 0-1,0 0 1,-1 0-1,1-1 0,-1 1 1,-5 4-1,-7 5-95,0 0 1,-1-2-1,0 0 0,-1 0 0,-29 12 0,34-18-445,-1 0 0,1-1 1,-1 0-1,-15 2 0,27-6 331,0-1 0,0 0 0,0 0 0,0 0 0,0 0 0,0 0 1,0 0-1,0 0 0,0-1 0,0 1 0,0-1 0,0 1 0,0-1 1,0 0-1,0 0 0,-2-1 0,-42-38-4018</inkml:trace>
</inkml:ink>
</file>

<file path=ppt/ink/ink4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3.775"/>
    </inkml:context>
    <inkml:brush xml:id="br0">
      <inkml:brushProperty name="width" value="0.1" units="cm"/>
      <inkml:brushProperty name="height" value="0.1" units="cm"/>
      <inkml:brushProperty name="color" value="#E71224"/>
    </inkml:brush>
  </inkml:definitions>
  <inkml:trace contextRef="#ctx0" brushRef="#br0">0 9 4889,'0'0'2841,"4"0"-977,-1 0-136,-3 0-543,3 0-441,7 0-288,-3 3-264,3-3 136,3 3-88,4 6-192,10-6-48,0-3-64,3 0-536,-4-9-576,1 3-1017,27-6-1520</inkml:trace>
</inkml:ink>
</file>

<file path=ppt/ink/ink4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4.112"/>
    </inkml:context>
    <inkml:brush xml:id="br0">
      <inkml:brushProperty name="width" value="0.1" units="cm"/>
      <inkml:brushProperty name="height" value="0.1" units="cm"/>
      <inkml:brushProperty name="color" value="#E71224"/>
    </inkml:brush>
  </inkml:definitions>
  <inkml:trace contextRef="#ctx0" brushRef="#br0">0 1 2240,'3'0'4009,"-3"0"-2424,4 3-185,2 6-112,1 0-224,7-3-447,2 3-185,11 3-328,0-6-104,6 0-168,4-3-1017,6-6-1095,64-6-2889</inkml:trace>
</inkml:ink>
</file>

<file path=ppt/ink/ink4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4.457"/>
    </inkml:context>
    <inkml:brush xml:id="br0">
      <inkml:brushProperty name="width" value="0.1" units="cm"/>
      <inkml:brushProperty name="height" value="0.1" units="cm"/>
      <inkml:brushProperty name="color" value="#E71224"/>
    </inkml:brush>
  </inkml:definitions>
  <inkml:trace contextRef="#ctx0" brushRef="#br0">1 0 7506,'0'0'3960,"0"0"-2359,0 3-129,0-3-832,0 6-376,3 3-144,-3-6-64,3 3-56,1-6-152,2 3-920,8-6-1616,16-15-2658</inkml:trace>
</inkml:ink>
</file>

<file path=ppt/ink/ink4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4.944"/>
    </inkml:context>
    <inkml:brush xml:id="br0">
      <inkml:brushProperty name="width" value="0.1" units="cm"/>
      <inkml:brushProperty name="height" value="0.1" units="cm"/>
      <inkml:brushProperty name="color" value="#E71224"/>
    </inkml:brush>
  </inkml:definitions>
  <inkml:trace contextRef="#ctx0" brushRef="#br0">141 0 5897,'-1'2'7169,"-9"13"-5885,-12 27-784,1 0 1,3 0-1,1 2 0,-20 89 1,32-111-509,1 0 1,1 0 0,2 0 0,0 1-1,1-1 1,1 0 0,1 0-1,1 1 1,1-2 0,1 1 0,1 0-1,14 33 1,-17-47-138,2 0-1,-1 0 1,1-1 0,0 0-1,1 0 1,-1 0-1,1-1 1,1 1 0,-1-1-1,1-1 1,0 1 0,1-1-1,11 6 1,-15-9 91,0-1 0,0 1 0,0-1 0,0 0 1,1 0-1,-1-1 0,0 1 0,0-1 0,1 0 0,-1 0 0,0 0 0,1-1 1,-1 1-1,0-1 0,0 0 0,0 0 0,0-1 0,0 1 0,0-1 0,0 0 0,0 0 1,0 0-1,-1-1 0,1 1 0,-1-1 0,0 0 0,0 0 0,0 0 0,5-6 0,-2 1 51,-1 0-1,0 0 0,0-1 1,0 0-1,-1 0 0,0 0 1,-1-1-1,0 1 0,-1-1 1,0 0-1,0 1 0,0-12 1,-1 16-5,-1 1 0,0-1 0,0 1 0,0-1 0,0 1 1,-1-1-1,0 1 0,1 0 0,-2-1 0,1 1 0,0 0 0,-1-1 0,0 1 1,0 0-1,0 0 0,-1 0 0,1 1 0,-1-1 0,0 1 0,0-1 0,0 1 1,-1 0-1,1 0 0,-1 0 0,1 1 0,-1-1 0,0 1 0,-6-3 0,7 4-180,1 1 0,-1-1-1,0 1 1,0 0-1,0-1 1,0 1-1,0 0 1,0 1-1,1-1 1,-1 1 0,0-1-1,0 1 1,0 0-1,1 0 1,-1 0-1,0 0 1,1 0-1,-1 1 1,1-1 0,-1 1-1,1 0 1,0 0-1,0 0 1,0 0-1,0 0 1,0 0 0,0 0-1,0 1 1,-2 4-1,-27 48-4514</inkml:trace>
</inkml:ink>
</file>

<file path=ppt/ink/ink4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5.341"/>
    </inkml:context>
    <inkml:brush xml:id="br0">
      <inkml:brushProperty name="width" value="0.1" units="cm"/>
      <inkml:brushProperty name="height" value="0.1" units="cm"/>
      <inkml:brushProperty name="color" value="#E71224"/>
    </inkml:brush>
  </inkml:definitions>
  <inkml:trace contextRef="#ctx0" brushRef="#br0">104 43 5785,'-28'54'3973,"11"-22"-2687,2 1-1,-16 44 1,28-68-1242,1 0 1,-1 0-1,2 1 1,-1-1-1,1 0 0,1 0 1,0 1-1,0-1 0,1 1 1,0-1-1,0 0 1,1 0-1,6 17 0,-7-23-49,1 0-1,-1 1 1,1-1-1,0 0 0,0 0 1,0 0-1,0 0 1,0-1-1,1 1 0,-1 0 1,1-1-1,0 0 1,-1 0-1,1 1 1,0-2-1,1 1 0,-1 0 1,0-1-1,0 1 1,1-1-1,-1 0 0,1 0 1,-1 0-1,1-1 1,-1 1-1,1-1 0,-1 0 1,1 0-1,0 0 1,-1 0-1,1-1 0,-1 0 1,1 1-1,-1-1 1,5-2-1,5-1 1,0-1 0,-1-1 0,0 0 0,0 0 1,-1-1-1,0-1 0,0 0 0,12-12 0,-2 0-64,-1 0 0,30-42 0,-43 51 50,0 0 0,0-1 0,-1 0 0,0 0 0,-1 0 0,-1 0-1,0-1 1,3-17 0,-6 26-40,0 0-1,-1-1 0,1 1 0,-1 0 1,-1 0-1,1-1 0,0 1 1,-1 0-1,0 0 0,0-1 1,0 1-1,-1 0 0,1 0 1,-1 0-1,0 1 0,0-1 1,0 0-1,-1 1 0,1-1 0,-1 1 1,0 0-1,0 0 0,0 0 1,0 0-1,-5-3 0,-1 1-298,-1 0 1,0 1-1,1 0 0,-1 0 0,-1 1 0,1 0 0,0 1 0,-1 0 0,1 1 0,-1 0 1,-13 1-1,-145 3-3687</inkml:trace>
</inkml:ink>
</file>

<file path=ppt/ink/ink4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8.795"/>
    </inkml:context>
    <inkml:brush xml:id="br0">
      <inkml:brushProperty name="width" value="0.1" units="cm"/>
      <inkml:brushProperty name="height" value="0.1" units="cm"/>
      <inkml:brushProperty name="color" value="#E71224"/>
    </inkml:brush>
  </inkml:definitions>
  <inkml:trace contextRef="#ctx0" brushRef="#br0">18 0 3977,'-2'124'11688,"-3"5"-9259,-1 134-2955,3-143 441,1 27-1388,7-51-3736,-1-86 1690,5-18-546</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7:37.761"/>
    </inkml:context>
    <inkml:brush xml:id="br0">
      <inkml:brushProperty name="width" value="0.05" units="cm"/>
      <inkml:brushProperty name="height" value="0.05" units="cm"/>
    </inkml:brush>
  </inkml:definitions>
  <inkml:trace contextRef="#ctx0" brushRef="#br0">1 0 4184,'0'0'2233,"0"0"-841,0 0-240,0 0-55,0 0-193,0 0-72,0 0-272,0 0-280,5 0-104,11 0-168,5 0 256,16 0 200,5 0-160,10 17-240,6-8-64,21-1-1736,-16 0-1545,-5 1-5160</inkml:trace>
</inkml:ink>
</file>

<file path=ppt/ink/ink4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9.110"/>
    </inkml:context>
    <inkml:brush xml:id="br0">
      <inkml:brushProperty name="width" value="0.1" units="cm"/>
      <inkml:brushProperty name="height" value="0.1" units="cm"/>
      <inkml:brushProperty name="color" value="#E71224"/>
    </inkml:brush>
  </inkml:definitions>
  <inkml:trace contextRef="#ctx0" brushRef="#br0">1 57 3937,'28'15'8858,"-16"-12"-8716,1-1 0,-1 1 0,0-2 0,1 0 0,-1 0 0,1-1 0,13-2 0,-2-1-81,117-19-632,-124 18-508,-1-1 0,0-1 1,26-13-1,-5-3-1530</inkml:trace>
</inkml:ink>
</file>

<file path=ppt/ink/ink4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9.446"/>
    </inkml:context>
    <inkml:brush xml:id="br0">
      <inkml:brushProperty name="width" value="0.1" units="cm"/>
      <inkml:brushProperty name="height" value="0.1" units="cm"/>
      <inkml:brushProperty name="color" value="#E71224"/>
    </inkml:brush>
  </inkml:definitions>
  <inkml:trace contextRef="#ctx0" brushRef="#br0">0 0 1536,'5'81'11313,"15"44"-8907,-1 3-2055,-9-35-641,16 121 177,-17-168-4307,18 53 0,-9-52-295</inkml:trace>
</inkml:ink>
</file>

<file path=ppt/ink/ink4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39.793"/>
    </inkml:context>
    <inkml:brush xml:id="br0">
      <inkml:brushProperty name="width" value="0.1" units="cm"/>
      <inkml:brushProperty name="height" value="0.1" units="cm"/>
      <inkml:brushProperty name="color" value="#E71224"/>
    </inkml:brush>
  </inkml:definitions>
  <inkml:trace contextRef="#ctx0" brushRef="#br0">0 1 4897,'0'6'1960,"4"3"-135,-4 9-257,6 9-472,-2 3-439,6 6-345,-4-6-312,4 3-192,7-3-1177,10 24-1367</inkml:trace>
</inkml:ink>
</file>

<file path=ppt/ink/ink4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40.109"/>
    </inkml:context>
    <inkml:brush xml:id="br0">
      <inkml:brushProperty name="width" value="0.1" units="cm"/>
      <inkml:brushProperty name="height" value="0.1" units="cm"/>
      <inkml:brushProperty name="color" value="#E71224"/>
    </inkml:brush>
  </inkml:definitions>
  <inkml:trace contextRef="#ctx0" brushRef="#br0">1 3 7562,'3'0'2640,"-3"0"-1216,0 0-687,4 0-561,-4 0-176,3-3-56,0 6-1161,4 0-1111,3 3-3273</inkml:trace>
</inkml:ink>
</file>

<file path=ppt/ink/ink4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40.442"/>
    </inkml:context>
    <inkml:brush xml:id="br0">
      <inkml:brushProperty name="width" value="0.1" units="cm"/>
      <inkml:brushProperty name="height" value="0.1" units="cm"/>
      <inkml:brushProperty name="color" value="#E71224"/>
    </inkml:brush>
  </inkml:definitions>
  <inkml:trace contextRef="#ctx0" brushRef="#br0">3 3 2256,'0'0'4890,"0"0"-2794,-3 0-248,6 0-703,-3-3-713,4 6-328,-1 0-104,7 0-704,0 3-1433,7 16-4376</inkml:trace>
</inkml:ink>
</file>

<file path=ppt/ink/ink4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42.175"/>
    </inkml:context>
    <inkml:brush xml:id="br0">
      <inkml:brushProperty name="width" value="0.1" units="cm"/>
      <inkml:brushProperty name="height" value="0.1" units="cm"/>
      <inkml:brushProperty name="color" value="#E71224"/>
    </inkml:brush>
  </inkml:definitions>
  <inkml:trace contextRef="#ctx0" brushRef="#br0">1 304 4913,'2'-11'7932,"5"-1"-3918,26-28-4310,-15 19 811,8-16-610,38-70 0,-57 95-89,0 0 1,0 0-1,1 1 1,15-18-1,-24 36 116,-1 0 0,1 0 0,0 0 0,1 0 0,0 0 0,0 0 0,2 11 0,-2 15 163,-1 528 660,3-254-7468,-2-213 2583</inkml:trace>
</inkml:ink>
</file>

<file path=ppt/ink/ink4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42.609"/>
    </inkml:context>
    <inkml:brush xml:id="br0">
      <inkml:brushProperty name="width" value="0.1" units="cm"/>
      <inkml:brushProperty name="height" value="0.1" units="cm"/>
      <inkml:brushProperty name="color" value="#E71224"/>
    </inkml:brush>
  </inkml:definitions>
  <inkml:trace contextRef="#ctx0" brushRef="#br0">2 76 5377,'-2'-9'6029,"7"5"-453,13 1-6138,68-21 609,21-6-2,-98 28-68,1 1-1,0-1 1,0 2-1,0 0 1,0 0-1,0 0 1,0 1-1,14 4 1,-22-5-12,0 1-1,0-1 1,1 1 0,-1 0 0,0 0 0,0 0-1,0 0 1,0 0 0,0 1 0,0-1 0,0 0-1,-1 1 1,1 0 0,0-1 0,-1 1 0,1 0-1,-1 0 1,0 0 0,0 0 0,1 0 0,-1 0-1,1 4 1,-1-2 32,-1 0 0,1 0 0,-1 1-1,0-1 1,0 0 0,-1 0 0,1 0 0,-1 0 0,0 1-1,0-1 1,-3 7 0,-2 4 34,-1 1 0,-1-1 0,-1-1-1,0 1 1,-14 15 0,11-16-75,-1 0 0,-1 0 1,0-2-1,-24 18 0,31-25-298,-1 0 0,0 0 0,0-1 0,0 0 0,-1-1 0,1 0 0,-1 0 0,0-1 0,0 0 0,0-1-1,-13 2 1,7-8-2800,5-17-2485</inkml:trace>
</inkml:ink>
</file>

<file path=ppt/ink/ink4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43.008"/>
    </inkml:context>
    <inkml:brush xml:id="br0">
      <inkml:brushProperty name="width" value="0.1" units="cm"/>
      <inkml:brushProperty name="height" value="0.1" units="cm"/>
      <inkml:brushProperty name="color" value="#E71224"/>
    </inkml:brush>
  </inkml:definitions>
  <inkml:trace contextRef="#ctx0" brushRef="#br0">0 1 5361,'7'2'7678,"7"4"-5232,34 12-2962,-23-13 488,-1-2 1,2 0-1,-1-2 1,39-3 0,7-3-2455,-17 1-2032,-31 4 135</inkml:trace>
</inkml:ink>
</file>

<file path=ppt/ink/ink4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43.346"/>
    </inkml:context>
    <inkml:brush xml:id="br0">
      <inkml:brushProperty name="width" value="0.1" units="cm"/>
      <inkml:brushProperty name="height" value="0.1" units="cm"/>
      <inkml:brushProperty name="color" value="#E71224"/>
    </inkml:brush>
  </inkml:definitions>
  <inkml:trace contextRef="#ctx0" brushRef="#br0">0 78 4889,'0'0'1818,"0"0"-318,5 2 3099,20 8-3350,-15-7-1165,-1-1 0,1-1 0,0 1 0,0-1 0,-1-1 0,1 0 0,15-2 0,71-14-603,-55 7-458,-32 7 425,0 0-1,0 0 1,0-1 0,0 0-1,0-1 1,-1 0 0,12-7 0,39-30-3828</inkml:trace>
</inkml:ink>
</file>

<file path=ppt/ink/ink4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43.691"/>
    </inkml:context>
    <inkml:brush xml:id="br0">
      <inkml:brushProperty name="width" value="0.1" units="cm"/>
      <inkml:brushProperty name="height" value="0.1" units="cm"/>
      <inkml:brushProperty name="color" value="#E71224"/>
    </inkml:brush>
  </inkml:definitions>
  <inkml:trace contextRef="#ctx0" brushRef="#br0">8 0 1104,'0'3'4665,"-4"-3"-2736,4 3-41,0-3-128,-3 6-399,3 6-329,0 9-112,3 12-352,1 16-128,2 5-256,4 6-136,4-6-48,2 3-104,4-3-584,-3 0-1360,30 67-2465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7:38.338"/>
    </inkml:context>
    <inkml:brush xml:id="br0">
      <inkml:brushProperty name="width" value="0.05" units="cm"/>
      <inkml:brushProperty name="height" value="0.05" units="cm"/>
    </inkml:brush>
  </inkml:definitions>
  <inkml:trace contextRef="#ctx0" brushRef="#br0">180 0 3816,'0'0'1142,"0"0"-46,0 0-52,0 0-138,0 0-66,1 0 4217,-2 0-3795,-6 1-1250,1 1 0,-1-1-1,1 1 1,-1 0 0,1 1 0,0-1 0,0 1 0,0 1-1,0-1 1,0 1 0,1 0 0,-8 7 0,-25 14-570,34-22 137,-1 0 0,1 0-1,-1 0 1,1 0 0,-7 8 0,-5 4-3059,12-14 1172,3-1-1784</inkml:trace>
</inkml:ink>
</file>

<file path=ppt/ink/ink4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44.703"/>
    </inkml:context>
    <inkml:brush xml:id="br0">
      <inkml:brushProperty name="width" value="0.1" units="cm"/>
      <inkml:brushProperty name="height" value="0.1" units="cm"/>
      <inkml:brushProperty name="color" value="#E71224"/>
    </inkml:brush>
  </inkml:definitions>
  <inkml:trace contextRef="#ctx0" brushRef="#br0">1 0 7578,'0'0'4425,"0"0"-2617,0 0-304,0 6-752,3 3-391,4 6-129,-4 0-152,7 0-80,-3-3-32,3 0-753,3 0-1575,21 0-3033</inkml:trace>
</inkml:ink>
</file>

<file path=ppt/ink/ink4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45.208"/>
    </inkml:context>
    <inkml:brush xml:id="br0">
      <inkml:brushProperty name="width" value="0.1" units="cm"/>
      <inkml:brushProperty name="height" value="0.1" units="cm"/>
      <inkml:brushProperty name="color" value="#E71224"/>
    </inkml:brush>
  </inkml:definitions>
  <inkml:trace contextRef="#ctx0" brushRef="#br0">128 1 8034,'0'0'4561,"-5"8"-3492,-15 30-468,0 1 0,3 2-1,1-1 1,2 2 0,-10 52-1,20-76-644,1 0-1,1 0 1,0 0-1,2 0 1,0 1-1,1-1 1,0 0-1,2 0 0,0 0 1,1 0-1,1-1 1,0 1-1,2-1 1,0 0-1,11 19 1,-14-30-128,0 0 1,0-1 0,1 1 0,0-1-1,0 0 1,0 0 0,0 0 0,1-1-1,0 0 1,0 0 0,0 0 0,0-1-1,10 4 1,-13-6 108,1 0-1,-1 0 1,1 0 0,-1-1-1,1 0 1,0 1 0,-1-1-1,1 0 1,-1-1 0,1 1-1,0-1 1,-1 0-1,1 1 1,-1-1 0,0-1-1,1 1 1,-1-1 0,0 1-1,0-1 1,1 0 0,-1 0-1,-1 0 1,1 0-1,0-1 1,-1 1 0,1-1-1,3-5 1,0 0 56,0-1 0,-1 1 1,0-1-1,-1 0 0,0-1 0,0 1 1,-1-1-1,0 1 0,-1-1 0,0 0 1,0 0-1,-1 0 0,-1 0 0,0-1 0,-1-11 1,1 15 25,-1 0 1,0 0 0,-1 0-1,0 0 1,0 0 0,0 0-1,0 1 1,-1-1 0,-1 1-1,1 0 1,-1 0 0,0 0-1,0 1 1,0-1 0,-1 1-1,0 0 1,0 0 0,0 0-1,-1 1 1,0 0 0,0 0-1,-9-5 1,12 8-82,1 0 0,-1 0 0,0 0 0,0 1 0,1-1 0,-1 1-1,0 0 1,0-1 0,0 1 0,0 0 0,0 1 0,0-1 0,1 0 0,-5 2 0,5-1-220,-1-1 0,1 2 1,0-1-1,-1 0 0,1 0 1,0 1-1,0-1 0,0 1 1,0 0-1,0-1 0,0 1 1,-2 3-1,-20 32-2572</inkml:trace>
</inkml:ink>
</file>

<file path=ppt/ink/ink4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45.607"/>
    </inkml:context>
    <inkml:brush xml:id="br0">
      <inkml:brushProperty name="width" value="0.1" units="cm"/>
      <inkml:brushProperty name="height" value="0.1" units="cm"/>
      <inkml:brushProperty name="color" value="#E71224"/>
    </inkml:brush>
  </inkml:definitions>
  <inkml:trace contextRef="#ctx0" brushRef="#br0">43 0 4985,'-14'55'4794,"6"-24"-3201,1 0 1,-6 64-1,12-86-1578,1 0 0,1 0 1,-1 0-1,2 0 0,-1 0 0,1 0 0,0 0 0,1-1 1,0 1-1,1-1 0,-1 1 0,2-1 0,-1 0 1,1-1-1,6 9 0,-9-14-20,-1 0 1,1 0 0,-1-1-1,1 1 1,-1 0-1,1-1 1,0 1-1,0-1 1,0 0 0,0 1-1,0-1 1,0 0-1,0 0 1,0-1-1,0 1 1,0 0 0,1-1-1,-1 1 1,0-1-1,1 0 1,-1 1-1,4-2 1,-3 1-7,0-1-1,0 0 1,0-1 0,0 1 0,0-1-1,0 1 1,-1-1 0,1 0-1,0 0 1,-1 0 0,0 0 0,1 0-1,-1-1 1,3-3 0,1-4-18,1 0 1,-1 0-1,-1 0 0,0-1 1,0 0-1,-1 0 0,5-22 1,-6 15 32,-1-1 1,0 0-1,-3-32 1,1 43-15,-1-1 0,0 1 1,-1-1-1,0 1 1,0 0-1,-1 0 0,0 0 1,-1 0-1,1 1 0,-9-13 1,10 18-180,0 0 0,-1-1 0,1 1 1,-1 0-1,0 0 0,1 1 0,-1-1 1,0 0-1,0 1 0,0 0 0,0 0 1,0 0-1,-1 0 0,1 0 0,0 0 1,0 1-1,-1 0 0,1 0 0,0 0 1,-1 0-1,1 0 0,0 1 0,0-1 1,-1 1-1,1 0 0,0 0 0,-6 2 1,-43 25-4268</inkml:trace>
</inkml:ink>
</file>

<file path=ppt/ink/ink4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05.140"/>
    </inkml:context>
    <inkml:brush xml:id="br0">
      <inkml:brushProperty name="width" value="0.05" units="cm"/>
      <inkml:brushProperty name="height" value="0.05" units="cm"/>
    </inkml:brush>
  </inkml:definitions>
  <inkml:trace contextRef="#ctx0" brushRef="#br0">1 37 8330,'0'-3'6208,"3"-9"-963,-3 12-4877,0 0-60,0 0-63,0 0 11,57-12-2848,1 5-3379,-33 5 1880</inkml:trace>
</inkml:ink>
</file>

<file path=ppt/ink/ink4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05.532"/>
    </inkml:context>
    <inkml:brush xml:id="br0">
      <inkml:brushProperty name="width" value="0.05" units="cm"/>
      <inkml:brushProperty name="height" value="0.05" units="cm"/>
    </inkml:brush>
  </inkml:definitions>
  <inkml:trace contextRef="#ctx0" brushRef="#br0">0 7 1752,'0'0'4201,"0"0"-2344,0 0-185,0-3-80,0 3-279,0 0-153,0-3-256,3 3-328,-3 0-232,0 0-176,7 3-120,6-3-40,-3 3-8,7 3-72,7-3-624,2-3-1144,8 0-545,66-6-2464</inkml:trace>
</inkml:ink>
</file>

<file path=ppt/ink/ink4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06.776"/>
    </inkml:context>
    <inkml:brush xml:id="br0">
      <inkml:brushProperty name="width" value="0.05" units="cm"/>
      <inkml:brushProperty name="height" value="0.05" units="cm"/>
    </inkml:brush>
  </inkml:definitions>
  <inkml:trace contextRef="#ctx0" brushRef="#br0">381 0 4553,'0'0'2698,"-7"5"8221,-30 24-9481,-86 105-1464,31-35-2176,1 7-5716,60-67 4073</inkml:trace>
</inkml:ink>
</file>

<file path=ppt/ink/ink4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07.160"/>
    </inkml:context>
    <inkml:brush xml:id="br0">
      <inkml:brushProperty name="width" value="0.05" units="cm"/>
      <inkml:brushProperty name="height" value="0.05" units="cm"/>
    </inkml:brush>
  </inkml:definitions>
  <inkml:trace contextRef="#ctx0" brushRef="#br0">1 0 4521,'12'10'11937,"1"14"-9483,8 28-3664,-21-49 1647,66 216-2149,-28-87-6227,-11-40 1083</inkml:trace>
</inkml:ink>
</file>

<file path=ppt/ink/ink4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07.679"/>
    </inkml:context>
    <inkml:brush xml:id="br0">
      <inkml:brushProperty name="width" value="0.05" units="cm"/>
      <inkml:brushProperty name="height" value="0.05" units="cm"/>
    </inkml:brush>
  </inkml:definitions>
  <inkml:trace contextRef="#ctx0" brushRef="#br0">605 17 2000,'11'-13'4890,"-11"9"590,-9 11-1778,-4 11-4149,-18 32 1204,-71 85 1,42-59-700,18-20-76,-148 203-978,77-77-3662,86-124 1623,-2 23-775</inkml:trace>
</inkml:ink>
</file>

<file path=ppt/ink/ink4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08.314"/>
    </inkml:context>
    <inkml:brush xml:id="br0">
      <inkml:brushProperty name="width" value="0.05" units="cm"/>
      <inkml:brushProperty name="height" value="0.05" units="cm"/>
    </inkml:brush>
  </inkml:definitions>
  <inkml:trace contextRef="#ctx0" brushRef="#br0">20 22 5841,'1'3'4630,"2"17"-2588,-5 16-638,-8 45 1,5-45-1236,-2 46 1,10-100-258,0 1 0,1-1 1,0 1-1,2 0 1,10-22-1,-10 24 19,2-8 1,17-42-17,-23 60 64,1 1-1,-1-1 1,1 1 0,0 0-1,0-1 1,0 2-1,0-1 1,1 0 0,-1 0-1,7-4 1,-9 8 40,0 0 0,0 0 0,1 0 0,-1 0 0,0 0 0,0 0 0,0 0-1,0 0 1,0 0 0,0 0 0,0 0 0,0 1 0,0-1 0,0 0 0,0 1 0,-1-1 0,1 1 0,0-1 0,0 1 0,0-1 0,0 1 0,-1 0 0,1 0 0,0-1 0,0 1 0,-1 0 0,1 0 0,-1 0 0,1-1 0,-1 1 0,1 0 0,-1 0 0,1 0 0,-1 0-1,0 0 1,1 2 0,15 41 817,-15-42-820,0 3 11,3 9 89,0 0-1,1 0 1,0-1-1,1 1 1,10 15-1,-13-24-281,1-1 1,-1 0-1,1-1 0,0 1 0,0-1 1,0 1-1,0-1 0,1 0 0,-1-1 1,1 1-1,0-1 0,0 0 0,0 0 0,0-1 1,0 1-1,0-1 0,0 0 0,7 0 1,43 2-3317,55-2-3293</inkml:trace>
</inkml:ink>
</file>

<file path=ppt/ink/ink4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17.596"/>
    </inkml:context>
    <inkml:brush xml:id="br0">
      <inkml:brushProperty name="width" value="0.05" units="cm"/>
      <inkml:brushProperty name="height" value="0.05" units="cm"/>
    </inkml:brush>
  </inkml:definitions>
  <inkml:trace contextRef="#ctx0" brushRef="#br0">9 1 6481,'4'4'9241,"14"32"-8720,-12-15-475,16 43 4,-17-45-787,-5-16-1347,-2-13-280,-28-94 123,18 77 3608,7 27 472,2 18-1379,-9 99-439,13-135-3243,0-45 3223,2 13-3,5 82 135,-5-27-186,-1 1-1,0 0 0,0 0 0,-1-1 1,1 1-1,-1 0 0,-1 0 0,1 0 0,-1 8 1,-8 13-1919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29.692"/>
    </inkml:context>
    <inkml:brush xml:id="br0">
      <inkml:brushProperty name="width" value="0.05" units="cm"/>
      <inkml:brushProperty name="height" value="0.05" units="cm"/>
    </inkml:brush>
  </inkml:definitions>
  <inkml:trace contextRef="#ctx0" brushRef="#br0">1 1 8234,'0'0'2434,"5"1"2497,21 1-4265,56 10 27,-44-5-612,73 2 1,83-23-334,-263 27-8667,15 3 4794</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7:38.894"/>
    </inkml:context>
    <inkml:brush xml:id="br0">
      <inkml:brushProperty name="width" value="0.05" units="cm"/>
      <inkml:brushProperty name="height" value="0.05" units="cm"/>
    </inkml:brush>
  </inkml:definitions>
  <inkml:trace contextRef="#ctx0" brushRef="#br0">1 1 3560,'0'0'1175,"0"0"-317,0 0-202,0 0-161,0 0-73,0 0-38,0 0-88,0 0-49,0 0 34,0 0-9,0 18 565,1-3-623,2 0 1,0 0-1,9 28 0,-4-17-157,-4-11-131,2-1 0,0 0 0,0 0 0,1-1 0,1 0 1,9 13-1,-6-11-1081,1-1-1,15 15 1,0-10-4787</inkml:trace>
</inkml:ink>
</file>

<file path=ppt/ink/ink4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19.992"/>
    </inkml:context>
    <inkml:brush xml:id="br0">
      <inkml:brushProperty name="width" value="0.05" units="cm"/>
      <inkml:brushProperty name="height" value="0.05" units="cm"/>
    </inkml:brush>
  </inkml:definitions>
  <inkml:trace contextRef="#ctx0" brushRef="#br0">1 170 4161,'2'-6'10173,"11"-19"-9216,4 6-942,0 1 0,2 1 0,22-17 0,10-9-152,-51 43 139,0-1 0,1 1 0,-1-1 0,0 1 0,0 0 0,1-1 0,-1 1-1,0 0 1,0-1 0,1 1 0,-1 0 0,1-1 0,-1 1 0,0 0 0,1-1 0,-1 1 0,1 0 0,-1 0 0,0 0 0,1-1 0,-1 1 0,1 0 0,-1 0 0,1 0 0,-1 0 0,1 0-1,-1 0 1,1 0 0,-1 0 0,0 0 0,1 0 0,-1 0 0,1 0 0,-1 0 0,1 0 0,-1 1 0,1-1 0,-1 0 0,0 0 0,1 0 0,0 1 0,1 21 275,-1-1-77,10 132 366,-13 211 1,-4-125-1432,4-203-392,1-26-1273,2-30-2793,5-37 801</inkml:trace>
</inkml:ink>
</file>

<file path=ppt/ink/ink4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0.362"/>
    </inkml:context>
    <inkml:brush xml:id="br0">
      <inkml:brushProperty name="width" value="0.05" units="cm"/>
      <inkml:brushProperty name="height" value="0.05" units="cm"/>
    </inkml:brush>
  </inkml:definitions>
  <inkml:trace contextRef="#ctx0" brushRef="#br0">3 101 5225,'-2'-16'5989,"2"8"-2391,15-3-3343,11-3 52,0 2 1,31-12-1,-48 21-299,1 0 0,-1 0 0,1 1-1,0 0 1,-1 1 0,1 0 0,0 0 0,0 1 0,0 1 0,10 1-1,-18-2-11,-1 1 0,0-1 0,0 1 0,1-1 0,-1 1 0,0 0 0,0 0 0,0 0 0,0 0 0,0-1 0,0 2 0,0-1 0,0 0 0,0 0 0,0 0 0,0 0 0,-1 0 0,1 1 0,-1-1 0,1 0 0,-1 1 0,1-1 0,-1 0 0,1 1 0,-1-1 0,0 0 0,0 1 0,0-1 0,0 1-1,0-1 1,0 0 0,0 1 0,-1-1 0,1 1 0,0-1 0,-1 0 0,1 1 0,-1-1 0,1 0 0,-2 2 0,-27 58 303,26-57-303,-6 12-101,0 0 1,-2-1 0,0 0 0,0-1-1,-2-1 1,1 0 0,-2 0-1,-17 12 1,30-24-9,0 0-1,0 0 1,0 0 0,0 0-1,0 0 1,0-1 0,0 1-1,0 0 1,0-1 0,0 1-1,0-1 1,-1 1 0,1-1-1,0 0 1,0 1 0,-1-1-1,1 0 1,0 0 0,0 0-1,-1 0 1,1 0 0,0 0-1,0 0 1,-1 0 0,1-1-1,0 1 1,0 0 0,-1-1-1,1 1 1,0-1 0,0 1-1,0-1 1,0 0 0,0 1-1,0-1 1,0 0 0,0 0-1,0 0 1,0 0 0,0 0-1,1 0 1,-1 0 0,-1-1 0,-13-47-3766</inkml:trace>
</inkml:ink>
</file>

<file path=ppt/ink/ink4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0.809"/>
    </inkml:context>
    <inkml:brush xml:id="br0">
      <inkml:brushProperty name="width" value="0.05" units="cm"/>
      <inkml:brushProperty name="height" value="0.05" units="cm"/>
    </inkml:brush>
  </inkml:definitions>
  <inkml:trace contextRef="#ctx0" brushRef="#br0">0 19 5937,'0'0'2857,"0"0"-889,0 0-143,0 0-697,4 0-424,-4 0-200,3 0-200,7 3-152,3-3 32,1 3-16,2-3-120,5 3-48,-1-6-368,0 0-816,3 0-1256,7-15-1745</inkml:trace>
</inkml:ink>
</file>

<file path=ppt/ink/ink4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1.126"/>
    </inkml:context>
    <inkml:brush xml:id="br0">
      <inkml:brushProperty name="width" value="0.05" units="cm"/>
      <inkml:brushProperty name="height" value="0.05" units="cm"/>
    </inkml:brush>
  </inkml:definitions>
  <inkml:trace contextRef="#ctx0" brushRef="#br0">4 15 5057,'0'0'3833,"-3"0"-2201,3 0 89,3-3-521,-3 3-424,7 0-280,3 3-296,0 3-56,7-3 40,6 3-184,11-6 0,-4 0-840,10-6-960,63-18-1857</inkml:trace>
</inkml:ink>
</file>

<file path=ppt/ink/ink4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2.065"/>
    </inkml:context>
    <inkml:brush xml:id="br0">
      <inkml:brushProperty name="width" value="0.05" units="cm"/>
      <inkml:brushProperty name="height" value="0.05" units="cm"/>
    </inkml:brush>
  </inkml:definitions>
  <inkml:trace contextRef="#ctx0" brushRef="#br0">4 0 6121,'0'0'4113,"0"0"-2128,-4 3-41,4-3-568,0 0-303,0 0-233,4 6-400,-1 3-328,4 3 24,-4 0-128,-3-2-16,3-4-288,-3 3-688,4-3-689,-1-3-2360,10-9-2432</inkml:trace>
</inkml:ink>
</file>

<file path=ppt/ink/ink4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2.581"/>
    </inkml:context>
    <inkml:brush xml:id="br0">
      <inkml:brushProperty name="width" value="0.05" units="cm"/>
      <inkml:brushProperty name="height" value="0.05" units="cm"/>
    </inkml:brush>
  </inkml:definitions>
  <inkml:trace contextRef="#ctx0" brushRef="#br0">63 0 8330,'-1'2'6206,"-1"2"-3563,-8 16-1944,-3 19-585,3 1 0,1 0 0,2 1-1,1 0 1,3 0 0,1 44 0,2-79-181,1 0 0,-1 1 1,1-1-1,1 0 0,-1 0 0,1 0 1,0 0-1,0 0 0,0-1 1,1 1-1,6 9 0,-7-13-25,-1-1-1,1 1 1,0 0 0,0 0 0,0-1-1,0 1 1,1-1 0,-1 0-1,0 0 1,1 0 0,-1 0-1,0 0 1,1 0 0,-1 0-1,1-1 1,-1 1 0,1-1 0,0 0-1,-1 0 1,1 0 0,-1 0-1,1 0 1,0-1 0,-1 1-1,1-1 1,-1 0 0,1 1-1,-1-1 1,0 0 0,3-2 0,1 0-75,-1 0 1,0-1 0,0 1 0,-1-1 0,1 0 0,-1 0 0,0-1 0,0 1 0,0-1 0,-1 0 0,1 0 0,-1 0 0,0-1 0,-1 1 0,1-1 0,2-11 0,-3 12 163,0 0-1,-1-1 1,0 1 0,0-1 0,0 1 0,0-1-1,-1 1 1,0-1 0,0 0 0,-1 1 0,0-1 0,0 1-1,0-1 1,0 1 0,-1 0 0,0-1 0,0 1-1,-5-8 1,5 10 70,0 1 1,0 0-1,-1 1 0,1-1 0,-1 0 0,1 1 1,-1-1-1,1 1 0,-1 0 0,0 0 0,0 0 1,1 0-1,-1 0 0,0 1 0,0-1 0,0 1 1,0 0-1,0 0 0,-3 0 0,4 0-156,0 1-1,-1-1 0,1 0 1,0 1-1,0-1 1,0 1-1,-1 0 1,1 0-1,0 0 1,0 0-1,-3 2 0,4-1-167,-1-1 0,1 0-1,0 0 1,0 1 0,0-1-1,0 0 1,0 1-1,0-1 1,0 1 0,1 0-1,-1-1 1,0 1 0,1-1-1,-1 1 1,1 0-1,0 0 1,-1 1 0,1 21-2516</inkml:trace>
</inkml:ink>
</file>

<file path=ppt/ink/ink4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2.995"/>
    </inkml:context>
    <inkml:brush xml:id="br0">
      <inkml:brushProperty name="width" value="0.05" units="cm"/>
      <inkml:brushProperty name="height" value="0.05" units="cm"/>
    </inkml:brush>
  </inkml:definitions>
  <inkml:trace contextRef="#ctx0" brushRef="#br0">48 70 4857,'-1'3'5164,"-2"20"-2729,3 11-1866,-1-6-57,1 0 1,1 0-1,2 0 1,9 42-1,-12-67-573,1 0 0,0 0-1,0-1 1,0 1-1,0 0 1,1-1-1,-1 1 1,1-1 0,-1 0-1,1 1 1,0-1-1,0 0 1,0 0 0,0 0-1,0 0 1,1 0-1,-1-1 1,0 1-1,1-1 1,-1 1 0,1-1-1,0 0 1,-1 0-1,5 1 1,-4-2 3,0 0-1,-1 0 1,1 0-1,-1-1 1,1 1-1,-1-1 1,1 1-1,-1-1 1,0 0-1,1 0 1,-1 0-1,0 0 1,0-1-1,0 1 1,1 0-1,-1-1 1,-1 0-1,1 1 1,0-1-1,0 0 1,-1 0 0,1 0-1,-1 0 1,1 0-1,-1-1 1,0 1-1,2-4 1,1-5 41,0 0 0,-1 0 1,0-1-1,-1 1 0,0 0 1,-1-1-1,0 1 0,0-1 0,-2 0 1,1 1-1,-2-1 0,-3-18 1,3 20-92,0 1 1,-1 0 0,0 0 0,-1 1-1,1-1 1,-2 1 0,1-1 0,-1 1-1,0 0 1,-1 1 0,0 0 0,0 0-1,0 0 1,-1 0 0,0 1-1,-10-6 1,-15 1-2444,-25 5-2303</inkml:trace>
</inkml:ink>
</file>

<file path=ppt/ink/ink4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52.724"/>
    </inkml:context>
    <inkml:brush xml:id="br0">
      <inkml:brushProperty name="width" value="0.05" units="cm"/>
      <inkml:brushProperty name="height" value="0.05" units="cm"/>
    </inkml:brush>
  </inkml:definitions>
  <inkml:trace contextRef="#ctx0" brushRef="#br0">0 293 5321,'10'-6'8892,"5"0"-5917,26 9-2436,0 1-1,-1 2 1,41 11 0,64 10-463,-45-19-25,-1-3 0,1-5 0,0-5 0,-1-4 0,164-35 1,-92 7-8,1 9 0,270-12 1,-224 40-60,239-16-71,-318-1 91,203-19 32,57 1-39,97-3-10,-294 32 23,341 9 35,-453 4-47,-1-3 1,1-4-1,136-18 0,-95 0-11,1 7 0,150 5 0,-98 5 22,106 8-12,-79 12-72,220-10-1,-415-9 64,186 0-1262,-166 2 809,0 1 0,-1 2 0,54 15-1,-89-20 158,7 3-1100,-13 1-2588,-24 4-673</inkml:trace>
</inkml:ink>
</file>

<file path=ppt/ink/ink4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53.376"/>
    </inkml:context>
    <inkml:brush xml:id="br0">
      <inkml:brushProperty name="width" value="0.05" units="cm"/>
      <inkml:brushProperty name="height" value="0.05" units="cm"/>
    </inkml:brush>
  </inkml:definitions>
  <inkml:trace contextRef="#ctx0" brushRef="#br0">107 0 4273,'2'1'8708,"2"2"-4240,21 18-2986,-10-4-1295,0-1 1,2-1-1,0 0 1,0-1-1,37 22 1,105 46-546,-232-63-3214,23-5 298,-49 21 0,-110 47-3367</inkml:trace>
</inkml:ink>
</file>

<file path=ppt/ink/ink4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54.260"/>
    </inkml:context>
    <inkml:brush xml:id="br0">
      <inkml:brushProperty name="width" value="0.05" units="cm"/>
      <inkml:brushProperty name="height" value="0.05" units="cm"/>
    </inkml:brush>
  </inkml:definitions>
  <inkml:trace contextRef="#ctx0" brushRef="#br0">84 0 6889,'0'0'3683,"-2"5"-206,-3 14-2747,-56 565 828,58-533-1550,-9 800 72,16-758-219,0 31-1333,27 163 1,-24-261-421,-4-26-156,-2-19-269,-1-38-1520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7:39.471"/>
    </inkml:context>
    <inkml:brush xml:id="br0">
      <inkml:brushProperty name="width" value="0.05" units="cm"/>
      <inkml:brushProperty name="height" value="0.05" units="cm"/>
    </inkml:brush>
  </inkml:definitions>
  <inkml:trace contextRef="#ctx0" brushRef="#br0">154 28 4384,'0'0'2380,"0"0"-744,0 0-281,0 0-173,0 0-153,0-4-32,-4-13-220,3 16-726,0 0 1,0 1 0,1-1 0,-1 1 0,0-1 0,0 1 0,0-1 0,-1 1 0,1 0 0,0-1 0,0 1 0,0 0-1,0 0 1,0 0 0,0 0 0,0 0 0,0 0 0,0 0 0,0 0 0,-1 1 0,0-1 0,-3 1 16,3-1-65,1 0 1,-1 1 0,0-1 0,1 1 0,-1 0-1,1-1 1,-1 1 0,0 0 0,1 0 0,0 0-1,-1 0 1,1 1 0,0-1 0,-1 0 0,1 0-1,0 1 1,0-1 0,-1 3 0,-21 35-10,18-30 12,-8 19-28,2 0 0,0 1 0,-8 39 0,16-56-13,0 2-35,1 0-1,1 0 1,0 0 0,1 23-1,1-14-102,-1-20 123,0-1 1,0 1-1,0-1 1,0 1-1,1 0 1,-1-1 0,1 1-1,-1-1 1,1 1-1,0-1 1,0 0-1,1 1 1,-1-1-1,0 0 1,1 0 0,-1 1-1,1-1 1,0-1-1,-1 1 1,1 0-1,0 0 1,0-1-1,0 1 1,0-1 0,1 1-1,-1-1 1,0 0-1,1 0 1,3 1-1,5 1-424,0-1-1,0 0 0,0-1 0,0 0 1,17-2-1,-12 1-493,21 0-2249</inkml:trace>
</inkml:ink>
</file>

<file path=ppt/ink/ink4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54.796"/>
    </inkml:context>
    <inkml:brush xml:id="br0">
      <inkml:brushProperty name="width" value="0.05" units="cm"/>
      <inkml:brushProperty name="height" value="0.05" units="cm"/>
    </inkml:brush>
  </inkml:definitions>
  <inkml:trace contextRef="#ctx0" brushRef="#br0">144 1 288,'1'-1'8316,"-2"2"-6482,-8 11-520,-35 48 3402,3 4-4117,17-20-3536,5 2-3402,12-25 1453</inkml:trace>
</inkml:ink>
</file>

<file path=ppt/ink/ink4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6:55.115"/>
    </inkml:context>
    <inkml:brush xml:id="br0">
      <inkml:brushProperty name="width" value="0.05" units="cm"/>
      <inkml:brushProperty name="height" value="0.05" units="cm"/>
    </inkml:brush>
  </inkml:definitions>
  <inkml:trace contextRef="#ctx0" brushRef="#br0">4 1 6425,'-3'0'2281,"3"0"-769,3 9-336,7 6-151,0 9-105,4 9-416,2 3-312,1 3-192,10 6 0,-4 9-1472,64 109-3225</inkml:trace>
</inkml:ink>
</file>

<file path=ppt/ink/ink4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6.997"/>
    </inkml:context>
    <inkml:brush xml:id="br0">
      <inkml:brushProperty name="width" value="0.05" units="cm"/>
      <inkml:brushProperty name="height" value="0.05" units="cm"/>
    </inkml:brush>
  </inkml:definitions>
  <inkml:trace contextRef="#ctx0" brushRef="#br0">48 2 1752,'-1'-1'239,"1"1"-1,0 0 1,0 0-1,-1 0 1,1 0-1,0 0 0,-1 0 1,1 0-1,0-1 1,0 1-1,-1 0 1,1 0-1,0 0 0,-1 0 1,1 0-1,0 0 1,-1 0-1,1 0 1,0 0-1,0 1 0,-1-1 1,1 0-1,0 0 1,-1 0-1,1 0 1,0 0-1,0 0 0,-1 1 1,1-1-1,0 0 1,0 0-1,0 0 1,-1 1-1,1-1 0,0 0 1,0 0-1,0 1 1,-1-1-1,1 0 1,0 0-1,0 1 0,0-1 1,0 1-1,-9 4-419,0 1-5062,-9 0 280</inkml:trace>
</inkml:ink>
</file>

<file path=ppt/ink/ink4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7.332"/>
    </inkml:context>
    <inkml:brush xml:id="br0">
      <inkml:brushProperty name="width" value="0.05" units="cm"/>
      <inkml:brushProperty name="height" value="0.05" units="cm"/>
    </inkml:brush>
  </inkml:definitions>
  <inkml:trace contextRef="#ctx0" brushRef="#br0">14 7 1040,'0'-3'4361,"4"3"-2921,-8 0-383,4-3-409,0 3-400,0 3-248,0-3-216,0 0-896,-3 3-225,-7 9-735</inkml:trace>
</inkml:ink>
</file>

<file path=ppt/ink/ink4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7.657"/>
    </inkml:context>
    <inkml:brush xml:id="br0">
      <inkml:brushProperty name="width" value="0.05" units="cm"/>
      <inkml:brushProperty name="height" value="0.05" units="cm"/>
    </inkml:brush>
  </inkml:definitions>
  <inkml:trace contextRef="#ctx0" brushRef="#br0">184 0 4561,'-6'0'1416,"2"0"-247,1 0-297,3 0-344,-3 0-288,3 3-224,0 0-16,-4 0-592,1 9-472,-4 0-297,4 0-447,-14 15-753</inkml:trace>
  <inkml:trace contextRef="#ctx0" brushRef="#br0" timeOffset="1">74 153 2649,'-7'3'2104,"7"3"-872,-6 1 113,-4 2-169,3 0-128,4-3-232,-4 6-408,4-3-240,-1 0-64,1 6-104,-4-3 0,4 0-344,-1 0-320,4-3-368,-3 0-969,-4 21-1839</inkml:trace>
</inkml:ink>
</file>

<file path=ppt/ink/ink4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7.997"/>
    </inkml:context>
    <inkml:brush xml:id="br0">
      <inkml:brushProperty name="width" value="0.05" units="cm"/>
      <inkml:brushProperty name="height" value="0.05" units="cm"/>
    </inkml:brush>
  </inkml:definitions>
  <inkml:trace contextRef="#ctx0" brushRef="#br0">67 0 1616,'-3'0'2705,"-1"3"-1233,-2 0-87,2 6-281,1-6-400,-1 3-376,1 0-328,0 0-136,-1 6-664,-2 4-448,-1 2 31,-13 21-799</inkml:trace>
</inkml:ink>
</file>

<file path=ppt/ink/ink4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8.337"/>
    </inkml:context>
    <inkml:brush xml:id="br0">
      <inkml:brushProperty name="width" value="0.05" units="cm"/>
      <inkml:brushProperty name="height" value="0.05" units="cm"/>
    </inkml:brush>
  </inkml:definitions>
  <inkml:trace contextRef="#ctx0" brushRef="#br0">262 1 1632,'-4'0'2713,"1"0"-937,-1 0-111,-2 3-585,-1 3-392,0 0-400,-6 3-160,10-3-40,-1 0-88,1 0-240,-4 0-424,4 6-352,0-3-257,-4 0 577,0 0 248,4 0-1072,-10-3-1209</inkml:trace>
  <inkml:trace contextRef="#ctx0" brushRef="#br0" timeOffset="1">114 166 2232,'-3'3'1713,"3"-3"-201,-7 3-224,4 0 65,-7 0-209,7 3-104,-4-3-392,0 0-432,4 6-176,-4-3-40,-3 3-384,4-3-440,-4 3-704,-4 6-713,-9 13-2296</inkml:trace>
</inkml:ink>
</file>

<file path=ppt/ink/ink4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8.661"/>
    </inkml:context>
    <inkml:brush xml:id="br0">
      <inkml:brushProperty name="width" value="0.05" units="cm"/>
      <inkml:brushProperty name="height" value="0.05" units="cm"/>
    </inkml:brush>
  </inkml:definitions>
  <inkml:trace contextRef="#ctx0" brushRef="#br0">339 1 4169,'-4'3'1848,"1"-3"-343,-7 6-353,0-3-552,0 3-304,3 0-128,0-3-168,4-3-48,0 6-384,-4-3-632,4 3-761,-21 27-1167</inkml:trace>
  <inkml:trace contextRef="#ctx0" brushRef="#br0" timeOffset="1">148 127 1032,'-3'0'2857,"-1"3"-1081,-6-3-63,4 3-521,-4 3-392,0-3-160,0 3-304,-4 6-168,4-6-120,0 0-48,0 0 0,3-3-312,4 3-480,-4 3-848,-3 0-705,-13 18-2040</inkml:trace>
</inkml:ink>
</file>

<file path=ppt/ink/ink4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8.996"/>
    </inkml:context>
    <inkml:brush xml:id="br0">
      <inkml:brushProperty name="width" value="0.05" units="cm"/>
      <inkml:brushProperty name="height" value="0.05" units="cm"/>
    </inkml:brush>
  </inkml:definitions>
  <inkml:trace contextRef="#ctx0" brushRef="#br0">40 1 2433,'-3'0'2568,"0"0"-912,-1 0-119,-2 0-753,2 0-304,1 0-312,0 0-96,3 0-72,-4 0-264,1 0-408,3 3-576,-3-3-401,-1 0-1359</inkml:trace>
</inkml:ink>
</file>

<file path=ppt/ink/ink4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9.329"/>
    </inkml:context>
    <inkml:brush xml:id="br0">
      <inkml:brushProperty name="width" value="0.05" units="cm"/>
      <inkml:brushProperty name="height" value="0.05" units="cm"/>
    </inkml:brush>
  </inkml:definitions>
  <inkml:trace contextRef="#ctx0" brushRef="#br0">91 1 1688,'-10'3'2537,"-4"0"-1073,-6 6 129,4 0-585,2-6-560,4 0-392,4 0-56,6-6-704,16-12-1073</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7:40.057"/>
    </inkml:context>
    <inkml:brush xml:id="br0">
      <inkml:brushProperty name="width" value="0.05" units="cm"/>
      <inkml:brushProperty name="height" value="0.05" units="cm"/>
    </inkml:brush>
  </inkml:definitions>
  <inkml:trace contextRef="#ctx0" brushRef="#br0">0 1 4208,'0'0'2753,"0"0"-1417,0 0-312,0 0-287,0 0-153,0 0-24,0 0-248,0 0-192,0 0-72,0 0 0,0 0-48,0 0 0,0 0-64,0 0-664,0 0-1001,0 0-1575</inkml:trace>
</inkml:ink>
</file>

<file path=ppt/ink/ink4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29.744"/>
    </inkml:context>
    <inkml:brush xml:id="br0">
      <inkml:brushProperty name="width" value="0.05" units="cm"/>
      <inkml:brushProperty name="height" value="0.05" units="cm"/>
    </inkml:brush>
  </inkml:definitions>
  <inkml:trace contextRef="#ctx0" brushRef="#br0">6 1 816,'-6'2'10595,"12"2"-8994,52 19-4914,-32-14 697,7 4 150</inkml:trace>
</inkml:ink>
</file>

<file path=ppt/ink/ink4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30.082"/>
    </inkml:context>
    <inkml:brush xml:id="br0">
      <inkml:brushProperty name="width" value="0.05" units="cm"/>
      <inkml:brushProperty name="height" value="0.05" units="cm"/>
    </inkml:brush>
  </inkml:definitions>
  <inkml:trace contextRef="#ctx0" brushRef="#br0">0 1 1872,'3'3'1393,"1"-3"-217,2 6-304,4-3-320,0 3-296,0 0-184,7 3-72,-3-3-16,2 0-368,1 0-584,30 3-928</inkml:trace>
</inkml:ink>
</file>

<file path=ppt/ink/ink4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30.412"/>
    </inkml:context>
    <inkml:brush xml:id="br0">
      <inkml:brushProperty name="width" value="0.05" units="cm"/>
      <inkml:brushProperty name="height" value="0.05" units="cm"/>
    </inkml:brush>
  </inkml:definitions>
  <inkml:trace contextRef="#ctx0" brushRef="#br0">0 0 1680,'32'40'6527,"3"28"-5673,-28-53-1055,-5-8-200,0 0 1,1-1-1,0 0 0,1 1 1,-1-1-1,1 0 0,0-1 1,1 1-1,-1-1 0,1 0 1,0 0-1,8 6 0,17 4-1466</inkml:trace>
</inkml:ink>
</file>

<file path=ppt/ink/ink4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30.742"/>
    </inkml:context>
    <inkml:brush xml:id="br0">
      <inkml:brushProperty name="width" value="0.05" units="cm"/>
      <inkml:brushProperty name="height" value="0.05" units="cm"/>
    </inkml:brush>
  </inkml:definitions>
  <inkml:trace contextRef="#ctx0" brushRef="#br0">0 0 768,'12'35'5625,"0"-5"-3690,3 15-2702,12 2-3504,-6-20 3766</inkml:trace>
  <inkml:trace contextRef="#ctx0" brushRef="#br0" timeOffset="1">211 313 8,'3'3'1848,"0"3"-431,4-3-185,0 0-272,-1 3-488,-2 0-200,2 0-184,1 0-88,0 0-152,0-3-424,3 3-784,13 6-1137</inkml:trace>
</inkml:ink>
</file>

<file path=ppt/ink/ink4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31.079"/>
    </inkml:context>
    <inkml:brush xml:id="br0">
      <inkml:brushProperty name="width" value="0.05" units="cm"/>
      <inkml:brushProperty name="height" value="0.05" units="cm"/>
    </inkml:brush>
  </inkml:definitions>
  <inkml:trace contextRef="#ctx0" brushRef="#br0">0 1 336,'4'3'2289,"-1"0"-1169,4 6-760,-1-3-360,1 0-48,3 0-592,7 12-545</inkml:trace>
  <inkml:trace contextRef="#ctx0" brushRef="#br0" timeOffset="1">164 133 2601,'3'0'1656,"-3"0"-240,4 3-320,-1 0-447,4 0-353,-4 0-176,4-3-120,-4 3-224,1 0-473,2-3-591,21 9-832</inkml:trace>
</inkml:ink>
</file>

<file path=ppt/ink/ink4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31.410"/>
    </inkml:context>
    <inkml:brush xml:id="br0">
      <inkml:brushProperty name="width" value="0.05" units="cm"/>
      <inkml:brushProperty name="height" value="0.05" units="cm"/>
    </inkml:brush>
  </inkml:definitions>
  <inkml:trace contextRef="#ctx0" brushRef="#br0">1 0 1680,'3'0'1513,"-3"0"-97,3 0-328,1 3-200,-1-3-391,7 0-273,-7 0-224,4 0 0,0-3-505,-1 3-647,11 0-1280</inkml:trace>
</inkml:ink>
</file>

<file path=ppt/ink/ink4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31.809"/>
    </inkml:context>
    <inkml:brush xml:id="br0">
      <inkml:brushProperty name="width" value="0.05" units="cm"/>
      <inkml:brushProperty name="height" value="0.05" units="cm"/>
    </inkml:brush>
  </inkml:definitions>
  <inkml:trace contextRef="#ctx0" brushRef="#br0">0 9 2216,'0'0'1821,"0"0"-414,12 5 2586,12 3-5582,-17-12 969,1 1 0,-1 0 0,1 0-1,0 1 1,0 0 0,-1 0-1,1 1 1,16-1 0,-4 6 4481,-15-1-2078,-3-5 452,13-3-5484,2 5 842</inkml:trace>
</inkml:ink>
</file>

<file path=ppt/ink/ink4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32.146"/>
    </inkml:context>
    <inkml:brush xml:id="br0">
      <inkml:brushProperty name="width" value="0.05" units="cm"/>
      <inkml:brushProperty name="height" value="0.05" units="cm"/>
    </inkml:brush>
  </inkml:definitions>
  <inkml:trace contextRef="#ctx0" brushRef="#br0">0 0 1112,'0'0'1192,"4"0"-103,-1 0-105,0 0-120,-3 0-32,4 0-200,-4 0-303,3 0-249,-3 0 16,0 0-96,0 0-273,0 0-1447</inkml:trace>
</inkml:ink>
</file>

<file path=ppt/ink/ink4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32.495"/>
    </inkml:context>
    <inkml:brush xml:id="br0">
      <inkml:brushProperty name="width" value="0.05" units="cm"/>
      <inkml:brushProperty name="height" value="0.05" units="cm"/>
    </inkml:brush>
  </inkml:definitions>
  <inkml:trace contextRef="#ctx0" brushRef="#br0">20 3 5505,'0'0'2625,"4"0"-1265,-4-3-728,0 3-632,-4 0-768,-16 3-3169</inkml:trace>
</inkml:ink>
</file>

<file path=ppt/ink/ink4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41.210"/>
    </inkml:context>
    <inkml:brush xml:id="br0">
      <inkml:brushProperty name="width" value="0.1" units="cm"/>
      <inkml:brushProperty name="height" value="0.1" units="cm"/>
      <inkml:brushProperty name="color" value="#E71224"/>
    </inkml:brush>
  </inkml:definitions>
  <inkml:trace contextRef="#ctx0" brushRef="#br0">167 0 8834,'0'0'2742,"0"0"-1303,0 0-434,-9 12 3475,-29 37-4828,18-10 119,2 1 0,2 1 0,1 1 0,2 0 0,2 1 0,2 0 0,1 1 0,3-1 0,2 1 0,1 1 0,3-1 0,8 62 0,-5-84 155,1-1 0,2 0-1,17 39 1,10 33-105,-27-62 160,22 67-359,-27-90 104,1 0 0,1-1 0,-1 0 1,2 0-1,-1 0 0,0 0 0,1-1 0,1 1 1,10 9-1,-14-14-16,1 1 0,0-1 0,0-1 0,0 1 0,0 0 0,0-1 0,1 1 0,-1-1 0,0 0 0,1 0 0,-1-1 0,1 1 0,5 0 0,29-8-2357</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7:40.612"/>
    </inkml:context>
    <inkml:brush xml:id="br0">
      <inkml:brushProperty name="width" value="0.05" units="cm"/>
      <inkml:brushProperty name="height" value="0.05" units="cm"/>
    </inkml:brush>
  </inkml:definitions>
  <inkml:trace contextRef="#ctx0" brushRef="#br0">1 1 3512,'0'0'3086,"0"0"-1672,0 0-824,0 0-306,0 0-3,12 18 115,-1-2-298,67 111 524,-62-96-492,81 160 240,-80-151-335,-1 1 0,19 82-1,-32-111-78,-1 0 0,-1 1 0,0-1-1,-1 1 1,-1 14 0,1-22-71,-1-1 0,0 1 0,0 0 0,0-1-1,0 1 1,-1 0 0,0-1 0,0 0 0,0 1 0,0-1 0,-1 0 0,0 0 0,0 0-1,0-1 1,0 1 0,-4 3 0,-28 12-1821</inkml:trace>
</inkml:ink>
</file>

<file path=ppt/ink/ink4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43.311"/>
    </inkml:context>
    <inkml:brush xml:id="br0">
      <inkml:brushProperty name="width" value="0.1" units="cm"/>
      <inkml:brushProperty name="height" value="0.1" units="cm"/>
      <inkml:brushProperty name="color" value="#E71224"/>
    </inkml:brush>
  </inkml:definitions>
  <inkml:trace contextRef="#ctx0" brushRef="#br0">1 10 2841,'0'0'2759,"0"-1"3850,1-2-3333,1-2-352,0 12-2875,0 1 1,1-1-1,0 0 0,0 1 0,0-1 1,7 8-1,3 11-47,35 100-229,5 11-1118,-36-97 494,16 55 0,-20-55 570,-9-27 223,-2-1 1,1 1-1,-2 0 1,0 0-1,0 1 1,-1-1-1,-1 0 1,0 0-1,-1 0 1,-4 17-1,-7 18 54,-27 66 1,8-27 6,20-39 18,11-38 4,-1 1-1,-1-1 0,1 0 1,-1-1-1,-1 1 0,0-1 0,0 1 1,-1-1-1,0 0 0,-13 15 1,15-21 315,2-2-452,-1 0 1,1 0 0,-1 0-1,1 0 1,0 0 0,-1 1 0,1-1-1,0 1 1,0-1 0,0 1-1,0-1 1,0 1 0,0 0-1,0-1 1,1 1 0,-1 0 0,1 0-1,-1 0 1,1-1 0,0 1-1,-1 2 1,1-4 43,0 0 0,0 0 0,0-1-1,0 1 1,0 0 0,0 0 0,0 0 0,0 0 0,0 0-1,-1 0 1,1-1 0,0 1 0,0 0 0,0 0-1,0 0 1,0 0 0,0 0 0,-1 0 0,1 0 0,0 0-1,0 0 1,0 0 0,0 0 0,0 0 0,-1-1 0,1 1-1,0 0 1,0 0 0,0 0 0,0 0 0,-1 0 0,1 0-1,0 1 1,0-1 0,0 0 0,0 0 0,-1 0-1,1 0 1,0 0 0,0 0 0,0 0 0,0 0 0,0 0-1,0 0 1,-1 0 0,1 0 0,0 1 0,0-1 0,0 0-1,0 0 1,0 0 0,0 0 0,0 0 0,0 1 0,-1-1-1,1 0 1,0 0 0,0 0 0,0 0 0,0 1 0,-10 9-4409,1 1 2312</inkml:trace>
</inkml:ink>
</file>

<file path=ppt/ink/ink4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47.778"/>
    </inkml:context>
    <inkml:brush xml:id="br0">
      <inkml:brushProperty name="width" value="0.1" units="cm"/>
      <inkml:brushProperty name="height" value="0.1" units="cm"/>
      <inkml:brushProperty name="color" value="#E71224"/>
    </inkml:brush>
  </inkml:definitions>
  <inkml:trace contextRef="#ctx0" brushRef="#br0">1 138 7802,'4'-5'6856,"5"0"-3986,23-4-2566,-21 8-510,1-1 0,0 0 1,0-1-1,-1-1 1,0 0-1,1 0 0,-2-1 1,1 0-1,0-1 0,-1 0 1,0-1-1,-1 0 0,1-1 1,-1 0-1,-1 0 0,1-1 1,-2 0-1,9-12 0,-19 30 319,0 0-1,0 0 0,1 0 0,0 0 1,0 0-1,0 18 0,0 70 229,2-77-295,12 192 632,-4-106-1627,-4-1-4838,-6-101 2993,-6-13-1587</inkml:trace>
</inkml:ink>
</file>

<file path=ppt/ink/ink4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48.186"/>
    </inkml:context>
    <inkml:brush xml:id="br0">
      <inkml:brushProperty name="width" value="0.1" units="cm"/>
      <inkml:brushProperty name="height" value="0.1" units="cm"/>
      <inkml:brushProperty name="color" value="#E71224"/>
    </inkml:brush>
  </inkml:definitions>
  <inkml:trace contextRef="#ctx0" brushRef="#br0">1 19 5865,'0'0'2163,"0"0"-470,4 0 1695,16 0-3103,21-7 247,-16 3-352,46-3-1,-67 6-197,1 1 1,0 0-1,-1 0 0,1 1 0,-1-1 0,1 1 1,-1 0-1,1 0 0,-1 1 0,0-1 1,0 1-1,0 0 0,1 0 0,-2 1 1,1-1-1,5 5 0,-6-4 35,-1 1 0,0-1 0,0 0 0,-1 1 0,1-1 0,-1 1-1,0 0 1,0-1 0,0 1 0,0 0 0,-1 0 0,1 0 0,-1-1 0,0 1 0,0 0 0,0 0 0,-1 0 0,1 0 0,-1-1 0,0 1-1,0 0 1,-1-1 0,1 1 0,-1-1 0,-2 6 0,0-2-75,1 0-1,-1-1 0,0 1 1,0-1-1,-1 0 1,0 0-1,0 0 0,-1-1 1,1 0-1,-1 0 1,0 0-1,-8 4 1,-23 1-968,36-9 879,-1-1 0,0 0 0,1 0 0,-1 0 0,1 0 0,-1 0 0,1 0 0,-1-1 0,0 1 0,1 0 0,-1-1 0,1 0 0,-1 1 0,1-1 0,0 0 0,-1 1 0,1-1 0,0 0 0,-1 0 1,1 0-1,0 0 0,0 0 0,-1-2 0,-9-21-3321</inkml:trace>
</inkml:ink>
</file>

<file path=ppt/ink/ink4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48.581"/>
    </inkml:context>
    <inkml:brush xml:id="br0">
      <inkml:brushProperty name="width" value="0.1" units="cm"/>
      <inkml:brushProperty name="height" value="0.1" units="cm"/>
      <inkml:brushProperty name="color" value="#E71224"/>
    </inkml:brush>
  </inkml:definitions>
  <inkml:trace contextRef="#ctx0" brushRef="#br0">2 1 2264,'0'-1'8472,"-1"3"-4604,2 17-2190,7 21-1221,4 50 0,-7-31-5887,-4-50 3703,0 14-5343</inkml:trace>
</inkml:ink>
</file>

<file path=ppt/ink/ink4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49.197"/>
    </inkml:context>
    <inkml:brush xml:id="br0">
      <inkml:brushProperty name="width" value="0.1" units="cm"/>
      <inkml:brushProperty name="height" value="0.1" units="cm"/>
      <inkml:brushProperty name="color" value="#E71224"/>
    </inkml:brush>
  </inkml:definitions>
  <inkml:trace contextRef="#ctx0" brushRef="#br0">94 1 2665,'0'14'10293,"0"5"-8281,-7 14-1841,-1 0 1,-13 34-1,-19 20-5761,22-51 1793</inkml:trace>
</inkml:ink>
</file>

<file path=ppt/ink/ink4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49.595"/>
    </inkml:context>
    <inkml:brush xml:id="br0">
      <inkml:brushProperty name="width" value="0.1" units="cm"/>
      <inkml:brushProperty name="height" value="0.1" units="cm"/>
      <inkml:brushProperty name="color" value="#E71224"/>
    </inkml:brush>
  </inkml:definitions>
  <inkml:trace contextRef="#ctx0" brushRef="#br0">0 0 3601,'0'0'1477,"0"0"-64,5 4 5850,21 16-6023,-15-9-1179,-1 0 1,0 0-1,-1 1 1,13 23 0,-5-3-2341,-7-1-3369,-6-14 1250</inkml:trace>
</inkml:ink>
</file>

<file path=ppt/ink/ink4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50.015"/>
    </inkml:context>
    <inkml:brush xml:id="br0">
      <inkml:brushProperty name="width" value="0.1" units="cm"/>
      <inkml:brushProperty name="height" value="0.1" units="cm"/>
      <inkml:brushProperty name="color" value="#E71224"/>
    </inkml:brush>
  </inkml:definitions>
  <inkml:trace contextRef="#ctx0" brushRef="#br0">0 24 4329,'4'-1'8040,"6"-1"-6238,-8 5-1772,1-1 1,0 0-1,0-1 0,0 1 1,1-1-1,-1 1 0,0-1 1,1 0-1,-1 0 0,0 0 1,1-1-1,-1 1 0,1-1 0,-1 0 1,1 0-1,6 0 0,64-16-2131,-40 7-662,33-5-2642</inkml:trace>
</inkml:ink>
</file>

<file path=ppt/ink/ink4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7.743"/>
    </inkml:context>
    <inkml:brush xml:id="br0">
      <inkml:brushProperty name="width" value="0.1" units="cm"/>
      <inkml:brushProperty name="height" value="0.1" units="cm"/>
      <inkml:brushProperty name="color" value="#E71224"/>
    </inkml:brush>
  </inkml:definitions>
  <inkml:trace contextRef="#ctx0" brushRef="#br0">118 1 6985,'-6'3'680,"0"0"-1,0 1 0,1-1 0,0 1 0,-1 0 0,1 1 0,1-1 0,-1 1 0,-4 6 0,3-2-407,-1 1 0,1-1 0,1 1 0,-8 21 0,7-16-340,2 1-1,0 0 1,0-1 0,2 1 0,0 0-1,1 1 1,1 26 0,0-41 38,0 0 0,0 0 0,1 0 0,-1-1 1,0 1-1,1 0 0,0 0 0,-1 0 0,1-1 0,0 1 1,0 0-1,0-1 0,0 1 0,2 2 0,-3-4-13,1 1 0,0-1 0,0 1 0,-1-1 0,1 1 0,0-1 0,0 0 0,0 1 0,0-1 0,0 0 0,-1 0 0,1 1 0,0-1 0,0 0 0,0 0 0,0 0 0,0 0 0,0 0 0,0-1 0,0 1 0,1 0 0,3-2-44,1-1 0,-1 1 0,0-1-1,0 0 1,0 0 0,0-1 0,-1 1 0,5-6 0,0 0-33,0 0 0,-1 0 1,0-1-1,0-1 0,-2 1 0,1-1 0,-1 0 0,-1 0 1,5-14-1,-8 21 107,-1 1 1,1-1 0,-1 0-1,0 0 1,-1 0-1,1 0 1,-1 0 0,1 0-1,-1 0 1,0 0-1,-1 0 1,1 0 0,-1 0-1,1 0 1,-1 0 0,-1 1-1,1-1 1,0 0-1,-1 0 1,0 1 0,0-1-1,0 1 1,0 0-1,0-1 1,-1 1 0,1 0-1,-1 0 1,0 1 0,0-1-1,0 0 1,-1 1-1,-6-4 1,7 5-247,-1-1 0,1 1 0,-1 0 0,0 0 0,0 0 1,0 1-1,0 0 0,0-1 0,-7 2 0,8-1-121,-24 0-2415</inkml:trace>
</inkml:ink>
</file>

<file path=ppt/ink/ink4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8.133"/>
    </inkml:context>
    <inkml:brush xml:id="br0">
      <inkml:brushProperty name="width" value="0.1" units="cm"/>
      <inkml:brushProperty name="height" value="0.1" units="cm"/>
      <inkml:brushProperty name="color" value="#E71224"/>
    </inkml:brush>
  </inkml:definitions>
  <inkml:trace contextRef="#ctx0" brushRef="#br0">1 115 3961,'13'10'5007,"7"19"-2740,-17-25-1828,2 4-62,1-1-258,0 0 0,-1 1-1,0 0 1,0 0 0,0 0 0,-1 1-1,-1-1 1,1 1 0,-2 0 0,1 0-1,1 14 1,-5-19-1178,-2-9 185,-2-9-265,0-27 834,1-1 1,2 1-1,6-70 1,-3 109 207,0 0 0,0 1 0,-1-1 1,1 0-1,1 1 0,-1-1 0,0 1 0,0 0 0,0-1 0,1 1 0,-1 0 1,1 0-1,-1-1 0,1 1 0,-1 1 0,1-1 0,0 0 0,-1 0 1,1 0-1,0 1 0,0-1 0,-1 1 0,1 0 0,0-1 0,0 1 0,0 0 1,0 0-1,0 0 0,1 1 0,48-2-2462</inkml:trace>
</inkml:ink>
</file>

<file path=ppt/ink/ink4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7.895"/>
    </inkml:context>
    <inkml:brush xml:id="br0">
      <inkml:brushProperty name="width" value="0.1" units="cm"/>
      <inkml:brushProperty name="height" value="0.1" units="cm"/>
      <inkml:brushProperty name="color" value="#E71224"/>
    </inkml:brush>
  </inkml:definitions>
  <inkml:trace contextRef="#ctx0" brushRef="#br0">0 1 5961,'42'159'6009,"-4"0"-3492,70 258-1383,-57-254-1125,69 226-403,-48-128-3393,-59-222-1353,-16-59-137</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7:56.176"/>
    </inkml:context>
    <inkml:brush xml:id="br0">
      <inkml:brushProperty name="width" value="0.05" units="cm"/>
      <inkml:brushProperty name="height" value="0.05" units="cm"/>
    </inkml:brush>
  </inkml:definitions>
  <inkml:trace contextRef="#ctx0" brushRef="#br0">0 0 3656,'0'0'2713,"0"0"-1182,0 0-428,0 0-136,0 0-112,0 0-158,0 0-220,0 0-177,0 0-49,0 0-91,0 0-72,0 0-36,0 0-39,0 0-26,1 10-68,4-4 27,0 0 0,0 0 0,1-1 0,0 0 0,0 0 0,0 0 0,1-1 0,-1 0 0,10 4 1,26 19-55,-35-22 99,0-1-1,0 1 1,1-2-1,0 1 1,0-1-1,12 4 1,-11-5 11,-1 1 1,1 1-1,15 8 1,18 10-6,-38-19 3,1 0 1,0-1-1,-1 0 0,1 0 0,0 0 0,0 0 0,0-1 1,10 2-1,-12-3 0,0 0 0,0 1 0,0-1 1,0 1-1,0 0 0,0 0 0,0 0 0,-1 1 1,1-1-1,0 1 0,3 2 0,20 8-1,19 7-13,-39-16 15,0 0 1,0 0 0,1 0 0,-1-1-1,1 0 1,-1 0 0,1-1 0,11 2-1,-13-3 0,-1 1 0,0-1 0,0 1 0,0 0 0,1 0 0,6 3 0,-8-2 0,1-1 1,-1 1-1,1-1 0,0 0 0,0-1 0,6 2 0,-3-2-1,0 0 0,1 0 0,-1 1 0,0 1 0,0-1 0,0 1 0,0 0 0,12 6 0,43 9 0,-44-10 1,0-2 1,0 0-1,21 3 1,-5-1-7,-15-4 4,-16-3 1,0 0 0,1 0 0,-1 1 0,1 0 0,-1-1 0,0 1 0,7 3 0,-5-2 1,1 1 0,0-2 0,1 1 1,-1-1-1,12 2 0,6 0-7,13 3 8,0-2 0,1-1-1,63-4 1,-28-1 5,-12 2-2,62-10 0,-84 6 1,-10 1-2,54-13 0,-53 8-62,-21 7-137,0-2 0,0 1-1,-1-1 1,12-6 0,47-25-2387,-39 10 14</inkml:trace>
</inkml:ink>
</file>

<file path=ppt/ink/ink4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8.299"/>
    </inkml:context>
    <inkml:brush xml:id="br0">
      <inkml:brushProperty name="width" value="0.1" units="cm"/>
      <inkml:brushProperty name="height" value="0.1" units="cm"/>
      <inkml:brushProperty name="color" value="#E71224"/>
    </inkml:brush>
  </inkml:definitions>
  <inkml:trace contextRef="#ctx0" brushRef="#br0">15 98 4873,'-1'0'207,"1"0"-1,-1 0 1,0 0-1,1 0 1,-1 0-1,1 0 1,-1 0-1,1 0 1,-1-1 0,0 1-1,1 0 1,-1 0-1,1-1 1,-1 1-1,1 0 1,-1-1-1,1 1 1,0 0-1,-1-1 1,1 1 0,-1-1-1,1 1 1,0-1-1,-1 1 1,1-1-1,0 1 1,0-1-1,-1 0 1,1 0-142,0 1 0,0-1-1,0 0 1,0 0 0,0 1 0,0-1-1,0 0 1,0 0 0,0 1 0,0-1 0,0 0-1,1 1 1,-1-1 0,0 0 0,1 1-1,-1-1 1,0 0 0,1 1 0,-1-1 0,1 0-1,-1 1 1,0-1 0,1 1 0,0-1 0,-1 1-1,1-1 1,-1 1 0,1 0 0,0-1-1,-1 1 1,1 0 0,0-1 0,-1 1 0,1 0-1,0 0 1,-1 0 0,1-1 0,1 1 0,111-27 757,-69 15-641,55-8 0,-59 15-178,1 2 0,80 4 0,-105 0-6,0 1 0,-1 0-1,1 1 1,-1 1 0,0 1 0,0 0-1,0 1 1,-1 0 0,0 1-1,23 16 1,-33-20 2,-1-1 0,1 2 1,-1-1-1,0 0 0,0 1 0,0-1 0,0 1 1,-1 0-1,1 0 0,-1 0 0,0 0 0,0 0 0,-1 0 1,1 1-1,-1-1 0,2 10 0,-3-7 3,0 1-1,0-1 1,-1 1-1,0-1 1,0 1-1,0-1 1,-1 1-1,0-1 1,-5 10-1,-5 7-59,0 0 0,-2-1-1,-1 0 1,-27 31-1,18-25-225,-41 39 0,57-60 39,-1-1-1,0 0 0,0 0 1,0-1-1,-1-1 0,1 1 1,-1-2-1,-1 1 0,-16 4 1,24-9 109,1 1 0,0-1 0,-1 0 0,1 1 0,-1-1 0,1-1 0,-1 1 0,1 0 0,-1-1 0,1 1 1,0-1-1,-5-1 0,-45-26-2287</inkml:trace>
</inkml:ink>
</file>

<file path=ppt/ink/ink4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57.725"/>
    </inkml:context>
    <inkml:brush xml:id="br0">
      <inkml:brushProperty name="width" value="0.1" units="cm"/>
      <inkml:brushProperty name="height" value="0.1" units="cm"/>
      <inkml:brushProperty name="color" value="#E71224"/>
    </inkml:brush>
  </inkml:definitions>
  <inkml:trace contextRef="#ctx0" brushRef="#br0">3 1 8850,'-1'116'4967,"0"40"-3592,20 169 1,6-147-1272,-3-18-1355,-9-53-2786,-12-80 845,-9-10-1591</inkml:trace>
</inkml:ink>
</file>

<file path=ppt/ink/ink4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58.132"/>
    </inkml:context>
    <inkml:brush xml:id="br0">
      <inkml:brushProperty name="width" value="0.1" units="cm"/>
      <inkml:brushProperty name="height" value="0.1" units="cm"/>
      <inkml:brushProperty name="color" value="#E71224"/>
    </inkml:brush>
  </inkml:definitions>
  <inkml:trace contextRef="#ctx0" brushRef="#br0">1 0 6985,'0'0'2084,"0"0"-521,28 13 1244,-14-8-2589,0 0 0,1-1 0,-1-1 0,1 0 1,0-1-1,29 1 0,-2-5-61,49-8 0,-61 6-114,-27 3-42,-1 0-1,1 1 0,0-1 1,-1 1-1,1 0 0,0 0 0,0 0 1,-1 0-1,1 0 0,0 1 1,0-1-1,-1 1 0,1-1 1,0 1-1,-1 0 0,1 0 1,-1 1-1,1-1 0,-1 0 0,0 1 1,1-1-1,-1 1 0,0 0 1,3 3-1,-4-2 5,0 1 1,0-1-1,0 1 0,-1-1 1,1 1-1,-1 0 0,0-1 1,0 1-1,0-1 1,0 1-1,-1-1 0,1 1 1,-1 0-1,0-1 0,0 0 1,-1 1-1,1-1 0,-4 6 1,-5 9-143,0 0 1,-2-1 0,0 0 0,-1-1-1,0 0 1,-2-1 0,1 0 0,-2-2 0,0 0-1,-1 0 1,0-2 0,-30 16 0,45-26 48,-3 2-269,1-1 0,-1 0 0,1 0 0,-1 0 0,0-1 0,0 0 0,0 0-1,0 0 1,0 0 0,-8-1 0,-44-4-3608</inkml:trace>
</inkml:ink>
</file>

<file path=ppt/ink/ink4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58.665"/>
    </inkml:context>
    <inkml:brush xml:id="br0">
      <inkml:brushProperty name="width" value="0.1" units="cm"/>
      <inkml:brushProperty name="height" value="0.1" units="cm"/>
      <inkml:brushProperty name="color" value="#E71224"/>
    </inkml:brush>
  </inkml:definitions>
  <inkml:trace contextRef="#ctx0" brushRef="#br0">1 230 2505,'3'-8'12508,"7"-8"-10321,0 2-2367,4-10-28,26-37 0,-4 8-543,-31 43 649,1 1-1,1 1 1,-1-1 0,11-8 0,-11 40 957,31 33-1928,64 77 0,-15-29-2672</inkml:trace>
</inkml:ink>
</file>

<file path=ppt/ink/ink4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2.899"/>
    </inkml:context>
    <inkml:brush xml:id="br0">
      <inkml:brushProperty name="width" value="0.1" units="cm"/>
      <inkml:brushProperty name="height" value="0.1" units="cm"/>
      <inkml:brushProperty name="color" value="#E71224"/>
    </inkml:brush>
  </inkml:definitions>
  <inkml:trace contextRef="#ctx0" brushRef="#br0">0 1 6345,'0'0'2494,"0"0"-424,2 0 6009,11 5-7591,-3 2-495,0-1 0,0 0 1,0 0-1,1-1 0,0 0 0,0-1 0,0-1 0,16 4 0,7-1-290,51 2 1,3 0-633,-86-6 1082,-9 3-81,-21 6-249,12-4-318,-2 2-1040,0 2 0,1 0 0,1 1-1,-19 17 1,13-11-932,-56 47-3715</inkml:trace>
</inkml:ink>
</file>

<file path=ppt/ink/ink4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3.267"/>
    </inkml:context>
    <inkml:brush xml:id="br0">
      <inkml:brushProperty name="width" value="0.1" units="cm"/>
      <inkml:brushProperty name="height" value="0.1" units="cm"/>
      <inkml:brushProperty name="color" value="#E71224"/>
    </inkml:brush>
  </inkml:definitions>
  <inkml:trace contextRef="#ctx0" brushRef="#br0">0 31 1728,'0'0'5081,"0"0"-3304,0 0-201,0 0-400,4 0-359,-1 6-377,4-3-64,6 0-128,7 3-72,7 0-176,0-6-56,13-6-560,-3-3-849,9-3-1183,58-15-4706</inkml:trace>
</inkml:ink>
</file>

<file path=ppt/ink/ink4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4.799"/>
    </inkml:context>
    <inkml:brush xml:id="br0">
      <inkml:brushProperty name="width" value="0.1" units="cm"/>
      <inkml:brushProperty name="height" value="0.1" units="cm"/>
      <inkml:brushProperty name="color" value="#E71224"/>
    </inkml:brush>
  </inkml:definitions>
  <inkml:trace contextRef="#ctx0" brushRef="#br0">0 163 5169,'0'0'3870,"0"0"-2016,0 0-906,10-22-96,63-118-701,-72 147 162,0 1-1,0-1 1,0 0-1,1 0 1,0 0 0,4 7-1,4 21 50,-1 17-140,-3 1 0,1 103 0,-25 107-3850,18-261 3267,-1-1 1,1 1-1,0-1 1,0 1-1,0 0 1,0-1-1,0 1 1,0-1-1,1 1 1,-1 0-1,0-1 1,1 1-1,-1-1 1,2 3-1,1-8-2118</inkml:trace>
</inkml:ink>
</file>

<file path=ppt/ink/ink4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5.595"/>
    </inkml:context>
    <inkml:brush xml:id="br0">
      <inkml:brushProperty name="width" value="0.1" units="cm"/>
      <inkml:brushProperty name="height" value="0.1" units="cm"/>
      <inkml:brushProperty name="color" value="#E71224"/>
    </inkml:brush>
  </inkml:definitions>
  <inkml:trace contextRef="#ctx0" brushRef="#br0">1 126 3001,'0'-1'466,"0"-1"0,0 1 0,1-1 1,-1 1-1,1-1 0,-1 1 1,1-1-1,0 1 0,-1-1 0,1 1 1,0 0-1,0-1 0,0 1 0,1-2 1,25-19 1504,38-14-2788,-53 30 1427,1-1-606,0 1 1,0 1 0,0 0 0,1 1-1,0 1 1,0 0 0,0 1 0,15-1-1,-26 3 0,1 0-1,-1 0 0,0 0 0,0 0 1,0 1-1,0 0 0,0 0 0,0-1 1,0 2-1,0-1 0,0 0 0,0 1 1,-1-1-1,1 1 0,-1 0 0,1-1 0,3 5 1,-4-3 21,-1 0 0,1 0 0,0 0 0,-1 0 0,0 1 0,0-1 0,0 1 0,0-1 0,0 1 1,-1-1-1,1 1 0,-1-1 0,0 1 0,0-1 0,0 1 0,-1 0 0,0-1 0,1 1 0,-2 3 0,-2 4 48,1-1 0,-2 0 0,1 0 0,-1-1 0,-1 1 0,0-1-1,0 0 1,-1 0 0,0-1 0,0 0 0,-15 13 0,15-15-200,-1 1-1,1-2 1,-1 1 0,0-1-1,0 0 1,-1 0 0,0-1-1,1 0 1,-1-1-1,-1 0 1,1 0 0,0-1-1,-17 2 1,25-4-86,0 0 125,1 0 1,0 0-1,-1 0 1,1 0-1,0 0 1,-1 0-1,1 0 1,0 0-1,-1 0 1,1 0-1,0 0 1,-1 0-1,1 0 1,0 0-1,-1 0 1,1 0-1,0 0 1,-1-1-1,1 1 1,0 0-1,-1 0 1,1 0-1,0-1 1,-1 1-1,1 0 1,0 0-1,0-1 1,0 1-1,-1 0 1,1 0-1,0-1 1,0 1-1,0 0 1,-1-1 0,1 1-1,0 0 1,0-1-1,0 1 1,0 0-1,0-1 1,0 1-1,0-1 1,2-12-4382</inkml:trace>
</inkml:ink>
</file>

<file path=ppt/ink/ink4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6.144"/>
    </inkml:context>
    <inkml:brush xml:id="br0">
      <inkml:brushProperty name="width" value="0.1" units="cm"/>
      <inkml:brushProperty name="height" value="0.1" units="cm"/>
      <inkml:brushProperty name="color" value="#E71224"/>
    </inkml:brush>
  </inkml:definitions>
  <inkml:trace contextRef="#ctx0" brushRef="#br0">1 1 2168,'7'2'9463,"8"-1"-7468,16 3-2213,-29-2 219,0 0 0,-1 0 0,1 0 0,-1 0 0,0 0 0,0 0 0,0 0 0,0 0 0,0 1 0,0-1 1,0 0-1,-1 1 0,1-1 0,-1 1 0,0-1 0,0 1 0,0-1 0,0 0 0,0 1 0,0-1 0,-1 1 0,1-1 0,-1 1 0,0 1 0,-4 11-254,-1 0 0,-14 27 0,-1 6 139,21-47 112,1 0-1,-1-1 0,1 1 1,-1-1-1,1 1 0,0-1 1,-1 1-1,1-1 0,-1 1 1,1-1-1,0 0 0,0 1 1,-1-1-1,1 0 0,0 1 1,0-1-1,-1 0 0,1 0 1,0 0-1,0 0 0,-1 0 1,1 0-1,0 0 0,0 0 1,0 0-1,-1 0 0,1 0 1,0-1-1,0 1 0,-1 0 1,3-1-1,29-5-126,-23 4-206,-1-1 1,0 0 0,0-1-1,0 0 1,0 0 0,0 0 0,-1-1-1,0-1 1,0 1 0,0-1-1,6-7 1,33-36-4112</inkml:trace>
</inkml:ink>
</file>

<file path=ppt/ink/ink4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6.543"/>
    </inkml:context>
    <inkml:brush xml:id="br0">
      <inkml:brushProperty name="width" value="0.1" units="cm"/>
      <inkml:brushProperty name="height" value="0.1" units="cm"/>
      <inkml:brushProperty name="color" value="#E71224"/>
    </inkml:brush>
  </inkml:definitions>
  <inkml:trace contextRef="#ctx0" brushRef="#br0">98 0 2641,'0'0'2729,"0"0"-804,1 6 2845,1 14-3025,-3 0-1226,-1 0 0,-1-1 1,0 1-1,-12 34 1,-16 34-1966,12-36-2167,11-33 393,-10 9-1371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8:07.387"/>
    </inkml:context>
    <inkml:brush xml:id="br0">
      <inkml:brushProperty name="width" value="0.05" units="cm"/>
      <inkml:brushProperty name="height" value="0.05" units="cm"/>
    </inkml:brush>
  </inkml:definitions>
  <inkml:trace contextRef="#ctx0" brushRef="#br0">1 1 5217,'0'0'2279,"0"0"-964,0 0-383,0 0-153,0 0-110,0 0-114,0 0-135,0 0-104,0 0-24,0 0-7,0 0 27,0 0-10,0 0-1,0 0-92,0 0-113,11 0-180,-9 0 79,-1 0 0,1 1 0,0-1 0,-1 1 0,1-1 0,-1 1 0,1 0 0,-1-1 0,1 1 0,-1 0 0,0 0 0,1 0 0,-1 0 0,0 0 0,1 1 0,16 11-11,55 20-19,0-4 1,102 27-1,-145-49-201,122 28-1189,-116-29 17,0-1 0,44 0 0,-51-5-1309</inkml:trace>
</inkml:ink>
</file>

<file path=ppt/ink/ink4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6.884"/>
    </inkml:context>
    <inkml:brush xml:id="br0">
      <inkml:brushProperty name="width" value="0.1" units="cm"/>
      <inkml:brushProperty name="height" value="0.1" units="cm"/>
      <inkml:brushProperty name="color" value="#E71224"/>
    </inkml:brush>
  </inkml:definitions>
  <inkml:trace contextRef="#ctx0" brushRef="#br0">0 0 552,'0'0'4161,"0"6"-2761,0-3-415,0 9 143,4 0-144,6 9-192,0 6-128,-4-6-136,4 7-216,-3-1-304,3-3 104,-3-6-112,-4 0-16,7 0-488,-6-3-488,-4 3-784,-4 3-745</inkml:trace>
</inkml:ink>
</file>

<file path=ppt/ink/ink4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7.213"/>
    </inkml:context>
    <inkml:brush xml:id="br0">
      <inkml:brushProperty name="width" value="0.1" units="cm"/>
      <inkml:brushProperty name="height" value="0.1" units="cm"/>
      <inkml:brushProperty name="color" value="#E71224"/>
    </inkml:brush>
  </inkml:definitions>
  <inkml:trace contextRef="#ctx0" brushRef="#br0">4 0 5065,'-4'0'2089,"8"0"-825,-4 0-344,0 3-296,3-3-152,7 9-224,4-5 184,9-1-152,4 6-104,6-3-176,0 6 0,4-3-1056,60 18-1560</inkml:trace>
</inkml:ink>
</file>

<file path=ppt/ink/ink4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4.011"/>
    </inkml:context>
    <inkml:brush xml:id="br0">
      <inkml:brushProperty name="width" value="0.1" units="cm"/>
      <inkml:brushProperty name="height" value="0.1" units="cm"/>
      <inkml:brushProperty name="color" value="#E71224"/>
    </inkml:brush>
  </inkml:definitions>
  <inkml:trace contextRef="#ctx0" brushRef="#br0">1 0 7506,'0'0'2288,"0"0"-952,0 3-351,0 6-433,3 3 128,4 0-344,-4 12-8,4 0-200,0-5-16,-1 2-32,4 0-80,-6-6-152,2 3-656,-2-6-760,-1 3-737,0 15-1408</inkml:trace>
</inkml:ink>
</file>

<file path=ppt/ink/ink4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4.330"/>
    </inkml:context>
    <inkml:brush xml:id="br0">
      <inkml:brushProperty name="width" value="0.1" units="cm"/>
      <inkml:brushProperty name="height" value="0.1" units="cm"/>
      <inkml:brushProperty name="color" value="#E71224"/>
    </inkml:brush>
  </inkml:definitions>
  <inkml:trace contextRef="#ctx0" brushRef="#br0">0 0 2481,'0'6'3864,"4"-3"-2327,-1 3-193,0 6-128,4 3-440,-4 0-424,4 9-175,3-11-177,-3 8-521,3 0-991,13 33-2465</inkml:trace>
</inkml:ink>
</file>

<file path=ppt/ink/ink4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8.779"/>
    </inkml:context>
    <inkml:brush xml:id="br0">
      <inkml:brushProperty name="width" value="0.1" units="cm"/>
      <inkml:brushProperty name="height" value="0.1" units="cm"/>
      <inkml:brushProperty name="color" value="#E71224"/>
    </inkml:brush>
  </inkml:definitions>
  <inkml:trace contextRef="#ctx0" brushRef="#br0">154 0 2288,'-6'3'4697,"2"0"-2608,-2 9-353,-8 12-447,1 12-401,-14 24 200,0 19-344,1 26-128,9 24-304,4 25-72,16 98-184,27 34-40,20-12-16,10-88-96,0-5-528,7-16-816,-27-87-985,104 136-2168</inkml:trace>
</inkml:ink>
</file>

<file path=ppt/ink/ink4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8.629"/>
    </inkml:context>
    <inkml:brush xml:id="br0">
      <inkml:brushProperty name="width" value="0.1" units="cm"/>
      <inkml:brushProperty name="height" value="0.1" units="cm"/>
      <inkml:brushProperty name="color" value="#E71224"/>
    </inkml:brush>
  </inkml:definitions>
  <inkml:trace contextRef="#ctx0" brushRef="#br0">0 1 6913,'1'1'4525,"1"15"-3594,35 413 2968,-13-118-9587,-21-282 2992,1-6-771</inkml:trace>
</inkml:ink>
</file>

<file path=ppt/ink/ink4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8.981"/>
    </inkml:context>
    <inkml:brush xml:id="br0">
      <inkml:brushProperty name="width" value="0.1" units="cm"/>
      <inkml:brushProperty name="height" value="0.1" units="cm"/>
      <inkml:brushProperty name="color" value="#E71224"/>
    </inkml:brush>
  </inkml:definitions>
  <inkml:trace contextRef="#ctx0" brushRef="#br0">20 16 4633,'-3'-2'4378,"9"-1"-2535,13-2-1407,16 2-205,0 1-1,-1 1 1,1 2 0,0 2-1,0 1 1,50 13-1,-83-17-243,0 1-1,1-1 0,-1 1 1,0 0-1,1 0 1,-1 0-1,0 1 1,0-1-1,0 0 1,0 1-1,0-1 1,0 1-1,0 0 0,-1 0 1,1 0-1,-1 0 1,1 0-1,-1 0 1,0 0-1,1 0 1,-1 0-1,1 4 0,-2-3-7,0 0 0,0 0-1,0 0 1,-1 0 0,1 0-1,-1 0 1,1 0 0,-1 0-1,0 0 1,0 0-1,0 0 1,-1-1 0,1 1-1,-1 0 1,0-1 0,1 1-1,-5 3 1,-3 5-128,0-2 0,-1 1 1,0-1-1,-1-1 0,0 0 1,0 0-1,-13 6 0,-8 2-1512,-50 18-1,24-19-1092,-34-1-1227</inkml:trace>
</inkml:ink>
</file>

<file path=ppt/ink/ink4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9.432"/>
    </inkml:context>
    <inkml:brush xml:id="br0">
      <inkml:brushProperty name="width" value="0.1" units="cm"/>
      <inkml:brushProperty name="height" value="0.1" units="cm"/>
      <inkml:brushProperty name="color" value="#E71224"/>
    </inkml:brush>
  </inkml:definitions>
  <inkml:trace contextRef="#ctx0" brushRef="#br0">0 195 128,'2'-4'10485,"11"-19"-9334,-2 3-930,-1-1-195,2 0 1,1 1-1,0 0 1,30-33-1,-42 52-31,0 0-1,0 0 0,0 0 1,0 0-1,0 0 0,0 0 1,1 0-1,-1 1 0,0-1 1,0 1-1,1-1 0,-1 0 1,0 1-1,1 0 1,-1-1-1,1 1 0,-1 0 1,1 0-1,-1 0 0,0 0 1,1 0-1,-1 0 0,1 0 1,-1 0-1,1 1 0,1 0 1,1 1 36,-1 0 0,1 1 1,-1 0-1,0-1 1,0 1-1,0 0 0,4 5 1,2 3 125,5 5 4,-1 1-1,20 36 0,9 10-541,16 8-3098,-3-15-762</inkml:trace>
</inkml:ink>
</file>

<file path=ppt/ink/ink4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09.927"/>
    </inkml:context>
    <inkml:brush xml:id="br0">
      <inkml:brushProperty name="width" value="0.1" units="cm"/>
      <inkml:brushProperty name="height" value="0.1" units="cm"/>
      <inkml:brushProperty name="color" value="#E71224"/>
    </inkml:brush>
  </inkml:definitions>
  <inkml:trace contextRef="#ctx0" brushRef="#br0">328 1 7978,'-3'1'4301,"-15"5"-2848,-12 8-1449,0 1-1,0 2 1,2 1-1,0 1 1,1 1-1,1 1 1,1 2-1,1 0 0,-33 43 1,57-66-2,0 1 1,0-1-1,-1 1 0,1-1 1,0 1-1,0 0 0,0-1 0,-1 1 1,1 0-1,0-1 0,0 1 1,0 0-1,0-1 0,0 1 1,0-1-1,0 1 0,1 0 1,-1-1-1,0 1 0,0 0 1,0-1-1,1 1 0,-1-1 1,0 1-1,1-1 0,-1 1 0,0 0 1,1-1-1,-1 0 0,2 2 1,23 16 162,-16-13-127,0-1 0,0-1 0,0 0 0,16 4 0,-12-5-100,1 0 0,-1-1 0,1-1 1,24-2-1,-30 1-576,1-1 1,-1 0 0,0-1-1,0 0 1,0 0 0,8-5-1,27-16-3696</inkml:trace>
</inkml:ink>
</file>

<file path=ppt/ink/ink4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0.265"/>
    </inkml:context>
    <inkml:brush xml:id="br0">
      <inkml:brushProperty name="width" value="0.1" units="cm"/>
      <inkml:brushProperty name="height" value="0.1" units="cm"/>
      <inkml:brushProperty name="color" value="#E71224"/>
    </inkml:brush>
  </inkml:definitions>
  <inkml:trace contextRef="#ctx0" brushRef="#br0">0 67 3921,'4'0'4337,"-4"0"-2729,0 0-264,3 6-535,1-3-137,2 0-168,8 6-144,2-9-352,8 0 88,6-9-96,6-3-912,8-6-1345,63-30-3624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8:49.247"/>
    </inkml:context>
    <inkml:brush xml:id="br0">
      <inkml:brushProperty name="width" value="0.05" units="cm"/>
      <inkml:brushProperty name="height" value="0.05" units="cm"/>
    </inkml:brush>
  </inkml:definitions>
  <inkml:trace contextRef="#ctx0" brushRef="#br0">0 1 7785,'0'0'2802,"0"0"-972,0 0-683,0 0-153,0 0 39,0 0-145,0 0-388,0 0-211,0 0-38,0 0-59,0 0-67,0 17-38,1-11-72,0 0 0,0 0 0,1 0 1,0 0-1,0-1 0,5 10 0,-1 0 24,-1 0 0,1-2 0,0 1-1,1-1 1,0 0 0,1 0-1,1-1 1,0 0 0,0 0-1,18 15 1,-25-25-32,2 3 10,1-1-1,-1 0 1,1-1 0,0 1 0,0-1 0,0 0 0,0 0 0,9 3 0,9 4 16,-17-6-22,1-1 0,-1-1 0,0 1 1,1-1-1,0 0 0,-1-1 0,1 1 1,12 0-1,108 6-65,62-8-264,-171-1 291,-1-1-1,34-8 1,-33 6-34,-1 1 0,1 1 0,18-1 0,130 3-679,-158-1 698,0 1 1,0-1 0,-1-1 0,13-3-1,-13 3 6,1 0-1,0 1 0,0-1 0,13 1 0,89-6-316,-68 4-637,70 3 0,-39 2-459,171-2-3423,-185 0 2496</inkml:trace>
</inkml:ink>
</file>

<file path=ppt/ink/ink4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0.649"/>
    </inkml:context>
    <inkml:brush xml:id="br0">
      <inkml:brushProperty name="width" value="0.1" units="cm"/>
      <inkml:brushProperty name="height" value="0.1" units="cm"/>
      <inkml:brushProperty name="color" value="#E71224"/>
    </inkml:brush>
  </inkml:definitions>
  <inkml:trace contextRef="#ctx0" brushRef="#br0">1 164 1272,'3'-3'7811,"14"-13"-6752,79-127 9,-96 143-1069,0 0 0,0 0 0,0-1 0,1 1-1,-1 0 1,0 0 0,0 0 0,0 0 0,0 0-1,1 0 1,-1 0 0,0-1 0,0 1 0,1 0-1,-1 0 1,0 0 0,0 0 0,0 0-1,1 0 1,-1 0 0,0 0 0,0 0 0,1 0-1,-1 0 1,0 0 0,0 0 0,0 0 0,1 0-1,-1 1 1,0-1 0,0 0 0,0 0 0,1 0-1,-1 0 1,0 0 0,0 0 0,0 1 0,1-1-1,-1 0 1,0 0 0,0 0 0,0 0 0,0 1-1,0-1 1,0 0 0,1 0 0,-1 0 0,0 1-1,0-1 1,0 1 0,10 20 543,5 32 276,19 171-471,-8-37-531,0-25-3735,-27-147 1465,-10-7-1276</inkml:trace>
</inkml:ink>
</file>

<file path=ppt/ink/ink4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1.431"/>
    </inkml:context>
    <inkml:brush xml:id="br0">
      <inkml:brushProperty name="width" value="0.1" units="cm"/>
      <inkml:brushProperty name="height" value="0.1" units="cm"/>
      <inkml:brushProperty name="color" value="#E71224"/>
    </inkml:brush>
  </inkml:definitions>
  <inkml:trace contextRef="#ctx0" brushRef="#br0">1 85 8,'0'0'5744,"8"-4"2391,14-4-6984,1 3-887,-1 0-1,0-1 1,30-14 0,-34 13-274,1 0 0,0 1-1,1 0 1,31-3 0,-50 8-9,1 1 0,-1 0-1,1 0 1,-1-1 0,1 1-1,-1 0 1,1 0 0,-1 1 0,1-1-1,-1 0 1,1 0 0,-1 1-1,0-1 1,1 1 0,-1-1 0,0 1-1,1 0 1,-1-1 0,0 1 0,1 0-1,-1 0 1,0 0 0,0 0-1,0 0 1,0 0 0,0 0 0,0 0-1,1 3 1,-1-1 2,-1-1 0,1 1 0,-1 0-1,0 0 1,0 0 0,0 0 0,0 0 0,-1 0 0,1 0-1,-1 0 1,1 0 0,-1-1 0,-2 5 0,-4 11 24,-1-1 1,-1-1-1,-13 20 1,10-17-49,-2 0 1,0 0 0,-2-2-1,0 0 1,0 0 0,-2-2 0,0 0-1,-1-1 1,-37 21 0,28-27-677,28-8 590,-1 0 0,0 1 0,1-1 0,-1 0 0,0 0 0,1 0 0,-1 0 0,0 0 0,1 0 0,-1 0 0,0 0 0,1-1 0,-1 1 0,0 0 0,1 0 0,-1 0 0,1-1 0,-1 1 0,0 0 0,1-1 0,-1 1 0,1 0 0,-1-1 0,1 1 0,-1-1 0,1 1 0,-1-1 0,1 1 0,0-1 0,-1 1 0,1-1 0,0 0 0,-1 1 0,1-1 0,0 1 0,0-1 0,-1 0 0,1 1 0,0-1 0,0 0 0,0 1 0,0-1 0,0 0 0,0 1 0,0-2 0,5-32-4783</inkml:trace>
</inkml:ink>
</file>

<file path=ppt/ink/ink4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1.783"/>
    </inkml:context>
    <inkml:brush xml:id="br0">
      <inkml:brushProperty name="width" value="0.1" units="cm"/>
      <inkml:brushProperty name="height" value="0.1" units="cm"/>
      <inkml:brushProperty name="color" value="#E71224"/>
    </inkml:brush>
  </inkml:definitions>
  <inkml:trace contextRef="#ctx0" brushRef="#br0">24 1 6185,'-3'3'2569,"3"3"-601,0 12-503,-7 3-601,7 6-464,0 0-160,0 0-232,-3-9-8,3 6-408,0-6-784,-3 4-873,-4 2-2768</inkml:trace>
</inkml:ink>
</file>

<file path=ppt/ink/ink4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2.265"/>
    </inkml:context>
    <inkml:brush xml:id="br0">
      <inkml:brushProperty name="width" value="0.1" units="cm"/>
      <inkml:brushProperty name="height" value="0.1" units="cm"/>
      <inkml:brushProperty name="color" value="#E71224"/>
    </inkml:brush>
  </inkml:definitions>
  <inkml:trace contextRef="#ctx0" brushRef="#br0">137 1 1472,'-3'0'3913,"3"3"-2176,-7 3-281,4 6 16,-4 9-272,-3 0-239,0 9-505,0 0-120,0 0-168,0 0-8,0 0-152,-3-5-8,6-7-152,0-3-760,1-9-881,-1 6-1047,-10-12-1545</inkml:trace>
</inkml:ink>
</file>

<file path=ppt/ink/ink4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2.589"/>
    </inkml:context>
    <inkml:brush xml:id="br0">
      <inkml:brushProperty name="width" value="0.1" units="cm"/>
      <inkml:brushProperty name="height" value="0.1" units="cm"/>
      <inkml:brushProperty name="color" value="#E71224"/>
    </inkml:brush>
  </inkml:definitions>
  <inkml:trace contextRef="#ctx0" brushRef="#br0">1 0 2328,'3'6'2377,"0"0"-721,4 15 145,0-6-673,-1 9-168,4 3-288,-3-3-256,0 0-296,-1 4-112,-2-10-8,-1 6-288,-3 0-248,0-15-472,0 3-1000,-3 9-2585</inkml:trace>
</inkml:ink>
</file>

<file path=ppt/ink/ink4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2.926"/>
    </inkml:context>
    <inkml:brush xml:id="br0">
      <inkml:brushProperty name="width" value="0.1" units="cm"/>
      <inkml:brushProperty name="height" value="0.1" units="cm"/>
      <inkml:brushProperty name="color" value="#E71224"/>
    </inkml:brush>
  </inkml:definitions>
  <inkml:trace contextRef="#ctx0" brushRef="#br0">1 75 2913,'0'0'2880,"0"0"-1111,3 3-417,7-3-496,-3 9-8,3-9-104,3 3-271,4-3-233,6-6-72,4-6-120,3 3-48,-3-6-552,0-3-1257,23-12-3504</inkml:trace>
</inkml:ink>
</file>

<file path=ppt/ink/ink4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5.349"/>
    </inkml:context>
    <inkml:brush xml:id="br0">
      <inkml:brushProperty name="width" value="0.1" units="cm"/>
      <inkml:brushProperty name="height" value="0.1" units="cm"/>
      <inkml:brushProperty name="color" value="#E71224"/>
    </inkml:brush>
  </inkml:definitions>
  <inkml:trace contextRef="#ctx0" brushRef="#br0">1 0 216,'0'6'7338,"3"0"-5034,0 9-672,1 0-479,-4 1-233,3-7-416,-3 0-312,0-3-104,3-6-80,-3 3-8,0-3-192,0-3-600,4 3-993,-4 0-1015,6-6-3361</inkml:trace>
</inkml:ink>
</file>

<file path=ppt/ink/ink4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5.679"/>
    </inkml:context>
    <inkml:brush xml:id="br0">
      <inkml:brushProperty name="width" value="0.1" units="cm"/>
      <inkml:brushProperty name="height" value="0.1" units="cm"/>
      <inkml:brushProperty name="color" value="#E71224"/>
    </inkml:brush>
  </inkml:definitions>
  <inkml:trace contextRef="#ctx0" brushRef="#br0">1 0 4945,'0'3'3657,"0"6"-1873,0 3-183,0 3-753,3 9-560,-3-3-288,3 3-240,-3-8-776,0 2-1001,0 30-3768</inkml:trace>
</inkml:ink>
</file>

<file path=ppt/ink/ink4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19.810"/>
    </inkml:context>
    <inkml:brush xml:id="br0">
      <inkml:brushProperty name="width" value="0.1" units="cm"/>
      <inkml:brushProperty name="height" value="0.1" units="cm"/>
      <inkml:brushProperty name="color" value="#E71224"/>
    </inkml:brush>
  </inkml:definitions>
  <inkml:trace contextRef="#ctx0" brushRef="#br0">1 0 672,'33'32'5610,"59"71"1,-57-55-4369,34 58-1,-16-6-1241,59 154 0,-37-49 92,-62-162-86,-1 0-1,11 82 1,-14-64-48,5 18-656,-4 0 0,-4 1 1,-3 86-1,-5-145 37,0 0 0,-2-1-1,-10 40 1,-56 132-3761</inkml:trace>
</inkml:ink>
</file>

<file path=ppt/ink/ink4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51.114"/>
    </inkml:context>
    <inkml:brush xml:id="br0">
      <inkml:brushProperty name="width" value="0.1" units="cm"/>
      <inkml:brushProperty name="height" value="0.1" units="cm"/>
      <inkml:brushProperty name="color" value="#E71224"/>
    </inkml:brush>
  </inkml:definitions>
  <inkml:trace contextRef="#ctx0" brushRef="#br0">1 106 6065,'3'-4'5654,"17"-11"-5330,-10 10-266,1-1 1,-1 0 0,0 0-1,16-14 1,-18 14-257,0 0-1,0 0 1,1 0 0,-1 1-1,1 1 1,14-6 0,-22 10 196,1 0 1,-1 0-1,0 0 0,1 0 1,-1 1-1,0-1 1,0 0-1,1 1 1,-1-1-1,0 1 0,0-1 1,1 1-1,-1 0 1,0-1-1,0 1 1,0 0-1,0 0 1,0 0-1,0 0 0,0 0 1,-1 0-1,1 0 1,0 0-1,0 0 1,-1 0-1,1 1 0,-1-1 1,1 0-1,-1 0 1,1 3-1,16 46 901,-14-40-838,68 323-127,-63-286-883,-6-37 389,6 33-1162,-12-23-2371,-5-14 688</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8:50.437"/>
    </inkml:context>
    <inkml:brush xml:id="br0">
      <inkml:brushProperty name="width" value="0.05" units="cm"/>
      <inkml:brushProperty name="height" value="0.05" units="cm"/>
    </inkml:brush>
  </inkml:definitions>
  <inkml:trace contextRef="#ctx0" brushRef="#br0">0 1 5705,'0'0'1463,"0"0"-411,0 0-347,0 0-218,0 0 8,8 4 41,58 41 615,-44-29-1069,2-1 0,0-2 0,0 0 1,45 16-1,-31-13-30,-11-7 2,0 0 0,1-2-1,44 5 1,40 11 113,-87-17-101,48 6-1,10 2 7,60 11-79,-80-9 13,-19-5-2,84 11 1,-107-20-4,291 14-25,-246-15 8,250-9-352,-135 7-367,-13 0-587,77-13-1846,-175 12 1327</inkml:trace>
</inkml:ink>
</file>

<file path=ppt/ink/ink4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51.494"/>
    </inkml:context>
    <inkml:brush xml:id="br0">
      <inkml:brushProperty name="width" value="0.1" units="cm"/>
      <inkml:brushProperty name="height" value="0.1" units="cm"/>
      <inkml:brushProperty name="color" value="#E71224"/>
    </inkml:brush>
  </inkml:definitions>
  <inkml:trace contextRef="#ctx0" brushRef="#br0">0 12 2697,'7'-3'7374,"9"5"-4779,20 5-2553,-30-6 664,5 0-577,0 0 1,1-1-1,-1 0 1,1 0-1,-1-1 1,1-1-1,18-5 1,-17 4-108,0 0-1,0 1 1,0 1 0,26 0 0,-39 1-32,1 0 0,0 0 1,-1 0-1,1 0 0,0 0 0,0 0 0,-1 1 0,1-1 1,0 0-1,-1 0 0,1 1 0,0-1 0,-1 0 0,1 1 1,-1-1-1,1 1 0,-1-1 0,1 1 0,-1-1 0,1 1 1,-1-1-1,1 1 0,-1-1 0,1 1 0,-1 0 0,0-1 1,0 1-1,1 0 0,-1-1 0,0 1 0,0 0 0,0-1 1,1 2-1,-8 29 75,-25 25 23,19-37-288,8-9-166,-1 0 1,-1-1 0,0 0-1,0 0 1,0 0 0,-1-1 0,-1 0-1,1 0 1,-1-1 0,-1 0-1,-10 5 1,19-11 168,0-1-1,0 1 1,0-1-1,0 0 1,0 0-1,0 1 1,-1-1-1,1 0 1,0 0-1,0 0 1,0 0-1,0 0 1,0 0-1,0-1 1,0 1-1,0 0 1,0-1-1,-1 1 1,1 0-1,-1-2 1,-11-8-4218</inkml:trace>
</inkml:ink>
</file>

<file path=ppt/ink/ink4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52.129"/>
    </inkml:context>
    <inkml:brush xml:id="br0">
      <inkml:brushProperty name="width" value="0.1" units="cm"/>
      <inkml:brushProperty name="height" value="0.1" units="cm"/>
      <inkml:brushProperty name="color" value="#E71224"/>
    </inkml:brush>
  </inkml:definitions>
  <inkml:trace contextRef="#ctx0" brushRef="#br0">0 0 5001,'5'5'9179,"13"12"-7405,4-13-1460,15 5-595,-36-9 241,0 0 0,0 1 0,0-1 0,-1 1 0,1-1 0,0 1 0,-1-1 0,1 1 0,0-1 0,-1 1 0,1-1 0,-1 1 0,1 0 0,-1-1 1,1 1-1,-1 0 0,1 0 0,-1 0 0,0-1 0,0 1 0,1 0 0,-1 0 0,0 0 0,0-1 0,0 1 0,0 0 0,0 0 0,0 0 0,0 0 0,0 0 0,0-1 0,0 1 0,0 0 0,0 0 0,-1 1 0,-33 108-1795,31-101 1856,3-9-25,0 0 0,1 0 0,-1 0 0,0 0 0,0 0 0,0 0 0,1 0 0,-1 0 0,0 0 0,0 0 0,0 0 0,0 0 0,1 0 0,-1 0 0,0 0 0,0 0 0,0 0 0,1 0 0,-1 1 0,0-1 0,0 0 0,0 0 0,0 0 0,0 0 0,1 0 0,-1 0 0,0 0 0,0 1 0,0-1 0,0 0 0,0 0 0,0 0 0,1 0 0,-1 0 0,0 1 0,0-1 0,0 0 0,0 0 0,0 0 0,0 0 0,0 1 0,0-1 0,0 0 0,0 0 0,0 0 0,0 1 0,0-1 0,0 0 0,0 0 0,0 0 0,0 1 0,19-6-225,-9 2-322,1 0-1,-1-1 1,0 0-1,0-1 1,0 0-1,9-6 0,26-15-3107</inkml:trace>
</inkml:ink>
</file>

<file path=ppt/ink/ink4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52.665"/>
    </inkml:context>
    <inkml:brush xml:id="br0">
      <inkml:brushProperty name="width" value="0.1" units="cm"/>
      <inkml:brushProperty name="height" value="0.1" units="cm"/>
      <inkml:brushProperty name="color" value="#E71224"/>
    </inkml:brush>
  </inkml:definitions>
  <inkml:trace contextRef="#ctx0" brushRef="#br0">114 6 2288,'-1'-6'6237,"-4"14"-2416,-9 34-1164,-15 34-2387,15-42-255,-5 11-1814,1-25-3200,5-13 1102</inkml:trace>
</inkml:ink>
</file>

<file path=ppt/ink/ink4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52.996"/>
    </inkml:context>
    <inkml:brush xml:id="br0">
      <inkml:brushProperty name="width" value="0.1" units="cm"/>
      <inkml:brushProperty name="height" value="0.1" units="cm"/>
      <inkml:brushProperty name="color" value="#E71224"/>
    </inkml:brush>
  </inkml:definitions>
  <inkml:trace contextRef="#ctx0" brushRef="#br0">1 0 2665,'7'21'6826,"8"8"-3701,10 26-1225,-7-9-1635,1 5-4460,-13-24 610</inkml:trace>
</inkml:ink>
</file>

<file path=ppt/ink/ink4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7:53.409"/>
    </inkml:context>
    <inkml:brush xml:id="br0">
      <inkml:brushProperty name="width" value="0.1" units="cm"/>
      <inkml:brushProperty name="height" value="0.1" units="cm"/>
      <inkml:brushProperty name="color" value="#E71224"/>
    </inkml:brush>
  </inkml:definitions>
  <inkml:trace contextRef="#ctx0" brushRef="#br0">4 0 2497,'-3'0'2760,"3"3"-983,0-3-233,0 0-400,0 3 56,3-3-191,0 3-185,1 6-296,-1-6-128,7 0-80,-7 0-136,4-3-80,3 0-104,3 0-8,7-3 8,7 0-616,3 0-1240,54-12-2361</inkml:trace>
</inkml:ink>
</file>

<file path=ppt/ink/ink4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2.028"/>
    </inkml:context>
    <inkml:brush xml:id="br0">
      <inkml:brushProperty name="width" value="0.1" units="cm"/>
      <inkml:brushProperty name="height" value="0.1" units="cm"/>
      <inkml:brushProperty name="color" value="#E71224"/>
    </inkml:brush>
  </inkml:definitions>
  <inkml:trace contextRef="#ctx0" brushRef="#br0">57 1 5081,'0'0'2167,"0"0"-534,0 0-252,0 0-250,0 0-180,2 8 2403,2 26-3286,-5-24-103,-1-1 0,-1-1 0,0 1 0,0 0 0,-1-1 1,0 1-1,-6 9 0,-13 11-7292,13-18 3320</inkml:trace>
</inkml:ink>
</file>

<file path=ppt/ink/ink4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2.367"/>
    </inkml:context>
    <inkml:brush xml:id="br0">
      <inkml:brushProperty name="width" value="0.1" units="cm"/>
      <inkml:brushProperty name="height" value="0.1" units="cm"/>
      <inkml:brushProperty name="color" value="#E71224"/>
    </inkml:brush>
  </inkml:definitions>
  <inkml:trace contextRef="#ctx0" brushRef="#br0">31 0 1928,'0'0'2681,"-4"3"-873,4 3-39,0 6-305,-3 0-40,0 0-423,-4 3-417,3-3-392,1 3-48,0-6-144,3-3 0,-4 0-488,4-3-585,0 0-751,4-3-1985</inkml:trace>
</inkml:ink>
</file>

<file path=ppt/ink/ink4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2.694"/>
    </inkml:context>
    <inkml:brush xml:id="br0">
      <inkml:brushProperty name="width" value="0.1" units="cm"/>
      <inkml:brushProperty name="height" value="0.1" units="cm"/>
      <inkml:brushProperty name="color" value="#E71224"/>
    </inkml:brush>
  </inkml:definitions>
  <inkml:trace contextRef="#ctx0" brushRef="#br0">1 0 1032,'0'3'3793,"0"0"-2329,0 6 265,7 3-361,-7 3-416,3-3-424,-3 6-376,0-3-88,0 0-64,0-6-120,0 0-456,0-3-504,0-3-880,7 3-2505</inkml:trace>
</inkml:ink>
</file>

<file path=ppt/ink/ink4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3.032"/>
    </inkml:context>
    <inkml:brush xml:id="br0">
      <inkml:brushProperty name="width" value="0.1" units="cm"/>
      <inkml:brushProperty name="height" value="0.1" units="cm"/>
      <inkml:brushProperty name="color" value="#E71224"/>
    </inkml:brush>
  </inkml:definitions>
  <inkml:trace contextRef="#ctx0" brushRef="#br0">4 30 1616,'-4'6'2561,"4"-3"-1097,0 9-384,0 0-447,0-3-305,0-3-280,4-3-48,-4-3-544,3 0-833,10-12-1567</inkml:trace>
  <inkml:trace contextRef="#ctx0" brushRef="#br0" timeOffset="1">231 0 1472,'-10'9'1145,"3"3"-953,-43 39-192</inkml:trace>
</inkml:ink>
</file>

<file path=ppt/ink/ink4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3.411"/>
    </inkml:context>
    <inkml:brush xml:id="br0">
      <inkml:brushProperty name="width" value="0.1" units="cm"/>
      <inkml:brushProperty name="height" value="0.1" units="cm"/>
      <inkml:brushProperty name="color" value="#E71224"/>
    </inkml:brush>
  </inkml:definitions>
  <inkml:trace contextRef="#ctx0" brushRef="#br0">0 475 5433,'10'-46'6674,"-5"27"-6872,1 0 1,1 1-1,1 0 1,0 0-1,2 1 1,0 0-1,0 1 1,2 0 0,0 1-1,0 0 1,2 1-1,0 0 1,0 1-1,1 1 1,1 0-1,22-13 1,152-79-4183,-100 57 2026</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8:51.666"/>
    </inkml:context>
    <inkml:brush xml:id="br0">
      <inkml:brushProperty name="width" value="0.05" units="cm"/>
      <inkml:brushProperty name="height" value="0.05" units="cm"/>
    </inkml:brush>
  </inkml:definitions>
  <inkml:trace contextRef="#ctx0" brushRef="#br0">0 3 5625,'0'0'1803,"0"0"-568,0 0-442,0 0-278,0 0-89,0 0 46,0 0-27,7 0 20,8-1-272,-5 0 58,0 1-1,0-1 1,0 2-1,0-1 1,18 5-1,-11 3-148,-13-6-92,0 0 1,1 0-1,-1 0 0,0-1 0,1 0 0,6 2 1,56 11 112,-14-2-78,131 30 60,64 9-692,-39-23-318,60 11-116,-173-29 589,71 12-471,-99-12-281,85 0-1,-50-4-123,-12 1-229,-10-5-787</inkml:trace>
</inkml:ink>
</file>

<file path=ppt/ink/ink4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3.834"/>
    </inkml:context>
    <inkml:brush xml:id="br0">
      <inkml:brushProperty name="width" value="0.1" units="cm"/>
      <inkml:brushProperty name="height" value="0.1" units="cm"/>
      <inkml:brushProperty name="color" value="#E71224"/>
    </inkml:brush>
  </inkml:definitions>
  <inkml:trace contextRef="#ctx0" brushRef="#br0">0 117 7978,'4'0'2320,"-1"0"-1024,7-3 9,7-3-273,9 3-456,4-3-192,7-3-272,3 0-8,7-9-96,0 3-8,0 0-440,-11 0-880,1 6-433,0 0-2295</inkml:trace>
</inkml:ink>
</file>

<file path=ppt/ink/ink4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4.266"/>
    </inkml:context>
    <inkml:brush xml:id="br0">
      <inkml:brushProperty name="width" value="0.1" units="cm"/>
      <inkml:brushProperty name="height" value="0.1" units="cm"/>
      <inkml:brushProperty name="color" value="#E71224"/>
    </inkml:brush>
  </inkml:definitions>
  <inkml:trace contextRef="#ctx0" brushRef="#br0">1 49 3009,'9'2'7372,"13"2"-4604,-14-3-2134,48 11 993,-55-12-1616,0 1 1,1-1 0,-1 0 0,0 1-1,1-1 1,-1 1 0,0-1 0,0 1 0,1 0-1,-1-1 1,0 1 0,0 0 0,0 0-1,0 0 1,0 0 0,0 0 0,0 0 0,0 0-1,0 0 1,-1 1 0,1-1 0,0 0-1,-1 0 1,1 1 0,-1-1 0,0 0 0,1 1-1,-1-1 1,0 0 0,0 1 0,1-1-1,-1 1 1,-1 1 0,-10 40-224,-30 69 0,42-112 171,1 1-1,-1-1 1,1 1 0,-1-1 0,1 0 0,-1 0-1,1 0 1,-1 0 0,1 0 0,-1 0-1,1 0 1,-1 0 0,0-1 0,1 1-1,-1 0 1,1-1 0,1-1 0,40-8 157,-27 5-62,0-1-1,0-1 0,0 0 0,-1-1 0,16-11 0,-23 13-379,0 0 0,0 0 0,-1-1 0,1 0 0,-2 0 0,1-1 0,-1 0 0,0 0 0,-1-1 1,0 1-1,6-15 0,21-67-4001</inkml:trace>
</inkml:ink>
</file>

<file path=ppt/ink/ink4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4.748"/>
    </inkml:context>
    <inkml:brush xml:id="br0">
      <inkml:brushProperty name="width" value="0.1" units="cm"/>
      <inkml:brushProperty name="height" value="0.1" units="cm"/>
      <inkml:brushProperty name="color" value="#E71224"/>
    </inkml:brush>
  </inkml:definitions>
  <inkml:trace contextRef="#ctx0" brushRef="#br0">1 1 4889,'0'0'3609,"0"0"-1953,0 3 1,3 6-369,-3 6-280,4 6-208,-1 6-448,4-3-192,-7 9-152,0-3-16,0 0-248,3 3-816,4-2-1809,26 32-3952</inkml:trace>
</inkml:ink>
</file>

<file path=ppt/ink/ink4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5.318"/>
    </inkml:context>
    <inkml:brush xml:id="br0">
      <inkml:brushProperty name="width" value="0.1" units="cm"/>
      <inkml:brushProperty name="height" value="0.1" units="cm"/>
      <inkml:brushProperty name="color" value="#E71224"/>
    </inkml:brush>
  </inkml:definitions>
  <inkml:trace contextRef="#ctx0" brushRef="#br0">284 0 5457,'-2'13'10293,"-15"47"-9017,11-40-1256,-2-1-1,0 0 1,-1 0-1,-1-1 1,0 0-1,-2-1 1,0 0-1,-1-1 1,0 0-1,-1-1 1,-1-1-1,-30 23 1,43-35-59,-1 0 0,1-1 0,0 0 1,-1 0-1,1 1 0,-1-2 0,1 1 1,-1 0-1,1 0 0,-1-1 0,1 1 1,-1-1-1,0 0 0,1 0 0,-1 0 1,0 0-1,-2-1 0,3 1 1,0-1-1,0 0 1,0 0-1,0 0 1,1 0-1,-1 0 1,0 0-1,1-1 1,-1 1-1,1 0 1,0-1-1,-1 1 1,1-1-1,0 0 1,0 1-1,0-1 1,-2-3-1,1-2 7,-1 1 0,1-1 0,1 0 0,-1 0 0,1 0 0,1 0 0,-1 0 0,1-1 0,0 1 0,1 0 0,1-10 0,-2 17 31,17-71-93,-15 66 85,-1 0 0,1 1 0,0-1 0,0 1 0,0-1 0,0 1 0,1 0 0,0 0 0,0 0 0,0 0 0,0 1 0,7-7 0,-8 10 19,0-1-1,0 1 1,-1-1 0,1 1 0,0 0 0,0 0 0,0-1 0,0 1 0,0 1 0,0-1 0,0 0 0,0 0-1,0 1 1,-1-1 0,1 1 0,0-1 0,0 1 0,0 0 0,-1 0 0,1 0 0,0 0 0,-1 0 0,1 0-1,2 3 1,40 39 189,-32-31-225,7 5-762,1-1 1,25 17-1,-20-15-1644,33 25-3261</inkml:trace>
</inkml:ink>
</file>

<file path=ppt/ink/ink4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6.483"/>
    </inkml:context>
    <inkml:brush xml:id="br0">
      <inkml:brushProperty name="width" value="0.1" units="cm"/>
      <inkml:brushProperty name="height" value="0.1" units="cm"/>
      <inkml:brushProperty name="color" value="#E71224"/>
    </inkml:brush>
  </inkml:definitions>
  <inkml:trace contextRef="#ctx0" brushRef="#br0">0 1 5513,'3'3'1529,"1"0"-329,2 9-256,1-3-136,6 0-320,-2 3-152,2 0-152,0-3 32,1-3-40,-1 0-80,0-3-88,-3 3-8,4-3-80,-4 0-472,0 0-536,-4-3-640,-9-6-1201</inkml:trace>
</inkml:ink>
</file>

<file path=ppt/ink/ink4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6.798"/>
    </inkml:context>
    <inkml:brush xml:id="br0">
      <inkml:brushProperty name="width" value="0.1" units="cm"/>
      <inkml:brushProperty name="height" value="0.1" units="cm"/>
      <inkml:brushProperty name="color" value="#E71224"/>
    </inkml:brush>
  </inkml:definitions>
  <inkml:trace contextRef="#ctx0" brushRef="#br0">1 0 1808,'3'3'2921,"4"0"-1073,3 9-543,3-6-585,0 3-344,7-3-376,-6-3 0,-1 0-736,-3 3-777,10-18-2487</inkml:trace>
</inkml:ink>
</file>

<file path=ppt/ink/ink4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7.143"/>
    </inkml:context>
    <inkml:brush xml:id="br0">
      <inkml:brushProperty name="width" value="0.1" units="cm"/>
      <inkml:brushProperty name="height" value="0.1" units="cm"/>
      <inkml:brushProperty name="color" value="#E71224"/>
    </inkml:brush>
  </inkml:definitions>
  <inkml:trace contextRef="#ctx0" brushRef="#br0">0 0 4729,'4'3'1752,"3"3"-71,-1 6-129,4 3-392,0-6-319,4 4-249,2-4-208,-2 0-208,2-6-176,-2 0-48,2-3-896,-5-3-881,2-12-1872</inkml:trace>
</inkml:ink>
</file>

<file path=ppt/ink/ink4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7.482"/>
    </inkml:context>
    <inkml:brush xml:id="br0">
      <inkml:brushProperty name="width" value="0.1" units="cm"/>
      <inkml:brushProperty name="height" value="0.1" units="cm"/>
      <inkml:brushProperty name="color" value="#E71224"/>
    </inkml:brush>
  </inkml:definitions>
  <inkml:trace contextRef="#ctx0" brushRef="#br0">68 0 2240,'3'12'2825,"1"0"-1025,2 12-167,8 0-577,-4 7-136,10-1-88,-4-6-367,-2-3-209,6-3-104,0-6-152,-3-3-104,-4-3-953,0-6-135,1-12-992,-4-9-3162</inkml:trace>
  <inkml:trace contextRef="#ctx0" brushRef="#br0" timeOffset="1">1 148 4761,'3'15'1400,"1"-3"-175,2 15-201,8 0-184,-4-6-216,10-3-352,-7-9-272,4-3-8,0 0-368,-1-6-256,1-6-1024,6-15-2153</inkml:trace>
</inkml:ink>
</file>

<file path=ppt/ink/ink4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7.947"/>
    </inkml:context>
    <inkml:brush xml:id="br0">
      <inkml:brushProperty name="width" value="0.1" units="cm"/>
      <inkml:brushProperty name="height" value="0.1" units="cm"/>
      <inkml:brushProperty name="color" value="#E71224"/>
    </inkml:brush>
  </inkml:definitions>
  <inkml:trace contextRef="#ctx0" brushRef="#br0">1444 593 2857,'-9'-9'10161,"-36"-31"-9524,-354-266-119,295 228-615,73 55-216,-1 2 0,-1 1-1,0 1 1,-39-15 0,47 25-223,0 1 1,-1 1-1,1 1 1,-1 1 0,-1 1-1,-47 0 1,-64 11-1679,73-3 1270,-88-5 0,52-9-2188</inkml:trace>
</inkml:ink>
</file>

<file path=ppt/ink/ink4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8.344"/>
    </inkml:context>
    <inkml:brush xml:id="br0">
      <inkml:brushProperty name="width" value="0.1" units="cm"/>
      <inkml:brushProperty name="height" value="0.1" units="cm"/>
      <inkml:brushProperty name="color" value="#E71224"/>
    </inkml:brush>
  </inkml:definitions>
  <inkml:trace contextRef="#ctx0" brushRef="#br0">1 16 1112,'43'-15'0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15.990"/>
    </inkml:context>
    <inkml:brush xml:id="br0">
      <inkml:brushProperty name="width" value="0.05" units="cm"/>
      <inkml:brushProperty name="height" value="0.05" units="cm"/>
    </inkml:brush>
  </inkml:definitions>
  <inkml:trace contextRef="#ctx0" brushRef="#br0">0 7 3872,'0'0'1034,"0"0"-130,0 0 30,3-5-111,-1 3 551,-2 5 3031,0 305-3784,0-178-6715,0-127 2429</inkml:trace>
</inkml:ink>
</file>

<file path=ppt/ink/ink4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8.677"/>
    </inkml:context>
    <inkml:brush xml:id="br0">
      <inkml:brushProperty name="width" value="0.1" units="cm"/>
      <inkml:brushProperty name="height" value="0.1" units="cm"/>
      <inkml:brushProperty name="color" value="#E71224"/>
    </inkml:brush>
  </inkml:definitions>
  <inkml:trace contextRef="#ctx0" brushRef="#br0">0 49 5569,'0'-3'2441,"0"0"-681,3 0-160,-3 3-703,0-3-521,4 3-224,-1-3-152,4 0-152,-1-9-1505,18-6-3048</inkml:trace>
</inkml:ink>
</file>

<file path=ppt/ink/ink4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9.151"/>
    </inkml:context>
    <inkml:brush xml:id="br0">
      <inkml:brushProperty name="width" value="0.1" units="cm"/>
      <inkml:brushProperty name="height" value="0.1" units="cm"/>
      <inkml:brushProperty name="color" value="#E71224"/>
    </inkml:brush>
  </inkml:definitions>
  <inkml:trace contextRef="#ctx0" brushRef="#br0">0 177 1784,'0'0'4484,"6"-3"578,24-12-4255,320-131 604,-335 140-1228,0 0-3706,-26 11 853</inkml:trace>
</inkml:ink>
</file>

<file path=ppt/ink/ink4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9.629"/>
    </inkml:context>
    <inkml:brush xml:id="br0">
      <inkml:brushProperty name="width" value="0.1" units="cm"/>
      <inkml:brushProperty name="height" value="0.1" units="cm"/>
      <inkml:brushProperty name="color" value="#E71224"/>
    </inkml:brush>
  </inkml:definitions>
  <inkml:trace contextRef="#ctx0" brushRef="#br0">0 40 4929,'44'-3'2655,"0"-1"1,61-14-1,-32 5-1155,-73 12-1504,1 1 0,-1 0 1,0 0-1,1 0 0,-1 0 0,0 0 0,1 0 0,-1 0 1,0 0-1,1 0 0,-1 0 0,0 0 0,1 0 1,-1 0-1,0 0 0,1 0 0,-1 0 0,0 0 0,1 0 1,-1 1-1,0-1 0,0 0 0,1 0 0,-1 0 0,0 0 1,0 1-1,1-1 0,-1 0 0,0 0 0,0 1 1,1-1-1,-1 0 0,0 0 0,0 1 0,0-1 0,0 0 1,1 1-1,-1-1 0,0 0 0,0 1 0,-5 19-374,-24 29-493,20-36 678,-88 134-791,41-66 1417,87-87 689,51-17-1,-75 19-1145,10-4-40,0 0 0,-1-2 0,28-21 0,-38 26-433,0 0 0,-1-1-1,0 0 1,0-1 0,0 1 0,-1-1-1,7-13 1,15-45-4332</inkml:trace>
</inkml:ink>
</file>

<file path=ppt/ink/ink4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29.965"/>
    </inkml:context>
    <inkml:brush xml:id="br0">
      <inkml:brushProperty name="width" value="0.1" units="cm"/>
      <inkml:brushProperty name="height" value="0.1" units="cm"/>
      <inkml:brushProperty name="color" value="#E71224"/>
    </inkml:brush>
  </inkml:definitions>
  <inkml:trace contextRef="#ctx0" brushRef="#br0">1 1 7026,'0'0'2256,"0"0"-480,0 3-623,6 12-705,11 9 128,0 12-16,6 18-304,1-3-160,-1 3-96,4-3-864,3 1-1361,33 53-3120</inkml:trace>
</inkml:ink>
</file>

<file path=ppt/ink/ink4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30.379"/>
    </inkml:context>
    <inkml:brush xml:id="br0">
      <inkml:brushProperty name="width" value="0.1" units="cm"/>
      <inkml:brushProperty name="height" value="0.1" units="cm"/>
      <inkml:brushProperty name="color" value="#E71224"/>
    </inkml:brush>
  </inkml:definitions>
  <inkml:trace contextRef="#ctx0" brushRef="#br0">217 0 1952,'1'0'432,"0"1"0,-1-1 0,1 0 0,0 0 0,0 1 0,0-1 0,0 0 0,0 1 0,0-1 0,-1 1-1,1-1 1,0 1 0,0-1 0,-1 1 0,1 0 0,0-1 0,-1 1 0,2 1 0,10 21 2156,-1 23-1216,-11-34-1261,0 0 1,-1 0-1,-1 0 1,0 0-1,-1-1 0,0 1 1,-1 0-1,0-1 0,-1 0 1,0 0-1,-10 16 1,11-20-200,-1 1 1,0-1 0,0-1 0,0 1 0,-1-1 0,0 0 0,0 0-1,-1 0 1,0-1 0,0 0 0,0 0 0,0-1 0,-1 0 0,1 0-1,-1-1 1,0 0 0,-10 2 0,15-4 46,1-1 0,-1 0 0,0 1 0,1-1 1,-1 0-1,1 0 0,-1-1 0,0 1 0,1 0 0,-1-1 0,1 0 0,-1 0 1,1 1-1,-1-1 0,1-1 0,0 1 0,-1 0 0,1-1 0,0 1 0,0-1 0,0 1 1,-2-3-1,1 0 12,0 0 1,0 0-1,1-1 1,0 1-1,-1-1 1,2 1-1,-1-1 1,0 0-1,1 0 1,-2-9-1,2-2 93,0 0-1,0 0 1,2 1-1,0-1 1,1 0-1,5-22 0,-7 36-36,0 0-1,0 0 1,1 0-1,-1 0 1,1 0-1,0 0 1,0 0-1,0 0 1,0 0-1,0 0 1,0 1-1,0-1 1,0 0-1,1 1 1,-1-1-1,1 1 0,-1-1 1,1 1-1,-1 0 1,1 0-1,0-1 1,0 1-1,0 1 1,-1-1-1,1 0 1,0 0-1,0 1 1,0-1-1,0 1 1,0-1-1,3 1 1,2 1 18,0 0 1,-1 0 0,1 1 0,0 0-1,-1 0 1,1 0 0,-1 1 0,8 5-1,5 2-25,0 0 0,-2 2 0,28 22-1,23 27-4112,-2 1-2572</inkml:trace>
</inkml:ink>
</file>

<file path=ppt/ink/ink4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32.864"/>
    </inkml:context>
    <inkml:brush xml:id="br0">
      <inkml:brushProperty name="width" value="0.1" units="cm"/>
      <inkml:brushProperty name="height" value="0.1" units="cm"/>
      <inkml:brushProperty name="color" value="#E71224"/>
    </inkml:brush>
  </inkml:definitions>
  <inkml:trace contextRef="#ctx0" brushRef="#br0">1 64 7338,'4'2'8295,"19"12"-6034,-18-11-2142,0 1 0,0 0 0,0-1 0,1 0 0,0 0-1,-1-1 1,1 0 0,0 0 0,0 0 0,0 0-1,1-1 1,-1 0 0,0-1 0,0 1 0,1-1 0,-1 0-1,0-1 1,0 1 0,1-1 0,-1-1 0,10-2-1,8-4-782,0-1-1,-1-1 0,-1-2 1,22-13-1,12 1-4513,-15 8 197</inkml:trace>
</inkml:ink>
</file>

<file path=ppt/ink/ink4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33.215"/>
    </inkml:context>
    <inkml:brush xml:id="br0">
      <inkml:brushProperty name="width" value="0.1" units="cm"/>
      <inkml:brushProperty name="height" value="0.1" units="cm"/>
      <inkml:brushProperty name="color" value="#E71224"/>
    </inkml:brush>
  </inkml:definitions>
  <inkml:trace contextRef="#ctx0" brushRef="#br0">4 96 48,'-3'0'6033,"3"0"-3592,3 0-1041,1 3-112,2 0-231,4 3-41,7 1-232,-4-1-368,11-3-232,2-3-88,5-9-8,5-4-80,4-2-16,7-6-552,0 3-968,63-30-2265</inkml:trace>
</inkml:ink>
</file>

<file path=ppt/ink/ink4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09:58:33.751"/>
    </inkml:context>
    <inkml:brush xml:id="br0">
      <inkml:brushProperty name="width" value="0.1" units="cm"/>
      <inkml:brushProperty name="height" value="0.1" units="cm"/>
      <inkml:brushProperty name="color" value="#E71224"/>
    </inkml:brush>
  </inkml:definitions>
  <inkml:trace contextRef="#ctx0" brushRef="#br0">392 0 1568,'1'3'8419,"-2"15"-6969,-3 6-976,0-1 0,-2 0 0,-1 0-1,0 0 1,-2-1 0,-16 29 0,6-16-374,-2-1 0,-50 62 0,60-84-77,-1 0 1,0 0 0,0-1-1,-17 10 1,23-16 4,-1-1 0,1 0 0,-1-1 0,0 1 1,0-1-1,0-1 0,-1 1 0,1-1 0,-1-1 1,1 1-1,-10 0 0,15-2-12,0 0-1,0 0 1,0-1 0,1 1-1,-1 0 1,0-1 0,0 1-1,1-1 1,-1 1-1,0-1 1,0 0 0,1 1-1,-1-1 1,1 0 0,-1 0-1,1-1 1,-1 1 0,1 0-1,0 0 1,-1-1 0,1 1-1,0 0 1,0-1 0,-1-1-1,0-1-4,1 0 1,0 0-1,-1 0 0,1 0 0,1 0 0,-1 0 0,1 0 1,-1 0-1,1 0 0,1-7 0,0 1-12,0 1 0,1-1 0,0 1 1,0 0-1,1 0 0,0 0 0,1 0 0,0 0 0,6-8 0,-7 12-1,0 0-1,1 1 1,0-1-1,0 1 0,0 0 1,1 0-1,0 1 0,-1 0 1,1-1-1,0 1 1,0 1-1,1-1 0,-1 1 1,1 0-1,-1 0 0,1 1 1,-1-1-1,1 1 1,0 1-1,0-1 0,0 1 1,-1 0-1,1 0 0,0 0 1,0 1-1,0 0 1,-1 0-1,1 1 0,-1 0 1,1 0-1,-1 0 1,7 3-1,15 10 19,0 1 0,-1 0 1,-1 2-1,42 39 0,-42-36-80,-3 1-312,-16-16-245,-1-1 0,1 1 0,0-1 0,1 0 0,-1 0 1,14 7-1,29 6-4098</inkml:trace>
</inkml:ink>
</file>

<file path=ppt/ink/ink4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35.005"/>
    </inkml:context>
    <inkml:brush xml:id="br0">
      <inkml:brushProperty name="width" value="0.1" units="cm"/>
      <inkml:brushProperty name="height" value="0.1" units="cm"/>
      <inkml:brushProperty name="color" value="#E71224"/>
    </inkml:brush>
  </inkml:definitions>
  <inkml:trace contextRef="#ctx0" brushRef="#br0">1 10 5041,'18'-8'13602,"-12"6"-10680,8 12-3000,0-1 1,0-1 0,1 0 0,0-1 0,1 0 0,-1-2 0,1 0 0,0 0 0,1-2 0,17 3-1,-1 0 9,-17-2 10,0-1-1,0-1 0,1 0 1,-1-1-1,17-1 1,122-1-1125,1 0 390,-141 0 719,0 2 0,0 0 0,0 0 0,17 5 0,44 3-290,23 1-27,-69-5 19,45 1-1,-38-4 181,0 2 1,57 13-1,-50-8 166,58 4 1,-63-11 19,75 14-1,-73-18-2760,-55 4 87</inkml:trace>
</inkml:ink>
</file>

<file path=ppt/ink/ink4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36.043"/>
    </inkml:context>
    <inkml:brush xml:id="br0">
      <inkml:brushProperty name="width" value="0.1" units="cm"/>
      <inkml:brushProperty name="height" value="0.1" units="cm"/>
      <inkml:brushProperty name="color" value="#E71224"/>
    </inkml:brush>
  </inkml:definitions>
  <inkml:trace contextRef="#ctx0" brushRef="#br0">3 46 5417,'1'0'480,"0"0"0,0 0 0,-1 0 0,1 1 0,0-1 0,0 0 0,-1 1 0,1-1 0,0 0 0,-1 1 0,1-1 0,0 1 0,-1-1 0,1 1 0,-1 0 0,1-1 0,-1 1 0,1-1 0,-1 1 0,1 0 0,-1 0 0,0-1 0,1 1 0,-1 1 0,9 29 1549,-3 37-3064,-6-68 1145,0 48-85,-3 1-1,-1-1 0,-15 64 1,14-94-594,3-30-88,6-30-255,3 12 483,2 0 1,1 1-1,1 0 1,2 1-1,1 0 1,1 1-1,1 0 1,1 1-1,34-37 1,19 2-68,-72 66 738,1 1-1,0-1 1,0 1 0,1-1-1,0 1 1,0-1 0,0 1-1,2 9 1,-2 17 169,-17 91 412,2-34-634,14-86-173,0 3-121,1 0 1,-1 0 0,1-1 0,0 1-1,0 0 1,1 0 0,1 7 0,-1-10-88,0-1-1,0 0 1,0 0 0,0 1 0,0-1-1,1 0 1,-1 0 0,1 0 0,-1 0-1,1 0 1,0-1 0,0 1 0,0 0-1,0-1 1,0 1 0,0-1 0,0 0 0,1 0-1,-1 0 1,0 0 0,1 0 0,-1 0-1,4 0 1,70 13-3497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0.031"/>
    </inkml:context>
    <inkml:brush xml:id="br0">
      <inkml:brushProperty name="width" value="0.05" units="cm"/>
      <inkml:brushProperty name="height" value="0.05" units="cm"/>
    </inkml:brush>
  </inkml:definitions>
  <inkml:trace contextRef="#ctx0" brushRef="#br0">45 1 3945,'0'-1'9833,"2"5"-7772,2 17-2581,-14 207 1094,10-227-535,-1 9-1847,-11 0-4745,-15-3 918</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16.522"/>
    </inkml:context>
    <inkml:brush xml:id="br0">
      <inkml:brushProperty name="width" value="0.05" units="cm"/>
      <inkml:brushProperty name="height" value="0.05" units="cm"/>
    </inkml:brush>
  </inkml:definitions>
  <inkml:trace contextRef="#ctx0" brushRef="#br0">0 2 4384,'0'0'2056,"0"0"-856,0 0-428,0 0-203,0 0-190,0 0-118,6 0-81,8 0-124,-6-1 24,0 1 0,-1-1 0,1 1 1,0 1-1,-1 0 0,1 0 0,-1 0 1,1 1-1,-1 0 0,8 4 0,18 18 131,-1 3 0,-2 0-1,37 42 1,-67-68-211,7 5-3,-1 1 1,0-1-1,0 1 0,-1 1 0,1-1 1,-2 1-1,1 0 0,-1 0 0,0 1 1,-1-1-1,0 1 0,0 0 0,-1-1 1,0 1-1,-1 0 0,1 16 0,-2-22-3,0 0 0,0 0 0,0 0 0,-1 0 0,1 0 0,-1 1 0,0-1 0,0 0-1,0-1 1,0 1 0,-1 0 0,1 0 0,-1 0 0,0-1 0,-2 4 0,-3 1-62,0-1-1,0 0 1,-1-1 0,-11 7 0,11-6-130,-4 2-414,1-1 0,-2 0 1,1 0-1,-1-1 1,-26 8-1,18-13-1584</inkml:trace>
</inkml:ink>
</file>

<file path=ppt/ink/ink4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36.524"/>
    </inkml:context>
    <inkml:brush xml:id="br0">
      <inkml:brushProperty name="width" value="0.1" units="cm"/>
      <inkml:brushProperty name="height" value="0.1" units="cm"/>
      <inkml:brushProperty name="color" value="#E71224"/>
    </inkml:brush>
  </inkml:definitions>
  <inkml:trace contextRef="#ctx0" brushRef="#br0">1 1 848,'2'1'8168,"4"2"-4093,35 14-2414,-15-11-1332,-1-1-1,0-2 0,48 2 0,-23-8-2643,-7-5-3615,-40 3 214</inkml:trace>
</inkml:ink>
</file>

<file path=ppt/ink/ink4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36.864"/>
    </inkml:context>
    <inkml:brush xml:id="br0">
      <inkml:brushProperty name="width" value="0.1" units="cm"/>
      <inkml:brushProperty name="height" value="0.1" units="cm"/>
      <inkml:brushProperty name="color" value="#E71224"/>
    </inkml:brush>
  </inkml:definitions>
  <inkml:trace contextRef="#ctx0" brushRef="#br0">0 12 2208,'0'-3'2977,"0"3"-816,4 0-257,-4 0-352,0 0-375,3-3-337,0 3-160,1 0-152,2 0-320,4 0-8,14 0-16,2 3-16,11 0-168,10-3-504,10 0-936,13-3-969,107-6-3208</inkml:trace>
</inkml:ink>
</file>

<file path=ppt/ink/ink4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37.207"/>
    </inkml:context>
    <inkml:brush xml:id="br0">
      <inkml:brushProperty name="width" value="0.1" units="cm"/>
      <inkml:brushProperty name="height" value="0.1" units="cm"/>
      <inkml:brushProperty name="color" value="#E71224"/>
    </inkml:brush>
  </inkml:definitions>
  <inkml:trace contextRef="#ctx0" brushRef="#br0">98 0 1920,'-4'0'6202,"4"0"-3786,0 0-607,0 6-513,-3 3-680,-4 12-64,-3 12 128,-6 16-248,2-1-152,4 0-128,0 6-144,0-9-8,0-6-224,7-6-536,3-3-832,3-9-1169,11 12-2592</inkml:trace>
</inkml:ink>
</file>

<file path=ppt/ink/ink4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37.717"/>
    </inkml:context>
    <inkml:brush xml:id="br0">
      <inkml:brushProperty name="width" value="0.1" units="cm"/>
      <inkml:brushProperty name="height" value="0.1" units="cm"/>
      <inkml:brushProperty name="color" value="#E71224"/>
    </inkml:brush>
  </inkml:definitions>
  <inkml:trace contextRef="#ctx0" brushRef="#br0">49 37 5305,'-4'20'6267,"-11"13"-3675,-3 9-1763,15-29-757,0 0 0,1 1 0,0-1 0,1 1 0,1 0 0,0-1 0,3 18 0,-3-28-101,1 0-1,0 0 0,-1 0 1,1 0-1,1 0 0,-1-1 1,0 1-1,1 0 0,-1-1 1,1 1-1,0-1 0,0 1 1,0-1-1,0 0 1,0 0-1,3 2 0,-2-2-29,0-1 0,0 0 0,0 1 0,0-1 0,0-1 0,1 1 0,-1 0 0,0-1 0,0 0 0,1 0 0,-1 0 0,0 0 0,1 0 0,-1-1 0,0 1 0,0-1 0,1 0 0,3-1 0,2-2-102,0 0 1,0 0-1,-1-1 0,1 0 0,-1 0 0,0-1 0,-1 0 0,1 0 1,9-12-1,-3 3-190,-1-1 0,-1 0 0,16-28 0,-26 40 369,0 1 1,-1 0 0,1-1 0,0 0-1,-1 1 1,0-1 0,0 0 0,0 0-1,0 1 1,-1-1 0,0 0 0,1 0-1,-1 0 1,-1 0 0,1 0-1,-1 0 1,1 1 0,-1-1 0,0 0-1,0 0 1,-1 1 0,1-1 0,-1 0-1,-2-4 1,0 4 17,0-1 0,0 1 1,0-1-1,-1 1 0,1 1 0,-1-1 0,0 1 0,0-1 0,-1 1 1,1 1-1,0-1 0,-1 1 0,0 0 0,1 0 0,-8-1 1,12 3-118,-1 0 0,1-1 1,0 1-1,0 0 1,-1 0-1,1 0 0,0 0 1,-1 0-1,1 0 1,0 0-1,-1 1 1,1-1-1,0 0 0,0 1 1,-1-1-1,-1 2 1,3-2-7,-1 1 0,1-1 0,0 1 0,-1 0 0,1-1 0,0 1 1,-1 0-1,1-1 0,0 1 0,0 0 0,0-1 0,-1 1 0,1 0 0,0 0 1,0-1-1,0 1 0,0 0 0,0 0 0,1-1 0,-1 1 0,0 0 1,0-1-1,0 1 0,0 0 0,1-1 0,-1 1 0,0 0 0,1-1 0,-1 1 1,1 0-1,-1-1 0,0 1 0,1-1 0,0 1 0,17 23-4088</inkml:trace>
</inkml:ink>
</file>

<file path=ppt/ink/ink4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38.141"/>
    </inkml:context>
    <inkml:brush xml:id="br0">
      <inkml:brushProperty name="width" value="0.1" units="cm"/>
      <inkml:brushProperty name="height" value="0.1" units="cm"/>
      <inkml:brushProperty name="color" value="#E71224"/>
    </inkml:brush>
  </inkml:definitions>
  <inkml:trace contextRef="#ctx0" brushRef="#br0">115 18 5809,'-3'2'4232,"-12"11"-2901,3 1-833,-1 0 0,2 0 0,0 1 0,1 0 1,-11 22-1,18-32-483,0 1 1,1 0 0,0-1-1,0 1 1,0 0 0,0 0-1,1 0 1,0 1 0,1-1-1,-1 0 1,1 0 0,0 1-1,1-1 1,-1 0 0,1 0-1,1 0 1,-1 0-1,1 0 1,3 8 0,-2-10-36,-1-1-1,1 1 1,0-1 0,0 0 0,0 0-1,0-1 1,0 1 0,1-1 0,-1 1-1,1-1 1,0 0 0,0 0 0,-1-1-1,1 1 1,0-1 0,1 0 0,-1 0-1,0 0 1,0 0 0,0-1 0,0 0 0,1 0-1,-1 0 1,0 0 0,5-1 0,3-1-72,1 1 1,0-2 0,0 0 0,-1 0-1,0-1 1,0-1 0,13-6 0,-11 3-79,0-1 1,0 0 0,-1-2 0,0 1 0,22-25 0,-30 29 120,0 1 0,0-1 0,-1 0 0,0-1 0,0 1 0,0 0 0,-1-1 0,0 0 0,0 0 0,-1 0 0,0 0 0,0-1 0,0 1 0,-1 0 0,0-11-1,-1 14 9,-1 1-1,0-1 1,0 1-1,0-1 1,0 1-1,-1-1 1,1 1-1,-1 0 1,0-1-1,0 1 1,0 0-1,0 0 1,0 1-1,-1-1 1,1 0-1,-1 1 1,0-1-1,0 1 1,0 0-1,0 0 1,0 0-1,-1 1 0,1-1 1,0 1-1,-5-2 1,2 1-159,-1 0-1,1 1 1,-1-1 0,0 1 0,0 0-1,0 1 1,1 0 0,-1 0 0,0 1-1,0-1 1,0 1 0,1 1-1,-1-1 1,-7 4 0,-49 23-4694</inkml:trace>
</inkml:ink>
</file>

<file path=ppt/ink/ink4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0.756"/>
    </inkml:context>
    <inkml:brush xml:id="br0">
      <inkml:brushProperty name="width" value="0.1" units="cm"/>
      <inkml:brushProperty name="height" value="0.1" units="cm"/>
      <inkml:brushProperty name="color" value="#E71224"/>
    </inkml:brush>
  </inkml:definitions>
  <inkml:trace contextRef="#ctx0" brushRef="#br0">0 1 6105,'10'1'10746,"21"15"-9053,-14-6-1226,5-3-363,0-1 1,0-1-1,1-1 1,-1-1-1,1 0 1,43-2-1,-11 0-168,142 14-581,101 2-528,-225-20 995,0-3 0,-1-3 1,110-28-1,-176 36 407,-13 4-85,-29 10-1406,4-1-3430,15-5 1725,-19 9-2033</inkml:trace>
</inkml:ink>
</file>

<file path=ppt/ink/ink4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2.305"/>
    </inkml:context>
    <inkml:brush xml:id="br0">
      <inkml:brushProperty name="width" value="0.1" units="cm"/>
      <inkml:brushProperty name="height" value="0.1" units="cm"/>
      <inkml:brushProperty name="color" value="#E71224"/>
    </inkml:brush>
  </inkml:definitions>
  <inkml:trace contextRef="#ctx0" brushRef="#br0">0 0 7306,'0'0'2311,"2"3"731,7 20-1627,12 47 585,-16-50-1899,1-1 1,1 1-1,0-1 0,1-1 1,21 35-1,-28-52-140,0-1-1,0 1 1,0 0-1,0 0 1,0 0-1,0-1 1,1 1-1,-1-1 1,0 1-1,0-1 1,0 1-1,1-1 1,-1 0-1,0 1 1,1-1 0,-1 0-1,0 0 1,1 0-1,-1 0 1,0 0-1,1 0 1,-1-1-1,0 1 1,0 0-1,1-1 1,-1 1-1,0-1 1,0 1-1,1-1 1,-1 1-1,0-1 1,0 0-1,1-1 1,37-27-939,-37 27 915,65-72-2194,-50 52 1884,33-30 0,-50 52 447,0 1-1,-1 0 1,1 0 0,1 0 0,-1 0-1,0-1 1,0 1 0,0 0 0,0 0-1,0 0 1,1-1 0,-1 1 0,0 0 0,1 0-1,-1-1 1,1 1 0,-1 0 0,1-1-1,-1 1 1,1 0 0,-1-1 0,1 1 0,-1-1-1,2 1 1,19 21 628,-17-18-532,9 17 192,-2-6-865,-9-15 455,-1 0 0,1 0 0,0 0 1,-1 0-1,1 0 0,0 0 0,-1-1 1,1 1-1,0-1 0,-1 1 1,1-1-1,-1 1 0,1-1 0,-1 0 1,3-2-1,49-34-869,-46 31 802,0-1-1,1 1 1,0 1 0,-1 0 0,2 0-1,-1 0 1,1 1 0,-1 0 0,1 1-1,0 0 1,1 0 0,9-1 0,-17 4 133,0 1 1,0-1-1,-1 0 1,1 1 0,-1 0-1,1-1 1,-1 1-1,1 0 1,-1 0-1,1 0 1,-1 0 0,1 0-1,-1 0 1,0 0-1,0 0 1,1 0-1,-1 1 1,0-1 0,0 0-1,0 1 1,-1-1-1,1 1 1,1 2 0,16 44 1225,-11-24-925,-6-21-318,0-1-1,0 1 1,1-1-1,-1 1 1,1-1-1,-1 0 0,1 0 1,-1 1-1,1-1 1,0 0-1,0-1 1,0 1-1,0 0 0,1-1 1,-1 1-1,0-1 1,1 1-1,-1-1 1,1 0-1,-1 0 0,1 0 1,-1-1-1,1 1 1,0-1-1,-1 1 1,1-1-1,0 0 0,0 0 1,-1 0-1,1 0 1,0 0-1,-1-1 1,4 0-1,7-3-278,0-1-1,0 0 1,0-1 0,-1 0-1,16-11 1,-9 6-400,84-50-3945,-9 1-90</inkml:trace>
</inkml:ink>
</file>

<file path=ppt/ink/ink4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3.327"/>
    </inkml:context>
    <inkml:brush xml:id="br0">
      <inkml:brushProperty name="width" value="0.1" units="cm"/>
      <inkml:brushProperty name="height" value="0.1" units="cm"/>
      <inkml:brushProperty name="color" value="#E71224"/>
    </inkml:brush>
  </inkml:definitions>
  <inkml:trace contextRef="#ctx0" brushRef="#br0">654 9 5041,'0'-2'8187,"-1"-4"-2218,-24 30-5285,-1-3-655,-45 58-39,-106 91 0,76-77-513,24-22-77,19-19-1522,-60 70-1,138-147-4544,9-30 1877</inkml:trace>
</inkml:ink>
</file>

<file path=ppt/ink/ink4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3.792"/>
    </inkml:context>
    <inkml:brush xml:id="br0">
      <inkml:brushProperty name="width" value="0.1" units="cm"/>
      <inkml:brushProperty name="height" value="0.1" units="cm"/>
      <inkml:brushProperty name="color" value="#E71224"/>
    </inkml:brush>
  </inkml:definitions>
  <inkml:trace contextRef="#ctx0" brushRef="#br0">10 1 1536,'0'0'4136,"-3"3"1552,-4 21-4340,10-5-927,0 0 1,1-1-1,1 1 1,1-1-1,1-1 1,0 1-1,1-1 0,1 0 1,13 18-1,13 13-353,65 69-1,8 10-1210,-101-119-391,-17-25-592,-3-4-195,-11-29-1507</inkml:trace>
</inkml:ink>
</file>

<file path=ppt/ink/ink4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4.308"/>
    </inkml:context>
    <inkml:brush xml:id="br0">
      <inkml:brushProperty name="width" value="0.1" units="cm"/>
      <inkml:brushProperty name="height" value="0.1" units="cm"/>
      <inkml:brushProperty name="color" value="#E71224"/>
    </inkml:brush>
  </inkml:definitions>
  <inkml:trace contextRef="#ctx0" brushRef="#br0">0 31 1200,'0'-1'438,"0"0"-1,0 1 1,0-1-1,0 0 1,0 1-1,0-1 1,1 0 0,-1 0-1,0 1 1,0-1-1,0 0 1,1 1-1,-1-1 1,0 0-1,1 1 1,-1-1-1,1 1 1,-1-1-1,1 1 1,-1-1-1,1 1 1,-1-1 0,1 1-1,-1-1 1,2 0-1,20 0 3160,33 19-5355,-33-9 2789,8-2-942,1-1-1,-1-2 1,1-1-1,0-1 1,61-5-1,147-35 42,-134 17-90,-102 21-612,-11 3-1274,-5 2-1053,-7 3-561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17.037"/>
    </inkml:context>
    <inkml:brush xml:id="br0">
      <inkml:brushProperty name="width" value="0.05" units="cm"/>
      <inkml:brushProperty name="height" value="0.05" units="cm"/>
    </inkml:brush>
  </inkml:definitions>
  <inkml:trace contextRef="#ctx0" brushRef="#br0">1 1 4192,'0'0'1769,"0"0"-665,0 0-192,0 0-264,0 0-288,0 0-184,0 0-64,89 8-104,-63 1 0,1 8 0,4-1-8,1 9 0,-1 9-104,-4-9-744,-12 0-984</inkml:trace>
  <inkml:trace contextRef="#ctx0" brushRef="#br0" timeOffset="1">22 194 1696,'0'0'4689,"0"0"-3033,0 0-512,0 0-495,0 0-241,0 0-88,0 0-160,84 0-112,-53 0-40,1 17-8,10-1-80,-10 1-200,4 8-344,-14-8-537,-12-8-1279</inkml:trace>
</inkml:ink>
</file>

<file path=ppt/ink/ink4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4.914"/>
    </inkml:context>
    <inkml:brush xml:id="br0">
      <inkml:brushProperty name="width" value="0.1" units="cm"/>
      <inkml:brushProperty name="height" value="0.1" units="cm"/>
      <inkml:brushProperty name="color" value="#E71224"/>
    </inkml:brush>
  </inkml:definitions>
  <inkml:trace contextRef="#ctx0" brushRef="#br0">1 6 5065,'2'-2'9179,"10"-2"-7958,23 10-975,1-2 0,53 0 1,-66-5-1631,0 0 1,36-9-1,-57 9-830,-13 3-656</inkml:trace>
</inkml:ink>
</file>

<file path=ppt/ink/ink4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5.261"/>
    </inkml:context>
    <inkml:brush xml:id="br0">
      <inkml:brushProperty name="width" value="0.1" units="cm"/>
      <inkml:brushProperty name="height" value="0.1" units="cm"/>
      <inkml:brushProperty name="color" value="#E71224"/>
    </inkml:brush>
  </inkml:definitions>
  <inkml:trace contextRef="#ctx0" brushRef="#br0">1 45 4241,'3'0'4193,"0"0"-2369,1-3 121,-1 3-553,0-3-592,4 3-424,6 0-128,4 0-176,17-3 48,9 3-120,17-3-240,7-3-840,10 0-1441,137-15-2960</inkml:trace>
</inkml:ink>
</file>

<file path=ppt/ink/ink4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5.834"/>
    </inkml:context>
    <inkml:brush xml:id="br0">
      <inkml:brushProperty name="width" value="0.1" units="cm"/>
      <inkml:brushProperty name="height" value="0.1" units="cm"/>
      <inkml:brushProperty name="color" value="#E71224"/>
    </inkml:brush>
  </inkml:definitions>
  <inkml:trace contextRef="#ctx0" brushRef="#br0">14 0 6665,'0'0'4117,"0"0"-1756,5 1 1645,21 5-3637,30 5-594,-1-3 0,1-1 0,1-4 0,57-3 0,-106 0 118,-12 2 86,1-1 0,0 0 0,-1 1 0,1 0 1,0 0-1,0 0 0,0 0 0,1 0 0,-1 1 0,0-1 0,1 1 0,0 0 0,-1-1 0,1 1 0,0 0 0,1 0 1,-1 1-1,-2 4 0,-5 7 9,-49 68 27,-136 210 303,171-258-295,13-21-35,1 0 0,1 0 0,0 1 0,-11 29 0,19-44-27,0 0 1,0 0 0,0 0-1,0 0 1,0 1 0,0-1-1,0 0 1,0 0-1,0 0 1,-1 0 0,1 0-1,0 1 1,0-1 0,0 0-1,0 0 1,0 0 0,0 0-1,0 0 1,0 1-1,0-1 1,0 0 0,0 0-1,1 0 1,-1 0 0,0 0-1,0 1 1,0-1-1,0 0 1,0 0 0,0 0-1,0 0 1,0 0 0,0 0-1,0 1 1,0-1-1,1 0 1,-1 0 0,0 0-1,0 0 1,0 0 0,0 0-1,0 0 1,0 0 0,1 0-1,-1 0 1,0 0-1,0 1 1,0-1 0,0 0-1,0 0 1,1 0 0,-1 0-1,0 0 1,0 0-1,0 0 1,0 0 0,1 0-1,-1-1 1,0 1 0,0 0-1,0 0 1,0 0-1,0 0 1,1 0 0,-1 0-1,0 0 1,0 0 0,0 0-1,15-11-2322,18-24-1369</inkml:trace>
</inkml:ink>
</file>

<file path=ppt/ink/ink4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6.195"/>
    </inkml:context>
    <inkml:brush xml:id="br0">
      <inkml:brushProperty name="width" value="0.1" units="cm"/>
      <inkml:brushProperty name="height" value="0.1" units="cm"/>
      <inkml:brushProperty name="color" value="#E71224"/>
    </inkml:brush>
  </inkml:definitions>
  <inkml:trace contextRef="#ctx0" brushRef="#br0">291 0 4841,'-17'14'7981,"-8"23"-6796,23-35-762,-61 105 786,-53 121 0,98-176-1835,14-37-790,-1-1 0,0 0 0,-12 22 0,-2-7-2693</inkml:trace>
</inkml:ink>
</file>

<file path=ppt/ink/ink4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6.523"/>
    </inkml:context>
    <inkml:brush xml:id="br0">
      <inkml:brushProperty name="width" value="0.1" units="cm"/>
      <inkml:brushProperty name="height" value="0.1" units="cm"/>
      <inkml:brushProperty name="color" value="#E71224"/>
    </inkml:brush>
  </inkml:definitions>
  <inkml:trace contextRef="#ctx0" brushRef="#br0">14 0 6537,'0'3'2593,"0"0"-513,-3 9-15,3 3-569,0 3-728,-7-3-288,7-2-240,0-1-120,-3-3-120,3-3-72,0 0-864,0 0-1728,3-3-2505</inkml:trace>
</inkml:ink>
</file>

<file path=ppt/ink/ink4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7.229"/>
    </inkml:context>
    <inkml:brush xml:id="br0">
      <inkml:brushProperty name="width" value="0.1" units="cm"/>
      <inkml:brushProperty name="height" value="0.1" units="cm"/>
      <inkml:brushProperty name="color" value="#E71224"/>
    </inkml:brush>
  </inkml:definitions>
  <inkml:trace contextRef="#ctx0" brushRef="#br0">380 111 7194,'1'-2'462,"0"-1"1,0 0-1,0 0 1,-1 1 0,1-1-1,-1 0 1,0 0-1,0 0 1,0 0 0,0 0-1,0 0 1,0 1-1,-1-1 1,0 0 0,1 0-1,-1 0 1,0 1-1,-2-4 1,1 2-321,0 1 0,-1 0-1,1 0 1,-1 0 0,0 0 0,0 1-1,0-1 1,0 1 0,0-1 0,0 1 0,-8-3-1,3 1-207,1 1-1,-1 0 0,0 1 1,0 0-1,0 0 1,0 1-1,-1 0 0,1 0 1,0 1-1,0 0 1,-1 1-1,-8 1 0,4 1 36,1 1 1,-1 0-1,1 0 0,0 1 0,0 1 0,1 0 0,-1 1 1,1 0-1,1 1 0,-15 13 0,21-18 14,1 1-1,-1 0 0,1 0 1,0-1-1,0 2 0,1-1 1,-1 0-1,1 1 0,0-1 1,0 1-1,1-1 1,-1 1-1,1 0 0,0 0 1,0 0-1,1 0 0,-1 0 1,1-1-1,0 1 0,0 0 1,1 0-1,0 0 1,-1 0-1,2 0 0,-1 0 1,0-1-1,1 1 0,0 0 1,5 8-1,21 28-47,1 0 0,2-2 0,2-1 0,41 36 0,-49-49-89,-24-24 118,0-1-1,0 1 1,0 0-1,0 0 0,0 0 1,-1 0-1,1 1 1,0-1-1,0 0 1,-1 0-1,1 0 0,-1 1 1,1-1-1,-1 0 1,1 0-1,-1 1 0,0-1 1,0 1-1,1-1 1,-1 0-1,0 1 1,0-1-1,0 0 0,-1 1 1,1-1-1,-1 3 1,0-2-16,0 0 1,-1 0 0,1 0-1,-1-1 1,1 1-1,-1 0 1,0-1 0,0 1-1,0-1 1,0 1-1,0-1 1,0 0 0,-4 2-1,-6 2 9,0-1-1,-1 0 1,1-1-1,-18 3 1,20-5 45,0 0 0,-1 0 0,1-1 1,0-1-1,-1 0 0,1 0 0,0-1 0,0 0 0,0-1 1,0 0-1,-17-8 0,24 10 23,1-1 0,-1 0 1,0 0-1,0 0 0,1 0 0,-1 0 1,1-1-1,-1 1 0,1-1 0,0 1 0,0-1 1,0 0-1,1 0 0,-1 0 0,0 0 0,1 0 1,0 0-1,0 0 0,0-1 0,0 1 1,1 0-1,-1-1 0,1 1 0,0 0 0,0-1 1,0 1-1,0-1 0,0 1 0,1 0 0,0-1 1,0 1-1,0 0 0,0 0 0,0 0 1,0-1-1,1 1 0,0 1 0,2-5 0,4-8 19,0 1 0,1 1 1,1-1-1,0 2 0,1-1 0,0 2 0,1-1 0,0 1 0,1 1 0,0 0 0,19-10 0,-6 7-910,0 1 0,1 1 0,0 1 0,0 2 0,1 0 0,39-4 0,94-13-4196</inkml:trace>
</inkml:ink>
</file>

<file path=ppt/ink/ink4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49.972"/>
    </inkml:context>
    <inkml:brush xml:id="br0">
      <inkml:brushProperty name="width" value="0.1" units="cm"/>
      <inkml:brushProperty name="height" value="0.1" units="cm"/>
      <inkml:brushProperty name="color" value="#E71224"/>
    </inkml:brush>
  </inkml:definitions>
  <inkml:trace contextRef="#ctx0" brushRef="#br0">0 34 6553,'6'-2'6723,"23"-5"-4622,8 6-1724,0 1 0,57 7 0,-15-1-339,524-20-258,-397 1-1033,287 18-1,-438 1 1238,87 4-127,-159-21-254,-19-3-4770,9 9 720</inkml:trace>
</inkml:ink>
</file>

<file path=ppt/ink/ink4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51.410"/>
    </inkml:context>
    <inkml:brush xml:id="br0">
      <inkml:brushProperty name="width" value="0.1" units="cm"/>
      <inkml:brushProperty name="height" value="0.1" units="cm"/>
      <inkml:brushProperty name="color" value="#E71224"/>
    </inkml:brush>
  </inkml:definitions>
  <inkml:trace contextRef="#ctx0" brushRef="#br0">17 4 2232,'0'0'1561,"0"0"-353,-3 0-176,3 0-216,0-3-215,-4 3-217,4 0-224,0 0-160,0 0-216,0 3-304,0-3-177,0 0-575,-10-3-2521</inkml:trace>
</inkml:ink>
</file>

<file path=ppt/ink/ink4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52.844"/>
    </inkml:context>
    <inkml:brush xml:id="br0">
      <inkml:brushProperty name="width" value="0.1" units="cm"/>
      <inkml:brushProperty name="height" value="0.1" units="cm"/>
      <inkml:brushProperty name="color" value="#E71224"/>
    </inkml:brush>
  </inkml:definitions>
  <inkml:trace contextRef="#ctx0" brushRef="#br0">102 138 7770,'4'0'598,"-1"1"-1,1-1 1,-1 1 0,1-1 0,0 1 0,-1 0 0,0 1 0,1-1-1,-1 1 1,0-1 0,0 1 0,1 0 0,-1 0 0,-1 0 0,5 4-1,-1 0-356,0 1 0,-1-1-1,0 1 1,0 0-1,-1 0 1,6 13-1,-3-4-331,-1 0-1,0 1 0,-2 0 0,0 0 0,-1 0 0,2 26 0,-4-26-56,-2 1 1,0 0 0,-1 0-1,0-1 1,-10 32-1,10-40 20,-2 0-1,1 0 1,-1 0 0,-1-1-1,1 1 1,-2-1-1,1 0 1,-1-1 0,0 1-1,0-1 1,-1 0-1,-11 9 1,16-14 98,0-1 0,-1 1-1,1-1 1,0 1 0,0-1 0,-1 0-1,1 0 1,-1 0 0,1 0 0,-1 0-1,1 0 1,-1-1 0,0 1 0,1-1 0,-1 0-1,0 0 1,1 0 0,-1 0 0,0 0-1,1-1 1,-5 0 0,4-1 18,0 1 0,0-1 0,0 0 0,0 0 0,0-1 0,0 1 0,1 0 1,-1-1-1,1 0 0,0 1 0,0-1 0,0 0 0,0 0 0,-1-4 0,-4-9 12,1 1 0,0-1 1,2 0-1,0-1 0,-3-25 0,2 8 6,2-1-1,1 0 1,2 1-1,2-1 1,1 0-1,2 1 1,1 0-1,10-35 1,-8 52 97,0 0 0,1 1 1,21-30-1,-19 29 154,-10 16-243,0 0-1,0 1 0,0-1 1,0 0-1,0 0 1,0 0-1,0 1 0,0-1 1,0 1-1,1-1 0,-1 1 1,0-1-1,0 1 0,1 0 1,-1 0-1,0-1 0,0 1 1,1 0-1,-1 0 1,0 0-1,1 0 0,-1 1 1,0-1-1,3 1 0,36 11-112,-21-5 128,39 7-52,41 8-873,-19-10-2828,27 0-1595</inkml:trace>
</inkml:ink>
</file>

<file path=ppt/ink/ink4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53.411"/>
    </inkml:context>
    <inkml:brush xml:id="br0">
      <inkml:brushProperty name="width" value="0.1" units="cm"/>
      <inkml:brushProperty name="height" value="0.1" units="cm"/>
      <inkml:brushProperty name="color" value="#E71224"/>
    </inkml:brush>
  </inkml:definitions>
  <inkml:trace contextRef="#ctx0" brushRef="#br0">1 24 7322,'3'0'2376,"1"0"-672,-1-3-151,0 3-713,4 0-376,3 3 88,10 0-96,7-3-200,-1 0-64,8 0-96,3-3-96,-1 0-112,-6 0-560,1-3-936,-8 3-1425,-10-6-3160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17.587"/>
    </inkml:context>
    <inkml:brush xml:id="br0">
      <inkml:brushProperty name="width" value="0.05" units="cm"/>
      <inkml:brushProperty name="height" value="0.05" units="cm"/>
    </inkml:brush>
  </inkml:definitions>
  <inkml:trace contextRef="#ctx0" brushRef="#br0">1 9 5145,'0'0'2535,"0"0"-1123,0 0-414,0 0-178,0 0-256,0 0-188,0 0-192,10-2-87,1 0-82,-4 1-12,0-1 1,0 1-1,1 1 1,-1-1-1,0 1 1,0 0-1,1 1 1,-1 0-1,8 1 1,143 60 146,45-3-47,-74-28-295,-81-20-1101,-35-10-1232,-13-1 678</inkml:trace>
</inkml:ink>
</file>

<file path=ppt/ink/ink4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53.745"/>
    </inkml:context>
    <inkml:brush xml:id="br0">
      <inkml:brushProperty name="width" value="0.1" units="cm"/>
      <inkml:brushProperty name="height" value="0.1" units="cm"/>
      <inkml:brushProperty name="color" value="#E71224"/>
    </inkml:brush>
  </inkml:definitions>
  <inkml:trace contextRef="#ctx0" brushRef="#br0">0 1 488,'4'0'6121,"-4"0"-4176,10 0-609,-7 3-112,7 0-15,7 3-249,6 0-216,10-3-432,1 0-312,9 3-96,4-3-1128,7-3-1305,69 0-3832</inkml:trace>
</inkml:ink>
</file>

<file path=ppt/ink/ink4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54.648"/>
    </inkml:context>
    <inkml:brush xml:id="br0">
      <inkml:brushProperty name="width" value="0.1" units="cm"/>
      <inkml:brushProperty name="height" value="0.1" units="cm"/>
      <inkml:brushProperty name="color" value="#E71224"/>
    </inkml:brush>
  </inkml:definitions>
  <inkml:trace contextRef="#ctx0" brushRef="#br0">436 154 6777,'6'-10'8557,"-5"-12"-6467,-6-18-2057,4 36-49,0 0 0,-1-1 0,1 1 0,-1 0 0,0 1 0,0-1 0,-1 0 0,1 0-1,-1 1 1,0 0 0,0-1 0,0 1 0,0 0 0,0 1 0,-1-1 0,0 0 0,-6-3 0,3 3-68,0 0 0,-1 1-1,1 0 1,0 0 0,-1 1 0,1 0 0,-1 0 0,0 1 0,-12 0-1,4 2-17,0 0-1,1 0 0,-1 2 0,1 0 0,0 1 0,0 0 1,1 1-1,-1 1 0,-18 12 0,28-16 89,1 0-1,0 0 1,0 0 0,0 0 0,0 1 0,1 0-1,-1 0 1,1 0 0,0 0 0,0 0-1,-3 7 1,5-7 1,0 0 0,0 0 0,0 0 0,1 0 0,-1 0 0,1 0 0,0 1 0,1-1 0,-1 0 0,0 0 0,1 0 0,0 0 0,0 0 0,3 7 1,4 7 35,1-1 0,0 0 0,1-1 0,1 0 0,1 0 1,18 19-1,-16-20-31,-1 1 0,-1 0 0,0 1 0,-2 0 0,13 26 0,-21-39-56,-1 0 0,0 0 0,0 0 0,0 0 0,0 0-1,-1 0 1,0 0 0,0 0 0,0 0 0,0 1 0,0-1 0,-1 0 0,0 0 0,0 0-1,0 0 1,0 0 0,-1 0 0,1 0 0,-1-1 0,0 1 0,0-1 0,0 1-1,-1-1 1,0 1 0,1-1 0,-1 0 0,0 0 0,0-1 0,0 1 0,-1-1 0,1 1-1,-1-1 1,1 0 0,-8 3 0,6-3 32,-1 1 0,0-1 0,1 0 0,-1 0 0,0 0 0,0-1 0,0 0 0,0 0 0,-1-1 0,1 0 0,0 0 0,0 0 1,0-1-1,0 0 0,0 0 0,0 0 0,0-1 0,0 0 0,0 0 0,0 0 0,1-1 0,-11-6 0,10 4 160,1 1 0,0-1 0,0 0 0,0 0 0,1-1 0,0 1 0,0-1 0,0 0 0,0 0-1,-3-8 1,6 10-74,0 0-1,0 0 0,0 0 1,1 0-1,-1 0 0,1-1 1,0 1-1,0 0 0,1 0 1,-1 0-1,1 0 0,0 0 1,0 0-1,0 0 0,0 0 1,1 0-1,-1 1 0,1-1 0,3-4 1,0 0-41,1 0 0,0 1 0,1-1 1,0 2-1,0-1 0,1 0 0,-1 1 1,1 1-1,1-1 0,15-7 0,12-3-25,52-16 1,-28 10 14,-20 7-109,-14 6-584,-1-1 0,0 0 0,0-2 0,-1-2 0,25-17 0,-39 18-1901,-19-2-1606</inkml:trace>
</inkml:ink>
</file>

<file path=ppt/ink/ink4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54.977"/>
    </inkml:context>
    <inkml:brush xml:id="br0">
      <inkml:brushProperty name="width" value="0.1" units="cm"/>
      <inkml:brushProperty name="height" value="0.1" units="cm"/>
      <inkml:brushProperty name="color" value="#E71224"/>
    </inkml:brush>
  </inkml:definitions>
  <inkml:trace contextRef="#ctx0" brushRef="#br0">1 0 7546,'0'0'2752,"0"6"-759,3 3-193,0 0-720,-3 6-600,0-6-256,7 0-160,-7-6-64,3 0-360,1 0-952,-1 0-1625,10-6-3928</inkml:trace>
</inkml:ink>
</file>

<file path=ppt/ink/ink4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1:55.730"/>
    </inkml:context>
    <inkml:brush xml:id="br0">
      <inkml:brushProperty name="width" value="0.1" units="cm"/>
      <inkml:brushProperty name="height" value="0.1" units="cm"/>
      <inkml:brushProperty name="color" value="#E71224"/>
    </inkml:brush>
  </inkml:definitions>
  <inkml:trace contextRef="#ctx0" brushRef="#br0">336 115 8178,'-1'-3'642,"1"1"0,0 0 0,-1-1 0,1 1 0,-1 0 0,0 0 0,0-1 0,0 1 0,0 0 0,0 0 0,-2-2 1,-21-24 693,16 21-1495,-1 0-1,0 0 1,-1 1 0,-10-6-1,14 9 66,-1 0 0,1 1-1,-1-1 1,1 1 0,-1 1 0,0-1-1,1 1 1,-1 0 0,0 1-1,0 0 1,0 0 0,0 0 0,0 1-1,1 0 1,-1 0 0,0 1 0,1 0-1,-1 0 1,1 0 0,-1 1-1,1 0 1,0 1 0,0-1 0,1 1-1,-1 0 1,1 0 0,-1 1 0,1-1-1,1 1 1,-1 0 0,-6 10 0,5-4 46,0 0 0,1 1 0,0 0 1,1 0-1,0 0 0,1 1 1,-3 21-1,6-30 38,0 0 0,0 0 0,0 0 0,0 0 0,0 0 0,1 1 0,0-1 0,0-1 0,0 1 0,0 0 0,0 0 0,4 6 0,-3-8 2,-1 0 0,1 0-1,0-1 1,-1 1 0,1 0 0,0-1 0,0 1 0,1-1 0,-1 1-1,0-1 1,0 0 0,1 0 0,-1 0 0,0 0 0,1-1 0,-1 1 0,1 0-1,-1-1 1,1 0 0,0 0 0,-1 0 0,3 0 0,3-1-67,0 0 1,0-1-1,-1 1 1,1-2-1,0 1 1,-1-1 0,0 0-1,0-1 1,0 0-1,0 0 1,11-9-1,8-8-795,30-31 0,-55 52 868,6-7-91,0 0-1,0-1 0,0 0 0,-1 0 0,0-1 0,4-9 0,-11 19 892,0-1-549,-1 1 1,1 0-1,0-1 1,-1 1-1,1 0 1,0 0-1,-1 0 1,1 0-1,0 0 1,0 0-1,0 1 1,0-1-1,0 0 1,0 0-1,0 1 1,0-1 0,1 1-1,-2 1 1,-83 356 1533,31-120-4315,25-121-1516,-17 69-2491</inkml:trace>
</inkml:ink>
</file>

<file path=ppt/ink/ink4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01.756"/>
    </inkml:context>
    <inkml:brush xml:id="br0">
      <inkml:brushProperty name="width" value="0.1" units="cm"/>
      <inkml:brushProperty name="height" value="0.1" units="cm"/>
      <inkml:brushProperty name="color" value="#E71224"/>
    </inkml:brush>
  </inkml:definitions>
  <inkml:trace contextRef="#ctx0" brushRef="#br0">1 42 4449,'2'0'1941,"11"0"6751,4 8-6753,-13-6-1772,3 2-66,4 2-202,0 1-1,0-2 1,0 0 0,1 0 0,-1-1 0,1 0 0,0-1 0,1 0 0,-1-1-1,0-1 1,1 0 0,21-1 0,-9-4-357,-1-1-1,0-2 1,30-11 0,47-13-161,-91 29 618,0 1-1,-1-1 1,1 2-1,0-1 1,0 1-1,0 1 0,-1 0 1,13 2-1,-15 0 45,-1-1 0,1 1 1,-1 0-1,0 1 0,0-1 0,0 1 0,-1 0 0,1 1 0,-1 0 0,0-1 0,-1 1 0,7 8 0,-6-7-17,0 0 0,1 0-1,0 0 1,0-1 0,0 0-1,1 0 1,11 6 0,-13-10-57,1 1 0,0-1 0,-1 0 0,1 0 0,0-1 0,-1 0 0,1 0 0,0 0 0,-1-1 0,1 1 0,0-1 0,-1-1 0,10-2 0,77-33-1378,-65 25 831,-14 6 285,11-5-209,44-12 1,-62 21 495,-1 1 0,2-1 0,-1 1 0,0 1 1,0-1-1,0 1 0,0 0 0,0 1 1,0-1-1,0 1 0,0 0 0,0 1 0,7 2 1,-9-2 98,0 1 1,0 0-1,0 0 1,0 0-1,-1 0 0,1 0 1,-1 1-1,0-1 1,0 1-1,0 0 1,-1 0-1,0 0 1,1 0-1,2 8 1,-5-9-62,1 0 0,1 0 1,-1 0-1,0 0 0,1 0 1,0 0-1,-1 0 0,1 0 0,0-1 1,0 1-1,1-1 0,-1 1 0,1-1 1,-1 0-1,1 0 0,-1 0 1,1 0-1,0-1 0,0 1 0,0-1 1,0 0-1,0 0 0,0 0 1,1 0-1,-1 0 0,0 0 0,0-1 1,1 0-1,-1 0 0,0 0 0,4 0 1,22-5-428,-1-1 0,-1-1 1,1-2-1,45-20 0,8-2-637,-47 20 560,48-10 0,-73 19 454,0 0 0,1 1 0,-1 1 0,0-1 0,1 1 0,-1 1 0,1 0 0,-1 0 0,0 1 0,15 4 0,-20-3 98,0-1-1,0 1 1,0 0-1,0 0 1,-1 0-1,1 0 1,-1 0-1,0 1 1,0-1-1,0 1 1,-1 0-1,1 0 1,-1 0-1,0 0 1,0 1-1,-1-1 1,2 6-1,-2-6-12,1 0 0,-1 0-1,0 0 1,1-1-1,0 1 1,-1 0 0,1-1-1,1 0 1,-1 1-1,0-1 1,1 0 0,0 0-1,0-1 1,0 1-1,0 0 1,0-1 0,0 0-1,1 0 1,-1 0 0,7 3-1,1-3-17,0 0 0,-1-1 1,1 0-1,0-1 0,0 0 0,0-1 0,0 0 1,0 0-1,12-5 0,17-5-601,43-18 1,-9 2-231,-52 20 642,0 1 0,0 1 0,0 1 1,30-1-1,-43 4 276,1 2 1,-1-1-1,0 1 1,1 1-1,-1-1 1,0 2-1,0-1 1,0 1-1,-1 1 1,1-1-1,-1 1 1,1 1-1,8 6 1,-11-7-55,-1-1-1,1 0 1,-1 0 0,1-1 0,0 1 0,0-1-1,1-1 1,-1 1 0,0-1 0,0 0 0,1 0-1,-1-1 1,0 0 0,1 0 0,7-1 0,9-3-35,1-1 1,41-15 0,-43 13-182,0 0-1,37-5 1,-53 11 123,0 0 0,0 1 0,0-1 0,0 1-1,0 0 1,0 1 0,0 0 0,0-1 0,0 2-1,-1-1 1,1 1 0,0 0 0,-1 0 0,8 4-1,-7-2 147,0 0-1,1-1 0,0 0 0,0-1 1,0 1-1,0-1 0,0 0 1,0-1-1,1 0 0,-1 0 0,0-1 1,1 1-1,-1-2 0,0 1 1,12-3-1,13-3-246,-1-1 0,41-16-1,-27 9 8,-13 3-4,-10 4 58,-1 0 1,1 2-1,0 0 0,39-3 1,-57 9 72,-1-1 1,1 1 0,0 0 0,-1 1 0,1-1 0,0 0-1,-1 1 1,0 0 0,1 0 0,-1 0 0,5 4 0,28 14 344,-27-18-319,1-1 1,0 0-1,0 0 0,0-1 1,0 0-1,0-1 0,18-4 1,69-21-286,-74 19 138,41-15-172,-38 12 132,0 1 0,28-6 0,-51 16 131,-1 1 0,1-1 0,-1 0 0,1 1 1,-1-1-1,0 1 0,0 0 0,0 0 0,0-1 1,0 1-1,0 1 0,0-1 0,-1 0 0,3 5 1,20 18 422,-15-20-369,0-1 1,0 0-1,0-1 0,0 0 0,1-1 0,0 1 1,-1-2-1,1 1 0,0-2 0,11 1 0,2-2-1231,0-1-1,0 0 1,26-7-1,-44 7-1677,1-3-1756</inkml:trace>
</inkml:ink>
</file>

<file path=ppt/ink/ink4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02.726"/>
    </inkml:context>
    <inkml:brush xml:id="br0">
      <inkml:brushProperty name="width" value="0.1" units="cm"/>
      <inkml:brushProperty name="height" value="0.1" units="cm"/>
      <inkml:brushProperty name="color" value="#E71224"/>
    </inkml:brush>
  </inkml:definitions>
  <inkml:trace contextRef="#ctx0" brushRef="#br0">0 18 5137,'22'4'9534,"5"6"-7467,32 7-2343,101-7 473,193-14-1,-209 0-191,499-29-893,-592 30 815,-20 4 163,-25-1-266,-16-1-784,-52-11-4307,-12 9 442</inkml:trace>
</inkml:ink>
</file>

<file path=ppt/ink/ink4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03.423"/>
    </inkml:context>
    <inkml:brush xml:id="br0">
      <inkml:brushProperty name="width" value="0.1" units="cm"/>
      <inkml:brushProperty name="height" value="0.1" units="cm"/>
      <inkml:brushProperty name="color" value="#E71224"/>
    </inkml:brush>
  </inkml:definitions>
  <inkml:trace contextRef="#ctx0" brushRef="#br0">0 31 2072,'39'2'7934,"24"8"-5703,-8-1-1607,74 0 20,-1-6-1,187-19 0,-130 4-576,10-5-58,76-1-289,-271 18 258,-1 0-1,1 0 1,0 0 0,0 0-1,0 0 1,0 0-1,0 0 1,0 0 0,0 1-1,0-1 1,0 0 0,0 0-1,0 0 1,0 0-1,0 0 1,0 0 0,0 0-1,0 1 1,0-1 0,0 0-1,0 0 1,0 0-1,0 0 1,0 0 0,0 0-1,0 1 1,0-1 0,0 0-1,0 0 1,0 0-1,0 0 1,0 0 0,0 0-1,0 0 1,0 0 0,0 1-1,0-1 1,0 0-1,1 0 1,-1 0 0,0 0-1,0 0 1,0 0 0,0 0-1,0 0 1,0 0-1,0 0 1,1 0 0,-18 9-4268,15-8 3780,-30 15-2068</inkml:trace>
</inkml:ink>
</file>

<file path=ppt/ink/ink4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08.047"/>
    </inkml:context>
    <inkml:brush xml:id="br0">
      <inkml:brushProperty name="width" value="0.1" units="cm"/>
      <inkml:brushProperty name="height" value="0.1" units="cm"/>
      <inkml:brushProperty name="color" value="#E71224"/>
    </inkml:brush>
  </inkml:definitions>
  <inkml:trace contextRef="#ctx0" brushRef="#br0">60 6 10442,'1'-2'7925,"2"-2"-5078,-35 395-2017,10-197-2478,12 3-5708,11-201 4485,5-16-1241</inkml:trace>
</inkml:ink>
</file>

<file path=ppt/ink/ink4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08.543"/>
    </inkml:context>
    <inkml:brush xml:id="br0">
      <inkml:brushProperty name="width" value="0.1" units="cm"/>
      <inkml:brushProperty name="height" value="0.1" units="cm"/>
      <inkml:brushProperty name="color" value="#E71224"/>
    </inkml:brush>
  </inkml:definitions>
  <inkml:trace contextRef="#ctx0" brushRef="#br0">11 24 5457,'0'0'2737,"0"0"-745,0 0-165,-4 4 3772,-2 3-4758,36 1-862,7-1 175,0-1 0,0-2 0,0-1 0,1-2 0,49-6 1,187-35-487,-240 34 208,-47 7-2723,-26-4-3003,-6-8 55</inkml:trace>
</inkml:ink>
</file>

<file path=ppt/ink/ink4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08.963"/>
    </inkml:context>
    <inkml:brush xml:id="br0">
      <inkml:brushProperty name="width" value="0.1" units="cm"/>
      <inkml:brushProperty name="height" value="0.1" units="cm"/>
      <inkml:brushProperty name="color" value="#E71224"/>
    </inkml:brush>
  </inkml:definitions>
  <inkml:trace contextRef="#ctx0" brushRef="#br0">82 0 2353,'0'2'9806,"2"4"-5255,5 43-3863,-8 45-429,-4-1-1,-4 1 0,-23 95 0,-11 110-512,43-281-536,4-36-613,7-43-5456,-2 9 687</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18.141"/>
    </inkml:context>
    <inkml:brush xml:id="br0">
      <inkml:brushProperty name="width" value="0.05" units="cm"/>
      <inkml:brushProperty name="height" value="0.05" units="cm"/>
    </inkml:brush>
  </inkml:definitions>
  <inkml:trace contextRef="#ctx0" brushRef="#br0">1 0 5241,'0'0'2488,"0"0"-1576,0 0-208,0 0-335,0 0-217,0 0 160,0 0 64,0 0-176,0 0-104,0 202 0,0-152-40,0-8-56,0 0-456,16-9-672,-6-7-633,6-10-2072</inkml:trace>
  <inkml:trace contextRef="#ctx0" brushRef="#br0" timeOffset="1">201 76 5641,'0'0'1481,"0"0"-479,0 0-133,0 0 15,0 0-70,0 0-146,-6 32-230,-21 105-206,8-42-73,-3 27-89,20-105-463,0 1-1,-1 0 1,-2-1 0,1 0-1,-2 0 1,-13 28 0,13-43-2091,1-2 912</inkml:trace>
</inkml:ink>
</file>

<file path=ppt/ink/ink4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09.473"/>
    </inkml:context>
    <inkml:brush xml:id="br0">
      <inkml:brushProperty name="width" value="0.1" units="cm"/>
      <inkml:brushProperty name="height" value="0.1" units="cm"/>
      <inkml:brushProperty name="color" value="#E71224"/>
    </inkml:brush>
  </inkml:definitions>
  <inkml:trace contextRef="#ctx0" brushRef="#br0">21 100 5865,'-9'-20'4694,"8"18"-4387,-1 1 0,1-1 0,0 0 1,0 0-1,0 0 0,0 0 0,1 0 1,-1 0-1,0 0 0,1 0 0,-1-5 1,1 5-276,1 1 1,-1-1 0,1 0 0,-1 1-1,1-1 1,0 0 0,0 1-1,0-1 1,-1 1 0,2-1 0,-1 1-1,0-1 1,0 1 0,0 0-1,1 0 1,-1 0 0,0-1-1,1 1 1,-1 1 0,1-1 0,0 0-1,-1 0 1,1 0 0,0 1-1,-1-1 1,1 1 0,0 0 0,0-1-1,2 1 1,5-2-70,0 1 0,0 0 0,0 0 0,13 2 0,-19-2 29,0 1-1,0 0 1,0 1 0,0-1-1,-1 0 1,1 1 0,0 0 0,0 0-1,-1 0 1,1 0 0,0 0-1,-1 0 1,1 1 0,-1-1 0,1 1-1,-1-1 1,0 1 0,0 0-1,0 0 1,3 4 0,-4-4-8,0 1-1,-1-1 1,1 1-1,-1 0 1,0 0 0,1-1-1,-1 1 1,-1 0 0,1 0-1,0-1 1,0 1 0,-1 0-1,0-1 1,0 1 0,1 0-1,-1-1 1,-1 1 0,1-1-1,0 0 1,-1 1 0,-2 3-1,0 0-2,-1-1-1,0 1 1,0-1-1,0 0 0,0-1 1,-1 1-1,0-1 1,0 0-1,0 0 1,-7 3-1,11-6-22,0 0 1,0 0-1,0 0 0,0 0 0,0 0 1,0 0-1,0-1 0,0 1 0,0-1 1,0 1-1,0-1 0,0 0 1,0 0-1,-1 0 0,1 0 0,0 0 1,0 0-1,0-1 0,0 1 1,0-1-1,0 0 0,-1 1 0,1-1 1,1 0-1,-1 0 0,0 0 1,0 0-1,0 0 0,0-1 0,1 1 1,-1-1-1,1 1 0,-1-1 1,1 1-1,0-1 0,-3-3 0,3 1-230,0 0 0,0 1-1,1-1 1,-1 0-1,1 0 1,-1 1 0,1-1-1,0 0 1,1 0-1,-1 0 1,1 0 0,0 1-1,0-1 1,0 0 0,0 1-1,0-1 1,1 1-1,0-1 1,3-4 0,27-51-3437</inkml:trace>
</inkml:ink>
</file>

<file path=ppt/ink/ink4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09.811"/>
    </inkml:context>
    <inkml:brush xml:id="br0">
      <inkml:brushProperty name="width" value="0.1" units="cm"/>
      <inkml:brushProperty name="height" value="0.1" units="cm"/>
      <inkml:brushProperty name="color" value="#E71224"/>
    </inkml:brush>
  </inkml:definitions>
  <inkml:trace contextRef="#ctx0" brushRef="#br0">4 1 8474,'0'0'4001,"0"0"-2713,3 0 64,-3 0-616,0 0-440,0 0-152,3 0-128,-3 0-16,0 0-432,0 0-984,0 6-2313,-10 18-3760</inkml:trace>
</inkml:ink>
</file>

<file path=ppt/ink/ink4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10.128"/>
    </inkml:context>
    <inkml:brush xml:id="br0">
      <inkml:brushProperty name="width" value="0.1" units="cm"/>
      <inkml:brushProperty name="height" value="0.1" units="cm"/>
      <inkml:brushProperty name="color" value="#E71224"/>
    </inkml:brush>
  </inkml:definitions>
  <inkml:trace contextRef="#ctx0" brushRef="#br0">3 0 968,'-3'0'7050,"3"0"-4882,3 0-872,-3 3-647,0-3-649,0 9 0,4-3-1041,-1 21-1975</inkml:trace>
</inkml:ink>
</file>

<file path=ppt/ink/ink4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11.410"/>
    </inkml:context>
    <inkml:brush xml:id="br0">
      <inkml:brushProperty name="width" value="0.1" units="cm"/>
      <inkml:brushProperty name="height" value="0.1" units="cm"/>
      <inkml:brushProperty name="color" value="#E71224"/>
    </inkml:brush>
  </inkml:definitions>
  <inkml:trace contextRef="#ctx0" brushRef="#br0">0 660 8922,'42'-32'7150,"30"-11"-6929,-17 11-14,68-44-92,167-109-2214,-212 130 1000,111-101-1,-157 120 1223,-31 30 478,-22 17 318,15-6-910,0 0 0,0 1 0,1 0 0,0 0 0,0 0 0,0 0 0,1 1 0,-5 9 0,-30 67 232,25-49-161,3-12-93,1 1 0,2 0 0,0 0 0,1 1 0,2 0-1,0 0 1,2 0 0,-1 37 0,4-60-14,0 1-1,-1 0 0,2-1 0,-1 1 0,0 0 1,0-1-1,0 1 0,1-1 0,-1 1 0,1-1 1,-1 1-1,1-1 0,0 1 0,-1-1 0,1 0 1,0 1-1,0-1 0,0 0 0,0 1 1,0-1-1,0 0 0,1 0 0,0 1 0,0-2 0,-1 0-1,1 1 0,-1-1 0,1 0 1,0 0-1,-1 0 0,1 0 1,-1-1-1,1 1 0,-1 0 1,1-1-1,-1 1 0,1-1 0,-1 1 1,1-1-1,-1 0 0,0 1 1,3-3-1,6-4-51,-1 0-1,0-1 1,-1 0 0,14-16 0,32-51-965,-3-1 1,76-158 0,-106 194 1236,-5 14 273,-17 43 317,-18 49 487,18-64-1247,-20 62 799,-21 73 260,38-118-1024,1 0 0,0 1 0,1-1 0,1 0-1,3 28 1,-2-43-98,1 1 0,-1-1-1,1 1 1,0-1 0,1 0 0,-1 1 0,1-1-1,0 0 1,0 0 0,0 0 0,0 0-1,1 0 1,0-1 0,3 5 0,-4-6-173,1-1 1,-1 1-1,0-1 1,1 1-1,0-1 1,-1 0-1,1 0 1,0 0-1,-1 0 1,1-1-1,0 1 1,0-1-1,0 1 1,-1-1-1,1 0 1,0 0-1,0 0 1,0-1-1,0 1 1,-1-1-1,1 0 1,0 1-1,0-1 1,-1 0-1,1-1 1,4-2-1,64-32-6314</inkml:trace>
</inkml:ink>
</file>

<file path=ppt/ink/ink4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16.793"/>
    </inkml:context>
    <inkml:brush xml:id="br0">
      <inkml:brushProperty name="width" value="0.1" units="cm"/>
      <inkml:brushProperty name="height" value="0.1" units="cm"/>
      <inkml:brushProperty name="color" value="#E71224"/>
    </inkml:brush>
  </inkml:definitions>
  <inkml:trace contextRef="#ctx0" brushRef="#br0">428 4 7378,'-6'-3'8890,"-8"8"-6181,-19 17-4392,24-16 2560,-53 29-2244,-124 51 1,87-44-638,80-27 986,21-11 761,10-8 747,-8 4-436,0 0 0,0 1-1,0-1 1,-1 1-1,1 0 1,0-1 0,0 2-1,0-1 1,6 3-1,6 2 74,119 33-135,-40-8-3785,-42-12-365</inkml:trace>
</inkml:ink>
</file>

<file path=ppt/ink/ink4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17.394"/>
    </inkml:context>
    <inkml:brush xml:id="br0">
      <inkml:brushProperty name="width" value="0.1" units="cm"/>
      <inkml:brushProperty name="height" value="0.1" units="cm"/>
      <inkml:brushProperty name="color" value="#E71224"/>
    </inkml:brush>
  </inkml:definitions>
  <inkml:trace contextRef="#ctx0" brushRef="#br0">0 0 4537,'0'0'2462,"0"0"-484,0 0-274,7 3 2935,27 7-3826,-6-6-1185,0 0 0,0-2 1,1-1-1,29-2 0,16 0-2722,38 1-1165</inkml:trace>
</inkml:ink>
</file>

<file path=ppt/ink/ink4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18.895"/>
    </inkml:context>
    <inkml:brush xml:id="br0">
      <inkml:brushProperty name="width" value="0.1" units="cm"/>
      <inkml:brushProperty name="height" value="0.1" units="cm"/>
      <inkml:brushProperty name="color" value="#E71224"/>
    </inkml:brush>
  </inkml:definitions>
  <inkml:trace contextRef="#ctx0" brushRef="#br0">1 21 1952,'50'1'10713,"2"-1"-7832,-12 0-3112,41-7 1,80-8 374,-161 16-123,0 1 11,-9 5-136,1 1 0,-1 0 1,1 0-1,1 1 0,-9 12 0,-23 40 116,-57 117 0,-12 73-275,90-206 159,7-9-78,-3 6-349,0-21-2828,12-22 907,-6-4-2203</inkml:trace>
</inkml:ink>
</file>

<file path=ppt/ink/ink4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20.525"/>
    </inkml:context>
    <inkml:brush xml:id="br0">
      <inkml:brushProperty name="width" value="0.1" units="cm"/>
      <inkml:brushProperty name="height" value="0.1" units="cm"/>
      <inkml:brushProperty name="color" value="#E71224"/>
    </inkml:brush>
  </inkml:definitions>
  <inkml:trace contextRef="#ctx0" brushRef="#br0">148 75 5113,'0'0'2477,"0"0"-560,0 0-196,0 0-281,-4 2 2946,-8 10-3643,-14 33-187,6-13-524,3 0 0,0 1 0,2 0 0,-16 57 0,30-88-77,0 1-1,0 0 0,0 0 0,1-1 1,-1 1-1,1 0 0,-1 0 0,1 0 1,0 0-1,0-1 0,1 1 0,-1 0 1,1 0-1,-1 0 0,1-1 0,0 1 1,0 0-1,0-1 0,0 1 0,0 0 1,1-1-1,-1 0 0,1 1 0,0-1 1,0 0-1,0 0 0,0 0 0,0 0 1,0 0-1,0 0 0,1-1 1,-1 1-1,0-1 0,1 1 0,0-1 1,-1 0-1,5 1 0,1 0 2,0-1-1,1 0 1,-1 0 0,0-1 0,0 0-1,0-1 1,1 0 0,-1 0-1,0-1 1,0 0 0,14-5-1,0-3 61,0-2 0,0 0-1,-1-1 1,-1-1-1,-1-1 1,0-1-1,-1-1 1,0 0 0,-1-1-1,-2-1 1,0-1-1,0 0 1,-2-1-1,19-39 1,-31 57-20,0-1-1,0 0 1,0 1-1,0-1 1,0 0 0,-1 0-1,1 1 1,-1-1 0,0 0-1,0 0 1,-1 0 0,1 1-1,-1-1 1,0 0 0,0 0-1,0 1 1,0-1 0,-1 1-1,1-1 1,-4-4 0,1 2-183,-1 0 0,0 0 1,0 1-1,0 0 0,0 0 1,-1 0-1,0 0 0,0 1 1,0 0-1,-7-3 0,12 7 168,-1-2-261,-1 1 1,0 0 0,0 0-1,0 0 1,0 0 0,0 0-1,0 0 1,0 1 0,0-1-1,0 1 1,0 0 0,0 0-1,0 0 1,0 1 0,-4 0-1,-68 8-3946</inkml:trace>
</inkml:ink>
</file>

<file path=ppt/ink/ink4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24.447"/>
    </inkml:context>
    <inkml:brush xml:id="br0">
      <inkml:brushProperty name="width" value="0.1" units="cm"/>
      <inkml:brushProperty name="height" value="0.1" units="cm"/>
      <inkml:brushProperty name="color" value="#E71224"/>
    </inkml:brush>
  </inkml:definitions>
  <inkml:trace contextRef="#ctx0" brushRef="#br0">144 1 5433,'-1'-1'11055,"0"6"-8484,0 14-2790,4 6 450,0 0 0,-2 1 0,-1-1-1,-6 49 1,-26 102 30,24-136-224,-2 10-295,-26 102-511,30-134-591,0-1 0,-2 0 0,-14 24 1,15-30-2633,1-7-1009</inkml:trace>
</inkml:ink>
</file>

<file path=ppt/ink/ink4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24.804"/>
    </inkml:context>
    <inkml:brush xml:id="br0">
      <inkml:brushProperty name="width" value="0.1" units="cm"/>
      <inkml:brushProperty name="height" value="0.1" units="cm"/>
      <inkml:brushProperty name="color" value="#E71224"/>
    </inkml:brush>
  </inkml:definitions>
  <inkml:trace contextRef="#ctx0" brushRef="#br0">0 100 1464,'0'0'5471,"0"0"-2677,8-2 4431,14 0-6862,3 4-247,1-1-1,-1-1 1,0-2-1,0 0 1,0-2-1,25-6 1,140-51-1003,-147 45 149,-30 13-193,-9 2-424,-7 3-2008,-17 8-568</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18.737"/>
    </inkml:context>
    <inkml:brush xml:id="br0">
      <inkml:brushProperty name="width" value="0.05" units="cm"/>
      <inkml:brushProperty name="height" value="0.05" units="cm"/>
    </inkml:brush>
  </inkml:definitions>
  <inkml:trace contextRef="#ctx0" brushRef="#br0">148 1 3928,'0'0'2529,"0"0"-1465,0 0-320,0 0-280,0 0-200,0 0-184,5 0-32,11 0-40,-6 17 32,11 8 0,0-8-40,-5-1-48,-5 1-704,-6-9-832,-5 9-1641</inkml:trace>
  <inkml:trace contextRef="#ctx0" brushRef="#br0" timeOffset="1">148 1 5881,'-148'159'2776,"148"-159"-1223,0 0 15,0 0-48,0 0-367,0 0-441,11 0-536,5 0-160,10 0-16,5 0 0,6 9-904,0 24-897,-11-16-567,-10 8-817</inkml:trace>
</inkml:ink>
</file>

<file path=ppt/ink/ink4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25.144"/>
    </inkml:context>
    <inkml:brush xml:id="br0">
      <inkml:brushProperty name="width" value="0.1" units="cm"/>
      <inkml:brushProperty name="height" value="0.1" units="cm"/>
      <inkml:brushProperty name="color" value="#E71224"/>
    </inkml:brush>
  </inkml:definitions>
  <inkml:trace contextRef="#ctx0" brushRef="#br0">141 0 7170,'-1'2'624,"-1"-1"1,1 1 0,0-1 0,0 1 0,0 0 0,0 0-1,0-1 1,1 1 0,-1 0 0,0 0 0,1 0-1,-1 3 1,-1 48-695,2-31 851,-23 315 212,12-250-3245,-41 158 0,50-239 1864,-18 44-4102,2-22 1029</inkml:trace>
</inkml:ink>
</file>

<file path=ppt/ink/ink4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25.475"/>
    </inkml:context>
    <inkml:brush xml:id="br0">
      <inkml:brushProperty name="width" value="0.1" units="cm"/>
      <inkml:brushProperty name="height" value="0.1" units="cm"/>
      <inkml:brushProperty name="color" value="#E71224"/>
    </inkml:brush>
  </inkml:definitions>
  <inkml:trace contextRef="#ctx0" brushRef="#br0">14 1 5009,'0'0'2809,"0"9"-1273,0 6-96,-4 12-455,4 0-625,0 9-296,0 0-64,0 0-737,0-5-511,0 2-1104,-10 27-2521</inkml:trace>
</inkml:ink>
</file>

<file path=ppt/ink/ink4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25.891"/>
    </inkml:context>
    <inkml:brush xml:id="br0">
      <inkml:brushProperty name="width" value="0.1" units="cm"/>
      <inkml:brushProperty name="height" value="0.1" units="cm"/>
      <inkml:brushProperty name="color" value="#E71224"/>
    </inkml:brush>
  </inkml:definitions>
  <inkml:trace contextRef="#ctx0" brushRef="#br0">0 7 7746,'0'-3'3824,"0"3"-2215,0 0 7,0-3-560,4 3-431,-4 0-273,3 3-224,0-3-120,1 3-8,-1 0-96,7 0-889,-3 3-1871,-1 12-3362</inkml:trace>
</inkml:ink>
</file>

<file path=ppt/ink/ink4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26.230"/>
    </inkml:context>
    <inkml:brush xml:id="br0">
      <inkml:brushProperty name="width" value="0.1" units="cm"/>
      <inkml:brushProperty name="height" value="0.1" units="cm"/>
      <inkml:brushProperty name="color" value="#E71224"/>
    </inkml:brush>
  </inkml:definitions>
  <inkml:trace contextRef="#ctx0" brushRef="#br0">24 3 8538,'3'-3'2880,"-3"3"-991,0 0-833,0 0-688,0 3-272,4 0-96,-8 6-696,1 4-2025,-20 17-5672</inkml:trace>
</inkml:ink>
</file>

<file path=ppt/ink/ink4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27.456"/>
    </inkml:context>
    <inkml:brush xml:id="br0">
      <inkml:brushProperty name="width" value="0.1" units="cm"/>
      <inkml:brushProperty name="height" value="0.1" units="cm"/>
      <inkml:brushProperty name="color" value="#E71224"/>
    </inkml:brush>
  </inkml:definitions>
  <inkml:trace contextRef="#ctx0" brushRef="#br0">0 548 8050,'13'-8'4340,"11"1"-2704,8-3-1290,21-23-62,-2-2 0,-1-3 0,79-76 0,-40 34-270,40-46-910,-30 29 300,-111 109 667,2 0 1,0 0 0,0 1 0,1 0-1,-14 28 1,-30 77 64,35-72-117,-18 76-1,31-99-137,1-1-1,1 0 1,1 1 0,1-1 0,3 42 0,-2-62 85,0 0 0,0 0 0,0 0 0,0 0 0,1 0 0,-1 0 1,1 0-1,-1 0 0,1 0 0,0 0 0,0 0 0,0 0 0,0-1 1,0 1-1,0 0 0,0-1 0,0 1 0,1-1 0,-1 1 0,1-1 1,-1 1-1,1-1 0,0 0 0,2 2 0,-1-3-32,-1 0 0,1 1 0,-1-1 1,1 0-1,0-1 0,-1 1 0,1 0 0,-1-1 0,1 1 0,-1-1 0,1 0 0,-1 0 0,0 0 0,1 0 1,-1 0-1,4-3 0,7-6-190,1 0 0,-2-1 0,1 0 0,19-23 1,34-54-1074,75-130 0,-64 93 743,-72 117 570,4-5 12,-1-1 0,0 0 0,7-18 0,-45 65 3044,10 5-2430,2 2 0,2 0 0,-23 83 0,36-109-633,0 1 0,1 0-1,0-1 1,1 1 0,1 0-1,0 0 1,1 0 0,1 0-1,0 0 1,1 0-1,1-1 1,0 0 0,1 1-1,1-1 1,8 16 0,-12-26-90,0-1-62,0 0 0,-1 0 1,1-1-1,0 1 0,0 0 0,1-1 0,-1 1 0,1-1 0,-1 0 1,1 0-1,0 0 0,-1 0 0,6 2 0,36 14-2325</inkml:trace>
</inkml:ink>
</file>

<file path=ppt/ink/ink4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28.180"/>
    </inkml:context>
    <inkml:brush xml:id="br0">
      <inkml:brushProperty name="width" value="0.1" units="cm"/>
      <inkml:brushProperty name="height" value="0.1" units="cm"/>
      <inkml:brushProperty name="color" value="#E71224"/>
    </inkml:brush>
  </inkml:definitions>
  <inkml:trace contextRef="#ctx0" brushRef="#br0">21 1 2425,'1'1'9202,"1"2"-4810,19 21-2925,-10-14-1369,2 0-1,0 0 1,0-1-1,0-1 1,1 0-1,1-1 0,-1 0 1,1-1-1,26 6 1,-11-4-103,0-2-1,0-1 1,1-1 0,35-1 0,-37 1-180,-27 0-47,-17 3 106,-15 5-430,0 0 0,1 2 1,-35 22-1,-48 36-4336,-32 26-892</inkml:trace>
</inkml:ink>
</file>

<file path=ppt/ink/ink4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29.280"/>
    </inkml:context>
    <inkml:brush xml:id="br0">
      <inkml:brushProperty name="width" value="0.1" units="cm"/>
      <inkml:brushProperty name="height" value="0.1" units="cm"/>
      <inkml:brushProperty name="color" value="#E71224"/>
    </inkml:brush>
  </inkml:definitions>
  <inkml:trace contextRef="#ctx0" brushRef="#br0">118 4 7898,'36'0'6921,"1"1"-3722,12 1-2930,51-5 0,6 0-292,-111 5-96,1 1-1,-1 0 1,1 1 0,0-1-1,0 1 1,1 0-1,-1 0 1,1 0 0,-4 6-1,-5 5 33,-12 15-135,2 2 1,1 0 0,-31 64-1,7-12-267,18-36-99,-88 140-5876,31-69-777</inkml:trace>
</inkml:ink>
</file>

<file path=ppt/ink/ink4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29.896"/>
    </inkml:context>
    <inkml:brush xml:id="br0">
      <inkml:brushProperty name="width" value="0.1" units="cm"/>
      <inkml:brushProperty name="height" value="0.1" units="cm"/>
      <inkml:brushProperty name="color" value="#E71224"/>
    </inkml:brush>
  </inkml:definitions>
  <inkml:trace contextRef="#ctx0" brushRef="#br0">142 1 4385,'-3'3'7048,"-8"11"-5369,-10 24-1240,1 1 0,3 1 1,0 0-1,3 2 0,1-1 0,-10 64 0,22-97-442,0 1-1,1-1 1,-1 0-1,2 0 1,-1 0 0,1 0-1,0 0 1,1 0-1,0 0 1,5 12 0,-7-18-10,2 0 0,-1 1 0,0-1 0,0 0 1,1 0-1,-1 0 0,1 0 0,0 0 1,0 0-1,0 0 0,0-1 0,0 1 0,0-1 1,0 1-1,0-1 0,0 0 0,1 0 0,-1 0 1,0 0-1,1 0 0,-1 0 0,1-1 0,-1 1 1,1-1-1,0 0 0,-1 1 0,1-1 0,-1-1 1,1 1-1,-1 0 0,1-1 0,0 1 1,-1-1-1,1 0 0,-1 1 0,4-3 0,7-3 26,0-1 0,0 0-1,-1 0 1,0-1 0,-1-1-1,0 0 1,0-1 0,-1 0-1,0 0 1,11-17 0,-5 6 3,-1-1-1,-2 0 1,0 0 0,18-46 0,-28 61-14,-1 1 0,0 0 0,0-1 0,0 1 0,-1-1 0,0 1-1,-1-1 1,1 0 0,-1 1 0,0-1 0,-1 0 0,0 1 0,-2-11 0,1 12-42,0 1 0,0 0 1,-1 0-1,1-1 0,-1 2 0,0-1 1,0 0-1,-1 1 0,1-1 0,-1 1 1,1 0-1,-1 0 0,0 0 0,0 1 1,-1-1-1,1 1 0,0 0 0,-1 0 1,-4-1-1,4 1-199,0 1 0,0-1 0,0 1 0,1 0 0,-1 0 0,0 1 0,0-1-1,0 1 1,0 0 0,0 1 0,-9 1 0,-56 15-3104</inkml:trace>
</inkml:ink>
</file>

<file path=ppt/ink/ink4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33.848"/>
    </inkml:context>
    <inkml:brush xml:id="br0">
      <inkml:brushProperty name="width" value="0.1" units="cm"/>
      <inkml:brushProperty name="height" value="0.1" units="cm"/>
      <inkml:brushProperty name="color" value="#E71224"/>
    </inkml:brush>
  </inkml:definitions>
  <inkml:trace contextRef="#ctx0" brushRef="#br0">660 0 7970,'-7'2'8667,"-20"23"-6044,-24 31-3552,-325 358-150,375-413 1068,-54 48-506,51-46 458,0-1 0,1 1 0,-1 0 1,0-1-1,-1 0 0,1 0 0,0 0 0,-1 0 1,1-1-1,-1 0 0,1 0 0,-1 0 1,-5 0-1,7-2-4,0 1 1,1-1 0,-1-1 0,1 1-1,-1 0 1,1 0 0,-1-1-1,1 0 1,0 1 0,-1-1-1,1 0 1,0 0 0,0 0 0,1 0-1,-1-1 1,0 1 0,1 0-1,-1-1 1,1 1 0,0-1-1,0 0 1,-2-4 0,-2-7-251,1 0 0,0-1 0,-1-15 0,-1-5 83,3-1 0,0-67 0,4 87 225,1 0-1,0 1 1,1 0 0,0 0 0,1 0 0,1 0 0,0 0 0,2 1 0,9-18 0,-15 30 36,1-1 1,-1 1 0,1 0 0,-1 0 0,1 0 0,0 0-1,0 0 1,0 0 0,0 0 0,0 1 0,1-1 0,-1 1-1,0 0 1,5-3 0,8 35 1548,6 5-1250,1-1 0,2-1 0,37 41 0,-30-40-1218,-3 1 0,34 56 0,-39-39-1747,5 38-1653</inkml:trace>
</inkml:ink>
</file>

<file path=ppt/ink/ink4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34.325"/>
    </inkml:context>
    <inkml:brush xml:id="br0">
      <inkml:brushProperty name="width" value="0.1" units="cm"/>
      <inkml:brushProperty name="height" value="0.1" units="cm"/>
      <inkml:brushProperty name="color" value="#E71224"/>
    </inkml:brush>
  </inkml:definitions>
  <inkml:trace contextRef="#ctx0" brushRef="#br0">0 6 4481,'10'24'10173,"-7"-21"-9994,1-2 0,-1 1 0,0 0 1,0 0-1,1-1 0,-1 0 0,1 0 0,-1 0 1,1 0-1,-1 0 0,1-1 0,0 1 1,4-1-1,47-4-105,30-19-1397,-37 7-3190,-28 12 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19.319"/>
    </inkml:context>
    <inkml:brush xml:id="br0">
      <inkml:brushProperty name="width" value="0.05" units="cm"/>
      <inkml:brushProperty name="height" value="0.05" units="cm"/>
    </inkml:brush>
  </inkml:definitions>
  <inkml:trace contextRef="#ctx0" brushRef="#br0">0 136 4961,'0'0'2860,"0"0"-1275,0 0-584,0 0-489,21-17-393,70-52-466,-85 63 225,1 1 0,0 1-1,0-1 1,1 1-1,-1 1 1,1-1 0,0 1-1,0 1 1,0-1-1,0 1 1,0 1 0,1-1-1,8 1 1,-2-1-165,29 0-868,45 2 1,-27 1 1044,-58-1 199,0 0-1,0 0 1,0 1 0,-1-1 0,1 1 0,0 0 0,0 0 0,0 0 0,-1 1 0,1-1-1,-1 1 1,1 0 0,-1 0 0,0 0 0,1 0 0,-1 1 0,0-1 0,-1 1-1,1 0 1,0 0 0,-1 0 0,1 0 0,1 4 0,0 1 67,-1 0 0,0-1 1,0 1-1,0 0 0,-1 1 0,-1-1 1,1 0-1,-1 1 0,-1 16 0,1-18-82,-1 0 0,-1 0 0,1 0-1,-1 0 1,0 0 0,-5 13 0,5-18-70,0 0 0,0 0 0,0 0 0,0 0 0,-1-1 0,1 1 0,-1 0 0,1-1 0,-1 1 0,1-1 0,-1 0 1,0 1-1,0-1 0,0 0 0,1 0 0,-1 0 0,0 0 0,-1 0 0,1-1 0,0 1 0,0-1 0,0 1 1,0-1-1,0 0 0,0 0 0,-1 0 0,-1 0 0,-27 0-462,9 1-815,-32-4 0,26-4-1056</inkml:trace>
  <inkml:trace contextRef="#ctx0" brushRef="#br0" timeOffset="1">369 36 1296,'0'0'3729,"0"0"-2673,0 0-160,0 0-216,0 0 144,0 0-24,0 0-191,0 0-121,26 109-152,-26-76-144,5-8-104,-5 0-24,11 1-64,10-1-400,5-17-1017,0-8-2239</inkml:trace>
</inkml:ink>
</file>

<file path=ppt/ink/ink4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34.648"/>
    </inkml:context>
    <inkml:brush xml:id="br0">
      <inkml:brushProperty name="width" value="0.1" units="cm"/>
      <inkml:brushProperty name="height" value="0.1" units="cm"/>
      <inkml:brushProperty name="color" value="#E71224"/>
    </inkml:brush>
  </inkml:definitions>
  <inkml:trace contextRef="#ctx0" brushRef="#br0">1 31 4409,'0'0'2376,"3"0"-799,0 0-201,4 3-136,3 3-159,7 3-209,0-3-208,3-3-232,6 3-112,4-6-160,4 0-80,3-3-80,3-3-664,-3-3-992,9-3-1337,65-21-3752</inkml:trace>
</inkml:ink>
</file>

<file path=ppt/ink/ink4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35.098"/>
    </inkml:context>
    <inkml:brush xml:id="br0">
      <inkml:brushProperty name="width" value="0.1" units="cm"/>
      <inkml:brushProperty name="height" value="0.1" units="cm"/>
      <inkml:brushProperty name="color" value="#E71224"/>
    </inkml:brush>
  </inkml:definitions>
  <inkml:trace contextRef="#ctx0" brushRef="#br0">3 0 3025,'0'0'7753,"0"0"-4944,0 0-721,4 0-335,-8 0-649,4 0-432,0 3-344,0 6-112,0 0-136,-3 0-32,3 6-48,0-6-384,0 3-840,3-3-817,-3 24-2744</inkml:trace>
</inkml:ink>
</file>

<file path=ppt/ink/ink4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35.963"/>
    </inkml:context>
    <inkml:brush xml:id="br0">
      <inkml:brushProperty name="width" value="0.1" units="cm"/>
      <inkml:brushProperty name="height" value="0.1" units="cm"/>
      <inkml:brushProperty name="color" value="#E71224"/>
    </inkml:brush>
  </inkml:definitions>
  <inkml:trace contextRef="#ctx0" brushRef="#br0">107 99 4449,'-3'0'8925,"0"4"-4529,-14 26-3727,-5 12-303,13-27-323,0 0 0,2 1-1,-1 0 1,2 0 0,0 1-1,1-1 1,1 1 0,-3 25-1,7-40-93,0 0 0,0 0 0,1 0 0,-1 0 0,0 0 0,1 0 0,0 0-1,-1 0 1,1 0 0,0 0 0,0 0 0,0-1 0,0 1 0,0 0 0,1-1 0,-1 1-1,0-1 1,1 1 0,-1-1 0,1 0 0,-1 1 0,1-1 0,0 0 0,0 0-1,-1 0 1,1 0 0,0-1 0,0 1 0,0 0 0,0-1 0,0 1 0,0-1-1,0 0 1,0 0 0,0 0 0,4 0 0,1 0-95,-1 0 0,1-1-1,-1 0 1,0 0 0,1 0 0,-1-1-1,0 0 1,0 0 0,0 0 0,0-1 0,7-4-1,-4 0 116,0 0-1,0-1 1,-1-1 0,0 1-1,0-1 1,-1-1-1,0 1 1,0-1 0,-1 0-1,-1-1 1,0 0-1,0 0 1,4-17-1,-5 14 114,0-1 0,-1 1 0,-1-1 0,0 0 0,-2 0 0,1 0 0,-2-1 0,0 1 0,-1 0 0,-4-18 0,6 31-81,-1 0 0,1 0 0,-1 0 0,0 0 1,0 0-1,1 0 0,-1 0 0,-1 0 0,1 0 0,0 1 0,0-1 1,-1 0-1,1 1 0,-1-1 0,1 1 0,-1 0 0,1-1 0,-1 1 1,0 0-1,0 0 0,0 0 0,-4-1 0,4 1-304,-1 1-1,1 0 0,-1 0 1,0 0-1,1 0 0,-1 0 1,0 1-1,1-1 0,-1 1 1,1 0-1,-1 0 0,1 0 1,-1 0-1,1 0 0,-1 0 1,1 1-1,0-1 0,0 1 1,-4 3-1,-24 23-4605</inkml:trace>
</inkml:ink>
</file>

<file path=ppt/ink/ink4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36.479"/>
    </inkml:context>
    <inkml:brush xml:id="br0">
      <inkml:brushProperty name="width" value="0.1" units="cm"/>
      <inkml:brushProperty name="height" value="0.1" units="cm"/>
      <inkml:brushProperty name="color" value="#E71224"/>
    </inkml:brush>
  </inkml:definitions>
  <inkml:trace contextRef="#ctx0" brushRef="#br0">90 1 6817,'2'4'657,"-1"-1"-1,0 1 1,0 0-1,0 0 1,0 0-1,-1-1 1,0 1-1,0 0 1,0 0-1,0 0 1,-1 5-1,-10 49-46,6-36-188,1-8-373,0-1-1,0 1 0,-1-1 1,-8 14-1,-6 16-276,37-44-3356,23-6 3134,-35 5 469,0 0 1,-1 1 0,1 0 0,0 0 0,1 0-1,-1 0 1,0 1 0,0 0 0,0 1 0,0-1 0,0 1-1,0 0 1,0 1 0,0 0 0,0 0 0,-1 0-1,1 0 1,-1 1 0,1 0 0,-1 0 0,0 0 0,0 1-1,0 0 1,-1 0 0,1 0 0,-1 0 0,0 1-1,4 5 1,-1-3 4,-1 1-1,0 0 1,0 0 0,-1 1-1,8 14 1,-13-21 22,1 1 0,0-1 0,0 1 0,-1-1 0,1 1 0,-1-1 0,0 1 0,0 0 0,0-1 0,0 1 0,0-1 0,0 1 0,-1 0 0,1-1 0,-1 1 0,0-1 0,0 1 0,0-1 0,0 0 0,0 1 0,-1-1 0,1 0 0,-1 0 0,1 0 1,-1 0-1,-3 3 0,-5 4-108,0-2 0,0 1 0,0-1 1,-1-1-1,0 0 0,0 0 0,-1-1 0,0-1 1,0 0-1,0 0 0,0-1 0,0-1 1,-1 0-1,1-1 0,-20 0 0,-2-6-2418,-10-16-2204</inkml:trace>
</inkml:ink>
</file>

<file path=ppt/ink/ink4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36.841"/>
    </inkml:context>
    <inkml:brush xml:id="br0">
      <inkml:brushProperty name="width" value="0.1" units="cm"/>
      <inkml:brushProperty name="height" value="0.1" units="cm"/>
      <inkml:brushProperty name="color" value="#E71224"/>
    </inkml:brush>
  </inkml:definitions>
  <inkml:trace contextRef="#ctx0" brushRef="#br0">4 46 1368,'0'0'4593,"0"0"-3056,-3 0-337,3 3-312,3-3-208,0 6 136,1-3 73,-1 3-121,7-3-176,3 3-136,7-3-192,0-3-96,4 0-120,13-6-48,3-3-448,0-3-752,7-3-1177,56-18-3112</inkml:trace>
</inkml:ink>
</file>

<file path=ppt/ink/ink4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37.163"/>
    </inkml:context>
    <inkml:brush xml:id="br0">
      <inkml:brushProperty name="width" value="0.1" units="cm"/>
      <inkml:brushProperty name="height" value="0.1" units="cm"/>
      <inkml:brushProperty name="color" value="#E71224"/>
    </inkml:brush>
  </inkml:definitions>
  <inkml:trace contextRef="#ctx0" brushRef="#br0">1 69 7154,'0'0'4288,"0"0"-3039,3-3 151,-3 3-616,0-3-520,0 0-216,0 0-48,0-3-1368,4-6-1537,2-27-6385</inkml:trace>
</inkml:ink>
</file>

<file path=ppt/ink/ink4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40.376"/>
    </inkml:context>
    <inkml:brush xml:id="br0">
      <inkml:brushProperty name="width" value="0.1" units="cm"/>
      <inkml:brushProperty name="height" value="0.1" units="cm"/>
      <inkml:brushProperty name="color" value="#E71224"/>
    </inkml:brush>
  </inkml:definitions>
  <inkml:trace contextRef="#ctx0" brushRef="#br0">531 0 6345,'0'0'3988,"0"0"-1608,-4 4 5721,-23 30-8041,-306 408-973,253-343-37,51-64 350,16-20-848,0 0-1,-18 30 1,35-56-5240,8-20 1687</inkml:trace>
</inkml:ink>
</file>

<file path=ppt/ink/ink4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40.798"/>
    </inkml:context>
    <inkml:brush xml:id="br0">
      <inkml:brushProperty name="width" value="0.1" units="cm"/>
      <inkml:brushProperty name="height" value="0.1" units="cm"/>
      <inkml:brushProperty name="color" value="#E71224"/>
    </inkml:brush>
  </inkml:definitions>
  <inkml:trace contextRef="#ctx0" brushRef="#br0">2 0 4329,'-1'3'8040,"1"6"-3791,11 58-3549,-10-63-39,11 49-514,2-2 0,2 0 0,2 0 0,39 72 0,-29-72-1746,70 95 1,-97-144 1324,18 21-1315,-19-23 1460,0-1 1,0 1-1,0 0 1,0 0 0,0-1-1,1 1 1,-1 0-1,0 0 1,0-1-1,0 1 1,0 0-1,0 0 1,0 0-1,0-1 1,1 1-1,-1 0 1,0 0 0,0 0-1,0-1 1,0 1-1,1 0 1,-1 0-1,0 0 1,0 0-1,0 0 1,1 0-1,-1-1 1,0 1 0,0 0-1,1 0 1,-1 0-1,0 0 1,0 0-1,1 0 1,-1 0-1,0 0 1,0 0-1,0 0 1,1 0-1,-1 0 1,0 0 0,0 0-1,1 0 1,-1 0-1,0 0 1,0 1-1,1-1 1,-1 0-1,0 0 1,-5-21-4494</inkml:trace>
</inkml:ink>
</file>

<file path=ppt/ink/ink4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41.330"/>
    </inkml:context>
    <inkml:brush xml:id="br0">
      <inkml:brushProperty name="width" value="0.1" units="cm"/>
      <inkml:brushProperty name="height" value="0.1" units="cm"/>
      <inkml:brushProperty name="color" value="#E71224"/>
    </inkml:brush>
  </inkml:definitions>
  <inkml:trace contextRef="#ctx0" brushRef="#br0">6 1 7026,'0'0'2697,"-5"10"3981,33 19-5568,-25-24-1034,1 0-1,0-1 1,1 1 0,-1-1-1,1 0 1,-1 0 0,1-1-1,1 1 1,-1-1 0,0 0-1,1-1 1,6 3 0,11 2-13,1-2 0,0-1 0,-1-1 0,1 0 0,0-2 0,38-3 0,142-28-1221,-159 22 553,-14 8 33,-16 2-241,-15-2 777,1 0 0,-1 0 0,0 0 0,0 0 0,0 0 0,0 0 0,0 0 0,0 1 0,1-1 0,-1 0 0,0 0 0,0 0 0,0 0 0,0 0 0,0 0 0,0 0 0,1 0-1,-1 0 1,0 0 0,0 0 0,0 1 0,0-1 0,0 0 0,0 0 0,0 0 0,0 0 0,0 0 0,0 0 0,0 0 0,0 1 0,1-1 0,-1 0 0,0 0 0,0 0 0,0 0 0,0 0 0,0 1 0,0-1 0,0 0 0,0 0 0,0 0 0,0 0 0,-1 0 0,1 0 0,0 1 0,0-1 0,0 0 0,0 0 0,0 0 0,0 0 0,0 0 0,0 0 0,0 1 0,0-1 0,0 0 0,0 0 0,-1 0 0,1 0 0,0 0 0,-30 7-6960,-3 1 2005</inkml:trace>
</inkml:ink>
</file>

<file path=ppt/ink/ink4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47.141"/>
    </inkml:context>
    <inkml:brush xml:id="br0">
      <inkml:brushProperty name="width" value="0.1" units="cm"/>
      <inkml:brushProperty name="height" value="0.1" units="cm"/>
      <inkml:brushProperty name="color" value="#E71224"/>
    </inkml:brush>
  </inkml:definitions>
  <inkml:trace contextRef="#ctx0" brushRef="#br0">1 0 4465,'-1'1'10859,"2"-1"-7678,1 0-3123,0 1-1,0 0 1,0 0 0,0 0-1,0 1 1,0-1-1,0 0 1,-1 1 0,1-1-1,0 1 1,-1-1-1,3 4 1,4 2 16,21 10-425,2-1 0,0-2-1,1-2 1,0 0 0,1-2 0,0-2-1,35 5 1,-11-1-181,-57-11 526,0-1 0,0 0 0,0 0 0,0 0 0,-1 0 0,1 0 0,0 0 0,0 0 0,0 0 0,0 0 0,0 0 0,0 0 0,0 0 0,0 0 0,0 0 0,0 0-1,0 0 1,0 1 0,0-1 0,0 0 0,0 0 0,0 0 0,0 0 0,0 0 0,0 0 0,0 0 0,0 0 0,0 0 0,0 0 0,0 1 0,0-1 0,0 0 0,0 0 0,0 0 0,0 0 0,0 0 0,0 0 0,0 0 0,0 0 0,0 0 0,0 0 0,0 1 0,0-1-1,0 0 1,0 0 0,0 0 0,0 0 0,0 0 0,0 0 0,0 0 0,0 0 0,1 0 0,-1 0 0,0 0 0,0 0 0,0 0 0,0 0 0,0 0 0,0 0 0,-16 7-159,-37 7-16,19-4-268,7 0-1087,0 1 1,1 2 0,0 0-1,-43 32 1,-16 12-3705</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19.887"/>
    </inkml:context>
    <inkml:brush xml:id="br0">
      <inkml:brushProperty name="width" value="0.05" units="cm"/>
      <inkml:brushProperty name="height" value="0.05" units="cm"/>
    </inkml:brush>
  </inkml:definitions>
  <inkml:trace contextRef="#ctx0" brushRef="#br0">132 93 4961,'0'0'2205,"0"0"-942,0 0-416,0 0-253,0 0-187,0 0 13,12 7 152,23 14-185,0 0-81,0-1-1,48 20 1,-60-33-467,2-1 0,-1-2 0,0 0 1,1-1-1,0-2 0,29-1 0,-53 0 67,0 0 0,1 0 0,-1 0-1,1 0 1,-1 0 0,0 0 0,1 0-1,-1 0 1,0-1 0,1 1 0,-1 0 0,0-1-1,0 1 1,1-1 0,-1 0 0,0 1-1,0-1 1,0 0 0,0 0 0,0 0-1,0 0 1,0 0 0,0 0 0,0 0-1,0 0 1,0 0 0,0 0 0,-1 0 0,1 0-1,-1-1 1,1 1 0,-1 0 0,1-1-1,0-2 1,9-28-3134</inkml:trace>
  <inkml:trace contextRef="#ctx0" brushRef="#br0" timeOffset="1">369 0 4849,'0'0'2464,"0"0"-1400,0 0-496,0 0-176,0 0 265,0 0 207,0 0-16,-137 210-536,110-143-128,1-16-176,0 7 0,-1-16-8,6 9-48,-5-26-520,5 8-368,-5-24-208,10-9-465,0 0-839</inkml:trace>
  <inkml:trace contextRef="#ctx0" brushRef="#br0" timeOffset="2">232 319 2640,'0'0'3129,"0"0"-1761,0 0-224,0 0 41,0 0-113,0 0-240,0 0-296,10 202-312,6-152-96,-5 9-40,20 16-88,-10-8-608,0-17-1977</inkml:trace>
</inkml:ink>
</file>

<file path=ppt/ink/ink4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47.660"/>
    </inkml:context>
    <inkml:brush xml:id="br0">
      <inkml:brushProperty name="width" value="0.1" units="cm"/>
      <inkml:brushProperty name="height" value="0.1" units="cm"/>
      <inkml:brushProperty name="color" value="#E71224"/>
    </inkml:brush>
  </inkml:definitions>
  <inkml:trace contextRef="#ctx0" brushRef="#br0">1 24 7130,'3'-3'2544,"-3"3"-255,3 0-393,1-3-768,-1 3-512,0 0-376,4 0-120,3 0-40,3 0-72,11 0-8,-1 3 0,11-3-320,2-3-560,8 0-992,3 0-1153,56-9-3664</inkml:trace>
</inkml:ink>
</file>

<file path=ppt/ink/ink4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48.666"/>
    </inkml:context>
    <inkml:brush xml:id="br0">
      <inkml:brushProperty name="width" value="0.1" units="cm"/>
      <inkml:brushProperty name="height" value="0.1" units="cm"/>
      <inkml:brushProperty name="color" value="#E71224"/>
    </inkml:brush>
  </inkml:definitions>
  <inkml:trace contextRef="#ctx0" brushRef="#br0">0 15 6073,'0'0'3726,"5"-2"1076,18-5-3225,35 9-633,-34-1-890,-1 0 0,0-2 1,1 0-1,27-6 0,-8 7-1405,-41 1 1313,-3 4-163,-10 11-140,5-4 329,0 2 1,1-1-1,0 1 0,1 0 1,-3 14-1,0 2 35,-17 49-106,-39 90-1,16-66-2541,29-71-1273,13-16 454</inkml:trace>
</inkml:ink>
</file>

<file path=ppt/ink/ink4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49.064"/>
    </inkml:context>
    <inkml:brush xml:id="br0">
      <inkml:brushProperty name="width" value="0.1" units="cm"/>
      <inkml:brushProperty name="height" value="0.1" units="cm"/>
      <inkml:brushProperty name="color" value="#E71224"/>
    </inkml:brush>
  </inkml:definitions>
  <inkml:trace contextRef="#ctx0" brushRef="#br0">228 2 2737,'1'0'7054,"0"-1"-3661,-1 1-3353,1 0 1,-1 0-1,0 0 0,0 0 1,0-1-1,0 1 0,0 0 1,0 0-1,0 0 0,1 0 1,-1 0-1,0 0 0,0 0 1,0 0-1,0 0 0,0 0 1,0 0-1,0 0 0,1 0 1,-1 0-1,0 0 0,0 0 1,0 0-1,0 0 0,0 0 1,0 1-1,0-1 0,1 0 1,-1 0-1,0 0 0,0 0 1,0 0-1,0 0 0,0 0 0,0 0 1,0 0-1,0 0 0,0 0 1,0 1-1,1-1 0,-1 0 1,0 0-1,0 0 0,0 0 1,0 0-1,0 0 0,0 0 1,0 1-1,0-1 0,0 0 1,0 0-1,0 0 0,0 0 1,0 0-1,0 0 0,0 0 1,0 1-1,0-1 0,-4 38 201,0-1-1,-3 1 1,-1-1-1,-26 70 0,20-62-195,-68 199-1529,20-78-5954,43-113 2183</inkml:trace>
</inkml:ink>
</file>

<file path=ppt/ink/ink4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49.394"/>
    </inkml:context>
    <inkml:brush xml:id="br0">
      <inkml:brushProperty name="width" value="0.1" units="cm"/>
      <inkml:brushProperty name="height" value="0.1" units="cm"/>
      <inkml:brushProperty name="color" value="#E71224"/>
    </inkml:brush>
  </inkml:definitions>
  <inkml:trace contextRef="#ctx0" brushRef="#br0">44 0 7546,'-3'3'2968,"3"3"-1039,-3 0-89,-7 6-776,6 0-496,1 3-344,0-3-224,3-6 0,-4 3-168,1-3-632,3 0-1744,-10 9-3017</inkml:trace>
</inkml:ink>
</file>

<file path=ppt/ink/ink4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0.108"/>
    </inkml:context>
    <inkml:brush xml:id="br0">
      <inkml:brushProperty name="width" value="0.1" units="cm"/>
      <inkml:brushProperty name="height" value="0.1" units="cm"/>
      <inkml:brushProperty name="color" value="#E71224"/>
    </inkml:brush>
  </inkml:definitions>
  <inkml:trace contextRef="#ctx0" brushRef="#br0">294 39 2529,'-13'-8'4484,"-14"-8"678,-1 4-3623,24 11-1514,1 1 0,-1-1 1,0 1-1,0-1 0,0 1 0,0 0 1,0 1-1,0-1 0,0 1 0,0 0 0,0 0 1,1 0-1,-1 0 0,-5 3 0,-4 3-32,0 0-1,0 0 1,1 2 0,1-1-1,-1 1 1,-18 21-1,24-24-2,0 1 1,0 0-1,1 1 0,0-1 1,0 1-1,0 0 0,1 0 0,1 0 1,-1 1-1,2-1 0,-1 1 0,-1 11 1,4-15 4,0-1 0,1 1 0,0-1 0,0 0 0,0 0 0,0 1 0,1-1 0,-1 0 0,1 0 1,0 0-1,0 0 0,1-1 0,-1 1 0,1-1 0,0 1 0,0-1 0,0 0 0,0 0 0,1 0 0,4 3 1,12 8 54,-1-1-1,32 16 1,-41-24-31,12 7-7,74 44 86,-88-51-92,-1 0 1,1 1 0,-1 1-1,0-1 1,0 1-1,-1 0 1,0 0 0,0 1-1,4 8 1,-9-14-12,0 1 1,0-1-1,0 0 1,0 1-1,-1-1 1,1 0-1,-1 1 1,1-1-1,-1 1 1,0-1-1,0 1 1,0-1-1,-1 1 1,1-1-1,0 1 1,-1-1-1,0 0 1,1 1-1,-1-1 0,-2 3 1,1 0-22,-1 0 0,-1-1 0,1 1 0,-1-1 0,0 0 0,0 0 0,0 0 0,-8 5 0,-3 1-88,0-1-1,-1 0 1,0-1-1,-28 9 0,30-12-72,0-2 0,1 1-1,-1-2 1,0 1 0,0-2-1,-19 0 1,30-1 204,0 0 0,0 0 0,0 0 0,0-1 0,0 1 0,0-1 0,0 0 0,0 0 0,0 0 0,0 0 0,0-1 1,1 1-1,-1-1 0,0 1 0,1-1 0,-1 0 0,1 0 0,0 0 0,0 0 0,0-1 0,0 1 0,0-1 0,0 1 0,0-1 0,1 1 0,0-1 0,-1 0 1,1 0-1,0 0 0,0 0 0,0 0 0,1 0 0,-1 0 0,1 0 0,0-3 0,0-8 63,1 1 0,0-1 0,1 0 0,1 1 0,0 0 0,1-1 0,0 1 0,1 1 0,0-1 0,1 1 0,1 0 1,10-15-1,10-11-17,1 2 0,42-44 0,-43 52-246,42-34 1,-58 53-782,0 1 1,1 1 0,0 0 0,16-7 0,6 4-5866</inkml:trace>
</inkml:ink>
</file>

<file path=ppt/ink/ink4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0.828"/>
    </inkml:context>
    <inkml:brush xml:id="br0">
      <inkml:brushProperty name="width" value="0.1" units="cm"/>
      <inkml:brushProperty name="height" value="0.1" units="cm"/>
      <inkml:brushProperty name="color" value="#E71224"/>
    </inkml:brush>
  </inkml:definitions>
  <inkml:trace contextRef="#ctx0" brushRef="#br0">0 1 8202,'0'0'2704,"0"0"-1023,4 12-569,-1 6-392,4 9-80,-4 9-200,4-6-160,-4-6-232,4 0-40,3-6-16,-3-3-48,-1-6-536,1-3-880,3-6-881,0 0-671,20-12-1177</inkml:trace>
</inkml:ink>
</file>

<file path=ppt/ink/ink4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1.163"/>
    </inkml:context>
    <inkml:brush xml:id="br0">
      <inkml:brushProperty name="width" value="0.1" units="cm"/>
      <inkml:brushProperty name="height" value="0.1" units="cm"/>
      <inkml:brushProperty name="color" value="#E71224"/>
    </inkml:brush>
  </inkml:definitions>
  <inkml:trace contextRef="#ctx0" brushRef="#br0">1 1 2505,'0'0'4024,"0"0"-2263,0 3-425,6 6-400,1 9-208,10-3-127,-7 9-153,3-3-160,-3 0-120,-3 0-168,0-3-160,3 0-752,-7 3-945,-3 24-3104</inkml:trace>
</inkml:ink>
</file>

<file path=ppt/ink/ink4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1.728"/>
    </inkml:context>
    <inkml:brush xml:id="br0">
      <inkml:brushProperty name="width" value="0.1" units="cm"/>
      <inkml:brushProperty name="height" value="0.1" units="cm"/>
      <inkml:brushProperty name="color" value="#E71224"/>
    </inkml:brush>
  </inkml:definitions>
  <inkml:trace contextRef="#ctx0" brushRef="#br0">17 1 8418,'0'0'4057,"0"0"-2169,0 0-320,0 3-583,-3-3-369,3 3-88,-4 3-352,4-3 8,-6 3-32,6 3 8,0 0-72,-4 3-88,4-3-224,0-3-568,0 0-649,4-6-1047,2 6-1345,4 0-584</inkml:trace>
</inkml:ink>
</file>

<file path=ppt/ink/ink4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2.047"/>
    </inkml:context>
    <inkml:brush xml:id="br0">
      <inkml:brushProperty name="width" value="0.1" units="cm"/>
      <inkml:brushProperty name="height" value="0.1" units="cm"/>
      <inkml:brushProperty name="color" value="#E71224"/>
    </inkml:brush>
  </inkml:definitions>
  <inkml:trace contextRef="#ctx0" brushRef="#br0">0 0 5729,'0'6'2289,"0"6"-369,4 6-79,-4 6-681,6 6-520,1-2-392,0-1-248,3 3-312,0-6-1392,-4 27-2185</inkml:trace>
</inkml:ink>
</file>

<file path=ppt/ink/ink4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2.696"/>
    </inkml:context>
    <inkml:brush xml:id="br0">
      <inkml:brushProperty name="width" value="0.1" units="cm"/>
      <inkml:brushProperty name="height" value="0.1" units="cm"/>
      <inkml:brushProperty name="color" value="#E71224"/>
    </inkml:brush>
  </inkml:definitions>
  <inkml:trace contextRef="#ctx0" brushRef="#br0">14 1 9226,'1'3'4901,"4"24"-3834,8 92 281,-5 205 0,-35-30-7402,22-276 2789,-4 0-1777</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22.080"/>
    </inkml:context>
    <inkml:brush xml:id="br0">
      <inkml:brushProperty name="width" value="0.05" units="cm"/>
      <inkml:brushProperty name="height" value="0.05" units="cm"/>
    </inkml:brush>
  </inkml:definitions>
  <inkml:trace contextRef="#ctx0" brushRef="#br0">0 0 5153,'0'0'2291,"0"0"-847,0 0-209,9 3-137,20 9-135,29 17 0,30 13-368,-73-35-574,27 17 0,-34-19-209,0 0 0,0 0 0,0 0 0,1-1 0,-1 0 0,1-1 0,0 0-1,0 0 1,1-1 0,17 2 0,15-4-4121,-22 0 471</inkml:trace>
</inkml:ink>
</file>

<file path=ppt/ink/ink4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3.410"/>
    </inkml:context>
    <inkml:brush xml:id="br0">
      <inkml:brushProperty name="width" value="0.1" units="cm"/>
      <inkml:brushProperty name="height" value="0.1" units="cm"/>
      <inkml:brushProperty name="color" value="#E71224"/>
    </inkml:brush>
  </inkml:definitions>
  <inkml:trace contextRef="#ctx0" brushRef="#br0">1 15 6777,'6'-1'7694,"3"-1"-4539,37-7-3208,12 8 250,-30 0-226,1 0 0,-1 2 0,35 6 0,-54-5-76,0 0 0,-1 0 0,1 1 0,-1 0 0,1 1 0,-1 0 0,0 0 0,-1 1 0,1 0-1,-1 0 1,0 1 0,0 0 0,0 0 0,8 10 0,-13-13 80,0 0 0,0 0-1,0 0 1,-1 1 0,1-1-1,-1 0 1,1 1 0,-1 0 0,0-1-1,-1 1 1,1-1 0,-1 1 0,1 0-1,-1-1 1,0 1 0,0 0-1,-1-1 1,1 1 0,-1 0 0,0-1-1,0 1 1,0-1 0,0 1 0,-1-1-1,1 1 1,-1-1 0,0 0-1,0 0 1,-2 3 0,-8 10 1,0-1 0,-1 0-1,-1-1 1,-17 14 0,22-20-57,-26 22-1220,0-1 1,-2-2-1,-76 41 0,77-57-1411,-6-14-2042</inkml:trace>
</inkml:ink>
</file>

<file path=ppt/ink/ink4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4.009"/>
    </inkml:context>
    <inkml:brush xml:id="br0">
      <inkml:brushProperty name="width" value="0.1" units="cm"/>
      <inkml:brushProperty name="height" value="0.1" units="cm"/>
      <inkml:brushProperty name="color" value="#E71224"/>
    </inkml:brush>
  </inkml:definitions>
  <inkml:trace contextRef="#ctx0" brushRef="#br0">421 1 888,'-3'0'8786,"-15"8"-7064,-2 5-1493,1 0 1,0 1-1,1 2 1,0-1-1,2 2 1,0 0-1,1 1 1,0 1-1,-21 37 1,4 3 58,2 1 0,-25 77 0,35-81-213,2 0 1,3 2-1,3 0 0,2 0 0,2 1 0,1 80 1,10-50-836,4-1 0,5 0 0,2 0 0,29 90 0,44 140-3208</inkml:trace>
</inkml:ink>
</file>

<file path=ppt/ink/ink4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5.211"/>
    </inkml:context>
    <inkml:brush xml:id="br0">
      <inkml:brushProperty name="width" value="0.1" units="cm"/>
      <inkml:brushProperty name="height" value="0.1" units="cm"/>
      <inkml:brushProperty name="color" value="#E71224"/>
    </inkml:brush>
  </inkml:definitions>
  <inkml:trace contextRef="#ctx0" brushRef="#br0">188 0 5137,'-7'42'1648,"0"10"-199,-9 53-425,-1 33-448,-10 121-160,0 48-232,11 32-184,2-116-240,-9-12-408,16-37-512,-3-105 352,7-12 344,0-9 55,-4 43 177,4-28-160,6-21-640,17 9-1168</inkml:trace>
</inkml:ink>
</file>

<file path=ppt/ink/ink4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7.565"/>
    </inkml:context>
    <inkml:brush xml:id="br0">
      <inkml:brushProperty name="width" value="0.1" units="cm"/>
      <inkml:brushProperty name="height" value="0.1" units="cm"/>
      <inkml:brushProperty name="color" value="#E71224"/>
    </inkml:brush>
  </inkml:definitions>
  <inkml:trace contextRef="#ctx0" brushRef="#br0">1 432 5401,'5'-3'7860,"17"-10"-4928,39-20-2560,-2-4 1,73-58-1,-107 74-535,-1 0 0,0-2-1,-2 0 1,-1-2-1,0-1 1,-2 0 0,19-37-1,-29 43 100,-9 20 58,0 0 1,0 0-1,-1 0 1,1 0-1,0 1 1,0-1 0,0 0-1,0 0 1,0 0-1,0 0 1,0 0-1,0 0 1,0 0 0,0 0-1,0 0 1,-1 0-1,1 0 1,0-1-1,0 1 1,0 0-1,0 0 1,0 0 0,0 0-1,0 0 1,0 0-1,0 0 1,0 0-1,0 0 1,0 0 0,0 0-1,-1 0 1,1 0-1,0 0 1,0 0-1,0 0 1,0 0 0,0 0-1,0-1 1,0 1-1,0 0 1,0 0-1,0 0 1,0 0-1,0 0 1,0 0 0,0 0-1,0 0 1,0 0-1,0 0 1,0 0-1,0-1 1,0 1 0,0 0-1,0 0 1,0 0-1,0 0 1,0 0-1,0 0 1,-19 32-350,-2 37 383,3 1-1,-18 131 1,33-184-209,1 0 0,1 1 1,0-1-1,2 1 0,0-1 0,4 23 0,-5-39 124,0 0 0,0 0 0,0 0-1,0-1 1,1 1 0,-1 0 0,0 0 0,0 0-1,1-1 1,-1 1 0,1 0 0,-1 0-1,1-1 1,-1 1 0,1 0 0,-1-1 0,1 1-1,0 0 1,-1-1 0,1 1 0,0-1-1,-1 1 1,1-1 0,0 0 0,0 1 0,-1-1-1,1 0 1,2 1 0,-2-1 15,1-1 0,-1 1 0,1-1 0,-1 1 0,1-1 0,-1 1 0,0-1 0,1 0 0,-1 0 0,0 0 0,0 0 0,1 0 0,-1 0 0,2-2 0,37-55 164,-34 49-123,116-206-17,-23 37 89,-88 149 187,-12 26 42,-4 18 22,-12 45 327,0-6-431,2 0 1,3 1 0,2 1-1,-3 66 1,13-117-390,0 1 0,-1 0 0,2 0 0,-1-1 0,1 1-1,0 0 1,0 0 0,0-1 0,1 1 0,0-1 0,0 0 0,1 1 0,-1-1-1,1 0 1,3 5 0,-5-10 52,0 1 1,0 0-1,0-1 0,0 1 0,0-1 0,0 1 0,0-1 1,0 1-1,0-1 0,0 0 0,0 1 0,0-1 0,0 0 1,0 0-1,0 0 0,1 0 0,-1 0 0,2 0 0,52-9-3463</inkml:trace>
</inkml:ink>
</file>

<file path=ppt/ink/ink4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8.015"/>
    </inkml:context>
    <inkml:brush xml:id="br0">
      <inkml:brushProperty name="width" value="0.1" units="cm"/>
      <inkml:brushProperty name="height" value="0.1" units="cm"/>
      <inkml:brushProperty name="color" value="#E71224"/>
    </inkml:brush>
  </inkml:definitions>
  <inkml:trace contextRef="#ctx0" brushRef="#br0">1 12 6241,'1'0'520,"0"-1"0,0 1 0,0-1 0,0 1-1,0-1 1,0 1 0,0-1 0,0 1 0,1 0-1,-1 0 1,0 0 0,0 0 0,0 0 0,1 0-1,-1 0 1,1 0 0,41 10 206,-19-4-225,-7-4-545,-1-1 1,1-1-1,0 0 1,-1-1-1,17-4 1,44-11-6166,-70 15 5163,13-3-4318</inkml:trace>
</inkml:ink>
</file>

<file path=ppt/ink/ink4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8.346"/>
    </inkml:context>
    <inkml:brush xml:id="br0">
      <inkml:brushProperty name="width" value="0.1" units="cm"/>
      <inkml:brushProperty name="height" value="0.1" units="cm"/>
      <inkml:brushProperty name="color" value="#E71224"/>
    </inkml:brush>
  </inkml:definitions>
  <inkml:trace contextRef="#ctx0" brushRef="#br0">1 61 3057,'0'0'3936,"3"0"-2015,-3-3-9,7 3-247,-4-3-441,4 3-368,3 3-136,6-3-136,4 6-248,4-3-168,-1-3-71,14 0-97,6-6-193,1 0-359,9-9-1048,1 3-1257,63-15-3048</inkml:trace>
</inkml:ink>
</file>

<file path=ppt/ink/ink4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9.545"/>
    </inkml:context>
    <inkml:brush xml:id="br0">
      <inkml:brushProperty name="width" value="0.1" units="cm"/>
      <inkml:brushProperty name="height" value="0.1" units="cm"/>
      <inkml:brushProperty name="color" value="#E71224"/>
    </inkml:brush>
  </inkml:definitions>
  <inkml:trace contextRef="#ctx0" brushRef="#br0">46 1 7578,'12'0'9128,"34"7"-7306,10 2-2381,16-9 350,-46-1-307,0 2 0,39 4 1,-65-5 492,0 0 0,1 1 0,-1-1 0,0 0 0,1 1 0,-1-1 0,0 0 1,1 1-1,-1-1 0,0 0 0,0 1 0,1-1 0,-1 0 0,0 1 0,0-1 0,0 1 0,0-1 0,1 1 1,-1-1-1,0 0 0,0 1 0,0-1 0,0 1 0,0-1 0,0 1 0,0-1 0,0 1 0,0-1 0,0 0 1,0 1-1,-1-1 0,1 1 0,0-1 0,0 0 0,0 1 0,-1-1 0,1 1 0,0-1 0,0 0 0,-1 1 1,1-1-1,0 0 0,-1 1 0,1-1 0,-20 31-103,6-11 212,-110 196 225,-24 46-222,131-234-121,14-24-86,0 1 0,-1-1 0,2 1 0,-1 0 0,1 0 1,-1 0-1,1 1 0,1-1 0,-3 8 0,8-5-2300,9-12-1343,16-17-454</inkml:trace>
</inkml:ink>
</file>

<file path=ppt/ink/ink4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2:59.978"/>
    </inkml:context>
    <inkml:brush xml:id="br0">
      <inkml:brushProperty name="width" value="0.1" units="cm"/>
      <inkml:brushProperty name="height" value="0.1" units="cm"/>
      <inkml:brushProperty name="color" value="#E71224"/>
    </inkml:brush>
  </inkml:definitions>
  <inkml:trace contextRef="#ctx0" brushRef="#br0">117 1 6385,'-3'3'579,"0"1"0,-1 0-1,1-1 1,0 1-1,1 1 1,-1-1-1,1 0 1,0 0-1,0 1 1,0 0 0,-2 6-1,1-3-56,0-1-213,-12 27 327,1 0-1,2 2 1,1 0 0,2 0-1,-7 55 1,16-88-659,-1-1-1,1 1 1,0 0-1,0 0 1,0 0-1,1-1 1,-1 1-1,1 0 1,-1 0-1,1-1 1,0 1-1,0 0 1,0-1-1,0 1 0,1-1 1,-1 1-1,4 3 1,-3-4-21,-1-1 0,1 0-1,0 0 1,-1 0 0,1 0 0,0 0 0,0-1-1,0 1 1,0 0 0,0-1 0,0 0 0,0 1 0,0-1-1,0 0 1,0 0 0,0 0 0,0 0 0,4-1-1,3-1-100,0-1-1,-1 1 0,1-2 1,-1 1-1,0-1 1,0 0-1,0-1 0,0 0 1,10-9-1,3-4-336,-1-1 0,27-32 1,-42 45 449,0-1-1,0 1 1,-1-1 0,0 0 0,0-1 0,0 1 0,-1-1 0,0 0 0,-1 1 0,0-1 0,0 0 0,1-17 0,-3 22 39,-1-1 1,1 0-1,-1 1 0,0-1 0,0 0 0,-1 1 0,1-1 1,-1 1-1,1 0 0,-1-1 0,0 1 0,-1 0 0,1 0 1,0 0-1,-1 1 0,0-1 0,0 0 0,1 1 1,-1 0-1,-1 0 0,1 0 0,0 0 0,0 0 0,-1 1 1,-5-3-1,-3 0-505,-1-1 1,0 2-1,0-1 0,0 2 1,-1 0-1,-16 0 0,-22 3-2203</inkml:trace>
</inkml:ink>
</file>

<file path=ppt/ink/ink4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00.947"/>
    </inkml:context>
    <inkml:brush xml:id="br0">
      <inkml:brushProperty name="width" value="0.1" units="cm"/>
      <inkml:brushProperty name="height" value="0.1" units="cm"/>
      <inkml:brushProperty name="color" value="#E71224"/>
    </inkml:brush>
  </inkml:definitions>
  <inkml:trace contextRef="#ctx0" brushRef="#br0">1 1 4145,'10'15'1856,"3"12"177,17 21 367,17 18-519,6 15-401,21 16-712,10 14-424,9 18-64,4 10-136,-13 2-40,-18 0-104,-19-5-64,-33-4-184,-28 0-224,-39 10-760,-38 8-737,-259 235-2391</inkml:trace>
</inkml:ink>
</file>

<file path=ppt/ink/ink4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02.578"/>
    </inkml:context>
    <inkml:brush xml:id="br0">
      <inkml:brushProperty name="width" value="0.1" units="cm"/>
      <inkml:brushProperty name="height" value="0.1" units="cm"/>
      <inkml:brushProperty name="color" value="#E71224"/>
    </inkml:brush>
  </inkml:definitions>
  <inkml:trace contextRef="#ctx0" brushRef="#br0">0 9 9690,'5'-8'7304,"7"8"-4821,17 8-3359,-20-5 1547,1-1-769,35 10 220,59 7 0,-27-17-2447,-65-4 941,1 1 1,-1-2-1,1 0 0,13-4 0,12-9-4805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22.653"/>
    </inkml:context>
    <inkml:brush xml:id="br0">
      <inkml:brushProperty name="width" value="0.05" units="cm"/>
      <inkml:brushProperty name="height" value="0.05" units="cm"/>
    </inkml:brush>
  </inkml:definitions>
  <inkml:trace contextRef="#ctx0" brushRef="#br0">295 0 2464,'0'0'4021,"0"0"-2241,0 0-932,0 0-415,-8 6-285,1-2-146,2 0-1,-1 0 1,0 1 0,1 0-1,0 0 1,0 0 0,0 1-1,1-1 1,-1 1 0,1 0-1,-4 10 1,-3 8-6,-18 41 2,-2 0 0,-77 114-1,104-174-280,1-1 0,-1 0 0,0 0 0,0 0-1,0-1 1,-9 7 0,7-9-1885</inkml:trace>
</inkml:ink>
</file>

<file path=ppt/ink/ink4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02.998"/>
    </inkml:context>
    <inkml:brush xml:id="br0">
      <inkml:brushProperty name="width" value="0.1" units="cm"/>
      <inkml:brushProperty name="height" value="0.1" units="cm"/>
      <inkml:brushProperty name="color" value="#E71224"/>
    </inkml:brush>
  </inkml:definitions>
  <inkml:trace contextRef="#ctx0" brushRef="#br0">0 4 5993,'0'0'2217,"0"0"-737,3 0 88,1-3-319,-1 3 23,0 0-344,4 0-280,6 3-72,4 6-63,3 0-65,7 0-304,3 0-136,10 3-8,-3-6-88,6-3-585,4-3-895,3-9-2297,84-27-2272</inkml:trace>
</inkml:ink>
</file>

<file path=ppt/ink/ink4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19.032"/>
    </inkml:context>
    <inkml:brush xml:id="br0">
      <inkml:brushProperty name="width" value="0.1" units="cm"/>
      <inkml:brushProperty name="height" value="0.1" units="cm"/>
      <inkml:brushProperty name="color" value="#E71224"/>
    </inkml:brush>
  </inkml:definitions>
  <inkml:trace contextRef="#ctx0" brushRef="#br0">371 40 11931,'0'-5'2131,"-3"-11"2682,-20 7-5127,10 6 145,1 0 0,-1 2-1,1-1 1,-1 1-1,0 1 1,1 0 0,-25 4-1,9 1-120,1 2-1,-40 14 0,66-21 261,0 1 0,0 0 0,0 0 0,0-1 0,0 1 1,0 0-1,0 0 0,1 0 0,-1 0 0,0 0 0,1 0 0,-1 0 0,1 1 0,-1-1 0,1 0 0,0 0 0,-1 0 0,1 1 0,0-1 0,0 0 1,0 0-1,0 0 0,0 1 0,0-1 0,0 0 0,0 0 0,1 0 0,-1 1 0,0-1 0,1 0 0,-1 0 0,1 0 0,-1 0 0,1 0 0,1 2 0,22 46-477,-21-46 445,3 6-77,1 0-1,0-1 1,0 0-1,15 12 1,-15-15 129,-1 0 1,-1 0 0,1 1 0,-1-1 0,0 2 0,0-1 0,0 0 0,-1 1 0,0 0 0,3 8 0,-6-12 10,-1 0 1,0 1-1,0-1 1,0 1-1,0-1 1,-1 0 0,0 1-1,1-1 1,-1 0-1,0 1 1,0-1-1,-1 0 1,1 0 0,-1 0-1,0 0 1,1 0-1,-1 0 1,0-1-1,-4 5 1,-48 45 3,51-49 12,-1 1 0,-1-1 1,1 0-1,0-1 0,-1 1 1,0-1-1,1 0 0,-1 0 1,0 0-1,0-1 0,0 1 1,0-1-1,0-1 0,0 1 1,-8 0-1,10-2-180,0 0 1,0 1-1,0-1 0,0-1 0,0 1 1,0 0-1,0-1 0,0 1 0,0-1 1,1 0-1,-1 0 0,1 0 0,0 0 1,-1 0-1,1 0 0,0-1 0,0 1 1,0-1-1,1 0 0,-1 1 0,1-1 1,-1 0-1,1 0 0,0 0 0,0 0 1,0 0-1,0-5 0,-6-24-3490</inkml:trace>
</inkml:ink>
</file>

<file path=ppt/ink/ink4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19.631"/>
    </inkml:context>
    <inkml:brush xml:id="br0">
      <inkml:brushProperty name="width" value="0.1" units="cm"/>
      <inkml:brushProperty name="height" value="0.1" units="cm"/>
      <inkml:brushProperty name="color" value="#E71224"/>
    </inkml:brush>
  </inkml:definitions>
  <inkml:trace contextRef="#ctx0" brushRef="#br0">0 651 2497,'4'-4'7351,"15"-19"-6027,-7 9-1236,0-1 0,-2 0 0,0 0 1,-1-1-1,0 0 0,-1-1 0,9-27 0,-1-7-77,11-67 0,-14 55-36,24-155-152,-38 196 446,-7 29 168,-10 31-221,9-3-72,1 1 0,1 0 0,2 0 0,2 0 0,1 0 0,2 1 0,6 43 0,-4-61-170,1 0 0,1-1 0,1 0 0,1 1 1,0-2-1,13 25 0,-9-23-1368,1-1 0,0-1 1,16 19-1,-8-16-2724</inkml:trace>
</inkml:ink>
</file>

<file path=ppt/ink/ink4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19.963"/>
    </inkml:context>
    <inkml:brush xml:id="br0">
      <inkml:brushProperty name="width" value="0.1" units="cm"/>
      <inkml:brushProperty name="height" value="0.1" units="cm"/>
      <inkml:brushProperty name="color" value="#E71224"/>
    </inkml:brush>
  </inkml:definitions>
  <inkml:trace contextRef="#ctx0" brushRef="#br0">4 6 2649,'-4'0'6209,"4"0"-4097,0-3-399,0 3-321,0 0-600,4-3-248,-1 3-152,4 3-248,6 3 48,4 6-72,6 0-104,11 3-16,6 0-8,7-3-328,6 3-432,7-6-1032,0-3-1057,91 15-2296</inkml:trace>
</inkml:ink>
</file>

<file path=ppt/ink/ink4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20.293"/>
    </inkml:context>
    <inkml:brush xml:id="br0">
      <inkml:brushProperty name="width" value="0.1" units="cm"/>
      <inkml:brushProperty name="height" value="0.1" units="cm"/>
      <inkml:brushProperty name="color" value="#E71224"/>
    </inkml:brush>
  </inkml:definitions>
  <inkml:trace contextRef="#ctx0" brushRef="#br0">1 15 5905,'0'0'4569,"0"-3"-2816,0 3 95,10-3-448,-7-3-536,0 6-199,1-3-377,-1 3-184,4 0-104,-4 3-160,4 6-416,0-3-953,6 12-2952</inkml:trace>
</inkml:ink>
</file>

<file path=ppt/ink/ink4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21.079"/>
    </inkml:context>
    <inkml:brush xml:id="br0">
      <inkml:brushProperty name="width" value="0.1" units="cm"/>
      <inkml:brushProperty name="height" value="0.1" units="cm"/>
      <inkml:brushProperty name="color" value="#E71224"/>
    </inkml:brush>
  </inkml:definitions>
  <inkml:trace contextRef="#ctx0" brushRef="#br0">1 0 5953,'1'3'4591,"8"13"-3531,-4-1-680,0 0 0,0 0 0,-2 1 0,0-1 0,0 1 0,-1 17 0,-3 99 327,0-93-536,0 3-159,2-27-50,0 0 0,-1 0 0,-1 1 0,-1-1 0,0 0 0,-1 0 0,-1-1 0,-9 27 0,13-109-2013,3 34 2070,0 0-1,11-42 1,-11 64-4,0 0 1,1 0-1,0 1 0,1 0 1,0 0-1,1 0 1,0 0-1,0 1 0,16-19 1,-20 27-28,0 0 0,0 0 1,0 0-1,0 0 0,0 1 0,0-1 1,0 0-1,1 1 0,-1 0 1,1-1-1,-1 1 0,1 0 0,-1 0 1,1 0-1,0 1 0,-1-1 0,1 1 1,0 0-1,0-1 0,-1 1 1,5 1-1,-4 0 35,0 0 0,-1 0 0,1 0 0,-1 1 0,1 0 0,-1-1 0,1 1 0,-1 0 0,0 0 0,0 0 0,0 0 0,0 1 0,0-1 0,-1 1 0,1-1 0,-1 1 0,1-1 0,-1 1 0,1 5 0,8 19 110,-1 1-1,7 48 0,-10-44-875,17 52 0,-23-83 532,0 0-1,1-1 1,-1 1 0,0-1-1,0 1 1,1-1 0,-1 1 0,1-1-1,-1 1 1,0-1 0,1 1-1,-1-1 1,1 1 0,-1-1 0,1 0-1,-1 1 1,1-1 0,-1 0-1,1 1 1,-1-1 0,1 0 0,1 0-1,7 3-5348</inkml:trace>
</inkml:ink>
</file>

<file path=ppt/ink/ink4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21.599"/>
    </inkml:context>
    <inkml:brush xml:id="br0">
      <inkml:brushProperty name="width" value="0.1" units="cm"/>
      <inkml:brushProperty name="height" value="0.1" units="cm"/>
      <inkml:brushProperty name="color" value="#E71224"/>
    </inkml:brush>
  </inkml:definitions>
  <inkml:trace contextRef="#ctx0" brushRef="#br0">83 14 2457,'-6'4'8920,"-8"11"-7164,1 8-1076,1 1-1,-15 43 0,25-60-682,0-1 1,0 1-1,0 0 1,1-1 0,0 1-1,1 0 1,-1 0-1,1 0 1,0 0 0,1 0-1,0 0 1,0-1-1,0 1 1,1 0 0,0-1-1,3 8 1,-4-12-39,0 0-1,0-1 1,1 1 0,-1 0 0,1 0 0,-1 0-1,1-1 1,-1 1 0,1-1 0,0 1 0,0-1-1,0 0 1,0 0 0,0 0 0,0 0-1,0 0 1,0 0 0,0 0 0,1-1 0,-1 1-1,0-1 1,0 1 0,1-1 0,-1 0-1,0 0 1,0 0 0,1 0 0,-1-1 0,0 1-1,0-1 1,1 1 0,-1-1 0,0 0 0,0 0-1,3-1 1,0 0-16,1-1 0,-1 0 0,0-1 0,0 1 0,0-1 0,0 0 0,-1 0 1,1-1-1,-1 1 0,0-1 0,6-10 0,-5 6 63,-1-1 0,0 0 0,0 0-1,-1-1 1,-1 1 0,0-1 0,0 0 0,-1 1 0,0-14 0,-1 19 23,0-1 0,0 0 0,0 1 0,-1-1 0,0 1 0,0 0 0,-1-1 0,1 1 0,-1 0 0,0-1 0,-1 1 1,1 1-1,-1-1 0,0 0 0,0 0 0,-1 1 0,1 0 0,-1 0 0,-6-6 0,-20-1-354,29 10 175,1 1 0,-1 0-1,0 0 1,1 0-1,-1 0 1,0 0 0,0-1-1,1 1 1,-1 0 0,0 1-1,1-1 1,-1 0 0,0 0-1,0 0 1,1 0 0,-1 0-1,0 1 1,1-1 0,-1 0-1,1 1 1,-1-1-1,0 0 1,1 1 0,-1-1-1,1 1 1,-1-1 0,1 1-1,-1-1 1,1 1 0,-1-1-1,1 1 1,0 0 0,-1-1-1,1 1 1,0 0 0,-1-1-1,1 1 1,0 0 0,0-1-1,0 1 1,-1 0-1,1-1 1,0 2 0,0 22-4721</inkml:trace>
</inkml:ink>
</file>

<file path=ppt/ink/ink4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22.096"/>
    </inkml:context>
    <inkml:brush xml:id="br0">
      <inkml:brushProperty name="width" value="0.1" units="cm"/>
      <inkml:brushProperty name="height" value="0.1" units="cm"/>
      <inkml:brushProperty name="color" value="#E71224"/>
    </inkml:brush>
  </inkml:definitions>
  <inkml:trace contextRef="#ctx0" brushRef="#br0">0 46 4609,'12'8'5411,"-2"12"-3458,2 19-765,0 10-268,0-4-584,10 70-1,-22-99-295,0-15-44,0-1 0,0 1-1,0-1 1,0 0-1,0 1 1,0-1 0,0 1-1,0-1 1,0 0 0,0 1-1,-1-1 1,1 0 0,0 1-1,0-1 1,0 0-1,0 1 1,0-1 0,-1 0-1,1 1 1,0-1 0,0 0-1,-1 1 1,1-1 0,0 0-1,0 0 1,-1 1-1,1-1 1,0 0 0,-1 0-1,1 0 1,0 1 0,-1-1-1,1 0 1,-1 0 0,1 0-1,0 0 1,-1 0-1,1 0 1,0 0 0,-1 0-1,1 0 1,-1 0 0,1 0-1,0 0 1,-1 0-1,0 0 1,10-35-611,7-46 603,48-144 0,-63 224-140,0 0 0,-1 1 1,1-1-1,0 1 0,-1-1 0,1 1 0,0-1 0,0 1 0,-1-1 0,1 1 0,0 0 0,0-1 0,0 1 0,0 0 0,-1 0 0,1-1 0,0 1 0,0 0 1,0 0-1,0 0 0,0 0 0,0 0 0,-1 1 0,1-1 0,0 0 0,0 0 0,0 1 0,0-1 0,-1 0 0,1 1 0,0-1 0,0 0 0,0 1 1,-1-1-1,1 1 0,0 0 0,-1-1 0,1 1 0,-1-1 0,2 2 0,16 14-4038</inkml:trace>
</inkml:ink>
</file>

<file path=ppt/ink/ink4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22.844"/>
    </inkml:context>
    <inkml:brush xml:id="br0">
      <inkml:brushProperty name="width" value="0.1" units="cm"/>
      <inkml:brushProperty name="height" value="0.1" units="cm"/>
      <inkml:brushProperty name="color" value="#E71224"/>
    </inkml:brush>
  </inkml:definitions>
  <inkml:trace contextRef="#ctx0" brushRef="#br0">0 60 5137,'10'83'6964,"1"4"-5804,-11-80-1130,0-1 0,0 1 0,-1 0 0,0-1 0,0 1 0,0-1 0,-1 1 0,0-1 0,0 0 0,-4 7 0,16-27-1501,19-34 360,-28 46 1102,8-25 2,0 1-1,2 0 0,1 1 0,2 0 1,0 1-1,20-26 0,-34 49 5,1 1 0,-1-1 0,1 0 0,-1 0 0,1 0-1,-1 1 1,1-1 0,-1 0 0,1 1 0,0-1 0,-1 1-1,1-1 1,0 0 0,0 1 0,-1-1 0,1 1 0,0 0 0,0-1-1,0 1 1,0 0 0,-1 0 0,1-1 0,0 1 0,0 0-1,0 0 1,0 0 0,0 0 0,0 0 0,0 0 0,-1 0-1,1 0 1,0 0 0,0 1 0,0-1 0,0 0 0,0 1 0,0-1-1,-1 0 1,1 1 0,0-1 0,0 1 0,-1-1 0,1 1-1,0 0 1,-1-1 0,1 1 0,0 0 0,-1-1 0,1 1 0,-1 0-1,1 0 1,-1-1 0,0 1 0,1 0 0,-1 0 0,1 1-1,2 8 77,1 1 0,-2-1 0,4 22 0,-4-19-62,3 14 9,0-7 223,-1 1-1,1 34 1,3-97 12,-3 25-509,2 0 0,0 1 0,1 0 0,0 1 0,19-25 1,-22 33 214,0 0 1,1 0 0,-1 1 0,1 0 0,1 0-1,-1 1 1,1 0 0,0 0 0,0 0-1,0 1 1,1 0 0,-1 1 0,1-1 0,9-1-1,-15 4 66,0 1 0,0 0 0,0 0-1,0 1 1,-1-1 0,1 0-1,0 1 1,0-1 0,0 1-1,0-1 1,-1 1 0,1 0-1,0 0 1,-1 0 0,1 0-1,0 0 1,-1 0 0,1 0-1,-1 0 1,0 1 0,1-1-1,-1 0 1,0 1 0,0 0-1,0-1 1,0 1 0,0-1-1,0 1 1,0 0 0,-1 0 0,1 0-1,-1-1 1,1 1 0,-1 2-1,4 12 213,0-1-1,-2 1 1,1 18-1,-1-17-85,-1-6-57,0-1 1,1 0-1,0 0 0,1 1 0,0-2 1,1 1-1,0 0 0,6 11 1,-10-21-187,1 1 1,-1 0-1,1-1 1,-1 1-1,1 0 0,0-1 1,-1 1-1,1-1 1,0 1-1,-1-1 1,1 1-1,0-1 1,-1 0-1,1 1 0,0-1 1,0 0-1,0 1 1,-1-1-1,1 0 1,0 0-1,0 0 1,0 0-1,-1 0 1,1 0-1,0 0 0,0 0 1,0 0-1,0 0 1,-1 0-1,1-1 1,0 1-1,0 0 1,-1-1-1,1 1 0,0 0 1,0-1-1,-1 1 1,1-1-1,0 1 1,-1-1-1,1 1 1,-1-1-1,1 0 1,-1 1-1,1-1 0,0 0 1,36-28-5616</inkml:trace>
</inkml:ink>
</file>

<file path=ppt/ink/ink4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33.510"/>
    </inkml:context>
    <inkml:brush xml:id="br0">
      <inkml:brushProperty name="width" value="0.1" units="cm"/>
      <inkml:brushProperty name="height" value="0.1" units="cm"/>
      <inkml:brushProperty name="color" value="#E71224"/>
    </inkml:brush>
  </inkml:definitions>
  <inkml:trace contextRef="#ctx0" brushRef="#br0">1 1 8330,'2'0'7750,"1"2"-3674,-2-2-3993,0 1 0,1 0 0,-1-1 1,0 1-1,0 0 0,0 0 0,0-1 0,-1 1 1,1 0-1,0 0 0,0 0 0,0 0 1,-1 0-1,1 0 0,0 0 0,-1 0 0,1 1 1,-1-1-1,0 0 0,1 2 0,-3-2-27,-6-7-4615,-4-9 386</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23.302"/>
    </inkml:context>
    <inkml:brush xml:id="br0">
      <inkml:brushProperty name="width" value="0.05" units="cm"/>
      <inkml:brushProperty name="height" value="0.05" units="cm"/>
    </inkml:brush>
  </inkml:definitions>
  <inkml:trace contextRef="#ctx0" brushRef="#br0">0 0 5529,'0'0'1368,"0"0"-584,0 0-72,0 0-224,0 0-32,0 0-167,0 0-161,79 285-64,-47-209-8,5-1-56,21 17-32,-6-24-785,-4-18-2111</inkml:trace>
</inkml:ink>
</file>

<file path=ppt/ink/ink4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34.899"/>
    </inkml:context>
    <inkml:brush xml:id="br0">
      <inkml:brushProperty name="width" value="0.1" units="cm"/>
      <inkml:brushProperty name="height" value="0.1" units="cm"/>
      <inkml:brushProperty name="color" value="#E71224"/>
    </inkml:brush>
  </inkml:definitions>
  <inkml:trace contextRef="#ctx0" brushRef="#br0">231 10 6737,'-4'-2'427,"0"1"-1,-1-1 0,1 1 0,0 0 0,-1 0 1,1 0-1,-1 1 0,0 0 0,1 0 0,-7 0 1,4 2-293,0-1 1,1 1 0,-1 0 0,0 0-1,1 1 1,0 0 0,0 0 0,0 0 0,0 1-1,-8 6 1,3-1-177,1 0 0,0 1-1,1 0 1,0 1 0,1 0 0,0 0-1,1 1 1,-11 20 0,18-30 67,-1 0 0,1 0 1,0 0-1,0 0 0,-1 0 0,1 0 0,0 0 0,1 0 1,-1 0-1,0 0 0,1 0 0,-1 0 0,1 0 1,-1 0-1,1 0 0,0 0 0,0 0 0,0 0 1,0-1-1,0 1 0,0 0 0,1-1 0,-1 1 0,0-1 1,1 0-1,-1 1 0,1-1 0,0 0 0,-1 0 1,1 0-1,0 0 0,2 1 0,11 7 207,0-1 0,30 11 0,-28-12-144,-5-2-36,-1-1-21,0 0-1,-1 2 1,1-1 0,-1 1 0,11 9-1,-18-13-1,0 1-1,-1 0 0,1-1 1,-1 1-1,0 0 0,0 1 0,0-1 1,0 0-1,0 1 0,-1-1 1,1 1-1,-1-1 0,0 1 1,0-1-1,-1 1 0,1 0 1,-1 0-1,1-1 0,-1 1 1,-1 6-1,0-1 66,0-1 0,-1 1 0,0 0 0,0-1 0,0 0 0,-2 0-1,1 1 1,-1-2 0,0 1 0,0 0 0,-1-1 0,0 0 0,0 0 0,-1 0 0,-12 11 0,13-14-181,0 0-1,-1 0 1,1 0-1,-1-1 1,0 0 0,0 0-1,0-1 1,0 0 0,0 0-1,0 0 1,-1 0-1,1-1 1,-1 0 0,1-1-1,-1 0 1,1 1-1,-1-2 1,1 1 0,-1-1-1,1 0 1,-1-1-1,-6-2 1,-3-7-2368,5-13-1827</inkml:trace>
</inkml:ink>
</file>

<file path=ppt/ink/ink4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35.484"/>
    </inkml:context>
    <inkml:brush xml:id="br0">
      <inkml:brushProperty name="width" value="0.1" units="cm"/>
      <inkml:brushProperty name="height" value="0.1" units="cm"/>
      <inkml:brushProperty name="color" value="#E71224"/>
    </inkml:brush>
  </inkml:definitions>
  <inkml:trace contextRef="#ctx0" brushRef="#br0">438 1 5041,'-31'0'9821,"-1"2"-5070,-121 19-6698,153-20 1820,-1-1 0,0 1 0,1 0 0,-1 0 0,0-1 0,1 1-1,-1 0 1,1 0 0,-1 0 0,1 0 0,0 0 0,-1 0-1,1-1 1,0 1 0,-1 0 0,1 0 0,0 0 0,0 0-1,0 0 1,0 0 0,0 0 0,0 0 0,0 0 0,1 2 0,3 35 150,-3-26-107,1 45 188,-3-1 0,-2 1 0,-18 90 0,-55 160-37,71-288-48,0 1 57,0-1 0,-2 0 0,0 0 0,-1-1 0,-1 1 0,-11 16 0,1-86-3026,7 23-400,-12-34-2642</inkml:trace>
</inkml:ink>
</file>

<file path=ppt/ink/ink4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35.846"/>
    </inkml:context>
    <inkml:brush xml:id="br0">
      <inkml:brushProperty name="width" value="0.1" units="cm"/>
      <inkml:brushProperty name="height" value="0.1" units="cm"/>
      <inkml:brushProperty name="color" value="#E71224"/>
    </inkml:brush>
  </inkml:definitions>
  <inkml:trace contextRef="#ctx0" brushRef="#br0">1 28 5585,'3'-3'2161,"-3"3"-657,0 0-104,3 0-376,4 3-255,0 0 103,-1 3 32,8 0-184,-1-3-216,7 3-112,4-3-112,-1 0-64,10 0-216,8-3-24,-1-3-768,13-6-1672,121-39-3329</inkml:trace>
</inkml:ink>
</file>

<file path=ppt/ink/ink4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36.317"/>
    </inkml:context>
    <inkml:brush xml:id="br0">
      <inkml:brushProperty name="width" value="0.1" units="cm"/>
      <inkml:brushProperty name="height" value="0.1" units="cm"/>
      <inkml:brushProperty name="color" value="#E71224"/>
    </inkml:brush>
  </inkml:definitions>
  <inkml:trace contextRef="#ctx0" brushRef="#br0">278 1 7602,'-7'0'4865,"4"0"-3041,-7 0-256,-4 6-759,-9 9-489,-4 12-112,-6 12 136,-1 15-208,-3 9-128,7-3-8,4 12 64,6 1-64,10 11-128,6-6-104,11 0-352,13-3-537,17-5-1447,100 80-3073</inkml:trace>
</inkml:ink>
</file>

<file path=ppt/ink/ink4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39.088"/>
    </inkml:context>
    <inkml:brush xml:id="br0">
      <inkml:brushProperty name="width" value="0.1" units="cm"/>
      <inkml:brushProperty name="height" value="0.1" units="cm"/>
      <inkml:brushProperty name="color" value="#E71224"/>
    </inkml:brush>
  </inkml:definitions>
  <inkml:trace contextRef="#ctx0" brushRef="#br0">0 1 8850,'6'1'4341,"9"6"-3528,-10-4-745,0-1 0,0 1 0,0-1 0,0 0 0,0 0 0,1-1 0,-1 1 0,1-1 0,-1 0 0,10 0 0,59-3-90,-51 0 178,0 0-106,-15 1-35,1 0 0,0 0-1,0 1 1,0 0 0,0 1-1,0 0 1,0 0 0,10 3 0,-54 56 45,-99 203 30,89-166-98,-21 63-2858,65-157 2597,0-2 125,0 0 1,1-1-1,0 1 0,-1 0 1,1 0-1,-1 0 0,1 0 1,0-1-1,0 1 1,-1 0-1,1 0 0,0 0 1,0 0-1,0 0 1,0 0-1,0 0 0,0 0 1,0 0-1,0 0 1,1 0-1,-1-1 0,0 1 1,0 0-1,1 0 0,-1 0 1,1 0-1,-1 0 1,2 1-1,15 2-3774</inkml:trace>
</inkml:ink>
</file>

<file path=ppt/ink/ink4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39.448"/>
    </inkml:context>
    <inkml:brush xml:id="br0">
      <inkml:brushProperty name="width" value="0.1" units="cm"/>
      <inkml:brushProperty name="height" value="0.1" units="cm"/>
      <inkml:brushProperty name="color" value="#E71224"/>
    </inkml:brush>
  </inkml:definitions>
  <inkml:trace contextRef="#ctx0" brushRef="#br0">364 0 5937,'-4'22'6480,"-8"16"-4519,7-22-1130,-21 62-356,-2-1 1,-5-1 0,-47 82 0,-85 115-4507,154-246 695,17 2-2904</inkml:trace>
</inkml:ink>
</file>

<file path=ppt/ink/ink4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39.780"/>
    </inkml:context>
    <inkml:brush xml:id="br0">
      <inkml:brushProperty name="width" value="0.1" units="cm"/>
      <inkml:brushProperty name="height" value="0.1" units="cm"/>
      <inkml:brushProperty name="color" value="#E71224"/>
    </inkml:brush>
  </inkml:definitions>
  <inkml:trace contextRef="#ctx0" brushRef="#br0">1 0 1536,'0'0'7298,"0"3"-4938,3 3-967,0 0-241,4 3-600,-4 6-272,-3-9-280,0 0-96,4-3-696,-4 0-1056,-14 3-2401</inkml:trace>
</inkml:ink>
</file>

<file path=ppt/ink/ink4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0.530"/>
    </inkml:context>
    <inkml:brush xml:id="br0">
      <inkml:brushProperty name="width" value="0.1" units="cm"/>
      <inkml:brushProperty name="height" value="0.1" units="cm"/>
      <inkml:brushProperty name="color" value="#E71224"/>
    </inkml:brush>
  </inkml:definitions>
  <inkml:trace contextRef="#ctx0" brushRef="#br0">307 58 8930,'-3'-27'9458,"3"25"-9434,-1 0 1,0 1-1,0-1 1,1 0-1,-1 1 1,0-1-1,0 1 1,-1-1-1,1 1 1,0 0-1,0-1 0,-1 1 1,1 0-1,-1 0 1,1 0-1,-1 0 1,1 0-1,-1 0 1,0 0-1,1 0 1,-1 1-1,0-1 1,0 1-1,1-1 1,-1 1-1,0 0 0,0 0 1,0 0-1,0 0 1,1 0-1,-4 0 1,-12 2-77,-1 0 1,1 2-1,0-1 0,1 2 1,-1 0-1,1 1 1,0 1-1,0 0 0,0 2 1,1-1-1,1 2 1,-19 15-1,30-23 23,1 1-1,-1-1 1,1 1-1,0 0 1,0-1 0,0 1-1,0 0 1,1 0-1,-1 1 1,1-1 0,0 0-1,0 0 1,0 1 0,0-1-1,1 1 1,-1-1-1,1 1 1,0-1 0,0 1-1,0-1 1,0 0-1,1 1 1,-1-1 0,1 1-1,0-1 1,0 0 0,0 1-1,1-1 1,-1 0-1,1 0 1,3 6 0,3 3-98,1 1 1,0-1-1,1-1 1,0 0-1,23 19 1,22 11-36,-42-33 45,-1 0-1,0 1 1,0 1-1,-1 0 1,0 0 0,0 1-1,-1 0 1,-1 1-1,10 16 1,-17-23 102,0 0 0,-1 1 0,1-1 0,-1 1 0,0 0 1,-1-1-1,1 1 0,-1 0 0,0 0 0,-1-1 0,1 1 1,-1 0-1,0-1 0,0 1 0,-1 0 0,0-1 0,0 0 1,0 1-1,-1-1 0,0 0 0,0 0 0,0-1 0,0 1 1,-1 0-1,-7 7 0,4-5 16,-1 1 1,0-1-1,0 0 1,0-1-1,-1 0 1,0 0-1,0-1 0,0 0 1,-1 0-1,0-1 1,0-1-1,0 1 1,-13 1-1,20-4 2,1-1-1,-1 0 0,0 0 1,1 0-1,-1 0 0,0 0 1,1-1-1,-1 1 0,1-1 1,-1 0-1,0 0 0,1 0 0,-1 0 1,1 0-1,0 0 0,-1 0 1,1-1-1,0 1 0,0-1 1,0 0-1,0 0 0,0 0 1,0 0-1,1 0 0,-1 0 1,1 0-1,-1 0 0,1-1 1,0 1-1,0-1 0,0 1 1,0-1-1,0 1 0,0-1 1,1 1-1,0-1 0,-1 0 1,1-3-1,-1-4 30,0-1 0,1 0 0,1 1-1,-1-1 1,2 1 0,-1-1 0,2 1 0,4-15 0,0 9-1,0 0 0,1 1 0,1 0 0,0 0 0,1 1 0,0 0 0,2 1 0,22-22-1,-5 10-726,2 1 0,59-35 0,-52 34-1765,25-23-1503</inkml:trace>
</inkml:ink>
</file>

<file path=ppt/ink/ink4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1.296"/>
    </inkml:context>
    <inkml:brush xml:id="br0">
      <inkml:brushProperty name="width" value="0.1" units="cm"/>
      <inkml:brushProperty name="height" value="0.1" units="cm"/>
      <inkml:brushProperty name="color" value="#E71224"/>
    </inkml:brush>
  </inkml:definitions>
  <inkml:trace contextRef="#ctx0" brushRef="#br0">221 2 632,'2'-1'9216,"3"0"-4629,12 3-1250,-15 1-3340,0 0 0,-1 0 0,1 0 0,0 0 1,-1 0-1,0 0 0,0 1 0,0-1 0,0 0 0,-1 1 1,1-1-1,-1 1 0,0-1 0,0 0 0,0 1 0,0-1 0,-1 1 1,1-1-1,-1 1 0,0-1 0,0 0 0,0 0 0,0 1 1,-1-1-1,1 0 0,-1 0 0,0 0 0,-4 4 0,-8 9-859,0-1-1,-1 0 0,-1-2 1,-24 18-1,-102 75-4679</inkml:trace>
</inkml:ink>
</file>

<file path=ppt/ink/ink4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2.695"/>
    </inkml:context>
    <inkml:brush xml:id="br0">
      <inkml:brushProperty name="width" value="0.1" units="cm"/>
      <inkml:brushProperty name="height" value="0.1" units="cm"/>
      <inkml:brushProperty name="color" value="#E71224"/>
    </inkml:brush>
  </inkml:definitions>
  <inkml:trace contextRef="#ctx0" brushRef="#br0">1 751 6177,'21'-17'8622,"-14"11"-8381,0 0-1,0-1 1,0 0-1,-1 0 1,7-10-1,4-9-94,-2-1 0,-1-1 0,-1 0 0,11-38 0,27-123-425,-26 92-131,17-102-659,-41 198 1059,-1 1-1,0-1 1,1 0 0,-1 0-1,0 0 1,0 0 0,0 0-1,0 0 1,0 1-1,0-1 1,0 0 0,0 0-1,0 0 1,0 0 0,0 0-1,0 0 1,-1 1 0,1-1-1,0 0 1,-1 0 0,1 0-1,-1 1 1,1-1 0,-1 0-1,1 0 1,-2 0 0,1 1-14,0 0 0,0 0 1,0 0-1,0 0 1,0 1-1,0-1 0,0 0 1,0 1-1,0-1 0,0 1 1,0-1-1,0 1 1,0-1-1,1 1 0,-1 0 1,0-1-1,-1 3 1,-35 39-328,20-10 415,1 1 1,1 1-1,1 0 1,3 0-1,-15 71 1,15-53 112,2 1 1,2 0 0,3 0-1,2 57 1,3-98-194,0 0 0,1 0 0,0-1 0,1 1 1,1-1-1,8 22 0,-9-28-250,-1 0 0,1-1-1,0 1 1,0-1 0,0 0 0,1 0 0,-1 0 0,1 0 0,0-1 0,0 0 0,1 1 0,-1-1-1,1-1 1,-1 1 0,1-1 0,0 1 0,0-1 0,0-1 0,8 3 0,58 5-3510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4.101"/>
    </inkml:context>
    <inkml:brush xml:id="br0">
      <inkml:brushProperty name="width" value="0.05" units="cm"/>
      <inkml:brushProperty name="height" value="0.05" units="cm"/>
    </inkml:brush>
  </inkml:definitions>
  <inkml:trace contextRef="#ctx0" brushRef="#br0">3 9 6289,'0'-3'3993,"4"3"-1656,-4 0-585,3-3-648,-3 3-560,3 0-376,-6-3-168,3 6 0,3-3-600,-3 3-1200,-3 3-1897,-7 14-1752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0.363"/>
    </inkml:context>
    <inkml:brush xml:id="br0">
      <inkml:brushProperty name="width" value="0.05" units="cm"/>
      <inkml:brushProperty name="height" value="0.05" units="cm"/>
    </inkml:brush>
  </inkml:definitions>
  <inkml:trace contextRef="#ctx0" brushRef="#br0">0 1 1952,'0'0'4963,"2"1"1429,3 2-3311,31 20-3147,-23-17 96,1 0-1,-1-1 0,1-1 1,0 0-1,0-1 0,25 3 1,-10-4-31,0-1 0,40-3 0,-53 1-64,-7 0-275,-1 1 1,1-1-1,0-1 0,13-3 1,-20 4-1128,-5 0-551,-10-6-729</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26.716"/>
    </inkml:context>
    <inkml:brush xml:id="br0">
      <inkml:brushProperty name="width" value="0.05" units="cm"/>
      <inkml:brushProperty name="height" value="0.05" units="cm"/>
    </inkml:brush>
  </inkml:definitions>
  <inkml:trace contextRef="#ctx0" brushRef="#br0">32 1 4120,'0'0'2720,"0"0"-947,0 0-116,0 0 178,0 0-68,0 0-263,0 0-442,0 0-513,0 0-274,-5 10-237,4-1-92,0 1 0,1-1 0,0 18 0,1 9 32,-20 148-426,12-6-6926,7-164 6267,0-5-1337</inkml:trace>
</inkml:ink>
</file>

<file path=ppt/ink/ink5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3.128"/>
    </inkml:context>
    <inkml:brush xml:id="br0">
      <inkml:brushProperty name="width" value="0.1" units="cm"/>
      <inkml:brushProperty name="height" value="0.1" units="cm"/>
      <inkml:brushProperty name="color" value="#E71224"/>
    </inkml:brush>
  </inkml:definitions>
  <inkml:trace contextRef="#ctx0" brushRef="#br0">25 39 1992,'-11'19'7323,"5"9"-3954,4 36-2207,2-33-75,-2-12-801,0-6-206,1-1 0,1 1 0,0 0 1,0-1-1,1 1 0,1-1 0,0 1 1,4 14-1,-5-27-120,-1 1 1,0 0 0,0-1-1,1 1 1,-1 0 0,1-1-1,-1 1 1,1 0 0,-1-1-1,1 1 1,-1-1 0,1 1-1,-1-1 1,1 1-1,-1-1 1,1 1 0,0-1-1,-1 0 1,1 1 0,0-1-1,0 0 1,-1 0 0,1 0-1,0 1 1,0-1 0,-1 0-1,1 0 1,0 0 0,1 0-1,22-14-485,13-31 249,-29 33 236,0-1 0,-2 0 1,1 0-1,-2 0 0,0-1 0,-1 0 0,5-26 1,-7 32 52,-1-1 1,0 0 0,-1 1-1,0-1 1,0 0 0,-1 0-1,0 1 1,-1-1 0,1 0-1,-2 1 1,1 0 0,-1-1-1,-1 1 1,-4-9 0,7 16-14,1 1-1,0-1 1,0 1 0,0-1 0,-1 0 0,1 1 0,0-1 0,0 1 0,-1-1 0,1 1 0,0 0 0,-1-1 0,1 1 0,-1-1-1,1 1 1,-1 0 0,1-1 0,-1 1 0,1 0 0,-1-1 0,1 1 0,-1 0 0,1 0 0,-1-1 0,1 1 0,-1 0 0,0 0-1,1 0 1,-1 0 0,1 0 0,-2 0 0,-4 17-2040,5-12 1356,1 0 0,0 1 0,0-1 0,0 1 0,1-1 0,0 0 0,1 6 0,18 26-3735</inkml:trace>
</inkml:ink>
</file>

<file path=ppt/ink/ink5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3.465"/>
    </inkml:context>
    <inkml:brush xml:id="br0">
      <inkml:brushProperty name="width" value="0.1" units="cm"/>
      <inkml:brushProperty name="height" value="0.1" units="cm"/>
      <inkml:brushProperty name="color" value="#E71224"/>
    </inkml:brush>
  </inkml:definitions>
  <inkml:trace contextRef="#ctx0" brushRef="#br0">274 0 6665,'-5'0'704,"1"1"0,0-1 0,-1 1 0,1 0 0,0 0 0,0 0 0,0 1 0,0-1 0,0 1 0,-7 4 0,4-1-279,0 0 0,1 0 0,-1 1 0,-10 12 0,0 4-578,1 1-1,-18 33 1,28-45 567,6-11-414,-16 26-15,1-1 0,1 2 0,1 0 0,2 0 0,1 1 1,-13 59-1,22-85-29,1 1 0,0-1 1,0 1-1,0-1 0,0 1 1,0-1-1,0 1 0,1-1 1,-1 0-1,1 1 0,-1-1 1,1 1-1,0-1 0,0 0 1,0 0-1,1 1 1,-1-1-1,0 0 0,1 0 1,-1 0-1,1 0 0,0-1 1,0 1-1,-1 0 0,1-1 1,0 1-1,1-1 0,-1 0 1,0 0-1,0 0 1,0 0-1,1 0 0,-1 0 1,1 0-1,-1-1 0,0 1 1,1-1-1,3 1 0,6 0-274,0-1-1,0 0 0,0-1 0,0 0 0,0 0 0,16-5 0,26-11-1941,45-23-1408</inkml:trace>
</inkml:ink>
</file>

<file path=ppt/ink/ink5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3.833"/>
    </inkml:context>
    <inkml:brush xml:id="br0">
      <inkml:brushProperty name="width" value="0.1" units="cm"/>
      <inkml:brushProperty name="height" value="0.1" units="cm"/>
      <inkml:brushProperty name="color" value="#E71224"/>
    </inkml:brush>
  </inkml:definitions>
  <inkml:trace contextRef="#ctx0" brushRef="#br0">1 80 6457,'15'2'9732,"55"5"-8161,-57-9-1528,-1 0-1,1 0 1,0-2 0,-1 1 0,1-2 0,-1 1 0,19-12 0,38-28-3722,-62 38-125,-20 7-1695</inkml:trace>
</inkml:ink>
</file>

<file path=ppt/ink/ink5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4.164"/>
    </inkml:context>
    <inkml:brush xml:id="br0">
      <inkml:brushProperty name="width" value="0.1" units="cm"/>
      <inkml:brushProperty name="height" value="0.1" units="cm"/>
      <inkml:brushProperty name="color" value="#E71224"/>
    </inkml:brush>
  </inkml:definitions>
  <inkml:trace contextRef="#ctx0" brushRef="#br0">0 49 4729,'0'0'4177,"3"0"-2729,4 0 81,0 6-465,6 0-328,4 0-104,10-3-248,3-6-216,6 0-48,11-3-120,-3-6-1032,2 3-1465,55-27-2504</inkml:trace>
</inkml:ink>
</file>

<file path=ppt/ink/ink5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4.782"/>
    </inkml:context>
    <inkml:brush xml:id="br0">
      <inkml:brushProperty name="width" value="0.1" units="cm"/>
      <inkml:brushProperty name="height" value="0.1" units="cm"/>
      <inkml:brushProperty name="color" value="#E71224"/>
    </inkml:brush>
  </inkml:definitions>
  <inkml:trace contextRef="#ctx0" brushRef="#br0">1 48 7674,'5'0'6250,"20"3"-4919,-11-1-1187,1-1-1,-1 0 0,0-1 1,1-1-1,-1 0 0,1-1 0,-1-1 1,0 0-1,0-1 0,20-8 1,57-11-140,-69 18-209,-14 4-359,-13 9 83,-7 10 466,-23 38 121,3 1 0,-30 74 0,-36 126 96,95-250-202,-2 8-59,-2 1-115,1 1 1,1 0 0,1 0-1,0 0 1,-2 22-1,6-38 97,2 7-1200,11-12-1472,21-21-737</inkml:trace>
</inkml:ink>
</file>

<file path=ppt/ink/ink5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5.198"/>
    </inkml:context>
    <inkml:brush xml:id="br0">
      <inkml:brushProperty name="width" value="0.1" units="cm"/>
      <inkml:brushProperty name="height" value="0.1" units="cm"/>
      <inkml:brushProperty name="color" value="#E71224"/>
    </inkml:brush>
  </inkml:definitions>
  <inkml:trace contextRef="#ctx0" brushRef="#br0">131 71 4953,'-10'19'8181,"2"23"-6970,3-15-706,0-11-380,-7 22-4,1 1-1,3-1 1,1 2-1,-3 46 1,10-83-153,0 0 0,0 0 0,0-1 1,0 1-1,1 0 0,-1-1 0,1 1 0,0 0 0,-1-1 0,1 1 1,0 0-1,1-1 0,-1 0 0,0 1 0,1-1 0,-1 0 1,1 1-1,0-1 0,0 0 0,0 0 0,0-1 0,0 1 0,3 2 1,-2-3-5,0 0 1,-1 0-1,1-1 1,-1 1-1,1-1 1,0 0-1,-1 0 1,1 1-1,0-2 1,0 1-1,-1 0 1,1-1 0,0 1-1,-1-1 1,1 0-1,-1 1 1,1-1-1,-1-1 1,1 1-1,-1 0 1,0 0-1,1-1 1,-1 0-1,2-2 1,7-7 65,0 0-1,-1-1 1,-1 0 0,0-1 0,0 0-1,-2 0 1,1-1 0,6-19 0,0 4 14,2-4-21,-2 0-1,-1-1 1,16-66 0,-28 96-27,0 0 1,-1 0 0,1-1-1,-1 1 1,0 0 0,0-1 0,0 1-1,-1 0 1,1-1 0,-1 1-1,0 0 1,-1 0 0,1 0-1,-3-5 1,3 6-34,-1 1 1,1 0-1,-1-1 1,0 1-1,0 0 0,0 0 1,-1 0-1,1 0 1,0 1-1,-1-1 0,1 1 1,-1-1-1,1 1 1,-1 0-1,0 0 0,1 0 1,-1 0-1,0 0 1,0 1-1,0-1 0,-5 1 1,-1-1-409,-1 1 0,1 1 0,-1-1 1,1 1-1,-1 1 0,1 0 0,0 0 0,0 1 0,0 0 1,-14 8-1,-120 56-6545</inkml:trace>
</inkml:ink>
</file>

<file path=ppt/ink/ink5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6.079"/>
    </inkml:context>
    <inkml:brush xml:id="br0">
      <inkml:brushProperty name="width" value="0.1" units="cm"/>
      <inkml:brushProperty name="height" value="0.1" units="cm"/>
      <inkml:brushProperty name="color" value="#E71224"/>
    </inkml:brush>
  </inkml:definitions>
  <inkml:trace contextRef="#ctx0" brushRef="#br0">478 8 9002,'0'0'261,"0"-1"0,0 1 0,0 0 0,0-1 0,0 1 0,-1 0 0,1-1 0,0 1 0,0 0 0,0-1 0,-1 1 0,1 0 0,0 0 0,0-1 0,0 1 0,-1 0 0,1 0 0,0-1 0,-1 1 0,1 0 0,0 0 0,-1 0 0,1-1 0,0 1 0,-1 0 0,1 0 0,0 0 0,-1 0 0,1 0 0,0 0 0,-1 0 0,1 0 0,0 0 0,-1 0 0,1 0 0,0 0 0,-1 0 0,-24 4 1497,-25 15-2828,21-4 594,0 2 0,1 0 0,1 2 0,1 1 1,1 1-1,0 2 0,-37 44 0,55-54-199,21-14-246,13-3 759,-12 5 164,0 1 0,0 0 0,0 1 0,0 0 0,0 1 0,23 10 0,-34-12-8,0 0 1,0 1-1,-1-1 1,1 1-1,0 0 1,-1 0-1,0 0 1,1 0 0,-1 0-1,0 1 1,-1 0-1,1-1 1,-1 1-1,0 0 1,0 0 0,0 0-1,0 1 1,-1-1-1,1 0 1,-1 1-1,0-1 1,0 1-1,-1-1 1,0 1 0,1-1-1,-2 9 1,-1-2 44,0 0 0,-1 0 1,-1 0-1,1-1 0,-2 1 1,1-1-1,-2 0 0,1 0 1,-1 0-1,-1-1 0,0 0 1,0 0-1,-1 0 0,0-1 1,0-1-1,-1 1 0,-14 9 1,13-10-246,0 0-1,0 0 1,0-1 0,-1-1 0,0 0 0,0 0 0,0-1 0,0 0 0,-1-1 0,0 0 0,0-1 0,1-1 0,-1 0 0,0 0 0,0-1-1,-19-2 1,8-9-2586,8-17-2169</inkml:trace>
</inkml:ink>
</file>

<file path=ppt/ink/ink5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6.567"/>
    </inkml:context>
    <inkml:brush xml:id="br0">
      <inkml:brushProperty name="width" value="0.1" units="cm"/>
      <inkml:brushProperty name="height" value="0.1" units="cm"/>
      <inkml:brushProperty name="color" value="#E71224"/>
    </inkml:brush>
  </inkml:definitions>
  <inkml:trace contextRef="#ctx0" brushRef="#br0">160 1 6945,'0'0'2633,"-6"2"3045,-22 11-4673,18-7-1016,1 1 0,-1 1 1,2 0-1,-1 0 0,1 0 1,0 1-1,1 0 0,0 1 1,0 0-1,1 0 0,0 0 1,1 1-1,0-1 0,1 1 1,0 1-1,1-1 0,0 0 1,1 1-1,0 0 0,1-1 1,0 1-1,1 0 0,2 22 1,-1-31-9,-1 1 0,1-1 0,1 1 1,-1-1-1,0 1 0,1-1 0,0 0 0,0 1 0,0-1 1,0 0-1,0 0 0,0 0 0,1-1 0,0 1 1,-1-1-1,1 1 0,0-1 0,0 0 0,0 0 0,1 0 1,-1 0-1,0-1 0,1 0 0,-1 1 0,1-1 1,-1 0-1,1 0 0,6 0 0,2 0-270,1 0-1,0-1 1,0 0-1,0-1 0,0 0 1,-1-1-1,16-4 1,45-20-2617,73-33-1930</inkml:trace>
</inkml:ink>
</file>

<file path=ppt/ink/ink5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7.095"/>
    </inkml:context>
    <inkml:brush xml:id="br0">
      <inkml:brushProperty name="width" value="0.1" units="cm"/>
      <inkml:brushProperty name="height" value="0.1" units="cm"/>
      <inkml:brushProperty name="color" value="#E71224"/>
    </inkml:brush>
  </inkml:definitions>
  <inkml:trace contextRef="#ctx0" brushRef="#br0">220 3 5561,'-21'6'6876,"1"10"-4159,-14 27-2667,21-27 713,-7 9-559,-5 5 30,-24 39 1,44-61-287,0 0 0,1 0 0,-1 0 1,2 1-1,-1 0 0,1 0 0,1 0 0,0 0 1,0 0-1,-1 14 0,4-23 9,-1 1 0,1-1 1,-1 1-1,1-1 0,-1 1 0,1-1 0,-1 1 0,1-1 0,0 0 1,-1 1-1,1-1 0,-1 0 0,1 0 0,0 1 0,-1-1 0,1 0 1,0 0-1,0 0 0,-1 0 0,1 0 0,0 0 0,-1 0 0,1 0 1,0 0-1,-1 0 0,1 0 0,0 0 0,-1 0 0,1-1 0,0 1 1,-1 0-1,1 0 0,0-1 0,0 0 0,29-10-164,-14 3 223,-2-1-1,1-1 1,-1 0-1,-1-1 1,0-1-1,0 0 1,-1 0-1,-1-1 1,14-20-1,-13 15 53,0-1 1,-1 0-1,-1-1 0,-1 0 1,-1-1-1,10-40 1,-18 61-62,0 1 0,0-1 0,0 0 0,0 0 0,0 0 0,0 0 0,0 0 0,0 0 0,0 0 0,0 0 1,-1 0-1,1 0 0,0 0 0,0 0 0,0 0 0,0 0 0,0 0 0,0 1 0,0-1 0,-1 0 1,1 0-1,0 0 0,0 0 0,0 0 0,0-1 0,0 1 0,0 0 0,0 0 0,-1 0 0,1 0 0,0 0 1,0 0-1,0 0 0,0 0 0,0 0 0,0 0 0,0 0 0,0 0 0,-1 0 0,1 0 0,0 0 0,0 0 1,0-1-1,0 1 0,0 0 0,0 0 0,0 0 0,0 0 0,0 0 0,0 0 0,0-1 0,-8 14 59,4 5-31,1-1 0,2 0 0,-1 1 0,2-1 0,0 1 0,1-1 0,7 33 0,-6-39-1002,1-1 0,0 1 0,1-1 0,8 16 0,-12-26 904,0 0 1,0 0-1,0 0 1,0 0 0,0 0-1,0 0 1,0 1-1,1-1 1,-1 0-1,0 0 1,0 0 0,0 0-1,0 0 1,0 0-1,0 0 1,0 0-1,0 1 1,1-1 0,-1 0-1,0 0 1,0 0-1,0 0 1,0 0 0,0 0-1,0 0 1,1 0-1,-1 0 1,0 0-1,0 0 1,0 0 0,0 0-1,0 0 1,1 0-1,-1 0 1,0 0-1,0 0 1,0 0 0,0 0-1,0 0 1,1 0-1,-1 0 1,0 0-1,0 0 1,0-1 0,0 1-1,0 0 1,0 0-1,0 0 1,1 0 0,-1 0-1,0 0 1,0 0-1,0 0 1,0-1-1,0 1 1,0 0 0,17-22-4575</inkml:trace>
</inkml:ink>
</file>

<file path=ppt/ink/ink5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7.428"/>
    </inkml:context>
    <inkml:brush xml:id="br0">
      <inkml:brushProperty name="width" value="0.1" units="cm"/>
      <inkml:brushProperty name="height" value="0.1" units="cm"/>
      <inkml:brushProperty name="color" value="#E71224"/>
    </inkml:brush>
  </inkml:definitions>
  <inkml:trace contextRef="#ctx0" brushRef="#br0">48 6 5993,'0'0'2670,"3"-6"1759,5 32-3949,0 1-1,-3 0 1,0 1-1,-1-1 1,-2 1-1,-2 48 1,-26 166-439,24-228 25,-3 24-290,-18 102-43,-2-51-4726,23-84 2409,7-12-815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29:27.412"/>
    </inkml:context>
    <inkml:brush xml:id="br0">
      <inkml:brushProperty name="width" value="0.05" units="cm"/>
      <inkml:brushProperty name="height" value="0.05" units="cm"/>
    </inkml:brush>
  </inkml:definitions>
  <inkml:trace contextRef="#ctx0" brushRef="#br0">90 1 4584,'0'0'2697,"0"0"-1777,0 0-488,0 0-264,0 0-24,0 0 32,0 0-88,-37 109 0,27-84-40,4-8-48,-9-9-64,9 9-520,-4-17-1016,5 0-2073</inkml:trace>
  <inkml:trace contextRef="#ctx0" brushRef="#br0" timeOffset="1">516 378 7089,'0'0'1544,"0"0"-920,0 0-247,0 0-217,0 0-64,0 0-96,0 0-1761</inkml:trace>
</inkml:ink>
</file>

<file path=ppt/ink/ink5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7.849"/>
    </inkml:context>
    <inkml:brush xml:id="br0">
      <inkml:brushProperty name="width" value="0.1" units="cm"/>
      <inkml:brushProperty name="height" value="0.1" units="cm"/>
      <inkml:brushProperty name="color" value="#E71224"/>
    </inkml:brush>
  </inkml:definitions>
  <inkml:trace contextRef="#ctx0" brushRef="#br0">0 244 1128,'20'-9'7671,"41"1"-4475,-60 8-3066,13-1 77,-1-1 0,1 0 0,0 0 0,-1-2 0,0 1 0,24-11 0,-31 11-183,0-1 0,0 1 0,-1-1 0,0 0 0,0 0 0,0 0 0,0-1 0,-1 0 0,0 0 0,0 0 0,0 0 0,0-1 0,-1 0 0,0 1 0,0-1 0,3-12 0,7-44 225,-17 29 81,4 33-311,-1-1 1,1 0-1,0 0 0,-1 1 0,1-1 0,-1 0 0,0 1 0,1-1 0,-1 0 0,1 1 0,-1-1 0,0 1 0,1-1 0,-1 1 0,0 0 1,0-1-1,1 1 0,-1 0 0,0-1 0,0 1 0,0 0 0,1 0 0,-1 0 0,0-1 0,0 1 0,0 0 0,0 0 0,1 0 0,-1 1 0,-2-1 1,-4 3 20,-1 0 0,1 1 0,0 0 1,0 1-1,0-1 0,1 1 1,-1 0-1,1 1 0,-8 9 0,0 0-32,2 1 0,0 0 0,1 1-1,0 0 1,2 1 0,0 0 0,1 0 0,0 1-1,2 0 1,0 0 0,-5 37 0,11-53-82,0 0 0,0 0 0,0-1 1,0 1-1,1 0 0,-1 0 0,1-1 1,0 1-1,0 0 0,0-1 0,0 1 1,0-1-1,0 1 0,1-1 0,-1 0 1,1 1-1,0-1 0,0 0 0,-1 0 1,1 0-1,1 0 0,-1-1 0,0 1 1,0 0-1,1-1 0,-1 0 0,0 1 1,1-1-1,0 0 0,-1 0 0,1-1 1,0 1-1,5 0 0,12 3-946,-1-2 0,1-1 1,40-2-1,53-4-2793</inkml:trace>
</inkml:ink>
</file>

<file path=ppt/ink/ink5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8.383"/>
    </inkml:context>
    <inkml:brush xml:id="br0">
      <inkml:brushProperty name="width" value="0.1" units="cm"/>
      <inkml:brushProperty name="height" value="0.1" units="cm"/>
      <inkml:brushProperty name="color" value="#E71224"/>
    </inkml:brush>
  </inkml:definitions>
  <inkml:trace contextRef="#ctx0" brushRef="#br0">1 36 2865,'0'0'3815,"0"0"-1724,0 0-717,37 10 3579,-31-8-4834,0 0 1,0-1-1,0 0 1,0 0-1,0-1 1,1 1-1,-1-1 0,0 0 1,0-1-1,0 0 1,0 0-1,8-2 1,7-3-1059,-1-2 1,23-10 0,-28 11-862,-1-2-2202</inkml:trace>
</inkml:ink>
</file>

<file path=ppt/ink/ink5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48.714"/>
    </inkml:context>
    <inkml:brush xml:id="br0">
      <inkml:brushProperty name="width" value="0.1" units="cm"/>
      <inkml:brushProperty name="height" value="0.1" units="cm"/>
      <inkml:brushProperty name="color" value="#E71224"/>
    </inkml:brush>
  </inkml:definitions>
  <inkml:trace contextRef="#ctx0" brushRef="#br0">1 7 6369,'3'0'2585,"4"0"-1433,3 0-40,3 3-295,7-3-369,4 3-32,-4-3-200,10 0-32,-7-3-184,4 0-352,0-3-1113,-11 6-1343,21 0-4586</inkml:trace>
</inkml:ink>
</file>

<file path=ppt/ink/ink5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52.993"/>
    </inkml:context>
    <inkml:brush xml:id="br0">
      <inkml:brushProperty name="width" value="0.1" units="cm"/>
      <inkml:brushProperty name="height" value="0.1" units="cm"/>
      <inkml:brushProperty name="color" value="#E71224"/>
    </inkml:brush>
  </inkml:definitions>
  <inkml:trace contextRef="#ctx0" brushRef="#br0">283 150 5449,'6'-11'8588,"2"-4"-2532,-7 14-6035,-1-1 0,0 1-1,0-1 1,0 1 0,0-1-1,0 1 1,-1-1 0,1 1-1,0-1 1,-1 1 0,1 0 0,-1-1-1,1 1 1,-1-1 0,0 1-1,1 0 1,-1 0 0,0-1-1,-1 0 1,-5-6-229,1 0-1,-1 0 1,-1 1 0,1 0-1,-2 0 1,1 1 0,0 0-1,-1 1 1,0 0-1,0 0 1,-1 1 0,1 0-1,-1 0 1,0 1 0,0 0-1,-14-1 1,19 4 95,-1-1 1,1 1-1,-1 0 1,0 1-1,1 0 1,-1-1-1,1 2 1,-1-1-1,1 1 1,-10 4-1,13-6 105,0 1 0,0 0-1,1 0 1,-1-1-1,0 1 1,0 0-1,1 1 1,-1-1-1,1 0 1,-1 0-1,1 1 1,-1-1-1,1 1 1,0-1 0,0 1-1,0-1 1,0 1-1,0 0 1,0 0-1,0-1 1,0 1-1,1 0 1,-1 0-1,1 0 1,-1 0-1,1 0 1,0 0-1,0 0 1,0 0 0,0 0-1,0 3 1,7 12 85,0 1 1,1-1 0,1-1 0,0 0-1,1 0 1,1 0 0,17 18 0,-15-18-105,0 0 1,-1 1-1,0 1 1,-2 0-1,16 36 0,-25-48-18,0 1 0,-1-1 0,1 1 0,-1-1 1,-1 1-1,1-1 0,-1 1 0,0-1 0,-1 1 0,1-1 0,-1 0 0,-1 0 0,1 0 0,-1 0 0,0 0 0,0 0 0,-1-1 0,-7 10 0,7-9-40,0 0 1,0-1-1,-1 0 1,1 0-1,-1 0 0,0-1 1,-1 1-1,1-1 1,-1 0-1,0-1 1,0 1-1,0-1 1,0-1-1,0 1 1,-1-1-1,1 0 0,-13 2 1,16-4 95,1 0 1,0 0-1,0 0 1,0 0-1,0-1 1,0 1-1,0-1 1,0 1-1,0-1 1,0 0-1,0 0 1,0 0-1,1 0 1,-1 0-1,0 0 1,0-1-1,1 1 1,-1 0-1,1-1 1,-1 1-1,-1-4 1,1 2 21,0-1 0,0 0 1,1 0-1,-1 0 0,1 0 1,0 0-1,0 0 0,1 0 0,-1 0 1,1-6-1,0-5 72,1 0 0,0 0 0,1-1 0,8-27 0,-1 18-85,1 0 0,2 1 0,0 0 0,1 0 0,1 2 0,2-1 0,0 2 0,21-21 0,-15 19-1335,37-31-1,-58 53 1193,0 0-1,0 1 1,-1-1 0,1 0-1,0 1 1,0-1 0,0 1 0,0-1-1,0 1 1,-1 0 0,1-1-1,0 1 1,0 0 0,0 0-1,0-1 1,0 1 0,0 0 0,0 0-1,0 0 1,0 0 0,0 0-1,0 1 1,0-1 0,0 0-1,0 0 1,0 1 0,0-1 0,0 0-1,0 1 1,0-1 0,0 1-1,1 0 1,20 27-3355</inkml:trace>
</inkml:ink>
</file>

<file path=ppt/ink/ink5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53.332"/>
    </inkml:context>
    <inkml:brush xml:id="br0">
      <inkml:brushProperty name="width" value="0.1" units="cm"/>
      <inkml:brushProperty name="height" value="0.1" units="cm"/>
      <inkml:brushProperty name="color" value="#E71224"/>
    </inkml:brush>
  </inkml:definitions>
  <inkml:trace contextRef="#ctx0" brushRef="#br0">1 1 8514,'0'0'2976,"0"0"-1071,3 0-513,-3 0-584,3 0-424,-3 0-176,0 3-200,0 3 64,0 0-72,0-6 0,0 3-456,4 0-648,-8 3-1368,4 9-3538</inkml:trace>
</inkml:ink>
</file>

<file path=ppt/ink/ink5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54.031"/>
    </inkml:context>
    <inkml:brush xml:id="br0">
      <inkml:brushProperty name="width" value="0.1" units="cm"/>
      <inkml:brushProperty name="height" value="0.1" units="cm"/>
      <inkml:brushProperty name="color" value="#E71224"/>
    </inkml:brush>
  </inkml:definitions>
  <inkml:trace contextRef="#ctx0" brushRef="#br0">201 26 8258,'0'-1'241,"0"1"1,0-1-1,1 0 1,-1 0-1,0 0 1,0 0-1,0 0 1,-1 0-1,1 0 1,0 0-1,0 0 0,0 1 1,-1-1-1,1 0 1,0 0-1,-1 0 1,1 0-1,-1 1 1,1-1-1,-1 0 1,1 0-1,-1 1 1,0-1-1,1 0 1,-1 1-1,0-1 1,1 1-1,-1-1 1,0 1-1,0-1 0,0 1 1,0-1-1,-1 1 1,0 0-119,-1 0-1,0 0 1,1 1-1,-1-1 1,1 1 0,-1-1-1,1 1 1,0 0 0,-1 0-1,1 0 1,0 0-1,-3 2 1,-7 5-279,0 0 0,1 1 0,-14 13 0,15-10-41,-1 1 0,2 0 0,0 0-1,0 1 1,-12 29 0,17-34 43,0 0-1,1 0 1,0 0 0,1 1 0,-1-1 0,2 1-1,-1 0 1,2-1 0,-1 1 0,1 0 0,2 10-1,-2-18 97,0 0-1,1 0 0,-1 0 0,1 0 0,0 0 0,0 0 0,0-1 0,0 1 0,0 0 1,0 0-1,0 0 0,1-1 0,-1 1 0,0-1 0,1 1 0,0-1 0,-1 0 1,1 1-1,0-1 0,-1 0 0,1 0 0,0 0 0,0 0 0,0-1 0,0 1 0,0 0 1,0-1-1,0 0 0,0 1 0,0-1 0,0 0 0,1 0 0,-1 0 0,0 0 0,0 0 1,0-1-1,0 1 0,0-1 0,3 0 0,2-1 7,0 0 0,-1-1 0,1 1 0,-1-1 0,0 0 0,0-1 0,0 0 0,0 0 0,-1 0 0,10-9 0,-6 1-23,0-1-1,-1-1 1,0 1-1,-1-1 1,0 0 0,-1-1-1,-1 1 1,4-19-1,11-26-1183,-23 65 1750,1 1 0,0-1 0,1 1 0,0-1 0,-1 12 0,-13 220-1748,7-140-2938,4-50 835</inkml:trace>
</inkml:ink>
</file>

<file path=ppt/ink/ink5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54.630"/>
    </inkml:context>
    <inkml:brush xml:id="br0">
      <inkml:brushProperty name="width" value="0.1" units="cm"/>
      <inkml:brushProperty name="height" value="0.1" units="cm"/>
      <inkml:brushProperty name="color" value="#E71224"/>
    </inkml:brush>
  </inkml:definitions>
  <inkml:trace contextRef="#ctx0" brushRef="#br0">1194 1 5897,'-21'10'5821,"-10"24"-5311,21-23-37,-327 416 1114,31 25-2498,48-68-3896,239-355 4201,5-7-186,-1-1-1,-1 0 1,-1-2-1,0 0 0,-36 29 1,-26 10-1537</inkml:trace>
</inkml:ink>
</file>

<file path=ppt/ink/ink5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56.311"/>
    </inkml:context>
    <inkml:brush xml:id="br0">
      <inkml:brushProperty name="width" value="0.1" units="cm"/>
      <inkml:brushProperty name="height" value="0.1" units="cm"/>
      <inkml:brushProperty name="color" value="#E71224"/>
    </inkml:brush>
  </inkml:definitions>
  <inkml:trace contextRef="#ctx0" brushRef="#br0">0 617 6009,'5'-3'9328,"14"-13"-6134,-17 11-3183,1 1 1,0 0 0,0 0 0,0 0-1,0 0 1,1 0 0,-1 1 0,1-1-1,0 1 1,0 0 0,0 0 0,0 1-1,1-1 1,-1 1 0,8-3 0,-10 5-48,1-1-1,-1 1 1,1 0 0,-1 0 0,1 0 0,-1 0 0,1 0 0,-1 0 0,1 0-1,-1 1 1,1 0 0,-1-1 0,0 1 0,1 0 0,-1 0 0,0 0 0,1 0-1,-1 1 1,0-1 0,0 1 0,0-1 0,0 1 0,0 0 0,-1 0-1,1-1 1,0 1 0,-1 1 0,0-1 0,1 0 0,-1 0 0,0 0 0,1 3-1,17 35-857,14 47 0,11 24-1615,-44-111 2475,1-1-1,-1 1 0,0 0 0,0-1 0,0 1 0,0 0 0,0-1 0,0 1 0,1 0 0,-1-1 0,0 1 0,0 0 0,0 0 0,1-1 0,-1 1 0,0 0 0,0 0 0,1-1 0,-1 1 0,0 0 0,1 0 0,-1 0 0,0-1 0,0 1 0,1 0 0,-1 0 0,0 0 0,1 0 0,-1 0 0,0 0 0,1 0 0,-1 0 0,1 0 0,-1 0 0,0 0 0,1 0 0,-1 0 0,0 0 0,1 0 1,-1 0-1,0 0 0,1 0 0,-1 1 0,0-1 0,0 0 0,1 0 0,-1 0 0,0 1 0,1-1 0,-1 0 0,0 0 0,0 1 0,1-1 0,-1 0 0,0 0 0,0 1 0,0-1 0,0 0 0,1 1 0,-1-1 0,0 0 0,0 1 0,0-1 0,0 0 0,0 1 0,0-1 0,0 0 0,0 1 0,0-1 0,9-30 384,-7 24-414,9-51 528,-3 0 1,2-76-1,-6 68-233,0 2 6,-1 3-14,2 1 0,18-76 0,-23 131-211,2-1 0,-1 1 0,0-1 0,1 1 0,0 0 1,0-1-1,0 1 0,1 0 0,-1 1 0,1-1 0,0 0 0,0 1 0,0-1 0,1 1 1,5-5-1,-1 4 132,0 0 1,0 1-1,0 0 1,0 0 0,1 1-1,16-3 1,183-22 371,-85 13-509,16 0-866,-40 10-3218,-33 3-482</inkml:trace>
</inkml:ink>
</file>

<file path=ppt/ink/ink5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56.633"/>
    </inkml:context>
    <inkml:brush xml:id="br0">
      <inkml:brushProperty name="width" value="0.1" units="cm"/>
      <inkml:brushProperty name="height" value="0.1" units="cm"/>
      <inkml:brushProperty name="color" value="#E71224"/>
    </inkml:brush>
  </inkml:definitions>
  <inkml:trace contextRef="#ctx0" brushRef="#br0">61 0 4953,'-4'6'3689,"1"3"-2753,-4 21-120,-6 3-208,3 3-352,-3 3-256,6-5-256,4-7-640,3-12-952,6 24-977</inkml:trace>
</inkml:ink>
</file>

<file path=ppt/ink/ink5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57.100"/>
    </inkml:context>
    <inkml:brush xml:id="br0">
      <inkml:brushProperty name="width" value="0.1" units="cm"/>
      <inkml:brushProperty name="height" value="0.1" units="cm"/>
      <inkml:brushProperty name="color" value="#E71224"/>
    </inkml:brush>
  </inkml:definitions>
  <inkml:trace contextRef="#ctx0" brushRef="#br0">14 18 3769,'-3'12'6697,"0"20"-4839,3-27-1282,-2 19-310,-1-2 8,2 0 0,0 0 1,1 0-1,1 1 0,8 41 0,-9-62-274,1-1 1,-1 0-1,0 0 0,1 1 0,-1-1 1,0 0-1,1 0 0,0 0 1,-1 0-1,1 0 0,0 0 0,-1 0 1,1 0-1,0 0 0,0 0 0,0 0 1,0 0-1,0 0 0,0-1 0,0 1 1,0 0-1,0-1 0,0 1 0,0-1 1,1 1-1,-1-1 0,0 1 0,0-1 1,1 0-1,-1 0 0,0 0 0,0 1 1,1-1-1,-1 0 0,0-1 1,0 1-1,1 0 0,-1 0 0,0-1 1,0 1-1,0 0 0,1-1 0,-1 1 1,0-1-1,0 1 0,0-1 0,0 0 1,0 0-1,1-1 0,5-2 8,-1-1 0,0 0 0,-1 0 0,1 0-1,-1-1 1,8-11 0,-4 1 94,-1 0 0,-1-1-1,-1 0 1,0 0 0,-1-1-1,-1 0 1,-1 0 0,0 0 0,-1 0-1,-2-35 1,0 52-109,0 1-1,0 0 1,1 0-1,-1-1 1,0 1-1,0 0 1,0-1 0,0 1-1,0 0 1,0 0-1,0-1 1,0 1-1,0 0 1,0-1-1,0 1 1,0 0 0,0 0-1,-1-1 1,1 1-1,0 0 1,0-1-1,0 1 1,0 0-1,0 0 1,-1-1 0,1 1-1,0 0 1,0 0-1,0 0 1,-1-1-1,1 1 1,0 0 0,0 0-1,-1 0 1,1 0-1,0-1 1,0 1-1,-1 0 1,1 0-1,0 0 1,0 0 0,-1 0-1,1 0 1,0 0-1,-1 0 1,1 0-1,0 0 1,-1 0-1,1 0 1,0 0 0,0 0-1,-1 0 1,1 0-1,0 0 1,-1 0-1,1 1 1,0-1 0,-14 10-438,13-9 348,-15 12-1452,0 0 0,-17 21 1,20-21 22,-15 15-1902</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0:35.174"/>
    </inkml:context>
    <inkml:brush xml:id="br0">
      <inkml:brushProperty name="width" value="0.05" units="cm"/>
      <inkml:brushProperty name="height" value="0.05" units="cm"/>
    </inkml:brush>
  </inkml:definitions>
  <inkml:trace contextRef="#ctx0" brushRef="#br0">1 43 4424,'0'0'1545,"0"0"103,0 0-324,0 0-158,0 0-8,0 0-162,0 0-351,0 0-297,0 0-197,0 0-63,0 0-26,0 0 2,0 0-4,0 0-38,0 0-4,0 0 5,12 18 129,-7-14-100,0 0 1,1 0-1,-1 0 0,1-1 1,0 0-1,0 0 0,0 0 1,10 2-1,-5-1 41,-1 0-26,0-1 0,0-1 0,0 0 1,0-1-1,15 1 0,57-3 73,-34 0-110,146 1 15,-146-9-23,-37 8 7,-1 0 0,0 0 1,0-1-1,17-6 0,11-3 67,17-4-68,-43 10-25,0 2 0,1-1 1,-1 2-1,1 0 0,17-1 0,687 3-364,-601-9-896,127-8-2383,-168 9 1786,-10 0-1084</inkml:trace>
</inkml:ink>
</file>

<file path=ppt/ink/ink5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57.534"/>
    </inkml:context>
    <inkml:brush xml:id="br0">
      <inkml:brushProperty name="width" value="0.1" units="cm"/>
      <inkml:brushProperty name="height" value="0.1" units="cm"/>
      <inkml:brushProperty name="color" value="#E71224"/>
    </inkml:brush>
  </inkml:definitions>
  <inkml:trace contextRef="#ctx0" brushRef="#br0">91 112 5209,'-25'47'4778,"-3"8"-3236,19-33-1063,2 0 0,0 0-1,-4 28 1,9-40-410,1 0 0,0 1 0,1-1 0,0 0 0,1 1 1,0-1-1,0 0 0,1 0 0,5 16 0,-7-24-78,1 0 0,-1-1 0,1 1 0,0 0 0,0 0-1,-1-1 1,1 1 0,0-1 0,0 1 0,1-1 0,-1 1 0,0-1 0,0 0 0,1 1 0,-1-1 0,1 0-1,-1 0 1,1 0 0,-1 0 0,1 0 0,0 0 0,-1-1 0,1 1 0,0-1 0,0 1 0,0-1 0,-1 1-1,1-1 1,0 0 0,0 0 0,0 0 0,0 0 0,-1 0 0,1-1 0,0 1 0,0 0 0,0-1 0,-1 1-1,1-1 1,0 0 0,0 1 0,-1-1 0,1 0 0,-1 0 0,1 0 0,1-2 0,4-2 30,1 0 0,-1-1 1,0 0-1,-1 0 1,0-1-1,0 1 0,0-1 1,5-10-1,-2-2 27,-1-1 0,0 0-1,-2-1 1,0 0-1,-2 0 1,0 0 0,-1 0-1,-1-1 1,-1 1 0,-1-1-1,-1 1 1,-1 0-1,-8-37 1,-6 10-53,16 46-110,-1 0 0,0 1 0,1-1 0,-1 1 0,0-1 0,0 1 0,0-1 0,0 1-1,-1-1 1,1 1 0,0 0 0,-1 0 0,1 0 0,0 0 0,-1 0 0,1 0 0,-1 0-1,0 0 1,1 0 0,-1 1 0,0-1 0,1 1 0,-3-1 0,-10 6-3042,-10 23-3350</inkml:trace>
</inkml:ink>
</file>

<file path=ppt/ink/ink5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58.300"/>
    </inkml:context>
    <inkml:brush xml:id="br0">
      <inkml:brushProperty name="width" value="0.1" units="cm"/>
      <inkml:brushProperty name="height" value="0.1" units="cm"/>
      <inkml:brushProperty name="color" value="#E71224"/>
    </inkml:brush>
  </inkml:definitions>
  <inkml:trace contextRef="#ctx0" brushRef="#br0">155 1 4185,'10'6'1248,"0"0"-432,13 12-72,-6 3-191,-7 12-105,-7 12 488,-10 12-432,-13 3-360,-13 13-144,-7 5-776,-87 129-1305</inkml:trace>
</inkml:ink>
</file>

<file path=ppt/ink/ink5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59.526"/>
    </inkml:context>
    <inkml:brush xml:id="br0">
      <inkml:brushProperty name="width" value="0.1" units="cm"/>
      <inkml:brushProperty name="height" value="0.1" units="cm"/>
      <inkml:brushProperty name="color" value="#E71224"/>
    </inkml:brush>
  </inkml:definitions>
  <inkml:trace contextRef="#ctx0" brushRef="#br0">3 64 5601,'-3'0'3937,"6"0"-2033,-3 0-207,4-3-561,2 6-304,1-3-128,6 0 89,1 3-225,-1 6-176,7-9-160,7 0-64,0 0-88,3-9-80,0 3-184,0-6-752,-3-3-465,-4 3-1087,7-9-2033</inkml:trace>
</inkml:ink>
</file>

<file path=ppt/ink/ink5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3:59.865"/>
    </inkml:context>
    <inkml:brush xml:id="br0">
      <inkml:brushProperty name="width" value="0.1" units="cm"/>
      <inkml:brushProperty name="height" value="0.1" units="cm"/>
      <inkml:brushProperty name="color" value="#E71224"/>
    </inkml:brush>
  </inkml:definitions>
  <inkml:trace contextRef="#ctx0" brushRef="#br0">0 9 3025,'0'0'4721,"0"0"-2985,0 0-88,7 0-439,-7-6-593,7 6 16,3 0-128,0 0-128,3 0-200,4 0-112,6 0-56,1-3-8,9 3-240,-3 0-1128,67 3-2377</inkml:trace>
</inkml:ink>
</file>

<file path=ppt/ink/ink5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32.624"/>
    </inkml:context>
    <inkml:brush xml:id="br0">
      <inkml:brushProperty name="width" value="0.1" units="cm"/>
      <inkml:brushProperty name="height" value="0.1" units="cm"/>
      <inkml:brushProperty name="color" value="#E71224"/>
    </inkml:brush>
  </inkml:definitions>
  <inkml:trace contextRef="#ctx0" brushRef="#br0">0 4 7466,'0'0'4769,"0"0"-2916,6-1 2210,-5 2-3643,-2-5 703,29 34-1770,-10 0-5956,-6-4 904</inkml:trace>
</inkml:ink>
</file>

<file path=ppt/ink/ink5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33.788"/>
    </inkml:context>
    <inkml:brush xml:id="br0">
      <inkml:brushProperty name="width" value="0.1" units="cm"/>
      <inkml:brushProperty name="height" value="0.1" units="cm"/>
      <inkml:brushProperty name="color" value="#E71224"/>
    </inkml:brush>
  </inkml:definitions>
  <inkml:trace contextRef="#ctx0" brushRef="#br0">17 1 5545,'-1'1'6425,"-1"4"-3592,0 7-2419,1 1-1,0-1 0,0 1 1,1 0-1,3 17 1,-1 13 55,-4 24-111,0-39-325,1 0 0,2 0 0,1-1 0,1 1 0,10 43 0,-13-69-74,0 0-1,1 0 0,-1 0 0,1 1 1,0-1-1,0 0 0,0 0 0,0 0 1,0 0-1,0 0 0,0-1 0,1 1 1,-1 0-1,1 0 0,-1-1 0,1 1 1,0-1-1,-1 1 0,1-1 0,0 0 1,0 0-1,0 0 0,0 0 0,0 0 1,0 0-1,0-1 0,1 1 0,-1 0 1,0-1-1,0 0 0,0 0 0,1 1 1,-1-1-1,0-1 0,0 1 0,1 0 1,-1 0-1,0-1 0,0 0 0,0 1 1,0-1-1,1 0 0,2-2 0,3-1-22,-1 0 1,0-1-1,0 0 0,0 0 0,0-1 0,-1 1 0,0-2 1,0 1-1,-1-1 0,8-10 0,-6 4-46,-1 0-1,0 0 1,-1 0-1,0-1 1,-1 1-1,-1-1 1,0 0-1,-1 0 1,-1 0-1,0 0 1,-1-16-1,0 21 97,0 1 0,-1 0 0,-1-1 0,1 1-1,-1 0 1,0 0 0,-1 0 0,0 0 0,0 0 0,-1 1 0,0 0-1,0-1 1,-1 1 0,0 1 0,0-1 0,-1 1 0,1 0-1,-1 0 1,-1 0 0,-9-6 0,13 10-32,0 1 0,-1-1 0,0 1-1,1-1 1,-1 1 0,0 0 0,1 1 0,-1-1 0,0 0 0,0 1 0,0 0-1,0 0 1,0 0 0,1 1 0,-1-1 0,0 1 0,0 0 0,-6 3-1,6-3-263,1 1-1,-1-1 0,1 1 1,0 0-1,-1 0 0,1 1 1,0-1-1,1 1 0,-1 0 0,0-1 1,1 1-1,-1 0 0,-1 4 1,-18 35-2530</inkml:trace>
</inkml:ink>
</file>

<file path=ppt/ink/ink5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34.811"/>
    </inkml:context>
    <inkml:brush xml:id="br0">
      <inkml:brushProperty name="width" value="0.1" units="cm"/>
      <inkml:brushProperty name="height" value="0.1" units="cm"/>
      <inkml:brushProperty name="color" value="#E71224"/>
    </inkml:brush>
  </inkml:definitions>
  <inkml:trace contextRef="#ctx0" brushRef="#br0">0 0 4665,'0'0'3599,"2"6"3168,4 1-5991,53 12-492,-36-13-418,0 1 0,-1 2 0,34 16 0,-55-25-2,0 1 0,0 0 1,0 0-1,0 0 0,0 0 0,0 0 0,0 0 0,-1 1 0,1-1 0,0 0 0,-1 0 0,1 1 0,-1-1 0,1 0 1,-1 1-1,1-1 0,-1 0 0,0 1 0,0-1 0,0 0 0,0 1 0,0-1 0,0 1 0,0-1 0,0 0 0,0 1 1,-1-1-1,0 3 0,-19 43-1899,14-34 1862,-119 208-518,101-196 1592,23-23 786,5-6 1644,-4 4-3325,7-8 421,-6 8-400,-1-1 1,1 0 0,-1 1-1,1-1 1,0 1-1,-1-1 1,1 1 0,0-1-1,0 1 1,0-1-1,-1 1 1,1 0 0,0-1-1,0 1 1,0 0-1,0 0 1,0-1 0,-1 1-1,1 0 1,0 0 0,0 0-1,0 0 1,0 0-1,0 1 1,0-1 0,0 0-1,-1 0 1,3 1-1,22 1-559,1-1 0,0-2-1,30-4 1,-11 1-754,53-2-2980</inkml:trace>
</inkml:ink>
</file>

<file path=ppt/ink/ink5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35.229"/>
    </inkml:context>
    <inkml:brush xml:id="br0">
      <inkml:brushProperty name="width" value="0.1" units="cm"/>
      <inkml:brushProperty name="height" value="0.1" units="cm"/>
      <inkml:brushProperty name="color" value="#E71224"/>
    </inkml:brush>
  </inkml:definitions>
  <inkml:trace contextRef="#ctx0" brushRef="#br0">4 1 1056,'0'0'6578,"-3"0"-4130,3 0-359,0 6-673,3 9-704,11 3-16,-4 24-168,0 3-64,0 3-208,-4 6-136,4-15-120,-3 3 0,3-3-240,-3-5-744,-1-13-1320,8 24-2737</inkml:trace>
</inkml:ink>
</file>

<file path=ppt/ink/ink5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35.762"/>
    </inkml:context>
    <inkml:brush xml:id="br0">
      <inkml:brushProperty name="width" value="0.1" units="cm"/>
      <inkml:brushProperty name="height" value="0.1" units="cm"/>
      <inkml:brushProperty name="color" value="#E71224"/>
    </inkml:brush>
  </inkml:definitions>
  <inkml:trace contextRef="#ctx0" brushRef="#br0">18 0 4521,'-1'2'6907,"0"3"-3497,-5 32-2390,3 0-712,-4 80 169,7-104-492,1 0 0,0 1-1,1-1 1,0 0 0,1 0 0,7 19 0,-9-30-23,1 1 0,0-1 0,-1 0 0,1 1 0,0-1 0,0 0-1,1 0 1,-1 0 0,0 0 0,1-1 0,-1 1 0,1-1 0,0 1 0,-1-1 0,1 0 0,0 0 0,0 0 0,0-1 0,-1 1 0,1 0 0,0-1 0,0 0 0,4 0-1,11 1-266,-1-1-1,29-4 0,-34 2 232,-5 1 73,0 0-1,-1 1 1,1 0-1,0 0 0,-1 1 1,1-1-1,0 1 1,-1 1-1,1-1 0,6 4 1,-12-5 25,1 1-1,-1 0 1,1 0 0,-1 0 0,0 0 0,0 0 0,1 0-1,-1 0 1,0 0 0,0 0 0,0 1 0,0-1 0,0 0-1,-1 1 1,1-1 0,0 1 0,0 2 0,0-1 36,-1 0 0,0 0 0,0 0 0,0 0 0,0 0 0,0 1 0,-1-1 0,1 0 0,-1 0 0,0-1 1,0 1-1,-2 5 0,-2 4 69,-1 1 0,-1-1 0,0 0 0,-13 17 0,15-23-476,1-1 1,-1 0 0,0 0 0,0 0 0,0-1-1,-1 0 1,0 0 0,1 0 0,-1-1 0,-13 6-1,-3-7-2757,-17-16-1444</inkml:trace>
</inkml:ink>
</file>

<file path=ppt/ink/ink5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36.246"/>
    </inkml:context>
    <inkml:brush xml:id="br0">
      <inkml:brushProperty name="width" value="0.1" units="cm"/>
      <inkml:brushProperty name="height" value="0.1" units="cm"/>
      <inkml:brushProperty name="color" value="#E71224"/>
    </inkml:brush>
  </inkml:definitions>
  <inkml:trace contextRef="#ctx0" brushRef="#br0">19 73 4593,'-1'0'505,"0"0"-1,0-1 1,0 1-1,0 0 1,0 1 0,0-1-1,0 0 1,0 0 0,1 0-1,-1 1 1,0-1-1,0 0 1,0 1 0,0-1-1,1 0 1,-1 1-1,0-1 1,0 1 0,0 0-1,3 12 2321,-1-12-2838,0 0 0,0 1 0,1-1 0,-1 0 0,1 0 0,-1 0 0,1 0 0,-1 0 0,1-1 0,-1 1 0,1 0 0,0-1 0,0 1 0,-1-1 0,1 1 0,0-1 0,0 0 0,-1 0 0,1 0 0,0 0 0,2 0 0,11-3-304,0-1 0,-1-1 0,0 0 1,20-10-1,44-17-4473,35-8 85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0:37.645"/>
    </inkml:context>
    <inkml:brush xml:id="br0">
      <inkml:brushProperty name="width" value="0.05" units="cm"/>
      <inkml:brushProperty name="height" value="0.05" units="cm"/>
    </inkml:brush>
  </inkml:definitions>
  <inkml:trace contextRef="#ctx0" brushRef="#br0">0 7 2432,'0'0'3601,"0"0"-1782,0 0-544,0 0-101,0 0-36,0-5 485,0 3-1537,1 5 493,10 102-719,-1-45 147,-7-31 3,3 1-1,0-1 1,15 40 0,-20-67-8,1 0 0,-1 0-1,1 0 1,-1 0 0,1 0 0,-1-1 0,1 1 0,0 0 0,0-1 0,0 0 0,0 1 0,0-1 0,0 0 0,1 0 0,-1 0 0,0 0 0,0 0 0,1-1 0,-1 1-1,1-1 1,-1 1 0,0-1 0,5 0 0,-1 0 14,0 0 1,0 0-1,1-1 0,-1 1 0,0-1 0,0-1 0,0 1 1,10-5-1,8-6-31,-19 9-80,1 0 1,-1 0-1,1 1 0,0-1 0,0 2 0,0-1 0,0 0 0,0 1 0,0 0 0,11 0 0,-16 2 80,0-1 1,0 0-1,0 0 1,0 1-1,0-1 1,0 1-1,0-1 1,0 1-1,0-1 1,0 1-1,-1-1 1,1 1-1,0 0 1,0-1-1,-1 1 0,1 0 1,0 0-1,0 1 1,14 22 8,-1-1 4,-11-20 2,0 0 1,1 0-1,-1 0 0,0 0 0,1-1 1,0 0-1,-1 0 0,1 0 0,0 0 1,0 0-1,0-1 0,5 2 1,2-2 7,-1 1 1,0-2-1,18 0 1,-6 0 25,-16 0-28,0 0-1,-1-1 1,1 0-1,0 1 1,0-2 0,-1 1-1,1-1 1,0 0 0,-1 0-1,0 0 1,1-1-1,-1 0 1,5-4 0,-5 4-20,0 0 1,1 0-1,-1 0 1,1 0-1,-1 1 1,1 0-1,0 0 1,7-1-1,-11 2 3,1 1 1,-1 0-1,1 0 0,-1-1 0,1 2 1,-1-1-1,1 0 0,-1 0 0,1 1 0,-1-1 1,1 1-1,-1 0 0,0 0 0,1 0 0,-1 0 1,0 0-1,0 1 0,1-1 0,-1 1 1,0-1-1,2 3 0,1 2 10,-3-3 2,0-1 1,0 1-1,1 0 1,-1-1-1,1 1 1,-1-1-1,1 0 1,0 0-1,0 0 0,0 0 1,0-1-1,0 1 1,0-1-1,1 1 1,-1-1-1,0 0 0,1-1 1,-1 1-1,1-1 1,-1 1-1,5-1 1,15 1 26,0-2 1,0 0 0,0-2 0,44-10 0,-55 10-30,-2-1-26,0 2 1,0-1-1,0 1 1,16-1-1,-14 3-278,0-2 0,0 1-1,14-5 1,18-3-1178,24 1-1483,-37 1 601</inkml:trace>
</inkml:ink>
</file>

<file path=ppt/ink/ink5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37.828"/>
    </inkml:context>
    <inkml:brush xml:id="br0">
      <inkml:brushProperty name="width" value="0.1" units="cm"/>
      <inkml:brushProperty name="height" value="0.1" units="cm"/>
      <inkml:brushProperty name="color" value="#E71224"/>
    </inkml:brush>
  </inkml:definitions>
  <inkml:trace contextRef="#ctx0" brushRef="#br0">37 0 2409,'0'0'4757,"-5"5"3138,-6 13-6239,0 278 1146,12-234-2601,-1-60-201,0 31 70,6 49-1,-5-75-128,0 1 0,0-1 0,1 0-1,0 0 1,0 0 0,1 0 0,0 0 0,0 0 0,1-1-1,0 1 1,0-1 0,0 0 0,6 6 0,-8-10-8,0-1 0,0 1 1,0-1-1,0 1 0,0-1 1,1 0-1,-1 0 1,0 0-1,0 0 0,1 0 1,-1-1-1,1 1 0,-1-1 1,1 1-1,-1-1 0,1 0 1,-1 0-1,1 0 0,-1 0 1,1-1-1,-1 1 0,0-1 1,1 1-1,-1-1 0,1 0 1,-1 0-1,0 0 0,0 0 1,0 0-1,1-1 0,-1 1 1,0 0-1,0-1 0,-1 0 1,1 0-1,0 1 1,-1-1-1,3-3 0,2-2-13,0-1-1,0 0 0,0 0 1,-1-1-1,-1 0 0,1 0 1,5-19-1,-8 23 62,-1 0 0,1-1 0,-1 1 0,-1-1 0,1 0-1,-1 1 1,0-1 0,0 1 0,-1-1 0,1 1 0,-1-1 0,-3-8 0,3 12-13,0 0 0,0 0 0,-1 0 0,1 0 1,-1 0-1,1 0 0,-1 1 0,0-1 1,0 0-1,1 1 0,-1-1 0,0 1 0,0 0 1,-1 0-1,1 0 0,0 0 0,0 0 0,0 0 1,-1 1-1,1-1 0,0 1 0,-1-1 1,1 1-1,-1 0 0,1 0 0,0 0 0,-1 0 1,1 0-1,-1 1 0,1-1 0,-4 2 0,-2-1-576,-1 1 0,1 0 0,0 1 0,0 0 0,0 0 0,0 1 0,0 0-1,1 0 1,-8 6 0,-27 19-3982</inkml:trace>
</inkml:ink>
</file>

<file path=ppt/ink/ink5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38.961"/>
    </inkml:context>
    <inkml:brush xml:id="br0">
      <inkml:brushProperty name="width" value="0.1" units="cm"/>
      <inkml:brushProperty name="height" value="0.1" units="cm"/>
      <inkml:brushProperty name="color" value="#E71224"/>
    </inkml:brush>
  </inkml:definitions>
  <inkml:trace contextRef="#ctx0" brushRef="#br0">5 1 2168,'-5'13'10342,"6"11"-6100,7 35-4884,-2-19 1242,-3-3-638,-2-7-331,2 0-1,1 0 1,14 56 0,-13-53-5696,-2-18-80</inkml:trace>
</inkml:ink>
</file>

<file path=ppt/ink/ink5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39.292"/>
    </inkml:context>
    <inkml:brush xml:id="br0">
      <inkml:brushProperty name="width" value="0.1" units="cm"/>
      <inkml:brushProperty name="height" value="0.1" units="cm"/>
      <inkml:brushProperty name="color" value="#E71224"/>
    </inkml:brush>
  </inkml:definitions>
  <inkml:trace contextRef="#ctx0" brushRef="#br0">1 7 8866,'0'0'3993,"0"0"-2401,3 0-496,-3-6-728,0 6-280,3 0-88,1 0-472,2 0-992,8 0-1153,36 12-2888</inkml:trace>
</inkml:ink>
</file>

<file path=ppt/ink/ink5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39.826"/>
    </inkml:context>
    <inkml:brush xml:id="br0">
      <inkml:brushProperty name="width" value="0.1" units="cm"/>
      <inkml:brushProperty name="height" value="0.1" units="cm"/>
      <inkml:brushProperty name="color" value="#E71224"/>
    </inkml:brush>
  </inkml:definitions>
  <inkml:trace contextRef="#ctx0" brushRef="#br0">158 9 5881,'-6'-2'6220,"-21"-5"-3322,22 7-2831,1 1-1,0-1 0,-1 1 1,1 0-1,0 0 0,0 0 1,0 1-1,0 0 1,0-1-1,0 1 0,0 1 1,0-1-1,1 0 1,-1 1-1,1 0 0,0 0 1,-3 3-1,0 1-78,0 0 0,1 0 1,0 1-1,1-1 0,-1 1 0,1 0 0,-4 14 0,6-16-60,0-1-1,1 1 0,0 0 1,0 0-1,0-1 0,1 1 1,0 0-1,0 0 1,0 0-1,1 0 0,0 0 1,0-1-1,3 11 0,-2-12-38,-1-1-1,1 1 1,0-1-1,0 1 1,0-1-1,1 0 1,-1 0-1,1 0 0,0 0 1,-1 0-1,1-1 1,1 1-1,-1-1 1,0 0-1,0 0 1,1 0-1,-1 0 1,1 0-1,0-1 1,5 2-1,7 0-104,0-1 0,-1-1 0,28 0 0,-26-1 202,0 0 0,0 1 0,17 4 0,-33-5 10,0 0 0,-1 0 0,1 0-1,0 0 1,-1 1 0,1-1 0,0 0 0,-1 0 0,1 0 0,-1 1 0,1-1 0,0 0-1,-1 1 1,1-1 0,-1 1 0,1-1 0,-1 1 0,1-1 0,-1 1 0,1-1 0,-1 1 0,0-1-1,1 1 1,-1-1 0,0 1 0,0 0 0,1-1 0,-1 1 0,0 0 0,0-1 0,0 1-1,0 0 1,1-1 0,-1 1 0,0 0 0,-14 26-105,-30 15 83,41-39-127,0-1 0,-1 1-1,0-1 1,0 0 0,1 0-1,-1-1 1,0 1 0,0-1-1,-1 0 1,1 0 0,0 0-1,0-1 1,-1 1 0,1-1 0,0 0-1,0 0 1,-1 0 0,1-1-1,0 0 1,0 0 0,0 0-1,-7-2 1,-37-11-2585</inkml:trace>
</inkml:ink>
</file>

<file path=ppt/ink/ink5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0.592"/>
    </inkml:context>
    <inkml:brush xml:id="br0">
      <inkml:brushProperty name="width" value="0.1" units="cm"/>
      <inkml:brushProperty name="height" value="0.1" units="cm"/>
      <inkml:brushProperty name="color" value="#E71224"/>
    </inkml:brush>
  </inkml:definitions>
  <inkml:trace contextRef="#ctx0" brushRef="#br0">227 2 6297,'0'0'2578,"1"-1"1899,-1 1-2380,-1 1-1072,-30 8 1670,25-6-2680,-11 4-145,1 0 0,0 1 0,1 1 0,-1 1 0,-23 19 0,32-23 25,-1 1-1,1 0 1,1 0 0,-1 1-1,1-1 1,0 1-1,1 1 1,0-1 0,0 1-1,-3 10 1,8-18 51,0 0 1,0 0-1,0 0 0,0 0 0,0 0 1,1 0-1,-1 0 0,0 0 0,1 0 1,-1 0-1,1 0 0,-1 0 0,1 0 1,0 0-1,-1 0 0,1 0 0,0-1 1,-1 1-1,1 0 0,0-1 0,0 1 1,0 0-1,0-1 0,0 1 0,0-1 1,0 1-1,0-1 0,0 0 0,1 1 1,32 9-413,10-2 398,-1 2 0,-1 1 0,0 3 0,43 20 0,-83-34 72,0 1-1,-1-1 0,1 1 1,0 0-1,-1 0 1,1 0-1,-1 0 1,1 0-1,-1 0 1,0 0-1,1 0 0,-1 0 1,0 1-1,0-1 1,0 0-1,0 1 1,0-1-1,0 1 1,0-1-1,-1 1 0,1 0 1,0-1-1,-1 1 1,0 0-1,1 3 1,-1-3 29,-1 0 1,0 1-1,0-1 1,0 0-1,0 0 1,0 0 0,0 1-1,0-1 1,-1-1-1,1 1 1,-1 0-1,0 0 1,1 0-1,-1-1 1,0 1 0,-3 1-1,-5 4 47,-2 0 1,1 0-1,-1-1 0,0-1 0,-24 8 1,32-12-429,-31 7 163,21-7-1976,14-1 2057,-1 0-1,1 0 1,0 0-1,0 0 0,0 0 1,0 0-1,0 0 1,-1 0-1,1 0 1,0 0-1,0 0 0,0 0 1,0 0-1,0 0 1,0 0-1,-1 0 1,1 0-1,0 0 1,0 0-1,0-1 0,0 1 1,0 0-1,0 0 1,0 0-1,-1 0 1,1 0-1,0 0 0,0 0 1,0-1-1,0 1 1,0 0-1,0 0 1,0 0-1,0 0 1,0 0-1,0 0 0,0-1 1,0 1-1,0 0 1,0 0-1,0 0 1,0 0-1,0 0 0,0-1 1,0 1-1,0 0 1,0 0-1,0 0 1,0 0-1,0 0 1,0 0-1,0-1 0,0 1 1,1 0-1,7-11-4962</inkml:trace>
</inkml:ink>
</file>

<file path=ppt/ink/ink5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1.327"/>
    </inkml:context>
    <inkml:brush xml:id="br0">
      <inkml:brushProperty name="width" value="0.1" units="cm"/>
      <inkml:brushProperty name="height" value="0.1" units="cm"/>
      <inkml:brushProperty name="color" value="#E71224"/>
    </inkml:brush>
  </inkml:definitions>
  <inkml:trace contextRef="#ctx0" brushRef="#br0">0 22 5937,'2'1'334,"0"-1"-1,1 1 0,-1 0 1,-1 0-1,1 0 1,0 0-1,0 0 0,0 1 1,0-1-1,-1 0 0,1 1 1,-1-1-1,1 1 1,-1 0-1,0-1 0,1 1 1,-1 0-1,2 3 1,19 39 742,-21-41-868,6 13-72,-1 0-1,0 1 1,-1-1-1,-1 1 1,0 0-1,-2 0 1,0 1-1,-1-1 1,-2 34-1,-1-73-1355,1 0 1,2-25-1,11-35 871,-10 74 325,-1 0 1,2 0-1,-1 1 1,1-1-1,0 1 1,1 0-1,-1-1 1,6-6 0,-8 14 12,-1 0 1,1 0 0,-1 0 0,1-1 0,-1 1 0,1 0 0,-1 0-1,1 0 1,-1 0 0,1 0 0,-1 0 0,1 0 0,-1 1 0,1-1-1,-1 0 1,1 0 0,-1 0 0,0 0 0,1 1 0,-1-1 0,1 0-1,-1 0 1,1 1 0,-1-1 0,0 0 0,1 0 0,-1 1 0,0-1-1,1 1 1,-1-1 0,0 0 0,1 2 0,12 14 19,-3 2 139,0 1-1,12 34 0,-18-45-135,-2 1 0,1 0 0,-1 0 0,-1 0 0,1 1 0,-1-1 0,-1 0 0,-1 17 0,-3-63-318,6-33-703,-2 66 981,15-69-178,-14 66 208,1 0 0,1 1 0,-1 0 0,1-1 0,0 1 0,0 0 0,1 0 0,7-9 0,-10 14 30,0 0 1,-1 0 0,1 0-1,0 1 1,0-1 0,0 0-1,0 1 1,0-1 0,-1 1-1,1-1 1,0 1 0,1-1-1,-1 1 1,0 0-1,0-1 1,0 1 0,0 0-1,0 0 1,0 0 0,0 0-1,0 0 1,0 0 0,0 0-1,0 0 1,1 1 0,-1-1-1,0 0 1,0 1 0,0-1-1,0 0 1,0 1 0,0-1-1,0 1 1,-1 0 0,1-1-1,0 1 1,0 0 0,0-1-1,0 1 1,-1 0 0,1 0-1,0 0 1,-1 0-1,1 0 1,-1 0 0,1 0-1,-1 0 1,1 1 0,5 10 435,0-1 0,-1 1 0,5 17 0,-6-16-332,44 163 1201,-47-174-1381,0 0 0,0 0 0,0 0 1,0 0-1,0 0 0,0 0 0,1 0 0,-1 0 1,0 0-1,1 0 0,0-1 0,-1 1 0,1-1 1,0 1-1,3 1 0,-3-2-177,0-1-1,-1 1 1,1 0 0,0-1 0,0 0-1,0 1 1,-1-1 0,1 0 0,0 0-1,0 0 1,0 0 0,0 0 0,0 0-1,1-1 1,33-9-3120</inkml:trace>
</inkml:ink>
</file>

<file path=ppt/ink/ink5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1.927"/>
    </inkml:context>
    <inkml:brush xml:id="br0">
      <inkml:brushProperty name="width" value="0.1" units="cm"/>
      <inkml:brushProperty name="height" value="0.1" units="cm"/>
      <inkml:brushProperty name="color" value="#E71224"/>
    </inkml:brush>
  </inkml:definitions>
  <inkml:trace contextRef="#ctx0" brushRef="#br0">122 1 2769,'-10'9'10333,"0"21"-9293,5-13-439,-24 58-50,-34 103-66,63-177-498,-1 0 0,0 1 0,1-1 0,0 0 0,-1 0-1,1 0 1,0 1 0,-1-1 0,1 0 0,0 0 0,0 1 0,0-1-1,0 0 1,0 0 0,0 1 0,1-1 0,-1 0 0,0 0-1,1 0 1,-1 1 0,0-1 0,1 0 0,0 0 0,-1 0-1,1 0 1,0 0 0,-1 0 0,1 0 0,0 0 0,1 1 0,0-1-55,0-1 0,1 0 0,-1 0 0,0 0 0,0 0 0,0 0 0,0 0 0,1-1 0,-1 1 0,0 0 0,0-1 1,0 0-1,0 0 0,0 0 0,3-1 0,7-5-217,0 0 1,0 0 0,0-1-1,16-15 1,-19 13 155,-1 0 0,0 0-1,-1 0 1,0-1 0,0 0 0,-1 0 0,0-1 0,-1 0 0,-1 0 0,0 0 0,0-1-1,-2 1 1,1-1 0,-1 0 0,-1 0 0,-1 1 0,1-1 0,-2 0 0,0 0 0,-3-16 0,-5 13 2165,4 30-920,2 26-673,4-25-317,0-1-1,1 1 1,0-1 0,2 0-1,-1 0 1,2 0 0,0 0 0,0-1-1,14 24 1,-5-14 58,1-1-1,1-1 1,1 0-1,28 26 1,-40-42-279,0-1 0,1 1 0,-1-1 0,1-1 0,8 5 0,-13-8-12,0 1 1,-1 0-1,1-1 1,0 0-1,0 1 1,0-1-1,0 1 1,0-1-1,-1 0 1,1 0-1,0 1 1,0-1-1,0 0 1,0 0-1,0 0 1,0 0-1,0 0 1,0 0-1,0-1 1,0 1-1,0 0 1,0 0-1,0-1 1,-1 1-1,1 0 1,0-1-1,0 1 1,0-1-1,0 1 1,-1-1-1,1 1 1,0-1 0,-1 0-1,1 1 1,0-1-1,-1 0 1,1 0-1,-1 1 1,1-1-1,-1 0 1,1 0-1,-1 0 1,0 0-1,1 0 1,-1 1-1,0-1 1,0 0-1,1 0 1,-1 0-1,0 0 1,0-1-1,3-40-2465</inkml:trace>
</inkml:ink>
</file>

<file path=ppt/ink/ink5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2.379"/>
    </inkml:context>
    <inkml:brush xml:id="br0">
      <inkml:brushProperty name="width" value="0.1" units="cm"/>
      <inkml:brushProperty name="height" value="0.1" units="cm"/>
      <inkml:brushProperty name="color" value="#E71224"/>
    </inkml:brush>
  </inkml:definitions>
  <inkml:trace contextRef="#ctx0" brushRef="#br0">1 0 2961,'0'0'2776,"0"0"-645,0 0-356,0 0-298,0 0-269,0 0-244,3 22 722,34 159 912,-20-94-2303,35 112 1,-40-159-321,-7-24-723,1 1-1,15 31 1,-22-51 429,1 1 0,0-1 0,0 0 0,0 1 0,0-1 0,1 1 0,-1-1 0,1 0 0,-1 1 0,2-4 0,2-12-1115,1-32-1006,7-57-1329</inkml:trace>
</inkml:ink>
</file>

<file path=ppt/ink/ink5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2.710"/>
    </inkml:context>
    <inkml:brush xml:id="br0">
      <inkml:brushProperty name="width" value="0.1" units="cm"/>
      <inkml:brushProperty name="height" value="0.1" units="cm"/>
      <inkml:brushProperty name="color" value="#E71224"/>
    </inkml:brush>
  </inkml:definitions>
  <inkml:trace contextRef="#ctx0" brushRef="#br0">0 1 1400,'0'0'4643,"4"8"2619,16 41-5433,29 144 320,-27-95-1868,57 149 0,-66-219-616,-12-26 167,-1-1 0,1 0 0,0 1 0,-1-1 0,1 0 0,0 0 0,0 1 0,0-1 0,0 0 0,0 0 0,1 0 0,-1 0 0,0 0 0,0 0 0,1-1 0,-1 1 0,2 1 0,5-10-3987,-7 5 3522,14-26-3312</inkml:trace>
</inkml:ink>
</file>

<file path=ppt/ink/ink5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3.811"/>
    </inkml:context>
    <inkml:brush xml:id="br0">
      <inkml:brushProperty name="width" value="0.1" units="cm"/>
      <inkml:brushProperty name="height" value="0.1" units="cm"/>
      <inkml:brushProperty name="color" value="#E71224"/>
    </inkml:brush>
  </inkml:definitions>
  <inkml:trace contextRef="#ctx0" brushRef="#br0">25 224 7690,'5'6'9591,"-3"-4"-9560,0 0-1,0 0 1,1 0-1,-1 0 0,1-1 1,-1 1-1,1-1 0,0 1 1,-1-1-1,1 0 0,0 0 1,0 0-1,3 0 0,0-1-95,1 0 0,-1-1 0,1 0 0,-1 0 0,1 0 0,-1-1 0,1 0 0,-1-1 0,0 1 0,0-1 0,0 0 0,-1 0 0,1-1 0,-1 0-1,1 0 1,-1 0 0,-1-1 0,1 1 0,-1-1 0,1 0 0,-1-1 0,-1 1 0,1-1 0,-1 0 0,0 1 0,0-1 0,-1-1 0,1 1-1,-1 0 1,-1-1 0,1 1 0,-1-1 0,0 1 0,-1-1 0,0 1 0,0-1 0,0 1 0,-1-1 0,0 0 0,0 1 0,0-1 0,-5-11 0,5 15 78,-1 1 1,1-1 0,-1 1-1,1-1 1,-1 1 0,0-1-1,0 1 1,0 0 0,0 0-1,0 0 1,0 0 0,-1 0-1,1 0 1,0 1 0,-1-1-1,0 1 1,1 0 0,-1-1-1,0 1 1,0 1 0,0-1 0,0 0-1,0 1 1,1-1 0,-1 1-1,0 0 1,-6 0 0,4 1 19,0 0 0,1 0 0,-1 0 0,1 0 0,-1 1 1,1-1-1,-1 1 0,1 0 0,0 1 0,0-1 1,0 1-1,0 0 0,0 0 0,1 0 0,-1 0 0,1 1 1,-4 5-1,-2 4 35,1-1 0,1 1 0,0 1 0,1 0 1,1-1-1,0 2 0,1-1 0,0 0 0,1 1 0,1 0 1,0 0-1,1 28 0,1-37-58,1 0 1,-1 0-1,1 0 0,1 0 1,-1 0-1,1 0 1,0 0-1,0 0 1,1 0-1,-1-1 0,1 1 1,0-1-1,1 0 1,0 0-1,-1 0 1,2 0-1,-1-1 0,0 0 1,1 0-1,0 0 1,0 0-1,0-1 0,0 1 1,1-1-1,-1-1 1,1 1-1,0-1 1,0 0-1,0 0 0,0-1 1,0 0-1,0 0 1,8 1-1,-6-1-244,0 0 1,0-1-1,0 0 1,0 0-1,0 0 1,0-1-1,0-1 1,0 1-1,0-1 1,-1 0-1,1-1 1,-1 0-1,1 0 1,-1-1-1,0 0 1,0 0-1,-1 0 1,1-1-1,-1 0 1,0 0-1,0-1 1,0 0-1,-1 0 0,0 0 1,0 0-1,-1-1 1,0 0-1,6-14 1,12-25-1280,-6 12 742,23-69 1,-38 103 1133,1 1 0,0 0 0,-1 0 0,1 0 0,-1 0 0,1 0 0,-1 0 0,1 0 0,-1 1-1,0-1 1,1 0 0,-1 1 0,0-1 0,0 1 0,0 0 0,0-1 0,1 4 0,28 39 703,58 124-467,-78-155-515,-5-12-313,-3-24-647,-2 7 436,7-51 231,2 0-1,22-77 0,-30 143 220,0 1 1,-1 0-1,1 0 1,0 0-1,0 0 1,0 0-1,0 0 0,0 0 1,0 0-1,0 1 1,-1-1-1,1 0 1,0 0-1,0 1 1,0-1-1,-1 0 1,1 1-1,0-1 0,0 1 1,-1-1-1,1 1 1,0 0-1,-1-1 1,1 1-1,0-1 1,-1 1-1,1 1 1,29 24 308,-20-13-198,0 0 0,0 1-1,10 20 1,-13-21-232,1 0-1,0-1 1,0 0 0,1 0-1,13 12 1,-22-24 110,0 1-148,1 0 0,0 0 0,0 0 1,0-1-1,0 1 0,0 0 0,0 0 1,0-1-1,0 1 0,1 0 1,-1-1-1,0 1 0,0-1 0,0 0 1,1 1-1,-1-1 0,0 0 0,1 0 1,-1 1-1,0-1 0,1 0 0,-1-1 1,0 1-1,0 0 0,1 0 0,0-1 1,26-9-3784</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0:41.040"/>
    </inkml:context>
    <inkml:brush xml:id="br0">
      <inkml:brushProperty name="width" value="0.05" units="cm"/>
      <inkml:brushProperty name="height" value="0.05" units="cm"/>
    </inkml:brush>
  </inkml:definitions>
  <inkml:trace contextRef="#ctx0" brushRef="#br0">1 17 5985,'0'0'2486,"0"0"-1012,0 0-436,0 0-179,0 0-163,0 0-112,15 0 32,-11 0-621,0 1 0,0 0 1,0 0-1,0 0 0,0 0 0,-1 1 1,1 0-1,4 2 0,18 8-144,-9-8-196,0-1 0,1-1 0,-1-1 0,0 0 0,25-3 0,-3 1-297,18 2-212,-16 0 133,1-1-1,-1-2 1,0-2-1,46-10 1,-55 5 290,1 2 0,0 1 0,1 1-1,46 0 1,45 5-881,-92 0 343</inkml:trace>
</inkml:ink>
</file>

<file path=ppt/ink/ink5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4.225"/>
    </inkml:context>
    <inkml:brush xml:id="br0">
      <inkml:brushProperty name="width" value="0.1" units="cm"/>
      <inkml:brushProperty name="height" value="0.1" units="cm"/>
      <inkml:brushProperty name="color" value="#E71224"/>
    </inkml:brush>
  </inkml:definitions>
  <inkml:trace contextRef="#ctx0" brushRef="#br0">10 28 4633,'-2'3'844,"0"1"1,1 0-1,0 0 1,0-1-1,0 1 1,0 0-1,1 0 1,-1 0-1,1 6 1,10 66 1723,-4-43-1871,-5-19-522,2 9 111,1 0 0,8 29 0,-11-47-276,1 1 0,0 0 0,1-1 0,-1 1 0,1-1 0,0 0 0,1 0 1,-1 0-1,1 0 0,0-1 0,0 1 0,0-1 0,10 7 0,-12-10-31,-1-1-1,0 1 1,1-1 0,-1 0 0,0 1-1,1-1 1,-1 0 0,1 0-1,-1 0 1,1 0 0,-1 0 0,1 0-1,-1 0 1,1 0 0,-1-1-1,0 1 1,1-1 0,-1 1 0,0-1-1,1 1 1,-1-1 0,0 0-1,1 0 1,-1 1 0,0-1-1,0 0 1,0 0 0,0 0 0,0 0-1,0-1 1,0 1 0,0 0-1,-1 0 1,1 0 0,0-1 0,0-2-1,4-3-26,-1-1 0,-1 1-1,1-1 1,-1 0 0,2-10 0,-1 0 2,-1-1 0,0 0 0,-1 0 1,-1 0-1,-1 0 0,-1 0 1,-1 1-1,0-1 0,-1 0 1,-1 0-1,-9-24 0,11 39 60,0 1-1,0 0 0,0 0 0,0 0 1,0 0-1,-1 0 0,0 1 0,1-1 0,-1 1 1,0-1-1,0 1 0,0 0 0,0 0 1,-4-1-1,6 2-20,0 1 1,0-1 0,0 1-1,0 0 1,0 0-1,1-1 1,-1 1-1,0 0 1,0 0 0,0 0-1,0 0 1,0 0-1,0 0 1,0 0 0,0 1-1,0-1 1,0 0-1,0 0 1,1 1-1,-1-1 1,0 1 0,-1 0-1,1 0-68,-1 1 0,1-1 0,1 0 0,-1 1 0,0-1 0,0 1 0,0 0 0,1-1 0,-1 1 0,1-1 0,0 1 0,-1 0 0,1-1 0,0 1 0,0 0 0,0 0 0,0 2 0,0-2-163,0 0 0,0 0-1,0 0 1,0 0 0,1 0-1,-1-1 1,1 1 0,-1 0-1,1 0 1,0 0 0,-1-1-1,1 1 1,0 0 0,0-1-1,0 1 1,1-1-1,-1 1 1,0-1 0,0 1-1,1-1 1,1 1 0,26 25-3318</inkml:trace>
</inkml:ink>
</file>

<file path=ppt/ink/ink5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4.661"/>
    </inkml:context>
    <inkml:brush xml:id="br0">
      <inkml:brushProperty name="width" value="0.1" units="cm"/>
      <inkml:brushProperty name="height" value="0.1" units="cm"/>
      <inkml:brushProperty name="color" value="#E71224"/>
    </inkml:brush>
  </inkml:definitions>
  <inkml:trace contextRef="#ctx0" brushRef="#br0">14 19 3585,'-6'19'4234,"3"15"-1994,2-11-778,-2 60 1195,2-80-2628,1 0-1,0 0 1,0 0 0,1 1-1,-1-1 1,1 0 0,0 0-1,-1 0 1,1 0 0,1 0-1,-1 0 1,0 0 0,1 0-1,-1-1 1,1 1 0,0 0-1,0-1 1,0 1 0,0-1-1,0 0 1,1 0 0,-1 0-1,3 2 1,-3-4-62,-1 0 0,0 1 1,0-1-1,1-1 0,-1 1 0,0 0 1,0 0-1,1 0 0,-1-1 0,0 1 1,0-1-1,1 1 0,-1-1 1,0 1-1,0-1 0,0 1 0,0-1 1,0 0-1,0 0 0,0 0 0,0 0 1,0 1-1,-1-1 0,1 0 0,0-1 1,0 1-1,-1 0 0,1 0 1,-1 0-1,1 0 0,0-2 0,16-41-516,-16 42 479,17-48-801,-12 35 711,0 0 0,-1 0 1,-1-1-1,0 0 0,-1 1 0,1-21 0,-4 48 590,1 0 1,0 1-1,1-1 1,0 0-1,1 0 0,7 21 1,-9-29-640,1-1-1,-1 1 1,1-1 0,0 1 0,0-1 0,0 0 0,0 0 0,1 0 0,-1 0 0,1 0 0,0-1 0,0 1 0,0-1 0,0 0-1,0 1 1,0-1 0,1-1 0,-1 1 0,1 0 0,-1-1 0,1 0 0,0 0 0,0 0 0,-1 0 0,1-1 0,6 1-1,36-8-1590,43-18-991</inkml:trace>
</inkml:ink>
</file>

<file path=ppt/ink/ink5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5.172"/>
    </inkml:context>
    <inkml:brush xml:id="br0">
      <inkml:brushProperty name="width" value="0.1" units="cm"/>
      <inkml:brushProperty name="height" value="0.1" units="cm"/>
      <inkml:brushProperty name="color" value="#E71224"/>
    </inkml:brush>
  </inkml:definitions>
  <inkml:trace contextRef="#ctx0" brushRef="#br0">183 0 1976,'-6'1'834,"0"-1"-1,1 1 1,-1-1-1,0 2 0,1-1 1,-1 1-1,1-1 0,-1 2 1,1-1-1,0 0 0,-5 4 1,3-1-531,0 0 0,1 0 0,0 1 1,0 0-1,0 0 0,0 0 0,-4 8 1,2-2-334,1 1 0,0-1 0,1 2 0,0-1 0,1 1 0,0 0 0,2 0 1,-5 22-1,8-34 0,-1 0 1,1 0 0,-1 0 0,1-1 0,0 1-1,0 0 1,0 0 0,0 0 0,0 0 0,0 0-1,1 0 1,-1 0 0,0 0 0,1 0 0,0 0-1,-1-1 1,1 1 0,0 0 0,0 0 0,0-1-1,1 3 1,0-4-42,-1 1 0,0-1 0,0 0-1,1 0 1,-1 1 0,0-1 0,1 0 0,-1 0 0,0 0-1,0 0 1,1 0 0,-1-1 0,0 1 0,1 0 0,-1-1-1,0 1 1,0-1 0,0 1 0,1-1 0,-1 1 0,0-1-1,2-1 1,7-5-287,-1 0 0,1-1 0,-1 0-1,0-1 1,8-10 0,-8 8 101,0 0 0,-1 0 0,0-1 1,-1 0-1,-1-1 0,0 0 0,0 0 0,6-22 1,-14 23 1159,-5 21 673,-7 23 318,11 18-284,3 87 1,2-13-909,-1-23-511,-2 46-543,-4-130-348,5-17 643,0 0 1,0 1 0,0-1-1,-1 0 1,1 0 0,0 0 0,0 0-1,0 0 1,-1 0 0,1 0-1,0 0 1,0 0 0,0 0 0,-1 0-1,1 0 1,0 0 0,0 0-1,-1 0 1,1 0 0,0 0 0,0 0-1,0 0 1,-1 0 0,1 0-1,0 0 1,0 0 0,0 0 0,-1-1-1,1 1 1,0 0 0,0 0-1,0 0 1,0 0 0,-1 0-1,1-1 1,0 1 0,0 0 0,0 0-1,0 0 1,0 0 0,0-1-1,-1 1 1,-1-4-553,0-1-1,0 1 1,0-1 0,1 1-1,-1-1 1,1 0 0,0 1-1,0-8 1,-8-69-3322</inkml:trace>
</inkml:ink>
</file>

<file path=ppt/ink/ink5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5.714"/>
    </inkml:context>
    <inkml:brush xml:id="br0">
      <inkml:brushProperty name="width" value="0.1" units="cm"/>
      <inkml:brushProperty name="height" value="0.1" units="cm"/>
      <inkml:brushProperty name="color" value="#E71224"/>
    </inkml:brush>
  </inkml:definitions>
  <inkml:trace contextRef="#ctx0" brushRef="#br0">1 0 5473,'14'41'3796,"15"75"1,-9 46-1412,-16-61-2300,-12 124 0,7-217-443,0-10 82,-2-21-79,2-39 57,3 45 231,8-48-274,-9 63 319,-1 0 0,1-1-1,0 1 1,0 0 0,-1 0 0,2 0 0,-1 0-1,0 0 1,0 0 0,0 0 0,1 1 0,-1-1 0,1 0-1,0 1 1,-1-1 0,1 1 0,0-1 0,0 1-1,0 0 1,0 0 0,0 0 0,0 0 0,4-1 0,-5 2 41,1 0 1,0 0-1,0 0 1,0 1 0,-1-1-1,1 1 1,0-1 0,0 1-1,-1 0 1,1-1-1,0 1 1,-1 0 0,1 0-1,-1 0 1,1 0 0,-1 0-1,0 1 1,1-1-1,-1 0 1,0 1 0,0-1-1,0 1 1,0-1 0,0 1-1,0-1 1,0 1-1,0 2 1,21 54 851,-18-43-791,15 62 297,-16-61-308,0-1 0,1 1-1,0-1 1,1 0 0,8 15-1,-13-30-91,0 0 0,0 0 0,0 0-1,0-1 1,0 1 0,0 0 0,0 0-1,0 0 1,0-1 0,0 1 0,1 0-1,-1 0 1,0 0 0,0 0 0,0 0-1,0-1 1,0 1 0,0 0 0,0 0-1,1 0 1,-1 0 0,0 0 0,0 0-1,0 0 1,0-1 0,0 1 0,1 0-1,-1 0 1,0 0 0,0 0 0,0 0-1,0 0 1,1 0 0,-1 0 0,0 0-1,0 0 1,0 0 0,0 0 0,1 0-1,-1 0 1,0 0 0,0 0 0,0 0-1,0 0 1,1 0 0,-1 0 0,0 0-1,0 1 1,0-1 0,0 0 0,1 0-1,-1 0 1,0 0 0,0 0 0,0 0-1,0 0 1,0 1 0,0-1 0,0 0-1,1 0 1,2-22-3433,-3 16 2201,6-34-4810</inkml:trace>
</inkml:ink>
</file>

<file path=ppt/ink/ink5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9.091"/>
    </inkml:context>
    <inkml:brush xml:id="br0">
      <inkml:brushProperty name="width" value="0.1" units="cm"/>
      <inkml:brushProperty name="height" value="0.1" units="cm"/>
      <inkml:brushProperty name="color" value="#E71224"/>
    </inkml:brush>
  </inkml:definitions>
  <inkml:trace contextRef="#ctx0" brushRef="#br0">3 30 4033,'-2'-1'10130,"7"0"-6798,13 2-2973,-7 4-368,0-1 0,0 0-1,0-1 1,0 0-1,1-1 1,-1 0 0,1-1-1,0 0 1,0-1-1,-1-1 1,1 1-1,0-2 1,-1 0 0,1 0-1,13-5 1,82-24-1497,-80 23 595,-18 8-579,-11 6-3029,-23 17 570</inkml:trace>
</inkml:ink>
</file>

<file path=ppt/ink/ink5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49.512"/>
    </inkml:context>
    <inkml:brush xml:id="br0">
      <inkml:brushProperty name="width" value="0.1" units="cm"/>
      <inkml:brushProperty name="height" value="0.1" units="cm"/>
      <inkml:brushProperty name="color" value="#E71224"/>
    </inkml:brush>
  </inkml:definitions>
  <inkml:trace contextRef="#ctx0" brushRef="#br0">0 112 3881,'4'-12'7547,"5"8"-4202,20 11-3362,-1 1 395,-5-6-308,0-2 0,0 0 1,1-1-1,-1-2 0,0 0 0,33-10 1,-18 2-1103,-1-2 0,0-2 0,36-21 0,-58 26-1469,-15 3-1447</inkml:trace>
</inkml:ink>
</file>

<file path=ppt/ink/ink5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0.111"/>
    </inkml:context>
    <inkml:brush xml:id="br0">
      <inkml:brushProperty name="width" value="0.1" units="cm"/>
      <inkml:brushProperty name="height" value="0.1" units="cm"/>
      <inkml:brushProperty name="color" value="#E71224"/>
    </inkml:brush>
  </inkml:definitions>
  <inkml:trace contextRef="#ctx0" brushRef="#br0">1 1 4553,'0'0'2303,"9"6"3972,13 9-4452,4 4-1697,0 0-1,2-2 1,0-1 0,1-1-1,1-2 1,0 0 0,49 12-1,176 18-1612,-254-43 1454,1 0 0,-1 0-1,0 0 1,1 0 0,-1 1 0,1-1-1,-1 0 1,0 0 0,1 1-1,-1-1 1,0 1 0,0 0-1,1-1 1,-1 1 0,0 0-1,0-1 1,0 1 0,0 0-1,0 0 1,0 0 0,0 0-1,0 0 1,0 0 0,0 1-1,-1-1 1,1 0 0,0 0-1,-1 0 1,1 1 0,0 0-1,-2 2-9,0-1 0,0 0 0,0 0 0,-1 0 0,1 0 0,0 0 0,-1 0 0,0 0 0,0 0 0,-2 2 0,-7 10 146,-53 75-33,-22 31 64,78-108-134,1 1 1,1 0-1,0 0 0,0 0 0,1 1 0,1 0 1,-3 20-1,8-27-483,2-9-821,8-13-3094,-10 14 4224,16-24-4726</inkml:trace>
</inkml:ink>
</file>

<file path=ppt/ink/ink5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0.548"/>
    </inkml:context>
    <inkml:brush xml:id="br0">
      <inkml:brushProperty name="width" value="0.1" units="cm"/>
      <inkml:brushProperty name="height" value="0.1" units="cm"/>
      <inkml:brushProperty name="color" value="#E71224"/>
    </inkml:brush>
  </inkml:definitions>
  <inkml:trace contextRef="#ctx0" brushRef="#br0">9 0 672,'0'0'5372,"-1"1"-909,-2 9-2042,0 26-1004,2 0-1,5 57 1,0-32-933,42 457-900,-40-494-172,-3-10-473,-3-11-801,-1-5-1407,-13-34-1068</inkml:trace>
</inkml:ink>
</file>

<file path=ppt/ink/ink5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0.991"/>
    </inkml:context>
    <inkml:brush xml:id="br0">
      <inkml:brushProperty name="width" value="0.1" units="cm"/>
      <inkml:brushProperty name="height" value="0.1" units="cm"/>
      <inkml:brushProperty name="color" value="#E71224"/>
    </inkml:brush>
  </inkml:definitions>
  <inkml:trace contextRef="#ctx0" brushRef="#br0">1 0 5137,'3'1'5144,"12"2"-3767,148 31 2906,-72-18-4023,-67-5-321,-24-11 56,1 1-1,-1-1 0,0 1 0,1-1 0,-1 1 1,0-1-1,1 1 0,-1-1 0,0 1 0,0 0 1,0-1-1,0 1 0,0-1 0,0 1 0,0 0 1,0-1-1,0 1 0,0-1 0,0 1 0,0-1 1,0 1-1,0 0 0,0-1 0,-1 1 1,1 0-1,-3 4-38,-1 0 1,1-1-1,-1 1 1,0-1-1,0 0 1,-6 5-1,0 1 16,-30 24-540,0-2 0,-70 42 1,109-74 565,0 0 0,0 1 1,0-1-1,0 0 0,1 1 0,-1-1 1,0 1-1,0 0 0,1-1 1,-1 1-1,0 0 0,1-1 0,-1 1 1,1 0-1,-1-1 0,1 1 1,-1 0-1,1 0 0,0 0 0,-1 0 1,1-1-1,0 1 0,0 0 1,-1 0-1,1 2 0,14 14 174,-2-4 91,121 141 1574,-100-125-1770,-32-28-232,0 0-1,1 0 1,-1 0-1,1-1 0,-1 1 1,1 0-1,-1-1 1,1 0-1,0 1 0,-1-1 1,1 0-1,-1 1 1,1-1-1,0 0 0,-1 0 1,1-1-1,0 1 1,-1 0-1,1 0 0,0-1 1,-1 1-1,1-1 1,-1 1-1,1-1 0,-1 0 1,3-1-1,20-18-3177</inkml:trace>
</inkml:ink>
</file>

<file path=ppt/ink/ink5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1.426"/>
    </inkml:context>
    <inkml:brush xml:id="br0">
      <inkml:brushProperty name="width" value="0.1" units="cm"/>
      <inkml:brushProperty name="height" value="0.1" units="cm"/>
      <inkml:brushProperty name="color" value="#E71224"/>
    </inkml:brush>
  </inkml:definitions>
  <inkml:trace contextRef="#ctx0" brushRef="#br0">1 76 5657,'2'3'792,"0"0"0,0 0 1,1 0-1,0-1 0,-1 1 0,1-1 0,0 0 0,6 3 0,49 23 1535,-49-25-2241,0-1 0,1 0 1,-1 0-1,1-1 1,-1 0-1,1-1 0,18-1 1,-24 0-84,1 1 0,-1-1 0,1 0 0,-1 0 0,0 0 0,1-1 0,-1 1 0,0-1 0,0 0 0,0 0 0,0-1 0,0 1 0,-1-1 0,1 0 0,-1 0 0,0 0 0,0 0 0,4-5 0,-6 6-41,0 0-1,0 0 1,-1 0 0,1 0 0,-1 0 0,1 0 0,-1 0-1,0 0 1,0 0 0,0-1 0,0 1 0,0 0-1,0 0 1,-1 0 0,1 0 0,-1 0 0,1 0 0,-1 0-1,0 0 1,0 0 0,0 0 0,0 1 0,0-1 0,0 0-1,0 0 1,-1 1 0,1-1 0,-1 1 0,1-1 0,-1 1-1,1 0 1,-4-3 0,0 0-28,0 1 1,-1-1-1,1 1 1,-1-1-1,1 1 1,-1 1-1,0-1 1,0 1-1,-11-2 1,11 3 93,1 1 1,0 0-1,0 0 1,-1 0 0,1 0-1,0 1 1,0 0-1,-1 0 1,1 1 0,0-1-1,0 1 1,0 0-1,1 1 1,-1-1 0,0 1-1,1 0 1,0 0-1,0 0 1,0 0-1,-7 8 1,6-5 24,1 0 0,0-1 1,1 1-1,-1 1 0,1-1 0,0 1 0,1-1 0,0 1 0,0 0 1,0 0-1,1-1 0,0 1 0,0 1 0,0-1 0,2 11 1,-1-12-41,0 0 1,1 1-1,0-1 1,0 0-1,1 0 1,0 0 0,0 0-1,0 0 1,1 0-1,0 0 1,0-1-1,6 9 1,-7-11-100,1-1 1,0 1-1,0-1 1,0 0-1,0 0 0,0 0 1,0 0-1,0 0 1,1-1-1,-1 1 0,1-1 1,-1 0-1,1 0 1,-1 0-1,1 0 1,0-1-1,0 0 0,-1 0 1,1 0-1,0 0 1,-1 0-1,1-1 0,6-1 1,8-2-579,0-1 1,0 0-1,-1-1 0,19-10 1,81-42-1880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0:46.453"/>
    </inkml:context>
    <inkml:brush xml:id="br0">
      <inkml:brushProperty name="width" value="0.05" units="cm"/>
      <inkml:brushProperty name="height" value="0.05" units="cm"/>
    </inkml:brush>
  </inkml:definitions>
  <inkml:trace contextRef="#ctx0" brushRef="#br0">1 118 4761,'0'0'1583,"0"0"-429,0 0-254,11 0 1961,-4 0-2680,0 0-1,0 0 0,0 1 0,0 0 0,0 0 0,14 5 1,53 16 3,-68-21-175,0 0 1,1 0-1,-1-1 1,10 0 0,11 1-2,188 6-551,-167-7 183,-35 0 308,0-1-1,0-1 1,1 0 0,-1-1-1,-1-1 1,16-5-1,72-37-396,-43 18-14,-38 18 286,-14 7 107,0 0 1,0 1-1,0-1 1,1 1-1,-1 0 1,1 1-1,7-2 1,4 1-79,33-6-229,-28 4 70,1 0-1,0 2 1,0 0-1,0 2 1,24 2 0,9 0-618,-30-2 498,0 0-8,0 0 0,0-2-1,27-5 1,-16-1-581</inkml:trace>
</inkml:ink>
</file>

<file path=ppt/ink/ink5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1.759"/>
    </inkml:context>
    <inkml:brush xml:id="br0">
      <inkml:brushProperty name="width" value="0.1" units="cm"/>
      <inkml:brushProperty name="height" value="0.1" units="cm"/>
      <inkml:brushProperty name="color" value="#E71224"/>
    </inkml:brush>
  </inkml:definitions>
  <inkml:trace contextRef="#ctx0" brushRef="#br0">60 1 5249,'4'21'5207,"8"12"-2510,-1-4-1540,13 49-550,-4 0 0,20 152 0,-40-220-635,0 0-1,0 0 1,-1 0 0,0 0-1,0 0 1,-2 0-1,-3 13 1,6-21-73,-1 0 1,0 0 0,1 0 0,-1 0 0,0 0 0,0 0 0,0 0-1,0-1 1,-1 1 0,1 0 0,0 0 0,-1-1 0,1 1-1,-1-1 1,0 1 0,1-1 0,-1 0 0,0 0 0,0 0-1,0 0 1,0 0 0,0 0 0,0 0 0,0-1 0,0 1 0,0-1-1,0 1 1,-1-1 0,1 0 0,0 0 0,0 0 0,0 0-1,0 0 1,-1 0 0,1-1 0,0 1 0,0-1 0,0 1-1,0-1 1,-2-1 0,1 0-258,0 0-1,0 0 1,0 0-1,1 0 1,-1 0-1,0 0 1,1-1-1,0 1 1,0-1-1,0 0 1,-3-4-1,-2-3-528,-41-54-3232</inkml:trace>
</inkml:ink>
</file>

<file path=ppt/ink/ink5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2.091"/>
    </inkml:context>
    <inkml:brush xml:id="br0">
      <inkml:brushProperty name="width" value="0.1" units="cm"/>
      <inkml:brushProperty name="height" value="0.1" units="cm"/>
      <inkml:brushProperty name="color" value="#E71224"/>
    </inkml:brush>
  </inkml:definitions>
  <inkml:trace contextRef="#ctx0" brushRef="#br0">0 1 5785,'0'0'2865,"0"0"-1113,4 0-167,2 9-745,4-3-104,4 6 32,2 9-456,1 0-264,6 3-48,-2 3-1048,2-6-1665,40 33-3304</inkml:trace>
</inkml:ink>
</file>

<file path=ppt/ink/ink5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2.443"/>
    </inkml:context>
    <inkml:brush xml:id="br0">
      <inkml:brushProperty name="width" value="0.1" units="cm"/>
      <inkml:brushProperty name="height" value="0.1" units="cm"/>
      <inkml:brushProperty name="color" value="#E71224"/>
    </inkml:brush>
  </inkml:definitions>
  <inkml:trace contextRef="#ctx0" brushRef="#br0">0 123 4017,'20'28'6126,"10"-1"-4169,-28-25-1924,1 0 0,-1 0-1,1 0 1,0 0-1,0 0 1,0-1-1,0 1 1,0-1 0,0 0-1,0 0 1,0 0-1,1 0 1,-1-1 0,0 1-1,1-1 1,-1 0-1,0 0 1,0 0-1,4-1 1,-2 0-29,-1-1 0,1 0 0,-1 0 0,0 0-1,0 0 1,0-1 0,0 1 0,0-1 0,-1 0 0,1-1 0,-1 1 0,0 0 0,0-1-1,0 0 1,0 0 0,-1 0 0,0 0 0,0 0 0,0 0 0,0 0 0,0-1 0,-1 1-1,0-1 1,0 1 0,0-1 0,0 0 0,-1 1 0,0-1 0,0 0 0,0 1-1,0-1 1,-1 0 0,0 1 0,0-1 0,0 1 0,0-1 0,-1 1 0,0-1 0,0 1-1,0 0 1,0 0 0,-1 0 0,0 0 0,0 0 0,-4-4 0,6 7 23,0-1 0,-1 1-1,1-1 1,0 1 0,-1 0 0,1 0 0,-1 0 0,1-1 0,-1 1 0,0 1 0,1-1-1,-1 0 1,0 0 0,0 1 0,0-1 0,1 1 0,-1-1 0,0 1 0,0 0 0,0 0-1,0 0 1,0 0 0,0 0 0,0 0 0,0 0 0,1 1 0,-1-1 0,0 1 0,0-1-1,0 1 1,1 0 0,-1 0 0,0 0 0,1 0 0,-1 0 0,0 0 0,1 0 0,-1 0-1,1 1 1,0-1 0,0 1 0,-1-1 0,1 1 0,-2 2 0,-2 4 11,-1 0 1,1 0 0,0 0-1,1 1 1,-1 0-1,2 0 1,-5 14 0,-9 76 384,16-92-415,0 1-1,1-1 1,0 1 0,0-1 0,1 1-1,0-1 1,0 0 0,1 1 0,0-1-1,0 0 1,4 7 0,-5-12-73,1 0 0,-1 0 0,0-1 0,1 1 0,-1-1 0,1 0 0,-1 1 0,1-1 0,0 0 0,0 0 0,-1 0 0,1 0 0,0 0 0,0 0 0,0 0 0,0-1-1,0 1 1,0-1 0,0 0 0,0 1 0,0-1 0,0 0 0,0 0 0,0 0 0,1 0 0,-1-1 0,3 0 0,3-1-512,1 0-1,0-1 1,-1 0 0,15-7-1,28-19-2440,58-33-1485</inkml:trace>
</inkml:ink>
</file>

<file path=ppt/ink/ink5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2.777"/>
    </inkml:context>
    <inkml:brush xml:id="br0">
      <inkml:brushProperty name="width" value="0.1" units="cm"/>
      <inkml:brushProperty name="height" value="0.1" units="cm"/>
      <inkml:brushProperty name="color" value="#E71224"/>
    </inkml:brush>
  </inkml:definitions>
  <inkml:trace contextRef="#ctx0" brushRef="#br0">29 1 4633,'-14'23'6486,"5"11"-4122,4 27-1357,5-44-959,0 0 1,1 0 0,1 0-1,1 0 1,1 0-1,7 23 1,-11-39-84,1 0 0,-1 0 1,1 0-1,-1 0 0,0 0 1,1 0-1,0 0 0,-1 0 1,1 0-1,0 0 0,-1 0 1,1 0-1,0 0 0,0-1 1,0 1-1,0 0 0,0-1 1,0 1-1,0 0 0,0-1 1,0 1-1,0-1 0,0 0 0,0 1 1,0-1-1,0 0 0,1 0 1,-1 0-1,0 1 0,0-1 1,0-1-1,0 1 0,1 0 1,-1 0-1,0 0 0,0 0 1,0-1-1,0 1 0,0-1 1,0 1-1,0-1 0,0 1 1,0-1-1,0 1 0,0-1 0,0 0 1,0 0-1,0 1 0,1-3 1,5-3-473,0 0 1,-1-1-1,1 0 1,7-12 0,40-61-4033,8-26 1059</inkml:trace>
</inkml:ink>
</file>

<file path=ppt/ink/ink5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3.095"/>
    </inkml:context>
    <inkml:brush xml:id="br0">
      <inkml:brushProperty name="width" value="0.1" units="cm"/>
      <inkml:brushProperty name="height" value="0.1" units="cm"/>
      <inkml:brushProperty name="color" value="#E71224"/>
    </inkml:brush>
  </inkml:definitions>
  <inkml:trace contextRef="#ctx0" brushRef="#br0">24 1 2649,'-5'2'7684,"-6"6"-4621,9 1-2786,0 0-1,1 0 0,0-1 1,0 1-1,1 0 1,0 0-1,1 0 1,2 13-1,0 6-22,-1 7-126,11 103 100,-10-118-227,0-1 0,2 0 0,0 0-1,15 33 1,13-4-372,-33-47 152,1 1 1,0-1-1,0 0 1,0 1-1,0-1 1,1 0-1,-1 0 1,0 0-1,0 0 1,1 0-1,-1 0 1,1 0-1,-1 0 1,0-1-1,1 1 1,0-1-1,-1 1 0,1-1 1,-1 1-1,1-1 1,0 0-1,-1 0 1,1 0-1,-1 0 1,1 0-1,0 0 1,-1 0-1,1 0 1,0-1-1,2 0 1,13-19-4734</inkml:trace>
</inkml:ink>
</file>

<file path=ppt/ink/ink5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3.431"/>
    </inkml:context>
    <inkml:brush xml:id="br0">
      <inkml:brushProperty name="width" value="0.1" units="cm"/>
      <inkml:brushProperty name="height" value="0.1" units="cm"/>
      <inkml:brushProperty name="color" value="#E71224"/>
    </inkml:brush>
  </inkml:definitions>
  <inkml:trace contextRef="#ctx0" brushRef="#br0">1 0 5681,'0'0'4497,"0"0"-2648,0 6-321,7 6-776,3 3-272,6 6-128,14-3-296,4-3-56,9-6-248,14-6-304,10-9-976,10-6-969,147-24-4248</inkml:trace>
</inkml:ink>
</file>

<file path=ppt/ink/ink5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3.760"/>
    </inkml:context>
    <inkml:brush xml:id="br0">
      <inkml:brushProperty name="width" value="0.1" units="cm"/>
      <inkml:brushProperty name="height" value="0.1" units="cm"/>
      <inkml:brushProperty name="color" value="#E71224"/>
    </inkml:brush>
  </inkml:definitions>
  <inkml:trace contextRef="#ctx0" brushRef="#br0">14 1 3713,'-2'2'8132,"2"4"-3873,4 22-3516,-2-14 212,2 72-32,-9 125-1,-1-35-2992,3-151 134,1-14-4475,-3-20 582</inkml:trace>
</inkml:ink>
</file>

<file path=ppt/ink/ink5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4.092"/>
    </inkml:context>
    <inkml:brush xml:id="br0">
      <inkml:brushProperty name="width" value="0.1" units="cm"/>
      <inkml:brushProperty name="height" value="0.1" units="cm"/>
      <inkml:brushProperty name="color" value="#E71224"/>
    </inkml:brush>
  </inkml:definitions>
  <inkml:trace contextRef="#ctx0" brushRef="#br0">3 184 4329,'-1'-1'9309,"-1"-1"-4730,49 11-4363,-33-10-264,0-1 0,0 0 0,0-1 1,-1-1-1,1 0 0,-1-1 0,0 0 0,0-1 0,24-14 0,-21 10-919,-1-1 1,0 0-1,25-25 0,-21 10-1932,1-18-935</inkml:trace>
</inkml:ink>
</file>

<file path=ppt/ink/ink5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4.413"/>
    </inkml:context>
    <inkml:brush xml:id="br0">
      <inkml:brushProperty name="width" value="0.1" units="cm"/>
      <inkml:brushProperty name="height" value="0.1" units="cm"/>
      <inkml:brushProperty name="color" value="#E71224"/>
    </inkml:brush>
  </inkml:definitions>
  <inkml:trace contextRef="#ctx0" brushRef="#br0">1 1 5753,'0'0'2497,"0"6"-657,0 0-79,6 9-201,1 9-200,0 18-400,-1 0-263,1 15-241,-4 3-192,-3-3-120,4 0-136,-1-2-8,0-1-136,-3-6-416,0-3-585,0-12-1207,4 60-3185</inkml:trace>
</inkml:ink>
</file>

<file path=ppt/ink/ink5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8:54.744"/>
    </inkml:context>
    <inkml:brush xml:id="br0">
      <inkml:brushProperty name="width" value="0.1" units="cm"/>
      <inkml:brushProperty name="height" value="0.1" units="cm"/>
      <inkml:brushProperty name="color" value="#E71224"/>
    </inkml:brush>
  </inkml:definitions>
  <inkml:trace contextRef="#ctx0" brushRef="#br0">40 18 2208,'0'0'3317,"6"-3"2539,22-5-5120,-22 9-720,-1 0-1,1 0 1,-1 1 0,1 0-1,-1 0 1,0 0-1,0 1 1,0-1 0,9 7-1,-13-7 27,0-1 0,0 1 0,0-1 0,0 1 0,0-1 0,0 1 0,0 0 0,0-1 0,-1 1 0,1 0 0,-1 0 0,1 0 0,-1-1 0,0 1 0,0 0 0,0 0 0,0 0 0,0 0 0,0 0 0,0-1 0,-1 1 0,1 0 0,-1 0 0,1 0 0,-1-1 0,1 1 0,-1 0 0,0-1 0,0 1 0,0 0 0,0-1 0,0 1 0,-1-1 0,-1 2 0,1 1 67,-1-1 0,0 0 0,0 1-1,0-1 1,0-1 0,0 1 0,0 0 0,-1-1 0,1 1 0,-1-1 0,-6 2 0,9-3-103,-1-1 0,0 1 1,1-1-1,-1 1 1,0-1-1,1 0 1,-1 0-1,0 0 1,0 0-1,1 0 1,-1 0-1,0 0 1,0-1-1,1 1 0,-1-1 1,0 1-1,1-1 1,-1 1-1,1-1 1,-1 0-1,0 0 1,1 0-1,0 0 1,-1 0-1,1 0 0,0 0 1,-1-1-1,1 1 1,-2-3-1,-3-4-188,1-1-1,0 1 0,0-1 1,-6-16-1,3-17-4777,8 29 623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0:48.665"/>
    </inkml:context>
    <inkml:brush xml:id="br0">
      <inkml:brushProperty name="width" value="0.05" units="cm"/>
      <inkml:brushProperty name="height" value="0.05" units="cm"/>
    </inkml:brush>
  </inkml:definitions>
  <inkml:trace contextRef="#ctx0" brushRef="#br0">0 12 4961,'0'0'2988,"0"0"-1351,0 0-310,0 0-9,0 0-60,1-3-147,4-5-219,-1 8 289,2 24-783,5 87-498,-9-68 113,3 0 0,1-1-1,13 47 1,-18-86-19,0 0 0,0 0 1,0 0-1,0 0 1,0 0-1,1 0 0,-1 0 1,1 0-1,0-1 1,0 1-1,0-1 0,0 0 1,0 1-1,0-1 1,3 2-1,-1-2-45,1-1-1,-1 1 1,0-1 0,0 0 0,0 0-1,1-1 1,-1 1 0,0-1-1,9-1 1,-8 1-4,-1 0 0,0 0 0,1-1 1,-1 0-1,0 0 0,0 0 0,0-1 0,1 1 0,-1-1 1,-1 0-1,1 0 0,0 0 0,0-1 0,-1 1 0,6-6 1,20-13-566,-23 19 511,-1-1 0,1 0 0,0 1 0,-1 0 0,1 1 0,0-1 0,0 1 0,0 0 0,0 0 0,1 1 0,7 0 0,-13 1 105,1-1 1,-1 1-1,0-1 0,0 1 0,0 0 1,0 0-1,0-1 0,0 1 1,0 0-1,0 0 0,-1 0 0,1 0 1,0 0-1,0 0 0,-1 0 1,1 0-1,-1 0 0,1 1 1,-1-1-1,1 0 0,-1 0 0,0 0 1,1 3-1,6 30-39,-7-28 54,1 3 68,0 1 0,0-1 0,1 0 0,0 0 0,0-1 0,6 15 0,-6-23-69,1 1 0,-1-1 0,0 1 0,0-1 0,0 0 1,1 0-1,-1 0 0,0 0 0,4-1 0,1 1 34,3-1-4,1-1 1,-1-1-1,1 1 1,-1-1-1,0-1 1,0 0-1,0-1 1,14-8-1,20-9-141,-32 17-115,1 1 0,0 0 0,0 0 1,0 1-1,1 1 0,-1 0 0,27 1 0,-39 1 212,0 1-1,0-1 0,0 0 1,0 1-1,0-1 0,-1 1 1,1-1-1,0 1 0,0-1 1,-1 1-1,1 0 1,0-1-1,-1 1 0,1 0 1,0-1-1,-1 1 0,1 0 1,-1 0-1,1 0 0,-1-1 1,0 1-1,1 0 0,-1 0 1,0 0-1,0 0 0,1 0 1,-1 0-1,0 0 0,0 0 1,0 0-1,0 0 0,0 0 1,-1 1-1,2 4-18,7 30 107,16 45 0,-12-45 47,-7-20-107,1 0 0,1 0 0,0 0 1,2-1-1,17 26 0,-22-35-171,1 0 1,0-1-1,0 1 0,0-1 0,1 0 1,-1 0-1,1-1 0,0 0 0,1 0 0,-1 0 1,1-1-1,-1 0 0,1 0 0,0-1 1,10 3-1,28-3-2294,-3-2-1720</inkml:trace>
</inkml:ink>
</file>

<file path=ppt/ink/ink5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9:18.647"/>
    </inkml:context>
    <inkml:brush xml:id="br0">
      <inkml:brushProperty name="width" value="0.1" units="cm"/>
      <inkml:brushProperty name="height" value="0.1" units="cm"/>
      <inkml:brushProperty name="color" value="#E71224"/>
    </inkml:brush>
  </inkml:definitions>
  <inkml:trace contextRef="#ctx0" brushRef="#br0">1 106 5545,'0'-8'8851,"0"5"-5429,0 7-3636,0-3 510,0-1-76,1-1-205,0 0 1,0 0-1,1 1 1,-1-1-1,0 0 1,0 1-1,1-1 1,-1 1-1,0 0 1,1-1-1,-1 1 1,0 0-1,1 0 0,-1 0 1,1 0-1,-1 0 1,0 0-1,2 0 1,41 0-66,-34 1 73,15-1-23,-17 1-30,0 0-1,0-1 1,0-1 0,0 1 0,0-1 0,0-1-1,9-2 1,73-18-175,-38 2-111,102-25 1,-149 45 292,0 0 1,0 0-1,-1 0 0,1 0 0,0 0 1,9 3-1,31 1-19,-12-8 57,0 2-1,62 4 1,-16 1-21,-75-1-274,-10 2 1723,2 0-2537,6-2-5424,12-2-2347</inkml:trace>
</inkml:ink>
</file>

<file path=ppt/ink/ink5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9:20.041"/>
    </inkml:context>
    <inkml:brush xml:id="br0">
      <inkml:brushProperty name="width" value="0.1" units="cm"/>
      <inkml:brushProperty name="height" value="0.1" units="cm"/>
      <inkml:brushProperty name="color" value="#E71224"/>
    </inkml:brush>
  </inkml:definitions>
  <inkml:trace contextRef="#ctx0" brushRef="#br0">1 47 4329,'0'0'1534,"0"-5"6955,7 8-8212,1 0-1,-1-1 0,1 1 0,0-1 1,0-1-1,-1 0 0,11 1 0,21-2-263,0 2 0,0 2 0,44 10 0,-64-12-17,0 0 0,0-2 0,0 0-1,0-1 1,0 0 0,32-9 0,-22 5 13,52-2 1,-54 5-30,1-1 1,-1-1 0,46-14-1,11-2 56,-67 16-87,0 1 0,0 1 0,0 1 0,0 0-1,0 1 1,0 1 0,29 4 0,40-5 71,14 1-2,-99-1 40,-1 0-42,-1 0-1,1 0 1,0 0 0,0 0 0,0 0 0,0 0-1,0 0 1,0 0 0,0 0 0,-1 0 0,1 0-1,0 0 1,0 0 0,0 0 0,0 0 0,0 0 0,0 0-1,0 0 1,-1 0 0,1 0 0,0 0 0,0 1-1,0-1 1,0 0 0,0 0 0,0 0 0,0 0-1,0 0 1,0 0 0,0 0 0,0 0 0,0 1-1,0-1 1,0 0 0,0 0 0,0 0 0,0 0-1,-1 0 1,1 0 0,0 0 0,0 1 0,1-1-1,-1 0 1,-1-3-439,4 6-3238,8 15-1325</inkml:trace>
</inkml:ink>
</file>

<file path=ppt/ink/ink5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9:23.582"/>
    </inkml:context>
    <inkml:brush xml:id="br0">
      <inkml:brushProperty name="width" value="0.1" units="cm"/>
      <inkml:brushProperty name="height" value="0.1" units="cm"/>
      <inkml:brushProperty name="color" value="#E71224"/>
    </inkml:brush>
  </inkml:definitions>
  <inkml:trace contextRef="#ctx0" brushRef="#br0">1 175 680,'2'-4'10166,"6"-4"-6649,-5 8-3380,1 1 1,-1 0-1,1 0 0,0 0 1,-1 1-1,0-1 0,1 1 1,-1 0-1,0-1 0,0 2 1,0-1-1,0 0 0,3 4 1,-3-3-134,0-1 0,0 1 0,0-1 0,0 0 0,0 0 0,0 0 1,0 0-1,1-1 0,-1 1 0,1-1 0,-1 0 0,1 0 0,5 1 0,-2-2-123,1-1-1,0 0 0,-1 0 0,0-1 0,1 0 0,-1 0 0,0-1 0,0 0 0,0 0 0,13-8 0,0-3-218,38-35 0,-42 35 293,0 0 0,0 2 0,23-15 0,-37 27 42,-1-1 0,0 0 0,1 1 0,-1-1 0,1 1 0,-1-1 1,0 1-1,1 0 0,-1 0 0,1-1 0,-1 1 0,1 0 0,-1 0 0,1 0 0,-1 1 0,1-1 0,-1 0 0,1 1 0,-1-1 0,1 1 0,-1-1 0,0 1 0,1-1 0,-1 1 0,2 1 0,28 31 751,-29-29-716,0-1 0,0 0 1,1 0-1,-1 0 0,0 0 0,1 0 1,0-1-1,0 1 0,0-1 0,0 0 0,0 0 1,0 0-1,1 0 0,-1 0 0,0-1 1,1 0-1,0 1 0,4 0 0,-1-3-56,0 0-1,1 0 0,-1-1 0,0 0 1,0 0-1,0-1 0,12-5 0,29-10-205,3-1-93,-46 17 300,-1-1-1,1 1 1,0 0-1,-1 0 0,1 0 1,0 1-1,0-1 0,0 1 1,0 1-1,1-1 0,-1 1 1,0 0-1,0 0 0,0 0 1,0 0-1,1 1 1,-1 0-1,0 0 0,0 1 1,-1-1-1,8 4 0,18 16 93,20 10 48,-47-29-107,0-1 0,0 0 0,0 0 0,1 0 0,-1 0 0,0 0 0,0-1-1,0 1 1,1-1 0,-1 0 0,0 0 0,1 0 0,-1-1 0,6 0 0,15-8-33,40-20 1,25-11-67,-81 38 82,-1-1 0,1 2 0,0-1 0,1 1 0,-1 0 0,0 0 0,0 1 0,0 0 0,12 2 0,-11 1 27,1 0 0,-1 0 0,0 1 0,0 0 0,11 7 0,-12-6 9,0-1 0,1 0 0,-1-1 0,1 1 0,8 1 0,-13-4-23,0-1 0,-1 0-1,1 1 1,0-1 0,-1-1 0,1 1 0,0-1 0,0 1 0,-1-1-1,1 0 1,-1 0 0,1 0 0,-1-1 0,0 0 0,1 1 0,4-4-1,-2 0-14,0 1-1,1 0 0,0 1 1,-1 0-1,1 0 0,1 0 1,-1 1-1,0 0 0,0 0 0,1 1 1,-1 0-1,1 0 0,-1 1 1,1 0-1,-1 0 0,1 1 0,14 2 1,15 6 12,-15-4 37,1 1-1,33 15 0,-38-13-5,1 0-1,0-1 1,0-1-1,0 0 1,1-2-1,-1 0 1,1-1-1,39 0 1,-34-1-1,0 0 0,0 3 0,0 0 0,37 12 0,-43-10 65,1-1-1,0 0 0,0-2 1,1-1-1,-1 0 0,1-2 0,0 0 1,21-2-1,-22-3-41,0-1 0,-1-1 0,36-16 1,-41 15-57,1 1 0,0 0 0,0 1 1,1 1-1,0 0 0,0 1 1,25-1-1,14 5 10,0 2-1,65 13 1,-96-14 5,0 0 0,0-1 0,28-3 0,3 0-2,-34 0-7,-1 0-1,30-6 0,8-2 3,120-6 114,-162 15-108,-1 1 1,0 1 0,0 1-1,0 0 1,0 1-1,16 5 1,-13-3-14,0-1-1,1-1 0,27 2 1,15-14-15,-52 6 13,0 1 0,0 1-1,-1-1 1,1 2 0,0-1-1,0 1 1,14 2 0,34 8 181,111 4 0,-147-13-155,1-2 0,-1 0 0,0-2 0,0 0 0,0-2-1,0 0 1,-1-1 0,31-13 0,-43 15-32,1 1-1,-1 1 1,1-1 0,0 2-1,-1-1 1,1 1 0,0 0-1,0 1 1,0 0 0,9 1-1,19 4 27,41 10 0,-7-1 112,-32-10-6,-23-3-108,-1 1 1,1 0-1,-1 1 1,0 1-1,0 0 0,0 1 1,27 13-1,-28-12-14,0 0 0,1 0 1,-1-1-1,25 4 0,-22-8-5,-1-1 0,0-1-1,0 0 1,0-1 0,26-7 0,-28 5-3,0 1 1,0 1 0,0 0-1,1 1 1,-1 0 0,0 1-1,28 4 1,-37-3 4,2 1 2,0 0 1,0-1-1,0 0 0,0 0 1,0 0-1,0-1 0,10-1 1,-12-1 13,1 0 0,-1 0 1,0 1-1,1 0 0,-1 0 0,7-1 1,32-7 1,-15-5 12,-2-1-1,40-28 1,-49 29-20,2 1 0,-1 1 1,2 1-1,-1 1 0,1 1 0,32-10 0,-48 18 4,-1 1 1,1 0-1,0 0 0,-1 0 1,1 1-1,0 0 1,-1 0-1,1 0 0,-1 0 1,1 1-1,-1 0 1,0-1-1,1 2 0,-1-1 1,0 0-1,0 1 1,-1 0-1,1 0 0,4 4 1,-3-3 3,1 1-1,0-1 1,0 0 0,0-1 0,0 0 0,0 0 0,12 4 0,8 3-15,-23-8-9,0-1-1,0 1 0,1-1 0,-1 0 0,0 0 0,0 0 0,1-1 0,-1 1 0,1-1 0,3 1 1,12 0-36,1 1 0,27 6 0,-37-5 19,1 0 0,0-1 0,-1-1 1,1 0-1,0 0 0,0-1 0,0 0 0,0-1 0,0 0 0,0-1 1,-1 0-1,18-5 0,44-33 97,-59 32-50,-1 0 0,1 1 0,0 0 0,1 1 0,0 0 0,0 1 0,0 1 0,1 0 0,-1 1 0,22-2 1,-26 39 109,56 47-90,-47-58-1611,-8-8-1442,1-1 1,19 18-1,7-2-2246</inkml:trace>
</inkml:ink>
</file>

<file path=ppt/ink/ink5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9:24.595"/>
    </inkml:context>
    <inkml:brush xml:id="br0">
      <inkml:brushProperty name="width" value="0.1" units="cm"/>
      <inkml:brushProperty name="height" value="0.1" units="cm"/>
      <inkml:brushProperty name="color" value="#E71224"/>
    </inkml:brush>
  </inkml:definitions>
  <inkml:trace contextRef="#ctx0" brushRef="#br0">310 31 392,'0'0'898,"-3"-31"10604,-2 48-6493,-12 21-3923,1-6-966,-9 22-304,-2 0 0,-2-3 0,-54 71 0,-14 26-2925,90-132 1228,13-16-1292,19-22 41,4-14 1492,33-46-1023</inkml:trace>
</inkml:ink>
</file>

<file path=ppt/ink/ink5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9:24.925"/>
    </inkml:context>
    <inkml:brush xml:id="br0">
      <inkml:brushProperty name="width" value="0.1" units="cm"/>
      <inkml:brushProperty name="height" value="0.1" units="cm"/>
      <inkml:brushProperty name="color" value="#E71224"/>
    </inkml:brush>
  </inkml:definitions>
  <inkml:trace contextRef="#ctx0" brushRef="#br0">442 0 2336,'0'0'2458,"-2"6"2850,-3 14-4093,-1-1-663,-1 0 0,0 0-1,-2 0 1,0-1 0,-1 0 0,-14 18 0,4-5-291,-134 194-23,-6 11-3292,145-213 1953,2-4-3926,23-38 1019</inkml:trace>
</inkml:ink>
</file>

<file path=ppt/ink/ink5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9:25.332"/>
    </inkml:context>
    <inkml:brush xml:id="br0">
      <inkml:brushProperty name="width" value="0.1" units="cm"/>
      <inkml:brushProperty name="height" value="0.1" units="cm"/>
      <inkml:brushProperty name="color" value="#E71224"/>
    </inkml:brush>
  </inkml:definitions>
  <inkml:trace contextRef="#ctx0" brushRef="#br0">1 0 5585,'0'0'2305,"3"0"-969,-3 6-176,7 9 32,3 6-39,3 10-41,4 2-248,6 3-168,1 3-248,-1-6-224,7 0-128,-3 0-96,3-6-48,-7-6-600,-6 0-656,0-9-976,-7-9-353,-20-3-1552</inkml:trace>
</inkml:ink>
</file>

<file path=ppt/ink/ink5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09:25.661"/>
    </inkml:context>
    <inkml:brush xml:id="br0">
      <inkml:brushProperty name="width" value="0.1" units="cm"/>
      <inkml:brushProperty name="height" value="0.1" units="cm"/>
      <inkml:brushProperty name="color" value="#E71224"/>
    </inkml:brush>
  </inkml:definitions>
  <inkml:trace contextRef="#ctx0" brushRef="#br0">0 0 6257,'0'0'2225,"4"0"-681,-4 3 153,3 3-401,4 6-304,3 9-32,0-3-288,3 9-272,7 3-200,4 9-112,-1-5-88,7 5-88,-3 3-704,-4-9-1584,34 54-3169</inkml:trace>
</inkml:ink>
</file>

<file path=ppt/ink/ink5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2:49.968"/>
    </inkml:context>
    <inkml:brush xml:id="br0">
      <inkml:brushProperty name="width" value="0.1" units="cm"/>
      <inkml:brushProperty name="height" value="0.1" units="cm"/>
      <inkml:brushProperty name="color" value="#E71224"/>
    </inkml:brush>
  </inkml:definitions>
  <inkml:trace contextRef="#ctx0" brushRef="#br0">1 93 3977,'-1'10'7555,"2"-12"-4226,1 0-3133,-1 1 0,1-1 1,0 1-1,0 0 1,-1-1-1,1 1 1,0 0-1,0 0 1,0 0-1,1 0 1,-1 1-1,0-1 0,0 0 1,0 1-1,3-1 1,53-11-104,121-18-67,-95 16-121,-74 12 58,16-4-111,0 2 0,0 1-1,0 1 1,47 3 0,-49 0 121,46-3 0,-15 0 27,90-7-12,-145 9-124,0 5-1944,-3 1 147,-11 19-2692</inkml:trace>
</inkml:ink>
</file>

<file path=ppt/ink/ink5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2:56.357"/>
    </inkml:context>
    <inkml:brush xml:id="br0">
      <inkml:brushProperty name="width" value="0.1" units="cm"/>
      <inkml:brushProperty name="height" value="0.1" units="cm"/>
      <inkml:brushProperty name="color" value="#E71224"/>
    </inkml:brush>
  </inkml:definitions>
  <inkml:trace contextRef="#ctx0" brushRef="#br0">1 151 960,'0'0'3680,"0"0"-1799,1-12 2434,1-9-3559,-2 21-596,0 0 0,0 0 65,0 0-6,0 0 37,0 0 40,0-1-266,1 1 1,-1-1-1,0 1 0,0 0 1,0-1-1,0 1 0,0 0 1,1-1-1,-1 1 0,0 0 1,0-1-1,1 1 0,-1 0 1,0 0-1,0-1 0,1 1 1,-1 0-1,0 0 0,1 0 1,-1-1-1,0 1 0,1 0 1,-1 0-1,1 0 0,-1 0 0,0 0 1,1 0-1,-1-1 0,0 1 1,1 0-1,-1 0 0,1 0 1,-1 0-1,0 1 0,1-1 1,-1 0-1,1 0 0,29 5 206,36 15-455,-58-17 341,16 7-66,-19-8-89,0 0 0,0 0-1,1 0 1,-1 0 0,0-1 0,11 2 0,-14-4-3,0 1 0,1-1 0,-1 0 0,0 1-1,0-1 1,0 0 0,0-1 0,0 1 0,0 0 0,0 0 0,-1-1 0,1 1 0,0-1-1,-1 0 1,1 1 0,-1-1 0,1 0 0,1-3 0,23-43-690,-21 39 574,0-4-91,7-15-183,-11 28 409,-1-1 0,0 1 1,0 0-1,0-1 0,0 1 0,0-1 0,1 1 0,-1 0 1,0 0-1,0-1 0,0 1 0,1 0 0,-1-1 1,0 1-1,1 0 0,-1 0 0,0-1 0,0 1 1,1 0-1,-1 0 0,1 0 0,-1-1 0,0 1 0,1 0 1,-1 0-1,0 0 0,1 0 0,-1 0 0,1 0 1,-1 0-1,0 0 0,1 0 0,-1 0 0,0 0 1,1 0-1,-1 0 0,1 0 0,-1 0 0,0 0 0,1 1 1,-1-1-1,0 0 0,1 0 0,-1 0 0,0 0 1,1 1-1,-1-1 0,0 0 0,1 1 0,-1-1 0,0 0 1,26 37 240,-20-27-25,1 0 0,0-1 0,16 17 0,-21-25-193,0 0 0,-1 0 0,1 0 0,0 0 0,0-1 0,-1 1 0,1-1 0,0 1 0,0-1 0,0 0 0,0 1 0,0-1 0,0 0 0,0 0 0,0 0 0,0-1 0,-1 1 0,1 0 0,0-1 0,0 1 0,0-1 0,0 0 0,-1 0 0,1 1-1,0-1 1,-1 0 0,1-1 0,0 1 0,-1 0 0,3-2 0,7-7-26,1 0-1,17-21 1,-21 22-24,36-44-105,-43 53 138,0-1 1,0 1 0,0 0 0,0 0-1,0 0 1,0 0 0,0 0 0,0 0-1,0 0 1,-1 0 0,1 1 0,0-1-1,0 0 1,0 0 0,0 1 0,0-1-1,0 1 1,0-1 0,0 1 0,-1-1-1,1 1 1,0-1 0,0 1 0,-1 0-1,1-1 1,0 1 0,-1 0 0,1 0-1,-1 0 1,1-1 0,0 3 0,26 34 254,-22-29-231,2 1-1,-4-4 13,-1-1 0,1 0 0,1 0 0,-1 0 0,1-1 0,-1 1 0,1-1 0,0 0 0,0 0 0,6 3 0,-8-5-17,0-1 1,0 1 0,0-1 0,0 1-1,0-1 1,1 0 0,-1 0 0,0 0-1,0 0 1,0 0 0,0-1 0,1 1-1,-1-1 1,0 1 0,0-1 0,0 0-1,0 0 1,0 0 0,0 0 0,0 0-1,0 0 1,1-2 0,44-39 46,-17 13-17,-17 19 10,-9 6-73,1 1 0,-1 0 0,1 0 0,0 0 0,-1 0 0,9-3 0,-10 6 34,-1 0 0,0-1-1,1 1 1,-1 0 0,1 0-1,-1 0 1,0 0 0,1 1-1,-1-1 1,0 1 0,1-1-1,-1 1 1,0 0 0,0 0 0,1 0-1,-1 0 1,0 0 0,0 0-1,2 2 1,3 2 112,5 4 20,0-1 0,1-1 0,0 0 0,16 6 0,-26-12-123,0 0-1,0 0 1,0 0-1,0 0 1,1-1-1,-1 1 1,0-1-1,1 0 1,-1 0-1,0 0 0,1-1 1,-1 1-1,0-1 1,1 1-1,-1-1 1,0 0-1,0 0 1,0-1-1,0 1 1,0-1-1,0 0 1,0 1-1,4-5 1,-4 4-19,-1-1 1,0 1-1,1 0 1,-1 0 0,1 1-1,0-1 1,0 1-1,-1-1 1,1 1 0,0 0-1,0 0 1,0 0-1,0 0 1,1 0 0,-1 1-1,0 0 1,0-1-1,0 1 1,0 0 0,1 1-1,-1-1 1,0 1 0,0-1-1,0 1 1,6 2-1,1 2 36,-1 0-1,0 1 0,0 0 1,-1 1-1,0 0 0,9 8 1,-3-1 136,-13-14-160,0 1 0,0-1 0,0 1 0,0-1 0,0 1 0,0-1 0,0 0 0,0 1 0,1-1 0,-1 0 0,0 0 0,0 0 0,0 0 0,0 0 0,1 0 0,-1 0 1,0 0-1,0-1 0,0 1 0,0 0 0,0-1 0,0 1 0,0-1 0,0 1 0,1-1 0,0-1 0,36-25 139,-8 5-181,-26 21 28,0-1 1,0 1-1,0 0 0,0 0 0,0 0 0,0 0 0,0 1 0,0-1 0,0 1 0,0 0 0,1 0 0,-1 1 0,0-1 0,0 1 0,0 0 0,0 0 0,7 4 0,-4-2 52,0 1-1,-1 0 1,1 0-1,-1 1 1,0 0-1,0 0 0,0 1 1,7 9-1,-12-14-38,0 1 0,0-1-1,0 1 1,1-1 0,-1 1-1,0-1 1,1 0 0,-1 0-1,1 0 1,0 0 0,-1 0-1,1 0 1,0 0 0,-1 0-1,1-1 1,0 1 0,0 0-1,0-1 1,0 0 0,0 1 0,0-1-1,-1 0 1,1 0 0,0 0-1,0 0 1,0-1 0,0 1-1,3-1 1,1-2 19,0-1 0,0 1 0,0-1 1,-1 0-1,1 0 0,7-9 0,-9 9-31,-1 1 0,0 0 0,1-1 0,0 1 0,0 0 0,0 1 0,0-1 0,0 1 0,0 0 0,1 0 0,-1 0 1,1 1-1,7-3 0,-7 6-18,0-1 0,0 1 0,0 0 0,0 1 1,-1-1-1,1 1 0,-1 0 0,1 0 1,-1 0-1,0 0 0,6 7 0,16 11 51,7-4-5242,-6-1-1059</inkml:trace>
</inkml:ink>
</file>

<file path=ppt/ink/ink5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03.637"/>
    </inkml:context>
    <inkml:brush xml:id="br0">
      <inkml:brushProperty name="width" value="0.1" units="cm"/>
      <inkml:brushProperty name="height" value="0.1" units="cm"/>
      <inkml:brushProperty name="color" value="#E71224"/>
    </inkml:brush>
  </inkml:definitions>
  <inkml:trace contextRef="#ctx0" brushRef="#br0">1 100 2833,'19'-5'9617,"24"-12"-7725,11-3-2378,61-16 529,-92 26-29,6-2 13,-28 13-25,-1-1-1,0 0 1,0 0-1,0 0 1,0 0 0,0 0-1,0 0 1,1 0-1,-1 0 1,0 0-1,0 1 1,0-1-1,0 0 1,0 0-1,0 0 1,0 0 0,0 0-1,0 1 1,0-1-1,0 0 1,0 0-1,1 0 1,-1 0-1,0 0 1,0 1-1,0-1 1,0 0 0,0 0-1,0 0 1,0 0-1,-1 1 1,1-1-1,0 0 1,0 0-1,0 0 1,0 0-1,0 0 1,0 1 0,0-1-1,0 0 1,0 0-1,0 0 1,0 0-1,0 0 1,-1 0-1,1 0 1,0 1-1,0-1 1,0 0 0,0 0-1,0 0 1,0 0-1,-1 0 1,1 0-1,0 0 1,0 0-1,0 0 1,0 0-1,0 0 1,-1 0 0,1 0-1,-5 3 263,4-3-152,-7 1-2958,-9-9-494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0:55.882"/>
    </inkml:context>
    <inkml:brush xml:id="br0">
      <inkml:brushProperty name="width" value="0.05" units="cm"/>
      <inkml:brushProperty name="height" value="0.05" units="cm"/>
    </inkml:brush>
  </inkml:definitions>
  <inkml:trace contextRef="#ctx0" brushRef="#br0">11 1 2256,'0'0'1369,"0"0"-619,0 0-186,0 0 142,0 0 150,0 0 123,-4 0 300,2 0 2053,-1 0-3324,2 0-134,1 0-229,0 0-36,0 0 91,0 0 123,0 0 109,0 0 55,0 0 25,1 9 113,8 25 181,24 58 0,33 96-117,-38-100-420,62 128 1,-84-205-155,0-2 0,0 1 1,1 0-1,0-1 0,11 9 0,-1 1-1539</inkml:trace>
</inkml:ink>
</file>

<file path=ppt/ink/ink5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08.224"/>
    </inkml:context>
    <inkml:brush xml:id="br0">
      <inkml:brushProperty name="width" value="0.1" units="cm"/>
      <inkml:brushProperty name="height" value="0.1" units="cm"/>
      <inkml:brushProperty name="color" value="#E71224"/>
    </inkml:brush>
  </inkml:definitions>
  <inkml:trace contextRef="#ctx0" brushRef="#br0">1 189 6577,'6'-9'7739,"11"2"-4518,31-1-3907,-12 2 888,3-7-168,10-4-27,1 2 0,1 2 1,81-11-1,203-17-1,-298 34-115,0 2 0,1 2 0,0 1 0,-1 2-1,1 2 1,73 13 0,-80-12 96,-1-1 0,1-1-1,1-2 1,-2-1 0,1-1-1,49-12 1,38-4-9,-117 19-98,1-1-1,-1 1 0,1 0 0,-1-1 0,1 1 0,-1 0 0,1 0 0,-1 0 0,1 0 1,-1 0-1,1 1 0,-1-1 0,0 0 0,1 1 0,-1-1 0,1 1 0,-1-1 0,0 1 1,1 0-1,-1 0 0,0-1 0,0 1 0,1 0 0,-1 0 0,0 0 0,0 0 0,0 0 0,0 1 1,0-1-1,-1 0 0,1 0 0,0 1 0,0-1 0,-1 0 0,1 1 0,-1-1 0,1 1 1,-1-1-1,1 3 0,8 25-2509</inkml:trace>
</inkml:ink>
</file>

<file path=ppt/ink/ink5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20.091"/>
    </inkml:context>
    <inkml:brush xml:id="br0">
      <inkml:brushProperty name="width" value="0.1" units="cm"/>
      <inkml:brushProperty name="height" value="0.1" units="cm"/>
      <inkml:brushProperty name="color" value="#E71224"/>
    </inkml:brush>
  </inkml:definitions>
  <inkml:trace contextRef="#ctx0" brushRef="#br0">18 750 5953,'0'0'2746,"0"0"-852,0 0-348,5 0 3362,12-2-3256,-18-3-1609,0 0 0,1 0 1,-1 0-1,1 0 1,0 0-1,0 0 1,2-9-1,-1-23 123,-10-36-228,-18-175-699,24 194 556,3 1-1,9-88 1,-7 130 154,0 5 33,-1-1 0,0 0 0,0 0 0,-1 1 0,0-1 0,0 0 0,-1 0 0,1 1 0,-1-1 0,-3-7 0,4 14 15,0 0 1,0 0-1,-1 0 1,1 0-1,0 0 1,0 0-1,-1 0 0,1 0 1,0 0-1,0 0 1,-1 0-1,1 0 1,0 0-1,-1 0 1,1 0-1,0 0 1,0 0-1,-1 0 0,1 0 1,0 0-1,0 0 1,-1 1-1,1-1 1,0 0-1,0 0 1,0 0-1,-1 0 1,1 1-1,0-1 1,0 0-1,0 0 0,0 0 1,-1 1-1,1-1 1,0 0-1,0 0 1,0 1-1,0-1 1,0 0-1,0 0 1,0 1-1,0-1 1,0 0-1,0 0 0,0 1 1,0-1-1,0 0 1,0 1-1,0-1 1,0 0-1,0 0 1,0 1-1,0-1 1,0 0-1,0 0 1,0 1-1,0 0 1,0 0 0,0 0 0,0 1 0,-1-1 0,1 0 0,0 0 1,0 0-1,1 0 0,-1 1 0,0-1 0,0 0 0,1 0 0,-1 0 0,0 0 0,1 0 0,-1 0 0,1 0 0,-1 0 0,1 0 0,1 1 0,7 6-29,1-1-1,0 0 0,0-1 1,0 0-1,1-1 0,0 0 0,0 0 1,0-1-1,1-1 0,0 0 1,-1 0-1,1-2 0,0 1 0,21-1 1,14-3-335,-1-2 0,73-15 0,-68 9 191,53-2-1,-82 12 118,0 0 0,0 2-1,-1 0 1,1 2 0,-1 0 0,0 2 0,29 10 0,-45-15 55,-1 0 0,1 0 1,0 0-1,0 0 1,0-1-1,0 0 1,0 0-1,8-2 1,17 0-176,19-10-491,37 23 681,-48-4-5,17-6 31,-44-2-46,0 1 0,0 1-1,20 2 1,-31-3-2,1 0 0,-1 0-1,1 0 1,-1 1 0,0-1 0,1 0 0,-1 0-1,1 0 1,-1 1 0,0-1 0,1 0 0,-1 0-1,0 1 1,0-1 0,1 0 0,-1 1-1,0-1 1,0 0 0,1 1 0,-1-1 0,0 0-1,0 1 1,0-1 0,1 1 0,-1-1 0,0 0-1,0 1 1,0-1 0,0 1 0,0 0 0,0-1-1,0 1 0,0 0 0,1 0 1,-1 0-1,0 0 0,1-1 0,-1 1 0,0 0 1,1 0-1,-1-1 0,1 1 0,-1 0 1,1-1-1,-1 1 0,1 0 0,0-1 1,-1 1-1,1-1 0,0 1 0,-1-1 1,1 1-1,0-1 0,0 0 0,0 1 1,-4 72 738,4-14-698,3 0 0,13 68 0,42 127-3469,-20-104-1201</inkml:trace>
</inkml:ink>
</file>

<file path=ppt/ink/ink5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12.318"/>
    </inkml:context>
    <inkml:brush xml:id="br0">
      <inkml:brushProperty name="width" value="0.1" units="cm"/>
      <inkml:brushProperty name="height" value="0.1" units="cm"/>
      <inkml:brushProperty name="color" value="#E71224"/>
    </inkml:brush>
  </inkml:definitions>
  <inkml:trace contextRef="#ctx0" brushRef="#br0">3 2670 3993,'-2'-7'7028,"1"-4"-3375,3-29-3770,-1 16 243,5-92-981,24-140 0,-12 129 267,6-43-64,7 0 0,8 3 0,7 1 0,7 3 0,7 1-1,7 4 1,111-189 0,-176 343 647,177-284-274,-142 236 264,2 1 0,2 3 0,61-58 0,-101 105 12,2-2-12,0 0 0,0 0 0,0 0 0,0 0 0,1 1 0,-1-1 0,1 1 0,0 0 0,0 0 0,0 0 1,0 1-1,0-1 0,0 1 0,0 0 0,0 0 0,0 0 0,6 0 0,-8 3-155,-1-1 1,0 1-1,1 0 1,-1 0-1,0-1 1,0 1-1,0 0 0,0 0 1,0 0-1,0 0 1,-1 0-1,1 1 1,-1-1-1,1 0 0,-1 0 1,0 0-1,0 0 1,0 5-1,0 20-1520</inkml:trace>
</inkml:ink>
</file>

<file path=ppt/ink/ink5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13.425"/>
    </inkml:context>
    <inkml:brush xml:id="br0">
      <inkml:brushProperty name="width" value="0.1" units="cm"/>
      <inkml:brushProperty name="height" value="0.1" units="cm"/>
      <inkml:brushProperty name="color" value="#E71224"/>
    </inkml:brush>
  </inkml:definitions>
  <inkml:trace contextRef="#ctx0" brushRef="#br0">1 201 5841,'0'0'255,"0"-1"0,0 1 0,0-1 0,0 1 0,1-1 0,-1 1-1,0 0 1,0-1 0,0 1 0,1 0 0,-1-1 0,0 1 0,0-1 0,1 1-1,-1 0 1,0 0 0,1-1 0,-1 1 0,0 0 0,1 0 0,-1-1 0,1 1-1,-1 0 1,0 0 0,1 0 0,-1 0 0,1-1 0,-1 1 0,1 0 0,24-3-159,14-3-205,-8-2 115,-1-2-1,0-1 1,-1-1 0,36-21 0,103-73-62,-159 103-70,-12 12-184,-1 7-58,6 22-130,10 57 1,0 6-1357,-8-44 94,2 42-810</inkml:trace>
</inkml:ink>
</file>

<file path=ppt/ink/ink5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14.088"/>
    </inkml:context>
    <inkml:brush xml:id="br0">
      <inkml:brushProperty name="width" value="0.1" units="cm"/>
      <inkml:brushProperty name="height" value="0.1" units="cm"/>
      <inkml:brushProperty name="color" value="#E71224"/>
    </inkml:brush>
  </inkml:definitions>
  <inkml:trace contextRef="#ctx0" brushRef="#br0">341 1 4665,'-15'18'9244,"-1"10"-5430,-33 83-5482,37-83 2831,-233 513-2330,241-524-583,5-15-889,2-14-1079,3-24-401</inkml:trace>
</inkml:ink>
</file>

<file path=ppt/ink/ink5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14.720"/>
    </inkml:context>
    <inkml:brush xml:id="br0">
      <inkml:brushProperty name="width" value="0.1" units="cm"/>
      <inkml:brushProperty name="height" value="0.1" units="cm"/>
      <inkml:brushProperty name="color" value="#E71224"/>
    </inkml:brush>
  </inkml:definitions>
  <inkml:trace contextRef="#ctx0" brushRef="#br0">1 1 2841,'0'0'3688,"2"6"4979,3 4-8182,5 1-502,-1-1-1,1 0 1,1-1 0,15 11 0,20 19 27,150 190 159,-139-156-172,-20-18 83,-30-44-316,1 1-1,-1-1 1,2 0 0,18 19 0,-26-29 28,0-1-1,-1 1 1,1 0 0,-1-1-1,1 1 1,-1 0 0,1-1 0,-1 1-1,0 0 1,1 0 0,-1 0-1,0-1 1,1 1 0,-1 0 0,0 0-1,0 0 1,0 0 0,0-1-1,0 1 1,0 0 0,0 0 0,0 0-1,0 0 1,0-1 0,-1 1-1,1 0 1,-1 1 0,-7 14-4501</inkml:trace>
</inkml:ink>
</file>

<file path=ppt/ink/ink5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22.408"/>
    </inkml:context>
    <inkml:brush xml:id="br0">
      <inkml:brushProperty name="width" value="0.1" units="cm"/>
      <inkml:brushProperty name="height" value="0.1" units="cm"/>
      <inkml:brushProperty name="color" value="#E71224"/>
    </inkml:brush>
  </inkml:definitions>
  <inkml:trace contextRef="#ctx0" brushRef="#br0">224 0 5529,'0'0'3764,"-6"7"3245,-9 11-5729,9-6-1274,0 0-1,0 0 1,2 1 0,-1 0-1,1 0 1,1 1-1,1-1 1,0 1-1,0-1 1,2 1-1,-1-1 1,2 1-1,3 25 1,5 15-35,2 0 1,18 52-1,-27-98-9,-1 0 0,0 0-1,-1 0 1,0 1 0,0-1-1,0 0 1,-1 1-1,-1-1 1,1 0 0,-1 0-1,-1 0 1,1 0-1,-1-1 1,-1 1 0,0-1-1,0 1 1,-9 12-1,4-8-227,0 0 0,0-1 0,-2 0 0,1 0 0,-1-1 0,0 0 0,-1-1 0,0-1 0,-15 8 0,-3-3-302,29-12 522,-1-1 0,1 1 0,0-1 0,0 1 0,0-1 0,0 0 0,-1 1 0,1-1 0,0 0 0,0 0 0,-1 0 0,1 0 0,0 0 0,0 0 0,-1 0 0,1 0 0,0 0 0,0-1 0,-1 1 0,1-1 0,0 1 0,-1-1 0,5-3-233,0 0 0,1 1 0,0-1-1,0 1 1,0 0 0,0 0 0,7-3 0,-6 3 312,1 0 0,0 1 0,-1 0 0,1 0 1,0 0-1,0 1 0,0-1 0,0 2 0,1-1 1,-1 1-1,0 0 0,0 0 0,0 0 0,10 3 1,-12-2 2,0 0 1,0 0 0,0 1-1,-1 0 1,1 0 0,0 0-1,-1 0 1,1 0 0,-1 1-1,0-1 1,1 1 0,-1 0-1,-1 0 1,1 0 0,0 1-1,-1-1 1,0 1 0,1-1-1,-1 1 1,-1 0 0,1 0-1,1 5 1,6 28 477,-3-1-1,-1 1 0,-1 0 1,-2 0-1,-4 45 1,6 77-350,-2-143-200,0 10 65,1 0 0,9 31 0,-11-52-163,1 1-1,-1-1 1,1 0 0,0 0 0,1 0-1,-1 0 1,1 0 0,0 0 0,0-1-1,1 1 1,-1-1 0,1 0 0,0 0-1,0 0 1,0-1 0,9 6 0,-10-7-16,-1-2-1,1 1 1,-1 0 0,1 0 0,0-1 0,0 0-1,-1 1 1,1-1 0,0 0 0,0-1 0,-1 1-1,1 0 1,0-1 0,0 1 0,2-2 0,98-30-3949</inkml:trace>
</inkml:ink>
</file>

<file path=ppt/ink/ink5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23.303"/>
    </inkml:context>
    <inkml:brush xml:id="br0">
      <inkml:brushProperty name="width" value="0.1" units="cm"/>
      <inkml:brushProperty name="height" value="0.1" units="cm"/>
      <inkml:brushProperty name="color" value="#E71224"/>
    </inkml:brush>
  </inkml:definitions>
  <inkml:trace contextRef="#ctx0" brushRef="#br0">1 405 5097,'3'-4'9357,"5"-6"-6185,23-27-3930,0 4 247,49-69 0,-68 85 135,-2-1 0,1 0 0,-2-1 1,0 0-1,-2 0 0,8-30 0,-41 94 1669,21-27-1269,2-1-1,1 1 0,0 0 0,1 0 1,1 0-1,0 0 0,1 0 0,2 0 1,-1-1-1,2 1 0,0-1 0,2 1 1,11 25-1,-17-41-63,1 0 0,0 0 0,0 0 0,0 0 0,0 0-1,0 0 1,0 0 0,1-1 0,-1 1 0,0 0 0,1-1 0,0 1 0,-1-1 0,1 0 0,0 1 0,0-1 0,0 0 0,-1 0 0,1 0 0,3 1-1,-3-2-65,0 0 0,0 0-1,0 0 1,0 0 0,0-1-1,0 1 1,-1-1 0,1 1-1,0-1 1,0 1-1,0-1 1,0 0 0,-1 0-1,1 0 1,0 0 0,-1 0-1,4-3 1,2-3-271,0-1-1,0 1 1,0-2 0,-1 1-1,0-1 1,8-17 0,-2-4-248,-2 0 0,-1-1 0,-2 0 0,-1 0 1,-1 0-1,-1-1 0,-2-60 0,-5 75 1968,-2 22 845,-3 29-611,7-11-1148,1 1 1,1-1-1,1 1 1,1-1-1,12 43 1,-11-51-501,1-1 0,0 1 1,1-1-1,1 0 0,0 0 1,1-1-1,1 0 0,0 0 0,21 21 1,-27-30-107,1-1 1,-1 0-1,1 0 0,0-1 1,0 1-1,0-1 0,0 0 1,8 3-1,66 12-2567</inkml:trace>
</inkml:ink>
</file>

<file path=ppt/ink/ink5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24.622"/>
    </inkml:context>
    <inkml:brush xml:id="br0">
      <inkml:brushProperty name="width" value="0.1" units="cm"/>
      <inkml:brushProperty name="height" value="0.1" units="cm"/>
      <inkml:brushProperty name="color" value="#E71224"/>
    </inkml:brush>
  </inkml:definitions>
  <inkml:trace contextRef="#ctx0" brushRef="#br0">0 61 5417,'4'0'2201,"-1"0"-777,0 0-248,4 0-456,-4-3-168,4 6 17,0-3 15,6-3-64,4 6-128,3-6-208,3 3-32,1-3-136,6 0-16,-7-9-400,10 3-776,-9 0-873,29-12-2376</inkml:trace>
</inkml:ink>
</file>

<file path=ppt/ink/ink5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25.021"/>
    </inkml:context>
    <inkml:brush xml:id="br0">
      <inkml:brushProperty name="width" value="0.1" units="cm"/>
      <inkml:brushProperty name="height" value="0.1" units="cm"/>
      <inkml:brushProperty name="color" value="#E71224"/>
    </inkml:brush>
  </inkml:definitions>
  <inkml:trace contextRef="#ctx0" brushRef="#br0">1 30 4297,'0'0'2809,"0"0"-865,0 0-440,0 0-664,3 0-183,-3 0-137,4 0-256,2 0-192,4 3 48,7-3-48,3 0-72,0-3-472,10 0-681,0-9-1567,44-3-3681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0:56.380"/>
    </inkml:context>
    <inkml:brush xml:id="br0">
      <inkml:brushProperty name="width" value="0.05" units="cm"/>
      <inkml:brushProperty name="height" value="0.05" units="cm"/>
    </inkml:brush>
  </inkml:definitions>
  <inkml:trace contextRef="#ctx0" brushRef="#br0">0 0 4064,'0'0'1122,"0"0"-272,0 0-173,0 0-118,0 0-5,0 0 106,1 13 38,-1-8-616,1 6 87,0 0 0,0 0-1,1 0 1,1 0 0,0 0 0,5 13-1,62 155 810,-67-171-974,57 124-2532,-44-106 52</inkml:trace>
</inkml:ink>
</file>

<file path=ppt/ink/ink5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27.539"/>
    </inkml:context>
    <inkml:brush xml:id="br0">
      <inkml:brushProperty name="width" value="0.1" units="cm"/>
      <inkml:brushProperty name="height" value="0.1" units="cm"/>
      <inkml:brushProperty name="color" value="#E71224"/>
    </inkml:brush>
  </inkml:definitions>
  <inkml:trace contextRef="#ctx0" brushRef="#br0">322 96 5729,'-5'-7'10632,"-17"-23"-8725,14 23-1951,-1 1-1,0 0 1,0 0 0,0 1-1,0 0 1,-1 1 0,0 0 0,0 0-1,0 1 1,0 1 0,-1-1-1,1 2 1,-1-1 0,1 2-1,-1-1 1,1 1 0,-1 1 0,1 0-1,-1 0 1,1 1 0,-1 1-1,-17 6 1,9 0 14,17-9 19,-1 1 0,1 0-1,0 0 1,0 0 0,-1 0-1,1 1 1,0-1 0,0 1-1,0-1 1,1 1 0,-3 2-1,3-2-3,1-1 0,0 0 0,-1 1 0,1-1 0,0 1 0,0-1 0,0 1 0,0-1 0,1 1 0,-1-1 0,0 1 0,0-1 0,1 1 0,-1-1 0,1 0 0,-1 1 0,1-1 0,0 0 0,0 1 0,-1-1 0,1 0 0,0 0 0,0 0 0,1 2 0,24 34-43,0 2-287,1-1 0,2-2 0,53 53 0,-69-78 152,18 20-723,-30-30 876,0 0 0,0 1-1,0-1 1,-1 1 0,1-1-1,-1 1 1,1-1 0,-1 1-1,1 0 1,-1-1 0,0 1-1,0-1 1,1 1 0,-1 0-1,-1-1 1,1 1 0,0 0-1,0-1 1,-1 1 0,1 0-1,0-1 1,-1 1 0,-1 2-1,-4 7-1,-1-1-1,0 1 1,0-1-1,-1-1 0,-1 0 1,1 0-1,-2 0 1,-15 11-1,21-17 40,0 1 0,-1-1 0,0 0 0,1-1 1,-1 1-1,0-1 0,0 0 0,-1 0 0,1 0 0,0-1 0,-1 0 0,1 0 1,0 0-1,-1-1 0,1 1 0,-1-1 0,1-1 0,-1 1 0,1-1 0,-1 0 1,-8-3-1,12 3 6,1 0 0,0 0 1,0-1-1,0 1 1,0-1-1,0 1 0,0-1 1,0 1-1,0-1 1,1 1-1,-1-1 0,1 0 1,-1 1-1,1-1 0,0 0 1,-1 0-1,1 1 1,0-1-1,0 0 0,0 1 1,0-1-1,1 0 1,-1 0-1,0 1 0,1-1 1,0-1-1,13-52 270,-12 49-303,4-12-119,0 0-1,1 1 1,1 0-1,0 0 1,1 1-1,1 0 0,1 0 1,0 2-1,1-1 1,0 1-1,1 1 0,1 0 1,0 1-1,1 0 1,0 1-1,1 1 0,31-16 1,-6 16-1789,28 4-1432</inkml:trace>
</inkml:ink>
</file>

<file path=ppt/ink/ink5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28.101"/>
    </inkml:context>
    <inkml:brush xml:id="br0">
      <inkml:brushProperty name="width" value="0.1" units="cm"/>
      <inkml:brushProperty name="height" value="0.1" units="cm"/>
      <inkml:brushProperty name="color" value="#E71224"/>
    </inkml:brush>
  </inkml:definitions>
  <inkml:trace contextRef="#ctx0" brushRef="#br0">94 0 4617,'0'0'4793,"-3"6"-3137,3-3-1152,-7 9-239,4 0-265,-7 13-145,-4 5-999,-42 63-4145</inkml:trace>
</inkml:ink>
</file>

<file path=ppt/ink/ink5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29.369"/>
    </inkml:context>
    <inkml:brush xml:id="br0">
      <inkml:brushProperty name="width" value="0.1" units="cm"/>
      <inkml:brushProperty name="height" value="0.1" units="cm"/>
      <inkml:brushProperty name="color" value="#E71224"/>
    </inkml:brush>
  </inkml:definitions>
  <inkml:trace contextRef="#ctx0" brushRef="#br0">121 103 5321,'0'0'4038,"4"3"1662,20 17-5385,30 20 109,-41-32-395,-1 1 0,0 0 0,-1 0 1,1 2-1,13 16 0,-23-23-51,0-1 0,-1 1 1,0 0-1,1 0 0,-2 0 1,1 0-1,0 0 0,-1 0 1,0 0-1,0 1 0,0-1 0,0 0 1,-1 0-1,1 0 0,-1 0 1,0 0-1,0 0 0,-1 0 1,1-1-1,-5 8 0,0 3-173,-2 0-1,1 0 0,-2-1 1,-12 16-1,17-24 129,0 0 0,-1-1 0,1 1 0,-1-1 0,0 0 0,0 0 0,-1 0 0,1-1 0,-1 0 0,1 0 0,-1 0 0,-10 2 0,12-4 60,1 0 0,-1-1 1,1 0-1,-1 0 0,0 0 1,1 0-1,-1-1 0,1 1 1,-1-1-1,1 0 1,-1 0-1,1 0 0,0-1 1,-1 1-1,1-1 0,0 0 1,0 0-1,0 0 0,0 0 1,0 0-1,1-1 0,-1 1 1,1-1-1,-3-4 1,-3-3 27,0 0 1,1-1 0,0 0 0,1-1-1,1 1 1,0-1 0,0 0 0,1-1 0,0 1-1,-2-20 1,1-11 138,1-79 0,4 111-114,7 8-97,0 0 0,-1 1 0,1 0 0,1 0 0,-1 1 0,0 0 0,12-1 0,50-8-1533,102-30 1,-158 37 1313,137-37-4287</inkml:trace>
</inkml:ink>
</file>

<file path=ppt/ink/ink5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29.938"/>
    </inkml:context>
    <inkml:brush xml:id="br0">
      <inkml:brushProperty name="width" value="0.1" units="cm"/>
      <inkml:brushProperty name="height" value="0.1" units="cm"/>
      <inkml:brushProperty name="color" value="#E71224"/>
    </inkml:brush>
  </inkml:definitions>
  <inkml:trace contextRef="#ctx0" brushRef="#br0">1 19 576,'0'0'5345,"3"0"-3520,0 0-513,1 0-272,2-3-232,8 3-104,2 0-111,4 0-273,1 0-208,-1-3-112,3 0-136,-3 0-665,0-3-751,20 12-1256</inkml:trace>
</inkml:ink>
</file>

<file path=ppt/ink/ink5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30.270"/>
    </inkml:context>
    <inkml:brush xml:id="br0">
      <inkml:brushProperty name="width" value="0.1" units="cm"/>
      <inkml:brushProperty name="height" value="0.1" units="cm"/>
      <inkml:brushProperty name="color" value="#E71224"/>
    </inkml:brush>
  </inkml:definitions>
  <inkml:trace contextRef="#ctx0" brushRef="#br0">1 69 5449,'3'0'1881,"0"-3"-665,7 3-8,7-3-328,0 3-320,3-6-176,7 0-215,-1 0-169,11 0-649,0-6-1439,60-15-3977</inkml:trace>
</inkml:ink>
</file>

<file path=ppt/ink/ink5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30.704"/>
    </inkml:context>
    <inkml:brush xml:id="br0">
      <inkml:brushProperty name="width" value="0.1" units="cm"/>
      <inkml:brushProperty name="height" value="0.1" units="cm"/>
      <inkml:brushProperty name="color" value="#E71224"/>
    </inkml:brush>
  </inkml:definitions>
  <inkml:trace contextRef="#ctx0" brushRef="#br0">0 1 6385,'0'0'2769,"0"0"-665,0 0 33,0 0-593,4 0-536,-4 3-576,3-3-271,0 6-89,-3-3-16,4 0-56,-1 6-553,0 0-1343,-6 21-3089</inkml:trace>
</inkml:ink>
</file>

<file path=ppt/ink/ink5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31.838"/>
    </inkml:context>
    <inkml:brush xml:id="br0">
      <inkml:brushProperty name="width" value="0.1" units="cm"/>
      <inkml:brushProperty name="height" value="0.1" units="cm"/>
      <inkml:brushProperty name="color" value="#E71224"/>
    </inkml:brush>
  </inkml:definitions>
  <inkml:trace contextRef="#ctx0" brushRef="#br0">34 1 6465,'0'0'3804,"-4"6"3027,-6 12-6087,-9 96-907,19-113 104,0 0-1,-1 0 1,1 0-1,0 0 0,0 0 1,0 0-1,1 0 1,-1 0-1,0 0 1,0 0-1,0 0 1,1 0-1,-1 0 1,1 0-1,-1 0 1,1 0-1,-1 0 0,1 0 1,-1 0-1,1-1 1,0 1-1,-1 0 1,1 0-1,0-1 1,1 2-1,29 8-1245,37-11 214,-64 0 1140,58-9-155,-45 7 95,0 0-1,0 0 1,1 2-1,24 1 1,-41 0 10,-1 0 0,1-1 0,0 2 0,-1-1 0,1 0 0,-1 0 0,1 0 0,-1 0 1,1 0-1,0 0 0,-1 1 0,1-1 0,-1 0 0,1 0 0,-1 1 0,1-1 0,-1 0 0,1 1 0,-1-1 0,1 0 0,-1 1 0,0-1 1,1 1-1,-1-1 0,0 1 0,1-1 0,-1 1 0,0-1 0,0 1 0,1-1 0,-1 1 0,0 0 0,0-1 0,0 1 0,0-1 0,0 1 1,0-1-1,1 1 0,-2 0 0,1-1 0,0 1 0,0-1 0,0 1 0,0 0 0,0-1 0,0 1 0,-1-1 0,1 1 0,0-1 0,0 1 1,-1-1-1,0 2 0,-23 33 547,15-23-503,-1 3-274,-1-1-1,0 0 1,-1-1-1,-1 0 1,0-1 0,0-1-1,-2 0 1,1-1 0,-19 11-1,9-15-1966,-12-5-1340</inkml:trace>
</inkml:ink>
</file>

<file path=ppt/ink/ink5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32.206"/>
    </inkml:context>
    <inkml:brush xml:id="br0">
      <inkml:brushProperty name="width" value="0.1" units="cm"/>
      <inkml:brushProperty name="height" value="0.1" units="cm"/>
      <inkml:brushProperty name="color" value="#E71224"/>
    </inkml:brush>
  </inkml:definitions>
  <inkml:trace contextRef="#ctx0" brushRef="#br0">0 46 5065,'0'0'4401,"0"0"-2425,0-3-247,0 3-705,4-3-496,-1 3-216,10-3-232,4-3 56,17 0-64,6-3-72,0 0-216,7 3-1792,66 15-3969</inkml:trace>
</inkml:ink>
</file>

<file path=ppt/ink/ink5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35.540"/>
    </inkml:context>
    <inkml:brush xml:id="br0">
      <inkml:brushProperty name="width" value="0.1" units="cm"/>
      <inkml:brushProperty name="height" value="0.1" units="cm"/>
      <inkml:brushProperty name="color" value="#E71224"/>
    </inkml:brush>
  </inkml:definitions>
  <inkml:trace contextRef="#ctx0" brushRef="#br0">0 78 7082,'0'0'2419,"0"0"-492,5-1 3113,4-1-2191,-4 6-2747,0-1-1,1 0 0,-1 0 0,0-1 0,1 0 0,0 0 0,-1 0 0,1 0 0,0-1 1,0 0-1,0 0 0,0-1 0,0 0 0,6 0 0,19-1-183,44-8 1,-61 7 173,505-78-2924,-497 76 2108,0 2 1,0 0 0,-1 1 0,1 2 0,0 0 0,35 7 0,-35-3-1836,7-8-1150</inkml:trace>
</inkml:ink>
</file>

<file path=ppt/ink/ink5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40.209"/>
    </inkml:context>
    <inkml:brush xml:id="br0">
      <inkml:brushProperty name="width" value="0.1" units="cm"/>
      <inkml:brushProperty name="height" value="0.1" units="cm"/>
      <inkml:brushProperty name="color" value="#E71224"/>
    </inkml:brush>
  </inkml:definitions>
  <inkml:trace contextRef="#ctx0" brushRef="#br0">1 2276 2985,'0'-2'9112,"1"-5"-4188,0-4-2886,1-9-3200,0-3 1281,36-319-1320,37-294-606,53 5-1373,-9 282 2861,-52 166 406,-59 163-23,-6 14-26,0 1 0,0 0-1,0-1 1,0 0 0,-1 1 0,1-11 0,-2 16-179,-1-1-1,1 1 0,-1 0 0,1 0 1,-1-1-1,1 1 0,-1 0 1,1 0-1,-1 0 0,1 0 0,-1 0 1,1 0-1,-1 0 0,1 0 1,-1 0-1,1 0 0,-1 0 0,1 0 1,-1 0-1,1 0 0,-1 0 1,1 1-1,-1-1 0,1 0 1,-1 0-1,1 0 0,-1 1 0,1-1 1,0 0-1,-2 1 0,-12 9-2213</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0:56.879"/>
    </inkml:context>
    <inkml:brush xml:id="br0">
      <inkml:brushProperty name="width" value="0.05" units="cm"/>
      <inkml:brushProperty name="height" value="0.05" units="cm"/>
    </inkml:brush>
  </inkml:definitions>
  <inkml:trace contextRef="#ctx0" brushRef="#br0">0 0 3360,'0'0'968,"0"0"-399,0 0 175,0 0-24,0 0-40,0 0 16,0 0-232,47 227-56,-26-185-112,1 0 40,-7-9-143,1 9-97,0-17-56,-6 9-40,-4 0-241,-6-1-599,0-8-888,0-8-2745</inkml:trace>
</inkml:ink>
</file>

<file path=ppt/ink/ink5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41.073"/>
    </inkml:context>
    <inkml:brush xml:id="br0">
      <inkml:brushProperty name="width" value="0.1" units="cm"/>
      <inkml:brushProperty name="height" value="0.1" units="cm"/>
      <inkml:brushProperty name="color" value="#E71224"/>
    </inkml:brush>
  </inkml:definitions>
  <inkml:trace contextRef="#ctx0" brushRef="#br0">0 0 3697,'5'5'5886,"7"10"-4127,-1 13-1027,0 0 0,-2 1-1,-2 1 1,7 46 0,10 37-696,-23-113-73,0 1 1,-1-1 0,1 0 0,0 0 0,0 0 0,-1 0 0,1 0 0,0 0 0,0 0 0,0 0 0,-1 0 0,1 0 0,0 0 0,0 0-1,-1 0 1,1-1 0,0 1 0,0 0 0,-1-1 0,1 1 0,0-1 0,-1 1 0,1 0 0,0-1 0,-1 1 0,1-1 0,-1 0-1,1 1 1,-1-1 0,1 0 0,33-26-380,-25 19 134,15-11-527,-9 7-619,0 0 0,33-18 0,36-16-2882</inkml:trace>
</inkml:ink>
</file>

<file path=ppt/ink/ink5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42.294"/>
    </inkml:context>
    <inkml:brush xml:id="br0">
      <inkml:brushProperty name="width" value="0.1" units="cm"/>
      <inkml:brushProperty name="height" value="0.1" units="cm"/>
      <inkml:brushProperty name="color" value="#E71224"/>
    </inkml:brush>
  </inkml:definitions>
  <inkml:trace contextRef="#ctx0" brushRef="#br0">0 31 7858,'2'3'5123,"10"16"-3007,7 9-1644,-1 1 0,-2 1 0,-1 0 0,16 45 0,-29-67-507,-1-1-1,0 1 1,0 0-1,-1 0 1,0-1-1,0 1 1,0 0-1,-1-1 1,-4 15 0,2-8-226,-1 0 0,-1 0 0,0-1 0,-9 17 0,24-179-1197,-5 117 1437,1 1 0,14-45 0,-16 64-9,1 0 0,0 1 0,1 0 0,0 0 0,0 0 1,1 1-1,1 0 0,-1 1 0,15-14 0,-21 22 46,-1 0 1,1 0 0,0 0 0,0 0 0,0 0 0,0 0-1,0 1 1,0-1 0,0 0 0,0 1 0,0-1 0,0 0-1,0 1 1,0 0 0,1-1 0,-1 1 0,0 0 0,0-1-1,0 1 1,1 0 0,-1 0 0,0 0 0,0 0 0,0 0-1,1 0 1,-1 1 0,0-1 0,0 0 0,0 0 0,1 1-1,-1-1 1,0 1 0,0-1 0,0 1 0,0 0 0,0-1-1,0 1 1,0 0 0,0 0 0,0 0 0,0-1 0,-1 1-1,1 0 1,0 0 0,0 0 0,-1 1 0,1-1 0,-1 0-1,1 0 1,-1 0 0,1 0 0,-1 0 0,1 2 0,3 12 169,0 0 1,0 0 0,2 25 0,-3-18-251,5 49 73,-6-46-317,1 1 0,8 29 0,-8-45-359,0 0 0,1 0 0,0-1 0,1 0 0,6 11 0,19 17-2840</inkml:trace>
</inkml:ink>
</file>

<file path=ppt/ink/ink5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42.636"/>
    </inkml:context>
    <inkml:brush xml:id="br0">
      <inkml:brushProperty name="width" value="0.1" units="cm"/>
      <inkml:brushProperty name="height" value="0.1" units="cm"/>
      <inkml:brushProperty name="color" value="#E71224"/>
    </inkml:brush>
  </inkml:definitions>
  <inkml:trace contextRef="#ctx0" brushRef="#br0">1 3 1320,'0'3'5305,"0"-3"-3264,0 3-481,3-3-55,0 3-225,1 0-224,2 7-152,1-7-392,3 0-136,3 0-232,7-3-136,-3 0-8,3 0-344,4-6-616,-1 3-1176,-3-7-889,20-5-3688</inkml:trace>
</inkml:ink>
</file>

<file path=ppt/ink/ink5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42.979"/>
    </inkml:context>
    <inkml:brush xml:id="br0">
      <inkml:brushProperty name="width" value="0.1" units="cm"/>
      <inkml:brushProperty name="height" value="0.1" units="cm"/>
      <inkml:brushProperty name="color" value="#E71224"/>
    </inkml:brush>
  </inkml:definitions>
  <inkml:trace contextRef="#ctx0" brushRef="#br0">1 21 5737,'0'0'2849,"0"0"-1257,0-3 33,3 3-561,4 0-320,3 0-216,3 0-248,7 0-280,3-3-328,14 0-1144,77-9-2777</inkml:trace>
</inkml:ink>
</file>

<file path=ppt/ink/ink5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43.413"/>
    </inkml:context>
    <inkml:brush xml:id="br0">
      <inkml:brushProperty name="width" value="0.1" units="cm"/>
      <inkml:brushProperty name="height" value="0.1" units="cm"/>
      <inkml:brushProperty name="color" value="#E71224"/>
    </inkml:brush>
  </inkml:definitions>
  <inkml:trace contextRef="#ctx0" brushRef="#br0">77 1 6257,'-12'4'6614,"3"7"-4016,-3 19-2716,8-17 644,-7 18-418,2 1 0,-10 50 0,19-78-135,0-1 0,0 0 0,0 1 0,0-1 0,0 0 1,0 1-1,1-1 0,0 0 0,-1 1 0,1-1 0,1 0 0,-1 0 0,0 0 1,1 0-1,0 0 0,-1 0 0,1 0 0,0-1 0,0 1 0,1-1 0,-1 1 0,1-1 1,-1 0-1,1 0 0,0 0 0,-1 0 0,1 0 0,0-1 0,0 1 0,0-1 1,1 0-1,-1 0 0,6 1 0,11 4-191,0-2 0,1-1 0,-1 0 0,25-1-1,-30-1 194,-11-1 36,0 0 1,0 0-1,0 1 0,0-1 0,-1 1 1,1 0-1,0 0 0,0 1 0,-1-1 1,7 4-1,-9-4-1,0 0 0,-1 0 0,1 0 0,0 0 0,-1 0 0,1 1 0,-1-1 0,1 0 0,-1 0 0,0 0 0,1 1-1,-1-1 1,0 0 0,0 1 0,0-1 0,0 0 0,0 0 0,0 1 0,0-1 0,0 0 0,0 1 0,-1-1 0,1 0 0,-1 0 0,1 1 0,-1-1 0,1 0 0,-1 0 0,0 0 0,1 0 0,-1 0 0,0 0 0,0 0 0,0 0 0,-1 1 0,-20 32-326,-2 0 0,-2-2 0,0-1 1,-52 46-1,78-76 109,-1 0 0,0 0 1,0 0-1,0-1 0,0 1 1,0 0-1,0-1 0,0 1 0,0-1 1,0 1-1,0-1 0,0 1 1,0-1-1,0 0 0,-1 1 0,1-1 1,0 0-1,0 0 0,-2 0 1,1-12-3750</inkml:trace>
</inkml:ink>
</file>

<file path=ppt/ink/ink5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43.735"/>
    </inkml:context>
    <inkml:brush xml:id="br0">
      <inkml:brushProperty name="width" value="0.1" units="cm"/>
      <inkml:brushProperty name="height" value="0.1" units="cm"/>
      <inkml:brushProperty name="color" value="#E71224"/>
    </inkml:brush>
  </inkml:definitions>
  <inkml:trace contextRef="#ctx0" brushRef="#br0">14 103 528,'0'3'6762,"-7"-3"-4002,7 3-583,-4-6-177,1 3-736,6 0-448,-3-3-335,4 3-161,6-3-200,-3 0-120,13-3-8,6-3 0,14-3 8,11 0-280,2-3-585,1 0-1615,52-12-2113</inkml:trace>
</inkml:ink>
</file>

<file path=ppt/ink/ink5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44.142"/>
    </inkml:context>
    <inkml:brush xml:id="br0">
      <inkml:brushProperty name="width" value="0.1" units="cm"/>
      <inkml:brushProperty name="height" value="0.1" units="cm"/>
      <inkml:brushProperty name="color" value="#E71224"/>
    </inkml:brush>
  </inkml:definitions>
  <inkml:trace contextRef="#ctx0" brushRef="#br0">39 1 2000,'-2'15'9708,"-6"9"-6755,-2 8-2455,3 4-229,2 0 0,1 0-1,2 0 1,1 0 0,7 57 0,-6-92-278,0 1 0,1-1 1,-1 1-1,0-1 1,1 1-1,0-1 0,-1 1 1,1-1-1,0 1 1,0-1-1,0 0 0,0 0 1,0 1-1,0-1 1,0 0-1,0 0 0,1 0 1,-1 0-1,0 0 1,1 0-1,-1-1 0,1 1 1,-1 0-1,1-1 1,-1 1-1,1-1 0,-1 1 1,1-1-1,-1 0 1,1 0-1,0 0 0,-1 0 1,1 0-1,-1 0 1,1 0-1,0 0 0,-1-1 1,1 1-1,-1 0 1,1-1-1,-1 0 0,1 1 1,-1-1-1,2-1 1,7-2-66,0 0 0,0-1 0,-1 0 0,16-12 0,-6 2 92,-2 0 0,0-1-1,-1-1 1,0 0-1,17-28 1,-27 38-27,-1 0 1,-1-1 0,1 0 0,-1 0 0,0 0-1,-1-1 1,0 1 0,-1-1 0,1 0-1,-2 0 1,1 1 0,-1-1 0,-1 0-1,1-1 1,-1 1 0,-3-15 0,2 22-70,1-1 0,-1 1 0,0 0 0,0-1 1,-1 1-1,1 0 0,0 0 0,-1 0 0,1 0 1,-1 0-1,0 0 0,0 1 0,0-1 0,1 0 0,-1 1 1,-1-1-1,1 1 0,0 0 0,0 0 0,0 0 1,-1 0-1,1 0 0,-1 0 0,1 1 0,0-1 1,-1 1-1,-3 0 0,-1-1-379,0 1 1,0 0-1,0 1 0,0 0 1,0 0-1,0 0 1,0 1-1,0 0 0,0 0 1,-6 4-1,-69 40-5425</inkml:trace>
</inkml:ink>
</file>

<file path=ppt/ink/ink5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48.056"/>
    </inkml:context>
    <inkml:brush xml:id="br0">
      <inkml:brushProperty name="width" value="0.1" units="cm"/>
      <inkml:brushProperty name="height" value="0.1" units="cm"/>
      <inkml:brushProperty name="color" value="#E71224"/>
    </inkml:brush>
  </inkml:definitions>
  <inkml:trace contextRef="#ctx0" brushRef="#br0">1 1 9314,'7'0'7384,"11"4"-6884,0 11-315,-1 1-1,0 1 1,20 25-1,16 18-53,-43-49-186,13 11 39,-23-22-52,1 1 0,0-1 0,0 1 1,-1-1-1,1 1 0,0-1 0,0 1 0,0-1 0,0 0 0,0 0 0,0 1 0,-1-1 0,1 0 0,0 0 0,0 0 0,0 0 0,0 0 1,0 0-1,0 0 0,0 0 0,0-1 0,0 1 0,0 0 0,-1-1 0,3 0 0,7-7-237,0 0-1,-1 0 0,0-1 1,-1-1-1,0 0 1,0 0-1,11-19 0,19-25-221,-37 53 524,-1 1 0,1-1 0,0 0 1,-1 0-1,1 1 0,0-1 0,0 0 1,0 1-1,-1-1 0,1 0 0,0 1 1,0 0-1,0-1 0,0 1 0,0-1 1,0 1-1,0 0 0,0 0 0,0-1 1,0 1-1,0 0 0,0 0 0,0 0 1,0 0-1,0 0 0,0 0 0,0 1 1,0-1-1,0 0 0,0 1 0,0-1 1,0 0-1,0 1 0,0-1 0,0 1 1,0-1-1,0 1 0,-1 0 0,1-1 1,0 1-1,0 0 0,0 1 0,5 4 321,-1 1 0,0 0-1,0 0 1,5 12 0,4 4-13,-13-21-294,0 0 1,1 0-1,-1 0 1,1 0-1,0 0 1,-1 0-1,1-1 1,0 1-1,0-1 1,0 1-1,0-1 1,1 0-1,2 2 1,-2-3-90,-1-1 0,1 1 0,-1-1 0,1 0 0,-1 1 0,1-1 0,-1-1 0,0 1 0,0 0 0,1 0 0,-1-1 0,0 1 0,2-3 0,38-33-221,-31 26 252,1 0 1,1 1-1,13-8 0,-23 16 62,0 0-1,1 0 1,-1 0-1,1 1 1,-1 0-1,1-1 1,-1 1-1,1 1 1,0-1-1,-1 0 1,1 1-1,0 0 1,0 0 0,-1 0-1,1 0 1,0 1-1,6 1 1,-7-1 125,0 1-1,0 0 1,0 0 0,0 0 0,-1 0 0,1 0 0,0 0 0,-1 1 0,0 0 0,1-1 0,-1 1 0,0 0 0,0 0 0,-1 0 0,1 0-1,1 4 1,-1-3-126,0 1 0,1-1-1,-1-1 1,1 1-1,0 0 1,0-1 0,0 1-1,4 3 1,-5-6-260,0 0 1,0 0 0,0 0-1,0 0 1,1 0-1,-1-1 1,0 1-1,1-1 1,-1 1 0,1-1-1,-1 0 1,0 0-1,1 0 1,-1 0 0,0-1-1,1 1 1,-1 0-1,1-1 1,-1 0 0,0 0-1,3 0 1,62-25-5206</inkml:trace>
</inkml:ink>
</file>

<file path=ppt/ink/ink5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49.071"/>
    </inkml:context>
    <inkml:brush xml:id="br0">
      <inkml:brushProperty name="width" value="0.1" units="cm"/>
      <inkml:brushProperty name="height" value="0.1" units="cm"/>
      <inkml:brushProperty name="color" value="#E71224"/>
    </inkml:brush>
  </inkml:definitions>
  <inkml:trace contextRef="#ctx0" brushRef="#br0">0 67 6217,'14'18'5964,"2"19"-2825,-2-6-1913,-8-33-1132,1 0-1,0 0 0,-1-1 1,1 0-1,-1 0 0,9-6 1,47-38-151,-47 34-33,0 1 1,2 0 0,31-18-1,-43 28 85,-1 0 0,1 0-1,-1 1 1,1-1 0,0 1 0,-1 0 0,1 0-1,0 1 1,0-1 0,0 1 0,0 0-1,0 0 1,0 1 0,-1 0 0,1 0 0,0 0-1,0 0 1,-1 1 0,1-1 0,6 4 0,-4-1 58,0 0 0,0 1 1,-1-1-1,0 1 0,0 0 1,0 1-1,0 0 0,-1 0 1,0 0-1,8 12 0,-12-16-51,0 0-1,1 0 0,0 0 0,0 0 1,-1 0-1,1 0 0,0 0 0,0-1 1,1 1-1,-1-1 0,0 0 1,0 1-1,1-1 0,-1 0 0,1 0 1,-1 0-1,1-1 0,-1 1 0,1-1 1,0 1-1,-1-1 0,1 0 0,0 0 1,-1 0-1,5-1 0,3-1-47,1-1 0,-1 0 0,1 0 0,18-11 0,-15 8 42,22-11-95,-22 9 56,1 1-1,1 1 0,-1 0 1,1 1-1,0 0 1,29-3-1,-33 8 64,0 0 1,0 1-1,0 1 0,0 0 1,-1 1-1,1 0 0,19 8 1,-19-7 2,-1 0 0,1 0 0,0-1 0,0-1 0,1 0 0,-1 0 0,20-1 0,-8-4-105,0-1 1,41-14-1,26-5-352,-87 22 412,0 0 0,0 0 1,0 1-1,1-1 0,-1 1 1,0 0-1,1 0 0,-1 0 1,0 0-1,1 1 0,-1 0 1,0 0-1,0 0 0,0 0 1,0 1-1,0-1 0,0 1 1,0 0-1,0 0 0,-1 1 1,1-1-1,-1 1 0,6 5 1,-6-5-13,0 0 0,1 0 0,0 0 1,0 0-1,0 0 0,0-1 1,0 0-1,0 0 0,0 0 0,1 0 1,-1-1-1,1 1 0,0-1 0,-1 0 1,1-1-1,0 1 0,-1-1 0,9 0 1,6-3-762,0 0 1,0-1 0,32-12 0,-16 5-795,87-27-3392</inkml:trace>
</inkml:ink>
</file>

<file path=ppt/ink/ink5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49.988"/>
    </inkml:context>
    <inkml:brush xml:id="br0">
      <inkml:brushProperty name="width" value="0.1" units="cm"/>
      <inkml:brushProperty name="height" value="0.1" units="cm"/>
      <inkml:brushProperty name="color" value="#E71224"/>
    </inkml:brush>
  </inkml:definitions>
  <inkml:trace contextRef="#ctx0" brushRef="#br0">455 1 6065,'0'0'4741,"-8"8"2130,-10 11-5177,12-12-1537,0 0 0,1 0 0,0 0-1,0 0 1,-7 16 0,-5 7-46,-40 63-1053,-102 122 0,133-184 135,-5 6-2078,-45 43-1,52-59-1321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0.909"/>
    </inkml:context>
    <inkml:brush xml:id="br0">
      <inkml:brushProperty name="width" value="0.05" units="cm"/>
      <inkml:brushProperty name="height" value="0.05" units="cm"/>
    </inkml:brush>
  </inkml:definitions>
  <inkml:trace contextRef="#ctx0" brushRef="#br0">309 17 7690,'0'0'353,"-1"-1"1,1 1-1,0-1 0,-1 1 1,1-1-1,0 1 1,-1-1-1,1 1 1,-1-1-1,1 1 1,-1-1-1,1 1 1,-1 0-1,1-1 1,-1 1-1,0 0 0,1 0 1,-1-1-1,1 1 1,-1 0-1,0 0 1,1 0-1,-2 0 1,-27-6 936,-30 4-2507,49 2 1058,-2 0-86,0 1 0,0 0 0,0 0-1,-1 1 1,2 1 0,-1 0 0,0 0 0,-22 11-1,33-13 216,0 0-1,0 0 0,0-1 0,1 1 1,-1 1-1,0-1 0,0 0 0,1 0 1,-1 0-1,1 0 0,-1 0 0,1 1 1,-1-1-1,1 0 0,0 0 0,-1 1 1,1-1-1,0 0 0,0 0 0,0 1 1,0-1-1,0 0 0,1 1 0,-1 1 1,13 38-11,-1 0 99,-12 5-12,-3 0 0,-1 0-1,-2-1 1,-22 82-1,13-62-26,9-60-1112,-3-18-2068,-2-24-2544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0:57.395"/>
    </inkml:context>
    <inkml:brush xml:id="br0">
      <inkml:brushProperty name="width" value="0.05" units="cm"/>
      <inkml:brushProperty name="height" value="0.05" units="cm"/>
    </inkml:brush>
  </inkml:definitions>
  <inkml:trace contextRef="#ctx0" brushRef="#br0">1 1 3744,'0'0'616,"0"0"-47,0 0-33,0 0-144,32 92 40,-22-67-16,6 17-224,5-8-32,-5 8-72,5-17-48,0 0-40,0 0-56,0-16-488,-11-1-696</inkml:trace>
  <inkml:trace contextRef="#ctx0" brushRef="#br0" timeOffset="1">1 1 3728</inkml:trace>
</inkml:ink>
</file>

<file path=ppt/ink/ink5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50.371"/>
    </inkml:context>
    <inkml:brush xml:id="br0">
      <inkml:brushProperty name="width" value="0.1" units="cm"/>
      <inkml:brushProperty name="height" value="0.1" units="cm"/>
      <inkml:brushProperty name="color" value="#E71224"/>
    </inkml:brush>
  </inkml:definitions>
  <inkml:trace contextRef="#ctx0" brushRef="#br0">0 1 5561,'0'0'2847,"1"4"6758,3 20-7655,39 48-852,85 111 0,7-27-3685,-116-139 822,-19-16 1509,0-1-1,1 1 1,-1-1-1,1 1 0,-1-1 1,1 1-1,-1-1 1,1 1-1,0-1 1,-1 1-1,1-1 0,-1 0 1,1 1-1,0-1 1,-1 0-1,1 0 1,0 1-1,-1-1 0,1 0 1,0 0-1,0 0 1,-1 0-1,1 0 1,0 0-1,-1 0 0,1 0 1,0 0-1,0 0 1,0-1-1,-2-11-6588</inkml:trace>
</inkml:ink>
</file>

<file path=ppt/ink/ink5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50.794"/>
    </inkml:context>
    <inkml:brush xml:id="br0">
      <inkml:brushProperty name="width" value="0.1" units="cm"/>
      <inkml:brushProperty name="height" value="0.1" units="cm"/>
      <inkml:brushProperty name="color" value="#E71224"/>
    </inkml:brush>
  </inkml:definitions>
  <inkml:trace contextRef="#ctx0" brushRef="#br0">1 105 6297,'0'0'4385,"3"0"-2080,-3-3-273,3 3-752,1 0-567,-1 3-185,4 0-384,6 0 24,14 3 168,6 0-112,14-3-56,10-3-120,10-9 16,3-9-64,0-3-216,0-6-816,-10 6-625,51-9-2760</inkml:trace>
</inkml:ink>
</file>

<file path=ppt/ink/ink5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51.673"/>
    </inkml:context>
    <inkml:brush xml:id="br0">
      <inkml:brushProperty name="width" value="0.1" units="cm"/>
      <inkml:brushProperty name="height" value="0.1" units="cm"/>
      <inkml:brushProperty name="color" value="#E71224"/>
    </inkml:brush>
  </inkml:definitions>
  <inkml:trace contextRef="#ctx0" brushRef="#br0">1 76 5841,'0'0'3636,"4"-2"4873,9-2-7394,24 1-452,-28 2-651,1 0 0,-1 0 0,1 0 0,-1-1-1,0-1 1,11-4 0,82-42-4382,-85 48 477,-9 13-1946</inkml:trace>
</inkml:ink>
</file>

<file path=ppt/ink/ink5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52.010"/>
    </inkml:context>
    <inkml:brush xml:id="br0">
      <inkml:brushProperty name="width" value="0.1" units="cm"/>
      <inkml:brushProperty name="height" value="0.1" units="cm"/>
      <inkml:brushProperty name="color" value="#E71224"/>
    </inkml:brush>
  </inkml:definitions>
  <inkml:trace contextRef="#ctx0" brushRef="#br0">4 163 416,'-3'0'7802,"6"-3"-4978,-3 3-463,4-3-489,2 0-920,11 3-231,-4-3-137,11 0-208,9-9-224,1 0-152,12-9-592,1-3-913,90-54-2944</inkml:trace>
</inkml:ink>
</file>

<file path=ppt/ink/ink5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52.426"/>
    </inkml:context>
    <inkml:brush xml:id="br0">
      <inkml:brushProperty name="width" value="0.1" units="cm"/>
      <inkml:brushProperty name="height" value="0.1" units="cm"/>
      <inkml:brushProperty name="color" value="#E71224"/>
    </inkml:brush>
  </inkml:definitions>
  <inkml:trace contextRef="#ctx0" brushRef="#br0">0 84 9114,'13'-2'7270,"46"-11"-6696,31-17-286,-67 20-408,2 2-1,-1 1 0,35-6 1,-58 13 100,-1 0 0,1 0 0,0 0 0,0 0 0,0 0 0,0 0 0,-1 0 0,1 1 0,0-1 0,0 0 1,-1 1-1,1-1 0,0 0 0,0 1 0,-1-1 0,1 1 0,0-1 0,-1 1 0,1 0 0,-1-1 0,1 1 0,-1 0 1,1-1-1,-1 1 0,1 0 0,-1-1 0,0 1 0,1 0 0,-1 0 0,0 0 0,0-1 0,1 1 0,-1 0 0,0 0 1,0 0-1,0 0 0,0-1 0,0 1 0,0 0 0,0 0 0,0 0 0,-1 1 0,-6 45-261,5-38 300,-23 90-23,-4-1 0,-80 179 0,106-271 4,-110 240-1611,113-246 1601,-5 14-816,4-9-385,7-9-1645,17-22-1038</inkml:trace>
</inkml:ink>
</file>

<file path=ppt/ink/ink5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52.758"/>
    </inkml:context>
    <inkml:brush xml:id="br0">
      <inkml:brushProperty name="width" value="0.1" units="cm"/>
      <inkml:brushProperty name="height" value="0.1" units="cm"/>
      <inkml:brushProperty name="color" value="#E71224"/>
    </inkml:brush>
  </inkml:definitions>
  <inkml:trace contextRef="#ctx0" brushRef="#br0">31 1 8650,'0'3'4609,"0"0"-2425,-7 9-287,4 6-801,0 0-536,-4 3-256,3-6-256,1 0-48,0-9-160,6-3-448,-3-6-848,3 0-1425,14-18-2520</inkml:trace>
</inkml:ink>
</file>

<file path=ppt/ink/ink5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53.388"/>
    </inkml:context>
    <inkml:brush xml:id="br0">
      <inkml:brushProperty name="width" value="0.1" units="cm"/>
      <inkml:brushProperty name="height" value="0.1" units="cm"/>
      <inkml:brushProperty name="color" value="#E71224"/>
    </inkml:brush>
  </inkml:definitions>
  <inkml:trace contextRef="#ctx0" brushRef="#br0">286 70 696,'-2'-12'12399,"-3"0"-6652,-6-4-3428,9 13-2332,0 1 0,0-1 0,-1 1 0,0-1 0,1 1-1,-1 0 1,0 0 0,0 0 0,0 0 0,-3-1-1,0 2-73,-1 0-1,1 0 1,0 0-1,-1 1 1,1 0-1,0 0 1,-1 1-1,1 0 1,0 0-1,0 0 1,0 1-1,-1-1 1,1 2-1,1-1 1,-1 1-1,0-1 1,1 2-1,-1-1 1,1 1-1,0-1 1,0 1-1,0 1 1,-4 5-1,-1 0-166,0 0-1,1 1 0,0 0 1,1 0-1,0 1 1,1 1-1,1-1 0,0 1 1,-6 18-1,10-28 207,1 1 1,1 0-1,-1-1 0,0 1 0,1 0 1,0 0-1,0-1 0,0 1 0,0 0 1,0-1-1,1 1 0,0 0 0,0 0 1,0-1-1,0 1 0,0-1 0,1 1 1,-1-1-1,1 0 0,0 0 0,0 1 1,0-1-1,1-1 0,-1 1 0,1 0 1,0 0-1,-1-1 0,1 0 0,0 1 1,4 1-1,7 4 37,1-1 0,-1-1 1,1 0-1,0-1 0,31 6 1,-3-2 18,-30-8-39,0 1 1,0 0-1,-1 1 0,0 1 1,1 0-1,-1 0 0,-1 1 1,1 1-1,-1 0 0,17 12 0,-26-16-1,-1 0 0,0 0 0,1 0-1,-1 0 1,0 0 0,0 0-1,0 0 1,-1 0 0,1 0-1,0 1 1,-1-1 0,1 0 0,-1 1-1,0-1 1,0 0 0,0 1-1,0-1 1,0 0 0,0 1-1,-1-1 1,1 0 0,-1 1 0,0-1-1,0 0 1,1 0 0,-1 0-1,-1 1 1,1-1 0,0 0-1,0-1 1,-3 4 0,-7 10-147,1-1 0,-2-1 0,-13 13 0,21-21 77,-2 1-115,-39 35-1239,43-39 1386,0 0 0,-1 0 1,1-1-1,-1 1 0,1-1 1,-1 1-1,0-1 0,0 0 1,0 0-1,1 0 0,-1-1 1,0 1-1,0-1 0,0 1 1,0-1-1,-6-1 0,7 1 68,1-1-1,-1 0 0,1 0 0,-1 0 0,1 0 1,-1 0-1,1-1 0,0 1 0,0 0 0,-1-1 1,1 1-1,0-1 0,0 1 0,0-1 0,1 1 0,-1-1 1,0 0-1,0 0 0,1 1 0,-1-1 0,1 0 1,0 0-1,0 1 0,-1-1 0,1 0 0,0 0 1,1-2-1,3-51 183,2 23-137,2 1 0,1 1 0,22-50 0,-19 54-1034,2 1 1,29-40 0,37-34-2571</inkml:trace>
</inkml:ink>
</file>

<file path=ppt/ink/ink5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3:57.577"/>
    </inkml:context>
    <inkml:brush xml:id="br0">
      <inkml:brushProperty name="width" value="0.1" units="cm"/>
      <inkml:brushProperty name="height" value="0.1" units="cm"/>
      <inkml:brushProperty name="color" value="#E71224"/>
    </inkml:brush>
  </inkml:definitions>
  <inkml:trace contextRef="#ctx0" brushRef="#br0">0 109 4577,'7'2'7951,"23"11"-6384,2 9-447,-27-18-1005,-1 0 1,1 0-1,0-1 1,1 0-1,-1 0 1,0 0-1,1-1 1,0 0 0,5 2-1,-6-3-212,0-1 0,0 1-1,0-1 1,0 0 0,0 0-1,0-1 1,0 1 0,0-1 0,0 0-1,0 0 1,0-1 0,-1 1-1,1-1 1,-1 0 0,8-5-1,3-3-289,0-1 0,-1 0-1,14-14 1,12-11-113,-39 35 481,0 0-1,0 1 1,1-1-1,-1 1 1,0-1-1,0 1 1,1-1-1,-1 1 1,0 0-1,1-1 1,-1 1 0,0 0-1,1 0 1,-1 0-1,0 0 1,1 0-1,-1 1 1,0-1-1,0 0 1,1 0-1,-1 1 1,0-1-1,0 1 1,1-1 0,-1 1-1,0 0 1,0-1-1,0 1 1,0 0-1,0 0 1,2 2-1,32 38 0,-21-23 487,-7-10-252,0 0-43,1 0 0,0 0 0,0-1 0,16 12 0,-21-18-182,-1 1 1,1-1-1,-1 0 0,1 0 1,0 0-1,0 0 0,-1 0 1,1-1-1,0 1 0,0-1 1,0 0-1,0 0 0,0 0 1,0 0-1,-1 0 0,1-1 1,0 1-1,0-1 0,0 0 1,-1 0-1,1 0 0,0 0 1,2-2-1,9-6-129,-1 0-1,0-1 1,-1-1 0,21-22 0,-26 24 89,1 0 0,0 1 0,0 0 0,1 1 0,1 0 0,-1 0 0,1 0 0,0 2 0,0-1 0,12-4 0,-20 10 43,0 0 0,-1 0 0,1 0 0,-1 0 0,1 0 0,0 0 0,-1 0 0,1 1 0,-1-1 0,1 1 0,0-1 0,-1 1-1,1-1 1,-1 1 0,0 0 0,1 0 0,-1 0 0,0 0 0,1 0 0,-1 0 0,0 0 0,0 0 0,2 2 0,27 40 899,-9-12-278,-18-28-614,0 0 0,0 0 0,0-1 0,0 1 0,1-1 0,-1 0 0,1 0 0,-1 0 0,1 0 0,0-1 0,-1 0 0,1 1 0,0-1 0,0-1 0,0 1 0,0 0 0,0-1 0,0 0 0,0 0-1,0 0 1,0-1 0,5 0 0,7-3-256,-1-1-1,0 0 0,-1-1 0,21-12 0,31-11-195,-62 28 449,0-1 0,0 1 0,1 1 0,-1-1 0,0 0 0,1 1 0,-1 0 0,1 0 0,-1 1 0,0-1 0,1 1 0,-1 0 0,0 0 0,8 3 0,-6-1 93,-1 0 0,1 1-1,-1 0 1,0-1 0,0 2 0,-1-1-1,1 1 1,-1-1 0,7 11-1,-9-13-80,0 1-1,0 0 1,1 0 0,-1-1-1,1 0 1,0 1-1,-1-1 1,1 0-1,0 0 1,0-1-1,0 1 1,1 0 0,-1-1-1,0 0 1,0 0-1,1 0 1,-1 0-1,1 0 1,-1-1-1,1 0 1,-1 0 0,1 0-1,-1 0 1,1 0-1,-1 0 1,1-1-1,-1 0 1,1 0-1,-1 0 1,6-3-1,9-4 39,-1-1-1,-1-1 0,0 0 0,25-21 0,-4 3-16,-21 17-30,-3 2 4,0 0 1,0 1 0,1 0-1,1 1 1,17-7 0,-27 13 1,-1 0 1,1 0 0,-1 0 0,1 1-1,-1 0 1,1 0 0,-1 0-1,1 0 1,-1 0 0,1 1 0,-1 0-1,1 0 1,-1 1 0,0-1 0,1 1-1,-1 0 1,0 0 0,0 0 0,0 0-1,0 1 1,-1-1 0,7 7 0,16 17 525,-17-17-294,1 1-1,-1-1 1,18 11 0,-25-19-241,1 0 0,-1 0 0,1-1 0,-1 1 1,1-1-1,0 1 0,-1-1 0,1 0 1,0 0-1,0 0 0,-1 0 0,1-1 1,0 1-1,-1-1 0,1 1 0,-1-1 0,4-1 1,47-23-172,-33 15 165,7-2-10,2 0-1,56-15 0,-74 25 0,0 0 0,0 1 0,1 0-1,-1 1 1,0 0 0,0 0-1,0 1 1,0 1 0,0 0-1,0 0 1,17 7 0,92 42-318,-31-7-4324,-11-5-1439</inkml:trace>
</inkml:ink>
</file>

<file path=ppt/ink/ink5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0.421"/>
    </inkml:context>
    <inkml:brush xml:id="br0">
      <inkml:brushProperty name="width" value="0.1" units="cm"/>
      <inkml:brushProperty name="height" value="0.1" units="cm"/>
      <inkml:brushProperty name="color" value="#E71224"/>
    </inkml:brush>
  </inkml:definitions>
  <inkml:trace contextRef="#ctx0" brushRef="#br0">0 0 8218,'0'0'4323,"0"0"-2066,5 1 2773,17 2-4347,11 9-758,0-1 0,1-1 0,42 6 0,51 14-1716,-121-28 1739,-1 0 0,1-1 0,0 0 0,0 0 0,0 0 1,0 0-1,0-1 0,0 0 0,0-1 0,-1 1 0,1-1 0,0 0 0,0-1 0,0 1 1,-1-1-1,1 0 0,0-1 0,-1 1 0,0-1 0,0 0 0,10-7 0,-11 7-30,0 1 0,0 0-1,0 0 1,1 0-1,-1 1 1,1 0 0,-1 0-1,1 0 1,0 0-1,6 0 1,55 8-3316,-27 0 1178,78 11-3885</inkml:trace>
</inkml:ink>
</file>

<file path=ppt/ink/ink5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1.271"/>
    </inkml:context>
    <inkml:brush xml:id="br0">
      <inkml:brushProperty name="width" value="0.1" units="cm"/>
      <inkml:brushProperty name="height" value="0.1" units="cm"/>
      <inkml:brushProperty name="color" value="#E71224"/>
    </inkml:brush>
  </inkml:definitions>
  <inkml:trace contextRef="#ctx0" brushRef="#br0">54 0 968,'-2'0'8709,"-4"0"-4358,-26 0-355,28 0-3745,-6 0 716,13 1-426,25 4-580,1 5 39,0-1 1,0-1-1,1-2 0,32 3 0,124 3 67,-89-8-88,317-9-43,-143-3 68,-185 14-173,-106 3-3003,-6-1-2076,-18 5-1021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0:57.929"/>
    </inkml:context>
    <inkml:brush xml:id="br0">
      <inkml:brushProperty name="width" value="0.05" units="cm"/>
      <inkml:brushProperty name="height" value="0.05" units="cm"/>
    </inkml:brush>
  </inkml:definitions>
  <inkml:trace contextRef="#ctx0" brushRef="#br0">1 26 3728,'210'-25'961,"-204"50"-369,-1 8-264,6 9-144,-1-8-16,6 8-88,-6 0-48,11-9-24,-5 1 24,16-17-32,-11-9-312,-5-8-897</inkml:trace>
  <inkml:trace contextRef="#ctx0" brushRef="#br0" timeOffset="1">338 43 3880,'0'0'1289,"0"0"-417,0 0-200,0 0-280,0 0-224,0 0-168,0 0 0,79 302-536,-74-277-832</inkml:trace>
</inkml:ink>
</file>

<file path=ppt/ink/ink5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3.105"/>
    </inkml:context>
    <inkml:brush xml:id="br0">
      <inkml:brushProperty name="width" value="0.1" units="cm"/>
      <inkml:brushProperty name="height" value="0.1" units="cm"/>
      <inkml:brushProperty name="color" value="#E71224"/>
    </inkml:brush>
  </inkml:definitions>
  <inkml:trace contextRef="#ctx0" brushRef="#br0">1 130 8594,'3'-1'6181,"3"0"-3549,19-1-2027,-8 5-782,1-1 0,0-1 1,-1 0-1,1-2 0,0 1 1,0-2-1,-1-1 0,1 0 1,-1-1-1,0-1 0,0 0 0,0-1 1,-1-1-1,0-1 0,18-12 1,-17 9-231,49-30-850,-62 38 1195,1 1 1,-1 0 0,0 0 0,0 1 0,1-1 0,-1 1-1,1 0 1,-1 0 0,1 1 0,0-1 0,-1 1 0,10 0-1,-12 1 83,-1 0-1,1 0 1,0-1-1,0 2 1,0-1-1,0 0 1,-1 0-1,1 0 1,-1 1-1,1-1 1,-1 1-1,1-1 1,-1 1-1,0 0 0,0-1 1,1 1-1,0 3 1,15 40 635,-8-19-434,-1-10-158,-6-10-36,0-1 0,1 1 0,0-1 0,0 0 0,0 0 0,7 8 0,-9-12-48,1 1-1,-1-1 1,1 0-1,0 0 0,-1 0 1,1 0-1,0-1 0,0 1 1,0 0-1,-1-1 1,1 1-1,0-1 0,0 0 1,0 1-1,0-1 0,0 0 1,0 0-1,0 0 1,0-1-1,0 1 0,0 0 1,-1-1-1,1 1 0,0-1 1,2-1-1,91-31-2579,-20 11 18</inkml:trace>
</inkml:ink>
</file>

<file path=ppt/ink/ink5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4.487"/>
    </inkml:context>
    <inkml:brush xml:id="br0">
      <inkml:brushProperty name="width" value="0.1" units="cm"/>
      <inkml:brushProperty name="height" value="0.1" units="cm"/>
      <inkml:brushProperty name="color" value="#E71224"/>
    </inkml:brush>
  </inkml:definitions>
  <inkml:trace contextRef="#ctx0" brushRef="#br0">110 1 6761,'0'0'3689,"-1"1"4120,-1 3-4058,-9 27-4030,-78 442-1,87-460-365,0 1 0,0-1 0,1 1 0,1-1 0,0 1 0,3 15 0,-3-29 490,0 1 1,0-1-1,1 1 0,-1-1 1,0 0-1,0 1 1,0-1-1,0 1 1,1-1-1,-1 0 1,0 1-1,0-1 1,1 0-1,-1 1 1,0-1-1,1 0 0,-1 1 1,0-1-1,1 0 1,-1 0-1,0 0 1,1 1-1,-1-1 1,0 0-1,1 0 1,-1 0-1,1 0 0,-1 1 1,1-1-1,-1 0 1,0 0-1,1 0 1,-1 0-1,1 0 1,-1 0-1,1 0 1,-1 0-1,0-1 1,1 1-1,-1 0 0,1 0 1,8-8-3650</inkml:trace>
</inkml:ink>
</file>

<file path=ppt/ink/ink5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4.870"/>
    </inkml:context>
    <inkml:brush xml:id="br0">
      <inkml:brushProperty name="width" value="0.1" units="cm"/>
      <inkml:brushProperty name="height" value="0.1" units="cm"/>
      <inkml:brushProperty name="color" value="#E71224"/>
    </inkml:brush>
  </inkml:definitions>
  <inkml:trace contextRef="#ctx0" brushRef="#br0">0 124 1976,'0'0'5044,"0"0"-2290,0 0-855,0 0-384,0 0-492,26 3 203,11-2-1175,0-1 0,-1-2 1,1-2-1,68-15 1,143-55 229,-197 57-269,-31 12-1293,-33 10-732,-3-7-3597,-7-8-185</inkml:trace>
</inkml:ink>
</file>

<file path=ppt/ink/ink5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5.206"/>
    </inkml:context>
    <inkml:brush xml:id="br0">
      <inkml:brushProperty name="width" value="0.1" units="cm"/>
      <inkml:brushProperty name="height" value="0.1" units="cm"/>
      <inkml:brushProperty name="color" value="#E71224"/>
    </inkml:brush>
  </inkml:definitions>
  <inkml:trace contextRef="#ctx0" brushRef="#br0">62 1 5281,'-12'18'6642,"7"8"-4155,2 30-2503,3-38 859,-24 381 841,8-175-2000,15-219-14,1-1-1,0 0 1,0 0 0,0 0 0,0 0-1,1 1 1,0-1 0,0 0 0,0 0-1,2 6 1,5-9-2446,18-10-1387</inkml:trace>
</inkml:ink>
</file>

<file path=ppt/ink/ink5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5.671"/>
    </inkml:context>
    <inkml:brush xml:id="br0">
      <inkml:brushProperty name="width" value="0.1" units="cm"/>
      <inkml:brushProperty name="height" value="0.1" units="cm"/>
      <inkml:brushProperty name="color" value="#E71224"/>
    </inkml:brush>
  </inkml:definitions>
  <inkml:trace contextRef="#ctx0" brushRef="#br0">13 99 4521,'-1'0'233,"0"-1"0,0 0 0,0 0 0,0 0 0,0 0 0,1 0 0,-1 0 0,0 0 0,0-1-1,1 1 1,-1 0 0,1 0 0,-1 0 0,1-1 0,-1 1 0,1 0 0,0-1 0,0 1 0,-1 0 0,1-1 0,0 1 0,0 0 0,0-1 0,1 1 0,-1 0 0,0-1 0,1-1 0,0 1-191,1-1 1,-1 0-1,1 1 1,0-1-1,0 1 1,0-1 0,0 1-1,0 0 1,1 0-1,-1 0 1,5-3-1,0 0-288,0 1 1,0 0-1,0 1 0,1 0 0,-1 0 0,1 0 0,0 1 0,0 0 0,13-1 0,-18 3 252,0 0-1,1-1 0,-1 1 0,0 1 1,1-1-1,-1 0 0,0 1 0,0 0 1,1 0-1,-1 0 0,0 0 0,0 0 1,0 1-1,0-1 0,0 1 0,0 0 1,-1 0-1,1 0 0,-1 0 0,1 0 1,-1 1-1,0-1 0,1 1 1,-1 0-1,-1-1 0,1 1 0,0 0 1,-1 0-1,1 0 0,-1 0 0,0 0 1,0 1-1,0-1 0,-1 0 0,1 0 1,-1 1-1,1-1 0,-1 0 0,0 1 1,0-1-1,-1 0 0,1 1 0,-1-1 1,0 0-1,0 1 0,0-1 1,0 0-1,0 0 0,-1 0 0,1 0 1,-1 0-1,0 0 0,-2 2 0,-4 6 106,0 0 0,-1-1-1,-1 0 1,-15 13 0,22-20-99,1-1-1,-1 0 1,0 0 0,0 0 0,0 0 0,0 0 0,0 0-1,0-1 1,0 0 0,0 1 0,-1-1 0,1-1 0,0 1-1,-1 0 1,1-1 0,-1 0 0,1 1 0,-1-1 0,1-1-1,-1 1 1,1 0 0,-6-2 0,7 0-50,0 1-1,-1-1 1,1 1 0,1-1-1,-1 0 1,0 0 0,0 0-1,1 0 1,-1 0 0,1 0-1,-1 0 1,1 0 0,0-1 0,0 1-1,0 0 1,0-1 0,0 1-1,0-4 1,-1-4-378,1 0-1,0 1 1,0-1-1,1-12 1,3-43-1482</inkml:trace>
</inkml:ink>
</file>

<file path=ppt/ink/ink5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6.004"/>
    </inkml:context>
    <inkml:brush xml:id="br0">
      <inkml:brushProperty name="width" value="0.1" units="cm"/>
      <inkml:brushProperty name="height" value="0.1" units="cm"/>
      <inkml:brushProperty name="color" value="#E71224"/>
    </inkml:brush>
  </inkml:definitions>
  <inkml:trace contextRef="#ctx0" brushRef="#br0">7 3 8538,'0'0'4369,"0"0"-2481,0 0-295,-3 0-945,3-3-368,-4 6-176,4-3-104,4 3-616,-4-3-833,6 3-2824,1 21-3000</inkml:trace>
</inkml:ink>
</file>

<file path=ppt/ink/ink5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6.341"/>
    </inkml:context>
    <inkml:brush xml:id="br0">
      <inkml:brushProperty name="width" value="0.1" units="cm"/>
      <inkml:brushProperty name="height" value="0.1" units="cm"/>
      <inkml:brushProperty name="color" value="#E71224"/>
    </inkml:brush>
  </inkml:definitions>
  <inkml:trace contextRef="#ctx0" brushRef="#br0">0 10 5169,'0'0'5377,"0"-3"-2760,0 0-521,0 0-1024,0 3-711,0 3-361,0-3-232,0 3-1097,4 6-2696,2 18-3296</inkml:trace>
</inkml:ink>
</file>

<file path=ppt/ink/ink5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7.639"/>
    </inkml:context>
    <inkml:brush xml:id="br0">
      <inkml:brushProperty name="width" value="0.1" units="cm"/>
      <inkml:brushProperty name="height" value="0.1" units="cm"/>
      <inkml:brushProperty name="color" value="#E71224"/>
    </inkml:brush>
  </inkml:definitions>
  <inkml:trace contextRef="#ctx0" brushRef="#br0">1 473 6073,'5'-3'5106,"11"-7"-3824,8-10-526,-1 0-1,34-40 1,-33 31-968,-1-1 1,-2-1 0,32-63 0,-47 80 133,-1 0 1,-1 0-1,0-1 0,-1 1 1,-1-1-1,0 0 0,0-17 1,-16 94 581,7-11-109,1-1 0,3 67 0,3-90-381,2-1-1,1 1 0,1-1 1,1 0-1,2-1 0,11 32 1,-17-56-40,-1-1 0,0 1 0,0-1 1,0 0-1,1 1 0,-1-1 0,0 1 1,0-1-1,1 0 0,-1 0 0,0 1 0,1-1 1,-1 0-1,0 1 0,1-1 0,-1 0 1,1 0-1,-1 0 0,0 1 0,1-1 1,-1 0-1,1 0 0,-1 0 0,0 0 1,1 0-1,-1 0 0,1 0 0,-1 0 1,1 0-1,-1 0 0,1 0 0,-1 0 1,0 0-1,1 0 0,-1 0 0,1 0 1,-1-1-1,1 1 0,-1 0 0,0 0 1,1-1-1,-1 1 0,0 0 0,1 0 1,-1-1-1,0 1 0,1 0 0,-1-1 1,0 1-1,20-21-702,-16 16 752,13-17-448,0-1 0,-1-1 0,-2 0-1,0-1 1,-2 0 0,12-33-1,-3-7-776,20-93 1,-39 149 1441,0-1 0,0 0 0,-1 1 0,0-1 0,-1 0 0,-2-19 0,0 26 1742,-1 8-1232,2 14-769,45 141 814,2 17-18,-43-160-933,0-1 0,2 0 0,-1 1 1,2-2-1,0 1 0,1-1 0,1 0 0,11 18 0,-3-20-2371,14-8-2116</inkml:trace>
</inkml:ink>
</file>

<file path=ppt/ink/ink5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8.021"/>
    </inkml:context>
    <inkml:brush xml:id="br0">
      <inkml:brushProperty name="width" value="0.1" units="cm"/>
      <inkml:brushProperty name="height" value="0.1" units="cm"/>
      <inkml:brushProperty name="color" value="#E71224"/>
    </inkml:brush>
  </inkml:definitions>
  <inkml:trace contextRef="#ctx0" brushRef="#br0">1 39 2521,'0'0'4195,"0"0"-1794,0 0-702,0 0-450,17 7 581,-5-3-1700,1-1 0,-1-1-1,1 0 1,0 0 0,0-1 0,-1-1-1,1 0 1,0-1 0,21-4 0,0-2-700,1-1 0,40-16 0,-39 10-3920,-34 13-942</inkml:trace>
</inkml:ink>
</file>

<file path=ppt/ink/ink5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8.474"/>
    </inkml:context>
    <inkml:brush xml:id="br0">
      <inkml:brushProperty name="width" value="0.1" units="cm"/>
      <inkml:brushProperty name="height" value="0.1" units="cm"/>
      <inkml:brushProperty name="color" value="#E71224"/>
    </inkml:brush>
  </inkml:definitions>
  <inkml:trace contextRef="#ctx0" brushRef="#br0">1 43 6649,'0'6'2425,"0"-6"-729,3 0-463,7 3-585,0 0 72,0 0-144,3-3-240,7 3-192,0-6-144,11 0-144,-1-3-1136,10-6-929,73-24-1872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0:58.465"/>
    </inkml:context>
    <inkml:brush xml:id="br0">
      <inkml:brushProperty name="width" value="0.05" units="cm"/>
      <inkml:brushProperty name="height" value="0.05" units="cm"/>
    </inkml:brush>
  </inkml:definitions>
  <inkml:trace contextRef="#ctx0" brushRef="#br0">0 76 4320,'0'0'1121,"0"0"-657,0 0-248,0 0-144,0 0-56,0 0-16,0 0-712</inkml:trace>
  <inkml:trace contextRef="#ctx0" brushRef="#br0" timeOffset="1">0 76 5049,'158'-75'1544,"-158"91"-456,11 1-312,-6 8-368,6 0-208,-1 1-112,1 7-64,-1 9-24,1 0-568,5-8-1008,-11-9-1985</inkml:trace>
  <inkml:trace contextRef="#ctx0" brushRef="#br0" timeOffset="2">395 294 3992,'0'0'777,"0"0"-513,0 0-104,0 0-160,0 0-160,0 0-2033</inkml:trace>
</inkml:ink>
</file>

<file path=ppt/ink/ink5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8.937"/>
    </inkml:context>
    <inkml:brush xml:id="br0">
      <inkml:brushProperty name="width" value="0.1" units="cm"/>
      <inkml:brushProperty name="height" value="0.1" units="cm"/>
      <inkml:brushProperty name="color" value="#E71224"/>
    </inkml:brush>
  </inkml:definitions>
  <inkml:trace contextRef="#ctx0" brushRef="#br0">357 85 6289,'-4'-7'1392,"0"0"0,-1 1 0,1-1 0,-2 1 0,1 0 0,-11-8 0,12 10-1382,-1 0-1,0 1 1,0 0-1,0 0 0,0 1 1,0-1-1,-1 1 1,1 0-1,-1 1 1,1-1-1,-1 1 1,0 0-1,0 1 1,1-1-1,-1 1 1,0 0-1,0 1 1,0-1-1,1 1 1,-1 0-1,0 0 1,1 1-1,-1 0 1,1 0-1,-10 5 0,1 0-68,0 0 0,1 1-1,0 0 1,1 1-1,0 1 1,0 0-1,1 0 1,0 1-1,1 1 1,0 0-1,-15 25 1,24-33 36,0-1 0,0 1 0,0-1 0,1 1 0,0 0 1,0-1-1,0 1 0,0-1 0,0 1 0,1 0 0,0-1 0,0 1 0,0-1 0,0 1 0,0-1 1,0 0-1,1 1 0,0-1 0,0 0 0,0 0 0,0 0 0,0 0 0,1 0 0,3 3 0,7 7-67,0 0-1,1 0 0,21 14 0,-11-12 63,1-1-1,29 12 1,-37-19-260,0 1 0,-1 0 0,0 1 0,0 1 0,-1 0-1,-1 1 1,1 0 0,11 14 0,-24-23 255,-1-1 1,0 1 0,1 0-1,-1-1 1,0 1-1,0 0 1,0 0-1,-1-1 1,1 1 0,0 0-1,-1 0 1,1 0-1,-1 0 1,0 0-1,1 0 1,-1 0 0,0 0-1,0 0 1,0 0-1,-1 0 1,1 0-1,0 0 1,-1 0 0,-1 3-1,0-2 21,0 1 0,0-1-1,0 1 1,-1-1 0,0 0 0,0 0-1,1 0 1,-2-1 0,1 1 0,0-1-1,-6 4 1,-4 1 17,0 0 0,-1-1-1,0-1 1,0 0 0,-26 5-1,31-8-8,-1-1-1,0 0 0,1-1 1,-1 0-1,1 0 0,-15-3 1,21 2 10,0 1 1,0-1-1,0 0 1,0 0-1,0 0 1,0-1-1,0 1 1,0-1-1,1 1 0,-1-1 1,1 0-1,-1 0 1,1 0-1,-1 0 1,1-1-1,0 1 1,0-1-1,0 1 1,1-1-1,-1 0 1,1 1-1,-1-1 1,0-3-1,-2-8 69,1 0 0,1 0 0,0 0 0,1 0-1,0 0 1,1 0 0,1 0 0,0 0 0,1 0 0,1 0 0,0 0 0,1 1-1,10-26 1,-6 20-214,1 0 0,1 1 0,1 0 0,0 1 0,1 0 0,1 1 0,0 0 0,31-26 0,-15 26-1200,19 10-878</inkml:trace>
</inkml:ink>
</file>

<file path=ppt/ink/ink5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09.706"/>
    </inkml:context>
    <inkml:brush xml:id="br0">
      <inkml:brushProperty name="width" value="0.1" units="cm"/>
      <inkml:brushProperty name="height" value="0.1" units="cm"/>
      <inkml:brushProperty name="color" value="#E71224"/>
    </inkml:brush>
  </inkml:definitions>
  <inkml:trace contextRef="#ctx0" brushRef="#br0">16 1 5737,'-1'0'375,"1"0"1,-1 0-1,1 0 0,-1 0 0,1 0 0,-1 1 0,1-1 0,-1 0 0,1 0 1,-1 0-1,1 1 0,-1-1 0,1 0 0,-1 1 0,1-1 0,0 0 1,-1 1-1,1-1 0,-1 1 0,1-1 0,0 0 0,-1 1 0,1-1 1,0 1-1,-1 0 0,-3 20 2630,8 33-4760,-2-37 2806,5 253-600,-3-65-2260,-4-199 1325,2 28-890,-2-33 1070,0 1 0,0-1 0,0 0 0,0 0-1,0 0 1,0 1 0,1-1 0,-1 0 0,1 0 0,-1 0 0,1 0 0,-1 0 0,1 0-1,-1 0 1,1 0 0,0 0 0,0 0 0,-1 0 0,3 2 0,14-4-4133</inkml:trace>
</inkml:ink>
</file>

<file path=ppt/ink/ink5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0.041"/>
    </inkml:context>
    <inkml:brush xml:id="br0">
      <inkml:brushProperty name="width" value="0.1" units="cm"/>
      <inkml:brushProperty name="height" value="0.1" units="cm"/>
      <inkml:brushProperty name="color" value="#E71224"/>
    </inkml:brush>
  </inkml:definitions>
  <inkml:trace contextRef="#ctx0" brushRef="#br0">0 148 5993,'3'0'3790,"16"-3"-2420,45-13-38,-1-3-1,67-30 1,-77 28-1278,-32 13-936,26-11-5587,-25 6 2731</inkml:trace>
</inkml:ink>
</file>

<file path=ppt/ink/ink5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0.376"/>
    </inkml:context>
    <inkml:brush xml:id="br0">
      <inkml:brushProperty name="width" value="0.1" units="cm"/>
      <inkml:brushProperty name="height" value="0.1" units="cm"/>
      <inkml:brushProperty name="color" value="#E71224"/>
    </inkml:brush>
  </inkml:definitions>
  <inkml:trace contextRef="#ctx0" brushRef="#br0">11 1 864,'-9'15'9369,"7"7"-6132,7 29-3720,-2-29 1615,8 234 391,-10-159-1431,20 151 0,-19-235-167,0-3-318,-1 1 1,1-1-1,1 0 1,0-1-1,0 1 0,5 10 1,-8-20 256,1 1 1,-1-1-1,0 0 0,0 1 1,1-1-1,-1 0 0,0 0 1,1 1-1,-1-1 1,0 0-1,0 0 0,1 1 1,-1-1-1,0 0 1,1 0-1,-1 0 0,1 0 1,-1 0-1,0 0 0,1 1 1,-1-1-1,0 0 1,1 0-1,-1 0 0,1 0 1,-1 0-1,0-1 1,1 1-1,-1 0 0,1 0 1,-1 0-1,0 0 1,1 0-1,-1 0 0,0-1 1,1 1-1,-1 0 0,0 0 1,1 0-1,-1-1 1,0 1-1,0 0 0,1 0 1,-1-1-1,18-19-5308</inkml:trace>
</inkml:ink>
</file>

<file path=ppt/ink/ink5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0.704"/>
    </inkml:context>
    <inkml:brush xml:id="br0">
      <inkml:brushProperty name="width" value="0.1" units="cm"/>
      <inkml:brushProperty name="height" value="0.1" units="cm"/>
      <inkml:brushProperty name="color" value="#E71224"/>
    </inkml:brush>
  </inkml:definitions>
  <inkml:trace contextRef="#ctx0" brushRef="#br0">1 0 4185,'0'6'2520,"0"6"-847,0 6 127,3 9-544,4 0-591,0 6-297,3-5-128,0-1-240,0 0-8,-4-6-872,1 0-1089,13 3-2584</inkml:trace>
</inkml:ink>
</file>

<file path=ppt/ink/ink5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1.043"/>
    </inkml:context>
    <inkml:brush xml:id="br0">
      <inkml:brushProperty name="width" value="0.1" units="cm"/>
      <inkml:brushProperty name="height" value="0.1" units="cm"/>
      <inkml:brushProperty name="color" value="#E71224"/>
    </inkml:brush>
  </inkml:definitions>
  <inkml:trace contextRef="#ctx0" brushRef="#br0">4 12 1640,'0'0'8058,"-3"0"-5249,3 0-905,0 0-760,3 0-680,-3-6-304,3 6-160,-3-3-48,0 0-952,4 3-1888,-4 6-4274</inkml:trace>
</inkml:ink>
</file>

<file path=ppt/ink/ink5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1.443"/>
    </inkml:context>
    <inkml:brush xml:id="br0">
      <inkml:brushProperty name="width" value="0.1" units="cm"/>
      <inkml:brushProperty name="height" value="0.1" units="cm"/>
      <inkml:brushProperty name="color" value="#E71224"/>
    </inkml:brush>
  </inkml:definitions>
  <inkml:trace contextRef="#ctx0" brushRef="#br0">3 4 2985,'0'-3'5257,"0"3"-3553,0 0-456,-3 0-880,3 0-368,0 3-840,7 0-2144</inkml:trace>
</inkml:ink>
</file>

<file path=ppt/ink/ink5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2.354"/>
    </inkml:context>
    <inkml:brush xml:id="br0">
      <inkml:brushProperty name="width" value="0.1" units="cm"/>
      <inkml:brushProperty name="height" value="0.1" units="cm"/>
      <inkml:brushProperty name="color" value="#E71224"/>
    </inkml:brush>
  </inkml:definitions>
  <inkml:trace contextRef="#ctx0" brushRef="#br0">1 763 6649,'39'-45'5262,"31"-12"-3648,-27 23-809,53-47-1204,-3-3 0,-3-5 0,115-148 1,-198 228 220,-5 6 108,1 1 0,0-1 1,-1 0-1,0 0 0,0 0 1,0-1-1,0 1 1,0 0-1,-1-1 0,1 1 1,-1-1-1,0 0 0,0 1 1,0-1-1,0-6 0,-1 10 66,0 0-1,-1 0 1,1-1-1,0 1 1,0 0-1,0 0 1,0 0-1,0-1 1,-1 1-1,1 0 0,0 0 1,0 0-1,0 0 1,-1-1-1,1 1 1,0 0-1,0 0 1,0 0-1,-1 0 1,1 0-1,0 0 0,0 0 1,-1-1-1,1 1 1,0 0-1,0 0 1,-1 0-1,1 0 1,0 0-1,0 0 1,-1 0-1,1 0 0,0 0 1,0 1-1,-1-1 1,1 0-1,0 0 1,0 0-1,-1 0 1,1 0-1,-14 10 284,-7 15 271,14-12-455,0 0 0,1 0-1,1 1 1,0 0 0,1 1 0,-5 27-1,-4 92 369,13-132-458,-3 36 80,-2 59 11,5-88-97,1-1 0,0 1 0,0-1 1,1 1-1,-1-1 0,2 0 0,-1 0 0,7 13 1,-8-20-7,-1-1 1,1 1-1,-1-1 1,1 1-1,-1-1 1,1 1-1,-1-1 1,1 1-1,0-1 1,-1 0 0,1 1-1,-1-1 1,1 0-1,0 0 1,0 1-1,-1-1 1,1 0-1,0 0 1,-1 0 0,1 0-1,0 0 1,0 0-1,-1 0 1,1 0-1,0 0 1,-1 0-1,1 0 1,0-1 0,-1 1-1,1 0 1,0 0-1,-1-1 1,1 1-1,0-1 1,-1 1-1,1 0 1,-1-1-1,1 1 1,-1-1 0,1 1-1,-1-1 1,1 1-1,0-2 1,28-29-31,-23 25 48,7-11-163,-1 0-1,0 0 1,-1-1 0,-1 0-1,10-27 1,33-104-1886,-39 107 1343,49-180 81,-66 244 1408,2-1-1,0 1 0,2-1 0,3 29 1,0 15 64,-3-6-325,-2-18-527,2 0 0,2 0 0,2 0 0,1-1 0,16 52-1,-21-88-191,-1-2 35,0-1 0,1 0 0,-1 1 0,0-1 1,1 0-1,-1 0 0,1 1 0,0-1 0,-1 0 0,1 0 1,0 0-1,0 0 0,0 0 0,-1 0 0,1 0 1,0 0-1,0 0 0,1 0 0,-1 0 0,0-1 0,2 2 1,18-5-3957</inkml:trace>
</inkml:ink>
</file>

<file path=ppt/ink/ink5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2.700"/>
    </inkml:context>
    <inkml:brush xml:id="br0">
      <inkml:brushProperty name="width" value="0.1" units="cm"/>
      <inkml:brushProperty name="height" value="0.1" units="cm"/>
      <inkml:brushProperty name="color" value="#E71224"/>
    </inkml:brush>
  </inkml:definitions>
  <inkml:trace contextRef="#ctx0" brushRef="#br0">0 57 6273,'0'0'2169,"4"3"-1001,-1 0-152,0 6-344,7-3-23,0 0-145,14 3-152,-1-6-200,14-6 112,3-3 216,7-6-152,0-9-176,-7 6-152,0-3-336,-17 6-512,-3 6-641,-13 3-1199,-30 9-2497</inkml:trace>
</inkml:ink>
</file>

<file path=ppt/ink/ink5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3.020"/>
    </inkml:context>
    <inkml:brush xml:id="br0">
      <inkml:brushProperty name="width" value="0.1" units="cm"/>
      <inkml:brushProperty name="height" value="0.1" units="cm"/>
      <inkml:brushProperty name="color" value="#E71224"/>
    </inkml:brush>
  </inkml:definitions>
  <inkml:trace contextRef="#ctx0" brushRef="#br0">1 108 5361,'-1'2'5312,"3"1"-1517,13-6-3633,0 0-1,32-2 0,-32 4-72,0 0 0,0-2 0,23-5 1,-16 1-363,-1-1 0,0-1 1,0-1-1,0 0 0,-2-2 1,26-18-1,-44 29-135,0-1-585,-7 2-798,-20 3-1792</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1:47.489"/>
    </inkml:context>
    <inkml:brush xml:id="br0">
      <inkml:brushProperty name="width" value="0.05" units="cm"/>
      <inkml:brushProperty name="height" value="0.05" units="cm"/>
    </inkml:brush>
  </inkml:definitions>
  <inkml:trace contextRef="#ctx0" brushRef="#br0">162 1217 4472,'0'0'1321,"0"0"182,0 0-515,0 0-301,0 0 25,0 0-8,0 0-146,0 0-150,0 0-92,0 0-2,0 0 8,0 0-88,0 0-115,0 0-63,0 0-40,0 25 7,0-21-22,1-1 0,0 1 0,0-1 0,0 1 0,1-1 0,-1 1 0,1-1 0,3 6 0,3 5-1,-2-6 3,0-1 1,0 1-1,1-1 1,0 0-1,0-1 0,10 7 1,-16-12-4,5 3 13,0 0 0,1 0 0,0-1 0,0 0 0,12 4 0,7 3 82,54 15 148,-15-6-237,-31-10-4,61 13 103,48 11 62,-133-32-98,1 1 1,0-1-1,0-1 1,0 0-1,12-2 1,11 1 82,302 1 9,-314 1-161,0 0 0,0 2 0,37 10 0,63 25-4,-59-17-8,55 21 8,-34-12-4,-53-18 11,2-1 1,43 10-1,-60-18-8,30 5 6,1-1 0,49 0 0,225-7 19,-304-1-19,0 0 0,1-2-1,-1 0 1,26-8-1,62-28 3,-102 38-3,14-5-5,-1-2 0,0 0 0,-1 0 0,0-2 0,0 0 0,-1-1 0,0 0 0,-1-1 0,-1 0 0,21-26 0,-27 28 4,0 0 0,0 0 0,-1 0 0,-1-1 0,1 0 0,-2 0 0,0 0 0,0-1 0,2-19-1,-2-9 0,-3-58-1,-1 46 3,2-12-18,1 32-12,-2-1 0,-1 1 0,-11-60 0,-9 15 4,-3 2 1,-43-91 0,60 149 43,-2 0 0,0 0 0,-1 1 0,0 0 0,-1 1 0,-1 0 0,-1 0 0,-22-19 0,28 28-32,-17-16 0,-1 2 0,-1 0 0,-49-26 0,30 24-2,-82-26 1,-16-11-17,90 41 25,5 0 11,-93-20 0,62 22-14,44 8-96,-1 1-1,-71-4 1,-35 0-141,78 4 213,-41-10 4,8 0 6,-17-8 22,31 10-2,62 9 3,-1 2 0,1 1 1,-27-1-1,-263 4-56,304 0 51,-1 1 0,1 0 1,-1 0-1,1 1 0,-1 0 1,1 0-1,0 1 0,-8 3 1,-6 5-28,-25 17 1,-14 7 21,24-18-8,-53 17-1,77-30 18,0 1 0,0 1 0,-11 7 0,-19 9 1,35-19-7,1 1 1,-1 0-1,1 0 1,0 0-1,0 1 1,1 0-1,-1 0 0,1 1 1,0-1-1,1 1 1,-1 0-1,1 0 0,0 1 1,0-1-1,1 1 1,0 0-1,0 0 1,-3 13-1,-5 13-5,2 0-1,1 0 1,1 1 0,2 0-1,-1 51 1,4-31-18,1-30-7,0-1 0,2 1 0,5 34 0,-6-54-50,2 1-1,-1-1 1,0 0-1,1 1 0,0-1 1,0 0-1,0 0 1,0 0-1,1-1 1,0 1-1,0-1 0,0 1 1,0-1-1,0 0 1,0 0-1,8 5 0,0-2-443,1 0-1,0 0 1,1-1-1,15 4 0,-28-9 532,38 9-2639</inkml:trace>
</inkml:ink>
</file>

<file path=ppt/ink/ink5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3.353"/>
    </inkml:context>
    <inkml:brush xml:id="br0">
      <inkml:brushProperty name="width" value="0.1" units="cm"/>
      <inkml:brushProperty name="height" value="0.1" units="cm"/>
      <inkml:brushProperty name="color" value="#E71224"/>
    </inkml:brush>
  </inkml:definitions>
  <inkml:trace contextRef="#ctx0" brushRef="#br0">0 0 4561,'21'88'6577,"2"49"-4610,-13-76-1258,-8-36-609,0-1 0,-2 0 0,-2 26 0,0 9-215,2-58-41,0 0 1,0 0-1,0 0 0,0 0 1,0-1-1,0 1 0,0 0 1,0 0-1,0 0 0,1 0 1,-1 0-1,0 0 0,1 0 1,-1 0-1,1-1 0,-1 1 1,1 0-1,-1 0 1,1 0-1,-1-1 0,1 1 1,0 0-1,-1-1 0,1 1 1,0-1-1,0 1 0,0-1 1,-1 1-1,1-1 0,0 1 1,1-1-1,16 1-5697</inkml:trace>
</inkml:ink>
</file>

<file path=ppt/ink/ink5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4.155"/>
    </inkml:context>
    <inkml:brush xml:id="br0">
      <inkml:brushProperty name="width" value="0.1" units="cm"/>
      <inkml:brushProperty name="height" value="0.1" units="cm"/>
      <inkml:brushProperty name="color" value="#E71224"/>
    </inkml:brush>
  </inkml:definitions>
  <inkml:trace contextRef="#ctx0" brushRef="#br0">272 192 5625,'2'-1'719,"-1"-1"-1,0 0 0,1 1 1,-1-1-1,0 0 1,0 0-1,0 1 0,-1-1 1,1 0-1,0 0 1,0-4-1,2-30 1088,-4 27-1867,0 0 0,0-1 0,0 1 0,-1 0 0,-4-11 0,4 16 61,1 0-1,-1 0 1,0 1-1,-1-1 1,1 0 0,-1 1-1,1 0 1,-1-1-1,0 1 1,0 0 0,0 0-1,-1 1 1,1-1-1,-1 1 1,1 0 0,-1 0-1,0 0 1,0 0-1,0 0 1,0 1 0,0 0-1,-5-1 1,2 1-37,0 0-1,0 1 1,-1 0 0,1 1-1,0-1 1,0 1 0,0 1-1,0-1 1,0 1 0,0 0-1,0 1 1,-10 5 0,9-4-10,1 0 1,0 1 0,0 0 0,0 0 0,1 0-1,0 1 1,0 0 0,0 0 0,1 1 0,0-1 0,-6 10-1,9-12 36,-1 1 0,1 0-1,0-1 1,1 1 0,-1 0-1,1 0 1,0 0 0,0 0-1,0 0 1,1 1 0,0-1-1,0 0 1,0 0 0,0 0-1,1 0 1,0 0-1,0 1 1,4 8 0,1 0-21,1 0 0,0 0 0,1-1 0,1 0 0,0-1 0,19 20 0,72 58-80,-41-40-2,-56-47 86,1 0 0,-1 0 0,0 0 0,0 0 0,0 0 1,0 1-1,0-1 0,-1 1 0,0 0 0,0 0 0,0 0 0,0 0 0,0 0 0,-1 0 0,0 1 0,0-1 0,1 8 0,-3-7 12,0 0 1,0 0-1,0 0 0,-1 0 1,1 0-1,-1 0 1,-1 0-1,1 0 0,-1-1 1,0 1-1,0-1 1,0 0-1,0 0 0,-6 6 1,3-4-40,-1 1-1,1-1 1,-1-1 0,0 1-1,-1-1 1,1 0 0,-1-1-1,0 0 1,0 0 0,0-1 0,-1 0-1,-14 4 1,19-7 48,0 1-1,0-1 1,1 1 0,-1-1 0,0 0 0,0-1-1,1 1 1,-1-1 0,0 1 0,0-1-1,1 0 1,-1-1 0,1 1 0,-1-1-1,1 1 1,-1-1 0,1 0 0,0 0 0,0 0-1,0-1 1,0 1 0,0-1 0,1 0-1,-1 0 1,1 1 0,0-2 0,0 1-1,0 0 1,0 0 0,0-1 0,1 1 0,-2-5-1,0-3 9,0 0 0,1 0 0,0 1 0,1-1 0,0 0 1,1-1-1,0 1 0,1 0 0,0 0 0,1 0 0,0 1 0,0-1 0,1 0 0,1 1 0,0-1 0,0 1 0,12-18 0,-4 8-66,1-1 0,0 2-1,2 0 1,0 1 0,2 0 0,-1 1 0,27-20 0,-21 21-308,0 1 0,1 1 1,1 1-1,0 1 1,35-13-1,-59 25 340,0 0 0,0 0 0,0 0 0,1 0 0,-1 0 0,0 0 0,0 0 0,0 0 0,0-1 0,0 1 0,0 0 0,0 0-1,0 0 1,1 0 0,-1 0 0,0 0 0,0 0 0,0 0 0,0 0 0,0 0 0,0 0 0,1 0 0,-1 0 0,0 0 0,0 0 0,0 0-1,0 0 1,0 0 0,1 0 0,-1 0 0,0 0 0,0 0 0,0 0 0,0 0 0,0 0 0,0 0 0,0 0 0,1 0 0,-1 0 0,0 0-1,0 1 1,0-1 0,0 0 0,0 0 0,0 0 0,0 0 0,0 0 0,1 0 0,-1 0 0,0 0 0,0 1 0,0-1 0,0 0 0,0 0 0,0 0-1,0 0 1,0 0 0,0 1 0,0-1 0,0 0 0,0 0 0,0 0 0,0 0 0,0 0 0,0 0 0,0 1 0,0-1 0,0 0 0,-10 20-4040</inkml:trace>
</inkml:ink>
</file>

<file path=ppt/ink/ink5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7.887"/>
    </inkml:context>
    <inkml:brush xml:id="br0">
      <inkml:brushProperty name="width" value="0.1" units="cm"/>
      <inkml:brushProperty name="height" value="0.1" units="cm"/>
      <inkml:brushProperty name="color" value="#E71224"/>
    </inkml:brush>
  </inkml:definitions>
  <inkml:trace contextRef="#ctx0" brushRef="#br0">443 2 6129,'0'0'375,"-1"0"-1,1 0 0,0 0 1,-1-1-1,1 1 0,0 0 1,0 0-1,-1 0 1,1 0-1,-1 0 0,1 0 1,0 0-1,-1 0 0,1 0 1,0 0-1,-1 0 0,1 0 1,0 0-1,-1 0 0,1 0 1,0 0-1,-1 0 1,1 0-1,0 0 0,-1 0 1,1 0-1,0 1 0,-1-1 1,1 0-1,0 0 0,0 0 1,-1 1-1,1-1 0,-13 16 2848,-12 31-5957,20-35 3974,-94 210-1647,51-109-106,-79 136 0,93-204-86,34-44 568,-1 0 1,0 0-1,1-1 1,-1 1-1,1 0 1,-1-1-1,0 1 0,0 0 1,1-1-1,-1 1 1,0-1-1,0 0 1,0 1-1,0-1 1,0 1-1,1-1 1,-1 0-1,0 0 1,0 0-1,0 1 1,0-1-1,0 0 1,0 0-1,0 0 1,0 0-1,0-1 1,0 1-1,0 0 1,0 0-1,0-1 1,0 1-1,1 0 0,-1-1 1,0 1-1,0-1 1,0 1-1,1-1 1,-1 1-1,0-1 1,0 1-1,1-1 1,-1 0-1,0 0 1,1 1-1,-1-1 1,1 0-1,-1 0 1,1 0-1,-1 1 1,1-1-1,-1-2 1,-7-18-240,1 0 1,0-1 0,2 1-1,0-1 1,1-1 0,2 1-1,-1-26 1,4-5 31,13-102 0,-14 151 344,1 0-1,-1 0 1,1 0-1,0 0 1,0 1 0,0-1-1,1 0 1,-1 1-1,5-7 1,-5 9-69,0 0 1,0 0-1,1 0 1,-1 1-1,0-1 0,1 1 1,-1-1-1,0 1 1,1 0-1,-1-1 0,1 1 1,-1 0-1,0 0 0,1 0 1,-1 0-1,1 0 1,-1 0-1,1 0 0,-1 1 1,0-1-1,1 0 1,-1 1-1,0-1 0,1 1 1,-1 0-1,0-1 1,1 1-1,-1 0 0,1 1 1,22 13 153,-2 0-1,0 2 1,0 1 0,-2 0 0,31 37 0,-33-37-189,65 77-40,24 24-767,-26-48-4397,-59-61 1284,6-11-1795</inkml:trace>
</inkml:ink>
</file>

<file path=ppt/ink/ink5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8.225"/>
    </inkml:context>
    <inkml:brush xml:id="br0">
      <inkml:brushProperty name="width" value="0.1" units="cm"/>
      <inkml:brushProperty name="height" value="0.1" units="cm"/>
      <inkml:brushProperty name="color" value="#E71224"/>
    </inkml:brush>
  </inkml:definitions>
  <inkml:trace contextRef="#ctx0" brushRef="#br0">1 40 8034,'0'0'2616,"0"0"-503,0 0-585,3 0-856,0 0-400,7 3-40,4 0 104,2 3 24,1-6-63,3 0 111,3-9-168,1 6-120,3-3-120,-7-3-400,0 3-273,3-6-871,-6 6-1360,16 6-2450</inkml:trace>
</inkml:ink>
</file>

<file path=ppt/ink/ink5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8.557"/>
    </inkml:context>
    <inkml:brush xml:id="br0">
      <inkml:brushProperty name="width" value="0.1" units="cm"/>
      <inkml:brushProperty name="height" value="0.1" units="cm"/>
      <inkml:brushProperty name="color" value="#E71224"/>
    </inkml:brush>
  </inkml:definitions>
  <inkml:trace contextRef="#ctx0" brushRef="#br0">0 15 4369,'0'0'4001,"4"0"-2449,-1 3-232,4 0-455,9 0 79,5 9-184,-1-3-368,10-2-296,-4-1 40,4-3-136,4-6-792,3-3-400,-1-7-1137,48-26-2728</inkml:trace>
</inkml:ink>
</file>

<file path=ppt/ink/ink5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18.896"/>
    </inkml:context>
    <inkml:brush xml:id="br0">
      <inkml:brushProperty name="width" value="0.1" units="cm"/>
      <inkml:brushProperty name="height" value="0.1" units="cm"/>
      <inkml:brushProperty name="color" value="#E71224"/>
    </inkml:brush>
  </inkml:definitions>
  <inkml:trace contextRef="#ctx0" brushRef="#br0">0 4 5417,'0'0'3913,"0"3"-1921,4-3 273,-4-3-785,0 3-832,0 0-352,0 0-224,3 0-72,-6-3-248,13 6-1264,-7 0-2073,17 21-5185</inkml:trace>
</inkml:ink>
</file>

<file path=ppt/ink/ink5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20.229"/>
    </inkml:context>
    <inkml:brush xml:id="br0">
      <inkml:brushProperty name="width" value="0.1" units="cm"/>
      <inkml:brushProperty name="height" value="0.1" units="cm"/>
      <inkml:brushProperty name="color" value="#E71224"/>
    </inkml:brush>
  </inkml:definitions>
  <inkml:trace contextRef="#ctx0" brushRef="#br0">38 66 2617,'-15'22'12121,"5"8"-8652,3 34-4755,5-48 2430,1-7-1083,-1 58 239,2-63-309,0 0 1,0-1 0,0 1-1,1 0 1,0-1-1,0 1 1,0-1 0,0 1-1,0-1 1,1 1 0,-1-1-1,1 0 1,0 0 0,0 0-1,3 3 1,-4-5-43,0 0 0,1-1 0,-1 1-1,0-1 1,0 1 0,0-1 0,1 0 0,-1 1 0,0-1 0,1 0-1,-1 0 1,0 0 0,1 0 0,-1 0 0,0 0 0,0 0 0,1-1-1,-1 1 1,0 0 0,3-2 0,28-11-690,-26 9 597,6-2-84,-1-2 1,0 1-1,0-1 0,-1-1 1,-1 0-1,1 0 0,-1-1 1,-1 0-1,0 0 0,13-22 1,-17 25 155,0 0 0,0 0 0,0 0 0,-1-1 0,0 1 0,-1-1 0,0 1 0,0-1 0,0 0 0,-1 0 0,-1 0 0,1 0 0,-1 0 0,0 0 0,-1 0 0,0 1 0,0-1 0,-1 0 0,-2-9 0,3 15 83,0-1-1,-1 1 0,1 0 0,0 0 0,-1 0 1,1 0-1,-1 0 0,1 0 0,-1 0 0,0 1 1,0-1-1,0 0 0,0 1 0,0 0 0,0-1 1,0 1-1,-1 0 0,1 0 0,0 0 0,-1 0 1,1 1-1,-1-1 0,1 1 0,-1-1 1,1 1-1,-1 0 0,1 0 0,-1 0 0,1 0 1,-1 1-1,1-1 0,0 1 0,-1-1 0,-4 3 1,-1 0-320,-1 0 0,0 1 1,1 1-1,0 0 0,0 0 1,0 0-1,1 1 0,-13 12 1,-31 34-3308</inkml:trace>
</inkml:ink>
</file>

<file path=ppt/ink/ink5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20.557"/>
    </inkml:context>
    <inkml:brush xml:id="br0">
      <inkml:brushProperty name="width" value="0.1" units="cm"/>
      <inkml:brushProperty name="height" value="0.1" units="cm"/>
      <inkml:brushProperty name="color" value="#E71224"/>
    </inkml:brush>
  </inkml:definitions>
  <inkml:trace contextRef="#ctx0" brushRef="#br0">0 0 3737,'0'0'6961,"4"0"-4224,-1 0-609,0 9-727,4 15-657,0 9-168,3 9-312,3 9-176,0 7-88,-3 5-448,-3 6-1000,0 6-1433,-7 106-3720</inkml:trace>
</inkml:ink>
</file>

<file path=ppt/ink/ink5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23.789"/>
    </inkml:context>
    <inkml:brush xml:id="br0">
      <inkml:brushProperty name="width" value="0.1" units="cm"/>
      <inkml:brushProperty name="height" value="0.1" units="cm"/>
      <inkml:brushProperty name="color" value="#E71224"/>
    </inkml:brush>
  </inkml:definitions>
  <inkml:trace contextRef="#ctx0" brushRef="#br0">1 544 9914,'15'-2'7571,"22"1"-7128,29 8-402,0-2 0,91-5 0,134-27-414,174-70 80,-119 17 222,14 41-643,-161 23-104,47-26 470,-25 26-158,-93 8 301,112-15 359,215-8 283,-362 26-245,134-23 1,-19 1 82,-160 23-136,615-34 998,-311 28-827,112 1-153,-43 6-114,94 4 10,-404 2 82,1-5 0,183-26 1,-148 14-693,182 4 0,-327 10 246,13 1-28,-11 2-1431,-10 1-3042,-31 15-2324</inkml:trace>
</inkml:ink>
</file>

<file path=ppt/ink/ink5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24.338"/>
    </inkml:context>
    <inkml:brush xml:id="br0">
      <inkml:brushProperty name="width" value="0.1" units="cm"/>
      <inkml:brushProperty name="height" value="0.1" units="cm"/>
      <inkml:brushProperty name="color" value="#E71224"/>
    </inkml:brush>
  </inkml:definitions>
  <inkml:trace contextRef="#ctx0" brushRef="#br0">0 1 432,'0'0'4713,"2"2"3108,7 12-5417,13 15-1021,-16-19-1267,1 0 0,0-1 0,1 0-1,0-1 1,0 0 0,1 0-1,0 0 1,1-1 0,14 8-1,-6-7-24,1 0-1,0-1 1,0-2-1,1 0 1,-1 0-1,30 1 1,120-2 192,-108-5-258,-142 32-2794,-18 5-79,-132 44-2065</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05.188"/>
    </inkml:context>
    <inkml:brush xml:id="br0">
      <inkml:brushProperty name="width" value="0.05" units="cm"/>
      <inkml:brushProperty name="height" value="0.05" units="cm"/>
    </inkml:brush>
  </inkml:definitions>
  <inkml:trace contextRef="#ctx0" brushRef="#br0">0 0 5145,'0'0'2716,"0"0"-795,0 0 24,0 20 4702,0-19-6645,1 1 0,-1-1 1,0 1-1,1-1 0,0 0 0,-1 1 1,1-1-1,-1 0 0,1 1 0,0-1 1,0 0-1,0 0 0,0 0 1,0 0-1,0 0 0,2 2 0,26 18-12,-11-9 11,139 91 15,-51-37-15,165 75 1,-209-111-33,2-3 1,0-3 0,2-3 0,0-3 0,72 10-1,-110-25-455,45-2-1,-36-2-496,-36 1 888,0 0-1,0 1 1,0-1-1,-1 0 1,1 0-1,0-1 1,0 1-1,0 0 1,0 0-1,0 0 1,-1 0-1,1-1 1,0 1-1,0 0 1,0-1-1,-1 1 1,1-1-1,0 1 1,-1-1-1,1 1 1,0-1-1,-1 0 1,1 1-1,0-1 1,-1 1-1,1-1 1,-1 0-1,0 0 1,1 1-1,-1-1 1,1-1-1,-1 0-184,0-1 0,0 1 0,0-1 0,0 1 0,0-1 0,0 1 0,-1 0-1,1-1 1,-1 1 0,-1-3 0,-15-28-3842</inkml:trace>
</inkml:ink>
</file>

<file path=ppt/ink/ink5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25.456"/>
    </inkml:context>
    <inkml:brush xml:id="br0">
      <inkml:brushProperty name="width" value="0.1" units="cm"/>
      <inkml:brushProperty name="height" value="0.1" units="cm"/>
      <inkml:brushProperty name="color" value="#E71224"/>
    </inkml:brush>
  </inkml:definitions>
  <inkml:trace contextRef="#ctx0" brushRef="#br0">1 0 6217,'3'87'5860,"11"46"-4119,-2-19-1201,77 800 415,-55-478-819,-17-179-127,-11-134-13,-5-69 3,2 0 0,3-1 0,15 70 0,-16-100-8258,-2-30 4157</inkml:trace>
</inkml:ink>
</file>

<file path=ppt/ink/ink5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26.222"/>
    </inkml:context>
    <inkml:brush xml:id="br0">
      <inkml:brushProperty name="width" value="0.1" units="cm"/>
      <inkml:brushProperty name="height" value="0.1" units="cm"/>
      <inkml:brushProperty name="color" value="#E71224"/>
    </inkml:brush>
  </inkml:definitions>
  <inkml:trace contextRef="#ctx0" brushRef="#br0">9 1 704,'-7'14'9004,"5"8"-6209,4 23-3390,-1-34 1550,9 119 478,3 108-1127,-10-209-226,-1-35-1328,2-15-956,-10-26-304</inkml:trace>
</inkml:ink>
</file>

<file path=ppt/ink/ink5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26.844"/>
    </inkml:context>
    <inkml:brush xml:id="br0">
      <inkml:brushProperty name="width" value="0.1" units="cm"/>
      <inkml:brushProperty name="height" value="0.1" units="cm"/>
      <inkml:brushProperty name="color" value="#E71224"/>
    </inkml:brush>
  </inkml:definitions>
  <inkml:trace contextRef="#ctx0" brushRef="#br0">244 0 5289,'-6'9'2809,"-4"0"-1161,-7 15 40,0 6-31,-6 3-561,-1-5-488,1 5-416,0 0-48,3-3-80,-1 0 16,8-3-80,-4-9-104,4 0-464,6-9-640,1-6-521,2 0-687,11-15-1577</inkml:trace>
</inkml:ink>
</file>

<file path=ppt/ink/ink5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27.176"/>
    </inkml:context>
    <inkml:brush xml:id="br0">
      <inkml:brushProperty name="width" value="0.1" units="cm"/>
      <inkml:brushProperty name="height" value="0.1" units="cm"/>
      <inkml:brushProperty name="color" value="#E71224"/>
    </inkml:brush>
  </inkml:definitions>
  <inkml:trace contextRef="#ctx0" brushRef="#br0">4 0 2048,'-3'3'3993,"6"0"-2560,-3 9-137,7 3 272,3 0-159,7 7-281,-4-1-72,7-6-400,0 3-392,7-3-264,-4 0-48,7 6-1248,0 0-1321,44 27-2440</inkml:trace>
</inkml:ink>
</file>

<file path=ppt/ink/ink5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29.975"/>
    </inkml:context>
    <inkml:brush xml:id="br0">
      <inkml:brushProperty name="width" value="0.1" units="cm"/>
      <inkml:brushProperty name="height" value="0.1" units="cm"/>
      <inkml:brushProperty name="color" value="#E71224"/>
    </inkml:brush>
  </inkml:definitions>
  <inkml:trace contextRef="#ctx0" brushRef="#br0">2280 0 4001,'-48'4'10653,"0"6"-5771,2 4-5616,-49 22 0,29-9 1790,42-15-1105,0 1 0,1 1 0,0 1-1,1 0 1,1 2 0,1 1 0,-25 28 0,-10 6-14,26-23 46,2 1 1,1 2-1,1 0 1,2 2-1,1 1 1,2 0-1,2 1 1,1 2-1,-14 44 1,-144 456-78,160-499 114,-1-1-1,-2-1 1,-2 0-1,-1-1 1,-29 37-1,23-34-36,1-4-51,-1-2-1,-34 32 1,30-33-14,-47 64 0,57-70 32,-1-1 0,0-1 0,-2-1-1,-45 33 1,-21 22-49,76-64 109,0-1 0,0 0 0,-1-1 0,-1-1-1,0 0 1,0-1 0,-1-1 0,-1-1-1,1 0 1,-1-1 0,-27 6 0,-4 0-6,0 2 0,-69 31 0,64-24 9,-70 20 1,93-39 41,31-2-58,-1-1 0,0 0 0,0 0 1,0 0-1,0 0 0,0 0 0,1 0 1,-1 0-1,0 0 0,0 0 0,0 0 0,0 0 1,0-1-1,1 1 0,-1 0 0,0 0 1,0-1-1,0 1 0,1-1 0,-1 1 0,0-1 1,1 1-1,-1-1 0,0 1 0,1-1 1,-1 0-1,1 1 0,-1-1 0,0-1 0,37-20-9425,25-24 3523</inkml:trace>
</inkml:ink>
</file>

<file path=ppt/ink/ink5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32.054"/>
    </inkml:context>
    <inkml:brush xml:id="br0">
      <inkml:brushProperty name="width" value="0.1" units="cm"/>
      <inkml:brushProperty name="height" value="0.1" units="cm"/>
      <inkml:brushProperty name="color" value="#E71224"/>
    </inkml:brush>
  </inkml:definitions>
  <inkml:trace contextRef="#ctx0" brushRef="#br0">1 56 4313,'0'-1'310,"0"0"1,0 0-1,0 0 1,0 0-1,0 1 1,0-1-1,1 0 1,-1 0-1,0 0 0,1 0 1,-1 0-1,1 0 1,-1 1-1,1-1 1,-1 0-1,1 0 1,-1 1-1,1-1 1,0 0-1,0 1 0,-1-1 1,1 0-1,0 1 1,0-1-1,1 0 1,27-6 1586,-7 2-1221,-7-1-353,-7 3-177,1 0 1,-1 0-1,1 1 0,-1 0 0,1 1 0,0-1 0,0 2 1,-1-1-1,1 1 0,10 2 0,-6 0-88,1 1 1,-1 0-1,0 1 0,-1 1 1,1 0-1,-1 0 0,0 1 1,0 1-1,0 0 0,-1 1 1,0 0-1,-1 1 0,0 0 1,0 0-1,13 17 0,7 10-30,56 49-1,-26-28-12,-2-4 34,-40-38-85,-1 1 0,0 0 0,24 32 0,-14-6 39,-2 2-1,21 51 1,-1-2-14,-33-69 0,7 13 7,24 35 1,15 4 12,3-1 0,90 83-1,-132-140 7,0-1-1,2 0 1,-1-2-1,36 20 0,-8-5 715,85 70 0,-95-69-249,2-1 0,1-2 0,56 30-1,-18-18-40,-30-14-342,2-2 1,57 18-1,-29-19-29,99 14 0,-113-31-42,0-4 0,0-2 0,97-13 1,-4 1 3,-116 10-26,136-11-92,-178 13 9,-1 0 0,1 0 0,0-1 0,0 1 0,0 0 0,0 0 1,0 0-1,0 0 0,0 0 0,0 0 0,0 0 0,0-1 0,0 1 0,0 0 1,0 0-1,0 0 0,0 0 0,0 0 0,0 0 0,0 0 0,0-1 0,0 1 1,0 0-1,0 0 0,0 0 0,0 0 0,0 0 0,1 0 0,-1 0 0,0-1 0,-28-2-3158,-50 0-3023</inkml:trace>
</inkml:ink>
</file>

<file path=ppt/ink/ink5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33.144"/>
    </inkml:context>
    <inkml:brush xml:id="br0">
      <inkml:brushProperty name="width" value="0.1" units="cm"/>
      <inkml:brushProperty name="height" value="0.1" units="cm"/>
      <inkml:brushProperty name="color" value="#E71224"/>
    </inkml:brush>
  </inkml:definitions>
  <inkml:trace contextRef="#ctx0" brushRef="#br0">4 0 2184,'0'3'4946,"4"-3"-3594,-4 3-416,0 0 160,0 3-472,0 3-39,0-3-321,0 0-72,0 3-192,-4 0-120,8 10-865,-11 26-1823</inkml:trace>
</inkml:ink>
</file>

<file path=ppt/ink/ink5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33.476"/>
    </inkml:context>
    <inkml:brush xml:id="br0">
      <inkml:brushProperty name="width" value="0.1" units="cm"/>
      <inkml:brushProperty name="height" value="0.1" units="cm"/>
      <inkml:brushProperty name="color" value="#E71224"/>
    </inkml:brush>
  </inkml:definitions>
  <inkml:trace contextRef="#ctx0" brushRef="#br0">0 1 4913,'0'0'2177,"0"0"-833,0 6-496,0 3-448,4 6-400,-4 0-216,3 6-1432,4 27-2857</inkml:trace>
</inkml:ink>
</file>

<file path=ppt/ink/ink5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33.805"/>
    </inkml:context>
    <inkml:brush xml:id="br0">
      <inkml:brushProperty name="width" value="0.1" units="cm"/>
      <inkml:brushProperty name="height" value="0.1" units="cm"/>
      <inkml:brushProperty name="color" value="#E71224"/>
    </inkml:brush>
  </inkml:definitions>
  <inkml:trace contextRef="#ctx0" brushRef="#br0">14 1 3601,'0'3'2120,"-3"3"-303,3 3-249,0 3-632,0 6 64,0-3-392,-4 9-327,1 0-209,0-3-72,3 6-256,0-3-449,0-6 57,0 3-832,3 10-1137</inkml:trace>
  <inkml:trace contextRef="#ctx0" brushRef="#br0" timeOffset="1">47 584 4273,'0'12'1712,"0"0"33,0 3 55,7 1-664,-7-1-304,3-6-423,1 9-257,-1-3-152,-3 6-393,3-3-1159,1 12-1328,-1 3-1225,4 36 2424</inkml:trace>
</inkml:ink>
</file>

<file path=ppt/ink/ink5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34.162"/>
    </inkml:context>
    <inkml:brush xml:id="br0">
      <inkml:brushProperty name="width" value="0.1" units="cm"/>
      <inkml:brushProperty name="height" value="0.1" units="cm"/>
      <inkml:brushProperty name="color" value="#E71224"/>
    </inkml:brush>
  </inkml:definitions>
  <inkml:trace contextRef="#ctx0" brushRef="#br0">1 0 624,'0'3'416,"0"0"88,3 6-320,0 1-184,7 14-648</inkml:trace>
  <inkml:trace contextRef="#ctx0" brushRef="#br0" timeOffset="1">44 124 5345,'0'6'2417,"0"-6"-545,0 3 297,3-3-257,-3 3-176,0-3-319,0 0-297,-3 0-400,3 0-432,0 0-216,-3-3-72,6 3-688,-3 0-1256,-3 6-5002</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05.694"/>
    </inkml:context>
    <inkml:brush xml:id="br0">
      <inkml:brushProperty name="width" value="0.05" units="cm"/>
      <inkml:brushProperty name="height" value="0.05" units="cm"/>
    </inkml:brush>
  </inkml:definitions>
  <inkml:trace contextRef="#ctx0" brushRef="#br0">1 1 1864,'0'0'2679,"0"0"-1482,0 0-257,0 0 50,0 0-158,0 0-194,3 0-151,5 1-330,0 0 1,-1 1-1,1 1 0,-1-1 0,0 1 1,0 1-1,0-1 0,0 1 0,9 7 0,11 5 291,322 145 2636,-275-134-2808,1-4 0,145 26 0,116 8-563,-324-54-1119,-21-3-864,-9-1 949,-17 1-1889</inkml:trace>
</inkml:ink>
</file>

<file path=ppt/ink/ink5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35.143"/>
    </inkml:context>
    <inkml:brush xml:id="br0">
      <inkml:brushProperty name="width" value="0.1" units="cm"/>
      <inkml:brushProperty name="height" value="0.1" units="cm"/>
      <inkml:brushProperty name="color" value="#E71224"/>
    </inkml:brush>
  </inkml:definitions>
  <inkml:trace contextRef="#ctx0" brushRef="#br0">0 674 6457,'0'0'2822,"2"-7"3326,10-29-5424,1-2-806,1 1-1,3 0 1,0 2-1,35-53 1,8-15-442,-42 72 391,-11 20 85,-1 0 0,0 0 0,0 0 0,-1 0 1,-1-1-1,0 0 0,0 0 0,-1 0 0,1-13 0,-27 65 528,16-13-392,1 0 1,1 0-1,1 0 0,2 1 0,1 34 0,19 140 622,-9-169-606,1-30-221,5-19-283,11-26-699,-2-2-1,-2 0 1,20-55 0,38-149-2365,-45 134 3227,-34 111 1351,-3 12-361,-12 72 1071,34 205 2150,-10-179-3732,-10-105-418,0 1 1,0-1-1,1 0 0,-1 0 0,1 0 1,-1 1-1,1-1 0,0 0 0,0 0 1,0 0-1,0 0 0,0 0 0,3 3 1,17 15-3617</inkml:trace>
</inkml:ink>
</file>

<file path=ppt/ink/ink5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35.643"/>
    </inkml:context>
    <inkml:brush xml:id="br0">
      <inkml:brushProperty name="width" value="0.1" units="cm"/>
      <inkml:brushProperty name="height" value="0.1" units="cm"/>
      <inkml:brushProperty name="color" value="#E71224"/>
    </inkml:brush>
  </inkml:definitions>
  <inkml:trace contextRef="#ctx0" brushRef="#br0">0 1 5473,'0'9'2393,"0"3"-569,0 12 48,4 6-455,-4 3-241,0 3-16,3 0-616,-3-3-424,0-9-24,3 0 0,1-6-40,-4-9-56,0-3-176,3-3-328,-3-3-744,3-6-840,1-3-1633,6-39-2024</inkml:trace>
</inkml:ink>
</file>

<file path=ppt/ink/ink5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35.974"/>
    </inkml:context>
    <inkml:brush xml:id="br0">
      <inkml:brushProperty name="width" value="0.1" units="cm"/>
      <inkml:brushProperty name="height" value="0.1" units="cm"/>
      <inkml:brushProperty name="color" value="#E71224"/>
    </inkml:brush>
  </inkml:definitions>
  <inkml:trace contextRef="#ctx0" brushRef="#br0">1 0 2216,'0'6'3897,"0"6"-2088,3 6-105,4 4-384,-4 5-431,4 0-217,-4 0-320,0 3-184,-3-3-64,4-6-104,-4 0-56,0-6-776,-4 3-1353,4 24-4720</inkml:trace>
</inkml:ink>
</file>

<file path=ppt/ink/ink5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36.687"/>
    </inkml:context>
    <inkml:brush xml:id="br0">
      <inkml:brushProperty name="width" value="0.1" units="cm"/>
      <inkml:brushProperty name="height" value="0.1" units="cm"/>
      <inkml:brushProperty name="color" value="#E71224"/>
    </inkml:brush>
  </inkml:definitions>
  <inkml:trace contextRef="#ctx0" brushRef="#br0">362 21 240,'-10'-4'2290,"0"0"1,0 1-1,0 1 0,0-1 0,-20-1 1,15 4-1404,0 0 1,0 0 0,-26 5 0,25-2-750,0 1 0,1 0 0,-1 1 0,1 1 0,0 0 0,1 1 0,-1 1 0,-18 13 0,30-19-143,0-1 0,0 1 0,1 0 0,-1 1 0,1-1 1,-1 0-1,1 1 0,0 0 0,0-1 0,0 1 0,0 0 0,0 0 1,0 0-1,1 0 0,0 0 0,-1 0 0,1 1 0,1-1 1,-1 0-1,0 1 0,1-1 0,-1 0 0,1 1 0,0-1 0,0 1 1,1-1-1,-1 0 0,1 1 0,0-1 0,-1 0 0,1 1 1,1-1-1,-1 0 0,0 0 0,3 4 0,1 1-29,1-1 0,-1-1 0,1 1 0,0-1 0,1 0 1,-1-1-1,1 0 0,0 0 0,0 0 0,1-1 0,0 1 0,-1-2 0,11 4 0,41 10-297,37 13-172,-89-27 369,0 0-1,0 0 1,-1 1-1,1-1 1,-1 1-1,0 1 1,0-1-1,0 1 0,-1 0 1,6 7-1,-10-9 77,1 0-1,-1 0 0,0-1 1,0 1-1,0 0 0,-1 0 1,1 0-1,-1 0 0,1 1 1,-1-1-1,0 0 0,0 0 1,-1 0-1,1 0 0,-1 0 1,1 0-1,-1 0 0,0 0 1,0 0-1,0 0 0,-1 0 1,-2 4-1,-1 2 86,0-1 1,0 1-1,-1-1 0,0-1 0,-14 14 1,12-13-33,0-1 0,-1-1 0,0 1 0,0-2 0,0 1 0,-1-1 0,0-1 0,-15 5 0,23-8-3,-1 0 1,0 0-1,1-1 0,-1 0 0,0 1 0,0-1 0,1 0 0,-1 0 0,0 0 1,0-1-1,1 1 0,-1-1 0,0 0 0,1 1 0,-1-1 0,0 0 0,1 0 0,-1-1 1,1 1-1,0-1 0,-1 1 0,1-1 0,0 0 0,0 1 0,0-1 0,0 0 1,0-1-1,1 1 0,-1 0 0,1 0 0,-1-1 0,1 1 0,0-1 0,0 1 0,0-1 1,-1-5-1,-1 0-2,0-1 0,1 0-1,0 1 1,1-1 0,0 0 0,0 0 0,1 0 0,0-1 0,1 1 0,0 0 0,0 0 0,1 1 0,0-1-1,0 0 1,1 0 0,1 1 0,-1 0 0,1 0 0,0 0 0,1 0 0,0 0 0,10-11 0,12-11 84,1 1-1,2 2 1,40-31 0,45-42-448,-112 98 170,-3 2 139,0 0-1,1 0 1,-1 0-1,0 0 1,1 0-1,-1 0 1,1-1-1,-1 1 0,0 0 1,1 0-1,-1 0 1,0-1-1,1 1 1,-1 0-1,0 0 1,0-1-1,1 1 1,-1 0-1,0 0 1,0-1-1,1 1 1,-1 0-1,0-1 1,0 1-1,0-1 0,0 1 1,0 0-1,1-1 1,-1 1-1,0 0 1,0-1-1,0 1 1,0-1-1,0 1 1,0 0-1,0-1 1,0 1-1,0-1 1,0 1-1,-1 0 0,1-1 1,0 1-1,0 0 1,0-1-1,0 1 1,-1 0-1,1-1 1,0 1-1,0 0 1,0-1-1,-1 1 1,1 0-1,0-1 1,-1 1-1,1 0 1,0 0-1,-1 0 0,1-1 1,0 1-1,-1 0 1,1 0-1,0 0 1,-1 0-1,1-1 1,-1 1-1,0 0 1,-30-5-4199</inkml:trace>
</inkml:ink>
</file>

<file path=ppt/ink/ink5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3.039"/>
    </inkml:context>
    <inkml:brush xml:id="br0">
      <inkml:brushProperty name="width" value="0.1" units="cm"/>
      <inkml:brushProperty name="height" value="0.1" units="cm"/>
      <inkml:brushProperty name="color" value="#E71224"/>
    </inkml:brush>
  </inkml:definitions>
  <inkml:trace contextRef="#ctx0" brushRef="#br0">0 7 8290,'4'0'4297,"-4"0"-2137,0-6-151,0 12-441,0-3-568,0-3-368,0 3-488,0-3-80,0 0-64,0 3-88,0 6-208,0 0-224,3 9-584,0 3-753,4 9-2039,-10 45-2882</inkml:trace>
</inkml:ink>
</file>

<file path=ppt/ink/ink5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3.377"/>
    </inkml:context>
    <inkml:brush xml:id="br0">
      <inkml:brushProperty name="width" value="0.1" units="cm"/>
      <inkml:brushProperty name="height" value="0.1" units="cm"/>
      <inkml:brushProperty name="color" value="#E71224"/>
    </inkml:brush>
  </inkml:definitions>
  <inkml:trace contextRef="#ctx0" brushRef="#br0">1 4 6257,'0'0'2897,"0"0"-737,3 0 81,-3-3-1161,0 6-624,0 0-456,3 3 0,1 3-432,-4 6-1160,3 3-1073,-6 36-2840</inkml:trace>
</inkml:ink>
</file>

<file path=ppt/ink/ink5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4.961"/>
    </inkml:context>
    <inkml:brush xml:id="br0">
      <inkml:brushProperty name="width" value="0.1" units="cm"/>
      <inkml:brushProperty name="height" value="0.1" units="cm"/>
      <inkml:brushProperty name="color" value="#E71224"/>
    </inkml:brush>
  </inkml:definitions>
  <inkml:trace contextRef="#ctx0" brushRef="#br0">0 0 6089,'0'0'2824,"0"0"-321,0 0-279,4 2 4794,12 9-6832,-4 17-1458,2 8-2272,-3 7-3722,-8 0 1897</inkml:trace>
</inkml:ink>
</file>

<file path=ppt/ink/ink5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5.293"/>
    </inkml:context>
    <inkml:brush xml:id="br0">
      <inkml:brushProperty name="width" value="0.1" units="cm"/>
      <inkml:brushProperty name="height" value="0.1" units="cm"/>
      <inkml:brushProperty name="color" value="#E71224"/>
    </inkml:brush>
  </inkml:definitions>
  <inkml:trace contextRef="#ctx0" brushRef="#br0">1 0 4273,'0'0'2640,"0"0"-791,0 3 127,3-3-175,-3 6-201,0-6-488,3 6-416,4 0-344,-4 6-159,4 9-193,0-3-48,-1 6-561,4 7-807,-3 5-1104,0 3 439,3 57-3168</inkml:trace>
</inkml:ink>
</file>

<file path=ppt/ink/ink5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5.624"/>
    </inkml:context>
    <inkml:brush xml:id="br0">
      <inkml:brushProperty name="width" value="0.1" units="cm"/>
      <inkml:brushProperty name="height" value="0.1" units="cm"/>
      <inkml:brushProperty name="color" value="#E71224"/>
    </inkml:brush>
  </inkml:definitions>
  <inkml:trace contextRef="#ctx0" brushRef="#br0">0 1 2809,'0'0'2960,"0"0"-727,0 0-25,0 0-295,0 0-369,7 0-464,-7 0-536,3 6-416,1 0-128,-1 6-152,1 9-776,-1 0-712,4 6-753,-4 3 609,-6 30-2937</inkml:trace>
  <inkml:trace contextRef="#ctx0" brushRef="#br0" timeOffset="1">54 370 4705,'0'3'2048,"0"3"9,0 0 39,-3 4-183,3 2-833,-4-3-616,1 3-216,0 6-240,-1-3-16,1 3-224,3-3-936,3 3-945,-3-6-1551,0 21-1986</inkml:trace>
</inkml:ink>
</file>

<file path=ppt/ink/ink5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5.945"/>
    </inkml:context>
    <inkml:brush xml:id="br0">
      <inkml:brushProperty name="width" value="0.1" units="cm"/>
      <inkml:brushProperty name="height" value="0.1" units="cm"/>
      <inkml:brushProperty name="color" value="#E71224"/>
    </inkml:brush>
  </inkml:definitions>
  <inkml:trace contextRef="#ctx0" brushRef="#br0">1 0 5401,'0'0'2393,"0"0"-441,0 3 41,0-3-321,0 0-488,0 0-440,0 0-432,3 3-248,-3 6-64,0 6-528,4 0-536,-4 4-800,0-1-425,0 6-1456,-4 21 953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06.205"/>
    </inkml:context>
    <inkml:brush xml:id="br0">
      <inkml:brushProperty name="width" value="0.05" units="cm"/>
      <inkml:brushProperty name="height" value="0.05" units="cm"/>
    </inkml:brush>
  </inkml:definitions>
  <inkml:trace contextRef="#ctx0" brushRef="#br0">1 0 5649,'0'0'3236,"0"0"-1684,0 0-576,0 0-98,0 0-20,0 0 25,30 10-209,-15-5-599,20 6 81,-1 2 1,0 1-1,-1 1 1,40 26-1,260 158 786,-73-46-1077,-227-133-180,51 33-1425,-75-46 1074,0 0 0,-1 1 1,1 0-1,-2 0 0,1 0 1,9 15-1,-1 3-2428</inkml:trace>
</inkml:ink>
</file>

<file path=ppt/ink/ink5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6.275"/>
    </inkml:context>
    <inkml:brush xml:id="br0">
      <inkml:brushProperty name="width" value="0.1" units="cm"/>
      <inkml:brushProperty name="height" value="0.1" units="cm"/>
      <inkml:brushProperty name="color" value="#E71224"/>
    </inkml:brush>
  </inkml:definitions>
  <inkml:trace contextRef="#ctx0" brushRef="#br0">35 0 4633,'0'0'3326,"-1"4"1440,-2 18-5154,-24 115-6381,25-123 6051,0 1 7359,3-1-7610,0 18-2768</inkml:trace>
</inkml:ink>
</file>

<file path=ppt/ink/ink5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8.406"/>
    </inkml:context>
    <inkml:brush xml:id="br0">
      <inkml:brushProperty name="width" value="0.1" units="cm"/>
      <inkml:brushProperty name="height" value="0.1" units="cm"/>
      <inkml:brushProperty name="color" value="#E71224"/>
    </inkml:brush>
  </inkml:definitions>
  <inkml:trace contextRef="#ctx0" brushRef="#br0">9 1 6577,'-2'1'4988,"-5"6"-2291,20-3 212,-13-4-2852,1 0-1,0 0 1,0 0 0,0 1 0,0-1 0,-1 0 0,1 1-1,0-1 1,0 0 0,-1 1 0,1-1 0,0 1-1,0-1 1,-1 1 0,1 0 0,-1-1 0,1 1 0,-1 0-1,1-1 1,-1 1 0,1 0 0,-1-1 0,1 1-1,-1 0 1,1 1 0,4 7-26,0-1 0,1 0 0,0 0 0,1-1 0,0 1 0,0-1 0,0-1 0,1 1 0,13 7-1,78 43-38,-95-55 14,24 13-255,0-1 0,1-1 0,1-2 0,0-1 0,57 12 0,-80-20 70,0 0-1,0 1 1,0 0-1,0 0 1,0 1-1,-1 0 1,1 0-1,-1 0 1,9 9-1,-15-12 147,0 0 0,0 0 1,-1 0-1,1 1 0,0-1 0,-1 0 0,1 0 1,-1 0-1,1 0 0,-1 0 0,1 0 1,-1 0-1,0 0 0,1 0 0,-1 0 0,0-1 1,0 1-1,0 0 0,1 0 0,-1-1 0,0 1 1,0 0-1,0-1 0,0 1 0,-2 0 0,-9 9 59,8-5-29,-48 66 14,-4-3-1,-2-3 0,-112 97 1,147-150-32,4-2-4386,30-25 718</inkml:trace>
</inkml:ink>
</file>

<file path=ppt/ink/ink5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8.925"/>
    </inkml:context>
    <inkml:brush xml:id="br0">
      <inkml:brushProperty name="width" value="0.1" units="cm"/>
      <inkml:brushProperty name="height" value="0.1" units="cm"/>
      <inkml:brushProperty name="color" value="#E71224"/>
    </inkml:brush>
  </inkml:definitions>
  <inkml:trace contextRef="#ctx0" brushRef="#br0">0 5 216,'3'-4'11740,"4"6"-7237,8 10-3218,-11-9-294,9 10-733,1 0 0,-2 1 0,0 1 0,18 27 0,12 15-168,-23-34-247,36 32 1,-48-48-229,0-1 0,0 0 0,1-1 0,0 0 0,1 0 0,-1-1 0,1 0 0,-1 0-1,12 2 1,-20-6 297,0 0-1,0 1 1,1-1-1,-1 0 1,0 0-1,0 0 1,1 0-1,-1 0 1,0 0-1,0 0 1,1 0-1,-1 0 1,0 0-1,1 0 1,-1 0-1,0 0 1,0 0-1,1 0 1,-1 0-1,0 0 1,0-1-1,1 1 1,-1 0-1,0 0 1,0 0-1,1 0 1,-1 0-1,0-1 1,0 1-1,0 0 1,1 0-1,-1 0 1,0-1-1,0 1 1,0 0-1,0 0 1,0-1-1,1 1 1,-1 0-1,0 0 1,0-1-1,0 1 1,0 0-1,0 0 1,0-1-1,0 1 1,0 0-1,0-1 1,0 1-1,0 0 1,0 0-1,0-1 0,0 1 1,0 0-1,0-1 1,0 1-1,-1 0 1,1 0-1,0-1 1,0 1-1,0 0 1,0 0-1,0 0 1,-1-1-1,1 1 1,0-1-99,-3-20-2630</inkml:trace>
</inkml:ink>
</file>

<file path=ppt/ink/ink5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9.255"/>
    </inkml:context>
    <inkml:brush xml:id="br0">
      <inkml:brushProperty name="width" value="0.1" units="cm"/>
      <inkml:brushProperty name="height" value="0.1" units="cm"/>
      <inkml:brushProperty name="color" value="#E71224"/>
    </inkml:brush>
  </inkml:definitions>
  <inkml:trace contextRef="#ctx0" brushRef="#br0">284 1 4729,'-43'49'8987,"-7"38"-6689,-4 5-1902,27-56-322,-38 38-1,21-31-3063,44-41 567,3 3-1311</inkml:trace>
</inkml:ink>
</file>

<file path=ppt/ink/ink5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51.929"/>
    </inkml:context>
    <inkml:brush xml:id="br0">
      <inkml:brushProperty name="width" value="0.1" units="cm"/>
      <inkml:brushProperty name="height" value="0.1" units="cm"/>
      <inkml:brushProperty name="color" value="#E71224"/>
    </inkml:brush>
  </inkml:definitions>
  <inkml:trace contextRef="#ctx0" brushRef="#br0">1 33 4017,'0'0'1531,"-1"10"4723,3 3-4636,0-11-1413,-1-1 47,-1 1 0,1-1 0,0 0-1,0 1 1,1-1 0,-1 0 0,0 0-1,0 0 1,0 0 0,1 0 0,-1-1-1,1 1 1,-1 0 0,0 0 0,1-1-1,2 1 1,38-4-238,-1-1-1,1-3 0,-1-1 1,0-2-1,65-26 0,-96 33-45,2 0-1641,-37 8-2862,-7-5 736</inkml:trace>
</inkml:ink>
</file>

<file path=ppt/ink/ink5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59.557"/>
    </inkml:context>
    <inkml:brush xml:id="br0">
      <inkml:brushProperty name="width" value="0.1" units="cm"/>
      <inkml:brushProperty name="height" value="0.1" units="cm"/>
      <inkml:brushProperty name="color" value="#E71224"/>
    </inkml:brush>
  </inkml:definitions>
  <inkml:trace contextRef="#ctx0" brushRef="#br0">6 106 2857,'-4'-4'12500,"2"-1"-7518,359-7-4435,-273 3-845,0-3 1,97-27 0,-155 32 209,-14 3-16,1 0 0,-1 1 0,1 1 0,18-2-1,-65 17-7073,-4-5 2669</inkml:trace>
</inkml:ink>
</file>

<file path=ppt/ink/ink5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00.022"/>
    </inkml:context>
    <inkml:brush xml:id="br0">
      <inkml:brushProperty name="width" value="0.1" units="cm"/>
      <inkml:brushProperty name="height" value="0.1" units="cm"/>
      <inkml:brushProperty name="color" value="#E71224"/>
    </inkml:brush>
  </inkml:definitions>
  <inkml:trace contextRef="#ctx0" brushRef="#br0">0 70 5361,'14'7'11155,"18"-3"-9071,39-4-2460,406-66 973,-432 58-630,-23 5-1005,0 1 1,29 0-1,-49 5-2249,-8 5 1132,3-5 1104,-26 32-5506</inkml:trace>
</inkml:ink>
</file>

<file path=ppt/ink/ink5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06.644"/>
    </inkml:context>
    <inkml:brush xml:id="br0">
      <inkml:brushProperty name="width" value="0.1" units="cm"/>
      <inkml:brushProperty name="height" value="0.1" units="cm"/>
      <inkml:brushProperty name="color" value="#E71224"/>
    </inkml:brush>
  </inkml:definitions>
  <inkml:trace contextRef="#ctx0" brushRef="#br0">0 0 6369,'0'0'2071,"0"0"-556,54 91 5278,-1-20-7806,104 106 1,-156-176 590,12 11 604,-5-10-1899,-3-7-4242,2-13 2473</inkml:trace>
</inkml:ink>
</file>

<file path=ppt/ink/ink5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07.260"/>
    </inkml:context>
    <inkml:brush xml:id="br0">
      <inkml:brushProperty name="width" value="0.1" units="cm"/>
      <inkml:brushProperty name="height" value="0.1" units="cm"/>
      <inkml:brushProperty name="color" value="#E71224"/>
    </inkml:brush>
  </inkml:definitions>
  <inkml:trace contextRef="#ctx0" brushRef="#br0">254 14 3721,'3'-5'7859,"1"-4"-5233,-7 17-2549,1-1 1,-1 0 0,-1 0 0,1-1-1,-7 10 1,4-6 117,-173 309 24,145-268-505,22-35-66,12-16 276,0 0 0,0 0-1,0 0 1,0 0-1,0 0 1,0 0 0,0 0-1,-1-1 1,1 1-1,0 0 1,0 0-1,0 0 1,0 0 0,0 0-1,0 0 1,0 0-1,0 0 1,0 0 0,0 0-1,0 0 1,0 0-1,0 0 1,0 0-1,0 0 1,0 0 0,0 0-1,0 0 1,0 0-1,0 0 1,-1 0 0,1 0-1,0 0 1,0 0-1,0 0 1,0-9-4216,-3-2-77</inkml:trace>
</inkml:ink>
</file>

<file path=ppt/ink/ink5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07.876"/>
    </inkml:context>
    <inkml:brush xml:id="br0">
      <inkml:brushProperty name="width" value="0.1" units="cm"/>
      <inkml:brushProperty name="height" value="0.1" units="cm"/>
      <inkml:brushProperty name="color" value="#E71224"/>
    </inkml:brush>
  </inkml:definitions>
  <inkml:trace contextRef="#ctx0" brushRef="#br0">4 1 3993,'-3'4'7707,"4"5"-4399,6 16-3458,-2-7 846,4 21-369,1 5-455,-7-15-2969,-6-17-1980,1-6-702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07.276"/>
    </inkml:context>
    <inkml:brush xml:id="br0">
      <inkml:brushProperty name="width" value="0.05" units="cm"/>
      <inkml:brushProperty name="height" value="0.05" units="cm"/>
    </inkml:brush>
  </inkml:definitions>
  <inkml:trace contextRef="#ctx0" brushRef="#br0">0 9 6329,'0'0'2961,"0"0"-929,0 0-72,0 0-338,0 0-490,0 0-1099,1-1-1,-1 1 0,0-1 0,0 1 1,0-1-1,1 1 0,-1 0 0,0-1 1,1 1-1,-1-1 0,0 1 1,1 0-1,-1-1 0,1 1 0,-1 0 1,0-1-1,1 1 0,-1 0 0,1 0 1,-1 0-1,1-1 0,-1 1 0,1 0 1,-1 0-1,1 0 0,-1 0 1,1 0-1,-1 0 0,2 0 0,7 1-41,0 0-1,0 1 1,-1 0-1,1 1 0,0 0 1,-1 0-1,1 1 1,14 8-1,0 0 2,318 139 170,-247-116-133,125 28 0,-120-44-253,95 23-3141,-164-29 1506,-25-10-270,-7-3-670,-7 0-427</inkml:trace>
</inkml:ink>
</file>

<file path=ppt/ink/ink5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3.839"/>
    </inkml:context>
    <inkml:brush xml:id="br0">
      <inkml:brushProperty name="width" value="0.1" units="cm"/>
      <inkml:brushProperty name="height" value="0.1" units="cm"/>
      <inkml:brushProperty name="color" value="#E71224"/>
    </inkml:brush>
  </inkml:definitions>
  <inkml:trace contextRef="#ctx0" brushRef="#br0">1 0 4145,'0'3'2856,"0"3"-935,3 0-1,-3 3-503,0 0-649,0 0-432,3-3-264,1 6-72,-4-3-912,3 3-1153,0 21-2696</inkml:trace>
  <inkml:trace contextRef="#ctx0" brushRef="#br0" timeOffset="1">51 421 4577,'3'6'2633,"-3"3"-705,3 6 280,1 0-479,-4-3-817,3 3-632,1 0-280,-1 0-96,4 0-904,-1 9-873,-2 1 473,-1 5-440,-3 42-2249</inkml:trace>
  <inkml:trace contextRef="#ctx0" brushRef="#br0" timeOffset="2">148 842 2353,'0'3'3792,"3"3"-1999,-3 6 39,3 6 593,-3-3-505,4 6-696,-4-6-536,0 3-448,0-3-39,6-3-201,-2 4-353,-4-1-1055,3 6-1568,-3 36-3242</inkml:trace>
</inkml:ink>
</file>

<file path=ppt/ink/ink5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4:44.173"/>
    </inkml:context>
    <inkml:brush xml:id="br0">
      <inkml:brushProperty name="width" value="0.1" units="cm"/>
      <inkml:brushProperty name="height" value="0.1" units="cm"/>
      <inkml:brushProperty name="color" value="#E71224"/>
    </inkml:brush>
  </inkml:definitions>
  <inkml:trace contextRef="#ctx0" brushRef="#br0">14 0 4705,'0'6'3777,"3"-3"-1793,-3 3 417,0 3-617,4-2-928,-4-1-488,0-3-368,0 3-336,0 3-1368,-20 24-3001</inkml:trace>
</inkml:ink>
</file>

<file path=ppt/ink/ink5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09.522"/>
    </inkml:context>
    <inkml:brush xml:id="br0">
      <inkml:brushProperty name="width" value="0.1" units="cm"/>
      <inkml:brushProperty name="height" value="0.1" units="cm"/>
      <inkml:brushProperty name="color" value="#E71224"/>
    </inkml:brush>
  </inkml:definitions>
  <inkml:trace contextRef="#ctx0" brushRef="#br0">3 1 4857,'0'0'3721,"-1"2"1618,0 6-2994,16 18-1994,20 44 0,-23-44-281,28 47 0,-35-65-123,1-1 0,0 1 0,0-1 1,1-1-1,-1 1 0,1-1 0,1-1 1,-1 1-1,1-1 0,9 4 1,15 10-952,4 1-3616,-29-16 2208,-1 4-1003</inkml:trace>
</inkml:ink>
</file>

<file path=ppt/ink/ink5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09.859"/>
    </inkml:context>
    <inkml:brush xml:id="br0">
      <inkml:brushProperty name="width" value="0.1" units="cm"/>
      <inkml:brushProperty name="height" value="0.1" units="cm"/>
      <inkml:brushProperty name="color" value="#E71224"/>
    </inkml:brush>
  </inkml:definitions>
  <inkml:trace contextRef="#ctx0" brushRef="#br0">280 0 4049,'-70'104'7569,"-37"45"-6063,75-112-1963,-38 33-1,70-70 391,0 0 0,0 0-1,0 0 1,0 0-1,0 0 1,0 0 0,0 0-1,0 0 1,0 0 0,0 0-1,0 1 1,0-1-1,0 0 1,0 0 0,0 0-1,1 0 1,-1 0 0,0 0-1,0 0 1,0 0-1,0 0 1,0 0 0,0 0-1,0 0 1,0 0 0,0 0-1,0 0 1,0 0-1,0 0 1,0 0 0,0 0-1,0 1 1,0-1 0,0 0-1,0 0 1,0 0 0,0 0-1,0 0 1,0 0-1,0 0 1,0 0 0,0 0-1,0 0 1,0 0 0,0 0-1,0 0 1,0 0-1,0 1 1,0-1 0,0 0-1,0 0 1,0 0 0,0 0-1,11-5-3502</inkml:trace>
</inkml:ink>
</file>

<file path=ppt/ink/ink5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10.478"/>
    </inkml:context>
    <inkml:brush xml:id="br0">
      <inkml:brushProperty name="width" value="0.1" units="cm"/>
      <inkml:brushProperty name="height" value="0.1" units="cm"/>
      <inkml:brushProperty name="color" value="#E71224"/>
    </inkml:brush>
  </inkml:definitions>
  <inkml:trace contextRef="#ctx0" brushRef="#br0">1 27 2192,'5'-3'9357,"19"-9"-7426,-15 10-1392,33-7 389,-41 9-940,-1 0 0,1 0 0,-1 0 0,1 0 0,0 0 0,-1 0 1,1 0-1,-1 0 0,1 0 0,0 0 0,-1 0 0,1 0 0,-1 1 0,1-1 0,-1 0 0,1 0 0,-1 1 1,1-1-1,-1 0 0,1 1 0,-1-1 0,1 1 0,-1-1 0,0 0 0,1 1 0,-1-1 0,0 1 0,1-1 1,-1 1-1,0-1 0,1 1 0,-1 0 0,0-1 0,0 1 0,0-1 0,0 1 0,1-1 0,-1 1 0,0 0 1,0-1-1,0 1 0,0-1 0,0 1 0,-1 0 0,1-1 0,0 1 0,0-1 0,0 1 0,0-1 0,-1 1 1,1-1-1,0 1 0,0-1 0,-1 1 0,1-1 0,-1 1 0,1-1 0,0 1 0,-1 0 0,-23 58-734,17-40 384,-1 1-1,-20 35 1,26-53 340,1 0 1,-1 1 0,1 0-1,-1-1 1,1 1 0,0 0-1,0 0 1,0-1 0,0 5-1,1-6 17,0 0-1,0 0 1,0-1 0,0 1-1,0 0 1,0 0-1,1 0 1,-1-1-1,0 1 1,0 0 0,1 0-1,-1-1 1,0 1-1,1 0 1,-1-1-1,1 1 1,-1 0-1,1-1 1,-1 1 0,1-1-1,-1 1 1,1-1-1,0 1 1,5 2 20,-1-1 0,1-1-1,-1 1 1,1-1 0,-1 0 0,1 0 0,0-1-1,6 1 1,-5-1 38,4 1-438,1 0-1,-1-1 1,0 0 0,1-1-1,20-5 1,25-9-2254</inkml:trace>
</inkml:ink>
</file>

<file path=ppt/ink/ink5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56.281"/>
    </inkml:context>
    <inkml:brush xml:id="br0">
      <inkml:brushProperty name="width" value="0.05" units="cm"/>
      <inkml:brushProperty name="height" value="0.05" units="cm"/>
      <inkml:brushProperty name="color" value="#0000FF"/>
    </inkml:brush>
  </inkml:definitions>
  <inkml:trace contextRef="#ctx0" brushRef="#br0">1 6 2521,'0'0'2431,"0"0"-511,0 0-312,0 0-393,9-5 5909,-1 4-6103,-5 4-1070,86 72 38,-26-36-3438,-37-25-3144,-10-10 1159</inkml:trace>
</inkml:ink>
</file>

<file path=ppt/ink/ink5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56.625"/>
    </inkml:context>
    <inkml:brush xml:id="br0">
      <inkml:brushProperty name="width" value="0.05" units="cm"/>
      <inkml:brushProperty name="height" value="0.05" units="cm"/>
      <inkml:brushProperty name="color" value="#0000FF"/>
    </inkml:brush>
  </inkml:definitions>
  <inkml:trace contextRef="#ctx0" brushRef="#br0">0 0 2425,'0'3'2864,"4"0"-1184,-1 3 65,4 6-417,-1-3-304,4 0-231,0 3-241,10 6-48,-3-6-256,3 3-88,7-3-80,-7-3-72,0 3-16,0-6-608,-7 0-825,4 0-967,-7 3-1361</inkml:trace>
</inkml:ink>
</file>

<file path=ppt/ink/ink5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56.979"/>
    </inkml:context>
    <inkml:brush xml:id="br0">
      <inkml:brushProperty name="width" value="0.05" units="cm"/>
      <inkml:brushProperty name="height" value="0.05" units="cm"/>
      <inkml:brushProperty name="color" value="#0000FF"/>
    </inkml:brush>
  </inkml:definitions>
  <inkml:trace contextRef="#ctx0" brushRef="#br0">0 0 5681,'0'0'2257,"0"3"-793,0-3-360,7 6-528,0 9 193,3-6-193,6 9-224,8 0-136,-1-3-136,1 7-16,6-13-56,-4 6-8,1-6-456,-3-6-753,-8 3-423,1-3-600,-17 12-1969</inkml:trace>
</inkml:ink>
</file>

<file path=ppt/ink/ink5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57.314"/>
    </inkml:context>
    <inkml:brush xml:id="br0">
      <inkml:brushProperty name="width" value="0.05" units="cm"/>
      <inkml:brushProperty name="height" value="0.05" units="cm"/>
      <inkml:brushProperty name="color" value="#0000FF"/>
    </inkml:brush>
  </inkml:definitions>
  <inkml:trace contextRef="#ctx0" brushRef="#br0">0 1 2841,'3'6'2248,"4"0"-712,3 6-207,7 9-401,-4-6-80,4 0-200,0-3-216,3-3-248,-4-3-128,1-3-56,-4 0 0,1-6-432,-7 3-672,-7 0-696,-14 0-1049</inkml:trace>
</inkml:ink>
</file>

<file path=ppt/ink/ink5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57.650"/>
    </inkml:context>
    <inkml:brush xml:id="br0">
      <inkml:brushProperty name="width" value="0.05" units="cm"/>
      <inkml:brushProperty name="height" value="0.05" units="cm"/>
      <inkml:brushProperty name="color" value="#0000FF"/>
    </inkml:brush>
  </inkml:definitions>
  <inkml:trace contextRef="#ctx0" brushRef="#br0">0 1 5641,'4'3'1753,"-4"0"-673,6 12-264,8 0-24,3 9-200,-1 3-272,8-6-152,-1 0-152,0-6-16,4 0-24,-3-6-664,-4-6-440,0 0-680,-4-12-2537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07.809"/>
    </inkml:context>
    <inkml:brush xml:id="br0">
      <inkml:brushProperty name="width" value="0.05" units="cm"/>
      <inkml:brushProperty name="height" value="0.05" units="cm"/>
    </inkml:brush>
  </inkml:definitions>
  <inkml:trace contextRef="#ctx0" brushRef="#br0">1 1 6217,'0'0'3441,"0"0"-2289,0 0-400,0 0-136,0 0-112,0 0-280,0 0 168,126 117 72,-52-66 225,21-1-177,15 9-248,11-1-176,11-7-88,5-9-320,52-9-1521,-31-16-719,-26-9-1457</inkml:trace>
</inkml:ink>
</file>

<file path=ppt/ink/ink5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57.977"/>
    </inkml:context>
    <inkml:brush xml:id="br0">
      <inkml:brushProperty name="width" value="0.05" units="cm"/>
      <inkml:brushProperty name="height" value="0.05" units="cm"/>
      <inkml:brushProperty name="color" value="#0000FF"/>
    </inkml:brush>
  </inkml:definitions>
  <inkml:trace contextRef="#ctx0" brushRef="#br0">1 0 4665,'3'9'1632,"4"9"-423,6 3 183,0 6-672,11-3-432,-7-6-216,3 0-72,6-9-752,35 12-1809</inkml:trace>
</inkml:ink>
</file>

<file path=ppt/ink/ink5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5:59.163"/>
    </inkml:context>
    <inkml:brush xml:id="br0">
      <inkml:brushProperty name="width" value="0.05" units="cm"/>
      <inkml:brushProperty name="height" value="0.05" units="cm"/>
      <inkml:brushProperty name="color" value="#0000FF"/>
    </inkml:brush>
  </inkml:definitions>
  <inkml:trace contextRef="#ctx0" brushRef="#br0">555 891 6481,'-8'-8'7498,"-28"-20"-5335,-52-34-862,55 39-1639,0-1 1,-47-45 0,69 59 48,2-2 0,-1 1-1,1-1 1,1-1 0,0 0 0,1 0 0,1 0 0,0-1 0,0 0 0,-6-27 0,-17-138-2277,-4-12 1194,32 184 1191,0 0 0,-1 1 0,0-1 0,0 0-1,-1 1 1,0-1 0,0 1 0,0 0 0,-1 0 0,0 0 0,0 1 0,0-1 0,-1 1 0,0 0 0,-10-9 0,-47-20-3170</inkml:trace>
</inkml:ink>
</file>

<file path=ppt/ink/ink5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0.058"/>
    </inkml:context>
    <inkml:brush xml:id="br0">
      <inkml:brushProperty name="width" value="0.05" units="cm"/>
      <inkml:brushProperty name="height" value="0.05" units="cm"/>
      <inkml:brushProperty name="color" value="#0000FF"/>
    </inkml:brush>
  </inkml:definitions>
  <inkml:trace contextRef="#ctx0" brushRef="#br0">36 61 1784,'-3'-12'9397,"0"4"-4460,8 9-3533,-4 0-1420,-1-1-29,-25 13-90,14-16 96,20-17-231,-8 18 239,1-1 0,0 1 0,0 0 1,0-1-1,0 1 0,0 0 0,0 0 0,0 0 0,1 1 1,-1-1-1,0 0 0,1 1 0,0 0 0,-1-1 1,1 1-1,4-1 0,-6 2-13,-21 36-6908,0-9 3048</inkml:trace>
</inkml:ink>
</file>

<file path=ppt/ink/ink5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0.694"/>
    </inkml:context>
    <inkml:brush xml:id="br0">
      <inkml:brushProperty name="width" value="0.05" units="cm"/>
      <inkml:brushProperty name="height" value="0.05" units="cm"/>
      <inkml:brushProperty name="color" value="#0000FF"/>
    </inkml:brush>
  </inkml:definitions>
  <inkml:trace contextRef="#ctx0" brushRef="#br0">28 1 2761,'0'0'2527,"0"0"-413,-3 5 4677,-4 14-6050,2 4-495,0 0 0,2 0 0,0 0-1,2 1 1,1-1 0,1 0 0,5 37 0,-6-59-255,0 0 1,0 1 0,1-1-1,-1 1 1,0-1-1,1 0 1,-1 1-1,1-1 1,0 0-1,-1 1 1,1-1-1,0 0 1,0 0-1,0 0 1,0 1-1,0-1 1,0 0-1,0 0 1,0-1-1,0 1 1,0 0 0,1 0-1,-1 0 1,0-1-1,1 1 1,-1-1-1,0 1 1,1-1-1,-1 1 1,1-1-1,-1 0 1,0 0-1,1 0 1,-1 0-1,1 0 1,-1 0-1,1 0 1,-1 0 0,1-1-1,-1 1 1,0 0-1,1-1 1,-1 1-1,0-1 1,1 0-1,-1 1 1,0-1-1,1 0 1,-1 0-1,0 0 1,0 0-1,2-2 1,5-3-68,0-1 0,0-1 0,0 1 0,-1-1-1,11-17 1,-12 17 39,-1-1 0,-1 1 0,1-1-1,-2 0 1,1-1 0,-1 1 0,4-19-1,-7 25 9,1 0-1,-1 0 0,0-1 1,0 1-1,0 0 0,-1 0 0,1 0 1,-1 0-1,1 0 0,-1 0 0,0 1 1,0-1-1,-1 0 0,1 0 1,0 1-1,-1-1 0,0 0 0,1 1 1,-1 0-1,0-1 0,0 1 1,-1 0-1,1 0 0,0 0 0,-1 0 1,1 0-1,-1 1 0,1-1 1,-6-1-1,8 3 26,-4-2-327,0-1-1,0 2 1,-1-1 0,1 0 0,0 1-1,-1 0 1,1 0 0,0 0-1,-1 0 1,1 1 0,-1 0 0,0 0-1,1 0 1,-7 1 0,-9 10-2989</inkml:trace>
</inkml:ink>
</file>

<file path=ppt/ink/ink5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2.309"/>
    </inkml:context>
    <inkml:brush xml:id="br0">
      <inkml:brushProperty name="width" value="0.05" units="cm"/>
      <inkml:brushProperty name="height" value="0.05" units="cm"/>
      <inkml:brushProperty name="color" value="#0000FF"/>
    </inkml:brush>
  </inkml:definitions>
  <inkml:trace contextRef="#ctx0" brushRef="#br0">47 67 5209,'0'1'7788,"-1"2"-4042,-8 27-3857,-8 39 344,12-54-229,1 1 0,1 0-1,0 0 1,-1 24 0,4-39-15,0-1 0,0 1 0,0-1 0,0 1 0,0 0 0,0-1 1,0 1-1,0-1 0,0 1 0,0-1 0,1 1 0,-1-1 0,0 1 1,0-1-1,1 1 0,-1-1 0,0 1 0,1-1 0,-1 1 1,1-1-1,-1 0 0,0 1 0,1-1 0,-1 0 0,1 1 0,-1-1 1,1 0-1,-1 0 0,1 1 0,-1-1 0,2 0 0,20-1-459,21-18-209,-29 5 435,0 0-1,-1-1 1,-1 0-1,0 0 0,-1-2 1,0 1-1,-2-1 1,0-1-1,10-28 0,-18 45 241,-1 0-1,0 0 0,1 0 0,-1 0 0,1 0 0,-1 0 0,0 0 1,0 0-1,0 0 0,1 0 0,-1 0 0,0 0 0,0 0 0,-1 0 1,1 0-1,0 0 0,0 0 0,0 0 0,-1 0 0,1 0 0,0 0 1,-1 0-1,1 0 0,-1 0 0,1 1 0,-1-1 0,1 0 1,-1 0-1,0 0 0,0 1 0,1-1 0,-1 0 0,0 1 0,-1-2 1,-37-10-1292,10 4-2085,23 2 1302,-1-15-712</inkml:trace>
</inkml:ink>
</file>

<file path=ppt/ink/ink5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2.978"/>
    </inkml:context>
    <inkml:brush xml:id="br0">
      <inkml:brushProperty name="width" value="0.05" units="cm"/>
      <inkml:brushProperty name="height" value="0.05" units="cm"/>
      <inkml:brushProperty name="color" value="#0000FF"/>
    </inkml:brush>
  </inkml:definitions>
  <inkml:trace contextRef="#ctx0" brushRef="#br0">20 0 912,'-4'26'12304,"-2"10"-9058,-2 33-3660,7-59 351,0 0 0,1 1 0,1-1 0,-1 0 0,1 0 0,1 0 0,0 0 0,6 17 0,-7-25 16,1 0 1,-1 0 0,1 0 0,-1-1-1,1 1 1,0-1 0,0 1 0,-1-1-1,1 1 1,0-1 0,0 0 0,1 0-1,-1 0 1,0 0 0,0 0 0,0-1-1,1 1 1,-1-1 0,4 1-1,54 2-153,-35-3 93,-15 1 83,1 0 0,-1 0 0,0 1 1,0 0-1,14 6 0,-23-8 11,1 1 1,0 0-1,-1-1 1,1 1 0,-1 0-1,1 0 1,-1 0-1,1 0 1,-1 0 0,0 0-1,0 0 1,1 0-1,-1 1 1,0-1 0,0 0-1,0 1 1,0-1-1,0 1 1,-1-1 0,1 1-1,0 0 1,-1-1-1,1 1 1,-1 0 0,0-1-1,1 1 1,-1 0-1,0-1 1,0 1 0,0 0-1,0 0 1,0-1-1,-1 1 1,1 0 0,0-1-1,-1 1 1,1 0-1,-1-1 1,0 1 0,-1 2-1,-4 9 101,-2-1 0,1 0-1,-1 0 1,-1 0 0,-10 11 0,15-19-263,0 0 0,0 0-1,0 0 1,-1 0 0,1-1 0,-1 0 0,0 0 0,0 0 0,0 0 0,0-1 0,0 0 0,-1 0-1,1 0 1,-1-1 0,-10 2 0,14-3-134,2 0 108,-1 0 0,0 0 1,0 0-1,0 0 1,1 0-1,-1 0 1,0 0-1,0 0 0,1-1 1,-1 1-1,0 0 1,0 0-1,1-1 0,-1 1 1,0-1-1,1 1 1,-1 0-1,0-1 0,1 1 1,-1-1-1,0-1 1,-15-21-4719</inkml:trace>
</inkml:ink>
</file>

<file path=ppt/ink/ink5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3.327"/>
    </inkml:context>
    <inkml:brush xml:id="br0">
      <inkml:brushProperty name="width" value="0.05" units="cm"/>
      <inkml:brushProperty name="height" value="0.05" units="cm"/>
      <inkml:brushProperty name="color" value="#0000FF"/>
    </inkml:brush>
  </inkml:definitions>
  <inkml:trace contextRef="#ctx0" brushRef="#br0">0 102 4033,'2'0'6865,"3"-2"-3502,29-9-3244,11-4 118,60-25-151,-88 30-422,19-9-1015,-16 15-2986,-13 6-821</inkml:trace>
</inkml:ink>
</file>

<file path=ppt/ink/ink5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4.726"/>
    </inkml:context>
    <inkml:brush xml:id="br0">
      <inkml:brushProperty name="width" value="0.05" units="cm"/>
      <inkml:brushProperty name="height" value="0.05" units="cm"/>
      <inkml:brushProperty name="color" value="#0000FF"/>
    </inkml:brush>
  </inkml:definitions>
  <inkml:trace contextRef="#ctx0" brushRef="#br0">187 0 5681,'0'0'2862,"-5"6"6206,-20 21-9345,4-1-122,-9 13-2262,-32 52 0,46-69 1351,13-18 796,0 0 1,0 0 0,1 0 0,-1 0 0,1 0-1,0 1 1,0-1 0,-2 6 0,0 13-3107</inkml:trace>
</inkml:ink>
</file>

<file path=ppt/ink/ink5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5.063"/>
    </inkml:context>
    <inkml:brush xml:id="br0">
      <inkml:brushProperty name="width" value="0.05" units="cm"/>
      <inkml:brushProperty name="height" value="0.05" units="cm"/>
      <inkml:brushProperty name="color" value="#0000FF"/>
    </inkml:brush>
  </inkml:definitions>
  <inkml:trace contextRef="#ctx0" brushRef="#br0">165 1 4425,'-7'6'2120,"4"0"-703,-8 12-385,-2 0-488,0 6-304,-7 0-72,3 0-120,4 3-48,-4 0-120,0-6-616,4 0-752,-7 12-2097</inkml:trace>
</inkml:ink>
</file>

<file path=ppt/ink/ink5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5.392"/>
    </inkml:context>
    <inkml:brush xml:id="br0">
      <inkml:brushProperty name="width" value="0.05" units="cm"/>
      <inkml:brushProperty name="height" value="0.05" units="cm"/>
      <inkml:brushProperty name="color" value="#0000FF"/>
    </inkml:brush>
  </inkml:definitions>
  <inkml:trace contextRef="#ctx0" brushRef="#br0">151 1 3889,'-3'9'2136,"-7"3"-679,-7 18-113,-6 3-592,3 0-368,3 0-176,-3 0-200,7 0-8,-1-9-440,7-3-632,1-6-633,6-6-2103</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12.089"/>
    </inkml:context>
    <inkml:brush xml:id="br0">
      <inkml:brushProperty name="width" value="0.05" units="cm"/>
      <inkml:brushProperty name="height" value="0.05" units="cm"/>
    </inkml:brush>
  </inkml:definitions>
  <inkml:trace contextRef="#ctx0" brushRef="#br0">1 1 6337,'0'0'3054,"0"0"-1134,0 0-497,0 0-433,0 0-349,0 0-151,0 0-484,0 0-1,0 0 1,0 0 0,0 0 0,0 0-1,0 0 1,0 0 0,1 0 0,-1-1-1,0 1 1,0 0 0,0 0 0,0 0-1,0 0 1,0 0 0,0 0 0,1 0-1,-1 0 1,0 0 0,0 0 0,0 0-1,0 0 1,0 0 0,0 1 0,0-1-1,1 0 1,-1 0 0,0 0-1,0 0 1,0 0 0,0 0 0,0 0-1,0 0 1,0 0 0,0 0 0,0 0-1,1 0 1,-1 0 0,0 1 0,0-1-1,0 0 1,0 0 0,0 0 0,0 0-1,0 0 1,0 0 0,0 0 0,0 1-1,0-1 1,0 0 0,0 0-1,0 0 1,0 0 0,0 0 0,0 0-1,0 0 1,0 1 0,0-1 0,1 4-6,0 0 1,-1 1 0,1-1 0,-1 0-1,0 1 1,-1 7 0,0 9 18,1 198 752,0 150 18,0-124-3012,0-242 562,0-9-200,0-25-355,0-16-1552</inkml:trace>
</inkml:ink>
</file>

<file path=ppt/ink/ink5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5.727"/>
    </inkml:context>
    <inkml:brush xml:id="br0">
      <inkml:brushProperty name="width" value="0.05" units="cm"/>
      <inkml:brushProperty name="height" value="0.05" units="cm"/>
      <inkml:brushProperty name="color" value="#0000FF"/>
    </inkml:brush>
  </inkml:definitions>
  <inkml:trace contextRef="#ctx0" brushRef="#br0">94 1 96,'-3'6'5001,"-4"3"-3385,-6 12-183,0 0-329,3 0-456,0 6-208,0-6-344,3-3-96,-3 3 0,3-6-744,4-3-1128,3 6-2049</inkml:trace>
</inkml:ink>
</file>

<file path=ppt/ink/ink5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6.065"/>
    </inkml:context>
    <inkml:brush xml:id="br0">
      <inkml:brushProperty name="width" value="0.05" units="cm"/>
      <inkml:brushProperty name="height" value="0.05" units="cm"/>
      <inkml:brushProperty name="color" value="#0000FF"/>
    </inkml:brush>
  </inkml:definitions>
  <inkml:trace contextRef="#ctx0" brushRef="#br0">78 12 3001,'-4'9'2568,"-2"3"-1288,-1 9-519,-3 0-305,-3-3-240,3 3-216,0-9-136,3 3-872,-3 3-1729</inkml:trace>
  <inkml:trace contextRef="#ctx0" brushRef="#br0" timeOffset="1">228 0 4001,'-6'12'1960,"-1"6"-663,-10 15-497,4-3-496,-11 6-304,8-6-888,-31 46-4185</inkml:trace>
</inkml:ink>
</file>

<file path=ppt/ink/ink5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8.396"/>
    </inkml:context>
    <inkml:brush xml:id="br0">
      <inkml:brushProperty name="width" value="0.05" units="cm"/>
      <inkml:brushProperty name="height" value="0.05" units="cm"/>
      <inkml:brushProperty name="color" value="#0000FF"/>
    </inkml:brush>
  </inkml:definitions>
  <inkml:trace contextRef="#ctx0" brushRef="#br0">62 680 4561,'0'0'2842,"-2"-1"4496,-1-3-3618,-16-24-3448,11 9-523,2-1 0,-1 1 0,2-1 0,1 0 0,1-1 0,0 1 0,1-1-1,3-39 1,2 26-397,2 1-1,1-1 0,1 1 0,19-52 0,-20 72 284,0 0-1,1 1 0,1 0 0,0 0 0,0 1 0,1 0 0,0 0 0,1 1 0,1 0 0,-1 0 0,2 2 0,-1-1 0,1 1 0,0 1 1,1 0-1,-1 1 0,27-9 0,26-8-1316</inkml:trace>
</inkml:ink>
</file>

<file path=ppt/ink/ink5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8.886"/>
    </inkml:context>
    <inkml:brush xml:id="br0">
      <inkml:brushProperty name="width" value="0.05" units="cm"/>
      <inkml:brushProperty name="height" value="0.05" units="cm"/>
      <inkml:brushProperty name="color" value="#0000FF"/>
    </inkml:brush>
  </inkml:definitions>
  <inkml:trace contextRef="#ctx0" brushRef="#br0">0 18 312,'0'-3'9258,"0"3"-6209,4-9-913,-1 9-576,0-3-519,1 3-425,-1 0-208,0-3-408,-3 3-72,10 3-160,0-3-152,4 3-776,9 6-1569,24-12-2440</inkml:trace>
</inkml:ink>
</file>

<file path=ppt/ink/ink5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9.396"/>
    </inkml:context>
    <inkml:brush xml:id="br0">
      <inkml:brushProperty name="width" value="0.05" units="cm"/>
      <inkml:brushProperty name="height" value="0.05" units="cm"/>
      <inkml:brushProperty name="color" value="#0000FF"/>
    </inkml:brush>
  </inkml:definitions>
  <inkml:trace contextRef="#ctx0" brushRef="#br0">61 49 6385,'-6'4'6467,"1"4"-3507,-10 27-3351,11-26 1192,-2 9-674,0 0 0,1 1 0,1-1 0,-3 20 0,6-29-121,0-1 0,1 1 0,0-1 0,0 1 0,1-1-1,-1 1 1,2-1 0,0 1 0,0-1 0,0 0 0,5 11 0,-6-17-52,0 0 0,0-1 0,0 1 0,1 0 0,-1-1 0,0 0 0,1 1 0,-1-1 0,1 0 0,-1 1 0,1-1 0,-1 0 0,1 0 0,0 0-1,0 0 1,0-1 0,-1 1 0,1 0 0,0-1 0,0 1 0,0-1 0,0 0 0,0 0 0,0 0 0,0 0 0,0 0 0,0 0 0,0 0 0,0 0 0,0-1 0,0 1 0,0-1 0,-1 0 0,1 1 0,0-1 0,0 0 0,0 0 0,-1 0 0,1 0 0,1-2 0,4-2-79,-1 0 0,1 0-1,-1 0 1,-1 0 0,1-1 0,-1 0-1,0 0 1,8-13 0,-7 5 33,-1 1 0,0-1 0,-1 1 1,0-1-1,-2 0 0,1-1 0,0-24 1,-2 30 82,-1 1-1,0-1 1,-1 1 0,1-1 0,-2 1 0,1-1 0,-1 1 0,-1 0 0,1 0-1,-1 0 1,-1 0 0,1 0 0,-1 1 0,-7-10 0,10 16-72,1 0 0,-1 0 1,0 0-1,1 1 0,-1-1 1,0 0-1,0 0 0,0 1 1,0-1-1,0 1 0,0-1 1,1 1-1,-1-1 0,0 1 1,0-1-1,-1 1 0,0-1 1,0 2-47,1-1 0,0 1 1,0-1-1,0 1 1,0-1-1,-1 1 0,1 0 1,0 0-1,0-1 0,0 1 1,1 0-1,-1 0 0,0 0 1,0 0-1,0 0 0,1 0 1,-1 0-1,0 1 1,0 0-1,-26 51-3242</inkml:trace>
</inkml:ink>
</file>

<file path=ppt/ink/ink5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09.876"/>
    </inkml:context>
    <inkml:brush xml:id="br0">
      <inkml:brushProperty name="width" value="0.05" units="cm"/>
      <inkml:brushProperty name="height" value="0.05" units="cm"/>
      <inkml:brushProperty name="color" value="#0000FF"/>
    </inkml:brush>
  </inkml:definitions>
  <inkml:trace contextRef="#ctx0" brushRef="#br0">38 67 4761,'-6'12'1903,"0"0"1,1 0-1,-5 19 1,7-19-1656,1 0 0,-1 0 0,2 0 0,0 1 0,0-1 0,3 24 0,-2-34-301,0 0-1,1-1 1,-1 1-1,1 0 1,-1 0 0,1-1-1,0 1 1,0-1-1,0 1 1,0-1-1,0 1 1,0-1 0,0 1-1,0-1 1,1 0-1,-1 0 1,0 1 0,1-1-1,-1 0 1,1 0-1,-1 0 1,1-1 0,0 1-1,-1 0 1,1-1-1,0 1 1,-1-1-1,1 1 1,0-1 0,0 0-1,-1 0 1,1 0-1,0 0 1,0 0 0,0 0-1,-1 0 1,1-1-1,0 1 1,0 0-1,2-2 1,2 1-284,0-1 0,0 0 0,0 0-1,0-1 1,0 0 0,-1 0 0,1 0 0,-1 0 0,0-1 0,7-6-1,-5 2 239,-1 0 0,0-1 0,0 1 0,-1-1 0,0-1 0,-1 1-1,0-1 1,-1 1 0,0-1 0,3-16 0,-5 22 211,0-2-1,0 1 1,0 0 0,-1 0 0,0 0 0,0 0 0,-1 0-1,1 0 1,-1 0 0,0 0 0,0 0 0,-1 0 0,1 0 0,-1 0-1,0 1 1,-1-1 0,1 1 0,-1-1 0,0 1 0,0 0-1,0 0 1,-7-6 0,9 9-186,0 0 0,0 0 0,0 0 0,0 1 0,0-1 0,0 1 0,0-1 0,0 1 0,0-1 0,0 1 0,0-1 0,0 1 0,0 0 0,0 0 0,0-1 0,-1 1 0,1 0 1,0 0-1,0 0 0,0 0 0,0 0 0,-1 1 0,1-1 0,0 0 0,0 1 0,0-1 0,0 0 0,0 1 0,0-1 0,0 1 0,0 0 0,0-1 0,-1 2 0,-8 19-3672</inkml:trace>
</inkml:ink>
</file>

<file path=ppt/ink/ink5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10.448"/>
    </inkml:context>
    <inkml:brush xml:id="br0">
      <inkml:brushProperty name="width" value="0.05" units="cm"/>
      <inkml:brushProperty name="height" value="0.05" units="cm"/>
      <inkml:brushProperty name="color" value="#0000FF"/>
    </inkml:brush>
  </inkml:definitions>
  <inkml:trace contextRef="#ctx0" brushRef="#br0">71 0 5137,'-2'3'7291,"-6"19"-6027,-36 162 426,43-176-1368,0-7-394,1 0 1,-1 0-1,1 0 0,0 0 0,0 0 0,0 0 0,-1 0 1,1 0-1,0 0 0,0 0 0,0 0 0,0 0 1,1 0-1,-1 0 0,0 0 0,0 0 0,1 0 0,-1 1 1,27 2-2631,-9-5 2728,-6 1-59,0 0 0,0 0 1,0 1-1,1 1 0,22 5 1,-32-6 87,-1 0 0,1 0 0,-1 0 0,1 1 0,-1-1 1,1 1-1,-1 0 0,0-1 0,1 1 0,-1 0 0,0 1 0,0-1 1,-1 0-1,1 0 0,0 1 0,-1-1 0,1 1 0,-1-1 0,0 1 0,0 0 1,0-1-1,0 1 0,-1 0 0,1 0 0,-1 0 0,1-1 0,-1 1 1,0 0-1,0 0 0,0 0 0,-2 4 0,1 1 50,0 0 0,-1-1-1,-1 0 1,1 1 0,-1-1-1,0 0 1,-1 0 0,1 0-1,-2-1 1,1 1 0,-1-1-1,1 0 1,-2 0 0,1-1-1,-12 10 1,10-9-317,-1-1 0,0 1 0,0-1 0,-1-1 0,0 1 0,1-2 0,-16 6 0,22-9-13,1 0 1,-1 1-1,1-1 0,-1 0 1,1 0-1,-1 0 0,1 0 1,-1 0-1,1 0 1,-1-1-1,1 1 0,0 0 1,-1-1-1,1 1 1,-1-1-1,1 0 0,0 1 1,-1-1-1,1 0 0,-2-1 1,-15-14-5637</inkml:trace>
</inkml:ink>
</file>

<file path=ppt/ink/ink5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10.777"/>
    </inkml:context>
    <inkml:brush xml:id="br0">
      <inkml:brushProperty name="width" value="0.05" units="cm"/>
      <inkml:brushProperty name="height" value="0.05" units="cm"/>
      <inkml:brushProperty name="color" value="#0000FF"/>
    </inkml:brush>
  </inkml:definitions>
  <inkml:trace contextRef="#ctx0" brushRef="#br0">0 27 7714,'0'-3'2616,"0"3"-527,0 0-529,4-3-680,-1 3-272,4 0-328,9 0-56,4-3-16,10 3-208,11-3-96,-1-3-888,3 0-2985,41 3-4136</inkml:trace>
</inkml:ink>
</file>

<file path=ppt/ink/ink5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26.311"/>
    </inkml:context>
    <inkml:brush xml:id="br0">
      <inkml:brushProperty name="width" value="0.05" units="cm"/>
      <inkml:brushProperty name="height" value="0.05" units="cm"/>
      <inkml:brushProperty name="color" value="#0000FF"/>
    </inkml:brush>
  </inkml:definitions>
  <inkml:trace contextRef="#ctx0" brushRef="#br0">0 3 1544,'0'-3'1553,"0"3"-1041,3 3-184,-3-3-232,0 9-96,7-3-800</inkml:trace>
</inkml:ink>
</file>

<file path=ppt/ink/ink5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28.760"/>
    </inkml:context>
    <inkml:brush xml:id="br0">
      <inkml:brushProperty name="width" value="0.05" units="cm"/>
      <inkml:brushProperty name="height" value="0.05" units="cm"/>
      <inkml:brushProperty name="color" value="#0000FF"/>
    </inkml:brush>
  </inkml:definitions>
  <inkml:trace contextRef="#ctx0" brushRef="#br0">207 1847 4673,'3'-4'8632,"0"-6"-4517,2-33-4789,-4 29 1297,9-100-1836,-12-219-1,-4 168 318,12-92-1036,-1 132 1320,-13-144-1,2 228 844,-2 1 0,-2 1 1,-1-1-1,-30-67 0,35 87-105,0-1-1,2 0 1,1 0-1,0 0 1,2 0-1,0 0 1,3-29-1,-1 1 533,-5 69-15,-1 15-717,6-1 100,-2 0-1,-1 0 0,-1 0 0,-2-1 0,-1 1 0,-2-1 0,-1 0 0,-2-1 0,-1 0 1,-1-1-1,-25 41 0,38-72-79,0 1 1,0-1 0,0 0-1,0 0 1,0 1 0,0-1-1,0 0 1,0 0 0,0 1-1,0-1 1,0 0-1,0 0 1,-1 0 0,1 1-1,0-1 1,0 0 0,0 0-1,0 0 1,-1 1 0,1-1-1,0 0 1,0 0 0,0 0-1,0 0 1,-1 0-1,1 1 1,0-1 0,0 0-1,-1 0 1,1 0 0,0 0-1,0 0 1,-1 0 0,1 0-1,0 0 1,0 0 0,-1 0-1,1 0 1,0 0-1,0 0 1,-1 0 0,1 0-1,0 0 1,0 0 0,-1 0-1,1 0 1,0 0 0,0 0-1,-1-1 1,0-18-3579,3-29-621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1.231"/>
    </inkml:context>
    <inkml:brush xml:id="br0">
      <inkml:brushProperty name="width" value="0.05" units="cm"/>
      <inkml:brushProperty name="height" value="0.05" units="cm"/>
    </inkml:brush>
  </inkml:definitions>
  <inkml:trace contextRef="#ctx0" brushRef="#br0">0 1 4913,'0'0'3339,"0"0"-1553,0 0-440,0 0-309,21 21 625,-12-14-1536,0-1 0,1 1 0,0-1 0,0-1 0,0 0 0,1-1 0,0 0 0,22 5 0,-24-7-238,0 0 0,0-1 0,0 0-1,0-1 1,12-1 0,-16 1-251,-1-1 0,1 0 0,-1 0 1,1 0-1,-1-1 0,1 1 0,-1-1 0,0 0 1,0 0-1,8-6 0,-4-5-3789</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12.627"/>
    </inkml:context>
    <inkml:brush xml:id="br0">
      <inkml:brushProperty name="width" value="0.05" units="cm"/>
      <inkml:brushProperty name="height" value="0.05" units="cm"/>
    </inkml:brush>
  </inkml:definitions>
  <inkml:trace contextRef="#ctx0" brushRef="#br0">84 1 4729,'0'0'1033,"0"0"-553,0 0-321,0 0-75,0 0 25,0 0 55,17 16-66,99 108-22,-81-91-29,-19-19 114,0 0-1,-1 2 1,-1 0 0,14 19-1,-28-34-135,1 0-1,0 1 0,0-1 0,0 0 0,-1 1 1,1-1-1,0 0 0,-1 1 0,1-1 0,-1 1 1,0-1-1,0 1 0,1-1 0,-1 1 0,0-1 1,0 1-1,0-1 0,0 0 0,-1 1 0,1-1 1,0 1-1,-1-1 0,1 1 0,-1-1 0,1 0 1,-1 1-1,0-1 0,1 0 0,-3 3 0,-1 0 48,0-1 0,0 0-1,0 1 1,-1-1-1,1-1 1,-9 5-1,0 0 20,1 0-37,-7 4-15,-1 0 1,0 0-1,-1-2 1,1-1 0,-36 9-1,40-13-232,0 0 0,0 1 0,0 1-1,-29 14 1,37-17-875,3-3-456</inkml:trace>
</inkml:ink>
</file>

<file path=ppt/ink/ink5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29.098"/>
    </inkml:context>
    <inkml:brush xml:id="br0">
      <inkml:brushProperty name="width" value="0.05" units="cm"/>
      <inkml:brushProperty name="height" value="0.05" units="cm"/>
      <inkml:brushProperty name="color" value="#0000FF"/>
    </inkml:brush>
  </inkml:definitions>
  <inkml:trace contextRef="#ctx0" brushRef="#br0">1 1 5697,'0'0'2297,"0"0"-537,3 0-40,-3 0-471,0 3-305,0-3-376,3 0-208,1 3-160,6 6-40,3-3 136,7 12-176,7-6 0,0 6-120,3 0-8,0 6-1432,0 9-2313,10 45-3376</inkml:trace>
</inkml:ink>
</file>

<file path=ppt/ink/ink5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30.082"/>
    </inkml:context>
    <inkml:brush xml:id="br0">
      <inkml:brushProperty name="width" value="0.05" units="cm"/>
      <inkml:brushProperty name="height" value="0.05" units="cm"/>
      <inkml:brushProperty name="color" value="#0000FF"/>
    </inkml:brush>
  </inkml:definitions>
  <inkml:trace contextRef="#ctx0" brushRef="#br0">0 0 5545,'0'0'3930,"2"2"3032,10 10-6601,64 93 515,34 40-602,-76-107-330,86 87-2362,-119-124 1977,1 1 0,0-1 0,-1 0 0,0 1 0,1-1 0,-1 1 0,0 0 0,0-1 0,0 1 0,0 0 1,0 0-1,0 0 0,1 4 0,-13-5-3099</inkml:trace>
</inkml:ink>
</file>

<file path=ppt/ink/ink5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30.411"/>
    </inkml:context>
    <inkml:brush xml:id="br0">
      <inkml:brushProperty name="width" value="0.05" units="cm"/>
      <inkml:brushProperty name="height" value="0.05" units="cm"/>
      <inkml:brushProperty name="color" value="#0000FF"/>
    </inkml:brush>
  </inkml:definitions>
  <inkml:trace contextRef="#ctx0" brushRef="#br0">297 0 56,'0'1'9103,"-3"1"-4785,-11 10-2506,-67 161-744,0-3-2651,56-120-264,-19 33-2149,-5-11 1330</inkml:trace>
</inkml:ink>
</file>

<file path=ppt/ink/ink5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30.960"/>
    </inkml:context>
    <inkml:brush xml:id="br0">
      <inkml:brushProperty name="width" value="0.05" units="cm"/>
      <inkml:brushProperty name="height" value="0.05" units="cm"/>
      <inkml:brushProperty name="color" value="#0000FF"/>
    </inkml:brush>
  </inkml:definitions>
  <inkml:trace contextRef="#ctx0" brushRef="#br0">6 105 1616,'-6'0'10400,"14"2"-7180,18-1-3046,6-3 46,0-2-1,0-1 1,-1-2-1,1-1 1,-2-1 0,1-1-1,38-21 1,3 2-137,-71 29-125,-1 0 0,1-1 0,-1 1 0,1 0 0,-1 0 0,1-1 0,0 1 0,-1 0 0,1 0 0,-1 0 0,1 0 0,0 0-1,-1 0 1,1 0 0,-1 0 0,1 0 0,0 0 0,-1 0 0,1 0 0,-1 0 0,1 1 0,-1-1 0,1 0 0,0 1 0,3 16-5411,-4 2 972</inkml:trace>
</inkml:ink>
</file>

<file path=ppt/ink/ink5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33.663"/>
    </inkml:context>
    <inkml:brush xml:id="br0">
      <inkml:brushProperty name="width" value="0.05" units="cm"/>
      <inkml:brushProperty name="height" value="0.05" units="cm"/>
      <inkml:brushProperty name="color" value="#0000FF"/>
    </inkml:brush>
  </inkml:definitions>
  <inkml:trace contextRef="#ctx0" brushRef="#br0">1 41 3809,'0'0'2510,"33"-16"7615,-19 11-10653,-1 0 0,1 1 0,0 1 0,0 0 0,0 1 0,0 0 1,0 2-1,0-1 0,21 3 0,-22 7-4940,-9-3 1851</inkml:trace>
</inkml:ink>
</file>

<file path=ppt/ink/ink5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50.999"/>
    </inkml:context>
    <inkml:brush xml:id="br0">
      <inkml:brushProperty name="width" value="0.05" units="cm"/>
      <inkml:brushProperty name="height" value="0.05" units="cm"/>
      <inkml:brushProperty name="color" value="#008C3A"/>
    </inkml:brush>
  </inkml:definitions>
  <inkml:trace contextRef="#ctx0" brushRef="#br0">0 0 9730,'3'1'10205,"-2"0"-10146,-1-1-1,1 1 0,0-1 0,-1 1 0,1-1 1,0 1-1,-1-1 0,1 1 0,-1-1 0,1 1 1,-1 0-1,1-1 0,-1 1 0,1 0 0,-1 0 0,1-1 1,-1 1-1,0 0 0,1 1 0,55 431 495,-13-73-3228,-41-346 2049,-2-12 312,0 1-1,0 0 1,0 0 0,0 0-1,1 0 1,0 0 0,-1-1-1,1 1 1,0 0 0,0-1-1,3 6 1,-3-9 40,-1-1 0,1 1 0,-1 0-1,1 0 1,-1 0 0,1 0 0,-1 0 0,0-1 0,0 1-1,0 0 1,1 0 0,-1 0 0,0-1 0,-1 1 0,1 0-1,0 0 1,0-1 0,-1 0 0,1-61-3687</inkml:trace>
</inkml:ink>
</file>

<file path=ppt/ink/ink5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51.448"/>
    </inkml:context>
    <inkml:brush xml:id="br0">
      <inkml:brushProperty name="width" value="0.05" units="cm"/>
      <inkml:brushProperty name="height" value="0.05" units="cm"/>
      <inkml:brushProperty name="color" value="#008C3A"/>
    </inkml:brush>
  </inkml:definitions>
  <inkml:trace contextRef="#ctx0" brushRef="#br0">25 0 5449,'-1'0'253,"0"0"0,1 1-1,-1-1 1,1 0 0,-1 0 0,0 0-1,1 1 1,-1-1 0,1 0 0,-1 1-1,1-1 1,-1 0 0,1 1 0,-1-1-1,1 1 1,0-1 0,-1 1 0,1-1-1,-1 1 1,1-1 0,0 1 0,0-1-1,-1 1 1,1 0 0,0-1-197,0 0-1,0 0 1,0 0 0,0 0 0,1 0 0,-1 0-1,0 0 1,0 1 0,0-1 0,0 0 0,0 0-1,0 0 1,1 0 0,-1 0 0,0 0 0,0 0-1,0 0 1,0 0 0,0 0 0,0 0 0,0 0 0,0 0-1,1 1 1,-1-1 0,0 0 0,0 0 0,0 0-1,0 0 1,0 0 0,0 0 0,0 0 0,0 1-1,0-1 1,0 0 0,0 0 0,0 0 0,0 0-1,0 0 1,0 0 0,0 1 0,0-1 0,0 0-1,0 0 1,0 0 0,0 0 0,0 0 0,0 0-1,0 1 1,0-1 0,0 0 0,0 0 0,0 0-1,0 0 1,0 0 0,0 0 0,-1 0 0,1 1 0,5-2 2,1 0 0,-1 0 0,0 0 0,1 1 1,-1 0-1,1 0 0,-1 1 0,0-1 1,1 1-1,-1 0 0,0 1 0,7 2 1,6 0 13,30 4-8,-13-2-35,0 1 0,55 18 0,-88-24-36,0 0 1,0 0-1,0 0 1,0 0 0,0 0-1,0 0 1,0 1-1,-1-1 1,1 1-1,0-1 1,-1 1-1,1 0 1,-1 0-1,0 0 1,1-1 0,-1 1-1,0 0 1,0 1-1,0-1 1,-1 0-1,2 4 1,-1-1 7,-1 0 1,1 0-1,-1 0 1,-1 0-1,1 0 0,-1 0 1,1 0-1,-1 0 1,-3 7-1,-2 5 29,-1 0-1,-1-1 1,0 0-1,-15 21 1,-4 0-363,-3-2 0,-1 0 0,-1-2 0,-2-2 0,-62 46 0,71-63-295,25-14 535,-1 1 0,1-1 0,-1 1 1,1-1-1,-1 1 0,1-1 0,-1 0 0,0 1 1,1-1-1,-1 0 0,0 0 0,1 0 1,-1 1-1,1-1 0,-1 0 0,0 0 1,1 0-1,-1 0 0,0 0 0,1 0 1,-1 0-1,0 0 0,1 0 0,-1 0 0,0-1 1,1 1-1,-1 0 0,0 0 0,0-1 1,6-16-3487</inkml:trace>
</inkml:ink>
</file>

<file path=ppt/ink/ink5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51.815"/>
    </inkml:context>
    <inkml:brush xml:id="br0">
      <inkml:brushProperty name="width" value="0.05" units="cm"/>
      <inkml:brushProperty name="height" value="0.05" units="cm"/>
      <inkml:brushProperty name="color" value="#008C3A"/>
    </inkml:brush>
  </inkml:definitions>
  <inkml:trace contextRef="#ctx0" brushRef="#br0">209 1 6889,'-6'5'9346,"-6"10"-5269,-17 33-3230,1 7-894,3 1-1,3 1 0,2 1 1,2 1-1,3 0 0,-10 88 1,21-123-473,2 0 0,0 1-1,2 0 1,0-1 0,2 1 0,8 41 0,-9-61 267,1 0-1,0 1 1,0-1 0,0 0 0,1 0-1,0 0 1,0 0 0,0-1 0,0 1-1,6 5 1,21 18-2009,36 26-1</inkml:trace>
</inkml:ink>
</file>

<file path=ppt/ink/ink5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39.833"/>
    </inkml:context>
    <inkml:brush xml:id="br0">
      <inkml:brushProperty name="width" value="0.05" units="cm"/>
      <inkml:brushProperty name="height" value="0.05" units="cm"/>
      <inkml:brushProperty name="color" value="#008C3A"/>
    </inkml:brush>
  </inkml:definitions>
  <inkml:trace contextRef="#ctx0" brushRef="#br0">0 83 1712,'9'-6'11369,"5"-4"-7162,-7 8-4131,-1 0 0,1 1-1,0 0 1,0 0 0,-1 0 0,13 1 0,30-4-35,-36 1-36,0-1 1,-1-1-1,16-8 0,-19 9-2,0-1 1,0 1-1,0 1 0,0 0 0,1 0 1,0 1-1,-1 0 0,12 0 1,80 4-1322,-96-3 1169,14-1-340,-19 2 485,0 0-1,0 0 1,0 0-1,1 0 1,-1 0-1,0 0 1,0 0-1,1 0 1,-1 0-1,0 0 1,0 0-1,0 0 1,1 0-1,-1 0 1,0 0-1,0 0 0,1 0 1,-1 1-1,0-1 1,0 0-1,0 0 1,0 0-1,1 0 1,-1 0-1,0 1 1,0-1-1,0 0 1,0 0-1,1 0 1,-1 0-1,0 1 0,0-1 1,0 0-1,0 0 1,0 0-1,0 1 1,0-1-1,0 0 1,0 0-1,0 1 1,0-1-1,0 0 1,0 0-1,0 1 1,0-1-1,0 0 1,0 0-1,0 0 0,0 1 1,0-1-1,0 0 1,0 0-1,0 0 1,0 1-1,0-1 1,-1 0-1,1 1 1,0 0-31,-2 2-2,0 0-1,0 0 1,1 0-1,0 0 1,0 1-1,0-1 1,0 0 0,0 1-1,0-1 1,1 6-1,-1-5 21,-2 23-11,2 1 0,0 0 1,2 0-1,1 0 0,1 0 1,8 31-1,7 70 30,-14-85-15,19 86 0,-12-68 16,3 93 1,-10-90 5,2 33 243,-5-57-132,1 0 0,3 0-1,18 79 1,4 34 500,9 26 768,-5 5-933,-18-94-385,-11-74-67,-2-14 1,0-1 0,0 1 0,0 0 0,0-1 0,1 1 0,-1 0 0,1-1 0,0 1-1,-1-1 1,1 1 0,1-1 0,-1 0 0,0 1 0,2 1 0,0 3-5,-1 0 0,0 0 0,0 0 0,0 1 0,-1-1 0,0 0 0,0 11 0,-1-14 4,18 153 24,-1-85-30,-10-46 2,0-1 1,2 33 0,3 38 1,-6-49 18,2 62 1,-7-67-5,0-17 5,-1 1 0,-1-1 0,-1 0 0,-6 30 1,10 17-24,-5-29-36,5 49 0,-1-22-6,-4-56 0,2-11 35,0 0 1,0 0-1,0 0 1,0 0-1,1 1 1,-1-1-1,1 0 1,0 1-1,0-1 1,0 1-1,0-1 1,1 0-1,0 4 1,0-7 10,-7 15 162,-37-17 148,13 0-266,-49 3 0,71 0-67,1-1 1,0 2-1,-1-1 0,1 1 0,0 0 1,0 0-1,0 1 0,0 0 0,1 0 1,-1 0-1,1 1 0,-9 6 0,0 5-58,12-11 61,-1 0-1,1 0 0,-1-1 1,0 1-1,-1-1 0,1 0 1,-1 0-1,1 0 0,-1-1 0,0 1 1,0-1-1,0 0 0,0-1 1,0 1-1,0-1 0,-6 1 1,10-3-322,1 1 0,-1-1 1,0 1-1,1-1 0,-1 1 1,0-1-1,1 1 0,-1-1 1,1 1-1,-1-1 0,1 0 1,-1 1-1,1-1 1,0 0-1,-1 1 0,1-1 1,0 0-1,-1 0 0,1 1 1,0-2-1,-1-11-5707</inkml:trace>
</inkml:ink>
</file>

<file path=ppt/ink/ink5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41.550"/>
    </inkml:context>
    <inkml:brush xml:id="br0">
      <inkml:brushProperty name="width" value="0.05" units="cm"/>
      <inkml:brushProperty name="height" value="0.05" units="cm"/>
      <inkml:brushProperty name="color" value="#008C3A"/>
    </inkml:brush>
  </inkml:definitions>
  <inkml:trace contextRef="#ctx0" brushRef="#br0">7 1 1448,'0'0'1526,"-2"5"4532,-2 1-3854,4-5-1672,0-1-344,1 0 0,0 0 0,0 0 1,0 0-1,0 0 0,0 0 0,-1 0 0,1 0 1,0 1-1,0-1 0,0 0 0,0 1 0,-1-1 0,1 1 1,0-1-1,-1 1 0,1-1 0,0 1 0,-1-1 1,1 1-1,0-1 0,-1 1 0,1 0 0,0 1 0,20 19-362,-10-7 205,-1 1 0,0 1 0,-1 0 0,0 0-1,-2 1 1,0 0 0,6 20 0,-5-6 175,-1 1 1,-2-1 0,3 58-1,1 14-193,-8-95-6,6 29 21,-2 1 0,-2-1 0,-1 0 0,-6 75-1,-12 83-31,9-78 19,6-82-13,2 0-1,8 60 1,1 32 0,-10-95-2,0 11-3,6 60 0,-4-51-2,-3-42 8,1 0 1,1 0 0,-1 0 0,5 19 0,1-7-11,-5-18-633,-1-8-389,1-46-2842,5-49-848</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13.118"/>
    </inkml:context>
    <inkml:brush xml:id="br0">
      <inkml:brushProperty name="width" value="0.05" units="cm"/>
      <inkml:brushProperty name="height" value="0.05" units="cm"/>
    </inkml:brush>
  </inkml:definitions>
  <inkml:trace contextRef="#ctx0" brushRef="#br0">0 0 3968,'0'0'2361,"0"0"-1561,0 0-64,0 0 8,0 0-288,0 0-168,0 0-167,16 109-49,-11-100-72,-5-9-144,5 0-553,6-17-839,-6-16-2993</inkml:trace>
</inkml:ink>
</file>

<file path=ppt/ink/ink5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42.350"/>
    </inkml:context>
    <inkml:brush xml:id="br0">
      <inkml:brushProperty name="width" value="0.05" units="cm"/>
      <inkml:brushProperty name="height" value="0.05" units="cm"/>
      <inkml:brushProperty name="color" value="#008C3A"/>
    </inkml:brush>
  </inkml:definitions>
  <inkml:trace contextRef="#ctx0" brushRef="#br0">124 1 2905,'-19'8'11638,"3"13"-8053,-9 34-5760,17-36 3311,-10 21-1118,-19 62 0,43-118-1268,1 0-1,1 0 1,1 0 0,15-20-1,15-26-2718,1-9-935</inkml:trace>
</inkml:ink>
</file>

<file path=ppt/ink/ink5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42.710"/>
    </inkml:context>
    <inkml:brush xml:id="br0">
      <inkml:brushProperty name="width" value="0.05" units="cm"/>
      <inkml:brushProperty name="height" value="0.05" units="cm"/>
      <inkml:brushProperty name="color" value="#008C3A"/>
    </inkml:brush>
  </inkml:definitions>
  <inkml:trace contextRef="#ctx0" brushRef="#br0">11 1 1992,'-7'4'5331,"3"-2"-3449,11-8-358,-7 6-877,0 0-71,15 10 2152,7 20-2026,-1 0-238,2 0 0,31 30 0,-45-52-622,0 0 0,0 0 0,1-1 0,-1-1-1,1 0 1,1 0 0,-1-1 0,1 0 0,0 0 0,0-1 0,15 2 0,-3 3-2254,-9 4-2406,-1 10-1405</inkml:trace>
</inkml:ink>
</file>

<file path=ppt/ink/ink5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44.275"/>
    </inkml:context>
    <inkml:brush xml:id="br0">
      <inkml:brushProperty name="width" value="0.05" units="cm"/>
      <inkml:brushProperty name="height" value="0.05" units="cm"/>
      <inkml:brushProperty name="color" value="#008C3A"/>
    </inkml:brush>
  </inkml:definitions>
  <inkml:trace contextRef="#ctx0" brushRef="#br0">0 0 2473,'0'0'1975,"0"0"-579,9 8 10336,3 5-10671,5 16-959,35 41 0,-4-6-80,-40-52-16,1 1 0,0-1 0,0-1 1,1 0-1,1 0 0,0-1 0,0-1 0,1 0 1,0 0-1,1-1 0,0 0 0,0-2 1,0 1-1,26 7 0,-31-11-51,0-1 1,0 1-1,-1 1 0,1-1 1,-1 1-1,0 0 0,10 9 1,41 59-821,-72-102-6952,-9-15 1077</inkml:trace>
</inkml:ink>
</file>

<file path=ppt/ink/ink5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45.047"/>
    </inkml:context>
    <inkml:brush xml:id="br0">
      <inkml:brushProperty name="width" value="0.05" units="cm"/>
      <inkml:brushProperty name="height" value="0.05" units="cm"/>
      <inkml:brushProperty name="color" value="#008C3A"/>
    </inkml:brush>
  </inkml:definitions>
  <inkml:trace contextRef="#ctx0" brushRef="#br0">282 8 1272,'0'0'3282,"-1"-8"11816,-27 52-15083,-13 27-8,-134 328 50,166-376-181,2 0 0,1 0 1,-7 44-1,11-58-320,3-27-1577,0-25-1577,-1-39-1101</inkml:trace>
</inkml:ink>
</file>

<file path=ppt/ink/ink5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46.013"/>
    </inkml:context>
    <inkml:brush xml:id="br0">
      <inkml:brushProperty name="width" value="0.05" units="cm"/>
      <inkml:brushProperty name="height" value="0.05" units="cm"/>
      <inkml:brushProperty name="color" value="#008C3A"/>
    </inkml:brush>
  </inkml:definitions>
  <inkml:trace contextRef="#ctx0" brushRef="#br0">41 187 1224,'-8'0'2238,"6"1"-1718,0-1 0,0 0 0,0 0 0,0 0 0,0 0 0,-1-1 0,1 1 0,0 0 0,0-1 0,0 1 0,0-1 0,0 0 0,-3-1 0,5-3 5695,6-2-3649,19-9-2298,50-5-311,-49 16 72,1-2 1,-1-1-1,-1-1 0,0-1 1,0-1-1,0-2 1,43-29-1,-60 34 29,-7 7-51,1-1 0,-1 0 1,1 1-1,-1-1 0,1 1 0,0 0 0,0-1 0,0 1 0,0 0 0,0 0 0,0 0 1,0 0-1,0 0 0,0 1 0,4-1 0,-29 26-3632,14-6-926,-3 18 822</inkml:trace>
</inkml:ink>
</file>

<file path=ppt/ink/ink5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47.281"/>
    </inkml:context>
    <inkml:brush xml:id="br0">
      <inkml:brushProperty name="width" value="0.05" units="cm"/>
      <inkml:brushProperty name="height" value="0.05" units="cm"/>
      <inkml:brushProperty name="color" value="#008C3A"/>
    </inkml:brush>
  </inkml:definitions>
  <inkml:trace contextRef="#ctx0" brushRef="#br0">215 3 176,'-2'0'8452,"-3"0"-1534,8-2-4012,-7 12-2819,-91 175 80,48-86-134,37-81-105,0 1 1,2 0-1,0 0 0,1 1 1,1 0-1,1 0 1,1 0-1,-2 22 1,6-41 121,0-1-24,0 0 6,1-5-1170,4-18-6048,12-18 2532</inkml:trace>
</inkml:ink>
</file>

<file path=ppt/ink/ink5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47.950"/>
    </inkml:context>
    <inkml:brush xml:id="br0">
      <inkml:brushProperty name="width" value="0.05" units="cm"/>
      <inkml:brushProperty name="height" value="0.05" units="cm"/>
      <inkml:brushProperty name="color" value="#008C3A"/>
    </inkml:brush>
  </inkml:definitions>
  <inkml:trace contextRef="#ctx0" brushRef="#br0">9 1 1520,'-1'0'165,"1"0"-1,-1 0 1,1 1-1,-1-1 1,1 0-1,-1 0 1,1 1-1,0-1 1,-1 1-1,1-1 1,-1 0-1,1 1 1,0-1-1,0 1 1,-1-1-1,1 1 1,0-1-1,0 1 1,-1-1-1,1 1 1,0-1-1,0 1 1,0-1-1,0 1 1,0-1-1,0 1 1,0 0-1,0-1 1,0 1-1,0-1 1,0 1-1,0-1 1,0 1-1,1-1 1,-1 1-1,0-1 1,0 1-1,1 0 1,21 11 4873,2 1-2555,110 113-1013,-104-93-1455,2-1 1,2-2-1,62 44 1,-64-56-5,27 19-134,-59-36-14,0-1-50,-1 0-405,0 0 144,-1-2-4192,-4-9 1801</inkml:trace>
</inkml:ink>
</file>

<file path=ppt/ink/ink5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48.528"/>
    </inkml:context>
    <inkml:brush xml:id="br0">
      <inkml:brushProperty name="width" value="0.05" units="cm"/>
      <inkml:brushProperty name="height" value="0.05" units="cm"/>
      <inkml:brushProperty name="color" value="#008C3A"/>
    </inkml:brush>
  </inkml:definitions>
  <inkml:trace contextRef="#ctx0" brushRef="#br0">248 0 1304,'-5'11'7847,"-6"9"-5067,-13 26-1803,-139 402 213,138-376-992,10-25-1029,11-42-2660,4-25 983,3-25-2878</inkml:trace>
</inkml:ink>
</file>

<file path=ppt/ink/ink5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02.034"/>
    </inkml:context>
    <inkml:brush xml:id="br0">
      <inkml:brushProperty name="width" value="0.05" units="cm"/>
      <inkml:brushProperty name="height" value="0.05" units="cm"/>
      <inkml:brushProperty name="color" value="#008C3A"/>
    </inkml:brush>
  </inkml:definitions>
  <inkml:trace contextRef="#ctx0" brushRef="#br0">1 1 6177,'0'0'2536,"0"0"-572,7-1 3961,15 93-5269,2 7-5359,-19-86 2177,4 7-1190</inkml:trace>
</inkml:ink>
</file>

<file path=ppt/ink/ink5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02.364"/>
    </inkml:context>
    <inkml:brush xml:id="br0">
      <inkml:brushProperty name="width" value="0.05" units="cm"/>
      <inkml:brushProperty name="height" value="0.05" units="cm"/>
      <inkml:brushProperty name="color" value="#008C3A"/>
    </inkml:brush>
  </inkml:definitions>
  <inkml:trace contextRef="#ctx0" brushRef="#br0">1 0 4281,'0'3'1752,"0"3"-431,7 9 47,-7-3-336,0 6-128,3-3-416,0 6-184,1-6-248,2 10-56,1-10-240,0 6-1048,3 33-1592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13.653"/>
    </inkml:context>
    <inkml:brush xml:id="br0">
      <inkml:brushProperty name="width" value="0.05" units="cm"/>
      <inkml:brushProperty name="height" value="0.05" units="cm"/>
    </inkml:brush>
  </inkml:definitions>
  <inkml:trace contextRef="#ctx0" brushRef="#br0">1 1 4024,'0'0'1154,"0"0"37,0 0-50,0 0-246,0 0-105,0 0-52,5 42-213,16 135-192,-16-133-131,-3 76-1,-3-69-185,1-10 553,2-69-516,1-1-1,2 1 0,1 1 0,1-1 0,19-45 1,-3 3-80,-20 62 10,-3 6 5,1-1 0,0 1 0,0-1 0,0 1 0,0 0-1,0-1 1,0 1 0,3-4 0,-2 5-8,-1 0 0,0 0 0,1 0 0,-1 0 0,1 1 0,0-1 0,-1 0 0,1 1 0,0-1 0,-1 1 0,1 0 0,0 0-1,-1-1 1,1 1 0,0 0 0,2 1 0,-2-1 13,-1 0 0,1 0 0,-1 1 0,1-1 0,-1 1 0,1-1 0,-1 1 0,0 0 1,1-1-1,-1 1 0,0 0 0,0 0 0,1 0 0,-1 0 0,0 0 0,0 0 0,0 1 0,0-1 0,0 0 0,-1 0 0,1 1 0,0-1 0,-1 0 0,1 1 0,0-1 0,-1 1 0,0-1 0,1 3 0,2 7 12,-1 0 1,2 22-1,-3-18-13,8 56 139,-2 99 0,-7-168-124,1-2-11,0-1 1,0 1-1,-1-1 1,1 1-1,0-1 1,-1 0-1,1 1 0,-1-1 1,1 0-1,-1 0 1,1 1-1,-1-1 0,1 0 1,-1 0-1,0 0 1,1 0-1,-1 0 1,0 0-1,0 1 0,0-1 1,0 0-1,1 0 1,-2-1-1,4-7-43,6-19-31,10-36-513,45-99 1,-63 161 600,0 0-1,0 1 1,0-1 0,0 1-1,0-1 1,0 1 0,0-1 0,0 1-1,0 0 1,1-1 0,-1 1-1,0 0 1,1 0 0,-1 0-1,1 0 1,-1 0 0,1 0 0,0 1-1,-1-1 1,1 0 0,3 0-1,-4 1 4,-1 1 0,1-1-1,0 1 1,-1-1 0,1 1 0,0-1-1,-1 1 1,1-1 0,-1 1-1,1-1 1,-1 1 0,0 0 0,1-1-1,-1 1 1,1 0 0,-1-1-1,0 1 1,0 0 0,1-1 0,-1 1-1,0 0 1,0 0 0,0 0-1,5 25 135,-3-18-83,17 97 228,-14-73-284,13 48 0,-17-78-165,0 0-1,0 0 0,1 1 0,-1-1 1,1 0-1,-1 0 0,1 0 1,0-1-1,0 1 0,-1 0 0,1-1 1,1 1-1,-1-1 0,0 1 0,0-1 1,0 0-1,1 0 0,-1 0 1,0-1-1,1 1 0,-1 0 0,4 0 1,14 0-4407</inkml:trace>
</inkml:ink>
</file>

<file path=ppt/ink/ink5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02.833"/>
    </inkml:context>
    <inkml:brush xml:id="br0">
      <inkml:brushProperty name="width" value="0.05" units="cm"/>
      <inkml:brushProperty name="height" value="0.05" units="cm"/>
      <inkml:brushProperty name="color" value="#008C3A"/>
    </inkml:brush>
  </inkml:definitions>
  <inkml:trace contextRef="#ctx0" brushRef="#br0">0 65 6649,'8'-3'7202,"12"-3"-6363,-3 5-784,0-1 0,0-1 0,0 0 1,0-1-1,0-1 0,24-11 0,19-4-316,-60 19 237,1 1-1,-1 0 1,1 0 0,-1 0-1,1 0 1,-1 0 0,1 0-1,-1 0 1,0 0-1,1 0 1,-1 0 0,1 0-1,-1 0 1,1 0-1,-1 0 1,1 0 0,-1 0-1,1 0 1,-1 0 0,1 1-1,-1-1 1,0 0-1,1 0 1,-1 1 0,1-1-1,-1 0 1,0 1 0,1-1-1,-1 0 1,0 1-1,1-1 1,-1 0 0,0 1-1,0-1 1,1 1-1,1 24-187,-15 38 550,9-50-329,-65 326 934,68-337-1124,-2 27-102,3-28 154,0-1-1,0 1 1,-1-1-1,1 1 1,0-1 0,0 1-1,0-1 1,0 1-1,0-1 1,0 1 0,0-1-1,0 1 1,0 0-1,0-1 1,0 1-1,0-1 1,0 1 0,1-1-1,-1 1 1,0-1-1,0 1 1,1-1-1,-1 0 1,0 1 0,0-1-1,1 1 1,-1-1-1,0 0 1,1 1 0,-1-1-1,1 0 1,-1 1-1,1-1 1,-1 0-1,0 1 1,1-1 0,-1 0-1,1 0 1,-1 0-1,1 0 1,-1 1-1,1-1 1,-1 0 0,1 0-1,0 0 1,27-10-3684</inkml:trace>
</inkml:ink>
</file>

<file path=ppt/ink/ink5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03.167"/>
    </inkml:context>
    <inkml:brush xml:id="br0">
      <inkml:brushProperty name="width" value="0.05" units="cm"/>
      <inkml:brushProperty name="height" value="0.05" units="cm"/>
      <inkml:brushProperty name="color" value="#008C3A"/>
    </inkml:brush>
  </inkml:definitions>
  <inkml:trace contextRef="#ctx0" brushRef="#br0">1 1 2304,'6'3'2593,"-2"0"-689,6 6-199,0-3-393,3 0-64,-3 0-167,-3 0-121,-1 9-336,-2-9-240,-1 3-160,0 3-160,1-3 64,-4-3-128,3 0-512,1 0-976,-4 0-777,6-6-2400</inkml:trace>
</inkml:ink>
</file>

<file path=ppt/ink/ink5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03.712"/>
    </inkml:context>
    <inkml:brush xml:id="br0">
      <inkml:brushProperty name="width" value="0.05" units="cm"/>
      <inkml:brushProperty name="height" value="0.05" units="cm"/>
      <inkml:brushProperty name="color" value="#008C3A"/>
    </inkml:brush>
  </inkml:definitions>
  <inkml:trace contextRef="#ctx0" brushRef="#br0">154 6 5249,'-7'-4'8551,"5"2"-4520,-6 7-4009,-66 33-109,68-33 27,0 1 0,0 0 0,0 0 0,1 1 0,0-1 0,0 1 0,0 1 0,-4 9 0,8-15 26,0 0 0,0 0 0,0 0 0,0 0 0,0 0 0,0 0-1,1 1 1,-1-1 0,1 0 0,-1 0 0,1 0 0,0 0 0,0 1-1,0-1 1,0 0 0,0 0 0,1 1 0,-1-1 0,1 0 0,-1 0 0,1 0-1,0 0 1,0 0 0,0 0 0,0 0 0,0 0 0,0 0 0,1 0-1,-1-1 1,1 1 0,-1 0 0,1-1 0,-1 1 0,1-1 0,0 0 0,3 2-1,15 6 4,0-2 0,1-1 0,21 5 0,-28-9 6,1 1-1,-1 1 1,0 0-1,0 1 0,0 1 1,-1 0-1,0 1 1,0 0-1,12 10 0,-23-15 13,-1 0 0,1 0 0,-1 0 0,0 1-1,0-1 1,0 0 0,0 1 0,0-1 0,0 1 0,-1 0-1,1-1 1,-1 1 0,0-1 0,0 1 0,1 0 0,-2-1-1,1 1 1,0-1 0,-1 1 0,1 0 0,-1-1 0,0 1-1,1-1 1,-1 1 0,-1-1 0,-1 4 0,0 1-79,0 0 0,-1-1 0,0 1 0,0-1 0,-1 0 0,0 0 0,-10 10 0,13-14 78,0-1 1,1 1-1,-1-1 0,0 0 0,0 1 0,0-1 0,0 0 0,0 0 0,0 0 0,0-1 0,-1 1 0,1 0 0,0-1 0,0 1 0,0-1 0,-1 0 0,1 0 0,0 0 1,-1 0-1,-3 0 0,4-1 32,1 0 1,-1 0 0,0-1-1,0 1 1,1 0 0,-1 0 0,0-1-1,1 1 1,0-1 0,-1 0-1,1 1 1,0-1 0,0 0 0,0 0-1,0 0 1,0 1 0,-1-5-1,-2-8 107,0 0 0,1 0 0,1 0 0,-1-29 0,2 25-39,1 0 0,1 0 1,0 0-1,6-25 1,-6 37-383,1-1 0,0 0 0,0 0 0,1 1 1,0-1-1,0 1 0,1 0 0,0 0 0,0 0 0,0 1 1,1-1-1,-1 1 0,1 0 0,1 0 0,7-5 1,40-23-4060</inkml:trace>
</inkml:ink>
</file>

<file path=ppt/ink/ink5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55.232"/>
    </inkml:context>
    <inkml:brush xml:id="br0">
      <inkml:brushProperty name="width" value="0.05" units="cm"/>
      <inkml:brushProperty name="height" value="0.05" units="cm"/>
      <inkml:brushProperty name="color" value="#008C3A"/>
    </inkml:brush>
  </inkml:definitions>
  <inkml:trace contextRef="#ctx0" brushRef="#br0">345 1 6401,'0'0'3884,"-4"4"6159,-16 21-9052,-58 100-727,37-57-330,-23 40-792,-46 68-2855,94-157 2061,8-13-4552,5-14 3435</inkml:trace>
</inkml:ink>
</file>

<file path=ppt/ink/ink5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55.600"/>
    </inkml:context>
    <inkml:brush xml:id="br0">
      <inkml:brushProperty name="width" value="0.05" units="cm"/>
      <inkml:brushProperty name="height" value="0.05" units="cm"/>
      <inkml:brushProperty name="color" value="#008C3A"/>
    </inkml:brush>
  </inkml:definitions>
  <inkml:trace contextRef="#ctx0" brushRef="#br0">1 3 5209,'1'-3'9921,"12"10"-8566,-5 3-1144,0 0 1,-1 1-1,-1-1 1,1 1 0,-2 0-1,1 1 1,4 14-1,-1-3-93,35 89 33,32 66-123,-63-154-1057,1 0-1,29 37 1,-26-31-3536,-13-16 697</inkml:trace>
</inkml:ink>
</file>

<file path=ppt/ink/ink5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56.112"/>
    </inkml:context>
    <inkml:brush xml:id="br0">
      <inkml:brushProperty name="width" value="0.05" units="cm"/>
      <inkml:brushProperty name="height" value="0.05" units="cm"/>
      <inkml:brushProperty name="color" value="#008C3A"/>
    </inkml:brush>
  </inkml:definitions>
  <inkml:trace contextRef="#ctx0" brushRef="#br0">1 12 6441,'0'0'2612,"9"3"4690,40 9-7187,-33-11 13,0 1 0,1-2-1,-1 0 1,1-1 0,-1-1 0,0-1 0,23-5-1,-16 3-633,0 0-1,43-1 1,-56 17-6784,-9-1 2576</inkml:trace>
</inkml:ink>
</file>

<file path=ppt/ink/ink5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57.123"/>
    </inkml:context>
    <inkml:brush xml:id="br0">
      <inkml:brushProperty name="width" value="0.05" units="cm"/>
      <inkml:brushProperty name="height" value="0.05" units="cm"/>
      <inkml:brushProperty name="color" value="#008C3A"/>
    </inkml:brush>
  </inkml:definitions>
  <inkml:trace contextRef="#ctx0" brushRef="#br0">335 0 6905,'-3'1'8514,"-6"3"-4319,-47 23-4101,20-6-529,1 2 0,0 1 0,2 1-1,1 2 1,-56 61 0,80-77 303,16-10-191,10-3 282,27 0 315,76-14 0,-19 2-669,-99 13 506,9 1-2599,-12 1 2320,0-1 0,0 0 0,0 1 0,0-1 0,1 1 0,-1-1 0,0 0 0,0 1 0,0-1 0,0 0 0,0 1 0,0-1 0,0 1 1,0-1-1,0 0 0,0 1 0,0-1 0,0 0 0,0 1 0,-1-1 0,1 1 0,0-1 0,0 0 0,0 1 0,0-1 0,-1 0 0,1 1 0,0-1 1,0 0-1,-1 0 0,1 1 0,0-1 0,0 0 0,-1 0 0,1 1 0,-1-1 0,-19 26-5466</inkml:trace>
</inkml:ink>
</file>

<file path=ppt/ink/ink5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6:57.443"/>
    </inkml:context>
    <inkml:brush xml:id="br0">
      <inkml:brushProperty name="width" value="0.05" units="cm"/>
      <inkml:brushProperty name="height" value="0.05" units="cm"/>
      <inkml:brushProperty name="color" value="#008C3A"/>
    </inkml:brush>
  </inkml:definitions>
  <inkml:trace contextRef="#ctx0" brushRef="#br0">1 37 6465,'0'0'2425,"0"0"-945,0 0-135,3-3-601,0 3-96,1 0-232,2 0-40,8 0 128,6 3-144,7-3-40,-4-3-232,4 0-64,-1-6-24,-2 3-640,6-3-1472,20 3-2217</inkml:trace>
</inkml:ink>
</file>

<file path=ppt/ink/ink5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04.649"/>
    </inkml:context>
    <inkml:brush xml:id="br0">
      <inkml:brushProperty name="width" value="0.05" units="cm"/>
      <inkml:brushProperty name="height" value="0.05" units="cm"/>
      <inkml:brushProperty name="color" value="#008C3A"/>
    </inkml:brush>
  </inkml:definitions>
  <inkml:trace contextRef="#ctx0" brushRef="#br0">4 54 3009,'-2'3'9240,"0"1"-4891,5-2-2779,5-7-1186,-4 3-370,0 0 0,0 1 0,0 0 1,0-1-1,1 1 0,-1 0 0,0 1 0,1-1 0,5 1 0,9-2 62,55-18-243,-44 12-842,46-8 0,-75 15 971,-1 1 0,1 0 0,0 0 0,0 0 0,0 0 1,-1 0-1,1 0 0,0 0 0,0 0 0,0 1 0,-1-1 1,1 0-1,0 0 0,0 1 0,-1-1 0,1 1 0,0-1 1,0 0-1,-1 1 0,1-1 0,0 1 0,-1-1 1,1 1-1,-1 0 0,1-1 0,-1 1 0,1 0 0,-1-1 1,0 1-1,1 0 0,-1 0 0,0-1 0,1 1 0,-1 0 1,0 0-1,0-1 0,0 1 0,1 0 0,-1 0 0,0 0 1,0-1-1,0 1 0,-1 0 0,1 0 0,0 0 0,0 0 1,0-1-1,0 1 0,-1 1 0,-15 50 134,11-40-29,-167 461-68,160-420-1401,14-20-2573,7-18 1171</inkml:trace>
</inkml:ink>
</file>

<file path=ppt/ink/ink5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04.979"/>
    </inkml:context>
    <inkml:brush xml:id="br0">
      <inkml:brushProperty name="width" value="0.05" units="cm"/>
      <inkml:brushProperty name="height" value="0.05" units="cm"/>
      <inkml:brushProperty name="color" value="#008C3A"/>
    </inkml:brush>
  </inkml:definitions>
  <inkml:trace contextRef="#ctx0" brushRef="#br0">1 0 4537,'0'3'2881,"0"3"-1121,3 6 40,1 0-271,-1 0-257,4 0-640,-1-3-256,4 0-328,-6-2-48,-1 2-72,0-9-688,1 0-1160,2-9-2073,14-22-2409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14.258"/>
    </inkml:context>
    <inkml:brush xml:id="br0">
      <inkml:brushProperty name="width" value="0.05" units="cm"/>
      <inkml:brushProperty name="height" value="0.05" units="cm"/>
    </inkml:brush>
  </inkml:definitions>
  <inkml:trace contextRef="#ctx0" brushRef="#br0">343 102 3232,'0'0'2450,"0"0"-952,0 0-481,0 0-121,0 0-51,0 0 15,0-5-43,0-3-508,0 6-254,1-1 0,-1 1 1,0-1-1,0 1 1,0-1-1,0 0 1,-1 1-1,1-1 1,-1 1-1,1-1 1,-1 1-1,0 0 1,0-1-1,0 1 1,0 0-1,-1-1 1,-2-2-1,0 1-147,-1 0 0,1 0 0,-1 1 0,0 0 0,0 0 0,-1 0 0,1 0 0,0 1 0,-1 0 0,0 0 0,-7-1 0,-5 1-288,1 0 1,-27 1 0,36 1 318,6 0 52,0 0 0,0 1 0,-1-1 0,1 0 1,0 1-1,0 0 0,0 0 0,0-1 0,0 1 0,0 0 0,0 0 0,1 1 0,-1-1 0,0 0 0,0 1 0,1-1 0,-1 1 0,1-1 0,0 1 0,-1 0 0,1-1 0,0 1 0,0 0 0,0 0 0,0 0 0,0 0 0,0 3 0,-3 7-8,0 0 0,2 1 0,-3 21-1,2-13-34,-5 62 228,4 163-1,5-132 194,-1 287 155,1-397-517,-1 1 0,-1-1 0,1 0 0,-1 0 0,0 1 0,0-1-1,-2 5 1,3-7-41,-1-1 1,1 0-1,-1 0 0,0 0 0,0 0 0,0 1 0,0-1 1,0 0-1,0 0 0,0-1 0,0 1 0,0 0 0,0 0 1,0 0-1,0-1 0,-1 1 0,1-1 0,0 1 0,0-1 1,-1 1-1,1-1 0,-1 0 0,1 1 0,0-1 0,-1 0 1,-1 0-1,-6 0-456,6 0 229,-1 0-1,1 1 0,0-2 1,0 1-1,0 0 0,0 0 0,0-1 1,0 0-1,-5-2 0,6 2-96,0-1 0,0 0 0,0 0 0,0 0 0,1 0 0,-1 0 0,0 0 0,-1-3 0</inkml:trace>
</inkml:ink>
</file>

<file path=ppt/ink/ink5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05.565"/>
    </inkml:context>
    <inkml:brush xml:id="br0">
      <inkml:brushProperty name="width" value="0.05" units="cm"/>
      <inkml:brushProperty name="height" value="0.05" units="cm"/>
      <inkml:brushProperty name="color" value="#008C3A"/>
    </inkml:brush>
  </inkml:definitions>
  <inkml:trace contextRef="#ctx0" brushRef="#br0">221 73 6089,'2'-10'9545,"-2"10"-9455,0-1 0,0 1 0,0-1 0,0 0 0,-1 1 0,1-1-1,0 0 1,0 1 0,0-1 0,-1 1 0,1-1 0,0 1 0,-1-1 0,1 1-1,0-1 1,-1 1 0,1-1 0,-1 1 0,1-1 0,-1 1 0,1-1 0,-1 1 0,1 0-1,-1-1 1,1 1 0,-1 0 0,0 0 0,1-1 0,-1 1 0,1 0 0,-1 0 0,0 0-1,1 0 1,-1 0 0,0 0 0,1 0 0,-1 0 0,0 0 0,1 0 0,-1 0 0,0 0-1,-11 3-140,1 0-1,0 1 0,0 0 0,0 1 0,1 0 1,-1 0-1,1 1 0,0 1 0,1-1 0,0 2 1,-9 8-1,11-10-67,0 1 1,1 0 0,0 0-1,0 0 1,1 1-1,0 0 1,1 0 0,0 1-1,0-1 1,0 1-1,1-1 1,0 1-1,1 0 1,-2 13 0,4-19 84,0 0 0,0 0-1,0 0 1,0 0 0,1 0 0,-1 0 0,1 0 0,0 0 0,0-1 0,0 1 0,0 0 0,0-1 0,0 1 0,1-1 0,-1 1 0,1-1 0,0 1-1,0-1 1,0 0 0,0 0 0,0 0 0,0 0 0,1 0 0,-1-1 0,1 1 0,-1-1 0,1 1 0,0-1 0,3 1 0,9 3-20,0 0 0,0-2 0,1 0 0,21 2 0,-5-1 9,-6 0-28,-14-4 94,0 2 0,0 0 0,0 0 0,20 8 0,-30-9-56,0 0 1,0 0 0,0 0-1,0 0 1,0 0 0,0 0-1,-1 1 1,1-1-1,0 0 1,-1 1 0,1 0-1,-1-1 1,0 1 0,1 0-1,-1 0 1,0 0 0,0-1-1,0 1 1,0 0-1,0 1 1,-1-1 0,1 0-1,-1 0 1,1 0 0,-1 0-1,0 0 1,0 1 0,0-1-1,0 0 1,0 0-1,-1 4 1,-1 2-113,-1 0-1,0 0 1,0 0-1,0-1 1,-1 1 0,-1-1-1,1 0 1,-1 0-1,0-1 1,0 0-1,-1 1 1,0-2-1,-13 11 1,15-13 104,1 0 1,-1 0-1,0 0 1,0-1-1,0 1 1,0-1-1,-1 0 1,1 0-1,-1-1 1,1 1-1,-1-1 1,1 0-1,-1-1 1,0 1-1,0-1 0,1 0 1,-1 0-1,0 0 1,1 0-1,-1-1 1,0 0-1,1 0 1,-1 0-1,0-1 1,-7-3-1,10 3 68,-1-1-1,0 1 0,1-1 1,-1 0-1,1 0 1,0 0-1,0 0 1,0 0-1,0 0 1,1 0-1,-1-1 1,1 1-1,0-1 1,0 1-1,0-1 0,1 1 1,-1-1-1,1 0 1,-1 1-1,2-5 1,-2-7 181,2 0 1,0 1 0,6-26-1,-4 25-113,2 0-1,0 0 0,0 0 0,2 0 0,0 1 0,15-23 0,70-80-1987,-54 72-387,52-65-3426</inkml:trace>
</inkml:ink>
</file>

<file path=ppt/ink/ink5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06.848"/>
    </inkml:context>
    <inkml:brush xml:id="br0">
      <inkml:brushProperty name="width" value="0.05" units="cm"/>
      <inkml:brushProperty name="height" value="0.05" units="cm"/>
      <inkml:brushProperty name="color" value="#008C3A"/>
    </inkml:brush>
  </inkml:definitions>
  <inkml:trace contextRef="#ctx0" brushRef="#br0">1 33 2401,'1'-29'8911,"0"26"-5414,0 19-1236,0-9-2237,0 1 0,0 0 0,0-1 0,1 0 0,4 11 0,5 21 20,17 116 201,9 180 0,-18 144-700,-16-372 188,4 154-2088,-7-237 1700,0 1-789,1-1 0,5 33-1,17 101-3125</inkml:trace>
</inkml:ink>
</file>

<file path=ppt/ink/ink5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14.399"/>
    </inkml:context>
    <inkml:brush xml:id="br0">
      <inkml:brushProperty name="width" value="0.05" units="cm"/>
      <inkml:brushProperty name="height" value="0.05" units="cm"/>
      <inkml:brushProperty name="color" value="#008C3A"/>
    </inkml:brush>
  </inkml:definitions>
  <inkml:trace contextRef="#ctx0" brushRef="#br0">0 379 8386,'2'-1'2890,"8"-11"-1902,66-88-852,70-99-639,-152 268 3327,2-9-1970,4-58-838,-13 137 742,12-120-731,1 0 1,1 0 0,1 0-1,1-1 1,6 25-1,-9-42-72,0 1 1,0-1-1,1 1 0,-1-1 1,0 1-1,1-1 0,-1 0 0,1 1 1,-1-1-1,1 0 0,0 1 0,0-1 1,-1 0-1,1 0 0,0 0 1,0 0-1,0 1 0,0-1 0,0-1 1,1 1-1,-1 0 0,0 0 0,0 0 1,0-1-1,1 1 0,-1 0 1,1-1-1,1 1 0,-1-2-7,0 1 0,0-1-1,0 0 1,0 0 0,-1 0 0,1 0-1,0 0 1,0-1 0,-1 1 0,1 0-1,-1-1 1,1 1 0,-1-1-1,0 0 1,1 1 0,0-4 0,8-11-144,-1-1-1,0 0 1,6-19 0,-1-11-264,-1-1 0,7-64-1,0 0-253,-17 96 809,-1 1-1,1-30 1,-13 136 1458,10-21-930,-3-19-332,3 1-1,3 0 1,1-1-1,22 94 1,-25-140-406,9 19-829,2-16-2890,9-10-690</inkml:trace>
</inkml:ink>
</file>

<file path=ppt/ink/ink5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14.784"/>
    </inkml:context>
    <inkml:brush xml:id="br0">
      <inkml:brushProperty name="width" value="0.05" units="cm"/>
      <inkml:brushProperty name="height" value="0.05" units="cm"/>
      <inkml:brushProperty name="color" value="#008C3A"/>
    </inkml:brush>
  </inkml:definitions>
  <inkml:trace contextRef="#ctx0" brushRef="#br0">4 14 3793,'-3'1'6118,"3"1"-3529,6-4-757,-4 2-1741,0 0 0,0 0 1,0 0-1,0 0 0,0 0 0,0 1 0,1-1 0,-1 1 0,0-1 0,0 1 0,3 1 0,11 3 282,-3-4-197,1-1 0,-1-1 0,1 0 1,-1-1-1,24-7 0,21-2-2228,-57 11 1888,-1 0 59,0 0 1,1 0-1,-1-1 0,0 1 0,0 0 0,1 0 0,-1 0 0,0 0 0,0 0 0,1-1 0,-1 1 1,0 0-1,1 0 0,-1 0 0,0 0 0,1 0 0,-1 0 0,0 0 0,1 0 0,-1 0 0,0 0 0,0 0 1,1 1-1,-1-1 0,0 0 0,1 0 0,-1 0 0,0 0 0,0 0 0,1 0 0,-1 1 0,0-1 0,0 0 1,1 0-1,-1 0 0,0 1 0,0-1 0,1 0 0,-1 0 0,0 1 0,0-1 0,0 0 0,0 1 0,0-1 1,1 0-1,-1 0 0,0 1 0,0-1 0,0 0 0,0 1 0,0-1 0,0 0 0,0 1 0,0-1 0,0 1 1,-19 22-6148</inkml:trace>
</inkml:ink>
</file>

<file path=ppt/ink/ink5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15.114"/>
    </inkml:context>
    <inkml:brush xml:id="br0">
      <inkml:brushProperty name="width" value="0.05" units="cm"/>
      <inkml:brushProperty name="height" value="0.05" units="cm"/>
      <inkml:brushProperty name="color" value="#008C3A"/>
    </inkml:brush>
  </inkml:definitions>
  <inkml:trace contextRef="#ctx0" brushRef="#br0">0 3 6289,'0'0'2361,"4"0"-665,-1 0-303,1-3-385,-1 3-336,4 0-160,-1 0-176,8 3 216,2-3-56,1 3-296,6 0 16,7-3-216,-3 0-528,10 0-1056,3 0-1345,50 12-3976</inkml:trace>
</inkml:ink>
</file>

<file path=ppt/ink/ink5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15.753"/>
    </inkml:context>
    <inkml:brush xml:id="br0">
      <inkml:brushProperty name="width" value="0.05" units="cm"/>
      <inkml:brushProperty name="height" value="0.05" units="cm"/>
      <inkml:brushProperty name="color" value="#008C3A"/>
    </inkml:brush>
  </inkml:definitions>
  <inkml:trace contextRef="#ctx0" brushRef="#br0">267 17 6553,'0'0'319,"0"-1"0,0 0-1,0 1 1,0-1-1,0 0 1,0 1-1,0-1 1,0 0 0,0 1-1,0-1 1,0 0-1,-1 1 1,1-1 0,0 1-1,0-1 1,-1 0-1,1 1 1,0-1 0,-1 1-1,1-1 1,-1 1-1,1-1 1,-1 1-1,1-1 1,-2 0 0,-16 2 999,-5 3-1330,8-1 20,0 2-1,0-1 1,0 2-1,1 0 1,0 1-1,0 0 1,0 1-1,1 0 1,0 2-1,1-1 1,0 1-1,-17 20 1,27-28-18,0 0 1,0 0-1,0 0 1,0 0 0,0 0-1,1 1 1,-1-1-1,1 1 1,-1 0-1,1-1 1,0 1-1,0 0 1,1-1-1,-1 1 1,0 0-1,1 0 1,0 0 0,-1 0-1,1 0 1,0 0-1,1-1 1,-1 1-1,0 0 1,1 0-1,0 0 1,0 0-1,0-1 1,0 1-1,0 0 1,0-1 0,0 1-1,1-1 1,0 1-1,-1-1 1,1 0-1,0 0 1,0 0-1,0 0 1,0 0-1,1 0 1,-1 0-1,4 2 1,5 2-43,-1 1-1,1-1 1,1-1 0,-1 0 0,1 0-1,0-1 1,0-1 0,19 4-1,-8-5-18,-10-1 38,0 1-1,0 0 0,0 0 1,0 1-1,0 1 0,17 7 1,-29-10 18,-1-1 0,1 1 0,-1-1 0,1 1 0,0 0 0,-1 0 0,1-1 0,-1 1 0,0 0 0,1 0 0,-1-1 0,1 1 1,-1 0-1,0 0 0,0 0 0,1 0 0,-1-1 0,0 1 0,0 0 0,0 0 0,0 0 0,0 0 0,0 0 0,0 0 0,-1-1 0,1 1 1,0 0-1,0 0 0,-1 0 0,1 0 0,0-1 0,-1 1 0,1 0 0,-2 1 0,-19 29-7,17-25-18,-5 4-91,1-1-1,-2 0 0,1 0 1,-1-1-1,0 0 0,-1 0 1,-17 8-1,19-11 43,1-1 1,-1 0-1,0 0 0,0-1 0,0 0 0,-1-1 1,1 0-1,-1 0 0,1-1 0,-17 0 1,24-1 84,1 0 1,0-1-1,-1 1 1,1 0 0,-1-1-1,1 0 1,0 1 0,0-1-1,-1 0 1,1 1-1,0-1 1,0 0 0,0 0-1,0 0 1,0 0-1,0 0 1,0 0 0,0 0-1,0 0 1,0-1-1,0 1 1,1 0 0,-1 0-1,1-1 1,-1 1 0,1 0-1,-1-1 1,1 1-1,0-1 1,0 1 0,-1-1-1,1 1 1,0 0-1,0-1 1,1 1 0,-1-1-1,0 1 1,0-1-1,1 1 1,-1 0 0,1-1-1,0-1 1,3-11 47,0 0 0,2 0 1,7-17-1,-7 20-61,5-10 97,2-1 0,1 2 0,0 0 0,1 1-1,28-27 1,-18 19-929,27-37 0,-47 54-975,-5 1-581</inkml:trace>
</inkml:ink>
</file>

<file path=ppt/ink/ink5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16.519"/>
    </inkml:context>
    <inkml:brush xml:id="br0">
      <inkml:brushProperty name="width" value="0.05" units="cm"/>
      <inkml:brushProperty name="height" value="0.05" units="cm"/>
      <inkml:brushProperty name="color" value="#008C3A"/>
    </inkml:brush>
  </inkml:definitions>
  <inkml:trace contextRef="#ctx0" brushRef="#br0">0 1 7698,'16'0'1166,"1"2"0,-1 0 0,0 0 1,0 2-1,0 0 0,-1 1 1,21 8-1,-17-3-891,1-1-1,-2 2 1,0 1 0,0 0-1,23 22 1,-28-23-323,-1 1 1,0 0-1,-1 1 0,-1 0 1,0 1-1,0 0 0,-1 1 0,-1 0 1,-1 0-1,0 0 0,-1 1 1,0 1-1,-1-1 0,-1 0 1,-1 1-1,2 21 0,-6-16-99,0 0 1,-1 0-1,-1-1 0,-1 1 0,-1 0 1,-11 27-1,-1-7-978,-1 0-1,-27 42 1,-40 44-3004,-88 95-2595</inkml:trace>
</inkml:ink>
</file>

<file path=ppt/ink/ink5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17.628"/>
    </inkml:context>
    <inkml:brush xml:id="br0">
      <inkml:brushProperty name="width" value="0.05" units="cm"/>
      <inkml:brushProperty name="height" value="0.05" units="cm"/>
      <inkml:brushProperty name="color" value="#008C3A"/>
    </inkml:brush>
  </inkml:definitions>
  <inkml:trace contextRef="#ctx0" brushRef="#br0">0 61 648,'5'-3'11338,"6"2"-6094,10 2-3349,14 3-3631,0 0 2035,-10-6-618,-1 0 0,0-1 0,0-2 0,0-1 0,35-12 0,17-5-4435,-44 17 792</inkml:trace>
</inkml:ink>
</file>

<file path=ppt/ink/ink5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17.982"/>
    </inkml:context>
    <inkml:brush xml:id="br0">
      <inkml:brushProperty name="width" value="0.05" units="cm"/>
      <inkml:brushProperty name="height" value="0.05" units="cm"/>
      <inkml:brushProperty name="color" value="#008C3A"/>
    </inkml:brush>
  </inkml:definitions>
  <inkml:trace contextRef="#ctx0" brushRef="#br0">1 94 3681,'0'0'3585,"0"0"-2049,0 0-72,0 0-456,0-6-151,3 6-369,1 6-152,6-6-264,6 6 216,8-6 48,3 3-144,6 0 16,4-3-200,3-3 40,0 0-48,10-15-760,0 3-1233,67-51-2528</inkml:trace>
</inkml:ink>
</file>

<file path=ppt/ink/ink5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19.250"/>
    </inkml:context>
    <inkml:brush xml:id="br0">
      <inkml:brushProperty name="width" value="0.05" units="cm"/>
      <inkml:brushProperty name="height" value="0.05" units="cm"/>
      <inkml:brushProperty name="color" value="#008C3A"/>
    </inkml:brush>
  </inkml:definitions>
  <inkml:trace contextRef="#ctx0" brushRef="#br0">261 21 6497,'-34'-12'6794,"-3"6"-3466,25 4-3355,-1 1 0,0 1-1,0 1 1,1 0 0,-1 0 0,0 1 0,1 1 0,-1 0-1,1 0 1,0 2 0,-22 10 0,33-15 1,0 1 0,0-1 0,0 1 1,0-1-1,0 1 0,0-1 0,0 1 1,1 0-1,-1-1 0,0 1 0,0 0 0,1 0 1,-1 0-1,0-1 0,1 1 0,-1 0 1,1 0-1,-1 0 0,1 0 0,-1 0 0,1 0 1,0 0-1,-1 0 0,1 1 0,0-1 1,0 0-1,0 0 0,0 0 0,0 2 0,1-1-16,0 1-1,0-1 0,0 0 0,1 0 0,-1 0 0,0 0 0,1 0 0,0 0 0,-1 0 0,1-1 1,0 1-1,3 2 0,6 3 11,0 0 0,0-1 1,0 0-1,16 5 0,4-1 61,-20-8-22,0 1 1,-1 1 0,1 0 0,-1 0 0,0 1-1,0 0 1,0 0 0,15 13 0,-23-15-4,0 0 1,0 0 0,0 1-1,0-1 1,-1 0-1,0 1 1,0-1-1,0 1 1,0 0-1,0-1 1,-1 1-1,1 0 1,-1 0 0,0-1-1,0 1 1,-1 0-1,1-1 1,-1 1-1,1 0 1,-1-1-1,0 1 1,-1 0 0,1-1-1,-1 0 1,1 1-1,-1-1 1,0 0-1,-5 6 1,0 0 37,0 1 1,-1-1-1,0 0 0,0-1 1,-1 0-1,0 0 0,-16 9 1,19-13-29,-1-1 1,0 0-1,1 0 1,-1-1 0,0 0-1,0 0 1,0 0 0,-15 0-1,21-2-120,-1 0-1,1 0 1,-1 0-1,1 0 0,-1 0 1,1 0-1,-1 0 1,1 0-1,-1-1 1,1 1-1,-1-1 1,1 1-1,-1-1 1,1 0-1,0 1 0,0-1 1,-1 0-1,1 0 1,0 0-1,0 0 1,0 0-1,0 0 1,0 0-1,0-1 1,0 1-1,0 0 1,0 0-1,1-1 0,-1 1 1,0 0-1,1-1 1,0 1-1,-1-1 1,1 1-1,0-1 1,-1 1-1,1-1 1,0 1-1,0-1 1,0 1-1,0-1 0,1 1 1,-1-1-1,0 1 1,0-1-1,1 1 1,0-3-1,16-28-3670,32-28-1452</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14.856"/>
    </inkml:context>
    <inkml:brush xml:id="br0">
      <inkml:brushProperty name="width" value="0.05" units="cm"/>
      <inkml:brushProperty name="height" value="0.05" units="cm"/>
    </inkml:brush>
  </inkml:definitions>
  <inkml:trace contextRef="#ctx0" brushRef="#br0">0 0 5385,'0'0'2472,"0"0"-1544,0 0-327,0 0-169,0 0-208,0 0 32,0 0-16,47 0 152,-15 17-64,0 0-120,4-9-136,12 0-72,10 1-760,-11-9-945,-5 0-2535</inkml:trace>
</inkml:ink>
</file>

<file path=ppt/ink/ink5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19.746"/>
    </inkml:context>
    <inkml:brush xml:id="br0">
      <inkml:brushProperty name="width" value="0.05" units="cm"/>
      <inkml:brushProperty name="height" value="0.05" units="cm"/>
      <inkml:brushProperty name="color" value="#008C3A"/>
    </inkml:brush>
  </inkml:definitions>
  <inkml:trace contextRef="#ctx0" brushRef="#br0">18 552 5001,'-2'-3'7918,"1"-5"-4074,-6-44-4221,1-42-1605,6-98-1,2 67 410,-1 107 1408,-1-30-49,-1 37 164,-1 22 33,1 8 238,1-1-1,1 1 1,1-1 0,0 1-1,6 18 1,2 24 434,3 18-223,4 0 0,26 77-1,-25-106-404,-17-47-184,0 0 0,1 0 1,-1 0-1,1-1 0,0 1 1,0 0-1,-1-1 0,2 1 1,-1-1-1,0 0 0,0 0 0,1 0 1,3 3-1,-6-5 58,1 0 0,0 0 0,-1 1 0,1-1 0,-1 0 0,1 0 0,0 0 0,-1 0 0,1 0 0,0 0 0,-1 0 0,1 0 0,-1 0 0,1 0 1,0 0-1,-1-1 0,1 1 0,-1 0 0,1 0 0,0-1 0,-1 1 0,1 0 0,-1-1 0,1 1 0,-1 0 0,1-1 0,-1 1 0,1-1 0,-1 1 0,0-1 0,1 1 0,-1-1 0,0 1 0,1-1 0,-1 1 0,0-1 0,1 0 0,-1 1 0,0-1 0,0 1 0,0-2 0,13-39-4356</inkml:trace>
</inkml:ink>
</file>

<file path=ppt/ink/ink5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0.063"/>
    </inkml:context>
    <inkml:brush xml:id="br0">
      <inkml:brushProperty name="width" value="0.05" units="cm"/>
      <inkml:brushProperty name="height" value="0.05" units="cm"/>
      <inkml:brushProperty name="color" value="#008C3A"/>
    </inkml:brush>
  </inkml:definitions>
  <inkml:trace contextRef="#ctx0" brushRef="#br0">4 0 1800,'-3'0'5730,"3"0"-3922,3 3-232,0-3-567,1 0-289,2 0-280,1 0-184,6 6 112,4 0-40,0 6-64,6-6-192,7-3-72,0-3-72,10-3-544,4-3-1160,-4-6-1185,60 3-3528</inkml:trace>
</inkml:ink>
</file>

<file path=ppt/ink/ink5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0.393"/>
    </inkml:context>
    <inkml:brush xml:id="br0">
      <inkml:brushProperty name="width" value="0.05" units="cm"/>
      <inkml:brushProperty name="height" value="0.05" units="cm"/>
      <inkml:brushProperty name="color" value="#008C3A"/>
    </inkml:brush>
  </inkml:definitions>
  <inkml:trace contextRef="#ctx0" brushRef="#br0">0 1 1808,'0'0'4585,"0"3"-2904,7 6-49,-4-3-184,4 3-423,6 3-249,-6-3-472,3 6-104,-3-6-200,-1-3-144,-2 0-1384,6-9-2137</inkml:trace>
</inkml:ink>
</file>

<file path=ppt/ink/ink5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0.865"/>
    </inkml:context>
    <inkml:brush xml:id="br0">
      <inkml:brushProperty name="width" value="0.05" units="cm"/>
      <inkml:brushProperty name="height" value="0.05" units="cm"/>
      <inkml:brushProperty name="color" value="#008C3A"/>
    </inkml:brush>
  </inkml:definitions>
  <inkml:trace contextRef="#ctx0" brushRef="#br0">0 65 480,'4'24'12863,"12"15"-10513,1 7-2481,10 53 11,-28-107-222,1 1 0,0 0-1,1-1 1,0 1 0,0 0 0,2-8 0,2-17 314,-2 0 30,-2 10 84,1 1-1,2 0 0,0 0 1,9-29-1,-13 49-72,1 0 0,-1 1 0,0-1-1,1 0 1,-1 0 0,0 1 0,1-1 0,-1 0-1,1 1 1,-1-1 0,1 1 0,-1-1 0,1 0-1,0 1 1,-1-1 0,1 1 0,-1 0 0,1-1-1,0 1 1,0-1 0,-1 1 0,1 0 0,0 0-1,0-1 1,-1 1 0,1 0 0,0 0 0,0 0-1,0 0 1,-1 0 0,1 0 0,1 0 0,1 1 37,0 0 0,0 0-1,-1 0 1,1 1 0,-1-1 0,1 1 0,-1-1 0,0 1 0,4 3 0,43 52 463,-48-55-526,5 7 72,0 1 1,0 0-1,-1 0 0,-1 1 1,0 0-1,5 18 0,11 31-3440,-14-54 1151,11-3-1323</inkml:trace>
</inkml:ink>
</file>

<file path=ppt/ink/ink5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1.315"/>
    </inkml:context>
    <inkml:brush xml:id="br0">
      <inkml:brushProperty name="width" value="0.05" units="cm"/>
      <inkml:brushProperty name="height" value="0.05" units="cm"/>
      <inkml:brushProperty name="color" value="#008C3A"/>
    </inkml:brush>
  </inkml:definitions>
  <inkml:trace contextRef="#ctx0" brushRef="#br0">0 1 1392,'0'0'4516,"1"2"1816,1 13-5221,4 64 913,-6-59-1951,0-1 0,2 1 0,0-1 0,2 0 0,0 0 0,9 24 0,-13-43-92,1 0 0,-1 1 0,1-1 0,0 0 0,-1 0 0,1 0 0,0 0 0,-1 0 0,1 0 0,0 0 0,-1 0 0,1-1 0,0 1 0,-1 0 0,1 0 1,-1 0-1,1-1 0,0 1 0,-1 0 0,1-1 0,-1 1 0,1 0 0,-1-1 0,1 1 0,-1-1 0,1 1 0,-1-1 0,1 1 0,-1-1 0,0 1 0,1-2 0,17-17-222,-14 13 251,0-1 0,0 0 0,0 0 0,-1 0 0,0 0 0,0-1 0,-1 0 0,0 1 0,0-1 0,-1 0 0,0 0 0,-1 0 0,1 0 0,-2-13 0,0 17-12,1-1-1,-1 1 1,1 0-1,-1 0 1,0-1-1,-1 1 1,1 0-1,-1 0 1,0 0-1,0 0 1,0 1-1,0-1 1,-1 1-1,1-1 1,-1 1-1,0 0 1,0 0-1,0 0 0,-1 0 1,1 0-1,-1 1 1,1 0-1,-1-1 1,0 1-1,0 1 1,0-1-1,-7-2 1,10 4-120,1 0 1,-1 0 0,1 0-1,-1 0 1,1-1-1,-1 1 1,0 0-1,1 0 1,-1 0-1,1 0 1,-1 0-1,1 0 1,-1 1-1,0-1 1,1 0-1,-1 0 1,1 0 0,-1 1-1,1-1 1,-1 0-1,1 0 1,-1 1-1,1-1 1,-1 0-1,1 1 1,-1-1-1,1 1 1,-1-1-1,1 0 1,0 1 0,-1-1-1,1 1 1,0-1-1,0 1 1,-1-1-1,1 1 1,0 0-1,-10 23-3427</inkml:trace>
</inkml:ink>
</file>

<file path=ppt/ink/ink5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1.766"/>
    </inkml:context>
    <inkml:brush xml:id="br0">
      <inkml:brushProperty name="width" value="0.05" units="cm"/>
      <inkml:brushProperty name="height" value="0.05" units="cm"/>
      <inkml:brushProperty name="color" value="#008C3A"/>
    </inkml:brush>
  </inkml:definitions>
  <inkml:trace contextRef="#ctx0" brushRef="#br0">1 106 360,'0'0'5181,"1"3"-397,9 14-3144,81 176 723,-102-233-2365,1 0 0,2-1 0,-3-54 0,7 59-4,3-2 144,1 37-217,0 0 0,0 0 0,0 0 0,0 0 0,1 0 0,-1 0 0,0 0 0,0 1 0,1-1 0,-1 0 0,1 0 0,-1 0 0,0 0 0,1 1 0,0-1 0,-1 0 0,1 0 0,-1 1 0,1-1 0,0 1 0,-1-1 0,1 0 0,0 1 0,0-1 0,0 1 0,-1-1 0,1 1 0,0 0 0,0-1 0,0 1 0,0 0 0,2 0 0,31-1-4039,19-4-864</inkml:trace>
</inkml:ink>
</file>

<file path=ppt/ink/ink5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2.500"/>
    </inkml:context>
    <inkml:brush xml:id="br0">
      <inkml:brushProperty name="width" value="0.05" units="cm"/>
      <inkml:brushProperty name="height" value="0.05" units="cm"/>
      <inkml:brushProperty name="color" value="#008C3A"/>
    </inkml:brush>
  </inkml:definitions>
  <inkml:trace contextRef="#ctx0" brushRef="#br0">0 39 3585,'12'28'5048,"-3"-10"-3983,-2 5-379,-1 0 0,4 28 0,9 34-225,-23-99-646,1 0 0,1 0 0,0-1 0,1 1 0,1-1 0,0 1 0,1-1 0,0 1 0,1 0 0,1-1 0,0 1-1,10-25 1,-13 38 193,0 0 0,1 1 0,-1-1-1,0 0 1,0 1 0,0-1-1,1 0 1,-1 1 0,0-1 0,1 1-1,-1-1 1,1 1 0,-1-1-1,1 1 1,-1-1 0,1 1-1,-1-1 1,1 1 0,-1 0 0,1-1-1,-1 1 1,1 0 0,0-1-1,-1 1 1,1 0 0,0 0 0,-1 0-1,1 0 1,-1-1 0,1 1-1,0 0 1,0 0 0,18 15 621,5 30 21,-18-29-544,-1 0 0,0-1 0,-2 2 0,0-1 0,1 17 0,-1-62-461,1 0-1,2 0 1,14-44 0,1 18 963,-2 79 619,-2 4-1003,-1 0 1,-1 1 0,-1 1 0,15 46 0,-28-71-567,-1 0 0,1 0 0,-1 0 0,1 0 0,-2-1-1,1 1 1,-2 10 0,-3 15-2126</inkml:trace>
</inkml:ink>
</file>

<file path=ppt/ink/ink5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2.832"/>
    </inkml:context>
    <inkml:brush xml:id="br0">
      <inkml:brushProperty name="width" value="0.05" units="cm"/>
      <inkml:brushProperty name="height" value="0.05" units="cm"/>
      <inkml:brushProperty name="color" value="#008C3A"/>
    </inkml:brush>
  </inkml:definitions>
  <inkml:trace contextRef="#ctx0" brushRef="#br0">34 0 6289,'0'0'2577,"0"0"-609,0 0-199,0 0-825,0 0-560,0 6-144,-4 3-240,-2 3-224,2 3-1472,-16 30-2473</inkml:trace>
</inkml:ink>
</file>

<file path=ppt/ink/ink5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4.611"/>
    </inkml:context>
    <inkml:brush xml:id="br0">
      <inkml:brushProperty name="width" value="0.05" units="cm"/>
      <inkml:brushProperty name="height" value="0.05" units="cm"/>
      <inkml:brushProperty name="color" value="#008C3A"/>
    </inkml:brush>
  </inkml:definitions>
  <inkml:trace contextRef="#ctx0" brushRef="#br0">206 30 5953,'-1'-8'10708,"-4"1"-8368,-23-5-3210,23 11 812,-1 1-1,1-1 1,-1 1 0,1 0 0,-1 0 0,1 0 0,-1 1 0,1 0 0,-1 0 0,1 0 0,0 1 0,-1 0 0,1 0 0,0 0 0,0 0 0,1 1 0,-1 0 0,0 0 0,1 0 0,0 1 0,0 0 0,0-1 0,0 1 0,0 1 0,1-1 0,0 0 0,0 1 0,0 0 0,-3 7 0,1-5 43,1 1 0,1 0 0,-1 0 1,1 1-1,1-1 0,-1 1 0,2 0 0,-1-1 1,1 1-1,0 0 0,1 0 0,0 0 1,0 0-1,1 0 0,0-1 0,1 1 0,0 0 1,4 10-1,-5-17-9,0 0 0,0 0 0,0 0 0,0 0 0,0 0 0,1 0 0,-1 0 0,1 0 0,0-1 0,-1 1 0,1-1 0,0 1 0,0-1 0,0 1 0,0-1 0,0 0 0,0 0 0,0 0 0,1 0 0,-1-1 0,0 1 0,1-1 0,-1 1 0,0-1 0,1 0 0,2 1 0,4-2-405,-1 0 0,0 0 1,1-1-1,-1 0 1,0-1-1,0 1 0,12-7 1,53-24-2330</inkml:trace>
</inkml:ink>
</file>

<file path=ppt/ink/ink5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5.281"/>
    </inkml:context>
    <inkml:brush xml:id="br0">
      <inkml:brushProperty name="width" value="0.05" units="cm"/>
      <inkml:brushProperty name="height" value="0.05" units="cm"/>
      <inkml:brushProperty name="color" value="#008C3A"/>
    </inkml:brush>
  </inkml:definitions>
  <inkml:trace contextRef="#ctx0" brushRef="#br0">210 268 152,'-30'3'10561,"-4"6"-6026,24-6-4557,0 1-1,1 0 1,-1 1 0,1 0-1,-1 1 1,2 0 0,-1 0-1,1 1 1,0 0 0,0 1-1,1-1 1,-1 1 0,-10 17-1,16-20 2,0 1-1,0-1 1,0 0 0,0 1-1,1-1 1,0 1-1,0-1 1,1 1 0,-1 0-1,1-1 1,0 1 0,1 0-1,-1-1 1,3 10-1,-2-12-15,0 0 0,0 0-1,0 0 1,0 0-1,0 0 1,1 0-1,-1-1 1,1 1 0,0 0-1,0-1 1,0 1-1,0-1 1,0 1 0,0-1-1,1 0 1,-1 0-1,1 0 1,-1 0 0,1-1-1,0 1 1,0-1-1,0 0 1,0 1-1,0-1 1,0-1 0,6 2-1,-7-2-15,1 0-1,0 0 0,-1-1 0,1 1 1,0-1-1,-1 0 0,1 0 0,0 0 1,-1 0-1,1 0 0,-1 0 0,0 0 1,1-1-1,-1 0 0,0 1 0,0-1 1,0 0-1,0 0 0,0 0 1,0 0-1,-1 0 0,1-1 0,-1 1 1,2-4-1,4-7 28,0 0 0,-1-1 0,5-15 0,-9 24-23,7-24-35,0-1 1,-2 0 0,-2 0-1,0 0 1,-2-1-1,-2 0 1,0 1-1,-2-1 1,-2 0-1,0 1 1,-11-39-1,14 69 90,0-1-1,1 0 1,-1 0-1,0 1 0,-1-1 1,1 0-1,0 1 1,0-1-1,0 0 0,0 0 1,0 1-1,-1-1 1,1 0-1,0 1 0,-1-1 1,1 1-1,-1-1 0,1 0 1,0 1-1,-1-1 1,1 1-1,-1-1 0,1 1 1,-1-1-1,0 1 1,1-1-1,-1 1 0,1 0 1,-1-1-1,-1 1 1,2 1-22,-1 1 1,1 0-1,0-1 0,0 1 1,0 0-1,0-1 1,1 1-1,-1-1 1,0 1-1,1 0 1,-1-1-1,1 1 1,-1-1-1,1 1 1,1 1-1,10 30 571,-1 0-1,8 43 1,2 4 112,-4-2-352,-13-54-647,1-1 0,13 39 0,-17-59 35,0-2 176,-1 0-1,0 0 1,0-1 0,0 1-1,1 0 1,-1 0 0,0-1-1,1 1 1,-1 0 0,0-1-1,1 1 1,-1 0-1,1-1 1,-1 1 0,1-1-1,0 1 1,-1-1 0,1 1-1,-1-1 1,1 1 0,0-1-1,0 0 1,-1 1 0,1-1-1,0 0 1,-1 0 0,1 1-1,0-1 1,0 0 0,0 0-1,-1 0 1,1 0 0,0 0-1,0 0 1,-1 0 0,2-1-1,29-6-5990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16.904"/>
    </inkml:context>
    <inkml:brush xml:id="br0">
      <inkml:brushProperty name="width" value="0.05" units="cm"/>
      <inkml:brushProperty name="height" value="0.05" units="cm"/>
    </inkml:brush>
  </inkml:definitions>
  <inkml:trace contextRef="#ctx0" brushRef="#br0">564 1 4905,'0'0'1560,"0"0"-880,0 0-192,0 0 0,0 0-112,-174 159-104,127-92-104,0 1-40,-1-1-64,6 0-56,-5 0-16,10-17 8,5 0-40,6-16-280,-6 0-424,11-18-608,11-7-849</inkml:trace>
</inkml:ink>
</file>

<file path=ppt/ink/ink5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5.662"/>
    </inkml:context>
    <inkml:brush xml:id="br0">
      <inkml:brushProperty name="width" value="0.05" units="cm"/>
      <inkml:brushProperty name="height" value="0.05" units="cm"/>
      <inkml:brushProperty name="color" value="#008C3A"/>
    </inkml:brush>
  </inkml:definitions>
  <inkml:trace contextRef="#ctx0" brushRef="#br0">76 3 4217,'-1'0'154,"1"0"0,0 0 0,0 0 0,0 0 0,0-1 0,0 1 0,0 0 0,0 0 0,0 0 0,0 0 0,-1 0 1,1 0-1,0 0 0,0-1 0,0 1 0,0 0 0,0 0 0,0 0 0,-1 0 0,1 0 0,0 0 0,0 0 0,0 0 0,0 0 0,0 0 0,-1 0 0,1 0 0,0 0 0,0 0 0,0 0 0,0 0 1,-1 0-1,1 0 0,0 0 0,0 0 0,0 0 0,0 0 0,0 0 0,-1 0 0,1 0 0,0 1 0,0-1 0,0 0 0,0 0 0,0 0 0,0 0 0,0 0 0,-1 0 0,1 0 0,0 0 0,0 1 1,0-1-1,0 0 0,0 0 0,0 0 0,0 0 0,0 0 0,0 1 0,0-1 0,0 0 0,0 0 0,-16 17 1958,-11 27-2653,20-21 531,1 1 1,2-1-1,0 1 0,1 0 0,2 1 0,0-1 0,2 0 1,5 38-1,1-22-521,2 0 1,2-1 0,1 0-1,23 48 1,-34-85 347,0 1 0,0-1 0,0 1 0,-1-1 0,1 1 0,-1-1 1,1 1-1,-1 0 0,0-1 0,0 1 0,0-1 0,-1 1 0,1 0 0,0-1 0,-1 1 1,0-1-1,0 1 0,0-1 0,0 1 0,0-1 0,0 1 0,-3 3 0,-22 19-2160</inkml:trace>
</inkml:ink>
</file>

<file path=ppt/ink/ink5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5.995"/>
    </inkml:context>
    <inkml:brush xml:id="br0">
      <inkml:brushProperty name="width" value="0.05" units="cm"/>
      <inkml:brushProperty name="height" value="0.05" units="cm"/>
      <inkml:brushProperty name="color" value="#008C3A"/>
    </inkml:brush>
  </inkml:definitions>
  <inkml:trace contextRef="#ctx0" brushRef="#br0">0 58 5113,'4'0'2641,"-4"0"-889,0 0-184,0 0-543,3 0-129,0 3-328,4 0-8,6 3 64,-3-3-32,11 0-248,-1-3-40,0-3-304,6-6-136,-2 0-656,9-3-1728,54-30-2745</inkml:trace>
</inkml:ink>
</file>

<file path=ppt/ink/ink5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6.450"/>
    </inkml:context>
    <inkml:brush xml:id="br0">
      <inkml:brushProperty name="width" value="0.05" units="cm"/>
      <inkml:brushProperty name="height" value="0.05" units="cm"/>
      <inkml:brushProperty name="color" value="#008C3A"/>
    </inkml:brush>
  </inkml:definitions>
  <inkml:trace contextRef="#ctx0" brushRef="#br0">106 0 8106,'-1'3'6094,"-6"14"-4176,0-3-1653,1 1-1,0 0 1,0 0-1,2 1 1,0 0-1,-2 17 1,-7 27-27,10-52-222,-33 145 213,33-138-255,2 0 0,-1-1 1,2 1-1,0 0 0,1-1 0,0 1 1,1 0-1,7 22 0,-7-31-189,0-1 1,0 0-1,0 0 0,1 0 0,0 0 1,0 0-1,0-1 0,1 1 0,-1-1 1,1 0-1,8 7 0,-8-8-392,1 0 0,0 0 0,0 0-1,0-1 1,1 0 0,-1 1 0,1-2 0,7 3 0,59 8-6124</inkml:trace>
</inkml:ink>
</file>

<file path=ppt/ink/ink5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6.964"/>
    </inkml:context>
    <inkml:brush xml:id="br0">
      <inkml:brushProperty name="width" value="0.05" units="cm"/>
      <inkml:brushProperty name="height" value="0.05" units="cm"/>
      <inkml:brushProperty name="color" value="#008C3A"/>
    </inkml:brush>
  </inkml:definitions>
  <inkml:trace contextRef="#ctx0" brushRef="#br0">0 93 5673,'5'0'7811,"19"-7"-5938,58-29-853,-56 23-1139,0 1 0,31-9 1,-54 20 12,-1 1 0,0-1 0,1 0-1,-1 1 1,0 0 0,1-1 0,-1 1 0,1 0 0,-1 0 0,0 1 0,4-1 0,-5 1 45,-1 0 1,1-1 0,0 1-1,-1-1 1,1 1-1,0 0 1,-1-1-1,1 1 1,-1 0 0,1 0-1,-1 0 1,1-1-1,-1 1 1,1 0 0,-1 0-1,0 0 1,0 0-1,1 0 1,-1 0-1,0-1 1,0 1 0,0 0-1,0 0 1,0 0-1,0 0 1,0 0-1,0 0 1,-1 0 0,1 0-1,0 1 1,-79 385 693,42-229-2134,36-153-941,1-2-2170</inkml:trace>
</inkml:ink>
</file>

<file path=ppt/ink/ink5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7.298"/>
    </inkml:context>
    <inkml:brush xml:id="br0">
      <inkml:brushProperty name="width" value="0.05" units="cm"/>
      <inkml:brushProperty name="height" value="0.05" units="cm"/>
      <inkml:brushProperty name="color" value="#008C3A"/>
    </inkml:brush>
  </inkml:definitions>
  <inkml:trace contextRef="#ctx0" brushRef="#br0">1 0 6033,'3'6'2465,"4"3"-545,-1 3-399,1 0-641,-4 0-608,1-2-176,-1-1-96,0-6-776,-3 3-1049,7-15-2536</inkml:trace>
</inkml:ink>
</file>

<file path=ppt/ink/ink5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7.832"/>
    </inkml:context>
    <inkml:brush xml:id="br0">
      <inkml:brushProperty name="width" value="0.05" units="cm"/>
      <inkml:brushProperty name="height" value="0.05" units="cm"/>
      <inkml:brushProperty name="color" value="#008C3A"/>
    </inkml:brush>
  </inkml:definitions>
  <inkml:trace contextRef="#ctx0" brushRef="#br0">166 46 1152,'-18'-20'9263,"-3"16"-4460,17 4-4602,1 1 0,-1 0 0,0 1 1,1-1-1,-1 1 0,1-1 1,-1 1-1,1 0 0,0 0 0,0 1 1,-5 3-1,-2 3-368,1 1 1,0 0-1,0 1 1,1 0-1,0 0 1,-7 15 0,13-23 158,0 0 1,1 0 0,-1 0 0,1 1 0,0-1 0,0 0 0,0 1-1,1-1 1,-1 0 0,1 1 0,0-1 0,0 1 0,0-1 0,0 0-1,0 1 1,1-1 0,0 1 0,-1-1 0,1 0 0,1 1 0,-1-1-1,0 0 1,1 0 0,-1 0 0,1 0 0,0 0 0,0-1 0,4 5-1,0-2-9,0 0 0,1 0 0,0-1 0,0 0 0,1 0 0,-1 0 0,1-1 0,-1 0 0,1-1 0,16 4 0,-8-3-39,1 0-30,1 0 0,-1 2-1,0 0 1,0 1-1,-1 0 1,20 11 0,-35-16 44,0 0 0,0 0 1,1 0-1,-1 0 0,0 0 1,0 1-1,0-1 0,0 0 0,0 1 1,0-1-1,0 0 0,-1 1 1,1-1-1,0 1 0,-1-1 1,1 1-1,-1-1 0,0 1 1,1 0-1,-1-1 0,0 1 1,0 2-1,-1 0 29,1-1 0,-1 1 0,0-1 0,0 1 0,0-1 0,-1 1 0,1-1 0,-1 0 0,-3 6 0,0-2-49,-1 0 1,0 0-1,0 0 0,0-1 1,0 0-1,-1 0 1,-12 8-1,14-11 54,1 0-1,-1-1 1,0 1-1,0-1 1,0 0 0,0-1-1,0 1 1,0-1-1,0 0 1,0 0-1,-1-1 1,1 1 0,0-1-1,-1 0 1,1-1-1,0 1 1,0-1 0,-1 0-1,1-1 1,0 1-1,0-1 1,0 0 0,0 0-1,1 0 1,-1-1-1,0 0 1,1 0 0,0 0-1,0 0 1,0-1-1,0 1 1,-6-9 0,6 6 31,1 0 1,0 0-1,0 0 1,1 0-1,0-1 1,0 1 0,0-1-1,1 1 1,0-1-1,0 1 1,1-1 0,-1 0-1,2 0 1,-1 1-1,1-1 1,0 0-1,0 1 1,1-1 0,0 1-1,0-1 1,0 1-1,7-12 1,3-4-84,0 0 0,2 1 0,1 0 0,27-30 0,-27 34-218,-6 6-399,1 0-1,0 1 1,0 0 0,1 0-1,1 1 1,23-14 0,32-9-5315</inkml:trace>
</inkml:ink>
</file>

<file path=ppt/ink/ink5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8.200"/>
    </inkml:context>
    <inkml:brush xml:id="br0">
      <inkml:brushProperty name="width" value="0.05" units="cm"/>
      <inkml:brushProperty name="height" value="0.05" units="cm"/>
      <inkml:brushProperty name="color" value="#008C3A"/>
    </inkml:brush>
  </inkml:definitions>
  <inkml:trace contextRef="#ctx0" brushRef="#br0">51 3 4105,'0'-3'6201,"0"3"-4640,3 3-561,-3-3-208,0 3-624,0 6-168,0 3-64,0 0 64,4 9 0,-8 6-344,-6 0-1160,-33 46-2457</inkml:trace>
</inkml:ink>
</file>

<file path=ppt/ink/ink5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9.113"/>
    </inkml:context>
    <inkml:brush xml:id="br0">
      <inkml:brushProperty name="width" value="0.05" units="cm"/>
      <inkml:brushProperty name="height" value="0.05" units="cm"/>
      <inkml:brushProperty name="color" value="#008C3A"/>
    </inkml:brush>
  </inkml:definitions>
  <inkml:trace contextRef="#ctx0" brushRef="#br0">0 648 1328,'0'0'6659,"0"0"-3214,0 0-1195,7-10 2070,6-14-3609,3-25-1078,-2-1 0,-2 0 0,-3-1 0,-2-1-1,-2 1 1,-2-1 0,-3 1 0,-12-102 0,1 112 200,1 27 256,9 14-76,0 0-1,1 0 1,-1 0-1,1 1 1,-1-1-1,1 0 1,0 0-1,-1 0 1,1 0-1,-1 0 1,1 1-1,-1-1 1,1 0-1,-1 0 1,1 1-1,0-1 1,-1 0-1,1 1 1,-1-1-1,1 0 1,0 1-1,-1-1 1,1 1 0,0-1-1,0 1 1,-1-1-1,1 1 1,0-1-1,0 0 1,0 1-1,0-1 1,0 1-1,-1 0 1,-4 17 22,0-1-1,1 1 1,1 1 0,1-1 0,0 0 0,1 21 0,0-8 97,-3 36 98,-1-27-50,3 0 0,1 1 0,2-1 0,2 0 0,12 63-1,-14-99-273,0-1-1,0 1 0,0-1 0,1 1 0,0-1 0,-1 1 0,1-1 0,0 0 0,0 0 0,1 0 1,-1 0-1,1 0 0,-1 0 0,1-1 0,0 1 0,0-1 0,0 0 0,0 0 0,4 2 1,-4-3-130,-1-1 0,0 0 0,1 1 0,-1-1 1,1 0-1,-1 0 0,1 0 0,-1-1 1,0 1-1,1 0 0,-1-1 0,1 0 0,-1 1 1,0-1-1,0 0 0,1 0 0,-1-1 0,0 1 1,0 0-1,0-1 0,0 1 0,0-1 0,-1 0 1,1 1-1,0-1 0,-1 0 0,1 0 1,-1 0-1,0 0 0,2-3 0,19-33-2252,20-34-1327</inkml:trace>
</inkml:ink>
</file>

<file path=ppt/ink/ink5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9.463"/>
    </inkml:context>
    <inkml:brush xml:id="br0">
      <inkml:brushProperty name="width" value="0.05" units="cm"/>
      <inkml:brushProperty name="height" value="0.05" units="cm"/>
      <inkml:brushProperty name="color" value="#008C3A"/>
    </inkml:brush>
  </inkml:definitions>
  <inkml:trace contextRef="#ctx0" brushRef="#br0">14 70 2312,'-2'71'8028,"1"-34"-6219,0-1-1,6 38 1,-5-73-1793,0-1 0,0 1 1,0 0-1,0-1 0,0 1 0,0-1 0,0 1 0,0 0 0,0-1 1,0 1-1,1-1 0,-1 1 0,0-1 0,0 1 0,1 0 1,-1-1-1,0 1 0,1-1 0,-1 1 0,1-1 0,-1 0 1,0 1-1,1-1 0,-1 1 0,1-1 0,-1 0 0,1 1 0,-1-1 1,1 0-1,0 0 0,-1 1 0,1-1 0,-1 0 0,2 0 1,18-12 159,-14 6-189,0-1 1,-1 0-1,0 0 0,7-12 1,-7 8-58,-1-1-1,-1 0 1,0 0 0,0 0 0,-1 0-1,-1 0 1,0 0 0,0 0 0,-1-1-1,-1 1 1,0 0 0,-1 0 0,0 0 0,-1 0-1,0 0 1,-1 0 0,-6-12 0,9 23 31,1 0 0,0 0 0,-1 0 0,1 0 0,-1 0 0,0 0 0,1 0 0,-1 0 0,0 0 0,0 1 0,1-1 0,-1 0 0,0 1 0,0-1 0,0 0 0,0 1 0,0-1 0,0 1 0,0-1 0,0 1 0,0 0 0,0-1 0,0 1 0,0 0 0,0 0 0,0 0 0,-1 0 0,1-1 0,0 2 0,0-1 0,0 0 0,0 0 0,0 0 0,0 0 0,0 1 0,0-1 0,0 1 0,0-1 0,0 1 0,0-1 0,0 1 0,0-1 0,-2 2 0,0 1-455,1 0-1,-1 0 1,0 0-1,1 0 1,0 1-1,-1-1 1,1 0-1,1 1 0,-1 0 1,0-1-1,-1 7 1,-4 31-3220</inkml:trace>
</inkml:ink>
</file>

<file path=ppt/ink/ink5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29.817"/>
    </inkml:context>
    <inkml:brush xml:id="br0">
      <inkml:brushProperty name="width" value="0.05" units="cm"/>
      <inkml:brushProperty name="height" value="0.05" units="cm"/>
      <inkml:brushProperty name="color" value="#008C3A"/>
    </inkml:brush>
  </inkml:definitions>
  <inkml:trace contextRef="#ctx0" brushRef="#br0">131 0 5545,'-18'16'7393,"11"-11"-6908,1 0 1,0 1-1,0 0 0,1 0 0,0 0 0,-8 12 0,3-1-355,1 1 0,1 1 0,0-1 0,2 1 0,0 0 0,1 1 0,1 0 0,0-1 0,0 38 0,4-55-154,0 0 0,0 1-1,0-1 1,0 0-1,0 0 1,1 0 0,-1 0-1,1 1 1,-1-1 0,1 0-1,0 0 1,0 0-1,0 0 1,0 0 0,0 0-1,0-1 1,1 1-1,-1 0 1,1-1 0,-1 1-1,1 0 1,1 0-1,0 0-63,0-1-1,0 0 1,0 0-1,0 0 1,0 0-1,0-1 1,0 1-1,0-1 1,0 0-1,0 1 1,0-1-1,0-1 1,0 1-1,4-1 1,4-2-641,-1 1 1,0-2-1,1 1 1,-1-1-1,-1-1 1,1 0-1,-1 0 1,0-1-1,9-7 0,40-40-5595</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17.525"/>
    </inkml:context>
    <inkml:brush xml:id="br0">
      <inkml:brushProperty name="width" value="0.05" units="cm"/>
      <inkml:brushProperty name="height" value="0.05" units="cm"/>
    </inkml:brush>
  </inkml:definitions>
  <inkml:trace contextRef="#ctx0" brushRef="#br0">0 1 6169,'0'0'1912,"0"0"-752,0 0-503,0 0-313,0 0-232,0 0 120,0 0 80,0 0-104,85 293-200,-64-201 88,0 1-24,5-1-72,16 17-680,-5-17-905,0-25-1655</inkml:trace>
</inkml:ink>
</file>

<file path=ppt/ink/ink5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30.151"/>
    </inkml:context>
    <inkml:brush xml:id="br0">
      <inkml:brushProperty name="width" value="0.05" units="cm"/>
      <inkml:brushProperty name="height" value="0.05" units="cm"/>
      <inkml:brushProperty name="color" value="#008C3A"/>
    </inkml:brush>
  </inkml:definitions>
  <inkml:trace contextRef="#ctx0" brushRef="#br0">0 124 6873,'3'0'3769,"-3"0"-2288,7 0 159,0 0-392,3-3-272,3 3-87,7 0-337,0-6-208,0 0-128,4-3-192,-8-9-24,1 3-600,3-6-336,-10 3-777,0 3-903,-6 3-1801</inkml:trace>
</inkml:ink>
</file>

<file path=ppt/ink/ink5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30.483"/>
    </inkml:context>
    <inkml:brush xml:id="br0">
      <inkml:brushProperty name="width" value="0.05" units="cm"/>
      <inkml:brushProperty name="height" value="0.05" units="cm"/>
      <inkml:brushProperty name="color" value="#008C3A"/>
    </inkml:brush>
  </inkml:definitions>
  <inkml:trace contextRef="#ctx0" brushRef="#br0">1 84 4929,'0'0'3993,"0"0"-2097,0 0 129,3 0-369,0-3-464,1 0-423,-1-3-113,7 6-304,3-6 32,4 3-264,3-3-120,0 3-40,10-9-568,-3 0-465,3 3-1015,54-12-1833</inkml:trace>
</inkml:ink>
</file>

<file path=ppt/ink/ink5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31.532"/>
    </inkml:context>
    <inkml:brush xml:id="br0">
      <inkml:brushProperty name="width" value="0.05" units="cm"/>
      <inkml:brushProperty name="height" value="0.05" units="cm"/>
      <inkml:brushProperty name="color" value="#008C3A"/>
    </inkml:brush>
  </inkml:definitions>
  <inkml:trace contextRef="#ctx0" brushRef="#br0">318 167 8610,'0'-23'4971,"0"-12"-1332,0 31-3593,0 0-1,0 0 1,-1 0 0,0 0 0,0 0 0,0 0 0,0 0 0,-1 0 0,0 0 0,1 0 0,-1 1 0,-1-1 0,1 1 0,0-1 0,-1 1 0,0 0 0,0 0 0,-4-4 0,1 3-87,0 0 0,0 0 0,0 1 0,0 0 1,-1 0-1,1 0 0,-1 1 0,0 0 0,0 0 0,0 0 0,0 1 0,0 0 0,0 1 0,0 0 0,0 0 0,0 0 0,0 1 0,0 0 1,0 0-1,-12 4 0,11-2-27,1 0 0,-1 0 0,1 0 0,-1 1 1,1 0-1,0 1 0,1 0 0,-1 0 0,1 0 0,0 1 1,0-1-1,0 2 0,1-1 0,0 0 0,0 1 0,1 0 1,-6 12-1,8-13 57,0 0 0,0 0 1,0 1-1,1-1 0,0 1 1,0-1-1,1 1 0,0-1 1,0 1-1,0-1 0,1 1 0,0-1 1,0 0-1,1 1 0,0-1 1,0 0-1,0 0 0,1 0 1,0 0-1,0 0 0,0-1 0,1 1 1,0-1-1,0 0 0,0 0 1,6 5-1,13 11-91,0-1 0,1-1 1,0-1-1,34 17 0,-36-21-79,-19-12 250,4 2-204,-1 0 1,1 0 0,-1 0-1,-1 1 1,11 11-1,-15-15 96,0 0 0,0 0 0,0 1 0,-1-1-1,1 0 1,-1 1 0,1-1 0,-1 1-1,1-1 1,-1 1 0,0-1 0,1 0-1,-1 1 1,0-1 0,0 1 0,0-1-1,0 1 1,-1-1 0,1 1 0,0-1 0,-1 1-1,1-1 1,-1 1 0,1-1 0,-1 0-1,1 1 1,-1-1 0,0 0 0,0 1-1,0-1 1,0 0 0,0 0 0,0 0 0,0 0-1,-2 1 1,-9 10-192,0-1-1,-1-1 0,0 0 1,-27 14-1,33-20 207,-1 0-1,1-1 0,-1 0 1,0 0-1,1-1 0,-1 0 1,-1-1-1,1 1 0,0-1 1,0-1-1,-15 0 0,21-1 32,1 1 0,-1 0 0,0 0 0,0-1 0,1 1 0,-1-1 0,0 0-1,1 1 1,-1-1 0,0 0 0,1 0 0,-1 0 0,1 0 0,-1 0-1,1 0 1,0-1 0,0 1 0,-1 0 0,1-1 0,0 1 0,0-1 0,-1-2-1,0 0 17,1 1-1,1-1 1,-1 1-1,0-1 1,1 1-1,0-1 0,0 0 1,0 1-1,0-1 1,2-6-1,1-7 48,2 1-1,0 0 1,13-27 0,-6 19-18,2 0 0,0 1 0,1 1 0,2 1 0,20-22 0,20-14-3642,-46 46-1187</inkml:trace>
</inkml:ink>
</file>

<file path=ppt/ink/ink5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32.247"/>
    </inkml:context>
    <inkml:brush xml:id="br0">
      <inkml:brushProperty name="width" value="0.05" units="cm"/>
      <inkml:brushProperty name="height" value="0.05" units="cm"/>
      <inkml:brushProperty name="color" value="#008C3A"/>
    </inkml:brush>
  </inkml:definitions>
  <inkml:trace contextRef="#ctx0" brushRef="#br0">203 1 4185,'-2'5'9348,"-3"3"-4425,-3 5-3051,-7 10-3377,-3 4 1607,-107 148-1646,124-175 1516,1 1 1,-1-1-1,1 1 0,0-1 0,-1 1 0,1-1 1,-1 1-1,1-1 0,0 1 0,0-1 1,-1 1-1,1 0 0,0-1 0,0 1 1,0-1-1,0 1 0,0 0 0,0-1 0,0 1 1,0-1-1,0 1 0,0 0 0,0-1 1,0 1-1,0-1 0,0 1 0,1 0 1,-1-1-1,0 1 0,19 3-1238,1-1 843,-11 0 436,0 0-1,0 1 0,0 0 1,16 11-1,-9-6-2,-14-8-7,0 0 0,-1 0-1,1 1 1,0-1 0,0 0-1,0 1 1,-1-1 0,1 1-1,-1 0 1,1-1 0,-1 1 0,0 0-1,0 0 1,0 0 0,0 0-1,0 0 1,0 0 0,0 0-1,-1 0 1,1 0 0,-1 1 0,1 2-1,-1 0 8,0-1 0,-1 0 0,0 0 0,0 1 0,0-1 0,0 0 0,-1 0 0,1 0-1,-1 0 1,0 0 0,-3 4 0,-2 2-9,0 0 0,-1 0 0,-1 0 0,0-1 0,0-1-1,0 1 1,-15 9 0,23-18-42,-39 22-1262,12-16-2419,25-10 181,5-12-1187</inkml:trace>
</inkml:ink>
</file>

<file path=ppt/ink/ink5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32.600"/>
    </inkml:context>
    <inkml:brush xml:id="br0">
      <inkml:brushProperty name="width" value="0.05" units="cm"/>
      <inkml:brushProperty name="height" value="0.05" units="cm"/>
      <inkml:brushProperty name="color" value="#008C3A"/>
    </inkml:brush>
  </inkml:definitions>
  <inkml:trace contextRef="#ctx0" brushRef="#br0">170 0 2328,'-19'8'9791,"-2"11"-6714,-17 26-3144,33-38 736,-4 4-456,-45 65 823,50-71-1019,1 0-1,1 0 1,-1 1 0,1-1 0,0 1 0,0 0 0,0-1 0,1 1 0,0 0 0,0 0 0,1 0-1,-1 10 1,2-15-56,-1 1 0,1 0 0,0-1 0,-1 1 0,1-1-1,0 1 1,0-1 0,0 1 0,0-1 0,0 0 0,0 0-1,0 1 1,1-1 0,-1 0 0,0 0 0,1 0 0,-1 0 0,0 0-1,1-1 1,-1 1 0,1 0 0,0-1 0,-1 1 0,1-1-1,0 1 1,-1-1 0,1 0 0,0 0 0,-1 1 0,4-2-1,3 2-302,0-1 0,0-1-1,0 0 1,0 0-1,9-2 1,-1-1-520,0-1 1,0-1-1,-1 0 1,1-1-1,-1-1 1,15-10-1,61-41-2056</inkml:trace>
</inkml:ink>
</file>

<file path=ppt/ink/ink5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33.034"/>
    </inkml:context>
    <inkml:brush xml:id="br0">
      <inkml:brushProperty name="width" value="0.05" units="cm"/>
      <inkml:brushProperty name="height" value="0.05" units="cm"/>
      <inkml:brushProperty name="color" value="#008C3A"/>
    </inkml:brush>
  </inkml:definitions>
  <inkml:trace contextRef="#ctx0" brushRef="#br0">113 12 960,'0'0'154,"0"0"1,0 0-1,0 0 0,0 0 0,0-1 0,0 1 1,0 0-1,0 0 0,0 0 0,0 0 0,0 0 1,0 0-1,0 0 0,0-1 0,0 1 0,0 0 1,0 0-1,0 0 0,0 0 0,-1 0 0,1 0 1,0 0-1,0 0 0,0 0 0,0-1 0,0 1 1,0 0-1,0 0 0,0 0 0,-1 0 0,1 0 1,0 0-1,0 0 0,0 0 0,0 0 0,0 0 1,0 0-1,-1 0 0,1 0 0,0 0 0,0 0 1,0 0-1,0 0 0,0 0 0,0 0 0,-1 0 1,1 0-1,0 0 0,0 0 0,0 0 0,0 0 1,0 1-1,0-1 0,0 0 0,-1 0 0,1 0 1,0 0-1,0 0 0,0 0 0,0 0 0,0 0 1,0 1-1,0-1 0,0 0 0,0 0 0,0 0 0,-13 13 3479,-12 19-3092,13-13-485,2 0 1,-9 23-1,-10 18-15,47-73-3948,18-12 3099,-27 12 716,0 0 1,-1 0 0,-1-1-1,0 0 1,-1 0 0,0-1-1,-1 0 1,4-23 0,-6 29 141,-3 17 153,0 0 0,1-1 0,0 1 0,0-1 0,1 1 0,0-1 0,0 1 1,1-1-1,5 12 0,-2-7-368,0 1 1,0 0 0,1-1 0,1 0-1,13 15 1,-20-25-70,0-1-1,1 0 1,-1 0 0,0 1-1,1-1 1,-1 0 0,1 0-1,-1 0 1,1-1 0,0 1-1,-1 0 1,1-1 0,3 2-1,8-6-2644</inkml:trace>
</inkml:ink>
</file>

<file path=ppt/ink/ink5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33.365"/>
    </inkml:context>
    <inkml:brush xml:id="br0">
      <inkml:brushProperty name="width" value="0.05" units="cm"/>
      <inkml:brushProperty name="height" value="0.05" units="cm"/>
      <inkml:brushProperty name="color" value="#008C3A"/>
    </inkml:brush>
  </inkml:definitions>
  <inkml:trace contextRef="#ctx0" brushRef="#br0">1 0 1800,'3'12'4297,"4"6"-2408,3 12 255,0 0-608,-3 15-95,3 1-177,-4 5-544,4 0-304,0-6-320,0-3-96,0-6-248,-3-3-616,-4-6-888,4-9-745,7 12-3304</inkml:trace>
</inkml:ink>
</file>

<file path=ppt/ink/ink5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33.745"/>
    </inkml:context>
    <inkml:brush xml:id="br0">
      <inkml:brushProperty name="width" value="0.05" units="cm"/>
      <inkml:brushProperty name="height" value="0.05" units="cm"/>
      <inkml:brushProperty name="color" value="#008C3A"/>
    </inkml:brush>
  </inkml:definitions>
  <inkml:trace contextRef="#ctx0" brushRef="#br0">45 184 1880,'1'1'413,"0"0"-1,-1-1 1,1 1-1,0 0 1,0-1-1,0 1 1,0-1 0,0 1-1,0-1 1,0 1-1,-1-1 1,1 1-1,1-1 1,-1 0-1,0 0 1,0 1-1,0-1 1,0 0-1,0 0 1,0 0-1,0 0 1,1-1-1,34 2 1644,-31-1-1344,0 0-685,-1-1-1,1 0 0,-1 0 1,0 0-1,0 0 1,1-1-1,-1 0 0,0 0 1,0 0-1,-1 0 1,1 0-1,0-1 0,-1 0 1,1 0-1,-1 0 0,0 0 1,0 0-1,0-1 1,0 1-1,-1-1 0,0 0 1,1 0-1,2-7 1,-3 7-64,-1 1 0,1-1 0,-1 0 1,1 0-1,-1 0 0,-1 0 1,1 0-1,0 0 0,-1-1 0,0 1 1,0 0-1,0 0 0,-1 0 1,1 0-1,-1 0 0,0-1 0,0 1 1,0 1-1,-1-1 0,1 0 1,-1 0-1,0 0 0,0 1 0,0-1 1,-6-5-1,6 7 19,-1 0-1,0 0 1,0 0-1,0 0 1,0 1-1,0-1 1,0 1-1,-1 0 1,1 0 0,0 0-1,-1 0 1,1 0-1,-1 1 1,1 0-1,-1 0 1,1 0-1,-1 0 1,1 0 0,-1 1-1,1-1 1,-1 1-1,1 0 1,0 0-1,-1 0 1,1 1-1,0-1 1,0 1 0,0 0-1,0-1 1,0 1-1,-4 4 1,1-1 75,0-1-1,0 1 1,0 1 0,0-1 0,1 1 0,0 0 0,0 0-1,0 0 1,1 1 0,0 0 0,1-1 0,-1 1 0,-2 10-1,4-3-9,0-1 0,1 0-1,1 1 1,0-1 0,1 1 0,0-1-1,1 1 1,0-1 0,1 0-1,1 0 1,7 17 0,-6-18-442,1-1 1,-1 1-1,2-1 0,0-1 1,0 0-1,0 0 0,13 13 1,7-2-2479,16 10-2029</inkml:trace>
</inkml:ink>
</file>

<file path=ppt/ink/ink5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34.335"/>
    </inkml:context>
    <inkml:brush xml:id="br0">
      <inkml:brushProperty name="width" value="0.05" units="cm"/>
      <inkml:brushProperty name="height" value="0.05" units="cm"/>
      <inkml:brushProperty name="color" value="#008C3A"/>
    </inkml:brush>
  </inkml:definitions>
  <inkml:trace contextRef="#ctx0" brushRef="#br0">0 102 4649,'0'0'5855,"7"-3"1657,24-9-6108,-22 11-1487,0 0 1,-1-1-1,1 0 0,-1-1 0,1 0 0,-1 0 1,0-1-1,0 0 0,14-10 0,21-9-2388,3-1-4767,-27 21 1236</inkml:trace>
</inkml:ink>
</file>

<file path=ppt/ink/ink5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34.667"/>
    </inkml:context>
    <inkml:brush xml:id="br0">
      <inkml:brushProperty name="width" value="0.05" units="cm"/>
      <inkml:brushProperty name="height" value="0.05" units="cm"/>
      <inkml:brushProperty name="color" value="#008C3A"/>
    </inkml:brush>
  </inkml:definitions>
  <inkml:trace contextRef="#ctx0" brushRef="#br0">0 112 888,'0'0'8122,"0"0"-5618,0 0-679,0 0-489,4-6-560,-1 6-304,10-3-152,4 3 33,7-3-273,-1-3-80,7-6-248,0-3-561,-3 2-1095,6-2-785,41-24-2984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19.499"/>
    </inkml:context>
    <inkml:brush xml:id="br0">
      <inkml:brushProperty name="width" value="0.05" units="cm"/>
      <inkml:brushProperty name="height" value="0.05" units="cm"/>
    </inkml:brush>
  </inkml:definitions>
  <inkml:trace contextRef="#ctx0" brushRef="#br0">1 2 6793,'0'0'2580,"0"0"-827,0 0-138,0 0-199,0 0-363,1-1 91,2 6-1034,-1 9 74,0 0 0,-1 17-1,2 18 98,12 495 987,-16-391-3350,2-133 91,3-15-987,-3-6 2680,0-1-1,0 1 1,0-1 0,0 0-1,0 1 1,0-1 0,0 0-1,0 0 1,-1 0 0,1 0-1,0-4 1,9-40-3811</inkml:trace>
</inkml:ink>
</file>

<file path=ppt/ink/ink5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41.400"/>
    </inkml:context>
    <inkml:brush xml:id="br0">
      <inkml:brushProperty name="width" value="0.05" units="cm"/>
      <inkml:brushProperty name="height" value="0.05" units="cm"/>
      <inkml:brushProperty name="color" value="#008C3A"/>
    </inkml:brush>
  </inkml:definitions>
  <inkml:trace contextRef="#ctx0" brushRef="#br0">1 0 264,'0'3'13325,"0"0"-7778,1-1-4642,3 4-6356,-1-3 5979,9 1-4868</inkml:trace>
</inkml:ink>
</file>

<file path=ppt/ink/ink5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42.069"/>
    </inkml:context>
    <inkml:brush xml:id="br0">
      <inkml:brushProperty name="width" value="0.05" units="cm"/>
      <inkml:brushProperty name="height" value="0.05" units="cm"/>
      <inkml:brushProperty name="color" value="#008C3A"/>
    </inkml:brush>
  </inkml:definitions>
  <inkml:trace contextRef="#ctx0" brushRef="#br0">1 0 4297,'0'0'4131,"2"6"4793,10 29-8420,7 169-927,-19-202 377,1-1 1,0 0-1,0 0 0,0 0 0,0 0 1,0 0-1,0 0 0,0 0 0,0-1 1,1 1-1,-1 0 0,0-1 0,0 1 1,1 0-1,-1-1 0,0 0 1,1 1-1,-1-1 0,1 0 0,-1 0 1,0 0-1,1 1 0,-1-2 0,1 1 1,-1 0-1,2 0 0,45-4-598,-44 4 617,29-5-118,-25 3 114,-1 0 0,1 1 0,0 0 0,0 0 1,0 1-1,-1 0 0,1 0 0,0 1 1,9 2-1,-16-2 11,0 0 0,0 0 0,0 0 0,0 0 0,0 0 0,0 0 0,-1 0 0,1 0 0,0 1 0,-1-1 1,1 0-1,0 1 0,-1-1 0,0 0 0,1 1 0,-1-1 0,0 1 0,1-1 0,-1 1 0,0-1 0,0 0 0,0 1 0,-1 2 0,-3 34 168,4-37-148,-3 10-129,-1 0 0,0 0-1,-1 0 1,0 0 0,0-1 0,-1 0-1,-1 0 1,0 0 0,0-1 0,-1 0-1,0-1 1,-9 9 0,15-16-80,1 0 0,0 0 1,-1-1-1,1 1 0,0 0 0,-1-1 1,1 1-1,-1-1 0,1 1 0,-1-1 1,0 1-1,1-1 0,-1 0 0,1 0 1,-1 0-1,1 0 0,-1 0 0,0 0 1,1-1-1,-1 1 0,1 0 1,-3-2-1,-17-13-3588</inkml:trace>
</inkml:ink>
</file>

<file path=ppt/ink/ink5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42.413"/>
    </inkml:context>
    <inkml:brush xml:id="br0">
      <inkml:brushProperty name="width" value="0.05" units="cm"/>
      <inkml:brushProperty name="height" value="0.05" units="cm"/>
      <inkml:brushProperty name="color" value="#008C3A"/>
    </inkml:brush>
  </inkml:definitions>
  <inkml:trace contextRef="#ctx0" brushRef="#br0">0 42 5457,'0'0'4049,"0"0"-2233,0 0 105,0 0-505,4 0-520,-4 6-224,3-6-319,-3-6-57,7 6-288,0 0 40,6 0-40,14 0 24,-1-12-32,8 3-721,3 3-1255,63-9-2393</inkml:trace>
</inkml:ink>
</file>

<file path=ppt/ink/ink5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42.848"/>
    </inkml:context>
    <inkml:brush xml:id="br0">
      <inkml:brushProperty name="width" value="0.05" units="cm"/>
      <inkml:brushProperty name="height" value="0.05" units="cm"/>
      <inkml:brushProperty name="color" value="#008C3A"/>
    </inkml:brush>
  </inkml:definitions>
  <inkml:trace contextRef="#ctx0" brushRef="#br0">472 0 5113,'-32'69'6567,"-7"38"-4615,-1 3-1476,-285 571-1579,295-629-2121,25-46 470,5-14-1560</inkml:trace>
</inkml:ink>
</file>

<file path=ppt/ink/ink5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44.816"/>
    </inkml:context>
    <inkml:brush xml:id="br0">
      <inkml:brushProperty name="width" value="0.05" units="cm"/>
      <inkml:brushProperty name="height" value="0.05" units="cm"/>
      <inkml:brushProperty name="color" value="#008C3A"/>
    </inkml:brush>
  </inkml:definitions>
  <inkml:trace contextRef="#ctx0" brushRef="#br0">0 732 4729,'2'-6'12006,"0"-7"-7725,8-31-7520,-7 33 4194,-2 9-1042,-1-1-1,1 1 1,0-1-1,0 0 1,1 1 0,-1 0-1,0-1 1,1 1-1,0 0 1,-1 0 0,1 0-1,0 0 1,0 0-1,4-3 1,-4 5 31,0 0 0,-1 0 0,1 0 0,0 0 0,0 1 0,0-1-1,0 0 1,-1 1 0,1 0 0,0-1 0,0 1 0,-1 0 0,1 0 0,0 0 0,-1 0 0,1 0 0,-1 0 0,1 0 0,-1 0 0,0 1 0,0-1 0,2 2-1,17 16-193,-1 0-1,-1 2 1,20 29-1,13 32-3442,-57-127 2259,-88-329 2338,75 280-122,19 93-604,0-1-1,1 0 1,-1 0 0,0 0 0,1 0 0,-1 0-1,1 0 1,0 1 0,-1-1 0,1 0 0,0 0-1,0 1 1,0-1 0,0 1 0,1-1 0,-1 1-1,0-1 1,1 1 0,-1 0 0,0-1 0,4-1-1,46-30 293,-23 16-121,44-30-120,3 3-1,2 3 0,126-47 1,-199 86-451,-1 1 0,0 0 1,0 0-1,1 0 0,-1 0 0,1 1 1,-1-1-1,1 1 0,-1 0 1,1 0-1,6 1 0,-9 8-2489,-14 29-1591</inkml:trace>
</inkml:ink>
</file>

<file path=ppt/ink/ink5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45.334"/>
    </inkml:context>
    <inkml:brush xml:id="br0">
      <inkml:brushProperty name="width" value="0.05" units="cm"/>
      <inkml:brushProperty name="height" value="0.05" units="cm"/>
      <inkml:brushProperty name="color" value="#008C3A"/>
    </inkml:brush>
  </inkml:definitions>
  <inkml:trace contextRef="#ctx0" brushRef="#br0">0 0 3585,'0'0'4033,"0"0"-1960,0 0-788,4 23 1099,-5 12-1953,-1-22-416,1-1 1,1 1-1,0 0 0,1-1 1,0 1-1,1-1 1,1 1-1,7 22 1,-9-33-143,1 0 0,-1 0 1,1 0-1,0 0 0,0 0 0,0 0 1,0-1-1,0 1 0,0 0 1,1-1-1,-1 0 0,0 0 1,1 1-1,-1-2 0,1 1 0,-1 0 1,1 0-1,0-1 0,-1 1 1,5-1-1,61-2-648,-33-1 681,-35 3 93,1-1 0,-1 1 0,1 0-1,-1 0 1,1 0 0,-1 0 0,1 0 0,-1 1 0,1-1 0,-1 0 0,1 0 0,-1 0 0,1 0 0,-1 0 0,0 1 0,1-1 0,-1 0 0,1 0 0,-1 1 0,1-1 0,-1 0 0,0 1 0,1-1 0,-1 0 0,0 1 0,1-1 0,-1 1 0,0-1 0,0 1 0,1-1 0,-1 0 0,0 1 0,0-1 0,0 1 0,0-1 0,1 1 0,-1-1 0,0 2 0,-8 23 323,-23 21 82,24-38-344,0-1 0,-1 1 0,1-1 0,-13 8 0,18-14-152,1 1 1,-1-1-1,0 0 1,0 1-1,0-1 1,0 0-1,0 0 1,0-1-1,-1 1 1,1 0-1,0-1 0,0 1 1,-1-1-1,1 0 1,0 0-1,0 1 1,-1-2-1,1 1 1,0 0-1,-1 0 1,1-1-1,0 1 0,0-1 1,0 0-1,-1 0 1,1 0-1,0 0 1,-2-1-1,-14-16-2054</inkml:trace>
</inkml:ink>
</file>

<file path=ppt/ink/ink5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45.666"/>
    </inkml:context>
    <inkml:brush xml:id="br0">
      <inkml:brushProperty name="width" value="0.05" units="cm"/>
      <inkml:brushProperty name="height" value="0.05" units="cm"/>
      <inkml:brushProperty name="color" value="#008C3A"/>
    </inkml:brush>
  </inkml:definitions>
  <inkml:trace contextRef="#ctx0" brushRef="#br0">1 48 3681,'0'0'3913,"0"0"-2369,0 6-200,6-6-264,-2 0-103,-1 0-209,0 0-376,4 0-160,3 0-224,4 0 120,-1-6-128,7 6-472,3-12-1016,-3-3-1233,41-6-2656</inkml:trace>
</inkml:ink>
</file>

<file path=ppt/ink/ink5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17:46.085"/>
    </inkml:context>
    <inkml:brush xml:id="br0">
      <inkml:brushProperty name="width" value="0.05" units="cm"/>
      <inkml:brushProperty name="height" value="0.05" units="cm"/>
      <inkml:brushProperty name="color" value="#008C3A"/>
    </inkml:brush>
  </inkml:definitions>
  <inkml:trace contextRef="#ctx0" brushRef="#br0">17 101 5585,'-2'9'4758,"3"23"-3063,0-17-654,-1 33 105,2 1 0,10 65 0,-12-112-1153,1 0 0,-1 1 1,0-1-1,1 0 0,-1 0 1,1 1-1,0-1 0,0 0 0,0 0 1,0 0-1,0 0 0,1 0 0,-1 0 1,0 0-1,1-1 0,-1 1 1,1 0-1,0-1 0,0 1 0,-1-1 1,1 0-1,0 1 0,0-1 0,0 0 1,1 0-1,-1-1 0,0 1 1,0 0-1,0-1 0,1 1 0,-1-1 1,0 1-1,1-1 0,2 0 1,-2-1-25,1 0 0,0 0 0,-1 0 1,1 0-1,-1-1 0,0 1 1,1-1-1,-1 0 0,0 0 0,0 0 1,0 0-1,-1-1 0,1 1 1,0-1-1,-1 0 0,1 1 1,-1-1-1,0 0 0,0-1 0,0 1 1,1-4-1,5-11-39,0 0 0,-1-1 1,-1 0-1,-1 0 0,0 0 0,2-27 1,-7 38 71,1 1 1,-1-1 0,0 0-1,-1 0 1,0 0 0,-1 0-1,1 0 1,-1 1 0,-1-1-1,1 1 1,-1-1 0,-1 1-1,0 0 1,1 0 0,-2 0 0,1 1-1,-1 0 1,-9-10 0,12 14-40,-51-42 282,50 42-392,0 0 0,0 1 1,0-1-1,0 1 0,-1-1 1,1 1-1,-1 0 0,1 0 0,-1 1 1,1-1-1,-1 1 0,0 0 1,1 0-1,-1 0 0,1 0 0,-8 2 1,11-2 25,-1 0 0,0 1-1,1-1 1,-1 0 0,1 1 0,-1-1 0,0 0 0,1 1 0,-1-1 0,1 1-1,-1-1 1,1 1 0,-1-1 0,1 1 0,0 0 0,-1-1 0,1 1 0,-1-1 0,1 1-1,0 0 1,-1 1 0,-11 39-5536</inkml:trace>
</inkml:ink>
</file>

<file path=ppt/ink/ink5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46.273"/>
    </inkml:context>
    <inkml:brush xml:id="br0">
      <inkml:brushProperty name="width" value="0.05" units="cm"/>
      <inkml:brushProperty name="height" value="0.05" units="cm"/>
      <inkml:brushProperty name="color" value="#008C3A"/>
    </inkml:brush>
  </inkml:definitions>
  <inkml:trace contextRef="#ctx0" brushRef="#br0">1 0 15011,'0'0'4001,"0"0"-2657,3 0 49,0 0-529,1 0-240,-1 0-440,0 0-184,1 0-64,-1 0 16,0 9 40,7-2 8,-6-1-568,-4 3-808,3 3-801,-3 0-1520,7 21-3048</inkml:trace>
</inkml:ink>
</file>

<file path=ppt/ink/ink5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47.856"/>
    </inkml:context>
    <inkml:brush xml:id="br0">
      <inkml:brushProperty name="width" value="0.05" units="cm"/>
      <inkml:brushProperty name="height" value="0.05" units="cm"/>
      <inkml:brushProperty name="color" value="#008C3A"/>
    </inkml:brush>
  </inkml:definitions>
  <inkml:trace contextRef="#ctx0" brushRef="#br0">51 1 3625,'-10'5'10841,"5"9"-6695,3 22-4488,1-20 1646,-14 60-22,10-58-1233,1 0-1,1 0 1,0 0 0,1 0-1,1 0 1,2 22 0,-1-39-103,0-1 0,0 1 1,1 0-1,-1-1 0,0 1 1,0 0-1,0 0 1,1-1-1,-1 1 0,0-1 1,1 1-1,-1 0 1,0-1-1,1 1 0,-1-1 1,1 1-1,-1-1 0,1 1 1,-1-1-1,1 1 1,-1-1-1,1 1 0,0-1 1,-1 0-1,1 1 1,0-1-1,-1 0 0,1 0 1,0 1-1,-1-1 0,1 0 1,0 0-1,1 0 1,30-7-1051,26-27 190,-51 29 780,0-1 0,0 0 0,0 0-1,0-1 1,-1 0 0,0 0 0,-1 0 0,1-1 0,7-15 0,-12 20 157,1-1-1,-1 1 1,0 0-1,-1-1 1,1 1 0,0-1-1,-1 1 1,0 0-1,0-1 1,0 1 0,0-1-1,-1 1 1,1-1-1,-1 1 1,0-1 0,0 1-1,0 0 1,-1 0-1,1-1 1,-1 1-1,1 0 1,-1 0 0,0 0-1,0 1 1,-1-1-1,1 0 1,0 1 0,-6-5-1,3 3 100,2 1-220,0 0-1,-1-1 0,0 2 0,0-1 0,0 0 0,0 1 0,-5-3 1,7 5-93,1-1-1,0 1 1,0 0 0,0 0 0,-1 0 0,1 0 0,0 0 0,0 0 0,-1 0 0,1 0-1,0 0 1,0 1 0,0-1 0,0 1 0,-1-1 0,1 0 0,0 1 0,0 0 0,0-1 0,0 1-1,0 0 1,0-1 0,0 1 0,0 0 0,1 0 0,-1 0 0,0 0 0,0 0 0,1 0-1,-1 0 1,0 0 0,1 0 0,-1 0 0,1 0 0,0 1 0,-1-1 0,1 0 0,0 1-1,-10 33-4811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20.087"/>
    </inkml:context>
    <inkml:brush xml:id="br0">
      <inkml:brushProperty name="width" value="0.05" units="cm"/>
      <inkml:brushProperty name="height" value="0.05" units="cm"/>
    </inkml:brush>
  </inkml:definitions>
  <inkml:trace contextRef="#ctx0" brushRef="#br0">79 0 5817,'0'0'2686,"0"0"-1010,0 0-284,0 0-105,0 0-336,0 0-306,16 0-228,-15 0-416,0 0-1,1 1 1,-1-1 0,0 0 0,0 1-1,0-1 1,0 1 0,0 0-1,0-1 1,0 1 0,0 0-1,0-1 1,0 1 0,0 0 0,0 0-1,0 0 1,-1 0 0,2 1-1,14 24 11,-10-15-8,3 3-47,-2 0 0,1 1 1,-2-1-1,0 1 1,-1 0-1,0 1 0,-1-1 1,-1 1-1,2 25 1,-5-39-267,-44-2-141,15 1 14,-44-4 0,70 3 332,0-1-1,-1 1 0,1-1 1,-1 0-1,1 0 0,0-1 1,0 1-1,-5-3 0,7 3-78,0 0 0,0 0 0,-1 0 0,1 0 0,0 0-1,1 0 1,-1 0 0,0 0 0,0-1 0,0 1 0,1 0 0,-1 0-1,0-1 1,1 1 0,0-1 0,-1 1 0,1 0 0,0-1-1,-1 1 1,1-1 0,0-1 0,0-6-4337</inkml:trace>
</inkml:ink>
</file>

<file path=ppt/ink/ink5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48.291"/>
    </inkml:context>
    <inkml:brush xml:id="br0">
      <inkml:brushProperty name="width" value="0.05" units="cm"/>
      <inkml:brushProperty name="height" value="0.05" units="cm"/>
      <inkml:brushProperty name="color" value="#008C3A"/>
    </inkml:brush>
  </inkml:definitions>
  <inkml:trace contextRef="#ctx0" brushRef="#br0">45 24 4257,'-23'45'7906,"6"7"-5038,16-49-2833,0 1 0,0 0-1,0 0 1,1 0 0,-1 0-1,1 1 1,0-1 0,0 0-1,1 0 1,-1 0 0,1 0-1,0 0 1,0 0 0,0-1-1,1 1 1,-1 0 0,1 0-1,0-1 1,0 1 0,0-1-1,1 0 1,-1 1 0,4 2-1,-4-4-32,0-1 0,0 0 0,-1 0 0,1 0 1,0 0-1,0 0 0,0-1 0,0 1 0,0 0 0,0-1 0,0 1 0,1-1 0,-1 0 0,0 0 0,0 0 0,0 0 0,0 0 0,0 0 0,0-1 0,1 1 0,3-2 0,42-20-291,-39 17 211,-4 1 24,0 0 1,0 0-1,0 0 1,0 0-1,0-1 1,-1 0-1,0 0 1,0 0-1,0-1 1,-1 1-1,0-1 0,0 0 1,4-10-1,-6 12 60,1 0-1,-1 0 0,1-1 0,-1 1 0,-1-1 0,1 1 0,-1-1 0,1 1 0,-1-1 0,0 1 0,-1-1 0,1 1 0,-1-1 0,0 1 0,0-1 1,-1 1-1,1 0 0,-1 0 0,0-1 0,-3-5 0,3 8-42,0 1 0,0-1 1,0 0-1,0 1 0,0-1 0,-1 1 1,1 0-1,0 0 0,-1 0 0,1 0 0,-1 0 1,1 0-1,-1 1 0,1-1 0,-1 1 1,1 0-1,-1-1 0,0 1 0,1 1 1,-1-1-1,-2 1 0,3-1-267,-1 0 0,1 1 0,0-1 0,0 1 0,0 0 0,-1 0 0,1 0 0,0 0 1,0 0-1,0 0 0,1 0 0,-1 1 0,0-1 0,0 1 0,1-1 0,-3 4 0,-14 24-3913</inkml:trace>
</inkml:ink>
</file>

<file path=ppt/ink/ink5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48.991"/>
    </inkml:context>
    <inkml:brush xml:id="br0">
      <inkml:brushProperty name="width" value="0.05" units="cm"/>
      <inkml:brushProperty name="height" value="0.05" units="cm"/>
      <inkml:brushProperty name="color" value="#008C3A"/>
    </inkml:brush>
  </inkml:definitions>
  <inkml:trace contextRef="#ctx0" brushRef="#br0">50 1 1424,'9'6'12303,"7"2"-6714,88 38-5690,-103-46 66,-1 0 0,0 1 0,0-1 0,1 0 0,-1 0 0,0 0 0,1 0 0,-1 1 0,0-1 0,0 0 0,0 0 0,1 0 0,-1 1 0,0-1 0,0 0 0,0 0 0,1 1 0,-1-1 0,0 0 0,0 1 0,0-1 0,0 0 0,0 0 0,0 1 0,0-1 0,0 0 0,0 1 0,0-1 0,0 0 0,0 1 0,0-1 0,0 0 1,0 1-1,0-1 0,0 0 0,0 1 0,0-1 0,-1 1 0,-10 16-817,-32 24-15,26-26 538,-7 7-104,1 0 218,0 0-1,-18 26 0,110-47 2927,112-2-5070,-102 1-1730</inkml:trace>
</inkml:ink>
</file>

<file path=ppt/ink/ink5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49.525"/>
    </inkml:context>
    <inkml:brush xml:id="br0">
      <inkml:brushProperty name="width" value="0.05" units="cm"/>
      <inkml:brushProperty name="height" value="0.05" units="cm"/>
      <inkml:brushProperty name="color" value="#008C3A"/>
    </inkml:brush>
  </inkml:definitions>
  <inkml:trace contextRef="#ctx0" brushRef="#br0">98 8 2697,'0'0'521,"1"-1"0,-1 0 0,1 1 0,-1-1 0,1 1 0,0-1 0,-1 1 0,1-1 0,0 1 0,-1-1 0,1 1 0,0 0 0,0 0 1,-1-1-1,1 1 0,0 0 0,0 0 0,-1 0 0,1-1 0,0 1 0,0 0 0,0 0 0,1 1 0,26 6 3425,-23-6-3875,-1 1-1,0 0 0,0 0 0,1 0 1,-2 1-1,1-1 0,0 1 0,0 0 1,2 3-1,-6-3-137,-1 0 1,0 0-1,0 0 0,0 0 1,0 0-1,0 0 0,0-1 1,-1 1-1,0 0 1,1-1-1,-1 0 0,0 1 1,0-1-1,0 0 0,-4 3 1,-1 3-140,-13 15-697,-2 0-1,-25 21 1,47-44 881,-1 1 13,1-1 0,0 0 0,-1 0 0,1 1 0,0-1 0,-1 1 0,1-1 0,0 0 0,-1 1 0,1-1 0,0 1 1,0-1-1,-1 0 0,1 1 0,0-1 0,0 1 0,0-1 0,0 1 0,0-1 0,0 1 0,0-1 0,0 1 0,0-1 0,0 1 0,0-1 0,0 1 0,0-1 0,0 1 0,0-1 0,0 1 0,1-1 0,-1 1 0,0-1 0,0 0 0,0 1 0,1-1 0,-1 1 0,0-1 0,1 0 0,-1 1 0,0-1 0,1 0 0,-1 1 0,1-1 0,-1 0 0,0 0 0,1 1 0,-1-1 0,1 0 0,-1 0 0,1 0 0,-1 1 0,1-1 0,-1 0 0,1 0 0,-1 0 0,1 0 0,39 10 116,-29-8 55,20 5 101,39 12 102,-66-17-357,0-1 1,-1 0-1,1 1 1,-1 0-1,1 0 0,-1 0 1,0 0-1,0 1 1,0-1-1,0 1 0,0 0 1,-1 0-1,1 0 0,3 5 1,-6-5 17,1 0 0,-1 0 0,1 0 0,-1 0 0,0-1 0,0 1 1,0 0-1,0 0 0,-1 0 0,1 0 0,-1-1 0,0 1 0,0 0 0,0 0 0,0-1 1,0 1-1,-1-1 0,1 1 0,-1-1 0,1 1 0,-1-1 0,0 0 0,0 0 0,0 0 1,-3 2-1,-5 6-27,0-1 0,0 0 0,-24 14 0,12-10-293,-1-2 0,-26 11 0,-18-2-4224,43-14-433</inkml:trace>
</inkml:ink>
</file>

<file path=ppt/ink/ink5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0.025"/>
    </inkml:context>
    <inkml:brush xml:id="br0">
      <inkml:brushProperty name="width" value="0.05" units="cm"/>
      <inkml:brushProperty name="height" value="0.05" units="cm"/>
      <inkml:brushProperty name="color" value="#008C3A"/>
    </inkml:brush>
  </inkml:definitions>
  <inkml:trace contextRef="#ctx0" brushRef="#br0">31 1 5321,'0'3'4393,"0"6"-2304,0 9-1,0 15-504,-4 9-415,4 3-137,-3-3-648,3-3-168,0-6-160,0-6 8,0-6-64,-3-6-288,3-2-528,-4-7-625,4-6-1015,-16-22-2505</inkml:trace>
</inkml:ink>
</file>

<file path=ppt/ink/ink5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0.355"/>
    </inkml:context>
    <inkml:brush xml:id="br0">
      <inkml:brushProperty name="width" value="0.05" units="cm"/>
      <inkml:brushProperty name="height" value="0.05" units="cm"/>
      <inkml:brushProperty name="color" value="#008C3A"/>
    </inkml:brush>
  </inkml:definitions>
  <inkml:trace contextRef="#ctx0" brushRef="#br0">1 7 2529,'0'-6'6849,"3"6"-4264,-3 0-689,7 0-592,-4 0-608,4 6-456,3 0-96,3 0-144,1 3-376,2 3-1424,41 30-2761</inkml:trace>
</inkml:ink>
</file>

<file path=ppt/ink/ink5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0.725"/>
    </inkml:context>
    <inkml:brush xml:id="br0">
      <inkml:brushProperty name="width" value="0.05" units="cm"/>
      <inkml:brushProperty name="height" value="0.05" units="cm"/>
      <inkml:brushProperty name="color" value="#008C3A"/>
    </inkml:brush>
  </inkml:definitions>
  <inkml:trace contextRef="#ctx0" brushRef="#br0">132 0 4633,'-5'4'9446,"-20"14"-8717,6-2-658,4-4-40,1 0 0,-18 21 0,30-31-123,0 0 0,0 0 0,0 0 0,0 0 0,1 1 0,-1-1 0,1 1 0,0-1 0,0 1 0,0-1 0,0 1 0,0 0 0,0 0 0,1-1 0,-1 1 0,1 0 0,0 0 0,0 0 0,0 0 0,0-1 0,0 1 0,1 0 0,0 3 0,0-4-73,1 1 0,0-1 0,0 0-1,0 1 1,0-1 0,0 0 0,0 0 0,0-1 0,1 1-1,-1 0 1,0-1 0,1 1 0,4 1 0,46 17 3,-22-9 308,-14-5 92,-12-4-92,0-1-1,-1 0 1,1 1 0,0 0-1,-1 0 1,1 1 0,-1-1-1,0 1 1,8 6 0,-12-8-112,0 0 0,0 1 0,-1-1 0,1 0 1,0 0-1,-1 1 0,1-1 0,-1 0 0,1 0 0,-1 0 1,0 0-1,1 0 0,-1 0 0,0 0 0,0 0 1,0 0-1,1 0 0,-1-1 0,0 1 0,0 0 1,0 0-1,-1-1 0,0 2 0,-30 15 488,31-16-544,-92 32-3847,56-22 432</inkml:trace>
</inkml:ink>
</file>

<file path=ppt/ink/ink5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1.355"/>
    </inkml:context>
    <inkml:brush xml:id="br0">
      <inkml:brushProperty name="width" value="0.05" units="cm"/>
      <inkml:brushProperty name="height" value="0.05" units="cm"/>
      <inkml:brushProperty name="color" value="#008C3A"/>
    </inkml:brush>
  </inkml:definitions>
  <inkml:trace contextRef="#ctx0" brushRef="#br0">245 0 6913,'-3'1'8289,"-5"0"-4214,-46 14-3924,28-4-394,0 2 0,0 1 0,1 1 0,-34 27 0,47-33-33,12-9 248,-1 0-1,1 1 1,-1-1-1,1 0 0,0 1 1,-1-1-1,1 0 1,0 1-1,-1-1 1,1 1-1,0-1 1,0 0-1,-1 1 1,1-1-1,0 1 1,0-1-1,0 1 1,0-1-1,0 1 0,-1-1 1,1 1-1,0-1 1,0 1-1,0-1 1,0 1-1,1-1 1,-1 1-1,0-1 1,0 1-1,0-1 1,0 1-1,0-1 0,1 1 1,-1-1-1,0 0 1,0 1-1,1-1 1,-1 1-1,0-1 1,1 0-1,-1 1 1,0-1-1,1 0 1,-1 1-1,0-1 1,1 0-1,-1 1 0,1-1 1,-1 0-1,1 0 1,27 15-529,-24-13 563,107 64 13,-106-65-21,0 2 0,0-1 0,0 1-1,0-1 1,-1 1 0,1 0 0,-1 1 0,0-1 0,0 1 0,0 0-1,0 0 1,4 6 0,-7-7 7,0 0 0,0 0 0,0 1 0,0-1 0,-1 0 0,1 0 0,-1 1 0,0-1 0,0 0 0,0 0 0,0 1 0,0-1 0,-1 0-1,1 0 1,-1 1 0,0-1 0,0 0 0,0 0 0,-1 0 0,-2 5 0,0 0-89,1 0 0,-2-1 0,1 0 1,0 0-1,-1 0 0,-1 0 0,1-1 0,-1 0 0,0 0 0,0-1 1,-1 1-1,0-1 0,0-1 0,0 1 0,0-1 0,-1-1 0,-14 6 0,19-8-295,3-1 298,0 1 0,-1-1 0,1 0 0,0 0 0,-1 0 0,1 1 0,0-1 0,0 0 0,-1 0 0,1 0 0,0 0 0,-1 0 0,1 0 0,0 0 0,-1 0 0,1 1 0,-1-1 0,1 0 0,0-1 0,-1 1 0,1 0 1,0 0-1,-1 0 0,1 0 0,0 0 0,-1 0 0,1 0 0,0 0 0,0-1 0,-1 1 0,1 0 0,0 0 0,-1 0 0,1-1 0,0 1 0,0 0 0,-1 0 0,1-1 0,0 1 0,0 0 0,0 0 0,0-1 0,-1 1 0,1 0 1,0-1-1,0 1 0,0 0 0,0-1 0,0 1 0,0 0 0,0-1 0,0 1 0,0 0 0,0-1 0,0 1 0,0-1 0,1-20-5856</inkml:trace>
</inkml:ink>
</file>

<file path=ppt/ink/ink5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2.008"/>
    </inkml:context>
    <inkml:brush xml:id="br0">
      <inkml:brushProperty name="width" value="0.05" units="cm"/>
      <inkml:brushProperty name="height" value="0.05" units="cm"/>
      <inkml:brushProperty name="color" value="#008C3A"/>
    </inkml:brush>
  </inkml:definitions>
  <inkml:trace contextRef="#ctx0" brushRef="#br0">17 1 2232,'-4'10'9264,"2"32"-6701,-8 146-1099,10-190-2615,1-10 454,1-1-1,0 1 1,1 0 0,0 0 0,10-22 0,-9 28 604,-1-1 99,0 0-1,0 1 1,1-1-1,0 1 1,1 0-1,-1 0 0,1 1 1,0-1-1,0 1 1,1 0-1,0 0 1,-1 1-1,2-1 1,-1 2-1,8-5 1,-13 8 69,0 1 0,1-1 0,-1 0 1,0 1-1,0-1 0,1 1 1,-1-1-1,0 1 0,0-1 1,0 1-1,0 0 0,0 0 1,0 0-1,0 0 0,0 0 1,0 0-1,0 0 0,0 0 1,0 0-1,-1 0 0,1 0 1,0 0-1,-1 0 0,1 1 1,-1-1-1,0 0 0,1 3 1,13 34 1119,-7 11-415,-7-46-755,1 0 0,-1-1 0,0 1 0,0 0 0,-1-1 0,1 1 0,0 0 0,-1-1 0,0 1 0,1-1 0,-1 1 0,0-1 0,0 1 0,-1-1 0,-1 3 0,3-10-497,0-1-1,0 0 0,1 0 0,-1 0 1,1 0-1,1 0 0,2-9 0,0 7 478,-1 0-1,1 0 1,0 0-1,0 1 1,1 0 0,0 0-1,1 0 1,-1 1-1,1-1 1,1 1-1,-1 1 1,1-1-1,0 1 1,12-7-1,-18 12 110,1 0 0,-1 0 0,1 0 0,-1 1 0,1-1 0,-1 0 0,1 1 0,-1-1 0,1 1 0,-1 0 0,1-1 0,-1 1-1,0 0 1,1 0 0,-1 0 0,0 0 0,0 0 0,0 0 0,0 0 0,0 0 0,0 0 0,0 1 0,0-1 0,0 0 0,-1 1 0,2 1-1,17 39 959,-14-5-736,3 13-341,7-24-2836,-5-25 183,13-7-1491</inkml:trace>
</inkml:ink>
</file>

<file path=ppt/ink/ink5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2.525"/>
    </inkml:context>
    <inkml:brush xml:id="br0">
      <inkml:brushProperty name="width" value="0.05" units="cm"/>
      <inkml:brushProperty name="height" value="0.05" units="cm"/>
      <inkml:brushProperty name="color" value="#008C3A"/>
    </inkml:brush>
  </inkml:definitions>
  <inkml:trace contextRef="#ctx0" brushRef="#br0">172 0 4281,'-3'0'856,"1"1"-1,-1-1 1,1 0 0,-1 1-1,1 0 1,-1 0-1,1 0 1,0 0 0,-1 0-1,-3 2 1,-24 23 1236,-17 34-2100,35-43 102,6-9-80,1-1 0,-1 1-1,1-1 1,1 1 0,-1 1-1,1-1 1,1 1 0,0-1-1,0 1 1,0 0 0,-1 15-1,4-24-21,0 0-1,0 0 1,0 1-1,0-1 1,0 0-1,0 1 0,0-1 1,0 0-1,0 0 1,0 1-1,0-1 1,0 0-1,0 0 0,1 1 1,-1-1-1,0 0 1,0 0-1,0 1 0,0-1 1,0 0-1,1 0 1,-1 0-1,0 1 1,0-1-1,0 0 0,1 0 1,-1 0-1,0 1 1,0-1-1,1 0 1,-1 0-1,0 0 0,0 0 1,1 0-1,-1 0 1,0 0-1,0 0 1,1 0-1,-1 0 0,0 0 1,1 0-1,-1 0 1,17-6-218,13-16 91,-29 21 136,18-14-51,-1-1-1,0-1 0,-2 0 1,0-2-1,0 1 0,-2-2 1,0 0-1,13-28 0,-23 34 217,-8 16 208,-11 24 256,9-8-389,-17 68 354,20-77-584,2 0 1,0 0-1,0 0 0,0 0 1,1 0-1,0 0 0,2 11 1,3-14-1142,2-15-2062,-4 4 1250,12-13-2709</inkml:trace>
</inkml:ink>
</file>

<file path=ppt/ink/ink5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2.860"/>
    </inkml:context>
    <inkml:brush xml:id="br0">
      <inkml:brushProperty name="width" value="0.05" units="cm"/>
      <inkml:brushProperty name="height" value="0.05" units="cm"/>
      <inkml:brushProperty name="color" value="#008C3A"/>
    </inkml:brush>
  </inkml:definitions>
  <inkml:trace contextRef="#ctx0" brushRef="#br0">7 1 5337,'3'9'2985,"-3"3"-993,0 15 145,0 6-513,0 0-560,0 3-416,-3 9-312,3-9-144,-3 3-184,3 0-8,0-6-72,-4-11-560,4-10-728,0-6-424,0-3-537,4-24-1712</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20.757"/>
    </inkml:context>
    <inkml:brush xml:id="br0">
      <inkml:brushProperty name="width" value="0.05" units="cm"/>
      <inkml:brushProperty name="height" value="0.05" units="cm"/>
    </inkml:brush>
  </inkml:definitions>
  <inkml:trace contextRef="#ctx0" brushRef="#br0">0 9 4977,'0'0'2720,"0"0"-1688,0 0-472,0 0-343,0 0-129,0 0-88,21 0-881,-15-9-2583</inkml:trace>
</inkml:ink>
</file>

<file path=ppt/ink/ink5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3.204"/>
    </inkml:context>
    <inkml:brush xml:id="br0">
      <inkml:brushProperty name="width" value="0.05" units="cm"/>
      <inkml:brushProperty name="height" value="0.05" units="cm"/>
      <inkml:brushProperty name="color" value="#008C3A"/>
    </inkml:brush>
  </inkml:definitions>
  <inkml:trace contextRef="#ctx0" brushRef="#br0">41 1 6481,'0'6'3697,"-3"0"-1856,-1 9-129,1 6-128,-1 18-439,1 6-321,0 3-400,3 7-248,-4-7-104,4 3-72,0-3-152,-3-9-736,0 0-817,3-9-2544,-10 33-3776</inkml:trace>
</inkml:ink>
</file>

<file path=ppt/ink/ink5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4.504"/>
    </inkml:context>
    <inkml:brush xml:id="br0">
      <inkml:brushProperty name="width" value="0.05" units="cm"/>
      <inkml:brushProperty name="height" value="0.05" units="cm"/>
      <inkml:brushProperty name="color" value="#008C3A"/>
    </inkml:brush>
  </inkml:definitions>
  <inkml:trace contextRef="#ctx0" brushRef="#br0">46 139 8738,'0'0'3954,"5"-1"216,24-4-3739,-23 5-488,-1 0 0,1-1 1,0 0-1,-1 0 0,1 0 0,-1 0 0,0-1 0,1 0 1,-1 0-1,0-1 0,0 1 0,0-1 0,-1 0 0,1-1 1,-1 1-1,1-1 0,-1 0 0,0 0 0,-1 0 0,1 0 1,-1-1-1,1 1 0,-1-1 0,-1 0 0,1 0 0,-1 0 1,0 0-1,0-1 0,0 1 0,1-8 0,-3 12 41,0 0 0,0 1 0,0-1 0,0 0 0,0 0 0,0 0 0,0 0 0,0 0 0,0 0 0,0 0 0,0 1 0,-1-1 0,1 0 0,0 0 0,-1 0 0,1 0 0,-1 1 0,1-1 0,0 0 0,-1 0 0,0 1 0,1-1 0,-1 1 0,1-1 0,-1 0 0,0 1 0,0-1 0,-1 0 0,0 0 12,0 1-1,0-1 1,0 1 0,0 0-1,0-1 1,0 1 0,0 0-1,-1 0 1,1 1 0,0-1-1,0 0 1,-2 1 0,-2 0 44,1 1-1,0 0 1,0 0-1,-1 0 1,1 0 0,0 1-1,1 0 1,-1 0 0,-6 5-1,-3 9 35,2 0 0,0 0 0,1 1 0,0 1 0,2 0 0,0 0 0,1 1 0,1 0 0,1 0 0,-4 22 0,10-41-82,-1 1 0,1-1 0,0 0 1,-1 0-1,1 1 0,0-1 0,0 0 0,0 0 0,0 1 1,0-1-1,0 0 0,0 0 0,0 1 0,0-1 0,1 0 1,-1 0-1,0 0 0,1 1 0,-1-1 0,1 0 1,-1 0-1,1 0 0,0 0 0,0 0 0,-1 0 0,1 0 1,0 0-1,0 0 0,0 0 0,0-1 0,0 1 0,0 0 1,0-1-1,0 1 0,0 0 0,0-1 0,1 1 1,-1-1-1,0 0 0,0 1 0,1-1 0,-1 0 0,0 0 1,0 0-1,1 0 0,-1 0 0,0 0 0,0 0 1,1 0-1,-1 0 0,0-1 0,0 1 0,2-1 0,10-3-270,0 0 0,0-1 0,0-1 0,12-7 0,-10 6-198,2-2 136,-1 0-1,0-1 0,0 0 1,-1-1-1,0-1 1,-1-1-1,0 0 0,-1-1 1,-1 0-1,0-1 0,11-18 1,-22 38 672,0 1 1,1-1-1,0 1 0,0-1 1,0 0-1,1 0 1,5 10-1,1 0 40,-1 2 1,10 27-1,-15-38-348,-1 1 1,0-1 0,0 1-1,-1 0 1,0 0-1,0 0 1,-1-1-1,0 1 1,0 0-1,-1 10 1,51-89-4093,-45 62 4173,0 1-1,0 0 0,1 0 0,0 1 0,1-1 0,0 1 0,0 1 1,0-1-1,1 1 0,15-10 0,-21 17 17,-1-1 0,1 1 1,-1 0-1,1 0 0,0 0 0,-1 0 1,1 0-1,-1 0 0,1 1 0,0-1 1,-1 0-1,1 1 0,-1 0 0,1-1 1,-1 1-1,0 0 0,1-1 0,-1 1 1,0 0-1,1 0 0,-1 0 0,0 0 1,0 0-1,0 1 0,0-1 0,0 0 1,0 0-1,0 1 0,0-1 0,0 1 0,-1-1 1,1 1-1,0 1 0,3 5 201,0 0 0,0 0-1,-1 1 1,3 13 0,-5-7-502,3 25 468,6-25-7150,1-14 1645</inkml:trace>
</inkml:ink>
</file>

<file path=ppt/ink/ink5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4.975"/>
    </inkml:context>
    <inkml:brush xml:id="br0">
      <inkml:brushProperty name="width" value="0.05" units="cm"/>
      <inkml:brushProperty name="height" value="0.05" units="cm"/>
      <inkml:brushProperty name="color" value="#008C3A"/>
    </inkml:brush>
  </inkml:definitions>
  <inkml:trace contextRef="#ctx0" brushRef="#br0">60 22 6345,'-8'10'5399,"-2"17"-3931,8-23-1084,-6 19 1,0 0 0,1 1-1,2 0 1,0 1 0,-1 31 0,6-56-383,0 1-1,0-1 1,1 1 0,-1-1 0,0 0 0,0 1-1,1-1 1,-1 1 0,0-1 0,1 0 0,-1 1-1,0-1 1,1 0 0,-1 0 0,1 1 0,-1-1 0,1 0-1,-1 0 1,0 0 0,1 1 0,-1-1 0,1 0-1,-1 0 1,1 0 0,-1 0 0,1 0 0,-1 0-1,1 0 1,-1 0 0,1 0 0,-1 0 0,0 0-1,1 0 1,-1-1 0,1 1 0,-1 0 0,1 0 0,-1 0-1,1 0 1,-1-1 0,0 1 0,1 0 0,-1-1-1,0 1 1,1 0 0,-1-1 0,0 1 0,1 0-1,-1-1 1,23-16-188,-11 4 49,1-3-75,0 0-1,-1-1 1,12-20 0,-21 32 189,-1 0-1,1 0 1,-1-1-1,-1 1 1,1-1-1,-1 1 1,0-1-1,0 1 1,0-1 0,-1 0-1,0 1 1,0-1-1,0 0 1,-1 1-1,0-1 1,-1-7-1,1 12 35,0 0-1,1-1 1,-1 1-1,0-1 0,0 1 1,0 0-1,0 0 1,0 0-1,0-1 0,0 1 1,0 0-1,0 0 1,-1 0-1,1 1 1,0-1-1,-1 0 0,1 0 1,-1 1-1,1-1 1,-1 1-1,1-1 0,-1 1 1,1 0-1,-1-1 1,1 1-1,-1 0 0,1 0 1,-1 0-1,1 0 1,-1 0-1,0 1 0,1-1 1,-1 0-1,1 1 1,-1-1-1,1 1 0,0-1 1,-1 1-1,-1 1 1,1-1-104,-1 0 1,1 0 0,0 0 0,-1 0-1,1 1 1,0-1 0,-1 1 0,1 0-1,0 0 1,0-1 0,1 1 0,-1 1-1,0-1 1,1 0 0,-1 0 0,1 1-1,-1-1 1,1 0 0,0 1 0,0-1-1,0 1 1,1 0 0,-2 4 0,2-5-136,0-1 81,0 0 0,0 0 0,0 0 0,0 0 0,0 0-1,0 0 1,1-1 0,-1 1 0,0 0 0,0 0 0,1 0 0,-1 0-1,1 0 1,-1 0 0,1 0 0,-1 0 0,1-1 0,-1 1 0,1 0 0,0 0-1,-1-1 1,1 1 0,0 0 0,0-1 0,-1 1 0,1-1 0,0 1 0,0-1-1,0 1 1,0-1 0,1 1 0,30 12-4815</inkml:trace>
</inkml:ink>
</file>

<file path=ppt/ink/ink5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5.386"/>
    </inkml:context>
    <inkml:brush xml:id="br0">
      <inkml:brushProperty name="width" value="0.05" units="cm"/>
      <inkml:brushProperty name="height" value="0.05" units="cm"/>
      <inkml:brushProperty name="color" value="#008C3A"/>
    </inkml:brush>
  </inkml:definitions>
  <inkml:trace contextRef="#ctx0" brushRef="#br0">36 18 2304,'-2'3'819,"-1"1"0,1-1 0,-1 1 0,1-1-1,1 1 1,-1 0 0,0 0 0,1 0-1,0 0 1,-2 7 0,-6 49 670,8-48-794,0-5-623,0 0-1,0-1 1,0 1 0,1 0 0,0 0 0,1-1-1,0 1 1,0 0 0,0-1 0,4 13-1,25-35-928,-18 0 616,-1-1 0,0-1 0,-1 0 0,-1-1 0,-1 0 1,-1 0-1,8-31 0,-10 27 327,-3 14 886,-1 24 280,-4 37-431,1-36-823,1 0 0,1 0 0,0 0 1,3 17-1,-2-32-127,-1 0 0,0 0 1,0 0-1,0 1 0,1-1 1,-1 0-1,0 0 0,1 0 0,-1 0 1,1 0-1,0 0 0,-1 0 1,1 0-1,0 0 0,-1 0 0,1 0 1,0 0-1,0-1 0,0 1 1,0 0-1,0-1 0,0 1 0,0 0 1,0-1-1,0 1 0,0-1 1,1 1-1,1-1-324,0 0 0,1 0-1,-1 0 1,0-1 0,0 1 0,0-1 0,0 0 0,0 0-1,-1 0 1,1 0 0,4-3 0,53-25-4007</inkml:trace>
</inkml:ink>
</file>

<file path=ppt/ink/ink5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5.821"/>
    </inkml:context>
    <inkml:brush xml:id="br0">
      <inkml:brushProperty name="width" value="0.05" units="cm"/>
      <inkml:brushProperty name="height" value="0.05" units="cm"/>
      <inkml:brushProperty name="color" value="#008C3A"/>
    </inkml:brush>
  </inkml:definitions>
  <inkml:trace contextRef="#ctx0" brushRef="#br0">137 1 1104,'-19'13'6840,"-1"-2"-3913,14-8-2612,0 0 0,0 1-1,0-1 1,0 1-1,1 0 1,0 1 0,-7 6-1,8-7-264,-1 2-1,1-1 1,0 0-1,0 1 1,0 0-1,1 0 1,0 0-1,0 0 1,1 1-1,-1-1 1,2 1-1,-1-1 1,1 1-1,-1 0 1,2 0-1,-1 0 1,1 9-1,0-16-113,1 1 0,-1-1 0,0 0 1,0 1-1,0-1 0,1 1 0,-1-1 0,0 0 0,0 1 0,1-1 1,-1 0-1,0 0 0,1 1 0,-1-1 0,0 0 0,1 0 0,-1 1 1,0-1-1,1 0 0,-1 0 0,1 0 0,-1 0 0,0 1 0,1-1 0,-1 0 1,1 0-1,-1 0 0,1 0 0,-1 0 0,0 0 0,1 0 0,-1 0 1,1 0-1,0-1 0,22-6-1139,18-16 128,-16 2 511,33-36-1,-6 5 1283,-38 42 650,-20 23 566,-7 12-915,-38 162 1832,39-132-5108,6-15-4579,11-82 2363</inkml:trace>
</inkml:ink>
</file>

<file path=ppt/ink/ink5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6.258"/>
    </inkml:context>
    <inkml:brush xml:id="br0">
      <inkml:brushProperty name="width" value="0.05" units="cm"/>
      <inkml:brushProperty name="height" value="0.05" units="cm"/>
      <inkml:brushProperty name="color" value="#008C3A"/>
    </inkml:brush>
  </inkml:definitions>
  <inkml:trace contextRef="#ctx0" brushRef="#br0">69 1 4729,'0'1'3806,"1"16"-1897,2 36 719,-6 98 0,-3-84-2412,-4-1 0,-28 104-1,29-145-147,3-7-650,17-30-929,5-10 103,2-3 636,1 0-1,1 1 1,1 1 0,31-27 0,-44 44 699,0 1 1393,-8 18 620,-2 0-1340,-15 108 1482,8-66-6072,6-44 300</inkml:trace>
</inkml:ink>
</file>

<file path=ppt/ink/ink5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7.827"/>
    </inkml:context>
    <inkml:brush xml:id="br0">
      <inkml:brushProperty name="width" value="0.05" units="cm"/>
      <inkml:brushProperty name="height" value="0.05" units="cm"/>
      <inkml:brushProperty name="color" value="#008C3A"/>
    </inkml:brush>
  </inkml:definitions>
  <inkml:trace contextRef="#ctx0" brushRef="#br0">1 490 632,'0'-31'3336,"2"-1"0,11-55 0,-5 54-3390,2-1 1,1 1 0,2 1-1,1 0 1,1 1 0,2 0-1,40-55 1,-42 59 2444,-20 55 384,-1 34-2415,-3 0 0,-3 0 0,-21 66-1,25-105-358,1 1 0,-7 48 0,13-71-34,1 0 1,0 0-1,-1 0 0,1 0 1,0 0-1,0 0 0,0 0 1,0 0-1,0 0 0,0 0 1,0 0-1,0 0 0,0 0 1,1 0-1,-1 0 0,0 0 0,1-1 1,-1 1-1,0 0 0,1 0 1,-1 0-1,1 0 0,0 0 1,-1-1-1,1 1 0,0 0 1,-1 0-1,1-1 0,0 1 1,0-1-1,0 1 0,-1-1 1,1 1-1,0-1 0,0 1 1,0-1-1,0 0 0,0 1 1,0-1-1,0 0 0,0 0 1,0 0-1,0 0 0,0 0 1,0 0-1,0 0 0,0 0 1,0 0-1,0 0 0,0 0 1,0-1-1,0 1 0,0 0 1,0-1-1,-1 1 0,1-1 1,0 1-1,1-1 0,5-2-175,1-1-1,-1 0 0,0 0 1,0 0-1,8-8 1,3-7 53,-1 0 0,-2-1 1,0 0-1,18-34 0,-12 20 82,-27 47 271,0-1 1,1 1 0,1 0-1,0 0 1,0 1-1,-1 15 1,4-21-95,-1 0 0,1-1 1,1 2-1,0-1 0,0 0 0,0 0 0,1 0 0,0 0 1,1-1-1,-1 1 0,2 0 0,5 14 0,-7-21-114,0 0 0,0 0 0,0 0-1,0 0 1,0 0 0,0-1-1,0 1 1,1 0 0,-1-1 0,0 1-1,1-1 1,-1 1 0,0-1 0,1 0-1,-1 1 1,0-1 0,1 0 0,-1 0-1,1 0 1,-1 0 0,0 0 0,1 0-1,-1-1 1,0 1 0,1 0-1,-1-1 1,1 1 0,-1-1 0,1 0-1,36-20-800,-30 13 624,0 0-1,0-1 1,-1 0-1,-1 0 0,1 0 1,-1-1-1,-1 0 1,8-20-1,-10 24-101,-1 0-1,-1-1 1,1 1-1,-1 0 1,0-1-1,0 1 1,-1-1-1,0 1 1,0-1-1,0 0 1,-1 1-1,0-1 1,0 1 0,-1 0-1,0-1 1,0 1-1,0 0 1,-5-8-1,-44-55-4357</inkml:trace>
</inkml:ink>
</file>

<file path=ppt/ink/ink5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8.160"/>
    </inkml:context>
    <inkml:brush xml:id="br0">
      <inkml:brushProperty name="width" value="0.05" units="cm"/>
      <inkml:brushProperty name="height" value="0.05" units="cm"/>
      <inkml:brushProperty name="color" value="#008C3A"/>
    </inkml:brush>
  </inkml:definitions>
  <inkml:trace contextRef="#ctx0" brushRef="#br0">0 16 7810,'7'0'2728,"0"0"-543,13 0-97,6-6-792,8 6-423,6 0-441,0 0-272,7-6-160,3 3-840,3 3-1577,81 0-4584</inkml:trace>
</inkml:ink>
</file>

<file path=ppt/ink/ink5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8.509"/>
    </inkml:context>
    <inkml:brush xml:id="br0">
      <inkml:brushProperty name="width" value="0.05" units="cm"/>
      <inkml:brushProperty name="height" value="0.05" units="cm"/>
      <inkml:brushProperty name="color" value="#008C3A"/>
    </inkml:brush>
  </inkml:definitions>
  <inkml:trace contextRef="#ctx0" brushRef="#br0">74 1 7410,'-8'24'8049,"6"19"-6773,2-14-498,-3 16-480,-21 265 842,-3-105-3217,21-179 1163,4-18-1019,1-16-4119,4-43 1366</inkml:trace>
</inkml:ink>
</file>

<file path=ppt/ink/ink5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8.957"/>
    </inkml:context>
    <inkml:brush xml:id="br0">
      <inkml:brushProperty name="width" value="0.05" units="cm"/>
      <inkml:brushProperty name="height" value="0.05" units="cm"/>
      <inkml:brushProperty name="color" value="#008C3A"/>
    </inkml:brush>
  </inkml:definitions>
  <inkml:trace contextRef="#ctx0" brushRef="#br0">0 57 2048,'4'-33'7956,"8"16"-3660,-8 15-4102,0 1 0,-1 0 1,1 0-1,0 1 1,0-1-1,-1 1 1,1-1-1,0 1 1,0 1-1,0-1 1,-1 0-1,1 1 1,6 1-1,2 0-98,1 0 0,-1 0 0,0 1 0,-1 1-1,1 0 1,0 0 0,-1 1 0,0 1 0,0-1-1,-1 2 1,1 0 0,9 9 0,-19-16-111,-1 1 0,1 0 1,-1-1-1,1 1 0,-1 0 0,0 0 1,1-1-1,-1 1 0,0 0 0,0 0 1,0 0-1,1 0 0,-1-1 0,0 1 1,0 0-1,0 0 0,0 0 0,-1 0 1,1-1-1,0 1 0,0 0 0,0 0 1,-1 0-1,1-1 0,0 1 0,-1 0 1,1 0-1,0-1 0,-2 2 0,-18 23-557,13-17 469,-12 11-784,-2-1 0,0 0 0,-1-2 0,-37 22 0,64-35 1384,-1 1 1,-1 0 0,1-1-1,0 2 1,-1-1 0,0 0-1,3 7 1,3 2-302,1 0 0,19 20 0,-17-23-276,21 15-659,-5-16-3361,-1-8-551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3.258"/>
    </inkml:context>
    <inkml:brush xml:id="br0">
      <inkml:brushProperty name="width" value="0.05" units="cm"/>
      <inkml:brushProperty name="height" value="0.05" units="cm"/>
    </inkml:brush>
  </inkml:definitions>
  <inkml:trace contextRef="#ctx0" brushRef="#br0">71 1 6497,'3'12'9174,"-4"46"-8263,-21 190 97,0-142-4354,14-84 543,-12 12-1300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21.648"/>
    </inkml:context>
    <inkml:brush xml:id="br0">
      <inkml:brushProperty name="width" value="0.05" units="cm"/>
      <inkml:brushProperty name="height" value="0.05" units="cm"/>
    </inkml:brush>
  </inkml:definitions>
  <inkml:trace contextRef="#ctx0" brushRef="#br0">243 301 4648,'0'0'2745,"0"0"-1409,0 0-400,0 0-232,0 0-207,0 0-149,0 0-119,1-3-81,0-1-159,0 0-1,0 0 0,-1 0 1,1 0-1,-1 0 1,0 0-1,0-1 0,0 1 1,0 0-1,-1 0 0,-1-6 1,1 8-41,1 0 1,-1 0-1,0 0 1,0 0-1,0 0 1,0 0-1,-1 0 1,1 0-1,-1 1 1,1-1-1,-1 0 1,1 1-1,-1-1 0,0 1 1,0 0-1,0 0 1,0-1-1,0 1 1,0 0-1,0 1 1,0-1-1,0 0 1,-3 0-1,2 0-70,-51-7-747,51 7 850,0 1 1,0 0-1,0 0 0,0 0 0,0 1 0,0-1 0,0 1 0,0-1 1,0 1-1,0 0 0,0 0 0,0 1 0,1-1 0,-1 0 0,1 1 1,-5 2-1,-1 6 8,1 0 0,0 0 1,0 0-1,0 1 0,2 0 1,-1 0-1,1 0 1,-4 16-1,0 2 91,2 0 1,-5 42-1,8-22 285,3 51-1,1-65-73,0-34-277,0-1 0,0 1 1,0 0-1,0-1 0,0 1 1,0 0-1,0-1 0,0 1 1,0-1-1,0 1 0,1 0 1,-1-1-1,0 1 0,0-1 1,1 1-1,-1 0 1,1-1-1,-1 1 0,0-1 1,1 1-1,-1-1 0,1 0 1,-1 1-1,1-1 0,-1 1 1,1-1-1,-1 0 0,1 1 1,0-1-1,0 0 0,23 1 389,-11-1-310,-10 0-79,-1-1 0,1 1 0,-1 0 0,1-1 0,-1 0 1,1 1-1,-1-1 0,0 0 0,1-1 0,-1 1 0,0 0 0,0 0 1,0-1-1,0 0 0,3-2 0,25-32 33,-21 23-26,27-40-143,-3-1 0,-1-2-1,29-75 1,-8-15-239,-32 84 318,0-14 35,-18 69 159,-1 8 145,-2 17-242,-19 114-75,-3 26 350,17 107 96,5-197-404,0-63-118,0 1 0,0-1 0,0 0 1,1 0-1,0 0 0,2 8 1,-2-11-26,0-1 1,-1 0 0,1 1 0,0-1-1,0 0 1,0 1 0,0-1 0,0 0 0,0 0-1,0 0 1,1 0 0,-1 0 0,0 0 0,1 0-1,-1 0 1,1 0 0,-1-1 0,0 1-1,1-1 1,0 1 0,-1-1 0,1 1 0,2-1-1,22 2-3652</inkml:trace>
  <inkml:trace contextRef="#ctx0" brushRef="#br0" timeOffset="1">974 192 5689,'0'0'2127,"0"0"-975,0 0-435,0 0-220,0 0-148,0 0-33,0-1-285,1 1-1,-1 0 1,0-1-1,0 1 0,0 0 1,0-1-1,0 1 1,0 0-1,0-1 0,0 1 1,0 0-1,0-1 1,0 1-1,0 0 0,0-1 1,-1 1-1,1 0 1,0-1-1,0 1 0,0 0 1,0-1-1,-1 1 1,1 0-1,0-1 0,-4 1-23,0 0 0,0 0 0,1 0 0,-1 1 0,0-1 0,1 1 0,-1 0 0,0 0 0,1 0 0,-1 1 0,-5 2 0,2 2-3,1-1 1,0 1 0,1-1-1,-10 14 1,-3 5-5,1 1-1,1 1 1,1 0 0,2 1 0,0 0-1,2 1 1,1 1 0,-11 52-1,9-14 6,4 0-1,0 125 1,8-185 0,0 16 5,-1 0 0,-4 32 1,4-55-10,1 1 0,-1 0 1,1 0-1,0-1 0,-1 1 1,1-1-1,-1 1 1,0 0-1,1-1 0,-1 1 1,1-1-1,-1 1 0,0-1 1,1 0-1,-1 1 0,0-1 1,0 0-1,1 1 0,-1-1 1,0 0-1,0 0 0,1 0 1,-1 0-1,0 1 1,0-1-1,-1-1 0,-27 1 162,20 0-105,-19 0 24,12 1-353,0-1 0,0-1 0,-16-3 0,27 3 84,1 1 0,0-2 1,0 1-1,0 0 0,0-1 0,1 0 0,-1 0 0,0 0 0,1 0 0,-1-1 0,1 1 0,0-1 0,0 0 0,0 0 0,0 0 0,-2-3 0,-14-28-3043</inkml:trace>
</inkml:ink>
</file>

<file path=ppt/ink/ink5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9.388"/>
    </inkml:context>
    <inkml:brush xml:id="br0">
      <inkml:brushProperty name="width" value="0.05" units="cm"/>
      <inkml:brushProperty name="height" value="0.05" units="cm"/>
      <inkml:brushProperty name="color" value="#008C3A"/>
    </inkml:brush>
  </inkml:definitions>
  <inkml:trace contextRef="#ctx0" brushRef="#br0">1 53 1080,'15'21'9367,"5"-2"-4288,-16-15-4704,1-1-1,0 0 1,-1 0-1,1 0 0,1 0 1,-1-1-1,8 2 1,-11-3-397,1 0-1,-1-1 1,1 1 0,-1-1 0,1 0-1,0 0 1,-1 0 0,1 0 0,-1 0-1,1 0 1,-1-1 0,1 1 0,-1-1 0,1 0-1,-1 1 1,1-1 0,-1-1 0,0 1-1,1 0 1,-1 0 0,0-1 0,0 1 0,0-1-1,0 0 1,0 0 0,-1 0 0,1 0-1,0 0 1,-1 0 0,1 0 0,-1 0-1,0 0 1,0-1 0,0 1 0,0-1 0,0 1-1,0-5 1,0 4-12,0 0 0,0 1-1,0-1 1,-1 0 0,1 0-1,-1 0 1,0 0 0,0 0-1,0 0 1,0 0 0,-1 0 0,1 0-1,-1 0 1,0 0 0,1 0-1,-2 0 1,0-2 0,1 3 27,0 1 0,0 0 0,0 0-1,0 0 1,-1 0 0,1 0 0,0 0 0,0 0 0,-1 0 0,1 0 0,-1 0 0,1 1 0,-1-1 0,1 1 0,-1-1-1,1 1 1,-1-1 0,0 1 0,1 0 0,-1 0 0,1 0 0,-1 0 0,0 0 0,1 0 0,-1 0 0,0 1-1,1-1 1,-3 1 0,0 1-1,1 0 1,-1-1-1,1 1 0,0 1 0,0-1 0,0 0 1,0 1-1,0-1 0,1 1 0,-1 0 1,1 0-1,-1 0 0,1 0 0,0 0 0,0 1 1,1-1-1,-1 0 0,1 1 0,0 0 0,-1-1 1,0 7-1,1-5-15,0 0 0,0 1 1,0-1-1,0 0 0,1 1 1,0-1-1,0 1 0,1-1 0,-1 1 1,1-1-1,0 0 0,1 1 1,-1-1-1,1 0 0,3 6 0,-3-8-240,0-1 0,0 0 0,0 0 0,0-1-1,1 1 1,-1 0 0,1-1 0,-1 0 0,1 1-1,0-1 1,-1 0 0,1 0 0,0 0 0,0-1-1,-1 1 1,1-1 0,0 1 0,0-1 0,0 0-1,0 0 1,0-1 0,0 1 0,-1 0 0,6-2-1,45-8-3802</inkml:trace>
</inkml:ink>
</file>

<file path=ppt/ink/ink5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0:59.738"/>
    </inkml:context>
    <inkml:brush xml:id="br0">
      <inkml:brushProperty name="width" value="0.05" units="cm"/>
      <inkml:brushProperty name="height" value="0.05" units="cm"/>
      <inkml:brushProperty name="color" value="#008C3A"/>
    </inkml:brush>
  </inkml:definitions>
  <inkml:trace contextRef="#ctx0" brushRef="#br0">144 1 4817,'-6'5'5829,"3"6"-3939,2 15-1196,1-24-366,3 62 1226,13 74 0,1 11-1440,-16-137-228,0 0 0,-1 1 0,0-1 0,0 1 0,-2-1 1,0 0-1,0 1 0,-1-1 0,0 0 0,-1 0 0,-1-1 1,0 1-1,0-1 0,-1 0 0,-1 0 0,-10 13 1,17-23 15,-1 0 1,0 0-1,0 0 1,0 0 0,0 0-1,0 0 1,0-1-1,0 1 1,0 0 0,0 0-1,0-1 1,0 1 0,-1-1-1,1 1 1,0-1-1,0 1 1,-1-1 0,1 0-1,0 1 1,-1-1-1,1 0 1,0 0 0,-1 0-1,1 0 1,0 0 0,-1-1-1,1 1 1,0 0-1,-2-1 1,0-1-362,-1-1 1,1 1-1,-1-1 1,1 0-1,0 0 1,1 0-1,-1 0 0,0 0 1,1-1-1,-3-5 1,-34-52-4637</inkml:trace>
</inkml:ink>
</file>

<file path=ppt/ink/ink5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1:00.091"/>
    </inkml:context>
    <inkml:brush xml:id="br0">
      <inkml:brushProperty name="width" value="0.05" units="cm"/>
      <inkml:brushProperty name="height" value="0.05" units="cm"/>
      <inkml:brushProperty name="color" value="#008C3A"/>
    </inkml:brush>
  </inkml:definitions>
  <inkml:trace contextRef="#ctx0" brushRef="#br0">1 1 2232,'0'0'5402,"3"0"-3338,0 6-368,7 0-151,7 3-657,-3 3-536,2-6-160,1 9-192,6-3-736,-3 9-1160,21 24-2177</inkml:trace>
</inkml:ink>
</file>

<file path=ppt/ink/ink5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1:00.422"/>
    </inkml:context>
    <inkml:brush xml:id="br0">
      <inkml:brushProperty name="width" value="0.05" units="cm"/>
      <inkml:brushProperty name="height" value="0.05" units="cm"/>
      <inkml:brushProperty name="color" value="#008C3A"/>
    </inkml:brush>
  </inkml:definitions>
  <inkml:trace contextRef="#ctx0" brushRef="#br0">0 80 5697,'5'8'1334,"1"0"0,-1 0 1,2 0-1,-1 0 0,8 6 0,-8-8-946,0-1 0,1 0 0,-1-1-1,1 1 1,0-1 0,12 5 0,-15-8-379,0 1 0,0-1 1,0 0-1,0 0 0,0 0 0,0-1 0,0 1 0,0-1 1,0 0-1,0 0 0,0-1 0,0 1 0,0-1 0,0 0 0,0 0 1,0 0-1,0 0 0,0-1 0,0 0 0,-1 0 0,1 0 1,0 0-1,-1 0 0,0-1 0,0 1 0,0-1 0,0 0 1,0 0-1,0 0 0,-1 0 0,3-5 0,0 1-245,-1 0-1,0-1 0,-1 1 1,0-1-1,0 0 0,2-10 1,-4 16 131,0-1 0,0 0 1,-1 0-1,1 1 0,-1-1 0,0 0 1,0 0-1,0 0 0,0 1 0,0-1 1,-1 0-1,1 0 0,-1 1 0,0-1 1,0 0-1,0 1 0,0-1 0,0 1 1,0-1-1,-1 1 0,-2-4 0,2 5 79,0 0-1,-1 0 0,1 0 1,0 0-1,0 0 0,-1 0 1,1 1-1,-1 0 0,1-1 1,0 1-1,-1 0 0,1 0 0,-1 0 1,1 0-1,-5 2 0,-35 9 350,34-6-243,1 0 0,-1 1-1,1 0 1,0 0 0,0 1-1,0 0 1,1 0-1,0 1 1,1-1 0,0 1-1,0 0 1,1 1 0,-1-1-1,2 1 1,-1 0-1,2 0 1,-1 0 0,1 0-1,0 1 1,1-1 0,0 0-1,0 1 1,2 15-1,-1-24-96,0 0-1,1 0 1,-1 0-1,0 0 0,0 0 1,1 0-1,-1-1 1,1 1-1,-1 0 1,0 0-1,1 0 0,0-1 1,-1 1-1,1 0 1,-1-1-1,1 1 0,0 0 1,-1-1-1,1 1 1,0-1-1,0 1 0,0-1 1,-1 1-1,1-1 1,0 0-1,1 1 0,27-5-695,31-29-1170,-50 26 1258,54-36-4254,-3-1 578</inkml:trace>
</inkml:ink>
</file>

<file path=ppt/ink/ink5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1:00.769"/>
    </inkml:context>
    <inkml:brush xml:id="br0">
      <inkml:brushProperty name="width" value="0.05" units="cm"/>
      <inkml:brushProperty name="height" value="0.05" units="cm"/>
      <inkml:brushProperty name="color" value="#008C3A"/>
    </inkml:brush>
  </inkml:definitions>
  <inkml:trace contextRef="#ctx0" brushRef="#br0">75 341 2353,'-4'3'990,"1"0"0,-1-1 1,1 1-1,0 0 1,0 1-1,0-1 0,1 0 1,-5 7-1,-16 41 2048,19-36-2750,0-1 0,0 1 1,1 0-1,-1 26 0,4-39-287,0 0 1,0 0 0,0 0-1,0 0 1,0-1 0,0 1-1,0 0 1,1 0 0,-1 0-1,1-1 1,-1 1 0,1 0-1,0-1 1,-1 1 0,1 0-1,0-1 1,0 1 0,0-1-1,1 1 1,-1-1 0,2 2-1,-2-3-27,1 1-1,-1-1 0,1 1 0,-1-1 0,1 0 0,-1 0 0,1 1 0,-1-1 0,1 0 0,-1 0 0,1-1 0,-1 1 0,1 0 1,-1 0-1,1-1 0,-1 1 0,1-1 0,-1 0 0,3 0 0,5-5-299,1 0 0,-1 0 1,0-1-1,0 0 0,11-12 0,4-9-859,-1 0 0,-1-1-1,30-55 1,43-102-637,-91 176 1824,5-8 405,-1 0-1,0-1 1,-2 0 0,8-36 0,-14 54-328,0 1 0,1-1 1,-1 0-1,0 0 1,0 0-1,0 1 1,0-1-1,0 0 1,0 0-1,0 0 0,0 1 1,0-1-1,0 0 1,-1 0-1,1 0 1,0 1-1,0-1 1,-1 0-1,1 0 1,-1 1-1,0-2 0,-11 6 1982,-16 26-232,3 12-1447,3 1 1,1 1 0,2 1 0,3 1-1,1 0 1,-15 85 0,27-115-334,0 0-1,2 0 1,0 0-1,1 20 1,0-32-196,0-1-1,0 0 1,0 0 0,1 0-1,-1 0 1,1 0-1,-1 0 1,1 0 0,0 0-1,1 0 1,-1-1 0,0 1-1,1 0 1,-1-1-1,1 1 1,0-1 0,0 1-1,0-1 1,0 0 0,0 0-1,1 0 1,-1 0-1,1 0 1,-1 0 0,1-1-1,-1 1 1,1-1 0,0 0-1,5 2 1,14-6-4025,17-20-1498</inkml:trace>
</inkml:ink>
</file>

<file path=ppt/ink/ink5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1:01.106"/>
    </inkml:context>
    <inkml:brush xml:id="br0">
      <inkml:brushProperty name="width" value="0.05" units="cm"/>
      <inkml:brushProperty name="height" value="0.05" units="cm"/>
      <inkml:brushProperty name="color" value="#008C3A"/>
    </inkml:brush>
  </inkml:definitions>
  <inkml:trace contextRef="#ctx0" brushRef="#br0">0 90 1368,'0'-3'7770,"4"3"-5041,2-3-753,4 3-848,7-6-480,3 6-8,7-6-63,10-9-377,-1 9-200,4-6-48,4 3-601,3-3-1135,73-6-2361</inkml:trace>
</inkml:ink>
</file>

<file path=ppt/ink/ink5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1:04.275"/>
    </inkml:context>
    <inkml:brush xml:id="br0">
      <inkml:brushProperty name="width" value="0.05" units="cm"/>
      <inkml:brushProperty name="height" value="0.05" units="cm"/>
      <inkml:brushProperty name="color" value="#008C3A"/>
    </inkml:brush>
  </inkml:definitions>
  <inkml:trace contextRef="#ctx0" brushRef="#br0">110 5 5457,'4'-5'13923,"-2"16"-13773,1 0 1,-1-1-1,-1 1 0,0 0 1,-1 0-1,0 0 0,0 0 1,-1 0-1,-4 17 0,3-15-38,-8 40 73,-2 0-1,-36 95 1,3-8-6281,45-143 2603,3-19-609</inkml:trace>
</inkml:ink>
</file>

<file path=ppt/ink/ink5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1:04.622"/>
    </inkml:context>
    <inkml:brush xml:id="br0">
      <inkml:brushProperty name="width" value="0.05" units="cm"/>
      <inkml:brushProperty name="height" value="0.05" units="cm"/>
      <inkml:brushProperty name="color" value="#008C3A"/>
    </inkml:brush>
  </inkml:definitions>
  <inkml:trace contextRef="#ctx0" brushRef="#br0">0 94 5865,'15'2'9499,"34"14"-6561,-23-7-1797,-13-5-1035,-1 0 0,1-1-1,0-1 1,0 0 0,0 0 0,1-1 0,-1-1 0,0-1 0,0 1 0,0-2-1,0 0 1,22-6 0,-10 0-726,-1-1-1,-1-1 1,0 0-1,0-2 1,-1-1-1,38-28 1,-60 41 555,0 0 1,1 0 0,-1-1 0,0 1 0,1 0 0,-1 0 0,0 0 0,0 0 0,1-1-1,-1 1 1,0 0 0,1 0 0,-1 0 0,0-1 0,0 1 0,0 0 0,1-1 0,-1 1-1,0 0 1,0 0 0,0-1 0,0 1 0,1 0 0,-1-1 0,0 1 0,0 0 0,0-1-1,0 1 1,0 0 0,0-1 0,0 1 0,0 0 0,0-1 0,0 1 0,0 0 0,0-1-1,0 1 1,0 0 0,-1-1 0,1 1 0,0 0 0,0-1 0,0 1 0,0 0 0,-1-1-1,1 1 1,0 0 0,0 0 0,0-1 0,-1 1 0,1 0 0,0 0 0,0 0 0,-1-1-1,1 1 1,0 0 0,-1 0 0,1 0 0,0 0 0,-1 0 0,1-1 0,0 1 0,-1 0-1,1 0 1,0 0 0,-1 0 0,0 0 0,-35-6-4434</inkml:trace>
</inkml:ink>
</file>

<file path=ppt/ink/ink5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1:04.959"/>
    </inkml:context>
    <inkml:brush xml:id="br0">
      <inkml:brushProperty name="width" value="0.05" units="cm"/>
      <inkml:brushProperty name="height" value="0.05" units="cm"/>
      <inkml:brushProperty name="color" value="#008C3A"/>
    </inkml:brush>
  </inkml:definitions>
  <inkml:trace contextRef="#ctx0" brushRef="#br0">0 80 4185,'16'-23'4164,"-11"15"-3103,0 0 0,0 1-1,1-1 1,0 1 0,14-12 0,-25 34 2827,4 25-3101,1-19-202,-13 125 887,0 24-1463,16-57-3834,1-95 1089,5 2-2132</inkml:trace>
</inkml:ink>
</file>

<file path=ppt/ink/ink5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1:05.373"/>
    </inkml:context>
    <inkml:brush xml:id="br0">
      <inkml:brushProperty name="width" value="0.05" units="cm"/>
      <inkml:brushProperty name="height" value="0.05" units="cm"/>
      <inkml:brushProperty name="color" value="#008C3A"/>
    </inkml:brush>
  </inkml:definitions>
  <inkml:trace contextRef="#ctx0" brushRef="#br0">20 27 3713,'-6'-3'7596,"13"-3"-5715,16-5-1809,-16 10 45,0 0 1,1 0 0,-1 1 0,0 0 0,1 0 0,-1 1 0,9 1 0,-13-1-50,1-1-1,-1 1 1,0-1 0,0 1 0,0 0 0,0 0-1,0 1 1,0-1 0,0 1 0,0-1-1,0 1 1,-1 0 0,1 0 0,-1 0 0,1 1-1,-1-1 1,0 0 0,2 4 0,-3-4-45,-1 0 1,1 0-1,-1 1 1,1-1-1,-1 1 1,0-1-1,0 0 0,0 1 1,0-1-1,0 0 1,-1 1-1,1-1 1,-1 0-1,1 1 1,-1-1-1,0 0 1,0 0-1,0 1 1,0-1-1,-1 0 1,1 0-1,0 0 1,-1-1-1,1 1 1,-1 0-1,0 0 1,-3 2-1,-3 2-19,1 0-1,-1 0 1,0 0-1,-1-1 1,-11 5-1,19-9-29,-1 0 0,0 0-1,0 0 1,0 0 0,0-1-1,0 1 1,0 0 0,-1-1-1,1 0 1,0 1 0,0-1-1,0 0 1,0 0 0,-1 0-1,1 0 1,0-1 0,0 1-1,0-1 1,0 1-1,0-1 1,0 0 0,0 0-1,0 1 1,0-1 0,0-1-1,0 1 1,0 0 0,1 0-1,-1-1 1,1 1 0,-1-1-1,1 1 1,-1-1 0,1 0-1,0 0 1,0 1 0,-1-1-1,1 0 1,1 0-1,-1 0 1,0 0 0,0-3-1,-2-4-344,1 0 1,0 0-1,1 0 0,0 0 0,0 0 0,1-1 0,0 1 0,2-14 0,2 15-1747,5 2-1663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2:22.431"/>
    </inkml:context>
    <inkml:brush xml:id="br0">
      <inkml:brushProperty name="width" value="0.05" units="cm"/>
      <inkml:brushProperty name="height" value="0.05" units="cm"/>
    </inkml:brush>
  </inkml:definitions>
  <inkml:trace contextRef="#ctx0" brushRef="#br0">1001 1 5937,'0'0'3096,"0"0"-1615,0 0-297,0 0-264,0 0-464,0 0-168,0 0-272,0 0 96,100 25-104,-48-17-8,1 9-320,-1 0-704,6-9-744,-16 1-585,-10-9-2464</inkml:trace>
  <inkml:trace contextRef="#ctx0" brushRef="#br0" timeOffset="0.99">1 420 4040,'0'0'1304,"0"0"-152,0 0-146,0 0-195,34 1-61,218 13 600,56 6-381,-182-13-878,68 1-209,-43 1-730,-3-1-4001,-135-8-177</inkml:trace>
  <inkml:trace contextRef="#ctx0" brushRef="#br0" timeOffset="1.99">90 512 6265,'0'0'2056,"0"0"-239,0 0-121,0 0-272,184 34-519,-110-26-249,10-8-400,16 9-152,16-9-104,5 8-864,37-8-1169,-27 0-463,-15 0-1729</inkml:trace>
</inkml:ink>
</file>

<file path=ppt/ink/ink5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1:08.625"/>
    </inkml:context>
    <inkml:brush xml:id="br0">
      <inkml:brushProperty name="width" value="0.05" units="cm"/>
      <inkml:brushProperty name="height" value="0.05" units="cm"/>
      <inkml:brushProperty name="color" value="#008C3A"/>
    </inkml:brush>
  </inkml:definitions>
  <inkml:trace contextRef="#ctx0" brushRef="#br0">3 2 6833,'-1'-1'7094,"-1"1"-4974,36 41 962,69 104-2277,-102-145-832,1 0 1,-1 0-1,1 0 1,-1 0-1,1 0 1,-1 0-1,1-1 1,-1 1-1,1-1 1,-1 1-1,0-1 1,1 1-1,-1-1 0,0 0 1,0 0-1,1 0 1,-1 1-1,0-1 1,0 0-1,0-1 1,0 1-1,0 0 1,1-2-1,47-43-336,-26 23 269,-13 14-62,0 0-1,0 2 1,1-1-1,16-8 1,-24 14 89,1 1 1,-1-1-1,1 1 0,0-1 1,-1 1-1,1 1 0,0-1 1,0 0-1,0 1 0,0 0 1,0 0-1,0 0 0,-1 0 1,1 1-1,0-1 1,0 1-1,0 0 0,5 3 1,-5-1 66,0 0 1,-1 1-1,1 0 1,-1 0-1,0 0 1,-1 0-1,1 0 1,2 7-1,5 6 28,0-3-2,-7-8-1,1-1 1,-1 0-1,1 0 0,1 0 1,-1 0-1,8 6 0,-10-10-42,-1 0 0,1 0 1,0 0-1,0 0 0,0-1 0,0 1 0,-1-1 0,1 1 0,0-1 0,0 0 0,0 1 0,0-1 0,0 0 0,0 0 0,0-1 0,0 1 0,0 0 1,0-1-1,0 1 0,-1-1 0,1 1 0,0-1 0,0 0 0,0 0 0,-1 0 0,4-2 0,23-11-182,1 2 0,1 0 1,0 2-1,40-8 0,-26 7 138,-38 8 53,1 1 0,0 0 0,0 1 0,0-1 0,1 1 0,-1 1 0,0-1 0,0 1 0,0 1 0,0-1 0,1 1 0,-1 1 0,0-1 0,0 1 0,0 0 0,-1 1 0,1-1 0,-1 1 0,1 1 0,-1-1 0,0 1 0,9 8 0,-6-3 42,1 0-1,0-1 1,0 0-1,0-1 1,13 7-1,-20-12-17,0-1 0,0 1-1,0-1 1,0 1-1,0-1 1,1 0 0,-1-1-1,0 1 1,1 0-1,-1-1 1,1 0 0,-1 0-1,0 0 1,1 0 0,-1 0-1,1-1 1,-1 1-1,0-1 1,1 0 0,-1 0-1,0 0 1,5-3-1,-7 3-21,97-56-293,-88 52 266,1 0 0,-1 1 0,1 1 0,-1 0 0,1 0 0,0 1 0,0 0 0,12 0 0,-20 2 50,0 1 1,-1-1 0,1 1 0,-1 0-1,0 0 1,1 0 0,-1 0 0,0 0-1,1 0 1,-1 0 0,0 1 0,0-1-1,0 1 1,0 0 0,0 0 0,-1-1-1,1 1 1,0 0 0,-1 0 0,0 1-1,1-1 1,-1 0 0,0 0 0,0 1 0,0-1-1,1 4 1,18 26 375,26-54 36,-41 21-478,0 0-1,0 1 0,0 0 1,-1 0-1,1 0 0,0 1 1,0 0-1,0 0 0,0 0 1,-1 0-1,1 1 0,0-1 1,5 4-1,26 6 65,21 4 215,-51-12-209,1 0 1,0-1-1,0 0 1,0 0-1,0-1 1,1 0-1,-1 0 1,0-1-1,1 1 1,-1-2-1,0 1 1,0-1-1,1 0 1,-1-1-1,10-3 1,46-26 16,-49 24-71,0-1-1,0 2 1,26-9-1,-34 14 14,-1 0 0,2 0 1,-1 0-1,0 1 0,0 0 0,0 0 1,0 0-1,0 1 0,0 0 0,0 0 1,0 0-1,0 1 0,7 3 0,37 18 124,-29-13 117,0-1-1,28 8 0,-40-15-197,1 0 0,-1-1 0,1 1-1,-1-2 1,1 0 0,-1 0 0,1 0-1,17-5 1,-7 1-343,-12 1-333,-1 1-1,1 1 1,0 0-1,0 0 1,-1 0-1,13 1 1,14 7-6621</inkml:trace>
</inkml:ink>
</file>

<file path=ppt/ink/ink5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0.539"/>
    </inkml:context>
    <inkml:brush xml:id="br0">
      <inkml:brushProperty name="width" value="0.05" units="cm"/>
      <inkml:brushProperty name="height" value="0.05" units="cm"/>
    </inkml:brush>
  </inkml:definitions>
  <inkml:trace contextRef="#ctx0" brushRef="#br0">796 0 9322,'0'0'3613,"0"0"-1985,0 0-605,9 0 1149,-13 2-2164,0 0 0,0 0 0,1 1 0,-1-1 0,0 1 0,1 0-1,0 0 1,-1 0 0,1 0 0,-4 7 0,-1-2 5,-153 166 172,-209 295 0,257-318-1445,95-131-521,-1-1 0,-32 26 0,42-43-325,-4-11-692</inkml:trace>
</inkml:ink>
</file>

<file path=ppt/ink/ink5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1.426"/>
    </inkml:context>
    <inkml:brush xml:id="br0">
      <inkml:brushProperty name="width" value="0.05" units="cm"/>
      <inkml:brushProperty name="height" value="0.05" units="cm"/>
    </inkml:brush>
  </inkml:definitions>
  <inkml:trace contextRef="#ctx0" brushRef="#br0">3 3 6385,'0'0'2872,"0"-1"5192,-1 0-4793,0 3-3263,1 0-35,1 0 0,0 0 0,0 0 0,1 0 0,-1-1 0,0 1 0,1-1 0,-1 1 0,1-1 0,-1 1 0,1-1 0,-1 0 0,1 0 0,0 0 0,0 0 0,0 0 0,2 1 0,4 3 15,104 95 95,-59-50-51,67 48-1,175 139 39,-282-225-40,1-1 1,26 15 0,-40-26-44,0 0 1,0 0 0,0 0-1,0 0 1,0 1-1,0-1 1,1 0 0,-1 0-1,0 0 1,0 0 0,0 0-1,0 0 1,0 0-1,0 0 1,0 0 0,1 0-1,-1 0 1,0 1-1,0-1 1,0 0 0,0 0-1,0 0 1,0 0 0,1 0-1,-1 0 1,0 0-1,0 0 1,0 0 0,0 0-1,0 0 1,0 0 0,1 0-1,-1 0 1,0-1-1,0 1 1,0 0 0,0 0-1,0 0 1,0 0-1,1 0 1,-1 0 0,0 0-1,0 0 1,0 0 0,0 0-1,0 0 1,0-1-1,0 1 1,0 0 0,0 0-1,0 0 1,1 0 0,-1 0-1,0 0 1,0-1-1,0 1 1,0 0 0,0 0-1,0 0 1,0 0-1,0 0 1,0 0 0,0-1-1,0 1 1,0 0 0,0 0-1,-2-2-1072,2 3 622,-12-25-5993,-23-21-599</inkml:trace>
</inkml:ink>
</file>

<file path=ppt/ink/ink5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2.442"/>
    </inkml:context>
    <inkml:brush xml:id="br0">
      <inkml:brushProperty name="width" value="0.05" units="cm"/>
      <inkml:brushProperty name="height" value="0.05" units="cm"/>
    </inkml:brush>
  </inkml:definitions>
  <inkml:trace contextRef="#ctx0" brushRef="#br0">299 1 4617,'-3'0'553,"-1"0"-1,1 0 1,-1 1 0,1 0 0,0-1-1,-1 1 1,1 0 0,0 1-1,-1-1 1,1 1 0,0-1 0,-4 4-1,1 0-311,1-1-1,1 1 0,-1 0 1,0 0-1,1 1 1,0 0-1,1-1 0,-1 1 1,-5 13-1,3-3-223,0 1 0,1 0 0,1 1 0,1-1 0,-3 33 0,6-27 162,1 1-1,2-1 1,0 0-1,12 43 1,2 9 169,-16-66-334,-1 0 0,0 0-1,-1 0 1,1 0 0,-2 0 0,1 0 0,-1 0 0,-1-1 0,1 1 0,-2-1 0,1 1 0,-1-1 0,0 0 0,-1-1 0,0 1 0,0-1 0,-10 12 0,4-7-191,0 0-1,-1 0 1,0-2 0,-1 1 0,0-1 0,0-1 0,-1-1 0,-28 13 0,27-17-130,18-11-624,-1 5 857,0 0 0,0 0-1,0 1 1,1-1 0,-1 1 0,0-1-1,1 1 1,0 0 0,-1 0 0,1 0-1,3 0 1,-2 0 106,1 1 0,-1 0 0,1 0 0,-1 0 0,0 1 0,1 0 0,-1-1 1,0 1-1,1 1 0,-1-1 0,0 1 0,0-1 0,0 1 0,0 1 0,0-1 0,-1 0 0,1 1 0,0 0 0,-1 0 0,0 0 0,0 0 0,0 0 0,0 1 0,-1-1 0,1 1 0,-1 0 0,0 0 0,0 0 0,3 8 0,1 5 86,0 0-1,-1 0 0,-2 1 0,1-1 0,-2 1 1,1 19-1,-10 189 616,2-158-692,3 1 1,7 76-1,-4-138-119,-1-1 0,2 1-1,-1 0 1,1-1-1,0 1 1,0-1-1,0 1 1,6 8-1,-7-13-62,1 0-1,-1-1 1,1 1-1,0-1 1,-1 1-1,1-1 1,0 1-1,0-1 1,0 0-1,0 0 1,0 0-1,1 0 1,-1 0-1,0-1 1,0 1-1,0-1 1,1 1-1,-1-1 1,0 0-1,1 0 1,-1 0-1,0 0 1,1 0-1,-1 0 1,0-1-1,0 1 1,1-1-1,-1 0 1,0 1-1,0-1 1,0 0-1,3-2 1,74-31-3295</inkml:trace>
</inkml:ink>
</file>

<file path=ppt/ink/ink5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3.493"/>
    </inkml:context>
    <inkml:brush xml:id="br0">
      <inkml:brushProperty name="width" value="0.05" units="cm"/>
      <inkml:brushProperty name="height" value="0.05" units="cm"/>
    </inkml:brush>
  </inkml:definitions>
  <inkml:trace contextRef="#ctx0" brushRef="#br0">1 356 4425,'3'-5'7649,"5"-1"-4076,26-13-3666,-28 16 778,30-16-707,-1-2 0,39-30-1,-63 42-128,0 0 0,0-1 0,-1-1 0,-1 0-1,0 0 1,0-1 0,-1 0 0,-1 0 0,11-25-1,-13 17 185,-12 21-24,4 3-32,0-1 0,0 1-1,0-1 1,1 1-1,-1 0 1,1 0 0,-3 6-1,-4 13 45,2 0 0,0 1 0,1-1-1,2 1 1,0 0 0,2 0 0,0 1 0,2-1-1,5 49 1,-5-72-40,0 0-1,0 0 1,1 1-1,-1-1 1,0 0-1,1 0 1,-1 0-1,1 0 1,-1 1-1,1-1 1,0 0-1,-1 0 1,1 0-1,0 0 1,0 0-1,0 0 1,0-1-1,0 1 1,-1 0-1,2 0 1,-1-1-1,0 1 1,0 0-1,0-1 1,0 1-1,3 0 1,-2-1-68,0 0 0,1 0 0,-1 0 0,1-1 0,-1 1 0,0-1 0,1 1 0,-1-1 0,0 0 0,1 0 0,-1 0 0,0 0 0,2-2 0,7-4-251,0-1-1,-1 0 1,0 0 0,9-12 0,11-12-636,-1-2 1,38-62 0,-53 73 830,-1-1 0,-1 0 1,-1-1-1,-1-1 1,10-39-1,-20 64 192,1 1-1,-1-1 0,0 1 1,0-1-1,1 1 1,-1-1-1,0 1 0,0-1 1,0 1-1,0-1 1,1 1-1,-1-1 0,0 1 1,0-1-1,0 1 0,0-1 1,0 1-1,0-1 1,-1 1-1,1-1 0,0 1 1,0-1-1,0 1 1,0-1-1,-1 1 0,1-1 1,0 1-1,0-1 1,-1 1-1,1 0 0,0-1 1,-1 1-1,1-1 0,-1 1 1,-14 11 881,-13 26-477,20-21-235,1 1 1,0 0-1,1 1 0,1 0 1,1 0-1,-3 27 0,0-8 194,6-30-480,-1 0-1,1 0 1,1 0-1,-1 0 1,1 0-1,1 1 1,-1-1-1,1 0 1,0 0-1,1 0 1,0 0-1,0 0 1,0 0-1,1-1 1,0 1-1,0-1 0,1 1 1,0-1-1,0 0 1,8 8-1,26 17-2627</inkml:trace>
</inkml:ink>
</file>

<file path=ppt/ink/ink5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4.570"/>
    </inkml:context>
    <inkml:brush xml:id="br0">
      <inkml:brushProperty name="width" value="0.05" units="cm"/>
      <inkml:brushProperty name="height" value="0.05" units="cm"/>
    </inkml:brush>
  </inkml:definitions>
  <inkml:trace contextRef="#ctx0" brushRef="#br0">80 39 5225,'13'6'6518,"7"13"-4156,-5-4-1268,-5-7-863,1 1 0,-2 0 0,1 1 0,-2 0 0,1 0 0,-1 1 0,8 15 0,-13-23-227,-1 1-1,0-1 1,-1 1 0,1-1 0,0 1 0,-1 0 0,0-1 0,0 1 0,0 0 0,-1 0 0,1 0 0,-1 0 0,0 0 0,0 0 0,0 0 0,0 0 0,-1-1 0,0 1 0,0 0 0,0 0-1,0 0 1,0-1 0,-1 1 0,0 0 0,1-1 0,-1 0 0,-1 1 0,1-1 0,-4 4 0,-2 1-52,0-1 1,0 0-1,-1 0 1,0 0-1,-1-2 0,-17 10 1,25-14 40,-1 0 0,1 0 0,-1 0 0,0 0 0,1-1 0,-1 1 0,0-1 0,1 0 0,-1 0 0,0 1 0,0-2 0,1 1 0,-1 0 0,0-1 0,0 1 0,1-1 0,-1 0 0,1 0 0,-1 0 0,0 0 0,1 0 0,0 0 0,-1-1 0,1 1 0,0-1 0,0 0 0,0 1 0,0-1 0,0 0 0,0 0 0,0-1 0,-2-2 0,-1-5 4,-1 0 1,1 0-1,1 0 1,0-1-1,0 0 0,1 1 1,0-1-1,1 0 1,1-1-1,-1 1 1,2 0-1,0 0 1,0-1-1,1 1 0,0 0 1,1 0-1,0 0 1,1 0-1,0 0 1,0 0-1,2 1 0,-1 0 1,1-1-1,1 2 1,9-14-1,-13 20 2,0 1-1,0 0 1,1 0 0,0 0-1,-1 0 1,1 0 0,0 0-1,0 1 1,0-1-1,0 1 1,0 0 0,0 0-1,0 0 1,1 0 0,-1 1-1,0-1 1,0 1 0,1 0-1,-1 0 1,0 0-1,1 0 1,-1 0 0,0 1-1,0 0 1,1-1 0,-1 1-1,0 0 1,0 1-1,0-1 1,0 1 0,0-1-1,0 1 1,-1 0 0,1 0-1,3 3 1,-1-1-119,0 0 0,0-1 0,0 1 0,1-1 0,-1 0 0,1-1 0,0 1 0,0-1 0,0 0 0,0-1 0,0 1 0,10 0 0,0-1-1163,0-1-1,0 0 1,0-1 0,26-6-1,66-16-5272</inkml:trace>
</inkml:ink>
</file>

<file path=ppt/ink/ink5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5.538"/>
    </inkml:context>
    <inkml:brush xml:id="br0">
      <inkml:brushProperty name="width" value="0.05" units="cm"/>
      <inkml:brushProperty name="height" value="0.05" units="cm"/>
    </inkml:brush>
  </inkml:definitions>
  <inkml:trace contextRef="#ctx0" brushRef="#br0">1 29 4537,'1'-2'11136,"8"-2"-7689,19-2-3027,-2 6-969,0-1 1,1-1-1,33-6 0,-31 4-823,-28 4 1163,0-1 1,0 1 0,0 0 0,0 0 0,0 0-1,0-1 1,0 1 0,0 0 0,0 1-1,0-1 1,0 0 0,0 0 0,0 0 0,0 0-1,0 1 1,0-1 0,0 1 0,0-1 0,0 1-1,0-1 1,0 1 0,1 0 0,-12 22-3902</inkml:trace>
</inkml:ink>
</file>

<file path=ppt/ink/ink5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5.864"/>
    </inkml:context>
    <inkml:brush xml:id="br0">
      <inkml:brushProperty name="width" value="0.05" units="cm"/>
      <inkml:brushProperty name="height" value="0.05" units="cm"/>
    </inkml:brush>
  </inkml:definitions>
  <inkml:trace contextRef="#ctx0" brushRef="#br0">1 31 872,'0'0'4793,"0"0"-2704,3 0-425,-3 0-160,3 0-279,1 0-257,-1 0-16,7 0-448,0 3-160,3 0-176,1-3-96,9 6-72,-3-12-456,4 3-1056,9-3-865,67-21-1399</inkml:trace>
</inkml:ink>
</file>

<file path=ppt/ink/ink5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6.212"/>
    </inkml:context>
    <inkml:brush xml:id="br0">
      <inkml:brushProperty name="width" value="0.05" units="cm"/>
      <inkml:brushProperty name="height" value="0.05" units="cm"/>
    </inkml:brush>
  </inkml:definitions>
  <inkml:trace contextRef="#ctx0" brushRef="#br0">14 0 7338,'-4'0'3024,"4"0"-1079,-3 3-625,3 0-768,0 6-304,0 9-40,-3 9-136,3 13 80,-4-1-64,4 3-40,0-3-48,4 3-312,-1-3-1336,-3 0-2017,-7 45-3505</inkml:trace>
</inkml:ink>
</file>

<file path=ppt/ink/ink5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6.538"/>
    </inkml:context>
    <inkml:brush xml:id="br0">
      <inkml:brushProperty name="width" value="0.05" units="cm"/>
      <inkml:brushProperty name="height" value="0.05" units="cm"/>
    </inkml:brush>
  </inkml:definitions>
  <inkml:trace contextRef="#ctx0" brushRef="#br0">7 7 4873,'0'0'2641,"-7"0"-761,7 0-136,0-3-495,7 3-553,-7-3-376,0 3-320,3 0-1224,-6 3-2697</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3"/>
    </inkml:context>
    <inkml:brush xml:id="br0">
      <inkml:brushProperty name="width" value="0.05" units="cm"/>
      <inkml:brushProperty name="height" value="0.05" units="cm"/>
      <inkml:brushProperty name="color" value="#0000FF"/>
    </inkml:brush>
  </inkml:definitions>
  <inkml:trace contextRef="#ctx0" brushRef="#br0">1 108 10050,'3'-5'8526,"18"-19"-7679,-7 13-1069,1 1 1,0 0-1,0 1 1,26-11-1,-32 17 62,0-1-1,0 2 1,0-1-1,0 1 1,1 0-1,-1 1 1,1 0 0,-1 1-1,0 0 1,17 2-1,-25-1 136,1 0 0,-1 0 0,1 0 1,-1 0-1,0 1 0,1-1 0,-1 0 0,0 1 0,0-1 0,0 1 0,0-1 0,0 1 0,-1 0 1,1-1-1,0 1 0,-1 0 0,1-1 0,-1 1 0,0 0 0,1 3 0,6 44 69,-6-43-50,0 9 31,1 0 0,1 0 0,0 0 0,1-1 0,1 0 0,0 1 0,1-2 0,1 1 0,0-1 0,0 0 0,1 0 0,1-1 0,0 0 0,1 0 0,12 10 0,-20-21-224,-1 0-1,1 0 1,0 0 0,0-1-1,0 1 1,0-1 0,-1 1 0,1-1-1,0 0 1,0 1 0,0-1-1,0 0 1,0 0 0,0 0 0,0-1-1,0 1 1,0 0 0,0-1-1,0 1 1,0-1 0,-1 0 0,1 1-1,0-1 1,0 0 0,-1 0-1,1 0 1,0-1 0,-1 1 0,1 0-1,-1 0 1,0-1 0,1 1-1,-1-1 1,0 0 0,0 1 0,2-4-1,18-35-5578</inkml:trace>
</inkml:ink>
</file>

<file path=ppt/ink/ink5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7.292"/>
    </inkml:context>
    <inkml:brush xml:id="br0">
      <inkml:brushProperty name="width" value="0.05" units="cm"/>
      <inkml:brushProperty name="height" value="0.05" units="cm"/>
    </inkml:brush>
  </inkml:definitions>
  <inkml:trace contextRef="#ctx0" brushRef="#br0">1 1 4945,'0'0'3585,"0"0"-1346,0 0-415,36 6 3216,-30-4-5384,-1 0-1,1 0 1,0 0 0,0 0-1,0-1 1,-1 0-1,1-1 1,0 1 0,0-1-1,0 0 1,7-1-1,30 2-2595,-9 4-1307</inkml:trace>
</inkml:ink>
</file>

<file path=ppt/ink/ink5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7.640"/>
    </inkml:context>
    <inkml:brush xml:id="br0">
      <inkml:brushProperty name="width" value="0.05" units="cm"/>
      <inkml:brushProperty name="height" value="0.05" units="cm"/>
    </inkml:brush>
  </inkml:definitions>
  <inkml:trace contextRef="#ctx0" brushRef="#br0">0 0 2905,'0'0'2984,"0"3"-1087,3-3-457,1 0-264,2 3-288,1 0-71,3-3-321,7 3-208,-7-3-288,7 0-64,-1 0-1185,8-3-1079,39 3-2905</inkml:trace>
</inkml:ink>
</file>

<file path=ppt/ink/ink5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8.106"/>
    </inkml:context>
    <inkml:brush xml:id="br0">
      <inkml:brushProperty name="width" value="0.05" units="cm"/>
      <inkml:brushProperty name="height" value="0.05" units="cm"/>
    </inkml:brush>
  </inkml:definitions>
  <inkml:trace contextRef="#ctx0" brushRef="#br0">77 16 4777,'-5'-1'7173,"7"-3"-4090,13-2-2699,1 4-405,0 0 1,1 2 0,-1 0-1,1 1 1,-1 0 0,1 1 0,-1 1-1,18 6 1,-32-9-1,0 1-1,1-1 1,-1 1-1,0 0 1,0 0 0,0 0-1,0 0 1,0 0-1,0 0 1,0 0 0,0 0-1,0 1 1,-1-1 0,1 1-1,0-1 1,-1 1-1,0 0 1,1 0 0,-1 0-1,0 0 1,0 0-1,0 0 1,0 0 0,0 0-1,0 0 1,-1 0-1,1 0 1,-1 1 0,1-1-1,-1 0 1,0 0 0,0 1-1,0-1 1,0 0-1,0 0 1,-1 1 0,1-1-1,0 0 1,-1 0-1,0 0 1,0 0 0,0 1-1,0-1 1,0 0 0,0-1-1,0 1 1,-2 2-1,-7 11-172,0-1 0,-1 0 0,-1 0 0,-21 18 1,-88 88-5589,32-30 903</inkml:trace>
</inkml:ink>
</file>

<file path=ppt/ink/ink5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6:58.420"/>
    </inkml:context>
    <inkml:brush xml:id="br0">
      <inkml:brushProperty name="width" value="0.05" units="cm"/>
      <inkml:brushProperty name="height" value="0.05" units="cm"/>
    </inkml:brush>
  </inkml:definitions>
  <inkml:trace contextRef="#ctx0" brushRef="#br0">40 4 6401,'0'0'4241,"0"0"-2032,4 0-193,-4-3-792,3 3-527,0 0-489,-3 0-208,0 0-16,-3 6-737,-4 3-783,-33 30-3329</inkml:trace>
</inkml:ink>
</file>

<file path=ppt/ink/ink5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13.811"/>
    </inkml:context>
    <inkml:brush xml:id="br0">
      <inkml:brushProperty name="width" value="0.05" units="cm"/>
      <inkml:brushProperty name="height" value="0.05" units="cm"/>
    </inkml:brush>
  </inkml:definitions>
  <inkml:trace contextRef="#ctx0" brushRef="#br0">512 0 4297,'0'0'2186,"0"0"-519,-21 23 5488,-188 205-5208,115-144-1905,-5 6-761,35-29-2673,53-52 562,-2-7-1210</inkml:trace>
</inkml:ink>
</file>

<file path=ppt/ink/ink5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14.157"/>
    </inkml:context>
    <inkml:brush xml:id="br0">
      <inkml:brushProperty name="width" value="0.05" units="cm"/>
      <inkml:brushProperty name="height" value="0.05" units="cm"/>
    </inkml:brush>
  </inkml:definitions>
  <inkml:trace contextRef="#ctx0" brushRef="#br0">0 1 6345,'0'0'2713,"0"0"-985,0 0-311,4 0-425,-1 6-416,4 6 160,3 3 128,0 12-424,0 3 16,6 0-175,4 3-81,-3 0-184,3 3-8,-3-3-8,6 0-721,-3-3-1159,-3 1-2169,13 41-3977</inkml:trace>
</inkml:ink>
</file>

<file path=ppt/ink/ink5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14.609"/>
    </inkml:context>
    <inkml:brush xml:id="br0">
      <inkml:brushProperty name="width" value="0.05" units="cm"/>
      <inkml:brushProperty name="height" value="0.05" units="cm"/>
    </inkml:brush>
  </inkml:definitions>
  <inkml:trace contextRef="#ctx0" brushRef="#br0">0 85 4897,'0'0'2678,"7"-3"3166,14-3-5201,19 12-196,0-2 1,0-2 0,0-2-1,1-1 1,47-8 0,53-23-1288,-48 1-4135,-62 17 979</inkml:trace>
</inkml:ink>
</file>

<file path=ppt/ink/ink5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14.970"/>
    </inkml:context>
    <inkml:brush xml:id="br0">
      <inkml:brushProperty name="width" value="0.05" units="cm"/>
      <inkml:brushProperty name="height" value="0.05" units="cm"/>
    </inkml:brush>
  </inkml:definitions>
  <inkml:trace contextRef="#ctx0" brushRef="#br0">27 6 200,'0'0'5593,"0"-3"-3280,0 3-633,0-3-120,0 6-311,0-3-129,-3 3-368,3 6-280,0 9-88,3 7 312,-3 11-15,0 9-329,-3-3-128,0-3-224,-4 6-72,3 0-1169,4 3-2735,-10 42-2266</inkml:trace>
</inkml:ink>
</file>

<file path=ppt/ink/ink5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16.486"/>
    </inkml:context>
    <inkml:brush xml:id="br0">
      <inkml:brushProperty name="width" value="0.05" units="cm"/>
      <inkml:brushProperty name="height" value="0.05" units="cm"/>
    </inkml:brush>
  </inkml:definitions>
  <inkml:trace contextRef="#ctx0" brushRef="#br0">107 0 5153,'-1'10'10431,"-1"15"-8051,-3 14-2999,-6 47 597,-31 114 1,12-69-5206,14-53 690</inkml:trace>
</inkml:ink>
</file>

<file path=ppt/ink/ink5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16.824"/>
    </inkml:context>
    <inkml:brush xml:id="br0">
      <inkml:brushProperty name="width" value="0.05" units="cm"/>
      <inkml:brushProperty name="height" value="0.05" units="cm"/>
    </inkml:brush>
  </inkml:definitions>
  <inkml:trace contextRef="#ctx0" brushRef="#br0">4 0 5249,'0'3'2593,"-4"3"-937,8 3-32,-4 3-583,0 3-417,3-3-432,0 3-192,4 0-32,-4 0-1473,21 18-2159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4"/>
    </inkml:context>
    <inkml:brush xml:id="br0">
      <inkml:brushProperty name="width" value="0.05" units="cm"/>
      <inkml:brushProperty name="height" value="0.05" units="cm"/>
      <inkml:brushProperty name="color" value="#0000FF"/>
    </inkml:brush>
  </inkml:definitions>
  <inkml:trace contextRef="#ctx0" brushRef="#br0">572 0 2545,'2'0'7356,"-7"0"-6557,0 1 0,-1 0 1,1 0-1,0 0 1,0 1-1,-7 2 0,-59 32-544,27-12-43,-192 84-4362,56-23-1078</inkml:trace>
</inkml:ink>
</file>

<file path=ppt/ink/ink5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17.440"/>
    </inkml:context>
    <inkml:brush xml:id="br0">
      <inkml:brushProperty name="width" value="0.05" units="cm"/>
      <inkml:brushProperty name="height" value="0.05" units="cm"/>
    </inkml:brush>
  </inkml:definitions>
  <inkml:trace contextRef="#ctx0" brushRef="#br0">291 26 5937,'0'-1'282,"0"0"0,0 0 0,0 0 0,0 1 0,0-1 0,0 0 0,-1 0-1,1 0 1,0 0 0,-1 0 0,1 0 0,-1 1 0,1-1 0,-1 0 0,1 0 0,-1 1 0,1-1 0,-1 0-1,0 1 1,1-1 0,-1 1 0,0-1 0,0 1 0,0-1 0,-1 0 0,-29-4 1263,23 5-1600,0 1 0,1 0 0,-1 0 0,1 1 0,-1 0 0,-8 3 0,5 2 53,0 0 0,1 0 0,0 1 0,0 0 0,1 1 0,0 0 0,1 0 0,0 1 0,0 1 0,-6 10 0,-2 6-16,1 0 0,-22 57 0,35-81-25,1 0 0,0 0 0,0 0 0,0 0 0,0 0 1,1 0-1,-1 0 0,1 0 0,0 0 0,0 1 0,0-1 0,0 0 0,1 0 0,-1 0 0,1 0 0,0 1 0,0-1 1,0 0-1,0 0 0,1-1 0,-1 1 0,3 4 0,-1-5-50,-1 0 0,0 0-1,1 0 1,-1 0 0,1-1 0,0 1 0,0-1 0,-1 0-1,1 0 1,0 0 0,0 0 0,0 0 0,0-1-1,0 0 1,0 1 0,0-1 0,0 0 0,0 0 0,1-1-1,-1 1 1,0 0 0,0-1 0,5-2 0,3 1-57,0-2-1,0 1 1,0-2 0,0 1 0,-1-1 0,0-1-1,0 0 1,0-1 0,-1 1 0,0-2 0,0 1-1,-1-1 1,0-1 0,0 0 0,-1 0 0,11-17-1,-12 15 403,-1 0-1,0 0 0,-1-1 0,0 0 0,-1 1 0,0-1 0,-1 0 0,0-1 0,-1 1 0,0-12 0,-15 88 2884,9-19-2389,-2-1 1,-16 54-1,1-8-1878,7 5-4264,11-14-1625</inkml:trace>
</inkml:ink>
</file>

<file path=ppt/ink/ink5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17.889"/>
    </inkml:context>
    <inkml:brush xml:id="br0">
      <inkml:brushProperty name="width" value="0.05" units="cm"/>
      <inkml:brushProperty name="height" value="0.05" units="cm"/>
    </inkml:brush>
  </inkml:definitions>
  <inkml:trace contextRef="#ctx0" brushRef="#br0">267 1 8106,'-19'24'6954,"4"20"-6331,5-14 45,-26 65-69,-26 117-1,58-198-649,1 0 0,1 0 0,1 0 1,0 0-1,0 0 0,1 1 0,1-1 0,4 20 1,-4-29-41,0-1 1,0 0 0,1 0-1,-1 0 1,1 0 0,0-1-1,0 1 1,1 0 0,-1-1-1,1 0 1,-1 1 0,1-1-1,0 0 1,0 0 0,1-1-1,-1 1 1,1-1 0,-1 1 0,1-1-1,0 0 1,0 0 0,0-1-1,0 1 1,0-1 0,0 0-1,0 0 1,0 0 0,0-1-1,1 1 1,-1-1 0,7-1-1,5 0-44,1-2-1,-1 0 1,0-1 0,0 0-1,0-2 1,-1 0-1,0 0 1,0-1-1,-1-1 1,1-1-1,-2 0 1,1-1 0,-1 0-1,-1-1 1,13-13-1,-23 22 158,0 0 0,0 0 0,-1 0 0,1 0 0,-1 0-1,1 0 1,-1-1 0,1 1 0,-1 0 0,0-1 0,0 1 0,0-1-1,-1 1 1,1-1 0,0 0 0,-1 1 0,0-1 0,0 1 0,0-1-1,0-4 1,-1 5 17,0 0 0,0 0 1,0 0-1,0 0 0,0 1 0,-1-1 0,1 0 0,-1 1 0,1-1 0,-1 1 0,0-1 0,1 1 0,-1-1 0,0 1 0,0 0 1,0 0-1,0 0 0,-4-1 0,-8-2 7,1 0 0,-1 2 0,0-1-1,1 2 1,-1-1 0,-18 2 0,0 3-836,1 0 0,-1 3 0,-52 15-1,54-14-287,-107 31-3990</inkml:trace>
</inkml:ink>
</file>

<file path=ppt/ink/ink5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06.756"/>
    </inkml:context>
    <inkml:brush xml:id="br0">
      <inkml:brushProperty name="width" value="0.05" units="cm"/>
      <inkml:brushProperty name="height" value="0.05" units="cm"/>
    </inkml:brush>
  </inkml:definitions>
  <inkml:trace contextRef="#ctx0" brushRef="#br0">0 439 3025,'3'-2'8362,"4"-3"-4851,18-10-2072,10-2-1322,-1-1 0,-1-2 0,-1-1 0,49-42 0,-23 10-1312,65-78 0,-92 99 530,-7 9 106,-21 19 284,-11 8 6,-1 5 334,1 1 1,-1 0-1,2 0 1,-1 1-1,2-1 0,-1 2 1,1-1-1,1 1 1,-5 14-1,0-3-19,0 0 9,1 0-1,1 0 1,-9 47 0,15-58-65,0-1-1,1 1 1,0-1 0,1 1 0,1 0 0,0-1 0,0 1-1,1-1 1,0 0 0,6 16 0,-7-25-19,0-1 1,0 1-1,0 0 1,0-1-1,0 1 0,0-1 1,0 0-1,0 1 1,1-1-1,-1 0 0,1 0 1,-1 0-1,1 0 1,-1 0-1,1 0 0,0 0 1,-1-1-1,1 1 1,0 0-1,-1-1 0,1 1 1,0-1-1,0 0 1,0 0-1,0 0 0,-1 0 1,1 0-1,0 0 1,0 0-1,0 0 0,-1-1 1,1 1-1,0-1 1,0 0-1,2-1 0,7-2-140,-1 0-1,0-1 0,0 0 1,11-8-1,9-10-401,0-1 0,-2-1 0,-1-1 0,0-2 1,-3 0-1,0-2 0,-2 0 0,-1-2 0,26-52 0,-24 28 1011,-22 52-264,0 1 1,0-1-1,0-1 1,0 1-1,-1 0 1,0 0-1,0 0 1,0 0-1,0 0 0,-1 0 1,1 0-1,-3-5 1,3 8-153,0 1 1,0-1 0,0 1-1,0-1 1,0 1-1,0-1 1,-1 1 0,1 0-1,0-1 1,0 1-1,0 0 1,-1-1 0,1 1-1,0-1 1,-1 1-1,1 0 1,0 0 0,-1-1-1,1 1 1,0 0-1,-1-1 1,1 1 0,-1 0-1,1 0 1,0 0-1,-1 0 1,1-1 0,-1 1-1,1 0 1,-1 0-1,1 0 1,-1 0 0,1 0-1,-1 0 1,1 0-1,0 0 1,-1 0 0,1 0-1,-1 1 1,1-1-1,-1 0 1,1 0 0,0 0-1,-1 0 1,1 1-1,-1-1 1,1 0 0,0 0-1,-1 1 1,1-1-1,0 0 1,-1 1 0,1-1-1,0 0 1,-1 1-1,1-1 1,0 1 0,0-1-1,0 0 1,-1 1-1,1 0 1,-19 30 177,17-27-159,-19 35 289,2 1 0,1 1 0,2 0 1,2 1-1,-16 86 0,28-115-393,1 0-1,0 1 0,2 25 1,0-34-357,0 0 1,0 0 0,1 0 0,-1 0-1,1 0 1,0 0 0,0-1-1,5 8 1,23 25-5421</inkml:trace>
</inkml:ink>
</file>

<file path=ppt/ink/ink5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07.470"/>
    </inkml:context>
    <inkml:brush xml:id="br0">
      <inkml:brushProperty name="width" value="0.05" units="cm"/>
      <inkml:brushProperty name="height" value="0.05" units="cm"/>
    </inkml:brush>
  </inkml:definitions>
  <inkml:trace contextRef="#ctx0" brushRef="#br0">327 1 6425,'0'0'2532,"0"0"-553,0 0-299,-2 0 847,-17 4-2220,-27 18-221,1 2-1,1 3 1,-76 58 0,115-81-136,0-1 4,0 0-1,1 0 1,-1 1 0,1 0 0,0-1 0,0 2-1,1-1 1,-1 0 0,-3 7 0,11-12-69,1 1 0,-1-1 1,1 1-1,-1 1 0,0-1 0,1 0 1,4 2-1,19 1 189,0-1 0,1-2 0,33-3 0,-26 1-1462,43 2 0,-62 5-797,0 10-1488</inkml:trace>
</inkml:ink>
</file>

<file path=ppt/ink/ink5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07.807"/>
    </inkml:context>
    <inkml:brush xml:id="br0">
      <inkml:brushProperty name="width" value="0.05" units="cm"/>
      <inkml:brushProperty name="height" value="0.05" units="cm"/>
    </inkml:brush>
  </inkml:definitions>
  <inkml:trace contextRef="#ctx0" brushRef="#br0">0 40 5009,'4'0'2273,"-1"0"-929,4 0-424,9 0-200,1 0 240,10 0-215,6 0-369,1-3-224,9 0-152,4-3-672,90-21-1561</inkml:trace>
</inkml:ink>
</file>

<file path=ppt/ink/ink5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08.538"/>
    </inkml:context>
    <inkml:brush xml:id="br0">
      <inkml:brushProperty name="width" value="0.05" units="cm"/>
      <inkml:brushProperty name="height" value="0.05" units="cm"/>
    </inkml:brush>
  </inkml:definitions>
  <inkml:trace contextRef="#ctx0" brushRef="#br0">294 10 1184,'2'-2'8329,"1"-5"-2747,-17 11-5337,0 1-1,1 0 1,-16 9 0,23-11-189,-40 17 12,-52 27-198,89-42-61,-1 1-1,1 0 1,1 0-1,-1 1 1,1 0-1,0 1 1,-9 11-1,19-17 95,0-1 0,0 1 0,0 0 0,1 0 0,-1-1 0,1 1 0,-1-1 0,1 0 0,-1 0 0,1 0 0,5 2 0,17 1-111,0 0-1,1-1 0,0-2 0,-1 0 1,1-2-1,-1-1 0,43-8 1,-8 3-2798,-14 1 126</inkml:trace>
</inkml:ink>
</file>

<file path=ppt/ink/ink5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08.988"/>
    </inkml:context>
    <inkml:brush xml:id="br0">
      <inkml:brushProperty name="width" value="0.05" units="cm"/>
      <inkml:brushProperty name="height" value="0.05" units="cm"/>
    </inkml:brush>
  </inkml:definitions>
  <inkml:trace contextRef="#ctx0" brushRef="#br0">0 27 168,'0'0'5865,"4"0"-3800,-4 0-681,3 0-328,4 0-456,-1 0-72,4 0-167,10 0 263,0 3-328,7-3-80,7 0-216,6-3-800,-4-6-1001,61-9-3088</inkml:trace>
</inkml:ink>
</file>

<file path=ppt/ink/ink5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19.559"/>
    </inkml:context>
    <inkml:brush xml:id="br0">
      <inkml:brushProperty name="width" value="0.05" units="cm"/>
      <inkml:brushProperty name="height" value="0.05" units="cm"/>
    </inkml:brush>
  </inkml:definitions>
  <inkml:trace contextRef="#ctx0" brushRef="#br0">421 6 5473,'0'0'2477,"0"-5"7138,-121 104-8360,-5 30-2386,46-39-2653,20-23-3093,26-35 1313</inkml:trace>
</inkml:ink>
</file>

<file path=ppt/ink/ink5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19.958"/>
    </inkml:context>
    <inkml:brush xml:id="br0">
      <inkml:brushProperty name="width" value="0.05" units="cm"/>
      <inkml:brushProperty name="height" value="0.05" units="cm"/>
    </inkml:brush>
  </inkml:definitions>
  <inkml:trace contextRef="#ctx0" brushRef="#br0">3 9 4129,'-2'-4'10244,"1"0"-5737,12 20-4695,76 98 81,-36-52-251,17 28-2205,-21-23-2731,-7-11 13</inkml:trace>
</inkml:ink>
</file>

<file path=ppt/ink/ink5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20.287"/>
    </inkml:context>
    <inkml:brush xml:id="br0">
      <inkml:brushProperty name="width" value="0.05" units="cm"/>
      <inkml:brushProperty name="height" value="0.05" units="cm"/>
    </inkml:brush>
  </inkml:definitions>
  <inkml:trace contextRef="#ctx0" brushRef="#br0">1 49 5457,'0'0'3857,"0"-3"-1865,0 3-71,3-3-545,1 3-568,-1 0-272,-3-3-224,3 3-264,4-3-48,10 3-184,-1 0 176,11-3-416,13 0-928,7-3-1521,87-18-2488</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5"/>
    </inkml:context>
    <inkml:brush xml:id="br0">
      <inkml:brushProperty name="width" value="0.05" units="cm"/>
      <inkml:brushProperty name="height" value="0.05" units="cm"/>
      <inkml:brushProperty name="color" value="#0000FF"/>
    </inkml:brush>
  </inkml:definitions>
  <inkml:trace contextRef="#ctx0" brushRef="#br0">180 1 512,'0'4'8576,"2"6"-4959,5 54-3655,-34 309 386,3-109-263,6-133-18,5-46-49,-4 191 339,12-156-315,-14 45-59,10-104 79,-2 84-1,0 128 123,10-258-147,-19 409 159,14-355-141,3-44-2,1 1 1,2 42-1,2-19 35,-4 52 0,0-67 13,1-1 0,2 1 0,1-1 0,10 51 0,-1-57 27,-9-24-374,0 1 0,0-1 0,-1 1 0,1-1 0,-1 1 0,0-1 0,0 1 0,0 5 0,-3-5-1217,-1-8-957</inkml:trace>
</inkml:ink>
</file>

<file path=ppt/ink/ink5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20.759"/>
    </inkml:context>
    <inkml:brush xml:id="br0">
      <inkml:brushProperty name="width" value="0.05" units="cm"/>
      <inkml:brushProperty name="height" value="0.05" units="cm"/>
    </inkml:brush>
  </inkml:definitions>
  <inkml:trace contextRef="#ctx0" brushRef="#br0">66 1 4281,'0'0'2528,"0"0"-384,-1 1 2148,-1 9-3439,0 39 9,-17 85 0,1-4-791,7-52-466,6-43-2537,-2 59 0,9-27-2949</inkml:trace>
</inkml:ink>
</file>

<file path=ppt/ink/ink5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21.087"/>
    </inkml:context>
    <inkml:brush xml:id="br0">
      <inkml:brushProperty name="width" value="0.05" units="cm"/>
      <inkml:brushProperty name="height" value="0.05" units="cm"/>
    </inkml:brush>
  </inkml:definitions>
  <inkml:trace contextRef="#ctx0" brushRef="#br0">0 0 5097,'0'0'2617,"0"3"-1033,4 0-184,-1 0-488,0 6-319,1-3-233,-4 3-208,3-3-40,-3 6-112,0 0-768,0 0-1641,3 9-4472</inkml:trace>
</inkml:ink>
</file>

<file path=ppt/ink/ink5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21.675"/>
    </inkml:context>
    <inkml:brush xml:id="br0">
      <inkml:brushProperty name="width" value="0.05" units="cm"/>
      <inkml:brushProperty name="height" value="0.05" units="cm"/>
    </inkml:brush>
  </inkml:definitions>
  <inkml:trace contextRef="#ctx0" brushRef="#br0">210 39 5393,'-10'-16'8085,"9"14"-8020,1 1-1,0 0 1,-1 0 0,1 0 0,-1 0 0,0-1 0,1 1 0,-1 0-1,0 0 1,0 0 0,1 0 0,-1 0 0,0 1 0,0-1 0,0 0 0,0 0-1,0 1 1,0-1 0,-1 0 0,1 1 0,0-1 0,0 1 0,0-1-1,-1 1 1,1 0 0,0 0 0,-2-1 0,-2 1-75,1 1 1,-1-1-1,0 1 1,1 0-1,-1 0 1,1 0-1,0 0 1,-1 1-1,1 0 1,0 0-1,0 0 1,0 0-1,0 1 1,0-1-1,1 1 1,-7 6-1,-2 2-11,0 1 0,1 0 0,-13 20 1,19-24 5,0 0 1,1 1-1,0-1 1,0 1-1,1 0 1,-3 12-1,5-17-58,0 1-1,0-1 0,1 0 1,-1 0-1,1 1 0,0-1 1,0 0-1,0 0 0,1 1 1,-1-1-1,1 0 0,0 0 1,1 0-1,-1 0 0,1 0 1,2 5-1,-2-6-5,0-1 0,1-1 0,-1 1 0,0 0 0,1 0 1,-1-1-1,1 0 0,0 1 0,0-1 0,-1 0 0,1 0 0,0 0 0,0-1 0,0 1 0,0-1 1,0 0-1,0 1 0,0-1 0,0-1 0,0 1 0,0 0 0,0-1 0,-1 1 0,1-1 0,0 0 1,0 0-1,3-2 0,6-1-210,1-1 1,0 0-1,-1-1 1,17-12-1,-24 14 316,1 0-1,-1 0 0,1-1 0,-2 0 0,1 0 0,0 0 0,-1-1 0,0 1 0,0-1 0,-1 0 0,1 0 0,-1-1 0,-1 1 0,1 0 0,-1-1 0,0 0 0,-1 0 0,1 1 0,-2-1 0,1 0 0,-1 0 0,0-11 0,-1 11 886,0 8-412,-3 20-270,-4 37 445,6-20-390,-2 123 516,13-42-3173,5-26-395</inkml:trace>
</inkml:ink>
</file>

<file path=ppt/ink/ink5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22.204"/>
    </inkml:context>
    <inkml:brush xml:id="br0">
      <inkml:brushProperty name="width" value="0.05" units="cm"/>
      <inkml:brushProperty name="height" value="0.05" units="cm"/>
    </inkml:brush>
  </inkml:definitions>
  <inkml:trace contextRef="#ctx0" brushRef="#br0">104 1 5601,'-8'3'7263,"1"5"-4158,-9 26-4048,13-26 1847,-12 27-741,2 1 1,2 0-1,1 1 1,-5 47-1,12-70-186,2 1-1,0 0 0,1 0 1,0 0-1,2-1 1,-1 1-1,2 0 0,0-1 1,0 1-1,2-1 1,-1 0-1,2 0 0,14 25 1,-18-35-47,1-1 0,0 1 1,0-1-1,0 0 0,0 0 1,0 0-1,1 0 0,-1 0 1,1-1-1,0 0 0,0 0 1,0 0-1,0 0 0,0 0 1,0-1-1,7 2 0,-4-2-58,1 0-1,0-1 1,0 0-1,0 0 0,0 0 1,0-1-1,0 0 1,13-5-1,-9 3 21,-1-1 1,0 0-1,0-1 0,0 0 0,0-1 0,-1 0 0,0-1 1,0 0-1,-1-1 0,0 0 0,0 0 0,7-10 0,-14 16 127,0 0-1,0 0 1,-1-1-1,1 1 0,-1 0 1,1-1-1,-1 0 1,0 1-1,0-1 0,0 0 1,-1 1-1,1-1 1,0 0-1,-1 0 0,0 1 1,0-1-1,0 0 1,0 0-1,0 0 0,0 0 1,-1 1-1,0-1 1,1 0-1,-1 0 0,0 1 1,0-1-1,0 0 0,-1 1 1,1 0-1,-1-1 1,1 1-1,-3-3 0,1 2-39,0 1 0,-1-1 0,1 1 0,-1 0-1,1 0 1,-1 0 0,0 0 0,0 1-1,0 0 1,1-1 0,-2 1 0,1 1-1,0-1 1,0 0 0,0 1 0,0 0 0,0 0-1,0 0 1,-1 1 0,1-1 0,-5 2-1,-4 1-550,-1 1 0,1 0 0,0 0-1,1 2 1,-1-1 0,1 1 0,0 1-1,-19 15 1,-49 40-3642</inkml:trace>
</inkml:ink>
</file>

<file path=ppt/ink/ink5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25.192"/>
    </inkml:context>
    <inkml:brush xml:id="br0">
      <inkml:brushProperty name="width" value="0.05" units="cm"/>
      <inkml:brushProperty name="height" value="0.05" units="cm"/>
    </inkml:brush>
  </inkml:definitions>
  <inkml:trace contextRef="#ctx0" brushRef="#br0">1 6 5401,'1'0'8779,"1"-2"-4574,4-2-2022,-4 10-2387,-1-1 0,-1 0 0,1 0-1,-1 1 1,1-1 0,-2 0 0,1 1-1,0-1 1,-3 10 0,0 4-1136,0 31-4115,2-4 998</inkml:trace>
</inkml:ink>
</file>

<file path=ppt/ink/ink5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25.521"/>
    </inkml:context>
    <inkml:brush xml:id="br0">
      <inkml:brushProperty name="width" value="0.05" units="cm"/>
      <inkml:brushProperty name="height" value="0.05" units="cm"/>
    </inkml:brush>
  </inkml:definitions>
  <inkml:trace contextRef="#ctx0" brushRef="#br0">1 0 5881,'0'0'2521,"0"0"-769,0 0-280,0 0-415,0 3-433,0 3-120,0 0-80,0 10-200,0-1-112,3-3-112,1 6-808,-1-3-1977,4 24-5600</inkml:trace>
</inkml:ink>
</file>

<file path=ppt/ink/ink5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26.459"/>
    </inkml:context>
    <inkml:brush xml:id="br0">
      <inkml:brushProperty name="width" value="0.05" units="cm"/>
      <inkml:brushProperty name="height" value="0.05" units="cm"/>
    </inkml:brush>
  </inkml:definitions>
  <inkml:trace contextRef="#ctx0" brushRef="#br0">0 3 5545,'0'-3'5041,"0"3"-2424,0 0-625,0 0-759,0 3-425,0-3-344,0 3-176,4 0-200,-4 6-88,0 6 0,0 0 0,0 6 88,3-3-88,-3 0-424,0-3-728,0 3-817,0-3-1992,3 15-2848</inkml:trace>
</inkml:ink>
</file>

<file path=ppt/ink/ink5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26.797"/>
    </inkml:context>
    <inkml:brush xml:id="br0">
      <inkml:brushProperty name="width" value="0.05" units="cm"/>
      <inkml:brushProperty name="height" value="0.05" units="cm"/>
    </inkml:brush>
  </inkml:definitions>
  <inkml:trace contextRef="#ctx0" brushRef="#br0">7 0 4425,'3'3'3769,"-6"3"-2449,3 3 24,-3 9-119,3-3-665,-4 3-280,4 0-280,4 3-432,-1 45-2017</inkml:trace>
</inkml:ink>
</file>

<file path=ppt/ink/ink5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30.204"/>
    </inkml:context>
    <inkml:brush xml:id="br0">
      <inkml:brushProperty name="width" value="0.05" units="cm"/>
      <inkml:brushProperty name="height" value="0.05" units="cm"/>
    </inkml:brush>
  </inkml:definitions>
  <inkml:trace contextRef="#ctx0" brushRef="#br0">0 10 11018,'0'-3'4329,"4"3"-2504,-4 0 63,3-6-536,0 6-303,1 0-489,-4 0-296,6 6-264,-6-6 0,0 3-160,0 3-664,0 6-881,0 12-959,-20 39-3714</inkml:trace>
</inkml:ink>
</file>

<file path=ppt/ink/ink5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30.651"/>
    </inkml:context>
    <inkml:brush xml:id="br0">
      <inkml:brushProperty name="width" value="0.05" units="cm"/>
      <inkml:brushProperty name="height" value="0.05" units="cm"/>
    </inkml:brush>
  </inkml:definitions>
  <inkml:trace contextRef="#ctx0" brushRef="#br0">4 0 4425,'0'0'4649,"0"0"-2417,-3 3-423,3 0-273,3 12-512,-3 3 89,4 12 15,-1 12-360,-3 13-240,0-1-272,-3 6-88,-1-3-160,1 6-8,3-6-688,0-9-424,0-5-809,0-7-2496,0 21-1768</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6"/>
    </inkml:context>
    <inkml:brush xml:id="br0">
      <inkml:brushProperty name="width" value="0.05" units="cm"/>
      <inkml:brushProperty name="height" value="0.05" units="cm"/>
      <inkml:brushProperty name="color" value="#0000FF"/>
    </inkml:brush>
  </inkml:definitions>
  <inkml:trace contextRef="#ctx0" brushRef="#br0">299 19 3769,'-2'-9'10188,"1"8"-10061,1 0-1,0 1 0,-1-1 1,1 0-1,-1 1 0,0-1 0,1 1 1,-1-1-1,1 1 0,-1-1 0,0 1 1,1 0-1,-1-1 0,0 1 1,1 0-1,-1 0 0,0-1 0,0 1 1,1 0-1,-1 0 0,0 0 1,0 0-1,1 0 0,-1 0 0,0 0 1,0 0-1,1 0 0,-1 0 1,0 0-1,0 0 0,1 1 0,-1-1 1,0 0-1,0 1 0,1-1 0,-1 0 1,0 2-1,-95 70-194,62-48-896,-44 40 1,69-55-552,0 1-1,0 0 0,1 0 1,-13 21-1,15-18-2970</inkml:trace>
</inkml:ink>
</file>

<file path=ppt/ink/ink5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31.077"/>
    </inkml:context>
    <inkml:brush xml:id="br0">
      <inkml:brushProperty name="width" value="0.05" units="cm"/>
      <inkml:brushProperty name="height" value="0.05" units="cm"/>
    </inkml:brush>
  </inkml:definitions>
  <inkml:trace contextRef="#ctx0" brushRef="#br0">80 0 5841,'0'0'4120,"0"0"-1668,0 0-735,0 0-505,0 0-475,33 19 164,45 15-1049,-57-25 19,1 0-1,-2 1 0,1 0 0,30 23 0,-50-32 77,-1 0-1,1 0 0,0 0 0,0 0 1,0 0-1,0 0 0,-1 0 0,1 0 1,0 0-1,-1 0 0,1 0 0,-1 0 0,0 1 1,1-1-1,-1 0 0,0 0 0,0 1 1,1-1-1,-1 0 0,0 1 0,0-1 0,-1 0 1,1 0-1,0 1 0,0-1 0,-1 0 1,1 0-1,0 1 0,-1-1 0,1 0 1,-1 0-1,0 0 0,1 0 0,-1 0 0,0 0 1,0 0-1,0 0 0,1 0 0,-1 0 1,0 0-1,0 0 0,0-1 0,-2 2 1,-5 4-39,0 1 0,0-2 0,-1 1 0,-10 4 0,-134 63-1417,48-32-2452,96-39 1434,7-6-1322</inkml:trace>
</inkml:ink>
</file>

<file path=ppt/ink/ink5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31.556"/>
    </inkml:context>
    <inkml:brush xml:id="br0">
      <inkml:brushProperty name="width" value="0.05" units="cm"/>
      <inkml:brushProperty name="height" value="0.05" units="cm"/>
    </inkml:brush>
  </inkml:definitions>
  <inkml:trace contextRef="#ctx0" brushRef="#br0">0 0 5001,'1'75'7039,"2"-1"-3829,2-14-2645,20 100-1,-20-141-982,-6-36-288,0-9 733,2-12-79,2-1-1,1 1 1,15-58 0,-19 95 39,1 0 0,0-1 1,0 1-1,0 0 0,0 0 1,0 0-1,1 0 0,-1 0 1,0 1-1,0-1 0,0 0 1,1 0-1,-1 1 1,1-1-1,-1 1 0,0-1 1,1 1-1,-1 0 0,1-1 1,1 1-1,42-6-151,-23 3-116,59-4-4412,-29 4-266</inkml:trace>
</inkml:ink>
</file>

<file path=ppt/ink/ink5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32.006"/>
    </inkml:context>
    <inkml:brush xml:id="br0">
      <inkml:brushProperty name="width" value="0.05" units="cm"/>
      <inkml:brushProperty name="height" value="0.05" units="cm"/>
    </inkml:brush>
  </inkml:definitions>
  <inkml:trace contextRef="#ctx0" brushRef="#br0">79 256 3025,'-31'-37'11304,"23"26"-11003,2-1 0,0 0-1,0 0 1,1 0 0,1 0 0,0-1 0,-3-13 0,6 23-343,1 0 1,0-1-1,-1 1 1,1-1 0,0 1-1,0 0 1,1-1-1,-1 1 1,1 0 0,0-1-1,0 1 1,0 0-1,0 0 1,0 0-1,1 0 1,-1 0 0,1 0-1,0 0 1,0 0-1,0 1 1,0-1 0,3-2-1,0 1-20,0 1 0,1-1-1,-1 1 1,0 0 0,1 0 0,0 1-1,0 0 1,0 0 0,0 0-1,0 1 1,10-2 0,-8 2 41,1 0 0,0 1 1,0-1-1,0 2 0,-1-1 1,1 1-1,0 0 0,0 1 0,-1 0 1,1 1-1,-1 0 0,0 0 1,0 0-1,0 1 0,0 0 1,-1 1-1,12 9 0,-18-13 17,1 0 1,-1 1-1,0-1 0,0 1 0,0 0 0,0-1 1,0 1-1,0 0 0,-1 0 0,1-1 1,-1 1-1,1 0 0,-1 0 0,1 0 0,-1 0 1,0 0-1,0 0 0,0 0 0,0 0 1,0-1-1,-1 1 0,0 4 0,-1-2 39,1 0 0,-1 0-1,0 0 1,-1-1 0,1 1-1,-1-1 1,0 1 0,0-1-1,-5 6 1,-8 3 26,0 0 1,0-1-1,-25 13 1,37-22-134,-5 3-50,6-2-126,-1 0 0,0-1 0,0 0 0,-1 1-1,1-2 1,0 1 0,-1 0 0,1-1 0,-1 0 0,1 0 0,-1 0 0,1 0 0,-1-1-1,0 0 1,1 0 0,-1 0 0,0 0 0,-5-2 0,-24-18-3428</inkml:trace>
</inkml:ink>
</file>

<file path=ppt/ink/ink5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32.576"/>
    </inkml:context>
    <inkml:brush xml:id="br0">
      <inkml:brushProperty name="width" value="0.05" units="cm"/>
      <inkml:brushProperty name="height" value="0.05" units="cm"/>
    </inkml:brush>
  </inkml:definitions>
  <inkml:trace contextRef="#ctx0" brushRef="#br0">115 0 6593,'-1'1'4657,"-2"10"-3399,-7 24-321,2 0 0,1 1 0,2 1 0,0 40 0,0-11-517,5-61-431,-23 347-1178,23-357 878,0-1 0,1 1 1,-1-1-1,1 1 0,1-1 0,-1 1 0,1 0 1,0-1-1,0 1 0,0 0 0,1 0 1,6-8-1,-5 7 326,1 1 1,0 0-1,0 0 1,1 0-1,0 1 1,-1 0-1,1 0 1,1 0 0,-1 1-1,0 0 1,1 0-1,0 1 1,0-1-1,12-1 1,-13 2 105,0 1 0,1 0 1,-1 0-1,1 1 0,-1 0 0,1 0 1,0 0-1,-1 1 0,1 0 1,-1 0-1,0 1 0,1 0 1,-1 0-1,0 0 0,0 1 0,0 0 1,0 0-1,-1 0 0,1 1 1,-1 0-1,0 0 0,0 0 1,0 1-1,-1 0 0,1-1 1,-1 2-1,-1-1 0,7 10 0,-10-14-97,1 1 0,0 0-1,0 0 1,-1 0-1,1-1 1,-1 1 0,1 0-1,-1 0 1,0 0-1,0 0 1,0 0-1,0 0 1,0 0 0,0 0-1,0 0 1,-1 0-1,1-1 1,-1 1-1,0 0 1,1 0 0,-2 2-1,0-1 20,0-1 0,-1 1 0,1 0 0,0-1 1,-1 0-1,0 0 0,1 0 0,-1 0 0,0 0 0,0 0 0,-4 1 0,-9 4 57,-1-2 0,0 0 1,-31 5-1,37-8-175,1 0-78,-71 8-928,76-9 648,1-1 0,-1 0 0,0-1-1,0 1 1,0-1 0,1 0 0,-1 0 0,1 0 0,-1-1 0,1 1 0,-1-1-1,1 0 1,0-1 0,-8-4 0,-21-35-6600</inkml:trace>
</inkml:ink>
</file>

<file path=ppt/ink/ink5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32.954"/>
    </inkml:context>
    <inkml:brush xml:id="br0">
      <inkml:brushProperty name="width" value="0.05" units="cm"/>
      <inkml:brushProperty name="height" value="0.05" units="cm"/>
    </inkml:brush>
  </inkml:definitions>
  <inkml:trace contextRef="#ctx0" brushRef="#br0">0 3 6185,'0'0'4625,"3"0"-2224,-3-3-185,4 6-655,-4-3-625,6 3-440,1 3-176,6-3-160,14 3 8,0 0-112,13 0-8,3-3-48,4-3-312,-3-3-168,-11 0-800,-6 3-945,-10 6-2328</inkml:trace>
</inkml:ink>
</file>

<file path=ppt/ink/ink5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7:33.290"/>
    </inkml:context>
    <inkml:brush xml:id="br0">
      <inkml:brushProperty name="width" value="0.05" units="cm"/>
      <inkml:brushProperty name="height" value="0.05" units="cm"/>
    </inkml:brush>
  </inkml:definitions>
  <inkml:trace contextRef="#ctx0" brushRef="#br0">1 22 7170,'3'0'4328,"-3"0"-2551,7 0 31,-4-6-664,4 6-327,6 6-241,7-6-96,11 3-280,2 0-112,4-3-88,10 3-304,3-3-880,3-3-2513,101-24-4233</inkml:trace>
</inkml:ink>
</file>

<file path=ppt/ink/ink5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00.339"/>
    </inkml:context>
    <inkml:brush xml:id="br0">
      <inkml:brushProperty name="width" value="0.05" units="cm"/>
      <inkml:brushProperty name="height" value="0.05" units="cm"/>
    </inkml:brush>
  </inkml:definitions>
  <inkml:trace contextRef="#ctx0" brushRef="#br0">0 477 12155,'8'-14'9633,"13"-3"-6484,37-18-5815,-26 15 2928,-29 18-293,64-43-1338,63-56 0,-112 85 1137,-1 0 1,-1-1-1,0 0 0,-1-2 0,-1 0 1,-1 0-1,-1-1 0,15-32 0,-22 33 197,-5 18 37,0 1 1,0 0 0,0 0-1,0 0 1,0 0 0,0 0-1,0 0 1,0-1 0,0 1-1,0 0 1,0 0 0,0 0-1,0 0 1,-1 0 0,1 0-1,0 0 1,0 0 0,0 0-1,0 0 1,0 0 0,0-1-1,0 1 1,0 0 0,-1 0-1,1 0 1,0 0 0,0 0 0,0 0-1,0 0 1,0 0 0,0 0-1,-1 0 1,1 0 0,0 0-1,0 0 1,0 0 0,0 0-1,0 0 1,0 0 0,-1 0-1,1 1 1,0-1 0,0 0-1,0 0 1,0 0 0,0 0-1,0 0 1,0 0 0,0 0-1,-1 0 1,1 0 0,0 0-1,0 0 1,0 1 0,0-1-1,0 0 1,0 0 0,0 0 0,0 0-1,-20 29 143,6 15 78,-19 92-1,18-68-15,3-16-97,3 0 0,2 1 0,-1 63 0,7-113-127,1 1 1,0-1-1,0 1 0,1 0 0,-1-1 1,1 1-1,0-1 0,-1 1 0,2-1 1,-1 1-1,0-1 0,3 4 0,-4-6-14,1-1-1,-1 1 0,1-1 1,-1 1-1,1-1 1,0 1-1,-1-1 0,1 0 1,0 1-1,-1-1 0,1 0 1,0 0-1,-1 1 1,1-1-1,0 0 0,0 0 1,-1 0-1,1 0 0,0 0 1,0 0-1,1 0 0,24-12-877,-5-4 618,0-1 0,-1 0 0,-1-2 1,26-32-1,58-90-2385,-91 123 2282,16-21-479,54-86-903,-74 110 1800,0 0 0,-1-1 0,-1 1 0,0-1 1,-1 0-1,4-27 0,-8 41 111,-1 0 0,0-1 1,1 1-1,-1-1 0,0 1 1,-1-1-1,1 1 0,0 0 1,0-1-1,-1 1 0,0 0 1,1-1-1,-1 1 0,-2-4 1,3 6-85,0-1 0,-1 1 1,1 0-1,0 0 1,0 0-1,-1-1 1,1 1-1,0 0 1,-1 0-1,1 0 0,0 0 1,0 0-1,-1 0 1,1 0-1,0 0 1,-1 0-1,1-1 1,0 1-1,-1 0 0,1 0 1,0 1-1,-1-1 1,1 0-1,0 0 1,-1 0-1,1 0 1,0 0-1,0 0 0,-1 0 1,1 0-1,0 1 1,-1-1-1,1 0 1,0 0-1,-14 19 394,-13 42 194,4 1 1,2 1-1,3 1 0,-18 117 0,33-167-933,1-2 424,-1 1 0,2-1 0,0 1 0,0 0 0,2 12 0,0-21-270,-1 0 0,1-1-1,0 1 1,0-1 0,0 1 0,1-1 0,-1 1 0,1-1 0,3 5 0,-3-6-259,0 1 1,0-1-1,1 0 1,-1 1-1,1-1 0,-1 0 1,1-1-1,0 1 1,0 0-1,0-1 1,0 1-1,4 0 1,55 17-4004</inkml:trace>
</inkml:ink>
</file>

<file path=ppt/ink/ink5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08.379"/>
    </inkml:context>
    <inkml:brush xml:id="br0">
      <inkml:brushProperty name="width" value="0.05" units="cm"/>
      <inkml:brushProperty name="height" value="0.05" units="cm"/>
    </inkml:brush>
  </inkml:definitions>
  <inkml:trace contextRef="#ctx0" brushRef="#br0">4 0 7802,'-3'0'3624,"3"0"-1703,0 0-177,0 3-776,0-3-255,3 3-473,-3 0 0,4 6-96,-1 3 80,0 3-160,-3 3-64,4-6-8,-1 0-544,4-6-569,-1 6-1447,4 0-2489</inkml:trace>
</inkml:ink>
</file>

<file path=ppt/ink/ink5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08.724"/>
    </inkml:context>
    <inkml:brush xml:id="br0">
      <inkml:brushProperty name="width" value="0.05" units="cm"/>
      <inkml:brushProperty name="height" value="0.05" units="cm"/>
    </inkml:brush>
  </inkml:definitions>
  <inkml:trace contextRef="#ctx0" brushRef="#br0">17 1 5209,'0'0'3609,"-4"3"-2393,-2 3 112,2 6-63,1 9-353,6 3-480,-3-6-328,4 3-104,-1-3-576,14 39-1881</inkml:trace>
</inkml:ink>
</file>

<file path=ppt/ink/ink5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09.707"/>
    </inkml:context>
    <inkml:brush xml:id="br0">
      <inkml:brushProperty name="width" value="0.05" units="cm"/>
      <inkml:brushProperty name="height" value="0.05" units="cm"/>
    </inkml:brush>
  </inkml:definitions>
  <inkml:trace contextRef="#ctx0" brushRef="#br0">1 1 5193,'1'1'6793,"4"3"-100,9 21-5604,-2 13-1795,1-11-4821,-1-8 858</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7"/>
    </inkml:context>
    <inkml:brush xml:id="br0">
      <inkml:brushProperty name="width" value="0.05" units="cm"/>
      <inkml:brushProperty name="height" value="0.05" units="cm"/>
      <inkml:brushProperty name="color" value="#0000FF"/>
    </inkml:brush>
  </inkml:definitions>
  <inkml:trace contextRef="#ctx0" brushRef="#br0">0 1 4409,'0'0'3825,"0"0"-2193,0 0-584,3 3-488,-3-1-231,7 10-137,5-1 24,1 6-208,3 1 120,3-4-56,3 3 192,1-3-264,5 9-288,-2 3-1953,15 31-3864</inkml:trace>
</inkml:ink>
</file>

<file path=ppt/ink/ink5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10.042"/>
    </inkml:context>
    <inkml:brush xml:id="br0">
      <inkml:brushProperty name="width" value="0.05" units="cm"/>
      <inkml:brushProperty name="height" value="0.05" units="cm"/>
    </inkml:brush>
  </inkml:definitions>
  <inkml:trace contextRef="#ctx0" brushRef="#br0">60 1 3961,'-3'0'4009,"3"3"-2249,-3 3-368,-4 6 169,0 9-553,-3 6-288,3-3-480,1 3-144,2 0-96,1 0-864,-7 33-2001</inkml:trace>
</inkml:ink>
</file>

<file path=ppt/ink/ink5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10.421"/>
    </inkml:context>
    <inkml:brush xml:id="br0">
      <inkml:brushProperty name="width" value="0.05" units="cm"/>
      <inkml:brushProperty name="height" value="0.05" units="cm"/>
    </inkml:brush>
  </inkml:definitions>
  <inkml:trace contextRef="#ctx0" brushRef="#br0">0 1 7474,'3'0'4457,"-3"0"-2193,4 0-368,-4 6-407,7 0-625,-4 9-368,0-6-304,1-3-192,-1 3-40,0 0-1144,4 0-1601,6 6-6025</inkml:trace>
</inkml:ink>
</file>

<file path=ppt/ink/ink5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10.873"/>
    </inkml:context>
    <inkml:brush xml:id="br0">
      <inkml:brushProperty name="width" value="0.05" units="cm"/>
      <inkml:brushProperty name="height" value="0.05" units="cm"/>
    </inkml:brush>
  </inkml:definitions>
  <inkml:trace contextRef="#ctx0" brushRef="#br0">0 1 2449,'4'10'12556,"6"7"-10124,9 21-2677,2 33 505,-2 1 0,-4 1 1,8 91-1,-16-109-518,10 115-1452,-17-145 83,-1-1 0,-6 43 0,-13 4-2515</inkml:trace>
</inkml:ink>
</file>

<file path=ppt/ink/ink5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11.323"/>
    </inkml:context>
    <inkml:brush xml:id="br0">
      <inkml:brushProperty name="width" value="0.05" units="cm"/>
      <inkml:brushProperty name="height" value="0.05" units="cm"/>
    </inkml:brush>
  </inkml:definitions>
  <inkml:trace contextRef="#ctx0" brushRef="#br0">1 1 4425,'0'0'4512,"6"2"1746,25 12-6088,-19-7-164,1-1 0,0 1 0,1-2 0,-1 0 0,1-1 0,22 4 0,-16-3-205,0 0 0,27 12 0,-46-17 157,0 0 0,0 1 0,0-1 0,0 1 0,0-1 0,0 1 0,0-1 0,0 1 0,0-1 0,0 1 0,0 0 0,0 0 0,-1-1 0,1 1 0,0 0 0,-1 0 0,1 0 0,0 0 0,-1 0 1,1 0-1,-1 0 0,0 0 0,1 0 0,-1 0 0,0 0 0,0 0 0,1 0 0,-1 1 0,-1 1-4,1-1 1,-1 0-1,0 0 0,0-1 1,0 1-1,0 0 1,0 0-1,0 0 0,0-1 1,-1 1-1,1 0 1,0-1-1,-4 3 0,-9 7-25,0-1 0,-29 17-1,31-21 117,-15 11-115,13-8-708,0 0 0,-1-1 0,0 0 1,-19 6-1,18-11-2039</inkml:trace>
</inkml:ink>
</file>

<file path=ppt/ink/ink5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11.774"/>
    </inkml:context>
    <inkml:brush xml:id="br0">
      <inkml:brushProperty name="width" value="0.05" units="cm"/>
      <inkml:brushProperty name="height" value="0.05" units="cm"/>
    </inkml:brush>
  </inkml:definitions>
  <inkml:trace contextRef="#ctx0" brushRef="#br0">0 1 5601,'8'8'5414,"0"16"-3947,-7-22-1108,42 129 3293,-21-73-3720,41 72 0,-59-121-749,-9-11 518,-9-17 265,10 5 43,1 0 0,0 0 0,0 0 0,2-1 0,0 1-1,0 0 1,1-1 0,1 1 0,1-1 0,0 1 0,1 0 0,0 0 0,1 0-1,0 0 1,1 1 0,1-1 0,0 1 0,1 1 0,10-15 0,-14 26-220,0-1 1,0 1 0,-1 1 0,1-1-1,0 0 1,0 1 0,0-1 0,0 1-1,0 0 1,0 0 0,0 0 0,0 1-1,-1-1 1,1 1 0,0-1 0,0 1-1,5 2 1,11 1-1660,32 4-1899</inkml:trace>
</inkml:ink>
</file>

<file path=ppt/ink/ink5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12.239"/>
    </inkml:context>
    <inkml:brush xml:id="br0">
      <inkml:brushProperty name="width" value="0.05" units="cm"/>
      <inkml:brushProperty name="height" value="0.05" units="cm"/>
    </inkml:brush>
  </inkml:definitions>
  <inkml:trace contextRef="#ctx0" brushRef="#br0">50 284 4969,'-7'-3'6762,"-9"-6"-5135,12 3-1599,1 1 0,0-1 0,0 0 0,0 0 0,1 0 0,0 0 1,0 0-1,1-1 0,-1 1 0,1 0 0,1-1 0,-1 1 1,1-1-1,0 1 0,1-1 0,0 1 0,2-13 0,-1 10-7,0 0 0,0 0 0,1 0 0,0 0 0,1 0 0,0 1 0,0-1-1,1 1 1,0 0 0,0 1 0,12-14 0,-11 17-22,-1 0 0,1 0 0,0 1 0,0 0 0,0 0-1,0 1 1,1 0 0,-1 0 0,1 0 0,-1 1 0,1 0 0,0 0 0,-1 1 0,1 0 0,0 0-1,10 1 1,-11 0 7,-1 0 0,1 0 0,0 0 0,0 0 0,-1 1 0,1 0-1,-1 0 1,0 0 0,1 1 0,-1 0 0,0 0 0,-1 0 0,1 1-1,0-1 1,-1 1 0,0 0 0,0 1 0,0-1 0,4 7 0,-7-9 37,1 0 0,-1 1 0,0-1 0,0 1 0,0-1 0,-1 1 0,1 0 0,-1-1 0,1 1 0,-1 0 0,0-1 0,0 1 1,0 0-1,0-1 0,0 1 0,-1 0 0,1-1 0,-1 1 0,-1 2 0,0 0-4,0-1 1,-1 0-1,1 0 0,-1 0 0,0-1 1,0 1-1,0-1 0,0 1 1,-1-1-1,-4 3 0,-4 3-68,-1-1 1,-1-1-1,1 0 0,-1-1 0,-25 9 0,38-15 10,-4 2-245,1 0 0,-1-1 1,0 0-1,1 1 1,-1-2-1,0 1 1,0 0-1,0-1 1,0 0-1,0 0 1,1-1-1,-1 1 1,0-1-1,0 0 1,0 0-1,1 0 1,-1-1-1,-7-3 1,-26-29-4188</inkml:trace>
</inkml:ink>
</file>

<file path=ppt/ink/ink5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12.741"/>
    </inkml:context>
    <inkml:brush xml:id="br0">
      <inkml:brushProperty name="width" value="0.05" units="cm"/>
      <inkml:brushProperty name="height" value="0.05" units="cm"/>
    </inkml:brush>
  </inkml:definitions>
  <inkml:trace contextRef="#ctx0" brushRef="#br0">104 1 4729,'-39'145'8660,"6"3"-6036,21-81-2716,3 1 0,-2 94 0,15-115-1897,33-120-3265,-31 64 4912,0-2 422,1 0 1,0 1 0,0 0 0,1 0 0,1 0 0,12-10 0,-18 18 69,0 0 0,0 0 1,0 0-1,0 1 0,1-1 1,-1 1-1,1 0 0,-1 0 1,1 0-1,-1 0 0,1 1 1,0 0-1,-1-1 0,1 1 1,0 0-1,-1 1 0,1-1 1,0 1-1,-1 0 0,1-1 0,-1 2 1,1-1-1,-1 0 0,0 1 1,1-1-1,-1 1 0,3 2 1,3 1 43,-1 0 1,-1 0-1,1 0 0,-1 1 1,0 0-1,7 8 0,-13-12-179,1-1 0,-1 1-1,0-1 1,0 1 0,0 0-1,0-1 1,0 1 0,0 0-1,-1 0 1,1 0 0,-1-1-1,1 1 1,-1 0 0,0 0-1,1 0 1,-1 0 0,0 0-1,0 0 1,0 0 0,-1 0-1,1 0 1,0 0 0,-1 0-1,1-1 1,-1 1 0,0 0-1,0 0 1,0 0 0,1-1-1,-1 1 1,-1-1 0,1 1-1,0 0 1,0-1 0,-1 0-1,-1 2 1,-3 3-80,0-1 1,-1 1-1,1-2 1,-1 1-1,0-1 1,-1 0-1,1 0 1,-1-1-1,-14 5 0,11-5-582,0-1 0,-1 0-1,1-1 1,-16 0 0,-43-3-2291</inkml:trace>
</inkml:ink>
</file>

<file path=ppt/ink/ink5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25.055"/>
    </inkml:context>
    <inkml:brush xml:id="br0">
      <inkml:brushProperty name="width" value="0.05" units="cm"/>
      <inkml:brushProperty name="height" value="0.05" units="cm"/>
    </inkml:brush>
  </inkml:definitions>
  <inkml:trace contextRef="#ctx0" brushRef="#br0">0 3 4497,'0'0'4665,"0"-3"-2521,0 3-535,0 3-393,0 3-656,0 3-64,4 7-232,-4-1-192,3 0 0,0 3-72,1-3-48,-1 0-816,0-6-816,1 0-721,6-6-1736</inkml:trace>
</inkml:ink>
</file>

<file path=ppt/ink/ink5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25.392"/>
    </inkml:context>
    <inkml:brush xml:id="br0">
      <inkml:brushProperty name="width" value="0.05" units="cm"/>
      <inkml:brushProperty name="height" value="0.05" units="cm"/>
    </inkml:brush>
  </inkml:definitions>
  <inkml:trace contextRef="#ctx0" brushRef="#br0">4 0 4673,'0'3'1992,"0"3"-455,-3 6-169,6 6-432,-3 0-600,0 3-336,3 3-24,-3-6-1080,7 22-3529</inkml:trace>
</inkml:ink>
</file>

<file path=ppt/ink/ink5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26.864"/>
    </inkml:context>
    <inkml:brush xml:id="br0">
      <inkml:brushProperty name="width" value="0.05" units="cm"/>
      <inkml:brushProperty name="height" value="0.05" units="cm"/>
    </inkml:brush>
  </inkml:definitions>
  <inkml:trace contextRef="#ctx0" brushRef="#br0">31 4 8962,'0'-3'5193,"0"3"-3249,0 0 41,0 0-369,-3 0-536,3 3-191,0-3-609,0 0-16,0 3-216,0 3-96,-4-3-528,1 6-1513,0 3-2256,-14 12-7193</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8"/>
    </inkml:context>
    <inkml:brush xml:id="br0">
      <inkml:brushProperty name="width" value="0.05" units="cm"/>
      <inkml:brushProperty name="height" value="0.05" units="cm"/>
      <inkml:brushProperty name="color" value="#0000FF"/>
    </inkml:brush>
  </inkml:definitions>
  <inkml:trace contextRef="#ctx0" brushRef="#br0">12 1 1656,'-5'0'10340,"-1"-1"-6798,8 4-2570,9 4-1068,1 0-1,1-1 0,-1 0 1,1-1-1,14 4 1,-16-7-804,0 0 1,0-1-1,0 0 1,20-1-1,41-5-5524</inkml:trace>
</inkml:ink>
</file>

<file path=ppt/ink/ink5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27.367"/>
    </inkml:context>
    <inkml:brush xml:id="br0">
      <inkml:brushProperty name="width" value="0.05" units="cm"/>
      <inkml:brushProperty name="height" value="0.05" units="cm"/>
    </inkml:brush>
  </inkml:definitions>
  <inkml:trace contextRef="#ctx0" brushRef="#br0">40 3 8274,'4'-3'3024,"-4"6"-823,0-3-537,3 9-784,0 6 201,1 12-241,-1 6 48,-3 13-384,-3 5 8,3 3-424,-7 15 48,0 0-136,1 3-208,-1 4-416,-3-7-752,7-3-921,-4-15-2744,0 33-2704</inkml:trace>
</inkml:ink>
</file>

<file path=ppt/ink/ink5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27.743"/>
    </inkml:context>
    <inkml:brush xml:id="br0">
      <inkml:brushProperty name="width" value="0.05" units="cm"/>
      <inkml:brushProperty name="height" value="0.05" units="cm"/>
    </inkml:brush>
  </inkml:definitions>
  <inkml:trace contextRef="#ctx0" brushRef="#br0">1 1 6513,'2'0'5507,"16"0"-4175,2 2-1065,0 1 0,-1 1-1,1 1 1,-1 0 0,0 2 0,0 0-1,33 18 1,-51-25-305,0 1 1,0-1-1,0 1 0,0 0 1,-1-1-1,1 1 0,0 0 1,-1-1-1,1 1 0,0 0 1,-1 0-1,1 0 0,-1 0 1,1 0-1,-1 0 0,1 0 1,-1-1-1,0 1 0,0 0 1,1 0-1,-1 0 0,0 1 1,0-1-1,0 0 0,0 0 1,0 0-1,0 0 0,-1 0 1,1 1-1,-1 1-23,-1 0 1,1 0-1,-1-1 1,0 1-1,1 0 1,-1-1-1,0 0 0,0 1 1,-5 3-1,-7 5-457,0-1-1,-25 14 1,38-24 460,-55 28-3543,5-8 722</inkml:trace>
</inkml:ink>
</file>

<file path=ppt/ink/ink5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28.224"/>
    </inkml:context>
    <inkml:brush xml:id="br0">
      <inkml:brushProperty name="width" value="0.05" units="cm"/>
      <inkml:brushProperty name="height" value="0.05" units="cm"/>
    </inkml:brush>
  </inkml:definitions>
  <inkml:trace contextRef="#ctx0" brushRef="#br0">0 16 984,'4'16'7361,"9"11"-4251,-1-2-1421,2 22 241,14 88 0,-20-88-2821,2 0 0,18 54 0,-32-142-33,0-45-1,3 54 783,0 13 216,1 0 1,1 0-1,1 0 1,1 0-1,1 0 0,0 1 1,8-23-1,-8 32-39,0 0 0,0 1 0,0-1 0,1 1 0,0 0-1,1 0 1,0 0 0,0 1 0,1 0 0,0 0 0,0 1 0,0 0 0,1 0 0,0 0-1,0 1 1,11-5 0,-17 10-184,-1-1 0,1 1 0,0 0 0,0-1 0,0 1 0,0 0 0,0 0 0,0 0 0,0 0 0,0 1 0,0-1 0,0 1 0,0-1 0,0 1 0,0-1 0,0 1 0,0 0 0,-1 0 0,1 0 0,0 0 0,2 2 0,28 14-3860</inkml:trace>
</inkml:ink>
</file>

<file path=ppt/ink/ink5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28.690"/>
    </inkml:context>
    <inkml:brush xml:id="br0">
      <inkml:brushProperty name="width" value="0.05" units="cm"/>
      <inkml:brushProperty name="height" value="0.05" units="cm"/>
    </inkml:brush>
  </inkml:definitions>
  <inkml:trace contextRef="#ctx0" brushRef="#br0">40 221 720,'-16'-17'11152,"4"1"-6178,10 12-4990,1 1 0,-1 0 0,1-1 1,0 1-1,0-1 0,0 1 0,0-1 0,1 1 0,-1-1 0,1 0 0,0 1 0,0-1 1,1 0-1,-1 1 0,1-1 0,0 0 0,-1 1 0,2-1 0,-1 1 0,0 0 0,1-1 1,-1 1-1,1 0 0,2-4 0,2-1-30,0 1 0,0-1 0,0 1 0,1 1 0,0-1-1,1 1 1,-1 0 0,1 1 0,0-1 0,0 2 0,1-1 0,0 1 0,-1 0 0,1 1 0,1 0 0,9-1 0,-14 2 46,0 2 0,0-1 0,0 1 0,0-1 0,1 1 0,-1 1-1,0-1 1,0 1 0,0 0 0,0 0 0,0 0 0,0 1 0,7 3 0,-9-3 14,1 0-1,-1 0 1,0 1 0,0-1-1,-1 1 1,1 0-1,0 0 1,-1 0-1,0 0 1,1 0 0,-1 1-1,-1-1 1,1 1-1,0-1 1,-1 1-1,0 0 1,0-1 0,0 1-1,1 7 1,-2-8 6,1 1 1,-1-1 0,0 0-1,0 0 1,0 0 0,0 1-1,-1-1 1,1 0-1,-1 0 1,0 0 0,0 0-1,0 0 1,0 0 0,0 0-1,-1 0 1,0 0 0,1 0-1,-5 4 1,2-3-2,0 0-1,-1 0 1,1-1 0,-1 1-1,0-1 1,0 0 0,0-1 0,0 1-1,-11 3 1,2-2-74,0-1 0,-1 0 0,1-1 0,-1 0 0,1-1 1,-1-1-1,-22-2 0,32 1-116,2 1 13,1 1-1,-1-1 0,1-1 0,-1 1 0,1 0 1,-1-1-1,1 1 0,-1-1 0,1 0 0,0 0 0,-1 0 1,1 0-1,0 0 0,0 0 0,0 0 0,0-1 1,0 1-1,0-1 0,0 0 0,0 0 0,1 1 1,-1-1-1,1 0 0,-1 0 0,1-1 0,0 1 1,0 0-1,-2-3 0,1-50-4253</inkml:trace>
</inkml:ink>
</file>

<file path=ppt/ink/ink5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29.192"/>
    </inkml:context>
    <inkml:brush xml:id="br0">
      <inkml:brushProperty name="width" value="0.05" units="cm"/>
      <inkml:brushProperty name="height" value="0.05" units="cm"/>
    </inkml:brush>
  </inkml:definitions>
  <inkml:trace contextRef="#ctx0" brushRef="#br0">117 0 4929,'-6'53'7181,"-17"26"-4379,21-72-2496,-20 60 948,-28 97 114,46-145-1383,0 0 1,2 0 0,0 1 0,1-1-1,0 1 1,5 27 0,-4-45-63,0 0-1,0 0 1,0 0 0,1 0 0,-1-1-1,1 1 1,-1 0 0,1 0 0,0-1-1,0 1 1,0 0 0,2 2 0,-3-3 41,1-1 1,-1 0-1,0 0 1,1 0 0,-1 0-1,1 0 1,-1 0-1,0 0 1,1 0 0,-1 0-1,1 0 1,-1 0-1,0 0 1,1 0 0,-1 0-1,1 0 1,-1 0-1,0 0 1,1 0 0,-1 0-1,0-1 1,1 1-1,-1 0 1,0 0-1,1 0 1,-1-1 0,0 1-1,1 0 1,-1-1-1,0 1 1,1 0 0,-1 0-1,0-1 1,1 0-1,24-46-1924,-19 34 1792,0 1 4,1 0 0,0 0 0,0 0 0,2 1 0,-1 0 0,1 0 0,1 1-1,0 1 1,17-14 0,-21 19 264,0 0-1,1 1 1,-1-1 0,1 2-1,-1-1 1,1 1-1,0 0 1,0 0 0,0 0-1,0 1 1,0 0 0,1 1-1,-1 0 1,0 0-1,0 0 1,0 1 0,0 0-1,1 1 1,-1-1-1,9 5 1,-8-3 43,0 0 0,0 1 1,-1 0-1,1 0 0,-1 1 0,0 0 1,0 0-1,-1 1 0,0 0 0,0 0 0,0 0 1,0 1-1,-1 0 0,4 8 0,-7-12-123,0 0 0,-1 0 1,1 1-1,-1-1 0,0 0 0,0 1 0,-1-1 0,1 1 0,-1-1 0,1 1 0,-1 0 0,0-1 0,-1 1 0,1-1 1,0 1-1,-1-1 0,0 1 0,0-1 0,0 1 0,0-1 0,-1 0 0,1 1 0,-1-1 0,0 0 0,0 0 0,0 0 0,0 0 1,0-1-1,-1 1 0,1-1 0,-1 1 0,0-1 0,0 0 0,0 0 0,-5 3 0,-2 1-104,1-1 0,-1-1 0,0 0-1,0 0 1,-1 0 0,1-2 0,-1 1 0,1-1-1,-16 0 1,10-1-831,1-1-1,0 0 1,-28-5 0,-35-15-2726</inkml:trace>
</inkml:ink>
</file>

<file path=ppt/ink/ink5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29.524"/>
    </inkml:context>
    <inkml:brush xml:id="br0">
      <inkml:brushProperty name="width" value="0.05" units="cm"/>
      <inkml:brushProperty name="height" value="0.05" units="cm"/>
    </inkml:brush>
  </inkml:definitions>
  <inkml:trace contextRef="#ctx0" brushRef="#br0">0 1 6913,'3'0'2177,"1"3"-521,9 3-311,7 3-161,0 0-520,7 0-112,6 0-360,7-3 0,1-3-192,-1-3-664,-7 3-1008,17-3-2345</inkml:trace>
</inkml:ink>
</file>

<file path=ppt/ink/ink5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8:29.858"/>
    </inkml:context>
    <inkml:brush xml:id="br0">
      <inkml:brushProperty name="width" value="0.05" units="cm"/>
      <inkml:brushProperty name="height" value="0.05" units="cm"/>
    </inkml:brush>
  </inkml:definitions>
  <inkml:trace contextRef="#ctx0" brushRef="#br0">1 10 5209,'7'0'2881,"3"-3"-1049,10 3-248,0 3-703,3 0-617,7 0-264,4-3-136,9 0-2057,94-15-6201</inkml:trace>
</inkml:ink>
</file>

<file path=ppt/ink/ink5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9:04.946"/>
    </inkml:context>
    <inkml:brush xml:id="br0">
      <inkml:brushProperty name="width" value="0.05" units="cm"/>
      <inkml:brushProperty name="height" value="0.05" units="cm"/>
    </inkml:brush>
  </inkml:definitions>
  <inkml:trace contextRef="#ctx0" brushRef="#br0">1 15 2336,'0'0'6723,"4"1"3344,1 1-6752,2-4-3714,1 1 1,-1 0-1,0 0 0,0 0 1,1 1-1,7 1 1,8-1-200,174-7-8303,-138 1 5334</inkml:trace>
</inkml:ink>
</file>

<file path=ppt/ink/ink5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9:05.427"/>
    </inkml:context>
    <inkml:brush xml:id="br0">
      <inkml:brushProperty name="width" value="0.05" units="cm"/>
      <inkml:brushProperty name="height" value="0.05" units="cm"/>
    </inkml:brush>
  </inkml:definitions>
  <inkml:trace contextRef="#ctx0" brushRef="#br0">0 37 1856,'4'-3'11334,"5"1"-6137,7 1-4018,11 1-3988,-7-1 2570,25-5-2720,45-17-2790</inkml:trace>
</inkml:ink>
</file>

<file path=ppt/ink/ink5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9:10.484"/>
    </inkml:context>
    <inkml:brush xml:id="br0">
      <inkml:brushProperty name="width" value="0.05" units="cm"/>
      <inkml:brushProperty name="height" value="0.05" units="cm"/>
    </inkml:brush>
  </inkml:definitions>
  <inkml:trace contextRef="#ctx0" brushRef="#br0">3 0 8426,'0'0'2544,"0"3"-1183,-3 0-273,3 3-392,0-3-416,0 3 224,0 9-160,0-6-80,0 3-80,3-3-128,-3 0 40,0-3-80,0-3-32,4 3-344,-4 3-896,0 6-2345,3 27-1976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29"/>
    </inkml:context>
    <inkml:brush xml:id="br0">
      <inkml:brushProperty name="width" value="0.05" units="cm"/>
      <inkml:brushProperty name="height" value="0.05" units="cm"/>
      <inkml:brushProperty name="color" value="#0000FF"/>
    </inkml:brush>
  </inkml:definitions>
  <inkml:trace contextRef="#ctx0" brushRef="#br0">1 33 4665,'4'-4'8276,"8"0"-4208,58-11-3692,39 6-330,209 8 1,-129 5-19,240 2-12,-186-10-6,155 3 14,-248 11-16,53 2-34,394 16 28,-323-25 23,-63-3-20,-185 1-2,638 16-50,-64-20-283,-384 14 503,-56-2-74,-89-6-111,510-3-167,43-40-322,-537 36 467,406-4-320,-62 5 370,312 0-849,-730 4 722,99 1-652,-35-5-2557,-35-2-623</inkml:trace>
</inkml:ink>
</file>

<file path=ppt/ink/ink5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9:24.230"/>
    </inkml:context>
    <inkml:brush xml:id="br0">
      <inkml:brushProperty name="width" value="0.05" units="cm"/>
      <inkml:brushProperty name="height" value="0.05" units="cm"/>
    </inkml:brush>
  </inkml:definitions>
  <inkml:trace contextRef="#ctx0" brushRef="#br0">0 10 9034,'3'-8'9759,"3"7"-4412,-6 1-5321,1 0 0,-1 1 0,1-1 0,-1 0 0,1 1 0,-1-1 0,0 0 0,1 1 0,-1-1 0,0 0 0,1 1 0,-1-1 0,0 1 0,0-1 0,1 1 0,-1-1 0,0 1-1,0-1 1,0 1 0,0-1 0,0 1 0,0-1 0,1 1 0,-1-1 0,0 1 0,-1-1 0,1 1 0,0 0 0,0-1 0,0 1 0,0-1 0,0 1 0,-1 0 0,2 29-2477,-1-28 1914,0 0 1,1 0 0,0 0-1,0 0 1,-1 0-1,1 0 1,0 0-1,0 0 1,1-1 0,-1 1-1,0 0 1,1-1-1,1 3 1,21 13-5588</inkml:trace>
</inkml:ink>
</file>

<file path=ppt/ink/ink5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9:25.069"/>
    </inkml:context>
    <inkml:brush xml:id="br0">
      <inkml:brushProperty name="width" value="0.05" units="cm"/>
      <inkml:brushProperty name="height" value="0.05" units="cm"/>
    </inkml:brush>
  </inkml:definitions>
  <inkml:trace contextRef="#ctx0" brushRef="#br0">254 246 5905,'7'-14'8972,"-2"-19"-7800,-4 17-759,5-9-240,-3 11-357,0 0 1,0-1-1,-1 1 0,-1-28 1,-1 39 116,0 1 1,0-1 0,-1 1 0,1-1 0,-1 1 0,1 0 0,-1-1 0,0 1 0,0-1 0,0 1-1,0 0 1,0 0 0,-1 0 0,1 0 0,-1 0 0,1 0 0,-1 0 0,0 0 0,0 0-1,0 1 1,0-1 0,0 1 0,0-1 0,0 1 0,0 0 0,-1 0 0,1 0 0,0 0 0,-1 0-1,1 1 1,-1-1 0,1 1 0,-1 0 0,-3-1 0,-2 2 61,0-1 0,0 1 0,0 1-1,0-1 1,0 2 0,1-1 0,-1 1 0,1 0 0,0 0 0,0 1 0,0 0 0,0 0 0,0 1 0,1 0-1,0 0 1,0 0 0,0 1 0,1 0 0,0 0 0,0 0 0,-6 11 0,1-3 6,1 2 0,0-1 0,1 1-1,1 1 1,0-1 0,1 1 0,1 0 0,-5 29 0,10-39 7,-1 0 0,1-1 0,0 1 1,1 0-1,0-1 0,0 1 0,0-1 0,1 1 0,3 8 1,-5-13-7,1-1 0,0 1 0,-1-1 1,1 0-1,0 1 0,0-1 0,-1 0 1,1 1-1,0-1 0,1 0 1,-1 0-1,0 0 0,0 0 0,0 0 1,1 0-1,-1 0 0,0 0 1,1 0-1,-1-1 0,0 1 0,1-1 1,-1 1-1,1-1 0,0 1 0,-1-1 1,1 0-1,-1 0 0,1 0 1,-1 0-1,1 0 0,0 0 0,-1 0 1,1 0-1,-1-1 0,1 1 1,-1 0-1,1-1 0,-1 0 0,1 1 1,-1-1-1,3-1 0,14-11-96,0 0 1,-1 0-1,0-2 0,-1 0 0,-1-1 1,0-1-1,20-30 0,-20 27-13,-5 4-11,0 0 919,-7 18-298,-4 12-92,-7 50 802,-14 78 408,-10 17-1259,24-54-3596,12-80 337,11 1-1479</inkml:trace>
</inkml:ink>
</file>

<file path=ppt/ink/ink5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9:25.565"/>
    </inkml:context>
    <inkml:brush xml:id="br0">
      <inkml:brushProperty name="width" value="0.05" units="cm"/>
      <inkml:brushProperty name="height" value="0.05" units="cm"/>
    </inkml:brush>
  </inkml:definitions>
  <inkml:trace contextRef="#ctx0" brushRef="#br0">158 1 6457,'-5'17'8127,"-13"22"-7208,4-7-723,3-7-143,-29 87 106,37-100-184,0 0-1,1 0 0,0 0 0,1 1 0,1-1 0,0 1 1,2 18-1,-2-27-11,1-1 1,0 0 0,0 0 0,0 0-1,0 0 1,0 0 0,1 0 0,-1 0-1,1-1 1,0 1 0,0 0-1,0-1 1,0 1 0,0-1 0,1 0-1,-1 0 1,1 0 0,-1 0 0,1 0-1,0 0 1,5 2 0,5 0-29,0 1-1,0-2 1,1 1 0,15 0 0,-19-3 42,0 1 0,0 0-1,0 0 1,0 1 0,0 0 0,0 1-1,16 9 1,-25-12 16,0 0 1,0 0-1,-1 0 1,1 0-1,-1 0 0,1 0 1,-1 0-1,1 0 1,-1 0-1,1 1 0,-1-1 1,0 0-1,0 0 0,0 0 1,0 1-1,0-1 1,0 0-1,0 0 0,0 1 1,0-1-1,0 0 0,-1 0 1,1 0-1,0 1 1,-1-1-1,1 0 0,-1 0 1,1 0-1,-1 0 1,0 0-1,0 0 0,1 0 1,-1 0-1,0 0 0,0 0 1,0-1-1,-1 2 1,-37 35 132,14-20-161,-1-2 0,-29 14 0,-21 2-3822,53-26 880,-11-7-1809</inkml:trace>
</inkml:ink>
</file>

<file path=ppt/ink/ink5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29:25.895"/>
    </inkml:context>
    <inkml:brush xml:id="br0">
      <inkml:brushProperty name="width" value="0.05" units="cm"/>
      <inkml:brushProperty name="height" value="0.05" units="cm"/>
    </inkml:brush>
  </inkml:definitions>
  <inkml:trace contextRef="#ctx0" brushRef="#br0">0 45 6537,'4'0'2449,"-4"0"-409,3 0-319,0 3-681,1-6-344,6 3-464,3 0-56,11-3-128,12 3-48,8-6-24,6 3-960,7-6-1521,80-15-3504</inkml:trace>
</inkml:ink>
</file>

<file path=ppt/ink/ink5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30.796"/>
    </inkml:context>
    <inkml:brush xml:id="br0">
      <inkml:brushProperty name="width" value="0.05" units="cm"/>
      <inkml:brushProperty name="height" value="0.05" units="cm"/>
    </inkml:brush>
  </inkml:definitions>
  <inkml:trace contextRef="#ctx0" brushRef="#br0">347 1 6833,'-15'0'10174,"-12"8"-8372,-26 13-3409,51-20 2021,-225 96-762,204-83 336,25-15-15,-1 1 0,0-1 0,1 1 0,-1 0-1,1 0 1,-1-1 0,1 1 0,-1 0 0,0 0 0,1 0 0,-1 1 0,1-1 0,-1 0 0,1 0 0,-1 1 0,0-1 0,1 1 0,-1-1 0,0 1 0,1 0 0,-1 0 0,1 0 0,42 26 51,-24-15-40,72 36-356,-27-22-2986,-43-17 111,-4 10-2337</inkml:trace>
</inkml:ink>
</file>

<file path=ppt/ink/ink5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31.130"/>
    </inkml:context>
    <inkml:brush xml:id="br0">
      <inkml:brushProperty name="width" value="0.05" units="cm"/>
      <inkml:brushProperty name="height" value="0.05" units="cm"/>
    </inkml:brush>
  </inkml:definitions>
  <inkml:trace contextRef="#ctx0" brushRef="#br0">0 1 3945,'0'0'3633,"0"0"-2113,0 0 8,4 0-327,-1 0-241,0 3-312,7 0-312,4 0 104,3 0-112,6 6-32,10-6-200,7 3-48,-3-6-48,7 0-1064,6-3-1241,77-18-2456</inkml:trace>
</inkml:ink>
</file>

<file path=ppt/ink/ink5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32.001"/>
    </inkml:context>
    <inkml:brush xml:id="br0">
      <inkml:brushProperty name="width" value="0.05" units="cm"/>
      <inkml:brushProperty name="height" value="0.05" units="cm"/>
    </inkml:brush>
  </inkml:definitions>
  <inkml:trace contextRef="#ctx0" brushRef="#br0">428 1 2064,'0'0'3309,"-3"3"3571,-2 2-3569,-26 27-3077,-59 64 131,-62 70-2683,56-42-4013,45-51 2706</inkml:trace>
</inkml:ink>
</file>

<file path=ppt/ink/ink5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32.347"/>
    </inkml:context>
    <inkml:brush xml:id="br0">
      <inkml:brushProperty name="width" value="0.05" units="cm"/>
      <inkml:brushProperty name="height" value="0.05" units="cm"/>
    </inkml:brush>
  </inkml:definitions>
  <inkml:trace contextRef="#ctx0" brushRef="#br0">1 0 4785,'1'3'7560,"2"4"-3916,21 44-3412,106 177-736,-83-148-4025,-5-22 110</inkml:trace>
</inkml:ink>
</file>

<file path=ppt/ink/ink5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32.760"/>
    </inkml:context>
    <inkml:brush xml:id="br0">
      <inkml:brushProperty name="width" value="0.05" units="cm"/>
      <inkml:brushProperty name="height" value="0.05" units="cm"/>
    </inkml:brush>
  </inkml:definitions>
  <inkml:trace contextRef="#ctx0" brushRef="#br0">1 88 5793,'0'0'2833,"4"0"4085,16-3-5860,18 4-666,-17 0-298,1-1-1,0-1 0,0-1 1,-1-1-1,23-5 0,116-48-1806,-128 44 84,-17 7-1081,-12 9-1374</inkml:trace>
</inkml:ink>
</file>

<file path=ppt/ink/ink5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33.082"/>
    </inkml:context>
    <inkml:brush xml:id="br0">
      <inkml:brushProperty name="width" value="0.05" units="cm"/>
      <inkml:brushProperty name="height" value="0.05" units="cm"/>
    </inkml:brush>
  </inkml:definitions>
  <inkml:trace contextRef="#ctx0" brushRef="#br0">10 1 4689,'-1'0'7088,"0"2"-3457,0-1-3599,0 0 0,0 0 0,1 0 0,-1 0 1,0 1-1,1-1 0,-1 0 0,1 0 0,0 0 0,-1 1 0,1-1 1,0 0-1,0 0 0,-1 1 0,1 1 0,2 11-170,15 154 102,-10-49-6529,-6-61 1839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0"/>
    </inkml:context>
    <inkml:brush xml:id="br0">
      <inkml:brushProperty name="width" value="0.05" units="cm"/>
      <inkml:brushProperty name="height" value="0.05" units="cm"/>
      <inkml:brushProperty name="color" value="#0000FF"/>
    </inkml:brush>
  </inkml:definitions>
  <inkml:trace contextRef="#ctx0" brushRef="#br0">45 0 7970,'0'0'2540,"14"9"4267,52 32-6476,-53-34-291,19 12 35,1-2 0,0-1 0,60 20 0,-86-35-68,-6-1 21,-6 1-103,0 0 1,1 0 0,-1 1 0,0-1-1,1 1 1,-1 0 0,-6 5 0,-15 6-529,-89 23-3142,-37 9-198</inkml:trace>
</inkml:ink>
</file>

<file path=ppt/ink/ink5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33.466"/>
    </inkml:context>
    <inkml:brush xml:id="br0">
      <inkml:brushProperty name="width" value="0.05" units="cm"/>
      <inkml:brushProperty name="height" value="0.05" units="cm"/>
    </inkml:brush>
  </inkml:definitions>
  <inkml:trace contextRef="#ctx0" brushRef="#br0">27 1 2529,'0'0'4865,"0"0"-2889,0 3-152,0 0-439,-3 6-449,6 18 32,-3 6-64,-3 15-296,3 6-127,0 0-217,-4 3-256,-2 1 136,-1-1-144,7-9-216,-4 0-721,8-18-903,-8 3-1953,1 15-1672</inkml:trace>
</inkml:ink>
</file>

<file path=ppt/ink/ink5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33.795"/>
    </inkml:context>
    <inkml:brush xml:id="br0">
      <inkml:brushProperty name="width" value="0.05" units="cm"/>
      <inkml:brushProperty name="height" value="0.05" units="cm"/>
    </inkml:brush>
  </inkml:definitions>
  <inkml:trace contextRef="#ctx0" brushRef="#br0">0 1 7226,'0'0'3768,"0"0"-1767,4 0-225,-1 0-584,0 6-439,1-6-321,2 6-264,-2 0-24,2 3-96,8 6-48,-8-3-104,4 0-1017,0 9-1719,10 21-4834</inkml:trace>
</inkml:ink>
</file>

<file path=ppt/ink/ink5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34.403"/>
    </inkml:context>
    <inkml:brush xml:id="br0">
      <inkml:brushProperty name="width" value="0.05" units="cm"/>
      <inkml:brushProperty name="height" value="0.05" units="cm"/>
    </inkml:brush>
  </inkml:definitions>
  <inkml:trace contextRef="#ctx0" brushRef="#br0">94 0 2857,'0'4'9445,"-1"6"-5570,-3 19-3059,1 1-1,0 43 1,2-17-445,-1-34-305,0 27 52,3 49 1,-1-85-145,2 0-1,0-1 1,0 1 0,1-1 0,0 0 0,1 1 0,1-2-1,0 1 1,8 14 0,-11-24-50,0 1-1,0 0 1,0-1-1,0 1 1,1-1 0,-1 0-1,1 0 1,-1 0-1,1 0 1,0 0-1,0-1 1,0 1 0,0-1-1,0 0 1,0 0-1,0 0 1,1 0-1,-1 0 1,0-1 0,0 0-1,1 1 1,-1-1-1,0 0 1,1-1 0,-1 1-1,0 0 1,0-1-1,1 0 1,-1 0-1,0 0 1,0 0 0,0 0-1,0-1 1,0 1-1,5-5 1,-3 3 49,0 0 1,0 0-1,-1-1 0,1 1 1,-1-1-1,0 0 1,0-1-1,0 1 0,-1-1 1,1 1-1,-1-1 1,0 0-1,0 0 0,-1 0 1,0-1-1,0 1 0,0-1 1,0 1-1,-1-1 1,1-6-1,-3 10 28,1-1 0,0 1 1,-1 0-1,0-1 0,0 1 0,1 0 0,-1 0 0,0 0 0,-1 0 1,1 0-1,0 0 0,-1 0 0,1 0 0,-1 0 0,1 0 1,-1 1-1,0-1 0,0 1 0,0-1 0,0 1 0,0 0 1,0 0-1,0 0 0,0 0 0,0 0 0,-3-1 0,-9-2-83,1 0-1,-1 1 0,-16-2 1,21 3 8,-5 0-140,0 1 1,-1 0-1,1 0 1,-28 4-1,35-2-427,1 0 0,0 1 0,0-1 0,0 1 0,0 1-1,0-1 1,0 1 0,-8 5 0,0 3-4337</inkml:trace>
</inkml:ink>
</file>

<file path=ppt/ink/ink5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35.017"/>
    </inkml:context>
    <inkml:brush xml:id="br0">
      <inkml:brushProperty name="width" value="0.05" units="cm"/>
      <inkml:brushProperty name="height" value="0.05" units="cm"/>
    </inkml:brush>
  </inkml:definitions>
  <inkml:trace contextRef="#ctx0" brushRef="#br0">64 1 4617,'0'0'4553,"0"0"-1568,0 0-849,0 2 1248,-3 14-3189,-24 70 505,20-67-720,1 0-1,0 1 1,1-1 0,2 1-1,-3 31 1,6-48-48,0 1 0,0-1 0,1 0 0,-1 0 1,1 0-1,0 0 0,0 0 0,0 0 0,1-1 0,-1 1 0,1 0 0,-1-1 1,1 1-1,0 0 0,0-1 0,0 0 0,0 0 0,0 1 0,1-1 1,-1-1-1,1 1 0,-1 0 0,1 0 0,0-1 0,0 0 0,0 1 0,-1-1 1,1 0-1,0-1 0,0 1 0,1 0 0,-1-1 0,4 1 0,12 1-12,1-1 1,0-1-1,0 0 0,19-4 0,-29 4 112,28-3-197,1-2 1,-1-1 0,-1-2-1,1-1 1,-1-2-1,-1-2 1,36-17 0,-68 27-397,0 1 1,1-1-1,-1 0 1,0 0-1,0 0 1,-1-1 0,6-6-1,19-22-3412</inkml:trace>
</inkml:ink>
</file>

<file path=ppt/ink/ink5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35.370"/>
    </inkml:context>
    <inkml:brush xml:id="br0">
      <inkml:brushProperty name="width" value="0.05" units="cm"/>
      <inkml:brushProperty name="height" value="0.05" units="cm"/>
    </inkml:brush>
  </inkml:definitions>
  <inkml:trace contextRef="#ctx0" brushRef="#br0">111 1 6481,'0'0'4361,"0"0"-2192,0 3-297,0 0-816,0 6-455,-4 15-265,1 15 72,-7 12-96,0 6-264,0 3-48,-3 0-480,-4-2-1089,4 5-2912,-18 93-3208</inkml:trace>
</inkml:ink>
</file>

<file path=ppt/ink/ink5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41.363"/>
    </inkml:context>
    <inkml:brush xml:id="br0">
      <inkml:brushProperty name="width" value="0.05" units="cm"/>
      <inkml:brushProperty name="height" value="0.05" units="cm"/>
    </inkml:brush>
  </inkml:definitions>
  <inkml:trace contextRef="#ctx0" brushRef="#br0">252 94 5289,'1'-9'9058,"-2"-27"-8327,-3 32-733,0 0 0,-1-1-1,1 1 1,-1 1 0,0-1 0,0 1 0,0 0-1,-1 0 1,1 0 0,-1 1 0,1 0 0,-1 0-1,0 0 1,0 1 0,0 0 0,0 0 0,0 0 0,0 1-1,0 0 1,0 0 0,-8 1 0,8 0-10,0-1 1,0 1-1,0 0 0,1 1 1,-1 0-1,0-1 0,0 2 1,1-1-1,-1 1 1,1 0-1,0 0 0,0 0 1,0 1-1,0-1 1,1 1-1,0 0 0,-1 1 1,1-1-1,1 1 0,-8 10 1,9-10-20,0 0-1,1 0 1,-1 1 0,1-1 0,0 0-1,0 1 1,1-1 0,-1 0 0,1 1-1,0-1 1,1 1 0,0-1 0,-1 0-1,2 1 1,-1-1 0,0 0 0,1 0-1,0 0 1,1 0 0,-1 0 0,1 0-1,0 0 1,0-1 0,0 0 0,0 1-1,6 4 1,-5-5-122,-1-1-1,1 0 1,0 0-1,-1-1 1,1 1-1,0-1 1,1 0 0,-1 0-1,0 0 1,1 0-1,-1-1 1,1 0 0,-1 0-1,1 0 1,-1 0-1,1-1 1,0 1-1,0-1 1,-1-1 0,1 1-1,0-1 1,-1 1-1,1-2 1,-1 1 0,1 0-1,-1-1 1,1 0-1,-1 0 1,0 0-1,0 0 1,4-4 0,5-4 30,0-1 1,-1 0 0,-1-1 0,0-1 0,-1 1 0,0-2-1,-1 1 1,0-1 0,9-22 0,-15 14 1518,-3 21-1315,-1 1 0,1-1 0,0 1-1,0-1 1,-1 1 0,1 0 0,0-1 0,0 1 0,-1 0-1,1-1 1,0 1 0,-1 0 0,1-1 0,-1 1 0,1 0 0,0 0-1,-1 0 1,1-1 0,-1 1 0,1 0 0,-1 0 0,1 0-1,-1 0 1,1 0 0,0 0 0,-1 0 0,1 0 0,-1 0-1,1 0 1,-1 0 0,1 0 0,-1 0 0,1 0 0,-1 0-1,1 0 1,-1 0 0,1 1 0,0-1 0,-1 0 0,1 0 0,-1 0-1,1 1 1,-1-1 0,-1 3 7,0 0 0,0-1 0,0 1 0,1 0 0,-1 0 0,1 0 0,0 0 1,0 0-1,0 0 0,0 0 0,-1 5 0,0 2 75,-10 34-55,2 0 0,1 0 0,3 1 0,2 0 0,2 52 0,8 45-4540,-6-122 1852,-3-4-1903</inkml:trace>
</inkml:ink>
</file>

<file path=ppt/ink/ink5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41.866"/>
    </inkml:context>
    <inkml:brush xml:id="br0">
      <inkml:brushProperty name="width" value="0.05" units="cm"/>
      <inkml:brushProperty name="height" value="0.05" units="cm"/>
    </inkml:brush>
  </inkml:definitions>
  <inkml:trace contextRef="#ctx0" brushRef="#br0">74 1 5361,'-1'2'3887,"-10"14"-2505,0 4-937,2 0-1,1 0 1,0 1-1,2 0 0,0 0 1,2 1-1,-4 32 1,7-48-508,1 0 0,0 0 0,0 1 0,0-1 0,1 0 0,0-1 0,0 1 0,0 0 0,1 0 0,0 0 0,0-1 0,0 1 0,1-1 0,0 1 0,0-1 0,0 0 0,1 0 0,0-1 0,0 1 0,0-1 0,0 1 0,1-1 0,-1-1 0,1 1 0,10 5 0,54 13-659,-55-19 777,-1 1-1,1 0 1,-1 1-1,21 11 1,-32-15-24,-1 0 1,0-1-1,1 1 1,-1 0-1,0 0 1,0 0-1,0 1 1,0-1-1,0 0 1,0 0-1,0 0 1,0 1-1,-1-1 1,1 1-1,0-1 1,-1 0-1,1 1 1,-1-1-1,0 1 1,1-1-1,-1 1 1,0-1-1,0 1 1,0 2-1,0 0 40,-1 0-1,0 0 0,0 0 1,0 0-1,-1 0 1,1 0-1,-1-1 0,0 1 1,-2 4-1,-5 4 38,0 1 0,-1-1 0,0-1 0,-13 12 0,15-16-499,-1 1 1,0-1 0,0-1-1,0 0 1,-1 0-1,0-1 1,0 0 0,0-1-1,-1 0 1,-11 2-1,-24-1-2362</inkml:trace>
</inkml:ink>
</file>

<file path=ppt/ink/ink5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42.196"/>
    </inkml:context>
    <inkml:brush xml:id="br0">
      <inkml:brushProperty name="width" value="0.05" units="cm"/>
      <inkml:brushProperty name="height" value="0.05" units="cm"/>
    </inkml:brush>
  </inkml:definitions>
  <inkml:trace contextRef="#ctx0" brushRef="#br0">1 102 2977,'0'0'4073,"0"0"-2185,3 0-352,1 0-408,6-3-455,6 6 103,8-6-104,13 3-200,3-6-304,16 0-168,5-12-144,5 3-840,-5-6-1489,56-12-5440</inkml:trace>
</inkml:ink>
</file>

<file path=ppt/ink/ink5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1.168"/>
    </inkml:context>
    <inkml:brush xml:id="br0">
      <inkml:brushProperty name="width" value="0.05" units="cm"/>
      <inkml:brushProperty name="height" value="0.05" units="cm"/>
    </inkml:brush>
  </inkml:definitions>
  <inkml:trace contextRef="#ctx0" brushRef="#br0">1 517 6353,'2'0'983,"1"0"0,-1-1 0,0 1 0,1-1 0,-1 0 0,0 0 0,1 0 0,-1 0 0,0 0 0,0-1 0,2-1 0,30-27 1158,22-37-2980,132-207-1006,-170 255 1324,-15 17 521,-1 0-1,0 0 1,1-1 0,-1 1 0,0-1-1,0 1 1,0-1 0,2-5-1,-10 29 107,1 0 0,1 1-1,1 0 1,-2 36 0,4 116 420,2-164-633,-1 1 0,1-1 1,1 1-1,0-1 0,1 1 0,5 14 0,-7-23 79,-1-1 0,1 1 0,0-1 0,0 1 0,0-1 0,0 0 0,0 1 0,0-1 0,0 0 0,0 0 0,1 0 0,-1 0 0,0 0 1,1 0-1,-1 0 0,1 0 0,-1-1 0,1 1 0,2 0 0,-1-1 7,0 0 1,-1 0-1,1 0 1,0-1-1,-1 1 1,1-1-1,0 1 1,-1-1-1,1 0 0,-1 0 1,1 0-1,-1-1 1,0 1-1,1-1 1,-1 1-1,3-4 1,9-7-91,-1 0 0,0-1 0,-1-1 0,0 0 0,-1-1 0,-1 0 0,0-1 0,13-30 0,-2-1-286,26-94 0,-40 117 409,9-43-166,-15 62 193,-1 1 0,1-1 0,-1 1 0,0-1 0,-1 1 0,1 0 0,-1-1 0,0 1 0,0-1 0,0 1 0,-1 0 0,-2-7 0,-4 70 1249,4 168-189,6-198-1114,1-1-1,1 1 0,2-1 1,0 0-1,20 51 0,-24-75-67,-1-2-39,-1 0 0,1 0 1,-1 0-1,1 0 0,0 0 1,0 0-1,0 0 0,0 0 0,0 0 1,1-1-1,-1 1 0,0-1 0,1 1 1,-1-1-1,1 1 0,0-1 0,-1 0 1,1 0-1,0 1 0,0-1 0,0-1 1,0 1-1,-1 0 0,1 0 0,1-1 1,-1 1-1,0-1 0,0 0 0,0 1 1,0-1-1,0 0 0,3 0 0,51-9-3953</inkml:trace>
</inkml:ink>
</file>

<file path=ppt/ink/ink5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2.747"/>
    </inkml:context>
    <inkml:brush xml:id="br0">
      <inkml:brushProperty name="width" value="0.05" units="cm"/>
      <inkml:brushProperty name="height" value="0.05" units="cm"/>
    </inkml:brush>
  </inkml:definitions>
  <inkml:trace contextRef="#ctx0" brushRef="#br0">8 0 1728,'0'0'2336,"-1"2"3025,-5 14-855,5-13-17,18 15-1198,41 19-2981,-42-30-590,-1 0 1,2-1-1,-1-1 1,0 0-1,1-1 0,0-1 1,0-1-1,0 0 1,0-1-1,0-1 1,1-1-1,26-4 1,-8 2-882,-35 5 1124,-11 4 228,-16 6 37,23-11-282,-20 12-585,0 0 0,0 2-1,1 0 1,-22 21 0,-22 16-5728,11-13 1289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3.597"/>
    </inkml:context>
    <inkml:brush xml:id="br0">
      <inkml:brushProperty name="width" value="0.05" units="cm"/>
      <inkml:brushProperty name="height" value="0.05" units="cm"/>
    </inkml:brush>
  </inkml:definitions>
  <inkml:trace contextRef="#ctx0" brushRef="#br0">1 29 6457,'0'0'3825,"0"-3"-2449,0 3-55,3 0-177,-3 0-352,3 3-496,0 2-200,10 1-96,3 6 56,9-1 32,4-2-176,12-7 56,7-4-304,2-4-976,1-11-1017,86-32-1887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1"/>
    </inkml:context>
    <inkml:brush xml:id="br0">
      <inkml:brushProperty name="width" value="0.05" units="cm"/>
      <inkml:brushProperty name="height" value="0.05" units="cm"/>
      <inkml:brushProperty name="color" value="#0000FF"/>
    </inkml:brush>
  </inkml:definitions>
  <inkml:trace contextRef="#ctx0" brushRef="#br0">32 1 2761,'-9'4'5205,"9"-4"-5171,0 0 0,1 0 0,-1 0 0,0 0 1,0 0-1,0 0 0,0 0 0,0 0 0,0 1 0,0-1 1,0 0-1,0 0 0,0 0 0,0 0 0,0 0 0,0 0 1,0 0-1,0 0 0,0 1 0,0-1 0,0 0 0,0 0 1,0 0-1,0 0 0,0 0 0,0 0 0,0 0 0,0 0 1,0 1-1,0-1 0,0 0 0,0 0 0,0 0 0,0 0 1,0 0-1,0 0 0,0 0 0,0 0 0,0 0 0,0 0 0,0 1 1,0-1-1,-1 0 0,1 0 0,0 0 0,0 0 0,0 0 1,0 0-1,0 0 0,0 0 0,0 0 0,0 0 0,0 0 1,-1 0-1,2 0 390,-11 41 861,1 47-1291,6-40-5630,3-25 1124</inkml:trace>
</inkml:ink>
</file>

<file path=ppt/ink/ink5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3.081"/>
    </inkml:context>
    <inkml:brush xml:id="br0">
      <inkml:brushProperty name="width" value="0.05" units="cm"/>
      <inkml:brushProperty name="height" value="0.05" units="cm"/>
    </inkml:brush>
  </inkml:definitions>
  <inkml:trace contextRef="#ctx0" brushRef="#br0">0 22 5281,'4'3'2761,"-1"0"-721,0 3-23,7 0-497,0-3-512,4 6-320,3-3-464,9-6-224,4 0-8,7-9-568,3-3-912,4 0-2337,59-12-3737</inkml:trace>
</inkml:ink>
</file>

<file path=ppt/ink/ink5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5.663"/>
    </inkml:context>
    <inkml:brush xml:id="br0">
      <inkml:brushProperty name="width" value="0.05" units="cm"/>
      <inkml:brushProperty name="height" value="0.05" units="cm"/>
    </inkml:brush>
  </inkml:definitions>
  <inkml:trace contextRef="#ctx0" brushRef="#br0">388 1 4953,'0'0'3458,"-2"3"2738,-6 13-5298,-16 48 504,-35 70 1,-102 150-1620,150-265-176,-41 61-2360,46-73 1631,0 0 0,0-1 0,0 0 0,-13 10 0,-8 0-3894</inkml:trace>
</inkml:ink>
</file>

<file path=ppt/ink/ink5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6.001"/>
    </inkml:context>
    <inkml:brush xml:id="br0">
      <inkml:brushProperty name="width" value="0.05" units="cm"/>
      <inkml:brushProperty name="height" value="0.05" units="cm"/>
    </inkml:brush>
  </inkml:definitions>
  <inkml:trace contextRef="#ctx0" brushRef="#br0">0 1 5681,'4'4'9879,"21"23"-7957,83 127 457,-27-34-2868,-61-94-1487,1-1-1,38 35 1,-12-16-3185</inkml:trace>
</inkml:ink>
</file>

<file path=ppt/ink/ink5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6.353"/>
    </inkml:context>
    <inkml:brush xml:id="br0">
      <inkml:brushProperty name="width" value="0.05" units="cm"/>
      <inkml:brushProperty name="height" value="0.05" units="cm"/>
    </inkml:brush>
  </inkml:definitions>
  <inkml:trace contextRef="#ctx0" brushRef="#br0">0 21 6033,'0'0'4401,"0"0"-2280,3 0-161,1 0-680,-4 0-447,6 3-321,8 0-256,-4 0 32,10 3-160,0-3 8,10 7-136,3-10-64,8-3-568,2-7-857,0 1-2576,74-18-2280</inkml:trace>
</inkml:ink>
</file>

<file path=ppt/ink/ink5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6.881"/>
    </inkml:context>
    <inkml:brush xml:id="br0">
      <inkml:brushProperty name="width" value="0.05" units="cm"/>
      <inkml:brushProperty name="height" value="0.05" units="cm"/>
    </inkml:brush>
  </inkml:definitions>
  <inkml:trace contextRef="#ctx0" brushRef="#br0">28 1 4225,'-4'5'9658,"3"9"-5858,5 19-3718,-3-23 704,2 55-381,-3 0 1,-16 126-1,3-73-1524,12-107-74,0 1-1,1-1 1,1 1 0,1 14-1,9 14-4902</inkml:trace>
</inkml:ink>
</file>

<file path=ppt/ink/ink5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7.212"/>
    </inkml:context>
    <inkml:brush xml:id="br0">
      <inkml:brushProperty name="width" value="0.05" units="cm"/>
      <inkml:brushProperty name="height" value="0.05" units="cm"/>
    </inkml:brush>
  </inkml:definitions>
  <inkml:trace contextRef="#ctx0" brushRef="#br0">0 1 5177,'0'6'3017,"4"3"-641,-1 6 1,0 0-761,1-3-464,3 3-504,-7-3-295,6-3-257,-2 0-96,-1-3-264,0 0-1025,1 0-2672,2 9-3576</inkml:trace>
</inkml:ink>
</file>

<file path=ppt/ink/ink5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7.620"/>
    </inkml:context>
    <inkml:brush xml:id="br0">
      <inkml:brushProperty name="width" value="0.05" units="cm"/>
      <inkml:brushProperty name="height" value="0.05" units="cm"/>
    </inkml:brush>
  </inkml:definitions>
  <inkml:trace contextRef="#ctx0" brushRef="#br0">14 1 6985,'-7'10'9515,"6"21"-9218,1-23 499,-1 15-698,-4 144 813,6-140-802,1-1 0,1 1 1,1-1-1,9 31 0,-12-54-143,0-1 0,0 1 0,0 0 0,0 0 0,0-1 0,1 1 0,-1-1 1,1 1-1,0-1 0,0 1 0,0-1 0,0 0 0,0 0 0,0 0 0,0 0 0,1-1 0,-1 1 0,1 0 0,-1-1 0,5 2 0,-3-2-87,1 0 0,-1 0-1,0-1 1,0 1 0,1-1-1,-1 0 1,0-1 0,0 1-1,1-1 1,-1 1 0,0-1 0,8-3-1,-4 1-36,-1 0-1,0-1 1,1 1-1,-1-1 1,-1-1-1,1 1 1,-1-1-1,0 0 1,0-1-1,0 1 1,-1-1-1,0 0 0,0-1 1,8-13-1,-12 19 154,0-1 0,-1 1 0,1-1 0,-1 1 0,1-1 0,-1 1 0,0-1-1,0 1 1,0-1 0,1 0 0,-1 1 0,-1-1 0,1 1 0,0-1 0,0 1 0,-1-1-1,1 0 1,0 1 0,-1-1 0,0 1 0,1 0 0,-1-1 0,0 1 0,-1-3 0,-1 2-36,0-1 1,0 1-1,1 0 1,-1-1-1,0 2 1,-1-1 0,1 0-1,0 0 1,-1 1-1,-4-2 1,-10-1-343,0 0 1,1 1-1,-26-1 0,40 4 269,-20 0-607,-4-1-4286,25-2 576</inkml:trace>
</inkml:ink>
</file>

<file path=ppt/ink/ink5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8.047"/>
    </inkml:context>
    <inkml:brush xml:id="br0">
      <inkml:brushProperty name="width" value="0.05" units="cm"/>
      <inkml:brushProperty name="height" value="0.05" units="cm"/>
    </inkml:brush>
  </inkml:definitions>
  <inkml:trace contextRef="#ctx0" brushRef="#br0">11 1 648,'-8'8'11115,"6"10"-8173,5 21-2576,-3-37 233,1 5-405,15 182 1194,-16-188-1427,0 1 1,0-1-1,0 0 1,0 0-1,1 0 0,-1 0 1,0 0-1,1 0 1,-1 0-1,1 0 1,-1 0-1,1 0 1,0-1-1,-1 1 1,1 0-1,0 0 0,-1 0 1,1-1-1,0 1 1,0 0-1,0-1 1,0 1-1,0-1 1,0 1-1,-1-1 1,1 1-1,0-1 1,1 0-1,-1 1 0,0-1 1,0 0-1,0 0 1,0 0-1,0 0 1,0 0-1,0 0 1,0 0-1,0 0 1,0 0-1,2-1 0,48-10-592,-44 9 692,51-17-782,-2-3-1,72-38 1,-127 59 490,1 1 0,-1-1 0,0 1 0,0-1-1,0 1 1,0-1 0,0 0 0,0 1-1,0-1 1,0 0 0,-1 0 0,1 0 0,0 0-1,0 0 1,0 1 0,-1-2 0,1 1 0,-1 0-1,1 0 1,-1 0 0,1 0 0,-1 0-1,1-2 1,-9-3-2452</inkml:trace>
</inkml:ink>
</file>

<file path=ppt/ink/ink5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8.383"/>
    </inkml:context>
    <inkml:brush xml:id="br0">
      <inkml:brushProperty name="width" value="0.05" units="cm"/>
      <inkml:brushProperty name="height" value="0.05" units="cm"/>
    </inkml:brush>
  </inkml:definitions>
  <inkml:trace contextRef="#ctx0" brushRef="#br0">27 1 5977,'0'3'4009,"0"0"-2345,0 9-223,0 6-417,0 12 104,0 15-216,0 12-359,0 3-385,-3-6-64,-1-2-104,-2-4-480,2-6-1321,-6 48-3152</inkml:trace>
</inkml:ink>
</file>

<file path=ppt/ink/ink5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8.734"/>
    </inkml:context>
    <inkml:brush xml:id="br0">
      <inkml:brushProperty name="width" value="0.05" units="cm"/>
      <inkml:brushProperty name="height" value="0.05" units="cm"/>
    </inkml:brush>
  </inkml:definitions>
  <inkml:trace contextRef="#ctx0" brushRef="#br0">1 1 6625,'0'3'2737,"0"-3"-601,0 6-503,0 12-193,3 0-232,-3 9-103,0 3-721,0-6-264,0 0-24,0 0-96,0-6-160,0-6-680,3-6-705,1 0-2208,-1-9-1584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2"/>
    </inkml:context>
    <inkml:brush xml:id="br0">
      <inkml:brushProperty name="width" value="0.05" units="cm"/>
      <inkml:brushProperty name="height" value="0.05" units="cm"/>
      <inkml:brushProperty name="color" value="#0000FF"/>
    </inkml:brush>
  </inkml:definitions>
  <inkml:trace contextRef="#ctx0" brushRef="#br0">16 21 4761,'-11'-10'3628,"10"10"-3570,1 0 1,0 0 0,0 0-1,0-1 1,-1 1 0,1 0 0,0 0-1,0 0 1,0 0 0,-1 0-1,1 0 1,0-1 0,0 1-1,0 0 1,0 0 0,0 0 0,-1 0-1,1-1 1,0 1 0,0 0-1,0 0 1,0 0 0,0-1-1,0 1 1,0 0 0,0 0-1,0 0 1,0-1 0,0 1 0,0 0-1,0 0 1,0-1 0,0 1-1,0 0 1,0 0 0,0 0-1,0-1 1,0 1 0,0 0 0,0 0-1,0 0 1,0-1 0,0 1-1,0 0 1,0 0 0,1 0-1,-1-1 1,0 1 0,0 0-1,0 0 1,0 0 0,1 0 0,-1 0-1,0-1 1,0 1 0,0 0-1,1 0 1,-1 0 0,0 0-1,0 0 1,0 0 0,1 0-1,-1 0 1,0 0 0,0 0 0,0 0-1,1 0 1,-1 0 0,0 1-27,-1 1 1,1 0-1,0 0 0,0-1 1,-1 1-1,1 0 1,0-1-1,1 1 1,-1 0-1,0 0 0,0-1 1,1 1-1,-1 0 1,1-1-1,0 3 1,1 3 9,1 17-11,-2-12-29,1-1 1,0 1-1,7 19 0,-7-27-188,-1 0-1,1 0 0,0-1 0,0 1 0,1-1 1,-1 0-1,1 1 0,-1-1 0,1 0 0,0-1 1,0 1-1,0 0 0,1-1 0,-1 0 0,6 3 0,44 17-3727</inkml:trace>
</inkml:ink>
</file>

<file path=ppt/ink/ink5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0:59.064"/>
    </inkml:context>
    <inkml:brush xml:id="br0">
      <inkml:brushProperty name="width" value="0.05" units="cm"/>
      <inkml:brushProperty name="height" value="0.05" units="cm"/>
    </inkml:brush>
  </inkml:definitions>
  <inkml:trace contextRef="#ctx0" brushRef="#br0">0 1 2641,'0'6'4160,"0"6"-2063,4 3-329,2 6-679,-2-3-585,-1 3-320,0 0-184,1 3-1145,-1 33-1887</inkml:trace>
</inkml:ink>
</file>

<file path=ppt/ink/ink5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00.051"/>
    </inkml:context>
    <inkml:brush xml:id="br0">
      <inkml:brushProperty name="width" value="0.05" units="cm"/>
      <inkml:brushProperty name="height" value="0.05" units="cm"/>
    </inkml:brush>
  </inkml:definitions>
  <inkml:trace contextRef="#ctx0" brushRef="#br0">0 0 4913,'0'0'3969,"0"0"-1617,0 3 25,0-3-521,4 3-223,-1 3-457,4 9-320,-4-3-496,4 0-144,-4 9-216,4-6-16,-1 3-896,4-3-992,4 0-2569,19 13-4601</inkml:trace>
</inkml:ink>
</file>

<file path=ppt/ink/ink5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00.733"/>
    </inkml:context>
    <inkml:brush xml:id="br0">
      <inkml:brushProperty name="width" value="0.05" units="cm"/>
      <inkml:brushProperty name="height" value="0.05" units="cm"/>
    </inkml:brush>
  </inkml:definitions>
  <inkml:trace contextRef="#ctx0" brushRef="#br0">230 11 8986,'-7'-8'8980,"-10"5"-7615,-16 6-2643,27-1 1232,0 1-1,0 1 0,0-1 1,1 1-1,-1 0 1,1 0-1,0 1 1,0 0-1,0 0 0,-6 9 1,-36 59-221,3 21-152,41-85 328,0 0 1,0 0-1,1 1 1,0-1 0,1 0-1,0 1 1,0 0-1,2 17 1,-1-24-6,0-1 1,0 0-1,1 0 1,-1 0-1,1 0 1,0 0-1,-1 0 1,1 0-1,0 0 1,0 0-1,0 0 1,1 0-1,-1 0 1,0-1-1,1 1 1,-1 0-1,1-1 1,-1 0-1,1 1 1,0-1-1,0 0 1,2 2-1,-1-2-6,0 0 0,1 0 0,-1-1 0,0 1-1,1-1 1,-1 1 0,1-1 0,-1 0-1,1-1 1,-1 1 0,0-1 0,7-1 0,1-1 29,0-1 0,0-1 1,0 0-1,-1 0 0,1-1 1,-2 0-1,14-10 1,-12 6 159,-1-1 0,1 0 0,-2-1 0,1 0 0,-2 0 0,0-1 0,0 0 1,-1 0-1,-1-1 0,0 0 0,-1 0 0,0 0 0,-1-1 0,3-25 0,-7 26 1523,-5 29-536,-6 31-141,-29 473-1166,40-512-112,-1-4-106,1 0 1,0 0 0,0 0 0,0 0-1,0 0 1,1 1 0,0-1 0,-1 0-1,1 0 1,0 0 0,0-1 0,3 6-1,11 3-4190</inkml:trace>
</inkml:ink>
</file>

<file path=ppt/ink/ink5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01.197"/>
    </inkml:context>
    <inkml:brush xml:id="br0">
      <inkml:brushProperty name="width" value="0.05" units="cm"/>
      <inkml:brushProperty name="height" value="0.05" units="cm"/>
    </inkml:brush>
  </inkml:definitions>
  <inkml:trace contextRef="#ctx0" brushRef="#br0">21 1 4857,'-1'91'10882,"-14"118"-8362,14-201-2525,-1 1 9,2-1 1,-1 1 0,1-1 0,1 18 0,0-24-58,-1 0 0,1 0 0,-1 0-1,1 0 1,0 0 0,0 0 0,0 0 0,0 0 0,0 0 0,1 0 0,-1-1 0,0 1 0,1 0-1,-1-1 1,1 1 0,0-1 0,-1 1 0,1-1 0,0 0 0,0 0 0,0 0 0,0 0 0,0 0-1,3 1 1,5 0-143,0 0-1,0 0 1,0-1 0,0 0-1,20-1 1,-19-1 184,-1 1 1,1 1-1,0 0 0,-1 0 1,14 4-1,-22-4 18,0-1 0,0 1 0,-1-1 0,1 1 0,0 0 0,0 0 0,0 0 0,-1 0 0,1 0 0,-1 0 0,1 1 0,-1-1 0,1 0 0,-1 1 0,0-1 0,1 1 0,-1 0 0,0-1 0,0 1 0,0 0 0,0 0-1,0 2 1,0-1 13,-1 1-1,1-1 0,-1 0 1,0 1-1,0-1 0,-1 0 1,1 1-1,0-1 1,-1 0-1,0 1 0,0-1 1,-2 4-1,-1 4-93,-2 0 0,0 0 0,0-1 1,-1 0-1,0 0 0,-11 12 0,14-17-392,-1 0 0,-1 0 0,1-1 1,0 1-1,-1-1 0,0-1 0,0 1 0,0-1 0,-1 0 0,1 0 0,-1 0 1,-13 2-1,-17-4-3353</inkml:trace>
</inkml:ink>
</file>

<file path=ppt/ink/ink5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01.547"/>
    </inkml:context>
    <inkml:brush xml:id="br0">
      <inkml:brushProperty name="width" value="0.05" units="cm"/>
      <inkml:brushProperty name="height" value="0.05" units="cm"/>
    </inkml:brush>
  </inkml:definitions>
  <inkml:trace contextRef="#ctx0" brushRef="#br0">1 169 6649,'0'0'2825,"0"0"-560,3 0-225,1 0-648,-1 3-336,4 0-199,-1 0-105,8 0-152,-4 0-360,6-3-80,8-3-160,9-9-472,11-12-520,12-12-1121,95-72-4416</inkml:trace>
</inkml:ink>
</file>

<file path=ppt/ink/ink5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14.295"/>
    </inkml:context>
    <inkml:brush xml:id="br0">
      <inkml:brushProperty name="width" value="0.05" units="cm"/>
      <inkml:brushProperty name="height" value="0.05" units="cm"/>
    </inkml:brush>
  </inkml:definitions>
  <inkml:trace contextRef="#ctx0" brushRef="#br0">1 42 6009,'4'-5'8749,"6"7"-6827,5-1-1943,0 1 0,28 7 0,24 3-200,91-5-89,210-18 0,-294 6 128,44-3-96,137-2-15,61 9-77,6 0-276,295 12-624,-202 19 1173,-223-12 66,264-8 43,39-10-30,-215 2 10,-70-3 15,299 5 20,-310-6-13,206-28 1,-369 27-16,231-10 145,-97 7-26,87-3-73,128-9-24,-377 17 43,2 0-573,-20-8-3446,-16-7-1285</inkml:trace>
</inkml:ink>
</file>

<file path=ppt/ink/ink5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14.735"/>
    </inkml:context>
    <inkml:brush xml:id="br0">
      <inkml:brushProperty name="width" value="0.05" units="cm"/>
      <inkml:brushProperty name="height" value="0.05" units="cm"/>
    </inkml:brush>
  </inkml:definitions>
  <inkml:trace contextRef="#ctx0" brushRef="#br0">1 1 4729,'0'0'1448,"4"4"3805,20 16-4446,-2-8-299,0-1 0,1-1-1,0 0 1,37 8-1,41 18-165,-137-26-505,15-2-168,-75 23-3271,-23 6-626</inkml:trace>
</inkml:ink>
</file>

<file path=ppt/ink/ink5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0.233"/>
    </inkml:context>
    <inkml:brush xml:id="br0">
      <inkml:brushProperty name="width" value="0.05" units="cm"/>
      <inkml:brushProperty name="height" value="0.05" units="cm"/>
    </inkml:brush>
  </inkml:definitions>
  <inkml:trace contextRef="#ctx0" brushRef="#br0">0 32 5729,'0'0'2627,"0"0"-769,0 0-337,2 7 4076,3 29-5695,-3 65-2061,-1-85-815,0-22 2805,0 1 0,1 0 0,-1-1-1,1 1 1,1 0 0,-1 0 0,6-9-1,4-11-183,-7 12 535,-1-1-1,-1-1 0,-1 1 1,0 0-1,0-27 0,-2 41-169,0 0-1,0 0 0,1 0 0,-1 0 0,0 0 0,0 0 0,0-1 0,0 1 0,0 0 1,0 0-1,0 0 0,0 0 0,0 0 0,0 0 0,0 0 0,0-1 0,0 1 0,0 0 0,0 0 1,0 0-1,0 0 0,0 0 0,0 0 0,0-1 0,0 1 0,0 0 0,0 0 0,0 0 1,0 0-1,0 0 0,0 0 0,-1 0 0,1 0 0,0-1 0,0 1 0,0 0 0,0 0 1,0 0-1,0 0 0,0 0 0,0 0 0,0 0 0,-1 0 0,1 0 0,0 0 0,0 0 0,0 0 1,0 0-1,0 0 0,0 0 0,0 0 0,-1 0 0,1 0 0,0 0 0,0 0 0,0 0 1,0 0-1,0 0 0,0 0 0,-1 0 0,1 0 0,0 0 0,0 0 0,0 0 0,0 0 1,0 0-1,0 0 0,-9 11 63,-4 15-107,9-16 48,0 1 1,2 0-1,-1-1 1,1 1-1,1 0 0,-1 16 1,2 17-2669,0-39 2189,0 39-3965</inkml:trace>
</inkml:ink>
</file>

<file path=ppt/ink/ink5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0.818"/>
    </inkml:context>
    <inkml:brush xml:id="br0">
      <inkml:brushProperty name="width" value="0.05" units="cm"/>
      <inkml:brushProperty name="height" value="0.05" units="cm"/>
    </inkml:brush>
  </inkml:definitions>
  <inkml:trace contextRef="#ctx0" brushRef="#br0">1 1 4369,'0'0'2542,"1"3"2507,4 15-3833,7 29-30,29 75 0,-33-104-1911,1 0-1,0-1 0,1 0 1,1 0-1,0-1 1,28 28-1,-23-24-2064,5 8-1320</inkml:trace>
</inkml:ink>
</file>

<file path=ppt/ink/ink5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1.168"/>
    </inkml:context>
    <inkml:brush xml:id="br0">
      <inkml:brushProperty name="width" value="0.05" units="cm"/>
      <inkml:brushProperty name="height" value="0.05" units="cm"/>
    </inkml:brush>
  </inkml:definitions>
  <inkml:trace contextRef="#ctx0" brushRef="#br0">241 0 4169,'-7'12'1456,"-3"-3"-128,-10 9-255,-3 6-249,-1 3-488,1 3-56,-4 0-280,4 0 0,-4 1-192,10-1-1016,-23 27-1529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3"/>
    </inkml:context>
    <inkml:brush xml:id="br0">
      <inkml:brushProperty name="width" value="0.05" units="cm"/>
      <inkml:brushProperty name="height" value="0.05" units="cm"/>
      <inkml:brushProperty name="color" value="#0000FF"/>
    </inkml:brush>
  </inkml:definitions>
  <inkml:trace contextRef="#ctx0" brushRef="#br0">100 38 5401,'-3'0'7260,"-10"9"-6458,1 4-526,1 1 0,0 0 0,2 0 0,-10 18 0,16-27-151,0 0 0,0 1 0,1 0 0,0-1 0,0 1 0,0 0 0,1 0 0,-1 0 0,1 0 0,1 0 0,-1 1 0,1-1 0,0 0 0,2 12 0,-1-17-157,0 1 0,1 0 0,-1 0 0,0 0-1,1-1 1,0 1 0,-1 0 0,1-1 0,0 0 0,-1 1 0,1-1-1,0 0 1,0 0 0,0 0 0,0 0 0,0 0 0,0 0-1,1-1 1,-1 1 0,0-1 0,0 1 0,0-1 0,1 0 0,-1 0-1,0 0 1,0 0 0,1 0 0,-1-1 0,0 1 0,3-2-1,7 1-70,0-2-1,1 0 1,21-8-1,-24 6 60,0 0-1,0 0 1,-1-1-1,0 0 1,0-1-1,0 0 1,-1-1-1,1 1 1,-2-1 0,11-15-1,-16 20 62,0 1 0,0-1 0,0 0 0,-1 1 1,1-1-1,-1 0 0,0 0 0,0 0 0,0 0 0,-1-1 0,1 1 0,-1 0 0,1 0 0,-1 0 1,0 0-1,0-1 0,0 1 0,-1 0 0,1 0 0,-1 0 0,0 0 0,0 0 0,0 0 1,0 0-1,0 0 0,-1 0 0,1 0 0,-1 0 0,0 1 0,0-1 0,0 1 0,0-1 0,0 1 1,-1 0-1,1 0 0,-1 0 0,1 0 0,-1 0 0,0 1 0,-5-3 0,-5-4-328,0 2 0,0 0 0,-1 0 0,-24-6 0,31 13-1504,-9 9-1924</inkml:trace>
</inkml:ink>
</file>

<file path=ppt/ink/ink5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3.469"/>
    </inkml:context>
    <inkml:brush xml:id="br0">
      <inkml:brushProperty name="width" value="0.05" units="cm"/>
      <inkml:brushProperty name="height" value="0.05" units="cm"/>
    </inkml:brush>
  </inkml:definitions>
  <inkml:trace contextRef="#ctx0" brushRef="#br0">68 0 4201,'1'14'8140,"-12"44"-6609,8-41-1463,-12 50 362,9-51-663,3-29-715,23-113 170,-44 190-831,-2 2-1159</inkml:trace>
</inkml:ink>
</file>

<file path=ppt/ink/ink5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8.648"/>
    </inkml:context>
    <inkml:brush xml:id="br0">
      <inkml:brushProperty name="width" value="0.05" units="cm"/>
      <inkml:brushProperty name="height" value="0.05" units="cm"/>
    </inkml:brush>
  </inkml:definitions>
  <inkml:trace contextRef="#ctx0" brushRef="#br0">11 0 320,'0'0'1135,"0"0"-180,0 0-120,0 0-102,0 13 6637,0 44-7398,0 0-90,1-65-168,1 0 0,1 1-1,-1-1 1,1 1-1,4-9 1,-3 8 356,0 0-1,-1 0 1,0 0 0,0-1-1,2-14 1,-5 23 94,-10 43 547,-10 17-2662,0-9-2218</inkml:trace>
</inkml:ink>
</file>

<file path=ppt/ink/ink5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9.132"/>
    </inkml:context>
    <inkml:brush xml:id="br0">
      <inkml:brushProperty name="width" value="0.05" units="cm"/>
      <inkml:brushProperty name="height" value="0.05" units="cm"/>
    </inkml:brush>
  </inkml:definitions>
  <inkml:trace contextRef="#ctx0" brushRef="#br0">0 21 4145,'0'0'2640,"0"0"-959,4 0-433,2 0-184,-2 0-448,2 0 33,1 3-361,6-3 120,4 3-232,10-3-16,0 0-160,9-3-368,1-3-905,7 3-1071,39-12-1857</inkml:trace>
</inkml:ink>
</file>

<file path=ppt/ink/ink5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9.520"/>
    </inkml:context>
    <inkml:brush xml:id="br0">
      <inkml:brushProperty name="width" value="0.05" units="cm"/>
      <inkml:brushProperty name="height" value="0.05" units="cm"/>
    </inkml:brush>
  </inkml:definitions>
  <inkml:trace contextRef="#ctx0" brushRef="#br0">11 1 2040,'0'0'4089,"0"0"-2408,0 0-265,0 0-648,-4 6-240,4 9-304,0 6 376,0 9-360,0 3 25,-3 6-177,3 3-40,-3 1-48,3-4-329,0-3-487,3-6-1184,0 27-969</inkml:trace>
</inkml:ink>
</file>

<file path=ppt/ink/ink5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9.851"/>
    </inkml:context>
    <inkml:brush xml:id="br0">
      <inkml:brushProperty name="width" value="0.05" units="cm"/>
      <inkml:brushProperty name="height" value="0.05" units="cm"/>
    </inkml:brush>
  </inkml:definitions>
  <inkml:trace contextRef="#ctx0" brushRef="#br0">1 1 3657,'0'3'1824,"0"3"-87,0 3-417,0 0-312,0 3-480,0-3-72,3-3-440,-3 3 64,3 0-80,1-3-824,9 3-1568</inkml:trace>
</inkml:ink>
</file>

<file path=ppt/ink/ink5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30.398"/>
    </inkml:context>
    <inkml:brush xml:id="br0">
      <inkml:brushProperty name="width" value="0.05" units="cm"/>
      <inkml:brushProperty name="height" value="0.05" units="cm"/>
    </inkml:brush>
  </inkml:definitions>
  <inkml:trace contextRef="#ctx0" brushRef="#br0">154 1 2665,'-4'0'6047,"-16"3"-4910,12 1-1103,-1 0 1,1 0-1,0 1 1,1 0-1,-1 0 0,1 1 1,0 0-1,0 0 1,1 1-1,0-1 1,0 2-1,1-1 0,-1 0 1,2 1-1,-1 0 1,1 1-1,0-1 1,1 0-1,0 1 0,0 0 1,-3 17-1,6-25-53,0 1 0,0-1 0,0 0 0,0 0 0,0 0 0,1 0 0,-1 1 0,0-1 0,0 0 0,1 0 0,-1 0 0,1 0 0,-1 0 0,1 0 0,-1 0 0,1 0 0,0 0 0,0 0 0,-1 0 0,1 0 0,0-1 0,0 1-1,0 0 1,0 0 0,0-1 0,0 1 0,1 0 0,1 0-74,-1-1-1,1 1 1,0-1-1,-1 1 1,1-1-1,0 0 1,-1 0 0,1 0-1,0-1 1,-1 1-1,5-2 1,2 0-258,0-1 1,0-1 0,0 1 0,0-1 0,15-11 0,-17 10 149,0-2 0,-1 1 1,1-1-1,-1 0 0,10-15 1,-14 20 288,0-1 0,0 0 0,-1-1 1,1 1-1,-1 0 0,0 0 0,1-1 1,-1 1-1,-1-1 0,1 1 0,0-1 0,-1 1 1,0-1-1,0 1 0,0-1 0,0 1 0,-1-1 1,0-5-1,-2 13 163,1-1 0,0 0 1,0 1-1,0-1 0,0 1 0,0-1 1,1 1-1,-1 0 0,0 7 0,-7 23 82,1-4 148,-6 52 1,13-71-749,1 0 1,0-1 0,0 1 0,1 0 0,1-1 0,-1 1 0,2-1-1,6 20 1,-8-29 78,-1 1-1,1-1 1,0 1-1,-1-1 1,1 1-1,0-1 1,0 0-1,0 1 1,0-1-1,0 0 1,1 0-1,-1 0 0,2 1 1,32 12-5004</inkml:trace>
</inkml:ink>
</file>

<file path=ppt/ink/ink5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30.829"/>
    </inkml:context>
    <inkml:brush xml:id="br0">
      <inkml:brushProperty name="width" value="0.05" units="cm"/>
      <inkml:brushProperty name="height" value="0.05" units="cm"/>
    </inkml:brush>
  </inkml:definitions>
  <inkml:trace contextRef="#ctx0" brushRef="#br0">120 1 4721,'-5'45'4906,"-15"23"-2398,13-49-2189,1 0-1,-6 37 1,11-46-294,0 0 1,1 0-1,0-1 1,0 1-1,1 0 0,1-1 1,3 16-1,-4-23-56,0 0 0,-1 1-1,1-1 1,1 1 0,-1-1 0,0 0-1,1 0 1,-1 0 0,1 0-1,-1 0 1,1 0 0,0 0 0,0 0-1,0-1 1,0 1 0,0-1-1,1 1 1,-1-1 0,0 0 0,1 0-1,-1 0 1,0 0 0,1 0-1,-1-1 1,1 1 0,-1-1 0,1 0-1,0 1 1,-1-1 0,1 0-1,-1-1 1,1 1 0,4-1 0,-3 0-36,-1 1 0,1-1 0,-1 0 0,0 0 0,1 0 0,-1-1 0,0 1 0,0-1 0,0 0 0,0 0 0,0 0 0,0 0 0,0 0 0,-1-1 0,1 1 0,-1-1 0,1 1 0,-1-1 0,2-3 0,-3 3 69,0 1-1,0-1 0,-1 1 0,1 0 0,-1-1 0,1 1 0,-1-1 0,0 1 0,0-1 1,0 1-1,0-1 0,0 1 0,-1-1 0,1 1 0,-1-1 0,1 1 0,-1-1 0,0 1 1,0 0-1,0-1 0,0 1 0,-1 0 0,1 0 0,-1 0 0,1 0 0,-1 0 0,0 0 1,-3-3-1,2 2-79,-1 0 0,0 0 0,0 0 1,0 1-1,0-1 0,0 1 0,-1 0 1,1 0-1,-1 1 0,1-1 0,-1 1 1,0 0-1,1 0 0,-8 0 0,3 0-636,0 1 0,0 1 0,0 0 0,-16 3 0,-35 11-3513</inkml:trace>
</inkml:ink>
</file>

<file path=ppt/ink/ink5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31.637"/>
    </inkml:context>
    <inkml:brush xml:id="br0">
      <inkml:brushProperty name="width" value="0.05" units="cm"/>
      <inkml:brushProperty name="height" value="0.05" units="cm"/>
    </inkml:brush>
  </inkml:definitions>
  <inkml:trace contextRef="#ctx0" brushRef="#br0">318 6 2545,'0'0'1659,"0"0"-306,2-2 4023,0-2-3852,-3 4-1333,1 0-19,0 0-5,-14 14 82,-51 53-177,-74 80-272,53-42-3798,72-84 1441,11-2-1539</inkml:trace>
</inkml:ink>
</file>

<file path=ppt/ink/ink5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32.035"/>
    </inkml:context>
    <inkml:brush xml:id="br0">
      <inkml:brushProperty name="width" value="0.05" units="cm"/>
      <inkml:brushProperty name="height" value="0.05" units="cm"/>
    </inkml:brush>
  </inkml:definitions>
  <inkml:trace contextRef="#ctx0" brushRef="#br0">1 0 4721,'0'0'2052,"0"0"-203,4 3 4101,7 7-4840,6 16-1030,52 71-754,-9-32-4825,9-4-833</inkml:trace>
</inkml:ink>
</file>

<file path=ppt/ink/ink5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4.054"/>
    </inkml:context>
    <inkml:brush xml:id="br0">
      <inkml:brushProperty name="width" value="0.05" units="cm"/>
      <inkml:brushProperty name="height" value="0.05" units="cm"/>
    </inkml:brush>
  </inkml:definitions>
  <inkml:trace contextRef="#ctx0" brushRef="#br0">1 15 2505,'6'0'9285,"25"0"-8118,33 3-891,-43-1-1247,0-1-1,0 0 0,1-2 1,28-5-1,8-9-1450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4"/>
    </inkml:context>
    <inkml:brush xml:id="br0">
      <inkml:brushProperty name="width" value="0.05" units="cm"/>
      <inkml:brushProperty name="height" value="0.05" units="cm"/>
      <inkml:brushProperty name="color" value="#0000FF"/>
    </inkml:brush>
  </inkml:definitions>
  <inkml:trace contextRef="#ctx0" brushRef="#br0">19 1 6681,'-1'3'8513,"0"4"-3897,0 19-3524,-4 38-6705,-6 5 422</inkml:trace>
</inkml:ink>
</file>

<file path=ppt/ink/ink5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4.386"/>
    </inkml:context>
    <inkml:brush xml:id="br0">
      <inkml:brushProperty name="width" value="0.05" units="cm"/>
      <inkml:brushProperty name="height" value="0.05" units="cm"/>
    </inkml:brush>
  </inkml:definitions>
  <inkml:trace contextRef="#ctx0" brushRef="#br0">8 0 200,'-4'0'3713,"4"3"-2641,0 6-16,0 3-71,0 9-529,0 3 96,-3 3-424,3 0 48,0-3-176,0 3-184,0-5-680,3-4-489,1 12-2992</inkml:trace>
</inkml:ink>
</file>

<file path=ppt/ink/ink5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4.715"/>
    </inkml:context>
    <inkml:brush xml:id="br0">
      <inkml:brushProperty name="width" value="0.05" units="cm"/>
      <inkml:brushProperty name="height" value="0.05" units="cm"/>
    </inkml:brush>
  </inkml:definitions>
  <inkml:trace contextRef="#ctx0" brushRef="#br0">24 1 4617,'-1'1'314,"1"-1"0,-1 1 0,0 0 0,0 0 0,0 0 1,1-1-1,-1 1 0,0 0 0,1 0 0,-1 0 0,1 0 0,-1 0 0,1 0 0,0 1 1,-1-1-1,1 0 0,0 0 0,0 0 0,0 2 0,-6 31 138,6-28 109,-6 49-53,4 96 0,3-85-2850,0-45-553,5 10-2427</inkml:trace>
</inkml:ink>
</file>

<file path=ppt/ink/ink5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5.052"/>
    </inkml:context>
    <inkml:brush xml:id="br0">
      <inkml:brushProperty name="width" value="0.05" units="cm"/>
      <inkml:brushProperty name="height" value="0.05" units="cm"/>
    </inkml:brush>
  </inkml:definitions>
  <inkml:trace contextRef="#ctx0" brushRef="#br0">0 1 5081,'0'3'1576,"0"3"-103,4 3-201,-1 3-128,0 3-736,1-3-88,-1-3-312,0 0-8,1 3-352,-1-3-968,-3 15-1441</inkml:trace>
</inkml:ink>
</file>

<file path=ppt/ink/ink5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5.438"/>
    </inkml:context>
    <inkml:brush xml:id="br0">
      <inkml:brushProperty name="width" value="0.05" units="cm"/>
      <inkml:brushProperty name="height" value="0.05" units="cm"/>
    </inkml:brush>
  </inkml:definitions>
  <inkml:trace contextRef="#ctx0" brushRef="#br0">158 19 5729,'0'-1'167,"0"1"0,1-1-1,-1 0 1,0 1 0,0-1 0,0 0-1,0 1 1,-1-1 0,1 0 0,0 1-1,0-1 1,0 0 0,-1 1 0,1-1-1,0 0 1,0 1 0,-1-1 0,1 1-1,-1-1 1,1 0 0,0 1-1,-1-1 1,1 1 0,-1 0 0,0-1-1,1 1 1,-1-1 0,1 1 0,-1 0-1,1-1 1,-1 1 0,0 0 0,1 0-1,-1-1 1,-1 1 0,0 0-85,-1 0 0,1 0 0,-1 1 0,1-1 0,-1 1 0,1 0 1,-1-1-1,1 1 0,0 0 0,-3 2 0,-50 34-732,48-30 629,1 0 1,-1 1-1,1 0 0,1 0 0,-9 16 1,11-20-43,1 0 1,0 0-1,1 1 1,-1-1 0,1 0-1,-1 1 1,1-1 0,1 1-1,-1-1 1,1 1-1,0-1 1,0 1 0,0-1-1,1 9 1,0-12 22,-1 0-1,0 0 1,1 0-1,-1 0 1,1 0-1,-1-1 1,1 1-1,-1 0 1,1 0-1,0 0 1,-1-1-1,1 1 1,0 0-1,0-1 1,-1 1-1,1-1 1,0 1-1,0-1 1,0 1-1,0-1 1,0 1-1,0-1 1,0 0-1,0 1 1,1-1-1,29-4-694,24-23-831,-44 20 697,0 0 1,0-1-1,0 0 1,-1-1-1,0 0 1,13-16-1,4-5 194</inkml:trace>
</inkml:ink>
</file>

<file path=ppt/ink/ink5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5.770"/>
    </inkml:context>
    <inkml:brush xml:id="br0">
      <inkml:brushProperty name="width" value="0.05" units="cm"/>
      <inkml:brushProperty name="height" value="0.05" units="cm"/>
    </inkml:brush>
  </inkml:definitions>
  <inkml:trace contextRef="#ctx0" brushRef="#br0">121 0 1040,'-3'0'308,"1"1"1,0-1-1,0 1 0,-1-1 0,1 1 1,0 0-1,0 0 0,0 0 0,0 0 0,0 0 1,0 0-1,0 1 0,0-1 0,1 1 1,-1-1-1,0 1 0,1 0 0,-1 0 0,1-1 1,0 1-1,-1 0 0,0 3 0,-24 56 842,15-32-390,3-9-549,1 0-1,1 1 1,1-1-1,-5 41 1,7 42-3016,6-51 167</inkml:trace>
</inkml:ink>
</file>

<file path=ppt/ink/ink5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26.118"/>
    </inkml:context>
    <inkml:brush xml:id="br0">
      <inkml:brushProperty name="width" value="0.05" units="cm"/>
      <inkml:brushProperty name="height" value="0.05" units="cm"/>
    </inkml:brush>
  </inkml:definitions>
  <inkml:trace contextRef="#ctx0" brushRef="#br0">61 1 816,'0'0'5364,"-1"3"-2119,-5 13-1858,-4 8-990,1 0 1,1 0 0,1 1 0,1 1 0,1-1-1,1 1 1,0 26 0,4-40-389,1-1 0,0 1-1,0-1 1,1 1 0,1-1 0,0 1 0,1-1-1,0 0 1,0-1 0,1 1 0,0-1 0,1 0-1,1 0 1,-1 0 0,2-1 0,-1 0 0,17 15-1,-17-19-23,1 1-1,-1-1 0,1 0 0,0 0 0,0-1 0,1 0 1,-1-1-1,1 0 0,0 0 0,0-1 0,16 3 1,-21-5 12,0 1 0,-1-1 0,1 0 0,0 0 1,0 0-1,-1-1 0,1 1 0,0-1 0,-1 0 0,1 0 1,-1 0-1,1 0 0,-1-1 0,1 1 0,-1-1 1,0 0-1,0 0 0,0 0 0,0-1 0,0 1 0,0-1 1,-1 1-1,1-1 0,-1 0 0,0 0 0,0 0 1,0 0-1,0-1 0,0 1 0,-1 0 0,0-1 0,2-3 1,-2 4-7,-1 1 0,1 0 0,-1-1 0,0 1 1,1-1-1,-1 1 0,0 0 0,0-1 0,-1 1 1,1-1-1,0 1 0,-1 0 0,0-1 0,1 1 1,-1 0-1,0 0 0,0 0 0,0-1 0,0 1 1,-1 0-1,1 0 0,-1 0 0,1 1 1,-1-1-1,1 0 0,-1 1 0,0-1 0,0 1 1,0-1-1,-4-1 0,1 0-266,0 1 0,0 0 1,0 0-1,0 0 0,-1 0 0,1 1 0,-1 0 1,1 0-1,-1 1 0,1-1 0,-1 1 1,-9 1-1,-30 8-2861,-47 8-2705</inkml:trace>
</inkml:ink>
</file>

<file path=ppt/ink/ink5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33.853"/>
    </inkml:context>
    <inkml:brush xml:id="br0">
      <inkml:brushProperty name="width" value="0.05" units="cm"/>
      <inkml:brushProperty name="height" value="0.05" units="cm"/>
    </inkml:brush>
  </inkml:definitions>
  <inkml:trace contextRef="#ctx0" brushRef="#br0">361 3 3833,'0'0'2056,"-5"-3"4328,5 3-6285,0 1 0,0-1 0,0 1 0,0-1 0,1 0 0,-1 1-1,0-1 1,0 1 0,0-1 0,0 0 0,0 1 0,0-1 0,0 1-1,0-1 1,0 0 0,0 1 0,0-1 0,0 1 0,-1-1 0,1 0 0,0 1-1,0-1 1,0 1 0,0-1 0,-1 0 0,1 1 0,0-1 0,0 0 0,-1 1-1,1-1 1,0 0 0,-1 0 0,1 1 0,0-1 0,-1 0 0,0 1-1,-23 30 484,-29 30-930,-74 62-1791,33-43-3980,41-40 2333</inkml:trace>
</inkml:ink>
</file>

<file path=ppt/ink/ink5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34.182"/>
    </inkml:context>
    <inkml:brush xml:id="br0">
      <inkml:brushProperty name="width" value="0.05" units="cm"/>
      <inkml:brushProperty name="height" value="0.05" units="cm"/>
    </inkml:brush>
  </inkml:definitions>
  <inkml:trace contextRef="#ctx0" brushRef="#br0">1 0 4409,'0'0'2496,"0"0"-551,0 0-297,0 0-415,3 6-377,-3 0-320,0 3 136,3 6-104,1 9 40,6-3-416,0 3 72,-4 4-264,4-1 0,0-3-264,4 0-1144,-1 0-1545,10 18-5080</inkml:trace>
</inkml:ink>
</file>

<file path=ppt/ink/ink5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38.240"/>
    </inkml:context>
    <inkml:brush xml:id="br0">
      <inkml:brushProperty name="width" value="0.05" units="cm"/>
      <inkml:brushProperty name="height" value="0.05" units="cm"/>
    </inkml:brush>
  </inkml:definitions>
  <inkml:trace contextRef="#ctx0" brushRef="#br0">4 484 2361,'0'0'3706,"0"0"-1594,-1-9 5644,-1-37-7526,4 11-296,2 0-1,1 0 1,16-55 0,-10 50-9,-2 0 0,3-44 0,-9 14-210,-10 104-7906,8-24 4608,7-7 10081,10-2-5994,26 1-324,0-1-1,46-5 1,-50 1-101,192-18 55,-141 10-41,0 3 1,179 10-1,140 28-55,-176-24-28,237-23 0,-321 12 34,-60 4-43,254 17-1,-47 2 4,42-26 2,-230 10-36,164 24 0,-242-23-687,45-1 0,-75-2 634,-1 0 44,0 0 1,0 0-1,1 0 1,-1 0 0,0 0-1,0 0 1,0-1-1,1 1 1,-1 0-1,0 0 1,0 0-1,0 0 1,1 0-1,-1 0 1,0 0-1,0 0 1,1 0-1,-1 0 1,0 0-1,0 0 1,0 0-1,1 1 1,-1-1-1,0 0 1,0 0-1,0 0 1,1 0 0,-1 0-1,0 0 1,0 0-1,0 1 1,0-1-1,1 0 1,-1 0-1,0 0 1,0 0-1,0 1 1,0-1-1,0 0 1,0 0-1,1 0 1,-1 0-1,0 1 1,0-1-1,0 0 1,0 0-1,0 1 1,0-1 0,0 0-1,0 0 1,0 0-1,0 1 1,0-1-1,0 0 1,0 0-1,0 1 1,0-1-1,0 0 1,0 0-1,-1 0 1,1 1-1,-8 7-1992</inkml:trace>
</inkml:ink>
</file>

<file path=ppt/ink/ink5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38.636"/>
    </inkml:context>
    <inkml:brush xml:id="br0">
      <inkml:brushProperty name="width" value="0.05" units="cm"/>
      <inkml:brushProperty name="height" value="0.05" units="cm"/>
    </inkml:brush>
  </inkml:definitions>
  <inkml:trace contextRef="#ctx0" brushRef="#br0">38 0 2817,'-1'0'8474,"-4"5"-6686,-4 33-1796,3-20 64,2 1-1,-1 1 1,2-1-1,1 1 1,0-1 0,2 1-1,0-1 1,1 1-1,4 23 1,11 34-1233,-7-2-4781,-8-57 3699,-6 12-1334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5"/>
    </inkml:context>
    <inkml:brush xml:id="br0">
      <inkml:brushProperty name="width" value="0.05" units="cm"/>
      <inkml:brushProperty name="height" value="0.05" units="cm"/>
      <inkml:brushProperty name="color" value="#0000FF"/>
    </inkml:brush>
  </inkml:definitions>
  <inkml:trace contextRef="#ctx0" brushRef="#br0">93 1 6385,'0'0'4577,"3"0"-2640,-3 0-41,0 0-496,-3 6-615,-1 2-425,-5 6-352,-4 12 168,-3 9-176,-3-1 0,7-6-88,2-2 80,4-6-192,2 0-1073,8-3-2335,18 15-2386</inkml:trace>
</inkml:ink>
</file>

<file path=ppt/ink/ink5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49.500"/>
    </inkml:context>
    <inkml:brush xml:id="br0">
      <inkml:brushProperty name="width" value="0.05" units="cm"/>
      <inkml:brushProperty name="height" value="0.05" units="cm"/>
    </inkml:brush>
  </inkml:definitions>
  <inkml:trace contextRef="#ctx0" brushRef="#br0">352 197 264,'2'-14'14112,"3"-2"-10984,4-26-4279,-9 37 1113,0 0 0,-1-1 1,0 1-1,0 0 0,-1 0 1,1 0-1,-1 1 0,0-1 1,0 0-1,-1 1 0,0-1 1,1 1-1,-1 0 0,-1-1 1,1 2-1,-1-1 0,1 0 1,-1 1-1,0-1 0,-6-2 1,5 2-18,-1 0 1,1 1 0,-1 0-1,0 1 1,0-1 0,0 1-1,-1 0 1,1 1 0,0-1-1,-1 1 1,1 1 0,-1-1-1,1 1 1,-1 0 0,-10 2-1,2 1 43,1 1-1,0 0 1,0 1-1,0 1 1,0 0-1,-16 11 0,22-12-5,0 0 0,1 1 0,-1 0 0,1 0 0,1 1 0,-1 0 0,1 0 0,0 0 0,0 1 0,-8 16 0,13-23 1,0 1-1,0-1 1,1 1 0,-1-1 0,1 1 0,-1 0 0,1-1 0,0 1-1,-1-1 1,1 1 0,0 0 0,0-1 0,0 1 0,0 0 0,0-1-1,1 1 1,-1 0 0,0-1 0,1 1 0,-1-1 0,1 1 0,0-1-1,1 4 1,0-3 2,0-1-1,0 1 0,0 0 0,0 0 1,1-1-1,-1 1 0,0-1 1,1 0-1,-1 1 0,1-1 1,-1-1-1,1 1 0,2 1 0,6 0-46,0-1-1,0 1 1,0-2-1,0 1 0,21-3 1,-6-1-421,-1-2 1,0 0-1,0-1 1,0-2-1,-1 0 0,28-15 1,-49 21 471,0 0 1,-1 0 0,0-1-1,0 1 1,1-1-1,-2 1 1,1-1-1,0 0 1,0 0-1,-1 0 1,1 0 0,-1 0-1,0 0 1,1-6-1,7-36 1522,-9 44 641,-4 50-1847,-2 0 0,-3 0 1,-1-1-1,-29 78 0,21-68-333,6-26-1773,3-19-2588,16-17 1035</inkml:trace>
</inkml:ink>
</file>

<file path=ppt/ink/ink5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49.967"/>
    </inkml:context>
    <inkml:brush xml:id="br0">
      <inkml:brushProperty name="width" value="0.05" units="cm"/>
      <inkml:brushProperty name="height" value="0.05" units="cm"/>
    </inkml:brush>
  </inkml:definitions>
  <inkml:trace contextRef="#ctx0" brushRef="#br0">174 0 4393,'-8'13'3810,"-26"38"-1789,-50 99-1,79-141-1999,0 0-1,1 1 1,0-1 0,1 1-1,0 0 1,1 0 0,-2 15-1,4-23-48,0 1 1,0 0-1,0 0 0,1 0 0,-1-1 0,1 1 0,-1 0 1,1 0-1,0-1 0,0 1 0,1-1 0,-1 1 0,0-1 1,1 1-1,0-1 0,-1 0 0,1 0 0,0 0 0,0 0 1,0 0-1,0 0 0,1 0 0,-1-1 0,0 1 0,1-1 1,-1 1-1,1-1 0,0 0 0,-1 0 0,6 1 0,3 1 9,0-1 0,0 0 0,20 0-1,-21-2 10,-1 1 1,0 0-1,1 0 0,-1 1 0,9 3 0,-17-5 8,0 1 0,0-1 0,0 1 0,-1-1 0,1 1 0,0 0 0,0-1 0,0 1-1,-1 0 1,1 0 0,-1-1 0,1 1 0,0 0 0,-1 0 0,1 0 0,-1 0 0,0 0-1,1 0 1,-1 0 0,0 0 0,1 0 0,-1 0 0,0 0 0,0 0 0,0 0 0,0 0-1,0 0 1,0 0 0,0 0 0,0 0 0,-1 0 0,1 0 0,0 0 0,-1 0 0,1 0-1,0 0 1,-1 0 0,1-1 0,-1 1 0,0 0 0,1 0 0,-2 0 0,-29 43 220,24-36-174,-2 5-42,-1-1 0,-1 0 0,1 0 0,-2-1 0,-18 14 0,-20-1-2961,14-15 629</inkml:trace>
</inkml:ink>
</file>

<file path=ppt/ink/ink5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50.297"/>
    </inkml:context>
    <inkml:brush xml:id="br0">
      <inkml:brushProperty name="width" value="0.05" units="cm"/>
      <inkml:brushProperty name="height" value="0.05" units="cm"/>
    </inkml:brush>
  </inkml:definitions>
  <inkml:trace contextRef="#ctx0" brushRef="#br0">1 1 4161,'0'0'2184,"0"0"-495,0 3-297,0-3-336,0 6-536,3-6 16,4 3-279,-1 3-17,11 0-24,7 3-72,2-3 80,11 0-152,3-6-72,7-6-368,3 0-873,64-24-1407</inkml:trace>
</inkml:ink>
</file>

<file path=ppt/ink/ink5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50.731"/>
    </inkml:context>
    <inkml:brush xml:id="br0">
      <inkml:brushProperty name="width" value="0.05" units="cm"/>
      <inkml:brushProperty name="height" value="0.05" units="cm"/>
    </inkml:brush>
  </inkml:definitions>
  <inkml:trace contextRef="#ctx0" brushRef="#br0">84 0 648,'-15'7'7137,"1"8"-4766,-7 22-2091,17-30 413,-1 1-602,1-1 0,0 1-1,0 0 1,1 0 0,0 0 0,-3 17-1,6-24-93,0 1 0,0-1 0,0 1 0,0-1-1,0 1 1,0-1 0,0 1 0,1-1 0,-1 1-1,1-1 1,-1 0 0,1 1 0,-1-1 0,1 0-1,0 1 1,0-1 0,0 0 0,1 2 0,1-1-18,-1 0 0,0-1 0,1 0 0,-1 1 0,1-1 1,-1 0-1,1 0 0,0 0 0,0-1 0,-1 1 0,1 0 0,0-1 1,4 0-1,-1 0-18,0 0 1,0-1 0,0 1-1,0-1 1,0-1 0,-1 1-1,1-1 1,0 0 0,-1 0-1,0-1 1,1 0 0,-1 0-1,0 0 1,0 0 0,-1-1-1,6-5 1,-7 7 22,-1 0 0,0 0-1,0 0 1,0 0 0,-1-1 0,1 1 0,-1 0 0,1-1-1,-1 0 1,0 1 0,0-1 0,0 0 0,0 0 0,0 0-1,0 1 1,-1-1 0,0 0 0,1 0 0,-1 0 0,0 0-1,-1 0 1,1 0 0,0 0 0,-1 0 0,0 1 0,1-1-1,-1 0 1,0 0 0,-1 1 0,1-1 0,0 0 0,-1 1 0,1-1-1,-5-3 1,5 4-162,-1 0 0,0 0 0,0 0 0,0 0-1,-1 0 1,1 1 0,0-1 0,-1 1 0,1 0 0,-1 0 0,1 0-1,-1 0 1,0 0 0,1 0 0,-1 1 0,0-1 0,0 1 0,1 0 0,-1-1-1,0 1 1,0 1 0,0-1 0,1 0 0,-1 1 0,-5 1 0,-8 3-3289</inkml:trace>
</inkml:ink>
</file>

<file path=ppt/ink/ink5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51.055"/>
    </inkml:context>
    <inkml:brush xml:id="br0">
      <inkml:brushProperty name="width" value="0.05" units="cm"/>
      <inkml:brushProperty name="height" value="0.05" units="cm"/>
    </inkml:brush>
  </inkml:definitions>
  <inkml:trace contextRef="#ctx0" brushRef="#br0">624 1 2641,'-3'2'523,"1"1"0,-1 0 0,0 0 0,1 0 1,-1 0-1,1 0 0,0 0 0,-3 6 1,-1 0 90,-237 357 3221,169-252-3590,43-67-339,-125 206 13,131-204-1485,-31 83 1,55-127 1222,-1 0 0,1 1 0,-1-1-1,1 0 1,1 0 0,-1 10 0,10 38-3817</inkml:trace>
</inkml:ink>
</file>

<file path=ppt/ink/ink5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51.422"/>
    </inkml:context>
    <inkml:brush xml:id="br0">
      <inkml:brushProperty name="width" value="0.05" units="cm"/>
      <inkml:brushProperty name="height" value="0.05" units="cm"/>
    </inkml:brush>
  </inkml:definitions>
  <inkml:trace contextRef="#ctx0" brushRef="#br0">15 9 3713,'-2'3'281,"0"-1"0,1 1 0,-1-1 0,1 1 0,0 0 0,0-1 0,0 1 0,0 0 0,0 0 0,1 0 0,-1 0 0,1 0 0,0 0 0,0 0 0,0 0 0,0 0 0,0 0 0,1 4 0,1 2-280,0 1 0,0-1 0,0 1 0,6 10 0,-7-18-9,-1 1 1,1-1 0,0 0 0,0 0 0,0-1-1,1 1 1,-1 0 0,0 0 0,1-1 0,-1 1-1,1 0 1,-1-1 0,1 0 0,0 1-1,0-1 1,0 0 0,-1 0 0,1 0 0,0 0-1,0 0 1,1 0 0,-1-1 0,0 1 0,0-1-1,0 1 1,0-1 0,1 0 0,-1 0 0,0 0-1,0 0 1,0 0 0,1 0 0,-1-1 0,0 1-1,0-1 1,0 0 0,0 1 0,0-1-1,0 0 1,0 0 0,3-2 0,1-1-11,1 0 0,-1-1 0,0 1 0,0-1 0,0-1 0,-1 1 0,0-1 0,0 0 0,0 0 0,6-11 0,-8 10 95,-1 1 0,1-1 0,-1 1 0,0-1 0,1-11-1,-3 17-107,1 0 0,-1 0 0,0 0 0,0 0 0,0 0-1,0 0 1,0 0 0,0 0 0,0 0 0,0 0-1,0 0 1,0 0 0,0 0 0,-1 0 0,1 0-1,0 0 1,-1 0 0,1 0 0,-1 0 0,1 0-1,-1 0 1,0 0 0,1 0 0,-1 0 0,0 1-1,1-1 1,-1 0 0,0 1 0,0-1 0,0 0-1,0 1 1,0-1 0,0 1 0,0-1 0,0 1-1,0 0 1,0-1 0,0 1 0,0 0 0,0 0-1,0 0 1,0-1 0,0 1 0,0 0 0,0 1-1,0-1 1,0 0 0,0 0 0,-1 1 0,-39 6-1970</inkml:trace>
</inkml:ink>
</file>

<file path=ppt/ink/ink5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54.798"/>
    </inkml:context>
    <inkml:brush xml:id="br0">
      <inkml:brushProperty name="width" value="0.05" units="cm"/>
      <inkml:brushProperty name="height" value="0.05" units="cm"/>
    </inkml:brush>
  </inkml:definitions>
  <inkml:trace contextRef="#ctx0" brushRef="#br0">0 286 5961,'0'0'2905,"0"0"-602,7-3 3913,31-13-5711,2 0-952,-2-2 0,0-2 0,36-25 0,-60 35 285,0-1-1,-1 0 0,0 0 1,-1-2-1,0 1 0,-1-1 0,-1-1 1,0 0-1,0-1 0,9-21 0,-15 31 165,-4 5-4,0 0 1,0 0 0,0 0 0,0 0 0,0 0 0,0 0 0,0 0-1,0 0 1,0 0 0,-1-1 0,1 1 0,0 0 0,0 0 0,0 0-1,0 0 1,0 0 0,0 0 0,0 0 0,0 0 0,0 0 0,0 0-1,0 0 1,0 0 0,0-1 0,0 1 0,0 0 0,0 0 0,0 0-1,-11 31-391,-105 297 1343,115-327-950,-12 39 23,12-39-26,1 1 0,-1 0 1,1-1-1,-1 1 1,1 0-1,0-1 0,0 1 1,0 0-1,0-1 0,0 1 1,0 0-1,0-1 1,1 1-1,-1 0 0,0-1 1,1 1-1,-1 0 0,1-1 1,0 1-1,1 1 0,-1-3-10,0 0 0,0 0-1,0 0 1,0 0-1,0 1 1,0-1-1,0 0 1,0-1-1,0 1 1,0 0-1,0 0 1,0 0-1,0-1 1,0 1-1,0 0 1,-1-1-1,1 1 1,0-1-1,0 1 1,0-1-1,0 1 1,0-2 0,28-18-162,-21 14 73,40-28-638,-1-3-1,-2-2 1,-2-2 0,-2-2 0,59-77 0,-79 84 702,-19 19 346,-2 17-278,0-1-1,0 1 1,-1 0 0,1-1-1,0 1 1,-1-1 0,1 1 0,0 0-1,-1 0 1,1-1 0,-1 1-1,1 0 1,0 0 0,-1-1-1,1 1 1,-1 0 0,1 0 0,-1 0-1,1 0 1,-1 0 0,1 0-1,-1 0 1,1 0 0,0 0 0,-1 0-1,1 0 1,-1 0 0,1 0-1,-1 0 1,1 0 0,-1 0 0,1 0-1,-1 1 1,-4 2 45,1 0 0,-1 0 1,1 1-1,0-1 0,0 1 0,1 0 0,-1 0 1,1 1-1,0-1 0,0 1 0,0-1 0,-3 10 1,-1-2 94,-2 3-67,2 1-1,0 0 0,1 1 1,0-1-1,2 1 0,0 0 0,0 1 1,2-1-1,0 0 0,1 1 1,1-1-1,1 1 0,4 25 1,-5-40-339,0 0 0,1 0 0,0 0 0,0 0 0,0-1 0,0 1 1,0 0-1,0-1 0,1 1 0,-1-1 0,1 1 0,0-1 0,4 4 1,20 22-1971</inkml:trace>
</inkml:ink>
</file>

<file path=ppt/ink/ink5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56.151"/>
    </inkml:context>
    <inkml:brush xml:id="br0">
      <inkml:brushProperty name="width" value="0.05" units="cm"/>
      <inkml:brushProperty name="height" value="0.05" units="cm"/>
    </inkml:brush>
  </inkml:definitions>
  <inkml:trace contextRef="#ctx0" brushRef="#br0">98 1 2881,'-4'34'10766,"-6"12"-7081,-36 101-8581,35-124 2103,-15 16-1265</inkml:trace>
</inkml:ink>
</file>

<file path=ppt/ink/ink5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56.499"/>
    </inkml:context>
    <inkml:brush xml:id="br0">
      <inkml:brushProperty name="width" value="0.05" units="cm"/>
      <inkml:brushProperty name="height" value="0.05" units="cm"/>
    </inkml:brush>
  </inkml:definitions>
  <inkml:trace contextRef="#ctx0" brushRef="#br0">0 6 6569,'0'0'2641,"0"0"-505,0-6-335,4 6-761,-4 0-208,0 0-496,0 0-96,3 0-232,0 6-16,4-3-304,3 3-504,7 0-984,10 3-961,26 13-2104</inkml:trace>
</inkml:ink>
</file>

<file path=ppt/ink/ink5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1:57.148"/>
    </inkml:context>
    <inkml:brush xml:id="br0">
      <inkml:brushProperty name="width" value="0.05" units="cm"/>
      <inkml:brushProperty name="height" value="0.05" units="cm"/>
    </inkml:brush>
  </inkml:definitions>
  <inkml:trace contextRef="#ctx0" brushRef="#br0">0 1 4721,'0'8'2705,"0"26"3035,2 6-3849,-1-24-2706,0 1 0,1-1 0,1 1 0,1-1-1,10 28 1,-8-42-682,2-12 923,11-24 758,-8 14-259,6-12 134,-12 23-31,0 0 1,0 0-1,1 0 1,0 1-1,12-14 1,-9 13 33,21-19-108,-29 28 49,0-1-1,0 1 1,0 0 0,0-1 0,-1 1 0,1 0 0,0 0 0,0 0 0,0-1 0,0 1 0,0 0 0,0 0 0,0 0 0,0 1-1,0-1 1,0 0 0,-1 0 0,1 0 0,0 1 0,0-1 0,0 0 0,0 1 0,-1-1 0,1 1 0,0-1 0,0 1 0,-1-1 0,1 1-1,0 0 1,-1-1 0,1 1 0,0 0 0,-1-1 0,1 1 0,-1 0 0,1 0 0,-1 0 0,0-1 0,1 1 0,-1 0 0,1 1 0,3 11 140,-1-1 0,0 0 1,-1 1-1,0-1 1,-1 1-1,0 0 1,-1-1-1,-3 23 0,4 49-617,4-53-739,6 16-1122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6"/>
    </inkml:context>
    <inkml:brush xml:id="br0">
      <inkml:brushProperty name="width" value="0.05" units="cm"/>
      <inkml:brushProperty name="height" value="0.05" units="cm"/>
      <inkml:brushProperty name="color" value="#0000FF"/>
    </inkml:brush>
  </inkml:definitions>
  <inkml:trace contextRef="#ctx0" brushRef="#br0">103 35 2096,'-2'0'697,"0"0"0,0 1 0,0-1-1,0 0 1,0 1 0,0 0-1,0-1 1,0 1 0,0 0 0,0 0-1,0 0 1,-2 2 0,-19 22 1890,-10 33-2354,31-54 163,-1 1-358,1 0 0,0-1 1,0 1-1,0 0 1,1 0-1,0 1 0,0-1 1,-1 10-1,2-14-39,1 1 0,-1-1 1,0 0-1,1 1 0,0-1 0,-1 0 0,1 1 0,0-1 1,0 0-1,-1 0 0,1 0 0,0 0 0,0 0 1,0 0-1,0 0 0,1 0 0,-1 0 0,0 0 0,0-1 1,1 1-1,-1 0 0,0-1 0,1 1 0,-1-1 0,0 1 1,1-1-1,-1 0 0,1 0 0,-1 1 0,0-1 0,1 0 1,-1 0-1,1 0 0,-1-1 0,1 1 0,1-1 0,4 1-92,-1-1 0,1 0-1,-1-1 1,1 0 0,-1 0-1,1 0 1,-1-1 0,0 0-1,0 0 1,-1 0 0,1-1-1,0 0 1,-1 0-1,0 0 1,0-1 0,6-6-1,-5 5 28,-1-1 0,1 0 0,-1 0-1,-1 0 1,1-1 0,-1 1 0,0-1-1,-1 0 1,0 0 0,0-1-1,-1 1 1,2-11 0,-4 16 51,0 1 0,0 0 0,-1-1 0,1 1 0,0-1 0,-1 1 0,0 0 0,1-1 0,-1 1 0,0 0 0,0 0 0,-1 0 0,1-1 0,0 1 0,-2-2 0,2 4-108,0-1 0,0 0 0,1 0 1,-1 0-1,0 1 0,0-1 0,0 0 0,0 1 0,0-1 1,0 1-1,0-1 0,0 1 0,0 0 0,0-1 0,0 1 1,-1 0-1,1 0 0,0 0 0,0 0 0,0 0 0,0 0 1,0 0-1,-1 0 0,1 0 0,0 0 0,0 1 0,0-1 1,0 0-1,0 1 0,0-1 0,0 1 0,0-1 0,0 1 1,0 0-1,0-1 0,0 1 0,-1 1 0,-21 18-3948</inkml:trace>
</inkml:ink>
</file>

<file path=ppt/ink/ink5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07.483"/>
    </inkml:context>
    <inkml:brush xml:id="br0">
      <inkml:brushProperty name="width" value="0.05" units="cm"/>
      <inkml:brushProperty name="height" value="0.05" units="cm"/>
    </inkml:brush>
  </inkml:definitions>
  <inkml:trace contextRef="#ctx0" brushRef="#br0">100 32 2505,'1'-1'587,"0"0"0,0 0 0,-1 0 0,1-1 1,0 1-1,-1 0 0,1-1 0,-1 1 1,0 0-1,1-1 0,-1 1 0,0-1 1,0 1-1,0-1 0,0-1 0,0-6 2536,-3 19-2385,-46 222-799,1-12-574,47-214 284,-4 35-1333,5-39 1343,0 0 0,0 0 1,0 0-1,0 0 1,0 0-1,0 0 1,0 0-1,1 0 0,-1 0 1,1 0-1,-1 0 1,1 0-1,0 0 0,0 0 1,1 2-1,7 0-3934</inkml:trace>
</inkml:ink>
</file>

<file path=ppt/ink/ink5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07.817"/>
    </inkml:context>
    <inkml:brush xml:id="br0">
      <inkml:brushProperty name="width" value="0.05" units="cm"/>
      <inkml:brushProperty name="height" value="0.05" units="cm"/>
    </inkml:brush>
  </inkml:definitions>
  <inkml:trace contextRef="#ctx0" brushRef="#br0">0 22 2601,'0'0'4256,"0"0"-2463,4-3-617,-4 6-112,3-3-392,-3 0-319,0 0-145,4 0-200,-1 0-16,0 0 80,11 6-112,6-6 104,10 3-128,6-3-184,8-3-329,-1 0-743,4 0-384,73-18-857</inkml:trace>
</inkml:ink>
</file>

<file path=ppt/ink/ink5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08.351"/>
    </inkml:context>
    <inkml:brush xml:id="br0">
      <inkml:brushProperty name="width" value="0.05" units="cm"/>
      <inkml:brushProperty name="height" value="0.05" units="cm"/>
    </inkml:brush>
  </inkml:definitions>
  <inkml:trace contextRef="#ctx0" brushRef="#br0">185 0 2473,'-9'13'6300,"-6"34"-5350,5-18-228,-12 24-183,-56 154 269,64-163-838,2 0 1,-11 80 0,23-123-20,0-1 1,-1 1-1,1-1 0,0 1 1,0-1-1,0 1 1,0-1-1,0 1 0,0-1 1,0 1-1,0-1 1,0 1-1,0-1 0,0 1 1,0-1-1,0 1 1,0-1-1,0 1 0,1-1 1,-1 1-1,0-1 1,0 0-1,0 1 0,1-1 1,-1 1-1,0-1 1,1 0-1,-1 1 0,0-1 1,1 1-1,0-1 1,13-8-713,23-38 173,-25 30 59,26-33 93,-27 33 712,2 0-1,20-21 1,-31 43-123,-1 0 0,0 0-1,0 1 1,0-1 0,-1 0 0,0 0 0,-1 12 0,-9 40 165,-6 55 125,11-40-3137,8-60 405,8-6-1694</inkml:trace>
</inkml:ink>
</file>

<file path=ppt/ink/ink5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08.689"/>
    </inkml:context>
    <inkml:brush xml:id="br0">
      <inkml:brushProperty name="width" value="0.05" units="cm"/>
      <inkml:brushProperty name="height" value="0.05" units="cm"/>
    </inkml:brush>
  </inkml:definitions>
  <inkml:trace contextRef="#ctx0" brushRef="#br0">30 0 2521,'0'3'2504,"0"-3"-856,-7 0-495,7 3-257,0 0-440,0 6 160,-3 6 176,0 0-240,3 6-256,-4-6-208,4 6 48,-3-6-136,3 3 0,0-5-632,-3-4-488,3 6-976,-7-3-2209</inkml:trace>
</inkml:ink>
</file>

<file path=ppt/ink/ink5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09.020"/>
    </inkml:context>
    <inkml:brush xml:id="br0">
      <inkml:brushProperty name="width" value="0.05" units="cm"/>
      <inkml:brushProperty name="height" value="0.05" units="cm"/>
    </inkml:brush>
  </inkml:definitions>
  <inkml:trace contextRef="#ctx0" brushRef="#br0">0 1 4001,'0'0'2112,"0"0"-1007,0 0-553,0 3-344,0 0-160,3 9-96,-3 0 0,0 3-592,4 6-905,12 21-2408</inkml:trace>
</inkml:ink>
</file>

<file path=ppt/ink/ink5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09.353"/>
    </inkml:context>
    <inkml:brush xml:id="br0">
      <inkml:brushProperty name="width" value="0.05" units="cm"/>
      <inkml:brushProperty name="height" value="0.05" units="cm"/>
    </inkml:brush>
  </inkml:definitions>
  <inkml:trace contextRef="#ctx0" brushRef="#br0">144 1 1440,'-2'0'236,"-1"1"0,1 0-1,0 0 1,-1 0 0,1 0-1,0 0 1,0 0-1,-1 0 1,1 1 0,0-1-1,0 1 1,1-1 0,-1 1-1,-2 2 1,-31 37 4251,13-15-2963,19-23-1566,0 0-1,0 0 0,1 0 0,-1 0 0,0 1 1,1-1-1,0 1 0,0-1 0,0 1 0,0 0 1,-2 8-1,4-10 16,0 1-1,1 0 1,-1-1 0,0 1 0,1 0-1,0-1 1,0 1 0,-1-1-1,1 1 1,1-1 0,-1 1 0,0-1-1,1 0 1,-1 1 0,1-1 0,-1 0-1,1 0 1,0 0 0,4 3-1,14 12-5,0 0-1,31 19 1,28 23 8,-79-59 39,0 0 0,0 1-1,1-1 1,-1 0 0,0 1 0,0-1 0,0 0-1,0 1 1,1-1 0,-1 0 0,0 1 0,0-1-1,0 0 1,0 1 0,0-1 0,0 0-1,0 1 1,0-1 0,0 1 0,0-1 0,0 0-1,0 1 1,0-1 0,0 0 0,0 1 0,-1-1-1,1 0 1,0 1 0,0-1 0,0 0-1,0 1 1,-1-1 0,1 0 0,0 1 0,0-1-1,-1 0 1,1 0 0,0 1 0,-1-1 0,1 0-1,0 0 1,0 0 0,-1 1 0,1-1-1,0 0 1,-1 0 0,1 0 0,-1 0 0,1 0-1,0 0 1,-1 0 0,1 0 0,0 0 0,-1 0-1,-27 9 425,22-8-383,-32 11 189,-28 8-1036,23-19-3185,14-10-1207</inkml:trace>
</inkml:ink>
</file>

<file path=ppt/ink/ink5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09.917"/>
    </inkml:context>
    <inkml:brush xml:id="br0">
      <inkml:brushProperty name="width" value="0.05" units="cm"/>
      <inkml:brushProperty name="height" value="0.05" units="cm"/>
    </inkml:brush>
  </inkml:definitions>
  <inkml:trace contextRef="#ctx0" brushRef="#br0">27 0 5081,'0'3'2105,"-3"-3"-561,3 3-232,-7 9-584,4 0 537,-1 3-449,1 9-24,0 1-520,-1-1-112,4-3-152,0 0 56,4-3-64,-1 0-472,0-6-528,4-3-753,3-3-535,3-9-3089</inkml:trace>
</inkml:ink>
</file>

<file path=ppt/ink/ink5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10.236"/>
    </inkml:context>
    <inkml:brush xml:id="br0">
      <inkml:brushProperty name="width" value="0.05" units="cm"/>
      <inkml:brushProperty name="height" value="0.05" units="cm"/>
    </inkml:brush>
  </inkml:definitions>
  <inkml:trace contextRef="#ctx0" brushRef="#br0">1 7 4297,'0'-3'2929,"0"3"-873,3-3-424,-3 3-759,3 0-561,-3 0-312,4 0-360,3 6-1041,3 6-159,33 15-2505</inkml:trace>
</inkml:ink>
</file>

<file path=ppt/ink/ink5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10.620"/>
    </inkml:context>
    <inkml:brush xml:id="br0">
      <inkml:brushProperty name="width" value="0.05" units="cm"/>
      <inkml:brushProperty name="height" value="0.05" units="cm"/>
    </inkml:brush>
  </inkml:definitions>
  <inkml:trace contextRef="#ctx0" brushRef="#br0">37 0 1496,'-1'4'5841,"-5"18"-3840,-1-3-1666,1 1 1,1 1-1,1-1 0,1 1 1,1-1-1,0 25 0,2-45-370,0 0 1,0 1-1,0-1 0,0 0 1,0 0-1,0 0 0,0 0 1,0 0-1,0 0 0,0 0 1,0 1-1,0-1 0,0 0 1,0 0-1,0 0 0,0 0 1,0 0-1,0 0 0,0 0 1,0 0-1,0 1 0,1-1 1,-1 0-1,0 0 0,0 0 1,0 0-1,0 0 0,0 0 1,0 0-1,0 0 0,0 0 1,1 0-1,-1 0 0,0 0 1,0 0-1,0 0 0,0 0 1,0 0-1,0 0 0,1 0 1,-1 0-1,0 0 0,0 0 1,0 0-1,0 0 0,0 0 1,0 0-1,0 0 0,1 0 1,-1 0-1,0 0 0,0 0 1,0 0-1,0 0 0,0 0 1,0 0-1,0 0 0,1-1 1,10-7-741,9-14 314,5-17 54,-16 25 609,0 0 0,1 0 0,1 1 0,16-17 0,-11 80 1140,0 3-1037,0 3-571,0-20-2651,-7-18-1425</inkml:trace>
</inkml:ink>
</file>

<file path=ppt/ink/ink5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10.971"/>
    </inkml:context>
    <inkml:brush xml:id="br0">
      <inkml:brushProperty name="width" value="0.05" units="cm"/>
      <inkml:brushProperty name="height" value="0.05" units="cm"/>
    </inkml:brush>
  </inkml:definitions>
  <inkml:trace contextRef="#ctx0" brushRef="#br0">18 0 4705,'0'0'2075,"0"0"-461,-4 13 713,0 4-2006,1-1 0,0 1 1,1-1-1,1 1 0,1 0 0,0-1 1,4 28-1,-1 0-116,-2 52-246,4 69-156,-2-135-2565,12 49 0,-9-58-1051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7"/>
    </inkml:context>
    <inkml:brush xml:id="br0">
      <inkml:brushProperty name="width" value="0.05" units="cm"/>
      <inkml:brushProperty name="height" value="0.05" units="cm"/>
      <inkml:brushProperty name="color" value="#0000FF"/>
    </inkml:brush>
  </inkml:definitions>
  <inkml:trace contextRef="#ctx0" brushRef="#br0">50 41 7130,'-9'7'7918,"-6"23"-5473,-5 24-3272,19-50 780,0-1 0,0 0 0,0 0 1,1 0-1,-1 0 0,1 1 0,0-1 0,0 0 0,0 0 0,0 1 0,0-1 0,1 0 0,0 0 0,0 1 0,-1-1 1,2 0-1,-1 0 0,0 0 0,1 0 0,-1 0 0,1-1 0,0 1 0,0 0 0,0-1 0,4 5 0,-2-5-54,-1 0 0,1 0 1,0 0-1,0 0 0,0-1 0,0 0 0,0 1 0,0-2 0,0 1 0,0 0 0,0-1 0,0 0 0,1 1 0,-1-2 0,0 1 0,0 0 1,0-1-1,0 0 0,0 0 0,4-2 0,-1 1 70,0-1 0,0 0 0,-1 0 1,1 0-1,-1-1 0,0 0 0,0 0 0,-1-1 1,1 1-1,-1-1 0,0-1 0,0 1 0,-1-1 1,1 0-1,-1 0 0,5-10 0,-8 13 15,1 0 1,-1 0-1,0 0 0,0-1 1,-1 1-1,1 0 0,-1-1 0,1 1 1,-1 0-1,0-1 0,0 1 0,-1-1 1,1 1-1,-1 0 0,1-1 1,-1 1-1,0 0 0,0 0 0,-1-1 1,1 1-1,-1 0 0,1 0 0,-1 0 1,0 1-1,0-1 0,0 0 1,-1 1-1,1-1 0,-1 1 0,1 0 1,-1 0-1,0 0 0,0 0 0,0 0 1,0 1-1,-4-3 0,-1 0-633,-1 1-1,1-1 0,-1 2 1,1-1-1,-17-2 0,-43-6-4216</inkml:trace>
</inkml:ink>
</file>

<file path=ppt/ink/ink5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11.317"/>
    </inkml:context>
    <inkml:brush xml:id="br0">
      <inkml:brushProperty name="width" value="0.05" units="cm"/>
      <inkml:brushProperty name="height" value="0.05" units="cm"/>
    </inkml:brush>
  </inkml:definitions>
  <inkml:trace contextRef="#ctx0" brushRef="#br0">0 1 2336,'4'6'4081,"-4"-6"-2832,6 3-257,4 3-40,14 0-112,3 0-168,6 6-336,4 0-87,3 0-241,3 6-8,1-3-1297,63 27-1599</inkml:trace>
</inkml:ink>
</file>

<file path=ppt/ink/ink5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11.669"/>
    </inkml:context>
    <inkml:brush xml:id="br0">
      <inkml:brushProperty name="width" value="0.05" units="cm"/>
      <inkml:brushProperty name="height" value="0.05" units="cm"/>
    </inkml:brush>
  </inkml:definitions>
  <inkml:trace contextRef="#ctx0" brushRef="#br0">79 115 5009,'55'9'4951,"-50"-7"-4902,0-1 0,0 1 0,0-1 0,0 0 0,0-1-1,0 1 1,0-1 0,0 0 0,0 0 0,0-1 0,0 0 0,0 0 0,0 0 0,-1 0 0,1-1 0,0 1 0,6-5 0,-8 5-43,0 0-1,-1-1 1,1 1 0,-1-1 0,0 0-1,1 0 1,-1 0 0,0 0 0,0-1-1,0 1 1,-1 0 0,1-1 0,-1 1-1,1-1 1,-1 0 0,0 1 0,0-1-1,0 0 1,0 0 0,0 0 0,-1 1-1,1-1 1,-1 0 0,0 0 0,0 0-1,0 0 1,-1-6 0,1 7-11,-1-1 0,0 1 0,0-1 0,0 1 0,0 0-1,-1 0 1,1-1 0,-1 1 0,1 0 0,-1 0 0,0 1 0,1-1 0,-1 0 0,0 0 0,0 1 0,-1-1 0,1 1 0,0 0-1,0 0 1,-1-1 0,1 2 0,0-1 0,-1 0 0,1 0 0,-1 1 0,1-1 0,-1 1 0,0 0 0,1 0 0,-1 0-1,1 0 1,-5 1 0,-5 0 142,0 2 1,0-1-1,0 2 0,0-1 0,0 2 0,1 0 0,-17 9 0,21-10-48,0 0 1,1 0-1,-1 0 0,1 1 1,0 0-1,0 0 0,1 1 1,0 0-1,0 0 0,0 0 1,1 0-1,0 1 0,-4 7 0,6-11-72,1 0 0,1 0 0,-1 0 0,0 0 0,1 0-1,-1 0 1,1 0 0,0 0 0,0 0 0,0 0 0,0 0-1,0 0 1,1 0 0,0 0 0,-1 0 0,1 0-1,0 0 1,0-1 0,3 6 0,-1-4-25,0-1 0,0 1-1,0-1 1,1 1 0,-1-1 0,1-1 0,0 1 0,0 0-1,0-1 1,0 0 0,0 1 0,5 0 0,4 2-537,0-1 0,0-1 1,1 0-1,-1-1 0,1-1 0,0 0 1,-1 0-1,1-1 0,14-3 0,74-14-3602</inkml:trace>
</inkml:ink>
</file>

<file path=ppt/ink/ink5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12.122"/>
    </inkml:context>
    <inkml:brush xml:id="br0">
      <inkml:brushProperty name="width" value="0.05" units="cm"/>
      <inkml:brushProperty name="height" value="0.05" units="cm"/>
    </inkml:brush>
  </inkml:definitions>
  <inkml:trace contextRef="#ctx0" brushRef="#br0">0 0 4273,'1'86'8640,"1"-48"-8257,1 0-1,2-1 1,10 42-1,-8-45-817,-8-30-190,-8-20 351,5 7 274,1 0-1,1-1 0,-1 1 0,1-1 0,1 0 0,0 1 1,0-1-1,1 0 0,1 0 0,1-10 0,-2 14 3,0 1-1,1-1 1,0 0 0,1 1-1,-1-1 1,1 1-1,0-1 1,1 1 0,-1 0-1,1 0 1,0 0-1,0 0 1,0 0 0,1 1-1,0-1 1,0 1 0,0 0-1,5-4 1,-4 6-169,0 0 1,0 1-1,0-1 0,0 1 1,0 0-1,0 0 0,0 0 1,1 1-1,-1 0 1,0 0-1,0 0 0,6 2 1,-4-2-261,0 1 1,-1-1 0,1 0-1,0-1 1,0 0 0,7-1-1,-10-1-3776</inkml:trace>
</inkml:ink>
</file>

<file path=ppt/ink/ink5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12.588"/>
    </inkml:context>
    <inkml:brush xml:id="br0">
      <inkml:brushProperty name="width" value="0.05" units="cm"/>
      <inkml:brushProperty name="height" value="0.05" units="cm"/>
    </inkml:brush>
  </inkml:definitions>
  <inkml:trace contextRef="#ctx0" brushRef="#br0">0 44 5489,'0'0'2127,"4"28"2538,-4-4-4094,1-1 0,1 1 0,6 26-1,-6-42-560,0 0-1,0 0 1,1 1-1,0-1 1,1-1 0,0 1-1,0-1 1,1 1-1,-1-1 1,1 0-1,1-1 1,6 7-1,-12-13-27,1 1-1,-1-1 0,1 0 1,-1 1-1,1-1 0,-1 0 1,1 1-1,-1-1 0,1 0 1,0 0-1,-1 1 0,1-1 1,0 0-1,-1 0 0,1 0 1,-1 0-1,1 0 0,0 0 0,-1 0 1,1 0-1,0 0 0,-1 0 1,1-1-1,-1 1 0,1 0 1,0 0-1,-1-1 0,1 1 1,-1 0-1,1-1 0,0 0 1,19-21-65,10-38 278,-29 57-215,18-46-65,-12 29 239,0 1 0,20-35-1,-23 49-320,-1 0 0,1 0 1,0 0-1,0 0 0,0 1 0,0 0 0,1 0 0,0 0 0,0 0 0,0 1 0,0 0 0,1 0 0,-1 0 0,8-2 0,-6 3-473,23-3-3910,1 9-1195</inkml:trace>
</inkml:ink>
</file>

<file path=ppt/ink/ink5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13.403"/>
    </inkml:context>
    <inkml:brush xml:id="br0">
      <inkml:brushProperty name="width" value="0.05" units="cm"/>
      <inkml:brushProperty name="height" value="0.05" units="cm"/>
    </inkml:brush>
  </inkml:definitions>
  <inkml:trace contextRef="#ctx0" brushRef="#br0">306 306 5905,'0'-1'246,"0"0"0,0 0-1,0 1 1,0-1 0,0 0 0,-1 0-1,1 0 1,0 0 0,0 0-1,-1 0 1,1 0 0,-1 0 0,1 1-1,-1-1 1,1 0 0,-1 0-1,1 0 1,-1 1 0,0-1 0,1 0-1,-1 1 1,0-1 0,1 1-1,-1-1 1,0 0 0,0 1-1,-1-1 1,-1 0-131,0 1 1,1-1-1,-1 1 0,0-1 0,0 1 1,0 0-1,1 0 0,-1 0 0,-4 1 1,-59 18-672,44-10 516,0 0 1,1 2-1,0 1 1,0 1-1,1 0 1,-30 27-1,49-39 7,0 0 0,-1 0-1,1 0 1,0 0-1,0 1 1,0-1 0,0 0-1,0 1 1,0-1-1,0 1 1,0-1-1,1 1 1,-1-1 0,0 1-1,1-1 1,-1 1-1,1 0 1,0-1-1,0 1 1,-1 0 0,1-1-1,0 1 1,0 0-1,1-1 1,-1 1 0,1 1-1,0-1 6,0-1 1,0 0-1,0 0 0,0 0 0,1 0 0,-1 0 1,0 0-1,1 0 0,-1 0 0,0-1 1,1 1-1,0 0 0,-1-1 0,1 1 0,-1-1 1,1 0-1,-1 0 0,1 1 0,0-1 1,-1 0-1,1 0 0,0 0 0,-1-1 0,1 1 1,-1 0-1,3-1 0,6-1-42,0 0 0,0-1 0,0 0 0,0-1 0,0 0 0,-1 0 0,0-1 0,0 0 0,0-1 0,-1 0 1,1 0-1,13-15 0,-24 27 121,-1 1 1,1-1 0,0 1-1,1 0 1,0-1-1,0 1 1,0 0 0,1 0-1,0 0 1,0 0 0,1-1-1,0 1 1,0 0 0,4 12-1,-4-15-35,0 0 1,0 1-1,1-1 0,-1 0 0,1 0 0,0 0 1,0 0-1,1-1 0,-1 1 0,1 0 0,0-1 0,0 0 1,0 0-1,0 0 0,0 0 0,1 0 0,-1 0 1,1-1-1,0 0 0,0 0 0,0 0 0,0 0 1,0-1-1,0 1 0,0-1 0,1 0 0,-1 0 0,0-1 1,7 1-1,2-2 3,1-1-1,0 0 1,-1-1-1,0 0 1,1-1 0,-1 0-1,-1-1 1,1-1 0,-1 0-1,0-1 1,0 0 0,16-13-1,-3-1-5,-1 0 0,0-1-1,-2-2 1,26-33-1,-33 38 33,-1-1-1,-1-1 1,-1 0 0,0 0-1,-2-1 1,0-1-1,-2 1 1,0-2-1,-2 1 1,0-1-1,3-33 1,-9 54 14,0-1 0,0 0 0,0 1 0,-1-1 0,1 0 0,-1 1 0,0-1 0,0 0 0,0 1 0,0 0 0,0-1 1,-1 1-1,0 0 0,0-1 0,-4-4 0,5 7-49,0-1 0,-1 1 0,1 0 1,-1 0-1,1 0 0,-1 0 0,1 1 1,-1-1-1,0 0 0,1 0 0,-1 1 1,0 0-1,0-1 0,1 1 0,-1 0 0,0-1 1,0 1-1,0 0 0,0 1 0,1-1 1,-1 0-1,0 0 0,0 1 0,1-1 1,-1 1-1,0-1 0,0 1 0,1 0 1,-1 0-1,1 0 0,-3 2 0,-11 6-22,1 1 0,0 0-1,1 1 1,0 1 0,1 0-1,0 1 1,1 0 0,0 0 0,1 2-1,1-1 1,0 1 0,1 0-1,-11 31 1,14-32 15,1 1 1,1-1-1,0 1 0,0 0 0,2 0 0,0 0 1,1 0-1,0 0 0,1 0 0,1 0 1,0-1-1,1 1 0,1 0 0,0-1 0,1 0 1,8 17-1,-3-11-341,1-1-1,1 0 1,0 0 0,1-2-1,1 1 1,1-2 0,1 0 0,22 19-1,38 23-3213</inkml:trace>
</inkml:ink>
</file>

<file path=ppt/ink/ink5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21.798"/>
    </inkml:context>
    <inkml:brush xml:id="br0">
      <inkml:brushProperty name="width" value="0.05" units="cm"/>
      <inkml:brushProperty name="height" value="0.05" units="cm"/>
    </inkml:brush>
  </inkml:definitions>
  <inkml:trace contextRef="#ctx0" brushRef="#br0">0 1 4673,'13'9'9338,"7"24"-8565,-8-12-295,-2-8-425,0-1 0,1 0-1,1-1 1,0 0 0,1-1 0,0-1 0,0 0-1,1 0 1,23 10 0,17 9-801,0-1-3086,-42-24 1825,-4-5-701</inkml:trace>
</inkml:ink>
</file>

<file path=ppt/ink/ink5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22.154"/>
    </inkml:context>
    <inkml:brush xml:id="br0">
      <inkml:brushProperty name="width" value="0.05" units="cm"/>
      <inkml:brushProperty name="height" value="0.05" units="cm"/>
    </inkml:brush>
  </inkml:definitions>
  <inkml:trace contextRef="#ctx0" brushRef="#br0">281 1 5097,'0'0'1929,"0"0"-393,0 3 16,-3-3-592,0 6-263,-4 6-481,-3 3 104,-10 9-312,-7 3 88,-3 0-96,-10 3-600,3 3-745,-66 39-1535</inkml:trace>
</inkml:ink>
</file>

<file path=ppt/ink/ink5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19.320"/>
    </inkml:context>
    <inkml:brush xml:id="br0">
      <inkml:brushProperty name="width" value="0.05" units="cm"/>
      <inkml:brushProperty name="height" value="0.05" units="cm"/>
    </inkml:brush>
  </inkml:definitions>
  <inkml:trace contextRef="#ctx0" brushRef="#br0">1 61 7250,'0'0'1880,"0"0"-476,56-3 2953,-39 3-4354,-1 0 0,1 1 0,-1 1 1,28 6-1,3 1-9,465 36-651,-173-49 364,-25 0 174,-13 27-220,-42-1 7,-27-5-107,141 5 262,-251-21 17,138 21 0,-159-14-52,187-8 0,-190-4 176,820-26-72,-642 9 137,-54 3-20,181-18-26,-178 8 40,214-20-30,-208 29 31,151-7-47,-198 36-709,-49-1-180,8-7-1061,-138-3-152,-9-4-1836</inkml:trace>
</inkml:ink>
</file>

<file path=ppt/ink/ink5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19.793"/>
    </inkml:context>
    <inkml:brush xml:id="br0">
      <inkml:brushProperty name="width" value="0.05" units="cm"/>
      <inkml:brushProperty name="height" value="0.05" units="cm"/>
    </inkml:brush>
  </inkml:definitions>
  <inkml:trace contextRef="#ctx0" brushRef="#br0">1 0 5681,'13'1'1268,"0"0"-1,0 0 1,-1 2-1,22 5 1,6 7-1212,45 22 0,-51-22 374,32 21-392,-62-34-40,1 1 0,-1 0 0,0 0 0,0 0 0,0 1 0,0-1-1,-1 1 1,1 0 0,-1 0 0,0 0 0,0 1 0,2 4 0,-5-8-45,0 0 0,0 0 0,0 0 0,0 0 0,0 0 0,-1 0 0,1 0 0,0 0 0,0 0 0,-1 0 0,1 0 0,0-1 0,-1 1 0,1 0 0,-1 0 0,1 0 0,-1 0 0,0-1 0,1 1 0,-1 0 0,0-1 0,1 1 0,-1 0 0,0-1-1,0 1 1,0-1 0,1 1 0,-1-1 0,0 0 0,0 1 0,0-1 0,0 0 0,0 1 0,0-1 0,0 0 0,0 0 0,-1 0 0,-1 1-137,-54 15-1849,-86 9-1950</inkml:trace>
</inkml:ink>
</file>

<file path=ppt/ink/ink5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21.098"/>
    </inkml:context>
    <inkml:brush xml:id="br0">
      <inkml:brushProperty name="width" value="0.05" units="cm"/>
      <inkml:brushProperty name="height" value="0.05" units="cm"/>
    </inkml:brush>
  </inkml:definitions>
  <inkml:trace contextRef="#ctx0" brushRef="#br0">22 24 4985,'-1'7'6364,"-2"5"-3501,-10 61-2855,8-41-1299,14-55-1820,33-102 3819,-45 133-42,-15 48 815,16-46-1842,1-1 1,-1 0-1,2 1 1,-1-1 0,2 16-1,3 16-1851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8"/>
    </inkml:context>
    <inkml:brush xml:id="br0">
      <inkml:brushProperty name="width" value="0.05" units="cm"/>
      <inkml:brushProperty name="height" value="0.05" units="cm"/>
      <inkml:brushProperty name="color" value="#0000FF"/>
    </inkml:brush>
  </inkml:definitions>
  <inkml:trace contextRef="#ctx0" brushRef="#br0">0 18 4369,'0'0'4673,"0"-3"-2561,0 0-223,0 0-729,0 0-184,0 3-640,0 0-160,0 3-176,0-3-120,4 0 120,-4-3 112,3 1-112,0 2-856,6 0-3593,7-3-3945</inkml:trace>
</inkml:ink>
</file>

<file path=ppt/ink/ink5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25.810"/>
    </inkml:context>
    <inkml:brush xml:id="br0">
      <inkml:brushProperty name="width" value="0.05" units="cm"/>
      <inkml:brushProperty name="height" value="0.05" units="cm"/>
    </inkml:brush>
  </inkml:definitions>
  <inkml:trace contextRef="#ctx0" brushRef="#br0">12 69 648,'0'0'760,"0"0"80,0-1 2637,0-1-3081,-2 5 7762,-5 40-8097,5-25-359,3-26-1429,2-11 1724,1 1 1,1-1 0,1 1 0,12-29 0,-32 106-1175,4-22-1923,-2 7-1838</inkml:trace>
</inkml:ink>
</file>

<file path=ppt/ink/ink5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26.822"/>
    </inkml:context>
    <inkml:brush xml:id="br0">
      <inkml:brushProperty name="width" value="0.05" units="cm"/>
      <inkml:brushProperty name="height" value="0.05" units="cm"/>
    </inkml:brush>
  </inkml:definitions>
  <inkml:trace contextRef="#ctx0" brushRef="#br0">0 534 2168,'0'0'2317,"0"-8"4169,0-24-5445,4-29-46,0-21-388,-5 48-584,2-1 0,6-37 1,-1 9-177,6-3-165,-9 52 268,0-1 1,-1 1 0,1-16 0,-2 22-1143,-10 26-3288,-13 11 1897</inkml:trace>
</inkml:ink>
</file>

<file path=ppt/ink/ink5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28.652"/>
    </inkml:context>
    <inkml:brush xml:id="br0">
      <inkml:brushProperty name="width" value="0.05" units="cm"/>
      <inkml:brushProperty name="height" value="0.05" units="cm"/>
    </inkml:brush>
  </inkml:definitions>
  <inkml:trace contextRef="#ctx0" brushRef="#br0">4746 230 1184,'-8'3'830,"0"0"0,0-1-1,-1 0 1,1 0 0,-1-1-1,0 0 1,1 0 0,-15-1-1,-68 2-629,49 1-42,-1-2-1,1-3 1,-55-7 0,26-1-144,-1 4-1,-91 2 1,89 5-1,0-4 0,-75-12 0,76 1 340,1-3 0,-70-26 0,-16 1 586,99 28-614,-35-4-158,-122-7-1,180 21-157,-219-15 11,150 12-61,-130 8 0,78 2 17,89 0-24,-84 15-1,85-8 0,-87 1 1,-163-8 30,-101 8 57,298-6-34,-482 42-9,568-42 7,-9 3-1,-63 2 0,103-11 8,-1 1 1,1 0-1,-1-1 1,1 0-1,0 1 1,-1-2-1,1 1 1,0 0-1,-1 0 1,1-1-1,0 0 1,0 0-1,0 0 1,-5-4-1,8 5-50,13 1-3402,7-3-232</inkml:trace>
</inkml:ink>
</file>

<file path=ppt/ink/ink5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29.306"/>
    </inkml:context>
    <inkml:brush xml:id="br0">
      <inkml:brushProperty name="width" value="0.05" units="cm"/>
      <inkml:brushProperty name="height" value="0.05" units="cm"/>
    </inkml:brush>
  </inkml:definitions>
  <inkml:trace contextRef="#ctx0" brushRef="#br0">276 4 3809,'-5'-3'7048,"-7"8"-5828,-12 13-1728,-120 81 899,78-55-306,46-35-111,15-7 103,16-1 303,2 0-281,0 0 0,0 2 0,0 0-1,-1 0 1,1 1 0,-1 0 0,0 1 0,14 8 0,0 1-908,-1 2 0,37 28 1,-58-41 502,-1 0-1,0 0 1,0 1 0,-1-1 0,1 1 0,0-1 0,-1 1 0,0 0-1,0 0 1,0 0 0,-1 0 0,1 0 0,-1 0 0,0 1 0,0-1-1,0 0 1,-1 10 0,-1 31-3267</inkml:trace>
</inkml:ink>
</file>

<file path=ppt/ink/ink5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1.572"/>
    </inkml:context>
    <inkml:brush xml:id="br0">
      <inkml:brushProperty name="width" value="0.05" units="cm"/>
      <inkml:brushProperty name="height" value="0.05" units="cm"/>
    </inkml:brush>
  </inkml:definitions>
  <inkml:trace contextRef="#ctx0" brushRef="#br0">1 2 4689,'3'-1'6064,"0"0"-3628,1 11-2134,5 17-66,2 0 1,0 0-1,2-1 0,0-1 1,26 37-1,-32-51-255,-2-4-122,0-1 0,1 1 0,-1-1 0,14 11 0,-18-15-60,0-1 0,1 0 1,-1 1-1,1-1 0,0 0 0,-1 0 1,1 0-1,0 0 0,0 0 0,-1 0 1,1-1-1,0 1 0,0-1 0,0 1 1,0-1-1,0 0 0,0 0 0,0 1 1,0-1-1,0-1 0,0 1 0,0 0 1,0 0-1,0-1 0,0 1 0,3-2 1,17-16-2660</inkml:trace>
</inkml:ink>
</file>

<file path=ppt/ink/ink5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1.917"/>
    </inkml:context>
    <inkml:brush xml:id="br0">
      <inkml:brushProperty name="width" value="0.05" units="cm"/>
      <inkml:brushProperty name="height" value="0.05" units="cm"/>
    </inkml:brush>
  </inkml:definitions>
  <inkml:trace contextRef="#ctx0" brushRef="#br0">238 0 4393,'-7'3'1768,"-3"3"-639,-7 12 199,-6-3-664,0 6-40,-1 3-280,-2-6 64,6 3-344,-1-6 40,5 3-104,2-6-32,8-3-320,-4 1-944,3-1-873,-6-6-3704</inkml:trace>
</inkml:ink>
</file>

<file path=ppt/ink/ink5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2.287"/>
    </inkml:context>
    <inkml:brush xml:id="br0">
      <inkml:brushProperty name="width" value="0.05" units="cm"/>
      <inkml:brushProperty name="height" value="0.05" units="cm"/>
    </inkml:brush>
  </inkml:definitions>
  <inkml:trace contextRef="#ctx0" brushRef="#br0">1 15 4297,'15'3'6708,"9"9"-4900,11 3-1820,-13-10 205,-1-2 0,1 0 0,0-2-1,-1 0 1,35-4 0,-40 1-793,-1 0 0,0-1-1,0-1 1,0-1 0,15-7 0,-18 4-2251,-4-11-2150</inkml:trace>
</inkml:ink>
</file>

<file path=ppt/ink/ink5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2.619"/>
    </inkml:context>
    <inkml:brush xml:id="br0">
      <inkml:brushProperty name="width" value="0.05" units="cm"/>
      <inkml:brushProperty name="height" value="0.05" units="cm"/>
    </inkml:brush>
  </inkml:definitions>
  <inkml:trace contextRef="#ctx0" brushRef="#br0">61 0 5841,'0'0'2291,"0"0"-385,0 0-283,0 0-631,-9 23 19,-4 17-1037,3 1-1,-9 69 0,10-59-5157,9-24 1041</inkml:trace>
</inkml:ink>
</file>

<file path=ppt/ink/ink5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2.950"/>
    </inkml:context>
    <inkml:brush xml:id="br0">
      <inkml:brushProperty name="width" value="0.05" units="cm"/>
      <inkml:brushProperty name="height" value="0.05" units="cm"/>
    </inkml:brush>
  </inkml:definitions>
  <inkml:trace contextRef="#ctx0" brushRef="#br0">68 1 5057,'0'0'2937,"0"6"-1265,0-6-104,0 6-471,-7 6-545,0 12 216,1 6-472,-4 0 176,-4 3-464,4 0 96,4 0-96,2 0-16,1-2-432,3-4-840,0-6-705,3 3-967,4 6-3506</inkml:trace>
</inkml:ink>
</file>

<file path=ppt/ink/ink5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3.270"/>
    </inkml:context>
    <inkml:brush xml:id="br0">
      <inkml:brushProperty name="width" value="0.05" units="cm"/>
      <inkml:brushProperty name="height" value="0.05" units="cm"/>
    </inkml:brush>
  </inkml:definitions>
  <inkml:trace contextRef="#ctx0" brushRef="#br0">11 1 5849,'-4'3'2497,"4"0"-777,-3 0 57,3 6-457,-3 3-520,3-3-176,0 0-368,0 3-88,3 3-168,0-3-8,1 0-752,6-3-904,17 0-3097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39"/>
    </inkml:context>
    <inkml:brush xml:id="br0">
      <inkml:brushProperty name="width" value="0.05" units="cm"/>
      <inkml:brushProperty name="height" value="0.05" units="cm"/>
      <inkml:brushProperty name="color" value="#0000FF"/>
    </inkml:brush>
  </inkml:definitions>
  <inkml:trace contextRef="#ctx0" brushRef="#br0">0 69 2409,'0'0'3696,"0"-3"-2431,0 0-513,3-5-256,0 5-304,1-3-192,-4-2-24,6 2-192,-3-5-448,0 5-208,1 3-737,5-8-1079</inkml:trace>
</inkml:ink>
</file>

<file path=ppt/ink/ink5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4.690"/>
    </inkml:context>
    <inkml:brush xml:id="br0">
      <inkml:brushProperty name="width" value="0.05" units="cm"/>
      <inkml:brushProperty name="height" value="0.05" units="cm"/>
    </inkml:brush>
  </inkml:definitions>
  <inkml:trace contextRef="#ctx0" brushRef="#br0">142 1 2857,'-4'2'585,"0"0"1,1 0 0,0 0 0,0 1-1,0-1 1,0 1 0,-5 6 0,-29 47 806,27-40-694,0-1-409,1 1 1,1 0 0,0 0 0,1 1 0,1 0-1,-7 28 1,12-41-265,1 0 0,-1 1 1,1-1-1,0 0 0,0 1 0,0-1 0,1 0 1,-1 1-1,1-1 0,0 0 0,0 0 0,1 1 0,-1-1 1,1 0-1,0-1 0,0 1 0,0 0 0,0 0 1,1-1-1,0 1 0,-1-1 0,1 0 0,1 0 1,-1 0-1,0 0 0,1-1 0,-1 1 0,1-1 0,0 0 1,0 0-1,0 0 0,0-1 0,5 2 0,-3-1-61,0-1-1,0 0 1,0 0 0,0-1-1,1 0 1,-1 0-1,0-1 1,0 1 0,1-1-1,-1 0 1,11-4-1,-15 4 26,0 1 0,1-1-1,-1 0 1,0 1 0,0-1-1,0 0 1,0 0 0,0-1 0,0 1-1,0 0 1,0-1 0,0 1-1,-1-1 1,1 1 0,0-1 0,-1 0-1,1 0 1,-1 0 0,0 0-1,0 0 1,0 0 0,0 0 0,0 0-1,0 0 1,0 0 0,-1-1-1,1 1 1,-1 0 0,1-1 0,-1 1-1,0 0 1,0-1 0,0 1-1,-1-4 1,-1 2 20,-1 0 0,0-1 1,1 2-1,-1-1 0,0 0 0,-1 0 0,1 1 0,-1 0 1,0 0-1,0 0 0,0 0 0,0 0 0,0 1 0,0 0 0,-1 0 1,1 0-1,-1 0 0,1 1 0,-1 0 0,-8-2 0,10 3-318,0-1-1,0 1 1,1 0-1,-1 0 1,0 0-1,0 0 1,0 0-1,0 1 1,0-1-1,0 1 1,0 0-1,-5 2 1,-1 2-3768</inkml:trace>
</inkml:ink>
</file>

<file path=ppt/ink/ink5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5.117"/>
    </inkml:context>
    <inkml:brush xml:id="br0">
      <inkml:brushProperty name="width" value="0.05" units="cm"/>
      <inkml:brushProperty name="height" value="0.05" units="cm"/>
    </inkml:brush>
  </inkml:definitions>
  <inkml:trace contextRef="#ctx0" brushRef="#br0">22 0 6465,'0'0'2358,"1"3"1302,1 11-2784,-13 51 446,-2-2-1125,13-59-197,-1 1 0,1-1-1,0 0 1,0 0 0,1 0 0,-1 0-1,1 0 1,0 0 0,0 0 0,0 0-1,3 7 1,-2-9-35,0 0 0,-1 0 0,1 0 0,0 0 0,0-1-1,0 1 1,1 0 0,-1-1 0,0 1 0,1-1 0,-1 0 0,1 0 0,-1 0 0,1 0-1,-1 0 1,1-1 0,0 1 0,-1-1 0,5 1 0,59-2-268,-51 0 213,42 0-276,-36 2-322,-1-1 1,0-1-1,0-1 0,31-7 0,-37 1-1232,3-11-1350</inkml:trace>
</inkml:ink>
</file>

<file path=ppt/ink/ink5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5.454"/>
    </inkml:context>
    <inkml:brush xml:id="br0">
      <inkml:brushProperty name="width" value="0.05" units="cm"/>
      <inkml:brushProperty name="height" value="0.05" units="cm"/>
    </inkml:brush>
  </inkml:definitions>
  <inkml:trace contextRef="#ctx0" brushRef="#br0">187 1 5713,'0'0'2593,"-3"3"-1145,-4 6 176,-6 3-631,-1 9-113,-2 6-416,-1 3-104,-3 0-360,7 6 0,-7 1-480,3-1-1088,-30 57-2409</inkml:trace>
</inkml:ink>
</file>

<file path=ppt/ink/ink5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3.602"/>
    </inkml:context>
    <inkml:brush xml:id="br0">
      <inkml:brushProperty name="width" value="0.05" units="cm"/>
      <inkml:brushProperty name="height" value="0.05" units="cm"/>
    </inkml:brush>
  </inkml:definitions>
  <inkml:trace contextRef="#ctx0" brushRef="#br0">0 0 2721,'0'0'2013,"0"0"-514,3 5 4734,7 22-4439,-3 37-663,-8-54-1090,2 1-1,0 0 1,0 0 0,1 0 0,4 13-1,-8-41-305,1 1-1,1-1 0,3-28 1,3 1 195,-4 37-5,1 16-86,-2 1-169,0 0 1,-1 0-1,0 0 1,0-1-1,-1 1 1,-1 0-1,-3 16 0,-10 22-3850</inkml:trace>
</inkml:ink>
</file>

<file path=ppt/ink/ink5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9.839"/>
    </inkml:context>
    <inkml:brush xml:id="br0">
      <inkml:brushProperty name="width" value="0.05" units="cm"/>
      <inkml:brushProperty name="height" value="0.05" units="cm"/>
    </inkml:brush>
  </inkml:definitions>
  <inkml:trace contextRef="#ctx0" brushRef="#br0">0 1 2857,'5'13'6125,"12"10"-3917,-8-11-1394,30 55 880,-28-46-1641,1-1 0,0 0 1,1-1-1,1 0 0,1-1 1,1-1-1,29 25 0,36 15-261,-24-30-2931,-42-26 506,-1-13-1070</inkml:trace>
</inkml:ink>
</file>

<file path=ppt/ink/ink5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0.168"/>
    </inkml:context>
    <inkml:brush xml:id="br0">
      <inkml:brushProperty name="width" value="0.05" units="cm"/>
      <inkml:brushProperty name="height" value="0.05" units="cm"/>
    </inkml:brush>
  </inkml:definitions>
  <inkml:trace contextRef="#ctx0" brushRef="#br0">335 6 5321,'0'-3'3057,"0"3"-969,0-3 185,0 3-929,0 3-432,0-3-328,0 3-488,-3 6-96,-8 12 96,-2 0-72,-4 9 48,-6 3-144,-14 0-408,-3 3-552,-10 1-1176,-90 41-2049</inkml:trace>
</inkml:ink>
</file>

<file path=ppt/ink/ink5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4.405"/>
    </inkml:context>
    <inkml:brush xml:id="br0">
      <inkml:brushProperty name="width" value="0.05" units="cm"/>
      <inkml:brushProperty name="height" value="0.05" units="cm"/>
    </inkml:brush>
  </inkml:definitions>
  <inkml:trace contextRef="#ctx0" brushRef="#br0">1 1 6089,'9'12'7142,"10"31"-5883,-7-16-636,9 15-443,29 53 831,-44-86-1507,1 0 0,-1 0 0,1 0 0,1-1 0,-1 0 0,1-1 0,12 9 0,-19-15 58,-1-1 312,0 0 0,1 0 0,-1 1 1,0-1-1,0 0 0,0 0 1,1 0-1,-1 0 0,0 1 0,0-1 1,1 0-1,-1 0 0,0 0 1,1 0-1,-1 0 0,0 0 0,0 0 1,1 0-1,-1 0 0,0 0 1,1 0-1,-1 0 0,0 0 0,0 0 1,1 0-1,-1 0 0,0 0 1,1 0-1,-1 0 0,0 0 1,0 0-1,1-1 0,-1 1 0,0 0 1,0 0-1,1 0 0,-1 0 1,0-1-1,9-11-5485</inkml:trace>
</inkml:ink>
</file>

<file path=ppt/ink/ink5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4.721"/>
    </inkml:context>
    <inkml:brush xml:id="br0">
      <inkml:brushProperty name="width" value="0.05" units="cm"/>
      <inkml:brushProperty name="height" value="0.05" units="cm"/>
    </inkml:brush>
  </inkml:definitions>
  <inkml:trace contextRef="#ctx0" brushRef="#br0">305 1 3937,'-7'3'1992,"1"6"-647,-8 3 247,-6 6-608,-3 6-128,-1 0-488,-2 3-32,-1-3-328,-3 3-8,10 0-48,-4-6-656,1 3-616,3 0-1081,-20 16-2864</inkml:trace>
</inkml:ink>
</file>

<file path=ppt/ink/ink5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5.052"/>
    </inkml:context>
    <inkml:brush xml:id="br0">
      <inkml:brushProperty name="width" value="0.05" units="cm"/>
      <inkml:brushProperty name="height" value="0.05" units="cm"/>
    </inkml:brush>
  </inkml:definitions>
  <inkml:trace contextRef="#ctx0" brushRef="#br0">1 3 3665,'0'0'2376,"0"0"-791,3-3-193,-3 3-240,3 0-272,1 0-199,-1 3-137,0-3-464,7 3 208,0 3-280,7 3 232,3-6-240,7 0-64,3 0-680,3-6-913,58-12-1343</inkml:trace>
</inkml:ink>
</file>

<file path=ppt/ink/ink5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5.385"/>
    </inkml:context>
    <inkml:brush xml:id="br0">
      <inkml:brushProperty name="width" value="0.05" units="cm"/>
      <inkml:brushProperty name="height" value="0.05" units="cm"/>
    </inkml:brush>
  </inkml:definitions>
  <inkml:trace contextRef="#ctx0" brushRef="#br0">81 1 4665,'0'3'2617,"0"-3"-1097,0 0-88,0 6-680,0 3 305,-3 9-217,-1 0-120,-6 9-576,4 3 64,-1 0-136,0 6-64,0 0-8,1-2-360,-1-1-576,4-9-625,-1 3-23,-2-3-960,-4 15-2330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0"/>
    </inkml:context>
    <inkml:brush xml:id="br0">
      <inkml:brushProperty name="width" value="0.05" units="cm"/>
      <inkml:brushProperty name="height" value="0.05" units="cm"/>
      <inkml:brushProperty name="color" value="#0000FF"/>
    </inkml:brush>
  </inkml:definitions>
  <inkml:trace contextRef="#ctx0" brushRef="#br0">1 46 1016,'0'-2'5601,"0"2"-3200,0-3-441,0-3-327,0 6-121,0 0-448,0 0-680,0-3-296,0 3-88,3-3-408,-3 0-224,0 1-656,3-1-40,3 0-1209,10-14-1664</inkml:trace>
</inkml:ink>
</file>

<file path=ppt/ink/ink5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5.707"/>
    </inkml:context>
    <inkml:brush xml:id="br0">
      <inkml:brushProperty name="width" value="0.05" units="cm"/>
      <inkml:brushProperty name="height" value="0.05" units="cm"/>
    </inkml:brush>
  </inkml:definitions>
  <inkml:trace contextRef="#ctx0" brushRef="#br0">0 1 4017,'0'0'2488,"0"3"-783,0 3-1,0 6-424,3-3-175,1 3-561,-4 3-152,3-3-384,1-3-8,-1 6-136,4-6-944,-4-3-801,14 3-2712</inkml:trace>
</inkml:ink>
</file>

<file path=ppt/ink/ink5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6.116"/>
    </inkml:context>
    <inkml:brush xml:id="br0">
      <inkml:brushProperty name="width" value="0.05" units="cm"/>
      <inkml:brushProperty name="height" value="0.05" units="cm"/>
    </inkml:brush>
  </inkml:definitions>
  <inkml:trace contextRef="#ctx0" brushRef="#br0">57 0 5233,'-3'16'4689,"-10"12"-2657,5-11-1126,2-2-762,0 0 0,1 0 1,1 0-1,0 1 0,2-1 0,-1 1 0,2 0 0,0 0 0,1 0 1,3 26-1,-2-39-213,-1 0 0,1 0 0,0 0 0,0 0 0,0 0 0,1 0 0,-1-1 0,1 1 0,-1 0 0,1-1 0,0 0 0,0 1 0,0-1 0,0 0 0,0 0 0,1 0 0,-1 0-1,1 0 1,-1-1 0,1 1 0,0-1 0,-1 1 0,1-1 0,0 0 0,0 0 0,0-1 0,0 1 0,5 0 0,-6-1 33,1 0-1,-1 0 1,1 0-1,-1-1 0,1 1 1,-1-1-1,1 0 0,-1 0 1,0 0-1,1 0 1,-1 0-1,0 0 0,0 0 1,0-1-1,0 1 1,0-1-1,0 0 0,0 1 1,0-1-1,-1 0 1,1 0-1,-1 0 0,1 0 1,-1 0-1,0-1 0,0 1 1,0 0-1,0-1 1,0 1-1,-1 0 0,1-1 1,-1 1-1,1-1 1,-1 1-1,0-4 0,0 0 38,0 1-1,0-1 0,0 0 1,-1 0-1,0 0 0,0 0 1,-1 0-1,1 1 0,-1-1 0,0 1 1,-1-1-1,0 1 0,1 0 1,-8-9-1,8 11-298,-1 0 0,1 0-1,-1 1 1,0-1 0,0 1 0,0 0 0,0 0-1,-7-3 1,2 6-2161,-10 9-1337</inkml:trace>
</inkml:ink>
</file>

<file path=ppt/ink/ink5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6.501"/>
    </inkml:context>
    <inkml:brush xml:id="br0">
      <inkml:brushProperty name="width" value="0.05" units="cm"/>
      <inkml:brushProperty name="height" value="0.05" units="cm"/>
    </inkml:brush>
  </inkml:definitions>
  <inkml:trace contextRef="#ctx0" brushRef="#br0">25 0 1232,'-2'3'771,"0"-1"-1,0 1 0,0-1 0,0 1 0,0-1 1,0 1-1,1 0 0,0 0 0,-1 0 1,1 0-1,-1 5 0,1-1-332,0-1 0,0 0 0,0 1-1,1-1 1,1 11 0,-1-9-401,2-1 0,-1 1 0,1-1 0,0 0 0,0 1 0,0-1-1,1 0 1,1 0 0,-1 0 0,6 7 0,-5-10-41,0-1 0,-1 1 0,1-1 0,1 0 0,-1 0 0,0-1 0,1 1 0,-1-1 0,1 0 0,0 0 0,0 0 0,-1-1 0,1 0 0,0 0 0,1 0 0,7 0 1,-1-1-138,0 0 1,0 0 0,0-1-1,0-1 1,0 0 0,12-4 0,-22 6-52,0-1 1,0 0 0,-1 0 0,1 0-1,0 0 1,0 0 0,-1 0-1,1 0 1,0-1 0,-1 1 0,1-1-1,-1 1 1,0-1 0,1 1-1,-1-1 1,0 0 0,0 0-1,0 0 1,0 0 0,-1 1 0,1-1-1,0-3 1,-3-16-2627</inkml:trace>
</inkml:ink>
</file>

<file path=ppt/ink/ink5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6.834"/>
    </inkml:context>
    <inkml:brush xml:id="br0">
      <inkml:brushProperty name="width" value="0.05" units="cm"/>
      <inkml:brushProperty name="height" value="0.05" units="cm"/>
    </inkml:brush>
  </inkml:definitions>
  <inkml:trace contextRef="#ctx0" brushRef="#br0">131 6 4833,'0'-6'2769,"0"6"-1001,3 6-32,-3-6-471,0 3-609,-3 6 8,-1 9-40,-6 10 56,0 8-464,-3-3-8,0 0-200,-4 0-8,3 0-424,1-3-1544,-24 30-2585</inkml:trace>
</inkml:ink>
</file>

<file path=ppt/ink/ink5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2.903"/>
    </inkml:context>
    <inkml:brush xml:id="br0">
      <inkml:brushProperty name="width" value="0.05" units="cm"/>
      <inkml:brushProperty name="height" value="0.05" units="cm"/>
    </inkml:brush>
  </inkml:definitions>
  <inkml:trace contextRef="#ctx0" brushRef="#br0">209 122 5193,'-7'-40'9576,"5"34"-9328,0 0-1,-1 0 0,0 1 1,0-1-1,0 1 0,0 0 1,-1 0-1,-7-7 1,9 9-318,-1 1 0,1 0 1,-1-1-1,0 1 0,1 0 1,-1 1-1,0-1 1,-1 0-1,1 1 0,0 0 1,0 0-1,-1 0 1,1 0-1,0 0 0,-1 1 1,1-1-1,-1 1 1,1 0-1,0 0 0,-1 0 1,1 1-1,-1-1 1,1 1-1,0 0 0,-1 0 1,1 0-1,0 0 1,0 1-1,-1-1 0,-4 4 1,1 0 36,-1 0 0,2 1 0,-1 0 0,0 0 0,1 0 0,-7 10 0,12-15 16,0 0 1,0 0-1,0 0 1,0 0-1,1 0 1,-1 0-1,0 0 1,1 1 0,-1-1-1,1 0 1,-1 0-1,1 1 1,-1-1-1,1 0 1,0 1-1,0-1 1,-1 0-1,1 1 1,0-1-1,0 0 1,1 1-1,-1-1 1,0 1-1,0-1 1,1 0-1,-1 0 1,1 1-1,-1-1 1,1 0 0,-1 0-1,1 1 1,0-1-1,-1 0 1,1 0-1,0 0 1,0 0-1,0 0 1,0 0-1,0 0 1,0 0-1,0-1 1,0 1-1,1 0 1,-1-1-1,0 1 1,0-1-1,1 1 1,-1-1-1,0 1 1,1-1 0,-1 0-1,2 1 1,3 0-100,0 0-1,1 0 1,-1 0 0,1-1 0,-1 0 0,1 0 0,-1 0 0,1-1 0,-1 0 0,0-1 0,13-3 0,-1-2-120,0-1-1,0 0 1,18-13 0,-33 19 232,13-7 303,-21 24 1087,-9 8-1101,2 1 0,1 0 0,0 0 0,2 1 0,-7 32 0,10-37-391,2 0 0,-4 31 0,10 16-3915,6-18 206</inkml:trace>
</inkml:ink>
</file>

<file path=ppt/ink/ink5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3.452"/>
    </inkml:context>
    <inkml:brush xml:id="br0">
      <inkml:brushProperty name="width" value="0.05" units="cm"/>
      <inkml:brushProperty name="height" value="0.05" units="cm"/>
    </inkml:brush>
  </inkml:definitions>
  <inkml:trace contextRef="#ctx0" brushRef="#br0">101 0 1392,'-2'1'5929,"-10"6"-3893,3 3-1787,0 0 1,0 0 0,1 1-1,0 0 1,1 1-1,0 0 1,1 0 0,0 0-1,1 1 1,-4 13 0,9-23-242,0-1 0,0 0 0,0 1 0,0-1 0,0 0 0,0 1 0,1-1 0,-1 0 0,1 1 0,0-1 0,-1 0 0,1 0 0,0 0 0,0 1 0,1-1 0,-1 0 0,0 0 0,1-1 0,-1 1 0,1 0 0,-1 0 0,1-1 0,0 1 0,0-1 0,3 3 0,5 1-3,0 0-1,1 0 1,0-1-1,15 4 1,-17-5-14,1-1 0,-1 2 0,0-1 0,-1 1 0,11 6 0,-18-9 11,0 0-1,-1-1 1,1 1 0,0 0-1,-1-1 1,1 1 0,-1 0 0,1 0-1,-1 0 1,1-1 0,-1 1-1,1 0 1,-1 0 0,0 0-1,0 0 1,1 0 0,-1 0 0,0 0-1,0 0 1,0 0 0,0 0-1,0 0 1,0-1 0,0 1 0,-1 2-1,-13 26 107,-28 17 52,-1-16-1689,41-28 1357,-1-1-1,1 0 1,0 0-1,-1 0 0,1 0 1,0 0-1,-1 0 1,1 0-1,-1-1 1,1 1-1,-1-1 0,0 0 1,1 0-1,-1 0 1,1 0-1,-1 0 0,1-1 1,-4 0-1,-16-14-4354</inkml:trace>
</inkml:ink>
</file>

<file path=ppt/ink/ink5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3.784"/>
    </inkml:context>
    <inkml:brush xml:id="br0">
      <inkml:brushProperty name="width" value="0.05" units="cm"/>
      <inkml:brushProperty name="height" value="0.05" units="cm"/>
    </inkml:brush>
  </inkml:definitions>
  <inkml:trace contextRef="#ctx0" brushRef="#br0">4 1 5585,'-4'0'2569,"4"0"-657,0 0-496,4 0-327,-4 3-537,3-3-272,0 3-104,4 0-176,0 0 72,13 6-64,3 0-16,7-3-448,7-3-696,6-3-881,54-12-2112</inkml:trace>
</inkml:ink>
</file>

<file path=ppt/ink/ink5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4.241"/>
    </inkml:context>
    <inkml:brush xml:id="br0">
      <inkml:brushProperty name="width" value="0.05" units="cm"/>
      <inkml:brushProperty name="height" value="0.05" units="cm"/>
    </inkml:brush>
  </inkml:definitions>
  <inkml:trace contextRef="#ctx0" brushRef="#br0">60 31 4665,'-4'2'508,"1"0"-1,0 0 1,0 1-1,0-1 1,0 1-1,0-1 1,0 1-1,1 0 1,-3 4-1,1-2-305,0 1-1,1 0 0,-1 0 0,2 0 0,-1 0 0,0 0 0,-2 13 0,5-18-193,1 0 0,-1 0 1,0 0-1,0 0 0,1 0 0,-1 0 0,1 0 1,-1 0-1,1 0 0,0 0 0,-1 0 0,1 0 1,0 0-1,0 0 0,-1-1 0,1 1 0,0 0 1,0-1-1,0 1 0,0 0 0,0-1 0,0 1 1,0-1-1,0 0 0,0 1 0,0-1 0,0 0 1,0 1-1,0-1 0,0 0 0,1 0 0,-1 0 1,0 0-1,0 0 0,0 0 0,2-1 0,41-1-410,-37 1 221,-1-1 0,0 0-1,1 0 1,-1 0 0,0-1-1,-1 0 1,1 0 0,0-1-1,-1 1 1,0-1 0,0 0-1,0-1 1,5-5 0,-8 8 200,-1 0 1,1-1-1,-1 1 1,0 0-1,0-1 1,0 1 0,0-1-1,-1 1 1,1-1-1,0 1 1,-1-1-1,0 0 1,0 1-1,0-1 1,0 0 0,0 1-1,0-1 1,-1 1-1,1-1 1,-1 0-1,1 1 1,-1-1-1,0 1 1,0 0 0,-1-1-1,1 1 1,0 0-1,-1-1 1,1 1-1,-1 0 1,0 0 0,0 0-1,-2-2 1,2 3-91,1 0 1,-1 0-1,1 1 1,-1-1-1,1 0 1,-1 1-1,1-1 1,-1 1-1,1 0 1,-1-1-1,0 1 1,1 0-1,-1 0 1,1 0-1,-1 0 1,0 0-1,1 1 1,-1-1-1,1 0 1,-1 1-1,0-1 1,1 1-1,-1-1 1,1 1 0,-1 0-1,1 0 1,0 0-1,-1-1 1,1 1-1,0 1 1,0-1-1,0 0 1,-1 0-1,1 0 1,0 1-1,1-1 1,-1 0-1,0 1 1,0-1-1,0 3 1,-7 17-1976</inkml:trace>
</inkml:ink>
</file>

<file path=ppt/ink/ink5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4.571"/>
    </inkml:context>
    <inkml:brush xml:id="br0">
      <inkml:brushProperty name="width" value="0.05" units="cm"/>
      <inkml:brushProperty name="height" value="0.05" units="cm"/>
    </inkml:brush>
  </inkml:definitions>
  <inkml:trace contextRef="#ctx0" brushRef="#br0">419 1 1688,'0'0'3769,"0"0"-2209,-4 6-47,-6 3-345,-10 12 40,0 6-472,-7 9-127,-6 12-281,-4 3 16,-3 6-200,-3 1-80,6 5-64,-3-3-184,10-3-584,0 0-641,10-15-591,-7 37-809</inkml:trace>
</inkml:ink>
</file>

<file path=ppt/ink/ink5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5.024"/>
    </inkml:context>
    <inkml:brush xml:id="br0">
      <inkml:brushProperty name="width" value="0.05" units="cm"/>
      <inkml:brushProperty name="height" value="0.05" units="cm"/>
    </inkml:brush>
  </inkml:definitions>
  <inkml:trace contextRef="#ctx0" brushRef="#br0">26 11 3977,'0'0'2351,"-3"4"1843,-8 14-2213,8-7-1679,1 0 0,0 0 0,0 0 0,1 0 0,0 13 0,1-22-305,0-1 1,0 0-1,0 1 1,0-1-1,0 1 0,0-1 1,1 1-1,-1-1 0,0 0 1,1 1-1,-1-1 0,1 0 1,-1 1-1,1-1 0,0 0 1,0 0-1,-1 0 1,1 1-1,0-1 0,0 0 1,0 0-1,0 0 0,0-1 1,1 1-1,-1 0 0,0 0 1,0 0-1,0-1 0,1 1 1,-1-1-1,0 1 1,1-1-1,-1 1 0,1-1 1,-1 0-1,0 0 0,1 0 1,-1 0-1,1 0 0,-1 0 1,1 0-1,-1 0 0,0 0 1,1-1-1,-1 1 1,0 0-1,1-1 0,-1 1 1,0-1-1,1 0 0,1-1 1,2-1-10,1 0 0,-1 0 1,1-1-1,-1 0 0,-1 0 0,1 0 1,0 0-1,-1-1 0,0 0 1,0 0-1,0 0 0,-1 0 0,0-1 1,0 1-1,0-1 0,-1 0 1,1 0-1,-1 0 0,-1 0 0,1 0 1,-1 0-1,1-12 0,-2 17-12,0 1-1,0-1 1,0 0 0,0 1-1,0-1 1,0 0-1,0 1 1,0-1-1,0 0 1,-1 1 0,1-1-1,0 1 1,0-1-1,-1 0 1,1 1 0,0-1-1,-1 1 1,1-1-1,0 1 1,-1-1-1,1 1 1,-1-1 0,1 1-1,-1-1 1,1 1-1,-1 0 1,1-1-1,-1 1 1,1 0 0,-1-1-1,0 1 1,1 0-1,-1 0 1,1-1-1,-1 1 1,0 0 0,-2 0-253,0 0 1,0 1 0,1-1-1,-1 1 1,0-1 0,1 1-1,-1 0 1,1 0-1,-1 0 1,-2 2 0,-43 23-3144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4.078"/>
    </inkml:context>
    <inkml:brush xml:id="br0">
      <inkml:brushProperty name="width" value="0.05" units="cm"/>
      <inkml:brushProperty name="height" value="0.05" units="cm"/>
    </inkml:brush>
  </inkml:definitions>
  <inkml:trace contextRef="#ctx0" brushRef="#br0">89 1 5905,'0'0'2790,"-1"8"-1918,-27 122 3653,1-3-4238,14-74-278,-7 65 1,35-145-553,0 1 1,1 0 0,2 1 0,37-40-1,-46 57 536,-8 7 9,0-1 0,1 1-1,-1-1 1,0 1 0,1 0-1,0-1 1,-1 1 0,1 0-1,0 0 1,0 0 0,-1 0-1,1 1 1,4-2 0,-5 3 21,1 0 0,-1 0-1,0 0 1,0 0 0,1 0 0,-1 1 0,0-1 0,0 0 0,0 1 0,0-1 0,-1 1 0,1-1 0,0 1 0,0-1-1,-1 1 1,1 0 0,-1-1 0,0 1 0,1 0 0,-1 1 0,28 143 1465,-28-146-1594,1-1 0,-1 1 0,0 0-1,0 0 1,0-1 0,0 1 0,0 0 0,0 0-1,1-1 1,-1 1 0,0 0 0,0 0 0,0 0-1,0 0 1,1-1 0,-1 1 0,0 0-1,0 0 1,1 0 0,-1 0 0,0 0 0,0 0-1,1 0 1,-1-1 0,0 1 0,0 0 0,1 0-1,-1 0 1,0 0 0,0 0 0,1 0 0,-1 0-1,0 0 1,0 0 0,1 0 0,-1 1 0,0-1-1,0 0 1,1 0 0,-1 0 0,0 0-1,0 0 1,1 0 0,-1 0 0,0 1 0,0-1-1,0 0 1,1 0 0,-1 0 0,0 1 0,0-1-1,0 0 1,0 0 0,0 0 0,1 1 0,-1-1-1,0 0 1,0 0 0,0 1 0,0-1 0,16-22-4992</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1"/>
    </inkml:context>
    <inkml:brush xml:id="br0">
      <inkml:brushProperty name="width" value="0.05" units="cm"/>
      <inkml:brushProperty name="height" value="0.05" units="cm"/>
      <inkml:brushProperty name="color" value="#0000FF"/>
    </inkml:brush>
  </inkml:definitions>
  <inkml:trace contextRef="#ctx0" brushRef="#br0">7 329 7938,'0'-3'2640,"0"1"-1544,0-4-471,-3 0-353,3 3-272,0 0-176,-3 0-737,6-2-695,0 2-624,3-6-1553</inkml:trace>
  <inkml:trace contextRef="#ctx0" brushRef="#br0" timeOffset="1">185 40 6593,'0'-2'3801,"-3"-1"-2184,3 0-137,0-6-608,0 6-664,0 3-208,0 0-808,0 0-656,3 0-721,0-5-599,16-10-2762</inkml:trace>
</inkml:ink>
</file>

<file path=ppt/ink/ink5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7.537"/>
    </inkml:context>
    <inkml:brush xml:id="br0">
      <inkml:brushProperty name="width" value="0.05" units="cm"/>
      <inkml:brushProperty name="height" value="0.05" units="cm"/>
    </inkml:brush>
  </inkml:definitions>
  <inkml:trace contextRef="#ctx0" brushRef="#br0">1 1 5001,'4'1'349,"0"-1"-1,0 1 1,0 0-1,0 1 1,0-1-1,0 1 1,-1-1-1,8 5 1,21 9 39,0-10 412,0-2-1,0-1 1,0-1 0,1-1-1,44-7 1,9 0-480,151 1-179,414 41 0,-467-21-325,198-12 0,47 1-539,-199 25 152,39 1 335,110-28-385,48 1 378,-12-6 259,-242-1 16,125-7-8,95-1-148,576-19-1984,-779 23 1946,53 8 148,-121 2 9,-19-2 17,186 8 58,2 17 35,-158-23-2891,-83 4 539</inkml:trace>
</inkml:ink>
</file>

<file path=ppt/ink/ink5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8.022"/>
    </inkml:context>
    <inkml:brush xml:id="br0">
      <inkml:brushProperty name="width" value="0.05" units="cm"/>
      <inkml:brushProperty name="height" value="0.05" units="cm"/>
    </inkml:brush>
  </inkml:definitions>
  <inkml:trace contextRef="#ctx0" brushRef="#br0">0 1 5449,'4'7'6164,"21"31"-5898,-4-18 14,1-2 0,1-1 1,1-1-1,0-1 0,1-1 1,50 20-1,-36-16-338,-1 1 0,38 26 0,-76-45 37,1 0-1,-1 0 1,0 0 0,1 0 0,-1 0-1,0 0 1,1 0 0,-1 1-1,0-1 1,1 0 0,-1 0 0,0 0-1,0 0 1,1 1 0,-1-1-1,0 0 1,0 0 0,1 1 0,-1-1-1,0 0 1,0 0 0,0 1 0,1-1-1,-1 0 1,0 0 0,0 1-1,0-1 1,0 0 0,0 1 0,0-1-1,0 0 1,1 1 0,-1-1 0,0 0-1,0 1 1,0-1 0,-1 0-1,1 1 1,0-1 0,0 0 0,0 1-1,0-1 1,0 0 0,0 1-1,0-1 1,0 0 0,-1 0 0,1 1-1,0-1 1,0 0 0,0 1 0,-1-1-1,1 0 1,0 0 0,0 0-1,-1 1 1,1-1 0,-1 0 0,-24 7-1622,18-6 1355,-80 10-2609,-143-1-3407</inkml:trace>
</inkml:ink>
</file>

<file path=ppt/ink/ink5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39.436"/>
    </inkml:context>
    <inkml:brush xml:id="br0">
      <inkml:brushProperty name="width" value="0.05" units="cm"/>
      <inkml:brushProperty name="height" value="0.05" units="cm"/>
    </inkml:brush>
  </inkml:definitions>
  <inkml:trace contextRef="#ctx0" brushRef="#br0">1 0 3937,'3'18'8219,"-3"37"-5720,0-44-1925,7 95-1313,10-273-453,-17 167 1224,-1 0 1,1 0-1,0 0 1,0 0-1,0 0 1,0 0-1,0 0 1,0 0 0,0 0-1,-1-1 1,1 1-1,0 0 1,-3 32 158,-2 54-4077,5-39-43</inkml:trace>
</inkml:ink>
</file>

<file path=ppt/ink/ink5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8.871"/>
    </inkml:context>
    <inkml:brush xml:id="br0">
      <inkml:brushProperty name="width" value="0.05" units="cm"/>
      <inkml:brushProperty name="height" value="0.05" units="cm"/>
    </inkml:brush>
  </inkml:definitions>
  <inkml:trace contextRef="#ctx0" brushRef="#br0">0 644 3697,'1'-2'7412,"0"-2"-3486,7-27-2465,-5-2-1435,0 0 1,2 1-1,16-54 1,-10 42-69,7-48 0,-16 55-34,-3 28 36,2 0 0,-1 0 0,1 0-1,1 0 1,-1 1 0,1-1 0,6-13 0,-6 24-75,0-1 1,1 1-1,-1-1 0,0 1 1,1-1-1,0 0 1,-1 0-1,1 0 0,0-1 1,-1 1-1,1 0 1,0-1-1,5 0 0,56 9 11,66-7 43,1-7 0,151-25-1,-187 19-36,328-28-604,-323 27 701,144-10 2,110 7-50,-245 8 50,84-3-3,268 7-21,84-12-219,-189 4 219,3 1 22,232 16-1531,142 6 1056,-426 15 529,-195-15-81,-58 2 101,-46-11-323,0-1 0,1 0 1,-1 0-1,16 2 0,-29-2-2305,-9-1 349</inkml:trace>
</inkml:ink>
</file>

<file path=ppt/ink/ink5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49.436"/>
    </inkml:context>
    <inkml:brush xml:id="br0">
      <inkml:brushProperty name="width" value="0.05" units="cm"/>
      <inkml:brushProperty name="height" value="0.05" units="cm"/>
    </inkml:brush>
  </inkml:definitions>
  <inkml:trace contextRef="#ctx0" brushRef="#br0">1 0 3697,'10'10'7029,"50"33"-5346,14-6-644,-55-28-962,0 0-1,0 1 0,19 14 1,-36-23-80,0 0 1,-1 1-1,1-1 1,0 0-1,-1 1 1,0-1 0,1 1-1,-1-1 1,0 1-1,0 0 1,0 0 0,0-1-1,0 1 1,0 0-1,-1 0 1,1 0-1,-1 0 1,1 0 0,-1 0-1,1 0 1,-1 0-1,0 0 1,0 0 0,0 0-1,0 0 1,-1 0-1,1 0 1,-1 0-1,1 0 1,-1 0 0,1 0-1,-1 0 1,0 0-1,0-1 1,0 1-1,0 0 1,0 0 0,-3 2-1,-2 3-284,1-1 0,-2 0-1,1 0 1,0 0 0,-1-1 0,0 1-1,-13 5 1,-37 11-2874,-64 14-3695</inkml:trace>
</inkml:ink>
</file>

<file path=ppt/ink/ink5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6.818"/>
    </inkml:context>
    <inkml:brush xml:id="br0">
      <inkml:brushProperty name="width" value="0.05" units="cm"/>
      <inkml:brushProperty name="height" value="0.05" units="cm"/>
    </inkml:brush>
  </inkml:definitions>
  <inkml:trace contextRef="#ctx0" brushRef="#br0">177 92 5361,'1'0'285,"-1"0"1,1 0-1,-1 0 1,1 0-1,-1 0 0,1 0 1,-1 0-1,1 0 0,-1-1 1,1 1-1,-1 0 0,1 0 1,-1-1-1,1 1 0,-1 0 1,0 0-1,1-1 0,-1 1 1,0-1-1,1 1 0,-1 0 1,0-1-1,1 1 0,-1-1 1,0 1-1,0 0 0,1-1 1,-1 0-1,1-18 1764,-11-16-2139,9 32 73,-1 1-1,0 0 1,0 0 0,0 0-1,0 0 1,0 0-1,0 0 1,-1 1 0,1-1-1,0 1 1,-1 0-1,1-1 1,-1 1-1,0 0 1,1 1 0,-1-1-1,0 0 1,0 1-1,1-1 1,-5 1 0,2 0 0,-1 0 0,1 1 0,-1 0 0,1 0 0,-1 0 0,1 0 0,0 1 0,0 0 0,0 0 1,-7 4-1,7-3-39,0 0 0,0 1 1,0-1-1,0 1 0,1 0 1,0 1-1,-1-1 1,2 1-1,-6 6 0,8-9-18,-1 1 0,1-1 1,-1 1-1,1-1 0,0 1 0,0 0 0,1-1 0,-1 1 0,0 0 0,1 0 0,0 0 1,-1-1-1,1 1 0,0 0 0,1 0 0,-1 0 0,0-1 0,1 1 0,1 3 0,-2-4-64,1 0-1,-1 0 0,1 0 0,0 0 0,0 0 1,0 0-1,0 0 0,0-1 0,0 1 0,1 0 1,-1-1-1,0 1 0,1-1 0,-1 0 0,1 1 1,0-1-1,-1 0 0,1 0 0,0 0 0,0 0 1,0 0-1,0 0 0,0-1 0,4 2 0,-3-2 41,1 0-1,-1-1 0,1 1 0,-1-1 1,1 0-1,-1 0 0,0 0 0,1 0 1,-1 0-1,0-1 0,0 0 1,0 1-1,4-4 0,4-3 88,0-1 0,-1 0 0,0-1-1,0 0 1,-1-1 0,9-12 0,-30 48 981,0 1 1,2 1-1,-7 31 1,8-26-1215,2 1 0,1 0 1,-4 60-1,10-91 13,0 0 1,0 0-1,0 0 0,0 0 0,1 0 0,-1 0 0,0 0 0,1 0 0,-1 0 1,1 0-1,0 0 0,0 0 0,0 0 0,0-1 0,0 1 0,2 2 1,12 8-4728</inkml:trace>
</inkml:ink>
</file>

<file path=ppt/ink/ink5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7.303"/>
    </inkml:context>
    <inkml:brush xml:id="br0">
      <inkml:brushProperty name="width" value="0.05" units="cm"/>
      <inkml:brushProperty name="height" value="0.05" units="cm"/>
    </inkml:brush>
  </inkml:definitions>
  <inkml:trace contextRef="#ctx0" brushRef="#br0">68 0 1448,'-10'13'9665,"-6"26"-8522,11-28-180,5-11-956,-7 15 190,1 0 0,0 0-1,1 1 1,1-1-1,-4 29 1,7-40-207,1-1 0,0 0 1,0 1-1,1-1 0,-1 0 0,1 0 0,-1 1 0,1-1 1,0 0-1,1 0 0,-1 0 0,0 0 0,1 0 0,-1 0 0,1 0 1,0 0-1,0-1 0,0 1 0,1-1 0,-1 1 0,0-1 1,1 0-1,0 0 0,-1 0 0,1 0 0,0-1 0,0 1 1,0-1-1,0 0 0,0 1 0,1-1 0,-1-1 0,0 1 1,5 0-1,16 4-83,-1 2 1,41 15-1,-64-22 96,1 1 0,-1 0 0,1-1-1,-1 1 1,1 0 0,-1 0 0,1-1 0,-1 1 0,0 0-1,1 0 1,-1 0 0,0 0 0,0 0 0,1-1-1,-1 1 1,0 0 0,0 0 0,0 0 0,0 0-1,0 0 1,0 0 0,0 0 0,-1-1 0,1 1-1,0 0 1,0 0 0,-1 0 0,1 0 0,-1-1-1,1 1 1,-1 0 0,1 0 0,-1-1 0,1 1-1,-1 0 1,1-1 0,-2 2 0,-23 27 284,14-19-477,0 0 1,-1-2 0,-15 9 0,-21 4-3465,33-20 1195,-4-8-1752</inkml:trace>
</inkml:ink>
</file>

<file path=ppt/ink/ink5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7.635"/>
    </inkml:context>
    <inkml:brush xml:id="br0">
      <inkml:brushProperty name="width" value="0.05" units="cm"/>
      <inkml:brushProperty name="height" value="0.05" units="cm"/>
    </inkml:brush>
  </inkml:definitions>
  <inkml:trace contextRef="#ctx0" brushRef="#br0">0 6 1448,'0'0'5858,"4"0"-3794,-1 0-64,-3 0-375,3 0-737,1 3-144,2 0-400,4 3 248,7 3-392,3-3 64,4-3-264,6-3-168,3-3-552,7-3-1272,54-21-2561</inkml:trace>
</inkml:ink>
</file>

<file path=ppt/ink/ink5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8.002"/>
    </inkml:context>
    <inkml:brush xml:id="br0">
      <inkml:brushProperty name="width" value="0.05" units="cm"/>
      <inkml:brushProperty name="height" value="0.05" units="cm"/>
    </inkml:brush>
  </inkml:definitions>
  <inkml:trace contextRef="#ctx0" brushRef="#br0">61 13 4833,'-3'3'5394,"-7"7"-4280,4-2-882,0 0 0,1 0-1,0 1 1,1 0 0,0 0-1,0 0 1,1 1 0,0-1 0,1 1-1,0-1 1,-1 15 0,3-24-235,0 0 0,0 1-1,0-1 1,0 1 0,0-1 0,0 0 0,0 1 0,0-1 0,0 0 0,0 1 0,0-1 0,1 0 0,-1 0 0,0 1 0,0-1 0,0 0 0,1 1-1,-1-1 1,0 0 0,0 0 0,1 1 0,-1-1 0,0 0 0,0 0 0,1 0 0,-1 1 0,0-1 0,1 0 0,-1 0 0,0 0 0,1 0-1,-1 0 1,0 0 0,1 0 0,0 1 0,17-4-355,16-13-564,-23 8 380,-1 0 1,0-1 0,18-18-1,-26 25 485,0 0 0,0 0 0,0 0-1,0-1 1,-1 1 0,1-1 0,-1 1-1,1-1 1,-1 1 0,0-1 0,0 0-1,0 0 1,0 1 0,-1-1 0,1 0-1,-1 0 1,1 0 0,-1 0 0,0 0-1,0 0 1,0 0 0,-1 1 0,-1-7-1,1 8-54,-1-1 0,1 1 0,-1 0 0,0-1 0,1 1 0,-1 0-1,0 0 1,0 0 0,0 0 0,0 0 0,0 0 0,0 1 0,0-1 0,0 1-1,0-1 1,-1 1 0,1 0 0,0 0 0,0 0 0,0 0 0,0 0 0,0 0-1,-1 1 1,1-1 0,0 1 0,-3 1 0,-32 6-1947</inkml:trace>
</inkml:ink>
</file>

<file path=ppt/ink/ink5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8.340"/>
    </inkml:context>
    <inkml:brush xml:id="br0">
      <inkml:brushProperty name="width" value="0.05" units="cm"/>
      <inkml:brushProperty name="height" value="0.05" units="cm"/>
    </inkml:brush>
  </inkml:definitions>
  <inkml:trace contextRef="#ctx0" brushRef="#br0">472 1 2497,'-10'9'2336,"3"6"-424,-10 18-135,-3 6-113,-10 6-664,0 0-295,-10 9-521,6 1-16,-6 5-96,-6 0-72,9-3 0,-7 3-721,4-9-407,10 0-896,-17 28-1833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3"/>
    </inkml:context>
    <inkml:brush xml:id="br0">
      <inkml:brushProperty name="width" value="0.05" units="cm"/>
      <inkml:brushProperty name="height" value="0.05" units="cm"/>
      <inkml:brushProperty name="color" value="#0000FF"/>
    </inkml:brush>
  </inkml:definitions>
  <inkml:trace contextRef="#ctx0" brushRef="#br0">0 366 6121,'0'-5'2425,"0"-7"-737,7-2-616,-4 0-688,0 2-23,0 4-353,-3-1-8,3 0-40,0 4-489,4-4-751,25-14-800</inkml:trace>
  <inkml:trace contextRef="#ctx0" brushRef="#br0" timeOffset="1">226 38 6777,'0'-3'3993,"0"0"-2720,3-3-473,-3 0-520,3 1-280,-3-1-160,0 6-720,3-3-761,4 0-759,15 0-1633</inkml:trace>
</inkml:ink>
</file>

<file path=ppt/ink/ink5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2:58.770"/>
    </inkml:context>
    <inkml:brush xml:id="br0">
      <inkml:brushProperty name="width" value="0.05" units="cm"/>
      <inkml:brushProperty name="height" value="0.05" units="cm"/>
    </inkml:brush>
  </inkml:definitions>
  <inkml:trace contextRef="#ctx0" brushRef="#br0">42 18 1688,'0'0'3321,"0"0"-1303,4 2 2457,13 11-4517,-12-5 66,1 0 0,-1 0 1,0 1-1,-1-1 0,0 1 1,-1 0-1,1 0 0,2 19 0,-5-27 9,-1 1-1,0-1 0,0 1 1,0-1-1,0 0 0,0 1 0,0-1 1,-1 1-1,1-1 0,0 0 1,-1 1-1,1-1 0,-1 0 0,0 0 1,1 1-1,-1-1 0,0 0 1,1 0-1,-1 0 0,0 0 0,0 0 1,0 0-1,0 0 0,0 0 1,0 0-1,-1 0 0,1-1 0,0 1 1,0 0-1,-1-1 0,1 1 0,0-1 1,0 1-1,-1-1 0,1 0 1,-1 0-1,1 1 0,0-1 0,-1 0 1,-1 0-1,0 0 3,0 0-1,0 0 1,0 1-1,0-2 1,0 1-1,0 0 1,0-1-1,1 1 1,-1-1-1,0 0 1,0 0-1,0 0 1,1 0-1,-1 0 1,1-1-1,-1 1 1,1-1-1,-1 0 1,-1-2-1,2 1-92,0 0 1,0-1-1,1 1 0,0 0 0,-1-1 1,1 0-1,1 1 0,-1-1 0,0 1 1,1-1-1,0 0 0,0 1 0,0-1 0,0 0 1,1-5-1,1 1-584,0 0 0,0 0-1,0 0 1,1 0 0,0 0 0,5-7-1,7-9-3492</inkml:trace>
</inkml:ink>
</file>

<file path=ppt/ink/ink5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6:03.998"/>
    </inkml:context>
    <inkml:brush xml:id="br0">
      <inkml:brushProperty name="width" value="0.1" units="cm"/>
      <inkml:brushProperty name="height" value="0.1" units="cm"/>
      <inkml:brushProperty name="color" value="#E71224"/>
    </inkml:brush>
  </inkml:definitions>
  <inkml:trace contextRef="#ctx0" brushRef="#br0">1 0 432,'3'7'12393,"0"5"-7299,0 38-6385,-2-28 2600,6 297-118,-5-163-1938,3-1-3430,-2-126 338,3 3-1173</inkml:trace>
</inkml:ink>
</file>

<file path=ppt/ink/ink5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6:04.313"/>
    </inkml:context>
    <inkml:brush xml:id="br0">
      <inkml:brushProperty name="width" value="0.1" units="cm"/>
      <inkml:brushProperty name="height" value="0.1" units="cm"/>
      <inkml:brushProperty name="color" value="#E71224"/>
    </inkml:brush>
  </inkml:definitions>
  <inkml:trace contextRef="#ctx0" brushRef="#br0">1 30 4185,'9'5'9703,"12"12"-8935,-10-8-218,1-2-492,0 0-1,1-1 1,0 0-1,0-1 1,0 0 0,1-1-1,0-1 1,0 0-1,-1-1 1,2-1 0,-1 0-1,0 0 1,0-2 0,18-2-1,10-2-451,-1-2 0,1-2 0,58-20 0,-87 25-27,-8 3-31,1-1 0,-1 1 0,0-1 0,1 0 0,-1-1 0,0 1 0,0-1 0,0 0 0,-1 0 0,1 0 0,-1-1-1,5-4 1,-9-9-4999</inkml:trace>
</inkml:ink>
</file>

<file path=ppt/ink/ink5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6:04.660"/>
    </inkml:context>
    <inkml:brush xml:id="br0">
      <inkml:brushProperty name="width" value="0.1" units="cm"/>
      <inkml:brushProperty name="height" value="0.1" units="cm"/>
      <inkml:brushProperty name="color" value="#E71224"/>
    </inkml:brush>
  </inkml:definitions>
  <inkml:trace contextRef="#ctx0" brushRef="#br0">3 0 992,'0'4'10436,"-1"16"-3748,-1 50-7562,5 140 1598,6 136-458,16-120-3938,-10-177 732,20 16-990</inkml:trace>
</inkml:ink>
</file>

<file path=ppt/ink/ink5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6:05.131"/>
    </inkml:context>
    <inkml:brush xml:id="br0">
      <inkml:brushProperty name="width" value="0.1" units="cm"/>
      <inkml:brushProperty name="height" value="0.1" units="cm"/>
      <inkml:brushProperty name="color" value="#E71224"/>
    </inkml:brush>
  </inkml:definitions>
  <inkml:trace contextRef="#ctx0" brushRef="#br0">31 106 1880,'4'-21'8480,"7"7"-6517,-8 12-2014,0 0 0,0 1 0,1-1 0,-1 1 0,0 0-1,0 0 1,1 0 0,-1 1 0,1-1 0,4 1 0,1 0 111,-1 0 1,1 1-1,-1 0 0,0 1 0,0 0 1,1 0-1,-1 0 0,0 1 0,-1 1 1,1-1-1,-1 1 0,1 1 0,-1-1 1,11 10-1,-15-12-31,-1 0 0,1 1 1,-1-1-1,0 0 0,0 1 0,1-1 0,-2 1 1,1 0-1,0-1 0,0 1 0,-1 0 0,0 0 1,1 0-1,-1 0 0,0 1 0,-1-1 1,1 0-1,0 0 0,-1 0 0,0 1 0,0-1 1,0 0-1,0 1 0,0-1 0,-1 0 1,1 0-1,-1 1 0,0-1 0,0 0 0,0 0 1,-1 0-1,1 0 0,-1 0 0,1 0 1,-1-1-1,0 1 0,0 0 0,0-1 0,-5 4 1,0 2-24,-1 0 1,0-1 0,0-1 0,0 1 0,-1-2 0,0 1-1,0-1 1,-17 7 0,22-11-28,1 0 1,-1 0-1,1 0 1,-1 0-1,1-1 1,-1 1-1,1-1 0,-1 0 1,0 0-1,1-1 1,-1 1-1,1-1 0,-1 1 1,1-1-1,-1 0 1,1 0-1,0-1 1,0 1-1,-1-1 0,1 0 1,0 0-1,0 0 1,0 0-1,1 0 0,-1 0 1,0-1-1,1 1 1,0-1-1,-3-4 1,1 2-187,0-1 0,1 0 1,0 0-1,0 0 1,0 0-1,1 0 1,0 0-1,0-1 0,0 1 1,1-1-1,0 0 1,0 1-1,1-1 1,0 0-1,0 1 1,1-1-1,-1 0 0,1 1 1,1-1-1,-1 1 1,1-1-1,1 1 1,-1 0-1,1 0 1,5-9-1,39-69-4067</inkml:trace>
</inkml:ink>
</file>

<file path=ppt/ink/ink5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6:05.498"/>
    </inkml:context>
    <inkml:brush xml:id="br0">
      <inkml:brushProperty name="width" value="0.1" units="cm"/>
      <inkml:brushProperty name="height" value="0.1" units="cm"/>
      <inkml:brushProperty name="color" value="#E71224"/>
    </inkml:brush>
  </inkml:definitions>
  <inkml:trace contextRef="#ctx0" brushRef="#br0">1 3 6537,'3'0'6530,"-3"-3"-4482,4 3-800,-1 0-487,-3 0-665,3 0-96,1 0 0,-1 3-456,7 6-889,0 0-2680,-10 27-4168</inkml:trace>
</inkml:ink>
</file>

<file path=ppt/ink/ink5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6:05.815"/>
    </inkml:context>
    <inkml:brush xml:id="br0">
      <inkml:brushProperty name="width" value="0.1" units="cm"/>
      <inkml:brushProperty name="height" value="0.1" units="cm"/>
      <inkml:brushProperty name="color" value="#E71224"/>
    </inkml:brush>
  </inkml:definitions>
  <inkml:trace contextRef="#ctx0" brushRef="#br0">1 1 320,'0'3'8674,"3"-3"-5785,0 0-753,-3 0-776,7 0-880,6 3-336,-2 6-144,5 3-272,1 6-1872,23 24-3809</inkml:trace>
</inkml:ink>
</file>

<file path=ppt/ink/ink5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6:06.642"/>
    </inkml:context>
    <inkml:brush xml:id="br0">
      <inkml:brushProperty name="width" value="0.1" units="cm"/>
      <inkml:brushProperty name="height" value="0.1" units="cm"/>
      <inkml:brushProperty name="color" value="#E71224"/>
    </inkml:brush>
  </inkml:definitions>
  <inkml:trace contextRef="#ctx0" brushRef="#br0">1 549 8874,'18'-21'6579,"20"-7"-5805,-6 4-754,29-31-1802,-3-3-1,-2-2 1,-3-3-1,77-120 1,-126 177 1645,0 1 111,-2 1 0,1 0 0,0-1 0,-1 1 1,0-1-1,0 1 0,0-1 0,1-10 0,-29 54 3175,19-26-2675,2 0 0,0 1-1,1-1 1,0 1 0,-4 28 0,-3 78 1247,10-96-1433,-2 25 20,3 1 0,5 51-1,-3-83-307,1-1 0,0 1 0,1-1 0,1 0 0,0-1 0,1 1 0,1-1 0,1 0 0,13 20 0,-19-34-28,-1 0 0,0 0 0,1 0 0,-1-1 0,1 1 0,0 0 0,0-1 1,-1 0-1,1 1 0,0-1 0,0 0 0,0 0 0,0 0 0,1 0 0,-1-1 0,0 1 0,0 0 1,0-1-1,1 1 0,-1-1 0,0 0 0,1 0 0,-1 0 0,0 0 0,0 0 0,1-1 1,-1 1-1,0-1 0,0 1 0,0-1 0,1 0 0,-1 0 0,0 0 0,0 0 0,0 0 0,0 0 1,0-1-1,-1 1 0,4-4 0,6-4-121,0-1 1,0-1-1,-1 0 0,15-22 1,39-60-2436,-4-3-1,55-121 1,-107 199 2396,23-52-333,-30 66 603,1 0 0,-1-1 0,0 1-1,0-1 1,0 1 0,-1-1 0,1 1 0,-1-1 0,0 1 0,-1-1-1,1 0 1,-2-7 0,2 12-5,0-1 0,0 0 0,0 1 0,0-1 0,-1 0 0,1 1-1,0-1 1,0 0 0,0 1 0,-1-1 0,1 0 0,0 1 0,-1-1 0,1 1 0,0-1 0,-1 0-1,1 1 1,-1-1 0,1 1 0,-1-1 0,1 1 0,-1 0 0,1-1 0,-1 1 0,1-1 0,-1 1 0,0 0-1,1 0 1,-1-1 0,0 1 0,1 0 0,-1 0 0,0 0 0,1-1 0,-1 1 0,0 0 0,1 0-1,-1 0 1,0 0 0,1 1 0,-1-1 0,0 0 0,1 0 0,-1 0 0,0 0 0,1 1 0,-1-1-1,0 0 1,1 1 0,-1-1 0,1 0 0,-1 1 0,0-1 0,1 1 0,-1-1 0,1 1 0,0-1 0,-1 1-1,1-1 1,-1 1 0,1-1 0,0 1 0,-1 0 0,1-1 0,0 1 0,0 0 0,-1 0 0,-20 46 1137,10-12-766,2 0-1,2 0 1,1 1 0,1 0-1,1 58 1,5-78-523,1 0 1,0 0-1,1 0 0,1 0 1,0 0-1,10 23 0,-9-28-393,1-1 0,0 1 0,1-1 0,0 0 0,0-1 0,1 1 0,0-1 1,0-1-1,20 15 0,34 20-3907</inkml:trace>
</inkml:ink>
</file>

<file path=ppt/ink/ink5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6:06.993"/>
    </inkml:context>
    <inkml:brush xml:id="br0">
      <inkml:brushProperty name="width" value="0.1" units="cm"/>
      <inkml:brushProperty name="height" value="0.1" units="cm"/>
      <inkml:brushProperty name="color" value="#E71224"/>
    </inkml:brush>
  </inkml:definitions>
  <inkml:trace contextRef="#ctx0" brushRef="#br0">1 0 6233,'3'3'1825,"0"-3"-401,1 3-208,9 4-199,-3-1 55,3 3-368,7-3-224,7-3-312,3-3-80,7-3-88,3 0-336,0-9-648,-3 9-769,13 0-2279</inkml:trace>
</inkml:ink>
</file>

<file path=ppt/ink/ink5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6:07.332"/>
    </inkml:context>
    <inkml:brush xml:id="br0">
      <inkml:brushProperty name="width" value="0.1" units="cm"/>
      <inkml:brushProperty name="height" value="0.1" units="cm"/>
      <inkml:brushProperty name="color" value="#E71224"/>
    </inkml:brush>
  </inkml:definitions>
  <inkml:trace contextRef="#ctx0" brushRef="#br0">0 1 5169,'4'0'2625,"-1"0"-833,0 0-176,7 3-535,0-3-49,7 9-296,13-6-328,-3 0-408,10 0-168,3 3-1584,73 9-1961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5"/>
    </inkml:context>
    <inkml:brush xml:id="br0">
      <inkml:brushProperty name="width" value="0.05" units="cm"/>
      <inkml:brushProperty name="height" value="0.05" units="cm"/>
      <inkml:brushProperty name="color" value="#0000FF"/>
    </inkml:brush>
  </inkml:definitions>
  <inkml:trace contextRef="#ctx0" brushRef="#br0">0 43 5489,'0'-3'2257,"4"-3"-313,-1 1-256,0-1-519,-3 3-137,3-3-528,-3 4-192,0 2-312,0 0-352,0-3-712,3 3-257,4 0-615,5-3-520,27-3-2690</inkml:trace>
</inkml:ink>
</file>

<file path=ppt/ink/ink5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6:07.999"/>
    </inkml:context>
    <inkml:brush xml:id="br0">
      <inkml:brushProperty name="width" value="0.1" units="cm"/>
      <inkml:brushProperty name="height" value="0.1" units="cm"/>
      <inkml:brushProperty name="color" value="#E71224"/>
    </inkml:brush>
  </inkml:definitions>
  <inkml:trace contextRef="#ctx0" brushRef="#br0">1 758 6353,'20'-6'7895,"0"-9"-5287,14-25-3861,-20 24 1965,107-126-4331,183-277 0,-279 367 3364,-24 50 282,-1 1 0,0 0 0,1 0-1,-1-1 1,0 1 0,0 0 0,1-1 0,-1 1-1,0 0 1,0-1 0,0 1 0,-1 0 0,1-1-1,0 1 1,0 0 0,-1-2 0,0 3 29,0-1-1,1 1 1,-1-1 0,0 1 0,0-1 0,1 1 0,-1 0 0,0-1 0,0 1 0,0 0-1,0 0 1,1-1 0,-1 1 0,0 0 0,0 0 0,0 0 0,0 0 0,0 0-1,1 0 1,-1 1 0,0-1 0,0 0 0,0 0 0,0 1 0,1-1 0,-1 0 0,0 1-1,-1 0 1,-2 1 99,1 1 0,-1-1 0,1 1 0,-1 0 0,1 0 0,0 0 0,0 0 0,0 1 0,1-1 0,-1 1 0,1 0 0,0 0 0,-2 5 0,-22 54 1373,17-29-1291,2 0-1,1 0 0,1 0 1,2 1-1,2 0 0,1 0 1,2-1-1,1 1 0,10 45 1,-11-71-237,1 1 1,0 0-1,1-1 1,0 0-1,0 0 1,1 0-1,0 0 1,0-1 0,1 0-1,8 9 1,-11-14-62,-1-1 1,1 1 0,0-1 0,0 1 0,0-1-1,1 0 1,-1 0 0,1 0 0,-1-1-1,1 1 1,-1-1 0,1 0 0,0 0 0,0 0-1,-1 0 1,1-1 0,0 0 0,0 0-1,0 0 1,0 0 0,0 0 0,-1-1 0,1 1-1,0-1 1,0 0 0,-1 0 0,1-1-1,5-2 1,1-2-212,-1 1 1,1-2-1,-1 1 0,-1-2 0,1 1 0,-1-1 1,-1 0-1,0-1 0,0 1 0,0-1 0,6-14 1,8-16-1382,25-64 0,-26 55 273,-19 45 1317,62-158-3084,-56 141 3358,-2 0 0,-1-1-1,0 1 1,-1-1 0,-2 0-1,0-26 1,-10 7 3688,5 36-809,5 27-1993,0 14-441,-2 0-1,-1 0 1,-7 38-1,-4 70 490,13-112-1015,2 0-1,1 0 1,8 34-1,-8-52-359,1 0-1,1 0 1,0-1-1,1 0 1,1 0-1,0 0 1,1-1 0,15 21-1,-20-30-114,0 0 1,0-1-1,1 1 1,-1-1-1,1 0 1,0 0-1,0 0 1,0-1-1,1 1 0,-1-1 1,0 0-1,1 0 1,0-1-1,-1 1 1,1-1-1,0 0 0,0 0 1,6 0-1,94 5-5805</inkml:trace>
</inkml:ink>
</file>

<file path=ppt/ink/ink5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6:08.494"/>
    </inkml:context>
    <inkml:brush xml:id="br0">
      <inkml:brushProperty name="width" value="0.1" units="cm"/>
      <inkml:brushProperty name="height" value="0.1" units="cm"/>
      <inkml:brushProperty name="color" value="#E71224"/>
    </inkml:brush>
  </inkml:definitions>
  <inkml:trace contextRef="#ctx0" brushRef="#br0">49 72 4033,'2'-9'6407,"3"-8"-4478,0 16-1867,0 1-1,-1 0 0,1 0 0,0 0 0,0 1 0,0 0 1,0 0-1,-1 0 0,1 0 0,0 1 0,6 3 1,-9-5 1,7 4 68,-1 0 0,1 0 0,-1 0 0,0 1 0,12 10 0,-18-14-122,-1 1 1,1-1-1,0 1 0,0-1 0,-1 1 1,1 0-1,0-1 0,-1 1 0,0 0 1,1 0-1,-1 0 0,0 0 0,0 0 1,0 0-1,-1 1 0,1-1 0,0 0 1,-1 0-1,1 1 0,-1-1 1,0 0-1,0 1 0,0-1 0,0 0 1,0 1-1,0-1 0,-2 4 0,0-3 0,0 1 1,0-1-1,-1 0 0,1 0 0,-1 0 0,0 0 0,0 0 0,0-1 1,0 1-1,-1-1 0,1 0 0,-1 0 0,-3 2 0,-49 19-48,55-23 34,-5 3-57,0-1-1,0-1 0,0 1 0,0-1 1,0 0-1,0 0 0,0-1 1,0 0-1,-12-1 0,16 1 30,0-1 1,1 0-1,-1 1 0,0-1 1,0 0-1,1 0 0,-1 0 1,0-1-1,1 1 0,-1 0 1,1-1-1,0 1 0,-1-1 1,1 1-1,0-1 0,0 1 1,0-1-1,0 0 0,0 0 1,0 0-1,0 1 0,1-1 1,-1 0-1,1 0 0,-1 0 0,1 0 1,0 0-1,0 0 0,0 0 1,0 0-1,0 0 0,0 0 1,1 0-1,0-2 0,-1-5-264,0 0 0,1 0 0,1 0 0,0 0 0,0 0 0,1 0 0,0 1 0,0-1 0,1 1 0,0 0 0,0 0 1,10-14-1,20-22-2367</inkml:trace>
</inkml:ink>
</file>

<file path=ppt/ink/ink5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13.778"/>
    </inkml:context>
    <inkml:brush xml:id="br0">
      <inkml:brushProperty name="width" value="0.1" units="cm"/>
      <inkml:brushProperty name="height" value="0.1" units="cm"/>
      <inkml:brushProperty name="color" value="#E71224"/>
    </inkml:brush>
  </inkml:definitions>
  <inkml:trace contextRef="#ctx0" brushRef="#br0">25 27 1008,'-17'-18'10784,"9"9"-5290,10 14-781,39 3-4609,-16 4-970,1-2 0,0-1-1,1-1 1,51 9-1,-67-16 546,0 0-1,0 0 1,0-1-1,-1 0 0,1-1 1,0 0-1,0-1 0,-1 0 1,1-1-1,-1 0 1,1-1-1,-1 0 0,-1 0 1,1-1-1,16-11 0,-23 14-279,-2 2 470,-1 0 1,1 0-1,-1 0 0,1-1 1,-1 1-1,1 0 1,-1 0-1,0 0 0,1 0 1,-1-1-1,1 1 1,-1 0-1,0 0 1,1-1-1,-1 1 0,0 0 1,1 0-1,-1-1 1,0 1-1,1-1 0,-1 1 1,0 0-1,0-1 1,1 1-1,-1 0 0,0-1 1,0 1-1,0-1 1,0 1-1,0-1 1,1 1-1,-1-1 0,0 1 1,0 0-1,0-1 1,0 1-1,0-1 0,-1 0 1,-15-5-2272</inkml:trace>
</inkml:ink>
</file>

<file path=ppt/ink/ink5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14.098"/>
    </inkml:context>
    <inkml:brush xml:id="br0">
      <inkml:brushProperty name="width" value="0.1" units="cm"/>
      <inkml:brushProperty name="height" value="0.1" units="cm"/>
      <inkml:brushProperty name="color" value="#E71224"/>
    </inkml:brush>
  </inkml:definitions>
  <inkml:trace contextRef="#ctx0" brushRef="#br0">88 0 2328,'-9'9'6291,"1"13"-4356,-1 26-2032,8-41 718,-4 42 44,2 0 0,3 66-1,2-62-1533,-9 94 0,6-143 666,1-1-62,0 0 0,-1 0 0,1 0-1,-1 0 1,0 0 0,0 0 0,0 0-1,0-1 1,0 1 0,-1 0-1,1-1 1,-1 1 0,-3 3 0,-24 20-4064</inkml:trace>
</inkml:ink>
</file>

<file path=ppt/ink/ink5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14.433"/>
    </inkml:context>
    <inkml:brush xml:id="br0">
      <inkml:brushProperty name="width" value="0.1" units="cm"/>
      <inkml:brushProperty name="height" value="0.1" units="cm"/>
      <inkml:brushProperty name="color" value="#E71224"/>
    </inkml:brush>
  </inkml:definitions>
  <inkml:trace contextRef="#ctx0" brushRef="#br0">1 0 5849,'0'3'2849,"0"-3"-1073,0 0 33,3 0-753,1 0-224,6 3-344,0 3-160,3 3 16,7 4-80,10-1-48,4-3-152,12-3-32,8 0-32,3-6-368,-1 0-1000,-2-3-1193,60-6-2672</inkml:trace>
</inkml:ink>
</file>

<file path=ppt/ink/ink5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14.786"/>
    </inkml:context>
    <inkml:brush xml:id="br0">
      <inkml:brushProperty name="width" value="0.1" units="cm"/>
      <inkml:brushProperty name="height" value="0.1" units="cm"/>
      <inkml:brushProperty name="color" value="#E71224"/>
    </inkml:brush>
  </inkml:definitions>
  <inkml:trace contextRef="#ctx0" brushRef="#br0">318 33 5177,'-1'-2'563,"0"-1"1,-1 1-1,1 0 0,0 0 1,-1-1-1,0 1 0,1 0 1,-1 0-1,0 1 0,0-1 1,0 0-1,-4-2 0,-33 0-70,32 4-539,1 0-39,1 1-1,-1 0 1,0 0 0,1 1 0,-1-1-1,1 1 1,-1 0 0,1 1 0,0-1-1,0 1 1,0 0 0,-5 4 0,-50 48-184,57-52 269,1 0 0,0 1-1,0 0 1,0-1-1,0 1 1,1 0 0,-1 0-1,1 0 1,0 0 0,0 0-1,0 0 1,1 0-1,0 0 1,-1 0 0,1 1-1,1-1 1,-1 0-1,1 0 1,1 5 0,3 14 251,1 0 0,11 28 1,-1-4 154,-9-18-341,-2 0 0,-1 0 0,-1 1 0,-1-1 0,-2 1 1,-1-1-1,-1 1 0,-7 30 0,4-36-547,-1 0 1,-1 0-1,-1-1 1,-1 0-1,-1 0 1,-14 21-1,-6-5-1366,-19 16-633</inkml:trace>
</inkml:ink>
</file>

<file path=ppt/ink/ink5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15.110"/>
    </inkml:context>
    <inkml:brush xml:id="br0">
      <inkml:brushProperty name="width" value="0.1" units="cm"/>
      <inkml:brushProperty name="height" value="0.1" units="cm"/>
      <inkml:brushProperty name="color" value="#E71224"/>
    </inkml:brush>
  </inkml:definitions>
  <inkml:trace contextRef="#ctx0" brushRef="#br0">1 0 6961,'0'3'2233,"0"-3"-529,0 0-447,3 0-233,1 0-368,2 0-32,4 9-440,10-3 256,7 3-128,10 9-144,6-12-168,11 0-288,13 3-1112,3-9-2233,124-6-3632</inkml:trace>
</inkml:ink>
</file>

<file path=ppt/ink/ink5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15.829"/>
    </inkml:context>
    <inkml:brush xml:id="br0">
      <inkml:brushProperty name="width" value="0.1" units="cm"/>
      <inkml:brushProperty name="height" value="0.1" units="cm"/>
      <inkml:brushProperty name="color" value="#E71224"/>
    </inkml:brush>
  </inkml:definitions>
  <inkml:trace contextRef="#ctx0" brushRef="#br0">1 596 7914,'5'-11'5712,"14"-8"-5371,-2 2-516,33-50-354,-4-2 1,-3-1-1,35-79 0,-37 48 765,-40 89 538,-10 20 262,-12 26-377,4 10-378,3 0 1,2 0 0,-13 83 0,21-96-246,1 0 0,2 1 0,1-1 0,2 1 0,0-1 0,11 47 0,-11-72-93,0 1-1,0-1 1,0 0 0,1 0 0,0 0 0,0 0 0,0 0 0,1 0 0,0-1 0,0 0-1,1 0 1,7 7 0,-11-11 2,1 1 0,0-1 0,-1 0 0,1 0 0,0-1-1,0 1 1,-1 0 0,1-1 0,0 1 0,0-1 0,0 1 0,0-1 0,0 0 0,0 0-1,0 0 1,0 0 0,0 0 0,2-1 0,-1 0 9,0 0-1,0 0 1,-1-1 0,1 1 0,0-1 0,0 1-1,-1-1 1,1 0 0,-1 0 0,1-1-1,-1 1 1,0 0 0,0-1 0,2-3 0,18-26-409,-2-2 1,-1 0 0,-1-1-1,-3-1 1,17-52 0,39-194-590,-68 270 1078,-3 10-9,4-11 289,-1 0 0,0 0 0,-1-1 0,-1 1 0,0-1 0,-1 1 0,0-1 0,-1 1 0,-4-20 0,-9 102 2054,8 16-1692,4 108 0,4-165-1053,0 0 0,2-1 0,1 0 1,1 1-1,2-2 0,0 1 1,2-1-1,13 26 0,-7-28-2107,12 7-978</inkml:trace>
</inkml:ink>
</file>

<file path=ppt/ink/ink5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16.295"/>
    </inkml:context>
    <inkml:brush xml:id="br0">
      <inkml:brushProperty name="width" value="0.1" units="cm"/>
      <inkml:brushProperty name="height" value="0.1" units="cm"/>
      <inkml:brushProperty name="color" value="#E71224"/>
    </inkml:brush>
  </inkml:definitions>
  <inkml:trace contextRef="#ctx0" brushRef="#br0">71 11 3777,'0'0'116,"-1"-1"0,1 1-1,0 0 1,0 0 0,0 0 0,0-1 0,-1 1 0,1 0 0,0 0-1,0 0 1,0-1 0,0 1 0,0 0 0,0 0 0,0-1-1,0 1 1,0 0 0,0 0 0,0-1 0,0 1 0,0 0 0,0-1-1,0 1 1,0 0 0,0 0 0,0-1 0,0 1 0,0 0 0,0 0-1,0 0 1,0-1 0,0 1 0,1 0 0,-1 0 0,0-1 0,0 1-1,0 0 1,0 0 0,1 0 0,-1 0 0,0-1 0,0 1 0,0 0-1,1 0 1,-1 0 0,0 0 0,0 0 0,1 0 0,-1-1 0,0 1-1,0 0 1,1 0 0,-1 0 0,0 0 0,0 0 0,1 0 0,-1 0-1,0 0 1,0 0 0,1 0 0,27 7 912,-19-4-1107,0 1 0,0 0 1,-1 0-1,1 1 0,8 6 1,-15-10 110,-1 1 0,1-1 0,-1 0 1,1 0-1,-1 1 0,1-1 0,-1 1 1,0 0-1,0-1 0,0 1 0,0 0 0,0-1 1,0 1-1,0 0 0,0 0 0,-1 0 1,1 0-1,-1 0 0,0 0 0,1 0 0,-1 2 1,-1-1 28,0 0 0,-1-1 0,1 1 0,-1-1-1,1 0 1,-1 1 0,0-1 0,0 0 0,0 0 0,0 0 0,0 0 0,0 0 0,-1-1 0,1 1 0,-4 1 0,2 0-147,-1-1-1,1 0 1,-1 0-1,0 0 1,0 0-1,0-1 1,0 0-1,-1 0 1,1 0-1,0 0 1,0-1-1,0 0 1,-1 0-1,1-1 1,0 1-1,0-1 1,0 0-1,0-1 1,-1 1-1,2-1 1,-1 0-1,0 0 1,0 0-1,1-1 1,-1 0-1,1 0 1,0 0-1,-5-5 1,8 8-42,0-1 1,1 0 0,-1 0-1,0 0 1,1 0 0,-1 0-1,1 0 1,-1 0 0,1 0-1,0 0 1,-1 0 0,1 0-1,0 0 1,0 0 0,-1 0-1,1 0 1,0 0 0,0 0-1,0 0 1,1-2 0,-1-16-2270</inkml:trace>
</inkml:ink>
</file>

<file path=ppt/ink/ink5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17.764"/>
    </inkml:context>
    <inkml:brush xml:id="br0">
      <inkml:brushProperty name="width" value="0.1" units="cm"/>
      <inkml:brushProperty name="height" value="0.1" units="cm"/>
      <inkml:brushProperty name="color" value="#E71224"/>
    </inkml:brush>
  </inkml:definitions>
  <inkml:trace contextRef="#ctx0" brushRef="#br0">1 1 6633,'0'0'2661,"1"6"6092,5 33-8632,8 156 428,-10-119-2066,2 2-3534,-4-56 1413,-2 4-1152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6"/>
    </inkml:context>
    <inkml:brush xml:id="br0">
      <inkml:brushProperty name="width" value="0.05" units="cm"/>
      <inkml:brushProperty name="height" value="0.05" units="cm"/>
      <inkml:brushProperty name="color" value="#0000FF"/>
    </inkml:brush>
  </inkml:definitions>
  <inkml:trace contextRef="#ctx0" brushRef="#br0">1 6 6737,'0'0'4217,"0"-2"-2488,0 2-569,0-3-544,0 3-608,3 0-8,-3 3-1008,3-3-544,7 2-1313,25 1-1776</inkml:trace>
  <inkml:trace contextRef="#ctx0" brushRef="#br0" timeOffset="1">230 9 4497,'3'0'4241,"-3"0"-2377,0 0-463,0 0-585,-3 0-816,0 3 0,3 0-1008,0 3-1257,3 5-464,0-2-151,6-1 1456,14 10 463</inkml:trace>
</inkml:ink>
</file>

<file path=ppt/ink/ink5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18.200"/>
    </inkml:context>
    <inkml:brush xml:id="br0">
      <inkml:brushProperty name="width" value="0.1" units="cm"/>
      <inkml:brushProperty name="height" value="0.1" units="cm"/>
      <inkml:brushProperty name="color" value="#E71224"/>
    </inkml:brush>
  </inkml:definitions>
  <inkml:trace contextRef="#ctx0" brushRef="#br0">0 1 5673,'0'0'3609,"0"0"-2249,0 0-111,0 0-313,0 3-672,0-3-208,4 3-48,-1 3-16,4 3-360,0 15-688,9-3-985,24 54-3016</inkml:trace>
</inkml:ink>
</file>

<file path=ppt/ink/ink5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18.515"/>
    </inkml:context>
    <inkml:brush xml:id="br0">
      <inkml:brushProperty name="width" value="0.1" units="cm"/>
      <inkml:brushProperty name="height" value="0.1" units="cm"/>
      <inkml:brushProperty name="color" value="#E71224"/>
    </inkml:brush>
  </inkml:definitions>
  <inkml:trace contextRef="#ctx0" brushRef="#br0">154 1 5153,'-32'8'7177,"-1"13"-4821,-29 36-3998,36-32 1793,63-10-2172,53 7 2423,-74-20-354,1 2 0,-2-1-1,1 2 1,0 0 0,-1 1 0,0 0 0,19 12 0,-32-17-36,0 0 1,0 0-1,0 0 1,0 1-1,-1-1 1,1 1-1,0 0 1,-1-1-1,1 1 1,-1 0-1,0 0 1,1 0 0,-1 0-1,0 0 1,0 0-1,0 0 1,-1 0-1,1 0 1,0 0-1,-1 1 1,0-1-1,1 0 1,-1 0 0,0 1-1,0 2 1,-1-1 22,0 0 1,-1 0 0,0 0 0,1 0 0,-1 0-1,0 0 1,-1-1 0,1 1 0,-1-1 0,1 0 0,-1 1-1,-5 3 1,-4 4-183,-1-1 0,0 0 0,-1-1-1,0-1 1,0 0 0,-17 6 0,19-9-270,9-3 197,0-1 0,0 1 1,0-1-1,0 0 0,0 0 0,-1-1 0,1 1 0,0 0 0,-6-1 1,-16-6-1997</inkml:trace>
</inkml:ink>
</file>

<file path=ppt/ink/ink5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27.797"/>
    </inkml:context>
    <inkml:brush xml:id="br0">
      <inkml:brushProperty name="width" value="0.1" units="cm"/>
      <inkml:brushProperty name="height" value="0.1" units="cm"/>
      <inkml:brushProperty name="color" value="#E71224"/>
    </inkml:brush>
  </inkml:definitions>
  <inkml:trace contextRef="#ctx0" brushRef="#br0">16 64 6009,'-3'7'603,"0"0"-1,1 0 1,0 0-1,0 1 1,1-1-1,0 0 1,0 1-1,1-1 1,0 0-1,0 1 1,1-1-1,1 8 1,0-3-297,0 0 0,1 0 0,0-1 0,1 1-1,0-1 1,11 19 0,-12-25-322,-1-1 0,1 0-1,0 0 1,0-1 0,0 1 0,1-1-1,-1 0 1,1 1 0,0-2-1,0 1 1,0 0 0,0-1-1,1 0 1,-1 0 0,1 0-1,-1 0 1,1-1 0,-1 1-1,1-1 1,0-1 0,0 1-1,0-1 1,-1 1 0,6-2-1,-4 1-7,0-1-1,0 0 0,0-1 0,0 0 0,-1 0 0,1 0 0,-1 0 0,1-1 0,-1 0 0,0 0 0,0 0 0,0-1 0,0 0 1,-1 0-1,1 0 0,-1 0 0,0-1 0,6-9 0,-5 6 25,0 0 1,0-1-1,-1 0 0,0 0 1,0 0-1,-1 0 0,0 0 1,-1-1-1,0 1 0,0-1 1,-1-12-1,-1 15 2,0 0 0,-1 1 1,0-1-1,-1 0 0,1 0 1,-1 1-1,0-1 0,-1 1 0,0 0 1,0-1-1,0 1 0,-1 1 0,0-1 1,0 0-1,0 1 0,-8-8 1,10 11 1,0-1 1,-1 1 0,1 0 0,-1-1 0,0 1-1,1 0 1,-1 0 0,0 1 0,0-1-1,-5-1 1,6 3-18,0 0 0,0 0-1,1 0 1,-1 0-1,0 1 1,0-1 0,1 1-1,-1-1 1,0 1 0,1-1-1,-1 1 1,1 0 0,-1 0-1,1 0 1,-1 0-1,1 0 1,0 0 0,-1 1-1,1-1 1,0 0 0,0 1-1,-2 2 1,-4 3-196,-35 48 139,40-52-61,0 0 1,0 0-1,0 1 1,0-1-1,1 1 0,0-1 1,0 1-1,0 0 1,0-1-1,0 1 0,1 0 1,-1 0-1,1-1 1,0 1-1,1 5 0,-1-8-6,1 0-1,-1 1 0,1-1 1,0 0-1,0 1 0,0-1 1,-1 0-1,1 0 1,0 0-1,0 0 0,1 0 1,-1 0-1,0 0 0,0 0 1,0 0-1,1-1 0,-1 1 1,0 0-1,1-1 0,-1 1 1,0-1-1,1 0 0,-1 1 1,1-1-1,-1 0 0,1 0 1,1 0-1,56 12-2344</inkml:trace>
</inkml:ink>
</file>

<file path=ppt/ink/ink5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28.284"/>
    </inkml:context>
    <inkml:brush xml:id="br0">
      <inkml:brushProperty name="width" value="0.1" units="cm"/>
      <inkml:brushProperty name="height" value="0.1" units="cm"/>
      <inkml:brushProperty name="color" value="#E71224"/>
    </inkml:brush>
  </inkml:definitions>
  <inkml:trace contextRef="#ctx0" brushRef="#br0">33 21 2144,'-9'10'7983,"2"20"-7112,6-21 116,-4 17-246,0-1-1,0 42 1,4-57-687,1 0 0,1 1 0,0-1-1,0 0 1,1 0 0,1 0 0,-1 0 0,1-1 0,8 16 0,-11-25-78,0 1 0,0-1 0,1 1 0,-1-1 0,0 0 0,0 1 0,1-1 0,-1 0 0,0 0 0,1 1 0,-1-1 0,1 0 0,-1 0 0,0 0 0,1 1 0,-1-1 0,1 0 0,-1 0 0,0 0 0,1 0 0,-1 0 0,1 0 0,-1 0 0,0 0 0,1 0 0,-1 0 0,1 0 0,-1 0 0,1 0 0,-1 0 0,0 0 0,1 0 0,0-1 0,17-10-749,11-21-284,-9 3 613,-1-1 1,-1-1 0,-2-1-1,-1-1 1,19-60-1,-28 78 2348,-8 33 499,-1 13-2203,3-10-173,0-1 1,1 1-1,2-1 1,0 1-1,1-1 1,1 0-1,10 24 1,-15-42-122,1 0 0,-1 0 1,1 0-1,0 0 1,0-1-1,-1 1 0,1 0 1,1-1-1,-1 1 1,0-1-1,0 1 0,1-1 1,-1 1-1,0-1 1,1 0-1,-1 0 0,1 0 1,0 0-1,-1 0 1,1 0-1,0 0 0,0 0 1,0-1-1,-1 1 1,1-1-1,0 1 0,0-1 1,0 0-1,0 0 1,0 0-1,0 0 0,0 0 1,0 0-1,0-1 0,0 1 1,1-1-1,3-2-382,0 1-1,-1-2 1,1 1 0,-1-1-1,0 1 1,0-1-1,0-1 1,-1 1-1,1-1 1,-1 0 0,7-10-1,42-62-2380</inkml:trace>
</inkml:ink>
</file>

<file path=ppt/ink/ink5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28.616"/>
    </inkml:context>
    <inkml:brush xml:id="br0">
      <inkml:brushProperty name="width" value="0.1" units="cm"/>
      <inkml:brushProperty name="height" value="0.1" units="cm"/>
      <inkml:brushProperty name="color" value="#E71224"/>
    </inkml:brush>
  </inkml:definitions>
  <inkml:trace contextRef="#ctx0" brushRef="#br0">64 42 1368,'0'0'222,"-3"-29"5014,4 29-5132,-1 0-1,0-1 0,0 1 1,0-1-1,0 1 1,0-1-1,0 1 0,0 0 1,0-1-1,0 1 0,0-1 1,-1 1-1,1-1 0,0 1 1,0 0-1,0-1 1,0 1-1,-1-1 0,1 1 1,0 0-1,0-1 0,-1 1 1,1 0-1,0-1 0,-1 1 1,1 0-1,0-1 1,-1 1-1,1 0 0,0 0 1,-1 0-1,1-1 0,-1 1 1,1 0-1,0 0 0,-1 0 1,1 0-1,-1 0 1,1 0-1,-1 0 0,1 0 1,0 0-1,-1 0 0,1 0 1,-1 0-1,1 0 0,-1 0 1,1 0-1,0 0 0,-1 0 1,1 0-1,-1 1 1,1-1-1,0 0 0,-1 0 1,1 0-1,0 1 0,-1-1 1,0 1-1,-7 34 1323,6-22-1250,-12 68 393,-3 90 1,15-133-519,2 0 0,2 1 0,1-1 1,14 63-1,-16-96-114,14 39-1049,-14-42 873,0-1 0,0 1-1,0-1 1,0 1 0,0-1 0,0 1 0,0-1 0,1 0 0,-1 1 0,0-1 0,1 0 0,-1 0 0,1 0 0,-1 0 0,1 0 0,0 0 0,-1 0 0,1-1 0,0 1 0,-1-1-1,1 1 1,3-1 0,28-3-5567</inkml:trace>
</inkml:ink>
</file>

<file path=ppt/ink/ink5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28.945"/>
    </inkml:context>
    <inkml:brush xml:id="br0">
      <inkml:brushProperty name="width" value="0.1" units="cm"/>
      <inkml:brushProperty name="height" value="0.1" units="cm"/>
      <inkml:brushProperty name="color" value="#E71224"/>
    </inkml:brush>
  </inkml:definitions>
  <inkml:trace contextRef="#ctx0" brushRef="#br0">0 1 2961,'0'0'5705,"3"0"-3857,-3 0-832,7 6-223,7 6-265,12 3 160,4 3-160,10-3-280,7-6 40,7 3-184,3-12-104,6 0-1032,1 0-1553,79-9-4960</inkml:trace>
</inkml:ink>
</file>

<file path=ppt/ink/ink5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29.815"/>
    </inkml:context>
    <inkml:brush xml:id="br0">
      <inkml:brushProperty name="width" value="0.1" units="cm"/>
      <inkml:brushProperty name="height" value="0.1" units="cm"/>
      <inkml:brushProperty name="color" value="#E71224"/>
    </inkml:brush>
  </inkml:definitions>
  <inkml:trace contextRef="#ctx0" brushRef="#br0">264 0 864,'0'0'3884,"0"0"-1875,0 0-462,-30 3 6819,22-2-8338,0 1 0,0-1-1,0 1 1,1 0 0,-1 1 0,0 0-1,1 0 1,0 1 0,0 0 0,0 0-1,0 1 1,-6 5 0,-15 13-408,-31 32 1,49-45 261,6-7 43,-25 33-583,73-26-941,-29-8 1606,69 16 30,-78-16-25,-1 0-1,1 0 1,-1 0 0,1 1-1,-1 0 1,0 0 0,0 0-1,0 1 1,-1 0 0,1 0-1,-1 0 1,4 5 0,-7-7 17,-1-1 1,1 1-1,0 0 1,-1 0-1,1-1 1,-1 1-1,0 0 1,1 0-1,-1 0 1,0 0-1,0-1 1,0 1-1,-1 0 1,1 0-1,0 0 1,-1 0-1,1-1 1,-1 1-1,0 0 1,1-1-1,-1 1 1,0 0-1,0-1 1,0 1-1,-2 2 1,-37 43-56,30-36-79,-36 38-1314,16-18-4058,23-24 648</inkml:trace>
</inkml:ink>
</file>

<file path=ppt/ink/ink5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0.147"/>
    </inkml:context>
    <inkml:brush xml:id="br0">
      <inkml:brushProperty name="width" value="0.1" units="cm"/>
      <inkml:brushProperty name="height" value="0.1" units="cm"/>
      <inkml:brushProperty name="color" value="#E71224"/>
    </inkml:brush>
  </inkml:definitions>
  <inkml:trace contextRef="#ctx0" brushRef="#br0">1 0 6969,'0'6'1897,"3"3"-369,0 13 353,1-1-569,2 12-320,1-3-392,7 0-336,-8 0-200,8-9-64,-8 6-24,1-6-304,-4-6-584,1-3-656,-4 6-1065,-7 3-3232</inkml:trace>
</inkml:ink>
</file>

<file path=ppt/ink/ink5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0.485"/>
    </inkml:context>
    <inkml:brush xml:id="br0">
      <inkml:brushProperty name="width" value="0.1" units="cm"/>
      <inkml:brushProperty name="height" value="0.1" units="cm"/>
      <inkml:brushProperty name="color" value="#E71224"/>
    </inkml:brush>
  </inkml:definitions>
  <inkml:trace contextRef="#ctx0" brushRef="#br0">1 1 5345,'0'0'2953,"0"0"-1257,3 0-88,-3 0-767,3 0-473,4 6-368,3 6 0,10 3-816,0 12-1193,34 45-3536</inkml:trace>
</inkml:ink>
</file>

<file path=ppt/ink/ink5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0.932"/>
    </inkml:context>
    <inkml:brush xml:id="br0">
      <inkml:brushProperty name="width" value="0.1" units="cm"/>
      <inkml:brushProperty name="height" value="0.1" units="cm"/>
      <inkml:brushProperty name="color" value="#E71224"/>
    </inkml:brush>
  </inkml:definitions>
  <inkml:trace contextRef="#ctx0" brushRef="#br0">214 472 6609,'-3'1'512,"0"-1"-1,0 1 0,0-1 1,0 1-1,0 0 0,0 0 0,0 1 1,0-1-1,0 1 0,-3 1 0,-44 38 10,43-34-119,-18 18 28,1 1 0,-40 56 0,63-81-448,1 0 0,-1 0 1,0 0-1,1 0 0,-1 0 1,0 0-1,1 0 0,-1 0 0,1 0 1,0 0-1,-1 1 0,1-1 1,0 0-1,0 0 0,-1 0 1,1 1-1,0-1 0,0 0 0,1 0 1,-1 1-1,0-1 0,0 0 1,1 0-1,-1 0 0,0 1 1,1-1-1,0 1 0,1 0-54,0 0 0,-1 0 0,1 0-1,0-1 1,0 1 0,0-1 0,0 0 0,1 1-1,-1-1 1,0 0 0,0 0 0,5 1 0,2 0-222,1 0 0,0 0 0,-1-1 0,1 0 0,17-1 0,-19-1 83,1-1 0,-1 0-1,0-1 1,0 1 0,-1-2 0,1 1 0,-1-1 0,1 0 0,-1 0 0,0-1 0,-1 0 0,1 0 0,-1-1 0,0 0 0,0 0-1,-1 0 1,0-1 0,0 0 0,0 0 0,-1 0 0,6-15 0,5-11 59,-3-1-1,-1-1 1,12-60 0,-19 76 280,7-33 330,10-40 1353,12-133 1,-32 201-149,-4 31 95,-4 36-919,-1 41-708,-5 37 469,5 1 0,11 170 1,-2-275-738,7 45-1485,-7-59 1472,-1 0 1,1 0-1,0 0 0,0-1 0,0 1 0,1 0 1,-1-1-1,0 1 0,1-1 0,0 0 1,0 1-1,-1-1 0,1 0 0,0 0 1,1 0-1,-1 0 0,5 3 0,31 9-3917</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8"/>
    </inkml:context>
    <inkml:brush xml:id="br0">
      <inkml:brushProperty name="width" value="0.05" units="cm"/>
      <inkml:brushProperty name="height" value="0.05" units="cm"/>
      <inkml:brushProperty name="color" value="#0000FF"/>
    </inkml:brush>
  </inkml:definitions>
  <inkml:trace contextRef="#ctx0" brushRef="#br0">4 0 6185,'0'0'2105,"0"0"-321,3 0-832,-6 0-512,3 0-440,0 3-144,-3 3-1016,3 0 424,0-1 568,3-2 64,-3 9 104,3 2-1032,13 20-3425</inkml:trace>
</inkml:ink>
</file>

<file path=ppt/ink/ink5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1.386"/>
    </inkml:context>
    <inkml:brush xml:id="br0">
      <inkml:brushProperty name="width" value="0.1" units="cm"/>
      <inkml:brushProperty name="height" value="0.1" units="cm"/>
      <inkml:brushProperty name="color" value="#E71224"/>
    </inkml:brush>
  </inkml:definitions>
  <inkml:trace contextRef="#ctx0" brushRef="#br0">0 227 456,'4'1'9974,"16"10"-7884,-12-6-1954,0-1-1,1 0 1,-1 0 0,1 0 0,-1-1-1,1-1 1,0 1 0,1-1-1,-1-1 1,0 0 0,0 0 0,1-1-1,-1 0 1,0 0 0,1-1-1,-1-1 1,0 1 0,0-2 0,0 1-1,0-1 1,0 0 0,9-6-1,-10 6-230,0 0-1,-1-1 0,1 0 0,-1-1 0,0 0 0,0 0 0,0 0 0,-1-1 0,0 0 0,0 0 0,0 0 0,-1-1 0,0 0 0,0 0 0,-1 0 0,0-1 0,0 0 0,0 1 1,-1-1-1,-1-1 0,1 1 0,-1 0 0,-1-1 0,2-9 0,-3 15 93,0 0 0,0 0 0,0 0 1,0 0-1,0 0 0,-1 0 0,1 0 0,-1 0 1,0 0-1,1 0 0,-2 0 0,1 1 0,0-1 0,0 0 1,-1 1-1,0-1 0,1 1 0,-1-1 0,0 1 1,0 0-1,0 0 0,-1 0 0,1 0 0,0 0 0,-1 0 1,0 0-1,1 1 0,-1 0 0,0-1 0,1 1 1,-1 0-1,0 0 0,0 0 0,0 1 0,0-1 1,0 1-1,0 0 0,0 0 0,0 0 0,0 0 0,-4 1 1,-3 0 86,-1 0 0,0 2 0,0-1 0,1 1 0,-1 1-1,1 0 1,0 0 0,0 1 0,1 0 0,-13 9 0,13-6 60,1 0 0,0 0-1,0 1 1,0 0-1,1 1 1,1-1 0,0 2-1,0-1 1,-5 13 0,7-15-102,1 1 0,0-1 0,0 1-1,0 0 1,1 0 0,1-1 0,0 2 0,0-1 0,0 0 0,1 0 0,1 0 0,1 11 0,-1-16-71,1 1 0,0 0 0,0-1 0,0 1 0,0-1 0,1 0 0,-1 0 0,1 0 0,0 0 0,1 0 0,-1-1 0,1 1 0,-1-1 0,1 0 0,0 0 0,0 0 0,1-1 0,-1 1 0,0-1-1,1 0 1,0 0 0,4 1 0,7 1-519,0-1-1,0 0 0,0 0 1,0-2-1,22 0 1,51-5-2350,87-13-2130</inkml:trace>
</inkml:ink>
</file>

<file path=ppt/ink/ink5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2.350"/>
    </inkml:context>
    <inkml:brush xml:id="br0">
      <inkml:brushProperty name="width" value="0.1" units="cm"/>
      <inkml:brushProperty name="height" value="0.1" units="cm"/>
      <inkml:brushProperty name="color" value="#E71224"/>
    </inkml:brush>
  </inkml:definitions>
  <inkml:trace contextRef="#ctx0" brushRef="#br0">104 1 8090,'0'6'4361,"0"0"-3177,0 30-64,-3 18-40,-1 12-423,1 12-201,0-3-456,-1 1 96,-2 2-80,2-3-32,-9 3-608,6-15-577,-3-6-935,-3-8-825,-21 17-2280</inkml:trace>
</inkml:ink>
</file>

<file path=ppt/ink/ink5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2.696"/>
    </inkml:context>
    <inkml:brush xml:id="br0">
      <inkml:brushProperty name="width" value="0.1" units="cm"/>
      <inkml:brushProperty name="height" value="0.1" units="cm"/>
      <inkml:brushProperty name="color" value="#E71224"/>
    </inkml:brush>
  </inkml:definitions>
  <inkml:trace contextRef="#ctx0" brushRef="#br0">4 58 5457,'-4'0'3937,"8"-3"-2145,-4 3-87,0-6-649,3 6-288,0 6-480,11 3-88,-1 3-88,10 6 232,11-3-192,6-6-152,10-9-432,10-9-368,4-6-896,-1-9-953,64-46-1680</inkml:trace>
</inkml:ink>
</file>

<file path=ppt/ink/ink5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3.035"/>
    </inkml:context>
    <inkml:brush xml:id="br0">
      <inkml:brushProperty name="width" value="0.1" units="cm"/>
      <inkml:brushProperty name="height" value="0.1" units="cm"/>
      <inkml:brushProperty name="color" value="#E71224"/>
    </inkml:brush>
  </inkml:definitions>
  <inkml:trace contextRef="#ctx0" brushRef="#br0">100 1 4817,'-6'5'5289,"3"7"-3441,-1 16-1572,4-25 181,-42 349 3358,-2 15-4511,44-367 652,0 0 0,0 0-1,0 0 1,0 0 0,0 0 0,1 0 0,-1 0 0,0-1-1,0 1 1,0 0 0,0 0 0,0 0 0,1 0-1,-1 0 1,0 0 0,0 0 0,0 0 0,0 0 0,1 0-1,-1 0 1,0 0 0,0 0 0,0 0 0,0 0-1,1 0 1,-1 0 0,0 1 0,0-1 0,0 0 0,0 0-1,0 0 1,0 0 0,1 0 0,-1 0 0,0 0-1,0 0 1,0 1 0,0-1 0,0 0 0,0 0-1,0 0 1,0 0 0,1 0 0,-1 0 0,0 1 0,0-1-1,0 0 1,0 0 0,0 0 0,0 0 0,0 1-1,0-1 1,0 0 0,0 0 0,0 0 0,0 0 0,0 1-1,0-1 1,18-24-1380,30-56 528,-28 47 606,60-99 430,-80 131-114,0 1-1,0 0 1,0 0-1,0-1 1,1 1-1,-1 0 1,0 0-1,0-1 1,0 1-1,0 0 1,1 0-1,-1 0 1,0-1 0,0 1-1,0 0 1,1 0-1,-1 0 1,0 0-1,0 0 1,1 0-1,-1-1 1,0 1-1,1 0 1,-1 0 0,0 0-1,0 0 1,1 0-1,-1 0 1,0 0-1,0 0 1,1 0-1,-1 0 1,0 0-1,1 0 1,-1 0-1,0 1 1,0-1 0,1 0-1,-1 0 1,0 0-1,0 0 1,1 0-1,-1 0 1,0 1-1,9 17 826,2 39 78,-8-39-795,1 5-118,-2-1 0,0 1-1,-2 24 1,0-27-996,2-8-1057,6-5-1351</inkml:trace>
</inkml:ink>
</file>

<file path=ppt/ink/ink5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3.463"/>
    </inkml:context>
    <inkml:brush xml:id="br0">
      <inkml:brushProperty name="width" value="0.1" units="cm"/>
      <inkml:brushProperty name="height" value="0.1" units="cm"/>
      <inkml:brushProperty name="color" value="#E71224"/>
    </inkml:brush>
  </inkml:definitions>
  <inkml:trace contextRef="#ctx0" brushRef="#br0">1 200 5977,'7'7'6187,"4"9"-3856,8 9-1545,-15-22-788,1-1 0,0 1 0,0-1 0,0 0 0,0-1 0,0 1 0,0-1 1,0 0-1,1 0 0,-1-1 0,0 1 0,1-1 0,-1 0 0,0-1 0,1 1 1,-1-1-1,0 0 0,1 0 0,-1-1 0,8-3 0,-4 2-246,0-1-1,0 0 1,-1 0-1,0-1 1,0 0-1,0 0 1,0-1-1,-1 0 1,0 0-1,12-15 1,-14 15-46,-1-1 0,0 1 0,-1-1 0,0 0 0,0 0 0,0 0 0,-1-1 0,0 1 0,0 0 0,-1-1 0,0 0 0,0 1-1,-1-1 1,-1-9 0,1 14 327,0 0 0,-1-1 0,0 1 0,0 0 0,0 0 0,0-1 0,-1 1 0,1 0-1,-1 1 1,0-1 0,0 0 0,0 0 0,0 1 0,0-1 0,0 1 0,-1-1 0,1 1-1,-1 0 1,0 0 0,0 0 0,0 1 0,0-1 0,0 1 0,0-1 0,0 1 0,0 0 0,0 0-1,-1 1 1,1-1 0,0 0 0,-1 1 0,1 0 0,0 0 0,-7 1 0,4-1 155,0 0 0,0 1 0,0 0 0,0 0 1,1 1-1,-1 0 0,0 0 0,1 0 0,-1 0 0,1 1 1,0 0-1,0 0 0,0 1 0,-6 4 0,3 0 87,0 0 0,0 0 0,1 0 0,0 1 0,1 1 0,0-1 0,-7 15 0,7-11-119,0 1 1,0-1-1,2 1 1,0 1-1,0-1 0,2 0 1,-1 1-1,2 0 1,0-1-1,1 1 1,0 0-1,3 15 1,-2-26-198,0 1-1,0-1 1,1 0 0,-1 1 0,1-1-1,0 0 1,0 0 0,0 0 0,1 0-1,0-1 1,-1 1 0,1-1 0,0 1 0,1-1-1,-1 0 1,1 0 0,3 2 0,0-2-365,0 1 1,0-1 0,0-1-1,0 0 1,0 0-1,1 0 1,-1 0 0,1-1-1,-1-1 1,1 1 0,9-2-1,104-9-5203</inkml:trace>
</inkml:ink>
</file>

<file path=ppt/ink/ink5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6.367"/>
    </inkml:context>
    <inkml:brush xml:id="br0">
      <inkml:brushProperty name="width" value="0.1" units="cm"/>
      <inkml:brushProperty name="height" value="0.1" units="cm"/>
      <inkml:brushProperty name="color" value="#E71224"/>
    </inkml:brush>
  </inkml:definitions>
  <inkml:trace contextRef="#ctx0" brushRef="#br0">184 11 4257,'-6'-6'12257,"0"1"-7106,-11 12-5075,8-2-117,0 2 1,0-1-1,1 1 0,0 0 1,0 1-1,0 0 1,1 0-1,0 1 1,1 0-1,0 0 1,0 1-1,1-1 1,-8 21-1,3-4-134,1 1 0,2-1 0,0 2 0,-3 36 0,9-57 29,0-1 0,1 1-1,-1-1 1,2 1 0,-1-1 0,1 1 0,0-1 0,0 0 0,0 1 0,1-1 0,0 0 0,0 0 0,6 9 0,-5-11-5,0 0 1,0 0-1,1 0 1,0 0-1,0-1 1,0 0-1,0 1 1,0-2-1,1 1 1,0 0-1,-1-1 0,1 0 1,0 0-1,0 0 1,0-1-1,0 0 1,6 1-1,2 0-267,1 0 0,0-1 0,0 0-1,-1-2 1,1 1 0,0-2 0,-1 0-1,1 0 1,-1-1 0,0-1 0,0 0-1,0-1 1,0 0 0,-1-1 0,14-9-1,-15 8 226,0-1 0,-1 0 0,-1 0-1,1-1 1,-1 0 0,-1-1-1,9-11 1,-11 12 509,0-1-1,0 0 1,-1 0-1,-1 0 1,0-1-1,0 1 1,-1-1-1,3-17 1,-11 75 4999,4 16-4109,1-53-1224,1 0 0,0 0 0,0 0 0,1 0 0,0-1 0,1 1 0,0-1 0,0 1 0,1-1 0,10 16 0,-13-24-17,0 1 0,1 0 0,-1-1 1,1 1-1,0-1 0,0 1 0,-1-1 1,1 0-1,0 0 0,0 0 1,0 0-1,0 0 0,0 0 0,0-1 1,0 1-1,1-1 0,-1 1 1,0-1-1,0 0 0,0 0 0,1 0 1,-1 0-1,0 0 0,0 0 1,0-1-1,1 1 0,-1-1 0,0 1 1,0-1-1,0 0 0,0 0 1,0 0-1,0 0 0,0 0 0,0 0 1,-1-1-1,4-2 0,5-4-228,-1 0 0,0-1-1,0 0 1,-1 0 0,10-14-1,-13 16 143,-1 0 0,0-1 0,0 1-1,-1-1 1,0 0 0,0 0 0,-1 0 0,0 0-1,0-1 1,-1 1 0,0-1 0,0 1-1,-1-1 1,0 1 0,-1-1 0,-2-9 0,2 13 120,0 1 1,0 0 0,-1-1-1,1 1 1,-1 0 0,0 0 0,0 0-1,-1 0 1,1 0 0,-1 0-1,0 1 1,0-1 0,0 1 0,-1 0-1,1 0 1,-1 0 0,1 1-1,-1-1 1,0 1 0,0 0 0,0 0-1,0 0 1,-1 0 0,1 1-1,0-1 1,-1 1 0,1 1 0,-1-1-1,1 0 1,-1 1 0,-7 0-1,5 0 1,5 0-5,1 0 1,-1-1-1,0 1 0,0 0 1,1 0-1,-1 0 1,0 0-1,1 1 0,-1-1 1,0 0-1,0 1 1,1-1-1,-1 1 0,1 0 1,-1-1-1,0 1 0,1 0 1,0 0-1,-1 0 1,-1 1-1,5 0-124,0 0 0,0 0 0,0-1 0,0 1 0,0-1 0,0 1 0,1-1 1,-1 0-1,0 0 0,1 0 0,-1 0 0,6 1 0,5 0 133,1 0 0,0-1 0,-1 0 0,1-1 0,0 0 0,-1-1 0,1-1 0,20-5 0,-19 4 145,-1 0 1,0 2-1,1-1 0,-1 1 0,1 1 0,0 1 0,23 4 0,-35-5-74,0 1-1,0 1 1,0-1-1,0 0 1,0 1-1,-1 0 0,1-1 1,0 1-1,-1 0 1,1 1-1,-1-1 1,0 0-1,0 1 1,0-1-1,0 1 0,0-1 1,0 1-1,-1 0 1,1 0-1,-1 0 1,0 0-1,0 0 0,0 0 1,0 0-1,-1 0 1,1 1-1,-1-1 1,0 0-1,1 0 1,-2 1-1,1-1 0,0 0 1,-1 4-1,-2 11-353,0 0-1,-1 0 1,-1 0-1,-9 22 1,20-44-4799,22-23 2714,0-13 611,-11 15 2314,1 1 0,1 0 0,1 1 0,43-37 1,-62 59-425,0 0 0,1 0 0,-1 0 0,1 0 0,-1 1 0,1-1 0,-1 0 1,1 0-1,0 1 0,-1-1 0,1 1 0,0 0 0,-1-1 0,1 1 1,0 0-1,-1 0 0,1 0 0,0 0 0,0 0 0,-1 1 0,1-1 0,0 0 1,-1 1-1,4 1 0,-2-1 60,0 1-1,0 1 1,0-1 0,-1 0-1,1 1 1,0-1 0,-1 1-1,0 0 1,0 0 0,0 0-1,3 4 1,0 4-29,1 0 0,-2 1 0,1-1 0,-1 1 0,4 24 0,-2 14-2545,-2-6-363</inkml:trace>
</inkml:ink>
</file>

<file path=ppt/ink/ink5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6.699"/>
    </inkml:context>
    <inkml:brush xml:id="br0">
      <inkml:brushProperty name="width" value="0.1" units="cm"/>
      <inkml:brushProperty name="height" value="0.1" units="cm"/>
      <inkml:brushProperty name="color" value="#E71224"/>
    </inkml:brush>
  </inkml:definitions>
  <inkml:trace contextRef="#ctx0" brushRef="#br0">361 1 8346,'-5'0'941,"-1"0"1,1 1 0,0-1-1,0 1 1,-1 0-1,-6 3 1,-20 17 658,25-13-1606,1-1 0,0 2 0,0-1 0,1 1-1,0-1 1,-5 15 0,-1 8 31,2 0 1,1 1-1,1 1 0,2-1 0,1 1 0,0 61 0,2-38-103,-11 71 0,12-124 65,-8 47-817,-17 50-1,20-80-28,-2-1 0,0 1 0,-2-2-1,0 1 1,-24 32 0,-31 24-2609</inkml:trace>
</inkml:ink>
</file>

<file path=ppt/ink/ink5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7.016"/>
    </inkml:context>
    <inkml:brush xml:id="br0">
      <inkml:brushProperty name="width" value="0.1" units="cm"/>
      <inkml:brushProperty name="height" value="0.1" units="cm"/>
      <inkml:brushProperty name="color" value="#E71224"/>
    </inkml:brush>
  </inkml:definitions>
  <inkml:trace contextRef="#ctx0" brushRef="#br0">1 0 7810,'0'0'3048,"3"0"-1295,0 6-385,7-6-368,7 6-416,10 0 497,6 0-529,11 3-224,-1 0-328,4-6-168,6-3-841,-3 3-1271,54 0-3297</inkml:trace>
</inkml:ink>
</file>

<file path=ppt/ink/ink5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7.363"/>
    </inkml:context>
    <inkml:brush xml:id="br0">
      <inkml:brushProperty name="width" value="0.1" units="cm"/>
      <inkml:brushProperty name="height" value="0.1" units="cm"/>
      <inkml:brushProperty name="color" value="#E71224"/>
    </inkml:brush>
  </inkml:definitions>
  <inkml:trace contextRef="#ctx0" brushRef="#br0">54 271 5081,'3'3'4833,"-6"12"-2560,3-3-41,0 15-1072,0 1-592,3-1-424,-3-6-88,7-3-56,-7-3-456,3-3-1080,-6-6-2049,-11 9-3776</inkml:trace>
  <inkml:trace contextRef="#ctx0" brushRef="#br0" timeOffset="1">0 43 10330,'4'0'4233,"-4"0"-2457,3 0-719,0-3-617,1 3-440,9 0-432,14-3-825,86-33-2663</inkml:trace>
</inkml:ink>
</file>

<file path=ppt/ink/ink5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8.251"/>
    </inkml:context>
    <inkml:brush xml:id="br0">
      <inkml:brushProperty name="width" value="0.1" units="cm"/>
      <inkml:brushProperty name="height" value="0.1" units="cm"/>
      <inkml:brushProperty name="color" value="#E71224"/>
    </inkml:brush>
  </inkml:definitions>
  <inkml:trace contextRef="#ctx0" brushRef="#br0">308 556 5057,'10'-22'4912,"-7"17"-4508,-1 0 1,0 1-1,0-1 1,-1 0 0,1 0-1,-1-1 1,1-4 0,-2 8-371,0 0 1,-1 0-1,1 0 1,0-1-1,-1 1 1,1 0-1,-1 1 1,0-1-1,0 0 1,0 0-1,0 0 1,0 0-1,0 1 1,0-1-1,-1 0 1,1 1-1,0-1 1,-1 1-1,1-1 1,-1 1-1,0 0 1,-3-2-1,0-1-31,-1 1 0,1-1 0,-1 1 0,0 1 1,-1-1-1,1 1 0,0 0 0,0 1 0,-1-1 0,1 1 0,-1 0 0,0 1 1,1 0-1,-1 0 0,1 0 0,-1 1 0,1 0 0,-1 0 0,1 0 0,-1 1 1,1 0-1,0 1 0,0-1 0,0 1 0,0 0 0,-9 7 0,5-3-3,0 1 0,1 0-1,0 1 1,1 0-1,0 0 1,0 1 0,1-1-1,1 2 1,-1-1-1,1 1 1,1 0-1,0 0 1,-6 23 0,4-9-21,-5 45-1,11-62 14,1-1-1,-1 0 1,1 0-1,1 0 1,-1 1 0,1-1-1,0 0 1,1 0-1,0 0 1,0 0-1,4 9 1,-5-14-12,1 0 0,-1-1 1,0 1-1,0 0 0,1-1 1,-1 1-1,1 0 0,-1-1 1,1 0-1,0 1 0,0-1 1,-1 0-1,1 0 0,0 0 1,0 0-1,0 0 0,0 0 1,0-1-1,0 1 0,1-1 1,-1 1-1,0-1 0,0 0 1,0 0-1,0 0 0,1 0 1,-1 0-1,0-1 0,0 1 1,0-1-1,0 1 0,0-1 1,0 0-1,0 1 0,0-1 1,0 0-1,0 0 0,0-1 1,0 1-1,1-2 0,9-5 7,0-1-1,-1 0 0,0 0 0,15-18 1,-4 0-338,-2 0 1,0-1-1,-2-1 1,-1-1-1,-2-1 1,21-55 0,48-207-262,-53 172 915,-27 106-135,-2 11-34,0 0-1,-1-1 1,1 1 0,-1 0 0,0-1 0,0 0-1,-1 1 1,0-1 0,0 1 0,0-1 0,0-5 0,-1 10-82,0 0 0,1 1 0,-1-1 0,0 1 0,1-1 1,-1 0-1,1 1 0,-1-1 0,1 1 0,-1-1 0,1 1 0,0 0 1,-1-1-1,1 1 0,0-1 0,-1 1 0,1 0 0,0-1 1,0 1-1,-1 0 0,1-1 0,0 1 0,0 0 0,0 0 1,0-1-1,0 2 0,-7 63 715,2 111 1,5-148-605,0-25-177,10 295 1617,14-149-2256,-15-114-964,2 1 0,17 37 0,-4-27-3732</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49"/>
    </inkml:context>
    <inkml:brush xml:id="br0">
      <inkml:brushProperty name="width" value="0.05" units="cm"/>
      <inkml:brushProperty name="height" value="0.05" units="cm"/>
      <inkml:brushProperty name="color" value="#0000FF"/>
    </inkml:brush>
  </inkml:definitions>
  <inkml:trace contextRef="#ctx0" brushRef="#br0">10 3 1584,'0'-3'4777,"0"3"-3528,0 0-529,0 0-528,0 0-96,0 3-96,0 6-832,-10 22-1145</inkml:trace>
  <inkml:trace contextRef="#ctx0" brushRef="#br0" timeOffset="1">48 194 1512,'0'0'4001,"0"0"-2416,0 0-25,0 0-104,-3 3-112,3-3-711,0 0-297,3 0-336,-3 3 0,3 3 0,0 3-144,-3 2-304,3 0-137,1 7-615,2-1-472,10 31-297</inkml:trace>
</inkml:ink>
</file>

<file path=ppt/ink/ink5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8.732"/>
    </inkml:context>
    <inkml:brush xml:id="br0">
      <inkml:brushProperty name="width" value="0.1" units="cm"/>
      <inkml:brushProperty name="height" value="0.1" units="cm"/>
      <inkml:brushProperty name="color" value="#E71224"/>
    </inkml:brush>
  </inkml:definitions>
  <inkml:trace contextRef="#ctx0" brushRef="#br0">0 292 4553,'0'0'2635,"4"1"798,15 5-974,-12-4-2340,0 0 0,1 0-1,-1-1 1,1 0 0,-1 0 0,1 0 0,-1-1-1,1-1 1,-1 1 0,1-1 0,-1 0-1,1-1 1,-1 0 0,0 0 0,1-1-1,9-4 1,11-5-712,-1-1-1,0-2 0,0 0 0,-2-2 1,38-31-1,-59 44 321,0 0 0,-1 0-1,1 0 1,-1 0 0,0-1 0,0 1 0,0-1-1,-1 0 1,0 0 0,0 0 0,0 0-1,0-1 1,-1 1 0,0 0 0,0-1 0,0 1-1,-1-1 1,0 1 0,-1-10 0,1 12 239,-1 0 1,0 0-1,0 0 0,0 0 1,0 0-1,0 0 1,-1 0-1,1 0 1,-1 1-1,0-1 1,0 1-1,0-1 1,0 1-1,0-1 0,0 1 1,-1 0-1,1 0 1,-1 0-1,1 1 1,-1-1-1,0 1 1,0-1-1,0 1 1,0 0-1,0 0 0,0 0 1,0 0-1,0 1 1,0-1-1,0 1 1,-1 0-1,1 0 1,0 0-1,0 0 1,-4 1-1,2 0 212,-1-1 0,0 1 0,1 0 0,-1 1 0,1-1 0,0 1 0,0 0 0,-1 0 0,1 1 0,1-1 0,-1 1 0,0 1 0,1-1 0,-1 0-1,-3 5 1,1 0 126,1-1 0,0 1 0,1 0 0,-1 0 0,1 1 0,1-1 0,0 1 0,-4 11 0,2 1 225,1 0 0,0 1 0,1 0 0,2-1-1,0 1 1,1 0 0,3 24 0,-2-37-400,1 1-1,1-1 1,-1 1 0,1-1-1,1 0 1,0 0 0,0 0-1,1 0 1,0-1 0,0 1-1,1-1 1,10 13-1,-13-19-155,0-1 0,1 0 0,-1 0 0,0 0 0,0 0 0,1-1 0,-1 1 0,0-1 0,1 1 0,-1-1 0,1 0 0,-1 0 0,1 0 0,-1 0 0,0 0 0,1-1 0,-1 1 0,1-1 0,-1 1 0,0-1 0,1 0 0,-1 0 0,0 0 0,0 0 0,0 0 0,2-2 0,9-5-1142,0 0-1,22-19 0,-17 11-610,-1 0 0,16-19 0,31-39-2648</inkml:trace>
</inkml:ink>
</file>

<file path=ppt/ink/ink5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9.115"/>
    </inkml:context>
    <inkml:brush xml:id="br0">
      <inkml:brushProperty name="width" value="0.1" units="cm"/>
      <inkml:brushProperty name="height" value="0.1" units="cm"/>
      <inkml:brushProperty name="color" value="#E71224"/>
    </inkml:brush>
  </inkml:definitions>
  <inkml:trace contextRef="#ctx0" brushRef="#br0">0 61 1376,'0'0'3326,"3"7"3063,10 27-4032,-4-2-1758,-1 0 0,-2 0 0,4 45 0,-6-36-554,-3-34 85,0 2-1227,2-14-804,4-12 1168,85-147-1279,-75 138 2232,1 1-1,2 1 0,0 0 1,23-20-1,-42 44-186,-1-1-1,0 1 1,0 0 0,0 0-1,0 0 1,1 0 0,-1 0-1,0-1 1,0 1 0,0 0-1,1 0 1,-1 0-1,0 0 1,0 0 0,0 0-1,1 0 1,-1 0 0,0 0-1,0 0 1,1 0 0,-1 0-1,0 0 1,0 0 0,1 0-1,-1 0 1,0 0-1,0 0 1,0 0 0,1 0-1,-1 0 1,0 0 0,0 0-1,0 0 1,1 1 0,-1-1-1,0 0 1,0 0 0,0 0-1,1 0 1,-1 0-1,0 1 1,0-1 0,0 0-1,0 0 1,0 0 0,0 1-1,1-1 1,4 18 827,-1 28-226,-4-41-532,-2 52 184,3 26-1085,0-77 183,0 1 1,0 0-1,1 0 0,0-1 1,6 12-1,15 20-3736</inkml:trace>
</inkml:ink>
</file>

<file path=ppt/ink/ink5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9.445"/>
    </inkml:context>
    <inkml:brush xml:id="br0">
      <inkml:brushProperty name="width" value="0.1" units="cm"/>
      <inkml:brushProperty name="height" value="0.1" units="cm"/>
      <inkml:brushProperty name="color" value="#E71224"/>
    </inkml:brush>
  </inkml:definitions>
  <inkml:trace contextRef="#ctx0" brushRef="#br0">144 1 7362,'-18'11'6674,"-8"22"-5768,24-30-454,-11 17-153,0 1 1,2 1-1,0 0 0,2 0 1,0 1-1,2 0 0,0 1 1,2 0-1,0 0 0,2 0 1,0 0-1,2 28 0,1-50-351,0 1-1,0-1 0,0 1 0,0-1 0,0 1 0,1-1 0,-1 1 0,1-1 0,0 0 0,-1 1 1,1-1-1,0 0 0,1 1 0,-1-1 0,0 0 0,1 0 0,-1 0 0,1 0 0,-1 0 0,1 0 0,0-1 1,0 1-1,0 0 0,0-1 0,0 0 0,0 1 0,1-1 0,-1 0 0,0 0 0,1 0 0,-1 0 1,0-1-1,1 1 0,3 0 0,3-2-473,0 1 1,0-1-1,0-1 1,-1 0-1,1 0 1,0 0-1,-1-1 1,0-1-1,0 1 1,12-8-1,95-55-5142</inkml:trace>
</inkml:ink>
</file>

<file path=ppt/ink/ink5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39.851"/>
    </inkml:context>
    <inkml:brush xml:id="br0">
      <inkml:brushProperty name="width" value="0.1" units="cm"/>
      <inkml:brushProperty name="height" value="0.1" units="cm"/>
      <inkml:brushProperty name="color" value="#E71224"/>
    </inkml:brush>
  </inkml:definitions>
  <inkml:trace contextRef="#ctx0" brushRef="#br0">19 268 4521,'4'1'6117,"16"7"-3896,-13-6-2027,-1 0 0,1-1 1,-1 0-1,1 0 0,-1-1 1,1 1-1,0-1 0,-1-1 1,1 1-1,-1-1 0,1 0 1,-1-1-1,1 0 0,7-3 1,9-4-445,0 0 0,30-18 1,-35 16-282,-1 1 1,0-2 0,23-21 0,-36 30 416,0 0 1,-1-1-1,1 1 1,-1-1-1,0 0 1,0 0-1,0 0 1,-1 0-1,1-1 1,-1 1 0,0-1-1,0 1 1,-1-1-1,1 0 1,-1 0-1,0 0 1,-1 0-1,1 0 1,-1-8-1,-1 10 152,0-1-1,0 1 0,-1 0 0,1 0 1,-1-1-1,0 1 0,0 0 1,0 1-1,0-1 0,-1 0 1,1 1-1,-1-1 0,1 1 0,-1 0 1,0 0-1,0 0 0,0 0 1,0 0-1,-1 0 0,1 1 1,0 0-1,-1 0 0,1 0 0,0 0 1,-6 0-1,-3-2 214,-1 1-1,1 0 1,-1 1 0,0 1-1,-21 1 1,24 1-46,-1 0-1,1 1 1,-1 1-1,1-1 1,0 2 0,0-1-1,1 1 1,-1 1-1,1 0 1,0 0-1,1 1 1,0 0 0,0 0-1,0 1 1,1 0-1,0 0 1,0 1-1,1 0 1,-6 11 0,7-11-154,0 0 0,0 1 1,1-1-1,1 1 0,-1 0 1,1 0-1,1 0 0,0 0 0,1 1 1,0-1-1,0 0 0,1 1 1,0-1-1,1 1 0,0-1 1,1 0-1,0 0 0,0 1 1,1-1-1,5 10 0,-5-14-150,0-1 0,1 1-1,-1-1 1,1 0 0,0 0-1,1 0 1,-1-1 0,1 1-1,0-1 1,0 0 0,0 0-1,1-1 1,0 0 0,-1 0-1,1 0 1,0 0 0,12 2-1,0 0-643,1-2-1,0 0 0,0-2 0,1 0 0,-1-1 0,30-3 0,175-25-3304</inkml:trace>
</inkml:ink>
</file>

<file path=ppt/ink/ink5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41.202"/>
    </inkml:context>
    <inkml:brush xml:id="br0">
      <inkml:brushProperty name="width" value="0.1" units="cm"/>
      <inkml:brushProperty name="height" value="0.1" units="cm"/>
      <inkml:brushProperty name="color" value="#E71224"/>
    </inkml:brush>
  </inkml:definitions>
  <inkml:trace contextRef="#ctx0" brushRef="#br0">28 0 6745,'0'0'2761,"0"9"-1017,0 6 209,3 9-297,-3 9-632,0 1-367,3 5-449,-6-3-16,3 0-192,-3-3 0,3-6-384,-4 0-625,4 3-1079,-10-3-1721,-3 24-2832</inkml:trace>
</inkml:ink>
</file>

<file path=ppt/ink/ink5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41.536"/>
    </inkml:context>
    <inkml:brush xml:id="br0">
      <inkml:brushProperty name="width" value="0.1" units="cm"/>
      <inkml:brushProperty name="height" value="0.1" units="cm"/>
      <inkml:brushProperty name="color" value="#E71224"/>
    </inkml:brush>
  </inkml:definitions>
  <inkml:trace contextRef="#ctx0" brushRef="#br0">1 3 1608,'0'-3'7938,"3"6"-5473,4-3-1473,3 9-584,0 9-344,7 7 32,3 8-96,3 3-1272,34 66-2593</inkml:trace>
</inkml:ink>
</file>

<file path=ppt/ink/ink5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41.886"/>
    </inkml:context>
    <inkml:brush xml:id="br0">
      <inkml:brushProperty name="width" value="0.1" units="cm"/>
      <inkml:brushProperty name="height" value="0.1" units="cm"/>
      <inkml:brushProperty name="color" value="#E71224"/>
    </inkml:brush>
  </inkml:definitions>
  <inkml:trace contextRef="#ctx0" brushRef="#br0">1 0 4241,'0'9'1702,"1"-1"1,0 1-1,1-1 0,4 13 1,4 24 358,-6 85-524,2 22-3696,-4-151 333,3-8 633,8-23 171,12-38 686,-11 21 297,11-35 42,-22 75 72,0 0 1,0 0-1,1 0 1,0 1-1,0-1 1,0 1-1,1 0 1,7-7-1,-11 13-39,0-1 0,0 1 0,0 0 1,0 0-1,0 0 0,0-1 0,0 1 0,0 0 0,0 1 0,0-1 0,0 0 0,0 0 0,0 0 0,0 0 0,0 1 0,-1-1 0,1 1 0,0-1 1,0 0-1,0 1 0,0-1 0,0 1 0,-1 0 0,1-1 0,0 1 0,0 0 0,-1-1 0,1 1 0,-1 0 0,1 0 0,-1 0 0,1-1 0,-1 1 0,1 0 1,-1 0-1,1 1 0,19 34 727,26 90-555,-22-40-2939,-16-53-441,-2 9-2289</inkml:trace>
</inkml:ink>
</file>

<file path=ppt/ink/ink5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42.213"/>
    </inkml:context>
    <inkml:brush xml:id="br0">
      <inkml:brushProperty name="width" value="0.1" units="cm"/>
      <inkml:brushProperty name="height" value="0.1" units="cm"/>
      <inkml:brushProperty name="color" value="#E71224"/>
    </inkml:brush>
  </inkml:definitions>
  <inkml:trace contextRef="#ctx0" brushRef="#br0">4 1 7210,'-3'0'2656,"6"9"-1456,-3 21 177,4 12 535,-1 24-520,-3 6-335,3 4-425,4 5-440,-4-9-80,4 0-112,3-3-216,0-6-792,-3-5-257,-4-22-1599,4 9-2025</inkml:trace>
</inkml:ink>
</file>

<file path=ppt/ink/ink5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42.630"/>
    </inkml:context>
    <inkml:brush xml:id="br0">
      <inkml:brushProperty name="width" value="0.1" units="cm"/>
      <inkml:brushProperty name="height" value="0.1" units="cm"/>
      <inkml:brushProperty name="color" value="#E71224"/>
    </inkml:brush>
  </inkml:definitions>
  <inkml:trace contextRef="#ctx0" brushRef="#br0">1 0 6633,'3'0'4473,"-3"0"-2672,4 0-233,2 0-704,8 6-392,9 12-200,7-9 201,14 12-441,6-9-32,0 0-913,10 0-1975,60 25-5282</inkml:trace>
</inkml:ink>
</file>

<file path=ppt/ink/ink5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42.961"/>
    </inkml:context>
    <inkml:brush xml:id="br0">
      <inkml:brushProperty name="width" value="0.1" units="cm"/>
      <inkml:brushProperty name="height" value="0.1" units="cm"/>
      <inkml:brushProperty name="color" value="#E71224"/>
    </inkml:brush>
  </inkml:definitions>
  <inkml:trace contextRef="#ctx0" brushRef="#br0">0 224 5065,'15'-6'8148,"24"4"-5752,-9 0-1633,-16-1-841,-1 0 0,1-2 0,-1 1 0,0-2 0,-1 0 0,0 0 0,0-1 0,0-1 0,0 0 0,-1 0 0,-1-1 0,0-1 0,0 1 0,0-2 0,-1 1 0,13-23 0,-21 32 54,0-1-1,0 1 1,0-1-1,0 1 1,0-1 0,-1 0-1,1 1 1,0-1-1,-1 0 1,0 1 0,1-1-1,-1 0 1,0 0 0,0 0-1,0 1 1,0-1-1,0 0 1,0 0 0,-1 1-1,1-1 1,0 0 0,-1 0-1,0 1 1,1-1-1,-1 0 1,0 1 0,0-1-1,0 1 1,0-1 0,0 1-1,0 0 1,0-1-1,-1 1 1,1 0 0,0 0-1,-3-2 1,1 1 13,0 1 0,-1 0 0,1 0-1,0 0 1,0 0 0,-1 1 0,1-1 0,0 1 0,-1 0 0,1 0 0,0 0 0,-1 1-1,1-1 1,0 1 0,-1-1 0,1 1 0,0 0 0,0 0 0,-4 3 0,-5 2 73,1 1 0,-1 0 0,2 1 0,-1 0 0,1 1 0,1 0 0,-1 1 0,2 0 0,-15 20 0,12-12 82,0 0 0,1 1-1,1 0 1,1 1 0,-9 29 0,15-44-136,1 0 0,0 0 1,0-1-1,0 1 0,1 0 1,-1 0-1,1 0 0,0 0 0,1 0 1,-1 0-1,1 0 0,0 0 1,0 0-1,0 0 0,1-1 1,0 1-1,0-1 0,0 1 1,0-1-1,5 7 0,-3-7-57,0 0 0,0-1 0,1 1 0,-1-1 0,1 0 0,0 0 0,-1-1 0,1 1 0,0-1 0,1 0 0,-1-1 0,0 1 0,0-1 0,1 0 0,-1 0 0,1 0 0,-1-1 0,8 0 0,-4-1-335,0 1-1,1-1 0,-1-1 0,0 0 1,0 0-1,0-1 0,-1 0 0,1 0 1,11-7-1,86-43-3847</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1"/>
    </inkml:context>
    <inkml:brush xml:id="br0">
      <inkml:brushProperty name="width" value="0.05" units="cm"/>
      <inkml:brushProperty name="height" value="0.05" units="cm"/>
      <inkml:brushProperty name="color" value="#0000FF"/>
    </inkml:brush>
  </inkml:definitions>
  <inkml:trace contextRef="#ctx0" brushRef="#br0">4 1 1488,'0'0'5081,"0"0"-3136,-3 0-265,3 0-360,0 0-559,0 0-89,0 0-456,0 0-120,0 0-96,0 2-256,3 7-368,3-3-505,1 8-943,21 18-977</inkml:trace>
</inkml:ink>
</file>

<file path=ppt/ink/ink5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43.280"/>
    </inkml:context>
    <inkml:brush xml:id="br0">
      <inkml:brushProperty name="width" value="0.1" units="cm"/>
      <inkml:brushProperty name="height" value="0.1" units="cm"/>
      <inkml:brushProperty name="color" value="#E71224"/>
    </inkml:brush>
  </inkml:definitions>
  <inkml:trace contextRef="#ctx0" brushRef="#br0">23 196 6425,'2'2'7713,"3"10"-5564,27 82 706,-19-48-2919,8 59 1,-19-94-484,-1 0 1,0 1 0,-1-1-1,-2 22 1,2-30 195,-1 1 0,0-1 1,1 0-1,-1 1 0,-1-1 1,1 0-1,0 0 0,-1 0 0,1 0 1,-1 0-1,0 0 0,0-1 1,0 1-1,-1 0 0,1-1 0,-1 0 1,1 1-1,-1-1 0,0 0 1,-4 2-1,6-3 156,0-1 0,0 1-1,0-1 1,0 1 0,-1-1 0,1 0 0,0 1-1,0-1 1,0 0 0,0 0 0,-1 0 0,1 0 0,0 0-1,0 0 1,0 0 0,-1 0 0,1 0 0,0 0 0,0-1-1,0 1 1,0-1 0,-1 1 0,1-1 0,-2 0-1,2-1 86,-1 0-1,0 1 1,1-1-1,-1 0 0,1 0 1,-1 0-1,1 0 1,0 0-1,0-1 0,0 1 1,-1-4-1,0-3 433,-1 0 0,2-1 0,0 1 1,0 0-1,0-13 0,3 4 46,1 1 1,1 0 0,0 0 0,1 0-1,1 0 1,0 1 0,2 0 0,0 0-1,13-19 1,13-16-385,52-60 0,-32 50-1327,29-28-1852</inkml:trace>
</inkml:ink>
</file>

<file path=ppt/ink/ink5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43.698"/>
    </inkml:context>
    <inkml:brush xml:id="br0">
      <inkml:brushProperty name="width" value="0.1" units="cm"/>
      <inkml:brushProperty name="height" value="0.1" units="cm"/>
      <inkml:brushProperty name="color" value="#E71224"/>
    </inkml:brush>
  </inkml:definitions>
  <inkml:trace contextRef="#ctx0" brushRef="#br0">0 124 7474,'12'82'6988,"-7"3"-3969,-5-54-2840,1 0 1,2 0-1,1 0 0,2-1 1,11 36-1,-17-66-202,0 0-1,0 1 0,0-1 0,0 0 1,0 1-1,1-1 0,-1 0 0,0 0 1,0 1-1,0-1 0,1 0 1,-1 0-1,0 1 0,0-1 0,1 0 1,-1 0-1,0 0 0,0 0 0,1 1 1,-1-1-1,0 0 0,1 0 0,-1 0 1,0 0-1,1 0 0,-1 0 1,0 0-1,1 0 0,-1 0 0,0 0 1,1 0-1,-1 0 0,0 0 0,0 0 1,1 0-1,-1 0 0,0 0 0,1 0 1,-1 0-1,0 0 0,1-1 1,-1 1-1,0 0 0,0 0 0,1 0 1,-1-1-1,0 1 0,0 0 0,1 0 1,-1-1-1,0 1 0,21-25-428,18-41 124,-38 64 275,128-220-1737,-35 75-2252,-64 97 1250</inkml:trace>
</inkml:ink>
</file>

<file path=ppt/ink/ink5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44.262"/>
    </inkml:context>
    <inkml:brush xml:id="br0">
      <inkml:brushProperty name="width" value="0.1" units="cm"/>
      <inkml:brushProperty name="height" value="0.1" units="cm"/>
      <inkml:brushProperty name="color" value="#E71224"/>
    </inkml:brush>
  </inkml:definitions>
  <inkml:trace contextRef="#ctx0" brushRef="#br0">254 614 7170,'-4'-1'201,"0"0"1,-1 0 0,1 1 0,0-1 0,0 1-1,0 0 1,0 0 0,-1 0 0,1 1 0,0 0-1,0-1 1,0 2 0,0-1 0,0 0 0,0 1-1,0-1 1,0 1 0,1 0 0,-1 0 0,1 1-1,-1-1 1,1 1 0,0 0 0,0 0 0,-4 4-1,-11 12 1275,1 0 0,-28 40 0,38-49-1399,-37 63-301,41-67 192,1 0 0,-1 0 0,1 0 0,0 0 0,0 1 0,0-1 0,1 1 0,0-1 0,0 1 0,1 13 0,0-20 6,0 0 1,0 1 0,1-1-1,-1 0 1,0 1-1,0-1 1,0 0 0,0 0-1,0 1 1,1-1-1,-1 0 1,0 0 0,0 1-1,1-1 1,-1 0-1,0 0 1,0 1 0,1-1-1,-1 0 1,0 0 0,0 0-1,1 0 1,-1 1-1,0-1 1,1 0 0,-1 0-1,0 0 1,1 0-1,-1 0 1,0 0 0,1 0-1,-1 0 1,0 0-1,1 0 1,-1 0 0,1 0-1,18-6-446,20-17 63,-36 21 343,74-54-2068,-70 51 2028,-1-1-1,0 0 0,0 0 1,-1 0-1,1-1 1,-1 0-1,-1 0 1,0 0-1,5-10 0,-9 17 143,-1 0 0,1 0 0,0 0 0,0 0 0,0 0 0,-1 0 0,1 0 0,0 0 0,0 0 0,0 0 0,-1 0 0,1 0 0,0 0 0,0 0 0,0 0 0,0 0 0,-1 0 0,1 0 0,0 0 0,0-1 0,0 1 0,-1 0 0,1 0 0,0 0 0,0 0 0,0 0 0,0 0 0,0-1 0,-1 1 0,1 0 0,0 0 0,0 0 0,0 0 0,0-1 0,0 1 0,0 0 0,0 0 0,0 0 0,0 0 0,0-1-1,0 1 1,0 0 0,0 0 0,0 0 0,0-1 0,0 1 0,0 0 0,0 0 0,0 0 0,0-1 0,0 1 0,0 0 0,0 0 0,0 0 0,0-1 0,0 1 0,0 0 0,0 0 0,-13 13 981,10-5-989,1 0 1,-1 0 0,1 1-1,1-1 1,-1 1 0,1 0 0,1-1-1,0 1 1,0 0 0,1-1-1,0 1 1,3 13 0,-3-19-55,0 0 1,0-1-1,0 1 1,0 0 0,1-1-1,-1 1 1,1-1-1,-1 0 1,1 0-1,0 1 1,0-1 0,0 0-1,0 0 1,0-1-1,0 1 1,1 0-1,2 1 1,-1-2-43,-1 0 0,1 0-1,-1 0 1,1-1 0,-1 1 0,1-1 0,0 0-1,-1 0 1,1 0 0,0-1 0,-1 1 0,1-1-1,-1 0 1,1 0 0,-1 0 0,7-3-1,15-8-76,-1-1 0,-1-2-1,0 0 1,-1-1-1,0-1 1,-2-1-1,0-1 1,-1 0 0,-1-2-1,0 0 1,-2-1-1,-1-1 1,13-24-1,-1-4 171,-1-1 0,-4-2-1,-1 0 1,-3-1-1,13-66 1,-24 90 124,12-73 501,-18 95-477,0 1 0,0 0 0,-1-1 0,0 1 0,-1 0 1,0-1-1,0 1 0,-1 0 0,-4-11 0,6 17-99,-1 1 0,1-1 0,-1 0 1,0 1-1,0-1 0,0 1 0,0 0 0,0-1 0,0 1 1,0 0-1,0-1 0,0 1 0,-1 0 0,1 0 0,-1 0 1,1 0-1,0 0 0,-1 1 0,0-1 0,1 0 0,-1 1 1,1-1-1,-4 0 0,3 1-43,-1 0 0,0 0 1,1 1-1,-1-1 0,0 1 0,1 0 0,-1-1 0,0 1 1,1 0-1,-1 1 0,1-1 0,0 0 0,-4 3 1,-3 3-40,0 0 0,0 1 0,0 0 0,1 1 1,-11 15-1,-2 7 133,2 2 0,1 0 0,1 1 0,2 1 0,2 0 0,1 1 1,1 1-1,3 0 0,0 0 0,-3 67 0,11-94-160,0 1 0,1-1 0,0 1 0,1-1 0,0 1 0,0-1 0,1 0-1,0 0 1,1 0 0,0-1 0,11 18 0,-8-16-469,1 0 0,0-1 0,16 15 0,41 26-4797,25 5-2078</inkml:trace>
</inkml:ink>
</file>

<file path=ppt/ink/ink5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44.716"/>
    </inkml:context>
    <inkml:brush xml:id="br0">
      <inkml:brushProperty name="width" value="0.1" units="cm"/>
      <inkml:brushProperty name="height" value="0.1" units="cm"/>
      <inkml:brushProperty name="color" value="#E71224"/>
    </inkml:brush>
  </inkml:definitions>
  <inkml:trace contextRef="#ctx0" brushRef="#br0">175 1 5785,'0'0'4393,"0"0"-2240,-4 6-257,4-3-664,-6 9-376,-1 0-391,-3 3-353,-7 3-112,0-3-1033,-9 3-1727,-61 36-4290</inkml:trace>
</inkml:ink>
</file>

<file path=ppt/ink/ink5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53.849"/>
    </inkml:context>
    <inkml:brush xml:id="br0">
      <inkml:brushProperty name="width" value="0.1" units="cm"/>
      <inkml:brushProperty name="height" value="0.1" units="cm"/>
      <inkml:brushProperty name="color" value="#E71224"/>
    </inkml:brush>
  </inkml:definitions>
  <inkml:trace contextRef="#ctx0" brushRef="#br0">11 40 1112,'-10'-7'5475,"10"-2"-5244,0 8-435,-1 0 1,1 1-1,0-1 0,0 0 0,0 0 1,0 0-1,0 1 0,0-1 0,1 0 0,-1 0 1,0 1-1,0-1 0,0 0 0,1 0 1,-1 1-1,0-1 0,1 0 0,-1 1 1,1-1-1,-1 0 0,1 0 0,8-5-1491</inkml:trace>
</inkml:ink>
</file>

<file path=ppt/ink/ink5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55.336"/>
    </inkml:context>
    <inkml:brush xml:id="br0">
      <inkml:brushProperty name="width" value="0.1" units="cm"/>
      <inkml:brushProperty name="height" value="0.1" units="cm"/>
      <inkml:brushProperty name="color" value="#E71224"/>
    </inkml:brush>
  </inkml:definitions>
  <inkml:trace contextRef="#ctx0" brushRef="#br0">6 27 144,'0'0'1932,"-3"-27"14351,4 32-16222,0 1 1,0-1-1,-1 1 1,1-1-1,-1 0 1,-1 8-1,1-8 46,-3 157 8,0 35-1828,8-67-4416,-3-108 3359,7-5-932</inkml:trace>
</inkml:ink>
</file>

<file path=ppt/ink/ink5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55.667"/>
    </inkml:context>
    <inkml:brush xml:id="br0">
      <inkml:brushProperty name="width" value="0.1" units="cm"/>
      <inkml:brushProperty name="height" value="0.1" units="cm"/>
      <inkml:brushProperty name="color" value="#E71224"/>
    </inkml:brush>
  </inkml:definitions>
  <inkml:trace contextRef="#ctx0" brushRef="#br0">0 60 5233,'0'0'2421,"8"0"5224,33 5-7455,-17-4-152,0-1 1,-1-2-1,1 0 1,0-1-1,-1-1 1,0-1-1,38-14 1,54-11-5210,-102 30 2244,-8 5-1595</inkml:trace>
</inkml:ink>
</file>

<file path=ppt/ink/ink5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56.019"/>
    </inkml:context>
    <inkml:brush xml:id="br0">
      <inkml:brushProperty name="width" value="0.1" units="cm"/>
      <inkml:brushProperty name="height" value="0.1" units="cm"/>
      <inkml:brushProperty name="color" value="#E71224"/>
    </inkml:brush>
  </inkml:definitions>
  <inkml:trace contextRef="#ctx0" brushRef="#br0">11 22 5545,'-10'-19'6750,"9"17"-4954,2 11-940,0 2-804,26 513-327,-27-512-246,0 0 0,1 0 0,1 0 0,0 0 0,1 0 0,0-1 0,1 1 0,7 14 0,15 25-2825</inkml:trace>
</inkml:ink>
</file>

<file path=ppt/ink/ink5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56.499"/>
    </inkml:context>
    <inkml:brush xml:id="br0">
      <inkml:brushProperty name="width" value="0.1" units="cm"/>
      <inkml:brushProperty name="height" value="0.1" units="cm"/>
      <inkml:brushProperty name="color" value="#E71224"/>
    </inkml:brush>
  </inkml:definitions>
  <inkml:trace contextRef="#ctx0" brushRef="#br0">0 75 4561,'0'0'1919,"0"0"-375,12-7 2141,17-7-3185,-18 14-435,5 0-105,0 0-1,0 1 1,0 1-1,25 5 0,-39-7 23,1 1 0,-1-1 0,0 1 0,1 0 0,-1 0 0,0 0 0,0 0-1,1 0 1,-1 0 0,0 1 0,0-1 0,0 1 0,-1-1 0,1 1 0,0 0 0,-1-1-1,1 1 1,-1 0 0,1 0 0,-1 0 0,0 1 0,0-1 0,0 0 0,0 0 0,0 1 0,0-1-1,-1 0 1,1 1 0,-1-1 0,0 0 0,0 1 0,0-1 0,0 1 0,0-1 0,0 1-1,-1-1 1,1 0 0,-2 4 0,-1 3-3,-1 0-1,0 0 0,0 0 1,-1-1-1,0 1 1,-1-1-1,0 0 1,-11 11-1,14-16-7,-1 1-1,0-1 0,0 0 1,-1 1-1,1-2 0,0 1 1,-1-1-1,-6 3 0,9-4 21,0 0 0,0-1-1,-1 1 1,1-1-1,0 0 1,0 1 0,-1-1-1,1 0 1,0 0 0,0-1-1,-1 1 1,1 0 0,0-1-1,0 0 1,0 1-1,0-1 1,-1 0 0,1 0-1,-2-2 1,1 1-20,0-1 0,0 0 1,1 0-1,-1 0 0,1 0 0,0-1 0,0 1 1,0-1-1,0 1 0,1-1 0,-1 0 0,1 1 1,0-1-1,0 0 0,0 0 0,1 0 0,-1 0 1,1-4-1,-1-6-245,1-1 0,1 1 0,3-22 0,6-22-1812,-3 16 187</inkml:trace>
</inkml:ink>
</file>

<file path=ppt/ink/ink5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57.265"/>
    </inkml:context>
    <inkml:brush xml:id="br0">
      <inkml:brushProperty name="width" value="0.1" units="cm"/>
      <inkml:brushProperty name="height" value="0.1" units="cm"/>
      <inkml:brushProperty name="color" value="#E71224"/>
    </inkml:brush>
  </inkml:definitions>
  <inkml:trace contextRef="#ctx0" brushRef="#br0">2 1 6569,'0'0'4205,"0"0"-1991,0 11-594,-2 100-1281,4 109-335,-3-220-72,1 1 1,0 0-1,0 0 0,0 0 1,0-1-1,0 1 0,0 0 0,0 0 1,0 0-1,0-1 0,0 1 1,0 0-1,1 0 0,-1 0 0,0-1 1,1 1-1,-1 0 0,0 0 1,1-1-1,-1 1 0,1 0 0,-1-1 1,1 1-1,-1-1 0,1 1 1,0-1-1,-1 1 0,1-1 0,0 1 1,1 0-1,-1-2-12,1 1 0,-1-1-1,0 0 1,1 1 0,-1-1 0,0 0-1,0 0 1,1 0 0,-1 0 0,0 0-1,0 0 1,0 0 0,0-1 0,-1 1-1,2-1 1,38-67-743,-36 60 844,47-97 101,-20 160 1110,-7-1-1085,-17-33-112,2-1 0,0 0 0,2 0 0,0-1 0,24 30 0,-35-47-51,0-1-1,1 1 0,-1-1 0,1 0 0,-1 1 0,0-1 1,1 0-1,-1 1 0,1-1 0,-1 0 0,1 0 1,-1 1-1,1-1 0,-1 0 0,1 0 0,-1 0 0,1 0 1,-1 1-1,1-1 0,-1 0 0,1 0 0,0 0 1,-1 0-1,1 0 0,-1-1 0,1 1 0,-1 0 0,1 0 1,-1 0-1,1 0 0,-1-1 0,1 1 0,-1 0 0,2-1 1,13-20-236,7-40 237,-20 53 18,9-26-396,-2-1 0,-1 0 0,-2 0 0,3-66-1,-8 95-2334,5 0-2067</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2"/>
    </inkml:context>
    <inkml:brush xml:id="br0">
      <inkml:brushProperty name="width" value="0.05" units="cm"/>
      <inkml:brushProperty name="height" value="0.05" units="cm"/>
      <inkml:brushProperty name="color" value="#0000FF"/>
    </inkml:brush>
  </inkml:definitions>
  <inkml:trace contextRef="#ctx0" brushRef="#br0">0 0 4441,'0'3'1760,"0"-3"-231,0 0-281,0 0 80,0 0-352,7 0-495,-7 3-217,0-6-264,0 6 24,0 2 48,3 1-120,0 0 104,0 2-112,0 1-16,4 2-409,-1 4-687,16 33-1208</inkml:trace>
  <inkml:trace contextRef="#ctx0" brushRef="#br0" timeOffset="1">255 269 4217,'-4'-3'3881,"8"3"-2121,-4 0-152,-4 0-551,8 3-465,-4-3-336,0 0-248,3 0-16,-3 3-352,6-1-176,-3 1-425,10 6-695,-4-1-192,33 10-1785</inkml:trace>
</inkml:ink>
</file>

<file path=ppt/ink/ink5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57.598"/>
    </inkml:context>
    <inkml:brush xml:id="br0">
      <inkml:brushProperty name="width" value="0.1" units="cm"/>
      <inkml:brushProperty name="height" value="0.1" units="cm"/>
      <inkml:brushProperty name="color" value="#E71224"/>
    </inkml:brush>
  </inkml:definitions>
  <inkml:trace contextRef="#ctx0" brushRef="#br0">0 0 648,'4'0'6065,"-4"6"-4160,6 9-321,-2 6-71,3 3-793,-1 6-248,8-3-320,-4 3-152,-4-3-144,4-5-960,-6 5-585,-14 12-1968</inkml:trace>
</inkml:ink>
</file>

<file path=ppt/ink/ink5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57.929"/>
    </inkml:context>
    <inkml:brush xml:id="br0">
      <inkml:brushProperty name="width" value="0.1" units="cm"/>
      <inkml:brushProperty name="height" value="0.1" units="cm"/>
      <inkml:brushProperty name="color" value="#E71224"/>
    </inkml:brush>
  </inkml:definitions>
  <inkml:trace contextRef="#ctx0" brushRef="#br0">4 3 8386,'-4'0'2208,"4"0"-439,0-3-761,7 3-720,0 0-280,9 3-16,11 6-48,-4-3-24,8 7-1112,-1-4-825,36 24-1904</inkml:trace>
</inkml:ink>
</file>

<file path=ppt/ink/ink5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58.436"/>
    </inkml:context>
    <inkml:brush xml:id="br0">
      <inkml:brushProperty name="width" value="0.1" units="cm"/>
      <inkml:brushProperty name="height" value="0.1" units="cm"/>
      <inkml:brushProperty name="color" value="#E71224"/>
    </inkml:brush>
  </inkml:definitions>
  <inkml:trace contextRef="#ctx0" brushRef="#br0">1 1 3713,'2'3'9002,"0"5"-4647,10 50-4316,-1 267 154,-9-131-3696,-1-149 972,2 16-895</inkml:trace>
</inkml:ink>
</file>

<file path=ppt/ink/ink5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7:58.770"/>
    </inkml:context>
    <inkml:brush xml:id="br0">
      <inkml:brushProperty name="width" value="0.1" units="cm"/>
      <inkml:brushProperty name="height" value="0.1" units="cm"/>
      <inkml:brushProperty name="color" value="#E71224"/>
    </inkml:brush>
  </inkml:definitions>
  <inkml:trace contextRef="#ctx0" brushRef="#br0">0 0 4913,'0'12'1936,"3"3"-639,1 18 623,-1 9-696,4 15 361,-4 7-265,0 2-664,1 0-208,-1 0-440,4-6-8,-1 0-8,1-5-464,3-7-608,-3-3-768,6 36-2017</inkml:trace>
</inkml:ink>
</file>

<file path=ppt/ink/ink5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0.118"/>
    </inkml:context>
    <inkml:brush xml:id="br0">
      <inkml:brushProperty name="width" value="0.1" units="cm"/>
      <inkml:brushProperty name="height" value="0.1" units="cm"/>
      <inkml:brushProperty name="color" value="#E71224"/>
    </inkml:brush>
  </inkml:definitions>
  <inkml:trace contextRef="#ctx0" brushRef="#br0">0 0 3809,'0'0'3775,"1"4"4232,1 5-4098,9 57-3805,-9-32-236,2 59-1565,-8-29-5214,-2-33 2472</inkml:trace>
</inkml:ink>
</file>

<file path=ppt/ink/ink5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1.188"/>
    </inkml:context>
    <inkml:brush xml:id="br0">
      <inkml:brushProperty name="width" value="0.1" units="cm"/>
      <inkml:brushProperty name="height" value="0.1" units="cm"/>
      <inkml:brushProperty name="color" value="#E71224"/>
    </inkml:brush>
  </inkml:definitions>
  <inkml:trace contextRef="#ctx0" brushRef="#br0">1 1 2833,'5'47'11661,"14"40"-9652,0 3-1767,7 40-82,-11-63-168,-3 0-1,6 127 1,-32-53-1702,21-195 118,-8 32 1575,0 1 0,1-1 0,1 0 1,1 0-1,1 0 0,10-33 0,-11 49 20,1-1-1,0 1 1,0 0-1,0 1 0,1-1 1,0 0-1,0 1 1,1 0-1,-1 0 1,1 0-1,0 1 1,0 0-1,1 0 1,0 0-1,-1 0 0,1 1 1,0 0-1,0 0 1,1 1-1,-1 0 1,1 0-1,-1 0 1,14-1-1,-7 1 7,1 1 0,-1 0 0,1 1-1,0 0 1,-1 1 0,1 1 0,-1 0 0,1 1 0,-1 0-1,25 11 1,-27-10-71,0 2 0,1-1 0,-2 1 0,1 1 0,-1 0 0,15 14-1,-23-19 51,0 0 0,0 0 0,0 1 0,-1-1 0,1 1-1,-1-1 1,1 1 0,-1 0 0,0-1 0,0 1-1,-1 0 1,1 0 0,0 0 0,-1 0 0,0 0-1,1-1 1,-1 1 0,-1 0 0,1 0 0,0 0-1,-1 0 1,1 0 0,-1 0 0,0 0 0,0-1-1,0 1 1,0 0 0,0-1 0,-1 1 0,1-1 0,-1 1-1,0-1 1,0 0 0,-3 4 0,-5 5 61,0 1 1,-1-1 0,0-1 0,-1 0-1,0-1 1,0 0 0,-1-1 0,0 0-1,-1-1 1,0 0 0,0-1-1,0-1 1,-23 5 0,34-9-98,0-1 1,0 0 0,1 0-1,-1 0 1,0-1-1,1 1 1,-1-1-1,0 1 1,1-1 0,-1 0-1,1 0 1,-5-3-1,6 4-92,0-1 1,0 1-1,0-1 0,0 1 0,1-1 0,-1 0 1,0 1-1,0-1 0,1 0 0,-1 0 0,0 1 0,1-1 1,-1 0-1,1 0 0,-1 0 0,1 0 0,0 0 1,-1 0-1,1 0 0,0 0 0,0 0 0,-1 0 0,1 0 1,0 0-1,0 0 0,0 0 0,0 0 0,0 0 1,1 0-1,-1 0 0,0 0 0,0 0 0,1 0 0,-1 0 1,0 1-1,1-1 0,-1 0 0,1 0 0,0-1 1,22-28-4182</inkml:trace>
</inkml:ink>
</file>

<file path=ppt/ink/ink5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1.665"/>
    </inkml:context>
    <inkml:brush xml:id="br0">
      <inkml:brushProperty name="width" value="0.1" units="cm"/>
      <inkml:brushProperty name="height" value="0.1" units="cm"/>
      <inkml:brushProperty name="color" value="#E71224"/>
    </inkml:brush>
  </inkml:definitions>
  <inkml:trace contextRef="#ctx0" brushRef="#br0">79 152 2096,'2'1'8136,"2"3"-4368,23 17-3365,-26-20-400,1 0 1,0 0-1,0 0 0,0-1 0,0 1 0,0-1 1,0 1-1,0-1 0,0 0 0,0 0 1,0 0-1,0 0 0,0 0 0,0 0 1,0-1-1,0 1 0,0-1 0,0 1 1,0-1-1,0 0 0,0 1 0,0-1 0,0 0 1,-1-1-1,3 0 0,45-34-312,-43 30 176,0-1 0,-1 0 1,0 0-1,0 0 0,-1-1 1,0 1-1,0-1 0,4-13 1,-7 18 99,-1 1 1,1 0 0,0-1 0,-1 1-1,0-1 1,0 1 0,1 0 0,-1-1-1,-1 1 1,1-1 0,0 1 0,-1-1 0,1 1-1,-1 0 1,-1-3 0,1 3 29,0 1 0,0-1 0,0 1 1,0 0-1,-1 0 0,1-1 0,-1 1 0,1 0 0,0 0 1,-1 0-1,0 1 0,1-1 0,-1 0 0,0 1 0,1-1 1,-1 1-1,0-1 0,0 1 0,1 0 0,-1-1 0,0 1 1,0 0-1,-3 1 0,-5 0 105,1 0 1,-1 1-1,1 0 1,-1 1-1,1 0 0,0 0 1,0 1-1,0 0 1,0 1-1,1 0 1,0 0-1,0 1 0,0 0 1,0 0-1,1 1 1,0 0-1,1 0 0,0 1 1,-7 10-1,7-11-64,1 1 0,0 0 1,0 0-1,1 1 0,0-1 0,0 1 0,1 0 0,1 0 0,-1 0 0,1 0 0,1 1 1,0-1-1,0 0 0,0 1 0,2-1 0,-1 1 0,1-1 0,0 0 0,1 1 0,3 10 1,-2-14-196,0 0 1,0-1 0,1 1-1,-1-1 1,1 0 0,0 0-1,1 0 1,-1-1 0,1 0-1,0 1 1,0-2 0,0 1 0,0 0-1,12 4 1,3 1-945,1-1 0,42 11 0,36 0-837,103 11-2076</inkml:trace>
</inkml:ink>
</file>

<file path=ppt/ink/ink5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2.349"/>
    </inkml:context>
    <inkml:brush xml:id="br0">
      <inkml:brushProperty name="width" value="0.1" units="cm"/>
      <inkml:brushProperty name="height" value="0.1" units="cm"/>
      <inkml:brushProperty name="color" value="#E71224"/>
    </inkml:brush>
  </inkml:definitions>
  <inkml:trace contextRef="#ctx0" brushRef="#br0">20 16 5489,'-10'-14'4447,"5"13"-4098,1 1 86,3 0 21,7 23 1257,30 134-177,-4-10-414,-24-119-2039,-2-1 0,0 1 0,-2 0 0,-1 0 0,-1 40 0,-4-46-2767</inkml:trace>
</inkml:ink>
</file>

<file path=ppt/ink/ink5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2.829"/>
    </inkml:context>
    <inkml:brush xml:id="br0">
      <inkml:brushProperty name="width" value="0.1" units="cm"/>
      <inkml:brushProperty name="height" value="0.1" units="cm"/>
      <inkml:brushProperty name="color" value="#E71224"/>
    </inkml:brush>
  </inkml:definitions>
  <inkml:trace contextRef="#ctx0" brushRef="#br0">1 0 5657,'14'10'5420,"11"7"-4130,11-4-640,2-1 0,-1-2 0,1-1 1,78 7-1,59-9-783,-151-4-398,-24-2 503,1-1 0,-1 0 0,0 0 0,0 0 0,0 1 0,0-1 0,1 0 0,-1 0 0,0 0 0,0 1 0,0-1 0,0 0 0,0 0 0,0 1 0,0-1 0,0 0 0,0 0 0,0 1 0,0-1 0,0 0 0,0 0 0,0 1 0,0-1 0,0 0-1,0 0 1,0 1 0,0-1 0,0 0 0,0 0 0,0 1 0,0-1 0,0 0 0,-1 0 0,1 1 0,0-1 0,0 0 0,0 0 0,0 0 0,-1 1 0,1-1 0,0 0 0,-36 25-1444,28-20 1740,-37 25-477,1 2 0,-44 42 1,87-74 274,0 1 1,-1 1-1,1-1 1,0 0-1,0 0 1,1 0-1,-1 1 1,0-1-1,0 0 1,0 1-1,1-1 1,-1 1-1,1-1 1,-1 0-1,1 1 1,0-1 0,-1 1-1,1 0 1,0-1-1,0 1 1,0-1-1,0 1 1,1-1-1,-1 1 1,0 1-1,2 0 57,-1 1 0,1-1 0,0 1 0,0-1 0,0 0 0,0 1 0,0-1 0,1-1 0,-1 1 0,4 3 0,3 2 52,1 0-1,0-1 0,1 0 1,-1 0-1,16 6 0,-8-6-210,1-1 0,0-1 1,25 4-1,27 1-3670,-59-8 2496,28 3-3221</inkml:trace>
</inkml:ink>
</file>

<file path=ppt/ink/ink5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3.307"/>
    </inkml:context>
    <inkml:brush xml:id="br0">
      <inkml:brushProperty name="width" value="0.1" units="cm"/>
      <inkml:brushProperty name="height" value="0.1" units="cm"/>
      <inkml:brushProperty name="color" value="#E71224"/>
    </inkml:brush>
  </inkml:definitions>
  <inkml:trace contextRef="#ctx0" brushRef="#br0">0 143 2841,'8'11'8863,"11"-2"-5850,24 5-2520,-37-12 319,8 1-657,-1-1 0,1 0 1,0-1-1,0 0 0,0-1 0,-1-1 1,1 0-1,17-4 0,-5-1-181,0 0 0,-1-2 0,35-16-1,-57 23-20,0 0 0,0-1 0,0 0 0,0 1-1,0-1 1,0 0 0,-1-1 0,1 1 0,-1 0-1,1-1 1,-1 1 0,0-1 0,0 0 0,0 0-1,0 0 1,-1 0 0,1 0 0,-1 0 0,2-6 0,-3 6 12,1 0 1,-1 0-1,0 1 1,0-1-1,-1 0 1,1 0 0,-1 0-1,1 0 1,-1 0-1,0 1 1,0-1 0,0 0-1,0 1 1,0-1-1,-1 1 1,1-1 0,-1 1-1,0 0 1,0-1-1,0 1 1,0 0-1,0 0 1,-4-3 0,1 2 21,1 1 1,-1 0-1,0 0 1,1 0-1,-1 0 1,0 1-1,0-1 1,0 1-1,0 0 1,0 1-1,0-1 1,-1 1-1,1 0 1,0 1-1,0-1 1,0 1-1,-5 1 0,2 0 37,-1 0-1,1 0 1,1 0-1,-1 1 1,0 1-1,1-1 1,-1 1-1,1 0 1,-11 9-1,13-8 10,0 0 0,1 0 1,0 1-1,0-1 0,0 1 0,1 0 1,0 0-1,0 0 0,1 0 0,-1 1 1,1-1-1,1 1 0,-1-1 0,1 1 1,0 0-1,1 0 0,0 8 0,0-12-65,0 1 0,0 0 0,1 0 0,-1-1 0,1 1 0,0 0 0,0 0 0,0-1 0,1 1 0,-1-1 0,1 0-1,0 1 1,0-1 0,0 0 0,0 0 0,1 0 0,-1 0 0,1 0 0,0-1 0,0 1 0,0-1 0,0 0 0,0 0 0,0 0-1,1 0 1,-1-1 0,1 1 0,-1-1 0,1 0 0,-1 0 0,7 1 0,9 1-357,-1-2 1,1 0 0,0-1-1,0-1 1,-1-1-1,24-4 1,128-41-3784,-157 43 3692,162-50-4146</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4"/>
    </inkml:context>
    <inkml:brush xml:id="br0">
      <inkml:brushProperty name="width" value="0.05" units="cm"/>
      <inkml:brushProperty name="height" value="0.05" units="cm"/>
      <inkml:brushProperty name="color" value="#0000FF"/>
    </inkml:brush>
  </inkml:definitions>
  <inkml:trace contextRef="#ctx0" brushRef="#br0">7 1 4129,'0'0'2704,"0"0"-687,-3 0-449,3 3-512,0-3-655,-3 0-281,6 0-112,-3 3-8,0 2-120,3 1-441,0 3-591,4-4-736,24 24-1961</inkml:trace>
</inkml:ink>
</file>

<file path=ppt/ink/ink5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3.647"/>
    </inkml:context>
    <inkml:brush xml:id="br0">
      <inkml:brushProperty name="width" value="0.1" units="cm"/>
      <inkml:brushProperty name="height" value="0.1" units="cm"/>
      <inkml:brushProperty name="color" value="#E71224"/>
    </inkml:brush>
  </inkml:definitions>
  <inkml:trace contextRef="#ctx0" brushRef="#br0">60 0 552,'0'3'8154,"2"5"-4512,7 22-3076,-7-21 579,17 46-96,2-1 0,51 92-1,-46-98-1035,-2 1 0,-2 1 0,20 67 0,-40-108-68,0-1 0,0 1 1,-1 0-1,0 0 0,-1-1 0,0 1 0,0 0 0,-1 0 0,0 0 1,0-1-1,-4 12 0,4-16-49,-1 0-1,0 0 1,0 0-1,-1 0 1,1 0-1,-1-1 1,1 1-1,-1-1 1,-1 0 0,1 0-1,0 0 1,-1 0-1,1 0 1,-1-1-1,0 1 1,0-1-1,0 0 1,0 0 0,0-1-1,0 1 1,-1-1-1,1 0 1,-5 1-1,3-1-135,0 1-1,1-1 0,-1 0 1,0-1-1,0 0 0,1 0 1,-1 0-1,0 0 0,0-1 0,0 0 1,1 0-1,-1-1 0,0 1 1,1-1-1,0 0 0,-1-1 1,1 1-1,0-1 0,0 0 1,0-1-1,1 1 0,-8-8 0,-71-75-2218</inkml:trace>
</inkml:ink>
</file>

<file path=ppt/ink/ink5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3.970"/>
    </inkml:context>
    <inkml:brush xml:id="br0">
      <inkml:brushProperty name="width" value="0.1" units="cm"/>
      <inkml:brushProperty name="height" value="0.1" units="cm"/>
      <inkml:brushProperty name="color" value="#E71224"/>
    </inkml:brush>
  </inkml:definitions>
  <inkml:trace contextRef="#ctx0" brushRef="#br0">1 0 5993,'3'6'2401,"1"4"-553,2 5 225,4 3-1017,10 0-696,0-3-96,10-3-264,4-3-512,13 3-688,9-6-1321,98 21-3840</inkml:trace>
</inkml:ink>
</file>

<file path=ppt/ink/ink5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4.300"/>
    </inkml:context>
    <inkml:brush xml:id="br0">
      <inkml:brushProperty name="width" value="0.1" units="cm"/>
      <inkml:brushProperty name="height" value="0.1" units="cm"/>
      <inkml:brushProperty name="color" value="#E71224"/>
    </inkml:brush>
  </inkml:definitions>
  <inkml:trace contextRef="#ctx0" brushRef="#br0">1 156 2577,'45'32'7455,"4"-10"-4199,-39-19-3186,1 0-1,0-1 1,0 0-1,1-1 1,-1 0-1,0-1 1,0 0 0,1-1-1,-1 0 1,0-1-1,0 0 1,14-5-1,-21 6-106,-1-1 0,1 1 0,-1-1 0,0 0 0,0 0 0,0 0 0,0 0-1,0-1 1,0 1 0,-1-1 0,1 0 0,-1 0 0,0 0 0,0 0 0,0 0 0,0 0-1,0 0 1,-1-1 0,1 1 0,-1-1 0,0 1 0,0-1 0,0 1 0,-1-1 0,1 0 0,-1 1-1,0-1 1,0 0 0,0 1 0,-1-1 0,1 0 0,-1 1 0,0-1 0,-1-4 0,1 3 81,0-1 0,-1 1 0,0-1 0,0 1 0,0 0 0,-1 0 0,0 0 1,1 0-1,-2 0 0,1 1 0,-1-1 0,1 1 0,-1 0 0,0 0 0,-1 0 1,1 0-1,-1 1 0,0 0 0,1 0 0,-1 0 0,-10-3 0,12 5 7,0 1 0,0 0 1,1 0-1,-1 0 0,0 1 0,0-1 0,1 1 0,-1-1 0,0 1 0,1 0 0,-1 0 0,1 0 0,-1 1 1,1-1-1,-1 0 0,1 1 0,0 0 0,-4 3 0,0 0 5,0 1 1,0 0-1,1 0 0,0 1 0,-6 7 1,0 6 92,1 1 0,0 0 0,2 1 0,0 0 0,1 0 0,2 0 0,0 1 0,1 0 0,-1 32 1,5-51-249,0-1 0,0 1 0,0 0 0,1-1 0,-1 1 0,1 0 0,0-1 0,0 1 0,0-1 1,0 1-1,1-1 0,0 1 0,-1-1 0,1 0 0,0 0 0,1 0 0,-1 0 0,0 0 0,1-1 1,0 1-1,-1-1 0,1 1 0,0-1 0,0 0 0,0 0 0,1 0 0,-1-1 0,0 1 1,1-1-1,-1 0 0,1 1 0,0-2 0,-1 1 0,1 0 0,0-1 0,-1 0 0,8 0 0,4 0-644,1-2 0,-1 0 0,-1 0 0,1-2 0,0 0 0,24-9 0,121-45-4336</inkml:trace>
</inkml:ink>
</file>

<file path=ppt/ink/ink5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4.644"/>
    </inkml:context>
    <inkml:brush xml:id="br0">
      <inkml:brushProperty name="width" value="0.1" units="cm"/>
      <inkml:brushProperty name="height" value="0.1" units="cm"/>
      <inkml:brushProperty name="color" value="#E71224"/>
    </inkml:brush>
  </inkml:definitions>
  <inkml:trace contextRef="#ctx0" brushRef="#br0">148 0 6913,'-6'0'863,"0"1"-1,0-1 1,0 1-1,0 0 1,0 0-1,1 1 1,-1 0-1,0 0 1,-8 4-1,10-3-763,-1 0 0,1 0 0,-1 0 0,1 1 0,0 0 0,1 0 0,-1 0 0,1 0 0,-1 1 0,1-1 0,0 1 0,1 0 0,-1 0 0,1 0 0,0 0 0,-2 11 0,-2 7-53,1 0 0,1 1 0,-1 33 0,4-51-149,1 1 0,-1 0 0,2 0 0,-1 0 0,1 0 0,0 0 0,1 0 0,0 0 0,0-1 1,0 1-1,1-1 0,-1 1 0,2-1 0,-1 0 0,9 11 0,-10-15-150,0 1 1,1-1-1,0 0 0,-1 0 0,1 0 1,0 0-1,0 0 0,0-1 0,0 0 1,0 1-1,1-1 0,-1 0 1,0 0-1,1-1 0,-1 1 0,0-1 1,1 1-1,-1-1 0,1 0 0,-1 0 1,0-1-1,1 1 0,3-2 1,1-1-247,0 0 0,0-1 1,0 0-1,-1 0 0,0 0 1,1-1-1,-2 0 1,1-1-1,10-11 0,65-70-1999</inkml:trace>
</inkml:ink>
</file>

<file path=ppt/ink/ink5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4.985"/>
    </inkml:context>
    <inkml:brush xml:id="br0">
      <inkml:brushProperty name="width" value="0.1" units="cm"/>
      <inkml:brushProperty name="height" value="0.1" units="cm"/>
      <inkml:brushProperty name="color" value="#E71224"/>
    </inkml:brush>
  </inkml:definitions>
  <inkml:trace contextRef="#ctx0" brushRef="#br0">80 17 2761,'-1'-1'438,"1"0"1,0 0 0,-1 0-1,0 0 1,1 0 0,-1 0-1,0 0 1,1 0 0,-1 0-1,0 0 1,0 1 0,0-1-1,0 0 1,0 1 0,0-1 0,0 0-1,0 1 1,0-1 0,-2 0-1,3 1-279,-1 1 1,0-1-1,0 0 0,1 0 0,-1 0 0,0 1 0,0-1 1,1 0-1,-1 1 0,0-1 0,1 0 0,-1 1 1,0-1-1,1 1 0,-1-1 0,1 1 0,-1 0 0,1-1 1,-1 1-1,1-1 0,-1 2 0,-3 5-5,1-1 1,0 1-1,1 0 0,0 0 1,-2 8-1,-7 41 397,2 0-1,3 0 0,3 0 1,6 98-1,0-108-592,3 0 0,2-1 0,2 0-1,1 0 1,3-1 0,23 52 0,-35-90-250,1 0 0,0 0 0,-1-1 0,2 1 0,-1-1 0,1 0 0,-1 0 0,2 0 0,-1-1 0,0 1 0,1-1 0,0 0 0,0 0 0,0-1 0,8 5 0,-12-8 130,-1 1 0,1-1 1,0 1-1,0-1 0,-1 0 1,1 0-1,0 1 0,0-1 0,0 0 1,0 0-1,-1 0 0,1 0 0,0 0 1,0 0-1,0 0 0,0 0 1,0 0-1,-1 0 0,1-1 0,0 1 1,1-1-1,13-23-4106</inkml:trace>
</inkml:ink>
</file>

<file path=ppt/ink/ink5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5.330"/>
    </inkml:context>
    <inkml:brush xml:id="br0">
      <inkml:brushProperty name="width" value="0.1" units="cm"/>
      <inkml:brushProperty name="height" value="0.1" units="cm"/>
      <inkml:brushProperty name="color" value="#E71224"/>
    </inkml:brush>
  </inkml:definitions>
  <inkml:trace contextRef="#ctx0" brushRef="#br0">4 1 2721,'0'0'5913,"0"0"-4153,-3 0-512,6 0-607,4 0-377,6 6-144,14 3 408,3-3-112,17 0-152,9-6-264,5-6-368,5 0-928,5 6-1561,89 18-4289</inkml:trace>
</inkml:ink>
</file>

<file path=ppt/ink/ink5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5.685"/>
    </inkml:context>
    <inkml:brush xml:id="br0">
      <inkml:brushProperty name="width" value="0.1" units="cm"/>
      <inkml:brushProperty name="height" value="0.1" units="cm"/>
      <inkml:brushProperty name="color" value="#E71224"/>
    </inkml:brush>
  </inkml:definitions>
  <inkml:trace contextRef="#ctx0" brushRef="#br0">1 289 1424,'28'1'10005,"-20"0"-9549,-1-1-1,1 0 1,-1 0-1,0 0 1,1-1-1,-1 0 1,0-1-1,13-3 1,-13 2-453,0 0-1,0 0 1,0-1 0,0 0 0,0 0 0,-1-1 0,1 1-1,-1-1 1,-1-1 0,1 1 0,-1-1 0,6-8 0,-8 10-64,-1-1-1,0 1 1,0-1 0,0 1 0,0-1 0,-1 0 0,0 0 0,0 0 0,0 0 0,0 0 0,-1 0 0,0 0 0,0 0 0,0 0-1,-1 0 1,0 0 0,0 0 0,0 0 0,0 0 0,-3-6 0,-1 0 74,1 0-1,-2 0 0,1 1 1,-14-19-1,17 26 44,0 0 0,0 1 0,0-1 0,-1 1 0,1 0 0,0-1 0,-1 1 0,0 0 0,1 1 0,-1-1 0,0 0 0,0 1 0,0-1 0,0 1 0,0 0 0,-1 0 0,1 0 0,0 1 0,0-1 0,-1 1 0,1 0 0,-4 0 0,4 1-26,0 0 0,0 0 0,0 1 0,0-1 0,0 1 0,1 0 1,-1 0-1,0 0 0,1 0 0,0 0 0,-1 1 0,1-1 0,0 1 0,0-1 1,0 1-1,1 0 0,-1 0 0,1 0 0,-1 0 0,0 5 0,-4 6 87,1 0 1,-6 29-1,9-33-82,0 0-1,1 0 1,0 0-1,1 1 1,0-1 0,0 0-1,4 20 1,-3-26-93,1 0-1,-1 0 1,1 0-1,-1 0 1,1-1-1,0 1 1,0-1-1,1 1 1,-1-1-1,1 0 1,0 0-1,0 0 1,0 0-1,0-1 1,0 1-1,0-1 1,1 0-1,-1 0 1,1 0-1,0 0 1,0-1-1,4 2 1,9 4-644,1-2 0,-1 0 1,1-1-1,0 0 1,0-2-1,0 0 0,0-1 1,0-1-1,0-1 1,21-3-1,125-18-3280</inkml:trace>
</inkml:ink>
</file>

<file path=ppt/ink/ink5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6.149"/>
    </inkml:context>
    <inkml:brush xml:id="br0">
      <inkml:brushProperty name="width" value="0.1" units="cm"/>
      <inkml:brushProperty name="height" value="0.1" units="cm"/>
      <inkml:brushProperty name="color" value="#E71224"/>
    </inkml:brush>
  </inkml:definitions>
  <inkml:trace contextRef="#ctx0" brushRef="#br0">282 568 3865,'-2'-3'492,"0"1"1,0-1-1,0 0 1,0 1-1,0-1 1,0 1-1,-1-1 0,1 1 1,-1 0-1,1 0 1,-1 0-1,0 1 1,0-1-1,0 1 1,0-1-1,-6-1 1,3 2-170,1 0-1,-1 0 1,0 1 0,1 0 0,-1 0 0,1 0 0,-1 1 0,0-1 0,-7 3 0,3 0-241,0 0 1,0 1 0,1 0 0,-1 0-1,1 1 1,0 0 0,1 1-1,-1 0 1,1 0 0,-12 13 0,12-10-79,0 1 1,0 0 0,1 1 0,-6 11 0,11-17-10,0-1 0,0 1-1,1-1 1,-1 1-1,1-1 1,0 1 0,0 0-1,0 0 1,1 0-1,0 0 1,0-1 0,0 1-1,1 7 1,-1-11-26,0 0 0,1 0 1,-1 1-1,0-1 0,1 0 0,-1 0 1,1 0-1,-1 1 0,1-1 0,0 0 1,-1 0-1,1 0 0,0 0 0,0 0 1,0 0-1,0-1 0,0 1 1,0 0-1,0 0 0,0-1 0,0 1 1,0 0-1,0-1 0,0 1 0,2 0 1,-1-1-21,1 0-1,-1 0 1,1 0 0,0 0 0,-1 0 0,1 0 0,-1-1 0,1 1 0,-1-1 0,1 1 0,3-3 0,4-1-37,0-1 0,-1-1 0,0 1 1,11-10-1,2-4-73,-1-1 0,-1-1 0,-1-1 0,-1 0 0,27-45 0,60-133-1355,13-84 461,-106 246 1120,-12 37-13,0 1-1,1-1 1,-1 1 0,0-1 0,0 1 0,1-1 0,-1 0 0,0 1 0,0-1 0,0 1-1,0-1 1,0 0 0,0 1 0,0-1 0,0 0 0,0 1 0,0-1 0,0 1 0,0-1-1,-1 0 1,1 1 0,0-1 0,0 1 0,-1-1 0,1 0 0,0 1 0,-1-1 0,1 1 0,0-1-1,-1 1 1,1-1 0,-1 1 0,1 0 0,-1-1 0,1 1 0,-1 0 0,1-1 0,-1 1-1,1 0 1,-1-1 0,1 1 0,-1 0 0,0 0 0,1 0 0,-1 0 0,1-1 0,-1 1-1,0 0 1,0 0 0,-4 4 134,1 0 1,-1 0-1,1 0 0,0 0 0,0 1 0,1-1 0,0 1 1,-1 0-1,-3 10 0,-5 9 56,2 1 1,1 0-1,0 0 0,2 1 0,1 0 1,1 0-1,-2 47 0,5-11 82,2 0 0,10 79 0,-7-118-379,0 0 1,2 0-1,0 0 1,2-1-1,11 28 1,-15-43-214,1 1 0,0-1 0,1 0 0,0-1-1,0 1 1,0-1 0,1 0 0,10 9 0,-11-12-238,0 1 0,1-1-1,-1 0 1,1 0 0,0 0 0,0-1 0,0 0-1,0 0 1,0 0 0,1-1 0,-1 0-1,11 0 1,96-6-5884</inkml:trace>
</inkml:ink>
</file>

<file path=ppt/ink/ink5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6.583"/>
    </inkml:context>
    <inkml:brush xml:id="br0">
      <inkml:brushProperty name="width" value="0.1" units="cm"/>
      <inkml:brushProperty name="height" value="0.1" units="cm"/>
      <inkml:brushProperty name="color" value="#E71224"/>
    </inkml:brush>
  </inkml:definitions>
  <inkml:trace contextRef="#ctx0" brushRef="#br0">64 33 5729,'-8'-33'8638,"9"60"-4076,-18 279-3655,4-147-4313,2-47-4241,-4-15 168</inkml:trace>
</inkml:ink>
</file>

<file path=ppt/ink/ink5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38:06.913"/>
    </inkml:context>
    <inkml:brush xml:id="br0">
      <inkml:brushProperty name="width" value="0.1" units="cm"/>
      <inkml:brushProperty name="height" value="0.1" units="cm"/>
      <inkml:brushProperty name="color" value="#E71224"/>
    </inkml:brush>
  </inkml:definitions>
  <inkml:trace contextRef="#ctx0" brushRef="#br0">0 0 8234,'0'3'2520,"0"3"-599,0 6-593,0-6-680,4 9-488,-1-9-160,-3-6-24,7 0-888,-1 0-1561,24-27-2192</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5"/>
    </inkml:context>
    <inkml:brush xml:id="br0">
      <inkml:brushProperty name="width" value="0.05" units="cm"/>
      <inkml:brushProperty name="height" value="0.05" units="cm"/>
      <inkml:brushProperty name="color" value="#0000FF"/>
    </inkml:brush>
  </inkml:definitions>
  <inkml:trace contextRef="#ctx0" brushRef="#br0">4 0 120,'-3'0'4857,"3"0"-2776,3 0-137,-6 0-264,3 0-327,0 3-425,0-3-272,0 0-520,0 0-104,3 0-32,0 0-248,7 3-344,-1 2-152,1-2 15,2 6-663,4-3-280,35 11-2433</inkml:trace>
  <inkml:trace contextRef="#ctx0" brushRef="#br0" timeOffset="1">369 134 1568,'0'0'5209,"0"0"-3144,0 0-57,0-2-823,0 2-105,0 0-704,0 0-128,0 2-248,0-4-192,0 2-424,6 0-328,4 2-65,0 1-935,5 3-193,33 0-695</inkml:trace>
</inkml:ink>
</file>

<file path=ppt/ink/ink5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1:42.929"/>
    </inkml:context>
    <inkml:brush xml:id="br0">
      <inkml:brushProperty name="width" value="0.1" units="cm"/>
      <inkml:brushProperty name="height" value="0.1" units="cm"/>
      <inkml:brushProperty name="color" value="#E71224"/>
    </inkml:brush>
  </inkml:definitions>
  <inkml:trace contextRef="#ctx0" brushRef="#br0">0 1 2505,'16'0'9918,"0"-1"-6570,-11 1-3408,0 1-1,-1-1 1,1 1-1,0 0 0,0 0 1,8 4-1,2 0 86,0-1-1,0-1 0,29 3 0,23 5 23,-19-2 53,1-1 0,0-3 0,0-2 0,0-2 0,0-2 0,82-12 0,-18 9-88,-84 4 6,-20 5-72,-9-4 57,1-1 0,-1 1-1,1-1 1,-1 1 0,1-1 0,-1 1 0,1-1-1,-1 1 1,1-1 0,-1 0 0,1 1 0,0-1-1,-1 0 1,1 0 0,0 1 0,-1-1 0,1 0-1,0 0 1,-1 0 0,1 0 0,0 0 0,1 0-1,13-5-3992,-11 2 2883,16-13-3074</inkml:trace>
</inkml:ink>
</file>

<file path=ppt/ink/ink5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1:46.707"/>
    </inkml:context>
    <inkml:brush xml:id="br0">
      <inkml:brushProperty name="width" value="0.1" units="cm"/>
      <inkml:brushProperty name="height" value="0.1" units="cm"/>
      <inkml:brushProperty name="color" value="#E71224"/>
    </inkml:brush>
  </inkml:definitions>
  <inkml:trace contextRef="#ctx0" brushRef="#br0">488 979 3777,'-6'-5'9575,"-9"5"-6259,-21 6-4836,22-3 2327,-17 0-775,4 1-6,0-1 0,-32-2 1,51-1-21,1-1 0,-1 0 0,0 0 0,1-1 1,-1 0-1,1 0 0,-1-1 0,1 0 0,0 0 1,0-1-1,1 0 0,-9-6 0,6 3-22,1-1-1,0-1 1,0 1-1,0-1 0,1-1 1,1 1-1,0-1 1,-10-21-1,2-5 28,-15-51-1,-2-8 143,27 85-117,1-1-1,-1 1 0,2-1 0,-1 0 0,2 0 0,-1 0 0,2 0 0,-1 0 0,1 0 1,1 0-1,0 0 0,1 0 0,0 0 0,0 0 0,5-10 0,4-4 16,0 0 0,2 1 0,1 1 0,32-42 0,-25 37-116,1 1 0,1 1 0,1 1 0,1 1 0,36-25 1,-40 35 20,0 1 0,1 1 1,0 0-1,0 2 1,1 1-1,1 1 0,0 1 1,30-5-1,-12 5 6,1 1-1,0 3 0,80 4 1,-101 0 13,0 2 0,0 1-1,-1 0 1,1 2 0,-1 0 0,0 1 0,-1 1 0,0 1 0,27 17 0,40 28 30,-38-24-71,54 42 0,-88-60 40,0 2-1,-1-1 0,-1 2 1,0 0-1,-1 0 0,-1 1 0,14 24 1,-18-23 28,-1 0 0,0 1 0,-1-1 0,-1 1 0,-1 0 0,-1 0 1,0 1-1,-1-1 0,-3 29 0,1-39 6,-1 1 0,0 0 0,0 0 0,-1-1 0,0 0 1,-1 1-1,0-1 0,0 0 0,-1-1 0,0 1 0,0-1 0,-1 0 0,1 0 0,-2-1 0,1 0 1,-1 0-1,-12 9 0,-10 4 47,1-1 0,-2-1 0,-39 16 1,31-16-152,-1-2 0,0-2 0,-1-2 0,-61 10 0,86-20-670,0-1-1377,8 2-2641,3-1 1293</inkml:trace>
</inkml:ink>
</file>

<file path=ppt/ink/ink5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09.411"/>
    </inkml:context>
    <inkml:brush xml:id="br0">
      <inkml:brushProperty name="width" value="0.1" units="cm"/>
      <inkml:brushProperty name="height" value="0.1" units="cm"/>
      <inkml:brushProperty name="color" value="#E71224"/>
    </inkml:brush>
  </inkml:definitions>
  <inkml:trace contextRef="#ctx0" brushRef="#br0">0 54 3009,'6'-3'4481,"0"13"-1065,3-1-3402,-1 0 0,1-1 0,1 0 1,-1 0-1,1-1 0,1 0 0,-1-1 0,1-1 0,1 1 0,16 4 0,0 3-2,-11-2-8,-16-10-3,0 0-1,0 0 1,0 0-1,1 0 1,-1 0-1,0 0 1,0 0 0,1 0-1,-1-1 1,0 1-1,1-1 1,-1 1-1,1-1 1,-1 1-1,0-1 1,1 0-1,-1 0 1,1 1-1,-1-1 1,1 0-1,-1-1 1,1 1 0,-1 0-1,1 0 1,-1-1-1,1 1 1,-1 0-1,1-1 1,-1 0-1,0 1 1,1-1-1,-1 0 1,0 0-1,1 1 1,-1-1 0,1-1-1,21-15-176,-2-1 0,27-27 0,-5 3-37,-43 48 103,0 0 0,1 0 1,0-1-1,0 1 0,0 0 1,1 0-1,-1-1 0,4 6 1,-5-9 123,1 0 1,0 0 0,-1 1-1,1-1 1,0 0 0,0-1-1,0 1 1,1 0 0,-1 0-1,0 0 1,1-1 0,-1 1-1,1 0 1,0-1 0,-1 0-1,1 1 1,0-1 0,0 0-1,0 0 1,0 0 0,0 0-1,0 0 1,0 0 0,0-1-1,0 1 1,0-1 0,0 1-1,1-1 1,-1 0 0,0 0-1,0 0 1,0 0 0,1 0-1,-1-1 1,4 0 0,5-4-28,0 0 1,0-1 0,-1-1-1,0 0 1,0 0 0,11-11-1,-10 9-17,0 0-1,1 0 1,0 1 0,14-6-1,-25 14 21,1 0 1,0 0-1,-1 0 1,1 1-1,0-1 1,-1 0-1,1 1 0,-1 0 1,1-1-1,0 1 1,-1 0-1,1 0 0,-1-1 1,0 1-1,1 1 1,-1-1-1,0 0 0,0 0 1,1 0-1,-1 1 1,0-1-1,0 0 1,-1 1-1,1-1 0,0 1 1,1 2-1,15 15 45,13 9 71,-28-26-96,-1 0 0,1 1 1,0-1-1,-1 0 0,1 0 0,0 0 0,0-1 0,0 1 0,1 0 0,-1-1 0,0 1 0,1-1 1,-1 0-1,1 0 0,-1 0 0,1 0 0,-1 0 0,1-1 0,0 1 0,-1-1 0,1 1 0,0-1 1,0 0-1,-1 0 0,1-1 0,0 1 0,0 0 0,-1-1 0,1 0 0,-1 1 0,5-3 0,13-6 37,-1 0-1,23-16 0,-28 16-43,0 0-1,0 1 1,1 1-1,1 0 0,20-5 1,-33 16 4,1 1-1,-1 0 1,0 0 0,0 1 0,-1-1 0,0 1 0,4 10-1,-2-4 42,-3-10-35,0 0 0,-1 0 0,1 0-1,0-1 1,0 1 0,0 0 0,0-1-1,0 1 1,0-1 0,1 1-1,-1-1 1,0 0 0,1 1 0,-1-1-1,1 0 1,-1 0 0,1 0 0,0 0-1,0 0 1,-1 0 0,1-1-1,0 1 1,0-1 0,0 1 0,0-1-1,-1 0 1,1 1 0,0-1 0,0 0-1,0 0 1,0 0 0,0-1-1,0 1 1,0 0 0,0-1 0,2 0-1,8-4 16,-1 0 1,0-1-1,0 0 0,19-14 0,1-1-31,-29 20 0,35-21-64,71-29 1,-106 53 38,-1 0 0,0-1 0,1 1 1,-1 0-1,0 0 0,0 0 0,0 0 1,-1 1-1,1-1 0,0 0 0,-1 0 1,0 0-1,1 0 0,-1 3 0,3 7 145,-2-9-94,0-1 1,0 1 0,1 0-1,-1-1 1,1 1 0,-1-1 0,1 1-1,0-1 1,0 0 0,0 0-1,0 0 1,0 0 0,1 0 0,-1 0-1,0-1 1,5 3 0,-3-3-7,0-1 1,0 0 0,0 1-1,0-1 1,0-1-1,0 1 1,-1 0 0,1-1-1,0 0 1,0 0-1,0 0 1,5-3 0,20-8-8,-21 8-49,1 0 1,-1 0-1,1 1 1,0 1 0,0-1-1,16-1 1,-24 5 7,0 0 0,0 0 0,0-1 0,0 1 0,0 0 0,0 0 0,-1 0 0,1 0 0,0 0 0,-1 0 0,1 0 0,-1 1 0,1-1 0,-1 0 0,1 0 0,-1 0 0,0 0 0,0 1 0,1-1 0,-1 0 0,0 2 0,6 16-2510,8 0 300</inkml:trace>
</inkml:ink>
</file>

<file path=ppt/ink/ink5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14.797"/>
    </inkml:context>
    <inkml:brush xml:id="br0">
      <inkml:brushProperty name="width" value="0.1" units="cm"/>
      <inkml:brushProperty name="height" value="0.1" units="cm"/>
      <inkml:brushProperty name="color" value="#E71224"/>
    </inkml:brush>
  </inkml:definitions>
  <inkml:trace contextRef="#ctx0" brushRef="#br0">635 1 3009,'0'0'4533,"-6"0"4480,-3 5-8828,-32 32-152,1 3 1,1 1-1,-55 79 1,64-81-66,-298 416-704,297-425 1,15-24-4645,16-10 2676,3-13-798</inkml:trace>
</inkml:ink>
</file>

<file path=ppt/ink/ink5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15.379"/>
    </inkml:context>
    <inkml:brush xml:id="br0">
      <inkml:brushProperty name="width" value="0.1" units="cm"/>
      <inkml:brushProperty name="height" value="0.1" units="cm"/>
      <inkml:brushProperty name="color" value="#E71224"/>
    </inkml:brush>
  </inkml:definitions>
  <inkml:trace contextRef="#ctx0" brushRef="#br0">0 0 5529,'3'2'6463,"2"4"-5059,75 174 1062,-41-109-2313,3-2 0,64 79-1,117 115-246,-170-202-47,-43-48-68,13 15 152,-19-26-521,-10-18-817,1-4-1019,-7-35-1352</inkml:trace>
</inkml:ink>
</file>

<file path=ppt/ink/ink5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15.926"/>
    </inkml:context>
    <inkml:brush xml:id="br0">
      <inkml:brushProperty name="width" value="0.1" units="cm"/>
      <inkml:brushProperty name="height" value="0.1" units="cm"/>
      <inkml:brushProperty name="color" value="#E71224"/>
    </inkml:brush>
  </inkml:definitions>
  <inkml:trace contextRef="#ctx0" brushRef="#br0">1 6 5713,'0'-3'3793,"0"3"-2545,0 0 481,0-3-529,0 3-560,3 0-368,-3 0-272,0 0 0,0 0-472,3 3-752,-6 6-1545,0 21-1368</inkml:trace>
</inkml:ink>
</file>

<file path=ppt/ink/ink5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16.261"/>
    </inkml:context>
    <inkml:brush xml:id="br0">
      <inkml:brushProperty name="width" value="0.1" units="cm"/>
      <inkml:brushProperty name="height" value="0.1" units="cm"/>
      <inkml:brushProperty name="color" value="#E71224"/>
    </inkml:brush>
  </inkml:definitions>
  <inkml:trace contextRef="#ctx0" brushRef="#br0">1 4 1832,'0'0'4329,"0"-3"-2816,3 3-441,-3 0-488,0 0-392,4 3-192,2 0-168,1 3-1776,0 18-4130</inkml:trace>
</inkml:ink>
</file>

<file path=ppt/ink/ink5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16.953"/>
    </inkml:context>
    <inkml:brush xml:id="br0">
      <inkml:brushProperty name="width" value="0.1" units="cm"/>
      <inkml:brushProperty name="height" value="0.1" units="cm"/>
      <inkml:brushProperty name="color" value="#E71224"/>
    </inkml:brush>
  </inkml:definitions>
  <inkml:trace contextRef="#ctx0" brushRef="#br0">372 4 5081,'-2'-1'276,"1"1"-1,-1-1 1,1 1 0,-1-1-1,1 1 1,-1 0 0,0-1-1,1 1 1,-1 0 0,1 0 0,-1 0-1,0 1 1,1-1 0,-1 0-1,1 0 1,-1 1 0,1-1-1,-1 1 1,1 0 0,-1-1-1,-1 2 1,-32 18 437,24-13-622,1 0 1,-1 2-1,2-1 1,-1 1-1,1 1 0,1-1 1,0 2-1,0-1 1,1 1-1,0 0 1,1 0-1,0 1 1,1 0-1,0 0 1,1 0-1,-3 15 1,3-6-9,2-1 0,0 1 0,1-1 0,2 1 0,0 0 0,1-1 0,0 1 0,2-1 0,9 29 0,-9-36-56,0 1 0,-1 0 0,0 0 0,1 21 0,-4-30-32,0-1-1,-1 1 1,0-1 0,0 1-1,0 0 1,0-1-1,0 1 1,-1-1 0,0 0-1,0 0 1,0 0-1,0 0 1,-1 0-1,0 0 1,0 0 0,0-1-1,-5 6 1,-26 21-1503,-2-1 0,-44 26 1,65-45 127,16-4-1042,12 1 1602,26 7 1344,-28-10-449,-1-1 198,0 1 1,0 1-1,0-1 1,0 2-1,-1-1 1,0 1-1,0 1 1,0 0-1,-1 0 1,0 0-1,-1 1 0,10 11 1,-12-10-71,0 0-1,-1 0 1,0 0 0,0 0 0,0 1-1,-1-1 1,-1 1 0,0 0 0,0 0-1,-1 0 1,0 0 0,-1 0 0,-1 17-1,-24 150 1106,17-134-1333,1 1 0,2 1-1,2-1 1,3 51 0,0-91-115,0-1 0,1 1 0,-1 0-1,1-1 1,0 1 0,0-1 0,0 1 0,0-1 0,1 1 0,-1-1 0,1 0 0,0 0 0,0 0 0,0 0 0,0 0-1,1 0 1,-1-1 0,1 1 0,0-1 0,0 1 0,0-1 0,5 3 0,54 19-2419</inkml:trace>
</inkml:ink>
</file>

<file path=ppt/ink/ink5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18.178"/>
    </inkml:context>
    <inkml:brush xml:id="br0">
      <inkml:brushProperty name="width" value="0.1" units="cm"/>
      <inkml:brushProperty name="height" value="0.1" units="cm"/>
      <inkml:brushProperty name="color" value="#E71224"/>
    </inkml:brush>
  </inkml:definitions>
  <inkml:trace contextRef="#ctx0" brushRef="#br0">1 454 5713,'51'-34'3983,"-18"10"-3961,5-1-156,0-2 1,47-44-1,-67 54-57,-1-1 0,-1-1 1,0 0-1,-1-1 0,-1-1 0,11-23 1,-15 29 128,-8 12 80,0 1-1,-1-1 0,1 0 1,0 1-1,-1-1 0,1 0 1,-1 0-1,0 0 0,0 0 1,0 0-1,-1 0 0,1-1 1,0-4-1,-1 8 3,0 0-1,0 0 1,-1 0-1,1-1 1,0 1-1,0 0 1,0 0-1,0 0 1,0 0-1,0-1 0,-1 1 1,1 0-1,0 0 1,0 0-1,0 0 1,0 0-1,-1-1 1,1 1-1,0 0 1,0 0-1,0 0 1,-1 0-1,1 0 1,0 0-1,0 0 1,0 0-1,-1 0 1,1 0-1,0 0 1,0 0-1,-1 0 1,1 0-1,0 0 1,0 0-1,0 0 1,-1 0-1,1 0 1,0 0-1,0 0 1,0 1-1,-1-1 1,1 0-1,0 0 1,-12 10 286,-8 14 18,5 1 53,2 0 0,0 1-1,1 0 1,-11 41 0,18-49-280,0 1 0,2 0 0,0 0 0,1 0 0,1 0 0,0 0 0,5 31 0,-4-46-113,0 0 0,1 0 1,0-1-1,0 1 0,0 0 0,0-1 1,0 1-1,1-1 0,-1 1 1,1-1-1,0 0 0,0 0 1,0 0-1,1 0 0,-1 0 0,1 0 1,0-1-1,-1 1 0,1-1 1,0 1-1,0-1 0,1 0 1,5 2-1,-6-3-42,1-1 1,-1 1-1,1-1 1,-1 0-1,1 0 1,0 0-1,-1 0 1,1-1-1,-1 0 1,1 1-1,-1-1 0,1 0 1,-1-1-1,0 1 1,1-1-1,-1 1 1,0-1-1,0 0 1,0 0-1,0-1 1,-1 1-1,1 0 1,-1-1-1,4-4 1,27-32-92,-1-2 1,-3-1-1,-1-1 0,-3-1 1,-1-2-1,-2 0 1,27-86-1,-46 94 595,-10 28 260,6 10-676,0 0 0,0 0 1,0 0-1,0 0 1,0 0-1,0 1 1,0-1-1,0 0 1,0 1-1,0-1 0,0 1 1,0-1-1,1 1 1,-1-1-1,0 1 1,0 0-1,0-1 1,0 2-1,-9 8 87,1 0 0,1 0 1,0 1-1,0 0 0,1 1 0,-11 24 0,5-6 185,-14 53 0,21-63-259,2 0 0,0 0 0,1 1-1,1-1 1,1 1 0,2 28 0,0-42-235,-1-1 0,1 1 0,0 0 0,1-1 0,0 1 0,0-1 0,0 0 0,1 0 1,0 0-1,0 0 0,0 0 0,1 0 0,0-1 0,0 1 0,1-1 0,-1-1 0,1 1 0,0 0 0,0-1 1,1 0-1,-1 0 0,1-1 0,0 1 0,9 3 0,62 18-3754</inkml:trace>
</inkml:ink>
</file>

<file path=ppt/ink/ink5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18.577"/>
    </inkml:context>
    <inkml:brush xml:id="br0">
      <inkml:brushProperty name="width" value="0.1" units="cm"/>
      <inkml:brushProperty name="height" value="0.1" units="cm"/>
      <inkml:brushProperty name="color" value="#E71224"/>
    </inkml:brush>
  </inkml:definitions>
  <inkml:trace contextRef="#ctx0" brushRef="#br0">0 24 5113,'0'0'2137,"0"0"-713,0-3-40,4 3-688,-4 0-232,6 3-104,4-3-151,7 9 247,3-6-120,14 0 56,2 0-296,8-6-72,-1-3-24,-3-3-240,-3 3-744,-7 0-681,4-6-2368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4.411"/>
    </inkml:context>
    <inkml:brush xml:id="br0">
      <inkml:brushProperty name="width" value="0.05" units="cm"/>
      <inkml:brushProperty name="height" value="0.05" units="cm"/>
    </inkml:brush>
  </inkml:definitions>
  <inkml:trace contextRef="#ctx0" brushRef="#br0">32 0 1176,'0'9'5337,"-3"-1"-3488,0 9-217,0 9-520,-4 6-303,1-1-305,3-2-384,-4-1-48,7-8 8,0-3-160,10-5-392,-7-7-561,3-2-1127,1-14-3689</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7"/>
    </inkml:context>
    <inkml:brush xml:id="br0">
      <inkml:brushProperty name="width" value="0.05" units="cm"/>
      <inkml:brushProperty name="height" value="0.05" units="cm"/>
      <inkml:brushProperty name="color" value="#0000FF"/>
    </inkml:brush>
  </inkml:definitions>
  <inkml:trace contextRef="#ctx0" brushRef="#br0">1 3 984,'3'0'4281,"-3"-3"-2384,3 3-201,-3 0-352,0 0-504,0 0-360,3 0-304,-3 0-135,0 3-41,0-3-169,4 3-239,2 3-384,3-4-744,4-2-184,38 12-977</inkml:trace>
  <inkml:trace contextRef="#ctx0" brushRef="#br0" timeOffset="1">334 57 4673,'0'0'2593,"4"0"-537,-4-3-232,0 3-719,-4 0-241,4 0-408,0 0-336,4 0-88,-4 0-32,6 0-248,0 0-512,4 3-128,2-3-729,11 0-319,-4 3-665,32 6-1408</inkml:trace>
</inkml:ink>
</file>

<file path=ppt/ink/ink5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18.915"/>
    </inkml:context>
    <inkml:brush xml:id="br0">
      <inkml:brushProperty name="width" value="0.1" units="cm"/>
      <inkml:brushProperty name="height" value="0.1" units="cm"/>
      <inkml:brushProperty name="color" value="#E71224"/>
    </inkml:brush>
  </inkml:definitions>
  <inkml:trace contextRef="#ctx0" brushRef="#br0">1 1 5209,'0'0'1752,"3"0"-335,1 0 79,2 3-416,8-3 137,9 3-393,-3 0-256,10 0-424,0 0-16,10 0-128,0 0-456,7 3-1297,77 6-2655</inkml:trace>
</inkml:ink>
</file>

<file path=ppt/ink/ink5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19.710"/>
    </inkml:context>
    <inkml:brush xml:id="br0">
      <inkml:brushProperty name="width" value="0.1" units="cm"/>
      <inkml:brushProperty name="height" value="0.1" units="cm"/>
      <inkml:brushProperty name="color" value="#E71224"/>
    </inkml:brush>
  </inkml:definitions>
  <inkml:trace contextRef="#ctx0" brushRef="#br0">178 1 5169,'0'0'3684,"0"0"-1681,-2 2 1086,-10 17-2828,-137 221 354,137-213-973,12-27 329,-1 0 0,1 0 1,0 1-1,0-1 0,0 0 1,-1 1-1,1-1 0,0 0 0,0 1 1,0-1-1,0 0 0,0 1 1,0-1-1,0 1 0,-1-1 1,1 0-1,0 1 0,0-1 0,1 0 1,-1 1-1,0-1 0,0 0 1,0 1-1,0-1 0,0 1 1,0-1-1,0 0 0,0 1 0,1-1 1,-1 0-1,0 1 0,0-1 1,1 0-1,-1 0 0,0 1 1,0-1-1,1 1 0,43 11-383,-3-9 480,-1-2 0,1-1 0,-1-2 0,75-13 0,-4 0 74,-15 12-417,-91 4-307,-10 2-5040,-15-1 1164</inkml:trace>
</inkml:ink>
</file>

<file path=ppt/ink/ink5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20.046"/>
    </inkml:context>
    <inkml:brush xml:id="br0">
      <inkml:brushProperty name="width" value="0.1" units="cm"/>
      <inkml:brushProperty name="height" value="0.1" units="cm"/>
      <inkml:brushProperty name="color" value="#E71224"/>
    </inkml:brush>
  </inkml:definitions>
  <inkml:trace contextRef="#ctx0" brushRef="#br0">124 1 1496,'0'0'5634,"0"0"-3594,-3 0-672,0 3-63,-7 3-849,-1 12 144,-5 9-336,-1 9 64,-3 6-280,3-3-48,7 0 0,0 0-616,4-5-296,6-4-801,0-6-711,3 12-3626</inkml:trace>
</inkml:ink>
</file>

<file path=ppt/ink/ink5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20.713"/>
    </inkml:context>
    <inkml:brush xml:id="br0">
      <inkml:brushProperty name="width" value="0.1" units="cm"/>
      <inkml:brushProperty name="height" value="0.1" units="cm"/>
      <inkml:brushProperty name="color" value="#E71224"/>
    </inkml:brush>
  </inkml:definitions>
  <inkml:trace contextRef="#ctx0" brushRef="#br0">148 1 2048,'-40'73'8277,"-46"104"-5615,82-168-2643,0 1 0,1 0 0,0 0 0,1 0 1,0 0-1,0 1 0,1-1 0,0 1 0,1-1 0,0 0 0,1 1 1,3 18-1,-2-23-26,0-1 0,0 0 0,0 1 1,0-1-1,1 0 0,0 0 0,0-1 1,0 1-1,1 0 0,0-1 0,-1 0 1,2 0-1,-1 0 0,0-1 0,1 1 1,-1-1-1,1 0 0,0 0 0,0-1 1,0 1-1,1-1 0,-1 0 0,0-1 1,12 3-1,3-1-58,0 0 1,0-2-1,1 0 1,-1-1-1,40-6 1,-48 4 44,0 0 0,1-1 1,-1 0-1,0-1 0,0-1 0,-1 1 1,1-2-1,-1 0 0,0 0 0,17-14 1,-28 20 18,1-1 0,0 0 0,0 1-1,0-1 1,-1 0 0,1 1 0,0-1 0,-1 0 0,1 0 0,-1 0 0,1 0 0,-1 0 0,1 0 0,-1 1 0,0-1 0,1 0 0,-1 0 0,0 0 0,0 0 0,0 0 0,0 0 0,0 0 0,0-1 0,0 1 0,0 0 0,0 0-1,0 0 1,-1-1 0,0 0-26,0 0 0,0 0-1,-1 0 1,1 1 0,-1-1-1,0 0 1,1 1-1,-1-1 1,0 1 0,0 0-1,0 0 1,-2-2 0,-6-2-159,0 1 0,-1 0 0,1 1 0,-14-3 1,-3 2-573,-1 1 1,1 2 0,0 1-1,-1 1 1,1 2 0,-1 0-1,-46 13 1,10 1-2692</inkml:trace>
</inkml:ink>
</file>

<file path=ppt/ink/ink5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26.311"/>
    </inkml:context>
    <inkml:brush xml:id="br0">
      <inkml:brushProperty name="width" value="0.1" units="cm"/>
      <inkml:brushProperty name="height" value="0.1" units="cm"/>
      <inkml:brushProperty name="color" value="#E71224"/>
    </inkml:brush>
  </inkml:definitions>
  <inkml:trace contextRef="#ctx0" brushRef="#br0">128 33 8250,'9'5'7690,"2"7"-4784,25 36-4473,-32-42 2356,21 29-1021,-3 1 1,0 0-1,-3 2 0,-1 0 1,15 47-1,-31-80 158,0 0 0,-1 0 0,0 0 0,0 0 1,0 0-1,0 0 0,-1 0 0,0 0 0,0 0 0,0 0 0,-1 0 0,0 0 0,0 0 0,0 0 0,0 0 0,-1 0 0,0-1 0,0 1 0,0 0 0,-1-1 0,1 0 1,-1 1-1,0-1 0,0 0 0,-1-1 0,1 1 0,-1 0 0,0-1 0,0 0 0,0 0 0,0 0 0,0 0 0,-1-1 0,1 0 0,-8 3 0,6-2 39,-1 0-1,1 0 0,-1 0 0,0-1 0,0 0 0,0 0 1,0-1-1,0 0 0,0 0 0,-1-1 0,1 0 1,0 0-1,0 0 0,-1-1 0,1 0 0,0-1 0,0 0 1,0 0-1,0 0 0,1-1 0,-1 0 0,1 0 1,-1-1-1,1 1 0,0-1 0,0-1 0,1 1 0,-1-1 1,1 0-1,0 0 0,1-1 0,-1 0 0,1 1 1,0-2-1,0 1 0,1 0 0,0-1 0,0 1 0,0-1 1,1 0-1,-3-12 0,2 3 76,0 1 1,0-1-1,2 0 1,0 0-1,0 0 1,2 0-1,0 0 1,1 1-1,0-1 1,2 0-1,0 1 1,0 0-1,1 0 1,1 0-1,1 0 1,0 1-1,10-15 1,-11 19-40,1 1 1,0 1 0,0-1-1,1 1 1,0 0-1,0 1 1,1 0 0,0 0-1,0 1 1,1 0 0,0 1-1,0 0 1,0 0 0,0 1-1,1 0 1,-1 1-1,1 0 1,0 1 0,0 0-1,0 1 1,1 0 0,-1 1-1,0 0 1,21 3-1,114 26-3897,-35-12 1160</inkml:trace>
</inkml:ink>
</file>

<file path=ppt/ink/ink5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27.827"/>
    </inkml:context>
    <inkml:brush xml:id="br0">
      <inkml:brushProperty name="width" value="0.1" units="cm"/>
      <inkml:brushProperty name="height" value="0.1" units="cm"/>
      <inkml:brushProperty name="color" value="#E71224"/>
    </inkml:brush>
  </inkml:definitions>
  <inkml:trace contextRef="#ctx0" brushRef="#br0">1 1 3721,'2'0'6838,"6"1"-3411,39 8-2697,-28-3-940,1-1 0,-1-1 0,1 0 0,0-2 0,0 0 0,23-1 0,12 1-4876,-34 1-161</inkml:trace>
</inkml:ink>
</file>

<file path=ppt/ink/ink5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28.144"/>
    </inkml:context>
    <inkml:brush xml:id="br0">
      <inkml:brushProperty name="width" value="0.1" units="cm"/>
      <inkml:brushProperty name="height" value="0.1" units="cm"/>
      <inkml:brushProperty name="color" value="#E71224"/>
    </inkml:brush>
  </inkml:definitions>
  <inkml:trace contextRef="#ctx0" brushRef="#br0">0 3 2625,'4'-3'4104,"-4"6"-2543,0-3-129,3-3-136,-3 3-263,10 0-425,-3 3-104,3 0-288,7 3 48,6 3-264,7-3 0,3 3-408,11 0-1080,83 28-1417</inkml:trace>
</inkml:ink>
</file>

<file path=ppt/ink/ink5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28.646"/>
    </inkml:context>
    <inkml:brush xml:id="br0">
      <inkml:brushProperty name="width" value="0.1" units="cm"/>
      <inkml:brushProperty name="height" value="0.1" units="cm"/>
      <inkml:brushProperty name="color" value="#E71224"/>
    </inkml:brush>
  </inkml:definitions>
  <inkml:trace contextRef="#ctx0" brushRef="#br0">0 88 6777,'0'0'2478,"0"0"-861,6-5 2045,25-15-3662,72-24-126,-91 40 108,0 0-1,0 1 1,1 0-1,-1 1 1,1 1-1,-1 0 1,13 1-1,-23 0-33,-1 0-1,0 0 0,0 0 1,0 0-1,0 0 0,0 0 0,0 0 1,1 1-1,-1-1 0,0 0 1,0 1-1,0-1 0,0 1 0,0-1 1,0 1-1,0 0 0,0-1 0,0 1 1,-1 0-1,1 0 0,0-1 1,0 1-1,-1 0 0,1 0 0,0 0 1,-1 0-1,1 0 0,-1 0 1,1 2-1,0 0 26,-1-1 0,0 1 1,-1-1-1,1 1 0,0 0 0,-1-1 1,0 1-1,1-1 0,-1 1 0,0-1 1,0 1-1,-3 3 0,-7 12 84,-1-1 1,-23 26-1,26-33-305,-112 127-6199,69-72 1919</inkml:trace>
</inkml:ink>
</file>

<file path=ppt/ink/ink5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28.984"/>
    </inkml:context>
    <inkml:brush xml:id="br0">
      <inkml:brushProperty name="width" value="0.1" units="cm"/>
      <inkml:brushProperty name="height" value="0.1" units="cm"/>
      <inkml:brushProperty name="color" value="#E71224"/>
    </inkml:brush>
  </inkml:definitions>
  <inkml:trace contextRef="#ctx0" brushRef="#br0">1 0 7586,'0'0'2992,"3"0"-1375,1 9-225,-1 3-576,4 0-368,-4 6-352,4-3-16,-1 0-80,-2 0-1080,2 0-1801,-9 27-5072</inkml:trace>
</inkml:ink>
</file>

<file path=ppt/ink/ink5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39.310"/>
    </inkml:context>
    <inkml:brush xml:id="br0">
      <inkml:brushProperty name="width" value="0.1" units="cm"/>
      <inkml:brushProperty name="height" value="0.1" units="cm"/>
      <inkml:brushProperty name="color" value="#E71224"/>
    </inkml:brush>
  </inkml:definitions>
  <inkml:trace contextRef="#ctx0" brushRef="#br0">0 1 6145,'5'4'8423,"7"1"-4608,40 9-4901,-36-10 2118,14 2-975,1-2-1,1-1 0,-1-2 1,0-1-1,0-1 0,41-8 1,0 3-34,42-3-45,21-3-735,150 8 1,-220 10-1588,-62-5-659,-34-2-956</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59"/>
    </inkml:context>
    <inkml:brush xml:id="br0">
      <inkml:brushProperty name="width" value="0.05" units="cm"/>
      <inkml:brushProperty name="height" value="0.05" units="cm"/>
      <inkml:brushProperty name="color" value="#0000FF"/>
    </inkml:brush>
  </inkml:definitions>
  <inkml:trace contextRef="#ctx0" brushRef="#br0">0 1 104,'37'0'10929,"0"1"-7120,2 0-7464,-1 3 1,59 12-1,-81-14 3717,-1 0-1,1-1 0,-1 0 1,1-1-1,16-3 1,23 0 7221,-50 1-4948,-4 2-2253,0-1-1,-1 1 1,1-1 0,0 1-1,0 0 1,0 0 0,-1-1-1,1 1 1,0 0 0,0 0-1,0 0 1,0 0-1,0 0 1,0 0 0,-1 0-1,1 0 1,0 0 0,0 0-1,1 1 1,27 5-1679,-1-1 0,38 2 1,-34-3-503,4-2-410,33 1-1695</inkml:trace>
</inkml:ink>
</file>

<file path=ppt/ink/ink5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36.358"/>
    </inkml:context>
    <inkml:brush xml:id="br0">
      <inkml:brushProperty name="width" value="0.1" units="cm"/>
      <inkml:brushProperty name="height" value="0.1" units="cm"/>
      <inkml:brushProperty name="color" value="#E71224"/>
    </inkml:brush>
  </inkml:definitions>
  <inkml:trace contextRef="#ctx0" brushRef="#br0">1 1 9186,'0'0'3487,"2"5"-661,5 28-2708,-8 246 858,-4-111-856,4-151-58,1 1-560,2-29-146,9-61-150,4 0 1,42-124-1,-54 187 776,-1 0 1,1 0-1,1 0 0,0 1 1,0-1-1,1 1 0,0 0 0,0 0 1,1 1-1,0 0 0,0 0 1,1 0-1,8-7 0,-12 13 43,-1-1-1,0 1 1,0 0 0,1 0-1,-1 0 1,1 0 0,-1 1-1,1-1 1,-1 1 0,1-1-1,-1 1 1,1 0 0,-1 0-1,1 0 1,0 0 0,-1 0-1,1 1 1,-1-1 0,1 1-1,-1 0 1,1 0 0,-1 0-1,0 0 1,1 0 0,-1 0-1,0 0 1,0 1-1,0-1 1,0 1 0,0 0-1,0 0 1,0 0 0,0-1-1,-1 2 1,1-1 0,-1 0-1,0 0 1,1 0 0,-1 1-1,0-1 1,0 0 0,0 4-1,4 8 150,0 1 0,-1-1-1,-1 1 1,0 0 0,0 30-1,-4 81 108,-1-95-241,0 1-129,1 51 87,2-77-326,-1 0 1,1 1 0,1-1-1,-1 0 1,1 0-1,0 0 1,0 0 0,1 0-1,-1-1 1,7 9 0,-8-12 147,0-1 0,0 0 0,0 0 0,0 0 0,0 0 0,1 0 0,-1 0 0,0 0 1,0-1-1,1 1 0,-1 0 0,1-1 0,-1 1 0,1-1 0,-1 1 0,3-1 1,54 5-4993</inkml:trace>
</inkml:ink>
</file>

<file path=ppt/ink/ink5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36.710"/>
    </inkml:context>
    <inkml:brush xml:id="br0">
      <inkml:brushProperty name="width" value="0.1" units="cm"/>
      <inkml:brushProperty name="height" value="0.1" units="cm"/>
      <inkml:brushProperty name="color" value="#E71224"/>
    </inkml:brush>
  </inkml:definitions>
  <inkml:trace contextRef="#ctx0" brushRef="#br0">0 3 3641,'0'0'4553,"0"-3"-3009,0 3-568,3 3-40,1-3-639,2 3 127,4 3-88,4 0 72,6 6-96,3-6-64,7 1-8,4-1-232,9-6-8,1-3-152,-4-4-512,0-2-1265,37-21-2023</inkml:trace>
</inkml:ink>
</file>

<file path=ppt/ink/ink5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37.044"/>
    </inkml:context>
    <inkml:brush xml:id="br0">
      <inkml:brushProperty name="width" value="0.1" units="cm"/>
      <inkml:brushProperty name="height" value="0.1" units="cm"/>
      <inkml:brushProperty name="color" value="#E71224"/>
    </inkml:brush>
  </inkml:definitions>
  <inkml:trace contextRef="#ctx0" brushRef="#br0">1 7 2833,'0'3'4969,"3"-3"-3345,11 0-256,-1 0-327,7 0-185,7 3-424,3 0 56,7-3-344,-1 3-80,11-3-64,7 0-1128,-1-6-1585,61-6-4920</inkml:trace>
</inkml:ink>
</file>

<file path=ppt/ink/ink5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40.380"/>
    </inkml:context>
    <inkml:brush xml:id="br0">
      <inkml:brushProperty name="width" value="0.1" units="cm"/>
      <inkml:brushProperty name="height" value="0.1" units="cm"/>
      <inkml:brushProperty name="color" value="#E71224"/>
    </inkml:brush>
  </inkml:definitions>
  <inkml:trace contextRef="#ctx0" brushRef="#br0">76 0 8034,'-6'11'7320,"-2"22"-6395,5-19-422,-14 48 513,-18 124-1,31-145-2207,2 0 1,3 45-1,1-39-5622,7-21 718</inkml:trace>
</inkml:ink>
</file>

<file path=ppt/ink/ink5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40.982"/>
    </inkml:context>
    <inkml:brush xml:id="br0">
      <inkml:brushProperty name="width" value="0.1" units="cm"/>
      <inkml:brushProperty name="height" value="0.1" units="cm"/>
      <inkml:brushProperty name="color" value="#E71224"/>
    </inkml:brush>
  </inkml:definitions>
  <inkml:trace contextRef="#ctx0" brushRef="#br0">0 22 7674,'12'-1'8031,"2"-2"-5690,26-2-2682,60-1 527,-66 2-165,0 2-1,37 2 1,-70 0-50,0 1 0,0-1 1,0 0-1,1 0 0,-1 0 0,0 0 0,0 1 0,0-1 0,0 0 1,0 1-1,-1-1 0,1 1 0,0-1 0,0 1 0,0 0 0,0-1 1,0 1-1,-1 0 0,1-1 0,0 1 0,-1 0 0,1 0 0,0 0 1,-1 0-1,1 0 0,0 1 0,-1 1-9,1-1 0,-1 1-1,0-1 1,0 1 0,0-1-1,0 1 1,0-1 0,-1 1 0,1-1-1,-1 0 1,0 4 0,-4 7-77,0-1 1,-1 1 0,-9 13-1,13-22 65,-28 40-156,-1-2 0,-59 63 0,38-47 162,38-37 624,29-18 303,6-3-950,12 2 69,0-2-1,0-2 1,36-6 0,57-15-3343,-5 1-1824</inkml:trace>
</inkml:ink>
</file>

<file path=ppt/ink/ink5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52.243"/>
    </inkml:context>
    <inkml:brush xml:id="br0">
      <inkml:brushProperty name="width" value="0.1" units="cm"/>
      <inkml:brushProperty name="height" value="0.1" units="cm"/>
      <inkml:brushProperty name="color" value="#E71224"/>
    </inkml:brush>
  </inkml:definitions>
  <inkml:trace contextRef="#ctx0" brushRef="#br0">1 31 4129,'0'-1'434,"0"0"0,0 1 0,1-1 0,-1 0 0,0 1 0,1-1 0,-1 0 0,1 1 1,-1-1-1,1 1 0,-1-1 0,1 1 0,0-1 0,-1 1 0,1-1 0,-1 1 0,1 0 0,0-1 0,-1 1 0,1 0 0,0 0 0,0-1 0,0 1 1,32-8 1278,33 1-2938,-65 7 1416,99-4-232,-1 5-1,0 5 1,180 33 0,-263-36 41,0 1 0,0 1 1,28 12-1,-44-18-25,-1 1-412,-11 3-2939,-22 5 10</inkml:trace>
</inkml:ink>
</file>

<file path=ppt/ink/ink5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53.579"/>
    </inkml:context>
    <inkml:brush xml:id="br0">
      <inkml:brushProperty name="width" value="0.1" units="cm"/>
      <inkml:brushProperty name="height" value="0.1" units="cm"/>
      <inkml:brushProperty name="color" value="#E71224"/>
    </inkml:brush>
  </inkml:definitions>
  <inkml:trace contextRef="#ctx0" brushRef="#br0">438 0 7042,'0'0'2600,"0"0"-908,-1 4 2210,-9 22-2490,-4 8-1033,-2-1 1,-1-1-1,-1 0 1,-32 42 0,-103 110-657,96-119-274,56-64 470,-32 33-934,32-33 786,-1 1 1,1-1-1,-1 0 0,1 1 0,-1-1 1,0 0-1,1 0 0,-1 0 0,0 0 1,0 0-1,0-1 0,0 1 0,0-1 1,0 1-1,0-1 0,0 1 0,0-1 1,-4 0-1,-5-12-3671,-8-26-2348</inkml:trace>
</inkml:ink>
</file>

<file path=ppt/ink/ink5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53.910"/>
    </inkml:context>
    <inkml:brush xml:id="br0">
      <inkml:brushProperty name="width" value="0.1" units="cm"/>
      <inkml:brushProperty name="height" value="0.1" units="cm"/>
      <inkml:brushProperty name="color" value="#E71224"/>
    </inkml:brush>
  </inkml:definitions>
  <inkml:trace contextRef="#ctx0" brushRef="#br0">1 1 1880,'0'0'5235,"0"0"-2507,0 0-923,7 8 1585,101 196-358,63 108-3421,-150-283-290,5 13-3025,-25-40 2227,-2-4-1130,1-3 1164,-6-23-3567</inkml:trace>
</inkml:ink>
</file>

<file path=ppt/ink/ink5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54.376"/>
    </inkml:context>
    <inkml:brush xml:id="br0">
      <inkml:brushProperty name="width" value="0.1" units="cm"/>
      <inkml:brushProperty name="height" value="0.1" units="cm"/>
      <inkml:brushProperty name="color" value="#E71224"/>
    </inkml:brush>
  </inkml:definitions>
  <inkml:trace contextRef="#ctx0" brushRef="#br0">0 1 800,'3'3'11036,"4"2"-6061,34 17-4424,-21-15-433,1 0 0,-1-1 0,1-1 0,0-1-1,0-1 1,0-1 0,1-1 0,-1-1 0,31-3 0,-10 2-870,43 3 1,-84-1 656,15 2-1422,-16-3 1404,1 0 0,-1 0 0,0 1 1,1-1-1,-1 0 0,0 0 0,1 0 0,-1 1 0,0-1 0,1 0 0,-1 0 1,0 1-1,0-1 0,0 0 0,1 1 0,-1-1 0,0 0 0,0 1 0,0-1 0,0 0 1,1 1-1,-1-1 0,0 0 0,0 1 0,0-1 0,0 0 0,0 1 0,0-1 1,0 0-1,0 1 0,0-1 0,0 1 0,0-1 0,-1 0 0,1 1 0,0-1 1,0 0-1,0 1 0,0-1 0,0 0 0,-1 1 0,1-1 0,0 0 0,0 0 1,-1 1-1,1-1 0,-20 24-3711</inkml:trace>
</inkml:ink>
</file>

<file path=ppt/ink/ink5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54.916"/>
    </inkml:context>
    <inkml:brush xml:id="br0">
      <inkml:brushProperty name="width" value="0.1" units="cm"/>
      <inkml:brushProperty name="height" value="0.1" units="cm"/>
      <inkml:brushProperty name="color" value="#E71224"/>
    </inkml:brush>
  </inkml:definitions>
  <inkml:trace contextRef="#ctx0" brushRef="#br0">1 1 4057,'63'5'12326,"1"7"-8833,-42-7-3662,0-1 0,0 0-1,0-2 1,0 0-1,43-4 1,-18-6-90,-31 4-1226,-21 4-3888,-41 4 1088</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0"/>
    </inkml:context>
    <inkml:brush xml:id="br0">
      <inkml:brushProperty name="width" value="0.05" units="cm"/>
      <inkml:brushProperty name="height" value="0.05" units="cm"/>
      <inkml:brushProperty name="color" value="#0000FF"/>
    </inkml:brush>
  </inkml:definitions>
  <inkml:trace contextRef="#ctx0" brushRef="#br0">0 6 2841,'3'0'2704,"-3"0"-1023,4 0-257,-1 0 32,0 0 161,-3 0 111,0-2-152,0 2-544,0-3-615,0 3-161,0 3-256,6-3-144,1 0-505,12 2-503,0-2-712,9 3-921,61 0-5825</inkml:trace>
</inkml:ink>
</file>

<file path=ppt/ink/ink5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55.245"/>
    </inkml:context>
    <inkml:brush xml:id="br0">
      <inkml:brushProperty name="width" value="0.1" units="cm"/>
      <inkml:brushProperty name="height" value="0.1" units="cm"/>
      <inkml:brushProperty name="color" value="#E71224"/>
    </inkml:brush>
  </inkml:definitions>
  <inkml:trace contextRef="#ctx0" brushRef="#br0">1 0 2841,'0'0'3888,"5"3"1419,24 12-3341,-10-8-1523,1 0 1,-1-2-1,1 0 0,1-1 1,-1-1-1,36 0 1,-14-4-1455,0-3 0,51-10 1,-77 10-1708,3-7-1476</inkml:trace>
</inkml:ink>
</file>

<file path=ppt/ink/ink5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56.013"/>
    </inkml:context>
    <inkml:brush xml:id="br0">
      <inkml:brushProperty name="width" value="0.1" units="cm"/>
      <inkml:brushProperty name="height" value="0.1" units="cm"/>
      <inkml:brushProperty name="color" value="#E71224"/>
    </inkml:brush>
  </inkml:definitions>
  <inkml:trace contextRef="#ctx0" brushRef="#br0">174 0 6089,'-3'10'9378,"-15"36"-8004,-131 246-439,148-291-955,1 0 0,-1 0 0,1 0 1,0 1-1,-1-1 0,1 0 0,0 0 0,0 0 1,0 0-1,0 1 0,0-1 0,0 0 1,0 0-1,0 0 0,0 1 0,1-1 0,-1 0 1,0 0-1,1 0 0,-1 0 0,1 0 0,-1 0 1,1 0-1,0 0 0,-1 0 0,1 0 1,0 0-1,0 0 0,-1 0 0,1 0 0,0-1 1,0 1-1,0 0 0,0-1 0,0 1 0,0 0 1,0-1-1,1 1 0,-1-1 0,0 0 0,0 1 1,0-1-1,3 0 0,62 14-265,-56-13 269,52 3 2,1-3 0,0-2 0,0-3 0,63-13 0,-81 8 59,18-1-614,-62 10 225,-1 0-280,-15-6-6310,-17 3 306</inkml:trace>
</inkml:ink>
</file>

<file path=ppt/ink/ink5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56.328"/>
    </inkml:context>
    <inkml:brush xml:id="br0">
      <inkml:brushProperty name="width" value="0.1" units="cm"/>
      <inkml:brushProperty name="height" value="0.1" units="cm"/>
      <inkml:brushProperty name="color" value="#E71224"/>
    </inkml:brush>
  </inkml:definitions>
  <inkml:trace contextRef="#ctx0" brushRef="#br0">105 0 5057,'-1'3'5441,"-5"14"-2914,1-3-1970,-57 188 2672,53-166-3365,2 1-1,1 0 0,-2 60 1,8-93 62,0 1-608,0 0-1,0 0 1,0 0-1,1 0 1,0 0-1,0 0 1,0 0-1,4 9 1,6 5-3070</inkml:trace>
</inkml:ink>
</file>

<file path=ppt/ink/ink5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2:56.997"/>
    </inkml:context>
    <inkml:brush xml:id="br0">
      <inkml:brushProperty name="width" value="0.1" units="cm"/>
      <inkml:brushProperty name="height" value="0.1" units="cm"/>
      <inkml:brushProperty name="color" value="#E71224"/>
    </inkml:brush>
  </inkml:definitions>
  <inkml:trace contextRef="#ctx0" brushRef="#br0">32 0 7562,'26'4'9947,"13"9"-8021,13 3-2466,-33-13 530,-8-2-4,0 0 0,0 2 1,-1-1-1,1 1 1,0 1-1,-1-1 1,11 7-1,-21-9-19,1-1 1,-1 1-1,0 0 1,1 0-1,-1 0 1,0 0-1,0 0 1,1 0-1,-1-1 0,0 1 1,0 0-1,0 0 1,0 0-1,0 0 1,0 0-1,-1 0 0,1 0 1,0 0-1,0-1 1,-1 1-1,1 0 1,0 0-1,-1 0 1,1 0-1,-1-1 0,1 1 1,-1 0-1,1 0 1,-1-1-1,1 1 1,-1 0-1,0-1 0,0 1 1,1-1-1,-1 1 1,0-1-1,-1 1 1,-3 4-25,-211 252-348,183-210 397,74-27 471,-23-14-271,1 0 0,0-2 1,0 0-1,36 2 1,84-5-376,-77-2-1059,-60 1 967,-2 0 168,1 0-1,-1 0 1,1 0-1,-1-1 1,0 1 0,1 0-1,-1 0 1,1 0-1,-1 0 1,0 0 0,1 0-1,-1 0 1,1 0-1,-1 0 1,0 0 0,1 0-1,-1 0 1,1 0 0,-1 0-1,0 0 1,1 1-1,-1-1 1,1 0 0,-1 0-1,0 0 1,1 1-1,-1-1 1,0 0 0,1 0-1,-1 1 1,0-1-1,0 0 1,1 1 0,-1-1-1,0 0 1,0 1-1,1-1 1,-1 0 0,0 1-1,0-1 1,0 1-1,0-1 1,-15 18-6204</inkml:trace>
</inkml:ink>
</file>

<file path=ppt/ink/ink5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04.579"/>
    </inkml:context>
    <inkml:brush xml:id="br0">
      <inkml:brushProperty name="width" value="0.1" units="cm"/>
      <inkml:brushProperty name="height" value="0.1" units="cm"/>
      <inkml:brushProperty name="color" value="#E71224"/>
    </inkml:brush>
  </inkml:definitions>
  <inkml:trace contextRef="#ctx0" brushRef="#br0">1 0 5697,'0'0'2050,"7"1"4072,10 5-3601,-3 12-2141,0 1 0,-1 1 0,-2 0 0,17 39 0,-15-34-315,-11-20-56,0 0 0,0 0 0,1 0 0,0-1 1,0 1-1,0-1 0,1 0 0,0 0 0,-1 0 1,1 0-1,1-1 0,-1 0 0,0 0 1,1 0-1,-1 0 0,7 2 0,-6-3-54,1-1 0,0 0 0,0 0 0,-1-1 0,1 1-1,0-1 1,0 0 0,0-1 0,0 0 0,-1 0 0,1 0 0,0 0 0,-1-1 0,8-3-1,15-7-153,39-23 0,-46 23 94,1 1-1,44-17 1,-65 28 85,0 1 1,-1-1 0,1 0-1,0 0 1,0 1 0,0-1 0,0 0-1,0 1 1,0-1 0,-1 1-1,1-1 1,0 1 0,0 0-1,-1-1 1,1 1 0,0 0-1,-1-1 1,1 1 0,0 0 0,-1 0-1,1-1 1,0 3 0,19 32 227,4 2-64,-22-35-144,1 0 0,0-1 0,0 1 1,0-1-1,0 0 0,0 1 1,0-1-1,0-1 0,0 1 0,1 0 1,-1-1-1,0 0 0,0 0 1,1 0-1,-1 0 0,0 0 0,0 0 1,1-1-1,5-2 0,65-24-243,-59 21 239,10-6-7,-12 5-5,0 1 0,0 1-1,0 0 1,1 0 0,-1 1 0,1 1 0,0 0-1,0 1 1,26 0 0,-36 3 5,-1 1 1,1-1-1,0 1 0,0 0 1,-1 0-1,1 0 0,-1 0 1,1 1-1,-1 0 0,0 0 1,0-1-1,0 2 0,-1-1 1,1 0-1,-1 0 1,1 1-1,-1 0 0,0-1 1,2 7-1,-3-6 21,1 1-1,0-1 1,1-1 0,-1 1 0,1 0-1,-1 0 1,1-1 0,0 0 0,0 1 0,1-1-1,-1 0 1,1-1 0,-1 1 0,1-1-1,0 1 1,0-1 0,7 3 0,2-3-32,-1-1 1,1 0-1,-1-1 1,1 0-1,-1-1 1,0-1-1,20-4 1,87-31-311,-15 3 173,-71 26 92,-22 4-66,0 1-1,1 0 0,-1 1 0,0 1 0,1 0 1,14 0-1,-25 1 45,0 0 0,-1 0-1,1 0 1,0 0 0,-1 0 0,1 0 0,0 0 0,-1 1 0,1-1 0,-1 0-1,1 0 1,0 1 0,-1-1 0,1 0 0,-1 1 0,1-1 0,-1 0-1,1 1 1,-1-1 0,1 1 0,-1-1 0,0 1 0,1-1 0,-1 1-1,1-1 1,-1 1 0,0 0 0,0-1 0,1 1 0,-1-1 0,0 1 0,0 0-1,0-1 1,0 1 0,0 0 0,1-1 0,-1 1 0,0 0 0,-1-1-1,1 1 1,0 0 0,0 0 0,-7 34-4083</inkml:trace>
</inkml:ink>
</file>

<file path=ppt/ink/ink5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06.126"/>
    </inkml:context>
    <inkml:brush xml:id="br0">
      <inkml:brushProperty name="width" value="0.1" units="cm"/>
      <inkml:brushProperty name="height" value="0.1" units="cm"/>
      <inkml:brushProperty name="color" value="#E71224"/>
    </inkml:brush>
  </inkml:definitions>
  <inkml:trace contextRef="#ctx0" brushRef="#br0">422 62 7466,'0'0'3916,"0"0"-1640,0 0-468,0 0-365,0 0-328,-1-1 1891,-2-4-2150,-1 4-846,-1 0 0,0 0 0,1 0 1,-1-1-1,1 0 0,0 0 0,-1 0 0,-3-3 0,-25-10-186,12 9-32,11 2 28,-1 1 0,1 0 0,-1 0 0,0 1-1,1 1 1,-1 0 0,0 0 0,0 1 0,0 1-1,0-1 1,0 2 0,-15 3 0,21-3 126,1 1 0,0-1 0,0 1 0,0 0 0,0 0 1,0 0-1,1 1 0,-1-1 0,1 1 0,0 0 0,0 0 0,-3 5 1,0 0 5,1 1 0,0-1 0,1 1 0,-5 16 0,9-24 28,-1 0-1,1 0 1,0 0 0,1 0 0,-1 0 0,0-1 0,0 1 0,1 0 0,-1 0 0,1 0 0,0-1 0,-1 1 0,1 0 0,0-1 0,0 1 0,0 0-1,0-1 1,1 1 0,-1-1 0,0 0 0,3 3 0,38 29-35,-25-20-23,-2-1-2,0 0 0,-1 2 0,-1 0 1,0 1-1,-1 0 0,13 21 0,-20-26 22,0 0 0,-1 0 0,0 0-1,-1 0 1,0 1 0,0-1 0,-1 1 0,0 0 0,-1 0-1,-1-1 1,0 1 0,-1 19 0,-1-14 47,0 0 1,-1 0-1,-1 0 1,0-1-1,-1 1 0,-1-1 1,0 0-1,-1 0 1,-1-1-1,0 0 0,-1 0 1,0-1-1,-1 0 1,-23 21-1,31-32 18,0-1 0,0 1 0,0-1 0,0 1 1,0-1-1,0 0 0,0 0 0,-1 0 0,1-1 0,0 1 0,-1 0 0,1-1 0,0 0 0,-1 1 0,1-1 0,-1 0 0,1 0 1,-1 0-1,1-1 0,-3 0 0,1 0-4,0 0 0,0-1 0,0 0 0,0 0 0,1 0 1,-1 0-1,1-1 0,-1 1 0,1-1 0,-6-6 0,2 0-256,0 0 0,0 0 0,1-1 0,0 0 1,0 0-1,1-1 0,-6-19 0,-12-34-4015,16 20-149</inkml:trace>
</inkml:ink>
</file>

<file path=ppt/ink/ink5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06.629"/>
    </inkml:context>
    <inkml:brush xml:id="br0">
      <inkml:brushProperty name="width" value="0.1" units="cm"/>
      <inkml:brushProperty name="height" value="0.1" units="cm"/>
      <inkml:brushProperty name="color" value="#E71224"/>
    </inkml:brush>
  </inkml:definitions>
  <inkml:trace contextRef="#ctx0" brushRef="#br0">1 0 7938,'2'0'7832,"11"1"-6653,17 9-1011,0-2 1,1-2-1,-1 0 0,1-2 1,44 0-1,26-3-4091,-70-1 1508,-11 0-2477</inkml:trace>
</inkml:ink>
</file>

<file path=ppt/ink/ink5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06.961"/>
    </inkml:context>
    <inkml:brush xml:id="br0">
      <inkml:brushProperty name="width" value="0.1" units="cm"/>
      <inkml:brushProperty name="height" value="0.1" units="cm"/>
      <inkml:brushProperty name="color" value="#E71224"/>
    </inkml:brush>
  </inkml:definitions>
  <inkml:trace contextRef="#ctx0" brushRef="#br0">1 6 5305,'0'0'3913,"0"0"-2441,0 0 65,3 0-265,4 0-656,-4-6-80,4 12-328,3-6 56,7 6-256,3 0 16,13 0-24,-3 0-656,10 3-1352,60-3-2433</inkml:trace>
</inkml:ink>
</file>

<file path=ppt/ink/ink5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09.098"/>
    </inkml:context>
    <inkml:brush xml:id="br0">
      <inkml:brushProperty name="width" value="0.1" units="cm"/>
      <inkml:brushProperty name="height" value="0.1" units="cm"/>
      <inkml:brushProperty name="color" value="#E71224"/>
    </inkml:brush>
  </inkml:definitions>
  <inkml:trace contextRef="#ctx0" brushRef="#br0">0 0 8258,'0'0'3379,"0"0"-1765,0 0-426,2 2 1490,4 13-2102,13 221 813,-15-77-3930,-1-112-2306,4-21 387</inkml:trace>
</inkml:ink>
</file>

<file path=ppt/ink/ink5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09.444"/>
    </inkml:context>
    <inkml:brush xml:id="br0">
      <inkml:brushProperty name="width" value="0.1" units="cm"/>
      <inkml:brushProperty name="height" value="0.1" units="cm"/>
      <inkml:brushProperty name="color" value="#E71224"/>
    </inkml:brush>
  </inkml:definitions>
  <inkml:trace contextRef="#ctx0" brushRef="#br0">1 0 6177,'0'3'2497,"0"3"-833,3 12 401,-3 6-505,7 6-408,-4 13-584,-3 2-88,0 9-400,0-6 32,0 0-112,-3-3-48,-1-6-312,1-6-552,3 0-1120,0-9-1873,-3 22-3369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1"/>
    </inkml:context>
    <inkml:brush xml:id="br0">
      <inkml:brushProperty name="width" value="0.05" units="cm"/>
      <inkml:brushProperty name="height" value="0.05" units="cm"/>
      <inkml:brushProperty name="color" value="#0000FF"/>
    </inkml:brush>
  </inkml:definitions>
  <inkml:trace contextRef="#ctx0" brushRef="#br0">10 1 7410,'0'0'3032,"0"0"-1543,0 0-625,-3 0-336,0 0-528,3 3-80,-3-3-424,6 2 0,0-2-649,0-2-1023,10 7-1713</inkml:trace>
  <inkml:trace contextRef="#ctx0" brushRef="#br0" timeOffset="1">242 6 528,'-3'0'8250,"6"-2"-5394,-3 2-815,0 0-1225,0 0-448,0 0-368,-3 0-120,3 2-912,3-2-392,3 0-657,1 0-151,31 3-1633</inkml:trace>
</inkml:ink>
</file>

<file path=ppt/ink/ink5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10.444"/>
    </inkml:context>
    <inkml:brush xml:id="br0">
      <inkml:brushProperty name="width" value="0.1" units="cm"/>
      <inkml:brushProperty name="height" value="0.1" units="cm"/>
      <inkml:brushProperty name="color" value="#E71224"/>
    </inkml:brush>
  </inkml:definitions>
  <inkml:trace contextRef="#ctx0" brushRef="#br0">0 0 6017,'1'3'7589,"1"4"-3612,13 44-2220,18 58-2321,-24-105-2578,-2-6-1588,10-13-1333</inkml:trace>
</inkml:ink>
</file>

<file path=ppt/ink/ink5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12.080"/>
    </inkml:context>
    <inkml:brush xml:id="br0">
      <inkml:brushProperty name="width" value="0.1" units="cm"/>
      <inkml:brushProperty name="height" value="0.1" units="cm"/>
      <inkml:brushProperty name="color" value="#E71224"/>
    </inkml:brush>
  </inkml:definitions>
  <inkml:trace contextRef="#ctx0" brushRef="#br0">302 142 1016,'2'-3'10552,"2"-7"-4924,-3 9-5541,-1 0 1,0 0-1,0-1 0,0 1 0,0 0 1,0 0-1,0-1 0,0 1 0,0 0 1,0 0-1,0-1 0,-1 1 0,1 0 1,-1 0-1,1 0 0,-1-1 0,0 0 1,-3-6-124,-1 1 0,0-1 0,-1 1 0,1 1 0,-1-1 0,0 1 0,-1-1 0,0 2 0,0-1 0,0 1 0,-1 0 0,1 1 0,-1-1 0,0 2 0,0-1 1,-1 1-1,1 0 0,-10-1 0,12 3 1,1 0-1,-1 1 1,0 0 0,1 0 0,-1 0 0,0 1-1,1 0 1,-1 0 0,0 0 0,1 1 0,0-1 0,-1 1-1,1 1 1,0-1 0,0 1 0,0 0 0,0 0 0,1 0-1,-1 1 1,1-1 0,0 1 0,0 0 0,0 1 0,0-1-1,1 1 1,0-1 0,0 1 0,-4 9 0,3-6 14,1 1 0,-1 0 0,2-1 0,-1 1 0,1 1 0,0-1-1,1 0 1,0 0 0,1 1 0,0-1 0,0 1 0,1-1 0,0 0 0,1 0 0,0 1 0,4 9 0,-5-16-33,0-1-1,0 1 1,0 0-1,1-1 1,-1 1-1,1-1 1,-1 1-1,1-1 0,0 0 1,0 0-1,0 0 1,1 0-1,-1 0 1,0 0-1,1-1 1,-1 1-1,1-1 1,0 0-1,-1 1 1,6 0-1,-2-1-11,-1 0 0,0-1 1,0 0-1,0 0 0,0 0 0,0-1 0,0 0 0,0 0 1,0 0-1,0 0 0,5-3 0,8-4-241,1-1 0,-2-1 0,1-1 0,25-20 0,-32 22 150,-2 0 0,1 0 0,-1-1 0,0 0 0,-1-1 0,-1 0 0,1 0 0,-2-1 0,8-16 0,-23 109 7600,8-73-7423,-11 359-1387,10-299-706,-9 57-1317</inkml:trace>
</inkml:ink>
</file>

<file path=ppt/ink/ink5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19.632"/>
    </inkml:context>
    <inkml:brush xml:id="br0">
      <inkml:brushProperty name="width" value="0.1" units="cm"/>
      <inkml:brushProperty name="height" value="0.1" units="cm"/>
      <inkml:brushProperty name="color" value="#E71224"/>
    </inkml:brush>
  </inkml:definitions>
  <inkml:trace contextRef="#ctx0" brushRef="#br0">459 13 992,'0'0'6354,"4"-5"3707,2-3-7234,-7 17-2803,0-1 1,-1 0 0,0 0-1,-1 0 1,1 0-1,-2 0 1,1 0 0,-7 10-1,-5 13 3,-28 63-441,-101 163 0,137-246 204,0-1 0,0 0 0,-1 0 0,-17 17 1,23-26 146,1 1 1,-1-1-1,0 1 1,0-1-1,0 0 1,0 0 0,0 0-1,0 0 1,0 0-1,0 0 1,-1 0-1,1-1 1,0 1 0,0-1-1,-1 0 1,1 0-1,0 1 1,0-1 0,-1-1-1,1 1 1,0 0-1,-1-1 1,1 1-1,0-1 1,0 1 0,0-1-1,0 0 1,-1 0-1,1 0 1,0 0-1,1-1 1,-1 1 0,-3-2-1,-4-7-153,0 1 1,0-1-1,1 0 0,0-1 0,1 0 0,0-1 1,1 1-1,0-1 0,1 0 0,0 0 1,1-1-1,0 0 0,-2-16 0,-1-14 97,2 0-1,0-76 1,5 118 131,0 1 1,0 0 0,0 0-1,0-1 1,0 1 0,0 0-1,0 0 1,0-1-1,0 1 1,0 0 0,0 0-1,0-1 1,0 1-1,0 0 1,1 0 0,-1-1-1,0 1 1,0 0 0,0 0-1,0 0 1,0-1-1,0 1 1,1 0 0,-1 0-1,0 0 1,0 0-1,0-1 1,1 1 0,-1 0-1,0 0 1,0 0 0,0 0-1,1 0 1,-1 0-1,0 0 1,0 0 0,1-1-1,-1 1 1,0 0 0,0 0-1,1 0 1,-1 0-1,0 0 1,0 0 0,1 0-1,-1 1 1,0-1-1,0 0 1,1 0 0,-1 0-1,0 0 1,1 0 0,15 9 1156,-10-5-804,18 9-261,-2 1 0,0 0-1,0 2 1,33 32 0,27 20-1346,38 7-4520,7-2-979</inkml:trace>
</inkml:ink>
</file>

<file path=ppt/ink/ink5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20.234"/>
    </inkml:context>
    <inkml:brush xml:id="br0">
      <inkml:brushProperty name="width" value="0.1" units="cm"/>
      <inkml:brushProperty name="height" value="0.1" units="cm"/>
      <inkml:brushProperty name="color" value="#E71224"/>
    </inkml:brush>
  </inkml:definitions>
  <inkml:trace contextRef="#ctx0" brushRef="#br0">1 5 6017,'0'0'2409,"11"-5"2637,17 20-4901,-20-11-114,1 1-1,-1-1 1,1-1 0,15 5 0,-3-3-67,1 0-45,0 0 1,0-2 0,28 2 0,-40-6-456,0 1 0,-1-1 0,1 0 0,-1-1 0,1 0 0,14-6 0,37-19-3597</inkml:trace>
</inkml:ink>
</file>

<file path=ppt/ink/ink5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20.565"/>
    </inkml:context>
    <inkml:brush xml:id="br0">
      <inkml:brushProperty name="width" value="0.1" units="cm"/>
      <inkml:brushProperty name="height" value="0.1" units="cm"/>
      <inkml:brushProperty name="color" value="#E71224"/>
    </inkml:brush>
  </inkml:definitions>
  <inkml:trace contextRef="#ctx0" brushRef="#br0">0 1 5025,'0'0'1464,"4"0"-583,6 0 31,-4 3-304,8 3 104,-1-6-328,4 6-16,6 0-280,-3-6 40,10 0-128,-3 0-72,0 0-648,46 0-1448</inkml:trace>
</inkml:ink>
</file>

<file path=ppt/ink/ink5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22.666"/>
    </inkml:context>
    <inkml:brush xml:id="br0">
      <inkml:brushProperty name="width" value="0.1" units="cm"/>
      <inkml:brushProperty name="height" value="0.1" units="cm"/>
      <inkml:brushProperty name="color" value="#E71224"/>
    </inkml:brush>
  </inkml:definitions>
  <inkml:trace contextRef="#ctx0" brushRef="#br0">0 1 7802,'0'6'4201,"0"-12"-2449,4 6 56,-4 0-703,3 0-105,0 0-320,1 0-184,-1 0-312,0 0-176,1 6 64,2-6-64,1 6 8,3 3-16,4-9-336,-4 12-1088,6-6-681,41-12-2728</inkml:trace>
</inkml:ink>
</file>

<file path=ppt/ink/ink5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23.176"/>
    </inkml:context>
    <inkml:brush xml:id="br0">
      <inkml:brushProperty name="width" value="0.1" units="cm"/>
      <inkml:brushProperty name="height" value="0.1" units="cm"/>
      <inkml:brushProperty name="color" value="#E71224"/>
    </inkml:brush>
  </inkml:definitions>
  <inkml:trace contextRef="#ctx0" brushRef="#br0">5 67 6985,'-2'27'6398,"0"19"-5759,2-22-359,-1 3 3,2-1 1,4 34 0,-4-54-268,0-1 1,0 0-1,0 1 1,1-1 0,0 0-1,0 0 1,0 0-1,0 0 1,1 0 0,0 0-1,0-1 1,0 1-1,0-1 1,1 0 0,0 0-1,0 0 1,5 3-1,-5-5-57,0 0-1,1 0 1,-1-1-1,1 0 0,-1 0 1,1 0-1,0 0 1,-1-1-1,1 0 0,0 0 1,-1 0-1,1 0 1,0-1-1,-1 0 0,1 0 1,0 0-1,-1 0 1,5-3-1,-2 2-28,-1-1 0,0 0-1,0 0 1,0 0 0,0-1 0,-1 1 0,0-1-1,1-1 1,-1 1 0,-1-1 0,1 0-1,5-7 1,-5 2 71,-1-1-1,0 1 1,0-1 0,-1 0-1,0 1 1,-1-2-1,0 1 1,-1 0 0,0 0-1,-1 0 1,0 0-1,-1-1 1,0 1-1,-1 0 1,0 0 0,-1 0-1,0 0 1,-1 1-1,0-1 1,0 1 0,-1 0-1,-1 0 1,0 1-1,-12-17 1,15 24-62,1-1 0,-1 1 0,0-1 0,1 1 0,-1 0 0,0 0 0,-1 0 0,1 0 0,0 1-1,-1-1 1,1 1 0,-6-2 0,6 3-285,1-1 0,0 1 0,0 0 0,0 0 0,0 0-1,0 0 1,-1 0 0,1 1 0,0-1 0,0 1 0,0-1 0,0 1-1,0 0 1,0 0 0,-3 1 0,-22 15-3740</inkml:trace>
</inkml:ink>
</file>

<file path=ppt/ink/ink5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23.732"/>
    </inkml:context>
    <inkml:brush xml:id="br0">
      <inkml:brushProperty name="width" value="0.1" units="cm"/>
      <inkml:brushProperty name="height" value="0.1" units="cm"/>
      <inkml:brushProperty name="color" value="#E71224"/>
    </inkml:brush>
  </inkml:definitions>
  <inkml:trace contextRef="#ctx0" brushRef="#br0">44 1 4481,'4'16'4477,"-5"12"-3521,-2-1 0,0 1 1,-13 46-1,15-71-985,0 0-1,0 0 1,0 1 0,0-1 0,1 0 0,-1 0 0,1 0 0,0 0 0,0 1-1,0-1 1,0 0 0,1 0 0,-1 0 0,1 0 0,0 0 0,0 1-1,0-1 1,0-1 0,0 1 0,1 0 0,0 0 0,-1 0 0,1-1 0,0 1-1,0-1 1,0 1 0,1-1 0,-1 0 0,0 0 0,5 2 0,4 2-121,1-1 1,0-1 0,0 0 0,0-1 0,0 0 0,20 1-1,-22-3 198,-1 0 0,1 1 0,0 0-1,-1 0 1,0 1 0,0 0 0,0 0 0,0 1-1,15 9 1,-23-11 9,0-1-1,-1 1 1,1-1 0,0 1-1,-1-1 1,1 1 0,-1 0 0,1-1-1,-1 1 1,0 0 0,0-1-1,0 1 1,0 0 0,0-1-1,0 1 1,0 0 0,0-1-1,-1 1 1,1 0 0,0-1-1,-1 1 1,0-1 0,1 1-1,-1-1 1,0 1 0,-2 2-1,-26 39 485,13-26-669,0 0-1,-2-1 0,-26 19 1,35-29-491,0 0 0,0-1 0,0 0 0,-1-1 0,0 0 0,-15 3-1,-32-1-3659</inkml:trace>
</inkml:ink>
</file>

<file path=ppt/ink/ink5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24.046"/>
    </inkml:context>
    <inkml:brush xml:id="br0">
      <inkml:brushProperty name="width" value="0.1" units="cm"/>
      <inkml:brushProperty name="height" value="0.1" units="cm"/>
      <inkml:brushProperty name="color" value="#E71224"/>
    </inkml:brush>
  </inkml:definitions>
  <inkml:trace contextRef="#ctx0" brushRef="#br0">1 100 7522,'0'0'2624,"7"0"-703,-7 0-409,3 0-560,-3 0-536,3 0-200,7 0-200,4 0 64,9 0-16,14-6-56,10 0-8,6-3-768,1-15-584,109-30-1545</inkml:trace>
</inkml:ink>
</file>

<file path=ppt/ink/ink5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32.411"/>
    </inkml:context>
    <inkml:brush xml:id="br0">
      <inkml:brushProperty name="width" value="0.1" units="cm"/>
      <inkml:brushProperty name="height" value="0.1" units="cm"/>
      <inkml:brushProperty name="color" value="#E71224"/>
    </inkml:brush>
  </inkml:definitions>
  <inkml:trace contextRef="#ctx0" brushRef="#br0">10 0 2312,'0'0'2561,"0"0"-1641,0 0-664,0 0-256,0 0-16,0 0-592,-3 6-1048,-4 6-1001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3"/>
    </inkml:context>
    <inkml:brush xml:id="br0">
      <inkml:brushProperty name="width" value="0.05" units="cm"/>
      <inkml:brushProperty name="height" value="0.05" units="cm"/>
      <inkml:brushProperty name="color" value="#0000FF"/>
    </inkml:brush>
  </inkml:definitions>
  <inkml:trace contextRef="#ctx0" brushRef="#br0">1 6 2160,'0'0'5282,"0"0"-2658,0 0-735,0-3-161,3 3-928,-6 0-496,3-3-304,0 6-144,3-3-936,0 0-360,10 3-433,6-3-863,41 6-2770</inkml:trace>
</inkml:ink>
</file>

<file path=ppt/ink/ink5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33.711"/>
    </inkml:context>
    <inkml:brush xml:id="br0">
      <inkml:brushProperty name="width" value="0.1" units="cm"/>
      <inkml:brushProperty name="height" value="0.1" units="cm"/>
      <inkml:brushProperty name="color" value="#E71224"/>
    </inkml:brush>
  </inkml:definitions>
  <inkml:trace contextRef="#ctx0" brushRef="#br0">1 0 5001,'0'0'1914,"6"8"3945,20 28-5538,-20-28-323,0 0 0,0-1-1,0 0 1,1 0 0,0 0 0,13 9 0,-18-15-50,0 0 0,-1 1 0,1-1-1,0 0 1,0 0 0,0-1 0,0 1 0,0 0 0,0-1 0,1 1 0,-1-1 0,0 0 0,0 1 0,0-1 0,0 0 0,0 0-1,1-1 1,-1 1 0,0 0 0,0-1 0,0 1 0,0-1 0,0 0 0,0 0 0,0 0 0,0 0 0,0 0 0,0 0 0,0 0-1,-1 0 1,1-1 0,0 1 0,-1-1 0,2-1 0,6-11-257,-8 12 257,0-1 1,0 1 0,1-1 0,-1 1 0,1 0-1,-1 0 1,1-1 0,0 1 0,0 0 0,0 1-1,0-1 1,0 0 0,0 0 0,1 1 0,-1 0 0,1-1-1,4-1 1,-2 5 6,-1 1 0,1 0-1,-1-1 1,0 1 0,0 1 0,0-1 0,0 1-1,0-1 1,-1 1 0,5 6 0,7 6-1477,-12-15 1391,0 1-1,0 0 1,0-1 0,1 0 0,-1 0-1,0 0 1,1 0 0,-1-1-1,1 1 1,-1-1 0,1 0-1,-1 0 1,1 0 0,-1-1-1,0 1 1,1-1 0,-1 0 0,6-1-1,66-24 84,-72 24 9,10-4 175,30-9-1671,-42 15 1477,0 0-1,1 0 1,-1 0 0,0 0-1,0 0 1,1 0-1,-1 0 1,0 0-1,1 0 1,-1 1 0,0-1-1,0 0 1,0 1-1,1-1 1,-1 1 0,0 0-1,0-1 1,0 1-1,0 0 1,0 0-1,0 0 1,0-1 0,0 1-1,0 0 1,0 0-1,-1 0 1,1 0-1,0 1 1,-1-1 0,2 2-1,-1-1 250,0 0 0,1 0 0,0 0-1,-1 0 1,1 0 0,0 0 0,0 0 0,0-1 0,0 1-1,1-1 1,-1 0 0,0 1 0,1-1 0,-1 0 0,0 0-1,1 0 1,-1-1 0,1 1 0,0-1 0,-1 1 0,1-1-1,-1 0 1,5 0 0,11 0 40,-1-1 0,28-5 0,-18 3 352,2 0 16,49-3 6,-73 6-606,-1 0 0,1 1 0,0-1 0,-1 1 0,1 0-1,-1 0 1,1 1 0,-1-1 0,0 1 0,0 0 0,0 0 0,0 1-1,7 4 1,-6-3 11,0-1 0,1 1 0,-1-1 0,1 0 0,0-1-1,0 1 1,0-1 0,1 0 0,-1-1 0,0 1 0,1-1 0,-1-1-1,0 1 1,10-1 0,12-1-74,55-9-1,-54 5-82,31-4-6,36 24 56,-63-19-1624,-1-4-222</inkml:trace>
</inkml:ink>
</file>

<file path=ppt/ink/ink5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34.246"/>
    </inkml:context>
    <inkml:brush xml:id="br0">
      <inkml:brushProperty name="width" value="0.1" units="cm"/>
      <inkml:brushProperty name="height" value="0.1" units="cm"/>
      <inkml:brushProperty name="color" value="#E71224"/>
    </inkml:brush>
  </inkml:definitions>
  <inkml:trace contextRef="#ctx0" brushRef="#br0">1 15 2120,'0'0'1518,"2"1"1186,17 3-1896,-1-2-416,0-1 1,1 0-1,-1-2 1,1 0-1,18-4 1,14 0-167,215-7-204,-282 20-3240,-4 8-172</inkml:trace>
</inkml:ink>
</file>

<file path=ppt/ink/ink5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37.070"/>
    </inkml:context>
    <inkml:brush xml:id="br0">
      <inkml:brushProperty name="width" value="0.1" units="cm"/>
      <inkml:brushProperty name="height" value="0.1" units="cm"/>
      <inkml:brushProperty name="color" value="#E71224"/>
    </inkml:brush>
  </inkml:definitions>
  <inkml:trace contextRef="#ctx0" brushRef="#br0">0 1 1512,'4'1'7737,"16"1"-5945,64 12-1567,1-5-1,0-3 1,0-4-1,140-14 1,-197 11-224,-1 1-1,0 1 1,41 7 0,-23-2 39,365 45-99,-291-35-14,301 28-125,-385-43 186,568 37-1032,-505-28 1052,0-4-1,115-9 1,262-18 6,-354 18-14,73-1 9,321-20 20,-385 14-36,148-21-33,-278 31 37,6-2-282,-20 0-248,-1 0 119,-96-14-2142</inkml:trace>
</inkml:ink>
</file>

<file path=ppt/ink/ink5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38.546"/>
    </inkml:context>
    <inkml:brush xml:id="br0">
      <inkml:brushProperty name="width" value="0.1" units="cm"/>
      <inkml:brushProperty name="height" value="0.1" units="cm"/>
      <inkml:brushProperty name="color" value="#E71224"/>
    </inkml:brush>
  </inkml:definitions>
  <inkml:trace contextRef="#ctx0" brushRef="#br0">0 1 5137,'2'1'293,"-1"-1"-1,1 1 1,-1 0 0,0 0-1,1 0 1,-1 0-1,0 0 1,1 0 0,-1 0-1,0 1 1,0-1-1,0 0 1,0 1 0,0-1-1,0 0 1,-1 1-1,1-1 1,0 3 0,17 37-206,-14-31 378,7 21-272,-10-23-165,2-1 0,-1 0 0,1 1-1,0-1 1,0-1 0,1 1-1,0 0 1,9 10 0,33-41 155,7-16-155,-43 31-13,0 0 1,1 1-1,0 0 1,17-8-1,-21 11 237,-6 5-70,6 11-299,-1-1 121,1-1 0,-1 1 0,-1 1-1,0-1 1,4 14 0,-5-13 31,1 0 0,-1-1 0,2 0 0,-1 0 1,10 11-1,-14-19-51,1-1 1,-1 0 0,1 0 0,-1 0-1,1 0 1,0 0 0,0 0 0,0-1-1,-1 1 1,1 0 0,0-1 0,0 0-1,0 1 1,0-1 0,0 0 0,0 0-1,0 0 1,0 0 0,0 0 0,0-1-1,0 1 1,-1 0 0,1-1 0,0 0-1,0 1 1,0-1 0,0 0 0,-1 0-1,1 0 1,0 0 0,1-2 0,12-6 18,-2-1 1,23-20-1,-20 16-29,53-40 54,-63 49-16,-6 5-117,2 14-268,49 106 856,-50-119-490,-1 1 0,1-1-1,0 0 1,0 1 0,0-1 0,0 0 0,0 0 0,0 0 0,1 0-1,-1 0 1,0 0 0,0 0 0,1-1 0,-1 1 0,1 0 0,-1-1-1,1 1 1,-1-1 0,1 1 0,-1-1 0,1 0 0,-1 1 0,1-1-1,-1 0 1,1 0 0,-1 0 0,1-1 0,-1 1 0,1 0-1,0 0 1,-1-1 0,1 1 0,-1-1 0,0 1 0,1-1 0,-1 0-1,1 0 1,-1 1 0,2-3 0,10-5-39,0 0-1,0-1 1,14-14-1,-6 6 25,-10 9 5,-8 6-312,-1-1 0,1 2 0,-1-1 0,1 0 1,0 0-1,0 1 0,0 0 0,0-1 0,0 1 0,0 0 0,7-1 0,19-1-4412</inkml:trace>
</inkml:ink>
</file>

<file path=ppt/ink/ink5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48.531"/>
    </inkml:context>
    <inkml:brush xml:id="br0">
      <inkml:brushProperty name="width" value="0.1" units="cm"/>
      <inkml:brushProperty name="height" value="0.1" units="cm"/>
      <inkml:brushProperty name="color" value="#E71224"/>
    </inkml:brush>
  </inkml:definitions>
  <inkml:trace contextRef="#ctx0" brushRef="#br0">36 0 8642,'-5'183'10904,"-7"10"-8613,-6 212-5915,18-394 2687,0 1 0,1 0 0,0-1 0,0 1 0,1-1 0,7 22 0,9-1-3243</inkml:trace>
</inkml:ink>
</file>

<file path=ppt/ink/ink5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48.861"/>
    </inkml:context>
    <inkml:brush xml:id="br0">
      <inkml:brushProperty name="width" value="0.1" units="cm"/>
      <inkml:brushProperty name="height" value="0.1" units="cm"/>
      <inkml:brushProperty name="color" value="#E71224"/>
    </inkml:brush>
  </inkml:definitions>
  <inkml:trace contextRef="#ctx0" brushRef="#br0">0 85 4953,'10'2'8297,"20"3"-8077,-19-3 585,15 2-488,1-2 0,-1 0 0,1-2-1,0-1 1,40-7 0,133-37-166,-50 10-1456,-143 34 902,26-8-4361,-32 6 918</inkml:trace>
</inkml:ink>
</file>

<file path=ppt/ink/ink5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49.229"/>
    </inkml:context>
    <inkml:brush xml:id="br0">
      <inkml:brushProperty name="width" value="0.1" units="cm"/>
      <inkml:brushProperty name="height" value="0.1" units="cm"/>
      <inkml:brushProperty name="color" value="#E71224"/>
    </inkml:brush>
  </inkml:definitions>
  <inkml:trace contextRef="#ctx0" brushRef="#br0">22 0 6129,'0'0'2596,"0"0"-592,-3 11 2580,-6 263-1939,1-150-2567,6 1-1,18 151 1,-15-266-148,0 7-414,2-1 0,0 1-1,1-1 1,0 0 0,10 23-1,-8-33-2987,5-18-1334,12-30-115</inkml:trace>
</inkml:ink>
</file>

<file path=ppt/ink/ink5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49.747"/>
    </inkml:context>
    <inkml:brush xml:id="br0">
      <inkml:brushProperty name="width" value="0.1" units="cm"/>
      <inkml:brushProperty name="height" value="0.1" units="cm"/>
      <inkml:brushProperty name="color" value="#E71224"/>
    </inkml:brush>
  </inkml:definitions>
  <inkml:trace contextRef="#ctx0" brushRef="#br0">15 48 3681,'0'-5'3112,"0"-12"3125,4 5-4221,-2 11-2024,-1 0 0,0 0 1,1 0-1,-1 0 0,1 0 1,-1 1-1,1-1 0,-1 0 1,1 1-1,0-1 0,-1 1 1,1-1-1,0 1 0,-1 0 1,1 0-1,0 0 0,-1 0 1,1 0-1,2 0 1,9 1-86,0 0 0,0 1 1,0 0-1,0 1 1,21 8-1,-30-10 59,0 0-1,0 0 1,0 1 0,-1 0-1,1 0 1,0 0 0,-1 0-1,1 0 1,-1 1 0,0 0-1,0-1 1,0 1-1,0 0 1,0 1 0,-1-1-1,1 0 1,-1 1 0,0 0-1,0-1 1,0 1 0,-1 0-1,2 5 1,-3-6 52,0 1 0,-1-1 1,0 1-1,1-1 0,-1 1 1,-1-1-1,1 1 0,0-1 0,-1 0 1,0 0-1,0 0 0,0 0 0,0 0 1,0 0-1,-1-1 0,1 1 0,-1-1 1,1 1-1,-1-1 0,-3 2 1,0 1 4,-1 0 1,1-1 0,-1 0 0,0 0 0,0-1 0,0 0 0,-1 0 0,-8 2 0,12-4-55,-1 0 0,1-1 1,0 1-1,-1-1 0,1 0 1,-1 0-1,1 0 0,-1-1 1,1 0-1,-1 0 0,1 0 1,0 0-1,0-1 0,-1 1 1,1-1-1,0 0 0,0-1 1,1 1-1,-1-1 0,-5-3 1,7 3-209,0 0 1,0 0 0,0-1-1,1 1 1,-1 0 0,1-1-1,0 1 1,0-1-1,0 1 1,0-1 0,0 0-1,1 1 1,0-1 0,-1 0-1,2 1 1,-1-1 0,0 0-1,1 1 1,-1-1 0,1 1-1,0-1 1,0 0 0,1 1-1,-1 0 1,1-1 0,-1 1-1,4-4 1,31-61-4470</inkml:trace>
</inkml:ink>
</file>

<file path=ppt/ink/ink5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0.081"/>
    </inkml:context>
    <inkml:brush xml:id="br0">
      <inkml:brushProperty name="width" value="0.1" units="cm"/>
      <inkml:brushProperty name="height" value="0.1" units="cm"/>
      <inkml:brushProperty name="color" value="#E71224"/>
    </inkml:brush>
  </inkml:definitions>
  <inkml:trace contextRef="#ctx0" brushRef="#br0">0 3 8874,'0'0'4193,"0"0"-2817,4 0-256,-1-3-632,0 3-480,1 0 8,-1 3-16,7-3-304,3 6-1352,4 27-2265</inkml:trace>
</inkml:ink>
</file>

<file path=ppt/ink/ink5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0.412"/>
    </inkml:context>
    <inkml:brush xml:id="br0">
      <inkml:brushProperty name="width" value="0.1" units="cm"/>
      <inkml:brushProperty name="height" value="0.1" units="cm"/>
      <inkml:brushProperty name="color" value="#E71224"/>
    </inkml:brush>
  </inkml:definitions>
  <inkml:trace contextRef="#ctx0" brushRef="#br0">0 4 5449,'0'0'2977,"4"-3"-1217,-1 3 185,4 0-961,-1 3-600,4-3-240,4 3-144,-4 0-760,0 3-1761,10 12-4928</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4"/>
    </inkml:context>
    <inkml:brush xml:id="br0">
      <inkml:brushProperty name="width" value="0.05" units="cm"/>
      <inkml:brushProperty name="height" value="0.05" units="cm"/>
      <inkml:brushProperty name="color" value="#0000FF"/>
    </inkml:brush>
  </inkml:definitions>
  <inkml:trace contextRef="#ctx0" brushRef="#br0">1 6 4089,'0'0'3609,"0"0"-1745,0-3-32,0 3-487,0-3-289,0 6-664,0-6-392,0 3 0,3 3-648,6-6-168,-2 9-425,5-6-1119,33 6-2169</inkml:trace>
  <inkml:trace contextRef="#ctx0" brushRef="#br0" timeOffset="1">258 9 2641,'0'0'6049,"3"0"-3569,-3-6-303,3 6-809,-3-3-352,3 3-784,-3 0-232,4 0-208,2 0-536,7 3-384,3 3-512,3-3-729,9 5-3024</inkml:trace>
</inkml:ink>
</file>

<file path=ppt/ink/ink5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1.513"/>
    </inkml:context>
    <inkml:brush xml:id="br0">
      <inkml:brushProperty name="width" value="0.1" units="cm"/>
      <inkml:brushProperty name="height" value="0.1" units="cm"/>
      <inkml:brushProperty name="color" value="#E71224"/>
    </inkml:brush>
  </inkml:definitions>
  <inkml:trace contextRef="#ctx0" brushRef="#br0">0 515 8554,'16'-8'7053,"12"-16"-7561,-20 17 1046,9-10-807,-1 0-1,0-2 1,-1 1 0,-1-2 0,-1 0 0,17-34 0,-11 12-635,-2-1 0,18-63 0,-34 103 893,6-27-70,-7 29 94,0 0 0,0 0 0,1 0 0,-1 0-1,0 0 1,0 1 0,0-1 0,0 0 0,0 0 0,0 0 0,0 0 0,0 0 0,0 0 0,-1 0 0,1 0 0,0 0 0,-1 0 0,1 0 0,-1 0 0,1 1 0,-1-1 0,1 0 0,-1-1 0,-1 4-28,0 0 0,1 0 0,-1 0 0,1 0 1,-1 1-1,1-1 0,0 0 0,0 1 0,0-1 1,0 0-1,0 1 0,1-1 0,-1 4 0,1-6 23,-18 67 912,-11 77 0,25-122-801,2-1 1,1 0 0,1 1 0,0-1 0,2 1-1,0-1 1,1 0 0,8 24 0,-11-43-132,1 1 0,0 0 0,0 0 0,0 0 0,0-1 1,1 1-1,-1-1 0,1 1 0,-1-1 0,1 1 0,0-1 1,0 0-1,0 0 0,5 4 0,-6-6-7,1 0-1,-1 1 1,1-1 0,0 0 0,-1 0-1,1 0 1,0 0 0,-1 0 0,1-1-1,-1 1 1,1 0 0,0-1-1,-1 1 1,1-1 0,-1 0 0,1 1-1,-1-1 1,0 0 0,1 0-1,-1 0 1,0 0 0,1 0 0,-1 0-1,0 0 1,0 0 0,0-1-1,1 0 1,42-49-400,-3-1-1,-2-2 0,-2-1 1,33-69-1,-55 99 228,30-62-150,-41 79 407,-1 1 0,-1 0 0,1-1-1,-1 1 1,-1-1 0,1 0 0,-1 1-1,-1-1 1,0-13 0,0 21-32,0-1-1,0 0 1,0 1 0,0-1 0,-1 0 0,1 1 0,0-1 0,0 0 0,-1 1 0,1-1-1,-1 1 1,1-1 0,0 1 0,-1-1 0,1 1 0,-1-1 0,1 1 0,-1-1-1,1 1 1,-1 0 0,1-1 0,-1 1 0,0 0 0,1-1 0,-1 1 0,1 0-1,-1 0 1,0 0 0,1-1 0,-1 1 0,0 0 0,1 0 0,-1 0 0,0 0-1,1 0 1,-1 0 0,0 0 0,1 1 0,-1-1 0,0 0 0,1 0 0,-1 0-1,0 1 1,1-1 0,-1 0 0,1 1 0,-1-1 0,1 0 0,-1 1 0,1-1-1,-1 1 1,1-1 0,-1 1 0,1-1 0,-1 1 0,1-1 0,0 1 0,-1-1-1,1 1 1,0 0 0,-1-1 0,1 1 0,0-1 0,0 1 0,0 0 0,0-1-1,0 1 1,0 1 0,-13 35 178,1 1 0,3 0 0,1 1 0,-5 62 0,11-77-200,2-1-1,0 1 0,2 0 0,1-1 0,0 0 0,2 1 0,0-1 0,2-1 0,10 24 0,14 10-1084,-29-53 755,0 0 1,1 0-1,-1-1 1,1 1-1,0 0 1,0-1-1,0 0 1,0 0-1,0 0 1,0 0-1,1 0 1,-1 0 0,1-1-1,5 2 1,26 1-3458</inkml:trace>
</inkml:ink>
</file>

<file path=ppt/ink/ink5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1.866"/>
    </inkml:context>
    <inkml:brush xml:id="br0">
      <inkml:brushProperty name="width" value="0.1" units="cm"/>
      <inkml:brushProperty name="height" value="0.1" units="cm"/>
      <inkml:brushProperty name="color" value="#E71224"/>
    </inkml:brush>
  </inkml:definitions>
  <inkml:trace contextRef="#ctx0" brushRef="#br0">1 51 7418,'14'-1'7568,"18"13"-7003,-13-4 18,-3-5-481,0 0 1,0-1-1,1-1 0,-1 0 0,0-1 1,0-1-1,0 0 0,22-6 1,10-3-1784,68-26 1,-92 25-1136,-17-3-1581</inkml:trace>
</inkml:ink>
</file>

<file path=ppt/ink/ink5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2.195"/>
    </inkml:context>
    <inkml:brush xml:id="br0">
      <inkml:brushProperty name="width" value="0.1" units="cm"/>
      <inkml:brushProperty name="height" value="0.1" units="cm"/>
      <inkml:brushProperty name="color" value="#E71224"/>
    </inkml:brush>
  </inkml:definitions>
  <inkml:trace contextRef="#ctx0" brushRef="#br0">0 1 5785,'0'0'2721,"0"0"-1041,4 0 137,-4 0-633,3 0-416,4 3-176,6 0-200,0 3 176,14 0-296,0 0 40,13 0-312,0-6-72,10-6-888,-3 3-1656,73-12-2874</inkml:trace>
</inkml:ink>
</file>

<file path=ppt/ink/ink5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4.732"/>
    </inkml:context>
    <inkml:brush xml:id="br0">
      <inkml:brushProperty name="width" value="0.1" units="cm"/>
      <inkml:brushProperty name="height" value="0.1" units="cm"/>
      <inkml:brushProperty name="color" value="#E71224"/>
    </inkml:brush>
  </inkml:definitions>
  <inkml:trace contextRef="#ctx0" brushRef="#br0">234 1 4145,'-1'2'8855,"-3"2"-4483,-22 31-3828,-156 241-128,179-272-437,-15 21-22,18-25 22,1 0 0,-1 0-1,0 0 1,1 0 0,-1 0 0,0 0-1,0 0 1,1 0 0,-1-1 0,0 1 0,1 0-1,-1 0 1,0 0 0,1 0 0,-1 1-1,0-1 1,0 0 0,1 0 0,-1 0 0,0 0-1,1 0 1,-1 0 0,0 0 0,0 0-1,1 1 1,-1-1 0,0 0 0,0 0 0,1 0-1,-1 1 1,0-1 0,0 0 0,1 0-1,-1 1 1,0-1 0,0 0 0,0 0 0,0 1-1,0-1 1,1 0 0,-1 0 0,0 1-1,0-1 1,0 0 0,0 1 0,0-1 0,0 0-1,0 1 1,0-1 0,0 0 0,0 1-1,0-1 1,0 0 0,0 0 0,0 1 0,-1-1-1,1 0 1,0 1 0,0-1 0,0 0-1,0 0 1,0 1 0,-1-1 0,1 0-1,0 0 1,0 1 0,0-1 0,-1 0 0,10-1-115,-1 1 0,1 0 1,0 0-1,0 1 0,14 3 0,24 1 76,29-9-23,-1-2 1,145-33 0,-203 33 288,-10 3-507,-9 6-3982,0-3 1856,-6-5-1681</inkml:trace>
</inkml:ink>
</file>

<file path=ppt/ink/ink5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5.116"/>
    </inkml:context>
    <inkml:brush xml:id="br0">
      <inkml:brushProperty name="width" value="0.1" units="cm"/>
      <inkml:brushProperty name="height" value="0.1" units="cm"/>
      <inkml:brushProperty name="color" value="#E71224"/>
    </inkml:brush>
  </inkml:definitions>
  <inkml:trace contextRef="#ctx0" brushRef="#br0">256 1 2353,'-1'2'5016,"-2"15"-3442,0-3-809,-1 0-1,-1-1 1,0 1 0,-10 17-1,-8 9-16,-32 41 0,18-28-371,8-13-362,19-27-176,0 0 0,0 1-1,1 1 1,1-1 0,0 2 0,1-1-1,-5 18 1,12-33 141,0 0-158,0 1 0,-1 0 0,1 0-1,0-1 1,0 1 0,0 0 0,0 0 0,0 0 0,0-1-1,0 1 1,0 0 0,0 0 0,0 0 0,0-1 0,0 1-1,1 0 1,-1 0 0,0-1 0,1 1 0,-1 0 0,0 0-1,1-1 1,-1 1 0,1 0 0,-1-1 0,1 1 0,-1-1-1,1 1 1,-1-1 0,1 1 0,0-1 0,-1 1 0,1-1-1,1 1 1,21 7-3825</inkml:trace>
</inkml:ink>
</file>

<file path=ppt/ink/ink5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5.648"/>
    </inkml:context>
    <inkml:brush xml:id="br0">
      <inkml:brushProperty name="width" value="0.1" units="cm"/>
      <inkml:brushProperty name="height" value="0.1" units="cm"/>
      <inkml:brushProperty name="color" value="#E71224"/>
    </inkml:brush>
  </inkml:definitions>
  <inkml:trace contextRef="#ctx0" brushRef="#br0">121 1 4313,'-7'2'7048,"1"5"-3539,-7 26-3354,8-17 653,-16 33-441,2 1-1,-13 54 1,26-84-364,2 0 1,1 0-1,0 0 0,2 1 0,0-1 1,1 1-1,1-1 0,6 31 0,-6-47-95,0 1 0,0-1-1,0 1 1,1-1 0,0 0 0,0 1-1,0-1 1,0 0 0,1 0 0,0 0-1,-1-1 1,1 1 0,1-1-1,-1 0 1,0 1 0,1-1 0,0-1-1,-1 1 1,1 0 0,0-1 0,1 0-1,-1 0 1,0 0 0,0-1-1,1 1 1,-1-1 0,1 0 0,0 0-1,-1-1 1,1 1 0,0-1 0,-1 0-1,1 0 1,-1-1 0,1 0-1,0 1 1,8-4 0,-4 2 50,1-1 1,-1 0-1,1-1 1,-1 0-1,0 0 1,-1-1-1,1 0 1,-1-1-1,0 1 0,0-2 1,-1 1-1,1-1 1,-2 0-1,1-1 1,-1 1-1,0-1 1,6-11-1,-11 17 94,0 0 0,0 0-1,0 0 1,0 1 0,0-1 0,-1 0-1,1 0 1,-1 0 0,1 0 0,-1 0 0,0 0-1,0 0 1,0 0 0,0-1 0,0 1-1,0 0 1,0 0 0,-1 0 0,1 0 0,-1 0-1,0 0 1,1 1 0,-1-1 0,0 0-1,0 0 1,0 0 0,0 1 0,-1-1 0,1 0-1,0 1 1,-1-1 0,1 1 0,-1 0-1,1-1 1,-1 1 0,0 0 0,0 0 0,1 0-1,-1 0 1,0 0 0,0 0 0,0 1-1,0-1 1,0 1 0,-4-1 0,-2-1-17,-1 1-1,1-1 1,-1 2 0,0-1 0,1 1 0,-1 1 0,0-1-1,1 2 1,-17 3 0,11 1-731,0 0 0,1 1 0,-1 0-1,1 1 1,-19 16 0,-21 17-3187</inkml:trace>
</inkml:ink>
</file>

<file path=ppt/ink/ink5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7.450"/>
    </inkml:context>
    <inkml:brush xml:id="br0">
      <inkml:brushProperty name="width" value="0.1" units="cm"/>
      <inkml:brushProperty name="height" value="0.1" units="cm"/>
      <inkml:brushProperty name="color" value="#E71224"/>
    </inkml:brush>
  </inkml:definitions>
  <inkml:trace contextRef="#ctx0" brushRef="#br0">178 6 5865,'-15'-6'5388,"15"7"-5252,0-1 1,0 0-1,0 0 0,0 0 0,0 0 1,0 1-1,0-1 0,0 0 0,0 0 1,0 0-1,0 0 0,0 1 1,0-1-1,0 0 0,0 0 0,0 0 1,0 0-1,0 1 0,0-1 0,0 0 1,0 0-1,0 0 0,0 0 1,0 1-1,0-1 0,-1 0 0,1 0 1,0 0-1,0 0 0,0 0 0,0 0 1,0 0-1,-1 1 0,1-1 1,0 0-1,0 0 0,0 0 0,0 0 1,0 0-1,-1 0 0,1 0 0,0 0 1,0 0-1,0 0 0,0 0 0,-1 0 1,1 0-1,0 0 0,0 0 1,0 0-1,0 0 0,-1 0 0,1 0 1,0 0-1,0 0 0,0 0 0,0 0 1,-1 0-1,1 0 0,0 0 1,0-1-1,0 1 0,0 0 0,0 0 1,-1 0-1,1 0 0,-2 18-284,-91 369-393,60-271-1968,12-36-5067,15-49 1744</inkml:trace>
</inkml:ink>
</file>

<file path=ppt/ink/ink5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7.766"/>
    </inkml:context>
    <inkml:brush xml:id="br0">
      <inkml:brushProperty name="width" value="0.1" units="cm"/>
      <inkml:brushProperty name="height" value="0.1" units="cm"/>
      <inkml:brushProperty name="color" value="#E71224"/>
    </inkml:brush>
  </inkml:definitions>
  <inkml:trace contextRef="#ctx0" brushRef="#br0">1 58 4593,'7'9'7060,"27"12"-4391,-14-13-2225,1-1 1,-1 0 0,2-2 0,-1 0 0,35 2-1,-24-5-462,0-1 0,-1-2 0,1-1-1,-1-2 1,59-14 0,-83 16-302,-1 0-1,1 0 1,0 0 0,-1-1-1,0 0 1,1-1 0,8-6 0,-13 8-135,1 0 0,-1 0 0,0-1 0,0 1 0,0-1 0,0 1 0,0-1 0,0 0 0,-1 0 0,0 0 0,1 0 0,0-4 0,8-31-3884</inkml:trace>
</inkml:ink>
</file>

<file path=ppt/ink/ink5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8.096"/>
    </inkml:context>
    <inkml:brush xml:id="br0">
      <inkml:brushProperty name="width" value="0.1" units="cm"/>
      <inkml:brushProperty name="height" value="0.1" units="cm"/>
      <inkml:brushProperty name="color" value="#E71224"/>
    </inkml:brush>
  </inkml:definitions>
  <inkml:trace contextRef="#ctx0" brushRef="#br0">157 1 4425,'-14'25'6502,"7"25"-4800,5-28-801,-61 271 1401,10-53-2252,39-147-1107,11-33-2776,7-44-174,8-3-1538</inkml:trace>
</inkml:ink>
</file>

<file path=ppt/ink/ink5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8.445"/>
    </inkml:context>
    <inkml:brush xml:id="br0">
      <inkml:brushProperty name="width" value="0.1" units="cm"/>
      <inkml:brushProperty name="height" value="0.1" units="cm"/>
      <inkml:brushProperty name="color" value="#E71224"/>
    </inkml:brush>
  </inkml:definitions>
  <inkml:trace contextRef="#ctx0" brushRef="#br0">0 0 5193,'0'3'2065,"0"9"-321,4 6 40,-4 10-151,3 2-609,-3 3-368,0 3-368,0-9-144,0 3-144,0-3-408,-3 0-1176,3 24-2497</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6"/>
    </inkml:context>
    <inkml:brush xml:id="br0">
      <inkml:brushProperty name="width" value="0.05" units="cm"/>
      <inkml:brushProperty name="height" value="0.05" units="cm"/>
      <inkml:brushProperty name="color" value="#0000FF"/>
    </inkml:brush>
  </inkml:definitions>
  <inkml:trace contextRef="#ctx0" brushRef="#br0">1 32 2817,'-1'-3'14057,"3"-4"-9878,3-14-4369,-3 28-262,0 1 0,1-1 0,-1 0-1,1 0 1,6 10 0,26 63-5211,-12-2-887</inkml:trace>
</inkml:ink>
</file>

<file path=ppt/ink/ink5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3:58.781"/>
    </inkml:context>
    <inkml:brush xml:id="br0">
      <inkml:brushProperty name="width" value="0.1" units="cm"/>
      <inkml:brushProperty name="height" value="0.1" units="cm"/>
      <inkml:brushProperty name="color" value="#E71224"/>
    </inkml:brush>
  </inkml:definitions>
  <inkml:trace contextRef="#ctx0" brushRef="#br0">0 6 7378,'0'0'4361,"0"0"-2873,4-3-168,-1 3-904,0-3-232,1 6-184,6-3-360,-4 9-1560,1 6-2561</inkml:trace>
  <inkml:trace contextRef="#ctx0" brushRef="#br0" timeOffset="1">27 274 6161,'0'0'3697,"0"0"-1993,3 0-87,-3 0-705,7-6-704,0 6-112,-1 6-96,1-6-768,0 3-1201,-4 3-2768</inkml:trace>
</inkml:ink>
</file>

<file path=ppt/ink/ink5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01.130"/>
    </inkml:context>
    <inkml:brush xml:id="br0">
      <inkml:brushProperty name="width" value="0.1" units="cm"/>
      <inkml:brushProperty name="height" value="0.1" units="cm"/>
      <inkml:brushProperty name="color" value="#E71224"/>
    </inkml:brush>
  </inkml:definitions>
  <inkml:trace contextRef="#ctx0" brushRef="#br0">1 591 7250,'3'-4'8418,"8"-5"-4606,12-3-3641,-1 0 0,0-2 0,-1-1-1,38-34 1,-16 7-867,39-48 1,-43 44 139,-1-2 0,-3-2 0,-2-1 0,43-89 0,-73 132 481,-6 11 64,-14 25 115,-22 45 112,14-17-82,2 1 1,3 2-1,3 0 1,2 1-1,-12 104 1,26-159-172,1 1 0,0-1 0,0 1 0,0-1 0,1 1 0,0-1 1,0 1-1,0-1 0,1 0 0,0 0 0,0 1 0,4 7 0,-5-12-22,0 0 0,0 0-1,0 1 1,0-1 0,0 0-1,0 0 1,0 0 0,0 0 0,1-1-1,-1 1 1,0 0 0,1 0-1,-1-1 1,0 1 0,1-1 0,-1 1-1,1-1 1,-1 0 0,3 1-1,-1-1-62,0-1 0,0 1 0,-1-1 0,1 1 0,0-1 0,0 0 0,-1 0 0,1 0 0,0 0-1,-1-1 1,1 1 0,-1-1 0,0 1 0,3-3 0,13-11-174,-1-1 0,0-1 1,-1-1-1,-1 0 0,14-21 0,61-109-752,-65 106 834,-1 2 126,-9 16 194,-1 0 1,-1-1-1,-1-1 1,12-34-1,-21 36 615,-3 24-660,1-1-1,-1 1 1,0-1-1,0 1 1,0-1-1,0 1 1,0-1 0,0 1-1,0-1 1,0 1-1,-1-1 1,1 1-1,0-1 1,0 1-1,0-1 1,0 1 0,-1-1-1,1 1 1,0-1-1,-1 1 1,1-1-1,0 1 1,-1-1-1,1 1 1,0 0-1,-1-1 1,1 1 0,-1 0-1,1-1 1,0 1-1,-1 0 1,1 0-1,-1 0 1,1-1-1,-1 1 1,-2 2 39,1 0-1,0 1 1,0-1-1,0 1 1,0-1-1,0 1 1,0 0 0,1-1-1,0 1 1,-1 0-1,1 0 1,0 0-1,0 0 1,0 4 0,-8 26-216,-43 198 891,48-204-1243,1 0-1,1 0 0,2 0 0,0 0 0,2 0 1,8 43-1,-9-65-56,0 0 0,1 0 1,0-1-1,-1 1 0,2 0 1,-1-1-1,0 1 0,6 7 0,19 12-4286</inkml:trace>
</inkml:ink>
</file>

<file path=ppt/ink/ink5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01.579"/>
    </inkml:context>
    <inkml:brush xml:id="br0">
      <inkml:brushProperty name="width" value="0.1" units="cm"/>
      <inkml:brushProperty name="height" value="0.1" units="cm"/>
      <inkml:brushProperty name="color" value="#E71224"/>
    </inkml:brush>
  </inkml:definitions>
  <inkml:trace contextRef="#ctx0" brushRef="#br0">386 0 4393,'-2'3'7863,"-4"0"-3917,-31 15-3292,-60 21-646,-147 69-989,311-71 97,9-2 1131,11 5-1762,-28-3-2614,12 22-2600</inkml:trace>
</inkml:ink>
</file>

<file path=ppt/ink/ink5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03.863"/>
    </inkml:context>
    <inkml:brush xml:id="br0">
      <inkml:brushProperty name="width" value="0.1" units="cm"/>
      <inkml:brushProperty name="height" value="0.1" units="cm"/>
      <inkml:brushProperty name="color" value="#E71224"/>
    </inkml:brush>
  </inkml:definitions>
  <inkml:trace contextRef="#ctx0" brushRef="#br0">334 1 9034,'0'0'2466,"0"0"-878,-3 4 1148,-16 19-2353,-109 133 1504,38-44-1673,8 2-209,70-97-82,12-16 46,0-1 0,0 1 1,1-1-1,-1 1 0,0-1 1,0 1-1,0-1 0,0 1 0,0-1 1,0 1-1,1-1 0,-1 1 0,0-1 1,0 1-1,1-1 0,-1 0 1,0 1-1,1-1 0,-1 1 0,0-1 1,1 0-1,-1 1 0,1-1 1,-1 0-1,0 0 0,1 1 0,-1-1 1,1 0-1,-1 0 0,1 0 0,-1 1 1,1-1-1,-1 0 0,1 0 1,-1 0-1,1 0 0,-1 0 0,1 0 1,-1 0-1,2 0 0,32 5-337,-27-4 358,49 5 76,0-4 0,0-2 0,91-11 1,-48 3-188,15 7-2503,-114 1 2539,0 0 0,1 0 0,-1-1 0,0 1 0,0 0 0,0 0 0,0 0 0,1 0 0,-1 0 0,0 0 0,0 0 0,0 0 0,0 0 0,1 0 0,-1 0 0,0 0 0,0 0 0,0 0 0,1 0 0,-1 0 1,0 0-1,0 0 0,0 0 0,0 0 0,1 0 0,-1 0 0,0 1 0,0-1 0,0 0 0,0 0 0,0 0 0,1 0 0,-1 0 0,0 0 0,0 0 0,0 1 0,0-1 0,0 0 0,0 0 0,0 0 0,1 0 0,-1 1 0,0-1 0,0 0 1,0 0-1,0 0 0,0 0 0,0 1 0,0-1 0,0 0 0,0 0 0,0 0 0,0 0 0,0 1 0,0-1 0,0 0 0,0 0 0,0 0 0,0 1 0,0-1 0,0 0 0,-1 0 0,1 0 0,0 0 0,0 0 0,0 1 0,0-1 0,-9 3-4174</inkml:trace>
</inkml:ink>
</file>

<file path=ppt/ink/ink5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04.201"/>
    </inkml:context>
    <inkml:brush xml:id="br0">
      <inkml:brushProperty name="width" value="0.1" units="cm"/>
      <inkml:brushProperty name="height" value="0.1" units="cm"/>
      <inkml:brushProperty name="color" value="#E71224"/>
    </inkml:brush>
  </inkml:definitions>
  <inkml:trace contextRef="#ctx0" brushRef="#br0">248 1 2689,'-7'6'4216,"4"6"-2743,-14 18 223,0 6-400,-3 9-167,-7 9-569,1-5-88,-8 5-248,11-9-136,-1 0-80,4-3-8,7-6-488,3 3-1313,3-9-1095,17 30-4578</inkml:trace>
</inkml:ink>
</file>

<file path=ppt/ink/ink5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04.818"/>
    </inkml:context>
    <inkml:brush xml:id="br0">
      <inkml:brushProperty name="width" value="0.1" units="cm"/>
      <inkml:brushProperty name="height" value="0.1" units="cm"/>
      <inkml:brushProperty name="color" value="#E71224"/>
    </inkml:brush>
  </inkml:definitions>
  <inkml:trace contextRef="#ctx0" brushRef="#br0">1 0 4145,'0'0'4445,"4"0"1941,22 3-4661,118 48-178,-95-44-1500,23 7-450,-72-14 373,1 0-1,-1 1 1,1-1 0,-1 0-1,1 0 1,-1 0 0,0 1 0,1-1-1,-1 0 1,1 0 0,-1 1-1,0-1 1,1 1 0,-1-1 0,0 0-1,1 1 1,-1-1 0,0 0-1,1 1 1,-1-1 0,0 1 0,0-1-1,0 1 1,1-1 0,-1 1-1,0-1 1,0 1 0,0-1 0,0 1-1,0-1 1,0 2 0,-9 16-403,-29 19 274,28-28 49,-13 15 65,-15 13-49,-60 76-1,94-108 93,-6 17 8,14-19 75,-1 0 0,1 1-1,-1-2 1,1 1 0,0 0 0,0-1-1,1 0 1,-1 0 0,6 2-1,18 2-154,0-2 1,0 0-1,34-2 0,50 6-3906,-18 5-1077</inkml:trace>
</inkml:ink>
</file>

<file path=ppt/ink/ink5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05.180"/>
    </inkml:context>
    <inkml:brush xml:id="br0">
      <inkml:brushProperty name="width" value="0.1" units="cm"/>
      <inkml:brushProperty name="height" value="0.1" units="cm"/>
      <inkml:brushProperty name="color" value="#E71224"/>
    </inkml:brush>
  </inkml:definitions>
  <inkml:trace contextRef="#ctx0" brushRef="#br0">0 3 8290,'0'-3'4217,"0"3"-3057,4 0-440,-1 0-720,4 3-264,-4 0-1136,-3 12-3585</inkml:trace>
</inkml:ink>
</file>

<file path=ppt/ink/ink5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4.207"/>
    </inkml:context>
    <inkml:brush xml:id="br0">
      <inkml:brushProperty name="width" value="0.1" units="cm"/>
      <inkml:brushProperty name="height" value="0.1" units="cm"/>
      <inkml:brushProperty name="color" value="#E71224"/>
    </inkml:brush>
  </inkml:definitions>
  <inkml:trace contextRef="#ctx0" brushRef="#br0">1 579 7154,'14'-5'6315,"11"-10"-5594,-13 7-301,78-43-64,-49 30-457,-2-2 1,-1-1-1,62-52 0,-75 52-121,-1-1-1,-1-2 1,-1 0-1,-2-1 0,-1-1 1,21-41-1,-39 69 220,-1 0 0,1 1-1,-1-1 1,1 0-1,-1 0 1,1 0 0,-1 1-1,0-1 1,1 0-1,-1 0 1,0 0 0,0 0-1,0 0 1,1 0-1,-1 0 1,0 1 0,0-1-1,0 0 1,-1 0-1,1 0 1,0 0 0,0 0-1,0 0 1,-1 0-1,1 0 1,0 1-1,-1-1 1,1 0 0,-1 0-1,1 0 1,-1 1-1,1-1 1,-1 0 0,1 1-1,-1-1 1,-1-1-1,1 2-6,0 0-1,-1 0 1,1 1-1,0-1 1,0 0-1,-1 0 1,1 1-1,0-1 0,0 0 1,0 1-1,-1-1 1,1 1-1,0 0 1,0-1-1,0 1 1,0 0-1,0 0 0,0 0 1,0-1-1,0 1 1,1 0-1,-1 0 1,0 0-1,1 0 1,-1 1-1,0-1 0,1 0 1,-1 2-1,-14 28 185,1 0 0,2 2 0,1 0 0,2 0-1,-8 56 1,15-78-154,1 1 1,0-1-1,1 1 0,0 0 0,1-1 0,0 1 0,1-1 1,0 1-1,1-1 0,7 19 0,-8-27-58,0 1 1,0-1-1,0 1 0,0-1 0,1 0 1,-1 0-1,1 0 0,0 0 0,0 0 1,0 0-1,0-1 0,0 0 0,1 0 1,-1 0-1,1 0 0,0 0 0,-1 0 1,1-1-1,0 0 0,0 0 0,0 0 1,0 0-1,0-1 0,0 1 0,0-1 1,0 0-1,0 0 0,0-1 0,0 1 1,0-1-1,0 0 0,0 0 0,7-3 1,0 0-108,0-1 1,0 0 0,0 0 0,0-1 0,-1-1-1,0 0 1,0 0 0,-1-1 0,0 0-1,8-10 1,5-7-117,-2 0 1,28-44-1,-5-8 32,55-137 1,-87 173 348,-13 21 322,2 20-412,0-1 1,-1 1 0,1 0 0,0-1 0,0 1 0,-1 0 0,1-1 0,-1 1 0,1 0 0,0-1-1,-1 1 1,1 0 0,-1 0 0,1 0 0,0-1 0,-1 1 0,1 0 0,-1 0 0,1 0 0,-1 0-1,1 0 1,-1 0 0,1 0 0,-1 0 0,1 0 0,-1 0 0,1 0 0,-1 0 0,1 0-1,0 0 1,-1 0 0,1 0 0,-1 1 0,-2 1-16,1 0 0,0 0 0,0 0 0,1 0 0,-1 0 0,0 1 0,1-1 0,-1 1 0,1-1 0,-2 5 0,-3 5 164,-8 14 11,1 0-1,1 1 1,1 1-1,2 0 1,1 0-1,1 0 1,1 1-1,1 0 0,2 1 1,1 36-1,3-27-1963,1 0-1,10 47 1,3-5-4696</inkml:trace>
</inkml:ink>
</file>

<file path=ppt/ink/ink5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1.069"/>
    </inkml:context>
    <inkml:brush xml:id="br0">
      <inkml:brushProperty name="width" value="0.1" units="cm"/>
      <inkml:brushProperty name="height" value="0.1" units="cm"/>
      <inkml:brushProperty name="color" value="#E71224"/>
    </inkml:brush>
  </inkml:definitions>
  <inkml:trace contextRef="#ctx0" brushRef="#br0">1 245 248,'2'-1'9860,"2"-1"-5522,26-7-2858,140 5-1349,200-30-1,-84-4-564,556-1 0,-548 50-22,349 7-406,-3-46 304,-188-11 436,-330 35-470,207 19 0,-125-2-184,219-13-1,-274-3 625,1222-33 593,-930 38-361,182-5-127,158-6 350,-239 12-132,-260-24-214,-278 17-409,-15-2-716,4 3 380,-36-20-2596</inkml:trace>
</inkml:ink>
</file>

<file path=ppt/ink/ink5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1.430"/>
    </inkml:context>
    <inkml:brush xml:id="br0">
      <inkml:brushProperty name="width" value="0.1" units="cm"/>
      <inkml:brushProperty name="height" value="0.1" units="cm"/>
      <inkml:brushProperty name="color" value="#E71224"/>
    </inkml:brush>
  </inkml:definitions>
  <inkml:trace contextRef="#ctx0" brushRef="#br0">0 1 6929,'4'0'1769,"2"3"-1017,1 3 104,10 3 152,6 6-39,11 0-185,2 6-80,11 3-392,0-6 96,-4 3-360,-9-6 104,-11 0-152,-3-6 0,-10-3-8,-10-3-616,-13 0-488,-20 3-801,-158 18-567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7"/>
    </inkml:context>
    <inkml:brush xml:id="br0">
      <inkml:brushProperty name="width" value="0.05" units="cm"/>
      <inkml:brushProperty name="height" value="0.05" units="cm"/>
      <inkml:brushProperty name="color" value="#0000FF"/>
    </inkml:brush>
  </inkml:definitions>
  <inkml:trace contextRef="#ctx0" brushRef="#br0">45 6 6929,'0'-3'3953,"0"3"-2344,0-2 199,0 2-536,-3 0-119,3 2-657,-4-2-136,4 0-352,-3 0-16,3 0 8,0 3-8,0-6-56,0 3 56,0 3-72,-6 12-2297,3 2-1264,-23 40-3176</inkml:trace>
</inkml:ink>
</file>

<file path=ppt/ink/ink5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2.504"/>
    </inkml:context>
    <inkml:brush xml:id="br0">
      <inkml:brushProperty name="width" value="0.1" units="cm"/>
      <inkml:brushProperty name="height" value="0.1" units="cm"/>
      <inkml:brushProperty name="color" value="#E71224"/>
    </inkml:brush>
  </inkml:definitions>
  <inkml:trace contextRef="#ctx0" brushRef="#br0">87 2 584,'-8'-1'8230,"1"2"-1068,-1 19-7207,-3 10 153,-1 3-94,1 0 0,2 1 0,-8 53 0,19-65-646,-2 13-4836,-6-19 2082</inkml:trace>
</inkml:ink>
</file>

<file path=ppt/ink/ink5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7.098"/>
    </inkml:context>
    <inkml:brush xml:id="br0">
      <inkml:brushProperty name="width" value="0.1" units="cm"/>
      <inkml:brushProperty name="height" value="0.1" units="cm"/>
      <inkml:brushProperty name="color" value="#E71224"/>
    </inkml:brush>
  </inkml:definitions>
  <inkml:trace contextRef="#ctx0" brushRef="#br0">64 19 2024,'1'-10'10722,"0"7"-6783,-1 3-3823,-1 1-619,-1-1 0,1 1 0,0 0 0,-1-1 0,1 1 0,-1-1 0,1 0 0,-1 1 0,0-1 0,1 0 0,-1 0 0,1 0 0,-1 0 0,1 0 0,-1 0 0,1 0 0,-1-1 0,1 1 0,-3-2 0,-29-5-4238</inkml:trace>
</inkml:ink>
</file>

<file path=ppt/ink/ink5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7.430"/>
    </inkml:context>
    <inkml:brush xml:id="br0">
      <inkml:brushProperty name="width" value="0.1" units="cm"/>
      <inkml:brushProperty name="height" value="0.1" units="cm"/>
      <inkml:brushProperty name="color" value="#E71224"/>
    </inkml:brush>
  </inkml:definitions>
  <inkml:trace contextRef="#ctx0" brushRef="#br0">111 4 2857,'0'-3'2792,"-3"3"-951,-7 0-273,3 3-544,-3 0-832,-3 3 104,3 0-296,0 6 0,-4 0-376,8-3-640,-4 6-848,-7 9-2297</inkml:trace>
</inkml:ink>
</file>

<file path=ppt/ink/ink5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7.766"/>
    </inkml:context>
    <inkml:brush xml:id="br0">
      <inkml:brushProperty name="width" value="0.1" units="cm"/>
      <inkml:brushProperty name="height" value="0.1" units="cm"/>
      <inkml:brushProperty name="color" value="#E71224"/>
    </inkml:brush>
  </inkml:definitions>
  <inkml:trace contextRef="#ctx0" brushRef="#br0">368 0 2761,'0'0'2304,"-4"0"-1240,1 3-448,-7 3-199,0 3-233,0 6-176,0 4-8,-3 2-401,-1-3-991,-23 36-2585</inkml:trace>
  <inkml:trace contextRef="#ctx0" brushRef="#br0" timeOffset="1.02">54 352 2353,'0'3'2168,"-4"0"-1280,-2 0-48,-4 6-480,0 0-128,0 6-232,6-3-312,-6 25-1736</inkml:trace>
</inkml:ink>
</file>

<file path=ppt/ink/ink5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8.100"/>
    </inkml:context>
    <inkml:brush xml:id="br0">
      <inkml:brushProperty name="width" value="0.1" units="cm"/>
      <inkml:brushProperty name="height" value="0.1" units="cm"/>
      <inkml:brushProperty name="color" value="#E71224"/>
    </inkml:brush>
  </inkml:definitions>
  <inkml:trace contextRef="#ctx0" brushRef="#br0">536 0 912,'0'0'4521,"-4"3"-3393,1 0-95,-4 6-249,-6 3-400,3 6-24,-7 3-312,0-3-48,7 3-552,-6 3-1032,-24 24-3001</inkml:trace>
  <inkml:trace contextRef="#ctx0" brushRef="#br0" timeOffset="1">145 352 4393,'-4'0'1632,"1"3"-631,-7 3-17,0-3-520,0 3-152,-7 6-304,4-3-16,-1 3-528,1 6-745,-37 18-1663</inkml:trace>
</inkml:ink>
</file>

<file path=ppt/ink/ink5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8.433"/>
    </inkml:context>
    <inkml:brush xml:id="br0">
      <inkml:brushProperty name="width" value="0.1" units="cm"/>
      <inkml:brushProperty name="height" value="0.1" units="cm"/>
      <inkml:brushProperty name="color" value="#E71224"/>
    </inkml:brush>
  </inkml:definitions>
  <inkml:trace contextRef="#ctx0" brushRef="#br0">221 1 3769,'-4'0'1608,"-2"3"-552,-8 0 153,4 0-297,0 0-336,0 3-216,-6-3-192,2 6-48,1-3-56,0 3-128,-8 0-136,8 6-568,-7-3-1025,-37 21-2199</inkml:trace>
</inkml:ink>
</file>

<file path=ppt/ink/ink5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8.770"/>
    </inkml:context>
    <inkml:brush xml:id="br0">
      <inkml:brushProperty name="width" value="0.1" units="cm"/>
      <inkml:brushProperty name="height" value="0.1" units="cm"/>
      <inkml:brushProperty name="color" value="#E71224"/>
    </inkml:brush>
  </inkml:definitions>
  <inkml:trace contextRef="#ctx0" brushRef="#br0">816 10 1952,'-7'-3'3017,"-6"3"-1265,-11-6-503,4 6-377,-3 0-448,0 9-200,3-6-160,0 3-64,6-3-184,4 0-856,0 3-641,-20 0-3360</inkml:trace>
  <inkml:trace contextRef="#ctx0" brushRef="#br0" timeOffset="1">111 94 6233,'-14'0'1905,"8"0"-617,-14 0-472,0 3-160,-4 0-376,11 3-16,6 3-264,4-6-8,-1 3-904,8-3-1056,6 0-2401</inkml:trace>
</inkml:ink>
</file>

<file path=ppt/ink/ink5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9.429"/>
    </inkml:context>
    <inkml:brush xml:id="br0">
      <inkml:brushProperty name="width" value="0.1" units="cm"/>
      <inkml:brushProperty name="height" value="0.1" units="cm"/>
      <inkml:brushProperty name="color" value="#E71224"/>
    </inkml:brush>
  </inkml:definitions>
  <inkml:trace contextRef="#ctx0" brushRef="#br0">0 3 2737,'4'0'2864,"-4"0"-1303,3-3-97,-3 3-264,3 0-392,1 3-80,6 0-416,0 0 65,3 3-329,0 6 72,4-3-120,7 0-320,-1 3-713,7-6-999,40 3-1929</inkml:trace>
</inkml:ink>
</file>

<file path=ppt/ink/ink5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19.751"/>
    </inkml:context>
    <inkml:brush xml:id="br0">
      <inkml:brushProperty name="width" value="0.1" units="cm"/>
      <inkml:brushProperty name="height" value="0.1" units="cm"/>
      <inkml:brushProperty name="color" value="#E71224"/>
    </inkml:brush>
  </inkml:definitions>
  <inkml:trace contextRef="#ctx0" brushRef="#br0">1 1 2833,'3'3'1800,"-3"3"-312,0 3-255,4 6-161,-1-3-536,0 3-56,1-3-344,-1 0 48,4 3-176,-1 0-8,-2 3 0,2-3-440,4 6-448,4 0-561,29 33-679</inkml:trace>
</inkml:ink>
</file>

<file path=ppt/ink/ink5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20.099"/>
    </inkml:context>
    <inkml:brush xml:id="br0">
      <inkml:brushProperty name="width" value="0.1" units="cm"/>
      <inkml:brushProperty name="height" value="0.1" units="cm"/>
      <inkml:brushProperty name="color" value="#E71224"/>
    </inkml:brush>
  </inkml:definitions>
  <inkml:trace contextRef="#ctx0" brushRef="#br0">1 1 1392,'9'40'6438,"10"1"-4252,4 8-1457,-15-22-1287,1-1 1,1 0-1,21 37 1,-24-52 32,1 1 0,0-1 0,1 0 0,0 0 0,1-1 0,0 0 0,0-1 0,1-1 0,12 9 0,3 0 904,-1 1 0,-1 1 1,-1 1-1,40 44 0,-51-51 250,1 1 0,1-2 0,0 0 0,0-1-1,19 11 1,-8-7-1539,1-2-1,50 18 1,-6-8-1572</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8"/>
    </inkml:context>
    <inkml:brush xml:id="br0">
      <inkml:brushProperty name="width" value="0.05" units="cm"/>
      <inkml:brushProperty name="height" value="0.05" units="cm"/>
      <inkml:brushProperty name="color" value="#0000FF"/>
    </inkml:brush>
  </inkml:definitions>
  <inkml:trace contextRef="#ctx0" brushRef="#br0">16 0 4241,'0'0'1776,"0"0"-503,0 0-9,-3 0-152,3 0 56,0 0-536,0 0 57,0 0-129,0 0-80,0 0-240,0 0-224,0 0-16,0 0-88,-3 15-392,-1-4-801,1 3-975,0 12-2441</inkml:trace>
</inkml:ink>
</file>

<file path=ppt/ink/ink5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20.434"/>
    </inkml:context>
    <inkml:brush xml:id="br0">
      <inkml:brushProperty name="width" value="0.1" units="cm"/>
      <inkml:brushProperty name="height" value="0.1" units="cm"/>
      <inkml:brushProperty name="color" value="#E71224"/>
    </inkml:brush>
  </inkml:definitions>
  <inkml:trace contextRef="#ctx0" brushRef="#br0">1 1 2385,'6'3'2400,"-2"0"-800,6 3-15,0 0-329,-4 0-224,8 6-224,6-3-280,-4 0-335,11 0 55,7 0-248,9-3-353,1-3-583,6 3-568,0-3-1289,60 3-2560</inkml:trace>
</inkml:ink>
</file>

<file path=ppt/ink/ink5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20.753"/>
    </inkml:context>
    <inkml:brush xml:id="br0">
      <inkml:brushProperty name="width" value="0.1" units="cm"/>
      <inkml:brushProperty name="height" value="0.1" units="cm"/>
      <inkml:brushProperty name="color" value="#E71224"/>
    </inkml:brush>
  </inkml:definitions>
  <inkml:trace contextRef="#ctx0" brushRef="#br0">1 0 392,'3'0'3049,"0"3"-1081,4-3-271,-4 0-57,4 0-464,3 0 16,-3 3-415,-1-3-209,-2 6-392,6-3-104,0-3-72,7 3-96,13 0-392,-4-3-921,11 0-415,-3 3-993,59 3-2312</inkml:trace>
  <inkml:trace contextRef="#ctx0" brushRef="#br0" timeOffset="1">562 63 3609,'7'0'1872,"-1"0"-119,8 0-241,9 0-488,-6 0-632,3 0-96,7-3-296,-1 0-352,-2 0-1360,49-15-2073</inkml:trace>
</inkml:ink>
</file>

<file path=ppt/ink/ink5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21.097"/>
    </inkml:context>
    <inkml:brush xml:id="br0">
      <inkml:brushProperty name="width" value="0.1" units="cm"/>
      <inkml:brushProperty name="height" value="0.1" units="cm"/>
      <inkml:brushProperty name="color" value="#E71224"/>
    </inkml:brush>
  </inkml:definitions>
  <inkml:trace contextRef="#ctx0" brushRef="#br0">0 0 1776,'0'0'4425,"0"3"-2840,7-6-793,-4 6-408,7 0-360,4 3-24,2 0-1056,38 0-1849</inkml:trace>
</inkml:ink>
</file>

<file path=ppt/ink/ink5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37.468"/>
    </inkml:context>
    <inkml:brush xml:id="br0">
      <inkml:brushProperty name="width" value="0.1" units="cm"/>
      <inkml:brushProperty name="height" value="0.1" units="cm"/>
      <inkml:brushProperty name="color" value="#E71224"/>
    </inkml:brush>
  </inkml:definitions>
  <inkml:trace contextRef="#ctx0" brushRef="#br0">34 52 4553,'2'-3'7367,"3"-8"-4066,-5 11 966,-12 35-4694,2 2 0,-8 42 0,28-119-4469,36-106 5648,-47 143 138,-3 10-858,-3 16-630,6-13 334,0-2-174,1 0 0,-2 0 1,1-1-1,-1 1 0,-3 8 0,-27 68-3664</inkml:trace>
</inkml:ink>
</file>

<file path=ppt/ink/ink5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38.250"/>
    </inkml:context>
    <inkml:brush xml:id="br0">
      <inkml:brushProperty name="width" value="0.1" units="cm"/>
      <inkml:brushProperty name="height" value="0.1" units="cm"/>
      <inkml:brushProperty name="color" value="#E71224"/>
    </inkml:brush>
  </inkml:definitions>
  <inkml:trace contextRef="#ctx0" brushRef="#br0">1 0 7210,'7'3'6967,"-2"4"-3910,5 24-4035,-9-23 1880,17 57-257,44 105-1,-50-145-979,1-1 0,23 33 1,-23-41-1078,0 1 0,1-2 0,32 28 0,-29-31-2789,0-5-1953</inkml:trace>
</inkml:ink>
</file>

<file path=ppt/ink/ink5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38.586"/>
    </inkml:context>
    <inkml:brush xml:id="br0">
      <inkml:brushProperty name="width" value="0.1" units="cm"/>
      <inkml:brushProperty name="height" value="0.1" units="cm"/>
      <inkml:brushProperty name="color" value="#E71224"/>
    </inkml:brush>
  </inkml:definitions>
  <inkml:trace contextRef="#ctx0" brushRef="#br0">371 1 5697,'-3'0'2233,"3"0"-921,-3 6-40,-4 0-408,-3 9-87,-3 3-153,-11 3-312,1 3 88,-7 3-392,-10 3 136,-1 0-144,-2 0-848,0 3-1769,-48 24-4584</inkml:trace>
</inkml:ink>
</file>

<file path=ppt/ink/ink5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4:39.114"/>
    </inkml:context>
    <inkml:brush xml:id="br0">
      <inkml:brushProperty name="width" value="0.1" units="cm"/>
      <inkml:brushProperty name="height" value="0.1" units="cm"/>
      <inkml:brushProperty name="color" value="#E71224"/>
    </inkml:brush>
  </inkml:definitions>
  <inkml:trace contextRef="#ctx0" brushRef="#br0">0 4 7186,'0'0'2832,"0"0"-719,3-3-409,1 3-456,-1 0-648,0 0-40,4 3-488,7 0 73,2 6-49,14 6-48,7-6-48,13 0-8,4 3-593,6-6-879,3-3-1425,91-12-5184</inkml:trace>
</inkml:ink>
</file>

<file path=ppt/ink/ink5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22"/>
    </inkml:context>
    <inkml:brush xml:id="br0">
      <inkml:brushProperty name="width" value="0.1" units="cm"/>
      <inkml:brushProperty name="height" value="0.1" units="cm"/>
      <inkml:brushProperty name="color" value="#E71224"/>
    </inkml:brush>
  </inkml:definitions>
  <inkml:trace contextRef="#ctx0" brushRef="#br0">17 1 8050,'-3'170'10331,"-2"16"-8376,-3 212-3086,8-372 772,2 71-539,-1-87 143,1 0 0,-1-1 0,1 1-1,1 0 1,0-1 0,0 1 0,6 9 0,0-15-1825,8-13-1010</inkml:trace>
</inkml:ink>
</file>

<file path=ppt/ink/ink5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22.415"/>
    </inkml:context>
    <inkml:brush xml:id="br0">
      <inkml:brushProperty name="width" value="0.1" units="cm"/>
      <inkml:brushProperty name="height" value="0.1" units="cm"/>
      <inkml:brushProperty name="color" value="#E71224"/>
    </inkml:brush>
  </inkml:definitions>
  <inkml:trace contextRef="#ctx0" brushRef="#br0">0 0 2929,'0'0'4646,"5"3"1768,25 10-5807,3-7-494,0-1-1,0-1 0,0-2 1,0-1-1,0-2 1,45-7-1,16 2-121,-91 6-15,1-1 0,0 1-1,0 0 1,-1 1 0,1-1 0,0 1 0,-1-1 0,1 1 0,5 2-1,-8-2 4,0 0-1,-1-1 1,1 1-1,0 0 0,-1 0 1,1 0-1,-1-1 1,1 1-1,-1 0 1,1 0-1,-1 0 0,0 0 1,1 0-1,-1 0 1,0 0-1,0 0 0,1 0 1,-1 0-1,0 0 1,0 0-1,0 0 1,0 0-1,-1 0 0,1 0 1,0 0-1,0 0 1,0 0-1,-1 0 0,1 0 1,-1 0-1,1 0 1,-1-1-1,1 1 0,-1 0 1,1 0-1,-2 1 1,-7 13-43,0 1 0,-1-1 1,-1-1-1,0 0 0,-1 0 1,-17 14-1,-90 68-211,76-63-162,19-14 17,17-12-60,0 0-1,-1-1 0,0 0 0,-1 0 1,1 0-1,-1-1 0,0-1 0,0 0 1,0 0-1,-15 4 0,6-12-3170</inkml:trace>
</inkml:ink>
</file>

<file path=ppt/ink/ink5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22.753"/>
    </inkml:context>
    <inkml:brush xml:id="br0">
      <inkml:brushProperty name="width" value="0.1" units="cm"/>
      <inkml:brushProperty name="height" value="0.1" units="cm"/>
      <inkml:brushProperty name="color" value="#E71224"/>
    </inkml:brush>
  </inkml:definitions>
  <inkml:trace contextRef="#ctx0" brushRef="#br0">323 0 48,'-20'13'8983,"1"4"-5418,-31 46-2037,45-55-779,-29 42-77,1 1 0,3 2 0,2 1 0,-34 95 1,53-121-746,0 1 1,2 0 0,1 0 0,2 0 0,0 1 0,2-1-1,2 1 1,0 0 0,2-1 0,1 1 0,11 46 0,-10-63-324,0 1-1,0-1 1,2 0 0,7 15 0,-9-22 91,0 0 1,1 0-1,-1-1 0,1 1 1,0-1-1,0 0 0,1-1 1,-1 1-1,1-1 0,0 0 1,1-1-1,6 4 0,111 37-4296</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69"/>
    </inkml:context>
    <inkml:brush xml:id="br0">
      <inkml:brushProperty name="width" value="0.05" units="cm"/>
      <inkml:brushProperty name="height" value="0.05" units="cm"/>
      <inkml:brushProperty name="color" value="#0000FF"/>
    </inkml:brush>
  </inkml:definitions>
  <inkml:trace contextRef="#ctx0" brushRef="#br0">11 0 6985,'0'0'4361,"0"0"-3080,-4 0-329,4 0-320,0 0-160,0 0-472,0 6-88,0-3-1296,-3 3-857,0 2-663,3 9-1441</inkml:trace>
</inkml:ink>
</file>

<file path=ppt/ink/ink5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25.462"/>
    </inkml:context>
    <inkml:brush xml:id="br0">
      <inkml:brushProperty name="width" value="0.1" units="cm"/>
      <inkml:brushProperty name="height" value="0.1" units="cm"/>
      <inkml:brushProperty name="color" value="#E71224"/>
    </inkml:brush>
  </inkml:definitions>
  <inkml:trace contextRef="#ctx0" brushRef="#br0">465 1 8178,'-47'42'4238,"-43"39"-669,-108 120-3420,139-124-1322,4 4-4893,39-58 2756</inkml:trace>
</inkml:ink>
</file>

<file path=ppt/ink/ink5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25.815"/>
    </inkml:context>
    <inkml:brush xml:id="br0">
      <inkml:brushProperty name="width" value="0.1" units="cm"/>
      <inkml:brushProperty name="height" value="0.1" units="cm"/>
      <inkml:brushProperty name="color" value="#E71224"/>
    </inkml:brush>
  </inkml:definitions>
  <inkml:trace contextRef="#ctx0" brushRef="#br0">2 1 4777,'-1'3'9123,"3"10"-4613,21 80-4023,-3-32-555,3-1-1,41 78 0,29 25-4792,-60-102-829,-20-21 1503</inkml:trace>
</inkml:ink>
</file>

<file path=ppt/ink/ink5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27.421"/>
    </inkml:context>
    <inkml:brush xml:id="br0">
      <inkml:brushProperty name="width" value="0.1" units="cm"/>
      <inkml:brushProperty name="height" value="0.1" units="cm"/>
      <inkml:brushProperty name="color" value="#E71224"/>
    </inkml:brush>
  </inkml:definitions>
  <inkml:trace contextRef="#ctx0" brushRef="#br0">410 10 5585,'0'-2'7510,"2"-6"53,-18 21-7495,-1-2 0,0 0 1,-34 15-1,25-13-192,-71 41-895,52-27-508,-98 42-1,152-71 1495,0 2-1,0 0 1,0 0-1,0 0 1,0 1-1,0 1 1,13 3 0,37 4 188,12-8-412,133-13 0,-181 13-413,-11 3-921,-12 2-3430,-24 15-483</inkml:trace>
</inkml:ink>
</file>

<file path=ppt/ink/ink5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27.751"/>
    </inkml:context>
    <inkml:brush xml:id="br0">
      <inkml:brushProperty name="width" value="0.1" units="cm"/>
      <inkml:brushProperty name="height" value="0.1" units="cm"/>
      <inkml:brushProperty name="color" value="#E71224"/>
    </inkml:brush>
  </inkml:definitions>
  <inkml:trace contextRef="#ctx0" brushRef="#br0">0 12 5001,'0'0'2913,"0"0"-1233,0 0 120,4 0-607,-4 0-41,6-3-456,-2 6-160,9 0-184,7 3 8,0 0-16,10 0-344,7-3-32,10-3-560,-4-3-208,11-6-1688,56-15-2537</inkml:trace>
</inkml:ink>
</file>

<file path=ppt/ink/ink5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28.938"/>
    </inkml:context>
    <inkml:brush xml:id="br0">
      <inkml:brushProperty name="width" value="0.1" units="cm"/>
      <inkml:brushProperty name="height" value="0.1" units="cm"/>
      <inkml:brushProperty name="color" value="#E71224"/>
    </inkml:brush>
  </inkml:definitions>
  <inkml:trace contextRef="#ctx0" brushRef="#br0">102 1 4297,'-2'6'8575,"-2"3"-4266,-17 28-4330,8-14 395,8-14-387,-37 82 92,39-84-205,0 0 0,1 1 0,0-1 0,0 1 0,1-1 0,0 1 0,1 0 0,-1 0 0,1-1 0,2 13 0,-1-18 90,0-1 0,0 1-1,0-1 1,0 1 0,0-1-1,0 1 1,0-1 0,0 0-1,1 1 1,-1-1 0,0 0-1,1 0 1,-1 0 0,1 0 0,0 0-1,-1 0 1,1-1 0,3 2-1,34 10-138,-38-12 171,20 4 14,-1-1 1,1 0 0,0-2 0,-1 0-1,1-2 1,0 0 0,28-6 0,11-6-25,68-24 1,-61 16-639,-83 20-5517,-24 1-1038</inkml:trace>
</inkml:ink>
</file>

<file path=ppt/ink/ink5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29.272"/>
    </inkml:context>
    <inkml:brush xml:id="br0">
      <inkml:brushProperty name="width" value="0.1" units="cm"/>
      <inkml:brushProperty name="height" value="0.1" units="cm"/>
      <inkml:brushProperty name="color" value="#E71224"/>
    </inkml:brush>
  </inkml:definitions>
  <inkml:trace contextRef="#ctx0" brushRef="#br0">64 1 4801,'-3'0'3785,"3"0"-2457,-4 6 32,1 3-511,0 6 79,-4 6-200,4 12-280,-7 3-128,3 3-320,0 6 0,-6-2-24,9-7-376,4 3-1144,0-6-801,4 21-2496</inkml:trace>
</inkml:ink>
</file>

<file path=ppt/ink/ink5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29.854"/>
    </inkml:context>
    <inkml:brush xml:id="br0">
      <inkml:brushProperty name="width" value="0.1" units="cm"/>
      <inkml:brushProperty name="height" value="0.1" units="cm"/>
      <inkml:brushProperty name="color" value="#E71224"/>
    </inkml:brush>
  </inkml:definitions>
  <inkml:trace contextRef="#ctx0" brushRef="#br0">1 1 248,'17'3'14930,"0"3"-10933,4 2-3488,21 6-2731,-16-7 3484,-14-4-1193,-5-2-118,0 0 1,-1 1-1,1 0 1,0 0-1,11 5 0,-17-6 4,0 0 0,0 0-1,1 0 1,-1 0-1,0 0 1,0 0-1,0 0 1,0 0 0,-1 0-1,1 0 1,0 0-1,0 1 1,-1-1-1,1 0 1,0 1 0,-1-1-1,1 0 1,-1 1-1,0-1 1,0 1 0,1-1-1,-1 1 1,0-1-1,0 0 1,0 1-1,0-1 1,-1 1 0,1-1-1,0 1 1,-1-1-1,1 0 1,0 1-1,-2 1 1,-4 11-42,-2 1 1,0-1-1,0 0 0,-1-1 1,-1 0-1,0 0 0,-20 18 0,17-19 58,1 1 0,1 1-1,0-1 1,1 2 0,1 0-1,-9 17 1,17-31 23,1 0 0,-1 0 0,1 0-1,-1 0 1,1 0 0,0 0 0,-1 0 0,1 0 0,0 0 0,0 0-1,0 0 1,0 0 0,0 0 0,0 1 0,0-1 0,0 0-1,0 0 1,1 0 0,-1 0 0,0 0 0,1 2 0,26 12 152,-11-9-108,0-1 1,0 0-1,1-1 1,0-1-1,0-1 0,0 0 1,0-2-1,17 0 1,-1-3-840,-1-1 0,0-2 0,51-15 0,9-8-3248</inkml:trace>
</inkml:ink>
</file>

<file path=ppt/ink/ink5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30.583"/>
    </inkml:context>
    <inkml:brush xml:id="br0">
      <inkml:brushProperty name="width" value="0.1" units="cm"/>
      <inkml:brushProperty name="height" value="0.1" units="cm"/>
      <inkml:brushProperty name="color" value="#E71224"/>
    </inkml:brush>
  </inkml:definitions>
  <inkml:trace contextRef="#ctx0" brushRef="#br0">0 88 6969,'2'-1'6898,"3"0"-3331,29-6-2901,9 8-1047,0-2 0,0-2 1,0-2-1,0-1 0,53-16 0,48-8-3944,-48 17 189</inkml:trace>
</inkml:ink>
</file>

<file path=ppt/ink/ink5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31.903"/>
    </inkml:context>
    <inkml:brush xml:id="br0">
      <inkml:brushProperty name="width" value="0.1" units="cm"/>
      <inkml:brushProperty name="height" value="0.1" units="cm"/>
      <inkml:brushProperty name="color" value="#E71224"/>
    </inkml:brush>
  </inkml:definitions>
  <inkml:trace contextRef="#ctx0" brushRef="#br0">97 2 224,'0'-2'10729,"-1"4"-4882,-3 6-2024,-1 15-4296,-19 680-55,8-522-1455,-2 20-1732,4-60-1794,-1-9-161</inkml:trace>
</inkml:ink>
</file>

<file path=ppt/ink/ink5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33.686"/>
    </inkml:context>
    <inkml:brush xml:id="br0">
      <inkml:brushProperty name="width" value="0.1" units="cm"/>
      <inkml:brushProperty name="height" value="0.1" units="cm"/>
      <inkml:brushProperty name="color" value="#E71224"/>
    </inkml:brush>
  </inkml:definitions>
  <inkml:trace contextRef="#ctx0" brushRef="#br0">0 375 5713,'3'-6'6592,"2"-2"-3421,21-16-3674,-16 15 1167,66-63-642,134-144-2646,-202 206 2630,-14 16 235,-15 19 120,7 6-184,1 1 0,1 0 0,2 1-1,1 0 1,1 0 0,3 1 0,-3 42 0,7-71-182,1-1 0,0 0 1,0 0-1,0 1 0,1-1 1,0 0-1,0 0 0,0 0 0,0 1 1,0-1-1,3 5 0,-3-8-15,-1-1 0,1 1 1,0 0-1,-1 0 0,1 0 0,0-1 0,0 1 0,0 0 0,0-1 0,-1 1 0,1-1 0,0 1 0,0-1 1,0 1-1,0-1 0,0 0 0,0 1 0,0-1 0,2 0 0,0 0-40,-1 0-1,0 0 0,1-1 1,-1 1-1,0-1 1,1 1-1,-1-1 1,0 0-1,0 0 1,1 0-1,-1 0 1,2-2-1,13-9 22,-1-1-1,-1 0 0,0-1 1,-1 0-1,-1-1 1,0-1-1,-1 0 0,12-22 1,73-149-328,-82 155 354,-13 28 15,0 0 15,0 1 0,-1-1 0,1 1 0,-1-1 0,0 0 0,0 1 0,0-1 0,0 0 0,-1 0 0,1-4 1,-1 8-5,0 0 0,0 0 1,0 0-1,0-1 0,0 1 1,0 0-1,0 0 0,0 0 1,0 0-1,-1 0 0,1 0 1,0 0-1,0-1 0,0 1 1,0 0-1,0 0 0,0 0 1,0 0-1,0 0 0,-1 0 1,1 0-1,0 0 1,0 0-1,0 0 0,0 0 1,0 0-1,0 0 0,-1 0 1,1 0-1,0 0 0,0 0 1,0 0-1,0 0 0,0 0 1,0 0-1,-1 0 0,1 0 1,0 0-1,0 0 0,0 0 1,0 0-1,0 0 0,0 0 1,-1 0-1,1 0 1,0 0-1,0 0 0,0 0 1,0 0-1,0 0 0,0 1 1,0-1-1,0 0 0,0 0 1,-1 0-1,1 0 0,-9 12 261,-6 14-256,5 6 44,2 1 1,0 0-1,3 1 1,0 0-1,1 65 0,4-92-181,0 6 132,0 0-1,1 0 1,0 0 0,6 24 0,-6-34-175,1 0 1,-1 1 0,0-1 0,1 0 0,-1 0 0,1-1 0,0 1 0,0 0-1,0 0 1,5 4 0,-5-6-142,0 1 0,0-1 0,0 0 0,1 0 0,-1 0 0,0 0 0,1 0 0,-1 0 0,1 0 0,-1-1 0,1 1 0,-1-1 0,1 0-1,-1 0 1,1 0 0,3 0 0,62-12-5149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4.758"/>
    </inkml:context>
    <inkml:brush xml:id="br0">
      <inkml:brushProperty name="width" value="0.05" units="cm"/>
      <inkml:brushProperty name="height" value="0.05" units="cm"/>
    </inkml:brush>
  </inkml:definitions>
  <inkml:trace contextRef="#ctx0" brushRef="#br0">0 3 7450,'0'0'2424,"0"0"-1360,0-3-560,0 3-392,4 3-112,2 6-480,0-1-640,29 27-1624</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0"/>
    </inkml:context>
    <inkml:brush xml:id="br0">
      <inkml:brushProperty name="width" value="0.05" units="cm"/>
      <inkml:brushProperty name="height" value="0.05" units="cm"/>
      <inkml:brushProperty name="color" value="#0000FF"/>
    </inkml:brush>
  </inkml:definitions>
  <inkml:trace contextRef="#ctx0" brushRef="#br0">35 1 2377,'0'0'7321,"0"0"-5433,0 0-871,-3 0-257,3 0-536,0 5-224,-3-2-648,3 3-480,0 0-193,-3-1 337,-3 27-2681</inkml:trace>
  <inkml:trace contextRef="#ctx0" brushRef="#br0" timeOffset="1">26 281 5289,'-3'-3'4929,"3"3"-3344,-3 0-537,-1 3-640,4-3-408,0 0-96,-3 3 24,3 2-304,-13 27-1977</inkml:trace>
</inkml:ink>
</file>

<file path=ppt/ink/ink5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34.201"/>
    </inkml:context>
    <inkml:brush xml:id="br0">
      <inkml:brushProperty name="width" value="0.1" units="cm"/>
      <inkml:brushProperty name="height" value="0.1" units="cm"/>
      <inkml:brushProperty name="color" value="#E71224"/>
    </inkml:brush>
  </inkml:definitions>
  <inkml:trace contextRef="#ctx0" brushRef="#br0">4 12 6177,'-3'0'2553,"3"0"-377,0 0-351,0 0-377,3-3-376,0 3-352,1 0-231,2 0-249,4 0 232,7 3-344,3 0-40,0 3-88,14-6-120,-4-3-504,3 0-329,-3-3-655,0 0-1033,7 3-1687</inkml:trace>
</inkml:ink>
</file>

<file path=ppt/ink/ink5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34.517"/>
    </inkml:context>
    <inkml:brush xml:id="br0">
      <inkml:brushProperty name="width" value="0.1" units="cm"/>
      <inkml:brushProperty name="height" value="0.1" units="cm"/>
      <inkml:brushProperty name="color" value="#E71224"/>
    </inkml:brush>
  </inkml:definitions>
  <inkml:trace contextRef="#ctx0" brushRef="#br0">1 22 4577,'0'0'2368,"3"0"-447,1 0-97,2 0-255,4 0-329,4 3-352,2-3-256,8 3-424,-1-3-16,11 0-144,2-6-96,8 0-576,3 0-1104,43-3-3033</inkml:trace>
</inkml:ink>
</file>

<file path=ppt/ink/ink5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35.950"/>
    </inkml:context>
    <inkml:brush xml:id="br0">
      <inkml:brushProperty name="width" value="0.1" units="cm"/>
      <inkml:brushProperty name="height" value="0.1" units="cm"/>
      <inkml:brushProperty name="color" value="#E71224"/>
    </inkml:brush>
  </inkml:definitions>
  <inkml:trace contextRef="#ctx0" brushRef="#br0">137 1 6681,'-5'3'8086,"-1"4"-4949,-12 21-4043,17-26 1618,-26 41-341,-27 49 7,50-83-463,0 0-1,0 0 1,1 1-1,0 0 0,0 0 1,1-1-1,1 1 1,-1 12-1,3-20-13,0-1 0,0 0-1,0 0 1,0 0 0,0 0 0,0 0-1,0 0 1,1-1 0,-1 1 0,0 0 0,1 0-1,-1-1 1,0 1 0,1-1 0,-1 1-1,1-1 1,-1 0 0,3 1 0,37 7-266,-36-7 315,20 1 75,0-1 0,1-2 1,-1 0-1,0-1 0,34-9 0,-2 2 9,-16 4-857,-1-2 0,65-20 0,-105 27 761,-1 0-1,1 0 0,0 0 1,0 0-1,0 0 0,0 0 1,0 0-1,0 0 0,0-1 0,0 1 1,0 0-1,0 0 0,-1 0 1,1 0-1,0 0 0,0 0 0,0-1 1,0 1-1,0 0 0,0 0 1,0 0-1,0 0 0,0 0 1,0 0-1,0-1 0,0 1 0,0 0 1,0 0-1,0 0 0,0 0 1,0 0-1,0 0 0,0-1 1,1 1-1,-1 0 0,0 0 0,0 0 1,0 0-1,0 0 0,0 0 1,0 0-1,0 0 0,0-1 0,0 1 1,0 0-1,1 0 0,-1 0 1,0 0-1,0 0 0,0 0 1,0 0-1,0 0 0,0 0 0,0 0 1,1 0-1,-21-1-2730</inkml:trace>
</inkml:ink>
</file>

<file path=ppt/ink/ink5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36.272"/>
    </inkml:context>
    <inkml:brush xml:id="br0">
      <inkml:brushProperty name="width" value="0.1" units="cm"/>
      <inkml:brushProperty name="height" value="0.1" units="cm"/>
      <inkml:brushProperty name="color" value="#E71224"/>
    </inkml:brush>
  </inkml:definitions>
  <inkml:trace contextRef="#ctx0" brushRef="#br0">100 1 5225,'0'0'2001,"-3"3"-401,3 6-160,-3 6 153,-1 3-329,-2 3-512,-4 0-136,0 6-424,0-3 8,-4 3-152,4-3-96,0 0-80,-3 1-664,10-4-984,-1 24-2289</inkml:trace>
</inkml:ink>
</file>

<file path=ppt/ink/ink5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36.768"/>
    </inkml:context>
    <inkml:brush xml:id="br0">
      <inkml:brushProperty name="width" value="0.1" units="cm"/>
      <inkml:brushProperty name="height" value="0.1" units="cm"/>
      <inkml:brushProperty name="color" value="#E71224"/>
    </inkml:brush>
  </inkml:definitions>
  <inkml:trace contextRef="#ctx0" brushRef="#br0">141 0 7730,'-1'1'372,"0"-1"0,0 0 0,0 1 1,-1-1-1,1 1 0,0 0 1,0-1-1,0 1 0,0 0 0,0 0 1,0 0-1,1 0 0,-1-1 1,0 1-1,0 0 0,1 1 0,-1-1 1,0 0-1,1 0 0,-1 2 0,-13 30-167,9-21 483,-66 164 471,63-153-1144,2 0-1,1 0 1,0 0-1,2 0 1,1 1 0,0 24-1,3-42-79,-1 1-1,1-1 1,0 1-1,0-1 1,1 0-1,0 0 1,0 1-1,0-1 1,1 0-1,0-1 1,0 1-1,0 0 1,7 6-1,-8-9 16,0-1 0,1 1 0,0-1 0,-1 0 0,1 0-1,0-1 1,0 1 0,0 0 0,0-1 0,1 0 0,-1 0-1,0 0 1,0 0 0,1 0 0,-1-1 0,1 1 0,-1-1-1,0 0 1,1 0 0,-1 0 0,1-1 0,-1 1 0,0-1-1,1 0 1,-1 0 0,5-2 0,7-3-1,0-1-1,0 0 1,-1-1 0,0-1 0,-1 0 0,0 0-1,-1-2 1,1 1 0,-2-2 0,0 0-1,13-17 1,-24 29 54,1-1 1,0 0-1,-1 0 0,1 0 0,-1 1 1,1-1-1,-1 0 0,1 0 0,-1 0 1,0 0-1,1 0 0,-1 0 0,0 0 0,0 0 1,0 1-1,1-1 0,-1 0 0,0 0 1,0 0-1,-1 0 0,1 0 0,0 0 1,0 0-1,0 0 0,-1 0 0,1 0 0,0 0 1,-1 0-1,0 0 0,0-1 13,-1 0 1,0 1-1,1-1 0,-1 1 0,0-1 1,0 1-1,0 0 0,0 0 0,0 0 1,-1 0-1,-3-1 0,-7-2 43,-1 1-1,1 1 1,-17-1 0,13 2-268,-1 0 1,1 1-1,-1 1 0,0 1 0,1 0 1,0 1-1,-25 8 0,24 1-1919,1 12-1382</inkml:trace>
</inkml:ink>
</file>

<file path=ppt/ink/ink5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37.205"/>
    </inkml:context>
    <inkml:brush xml:id="br0">
      <inkml:brushProperty name="width" value="0.1" units="cm"/>
      <inkml:brushProperty name="height" value="0.1" units="cm"/>
      <inkml:brushProperty name="color" value="#E71224"/>
    </inkml:brush>
  </inkml:definitions>
  <inkml:trace contextRef="#ctx0" brushRef="#br0">158 1 4113,'0'3'3065,"-4"-3"-993,4 3-128,0 0-359,4 3-505,-4 0-80,0 3-656,-4 6-16,-6 0-328,0 9-200,-7 3-896,-6 3-2513,-71 60-5161</inkml:trace>
</inkml:ink>
</file>

<file path=ppt/ink/ink5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43.722"/>
    </inkml:context>
    <inkml:brush xml:id="br0">
      <inkml:brushProperty name="width" value="0.1" units="cm"/>
      <inkml:brushProperty name="height" value="0.1" units="cm"/>
      <inkml:brushProperty name="color" value="#E71224"/>
    </inkml:brush>
  </inkml:definitions>
  <inkml:trace contextRef="#ctx0" brushRef="#br0">10 21 344,'1'-7'13397,"3"0"-7754,-4 7-5584,1-1 0,-1 1-1,1-1 1,-1 1-1,1-1 1,0 1 0,0-1-1,-1 1 1,1-1-1,0 1 1,0 0 0,-1-1-1,1 1 1,0 0-1,0 0 1,0 0-1,-1 0 1,1-1 0,0 1-1,0 0 1,0 0-1,0 1 1,-1-1 0,1 0-1,0 0 1,0 0-1,0 0 1,-1 1 0,1-1-1,0 0 1,0 1-1,1 0 1,4 3-46,0 0 0,0 0 0,0 0 0,0 1 0,-1 0 0,0 0 0,0 0 0,0 1 0,5 7 0,34 58 106,-29-43-354,-1 0-1,-2 1 0,-1 0 0,-1 0 1,-1 1-1,-2 1 0,-1-1 1,-1 1-1,0 44 0,-5-44-688,-2 0 0,-1 0 0,-2 0 0,-1-1-1,-1 0 1,-2 0 0,-1 0 0,-1-2 0,-2 1 0,-24 41 0,-99 145-5793</inkml:trace>
</inkml:ink>
</file>

<file path=ppt/ink/ink5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45.788"/>
    </inkml:context>
    <inkml:brush xml:id="br0">
      <inkml:brushProperty name="width" value="0.1" units="cm"/>
      <inkml:brushProperty name="height" value="0.1" units="cm"/>
      <inkml:brushProperty name="color" value="#E71224"/>
    </inkml:brush>
  </inkml:definitions>
  <inkml:trace contextRef="#ctx0" brushRef="#br0">0 28 3001,'2'-1'9781,"5"1"-2212,21 3-7553,-8 1-125,-1-1 0,1 0 0,0-2 0,0 0 0,0-1 1,28-5-1,-21 2-2431,53-15-1,-60 11-1815,0-1-1939</inkml:trace>
</inkml:ink>
</file>

<file path=ppt/ink/ink5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46.138"/>
    </inkml:context>
    <inkml:brush xml:id="br0">
      <inkml:brushProperty name="width" value="0.1" units="cm"/>
      <inkml:brushProperty name="height" value="0.1" units="cm"/>
      <inkml:brushProperty name="color" value="#E71224"/>
    </inkml:brush>
  </inkml:definitions>
  <inkml:trace contextRef="#ctx0" brushRef="#br0">6 0 4553,'-5'3'6515,"18"-2"-1505,9 2-4255,-7 3-753,1 0 0,-1-1 1,1-1-1,-1 0 0,1-2 1,0 1-1,1-2 0,19 0 0,-5-3-2310,58-9 0,7-12-2399</inkml:trace>
</inkml:ink>
</file>

<file path=ppt/ink/ink5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48.721"/>
    </inkml:context>
    <inkml:brush xml:id="br0">
      <inkml:brushProperty name="width" value="0.1" units="cm"/>
      <inkml:brushProperty name="height" value="0.1" units="cm"/>
      <inkml:brushProperty name="color" value="#E71224"/>
    </inkml:brush>
  </inkml:definitions>
  <inkml:trace contextRef="#ctx0" brushRef="#br0">311 38 6705,'-25'-20'7969,"0"6"-6008,22 13-1973,0 0 0,-1 0 0,1 1 0,-1-1 0,1 1 0,-1 0 0,1 0 0,0 0 0,-1 1-1,1-1 1,-1 1 0,1 0 0,0 0 0,-1 0 0,1 0 0,-4 3 0,-12 5-8,1 0 0,0 2-1,-18 14 1,29-20 10,0 1 0,1-1 0,-1 1 0,1 0 0,0 1-1,1 0 1,0 0 0,0 0 0,0 0 0,-3 9 0,7-13-11,1-1 1,0 1-1,-1 0 0,1 0 0,0-1 1,0 1-1,0 0 0,1 0 0,-1 0 1,1-1-1,0 1 0,-1 0 0,1-1 1,0 1-1,1-1 0,-1 1 0,0-1 1,1 1-1,-1-1 0,1 0 0,0 0 1,0 0-1,0 0 0,0 0 0,0 0 1,0 0-1,0-1 0,1 1 0,4 2 1,9 6 64,1-1 0,0 0 0,22 6 0,-26-9 153,-6-3-109,-3-2-63,0 0 1,0 1 0,0 0-1,-1 0 1,1 0 0,0 0-1,5 6 1,-8-7-20,0 0 0,-1 0 1,0 0-1,1 0 0,-1 0 0,0 0 1,1 0-1,-1 0 0,0 0 0,0 0 1,0 1-1,0-1 0,0 0 0,0 0 1,0 0-1,0 0 0,-1 0 0,1 0 1,0 0-1,-1 0 0,1 0 1,0 0-1,-1 0 0,1 0 0,-1 0 1,0 0-1,1 0 0,-1 0 0,0 0 1,0-1-1,1 1 0,-1 0 0,0 0 1,-2 0-1,-2 5 30,-1 0 0,0-1 1,0 0-1,0 0 0,0 0 1,-1-1-1,0 0 0,0-1 0,0 1 1,0-1-1,0 0 0,-1-1 0,-8 2 1,6-3-554,0 0 0,0 0 0,0-1 0,-1-1 1,1 0-1,-12-2 0,6-3-3460,2-9-2620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2"/>
    </inkml:context>
    <inkml:brush xml:id="br0">
      <inkml:brushProperty name="width" value="0.05" units="cm"/>
      <inkml:brushProperty name="height" value="0.05" units="cm"/>
      <inkml:brushProperty name="color" value="#0000FF"/>
    </inkml:brush>
  </inkml:definitions>
  <inkml:trace contextRef="#ctx0" brushRef="#br0">16 0 8050,'0'0'2520,"0"0"-1319,0 0-601,-3 0-296,3 0-304,-3 0-552,0 9-1873,-4 5-3592</inkml:trace>
</inkml:ink>
</file>

<file path=ppt/ink/ink5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49.841"/>
    </inkml:context>
    <inkml:brush xml:id="br0">
      <inkml:brushProperty name="width" value="0.1" units="cm"/>
      <inkml:brushProperty name="height" value="0.1" units="cm"/>
      <inkml:brushProperty name="color" value="#E71224"/>
    </inkml:brush>
  </inkml:definitions>
  <inkml:trace contextRef="#ctx0" brushRef="#br0">1 608 6481,'0'0'4036,"3"-5"1625,11-22-3953,65-109-1623,82-164-2939,-141 262 2532,-15 30 277,0 0 1,0 0 0,-1-1-1,-1 0 1,1 0-1,-2 0 1,1 0-1,2-17 1,-5 26 51,0 1 0,-1-1 0,1 1-1,0-1 1,0 0 0,-1 1 0,1-1 0,0 0 0,-1 0-1,1 1 1,0-1 0,-1 0 0,1 0 0,0 1 0,-1-1-1,1 0 1,0 0 0,-1 0 0,1 1 0,-1-1 0,1 0-1,-1 0 1,1 0 0,0 0 0,-1 0 0,1 0 0,-1 0-1,1 0 1,0 0 0,-1 0 0,1 0 0,-1 0 0,1-1-1,-1 1 1,1 0 0,0 0 0,-1 0 0,1 0 0,0-1-1,-1 1 1,1 0 0,0 0 0,-1-1 0,1 1 0,0 0-1,-1-1 1,1 1 0,0 0 0,0-1 0,-1 1 0,1 0-1,0-1 1,0 1 0,0-1 0,0 1 0,-1 0 0,1-1-1,0 1 1,0-1 0,0 1 0,0-1 0,0 1 0,0 0-1,0-1 1,0 1 0,0-1 0,1 0 0,-26 32 446,12-5-423,2 0 0,0 1 0,2 0 1,1 1-1,-5 30 0,-14 147 171,27-203-201,-3 15-42,1 1 0,1-1 0,1 1 0,1 0 0,0 0 0,1-1 0,1 1 0,5 17 0,-8-35-47,0 1 1,1 0 0,-1 0 0,0 0 0,1 0-1,-1-1 1,1 1 0,-1 0 0,1 0 0,-1-1-1,1 1 1,-1 0 0,1-1 0,0 1 0,-1 0 0,1-1-1,0 1 1,-1-1 0,1 1 0,0-1 0,0 0-1,0 1 1,0-1 0,-1 0 0,1 1 0,0-1-1,0 0 1,0 0 0,0 0 0,0 0 0,0 0-1,0 0 1,-1 0 0,1 0 0,0 0 0,0 0 0,0-1-1,0 1 1,0 0 0,0 0 0,1-2 0,1 1-235,0-2 1,0 1-1,0 0 1,0 0 0,-1-1-1,1 0 1,-1 1 0,1-1-1,-1 0 1,0 0 0,1-4-1,28-51-2988</inkml:trace>
</inkml:ink>
</file>

<file path=ppt/ink/ink5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50.223"/>
    </inkml:context>
    <inkml:brush xml:id="br0">
      <inkml:brushProperty name="width" value="0.1" units="cm"/>
      <inkml:brushProperty name="height" value="0.1" units="cm"/>
      <inkml:brushProperty name="color" value="#E71224"/>
    </inkml:brush>
  </inkml:definitions>
  <inkml:trace contextRef="#ctx0" brushRef="#br0">7 16 1632,'-3'0'6626,"3"0"-4082,-4 6-255,8-6-737,-4 0-440,3 0-367,0 0-193,1-6-168,2 3-288,8 3 120,6 0-152,10 3 200,13-6-264,11-3-264,-1 3-792,1 0-617,-8 3-1992,61 21-1088</inkml:trace>
</inkml:ink>
</file>

<file path=ppt/ink/ink5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50.555"/>
    </inkml:context>
    <inkml:brush xml:id="br0">
      <inkml:brushProperty name="width" value="0.1" units="cm"/>
      <inkml:brushProperty name="height" value="0.1" units="cm"/>
      <inkml:brushProperty name="color" value="#E71224"/>
    </inkml:brush>
  </inkml:definitions>
  <inkml:trace contextRef="#ctx0" brushRef="#br0">34 0 5097,'3'3'3025,"-3"-3"-233,0 0-159,3 3-689,-3 0-263,0-3-505,-3 0-240,3 3-624,0-3 24,0 0-288,0 0-64,0 0 16,-3 6-704,-7 0-1280,-14 27-3129</inkml:trace>
</inkml:ink>
</file>

<file path=ppt/ink/ink5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51.117"/>
    </inkml:context>
    <inkml:brush xml:id="br0">
      <inkml:brushProperty name="width" value="0.1" units="cm"/>
      <inkml:brushProperty name="height" value="0.1" units="cm"/>
      <inkml:brushProperty name="color" value="#E71224"/>
    </inkml:brush>
  </inkml:definitions>
  <inkml:trace contextRef="#ctx0" brushRef="#br0">1 572 8922,'18'-9'9565,"13"-25"-10035,-15 16 825,20-18-1393,-2-2 1,-1-2-1,-2 0 1,-2-3-1,-2 0 1,-2-1-1,26-63 0,-38 77 834,-9 22 244,0-1 1,0 1 0,-1-1 0,0 0-1,-1 0 1,0 0 0,1-11 0,-3 19 4,0 1 0,1 0 1,-1 0-1,0-1 0,0 1 0,0 0 1,0-1-1,0 1 0,0 0 0,0 0 1,-1-1-1,1 1 0,0 0 0,0 0 1,0-1-1,0 1 0,0 0 0,0 0 1,0-1-1,-1 1 0,1 0 0,0 0 0,0 0 1,0-1-1,0 1 0,-1 0 0,1 0 1,0 0-1,0-1 0,-1 1 0,1 0 1,0 0-1,0 0 0,-1 0 0,1 0 1,0 0-1,0 0 0,-1 0 0,1 0 1,-13 5 1807,-9 14-216,12-6-1471,1 1 0,1 1 0,0-1 0,1 2 0,0-1 0,1 1 0,1 0 0,1 0 0,-5 25 0,3-1 6,2 0 0,2 72 0,2-96-189,2-1 0,-1 1 0,2-1 1,0 0-1,1 0 0,0 0 0,1 0 0,12 23 0,-14-32-163,0-1 0,1 0-1,0 0 1,0 0 0,0-1-1,0 1 1,1-1 0,-1 0-1,1 0 1,7 4 0,-7-6-249,0 1-1,0-1 1,0 0 0,1-1 0,-1 1 0,1-1-1,-1 0 1,1 0 0,-1-1 0,1 1 0,-1-1-1,12-2 1,4-7-3442,-1-17-772</inkml:trace>
</inkml:ink>
</file>

<file path=ppt/ink/ink5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51.459"/>
    </inkml:context>
    <inkml:brush xml:id="br0">
      <inkml:brushProperty name="width" value="0.1" units="cm"/>
      <inkml:brushProperty name="height" value="0.1" units="cm"/>
      <inkml:brushProperty name="color" value="#E71224"/>
    </inkml:brush>
  </inkml:definitions>
  <inkml:trace contextRef="#ctx0" brushRef="#br0">4 33 4201,'0'-3'5113,"-4"3"-2640,4-3-665,4 3-632,-1 0-512,0 0-280,11 3-72,6 0-136,10 3 321,20-6-369,10-6 104,7 0-232,3-3-264,0-3-961,-6 6-1535,49 18-2201</inkml:trace>
</inkml:ink>
</file>

<file path=ppt/ink/ink5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51.786"/>
    </inkml:context>
    <inkml:brush xml:id="br0">
      <inkml:brushProperty name="width" value="0.1" units="cm"/>
      <inkml:brushProperty name="height" value="0.1" units="cm"/>
      <inkml:brushProperty name="color" value="#E71224"/>
    </inkml:brush>
  </inkml:definitions>
  <inkml:trace contextRef="#ctx0" brushRef="#br0">11 0 5825,'-4'0'5713,"4"0"-3120,0 0-665,-6 0-559,6 0-793,6 0-192,-6 0-384,4 0 8,-1 0-8,0 0-512,1 6-1329,9 6-3384</inkml:trace>
</inkml:ink>
</file>

<file path=ppt/ink/ink5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52.836"/>
    </inkml:context>
    <inkml:brush xml:id="br0">
      <inkml:brushProperty name="width" value="0.1" units="cm"/>
      <inkml:brushProperty name="height" value="0.1" units="cm"/>
      <inkml:brushProperty name="color" value="#E71224"/>
    </inkml:brush>
  </inkml:definitions>
  <inkml:trace contextRef="#ctx0" brushRef="#br0">262 9 776,'0'0'8397,"-1"-2"1538,-3-4-6713,-47 32-3474,27-11 9,0 1-1,1 0 1,-33 33-1,48-42 193,1 1 0,-1 1 0,1-1-1,1 1 1,0 1 0,0-1 0,1 1 0,0 0 0,0 0 0,1 0-1,1 1 1,-4 17 0,6-25-1,1 1 1,0-1-1,-1 1 1,1-1-1,1 0 0,-1 1 1,0-1-1,1 0 1,0 1-1,-1-1 0,1 0 1,1 0-1,-1 1 1,0-1-1,1 0 1,0 0-1,-1 0 0,1-1 1,0 1-1,1 0 1,-1-1-1,0 1 0,1-1 1,-1 0-1,1 0 1,0 0-1,0 0 0,0 0 1,0-1-1,0 1 1,0-1-1,0 0 0,0 0 1,1 0-1,-1 0 1,4 0-1,11 2-319,0 0 0,0-2 0,0 0 0,0-1 0,25-3-1,-26 2-553,0-2-1,0 0 0,-1-1 0,1 0 0,21-10 0,82-31-3253</inkml:trace>
</inkml:ink>
</file>

<file path=ppt/ink/ink5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53.557"/>
    </inkml:context>
    <inkml:brush xml:id="br0">
      <inkml:brushProperty name="width" value="0.1" units="cm"/>
      <inkml:brushProperty name="height" value="0.1" units="cm"/>
      <inkml:brushProperty name="color" value="#E71224"/>
    </inkml:brush>
  </inkml:definitions>
  <inkml:trace contextRef="#ctx0" brushRef="#br0">340 452 6233,'0'0'2234,"-6"-35"5286,3 32-7529,0 0 0,0 0 0,0 0-1,0 1 1,0-1 0,-1 1-1,1 0 1,-1 0 0,0 0-1,1 1 1,-1-1 0,0 1 0,0 0-1,0 0 1,0 1 0,0-1-1,-7 0 1,3 2-32,1-1 0,-1 1 0,0 1-1,0-1 1,0 1 0,1 1 0,-1-1 0,-11 7 0,3 0-29,1 0 0,0 0 0,1 2 0,0 0 0,1 0 0,0 1 0,-19 23 0,26-26 55,0 0 1,0 1 0,1 0-1,0 0 1,1 0-1,0 0 1,1 0 0,0 1-1,-2 13 1,4-22-31,1 1 1,-1-1-1,1 1 1,0-1-1,0 1 1,0 0-1,0-1 1,1 1-1,-1-1 1,1 1-1,-1-1 0,1 1 1,0-1-1,0 1 1,0-1-1,0 0 1,0 1-1,1-1 1,-1 0-1,1 0 1,0 0-1,-1 0 1,1 0-1,0 0 1,0-1-1,0 1 1,0-1-1,0 1 1,1-1-1,-1 0 1,0 0-1,1 1 0,-1-2 1,0 1-1,1 0 1,0-1-1,-1 1 1,1-1-1,-1 1 1,1-1-1,-1 0 1,1 0-1,4-1 1,3 0 59,1-1-1,0 0 1,-1 0 0,0-1 0,1 0-1,-1-1 1,-1 0 0,1-1 0,-1 0-1,1-1 1,-1 0 0,14-12 0,1-2 51,-1-1 0,-1-1 0,21-28 0,-27 29-78,-2 0 0,0 0 0,-2-2 0,0 1 0,-2-2 0,0 1 0,5-26 1,4-24-50,8-77 0,-11 53 62,-39 199 52,13-25 224,3-1 0,4 1-1,10 122 1,-7-197-368,13 52 393,2-31-1607,-14-22 995,1 0 0,-1 0 0,0 0 0,1 0 0,-1 0 0,1-1 0,-1 1 1,1-1-1,-1 1 0,1-1 0,-1 1 0,1-1 0,0 0 0,-1 0 0,3 1 0,28-3-5335</inkml:trace>
</inkml:ink>
</file>

<file path=ppt/ink/ink5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53.990"/>
    </inkml:context>
    <inkml:brush xml:id="br0">
      <inkml:brushProperty name="width" value="0.1" units="cm"/>
      <inkml:brushProperty name="height" value="0.1" units="cm"/>
      <inkml:brushProperty name="color" value="#E71224"/>
    </inkml:brush>
  </inkml:definitions>
  <inkml:trace contextRef="#ctx0" brushRef="#br0">382 42 5961,'-5'-4'713,"-1"-1"0,1 1 0,-1 0-1,0 1 1,0-1 0,0 1 0,0 1 0,-1-1-1,1 1 1,-1 0 0,0 0 0,-12-1-1,12 3-574,-1-1 0,0 2 0,0-1 0,0 1 0,0 0 0,0 1 0,0 0-1,1 0 1,-1 1 0,-8 3 0,7-1-195,1-1 0,-1 2 0,1-1 0,0 1 0,0 0 0,1 1-1,-1-1 1,2 2 0,-1-1 0,1 1 0,0 0 0,0 0 0,1 0 0,0 1 0,1 0 0,0 0 0,0 0-1,-3 14 1,2 13-59,1 0 0,2 0 0,2 0 0,1 1 0,9 62 0,-4-50-669,-2 1 0,-3 51 0,-2-75 85,1-18 427,0 0-1,0 0 0,-1 0 1,0 1-1,0-1 0,-1 0 1,0 0-1,0 0 0,-1 0 0,0-1 1,0 1-1,-1-1 0,0 0 1,-6 9-1,-34 28-1784</inkml:trace>
</inkml:ink>
</file>

<file path=ppt/ink/ink5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54.340"/>
    </inkml:context>
    <inkml:brush xml:id="br0">
      <inkml:brushProperty name="width" value="0.1" units="cm"/>
      <inkml:brushProperty name="height" value="0.1" units="cm"/>
      <inkml:brushProperty name="color" value="#E71224"/>
    </inkml:brush>
  </inkml:definitions>
  <inkml:trace contextRef="#ctx0" brushRef="#br0">1 48 1320,'0'0'5545,"0"0"-3120,0 0-281,3 0-247,-3 0-697,0 0-288,4 3-296,-1 0-392,4 0 105,9 3-281,1-3 144,10-3-192,9-3-320,11-6-1233,3-9-1479,77-18-4578</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3"/>
    </inkml:context>
    <inkml:brush xml:id="br0">
      <inkml:brushProperty name="width" value="0.05" units="cm"/>
      <inkml:brushProperty name="height" value="0.05" units="cm"/>
      <inkml:brushProperty name="color" value="#0000FF"/>
    </inkml:brush>
  </inkml:definitions>
  <inkml:trace contextRef="#ctx0" brushRef="#br0">26 6 9210,'0'0'2945,"0"-3"-689,0 3-1072,0-3-472,0 3-559,0 0-153,-3 3-105,3-3-1191,-3 3-1432,-16 26-2874</inkml:trace>
</inkml:ink>
</file>

<file path=ppt/ink/ink5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5:56.320"/>
    </inkml:context>
    <inkml:brush xml:id="br0">
      <inkml:brushProperty name="width" value="0.1" units="cm"/>
      <inkml:brushProperty name="height" value="0.1" units="cm"/>
      <inkml:brushProperty name="color" value="#E71224"/>
    </inkml:brush>
  </inkml:definitions>
  <inkml:trace contextRef="#ctx0" brushRef="#br0">218 2 7466,'-1'0'227,"1"0"1,0 0 0,0 0 0,0 0 0,0-1-1,-1 1 1,1 0 0,0 0 0,0 0 0,-1 0 0,1 0-1,0 0 1,0 0 0,-1 0 0,1-1 0,0 1-1,0 0 1,0 0 0,-1 0 0,1 0 0,0 0-1,0 0 1,-1 0 0,1 0 0,0 1 0,0-1 0,-1 0-1,1 0 1,0 0 0,0 0 0,-1 0 0,1 0-1,0 0 1,0 1 0,0-1 0,-1 0 0,1 0-1,0 0 1,0 0 0,0 1 0,0-1 0,-1 0-1,1 0 1,0 0 0,0 1 0,0-1 0,0 0 0,0 0-1,0 1 1,-23 19 1679,-23 28-2818,27-26 844,2 0 0,0 1-1,1 1 1,2 0-1,0 1 1,-12 33 0,23-49-214,0-1 0,0 1 1,1 0-1,0 0 0,1 0 1,0 0-1,0 0 0,1 0 0,0 1 1,1-1-1,0 0 0,1 0 1,-1 0-1,2 0 0,-1-1 1,1 1-1,0 0 0,1-1 0,0 0 1,1 0-1,-1 0 0,1-1 1,1 1-1,0-1 0,8 8 1,79 70-3641</inkml:trace>
</inkml:ink>
</file>

<file path=ppt/ink/ink5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2.207"/>
    </inkml:context>
    <inkml:brush xml:id="br0">
      <inkml:brushProperty name="width" value="0.1" units="cm"/>
      <inkml:brushProperty name="height" value="0.1" units="cm"/>
      <inkml:brushProperty name="color" value="#E71224"/>
    </inkml:brush>
  </inkml:definitions>
  <inkml:trace contextRef="#ctx0" brushRef="#br0">231 7 2000,'0'0'7254,"1"-3"2143,-2 0-6837,-24 35-2687,9-9-123,-166 172-4918,175-181 4910,6-11 178,4-7 57,-1 3-27,74 13 130,-12-15 301,-1-3 0,83-20 0,-5 2-900,-123 23 107,12-2-2090,-13-5-2171,-5-5 790</inkml:trace>
</inkml:ink>
</file>

<file path=ppt/ink/ink5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2.538"/>
    </inkml:context>
    <inkml:brush xml:id="br0">
      <inkml:brushProperty name="width" value="0.1" units="cm"/>
      <inkml:brushProperty name="height" value="0.1" units="cm"/>
      <inkml:brushProperty name="color" value="#E71224"/>
    </inkml:brush>
  </inkml:definitions>
  <inkml:trace contextRef="#ctx0" brushRef="#br0">211 0 5561,'0'0'2617,"-4"0"-1057,-2 6-328,-8 6-127,4 9-297,-10 9-184,0 6-240,3 7-232,-6-1-8,6 3-144,1 0-104,2-3-1312,-3-9-625,-16 45-1968</inkml:trace>
</inkml:ink>
</file>

<file path=ppt/ink/ink5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3.234"/>
    </inkml:context>
    <inkml:brush xml:id="br0">
      <inkml:brushProperty name="width" value="0.1" units="cm"/>
      <inkml:brushProperty name="height" value="0.1" units="cm"/>
      <inkml:brushProperty name="color" value="#E71224"/>
    </inkml:brush>
  </inkml:definitions>
  <inkml:trace contextRef="#ctx0" brushRef="#br0">2 0 5681,'38'4'7780,"18"7"-4775,7 2-2099,-57-12-864,-1 0-42,1-1 0,-1 1-1,0 0 1,0 0 0,1 1-1,-1-1 1,7 5 0,-11-6-26,0 1 0,0 0 0,0 0 0,0 0 0,0 0 0,0 1 0,-1-1 0,1 0 0,0 0 0,-1 0 0,1 1 0,-1-1 0,1 0 0,-1 1 1,0-1-1,1 0 0,-1 1 0,0-1 0,0 0 0,0 1 0,0-1 0,0 0 0,0 1 0,0-1 0,-1 1 0,1-1 0,0 0 0,-1 1 0,1-1 0,-1 0 0,0 0 0,1 0 0,-1 1 0,-1 1 1,-11 19-268,-1 0 0,-1-1 0,-1-1 1,0 0-1,-2-1 0,0-1 0,-38 28 1,13-8 380,42-38-69,1 1 0,-1-1 0,1 0 0,-1 1 0,1-1 0,-1 1 0,1-1 0,-1 1 0,1-1 1,-1 1-1,1-1 0,-1 1 0,1-1 0,0 1 0,-1-1 0,1 1 0,0 0 0,0-1 0,-1 1 0,1-1 0,0 1 1,0 0-1,0-1 0,0 1 0,0 0 0,0-1 0,0 1 0,0 0 0,0-1 0,0 1 0,0 0 0,0-1 0,0 1 1,1 0-1,-1 0 0,2 1 27,0-1 0,-1 0 0,1 0 0,0 0 0,0 0 0,-1 0 0,1-1 1,0 1-1,0 0 0,0-1 0,0 1 0,2-1 0,70 4 491,-69-4-560,49-1-126,65-9 0,4-13-4822,-43 6-729</inkml:trace>
</inkml:ink>
</file>

<file path=ppt/ink/ink5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3.572"/>
    </inkml:context>
    <inkml:brush xml:id="br0">
      <inkml:brushProperty name="width" value="0.1" units="cm"/>
      <inkml:brushProperty name="height" value="0.1" units="cm"/>
      <inkml:brushProperty name="color" value="#E71224"/>
    </inkml:brush>
  </inkml:definitions>
  <inkml:trace contextRef="#ctx0" brushRef="#br0">145 1 5809,'-4'9'2393,"1"3"-1137,-7 3-272,-7 9-848,-3-3-136,0 0-696,-50 39-1896</inkml:trace>
</inkml:ink>
</file>

<file path=ppt/ink/ink5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4.685"/>
    </inkml:context>
    <inkml:brush xml:id="br0">
      <inkml:brushProperty name="width" value="0.1" units="cm"/>
      <inkml:brushProperty name="height" value="0.1" units="cm"/>
      <inkml:brushProperty name="color" value="#E71224"/>
    </inkml:brush>
  </inkml:definitions>
  <inkml:trace contextRef="#ctx0" brushRef="#br0">1 504 8442,'11'-3'7811,"5"-7"-4642,36-34-5055,-40 34 2757,14-14-1093,0-1 1,-2-1 0,28-38-1,-39 46-7,-1 0-1,-1-1 0,0-1 0,-2 0 0,0 0 1,10-34-1,-18 48 149,1-1 0,-1 1 0,0 0 1,-1-1-1,0 1 0,0-1 0,0 1 1,-1-1-1,0 1 0,-2-8 0,2 11 56,0 0-1,0 0 0,0 0 1,-1 0-1,1 0 0,-1 0 0,0 1 1,0-1-1,0 1 0,0-1 1,0 1-1,-1 0 0,1 0 1,-1 0-1,0 0 0,1 0 1,-1 1-1,0-1 0,0 1 0,0 0 1,-5-2-1,6 3 25,1 0-1,-1 0 1,0 1 0,0-1-1,0 1 1,0-1-1,0 1 1,0-1 0,0 1-1,1 0 1,-1 0-1,0 0 1,1 0 0,-1 0-1,0 0 1,1 1 0,0-1-1,-1 1 1,-1 2-1,-24 28 69,14-6 1,0 0 0,2 1 0,2 0 1,0 0-1,1 1 0,-4 38 0,6-36-30,5-25-26,-17 99 135,17-93-150,0 0-1,1 0 1,0 0-1,1 0 1,1 0 0,-1 0-1,6 16 1,-6-24-98,1 0 1,-1 0-1,1 0 1,-1 0-1,1 0 1,0-1-1,0 1 1,0-1-1,1 1 1,-1-1-1,1 0 1,-1 0-1,1 0 1,0 0-1,-1-1 1,1 1-1,0-1 1,0 1 0,0-1-1,0 0 1,0 0-1,1-1 1,-1 1-1,6 0 1,-4-1-298,1 0 0,0 0 0,-1 0 0,1-1 0,0 0 0,-1 0 1,1 0-1,-1-1 0,0 0 0,1 0 0,-1 0 0,0 0 0,0-1 0,0 0 1,6-6-1,47-43-1740</inkml:trace>
</inkml:ink>
</file>

<file path=ppt/ink/ink5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5.052"/>
    </inkml:context>
    <inkml:brush xml:id="br0">
      <inkml:brushProperty name="width" value="0.1" units="cm"/>
      <inkml:brushProperty name="height" value="0.1" units="cm"/>
      <inkml:brushProperty name="color" value="#E71224"/>
    </inkml:brush>
  </inkml:definitions>
  <inkml:trace contextRef="#ctx0" brushRef="#br0">22 3 2000,'-1'11'4673,"-4"6"-2218,-2 12-742,4-13-1457,0-1 0,2 1 0,0 0 0,1-1 0,0 1 0,1 0-1,1-1 1,0 1 0,9 26 0,-11-41-261,0 0 0,1 0-1,-1 0 1,1 0-1,-1 0 1,1 1 0,-1-1-1,1 0 1,0 0 0,0 0-1,0-1 1,-1 1 0,1 0-1,0 0 1,0 0 0,0-1-1,0 1 1,0 0 0,0-1-1,1 1 1,-1-1 0,0 1-1,0-1 1,0 0 0,0 1-1,1-1 1,1 0 0,-1 0 16,0-1 0,1 0 0,-1 1 1,0-1-1,0 0 0,0 0 0,0 0 1,0 0-1,0-1 0,0 1 0,0-1 1,0 1-1,2-3 0,4-6 45,1 0-1,-1-1 0,13-22 1,-20 30-71,34-70-349,-33 68 344,0 1 0,-1-1 0,0 0 0,0 1 0,0-1 0,-1 0 0,0 1 1,1-1-1,-2 0 0,1 0 0,0 1 0,-1-1 0,0 0 0,-3-8 0,2 11 11,1 0-1,-1 0 1,0 0 0,0 0-1,0 0 1,0 0 0,0 1-1,0-1 1,0 1 0,0-1-1,-1 1 1,1 0 0,-1 0-1,1 0 1,-1 0 0,1 1-1,-1-1 1,0 1 0,1-1-1,-1 1 1,0 0 0,1 0-1,-1 0 1,-4 1 0,6-1-83,-1-1-1,1 1 1,-1 0 0,1 0 0,-1 1-1,1-1 1,-1 0 0,1 0 0,-1 1-1,1-1 1,-1 1 0,1-1 0,0 1-1,-1 0 1,1 0 0,0-1 0,-1 1-1,1 0 1,0 0 0,0 0 0,0 0-1,0 0 1,0 1 0,0-1 0,0 0-1,0 0 1,1 1 0,-1-1 0,0 0-1,1 1 1,-1-1 0,1 1 0,-1-1-1,1 1 1,0-1 0,0 1 0,-1-1-1,1 1 1,0-1 0,1 3 0,9 9-2134,22 11-1628</inkml:trace>
</inkml:ink>
</file>

<file path=ppt/ink/ink5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5.405"/>
    </inkml:context>
    <inkml:brush xml:id="br0">
      <inkml:brushProperty name="width" value="0.1" units="cm"/>
      <inkml:brushProperty name="height" value="0.1" units="cm"/>
      <inkml:brushProperty name="color" value="#E71224"/>
    </inkml:brush>
  </inkml:definitions>
  <inkml:trace contextRef="#ctx0" brushRef="#br0">216 1 4761,'-7'1'418,"1"0"1,-1 1-1,1-1 1,-1 1-1,1 1 1,0-1-1,0 1 1,0 0-1,1 1 0,-1-1 1,1 1-1,-1 0 1,1 1-1,0-1 1,1 1-1,-6 7 1,-8 9 1240,0 2 0,-20 34 0,35-51-1661,-26 49-89,28-53 79,0 1 0,0 0 0,0 0 0,0 0 0,0 0 0,1 0 1,-1 0-1,1 0 0,0 0 0,0 0 0,0 0 0,1 0 0,-1 0 0,0 0 1,1 0-1,0 0 0,2 5 0,-2-7-35,0 0 0,0 0 0,1 1 0,-1-1-1,0 0 1,1 0 0,-1-1 0,1 1 0,-1 0 0,1 0 0,-1-1 0,1 1 0,-1 0 0,1-1 0,0 0-1,-1 1 1,1-1 0,0 0 0,-1 0 0,3 0 0,39-3-809,-19-1-298,0-2-1,0 0 1,-1-2-1,43-19 0,64-32-3619</inkml:trace>
</inkml:ink>
</file>

<file path=ppt/ink/ink5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5.722"/>
    </inkml:context>
    <inkml:brush xml:id="br0">
      <inkml:brushProperty name="width" value="0.1" units="cm"/>
      <inkml:brushProperty name="height" value="0.1" units="cm"/>
      <inkml:brushProperty name="color" value="#E71224"/>
    </inkml:brush>
  </inkml:definitions>
  <inkml:trace contextRef="#ctx0" brushRef="#br0">0 31 5041,'0'3'4001,"0"-3"-2113,0 0-279,0 0-665,3 0-328,4 3-112,3 0 80,4 0-376,2 0 40,11-3-200,-4-3-48,7-3-576,-3-6-632,0 0-712,-4 6-1889,1 0-3209</inkml:trace>
</inkml:ink>
</file>

<file path=ppt/ink/ink5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6.054"/>
    </inkml:context>
    <inkml:brush xml:id="br0">
      <inkml:brushProperty name="width" value="0.1" units="cm"/>
      <inkml:brushProperty name="height" value="0.1" units="cm"/>
      <inkml:brushProperty name="color" value="#E71224"/>
    </inkml:brush>
  </inkml:definitions>
  <inkml:trace contextRef="#ctx0" brushRef="#br0">0 67 1080,'0'0'6386,"0"0"-4002,0 0-415,4-3-289,-1 3-728,4 0-232,3 3-328,10-3-80,3 3-192,4-6-120,10-3-336,6 0-1320,0-9-1129,64-24-5392</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4"/>
    </inkml:context>
    <inkml:brush xml:id="br0">
      <inkml:brushProperty name="width" value="0.05" units="cm"/>
      <inkml:brushProperty name="height" value="0.05" units="cm"/>
      <inkml:brushProperty name="color" value="#0000FF"/>
    </inkml:brush>
  </inkml:definitions>
  <inkml:trace contextRef="#ctx0" brushRef="#br0">54 0 4665,'-4'8'13197,"-19"50"-14517,19-52 941,1 0-1,0 0 1,0 1 0,0 0-1,1-1 1,0 1 0,0 0-1,0 0 1,1 0-1,0 0 1,1 0 0,0 12-1,5 8-4493</inkml:trace>
</inkml:ink>
</file>

<file path=ppt/ink/ink5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6.490"/>
    </inkml:context>
    <inkml:brush xml:id="br0">
      <inkml:brushProperty name="width" value="0.1" units="cm"/>
      <inkml:brushProperty name="height" value="0.1" units="cm"/>
      <inkml:brushProperty name="color" value="#E71224"/>
    </inkml:brush>
  </inkml:definitions>
  <inkml:trace contextRef="#ctx0" brushRef="#br0">152 0 4017,'-26'10'7340,"0"12"-5440,-15 27-2096,39-47 486,-38 61-65,37-58-242,1 0-1,0 0 1,0 0 0,0 0 0,1 0 0,-1 0 0,1 0 0,1 0 0,-1 1 0,1-1 0,0 7 0,0-10-36,1 0 0,0 0 0,-1 0 1,1 0-1,0 0 0,0 0 0,0-1 0,0 1 0,0 0 1,1-1-1,-1 1 0,1-1 0,-1 1 0,1-1 0,-1 0 1,1 0-1,0 1 0,-1-1 0,1 0 0,0 0 0,0-1 1,0 1-1,0 0 0,0-1 0,0 1 0,0-1 0,0 0 1,0 1-1,2-1 0,10 1 137,-1-1 1,0 0 0,20-3-1,-17 2 88,180-21 1432,-166 16-1610,-1-1 0,1-1 1,-1-2-1,39-18 0,-67 27-53,0 1 9,0 0-1,-1 0 1,1 0 0,-1 0 0,1-1 0,-1 1 0,1 0 0,-1 0 0,1 0 0,-1 0 0,1-1 0,-1 1-1,1 0 1,-1-1 0,1 1 0,-1 0 0,1-1 0,-1 1 0,0 0 0,1-1 0,-1 1 0,0-1-1,1 1 1,-1-1 0,0 1 0,0-1 0,1 1 0,-1-1 0,0 1 0,0-1 0,0 1 0,0-1-1,1 1 1,-1-1 0,0 0 0,0 1 0,0-1 0,0 1 0,-1-1 0,1 1 0,0-1 0,0 1 0,0-1-1,0 1 1,0-1 0,-1 0 0,-21-13-2525</inkml:trace>
</inkml:ink>
</file>

<file path=ppt/ink/ink5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6.838"/>
    </inkml:context>
    <inkml:brush xml:id="br0">
      <inkml:brushProperty name="width" value="0.1" units="cm"/>
      <inkml:brushProperty name="height" value="0.1" units="cm"/>
      <inkml:brushProperty name="color" value="#E71224"/>
    </inkml:brush>
  </inkml:definitions>
  <inkml:trace contextRef="#ctx0" brushRef="#br0">77 0 7730,'0'3'2736,"0"-3"-599,-3 6-401,3 0-776,-3 6-360,-4 15-120,-3 3 73,3 16-433,-3-13 40,0 6-160,3-3-8,1-6-704,-1-3-657,0-9-1391,14 24-2634</inkml:trace>
</inkml:ink>
</file>

<file path=ppt/ink/ink5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07.303"/>
    </inkml:context>
    <inkml:brush xml:id="br0">
      <inkml:brushProperty name="width" value="0.1" units="cm"/>
      <inkml:brushProperty name="height" value="0.1" units="cm"/>
      <inkml:brushProperty name="color" value="#E71224"/>
    </inkml:brush>
  </inkml:definitions>
  <inkml:trace contextRef="#ctx0" brushRef="#br0">119 1 3889,'-1'1'7281,"-2"2"-4057,-10 13-1669,-3 12-1164,1 1 0,2 0 0,1 1 1,-17 61-1,24-69-434,1 0 1,1 1-1,0-1 1,2 1 0,1-1-1,0 1 1,8 43-1,-7-62-18,-1 0 0,1 0 0,0 0 0,0 0 0,1 0 0,-1-1 0,1 1 0,0 0 0,0-1 0,0 0 0,0 1 0,1-1 0,-1 0 0,1 0-1,0 0 1,0-1 0,0 1 0,0-1 0,0 1 0,1-1 0,-1 0 0,1 0 0,-1-1 0,1 1 0,0-1 0,0 1 0,-1-1 0,1-1 0,0 1 0,0 0 0,0-1 0,0 0 0,0 0 0,0 0 0,0 0 0,0-1 0,0 1 0,6-3 0,3 0 54,1-1 1,-1 0 0,0-1 0,0 0 0,-1-1-1,0 0 1,0-1 0,0-1 0,-1 0 0,0 0-1,0-1 1,-1-1 0,17-20 0,-26 29 10,0 0 1,0 0-1,0 0 1,-1 0 0,1 0-1,0 0 1,-1 0-1,1 0 1,-1-1-1,1 1 1,-1 0-1,0 0 1,1-1-1,-1 1 1,0 0-1,0-1 1,0 1 0,0 0-1,0-1 1,0 1-1,0 0 1,-1 0-1,1-1 1,0 1-1,-1 0 1,0-2-1,0 2-8,0-1 0,-1 1 0,1 0 0,-1 0-1,0-1 1,1 1 0,-1 0 0,0 0 0,0 1 0,0-1-1,1 0 1,-1 0 0,0 1 0,0-1 0,-3 1-1,-11-2-233,0 1 0,-1 0-1,-21 3 1,27-2-104,-1 0-56,5 0-176,0 1 1,-1-1 0,1 1-1,0 0 1,0 1-1,-9 3 1,-34 18-4672</inkml:trace>
</inkml:ink>
</file>

<file path=ppt/ink/ink5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12.240"/>
    </inkml:context>
    <inkml:brush xml:id="br0">
      <inkml:brushProperty name="width" value="0.1" units="cm"/>
      <inkml:brushProperty name="height" value="0.1" units="cm"/>
      <inkml:brushProperty name="color" value="#E71224"/>
    </inkml:brush>
  </inkml:definitions>
  <inkml:trace contextRef="#ctx0" brushRef="#br0">362 0 8362,'0'0'4322,"-7"0"2908,-11 0-6548,-86 7-1817,93-6 924,1 1 0,-1 1-1,0 0 1,1 0 0,-1 1-1,1 0 1,-14 9-1,22-12 151,0 0 0,1 0-1,-1 1 1,1-1 0,-1 0-1,1 1 1,0-1-1,0 1 1,-1-1 0,1 1-1,0 0 1,0 0-1,1-1 1,-1 1 0,0 0-1,1 0 1,-1 0-1,1 0 1,-1 0 0,1 3-1,0 0-11,0-1 0,0 1 0,1-1 0,0 1 0,0-1 0,0 0 0,1 1 0,3 7 0,3 3-75,0 0-1,2-1 1,19 24-1,2-8 95,-23-23 54,0 0-1,0 1 0,0 0 0,-1 1 1,8 10-1,-14-17 3,0 0 0,0 0 0,0 0 0,-1 0 0,1 0 0,0 1 0,-1-1 0,1 0 0,-1 0 0,0 0 1,1 1-1,-1-1 0,0 0 0,-1 0 0,1 0 0,0 1 0,-1-1 0,1 0 0,-1 0 0,1 0 0,-1 0 0,0 0 0,0 0 0,0 0 0,0 0 1,-1 0-1,1 0 0,0-1 0,-1 1 0,1 0 0,-3 1 0,-2 3 10,0 0 0,-1 0 0,1-1 1,-2 0-1,1 0 0,0 0 0,-1-1 0,0 0 0,0-1 0,0 0 1,0 0-1,-15 3 0,-38-4-1231,-7-13-4343,55 6 1796</inkml:trace>
</inkml:ink>
</file>

<file path=ppt/ink/ink5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12.649"/>
    </inkml:context>
    <inkml:brush xml:id="br0">
      <inkml:brushProperty name="width" value="0.1" units="cm"/>
      <inkml:brushProperty name="height" value="0.1" units="cm"/>
      <inkml:brushProperty name="color" value="#E71224"/>
    </inkml:brush>
  </inkml:definitions>
  <inkml:trace contextRef="#ctx0" brushRef="#br0">213 1 6625,'-8'2'8779,"-15"3"-7423,15-3-1330,1 1 1,-1 0 0,1 1 0,0 0 0,0 0 0,0 0 0,1 1 0,0 0 0,-1 0 0,-9 12-1,0 1-53,1 0-1,-19 31 1,29-39-3,-1-1 0,1 1 1,1 0-1,-4 13 0,7-21-25,1 1 0,-1-1 0,1 1-1,-1 0 1,1-1 0,0 1 0,0 0 0,0-1-1,0 1 1,2 3 0,-2-5-21,0 0 0,1 1 1,-1-1-1,1 0 0,-1 0 0,1-1 0,0 1 1,-1 0-1,1 0 0,0 0 0,0 0 0,0-1 0,-1 1 1,1 0-1,0-1 0,0 1 0,0 0 0,0-1 1,0 1-1,0-1 0,0 0 0,1 1 0,-1-1 1,2 1-1,8 0-540,-1 1 0,1-2 0,0 1 0,-1-1 0,1-1 0,0 0 0,-1 0 1,1-1-1,-1-1 0,21-7 0,81-24-2026</inkml:trace>
</inkml:ink>
</file>

<file path=ppt/ink/ink5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13.122"/>
    </inkml:context>
    <inkml:brush xml:id="br0">
      <inkml:brushProperty name="width" value="0.1" units="cm"/>
      <inkml:brushProperty name="height" value="0.1" units="cm"/>
      <inkml:brushProperty name="color" value="#E71224"/>
    </inkml:brush>
  </inkml:definitions>
  <inkml:trace contextRef="#ctx0" brushRef="#br0">248 16 4393,'0'-1'368,"-1"0"1,1 0-1,-1 0 1,0 0-1,1 0 0,-1 0 1,0 0-1,0 0 1,0 1-1,1-1 1,-1 0-1,0 1 0,0-1 1,0 0-1,0 1 1,0-1-1,-1 1 0,1 0 1,0-1-1,0 1 1,0 0-1,0 0 1,0-1-1,-1 1 0,1 0 1,-2 0-1,0 1-41,0 0 0,-1 0 0,1 0 1,0 0-1,0 0 0,0 1 0,0-1 0,0 1 0,-4 2 0,-5 6-349,0 0 0,-21 23 0,32-31 133,-33 39-394,-58 89 0,92-130 253,0 0-1,0 0 1,0 0-1,0 0 1,-1 1-1,1-1 1,0 0-1,0 0 1,0 0-1,0 0 1,0 0-1,0 0 1,0 0-1,0 1 1,0-1-1,0 0 1,-1 0-1,1 0 1,0 0-1,0 0 1,0 1 0,0-1-1,0 0 1,0 0-1,0 0 1,0 0-1,0 1 1,0-1-1,0 0 1,0 0-1,0 0 1,0 0-1,1 0 1,-1 1-1,0-1 1,0 0-1,0 0 1,0 0-1,0 0 1,0 0-1,0 1 1,0-1-1,0 0 1,0 0-1,1 0 1,-1 0-1,0 0 1,0 0-1,0 0 1,0 0-1,0 0 1,1 1-1,-1-1 1,0 0-1,0 0 1,0 0-1,0 0 1,0 0-1,1 0 1,-1 0-1,16-4-1230,21-13 293,-19 5 1009,0-1-1,0-1 1,-1-1-1,-1-1 0,-1 0 1,0-1-1,-1 0 1,-1-1-1,21-39 1,-37 69 96,1-1-1,0 1 1,0-1 0,1 1 0,1-1 0,0 1 0,2 16 0,-1-18-846,0 0 0,1 0 0,0 0 0,1 0 0,6 16 1,1-14-2058,14 0-1667</inkml:trace>
</inkml:ink>
</file>

<file path=ppt/ink/ink5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13.467"/>
    </inkml:context>
    <inkml:brush xml:id="br0">
      <inkml:brushProperty name="width" value="0.1" units="cm"/>
      <inkml:brushProperty name="height" value="0.1" units="cm"/>
      <inkml:brushProperty name="color" value="#E71224"/>
    </inkml:brush>
  </inkml:definitions>
  <inkml:trace contextRef="#ctx0" brushRef="#br0">1 1 4393,'3'9'1936,"-3"9"-79,4 18-65,-1 9-128,4 9-367,-7 0-81,0 6-544,3 1-88,-3-1-464,-3-12-32,3-3-88,0-6-352,-7-6-536,7-6-768,-3-12-1105,3-3-3976</inkml:trace>
</inkml:ink>
</file>

<file path=ppt/ink/ink5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13.879"/>
    </inkml:context>
    <inkml:brush xml:id="br0">
      <inkml:brushProperty name="width" value="0.1" units="cm"/>
      <inkml:brushProperty name="height" value="0.1" units="cm"/>
      <inkml:brushProperty name="color" value="#E71224"/>
    </inkml:brush>
  </inkml:definitions>
  <inkml:trace contextRef="#ctx0" brushRef="#br0">18 212 1200,'0'1'373,"0"0"0,0 0 0,1 0 0,-1 1 0,0-1 0,0 0 0,1 0 0,-1 0 0,1 0-1,-1 0 1,1 0 0,0 0 0,-1 0 0,1 0 0,0 0 0,1 0 0,18 13 2242,-17-13-2408,1 1 1,-1-1 0,1 0 0,-1 0-1,1 0 1,0-1 0,0 1 0,-1-1-1,6 0 1,-2-2-146,0 0 0,0-1 0,-1 1 0,1-1 0,-1-1 0,0 1 0,0-1-1,0 0 1,0-1 0,-1 0 0,1 1 0,-1-2 0,0 1 0,-1 0 0,1-1 0,-1 0 0,5-9 0,-3 3-78,1-1 1,-1 1-1,-1-1 1,-1 0-1,1-1 1,-2 1-1,4-28 1,-7 40 28,1-1-1,-1 1 1,0-1 0,0 1-1,0 0 1,0-1 0,0 1-1,0-1 1,0 1 0,0 0 0,-1-1-1,1 1 1,0 0 0,-1-1-1,1 1 1,-1 0 0,0-1-1,1 1 1,-1 0 0,0 0 0,0 0-1,0 0 1,0-1 0,0 1-1,-1-1 1,0 2 17,0-1 0,1 1-1,-1 0 1,0-1 0,0 1 0,1 0-1,-1 0 1,0 0 0,0 0-1,1 0 1,-1 1 0,0-1 0,0 1-1,1-1 1,-1 1 0,-2 1 0,-6 2 23,0 1-1,1 0 1,0 1 0,-16 13 0,9-1-12,1 1 0,0 0 0,1 1-1,2 1 1,0 0 0,1 1 0,-14 38 0,23-55-55,0 0 1,1 0-1,-1 0 1,1 0-1,0 1 1,0-1-1,0 0 1,1 0-1,0 1 1,0-1-1,0 0 1,1 1-1,-1-1 1,1 0-1,1 1 1,1 5-1,-1-8-85,0-1 0,-1 1-1,1 0 1,0-1 0,0 0 0,0 1-1,1-1 1,-1 0 0,1 0 0,-1 0 0,1 0-1,-1-1 1,1 1 0,0-1 0,0 1-1,0-1 1,0 0 0,0 0 0,0-1 0,0 1-1,0-1 1,0 1 0,1-1 0,-1 0-1,0 0 1,0 0 0,0 0 0,4-2-1,50-10-2223,-34 5 1390,67-18-1512</inkml:trace>
</inkml:ink>
</file>

<file path=ppt/ink/ink5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14.207"/>
    </inkml:context>
    <inkml:brush xml:id="br0">
      <inkml:brushProperty name="width" value="0.1" units="cm"/>
      <inkml:brushProperty name="height" value="0.1" units="cm"/>
      <inkml:brushProperty name="color" value="#E71224"/>
    </inkml:brush>
  </inkml:definitions>
  <inkml:trace contextRef="#ctx0" brushRef="#br0">0 39 7138,'0'0'2784,"7"0"-1056,-4 0 41,4 0-729,3 6 80,0-6-464,7-6-103,6 6-217,1-6-336,-1-3 0,4 3-576,-7-6-609,-3 6-1615,6 6-1889</inkml:trace>
</inkml:ink>
</file>

<file path=ppt/ink/ink5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14.536"/>
    </inkml:context>
    <inkml:brush xml:id="br0">
      <inkml:brushProperty name="width" value="0.1" units="cm"/>
      <inkml:brushProperty name="height" value="0.1" units="cm"/>
      <inkml:brushProperty name="color" value="#E71224"/>
    </inkml:brush>
  </inkml:definitions>
  <inkml:trace contextRef="#ctx0" brushRef="#br0">0 34 5057,'0'0'2793,"3"0"-1185,4 0 0,6 0-503,4 0-193,0 0-272,3 0-368,7 0-272,-1-6-704,1 0-752,37-15-2225</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5"/>
    </inkml:context>
    <inkml:brush xml:id="br0">
      <inkml:brushProperty name="width" value="0.05" units="cm"/>
      <inkml:brushProperty name="height" value="0.05" units="cm"/>
      <inkml:brushProperty name="color" value="#0000FF"/>
    </inkml:brush>
  </inkml:definitions>
  <inkml:trace contextRef="#ctx0" brushRef="#br0">46 1 5737,'-2'4'8428,"-1"8"-4148,-6 44-4643,3-25 833,-3 12-633,-4 22-1741,11-54 737,1 0-1,1 0 1,0 0-1,2 13 1,6 23-3952</inkml:trace>
</inkml:ink>
</file>

<file path=ppt/ink/ink5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0.370"/>
    </inkml:context>
    <inkml:brush xml:id="br0">
      <inkml:brushProperty name="width" value="0.1" units="cm"/>
      <inkml:brushProperty name="height" value="0.1" units="cm"/>
      <inkml:brushProperty name="color" value="#E71224"/>
    </inkml:brush>
  </inkml:definitions>
  <inkml:trace contextRef="#ctx0" brushRef="#br0">362 5 5849,'0'0'4295,"0"0"-1748,-3-3 3900,-1 1-5215,-2 4-1367,0 0 0,0 0 0,0-1 0,-1 0 1,1 0-1,-1-1 0,1 0 0,0 0 0,-1 0 0,-9-2 0,-10 0-288,10 3 220,-1 0 1,0 1 0,1 0 0,-1 2-1,1 0 1,0 1 0,0 0-1,0 1 1,1 1 0,0 0 0,-23 17-1,34-21 144,0 0-1,0 0 0,1 1 0,0-1 1,-1 1-1,-4 8 0,7-11 44,1 0 0,-1-1 1,1 1-1,-1 0 0,1 0 0,0 0 0,-1 0 1,1 0-1,0 0 0,0 0 0,0 0 0,-1 0 1,1 0-1,0 0 0,0 0 0,0-1 0,1 1 1,-1 0-1,0 0 0,0 0 0,0 0 0,1 0 1,-1 0-1,1 0 0,-1 0 0,0 0 0,1-1 1,-1 1-1,1 0 0,0 0 0,-1-1 1,1 1-1,0 0 0,-1-1 0,1 1 0,1 0 1,11 6-36,1 0 0,0-1 0,0-1 0,23 6 0,-18-5 54,0 0 0,34 16 1,-49-20-20,0 1 0,0-1 0,0 1 0,0 0 0,0 0-1,-1 0 1,1 0 0,-1 1 0,0-1 0,0 1 0,-1 0 0,1 0 0,-1 0 0,1 0 0,-1 0 0,2 9 0,-3-10 14,-1-1 0,0 1 0,-1 0 0,1-1 0,0 1 0,-1 0 0,0-1 0,1 1 0,-1 0 0,0-1 0,0 1 0,0-1 0,-1 0 0,1 1 0,-1-1 0,1 0 0,-1 0 0,0 0 0,0 0 0,-2 2 0,-41 35 249,44-39-249,-3 4 10,-1 0 0,0 0 0,0-1 0,0 0 1,-1 0-1,1 0 0,-1-1 0,0 1 0,0-1 0,-7 1 1,9-3-280,-1 0 0,0-1 1,0 1-1,1-1 1,-1 0-1,1-1 1,-1 1-1,1-1 0,0 0 1,-1 0-1,1 0 1,0-1-1,0 1 1,-6-6-1,-26-19-2380</inkml:trace>
</inkml:ink>
</file>

<file path=ppt/ink/ink5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0.803"/>
    </inkml:context>
    <inkml:brush xml:id="br0">
      <inkml:brushProperty name="width" value="0.1" units="cm"/>
      <inkml:brushProperty name="height" value="0.1" units="cm"/>
      <inkml:brushProperty name="color" value="#E71224"/>
    </inkml:brush>
  </inkml:definitions>
  <inkml:trace contextRef="#ctx0" brushRef="#br0">702 1 5697,'-2'9'7375,"-5"2"-3343,-27 29-3187,10-13-438,-261 283-482,80-95-3052,117-123-2873,31-35 1415</inkml:trace>
</inkml:ink>
</file>

<file path=ppt/ink/ink5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1.669"/>
    </inkml:context>
    <inkml:brush xml:id="br0">
      <inkml:brushProperty name="width" value="0.1" units="cm"/>
      <inkml:brushProperty name="height" value="0.1" units="cm"/>
      <inkml:brushProperty name="color" value="#E71224"/>
    </inkml:brush>
  </inkml:definitions>
  <inkml:trace contextRef="#ctx0" brushRef="#br0">1 458 5905,'0'0'3350,"5"-9"4404,22-31-6926,-23 35-915,1-1 0,0 1 0,0 0 0,1 1 0,0-1 0,-1 1 1,2 0-1,-1 1 0,0-1 0,1 1 0,11-3 0,-16 5 33,0 1 0,0-1 0,1 1 0,-1 0 0,0 0 0,0 0 0,1 0 0,-1 0 0,0 1 0,0-1 0,0 1 0,1-1 0,-1 1 0,0 0 0,0 0 0,3 2 0,-3-1 13,1 0 0,0 0-1,-1 1 1,0-1 0,0 1 0,0 0 0,0 0 0,0 0 0,0 0 0,-1 0 0,1 0 0,-1 0 0,2 7 0,24 103-489,-21-77-268,3-1 0,18 52 0,-27-87 791,0 1-1,0-1 0,0 0 1,0 0-1,0 1 0,0-1 1,0 0-1,1 0 0,-1 0 1,0 1-1,0-1 1,0 0-1,0 0 0,0 0 1,0 0-1,1 1 0,-1-1 1,0 0-1,0 0 0,0 0 1,1 0-1,-1 0 0,0 1 1,0-1-1,0 0 1,1 0-1,-1 0 0,0 0 1,0 0-1,0 0 0,1 0 1,-1 0-1,0 0 0,0 0 1,1 0-1,-1 0 0,0 0 1,0 0-1,0 0 0,1 0 1,-1 0-1,0 0 1,0 0-1,1 0 0,-1-1 1,0 1-1,0 0 0,0 0 1,1 0-1,-1 0 0,0 0 1,0-1-1,0 1 0,0 0 1,13-19 25,11-41 350,-19 46-414,18-47 441,-3-1 0,-2-2 0,-4 0 0,14-129 0,-31 124 315,3 68-503,0 1-58,-1 0-145,1 0-1,-1 0 1,1 0-1,-1 1 1,1-1-1,-1 0 1,0 0 0,1 1-1,-1-1 1,1 0-1,0 1 1,-1-1-1,1 1 1,-1-1 0,1 0-1,0 1 1,-1-1-1,1 1 1,0-1-1,-1 1 1,1-1 0,0 1-1,0-1 1,-1 1-1,1 0 1,0-1-1,0 1 1,0-1 0,0 1-1,0 0 1,0-1-1,0 1 1,0-1 0,0 1-1,0 0 1,0-1-1,0 1 1,0-1-1,1 1 1,-1-1 0,0 1-1,0-1 1,1 1-1,-1-1 1,0 1-1,1-1 1,-1 1 0,0-1-1,1 1 1,-1-1-1,1 1 1,-1-1-1,1 0 1,-1 1 0,1-1-1,-1 0 1,1 0-1,-1 1 1,1-1 0,-1 0-1,1 0 1,-1 0-1,1 1 1,0-1-1,0 0 1,30 0 79,0-1 1,0-2-1,0-1 1,48-12-1,-6-6-468,-30 8-1371,0 2 1,50-8 0,-5 12-5016</inkml:trace>
</inkml:ink>
</file>

<file path=ppt/ink/ink5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3.537"/>
    </inkml:context>
    <inkml:brush xml:id="br0">
      <inkml:brushProperty name="width" value="0.1" units="cm"/>
      <inkml:brushProperty name="height" value="0.1" units="cm"/>
      <inkml:brushProperty name="color" value="#E71224"/>
    </inkml:brush>
  </inkml:definitions>
  <inkml:trace contextRef="#ctx0" brushRef="#br0">5 50 5169,'-1'2'7168,"0"1"-3825,-1 11-1891,6 11-1412,-1 0 1,-1 0-1,-1 1 1,-5 49-1,0-48-543,3-20-1301,11-30 683,11-31 1052,-10 25-41,0 0 1,3 1-1,22-37 1,-34 61 93,0 0 0,1 1 0,0 0 1,-1-1-1,1 1 0,0 0 0,1 0 0,-1 0 1,0 1-1,1-1 0,0 1 0,-1 0 0,1 0 1,0 0-1,0 1 0,0-1 0,0 1 0,1 0 1,-1 0-1,0 0 0,0 1 0,1-1 0,-1 1 0,0 0 1,1 0-1,-1 1 0,0-1 0,0 1 0,1 0 1,-1 0-1,0 1 0,0-1 0,6 4 0,-7-4 121,-1-1 0,1 2 0,-1-1 0,1 0-1,-1 0 1,1 1 0,-1-1 0,0 1 0,0 0-1,0 0 1,0 0 0,0 0 0,0 0 0,0 0-1,1 3 1,-1 0 130,0 1-1,0 0 1,-1 0 0,1-1-1,0 13 1,1 0-464,-1 0 188,1-1 1,1 0-1,9 23 1,-9-29-916,2 0 1,-1-1 0,14 19-1,15 17-3703</inkml:trace>
</inkml:ink>
</file>

<file path=ppt/ink/ink5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5.173"/>
    </inkml:context>
    <inkml:brush xml:id="br0">
      <inkml:brushProperty name="width" value="0.1" units="cm"/>
      <inkml:brushProperty name="height" value="0.1" units="cm"/>
      <inkml:brushProperty name="color" value="#E71224"/>
    </inkml:brush>
  </inkml:definitions>
  <inkml:trace contextRef="#ctx0" brushRef="#br0">302 332 9770,'-3'-8'7191,"-11"-2"-5958,12 9-1314,-1-1-1,0 1 1,0-1 0,0 1 0,0 0 0,0 0 0,0 0 0,-1 1 0,-3-1-1,-8 4 4,0 1-1,1 0 0,0 1 1,0 1-1,0 0 0,1 1 1,0 1-1,0 0 0,1 0 1,-14 13-1,18-14 54,-1 0 0,2 0 0,-1 1 0,1 0 0,0 0 0,1 1 0,0 0 0,0 0 0,1 0 0,-7 17 0,11-22-30,0 1 0,-1-1 0,1 0 0,1 1 0,-1-1 0,1 0 1,-1 1-1,1-1 0,1 1 0,-1-1 0,1 1 0,-1-1 1,1 0-1,0 1 0,1-1 0,-1 0 0,1 0 0,0 0 1,0 0-1,0 0 0,1 0 0,-1-1 0,1 1 0,0-1 0,0 0 1,0 1-1,0-1 0,4 2 0,-4-2 3,0-1 0,0-1-1,0 1 1,0 0 0,0-1 0,0 1-1,0-1 1,0 0 0,1 0 0,-1 0-1,1-1 1,-1 1 0,0-1-1,1 0 1,-1 0 0,1 0 0,-1 0-1,1-1 1,-1 1 0,0-1 0,1 0-1,-1 0 1,0 0 0,0 0 0,1-1-1,-1 1 1,0-1 0,0 0 0,-1 0-1,1 0 1,0 0 0,-1 0 0,1-1-1,4-4 1,1-2 78,0 0 0,-1-1 0,0 0-1,0 0 1,-1 0 0,0-1 0,-1 0 0,7-20 0,37-207 0,-11 42 88,-31 170-101,-1 1 68,-9 39-323,-11 59 762,4 1 1,0 82-1,8-113-369,0-13-100,0-8-92,0-1 1,1 1 0,2 0 0,0 0 0,1-1 0,9 37-1,-10-56-266,0 0 0,0 0-1,0-1 1,0 1-1,0 0 1,0-1 0,0 1-1,0-1 1,1 1-1,-1-1 1,1 0 0,-1 1-1,1-1 1,0 0-1,-1 0 1,1 0 0,0 0-1,0 0 1,3 0-1,25 11-4535</inkml:trace>
</inkml:ink>
</file>

<file path=ppt/ink/ink5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5.691"/>
    </inkml:context>
    <inkml:brush xml:id="br0">
      <inkml:brushProperty name="width" value="0.1" units="cm"/>
      <inkml:brushProperty name="height" value="0.1" units="cm"/>
      <inkml:brushProperty name="color" value="#E71224"/>
    </inkml:brush>
  </inkml:definitions>
  <inkml:trace contextRef="#ctx0" brushRef="#br0">251 34 6401,'-3'-9'5267,"-8"-8"-3731,9 17-1510,-10-3-251,0 1 0,-1 0-1,1 1 1,-16 1 0,23 1 107,1 0 0,-1 0 1,0 0-1,1 0 1,-1 1-1,1-1 0,0 1 1,-1 1-1,1-1 1,0 0-1,0 1 0,0 0 1,1 0-1,-7 6 1,8-6 97,0 0 0,0 0 1,-1 0-1,2 0 1,-1 0-1,0 1 1,1-1-1,0 1 0,-1-1 1,1 1-1,1 0 1,-1-1-1,0 1 1,1 0-1,0-1 1,0 1-1,0 4 0,14 70 102,-5-32 113,-5-17-147,-1 0 0,-1 0 0,-1 0 0,-2 0 0,-1 0 0,-1 0 0,-14 55 0,13-72-160,2-1-290,-1 0 0,-1-1 0,1 0 0,-2 0 0,1 0 0,-1 0 0,-1-1 0,-10 14-1,-9 9-1737</inkml:trace>
</inkml:ink>
</file>

<file path=ppt/ink/ink5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6.022"/>
    </inkml:context>
    <inkml:brush xml:id="br0">
      <inkml:brushProperty name="width" value="0.1" units="cm"/>
      <inkml:brushProperty name="height" value="0.1" units="cm"/>
      <inkml:brushProperty name="color" value="#E71224"/>
    </inkml:brush>
  </inkml:definitions>
  <inkml:trace contextRef="#ctx0" brushRef="#br0">1 33 5113,'3'0'2505,"-3"-6"-905,4 6-64,6 0-375,3 0 159,7 0-264,3 0-312,4 0-512,3-6-176,4-3-56,-1 3-672,4 0-1320,46 6-2225</inkml:trace>
</inkml:ink>
</file>

<file path=ppt/ink/ink5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6.374"/>
    </inkml:context>
    <inkml:brush xml:id="br0">
      <inkml:brushProperty name="width" value="0.1" units="cm"/>
      <inkml:brushProperty name="height" value="0.1" units="cm"/>
      <inkml:brushProperty name="color" value="#E71224"/>
    </inkml:brush>
  </inkml:definitions>
  <inkml:trace contextRef="#ctx0" brushRef="#br0">0 7 4953,'0'0'4217,"4"0"-2489,-1 0-31,0 0-641,7 0-144,7 6-144,6-6-72,4 3-335,10-3-185,-4 0-176,7-3-24,-6-3-481,-4 6-703,-10-6-584,-3 6-1137,-11 0-3144</inkml:trace>
</inkml:ink>
</file>

<file path=ppt/ink/ink5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6.706"/>
    </inkml:context>
    <inkml:brush xml:id="br0">
      <inkml:brushProperty name="width" value="0.1" units="cm"/>
      <inkml:brushProperty name="height" value="0.1" units="cm"/>
      <inkml:brushProperty name="color" value="#E71224"/>
    </inkml:brush>
  </inkml:definitions>
  <inkml:trace contextRef="#ctx0" brushRef="#br0">1 12 5193,'0'0'2585,"3"0"-1209,1 0-512,2 0-224,4 0 152,7 6 57,10-3-257,0 3-440,9-6-152,4 0-672,7-6-785,84-15-2480</inkml:trace>
</inkml:ink>
</file>

<file path=ppt/ink/ink5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7.169"/>
    </inkml:context>
    <inkml:brush xml:id="br0">
      <inkml:brushProperty name="width" value="0.1" units="cm"/>
      <inkml:brushProperty name="height" value="0.1" units="cm"/>
      <inkml:brushProperty name="color" value="#E71224"/>
    </inkml:brush>
  </inkml:definitions>
  <inkml:trace contextRef="#ctx0" brushRef="#br0">0 55 8370,'0'0'2290,"1"2"1027,5 18-2524,-5-12-600,9 40-91,-3 1 1,2 57-1,-9-105-335,13-64-2847,-10 44 2908,1 1 0,1-1 0,0 0 0,1 1 0,1 0 0,15-27 0,23-23 464,-45 68-287,0 0 1,1-1-1,-1 1 1,0 0-1,1 0 1,-1 0-1,0 0 0,0 0 1,1 0-1,-1 0 1,0 0-1,0-1 0,1 1 1,-1 0-1,0 0 1,1 0-1,-1 0 1,0 0-1,1 0 0,-1 1 1,0-1-1,0 0 1,1 0-1,-1 0 0,0 0 1,0 0-1,1 0 1,-1 0-1,0 1 1,0-1-1,1 0 0,-1 0 1,0 0-1,0 1 1,1-1-1,-1 0 1,0 0-1,0 0 0,0 1 1,0-1-1,1 0 1,-1 0-1,0 1 0,0-1 1,0 0-1,0 1 1,0-1-1,0 0 1,0 0-1,0 1 0,0 0 1,8 19 262,-7-18-230,11 42 419,11 78 0,-12-57-439,-7-57-423,-4-8 368,0 0-1,0 0 1,0 1-1,0-1 1,0 0-1,0 0 1,0 0-1,1 0 1,-1 0-1,0 0 1,0 0-1,0 0 0,0 0 1,0 0-1,0 0 1,0 0-1,0 0 1,1 0-1,-1 0 1,0 0-1,0 0 1,0 0-1,0 0 1,0 0-1,0 0 1,0 0-1,1 0 1,-1 0-1,0 0 1,0 0-1,0 0 0,0 0 1,0 0-1,0 0 1,0 0-1,0 0 1,0 0-1,1 0 1,-1 0-1,0-1 1,0 1-1,0 0 1,0 0-1,0 0 1,0 0-1,0 0 1,0 0-1,0 0 1,0 0-1,0 0 0,0-1 1,0 1-1,0 0 1,0 0-1,0 0 1,0 0-1,0 0 1,0 0-1,0 0 1,0-1-1,0 1 1,0 0-1,0 0 1,0 0-1,0 0 1,0 0-1,3-11-3447</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6"/>
    </inkml:context>
    <inkml:brush xml:id="br0">
      <inkml:brushProperty name="width" value="0.05" units="cm"/>
      <inkml:brushProperty name="height" value="0.05" units="cm"/>
      <inkml:brushProperty name="color" value="#0000FF"/>
    </inkml:brush>
  </inkml:definitions>
  <inkml:trace contextRef="#ctx0" brushRef="#br0">78 33 5193,'-9'1'7000,"2"2"-3598,-10 13-3459,10-7 584,2-2-439,1 0 0,0 0 0,0 0 0,1 0 0,0 1-1,0-1 1,0 1 0,-1 12 0,3-16-153,0 0 1,0 0-1,0 0 0,1 0 0,0 0 0,0 0 0,0 0 0,0 1 1,1-1-1,-1 0 0,1 0 0,0 0 0,0 0 0,1 0 0,-1-1 0,1 1 1,4 7-1,-4-10 13,0 0 0,0 1 0,0-1 0,1 0 0,-1 0 0,0 0 0,1-1 0,-1 1 0,0-1 0,1 1 0,-1-1 0,1 0 0,-1 0 0,1 0 0,-1 0 0,0 0 0,1 0 0,-1-1 1,1 1-1,-1-1 0,0 0 0,1 0 0,-1 0 0,0 0 0,0 0 0,1 0 0,2-3 0,4-1 27,-2 1 1,1-2 0,0 1-1,-1-1 1,0 0-1,7-8 1,-8 5 14,0 0 1,0 0-1,-1 0 1,0 0-1,-1-1 1,5-15-1,-8 21 54,0 1-1,0 0 1,0 0 0,0-1-1,-1 1 1,0 0-1,1-1 1,-1 1-1,0-1 1,-1 1 0,1 0-1,0-1 1,-1 1-1,0 0 1,0-1-1,0 1 1,0 0-1,-1 0 1,1 0 0,-1 0-1,1 0 1,-1 0-1,-4-4 1,4 6-46,0 0 1,0 0-1,-1 0 1,1 0-1,0 0 0,-1 0 1,1 1-1,0-1 1,-1 1-1,1 0 0,-1 0 1,1 0-1,0 0 1,-1 0-1,1 0 0,-3 1 1,-36 10-2339,20-1-321,-22 6-2016</inkml:trace>
</inkml:ink>
</file>

<file path=ppt/ink/ink5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7.506"/>
    </inkml:context>
    <inkml:brush xml:id="br0">
      <inkml:brushProperty name="width" value="0.1" units="cm"/>
      <inkml:brushProperty name="height" value="0.1" units="cm"/>
      <inkml:brushProperty name="color" value="#E71224"/>
    </inkml:brush>
  </inkml:definitions>
  <inkml:trace contextRef="#ctx0" brushRef="#br0">0 64 5433,'3'0'1785,"-3"0"-513,7 0-56,0 0-304,3 0-168,6 0-39,5-3-393,2-3-128,0 6-184,11-6-72,-4 0-520,7-3-705,43-24-1663</inkml:trace>
</inkml:ink>
</file>

<file path=ppt/ink/ink5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7.837"/>
    </inkml:context>
    <inkml:brush xml:id="br0">
      <inkml:brushProperty name="width" value="0.1" units="cm"/>
      <inkml:brushProperty name="height" value="0.1" units="cm"/>
      <inkml:brushProperty name="color" value="#E71224"/>
    </inkml:brush>
  </inkml:definitions>
  <inkml:trace contextRef="#ctx0" brushRef="#br0">34 0 2457,'-4'0'4681,"1"6"-2713,0 3-552,-1 9 321,1 9-633,-4 0-288,4 7-440,0-7-152,-1 6-224,4-6-240,4-6-872,-1 3-1233,27 36-2864</inkml:trace>
</inkml:ink>
</file>

<file path=ppt/ink/ink5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28.419"/>
    </inkml:context>
    <inkml:brush xml:id="br0">
      <inkml:brushProperty name="width" value="0.1" units="cm"/>
      <inkml:brushProperty name="height" value="0.1" units="cm"/>
      <inkml:brushProperty name="color" value="#E71224"/>
    </inkml:brush>
  </inkml:definitions>
  <inkml:trace contextRef="#ctx0" brushRef="#br0">0 1 6089,'9'3'8492,"2"5"-4390,25 31-4122,-24-26 1159,32 32-736,-24-27-409,-2 1 0,0 0 1,-1 2-1,0 0 0,-2 0 0,13 27 0,-24-40-209,-1 0 1,0 1 0,0 0-1,-1-1 1,-1 1-1,1 0 1,-1 0-1,-1 0 1,0 0 0,0 0-1,-1 0 1,0 0-1,0 0 1,-1-1 0,0 1-1,-1 0 1,1-1-1,-2 1 1,1-1 0,-1 0-1,-1 0 1,1-1-1,-10 12 1,-93 121-4074</inkml:trace>
</inkml:ink>
</file>

<file path=ppt/ink/ink5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31.038"/>
    </inkml:context>
    <inkml:brush xml:id="br0">
      <inkml:brushProperty name="width" value="0.1" units="cm"/>
      <inkml:brushProperty name="height" value="0.1" units="cm"/>
      <inkml:brushProperty name="color" value="#E71224"/>
    </inkml:brush>
  </inkml:definitions>
  <inkml:trace contextRef="#ctx0" brushRef="#br0">3836 0 6049,'-6'5'4014,"-17"14"-1740,-59 43-864,11-2-1473,-3-3 1,-2-3-1,-3-4 1,-1-3-1,-3-4 1,-93 35 0,46-34-16,-222 46 0,-144-18-65,326-59 99,-231-11-1,-169-55-857,355 11-91,157 27 652,-1 3 0,0 3-1,-1 2 1,-90 0 0,135 8 300,1 0 0,0 1 0,0 1 0,0 0 0,0 0 0,1 2 0,-1 0 0,1 0 0,-20 12 0,28-12 40,0 0-1,0 1 1,0 0-1,1 0 0,0 0 1,0 0-1,-4 10 1,4-9 42,0 0 1,0 0 0,0 0 0,-1-1-1,0 1 1,0-1 0,-6 5 0,5-6-22,-12 9 340,1 1-1,-27 31 0,39-40-297,1-1-1,0 1 0,1 0 1,-1 0-1,1 0 0,0 0 0,1 1 1,0-1-1,0 1 0,0-1 0,1 1 1,-1 0-1,1 12 0,1 10-149,-2-15-116,2 0 0,0-1-1,0 1 1,1 0 0,1-1 0,0 1 0,1-1 0,8 23-1,-5-29-1951,1-1-1782</inkml:trace>
</inkml:ink>
</file>

<file path=ppt/ink/ink5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31.792"/>
    </inkml:context>
    <inkml:brush xml:id="br0">
      <inkml:brushProperty name="width" value="0.1" units="cm"/>
      <inkml:brushProperty name="height" value="0.1" units="cm"/>
      <inkml:brushProperty name="color" value="#E71224"/>
    </inkml:brush>
  </inkml:definitions>
  <inkml:trace contextRef="#ctx0" brushRef="#br0">1 0 4273,'0'0'2670,"0"0"-650,0 0-379,0 0-48,0 0-223,37 70 2275,-19-32-3876,-2 1 1,19 70 0,-35-109 215,0 0-1,0 1 1,0-1 0,0 0-1,0 0 1,0 1 0,0-1-1,0 0 1,0 0 0,0 1-1,0-1 1,0 0 0,0 0-1,0 1 1,0-1 0,0 0-1,0 0 1,0 1 0,0-1-1,1 0 1,-1 0 0,0 1-1,0-1 1,0 0 0,0 0-1,1 0 1,-1 1 0,0-1-1,0 0 1,0 0 0,1 0-1,-1 0 1,0 0 0,0 1-1,0-1 1,1 0 0,-1 0 0,0 0-1,0 0 1,1 0 0,-1 0-1,0 0 1,0 0 0,1 0-1,-1 0 1,1 0 0,6-16-689,0 0 138,-1 4-144,-1 1 0,2 0 0,-1 0 0,1 1 0,1-1 1,0 2-1,0-1 0,17-13 0,29-26-4247</inkml:trace>
</inkml:ink>
</file>

<file path=ppt/ink/ink5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32.192"/>
    </inkml:context>
    <inkml:brush xml:id="br0">
      <inkml:brushProperty name="width" value="0.1" units="cm"/>
      <inkml:brushProperty name="height" value="0.1" units="cm"/>
      <inkml:brushProperty name="color" value="#E71224"/>
    </inkml:brush>
  </inkml:definitions>
  <inkml:trace contextRef="#ctx0" brushRef="#br0">1 55 5225,'0'0'3945,"0"0"-2145,0 0-47,0 0-561,0 0-248,3 0-440,4 0-72,13 0-264,0 6 353,13 0-305,8-3-72,2-3-144,4-9-16,-4 3-585,-3-6-527,-10 3-360,-3-3-1465,3-9-2968</inkml:trace>
</inkml:ink>
</file>

<file path=ppt/ink/ink5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6:32.539"/>
    </inkml:context>
    <inkml:brush xml:id="br0">
      <inkml:brushProperty name="width" value="0.1" units="cm"/>
      <inkml:brushProperty name="height" value="0.1" units="cm"/>
      <inkml:brushProperty name="color" value="#E71224"/>
    </inkml:brush>
  </inkml:definitions>
  <inkml:trace contextRef="#ctx0" brushRef="#br0">1 0 6969,'0'0'2401,"0"0"-793,0 6-439,7-6-449,-1 0 144,14 6-264,4 3-192,2-9-408,15 0 0,2-9-824,7 3-256,-3 0-1529,43 6-4728</inkml:trace>
</inkml:ink>
</file>

<file path=ppt/ink/ink5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49:55.284"/>
    </inkml:context>
    <inkml:brush xml:id="br0">
      <inkml:brushProperty name="width" value="0.1" units="cm"/>
      <inkml:brushProperty name="height" value="0.1" units="cm"/>
      <inkml:brushProperty name="color" value="#E71224"/>
    </inkml:brush>
  </inkml:definitions>
  <inkml:trace contextRef="#ctx0" brushRef="#br0">11 5 2857,'-7'-1'14035,"4"-3"-8169,3 4-5592,0 4 1742,1-2-2350,21 30-9470,8 14 4256</inkml:trace>
</inkml:ink>
</file>

<file path=ppt/ink/ink5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1.416"/>
    </inkml:context>
    <inkml:brush xml:id="br0">
      <inkml:brushProperty name="width" value="0.05" units="cm"/>
      <inkml:brushProperty name="height" value="0.05" units="cm"/>
      <inkml:brushProperty name="color" value="#0000FF"/>
    </inkml:brush>
  </inkml:definitions>
  <inkml:trace contextRef="#ctx0" brushRef="#br0">1 0 4689,'0'0'4341,"0"0"-1874,0 0-436,0 0-342,0 0-325,0 0 2020,0 0-3695,4 6-3048,15 21-2430</inkml:trace>
</inkml:ink>
</file>

<file path=ppt/ink/ink5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2.895"/>
    </inkml:context>
    <inkml:brush xml:id="br0">
      <inkml:brushProperty name="width" value="0.05" units="cm"/>
      <inkml:brushProperty name="height" value="0.05" units="cm"/>
      <inkml:brushProperty name="color" value="#0000FF"/>
    </inkml:brush>
  </inkml:definitions>
  <inkml:trace contextRef="#ctx0" brushRef="#br0">37 0 5697,'0'0'2675,"0"0"-375,0 0-76,0 0-369,-1 4 2004,-1 9-2821,-16 220 294,3-87-7389,16-123 2058,7 0-1444</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7"/>
    </inkml:context>
    <inkml:brush xml:id="br0">
      <inkml:brushProperty name="width" value="0.05" units="cm"/>
      <inkml:brushProperty name="height" value="0.05" units="cm"/>
      <inkml:brushProperty name="color" value="#0000FF"/>
    </inkml:brush>
  </inkml:definitions>
  <inkml:trace contextRef="#ctx0" brushRef="#br0">0 1 7250,'1'0'8406,"2"2"-4572,7 4-2238,-8-3-1974,1 0-1,-1-1 1,1 1 0,0-1-1,0 0 1,0 0 0,0 0 0,0 0-1,7 2 1,1 1-627,34 20-3314</inkml:trace>
</inkml:ink>
</file>

<file path=ppt/ink/ink5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3.594"/>
    </inkml:context>
    <inkml:brush xml:id="br0">
      <inkml:brushProperty name="width" value="0.05" units="cm"/>
      <inkml:brushProperty name="height" value="0.05" units="cm"/>
      <inkml:brushProperty name="color" value="#0000FF"/>
    </inkml:brush>
  </inkml:definitions>
  <inkml:trace contextRef="#ctx0" brushRef="#br0">1 0 4745,'0'0'3817,"0"0"-1330,4 2 4708,22 8-6647,86 44-116,-110-53-511,-1 0-1,1 0 0,0 0 1,-1 0-1,0 0 1,1 0-1,-1 0 1,0 0-1,1 1 1,-1-1-1,0 0 0,0 1 1,0-1-1,0 1 1,0 0-1,-1-1 1,1 1-1,0-1 1,-1 1-1,1 0 0,-1 0 1,0-1-1,1 1 1,-1 0-1,0 3 1,-23 22-903,18-19 751,-1 0 0,0-1 0,-1 0 0,1-1 0,-14 10 0,4-1-121,12-10 121,8-7 89,0 1 148,0 1-1,0-1 1,1 1 0,-1 0-1,0 1 1,1-1 0,-1 1-1,0 0 1,0 0 0,8 3-1,2 0 94,-9-4-68,-1 1 0,0 0 0,1 0 0,-1 0-1,0 0 1,0 1 0,0 0 0,0 0 0,0 0-1,0 0 1,-1 1 0,5 2 0,-7-3-8,0 0 0,0-1 1,0 1-1,0 0 0,0 0 0,0-1 1,0 1-1,-1 0 0,1 0 0,-1 0 0,1 0 1,-1 0-1,0 0 0,0 0 0,0 0 1,0 0-1,0 0 0,0 0 0,0 0 1,-1 0-1,1 0 0,-1 0 0,0 0 1,1 0-1,-1-1 0,0 1 0,0 0 0,0 0 1,-2 2-1,-41 54-56,35-48-1516,1 0 0,0 1 0,-12 20 0,16-19-3535</inkml:trace>
</inkml:ink>
</file>

<file path=ppt/ink/ink5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4.233"/>
    </inkml:context>
    <inkml:brush xml:id="br0">
      <inkml:brushProperty name="width" value="0.05" units="cm"/>
      <inkml:brushProperty name="height" value="0.05" units="cm"/>
      <inkml:brushProperty name="color" value="#0000FF"/>
    </inkml:brush>
  </inkml:definitions>
  <inkml:trace contextRef="#ctx0" brushRef="#br0">64 1 5625,'0'0'2814,"0"0"-301,0 0-400,0 4 1408,-3 20-2854,-1 1-363,-1 0 0,-15 42 0,13-48-458,1 1 1,0 0 0,2 1 0,0-1 0,0 23 0,4-42 107,1-1-1,0 1 1,-1 0-1,1 0 1,0 0-1,0-1 1,-1 1-1,1 0 1,0-1-1,0 1 1,0-1-1,0 1 0,0-1 1,0 1-1,0-1 1,0 1-1,0-1 1,0 0-1,0 0 1,0 0-1,0 0 1,0 0-1,1 0 1,-1 0-1,0 0 1,2 0-1,39-1 65,-37 0-103,18-2 79,1-1-1,-1-2 0,0 0 0,0-1 1,33-17-1,5 0-1890,-59 24 1369,-2 0 466,-1 0 0,1 0 1,0 0-1,0-1 0,0 1 1,0 0-1,0 0 0,0 0 1,-1 0-1,1 0 0,0 0 0,0 0 1,0 0-1,0-1 0,0 1 1,0 0-1,0 0 0,0 0 1,0 0-1,0 0 0,0-1 0,0 1 1,-1 0-1,1 0 0,0 0 1,0 0-1,0-1 0,0 1 1,0 0-1,0 0 0,1 0 0,-1 0 1,0 0-1,0-1 0,0 1 1,0 0-1,0 0 0,0 0 1,0 0-1,0 0 0,0-1 0,0 1 1,0 0-1,0 0 0,1 0 1,-1 0-1,0 0 0,0 0 1,0 0-1,0-1 0,0 1 0,0 0 1,1 0-1,-1 0 0,0 0 1,0 0-1,0 0 0,0 0 1,0 0-1,1 0 0,-1 0 0,0 0 1,0 0-1,1 0 0,-18-9-4368</inkml:trace>
</inkml:ink>
</file>

<file path=ppt/ink/ink5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4.563"/>
    </inkml:context>
    <inkml:brush xml:id="br0">
      <inkml:brushProperty name="width" value="0.05" units="cm"/>
      <inkml:brushProperty name="height" value="0.05" units="cm"/>
      <inkml:brushProperty name="color" value="#0000FF"/>
    </inkml:brush>
  </inkml:definitions>
  <inkml:trace contextRef="#ctx0" brushRef="#br0">44 1 5177,'0'0'4025,"0"0"-2241,0 3-199,-3 6-337,6 9-392,-3 9-56,-3 6-544,3 0-80,-3 3-80,-4-3-96,0 6 0,1-11-360,2 5-408,1-12-920,-7 0-921,10 6-3104</inkml:trace>
</inkml:ink>
</file>

<file path=ppt/ink/ink5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4.895"/>
    </inkml:context>
    <inkml:brush xml:id="br0">
      <inkml:brushProperty name="width" value="0.05" units="cm"/>
      <inkml:brushProperty name="height" value="0.05" units="cm"/>
      <inkml:brushProperty name="color" value="#0000FF"/>
    </inkml:brush>
  </inkml:definitions>
  <inkml:trace contextRef="#ctx0" brushRef="#br0">51 1 7154,'-5'53'7552,"-13"25"-6615,8-51-839,-5 21-10,14-46-123,1 1 0,-1-1 0,1 1 0,-1 0 0,1-1 0,0 1 0,0-1 0,0 1-1,1 0 1,-1-1 0,0 1 0,1-1 0,2 6 0,-2-7-50,1 0-1,-1 0 1,1 0 0,0 0 0,0 0-1,0 0 1,-1 0 0,1-1 0,0 1-1,0 0 1,0-1 0,0 0-1,0 1 1,0-1 0,0 0 0,0 0-1,1 0 1,-1-1 0,0 1 0,3-1-1,45-9-244,-1-8 170,55-27-1,-68 29-676,-35 16 778,-1 0 0,1 0 0,-1 0 0,0 0 0,1 0 0,-1 0 0,1-1 0,-1 1 0,0 0 0,1 0 0,-1 0 0,0 0 0,1-1 0,-1 1 0,0 0 0,1 0 0,-1-1 0,0 1 0,0 0 0,1 0 0,-1-1 0,0 1 0,0 0 0,0-1 0,1 1 0,-1 0 0,0-1 0,0 1 0,0 0 0,0-1 0,0 1 0,0-1 0,1 1 0,-1 0 0,0-1 0,0 1 0,0-1 0,0 1 0,-1 0 0,1-1 0,0 1 0,0 0 0,0-1 0,0 1 0,0-1 0,0 1 0,-1-1 0,-12-11-1950</inkml:trace>
</inkml:ink>
</file>

<file path=ppt/ink/ink5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5.234"/>
    </inkml:context>
    <inkml:brush xml:id="br0">
      <inkml:brushProperty name="width" value="0.05" units="cm"/>
      <inkml:brushProperty name="height" value="0.05" units="cm"/>
      <inkml:brushProperty name="color" value="#0000FF"/>
    </inkml:brush>
  </inkml:definitions>
  <inkml:trace contextRef="#ctx0" brushRef="#br0">110 1 7394,'0'0'3640,"-3"6"-2007,-4 15-209,1 0-544,-8 18-280,4 3-496,-3 3-32,0 3-72,2-3-384,1-2-1160,0-4-2113,-3 33-4032</inkml:trace>
</inkml:ink>
</file>

<file path=ppt/ink/ink5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5.583"/>
    </inkml:context>
    <inkml:brush xml:id="br0">
      <inkml:brushProperty name="width" value="0.05" units="cm"/>
      <inkml:brushProperty name="height" value="0.05" units="cm"/>
      <inkml:brushProperty name="color" value="#0000FF"/>
    </inkml:brush>
  </inkml:definitions>
  <inkml:trace contextRef="#ctx0" brushRef="#br0">41 1 4721,'0'6'5449,"-3"0"-3160,-1 9-425,-2 6-712,2 6-448,-2 3-415,2 0-289,1 0 72,0-3-72,-1-6-120,4-6-673,0 3-631,0-12-1553,-3-3-2680</inkml:trace>
</inkml:ink>
</file>

<file path=ppt/ink/ink5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5.933"/>
    </inkml:context>
    <inkml:brush xml:id="br0">
      <inkml:brushProperty name="width" value="0.05" units="cm"/>
      <inkml:brushProperty name="height" value="0.05" units="cm"/>
      <inkml:brushProperty name="color" value="#0000FF"/>
    </inkml:brush>
  </inkml:definitions>
  <inkml:trace contextRef="#ctx0" brushRef="#br0">1 7 2617,'0'0'6961,"0"0"-4216,0 0-921,3 0-464,-3-6-976,3 6-96,-3 0-288,7 6-64,6 0-568,1 0-1312,29 21-2585</inkml:trace>
</inkml:ink>
</file>

<file path=ppt/ink/ink5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6.312"/>
    </inkml:context>
    <inkml:brush xml:id="br0">
      <inkml:brushProperty name="width" value="0.05" units="cm"/>
      <inkml:brushProperty name="height" value="0.05" units="cm"/>
      <inkml:brushProperty name="color" value="#0000FF"/>
    </inkml:brush>
  </inkml:definitions>
  <inkml:trace contextRef="#ctx0" brushRef="#br0">109 0 4609,'0'0'4261,"-7"9"2353,-30 31-6699,28-32-216,1 1 0,1 0-1,0 0 1,0 0 0,0 1-1,-5 12 1,11-20 202,0 0 1,0 0-1,0 0 0,0 0 1,1 0-1,-1 0 1,1 0-1,-1 0 0,1 1 1,0-1-1,0 0 0,0 0 1,0 0-1,0 0 0,0 1 1,1-1-1,-1 0 1,1 0-1,-1 0 0,1 0 1,0 0-1,0 0 0,0 0 1,0 0-1,0 0 1,0 0-1,1-1 0,-1 1 1,0 0-1,1-1 0,0 1 1,-1-1-1,1 0 0,0 1 1,-1-1-1,1 0 1,0 0-1,0 0 0,0 0 1,4 0-1,6 3 21,1 0-1,0-1 1,26 3 0,-28-6 116,-1 2 0,1-1 0,-1 1 0,1 1 0,-1 0 0,0 1 0,14 6 0,-23-9 7,0 0-1,1-1 1,-1 1 0,0 0 0,0 0 0,0 0 0,0 0 0,0 1 0,0-1 0,-1 0 0,1 0 0,0 1 0,0-1-1,-1 0 1,1 1 0,-1-1 0,1 0 0,-1 1 0,0-1 0,0 1 0,1-1 0,-1 1 0,0-1 0,0 1 0,0-1-1,-1 1 1,1-1 0,0 0 0,0 1 0,-1-1 0,1 1 0,-1-1 0,1 0 0,-1 1 0,0-1 0,0 0 0,1 0-1,-1 1 1,0-1 0,0 0 0,0 0 0,-2 1 0,-2 5 23,-1-1 0,0 0-1,0-1 1,0 0 0,0 0 0,-8 5-1,-2-1-198,10-5-323,1-1 1,-1 0-1,0 0 1,0 0-1,0-1 1,0 0 0,0 0-1,-13 2 1,-20 3-3872</inkml:trace>
</inkml:ink>
</file>

<file path=ppt/ink/ink5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6.810"/>
    </inkml:context>
    <inkml:brush xml:id="br0">
      <inkml:brushProperty name="width" value="0.05" units="cm"/>
      <inkml:brushProperty name="height" value="0.05" units="cm"/>
      <inkml:brushProperty name="color" value="#0000FF"/>
    </inkml:brush>
  </inkml:definitions>
  <inkml:trace contextRef="#ctx0" brushRef="#br0">127 0 7338,'-1'2'9028,"-8"20"-8760,-8 32-119,-16 84 0,7-21-153,0-12-219,12-36-3219,14-64 1301,4-13-506,5-21-1379</inkml:trace>
</inkml:ink>
</file>

<file path=ppt/ink/ink5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7.216"/>
    </inkml:context>
    <inkml:brush xml:id="br0">
      <inkml:brushProperty name="width" value="0.05" units="cm"/>
      <inkml:brushProperty name="height" value="0.05" units="cm"/>
      <inkml:brushProperty name="color" value="#0000FF"/>
    </inkml:brush>
  </inkml:definitions>
  <inkml:trace contextRef="#ctx0" brushRef="#br0">4 150 2617,'-4'6'9132,"6"5"-6711,5 14-1517,-2-13-497,12 34 371,2-2 0,47 80-1,-21-36-1526,-45-88 738,0 0-1,0 0 1,0 0 0,0 0 0,1 1-1,-1-1 1,0 0 0,0 0-1,0 0 1,0 0 0,0 0 0,1 0-1,-1 0 1,0 0 0,0 0-1,0 0 1,0 0 0,1 0 0,-1 0-1,0 0 1,0 0 0,0 0-1,1 0 1,-1 0 0,0 0 0,0 0-1,0 0 1,0 0 0,1 0-1,-1 0 1,0 0 0,0-1 0,0 1-1,0 0 1,0 0 0,0 0-1,1 0 1,-1 0 0,0 0 0,0-1-1,0 1 1,0 0 0,0 0-1,0 0 1,0 0 0,0 0 0,0-1-1,1 1 1,-1 0 0,0 0-1,0 0 1,0 0 0,0-1-1,0 1 1,0 0 0,0-1 0,6-19-171,1-24 268,-2-14-154,21-161 498,6 74-2875,-31 141 2158,1-8-1849,3 22-2915,1 28 538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8"/>
    </inkml:context>
    <inkml:brush xml:id="br0">
      <inkml:brushProperty name="width" value="0.05" units="cm"/>
      <inkml:brushProperty name="height" value="0.05" units="cm"/>
      <inkml:brushProperty name="color" value="#0000FF"/>
    </inkml:brush>
  </inkml:definitions>
  <inkml:trace contextRef="#ctx0" brushRef="#br0">1 0 5249,'0'0'3384,"0"0"-1743,7 26 1523,-4-21-2870,1 0 0,-2 0 0,1 1 0,0-1 0,-1 1 0,0 0 0,-1 0 1,1-1-1,-1 1 0,0 0 0,-1 0 0,1 0 0,-1 6 0,-2 12-460,0 0 0,-7 26-1,-3 35-3461,11-13-126</inkml:trace>
</inkml:ink>
</file>

<file path=ppt/ink/ink5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7.762"/>
    </inkml:context>
    <inkml:brush xml:id="br0">
      <inkml:brushProperty name="width" value="0.05" units="cm"/>
      <inkml:brushProperty name="height" value="0.05" units="cm"/>
      <inkml:brushProperty name="color" value="#0000FF"/>
    </inkml:brush>
  </inkml:definitions>
  <inkml:trace contextRef="#ctx0" brushRef="#br0">35 180 5449,'0'0'338,"-1"0"0,0-1 0,0 1 1,1 0-1,-1 0 0,1-1 0,-1 1 0,0 0 0,1-1 0,-1 1 0,0 0 0,1-1 0,-1 1 0,1-1 0,-1 1 1,1-1-1,0 1 0,-1-1 0,1 0 0,-1 1 0,1-1 0,0 1 0,-1-1 0,1 0 0,0-1 0,-6-26 1376,5 20-1861,1 0 0,0-1-1,1 1 1,2-15 0,-2 19 115,0-1 1,0 1-1,1 0 1,0 0-1,-1 0 1,1 0-1,1 0 1,-1 0-1,0 1 0,1-1 1,0 1-1,0-1 1,0 1-1,0 0 1,1 0-1,-1 1 1,1-1-1,-1 1 1,1-1-1,0 1 1,0 0-1,0 1 1,0-1-1,1 1 1,-1-1-1,0 1 1,1 1-1,-1-1 1,0 1-1,1-1 1,-1 1-1,1 1 1,-1-1-1,1 0 1,-1 1-1,0 0 1,1 0-1,-1 0 1,0 1-1,0 0 1,0-1-1,0 1 1,0 1-1,0-1 1,-1 1-1,1-1 1,-1 1-1,1 0 1,-1 0-1,4 5 1,-4-4 58,1-1 0,-1 1 0,-1 0 1,1 0-1,0 0 0,-1 0 0,0 0 1,0 0-1,0 1 0,0-1 0,-1 1 1,0-1-1,0 1 0,0 0 0,0-1 1,-1 1-1,0 0 0,0 0 0,0-1 1,0 1-1,-1 0 0,0 0 0,0-1 1,0 1-1,0-1 0,-1 1 0,-2 4 1,1-3 19,-1-1 1,1 0 0,-1 0-1,0 0 1,0-1 0,-1 1-1,1-1 1,-1 0 0,0 0-1,0-1 1,0 1 0,0-1-1,-1 0 1,1-1 0,-1 1 0,0-1-1,0 0 1,0-1 0,0 1-1,-10 0 1,9-1-129,1-1 0,-1 0 0,0 0 0,0-1 1,0 0-1,1 0 0,-13-4 0,17 5-97,-1-1 1,1 0-1,0 0 0,0 0 1,-1-1-1,1 1 1,0 0-1,0-1 0,0 1 1,0-1-1,0 0 1,1 0-1,-1 0 0,0 0 1,1 0-1,0 0 0,-1 0 1,1 0-1,0 0 1,0-1-1,0 1 0,0 0 1,1-1-1,-1 1 0,0-3 1,6-12-2684,15-8-1706</inkml:trace>
</inkml:ink>
</file>

<file path=ppt/ink/ink5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8.098"/>
    </inkml:context>
    <inkml:brush xml:id="br0">
      <inkml:brushProperty name="width" value="0.05" units="cm"/>
      <inkml:brushProperty name="height" value="0.05" units="cm"/>
      <inkml:brushProperty name="color" value="#0000FF"/>
    </inkml:brush>
  </inkml:definitions>
  <inkml:trace contextRef="#ctx0" brushRef="#br0">0 88 1152,'10'8'9367,"12"-3"-6508,21-4-1420,-24-5-1224,-1 0 1,1-1 0,-1-1 0,26-11 0,30-19-2591,-68 34 2005,-6 2 229,1 0 0,-1-1-1,1 1 1,0 0 0,-1 0 0,1-1 0,-1 1 0,1 0 0,0-1-1,-1 1 1,1 0 0,-1-1 0,1 1 0,-1-1 0,1 1 0,-1-1 0,0 1-1,1-1 1,-1 1 0,0-1 0,1 0 0,-1 1 0,0-1 0,0 1-1,1-1 1,-1 0 0,0 1 0,0-1 0,0 0 0,0 1 0,0-1-1,0 0 1,0 1 0,0-2 0,-11-8-3637</inkml:trace>
</inkml:ink>
</file>

<file path=ppt/ink/ink5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8.435"/>
    </inkml:context>
    <inkml:brush xml:id="br0">
      <inkml:brushProperty name="width" value="0.05" units="cm"/>
      <inkml:brushProperty name="height" value="0.05" units="cm"/>
      <inkml:brushProperty name="color" value="#0000FF"/>
    </inkml:brush>
  </inkml:definitions>
  <inkml:trace contextRef="#ctx0" brushRef="#br0">37 0 5337,'0'6'2665,"-3"7"-569,0 2-207,-7 12-345,3 6-568,0-6-320,4 0-536,-1 0 0,4 0-120,0-3-408,4-9-1152,-1 0-2289,7 18-3368</inkml:trace>
</inkml:ink>
</file>

<file path=ppt/ink/ink5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8.948"/>
    </inkml:context>
    <inkml:brush xml:id="br0">
      <inkml:brushProperty name="width" value="0.05" units="cm"/>
      <inkml:brushProperty name="height" value="0.05" units="cm"/>
      <inkml:brushProperty name="color" value="#0000FF"/>
    </inkml:brush>
  </inkml:definitions>
  <inkml:trace contextRef="#ctx0" brushRef="#br0">199 10 5361,'-4'-2'8173,"2"-1"-4898,2 3-3264,0 0 1,0-1 0,0 1 0,-1 0 0,1 0-1,0-1 1,0 1 0,0 0 0,0 0 0,-1 0-1,1-1 1,0 1 0,0 0 0,-1 0 0,1 0-1,0 0 1,0-1 0,-1 1 0,1 0 0,0 0-1,0 0 1,-1 0 0,1 0 0,0 0 0,0 0-1,-1 0 1,1 0 0,0 0 0,-1 0 0,1 0-1,0 0 1,0 0 0,-1 0 0,1 0 0,0 0-1,-1 0 1,1 0 0,0 1 0,0-1 0,-1 0-1,1 0 1,0 0 0,0 1 0,-28 6-358,25-6 234,-1 0-1,0-1 1,1 1 0,0 0 0,-1 1-1,1-1 1,-1 1 0,-5 3-1,-35 24-1029,-21 17-1043,65-45 2152,-1-1-1,0 1 1,1-1-1,-1 1 1,0-1-1,1 1 1,-1 0-1,1-1 1,-1 1-1,1 0 1,0-1-1,-1 1 1,1 0-1,0 0 1,-1-1-1,1 1 1,0 0-1,0 0 1,-1 0-1,1-1 1,0 1-1,0 0 1,0 0-1,0 0 1,0 0-1,1-1 1,-1 1-1,0 0 1,0 0-1,0 0 1,1-1-1,-1 1 1,0 0-1,1 0 1,-1-1-1,1 1 1,-1 0 0,0-1-1,1 1 1,0 0-1,-1-1 1,1 1-1,-1-1 1,1 1-1,0-1 1,-1 1-1,1-1 1,0 1-1,0-1 1,-1 0-1,1 0 1,0 1-1,1-1 1,55 20 188,-38-15 134,-14-3-222,0 0-1,-1 1 1,1-1 0,-1 1 0,1 0 0,-1 0-1,0 0 1,0 0 0,-1 1 0,6 6 0,-8-8-43,0-1-1,0 1 1,-1 0 0,1-1 0,-1 1 0,0 0-1,1-1 1,-1 1 0,0 0 0,0 0 0,0-1-1,0 1 1,0 0 0,-1 0 0,1-1 0,0 1-1,-1 0 1,1-1 0,-1 1 0,0 0 0,1-1-1,-1 1 1,0-1 0,0 1 0,0-1 0,0 0-1,0 1 1,-1-1 0,1 0 0,0 0 0,-1 0-1,1 1 1,-2 0 0,-1 0-117,1 0 1,-1 0-1,0 0 0,1 0 1,-1 0-1,0-1 1,0 0-1,0 0 0,0 0 1,-6 1-1,-28 0-3324,14-2 782</inkml:trace>
</inkml:ink>
</file>

<file path=ppt/ink/ink5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09.630"/>
    </inkml:context>
    <inkml:brush xml:id="br0">
      <inkml:brushProperty name="width" value="0.05" units="cm"/>
      <inkml:brushProperty name="height" value="0.05" units="cm"/>
      <inkml:brushProperty name="color" value="#0000FF"/>
    </inkml:brush>
  </inkml:definitions>
  <inkml:trace contextRef="#ctx0" brushRef="#br0">54 1 5713,'-8'15'4403,"4"21"-2327,1-11-1268,-36 133 79,44-182-1664,2 0 0,0 1 0,2-1 1,0 2-1,14-26 0,-22 46 797,1-1 1,-1 0-1,0 1 0,1-1 1,0 1-1,0 0 1,0-1-1,0 1 0,0 0 1,0 0-1,0 0 0,0 1 1,1-1-1,-1 0 0,1 1 1,-1 0-1,1-1 1,0 1-1,0 0 0,-1 0 1,1 1-1,0-1 0,0 1 1,0-1-1,4 1 0,-6 0 26,0 1 0,0-1 0,0 1 0,-1-1 0,1 1 0,0 0 0,0-1 0,-1 1 0,1 0 0,0-1 0,-1 1 0,1 0 0,-1 0 0,1 0 0,-1 0 0,1-1 0,-1 1 0,0 0 0,1 0 0,-1 0 0,0 0 0,0 0 0,1 0 0,-1 1 0,3 27 395,-3-21-345,1-5-79,-1 1 0,1 0 1,-1 0-1,-1 0 0,1-1 1,0 1-1,-1 0 0,0 0 1,0-1-1,0 1 0,0-1 0,-1 1 1,1-1-1,-1 1 0,0-1 1,-3 5-1,21-49-3835,-11 32 3606,3-9 193,1 1-1,1 0 1,21-26-1,-31 43 71,0 0 0,1-1 0,-1 1-1,1 0 1,-1-1 0,0 1 0,1 0-1,-1 0 1,1-1 0,-1 1 0,0 0 0,1 0-1,-1 0 1,1 0 0,-1 0 0,1 0-1,-1-1 1,1 1 0,-1 0 0,1 0-1,-1 0 1,0 1 0,1-1 0,-1 0 0,1 0-1,-1 0 1,1 0 0,-1 0 0,1 0-1,-1 1 1,0-1 0,1 0 0,0 1-1,14 16 1545,6 25 152,-14-21-1462,15 33-738,-21-52 149,1 1 0,0-1 0,-1 0 0,1 0 0,0 0 0,0 0 0,0 0 0,0 0 0,0 0 0,0-1 1,3 2-1,21 8-2304</inkml:trace>
</inkml:ink>
</file>

<file path=ppt/ink/ink5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10.147"/>
    </inkml:context>
    <inkml:brush xml:id="br0">
      <inkml:brushProperty name="width" value="0.05" units="cm"/>
      <inkml:brushProperty name="height" value="0.05" units="cm"/>
      <inkml:brushProperty name="color" value="#0000FF"/>
    </inkml:brush>
  </inkml:definitions>
  <inkml:trace contextRef="#ctx0" brushRef="#br0">164 1 3825,'-23'13'7260,"-5"1"-5901,26-12-1239,-18 16 717,-31 36 0,47-49-835,0 0 1,0 0 0,0 1-1,1-1 1,-1 1-1,2 0 1,-1 0-1,1 0 1,-1 0-1,2 1 1,-1-1 0,1 1-1,-1 7 1,2-14-43,0 0 0,0 1-1,0-1 1,0 0 0,0 1 0,0-1 0,0 0 0,0 1 0,0-1 0,0 0 0,1 0 0,-1 1 0,0-1 0,0 0-1,0 1 1,0-1 0,1 0 0,-1 0 0,0 1 0,0-1 0,0 0 0,1 0 0,-1 0 0,0 1 0,0-1 0,1 0-1,-1 0 1,0 0 0,1 0 0,-1 0 0,0 1 0,1-1 0,-1 0 0,0 0 0,1 0 0,-1 0 0,0 0 0,18-4-824,13-12-193,-16 3 758,-1 0 1,0-1-1,-1-1 0,-1 0 0,0-1 0,-1 0 0,0 0 0,13-32 0,-30 56 2854,-3 15-1824,7-6-118,-1 2-355,2 0-1,0 0 1,1 0-1,3 29 1,-3-47-376,0-1-1,0 1 1,0-1 0,0 1 0,0 0-1,0-1 1,0 1 0,1-1 0,-1 1-1,0-1 1,0 1 0,0-1 0,1 1-1,-1-1 1,0 1 0,1-1-1,-1 1 1,0-1 0,1 1 0,-1-1-1,0 0 1,1 1 0,-1-1 0,1 0-1,-1 1 1,1-1 0,-1 0 0,1 1-1,-1-1 1,1 0 0,-1 0 0,1 0-1,-1 0 1,1 0 0,0 1 0,-1-1-1,1 0 1,-1 0 0,1 0 0,-1 0-1,1 0 1,0-1 0,-1 1 0,1 0-1,0 0 1,14-13-3608</inkml:trace>
</inkml:ink>
</file>

<file path=ppt/ink/ink5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10.478"/>
    </inkml:context>
    <inkml:brush xml:id="br0">
      <inkml:brushProperty name="width" value="0.05" units="cm"/>
      <inkml:brushProperty name="height" value="0.05" units="cm"/>
      <inkml:brushProperty name="color" value="#0000FF"/>
    </inkml:brush>
  </inkml:definitions>
  <inkml:trace contextRef="#ctx0" brushRef="#br0">4 0 1464,'0'0'4743,"0"0"-2205,0 5 2123,3 25-2934,2 9-1085,-3 0 0,-2 59 0,-11 19-4197,9-111 2815,1-2-2777,1-14 663</inkml:trace>
</inkml:ink>
</file>

<file path=ppt/ink/ink5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10.816"/>
    </inkml:context>
    <inkml:brush xml:id="br0">
      <inkml:brushProperty name="width" value="0.05" units="cm"/>
      <inkml:brushProperty name="height" value="0.05" units="cm"/>
      <inkml:brushProperty name="color" value="#0000FF"/>
    </inkml:brush>
  </inkml:definitions>
  <inkml:trace contextRef="#ctx0" brushRef="#br0">27 0 2288,'0'0'4721,"0"0"-2680,0 15-97,0-3-247,0 9-201,-3 12-544,3 1-320,-10-1-304,7 9-208,-1-3-88,1-3-32,0 3-176,6-12-752,-3 0-1264,13 18-2697</inkml:trace>
</inkml:ink>
</file>

<file path=ppt/ink/ink5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12.213"/>
    </inkml:context>
    <inkml:brush xml:id="br0">
      <inkml:brushProperty name="width" value="0.05" units="cm"/>
      <inkml:brushProperty name="height" value="0.05" units="cm"/>
      <inkml:brushProperty name="color" value="#0000FF"/>
    </inkml:brush>
  </inkml:definitions>
  <inkml:trace contextRef="#ctx0" brushRef="#br0">10 160 8082,'0'0'3548,"6"-1"1566,22-1-4418,-21 2-717,-1-1 1,0 0-1,0 0 1,0 0-1,0-1 1,-1 0-1,1 0 1,0-1-1,-1 1 1,1-1-1,-1-1 1,0 1-1,0-1 1,0 1-1,8-10 1,-10 10-74,1-1 0,-1 1 1,0-1-1,-1 0 0,1 0 0,-1 0 0,0 0 1,0 0-1,0-1 0,0 1 0,-1-1 0,1 1 1,-1-1-1,-1 1 0,1-1 0,0 0 0,-1 0 1,0 1-1,0-1 0,-1 0 0,0-5 1,0 9 85,0 0 1,0 0 0,1 1-1,-1-1 1,0 0 0,0 0-1,0 0 1,0 1 0,0-1-1,0 1 1,0-1 0,-1 1 0,1-1-1,0 1 1,0-1 0,0 1-1,0 0 1,0 0 0,-1 0-1,1 0 1,0 0 0,0 0-1,-1 0 1,1 0 0,0 0-1,0 0 1,0 1 0,-2 0 0,-35 9 191,30-4-159,0 0 0,0 1 1,1-1-1,-1 1 0,2 1 1,-1 0-1,1 0 1,0 0-1,1 0 0,0 1 1,0 0-1,1 0 1,0 0-1,1 1 0,0-1 1,0 1-1,1 0 0,0 0 1,1 0-1,0 0 1,1 0-1,0 0 0,0 0 1,1 0-1,0 0 1,1 0-1,0 0 0,4 10 1,-5-18-30,0 0 0,-1 0 0,1-1 0,0 1 0,0 0 0,0 0 0,1-1 0,-1 1 0,0-1 0,0 1 0,1-1 0,-1 0 0,1 1 0,0-1 0,-1 0 0,1 0 0,0 0 0,0 0 0,-1 0 0,1-1 0,2 2 0,1-1-12,-1-1 0,1 1 0,0-1 0,-1 1 0,1-1 0,0-1 0,-1 1 0,10-2 0,-2-1-55,0-1 0,1 0 0,-2-1 0,1 0-1,0-1 1,10-7 0,1-4-154,-2-1 0,0 0 0,-1-2 0,-1-1 0,-1 0 0,-1-1 0,-1-1 0,19-35-1,-34 57 474,-1 4-178,1-1-1,0 1 0,0 0 0,0-1 0,0 1 1,0-1-1,1 1 0,-1-1 0,1 0 0,3 5 0,5 7 223,-1 8-172,0 0 1,-1 0 0,-2 0-1,0 1 1,-2 0-1,0 0 1,-1 0 0,-1 38-1,-2-59-225,7-25-1670,16-36 252,-7 16 677,38-72 1,-47 103 820,14-22-94,-20 32 133,0 1 1,0 0-1,0-1 0,0 1 1,0 0-1,0 0 0,1 0 1,-1 0-1,0 0 0,1 0 0,-1 0 1,1 0-1,-1 1 0,1-1 1,0 0-1,-1 1 0,1 0 1,2-1-1,-3 1 13,0 0 0,-1 1 0,1-1 0,-1 1 0,1-1 1,0 0-1,-1 1 0,1-1 0,-1 1 0,1 0 0,-1-1 0,0 1 0,1-1 0,-1 1 1,1 0-1,-1-1 0,0 1 0,0 0 0,1-1 0,-1 1 0,0 0 0,0-1 0,0 1 1,0 0-1,0 0 0,0-1 0,0 1 0,0 1 0,1 25 538,-1-24-398,-1 35 716,0-20-755,0 0-1,2 0 0,0 0 0,1 0 1,0 0-1,2 0 0,5 18 0,-8-35-232,-1 0-1,0 0 1,1 0-1,-1 0 1,0 0-1,1 0 1,-1 0 0,1 0-1,0 0 1,-1 0-1,1 0 1,0 0-1,-1-1 1,1 1-1,0 0 1,0-1-1,0 1 1,0 0-1,0-1 1,0 1-1,0-1 1,0 1-1,0-1 1,0 1 0,0-1-1,0 0 1,0 0-1,0 0 1,0 1-1,0-1 1,0 0-1,0 0 1,0 0-1,1-1 1,-1 1-1,0 0 1,0 0-1,0-1 1,0 1-1,0 0 1,0-1-1,0 1 1,0-1 0,0 1-1,1-2 1,28-21-2379</inkml:trace>
</inkml:ink>
</file>

<file path=ppt/ink/ink5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12.666"/>
    </inkml:context>
    <inkml:brush xml:id="br0">
      <inkml:brushProperty name="width" value="0.05" units="cm"/>
      <inkml:brushProperty name="height" value="0.05" units="cm"/>
      <inkml:brushProperty name="color" value="#0000FF"/>
    </inkml:brush>
  </inkml:definitions>
  <inkml:trace contextRef="#ctx0" brushRef="#br0">0 35 5233,'1'5'4595,"5"50"-847,-5-49-3721,17 76 511,-17-77-644,1 0 1,-1-1-1,1 1 0,1 0 0,-1-1 0,1 1 1,-1-1-1,1 0 0,1 0 0,-1 0 0,0 0 1,1-1-1,7 7 0,-10-10 22,0 0 1,-1 1-1,1-1 1,0 0-1,0 0 1,-1 1-1,1-1 1,0 0-1,0 0 1,-1 0-1,1 0 1,0 0-1,0 0 0,-1 0 1,1 0-1,0 0 1,0 0-1,-1-1 1,1 1-1,0 0 1,-1 0-1,1-1 1,0 1-1,0-1 1,-1 1-1,1 0 0,0-2 1,18-22-859,2-32 81,-16 33 719,-1 12 188,-1 0 1,-1 0-1,0-1 0,0 1 0,-1 0 0,-1-1 0,0 1 1,0-1-1,-3-14 0,3 26-12,-1-1 0,1 0-1,0 0 1,0 1 0,-1-1 0,1 0 0,0 1 0,-1-1 0,1 0-1,0 1 1,-1-1 0,1 0 0,-1 1 0,1-1 0,-1 1-1,0-1 1,1 1 0,-1-1 0,1 1 0,-1 0 0,0-1 0,0 1-1,1 0 1,-1-1 0,0 1 0,1 0 0,-1 0 0,-1-1 0,-22 11 252,21-8-299,0 0 0,0 1 0,0 0 0,1-1 0,-1 1-1,1 0 1,-1 0 0,1 0 0,0 1 0,0-1 0,1 1 0,-3 4-1,4-7-68,0-1 0,0 1 0,-1 1 0,1-1 0,0 0-1,0 0 1,0 0 0,0 0 0,0 0 0,0 0 0,1 0-1,-1 0 1,0 0 0,0 0 0,1 0 0,-1-1-1,1 1 1,-1 0 0,1 0 0,-1 0 0,1 0 0,-1 0-1,1-1 1,0 1 0,-1 0 0,1 0 0,0-1 0,0 1-1,0-1 1,0 1 0,-1 0 0,1-1 0,0 0-1,0 1 1,0-1 0,0 0 0,0 1 0,0-1 0,0 0-1,0 0 1,0 0 0,2 0 0,3 0-313,-1 0 1,1-1 0,-1 0-1,0 0 1,1-1-1,-1 1 1,0-1 0,0 0-1,8-4 1,66-38-1408</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79"/>
    </inkml:context>
    <inkml:brush xml:id="br0">
      <inkml:brushProperty name="width" value="0.05" units="cm"/>
      <inkml:brushProperty name="height" value="0.05" units="cm"/>
      <inkml:brushProperty name="color" value="#0000FF"/>
    </inkml:brush>
  </inkml:definitions>
  <inkml:trace contextRef="#ctx0" brushRef="#br0">59 5 6345,'0'-1'1600,"2"-3"8488,14 9-8882,33 17-1616,-39-19 109,1 1-1,0 1 0,-1 0 1,0 0-1,0 1 0,-1 0 0,0 1 1,12 10-1,-20-16 235,-1-1-1,0 1 0,1 0 1,-1 0-1,0 0 1,1-1-1,-1 1 1,0 0-1,0 0 1,0 0-1,0 0 1,0 0-1,0 0 0,0-1 1,0 1-1,0 0 1,0 0-1,0 0 1,0 0-1,-1 0 1,1 0-1,0-1 1,-1 1-1,1 0 0,-1 0 1,1-1-1,-1 1 1,1 0-1,-1-1 1,1 1-1,-1 0 1,0-1-1,1 1 1,-1-1-1,0 1 0,-1 0 1,-33 22-577,27-19 446,-14 10-441,-1-1-1,-1-2 1,0 0 0,-1-2-1,-33 9 1,80-24 1095,-8 1-365,0 1-1,0 1 0,25-2 1,-37 4-87,1 1-1,0 0 1,0 0 0,0 0-1,0 0 1,0 1 0,0-1 0,0 1-1,0 0 1,0 0 0,0 0-1,-1 0 1,1 0 0,0 0-1,-1 1 1,1-1 0,-1 1 0,1 0-1,-1 0 1,0 0 0,0 0-1,0 0 1,0 0 0,3 5-1,-5-5 37,1 0 0,0 0-1,-1 1 1,1-1 0,-1 0-1,0 0 1,0 1-1,0-1 1,0 0 0,0 1-1,0-1 1,-1 0 0,1 0-1,-1 1 1,0-1-1,1 0 1,-1 0 0,0 0-1,0 0 1,-1 0 0,1 0-1,0 0 1,0 0-1,-1 0 1,1-1 0,-1 1-1,0 0 1,0-1-1,-2 2 1,-6 6-425,0-1 0,-1-1 0,-21 12-1,25-15-25,5-3 20,-1 1 0,0 0-1,0-1 1,0 0 0,0 0 0,0 0-1,-1 0 1,1 0 0,-5 0 0,-32 0-3973</inkml:trace>
</inkml:ink>
</file>

<file path=ppt/ink/ink5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13.015"/>
    </inkml:context>
    <inkml:brush xml:id="br0">
      <inkml:brushProperty name="width" value="0.05" units="cm"/>
      <inkml:brushProperty name="height" value="0.05" units="cm"/>
      <inkml:brushProperty name="color" value="#0000FF"/>
    </inkml:brush>
  </inkml:definitions>
  <inkml:trace contextRef="#ctx0" brushRef="#br0">21 9 1400,'-4'55'6615,"-2"2"-4313,-4 58-1310,16-118-1087,1-10-346,4-14 25,1 0 1,1 1-1,1 0 1,1 1-1,1 0 1,22-24-1,-20 35 692,-21 33 863,-4 13-457,4-15-587,-3 63 571,6-77-794,0 1 1,0 0-1,0-1 0,1 1 1,-1 0-1,1-1 0,0 1 1,0 0-1,1-1 0,-1 0 1,1 1-1,-1-1 1,1 0-1,0 0 0,1 0 1,-1 0-1,5 5 0,12-3-1755,25-9-281</inkml:trace>
</inkml:ink>
</file>

<file path=ppt/ink/ink5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13.466"/>
    </inkml:context>
    <inkml:brush xml:id="br0">
      <inkml:brushProperty name="width" value="0.05" units="cm"/>
      <inkml:brushProperty name="height" value="0.05" units="cm"/>
      <inkml:brushProperty name="color" value="#0000FF"/>
    </inkml:brush>
  </inkml:definitions>
  <inkml:trace contextRef="#ctx0" brushRef="#br0">95 1 896,'-1'0'358,"-1"0"0,1 1 0,-1-1 0,1 1 0,-1-1-1,1 1 1,0-1 0,-1 1 0,1 0 0,0 0 0,0 0 0,-1 0 0,1 0 0,0 0-1,0 0 1,0 0 0,0 0 0,0 0 0,0 2 0,-19 32-315,8-13 351,-17 30-157,28-49-243,-1 0-1,1 0 1,0 0 0,0 0-1,0 0 1,1 0 0,-1 0-1,1 0 1,0 0 0,0 0-1,0 0 1,0 0 0,0 0-1,0 1 1,1-1 0,0 0-1,1 3 1,-2-5-16,1-1-1,0 0 1,-1 1 0,1-1-1,-1 0 1,1 1 0,0-1-1,0 0 1,-1 0 0,1 0 0,0 0-1,-1 0 1,1 0 0,0 0-1,-1 0 1,1 0 0,0 0 0,0 0-1,-1 0 1,1 0 0,0-1-1,-1 1 1,1 0 0,0 0-1,-1-1 1,1 1 0,-1-1 0,1 1-1,-1 0 1,1-1 0,0 0-1,21-14-648,-22 15 670,21-19 121,-2 0 0,30-37 1,-38 43-50,-11 13-56,0 0-1,0 0 1,0-1-1,0 1 1,0 0-1,0 0 1,0 0 0,1 0-1,-1 0 1,0 0-1,0-1 1,0 1-1,0 0 1,0 0-1,0 0 1,1 0-1,-1 0 1,0 0-1,0 0 1,0 0-1,0 0 1,0 0-1,1 0 1,-1 0-1,0 0 1,0 0 0,0 0-1,0 0 1,0 0-1,1 0 1,-1 0-1,0 0 1,0 0-1,0 0 1,0 0-1,0 0 1,1 0-1,-1 0 1,0 0-1,0 0 1,0 0-1,0 0 1,0 0-1,1 0 1,-1 1 0,0-1-1,0 0 1,0 0-1,0 0 1,0 0-1,0 0 1,0 0-1,0 0 1,0 1-1,1-1 1,-1 0-1,0 0 1,0 0-1,0 1 1,3 16 808,-2 30 301,-2-39-1013,2 21-151,-2 1-1,-1 0 0,-2-1 0,-1 0 1,-1 1-1,-1-2 0,-2 1 0,-14 30 1,23-58-21,0 0 1,0 0-1,-1-1 1,1 1-1,0 0 1,0-1 0,-1 1-1,1-1 1,-1 1-1,1 0 1,0-1 0,-1 1-1,1-1 1,-1 1-1,1-1 1,-1 1-1,0-1 1,1 1 0,-1-1-1,0 0 1,1 1-1,-1-1 1,1 0 0,-2 1-1,1-3-146,1 1 0,-1 0 0,0 0 0,1-1 0,-1 1 0,1 0 0,-1-1 0,1 1 0,0 0 0,0-1 0,-1 1 0,1-1 0,0 1 0,0 0 0,0-1 0,1-2 0,-1-43-2082</inkml:trace>
</inkml:ink>
</file>

<file path=ppt/ink/ink5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13.896"/>
    </inkml:context>
    <inkml:brush xml:id="br0">
      <inkml:brushProperty name="width" value="0.05" units="cm"/>
      <inkml:brushProperty name="height" value="0.05" units="cm"/>
      <inkml:brushProperty name="color" value="#0000FF"/>
    </inkml:brush>
  </inkml:definitions>
  <inkml:trace contextRef="#ctx0" brushRef="#br0">41 0 1952,'8'13'6525,"-3"22"-5155,-5-33-1009,3 47 340,-2 1 0,-3-1 0,-1 0 0,-3 0 0,-2-1 0,-16 55 0,13-84-724,8-20-724,7-11-863,7-10 266,3-7 13,25-39-1,-34 60 1252,0 1 0,1 0 0,0 0 1,0 0-1,1 1 0,0 0 0,0 0 0,0 0 0,15-7 1,-20 12 81,-1 1 0,0-1 1,0 0-1,0 1 1,0 0-1,1-1 0,-1 1 1,0 0-1,1-1 1,-1 1-1,0 0 0,0 0 1,1 0-1,-1 0 1,0 0-1,1 1 0,-1-1 1,0 0-1,0 1 1,1-1-1,-1 1 0,0-1 1,0 1-1,0-1 1,2 2-1,-1 0 58,0 0 0,-1 0 0,1 0 0,0 0 0,-1 0 0,1 1 0,-1-1 0,0 1 0,1-1 0,-1 1 0,0 3 0,3 7 233,-1-1 1,-1 2-1,1 20 0,-1-6-369,1 35 319,-13-25-3699,-1-19-892</inkml:trace>
</inkml:ink>
</file>

<file path=ppt/ink/ink5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18.729"/>
    </inkml:context>
    <inkml:brush xml:id="br0">
      <inkml:brushProperty name="width" value="0.05" units="cm"/>
      <inkml:brushProperty name="height" value="0.05" units="cm"/>
      <inkml:brushProperty name="color" value="#0000FF"/>
    </inkml:brush>
  </inkml:definitions>
  <inkml:trace contextRef="#ctx0" brushRef="#br0">1 25 5081,'0'0'2255,"0"0"-890,26 22 3802,-1-6-2884,-17-10-2239,0 0 0,0-1 0,1 0 0,-1 0 0,1-1-1,0 0 1,1-1 0,-1 0 0,1-1 0,16 3 0,47-3 7,0-3-1,1-4 0,97-18 1,193-40-58,-292 61-512,-76 3-63,2 0 363,0 0 0,0-1 0,0 1 0,0 0 0,0-1-1,0 0 1,0 1 0,0-1 0,0 0 0,0 0 0,0 0 0,-4-1 0,-8-6-2827,-18-9-2499</inkml:trace>
</inkml:ink>
</file>

<file path=ppt/ink/ink5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19.378"/>
    </inkml:context>
    <inkml:brush xml:id="br0">
      <inkml:brushProperty name="width" value="0.05" units="cm"/>
      <inkml:brushProperty name="height" value="0.05" units="cm"/>
      <inkml:brushProperty name="color" value="#0000FF"/>
    </inkml:brush>
  </inkml:definitions>
  <inkml:trace contextRef="#ctx0" brushRef="#br0">1 12 2040,'0'0'4049,"0"0"-1799,2-2 3295,9-8-1860,20 26-3536,-18-8-109,10 1-41,0-1 0,1 0 0,0-2-1,1-1 1,-1-1 0,34 1 0,155-9-500,-77 0-248,-62 4-322,-74-1 1053,0 1 1,1 0 0,-1 0 0,1 0 0,-1-1-1,1 1 1,-1 0 0,0 0 0,1-1 0,-1 1-1,0 0 1,1-1 0,-1 1 0,0-1 0,1 1-1,-1 0 1,0-1 0,0 1 0,1-1-1,-1 1 1,0-1 0,0 1 0,0-1 0,0 1-1,0 0 1,0-1 0,0 1 0,0-1 0,0 1-1,0-1 1,0 1 0,0-1 0,0 1 0,0-1-1,0 1 1,0-1 0,0 1 0,0-1 0,-1 1-1,1 0 1,0-1 0,0 1 0,-1-1-1,1 1 1,-1-1 0,0-1-544,-9-12-3570,-2 0-373</inkml:trace>
</inkml:ink>
</file>

<file path=ppt/ink/ink5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28.431"/>
    </inkml:context>
    <inkml:brush xml:id="br0">
      <inkml:brushProperty name="width" value="0.05" units="cm"/>
      <inkml:brushProperty name="height" value="0.05" units="cm"/>
      <inkml:brushProperty name="color" value="#0000FF"/>
    </inkml:brush>
  </inkml:definitions>
  <inkml:trace contextRef="#ctx0" brushRef="#br0">70 1 5209,'-7'13'5729,"-6"47"-6115,12-55 331,0-1 1,0 1 0,0-1 0,0 1 0,-1-1 0,0 0 0,-2 6 0,-10 4-2667,-9 5-1628</inkml:trace>
</inkml:ink>
</file>

<file path=ppt/ink/ink5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29.933"/>
    </inkml:context>
    <inkml:brush xml:id="br0">
      <inkml:brushProperty name="width" value="0.05" units="cm"/>
      <inkml:brushProperty name="height" value="0.05" units="cm"/>
      <inkml:brushProperty name="color" value="#0000FF"/>
    </inkml:brush>
  </inkml:definitions>
  <inkml:trace contextRef="#ctx0" brushRef="#br0">1 2 7298,'1'-1'8678,"1"1"-4071,-1 7-4536,1 1 1,-1-1-1,1 0 1,0 0-1,1 1 0,0-1 1,0-1-1,6 10 1,4 11 59,-2 0-67,-2 1 1,0-1 0,5 37 0,-9 0-4249,12-104 2945,-2-11 1300,2 1 0,2 1 0,28-53 0,-42 92-6,5 23-2,0 0 1,14 27 0,-5-5 118,-2 1 0,23 70 0,-19-22-5855,-15-51 494</inkml:trace>
</inkml:ink>
</file>

<file path=ppt/ink/ink5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0.396"/>
    </inkml:context>
    <inkml:brush xml:id="br0">
      <inkml:brushProperty name="width" value="0.05" units="cm"/>
      <inkml:brushProperty name="height" value="0.05" units="cm"/>
      <inkml:brushProperty name="color" value="#0000FF"/>
    </inkml:brush>
  </inkml:definitions>
  <inkml:trace contextRef="#ctx0" brushRef="#br0">73 196 5065,'-3'0'624,"0"0"0,0 0-1,0 0 1,0-1 0,0 0 0,0 1-1,1-1 1,-1 0 0,0 0 0,0-1 0,1 1-1,-1-1 1,1 1 0,-4-3 0,3 1-474,1 1 1,0-1 0,0 1 0,-1-1-1,1 0 1,1 0 0,-1 0 0,0 0-1,1 0 1,0 0 0,-2-5 0,2 5-222,0-1 1,0 0 0,1 0-1,-1 0 1,1 0 0,0 0-1,0 1 1,1-1 0,-1 0-1,1 0 1,-1 0 0,1 0-1,1 1 1,-1-1 0,0 0-1,1 1 1,0-1-1,-1 1 1,2 0 0,-1-1-1,5-5 1,0 3 24,1 0 1,0 1-1,0 0 0,0 0 0,0 1 1,1 0-1,0 0 0,0 1 0,0 0 1,0 0-1,18-2 0,-24 5 59,-1-1 0,1 1 1,0-1-1,-1 1 0,1 0 0,0 0 0,0 1 1,-1-1-1,1 0 0,0 1 0,-1 0 0,1-1 0,0 1 1,-1 0-1,1 1 0,-1-1 0,0 0 0,1 1 1,-1-1-1,0 1 0,0 0 0,0-1 0,0 1 0,0 0 1,0 0-1,0 1 0,-1-1 0,1 0 0,-1 0 1,0 1-1,1-1 0,-1 1 0,0-1 0,-1 1 0,1 0 1,0-1-1,-1 1 0,1 0 0,-1-1 0,0 1 1,0 0-1,0 0 0,0-1 0,-1 1 0,0 3 0,0 5-40,-2 0-1,1 0 0,-2 0 0,1 0 0,-2 0 0,1 0 0,-1-1 0,-1 0 0,0 0 0,0-1 0,-1 1 0,0-1 0,-1-1 0,0 0 0,0 0 0,-1 0 0,0-1 1,0 0-1,-1-1 0,-19 11 0,26-16-121,0 0 0,0 0 0,0 0 0,0 0 0,0 0 0,0-1 0,0 1 0,0-1 0,-4 0 0,6 0 13,0 0 1,0-1-1,-1 1 1,1 0-1,0-1 0,0 1 1,0-1-1,0 1 1,1-1-1,-1 0 0,0 1 1,0-1-1,0 0 0,0 1 1,1-1-1,-1 0 1,0 0-1,0 0 0,1 0 1,-1 0-1,1 0 1,-1 0-1,1 0 0,0 0 1,-1 0-1,1 0 1,0 0-1,-1 0 0,1 0 1,0 0-1,0 0 1,0 0-1,0 0 0,0-2 1,2-55-3542</inkml:trace>
</inkml:ink>
</file>

<file path=ppt/ink/ink5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0.733"/>
    </inkml:context>
    <inkml:brush xml:id="br0">
      <inkml:brushProperty name="width" value="0.05" units="cm"/>
      <inkml:brushProperty name="height" value="0.05" units="cm"/>
      <inkml:brushProperty name="color" value="#0000FF"/>
    </inkml:brush>
  </inkml:definitions>
  <inkml:trace contextRef="#ctx0" brushRef="#br0">31 1 3945,'-9'4'8673,"5"7"-5206,3 18-3319,1-17 721,-7 81 437,-1 10-911,7 114 1,1-213-444,1 0 0,-1 1 0,1-1 1,0 0-1,0 0 0,0 0 0,4 6 1,-5-9-18,0 0 0,1-1 0,-1 1 0,1 0 0,-1-1 1,1 1-1,-1 0 0,1-1 0,0 1 0,-1-1 1,1 1-1,-1-1 0,1 1 0,0-1 0,0 1 0,-1-1 1,1 0-1,0 1 0,0-1 0,0 0 0,-1 0 1,1 0-1,0 1 0,0-1 0,0 0 0,-1 0 0,1 0 1,0 0-1,0 0 0,0-1 0,0 1 0,-1 0 0,1 0 1,0 0-1,0-1 0,-1 1 0,1-1 0,0 1 1,0 0-1,-1-1 0,2 0 0,10-5-912,-10 5 766,0 0-1,0-1 1,1 1-1,-1 0 1,0-1-1,0 1 0,0-1 1,-1 0-1,1 1 1,0-1-1,1-3 1,26-47-3670</inkml:trace>
</inkml:ink>
</file>

<file path=ppt/ink/ink5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1.067"/>
    </inkml:context>
    <inkml:brush xml:id="br0">
      <inkml:brushProperty name="width" value="0.05" units="cm"/>
      <inkml:brushProperty name="height" value="0.05" units="cm"/>
      <inkml:brushProperty name="color" value="#0000FF"/>
    </inkml:brush>
  </inkml:definitions>
  <inkml:trace contextRef="#ctx0" brushRef="#br0">4 0 5961,'0'0'5041,"-4"0"-2552,4 0-305,0 0-927,0 6-473,4-6-472,-1 0-136,0 0-176,14 3 8,3 0-48,10 1 40,10-1-240,7-3-792,0 0-1201,47 30-3888</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0"/>
    </inkml:context>
    <inkml:brush xml:id="br0">
      <inkml:brushProperty name="width" value="0.05" units="cm"/>
      <inkml:brushProperty name="height" value="0.05" units="cm"/>
      <inkml:brushProperty name="color" value="#0000FF"/>
    </inkml:brush>
  </inkml:definitions>
  <inkml:trace contextRef="#ctx0" brushRef="#br0">35 3 4705,'0'0'2529,"-3"0"-585,3-3-696,-3 3-336,-1 0-415,4 0-81,0 0-176,0 0 96,4 3 352,-4 6 40,-4 2-376,1 4-344,-3 10 48,0 1-48,2 6-16,1-1-1016,0 0-464,3 35-2393</inkml:trace>
</inkml:ink>
</file>

<file path=ppt/ink/ink5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6.314"/>
    </inkml:context>
    <inkml:brush xml:id="br0">
      <inkml:brushProperty name="width" value="0.05" units="cm"/>
      <inkml:brushProperty name="height" value="0.05" units="cm"/>
      <inkml:brushProperty name="color" value="#0000FF"/>
    </inkml:brush>
  </inkml:definitions>
  <inkml:trace contextRef="#ctx0" brushRef="#br0">9428 1544 56,'3'0'16686,"1"-2"-18034,-1 1 1369,-3 1-33,0 0 44,23-45-105,-10 18 100,-2 1 0,12-48-1,-17 54-50,51-188-40,-53 193 84,-1 0 0,-1 0 0,0 0 1,-1-1-1,0 1 0,-1 0 0,-1-1 0,-4-20 0,4 33-22,0 1 1,0-1-1,0 1 0,0-1 0,-1 1 0,1-1 0,-1 1 0,0 0 0,1 0 0,-1 0 0,0 0 1,0 0-1,0 0 0,0 0 0,-1 1 0,-2-3 0,-45-19 50,28 14-134,-31-17 28,39 18 32,-1 0 0,0 1 0,0 1 0,-1 0-1,0 1 1,0 1 0,0 0 0,0 1 0,-20-1 0,-40-3-8,59 5 23,0 0 0,-1 1 0,1 0 0,-22 3 0,11 3-9,0 1 1,-36 13 0,-10 3-9,-77 4 47,101-19-9,1 1-1,-55 18 1,82-20-2,0-2 0,0 0 0,-38 0 0,-31 5 10,53-4-15,1-1 1,-58-3 0,62-2-8,1 1 0,-1 2 0,1 1 0,-43 9 1,42-4-6,0-2 1,-1-2-1,1-1 1,-1-2 0,1-1-1,-43-5 1,-201-43-66,272 47 73,-14-1-2,-1 0 0,1 1 0,-1 1 0,-32 3 0,33 0 33,0-2 0,0-1 0,1 0 0,-1-1 1,-27-5-1,-342-76 184,233 54-178,68 13-21,-274-45-54,300 48 28,1-3-1,-65-25 0,-70-18-21,-79-10 104,-141-24 86,62 44 77,177 19-170,102 15-70,-1 3 0,-87-1 0,118 9 15,0-2 0,1-1 0,-70-21 0,70 16-39,0 1-1,-1 2 0,-72-3 1,-47-1-154,-183 33-247,146-4 96,-319 38 150,-14 72 55,382-85 192,54-11 49,-146 68 1,-22 9 125,224-95-166,0-2 0,0-1 0,-1-2 0,-73 3 0,102-10-48,-203 0 186,173-3-206,0-2 0,-84-19 0,116 19 22,0 0 0,-1-1 1,2-1-1,-1 1 0,1-2 0,-1 0 1,2 0-1,-1-1 0,1 0 0,0 0 1,-7-10-1,-14-18 271,-37-59-1,61 86-227,-28-43 76,-42-85 0,64 110-158,0-2-1,2 1 1,2-1 0,0-1 0,-4-37-1,12 66 6,0 0 0,0 0 0,0 0 0,0-1-1,0 1 1,0 0 0,0 0 0,0 0 0,0 0-1,1 0 1,-1 0 0,0 0 0,1 0 0,-1 0 0,1 0-1,-1 0 1,1 0 0,-1 1 0,1-1 0,0 0-1,0 0 1,-1 0 0,1 1 0,0-1 0,0 0 0,0 1-1,0-1 1,0 1 0,1-2 0,38-7-255,-14 4 307,133-36-247,-60 18 33,75-21-23,-158 41 163,1 0-1,0 0 1,-1 2 0,1 0 0,17 1 0,33-2-41,-42-4 31,-21 4-212,1 1-1,-1-1 0,0 1 0,0 0 0,0 1 0,1-1 0,-1 1 0,0 0 0,1 0 0,5 0 0,-10 3-1997,-4 1 81,-2 4-436</inkml:trace>
</inkml:ink>
</file>

<file path=ppt/ink/ink5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6.816"/>
    </inkml:context>
    <inkml:brush xml:id="br0">
      <inkml:brushProperty name="width" value="0.05" units="cm"/>
      <inkml:brushProperty name="height" value="0.05" units="cm"/>
      <inkml:brushProperty name="color" value="#0000FF"/>
    </inkml:brush>
  </inkml:definitions>
  <inkml:trace contextRef="#ctx0" brushRef="#br0">1 4 3793,'0'0'242,"0"0"0,0 0 0,1 0 1,-1 0-1,0 0 0,0 0 0,0 0 0,0 0 0,1 0 1,-1 0-1,0 0 0,0 0 0,0 0 0,0 0 1,1 0-1,-1 0 0,0 0 0,0 0 0,0 0 1,1 0-1,-1 0 0,0 0 0,0 0 0,0 0 0,0 0 1,0 0-1,1 0 0,-1-1 0,0 1 0,0 0 1,0 0-1,0 0 0,0 0 0,0 0 0,1-1 1,-1 1-1,0 0 0,0 0 0,0 0 0,0 0 0,0 0 1,0-1-1,0 1 0,0 0 0,0 0 0,0 0 1,0-1-1,14 12 167,35 6-262,-32-10-116,0-1 1,26 5 0,50 19-138,-93-29 69,1-1 1,-1 0-1,1 1 0,-1-1 0,1 0 0,-1 1 0,1-1 0,-1 1 0,1-1 0,-1 0 0,0 1 0,1-1 0,-1 1 0,0-1 1,1 1-1,-1 0 0,0-1 0,0 1 0,0-1 0,0 1 0,1-1 0,-1 1 0,0 0 0,0-1 0,0 1 0,0-1 0,0 1 1,0 0-1,0-1 0,-1 1 0,1-1 0,0 1 0,0 0 0,0-1 0,-1 1 0,1-1 0,0 1 0,0-1 0,-1 1 1,1-1-1,0 1 0,-1-1 0,0 1 0,-14 24-496,-68 82-6609,46-52 2638</inkml:trace>
</inkml:ink>
</file>

<file path=ppt/ink/ink5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7.529"/>
    </inkml:context>
    <inkml:brush xml:id="br0">
      <inkml:brushProperty name="width" value="0.05" units="cm"/>
      <inkml:brushProperty name="height" value="0.05" units="cm"/>
      <inkml:brushProperty name="color" value="#0000FF"/>
    </inkml:brush>
  </inkml:definitions>
  <inkml:trace contextRef="#ctx0" brushRef="#br0">1 0 6465,'0'0'3697,"0"0"-2289,3 12 137,1 9-377,-1 7 8,0 17-736,4-3-88,3 3-296,-7-3 8,1-3-64,-1-6-96,0-12-216,1-3-616,-1-3-328,-3 0-1169,-10 3-1751</inkml:trace>
</inkml:ink>
</file>

<file path=ppt/ink/ink5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7.995"/>
    </inkml:context>
    <inkml:brush xml:id="br0">
      <inkml:brushProperty name="width" value="0.05" units="cm"/>
      <inkml:brushProperty name="height" value="0.05" units="cm"/>
      <inkml:brushProperty name="color" value="#0000FF"/>
    </inkml:brush>
  </inkml:definitions>
  <inkml:trace contextRef="#ctx0" brushRef="#br0">1 5 4577,'16'-5'7498,"17"8"-6597,-18-1 25,22-2-45,-26-1-791,0 1 0,0 0 0,-1 1 0,1 0 0,0 0 0,-1 1 0,1 1 0,-1 0 0,16 6 0,-26-8-108,1-1 0,-1 1 0,1-1-1,-1 1 1,1 0 0,-1-1 0,0 1-1,1 0 1,-1-1 0,0 1 0,1 0 0,-1-1-1,0 1 1,0 0 0,0 0 0,0-1-1,0 1 1,0 0 0,0 0 0,0-1-1,0 1 1,0 0 0,0 0 0,0-1-1,-1 1 1,1 0 0,0 0 0,-11 26-297,8-19 127,-8 17-545,-2 0 0,0-2 0,-25 35 1,36-55 797,1 0 1,0 0-1,-1 0 1,1 1-1,1-1 0,-1 0 1,0 0-1,1 1 1,0-1-1,0 0 1,0 1-1,0-1 1,0 0-1,1 1 1,-1-1-1,1 0 1,0 0-1,0 1 1,0-1-1,1 0 1,-1 0-1,1 0 1,-1 0-1,1-1 1,0 1-1,4 4 1,5 7 450,1 1-1,0-2 1,19 17 0,-20-20-603,11 11 129,-10-4-3416,-6-4-103</inkml:trace>
</inkml:ink>
</file>

<file path=ppt/ink/ink5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8.462"/>
    </inkml:context>
    <inkml:brush xml:id="br0">
      <inkml:brushProperty name="width" value="0.05" units="cm"/>
      <inkml:brushProperty name="height" value="0.05" units="cm"/>
      <inkml:brushProperty name="color" value="#0000FF"/>
    </inkml:brush>
  </inkml:definitions>
  <inkml:trace contextRef="#ctx0" brushRef="#br0">0 173 4633,'0'0'3349,"8"1"1990,12 3-4038,-12-3-1286,-1 0 1,1-1 0,0 0-1,-1 0 1,1 0 0,0-1-1,-1 0 1,1-1 0,-1 0-1,1 0 1,-1 0 0,0-1-1,0 0 1,0-1-1,0 1 1,0-1 0,6-5-1,-10 6-102,0 1 0,-1 0 0,1-1 0,0 0 0,-1 1 0,1-1 0,-1 0 0,0 0 0,0-1 0,0 1 0,-1 0 0,1-1 0,-1 1 0,0-1 0,1 1 0,-2-1 0,1 1 0,0-1 0,-1 0 0,0 0 0,1 1 0,-1-1 0,-1 0 0,1 1 0,-1-1 0,1 0 0,-1 1 0,0-1 0,0 0 0,-1 1 0,1 0 0,-1-1 0,0 1 0,1 0 0,-2 0 0,1 0 0,-3-4 0,4 6 87,0 0 0,0 0 1,0 0-1,0 0 0,0 0 0,0 0 0,0 0 0,0 0 0,0 1 1,0-1-1,0 0 0,-1 1 0,1-1 0,0 1 0,0-1 0,-1 1 0,1-1 1,0 1-1,-1 0 0,1 0 0,0 0 0,-1 0 0,1 0 0,0 0 1,-1 0-1,1 0 0,-1 1 0,1-1 0,0 0 0,0 1 0,-1-1 0,1 1 1,0 0-1,0-1 0,0 1 0,-1 0 0,1 0 0,0-1 0,0 1 1,0 0-1,0 0 0,0 0 0,1 0 0,-1 0 0,-1 2 0,-4 4 69,0 1-1,0 0 0,1 0 1,-8 16-1,5-5 96,0 1-1,1 0 1,1 0-1,-3 21 1,7-30-128,0 0-1,1 0 1,1 1 0,-1-1 0,2 0 0,0 0 0,0 1 0,1-1 0,3 12-1,-4-21-65,-1-1-1,1 1 1,-1 0-1,1 0 1,0 0-1,0-1 1,0 1-1,0-1 1,0 1-1,0 0 1,0-1-1,0 0 1,1 1-1,-1-1 1,1 0-1,-1 0 1,1 1-1,-1-1 0,1 0 1,0-1-1,-1 1 1,1 0-1,0 0 1,0-1-1,0 1 1,-1-1-1,1 0 1,0 1-1,0-1 1,0 0-1,0 0 1,0 0-1,0 0 1,0-1-1,0 1 1,-1 0-1,1-1 1,0 1-1,0-1 0,0 0 1,1 0-1,11-6-1038,-1 0 0,0 0 0,0-2 0,17-14-1,30-25-3639</inkml:trace>
</inkml:ink>
</file>

<file path=ppt/ink/ink5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8.813"/>
    </inkml:context>
    <inkml:brush xml:id="br0">
      <inkml:brushProperty name="width" value="0.05" units="cm"/>
      <inkml:brushProperty name="height" value="0.05" units="cm"/>
      <inkml:brushProperty name="color" value="#0000FF"/>
    </inkml:brush>
  </inkml:definitions>
  <inkml:trace contextRef="#ctx0" brushRef="#br0">20 1 2072,'2'4'5358,"10"18"-2917,29 75 1710,-27-53-3770,13 62 0,-27-104-429,1 0-1,-1 1 0,0-1 0,-1 0 0,1 0 0,0 1 0,-1-1 0,1 0 0,-1 0 0,0 0 0,1 1 0,-1-1 0,0 0 0,-1 0 0,1 0 0,0-1 0,0 1 0,-1 0 0,1 0 0,-1-1 0,1 1 0,-1-1 0,-3 3 0,3-3-169,0 0-1,1 0 1,-1 0 0,0 0-1,0 0 1,0 0 0,0 0-1,0-1 1,0 1 0,0-1-1,0 0 1,0 0 0,0 1-1,0-1 1,0 0 0,0-1-1,0 1 1,0 0 0,0 0-1,0-1 1,0 0 0,0 1 0,0-1-1,0 0 1,0 0 0,1 0-1,-1 0 1,-3-2 0,-29-31-4163</inkml:trace>
</inkml:ink>
</file>

<file path=ppt/ink/ink5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9.151"/>
    </inkml:context>
    <inkml:brush xml:id="br0">
      <inkml:brushProperty name="width" value="0.05" units="cm"/>
      <inkml:brushProperty name="height" value="0.05" units="cm"/>
      <inkml:brushProperty name="color" value="#0000FF"/>
    </inkml:brush>
  </inkml:definitions>
  <inkml:trace contextRef="#ctx0" brushRef="#br0">0 7 6569,'4'-6'2329,"-4"6"-569,3 0-231,-3 0-41,0 0-456,3 0-352,1 6-448,6 0-112,0 0-88,3 3-32,11 3-488,-8 3-1424,1 6-921,20 51-3944</inkml:trace>
</inkml:ink>
</file>

<file path=ppt/ink/ink5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9.486"/>
    </inkml:context>
    <inkml:brush xml:id="br0">
      <inkml:brushProperty name="width" value="0.05" units="cm"/>
      <inkml:brushProperty name="height" value="0.05" units="cm"/>
      <inkml:brushProperty name="color" value="#0000FF"/>
    </inkml:brush>
  </inkml:definitions>
  <inkml:trace contextRef="#ctx0" brushRef="#br0">1 164 4777,'24'6'4697,"-17"-5"-4665,-1 0 0,1 0 0,0 0 0,-1-1 0,1 0 0,0 0 0,-1-1 0,1 0 0,-1 0 0,1 0 0,-1-1 0,1 0 0,-1-1 0,11-5 0,-12 6-124,1-1 0,-1 0-1,-1 0 1,1 0 0,0-1 0,-1 0-1,0 0 1,0 0 0,0 0 0,0 0-1,-1-1 1,0 0 0,0 0 0,0 0-1,0 0 1,-1 0 0,3-8 0,-4 10 171,-1 0 0,0 0 0,0 0 1,0 1-1,-1-1 0,1 0 0,-1 0 1,1 1-1,-1-1 0,0 0 0,0 1 0,0-1 1,0 0-1,-1 1 0,1-1 0,0 1 1,-1 0-1,0 0 0,0 0 0,0-1 0,0 1 1,0 1-1,0-1 0,0 0 0,0 1 1,-1-1-1,1 1 0,-1-1 0,1 1 0,-1 0 1,0 0-1,1 0 0,-1 1 0,0-1 1,0 1-1,1-1 0,-1 1 0,0 0 0,0 0 1,0 0-1,1 1 0,-1-1 0,0 1 1,0-1-1,1 1 0,-1 0 0,0 0 0,1 0 1,-1 0-1,1 0 0,-5 4 0,-2 5-71,1 1 0,0-1 0,1 1 0,0 1 0,0 0 0,2 0 0,-1 0 0,2 0 0,0 1 0,0 0 0,1 0 0,0 0 0,1 0 0,0 20 0,2-32-38,0 1-1,-1-1 1,1 1-1,0-1 0,0 1 1,0-1-1,0 1 1,0-1-1,1 1 0,-1-1 1,0 1-1,1-1 1,-1 1-1,1-1 1,-1 0-1,1 1 0,0-1 1,0 0-1,0 0 1,-1 1-1,1-1 0,0 0 1,0 0-1,0 0 1,1 0-1,-1 0 0,0 0 1,0 0-1,1-1 1,-1 1-1,0 0 1,1-1-1,-1 1 0,0-1 1,1 1-1,-1-1 1,1 0-1,2 1 0,4-2-482,-1 0 0,1-1-1,0 1 1,0-1 0,0-1-1,-1 0 1,11-5 0,68-33-3752</inkml:trace>
</inkml:ink>
</file>

<file path=ppt/ink/ink5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39.833"/>
    </inkml:context>
    <inkml:brush xml:id="br0">
      <inkml:brushProperty name="width" value="0.05" units="cm"/>
      <inkml:brushProperty name="height" value="0.05" units="cm"/>
      <inkml:brushProperty name="color" value="#0000FF"/>
    </inkml:brush>
  </inkml:definitions>
  <inkml:trace contextRef="#ctx0" brushRef="#br0">27 0 4129,'-3'0'2416,"0"0"-735,-1 9-497,1 4-280,0 11-64,-4 3-135,4 0-377,3 3-16,0-3-304,6-3-16,-2-9-64,2-9-360,4 0-433,0-6-87,10-6 536,-3 0-616,0-3-905,23-39-183</inkml:trace>
</inkml:ink>
</file>

<file path=ppt/ink/ink5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40.166"/>
    </inkml:context>
    <inkml:brush xml:id="br0">
      <inkml:brushProperty name="width" value="0.05" units="cm"/>
      <inkml:brushProperty name="height" value="0.05" units="cm"/>
      <inkml:brushProperty name="color" value="#0000FF"/>
    </inkml:brush>
  </inkml:definitions>
  <inkml:trace contextRef="#ctx0" brushRef="#br0">221 1 2929,'-11'8'6326,"3"11"-4968,1 19-1187,0 15 803,0 95-1,8-121-972,1 0-1,1-1 0,1 1 0,1 0 0,14 37 0,-18-60-262,1-1 0,0 1 0,0-1 0,0 1-1,0-1 1,0 0 0,1 0 0,-1 0 0,5 3 0,-2 0-1106,8 8-2062</inkml:trace>
  <inkml:trace contextRef="#ctx0" brushRef="#br0" timeOffset="1">4 181 2280,'-4'0'4521,"8"0"-3088,-4 0-353,0 0-376,6 3-136,1-3 56,6 6-39,11 3 103,3 0-224,6-3-320,4 0-144,6-9-680,4 0-929,93-30-1103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5.111"/>
    </inkml:context>
    <inkml:brush xml:id="br0">
      <inkml:brushProperty name="width" value="0.05" units="cm"/>
      <inkml:brushProperty name="height" value="0.05" units="cm"/>
    </inkml:brush>
  </inkml:definitions>
  <inkml:trace contextRef="#ctx0" brushRef="#br0">219 0 5113,'-21'0'5854,"-11"0"-2151,23 1-3720,-1-1 0,1 1-1,-1 1 1,1 0-1,-18 6 1,21-5 1,-55 24 88,60-27-93,-1 1 0,1-1 0,0 1 0,-1 0-1,1 0 1,0 0 0,-1 0 0,1 0 0,0 0-1,0 0 1,0 0 0,0 0 0,0 1 0,0-1-1,0 0 1,0 1 0,0-1 0,1 1-1,-1-1 1,1 0 0,-1 1 0,1 0 0,-1-1-1,1 1 1,0-1 0,0 1 0,0-1 0,0 1-1,0 0 1,0-1 0,0 1 0,0-1 0,1 1-1,-1-1 1,1 3 0,1-2 19,0 0 0,-1 0 0,1-1 0,0 1-1,0-1 1,0 1 0,0-1 0,0 1 0,0-1 0,0 0 0,0 0 0,1 0 0,-1 0 0,5 1-1,43 7 16,-20-3-5,-23-4 30,0 0-1,-1 0 1,0 1 0,1 0-1,-1 0 1,0 1-1,-1-1 1,1 1 0,0 0-1,6 7 1,-11-10-25,0 1 1,0-1-1,-1 0 1,1 0-1,0 0 1,0 1-1,-1-1 1,1 0 0,-1 1-1,1-1 1,-1 0-1,1 1 1,-1-1-1,0 1 1,0-1-1,0 1 1,0-1-1,0 1 1,0-1-1,-1 3 1,0-1-6,0-1 0,0 0 0,-1 1 0,1-1 0,-1 0 0,1 0 0,-1 0 1,0 0-1,0 0 0,0 0 0,0 0 0,0-1 0,0 1 0,-1-1 0,-3 2 0,-3 3-84,5-4-172,0 1 0,0-1 0,0 0 0,0 0 0,-1 0 0,1 0 0,-1-1 0,1 0 0,-1 0 0,0 0 0,0 0 0,1-1-1,-7 0 1,-29-2-3772</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1"/>
    </inkml:context>
    <inkml:brush xml:id="br0">
      <inkml:brushProperty name="width" value="0.05" units="cm"/>
      <inkml:brushProperty name="height" value="0.05" units="cm"/>
      <inkml:brushProperty name="color" value="#0000FF"/>
    </inkml:brush>
  </inkml:definitions>
  <inkml:trace contextRef="#ctx0" brushRef="#br0">202 88 4777,'0'-4'6693,"1"-5"-3375,0 4-3280,-1 0 0,1 0-1,-1 0 1,0 1 0,0-1-1,-1 0 1,1 0 0,-3-6-1,1 8-79,-1 1 0,1 0-1,-1 0 1,0 0 0,0 0-1,0 0 1,0 0 0,-1 1-1,1 0 1,0-1 0,-1 1-1,1 0 1,-1 1 0,1-1-1,-1 1 1,1-1 0,-1 1-1,1 0 1,-1 1 0,1-1-1,-1 0 1,1 1 0,-1 0-1,1 0 1,-1 0 0,1 0-1,-4 2 1,-1 0 19,0 1 0,0 0-1,1 0 1,-1 1 0,1-1 0,0 1 0,1 1-1,-1 0 1,1 0 0,-7 8 0,11-11 9,-1 0-1,1 0 1,0 0 0,0 0-1,1 0 1,-1 1-1,1-1 1,0 1 0,-1-1-1,1 1 1,1-1 0,-1 1-1,1-1 1,-1 8 0,2-8 8,-1 0 0,1 0 0,0-1 1,0 1-1,0 0 0,1-1 0,-1 1 0,1-1 1,-1 1-1,1-1 0,0 0 0,0 1 1,0-1-1,0 0 0,0-1 0,0 1 1,1 0-1,-1 0 0,5 1 0,-2-1 1,-1 0 0,1 0 0,-1-1-1,1 1 1,0-1 0,0-1 0,0 1 0,-1-1 0,1 0-1,0 0 1,0 0 0,0 0 0,0-1 0,-1 0-1,1 0 1,0 0 0,-1-1 0,1 1 0,-1-1 0,1 0-1,-1-1 1,0 1 0,5-4 0,-3 2-14,1-1 0,-1 1-1,0-1 1,0 0 0,0-1 0,-1 0 0,0 1 0,0-2 0,-1 1 0,1 0-1,-1-1 1,-1 0 0,6-13 0,-9 20 12,0-1 1,0 1-1,0 0 0,0 0 1,0 0-1,0 0 1,1 0-1,-1 0 0,0 0 1,0 0-1,0-1 0,0 1 1,0 0-1,0 0 0,0 0 1,0 0-1,0 0 0,0 0 1,0 0-1,0-1 0,0 1 1,0 0-1,0 0 0,0 0 1,0 0-1,0 0 0,-1 0 1,1 0-1,0 0 0,0-1 1,0 1-1,0 0 0,0 0 1,0 0-1,0 0 0,0 0 1,0 0-1,0 0 1,0 0-1,-1 0 0,1 0 1,0 0-1,0 0 0,0 0 1,0-1-1,0 1 0,0 0 1,0 0-1,0 0 0,-1 0 1,1 0-1,0 0 0,0 0 1,0 0-1,0 0 0,0 0 1,0 0-1,0 0 0,-1 0 1,1 1-1,0-1 0,0 0 1,-11 6-143,-13 21 226,3 14 391,14-27-389,-1 0 0,2 1 0,-6 15 1,7-11-170,-15 59-288,11-15-3291,2 20-4044</inkml:trace>
</inkml:ink>
</file>

<file path=ppt/ink/ink5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40.547"/>
    </inkml:context>
    <inkml:brush xml:id="br0">
      <inkml:brushProperty name="width" value="0.05" units="cm"/>
      <inkml:brushProperty name="height" value="0.05" units="cm"/>
      <inkml:brushProperty name="color" value="#0000FF"/>
    </inkml:brush>
  </inkml:definitions>
  <inkml:trace contextRef="#ctx0" brushRef="#br0">0 0 6665,'0'0'3608,"2"5"2320,4 13-5587,8 37-89,-1 1 1,5 64-1,-8-20-2729,-6-64 674,-4-35 1499,0 0 1,0 0 0,0 1-1,0-1 1,1 0 0,-2 1-1,1-1 1,0 0 0,0 0-1,0 1 1,-1-1-1,1 0 1,0 0 0,-1 0-1,1 1 1,-1-1 0,0 0-1,0 2 1,-14 6-5768</inkml:trace>
</inkml:ink>
</file>

<file path=ppt/ink/ink5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40.881"/>
    </inkml:context>
    <inkml:brush xml:id="br0">
      <inkml:brushProperty name="width" value="0.05" units="cm"/>
      <inkml:brushProperty name="height" value="0.05" units="cm"/>
      <inkml:brushProperty name="color" value="#0000FF"/>
    </inkml:brush>
  </inkml:definitions>
  <inkml:trace contextRef="#ctx0" brushRef="#br0">0 169 4745,'11'2'6482,"2"4"-4048,-8-4-2326,-1 0 0,1 0-1,0 0 1,0-1 0,0 0-1,10 2 1,3-5 37,0 0 1,1-1-1,-1-1 0,0-1 0,0 0 1,-1-1-1,0-1 0,29-16 0,-30 14-1086,-1 0 0,-1-1 0,0 0 0,0-1 0,15-17-1,-18 9-2054,-7-18-1843</inkml:trace>
</inkml:ink>
</file>

<file path=ppt/ink/ink5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41.230"/>
    </inkml:context>
    <inkml:brush xml:id="br0">
      <inkml:brushProperty name="width" value="0.05" units="cm"/>
      <inkml:brushProperty name="height" value="0.05" units="cm"/>
      <inkml:brushProperty name="color" value="#0000FF"/>
    </inkml:brush>
  </inkml:definitions>
  <inkml:trace contextRef="#ctx0" brushRef="#br0">0 1 4561,'0'6'2248,"0"-3"-711,0 12-329,4 6 248,2 12-63,-2 9-17,2 3-400,-6 3-200,7 3-344,0-2-128,-7-10-248,3 0 9,-3-3-130,0-9-127,0 0-344,0-3-1016,-10-9-809,-3 33-3072</inkml:trace>
</inkml:ink>
</file>

<file path=ppt/ink/ink5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41.616"/>
    </inkml:context>
    <inkml:brush xml:id="br0">
      <inkml:brushProperty name="width" value="0.05" units="cm"/>
      <inkml:brushProperty name="height" value="0.05" units="cm"/>
      <inkml:brushProperty name="color" value="#0000FF"/>
    </inkml:brush>
  </inkml:definitions>
  <inkml:trace contextRef="#ctx0" brushRef="#br0">0 15 1304,'11'-6'7561,"-10"5"-7451,0 0 0,0 1 0,0-1 0,0 0 0,0 0 0,0 1 0,0-1 0,1 1 0,-1-1 0,0 1 0,0-1 0,1 1 0,-1 0 0,0-1 0,2 1 0,8 0 268,0 0 1,0 1-1,0 1 1,18 4-1,-26-5-319,0-1-1,0 1 0,0 0 1,-1 1-1,1-1 0,0 0 1,-1 1-1,1 0 0,-1-1 1,1 1-1,-1 0 0,0 0 1,0 0-1,0 1 0,0-1 1,0 0-1,-1 1 0,1 0 1,-1-1-1,1 1 0,-1 0 1,1 4-1,-2-4-29,0 0 0,0 1-1,-1-1 1,1 1 0,-1-1 0,0 0 0,0 0 0,0 0 0,0 1-1,-1-1 1,1 0 0,-1 0 0,0-1 0,0 1 0,0 0-1,0-1 1,0 1 0,-3 2 0,3-3-26,-1 1 0,1-1 0,-1 1 0,1-1 0,-1 0 1,0 0-1,1 0 0,-1 0 0,0-1 0,0 1 0,0-1 0,-1 0 0,1 0 0,0 0 0,0 0 0,-1 0 1,1-1-1,-6 1 0,7-2-46,1 1 1,0-1 0,-1 1-1,1-1 1,0 0-1,-1 0 1,1 0 0,0 1-1,0-1 1,0 0-1,0-1 1,0 1-1,0 0 1,0 0 0,0 0-1,0-1 1,1 1-1,-1 0 1,0-1 0,1 1-1,-1 0 1,1-1-1,0 1 1,-1-1 0,1 1-1,0-1 1,0 1-1,0-1 1,0 1 0,0-1-1,0-1 1,7-49-5537,-1 26 1642</inkml:trace>
</inkml:ink>
</file>

<file path=ppt/ink/ink5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0:47.029"/>
    </inkml:context>
    <inkml:brush xml:id="br0">
      <inkml:brushProperty name="width" value="0.05" units="cm"/>
      <inkml:brushProperty name="height" value="0.05" units="cm"/>
      <inkml:brushProperty name="color" value="#0000FF"/>
    </inkml:brush>
  </inkml:definitions>
  <inkml:trace contextRef="#ctx0" brushRef="#br0">451 1249 5361,'0'-1'1529,"-2"-7"6223,2 8-7690,0-1-1,1 1 1,-1 0 0,0-1-1,0 1 1,0 0 0,1-1-1,-1 1 1,0 0 0,0-1-1,1 1 1,-1 0 0,0-1-1,0 1 1,1 0 0,-1 0 0,0-1-1,1 1 1,-1 0 0,0 0-1,1 0 1,-1 0 0,1-1-1,-1 1 1,0 0 0,1 0-1,-1 0 1,1 0 0,-1 0-1,0 0 1,1 0 0,-1 0-1,1 0 1,-1 0 0,1 0-1,33 11-227,-31-9 153,1-1 0,-1 1 0,1-1 1,0 0-1,-1 0 0,1 0 0,0 0 1,4 0-1,207 11-1366,-205-13 1207,1 1-1,0 1 1,0 0 0,0 1-1,0 0 1,-1 0 0,1 1-1,15 7 1,-10-4 33,0 0 0,1-1 0,0-1 1,-1 0-1,1-2 0,1 1 0,-1-2 0,0-1 1,34-2-1,-2 1 24,128-17 199,-104 18-796,1-2 0,-1-4 0,0-3 0,91-23 1,-92 10 163,-30 9 547,1 1-1,44-6 0,-67 16 30,0 2 1,29 2-1,4 0 35,334-11 776,-344 5-852,0-2-1,54-15 0,31-5 279,-65 16-253,128-13 20,-162 21-28,-1 2-1,0 1 0,0 1 0,49 10 0,-38-5 90,0-2-1,0-2 0,66-3 0,-49-1-42,-31 3-44,-1 0-1,42 11 1,22 2 113,139 16 1149,-202-30-1073,1-2-1,0 0 1,-1-2-1,35-7 1,20-3-5,-16 3 225,-45 5-300,0 2 0,1 0 0,-1 1 0,25 2 0,42 21 149,76-7-124,-102-14-339,-29-32 202,19-2-441,-45 29 419,0 0-1,0 0 0,-1-1 0,1 0 0,-1 0 0,0 0 0,-1 0 0,0 0 1,0-1-1,0 0 0,-1 0 0,0 1 0,2-12 0,-1-4 20,-1 0 0,-2 0 0,-1-24 0,2-41 248,3 49-187,0-1 15,0-43 1,-4 72-23,0 1 1,-1-1-1,0 1 1,-1-1-1,0 1 1,0-1-1,-1 1 1,0 0-1,-9-16 1,3 11 49,-1 0 0,-1 1 0,0 0 0,0 1 0,-2 0 0,1 1 0,-2 1 0,1-1 0,-29-14 0,-1 0-73,-1 2-1,-1 3 1,-1 1 0,-1 2-1,-59-13 1,77 20 6,0-1 1,0-1 0,2-2-1,-29-17 1,32 16-30,-24-11 21,-1 2-1,-1 2 1,-1 3 0,0 2 0,-2 1 0,-60-8-1,68 16-66,-1 2 0,0 2 0,-84 4 0,-171 15 189,177-11-123,-31 6 6,-128 0 61,-9-28-63,-506-6-265,368 25 128,-201 13-333,584-9 430,0-2 0,-63-4 0,99 1-9,0 1 0,0 0 1,1 1-1,-1 0 0,1 0 0,-1 1 0,-15 7 0,-17 5-24,38-13 35,-1 0-1,1 0 1,-1 1 0,1 0-1,0 0 1,0 1-1,0-1 1,0 1-1,1 0 1,0 0 0,0 1-1,0-1 1,0 1-1,0 0 1,1 0 0,0 0-1,0 1 1,1-1-1,-1 1 1,1-1 0,0 1-1,-1 8 1,-3 13-35,0 1 1,2 1-1,-1 36 0,5-57 40,-4 47-27,-2 87 107,6-128-83,1 0 0,0 0-1,2 0 1,-1-1 0,2 1-1,0-1 1,10 24-1,3 0 11,-12-26-43,0 1-1,1-1 1,0 0-1,0-1 0,1 0 1,1 0-1,16 17 1,33 12 105,-40-25-56,1 0 1,20 10 0,24 18 3,-25-17-146,1-2 0,2-2-1,56 24 1,-15-8 14,-65-30 109,-8-4-5,-1 0-1,0 0 1,0 1-1,0 0 1,0 0-1,-1 1 1,0 0 0,0 0-1,0 0 1,0 0-1,-1 1 1,0 0-1,0 1 1,6 8 0,4 11-481,-26-21-2602,-21 10-3670</inkml:trace>
</inkml:ink>
</file>

<file path=ppt/ink/ink5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3:51:06.064"/>
    </inkml:context>
    <inkml:brush xml:id="br0">
      <inkml:brushProperty name="width" value="0.05" units="cm"/>
      <inkml:brushProperty name="height" value="0.05" units="cm"/>
      <inkml:brushProperty name="color" value="#0000FF"/>
    </inkml:brush>
  </inkml:definitions>
  <inkml:trace contextRef="#ctx0" brushRef="#br0">0 92 5641,'10'-22'7791,"-10"21"-7560,0 0 0,0 0-1,1-1 1,-1 1 0,0 0 0,1 0-1,-1 0 1,1-1 0,-1 1-1,1 0 1,-1 0 0,1 0 0,0 0-1,0 0 1,-1 0 0,1 0-1,0 1 1,0-1 0,0 0 0,2-1-1,0 2-59,-4 2 67,-4 2-181,12-6 28,0 0 0,0 1 1,0-1-1,0 1 1,14 0-1,20-3-72,42-11-387,1 4 0,99-1 1,-154 12 207,1-1-24,0 1 0,0 2 0,32 6 0,-45-3-42,-9-3 200,-1 0-1,1-1 0,0 0 1,0 0-1,0 0 1,-1-1-1,12-1 1,36-3-85,0 2 1,66 6-1,6 1-52,-43 6-164,-21-1 227,7-5 41,-35-4 8,-1 2 0,54 12 0,-66-12 61,-1 0-1,1-2 1,-1 0 0,1-2-1,22-2 1,26-1 5,157 17-9,-52-1-11,55 3 87,61 2 323,-220-8-88,-71-13 59,0 4-285,0 3-24,0-2 16,0-1 53,-43 13-8167,-21-2 1939</inkml:trace>
</inkml:ink>
</file>

<file path=ppt/ink/ink5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17.475"/>
    </inkml:context>
    <inkml:brush xml:id="br0">
      <inkml:brushProperty name="width" value="0.025" units="cm"/>
      <inkml:brushProperty name="height" value="0.025" units="cm"/>
      <inkml:brushProperty name="color" value="#E71224"/>
    </inkml:brush>
  </inkml:definitions>
  <inkml:trace contextRef="#ctx0" brushRef="#br0">4 0 896,'0'0'4757,"0"0"-2198,-4 15 6651,11-15-8883,-1-1-1,1 2 1,-1-1-1,1 1 1,-1 0-1,1 0 1,-1 1-1,8 2 0,50 9-466,31 5 50,125-12-410,-93-21 530,-61 6-12,-53 6-15,-1 0 0,1 2 0,0-1-1,24 2 1,87 3 357,-103-3-1829,-27-1-1892,1-1-1395</inkml:trace>
</inkml:ink>
</file>

<file path=ppt/ink/ink5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19.629"/>
    </inkml:context>
    <inkml:brush xml:id="br0">
      <inkml:brushProperty name="width" value="0.025" units="cm"/>
      <inkml:brushProperty name="height" value="0.025" units="cm"/>
      <inkml:brushProperty name="color" value="#E71224"/>
    </inkml:brush>
  </inkml:definitions>
  <inkml:trace contextRef="#ctx0" brushRef="#br0">1 1 3889,'13'6'9644,"-1"9"-6563,5 25-3965,-12-27 1996,2 7-915,-1 2-1,-1-1 0,0 1 1,-2 0-1,-1 0 0,0 25 1,8 56 111,-8-86-244,3 2-278,5-37-660,14-55 122,-15 42 607,2 1 0,25-53 0,-16 45 107,-14 24 19,0 0-1,2 1 1,-1 0-1,2 1 1,18-23-1,-13 59-281,-3 12 791,-1 1 0,-1 0 0,7 69 0,-2-4-926,-14-102 294,1 1-1,-1 0 1,0-1-1,0 1 1,1 0-1,-1-1 1,0 1-1,1-1 1,-1 1-1,1-1 1,-1 1-1,1-1 1,-1 1-1,1-1 1,-1 1-1,1-1 1,-1 1-1,1-1 0,-1 0 1,1 1-1,0-1 1,-1 0-1,1 0 1,0 0-1,-1 1 1,1-1-1,0 0 1,-1 0-1,1 0 1,0 0-1,-1 0 1,1 0-1,0 0 1,-1 0-1,1 0 1,0-1-1,0 1 1,31-7-3895</inkml:trace>
</inkml:ink>
</file>

<file path=ppt/ink/ink5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19.960"/>
    </inkml:context>
    <inkml:brush xml:id="br0">
      <inkml:brushProperty name="width" value="0.025" units="cm"/>
      <inkml:brushProperty name="height" value="0.025" units="cm"/>
      <inkml:brushProperty name="color" value="#E71224"/>
    </inkml:brush>
  </inkml:definitions>
  <inkml:trace contextRef="#ctx0" brushRef="#br0">1 0 7194,'0'0'2536,"0"0"-752,0 3-103,3 0-601,0 3-200,4 0-376,3 6-40,3-3-208,1 0 9,6-3-121,-3-3-88,-1 3-56,4-12-24,0 3-336,0-6-577,-3 3-727,0-6-1289,-7-6-2088</inkml:trace>
</inkml:ink>
</file>

<file path=ppt/ink/ink5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20.301"/>
    </inkml:context>
    <inkml:brush xml:id="br0">
      <inkml:brushProperty name="width" value="0.025" units="cm"/>
      <inkml:brushProperty name="height" value="0.025" units="cm"/>
      <inkml:brushProperty name="color" value="#E71224"/>
    </inkml:brush>
  </inkml:definitions>
  <inkml:trace contextRef="#ctx0" brushRef="#br0">0 39 48,'4'0'5457,"-1"3"-3496,4-3-257,3 6-288,0-3-432,10 3-375,3-3-185,4-3-328,3 0-96,3-6-888,4-3-929,57-36-3280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2"/>
    </inkml:context>
    <inkml:brush xml:id="br0">
      <inkml:brushProperty name="width" value="0.05" units="cm"/>
      <inkml:brushProperty name="height" value="0.05" units="cm"/>
      <inkml:brushProperty name="color" value="#0000FF"/>
    </inkml:brush>
  </inkml:definitions>
  <inkml:trace contextRef="#ctx0" brushRef="#br0">0 0 5337,'5'16'10368,"16"12"-8592,12 16-5481,-13-6 67</inkml:trace>
</inkml:ink>
</file>

<file path=ppt/ink/ink5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20.642"/>
    </inkml:context>
    <inkml:brush xml:id="br0">
      <inkml:brushProperty name="width" value="0.025" units="cm"/>
      <inkml:brushProperty name="height" value="0.025" units="cm"/>
      <inkml:brushProperty name="color" value="#E71224"/>
    </inkml:brush>
  </inkml:definitions>
  <inkml:trace contextRef="#ctx0" brushRef="#br0">66 1 744,'-8'6'9256,"1"8"-6070,-3 19-2762,8-26 566,-31 104 389,32-108-1385,0-1 0,0 0 0,0 1 0,1-1 0,-1 1-1,1-1 1,-1 1 0,1 0 0,0-1 0,0 1-1,0-1 1,0 1 0,1 0 0,-1-1 0,1 1 0,-1-1-1,1 1 1,0-1 0,0 1 0,0-1 0,0 0-1,1 0 1,-1 1 0,1-1 0,-1 0 0,1 0 0,0 0-1,0 0 1,-1-1 0,1 1 0,1 0 0,-1-1 0,0 0-1,0 1 1,0-1 0,1 0 0,-1 0 0,1 0-1,-1 0 1,1-1 0,-1 1 0,1-1 0,-1 1 0,1-1-1,5 0 1,12 0 1,1 0 0,-1-1 0,0-1 0,33-7 0,-47 7 34,23-3-84,1 0-55,1-1 0,-1-2 0,-1 0 0,36-17 0,-63 25-97,-2 0 153,0 0 1,1 0-1,-1 0 1,0 0-1,0 0 1,1 0-1,-1-1 1,0 1-1,0 0 1,1 0-1,-1 0 1,0 0 0,0 0-1,1 0 1,-1 0-1,0-1 1,0 1-1,0 0 1,1 0-1,-1 0 1,0 0-1,0-1 1,0 1-1,0 0 1,1 0-1,-1-1 1,0 1 0,0 0-1,0 0 1,0 0-1,0-1 1,0 1-1,0 0 1,0-1-1,0 1 1,0 0-1,0 0 1,0-1-1,0 1 1,0 0-1,0 0 1,0-1 0,0 1-1,0 0 1,0 0-1,0-1 1,0 1-1,0 0 1,0 0-1,0-1 1,-1 1-1,1 0 1,0 0-1,0 0 1,0-1 0,0 1-1,-1 0 1,1 0-1,0 0 1,-1-1-1,-29-17-4009</inkml:trace>
</inkml:ink>
</file>

<file path=ppt/ink/ink5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20.980"/>
    </inkml:context>
    <inkml:brush xml:id="br0">
      <inkml:brushProperty name="width" value="0.025" units="cm"/>
      <inkml:brushProperty name="height" value="0.025" units="cm"/>
      <inkml:brushProperty name="color" value="#E71224"/>
    </inkml:brush>
  </inkml:definitions>
  <inkml:trace contextRef="#ctx0" brushRef="#br0">20 1 528,'-3'3'6986,"3"0"-4426,-3 12-535,-1 9 175,4 6-752,-3 6-655,3 3-249,-3-3-344,3 3-48,-4-6-144,4-2-16,0-4-208,4-9-552,-1-3-1097,0-3-2056,14-3-2504</inkml:trace>
</inkml:ink>
</file>

<file path=ppt/ink/ink5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21.312"/>
    </inkml:context>
    <inkml:brush xml:id="br0">
      <inkml:brushProperty name="width" value="0.025" units="cm"/>
      <inkml:brushProperty name="height" value="0.025" units="cm"/>
      <inkml:brushProperty name="color" value="#E71224"/>
    </inkml:brush>
  </inkml:definitions>
  <inkml:trace contextRef="#ctx0" brushRef="#br0">29 1 224,'-7'9'8883,"3"5"-5159,-4 34-2129,7-39-440,-1 10-573,-1-10-431,2 0 0,0 0 0,0 0 1,0 0-1,1 1 0,1-1 0,0 0 0,0 0 1,0 0-1,1 0 0,4 10 0,-5-17-155,0-1 0,0-1 1,0 1-1,0 0 0,0 0 0,0 0 0,0 0 0,0-1 0,0 1 1,0 0-1,1-1 0,-1 1 0,0-1 0,1 0 0,-1 1 0,0-1 1,0 0-1,1 0 0,-1 0 0,1 0 0,-1 0 0,0 0 0,1 0 1,-1 0-1,0 0 0,1-1 0,-1 1 0,0-1 0,0 1 0,1-1 1,-1 1-1,2-2 0,40-23-620,-32 16 405,-1 0 0,0-1 0,0 0 0,14-19 0,-19 23 141,0-1 1,-1 0 0,0 0 0,0-1-1,0 1 1,-1-1 0,0 0-1,0 0 1,1-9 0,-4 16 71,0 0 0,0 0 0,0 0 0,0 0 0,0 0 0,0 0 0,0 0 1,0 0-1,-1 1 0,1-1 0,0 0 0,-1 0 0,1 0 0,0 0 0,-1 1 0,1-1 0,-1 0 0,1 0 0,-1 1 0,0-1 0,1 0 1,-1 1-1,0-1 0,1 1 0,-1-1 0,0 1 0,-1-1 0,-30-6-44,-32 13-10,39 4 215,15-4-1617,15-4-4514,18-5 1362</inkml:trace>
</inkml:ink>
</file>

<file path=ppt/ink/ink5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21.644"/>
    </inkml:context>
    <inkml:brush xml:id="br0">
      <inkml:brushProperty name="width" value="0.025" units="cm"/>
      <inkml:brushProperty name="height" value="0.025" units="cm"/>
      <inkml:brushProperty name="color" value="#E71224"/>
    </inkml:brush>
  </inkml:definitions>
  <inkml:trace contextRef="#ctx0" brushRef="#br0">74 5 4353,'-6'5'1411,"1"1"-1,0 0 1,0 0 0,0 1 0,1-1-1,-4 9 1,2-3-654,1 0 0,0 0 0,-4 18-1,6-15-633,0-1 0,1 0 0,1 1 0,0 0 0,1-1 0,0 1 0,4 18 0,-4-30-129,0-1 1,1 0 0,-1 0 0,0 0 0,1 0 0,0 0 0,-1 0 0,1 0 0,0 0 0,0 0-1,0 0 1,0-1 0,0 1 0,1 0 0,-1-1 0,0 1 0,1-1 0,-1 1 0,1-1-1,0 0 1,0 1 0,-1-1 0,1 0 0,2 1 0,-1-2-22,0 1 1,0-1-1,0 0 1,-1 0-1,1 0 1,0-1 0,0 1-1,0-1 1,-1 1-1,1-1 1,0 0-1,-1 0 1,1 0-1,0-1 1,3-2-1,4-2-79,0-1 0,-1 0-1,1-1 1,-2 0 0,1-1-1,-1 0 1,11-15 0,-11 11 1,0 1 0,-1-2-1,-1 1 1,0-1 0,-1 0 0,5-18 0,-10 29 21,1 0 1,0-1-1,-1 1 0,0 0 0,0 0 1,0-1-1,0 1 0,0 0 1,-1-1-1,1 1 0,-1 0 1,0 0-1,0-1 0,0 1 1,0 0-1,-1 0 0,1 0 1,-1 0-1,0 1 0,0-1 1,0 0-1,0 1 0,0-1 1,-1 1-1,1 0 0,-1 0 1,1 0-1,-1 0 0,0 0 1,0 0-1,0 1 0,0 0 0,0-1 1,-4 0-1,-28-3-2118,-30 9-1190</inkml:trace>
</inkml:ink>
</file>

<file path=ppt/ink/ink5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39.692"/>
    </inkml:context>
    <inkml:brush xml:id="br0">
      <inkml:brushProperty name="width" value="0.025" units="cm"/>
      <inkml:brushProperty name="height" value="0.025" units="cm"/>
      <inkml:brushProperty name="color" value="#E71224"/>
    </inkml:brush>
  </inkml:definitions>
  <inkml:trace contextRef="#ctx0" brushRef="#br0">0 1 7642,'4'0'6895,"17"7"-5641,-4 9-781,0 1-1,0 0 0,-2 1 0,23 35 0,10 11-339,-25-38-179,1-1 0,1-1-1,1-1 1,55 37 0,-55-44-1670,1-1 1,0-1-1,34 12 1,-54-25-1131,-3-8-1115</inkml:trace>
</inkml:ink>
</file>

<file path=ppt/ink/ink5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40.031"/>
    </inkml:context>
    <inkml:brush xml:id="br0">
      <inkml:brushProperty name="width" value="0.025" units="cm"/>
      <inkml:brushProperty name="height" value="0.025" units="cm"/>
      <inkml:brushProperty name="color" value="#E71224"/>
    </inkml:brush>
  </inkml:definitions>
  <inkml:trace contextRef="#ctx0" brushRef="#br0">331 4 5697,'0'0'3585,"0"0"-1961,0 0 177,0-3-449,0 6-328,-3 0-368,-4 0-304,0 6 225,1 9-377,-8 3 32,-2 12-224,-14 6-8,3 3-80,-7 0-272,1-6-473,-4 0-607,4-8-848,-51 35-1833</inkml:trace>
</inkml:ink>
</file>

<file path=ppt/ink/ink5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40.863"/>
    </inkml:context>
    <inkml:brush xml:id="br0">
      <inkml:brushProperty name="width" value="0.025" units="cm"/>
      <inkml:brushProperty name="height" value="0.025" units="cm"/>
      <inkml:brushProperty name="color" value="#E71224"/>
    </inkml:brush>
  </inkml:definitions>
  <inkml:trace contextRef="#ctx0" brushRef="#br0">294 1 5065,'0'0'2711,"-6"3"3474,-12 7-4945,-222 179-1255,232-183-85,-12 9-79,18-9-37,12-4-183,63 6 718,-59-5-250,-1-1 1,1 0-1,-1-1 0,1-1 1,21-2-1,-22 0-228,37-7-325,-48 9 87,0-1 1,1 0-1,-1 0 0,0 0 1,0 0-1,0 0 0,0 0 1,0 0-1,-1-1 0,4-2 1,5-12-3384</inkml:trace>
</inkml:ink>
</file>

<file path=ppt/ink/ink5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43.094"/>
    </inkml:context>
    <inkml:brush xml:id="br0">
      <inkml:brushProperty name="width" value="0.025" units="cm"/>
      <inkml:brushProperty name="height" value="0.025" units="cm"/>
      <inkml:brushProperty name="color" value="#E71224"/>
    </inkml:brush>
  </inkml:definitions>
  <inkml:trace contextRef="#ctx0" brushRef="#br0">6 1 3793,'6'2'9439,"8"3"-4695,15 5-4308,49 12 0,-45-19-392,-24-3-134,0 1 0,1 0 0,-1 0 1,13 5-1,-22-6 16,1 1 1,-1 0 0,0-1 0,1 1-1,-1 0 1,0 0 0,0-1 0,1 1-1,-1 0 1,0 0 0,0-1 0,0 1 0,0 0-1,0 0 1,0 0 0,0-1 0,0 1-1,-1 0 1,1 0 0,0-1 0,0 1-1,-1 0 1,1 0 0,0-1 0,-1 1-1,1 0 1,0-1 0,-1 1 0,1 0-1,-2 0 1,-19 34-453,15-26 375,-14 19-150,0-1-1,-39 39 1,34-41 73,2 2 0,-25 35 0,49-61 248,-1-1 0,1 1 1,0-1-1,-1 1 0,1-1 0,0 0 0,-1 1 1,1-1-1,0 0 0,0 1 0,-1-1 0,1 0 0,0 0 1,0 0-1,-1 0 0,1 0 0,0 0 0,0 0 1,-1 0-1,1 0 0,0 0 0,0 0 0,-1 0 1,1-1-1,0 1 0,1-1 0,34-3 748,-33 4-706,21-3 88,-1-1 0,0-1 0,38-14 0,-44 12-1588,1-1 0,-1-1 0,16-11 0,4-7-4011</inkml:trace>
</inkml:ink>
</file>

<file path=ppt/ink/ink5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43.560"/>
    </inkml:context>
    <inkml:brush xml:id="br0">
      <inkml:brushProperty name="width" value="0.025" units="cm"/>
      <inkml:brushProperty name="height" value="0.025" units="cm"/>
      <inkml:brushProperty name="color" value="#E71224"/>
    </inkml:brush>
  </inkml:definitions>
  <inkml:trace contextRef="#ctx0" brushRef="#br0">0 1 5729,'0'0'2450,"0"0"-734,31 14 2375,-22-11-3520,-2-1-447,1-1 1,-1 1-1,-1 1 1,1-1-1,0 1 1,-1 0-1,1 1 0,-1 0 1,0 0-1,0 0 1,7 8-1,-11-10-159,-1 0 0,-1 1-1,1-1 1,0 1 0,-1-1 0,1 1-1,-1-1 1,0 1 0,0 0 0,0-1-1,0 1 1,0-1 0,-1 1 0,1-1-1,-2 5 1,-14 43-347,9-33 168,-12 31-1098,-51 89 1,70-136 1349,44-17 1251,-19 10-955,1-2 1,41-19 0,-52 19-1186,0 0 0,-1-1 0,19-14 0,12-17-2669</inkml:trace>
</inkml:ink>
</file>

<file path=ppt/ink/ink5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43.993"/>
    </inkml:context>
    <inkml:brush xml:id="br0">
      <inkml:brushProperty name="width" value="0.025" units="cm"/>
      <inkml:brushProperty name="height" value="0.025" units="cm"/>
      <inkml:brushProperty name="color" value="#E71224"/>
    </inkml:brush>
  </inkml:definitions>
  <inkml:trace contextRef="#ctx0" brushRef="#br0">26 20 2136,'-8'12'7475,"3"5"-3775,1 42-2431,4-39-168,-4 19-455,2-27-496,1 1 1,0-1-1,1 0 1,0 0 0,1 1-1,3 15 1,-3-28-169,1 1 0,-1 0 0,0-1 0,1 1 0,0-1 0,-1 0 0,1 0 0,-1 1 0,1-1 0,-1 0 0,1 0 0,-1 0 0,1-1 0,0 1 0,-1 0 0,1 0-1,-1-1 1,1 1 0,1-2 0,36-11-202,-30 7 184,0-1 0,-1 0 1,1 0-1,-2 0 1,1-1-1,-1 0 1,0-1-1,8-12 0,-13 18 30,0-1-1,-1 1 0,1 0 1,-1-1-1,1 1 0,-1-1 1,0 0-1,0 1 0,-1-1 1,1 0-1,-1 1 0,0-1 1,0 0-1,0 0 0,0 0 1,-1 1-1,1-1 0,-1 0 1,0 1-1,0-1 0,0 1 1,-1-1-1,1 1 0,-1-1 1,0 1-1,0 0 0,-5-6 1,-41-36 49,45 42-243,-1 0 0,0 1 1,0-1-1,0 1 1,-1 0-1,1 0 0,0 0 1,-1 1-1,1-1 1,-1 1-1,-6-1 0,7 12-5054,4 5-1384</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3"/>
    </inkml:context>
    <inkml:brush xml:id="br0">
      <inkml:brushProperty name="width" value="0.05" units="cm"/>
      <inkml:brushProperty name="height" value="0.05" units="cm"/>
      <inkml:brushProperty name="color" value="#0000FF"/>
    </inkml:brush>
  </inkml:definitions>
  <inkml:trace contextRef="#ctx0" brushRef="#br0">48 0 4281,'0'2'9885,"-2"3"-5157,-6 33-4990,-5 18 218,-3 19-1691,10-17-3458,3-12-10</inkml:trace>
</inkml:ink>
</file>

<file path=ppt/ink/ink5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44.993"/>
    </inkml:context>
    <inkml:brush xml:id="br0">
      <inkml:brushProperty name="width" value="0.025" units="cm"/>
      <inkml:brushProperty name="height" value="0.025" units="cm"/>
      <inkml:brushProperty name="color" value="#E71224"/>
    </inkml:brush>
  </inkml:definitions>
  <inkml:trace contextRef="#ctx0" brushRef="#br0">287 1 6985,'-4'0'10835,"-1"1"-10262,-58 39-1330,2 2-1,-70 63 1,119-94 738,12-11 24,-1 0 1,0 0-1,1 1 0,-1-1 1,0 1-1,1-1 0,-1 0 1,1 1-1,-1-1 0,1 1 1,-1 0-1,1-1 0,-1 1 1,1-1-1,0 1 0,-1 0 1,1-1-1,0 1 0,-1 0 0,1-1 1,0 1-1,0 0 0,0-1 1,-1 2-1,24 20 85,-7-10-54,-2 0-59,-1-1 0,2-1 0,0 0 0,0-1 0,0-1 0,30 12-1,-28-16-847,1 1 1,-1-2-1,1 0 0,21-1 0,-12 1-2672,14 2-3415</inkml:trace>
</inkml:ink>
</file>

<file path=ppt/ink/ink5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46.826"/>
    </inkml:context>
    <inkml:brush xml:id="br0">
      <inkml:brushProperty name="width" value="0.025" units="cm"/>
      <inkml:brushProperty name="height" value="0.025" units="cm"/>
      <inkml:brushProperty name="color" value="#E71224"/>
    </inkml:brush>
  </inkml:definitions>
  <inkml:trace contextRef="#ctx0" brushRef="#br0">36 1 7250,'0'0'3330,"9"1"3454,30 7-6092,13-1-328,41 10-209,-93-17-194,1 0 1,-1 0-1,1 0 1,-1 1-1,1-1 1,-1 0-1,0 0 1,1 1-1,-1-1 1,0 0-1,1 0 1,-1 1-1,0-1 1,1 0-1,-1 1 1,0-1-1,0 0 1,1 1-1,-1-1 1,0 1-1,0-1 1,0 1-1,0-1 1,1 0-1,-1 1 1,0-1-1,0 1 1,0-1-1,0 1 1,0-1-1,0 0 1,0 1-1,0-1 1,0 1-1,0-1 1,-1 1-1,-10 22-904,-24 20 116,32-40 789,-184 184-97,195-190 395,0 1-1,0 0 0,1 0 1,-1 0-1,0 1 0,1 1 0,-1-1 1,16 2-1,33-3-242,35-17-1460,-23-4-2420,10-7-1452</inkml:trace>
</inkml:ink>
</file>

<file path=ppt/ink/ink5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47.276"/>
    </inkml:context>
    <inkml:brush xml:id="br0">
      <inkml:brushProperty name="width" value="0.025" units="cm"/>
      <inkml:brushProperty name="height" value="0.025" units="cm"/>
      <inkml:brushProperty name="color" value="#E71224"/>
    </inkml:brush>
  </inkml:definitions>
  <inkml:trace contextRef="#ctx0" brushRef="#br0">115 0 7138,'-3'11'5431,"-6"8"-3478,-3 7-1277,-3 22-206,3 1 0,2 0 0,2 0 0,-2 58 0,10-105-479,-1 0 0,1 0 0,0 0 0,0 0 0,1 0 0,-1 0 0,0 0 0,1 1 0,-1-1 0,1 0 0,0 0 1,0-1-1,-1 1 0,1 0 0,1 0 0,-1 0 0,0-1 0,0 1 0,1 0 0,-1-1 0,1 1 0,-1-1 0,3 2 0,-1-2-21,0 0 0,-1 0 0,1 0 0,0-1 0,0 1 0,0-1 0,-1 0 0,1 0 0,0 0 0,0 0 0,0 0 0,-1 0-1,1-1 1,0 0 0,3-1 0,3-1-48,1 0-1,-1-1 0,0 0 0,-1-1 1,1 0-1,-1-1 0,0 1 0,-1-2 1,10-8-1,-12 10 33,-1-1 1,1 0-1,-1 0 1,0-1-1,-1 1 1,4-10-1,-6 15 31,-1 0 1,1 0-1,-1 0 1,0 0-1,0 0 1,1 0 0,-1 0-1,0 0 1,0 0-1,0 0 1,0 0-1,0 0 1,0 0-1,0 0 1,-1 0-1,1 0 1,0 0-1,-1 0 1,1 0-1,0 0 1,-1 0-1,0 0 1,1 0-1,-1 0 1,1 0-1,-1 0 1,0 0-1,1 1 1,-1-1-1,0 0 1,0 1-1,0-1 1,0 0-1,0 1 1,0-1-1,0 1 1,0-1-1,0 1 1,0 0-1,0-1 1,0 1-1,0 0 1,0 0-1,0 0 1,0 0-1,0 0 1,0 0-1,0 0 1,0 0-1,0 0 1,0 0-1,-2 1 1,-20-1-646,1 0 0,-1 2 1,0 0-1,1 2 0,0 1 0,-37 12 1,54-14-1221,12-3-847</inkml:trace>
</inkml:ink>
</file>

<file path=ppt/ink/ink5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2:47.665"/>
    </inkml:context>
    <inkml:brush xml:id="br0">
      <inkml:brushProperty name="width" value="0.025" units="cm"/>
      <inkml:brushProperty name="height" value="0.025" units="cm"/>
      <inkml:brushProperty name="color" value="#E71224"/>
    </inkml:brush>
  </inkml:definitions>
  <inkml:trace contextRef="#ctx0" brushRef="#br0">58 20 5153,'-5'15'5370,"-9"11"-2669,2-6-1362,7-8-1145,1 0-1,-1 1 1,2 0 0,0 0-1,1 0 1,0 0 0,0 0-1,2 0 1,0 17 0,0-29-199,0 0 0,0 0 1,1 0-1,-1 0 0,0 0 1,0 0-1,1 0 0,-1 0 1,0 0-1,1 0 0,-1 0 1,1 0-1,-1 0 0,1-1 1,0 1-1,-1 0 0,1 0 1,0 0-1,0-1 0,-1 1 1,1 0-1,0-1 0,0 1 1,0-1-1,0 1 0,1 0 1,1-1-35,-1 1 1,1-1 0,-1 0 0,1 0-1,-1 0 1,1 0 0,-1 0 0,1-1 0,-1 1-1,5-2 1,3-1-110,-1-1-1,0 0 1,0-1 0,13-8-1,-13 6 76,-1 0-1,1-1 1,-2-1 0,1 1-1,-1-1 1,-1-1-1,1 1 1,-2-1 0,8-16-1,-11 21 21,0 0 0,0 0 0,0-1 0,-1 1 1,0 0-1,0-1 0,-1 1 0,1-1 0,-2-9 0,1 12-42,-1 0 0,1 0 0,-1 1 0,0-1 0,0 1 0,0-1 0,0 1 0,-1-1 1,1 1-1,-1-1 0,1 1 0,-1 0 0,0 0 0,0 0 0,0 0 0,0 0 0,0 0 0,0 1 0,0-1 0,-4-1 1,-11 1-1798,-19 9-905</inkml:trace>
</inkml:ink>
</file>

<file path=ppt/ink/ink5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4.062"/>
    </inkml:context>
    <inkml:brush xml:id="br0">
      <inkml:brushProperty name="width" value="0.025" units="cm"/>
      <inkml:brushProperty name="height" value="0.025" units="cm"/>
      <inkml:brushProperty name="color" value="#E71224"/>
    </inkml:brush>
  </inkml:definitions>
  <inkml:trace contextRef="#ctx0" brushRef="#br0">238 1 2312,'-14'18'14076,"5"-4"-11459,-1 5-2775,-1 0 1,0-1-1,-1 0 0,-1-1 0,-26 27 0,7-7-2091,25-29 875,-1 0 0,1-1 1,-18 12-1,-14 11-3475</inkml:trace>
</inkml:ink>
</file>

<file path=ppt/ink/ink5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4.378"/>
    </inkml:context>
    <inkml:brush xml:id="br0">
      <inkml:brushProperty name="width" value="0.025" units="cm"/>
      <inkml:brushProperty name="height" value="0.025" units="cm"/>
      <inkml:brushProperty name="color" value="#E71224"/>
    </inkml:brush>
  </inkml:definitions>
  <inkml:trace contextRef="#ctx0" brushRef="#br0">3 1 2865,'0'0'2352,"0"0"-649,0 0-147,-1 4 1389,-1 17-2113,9 7-721,0-1-1,2 0 0,1 0 1,1 0-1,1-2 1,17 28-1,7 15-6476,-20-33 978</inkml:trace>
</inkml:ink>
</file>

<file path=ppt/ink/ink5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4.800"/>
    </inkml:context>
    <inkml:brush xml:id="br0">
      <inkml:brushProperty name="width" value="0.025" units="cm"/>
      <inkml:brushProperty name="height" value="0.025" units="cm"/>
      <inkml:brushProperty name="color" value="#E71224"/>
    </inkml:brush>
  </inkml:definitions>
  <inkml:trace contextRef="#ctx0" brushRef="#br0">1 0 2048,'0'0'2825,"0"3"-1161,0-3-487,0 0-273,0 3-392,3 0-200,1 3 72,2 0-80,4 6 232,0-6-128,7 0 40,3 0-280,4-3-168,6-3-144,3-3-544,7-3-848,50-27-1233</inkml:trace>
</inkml:ink>
</file>

<file path=ppt/ink/ink5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5.417"/>
    </inkml:context>
    <inkml:brush xml:id="br0">
      <inkml:brushProperty name="width" value="0.025" units="cm"/>
      <inkml:brushProperty name="height" value="0.025" units="cm"/>
      <inkml:brushProperty name="color" value="#E71224"/>
    </inkml:brush>
  </inkml:definitions>
  <inkml:trace contextRef="#ctx0" brushRef="#br0">132 0 4017,'0'0'2299,"-5"6"4048,-7 11-4864,-7 22-1313,1 1 1,2 0 0,2 1 0,2 1-1,1 0 1,2 1 0,3 0-1,-2 45 1,7-85-193,1-1 1,0 1-1,0-1 0,0 1 0,0-1 1,0 0-1,1 1 0,-1-1 1,1 1-1,-1-1 0,1 0 0,0 1 1,0-1-1,0 0 0,0 0 1,1 0-1,-1 0 0,1 0 0,-1 0 1,1 0-1,-1 0 0,4 2 1,-1-3-45,-1 0-1,0 0 1,1 0 0,-1-1 0,1 1 0,-1-1 0,1 0 0,-1 0 0,1 0 0,-1-1 0,1 1 0,-1-1 0,0 0 0,1 0 0,5-2 0,2-1-4,-1-1 1,1 0 0,-2 0 0,1-1 0,0 0-1,-1-1 1,0 0 0,-1 0 0,0-1 0,0 0-1,0 0 1,-1-1 0,0 0 0,-1-1 0,0 1-1,-1-1 1,0 0 0,5-14 0,-9 22 62,-1 1 0,0 0 1,0-1-1,1 1 0,-1 0 0,0-1 1,0 1-1,-1-1 0,1 1 0,0 0 1,0-1-1,-1 1 0,1 0 0,-1-1 1,1 1-1,-1 0 0,0 0 0,1-1 1,-1 1-1,0 0 0,0 0 1,0 0-1,1 0 0,-1 0 0,-1 0 1,1 0-1,0 0 0,0 1 0,0-1 1,0 0-1,0 1 0,-1-1 0,1 1 1,0-1-1,-1 1 0,1-1 0,0 1 1,-1 0-1,-2 0 0,-7-2-335,0 0-1,-1 2 0,-20 0 1,20 0-217,8 0 112,-33 1-938,22 5-3528,17-4 2246</inkml:trace>
</inkml:ink>
</file>

<file path=ppt/ink/ink5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5.813"/>
    </inkml:context>
    <inkml:brush xml:id="br0">
      <inkml:brushProperty name="width" value="0.025" units="cm"/>
      <inkml:brushProperty name="height" value="0.025" units="cm"/>
      <inkml:brushProperty name="color" value="#E71224"/>
    </inkml:brush>
  </inkml:definitions>
  <inkml:trace contextRef="#ctx0" brushRef="#br0">48 16 2505,'-6'12'1789,"0"0"0,1 0 0,1 0 0,-4 18 1,1 8-726,-3 49 0,9-80-868,1-5-194,0 0 0,0 0 1,-1 0-1,1-1 0,0 1 0,1 0 1,-1 0-1,0 0 0,1 0 0,-1 0 1,1 0-1,-1 0 0,1 0 0,0-1 0,0 1 1,-1 0-1,1-1 0,1 1 0,0 2 1,0-3-43,-1 0 1,0-1 0,1 1 0,-1 0-1,1-1 1,-1 1 0,1-1 0,-1 1 0,1-1-1,-1 0 1,1 1 0,-1-1 0,1 0-1,-1 0 1,1 0 0,0 0 0,-1-1-1,3 0 1,3 0-46,0-2-1,0 1 1,-1-1-1,1 0 1,-1 0 0,0-1-1,0 0 1,0 0-1,5-5 1,-1 0 68,0-1 1,-1 0-1,-1-1 1,1 1-1,-2-2 0,0 1 1,0-1-1,8-20 1,-14 29-4,1 0-1,-1 0 1,0 0 0,0-1 0,-1 1 0,1 0 0,-1 0-1,1 0 1,-1-1 0,0 1 0,0 0 0,-1 0-1,1-1 1,-1 1 0,1 0 0,-1 0 0,0 0 0,0 0-1,0 0 1,-1 0 0,1 0 0,-1 0 0,0 0 0,1 1-1,-1-1 1,0 0 0,-1 1 0,1 0 0,0 0 0,-1-1-1,1 1 1,-1 1 0,0-1 0,0 0 0,1 1 0,-1-1-1,0 1 1,0 0 0,-1 0 0,-5-1 0,-38-7-3748,30 9 1325</inkml:trace>
</inkml:ink>
</file>

<file path=ppt/ink/ink5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6.196"/>
    </inkml:context>
    <inkml:brush xml:id="br0">
      <inkml:brushProperty name="width" value="0.025" units="cm"/>
      <inkml:brushProperty name="height" value="0.025" units="cm"/>
      <inkml:brushProperty name="color" value="#E71224"/>
    </inkml:brush>
  </inkml:definitions>
  <inkml:trace contextRef="#ctx0" brushRef="#br0">24 27 3721,'-2'5'5651,"-6"18"-3715,6-16-1546,0-1-290,0 0-1,0 0 0,0 1 0,1-1 1,0 0-1,0 1 0,1-1 0,0 1 1,0-1-1,0 1 0,3 10 0,-2-16-127,-1 0-1,1-1 0,0 1 0,-1-1 0,1 1 1,0-1-1,-1 1 0,1-1 0,0 0 0,0 1 1,0-1-1,0 0 0,-1 1 0,1-1 0,0 0 1,0 0-1,0 0 0,0 0 0,0 0 0,-1 0 1,1 0-1,0 0 0,0 0 0,0-1 0,0 1 1,0 0-1,-1 0 0,1-1 0,0 1 0,0-1 0,-1 1 1,1-1-1,0 1 0,0-1 0,-1 1 0,1-1 1,0 0-1,26-22-1036,-23 19 1091,0-1 0,0 0-1,0 0 1,-1 0-1,0 0 1,0 0 0,-1-1-1,1 0 1,1-8-1,-3 13-22,-1-1 1,1 0-1,-1 0 0,0 1 0,1-1 0,-1 0 0,0 0 0,0 0 0,0 0 0,-1 1 1,1-1-1,0 0 0,-1 0 0,1 1 0,-1-1 0,1 0 0,-1 0 0,0 1 0,0-1 1,0 1-1,0-1 0,0 1 0,0-1 0,0 1 0,0 0 0,-1-1 0,1 1 0,-1 0 1,1 0-1,-1 0 0,1 0 0,-1 0 0,1 0 0,-1 0 0,-2 0 0,-5 1-580,9 0 416,-1 0 0,0 0-1,1 0 1,-1 0 0,1 0-1,-1 0 1,1 0 0,-1 0-1,1 0 1,-1 0 0,1 0-1,-1 0 1,0 0 0,1 0-1,-1 0 1,1-1 0,-1 1-1,1 0 1,-1 0 0,1-1-1,-1 1 1,1 0 0,0-1-1,-1 1 1,0-1 0,3-7-3573</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4"/>
    </inkml:context>
    <inkml:brush xml:id="br0">
      <inkml:brushProperty name="width" value="0.05" units="cm"/>
      <inkml:brushProperty name="height" value="0.05" units="cm"/>
      <inkml:brushProperty name="color" value="#0000FF"/>
    </inkml:brush>
  </inkml:definitions>
  <inkml:trace contextRef="#ctx0" brushRef="#br0">47 1 5697,'0'0'2558,"0"0"-750,5 1 2868,19 6-4557,-6 2-347,-1 1 1,-1 1 0,18 14-1,-33-24 213,-1-1 1,0 1-1,1 0 0,-1 0 0,0 0 0,0 0 0,0 0 0,0 0 0,0 0 0,0 0 1,0 0-1,0 0 0,0 0 0,0 0 0,-1 0 0,1 0 0,0 0 0,-1 0 0,1 0 1,0 0-1,-1 0 0,0 0 0,1 0 0,-1-1 0,1 1 0,-1 0 0,0 0 1,1-1-1,-1 1 0,0 0 0,0-1 0,0 1 0,0-1 0,-1 1 0,-34 27-516,34-27 523,-21 14-89,12-9-28,-1 2 1,1-1-1,1 1 0,-1 1 1,1 0-1,-10 12 1,20-21 106,0 1 0,-1-1 0,1 0 0,0 1 0,0-1 0,-1 1 0,1-1 0,0 0 0,0 1 0,0-1 0,0 1 0,0-1 0,-1 1 0,1-1 0,0 0 0,0 1 0,0-1 0,0 1 0,0-1 0,0 1 0,1-1 0,-1 1 0,0-1 0,0 0 0,0 1 0,0-1 0,0 1 0,1-1 0,-1 0 0,0 1 0,0-1 0,1 0 0,-1 1 0,18 7 364,25-5 600,41-7-3422,-51 4-1494</inkml:trace>
</inkml:ink>
</file>

<file path=ppt/ink/ink5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6.526"/>
    </inkml:context>
    <inkml:brush xml:id="br0">
      <inkml:brushProperty name="width" value="0.025" units="cm"/>
      <inkml:brushProperty name="height" value="0.025" units="cm"/>
      <inkml:brushProperty name="color" value="#E71224"/>
    </inkml:brush>
  </inkml:definitions>
  <inkml:trace contextRef="#ctx0" brushRef="#br0">438 0 4001,'-19'42'4885,"-2"26"-3035,4-13-945,-223 543 1451,107-280-5708,126-291 623,16-13-2266</inkml:trace>
</inkml:ink>
</file>

<file path=ppt/ink/ink5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6.844"/>
    </inkml:context>
    <inkml:brush xml:id="br0">
      <inkml:brushProperty name="width" value="0.025" units="cm"/>
      <inkml:brushProperty name="height" value="0.025" units="cm"/>
      <inkml:brushProperty name="color" value="#E71224"/>
    </inkml:brush>
  </inkml:definitions>
  <inkml:trace contextRef="#ctx0" brushRef="#br0">7 94 4369,'-6'44'5447,"6"-38"-5190,0 0 1,0 0-1,1 0 1,-1 0-1,1 0 1,1 0-1,-1 0 1,1 0-1,5 9 1,-6-13-270,0-1 0,1 0 0,-1 1 1,0-1-1,1 0 0,-1 0 0,1 0 1,0 0-1,-1 0 0,1-1 0,0 1 1,-1 0-1,1-1 0,0 1 0,0-1 1,0 0-1,-1 0 0,1 1 0,0-1 1,0 0-1,0-1 0,0 1 1,0 0-1,-1 0 0,1-1 0,0 1 1,0-1-1,-1 0 0,1 1 0,0-1 1,-1 0-1,1 0 0,0 0 0,-1 0 1,2-2-1,4-1 4,0-1 1,-1 0-1,0 0 1,0 0-1,0-1 1,-1 0-1,7-8 1,-9 10 42,-1 0 1,1-1-1,0 0 0,-1 1 0,0-1 1,0 0-1,-1 0 0,1 0 1,-1 0-1,0-1 0,0 1 1,-1 0-1,1 0 0,-2-11 1,0 12-233,0 1 0,0-1 0,0 0 0,-1 1 0,1-1 1,-1 1-1,0 0 0,0 0 0,0 0 0,-1 0 0,1 0 0,-1 0 0,0 0 1,1 1-1,-1-1 0,0 1 0,0 0 0,-1 0 0,1 0 0,0 0 0,-1 1 1,-4-3-1,-19-7-3200</inkml:trace>
</inkml:ink>
</file>

<file path=ppt/ink/ink5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7.183"/>
    </inkml:context>
    <inkml:brush xml:id="br0">
      <inkml:brushProperty name="width" value="0.025" units="cm"/>
      <inkml:brushProperty name="height" value="0.025" units="cm"/>
      <inkml:brushProperty name="color" value="#E71224"/>
    </inkml:brush>
  </inkml:definitions>
  <inkml:trace contextRef="#ctx0" brushRef="#br0">0 1 1368,'4'0'6330,"-4"0"-4482,6 0-280,1 0-351,0 0-377,6 3-264,0 0-240,11 0-136,-1-3-192,4 0-8,-7-3-624,3 0-776,1 0-1113,9 3-3016</inkml:trace>
</inkml:ink>
</file>

<file path=ppt/ink/ink5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7.562"/>
    </inkml:context>
    <inkml:brush xml:id="br0">
      <inkml:brushProperty name="width" value="0.025" units="cm"/>
      <inkml:brushProperty name="height" value="0.025" units="cm"/>
      <inkml:brushProperty name="color" value="#E71224"/>
    </inkml:brush>
  </inkml:definitions>
  <inkml:trace contextRef="#ctx0" brushRef="#br0">1 37 5825,'3'0'2481,"-3"0"-609,7-3-119,6 3-801,10 0-200,1 0-424,13 0-224,-1 0-104,8-9-1440,83-15-2369</inkml:trace>
</inkml:ink>
</file>

<file path=ppt/ink/ink5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7.896"/>
    </inkml:context>
    <inkml:brush xml:id="br0">
      <inkml:brushProperty name="width" value="0.025" units="cm"/>
      <inkml:brushProperty name="height" value="0.025" units="cm"/>
      <inkml:brushProperty name="color" value="#E71224"/>
    </inkml:brush>
  </inkml:definitions>
  <inkml:trace contextRef="#ctx0" brushRef="#br0">118 0 4481,'0'0'3599,"3"1"-38,9 2-2817,1 4-542,-1-1 0,1 1 0,-1 1 0,-1 0 0,0 1 0,0 0 0,10 12 0,-19-18-166,1 1 0,0-1 0,-1 1 0,0 0 0,0 0 0,0 0 0,0 0 0,0 1 0,-1-1 1,0 0-1,0 1 0,0-1 0,-1 1 0,1-1 0,-1 1 0,0-1 0,0 1 0,-1-1 0,0 1 1,1-1-1,-1 1 0,-1-1 0,1 0 0,-1 1 0,1-1 0,-5 6 0,-2 3-99,0-1 0,-2 0 0,1 0 0,-2-1 0,1-1-1,-1 1 1,-1-2 0,0 1 0,0-2 0,-1 0 0,0 0 0,-1-1 0,1-1-1,-27 9 1,38-14 14,1-1-1,-1 1 0,0 0 1,1-1-1,-1 1 0,0-1 1,1 0-1,-1 1 0,0-1 0,0 0 1,1 0-1,-1 0 0,0 0 1,1-1-1,-1 1 0,0 0 1,0-1-1,1 1 0,-1-1 1,0 0-1,1 1 0,-1-1 1,1 0-1,-3-2 0,3 1 4,0 0 1,0 1-1,0-1 0,1 0 1,-1 0-1,1 0 0,-1 0 0,1 0 1,0 0-1,0 0 0,0 0 1,0 0-1,0 0 0,0 0 1,0 0-1,1 0 0,0-3 0,2-6 90,1 1 0,0-1 0,0 1-1,1 0 1,0 1 0,11-15-1,-16 23-40,5-5 142,0-1 0,1 1-1,0 1 1,-1-1-1,12-7 1,-15 12-121,0-1 1,1 1-1,-1 0 0,0 0 1,1 1-1,-1-1 0,1 1 1,-1-1-1,1 1 0,-1 0 0,1-1 1,-1 1-1,1 1 0,0-1 1,-1 0-1,1 1 0,-1-1 1,1 1-1,-1-1 0,0 1 1,5 2-1,9 5-281,-1-2-1,1 0 1,30 6 0,-36-10-781,1-1 0,-1 0 0,1-1 0,19-2 0,31-8-4170</inkml:trace>
</inkml:ink>
</file>

<file path=ppt/ink/ink5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8.231"/>
    </inkml:context>
    <inkml:brush xml:id="br0">
      <inkml:brushProperty name="width" value="0.025" units="cm"/>
      <inkml:brushProperty name="height" value="0.025" units="cm"/>
      <inkml:brushProperty name="color" value="#E71224"/>
    </inkml:brush>
  </inkml:definitions>
  <inkml:trace contextRef="#ctx0" brushRef="#br0">124 0 1368,'-21'21'10209,"-2"16"-7368,-6 17-1912,22-43-888,0 0 0,1 1 0,0 0 0,1 0 1,1 0-1,-1 1 0,2 0 0,-4 25 0,7-36-50,0-1 0,1 0-1,-1 1 1,1-1 0,-1 1 0,1-1 0,0 0 0,0 0 0,0 1 0,-1-1 0,1 0 0,0 0-1,1 0 1,-1 0 0,0 0 0,0 0 0,0 0 0,0 0 0,1-1 0,-1 1 0,0 0 0,1-1 0,-1 1-1,1-1 1,-1 1 0,1-1 0,-1 0 0,1 0 0,-1 0 0,1 0 0,2 0 0,50 0-126,-25-4 137,0-1-1,0-1 1,-1-2-1,50-21 1,-5-11-3655,-64 29 202,-18-5-2544</inkml:trace>
</inkml:ink>
</file>

<file path=ppt/ink/ink5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8.544"/>
    </inkml:context>
    <inkml:brush xml:id="br0">
      <inkml:brushProperty name="width" value="0.025" units="cm"/>
      <inkml:brushProperty name="height" value="0.025" units="cm"/>
      <inkml:brushProperty name="color" value="#E71224"/>
    </inkml:brush>
  </inkml:definitions>
  <inkml:trace contextRef="#ctx0" brushRef="#br0">4 1 7506,'0'0'2744,"0"6"-1015,0 3-289,0 12-248,3 6-152,-6 6-488,3 3-311,0 0-225,-3-3-16,6-6-161,-3 0-471,7 0-1216,6 18-2369</inkml:trace>
</inkml:ink>
</file>

<file path=ppt/ink/ink5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3:18.862"/>
    </inkml:context>
    <inkml:brush xml:id="br0">
      <inkml:brushProperty name="width" value="0.025" units="cm"/>
      <inkml:brushProperty name="height" value="0.025" units="cm"/>
      <inkml:brushProperty name="color" value="#E71224"/>
    </inkml:brush>
  </inkml:definitions>
  <inkml:trace contextRef="#ctx0" brushRef="#br0">62 9 7602,'-13'35'4910,"-2"2"-2543,-10 41-1,23-68-2283,0-1-1,0 0 1,1 1 0,0-1-1,0 1 1,1-1 0,1 1-1,-1-1 1,2 1 0,1 9 0,-3-18-79,1 1 0,-1-1 1,1 1-1,-1-1 1,1 0-1,-1 1 1,1-1-1,0 0 1,0 1-1,0-1 0,0 0 1,0 0-1,0 0 1,0 0-1,0 0 1,0 0-1,0 0 1,0 0-1,1 0 0,-1 0 1,0-1-1,1 1 1,-1-1-1,0 1 1,3 0-1,-2-1-30,1 0-1,0 0 1,0 0 0,0-1-1,-1 1 1,1-1 0,0 0-1,0 1 1,-1-1-1,1 0 1,-1-1 0,5-1-1,5-5-78,-1 0-1,1 0 1,-1-1-1,11-12 1,-2 0 34,-2 0 1,20-27-1,-32 38 50,1 1-1,-2-1 0,0 0 1,0 0-1,-1-1 1,0 1-1,0-1 1,2-15-1,-6 24 0,0 1-1,1 0 0,-1-1 1,0 1-1,0 0 0,0 0 1,0-1-1,0 1 0,-1 0 1,1-1-1,0 1 0,-1 0 1,1 0-1,-1-1 0,1 1 1,-1 0-1,1 0 0,-1 0 1,0 0-1,1 0 0,-1 0 1,0 0-1,0 0 0,0 0 1,-2-1-1,1 0-78,0 1 1,-1 0-1,1 0 1,-1 1-1,1-1 1,-1 0-1,0 1 1,1 0-1,-1-1 0,1 1 1,-1 0-1,-4 1 1,-3 0-666,-1 1 1,0 1-1,0-1 1,1 2-1,-1 0 1,-13 7-1,-55 36-5596</inkml:trace>
</inkml:ink>
</file>

<file path=ppt/ink/ink5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4:44.949"/>
    </inkml:context>
    <inkml:brush xml:id="br0">
      <inkml:brushProperty name="width" value="0.025" units="cm"/>
      <inkml:brushProperty name="height" value="0.025" units="cm"/>
      <inkml:brushProperty name="color" value="#E71224"/>
    </inkml:brush>
  </inkml:definitions>
  <inkml:trace contextRef="#ctx0" brushRef="#br0">1 142 9354,'27'2'5820,"-21"-1"-5783,-1 0 1,0 0 0,0 0-1,1-1 1,-1 0 0,0 0 0,0-1-1,1 0 1,-1 1 0,0-2-1,0 1 1,0-1 0,0 1 0,6-4-1,3-3-196,0-1 0,-1-1 0,20-18-1,-29 25 26,0-1 0,-1 1 0,1-1 0,-1 0 0,0 0 0,0-1 0,0 1 0,-1-1 0,0 1 0,0-1 0,0 0 0,0 0 0,-1 0 0,1 0-1,0-9 1,-4 17-14,0 0 0,0 0-1,1 1 1,-1-1 0,1 0-1,0 1 1,0-1 0,-1 6-1,0 67 423,3-1-1,17 120 0,2 70 5,-24-239-568,-1-15-952,5-11 1172,0 0-1,0 0 1,-1 0 0,1 0 0,0 0-1,0 0 1,0 0 0,0 0 0,-1 0-1,1 0 1,0 0 0,0 0 0,0 0 0,-1 0-1,1 0 1,0 0 0,0 0 0,0 0-1,0 0 1,-1 0 0,1 0 0,0 0-1,0 0 1,0-1 0,0 1 0,0 0-1,-1 0 1,1 0 0,0 0 0,0 0-1,0 0 1,0-1 0,0 1 0,0 0-1,0 0 1,0 0 0,-1 0 0,1-1 0,0 1-1,0 0 1,0 0 0,0 0 0,0-1-1,0 1 1,0 0 0,0 0 0,0 0-1,0 0 1,0-1 0,0 1 0,-11-38-3295</inkml:trace>
</inkml:ink>
</file>

<file path=ppt/ink/ink5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4:45.332"/>
    </inkml:context>
    <inkml:brush xml:id="br0">
      <inkml:brushProperty name="width" value="0.025" units="cm"/>
      <inkml:brushProperty name="height" value="0.025" units="cm"/>
      <inkml:brushProperty name="color" value="#E71224"/>
    </inkml:brush>
  </inkml:definitions>
  <inkml:trace contextRef="#ctx0" brushRef="#br0">0 2 4409,'0'0'1967,"4"0"1206,20 0-2350,2 0-232,0-1-297,0 1-1,0 0 1,0 2 0,0 2-1,-1 0 1,1 1 0,39 14-1,-64-18-287,0 0-1,0-1 0,0 1 1,1 0-1,-2-1 0,1 1 1,0 0-1,0 0 1,0 0-1,0 0 0,0 0 1,-1 0-1,1 0 1,0 0-1,-1 0 0,1 0 1,-1 0-1,1 0 0,-1 1 1,0-1-1,1 0 1,-1 0-1,0 1 0,0-1 1,0 0-1,0 0 1,0 1-1,0-1 0,0 0 1,0 0-1,-1 0 0,1 1 1,0-1-1,-1 0 1,1 0-1,-1 0 0,1 0 1,-1 0-1,0 0 1,1 0-1,-1 0 0,0 0 1,-1 1-1,-5 9 65,-1-1 0,0-1 0,-13 13-1,14-15-94,-16 16-394,-1-2-1,-52 36 1,59-45-845,-2-2 0,-37 17 0,37-23-1148,0-8-1825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5"/>
    </inkml:context>
    <inkml:brush xml:id="br0">
      <inkml:brushProperty name="width" value="0.05" units="cm"/>
      <inkml:brushProperty name="height" value="0.05" units="cm"/>
      <inkml:brushProperty name="color" value="#0000FF"/>
    </inkml:brush>
  </inkml:definitions>
  <inkml:trace contextRef="#ctx0" brushRef="#br0">23 1 4649,'0'10'9805,"-1"4"-5129,0 9-3901,-8 41-5311,-2-9 273</inkml:trace>
</inkml:ink>
</file>

<file path=ppt/ink/ink5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4:45.667"/>
    </inkml:context>
    <inkml:brush xml:id="br0">
      <inkml:brushProperty name="width" value="0.025" units="cm"/>
      <inkml:brushProperty name="height" value="0.025" units="cm"/>
      <inkml:brushProperty name="color" value="#E71224"/>
    </inkml:brush>
  </inkml:definitions>
  <inkml:trace contextRef="#ctx0" brushRef="#br0">0 6 1376,'4'3'11289,"30"9"-9574,8-5-1504,58 0-1,-29-13-1808,-59 4 379,0-1-1,0 0 1,20-9 0,-20 3-3082</inkml:trace>
</inkml:ink>
</file>

<file path=ppt/ink/ink5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4:46.003"/>
    </inkml:context>
    <inkml:brush xml:id="br0">
      <inkml:brushProperty name="width" value="0.025" units="cm"/>
      <inkml:brushProperty name="height" value="0.025" units="cm"/>
      <inkml:brushProperty name="color" value="#E71224"/>
    </inkml:brush>
  </inkml:definitions>
  <inkml:trace contextRef="#ctx0" brushRef="#br0">0 13 5233,'0'0'2153,"4"0"-849,-1 0-328,10 0 16,4 6 81,3-3-473,7 0-48,0-3-360,9 0-112,-2-3-80,6-6-584,0 6-1121,50-6-2095</inkml:trace>
</inkml:ink>
</file>

<file path=ppt/ink/ink5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4:53.787"/>
    </inkml:context>
    <inkml:brush xml:id="br0">
      <inkml:brushProperty name="width" value="0.025" units="cm"/>
      <inkml:brushProperty name="height" value="0.025" units="cm"/>
      <inkml:brushProperty name="color" value="#E71224"/>
    </inkml:brush>
  </inkml:definitions>
  <inkml:trace contextRef="#ctx0" brushRef="#br0">1 0 9018,'3'0'4561,"-3"0"-3337,0 0 280,0 0-447,0 6 103,4 0-560,-4 3-48,3-3-104,0 4-152,-3-7-112,0 0-176,4 0 8,-4 0-16,0 0-320,6 0-1400,-6-3-969,4 3-3400</inkml:trace>
</inkml:ink>
</file>

<file path=ppt/ink/ink5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4:54.418"/>
    </inkml:context>
    <inkml:brush xml:id="br0">
      <inkml:brushProperty name="width" value="0.025" units="cm"/>
      <inkml:brushProperty name="height" value="0.025" units="cm"/>
      <inkml:brushProperty name="color" value="#E71224"/>
    </inkml:brush>
  </inkml:definitions>
  <inkml:trace contextRef="#ctx0" brushRef="#br0">61 1 272,'-2'0'9338,"0"5"-4229,-5 17-2071,-2 25-3059,-9 92 1241,9-87-1200,3 1-1,1-1 0,3 1 1,6 73-1,-3-122-96,-1 1-1,1-1 0,0 0 1,0 1-1,0-1 0,1 0 1,0 0-1,-1 0 0,1 0 1,1 0-1,-1 0 0,1 0 1,-1-1-1,1 1 0,0-1 1,0 0-1,1 0 0,3 3 1,-4-5 0,-1 0 0,1 0 0,0 0 0,0 0 0,0 0 0,0 0 0,0-1 0,0 0 0,0 1-1,1-1 1,-1-1 0,0 1 0,0 0 0,0-1 0,0 1 0,0-1 0,0 0 0,0 0 0,0 0 0,-1 0 0,1-1 0,0 1 0,0-1 0,-1 0 0,1 1 0,3-5 0,6-4-34,0 0 0,-2 0 0,1-1 0,-1-1 0,-1 0 0,0 0 0,-1 0 0,0-1 0,0-1 0,-2 1 0,6-16 0,-12 28 101,0 1 1,0 0-1,1-1 1,-1 1-1,0 0 1,0-1 0,0 1-1,0 0 1,0-1-1,0 1 1,0-1-1,0 1 1,-1 0-1,1-1 1,0 1-1,0 0 1,0-1 0,0 1-1,0 0 1,-1 0-1,1-1 1,0 1-1,0 0 1,0-1-1,-1 1 1,1 0 0,0 0-1,0-1 1,-1 1-1,1 0 1,0 0-1,-1 0 1,1 0-1,0-1 1,-1 1 0,-17-1-338,-23 9-171,35-7 461,-40 16-66,38-13 82,-1-1 1,1 1-1,0-2 1,-1 1-1,0-1 1,-12 1-1,26-10-2701,16-9-748</inkml:trace>
</inkml:ink>
</file>

<file path=ppt/ink/ink5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22T14:04:54.832"/>
    </inkml:context>
    <inkml:brush xml:id="br0">
      <inkml:brushProperty name="width" value="0.025" units="cm"/>
      <inkml:brushProperty name="height" value="0.025" units="cm"/>
      <inkml:brushProperty name="color" value="#E71224"/>
    </inkml:brush>
  </inkml:definitions>
  <inkml:trace contextRef="#ctx0" brushRef="#br0">38 2 7882,'-14'21'5653,"-2"45"-3531,13-45-1896,1 0 1,0 32-1,2-47-232,0 0 0,1 0 1,-1-1-1,1 1 0,1 0 0,-1-1 0,1 1 1,0-1-1,0 0 0,1 0 0,-1 0 0,1 0 0,0 0 1,5 6-1,-6-10-33,0 0 0,0 1 0,0-1 0,-1 0 0,1-1 0,0 1 0,0 0 0,1-1 0,-1 1 0,0-1 0,0 1 0,0-1 0,0 0 0,0 0 0,0 0 0,1 0 0,-1 0 0,0-1 0,0 1 0,0-1 0,0 1 0,0-1 0,0 0 0,0 1 0,0-1 0,0 0 0,0-1 0,1 0 0,7-4-19,-1 1 1,0-2-1,0 1 0,8-10 1,-2 3 22,-1-1 0,-1-1 0,0-1 0,-1 1 0,-1-2 0,0 0 0,-1 0 0,13-34 0,-22 50 37,-1-1 0,1 1 0,-1-1 0,1 1 0,-1-1 0,0 0-1,1 1 1,-1-1 0,0 0 0,0 1 0,0-1 0,0 0 0,-1 0 0,1 1 0,0-1 0,-1 1-1,1-1 1,-1 0 0,1 1 0,-1-1 0,0 1 0,0-1 0,0 1 0,0 0 0,0-1 0,0 1-1,-2-2 1,0 1-10,1 1-1,-1-1 1,0 1-1,-1 0 1,1 0-1,0 0 1,0 1-1,0-1 1,0 1-1,-1 0 1,1 0 0,0 0-1,-5 0 1,-7 2-720,-1 0 0,0 2 0,1-1 0,-26 11 0,18-1-2179,0 7-2283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6"/>
    </inkml:context>
    <inkml:brush xml:id="br0">
      <inkml:brushProperty name="width" value="0.05" units="cm"/>
      <inkml:brushProperty name="height" value="0.05" units="cm"/>
      <inkml:brushProperty name="color" value="#0000FF"/>
    </inkml:brush>
  </inkml:definitions>
  <inkml:trace contextRef="#ctx0" brushRef="#br0">0 16 2961,'0'-1'318,"0"1"1,0-1 0,0 1-1,1-1 1,-1 1 0,0-1-1,0 1 1,0-1 0,0 1-1,1-1 1,-1 1 0,0-1-1,1 1 1,-1-1 0,0 1-1,1-1 1,-1 1 0,0 0-1,1-1 1,-1 1 0,1 0-1,-1-1 1,1 1 0,-1 0-1,0 0 1,1 0 0,0-1-1,21-2 3334,37 8-3733,-28-1 958,-31-4-883,0 0-1,0 0 0,0 0 0,1 0 0,-1 0 0,0 0 0,0 0 1,0 0-1,0 0 0,0 0 0,0 0 0,0 0 0,1 0 0,-1 1 1,0-1-1,0 0 0,0 0 0,0 0 0,0 0 0,0 0 0,0 0 1,0 0-1,0 0 0,0 0 0,0 1 0,1-1 0,-1 0 0,0 0 1,0 0-1,0 0 0,0 0 0,0 0 0,0 1 0,0-1 0,0 0 1,0 0-1,0 0 0,0 0 0,0 0 0,0 0 0,0 1 0,0-1 0,0 0 1,0 0-1,-1 0 0,1 0 0,0 0 0,0 0 0,0 0 0,0 1 1,0-1-1,0 0 0,0 0 0,0 0 0,0 0 0,0 0 0,0 0 1,-1 0-1,1 0 0,0 0 0,0 0 0,0 0 0,0 0 0,0 0 1,-1 1-1,-12 13-278,-35 25-208,17-14-273,29-24 719,1 1 0,-1-1 0,0 0-1,0 1 1,1-1 0,-1 1 0,1 0 0,-1-1-1,1 1 1,0 0 0,-1 0 0,1 0 0,0 0-1,0 0 1,1 0 0,-1 0 0,0 0 0,1 0 0,-1 1-1,0 2 1,54 15 385,25-4-2714,-8-8-2897</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7"/>
    </inkml:context>
    <inkml:brush xml:id="br0">
      <inkml:brushProperty name="width" value="0.05" units="cm"/>
      <inkml:brushProperty name="height" value="0.05" units="cm"/>
      <inkml:brushProperty name="color" value="#0000FF"/>
    </inkml:brush>
  </inkml:definitions>
  <inkml:trace contextRef="#ctx0" brushRef="#br0">60 79 2689,'0'0'4046,"-4"1"674,-14 5-2907,11 6-1591,1 1-1,0 0 1,-8 24-1,13-34-221,0 0 0,0 1 0,1-1 0,-1 1 0,1 0 1,0-1-1,0 1 0,0-1 0,0 1 0,1-1 0,-1 1 0,1-1 0,0 1 0,0-1 1,0 1-1,1-1 0,-1 0 0,1 0 0,-1 0 0,1 0 0,3 4 0,-3-5 4,1 0 1,-1-1-1,1 1 0,0-1 0,-1 1 0,1-1 0,0 0 0,0 0 0,-1 0 0,1 0 1,0-1-1,0 1 0,0-1 0,0 0 0,0 1 0,0-1 0,0-1 0,0 1 0,0 0 0,0-1 1,0 0-1,6-1 0,5-3-8,0 0 0,0 0 0,14-8 0,-19 8-42,0 0 0,0 0 0,0-1 0,-1 0 0,0-1 0,0 0 0,-1 0 0,0 0 0,0-1 0,0 0 0,6-13 0,-11 18 84,0 0 1,-1-1-1,0 1 0,1-1 1,-1 1-1,-1-1 0,1 0 1,-1 1-1,1-1 0,-1 0 1,0 0-1,0 1 0,-1-1 1,1 0-1,-1 1 0,1-1 1,-1 0-1,-1 1 0,1-1 1,0 1-1,-1 0 0,0-1 1,1 1-1,-1 0 0,-1 0 1,1 0-1,0 0 0,-1 0 1,1 1-1,-1-1 0,0 1 1,0 0-1,0-1 0,-5-2 1,5 4-55,0-1 1,0 0 0,-1 1 0,1-1-1,0 1 1,0 0 0,-1 0 0,1 0-1,-1 1 1,1-1 0,-1 1 0,1 0-1,-1 0 1,1 0 0,0 0 0,-1 1-1,1-1 1,-7 3 0,1 0-514,0 0-1,1 1 1,-1 0 0,1 0 0,0 1 0,-12 9-1,-27 26-3947</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8"/>
    </inkml:context>
    <inkml:brush xml:id="br0">
      <inkml:brushProperty name="width" value="0.05" units="cm"/>
      <inkml:brushProperty name="height" value="0.05" units="cm"/>
      <inkml:brushProperty name="color" value="#0000FF"/>
    </inkml:brush>
  </inkml:definitions>
  <inkml:trace contextRef="#ctx0" brushRef="#br0">6 1 2232,'-3'7'9044,"1"13"-5294,2 63-5463,0-65 2836,3 205-1332,-2-213-149,0 0-1,0 0 0,1 0 1,7 18-1,-6-19-26,0 1 0,-1-1-1,0 1 1,1 19 0,-3-24 299,-1-1 1,1 1 0,-1 0 0,0 0 0,-1-1 0,-3 10 0,3-9-440,0 1 1,0-1 0,0 1-1,1 0 1,0-1 0,0 1 0,0 7-1,1 7-1391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89"/>
    </inkml:context>
    <inkml:brush xml:id="br0">
      <inkml:brushProperty name="width" value="0.05" units="cm"/>
      <inkml:brushProperty name="height" value="0.05" units="cm"/>
      <inkml:brushProperty name="color" value="#0000FF"/>
    </inkml:brush>
  </inkml:definitions>
  <inkml:trace contextRef="#ctx0" brushRef="#br0">2 1 5025,'-2'1'9424,"5"8"-8123,35 3-1633,11-6-3430,19-6-1221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0"/>
    </inkml:context>
    <inkml:brush xml:id="br0">
      <inkml:brushProperty name="width" value="0.05" units="cm"/>
      <inkml:brushProperty name="height" value="0.05" units="cm"/>
      <inkml:brushProperty name="color" value="#0000FF"/>
    </inkml:brush>
  </inkml:definitions>
  <inkml:trace contextRef="#ctx0" brushRef="#br0">10 29 2721,'-3'0'4192,"3"0"-2439,0 0-329,-3 0-176,3 3-295,-3 0-81,3-3-352,0 0-64,0 0-288,3-3 0,0 3-160,0-3-8,10 3-88,-3 0-464,6-3-608,6 0-1481,32-20-5457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6.198"/>
    </inkml:context>
    <inkml:brush xml:id="br0">
      <inkml:brushProperty name="width" value="0.05" units="cm"/>
      <inkml:brushProperty name="height" value="0.05" units="cm"/>
    </inkml:brush>
  </inkml:definitions>
  <inkml:trace contextRef="#ctx0" brushRef="#br0">1 0 1536,'0'71'11754,"1"1"-6357,23 270-5165,-17-291-771,6 42-4762,-13-82 2204,-10-13-1652</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1"/>
    </inkml:context>
    <inkml:brush xml:id="br0">
      <inkml:brushProperty name="width" value="0.05" units="cm"/>
      <inkml:brushProperty name="height" value="0.05" units="cm"/>
      <inkml:brushProperty name="color" value="#0000FF"/>
    </inkml:brush>
  </inkml:definitions>
  <inkml:trace contextRef="#ctx0" brushRef="#br0">3 3 5193,'0'0'1816,"0"-3"-879,0 3-473,-3 0-184,3 0-280,3 3 0,1-3-240,2 3-264,0-3-1337,20-6-3216</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2"/>
    </inkml:context>
    <inkml:brush xml:id="br0">
      <inkml:brushProperty name="width" value="0.05" units="cm"/>
      <inkml:brushProperty name="height" value="0.05" units="cm"/>
      <inkml:brushProperty name="color" value="#0000FF"/>
    </inkml:brush>
  </inkml:definitions>
  <inkml:trace contextRef="#ctx0" brushRef="#br0">0 0 7250,'3'0'3784,"-6"0"-2623,3 0-353,0 0-632,0 0-40,0 0-136,0 0-144,3 0-344,0 3-905,13-3-711,22 0-3177</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3"/>
    </inkml:context>
    <inkml:brush xml:id="br0">
      <inkml:brushProperty name="width" value="0.05" units="cm"/>
      <inkml:brushProperty name="height" value="0.05" units="cm"/>
      <inkml:brushProperty name="color" value="#0000FF"/>
    </inkml:brush>
  </inkml:definitions>
  <inkml:trace contextRef="#ctx0" brushRef="#br0">0 1 7530,'0'0'2584,"0"0"-1048,0 0-687,3 0-113,-3 0-568,0 0-112,0 0-56,0 6-80,3-3-424,7-3-136,0 5-417,2-2-799,36-3-569</inkml:trace>
  <inkml:trace contextRef="#ctx0" brushRef="#br0" timeOffset="1">388 30 1664,'0'0'6042,"0"0"-3490,0 0-615,0 0-489,0 0-376,-4 0-640,4-3-136,4 3-208,-4 0-88,3 3 0,-6-3-408,15 0-488,-2 2-472,9 1-641,48-3-2568</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5"/>
    </inkml:context>
    <inkml:brush xml:id="br0">
      <inkml:brushProperty name="width" value="0.05" units="cm"/>
      <inkml:brushProperty name="height" value="0.05" units="cm"/>
      <inkml:brushProperty name="color" value="#0000FF"/>
    </inkml:brush>
  </inkml:definitions>
  <inkml:trace contextRef="#ctx0" brushRef="#br0">4 3 5513,'0'0'4585,"-4"0"-2752,4 0-113,0-3-976,0 3-312,0 0-336,0 0-96,0 0-288,4 0-632,-1 3-256,6-3-545,7 3-591,41 8-2521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6"/>
    </inkml:context>
    <inkml:brush xml:id="br0">
      <inkml:brushProperty name="width" value="0.05" units="cm"/>
      <inkml:brushProperty name="height" value="0.05" units="cm"/>
      <inkml:brushProperty name="color" value="#0000FF"/>
    </inkml:brush>
  </inkml:definitions>
  <inkml:trace contextRef="#ctx0" brushRef="#br0">1 6 1320,'3'-3'5922,"-3"3"-3666,6-3-464,-6 3-831,3 0-241,-6 0-544,3 3-128,3-3-48,1 0-360,2 3-32,0-3-497,4 0-1079,31-6-2265</inkml:trace>
  <inkml:trace contextRef="#ctx0" brushRef="#br0" timeOffset="1">242 20 5169,'0'-3'4537,"0"3"-2609,0-5-103,0 5-777,0 0-176,0 0-632,0 0-96,0 0-144,0 0-8,0 0-472,10 0-824,-4 0-424,3 5-1153,23-5-2344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8"/>
    </inkml:context>
    <inkml:brush xml:id="br0">
      <inkml:brushProperty name="width" value="0.05" units="cm"/>
      <inkml:brushProperty name="height" value="0.05" units="cm"/>
      <inkml:brushProperty name="color" value="#0000FF"/>
    </inkml:brush>
  </inkml:definitions>
  <inkml:trace contextRef="#ctx0" brushRef="#br0">16 18 6345,'-3'-3'1833,"3"3"-1337,-3-3-496,-7-8-3921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6.999"/>
    </inkml:context>
    <inkml:brush xml:id="br0">
      <inkml:brushProperty name="width" value="0.05" units="cm"/>
      <inkml:brushProperty name="height" value="0.05" units="cm"/>
      <inkml:brushProperty name="color" value="#0000FF"/>
    </inkml:brush>
  </inkml:definitions>
  <inkml:trace contextRef="#ctx0" brushRef="#br0">1 4 7082,'0'0'3880,"0"0"-2823,0-3-217,0 3-224,0 3-320,0-3-152,0 0-128,3 0-16,-3 3 104,3 0-184,3 5 80,-3-2-112,4 5-928,-4-2-1193,3-6-4704</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
    </inkml:context>
    <inkml:brush xml:id="br0">
      <inkml:brushProperty name="width" value="0.05" units="cm"/>
      <inkml:brushProperty name="height" value="0.05" units="cm"/>
      <inkml:brushProperty name="color" value="#0000FF"/>
    </inkml:brush>
  </inkml:definitions>
  <inkml:trace contextRef="#ctx0" brushRef="#br0">75 10 4817,'-13'8'10746,"0"11"-7683,-8 26-4656,17-36 2569,0 2-972,0 0-1,0 0 0,1 1 1,0 0-1,1-1 0,-1 22 1,3-31-39,0 0-1,0 0 1,0 0 0,0 1 0,1-1-1,-1 0 1,1 0 0,-1 0-1,1 0 1,0 0 0,0 0 0,0 0-1,0 0 1,0 0 0,0 0 0,1-1-1,2 4 1,-2-4-36,0 0 1,1 1-1,-1-2 0,0 1 0,1 0 1,-1 0-1,0-1 0,1 1 0,-1-1 1,1 0-1,-1 0 0,1 0 1,-1 0-1,1 0 0,-1 0 0,1-1 1,-1 1-1,1-1 0,3-1 0,4-2-91,0 0 0,0 0-1,-1-1 1,0 0-1,0 0 1,0-1 0,-1-1-1,0 1 1,0-1 0,7-9-1,-10 11 129,-1 0-1,1 0 0,-1-1 1,0 1-1,-1-1 0,1 0 1,-1 0-1,0 0 0,-1 0 1,0-1-1,0 1 0,0-1 1,0 0-1,-1 1 1,0-1-1,-1-9 0,0 13 47,0 1-1,0 0 0,-1-1 0,1 1 1,-1 0-1,1 0 0,-1-1 1,0 1-1,0 0 0,0 0 1,0 0-1,0 0 0,-1 0 1,1 0-1,-1 0 0,1 1 0,-1-1 1,1 0-1,-1 1 0,0 0 1,0-1-1,0 1 0,0 0 1,0 0-1,0 0 0,0 0 1,0 0-1,-1 0 0,1 1 0,0-1 1,-5 0-1,2 1-284,0 0 0,0 0 0,-1 0 1,1 1-1,0-1 0,0 1 0,0 1 0,0-1 0,0 1 0,0 0 0,1 0 0,-1 0 1,0 1-1,-4 3 0,-24 21-2266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1"/>
    </inkml:context>
    <inkml:brush xml:id="br0">
      <inkml:brushProperty name="width" value="0.05" units="cm"/>
      <inkml:brushProperty name="height" value="0.05" units="cm"/>
      <inkml:brushProperty name="color" value="#0000FF"/>
    </inkml:brush>
  </inkml:definitions>
  <inkml:trace contextRef="#ctx0" brushRef="#br0">178 26 3681,'-7'1'10809,"-25"7"-8879,22-2-1800,-1 0 1,1 0-1,0 2 1,0-1-1,1 1 1,0 1-1,-13 14 1,17-17-130,0-1 0,0 1 1,1 1-1,0-1 0,0 1 1,1 0-1,-1-1 0,2 2 1,-1-1-1,1 0 0,0 0 1,0 1-1,0 8 0,2-14-25,0-1-1,0 1 0,0-1 0,1 1 0,-1-1 0,1 0 1,-1 1-1,1-1 0,0 1 0,-1-1 0,1 0 0,0 1 1,0-1-1,0 0 0,0 0 0,0 0 0,0 0 0,0 0 1,0 0-1,0 0 0,1 0 0,-1 0 0,0 0 0,1-1 1,-1 1-1,0 0 0,1-1 0,-1 0 0,1 1 0,-1-1 1,1 0-1,-1 1 0,1-1 0,-1 0 0,1 0 0,0 0 1,-1-1-1,1 1 0,-1 0 0,1 0 0,1-1 0,8-1-99,-1 0 0,1 0 0,-1-1-1,13-6 1,-12 4-20,0 0 0,0-1 0,0-1 0,-1 0 0,0 0 0,-1-1 0,1 0 0,12-16 1,-17 19 117,-1 0 1,0 0-1,-1 0 1,1-1 0,-1 1-1,0-1 1,-1 0 0,1 0-1,-1 0 1,0 0-1,-1 0 1,1 0 0,-1 0-1,0-1 1,-1 1-1,0 0 1,0-1 0,-1-9-1,1 14-1,0 1 0,-1 0 0,1 0 0,0-1 0,-1 1-1,1 0 1,-1 0 0,0 0 0,1 0 0,-1 0 0,0-1 0,1 1-1,-1 0 1,0 1 0,0-1 0,0 0 0,0 0 0,0 0-1,0 0 1,0 1 0,0-1 0,0 1 0,-1-1 0,1 1 0,0-1-1,0 1 1,-2-1 0,0 1-262,1 0 0,-1 0-1,1 0 1,0 0 0,-1 0-1,1 1 1,0-1 0,-1 1 0,1 0-1,0-1 1,-3 3 0,-32 16-4183</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2"/>
    </inkml:context>
    <inkml:brush xml:id="br0">
      <inkml:brushProperty name="width" value="0.05" units="cm"/>
      <inkml:brushProperty name="height" value="0.05" units="cm"/>
      <inkml:brushProperty name="color" value="#0000FF"/>
    </inkml:brush>
  </inkml:definitions>
  <inkml:trace contextRef="#ctx0" brushRef="#br0">115 0 8194,'0'0'2880,"-3"0"-1031,0 3-641,-1 3-200,-5 8-488,-4 0-80,4 9-328,-1 6-32,1-1-80,-1 4-8,1-4-544,-4 4-1144,-9 45-1905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4.657"/>
    </inkml:context>
    <inkml:brush xml:id="br0">
      <inkml:brushProperty name="width" value="0.05" units="cm"/>
      <inkml:brushProperty name="height" value="0.05" units="cm"/>
    </inkml:brush>
  </inkml:definitions>
  <inkml:trace contextRef="#ctx0" brushRef="#br0">7 1 1752,'-3'0'4393,"3"0"-2744,0 0-297,-3 0-136,3 0-184,0 5-167,0-5-257,0 0-344,3 0-24,-3-5-224,0 5-32,3 0-824,0 5-1161,4-2-951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36.681"/>
    </inkml:context>
    <inkml:brush xml:id="br0">
      <inkml:brushProperty name="width" value="0.05" units="cm"/>
      <inkml:brushProperty name="height" value="0.05" units="cm"/>
    </inkml:brush>
  </inkml:definitions>
  <inkml:trace contextRef="#ctx0" brushRef="#br0">1 3 3905,'3'-2'7235,"5"2"-3403,33 5-3423,-11 0 59,167 9-10,71 9-335,-264-22-129,11 1-11,-1 0-1,0 1 0,24 9 0,-36-11 16,0-1 0,0 1-1,0 0 1,0 0 0,-1 0-1,1 1 1,0-1 0,-1 0 0,1 1-1,-1-1 1,1 1 0,-1-1 0,0 1-1,2 3 1,-2-4 1,-1 1-1,0-1 1,1 0-1,-1 1 1,0-1 0,0 1-1,0-1 1,0 1-1,-1-1 1,1 0-1,0 1 1,0-1 0,-1 1-1,1-1 1,-1 0-1,1 1 1,-1-1-1,0 0 1,0 0 0,1 0-1,-1 1 1,0-1-1,0 0 1,-2 1-1,-8 10 30,-1-1-1,0-1 0,-1 0 0,-1 0 0,1-2 1,-1 1-1,-26 10 0,-8 1-238,-54 14-1,98-33 172,-26 9-873,-1-2 0,1-1 0,-1-1 0,-51 3 0,-16-9-1934</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3"/>
    </inkml:context>
    <inkml:brush xml:id="br0">
      <inkml:brushProperty name="width" value="0.05" units="cm"/>
      <inkml:brushProperty name="height" value="0.05" units="cm"/>
      <inkml:brushProperty name="color" value="#0000FF"/>
    </inkml:brush>
  </inkml:definitions>
  <inkml:trace contextRef="#ctx0" brushRef="#br0">86 0 5393,'-8'0'7255,"10"0"-2610,0 1-4752,0-1 0,1 1 0,-1 0 0,0-1 0,0 1 1,0 0-1,0 0 0,0 0 0,0 0 0,-1 1 0,1-1 0,0 0 0,-1 1 0,1 0 0,0-1 0,-1 1 1,0 0-1,1-1 0,-1 1 0,0 0 0,0 0 0,0 0 0,0 0 0,-1 0 0,1 0 0,0 1 0,-1-1 0,1 0 1,-1 3-1,1-1-25,0-1 1,-1 0 0,0 1 0,0-1-1,1 1 1,-2-1 0,1 0 0,0 1-1,-1-1 1,0 1 0,1-1-1,-2 0 1,1 1 0,0-1 0,0 0-1,-1 0 1,0 0 0,1 0 0,-1 0-1,-4 4 1,-39 42-1572,24-33 1830,16-13-57,0 1-1,1 0 0,-1-1 0,1 1 1,0 1-1,-7 8 0,10-12 127,1-1 91,5 0-168,-1 0 0,1 1 0,-1-1-1,0 1 1,1 0 0,-1 0 0,1 0 0,-1 0 0,6 4 0,1-2 260,0 0-540,-1-1 1,1 0-1,0-1 0,20 0 0,34-1-2434</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4"/>
    </inkml:context>
    <inkml:brush xml:id="br0">
      <inkml:brushProperty name="width" value="0.05" units="cm"/>
      <inkml:brushProperty name="height" value="0.05" units="cm"/>
      <inkml:brushProperty name="color" value="#0000FF"/>
    </inkml:brush>
  </inkml:definitions>
  <inkml:trace contextRef="#ctx0" brushRef="#br0">369 4 2793,'0'-1'6118,"0"-1"-2588,-10 9-1977,-29 29-1868,-57 43 1,14-13-1340,-20 17-4012,63-46 1701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5"/>
    </inkml:context>
    <inkml:brush xml:id="br0">
      <inkml:brushProperty name="width" value="0.05" units="cm"/>
      <inkml:brushProperty name="height" value="0.05" units="cm"/>
      <inkml:brushProperty name="color" value="#0000FF"/>
    </inkml:brush>
  </inkml:definitions>
  <inkml:trace contextRef="#ctx0" brushRef="#br0">315 1 752,'-3'0'6530,"3"0"-4034,-7 5-688,1 1-343,-3 3-625,-11 5-144,1 3-320,-3 6 224,-6-3-216,-1 6-112,0-1-224,4-2-48,-4 3-168,10-6-1056,0 0-536,-3 0-1169,-7 11-3400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6"/>
    </inkml:context>
    <inkml:brush xml:id="br0">
      <inkml:brushProperty name="width" value="0.05" units="cm"/>
      <inkml:brushProperty name="height" value="0.05" units="cm"/>
      <inkml:brushProperty name="color" value="#0000FF"/>
    </inkml:brush>
  </inkml:definitions>
  <inkml:trace contextRef="#ctx0" brushRef="#br0">280 0 1472,'0'0'3668,"-3"7"2666,-8 11-5008,-21 15-159,12-12-928,0 0 1,-33 24 0,15-16-380,18-14-1549,1 0 0,-26 13 0,26-19-1853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7"/>
    </inkml:context>
    <inkml:brush xml:id="br0">
      <inkml:brushProperty name="width" value="0.05" units="cm"/>
      <inkml:brushProperty name="height" value="0.05" units="cm"/>
      <inkml:brushProperty name="color" value="#0000FF"/>
    </inkml:brush>
  </inkml:definitions>
  <inkml:trace contextRef="#ctx0" brushRef="#br0">254 0 6241,'-6'3'2441,"3"0"-881,-13 11-760,0 0-31,-6 6-249,-4-2 16,1 2-152,-7-3-176,10 3-32,-3 0-128,2-9-48,7 1-96,4-7-416,5 1-953,4-6-1223,16-8-2873</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8"/>
    </inkml:context>
    <inkml:brush xml:id="br0">
      <inkml:brushProperty name="width" value="0.05" units="cm"/>
      <inkml:brushProperty name="height" value="0.05" units="cm"/>
      <inkml:brushProperty name="color" value="#0000FF"/>
    </inkml:brush>
  </inkml:definitions>
  <inkml:trace contextRef="#ctx0" brushRef="#br0">201 0 7770,'-3'0'3800,"-4"0"-2287,-2 3-809,-10 9-320,-4-1-376,-8 3 8,5 7-16,1-1-96,6-3-784,3 0-280,0-6-473,10 1-1984</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09"/>
    </inkml:context>
    <inkml:brush xml:id="br0">
      <inkml:brushProperty name="width" value="0.05" units="cm"/>
      <inkml:brushProperty name="height" value="0.05" units="cm"/>
      <inkml:brushProperty name="color" value="#0000FF"/>
    </inkml:brush>
  </inkml:definitions>
  <inkml:trace contextRef="#ctx0" brushRef="#br0">127 0 5793,'-9'6'2849,"-7"0"-945,-6 5-784,3 3-535,-3-2-369,6-1-200,3 3-16,7-8-448,2-3-1017,17 3-1303</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0"/>
    </inkml:context>
    <inkml:brush xml:id="br0">
      <inkml:brushProperty name="width" value="0.05" units="cm"/>
      <inkml:brushProperty name="height" value="0.05" units="cm"/>
      <inkml:brushProperty name="color" value="#0000FF"/>
    </inkml:brush>
  </inkml:definitions>
  <inkml:trace contextRef="#ctx0" brushRef="#br0">245 1 6553,'-15'5'3001,"-1"7"-1673,-19 11-760,0 0-344,3-1-23,0 1-193,10-3-16,0-5-1537,-13 10-3792</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1"/>
    </inkml:context>
    <inkml:brush xml:id="br0">
      <inkml:brushProperty name="width" value="0.05" units="cm"/>
      <inkml:brushProperty name="height" value="0.05" units="cm"/>
      <inkml:brushProperty name="color" value="#0000FF"/>
    </inkml:brush>
  </inkml:definitions>
  <inkml:trace contextRef="#ctx0" brushRef="#br0">14 521 5977,'-1'0'166,"1"0"0,-1-1 0,0 1 0,0-1 0,1 1 0,-1-1 0,0 1 0,0-1 0,1 0-1,-1 1 1,1-1 0,-1 0 0,1 1 0,-1-1 0,1 0 0,-1 0 0,1 0 0,-1 1 0,1-1 0,0 0 0,0 0-1,-1 0 1,1 0 0,0 0 0,0 1 0,0-1 0,0 0 0,0 0 0,0 0 0,0 0 0,0 0 0,1 0 0,-1-1-1,5-40 5480,-4 35-5304,2-10-434,0 1 0,2-1-1,0 0 1,1 1 0,0 0 0,1 0 0,1 1 0,0 0 0,2 0 0,20-25 0,-13 22-189,0 1 1,1 0 0,0 2 0,2 0-1,0 1 1,0 1 0,25-12-1,-2 6-124,1 1 0,0 3 0,1 1 0,1 3 0,0 1 0,0 3 0,72-3 0,56 13 172,55-1-4492,-50-14-451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2"/>
    </inkml:context>
    <inkml:brush xml:id="br0">
      <inkml:brushProperty name="width" value="0.05" units="cm"/>
      <inkml:brushProperty name="height" value="0.05" units="cm"/>
      <inkml:brushProperty name="color" value="#0000FF"/>
    </inkml:brush>
  </inkml:definitions>
  <inkml:trace contextRef="#ctx0" brushRef="#br0">7 1 9650,'-4'0'5249,"4"0"-3144,-3 0-857,3 3-208,0-3-584,0 3-224,0-3-152,0 0-112,0 0 32,0 2-48,7 4-552,2 0-768,10 0-2345,38-15-2952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0.578"/>
    </inkml:context>
    <inkml:brush xml:id="br0">
      <inkml:brushProperty name="width" value="0.05" units="cm"/>
      <inkml:brushProperty name="height" value="0.05" units="cm"/>
    </inkml:brush>
  </inkml:definitions>
  <inkml:trace contextRef="#ctx0" brushRef="#br0">4 1 7154,'-3'8'2512,"3"1"-1640,0 8 136,3 0-167,-3 3-1,3-6-560,0 4-32,1-4-248,-1-3 0,0 1-72,0-7-736,7 1-753,-7 0-1127,0 2-4506</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3"/>
    </inkml:context>
    <inkml:brush xml:id="br0">
      <inkml:brushProperty name="width" value="0.05" units="cm"/>
      <inkml:brushProperty name="height" value="0.05" units="cm"/>
      <inkml:brushProperty name="color" value="#0000FF"/>
    </inkml:brush>
  </inkml:definitions>
  <inkml:trace contextRef="#ctx0" brushRef="#br0">95 1 5897,'-1'4'7194,"-5"8"-6010,1-5-901,-14 23 460,-20 43 0,34-64-719,2 1 0,-1-1 0,1 1 0,0 0 0,1-1 0,0 2 1,1-1-1,0 0 0,1 17 0,0-24-76,0 0 0,1-1 0,-1 1 0,1 0 0,0-1 0,0 1 0,0 0 0,0-1 0,0 1 0,1-1 0,-1 1 0,1-1 0,0 0 0,-1 0 0,1 0 0,0 0 0,0 0 0,0 0 0,1 0 0,-1-1 0,0 1 0,1-1 0,-1 0 0,1 1 0,-1-1 0,1 0 0,0 0 0,-1-1 0,1 1 0,0-1 0,-1 1 0,1-1 0,0 0 0,0 0 0,0 0 0,-1 0 0,5-1 0,0 0-55,0 0 0,1 0 0,-1-1 0,0 0 0,0 0 0,0 0 0,0-1 0,0 0 0,0-1 0,-1 1 0,0-1 0,1-1 0,6-5 0,-2-2 37,-1-1 0,0 0 0,0 0 0,14-28 0,-21 35 88,0 1 0,0-1-1,-1 0 1,0 0 0,0 0-1,-1 0 1,1 0 0,-1 0-1,0-1 1,-1 1 0,0 0-1,0-1 1,0 1 0,-1 0-1,-1-9 1,1 12-22,-1 0 0,1 1 0,-1-1 1,1 1-1,-1-1 0,0 1 0,0 0 0,0 0 0,0 0 0,0 0 1,0 0-1,-1 0 0,1 0 0,0 1 0,-1-1 0,0 1 0,1 0 0,-1 0 1,0 0-1,0 0 0,-4-1 0,1 1-612,1 0 0,-1 1 1,1-1-1,-1 1 0,1 0 0,-8 1 0,-9 4-3843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4"/>
    </inkml:context>
    <inkml:brush xml:id="br0">
      <inkml:brushProperty name="width" value="0.05" units="cm"/>
      <inkml:brushProperty name="height" value="0.05" units="cm"/>
      <inkml:brushProperty name="color" value="#0000FF"/>
    </inkml:brush>
  </inkml:definitions>
  <inkml:trace contextRef="#ctx0" brushRef="#br0">143 0 5193,'-2'1'362,"0"-1"-1,1 0 1,-1 1-1,0 0 1,1-1 0,-1 1-1,1 0 1,-1 0-1,1 0 1,0 0 0,-1 0-1,1 0 1,0 0-1,0 0 1,0 0 0,0 1-1,-2 1 1,-19 31 412,12-17-99,-8 6-152,-29 45 621,44-64-1065,1 0 1,-1 1-1,1-1 0,0 1 1,1 0-1,-1 0 1,1-1-1,0 1 0,0 0 1,0 0-1,1 0 1,0 10-1,1-13-62,-1 0 1,1 0-1,0 0 1,0 0-1,0 0 0,0-1 1,0 1-1,0 0 0,1-1 1,-1 1-1,0-1 1,1 0-1,-1 1 0,1-1 1,0 0-1,-1 0 0,1 0 1,0 0-1,0 0 1,-1 0-1,1 0 0,0-1 1,0 1-1,0-1 0,0 1 1,0-1-1,0 0 1,0 0-1,3 0 0,4 1 27,0-1 0,1 0 0,-1-1 0,0 0-1,9-3 1,-5 1-55,0-1 0,-1 0-1,0-1 1,0 0 0,0-1-1,-1 0 1,0-1 0,14-11-1,-21 15 0,0 0 0,-1-1-1,1 1 1,-1 0 0,0-1-1,0 0 1,0 0-1,-1 0 1,1 0 0,-1 0-1,0 0 1,0-1-1,0 1 1,-1-1 0,0 0-1,1 1 1,-2-1 0,1 0-1,0 0 1,-1 1-1,0-1 1,0 0 0,-1 0-1,1 1 1,-1-1 0,-2-6-1,1 7-22,0-1 0,0 0 0,-1 1-1,0 0 1,0-1 0,0 1 0,0 0 0,-1 1-1,1-1 1,-1 0 0,0 1 0,0 0 0,-1 0 0,-6-3-1,8 4-232,-1 0 0,1 0 0,-1 1 0,1 0 0,-1 0 0,0 0 0,0 0 0,1 1 0,-1-1 1,0 1-1,0 0 0,1 0 0,-7 1 0,-28 10-3297</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5"/>
    </inkml:context>
    <inkml:brush xml:id="br0">
      <inkml:brushProperty name="width" value="0.05" units="cm"/>
      <inkml:brushProperty name="height" value="0.05" units="cm"/>
      <inkml:brushProperty name="color" value="#0000FF"/>
    </inkml:brush>
  </inkml:definitions>
  <inkml:trace contextRef="#ctx0" brushRef="#br0">174 3 7602,'0'0'4035,"-1"-1"811,2 0-2832,153 77-4994,-153-76 2931,-1 1 0,1-1 0,-1 0 1,1 0-1,-1 1 0,1-1 0,-1 0 1,1 1-1,-1-1 0,1 1 0,-1-1 1,1 1-1,-1-1 0,0 1 0,1-1 1,-1 1-1,0-1 0,0 1 0,1-1 0,-1 1 1,0 0-1,0-1 0,0 1 0,0-1 1,0 1-1,1 0 0,-1-1 0,0 1 1,-1-1-1,1 1 0,0 0 0,0-1 1,0 1-1,0-1 0,0 1 0,-1 0 1,1-1-1,0 1 0,0-1 0,-1 1 1,1-1-1,0 1 0,-1-1 0,1 1 0,-1-1 1,1 1-1,0-1 0,-1 0 0,1 1 1,-1-1-1,0 1 0,-36 24-288,23-17 318,-45 31-330,-6 4-908,-83 71 0,147-114 1275,1 0 1,0 0-1,-1 1 1,1-1-1,-1 0 0,1 1 1,0-1-1,-1 0 0,1 1 1,0-1-1,-1 1 0,1-1 1,0 0-1,0 1 1,-1-1-1,1 1 0,0-1 1,0 1-1,0-1 0,0 1 1,0-1-1,0 1 0,-1-1 1,1 1-1,0-1 1,0 1-1,1-1 0,-1 1 1,0-1-1,0 1 0,0-1 1,0 1-1,0-1 0,0 1 1,1-1-1,-1 1 1,0-1-1,0 0 0,1 1 1,-1-1-1,0 1 0,1-1 1,-1 0-1,1 1 0,-1-1 1,0 0-1,1 1 0,-1-1 1,1 0-1,-1 0 1,1 1-1,-1-1 0,0 0 1,1 0-1,-1 0 0,1 0 1,-1 0-1,1 0 0,-1 1 1,1-1-1,-1 0 1,1 0-1,0-1 0,46 8 1748,-36-6-1497,3 0-181,111 9 574,-103-11-1509,0 0 1,26-6-1,39-13-3926</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17.016"/>
    </inkml:context>
    <inkml:brush xml:id="br0">
      <inkml:brushProperty name="width" value="0.05" units="cm"/>
      <inkml:brushProperty name="height" value="0.05" units="cm"/>
      <inkml:brushProperty name="color" value="#0000FF"/>
    </inkml:brush>
  </inkml:definitions>
  <inkml:trace contextRef="#ctx0" brushRef="#br0">152 12 8754,'-2'0'398,"-1"1"1,0-1-1,0 1 1,0-1-1,1 1 1,-1 0 0,0 0-1,1 0 1,-1 0-1,0 1 1,1-1-1,0 1 1,-3 1-1,-29 34 1185,23-20-1419,1 1 1,-12 30-1,21-46-150,-5 11 12,0-1 0,1 1 0,1 1 0,0-1 0,1 0 0,0 1 0,-1 22 1,5-34-27,-1 0 0,0 0 0,0 0 0,1-1 0,-1 1 0,1 0 0,0 0 0,-1-1 0,1 1 0,0 0 0,0-1 0,0 1 0,0-1 0,0 1 0,1-1 0,-1 0 0,0 1 0,1-1 0,-1 0 0,0 0 0,3 1 0,0 0 3,-1 0 0,1-1 0,0 0-1,-1 0 1,1 0 0,0-1 0,0 1-1,0-1 1,7 0 0,-1 0-5,1-2 1,-1 1-1,0-1 1,1-1-1,-1 0 0,17-7 1,-7-1-85,0 0 0,0-2 0,30-25-1,-41 31 90,-1-1-1,1 0 0,-1-1 0,-1 0 0,0 0 0,0-1 1,0 0-1,-2 0 0,7-13 0,-11 20 8,0 0 0,1 0 0,-1 0 0,0-1 0,-1 1 0,1 0 0,0-1 0,-1 1 0,0 0 0,0-1 1,0 1-1,0 0 0,-1-1 0,1 1 0,-1-1 0,0 1 0,0 0 0,0 0 0,0 0 0,0-1 0,-1 1 0,0 0 0,1 1 0,-1-1 0,0 0 0,0 0 0,-1 1 0,1-1 0,0 1 0,-1 0 0,0 0 0,1 0 0,-1 0 0,0 0 0,0 1 0,0-1 0,0 1 0,0 0 1,-7-2-1,-2 0-369,0 0 1,0 1 0,0 0 0,0 1-1,0 0 1,-1 1 0,1 0-1,0 1 1,0 1 0,-24 5 0,-67 26-3379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6.009"/>
    </inkml:context>
    <inkml:brush xml:id="br0">
      <inkml:brushProperty name="width" value="0.2" units="cm"/>
      <inkml:brushProperty name="height" value="0.2" units="cm"/>
      <inkml:brushProperty name="color" value="#E71224"/>
    </inkml:brush>
  </inkml:definitions>
  <inkml:trace contextRef="#ctx0" brushRef="#br0">18 5 5401,'-2'-1'7073,"0"-3"-2771,0 8-3938,0 1 0,0 0 0,0-1 0,1 1 0,-1 0 1,1 0-1,1-1 0,-1 1 0,1 0 0,-1 0 1,2 7-1,4 67-474,7-2-3718,-9-3-1009</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6.658"/>
    </inkml:context>
    <inkml:brush xml:id="br0">
      <inkml:brushProperty name="width" value="0.2" units="cm"/>
      <inkml:brushProperty name="height" value="0.2" units="cm"/>
      <inkml:brushProperty name="color" value="#E71224"/>
    </inkml:brush>
  </inkml:definitions>
  <inkml:trace contextRef="#ctx0" brushRef="#br0">4 0 8706,'0'3'3025,"0"0"-945,0 5-496,-3 1-351,6 11-257,-3 0-464,0 8-160,0 4-304,0 2 24,3-2-72,0-1-480,4 1-1176,9 36-2873</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8.861"/>
    </inkml:context>
    <inkml:brush xml:id="br0">
      <inkml:brushProperty name="width" value="0.2" units="cm"/>
      <inkml:brushProperty name="height" value="0.2" units="cm"/>
      <inkml:brushProperty name="color" value="#E71224"/>
    </inkml:brush>
  </inkml:definitions>
  <inkml:trace contextRef="#ctx0" brushRef="#br0">16 0 7466,'0'0'4985,"0"0"-2817,0 3-728,-3 5-335,3 7-265,0 5-168,-3 6-176,3 2-184,-6 6-64,3-2-232,3 2-16,0-5-64,3-6-448,-3-3-848,0 0-1161,0 14-2744</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9.373"/>
    </inkml:context>
    <inkml:brush xml:id="br0">
      <inkml:brushProperty name="width" value="0.2" units="cm"/>
      <inkml:brushProperty name="height" value="0.2" units="cm"/>
      <inkml:brushProperty name="color" value="#E71224"/>
    </inkml:brush>
  </inkml:definitions>
  <inkml:trace contextRef="#ctx0" brushRef="#br0">16 0 8698,'3'0'4777,"-3"0"-2809,4 6-311,-1-1-521,0 7-232,-3 2-544,3-2-24,-6 5-160,0 0 40,0 3-136,-1 0-80,1 3-240,0 0-600,0-3-576,0 0-2241,-4 17-1976</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9.859"/>
    </inkml:context>
    <inkml:brush xml:id="br0">
      <inkml:brushProperty name="width" value="0.2" units="cm"/>
      <inkml:brushProperty name="height" value="0.2" units="cm"/>
      <inkml:brushProperty name="color" value="#E71224"/>
    </inkml:brush>
  </inkml:definitions>
  <inkml:trace contextRef="#ctx0" brushRef="#br0">29 1 6961,'-3'3'4970,"3"2"-2378,-3 1-407,3 0-513,0 0-592,0 5-312,0 0-400,0 7 8,0-1-127,0 6-161,0-1-40,0 4-48,-3 0 0,3-9-481,-3 6-567,-1-6-824,1-3-1737,-6 26-1936</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50.355"/>
    </inkml:context>
    <inkml:brush xml:id="br0">
      <inkml:brushProperty name="width" value="0.2" units="cm"/>
      <inkml:brushProperty name="height" value="0.2" units="cm"/>
      <inkml:brushProperty name="color" value="#E71224"/>
    </inkml:brush>
  </inkml:definitions>
  <inkml:trace contextRef="#ctx0" brushRef="#br0">0 1 8010,'0'5'4369,"0"7"-2041,4-1-159,-1 3-401,6 9-496,-2 0-328,-1 0-567,0 0-129,1 0-240,-1-6 64,-3 3-72,-3-6-280,-3 1-89,0-7-903,-3 1-1392,-13 14-6354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1.020"/>
    </inkml:context>
    <inkml:brush xml:id="br0">
      <inkml:brushProperty name="width" value="0.05" units="cm"/>
      <inkml:brushProperty name="height" value="0.05" units="cm"/>
    </inkml:brush>
  </inkml:definitions>
  <inkml:trace contextRef="#ctx0" brushRef="#br0">1 3 6089,'0'0'4529,"3"-3"-2408,0 3-561,0 0-560,0 0-280,-3 0-544,4 3-64,2 3-112,3 3-160,4 5-1256,35 17-2641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7.240"/>
    </inkml:context>
    <inkml:brush xml:id="br0">
      <inkml:brushProperty name="width" value="0.2" units="cm"/>
      <inkml:brushProperty name="height" value="0.2" units="cm"/>
      <inkml:brushProperty name="color" value="#E71224"/>
    </inkml:brush>
  </inkml:definitions>
  <inkml:trace contextRef="#ctx0" brushRef="#br0">1 1 6353,'0'3'2465,"3"-3"-681,3 8-327,4-5-233,-4 3-136,4 0-488,-4 2-216,4 4-144,-7-1-240,0 9-240,-3 0-1064,-22 54-1065</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7.824"/>
    </inkml:context>
    <inkml:brush xml:id="br0">
      <inkml:brushProperty name="width" value="0.2" units="cm"/>
      <inkml:brushProperty name="height" value="0.2" units="cm"/>
      <inkml:brushProperty name="color" value="#E71224"/>
    </inkml:brush>
  </inkml:definitions>
  <inkml:trace contextRef="#ctx0" brushRef="#br0">16 0 8810,'0'3'2760,"0"3"-1215,0 11-281,4 0-184,-4 9-672,6 0-88,-3 5-232,-3 1 65,0 2-153,0-3-40,-3 4-729,-3-1-1079,-13 46-3137</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1:48.359"/>
    </inkml:context>
    <inkml:brush xml:id="br0">
      <inkml:brushProperty name="width" value="0.2" units="cm"/>
      <inkml:brushProperty name="height" value="0.2" units="cm"/>
      <inkml:brushProperty name="color" value="#E71224"/>
    </inkml:brush>
  </inkml:definitions>
  <inkml:trace contextRef="#ctx0" brushRef="#br0">4 1 10274,'0'0'3633,"0"3"-1921,0 3-303,3 2-257,-3 9-552,0 0-184,0 3-232,0 3 32,-3-3-216,3 6 0,-3 0-48,3-3-488,3 0-1016,-3-1-2729,0 27-6393</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5.431"/>
    </inkml:context>
    <inkml:brush xml:id="br0">
      <inkml:brushProperty name="width" value="0.2" units="cm"/>
      <inkml:brushProperty name="height" value="0.2" units="cm"/>
      <inkml:brushProperty name="color" value="#E71224"/>
    </inkml:brush>
  </inkml:definitions>
  <inkml:trace contextRef="#ctx0" brushRef="#br0">0 1593 4577,'0'0'2507,"0"0"-600,0 0-261,10-7 3211,9-7-2522,-18 7-2285,1 1 0,0-1 0,0 1 0,1 0 0,0 0 0,0 0 0,4-7 0,8-16-51,30-78-1492,114-199 0,-127 255 1141,3 2 1,2 1-1,1 1 0,3 3 1,76-65-1,-36 45 295,3 3-1,3 4 1,2 5-1,3 3 1,1 4-1,2 4 1,2 4-1,2 5 1,1 4 0,1 4-1,156-16 1,-167 33 38,-25 3-493,0-3 0,-1-2 0,0-3 1,122-41-1,80-49-4448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7.426"/>
    </inkml:context>
    <inkml:brush xml:id="br0">
      <inkml:brushProperty name="width" value="0.2" units="cm"/>
      <inkml:brushProperty name="height" value="0.2" units="cm"/>
      <inkml:brushProperty name="color" value="#E71224"/>
    </inkml:brush>
  </inkml:definitions>
  <inkml:trace contextRef="#ctx0" brushRef="#br0">733 0 6593,'-9'20'4690,"-8"5"-3242,-5 8-1172,0 14-86,-3-2 0,-1-1 0,-2-1 0,-2-2 1,-2 0-1,-1-2 0,-2-2 0,-2-1 0,-63 47 1,88-74-197,-2 0 1,1-2-1,-1 0 1,-1 0-1,1-1 1,-1-1-1,0 0 1,0-1 0,-1-1-1,-22 2 1,33-4 38,0-1 0,-1 0 0,1-1-1,0 1 1,-1-1 0,1 0 0,0 0 0,0-1 0,0 1 0,0-1 0,0 0 0,0-1 0,1 1 0,-1-1 0,1 0 0,0 0 0,-1 0 0,1-1 0,1 1 0,-1-1 0,0 0 0,1 0 0,0-1 0,0 1 0,0 0-1,1-1 1,-1 0 0,1 0 0,0 0 0,0 0 0,1 0 0,0 0 0,0 0 0,-1-7 0,0-1-34,1 0 0,0 0 0,1 0 1,1-1-1,0 1 0,1 0 0,0 0 0,1 0 0,0 0 0,1 1 1,0-1-1,11-19 0,-7 16-45,1 0 1,1 0 0,0 1-1,2 1 1,-1 0-1,2 0 1,0 1-1,23-18 1,-35 30 29,1 0-1,-1 0 1,1 0-1,-1 1 1,1-1 0,-1 0-1,1 1 1,0-1 0,-1 1-1,1 0 1,0 0-1,-1 0 1,1-1 0,0 1-1,-1 1 1,1-1-1,0 0 1,-1 0 0,1 1-1,-1-1 1,1 1-1,0-1 1,-1 1 0,1 0-1,-1-1 1,1 1 0,-1 0-1,0 0 1,1 0-1,-1 0 1,0 0 0,0 1-1,0-1 1,2 3-1,5 5-15,0 1 0,-1 1-1,10 18 1,-11-20 36,41 79-23,40 65 131,-76-137-200,1 0 0,1-1 0,0-1 0,0 0 0,2-1 0,-1 0 0,18 11 0,-28-21-103,1 0-1,-1 0 1,1-1-1,-1 1 0,1-1 1,0 0-1,-1 0 0,1-1 1,0 0-1,0 1 1,0-2-1,1 1 0,-1 0 1,0-1-1,0 0 0,0 0 1,0-1-1,10-1 1,99-26-3984</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7.918"/>
    </inkml:context>
    <inkml:brush xml:id="br0">
      <inkml:brushProperty name="width" value="0.2" units="cm"/>
      <inkml:brushProperty name="height" value="0.2" units="cm"/>
      <inkml:brushProperty name="color" value="#E71224"/>
    </inkml:brush>
  </inkml:definitions>
  <inkml:trace contextRef="#ctx0" brushRef="#br0">0 64 9034,'0'0'2833,"0"0"-1225,3 3-480,4-3-592,2 2 40,7 1-144,9 0-119,7-3-193,9-3-8,7-2-112,6-10-961,0-2-1479,48-17-4634</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8.307"/>
    </inkml:context>
    <inkml:brush xml:id="br0">
      <inkml:brushProperty name="width" value="0.2" units="cm"/>
      <inkml:brushProperty name="height" value="0.2" units="cm"/>
      <inkml:brushProperty name="color" value="#E71224"/>
    </inkml:brush>
  </inkml:definitions>
  <inkml:trace contextRef="#ctx0" brushRef="#br0">0 41 5345,'0'0'4417,"0"0"-2689,4 0-623,-1 0-113,3 3-328,1-3-200,8 5 104,4-2-128,10-3-104,16-8-336,5 2-8,17-6-1496,105-13-2385</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8.945"/>
    </inkml:context>
    <inkml:brush xml:id="br0">
      <inkml:brushProperty name="width" value="0.2" units="cm"/>
      <inkml:brushProperty name="height" value="0.2" units="cm"/>
      <inkml:brushProperty name="color" value="#E71224"/>
    </inkml:brush>
  </inkml:definitions>
  <inkml:trace contextRef="#ctx0" brushRef="#br0">0 0 12675,'0'0'4393,"0"0"-3201,0 6-952,0 3-64,0 5-176,4-5-408,-1 2-1048,29-14-2881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09.698"/>
    </inkml:context>
    <inkml:brush xml:id="br0">
      <inkml:brushProperty name="width" value="0.2" units="cm"/>
      <inkml:brushProperty name="height" value="0.2" units="cm"/>
      <inkml:brushProperty name="color" value="#E71224"/>
    </inkml:brush>
  </inkml:definitions>
  <inkml:trace contextRef="#ctx0" brushRef="#br0">141 1 1032,'-9'8'2987,"0"2"-1,1-1 0,-13 20 1,-17 42-456,26-43-2443,1 0 1,2 1 0,-6 32-1,12-47-16,0 0-1,2 0 0,0 0 0,0 0 0,1 0 0,1 0 0,0 1 1,4 14-1,-4-25-67,0 1 1,1-1 0,0 0 0,-1 0 0,1 0 0,0 0-1,1 0 1,-1 0 0,1-1 0,0 1 0,0-1 0,0 1-1,0-1 1,0 0 0,1 0 0,0-1 0,-1 1-1,1-1 1,0 0 0,0 0 0,0 0 0,1 0 0,-1-1-1,0 0 1,0 1 0,1-2 0,-1 1 0,8 0 0,-2-1-5,0 0 1,0-1 0,0-1-1,0 1 1,0-2 0,0 1 0,0-1-1,0-1 1,-1 0 0,0 0 0,1-1-1,-2 0 1,1 0 0,-1-1 0,1-1-1,-2 1 1,1-1 0,-1 0-1,8-11 1,-4 6-14,-1 0-1,-1-1 1,0-1-1,-1 0 0,0 0 1,-1 0-1,0-1 1,-2 0-1,1-1 1,-2 1-1,4-25 1,-7 30 25,-1 0 1,0 1 0,-1-1 0,0 0-1,0 1 1,-1-1 0,-1 1 0,1 0-1,-1-1 1,-1 1 0,-5-9 0,8 15-145,-1-1-1,0 1 1,0 1 0,0-1 0,0 0-1,-1 0 1,1 1 0,-1-1 0,1 1 0,-1 0-1,0 0 1,0 0 0,0 0 0,0 0 0,0 1-1,-1-1 1,1 1 0,0 0 0,-1 0 0,1 0-1,-1 0 1,1 1 0,-1 0 0,1-1 0,-1 1-1,1 0 1,-1 1 0,1-1 0,-1 1-1,1-1 1,-1 1 0,1 0 0,0 0 0,-1 1-1,-5 2 1,-76 40-5684</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0.797"/>
    </inkml:context>
    <inkml:brush xml:id="br0">
      <inkml:brushProperty name="width" value="0.2" units="cm"/>
      <inkml:brushProperty name="height" value="0.2" units="cm"/>
      <inkml:brushProperty name="color" value="#E71224"/>
    </inkml:brush>
  </inkml:definitions>
  <inkml:trace contextRef="#ctx0" brushRef="#br0">150 1 7786,'-19'60'5539,"-3"32"-4505,16-64-486,-8 49-118,12-58-337,-1 1 1,-1-2 0,0 1 0,-2 0-1,0-1 1,-12 25 0,17-42-122,37-23-348,-28 19 356,0-1 0,0 2 1,0-1-1,1 1 1,-1 1-1,0-1 0,1 1 1,-1 1-1,1-1 0,-1 2 1,1-1-1,-1 1 0,14 3 1,12 4-30,61 23 0,-94-31 48,17 6-17,0 2-1,-1 0 0,0 1 1,0 1-1,-1 0 1,29 25-1,-42-32 7,0-1-1,0 1 1,0 0 0,0 0-1,-1 0 1,1 0 0,-1 1-1,0-1 1,0 1 0,0 0-1,0-1 1,0 1 0,-1 0-1,0 0 1,0 0-1,0 0 1,0 0 0,-1 0-1,1 0 1,-1 0 0,0 0-1,0 0 1,-1 1 0,1-1-1,-1 0 1,0 0 0,0 0-1,0 0 1,-1 0 0,1-1-1,-1 1 1,0 0 0,0-1-1,0 1 1,-1-1 0,1 0-1,-1 0 1,0 1-1,-3 2 1,-3 2-1,-1 0 0,0 0 0,0-1 0,-1 0 0,0 0 0,0-2 0,0 1 0,-1-1 0,0-1 0,0 0 0,-14 2-1,6-1-296,0-2 0,-1-1-1,1 0 1,-1-1-1,1-2 1,-24-2-1,34 1-89,0 0-1,1 0 0,-1-1 0,1 0 1,-14-7-1,-88-52-3495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1.691"/>
    </inkml:context>
    <inkml:brush xml:id="br0">
      <inkml:brushProperty name="width" value="0.05" units="cm"/>
      <inkml:brushProperty name="height" value="0.05" units="cm"/>
    </inkml:brush>
  </inkml:definitions>
  <inkml:trace contextRef="#ctx0" brushRef="#br0">208 1 8866,'-4'0'7291,"-18"4"-6752,-5 8-641,1 0 0,0 2 1,-36 26-1,49-32-122,10-6 144,1-1 1,0 0-1,0 1 1,0-1-1,1 1 1,-1 0-1,0-1 1,1 1-1,-1 0 1,1 0-1,-1 0 1,1 0 0,0 0-1,-1 3 1,1-4 35,1 0 1,0 1 0,0-1 0,0 0 0,0 0 0,0 0 0,0 1 0,0-1 0,0 0 0,1 0 0,-1 0 0,0 1 0,1-1 0,-1 0 0,1 0 0,-1 0 0,1 0-1,0 0 1,-1 0 0,2 1 0,4 4 4,0-1-1,0 0 0,0 0 1,1-1-1,-1 1 0,1-2 1,10 5-1,53 15 137,-14-6-19,-40-11-94,-11-6 18,0 2 0,-1-1 0,1 1 0,-1-1 0,1 1 0,-1 0 0,1 1 0,-1-1 0,0 1 1,0 0-1,0 0 0,-1 0 0,4 4 0,-7-6 5,-1 0 0,1 0 0,-1 0 0,1 0 0,-1 0 0,0-1 0,1 1 0,-1 0 0,0 0 0,0-1 0,0 1 0,1-1 0,-1 1 0,0 0 0,0-1 0,0 0 0,0 1 0,0-1 0,0 1 0,0-1 1,0 0-1,0 0 0,-2 0 0,-1 2 59,-12 4-239,0 0 0,0-1 1,-31 6-1,36-10-774,0 0 0,0 0 0,0-1-1,-15-3 1,-25-6-4691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1.243"/>
    </inkml:context>
    <inkml:brush xml:id="br0">
      <inkml:brushProperty name="width" value="0.2" units="cm"/>
      <inkml:brushProperty name="height" value="0.2" units="cm"/>
      <inkml:brushProperty name="color" value="#E71224"/>
    </inkml:brush>
  </inkml:definitions>
  <inkml:trace contextRef="#ctx0" brushRef="#br0">3 80 896,'0'0'9906,"0"0"-5889,-3 3-2360,3 0-393,0-3-760,3 6-144,1-4-232,8 4 136,4 3-168,22-4 0,13-5 136,29-8-232,15-9-104,16-6-792,3-3-1889,137-14-6457</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4.877"/>
    </inkml:context>
    <inkml:brush xml:id="br0">
      <inkml:brushProperty name="width" value="0.2" units="cm"/>
      <inkml:brushProperty name="height" value="0.2" units="cm"/>
      <inkml:brushProperty name="color" value="#E71224"/>
    </inkml:brush>
  </inkml:definitions>
  <inkml:trace contextRef="#ctx0" brushRef="#br0">0 1 1128,'0'0'8818,"0"6"-6881,3 2-585,1 15 424,2 14-391,0 20-225,4 18-280,-4 16-368,-3 24-200,1 2-304,-1 6-8,0-9-432,0-14-656,3-6-1313,17 87-2296</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5.806"/>
    </inkml:context>
    <inkml:brush xml:id="br0">
      <inkml:brushProperty name="width" value="0.2" units="cm"/>
      <inkml:brushProperty name="height" value="0.2" units="cm"/>
      <inkml:brushProperty name="color" value="#E71224"/>
    </inkml:brush>
  </inkml:definitions>
  <inkml:trace contextRef="#ctx0" brushRef="#br0">343 26 8370,'0'0'3231,"0"0"-1414,-6 3 2250,-23 13-3536,-85 108-650,-54 52-2444,151-162 2247,8-5-1184,29-18 367,-5 3 1099,0 0-1,1 2 0,0 0 1,26-3-1,4-1 26,63-11-691,151-7 0,-143 17 329,41-4-14,-157 13 440,0 0-1,0 0 1,0 0-1,0 0 0,0 0 1,-1 0-1,1-1 0,0 1 1,0 0-1,0 0 0,0-1 1,-1 1-1,1 0 1,0-1-1,0 1 0,0-1 1,-1 1-1,1-1 0,0 1 1,-1-1-1,1 0 0,-1 1 1,1-1-1,0-1 0,-1 1 5,0 0-1,0 0 0,-1 0 0,1 0 0,0 0 1,-1 1-1,1-1 0,-1 0 0,1 0 1,-1 1-1,0-1 0,1 0 0,-1 1 0,0-1 1,1 0-1,-1 1 0,0-1 0,0 1 0,0-1 1,-56-29 1507,46 25-1325,-99-44 513,-31-17-1048,120 54-949,1 0 0,-26-22 0,20 10-2288</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6.513"/>
    </inkml:context>
    <inkml:brush xml:id="br0">
      <inkml:brushProperty name="width" value="0.2" units="cm"/>
      <inkml:brushProperty name="height" value="0.2" units="cm"/>
      <inkml:brushProperty name="color" value="#E71224"/>
    </inkml:brush>
  </inkml:definitions>
  <inkml:trace contextRef="#ctx0" brushRef="#br0">1 91 11843,'5'-11'7460,"8"4"-4833,23-1-3916,-18 5 1757,51-18-1063,-44 12 175,-1 1 1,2 1-1,-1 1 1,1 2 0,27-2-1,-48 6 398,-1 1 0,0-1 0,0 1 1,0 0-1,0 0 0,0 1 0,0-1 0,0 1 0,0 0 0,0 0 0,-1 0 0,1 1 0,-1-1 0,1 1 1,-1-1-1,0 1 0,0 1 0,0-1 0,-1 0 0,1 0 0,-1 1 0,0 0 0,3 6 0,5 9-110,-2 1 0,0 1 0,6 31 0,-4-19 81,22 78-58,46 132-602,-66-213 576,2 1-1,1-2 1,1 0-1,1 0 1,34 39-1,-45-60-59,0 0 0,0-1-1,1 0 1,0 0 0,0-1 0,1 0-1,0 0 1,0-1 0,0 0 0,1 0-1,0-1 1,0 0 0,0 0 0,0-1-1,0-1 1,1 1 0,-1-2 0,1 1-1,0-1 1,-1 0 0,18-2 0,84-19-3431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6.994"/>
    </inkml:context>
    <inkml:brush xml:id="br0">
      <inkml:brushProperty name="width" value="0.2" units="cm"/>
      <inkml:brushProperty name="height" value="0.2" units="cm"/>
      <inkml:brushProperty name="color" value="#E71224"/>
    </inkml:brush>
  </inkml:definitions>
  <inkml:trace contextRef="#ctx0" brushRef="#br0">725 0 7338,'-2'6'8716,"-4"5"-4329,-23 42-4584,11-23 970,-36 63-819,-5-3 0,-72 84 0,-172 166-7102,181-214 3155</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7.578"/>
    </inkml:context>
    <inkml:brush xml:id="br0">
      <inkml:brushProperty name="width" value="0.2" units="cm"/>
      <inkml:brushProperty name="height" value="0.2" units="cm"/>
      <inkml:brushProperty name="color" value="#E71224"/>
    </inkml:brush>
  </inkml:definitions>
  <inkml:trace contextRef="#ctx0" brushRef="#br0">254 0 6457,'-3'0'4057,"3"0"-2048,0 3-137,-3-3-384,3 3-551,0-3 47,-6 6-384,-1 5-24,-2 6-208,-10 12-104,3 2-104,-6 6-160,-7 0 0,7 1-408,-10-1-440,7-3-1473,-36 46-2424</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8.075"/>
    </inkml:context>
    <inkml:brush xml:id="br0">
      <inkml:brushProperty name="width" value="0.2" units="cm"/>
      <inkml:brushProperty name="height" value="0.2" units="cm"/>
      <inkml:brushProperty name="color" value="#E71224"/>
    </inkml:brush>
  </inkml:definitions>
  <inkml:trace contextRef="#ctx0" brushRef="#br0">0 1 4761,'4'16'9266,"4"7"-4709,10 16-4474,35 55 1,10-5-1604,-5-31-3671,12-3-1768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18.728"/>
    </inkml:context>
    <inkml:brush xml:id="br0">
      <inkml:brushProperty name="width" value="0.2" units="cm"/>
      <inkml:brushProperty name="height" value="0.2" units="cm"/>
      <inkml:brushProperty name="color" value="#E71224"/>
    </inkml:brush>
  </inkml:definitions>
  <inkml:trace contextRef="#ctx0" brushRef="#br0">0 84 6777,'0'0'2112,"0"0"-503,0 0-477,6 7 3528,11 8-3060,-4-13-1510,1-1 0,-1-1 0,0-1 0,1 0-1,-1 0 1,0-1 0,0-1 0,14-5 0,3 1-60,125-24-1567,-28 8-3527,44-8-1455</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5.249"/>
    </inkml:context>
    <inkml:brush xml:id="br0">
      <inkml:brushProperty name="width" value="0.2" units="cm"/>
      <inkml:brushProperty name="height" value="0.2" units="cm"/>
      <inkml:brushProperty name="color" value="#E71224"/>
    </inkml:brush>
  </inkml:definitions>
  <inkml:trace contextRef="#ctx0" brushRef="#br0">34 12 10834,'1'-11'6278,"3"13"-4515,19 13-1787,37 10 44,1-3 1,2-2 0,88 15-1,-151-35-44,0 0-1,0 0 0,0 0 1,1 0-1,-1 0 0,0 0 0,0 0 1,0 0-1,1 0 0,-1 0 1,0 1-1,0-1 0,0 0 1,1 0-1,-1 0 0,0 0 0,0 0 1,0 0-1,0 0 0,1 0 1,-1 1-1,0-1 0,0 0 0,0 0 1,0 0-1,0 0 0,1 0 1,-1 1-1,0-1 0,0 0 1,0 0-1,0 0 0,0 1 0,0-1 1,0 0-1,0 0 0,0 0 1,0 1-1,0-1 0,0 0 1,0 0-1,0 0 0,0 1 0,0-1 1,0 0-1,0 0 0,0 0 1,0 1-1,0-1 0,0 0 0,0 0 1,0 0-1,0 0 0,-1 1 1,1-1-1,0 0 0,0 0 1,0 0-1,0 0 0,0 1 0,-1-1 1,1 0-1,0 0 0,0 0 1,-21 16-711,-32 13 470,51-28 255,-98 47-148,38-19 123,-86 53 0,135-70 5,12-6-151,24 0-77,-8-3 443,38 5 326,88 2 1,-19-2-5442,-74-3-912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5.580"/>
    </inkml:context>
    <inkml:brush xml:id="br0">
      <inkml:brushProperty name="width" value="0.2" units="cm"/>
      <inkml:brushProperty name="height" value="0.2" units="cm"/>
      <inkml:brushProperty name="color" value="#E71224"/>
    </inkml:brush>
  </inkml:definitions>
  <inkml:trace contextRef="#ctx0" brushRef="#br0">1 0 8274,'3'9'3897,"0"5"-3097,3 20 256,1 18 208,-7 14-368,-4 8-151,1 0-513,-3-5 64,3-3-296,0-9 72,9-11-72,3-12-504,4-8-1105,6-12-839,22-20-3369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5.577"/>
    </inkml:context>
    <inkml:brush xml:id="br0">
      <inkml:brushProperty name="width" value="0.05" units="cm"/>
      <inkml:brushProperty name="height" value="0.05" units="cm"/>
    </inkml:brush>
  </inkml:definitions>
  <inkml:trace contextRef="#ctx0" brushRef="#br0">347 23 7970,'-4'-11'7838,"-8"4"-3402,-25 2-2540,-37 12-3385,48-1 1192,1 0-1,0 1 1,1 2-1,0 0 1,0 2 0,-30 18-1,43-20-302,20-5-333,5 0 873,7 4-16,0 2 1,0 1 0,22 15-1,-8-4-66,-4-5-59,-7-5-396,40 29 0,-60-38 506,0 0 0,0 0 0,0 1 0,0-1 1,-1 1-1,0 0 0,1 0 0,-2 0 0,1 0 0,0 0 0,-1 1 0,1 0 0,-1-1 0,-1 1 0,1 0 0,1 5 0,-4-7 101,1-1 1,0 1-1,-1 0 1,1-1-1,-1 1 1,0-1-1,0 0 1,0 1-1,0-1 0,0 0 1,-1 1-1,1-1 1,-1 0-1,1 0 1,-1 0-1,0 0 1,0 0-1,0-1 0,0 1 1,0-1-1,0 1 1,0-1-1,-1 1 1,1-1-1,0 0 1,-1 0-1,1-1 1,-4 2-1,-7 3 140,-1-1 0,0-1 0,-24 4 0,23-5-193,1-1-1,-1-1 1,0 0 0,1-1 0,-1 0 0,1-1-1,-1-1 1,1 0 0,0-1 0,0-1 0,0 0-1,-16-9 1,30 14-155,-1 0 102,1 0 1,-1 0 0,1-1 0,-1 1 0,1 0 0,-1 0-1,1 0 1,-1 0 0,1-1 0,-1 1 0,1 0 0,0 0-1,-1-1 1,1 1 0,0 0 0,-1-1 0,1 1 0,0-1-1,-1 1 1,1 0 0,0-1 0,-1 1 0,1-1 0,0 1-1,0-1 1,0 1 0,0 0 0,-1-1 0,1 1 0,0-1-1,0 1 1,0-1 0,0 1 0,0-1 0,0 1 0,0-1 0,0 1-1,0-1 1,1 1 0,-1-1 0,0 1 0,0-1 0,0 1-1,0-1 1,1 1 0,-1 0 0,0-1 0,0 1 0,1-1-1,-1 1 1,0 0 0,1-1 0,31-15-5578</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5.910"/>
    </inkml:context>
    <inkml:brush xml:id="br0">
      <inkml:brushProperty name="width" value="0.2" units="cm"/>
      <inkml:brushProperty name="height" value="0.2" units="cm"/>
      <inkml:brushProperty name="color" value="#E71224"/>
    </inkml:brush>
  </inkml:definitions>
  <inkml:trace contextRef="#ctx0" brushRef="#br0">1 0 5617,'16'9'9001,"69"13"-8514,238 4-202,-238-24-385,0 4 0,0 3 0,104 26 0,-181-33 76,-1 0 1,1 1 0,-1 0-1,0 0 1,0 0-1,0 1 1,0 0-1,-1 1 1,12 9-1,-15-10 18,1 0 0,-1 0 0,0 0 0,-1 0-1,1 0 1,-1 1 0,0-1 0,0 1-1,0-1 1,-1 1 0,0 0 0,0-1 0,0 1-1,0 0 1,-1 0 0,1 7 0,-1 9-312,0-1 0,-1 1 0,-1-1 0,-1 1-1,0-1 1,-2 0 0,0-1 0,-2 1 0,-15 32 0,-23 31-2405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6.243"/>
    </inkml:context>
    <inkml:brush xml:id="br0">
      <inkml:brushProperty name="width" value="0.2" units="cm"/>
      <inkml:brushProperty name="height" value="0.2" units="cm"/>
      <inkml:brushProperty name="color" value="#E71224"/>
    </inkml:brush>
  </inkml:definitions>
  <inkml:trace contextRef="#ctx0" brushRef="#br0">0 1 7658,'0'0'4089,"0"0"-3017,0 0-400,3 0-448,0 5-16,13 7-160,0-4 200,10 4-152,9 2 88,9-5-184,0-4 0,7-2-880,-3-3-1137,41-17-1791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6.580"/>
    </inkml:context>
    <inkml:brush xml:id="br0">
      <inkml:brushProperty name="width" value="0.2" units="cm"/>
      <inkml:brushProperty name="height" value="0.2" units="cm"/>
      <inkml:brushProperty name="color" value="#E71224"/>
    </inkml:brush>
  </inkml:definitions>
  <inkml:trace contextRef="#ctx0" brushRef="#br0">1 21 5953,'6'3'2337,"1"2"-809,5 1-248,7 5-327,4-5-489,5 0-136,1 0-152,9-6-40,0-6-136,3-3-400,1-5-769,34-20-2599</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6.898"/>
    </inkml:context>
    <inkml:brush xml:id="br0">
      <inkml:brushProperty name="width" value="0.2" units="cm"/>
      <inkml:brushProperty name="height" value="0.2" units="cm"/>
      <inkml:brushProperty name="color" value="#E71224"/>
    </inkml:brush>
  </inkml:definitions>
  <inkml:trace contextRef="#ctx0" brushRef="#br0">52 12 1088,'0'-3'8434,"0"0"-6362,0 0-823,-4 0-177,1 6-40,3-3-336,-3 6-448,0 8-248,3 9 112,0 20-80,0 8-16,0 15 136,-3 3-152,-4 8-240,4 3-952,-3-3-944,-13 66-2777</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7.228"/>
    </inkml:context>
    <inkml:brush xml:id="br0">
      <inkml:brushProperty name="width" value="0.2" units="cm"/>
      <inkml:brushProperty name="height" value="0.2" units="cm"/>
      <inkml:brushProperty name="color" value="#E71224"/>
    </inkml:brush>
  </inkml:definitions>
  <inkml:trace contextRef="#ctx0" brushRef="#br0">115 1 6049,'0'14'5401,"0"15"-4440,-4 25 47,1 15 16,-3 11-416,-4 0-200,4-9-400,-4 1 16,-2-7-24,2-2-216,-2-5-1320,-30 70-2289</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7.559"/>
    </inkml:context>
    <inkml:brush xml:id="br0">
      <inkml:brushProperty name="width" value="0.2" units="cm"/>
      <inkml:brushProperty name="height" value="0.2" units="cm"/>
      <inkml:brushProperty name="color" value="#E71224"/>
    </inkml:brush>
  </inkml:definitions>
  <inkml:trace contextRef="#ctx0" brushRef="#br0">1 0 6913,'28'23'5857,"16"9"-3022,10 6-1580,21 16-884,1-4-1,3-2 1,145 62 0,-92-57-413,236 61 0,-280-93-587,0-5 1,2-3-1,101 1 1,-150-14-45,-1-2 0,72-12 0,241-61-2771</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7.900"/>
    </inkml:context>
    <inkml:brush xml:id="br0">
      <inkml:brushProperty name="width" value="0.2" units="cm"/>
      <inkml:brushProperty name="height" value="0.2" units="cm"/>
      <inkml:brushProperty name="color" value="#E71224"/>
    </inkml:brush>
  </inkml:definitions>
  <inkml:trace contextRef="#ctx0" brushRef="#br0">1 0 11202,'3'3'3681,"-3"0"-2505,3 3-775,4 14-209,-1 2 152,3 10-208,4 2 16,6-2-152,3-4-96,4-5-985,9-6-743,3-5-889,38-24-3408</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8.249"/>
    </inkml:context>
    <inkml:brush xml:id="br0">
      <inkml:brushProperty name="width" value="0.2" units="cm"/>
      <inkml:brushProperty name="height" value="0.2" units="cm"/>
      <inkml:brushProperty name="color" value="#E71224"/>
    </inkml:brush>
  </inkml:definitions>
  <inkml:trace contextRef="#ctx0" brushRef="#br0">1 0 6633,'3'0'2969,"-3"6"-1857,3 6-55,-3 5-273,0 6-176,-3 2-400,0 4-200,6-3-8,0-3-784,54 25-2105</inkml:trace>
  <inkml:trace contextRef="#ctx0" brushRef="#br0" timeOffset="1">636 9 7746,'-7'0'4745,"4"0"-2809,-6 6-848,-13 14-560,-13 6-368,-7 14-128,-5 0-32,-1 0-1128,-73 77-1880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8.615"/>
    </inkml:context>
    <inkml:brush xml:id="br0">
      <inkml:brushProperty name="width" value="0.2" units="cm"/>
      <inkml:brushProperty name="height" value="0.2" units="cm"/>
      <inkml:brushProperty name="color" value="#E71224"/>
    </inkml:brush>
  </inkml:definitions>
  <inkml:trace contextRef="#ctx0" brushRef="#br0">29 0 6033,'3'9'4345,"1"5"-3361,-4 17 9,0 9-561,-7 12-152,1-3-280,-4-1-80,4-8-1385,0 32-3848</inkml:trace>
  <inkml:trace contextRef="#ctx0" brushRef="#br0" timeOffset="1">125 103 7410,'40'-7'5493,"2"0"-4786,483 33 3168,-493-23-3755,106 10 83,170 39 1,-295-49-239,56 16-113,-66-17 24,1-1 0,-1 1-1,0-1 1,1 1 0,-1 0-1,0 0 1,0 1 0,0-1 0,0 0-1,-1 1 1,1 0 0,-1 0 0,1 0-1,-1 0 1,2 3 0,-4-5 37,1 0 1,-1 0-1,0 0 1,1 0-1,-1 0 1,0 0-1,0 0 1,0 0-1,0 0 1,0 0 0,0-1-1,0 1 1,0 0-1,0 0 1,0 0-1,-1 0 1,1 0-1,0 0 1,-1 0-1,1 0 1,0-1-1,-1 1 1,1 0-1,-1 0 1,0 0-1,1-1 1,-1 1 0,1 0-1,-2 0 1,-3 3-382,-1 0 1,1-1-1,-1 0 1,1 0 0,-12 4-1,-122 40-7445</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8.960"/>
    </inkml:context>
    <inkml:brush xml:id="br0">
      <inkml:brushProperty name="width" value="0.2" units="cm"/>
      <inkml:brushProperty name="height" value="0.2" units="cm"/>
      <inkml:brushProperty name="color" value="#E71224"/>
    </inkml:brush>
  </inkml:definitions>
  <inkml:trace contextRef="#ctx0" brushRef="#br0">66 86 5697,'-25'43'4959,"18"-31"-4533,1 1 0,0 0-1,1 0 1,1 0 0,0 0 0,-4 23-1,8-34-400,0-1-1,0 0 0,0 1 1,0-1-1,0 0 0,0 1 1,0-1-1,1 0 0,-1 1 1,1-1-1,-1 0 0,1 0 1,-1 1-1,1-1 0,-1 0 1,1 0-1,0 0 0,0 0 0,0 0 1,0 0-1,0 0 0,0 0 1,0 0-1,0 0 0,0 0 1,1 0-1,2 1 35,-1-1 0,1 0-1,0 0 1,-1 0 0,1 0 0,0-1 0,0 1-1,0-1 1,5 0 0,6-1 150,0-1 0,0 0 0,27-8 0,-17 1-201,-1 0 1,0-2 0,0 0 0,28-19-1,-43 24-190,0 0-1,-1 0 1,1-1-1,-1 0 1,0-1-1,-1 1 1,0-2-1,0 1 1,0-1-1,-1 0 1,-1 0-1,0-1 1,5-10-1,-9 18 52,-1 0-1,1 1 0,-1-1 0,1 0 0,-1 0 0,0 0 0,0 0 1,0 0-1,0 0 0,0 0 0,0 0 0,0 0 0,-1 0 0,1 0 0,0 1 1,-1-1-1,0 0 0,0 0 0,1 0 0,-3-2 0,1 2-46,-1-1 0,1 1 1,-1 0-1,0 0 0,1 0 0,-1 1 0,0-1 0,0 1 0,0-1 0,0 1 0,0 0 0,-1 0 0,1 1 0,0-1 1,-4 0-1,-96-9-2691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6.496"/>
    </inkml:context>
    <inkml:brush xml:id="br0">
      <inkml:brushProperty name="width" value="0.05" units="cm"/>
      <inkml:brushProperty name="height" value="0.05" units="cm"/>
    </inkml:brush>
  </inkml:definitions>
  <inkml:trace contextRef="#ctx0" brushRef="#br0">26 1 6689,'-2'9'7494,"-1"25"-5950,-1 13-1836,-13 151 626,17-198-353,10-34-1083,-6 15 963,0 1 0,1-1 0,1 2 0,1-1 0,1 1 0,0 0 0,1 0 0,1 1 0,21-27-1,-31 42 142,1 1-1,-1 0 0,0-1 1,0 1-1,1 0 0,-1-1 1,0 1-1,1 0 0,-1 0 1,0-1-1,1 1 0,-1 0 1,0 0-1,1 0 0,-1 0 1,1-1-1,-1 1 0,0 0 1,1 0-1,-1 0 0,1 0 1,-1 0-1,1 0 0,-1 0 1,0 0-1,1 0 0,-1 0 1,1 1-1,-1-1 0,0 0 1,1 0-1,-1 0 0,1 1 1,11 14 198,6 28 153,-16-37-371,1 3 48,16 55 234,-18-60-252,-1 0-1,1 0 1,-1 1 0,0-1 0,-1 0 0,1 0 0,-1 1 0,0-1-1,0 0 1,0 0 0,0 0 0,-1 0 0,-2 5 0,31-52-3549,24-26 3892,-30 41-271,-21 26-38,1 1-1,0-1 1,0 1 0,0 0 0,0-1-1,0 1 1,0 0 0,0 0 0,0 0-1,1 0 1,-1 0 0,0 0 0,1 0 0,-1 0-1,1 0 1,-1 0 0,1 1 0,-1-1-1,1 1 1,-1-1 0,1 1 0,0 0-1,-1-1 1,1 1 0,-1 0 0,4 0 0,-3 2 10,0-1 1,0 0 0,0 0 0,0 1 0,-1-1 0,1 1 0,0-1 0,-1 1 0,1 0 0,-1 0-1,0-1 1,1 1 0,-1 0 0,0 0 0,0 0 0,1 3 0,3 9 76,0 0 1,-1 0-1,-1 0 0,3 27 1,-11 67-568,5-107 245,0 1-1,1-1 1,-1 0-1,0 0 1,0 0-1,1 0 1,-1 1 0,1-1-1,-1 0 1,1 0-1,-1 0 1,1 0-1,0 0 1,0 0-1,-1 0 1,1 0-1,0 0 1,0-1-1,0 1 1,0 0 0,0 0-1,0-1 1,0 1-1,0-1 1,0 1-1,0-1 1,0 1-1,1-1 1,1 1-1,33 12-5137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9.297"/>
    </inkml:context>
    <inkml:brush xml:id="br0">
      <inkml:brushProperty name="width" value="0.2" units="cm"/>
      <inkml:brushProperty name="height" value="0.2" units="cm"/>
      <inkml:brushProperty name="color" value="#E71224"/>
    </inkml:brush>
  </inkml:definitions>
  <inkml:trace contextRef="#ctx0" brushRef="#br0">0 1 7802,'7'25'2600,"5"1"-1135,8 23-753,2 5-208,3-8-360,-3-9 40,1-9-184,2-10-272,-3-13-1337,1-10-471,24-47-2553</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9.626"/>
    </inkml:context>
    <inkml:brush xml:id="br0">
      <inkml:brushProperty name="width" value="0.2" units="cm"/>
      <inkml:brushProperty name="height" value="0.2" units="cm"/>
      <inkml:brushProperty name="color" value="#E71224"/>
    </inkml:brush>
  </inkml:definitions>
  <inkml:trace contextRef="#ctx0" brushRef="#br0">1 9 5529,'22'-9'9058,"20"9"-8997,-24 1 752,27-1-486,248 7 430,-248-3-764,0 2 0,-1 2-1,0 1 1,60 22 0,-99-29-64,-1-1 0,1 1 0,0 0 0,-1 1 0,0-1 0,1 1 0,-1 0 1,0 0-1,0 0 0,4 5 0,-8-7 25,1-1 0,-1 1 1,0 0-1,1-1 0,-1 1 1,0 0-1,0 0 0,1-1 1,-1 1-1,0 0 0,0 0 1,0-1-1,0 1 0,0 0 1,0 0-1,0-1 0,0 1 1,0 0-1,0 0 0,0-1 1,-1 1-1,1 0 0,0 0 1,0-1-1,-1 2 0,-1 0-26,0 0-1,1 0 1,-1 0-1,0 0 1,0-1-1,0 1 1,-1 0-1,1-1 1,0 0-1,-1 1 0,-2 0 1,-58 19-1479,-80 11-2503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49.948"/>
    </inkml:context>
    <inkml:brush xml:id="br0">
      <inkml:brushProperty name="width" value="0.2" units="cm"/>
      <inkml:brushProperty name="height" value="0.2" units="cm"/>
      <inkml:brushProperty name="color" value="#E71224"/>
    </inkml:brush>
  </inkml:definitions>
  <inkml:trace contextRef="#ctx0" brushRef="#br0">111 0 7770,'-3'0'4401,"3"9"-2857,-3 14-224,0 17 257,-7 20-489,-2 20-568,-7 8-352,3 12-48,3 3-120,0 9 0,1-1-1320,5-8-2481,10 66-5145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1.515"/>
    </inkml:context>
    <inkml:brush xml:id="br0">
      <inkml:brushProperty name="width" value="0.2" units="cm"/>
      <inkml:brushProperty name="height" value="0.2" units="cm"/>
      <inkml:brushProperty name="color" value="#E71224"/>
    </inkml:brush>
  </inkml:definitions>
  <inkml:trace contextRef="#ctx0" brushRef="#br0">916 0 8570,'0'0'4449,"0"0"-2321,-3 0-391,-1 3-273,1 0-576,-10 9-288,-12 19-416,-19 21 328,-26 16-328,-16 12 56,-9 0-240,3 6 0,-4-6-104,10-3-568,7-5-312,9-15-688,13-6-929,-35 21-2920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1.843"/>
    </inkml:context>
    <inkml:brush xml:id="br0">
      <inkml:brushProperty name="width" value="0.2" units="cm"/>
      <inkml:brushProperty name="height" value="0.2" units="cm"/>
      <inkml:brushProperty name="color" value="#E71224"/>
    </inkml:brush>
  </inkml:definitions>
  <inkml:trace contextRef="#ctx0" brushRef="#br0">1 1 8474,'3'2'3993,"0"7"-2865,10 8 0,3 12 336,9 8-167,4 3-473,12 3-296,10 5-200,6-5-64,3-6-264,1-2-8,-11-7-944,-8-5-680,-4 14-2161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2.181"/>
    </inkml:context>
    <inkml:brush xml:id="br0">
      <inkml:brushProperty name="width" value="0.2" units="cm"/>
      <inkml:brushProperty name="height" value="0.2" units="cm"/>
      <inkml:brushProperty name="color" value="#E71224"/>
    </inkml:brush>
  </inkml:definitions>
  <inkml:trace contextRef="#ctx0" brushRef="#br0">0 0 8610,'3'0'5393,"1"0"-4121,5 6-480,4 3 161,3 2-105,3 6-280,9-5-464,1 5-104,12-9-464,1 1-1649,56 8-5216</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2.526"/>
    </inkml:context>
    <inkml:brush xml:id="br0">
      <inkml:brushProperty name="width" value="0.2" units="cm"/>
      <inkml:brushProperty name="height" value="0.2" units="cm"/>
      <inkml:brushProperty name="color" value="#E71224"/>
    </inkml:brush>
  </inkml:definitions>
  <inkml:trace contextRef="#ctx0" brushRef="#br0">78 1 5025,'57'20'9159,"1"-4"-6695,-33-11-2564,-1 2 0,0 0 0,32 16-1,-54-22 1,-1 0 0,1 0 0,0 0 0,0 0 0,-1 0 0,1 1 0,0-1 0,-1 1 0,1-1 0,-1 1 0,0-1 0,0 1 0,1 0 0,-1 0 0,0 0 0,0-1 0,-1 1 0,1 0 0,0 0 0,-1 0 0,1 0 0,0 3 0,-1 0-29,-1-1 1,1 0-1,0 0 1,-1 0-1,0 0 1,0 1-1,0-1 0,-1 0 1,1-1-1,-4 7 1,-4 4-240,1 0 1,-2-1 0,0-1-1,-20 21 1,-2-4-361,0-2 1,-60 39-1,-23 0 4183,172-47 122,-31-8-3129,3-3-671,1-1 0,43 6 0,-21-5-1143,89 16-3014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3.078"/>
    </inkml:context>
    <inkml:brush xml:id="br0">
      <inkml:brushProperty name="width" value="0.2" units="cm"/>
      <inkml:brushProperty name="height" value="0.2" units="cm"/>
      <inkml:brushProperty name="color" value="#E71224"/>
    </inkml:brush>
  </inkml:definitions>
  <inkml:trace contextRef="#ctx0" brushRef="#br0">52 1 15083,'3'0'3945,"-3"3"-2801,6 3-520,-6 16-351,0 27 303,0 31 16,-3 32-104,-3 25-472,-7 103 152,0 57-168,1-5-240,8-224-792,4-8-465,-6-14-511,6 48-1985,-3 27-1928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3.543"/>
    </inkml:context>
    <inkml:brush xml:id="br0">
      <inkml:brushProperty name="width" value="0.2" units="cm"/>
      <inkml:brushProperty name="height" value="0.2" units="cm"/>
      <inkml:brushProperty name="color" value="#E71224"/>
    </inkml:brush>
  </inkml:definitions>
  <inkml:trace contextRef="#ctx0" brushRef="#br0">1 9 8778,'22'-9'5800,"22"11"-4915,-27-1-90,313 37 857,-261-26-1654,-1 4 0,115 42 0,-166-52-15,-1 1 1,0 1-1,-1 0 1,0 1-1,0 1 1,25 22 0,-36-29 10,-1 1 0,0-1 1,0 1-1,0 0 1,0 0-1,0 0 1,-1 0-1,0 0 0,0 0 1,0 1-1,0-1 1,-1 1-1,0 0 1,0-1-1,0 1 0,0 0 1,-1 0-1,0-1 1,0 1-1,0 0 1,0 0-1,-1 0 0,0-1 1,0 1-1,0 0 1,0-1-1,-1 1 0,0-1 1,0 1-1,-3 4 1,-5 7-25,-1-1 1,0-1-1,-1 1 1,-1-2-1,0 0 1,-1 0-1,0-1 0,-1-1 1,0-1-1,-1 0 1,-31 14-1,13-8-570,-1-2 0,0-1 1,-1-2-1,-72 12 0,92-21 82,-1 0 0,0-1 0,-32-3 1,-108-23-3080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4.077"/>
    </inkml:context>
    <inkml:brush xml:id="br0">
      <inkml:brushProperty name="width" value="0.2" units="cm"/>
      <inkml:brushProperty name="height" value="0.2" units="cm"/>
      <inkml:brushProperty name="color" value="#E71224"/>
    </inkml:brush>
  </inkml:definitions>
  <inkml:trace contextRef="#ctx0" brushRef="#br0">315 1 11338,'-4'3'3745,"-5"2"-2641,-10 18-215,-13 12 383,-9 25-528,-7 17-184,0 17-320,10 9-32,-3 11-144,16 9-56,15 3-16,13 3-192,26 5-776,22 0-2929,152 181-9162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7.159"/>
    </inkml:context>
    <inkml:brush xml:id="br0">
      <inkml:brushProperty name="width" value="0.05" units="cm"/>
      <inkml:brushProperty name="height" value="0.05" units="cm"/>
    </inkml:brush>
  </inkml:definitions>
  <inkml:trace contextRef="#ctx0" brushRef="#br0">253 26 5897,'-3'-16'6757,"-5"8"-3839,-20 6-2106,22 3-639,-7 2-169,0 0 0,-1 1 0,2 1 0,-1 0 0,0 0 0,1 2 1,0-1-1,1 2 0,-1-1 0,1 1 0,1 1 0,0 0 0,0 1 0,-10 13 0,17-20-21,1 0 0,0 0 0,0 1-1,0-1 1,0 1 0,1-1 0,-1 1-1,1 0 1,0-1 0,0 1 0,0 0-1,1 0 1,-1 0 0,1 0 0,0 0-1,0 0 1,0 0 0,1-1 0,-1 1-1,1 0 1,2 7 0,-1-8-12,-1-1 0,0 1 0,1-1 1,-1 0-1,1 1 0,0-1 0,0 0 0,0 0 0,0 0 0,0 0 0,0-1 1,0 1-1,1-1 0,-1 1 0,1-1 0,-1 0 0,1 0 0,-1 0 1,1 0-1,0 0 0,-1 0 0,1-1 0,0 1 0,0-1 0,0 0 0,-1 0 1,1 0-1,0 0 0,0-1 0,-1 1 0,5-2 0,0 0 26,-1 0-1,0 0 1,1-1-1,-1 0 1,0 0-1,-1 0 0,1-1 1,0 0-1,-1 0 1,0 0-1,0-1 1,0 1-1,-1-1 1,0-1-1,5-6 1,0-1-27,-1 0 1,0-1-1,-1 0 1,-1 0-1,7-22 1,-7 11 227,-6 26 111,-3 20-208,-12 44 374,11-50-486,0 1 0,1-1 0,0 1 0,1 0 0,1-1 1,1 21-1,0-35-74,0-1 1,0 1-1,0 0 1,0 0 0,1-1-1,-1 1 1,0 0-1,0-1 1,1 1-1,-1 0 1,0-1 0,1 1-1,-1-1 1,0 1-1,1-1 1,-1 1-1,1 0 1,-1-1-1,1 0 1,-1 1 0,1-1-1,0 1 1,-1-1-1,1 0 1,-1 1-1,1-1 1,1 1 0,0-1-220,-1 0 1,1 0 0,0 0 0,-1 0 0,1 0-1,0-1 1,-1 1 0,1-1 0,-1 1 0,1-1-1,0 1 1,-1-1 0,1 0 0,1-1 0,39-25-5321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4.609"/>
    </inkml:context>
    <inkml:brush xml:id="br0">
      <inkml:brushProperty name="width" value="0.2" units="cm"/>
      <inkml:brushProperty name="height" value="0.2" units="cm"/>
      <inkml:brushProperty name="color" value="#E71224"/>
    </inkml:brush>
  </inkml:definitions>
  <inkml:trace contextRef="#ctx0" brushRef="#br0">1217 1 6849,'-1'1'8091,"-2"4"-4134,-22 26-3443,-420 411 466,-31-32-4233,435-376 2665,-57 47-2390,-30 21-1640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4.977"/>
    </inkml:context>
    <inkml:brush xml:id="br0">
      <inkml:brushProperty name="width" value="0.2" units="cm"/>
      <inkml:brushProperty name="height" value="0.2" units="cm"/>
      <inkml:brushProperty name="color" value="#E71224"/>
    </inkml:brush>
  </inkml:definitions>
  <inkml:trace contextRef="#ctx0" brushRef="#br0">1 0 9986,'0'0'4953,"0"0"-3064,0 3-465,0 0-608,3 6-152,3 2-560,10 15 352,13 11-168,3 14 88,18 15-296,14 17 41,22 8-105,12 21-16,16 8 0,4 3-489,0-12-1111,-11-16-2713,129 36-416</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5.615"/>
    </inkml:context>
    <inkml:brush xml:id="br0">
      <inkml:brushProperty name="width" value="0.2" units="cm"/>
      <inkml:brushProperty name="height" value="0.2" units="cm"/>
      <inkml:brushProperty name="color" value="#E71224"/>
    </inkml:brush>
  </inkml:definitions>
  <inkml:trace contextRef="#ctx0" brushRef="#br0">1 1 7938,'10'5'6710,"11"11"-5698,-10-7-307,8 3-392,1-1 1,0 0-1,1-2 1,1 0-1,-1-1 1,41 8-1,143 14-15,-101-18-156,-39-8-97,-49-4-50,0 1 0,0 0 0,0 1 1,29 8-1,-45-10 1,0 0-1,0 1 1,0-1-1,0 0 1,0 1-1,0-1 1,0 0-1,-1 1 1,1-1-1,0 0 1,0 1 0,0-1-1,0 0 1,0 1-1,-1-1 1,1 0-1,0 0 1,0 1-1,0-1 1,-1 0-1,1 0 1,0 1-1,0-1 1,-1 0 0,1 0-1,0 0 1,-1 0-1,1 1 1,0-1-1,-1 0 1,1 0-1,0 0 1,-1 0-1,1 0 1,0 0-1,-1 0 1,1 0 0,0 0-1,-1 0 1,1 0-1,0 0 1,-1 0-1,1 0 1,-1 0-1,-19 6-167,-176 50-2533,108-28 890,-107 31-2790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6.043"/>
    </inkml:context>
    <inkml:brush xml:id="br0">
      <inkml:brushProperty name="width" value="0.2" units="cm"/>
      <inkml:brushProperty name="height" value="0.2" units="cm"/>
      <inkml:brushProperty name="color" value="#E71224"/>
    </inkml:brush>
  </inkml:definitions>
  <inkml:trace contextRef="#ctx0" brushRef="#br0">1 20 7714,'0'6'2992,"3"-6"-1287,0 6-281,0 2-152,4 1-536,5 2-175,1 1-81,9-1-96,13-5-72,16 0-312,19-6-248,19-15-857,19-2-1319,197-46-6258</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7.365"/>
    </inkml:context>
    <inkml:brush xml:id="br0">
      <inkml:brushProperty name="width" value="0.2" units="cm"/>
      <inkml:brushProperty name="height" value="0.2" units="cm"/>
      <inkml:brushProperty name="color" value="#E71224"/>
    </inkml:brush>
  </inkml:definitions>
  <inkml:trace contextRef="#ctx0" brushRef="#br0">0 51 10514,'18'4'6313,"-2"7"-4651,-13-9-1643,-1 0 1,0 0-1,0-1 1,1 1-1,-1-1 1,1 1-1,0-1 1,-1 0-1,1 0 0,0 0 1,-1-1-1,1 1 1,5 0-1,5-3-56,1 0-1,0-1 0,-1-1 0,0 0 1,0-1-1,23-12 0,8-1-790,-28 11 478,-5 3-118,0 0 0,0 0 0,1 1 0,20-4 0,-28 7 431,-1 0 0,0 0 0,0 0-1,0 0 1,0 1 0,0-1 0,0 1-1,0 0 1,0 0 0,0 0 0,0 0-1,0 0 1,-1 1 0,1-1 0,0 1 0,-1 0-1,1-1 1,-1 1 0,0 1 0,1-1-1,-1 0 1,0 0 0,2 4 0,9 18 63,-1-1 1,-1 1 0,-2 1 0,0 0 0,-2 0-1,0 1 1,3 32 0,3 4-27,-10-47-9,74 264 77,-67-253-193,0 0 0,2-1-1,1 0 1,1-1-1,1 0 1,1-1 0,0-1-1,27 27 1,-37-43-140,0 0 1,1-1 0,0 1-1,0-1 1,0 0 0,0-1-1,1 0 1,0 0-1,0 0 1,0-1 0,0-1-1,1 1 1,-1-1 0,1-1-1,-1 1 1,1-1-1,0-1 1,-1 0 0,1 0-1,13-3 1,91-31-5991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7.696"/>
    </inkml:context>
    <inkml:brush xml:id="br0">
      <inkml:brushProperty name="width" value="0.2" units="cm"/>
      <inkml:brushProperty name="height" value="0.2" units="cm"/>
      <inkml:brushProperty name="color" value="#E71224"/>
    </inkml:brush>
  </inkml:definitions>
  <inkml:trace contextRef="#ctx0" brushRef="#br0">540 6 8146,'-3'0'4401,"3"-6"-2761,-3 6-224,3 6-167,-6 2-345,-7 4-112,-3 11-376,-16 11-40,-9 6-256,-13 14-64,-10 1-56,-5 5-320,2-3-872,7-9-1257,-52 50-2552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8.198"/>
    </inkml:context>
    <inkml:brush xml:id="br0">
      <inkml:brushProperty name="width" value="0.2" units="cm"/>
      <inkml:brushProperty name="height" value="0.2" units="cm"/>
      <inkml:brushProperty name="color" value="#E71224"/>
    </inkml:brush>
  </inkml:definitions>
  <inkml:trace contextRef="#ctx0" brushRef="#br0">388 0 7490,'3'0'4681,"-6"0"-2777,3 0-320,-4 3-599,1-3-265,-3 3 24,-4 8-504,-12 4-24,0 10-168,-13 13-8,-3 4-40,-4 4-160,1 0-368,0-6-744,0-3-1089,-42 37-2024</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8.528"/>
    </inkml:context>
    <inkml:brush xml:id="br0">
      <inkml:brushProperty name="width" value="0.2" units="cm"/>
      <inkml:brushProperty name="height" value="0.2" units="cm"/>
      <inkml:brushProperty name="color" value="#E71224"/>
    </inkml:brush>
  </inkml:definitions>
  <inkml:trace contextRef="#ctx0" brushRef="#br0">1 1 944,'0'0'7666,"0"3"-5554,0-3-1071,0 5-377,0 1-136,3 11 288,3 0 48,4 12 80,-1 2-376,1 4-271,2 2-153,4-3-56,7 3-88,-4-2-136,9-4-441,-2-2-1175,-1-6-1137,26 5-4760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8.911"/>
    </inkml:context>
    <inkml:brush xml:id="br0">
      <inkml:brushProperty name="width" value="0.2" units="cm"/>
      <inkml:brushProperty name="height" value="0.2" units="cm"/>
      <inkml:brushProperty name="color" value="#E71224"/>
    </inkml:brush>
  </inkml:definitions>
  <inkml:trace contextRef="#ctx0" brushRef="#br0">1 0 2865,'6'0'5481,"-6"0"-3865,0 0-200,3 0-527,4 3-73,-1 3 96,7 0-176,6 2 64,13 1-128,2-1 145,14 1-369,9 0-112,7-7-336,6-4-1032,6-10-1689,121-16-5225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2:59.600"/>
    </inkml:context>
    <inkml:brush xml:id="br0">
      <inkml:brushProperty name="width" value="0.2" units="cm"/>
      <inkml:brushProperty name="height" value="0.2" units="cm"/>
      <inkml:brushProperty name="color" value="#E71224"/>
    </inkml:brush>
  </inkml:definitions>
  <inkml:trace contextRef="#ctx0" brushRef="#br0">1 0 10442,'0'1'3396,"4"6"-2411,138 165 2580,143 195-2255,-248-310-1460,-2 0 1,-3 3-1,-2 0 0,41 122 0,-56-130-427,-2 2-1,13 108 1,-24-136 162,-2 0 1,0 0-1,-1 0 1,-2 0 0,0 0-1,-2-1 1,-1 1-1,-13 35 1,12-45 189,-1-1-1,0 0 1,-1-1 0,-1 0 0,0 0 0,0-1-1,-21 19 1,-207 186-2354</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7.493"/>
    </inkml:context>
    <inkml:brush xml:id="br0">
      <inkml:brushProperty name="width" value="0.05" units="cm"/>
      <inkml:brushProperty name="height" value="0.05" units="cm"/>
    </inkml:brush>
  </inkml:definitions>
  <inkml:trace contextRef="#ctx0" brushRef="#br0">61 0 4897,'-3'7'8733,"2"15"-8726,1-14 647,-6 49-182,-16 65-1,11-67-899,-6 74 0,19-98-782,-2-30 1153,0-1 1,0 0-1,0 1 1,0-1-1,0 0 1,0 1-1,0-1 1,1 0-1,-1 0 1,0 1-1,0-1 1,0 0-1,0 0 1,1 1-1,-1-1 1,0 0-1,0 0 0,1 1 1,-1-1-1,0 0 1,0 0-1,1 0 1,-1 0-1,0 1 1,1-1-1,-1 0 1,0 0-1,1 0 1,-1 0-1,0 0 1,0 0-1,1 0 1,-1 0-1,17-14-3073,10-24 519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00.277"/>
    </inkml:context>
    <inkml:brush xml:id="br0">
      <inkml:brushProperty name="width" value="0.2" units="cm"/>
      <inkml:brushProperty name="height" value="0.2" units="cm"/>
      <inkml:brushProperty name="color" value="#E71224"/>
    </inkml:brush>
  </inkml:definitions>
  <inkml:trace contextRef="#ctx0" brushRef="#br0">0 0 11106,'4'0'4225,"-4"0"-2952,6 0-345,3 6-400,14 0 96,15-1-408,13 4 128,9-6-336,7 0 72,3-3-80,-1 0-728,-5 2-3081,60 7-5801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00.765"/>
    </inkml:context>
    <inkml:brush xml:id="br0">
      <inkml:brushProperty name="width" value="0.2" units="cm"/>
      <inkml:brushProperty name="height" value="0.2" units="cm"/>
      <inkml:brushProperty name="color" value="#E71224"/>
    </inkml:brush>
  </inkml:definitions>
  <inkml:trace contextRef="#ctx0" brushRef="#br0">0 0 5641,'4'0'4137,"-4"0"-2433,3 0-351,6 3 207,-2 0-24,5 2-199,4 1-657,10 3-160,5-1-232,17-2-96,16-3-144,12-3-48,16-3-816,178-17-3361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02.530"/>
    </inkml:context>
    <inkml:brush xml:id="br0">
      <inkml:brushProperty name="width" value="0.2" units="cm"/>
      <inkml:brushProperty name="height" value="0.2" units="cm"/>
      <inkml:brushProperty name="color" value="#E71224"/>
    </inkml:brush>
  </inkml:definitions>
  <inkml:trace contextRef="#ctx0" brushRef="#br0">783 1 5097,'0'0'7363,"-1"2"-465,-4 10-6433,-5 14-143,0 1 1,-2-2 0,-1 1-1,-25 36 1,3-12-262,-45 48 0,50-65-89,-1-1-1,-2-2 1,-71 51 0,87-70-30,-1 0 0,0 0 1,-1-2-1,0 0 0,0-1 1,-1-1-1,0-1 0,0-1 0,-1-1 1,-32 3-1,48-7 38,0 1 0,0-2 1,0 1-1,0-1 0,0 1 1,0-1-1,0-1 0,0 1 1,0-1-1,0 0 0,0 0 1,1 0-1,-1 0 0,1-1 1,0 0-1,0 0 0,-7-6 0,6 3-4,1 0 0,0 0 0,0 0 1,0 0-1,1 0 0,0-1 0,0 1 0,1-1 0,-1 0 0,1 0 0,-1-10 0,1-4-37,0 0 0,1 0 1,2 0-1,0 0 1,1-1-1,1 1 0,9-32 1,-5 26-100,2 0 1,2 0-1,16-31 0,-23 49 134,1 1 0,0-1 0,1 1 0,0 0 0,0 1 0,1-1-1,0 1 1,0 1 0,0-1 0,1 1 0,0 0 0,0 1 0,12-6 0,-15 10 21,-1 0 0,0 0 1,1 1-1,-1 0 0,1 0 0,-1 0 1,0 0-1,1 0 0,-1 1 1,0 0-1,1 0 0,-1 0 0,0 1 1,0-1-1,0 1 0,0 0 1,0 0-1,0 0 0,0 1 0,-1-1 1,1 1-1,-1 0 0,0 0 1,5 6-1,8 8 108,0 1 1,-2 0-1,15 24 1,0 8-68,-2 0-1,24 65 1,-33-69-60,2-1-1,2-2 1,48 72-1,-51-89-504,2-1-1,1-1 1,0 0-1,2-2 1,27 20-1,134 94-4523</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3.663"/>
    </inkml:context>
    <inkml:brush xml:id="br0">
      <inkml:brushProperty name="width" value="0.2" units="cm"/>
      <inkml:brushProperty name="height" value="0.2" units="cm"/>
      <inkml:brushProperty name="color" value="#E71224"/>
    </inkml:brush>
  </inkml:definitions>
  <inkml:trace contextRef="#ctx0" brushRef="#br0">796 4 9506,'-4'-1'7558,"3"-2"-5280,-2 7-1612,1 1 931,-40 94-1580,1-21-218,-2-2 0,-4-1 0,-4-3 0,-2-2 1,-4-2-1,-2-3 0,-121 102 0,177-164 174,-11 9-104,0 0 1,-1-1-1,0-1 0,-1 0 0,-31 14 0,44-23 99,1-1-1,0 1 1,0-1 0,-1 0 0,1 0-1,0 0 1,-1 0 0,1 0 0,0 0-1,0 0 1,-1-1 0,1 1 0,0-1-1,0 0 1,0 1 0,-1-1 0,1 0-1,0 0 1,0-1 0,0 1 0,1 0-1,-1-1 1,0 1 0,0-1-1,1 1 1,-1-1 0,1 0 0,-1 0-1,1 0 1,0 0 0,0 0 0,0 0-1,0 0 1,0 0 0,0 0 0,0-5 0,-4-6-215,1 0 0,1-1 1,0 0-1,-1-24 1,2-2-3,3 0 0,1 1 0,2 0 0,1-1 0,3 1 1,0 1-1,26-67 0,-33 100 272,1 0 0,0 0 0,0 0 0,0 1 0,1-1 0,0 1 0,0-1 0,0 1 0,0 0 0,0 0 0,1 0 0,0 0 0,0 1 0,5-4 0,-8 7 10,1 0 1,0 1-1,-1-1 0,1 1 0,-1-1 1,1 1-1,-1 0 0,1 0 0,-1-1 0,1 1 1,-1 0-1,0 0 0,0 0 0,1 1 0,-1-1 1,0 0-1,0 0 0,0 1 0,0-1 1,1 3-1,24 35 468,62 131 439,29 49-486,-97-188-906,1 0-1,1-1 1,2-1-1,42 40 1,-56-60-95,1-1-1,-1 0 1,1-1 0,15 8-1,87 35-4127</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4.061"/>
    </inkml:context>
    <inkml:brush xml:id="br0">
      <inkml:brushProperty name="width" value="0.2" units="cm"/>
      <inkml:brushProperty name="height" value="0.2" units="cm"/>
      <inkml:brushProperty name="color" value="#E71224"/>
    </inkml:brush>
  </inkml:definitions>
  <inkml:trace contextRef="#ctx0" brushRef="#br0">0 6 6049,'3'6'4857,"-3"-6"-3400,7 0-497,-1 6-216,10-3 96,3 8-288,10 3-144,9-2 56,6-1-295,13-11-73,7 0-96,12-5-721,-6-15-1927,67-23-5858</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4.415"/>
    </inkml:context>
    <inkml:brush xml:id="br0">
      <inkml:brushProperty name="width" value="0.2" units="cm"/>
      <inkml:brushProperty name="height" value="0.2" units="cm"/>
      <inkml:brushProperty name="color" value="#E71224"/>
    </inkml:brush>
  </inkml:definitions>
  <inkml:trace contextRef="#ctx0" brushRef="#br0">0 1 6553,'0'0'4673,"0"0"-3288,3 0-377,-3 5-408,4-5 32,2 9-80,7 8-80,3-11-176,3 5-63,12 3-65,1-5-168,16-6-160,12-6-1241,121-48-2608</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4.953"/>
    </inkml:context>
    <inkml:brush xml:id="br0">
      <inkml:brushProperty name="width" value="0.2" units="cm"/>
      <inkml:brushProperty name="height" value="0.2" units="cm"/>
      <inkml:brushProperty name="color" value="#E71224"/>
    </inkml:brush>
  </inkml:definitions>
  <inkml:trace contextRef="#ctx0" brushRef="#br0">1 0 2841,'0'0'11762,"0"0"-8929,0 0-1897,0 3-648,0 8-96,0 1-192,0-9-240,6 5-1440,35-5-3025</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6.300"/>
    </inkml:context>
    <inkml:brush xml:id="br0">
      <inkml:brushProperty name="width" value="0.2" units="cm"/>
      <inkml:brushProperty name="height" value="0.2" units="cm"/>
      <inkml:brushProperty name="color" value="#E71224"/>
    </inkml:brush>
  </inkml:definitions>
  <inkml:trace contextRef="#ctx0" brushRef="#br0">89 1 9370,'-6'3'9397,"2"8"-6271,-1 24-4800,3-20 2578,-30 115-793,23-99-138,0 0 0,2 0 0,1 1 0,2 0 0,1 0 1,2 34-1,1-63-59,1 1-1,-1-1 1,1 0 0,0 1 0,0-1-1,0 0 1,1 0 0,-1 0 0,1 0-1,-1 0 1,1 0 0,0-1 0,0 1-1,1 0 1,-1-1 0,0 0 0,1 1-1,-1-1 1,1 0 0,0 0 0,0-1-1,0 1 1,0 0 0,0-1 0,0 0-1,0 0 1,1 0 0,-1 0 0,0 0-1,0-1 1,1 1 0,-1-1 0,1 0-1,5-1 1,4 1-152,0-1 0,0 0 0,0-1 0,0-1 0,0 0 0,-1-1 0,19-7 0,-16 3 85,-1 1 0,1-2-1,-2 0 1,1-1 0,-2 0 0,1-1-1,-1 0 1,-1-1 0,0-1-1,-1 1 1,0-2 0,-1 1-1,0-2 1,-1 1 0,8-22-1,-12 27 272,-1 1-1,-1-1 1,1 0-1,-1 0 0,-1 0 1,0 0-1,0 0 0,-1 0 1,0 0-1,-1 0 1,0-1-1,0 1 0,-1 0 1,0 0-1,0 1 0,-1-1 1,0 0-1,-1 1 1,0 0-1,0 0 0,-1 0 1,0 0-1,0 1 0,-1 0 1,0 0-1,0 0 1,-1 1-1,0 0 0,-8-6 1,8 7-187,0 0 0,-1 1 1,0 0-1,0 1 0,0-1 0,0 1 1,-1 1-1,1 0 0,-1 0 1,0 1-1,1 0 0,-11 0 0,11 1-475,0 0 0,-1 1 0,1 0 0,0 0 0,0 1 0,0 0-1,0 0 1,-12 6 0,-38 29-4456</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6.847"/>
    </inkml:context>
    <inkml:brush xml:id="br0">
      <inkml:brushProperty name="width" value="0.2" units="cm"/>
      <inkml:brushProperty name="height" value="0.2" units="cm"/>
      <inkml:brushProperty name="color" value="#E71224"/>
    </inkml:brush>
  </inkml:definitions>
  <inkml:trace contextRef="#ctx0" brushRef="#br0">70 1 2913,'-5'55'8650,"-11"29"-7824,1-9-622,-19 116-118,34-191-121,0 1 1,0-1 0,0 0-1,0 0 1,0 1 0,0-1-1,0 0 1,0 0 0,0 0-1,0 1 1,0-1 0,1 0-1,-1 0 1,0 0-1,0 1 1,0-1 0,0 0-1,0 0 1,0 0 0,1 1-1,-1-1 1,0 0 0,0 0-1,0 0 1,0 0 0,1 0-1,-1 0 1,0 1 0,0-1-1,0 0 1,1 0 0,-1 0-1,0 0 1,0 0 0,0 0-1,1 0 1,-1 0 0,0 0-1,0 0 1,0 0-1,1 0 1,15-2-740,21-10 350,-32 10 396,5-1 16,0 1 0,0-1 0,0 2 0,0-1 0,0 1-1,0 1 1,1 0 0,-1 1 0,0 0 0,0 0 0,1 1 0,-1 0-1,0 1 1,-1 0 0,1 0 0,0 1 0,-1 1 0,0 0 0,0 0 0,-1 0-1,1 1 1,-1 0 0,13 13 0,-15-13 9,-1 0-1,1 0 1,-1 1-1,0 0 1,-1 0-1,0 0 1,0 0-1,0 0 1,-1 1-1,0 0 1,0-1-1,-1 1 1,0 0-1,-1 0 1,0 1-1,0-1 1,0 0-1,-1 0 1,-1 0-1,1 1 1,-1-1-1,0 0 1,-1 0-1,0 0 1,-1 0-1,1 0 1,-1-1-1,-1 1 1,-8 13-1,5-9 166,-2 0 0,0-1 0,0 0 0,-1-1 0,-1 0 1,0 0-1,-21 14 0,25-19-159,-1 0 0,0-1-1,0 0 1,0 0 0,-1-1 0,1 0 0,-1 0 0,1-1 0,-1 0 0,0 0 0,0-1 0,0-1 0,-15 0 0,20 0-97,1-1 1,0 1-1,0-1 0,0 0 1,0 0-1,0 0 1,0 0-1,1-1 1,-1 1-1,0-1 1,1 0-1,-4-2 0,-53-55-2624</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7.162"/>
    </inkml:context>
    <inkml:brush xml:id="br0">
      <inkml:brushProperty name="width" value="0.2" units="cm"/>
      <inkml:brushProperty name="height" value="0.2" units="cm"/>
      <inkml:brushProperty name="color" value="#E71224"/>
    </inkml:brush>
  </inkml:definitions>
  <inkml:trace contextRef="#ctx0" brushRef="#br0">0 43 10722,'0'0'4665,"0"0"-2936,0 6-553,3-6-288,0 0-648,7 0-24,3 3-128,6 2 80,22 1-168,16-3-24,19-6-1032,172-60-3345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7.832"/>
    </inkml:context>
    <inkml:brush xml:id="br0">
      <inkml:brushProperty name="width" value="0.05" units="cm"/>
      <inkml:brushProperty name="height" value="0.05" units="cm"/>
    </inkml:brush>
  </inkml:definitions>
  <inkml:trace contextRef="#ctx0" brushRef="#br0">74 1 6313,'0'3'2465,"-7"8"-977,1 9 265,-3 14-185,-1 15-416,0 5-336,-2 1-336,2 5-55,4-6-377,3 0 48,3-11-96,3-6-64,3-11-665,1-6-351,-1-6-984,7-11-865,9 3-3320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7.628"/>
    </inkml:context>
    <inkml:brush xml:id="br0">
      <inkml:brushProperty name="width" value="0.2" units="cm"/>
      <inkml:brushProperty name="height" value="0.2" units="cm"/>
      <inkml:brushProperty name="color" value="#E71224"/>
    </inkml:brush>
  </inkml:definitions>
  <inkml:trace contextRef="#ctx0" brushRef="#br0">0 3 10434,'0'-3'5865,"4"6"-4184,5 9-921,7-4-80,6 15-248,0 3-152,4 3-280,-4 2-208,0-2-1264,7-7-1209,-4-13-223,55-46-1297</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7.962"/>
    </inkml:context>
    <inkml:brush xml:id="br0">
      <inkml:brushProperty name="width" value="0.2" units="cm"/>
      <inkml:brushProperty name="height" value="0.2" units="cm"/>
      <inkml:brushProperty name="color" value="#E71224"/>
    </inkml:brush>
  </inkml:definitions>
  <inkml:trace contextRef="#ctx0" brushRef="#br0">753 1 9762,'-10'17'4969,"-2"14"-3272,-14 29-129,-15 29-400,-16 28-416,-48 89-592,-19 37-160,-6 6-352,57-83-1304,25-101-3257,-79 104-2201</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8.418"/>
    </inkml:context>
    <inkml:brush xml:id="br0">
      <inkml:brushProperty name="width" value="0.2" units="cm"/>
      <inkml:brushProperty name="height" value="0.2" units="cm"/>
      <inkml:brushProperty name="color" value="#E71224"/>
    </inkml:brush>
  </inkml:definitions>
  <inkml:trace contextRef="#ctx0" brushRef="#br0">0 18 9322,'19'8'1527,"1"0"0,0-2 0,41 8 0,-34-10-760,-1-2 0,43-1-1,-1-7-1021,107-22 0,-74 9 420,-85 16-652,0 1 1,0 0-1,0 1 1,0 1-1,21 2 1,-37-2 460,0 0 1,0 0 0,1 0 0,-1 0-1,0 0 1,0 0 0,1 0-1,-1 0 1,0 0 0,0 0-1,1 1 1,-1-1 0,0 0 0,0 0-1,0 0 1,1 0 0,-1 0-1,0 0 1,0 1 0,0-1-1,1 0 1,-1 0 0,0 0 0,0 1-1,0-1 1,0 0 0,0 0-1,0 0 1,1 1 0,-1-1-1,0 0 1,0 0 0,0 1-1,0-1 1,0 0 0,0 0 0,0 1-1,0-1 1,0 0 0,0 0-1,0 1 1,0-1 0,0 0-1,0 0 1,0 1 0,0-1 0,-1 0-1,1 0 1,0 0 0,0 1-1,0-1 1,0 0 0,-16 17-275,-24 13 382,-15 1 7,-96 61-266,136-81-50,-1 1 0,2 1-1,-1 0 1,2 0 0,0 2 0,-20 28 0,31-41 70,0 1 0,0 0 0,1 0 0,-1-1 0,1 1 0,0 0 0,0 0 0,0 1 1,0-1-1,1 0 0,-1 0 0,1 0 0,0 0 0,0 0 0,0 1 0,0-1 0,0 0 0,2 5 0,-1-6 116,0 0 1,0 1-1,1-1 1,-1 0-1,1-1 0,0 1 1,-1 0-1,1 0 0,0-1 1,0 1-1,0-1 1,0 0-1,0 1 0,0-1 1,1 0-1,-1 0 0,0 0 1,0-1-1,1 1 1,-1 0-1,1-1 0,-1 0 1,1 1-1,-1-1 0,3 0 1,26 0 221,1-1 1,-1-2 0,50-10-1,6 0 112,-42 7-56,0 3 1,0 2 0,0 2 0,86 12-1,-109-9 28,1 2 0,-1 0 0,1 2 0,-2 0-1,1 1 1,-1 2 0,-1 0 0,0 1 0,0 1-1,-2 0 1,24 22 0,-28-21 50,0 0 0,-1 1-1,0 1 1,-1 0 0,-1 1 0,-1 0-1,0 0 1,-1 1 0,-1 1 0,-1-1-1,-1 1 1,6 27 0,-9-32-287,-2 0 0,1 0-1,-2 0 1,0 0 0,-1 0 0,0 0-1,-1 1 1,0-1 0,-1-1 0,-1 1 0,-1 0-1,1-1 1,-2 0 0,0 0 0,-1-1-1,0 1 1,0-1 0,-10 10 0,7-8-399,-1-1 1,0-1 0,-1 0-1,0-1 1,-1 0-1,0-1 1,0 0 0,-1-1-1,-1 0 1,1-2 0,-1 1-1,-1-2 1,-26 8 0,-123 28-5424</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8.747"/>
    </inkml:context>
    <inkml:brush xml:id="br0">
      <inkml:brushProperty name="width" value="0.2" units="cm"/>
      <inkml:brushProperty name="height" value="0.2" units="cm"/>
      <inkml:brushProperty name="color" value="#E71224"/>
    </inkml:brush>
  </inkml:definitions>
  <inkml:trace contextRef="#ctx0" brushRef="#br0">0 1 7194,'0'0'4665,"0"0"-2841,7 6-152,-1 11-87,4 3-209,2 17-512,1 0-248,-4 3-520,4-8-96,-3-1-280,2-11-416,-2-9-1128,-1-5-2097,7-17-3609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9.077"/>
    </inkml:context>
    <inkml:brush xml:id="br0">
      <inkml:brushProperty name="width" value="0.2" units="cm"/>
      <inkml:brushProperty name="height" value="0.2" units="cm"/>
      <inkml:brushProperty name="color" value="#E71224"/>
    </inkml:brush>
  </inkml:definitions>
  <inkml:trace contextRef="#ctx0" brushRef="#br0">42 1 7394,'-4'11'5449,"4"15"-3713,-9 6-256,2 8-663,-2 2-209,3-4-472,2-10-136,1-5-144,6-14-1001,4-4-751,2-10-945,23-32-5440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19.415"/>
    </inkml:context>
    <inkml:brush xml:id="br0">
      <inkml:brushProperty name="width" value="0.2" units="cm"/>
      <inkml:brushProperty name="height" value="0.2" units="cm"/>
      <inkml:brushProperty name="color" value="#E71224"/>
    </inkml:brush>
  </inkml:definitions>
  <inkml:trace contextRef="#ctx0" brushRef="#br0">4 1 6289,'0'11'6066,"0"1"-4858,-3 8-664,3 6-544,0-9-16,3 3-1184,4 0-2929</inkml:trace>
  <inkml:trace contextRef="#ctx0" brushRef="#br0" timeOffset="1">211 81 9170,'0'9'2993,"0"8"-1913,3 8-808,-3-5-272,6-2-1152,4 10-5050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3.899"/>
    </inkml:context>
    <inkml:brush xml:id="br0">
      <inkml:brushProperty name="width" value="0.2" units="cm"/>
      <inkml:brushProperty name="height" value="0.2" units="cm"/>
      <inkml:brushProperty name="color" value="#E71224"/>
    </inkml:brush>
  </inkml:definitions>
  <inkml:trace contextRef="#ctx0" brushRef="#br0">0 0 3937,'0'0'5882,"0"0"-2920,1 1 652,8 15-2475,5 40-347,-2 0-1,-2 1 0,-3 0 0,-1 85 0,-1-36-584,-5-104-215,22 255 41,-14-194-1727,3-1 1,20 64-1,-26-112-2267,-9-28-2446</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4.229"/>
    </inkml:context>
    <inkml:brush xml:id="br0">
      <inkml:brushProperty name="width" value="0.2" units="cm"/>
      <inkml:brushProperty name="height" value="0.2" units="cm"/>
      <inkml:brushProperty name="color" value="#E71224"/>
    </inkml:brush>
  </inkml:definitions>
  <inkml:trace contextRef="#ctx0" brushRef="#br0">64 1 10154,'3'6'3697,"0"8"-2033,3 12-111,-6 11-561,-3 6-560,-6 2-240,-7 1-144,0 0-96,0-9-128,7-5-608,2-7-1313,23 24-3000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4.559"/>
    </inkml:context>
    <inkml:brush xml:id="br0">
      <inkml:brushProperty name="width" value="0.2" units="cm"/>
      <inkml:brushProperty name="height" value="0.2" units="cm"/>
      <inkml:brushProperty name="color" value="#E71224"/>
    </inkml:brush>
  </inkml:definitions>
  <inkml:trace contextRef="#ctx0" brushRef="#br0">0 0 11450,'3'29'4457,"4"0"-3592,9 28-785,-4-9-80,7-2-1225,29 20-1687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1.609"/>
    </inkml:context>
    <inkml:brush xml:id="br0">
      <inkml:brushProperty name="width" value="0.2" units="cm"/>
      <inkml:brushProperty name="height" value="0.2" units="cm"/>
      <inkml:brushProperty name="color" value="#E71224"/>
    </inkml:brush>
  </inkml:definitions>
  <inkml:trace contextRef="#ctx0" brushRef="#br0">324 3 10490,'0'0'5433,"4"-3"-4040,-4 3-433,0 0-408,3 0 224,-3 3-440,0 3-96,-3 2-56,-7 15 136,-6 9-24,-9 5-296,-10 3-88,-6 0-896,-4 3-456,-3-6-2953,-60 40-3257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8.547"/>
    </inkml:context>
    <inkml:brush xml:id="br0">
      <inkml:brushProperty name="width" value="0.05" units="cm"/>
      <inkml:brushProperty name="height" value="0.05" units="cm"/>
    </inkml:brush>
  </inkml:definitions>
  <inkml:trace contextRef="#ctx0" brushRef="#br0">1 144 8234,'8'5'8168,"33"18"-7217,-30-20-898,1 0-1,-1-1 1,1-1-1,0 0 0,-1 0 1,1-1-1,0 0 1,-1-1-1,1 0 1,0-1-1,11-4 1,-6 2-255,0-2 0,0 0 0,0-1 1,-1-1-1,0 0 0,23-17 0,-36 23 98,0 0 0,0 0 0,0 0 0,0-1 0,-1 1-1,1-1 1,-1 0 0,1 0 0,-1 0 0,0 0 0,0 0 0,0 0 0,1-5 0,-3 6 79,0 0 0,0 1 1,0-1-1,0 0 0,0 1 1,-1-1-1,1 0 0,0 1 1,-1-1-1,0 1 0,1-1 1,-1 1-1,0-1 0,0 1 1,0-1-1,0 1 0,0 0 1,0-1-1,0 1 1,0 0-1,0 0 0,-1 0 1,1 0-1,0 0 0,-1 0 1,1 0-1,-1 1 0,1-1 1,-1 0-1,-3 0 0,-4-4 129,0 1-1,0 1 0,-1 0 0,1 0 0,-1 0 0,0 1 0,0 1 0,0 0 0,-15 0 1,19 1-63,1 1-1,-1 0 1,1 0 0,0 0 0,-1 1 0,1-1 0,0 1 0,0 1 0,0-1 0,0 1 0,0 0 0,1 0 0,-1 0 0,1 0 0,0 1 0,0 0 0,0 0 0,-6 8 0,1 2-14,0 0 0,1 0 0,0 1 0,1 0-1,1 1 1,-8 28 0,11-35-18,1 0 0,1 1 0,-1-1 0,2 0-1,-1 0 1,1 1 0,1-1 0,-1 1 0,2-1 0,-1 0 0,1 0-1,1 0 1,5 14 0,-6-19-37,0 0-1,0-1 0,1 1 1,-1-1-1,1 1 1,0-1-1,0 0 1,0 0-1,1-1 0,-1 1 1,0-1-1,1 1 1,0-1-1,0 0 1,0-1-1,0 1 0,0 0 1,0-1-1,0 0 1,0 0-1,0-1 1,0 1-1,1-1 0,-1 0 1,0 0-1,0 0 1,1 0-1,-1-1 0,0 0 1,8-2-1,8-2-431,-1-1 0,0-1 0,0-1 0,35-19 0,0-10-3471,35-44-2293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1.945"/>
    </inkml:context>
    <inkml:brush xml:id="br0">
      <inkml:brushProperty name="width" value="0.2" units="cm"/>
      <inkml:brushProperty name="height" value="0.2" units="cm"/>
      <inkml:brushProperty name="color" value="#E71224"/>
    </inkml:brush>
  </inkml:definitions>
  <inkml:trace contextRef="#ctx0" brushRef="#br0">328 0 8906,'0'3'3849,"-3"3"-2897,-7 8-320,-2 6-200,-14 6 112,-2 11-448,-11 0-96,1 9-480,-9 0-928,-77 79-2609</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2.277"/>
    </inkml:context>
    <inkml:brush xml:id="br0">
      <inkml:brushProperty name="width" value="0.2" units="cm"/>
      <inkml:brushProperty name="height" value="0.2" units="cm"/>
      <inkml:brushProperty name="color" value="#E71224"/>
    </inkml:brush>
  </inkml:definitions>
  <inkml:trace contextRef="#ctx0" brushRef="#br0">74 1 7466,'3'3'2712,"4"5"-1456,-1 6-7,3 18 231,-2 11-440,-1 23-352,-6 11-440,-6 20-32,-4 14-216,-2 4-104,-11 5-1112,-37 157-2673</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2.614"/>
    </inkml:context>
    <inkml:brush xml:id="br0">
      <inkml:brushProperty name="width" value="0.2" units="cm"/>
      <inkml:brushProperty name="height" value="0.2" units="cm"/>
      <inkml:brushProperty name="color" value="#E71224"/>
    </inkml:brush>
  </inkml:definitions>
  <inkml:trace contextRef="#ctx0" brushRef="#br0">1 0 8626,'30'21'7004,"24"1"-5692,-22-9-737,63 26-371,-41-19-100,-1 3 0,62 37 0,-108-57-210,-1 1-1,0 1 0,-1-1 1,1 1-1,-1-1 0,1 2 1,-2-1-1,1 0 0,0 1 1,-1 0-1,0 0 0,-1 0 1,1 1-1,3 9 1,-6-13 5,-1 0 1,1 1 0,-1-1 0,0 1 0,0-1 0,0 1 0,0-1 0,0 1 0,-1-1 0,1 0-1,-1 1 1,0-1 0,0 0 0,-3 5 0,1-2-53,-1 0 1,0 0-1,0 0 0,0-1 1,-1 0-1,0 1 0,0-2 1,0 1-1,-8 5 1,-106 68-3500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2.927"/>
    </inkml:context>
    <inkml:brush xml:id="br0">
      <inkml:brushProperty name="width" value="0.2" units="cm"/>
      <inkml:brushProperty name="height" value="0.2" units="cm"/>
      <inkml:brushProperty name="color" value="#E71224"/>
    </inkml:brush>
  </inkml:definitions>
  <inkml:trace contextRef="#ctx0" brushRef="#br0">144 1 7586,'3'0'4529,"0"6"-2897,10-1 56,-1 4-639,8 2-129,11 4-440,4-4-152,13-5-176,3-3-152,-7-3-512,-6-3-1689,4 3-2208</inkml:trace>
  <inkml:trace contextRef="#ctx0" brushRef="#br0" timeOffset="1">1 301 7954,'16'-3'4649,"3"-3"-2889,19 1-280,9-12-807,1 8-209,0-8-464,-4 2-488,-2-7-1457,21-30-2696</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3.500"/>
    </inkml:context>
    <inkml:brush xml:id="br0">
      <inkml:brushProperty name="width" value="0.2" units="cm"/>
      <inkml:brushProperty name="height" value="0.2" units="cm"/>
      <inkml:brushProperty name="color" value="#E71224"/>
    </inkml:brush>
  </inkml:definitions>
  <inkml:trace contextRef="#ctx0" brushRef="#br0">1 0 9714,'-1'169'5692,"2"161"-2005,15 161-5282,-16-490 1593,1 14-542,0 1 0,1-1 0,1 1 0,7 23 0,-9-37 401,0 0 1,-1 1 0,1-1-1,0 0 1,0 0 0,0 0 0,1 0-1,-1 0 1,0 0 0,1 0-1,-1 0 1,1-1 0,0 1-1,-1 0 1,1-1 0,0 1 0,0-1-1,0 0 1,0 0 0,0 0-1,0 0 1,1 0 0,-1 0-1,0 0 1,0-1 0,1 1 0,-1-1-1,0 0 1,1 0 0,-1 0-1,0 0 1,1 0 0,-1 0-1,0 0 1,1-1 0,-1 1 0,0-1-1,4-1 1,11-5-84,0-1 0,-1-1 1,0 0-1,0-1 0,-1-1 0,-1-1 0,17-15 1,85-99 232,-108 117-32,0 0 59,108-137-86,-103 128 346,-2 0 0,0-1-1,-1 0 1,0 0 0,-2-1 0,9-31 0,-16 48-160,0 1 0,0-1 0,-1 0 0,1 1 0,-1-1 0,0 0 0,1 1 0,-1-1 0,0 0 0,-1 1 1,1-1-1,0 0 0,-1 1 0,0-1 0,1 0 0,-1 1 0,0-1 0,0 1 0,0-1 0,-1 1 0,1 0 0,-1-1 0,1 1 1,-1 0-1,0 0 0,0 0 0,0 0 0,0 0 0,0 1 0,0-1 0,0 1 0,0-1 0,-1 1 0,1 0 0,-1 0 0,-2-1 0,-2 0-39,1 1 0,0 0-1,-1 0 1,1 1 0,-1 0-1,1 0 1,0 1-1,-1-1 1,1 1 0,0 1-1,-1-1 1,1 1-1,0 0 1,-6 3 0,-21 14-169,1 0 1,1 3-1,0 0 1,-53 52 0,13-10-543,65-59 584,1 0 0,-1 0 0,1 1 1,-9 11-1,14-17 37,-1 1-1,1 0 1,-1-1 0,1 1 0,-1 0 0,1 0 0,0 0-1,-1-1 1,1 1 0,0 0 0,0 0 0,0 0 0,-1 0-1,1-1 1,0 1 0,0 0 0,0 0 0,0 0-1,0 0 1,1 0 0,-1 0 0,0-1 0,0 1 0,0 0-1,1 0 1,-1 0 0,1-1 0,-1 1 0,0 0-1,1 0 1,-1-1 0,1 1 0,0 0 0,-1-1 0,1 1-1,-1 0 1,1-1 0,0 1 0,0-1 0,-1 1 0,1-1-1,0 0 1,0 1 0,0-1 0,-1 0 0,1 1-1,0-1 1,0 0 0,0 0 0,0 0 0,0 0 0,-1 0-1,3 0 1,119 20 750,-75-15-1062,0 3 0,-1 2 1,56 20-1,18 18-2349</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4.979"/>
    </inkml:context>
    <inkml:brush xml:id="br0">
      <inkml:brushProperty name="width" value="0.2" units="cm"/>
      <inkml:brushProperty name="height" value="0.2" units="cm"/>
      <inkml:brushProperty name="color" value="#E71224"/>
    </inkml:brush>
  </inkml:definitions>
  <inkml:trace contextRef="#ctx0" brushRef="#br0">0 1 10682,'4'14'3713,"-1"3"-2345,3 15-463,-3 5-489,0 0-272,1-6-144,-1-2-680,0-12-1161,7-8-1896,5-9-4792</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5.329"/>
    </inkml:context>
    <inkml:brush xml:id="br0">
      <inkml:brushProperty name="width" value="0.2" units="cm"/>
      <inkml:brushProperty name="height" value="0.2" units="cm"/>
      <inkml:brushProperty name="color" value="#E71224"/>
    </inkml:brush>
  </inkml:definitions>
  <inkml:trace contextRef="#ctx0" brushRef="#br0">3 1 1368,'3'6'8650,"1"2"-5969,2 12-465,-3 6-1064,-3 5-503,-6 7-505,3-1-144,-4-12-408,4-2-2121,13-6-7849</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6.150"/>
    </inkml:context>
    <inkml:brush xml:id="br0">
      <inkml:brushProperty name="width" value="0.2" units="cm"/>
      <inkml:brushProperty name="height" value="0.2" units="cm"/>
      <inkml:brushProperty name="color" value="#E71224"/>
    </inkml:brush>
  </inkml:definitions>
  <inkml:trace contextRef="#ctx0" brushRef="#br0">1 0 6873,'0'3'3993,"0"-3"-2360,0 3 63,0 3-248,3-3 33,0 8-113,0 9 48,3 9-352,-2 2-439,2 1-321,-3-1-304,0-5 0,0 0-120,1-6-424,5-6-833,-2-8-727,18-6-2713</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6.491"/>
    </inkml:context>
    <inkml:brush xml:id="br0">
      <inkml:brushProperty name="width" value="0.2" units="cm"/>
      <inkml:brushProperty name="height" value="0.2" units="cm"/>
      <inkml:brushProperty name="color" value="#E71224"/>
    </inkml:brush>
  </inkml:definitions>
  <inkml:trace contextRef="#ctx0" brushRef="#br0">0 0 9170,'4'12'6097,"-1"2"-3856,3 12-561,4 11-912,-1-11-264,1 5-432,2-2-72,1-6-216,-3-12-776,2 3-1552,14 1-4474</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9.528"/>
    </inkml:context>
    <inkml:brush xml:id="br0">
      <inkml:brushProperty name="width" value="0.2" units="cm"/>
      <inkml:brushProperty name="height" value="0.2" units="cm"/>
      <inkml:brushProperty name="color" value="#E71224"/>
    </inkml:brush>
  </inkml:definitions>
  <inkml:trace contextRef="#ctx0" brushRef="#br0">461 0 10714,'0'3'5585,"0"-3"-3448,0 0-601,0 0-119,0-3-529,0 6-368,-3-3-320,-3 11-152,-13 7-48,-10 7-104,-9 1-368,-13 5-520,-3-5-305,-6 0-663,-4 0-2153,-72 14-1392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8.229"/>
    </inkml:context>
    <inkml:brush xml:id="br0">
      <inkml:brushProperty name="width" value="0.05" units="cm"/>
      <inkml:brushProperty name="height" value="0.05" units="cm"/>
    </inkml:brush>
  </inkml:definitions>
  <inkml:trace contextRef="#ctx0" brushRef="#br0">0 291 6985,'28'-23'6924,"2"3"-5159,-13 9-1956,-1-1 0,24-22 0,5-9 203,-24 23-235,0 0-1,28-37 1,-14 6-134,-56 100 422,3 0 0,1 1 0,-17 93 0,3-15-32,4-36-10,13-51-158,2 0-1,2 2 1,1-1 0,-4 78 0,13-120 75,-1 0 0,1 0 1,0 1-1,0-1 0,0 0 1,0 0-1,0 0 0,0 0 1,0 0-1,0 1 0,0-1 0,0 0 1,0 0-1,0 0 0,0 0 1,0 1-1,0-1 0,0 0 1,0 0-1,0 0 0,0 0 1,0 0-1,0 1 0,0-1 1,0 0-1,0 0 0,0 0 1,0 0-1,1 0 0,-1 1 1,0-1-1,0 0 0,0 0 1,0 0-1,0 0 0,0 0 1,0 0-1,1 0 0,-1 0 0,0 1 1,0-1-1,0 0 0,0 0 1,0 0-1,0 0 0,1 0 1,-1 0-1,0 0 0,0 0 1,0 0-1,0 0 0,1 0 1,-1 0-1,0 0 0,0 0 1,0 0-1,0 0 0,0 0 1,1 0-1,-1 0 0,0 0 1,0-1-1,0 1 0,0 0 1,0 0-1,1 0 0,-1 0 1,11-13-2505,17-29-2011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9.063"/>
    </inkml:context>
    <inkml:brush xml:id="br0">
      <inkml:brushProperty name="width" value="0.05" units="cm"/>
      <inkml:brushProperty name="height" value="0.05" units="cm"/>
    </inkml:brush>
  </inkml:definitions>
  <inkml:trace contextRef="#ctx0" brushRef="#br0">1 0 3697,'1'3'7614,"1"10"-6518,0 78 718,18 114 0,-12-173-2655,-8-32 830,0 0 0,0 1 1,0-1-1,0 0 1,0 0-1,1 0 1,-1 0-1,0 0 1,0 0-1,0 0 1,0 0-1,0 0 0,0 0 1,0 0-1,0 1 1,0-1-1,1 0 1,-1 0-1,0 0 1,0 0-1,0 0 1,0 0-1,0 0 0,0 0 1,1 0-1,-1 0 1,0 0-1,0 0 1,0 0-1,0 0 1,0 0-1,0 0 0,0 0 1,1 0-1,-1 0 1,0 0-1,0-1 1,0 1-1,0 0 1,0 0-1,0 0 1,0 0-1,0 0 0,1 0 1,-1 0-1,0 0 1,0 0-1,0 0 1,0 0-1,0-1 1,0 1-1,0 0 1,0 0-1,0 0 0,0 0 1,0 0-1,0 0 1,0 0-1,0-1 1,0 1-1,6-21-417,1-2 127,1 1 0,1 0 0,1 0 1,1 1-1,1 0 0,14-18 0,6-12 248,20-20 215,-53 79-9,0-1 0,1 1 0,0-1 0,0 1 0,1 0 0,2 12-1,0 11 105,-3 31-66,-1-44-466,0-1-1,1 0 1,1 1-1,1-1 1,1 0-1,6 24 1,-4-36-1942,12-9-1808</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29.866"/>
    </inkml:context>
    <inkml:brush xml:id="br0">
      <inkml:brushProperty name="width" value="0.2" units="cm"/>
      <inkml:brushProperty name="height" value="0.2" units="cm"/>
      <inkml:brushProperty name="color" value="#E71224"/>
    </inkml:brush>
  </inkml:definitions>
  <inkml:trace contextRef="#ctx0" brushRef="#br0">55 1 4705,'6'14'2985,"3"6"-777,-2 17-191,-4 15-433,-3 17-296,-10 8-296,-2 6-592,-1 11-103,0-11-297,1 5-8,2-16-641,1-21-775,9-13-56,0-21-801,22-29-2328</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0.198"/>
    </inkml:context>
    <inkml:brush xml:id="br0">
      <inkml:brushProperty name="width" value="0.2" units="cm"/>
      <inkml:brushProperty name="height" value="0.2" units="cm"/>
      <inkml:brushProperty name="color" value="#E71224"/>
    </inkml:brush>
  </inkml:definitions>
  <inkml:trace contextRef="#ctx0" brushRef="#br0">0 1 7530,'27'6'8873,"17"17"-7038,-7-3-1458,187 71 184,-212-87-577,-1 2-1,0-1 1,-1 2-1,1-1 1,-1 1 0,0 1-1,-1 0 1,16 16-1,-22-20-2,-1 0 1,1 0-1,-1-1 0,1 1 0,-1 1 0,0-1 0,-1 0 1,1 1-1,-1-1 0,0 0 0,0 1 0,0 0 0,0-1 1,-1 1-1,0-1 0,0 1 0,0 0 0,-1-1 0,1 1 1,-1-1-1,0 1 0,0-1 0,-1 1 0,0-1 0,-3 8 1,0-2-352,-1 1 0,-1 0 0,1-1 0,-1-1 0,-1 1 0,0-1 0,0 0 0,-1-1 0,0 0 0,-1 0 0,0-1 1,-16 10-1,-54 23-3438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0.529"/>
    </inkml:context>
    <inkml:brush xml:id="br0">
      <inkml:brushProperty name="width" value="0.2" units="cm"/>
      <inkml:brushProperty name="height" value="0.2" units="cm"/>
      <inkml:brushProperty name="color" value="#E71224"/>
    </inkml:brush>
  </inkml:definitions>
  <inkml:trace contextRef="#ctx0" brushRef="#br0">54 0 10882,'0'0'3625,"3"0"-2137,0 0-367,4 0-401,5 6-352,4-6-8,0 6-80,10-1-272,-1 4-8,7-3-160,-4-1-920,7 1-1777,23 9-4032</inkml:trace>
  <inkml:trace contextRef="#ctx0" brushRef="#br0" timeOffset="1">0 312 11146,'3'0'3033,"10"6"-2073,3-1-288,6 1-168,13-3-271,13-3-233,9-9-217,10-2-1719,123-86-5033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0.978"/>
    </inkml:context>
    <inkml:brush xml:id="br0">
      <inkml:brushProperty name="width" value="0.2" units="cm"/>
      <inkml:brushProperty name="height" value="0.2" units="cm"/>
      <inkml:brushProperty name="color" value="#E71224"/>
    </inkml:brush>
  </inkml:definitions>
  <inkml:trace contextRef="#ctx0" brushRef="#br0">99 0 11674,'-5'31'1804,"-2"-1"0,-2 0-1,-12 31 1,12-39-1705,1 1 0,1 1 0,1-1 0,1 1 0,-3 45 0,7-66-256,1 0-1,0 0 1,1-1 0,-1 1 0,0 0 0,1 0 0,-1 0-1,1 0 1,0-1 0,0 1 0,0 0 0,0-1 0,1 1-1,-1-1 1,1 1 0,0-1 0,-1 0 0,1 1 0,0-1-1,0 0 1,0 0 0,1-1 0,-1 1 0,3 2 0,2-1-253,-1-1 0,1 0-1,0 0 1,-1 0 0,1-1 0,0 0 0,0-1 0,0 1 0,8-1 0,6-1-219,-1-2 1,24-4-1,-28 4 965,-1 0 0,1 1 1,0 1-1,-1 0 0,18 2 0,-30 0-124,0 0-1,-1 0 1,1 1 0,-1-1 0,1 0 0,-1 1 0,0 0-1,1 0 1,-1 0 0,0 0 0,0 0 0,0 0 0,0 0 0,-1 0-1,1 1 1,-1-1 0,1 1 0,-1-1 0,2 5 0,0 1 106,1 1 0,-1 0 0,-1-1 0,1 1 0,0 9 0,0 23 119,-2 0-1,-1 0 0,-3-1 1,-1 1-1,-16 66 1,6-53-595,-2-2 1,-2 0-1,-42 83 1,52-119-362,0-1 0,-1-1 0,-1 1 0,0-1 0,-1-1 0,-1 0 0,0-1 0,-22 18 0,31-28 189,0 0 0,0 0 0,0 0 0,0 0 0,0-1 0,-1 0 0,1 0 0,-1 1 0,1-2 0,-1 1 0,0 0 0,-3-1 0,-79-6-5898</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1.319"/>
    </inkml:context>
    <inkml:brush xml:id="br0">
      <inkml:brushProperty name="width" value="0.2" units="cm"/>
      <inkml:brushProperty name="height" value="0.2" units="cm"/>
      <inkml:brushProperty name="color" value="#E71224"/>
    </inkml:brush>
  </inkml:definitions>
  <inkml:trace contextRef="#ctx0" brushRef="#br0">1 1 2160,'0'0'9522,"3"0"-6641,7 5-880,6 4-273,3 2-728,6 9-424,4-3-480,9-5-96,3-6-448,3-6-1480,61-18-4906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2.628"/>
    </inkml:context>
    <inkml:brush xml:id="br0">
      <inkml:brushProperty name="width" value="0.2" units="cm"/>
      <inkml:brushProperty name="height" value="0.2" units="cm"/>
      <inkml:brushProperty name="color" value="#E71224"/>
    </inkml:brush>
  </inkml:definitions>
  <inkml:trace contextRef="#ctx0" brushRef="#br0">35 0 7786,'0'26'3977,"3"0"-3401,1 37-304,-1 20-264,-3-1-8,-3 16-96,-4 2-256,1 8-561,-23 135-1567</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3.055"/>
    </inkml:context>
    <inkml:brush xml:id="br0">
      <inkml:brushProperty name="width" value="0.2" units="cm"/>
      <inkml:brushProperty name="height" value="0.2" units="cm"/>
      <inkml:brushProperty name="color" value="#E71224"/>
    </inkml:brush>
  </inkml:definitions>
  <inkml:trace contextRef="#ctx0" brushRef="#br0">0 67 4201,'33'-4'4440,"22"-10"-3532,-22 5-708,18-6-117,25-6 266,-71 20-202,1 0 0,0 0 0,0 1 1,-1 0-1,1 0 0,0 1 0,0-1 0,-1 1 1,1 0-1,10 4 0,-13-3-65,0 1 1,1 0-1,-1 0 0,0 0 1,0 0-1,-1 0 1,1 0-1,-1 1 0,1-1 1,-1 1-1,0 0 1,-1 0-1,1 0 0,0 0 1,-1 0-1,0 0 1,1 8-1,2 8-169,0 1 0,0 25-1,-4-36-270,1 1 0,-2-1 0,1 0 0,-1 1 0,-1-1 0,0 0 0,0 0-1,-1 0 1,0 0 0,-1 0 0,0-1 0,-8 14 0,-18 20-4159</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3.379"/>
    </inkml:context>
    <inkml:brush xml:id="br0">
      <inkml:brushProperty name="width" value="0.2" units="cm"/>
      <inkml:brushProperty name="height" value="0.2" units="cm"/>
      <inkml:brushProperty name="color" value="#E71224"/>
    </inkml:brush>
  </inkml:definitions>
  <inkml:trace contextRef="#ctx0" brushRef="#br0">1 1 6889,'0'0'4225,"3"0"-3048,3 5-409,0-5 40,7 6-176,6 0-632,3-3-48,1-3-696,2-3-624,29-9-2649</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3.710"/>
    </inkml:context>
    <inkml:brush xml:id="br0">
      <inkml:brushProperty name="width" value="0.2" units="cm"/>
      <inkml:brushProperty name="height" value="0.2" units="cm"/>
      <inkml:brushProperty name="color" value="#E71224"/>
    </inkml:brush>
  </inkml:definitions>
  <inkml:trace contextRef="#ctx0" brushRef="#br0">0 40 4929,'6'0'4689,"4"0"-2849,3 0-655,9 6-737,0-12-448,4 3-400,59-34-2489</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4.045"/>
    </inkml:context>
    <inkml:brush xml:id="br0">
      <inkml:brushProperty name="width" value="0.2" units="cm"/>
      <inkml:brushProperty name="height" value="0.2" units="cm"/>
      <inkml:brushProperty name="color" value="#E71224"/>
    </inkml:brush>
  </inkml:definitions>
  <inkml:trace contextRef="#ctx0" brushRef="#br0">29 0 9650,'-3'84'5990,"-19"106"-4546,21-182-1440,-1 0 0,2 1 0,-1-1 1,1 0-1,0 0 0,2 9 0,-2-16-55,1 1 0,-1-1 0,0 1 0,1-1 0,0 0-1,-1 0 1,1 1 0,0-1 0,-1 0 0,1 0 0,0 0-1,0 0 1,0 0 0,0 0 0,0 0 0,0 0 0,0 0-1,1 0 1,-1 0 0,0-1 0,0 1 0,1 0 0,-1-1-1,0 1 1,1-1 0,-1 0 0,0 1 0,1-1 0,-1 0-1,1 0 1,-1 0 0,1 0 0,-1 0 0,0 0 0,1 0 0,-1-1-1,1 1 1,-1 0 0,0-1 0,1 1 0,1-2 0,-1 1-39,10-1-574,1-2-1,-1 0 1,0 0 0,-1-1 0,1-1-1,-1 0 1,0 0 0,0-1 0,13-12-1,85-71-6391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49.560"/>
    </inkml:context>
    <inkml:brush xml:id="br0">
      <inkml:brushProperty name="width" value="0.05" units="cm"/>
      <inkml:brushProperty name="height" value="0.05" units="cm"/>
    </inkml:brush>
  </inkml:definitions>
  <inkml:trace contextRef="#ctx0" brushRef="#br0">50 0 5321,'-1'2'3382,"-1"15"-1992,-13 48 1065,4-16-1539,-7 71 0,17-118-907,1 0-1,-1 0 0,1 0 0,0 0 0,0 0 0,0 0 0,0 0 0,0 0 1,0 0-1,0 0 0,1 0 0,-1 0 0,1 0 0,0 0 0,-1 0 1,1 0-1,0-1 0,0 1 0,0 0 0,0 0 0,1-1 0,-1 1 0,0-1 1,1 1-1,-1-1 0,1 0 0,-1 1 0,1-1 0,0 0 0,0 0 1,-1 0-1,1 0 0,0 0 0,0-1 0,0 1 0,0-1 0,0 1 0,0-1 1,0 0-1,0 1 0,0-1 0,0 0 0,0 0 0,0 0 0,4-1 1,0 0-56,0-1 0,0 1 1,1-1-1,-1 0 0,0-1 1,0 0-1,-1 0 0,1 0 1,-1 0-1,1-1 1,-1 0-1,0 0 0,7-8 1,-4 2-46,-1-1 1,0 0 0,-1 0 0,0-1 0,0 0-1,-2 0 1,1-1 0,-2 1 0,1-1-1,-2 0 1,0 1 0,0-1 0,-1 0 0,-1-16-1,0 27 123,-1-1 0,1 1 0,-1-1 0,1 1 0,-1 0-1,0 0 1,0-1 0,0 1 0,0 0 0,-1 0-1,1 0 1,0 0 0,-1 0 0,1 0 0,-1 0 0,0 1-1,0-1 1,0 1 0,0-1 0,0 1 0,0-1 0,0 1-1,0 0 1,0 0 0,-1 0 0,1 0 0,0 1 0,-1-1-1,1 1 1,0-1 0,-1 1 0,1 0 0,-1 0 0,1 0-1,-1 0 1,-2 1 0,2-1-149,0 0 1,-1 0-1,1 1 0,0 0 1,0-1-1,0 1 0,0 0 0,1 0 1,-1 1-1,0-1 0,0 0 1,1 1-1,-1 0 0,0 0 1,1-1-1,0 2 0,-1-1 1,1 0-1,0 0 0,0 1 0,0-1 1,1 1-1,-1-1 0,1 1 1,-1 0-1,1 0 0,0 0 1,-2 5-1,5 6-2009,9 2-1550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4.379"/>
    </inkml:context>
    <inkml:brush xml:id="br0">
      <inkml:brushProperty name="width" value="0.2" units="cm"/>
      <inkml:brushProperty name="height" value="0.2" units="cm"/>
      <inkml:brushProperty name="color" value="#E71224"/>
    </inkml:brush>
  </inkml:definitions>
  <inkml:trace contextRef="#ctx0" brushRef="#br0">0 14 11218,'10'1'6154,"24"-1"-5406,-14-1-335,185-8 317,-143 4-804,-53 6-176,0 0-1,0 0 1,0 1-1,0 0 1,0 1-1,0 0 0,-1 0 1,1 1-1,-1 0 1,13 8-1,-3-2-547,-16-9 780,0 1 1,0 0-1,0-1 0,0 1 0,-1 0 0,1 0 0,-1 0 0,1 0 0,-1 1 1,0-1-1,1 0 0,-1 1 0,-1-1 0,1 0 0,0 1 0,0 4 0,7 50 72,-5-34-70,5 66-201,-3-1 1,-12 149 0,-2 12-4334,12-46-1523</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4.746"/>
    </inkml:context>
    <inkml:brush xml:id="br0">
      <inkml:brushProperty name="width" value="0.2" units="cm"/>
      <inkml:brushProperty name="height" value="0.2" units="cm"/>
      <inkml:brushProperty name="color" value="#E71224"/>
    </inkml:brush>
  </inkml:definitions>
  <inkml:trace contextRef="#ctx0" brushRef="#br0">0 0 4329,'7'6'4049,"-1"-6"-2081,4 14-311,6 1-377,-4-4-400,1 0-496,0 4-384,-4-10-232,7 1-1184,13 14-4433</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5.918"/>
    </inkml:context>
    <inkml:brush xml:id="br0">
      <inkml:brushProperty name="width" value="0.2" units="cm"/>
      <inkml:brushProperty name="height" value="0.2" units="cm"/>
      <inkml:brushProperty name="color" value="#E71224"/>
    </inkml:brush>
  </inkml:definitions>
  <inkml:trace contextRef="#ctx0" brushRef="#br0">1 72 128,'3'0'11651,"0"0"-8819,13 6-1944,6 5-216,13 1-47,13 2 47,25-2-288,3-7-240,10-8-144,3-11-648,-10-6-585,-9-11-847,47-32-1585</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6.248"/>
    </inkml:context>
    <inkml:brush xml:id="br0">
      <inkml:brushProperty name="width" value="0.2" units="cm"/>
      <inkml:brushProperty name="height" value="0.2" units="cm"/>
      <inkml:brushProperty name="color" value="#E71224"/>
    </inkml:brush>
  </inkml:definitions>
  <inkml:trace contextRef="#ctx0" brushRef="#br0">0 1 8754,'0'0'3777,"0"0"-2849,3 5 112,1 10 56,5 7 201,1 24-233,2 23-464,1 17-8,0 25-400,-7 12-32,0 17-152,1 89-16,-10-152-1008,3 74-1969,-26 175-2592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6.583"/>
    </inkml:context>
    <inkml:brush xml:id="br0">
      <inkml:brushProperty name="width" value="0.2" units="cm"/>
      <inkml:brushProperty name="height" value="0.2" units="cm"/>
      <inkml:brushProperty name="color" value="#E71224"/>
    </inkml:brush>
  </inkml:definitions>
  <inkml:trace contextRef="#ctx0" brushRef="#br0">207 0 3945,'-6'20'6609,"-1"3"-4904,-5 29-1185,-7-1-272,-4 1-248,-2-7 0,-7-7-912,-50 33-1121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6.932"/>
    </inkml:context>
    <inkml:brush xml:id="br0">
      <inkml:brushProperty name="width" value="0.2" units="cm"/>
      <inkml:brushProperty name="height" value="0.2" units="cm"/>
      <inkml:brushProperty name="color" value="#E71224"/>
    </inkml:brush>
  </inkml:definitions>
  <inkml:trace contextRef="#ctx0" brushRef="#br0">0 1 7522,'19'17'2976,"3"-8"-1055,20 13-577,5 4-576,1 0-448,-7 0-320,-3-12-584,45 23-3481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7.316"/>
    </inkml:context>
    <inkml:brush xml:id="br0">
      <inkml:brushProperty name="width" value="0.2" units="cm"/>
      <inkml:brushProperty name="height" value="0.2" units="cm"/>
      <inkml:brushProperty name="color" value="#E71224"/>
    </inkml:brush>
  </inkml:definitions>
  <inkml:trace contextRef="#ctx0" brushRef="#br0">1 1 9858,'21'3'6937,"13"8"-5167,-3-1-1442,-3-5-221,0-1 0,0-2 0,0-1 0,45-4 0,-1 1-682,-71 2 537,-1 0 0,1 0 0,-1 0 0,1 0 0,-1 0 0,0 0 0,1 0 0,-1 0 0,1 0 0,-1 0 0,1 0 0,-1 0 0,1 0 0,-1 0 0,1 1 0,-1-1 0,0 0 0,1 0 0,-1 0 0,1 1 0,-1-1 0,0 0 0,1 1 0,-1-1 0,0 0 0,1 1 0,-1-1 0,0 0 0,0 1 0,1-1 0,-1 1 0,0-1 0,0 0 0,1 1 0,-1-1 0,0 1 0,0-1 0,0 1 0,0-1 0,0 1 0,0-1 0,0 1 0,-12 25-865,-29 24-46,38-47 840,-141 143-2560,144-146 2647,0 0-1,-1 0 0,1 1 1,0-1-1,0 0 0,0 0 0,0 0 1,0 0-1,-1 1 0,1-1 1,0 0-1,0 0 0,0 0 0,0 0 1,0 1-1,0-1 0,0 0 1,0 0-1,0 1 0,0-1 1,0 0-1,0 0 0,0 0 0,0 1 1,0-1-1,0 0 0,0 0 1,0 0-1,0 1 0,0-1 0,0 0 1,0 0-1,0 0 0,1 1 1,-1-1-1,0 0 0,0 0 0,0 0 1,0 0-1,0 0 0,1 1 1,-1-1-1,0 0 0,0 0 1,0 0-1,0 0 0,1 0 0,-1 0 1,0 0-1,0 1 0,0-1 1,1 0-1,-1 0 0,0 0 0,0 0 1,0 0-1,1 0 0,-1 0 1,0 0-1,0 0 0,0 0 1,1 0-1,-1 0 0,0 0 0,0-1 1,0 1-1,1 0 0,-1 0 1,31-2-265,36-12 591,-52 10-274,87-20 226,-91 22-355,1 0 1,-1 1 0,0 1-1,1 0 1,-1 0-1,22 4 1,-32-4 30,0 0 0,0 1 0,-1-1 1,1 0-1,0 0 0,0 1 0,0-1 0,0 0 1,0 1-1,0-1 0,-1 1 0,1-1 0,0 1 0,0-1 1,-1 1-1,1 0 0,0-1 0,-1 1 0,1 0 0,0-1 1,-1 1-1,1 0 0,-1 0 0,0 0 0,1 0 1,-1-1-1,1 3 0,-1-2-15,0 1 1,-1 0 0,1-1-1,0 1 1,-1-1 0,1 1-1,-1 0 1,1-1 0,-1 1-1,0-1 1,0 1 0,0-1-1,0 0 1,-1 3-1,-7 6-526,-1-1 0,1 0 0,-20 14 0,-53 34-1768</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7.634"/>
    </inkml:context>
    <inkml:brush xml:id="br0">
      <inkml:brushProperty name="width" value="0.2" units="cm"/>
      <inkml:brushProperty name="height" value="0.2" units="cm"/>
      <inkml:brushProperty name="color" value="#E71224"/>
    </inkml:brush>
  </inkml:definitions>
  <inkml:trace contextRef="#ctx0" brushRef="#br0">0 21 1208,'13'-3'2849,"3"3"-161,12-11-615,1 5-441,-4 6-840,-3 0-392,-6 0-223,-6 6 223,-7-1-152,-3 1-64,-6 3-184,-4 2-216,-12 9-937,-61 26-1079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7.967"/>
    </inkml:context>
    <inkml:brush xml:id="br0">
      <inkml:brushProperty name="width" value="0.2" units="cm"/>
      <inkml:brushProperty name="height" value="0.2" units="cm"/>
      <inkml:brushProperty name="color" value="#E71224"/>
    </inkml:brush>
  </inkml:definitions>
  <inkml:trace contextRef="#ctx0" brushRef="#br0">0 0 2481,'6'20'6025,"4"6"-3433,6 20-615,3 17 87,-3 0-103,-3 5-849,-1-11-344,7-2-368,-6-7-224,3-16-40,6-18-136,0-14 0,13-14-208,10-23 152,12-15-896,16-17-1569,146-148-4000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8.297"/>
    </inkml:context>
    <inkml:brush xml:id="br0">
      <inkml:brushProperty name="width" value="0.2" units="cm"/>
      <inkml:brushProperty name="height" value="0.2" units="cm"/>
      <inkml:brushProperty name="color" value="#E71224"/>
    </inkml:brush>
  </inkml:definitions>
  <inkml:trace contextRef="#ctx0" brushRef="#br0">537 0 11186,'-5'35'6867,"-12"20"-5973,4-16-544,-4 15-242,10-36-101,1 0-1,0 0 0,2 1 1,0 0-1,1 0 0,0 27 0,3-43-84,1 0-1,-1 0 1,1 1-1,0-1 1,0 0-1,0 0 1,1 0-1,-1 0 1,1 0-1,0 0 1,-1-1-1,1 1 0,1 0 1,-1-1-1,0 1 1,0-1-1,1 0 1,0 0-1,-1 0 1,1 0-1,0 0 1,0-1-1,0 1 1,0-1-1,0 0 0,0 0 1,0 0-1,0 0 1,1 0-1,-1-1 1,6 1-1,14 1-142,0-1 0,0-1 0,40-5-1,-12 1 228,-12 8-48,-21 3-74,-17-7 107,-1 0 1,0 0-1,0 0 0,1 1 0,-1-1 0,0 0 0,0 0 0,0 0 0,1 1 0,-1-1 0,0 0 0,0 0 1,0 1-1,0-1 0,0 0 0,1 0 0,-1 1 0,0-1 0,0 0 0,0 0 0,0 1 0,0-1 0,0 0 1,0 1-1,0-1 0,0 0 0,0 1 0,0-1 0,0 0 0,0 0 0,0 1 0,0-1 0,-1 0 0,1 0 1,0 1-1,0-1 0,0 0 0,0 0 0,0 1 0,-1-1 0,1 0 0,0 0 0,-1 1 0,-10 10-691,0 0-1,-1 0 1,-25 16-1,-101 69-3282</inkml:trace>
  <inkml:trace contextRef="#ctx0" brushRef="#br0" timeOffset="1">22 927 5905,'-3'25'5826,"-3"7"-3938,0 19-472,-1 6-600,7-2-600,0-10-216,7-7-744,2-10-720,-3-11-456,7 9-1009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0.062"/>
    </inkml:context>
    <inkml:brush xml:id="br0">
      <inkml:brushProperty name="width" value="0.05" units="cm"/>
      <inkml:brushProperty name="height" value="0.05" units="cm"/>
    </inkml:brush>
  </inkml:definitions>
  <inkml:trace contextRef="#ctx0" brushRef="#br0">10 13 6705,'-2'31'6025,"-1"0"-3839,-1 44-1484,4-63-697,0 0 0,1 0 0,1 0 0,0 0-1,1 0 1,0-1 0,1 1 0,6 13 0,-9-25-55,-1 1 1,1 0-1,0-1 0,-1 1 1,1-1-1,0 1 0,-1-1 1,1 1-1,0-1 0,0 0 1,0 1-1,-1-1 0,1 0 1,0 0-1,0 0 0,0 1 1,0-1-1,0 0 0,0 0 1,-1 0-1,1 0 0,0-1 1,0 1-1,0 0 0,0 0 1,0 0-1,-1-1 0,1 1 1,0 0-1,0-1 0,0 1 1,-1-1-1,1 1 0,0-1 1,-1 1-1,1-1 0,0 1 1,-1-1-1,2-1 0,26-24-1213,-9 1 1036,-1 0 0,0-1 0,-2-1 0,-2 0 0,20-49 0,-30 42 1462,-4 34-1212,0 0 1,0 0-1,0 0 1,0 0-1,0 0 1,0 0-1,0 0 1,0 0-1,0 0 0,-1 0 1,1 0-1,0 0 1,0 0-1,0 0 1,0 0-1,0 0 1,0 0-1,0 0 1,0 0-1,0 0 1,0 0-1,-1 0 1,1 0-1,0 0 1,0 0-1,0 0 1,0 0-1,0 0 1,0 0-1,0 0 1,0 0-1,0 0 1,0 0-1,0 0 1,-1 0-1,1 0 1,0 0-1,0 0 1,0 0-1,0 0 1,0 0-1,0 0 1,0-1-1,0 1 1,0 0-1,0 0 0,0 0 1,0 0-1,0 0 1,0 0-1,0 0 1,0 0-1,0 0 1,0 0-1,0 0 1,0-1-1,0 1 1,0 0-1,0 0 1,0 0-1,-6 21 482,-11 60 205,-10 67-472,27-147-313,0 0 0,0 1-1,-1-1 1,1 0 0,0 0 0,0 1-1,1-1 1,-1 0 0,0 0 0,0 1 0,1-1-1,-1 0 1,0 0 0,1 1 0,-1-1 0,1 0-1,0 0 1,1 2 0,-2-2-120,1-1-1,0 0 1,0 1-1,0-1 1,0 1-1,0-1 1,0 0 0,0 0-1,0 1 1,0-1-1,0 0 1,0 0-1,0 0 1,0 0-1,0 0 1,0 0 0,0-1-1,0 1 1,0 0-1,2-1 1,35-11-5057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8.615"/>
    </inkml:context>
    <inkml:brush xml:id="br0">
      <inkml:brushProperty name="width" value="0.2" units="cm"/>
      <inkml:brushProperty name="height" value="0.2" units="cm"/>
      <inkml:brushProperty name="color" value="#E71224"/>
    </inkml:brush>
  </inkml:definitions>
  <inkml:trace contextRef="#ctx0" brushRef="#br0">1 19 5113,'21'-5'5350,"14"3"-3549,-12 2-930,453-12 3670,-442 13-4434,18 0 30,52 8-1,-91-7-130,0 1-1,0 0 1,0 0 0,0 1 0,-1 1-1,1 0 1,-1 1 0,0 0-1,13 9 1,-23-13-53,1 0-1,-1 0 1,0 0-1,1 1 1,-1-1-1,0 1 1,0-1-1,-1 1 1,1 0-1,0-1 1,-1 1-1,0 0 1,0 0-1,0 0 1,0 0-1,0 0 1,0 1-1,-1-1 1,1 0-1,-1 0 1,0 0-1,0 1 1,0-1-1,-1 0 1,1 0-1,-1 0 1,0 0-1,0 0 1,-2 5-1,0-1-351,0-1 0,0 1 1,-1-1-1,0 0 0,-1 0 0,1-1 0,-1 0 0,0 1 0,0-1 0,-1-1 0,1 1 0,-1-1 1,-11 6-1,-57 23-4312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8.962"/>
    </inkml:context>
    <inkml:brush xml:id="br0">
      <inkml:brushProperty name="width" value="0.2" units="cm"/>
      <inkml:brushProperty name="height" value="0.2" units="cm"/>
      <inkml:brushProperty name="color" value="#E71224"/>
    </inkml:brush>
  </inkml:definitions>
  <inkml:trace contextRef="#ctx0" brushRef="#br0">54 1 5921,'-3'6'4569,"0"-1"-3128,0 10-601,-7-1-424,4 15 56,0 5-8,-4 3-64,4-5-400,3-1-256,-1-11-568,4-6-1137,4 9-2463</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9.302"/>
    </inkml:context>
    <inkml:brush xml:id="br0">
      <inkml:brushProperty name="width" value="0.2" units="cm"/>
      <inkml:brushProperty name="height" value="0.2" units="cm"/>
      <inkml:brushProperty name="color" value="#E71224"/>
    </inkml:brush>
  </inkml:definitions>
  <inkml:trace contextRef="#ctx0" brushRef="#br0">194 0 5289,'-3'9'4009,"-4"14"-2633,-12 11-856,-3 9-520,-10 9-144,4-10-552,-4-2-720,-19 18-1561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39.643"/>
    </inkml:context>
    <inkml:brush xml:id="br0">
      <inkml:brushProperty name="width" value="0.2" units="cm"/>
      <inkml:brushProperty name="height" value="0.2" units="cm"/>
      <inkml:brushProperty name="color" value="#E71224"/>
    </inkml:brush>
  </inkml:definitions>
  <inkml:trace contextRef="#ctx0" brushRef="#br0">13 223 8706,'-1'0'231,"1"0"0,0 0 0,-1 0 0,1-1 0,-1 1 0,1 0 0,0 0 0,-1 0 0,1 0 0,-1 0 0,1 0 0,0 1 0,-1-1 0,1 0-1,-1 0 1,1 0 0,0 0 0,-1 0 0,1 1 0,0-1 0,-1 0 0,1 0 0,0 1 0,-1-1 0,1 0 0,0 0 0,-1 1 0,1-1 0,0 0 0,0 1 0,0-1 0,-1 0 0,1 1 0,7 12 1793,26 8-2282,-14-15 293,0-1 0,0-1 0,1-1 1,0-1-1,34 0 0,105-14 38,30-17-8,226-67 0,-228 48-57,225-28 0,-393 74-10,216-18-28,-209 19-717,0 1 1,0 2 0,0 0-1,-1 2 1,28 7-1,22 21-5079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0.682"/>
    </inkml:context>
    <inkml:brush xml:id="br0">
      <inkml:brushProperty name="width" value="0.2" units="cm"/>
      <inkml:brushProperty name="height" value="0.2" units="cm"/>
      <inkml:brushProperty name="color" value="#E71224"/>
    </inkml:brush>
  </inkml:definitions>
  <inkml:trace contextRef="#ctx0" brushRef="#br0">245 1 8442,'0'3'4553,"-3"-3"-2209,3 14-279,-6 12-497,-4 11-32,-6 20-727,-12 6-305,2 8-424,-2-8-40,2-6-40,1-11-144,6-9-328,3-5-657,-3-7-247,9-10-1040,1-4-369,6-5-1328,19-38-640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1.011"/>
    </inkml:context>
    <inkml:brush xml:id="br0">
      <inkml:brushProperty name="width" value="0.2" units="cm"/>
      <inkml:brushProperty name="height" value="0.2" units="cm"/>
      <inkml:brushProperty name="color" value="#E71224"/>
    </inkml:brush>
  </inkml:definitions>
  <inkml:trace contextRef="#ctx0" brushRef="#br0">1 1 3769,'3'0'3881,"3"3"-1889,4 2 129,2 7-297,4 14-248,6 11-111,-3 23-121,1 20-384,2 17-312,-6 3-248,-4 3-400,-2 0-160,-1-9-1264,4-17-2321,-3 43-1536</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1.349"/>
    </inkml:context>
    <inkml:brush xml:id="br0">
      <inkml:brushProperty name="width" value="0.2" units="cm"/>
      <inkml:brushProperty name="height" value="0.2" units="cm"/>
      <inkml:brushProperty name="color" value="#E71224"/>
    </inkml:brush>
  </inkml:definitions>
  <inkml:trace contextRef="#ctx0" brushRef="#br0">1 109 11218,'6'3'2977,"4"0"-1409,6 5-31,15 4-265,7-4-632,7 4-112,12-7-240,7-5-160,2-5-80,4-10-48,-6-2-144,-17 3-504,-5-3-176,-17 2-664,-19-5-625,-9 3-807,-44-23-1753</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1.697"/>
    </inkml:context>
    <inkml:brush xml:id="br0">
      <inkml:brushProperty name="width" value="0.2" units="cm"/>
      <inkml:brushProperty name="height" value="0.2" units="cm"/>
      <inkml:brushProperty name="color" value="#E71224"/>
    </inkml:brush>
  </inkml:definitions>
  <inkml:trace contextRef="#ctx0" brushRef="#br0">330 1 6369,'-1'0'385,"0"0"0,0 0 0,0 0 0,0 1 0,0-1 0,0 0 0,0 1 0,0-1 0,1 1 1,-1-1-1,0 1 0,0-1 0,0 1 0,1-1 0,-1 1 0,0 0 0,1 0 0,-2 0 0,-15 32 987,12-22-276,-32 68-700,3 2 1,5 1-1,3 1 1,3 1-1,-12 97 1,-13 46-332,-8 53-3499,53-240 1174,6 10-1377</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2.031"/>
    </inkml:context>
    <inkml:brush xml:id="br0">
      <inkml:brushProperty name="width" value="0.2" units="cm"/>
      <inkml:brushProperty name="height" value="0.2" units="cm"/>
      <inkml:brushProperty name="color" value="#E71224"/>
    </inkml:brush>
  </inkml:definitions>
  <inkml:trace contextRef="#ctx0" brushRef="#br0">1 1 8066,'7'6'3670,"6"15"-2691,-7-12-304,-2-2-342,14 20 802,0-1 1,37 39-1,-48-58-1071,0 0-1,0-1 1,1 0-1,0 0 1,0-1-1,1 0 1,-1-1-1,1 0 1,0 0-1,0 0 1,1-1-1,-1-1 1,12 2 0,69-1 71,-32-2-88,-56-1-52,-1 0 1,1 0-1,-1 0 0,1 0 0,-1 0 1,1 1-1,-1-1 0,1 0 0,-1 1 1,1-1-1,-1 1 0,1 0 0,-1 0 1,0-1-1,0 1 0,1 0 0,-1 0 1,0 0-1,0 0 0,0 0 0,0 0 1,0 1-1,0-1 0,0 0 0,0 1 1,-1-1-1,1 0 0,0 1 0,-1-1 1,1 1-1,-1-1 0,0 1 0,1-1 1,-1 1-1,0-1 0,0 1 0,0-1 1,0 1-1,0-1 0,-1 3 0,0 8-49,-2-1 1,0 1-1,0-1 0,-7 16 0,3-9 29,-169 552-2498,147-457-2028,26-104 794</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2.366"/>
    </inkml:context>
    <inkml:brush xml:id="br0">
      <inkml:brushProperty name="width" value="0.2" units="cm"/>
      <inkml:brushProperty name="height" value="0.2" units="cm"/>
      <inkml:brushProperty name="color" value="#E71224"/>
    </inkml:brush>
  </inkml:definitions>
  <inkml:trace contextRef="#ctx0" brushRef="#br0">1 1 7754,'0'3'2616,"6"8"-1015,-3-5-545,7-1 200,-1 4-376,7-3-232,0-1-168,3 1-23,10-6-1,-1 0-288,1-6-168,-7 6-208,-6 0-1041,3 6-1303,-9 8-4050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0.630"/>
    </inkml:context>
    <inkml:brush xml:id="br0">
      <inkml:brushProperty name="width" value="0.05" units="cm"/>
      <inkml:brushProperty name="height" value="0.05" units="cm"/>
    </inkml:brush>
  </inkml:definitions>
  <inkml:trace contextRef="#ctx0" brushRef="#br0">262 9 2385,'-1'-1'494,"0"0"0,0 0 0,-1 0 0,1 1 1,0-1-1,-1 0 0,1 1 0,-1-1 1,1 1-1,-1-1 0,1 1 0,-1 0 1,1 0-1,-1 0 0,1 0 0,-1 0 1,1 0-1,-1 0 0,1 0 0,-3 1 1,-35 17 1229,23-5-2065,0 0-1,-17 18 0,32-30 527,-17 17-191,0 0-1,2 0 0,1 2 1,0 0-1,1 1 0,-12 25 1,26-46-4,-1 0 1,1 1 0,0-1 0,-1 1-1,1-1 1,0 1 0,0-1-1,0 1 1,-1 0 0,1-1 0,0 1-1,0-1 1,0 1 0,0-1 0,0 1-1,0-1 1,0 1 0,0 0 0,0-1-1,1 1 1,-1-1 0,0 1-1,0-1 1,0 1 0,0-1 0,1 1-1,-1-1 1,0 1 0,1-1 0,-1 1-1,0-1 1,1 0 0,0 1 0,20 2-139,25-14 112,-22 2-283,-1 0 0,-1-2 1,32-20-1,-45 26 265,-1-1 0,-1 1-1,1-2 1,-1 1 0,-1-1 0,1 0 0,-1 0 0,0-1-1,0 0 1,-1 0 0,0 0 0,4-11 0,-31 56 1541,-7 75 146,-77 283-1990,102-380-22,4-11 182,0-1 0,-1 1 0,1-1 0,-1 1 0,0-1 0,0 1 0,0-1 0,-1 0 0,1 0 0,-1 0 0,0 0 0,0 0 0,-2 4 0,3-8 68,0 0-1,1 1 1,-1-1-1,1 0 1,-1 0 0,1 0-1,-1 1 1,1-1-1,0 0 1,0 0-1,-1 0 1,1 0-1,0 0 1,0 0-1,0 0 1,0 0-1,0 0 1,0 0 0,0 0-1,0-1 1,0-10-1092,-8-51-3446</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2.716"/>
    </inkml:context>
    <inkml:brush xml:id="br0">
      <inkml:brushProperty name="width" value="0.2" units="cm"/>
      <inkml:brushProperty name="height" value="0.2" units="cm"/>
      <inkml:brushProperty name="color" value="#E71224"/>
    </inkml:brush>
  </inkml:definitions>
  <inkml:trace contextRef="#ctx0" brushRef="#br0">1 0 1016,'3'6'5337,"3"-6"-3632,10 9-481,0 2-120,3-5-240,3 0-223,1 8-185,8-14-256,-2 0-200,6-9-128,-3 4-1289,28-18-3840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3.050"/>
    </inkml:context>
    <inkml:brush xml:id="br0">
      <inkml:brushProperty name="width" value="0.2" units="cm"/>
      <inkml:brushProperty name="height" value="0.2" units="cm"/>
      <inkml:brushProperty name="color" value="#E71224"/>
    </inkml:brush>
  </inkml:definitions>
  <inkml:trace contextRef="#ctx0" brushRef="#br0">0 0 6857,'7'0'1433,"2"0"-729,7 0-256,9 6-248,-2-6-160,2 0-40,-3 3-832,23 14-4569</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3.365"/>
    </inkml:context>
    <inkml:brush xml:id="br0">
      <inkml:brushProperty name="width" value="0.2" units="cm"/>
      <inkml:brushProperty name="height" value="0.2" units="cm"/>
      <inkml:brushProperty name="color" value="#E71224"/>
    </inkml:brush>
  </inkml:definitions>
  <inkml:trace contextRef="#ctx0" brushRef="#br0">0 0 5457,'14'8'9268,"9"21"-6037,-2-3-2559,-14-22-645,0 1 1,1-1-1,-1 0 1,1-1-1,0 0 1,0 0-1,0 0 1,0-1-1,0-1 1,1 1-1,13-1 1,12 1-34,51-6-1,-63 2-11,201-23-3145,-128 12-653,103-11-6084</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3:43.945"/>
    </inkml:context>
    <inkml:brush xml:id="br0">
      <inkml:brushProperty name="width" value="0.2" units="cm"/>
      <inkml:brushProperty name="height" value="0.2" units="cm"/>
      <inkml:brushProperty name="color" value="#E71224"/>
    </inkml:brush>
  </inkml:definitions>
  <inkml:trace contextRef="#ctx0" brushRef="#br0">1 29 11162,'0'-6'5209,"0"6"-3480,6 0-1153,-3 0-576,7 0-160,-1 0-1688,29-23-2265</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21.767"/>
    </inkml:context>
    <inkml:brush xml:id="br0">
      <inkml:brushProperty name="width" value="0.05" units="cm"/>
      <inkml:brushProperty name="height" value="0.05" units="cm"/>
    </inkml:brush>
  </inkml:definitions>
  <inkml:trace contextRef="#ctx0" brushRef="#br0">974 0 6537,'0'0'2003,"0"0"-432,0 0-233,0 0-154,-6 10-184,-89 134 261,-57 91-668,-205 419-171,135-240-2582,209-391 1173,-27 37 1,36-53 621,-1-1 0,-1 0 0,1-1-1,-1 1 1,0-1 0,0 0 0,-1 0 0,1-1 0,-14 7 0,2-9-1559</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22.303"/>
    </inkml:context>
    <inkml:brush xml:id="br0">
      <inkml:brushProperty name="width" value="0.05" units="cm"/>
      <inkml:brushProperty name="height" value="0.05" units="cm"/>
    </inkml:brush>
  </inkml:definitions>
  <inkml:trace contextRef="#ctx0" brushRef="#br0">0 1 4544,'0'0'1416,"0"0"33,0 0-202,0 0-69,0 0-59,13 34-169,44 116-284,6 19 574,115 341 1359,-72-220-2513,-39-111-598,-5 11-3818,-51-155 2835,6 18-2013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22.815"/>
    </inkml:context>
    <inkml:brush xml:id="br0">
      <inkml:brushProperty name="width" value="0.05" units="cm"/>
      <inkml:brushProperty name="height" value="0.05" units="cm"/>
    </inkml:brush>
  </inkml:definitions>
  <inkml:trace contextRef="#ctx0" brushRef="#br0">1 76 5697,'0'0'2321,"0"0"-1006,0 0-378,0 0-252,0 0-125,0 0 52,0 0 51,18 0 53,36 1-243,158-3 931,-191-1-1550,-1-1 0,1-1-1,22-8 1,24-11-4023,-51 14 1606,-9-6-1031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23.236"/>
    </inkml:context>
    <inkml:brush xml:id="br0">
      <inkml:brushProperty name="width" value="0.05" units="cm"/>
      <inkml:brushProperty name="height" value="0.05" units="cm"/>
    </inkml:brush>
  </inkml:definitions>
  <inkml:trace contextRef="#ctx0" brushRef="#br0">0 143 2744,'0'0'4505,"0"0"-3049,0 0-135,0 0-169,0 0-456,0 0-320,0 0-184,11 8-184,10 1 176,5-1-136,11 1 128,21-9-16,0 0-160,15 0-112,22-59-1568,-11 0-833,-15 1-5960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23.903"/>
    </inkml:context>
    <inkml:brush xml:id="br0">
      <inkml:brushProperty name="width" value="0.05" units="cm"/>
      <inkml:brushProperty name="height" value="0.05" units="cm"/>
    </inkml:brush>
  </inkml:definitions>
  <inkml:trace contextRef="#ctx0" brushRef="#br0">0 271 7233,'0'0'2602,"0"0"-742,0 0-298,0 0-340,0 0-254,0 0-249,0 0-345,0-3-216,1-5-197,0-1 0,1 0 0,0 0 0,0 1 0,1-1 0,0 1 0,1 0 0,4-9 0,6-9-656,20-26 1,-26 39 353,1 0-87,0 0 1,1 0-1,0 1 1,17-15-1,-24 25 344,0 0 0,0 1 0,1-1 0,-1 1 0,0 0 0,0 0 0,1 0 0,4 0 0,-6 0 43,0 1 1,0 0-1,0-1 1,-1 1-1,1 0 1,0 0-1,0 0 1,0 1-1,0-1 1,0 0-1,-1 1 1,1-1-1,0 1 1,0 0-1,-1-1 1,4 3-1,0 4 28,-1-1 0,0 1 0,0 0 0,-1 1 0,0-1 0,0 1 0,-1-1 0,0 1 0,2 15 0,1-5 10,37 185 145,-4-3 117,-23-110 29,31 104 0,-32-147-174,20 57 71,-30-93-181,1-1 1,0 0-1,1 0 0,0-1 0,0 1 0,1-1 0,11 11 0,-14-17-122,-1-1-1,1 1 1,0-1 0,0 0 0,0 0-1,0-1 1,1 1 0,-1-1 0,0 0-1,1 0 1,-1-1 0,1 1 0,-1-1-1,1 0 1,-1 0 0,1 0 0,-1-1-1,8-1 1,-10 2-30,0 0-1,1-1 0,-1 1 1,0-1-1,0 0 1,1 0-1,-1 0 0,0 0 1,0 0-1,0 0 0,2-2 1,22-26-2655</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24.366"/>
    </inkml:context>
    <inkml:brush xml:id="br0">
      <inkml:brushProperty name="width" value="0.05" units="cm"/>
      <inkml:brushProperty name="height" value="0.05" units="cm"/>
    </inkml:brush>
  </inkml:definitions>
  <inkml:trace contextRef="#ctx0" brushRef="#br0">569 0 3896,'0'0'1396,"0"0"-156,0 0-114,0 0-254,-2 4-210,-5 10-360,-1-2 0,0 1 0,0-1 0,-15 15 0,-7 10 106,-49 68-86,-92 131-319,166-229 0,-26 45-561,-3-1 0,-80 91 1,113-141 440,0 1 0,-1-1 1,1 1-1,-1-1 1,1 1-1,-1-1 1,0 0-1,1 0 1,-1 0-1,0 0 1,0 0-1,0 0 1,0-1-1,0 1 1,0-1-1,0 1 1,0-1-1,0 0 1,0 0-1,0 0 1,0 0-1,-3 0 1,0 0-1488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1.212"/>
    </inkml:context>
    <inkml:brush xml:id="br0">
      <inkml:brushProperty name="width" value="0.05" units="cm"/>
      <inkml:brushProperty name="height" value="0.05" units="cm"/>
    </inkml:brush>
  </inkml:definitions>
  <inkml:trace contextRef="#ctx0" brushRef="#br0">73 0 6569,'0'2'5534,"-3"12"-4421,-19 84 2057,-13 76-2184,22 42-794,14-222-308,1 0 0,-1 0 0,1 1 1,0-1-1,0 1 0,1-1 0,0 1 1,0 0-1,0 0 0,0 0 0,1 0 1,0 1-1,0-1 0,8-6 0,0 0 134,1-1 0,0 2-1,30-18 1,-42 28-4,1-1-1,-1 1 1,1 0 0,-1 0-1,0 0 1,1 0 0,-1 0-1,0 0 1,1 0 0,-1 0-1,1 1 1,-1-1 0,0 1-1,1-1 1,-1 1 0,0-1-1,0 1 1,1 0 0,-1-1-1,0 1 1,0 0 0,0 0-1,0 0 1,0 0 0,0 0-1,0 0 1,0 0 0,0 0-1,-1 0 1,1 1 0,1 1 0,22 43 352,-23-43-350,6 10 41,-1 1-1,-1 1 1,0-1-1,-1 1 1,0 0-1,-2 0 0,1 0 1,-1 27-1,-2-41-100,0 0-1,0 0 1,0 0-1,0 0 1,0 0-1,0 0 0,0 0 1,0 0-1,0 1 1,1-1-1,-1 0 1,0 0-1,1 0 1,-1 0-1,1 0 0,-1 0 1,1-1-1,-1 1 1,1 0-1,0 0 1,1 1-1,0-1-187,0-1 0,0 0 0,1 1 1,-1-1-1,0 0 0,0 0 0,0-1 0,1 1 0,-1 0 0,0-1 0,0 1 1,0-1-1,0 0 0,0 0 0,3-1 0,65-25-3694</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24.914"/>
    </inkml:context>
    <inkml:brush xml:id="br0">
      <inkml:brushProperty name="width" value="0.05" units="cm"/>
      <inkml:brushProperty name="height" value="0.05" units="cm"/>
    </inkml:brush>
  </inkml:definitions>
  <inkml:trace contextRef="#ctx0" brushRef="#br0">232 0 4576,'0'0'1605,"0"0"-206,0 0-347,0 0-369,0 0-268,0 0-139,0 0-140,-10 10-83,-20 24 51,-50 72 0,16-12-26,62-91-113,0 0 0,0 0 1,0 0-1,-1 0 1,1-1-1,-1 1 1,1-1-1,-6 5 0,-8-3-2457,10-4 320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25.340"/>
    </inkml:context>
    <inkml:brush xml:id="br0">
      <inkml:brushProperty name="width" value="0.05" units="cm"/>
      <inkml:brushProperty name="height" value="0.05" units="cm"/>
    </inkml:brush>
  </inkml:definitions>
  <inkml:trace contextRef="#ctx0" brushRef="#br0">1 0 3424,'0'0'760,"0"0"-126,0 0-39,0 0-3,0 0 156,0 0-3,0 0-665,1 0-1,-1 0 0,1 0 1,-1 1-1,1-1 0,-1 0 1,1 0-1,-1 0 0,0 1 1,1-1-1,-1 0 0,1 1 1,-1-1-1,0 0 0,1 0 0,-1 1 1,0-1-1,0 1 0,1-1 1,-1 0-1,0 1 0,0-1 1,1 1-1,-1-1 0,0 1 1,0-1-1,0 1 0,0-1 1,0 0-1,0 1 0,1 0 1,51 289 458,-51-272-3430,-1-10-70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25.751"/>
    </inkml:context>
    <inkml:brush xml:id="br0">
      <inkml:brushProperty name="width" value="0.05" units="cm"/>
      <inkml:brushProperty name="height" value="0.05" units="cm"/>
    </inkml:brush>
  </inkml:definitions>
  <inkml:trace contextRef="#ctx0" brushRef="#br0">101 0 3264</inkml:trace>
  <inkml:trace contextRef="#ctx0" brushRef="#br0" timeOffset="1">101 0 3264,'-100'143'1689,"100"-143"-617,0 0-104,0 0-216,0 0-120,0 0 32,0 0-135,0 0-209,10 0-96,11 0-32,1 0-64,9 0-56,27 0-72,-11-25-856,1-9-1881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17.789"/>
    </inkml:context>
    <inkml:brush xml:id="br0">
      <inkml:brushProperty name="width" value="0.05" units="cm"/>
      <inkml:brushProperty name="height" value="0.05" units="cm"/>
    </inkml:brush>
  </inkml:definitions>
  <inkml:trace contextRef="#ctx0" brushRef="#br0">1148 1 360,'0'0'7564,"0"0"-3627,0 0-2044,0 0-709,0 0-230,0 0 238,0 0 71,0 0-394,0 0-226,-2 1 13,-12 12-297,-1 1 0,2 0-1,0 1 1,-17 25 0,-13 16 57,-110 129 348,-148 174-551,-141 160-1079,431-507 712,-26 29-896,35-39 771,0 1 0,0-1 1,0-1-1,-1 1 1,1 0-1,-1 0 0,1-1 1,-1 0-1,0 1 1,1-1-1,-1 0 0,0 0 1,-6 0-1,8-1 82,0 0 0,0 0 0,-1-1 1,1 1-1,0-1 0,0 1 0,0-1 0,0 1 0,0-1 0,0 0 0,0 1 0,0-1 0,0 0 1,0 0-1,0 0 0,1 0 0,-1 0 0,0 0 0,0 0 0,1 0 0,-1 0 0,1 0 0,-1 0 0,1 0 1,-1 0-1,1-1 0,0-1 0,-7-35-2120,6 33 1858,0-45-3414</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18.269"/>
    </inkml:context>
    <inkml:brush xml:id="br0">
      <inkml:brushProperty name="width" value="0.05" units="cm"/>
      <inkml:brushProperty name="height" value="0.05" units="cm"/>
    </inkml:brush>
  </inkml:definitions>
  <inkml:trace contextRef="#ctx0" brushRef="#br0">1 0 4705,'0'0'2197,"0"0"-994,0 0-503,0 0-256,0 0-127,0 0 140,0 0 497,0 0 147,24 52-129,81 173-172,-27-21 144,-59-147-748,-5-16-75,183 461 298,-98-309-1059,-94-184 228,0 1 0,0-1 0,9 10 0,-12-16 90,0-1 1,1 1-1,-1-1 1,1 0-1,0 0 1,0 0-1,0 0 1,0 0-1,0 0 1,0-1 0,0 1-1,1-1 1,3 1-1,10 0-3618</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18.672"/>
    </inkml:context>
    <inkml:brush xml:id="br0">
      <inkml:brushProperty name="width" value="0.05" units="cm"/>
      <inkml:brushProperty name="height" value="0.05" units="cm"/>
    </inkml:brush>
  </inkml:definitions>
  <inkml:trace contextRef="#ctx0" brushRef="#br0">0 26 6009,'0'0'1864,"0"0"-552,0 0-335,0 0 55,0 0-104,42 16 16,-15-16-424,4 0-80,6 0-159,0 0-129,0 0-88,5 0-64,-5 0-480,-6-16-817,-4 7-847,-12-7-257,-9 16-1768</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19.108"/>
    </inkml:context>
    <inkml:brush xml:id="br0">
      <inkml:brushProperty name="width" value="0.05" units="cm"/>
      <inkml:brushProperty name="height" value="0.05" units="cm"/>
    </inkml:brush>
  </inkml:definitions>
  <inkml:trace contextRef="#ctx0" brushRef="#br0">0 34 5969,'0'0'1872,"0"0"-704,0 0-455,0 0-217,0 0-168,0 0 320,0 0-176,0 0-240,0 0-136,153 34-48,-64-34-48,-15-34-1432,-6 0-1777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19.521"/>
    </inkml:context>
    <inkml:brush xml:id="br0">
      <inkml:brushProperty name="width" value="0.05" units="cm"/>
      <inkml:brushProperty name="height" value="0.05" units="cm"/>
    </inkml:brush>
  </inkml:definitions>
  <inkml:trace contextRef="#ctx0" brushRef="#br0">43 1 6425,'0'0'2672,"0"0"-1743,0 0-393,0 0 280,0 0-80,-16 226-184,11-142-232,0 8-160,-6-8-152,11 0-8,-5-17-136,5 9-848,0-26-608,0-16-417,5-9-1543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19.935"/>
    </inkml:context>
    <inkml:brush xml:id="br0">
      <inkml:brushProperty name="width" value="0.05" units="cm"/>
      <inkml:brushProperty name="height" value="0.05" units="cm"/>
    </inkml:brush>
  </inkml:definitions>
  <inkml:trace contextRef="#ctx0" brushRef="#br0">1 1 1648,'0'0'4420,"0"0"-2710,0 0-926,0 0-157,0 0-158,0 0-66,0 0-139,25 8-135,82 27-102,-97-32-26,-1 0 0,1 0 1,-1 1-1,0 0 1,0 1-1,-1 0 0,14 9 1,0 3 4,-17-14-20,0 0 1,0 1-1,0 0 0,-1 0 0,0 1 1,1-1-1,-2 1 0,1 0 1,-1 0-1,1 0 0,-1 0 0,3 9 1,-3-5-61,0 0 1,0 0 0,-1 1-1,-1 0 1,0-1-1,0 19 1,-1-21 75,-1 0 0,0 0 1,-1-1-1,1 1 0,-1-1 0,-1 1 0,1-1 1,-1 0-1,0 0 0,0 0 0,-6 7 0,-7 9 179,-28 28-1,34-39-90,-141 148 1886,147-153-1924,0-1-1,-1 1 0,2 0 0,-1 0 1,1 0-1,0 0 0,0 0 1,0 1-1,1 0 0,-2 12 0,3-16-53,1 0-1,-1 0 0,1 0 1,0 0-1,0-1 0,0 1 1,1 0-1,-1 0 0,1 0 1,-1 0-1,1-1 0,0 1 1,0 0-1,0-1 0,0 1 1,1-1-1,-1 1 0,1-1 1,0 0-1,-1 1 0,1-1 1,0 0-1,0 0 0,1 0 1,-1 0-1,0-1 0,5 4 1,17 7 7,0-1 1,1 0-1,0-2 1,0-1-1,1-1 1,0-1-1,47 4 1,-41-9-454,64 7-3041,-47 1-1487</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37.890"/>
    </inkml:context>
    <inkml:brush xml:id="br0">
      <inkml:brushProperty name="width" value="0.05" units="cm"/>
      <inkml:brushProperty name="height" value="0.05" units="cm"/>
    </inkml:brush>
  </inkml:definitions>
  <inkml:trace contextRef="#ctx0" brushRef="#br0">581 1992 4256,'0'0'1420,"0"0"-167,0 0-246,0 0-150,0 0-20,0 0-2,0 0-66,0 0-5,-17 0 1721,-140 0-2352,152 0-134,0-1-1,0 1 1,0-1-1,-1 0 0,1 0 1,0-1-1,0 0 1,0 0-1,1 0 1,-1 0-1,0-1 0,-4-2 1,-3-4 25,1-1 0,-19-19 0,11 9 51,-5-6-36,1 0 0,-37-57 0,30 39-3,11 13-23,1-1 1,2 0-1,-21-58 0,33 80-8,-4-14-1,1 0 0,1 0 1,1 0-1,1 0 0,0-26 1,4-131-356,1 91-239,4-265-731,-4 335 1247,1-1-1,1 1 1,0-1-1,2 1 1,0 0-1,15-33 1,62-113-447,-50 106 454,-11 24-6,2 1 0,1 0 1,40-42-1,-50 64-4,1 0 0,0 1 0,1 1 0,0 0 0,1 1 0,21-9 0,-11 6 39,-16 8 29,1 1 1,-1 0-1,1 0 1,0 2-1,24-3 0,18-5 17,-26 5 1,0 2 1,0 1-1,0 1 1,32 3-1,-2-1-23,-37-1 13,-5-1 0,-1 1 0,0 0 0,1 1 1,-1 1-1,0 1 0,0 0 0,15 6 0,-23-7 2,31 12-1,-1 2 1,0 1 0,-2 2 0,59 40 0,-49-24 18,-2 1-1,-1 3 1,-2 1-1,52 68 0,-67-68 38,-2 0 0,-2 2 0,-1 0-1,24 82 1,-29-70-25,-3 0 0,-2 0 0,4 75 0,-7 170 44,-8-229-58,2-46-3,-2 0 0,-1 0 0,-1 0 0,-1-1-1,-1 1 1,-1-1 0,-1 0 0,-1 0 0,-1-1 0,-1 0 0,-15 24 0,5-13 10,-2-2 0,-1 0 0,-2-1 0,-1-2 0,-43 37 0,-15 4-389,-3-3 0,-165 93 0,231-149-219,-1-1 1,1-1-1,-1-1 0,-29 6 1,17-10-1036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2.118"/>
    </inkml:context>
    <inkml:brush xml:id="br0">
      <inkml:brushProperty name="width" value="0.05" units="cm"/>
      <inkml:brushProperty name="height" value="0.05" units="cm"/>
    </inkml:brush>
  </inkml:definitions>
  <inkml:trace contextRef="#ctx0" brushRef="#br0">1 0 4385,'0'0'2135,"0"0"-345,0 0-179,5 2 5771,-1 3-7061,0 65 136,-4-57-1105,0 1 1,1 0 0,0-1-1,1 1 1,4 14-1,6-1-4298</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39.486"/>
    </inkml:context>
    <inkml:brush xml:id="br0">
      <inkml:brushProperty name="width" value="0.05" units="cm"/>
      <inkml:brushProperty name="height" value="0.05" units="cm"/>
    </inkml:brush>
  </inkml:definitions>
  <inkml:trace contextRef="#ctx0" brushRef="#br0">127 0 7097,'0'0'2024,"0"0"-497,0 0-174,0 0-24,0 0-317,0 9-442,1 78-250,1 7 375,-21 179 0,-32-25-360,8-46-1717,37-161-1319,1 1 0,0 67 0,5-73-2587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39.906"/>
    </inkml:context>
    <inkml:brush xml:id="br0">
      <inkml:brushProperty name="width" value="0.05" units="cm"/>
      <inkml:brushProperty name="height" value="0.05" units="cm"/>
    </inkml:brush>
  </inkml:definitions>
  <inkml:trace contextRef="#ctx0" brushRef="#br0">0 1 6409,'0'0'1609,"0"0"-766,0 0-329,0 0-44,0 0-34,28 14-178,90 47-123,-106-54-125,0 1 0,0 0 0,0 1 0,17 17 1,-17-15 2,-6-6-17,-1 1-1,0 0 1,0 0-1,0 1 1,-1-1-1,0 1 1,0 0-1,-1 0 1,0 0-1,0 1 1,0-1-1,2 14 1,-3-1-121,0 1 0,0-1 0,-4 37 1,1-46 114,-1-1 0,0 1 1,0-1-1,-1 1 0,0-1 1,-1 0-1,0 0 1,-1-1-1,0 1 0,-8 10 1,-7 8 24,-45 47 0,27-34 9,20-25 56,-1 1 142,18-15-134,1-2 44,0 0 11,15 7-31,21-2-455,1-2 0,67-1 1,-60-3-363,20 1-2003</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40.324"/>
    </inkml:context>
    <inkml:brush xml:id="br0">
      <inkml:brushProperty name="width" value="0.05" units="cm"/>
      <inkml:brushProperty name="height" value="0.05" units="cm"/>
    </inkml:brush>
  </inkml:definitions>
  <inkml:trace contextRef="#ctx0" brushRef="#br0">32 1 6409,'0'0'1819,"0"0"-824,0 0-477,0 0-153,12 5-6,-10-4-349,11 5 93,0 0 0,1 2 0,-2-1 1,1 2-1,20 17 0,82 70 246,-75-65-225,61 59 0,-81-67-117,-19-21-7,1 0 0,-1-1 0,0 1 0,0 0 0,0-1 0,1 1 0,-2 0 0,1 0 0,0 0 0,0 0 0,0 2 0,-5-2-5,4-2 5,-64 18-10,-155 64-1434,143-48-216,7-8-950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40.722"/>
    </inkml:context>
    <inkml:brush xml:id="br0">
      <inkml:brushProperty name="width" value="0.05" units="cm"/>
      <inkml:brushProperty name="height" value="0.05" units="cm"/>
    </inkml:brush>
  </inkml:definitions>
  <inkml:trace contextRef="#ctx0" brushRef="#br0">0 1 4713,'0'0'3912,"0"0"-2791,0 0-65,0 0-184,0 0-296,0 0-256,179 0-208,-94 0-112,-12 0-1720,-10 0-2281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41.130"/>
    </inkml:context>
    <inkml:brush xml:id="br0">
      <inkml:brushProperty name="width" value="0.05" units="cm"/>
      <inkml:brushProperty name="height" value="0.05" units="cm"/>
    </inkml:brush>
  </inkml:definitions>
  <inkml:trace contextRef="#ctx0" brushRef="#br0">0 0 4985,'0'0'2507,"0"0"-1521,0 0-611,0 0-111,0 0-1,0 0 116,17 37 44,-4-10-348,16 37 104,-2 0-1,19 73 1,-11-7 140,92 287-53,-118-393-337,1-1-1,0 1 1,2-1-1,26 36 1,-37-57-45,0-1-1,0 1 1,0-1 0,0 0 0,0 1 0,0-1 0,1 0 0,-1 0-1,1 0 1,-1 0 0,0 0 0,1 0 0,0 0 0,-1-1 0,1 1 0,-1 0-1,1-1 1,0 0 0,0 1 0,-1-1 0,1 0 0,0 0 0,0 0-1,-1 0 1,4 0 0,-3 0-2060</inkml:trace>
  <inkml:trace contextRef="#ctx0" brushRef="#br0" timeOffset="1">416 210 5481,'0'0'2632,"0"0"-1856,0 0-328,0 0 41,0 0 103,0 0-224,-163 277-240,115-193-128,1 0-80,-6 0-960,16-26-857,16-7-2112</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41.555"/>
    </inkml:context>
    <inkml:brush xml:id="br0">
      <inkml:brushProperty name="width" value="0.05" units="cm"/>
      <inkml:brushProperty name="height" value="0.05" units="cm"/>
    </inkml:brush>
  </inkml:definitions>
  <inkml:trace contextRef="#ctx0" brushRef="#br0">206 1 6785,'0'0'1728,"0"0"-775,0 0-409,0 0-232,0 0 40,0 0-200,0 0-104,-116 226-40,90-184 8,10 0-16,1-17-64,4-8-656,-5 0-657,11-17-1287</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3:41.990"/>
    </inkml:context>
    <inkml:brush xml:id="br0">
      <inkml:brushProperty name="width" value="0.05" units="cm"/>
      <inkml:brushProperty name="height" value="0.05" units="cm"/>
    </inkml:brush>
  </inkml:definitions>
  <inkml:trace contextRef="#ctx0" brushRef="#br0">258 9 4905,'-158'-9'1872,"158"9"-960,0 25-352,0 0 72,0 17-87,0 0-129,0 0-104,0 17-184,6-9-48,-6 1-72,5-1-8,-5-16-488,0-1-505,0-25-967,0 1-3729</inkml:trace>
  <inkml:trace contextRef="#ctx0" brushRef="#br0" timeOffset="1">0 243 6425,'0'0'1704,"0"0"-1008,0 0-392,0 0-39,0 0-105,179 0-144,-79 17-16,-16 8-825,-10-8-2335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4:04.831"/>
    </inkml:context>
    <inkml:brush xml:id="br0">
      <inkml:brushProperty name="width" value="0.05" units="cm"/>
      <inkml:brushProperty name="height" value="0.05" units="cm"/>
    </inkml:brush>
  </inkml:definitions>
  <inkml:trace contextRef="#ctx0" brushRef="#br0">0 1 3896,'0'0'818,"0"0"-419,0 0-271,0 3-105,1 8-2666,-1 0 4131,0-6 933,1 0 0,0 0 0,0 0 1,0 0-1,3 5 0,3 5-1305,2-3-1132,1-1 1,0 0-1,1 0 1,0-1-1,0-1 0,1 0 1,0 0-1,1-1 1,24 11-1,-29-16-2,-1-1-1,1 1 1,-1-2-1,1 1 1,13 0 0,-13-2 9,0 1 1,0 0 0,-1 1 0,1 0-1,12 4 1,3 3 34,-18-8-18,0 1 0,0 0 0,0 0 0,0 1-1,5 2 1,0 1-31,1 0 1,0-1-1,12 4 0,15 7 12,-25-9 26,6 4-32,1-1 0,0-1 1,0 0-1,30 7 1,-12-2 38,67 11 101,-22-6-35,-77-17-96,0 0 0,0 0 0,0 0 1,0 1-1,8 5 0,15 5-56,16 10 10,27-4 130,-39-6-97,0-1 0,38 7 0,-30-11 35,0-1 0,66 2 1,25-1 52,2 0-113,-102-6 46,37 6 0,-4 0-4,121 18-16,-132-20 16,-20-2-2,35 1 0,500-5-338,-437-10 345,-49 2-30,219 1-126,-47 3 173,-180-1-42,103-20 0,142-52 9,-269 60-267,0-3 0,64-34-1,-48 21-559,19-10-633,38-16-1403,23-12-1043,-78 41 690,-10-2-2423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4:15.285"/>
    </inkml:context>
    <inkml:brush xml:id="br0">
      <inkml:brushProperty name="width" value="0.05" units="cm"/>
      <inkml:brushProperty name="height" value="0.05" units="cm"/>
    </inkml:brush>
  </inkml:definitions>
  <inkml:trace contextRef="#ctx0" brushRef="#br0">0 0 7385,'0'0'2049,"0"0"-721,5 0-296,1 0-232,4 0-56,6 0-192,16 0-327,4 0-161,17 0 152,5 0-24,5 0-32,5 17-72,1-9-88,5 9-80,-6-17-1089,21 0-935,-10 0-249,-21-17-1271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4:15.707"/>
    </inkml:context>
    <inkml:brush xml:id="br0">
      <inkml:brushProperty name="width" value="0.05" units="cm"/>
      <inkml:brushProperty name="height" value="0.05" units="cm"/>
    </inkml:brush>
  </inkml:definitions>
  <inkml:trace contextRef="#ctx0" brushRef="#br0">1 0 6393,'0'0'2032,"0"0"-903,0 0-193,0 0-192,0 0 64,0 0-152,205 0-568,-89 0-88,-16 0-1288,-16 0-1329</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2.697"/>
    </inkml:context>
    <inkml:brush xml:id="br0">
      <inkml:brushProperty name="width" value="0.05" units="cm"/>
      <inkml:brushProperty name="height" value="0.05" units="cm"/>
    </inkml:brush>
  </inkml:definitions>
  <inkml:trace contextRef="#ctx0" brushRef="#br0">0 0 5025,'0'0'3001,"0"0"-681,0 0-271,0 0-305,0 0-752,0 0-376,0 0-448,3 6 40,-3 0-200,3 5-8,1 6 56,2 0-56,0 3-184,-6 3-1168,7 32-1576</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4:57.118"/>
    </inkml:context>
    <inkml:brush xml:id="br0">
      <inkml:brushProperty name="width" value="0.05" units="cm"/>
      <inkml:brushProperty name="height" value="0.05" units="cm"/>
    </inkml:brush>
  </inkml:definitions>
  <inkml:trace contextRef="#ctx0" brushRef="#br0">0 1 64,'0'0'1048,"190"8"-216,-85 17-832</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4:57.951"/>
    </inkml:context>
    <inkml:brush xml:id="br0">
      <inkml:brushProperty name="width" value="0.05" units="cm"/>
      <inkml:brushProperty name="height" value="0.05" units="cm"/>
    </inkml:brush>
  </inkml:definitions>
  <inkml:trace contextRef="#ctx0" brushRef="#br0">395 8 3968,'0'0'1065,"0"0"-665,0 0-296,0 0-104,0 0-24,0 0 16,-89-8-56,68 8-8,-6 0 48,6 0 24,0 0 56,0 8 0,0 1 32,-5-9 8,0 8-24,-22 9-72,6 0-88,10 0-945</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4:58.569"/>
    </inkml:context>
    <inkml:brush xml:id="br0">
      <inkml:brushProperty name="width" value="0.05" units="cm"/>
      <inkml:brushProperty name="height" value="0.05" units="cm"/>
    </inkml:brush>
  </inkml:definitions>
  <inkml:trace contextRef="#ctx0" brushRef="#br0">0 0 6649,'0'0'2338,"0"0"-1212,0 0-581,0 0-188,0 0 33,0 0 112,6 0-243,12 2-247,0 1-1,0 0 1,0 1-1,0 1 1,-1 1-1,17 8 1,30 9 60,267 73 61,72 25-230,-287-82-96,-29-11-638,99 48-1,-183-75 768,0 0-1,-1 1 0,1-1 0,-1 1 0,0 0 0,1 0 1,-1 0-1,0 0 0,2 3 0,-3-4 5,-1-1 0,0 1 0,1 0 0,-1 0-1,1-1 1,-1 1 0,0 0 0,0 0 0,1 0 0,-1-1 0,0 1 0,0 0-1,0 0 1,0 0 0,0 0 0,0-1 0,0 1 0,0 0 0,0 0 0,-1 0-1,1 0 1,0-1 0,0 1 0,-1 0 0,1 0 0,-1-1 0,1 1 0,0 0-1,-1-1 1,1 1 0,-1 0 0,0-1 0,1 1 0,-1-1 0,1 1 0,-1 0-1,-1-1 1,-20 10-1817</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4:59.050"/>
    </inkml:context>
    <inkml:brush xml:id="br0">
      <inkml:brushProperty name="width" value="0.05" units="cm"/>
      <inkml:brushProperty name="height" value="0.05" units="cm"/>
    </inkml:brush>
  </inkml:definitions>
  <inkml:trace contextRef="#ctx0" brushRef="#br0">0 3 4048,'0'0'1622,"0"0"-412,0 0-466,0 0-354,0 0-239,0 0-94,14 0-22,6-1-23,-2 0-2,0 1-1,1 0 0,32 6 0,7 9 201,87 36 0,-107-36-132,143 51-517,327 75 0,-454-133-638,-15-6-403</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4:59.487"/>
    </inkml:context>
    <inkml:brush xml:id="br0">
      <inkml:brushProperty name="width" value="0.05" units="cm"/>
      <inkml:brushProperty name="height" value="0.05" units="cm"/>
    </inkml:brush>
  </inkml:definitions>
  <inkml:trace contextRef="#ctx0" brushRef="#br0">117 0 2392,'0'0'1063,"0"0"-183,0 0-82,0 0 126,15 30 133,55 94-107,-60-107-717,1 0 1,1 0 0,20 21-1,-8-11 0,-7-7-85,18 23 119,-1 1 0,40 67-1,-69-100-264,0-1 1,-1 1-1,0-1 0,0 1 0,-1 1 0,-1-1 0,0 0 0,0 1 0,-1-1 1,0 0-1,-1 1 0,-1 0 0,0-1 0,0 0 0,-1 1 0,-1-1 0,0 0 1,0 0-1,-1 0 0,-1 0 0,1-1 0,-2 0 0,1 0 0,-2 0 0,1 0 1,-10 10-1,-43 44-643,-120 103 1,103-101-417,-26 28-1377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11.725"/>
    </inkml:context>
    <inkml:brush xml:id="br0">
      <inkml:brushProperty name="width" value="0.05" units="cm"/>
      <inkml:brushProperty name="height" value="0.05" units="cm"/>
    </inkml:brush>
  </inkml:definitions>
  <inkml:trace contextRef="#ctx0" brushRef="#br0">0 3571 1888,'0'0'816,"0"0"-56,8-60-14,27-205-167,13-81-142,78-728 2286,-105 891-2433,57-230 1,-46 291-1152,5 1 0,94-203 1,-88 235 690,66-102 1,-13 50-40,45-69 49,-125 178 152,-16 32-17,0 1 1,0-1 0,0 0 0,0 0-1,0 0 1,0 0 0,0 0-1,0 0 1,0 1 0,0-1 0,0 0-1,0 0 1,0 0 0,0 0 0,0 0-1,1 0 1,-1 0 0,0 0-1,0 1 1,0-1 0,0 0 0,0 0-1,0 0 1,0 0 0,1 0-1,-1 0 1,0 0 0,0 0 0,0 0-1,0 0 1,0 0 0,0 0 0,1 0-1,-1 0 1,0 0 0,0 0-1,0 0 1,0 0 0,0 0 0,1 0-1,-1 0 1,0 0 0,0 0-1,0 0 1,0 0 0,0 0 0,0 0-1,0-1 1,1 1 0,-1 0 0,0 0-1,0 0 1,0 0 0,0 0-1,0 0 1,0 0 0,0 0 0,0-1-1,0 1 1,0 0 0,0 0-1,1 0 1,-1 0 0,0 0 0,0-1-1,0 15-1228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16.344"/>
    </inkml:context>
    <inkml:brush xml:id="br0">
      <inkml:brushProperty name="width" value="0.05" units="cm"/>
      <inkml:brushProperty name="height" value="0.05" units="cm"/>
    </inkml:brush>
  </inkml:definitions>
  <inkml:trace contextRef="#ctx0" brushRef="#br0">527 1553 8457,'0'0'2185,"-16"-336"-657,-10 143-8,0-17-511,-11 43-601,0 24-272,0 17-128,-10 26-8,10 7 0,-5 26 0,0 0 0,-27 34-112,12 16-2393,4 17-2904</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0.765"/>
    </inkml:context>
    <inkml:brush xml:id="br0">
      <inkml:brushProperty name="width" value="0.05" units="cm"/>
      <inkml:brushProperty name="height" value="0.05" units="cm"/>
    </inkml:brush>
  </inkml:definitions>
  <inkml:trace contextRef="#ctx0" brushRef="#br0">1 18 5905,'0'0'3337,"0"0"-1342,0 0-493,0 0-248,0 0-187,0 0-120,0-3-322,0 2-615,0 1 0,0-1 0,0 1-1,0-1 1,0 1 0,0-1 0,0 1-1,0-1 1,0 1 0,0-1 0,1 1-1,-1-1 1,0 1 0,0 0 0,0-1-1,1 1 1,-1-1 0,0 1 0,0-1-1,1 1 1,-1 0 0,0-1 0,1 1-1,-1 0 1,1-1 0,-1 1 0,1-1-1,18 0-111,-15 1 67,11 1 1,1 0 0,-1 1 0,0 1 0,0 0 0,14 6 0,432 93 28,-391-89-1,623 97-310,-257-44-29,98 23 7,147 23 354,-302-43-15,-169-29-10,436 110-14,-379-83-28,416 62-793,-595-115 696,-65-10 110,454 66-1868,-440-67 1700,49-3 0,-39 0 45,-10-2-143,-37 2 298,0 0-1,1 0 1,-1 0 0,0 0 0,0 0 0,1 0 0,-1 0 0,0 0 0,1 0 0,-1 0-1,0 0 1,0-1 0,1 1 0,-1 0 0,0 0 0,0 0 0,1 0 0,-1-1-1,0 1 1,0 0 0,0 0 0,1 0 0,-1-1 0,0 1 0,0 0 0,0 0 0,0-1-1,1 1 1,-7-15-269,-9-11-352,-2 1 1,-1 1-1,-1 1 0,-37-35 1,-40-25-3137</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1.491"/>
    </inkml:context>
    <inkml:brush xml:id="br0">
      <inkml:brushProperty name="width" value="0.05" units="cm"/>
      <inkml:brushProperty name="height" value="0.05" units="cm"/>
    </inkml:brush>
  </inkml:definitions>
  <inkml:trace contextRef="#ctx0" brushRef="#br0">353 1 4753,'0'0'1463,"0"0"-774,0 0-412,0 21 55,-10 163 516,-20 130 259,-4 42-517,-49 232-72,-8 71-384,18 9 20,42 34 15,56-213-1161,2-5-1502,-27-350 1166,0-28-348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2.347"/>
    </inkml:context>
    <inkml:brush xml:id="br0">
      <inkml:brushProperty name="width" value="0.05" units="cm"/>
      <inkml:brushProperty name="height" value="0.05" units="cm"/>
    </inkml:brush>
  </inkml:definitions>
  <inkml:trace contextRef="#ctx0" brushRef="#br0">0 110 4384,'0'0'2185,"0"0"-1289,0 0-280,0 0-200,0 0-136,0 0-96,0 0-136,16 0-40,-11 0-8,6 0 8,-1 0 64,6 0 8,5 0-24,6 0-56,-1-17-176,16-16-720,-10 7-760,-6-7-2417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3.693"/>
    </inkml:context>
    <inkml:brush xml:id="br0">
      <inkml:brushProperty name="width" value="0.05" units="cm"/>
      <inkml:brushProperty name="height" value="0.05" units="cm"/>
    </inkml:brush>
  </inkml:definitions>
  <inkml:trace contextRef="#ctx0" brushRef="#br0">1 0 1896,'1'2'12170,"1"2"-6403,1 39-5225,-3-31-701,1 30 237,9-19-3387,1-20-1712,12-12-3966</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2.783"/>
    </inkml:context>
    <inkml:brush xml:id="br0">
      <inkml:brushProperty name="width" value="0.05" units="cm"/>
      <inkml:brushProperty name="height" value="0.05" units="cm"/>
    </inkml:brush>
  </inkml:definitions>
  <inkml:trace contextRef="#ctx0" brushRef="#br0">1 43 2760,'0'0'1056,"0"0"-384,0 0-239,0 0-49,0 0 256,0 0 184,16 0-448,-11 0-232,6-17-144,-6 8-416,0-7-1232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3.211"/>
    </inkml:context>
    <inkml:brush xml:id="br0">
      <inkml:brushProperty name="width" value="0.05" units="cm"/>
      <inkml:brushProperty name="height" value="0.05" units="cm"/>
    </inkml:brush>
  </inkml:definitions>
  <inkml:trace contextRef="#ctx0" brushRef="#br0">148 1 4536</inkml:trace>
  <inkml:trace contextRef="#ctx0" brushRef="#br0" timeOffset="1">148 1 4536,'-147'134'2577,"147"-134"-1465,5 0-88,-5 0-95,0 0-169,0 0-208,5 0-376,0 0-176,11 0-24,5 0 24,11 0 0,-1 0 0,12 8-232,4 1-408,21-1-496,-10-8-433,-5 0-1912</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3.678"/>
    </inkml:context>
    <inkml:brush xml:id="br0">
      <inkml:brushProperty name="width" value="0.05" units="cm"/>
      <inkml:brushProperty name="height" value="0.05" units="cm"/>
    </inkml:brush>
  </inkml:definitions>
  <inkml:trace contextRef="#ctx0" brushRef="#br0">1 705 2936,'0'0'3385,"0"0"-2513,0 0-360,0 0-256,0 0-16,0 0 48,0 0 16,0 0-208,0 0-8,100-8-48,-69-1-40,22-16-280,-6 8-560,-4-8-1544</inkml:trace>
  <inkml:trace contextRef="#ctx0" brushRef="#br0" timeOffset="1">817 361 4496,'0'0'2649,"0"0"-1657,0 0-112,0 0-175,0 0-337,0 0-240,0 0-128,152-142 0,-110 116-288,11-7-425,5 8-215,31-26-128,-10 9-408,-10 1-841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4.132"/>
    </inkml:context>
    <inkml:brush xml:id="br0">
      <inkml:brushProperty name="width" value="0.05" units="cm"/>
      <inkml:brushProperty name="height" value="0.05" units="cm"/>
    </inkml:brush>
  </inkml:definitions>
  <inkml:trace contextRef="#ctx0" brushRef="#br0">0 993 3992,'0'0'2377,"0"0"-845,0 0-401,0 0-192,0 0-217,0 0-117,0 0-241,28-39-240,90-124-107,-102 140-53,0 1 0,2 1-1,1 0 1,29-24-1,0 0-485,31-40-1179,20-21-43,-76 81 1222,25-35-1,-34 41 590,0 1 1,1 1-1,1 0 0,35-28 0,-25 25 60,-15 11-2,0 1-1,25-14 0,156-66 1377,-142 69-1434,101-25 1,-129 40-284,1 0-1,0 2 1,0 0-1,1 2 1,-1 1 0,30 4-1,-44-2-90,0-1 0,0 1-1,-1 1 1,0-1 0,1 2-1,-1-1 1,14 11 0,11 11-1745</inkml:trace>
  <inkml:trace contextRef="#ctx0" brushRef="#br0" timeOffset="1">1711 289 2984,'0'0'1064,"0"0"-311,0 0-297,0 0-88,0 0 256,0 0-136,116 100-264,-101-83-192,6 8 16,6 0-48,15 34-32,-11-17-688,6-8-528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4.577"/>
    </inkml:context>
    <inkml:brush xml:id="br0">
      <inkml:brushProperty name="width" value="0.05" units="cm"/>
      <inkml:brushProperty name="height" value="0.05" units="cm"/>
    </inkml:brush>
  </inkml:definitions>
  <inkml:trace contextRef="#ctx0" brushRef="#br0">1 0 4352,'0'0'1201,"0"0"-41,0 0-352,0 0-168,0 0-248,0 0-136,0 0-168,0 0-32,0 0-48,31 160 24,-25-110 56,4 0-88,-4 9-200,-1 0-312,-5 25-240,0-9-624,0-16-233</inkml:trace>
  <inkml:trace contextRef="#ctx0" brushRef="#br0" timeOffset="1">111 1418 3560,'0'0'912,"0"0"-303,0 0-337,0 0-152,0 0-56,0 0-24,64 285-40,-43-235-112,5 17-168,-5-16-377,0-1-2823</inkml:trace>
  <inkml:trace contextRef="#ctx0" brushRef="#br0" timeOffset="2">538 2550 4560,'0'0'1657,"0"0"-457,0 0-656,0 0-368,0 0-128,0 0-40,0 0-8,73 126-256,-67-109-1496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5.560"/>
    </inkml:context>
    <inkml:brush xml:id="br0">
      <inkml:brushProperty name="width" value="0.05" units="cm"/>
      <inkml:brushProperty name="height" value="0.05" units="cm"/>
    </inkml:brush>
  </inkml:definitions>
  <inkml:trace contextRef="#ctx0" brushRef="#br0">90 52 5649,'0'0'2323,"0"0"-762,0 0-647,0 0-438,0 0-285,-1 3-276,-9 23 5,-13 27 0,-6 14 206,19-45-83,8-19-26,1 0 0,-1 0 0,1 0-1,0 1 1,0-1 0,0 0 0,0 1-1,0-1 1,1 5 0,0-6 54,0-2 17,12-21-71,66-154-558,-53 112 519,-24 63 16,-1 0-1,0 0 0,0 0 1,0 0-1,0 0 0,0 0 1,0 0-1,0 0 0,0 0 1,0 1-1,0-1 0,0 0 1,1 0-1,-1 0 0,0 0 0,0 0 1,0 0-1,0 0 0,0 0 1,0 0-1,0 0 0,0 0 1,1 0-1,-1 0 0,0 0 1,0 0-1,0 0 0,0-1 1,0 1-1,0 0 0,0 0 1,0 0-1,0 0 0,1 0 1,-1 0-1,0 0 0,0 0 1,0 0-1,0 0 0,0 0 1,0 0-1,0 0 0,0 0 1,0-1-1,0 1 0,0 0 0,0 0 1,0 0-1,0 0 0,0 0 1,0 0-1,0 0 0,0 0 1,0 0-1,0-1 0,0 1 1,0 0-1,0 0 0,0 0 1,0 0-1,0 0 0,0 0 1,0-1-1,1 14-192,-3 19 69,-5-1 122,-19 52 0,8-31 52,-5 17 18,-15 55-1094,26-65-1672</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6.260"/>
    </inkml:context>
    <inkml:brush xml:id="br0">
      <inkml:brushProperty name="width" value="0.05" units="cm"/>
      <inkml:brushProperty name="height" value="0.05" units="cm"/>
    </inkml:brush>
  </inkml:definitions>
  <inkml:trace contextRef="#ctx0" brushRef="#br0">195 1 5009,'0'0'3200,"0"0"-1887,0 0-617,0 0-552,0 0 184,0 0 80,0 0-152,0 0-16,-131 277-232,115-227 64,-5 0-64,5-8-8,11-8 0,0-1-208,5-16-672,0-17-585,16 0-143,5 0-1953</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6.729"/>
    </inkml:context>
    <inkml:brush xml:id="br0">
      <inkml:brushProperty name="width" value="0.05" units="cm"/>
      <inkml:brushProperty name="height" value="0.05" units="cm"/>
    </inkml:brush>
  </inkml:definitions>
  <inkml:trace contextRef="#ctx0" brushRef="#br0">11 1 7073,'0'0'2620,"0"0"-1188,0 0-642,0 0-304,0 0-64,7 0 117,-2 0-451,23 0 447,-26 0-510,-1 0 0,1 0 0,0 0 1,0 1-1,-1-1 0,1 1 0,0-1 0,-1 1 1,1 0-1,0-1 0,-1 1 0,1 0 1,-1 0-1,3 2 0,0 3-29,0-1 1,-1 1-1,0 1 1,0-1-1,0 0 0,-1 1 1,0-1-1,0 1 0,-1-1 1,2 12-1,-1 11-294,-1 32-1,-1-48 130,1 6-137,-2 1 0,0-1 0,-5 23 0,4-35 236,0-1 1,0 1 0,0-1 0,-1 0-1,0 0 1,0 0 0,0 0 0,-1-1 0,0 0-1,0 1 1,-1-1 0,-8 7 0,11-10 34,-2 2 8,0 0 0,0-1-1,0 1 1,0-1-1,-1 0 1,1 0 0,-1-1-1,0 1 1,-6 1 0,10-4 281,1 0 153,4 0-62,134 0-381,92-1-2770,-123-6-618</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7.178"/>
    </inkml:context>
    <inkml:brush xml:id="br0">
      <inkml:brushProperty name="width" value="0.05" units="cm"/>
      <inkml:brushProperty name="height" value="0.05" units="cm"/>
    </inkml:brush>
  </inkml:definitions>
  <inkml:trace contextRef="#ctx0" brushRef="#br0">1 671 5881,'0'0'2536,"0"0"-951,0 0-473,0 0-424,0 0-168,0 0-104,0 0-352,0 0 8,0-159-72,5 117-120,5-9-336,6-7-520,0-9-16,10-34-601,-5 0-183,0 9-2257</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7.658"/>
    </inkml:context>
    <inkml:brush xml:id="br0">
      <inkml:brushProperty name="width" value="0.05" units="cm"/>
      <inkml:brushProperty name="height" value="0.05" units="cm"/>
    </inkml:brush>
  </inkml:definitions>
  <inkml:trace contextRef="#ctx0" brushRef="#br0">0 1502 5833,'0'0'1880,"0"0"-288,0 0-559,0 0-433,0 0-256,0 0 112,0 0-112,26-176-336,-26 150-8,0-7-512,0-18-704,0 10-297,0-1-1175</inkml:trace>
  <inkml:trace contextRef="#ctx0" brushRef="#br0" timeOffset="1">137 587 5049,'0'0'2272,"0"0"-1024,0 0-351,0 0-361,0 0-320,0 0-168,0 0-48,0 0-96,47-293-464,-36 251-129,5-8-23,5-18-256,0-7-592,0 16-1521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4.198"/>
    </inkml:context>
    <inkml:brush xml:id="br0">
      <inkml:brushProperty name="width" value="0.05" units="cm"/>
      <inkml:brushProperty name="height" value="0.05" units="cm"/>
    </inkml:brush>
  </inkml:definitions>
  <inkml:trace contextRef="#ctx0" brushRef="#br0">26 0 4953,'0'3'2425,"0"-3"-753,-3 3-176,-1-3-151,4 3-105,-3 2-320,0 4 80,0 5-320,0 3 17,0 1-361,-1-1-72,4 0-256,4-3 88,-1-2-96,3-4-777,7-5-1399,31-12-3425</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08.092"/>
    </inkml:context>
    <inkml:brush xml:id="br0">
      <inkml:brushProperty name="width" value="0.05" units="cm"/>
      <inkml:brushProperty name="height" value="0.05" units="cm"/>
    </inkml:brush>
  </inkml:definitions>
  <inkml:trace contextRef="#ctx0" brushRef="#br0">0 277 4416,'0'0'2225,"0"0"-1177,0 0-256,0 0 169,0 0-137,0 0-160,0 0-424,85-260-240,-70 243-112,-4 17-1016,5 0-1857</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17.743"/>
    </inkml:context>
    <inkml:brush xml:id="br0">
      <inkml:brushProperty name="width" value="0.05" units="cm"/>
      <inkml:brushProperty name="height" value="0.05" units="cm"/>
    </inkml:brush>
  </inkml:definitions>
  <inkml:trace contextRef="#ctx0" brushRef="#br0">0 102 6905,'0'0'1488,"0"0"-752,0 0-183,0 0-89,0 0 48,221 0-8,-131 0-232,15 0 248,11 0 160,10 0-152,-10-17-240,-11 0-120,-21 0-160,-20 9-8,-28-1-664,-36 1-952,0-9-705,-26 9-2912</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18.167"/>
    </inkml:context>
    <inkml:brush xml:id="br0">
      <inkml:brushProperty name="width" value="0.05" units="cm"/>
      <inkml:brushProperty name="height" value="0.05" units="cm"/>
    </inkml:brush>
  </inkml:definitions>
  <inkml:trace contextRef="#ctx0" brushRef="#br0">1 193 4648,'0'0'2489,"0"0"-1969,0 0 48,0 0 0,0 0 81,200 25 159,-137-16-424,0 8-280,0-17 8,1 8-32,-12 9-80,-15-9-208,-11-8-1000,-10 0-465,-16 0-2448</inkml:trace>
  <inkml:trace contextRef="#ctx0" brushRef="#br0" timeOffset="1">285 0 4176,'0'0'2681,"0"0"-2345,0 0 0,0 0-72,153 151-112,-95-92 16,10-9-40,1 1-128,31 7 0,-27-16-664,-10-17-1200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22.700"/>
    </inkml:context>
    <inkml:brush xml:id="br0">
      <inkml:brushProperty name="width" value="0.05" units="cm"/>
      <inkml:brushProperty name="height" value="0.05" units="cm"/>
    </inkml:brush>
  </inkml:definitions>
  <inkml:trace contextRef="#ctx0" brushRef="#br0">22 755 320,'0'0'3538,"0"0"-1543,0 0-188,0 0 75,0 0 122,-4-4 335,3 2-2042,-1 0 162,1 1 0,-1-1-1,1 0 1,-1 0-1,1 0 1,0 0 0,0 0-1,0-1 1,0 1-1,0 0 1,1 0 0,-1-1-1,0 1 1,1-4-1,0 5 950,0 0-824,0 0-596,0 1 0,-1 0 0,1 0 0,0-1-1,0 1 1,0 0 0,0-1 0,0 1 0,0 0 0,0 0-1,0-1 1,0 1 0,0 0 0,1-1 0,-1 1-1,0 0 1,0 0 0,0-1 0,0 1 0,0 0-1,0 0 1,1-1 0,-1 1 0,0 0 0,0 0 0,0 0-1,0-1 1,1 1 0,-1 0 0,0 0 0,0 0-1,1 0 1,-1-1 0,0 1 0,0 0 0,1 0 0,-1 0-1,1 0 1,2-1-314,37-25-2937,98-67-43,-101 62 2588,-1-1-1,-1-2 1,-2-1 0,-2-2 0,-1-1-1,-2-1 1,-1-2 0,34-72 0,-45 78 292,30-70-273,-39 62 1793,-14 46-491,4 0-604,0-1 0,0 1 0,0 0 0,1 1 0,0-1 0,-1 0-1,1 1 1,0-1 0,1 1 0,-1 0 0,1-1 0,0 1 0,0 0 0,0 0-1,-1 5 1,-2 6-9,-37 152 212,-23 209 0,18 177 260,45-532-483,-9 276-189,22-327-1253,8-27 484,1-23-1448</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23.151"/>
    </inkml:context>
    <inkml:brush xml:id="br0">
      <inkml:brushProperty name="width" value="0.05" units="cm"/>
      <inkml:brushProperty name="height" value="0.05" units="cm"/>
    </inkml:brush>
  </inkml:definitions>
  <inkml:trace contextRef="#ctx0" brushRef="#br0">0 19 5097,'0'0'1797,"0"0"-519,0 0-426,0 0-373,6-3-295,1 0-186,0 1 0,0-1-1,0 1 1,0 0 0,1 1-1,-1 0 1,1 0 0,-1 1-1,1-1 1,-1 2 0,1-1-1,-1 1 1,11 2 0,-9-1-4,-1 1 0,1-1 0,-1 1 1,1 0-1,-1 1 0,0 0 1,-1 1-1,1-1 0,-1 1 0,1 1 1,9 9-1,-11-9-4,0 0 0,-1 1 0,0 0 0,0 0-1,0 0 1,-1 1 0,0-1 0,-1 1 0,1 0 0,-1 0 0,-1 0 0,0 0-1,0 1 1,0-1 0,-1 1 0,0 14 0,-2-6 11,0 0 0,0-1 0,-2 1 0,0 0 1,-1-1-1,0 0 0,-2 0 0,0 0 0,0-1 0,-2 0 0,-13 22 0,-53 69-177,62-91-225,0-2 0,-1 0-1,0 0 1,-29 20 0,15-17-1534,5-14-1247</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23.483"/>
    </inkml:context>
    <inkml:brush xml:id="br0">
      <inkml:brushProperty name="width" value="0.05" units="cm"/>
      <inkml:brushProperty name="height" value="0.05" units="cm"/>
    </inkml:brush>
  </inkml:definitions>
  <inkml:trace contextRef="#ctx0" brushRef="#br0">16 59 2056,'0'0'4993,"0"0"-3793,0 0-400,0 0-439,0 0-281,0 0-40,0 0-32,132-42-8,-90 33 0,6 9-585,-12-8-439,-15 8-1480</inkml:trace>
  <inkml:trace contextRef="#ctx0" brushRef="#br0" timeOffset="1">1 227 2736,'0'0'4217,"0"0"-2753,0 0-656,0 0-495,0 0-249,0 0-64,0 0-32,184-84-305,-137 58-631,-5-7-888</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23.920"/>
    </inkml:context>
    <inkml:brush xml:id="br0">
      <inkml:brushProperty name="width" value="0.05" units="cm"/>
      <inkml:brushProperty name="height" value="0.05" units="cm"/>
    </inkml:brush>
  </inkml:definitions>
  <inkml:trace contextRef="#ctx0" brushRef="#br0">55 26 2760,'0'0'1357,"0"0"-481,0 0-113,0 0-109,0 0-170,0 0-146,-8 48-74,-28 146-67,34-179-179,-6 38 64,9-37-6,1-8-37,-1-7-22,-1 1 0,1-1 1,0 0-1,-1 0 0,1 0 1,0 0-1,0 0 0,0 0 1,0 0-1,0 0 0,0 0 1,0-1-1,0 1 0,0 0 1,0 0-1,0-1 0,0 1 1,0-1-1,1 1 0,-1-1 1,0 1-1,0-1 1,1 0-1,-1 0 0,0 0 1,2 0-1,43 0 467,-27-1-284,-15 1-178,0 0 1,0-1 0,0 1-1,0-1 1,-1 0 0,1 0-1,0 0 1,-1-1 0,1 1-1,-1-1 1,1 0 0,-1 0-1,5-4 1,-2 1-14,-1 0 0,0 0 0,0-1 0,0 1 0,-1-1 0,7-11 0,-3 1-27,0-1 0,-2 1 0,0-1 0,0-1 0,3-20 0,-6 13-9,0 1 1,-2-45-1,-1 44-69,0 23 69,0 0 0,0 0 1,0 0-1,0-1 0,0 1 0,0 0 1,-1 0-1,1 0 0,-1 0 0,0 0 1,1 0-1,-1 0 0,0 0 1,-2-3-1,1 4-86,1 0 1,-1 0-1,0 0 1,0 0-1,0 0 1,1 0-1,-1 1 1,0-1-1,0 0 1,0 1-1,0 0 1,0 0-1,0-1 1,0 1-1,0 0 1,-3 1-1,-21-1-2865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24.387"/>
    </inkml:context>
    <inkml:brush xml:id="br0">
      <inkml:brushProperty name="width" value="0.05" units="cm"/>
      <inkml:brushProperty name="height" value="0.05" units="cm"/>
    </inkml:brush>
  </inkml:definitions>
  <inkml:trace contextRef="#ctx0" brushRef="#br0">0 1024 4801,'0'0'1536,"0"0"-600,0 0-440,0 0-176,0 0 16,0 0-32,0 0-304,0 0-160,0 0-672,0-9-1160</inkml:trace>
  <inkml:trace contextRef="#ctx0" brushRef="#br0" timeOffset="1">621 0 3968,'0'0'3753,"0"0"-3017,0 0-656,0 0-72,0 0-8,-42 269 0,26-143 0,6 8 0,4 33 0,6 102-200,27-34-1072,4-26-2073</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4:08.042"/>
    </inkml:context>
    <inkml:brush xml:id="br0">
      <inkml:brushProperty name="width" value="0.05" units="cm"/>
      <inkml:brushProperty name="height" value="0.05" units="cm"/>
    </inkml:brush>
  </inkml:definitions>
  <inkml:trace contextRef="#ctx0" brushRef="#br0">1 2 400,'0'0'5595,"0"0"-3135,0 0-1092,0 0-184,0 0-76,0 0-217,0 0-354,0 0-409,0 0-148,1-1-1,-1 1 0,0 0 1,1 0-1,-1 0 0,1 0 0,-1 0 1,1 0-1,-1 0 0,0 0 1,1 0-1,-1 0 0,1 0 1,-1 0-1,1 1 0,-1-1 1,0 0-1,1 0 0,-1 0 1,1 0-1,-1 1 0,0-1 0,1 0 1,-1 1-1,0-1 0,1 0 1,3 5 5,-1 0 1,0 0-1,0 0 1,0 0 0,3 11-1,10 16 24,81 113 600,7-5 0,220 229 0,-78-143-459,-187-181-716,1-2-1,101 53 1,-135-84-67,0-1 0,1-1 1,0-2-1,1 0 0,-1-2 1,1-1-1,1-2 0,34 1 0,8-2-2633</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4:08.592"/>
    </inkml:context>
    <inkml:brush xml:id="br0">
      <inkml:brushProperty name="width" value="0.05" units="cm"/>
      <inkml:brushProperty name="height" value="0.05" units="cm"/>
    </inkml:brush>
  </inkml:definitions>
  <inkml:trace contextRef="#ctx0" brushRef="#br0">1 1 5489,'0'0'1632,"0"0"-688,0 0-272,0 0-304,0 0-31,0 0-121,0 0 56,21 101 320,-11-68-72,1 1-176,5 8-208,-6-9-48,1 1-88,5 16-552,-6-8-928,1-17-1449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6.631"/>
    </inkml:context>
    <inkml:brush xml:id="br0">
      <inkml:brushProperty name="width" value="0.05" units="cm"/>
      <inkml:brushProperty name="height" value="0.05" units="cm"/>
    </inkml:brush>
  </inkml:definitions>
  <inkml:trace contextRef="#ctx0" brushRef="#br0">25 1 7786,'-2'25'1474,"0"-1"0,-7 27 0,5-36-1200,1 1 0,1-1 0,0 1-1,1-1 1,1 1 0,1 0 0,0-1 0,4 21-1,-5-35-266,0-1 0,0 1 0,0 0 0,0-1-1,0 1 1,0 0 0,1-1 0,-1 1-1,0 0 1,0-1 0,1 1 0,-1 0-1,1-1 1,-1 1 0,0-1 0,1 1 0,-1-1-1,1 1 1,-1-1 0,1 1 0,0-1-1,-1 1 1,1-1 0,-1 0 0,1 1-1,0-1 1,-1 0 0,1 0 0,0 0 0,0 1-1,1-2 6,-1 1 0,0-1 0,1 1-1,-1-1 1,0 1 0,1-1 0,-1 0-1,0 0 1,0 0 0,0 1 0,0-1-1,0 0 1,0-1 0,2 0 0,39-63 200,-26 38-197,-9 16-24,-3 5-5,-1 0-1,1 0 0,0 1 1,1 0-1,5-7 0,-9 12 6,0-1 0,0 1 0,-1-1 0,1 1 0,0-1 0,0 1 0,0-1 0,-1 1 0,1-1-1,0 1 1,0 0 0,0 0 0,0 0 0,0-1 0,0 1 0,0 0 0,0 0 0,0 0 0,0 0 0,0 1-1,0-1 1,-1 0 0,1 0 0,0 0 0,0 1 0,0-1 0,0 0 0,0 1 0,0-1 0,-1 1 0,1-1-1,0 1 1,0 0 0,-1-1 0,1 1 0,0 0 0,-1-1 0,1 1 0,-1 0 0,1 0 0,-1-1 0,1 1-1,-1 0 1,1 0 0,-1 1 0,10 17 42,-1 1-1,0-1 0,9 37 1,-11-34 71,0 1 0,18 35 0,-24-58-91,-1 1 1,0 0-1,1 0 1,-1-1-1,0 1 1,1 0 0,-1-1-1,1 1 1,-1 0-1,1-1 1,-1 1-1,1-1 1,-1 1 0,1 0-1,0-1 1,-1 0-1,1 1 1,0-1-1,0 1 1,-1-1 0,1 0-1,0 0 1,0 1-1,-1-1 1,1 0-1,0 0 1,0 0 0,0 0-1,-1 0 1,1 0-1,0 0 1,0 0-1,0 0 1,-1 0 0,1 0-1,0-1 1,0 1-1,0 0 1,-1-1-1,1 1 1,0 0 0,-1-1-1,1 1 1,0-1-1,-1 1 1,1-1-1,0 1 1,-1-1 0,1 1-1,0-2 1,26-39 178,-23 34-206,14-23-771,-2 0 0,-1-2 0,-2 0 0,18-61-1,-31 93 660,0-1 0,0 0 0,1 0 0,-1 1 0,0-1 0,0 0-1,0 0 1,0 0 0,0 1 0,0-1 0,0 0 0,0 0 0,-1 1 0,1-1-1,0 0 1,0 0 0,-1 1 0,1-1 0,0 0 0,-1-1 0,-18-5-4742</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4:09.012"/>
    </inkml:context>
    <inkml:brush xml:id="br0">
      <inkml:brushProperty name="width" value="0.05" units="cm"/>
      <inkml:brushProperty name="height" value="0.05" units="cm"/>
    </inkml:brush>
  </inkml:definitions>
  <inkml:trace contextRef="#ctx0" brushRef="#br0">0 1 3664,'0'0'3081,"0"0"-2201,0 0-408,0 0-232,158 0-184,-68 16-56,-11 10-672,-11-1-1912</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36.360"/>
    </inkml:context>
    <inkml:brush xml:id="br0">
      <inkml:brushProperty name="width" value="0.05" units="cm"/>
      <inkml:brushProperty name="height" value="0.05" units="cm"/>
    </inkml:brush>
  </inkml:definitions>
  <inkml:trace contextRef="#ctx0" brushRef="#br0">0 1 4040,'0'0'4208,"0"0"-1795,0 0-666,0 0 28,4 0 169,8 0-226,-2 0 1669,-9 0-2578,11 0 599,11 0-1437,0 2-1,1 0 1,32 9 0,-22-5-271,1-2-1,57 1 1,-37-3-135,358 1-2165,-221-5 2112,569 2-301,-445 13 197,-17-1-332,1-12 763,-216 0-7524,-114 0 4745</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36.875"/>
    </inkml:context>
    <inkml:brush xml:id="br0">
      <inkml:brushProperty name="width" value="0.05" units="cm"/>
      <inkml:brushProperty name="height" value="0.05" units="cm"/>
    </inkml:brush>
  </inkml:definitions>
  <inkml:trace contextRef="#ctx0" brushRef="#br0">0 1 4504,'0'0'1556,"0"0"-472,0 0-250,0 0-80,0 0-103,0 0-104,11 0-160,683 7 3396,62-4-3458,-396-5-234,-54 2-2204,-377 0-1425,15 0 506</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7:35:37.312"/>
    </inkml:context>
    <inkml:brush xml:id="br0">
      <inkml:brushProperty name="width" value="0.05" units="cm"/>
      <inkml:brushProperty name="height" value="0.05" units="cm"/>
    </inkml:brush>
  </inkml:definitions>
  <inkml:trace contextRef="#ctx0" brushRef="#br0">1 10 4520,'0'0'2054,"0"0"-1035,0 0-372,0 0-10,0 0 11,0-1-608,0 1 1,0-1-1,0 1 1,0-1-1,0 1 1,1-1 0,-1 1-1,0 0 1,0-1-1,1 1 1,-1-1-1,0 1 1,1 0 0,-1-1-1,0 1 1,1 0-1,-1 0 1,1-1 0,-1 1-1,0 0 1,1 0-1,-1-1 1,1 1-1,-1 0 1,1 0 0,-1 0-1,1 0 1,-1 0-1,0 0 1,1 0 0,-1 0-1,1 0 1,-1 0-1,1 0 1,-1 0-1,2 0 1,66 0 911,276 10 757,532 39-1074,-612-49-824,-99 0-3650,-193-2 2049,-12-5-1705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4"/>
    </inkml:context>
    <inkml:brush xml:id="br0">
      <inkml:brushProperty name="width" value="0.05" units="cm"/>
      <inkml:brushProperty name="height" value="0.05" units="cm"/>
      <inkml:brushProperty name="color" value="#0000FF"/>
    </inkml:brush>
  </inkml:definitions>
  <inkml:trace contextRef="#ctx0" brushRef="#br0">1 15 744,'2'0'11457,"5"1"-6318,43 7-4226,4-3-629,-1-1-1,76-5 1,107-21-205,-204 18-42,-9 0-501,-52 2-4250,-39 2 10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5"/>
    </inkml:context>
    <inkml:brush xml:id="br0">
      <inkml:brushProperty name="width" value="0.05" units="cm"/>
      <inkml:brushProperty name="height" value="0.05" units="cm"/>
      <inkml:brushProperty name="color" value="#0000FF"/>
    </inkml:brush>
  </inkml:definitions>
  <inkml:trace contextRef="#ctx0" brushRef="#br0">191 1 1184,'0'0'6123,"-1"5"-180,-2 12-4359,-40 165 1281,-77 239-2281,114-406-582,2 1 0,0 1 1,0-1-1,-1 29 1,63-33-262,-36-9 179,-1 0-527,0 0 1,0-1-1,0-1 1,0-2-1,1 0 1,-1-1 0,29-6-1,31-12-3415</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6"/>
    </inkml:context>
    <inkml:brush xml:id="br0">
      <inkml:brushProperty name="width" value="0.05" units="cm"/>
      <inkml:brushProperty name="height" value="0.05" units="cm"/>
      <inkml:brushProperty name="color" value="#0000FF"/>
    </inkml:brush>
  </inkml:definitions>
  <inkml:trace contextRef="#ctx0" brushRef="#br0">1 14 2016,'0'0'4297,"0"0"-2592,3 0-265,-3 0-512,9 0-272,-2 3-304,5 3 281,11 0-57,2 2-128,7 1-8,12-4-200,10-5 24,7-2-264,5-7-584,106-31-2393</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7"/>
    </inkml:context>
    <inkml:brush xml:id="br0">
      <inkml:brushProperty name="width" value="0.05" units="cm"/>
      <inkml:brushProperty name="height" value="0.05" units="cm"/>
      <inkml:brushProperty name="color" value="#0000FF"/>
    </inkml:brush>
  </inkml:definitions>
  <inkml:trace contextRef="#ctx0" brushRef="#br0">80 0 5841,'-6'26'4475,"-13"17"-3558,9-23-170,5-8-420,-3 4 233,1 0 1,1 0 0,0 1-1,-6 34 1,12-50-544,0 0 0,0 0 0,0 0 0,0 1-1,0-1 1,0 0 0,0 0 0,1 0 0,-1 0 0,0 1 0,1-1 0,-1 0 0,1 0 0,-1 0 0,1 0-1,0 0 1,-1 0 0,1 0 0,0 0 0,0 0 0,-1-1 0,1 1 0,0 0 0,0 0 0,0-1 0,0 1-1,0 0 1,0-1 0,0 1 0,1-1 0,-1 0 0,0 1 0,0-1 0,0 0 0,0 0 0,0 1-1,1-1 1,-1 0 0,0 0 0,0 0 0,0-1 0,1 1 0,-1 0 0,0 0 0,1-1 0,59-13 224,-57 13-164,1-1-106,0 1 1,0-2-1,1 1 0,-1 0 1,-1-1-1,1 0 0,0 0 1,-1-1-1,1 1 0,-1-1 1,0 0-1,0 0 0,-1 0 1,1-1-1,-1 1 0,0-1 1,0 0-1,0 0 0,-1 0 1,0 0-1,0 0 0,0-1 1,-1 1-1,1 0 0,-1-1 1,-1 1-1,1-1 0,-1 0 1,0 1-1,0-1 0,0 1 1,-1-1-1,0 0 0,0 1 1,0 0-1,-1-1 0,0 1 1,0 0-1,-5-9 0,-17-13-141,23 27 13,0-1 0,0 1 0,0 0-1,0-1 1,0 1 0,0 0 0,0 0 0,0-1-1,0 1 1,0 0 0,0 0 0,0 0 0,0 0-1,0 1 1,-1-1 0,1 0 0,0 0 0,0 1-1,0-1 1,0 0 0,0 1 0,0-1 0,1 1-1,-1-1 1,0 1 0,0 0 0,0-1-1,0 1 1,1 0 0,-1 0 0,0-1 0,1 1-1,-1 0 1,0 0 0,1 0 0,-1 2 0,-20 31-7636</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8"/>
    </inkml:context>
    <inkml:brush xml:id="br0">
      <inkml:brushProperty name="width" value="0.05" units="cm"/>
      <inkml:brushProperty name="height" value="0.05" units="cm"/>
      <inkml:brushProperty name="color" value="#0000FF"/>
    </inkml:brush>
  </inkml:definitions>
  <inkml:trace contextRef="#ctx0" brushRef="#br0">1 2 6121,'0'0'4673,"0"0"-2320,4 0-625,-4 0-576,0 0-775,3 0-105,0 0-272,3 6 56,1-3-56,2 3-1345,1-1-2344,9 4-5408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59"/>
    </inkml:context>
    <inkml:brush xml:id="br0">
      <inkml:brushProperty name="width" value="0.05" units="cm"/>
      <inkml:brushProperty name="height" value="0.05" units="cm"/>
      <inkml:brushProperty name="color" value="#0000FF"/>
    </inkml:brush>
  </inkml:definitions>
  <inkml:trace contextRef="#ctx0" brushRef="#br0">11 1 8986,'-3'0'3809,"3"0"-2833,0 0-392,0 0-584,0 3-120,-3 0-2112,-1 17-5626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8.740"/>
    </inkml:context>
    <inkml:brush xml:id="br0">
      <inkml:brushProperty name="width" value="0.05" units="cm"/>
      <inkml:brushProperty name="height" value="0.05" units="cm"/>
    </inkml:brush>
  </inkml:definitions>
  <inkml:trace contextRef="#ctx0" brushRef="#br0">16 38 5249,'12'-1'7365,"25"-6"-7585,-25 4 654,32-8-418,-36 7-19,1 2 0,0-1 1,0 1-1,1 0 0,-1 1 1,0 0-1,0 1 1,1 0-1,17 2 0,-25-1 1,-1 0 0,0-1-1,0 1 1,0 0 0,0 0-1,0 0 1,0 0 0,0 0-1,0 0 1,0 0 0,0 0-1,0 0 1,-1 0 0,1 0-1,0 0 1,-1 1-1,1-1 1,-1 0 0,1 1-1,-1-1 1,0 0 0,0 1-1,1-1 1,-1 0 0,0 1-1,0-1 1,0 0 0,-1 1-1,1 1 1,-7 39 468,3-31-404,-1 0-1,0 0 1,-1 0-1,0-1 1,-1 0-1,0 0 0,0-1 1,-1 0-1,0 0 1,-1-1-1,0 0 0,0 0 1,-1-1-1,0 0 1,0-1-1,0 0 0,-1-1 1,0 0-1,0-1 1,-12 4-1,21-8-189,1 1 1,0-1-1,-1 0 0,1 0 0,0 0 0,-1 1 1,1-2-1,0 1 0,-1 0 0,1 0 1,0 0-1,-1 0 0,1-1 0,0 1 1,-1-1-1,1 1 0,0-1 0,0 1 1,0-1-1,-1 0 0,1 0 0,0 0 0,0 1 1,0-1-1,0 0 0,0 0 0,1 0 1,-1 0-1,0-1 0,0 1 0,1 0 1,-1 0-1,0 0 0,1-1 0,-1 0 0,-14-48-3910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7.150"/>
    </inkml:context>
    <inkml:brush xml:id="br0">
      <inkml:brushProperty name="width" value="0.05" units="cm"/>
      <inkml:brushProperty name="height" value="0.05" units="cm"/>
    </inkml:brush>
  </inkml:definitions>
  <inkml:trace contextRef="#ctx0" brushRef="#br0">61 220 5897,'31'9'3607,"-18"-8"-3209,-1-1-1,1 0 1,0-1-1,22-4 1,-27 3-333,0 0 1,0-1 0,0 0-1,0 0 1,0 0-1,-1-1 1,1 0 0,-1-1-1,-1 0 1,1 0-1,0 0 1,7-9 0,-11 10-37,-1 1 0,1 0 1,-1-1-1,0 1 0,0-1 1,0 0-1,-1 0 0,1 0 0,-1 0 1,0 0-1,0 0 0,-1 0 1,1 0-1,-1 0 0,1 0 1,-1 0-1,-1 0 0,1-1 1,-1 1-1,1 0 0,-1 0 1,0 0-1,0 0 0,-1 0 1,1 1-1,-5-8 0,4 7 125,1 1 0,-1-1-1,0 1 1,-1 0 0,1 0-1,0 0 1,-1 0 0,0 0-1,0 0 1,1 1 0,-2-1-1,1 1 1,0 0 0,0 0-1,-1 0 1,1 1 0,-1-1-1,1 1 1,-1-1 0,0 1-1,-7-1 1,6 2-108,-1 0 0,1 1-1,-1 0 1,1-1 0,0 2 0,-1-1-1,1 1 1,0-1 0,0 1 0,0 1-1,0-1 1,0 1 0,1 0 0,-1 0-1,-6 6 1,-1 2-43,0 0 0,1 1-1,0 0 1,1 1 0,1 0 0,0 0 0,0 1 0,1 1-1,1-1 1,1 1 0,0 0 0,1 1 0,0-1-1,1 1 1,1 0 0,1 0 0,-1 33 0,3-46-39,1 0-1,-1 0 1,1 0 0,0 0 0,0 1 0,0-1-1,0-1 1,1 1 0,-1 0 0,1 0 0,-1 0 0,1-1-1,0 1 1,0-1 0,1 1 0,-1-1 0,0 0 0,1 0-1,-1 0 1,1 0 0,0-1 0,0 1 0,-1-1 0,1 1-1,0-1 1,0 0 0,0 0 0,1 0 0,-1-1-1,0 1 1,0-1 0,0 1 0,6-1 0,10 0-585,0 0 0,0-1 1,0-1-1,22-5 0,-39 7 564,69-14-3138,60-12-2806</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0"/>
    </inkml:context>
    <inkml:brush xml:id="br0">
      <inkml:brushProperty name="width" value="0.05" units="cm"/>
      <inkml:brushProperty name="height" value="0.05" units="cm"/>
      <inkml:brushProperty name="color" value="#0000FF"/>
    </inkml:brush>
  </inkml:definitions>
  <inkml:trace contextRef="#ctx0" brushRef="#br0">550 0 4033,'-39'42'11015,"-26"40"-7549,-43 49-4139,21-37 679,-18 19-1534,23-38-3016,19-23 403</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1"/>
    </inkml:context>
    <inkml:brush xml:id="br0">
      <inkml:brushProperty name="width" value="0.05" units="cm"/>
      <inkml:brushProperty name="height" value="0.05" units="cm"/>
      <inkml:brushProperty name="color" value="#0000FF"/>
    </inkml:brush>
  </inkml:definitions>
  <inkml:trace contextRef="#ctx0" brushRef="#br0">0-4 5825,'6'6'7353,"4"9"-3826,25 53-3911,-22-42 1289,106 179-229,-94-169-1837,47 52 1,-30-50-2385,27 17-3450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2"/>
    </inkml:context>
    <inkml:brush xml:id="br0">
      <inkml:brushProperty name="width" value="0.05" units="cm"/>
      <inkml:brushProperty name="height" value="0.05" units="cm"/>
      <inkml:brushProperty name="color" value="#0000FF"/>
    </inkml:brush>
  </inkml:definitions>
  <inkml:trace contextRef="#ctx0" brushRef="#br0">1 0 4985,'3'0'4609,"-3"0"-3001,3 0-263,0 3-217,1-3-304,2 6-136,3 3-80,7-1-80,3 1-391,4-4 87,2-2-216,4 0-8,-4-3-280,7 0-1193,-10-3-2216,19-20-4136</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3"/>
    </inkml:context>
    <inkml:brush xml:id="br0">
      <inkml:brushProperty name="width" value="0.05" units="cm"/>
      <inkml:brushProperty name="height" value="0.05" units="cm"/>
      <inkml:brushProperty name="color" value="#0000FF"/>
    </inkml:brush>
  </inkml:definitions>
  <inkml:trace contextRef="#ctx0" brushRef="#br0">1 3 7474,'3'0'2560,"-3"-3"-1240,3 3-279,6 0-449,1 3 40,15 0-16,-2-3-136,8 0-376,1 3-104,0-3-824,47 2-3369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4"/>
    </inkml:context>
    <inkml:brush xml:id="br0">
      <inkml:brushProperty name="width" value="0.05" units="cm"/>
      <inkml:brushProperty name="height" value="0.05" units="cm"/>
      <inkml:brushProperty name="color" value="#0000FF"/>
    </inkml:brush>
  </inkml:definitions>
  <inkml:trace contextRef="#ctx0" brushRef="#br0">83 0 8530,'-3'0'4257,"6"0"-2353,-3 0-183,-3 3-753,3 0-304,0 6-464,-3 16 40,-3 7 168,-4 14-152,0 8 8,-5 3-264,5 0 0,1 3 0,-1-3-416,7-8-928,0 0-1249,12 36-3528</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5"/>
    </inkml:context>
    <inkml:brush xml:id="br0">
      <inkml:brushProperty name="width" value="0.05" units="cm"/>
      <inkml:brushProperty name="height" value="0.05" units="cm"/>
      <inkml:brushProperty name="color" value="#0000FF"/>
    </inkml:brush>
  </inkml:definitions>
  <inkml:trace contextRef="#ctx0" brushRef="#br0">87 18 6665,'-36'75'8656,"6"7"-6468,25-64-2181,0-1 1,1 1-1,2 0 0,0 0 0,0 1 0,2-1 0,2 23 0,-2-37-10,0 0 0,1-1-1,0 1 1,0 0 0,0-1 0,0 1-1,0-1 1,1 1 0,0-1-1,-1 0 1,1 1 0,0-1-1,1 0 1,4 5 0,-5-7 3,0 1 1,0-1-1,0 0 1,0 0-1,1 1 0,-1-2 1,0 1-1,0 0 1,1 0-1,-1-1 1,1 1-1,-1-1 1,1 0-1,-1 0 1,0 0-1,1 0 0,3-1 1,1 0-33,1-1 0,-1-1 0,0 1 0,0-1 0,0-1 1,0 1-1,-1-1 0,1 0 0,-1 0 0,0-1 0,-1 0 0,11-11 0,1-4-10,-2-1 0,-1-1 1,0 0-1,-2-1 0,-1 0 0,0-1 0,-2 0 0,12-46 0,-21 66 48,1 1 1,-1-1-1,0 0 0,1 1 1,-2-1-1,1 1 1,0-1-1,-1 1 0,0-1 1,1 1-1,-2-1 0,1 1 1,0-1-1,-1 1 1,1 0-1,-1 0 0,0 0 1,0 0-1,0 0 0,0 0 1,-1 1-1,1-1 1,-1 1-1,1-1 0,-1 1 1,0 0-1,0 0 0,0 0 1,0 0-1,-1 1 1,1 0-1,-7-3 0,4 2-172,-1 1-1,0-1 0,0 1 1,0 0-1,0 1 0,0-1 0,0 1 1,0 1-1,0-1 0,0 1 1,0 1-1,1-1 0,-1 1 1,0 0-1,1 1 0,-1-1 1,-11 8-1,-44 32-3726</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6"/>
    </inkml:context>
    <inkml:brush xml:id="br0">
      <inkml:brushProperty name="width" value="0.05" units="cm"/>
      <inkml:brushProperty name="height" value="0.05" units="cm"/>
      <inkml:brushProperty name="color" value="#0000FF"/>
    </inkml:brush>
  </inkml:definitions>
  <inkml:trace contextRef="#ctx0" brushRef="#br0">1 18 7522,'3'0'4785,"-3"0"-3017,3 0-424,3 0-664,4 3-271,6 5 47,6-2-72,16 8 144,13-5-240,6-4 96,6 1-336,-2-6 72,-7-3-120,-7-2 0,-2-4-728,-7-8-784,-16 5-2401,-15-10-3633</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7"/>
    </inkml:context>
    <inkml:brush xml:id="br0">
      <inkml:brushProperty name="width" value="0.05" units="cm"/>
      <inkml:brushProperty name="height" value="0.05" units="cm"/>
      <inkml:brushProperty name="color" value="#0000FF"/>
    </inkml:brush>
  </inkml:definitions>
  <inkml:trace contextRef="#ctx0" brushRef="#br0">172 1 8010,'-1'2'3854,"-2"14"-1927,-47 170 1922,-7 26-3616,34-125-207,-14 81-633,37-168 602,0 1 0,0-1 1,1 1-1,-1-1 0,0 0 0,1 1 1,-1-1-1,0 1 0,1-1 1,-1 0-1,1 1 0,-1-1 0,0 0 1,1 0-1,-1 1 0,1-1 0,-1 0 1,1 0-1,-1 1 0,1-1 1,-1 0-1,1 0 0,-1 0 0,1 0 1,0 0-1,-1 0 0,1 0 1,-1 0-1,1 0 0,-1 0 0,1 0 1,0-1-1,39-2-213,45-14-59,-14 5-914,-37 7-1231,61-17 0,-48 4-2239</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8"/>
    </inkml:context>
    <inkml:brush xml:id="br0">
      <inkml:brushProperty name="width" value="0.05" units="cm"/>
      <inkml:brushProperty name="height" value="0.05" units="cm"/>
      <inkml:brushProperty name="color" value="#0000FF"/>
    </inkml:brush>
  </inkml:definitions>
  <inkml:trace contextRef="#ctx0" brushRef="#br0">0 1 6409,'0'0'4089,"0"0"-2600,7 0 111,-7 0-512,9 2-328,4 1-272,6 6-64,9-1-87,7 1-241,10-6 48,6-3-144,3-3-689,6-8-2975,70-9-4210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69"/>
    </inkml:context>
    <inkml:brush xml:id="br0">
      <inkml:brushProperty name="width" value="0.05" units="cm"/>
      <inkml:brushProperty name="height" value="0.05" units="cm"/>
      <inkml:brushProperty name="color" value="#0000FF"/>
    </inkml:brush>
  </inkml:definitions>
  <inkml:trace contextRef="#ctx0" brushRef="#br0">58 1 8034,'-3'0'2736,"3"5"-695,0 1-625,0 5-240,-3 9-488,-1 3-343,1 6-161,-3 2-176,-4 1-8,4-1-1353,0-5-1711,-10 25-7147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8.087"/>
    </inkml:context>
    <inkml:brush xml:id="br0">
      <inkml:brushProperty name="width" value="0.05" units="cm"/>
      <inkml:brushProperty name="height" value="0.05" units="cm"/>
    </inkml:brush>
  </inkml:definitions>
  <inkml:trace contextRef="#ctx0" brushRef="#br0">253 3 9130,'-12'-3'8305,"-37"7"-7720,37 0-594,0 0 0,0 1 0,1 0 1,-1 1-1,1 0 0,0 0 0,1 1 1,-1 1-1,2 0 0,-1 0 0,1 1 0,0 0 1,1 1-1,0 0 0,0 0 0,-9 18 0,15-25 0,1 1 0,-1-1 0,1 0-1,0 1 1,0-1 0,0 1-1,0-1 1,0 1 0,1-1 0,0 1-1,0-1 1,0 1 0,0 0-1,0-1 1,1 1 0,-1-1-1,1 1 1,0-1 0,0 1 0,1-1-1,-1 0 1,1 1 0,-1-1-1,1 0 1,0 0 0,0 0-1,1 0 1,2 3 0,0-2-39,0 0 0,0-1-1,0 0 1,1 0 0,-1 0 0,1 0 0,0-1 0,0 0-1,0 0 1,0 0 0,0-1 0,0 0 0,0 0 0,0-1-1,11 0 1,3-2-811,1-1 0,-2-1 0,1-1-1,0 0 1,-1-2 0,34-16 0,82-35-5828</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0"/>
    </inkml:context>
    <inkml:brush xml:id="br0">
      <inkml:brushProperty name="width" value="0.05" units="cm"/>
      <inkml:brushProperty name="height" value="0.05" units="cm"/>
      <inkml:brushProperty name="color" value="#0000FF"/>
    </inkml:brush>
  </inkml:definitions>
  <inkml:trace contextRef="#ctx0" brushRef="#br0">1 12 8218,'0'0'4369,"0"0"-2577,0 0-296,6 0-903,-6 0-233,0-6-360,4 6 0,-4 0-320,3 6-1833,0 8-2608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1"/>
    </inkml:context>
    <inkml:brush xml:id="br0">
      <inkml:brushProperty name="width" value="0.05" units="cm"/>
      <inkml:brushProperty name="height" value="0.05" units="cm"/>
      <inkml:brushProperty name="color" value="#0000FF"/>
    </inkml:brush>
  </inkml:definitions>
  <inkml:trace contextRef="#ctx0" brushRef="#br0">24 15 8498,'0'0'1848,"0"0"-1224,0 0-584,-3 0-40,6 6-2856</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2"/>
    </inkml:context>
    <inkml:brush xml:id="br0">
      <inkml:brushProperty name="width" value="0.05" units="cm"/>
      <inkml:brushProperty name="height" value="0.05" units="cm"/>
      <inkml:brushProperty name="color" value="#0000FF"/>
    </inkml:brush>
  </inkml:definitions>
  <inkml:trace contextRef="#ctx0" brushRef="#br0">531 1 6233,'-11'3'8023,"0"6"-3759,-26 34-4001,11-12 59,-50 46-441,-103 104-308,50-58-5647,67-67 1647</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3"/>
    </inkml:context>
    <inkml:brush xml:id="br0">
      <inkml:brushProperty name="width" value="0.05" units="cm"/>
      <inkml:brushProperty name="height" value="0.05" units="cm"/>
      <inkml:brushProperty name="color" value="#0000FF"/>
    </inkml:brush>
  </inkml:definitions>
  <inkml:trace contextRef="#ctx0" brushRef="#br0">0 0 2577,'0'0'5545,"0"6"-3537,4 0-736,-1 5 441,3 9-353,4 3-80,6 11-583,3 1-73,3 7-168,13 1-344,3 3-32,0 6-80,0-7-536,-3-2-2105,35 26-2528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4"/>
    </inkml:context>
    <inkml:brush xml:id="br0">
      <inkml:brushProperty name="width" value="0.05" units="cm"/>
      <inkml:brushProperty name="height" value="0.05" units="cm"/>
      <inkml:brushProperty name="color" value="#0000FF"/>
    </inkml:brush>
  </inkml:definitions>
  <inkml:trace contextRef="#ctx0" brushRef="#br0">1 24 7306,'0'0'2584,"0"0"-1280,3-3-39,-3 6-105,3-6-344,0 3-272,7 0-440,-1 0 184,4 0-144,6 0 120,6 0-264,4 0 0,6 0-184,0-3-1168,3 0-1281,38-11-4312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5"/>
    </inkml:context>
    <inkml:brush xml:id="br0">
      <inkml:brushProperty name="width" value="0.05" units="cm"/>
      <inkml:brushProperty name="height" value="0.05" units="cm"/>
      <inkml:brushProperty name="color" value="#0000FF"/>
    </inkml:brush>
  </inkml:definitions>
  <inkml:trace contextRef="#ctx0" brushRef="#br0">0 0 3889,'0'0'5969,"0"0"-3800,3 0-377,-3 0-592,3 0-264,4 0-648,2 3 25,7 0-241,3 0 56,7 0-128,12 5-1073,76-2-3704</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6"/>
    </inkml:context>
    <inkml:brush xml:id="br0">
      <inkml:brushProperty name="width" value="0.05" units="cm"/>
      <inkml:brushProperty name="height" value="0.05" units="cm"/>
      <inkml:brushProperty name="color" value="#0000FF"/>
    </inkml:brush>
  </inkml:definitions>
  <inkml:trace contextRef="#ctx0" brushRef="#br0">105 0 1992,'0'0'4887,"0"3"3694,-1 5-4330,-12 52-3666,-15 19-355,-10 32-932,20-32-4252,12-38-714</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7"/>
    </inkml:context>
    <inkml:brush xml:id="br0">
      <inkml:brushProperty name="width" value="0.05" units="cm"/>
      <inkml:brushProperty name="height" value="0.05" units="cm"/>
      <inkml:brushProperty name="color" value="#0000FF"/>
    </inkml:brush>
  </inkml:definitions>
  <inkml:trace contextRef="#ctx0" brushRef="#br0">40 0 5225,'0'0'4782,"3"1"214,14 4-3920,174 47 2,-190-52-1093,0 0 1,0 0-1,0 0 1,1 0-1,-1 0 1,0 0-1,0 0 1,0 1-1,0-1 1,0 0-1,0 1 1,0-1-1,0 1 1,0-1-1,0 1 1,0-1-1,0 1 1,-1 0-1,1-1 1,0 1-1,0 0 1,-1 0-1,1 0 1,0 0-1,-1-1 1,1 1-1,-1 0 1,1 0-1,-1 0 1,1 0-1,-1 0 1,0 0-1,1 1 1,-1-1-1,0 0 1,0 0-1,0 0 1,0 0-1,0 0 0,0 0 1,0 0-1,0 0 1,0 0-1,-1 0 1,1 0-1,0 0 1,-1 0-1,1 0 1,-1 0-1,1 0 1,-1 0-1,1 0 1,-1 0-1,0 0 1,0 0-1,1 0 1,-3 1-1,-5 8-149,-2 0 0,1-1 0,-19 14 0,21-17 139,-65 46-470,50-37 353,0 1 1,1 1-1,0 1 1,-25 28-1,46-46 144,0 0 0,0 1 0,-1-1 0,1 0 0,0 0 0,0 1 0,-1-1 0,1 0 0,0 1 0,0-1 0,0 1 0,0-1 0,-1 0 0,1 1 0,0-1-1,0 0 1,0 1 0,0-1 0,0 1 0,0-1 0,0 0 0,0 1 0,0-1 0,0 1 0,0-1 0,1 0 0,-1 1 0,0-1 0,0 0 0,0 1 0,0-1 0,0 0 0,1 1 0,-1-1 0,0 0 0,0 1 0,1-1 0,-1 0 0,0 0 0,1 1 0,-1-1-1,0 0 1,1 0 0,-1 1 0,0-1 0,1 0 0,-1 0 0,0 0 0,1 0 0,-1 0 0,1 0 0,25 6 148,-19-5-66,14 2 16,1 0-1,0-2 1,0 0-1,30-4 1,102-19-3502,-150 21 3185,120-22-6300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8"/>
    </inkml:context>
    <inkml:brush xml:id="br0">
      <inkml:brushProperty name="width" value="0.05" units="cm"/>
      <inkml:brushProperty name="height" value="0.05" units="cm"/>
      <inkml:brushProperty name="color" value="#0000FF"/>
    </inkml:brush>
  </inkml:definitions>
  <inkml:trace contextRef="#ctx0" brushRef="#br0">1 0 5617,'33'2'10637,"23"6"-6869,34 2-4019,102-11 393,-112-9-6767,-77 10 579</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79"/>
    </inkml:context>
    <inkml:brush xml:id="br0">
      <inkml:brushProperty name="width" value="0.05" units="cm"/>
      <inkml:brushProperty name="height" value="0.05" units="cm"/>
      <inkml:brushProperty name="color" value="#0000FF"/>
    </inkml:brush>
  </inkml:definitions>
  <inkml:trace contextRef="#ctx0" brushRef="#br0">244 0 4409,'-6'6'7974,"-4"14"-6510,5-9-242,-19 42 804,-32 103 0,19-45-1564,-67 224-541,104-334 52,0 0 1,-1-1-1,1 1 0,0 0 0,0-1 0,0 1 1,0 0-1,0 0 0,0-1 0,0 1 0,0 0 1,0 0-1,0-1 0,0 1 0,0 0 0,0-1 1,1 1-1,-1 0 0,0 0 0,0-1 0,1 1 1,-1-1-1,1 1 0,-1 0 0,0-1 0,1 1 1,-1-1-1,1 1 0,1 0 0,-1 0 6,1-1-1,0 1 0,0-1 0,-1 1 1,1-1-1,0 0 0,0 0 0,0 0 1,-1 0-1,1 0 0,0 0 1,2-1-1,66-20 118,-49 14-134,25-6-115,47-15-1306,-34 0-2764,-26 7 408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8.679"/>
    </inkml:context>
    <inkml:brush xml:id="br0">
      <inkml:brushProperty name="width" value="0.05" units="cm"/>
      <inkml:brushProperty name="height" value="0.05" units="cm"/>
    </inkml:brush>
  </inkml:definitions>
  <inkml:trace contextRef="#ctx0" brushRef="#br0">274 7 4897,'-8'-5'8913,"-10"9"-6535,-17 8-3091,33-11 1124,-18 7-309,2 1 0,-1 1 0,1 1 1,-32 25-1,42-30-84,0 0 1,0 1 0,1 1-1,0-1 1,1 1 0,-1 0-1,1 1 1,1-1 0,0 1 0,0 0-1,1 1 1,-4 9 0,8-18-25,-1 1 1,1 0 0,0-1-1,0 1 1,0-1 0,0 1-1,0 0 1,0-1 0,0 1 0,0-1-1,1 1 1,-1 0 0,1-1-1,-1 1 1,1-1 0,0 1-1,-1-1 1,1 0 0,0 1 0,0-1-1,0 0 1,0 1 0,0-1-1,0 0 1,1 0 0,-1 0-1,0 0 1,0 0 0,1 0 0,-1 0-1,1-1 1,-1 1 0,1 0-1,-1-1 1,1 1 0,-1-1-1,1 1 1,0-1 0,2 0 0,5 2-68,-1-1 0,1 0 1,0-1-1,0 0 0,17-3 0,-18 1 10,0 0 0,0-1 0,0 0 1,0-1-1,0 1 0,-1-2 0,0 1 0,0-1 0,0 0 0,0 0 0,-1-1 0,0 0 0,0 0 0,-1 0 0,1-1 0,-1 0 0,5-10 0,-3 6 21,0-1 1,-1 0 0,-1-1-1,0 1 1,0-1-1,-1 0 1,-1-1-1,0 1 1,-1 0-1,1-19 1,-34 114 1528,20-50-1295,8-22-175,-1-1-1,1 1 1,1 0-1,0 0 1,0 0-1,0 19 1,2-28-121,1 0-1,-1 0 1,1 0 0,0 1 0,-1-1 0,1 0-1,0 0 1,-1-1 0,1 1 0,0 0 0,0 0 0,0 0-1,0 0 1,0-1 0,0 1 0,0 0 0,0-1-1,0 1 1,0-1 0,0 1 0,1-1 0,-1 0-1,0 1 1,0-1 0,0 0 0,1 0 0,-1 0-1,0 0 1,0 0 0,1 0 0,-1 0 0,0 0 0,0-1-1,0 1 1,1 0 0,-1-1 0,0 1 0,0-1-1,1 0 1,29-7-2627</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0"/>
    </inkml:context>
    <inkml:brush xml:id="br0">
      <inkml:brushProperty name="width" value="0.05" units="cm"/>
      <inkml:brushProperty name="height" value="0.05" units="cm"/>
      <inkml:brushProperty name="color" value="#0000FF"/>
    </inkml:brush>
  </inkml:definitions>
  <inkml:trace contextRef="#ctx0" brushRef="#br0">0 29 5793,'0'0'4905,"0"-3"-3072,0 3-369,7 0-600,5 0-24,7 3-272,10-6-103,3 3-401,9-3-64,3-5-40,1 2-1521,76-2-3560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1"/>
    </inkml:context>
    <inkml:brush xml:id="br0">
      <inkml:brushProperty name="width" value="0.05" units="cm"/>
      <inkml:brushProperty name="height" value="0.05" units="cm"/>
      <inkml:brushProperty name="color" value="#0000FF"/>
    </inkml:brush>
  </inkml:definitions>
  <inkml:trace contextRef="#ctx0" brushRef="#br0">0 0 7418,'34'2'9338,"2"2"-7618,36 2-2424,-71-6 664,0-1 1,-1 1-1,1 0 1,0 0-1,0 0 1,0 0-1,-1 0 1,1 0-1,0 0 1,0 0-1,0 0 1,-1 0-1,1 1 1,0-1-1,0 0 1,-1 0-1,1 1 1,0-1-1,0 1 1,-1-1-1,1 0 1,-1 1-1,1-1 1,0 1-1,-1 0 1,1-1-1,-1 1 1,1-1-1,-1 1 1,1 0-1,-1-1 1,1 1-1,-1 0 1,0 0-1,1 0 1,-2 2-40,1-1 1,-1 0-1,1 0 1,-1 0-1,0 0 0,0 0 1,0 0-1,0 0 1,0 0-1,0 0 0,0 0 1,-3 2-1,-53 52-1105,31-37 1014,18-14 230,2-1 0,-1 1 0,0 1-1,1-1 1,0 1 0,0 0 0,-6 10-1,19-14-14,1 0 0,0 0 0,0 0 0,0-1 0,0 0 0,11-1 0,-8 0-155,0-1-1,1 0 0,-1-1 1,21-6-1,24-13-3980,10-8-2959</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2"/>
    </inkml:context>
    <inkml:brush xml:id="br0">
      <inkml:brushProperty name="width" value="0.05" units="cm"/>
      <inkml:brushProperty name="height" value="0.05" units="cm"/>
      <inkml:brushProperty name="color" value="#0000FF"/>
    </inkml:brush>
  </inkml:definitions>
  <inkml:trace contextRef="#ctx0" brushRef="#br0">0-1 6737,'0'0'5042,"0"0"-2858,0 0-576,4 0-591,-4 0-569,0-3-208,0 3-192,0 0-96,0 0-304,0 0-1433,3 11-2808</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3"/>
    </inkml:context>
    <inkml:brush xml:id="br0">
      <inkml:brushProperty name="width" value="0.05" units="cm"/>
      <inkml:brushProperty name="height" value="0.05" units="cm"/>
      <inkml:brushProperty name="color" value="#0000FF"/>
    </inkml:brush>
  </inkml:definitions>
  <inkml:trace contextRef="#ctx0" brushRef="#br0">0 6 5865,'3'0'5097,"-3"0"-3472,0-3-1041,0 3-136,0 0-368,7-3-80,-4 3-1352,7 9-3929</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4"/>
    </inkml:context>
    <inkml:brush xml:id="br0">
      <inkml:brushProperty name="width" value="0.05" units="cm"/>
      <inkml:brushProperty name="height" value="0.05" units="cm"/>
      <inkml:brushProperty name="color" value="#0000FF"/>
    </inkml:brush>
  </inkml:definitions>
  <inkml:trace contextRef="#ctx0" brushRef="#br0">572 0 9098,'-6'3'9181,"-21"22"-8707,-180 184 93,145-149-579,-59 49-996,14-15-4433,65-53 1464</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5"/>
    </inkml:context>
    <inkml:brush xml:id="br0">
      <inkml:brushProperty name="width" value="0.05" units="cm"/>
      <inkml:brushProperty name="height" value="0.05" units="cm"/>
      <inkml:brushProperty name="color" value="#0000FF"/>
    </inkml:brush>
  </inkml:definitions>
  <inkml:trace contextRef="#ctx0" brushRef="#br0">0 0 5001,'3'6'4033,"-3"-3"-2225,4 3-111,5 5 255,-3 9-448,7 9-343,-3-4-561,9 13-32,3 2-440,3 0 48,7 3-168,-3-3-16,6 5-472,-4-8-1048,4-5-2209,38 11-1712</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6"/>
    </inkml:context>
    <inkml:brush xml:id="br0">
      <inkml:brushProperty name="width" value="0.05" units="cm"/>
      <inkml:brushProperty name="height" value="0.05" units="cm"/>
      <inkml:brushProperty name="color" value="#0000FF"/>
    </inkml:brush>
  </inkml:definitions>
  <inkml:trace contextRef="#ctx0" brushRef="#br0">0 0 6849,'4'4'7427,"18"17"-6081,-10-13-1228,0-1 0,1 0 0,0-1 0,0-1-1,0 0 1,28 6 0,88 7-40,-21-4-42,-108-14-33,0 0 1,0 0-1,0 0 1,0 0-1,0 0 0,-1 0 1,1 0-1,0 0 1,0 1-1,0-1 1,0 0-1,0 0 0,0 0 1,0 0-1,0 0 1,0 0-1,0 0 1,0 0-1,0 0 0,0 0 1,0 1-1,0-1 1,0 0-1,0 0 1,0 0-1,0 0 0,0 0 1,0 0-1,0 0 1,0 0-1,0 0 1,0 1-1,0-1 0,0 0 1,0 0-1,0 0 1,0 0-1,0 0 1,0 0-1,1 0 0,-1 0 1,0 0-1,0 0 1,0 0-1,0 0 1,0 0-1,0 0 0,0 1 1,0-1-1,0 0 1,0 0-1,0 0 1,1 0-1,-1 0 0,0 0 1,0 0-1,0 0 1,0 0-1,0 0 1,0 0-1,0 0 1,-13 5 131,-29 7-12,33-10-105,-183 48-4464,80-17 44</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7"/>
    </inkml:context>
    <inkml:brush xml:id="br0">
      <inkml:brushProperty name="width" value="0.05" units="cm"/>
      <inkml:brushProperty name="height" value="0.05" units="cm"/>
      <inkml:brushProperty name="color" value="#0000FF"/>
    </inkml:brush>
  </inkml:definitions>
  <inkml:trace contextRef="#ctx0" brushRef="#br0">0 1 6089,'3'0'5265,"-3"0"-3200,0 0-297,3 6-832,1-4-207,2 1-417,7 3 48,9 0-224,7-3-40,15-3-96,13 0-64,7-3-1208,117-9-3546</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8"/>
    </inkml:context>
    <inkml:brush xml:id="br0">
      <inkml:brushProperty name="width" value="0.05" units="cm"/>
      <inkml:brushProperty name="height" value="0.05" units="cm"/>
      <inkml:brushProperty name="color" value="#0000FF"/>
    </inkml:brush>
  </inkml:definitions>
  <inkml:trace contextRef="#ctx0" brushRef="#br0">38 0 7954,'0'0'3937,"0"0"-1825,0 0-208,-3 0-519,3 3-465,3 8-256,-6 12-208,0 9 144,-3 11-480,-1 2 104,-2 4-216,5 0-16,1 2-248,0-5-952,3-1-880,3-10-2617,0 13-3769</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89"/>
    </inkml:context>
    <inkml:brush xml:id="br0">
      <inkml:brushProperty name="width" value="0.05" units="cm"/>
      <inkml:brushProperty name="height" value="0.05" units="cm"/>
      <inkml:brushProperty name="color" value="#0000FF"/>
    </inkml:brush>
  </inkml:definitions>
  <inkml:trace contextRef="#ctx0" brushRef="#br0">37 5 6913,'4'-2'7852,"10"-1"-5819,87 19-716,-81-15-1289,1 2 0,0 0 0,-1 1 1,0 1-1,0 1 0,20 9 0,-39-14-52,0-1 1,1 1 0,-1 0-1,0-1 1,0 1-1,0 0 1,0 0-1,0 0 1,0 0-1,0 0 1,0 0-1,-1 0 1,1 0 0,0 0-1,0 0 1,-1 1-1,1-1 1,-1 0-1,1 0 1,-1 1-1,0-1 1,1 0-1,-1 1 1,0-1 0,0 0-1,0 1 1,0-1-1,0 1 1,0-1-1,0 0 1,-1 1-1,1-1 1,0 0-1,-1 0 1,1 1 0,-1-1-1,0 0 1,1 0-1,-1 0 1,0 1-1,1-1 1,-1 0-1,-2 1 1,-4 7-187,0-1 0,-1 0 0,0 0 0,-9 7 0,14-13 190,-119 88-1050,-26 22 673,147-112 408,1 0 1,0 0-1,-1 1 0,1-1 1,-1 0-1,1 0 0,0 1 1,0-1-1,-1 0 0,1 1 1,0-1-1,0 0 0,-1 1 1,1-1-1,0 0 0,0 1 1,0-1-1,-1 1 0,1-1 1,0 0-1,0 1 0,0-1 1,0 1-1,0-1 0,0 1 1,0-1-1,0 0 0,0 1 1,0-1-1,0 1 0,0-1 1,0 1-1,1-1 0,-1 0 1,0 1-1,0-1 0,1 1 1,17 8 324,38-1 156,-47-7-388,152 7 551,-29-3-4369,-16 5-4396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2:59.197"/>
    </inkml:context>
    <inkml:brush xml:id="br0">
      <inkml:brushProperty name="width" value="0.05" units="cm"/>
      <inkml:brushProperty name="height" value="0.05" units="cm"/>
    </inkml:brush>
  </inkml:definitions>
  <inkml:trace contextRef="#ctx0" brushRef="#br0">3 0 1640,'-3'8'8812,"4"5"-5039,9 31-3170,-7-37 450,0 13-664,0-1 0,1 27 0,-4-33-365,0 0 0,1 0-1,1 0 1,0 0 0,1-1 0,1 1 0,7 20-1,6-73-1948,-13 27 1723,0-1 1,2 1 0,-1 1 0,14-22-1,3-7 196,-18 34 24,0 0 0,1-1-1,0 2 1,0-1-1,12-12 1,-10 23 166,-1 1 1,0-1-1,0 1 1,0 0-1,5 6 1,-8-6-133,1-1 1,-1 1 0,0 0 0,0-1 0,0 1 0,-1 1 0,0-1-1,0 0 1,0 0 0,1 8 0,8 60-25,-9-53-179,6 4-1526,1-15-1683,2 2-1789</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0"/>
    </inkml:context>
    <inkml:brush xml:id="br0">
      <inkml:brushProperty name="width" value="0.05" units="cm"/>
      <inkml:brushProperty name="height" value="0.05" units="cm"/>
      <inkml:brushProperty name="color" value="#0000FF"/>
    </inkml:brush>
  </inkml:definitions>
  <inkml:trace contextRef="#ctx0" brushRef="#br0">4 1 1416,'-4'-1'11488,"6"4"-5582,13 10-3085,17 9-5464,-20-16 4161,15 5-1461,0-1-1,1-1 1,0-1 0,1-2 0,0-1 0,47 3-1,-37-7-1278,0-1 0,51-7 0,-48-3-2407,-4-11-1633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1"/>
    </inkml:context>
    <inkml:brush xml:id="br0">
      <inkml:brushProperty name="width" value="0.05" units="cm"/>
      <inkml:brushProperty name="height" value="0.05" units="cm"/>
      <inkml:brushProperty name="color" value="#0000FF"/>
    </inkml:brush>
  </inkml:definitions>
  <inkml:trace contextRef="#ctx0" brushRef="#br0">172 0 7578,'-4'10'4322,"-1"19"-3379,4-20-302,-37 148 1213,15-70-1645,-74 389-341,96-474 124,1-1-1,-1 0 0,1 0 1,0 0-1,0 0 0,-1 0 0,1 0 0,0 0 0,0 0 0,0 0 0,0 0 0,0 0 0,0 0 1,0 0-1,0 0 0,0 0 0,1 0 0,-1 0 0,0 0 0,1 0 0,-1 0 0,1 0 0,-1 0 0,1 0 1,-1-1-1,1 1 0,0 0 0,-1 0 0,1 0 0,0-1 0,1 2 0,30-2-210,-20-2 322,13-2-109,1 0 0,40-14 0,16-13-3091,-9-1-1369</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2"/>
    </inkml:context>
    <inkml:brush xml:id="br0">
      <inkml:brushProperty name="width" value="0.05" units="cm"/>
      <inkml:brushProperty name="height" value="0.05" units="cm"/>
      <inkml:brushProperty name="color" value="#0000FF"/>
    </inkml:brush>
  </inkml:definitions>
  <inkml:trace contextRef="#ctx0" brushRef="#br0">1 0 7578,'0'0'3776,"3"0"-2215,0 0-321,3 0-224,10 6-152,3-1-239,10 1-433,9-3-72,7-3-120,5-3-528,1-5-2425,83 2-8105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3"/>
    </inkml:context>
    <inkml:brush xml:id="br0">
      <inkml:brushProperty name="width" value="0.05" units="cm"/>
      <inkml:brushProperty name="height" value="0.05" units="cm"/>
      <inkml:brushProperty name="color" value="#0000FF"/>
    </inkml:brush>
  </inkml:definitions>
  <inkml:trace contextRef="#ctx0" brushRef="#br0">118 0 848,'25'14'9274,"16"-10"-6397,-36-4-2914,0 0 0,-1 0 0,1 1 0,0-1 0,-1 1 0,1 0 0,0 0 0,-1 1 0,8 3 0,-11-5 0,-1 0 0,0 1-1,1-1 1,-1 1-1,0-1 1,0 1 0,1-1-1,-1 0 1,0 1 0,0-1-1,0 1 1,0-1-1,0 1 1,0-1 0,0 1-1,0-1 1,0 1 0,0-1-1,0 1 1,0-1-1,0 1 1,0-1 0,0 1-1,0-1 1,0 1 0,0-1-1,-1 0 1,1 1-1,0-1 1,0 1 0,-1-1-1,1 1 1,0-1 0,-1 0-1,1 1 1,0-1-1,-1 0 1,1 1 0,0-1-1,-1 0 1,1 0 0,-1 1-1,1-1 1,-1 0-1,-23 18-830,21-17 668,-22 16-142,-52 25-1,83-44 637,0 1 0,1-1 0,-1 1 0,0 0 0,0 0-1,1 1 1,-1 0 0,0 0 0,0 1 0,1-1 0,-1 1 0,0 1 0,0-1 0,7 3 0,-10-3-263,0 0 1,1 1 0,-1-1 0,0 0 0,0 1 0,0 0-1,0 0 1,0 0 0,-1 0 0,1 0 0,-1 1 0,1-1 0,-1 1-1,0 0 1,0-1 0,0 1 0,0 0 0,0 0 0,-1 0-1,1 1 1,-1-1 0,0 0 0,0 1 0,0-1 0,0 0-1,-1 1 1,1-1 0,-1 1 0,0 4 0,-1-1-38,0 0-1,0 0 1,-1 0 0,0-1 0,0 1-1,0 0 1,-1-1 0,0 1 0,-1-1-1,1 0 1,-1 0 0,0 0 0,0-1-1,-1 0 1,0 1 0,0-1 0,0-1-1,-10 8 1,9-8-230,-1 0 0,1-1 0,-1 0 0,1 0 0,-1 0 1,0-1-1,0 0 0,0 0 0,0-1 0,0 0 0,-13 0 0,16-1 43,1 0 0,0 0-1,0 0 1,0-1 0,0 1 0,0-1 0,0 0 0,1 0-1,-1 0 1,0-1 0,-4-1 0,-51-43-3480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4"/>
    </inkml:context>
    <inkml:brush xml:id="br0">
      <inkml:brushProperty name="width" value="0.05" units="cm"/>
      <inkml:brushProperty name="height" value="0.05" units="cm"/>
      <inkml:brushProperty name="color" value="#0000FF"/>
    </inkml:brush>
  </inkml:definitions>
  <inkml:trace contextRef="#ctx0" brushRef="#br0">0-1 8474,'0'0'4033,"0"-3"-1969,0 6-256,3-1-543,-3 7-545,0 0-288,0-4-352,4-2 16,-4-3-96,0-3-408,0 3-1176,0 0-3033</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5"/>
    </inkml:context>
    <inkml:brush xml:id="br0">
      <inkml:brushProperty name="width" value="0.05" units="cm"/>
      <inkml:brushProperty name="height" value="0.05" units="cm"/>
      <inkml:brushProperty name="color" value="#0000FF"/>
    </inkml:brush>
  </inkml:definitions>
  <inkml:trace contextRef="#ctx0" brushRef="#br0">0 20 7226,'0'0'4889,"0"0"-3705,4-3-704,-4 0-480,0 3-120,3-14-1977</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6"/>
    </inkml:context>
    <inkml:brush xml:id="br0">
      <inkml:brushProperty name="width" value="0.05" units="cm"/>
      <inkml:brushProperty name="height" value="0.05" units="cm"/>
      <inkml:brushProperty name="color" value="#0000FF"/>
    </inkml:brush>
  </inkml:definitions>
  <inkml:trace contextRef="#ctx0" brushRef="#br0">537 0 7642,'1'1'10013,"-3"12"-9076,-30 42-341,-2-2 1,-42 50-1,69-94-570,-158 199-608,52-74-3352,69-91 138,-21 4-1722</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7"/>
    </inkml:context>
    <inkml:brush xml:id="br0">
      <inkml:brushProperty name="width" value="0.05" units="cm"/>
      <inkml:brushProperty name="height" value="0.05" units="cm"/>
      <inkml:brushProperty name="color" value="#0000FF"/>
    </inkml:brush>
  </inkml:definitions>
  <inkml:trace contextRef="#ctx0" brushRef="#br0">1 0 7418,'3'0'4192,"-3"0"-2463,6 3-73,-2 3-664,5 5-103,4 6-193,6 12 40,3 11-544,7 6-48,6 2-104,6 12-40,7-3-144,2 1-1112,-2-10-2545,47 32-1824</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8"/>
    </inkml:context>
    <inkml:brush xml:id="br0">
      <inkml:brushProperty name="width" value="0.05" units="cm"/>
      <inkml:brushProperty name="height" value="0.05" units="cm"/>
      <inkml:brushProperty name="color" value="#0000FF"/>
    </inkml:brush>
  </inkml:definitions>
  <inkml:trace contextRef="#ctx0" brushRef="#br0">0 0 6905,'0'0'2409,"0"0"-1265,4 3-280,-1 3-191,3 0-121,4-1-48,6 1-288,6 0 48,0-6-256,3-3-8,4-3-24,-4 0-1400,36-11-2753</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7.999"/>
    </inkml:context>
    <inkml:brush xml:id="br0">
      <inkml:brushProperty name="width" value="0.05" units="cm"/>
      <inkml:brushProperty name="height" value="0.05" units="cm"/>
      <inkml:brushProperty name="color" value="#0000FF"/>
    </inkml:brush>
  </inkml:definitions>
  <inkml:trace contextRef="#ctx0" brushRef="#br0">0 9 5393,'0'0'2025,"6"3"-609,1 0-168,-1-1-512,7 1-224,-4-3-320,7 3-7,3-6-185,10 0-401,-4-5-1375,48-1-4289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3.293"/>
    </inkml:context>
    <inkml:brush xml:id="br0">
      <inkml:brushProperty name="width" value="0.05" units="cm"/>
      <inkml:brushProperty name="height" value="0.05" units="cm"/>
    </inkml:brush>
  </inkml:definitions>
  <inkml:trace contextRef="#ctx0" brushRef="#br0">1 7 6297,'0'-1'191,"0"1"-1,0 0 1,-1 0-1,1 0 0,0 0 1,0-1-1,0 1 0,0 0 1,0 0-1,0 0 1,0 0-1,0-1 0,0 1 1,0 0-1,0 0 1,0 0-1,0-1 0,0 1 1,0 0-1,0 0 0,0 0 1,0 0-1,1-1 1,-1 1-1,0 0 0,0 0 1,0 0-1,0 0 1,0 0-1,0-1 0,0 1 1,0 0-1,1 0 0,-1 0 1,0 0-1,0 0 1,0 0-1,0 0 0,1 0 1,-1-1-1,0 1 1,0 0-1,0 0 0,0 0 1,1 0-1,-1 0 1,0 0-1,0 0 0,0 0 1,0 0-1,1 0 0,8 9 2358,7 16-2602,2 12 223,-2 2 0,-2 0 0,-2 0 0,12 62 0,-22-93-206,0 0-1,-1 0 1,0 0-1,0 0 1,-1 1-1,0-1 1,-1 0-1,0 1 1,0-1 0,-5 15-1,0-49-306,4 4 224,1-1 1,0 1-1,2 0 1,1-1-1,1 1 1,0 0-1,2 0 0,11-32 1,-13 46 53,1 1 0,0 0 1,1-1-1,0 1 0,0 1 1,9-11-1,-11 15-125,-1-1-1,0 1 1,1-1-1,-1 1 1,1 0 0,0 0-1,0 0 1,0 1-1,0-1 1,0 1 0,0-1-1,0 1 1,0 0 0,1 0-1,-1 1 1,0-1-1,1 0 1,-1 1 0,4 0-1,-6 0-12,0 1 0,0-1 0,0 0 0,-1 1-1,1-1 1,0 0 0,0 1 0,-1-1 0,1 1 0,0 0 0,-1-1-1,1 1 1,0-1 0,-1 1 0,1 0 0,-1 0 0,1-1-1,-1 1 1,1 1 0,0 0-142,13 21-4792</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
    </inkml:context>
    <inkml:brush xml:id="br0">
      <inkml:brushProperty name="width" value="0.05" units="cm"/>
      <inkml:brushProperty name="height" value="0.05" units="cm"/>
      <inkml:brushProperty name="color" value="#0000FF"/>
    </inkml:brush>
  </inkml:definitions>
  <inkml:trace contextRef="#ctx0" brushRef="#br0">12 21 1520,'3'-4'9429,"4"2"-5634,21-3-4953,-21 4 2187,10-2-977,0 0 0,1 1 1,-1 1-1,1 1 0,-1 1 0,1 0 0,-1 1 0,0 1 0,19 5 1,-35-7-60,1-1 1,0 1 0,0 0 0,0 0 0,0-1 0,0 1-1,-1 0 1,1 1 0,0-1 0,-1 0 0,1 0 0,-1 1-1,1-1 1,-1 1 0,0-1 0,1 1 0,-1 0-1,0-1 1,0 1 0,0 0 0,1 3 0,-2-1-20,1-1 0,-1 1 0,1 0 0,-1-1 0,0 1 1,0 0-1,-1-1 0,1 1 0,-1-1 0,0 1 0,-1 4 0,-3 5-67,-1 0-1,0-1 0,-1 1 1,0-1-1,-13 15 0,1-3 163,-1-1-1,-1-1 0,0-1 0,-2-1 0,-1-1 0,0-1 1,-53 28-1,93-51 438,0 1 0,0 1 0,0 0 0,30-1 0,37-6-724,27-14-5208,-1 1-2773</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1"/>
    </inkml:context>
    <inkml:brush xml:id="br0">
      <inkml:brushProperty name="width" value="0.05" units="cm"/>
      <inkml:brushProperty name="height" value="0.05" units="cm"/>
      <inkml:brushProperty name="color" value="#0000FF"/>
    </inkml:brush>
  </inkml:definitions>
  <inkml:trace contextRef="#ctx0" brushRef="#br0">133 32 6497,'-17'13'7965,"13"-11"-7760,1 1 1,-1 0 0,1 0-1,-1 1 1,1-1 0,0 1-1,0-1 1,-4 9 0,-11 20 201,2 0 0,-15 44 1,27-66-402,1 0 0,0-1 1,1 1-1,0 0 0,1 0 1,0 0-1,0 1 1,1-1-1,1 0 0,0 0 1,0 0-1,1 0 0,3 12 1,-4-18-11,1 0 0,0 0 0,0 0 0,1-1 0,-1 1 0,1 0 0,0-1 0,0 0 0,0 1 0,0-1 0,0 0 0,1-1 0,0 1 0,-1-1 0,6 3 0,-1-1-18,0-1 0,0 0 0,0-1 0,0 0 0,0 0 0,1 0 0,13 0 0,-7-2-30,0 0-1,0-1 0,-1-1 0,1 0 0,-1-1 0,1 0 1,-1-1-1,27-12 0,-28 9 32,0-1 0,-1-1 1,1 0-1,-2 0 0,1-1 0,-1-1 0,-1 0 0,0 0 1,-1-1-1,0 0 0,0 0 0,9-20 0,-15 25 25,0 1-1,0-1 0,-1 0 0,0 0 1,0 1-1,0-1 0,-1 0 0,0-1 1,0 1-1,-1 0 0,0 0 0,0 0 0,-1 0 1,0 0-1,0-1 0,-1 1 0,0 1 1,0-1-1,0 0 0,-1 0 0,0 1 1,0-1-1,-1 1 0,0 0 0,0 0 0,0 1 1,-11-11-1,8 9-32,-1 0 1,0 0-1,0 1 1,0 0 0,-1 0-1,0 1 1,0 1-1,-16-7 1,18 9-275,1 0 0,-1 1 0,0 0 0,0 0 0,0 0 1,0 1-1,-1 0 0,1 1 0,-13 1 0,-80 27-4499</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2"/>
    </inkml:context>
    <inkml:brush xml:id="br0">
      <inkml:brushProperty name="width" value="0.05" units="cm"/>
      <inkml:brushProperty name="height" value="0.05" units="cm"/>
      <inkml:brushProperty name="color" value="#0000FF"/>
    </inkml:brush>
  </inkml:definitions>
  <inkml:trace contextRef="#ctx0" brushRef="#br0">0 1 5825,'7'0'2281,"-1"3"-937,13 3 104,10 2-543,9 4-113,3 2-384,16-6-144,4 1-136,-1-3-128,-3-12-96,-9 0-608,-13-8-201,3-17-1503</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3"/>
    </inkml:context>
    <inkml:brush xml:id="br0">
      <inkml:brushProperty name="width" value="0.05" units="cm"/>
      <inkml:brushProperty name="height" value="0.05" units="cm"/>
      <inkml:brushProperty name="color" value="#0000FF"/>
    </inkml:brush>
  </inkml:definitions>
  <inkml:trace contextRef="#ctx0" brushRef="#br0">101 1 6873,'-8'221'8839,"-14"-2"-6582,-46 215-7669,68-433 5400,-1-1 0,1 1 0,0-1 0,-1 1 0,1 0 0,0-1 0,0 1 0,0-1-1,-1 1 1,1 0 0,0-1 0,0 1 0,0 0 0,0-1 0,0 1 0,0 0 0,0-1-1,1 1 1,-1-1 0,0 1 0,0 0 0,0-1 0,1 1 0,-1-1 0,0 1 0,0 0 0,1-1-1,-1 1 1,1-1 0,-1 1 0,0-1 0,1 1 0,-1-1 0,1 0 0,-1 1 0,1-1 0,-1 0-1,1 1 1,1 0 0,25-11 1628,0-2-945,91-12 34,35-9-2364,-88 12-2193</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4"/>
    </inkml:context>
    <inkml:brush xml:id="br0">
      <inkml:brushProperty name="width" value="0.05" units="cm"/>
      <inkml:brushProperty name="height" value="0.05" units="cm"/>
      <inkml:brushProperty name="color" value="#0000FF"/>
    </inkml:brush>
  </inkml:definitions>
  <inkml:trace contextRef="#ctx0" brushRef="#br0">7 0 3665,'-2'0'6803,"-2"0"-3725,112 25-651,-32-28-3718,-44 0-419,53-5-2884</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5"/>
    </inkml:context>
    <inkml:brush xml:id="br0">
      <inkml:brushProperty name="width" value="0.05" units="cm"/>
      <inkml:brushProperty name="height" value="0.05" units="cm"/>
      <inkml:brushProperty name="color" value="#0000FF"/>
    </inkml:brush>
  </inkml:definitions>
  <inkml:trace contextRef="#ctx0" brushRef="#br0">153 1 1776,'-21'25'9267,"-5"23"-8175,3-7-907,-5-1-116,18-27-74,0 0 0,1 0 1,1 1-1,-9 19 0,28-38 304,1 0 0,-1 0 0,25-4-1,-2-2-135,56-14-919,-24 16-4804,-25 6-15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6"/>
    </inkml:context>
    <inkml:brush xml:id="br0">
      <inkml:brushProperty name="width" value="0.05" units="cm"/>
      <inkml:brushProperty name="height" value="0.05" units="cm"/>
      <inkml:brushProperty name="color" value="#0000FF"/>
    </inkml:brush>
  </inkml:definitions>
  <inkml:trace contextRef="#ctx0" brushRef="#br0">0-4 248,'0'0'8570,"0"0"-5962,0 9-591,0 11-169,4 5-639,-1 12-585,3-5-408,-3 2-152,0-2-64,4-1 0,-1-5-672,1 0-1729,5 16-2408</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7"/>
    </inkml:context>
    <inkml:brush xml:id="br0">
      <inkml:brushProperty name="width" value="0.05" units="cm"/>
      <inkml:brushProperty name="height" value="0.05" units="cm"/>
      <inkml:brushProperty name="color" value="#0000FF"/>
    </inkml:brush>
  </inkml:definitions>
  <inkml:trace contextRef="#ctx0" brushRef="#br0">0 1 9266,'0'2'2897,"3"1"-809,-3 3-192,7 3-575,-4-1-745,0 1-232,0-4-336,-3 1-8,3-6-272,-3 0-1040,7-20-3129</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8"/>
    </inkml:context>
    <inkml:brush xml:id="br0">
      <inkml:brushProperty name="width" value="0.05" units="cm"/>
      <inkml:brushProperty name="height" value="0.05" units="cm"/>
      <inkml:brushProperty name="color" value="#0000FF"/>
    </inkml:brush>
  </inkml:definitions>
  <inkml:trace contextRef="#ctx0" brushRef="#br0">0 0 6569,'0'6'4577,"0"0"-3016,0 2-945,3 4-376,-3-4-240,0-8-1624,-3-14-5786</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09"/>
    </inkml:context>
    <inkml:brush xml:id="br0">
      <inkml:brushProperty name="width" value="0.05" units="cm"/>
      <inkml:brushProperty name="height" value="0.05" units="cm"/>
      <inkml:brushProperty name="color" value="#0000FF"/>
    </inkml:brush>
  </inkml:definitions>
  <inkml:trace contextRef="#ctx0" brushRef="#br0">474 5 6409,'0'-5'10581,"-2"13"-9977,-1 1-1,0-2 1,0 1-1,0 0 1,-7 9-1,1 1-300,-26 42-166,-2-1-1,-3-3 1,-73 81 0,98-120-152,-74 83-992,40-44-1296,0 0-4389,36-41 833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3.844"/>
    </inkml:context>
    <inkml:brush xml:id="br0">
      <inkml:brushProperty name="width" value="0.05" units="cm"/>
      <inkml:brushProperty name="height" value="0.05" units="cm"/>
    </inkml:brush>
  </inkml:definitions>
  <inkml:trace contextRef="#ctx0" brushRef="#br0">51 148 7770,'25'0'4617,"13"1"-1560,-30-1-3048,0 0 1,-1-1 0,1 0 0,-1 0 0,11-4 0,-15 4-50,-1 0-1,1 0 1,-1 0-1,1-1 1,-1 1 0,0-1-1,0 1 1,0-1 0,0 0-1,0 0 1,0 0 0,0 0-1,-1 0 1,1 0 0,-1 0-1,1 0 1,-1-1 0,0 1-1,0-1 1,0 1 0,0-1-1,-1 1 1,1-1 0,0 0-1,-1 1 1,0-1-1,0 0 1,0 1 0,0-1-1,0 1 1,0-1 0,-1 0-1,-1-4 1,2 4 56,0-1 0,-1 1 0,1-1-1,-1 1 1,0-1 0,-1 1 0,1 0 0,0-1 0,-1 1-1,0 0 1,0 0 0,0 0 0,0 0 0,0 0 0,-5-4-1,5 6 15,0 0-1,-1 0 0,1 0 0,-1 0 0,1 0 0,-1 1 0,1-1 0,-1 1 0,0 0 1,1 0-1,-1-1 0,1 2 0,-1-1 0,0 0 0,1 1 0,-1-1 0,1 1 1,-1-1-1,1 1 0,-1 0 0,1 0 0,0 1 0,-4 1 0,-1 1-27,0 1 0,0 0 0,1 0 0,0 1 0,0-1 0,0 1 0,0 1 0,1-1 0,0 1 0,1 0 0,-5 8 0,0 2 60,0 0 1,2 1 0,-10 32 0,16-49-58,0 1 0,1 0 0,-1-1 1,1 1-1,0 0 0,0 0 0,-1-1 0,1 1 0,0 0 1,1 0-1,-1 0 0,0-1 0,0 1 0,1 0 0,-1-1 1,1 1-1,0 0 0,-1-1 0,1 1 0,0 0 0,0-1 1,0 1-1,0-1 0,2 2 0,0-1 1,-1 0 0,1 0-1,0 0 1,0-1 0,0 1 0,0-1 0,1 0-1,-1 0 1,0 0 0,0-1 0,1 1-1,3 0 1,13-1-356,0 0 0,1-1 0,29-6 1,-40 5-132,34-7-1817,33-7-1724</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0"/>
    </inkml:context>
    <inkml:brush xml:id="br0">
      <inkml:brushProperty name="width" value="0.05" units="cm"/>
      <inkml:brushProperty name="height" value="0.05" units="cm"/>
      <inkml:brushProperty name="color" value="#0000FF"/>
    </inkml:brush>
  </inkml:definitions>
  <inkml:trace contextRef="#ctx0" brushRef="#br0">2 1 2881,'-1'3'12702,"2"3"-8046,9 22-5770,-9-26 2159,11 32-995,3-2 1,0 0 0,3 0 0,0-2 0,2 0 0,1-1-1,1-2 1,2 0 0,35 32 0,33 19-4201,-9-24-864</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1"/>
    </inkml:context>
    <inkml:brush xml:id="br0">
      <inkml:brushProperty name="width" value="0.05" units="cm"/>
      <inkml:brushProperty name="height" value="0.05" units="cm"/>
      <inkml:brushProperty name="color" value="#0000FF"/>
    </inkml:brush>
  </inkml:definitions>
  <inkml:trace contextRef="#ctx0" brushRef="#br0">10 0 7578,'7'7'6337,"22"20"-3404,-20-20-2664,2-1 1,-1 0 0,1 0 0,0-1 0,0-1 0,0 0-1,21 5 1,1-3 20,47 2 0,-51-7-241,-1 2 0,0 1 0,29 8 0,-57-11-45,0-1 0,0 1 0,0 0 0,0-1 0,-1 1 0,1-1 0,0 1 1,0-1-1,0 1 0,0-1 0,-1 1 0,1-1 0,0 1 0,0-1 1,-1 1-1,1-1 0,0 1 0,-1-1 0,1 1 0,-1-1 0,1 0 1,0 1-1,-1-1 0,1 0 0,-1 1 0,1-1 0,-1 0 0,1 0 0,-1 1 1,1-1-1,-1 0 0,1 0 0,-2 0 0,-22 16 70,-21 8-704,-61 22 0,-12-10-3730,17-12-62</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2"/>
    </inkml:context>
    <inkml:brush xml:id="br0">
      <inkml:brushProperty name="width" value="0.05" units="cm"/>
      <inkml:brushProperty name="height" value="0.05" units="cm"/>
      <inkml:brushProperty name="color" value="#0000FF"/>
    </inkml:brush>
  </inkml:definitions>
  <inkml:trace contextRef="#ctx0" brushRef="#br0">1 10 7978,'0'0'2856,"0"0"-863,0 0-337,3 0-528,0 5-408,7-5-503,3 0 207,9 3-224,3 0-8,10-3-128,6 6-64,7-12-72,6 3-1489,83-14-3120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3"/>
    </inkml:context>
    <inkml:brush xml:id="br0">
      <inkml:brushProperty name="width" value="0.05" units="cm"/>
      <inkml:brushProperty name="height" value="0.05" units="cm"/>
      <inkml:brushProperty name="color" value="#0000FF"/>
    </inkml:brush>
  </inkml:definitions>
  <inkml:trace contextRef="#ctx0" brushRef="#br0">0 5 1016,'7'-4'11742,"16"6"-10100,-7 0-436,78-4 633,-43-1-1566,84 8 0,-129-5-279,-1 1 0,1 0 1,-1 1-1,1-1 1,-1 1-1,0 0 0,0 0 1,0 1-1,0-1 1,6 5-1,-10-6-18,1 0 1,-1 1-1,0-1 1,1 1-1,-1-1 1,0 1-1,0 0 0,0-1 1,0 1-1,0 0 1,0 0-1,0-1 0,-1 1 1,1 0-1,-1 0 1,1 0-1,-1 0 1,0 0-1,0 0 0,0 0 1,0 0-1,0 0 1,0 0-1,0 0 0,-1 0 1,1 0-1,-1 0 1,0-1-1,1 1 1,-1 0-1,-2 3 0,-2 4-147,-1 0 0,0 0 0,0 0-1,-1 0 1,0-1 0,-1 0 0,-10 8-1,-66 48-1264,51-40 1026,21-15 281,-124 86-513,133-94 641,1 1 0,-1-1 1,1 1-1,0 0 0,-1 0 0,1 0 1,0 0-1,0 0 0,1 0 1,-4 5-1,5-7 4,0 0 0,0 1 0,0-1 0,0 0 0,-1 1 0,1-1 0,0 0 0,0 1 0,0-1 0,0 1 0,0-1 0,0 0 0,0 1 0,0-1 0,0 0 1,0 1-1,1-1 0,-1 0 0,0 1 0,0-1 0,0 1 0,0-1 0,0 0 0,1 0 0,-1 1 0,0-1 0,0 0 0,1 1 0,-1-1 0,0 0 0,0 0 0,1 1 0,-1-1 0,0 0 0,1 0 0,-1 0 0,0 1 1,1-1-1,-1 0 0,0 0 0,1 0 0,-1 0 0,1 0 0,-1 0 0,0 0 0,1 0 0,-1 0 0,1 0 0,19 2 304,-19-2-274,21-2 25,1 0-1,-1-2 0,1-1 1,-1 0-1,34-14 0,27-8-2764,42-8-1372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4"/>
    </inkml:context>
    <inkml:brush xml:id="br0">
      <inkml:brushProperty name="width" value="0.05" units="cm"/>
      <inkml:brushProperty name="height" value="0.05" units="cm"/>
      <inkml:brushProperty name="color" value="#0000FF"/>
    </inkml:brush>
  </inkml:definitions>
  <inkml:trace contextRef="#ctx0" brushRef="#br0">156 41 8650,'-23'51'5495,"-43"107"-663,60-139-4773,1 0-1,0 0 1,1 1-1,1 0 1,1-1-1,1 29 1,0-44-62,1 0 0,0-1 1,0 1-1,1 0 0,-1-1 0,1 1 0,-1 0 1,1-1-1,1 1 0,-1-1 0,0 1 1,1-1-1,0 1 0,-1-1 0,1 0 1,1 0-1,-1 0 0,0 0 0,1 0 1,-1-1-1,1 1 0,0-1 0,0 1 0,0-1 1,0 0-1,0 0 0,1-1 0,-1 1 1,1-1-1,-1 1 0,1-1 0,-1 0 1,1-1-1,0 1 0,-1 0 0,1-1 1,0 0-1,0 0 0,-1 0 0,1 0 1,4-2-1,6 0-17,-1-1 0,1 0-1,-1-1 1,0 0 0,-1-1 0,1-1 0,-1 0 0,0-1 0,0 0 0,11-9-1,-11 6-2,0 0 1,-1-1-1,0-1 0,0 1 0,-1-2 0,-1 1 0,0-1 0,-1-1 0,0 1 0,10-26 0,-16 31 28,1 0 1,-2 1-1,1-1 1,-1 0-1,0 0 0,-1 0 1,1 0-1,-2 0 1,1 0-1,-1 0 1,0 0-1,-1 0 0,0 0 1,0 1-1,-1-1 1,0 1-1,0-1 0,-1 1 1,1 0-1,-2 0 1,1 1-1,-1-1 0,-5-5 1,3 4-34,0 1 0,-1 0 0,0 1 0,0 0 0,0 0 0,-1 1 0,1 0 0,-1 0 0,0 1 0,-1 0 0,-16-4 0,-4 1-1523,-1 1 0,-58-3 1,-18 4-3091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5"/>
    </inkml:context>
    <inkml:brush xml:id="br0">
      <inkml:brushProperty name="width" value="0.05" units="cm"/>
      <inkml:brushProperty name="height" value="0.05" units="cm"/>
      <inkml:brushProperty name="color" value="#0000FF"/>
    </inkml:brush>
  </inkml:definitions>
  <inkml:trace contextRef="#ctx0" brushRef="#br0">7 55 4609,'-1'-9'8665,"-1"3"-4437,0 6-2489,1 8-626,28-4-1249,-5 1 90,2-2 0,-1 0 1,0-2-1,1 0 1,24-4-1,121-19-442,-81 8 9,-47 9 139,156-15-3583,-161 23 1308,4 13-1298</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6"/>
    </inkml:context>
    <inkml:brush xml:id="br0">
      <inkml:brushProperty name="width" value="0.05" units="cm"/>
      <inkml:brushProperty name="height" value="0.05" units="cm"/>
      <inkml:brushProperty name="color" value="#0000FF"/>
    </inkml:brush>
  </inkml:definitions>
  <inkml:trace contextRef="#ctx0" brushRef="#br0">0 9 2673,'4'1'8370,"7"3"-4178,63 16-3340,-17-17-707,-1-2-1,1-3 1,82-14-1,-65 7-3094,117-1 0,-129 12-661</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7"/>
    </inkml:context>
    <inkml:brush xml:id="br0">
      <inkml:brushProperty name="width" value="0.05" units="cm"/>
      <inkml:brushProperty name="height" value="0.05" units="cm"/>
      <inkml:brushProperty name="color" value="#0000FF"/>
    </inkml:brush>
  </inkml:definitions>
  <inkml:trace contextRef="#ctx0" brushRef="#br0">90 0 4505,'-3'4'9627,"-6"18"-7773,12-16-1694,0 0-1,0 0 0,0-1 1,1 1-1,0-1 1,0 0-1,0 0 1,1 0-1,0-1 1,0 1-1,0-1 1,0 0-1,10 5 0,11 6 77,41 18-1,-7-7-117,123 34 0,-184-55-16,-14 6 53,-33 17 135,23-14-248,18-9-69,-193 127-938,165-104-2207,-56 57 1,32-19-2847</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8"/>
    </inkml:context>
    <inkml:brush xml:id="br0">
      <inkml:brushProperty name="width" value="0.05" units="cm"/>
      <inkml:brushProperty name="height" value="0.05" units="cm"/>
      <inkml:brushProperty name="color" value="#0000FF"/>
    </inkml:brush>
  </inkml:definitions>
  <inkml:trace contextRef="#ctx0" brushRef="#br0">123 0 6857,'0'15'7988,"-3"5"-3375,-11 54-2994,0 2-1461,-20 111 29,-16 126-558,44-251-1463,4 87 1,2-139 1062,2 13-1433,4-9-2279,8-5-2642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19"/>
    </inkml:context>
    <inkml:brush xml:id="br0">
      <inkml:brushProperty name="width" value="0.05" units="cm"/>
      <inkml:brushProperty name="height" value="0.05" units="cm"/>
      <inkml:brushProperty name="color" value="#0000FF"/>
    </inkml:brush>
  </inkml:definitions>
  <inkml:trace contextRef="#ctx0" brushRef="#br0">147 41 368,'-10'-7'7660,"-4"-2"-4362,-10-7 1018,24 16-4252,0 0-1,0-1 1,0 1-1,1 0 1,-1-1-1,0 1 1,0-1-1,0 1 1,1 0-1,-1-1 1,0 1 0,0 0-1,1-1 1,-1 1-1,0 0 1,0 0-1,1-1 1,-1 1-1,0 0 1,1 0-1,-1 0 1,1-1 0,-1 1-1,0 0 1,1 0-1,-1 0 1,1 0-1,-1 0 1,0 0-1,1 0 1,-1 0-1,1 0 1,-1 0-1,0 0 1,1 0 0,-1 0-1,1 0 1,-1 0-1,0 0 1,1 0-1,0 1 1,25-3-259,249 11 363,-270-8-170,116 9 42,-111-9-53,0 1 0,-1 0 0,0 0 0,0 1 0,1 0 0,-2 1 0,1 0 0,0 1 0,-1-1 0,11 9 0,-17-11 13,0 0 1,-1-1-1,1 1 1,0 0-1,-1 0 0,0 0 1,1 0-1,-1 1 1,0-1-1,0 0 1,0 0-1,0 1 1,-1-1-1,1 0 1,-1 1-1,1-1 1,-1 1-1,0-1 1,0 1-1,0-1 1,0 1-1,0-1 1,-1 0-1,1 1 1,-1-1-1,0 1 1,1-1-1,-1 0 1,0 1-1,0-1 1,-1 0-1,0 2 1,-6 8 41,-1 0 1,0 0 0,0-1-1,-16 14 1,17-17-22,-47 41-30,-3-2 1,-1-2-1,-3-3 0,-129 66 0,180-102-158,3-1-147,0-1 0,0 0 1,0 0-1,0 0 1,-1-1-1,1-1 1,-1 1-1,0-1 1,0-1-1,0 0 1,-16 1-1,-12-16-3355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4.198"/>
    </inkml:context>
    <inkml:brush xml:id="br0">
      <inkml:brushProperty name="width" value="0.05" units="cm"/>
      <inkml:brushProperty name="height" value="0.05" units="cm"/>
    </inkml:brush>
  </inkml:definitions>
  <inkml:trace contextRef="#ctx0" brushRef="#br0">242 1 5041,'0'0'2482,"0"3"1200,0 17-2515,13 183 3180,0-5-4216,-12-183-118,-2 0 0,0-1 0,0 1 0,-2-1 0,1 1-1,-8 20 1,9-33-26,0 1 0,0 0 0,-1-1 0,1 1 0,0-1 1,-1 1-1,0-1 0,1 0 0,-1 1 0,0-1 0,0 0 0,-1 0 0,1-1 0,0 1 0,0 0 0,-1-1 0,1 1 0,-1-1 0,0 0 0,1 0 0,-1 0 0,0 0 1,0 0-1,1-1 0,-1 1 0,0-1 0,0 0 0,0 1 0,0-2 0,0 1 0,0 0 0,1 0 0,-1-1 0,0 0 0,0 1 0,0-1 0,1 0 0,-5-3 1,1 2-176,0-1 0,0 1 0,0-2 1,0 1-1,1-1 0,-1 1 1,1-2-1,0 1 0,1 0 0,-7-8 1,3 1-362,0-1 0,1 1 0,0-1 0,1-1 0,-6-17 0,-29-94-2942</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0"/>
    </inkml:context>
    <inkml:brush xml:id="br0">
      <inkml:brushProperty name="width" value="0.05" units="cm"/>
      <inkml:brushProperty name="height" value="0.05" units="cm"/>
      <inkml:brushProperty name="color" value="#0000FF"/>
    </inkml:brush>
  </inkml:definitions>
  <inkml:trace contextRef="#ctx0" brushRef="#br0">1 6 7250,'0'-3'4585,"3"3"-2273,0 0-448,-3-3-775,3 3-417,0 0-272,7 0-304,6 0 176,12 3-224,4 0 112,12 0-104,1 3-112,-1-4-296,-5 1-760,-5 3-1529,17 0-3120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1"/>
    </inkml:context>
    <inkml:brush xml:id="br0">
      <inkml:brushProperty name="width" value="0.05" units="cm"/>
      <inkml:brushProperty name="height" value="0.05" units="cm"/>
      <inkml:brushProperty name="color" value="#0000FF"/>
    </inkml:brush>
  </inkml:definitions>
  <inkml:trace contextRef="#ctx0" brushRef="#br0">1 3 7506,'0'0'3848,"0"-3"-2199,0 3 87,3 0-584,0 0-383,0 0-345,7 3-352,6 3 120,9 2-144,10-2-48,9 6-232,4-10-905,6 1-2479,54-3-3186</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2"/>
    </inkml:context>
    <inkml:brush xml:id="br0">
      <inkml:brushProperty name="width" value="0.05" units="cm"/>
      <inkml:brushProperty name="height" value="0.05" units="cm"/>
      <inkml:brushProperty name="color" value="#0000FF"/>
    </inkml:brush>
  </inkml:definitions>
  <inkml:trace contextRef="#ctx0" brushRef="#br0">17 36 6465,'-2'-10'9568,"0"10"-5688,10-4-3079,-6 4-814,-1-1 0,1 0 0,0 1 0,-1 0 0,1-1 0,0 1 0,-1 0 0,1 0 0,0 0 0,-1 0 0,1 0 0,0 1 0,-1-1 0,3 1 0,-3-1 6,-1 0 0,0 0 0,1 0 0,-1 0 0,0 0 0,1 0 0,-1 0 0,1 0 0,-1 0 0,0 0 0,1 0 0,-1 0 0,1 0 0,-1 0 0,0 0 0,1 0 0,-1 0 0,0 1 0,1-1 0,-1 0 0,0 0 0,1 0 0,-1 1 0,0-1 0,1 0 0,-1 1 0,0-1 0,0 0 0,1 0 0,-1 1 0,0-1 0,0 0 0,0 1 0,1-1 0,-1 1 0,0-1 0,0 0 0,0 1 0,0-1 0,0 0 0,0 1 0,0-1 0,0 1 0,0-1 0,0 0 0,0 1 0,0-1 0,0 1 0,0-1 0,0 0 0,0 1 0,0-1 0,-1 0 0,1 1 0,0-1 0,0 0 0,0 1 0,-1-1 0,-28 16-254,28-15 260,1-1-1,0 0 0,-1 0 1,1 1-1,-1-1 1,1 0-1,0 0 1,-1 0-1,1 0 1,-1 1-1,1-1 0,-1 0 1,1 0-1,0 0 1,-1 0-1,1 0 1,-1 0-1,1 0 0,-1 0 1,1 0-1,0-1 1,-1 1-1,1 0 1,-1 0-1,1 0 1,0 0-1,-1 0 0,1-1 1,-1 1-1,1 0 1,0 0-1,-1-1 1,1 1-1,0 0 1,0-1-1,-1 1 0,1 0 1,0-1-1,0 1 1,-1 0-1,1-1 1,0 1-1,0-1 1,0 1-1,0 0 0,-1-1 1,1 1-1,0-1 1,0 1-1,0-1 1,0 1-1,0 0 1,0-1-1,0 1 0,0-1 1,0 1-1,1-1 1,-1 1-1,0 0 1,0-1-1,0 1 0,1-1 1,-1-9-341,0 10 335,0 0 0,0-1 0,-1 1 1,1 0-1,0 0 0,0-1 0,0 1 0,0 0 0,0-1 1,0 1-1,0 0 0,0-1 0,0 1 0,0 0 0,0 0 1,0-1-1,0 1 0,0 0 0,0-1 0,1 1 0,-1 0 1,0 0-1,0-1 0,0 1 0,0 0 0,1 0 1,-1-1-1,0 1 0,0 0 0,0 0 0,1-1 0,-1 1 1,0 0-1,0 0 0,1 0 0,-1 0 0,0-1 0,0 1 1,1 0-1,-1 0 0,0 0 0,1 0 0,-1 0 0,0 0 1,1 0-1,-1 0-13,2 4-301,-2-4 331,0 0 1,-1 1-1,1-1 1,0 0-1,-1 0 1,1 0-1,-1 1 0,1-1 1,0 0-1,-1 0 1,1 0-1,-1 0 1,1 0-1,-1 0 0,1 0 1,0 0-1,-1 0 1,1 0-1,-1 0 1,1 0-1,-1 0 0,1 0 1,0 0-1,-1 0 1,1-1-1,-1 1 1,1 0-1,0 0 0,-1 0 1,1-1-1,0 1 1,-1 0-1,1-1 1,0 1-1,-1-1 0,0 1-9,1-1 0,-1 1 0,1 0 0,0-1 1,-1 1-1,1-1 0,0 1 0,-1 0 0,1-1 0,0 1 0,-1-1 0,1 1 0,0-1 0,0 0 0,0 1 0,-1-1 0,1 1 0,0-1 0,0 1 0,0-1 0,0 1 0,0-1 0,0 0 0,0 1 0,0-1 0,1 0 0,-1 1-161,0-1-1,0 1 1,0 0 0,0-1 0,1 1-1,-1 0 1,0 0 0,0-1-1,0 1 1,1 0 0,-1 0-1,0-1 1,0 1 0,1 0 0,-1 0-1,0 0 1,1-1 0,-1 1-1,0 0 1,0 0 0,1 0 0,-1 0-1,0 0 1,1 0 0,-1 0-1,0 0 1,1 0 0,-1 0 0,0 0-1,1 0 1,-1 0 0,0 0-1,1 0 1,0 0 0,10 3-6085</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3"/>
    </inkml:context>
    <inkml:brush xml:id="br0">
      <inkml:brushProperty name="width" value="0.05" units="cm"/>
      <inkml:brushProperty name="height" value="0.05" units="cm"/>
      <inkml:brushProperty name="color" value="#0000FF"/>
    </inkml:brush>
  </inkml:definitions>
  <inkml:trace contextRef="#ctx0" brushRef="#br0">52 1 2256,'-1'4'12757,"0"6"-6945,-9 65-5487,-5 3-225,-8 126 0,21-160-1916,3-1 0,8 61 0,-3-83-1058,10 2-1608</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4"/>
    </inkml:context>
    <inkml:brush xml:id="br0">
      <inkml:brushProperty name="width" value="0.05" units="cm"/>
      <inkml:brushProperty name="height" value="0.05" units="cm"/>
      <inkml:brushProperty name="color" value="#0000FF"/>
    </inkml:brush>
  </inkml:definitions>
  <inkml:trace contextRef="#ctx0" brushRef="#br0">11 2 5457,'4'-2'8191,"6"5"-4753,30 13-4901,-32-12 2450,33 11-904,-29-11-106,0 0 0,0 1-1,-1 0 1,1 1 0,-1 0 0,0 1 0,11 9 0,-21-16 3,-1 1 1,1 0 0,-1-1-1,0 1 1,1-1 0,-1 1-1,0 0 1,0-1 0,1 1-1,-1-1 1,0 1 0,0 0-1,0-1 1,0 1 0,0 0 0,0-1-1,0 1 1,0 0 0,0-1-1,0 1 1,0 0 0,0-1-1,-1 1 1,1 0 0,0-1-1,0 1 1,-1 0 0,1-1-1,0 1 1,-1-1 0,1 1 0,-1-1-1,1 1 1,-1-1 0,1 1-1,-1-1 1,1 1 0,-1-1-1,1 0 1,-2 1 0,-30 22-514,21-15 457,-17 10-678,-59 31 0,92-48 703,1-1 1,-1 1-1,1 1 1,-1-1-1,1 1 1,-1 0-1,0 1 0,9 4 1,14 5 410,-16-8-186,51 17 467,-60-19-617,0-1 0,1 1 0,-1-1 0,0 1 0,0 0 0,0 0 0,0 1 0,0-1 0,-1 1 0,1-1 0,-1 1 0,1 0 0,-1 0 0,3 4 0,-5-6 4,0 0 0,1 1 0,-1-1 0,0 1 0,0-1 0,0 0 0,0 1-1,0-1 1,0 0 0,-1 1 0,1-1 0,0 1 0,-1-1 0,1 0 0,-1 0 0,1 1 0,-1-1 0,1 0-1,-1 0 1,0 0 0,0 1 0,0-1 0,0 0 0,0 0 0,0 0 0,0-1 0,-1 2 0,-36 24 472,29-21-483,-9 7 43,-1-2-1,-38 16 1,52-24-164,0 0 1,0 0-1,0-1 1,0 0-1,0 0 1,0 0-1,0 0 1,0-1-1,0 0 1,-1 0-1,1 0 1,0-1-1,0 1 1,0-1-1,0-1 1,0 1-1,-8-4 1,8-6-1787,9-24-1488</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5"/>
    </inkml:context>
    <inkml:brush xml:id="br0">
      <inkml:brushProperty name="width" value="0.05" units="cm"/>
      <inkml:brushProperty name="height" value="0.05" units="cm"/>
      <inkml:brushProperty name="color" value="#0000FF"/>
    </inkml:brush>
  </inkml:definitions>
  <inkml:trace contextRef="#ctx0" brushRef="#br0">92-4 4609,'-3'0'10660,"-7"7"-8839,-4 25-1387,0 1 0,3 1-1,0 0 1,-6 39-1,13-50-824,0 0-1,2 0 0,1 0 1,1 0-1,0 0 0,2 1 0,6 29 1,8-16-3281,24 15-1972</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6"/>
    </inkml:context>
    <inkml:brush xml:id="br0">
      <inkml:brushProperty name="width" value="0.05" units="cm"/>
      <inkml:brushProperty name="height" value="0.05" units="cm"/>
      <inkml:brushProperty name="color" value="#0000FF"/>
    </inkml:brush>
  </inkml:definitions>
  <inkml:trace contextRef="#ctx0" brushRef="#br0">338 50 6409,'0'0'3525,"-4"-7"2763,-15-23-5769,15 28-478,0 0 0,0 0 0,-1 1 0,1 0 0,0-1 0,-1 1 0,1 1 1,-1-1-1,1 1 0,-1 0 0,0 0 0,1 0 0,-9 2 0,-59 14-32,60-11-5,1 0 0,0 0 0,0 1 0,0 0 0,1 1 0,0 1 0,0-1 0,1 1 0,0 1 0,1 0 0,-15 20 0,18-24 24,1 1-1,0 0 1,0 0-1,1 0 1,0 0-1,0 1 1,1-1 0,-1 1-1,1 0 1,1-1-1,-1 1 1,1 0-1,1 0 1,-1 0-1,1 0 1,0 0-1,1 0 1,0 0-1,0 0 1,0 0-1,1 0 1,3 10 0,-3-14-36,0 0 1,1 1-1,-1-1 1,0 0-1,1 0 1,0 0 0,0-1-1,0 1 1,0-1-1,0 1 1,1-1 0,-1 0-1,1 0 1,-1-1-1,1 1 1,0-1 0,0 0-1,-1 0 1,1 0-1,0 0 1,0 0 0,0-1-1,0 0 1,0 0-1,8-1 1,-4 1-94,0-1-1,0-1 1,0 1 0,0-1-1,0 0 1,0-1 0,0 0-1,-1 0 1,0-1 0,1 0-1,-1 0 1,6-6 0,0-2-143,-1-1 0,-1-1 0,0 1 0,0-2 1,-2 0-1,11-21 0,26-38-254,-59 85 1714,-13 18-195,4 11-772,1 2 1,2 0-1,1 2 0,3 0 1,2 0-1,1 1 1,3 1-1,-5 54 0,12-34-2121,5 43-2242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7"/>
    </inkml:context>
    <inkml:brush xml:id="br0">
      <inkml:brushProperty name="width" value="0.05" units="cm"/>
      <inkml:brushProperty name="height" value="0.05" units="cm"/>
      <inkml:brushProperty name="color" value="#0000FF"/>
    </inkml:brush>
  </inkml:definitions>
  <inkml:trace contextRef="#ctx0" brushRef="#br0">0 0 7618,'0'0'2832,"0"0"-903,3 0-561,1 3-600,2 0 24,10 6-216,-3-4-31,6 1-393,12 0 200,4 0-200,16-6-8,6 0-56,10-6-80,0 0-8,3 0-696,-10 1-969,-3 2-2256,19 6-4328</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8"/>
    </inkml:context>
    <inkml:brush xml:id="br0">
      <inkml:brushProperty name="width" value="0.05" units="cm"/>
      <inkml:brushProperty name="height" value="0.05" units="cm"/>
      <inkml:brushProperty name="color" value="#0000FF"/>
    </inkml:brush>
  </inkml:definitions>
  <inkml:trace contextRef="#ctx0" brushRef="#br0">1 8 312,'53'1'13034,"2"3"-8883,-1-1-4573,61-3 0,-45-6 94,98-4-5261,-96 12 718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29"/>
    </inkml:context>
    <inkml:brush xml:id="br0">
      <inkml:brushProperty name="width" value="0.05" units="cm"/>
      <inkml:brushProperty name="height" value="0.05" units="cm"/>
      <inkml:brushProperty name="color" value="#0000FF"/>
    </inkml:brush>
  </inkml:definitions>
  <inkml:trace contextRef="#ctx0" brushRef="#br0">0 0 4369,'2'5'9048,"4"6"-4393,43 59-3628,-28-54-1022,0-2 0,0 0 0,1-1 1,1-2-1,0 0 0,45 14 0,46 23-764,-113-48 745,0 1 1,-1-1 0,1 1-1,-1 0 1,1 0-1,-1-1 1,1 1-1,-1 0 1,1 0 0,-1-1-1,0 1 1,0 0-1,1 0 1,-1 0-1,0 0 1,0 0 0,0-1-1,0 1 1,0 0-1,0 0 1,0 0-1,0 0 1,0 0-1,0 0 1,0-1 0,-1 1-1,1 0 1,0 0-1,-1 0 1,1 0-1,-1-1 1,1 1 0,-1 0-1,1 0 1,-1-1-1,1 1 1,-1-1-1,0 1 1,1 0-1,-2 0 1,-37 41-33,24-27-149,-69 75-1956,15-27-2580,4-8-202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4.531"/>
    </inkml:context>
    <inkml:brush xml:id="br0">
      <inkml:brushProperty name="width" value="0.05" units="cm"/>
      <inkml:brushProperty name="height" value="0.05" units="cm"/>
    </inkml:brush>
  </inkml:definitions>
  <inkml:trace contextRef="#ctx0" brushRef="#br0">1 6 6073,'0'-2'3585,"0"2"-1889,0 0 137,3 0-185,-3 0-448,3 0-447,3 0-345,-3-3-248,-3 3 16,7 0-176,-1 0 0,4 0-648,2 3-745,20 17-2632</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0"/>
    </inkml:context>
    <inkml:brush xml:id="br0">
      <inkml:brushProperty name="width" value="0.05" units="cm"/>
      <inkml:brushProperty name="height" value="0.05" units="cm"/>
      <inkml:brushProperty name="color" value="#0000FF"/>
    </inkml:brush>
  </inkml:definitions>
  <inkml:trace contextRef="#ctx0" brushRef="#br0">83 0 7378,'0'3'5241,"0"-3"-2769,-4 12-999,-5 11-137,3 11-272,-7 9-248,3 14-368,-2 3-152,-1 6-88,3 2-208,7-2 0,0-6-96,3 0-296,3-8-704,0-15-40,1-9-809,2-11-1919,7-8-2234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1"/>
    </inkml:context>
    <inkml:brush xml:id="br0">
      <inkml:brushProperty name="width" value="0.05" units="cm"/>
      <inkml:brushProperty name="height" value="0.05" units="cm"/>
      <inkml:brushProperty name="color" value="#0000FF"/>
    </inkml:brush>
  </inkml:definitions>
  <inkml:trace contextRef="#ctx0" brushRef="#br0">67 0 7017,'19'3'9441,"18"7"-7309,14 3-2565,73-2 587,-86-9-111,1 2-1,41 9 1,-79-13-44,1 0 0,0 0 0,-1 0 0,1 1 0,-1-1 0,1 0 0,-1 1 0,1 0 0,-1-1 0,1 1 0,-1 0 0,0 0 0,1 0 0,-1-1 0,0 2 0,0-1 0,0 0 0,0 0 0,0 0 0,0 0 0,0 1 0,0-1 0,0 0 1,0 1-1,0 2 0,-1-2-3,0 0 1,0 0-1,-1 0 1,1 0-1,-1 0 1,1 0-1,-1 0 1,0 0-1,0-1 1,0 1 0,0 0-1,0 0 1,0-1-1,-1 1 1,1-1-1,-3 4 1,-10 7-27,0 0 0,0-1 0,-21 12 0,30-20 24,0 0-25,-130 75-801,116-69-132,0 0-1,-1-2 1,0 0 0,0-2-1,-38 6 1,-35-6-4903</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2"/>
    </inkml:context>
    <inkml:brush xml:id="br0">
      <inkml:brushProperty name="width" value="0.05" units="cm"/>
      <inkml:brushProperty name="height" value="0.05" units="cm"/>
      <inkml:brushProperty name="color" value="#0000FF"/>
    </inkml:brush>
  </inkml:definitions>
  <inkml:trace contextRef="#ctx0" brushRef="#br0">0 0 6297,'0'0'4249,"0"0"-2536,0 0-57,3 0-336,-3 0-344,7 0-271,-1 0-465,3 3-32,7 3-208,7 0 232,5 2-232,13-2 160,4-6-160,-1-3-352,1-3-697,-4-2-1303,26-4-1697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3"/>
    </inkml:context>
    <inkml:brush xml:id="br0">
      <inkml:brushProperty name="width" value="0.05" units="cm"/>
      <inkml:brushProperty name="height" value="0.05" units="cm"/>
      <inkml:brushProperty name="color" value="#0000FF"/>
    </inkml:brush>
  </inkml:definitions>
  <inkml:trace contextRef="#ctx0" brushRef="#br0">0 0 4889,'0'3'2521,"0"-3"-1289,7 3 8,-7 3-88,6 0-87,0 5-305,4-2-8,6-4-304,9-2-184,1 3-264,12-6-48,0 3-1368,13-3-1225,69-9-4432</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4"/>
    </inkml:context>
    <inkml:brush xml:id="br0">
      <inkml:brushProperty name="width" value="0.05" units="cm"/>
      <inkml:brushProperty name="height" value="0.05" units="cm"/>
      <inkml:brushProperty name="color" value="#0000FF"/>
    </inkml:brush>
  </inkml:definitions>
  <inkml:trace contextRef="#ctx0" brushRef="#br0">6 6 6593,'-5'-5'11401,"8"8"-8420,12 17-3160,-13-18 173,-1 1 0,1 0 0,0 0 0,-1-1 0,1 1 0,0-1 0,1 0 0,-1 1-1,0-1 1,1 0 0,-1 0 0,1-1 0,4 3 0,-5-3-227,0 0 0,0 0 0,0-1 0,0 1 0,0-1 0,1 0 0,-1 0 0,0 1 0,0-1 0,0-1 0,0 1 0,1 0 0,-1-1 0,0 1 0,0-1 0,3-1 0,46-21-5523</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5"/>
    </inkml:context>
    <inkml:brush xml:id="br0">
      <inkml:brushProperty name="width" value="0.05" units="cm"/>
      <inkml:brushProperty name="height" value="0.05" units="cm"/>
      <inkml:brushProperty name="color" value="#0000FF"/>
    </inkml:brush>
  </inkml:definitions>
  <inkml:trace contextRef="#ctx0" brushRef="#br0">67 1 2953,'-1'0'8830,"1"0"-4298,-3 2-1514,-24 87-2823,20-70-191,0 0 1,1 0-1,2 1 0,0-1 1,0 1-1,2 0 0,0 20 1,2-37-20,0-1-1,0 0 1,1 0 0,-1 0 0,0 0-1,1 0 1,-1 1 0,1-1 0,0 0-1,0 0 1,0 0 0,0 0 0,0-1-1,0 1 1,0 0 0,0 0 0,1-1-1,-1 1 1,1-1 0,-1 1 0,1-1-1,0 0 1,0 1 0,0-1 0,-1 0-1,1 0 1,0 0 0,0 0-1,0-1 1,0 1 0,0 0 0,1-1-1,-1 0 1,0 1 0,0-1 0,0 0-1,0 0 1,0 0 0,1-1 0,-1 1-1,0 0 1,0-1 0,2 0 0,8-2-81,-1 0 1,-1-1-1,1 0 0,0 0 1,-1-1-1,19-12 1,-10 3 79,-1 1 0,0-2 1,20-21-1,-33 31 9,0 0 0,-1-1 0,1 1 0,-1-1 0,0 0 0,0-1 1,-1 1-1,0 0 0,0-1 0,-1 0 0,0 0 0,0 0 0,0 0 0,1-13 0,-3 18-6,0-1 0,0 1 0,-1-1 1,1 1-1,-1-1 0,1 1 0,-1-1 0,0 1 0,0-1 1,0 1-1,0 0 0,0 0 0,0 0 0,-1-1 1,1 1-1,-1 0 0,1 1 0,-1-1 0,0 0 0,-4-3 1,2 3 9,-1-1 1,0 1-1,0-1 1,0 1-1,0 1 1,0-1-1,0 1 1,-1 0-1,-7-1 1,-4 1-211,-1 1 0,0 1 0,1 0 0,-34 7 0,21 5-5311,27-18 1401</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6"/>
    </inkml:context>
    <inkml:brush xml:id="br0">
      <inkml:brushProperty name="width" value="0.05" units="cm"/>
      <inkml:brushProperty name="height" value="0.05" units="cm"/>
      <inkml:brushProperty name="color" value="#0000FF"/>
    </inkml:brush>
  </inkml:definitions>
  <inkml:trace contextRef="#ctx0" brushRef="#br0">210 131 5417,'6'-5'10021,"14"-16"-8621,-19 19-1388,1 0-1,-1 0 1,1-1-1,-1 1 1,0-1-1,0 0 1,0 1-1,-1-1 0,1 0 1,0 1-1,-1-1 1,0 0-1,0 1 1,0-1-1,0 0 1,0 0-1,0 0 1,-1 1-1,1-1 1,-1 0-1,0 1 1,0-1-1,0 1 0,0-1 1,0 1-1,-1-1 1,1 1-1,-1 0 1,1-1-1,-1 1 1,0 0-1,0 0 1,0 0-1,0 1 1,-4-4-1,3 3-16,-1 0 1,0 1-1,0-1 0,0 0 1,0 1-1,-1 0 0,1 0 1,0 0-1,0 1 0,-1-1 1,1 1-1,0 0 0,-1 1 1,1-1-1,0 1 0,0-1 1,-1 1-1,1 0 0,0 1 1,0-1-1,0 1 0,-5 3 1,-2 1-21,1 1 0,0 0 0,0 1 0,1 0 0,0 0 1,1 1-1,-10 12 0,14-16 17,1 0-1,-1 1 1,1-1 0,0 1 0,0 0-1,0 0 1,1 0 0,0 0 0,0 1-1,1-1 1,0 0 0,0 1 0,0-1-1,1 1 1,0 9 0,0-14 2,1-1 0,-1 1 0,0 0 0,1 0 0,0 0 0,-1 0 0,1 0 0,0-1 0,0 1 0,0 0 0,0-1 0,0 1 0,0-1 0,0 1 0,1-1 0,-1 1 0,0-1 0,1 0 0,-1 0 0,1 1 0,2 0-1,0 0-21,0-1-1,-1 0 0,1 0 0,0 0 0,0 0 0,-1-1 0,1 0 0,0 1 0,0-1 1,5-1-1,1 0-74,0-1 0,-1 0-1,1 0 1,0-1 0,-1 0 0,0-1 0,14-7 0,-15 7-20,0-1 0,0 0 0,0 0-1,-1-1 1,0 0 0,0 0 0,-1-1 0,1 1 0,-1-1 0,-1-1-1,7-10 1,-25 36 1284,0 0 1,-12 26-1,18-24-1137,0 1 0,1 1 0,0-1 0,2 1 0,1 0 1,-1 33-1,5-39-1302,0-1 1,0 0 0,6 22 0,5 8-4021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7"/>
    </inkml:context>
    <inkml:brush xml:id="br0">
      <inkml:brushProperty name="width" value="0.05" units="cm"/>
      <inkml:brushProperty name="height" value="0.05" units="cm"/>
      <inkml:brushProperty name="color" value="#0000FF"/>
    </inkml:brush>
  </inkml:definitions>
  <inkml:trace contextRef="#ctx0" brushRef="#br0">1 28 2336,'14'0'8851,"3"1"-4113,7-1-2436,2 1-2527,0-1-1,29-5 0,-22 1 330,-22 3-92,0 0 1,0 0-1,-1-1 1,1-1-1,-1 1 1,19-9-1,-73 75 849,37-53-768,-29 49-495,2 1 0,-47 119 0,80-177-217,0 1 0,-1 0 0,1 0 0,1 0 0,-1 0 0,1 0 0,-1 0 0,1 1-1,1 7 1,4 18-6718</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8"/>
    </inkml:context>
    <inkml:brush xml:id="br0">
      <inkml:brushProperty name="width" value="0.05" units="cm"/>
      <inkml:brushProperty name="height" value="0.05" units="cm"/>
      <inkml:brushProperty name="color" value="#0000FF"/>
    </inkml:brush>
  </inkml:definitions>
  <inkml:trace contextRef="#ctx0" brushRef="#br0">309 154 8666,'0'-18'1541,"1"12"-964,-1 0-1,0 1 1,0-1 0,0 1 0,-1-1 0,0 1 0,0-1-1,0 1 1,-1-1 0,1 1 0,-1 0 0,-1 0 0,1 0-1,-1 0 1,-4-6 0,6 8-602,-1 0-1,0 0 0,0 0 1,-1 0-1,1 0 0,0 1 1,-1-1-1,0 1 0,1 0 1,-1 0-1,0 0 0,0 0 1,0 0-1,-1 1 0,1-1 1,0 1-1,-1 0 0,1 0 1,0 0-1,-1 1 0,1-1 1,-1 1-1,1-1 1,-1 1-1,0 0 0,1 1 1,-1-1-1,1 1 0,-1-1 1,1 1-1,0 0 0,-1 0 1,-5 3-1,-5 3-52,-1 0-1,1 0 1,0 1-1,0 1 1,1 0-1,-16 16 1,23-20 63,0 1-1,1 0 1,-1 0-1,1 0 1,1 1 0,-1 0-1,1 0 1,0 0-1,1 0 1,0 1-1,0-1 1,0 1 0,1 0-1,-2 12 1,4-18 10,0 0 1,-1 1-1,1-1 0,0 0 1,1 0-1,-1 0 0,0 0 1,1 0-1,-1 1 0,1-1 1,-1 0-1,1 0 0,0 0 1,0 0-1,0-1 0,0 1 1,0 0-1,1 0 1,-1-1-1,0 1 0,1 0 1,2 2-1,0-2 8,0 0 0,-1 0 0,1-1 0,0 1 0,0-1 0,0 1 0,0-1 0,0-1 0,0 1 0,1 0 0,3-1 0,6 0-5,0 0 0,-1-1 0,1-1 1,-1 0-1,1-1 0,14-5 0,-20 5-122,0-1 0,0 0 0,0-1 0,0 1 0,-1-1 0,11-9 0,-15 11 116,0 1-1,0-1 0,-1 0 0,1 0 1,-1 0-1,1 0 0,-1 0 0,0-1 1,0 1-1,-1-1 0,1 1 0,-1-1 1,0 0-1,0 1 0,0-1 0,1-7 1,-41 55 2229,28-31-2170,1 1 0,1 1 0,0 0 0,1 0 0,-11 28 0,-20 91-1429,16-50-3237,-13 35-2858</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39"/>
    </inkml:context>
    <inkml:brush xml:id="br0">
      <inkml:brushProperty name="width" value="0.05" units="cm"/>
      <inkml:brushProperty name="height" value="0.05" units="cm"/>
      <inkml:brushProperty name="color" value="#0000FF"/>
    </inkml:brush>
  </inkml:definitions>
  <inkml:trace contextRef="#ctx0" brushRef="#br0">1 2 5937,'0'-6'5962,"0"6"-3546,3 0-904,-3 0-383,3 6-521,6-3-160,10 3-136,10-1 104,12 1-88,13 0-200,10-3-16,3 5-112,2-5-16,-2 0-1120,-3 0-536,-10 0-2065,19-6-4041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5.211"/>
    </inkml:context>
    <inkml:brush xml:id="br0">
      <inkml:brushProperty name="width" value="0.05" units="cm"/>
      <inkml:brushProperty name="height" value="0.05" units="cm"/>
    </inkml:brush>
  </inkml:definitions>
  <inkml:trace contextRef="#ctx0" brushRef="#br0">0 86 5561,'4'6'9223,"31"19"-8565,-26-22-596,0-1 1,1 0-1,-1 0 1,0-1-1,1 0 1,-1 0-1,1-1 1,-1-1-1,1 1 1,13-4-1,-4 0-298,-2-1-1,1-1 0,-1 0 1,26-14-1,-42 20 206,0-1 1,0 0-1,0 1 1,1-1-1,-1 0 1,0 0-1,0 0 1,0 1-1,0-1 1,0 0-1,0-1 1,-1 1-1,1 0 1,0 0-1,0 0 1,-1 0-1,1-1 1,-1 1-1,1 0 1,-1 0-1,0-1 1,1 1-1,-1 0 1,0-1-1,0 1 1,0-1-1,0 1 1,0 0-1,0-1 1,0 1-1,0 0 1,-1-1-1,1 1 1,0 0-1,-1-1 1,1 1-1,-1 0 0,0 0 1,0-2-1,-1 0 90,0 0-1,0 1 0,1-1 1,-2 1-1,1 0 0,0 0 1,0-1-1,-1 2 0,1-1 0,-1 0 1,1 0-1,-1 1 0,0-1 1,0 1-1,0 0 0,-5-2 0,0 3 48,0 0 0,0 0-1,0 0 1,0 1-1,0 0 1,0 1-1,0 0 1,0 0-1,0 1 1,1 0-1,-1 0 1,-12 8-1,5-2 65,0 0 0,1 1 0,0 1 0,-24 24 0,35-32-157,0 0 0,1 0 1,0 0-1,0 0 0,0 0 0,0 1 0,0-1 0,1 1 0,-1-1 0,1 1 0,0-1 0,0 1 0,0 0 1,1 0-1,-1-1 0,1 1 0,0 0 0,1 5 0,-1-7-18,1 0 0,-1 1 0,1-1 0,0 1 1,0-1-1,0 0 0,0 0 0,0 0 0,1 0 0,-1 0 0,1 0 0,-1 0 1,1 0-1,0 0 0,-1-1 0,1 1 0,0 0 0,0-1 0,0 0 0,1 0 0,-1 1 1,0-1-1,0 0 0,1-1 0,-1 1 0,0 0 0,5 0 0,9 2-456,1-1-1,-1 0 0,1-1 0,27-2 0,43-12-4690,30-10-996</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0"/>
    </inkml:context>
    <inkml:brush xml:id="br0">
      <inkml:brushProperty name="width" value="0.05" units="cm"/>
      <inkml:brushProperty name="height" value="0.05" units="cm"/>
      <inkml:brushProperty name="color" value="#0000FF"/>
    </inkml:brush>
  </inkml:definitions>
  <inkml:trace contextRef="#ctx0" brushRef="#br0">0 1 5169,'3'3'2113,"1"-3"-841,2 3 80,0 2-224,7 4-271,3-3-129,6 2-152,4-2-32,9 0-296,9-6 152,7-3-304,9-3-72,1 0-24,-1 3-816,-6-2-1000,41 2-2593</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1"/>
    </inkml:context>
    <inkml:brush xml:id="br0">
      <inkml:brushProperty name="width" value="0.05" units="cm"/>
      <inkml:brushProperty name="height" value="0.05" units="cm"/>
      <inkml:brushProperty name="color" value="#0000FF"/>
    </inkml:brush>
  </inkml:definitions>
  <inkml:trace contextRef="#ctx0" brushRef="#br0">1 1 120,'-1'1'11599,"4"3"-6318,28 22-3892,36 9-1293,3-3-1,0-3 0,127 33 0,-174-55-170,-31-6 109,0 0 0,0 0 1,1 1-1,-1 0 1,0 0-1,0 1 0,1 0 1,0 0-1,-8 5 1,7-5-22,-46 22-1392,2 2 0,-60 41 0,-6 10-3350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2"/>
    </inkml:context>
    <inkml:brush xml:id="br0">
      <inkml:brushProperty name="width" value="0.05" units="cm"/>
      <inkml:brushProperty name="height" value="0.05" units="cm"/>
      <inkml:brushProperty name="color" value="#0000FF"/>
    </inkml:brush>
  </inkml:definitions>
  <inkml:trace contextRef="#ctx0" brushRef="#br0">0 3 7634,'0'0'4609,"0"0"-2273,3-3-832,-3 3-639,7 3-497,2 6-184,14-1 16,2-2-128,16 3 160,10-1-232,0-5 160,19-3-160,-4 0-192,-2-8-936,0 2-1105,59-8-1984</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3"/>
    </inkml:context>
    <inkml:brush xml:id="br0">
      <inkml:brushProperty name="width" value="0.05" units="cm"/>
      <inkml:brushProperty name="height" value="0.05" units="cm"/>
      <inkml:brushProperty name="color" value="#0000FF"/>
    </inkml:brush>
  </inkml:definitions>
  <inkml:trace contextRef="#ctx0" brushRef="#br0">7 1 2353,'-3'2'6329,"3"-2"-3929,-3 3-911,6 0-481,0 3-480,7 2 96,2 4-280,4-1 64,16 1-296,3-1 64,16-8-64,9-3-112,4-6-384,2-5-984,-2 2-1113,76-8-4272</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4"/>
    </inkml:context>
    <inkml:brush xml:id="br0">
      <inkml:brushProperty name="width" value="0.05" units="cm"/>
      <inkml:brushProperty name="height" value="0.05" units="cm"/>
      <inkml:brushProperty name="color" value="#0000FF"/>
    </inkml:brush>
  </inkml:definitions>
  <inkml:trace contextRef="#ctx0" brushRef="#br0">1 0 6905,'0'0'3432,"5"7"3054,19 23-5134,21 3-856,-17-11-462,1-1 0,2-1 0,0-2 0,37 16 0,50 10-74,85 36-672,-194-75 645,1-1-1,-2 2 0,1-1 1,-1 1-1,9 7 0,-16-12 52,0 1 0,1-1 0,-1 0 0,0 0-1,0 1 1,1-1 0,-1 0 0,0 1-1,-1-1 1,1 1 0,0 0 0,0-1-1,-1 1 1,1 0 0,-1-1 0,1 1-1,-1 0 1,0-1 0,1 1 0,-1 0-1,0 0 1,0 0 0,0-1 0,-1 1-1,1 0 1,0 0 0,-1-1 0,1 1-1,-1 0 1,1-1 0,-1 1 0,0-1 0,0 1-1,0 0 1,0-1 0,0 0 0,-1 2-1,-15 12-282,0-1-1,-1 0 1,0-2-1,-1 0 1,0-1 0,-1-1-1,-31 11 1,40-16-140,-61 25-2503,-52 26-2251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5"/>
    </inkml:context>
    <inkml:brush xml:id="br0">
      <inkml:brushProperty name="width" value="0.05" units="cm"/>
      <inkml:brushProperty name="height" value="0.05" units="cm"/>
      <inkml:brushProperty name="color" value="#0000FF"/>
    </inkml:brush>
  </inkml:definitions>
  <inkml:trace contextRef="#ctx0" brushRef="#br0">61 0 6145,'-4'0'4161,"4"3"-1376,0 0-417,0 3-807,0 8-521,0 12-280,0 14 88,4 17-464,-8 12-24,4 2-352,-3 12 160,0-6-168,0 3-336,0-5-808,-4-1-1048,-2-5-2809,-20 45-4065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6"/>
    </inkml:context>
    <inkml:brush xml:id="br0">
      <inkml:brushProperty name="width" value="0.05" units="cm"/>
      <inkml:brushProperty name="height" value="0.05" units="cm"/>
      <inkml:brushProperty name="color" value="#0000FF"/>
    </inkml:brush>
  </inkml:definitions>
  <inkml:trace contextRef="#ctx0" brushRef="#br0">22 1 7170,'0'0'3246,"3"2"346,14 10-2562,36 14-529,2-2 1,0-3-1,104 25 1,-156-45-466,10 1-116,0 1 0,-1 1-1,0 0 1,18 9 0,-28-12 53,0-1 1,0 1-1,-1 0 1,1 0-1,0 0 1,-1 0-1,1 1 1,-1-1-1,1 0 1,-1 1-1,0-1 1,1 1-1,-1 0 1,0-1-1,0 1 1,0 0-1,0-1 1,0 1-1,-1 0 1,1 0-1,0 0 1,-1 0-1,0 0 0,1 0 1,-1 0-1,0 0 1,0 0-1,0 0 1,0 0-1,0 0 1,-1 0-1,1 0 1,0-1-1,-1 1 1,0 0-1,1 0 1,-1 0-1,-1 2 1,-3 4-13,-1 1 0,0-1 0,-1 0 0,0 0 0,0-1 0,0 0 0,-1 0 0,0-1 0,0 0 0,-17 9 0,-11 4-233,-49 19-1,84-37 269,-14 6-245,-1-1-1,1 0 1,-1-2 0,0 1-1,0-2 1,-1 0-1,1-1 1,-1-1 0,1 0-1,-24-3 1,7-9-2222,11-14-2093</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7"/>
    </inkml:context>
    <inkml:brush xml:id="br0">
      <inkml:brushProperty name="width" value="0.05" units="cm"/>
      <inkml:brushProperty name="height" value="0.05" units="cm"/>
      <inkml:brushProperty name="color" value="#0000FF"/>
    </inkml:brush>
  </inkml:definitions>
  <inkml:trace contextRef="#ctx0" brushRef="#br0">4 1 1136,'-3'0'8394,"6"2"-5649,-6-2-953,6 3-464,0 0-448,3 3-127,4 5-137,9 1 40,0 5-320,13-6 40,3-2-160,6 2-112,3-8-104,-2 0-168,-1-6-512,-6 0-544,-10-5-881,4-1-2512</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8"/>
    </inkml:context>
    <inkml:brush xml:id="br0">
      <inkml:brushProperty name="width" value="0.05" units="cm"/>
      <inkml:brushProperty name="height" value="0.05" units="cm"/>
      <inkml:brushProperty name="color" value="#0000FF"/>
    </inkml:brush>
  </inkml:definitions>
  <inkml:trace contextRef="#ctx0" brushRef="#br0">0 0 5625,'0'0'4793,"0"0"-2456,0 0-393,0 3-480,3 0-695,7 3-145,3 5-296,6-2 8,12 2-264,4 0-72,10-5-424,6-3-1040,73 8-2905</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49"/>
    </inkml:context>
    <inkml:brush xml:id="br0">
      <inkml:brushProperty name="width" value="0.05" units="cm"/>
      <inkml:brushProperty name="height" value="0.05" units="cm"/>
      <inkml:brushProperty name="color" value="#0000FF"/>
    </inkml:brush>
  </inkml:definitions>
  <inkml:trace contextRef="#ctx0" brushRef="#br0">1 12 4201,'0'-4'10318,"3"-4"-3444,2 9-3853,0 18-4258,7 34 160,8-16-3095,8-3-409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5.582"/>
    </inkml:context>
    <inkml:brush xml:id="br0">
      <inkml:brushProperty name="width" value="0.05" units="cm"/>
      <inkml:brushProperty name="height" value="0.05" units="cm"/>
    </inkml:brush>
  </inkml:definitions>
  <inkml:trace contextRef="#ctx0" brushRef="#br0">234 0 6201,'-7'1'1239,"-1"-1"1,0 1-1,0 0 0,0 1 0,-11 4 0,-38 21 1884,47-20-3081,1-1 1,-1 1 0,1 1-1,1 0 1,-1 0 0,1 1-1,1 0 1,0 0 0,0 1-1,0-1 1,2 2-1,-1-1 1,-7 20 0,12-28-57,1 0 1,-1 0 0,0 0 0,1 0-1,0 1 1,-1-1 0,1 0 0,0 0 0,0 0-1,0 0 1,0 0 0,1 0 0,-1 0-1,0 0 1,1 0 0,0 0 0,-1 0-1,1 0 1,0 0 0,0 0 0,0 0-1,0 0 1,0-1 0,1 1 0,-1 0-1,0-1 1,1 1 0,-1-1 0,1 1-1,0-1 1,-1 0 0,1 0 0,0 0-1,0 0 1,0 0 0,0 0 0,2 0 0,3 1-204,-1 0 0,1-1 0,-1-1 0,1 1 0,-1-1 0,1 0 1,0 0-1,-1-1 0,1 1 0,11-4 0,33-14-2077,52-30-1525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0"/>
    </inkml:context>
    <inkml:brush xml:id="br0">
      <inkml:brushProperty name="width" value="0.05" units="cm"/>
      <inkml:brushProperty name="height" value="0.05" units="cm"/>
      <inkml:brushProperty name="color" value="#0000FF"/>
    </inkml:brush>
  </inkml:definitions>
  <inkml:trace contextRef="#ctx0" brushRef="#br0">112 32 6817,'-5'2'10742,"-5"13"-8295,-7 20-2619,-14 35 622,24-56-438,0 0 0,1-1 0,0 2-1,1-1 1,0 1 0,2 0-1,0 0 1,0 0 0,0 24 0,3-37-21,0 0 0,0 0 1,1 0-1,-1 0 1,1 0-1,0 0 0,-1 0 1,1 0-1,0 0 0,0-1 1,0 1-1,0 0 1,0-1-1,0 1 0,1 0 1,-1-1-1,1 1 0,-1-1 1,1 0-1,-1 0 1,1 1-1,3 0 0,-1 0-40,0-1 0,0 1 0,1-1-1,-1 0 1,1 0 0,-1-1 0,1 1 0,-1-1-1,9 0 1,0-2-76,-1 1 0,1-2 0,-1 0-1,0 0 1,0-1 0,19-9 0,-21 7 64,1 0 0,-1-1 0,-1 0 0,0-1 0,0 0 0,0 0 0,-1-1 0,0 0 0,-1-1 0,10-15 0,-15 21 58,0 0 0,1 0-1,-2 0 1,1 0 0,0-1 0,-1 1 0,0-1 0,0 1 0,0-1 0,-1 1 0,1-1 0,-1 0 0,0 1 0,0-1 0,-1 0 0,0 1 0,1-1 0,-2 1 0,1-1-1,0 1 1,-1-1 0,0 1 0,0 0 0,0 0 0,0 0 0,-1 0 0,0 0 0,1 1 0,-6-6 0,-13-13 12,-30-31 25,48 50-75,-1 0 1,0 0-1,-1 0 0,1 0 1,0 0-1,-1 1 0,1 0 1,-1 0-1,0 0 0,-9-2 1,13 4-51,1 0 0,-1-1 0,1 1 0,-1 0 0,0 0 0,1 0 0,-1 0 0,0 0 0,1 0 0,-1 0 0,1 1 0,-1-1 0,0 0 0,1 0 0,-1 0 1,1 1-1,-1-1 0,1 0 0,-1 1 0,1-1 0,-1 0 0,1 1 0,-2 0 0,-8 22-3198,9-21 3064,-24 63-4200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1"/>
    </inkml:context>
    <inkml:brush xml:id="br0">
      <inkml:brushProperty name="width" value="0.05" units="cm"/>
      <inkml:brushProperty name="height" value="0.05" units="cm"/>
      <inkml:brushProperty name="color" value="#0000FF"/>
    </inkml:brush>
  </inkml:definitions>
  <inkml:trace contextRef="#ctx0" brushRef="#br0">103 0 192,'-4'8'9716,"-10"8"-6308,0 1-2330,2 4-546,1 2 0,0-1 1,-10 35-1,17-44-353,1 0 0,0 0 0,1 1 0,0-1 0,1 0 0,0 1 0,1-1 1,2 14-1,-2-23-182,1-1 1,-1 0-1,1 0 1,0 1 0,-1-1-1,2 0 1,-1 0-1,0 0 1,1 0-1,-1 0 1,1 0 0,0 0-1,0-1 1,0 1-1,0-1 1,0 1 0,1-1-1,-1 0 1,1 0-1,0 0 1,-1 0 0,1 0-1,0-1 1,0 1-1,0-1 1,0 0 0,0 0-1,1 0 1,-1 0-1,0-1 1,5 1 0,-3-1-2,0 0 1,0-1-1,0 1 1,0-1 0,-1 0-1,1-1 1,0 1-1,0-1 1,-1 0 0,1 0-1,-1-1 1,1 1 0,-1-1-1,0 0 1,0 0-1,0 0 1,-1-1 0,1 1-1,-1-1 1,5-6 0,-4 3 12,-1 0 1,1-1-1,-1 1 1,0-1-1,-1 0 1,0 0-1,0 0 1,-1 0-1,0 0 1,0 0 0,-1 0-1,0 0 1,-1 0-1,1 0 1,-1 0-1,-3-9 1,3 9-24,-1-1 0,-1 1 0,1 0 0,-1 0 0,-1 0 0,1 0 0,-1 0 0,-1 1 0,1-1 0,-1 1 0,-1 0 0,1 1 0,-1-1 0,0 1 0,-8-6 0,14 12-53,-1-1-1,1 1 1,-1 0-1,1-1 1,-1 1 0,0-1-1,1 1 1,-1 0-1,0 0 1,1-1-1,-1 1 1,0 0-1,1 0 1,-1 0 0,0 0-1,0-1 1,1 1-1,-1 0 1,0 0-1,1 1 1,-1-1 0,0 0-1,0 0 1,1 0-1,-1 0 1,0 1-1,1-1 1,-1 0-1,0 0 1,1 1 0,-1-1-1,1 1 1,-1-1-1,0 1 1,1-1-1,-1 1 1,1-1-1,0 1 1,-1-1 0,1 1-1,-1 0 1,-12 37-4288,13-37 4201,-13 58-5861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2"/>
    </inkml:context>
    <inkml:brush xml:id="br0">
      <inkml:brushProperty name="width" value="0.05" units="cm"/>
      <inkml:brushProperty name="height" value="0.05" units="cm"/>
      <inkml:brushProperty name="color" value="#0000FF"/>
    </inkml:brush>
  </inkml:definitions>
  <inkml:trace contextRef="#ctx0" brushRef="#br0">61 0 6313,'0'0'3977,"-3"0"-2088,3 0 447,0 0-784,0 3-399,-3 6-665,0 8-112,-4 11-80,-2 9-88,2 9-136,-2 3-16,-1-1-112,7-2 40,0 3-272,3-6-848,0-3-1313,0-6-2160,-3 12-2720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3"/>
    </inkml:context>
    <inkml:brush xml:id="br0">
      <inkml:brushProperty name="width" value="0.05" units="cm"/>
      <inkml:brushProperty name="height" value="0.05" units="cm"/>
      <inkml:brushProperty name="color" value="#0000FF"/>
    </inkml:brush>
  </inkml:definitions>
  <inkml:trace contextRef="#ctx0" brushRef="#br0">10 2 9538,'3'-1'907,"0"1"0,1 0 0,-1-1-1,0 1 1,0 0 0,0 1 0,1-1 0,-1 0 0,3 2 0,123 55-767,-128-57-149,1 1 0,-1-1 0,0 1 0,1-1 0,-1 1 0,0 0 0,0 0 0,0 0 0,0-1-1,1 1 1,-1 0 0,-1 1 0,1-1 0,0 0 0,0 0 0,0 0 0,0 0 0,-1 1 0,1-1 0,-1 0 0,1 1 0,-1-1 0,1 0 0,-1 1 0,0-1 0,0 1 0,0-1 0,1 0 0,-1 1 0,-1-1 0,1 1 0,0-1 0,0 1 0,0-1 0,-1 0 0,1 1 0,-1-1 0,1 0 0,-1 1 0,0-1 0,1 0 0,-2 2 0,-4 6-106,0 0 1,-1 0-1,0 0 0,-13 11 0,6-5 4,-42 37-172,46-45 265,0 1 0,1 1 0,0 0 1,0 0-1,1 1 0,-11 16 0,19-26 18,0 1 1,0-1-1,0 1 0,0-1 0,0 1 0,0-1 0,0 1 0,0 0 0,0-1 0,0 1 1,0-1-1,0 1 0,0-1 0,0 1 0,0-1 0,1 1 0,-1-1 0,0 1 0,0-1 1,1 1-1,-1-1 0,0 1 0,0-1 0,1 1 0,-1-1 0,1 0 0,-1 1 0,0-1 1,1 0-1,-1 1 0,1-1 0,-1 0 0,1 1 0,-1-1 0,1 0 0,24 12 6,-17-9 8,11 5 59,1-1 0,0-1 0,0-1-1,0-1 1,36 3 0,-24-3-1008,0 1 1,47 14-1,29 21-4834</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4"/>
    </inkml:context>
    <inkml:brush xml:id="br0">
      <inkml:brushProperty name="width" value="0.05" units="cm"/>
      <inkml:brushProperty name="height" value="0.05" units="cm"/>
      <inkml:brushProperty name="color" value="#0000FF"/>
    </inkml:brush>
  </inkml:definitions>
  <inkml:trace contextRef="#ctx0" brushRef="#br0">32 0 7170,'0'0'8648,"0"4"-3932,-3 26-2740,-26 566-3063,31-509-770,-1-48-888,0-2-4599,-1-52 1868</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5"/>
    </inkml:context>
    <inkml:brush xml:id="br0">
      <inkml:brushProperty name="width" value="0.05" units="cm"/>
      <inkml:brushProperty name="height" value="0.05" units="cm"/>
      <inkml:brushProperty name="color" value="#0000FF"/>
    </inkml:brush>
  </inkml:definitions>
  <inkml:trace contextRef="#ctx0" brushRef="#br0">0 3 5841,'2'-1'9716,"5"0"-7126,17 4-2680,36 16 313,0-3 0,69 10 0,-10-3-196,-114-22-39,-1 0 0,1 0 0,-1 1-1,1-1 1,-1 1 0,0 0 0,0 0-1,0 1 1,0-1 0,0 1 0,4 4-1,-7-6 2,0 1 0,0-1 0,0 0 0,0 1 0,0-1 0,-1 1 0,1 0 0,-1-1-1,1 1 1,-1 0 0,1-1 0,-1 1 0,0 0 0,0-1 0,0 1 0,0 0 0,0 0 0,0-1 0,-1 1 0,1 0-1,-1-1 1,1 1 0,-1 0 0,1-1 0,-1 1 0,0-1 0,0 1 0,0-1 0,0 1 0,0-1 0,0 0-1,0 0 1,-1 2 0,-9 9 16,0-1-1,0 0 1,-1 0-1,0-1 1,-1-1-1,0 0 0,-27 14 1,9-9-336,-1 0 0,-52 14 0,77-25 47,1-1 1,0-1 0,-1 1 0,1-1 0,-1 0-1,1-1 1,-1 1 0,1-1 0,-1 0 0,1-1-1,-1 0 1,1 0 0,-12-3 0,-5-18-3166</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6"/>
    </inkml:context>
    <inkml:brush xml:id="br0">
      <inkml:brushProperty name="width" value="0.05" units="cm"/>
      <inkml:brushProperty name="height" value="0.05" units="cm"/>
      <inkml:brushProperty name="color" value="#0000FF"/>
    </inkml:brush>
  </inkml:definitions>
  <inkml:trace contextRef="#ctx0" brushRef="#br0">0 1 5449,'0'2'8679,"6"4"-4393,3 1-4175,0 0 1,0 0 0,20 9-1,-10-11-125,-1 0 0,2-2 0,-1 0 0,0-1 0,29 0 0,5-9-7498,-82 14 2569</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7"/>
    </inkml:context>
    <inkml:brush xml:id="br0">
      <inkml:brushProperty name="width" value="0.05" units="cm"/>
      <inkml:brushProperty name="height" value="0.05" units="cm"/>
      <inkml:brushProperty name="color" value="#0000FF"/>
    </inkml:brush>
  </inkml:definitions>
  <inkml:trace contextRef="#ctx0" brushRef="#br0">1 1 6033,'0'0'3729,"0"0"-2265,3 2 289,0 1-257,3 0-200,4 6-551,6 2-225,3 1-368,6-1 104,10-5-256,6-3 0,1 0-296,2-6-1185,1 3-2351,47-6-5947</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8"/>
    </inkml:context>
    <inkml:brush xml:id="br0">
      <inkml:brushProperty name="width" value="0.05" units="cm"/>
      <inkml:brushProperty name="height" value="0.05" units="cm"/>
      <inkml:brushProperty name="color" value="#0000FF"/>
    </inkml:brush>
  </inkml:definitions>
  <inkml:trace contextRef="#ctx0" brushRef="#br0">16 0 10050,'0'0'4737,"-3"0"-2736,0 3-689,0 3-592,-1 3-432,4-1-168,-3-2-120,3 0-16,0-1-656,3 4-1665,26-6-5256</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59"/>
    </inkml:context>
    <inkml:brush xml:id="br0">
      <inkml:brushProperty name="width" value="0.05" units="cm"/>
      <inkml:brushProperty name="height" value="0.05" units="cm"/>
      <inkml:brushProperty name="color" value="#0000FF"/>
    </inkml:brush>
  </inkml:definitions>
  <inkml:trace contextRef="#ctx0" brushRef="#br0">8 1 11106,'0'0'3570,"-1"1"755,2 1-3526,98 32-253,-68-28-524,-25-6-85,0 1 0,1 0 0,-1 0 1,0 1-1,0 0 0,0 0 1,0 0-1,0 1 0,0-1 0,0 2 1,6 4-1,-11-7-17,0 0 0,-1 0 0,1 1 0,-1-1 0,1 0 0,-1 0 1,0 1-1,1-1 0,-1 0 0,0 0 0,0 1 0,0-1 0,0 0 0,0 1 0,0-1 1,0 0-1,-1 0 0,1 1 0,0-1 0,-1 0 0,1 0 0,-1 1 0,1-1 0,-1 0 0,0 0 1,1 0-1,-1 0 0,0 0 0,-1 2 0,-32 33-662,28-29 668,-18 14 64,-1-1-1,-1 0 1,-1-2 0,-44 22-1,135-8 2998,-51-27-3105,-1-1-1,1 0 0,1-1 1,-1 0-1,0-1 0,1-1 0,15 0 1,69-7-3367,28-11-1736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02:49.256"/>
    </inkml:context>
    <inkml:brush xml:id="br0">
      <inkml:brushProperty name="width" value="0.05" units="cm"/>
      <inkml:brushProperty name="height" value="0.05" units="cm"/>
    </inkml:brush>
  </inkml:definitions>
  <inkml:trace contextRef="#ctx0" brushRef="#br0">0 15 2208,'10'0'9838,"42"3"-8780,70-11-1089,-41 1-3256,-28 4 655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6.126"/>
    </inkml:context>
    <inkml:brush xml:id="br0">
      <inkml:brushProperty name="width" value="0.05" units="cm"/>
      <inkml:brushProperty name="height" value="0.05" units="cm"/>
    </inkml:brush>
  </inkml:definitions>
  <inkml:trace contextRef="#ctx0" brushRef="#br0">0 505 5473,'2'-4'6623,"10"-18"-5172,20-24-1617,-1-2 1,-3-2-1,34-81 1,34-59-176,-89 176 1068,-13 20 353,-14 26-169,9-3-516,2 0 1,1 0 0,1 0-1,-5 55 1,11-69-337,0-1 0,1 0 0,1 0 0,0 1 0,1-1 0,0 0 0,1 0 0,1 0 0,0-1 1,1 1-1,0-1 0,12 20 0,-15-30-115,0-1 0,0 1 1,0-1-1,1 1 0,-1-1 1,1 0-1,-1 0 0,1 0 1,0-1-1,0 1 0,0 0 0,0-1 1,0 0-1,0 0 0,0 0 1,0 0-1,6 1 0,-5-2-458,0 0 0,-1 0 0,1 0-1,0 0 1,0 0 0,0-1 0,-1 0 0,1 1-1,0-2 1,4 0 0,15-11-5346</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0"/>
    </inkml:context>
    <inkml:brush xml:id="br0">
      <inkml:brushProperty name="width" value="0.05" units="cm"/>
      <inkml:brushProperty name="height" value="0.05" units="cm"/>
      <inkml:brushProperty name="color" value="#0000FF"/>
    </inkml:brush>
  </inkml:definitions>
  <inkml:trace contextRef="#ctx0" brushRef="#br0">304 44 7322,'-5'-5'699,"0"1"0,-1 0 1,0 0-1,0 0 1,0 0-1,-1 1 1,1 0-1,-1 1 1,0-1-1,0 1 0,0 1 1,-8-2-1,7 2-546,1 1 0,-1 0 0,0 0-1,0 1 1,0 0 0,1 0 0,-1 1-1,1 0 1,-1 0 0,-8 4 0,8-2-195,0 0 0,0 1 0,0 0 1,1 0-1,0 0 0,0 1 0,0 0 1,0 0-1,1 1 0,0 0 0,1 0 1,0 1-1,0-1 0,0 1 0,1 0 1,0 0-1,0 1 0,1-1 0,-3 16 1,5-23 34,1 1 0,0-1 0,0 1 0,0-1 0,0 1 0,0-1 0,1 1 0,-1-1 0,0 1 0,1-1 0,-1 1 1,1-1-1,0 1 0,-1-1 0,1 0 0,0 1 0,0-1 0,0 0 0,0 0 0,0 1 0,0-1 0,0 0 0,0 0 0,0 0 0,1 0 0,-1-1 1,0 1-1,1 0 0,-1 0 0,0-1 0,1 1 0,-1-1 0,1 1 0,-1-1 0,1 0 0,-1 0 0,4 1 0,3 0 6,1 0 0,0 0 0,0-1-1,0 0 1,10-1 0,-5-2-3,0 1 0,0-2 0,-1 0-1,1 0 1,-1-2 0,21-10 0,-30 14-14,1 0 0,-1-1 1,0 0-1,0 0 0,0 0 0,0 0 0,0 0 0,-1-1 1,1 0-1,-1 1 0,0-1 0,0-1 0,-1 1 1,1 0-1,-1-1 0,0 1 0,0-1 0,0 0 0,-1 1 1,1-1-1,-1 0 0,0-6 0,-3 36 610,-1 1 1,-7 26-1,-4 30-68,5 41-836,13-35-3016,2-36-809</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1"/>
    </inkml:context>
    <inkml:brush xml:id="br0">
      <inkml:brushProperty name="width" value="0.05" units="cm"/>
      <inkml:brushProperty name="height" value="0.05" units="cm"/>
      <inkml:brushProperty name="color" value="#0000FF"/>
    </inkml:brush>
  </inkml:definitions>
  <inkml:trace contextRef="#ctx0" brushRef="#br0">1 1 7578,'1'2'8429,"7"2"-4385,54 24-4324,-39-22 210,0-1 0,1-2 0,26 2 0,-24-3-48,0 1-1,34 8 1,-59-11 113,-1 0 0,1 0-1,0 0 1,-1 0 0,1 0 0,-1 0-1,1 0 1,0 0 0,-1 1 0,1-1-1,-1 0 1,1 0 0,-1 0 0,1 1-1,0-1 1,-1 0 0,1 0 0,-1 1 0,1-1-1,-1 1 1,0-1 0,1 0 0,-1 1-1,1-1 1,-1 1 0,0-1 0,1 1-1,-1-1 1,0 1 0,1-1 0,-1 1-1,0-1 1,0 1 0,0 0 0,0-1-1,1 1 1,-1-1 0,0 1 0,0 0-1,0-1 1,0 2 0,-20 16-120,2-3 218,-7 14-167,2 2 0,1 1 0,2 0 0,1 2 1,-28 68-1,27-58-694,1 12-5041,8-31-1006</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2"/>
    </inkml:context>
    <inkml:brush xml:id="br0">
      <inkml:brushProperty name="width" value="0.05" units="cm"/>
      <inkml:brushProperty name="height" value="0.05" units="cm"/>
      <inkml:brushProperty name="color" value="#0000FF"/>
    </inkml:brush>
  </inkml:definitions>
  <inkml:trace contextRef="#ctx0" brushRef="#br0">141 0 6465,'-15'10'6484,"-10"17"-4777,21-22-976,-9 11-256,1 0 0,1 1 1,0 0-1,1 1 0,1 0 0,-8 22 0,15-33-432,-1-1 0,1 1-1,0 0 1,1-1 0,-1 1 0,1 0 0,1 0-1,-1 0 1,1 0 0,1 0 0,-1 0 0,1 0 0,0 0-1,1 0 1,-1 0 0,1-1 0,1 1 0,-1-1-1,1 1 1,1-1 0,4 8 0,-5-10-53,1-1 1,0 1-1,0-1 1,0 0-1,1 0 1,-1 0-1,1 0 1,0-1-1,-1 0 1,1 0-1,0 0 1,0-1-1,0 1 1,1-1-1,-1 0 0,0-1 1,0 1-1,1-1 1,-1 0-1,0 0 1,0-1-1,1 0 1,-1 0-1,7-2 1,4-1-79,-1-1 0,1 0 1,-1-1-1,0-1 0,0-1 0,22-15 1,-16 9-140,-1-1 1,35-35 0,-51 45 193,1 1-1,-1-1 1,0 0 0,0 0 0,0-1-1,-1 1 1,0-1 0,0 1 0,0-1-1,-1 0 1,0 0 0,0 0-1,-1-1 1,1 1 0,-1 0 0,-1-1-1,1-6 1,-2 8-33,0 0 0,-1 1 0,1-1 0,-1 1 0,0 0 0,0-1 1,-1 1-1,1 0 0,-1 0 0,0 0 0,0 1 0,0-1 0,-1 1 0,1 0 0,-1 0 0,0 0 0,0 0 0,0 0 0,0 1 0,0 0 0,-7-3 1,0 0-286,-1 1 0,0-1 0,0 2 0,0 0 0,-1 0 0,1 1 0,-13 0 0,-34 9-1802,-44 22-1791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3"/>
    </inkml:context>
    <inkml:brush xml:id="br0">
      <inkml:brushProperty name="width" value="0.05" units="cm"/>
      <inkml:brushProperty name="height" value="0.05" units="cm"/>
      <inkml:brushProperty name="color" value="#0000FF"/>
    </inkml:brush>
  </inkml:definitions>
  <inkml:trace contextRef="#ctx0" brushRef="#br0">8 1 6593,'-1'0'70,"1"0"-1,0 0 1,0 0-1,0 0 0,-1 0 1,1 0-1,0 0 1,0 0-1,-1 0 1,1 0-1,0 0 0,0 0 1,-1 0-1,1 0 1,0 0-1,0 0 0,0 0 1,-1 0-1,1 0 1,0 0-1,0 1 1,0-1-1,-1 0 0,1 0 1,0 0-1,0 0 1,0 0-1,-1 1 0,1-1 1,0 0-1,0 0 1,0 0-1,0 0 1,0 1-1,0-1 0,-1 0 1,1 0-1,0 1 1,0-1-1,0 0 0,0 0 1,0 0-1,0 1 1,0-1-1,0 0 0,0 0 1,0 1-1,0-1 1,0 0-1,0 0 1,0 0-1,0 1 0,0-1 1,13 16 4832,20 10 1176,-12-17-6343,1-1-1,0-1 1,0-1-1,1 0 1,0-2 0,42 2-1,16 4-605,78 10-5602,-70-7 1002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4"/>
    </inkml:context>
    <inkml:brush xml:id="br0">
      <inkml:brushProperty name="width" value="0.05" units="cm"/>
      <inkml:brushProperty name="height" value="0.05" units="cm"/>
      <inkml:brushProperty name="color" value="#0000FF"/>
    </inkml:brush>
  </inkml:definitions>
  <inkml:trace contextRef="#ctx0" brushRef="#br0">1 0 5209,'0'2'581,"0"-1"0,0 1 0,0-1-1,0 0 1,0 1 0,1-1 0,-1 1 0,0-1 0,1 1 0,-1-1-1,1 0 1,-1 1 0,1-1 0,0 0 0,1 3 0,17 5 3557,5 1-3642,-7-2-627,-1-1-1,2 0 0,-1-2 0,1 0 1,0-1-1,26 3 0,-17-4-1685,52-2 1,-5-11-2242,66-22-2457</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5"/>
    </inkml:context>
    <inkml:brush xml:id="br0">
      <inkml:brushProperty name="width" value="0.05" units="cm"/>
      <inkml:brushProperty name="height" value="0.05" units="cm"/>
      <inkml:brushProperty name="color" value="#0000FF"/>
    </inkml:brush>
  </inkml:definitions>
  <inkml:trace contextRef="#ctx0" brushRef="#br0">2 1 4817,'-1'3'10154,"0"11"-7088,11-1-2793,0 3-224,2 0 0,0-1 0,1-1 0,0 0 0,1 0-1,1-1 1,23 16 0,72 25-759,-79-41 288,0 2-1,45 29 1,-78-41 483,-1 0 0,1 0 0,-1 0 0,1-1 1,-1 1-1,0-1 0,0 1 0,0-1 0,0 0 0,-1-1 1,-6 4-1,-6 5 103,-10 10-1254,1 2 0,0 1 0,2 0 0,0 2-1,-37 54 1,2 8-6078</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6"/>
    </inkml:context>
    <inkml:brush xml:id="br0">
      <inkml:brushProperty name="width" value="0.05" units="cm"/>
      <inkml:brushProperty name="height" value="0.05" units="cm"/>
      <inkml:brushProperty name="color" value="#0000FF"/>
    </inkml:brush>
  </inkml:definitions>
  <inkml:trace contextRef="#ctx0" brushRef="#br0">60-3 3641,'-3'0'4929,"3"3"-2641,-6 5-391,3 18-25,-4 11-152,1 26-367,0 6-729,-1 14-288,1 8-224,0-2-112,2 5 0,1-8-416,3-3-424,0-15-1049,0-19-1087,-3 5-1473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7"/>
    </inkml:context>
    <inkml:brush xml:id="br0">
      <inkml:brushProperty name="width" value="0.05" units="cm"/>
      <inkml:brushProperty name="height" value="0.05" units="cm"/>
      <inkml:brushProperty name="color" value="#0000FF"/>
    </inkml:brush>
  </inkml:definitions>
  <inkml:trace contextRef="#ctx0" brushRef="#br0">70 1 7210,'7'-1'7894,"25"18"-7599,3 6-180,32 22-175,73 63 0,-138-107 45,0 0 0,-1 1 1,1-1-1,-1 0 0,1 1 1,-1 0-1,0-1 0,1 1 0,-1 0 1,0-1-1,0 1 0,0 0 0,0 0 1,0 0-1,-1 0 0,1 0 0,-1 0 1,1 0-1,-1 0 0,0 0 0,1 0 1,-1 0-1,0 0 0,-1 1 0,1-1 1,0 0-1,-1 0 0,1 0 0,-1 0 1,1 0-1,-1 0 0,0 0 1,0 0-1,0-1 0,0 1 0,0 0 1,0 0-1,-1-1 0,1 1 0,0-1 1,-1 1-1,-2 1 0,-8 7 6,0-1 1,0-1-1,0-1 1,-27 13-1,38-20 6,-19 10-536,-1-1-1,0 0 1,0-2 0,0-1-1,-1 0 1,0-2 0,-25 3 0,-24-4-1691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8"/>
    </inkml:context>
    <inkml:brush xml:id="br0">
      <inkml:brushProperty name="width" value="0.05" units="cm"/>
      <inkml:brushProperty name="height" value="0.05" units="cm"/>
      <inkml:brushProperty name="color" value="#0000FF"/>
    </inkml:brush>
  </inkml:definitions>
  <inkml:trace contextRef="#ctx0" brushRef="#br0">0 9 6665,'0'0'4761,"0"0"-2688,0 0-177,4 0-727,-1 0-153,0 0-472,3 3-208,4 3-256,6 2 160,9 1-232,0-4 40,14-5-48,-4-2-136,3-1-496,0 0-952,-6-11-2201,15-4-2225</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69"/>
    </inkml:context>
    <inkml:brush xml:id="br0">
      <inkml:brushProperty name="width" value="0.05" units="cm"/>
      <inkml:brushProperty name="height" value="0.05" units="cm"/>
      <inkml:brushProperty name="color" value="#0000FF"/>
    </inkml:brush>
  </inkml:definitions>
  <inkml:trace contextRef="#ctx0" brushRef="#br0">0 1 9858,'0'0'2929,"7"0"-1217,-1 3-488,7 2-191,6 4-585,3-3-152,13-3-248,3-1-48,13-4 0,0 2-1152,79 14-3313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6.465"/>
    </inkml:context>
    <inkml:brush xml:id="br0">
      <inkml:brushProperty name="width" value="0.05" units="cm"/>
      <inkml:brushProperty name="height" value="0.05" units="cm"/>
    </inkml:brush>
  </inkml:definitions>
  <inkml:trace contextRef="#ctx0" brushRef="#br0">1 66 6065,'0'0'2521,"0"0"-865,3 0-232,0 0-567,0 0-201,4 0-272,2 3 192,10-3-32,7 3 224,5 0-216,11-3-312,9-3-240,3-3 0,9-5-552,7 0-1032,-3 2-1025,101-25-4880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70"/>
    </inkml:context>
    <inkml:brush xml:id="br0">
      <inkml:brushProperty name="width" value="0.05" units="cm"/>
      <inkml:brushProperty name="height" value="0.05" units="cm"/>
      <inkml:brushProperty name="color" value="#0000FF"/>
    </inkml:brush>
  </inkml:definitions>
  <inkml:trace contextRef="#ctx0" brushRef="#br0">0 0 12155,'0'0'4192,"2"2"2662,9 12-5867,4 52-531,-5-15-1570,-9-49 766,-1-2 252,0 0 1,0 1 0,0-1-1,0 0 1,0 1 0,0-1-1,0 0 1,0 1 0,0-1-1,1 0 1,-1 0 0,0 1-1,0-1 1,0 0 0,0 0-1,1 1 1,-1-1 0,0 0-1,0 0 1,1 1 0,-1-1-1,0 0 1,0 0 0,1 0-1,-1 0 1,0 1 0,1-1-1,-1 0 1,0 0 0,0 0-1,1 0 1,-1 0 0,0 0-1,1 0 1,-1 0-1,0 0 1,1 0 0,-1 0-1,0 0 1,1 0 0,-1 0-1,0 0 1,0 0 0,1 0-1,-1-1 1,27-5-4962</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71"/>
    </inkml:context>
    <inkml:brush xml:id="br0">
      <inkml:brushProperty name="width" value="0.05" units="cm"/>
      <inkml:brushProperty name="height" value="0.05" units="cm"/>
      <inkml:brushProperty name="color" value="#0000FF"/>
    </inkml:brush>
  </inkml:definitions>
  <inkml:trace contextRef="#ctx0" brushRef="#br0">79 0 7154,'-8'6'8513,"1"12"-8364,6-12 511,-6 13-445,-35 115 687,38-118-770,1 0-1,0 0 1,1 1 0,1-1-1,1 1 1,2 21 0,-2-35-140,0 0 1,0-1 0,1 1-1,-1-1 1,1 0 0,0 1-1,0-1 1,0 1 0,0-1-1,0 0 1,0 0 0,1 0-1,-1 1 1,1-1 0,-1-1-1,1 1 1,0 0 0,0 0-1,0-1 1,0 1 0,0-1-1,0 1 1,0-1 0,0 0-1,1 0 1,-1 0 0,0 0-1,1 0 1,-1 0 0,1-1-1,-1 1 1,1-1 0,-1 0-1,1 0 1,-1 0 0,1 0-1,-1 0 1,1-1 0,-1 1 0,1-1-1,-1 1 1,1-1 0,3-1-1,5-2-53,-1 0 1,1 0-1,-1-1 0,0 0 0,0-1 0,-1 0 1,1-1-1,14-13 0,-16 11-3,1-1 0,-1 0 1,-1 0-1,1-1 0,-2 0 0,0-1 0,0 1 0,-1-1 0,-1 0 0,7-24 1,-10 32 23,0 0 0,-1 1 0,1-1 1,-1 0-1,0 0 0,0 1 1,0-1-1,0 0 0,-1 0 0,1 1 1,-1-1-1,0 0 0,0 1 0,-1-1 1,1 1-1,-1-1 0,1 1 1,-1 0-1,0 0 0,0-1 0,-1 1 1,1 1-1,-1-1 0,1 0 1,-1 1-1,0-1 0,0 1 0,0 0 1,0 0-1,-1 0 0,1 0 0,0 0 1,-1 1-1,1 0 0,-1-1 1,0 2-1,1-1 0,-1 0 0,0 1 1,-6-1-1,-69-2-3289,66 6 1267,-4 11-1748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72"/>
    </inkml:context>
    <inkml:brush xml:id="br0">
      <inkml:brushProperty name="width" value="0.05" units="cm"/>
      <inkml:brushProperty name="height" value="0.05" units="cm"/>
      <inkml:brushProperty name="color" value="#0000FF"/>
    </inkml:brush>
  </inkml:definitions>
  <inkml:trace contextRef="#ctx0" brushRef="#br0">98 0 4001,'-2'2'8874,"-2"3"-4060,-23 31-1917,7 18-2708,12-37-186,1 2 0,0-1 0,1 1 0,1 0 0,1 0 0,1 1 0,0-1 0,2 1 0,0 21-1,1-39-54,0 1 0,1 0 0,-1 0 0,1-1 0,-1 1 0,1 0 0,0-1-1,0 1 1,0 0 0,0-1 0,1 1 0,-1-1 0,1 0 0,-1 0 0,1 1-1,0-1 1,0 0 0,0 0 0,0 0 0,3 2 0,-2-3-8,0 0 1,-1 0-1,1-1 1,0 1 0,0 0-1,-1-1 1,1 0-1,0 0 1,0 0-1,0 0 1,-1 0 0,1-1-1,0 1 1,0-1-1,-1 1 1,6-3-1,0 0-1,0-1 0,0 0 0,0 0 0,-1-1 0,0 0 0,0 0 0,0-1 0,0 0 0,-1 0 0,0-1 0,8-10 0,-8 7 73,0-1 1,-1 1-1,-1-1 1,0 0 0,0 0-1,-1-1 1,2-13 0,-4 18-6,0 0 0,0 0 1,-1 0-1,0-1 1,-1 1-1,1 0 0,-1 0 1,-1 0-1,1 0 1,-1 0-1,-1 0 0,-4-12 1,5 17-45,0-1 1,0 1-1,0-1 1,0 1 0,-1 0-1,1 0 1,-1 0-1,1 0 1,-1 0-1,1 1 1,-1-1-1,0 1 1,0-1-1,0 1 1,0 0-1,0 1 1,0-1-1,0 0 1,0 1 0,-5-1-1,3 1-412,0 0 1,0 0-1,0 0 0,0 1 1,0 0-1,0 0 1,0 0-1,0 0 0,0 1 1,0 0-1,1 0 0,-1 0 1,-5 4-1,-34 27-4443</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73"/>
    </inkml:context>
    <inkml:brush xml:id="br0">
      <inkml:brushProperty name="width" value="0.05" units="cm"/>
      <inkml:brushProperty name="height" value="0.05" units="cm"/>
      <inkml:brushProperty name="color" value="#0000FF"/>
    </inkml:brush>
  </inkml:definitions>
  <inkml:trace contextRef="#ctx0" brushRef="#br0">56 0 6689,'0'0'4929,"5"0"1590,23 7-6331,17 15 11,-35-19-357,-1 0 1,0 1 0,0 1 0,-1-1-1,1 2 1,-1-1 0,0 1 0,0 0 0,-1 0-1,13 15 1,-19-19 70,0 1-1,0-1 1,-1 1-1,1-1 1,0 1-1,-1 0 1,0-1-1,1 1 1,-1-1-1,0 1 1,-1 0-1,1-1 1,0 1-1,-1 0 1,1-1 0,-1 1-1,0-1 1,0 1-1,0-1 1,0 0-1,-1 1 1,1-1-1,0 0 1,-1 0-1,-2 3 1,-4 6-220,-1-1 0,0 0 0,-13 11 0,-26 21-87,11-10 680,-55 60 0,92-91-226,-1-1 1,1 0 0,0 1 0,0-1 0,-1 0-1,1 1 1,0-1 0,0 1 0,0-1 0,0 0 0,0 1-1,0-1 1,0 1 0,0-1 0,0 0 0,0 1 0,0-1-1,0 1 1,0-1 0,0 0 0,0 1 0,0-1-1,0 1 1,0-1 0,1 0 0,-1 1 0,0-1 0,0 1-1,0-1 1,1 0 0,-1 1 0,0-1 0,0 0-1,1 0 1,-1 1 0,0-1 0,1 0 0,-1 0 0,0 1-1,1-1 1,-1 0 0,1 0 0,28 12 1009,37 2-619,52-5-3102,-35-2-1302</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28.074"/>
    </inkml:context>
    <inkml:brush xml:id="br0">
      <inkml:brushProperty name="width" value="0.05" units="cm"/>
      <inkml:brushProperty name="height" value="0.05" units="cm"/>
      <inkml:brushProperty name="color" value="#0000FF"/>
    </inkml:brush>
  </inkml:definitions>
  <inkml:trace contextRef="#ctx0" brushRef="#br0">70 30 6969,'0'0'3705,"-2"4"2238,-5 11-4926,-8 48-35,9-40-935,0 0 0,1 0 0,2 1 0,0-1 0,2 1 0,0-1 0,3 28 0,-1-47-73,-1-1-1,1 1 1,-1-1 0,1 0-1,0 1 1,0-1 0,1 0-1,-1 0 1,1 0 0,-1 0-1,1 0 1,0 0 0,0 0-1,0-1 1,1 1-1,-1-1 1,1 1 0,2 1-1,-2-2-10,0-1 0,0 0 0,-1 0 0,1 0 0,0-1-1,0 1 1,0-1 0,0 1 0,0-1 0,0 0 0,0 0 0,0 0-1,0-1 1,0 1 0,0-1 0,4-1 0,7-3-7,-1-1 1,0-1-1,0 0 1,-1 0 0,0-1-1,22-19 1,-11 7 63,33-36 1,-52 51-11,1 0 1,-1-1-1,0 1 0,0-1 0,-1 0 0,0 0 1,0 0-1,0 0 0,-1-1 0,1 1 0,-2-1 0,1 1 1,1-11-1,-4 13 9,0 1 0,0-1 0,0 0 0,0 1 0,-1-1 1,1 1-1,-1 0 0,0-1 0,0 1 0,0 0 0,0 0 0,0 0 1,-1 0-1,0 0 0,1 1 0,-1-1 0,0 1 0,0 0 0,0 0 0,-7-3 1,-9-6-17,-1 1 0,-26-9 1,36 15-85,-21-11-119,23 10-63,-1 1-1,1 0 1,-1 1 0,0 0 0,-11-3 0,15 6-221,1-1 0,-1 1 1,1 0-1,-1 0 0,1 0 1,-1 1-1,1 0 0,-9 2 1,-41 18-4246</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9T01:34:44.36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49.431"/>
    </inkml:context>
    <inkml:brush xml:id="br0">
      <inkml:brushProperty name="width" value="0.05" units="cm"/>
      <inkml:brushProperty name="height" value="0.05" units="cm"/>
      <inkml:brushProperty name="color" value="#E71224"/>
    </inkml:brush>
  </inkml:definitions>
  <inkml:trace contextRef="#ctx0" brushRef="#br0">9 12 1856,'0'-8'11834,"-1"4"-5103,-3 8-1866,0 24-5726,12 43 660,16 268 214,-32 121-435,-3-152-5282,11-307 5637,-1 7-1104,1-1 0,0 1 0,1 0 0,0 0 0,2 10 0,5 7-5750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0.002"/>
    </inkml:context>
    <inkml:brush xml:id="br0">
      <inkml:brushProperty name="width" value="0.05" units="cm"/>
      <inkml:brushProperty name="height" value="0.05" units="cm"/>
      <inkml:brushProperty name="color" value="#E71224"/>
    </inkml:brush>
  </inkml:definitions>
  <inkml:trace contextRef="#ctx0" brushRef="#br0">4 75 7130,'-3'-14'11601,"3"1"-9209,18 3-2432,12 0 0,0 2 0,1 1 0,1 2-1,37-2 1,126 7-20,-161 2 34,-1 2 1,0 1-1,40 11 1,-62-13 2,-1 0 1,-1 1-1,1 1 1,0-1-1,-1 2 1,12 8-1,-17-11 6,0 0 0,0 1 0,0 0 0,-1-1-1,0 1 1,0 1 0,0-1 0,0 0 0,0 1-1,-1-1 1,0 1 0,0 0 0,0 0 0,1 5-1,-3-4 17,1 0 1,-1 0-1,-1 0 0,1 1 0,-1-1 0,0 0 0,0 0 0,0 0 1,-1 0-1,0-1 0,-1 1 0,1 0 0,-1-1 0,0 1 0,0-1 1,-1 0-1,1 0 0,-1 0 0,0-1 0,-1 1 0,-8 6 0,-10 9 86,-1-1 1,-52 30-1,68-44-86,-41 24 94,-70 31-1,100-52-376,-1-1 0,0 0 0,0-1 0,0-2 0,-1 0 0,-42 2 0,61-6 86,-8-1-983,10 0 1057,0 0-1,0 1 1,0-1-1,0 0 0,0 1 1,0-1-1,0 0 1,0 1-1,0-1 1,0 0-1,0 1 0,0-1 1,1 1-1,-1-1 1,0 0-1,0 1 1,1-1-1,-1 1 1,0-1-1,1 1 0,-1-1 1,1 1-1,-1-1 1,0 1-1,1-1 1,0 0-1,42-45-5460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0.441"/>
    </inkml:context>
    <inkml:brush xml:id="br0">
      <inkml:brushProperty name="width" value="0.05" units="cm"/>
      <inkml:brushProperty name="height" value="0.05" units="cm"/>
      <inkml:brushProperty name="color" value="#E71224"/>
    </inkml:brush>
  </inkml:definitions>
  <inkml:trace contextRef="#ctx0" brushRef="#br0">293 1 7058,'0'0'5569,"-4"0"-1784,-8 3-2145,-1 2-328,-16 18-728,-12 20-136,-10 20-368,1 11 128,11 12-200,8-9-8,15-8 0,9-6 8,7-6-56,16 0-384,10 3-792,15-8-1417,111 42-3704</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1.617"/>
    </inkml:context>
    <inkml:brush xml:id="br0">
      <inkml:brushProperty name="width" value="0.05" units="cm"/>
      <inkml:brushProperty name="height" value="0.05" units="cm"/>
      <inkml:brushProperty name="color" value="#E71224"/>
    </inkml:brush>
  </inkml:definitions>
  <inkml:trace contextRef="#ctx0" brushRef="#br0">826 8 5585,'-4'-8'10342,"-7"12"-6315,-7 13-1711,-3 3-2155,0 0 1,-2-1-1,-46 30 0,29-21-116,-284 221-362,125-64-5840,158-144 1955,-13 1-1945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8.746"/>
    </inkml:context>
    <inkml:brush xml:id="br0">
      <inkml:brushProperty name="width" value="0.05" units="cm"/>
      <inkml:brushProperty name="height" value="0.05" units="cm"/>
    </inkml:brush>
  </inkml:definitions>
  <inkml:trace contextRef="#ctx0" brushRef="#br0">0 0 6537,'2'32'10184,"4"21"-7618,2 21-2748,-8 52 466,1 23-738,1-129-689,1 0 1,9 36-1,-7-43-1605,1-10-1489</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1.997"/>
    </inkml:context>
    <inkml:brush xml:id="br0">
      <inkml:brushProperty name="width" value="0.05" units="cm"/>
      <inkml:brushProperty name="height" value="0.05" units="cm"/>
      <inkml:brushProperty name="color" value="#E71224"/>
    </inkml:brush>
  </inkml:definitions>
  <inkml:trace contextRef="#ctx0" brushRef="#br0">1 1 6033,'0'1'9304,"2"3"-4830,10 26-4603,-3-7 307,1 0 0,1-1 1,1 0-1,1-1 0,1 0 1,19 20-1,-9-8-154,112 131-236,-28-56-4992,-48-52-308</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2.567"/>
    </inkml:context>
    <inkml:brush xml:id="br0">
      <inkml:brushProperty name="width" value="0.05" units="cm"/>
      <inkml:brushProperty name="height" value="0.05" units="cm"/>
      <inkml:brushProperty name="color" value="#E71224"/>
    </inkml:brush>
  </inkml:definitions>
  <inkml:trace contextRef="#ctx0" brushRef="#br0">58 4 2761,'6'-3'14528,"15"2"-9890,36 6-6944,-32-3 3543,71 1-996,-54-3-191,0 1-1,0 3 1,56 11 0,-76-7-122,-19 0 15,-32 6 49,8-5 94,-93 44-131,-36 17-1784,40-26-3745,22-13 497</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2.914"/>
    </inkml:context>
    <inkml:brush xml:id="br0">
      <inkml:brushProperty name="width" value="0.05" units="cm"/>
      <inkml:brushProperty name="height" value="0.05" units="cm"/>
      <inkml:brushProperty name="color" value="#E71224"/>
    </inkml:brush>
  </inkml:definitions>
  <inkml:trace contextRef="#ctx0" brushRef="#br0">0 6 7914,'0'3'2888,"4"-6"-1183,-1 3-313,3 0-296,4 0-376,-1 3 313,4-3 31,12 6-8,4-3-288,9 5-248,-3 1-416,9-6-104,10-1-24,7-4-1272,9-4-1729,114-26-6441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3.536"/>
    </inkml:context>
    <inkml:brush xml:id="br0">
      <inkml:brushProperty name="width" value="0.05" units="cm"/>
      <inkml:brushProperty name="height" value="0.05" units="cm"/>
      <inkml:brushProperty name="color" value="#E71224"/>
    </inkml:brush>
  </inkml:definitions>
  <inkml:trace contextRef="#ctx0" brushRef="#br0">1 123 9202,'30'-21'8458,"26"-2"-8161,-8 3-325,-47 20 30,19-11 0,0 1 1,1 1 0,0 1-1,1 1 1,36-7 0,-57 14-15,0 1 1,0-1-1,0 0 1,0 0-1,0 1 1,0-1-1,0 1 1,0-1 0,0 0-1,0 1 1,0 0-1,-1-1 1,1 1-1,0 0 1,0-1 0,-1 1-1,1 0 1,0 0-1,-1 0 1,1-1-1,0 1 1,-1 0-1,1 0 1,-1 0 0,1 1-1,13 34 80,-9-19 27,19 43 83,36 84 2,-51-126-164,1-1 0,0 0 0,2 0 0,0-1-1,21 23 1,3-12-16,-35-26-192,1 0-1,0 0 1,0-1-1,-1 1 1,1 0 0,0-1-1,0 0 1,0 1-1,0-1 1,-1 0-1,1 0 1,0 0 0,0 0-1,0 0 1,0-1-1,0 1 1,0 0-1,-1-1 1,1 1 0,0-1-1,0 0 1,-1 0-1,3-1 1,30-25-3941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3.966"/>
    </inkml:context>
    <inkml:brush xml:id="br0">
      <inkml:brushProperty name="width" value="0.05" units="cm"/>
      <inkml:brushProperty name="height" value="0.05" units="cm"/>
      <inkml:brushProperty name="color" value="#E71224"/>
    </inkml:brush>
  </inkml:definitions>
  <inkml:trace contextRef="#ctx0" brushRef="#br0">448 0 5193,'36'8'5124,"-2"-1"-2778,-40-7-1379,0 0 0,1 1 0,-1 0 0,1 0 0,-1 1 0,-8 3 0,-34 21 793,-44 45-3211,70-52 2044,-118 101-2819,47-26-3714,19-11-603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4.454"/>
    </inkml:context>
    <inkml:brush xml:id="br0">
      <inkml:brushProperty name="width" value="0.05" units="cm"/>
      <inkml:brushProperty name="height" value="0.05" units="cm"/>
      <inkml:brushProperty name="color" value="#E71224"/>
    </inkml:brush>
  </inkml:definitions>
  <inkml:trace contextRef="#ctx0" brushRef="#br0">331 3 6457,'0'0'4465,"3"-2"-2712,-3 2 63,-3 0-400,3 2-63,-3-2-593,-4 3-224,4 3-376,-3-6-88,-4 6-24,-6 5-48,-3 9 80,-12 0-72,2 6-8,-12 5-576,-1 4-1713,4-1-543,-48 26-1401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4.782"/>
    </inkml:context>
    <inkml:brush xml:id="br0">
      <inkml:brushProperty name="width" value="0.05" units="cm"/>
      <inkml:brushProperty name="height" value="0.05" units="cm"/>
      <inkml:brushProperty name="color" value="#E71224"/>
    </inkml:brush>
  </inkml:definitions>
  <inkml:trace contextRef="#ctx0" brushRef="#br0">1 1 6985,'0'0'2449,"0"0"-825,0 0-415,0 0-737,3 6-248,7-1-224,-4 13 104,3-1-56,1 3 88,-4-3 304,4 0 208,-7 0-48,3 3-464,10 6-136,-9-3-424,5 2-536,-5-5-1257,5 12-5000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5.203"/>
    </inkml:context>
    <inkml:brush xml:id="br0">
      <inkml:brushProperty name="width" value="0.05" units="cm"/>
      <inkml:brushProperty name="height" value="0.05" units="cm"/>
      <inkml:brushProperty name="color" value="#E71224"/>
    </inkml:brush>
  </inkml:definitions>
  <inkml:trace contextRef="#ctx0" brushRef="#br0">1 21 2961,'0'0'2371,"0"3"5175,0 3-4626,172-18-3332,-105 5-1306,50-3-1908</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5.782"/>
    </inkml:context>
    <inkml:brush xml:id="br0">
      <inkml:brushProperty name="width" value="0.05" units="cm"/>
      <inkml:brushProperty name="height" value="0.05" units="cm"/>
      <inkml:brushProperty name="color" value="#E71224"/>
    </inkml:brush>
  </inkml:definitions>
  <inkml:trace contextRef="#ctx0" brushRef="#br0">1 1 320,'5'0'11904,"-3"-1"-6617,6 6-3063,-5-3-1847,108 92-251,42 39 27,-131-112-163,-2 1 0,0 1 0,-2 1-1,26 42 1,-39-56-99,0-1 1,0 1-1,-1 0 0,0 1 0,0-1 0,-1 1 0,-1 0 0,0-1 0,0 1 1,-1 0-1,-1 0 0,0 0 0,0 0 0,-1 0 0,-4 18 0,1-15-285,-2 0 0,1 0-1,-2-1 1,0 0 0,0-1-1,-2 1 1,1-2 0,-1 1-1,-1-1 1,0 0 0,-1-1-1,0 0 1,-15 10-1,-170 118-6313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6.397"/>
    </inkml:context>
    <inkml:brush xml:id="br0">
      <inkml:brushProperty name="width" value="0.05" units="cm"/>
      <inkml:brushProperty name="height" value="0.05" units="cm"/>
      <inkml:brushProperty name="color" value="#E71224"/>
    </inkml:brush>
  </inkml:definitions>
  <inkml:trace contextRef="#ctx0" brushRef="#br0">3 15 3681,'-1'0'10963,"0"0"-6431,1 0-3161,6-1-1264,1 0 0,0 0 0,0 0 1,0 1-1,0 0 0,0 0 0,-1 1 0,8 1 0,21 1-45,285-19-3500,-275 18 144,-3 10-2657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9.265"/>
    </inkml:context>
    <inkml:brush xml:id="br0">
      <inkml:brushProperty name="width" value="0.05" units="cm"/>
      <inkml:brushProperty name="height" value="0.05" units="cm"/>
    </inkml:brush>
  </inkml:definitions>
  <inkml:trace contextRef="#ctx0" brushRef="#br0">0 26 392,'0'0'9947,"0"0"-6699,7 0 3468,31 1-6871,5 3 95,0-2-1,0-2 0,77-10 1,-17-12-4320,-103 21 1671,-15 1-1378</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6.734"/>
    </inkml:context>
    <inkml:brush xml:id="br0">
      <inkml:brushProperty name="width" value="0.05" units="cm"/>
      <inkml:brushProperty name="height" value="0.05" units="cm"/>
      <inkml:brushProperty name="color" value="#E71224"/>
    </inkml:brush>
  </inkml:definitions>
  <inkml:trace contextRef="#ctx0" brushRef="#br0">0 1 8234,'0'0'3889,"0"0"-2017,0 0-80,0 0-847,0 0-17,3 0-56,1 0-16,8 3-584,14-1-128,12 4-32,9 0-112,17 2-152,9-5-1032,6-3-1433,141-3-7625</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4:58.020"/>
    </inkml:context>
    <inkml:brush xml:id="br0">
      <inkml:brushProperty name="width" value="0.05" units="cm"/>
      <inkml:brushProperty name="height" value="0.05" units="cm"/>
      <inkml:brushProperty name="color" value="#E71224"/>
    </inkml:brush>
  </inkml:definitions>
  <inkml:trace contextRef="#ctx0" brushRef="#br0">743 1 9042,'-1'3'8490,"-2"18"-7133,-1 2-1274,0 0 0,-2 0 0,-1 0 0,0-1 0,-2 0 0,0 0 0,-2-1-1,0 0 1,-2-1 0,0 0 0,-1-1 0,-1-1 0,0 0 0,-28 23 0,14-14-198,-1-3 1,-2 0-1,0-2 0,-2-1 1,0-2-1,-1-1 1,-74 25-1,94-37-66,-1-1 0,0-1 0,0-1 0,0 0 0,-1-1 0,1-1 0,-1 0-1,-25-3 1,40 2 140,0-1 0,-1 1 0,1-1 0,-1 1 0,1-1 0,0 0 0,0 0 0,0 0 0,-1 0 0,1 0 0,0 0 0,0-1 0,0 1 0,1-1 0,-1 1 0,0-1 0,1 0 0,-1 0 0,1 0 0,-1 0 0,-1-2 0,2 0-22,0 0 1,-1 0-1,1 0 1,1 0-1,-1 0 1,1 0-1,-1 0 1,1 0-1,0 0 0,1 0 1,0-7-1,2-4-75,1 1 1,1-1-1,0 1 0,0 0 0,14-23 0,-2 9 59,1 0-1,39-46 1,-46 62 129,0 1 0,1-1 0,0 2 0,0 0 0,1 0 1,1 2-1,27-15 0,-39 22-11,-1 0 1,1 1-1,-1-1 1,1 1-1,-1-1 1,1 1-1,-1 0 1,1-1 0,-1 1-1,1 0 1,-1 0-1,1 0 1,0 0-1,-1 1 1,1-1-1,-1 0 1,1 1 0,-1-1-1,1 1 1,-1-1-1,0 1 1,1 0-1,-1-1 1,1 1-1,-1 0 1,0 0 0,2 1-1,0 3 181,1-1 0,-1 1 0,0 0 1,0 0-1,0 0 0,2 6 0,7 14-212,13 17 168,2 0 1,1-3-1,2 0 0,2-2 0,64 59 1,-94-94-180,5 4-34,-1-1 0,1 0 1,0 0-1,0-1 0,0 0 1,1 0-1,0-1 0,-1 1 0,1-2 1,0 1-1,1-1 0,13 2 1,138 16-1991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0.576"/>
    </inkml:context>
    <inkml:brush xml:id="br0">
      <inkml:brushProperty name="width" value="0.05" units="cm"/>
      <inkml:brushProperty name="height" value="0.05" units="cm"/>
      <inkml:brushProperty name="color" value="#E71224"/>
    </inkml:brush>
  </inkml:definitions>
  <inkml:trace contextRef="#ctx0" brushRef="#br0">449 0 7882,'-37'18'5802,"1"9"-4115,-26 38-827,60-63-705,-22 28 234,1 1-1,2 0 0,1 2 1,-21 46-1,-52 147-51,79-188-297,-4 8 10,2 1 0,3 0 0,-12 71 0,23-99-60,1-1 0,0 1 0,2-1 0,0 1 0,4 22 0,-3-30-48,1-1 1,0 0-1,1 0 1,0 0 0,0 0-1,1-1 1,0 1-1,1-1 1,0 0 0,7 8-1,-8-12-214,-1 0-1,1 0 1,0-1-1,0 0 1,0 0-1,0 0 0,1-1 1,0 0-1,0 0 1,0 0-1,0 0 1,0-1-1,0 0 1,0-1-1,1 0 1,-1 1-1,1-2 0,-1 1 1,1-1-1,-1 0 1,12-2-1,107-17-5591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0.925"/>
    </inkml:context>
    <inkml:brush xml:id="br0">
      <inkml:brushProperty name="width" value="0.05" units="cm"/>
      <inkml:brushProperty name="height" value="0.05" units="cm"/>
      <inkml:brushProperty name="color" value="#E71224"/>
    </inkml:brush>
  </inkml:definitions>
  <inkml:trace contextRef="#ctx0" brushRef="#br0">649 1 9034,'0'0'3777,"-3"3"-2177,-4 0-184,-2 2-495,-13 18 103,-10 17-256,-19 23-64,-13 11-568,-2 4 40,-1-10-168,0-5-8,13-9-216,0-11-456,7 0-760,5-11-1545,-21 8-4080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1.286"/>
    </inkml:context>
    <inkml:brush xml:id="br0">
      <inkml:brushProperty name="width" value="0.05" units="cm"/>
      <inkml:brushProperty name="height" value="0.05" units="cm"/>
      <inkml:brushProperty name="color" value="#E71224"/>
    </inkml:brush>
  </inkml:definitions>
  <inkml:trace contextRef="#ctx0" brushRef="#br0">1 0 7322,'0'3'2112,"0"3"-408,3 3-295,0 2-17,4 3 144,-1-5 249,7-1-825,9 10-296,0-1-488,4 0-16,-1-3-160,-3-2-1048,-6-4-1433,-6 7-4104</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1.603"/>
    </inkml:context>
    <inkml:brush xml:id="br0">
      <inkml:brushProperty name="width" value="0.05" units="cm"/>
      <inkml:brushProperty name="height" value="0.05" units="cm"/>
      <inkml:brushProperty name="color" value="#E71224"/>
    </inkml:brush>
  </inkml:definitions>
  <inkml:trace contextRef="#ctx0" brushRef="#br0">1 15 10306,'3'-3'4945,"-3"3"-3120,3-3-497,0 6-568,0-3-32,4 3-472,-1-3-8,4 3-248,9-6-72,0 0-792,3 0-960,29-5-3681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1.949"/>
    </inkml:context>
    <inkml:brush xml:id="br0">
      <inkml:brushProperty name="width" value="0.05" units="cm"/>
      <inkml:brushProperty name="height" value="0.05" units="cm"/>
      <inkml:brushProperty name="color" value="#E71224"/>
    </inkml:brush>
  </inkml:definitions>
  <inkml:trace contextRef="#ctx0" brushRef="#br0">20 4 8610,'16'-4'10169,"8"10"-8221,19 12-2591,-22-10 851,-17-6-308,1-1 1,-1 1-1,0 0 0,1 0 0,-1 1 1,0-1-1,-1 1 0,6 3 0,-9-4 1,1-1 0,0 0 0,0 1 0,-1-1 0,1 0 0,-1 1 0,1-1 0,-1 1 0,1-1 0,-1 1 0,0-1 0,0 1 0,0-1 0,0 1 0,0-1-1,0 1 1,0 0 0,-1-1 0,1 1 0,0-1 0,-1 0 0,1 1 0,-1-1 0,0 1 0,1-1 0,-1 0 0,0 1 0,0-1 0,0 0 0,0 0 0,-1 2 0,-10 10-605,0-1 0,0 0 1,-2 0-1,1-1 0,-1-1 1,-27 15-1,4-1 555,37-24 251,-1 0-1,1 0 0,0 0 0,-1 1 0,1-1 0,0 0 0,0 0 1,-1 0-1,1 1 0,0-1 0,0 0 0,-1 0 0,1 1 0,0-1 1,0 0-1,0 1 0,0-1 0,-1 0 0,1 0 0,0 1 0,0-1 1,0 0-1,0 1 0,0-1 0,0 0 0,0 1 0,0-1 1,0 0-1,0 1 0,0-1 0,0 0 0,0 1 0,0-1 0,0 0 1,0 1-1,13 9 1693,31 6-632,-30-12-509,10 5-712,1-2 0,-1 0-1,1-1 1,0-2 0,1-1-1,-1 0 1,38-3-1,70-11-3847</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2.748"/>
    </inkml:context>
    <inkml:brush xml:id="br0">
      <inkml:brushProperty name="width" value="0.05" units="cm"/>
      <inkml:brushProperty name="height" value="0.05" units="cm"/>
      <inkml:brushProperty name="color" value="#E71224"/>
    </inkml:brush>
  </inkml:definitions>
  <inkml:trace contextRef="#ctx0" brushRef="#br0">1 0 10442,'1'0'7031,"10"1"-5659,83 14-541,169 18 197,-121-27-1919,183-15-1,-325 9 884,16-2-602,-16 1 544,-1 1 1,1 0-1,0 0 1,0 0-1,0 0 0,0 0 1,0 0-1,0 0 1,0-1-1,0 1 1,-1 0-1,1 0 0,0 0 1,0 0-1,0 0 1,0-1-1,0 1 1,0 0-1,0 0 0,0 0 1,0 0-1,0 0 1,0-1-1,0 1 0,0 0 1,0 0-1,0 0 1,0 0-1,0-1 1,0 1-1,0 0 0,0 0 1,0 0-1,1 0 1,-1 0-1,0 0 1,0-1-1,0 1 0,0 0 1,0 0-1,0 0 1,0 0-1,0 0 0,1 0 1,-1 0-1,0-1 1,0 1-1,0 0 1,0 0-1,0 0 0,1 0 1,-1 0-1,0 0 1,0 0-1,0 0 0,0 0 1,0 0-1,1 0 1,-48-20-4071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3.069"/>
    </inkml:context>
    <inkml:brush xml:id="br0">
      <inkml:brushProperty name="width" value="0.05" units="cm"/>
      <inkml:brushProperty name="height" value="0.05" units="cm"/>
      <inkml:brushProperty name="color" value="#E71224"/>
    </inkml:brush>
  </inkml:definitions>
  <inkml:trace contextRef="#ctx0" brushRef="#br0">0 1 8986,'0'0'2640,"3"5"-1639,-3 4-153,4 5 928,-1 18-463,3 16-425,-3 10-528,4 4-144,-7 7-144,9-6-72,-2-3 0,-1-14-304,3-6-520,1-9-1385,-4-8-1544,-12 6-4192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3.413"/>
    </inkml:context>
    <inkml:brush xml:id="br0">
      <inkml:brushProperty name="width" value="0.05" units="cm"/>
      <inkml:brushProperty name="height" value="0.05" units="cm"/>
      <inkml:brushProperty name="color" value="#E71224"/>
    </inkml:brush>
  </inkml:definitions>
  <inkml:trace contextRef="#ctx0" brushRef="#br0">26 1 7506,'0'3'4016,"0"-1"-3007,3 10-289,-3 8 696,0 11-200,0 12-423,0 14-401,3 6-8,-3 3-216,0 3-104,0-9-56,0-3-8,0-11-288,-3-6-1225,0-12-1055,-23 21-3129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09.761"/>
    </inkml:context>
    <inkml:brush xml:id="br0">
      <inkml:brushProperty name="width" value="0.05" units="cm"/>
      <inkml:brushProperty name="height" value="0.05" units="cm"/>
    </inkml:brush>
  </inkml:definitions>
  <inkml:trace contextRef="#ctx0" brushRef="#br0">4 0 5057,'-1'5'9602,"1"8"-4902,-3 76-4464,3-65-297,4 110 464,-2-117-791,0 0 0,1 0 1,1-1-1,0 1 0,13 28 0,1-11-6697,-18-25 2425</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3.748"/>
    </inkml:context>
    <inkml:brush xml:id="br0">
      <inkml:brushProperty name="width" value="0.05" units="cm"/>
      <inkml:brushProperty name="height" value="0.05" units="cm"/>
      <inkml:brushProperty name="color" value="#E71224"/>
    </inkml:brush>
  </inkml:definitions>
  <inkml:trace contextRef="#ctx0" brushRef="#br0">0 4 8890,'0'-3'4681,"0"3"-1945,0 0-791,3 0-1129,-3 3-384,0-3-424,4 0-16,11 5-16,4 1-48,13 3 32,13-1-280,-1-2-376,-3 0-760,-9-4-1113,13 7-2488</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4.089"/>
    </inkml:context>
    <inkml:brush xml:id="br0">
      <inkml:brushProperty name="width" value="0.05" units="cm"/>
      <inkml:brushProperty name="height" value="0.05" units="cm"/>
      <inkml:brushProperty name="color" value="#E71224"/>
    </inkml:brush>
  </inkml:definitions>
  <inkml:trace contextRef="#ctx0" brushRef="#br0">1 4 7642,'0'0'4473,"3"-3"-2641,0 3-160,-3 0-591,7 3-473,-4-3-56,9 3-392,-2-1 64,9 1-176,6-3-48,7 0-320,6 0-1088,54 0-2417</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4.436"/>
    </inkml:context>
    <inkml:brush xml:id="br0">
      <inkml:brushProperty name="width" value="0.05" units="cm"/>
      <inkml:brushProperty name="height" value="0.05" units="cm"/>
      <inkml:brushProperty name="color" value="#E71224"/>
    </inkml:brush>
  </inkml:definitions>
  <inkml:trace contextRef="#ctx0" brushRef="#br0">166 21 6625,'21'-9'8687,"21"5"-6928,-22 3-870,16-3-672,0 2 1,0 1 0,0 2-1,0 2 1,62 12-1,-98-15-217,1 0 0,-1 0 0,1 0 0,-1 0 0,1 0 0,-1 0 0,1 0 0,-1 0 0,1 0 0,-1 0 0,1 1 0,-1-1 0,1 0 0,-1 0 0,0 1 0,1-1 0,-1 0 0,1 1 0,-1-1 0,0 0 0,1 1 0,-1-1 0,0 1 0,1-1 1,-1 0-1,0 1 0,0-1 0,1 1 0,-1-1 0,0 1 0,0-1 0,0 1 0,0 0 0,-12 14 109,-42 19 187,36-24-233,-30 18-389,-2-1 0,-78 28 0,-38 4-6844,103-38 673</inkml:trace>
  <inkml:trace contextRef="#ctx0" brushRef="#br0" timeOffset="1">451 141 2641,'4'3'6145,"-1"-3"-3633,6 9-391,1-1-233,6 6-399,6 4-641,7 2-112,6 0-488,9 2-32,7-2-216,19-5-696,130-4-3249</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4.763"/>
    </inkml:context>
    <inkml:brush xml:id="br0">
      <inkml:brushProperty name="width" value="0.05" units="cm"/>
      <inkml:brushProperty name="height" value="0.05" units="cm"/>
      <inkml:brushProperty name="color" value="#E71224"/>
    </inkml:brush>
  </inkml:definitions>
  <inkml:trace contextRef="#ctx0" brushRef="#br0">0 0 8314,'4'3'4089,"-4"-3"-1937,6 3-223,0 6-737,10 2-560,3 3-16,7 6-352,-1 3 72,4-8-328,-4 2 200,4-6-208,-4-5-312,7 0-728,-10-3-2881,19-12-7425</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5.104"/>
    </inkml:context>
    <inkml:brush xml:id="br0">
      <inkml:brushProperty name="width" value="0.05" units="cm"/>
      <inkml:brushProperty name="height" value="0.05" units="cm"/>
      <inkml:brushProperty name="color" value="#E71224"/>
    </inkml:brush>
  </inkml:definitions>
  <inkml:trace contextRef="#ctx0" brushRef="#br0">986 0 12123,'-10'6'4048,"-15"14"-3255,-20 20 47,-22 11 400,-15 18-448,-4 11-360,-9-3-432,3 6 56,-4-6-56,4-11-560,3-12-1000,13-8-2353,-54 11-1144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5.566"/>
    </inkml:context>
    <inkml:brush xml:id="br0">
      <inkml:brushProperty name="width" value="0.05" units="cm"/>
      <inkml:brushProperty name="height" value="0.05" units="cm"/>
      <inkml:brushProperty name="color" value="#E71224"/>
    </inkml:brush>
  </inkml:definitions>
  <inkml:trace contextRef="#ctx0" brushRef="#br0">19 1 8762,'64'2'9006,"2"4"-5171,134 25-4215,-167-25 1155,-21-4-770,-8-2-9,-1 0 0,1 1 0,0-1 0,0 1 0,0 0 0,-1 0 0,1 1 0,0-1 0,-1 1 0,1 0 0,-1 0 0,0 0 0,5 3 0,-9-3-77,-1 0-1,0 0 1,1 0 0,-1-1-1,0 1 1,0 0-1,0-1 1,0 0-1,-1 0 1,1 1-1,0-1 1,0 0-1,-4 0 1,4 0 10,-102 41-1164,71-31 797,1 1-1,1 2 0,-33 20 0,63-34 425,0 1 0,0-1 0,0 1 0,0 0 0,0-1-1,1 1 1,-1 0 0,0 0 0,0-1 0,1 1 0,-1 0 0,0 0-1,1 0 1,-1 0 0,1 0 0,-1 0 0,1 0 0,-1 0-1,1 0 1,0 0 0,-1 1 0,1-1 0,0 0 0,0 0-1,0 0 1,0 0 0,0 0 0,0 0 0,0 1 0,1-1-1,-1 0 1,0 0 0,1 0 0,-1 0 0,0 0 0,1 0-1,-1 0 1,1 0 0,0 0 0,-1 0 0,1 0 0,0 0 0,-1-1-1,1 1 1,0 0 0,0 0 0,0-1 0,0 1 0,1 0-1,8 7 199,0 0-1,1-1 0,18 9 0,-16-8 65,15 9 73,0 1 1,-1 1 0,45 43 0,-61-51-246,0 1 1,-1 0-1,0 1 1,-1 0-1,-1 0 1,0 1-1,0 0 1,-1 1-1,-1-1 1,5 20-1,-11-33-59,0 1-1,0-1 1,1 0 0,-1 1-1,0-1 1,0 1 0,-1-1-1,1 1 1,0-1 0,0 0-1,-1 1 1,1-1 0,-1 0-1,1 1 1,-1-1-1,0 0 1,1 1 0,-1-1-1,0 0 1,0 0 0,0 0-1,0 0 1,0 0 0,0 0-1,0 0 1,0 0 0,0 0-1,-1-1 1,1 1 0,-2 1-1,-44 14 423,41-15-418,-13 4-31,0-2 0,-1 0 0,1-2 0,-1 0-1,0-1 1,1-1 0,-1-1 0,1 0 0,-24-7 0,31 6-52,0 0 1,1-1-1,-1 0 1,1-1-1,0 0 1,0-1-1,1 0 1,0-1-1,0 0 1,0-1-1,1 0 1,0 0-1,1-1 1,0 0-1,-14-20 1,21 27 41,-1 0 1,1 0 0,0 0 0,0 0-1,0 0 1,0 0 0,1 0-1,-1 0 1,1 0 0,-1 0 0,1-1-1,0 1 1,0 0 0,0 0 0,0-1-1,0 1 1,1-3 0,-1 4-4,1-1 0,0 1 1,-1 0-1,1-1 0,0 1 0,0 0 1,0 0-1,0 0 0,0 0 0,0 0 1,0 0-1,0 0 0,0 0 0,1 0 1,-1 1-1,0-1 0,1 0 1,-1 1-1,3-2 0,2 1-11,0 0 0,-1 0 1,1 1-1,0-1 0,0 1 0,0 0 1,0 1-1,0 0 0,0 0 0,-1 0 0,12 4 1,49 26-269,-10-4-1348,16-4-3552,47 1-3474</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6.769"/>
    </inkml:context>
    <inkml:brush xml:id="br0">
      <inkml:brushProperty name="width" value="0.05" units="cm"/>
      <inkml:brushProperty name="height" value="0.05" units="cm"/>
      <inkml:brushProperty name="color" value="#E71224"/>
    </inkml:brush>
  </inkml:definitions>
  <inkml:trace contextRef="#ctx0" brushRef="#br0">45 1 9130,'0'0'3247,"1"4"1229,5 15-3975,1-11-243,-5-7-188,0 1 0,0 0 0,0 0 0,-1-1 0,1 1 0,0 1 0,-1-1 0,0 0 0,1 0 0,-1 0-1,0 1 1,0-1 0,0 1 0,0-1 0,-1 1 0,1-1 0,-1 1 0,1-1 0,-1 5 0,-40-1 1629,8-6-1394,67-22-1030,-13 23 462,-22-1 244,-1 0-1,1 0 1,0 0-1,0 0 0,0 0 1,-1 1-1,1-1 1,0 0-1,0 0 1,0 0-1,0 0 1,-1 1-1,1-1 1,0 0-1,0 0 1,0 0-1,0 1 1,0-1-1,0 0 1,0 0-1,0 1 1,0-1-1,0 0 1,-1 0-1,1 1 1,0-1-1,0 0 1,0 0-1,0 0 1,1 1-1,-1-1 0,0 0 1,0 0-1,0 1 1,0-1-1,0 0 1,0 0-1,0 1 1,0-1-1,0 0 1,1 0-1,-1 0 1,0 0-1,0 1 1,0-1-1,0 0 1,1 0-1,-1 0 1,0 0-1,0 1 1,1-1-1,-37 10-6616,5 0-1163</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7.316"/>
    </inkml:context>
    <inkml:brush xml:id="br0">
      <inkml:brushProperty name="width" value="0.05" units="cm"/>
      <inkml:brushProperty name="height" value="0.05" units="cm"/>
      <inkml:brushProperty name="color" value="#E71224"/>
    </inkml:brush>
  </inkml:definitions>
  <inkml:trace contextRef="#ctx0" brushRef="#br0">163 35 9786,'0'0'4501,"-4"1"1746,-12 7-5291,1 6-927,2 0-1,-1 0 1,2 2 0,0-1 0,1 2-1,0-1 1,2 1 0,0 1-1,0 0 1,2 0 0,0 1 0,-5 24-1,12-40-42,-1 0 0,1 1 0,-1-1-1,1 0 1,0 1 0,0-1 0,1 0-1,-1 0 1,1 1 0,-1-1-1,1 0 1,0 0 0,0 0 0,1 0-1,-1 0 1,0 0 0,1 0 0,0 0-1,0-1 1,0 1 0,0 0 0,0-1-1,0 0 1,1 0 0,-1 1 0,1-1-1,-1 0 1,1-1 0,0 1 0,0-1-1,0 1 1,0-1 0,0 0-1,0 0 1,0 0 0,1 0 0,-1-1-1,5 1 1,5 1-29,1-1 0,0-1 0,0 0 0,-1 0 0,1-2 0,-1 0 0,1 0 0,13-5 0,-9 1-23,0-1-1,-1-1 0,1 0 0,-2-1 0,1-1 0,24-20 0,-35 25 30,1-1 0,-1 0 1,0-1-1,0 1 0,-1-1 0,0 0 0,7-13 1,-10 16 27,-1-1 1,1 1 0,-1 0 0,0 0-1,0-1 1,0 1 0,0 0 0,-1-1-1,0 1 1,1-1 0,-2 1 0,1-1-1,-1 1 1,1-1 0,-3-6 0,-1 3-19,1 1 0,-1 0 0,-1 0 0,1 0 0,-1 0 0,0 1 0,-1 0 0,0 0 0,0 0 0,0 1 0,-11-8 0,3 3-128,-1 1 1,0 0-1,0 1 1,-24-8-1,36 14 26,-1 1-151,1-1-1,0 1 1,0 0-1,-1 0 1,1 1-1,-1-1 1,1 1 0,0-1-1,-1 1 1,1 0-1,-1 0 1,1 1-1,-6 0 1,-25 18-4512</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7.834"/>
    </inkml:context>
    <inkml:brush xml:id="br0">
      <inkml:brushProperty name="width" value="0.05" units="cm"/>
      <inkml:brushProperty name="height" value="0.05" units="cm"/>
      <inkml:brushProperty name="color" value="#E71224"/>
    </inkml:brush>
  </inkml:definitions>
  <inkml:trace contextRef="#ctx0" brushRef="#br0">257 1 7754,'-7'1'7520,"-5"9"-5116,-12 15-2895,19-19 1308,-24 28-492,-34 57 0,11-16-344,52-75-17,-1 0 1,1 0-1,0 1 1,0-1-1,0 0 0,-1 1 1,1-1-1,0 0 1,0 1-1,0-1 1,0 0-1,0 1 1,0-1-1,0 0 1,0 1-1,0-1 1,0 0-1,0 1 1,0-1-1,0 0 1,0 1-1,0-1 0,0 0 1,0 1-1,1-1 1,-1 0-1,0 1 1,0-1-1,0 0 1,1 1-1,-1-1 1,0 0-1,0 0 1,0 1-1,1-1 1,-1 0-1,1 1 0,17 8-761,29 1 299,-42-9 499,46 9-76,55 19 1,-86-22 102,0 0 0,-1 2 0,-1 0 0,1 1 0,28 21 0,-44-29 19,0 0-1,-1 0 1,1 1 0,0-1 0,-1 1 0,0-1 0,0 1 0,0 0-1,0 0 1,0 0 0,0 0 0,-1 0 0,1 0 0,-1 1 0,0-1-1,0 0 1,0 1 0,-1-1 0,1 1 0,-1-1 0,1 5-1,-2-4 5,0-1 0,0 0 0,0 0 0,0 0-1,0 0 1,-1 0 0,1 0 0,-1 0 0,0 0-1,0 0 1,0-1 0,0 1 0,0-1 0,-1 1-1,1-1 1,-1 0 0,0 0 0,1 0 0,-1 0-1,0-1 1,0 1 0,-4 1 0,-11 4 10,-1 0 1,0-1 0,0-1-1,0-1 1,-1-1-1,-28 2 1,10-4-1307,1-1 0,-56-8 1,87 7 744,0 1 0,0-2 0,0 1 0,0-1 0,0 0 0,-7-3 0,-32-30-5696</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8.165"/>
    </inkml:context>
    <inkml:brush xml:id="br0">
      <inkml:brushProperty name="width" value="0.05" units="cm"/>
      <inkml:brushProperty name="height" value="0.05" units="cm"/>
      <inkml:brushProperty name="color" value="#E71224"/>
    </inkml:brush>
  </inkml:definitions>
  <inkml:trace contextRef="#ctx0" brushRef="#br0">3 0 8794,'0'3'3777,"-3"-3"-2121,3 0 0,0 0-199,0 0-537,3 0-248,4 0-432,-4 0 72,13 3-312,3 2 72,9 7 120,23 2 112,13-5-304,15-6-48,7 0-760,127-9-4089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3:10.480"/>
    </inkml:context>
    <inkml:brush xml:id="br0">
      <inkml:brushProperty name="width" value="0.05" units="cm"/>
      <inkml:brushProperty name="height" value="0.05" units="cm"/>
    </inkml:brush>
  </inkml:definitions>
  <inkml:trace contextRef="#ctx0" brushRef="#br0">29 38 2985,'-7'11'10427,"-5"40"-7914,11-44-2529,1 0 0,-1 0 0,1 0 0,1 1 1,-1-1-1,1 0 0,1 0 0,-1 0 0,5 13 1,-5-18-40,0-1 0,0 1 1,0-1-1,0 1 0,0-1 1,0 1-1,0-1 0,0 0 1,0 1-1,1-1 0,-1 0 1,1 0-1,-1 0 0,1 0 1,-1 0-1,1 0 1,0-1-1,2 2 0,-2-2 7,1 0 1,0 0-1,0 0 0,0 0 0,0 0 0,0 0 0,0-1 1,0 1-1,0-1 0,0 0 0,-1 0 0,1 0 0,0 0 1,-1-1-1,4-1 0,-1-1 2,1 0 1,0 0-1,-1-1 1,0 0-1,0 0 1,0-1-1,-1 1 0,1-1 1,3-7-1,-6 11 58,-1-1 1,1 0-1,0 0 0,-1 0 1,1-1-1,-1 1 0,0 0 1,0 0-1,0-1 0,-1 1 0,1 0 1,-1-1-1,1 1 0,-1-1 1,0 1-1,-1-1 0,1 1 0,-1-1 1,1 1-1,-1 0 0,-1-4 1,-1 4 83,1 1 1,-1-1 0,1 1-1,-1 0 1,0 0 0,1 0-1,-1 0 1,0 1 0,-1-1-1,1 1 1,0 0 0,0-1 0,0 2-1,-1-1 1,1 0 0,-6 0-1,4 0-210,1 1-1,0-1 1,0 0-1,0-1 1,0 1-1,0-1 1,0 0 0,-6-4-1,-24-8-5297,8 8 154</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08.733"/>
    </inkml:context>
    <inkml:brush xml:id="br0">
      <inkml:brushProperty name="width" value="0.05" units="cm"/>
      <inkml:brushProperty name="height" value="0.05" units="cm"/>
      <inkml:brushProperty name="color" value="#E71224"/>
    </inkml:brush>
  </inkml:definitions>
  <inkml:trace contextRef="#ctx0" brushRef="#br0">1 0 11226,'0'0'4675,"15"14"-1257,8 10-2915,409 445 2624,-416-450-3111,-1 2 0,-1 0 0,-1 0 0,-1 1 0,-1 1 0,-1 0 0,-1 0 0,9 39 0,-15-48-87,0 0-1,-2 0 1,0 0-1,0 0 1,-1 0-1,-1 0 0,-1 0 1,0 0-1,0-1 1,-1 1-1,-1 0 1,-1-1-1,0 0 0,0 0 1,-1 0-1,-14 20 1,10-18-595,0-1 0,-2 0 0,0 0 0,0-1 0,-1-1 1,-1 0-1,0 0 0,0-2 0,-1 0 0,-32 16 0,-176 80-10493</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0.502"/>
    </inkml:context>
    <inkml:brush xml:id="br0">
      <inkml:brushProperty name="width" value="0.05" units="cm"/>
      <inkml:brushProperty name="height" value="0.05" units="cm"/>
      <inkml:brushProperty name="color" value="#E71224"/>
    </inkml:brush>
  </inkml:definitions>
  <inkml:trace contextRef="#ctx0" brushRef="#br0">25 1 7210,'-12'7'8628,"4"0"-4449,8-5-4117,-1 0 0,0 0 0,0 0-1,1 0 1,-1 0 0,1 0 0,0 0 0,0 0-1,0 0 1,0 0 0,0 1 0,0-1 0,1 3-1,0 6 540,15 213 984,2 12-1917,-14-80-4288,-4-156 4451,0 0 0,0 0-1,0 0 1,0 0 0,0 0 0,0 0 0,-1 0-1,1 0 1,0 0 0,0 0 0,0 0 0,0 0-1,0 0 1,0 0 0,0 0 0,-1 0 0,1 0-1,0 0 1,0 0 0,0 0 0,0 0 0,0 0-1,0 1 1,0-1 0,0 0 0,0 0 0,0 0 0,-1 0-1,1 0 1,0 0 0,0 0 0,0 0 0,0 0-1,0 1 1,0-1 0,0 0 0,0 0 0,0 0-1,0 0 1,0 0 0,0 0 0,0 0 0,0 1-1,0-1 1,-3-19-7516</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0.839"/>
    </inkml:context>
    <inkml:brush xml:id="br0">
      <inkml:brushProperty name="width" value="0.05" units="cm"/>
      <inkml:brushProperty name="height" value="0.05" units="cm"/>
      <inkml:brushProperty name="color" value="#E71224"/>
    </inkml:brush>
  </inkml:definitions>
  <inkml:trace contextRef="#ctx0" brushRef="#br0">1 104 8866,'3'0'2977,"-3"0"-961,3-3-552,3 0-375,1 3-521,9-3-64,3-3-304,6-2-32,0-7-168,4 1-504,0-6-1633,21-11-3072</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1.167"/>
    </inkml:context>
    <inkml:brush xml:id="br0">
      <inkml:brushProperty name="width" value="0.05" units="cm"/>
      <inkml:brushProperty name="height" value="0.05" units="cm"/>
      <inkml:brushProperty name="color" value="#E71224"/>
    </inkml:brush>
  </inkml:definitions>
  <inkml:trace contextRef="#ctx0" brushRef="#br0">7 0 10346,'0'0'3770,"-2"5"804,-2 10-3889,6 76-308,5 0 0,22 109 0,-22-176-395,2 14 4,12-54-1200,-16 14 1055,253-166-8262,-63 48 1334</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1.501"/>
    </inkml:context>
    <inkml:brush xml:id="br0">
      <inkml:brushProperty name="width" value="0.05" units="cm"/>
      <inkml:brushProperty name="height" value="0.05" units="cm"/>
      <inkml:brushProperty name="color" value="#E71224"/>
    </inkml:brush>
  </inkml:definitions>
  <inkml:trace contextRef="#ctx0" brushRef="#br0">1 166 7730,'0'0'5097,"0"0"-2785,0 0-727,0 0-345,6 0-448,-3 0-384,1 0-136,-1 0-256,9-3 248,7 3 8,16-3-8,4-2-264,8-4-56,-2-5-560,-4-3-472,-6-6-1049,-7-3-1855,-2-40-3322</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1.817"/>
    </inkml:context>
    <inkml:brush xml:id="br0">
      <inkml:brushProperty name="width" value="0.05" units="cm"/>
      <inkml:brushProperty name="height" value="0.05" units="cm"/>
      <inkml:brushProperty name="color" value="#E71224"/>
    </inkml:brush>
  </inkml:definitions>
  <inkml:trace contextRef="#ctx0" brushRef="#br0">15 1 7938,'-2'81'6817,"-4"0"-3757,1-24-2624,3 0 1,8 100-1,-5-152-453,-1 0 1,1 0-1,0 0 0,0 0 1,0 0-1,1 0 0,0 0 1,0 0-1,0-1 0,0 1 1,1-1-1,0 1 0,0-1 1,0 0-1,7 7 0,-8-10-83,1 1 0,-1-1 0,1 0-1,-1 0 1,1 0 0,-1 0 0,1 0-1,-1 0 1,1-1 0,0 1 0,0-1-1,-1 0 1,5 0 0,0 0-255,0-1 0,0-1 1,-1 1-1,1-1 0,-1 0 1,1 0-1,6-4 0,72-38-3803</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2.150"/>
    </inkml:context>
    <inkml:brush xml:id="br0">
      <inkml:brushProperty name="width" value="0.05" units="cm"/>
      <inkml:brushProperty name="height" value="0.05" units="cm"/>
      <inkml:brushProperty name="color" value="#E71224"/>
    </inkml:brush>
  </inkml:definitions>
  <inkml:trace contextRef="#ctx0" brushRef="#br0">1 20 11090,'0'3'3641,"0"-3"-2105,6 6-431,1 0 7,2 8-520,7-6-88,-3 1-328,3 0-40,0-6-80,6 2-56,-3-10-200,3-4-688,3-5-1120,26-41-2961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2.483"/>
    </inkml:context>
    <inkml:brush xml:id="br0">
      <inkml:brushProperty name="width" value="0.05" units="cm"/>
      <inkml:brushProperty name="height" value="0.05" units="cm"/>
      <inkml:brushProperty name="color" value="#E71224"/>
    </inkml:brush>
  </inkml:definitions>
  <inkml:trace contextRef="#ctx0" brushRef="#br0">451 0 9186,'-3'6'4201,"-3"11"-2609,-10 23-400,-13 17 41,-9 29-497,-6 5-304,5-2-312,-2-3-72,3-15-48,6-11-312,0-17-432,4-9-905,-4-16-567,-41-4-1921</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2.802"/>
    </inkml:context>
    <inkml:brush xml:id="br0">
      <inkml:brushProperty name="width" value="0.05" units="cm"/>
      <inkml:brushProperty name="height" value="0.05" units="cm"/>
      <inkml:brushProperty name="color" value="#E71224"/>
    </inkml:brush>
  </inkml:definitions>
  <inkml:trace contextRef="#ctx0" brushRef="#br0">1 1 7042,'40'1'6640,"-1"0"-3446,3 1-2293,48-3 1,-10-1-694,-76 2-279,0 0 0,0 1-1,0 0 1,0-1 0,0 2-1,0-1 1,0 0 0,0 1-1,0 0 1,-1-1 0,1 2-1,0-1 1,-1 0 0,0 1-1,1-1 1,2 5-1,-5-7 38,-1 1-1,0 0 0,0-1 1,1 1-1,-1 0 1,0 0-1,0-1 0,0 1 1,1 0-1,-1 0 0,0-1 1,0 1-1,0 0 0,0 0 1,0-1-1,-1 1 0,1 0 1,0 0-1,0-1 0,0 1 1,-1 0-1,1-1 0,0 1 1,-1 0-1,1-1 1,-1 1-1,1 0 0,-1-1 1,1 1-1,-1-1 0,1 1 1,-1-1-1,1 1 0,-1-1 1,0 1-1,1-1 0,-1 0 1,0 1-1,0-1 0,-36 20 90,26-15-121,-28 15 60,8-6-548,2 2 0,0 1 0,-27 21 0,55-38 548,1 0 1,-1 0-1,0 0 1,1 0-1,-1 1 1,1-1-1,-1 0 1,1 1-1,-1-1 1,1 0-1,-1 1 1,1-1-1,0 1 1,-1-1-1,1 0 1,-1 1-1,1-1 0,0 1 1,-1-1-1,1 1 1,0 0-1,0-1 1,0 1-1,-1-1 1,1 1-1,0-1 1,0 1-1,0 0 1,0-1-1,0 1 1,0-1-1,0 1 1,0-1-1,0 1 0,0 0 1,0-1-1,0 1 1,1-1-1,-1 1 1,0 0-1,0-1 1,1 1-1,-1-1 1,0 1-1,1-1 1,-1 1-1,0-1 1,1 0-1,-1 1 0,1-1 1,-1 1-1,0-1 1,1 0-1,-1 1 1,1-1-1,0 0 1,-1 0-1,1 1 1,-1-1-1,1 0 1,-1 0-1,1 0 1,-1 0-1,1 1 1,1-1-1,50 7 519,-41-7-308,71 7 817,-36-5-691,0 3-1,0 1 1,79 22 0,-114-23-307,0-1 0,-1 1 1,0 1-1,0 0 0,13 10 0,-18-13-12,-2 0-1,1 0 0,0 1 1,0-1-1,-1 1 1,0 0-1,0 0 0,0 1 1,0-1-1,-1 0 0,0 1 1,0 0-1,0-1 1,2 8-1,-4-10-11,0 0 1,0 1 0,0-1-1,-1 1 1,1-1-1,-1 0 1,1 1-1,-1-1 1,0 0-1,0 1 1,0-1-1,0 0 1,0 0-1,-1 0 1,1 0-1,0 0 1,-1 0-1,0 0 1,1-1-1,-1 1 1,0 0-1,-2 1 1,-50 30-865,-14-6-1974,-73 15-3524</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3.157"/>
    </inkml:context>
    <inkml:brush xml:id="br0">
      <inkml:brushProperty name="width" value="0.05" units="cm"/>
      <inkml:brushProperty name="height" value="0.05" units="cm"/>
      <inkml:brushProperty name="color" value="#E71224"/>
    </inkml:brush>
  </inkml:definitions>
  <inkml:trace contextRef="#ctx0" brushRef="#br0">32 0 8498,'-3'0'4705,"3"6"-2761,0 5-367,-3 3-305,0 12-448,-3 6-416,-1-1-360,4-2-32,-3-6-16,6-6-160,3-9-680,3-5-872,1-6-1353,34-22-1176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4:43.552"/>
    </inkml:context>
    <inkml:brush xml:id="br0">
      <inkml:brushProperty name="width" value="0.05" units="cm"/>
      <inkml:brushProperty name="height" value="0.05" units="cm"/>
    </inkml:brush>
  </inkml:definitions>
  <inkml:trace contextRef="#ctx0" brushRef="#br0">0 12 216,'22'-11'0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3.482"/>
    </inkml:context>
    <inkml:brush xml:id="br0">
      <inkml:brushProperty name="width" value="0.05" units="cm"/>
      <inkml:brushProperty name="height" value="0.05" units="cm"/>
      <inkml:brushProperty name="color" value="#E71224"/>
    </inkml:brush>
  </inkml:definitions>
  <inkml:trace contextRef="#ctx0" brushRef="#br0">36 0 4169,'-4'3'6193,"4"8"-4096,-3 1-273,0 5-312,0 6-767,0 3-417,-1-9-320,1 3-8,0-6-168,0-5-409,0-4-599,3-5-416,-3-14-2609</inkml:trace>
  <inkml:trace contextRef="#ctx0" brushRef="#br0" timeOffset="1">105 23 7994,'0'0'4369,"0"3"-2929,-3 5-272,-3 10-280,0 2-376,2 5-512,-2-5-32,3-3-400,3-5-736,-3-4-488,6-8-2953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3.804"/>
    </inkml:context>
    <inkml:brush xml:id="br0">
      <inkml:brushProperty name="width" value="0.05" units="cm"/>
      <inkml:brushProperty name="height" value="0.05" units="cm"/>
      <inkml:brushProperty name="color" value="#E71224"/>
    </inkml:brush>
  </inkml:definitions>
  <inkml:trace contextRef="#ctx0" brushRef="#br0">1 0 1944,'0'3'7018,"3"3"-4249,0 3-633,0 8-752,-3 0-752,-3 3-544,3-3-88,-3 0-552,0-5-208,3-7-272,3-5-320,-3-14-2881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5.368"/>
    </inkml:context>
    <inkml:brush xml:id="br0">
      <inkml:brushProperty name="width" value="0.05" units="cm"/>
      <inkml:brushProperty name="height" value="0.05" units="cm"/>
      <inkml:brushProperty name="color" value="#E71224"/>
    </inkml:brush>
  </inkml:definitions>
  <inkml:trace contextRef="#ctx0" brushRef="#br0">249 0 6577,'0'0'6299,"-3"4"-1057,-13 17-4515,-15 34 265,18-29-784,-33 45-1,3-22-1420,75-46-3606,-9-2 4357,4 1 426,1-1 0,47-6 0,12 0 1016,-87 5-948,0 0 0,0 0-1,0 0 1,1 0 0,-1 0 0,0 0 0,0 0 0,0 0-1,0 0 1,0 0 0,0 1 0,1-1 0,-1 0 0,0 0 0,0 0-1,0 0 1,0 0 0,0 0 0,0 0 0,1 0 0,-1 0 0,0 0-1,0 0 1,0 0 0,0 1 0,0-1 0,0 0 0,0 0 0,0 0-1,0 0 1,0 0 0,0 0 0,0 1 0,0-1 0,0 0 0,1 0-1,-1 0 1,0 0 0,0 0 0,0 0 0,0 1 0,0-1-1,-1 0 1,1 0 0,0 0 0,0 0 0,0 0 0,0 1 0,0-1-1,0 0 1,0 0 0,0 0 0,0 0 0,0 0 0,-8 13 824,-23 20-532,16-17-101,-15 18-165,-2-1-1,-45 37 1,-34 13-6774,44-38 211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5.704"/>
    </inkml:context>
    <inkml:brush xml:id="br0">
      <inkml:brushProperty name="width" value="0.05" units="cm"/>
      <inkml:brushProperty name="height" value="0.05" units="cm"/>
      <inkml:brushProperty name="color" value="#E71224"/>
    </inkml:brush>
  </inkml:definitions>
  <inkml:trace contextRef="#ctx0" brushRef="#br0">0 0 9706,'3'3'2809,"-3"-3"-1097,4 9-320,-1-1-191,6 4-769,-2 5-272,-1-6-160,4-2-952,5-1-1049,52-13-2256</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6.118"/>
    </inkml:context>
    <inkml:brush xml:id="br0">
      <inkml:brushProperty name="width" value="0.05" units="cm"/>
      <inkml:brushProperty name="height" value="0.05" units="cm"/>
      <inkml:brushProperty name="color" value="#E71224"/>
    </inkml:brush>
  </inkml:definitions>
  <inkml:trace contextRef="#ctx0" brushRef="#br0">315 1 3865,'-11'2'9183,"-1"4"-4970,-23 23-4361,19-15 939,-116 105-1055,132-119 175,0 0 1,0 0 0,-1 1-1,1-1 1,0 0-1,-1 0 1,1 0 0,0 0-1,0 1 1,0-1-1,-1 0 1,1 0-1,0 1 1,0-1 0,0 0-1,-1 0 1,1 1-1,0-1 1,0 0 0,0 1-1,0-1 1,0 0-1,0 0 1,0 1 0,0-1-1,-1 0 1,1 1-1,0-1 1,0 0 0,0 1-1,1-1 1,-1 0-1,0 1 1,0-1-1,0 0 1,0 0 0,0 1-1,0-1 1,0 0-1,0 1 1,1-1 0,-1 0-1,0 0 1,0 1-1,0-1 1,1 0 0,-1 0-1,0 1 1,0-1-1,1 0 1,-1 0 0,25 6-1216,30-7 1221,-1-13 189,-47 12-8,-1-1-1,1 1 1,0 0-1,0 0 1,1 1 0,-1-1-1,0 2 1,0-1-1,1 1 1,-1 0-1,0 1 1,1 0 0,12 3-1,-19-1 111,-1 1 1,0-1-1,0 1 0,0-1 1,-1 1-1,1-1 0,-1 1 1,1-1-1,-3 7 0,2-7 15,-3 11-69,-1-1 0,0 0 0,-1 0 0,-1 0 0,0-1 0,0 0 0,-1 0 0,-1-1-1,0 0 1,-14 13 0,-10 7-1291,-70 52 0,55-52-1295,-28 10-1827</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6.449"/>
    </inkml:context>
    <inkml:brush xml:id="br0">
      <inkml:brushProperty name="width" value="0.05" units="cm"/>
      <inkml:brushProperty name="height" value="0.05" units="cm"/>
      <inkml:brushProperty name="color" value="#E71224"/>
    </inkml:brush>
  </inkml:definitions>
  <inkml:trace contextRef="#ctx0" brushRef="#br0">0 1 6577,'0'2'4345,"0"-2"-2520,3 9-329,-3 3-40,3 2-447,7 9-665,-7-3-344,7-3-56,2-6-1505,46-5-2240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6.915"/>
    </inkml:context>
    <inkml:brush xml:id="br0">
      <inkml:brushProperty name="width" value="0.05" units="cm"/>
      <inkml:brushProperty name="height" value="0.05" units="cm"/>
      <inkml:brushProperty name="color" value="#E71224"/>
    </inkml:brush>
  </inkml:definitions>
  <inkml:trace contextRef="#ctx0" brushRef="#br0">259 0 2521,'-28'16'8678,"2"6"-4770,-46 56-3678,34-34 506,11-17-711,15-15-24,0 0-1,1 0 1,1 1-1,-13 19 1,79-40-2594,2-13 2550,-24 8 53,0 1 0,0 2 1,1 1-1,0 2 1,68-5-1,-102 12 71,1 0 0,0 1 0,-1-1 0,1 1 0,-1 0 0,1 0 0,-1-1 0,1 1 0,-1 0 0,0 0 0,1 0 0,-1 0 0,0 1 0,0-1 0,1 0 0,-1 0 0,0 1 0,0-1 0,-1 1 0,1-1 0,0 1 0,0-1 0,-1 1 0,1-1 0,-1 1 0,1 0 0,-1-1 0,0 1 0,0 0 0,0-1 0,0 1 0,0 0 0,0 3 0,-4 73 459,3-63-432,-53 387-938,52-390 399,0-1-1,0 0 1,-1 0-1,-1 0 0,0 0 1,0-1-1,-1 1 1,0-1-1,-1 0 0,-10 14 1,-29 17-3743</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7.320"/>
    </inkml:context>
    <inkml:brush xml:id="br0">
      <inkml:brushProperty name="width" value="0.05" units="cm"/>
      <inkml:brushProperty name="height" value="0.05" units="cm"/>
      <inkml:brushProperty name="color" value="#E71224"/>
    </inkml:brush>
  </inkml:definitions>
  <inkml:trace contextRef="#ctx0" brushRef="#br0">91 58 5097,'-28'51'10749,"10"-14"-9391,-20 51 1,37-86-1347,0-1 1,0 1-1,1 0 1,-1 0-1,0-1 1,1 1-1,-1 0 1,1 0-1,0 0 1,-1 0-1,1 0 1,0 0 0,0 0-1,0-1 1,1 1-1,-1 0 1,0 0-1,1 0 1,-1 0-1,1 0 1,0 0-1,-1-1 1,1 1-1,0 0 1,0-1-1,0 1 1,0 0-1,1-1 1,-1 1 0,0-1-1,1 0 1,-1 1-1,0-1 1,1 0-1,0 0 1,-1 0-1,1 0 1,0 0-1,-1 0 1,1-1-1,0 1 1,0-1-1,0 1 1,2 0 0,2-1-27,-1 1 0,1-1 0,0 0 0,0 0 1,0-1-1,0 1 0,-1-1 0,1-1 0,0 1 1,-1-1-1,1 0 0,-1 0 0,9-5 0,1-3-67,-1 0-1,0 0 0,-1-2 0,0 1 1,17-21-1,-27 28 65,0 0-1,0 0 1,0 0-1,-1 0 1,0-1-1,0 1 1,0 0-1,0-1 1,-1 0-1,0 1 1,1-6-1,-2 7 10,0 1-1,0-1 0,0 0 0,-1 1 1,1-1-1,-1 0 0,1 1 0,-1-1 1,0 1-1,0-1 0,0 1 1,-1-1-1,1 1 0,0 0 0,-1-1 1,0 1-1,1 0 0,-1 0 0,0 0 1,0 1-1,-3-3 0,-6-4-286,0 0-1,-1 1 1,-1 1-1,-13-6 0,-34-19-6665,36 14 728</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7.855"/>
    </inkml:context>
    <inkml:brush xml:id="br0">
      <inkml:brushProperty name="width" value="0.05" units="cm"/>
      <inkml:brushProperty name="height" value="0.05" units="cm"/>
      <inkml:brushProperty name="color" value="#E71224"/>
    </inkml:brush>
  </inkml:definitions>
  <inkml:trace contextRef="#ctx0" brushRef="#br0">185 0 8962,'-1'3'8809,"0"19"-7397,14 27-602,-2 0 0,8 88 0,-2-17-478,-7-65-458,-2 0 0,-2 0 1,-3 81-1,-3-135 102,0 0 0,0 0 0,0 0 0,0 1 1,-1-1-1,1 0 0,0 0 0,-1 0 0,1 0 0,-1 0 0,1 0 1,-1 0-1,1 0 0,-1 0 0,1 0 0,-1-1 0,0 1 0,0 0 1,0 0-1,1 0 0,-1-1 0,0 1 0,0-1 0,0 1 0,0 0 1,0-1-1,0 0 0,0 1 0,0-1 0,0 0 0,0 1 0,0-1 1,-1 0-1,1 0 0,0 0 0,0 0 0,0 0 0,0 0 0,0 0 0,0 0 1,0 0-1,0-1 0,-1 1 0,1 0 0,-1-2 0,-7 0-304,0-2 0,1 1-1,0-1 1,-10-6 0,7 3-694,0-1 1,0 1 0,1-2 0,0 0 0,0 0 0,-16-21-1,-65-83-7011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8.187"/>
    </inkml:context>
    <inkml:brush xml:id="br0">
      <inkml:brushProperty name="width" value="0.05" units="cm"/>
      <inkml:brushProperty name="height" value="0.05" units="cm"/>
      <inkml:brushProperty name="color" value="#E71224"/>
    </inkml:brush>
  </inkml:definitions>
  <inkml:trace contextRef="#ctx0" brushRef="#br0">248 0 4105,'0'3'5449,"-3"3"-3088,-3 17-89,-4 5-568,-9 12-983,-6 3-281,-4-6-392,-2-2-48,2-7-80,-3-8-472,10-3-1153,3-8-759,-3-12-3546</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4:43.972"/>
    </inkml:context>
    <inkml:brush xml:id="br0">
      <inkml:brushProperty name="width" value="0.05" units="cm"/>
      <inkml:brushProperty name="height" value="0.05" units="cm"/>
    </inkml:brush>
  </inkml:definitions>
  <inkml:trace contextRef="#ctx0" brushRef="#br0">46 64 1056,'-34'-4'1850,"22"0"-1908,20 0-97,-2 2 241,0 0 0,0-1 0,0 0 1,0 0-1,-1 0 0,7-5 0,26-13-12,-30 17-118,-4 2 693,-9 8 629,2-4-744,-6 4 2312,-12 4-5071,-13 6-2279</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8.515"/>
    </inkml:context>
    <inkml:brush xml:id="br0">
      <inkml:brushProperty name="width" value="0.05" units="cm"/>
      <inkml:brushProperty name="height" value="0.05" units="cm"/>
      <inkml:brushProperty name="color" value="#E71224"/>
    </inkml:brush>
  </inkml:definitions>
  <inkml:trace contextRef="#ctx0" brushRef="#br0">0 1 10386,'0'8'3601,"4"4"-1281,-1 16-303,3 6-713,0 9-568,4 3-472,6 0-72,0-6-192,0-9-8,9-5-776,4-9 56,6-8-1360,41-21-5410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9.067"/>
    </inkml:context>
    <inkml:brush xml:id="br0">
      <inkml:brushProperty name="width" value="0.05" units="cm"/>
      <inkml:brushProperty name="height" value="0.05" units="cm"/>
      <inkml:brushProperty name="color" value="#E71224"/>
    </inkml:brush>
  </inkml:definitions>
  <inkml:trace contextRef="#ctx0" brushRef="#br0">16 1 7898,'0'0'4537,"0"0"-2569,-3 3-312,3-3-423,-3 3-393,3 2-72,-4 4-248,1-1 64,3 7-416,-3-4-32,3 6-136,0-5-448,0-1-784,0 1-1697,0-1-3056</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39.411"/>
    </inkml:context>
    <inkml:brush xml:id="br0">
      <inkml:brushProperty name="width" value="0.05" units="cm"/>
      <inkml:brushProperty name="height" value="0.05" units="cm"/>
      <inkml:brushProperty name="color" value="#E71224"/>
    </inkml:brush>
  </inkml:definitions>
  <inkml:trace contextRef="#ctx0" brushRef="#br0">0 1 5433,'0'0'4409,"3"2"-2296,1 7-273,-1 0-368,0 5-584,3 0-672,-3 0-95,1-2-121,-1-4-201,0 4-1063,0 8-1480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0.135"/>
    </inkml:context>
    <inkml:brush xml:id="br0">
      <inkml:brushProperty name="width" value="0.05" units="cm"/>
      <inkml:brushProperty name="height" value="0.05" units="cm"/>
      <inkml:brushProperty name="color" value="#E71224"/>
    </inkml:brush>
  </inkml:definitions>
  <inkml:trace contextRef="#ctx0" brushRef="#br0">10 0 9674,'0'3'3977,"0"-3"-2009,0 3-911,0 3-177,-3 0-392,3 2 80,-3 4-296,-1-4 8,4-5-224,0 0-56,4 0-288,-1-3-896,3 3-1577,13 8-3232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0.468"/>
    </inkml:context>
    <inkml:brush xml:id="br0">
      <inkml:brushProperty name="width" value="0.05" units="cm"/>
      <inkml:brushProperty name="height" value="0.05" units="cm"/>
      <inkml:brushProperty name="color" value="#E71224"/>
    </inkml:brush>
  </inkml:definitions>
  <inkml:trace contextRef="#ctx0" brushRef="#br0">4 1 5417,'0'3'6097,"0"5"-4272,0 10 127,-4 2-727,4 2-657,0 4-472,0-12-96,0 4-552,7-10-1585,15-5-3456</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3.619"/>
    </inkml:context>
    <inkml:brush xml:id="br0">
      <inkml:brushProperty name="width" value="0.05" units="cm"/>
      <inkml:brushProperty name="height" value="0.05" units="cm"/>
      <inkml:brushProperty name="color" value="#E71224"/>
    </inkml:brush>
  </inkml:definitions>
  <inkml:trace contextRef="#ctx0" brushRef="#br0">311 1 9986,'-2'0'8382,"-5"1"-4096,-36 8-3423,-109 42-3249,47-19-6355,103-31 8523,3-2 258,-1 1 0,1 0 0,-1 0 1,1 0-1,0 0 0,-1 0 0,1 1 0,-1-1 0,1 0 1,-1 0-1,1 0 0,-1 0 0,1 1 0,-1-1 0,0 0 0,1 0 1,-1 1-1,1-1 0,-1 0 0,1 1 0,-1-1 0,0 0 1,1 1-1,-1-1 0,0 1 0,1-1 0,-1 0 0,0 1 1,0-1-1,0 1 0,1-1 0,-1 1 0,8 28 1240,-2 39 488,-18 305-538,5-261-1933,6-108 312,0 19-421,1-23 697,0 0-1,0 1 0,0-1 1,0 0-1,0 1 0,0-1 1,0 1-1,0-1 1,1 0-1,-1 1 0,0-1 1,0 0-1,0 1 0,0-1 1,0 0-1,1 1 0,-1-1 1,0 0-1,0 1 0,0-1 1,1 0-1,-1 0 0,0 1 1,0-1-1,1 0 0,-1 0 1,0 0-1,1 1 1,-1-1-1,0 0 0,1 0 1,-1 0-1,0 0 0,1 0 1,-1 1-1,0-1 0,1 0 1,-1 0-1,1 0 0,-1 0 1,0 0-1,1 0 0,-1 0 1,0 0-1,1-1 0,-1 1 1,1 0-1,21-11-6881</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3.951"/>
    </inkml:context>
    <inkml:brush xml:id="br0">
      <inkml:brushProperty name="width" value="0.05" units="cm"/>
      <inkml:brushProperty name="height" value="0.05" units="cm"/>
      <inkml:brushProperty name="color" value="#E71224"/>
    </inkml:brush>
  </inkml:definitions>
  <inkml:trace contextRef="#ctx0" brushRef="#br0">10 1 3049,'-6'7'9278,"2"-1"-5111,4-5-4107,0 0 0,0 0-1,0 0 1,1 0 0,-1 0 0,0 0-1,0 0 1,1 0 0,-1 0 0,1 1-1,-1-1 1,1 0 0,-1-1 0,1 1 0,-1 0-1,1 0 1,0 0 0,0 0 0,-1 0-1,2 0 1,13 14 94,-1-1 0,2 0 1,0-1-1,0-1 0,28 15 0,-20-12-138,-2 0 0,24 20 1,-45-34-41,1 1 0,0-1 0,-1 1 1,1-1-1,-1 1 0,0 0 0,1 0 1,-1-1-1,0 1 0,0 0 0,0 0 1,0 0-1,-1 0 0,1 0 0,0 1 1,-1-1-1,0 0 0,1 0 0,-1 0 1,0 0-1,0 1 0,0-1 0,0 0 1,-1 0-1,1 0 0,-1 0 0,1 1 1,-1-1-1,0 0 0,1 0 1,-1 0-1,0 0 0,0-1 0,-1 1 1,-1 3-1,-4 4-499,-1-1 1,0 0-1,-1 0 0,1-1 1,-1 0-1,-16 10 1,-58 32-3382</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4.292"/>
    </inkml:context>
    <inkml:brush xml:id="br0">
      <inkml:brushProperty name="width" value="0.05" units="cm"/>
      <inkml:brushProperty name="height" value="0.05" units="cm"/>
      <inkml:brushProperty name="color" value="#E71224"/>
    </inkml:brush>
  </inkml:definitions>
  <inkml:trace contextRef="#ctx0" brushRef="#br0">1 0 1968,'0'0'8082,"0"0"-5393,0 0-505,3 3-984,-3-3-455,10 0-577,-1 3-88,10 0 16,3 2-80,13-5-16,-6-2-288,3-1-617,-10-3-1551,-3 12-3889</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4.633"/>
    </inkml:context>
    <inkml:brush xml:id="br0">
      <inkml:brushProperty name="width" value="0.05" units="cm"/>
      <inkml:brushProperty name="height" value="0.05" units="cm"/>
      <inkml:brushProperty name="color" value="#E71224"/>
    </inkml:brush>
  </inkml:definitions>
  <inkml:trace contextRef="#ctx0" brushRef="#br0">0 141 8666,'0'0'4081,"6"0"-2105,4 0-496,6 0-495,3 0-649,3-3-336,7-6-40,-1-2-1089,10-12-1295,67-71-3609</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4.965"/>
    </inkml:context>
    <inkml:brush xml:id="br0">
      <inkml:brushProperty name="width" value="0.05" units="cm"/>
      <inkml:brushProperty name="height" value="0.05" units="cm"/>
      <inkml:brushProperty name="color" value="#E71224"/>
    </inkml:brush>
  </inkml:definitions>
  <inkml:trace contextRef="#ctx0" brushRef="#br0">131 1 7954,'-6'2'6487,"0"3"-3578,-8 19-3147,11-19 1039,-3 6-532,-7 11-82,1 0-1,1 0 0,1 1 0,1 1 1,-8 32-1,17-56-238,0 1 0,0 0 0,0 0 0,0-1-1,0 1 1,1 0 0,-1 0 0,0-1 0,0 1 0,1 0 0,-1-1-1,1 1 1,-1 0 0,1-1 0,-1 1 0,1-1 0,-1 1 0,1 0-1,-1-1 1,1 0 0,-1 1 0,1-1 0,0 1 0,-1-1 0,1 0-1,0 1 1,0-1 0,-1 0 0,1 0 0,0 1 0,0-1 0,-1 0-1,1 0 1,0 0 0,0 0 0,0 0 0,36 1-1354,-29-1 1240,14-1 42,-1-1 0,1-2 0,0 0 0,-1-1-1,25-9 1,16-4 1196,-61 19-896,0 1-1,0 0 0,0 0 1,-1 0-1,1 0 1,-1 0-1,1 0 0,-1 0 1,0 0-1,0 0 1,0 0-1,0 0 0,0 0 1,0 0-1,0 0 1,-2 3-1,-3 53 118,4-54-166,-5 40 89,-2 0 0,-2 0 0,-28 72 0,28-89-764,-1-1-1,-2-1 1,-1 0-1,-1 0 1,0-1-1,-37 41 1,47-61 21,0 0 1,1 1-1,-1-2 1,-1 1-1,-9 5 1,-54 22-4762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4:45.186"/>
    </inkml:context>
    <inkml:brush xml:id="br0">
      <inkml:brushProperty name="width" value="0.05" units="cm"/>
      <inkml:brushProperty name="height" value="0.05" units="cm"/>
    </inkml:brush>
  </inkml:definitions>
  <inkml:trace contextRef="#ctx0" brushRef="#br0">3 24 2264,'0'0'3281,"10"-6"9291,-4 10-12629,-16-5-478,2-3 97,16 2 667,24-8-605,-17 5 139,-18 12-2190,-6 1 390,-13 12-1744</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5.300"/>
    </inkml:context>
    <inkml:brush xml:id="br0">
      <inkml:brushProperty name="width" value="0.05" units="cm"/>
      <inkml:brushProperty name="height" value="0.05" units="cm"/>
      <inkml:brushProperty name="color" value="#E71224"/>
    </inkml:brush>
  </inkml:definitions>
  <inkml:trace contextRef="#ctx0" brushRef="#br0">1 6 7754,'0'0'4233,"0"0"-2305,0 0 88,6 0-719,-6 6-225,3 2-592,0 1-64,7 2-408,-1-2-8,10 0-304,20-9-1624,107-58-2777</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5.636"/>
    </inkml:context>
    <inkml:brush xml:id="br0">
      <inkml:brushProperty name="width" value="0.05" units="cm"/>
      <inkml:brushProperty name="height" value="0.05" units="cm"/>
      <inkml:brushProperty name="color" value="#E71224"/>
    </inkml:brush>
  </inkml:definitions>
  <inkml:trace contextRef="#ctx0" brushRef="#br0">13 0 6513,'3'0'5922,"-3"0"-2898,0 0-823,0 3-537,0 3-776,6 14-360,1 11 1,2 21-49,-2 16-80,-1 18-304,0 3 0,-6 5-96,-6 3-16,3 0-808,-7 1-513,-2-16-1407,-1-10-2625,0 14-3705</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6.004"/>
    </inkml:context>
    <inkml:brush xml:id="br0">
      <inkml:brushProperty name="width" value="0.05" units="cm"/>
      <inkml:brushProperty name="height" value="0.05" units="cm"/>
      <inkml:brushProperty name="color" value="#E71224"/>
    </inkml:brush>
  </inkml:definitions>
  <inkml:trace contextRef="#ctx0" brushRef="#br0">0 1 10098,'2'1'6729,"3"1"-3501,35 19-3364,47 21 194,-52-26-57,49 30 0,-83-45-29,1-1 0,-1 1-1,0-1 1,1 1 0,-1 0 0,0 0 0,1 0 0,-1 0 0,0 0-1,0 0 1,0 0 0,0 0 0,0 0 0,0 1 0,0-1-1,-1 0 1,1 1 0,0-1 0,-1 0 0,1 1 0,-1-1-1,1 1 1,-1-1 0,0 1 0,1-1 0,-1 1 0,0-1-1,0 1 1,0-1 0,0 1 0,-1-1 0,1 1 0,0-1 0,0 1-1,-1-1 1,1 1 0,-1-1 0,0 0 0,1 1 0,-1-1-1,0 0 1,0 1 0,-1 1 0,-5 3-382,0 1 0,0-1 1,-1 0-1,1 0 0,-15 7 0,17-11 224,-5 4-581,0 0 0,-1-1 0,-19 6 0,-91 21-5202</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6.319"/>
    </inkml:context>
    <inkml:brush xml:id="br0">
      <inkml:brushProperty name="width" value="0.05" units="cm"/>
      <inkml:brushProperty name="height" value="0.05" units="cm"/>
      <inkml:brushProperty name="color" value="#E71224"/>
    </inkml:brush>
  </inkml:definitions>
  <inkml:trace contextRef="#ctx0" brushRef="#br0">0 3 8026,'3'0'2840,"-3"0"-1215,7 3-281,-1 0-360,7 3-256,9-1-280,0-2-248,10-3 57,0-3-257,6-2-1009,28-10-3080</inkml:trace>
  <inkml:trace contextRef="#ctx0" brushRef="#br0" timeOffset="1">29 157 9482,'6'-2'3977,"-3"2"-2169,10 0-808,0-3-423,6 3-457,9-6-120,1 0-288,12-8-1105,7 0-1199,53-26-7426</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6.666"/>
    </inkml:context>
    <inkml:brush xml:id="br0">
      <inkml:brushProperty name="width" value="0.05" units="cm"/>
      <inkml:brushProperty name="height" value="0.05" units="cm"/>
      <inkml:brushProperty name="color" value="#E71224"/>
    </inkml:brush>
  </inkml:definitions>
  <inkml:trace contextRef="#ctx0" brushRef="#br0">171 1 2529,'-10'2'11473,"1"6"-7197,-14 24-4921,19-26 1899,-107 171 354,109-176-1628,1 0 0,0 1 0,0-1 0,0 0 0,0 1-1,0-1 1,0 1 0,0 0 0,1-1 0,-1 1 0,0 0 0,1-1 0,0 1 0,-1 0 0,1 0-1,0 0 1,0-1 0,0 1 0,0 0 0,0 0 0,0-1 0,1 1 0,-1 0 0,0 0-1,1-1 1,0 1 0,-1 0 0,1-1 0,0 1 0,0 0 0,0-1 0,0 1 0,0-1 0,0 0-1,0 1 1,0-1 0,1 0 0,-1 0 0,1 0 0,-1 0 0,1 0 0,-1 0 0,1 0 0,-1 0-1,1 0 1,0-1 0,-1 1 0,1-1 0,0 1 0,2-1 0,4 2-374,0-1 1,0 0-1,-1-1 1,1 0-1,0 0 1,0-1-1,0 0 0,0 0 1,0-1-1,-1 0 1,1 0-1,12-6 1,81-46-4231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7"/>
    </inkml:context>
    <inkml:brush xml:id="br0">
      <inkml:brushProperty name="width" value="0.05" units="cm"/>
      <inkml:brushProperty name="height" value="0.05" units="cm"/>
      <inkml:brushProperty name="color" value="#E71224"/>
    </inkml:brush>
  </inkml:definitions>
  <inkml:trace contextRef="#ctx0" brushRef="#br0">0 1 7138,'4'1'5550,"16"4"-4042,79 10 1726,39 10-2900,-133-24-340,0 1 0,0 0 1,0 0-1,0 1 0,0 0 0,-1-1 1,1 2-1,-1-1 0,0 0 0,0 1 1,0 0-1,0 0 0,0 0 0,-1 0 1,0 1-1,0-1 0,0 1 1,-1 0-1,1 0 0,-1 0 0,0 0 1,-1 0-1,1 0 0,-1 1 0,1 8 1,1 9 27,-2-1 1,0 0 0,-2 0-1,-5 44 1,-31 160-469,11-78-2299,5 7-4026,11-42 1774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7.350"/>
    </inkml:context>
    <inkml:brush xml:id="br0">
      <inkml:brushProperty name="width" value="0.05" units="cm"/>
      <inkml:brushProperty name="height" value="0.05" units="cm"/>
      <inkml:brushProperty name="color" value="#E71224"/>
    </inkml:brush>
  </inkml:definitions>
  <inkml:trace contextRef="#ctx0" brushRef="#br0">2 17 3657,'5'-4'9469,"9"-9"-3004,-17 18-6494,1-1 1,-1 0 0,1 1-1,0-1 1,0 1 0,1 0-1,-1 0 1,1 0 0,0-1-1,1 1 1,-1 0-1,1 0 1,0 0 0,0 0-1,0 0 1,1 0 0,-1 0-1,1 0 1,1 0 0,-1 0-1,1 0 1,-1-1-1,1 1 1,1-1 0,2 6-1,-4-9-141,0 0-1,0 1 1,0-1-1,0 0 1,1 1-1,-1-1 0,0 0 1,1 0-1,-1 0 1,1 0-1,-1 0 1,1-1-1,-1 1 0,1 0 1,-1-1-1,1 1 1,0-1-1,1 1 1,79 9-6553</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7.821"/>
    </inkml:context>
    <inkml:brush xml:id="br0">
      <inkml:brushProperty name="width" value="0.05" units="cm"/>
      <inkml:brushProperty name="height" value="0.05" units="cm"/>
      <inkml:brushProperty name="color" value="#E71224"/>
    </inkml:brush>
  </inkml:definitions>
  <inkml:trace contextRef="#ctx0" brushRef="#br0">4 115 7434,'0'-6'4104,"0"12"-2455,-3-6-393,3 0-368,3 3-360,7 3-248,12-1 353,10 4 87,15-3-72,7-6-456,10-9 56,6-2-248,-4-9-96,-5 0-792,-10 0-1273,-13-3-1952,-10-17-4472</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8.151"/>
    </inkml:context>
    <inkml:brush xml:id="br0">
      <inkml:brushProperty name="width" value="0.05" units="cm"/>
      <inkml:brushProperty name="height" value="0.05" units="cm"/>
      <inkml:brushProperty name="color" value="#E71224"/>
    </inkml:brush>
  </inkml:definitions>
  <inkml:trace contextRef="#ctx0" brushRef="#br0">86 1 1328,'0'0'8122,"0"3"-5601,3 11-1377,0 15 424,1 13-40,-4 21-559,0 12-209,-7 13-328,-6 9-88,4 3-280,-7 1 40,7-13-104,-1-8-384,4-20-456,2-14-673,-2-15-895,-10-8-2569</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8.487"/>
    </inkml:context>
    <inkml:brush xml:id="br0">
      <inkml:brushProperty name="width" value="0.05" units="cm"/>
      <inkml:brushProperty name="height" value="0.05" units="cm"/>
      <inkml:brushProperty name="color" value="#E71224"/>
    </inkml:brush>
  </inkml:definitions>
  <inkml:trace contextRef="#ctx0" brushRef="#br0">239 0 8090,'0'6'3841,"-3"8"-2689,-10 20 864,-9 12-663,-13 14-513,-6 6-624,2-6-24,4-11-192,13-12-72,3-12-312,10-10-505,9-7-623,3-13-464,19-44-2913</inkml:trace>
  <inkml:trace contextRef="#ctx0" brushRef="#br0" timeOffset="1">236 117 5953,'3'3'3681,"0"0"-1785,3 3-263,7 2-337,0 7-192,3-4-560,3 0-7,13 4-281,-1-7-256,14-8-480,6-11-1369,101-52-3336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14:50.205"/>
    </inkml:context>
    <inkml:brush xml:id="br0">
      <inkml:brushProperty name="width" value="0.2" units="cm"/>
      <inkml:brushProperty name="height" value="0.2" units="cm"/>
      <inkml:brushProperty name="color" value="#E71224"/>
    </inkml:brush>
  </inkml:definitions>
  <inkml:trace contextRef="#ctx0" brushRef="#br0">25 0 3833,'0'1'9855,"-2"1"-6250,-12 12-2930,6-9-221,26-4-1528,-12 2 665,-4-2 85,0 0 1,0 0 0,0 0 0,0 0 0,0 0-1,0-1 1,1 1 0,-1-1 0,0 1 0,0-1-1,1 0 1,-1 0 0,0 0 0,5-1 0,13-6-3590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9.019"/>
    </inkml:context>
    <inkml:brush xml:id="br0">
      <inkml:brushProperty name="width" value="0.05" units="cm"/>
      <inkml:brushProperty name="height" value="0.05" units="cm"/>
      <inkml:brushProperty name="color" value="#E71224"/>
    </inkml:brush>
  </inkml:definitions>
  <inkml:trace contextRef="#ctx0" brushRef="#br0">65 0 10666,'29'4'5625,"14"10"-3413,9 2-1596,-37-14-558,-10-2-42,0 1 1,0 0-1,0 0 1,0 0 0,0 0-1,0 1 1,7 3-1,-12-4-40,1-1 0,0 0 0,-1 1 0,1-1 0,-1 1-1,1 0 1,-1-1 0,1 1 0,-1-1 0,1 1 0,-1 0 0,0 0-1,1-1 1,-1 1 0,0 0 0,0-1 0,1 1 0,-1 0-1,0 0 1,0-1 0,0 2 0,0 0-88,0 0 0,-1 1 0,1-1 0,-1 0 0,0 0 0,1 0-1,-1 0 1,0-1 0,0 1 0,0 0 0,-2 2 0,-9 10-83,1-1 1,-2-1-1,0 0 0,0 0 0,-1-1 1,0-1-1,-1-1 0,0 0 0,-1-1 1,-18 8-1,-33 18-724,66-34 915,1 0 0,-1 0 0,1 1 0,0-1-1,-1 0 1,1 0 0,-1 0 0,1 0-1,-1 0 1,1 1 0,-1-1 0,1 0-1,0 0 1,-1 1 0,1-1 0,-1 0 0,1 1-1,0-1 1,-1 0 0,1 1 0,0-1-1,0 0 1,-1 1 0,1-1 0,0 1 0,0-1-1,-1 1 1,1-1 0,0 1 0,0-1-1,0 1 1,0-1 0,0 0 0,0 1 0,0-1-1,0 1 1,0-1 0,0 1 0,0-1-1,0 1 1,0-1 0,0 1 0,0-1 0,1 1-1,-1-1 1,0 1 0,0-1 0,0 0-1,1 1 1,-1-1 0,0 1 0,1-1 0,-1 0-1,0 1 1,1-1 0,-1 0 0,0 1-1,1-1 1,-1 0 0,1 0 0,-1 1-1,1-1 1,-1 0 0,0 0 0,1 0 0,0 0-1,47 15 602,-13-4-300,-30-9-248,0 0-1,0 1 0,-1 0 1,1 0-1,-1 0 0,0 1 1,0-1-1,0 1 0,-1 0 1,1 0-1,-1 1 1,0-1-1,0 1 0,0-1 1,-1 1-1,1 0 0,-1 0 1,2 10-1,-3-13-38,-1 0 0,0-1 0,0 1 0,0 0 0,-1 0 0,1 0 0,0 0 0,-1-1 0,1 1 1,-1 0-1,1 0 0,-1-1 0,0 1 0,0 0 0,0-1 0,0 1 0,0-1 0,0 1 0,0-1 0,-3 2 0,0 1-342,0 0 0,0 0 0,-1-1 0,0 0 0,0 0 1,-10 5-1,-52 18-3504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9.334"/>
    </inkml:context>
    <inkml:brush xml:id="br0">
      <inkml:brushProperty name="width" value="0.05" units="cm"/>
      <inkml:brushProperty name="height" value="0.05" units="cm"/>
      <inkml:brushProperty name="color" value="#E71224"/>
    </inkml:brush>
  </inkml:definitions>
  <inkml:trace contextRef="#ctx0" brushRef="#br0">1 0 1976,'3'9'6722,"0"2"-3994,0 15-607,7 6-513,-1-4-343,1 1-633,2-9 8,1-3-256,6-9 152,-6 1-208,6-3-184,13-6-144,0 0-640,12-12-1280,99-51-3290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49.688"/>
    </inkml:context>
    <inkml:brush xml:id="br0">
      <inkml:brushProperty name="width" value="0.05" units="cm"/>
      <inkml:brushProperty name="height" value="0.05" units="cm"/>
      <inkml:brushProperty name="color" value="#E71224"/>
    </inkml:brush>
  </inkml:definitions>
  <inkml:trace contextRef="#ctx0" brushRef="#br0">89 1 8026,'-4'14'7113,"-12"11"-5050,-2 4-1763,15-21-250,0 0-1,1 0 1,0 0-1,0 0 0,1 0 1,0 1-1,0-1 0,1 0 1,1 11-1,-1-16-65,1 1 0,0 0 0,0-1 0,1 1-1,-1 0 1,1-1 0,-1 0 0,1 1 0,0-1 0,0 0 0,1 0 0,-1 0-1,1 0 1,-1 0 0,1-1 0,0 1 0,0-1 0,0 0 0,0 0-1,1 0 1,-1 0 0,6 2 0,8 2-20,-14-5 2,1 0 1,0 0-1,-1 0 0,0 1 1,1-1-1,-1 1 1,0 0-1,0 0 1,0 0-1,4 4 1,-6-6-13,-1 1 0,0 0 0,0-1 0,1 1 0,-1-1 0,0 1 0,0-1 0,0 1 0,0 0 1,0-1-1,0 1 0,0-1 0,0 1 0,0-1 0,0 1 0,0 0 0,0-1 0,0 1 0,-1-1 1,1 1-1,0-1 0,0 1 0,-1 0 0,1-1 0,0 1 0,-1-1 0,1 0 0,-1 2 0,-32 21-2745,-81 32-2104</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0.016"/>
    </inkml:context>
    <inkml:brush xml:id="br0">
      <inkml:brushProperty name="width" value="0.05" units="cm"/>
      <inkml:brushProperty name="height" value="0.05" units="cm"/>
      <inkml:brushProperty name="color" value="#E71224"/>
    </inkml:brush>
  </inkml:definitions>
  <inkml:trace contextRef="#ctx0" brushRef="#br0">0 0 6689,'4'12'4105,"-1"5"-2088,3 17-225,-6 3-296,0 6-943,-3-5-321,0-1-232,3-12-72,0-7-593,3-13-855,3-5-664,10-28-2017</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0.334"/>
    </inkml:context>
    <inkml:brush xml:id="br0">
      <inkml:brushProperty name="width" value="0.05" units="cm"/>
      <inkml:brushProperty name="height" value="0.05" units="cm"/>
      <inkml:brushProperty name="color" value="#E71224"/>
    </inkml:brush>
  </inkml:definitions>
  <inkml:trace contextRef="#ctx0" brushRef="#br0">0 3 8106,'16'-3'8019,"36"15"-7579,-49-11 53,129 32 219,-84-22-651,0 1 0,-1 3-1,59 26 1,-102-40-132,-1 1 0,0-1 0,0 1 0,0 0 0,0 0 0,0 0 0,0 0-1,0 1 1,-1-1 0,1 1 0,-1 0 0,1 0 0,-1 0 0,0 0 0,-1 0 0,1 0 0,0 0 0,-1 0-1,0 1 1,1-1 0,0 7 0,-2-7-23,0-1-1,0 0 0,-1 0 1,1 1-1,-1-1 1,1 0-1,-1 0 1,0 0-1,1 0 1,-1 0-1,0 0 0,-1 0 1,1 0-1,0 0 1,-3 3-1,0-2-166,0 1 0,0 0 0,0-1 1,0 0-1,-1 0 0,0 0 0,1-1 0,-10 4 0,-63 21-3421</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0.672"/>
    </inkml:context>
    <inkml:brush xml:id="br0">
      <inkml:brushProperty name="width" value="0.05" units="cm"/>
      <inkml:brushProperty name="height" value="0.05" units="cm"/>
      <inkml:brushProperty name="color" value="#E71224"/>
    </inkml:brush>
  </inkml:definitions>
  <inkml:trace contextRef="#ctx0" brushRef="#br0">137 1 4273,'0'5'4481,"0"1"-2777,-3 11 145,0 3-745,-6 9-24,-1 2-520,-9 1-392,9-1-168,1-11-56,6 0-328,3-8-544,3-4-232,6-5-1617,23-20-2624</inkml:trace>
  <inkml:trace contextRef="#ctx0" brushRef="#br0" timeOffset="1">245 92 7810,'0'0'4457,"0"0"-2265,-3 6-728,3 2-599,-6 4-489,0 8-128,-7-3-240,-3 6-8,-3 3-248,-7 2-833,1-2-967,-10 3-2449,-60 33-1776</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1.005"/>
    </inkml:context>
    <inkml:brush xml:id="br0">
      <inkml:brushProperty name="width" value="0.05" units="cm"/>
      <inkml:brushProperty name="height" value="0.05" units="cm"/>
      <inkml:brushProperty name="color" value="#E71224"/>
    </inkml:brush>
  </inkml:definitions>
  <inkml:trace contextRef="#ctx0" brushRef="#br0">0 1 5169,'0'0'3657,"0"0"-2145,0 3 169,6 0-97,-2 2-192,5 1-72,1 5-455,9 1-73,6-1-360,10 4-16,6-7-136,26 1-160,6-6 48,13-3-168,19-3-216,9-3-1544,162-3-3161</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1.336"/>
    </inkml:context>
    <inkml:brush xml:id="br0">
      <inkml:brushProperty name="width" value="0.05" units="cm"/>
      <inkml:brushProperty name="height" value="0.05" units="cm"/>
      <inkml:brushProperty name="color" value="#E71224"/>
    </inkml:brush>
  </inkml:definitions>
  <inkml:trace contextRef="#ctx0" brushRef="#br0">265 1 10306,'-1'0'6806,"-5"7"-4863,-7 12-1693,0-1 0,-1-1 0,-1-1 1,-21 19-1,28-27-240,-45 38-2765,-53 36-9330,109-83 12240,-1 0 0,1 0 0,-1 0 0,1 1-1,-1-1 1,1 1 0,0 0 0,-1-1 0,1 1 0,-1 1 0,1-1 0,0 0 0,-1 1 0,1-1 0,-1 1 0,1 0 0,-1 0 0,1 0-1,-1 0 1,0 0 0,1 0 0,-1 1 0,0-1 0,0 1 0,0-1 0,0 1 0,0 0 0,0 0 0,-1 0 0,1 0 0,-1 0-1,3 5 1,7 9 997,-1 0 0,-1 1 0,10 26 0,-15-32-1259,5 11 363,-2 0 1,0 0 0,-1 1 0,-1 0 0,-2 1 0,2 33-1,-4-16-1774,-7 58 0,-5-14-2610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1.686"/>
    </inkml:context>
    <inkml:brush xml:id="br0">
      <inkml:brushProperty name="width" value="0.05" units="cm"/>
      <inkml:brushProperty name="height" value="0.05" units="cm"/>
      <inkml:brushProperty name="color" value="#E71224"/>
    </inkml:brush>
  </inkml:definitions>
  <inkml:trace contextRef="#ctx0" brushRef="#br0">0 152 8922,'4'0'8010,"21"-1"-6795,2 6-1066,0-2 0,0-1 1,1-2-1,-1 0 1,0-2-1,47-8 0,-31 0-1265,0-1-1,-1-2 0,55-26 1,-86 35 473,-9 3 439,1 1 1,-1-1-1,0 0 1,0 0-1,0 0 1,1 0-1,-1 0 1,0 0 0,0 0-1,0-1 1,-1 1-1,1-1 1,0 0-1,0 1 1,-1-1-1,1 0 1,-1 0-1,0 0 1,0 0 0,2-3-1,-5-34-3341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9T01:35:52.016"/>
    </inkml:context>
    <inkml:brush xml:id="br0">
      <inkml:brushProperty name="width" value="0.05" units="cm"/>
      <inkml:brushProperty name="height" value="0.05" units="cm"/>
      <inkml:brushProperty name="color" value="#E71224"/>
    </inkml:brush>
  </inkml:definitions>
  <inkml:trace contextRef="#ctx0" brushRef="#br0">226 1 3681,'-13'17'1992,"3"-3"-167,-18 23-1,9 12-128,-7 5-247,4 9-425,3 9-352,-6 5-136,6-6-16,3 1-304,3-7-216,0-7-16,10-10-1024,3-8-1016,16 0-2537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7EBB7-1D55-4756-BA7C-F954AF1F7CC8}" type="datetimeFigureOut">
              <a:rPr lang="zh-TW" altLang="en-US" smtClean="0"/>
              <a:pPr/>
              <a:t>2020/6/21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920B55-B211-4AE9-94EE-7A6C226419AF}"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A920B55-B211-4AE9-94EE-7A6C226419AF}" type="slidenum">
              <a:rPr lang="zh-TW" altLang="en-US" smtClean="0"/>
              <a:pPr/>
              <a:t>2</a:t>
            </a:fld>
            <a:endParaRPr lang="zh-TW" altLang="en-US"/>
          </a:p>
        </p:txBody>
      </p:sp>
    </p:spTree>
    <p:extLst>
      <p:ext uri="{BB962C8B-B14F-4D97-AF65-F5344CB8AC3E}">
        <p14:creationId xmlns:p14="http://schemas.microsoft.com/office/powerpoint/2010/main" val="2912124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4ED57DA5-3079-4B49-823B-EE503FF95CF7}"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4ED57DA5-3079-4B49-823B-EE503FF95CF7}"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ED57DA5-3079-4B49-823B-EE503FF95CF7}"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customXml" Target="../ink/ink1537.xml"/><Relationship Id="rId21" Type="http://schemas.openxmlformats.org/officeDocument/2006/relationships/image" Target="../media/image1203.png"/><Relationship Id="rId42" Type="http://schemas.openxmlformats.org/officeDocument/2006/relationships/customXml" Target="../ink/ink1545.xml"/><Relationship Id="rId47" Type="http://schemas.openxmlformats.org/officeDocument/2006/relationships/image" Target="../media/image1216.png"/><Relationship Id="rId63" Type="http://schemas.openxmlformats.org/officeDocument/2006/relationships/image" Target="../media/image1224.png"/><Relationship Id="rId68" Type="http://schemas.openxmlformats.org/officeDocument/2006/relationships/customXml" Target="../ink/ink1558.xml"/><Relationship Id="rId84" Type="http://schemas.openxmlformats.org/officeDocument/2006/relationships/customXml" Target="../ink/ink1566.xml"/><Relationship Id="rId89" Type="http://schemas.openxmlformats.org/officeDocument/2006/relationships/image" Target="../media/image1237.png"/><Relationship Id="rId16" Type="http://schemas.openxmlformats.org/officeDocument/2006/relationships/customXml" Target="../ink/ink1532.xml"/><Relationship Id="rId11" Type="http://schemas.openxmlformats.org/officeDocument/2006/relationships/image" Target="../media/image1198.png"/><Relationship Id="rId32" Type="http://schemas.openxmlformats.org/officeDocument/2006/relationships/customXml" Target="../ink/ink1540.xml"/><Relationship Id="rId37" Type="http://schemas.openxmlformats.org/officeDocument/2006/relationships/image" Target="../media/image1211.png"/><Relationship Id="rId53" Type="http://schemas.openxmlformats.org/officeDocument/2006/relationships/image" Target="../media/image1219.png"/><Relationship Id="rId58" Type="http://schemas.openxmlformats.org/officeDocument/2006/relationships/customXml" Target="../ink/ink1553.xml"/><Relationship Id="rId74" Type="http://schemas.openxmlformats.org/officeDocument/2006/relationships/customXml" Target="../ink/ink1561.xml"/><Relationship Id="rId79" Type="http://schemas.openxmlformats.org/officeDocument/2006/relationships/image" Target="../media/image1232.png"/><Relationship Id="rId5" Type="http://schemas.openxmlformats.org/officeDocument/2006/relationships/image" Target="../media/image1195.png"/><Relationship Id="rId14" Type="http://schemas.openxmlformats.org/officeDocument/2006/relationships/customXml" Target="../ink/ink1531.xml"/><Relationship Id="rId22" Type="http://schemas.openxmlformats.org/officeDocument/2006/relationships/customXml" Target="../ink/ink1535.xml"/><Relationship Id="rId27" Type="http://schemas.openxmlformats.org/officeDocument/2006/relationships/image" Target="../media/image1206.png"/><Relationship Id="rId30" Type="http://schemas.openxmlformats.org/officeDocument/2006/relationships/customXml" Target="../ink/ink1539.xml"/><Relationship Id="rId35" Type="http://schemas.openxmlformats.org/officeDocument/2006/relationships/image" Target="../media/image1210.png"/><Relationship Id="rId43" Type="http://schemas.openxmlformats.org/officeDocument/2006/relationships/image" Target="../media/image1214.png"/><Relationship Id="rId48" Type="http://schemas.openxmlformats.org/officeDocument/2006/relationships/customXml" Target="../ink/ink1548.xml"/><Relationship Id="rId56" Type="http://schemas.openxmlformats.org/officeDocument/2006/relationships/customXml" Target="../ink/ink1552.xml"/><Relationship Id="rId64" Type="http://schemas.openxmlformats.org/officeDocument/2006/relationships/customXml" Target="../ink/ink1556.xml"/><Relationship Id="rId69" Type="http://schemas.openxmlformats.org/officeDocument/2006/relationships/image" Target="../media/image1227.png"/><Relationship Id="rId77" Type="http://schemas.openxmlformats.org/officeDocument/2006/relationships/image" Target="../media/image1231.png"/><Relationship Id="rId8" Type="http://schemas.openxmlformats.org/officeDocument/2006/relationships/customXml" Target="../ink/ink1528.xml"/><Relationship Id="rId51" Type="http://schemas.openxmlformats.org/officeDocument/2006/relationships/image" Target="../media/image1218.png"/><Relationship Id="rId72" Type="http://schemas.openxmlformats.org/officeDocument/2006/relationships/customXml" Target="../ink/ink1560.xml"/><Relationship Id="rId80" Type="http://schemas.openxmlformats.org/officeDocument/2006/relationships/customXml" Target="../ink/ink1564.xml"/><Relationship Id="rId85" Type="http://schemas.openxmlformats.org/officeDocument/2006/relationships/image" Target="../media/image1235.png"/><Relationship Id="rId3" Type="http://schemas.openxmlformats.org/officeDocument/2006/relationships/image" Target="../media/image1194.png"/><Relationship Id="rId12" Type="http://schemas.openxmlformats.org/officeDocument/2006/relationships/customXml" Target="../ink/ink1530.xml"/><Relationship Id="rId17" Type="http://schemas.openxmlformats.org/officeDocument/2006/relationships/image" Target="../media/image1201.png"/><Relationship Id="rId25" Type="http://schemas.openxmlformats.org/officeDocument/2006/relationships/image" Target="../media/image1205.png"/><Relationship Id="rId33" Type="http://schemas.openxmlformats.org/officeDocument/2006/relationships/image" Target="../media/image1209.png"/><Relationship Id="rId38" Type="http://schemas.openxmlformats.org/officeDocument/2006/relationships/customXml" Target="../ink/ink1543.xml"/><Relationship Id="rId46" Type="http://schemas.openxmlformats.org/officeDocument/2006/relationships/customXml" Target="../ink/ink1547.xml"/><Relationship Id="rId59" Type="http://schemas.openxmlformats.org/officeDocument/2006/relationships/image" Target="../media/image1222.png"/><Relationship Id="rId67" Type="http://schemas.openxmlformats.org/officeDocument/2006/relationships/image" Target="../media/image1226.png"/><Relationship Id="rId20" Type="http://schemas.openxmlformats.org/officeDocument/2006/relationships/customXml" Target="../ink/ink1534.xml"/><Relationship Id="rId41" Type="http://schemas.openxmlformats.org/officeDocument/2006/relationships/image" Target="../media/image1213.png"/><Relationship Id="rId54" Type="http://schemas.openxmlformats.org/officeDocument/2006/relationships/customXml" Target="../ink/ink1551.xml"/><Relationship Id="rId62" Type="http://schemas.openxmlformats.org/officeDocument/2006/relationships/customXml" Target="../ink/ink1555.xml"/><Relationship Id="rId70" Type="http://schemas.openxmlformats.org/officeDocument/2006/relationships/customXml" Target="../ink/ink1559.xml"/><Relationship Id="rId75" Type="http://schemas.openxmlformats.org/officeDocument/2006/relationships/image" Target="../media/image1230.png"/><Relationship Id="rId83" Type="http://schemas.openxmlformats.org/officeDocument/2006/relationships/image" Target="../media/image1234.png"/><Relationship Id="rId88" Type="http://schemas.openxmlformats.org/officeDocument/2006/relationships/customXml" Target="../ink/ink1568.xml"/><Relationship Id="rId1" Type="http://schemas.openxmlformats.org/officeDocument/2006/relationships/slideLayout" Target="../slideLayouts/slideLayout2.xml"/><Relationship Id="rId6" Type="http://schemas.openxmlformats.org/officeDocument/2006/relationships/customXml" Target="../ink/ink1527.xml"/><Relationship Id="rId15" Type="http://schemas.openxmlformats.org/officeDocument/2006/relationships/image" Target="../media/image1200.png"/><Relationship Id="rId23" Type="http://schemas.openxmlformats.org/officeDocument/2006/relationships/image" Target="../media/image1204.png"/><Relationship Id="rId28" Type="http://schemas.openxmlformats.org/officeDocument/2006/relationships/customXml" Target="../ink/ink1538.xml"/><Relationship Id="rId36" Type="http://schemas.openxmlformats.org/officeDocument/2006/relationships/customXml" Target="../ink/ink1542.xml"/><Relationship Id="rId49" Type="http://schemas.openxmlformats.org/officeDocument/2006/relationships/image" Target="../media/image1217.png"/><Relationship Id="rId57" Type="http://schemas.openxmlformats.org/officeDocument/2006/relationships/image" Target="../media/image1221.png"/><Relationship Id="rId10" Type="http://schemas.openxmlformats.org/officeDocument/2006/relationships/customXml" Target="../ink/ink1529.xml"/><Relationship Id="rId31" Type="http://schemas.openxmlformats.org/officeDocument/2006/relationships/image" Target="../media/image1208.png"/><Relationship Id="rId44" Type="http://schemas.openxmlformats.org/officeDocument/2006/relationships/customXml" Target="../ink/ink1546.xml"/><Relationship Id="rId52" Type="http://schemas.openxmlformats.org/officeDocument/2006/relationships/customXml" Target="../ink/ink1550.xml"/><Relationship Id="rId60" Type="http://schemas.openxmlformats.org/officeDocument/2006/relationships/customXml" Target="../ink/ink1554.xml"/><Relationship Id="rId65" Type="http://schemas.openxmlformats.org/officeDocument/2006/relationships/image" Target="../media/image1225.png"/><Relationship Id="rId73" Type="http://schemas.openxmlformats.org/officeDocument/2006/relationships/image" Target="../media/image1229.png"/><Relationship Id="rId78" Type="http://schemas.openxmlformats.org/officeDocument/2006/relationships/customXml" Target="../ink/ink1563.xml"/><Relationship Id="rId81" Type="http://schemas.openxmlformats.org/officeDocument/2006/relationships/image" Target="../media/image1233.png"/><Relationship Id="rId86" Type="http://schemas.openxmlformats.org/officeDocument/2006/relationships/customXml" Target="../ink/ink1567.xml"/><Relationship Id="rId4" Type="http://schemas.openxmlformats.org/officeDocument/2006/relationships/customXml" Target="../ink/ink1526.xml"/><Relationship Id="rId9" Type="http://schemas.openxmlformats.org/officeDocument/2006/relationships/image" Target="../media/image1197.png"/><Relationship Id="rId13" Type="http://schemas.openxmlformats.org/officeDocument/2006/relationships/image" Target="../media/image1199.png"/><Relationship Id="rId18" Type="http://schemas.openxmlformats.org/officeDocument/2006/relationships/customXml" Target="../ink/ink1533.xml"/><Relationship Id="rId39" Type="http://schemas.openxmlformats.org/officeDocument/2006/relationships/image" Target="../media/image1212.png"/><Relationship Id="rId34" Type="http://schemas.openxmlformats.org/officeDocument/2006/relationships/customXml" Target="../ink/ink1541.xml"/><Relationship Id="rId50" Type="http://schemas.openxmlformats.org/officeDocument/2006/relationships/customXml" Target="../ink/ink1549.xml"/><Relationship Id="rId55" Type="http://schemas.openxmlformats.org/officeDocument/2006/relationships/image" Target="../media/image1220.png"/><Relationship Id="rId76" Type="http://schemas.openxmlformats.org/officeDocument/2006/relationships/customXml" Target="../ink/ink1562.xml"/><Relationship Id="rId7" Type="http://schemas.openxmlformats.org/officeDocument/2006/relationships/image" Target="../media/image1196.png"/><Relationship Id="rId71" Type="http://schemas.openxmlformats.org/officeDocument/2006/relationships/image" Target="../media/image1228.png"/><Relationship Id="rId2" Type="http://schemas.openxmlformats.org/officeDocument/2006/relationships/customXml" Target="../ink/ink1525.xml"/><Relationship Id="rId29" Type="http://schemas.openxmlformats.org/officeDocument/2006/relationships/image" Target="../media/image1207.png"/><Relationship Id="rId24" Type="http://schemas.openxmlformats.org/officeDocument/2006/relationships/customXml" Target="../ink/ink1536.xml"/><Relationship Id="rId40" Type="http://schemas.openxmlformats.org/officeDocument/2006/relationships/customXml" Target="../ink/ink1544.xml"/><Relationship Id="rId45" Type="http://schemas.openxmlformats.org/officeDocument/2006/relationships/image" Target="../media/image1215.png"/><Relationship Id="rId66" Type="http://schemas.openxmlformats.org/officeDocument/2006/relationships/customXml" Target="../ink/ink1557.xml"/><Relationship Id="rId87" Type="http://schemas.openxmlformats.org/officeDocument/2006/relationships/image" Target="../media/image1236.png"/><Relationship Id="rId61" Type="http://schemas.openxmlformats.org/officeDocument/2006/relationships/image" Target="../media/image1223.png"/><Relationship Id="rId82" Type="http://schemas.openxmlformats.org/officeDocument/2006/relationships/customXml" Target="../ink/ink1565.xml"/><Relationship Id="rId19" Type="http://schemas.openxmlformats.org/officeDocument/2006/relationships/image" Target="../media/image1202.png"/></Relationships>
</file>

<file path=ppt/slides/_rels/slide100.xml.rels><?xml version="1.0" encoding="UTF-8" standalone="yes"?>
<Relationships xmlns="http://schemas.openxmlformats.org/package/2006/relationships"><Relationship Id="rId2" Type="http://schemas.openxmlformats.org/officeDocument/2006/relationships/image" Target="../media/image557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5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5576.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5575.wmf"/><Relationship Id="rId5" Type="http://schemas.openxmlformats.org/officeDocument/2006/relationships/oleObject" Target="../embeddings/oleObject132.bin"/><Relationship Id="rId4" Type="http://schemas.openxmlformats.org/officeDocument/2006/relationships/image" Target="../media/image5574.wmf"/></Relationships>
</file>

<file path=ppt/slides/_rels/slide104.xml.rels><?xml version="1.0" encoding="UTF-8" standalone="yes"?>
<Relationships xmlns="http://schemas.openxmlformats.org/package/2006/relationships"><Relationship Id="rId2" Type="http://schemas.openxmlformats.org/officeDocument/2006/relationships/image" Target="../media/image55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5580.w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5579.wmf"/><Relationship Id="rId5" Type="http://schemas.openxmlformats.org/officeDocument/2006/relationships/oleObject" Target="../embeddings/oleObject135.bin"/><Relationship Id="rId10" Type="http://schemas.openxmlformats.org/officeDocument/2006/relationships/image" Target="../media/image5581.wmf"/><Relationship Id="rId4" Type="http://schemas.openxmlformats.org/officeDocument/2006/relationships/image" Target="../media/image5578.wmf"/><Relationship Id="rId9" Type="http://schemas.openxmlformats.org/officeDocument/2006/relationships/oleObject" Target="../embeddings/oleObject137.bin"/></Relationships>
</file>

<file path=ppt/slides/_rels/slide106.xml.rels><?xml version="1.0" encoding="UTF-8" standalone="yes"?>
<Relationships xmlns="http://schemas.openxmlformats.org/package/2006/relationships"><Relationship Id="rId8" Type="http://schemas.openxmlformats.org/officeDocument/2006/relationships/image" Target="../media/image5584.wmf"/><Relationship Id="rId3" Type="http://schemas.openxmlformats.org/officeDocument/2006/relationships/oleObject" Target="../embeddings/oleObject138.bin"/><Relationship Id="rId7" Type="http://schemas.openxmlformats.org/officeDocument/2006/relationships/oleObject" Target="../embeddings/oleObject140.bin"/><Relationship Id="rId12" Type="http://schemas.openxmlformats.org/officeDocument/2006/relationships/image" Target="../media/image5586.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5583.wmf"/><Relationship Id="rId11" Type="http://schemas.openxmlformats.org/officeDocument/2006/relationships/oleObject" Target="../embeddings/oleObject142.bin"/><Relationship Id="rId5" Type="http://schemas.openxmlformats.org/officeDocument/2006/relationships/oleObject" Target="../embeddings/oleObject139.bin"/><Relationship Id="rId10" Type="http://schemas.openxmlformats.org/officeDocument/2006/relationships/image" Target="../media/image5585.wmf"/><Relationship Id="rId4" Type="http://schemas.openxmlformats.org/officeDocument/2006/relationships/image" Target="../media/image5582.wmf"/><Relationship Id="rId9" Type="http://schemas.openxmlformats.org/officeDocument/2006/relationships/oleObject" Target="../embeddings/oleObject141.bin"/></Relationships>
</file>

<file path=ppt/slides/_rels/slide107.xml.rels><?xml version="1.0" encoding="UTF-8" standalone="yes"?>
<Relationships xmlns="http://schemas.openxmlformats.org/package/2006/relationships"><Relationship Id="rId2" Type="http://schemas.openxmlformats.org/officeDocument/2006/relationships/image" Target="../media/image558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8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43.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5590.wmf"/><Relationship Id="rId5" Type="http://schemas.openxmlformats.org/officeDocument/2006/relationships/oleObject" Target="../embeddings/oleObject144.bin"/><Relationship Id="rId4" Type="http://schemas.openxmlformats.org/officeDocument/2006/relationships/image" Target="../media/image5589.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5593.wmf"/><Relationship Id="rId3" Type="http://schemas.openxmlformats.org/officeDocument/2006/relationships/oleObject" Target="../embeddings/oleObject145.bin"/><Relationship Id="rId7"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5592.wmf"/><Relationship Id="rId5" Type="http://schemas.openxmlformats.org/officeDocument/2006/relationships/oleObject" Target="../embeddings/oleObject146.bin"/><Relationship Id="rId4" Type="http://schemas.openxmlformats.org/officeDocument/2006/relationships/image" Target="../media/image5591.w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5595.wmf"/><Relationship Id="rId5" Type="http://schemas.openxmlformats.org/officeDocument/2006/relationships/oleObject" Target="../embeddings/oleObject149.bin"/><Relationship Id="rId4" Type="http://schemas.openxmlformats.org/officeDocument/2006/relationships/image" Target="../media/image5594.wmf"/></Relationships>
</file>

<file path=ppt/slides/_rels/slide112.xml.rels><?xml version="1.0" encoding="UTF-8" standalone="yes"?>
<Relationships xmlns="http://schemas.openxmlformats.org/package/2006/relationships"><Relationship Id="rId8" Type="http://schemas.openxmlformats.org/officeDocument/2006/relationships/image" Target="../media/image5598.wmf"/><Relationship Id="rId3" Type="http://schemas.openxmlformats.org/officeDocument/2006/relationships/oleObject" Target="../embeddings/oleObject150.bin"/><Relationship Id="rId7" Type="http://schemas.openxmlformats.org/officeDocument/2006/relationships/oleObject" Target="../embeddings/oleObject152.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5597.wmf"/><Relationship Id="rId5" Type="http://schemas.openxmlformats.org/officeDocument/2006/relationships/oleObject" Target="../embeddings/oleObject151.bin"/><Relationship Id="rId4" Type="http://schemas.openxmlformats.org/officeDocument/2006/relationships/image" Target="../media/image5596.wmf"/></Relationships>
</file>

<file path=ppt/slides/_rels/slide113.xml.rels><?xml version="1.0" encoding="UTF-8" standalone="yes"?>
<Relationships xmlns="http://schemas.openxmlformats.org/package/2006/relationships"><Relationship Id="rId3" Type="http://schemas.openxmlformats.org/officeDocument/2006/relationships/image" Target="../media/image5600.png"/><Relationship Id="rId2" Type="http://schemas.openxmlformats.org/officeDocument/2006/relationships/image" Target="../media/image5599.png"/><Relationship Id="rId1" Type="http://schemas.openxmlformats.org/officeDocument/2006/relationships/slideLayout" Target="../slideLayouts/slideLayout2.xml"/><Relationship Id="rId4" Type="http://schemas.openxmlformats.org/officeDocument/2006/relationships/image" Target="../media/image5601.png"/></Relationships>
</file>

<file path=ppt/slides/_rels/slide114.xml.rels><?xml version="1.0" encoding="UTF-8" standalone="yes"?>
<Relationships xmlns="http://schemas.openxmlformats.org/package/2006/relationships"><Relationship Id="rId2" Type="http://schemas.openxmlformats.org/officeDocument/2006/relationships/image" Target="../media/image560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5605.wmf"/><Relationship Id="rId13" Type="http://schemas.openxmlformats.org/officeDocument/2006/relationships/oleObject" Target="../embeddings/oleObject158.bin"/><Relationship Id="rId3" Type="http://schemas.openxmlformats.org/officeDocument/2006/relationships/oleObject" Target="../embeddings/oleObject153.bin"/><Relationship Id="rId7" Type="http://schemas.openxmlformats.org/officeDocument/2006/relationships/oleObject" Target="../embeddings/oleObject155.bin"/><Relationship Id="rId12" Type="http://schemas.openxmlformats.org/officeDocument/2006/relationships/image" Target="../media/image5607.wmf"/><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5604.wmf"/><Relationship Id="rId11" Type="http://schemas.openxmlformats.org/officeDocument/2006/relationships/oleObject" Target="../embeddings/oleObject157.bin"/><Relationship Id="rId5" Type="http://schemas.openxmlformats.org/officeDocument/2006/relationships/oleObject" Target="../embeddings/oleObject154.bin"/><Relationship Id="rId10" Type="http://schemas.openxmlformats.org/officeDocument/2006/relationships/image" Target="../media/image5606.wmf"/><Relationship Id="rId4" Type="http://schemas.openxmlformats.org/officeDocument/2006/relationships/image" Target="../media/image5603.wmf"/><Relationship Id="rId9" Type="http://schemas.openxmlformats.org/officeDocument/2006/relationships/oleObject" Target="../embeddings/oleObject156.bin"/><Relationship Id="rId14" Type="http://schemas.openxmlformats.org/officeDocument/2006/relationships/image" Target="../media/image5608.wmf"/></Relationships>
</file>

<file path=ppt/slides/_rels/slide116.xml.rels><?xml version="1.0" encoding="UTF-8" standalone="yes"?>
<Relationships xmlns="http://schemas.openxmlformats.org/package/2006/relationships"><Relationship Id="rId8" Type="http://schemas.openxmlformats.org/officeDocument/2006/relationships/image" Target="../media/image5611.wmf"/><Relationship Id="rId13" Type="http://schemas.openxmlformats.org/officeDocument/2006/relationships/oleObject" Target="../embeddings/oleObject164.bin"/><Relationship Id="rId18" Type="http://schemas.openxmlformats.org/officeDocument/2006/relationships/image" Target="../media/image5616.wmf"/><Relationship Id="rId3" Type="http://schemas.openxmlformats.org/officeDocument/2006/relationships/oleObject" Target="../embeddings/oleObject159.bin"/><Relationship Id="rId21" Type="http://schemas.openxmlformats.org/officeDocument/2006/relationships/oleObject" Target="../embeddings/oleObject168.bin"/><Relationship Id="rId7" Type="http://schemas.openxmlformats.org/officeDocument/2006/relationships/oleObject" Target="../embeddings/oleObject161.bin"/><Relationship Id="rId12" Type="http://schemas.openxmlformats.org/officeDocument/2006/relationships/image" Target="../media/image5613.wmf"/><Relationship Id="rId17" Type="http://schemas.openxmlformats.org/officeDocument/2006/relationships/oleObject" Target="../embeddings/oleObject166.bin"/><Relationship Id="rId2" Type="http://schemas.openxmlformats.org/officeDocument/2006/relationships/slideLayout" Target="../slideLayouts/slideLayout2.xml"/><Relationship Id="rId16" Type="http://schemas.openxmlformats.org/officeDocument/2006/relationships/image" Target="../media/image5615.wmf"/><Relationship Id="rId20" Type="http://schemas.openxmlformats.org/officeDocument/2006/relationships/image" Target="../media/image5617.wmf"/><Relationship Id="rId1" Type="http://schemas.openxmlformats.org/officeDocument/2006/relationships/vmlDrawing" Target="../drawings/vmlDrawing45.vml"/><Relationship Id="rId6" Type="http://schemas.openxmlformats.org/officeDocument/2006/relationships/image" Target="../media/image5610.wmf"/><Relationship Id="rId11" Type="http://schemas.openxmlformats.org/officeDocument/2006/relationships/oleObject" Target="../embeddings/oleObject163.bin"/><Relationship Id="rId24" Type="http://schemas.openxmlformats.org/officeDocument/2006/relationships/image" Target="../media/image5619.wmf"/><Relationship Id="rId5" Type="http://schemas.openxmlformats.org/officeDocument/2006/relationships/oleObject" Target="../embeddings/oleObject160.bin"/><Relationship Id="rId15" Type="http://schemas.openxmlformats.org/officeDocument/2006/relationships/oleObject" Target="../embeddings/oleObject165.bin"/><Relationship Id="rId23" Type="http://schemas.openxmlformats.org/officeDocument/2006/relationships/oleObject" Target="../embeddings/oleObject169.bin"/><Relationship Id="rId10" Type="http://schemas.openxmlformats.org/officeDocument/2006/relationships/image" Target="../media/image5612.wmf"/><Relationship Id="rId19" Type="http://schemas.openxmlformats.org/officeDocument/2006/relationships/oleObject" Target="../embeddings/oleObject167.bin"/><Relationship Id="rId4" Type="http://schemas.openxmlformats.org/officeDocument/2006/relationships/image" Target="../media/image5609.wmf"/><Relationship Id="rId9" Type="http://schemas.openxmlformats.org/officeDocument/2006/relationships/oleObject" Target="../embeddings/oleObject162.bin"/><Relationship Id="rId14" Type="http://schemas.openxmlformats.org/officeDocument/2006/relationships/image" Target="../media/image5614.wmf"/><Relationship Id="rId22" Type="http://schemas.openxmlformats.org/officeDocument/2006/relationships/image" Target="../media/image5618.wmf"/></Relationships>
</file>

<file path=ppt/slides/_rels/slide117.xml.rels><?xml version="1.0" encoding="UTF-8" standalone="yes"?>
<Relationships xmlns="http://schemas.openxmlformats.org/package/2006/relationships"><Relationship Id="rId8" Type="http://schemas.openxmlformats.org/officeDocument/2006/relationships/image" Target="../media/image5622.wmf"/><Relationship Id="rId3" Type="http://schemas.openxmlformats.org/officeDocument/2006/relationships/oleObject" Target="../embeddings/oleObject170.bin"/><Relationship Id="rId7" Type="http://schemas.openxmlformats.org/officeDocument/2006/relationships/oleObject" Target="../embeddings/oleObject172.bin"/><Relationship Id="rId12" Type="http://schemas.openxmlformats.org/officeDocument/2006/relationships/image" Target="../media/image5624.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5621.wmf"/><Relationship Id="rId11" Type="http://schemas.openxmlformats.org/officeDocument/2006/relationships/oleObject" Target="../embeddings/oleObject174.bin"/><Relationship Id="rId5" Type="http://schemas.openxmlformats.org/officeDocument/2006/relationships/oleObject" Target="../embeddings/oleObject171.bin"/><Relationship Id="rId10" Type="http://schemas.openxmlformats.org/officeDocument/2006/relationships/image" Target="../media/image5623.wmf"/><Relationship Id="rId4" Type="http://schemas.openxmlformats.org/officeDocument/2006/relationships/image" Target="../media/image5620.wmf"/><Relationship Id="rId9" Type="http://schemas.openxmlformats.org/officeDocument/2006/relationships/oleObject" Target="../embeddings/oleObject173.bin"/></Relationships>
</file>

<file path=ppt/slides/_rels/slide118.xml.rels><?xml version="1.0" encoding="UTF-8" standalone="yes"?>
<Relationships xmlns="http://schemas.openxmlformats.org/package/2006/relationships"><Relationship Id="rId8" Type="http://schemas.openxmlformats.org/officeDocument/2006/relationships/image" Target="../media/image5627.wmf"/><Relationship Id="rId3" Type="http://schemas.openxmlformats.org/officeDocument/2006/relationships/oleObject" Target="../embeddings/oleObject175.bin"/><Relationship Id="rId7"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5626.wmf"/><Relationship Id="rId5" Type="http://schemas.openxmlformats.org/officeDocument/2006/relationships/oleObject" Target="../embeddings/oleObject176.bin"/><Relationship Id="rId10" Type="http://schemas.openxmlformats.org/officeDocument/2006/relationships/image" Target="../media/image5628.wmf"/><Relationship Id="rId4" Type="http://schemas.openxmlformats.org/officeDocument/2006/relationships/image" Target="../media/image5625.wmf"/><Relationship Id="rId9" Type="http://schemas.openxmlformats.org/officeDocument/2006/relationships/oleObject" Target="../embeddings/oleObject178.bin"/></Relationships>
</file>

<file path=ppt/slides/_rels/slide119.xml.rels><?xml version="1.0" encoding="UTF-8" standalone="yes"?>
<Relationships xmlns="http://schemas.openxmlformats.org/package/2006/relationships"><Relationship Id="rId8" Type="http://schemas.openxmlformats.org/officeDocument/2006/relationships/image" Target="../media/image5631.wmf"/><Relationship Id="rId13" Type="http://schemas.openxmlformats.org/officeDocument/2006/relationships/oleObject" Target="../embeddings/oleObject184.bin"/><Relationship Id="rId18" Type="http://schemas.openxmlformats.org/officeDocument/2006/relationships/image" Target="../media/image5606.wmf"/><Relationship Id="rId3" Type="http://schemas.openxmlformats.org/officeDocument/2006/relationships/oleObject" Target="../embeddings/oleObject179.bin"/><Relationship Id="rId21" Type="http://schemas.openxmlformats.org/officeDocument/2006/relationships/oleObject" Target="../embeddings/oleObject188.bin"/><Relationship Id="rId7" Type="http://schemas.openxmlformats.org/officeDocument/2006/relationships/oleObject" Target="../embeddings/oleObject181.bin"/><Relationship Id="rId12" Type="http://schemas.openxmlformats.org/officeDocument/2006/relationships/image" Target="../media/image5633.wmf"/><Relationship Id="rId17" Type="http://schemas.openxmlformats.org/officeDocument/2006/relationships/oleObject" Target="../embeddings/oleObject186.bin"/><Relationship Id="rId2" Type="http://schemas.openxmlformats.org/officeDocument/2006/relationships/slideLayout" Target="../slideLayouts/slideLayout2.xml"/><Relationship Id="rId16" Type="http://schemas.openxmlformats.org/officeDocument/2006/relationships/image" Target="../media/image5604.wmf"/><Relationship Id="rId20" Type="http://schemas.openxmlformats.org/officeDocument/2006/relationships/image" Target="../media/image5608.wmf"/><Relationship Id="rId1" Type="http://schemas.openxmlformats.org/officeDocument/2006/relationships/vmlDrawing" Target="../drawings/vmlDrawing48.vml"/><Relationship Id="rId6" Type="http://schemas.openxmlformats.org/officeDocument/2006/relationships/image" Target="../media/image5630.wmf"/><Relationship Id="rId11" Type="http://schemas.openxmlformats.org/officeDocument/2006/relationships/oleObject" Target="../embeddings/oleObject183.bin"/><Relationship Id="rId24" Type="http://schemas.openxmlformats.org/officeDocument/2006/relationships/image" Target="../media/image5635.wmf"/><Relationship Id="rId5" Type="http://schemas.openxmlformats.org/officeDocument/2006/relationships/oleObject" Target="../embeddings/oleObject180.bin"/><Relationship Id="rId15" Type="http://schemas.openxmlformats.org/officeDocument/2006/relationships/oleObject" Target="../embeddings/oleObject185.bin"/><Relationship Id="rId23" Type="http://schemas.openxmlformats.org/officeDocument/2006/relationships/oleObject" Target="../embeddings/oleObject189.bin"/><Relationship Id="rId10" Type="http://schemas.openxmlformats.org/officeDocument/2006/relationships/image" Target="../media/image5632.wmf"/><Relationship Id="rId19" Type="http://schemas.openxmlformats.org/officeDocument/2006/relationships/oleObject" Target="../embeddings/oleObject187.bin"/><Relationship Id="rId4" Type="http://schemas.openxmlformats.org/officeDocument/2006/relationships/image" Target="../media/image5629.wmf"/><Relationship Id="rId9" Type="http://schemas.openxmlformats.org/officeDocument/2006/relationships/oleObject" Target="../embeddings/oleObject182.bin"/><Relationship Id="rId14" Type="http://schemas.openxmlformats.org/officeDocument/2006/relationships/image" Target="../media/image5603.wmf"/><Relationship Id="rId22" Type="http://schemas.openxmlformats.org/officeDocument/2006/relationships/image" Target="../media/image5634.wmf"/></Relationships>
</file>

<file path=ppt/slides/_rels/slide12.xml.rels><?xml version="1.0" encoding="UTF-8" standalone="yes"?>
<Relationships xmlns="http://schemas.openxmlformats.org/package/2006/relationships"><Relationship Id="rId13" Type="http://schemas.openxmlformats.org/officeDocument/2006/relationships/image" Target="../media/image1243.png"/><Relationship Id="rId18" Type="http://schemas.openxmlformats.org/officeDocument/2006/relationships/customXml" Target="../ink/ink1577.xml"/><Relationship Id="rId26" Type="http://schemas.openxmlformats.org/officeDocument/2006/relationships/customXml" Target="../ink/ink1581.xml"/><Relationship Id="rId39" Type="http://schemas.openxmlformats.org/officeDocument/2006/relationships/image" Target="../media/image1256.png"/><Relationship Id="rId21" Type="http://schemas.openxmlformats.org/officeDocument/2006/relationships/image" Target="../media/image1247.png"/><Relationship Id="rId34" Type="http://schemas.openxmlformats.org/officeDocument/2006/relationships/customXml" Target="../ink/ink1585.xml"/><Relationship Id="rId42" Type="http://schemas.openxmlformats.org/officeDocument/2006/relationships/customXml" Target="../ink/ink1589.xml"/><Relationship Id="rId47" Type="http://schemas.openxmlformats.org/officeDocument/2006/relationships/image" Target="../media/image1260.png"/><Relationship Id="rId50" Type="http://schemas.openxmlformats.org/officeDocument/2006/relationships/customXml" Target="../ink/ink1593.xml"/><Relationship Id="rId7" Type="http://schemas.openxmlformats.org/officeDocument/2006/relationships/image" Target="../media/image1240.png"/><Relationship Id="rId2" Type="http://schemas.openxmlformats.org/officeDocument/2006/relationships/customXml" Target="../ink/ink1569.xml"/><Relationship Id="rId16" Type="http://schemas.openxmlformats.org/officeDocument/2006/relationships/customXml" Target="../ink/ink1576.xml"/><Relationship Id="rId29" Type="http://schemas.openxmlformats.org/officeDocument/2006/relationships/image" Target="../media/image1251.png"/><Relationship Id="rId11" Type="http://schemas.openxmlformats.org/officeDocument/2006/relationships/image" Target="../media/image1242.png"/><Relationship Id="rId24" Type="http://schemas.openxmlformats.org/officeDocument/2006/relationships/customXml" Target="../ink/ink1580.xml"/><Relationship Id="rId32" Type="http://schemas.openxmlformats.org/officeDocument/2006/relationships/customXml" Target="../ink/ink1584.xml"/><Relationship Id="rId37" Type="http://schemas.openxmlformats.org/officeDocument/2006/relationships/image" Target="../media/image1255.png"/><Relationship Id="rId40" Type="http://schemas.openxmlformats.org/officeDocument/2006/relationships/customXml" Target="../ink/ink1588.xml"/><Relationship Id="rId45" Type="http://schemas.openxmlformats.org/officeDocument/2006/relationships/image" Target="../media/image1259.png"/><Relationship Id="rId5" Type="http://schemas.openxmlformats.org/officeDocument/2006/relationships/image" Target="../media/image1239.png"/><Relationship Id="rId15" Type="http://schemas.openxmlformats.org/officeDocument/2006/relationships/image" Target="../media/image1244.png"/><Relationship Id="rId23" Type="http://schemas.openxmlformats.org/officeDocument/2006/relationships/image" Target="../media/image1248.png"/><Relationship Id="rId28" Type="http://schemas.openxmlformats.org/officeDocument/2006/relationships/customXml" Target="../ink/ink1582.xml"/><Relationship Id="rId36" Type="http://schemas.openxmlformats.org/officeDocument/2006/relationships/customXml" Target="../ink/ink1586.xml"/><Relationship Id="rId49" Type="http://schemas.openxmlformats.org/officeDocument/2006/relationships/image" Target="../media/image1261.png"/><Relationship Id="rId10" Type="http://schemas.openxmlformats.org/officeDocument/2006/relationships/customXml" Target="../ink/ink1573.xml"/><Relationship Id="rId19" Type="http://schemas.openxmlformats.org/officeDocument/2006/relationships/image" Target="../media/image1246.png"/><Relationship Id="rId31" Type="http://schemas.openxmlformats.org/officeDocument/2006/relationships/image" Target="../media/image1252.png"/><Relationship Id="rId44" Type="http://schemas.openxmlformats.org/officeDocument/2006/relationships/customXml" Target="../ink/ink1590.xml"/><Relationship Id="rId4" Type="http://schemas.openxmlformats.org/officeDocument/2006/relationships/customXml" Target="../ink/ink1570.xml"/><Relationship Id="rId9" Type="http://schemas.openxmlformats.org/officeDocument/2006/relationships/image" Target="../media/image1241.png"/><Relationship Id="rId14" Type="http://schemas.openxmlformats.org/officeDocument/2006/relationships/customXml" Target="../ink/ink1575.xml"/><Relationship Id="rId22" Type="http://schemas.openxmlformats.org/officeDocument/2006/relationships/customXml" Target="../ink/ink1579.xml"/><Relationship Id="rId27" Type="http://schemas.openxmlformats.org/officeDocument/2006/relationships/image" Target="../media/image1250.png"/><Relationship Id="rId30" Type="http://schemas.openxmlformats.org/officeDocument/2006/relationships/customXml" Target="../ink/ink1583.xml"/><Relationship Id="rId35" Type="http://schemas.openxmlformats.org/officeDocument/2006/relationships/image" Target="../media/image1254.png"/><Relationship Id="rId43" Type="http://schemas.openxmlformats.org/officeDocument/2006/relationships/image" Target="../media/image1258.png"/><Relationship Id="rId48" Type="http://schemas.openxmlformats.org/officeDocument/2006/relationships/customXml" Target="../ink/ink1592.xml"/><Relationship Id="rId8" Type="http://schemas.openxmlformats.org/officeDocument/2006/relationships/customXml" Target="../ink/ink1572.xml"/><Relationship Id="rId51" Type="http://schemas.openxmlformats.org/officeDocument/2006/relationships/image" Target="../media/image1262.png"/><Relationship Id="rId3" Type="http://schemas.openxmlformats.org/officeDocument/2006/relationships/image" Target="../media/image1238.png"/><Relationship Id="rId12" Type="http://schemas.openxmlformats.org/officeDocument/2006/relationships/customXml" Target="../ink/ink1574.xml"/><Relationship Id="rId17" Type="http://schemas.openxmlformats.org/officeDocument/2006/relationships/image" Target="../media/image1245.png"/><Relationship Id="rId25" Type="http://schemas.openxmlformats.org/officeDocument/2006/relationships/image" Target="../media/image1249.png"/><Relationship Id="rId33" Type="http://schemas.openxmlformats.org/officeDocument/2006/relationships/image" Target="../media/image1253.png"/><Relationship Id="rId38" Type="http://schemas.openxmlformats.org/officeDocument/2006/relationships/customXml" Target="../ink/ink1587.xml"/><Relationship Id="rId46" Type="http://schemas.openxmlformats.org/officeDocument/2006/relationships/customXml" Target="../ink/ink1591.xml"/><Relationship Id="rId20" Type="http://schemas.openxmlformats.org/officeDocument/2006/relationships/customXml" Target="../ink/ink1578.xml"/><Relationship Id="rId41" Type="http://schemas.openxmlformats.org/officeDocument/2006/relationships/image" Target="../media/image1257.png"/><Relationship Id="rId1" Type="http://schemas.openxmlformats.org/officeDocument/2006/relationships/slideLayout" Target="../slideLayouts/slideLayout2.xml"/><Relationship Id="rId6" Type="http://schemas.openxmlformats.org/officeDocument/2006/relationships/customXml" Target="../ink/ink1571.xml"/></Relationships>
</file>

<file path=ppt/slides/_rels/slide120.xml.rels><?xml version="1.0" encoding="UTF-8" standalone="yes"?>
<Relationships xmlns="http://schemas.openxmlformats.org/package/2006/relationships"><Relationship Id="rId2" Type="http://schemas.openxmlformats.org/officeDocument/2006/relationships/image" Target="../media/image563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63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5639.png"/><Relationship Id="rId4" Type="http://schemas.openxmlformats.org/officeDocument/2006/relationships/image" Target="../media/image5638.wmf"/></Relationships>
</file>

<file path=ppt/slides/_rels/slide123.xml.rels><?xml version="1.0" encoding="UTF-8" standalone="yes"?>
<Relationships xmlns="http://schemas.openxmlformats.org/package/2006/relationships"><Relationship Id="rId2" Type="http://schemas.openxmlformats.org/officeDocument/2006/relationships/image" Target="../media/image564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5643.wmf"/><Relationship Id="rId3" Type="http://schemas.openxmlformats.org/officeDocument/2006/relationships/oleObject" Target="../embeddings/oleObject191.bin"/><Relationship Id="rId7"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5642.wmf"/><Relationship Id="rId5" Type="http://schemas.openxmlformats.org/officeDocument/2006/relationships/oleObject" Target="../embeddings/oleObject192.bin"/><Relationship Id="rId4" Type="http://schemas.openxmlformats.org/officeDocument/2006/relationships/image" Target="../media/image5641.wmf"/></Relationships>
</file>

<file path=ppt/slides/_rels/slide125.xml.rels><?xml version="1.0" encoding="UTF-8" standalone="yes"?>
<Relationships xmlns="http://schemas.openxmlformats.org/package/2006/relationships"><Relationship Id="rId8" Type="http://schemas.openxmlformats.org/officeDocument/2006/relationships/image" Target="../media/image5646.wmf"/><Relationship Id="rId3" Type="http://schemas.openxmlformats.org/officeDocument/2006/relationships/oleObject" Target="../embeddings/oleObject194.bin"/><Relationship Id="rId7"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5645.wmf"/><Relationship Id="rId5" Type="http://schemas.openxmlformats.org/officeDocument/2006/relationships/oleObject" Target="../embeddings/oleObject195.bin"/><Relationship Id="rId10" Type="http://schemas.openxmlformats.org/officeDocument/2006/relationships/image" Target="../media/image5647.wmf"/><Relationship Id="rId4" Type="http://schemas.openxmlformats.org/officeDocument/2006/relationships/image" Target="../media/image5644.wmf"/><Relationship Id="rId9" Type="http://schemas.openxmlformats.org/officeDocument/2006/relationships/oleObject" Target="../embeddings/oleObject197.bin"/></Relationships>
</file>

<file path=ppt/slides/_rels/slide126.xml.rels><?xml version="1.0" encoding="UTF-8" standalone="yes"?>
<Relationships xmlns="http://schemas.openxmlformats.org/package/2006/relationships"><Relationship Id="rId3" Type="http://schemas.openxmlformats.org/officeDocument/2006/relationships/image" Target="../media/image5650.png"/><Relationship Id="rId7" Type="http://schemas.openxmlformats.org/officeDocument/2006/relationships/image" Target="../media/image5649.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199.bin"/><Relationship Id="rId5" Type="http://schemas.openxmlformats.org/officeDocument/2006/relationships/image" Target="../media/image5648.wmf"/><Relationship Id="rId4" Type="http://schemas.openxmlformats.org/officeDocument/2006/relationships/oleObject" Target="../embeddings/oleObject198.bin"/></Relationships>
</file>

<file path=ppt/slides/_rels/slide127.xml.rels><?xml version="1.0" encoding="UTF-8" standalone="yes"?>
<Relationships xmlns="http://schemas.openxmlformats.org/package/2006/relationships"><Relationship Id="rId8" Type="http://schemas.openxmlformats.org/officeDocument/2006/relationships/image" Target="../media/image5653.wmf"/><Relationship Id="rId3" Type="http://schemas.openxmlformats.org/officeDocument/2006/relationships/oleObject" Target="../embeddings/oleObject200.bin"/><Relationship Id="rId7" Type="http://schemas.openxmlformats.org/officeDocument/2006/relationships/oleObject" Target="../embeddings/oleObject202.bin"/><Relationship Id="rId12" Type="http://schemas.openxmlformats.org/officeDocument/2006/relationships/image" Target="../media/image5655.w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5652.wmf"/><Relationship Id="rId11" Type="http://schemas.openxmlformats.org/officeDocument/2006/relationships/oleObject" Target="../embeddings/oleObject204.bin"/><Relationship Id="rId5" Type="http://schemas.openxmlformats.org/officeDocument/2006/relationships/oleObject" Target="../embeddings/oleObject201.bin"/><Relationship Id="rId10" Type="http://schemas.openxmlformats.org/officeDocument/2006/relationships/image" Target="../media/image5654.wmf"/><Relationship Id="rId4" Type="http://schemas.openxmlformats.org/officeDocument/2006/relationships/image" Target="../media/image5651.wmf"/><Relationship Id="rId9" Type="http://schemas.openxmlformats.org/officeDocument/2006/relationships/oleObject" Target="../embeddings/oleObject203.bin"/></Relationships>
</file>

<file path=ppt/slides/_rels/slide128.xml.rels><?xml version="1.0" encoding="UTF-8" standalone="yes"?>
<Relationships xmlns="http://schemas.openxmlformats.org/package/2006/relationships"><Relationship Id="rId8" Type="http://schemas.openxmlformats.org/officeDocument/2006/relationships/image" Target="../media/image5657.wmf"/><Relationship Id="rId3" Type="http://schemas.openxmlformats.org/officeDocument/2006/relationships/oleObject" Target="../embeddings/oleObject205.bin"/><Relationship Id="rId7" Type="http://schemas.openxmlformats.org/officeDocument/2006/relationships/oleObject" Target="../embeddings/oleObject207.bin"/><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5642.wmf"/><Relationship Id="rId5" Type="http://schemas.openxmlformats.org/officeDocument/2006/relationships/oleObject" Target="../embeddings/oleObject206.bin"/><Relationship Id="rId4" Type="http://schemas.openxmlformats.org/officeDocument/2006/relationships/image" Target="../media/image5656.wmf"/></Relationships>
</file>

<file path=ppt/slides/_rels/slide129.xml.rels><?xml version="1.0" encoding="UTF-8" standalone="yes"?>
<Relationships xmlns="http://schemas.openxmlformats.org/package/2006/relationships"><Relationship Id="rId8" Type="http://schemas.openxmlformats.org/officeDocument/2006/relationships/image" Target="../media/image5648.wmf"/><Relationship Id="rId3" Type="http://schemas.openxmlformats.org/officeDocument/2006/relationships/oleObject" Target="../embeddings/oleObject208.bin"/><Relationship Id="rId7"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5658.wmf"/><Relationship Id="rId5" Type="http://schemas.openxmlformats.org/officeDocument/2006/relationships/oleObject" Target="../embeddings/oleObject209.bin"/><Relationship Id="rId10" Type="http://schemas.openxmlformats.org/officeDocument/2006/relationships/image" Target="../media/image5649.wmf"/><Relationship Id="rId4" Type="http://schemas.openxmlformats.org/officeDocument/2006/relationships/image" Target="../media/image5642.wmf"/><Relationship Id="rId9" Type="http://schemas.openxmlformats.org/officeDocument/2006/relationships/oleObject" Target="../embeddings/oleObject211.bin"/></Relationships>
</file>

<file path=ppt/slides/_rels/slide13.xml.rels><?xml version="1.0" encoding="UTF-8" standalone="yes"?>
<Relationships xmlns="http://schemas.openxmlformats.org/package/2006/relationships"><Relationship Id="rId117" Type="http://schemas.openxmlformats.org/officeDocument/2006/relationships/image" Target="../media/image1320.png"/><Relationship Id="rId21" Type="http://schemas.openxmlformats.org/officeDocument/2006/relationships/image" Target="../media/image1272.png"/><Relationship Id="rId42" Type="http://schemas.openxmlformats.org/officeDocument/2006/relationships/customXml" Target="../ink/ink1614.xml"/><Relationship Id="rId63" Type="http://schemas.openxmlformats.org/officeDocument/2006/relationships/image" Target="../media/image1293.png"/><Relationship Id="rId84" Type="http://schemas.openxmlformats.org/officeDocument/2006/relationships/customXml" Target="../ink/ink1635.xml"/><Relationship Id="rId138" Type="http://schemas.openxmlformats.org/officeDocument/2006/relationships/customXml" Target="../ink/ink1662.xml"/><Relationship Id="rId159" Type="http://schemas.openxmlformats.org/officeDocument/2006/relationships/image" Target="../media/image1341.png"/><Relationship Id="rId170" Type="http://schemas.openxmlformats.org/officeDocument/2006/relationships/customXml" Target="../ink/ink1678.xml"/><Relationship Id="rId191" Type="http://schemas.openxmlformats.org/officeDocument/2006/relationships/image" Target="../media/image1357.png"/><Relationship Id="rId107" Type="http://schemas.openxmlformats.org/officeDocument/2006/relationships/image" Target="../media/image1315.png"/><Relationship Id="rId11" Type="http://schemas.openxmlformats.org/officeDocument/2006/relationships/image" Target="../media/image1267.png"/><Relationship Id="rId32" Type="http://schemas.openxmlformats.org/officeDocument/2006/relationships/customXml" Target="../ink/ink1609.xml"/><Relationship Id="rId53" Type="http://schemas.openxmlformats.org/officeDocument/2006/relationships/image" Target="../media/image1288.png"/><Relationship Id="rId74" Type="http://schemas.openxmlformats.org/officeDocument/2006/relationships/customXml" Target="../ink/ink1630.xml"/><Relationship Id="rId128" Type="http://schemas.openxmlformats.org/officeDocument/2006/relationships/customXml" Target="../ink/ink1657.xml"/><Relationship Id="rId149" Type="http://schemas.openxmlformats.org/officeDocument/2006/relationships/image" Target="../media/image1336.png"/><Relationship Id="rId5" Type="http://schemas.openxmlformats.org/officeDocument/2006/relationships/image" Target="../media/image1264.png"/><Relationship Id="rId95" Type="http://schemas.openxmlformats.org/officeDocument/2006/relationships/image" Target="../media/image1309.png"/><Relationship Id="rId160" Type="http://schemas.openxmlformats.org/officeDocument/2006/relationships/customXml" Target="../ink/ink1673.xml"/><Relationship Id="rId181" Type="http://schemas.openxmlformats.org/officeDocument/2006/relationships/image" Target="../media/image1352.png"/><Relationship Id="rId22" Type="http://schemas.openxmlformats.org/officeDocument/2006/relationships/customXml" Target="../ink/ink1604.xml"/><Relationship Id="rId43" Type="http://schemas.openxmlformats.org/officeDocument/2006/relationships/image" Target="../media/image1283.png"/><Relationship Id="rId64" Type="http://schemas.openxmlformats.org/officeDocument/2006/relationships/customXml" Target="../ink/ink1625.xml"/><Relationship Id="rId118" Type="http://schemas.openxmlformats.org/officeDocument/2006/relationships/customXml" Target="../ink/ink1652.xml"/><Relationship Id="rId139" Type="http://schemas.openxmlformats.org/officeDocument/2006/relationships/image" Target="../media/image1331.png"/><Relationship Id="rId85" Type="http://schemas.openxmlformats.org/officeDocument/2006/relationships/image" Target="../media/image1304.png"/><Relationship Id="rId150" Type="http://schemas.openxmlformats.org/officeDocument/2006/relationships/customXml" Target="../ink/ink1668.xml"/><Relationship Id="rId171" Type="http://schemas.openxmlformats.org/officeDocument/2006/relationships/image" Target="../media/image1347.png"/><Relationship Id="rId192" Type="http://schemas.openxmlformats.org/officeDocument/2006/relationships/customXml" Target="../ink/ink1689.xml"/><Relationship Id="rId12" Type="http://schemas.openxmlformats.org/officeDocument/2006/relationships/customXml" Target="../ink/ink1599.xml"/><Relationship Id="rId33" Type="http://schemas.openxmlformats.org/officeDocument/2006/relationships/image" Target="../media/image1278.png"/><Relationship Id="rId108" Type="http://schemas.openxmlformats.org/officeDocument/2006/relationships/customXml" Target="../ink/ink1647.xml"/><Relationship Id="rId129" Type="http://schemas.openxmlformats.org/officeDocument/2006/relationships/image" Target="../media/image1326.png"/><Relationship Id="rId54" Type="http://schemas.openxmlformats.org/officeDocument/2006/relationships/customXml" Target="../ink/ink1620.xml"/><Relationship Id="rId75" Type="http://schemas.openxmlformats.org/officeDocument/2006/relationships/image" Target="../media/image1299.png"/><Relationship Id="rId96" Type="http://schemas.openxmlformats.org/officeDocument/2006/relationships/customXml" Target="../ink/ink1641.xml"/><Relationship Id="rId140" Type="http://schemas.openxmlformats.org/officeDocument/2006/relationships/customXml" Target="../ink/ink1663.xml"/><Relationship Id="rId161" Type="http://schemas.openxmlformats.org/officeDocument/2006/relationships/image" Target="../media/image1342.png"/><Relationship Id="rId182" Type="http://schemas.openxmlformats.org/officeDocument/2006/relationships/customXml" Target="../ink/ink1684.xml"/><Relationship Id="rId6" Type="http://schemas.openxmlformats.org/officeDocument/2006/relationships/customXml" Target="../ink/ink1596.xml"/><Relationship Id="rId23" Type="http://schemas.openxmlformats.org/officeDocument/2006/relationships/image" Target="../media/image1273.png"/><Relationship Id="rId119" Type="http://schemas.openxmlformats.org/officeDocument/2006/relationships/image" Target="../media/image1321.png"/><Relationship Id="rId44" Type="http://schemas.openxmlformats.org/officeDocument/2006/relationships/customXml" Target="../ink/ink1615.xml"/><Relationship Id="rId65" Type="http://schemas.openxmlformats.org/officeDocument/2006/relationships/image" Target="../media/image1294.png"/><Relationship Id="rId86" Type="http://schemas.openxmlformats.org/officeDocument/2006/relationships/customXml" Target="../ink/ink1636.xml"/><Relationship Id="rId130" Type="http://schemas.openxmlformats.org/officeDocument/2006/relationships/customXml" Target="../ink/ink1658.xml"/><Relationship Id="rId151" Type="http://schemas.openxmlformats.org/officeDocument/2006/relationships/image" Target="../media/image1337.png"/><Relationship Id="rId172" Type="http://schemas.openxmlformats.org/officeDocument/2006/relationships/customXml" Target="../ink/ink1679.xml"/><Relationship Id="rId193" Type="http://schemas.openxmlformats.org/officeDocument/2006/relationships/image" Target="../media/image1358.png"/><Relationship Id="rId13" Type="http://schemas.openxmlformats.org/officeDocument/2006/relationships/image" Target="../media/image1268.png"/><Relationship Id="rId109" Type="http://schemas.openxmlformats.org/officeDocument/2006/relationships/image" Target="../media/image1316.png"/><Relationship Id="rId34" Type="http://schemas.openxmlformats.org/officeDocument/2006/relationships/customXml" Target="../ink/ink1610.xml"/><Relationship Id="rId50" Type="http://schemas.openxmlformats.org/officeDocument/2006/relationships/customXml" Target="../ink/ink1618.xml"/><Relationship Id="rId55" Type="http://schemas.openxmlformats.org/officeDocument/2006/relationships/image" Target="../media/image1289.png"/><Relationship Id="rId76" Type="http://schemas.openxmlformats.org/officeDocument/2006/relationships/customXml" Target="../ink/ink1631.xml"/><Relationship Id="rId97" Type="http://schemas.openxmlformats.org/officeDocument/2006/relationships/image" Target="../media/image1310.png"/><Relationship Id="rId104" Type="http://schemas.openxmlformats.org/officeDocument/2006/relationships/customXml" Target="../ink/ink1645.xml"/><Relationship Id="rId120" Type="http://schemas.openxmlformats.org/officeDocument/2006/relationships/customXml" Target="../ink/ink1653.xml"/><Relationship Id="rId125" Type="http://schemas.openxmlformats.org/officeDocument/2006/relationships/image" Target="../media/image1324.png"/><Relationship Id="rId141" Type="http://schemas.openxmlformats.org/officeDocument/2006/relationships/image" Target="../media/image1332.png"/><Relationship Id="rId146" Type="http://schemas.openxmlformats.org/officeDocument/2006/relationships/customXml" Target="../ink/ink1666.xml"/><Relationship Id="rId167" Type="http://schemas.openxmlformats.org/officeDocument/2006/relationships/image" Target="../media/image1345.png"/><Relationship Id="rId188" Type="http://schemas.openxmlformats.org/officeDocument/2006/relationships/customXml" Target="../ink/ink1687.xml"/><Relationship Id="rId7" Type="http://schemas.openxmlformats.org/officeDocument/2006/relationships/image" Target="../media/image1265.png"/><Relationship Id="rId71" Type="http://schemas.openxmlformats.org/officeDocument/2006/relationships/image" Target="../media/image1297.png"/><Relationship Id="rId92" Type="http://schemas.openxmlformats.org/officeDocument/2006/relationships/customXml" Target="../ink/ink1639.xml"/><Relationship Id="rId162" Type="http://schemas.openxmlformats.org/officeDocument/2006/relationships/customXml" Target="../ink/ink1674.xml"/><Relationship Id="rId183" Type="http://schemas.openxmlformats.org/officeDocument/2006/relationships/image" Target="../media/image1353.png"/><Relationship Id="rId2" Type="http://schemas.openxmlformats.org/officeDocument/2006/relationships/customXml" Target="../ink/ink1594.xml"/><Relationship Id="rId29" Type="http://schemas.openxmlformats.org/officeDocument/2006/relationships/image" Target="../media/image1276.png"/><Relationship Id="rId24" Type="http://schemas.openxmlformats.org/officeDocument/2006/relationships/customXml" Target="../ink/ink1605.xml"/><Relationship Id="rId40" Type="http://schemas.openxmlformats.org/officeDocument/2006/relationships/customXml" Target="../ink/ink1613.xml"/><Relationship Id="rId45" Type="http://schemas.openxmlformats.org/officeDocument/2006/relationships/image" Target="../media/image1284.png"/><Relationship Id="rId66" Type="http://schemas.openxmlformats.org/officeDocument/2006/relationships/customXml" Target="../ink/ink1626.xml"/><Relationship Id="rId87" Type="http://schemas.openxmlformats.org/officeDocument/2006/relationships/image" Target="../media/image1305.png"/><Relationship Id="rId110" Type="http://schemas.openxmlformats.org/officeDocument/2006/relationships/customXml" Target="../ink/ink1648.xml"/><Relationship Id="rId115" Type="http://schemas.openxmlformats.org/officeDocument/2006/relationships/image" Target="../media/image1319.png"/><Relationship Id="rId131" Type="http://schemas.openxmlformats.org/officeDocument/2006/relationships/image" Target="../media/image1327.png"/><Relationship Id="rId136" Type="http://schemas.openxmlformats.org/officeDocument/2006/relationships/customXml" Target="../ink/ink1661.xml"/><Relationship Id="rId157" Type="http://schemas.openxmlformats.org/officeDocument/2006/relationships/image" Target="../media/image1340.png"/><Relationship Id="rId178" Type="http://schemas.openxmlformats.org/officeDocument/2006/relationships/customXml" Target="../ink/ink1682.xml"/><Relationship Id="rId61" Type="http://schemas.openxmlformats.org/officeDocument/2006/relationships/image" Target="../media/image1292.png"/><Relationship Id="rId82" Type="http://schemas.openxmlformats.org/officeDocument/2006/relationships/customXml" Target="../ink/ink1634.xml"/><Relationship Id="rId152" Type="http://schemas.openxmlformats.org/officeDocument/2006/relationships/customXml" Target="../ink/ink1669.xml"/><Relationship Id="rId173" Type="http://schemas.openxmlformats.org/officeDocument/2006/relationships/image" Target="../media/image1348.png"/><Relationship Id="rId194" Type="http://schemas.openxmlformats.org/officeDocument/2006/relationships/customXml" Target="../ink/ink1690.xml"/><Relationship Id="rId19" Type="http://schemas.openxmlformats.org/officeDocument/2006/relationships/image" Target="../media/image1271.png"/><Relationship Id="rId14" Type="http://schemas.openxmlformats.org/officeDocument/2006/relationships/customXml" Target="../ink/ink1600.xml"/><Relationship Id="rId30" Type="http://schemas.openxmlformats.org/officeDocument/2006/relationships/customXml" Target="../ink/ink1608.xml"/><Relationship Id="rId35" Type="http://schemas.openxmlformats.org/officeDocument/2006/relationships/image" Target="../media/image1279.png"/><Relationship Id="rId56" Type="http://schemas.openxmlformats.org/officeDocument/2006/relationships/customXml" Target="../ink/ink1621.xml"/><Relationship Id="rId77" Type="http://schemas.openxmlformats.org/officeDocument/2006/relationships/image" Target="../media/image1300.png"/><Relationship Id="rId100" Type="http://schemas.openxmlformats.org/officeDocument/2006/relationships/customXml" Target="../ink/ink1643.xml"/><Relationship Id="rId105" Type="http://schemas.openxmlformats.org/officeDocument/2006/relationships/image" Target="../media/image1314.png"/><Relationship Id="rId126" Type="http://schemas.openxmlformats.org/officeDocument/2006/relationships/customXml" Target="../ink/ink1656.xml"/><Relationship Id="rId147" Type="http://schemas.openxmlformats.org/officeDocument/2006/relationships/image" Target="../media/image1335.png"/><Relationship Id="rId168" Type="http://schemas.openxmlformats.org/officeDocument/2006/relationships/customXml" Target="../ink/ink1677.xml"/><Relationship Id="rId8" Type="http://schemas.openxmlformats.org/officeDocument/2006/relationships/customXml" Target="../ink/ink1597.xml"/><Relationship Id="rId51" Type="http://schemas.openxmlformats.org/officeDocument/2006/relationships/image" Target="../media/image1287.png"/><Relationship Id="rId72" Type="http://schemas.openxmlformats.org/officeDocument/2006/relationships/customXml" Target="../ink/ink1629.xml"/><Relationship Id="rId93" Type="http://schemas.openxmlformats.org/officeDocument/2006/relationships/image" Target="../media/image1308.png"/><Relationship Id="rId98" Type="http://schemas.openxmlformats.org/officeDocument/2006/relationships/customXml" Target="../ink/ink1642.xml"/><Relationship Id="rId121" Type="http://schemas.openxmlformats.org/officeDocument/2006/relationships/image" Target="../media/image1322.png"/><Relationship Id="rId142" Type="http://schemas.openxmlformats.org/officeDocument/2006/relationships/customXml" Target="../ink/ink1664.xml"/><Relationship Id="rId163" Type="http://schemas.openxmlformats.org/officeDocument/2006/relationships/image" Target="../media/image1343.png"/><Relationship Id="rId184" Type="http://schemas.openxmlformats.org/officeDocument/2006/relationships/customXml" Target="../ink/ink1685.xml"/><Relationship Id="rId189" Type="http://schemas.openxmlformats.org/officeDocument/2006/relationships/image" Target="../media/image1356.png"/><Relationship Id="rId3" Type="http://schemas.openxmlformats.org/officeDocument/2006/relationships/image" Target="../media/image1263.png"/><Relationship Id="rId25" Type="http://schemas.openxmlformats.org/officeDocument/2006/relationships/image" Target="../media/image1274.png"/><Relationship Id="rId46" Type="http://schemas.openxmlformats.org/officeDocument/2006/relationships/customXml" Target="../ink/ink1616.xml"/><Relationship Id="rId67" Type="http://schemas.openxmlformats.org/officeDocument/2006/relationships/image" Target="../media/image1295.png"/><Relationship Id="rId116" Type="http://schemas.openxmlformats.org/officeDocument/2006/relationships/customXml" Target="../ink/ink1651.xml"/><Relationship Id="rId137" Type="http://schemas.openxmlformats.org/officeDocument/2006/relationships/image" Target="../media/image1330.png"/><Relationship Id="rId158" Type="http://schemas.openxmlformats.org/officeDocument/2006/relationships/customXml" Target="../ink/ink1672.xml"/><Relationship Id="rId20" Type="http://schemas.openxmlformats.org/officeDocument/2006/relationships/customXml" Target="../ink/ink1603.xml"/><Relationship Id="rId41" Type="http://schemas.openxmlformats.org/officeDocument/2006/relationships/image" Target="../media/image1282.png"/><Relationship Id="rId62" Type="http://schemas.openxmlformats.org/officeDocument/2006/relationships/customXml" Target="../ink/ink1624.xml"/><Relationship Id="rId83" Type="http://schemas.openxmlformats.org/officeDocument/2006/relationships/image" Target="../media/image1303.png"/><Relationship Id="rId88" Type="http://schemas.openxmlformats.org/officeDocument/2006/relationships/customXml" Target="../ink/ink1637.xml"/><Relationship Id="rId111" Type="http://schemas.openxmlformats.org/officeDocument/2006/relationships/image" Target="../media/image1317.png"/><Relationship Id="rId132" Type="http://schemas.openxmlformats.org/officeDocument/2006/relationships/customXml" Target="../ink/ink1659.xml"/><Relationship Id="rId153" Type="http://schemas.openxmlformats.org/officeDocument/2006/relationships/image" Target="../media/image1338.png"/><Relationship Id="rId174" Type="http://schemas.openxmlformats.org/officeDocument/2006/relationships/customXml" Target="../ink/ink1680.xml"/><Relationship Id="rId179" Type="http://schemas.openxmlformats.org/officeDocument/2006/relationships/image" Target="../media/image1351.png"/><Relationship Id="rId195" Type="http://schemas.openxmlformats.org/officeDocument/2006/relationships/image" Target="../media/image1359.png"/><Relationship Id="rId190" Type="http://schemas.openxmlformats.org/officeDocument/2006/relationships/customXml" Target="../ink/ink1688.xml"/><Relationship Id="rId15" Type="http://schemas.openxmlformats.org/officeDocument/2006/relationships/image" Target="../media/image1269.png"/><Relationship Id="rId36" Type="http://schemas.openxmlformats.org/officeDocument/2006/relationships/customXml" Target="../ink/ink1611.xml"/><Relationship Id="rId57" Type="http://schemas.openxmlformats.org/officeDocument/2006/relationships/image" Target="../media/image1290.png"/><Relationship Id="rId106" Type="http://schemas.openxmlformats.org/officeDocument/2006/relationships/customXml" Target="../ink/ink1646.xml"/><Relationship Id="rId127" Type="http://schemas.openxmlformats.org/officeDocument/2006/relationships/image" Target="../media/image1325.png"/><Relationship Id="rId10" Type="http://schemas.openxmlformats.org/officeDocument/2006/relationships/customXml" Target="../ink/ink1598.xml"/><Relationship Id="rId31" Type="http://schemas.openxmlformats.org/officeDocument/2006/relationships/image" Target="../media/image1277.png"/><Relationship Id="rId52" Type="http://schemas.openxmlformats.org/officeDocument/2006/relationships/customXml" Target="../ink/ink1619.xml"/><Relationship Id="rId73" Type="http://schemas.openxmlformats.org/officeDocument/2006/relationships/image" Target="../media/image1298.png"/><Relationship Id="rId78" Type="http://schemas.openxmlformats.org/officeDocument/2006/relationships/customXml" Target="../ink/ink1632.xml"/><Relationship Id="rId94" Type="http://schemas.openxmlformats.org/officeDocument/2006/relationships/customXml" Target="../ink/ink1640.xml"/><Relationship Id="rId99" Type="http://schemas.openxmlformats.org/officeDocument/2006/relationships/image" Target="../media/image1311.png"/><Relationship Id="rId101" Type="http://schemas.openxmlformats.org/officeDocument/2006/relationships/image" Target="../media/image1312.png"/><Relationship Id="rId122" Type="http://schemas.openxmlformats.org/officeDocument/2006/relationships/customXml" Target="../ink/ink1654.xml"/><Relationship Id="rId143" Type="http://schemas.openxmlformats.org/officeDocument/2006/relationships/image" Target="../media/image1333.png"/><Relationship Id="rId148" Type="http://schemas.openxmlformats.org/officeDocument/2006/relationships/customXml" Target="../ink/ink1667.xml"/><Relationship Id="rId164" Type="http://schemas.openxmlformats.org/officeDocument/2006/relationships/customXml" Target="../ink/ink1675.xml"/><Relationship Id="rId169" Type="http://schemas.openxmlformats.org/officeDocument/2006/relationships/image" Target="../media/image1346.png"/><Relationship Id="rId185" Type="http://schemas.openxmlformats.org/officeDocument/2006/relationships/image" Target="../media/image1354.png"/><Relationship Id="rId4" Type="http://schemas.openxmlformats.org/officeDocument/2006/relationships/customXml" Target="../ink/ink1595.xml"/><Relationship Id="rId9" Type="http://schemas.openxmlformats.org/officeDocument/2006/relationships/image" Target="../media/image1266.png"/><Relationship Id="rId180" Type="http://schemas.openxmlformats.org/officeDocument/2006/relationships/customXml" Target="../ink/ink1683.xml"/><Relationship Id="rId26" Type="http://schemas.openxmlformats.org/officeDocument/2006/relationships/customXml" Target="../ink/ink1606.xml"/><Relationship Id="rId47" Type="http://schemas.openxmlformats.org/officeDocument/2006/relationships/image" Target="../media/image1285.png"/><Relationship Id="rId68" Type="http://schemas.openxmlformats.org/officeDocument/2006/relationships/customXml" Target="../ink/ink1627.xml"/><Relationship Id="rId89" Type="http://schemas.openxmlformats.org/officeDocument/2006/relationships/image" Target="../media/image1306.png"/><Relationship Id="rId112" Type="http://schemas.openxmlformats.org/officeDocument/2006/relationships/customXml" Target="../ink/ink1649.xml"/><Relationship Id="rId133" Type="http://schemas.openxmlformats.org/officeDocument/2006/relationships/image" Target="../media/image1328.png"/><Relationship Id="rId154" Type="http://schemas.openxmlformats.org/officeDocument/2006/relationships/customXml" Target="../ink/ink1670.xml"/><Relationship Id="rId175" Type="http://schemas.openxmlformats.org/officeDocument/2006/relationships/image" Target="../media/image1349.png"/><Relationship Id="rId16" Type="http://schemas.openxmlformats.org/officeDocument/2006/relationships/customXml" Target="../ink/ink1601.xml"/><Relationship Id="rId37" Type="http://schemas.openxmlformats.org/officeDocument/2006/relationships/image" Target="../media/image1280.png"/><Relationship Id="rId58" Type="http://schemas.openxmlformats.org/officeDocument/2006/relationships/customXml" Target="../ink/ink1622.xml"/><Relationship Id="rId79" Type="http://schemas.openxmlformats.org/officeDocument/2006/relationships/image" Target="../media/image1301.png"/><Relationship Id="rId102" Type="http://schemas.openxmlformats.org/officeDocument/2006/relationships/customXml" Target="../ink/ink1644.xml"/><Relationship Id="rId123" Type="http://schemas.openxmlformats.org/officeDocument/2006/relationships/image" Target="../media/image1323.png"/><Relationship Id="rId144" Type="http://schemas.openxmlformats.org/officeDocument/2006/relationships/customXml" Target="../ink/ink1665.xml"/><Relationship Id="rId90" Type="http://schemas.openxmlformats.org/officeDocument/2006/relationships/customXml" Target="../ink/ink1638.xml"/><Relationship Id="rId165" Type="http://schemas.openxmlformats.org/officeDocument/2006/relationships/image" Target="../media/image1344.png"/><Relationship Id="rId186" Type="http://schemas.openxmlformats.org/officeDocument/2006/relationships/customXml" Target="../ink/ink1686.xml"/><Relationship Id="rId27" Type="http://schemas.openxmlformats.org/officeDocument/2006/relationships/image" Target="../media/image1275.png"/><Relationship Id="rId48" Type="http://schemas.openxmlformats.org/officeDocument/2006/relationships/customXml" Target="../ink/ink1617.xml"/><Relationship Id="rId69" Type="http://schemas.openxmlformats.org/officeDocument/2006/relationships/image" Target="../media/image1296.png"/><Relationship Id="rId113" Type="http://schemas.openxmlformats.org/officeDocument/2006/relationships/image" Target="../media/image1318.png"/><Relationship Id="rId134" Type="http://schemas.openxmlformats.org/officeDocument/2006/relationships/customXml" Target="../ink/ink1660.xml"/><Relationship Id="rId80" Type="http://schemas.openxmlformats.org/officeDocument/2006/relationships/customXml" Target="../ink/ink1633.xml"/><Relationship Id="rId155" Type="http://schemas.openxmlformats.org/officeDocument/2006/relationships/image" Target="../media/image1339.png"/><Relationship Id="rId176" Type="http://schemas.openxmlformats.org/officeDocument/2006/relationships/customXml" Target="../ink/ink1681.xml"/><Relationship Id="rId17" Type="http://schemas.openxmlformats.org/officeDocument/2006/relationships/image" Target="../media/image1270.png"/><Relationship Id="rId38" Type="http://schemas.openxmlformats.org/officeDocument/2006/relationships/customXml" Target="../ink/ink1612.xml"/><Relationship Id="rId59" Type="http://schemas.openxmlformats.org/officeDocument/2006/relationships/image" Target="../media/image1291.png"/><Relationship Id="rId103" Type="http://schemas.openxmlformats.org/officeDocument/2006/relationships/image" Target="../media/image1313.png"/><Relationship Id="rId124" Type="http://schemas.openxmlformats.org/officeDocument/2006/relationships/customXml" Target="../ink/ink1655.xml"/><Relationship Id="rId70" Type="http://schemas.openxmlformats.org/officeDocument/2006/relationships/customXml" Target="../ink/ink1628.xml"/><Relationship Id="rId91" Type="http://schemas.openxmlformats.org/officeDocument/2006/relationships/image" Target="../media/image1307.png"/><Relationship Id="rId145" Type="http://schemas.openxmlformats.org/officeDocument/2006/relationships/image" Target="../media/image1334.png"/><Relationship Id="rId166" Type="http://schemas.openxmlformats.org/officeDocument/2006/relationships/customXml" Target="../ink/ink1676.xml"/><Relationship Id="rId187" Type="http://schemas.openxmlformats.org/officeDocument/2006/relationships/image" Target="../media/image1355.png"/><Relationship Id="rId1" Type="http://schemas.openxmlformats.org/officeDocument/2006/relationships/slideLayout" Target="../slideLayouts/slideLayout2.xml"/><Relationship Id="rId28" Type="http://schemas.openxmlformats.org/officeDocument/2006/relationships/customXml" Target="../ink/ink1607.xml"/><Relationship Id="rId49" Type="http://schemas.openxmlformats.org/officeDocument/2006/relationships/image" Target="../media/image1286.png"/><Relationship Id="rId114" Type="http://schemas.openxmlformats.org/officeDocument/2006/relationships/customXml" Target="../ink/ink1650.xml"/><Relationship Id="rId60" Type="http://schemas.openxmlformats.org/officeDocument/2006/relationships/customXml" Target="../ink/ink1623.xml"/><Relationship Id="rId81" Type="http://schemas.openxmlformats.org/officeDocument/2006/relationships/image" Target="../media/image1302.png"/><Relationship Id="rId135" Type="http://schemas.openxmlformats.org/officeDocument/2006/relationships/image" Target="../media/image1329.png"/><Relationship Id="rId156" Type="http://schemas.openxmlformats.org/officeDocument/2006/relationships/customXml" Target="../ink/ink1671.xml"/><Relationship Id="rId177" Type="http://schemas.openxmlformats.org/officeDocument/2006/relationships/image" Target="../media/image1350.png"/><Relationship Id="rId18" Type="http://schemas.openxmlformats.org/officeDocument/2006/relationships/customXml" Target="../ink/ink1602.xml"/><Relationship Id="rId39" Type="http://schemas.openxmlformats.org/officeDocument/2006/relationships/image" Target="../media/image1281.png"/></Relationships>
</file>

<file path=ppt/slides/_rels/slide130.xml.rels><?xml version="1.0" encoding="UTF-8" standalone="yes"?>
<Relationships xmlns="http://schemas.openxmlformats.org/package/2006/relationships"><Relationship Id="rId8" Type="http://schemas.openxmlformats.org/officeDocument/2006/relationships/image" Target="../media/image5661.wmf"/><Relationship Id="rId3" Type="http://schemas.openxmlformats.org/officeDocument/2006/relationships/oleObject" Target="../embeddings/oleObject212.bin"/><Relationship Id="rId7" Type="http://schemas.openxmlformats.org/officeDocument/2006/relationships/oleObject" Target="../embeddings/oleObject214.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5660.wmf"/><Relationship Id="rId5" Type="http://schemas.openxmlformats.org/officeDocument/2006/relationships/oleObject" Target="../embeddings/oleObject213.bin"/><Relationship Id="rId4" Type="http://schemas.openxmlformats.org/officeDocument/2006/relationships/image" Target="../media/image5659.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5663.wmf"/><Relationship Id="rId5" Type="http://schemas.openxmlformats.org/officeDocument/2006/relationships/oleObject" Target="../embeddings/oleObject216.bin"/><Relationship Id="rId4" Type="http://schemas.openxmlformats.org/officeDocument/2006/relationships/image" Target="../media/image5662.wmf"/></Relationships>
</file>

<file path=ppt/slides/_rels/slide132.xml.rels><?xml version="1.0" encoding="UTF-8" standalone="yes"?>
<Relationships xmlns="http://schemas.openxmlformats.org/package/2006/relationships"><Relationship Id="rId3" Type="http://schemas.openxmlformats.org/officeDocument/2006/relationships/image" Target="../media/image5665.png"/><Relationship Id="rId2" Type="http://schemas.openxmlformats.org/officeDocument/2006/relationships/image" Target="../media/image566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17.bin"/><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5666.wmf"/></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218.bin"/><Relationship Id="rId2" Type="http://schemas.openxmlformats.org/officeDocument/2006/relationships/slideLayout" Target="../slideLayouts/slideLayout2.xml"/><Relationship Id="rId1" Type="http://schemas.openxmlformats.org/officeDocument/2006/relationships/vmlDrawing" Target="../drawings/vmlDrawing59.vml"/><Relationship Id="rId4" Type="http://schemas.openxmlformats.org/officeDocument/2006/relationships/image" Target="../media/image5667.wmf"/></Relationships>
</file>

<file path=ppt/slides/_rels/slide135.xml.rels><?xml version="1.0" encoding="UTF-8" standalone="yes"?>
<Relationships xmlns="http://schemas.openxmlformats.org/package/2006/relationships"><Relationship Id="rId8" Type="http://schemas.openxmlformats.org/officeDocument/2006/relationships/image" Target="../media/image5670.wmf"/><Relationship Id="rId3" Type="http://schemas.openxmlformats.org/officeDocument/2006/relationships/oleObject" Target="../embeddings/oleObject219.bin"/><Relationship Id="rId7" Type="http://schemas.openxmlformats.org/officeDocument/2006/relationships/oleObject" Target="../embeddings/oleObject221.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5669.wmf"/><Relationship Id="rId5" Type="http://schemas.openxmlformats.org/officeDocument/2006/relationships/oleObject" Target="../embeddings/oleObject220.bin"/><Relationship Id="rId4" Type="http://schemas.openxmlformats.org/officeDocument/2006/relationships/image" Target="../media/image5668.wmf"/></Relationships>
</file>

<file path=ppt/slides/_rels/slide136.xml.rels><?xml version="1.0" encoding="UTF-8" standalone="yes"?>
<Relationships xmlns="http://schemas.openxmlformats.org/package/2006/relationships"><Relationship Id="rId3" Type="http://schemas.openxmlformats.org/officeDocument/2006/relationships/image" Target="../media/image5672.png"/><Relationship Id="rId2" Type="http://schemas.openxmlformats.org/officeDocument/2006/relationships/slideLayout" Target="../slideLayouts/slideLayout2.xml"/><Relationship Id="rId1" Type="http://schemas.openxmlformats.org/officeDocument/2006/relationships/vmlDrawing" Target="../drawings/vmlDrawing61.vml"/><Relationship Id="rId5" Type="http://schemas.openxmlformats.org/officeDocument/2006/relationships/image" Target="../media/image5671.wmf"/><Relationship Id="rId4" Type="http://schemas.openxmlformats.org/officeDocument/2006/relationships/oleObject" Target="../embeddings/oleObject222.bin"/></Relationships>
</file>

<file path=ppt/slides/_rels/slide137.xml.rels><?xml version="1.0" encoding="UTF-8" standalone="yes"?>
<Relationships xmlns="http://schemas.openxmlformats.org/package/2006/relationships"><Relationship Id="rId3" Type="http://schemas.openxmlformats.org/officeDocument/2006/relationships/image" Target="../media/image5674.png"/><Relationship Id="rId7" Type="http://schemas.openxmlformats.org/officeDocument/2006/relationships/image" Target="../media/image5673.wmf"/><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oleObject" Target="../embeddings/oleObject224.bin"/><Relationship Id="rId5" Type="http://schemas.openxmlformats.org/officeDocument/2006/relationships/image" Target="../media/image5670.wmf"/><Relationship Id="rId4" Type="http://schemas.openxmlformats.org/officeDocument/2006/relationships/oleObject" Target="../embeddings/oleObject223.bin"/></Relationships>
</file>

<file path=ppt/slides/_rels/slide138.xml.rels><?xml version="1.0" encoding="UTF-8" standalone="yes"?>
<Relationships xmlns="http://schemas.openxmlformats.org/package/2006/relationships"><Relationship Id="rId8" Type="http://schemas.openxmlformats.org/officeDocument/2006/relationships/image" Target="../media/image5677.wmf"/><Relationship Id="rId3" Type="http://schemas.openxmlformats.org/officeDocument/2006/relationships/oleObject" Target="../embeddings/oleObject225.bin"/><Relationship Id="rId7" Type="http://schemas.openxmlformats.org/officeDocument/2006/relationships/oleObject" Target="../embeddings/oleObject227.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5676.wmf"/><Relationship Id="rId5" Type="http://schemas.openxmlformats.org/officeDocument/2006/relationships/oleObject" Target="../embeddings/oleObject226.bin"/><Relationship Id="rId4" Type="http://schemas.openxmlformats.org/officeDocument/2006/relationships/image" Target="../media/image5675.w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28.bin"/><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5678.wmf"/><Relationship Id="rId5" Type="http://schemas.openxmlformats.org/officeDocument/2006/relationships/oleObject" Target="../embeddings/oleObject229.bin"/><Relationship Id="rId4" Type="http://schemas.openxmlformats.org/officeDocument/2006/relationships/image" Target="../media/image5642.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67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68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682.png"/><Relationship Id="rId2" Type="http://schemas.openxmlformats.org/officeDocument/2006/relationships/image" Target="../media/image568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5685.wmf"/><Relationship Id="rId3" Type="http://schemas.openxmlformats.org/officeDocument/2006/relationships/oleObject" Target="../embeddings/oleObject230.bin"/><Relationship Id="rId7" Type="http://schemas.openxmlformats.org/officeDocument/2006/relationships/oleObject" Target="../embeddings/oleObject232.bin"/><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5684.wmf"/><Relationship Id="rId5" Type="http://schemas.openxmlformats.org/officeDocument/2006/relationships/oleObject" Target="../embeddings/oleObject231.bin"/><Relationship Id="rId4" Type="http://schemas.openxmlformats.org/officeDocument/2006/relationships/image" Target="../media/image5683.wmf"/></Relationships>
</file>

<file path=ppt/slides/_rels/slide145.xml.rels><?xml version="1.0" encoding="UTF-8" standalone="yes"?>
<Relationships xmlns="http://schemas.openxmlformats.org/package/2006/relationships"><Relationship Id="rId8" Type="http://schemas.openxmlformats.org/officeDocument/2006/relationships/oleObject" Target="../embeddings/oleObject235.bin"/><Relationship Id="rId3" Type="http://schemas.openxmlformats.org/officeDocument/2006/relationships/image" Target="../media/image5689.png"/><Relationship Id="rId7" Type="http://schemas.openxmlformats.org/officeDocument/2006/relationships/image" Target="../media/image5687.wmf"/><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oleObject" Target="../embeddings/oleObject234.bin"/><Relationship Id="rId5" Type="http://schemas.openxmlformats.org/officeDocument/2006/relationships/image" Target="../media/image5686.wmf"/><Relationship Id="rId4" Type="http://schemas.openxmlformats.org/officeDocument/2006/relationships/oleObject" Target="../embeddings/oleObject233.bin"/><Relationship Id="rId9" Type="http://schemas.openxmlformats.org/officeDocument/2006/relationships/image" Target="../media/image5688.wmf"/></Relationships>
</file>

<file path=ppt/slides/_rels/slide146.xml.rels><?xml version="1.0" encoding="UTF-8" standalone="yes"?>
<Relationships xmlns="http://schemas.openxmlformats.org/package/2006/relationships"><Relationship Id="rId2" Type="http://schemas.openxmlformats.org/officeDocument/2006/relationships/image" Target="../media/image569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69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693.png"/><Relationship Id="rId2" Type="http://schemas.openxmlformats.org/officeDocument/2006/relationships/image" Target="../media/image569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695.png"/><Relationship Id="rId2" Type="http://schemas.openxmlformats.org/officeDocument/2006/relationships/image" Target="../media/image569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236.bin"/><Relationship Id="rId2" Type="http://schemas.openxmlformats.org/officeDocument/2006/relationships/slideLayout" Target="../slideLayouts/slideLayout2.xml"/><Relationship Id="rId1" Type="http://schemas.openxmlformats.org/officeDocument/2006/relationships/vmlDrawing" Target="../drawings/vmlDrawing67.vml"/><Relationship Id="rId5" Type="http://schemas.openxmlformats.org/officeDocument/2006/relationships/image" Target="../media/image5697.png"/><Relationship Id="rId4" Type="http://schemas.openxmlformats.org/officeDocument/2006/relationships/image" Target="../media/image5696.wmf"/></Relationships>
</file>

<file path=ppt/slides/_rels/slide151.xml.rels><?xml version="1.0" encoding="UTF-8" standalone="yes"?>
<Relationships xmlns="http://schemas.openxmlformats.org/package/2006/relationships"><Relationship Id="rId8" Type="http://schemas.openxmlformats.org/officeDocument/2006/relationships/image" Target="../media/image5700.wmf"/><Relationship Id="rId3" Type="http://schemas.openxmlformats.org/officeDocument/2006/relationships/oleObject" Target="../embeddings/oleObject237.bin"/><Relationship Id="rId7" Type="http://schemas.openxmlformats.org/officeDocument/2006/relationships/oleObject" Target="../embeddings/oleObject239.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5699.wmf"/><Relationship Id="rId5" Type="http://schemas.openxmlformats.org/officeDocument/2006/relationships/oleObject" Target="../embeddings/oleObject238.bin"/><Relationship Id="rId4" Type="http://schemas.openxmlformats.org/officeDocument/2006/relationships/image" Target="../media/image5698.wmf"/></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69.vml"/><Relationship Id="rId4" Type="http://schemas.openxmlformats.org/officeDocument/2006/relationships/image" Target="../media/image5701.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7" Type="http://schemas.openxmlformats.org/officeDocument/2006/relationships/customXml" Target="../ink/ink1745.xml"/><Relationship Id="rId21" Type="http://schemas.openxmlformats.org/officeDocument/2006/relationships/customXml" Target="../ink/ink1697.xml"/><Relationship Id="rId42" Type="http://schemas.openxmlformats.org/officeDocument/2006/relationships/image" Target="../media/image1379.png"/><Relationship Id="rId63" Type="http://schemas.openxmlformats.org/officeDocument/2006/relationships/customXml" Target="../ink/ink1718.xml"/><Relationship Id="rId84" Type="http://schemas.openxmlformats.org/officeDocument/2006/relationships/image" Target="../media/image1400.png"/><Relationship Id="rId138" Type="http://schemas.openxmlformats.org/officeDocument/2006/relationships/image" Target="../media/image1427.png"/><Relationship Id="rId107" Type="http://schemas.openxmlformats.org/officeDocument/2006/relationships/customXml" Target="../ink/ink1740.xml"/><Relationship Id="rId11" Type="http://schemas.openxmlformats.org/officeDocument/2006/relationships/customXml" Target="../ink/ink1692.xml"/><Relationship Id="rId32" Type="http://schemas.openxmlformats.org/officeDocument/2006/relationships/image" Target="../media/image1374.png"/><Relationship Id="rId53" Type="http://schemas.openxmlformats.org/officeDocument/2006/relationships/customXml" Target="../ink/ink1713.xml"/><Relationship Id="rId74" Type="http://schemas.openxmlformats.org/officeDocument/2006/relationships/image" Target="../media/image1395.png"/><Relationship Id="rId128" Type="http://schemas.openxmlformats.org/officeDocument/2006/relationships/image" Target="../media/image1422.png"/><Relationship Id="rId149" Type="http://schemas.openxmlformats.org/officeDocument/2006/relationships/customXml" Target="../ink/ink1761.xml"/><Relationship Id="rId5" Type="http://schemas.openxmlformats.org/officeDocument/2006/relationships/oleObject" Target="../embeddings/oleObject2.bin"/><Relationship Id="rId95" Type="http://schemas.openxmlformats.org/officeDocument/2006/relationships/customXml" Target="../ink/ink1734.xml"/><Relationship Id="rId22" Type="http://schemas.openxmlformats.org/officeDocument/2006/relationships/image" Target="../media/image1369.png"/><Relationship Id="rId27" Type="http://schemas.openxmlformats.org/officeDocument/2006/relationships/customXml" Target="../ink/ink1700.xml"/><Relationship Id="rId43" Type="http://schemas.openxmlformats.org/officeDocument/2006/relationships/customXml" Target="../ink/ink1708.xml"/><Relationship Id="rId48" Type="http://schemas.openxmlformats.org/officeDocument/2006/relationships/image" Target="../media/image1382.png"/><Relationship Id="rId64" Type="http://schemas.openxmlformats.org/officeDocument/2006/relationships/image" Target="../media/image1390.png"/><Relationship Id="rId69" Type="http://schemas.openxmlformats.org/officeDocument/2006/relationships/customXml" Target="../ink/ink1721.xml"/><Relationship Id="rId113" Type="http://schemas.openxmlformats.org/officeDocument/2006/relationships/customXml" Target="../ink/ink1743.xml"/><Relationship Id="rId118" Type="http://schemas.openxmlformats.org/officeDocument/2006/relationships/image" Target="../media/image1417.png"/><Relationship Id="rId134" Type="http://schemas.openxmlformats.org/officeDocument/2006/relationships/image" Target="../media/image1425.png"/><Relationship Id="rId139" Type="http://schemas.openxmlformats.org/officeDocument/2006/relationships/customXml" Target="../ink/ink1756.xml"/><Relationship Id="rId80" Type="http://schemas.openxmlformats.org/officeDocument/2006/relationships/image" Target="../media/image1398.png"/><Relationship Id="rId85" Type="http://schemas.openxmlformats.org/officeDocument/2006/relationships/customXml" Target="../ink/ink1729.xml"/><Relationship Id="rId150" Type="http://schemas.openxmlformats.org/officeDocument/2006/relationships/image" Target="../media/image1433.png"/><Relationship Id="rId12" Type="http://schemas.openxmlformats.org/officeDocument/2006/relationships/image" Target="../media/image1364.png"/><Relationship Id="rId17" Type="http://schemas.openxmlformats.org/officeDocument/2006/relationships/customXml" Target="../ink/ink1695.xml"/><Relationship Id="rId33" Type="http://schemas.openxmlformats.org/officeDocument/2006/relationships/customXml" Target="../ink/ink1703.xml"/><Relationship Id="rId38" Type="http://schemas.openxmlformats.org/officeDocument/2006/relationships/image" Target="../media/image1377.png"/><Relationship Id="rId59" Type="http://schemas.openxmlformats.org/officeDocument/2006/relationships/customXml" Target="../ink/ink1716.xml"/><Relationship Id="rId103" Type="http://schemas.openxmlformats.org/officeDocument/2006/relationships/customXml" Target="../ink/ink1738.xml"/><Relationship Id="rId108" Type="http://schemas.openxmlformats.org/officeDocument/2006/relationships/image" Target="../media/image1412.png"/><Relationship Id="rId124" Type="http://schemas.openxmlformats.org/officeDocument/2006/relationships/image" Target="../media/image1420.png"/><Relationship Id="rId129" Type="http://schemas.openxmlformats.org/officeDocument/2006/relationships/customXml" Target="../ink/ink1751.xml"/><Relationship Id="rId54" Type="http://schemas.openxmlformats.org/officeDocument/2006/relationships/image" Target="../media/image1385.png"/><Relationship Id="rId70" Type="http://schemas.openxmlformats.org/officeDocument/2006/relationships/image" Target="../media/image1393.png"/><Relationship Id="rId75" Type="http://schemas.openxmlformats.org/officeDocument/2006/relationships/customXml" Target="../ink/ink1724.xml"/><Relationship Id="rId91" Type="http://schemas.openxmlformats.org/officeDocument/2006/relationships/customXml" Target="../ink/ink1732.xml"/><Relationship Id="rId96" Type="http://schemas.openxmlformats.org/officeDocument/2006/relationships/image" Target="../media/image1406.png"/><Relationship Id="rId140" Type="http://schemas.openxmlformats.org/officeDocument/2006/relationships/image" Target="../media/image1428.png"/><Relationship Id="rId145" Type="http://schemas.openxmlformats.org/officeDocument/2006/relationships/customXml" Target="../ink/ink1759.xml"/><Relationship Id="rId1" Type="http://schemas.openxmlformats.org/officeDocument/2006/relationships/vmlDrawing" Target="../drawings/vmlDrawing1.vml"/><Relationship Id="rId6" Type="http://schemas.openxmlformats.org/officeDocument/2006/relationships/image" Target="../media/image9.wmf"/><Relationship Id="rId23" Type="http://schemas.openxmlformats.org/officeDocument/2006/relationships/customXml" Target="../ink/ink1698.xml"/><Relationship Id="rId28" Type="http://schemas.openxmlformats.org/officeDocument/2006/relationships/image" Target="../media/image1372.png"/><Relationship Id="rId49" Type="http://schemas.openxmlformats.org/officeDocument/2006/relationships/customXml" Target="../ink/ink1711.xml"/><Relationship Id="rId114" Type="http://schemas.openxmlformats.org/officeDocument/2006/relationships/image" Target="../media/image1415.png"/><Relationship Id="rId119" Type="http://schemas.openxmlformats.org/officeDocument/2006/relationships/customXml" Target="../ink/ink1746.xml"/><Relationship Id="rId44" Type="http://schemas.openxmlformats.org/officeDocument/2006/relationships/image" Target="../media/image1380.png"/><Relationship Id="rId60" Type="http://schemas.openxmlformats.org/officeDocument/2006/relationships/image" Target="../media/image1388.png"/><Relationship Id="rId65" Type="http://schemas.openxmlformats.org/officeDocument/2006/relationships/customXml" Target="../ink/ink1719.xml"/><Relationship Id="rId81" Type="http://schemas.openxmlformats.org/officeDocument/2006/relationships/customXml" Target="../ink/ink1727.xml"/><Relationship Id="rId86" Type="http://schemas.openxmlformats.org/officeDocument/2006/relationships/image" Target="../media/image1401.png"/><Relationship Id="rId130" Type="http://schemas.openxmlformats.org/officeDocument/2006/relationships/image" Target="../media/image1423.png"/><Relationship Id="rId135" Type="http://schemas.openxmlformats.org/officeDocument/2006/relationships/customXml" Target="../ink/ink1754.xml"/><Relationship Id="rId151" Type="http://schemas.openxmlformats.org/officeDocument/2006/relationships/customXml" Target="../ink/ink1762.xml"/><Relationship Id="rId13" Type="http://schemas.openxmlformats.org/officeDocument/2006/relationships/customXml" Target="../ink/ink1693.xml"/><Relationship Id="rId18" Type="http://schemas.openxmlformats.org/officeDocument/2006/relationships/image" Target="../media/image1367.png"/><Relationship Id="rId39" Type="http://schemas.openxmlformats.org/officeDocument/2006/relationships/customXml" Target="../ink/ink1706.xml"/><Relationship Id="rId109" Type="http://schemas.openxmlformats.org/officeDocument/2006/relationships/customXml" Target="../ink/ink1741.xml"/><Relationship Id="rId34" Type="http://schemas.openxmlformats.org/officeDocument/2006/relationships/image" Target="../media/image1375.png"/><Relationship Id="rId50" Type="http://schemas.openxmlformats.org/officeDocument/2006/relationships/image" Target="../media/image1383.png"/><Relationship Id="rId55" Type="http://schemas.openxmlformats.org/officeDocument/2006/relationships/customXml" Target="../ink/ink1714.xml"/><Relationship Id="rId76" Type="http://schemas.openxmlformats.org/officeDocument/2006/relationships/image" Target="../media/image1396.png"/><Relationship Id="rId97" Type="http://schemas.openxmlformats.org/officeDocument/2006/relationships/customXml" Target="../ink/ink1735.xml"/><Relationship Id="rId104" Type="http://schemas.openxmlformats.org/officeDocument/2006/relationships/image" Target="../media/image1410.png"/><Relationship Id="rId120" Type="http://schemas.openxmlformats.org/officeDocument/2006/relationships/image" Target="../media/image1418.png"/><Relationship Id="rId125" Type="http://schemas.openxmlformats.org/officeDocument/2006/relationships/customXml" Target="../ink/ink1749.xml"/><Relationship Id="rId141" Type="http://schemas.openxmlformats.org/officeDocument/2006/relationships/customXml" Target="../ink/ink1757.xml"/><Relationship Id="rId146" Type="http://schemas.openxmlformats.org/officeDocument/2006/relationships/image" Target="../media/image1431.png"/><Relationship Id="rId7" Type="http://schemas.openxmlformats.org/officeDocument/2006/relationships/oleObject" Target="../embeddings/oleObject3.bin"/><Relationship Id="rId71" Type="http://schemas.openxmlformats.org/officeDocument/2006/relationships/customXml" Target="../ink/ink1722.xml"/><Relationship Id="rId92" Type="http://schemas.openxmlformats.org/officeDocument/2006/relationships/image" Target="../media/image1404.png"/><Relationship Id="rId2" Type="http://schemas.openxmlformats.org/officeDocument/2006/relationships/slideLayout" Target="../slideLayouts/slideLayout2.xml"/><Relationship Id="rId29" Type="http://schemas.openxmlformats.org/officeDocument/2006/relationships/customXml" Target="../ink/ink1701.xml"/><Relationship Id="rId24" Type="http://schemas.openxmlformats.org/officeDocument/2006/relationships/image" Target="../media/image1370.png"/><Relationship Id="rId40" Type="http://schemas.openxmlformats.org/officeDocument/2006/relationships/image" Target="../media/image1378.png"/><Relationship Id="rId45" Type="http://schemas.openxmlformats.org/officeDocument/2006/relationships/customXml" Target="../ink/ink1709.xml"/><Relationship Id="rId66" Type="http://schemas.openxmlformats.org/officeDocument/2006/relationships/image" Target="../media/image1391.png"/><Relationship Id="rId87" Type="http://schemas.openxmlformats.org/officeDocument/2006/relationships/customXml" Target="../ink/ink1730.xml"/><Relationship Id="rId110" Type="http://schemas.openxmlformats.org/officeDocument/2006/relationships/image" Target="../media/image1413.png"/><Relationship Id="rId115" Type="http://schemas.openxmlformats.org/officeDocument/2006/relationships/customXml" Target="../ink/ink1744.xml"/><Relationship Id="rId131" Type="http://schemas.openxmlformats.org/officeDocument/2006/relationships/customXml" Target="../ink/ink1752.xml"/><Relationship Id="rId136" Type="http://schemas.openxmlformats.org/officeDocument/2006/relationships/image" Target="../media/image1426.png"/><Relationship Id="rId61" Type="http://schemas.openxmlformats.org/officeDocument/2006/relationships/customXml" Target="../ink/ink1717.xml"/><Relationship Id="rId82" Type="http://schemas.openxmlformats.org/officeDocument/2006/relationships/image" Target="../media/image1399.png"/><Relationship Id="rId152" Type="http://schemas.openxmlformats.org/officeDocument/2006/relationships/image" Target="../media/image1434.png"/><Relationship Id="rId19" Type="http://schemas.openxmlformats.org/officeDocument/2006/relationships/customXml" Target="../ink/ink1696.xml"/><Relationship Id="rId14" Type="http://schemas.openxmlformats.org/officeDocument/2006/relationships/image" Target="../media/image1365.png"/><Relationship Id="rId30" Type="http://schemas.openxmlformats.org/officeDocument/2006/relationships/image" Target="../media/image1373.png"/><Relationship Id="rId35" Type="http://schemas.openxmlformats.org/officeDocument/2006/relationships/customXml" Target="../ink/ink1704.xml"/><Relationship Id="rId56" Type="http://schemas.openxmlformats.org/officeDocument/2006/relationships/image" Target="../media/image1386.png"/><Relationship Id="rId77" Type="http://schemas.openxmlformats.org/officeDocument/2006/relationships/customXml" Target="../ink/ink1725.xml"/><Relationship Id="rId100" Type="http://schemas.openxmlformats.org/officeDocument/2006/relationships/image" Target="../media/image1408.png"/><Relationship Id="rId105" Type="http://schemas.openxmlformats.org/officeDocument/2006/relationships/customXml" Target="../ink/ink1739.xml"/><Relationship Id="rId126" Type="http://schemas.openxmlformats.org/officeDocument/2006/relationships/image" Target="../media/image1421.png"/><Relationship Id="rId147" Type="http://schemas.openxmlformats.org/officeDocument/2006/relationships/customXml" Target="../ink/ink1760.xml"/><Relationship Id="rId8" Type="http://schemas.openxmlformats.org/officeDocument/2006/relationships/image" Target="../media/image10.wmf"/><Relationship Id="rId51" Type="http://schemas.openxmlformats.org/officeDocument/2006/relationships/customXml" Target="../ink/ink1712.xml"/><Relationship Id="rId72" Type="http://schemas.openxmlformats.org/officeDocument/2006/relationships/image" Target="../media/image1394.png"/><Relationship Id="rId93" Type="http://schemas.openxmlformats.org/officeDocument/2006/relationships/customXml" Target="../ink/ink1733.xml"/><Relationship Id="rId98" Type="http://schemas.openxmlformats.org/officeDocument/2006/relationships/image" Target="../media/image1407.png"/><Relationship Id="rId121" Type="http://schemas.openxmlformats.org/officeDocument/2006/relationships/customXml" Target="../ink/ink1747.xml"/><Relationship Id="rId142" Type="http://schemas.openxmlformats.org/officeDocument/2006/relationships/image" Target="../media/image1429.png"/><Relationship Id="rId3" Type="http://schemas.openxmlformats.org/officeDocument/2006/relationships/oleObject" Target="../embeddings/oleObject1.bin"/><Relationship Id="rId25" Type="http://schemas.openxmlformats.org/officeDocument/2006/relationships/customXml" Target="../ink/ink1699.xml"/><Relationship Id="rId46" Type="http://schemas.openxmlformats.org/officeDocument/2006/relationships/image" Target="../media/image1381.png"/><Relationship Id="rId67" Type="http://schemas.openxmlformats.org/officeDocument/2006/relationships/customXml" Target="../ink/ink1720.xml"/><Relationship Id="rId116" Type="http://schemas.openxmlformats.org/officeDocument/2006/relationships/image" Target="../media/image1416.png"/><Relationship Id="rId137" Type="http://schemas.openxmlformats.org/officeDocument/2006/relationships/customXml" Target="../ink/ink1755.xml"/><Relationship Id="rId20" Type="http://schemas.openxmlformats.org/officeDocument/2006/relationships/image" Target="../media/image1368.png"/><Relationship Id="rId41" Type="http://schemas.openxmlformats.org/officeDocument/2006/relationships/customXml" Target="../ink/ink1707.xml"/><Relationship Id="rId62" Type="http://schemas.openxmlformats.org/officeDocument/2006/relationships/image" Target="../media/image1389.png"/><Relationship Id="rId83" Type="http://schemas.openxmlformats.org/officeDocument/2006/relationships/customXml" Target="../ink/ink1728.xml"/><Relationship Id="rId88" Type="http://schemas.openxmlformats.org/officeDocument/2006/relationships/image" Target="../media/image1402.png"/><Relationship Id="rId111" Type="http://schemas.openxmlformats.org/officeDocument/2006/relationships/customXml" Target="../ink/ink1742.xml"/><Relationship Id="rId132" Type="http://schemas.openxmlformats.org/officeDocument/2006/relationships/image" Target="../media/image1424.png"/><Relationship Id="rId15" Type="http://schemas.openxmlformats.org/officeDocument/2006/relationships/customXml" Target="../ink/ink1694.xml"/><Relationship Id="rId36" Type="http://schemas.openxmlformats.org/officeDocument/2006/relationships/image" Target="../media/image1376.png"/><Relationship Id="rId57" Type="http://schemas.openxmlformats.org/officeDocument/2006/relationships/customXml" Target="../ink/ink1715.xml"/><Relationship Id="rId106" Type="http://schemas.openxmlformats.org/officeDocument/2006/relationships/image" Target="../media/image1411.png"/><Relationship Id="rId127" Type="http://schemas.openxmlformats.org/officeDocument/2006/relationships/customXml" Target="../ink/ink1750.xml"/><Relationship Id="rId10" Type="http://schemas.openxmlformats.org/officeDocument/2006/relationships/image" Target="../media/image1363.png"/><Relationship Id="rId31" Type="http://schemas.openxmlformats.org/officeDocument/2006/relationships/customXml" Target="../ink/ink1702.xml"/><Relationship Id="rId52" Type="http://schemas.openxmlformats.org/officeDocument/2006/relationships/image" Target="../media/image1384.png"/><Relationship Id="rId73" Type="http://schemas.openxmlformats.org/officeDocument/2006/relationships/customXml" Target="../ink/ink1723.xml"/><Relationship Id="rId78" Type="http://schemas.openxmlformats.org/officeDocument/2006/relationships/image" Target="../media/image1397.png"/><Relationship Id="rId94" Type="http://schemas.openxmlformats.org/officeDocument/2006/relationships/image" Target="../media/image1405.png"/><Relationship Id="rId99" Type="http://schemas.openxmlformats.org/officeDocument/2006/relationships/customXml" Target="../ink/ink1736.xml"/><Relationship Id="rId101" Type="http://schemas.openxmlformats.org/officeDocument/2006/relationships/customXml" Target="../ink/ink1737.xml"/><Relationship Id="rId122" Type="http://schemas.openxmlformats.org/officeDocument/2006/relationships/image" Target="../media/image1419.png"/><Relationship Id="rId143" Type="http://schemas.openxmlformats.org/officeDocument/2006/relationships/customXml" Target="../ink/ink1758.xml"/><Relationship Id="rId148" Type="http://schemas.openxmlformats.org/officeDocument/2006/relationships/image" Target="../media/image1432.png"/><Relationship Id="rId4" Type="http://schemas.openxmlformats.org/officeDocument/2006/relationships/image" Target="../media/image8.wmf"/><Relationship Id="rId9" Type="http://schemas.openxmlformats.org/officeDocument/2006/relationships/customXml" Target="../ink/ink1691.xml"/><Relationship Id="rId26" Type="http://schemas.openxmlformats.org/officeDocument/2006/relationships/image" Target="../media/image1371.png"/><Relationship Id="rId47" Type="http://schemas.openxmlformats.org/officeDocument/2006/relationships/customXml" Target="../ink/ink1710.xml"/><Relationship Id="rId68" Type="http://schemas.openxmlformats.org/officeDocument/2006/relationships/image" Target="../media/image1392.png"/><Relationship Id="rId89" Type="http://schemas.openxmlformats.org/officeDocument/2006/relationships/customXml" Target="../ink/ink1731.xml"/><Relationship Id="rId112" Type="http://schemas.openxmlformats.org/officeDocument/2006/relationships/image" Target="../media/image1414.png"/><Relationship Id="rId133" Type="http://schemas.openxmlformats.org/officeDocument/2006/relationships/customXml" Target="../ink/ink1753.xml"/><Relationship Id="rId16" Type="http://schemas.openxmlformats.org/officeDocument/2006/relationships/image" Target="../media/image1366.png"/><Relationship Id="rId37" Type="http://schemas.openxmlformats.org/officeDocument/2006/relationships/customXml" Target="../ink/ink1705.xml"/><Relationship Id="rId58" Type="http://schemas.openxmlformats.org/officeDocument/2006/relationships/image" Target="../media/image1387.png"/><Relationship Id="rId79" Type="http://schemas.openxmlformats.org/officeDocument/2006/relationships/customXml" Target="../ink/ink1726.xml"/><Relationship Id="rId102" Type="http://schemas.openxmlformats.org/officeDocument/2006/relationships/image" Target="../media/image1409.png"/><Relationship Id="rId123" Type="http://schemas.openxmlformats.org/officeDocument/2006/relationships/customXml" Target="../ink/ink1748.xml"/><Relationship Id="rId144" Type="http://schemas.openxmlformats.org/officeDocument/2006/relationships/image" Target="../media/image1430.png"/><Relationship Id="rId90" Type="http://schemas.openxmlformats.org/officeDocument/2006/relationships/image" Target="../media/image1403.png"/></Relationships>
</file>

<file path=ppt/slides/_rels/slide23.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17" Type="http://schemas.openxmlformats.org/officeDocument/2006/relationships/image" Target="../media/image1468.png"/><Relationship Id="rId671" Type="http://schemas.openxmlformats.org/officeDocument/2006/relationships/image" Target="../media/image1762.png"/><Relationship Id="rId21" Type="http://schemas.openxmlformats.org/officeDocument/2006/relationships/image" Target="../media/image1489.png"/><Relationship Id="rId324" Type="http://schemas.openxmlformats.org/officeDocument/2006/relationships/image" Target="../media/image1591.png"/><Relationship Id="rId531" Type="http://schemas.openxmlformats.org/officeDocument/2006/relationships/customXml" Target="../ink/ink2030.xml"/><Relationship Id="rId629" Type="http://schemas.openxmlformats.org/officeDocument/2006/relationships/image" Target="../media/image1741.png"/><Relationship Id="rId170" Type="http://schemas.openxmlformats.org/officeDocument/2006/relationships/customXml" Target="../ink/ink1846.xml"/><Relationship Id="rId268" Type="http://schemas.openxmlformats.org/officeDocument/2006/relationships/customXml" Target="../ink/ink1896.xml"/><Relationship Id="rId475" Type="http://schemas.openxmlformats.org/officeDocument/2006/relationships/customXml" Target="../ink/ink2001.xml"/><Relationship Id="rId682" Type="http://schemas.openxmlformats.org/officeDocument/2006/relationships/customXml" Target="../ink/ink2106.xml"/><Relationship Id="rId32" Type="http://schemas.openxmlformats.org/officeDocument/2006/relationships/customXml" Target="../ink/ink1777.xml"/><Relationship Id="rId128" Type="http://schemas.openxmlformats.org/officeDocument/2006/relationships/customXml" Target="../ink/ink1825.xml"/><Relationship Id="rId335" Type="http://schemas.openxmlformats.org/officeDocument/2006/relationships/customXml" Target="../ink/ink1930.xml"/><Relationship Id="rId542" Type="http://schemas.openxmlformats.org/officeDocument/2006/relationships/image" Target="../media/image1698.png"/><Relationship Id="rId181" Type="http://schemas.openxmlformats.org/officeDocument/2006/relationships/image" Target="../media/image1521.png"/><Relationship Id="rId402" Type="http://schemas.openxmlformats.org/officeDocument/2006/relationships/customXml" Target="../ink/ink1964.xml"/><Relationship Id="rId279" Type="http://schemas.openxmlformats.org/officeDocument/2006/relationships/image" Target="../media/image1569.png"/><Relationship Id="rId486" Type="http://schemas.openxmlformats.org/officeDocument/2006/relationships/image" Target="../media/image1671.png"/><Relationship Id="rId693" Type="http://schemas.openxmlformats.org/officeDocument/2006/relationships/image" Target="../media/image1773.png"/><Relationship Id="rId707" Type="http://schemas.openxmlformats.org/officeDocument/2006/relationships/image" Target="../media/image1780.png"/><Relationship Id="rId43" Type="http://schemas.openxmlformats.org/officeDocument/2006/relationships/image" Target="../media/image1500.png"/><Relationship Id="rId139" Type="http://schemas.openxmlformats.org/officeDocument/2006/relationships/image" Target="../media/image1479.png"/><Relationship Id="rId346" Type="http://schemas.openxmlformats.org/officeDocument/2006/relationships/customXml" Target="../ink/ink1936.xml"/><Relationship Id="rId553" Type="http://schemas.openxmlformats.org/officeDocument/2006/relationships/customXml" Target="../ink/ink2041.xml"/><Relationship Id="rId192" Type="http://schemas.openxmlformats.org/officeDocument/2006/relationships/customXml" Target="../ink/ink1857.xml"/><Relationship Id="rId206" Type="http://schemas.openxmlformats.org/officeDocument/2006/relationships/customXml" Target="../ink/ink1864.xml"/><Relationship Id="rId413" Type="http://schemas.openxmlformats.org/officeDocument/2006/relationships/image" Target="../media/image1635.png"/><Relationship Id="rId497" Type="http://schemas.openxmlformats.org/officeDocument/2006/relationships/customXml" Target="../ink/ink2012.xml"/><Relationship Id="rId620" Type="http://schemas.openxmlformats.org/officeDocument/2006/relationships/customXml" Target="../ink/ink2075.xml"/><Relationship Id="rId718" Type="http://schemas.openxmlformats.org/officeDocument/2006/relationships/customXml" Target="../ink/ink2124.xml"/><Relationship Id="rId357" Type="http://schemas.openxmlformats.org/officeDocument/2006/relationships/image" Target="../media/image1607.png"/><Relationship Id="rId54" Type="http://schemas.openxmlformats.org/officeDocument/2006/relationships/customXml" Target="../ink/ink1788.xml"/><Relationship Id="rId217" Type="http://schemas.openxmlformats.org/officeDocument/2006/relationships/image" Target="../media/image1539.png"/><Relationship Id="rId564" Type="http://schemas.openxmlformats.org/officeDocument/2006/relationships/customXml" Target="../ink/ink2047.xml"/><Relationship Id="rId424" Type="http://schemas.openxmlformats.org/officeDocument/2006/relationships/customXml" Target="../ink/ink1975.xml"/><Relationship Id="rId631" Type="http://schemas.openxmlformats.org/officeDocument/2006/relationships/image" Target="../media/image1742.png"/><Relationship Id="rId270" Type="http://schemas.openxmlformats.org/officeDocument/2006/relationships/customXml" Target="../ink/ink1897.xml"/><Relationship Id="rId65" Type="http://schemas.openxmlformats.org/officeDocument/2006/relationships/image" Target="../media/image1442.png"/><Relationship Id="rId130" Type="http://schemas.openxmlformats.org/officeDocument/2006/relationships/customXml" Target="../ink/ink1826.xml"/><Relationship Id="rId368" Type="http://schemas.openxmlformats.org/officeDocument/2006/relationships/customXml" Target="../ink/ink1947.xml"/><Relationship Id="rId575" Type="http://schemas.openxmlformats.org/officeDocument/2006/relationships/image" Target="../media/image1714.png"/><Relationship Id="rId228" Type="http://schemas.openxmlformats.org/officeDocument/2006/relationships/customXml" Target="../ink/ink1875.xml"/><Relationship Id="rId435" Type="http://schemas.openxmlformats.org/officeDocument/2006/relationships/customXml" Target="../ink/ink1981.xml"/><Relationship Id="rId642" Type="http://schemas.openxmlformats.org/officeDocument/2006/relationships/customXml" Target="../ink/ink2086.xml"/><Relationship Id="rId281" Type="http://schemas.openxmlformats.org/officeDocument/2006/relationships/image" Target="../media/image1570.png"/><Relationship Id="rId502" Type="http://schemas.openxmlformats.org/officeDocument/2006/relationships/customXml" Target="../ink/ink2015.xml"/><Relationship Id="rId76" Type="http://schemas.openxmlformats.org/officeDocument/2006/relationships/customXml" Target="../ink/ink1799.xml"/><Relationship Id="rId141" Type="http://schemas.openxmlformats.org/officeDocument/2006/relationships/image" Target="../media/image1490.png"/><Relationship Id="rId379" Type="http://schemas.openxmlformats.org/officeDocument/2006/relationships/image" Target="../media/image1618.png"/><Relationship Id="rId586" Type="http://schemas.openxmlformats.org/officeDocument/2006/relationships/customXml" Target="../ink/ink2058.xml"/><Relationship Id="rId7" Type="http://schemas.openxmlformats.org/officeDocument/2006/relationships/image" Target="../media/image1482.png"/><Relationship Id="rId239" Type="http://schemas.openxmlformats.org/officeDocument/2006/relationships/image" Target="../media/image1550.png"/><Relationship Id="rId446" Type="http://schemas.openxmlformats.org/officeDocument/2006/relationships/image" Target="../media/image1651.png"/><Relationship Id="rId653" Type="http://schemas.openxmlformats.org/officeDocument/2006/relationships/image" Target="../media/image1753.png"/><Relationship Id="rId292" Type="http://schemas.openxmlformats.org/officeDocument/2006/relationships/customXml" Target="../ink/ink1908.xml"/><Relationship Id="rId306" Type="http://schemas.openxmlformats.org/officeDocument/2006/relationships/image" Target="../media/image1582.png"/><Relationship Id="rId87" Type="http://schemas.openxmlformats.org/officeDocument/2006/relationships/image" Target="../media/image1453.png"/><Relationship Id="rId513" Type="http://schemas.openxmlformats.org/officeDocument/2006/relationships/customXml" Target="../ink/ink2021.xml"/><Relationship Id="rId597" Type="http://schemas.openxmlformats.org/officeDocument/2006/relationships/image" Target="../media/image1725.png"/><Relationship Id="rId720" Type="http://schemas.openxmlformats.org/officeDocument/2006/relationships/customXml" Target="../ink/ink2125.xml"/><Relationship Id="rId152" Type="http://schemas.openxmlformats.org/officeDocument/2006/relationships/customXml" Target="../ink/ink1837.xml"/><Relationship Id="rId457" Type="http://schemas.openxmlformats.org/officeDocument/2006/relationships/customXml" Target="../ink/ink1992.xml"/><Relationship Id="rId664" Type="http://schemas.openxmlformats.org/officeDocument/2006/relationships/customXml" Target="../ink/ink2097.xml"/><Relationship Id="rId14" Type="http://schemas.openxmlformats.org/officeDocument/2006/relationships/customXml" Target="../ink/ink1769.xml"/><Relationship Id="rId317" Type="http://schemas.openxmlformats.org/officeDocument/2006/relationships/customXml" Target="../ink/ink1921.xml"/><Relationship Id="rId524" Type="http://schemas.openxmlformats.org/officeDocument/2006/relationships/image" Target="../media/image1689.png"/><Relationship Id="rId98" Type="http://schemas.openxmlformats.org/officeDocument/2006/relationships/customXml" Target="../ink/ink1810.xml"/><Relationship Id="rId163" Type="http://schemas.openxmlformats.org/officeDocument/2006/relationships/image" Target="../media/image1512.png"/><Relationship Id="rId370" Type="http://schemas.openxmlformats.org/officeDocument/2006/relationships/customXml" Target="../ink/ink1948.xml"/><Relationship Id="rId230" Type="http://schemas.openxmlformats.org/officeDocument/2006/relationships/customXml" Target="../ink/ink1876.xml"/><Relationship Id="rId468" Type="http://schemas.openxmlformats.org/officeDocument/2006/relationships/image" Target="../media/image1662.png"/><Relationship Id="rId675" Type="http://schemas.openxmlformats.org/officeDocument/2006/relationships/image" Target="../media/image1764.png"/><Relationship Id="rId25" Type="http://schemas.openxmlformats.org/officeDocument/2006/relationships/image" Target="../media/image1491.png"/><Relationship Id="rId328" Type="http://schemas.openxmlformats.org/officeDocument/2006/relationships/image" Target="../media/image1593.png"/><Relationship Id="rId535" Type="http://schemas.openxmlformats.org/officeDocument/2006/relationships/customXml" Target="../ink/ink2032.xml"/><Relationship Id="rId174" Type="http://schemas.openxmlformats.org/officeDocument/2006/relationships/customXml" Target="../ink/ink1848.xml"/><Relationship Id="rId381" Type="http://schemas.openxmlformats.org/officeDocument/2006/relationships/image" Target="../media/image1619.png"/><Relationship Id="rId602" Type="http://schemas.openxmlformats.org/officeDocument/2006/relationships/customXml" Target="../ink/ink2066.xml"/><Relationship Id="rId241" Type="http://schemas.openxmlformats.org/officeDocument/2006/relationships/image" Target="../media/image1551.png"/><Relationship Id="rId479" Type="http://schemas.openxmlformats.org/officeDocument/2006/relationships/customXml" Target="../ink/ink2003.xml"/><Relationship Id="rId686" Type="http://schemas.openxmlformats.org/officeDocument/2006/relationships/customXml" Target="../ink/ink2108.xml"/><Relationship Id="rId36" Type="http://schemas.openxmlformats.org/officeDocument/2006/relationships/customXml" Target="../ink/ink1779.xml"/><Relationship Id="rId339" Type="http://schemas.openxmlformats.org/officeDocument/2006/relationships/customXml" Target="../ink/ink1932.xml"/><Relationship Id="rId546" Type="http://schemas.openxmlformats.org/officeDocument/2006/relationships/image" Target="../media/image1700.png"/><Relationship Id="rId101" Type="http://schemas.openxmlformats.org/officeDocument/2006/relationships/image" Target="../media/image1460.png"/><Relationship Id="rId185" Type="http://schemas.openxmlformats.org/officeDocument/2006/relationships/image" Target="../media/image1523.png"/><Relationship Id="rId406" Type="http://schemas.openxmlformats.org/officeDocument/2006/relationships/customXml" Target="../ink/ink1966.xml"/><Relationship Id="rId392" Type="http://schemas.openxmlformats.org/officeDocument/2006/relationships/customXml" Target="../ink/ink1959.xml"/><Relationship Id="rId613" Type="http://schemas.openxmlformats.org/officeDocument/2006/relationships/image" Target="../media/image1733.png"/><Relationship Id="rId697" Type="http://schemas.openxmlformats.org/officeDocument/2006/relationships/image" Target="../media/image1775.png"/><Relationship Id="rId252" Type="http://schemas.openxmlformats.org/officeDocument/2006/relationships/customXml" Target="../ink/ink1888.xml"/><Relationship Id="rId47" Type="http://schemas.openxmlformats.org/officeDocument/2006/relationships/image" Target="../media/image1361.png"/><Relationship Id="rId112" Type="http://schemas.openxmlformats.org/officeDocument/2006/relationships/customXml" Target="../ink/ink1817.xml"/><Relationship Id="rId557" Type="http://schemas.openxmlformats.org/officeDocument/2006/relationships/customXml" Target="../ink/ink2043.xml"/><Relationship Id="rId196" Type="http://schemas.openxmlformats.org/officeDocument/2006/relationships/customXml" Target="../ink/ink1859.xml"/><Relationship Id="rId417" Type="http://schemas.openxmlformats.org/officeDocument/2006/relationships/image" Target="../media/image1637.png"/><Relationship Id="rId624" Type="http://schemas.openxmlformats.org/officeDocument/2006/relationships/customXml" Target="../ink/ink2077.xml"/><Relationship Id="rId263" Type="http://schemas.openxmlformats.org/officeDocument/2006/relationships/image" Target="../media/image1561.png"/><Relationship Id="rId470" Type="http://schemas.openxmlformats.org/officeDocument/2006/relationships/image" Target="../media/image1663.png"/><Relationship Id="rId58" Type="http://schemas.openxmlformats.org/officeDocument/2006/relationships/customXml" Target="../ink/ink1790.xml"/><Relationship Id="rId123" Type="http://schemas.openxmlformats.org/officeDocument/2006/relationships/image" Target="../media/image1471.png"/><Relationship Id="rId330" Type="http://schemas.openxmlformats.org/officeDocument/2006/relationships/image" Target="../media/image1594.png"/><Relationship Id="rId568" Type="http://schemas.openxmlformats.org/officeDocument/2006/relationships/customXml" Target="../ink/ink2049.xml"/><Relationship Id="rId428" Type="http://schemas.openxmlformats.org/officeDocument/2006/relationships/customXml" Target="../ink/ink1977.xml"/><Relationship Id="rId635" Type="http://schemas.openxmlformats.org/officeDocument/2006/relationships/image" Target="../media/image1744.png"/><Relationship Id="rId274" Type="http://schemas.openxmlformats.org/officeDocument/2006/relationships/customXml" Target="../ink/ink1899.xml"/><Relationship Id="rId481" Type="http://schemas.openxmlformats.org/officeDocument/2006/relationships/customXml" Target="../ink/ink2004.xml"/><Relationship Id="rId702" Type="http://schemas.openxmlformats.org/officeDocument/2006/relationships/customXml" Target="../ink/ink2116.xml"/><Relationship Id="rId69" Type="http://schemas.openxmlformats.org/officeDocument/2006/relationships/image" Target="../media/image1444.png"/><Relationship Id="rId134" Type="http://schemas.openxmlformats.org/officeDocument/2006/relationships/customXml" Target="../ink/ink1828.xml"/><Relationship Id="rId579" Type="http://schemas.openxmlformats.org/officeDocument/2006/relationships/image" Target="../media/image1716.png"/><Relationship Id="rId341" Type="http://schemas.openxmlformats.org/officeDocument/2006/relationships/customXml" Target="../ink/ink1933.xml"/><Relationship Id="rId439" Type="http://schemas.openxmlformats.org/officeDocument/2006/relationships/customXml" Target="../ink/ink1983.xml"/><Relationship Id="rId646" Type="http://schemas.openxmlformats.org/officeDocument/2006/relationships/customXml" Target="../ink/ink2088.xml"/><Relationship Id="rId201" Type="http://schemas.openxmlformats.org/officeDocument/2006/relationships/image" Target="../media/image1531.png"/><Relationship Id="rId285" Type="http://schemas.openxmlformats.org/officeDocument/2006/relationships/image" Target="../media/image1572.png"/><Relationship Id="rId506" Type="http://schemas.openxmlformats.org/officeDocument/2006/relationships/customXml" Target="../ink/ink2017.xml"/><Relationship Id="rId492" Type="http://schemas.openxmlformats.org/officeDocument/2006/relationships/image" Target="../media/image1674.png"/><Relationship Id="rId713" Type="http://schemas.openxmlformats.org/officeDocument/2006/relationships/image" Target="../media/image1783.png"/><Relationship Id="rId145" Type="http://schemas.openxmlformats.org/officeDocument/2006/relationships/image" Target="../media/image1503.png"/><Relationship Id="rId352" Type="http://schemas.openxmlformats.org/officeDocument/2006/relationships/customXml" Target="../ink/ink1939.xml"/><Relationship Id="rId212" Type="http://schemas.openxmlformats.org/officeDocument/2006/relationships/customXml" Target="../ink/ink1867.xml"/><Relationship Id="rId657" Type="http://schemas.openxmlformats.org/officeDocument/2006/relationships/image" Target="../media/image1755.png"/><Relationship Id="rId296" Type="http://schemas.openxmlformats.org/officeDocument/2006/relationships/customXml" Target="../ink/ink1910.xml"/><Relationship Id="rId517" Type="http://schemas.openxmlformats.org/officeDocument/2006/relationships/customXml" Target="../ink/ink2023.xml"/><Relationship Id="rId724" Type="http://schemas.openxmlformats.org/officeDocument/2006/relationships/customXml" Target="../ink/ink2127.xml"/><Relationship Id="rId60" Type="http://schemas.openxmlformats.org/officeDocument/2006/relationships/customXml" Target="../ink/ink1791.xml"/><Relationship Id="rId156" Type="http://schemas.openxmlformats.org/officeDocument/2006/relationships/customXml" Target="../ink/ink1839.xml"/><Relationship Id="rId363" Type="http://schemas.openxmlformats.org/officeDocument/2006/relationships/image" Target="../media/image1610.png"/><Relationship Id="rId570" Type="http://schemas.openxmlformats.org/officeDocument/2006/relationships/customXml" Target="../ink/ink2050.xml"/><Relationship Id="rId223" Type="http://schemas.openxmlformats.org/officeDocument/2006/relationships/image" Target="../media/image1542.png"/><Relationship Id="rId430" Type="http://schemas.openxmlformats.org/officeDocument/2006/relationships/customXml" Target="../ink/ink1978.xml"/><Relationship Id="rId668" Type="http://schemas.openxmlformats.org/officeDocument/2006/relationships/customXml" Target="../ink/ink2099.xml"/><Relationship Id="rId18" Type="http://schemas.openxmlformats.org/officeDocument/2006/relationships/customXml" Target="../ink/ink1771.xml"/><Relationship Id="rId528" Type="http://schemas.openxmlformats.org/officeDocument/2006/relationships/image" Target="../media/image1691.png"/><Relationship Id="rId167" Type="http://schemas.openxmlformats.org/officeDocument/2006/relationships/image" Target="../media/image1514.png"/><Relationship Id="rId374" Type="http://schemas.openxmlformats.org/officeDocument/2006/relationships/customXml" Target="../ink/ink1950.xml"/><Relationship Id="rId581" Type="http://schemas.openxmlformats.org/officeDocument/2006/relationships/image" Target="../media/image1717.png"/><Relationship Id="rId71" Type="http://schemas.openxmlformats.org/officeDocument/2006/relationships/image" Target="../media/image1445.png"/><Relationship Id="rId234" Type="http://schemas.openxmlformats.org/officeDocument/2006/relationships/customXml" Target="../ink/ink1878.xml"/><Relationship Id="rId679" Type="http://schemas.openxmlformats.org/officeDocument/2006/relationships/image" Target="../media/image1766.png"/><Relationship Id="rId2" Type="http://schemas.openxmlformats.org/officeDocument/2006/relationships/customXml" Target="../ink/ink1763.xml"/><Relationship Id="rId29" Type="http://schemas.openxmlformats.org/officeDocument/2006/relationships/image" Target="../media/image1493.png"/><Relationship Id="rId441" Type="http://schemas.openxmlformats.org/officeDocument/2006/relationships/customXml" Target="../ink/ink1984.xml"/><Relationship Id="rId539" Type="http://schemas.openxmlformats.org/officeDocument/2006/relationships/customXml" Target="../ink/ink2034.xml"/><Relationship Id="rId178" Type="http://schemas.openxmlformats.org/officeDocument/2006/relationships/customXml" Target="../ink/ink1850.xml"/><Relationship Id="rId301" Type="http://schemas.openxmlformats.org/officeDocument/2006/relationships/customXml" Target="../ink/ink1913.xml"/><Relationship Id="rId82" Type="http://schemas.openxmlformats.org/officeDocument/2006/relationships/customXml" Target="../ink/ink1802.xml"/><Relationship Id="rId385" Type="http://schemas.openxmlformats.org/officeDocument/2006/relationships/image" Target="../media/image1621.png"/><Relationship Id="rId592" Type="http://schemas.openxmlformats.org/officeDocument/2006/relationships/customXml" Target="../ink/ink2061.xml"/><Relationship Id="rId606" Type="http://schemas.openxmlformats.org/officeDocument/2006/relationships/customXml" Target="../ink/ink2068.xml"/><Relationship Id="rId245" Type="http://schemas.openxmlformats.org/officeDocument/2006/relationships/image" Target="../media/image1553.png"/><Relationship Id="rId287" Type="http://schemas.openxmlformats.org/officeDocument/2006/relationships/image" Target="../media/image1573.png"/><Relationship Id="rId410" Type="http://schemas.openxmlformats.org/officeDocument/2006/relationships/customXml" Target="../ink/ink1968.xml"/><Relationship Id="rId452" Type="http://schemas.openxmlformats.org/officeDocument/2006/relationships/image" Target="../media/image1654.png"/><Relationship Id="rId494" Type="http://schemas.openxmlformats.org/officeDocument/2006/relationships/image" Target="../media/image1675.png"/><Relationship Id="rId508" Type="http://schemas.openxmlformats.org/officeDocument/2006/relationships/customXml" Target="../ink/ink2018.xml"/><Relationship Id="rId715" Type="http://schemas.openxmlformats.org/officeDocument/2006/relationships/image" Target="../media/image1784.png"/><Relationship Id="rId105" Type="http://schemas.openxmlformats.org/officeDocument/2006/relationships/image" Target="../media/image1462.png"/><Relationship Id="rId147" Type="http://schemas.openxmlformats.org/officeDocument/2006/relationships/image" Target="../media/image1504.png"/><Relationship Id="rId312" Type="http://schemas.openxmlformats.org/officeDocument/2006/relationships/image" Target="../media/image1585.png"/><Relationship Id="rId354" Type="http://schemas.openxmlformats.org/officeDocument/2006/relationships/customXml" Target="../ink/ink1940.xml"/><Relationship Id="rId51" Type="http://schemas.openxmlformats.org/officeDocument/2006/relationships/image" Target="../media/image1435.png"/><Relationship Id="rId93" Type="http://schemas.openxmlformats.org/officeDocument/2006/relationships/image" Target="../media/image1456.png"/><Relationship Id="rId189" Type="http://schemas.openxmlformats.org/officeDocument/2006/relationships/image" Target="../media/image1525.png"/><Relationship Id="rId396" Type="http://schemas.openxmlformats.org/officeDocument/2006/relationships/customXml" Target="../ink/ink1961.xml"/><Relationship Id="rId561" Type="http://schemas.openxmlformats.org/officeDocument/2006/relationships/image" Target="../media/image1707.png"/><Relationship Id="rId617" Type="http://schemas.openxmlformats.org/officeDocument/2006/relationships/image" Target="../media/image1735.png"/><Relationship Id="rId659" Type="http://schemas.openxmlformats.org/officeDocument/2006/relationships/image" Target="../media/image1756.png"/><Relationship Id="rId214" Type="http://schemas.openxmlformats.org/officeDocument/2006/relationships/customXml" Target="../ink/ink1868.xml"/><Relationship Id="rId256" Type="http://schemas.openxmlformats.org/officeDocument/2006/relationships/customXml" Target="../ink/ink1890.xml"/><Relationship Id="rId298" Type="http://schemas.openxmlformats.org/officeDocument/2006/relationships/customXml" Target="../ink/ink1911.xml"/><Relationship Id="rId421" Type="http://schemas.openxmlformats.org/officeDocument/2006/relationships/image" Target="../media/image1639.png"/><Relationship Id="rId463" Type="http://schemas.openxmlformats.org/officeDocument/2006/relationships/customXml" Target="../ink/ink1995.xml"/><Relationship Id="rId519" Type="http://schemas.openxmlformats.org/officeDocument/2006/relationships/customXml" Target="../ink/ink2024.xml"/><Relationship Id="rId670" Type="http://schemas.openxmlformats.org/officeDocument/2006/relationships/customXml" Target="../ink/ink2100.xml"/><Relationship Id="rId116" Type="http://schemas.openxmlformats.org/officeDocument/2006/relationships/customXml" Target="../ink/ink1819.xml"/><Relationship Id="rId158" Type="http://schemas.openxmlformats.org/officeDocument/2006/relationships/customXml" Target="../ink/ink1840.xml"/><Relationship Id="rId323" Type="http://schemas.openxmlformats.org/officeDocument/2006/relationships/customXml" Target="../ink/ink1924.xml"/><Relationship Id="rId530" Type="http://schemas.openxmlformats.org/officeDocument/2006/relationships/image" Target="../media/image1692.png"/><Relationship Id="rId726" Type="http://schemas.openxmlformats.org/officeDocument/2006/relationships/customXml" Target="../ink/ink2128.xml"/><Relationship Id="rId20" Type="http://schemas.openxmlformats.org/officeDocument/2006/relationships/customXml" Target="../ink/ink1772.xml"/><Relationship Id="rId62" Type="http://schemas.openxmlformats.org/officeDocument/2006/relationships/customXml" Target="../ink/ink1792.xml"/><Relationship Id="rId365" Type="http://schemas.openxmlformats.org/officeDocument/2006/relationships/image" Target="../media/image1611.png"/><Relationship Id="rId572" Type="http://schemas.openxmlformats.org/officeDocument/2006/relationships/customXml" Target="../ink/ink2051.xml"/><Relationship Id="rId628" Type="http://schemas.openxmlformats.org/officeDocument/2006/relationships/customXml" Target="../ink/ink2079.xml"/><Relationship Id="rId225" Type="http://schemas.openxmlformats.org/officeDocument/2006/relationships/image" Target="../media/image1543.png"/><Relationship Id="rId267" Type="http://schemas.openxmlformats.org/officeDocument/2006/relationships/image" Target="../media/image1563.png"/><Relationship Id="rId432" Type="http://schemas.openxmlformats.org/officeDocument/2006/relationships/customXml" Target="../ink/ink1979.xml"/><Relationship Id="rId474" Type="http://schemas.openxmlformats.org/officeDocument/2006/relationships/image" Target="../media/image1665.png"/><Relationship Id="rId127" Type="http://schemas.openxmlformats.org/officeDocument/2006/relationships/image" Target="../media/image1473.png"/><Relationship Id="rId681" Type="http://schemas.openxmlformats.org/officeDocument/2006/relationships/image" Target="../media/image1767.png"/><Relationship Id="rId31" Type="http://schemas.openxmlformats.org/officeDocument/2006/relationships/image" Target="../media/image1494.png"/><Relationship Id="rId73" Type="http://schemas.openxmlformats.org/officeDocument/2006/relationships/image" Target="../media/image1446.png"/><Relationship Id="rId169" Type="http://schemas.openxmlformats.org/officeDocument/2006/relationships/image" Target="../media/image1515.png"/><Relationship Id="rId334" Type="http://schemas.openxmlformats.org/officeDocument/2006/relationships/image" Target="../media/image1596.png"/><Relationship Id="rId376" Type="http://schemas.openxmlformats.org/officeDocument/2006/relationships/customXml" Target="../ink/ink1951.xml"/><Relationship Id="rId541" Type="http://schemas.openxmlformats.org/officeDocument/2006/relationships/customXml" Target="../ink/ink2035.xml"/><Relationship Id="rId583" Type="http://schemas.openxmlformats.org/officeDocument/2006/relationships/image" Target="../media/image1718.png"/><Relationship Id="rId639" Type="http://schemas.openxmlformats.org/officeDocument/2006/relationships/image" Target="../media/image1746.png"/><Relationship Id="rId4" Type="http://schemas.openxmlformats.org/officeDocument/2006/relationships/customXml" Target="../ink/ink1764.xml"/><Relationship Id="rId180" Type="http://schemas.openxmlformats.org/officeDocument/2006/relationships/customXml" Target="../ink/ink1851.xml"/><Relationship Id="rId236" Type="http://schemas.openxmlformats.org/officeDocument/2006/relationships/customXml" Target="../ink/ink1879.xml"/><Relationship Id="rId278" Type="http://schemas.openxmlformats.org/officeDocument/2006/relationships/customXml" Target="../ink/ink1901.xml"/><Relationship Id="rId401" Type="http://schemas.openxmlformats.org/officeDocument/2006/relationships/image" Target="../media/image1629.png"/><Relationship Id="rId443" Type="http://schemas.openxmlformats.org/officeDocument/2006/relationships/customXml" Target="../ink/ink1985.xml"/><Relationship Id="rId650" Type="http://schemas.openxmlformats.org/officeDocument/2006/relationships/customXml" Target="../ink/ink2090.xml"/><Relationship Id="rId303" Type="http://schemas.openxmlformats.org/officeDocument/2006/relationships/customXml" Target="../ink/ink1914.xml"/><Relationship Id="rId485" Type="http://schemas.openxmlformats.org/officeDocument/2006/relationships/customXml" Target="../ink/ink2006.xml"/><Relationship Id="rId692" Type="http://schemas.openxmlformats.org/officeDocument/2006/relationships/customXml" Target="../ink/ink2111.xml"/><Relationship Id="rId706" Type="http://schemas.openxmlformats.org/officeDocument/2006/relationships/customXml" Target="../ink/ink2118.xml"/><Relationship Id="rId42" Type="http://schemas.openxmlformats.org/officeDocument/2006/relationships/customXml" Target="../ink/ink1782.xml"/><Relationship Id="rId84" Type="http://schemas.openxmlformats.org/officeDocument/2006/relationships/customXml" Target="../ink/ink1803.xml"/><Relationship Id="rId138" Type="http://schemas.openxmlformats.org/officeDocument/2006/relationships/customXml" Target="../ink/ink1830.xml"/><Relationship Id="rId345" Type="http://schemas.openxmlformats.org/officeDocument/2006/relationships/image" Target="../media/image1601.png"/><Relationship Id="rId387" Type="http://schemas.openxmlformats.org/officeDocument/2006/relationships/image" Target="../media/image1622.png"/><Relationship Id="rId510" Type="http://schemas.openxmlformats.org/officeDocument/2006/relationships/image" Target="../media/image1682.png"/><Relationship Id="rId552" Type="http://schemas.openxmlformats.org/officeDocument/2006/relationships/image" Target="../media/image1703.png"/><Relationship Id="rId594" Type="http://schemas.openxmlformats.org/officeDocument/2006/relationships/customXml" Target="../ink/ink2062.xml"/><Relationship Id="rId608" Type="http://schemas.openxmlformats.org/officeDocument/2006/relationships/customXml" Target="../ink/ink2069.xml"/><Relationship Id="rId191" Type="http://schemas.openxmlformats.org/officeDocument/2006/relationships/image" Target="../media/image1526.png"/><Relationship Id="rId205" Type="http://schemas.openxmlformats.org/officeDocument/2006/relationships/image" Target="../media/image1533.png"/><Relationship Id="rId247" Type="http://schemas.openxmlformats.org/officeDocument/2006/relationships/image" Target="../media/image1554.png"/><Relationship Id="rId412" Type="http://schemas.openxmlformats.org/officeDocument/2006/relationships/customXml" Target="../ink/ink1969.xml"/><Relationship Id="rId107" Type="http://schemas.openxmlformats.org/officeDocument/2006/relationships/image" Target="../media/image1463.png"/><Relationship Id="rId289" Type="http://schemas.openxmlformats.org/officeDocument/2006/relationships/image" Target="../media/image1574.png"/><Relationship Id="rId454" Type="http://schemas.openxmlformats.org/officeDocument/2006/relationships/image" Target="../media/image1655.png"/><Relationship Id="rId496" Type="http://schemas.openxmlformats.org/officeDocument/2006/relationships/image" Target="../media/image1676.png"/><Relationship Id="rId661" Type="http://schemas.openxmlformats.org/officeDocument/2006/relationships/image" Target="../media/image1757.png"/><Relationship Id="rId717" Type="http://schemas.openxmlformats.org/officeDocument/2006/relationships/image" Target="../media/image1785.png"/><Relationship Id="rId11" Type="http://schemas.openxmlformats.org/officeDocument/2006/relationships/image" Target="../media/image1484.png"/><Relationship Id="rId53" Type="http://schemas.openxmlformats.org/officeDocument/2006/relationships/image" Target="../media/image1436.png"/><Relationship Id="rId149" Type="http://schemas.openxmlformats.org/officeDocument/2006/relationships/image" Target="../media/image1505.png"/><Relationship Id="rId314" Type="http://schemas.openxmlformats.org/officeDocument/2006/relationships/image" Target="../media/image1586.png"/><Relationship Id="rId356" Type="http://schemas.openxmlformats.org/officeDocument/2006/relationships/customXml" Target="../ink/ink1941.xml"/><Relationship Id="rId398" Type="http://schemas.openxmlformats.org/officeDocument/2006/relationships/customXml" Target="../ink/ink1962.xml"/><Relationship Id="rId521" Type="http://schemas.openxmlformats.org/officeDocument/2006/relationships/customXml" Target="../ink/ink2025.xml"/><Relationship Id="rId563" Type="http://schemas.openxmlformats.org/officeDocument/2006/relationships/image" Target="../media/image1708.png"/><Relationship Id="rId619" Type="http://schemas.openxmlformats.org/officeDocument/2006/relationships/image" Target="../media/image1736.png"/><Relationship Id="rId95" Type="http://schemas.openxmlformats.org/officeDocument/2006/relationships/image" Target="../media/image1457.png"/><Relationship Id="rId160" Type="http://schemas.openxmlformats.org/officeDocument/2006/relationships/customXml" Target="../ink/ink1841.xml"/><Relationship Id="rId216" Type="http://schemas.openxmlformats.org/officeDocument/2006/relationships/customXml" Target="../ink/ink1869.xml"/><Relationship Id="rId423" Type="http://schemas.openxmlformats.org/officeDocument/2006/relationships/image" Target="../media/image1640.png"/><Relationship Id="rId258" Type="http://schemas.openxmlformats.org/officeDocument/2006/relationships/customXml" Target="../ink/ink1891.xml"/><Relationship Id="rId465" Type="http://schemas.openxmlformats.org/officeDocument/2006/relationships/customXml" Target="../ink/ink1996.xml"/><Relationship Id="rId630" Type="http://schemas.openxmlformats.org/officeDocument/2006/relationships/customXml" Target="../ink/ink2080.xml"/><Relationship Id="rId672" Type="http://schemas.openxmlformats.org/officeDocument/2006/relationships/customXml" Target="../ink/ink2101.xml"/><Relationship Id="rId22" Type="http://schemas.openxmlformats.org/officeDocument/2006/relationships/customXml" Target="../ink/ink1773.xml"/><Relationship Id="rId64" Type="http://schemas.openxmlformats.org/officeDocument/2006/relationships/customXml" Target="../ink/ink1793.xml"/><Relationship Id="rId118" Type="http://schemas.openxmlformats.org/officeDocument/2006/relationships/customXml" Target="../ink/ink1820.xml"/><Relationship Id="rId325" Type="http://schemas.openxmlformats.org/officeDocument/2006/relationships/customXml" Target="../ink/ink1925.xml"/><Relationship Id="rId367" Type="http://schemas.openxmlformats.org/officeDocument/2006/relationships/image" Target="../media/image1612.png"/><Relationship Id="rId532" Type="http://schemas.openxmlformats.org/officeDocument/2006/relationships/image" Target="../media/image1693.png"/><Relationship Id="rId574" Type="http://schemas.openxmlformats.org/officeDocument/2006/relationships/customXml" Target="../ink/ink2052.xml"/><Relationship Id="rId171" Type="http://schemas.openxmlformats.org/officeDocument/2006/relationships/image" Target="../media/image1516.png"/><Relationship Id="rId227" Type="http://schemas.openxmlformats.org/officeDocument/2006/relationships/image" Target="../media/image1544.png"/><Relationship Id="rId269" Type="http://schemas.openxmlformats.org/officeDocument/2006/relationships/image" Target="../media/image1564.png"/><Relationship Id="rId434" Type="http://schemas.openxmlformats.org/officeDocument/2006/relationships/customXml" Target="../ink/ink1980.xml"/><Relationship Id="rId476" Type="http://schemas.openxmlformats.org/officeDocument/2006/relationships/image" Target="../media/image1666.png"/><Relationship Id="rId641" Type="http://schemas.openxmlformats.org/officeDocument/2006/relationships/image" Target="../media/image1747.png"/><Relationship Id="rId683" Type="http://schemas.openxmlformats.org/officeDocument/2006/relationships/image" Target="../media/image1768.png"/><Relationship Id="rId33" Type="http://schemas.openxmlformats.org/officeDocument/2006/relationships/image" Target="../media/image1495.png"/><Relationship Id="rId129" Type="http://schemas.openxmlformats.org/officeDocument/2006/relationships/image" Target="../media/image1474.png"/><Relationship Id="rId280" Type="http://schemas.openxmlformats.org/officeDocument/2006/relationships/customXml" Target="../ink/ink1902.xml"/><Relationship Id="rId336" Type="http://schemas.openxmlformats.org/officeDocument/2006/relationships/image" Target="../media/image1597.png"/><Relationship Id="rId501" Type="http://schemas.openxmlformats.org/officeDocument/2006/relationships/image" Target="../media/image1678.png"/><Relationship Id="rId543" Type="http://schemas.openxmlformats.org/officeDocument/2006/relationships/customXml" Target="../ink/ink2036.xml"/><Relationship Id="rId75" Type="http://schemas.openxmlformats.org/officeDocument/2006/relationships/image" Target="../media/image1447.png"/><Relationship Id="rId140" Type="http://schemas.openxmlformats.org/officeDocument/2006/relationships/customXml" Target="../ink/ink1831.xml"/><Relationship Id="rId182" Type="http://schemas.openxmlformats.org/officeDocument/2006/relationships/customXml" Target="../ink/ink1852.xml"/><Relationship Id="rId378" Type="http://schemas.openxmlformats.org/officeDocument/2006/relationships/customXml" Target="../ink/ink1952.xml"/><Relationship Id="rId403" Type="http://schemas.openxmlformats.org/officeDocument/2006/relationships/image" Target="../media/image1630.png"/><Relationship Id="rId585" Type="http://schemas.openxmlformats.org/officeDocument/2006/relationships/image" Target="../media/image1719.png"/><Relationship Id="rId6" Type="http://schemas.openxmlformats.org/officeDocument/2006/relationships/customXml" Target="../ink/ink1765.xml"/><Relationship Id="rId238" Type="http://schemas.openxmlformats.org/officeDocument/2006/relationships/customXml" Target="../ink/ink1880.xml"/><Relationship Id="rId445" Type="http://schemas.openxmlformats.org/officeDocument/2006/relationships/customXml" Target="../ink/ink1986.xml"/><Relationship Id="rId487" Type="http://schemas.openxmlformats.org/officeDocument/2006/relationships/customXml" Target="../ink/ink2007.xml"/><Relationship Id="rId610" Type="http://schemas.openxmlformats.org/officeDocument/2006/relationships/customXml" Target="../ink/ink2070.xml"/><Relationship Id="rId652" Type="http://schemas.openxmlformats.org/officeDocument/2006/relationships/customXml" Target="../ink/ink2091.xml"/><Relationship Id="rId694" Type="http://schemas.openxmlformats.org/officeDocument/2006/relationships/customXml" Target="../ink/ink2112.xml"/><Relationship Id="rId708" Type="http://schemas.openxmlformats.org/officeDocument/2006/relationships/customXml" Target="../ink/ink2119.xml"/><Relationship Id="rId291" Type="http://schemas.openxmlformats.org/officeDocument/2006/relationships/image" Target="../media/image1575.png"/><Relationship Id="rId305" Type="http://schemas.openxmlformats.org/officeDocument/2006/relationships/customXml" Target="../ink/ink1915.xml"/><Relationship Id="rId347" Type="http://schemas.openxmlformats.org/officeDocument/2006/relationships/image" Target="../media/image1602.png"/><Relationship Id="rId512" Type="http://schemas.openxmlformats.org/officeDocument/2006/relationships/image" Target="../media/image1683.png"/><Relationship Id="rId44" Type="http://schemas.openxmlformats.org/officeDocument/2006/relationships/customXml" Target="../ink/ink1783.xml"/><Relationship Id="rId86" Type="http://schemas.openxmlformats.org/officeDocument/2006/relationships/customXml" Target="../ink/ink1804.xml"/><Relationship Id="rId151" Type="http://schemas.openxmlformats.org/officeDocument/2006/relationships/image" Target="../media/image1506.png"/><Relationship Id="rId389" Type="http://schemas.openxmlformats.org/officeDocument/2006/relationships/image" Target="../media/image1623.png"/><Relationship Id="rId554" Type="http://schemas.openxmlformats.org/officeDocument/2006/relationships/image" Target="../media/image1704.png"/><Relationship Id="rId596" Type="http://schemas.openxmlformats.org/officeDocument/2006/relationships/customXml" Target="../ink/ink2063.xml"/><Relationship Id="rId193" Type="http://schemas.openxmlformats.org/officeDocument/2006/relationships/image" Target="../media/image1527.png"/><Relationship Id="rId207" Type="http://schemas.openxmlformats.org/officeDocument/2006/relationships/image" Target="../media/image1534.png"/><Relationship Id="rId249" Type="http://schemas.openxmlformats.org/officeDocument/2006/relationships/image" Target="../media/image1555.png"/><Relationship Id="rId414" Type="http://schemas.openxmlformats.org/officeDocument/2006/relationships/customXml" Target="../ink/ink1970.xml"/><Relationship Id="rId456" Type="http://schemas.openxmlformats.org/officeDocument/2006/relationships/image" Target="../media/image1656.png"/><Relationship Id="rId498" Type="http://schemas.openxmlformats.org/officeDocument/2006/relationships/image" Target="../media/image1677.png"/><Relationship Id="rId621" Type="http://schemas.openxmlformats.org/officeDocument/2006/relationships/image" Target="../media/image1737.png"/><Relationship Id="rId663" Type="http://schemas.openxmlformats.org/officeDocument/2006/relationships/image" Target="../media/image1758.png"/><Relationship Id="rId13" Type="http://schemas.openxmlformats.org/officeDocument/2006/relationships/image" Target="../media/image1485.png"/><Relationship Id="rId109" Type="http://schemas.openxmlformats.org/officeDocument/2006/relationships/image" Target="../media/image1464.png"/><Relationship Id="rId260" Type="http://schemas.openxmlformats.org/officeDocument/2006/relationships/customXml" Target="../ink/ink1892.xml"/><Relationship Id="rId316" Type="http://schemas.openxmlformats.org/officeDocument/2006/relationships/image" Target="../media/image1587.png"/><Relationship Id="rId523" Type="http://schemas.openxmlformats.org/officeDocument/2006/relationships/customXml" Target="../ink/ink2026.xml"/><Relationship Id="rId719" Type="http://schemas.openxmlformats.org/officeDocument/2006/relationships/image" Target="../media/image1786.png"/><Relationship Id="rId55" Type="http://schemas.openxmlformats.org/officeDocument/2006/relationships/image" Target="../media/image1437.png"/><Relationship Id="rId97" Type="http://schemas.openxmlformats.org/officeDocument/2006/relationships/image" Target="../media/image1458.png"/><Relationship Id="rId120" Type="http://schemas.openxmlformats.org/officeDocument/2006/relationships/customXml" Target="../ink/ink1821.xml"/><Relationship Id="rId358" Type="http://schemas.openxmlformats.org/officeDocument/2006/relationships/customXml" Target="../ink/ink1942.xml"/><Relationship Id="rId565" Type="http://schemas.openxmlformats.org/officeDocument/2006/relationships/image" Target="../media/image1709.png"/><Relationship Id="rId162" Type="http://schemas.openxmlformats.org/officeDocument/2006/relationships/customXml" Target="../ink/ink1842.xml"/><Relationship Id="rId218" Type="http://schemas.openxmlformats.org/officeDocument/2006/relationships/customXml" Target="../ink/ink1870.xml"/><Relationship Id="rId425" Type="http://schemas.openxmlformats.org/officeDocument/2006/relationships/image" Target="../media/image1641.png"/><Relationship Id="rId467" Type="http://schemas.openxmlformats.org/officeDocument/2006/relationships/customXml" Target="../ink/ink1997.xml"/><Relationship Id="rId632" Type="http://schemas.openxmlformats.org/officeDocument/2006/relationships/customXml" Target="../ink/ink2081.xml"/><Relationship Id="rId271" Type="http://schemas.openxmlformats.org/officeDocument/2006/relationships/image" Target="../media/image1565.png"/><Relationship Id="rId674" Type="http://schemas.openxmlformats.org/officeDocument/2006/relationships/customXml" Target="../ink/ink2102.xml"/><Relationship Id="rId66" Type="http://schemas.openxmlformats.org/officeDocument/2006/relationships/customXml" Target="../ink/ink1794.xml"/><Relationship Id="rId131" Type="http://schemas.openxmlformats.org/officeDocument/2006/relationships/image" Target="../media/image1475.png"/><Relationship Id="rId327" Type="http://schemas.openxmlformats.org/officeDocument/2006/relationships/customXml" Target="../ink/ink1926.xml"/><Relationship Id="rId369" Type="http://schemas.openxmlformats.org/officeDocument/2006/relationships/image" Target="../media/image1613.png"/><Relationship Id="rId534" Type="http://schemas.openxmlformats.org/officeDocument/2006/relationships/image" Target="../media/image1694.png"/><Relationship Id="rId576" Type="http://schemas.openxmlformats.org/officeDocument/2006/relationships/customXml" Target="../ink/ink2053.xml"/><Relationship Id="rId173" Type="http://schemas.openxmlformats.org/officeDocument/2006/relationships/image" Target="../media/image1517.png"/><Relationship Id="rId229" Type="http://schemas.openxmlformats.org/officeDocument/2006/relationships/image" Target="../media/image1545.png"/><Relationship Id="rId380" Type="http://schemas.openxmlformats.org/officeDocument/2006/relationships/customXml" Target="../ink/ink1953.xml"/><Relationship Id="rId436" Type="http://schemas.openxmlformats.org/officeDocument/2006/relationships/image" Target="../media/image1646.png"/><Relationship Id="rId601" Type="http://schemas.openxmlformats.org/officeDocument/2006/relationships/image" Target="../media/image1727.png"/><Relationship Id="rId643" Type="http://schemas.openxmlformats.org/officeDocument/2006/relationships/image" Target="../media/image1748.png"/><Relationship Id="rId240" Type="http://schemas.openxmlformats.org/officeDocument/2006/relationships/customXml" Target="../ink/ink1881.xml"/><Relationship Id="rId478" Type="http://schemas.openxmlformats.org/officeDocument/2006/relationships/image" Target="../media/image1667.png"/><Relationship Id="rId685" Type="http://schemas.openxmlformats.org/officeDocument/2006/relationships/image" Target="../media/image1769.png"/><Relationship Id="rId35" Type="http://schemas.openxmlformats.org/officeDocument/2006/relationships/image" Target="../media/image1496.png"/><Relationship Id="rId77" Type="http://schemas.openxmlformats.org/officeDocument/2006/relationships/image" Target="../media/image1448.png"/><Relationship Id="rId100" Type="http://schemas.openxmlformats.org/officeDocument/2006/relationships/customXml" Target="../ink/ink1811.xml"/><Relationship Id="rId282" Type="http://schemas.openxmlformats.org/officeDocument/2006/relationships/customXml" Target="../ink/ink1903.xml"/><Relationship Id="rId338" Type="http://schemas.openxmlformats.org/officeDocument/2006/relationships/image" Target="../media/image1598.png"/><Relationship Id="rId503" Type="http://schemas.openxmlformats.org/officeDocument/2006/relationships/image" Target="../media/image1679.png"/><Relationship Id="rId545" Type="http://schemas.openxmlformats.org/officeDocument/2006/relationships/customXml" Target="../ink/ink2037.xml"/><Relationship Id="rId587" Type="http://schemas.openxmlformats.org/officeDocument/2006/relationships/image" Target="../media/image1720.png"/><Relationship Id="rId710" Type="http://schemas.openxmlformats.org/officeDocument/2006/relationships/customXml" Target="../ink/ink2120.xml"/><Relationship Id="rId8" Type="http://schemas.openxmlformats.org/officeDocument/2006/relationships/customXml" Target="../ink/ink1766.xml"/><Relationship Id="rId142" Type="http://schemas.openxmlformats.org/officeDocument/2006/relationships/customXml" Target="../ink/ink1832.xml"/><Relationship Id="rId184" Type="http://schemas.openxmlformats.org/officeDocument/2006/relationships/customXml" Target="../ink/ink1853.xml"/><Relationship Id="rId391" Type="http://schemas.openxmlformats.org/officeDocument/2006/relationships/image" Target="../media/image1624.png"/><Relationship Id="rId405" Type="http://schemas.openxmlformats.org/officeDocument/2006/relationships/image" Target="../media/image1631.png"/><Relationship Id="rId447" Type="http://schemas.openxmlformats.org/officeDocument/2006/relationships/customXml" Target="../ink/ink1987.xml"/><Relationship Id="rId612" Type="http://schemas.openxmlformats.org/officeDocument/2006/relationships/customXml" Target="../ink/ink2071.xml"/><Relationship Id="rId251" Type="http://schemas.openxmlformats.org/officeDocument/2006/relationships/customXml" Target="../ink/ink1887.xml"/><Relationship Id="rId489" Type="http://schemas.openxmlformats.org/officeDocument/2006/relationships/customXml" Target="../ink/ink2008.xml"/><Relationship Id="rId654" Type="http://schemas.openxmlformats.org/officeDocument/2006/relationships/customXml" Target="../ink/ink2092.xml"/><Relationship Id="rId696" Type="http://schemas.openxmlformats.org/officeDocument/2006/relationships/customXml" Target="../ink/ink2113.xml"/><Relationship Id="rId46" Type="http://schemas.openxmlformats.org/officeDocument/2006/relationships/customXml" Target="../ink/ink1784.xml"/><Relationship Id="rId293" Type="http://schemas.openxmlformats.org/officeDocument/2006/relationships/image" Target="../media/image1576.png"/><Relationship Id="rId307" Type="http://schemas.openxmlformats.org/officeDocument/2006/relationships/customXml" Target="../ink/ink1916.xml"/><Relationship Id="rId349" Type="http://schemas.openxmlformats.org/officeDocument/2006/relationships/image" Target="../media/image1603.png"/><Relationship Id="rId514" Type="http://schemas.openxmlformats.org/officeDocument/2006/relationships/image" Target="../media/image1684.png"/><Relationship Id="rId556" Type="http://schemas.openxmlformats.org/officeDocument/2006/relationships/image" Target="../media/image1705.png"/><Relationship Id="rId721" Type="http://schemas.openxmlformats.org/officeDocument/2006/relationships/image" Target="../media/image1787.png"/><Relationship Id="rId88" Type="http://schemas.openxmlformats.org/officeDocument/2006/relationships/customXml" Target="../ink/ink1805.xml"/><Relationship Id="rId111" Type="http://schemas.openxmlformats.org/officeDocument/2006/relationships/image" Target="../media/image1465.png"/><Relationship Id="rId153" Type="http://schemas.openxmlformats.org/officeDocument/2006/relationships/image" Target="../media/image1507.png"/><Relationship Id="rId195" Type="http://schemas.openxmlformats.org/officeDocument/2006/relationships/image" Target="../media/image1528.png"/><Relationship Id="rId209" Type="http://schemas.openxmlformats.org/officeDocument/2006/relationships/image" Target="../media/image1535.png"/><Relationship Id="rId360" Type="http://schemas.openxmlformats.org/officeDocument/2006/relationships/customXml" Target="../ink/ink1943.xml"/><Relationship Id="rId416" Type="http://schemas.openxmlformats.org/officeDocument/2006/relationships/customXml" Target="../ink/ink1971.xml"/><Relationship Id="rId598" Type="http://schemas.openxmlformats.org/officeDocument/2006/relationships/customXml" Target="../ink/ink2064.xml"/><Relationship Id="rId220" Type="http://schemas.openxmlformats.org/officeDocument/2006/relationships/customXml" Target="../ink/ink1871.xml"/><Relationship Id="rId458" Type="http://schemas.openxmlformats.org/officeDocument/2006/relationships/image" Target="../media/image1657.png"/><Relationship Id="rId623" Type="http://schemas.openxmlformats.org/officeDocument/2006/relationships/image" Target="../media/image1738.png"/><Relationship Id="rId665" Type="http://schemas.openxmlformats.org/officeDocument/2006/relationships/image" Target="../media/image1759.png"/><Relationship Id="rId15" Type="http://schemas.openxmlformats.org/officeDocument/2006/relationships/image" Target="../media/image1486.png"/><Relationship Id="rId57" Type="http://schemas.openxmlformats.org/officeDocument/2006/relationships/image" Target="../media/image1438.png"/><Relationship Id="rId262" Type="http://schemas.openxmlformats.org/officeDocument/2006/relationships/customXml" Target="../ink/ink1893.xml"/><Relationship Id="rId318" Type="http://schemas.openxmlformats.org/officeDocument/2006/relationships/image" Target="../media/image1588.png"/><Relationship Id="rId525" Type="http://schemas.openxmlformats.org/officeDocument/2006/relationships/customXml" Target="../ink/ink2027.xml"/><Relationship Id="rId567" Type="http://schemas.openxmlformats.org/officeDocument/2006/relationships/image" Target="../media/image1710.png"/><Relationship Id="rId99" Type="http://schemas.openxmlformats.org/officeDocument/2006/relationships/image" Target="../media/image1459.png"/><Relationship Id="rId122" Type="http://schemas.openxmlformats.org/officeDocument/2006/relationships/customXml" Target="../ink/ink1822.xml"/><Relationship Id="rId164" Type="http://schemas.openxmlformats.org/officeDocument/2006/relationships/customXml" Target="../ink/ink1843.xml"/><Relationship Id="rId371" Type="http://schemas.openxmlformats.org/officeDocument/2006/relationships/image" Target="../media/image1614.png"/><Relationship Id="rId427" Type="http://schemas.openxmlformats.org/officeDocument/2006/relationships/image" Target="../media/image1642.png"/><Relationship Id="rId469" Type="http://schemas.openxmlformats.org/officeDocument/2006/relationships/customXml" Target="../ink/ink1998.xml"/><Relationship Id="rId634" Type="http://schemas.openxmlformats.org/officeDocument/2006/relationships/customXml" Target="../ink/ink2082.xml"/><Relationship Id="rId676" Type="http://schemas.openxmlformats.org/officeDocument/2006/relationships/customXml" Target="../ink/ink2103.xml"/><Relationship Id="rId26" Type="http://schemas.openxmlformats.org/officeDocument/2006/relationships/customXml" Target="../ink/ink1774.xml"/><Relationship Id="rId231" Type="http://schemas.openxmlformats.org/officeDocument/2006/relationships/image" Target="../media/image1546.png"/><Relationship Id="rId273" Type="http://schemas.openxmlformats.org/officeDocument/2006/relationships/image" Target="../media/image1566.png"/><Relationship Id="rId329" Type="http://schemas.openxmlformats.org/officeDocument/2006/relationships/customXml" Target="../ink/ink1927.xml"/><Relationship Id="rId480" Type="http://schemas.openxmlformats.org/officeDocument/2006/relationships/image" Target="../media/image1668.png"/><Relationship Id="rId536" Type="http://schemas.openxmlformats.org/officeDocument/2006/relationships/image" Target="../media/image1695.png"/><Relationship Id="rId701" Type="http://schemas.openxmlformats.org/officeDocument/2006/relationships/image" Target="../media/image1777.png"/><Relationship Id="rId68" Type="http://schemas.openxmlformats.org/officeDocument/2006/relationships/customXml" Target="../ink/ink1795.xml"/><Relationship Id="rId133" Type="http://schemas.openxmlformats.org/officeDocument/2006/relationships/image" Target="../media/image1476.png"/><Relationship Id="rId175" Type="http://schemas.openxmlformats.org/officeDocument/2006/relationships/image" Target="../media/image1518.png"/><Relationship Id="rId340" Type="http://schemas.openxmlformats.org/officeDocument/2006/relationships/image" Target="../media/image1599.png"/><Relationship Id="rId578" Type="http://schemas.openxmlformats.org/officeDocument/2006/relationships/customXml" Target="../ink/ink2054.xml"/><Relationship Id="rId200" Type="http://schemas.openxmlformats.org/officeDocument/2006/relationships/customXml" Target="../ink/ink1861.xml"/><Relationship Id="rId382" Type="http://schemas.openxmlformats.org/officeDocument/2006/relationships/customXml" Target="../ink/ink1954.xml"/><Relationship Id="rId438" Type="http://schemas.openxmlformats.org/officeDocument/2006/relationships/image" Target="../media/image1647.png"/><Relationship Id="rId603" Type="http://schemas.openxmlformats.org/officeDocument/2006/relationships/image" Target="../media/image1728.png"/><Relationship Id="rId645" Type="http://schemas.openxmlformats.org/officeDocument/2006/relationships/image" Target="../media/image1749.png"/><Relationship Id="rId687" Type="http://schemas.openxmlformats.org/officeDocument/2006/relationships/image" Target="../media/image1770.png"/><Relationship Id="rId242" Type="http://schemas.openxmlformats.org/officeDocument/2006/relationships/customXml" Target="../ink/ink1882.xml"/><Relationship Id="rId284" Type="http://schemas.openxmlformats.org/officeDocument/2006/relationships/customXml" Target="../ink/ink1904.xml"/><Relationship Id="rId491" Type="http://schemas.openxmlformats.org/officeDocument/2006/relationships/customXml" Target="../ink/ink2009.xml"/><Relationship Id="rId505" Type="http://schemas.openxmlformats.org/officeDocument/2006/relationships/image" Target="../media/image1680.png"/><Relationship Id="rId712" Type="http://schemas.openxmlformats.org/officeDocument/2006/relationships/customXml" Target="../ink/ink2121.xml"/><Relationship Id="rId37" Type="http://schemas.openxmlformats.org/officeDocument/2006/relationships/image" Target="../media/image1497.png"/><Relationship Id="rId79" Type="http://schemas.openxmlformats.org/officeDocument/2006/relationships/image" Target="../media/image1449.png"/><Relationship Id="rId102" Type="http://schemas.openxmlformats.org/officeDocument/2006/relationships/customXml" Target="../ink/ink1812.xml"/><Relationship Id="rId144" Type="http://schemas.openxmlformats.org/officeDocument/2006/relationships/customXml" Target="../ink/ink1833.xml"/><Relationship Id="rId547" Type="http://schemas.openxmlformats.org/officeDocument/2006/relationships/customXml" Target="../ink/ink2038.xml"/><Relationship Id="rId589" Type="http://schemas.openxmlformats.org/officeDocument/2006/relationships/image" Target="../media/image1721.png"/><Relationship Id="rId90" Type="http://schemas.openxmlformats.org/officeDocument/2006/relationships/customXml" Target="../ink/ink1806.xml"/><Relationship Id="rId186" Type="http://schemas.openxmlformats.org/officeDocument/2006/relationships/customXml" Target="../ink/ink1854.xml"/><Relationship Id="rId351" Type="http://schemas.openxmlformats.org/officeDocument/2006/relationships/image" Target="../media/image1604.png"/><Relationship Id="rId393" Type="http://schemas.openxmlformats.org/officeDocument/2006/relationships/image" Target="../media/image1625.png"/><Relationship Id="rId407" Type="http://schemas.openxmlformats.org/officeDocument/2006/relationships/image" Target="../media/image1632.png"/><Relationship Id="rId449" Type="http://schemas.openxmlformats.org/officeDocument/2006/relationships/customXml" Target="../ink/ink1988.xml"/><Relationship Id="rId614" Type="http://schemas.openxmlformats.org/officeDocument/2006/relationships/customXml" Target="../ink/ink2072.xml"/><Relationship Id="rId656" Type="http://schemas.openxmlformats.org/officeDocument/2006/relationships/customXml" Target="../ink/ink2093.xml"/><Relationship Id="rId211" Type="http://schemas.openxmlformats.org/officeDocument/2006/relationships/image" Target="../media/image1536.png"/><Relationship Id="rId253" Type="http://schemas.openxmlformats.org/officeDocument/2006/relationships/image" Target="../media/image1556.png"/><Relationship Id="rId295" Type="http://schemas.openxmlformats.org/officeDocument/2006/relationships/image" Target="../media/image1577.png"/><Relationship Id="rId309" Type="http://schemas.openxmlformats.org/officeDocument/2006/relationships/customXml" Target="../ink/ink1917.xml"/><Relationship Id="rId460" Type="http://schemas.openxmlformats.org/officeDocument/2006/relationships/image" Target="../media/image1658.png"/><Relationship Id="rId516" Type="http://schemas.openxmlformats.org/officeDocument/2006/relationships/image" Target="../media/image1685.png"/><Relationship Id="rId698" Type="http://schemas.openxmlformats.org/officeDocument/2006/relationships/customXml" Target="../ink/ink2114.xml"/><Relationship Id="rId48" Type="http://schemas.openxmlformats.org/officeDocument/2006/relationships/customXml" Target="../ink/ink1785.xml"/><Relationship Id="rId113" Type="http://schemas.openxmlformats.org/officeDocument/2006/relationships/image" Target="../media/image1466.png"/><Relationship Id="rId320" Type="http://schemas.openxmlformats.org/officeDocument/2006/relationships/image" Target="../media/image1589.png"/><Relationship Id="rId558" Type="http://schemas.openxmlformats.org/officeDocument/2006/relationships/image" Target="../media/image1706.png"/><Relationship Id="rId723" Type="http://schemas.openxmlformats.org/officeDocument/2006/relationships/image" Target="../media/image1788.png"/><Relationship Id="rId155" Type="http://schemas.openxmlformats.org/officeDocument/2006/relationships/image" Target="../media/image1508.png"/><Relationship Id="rId197" Type="http://schemas.openxmlformats.org/officeDocument/2006/relationships/image" Target="../media/image1529.png"/><Relationship Id="rId362" Type="http://schemas.openxmlformats.org/officeDocument/2006/relationships/customXml" Target="../ink/ink1944.xml"/><Relationship Id="rId418" Type="http://schemas.openxmlformats.org/officeDocument/2006/relationships/customXml" Target="../ink/ink1972.xml"/><Relationship Id="rId625" Type="http://schemas.openxmlformats.org/officeDocument/2006/relationships/image" Target="../media/image1739.png"/><Relationship Id="rId222" Type="http://schemas.openxmlformats.org/officeDocument/2006/relationships/customXml" Target="../ink/ink1872.xml"/><Relationship Id="rId264" Type="http://schemas.openxmlformats.org/officeDocument/2006/relationships/customXml" Target="../ink/ink1894.xml"/><Relationship Id="rId471" Type="http://schemas.openxmlformats.org/officeDocument/2006/relationships/customXml" Target="../ink/ink1999.xml"/><Relationship Id="rId667" Type="http://schemas.openxmlformats.org/officeDocument/2006/relationships/image" Target="../media/image1760.png"/><Relationship Id="rId17" Type="http://schemas.openxmlformats.org/officeDocument/2006/relationships/image" Target="../media/image1487.png"/><Relationship Id="rId59" Type="http://schemas.openxmlformats.org/officeDocument/2006/relationships/image" Target="../media/image1439.png"/><Relationship Id="rId124" Type="http://schemas.openxmlformats.org/officeDocument/2006/relationships/customXml" Target="../ink/ink1823.xml"/><Relationship Id="rId527" Type="http://schemas.openxmlformats.org/officeDocument/2006/relationships/customXml" Target="../ink/ink2028.xml"/><Relationship Id="rId569" Type="http://schemas.openxmlformats.org/officeDocument/2006/relationships/image" Target="../media/image1711.png"/><Relationship Id="rId70" Type="http://schemas.openxmlformats.org/officeDocument/2006/relationships/customXml" Target="../ink/ink1796.xml"/><Relationship Id="rId166" Type="http://schemas.openxmlformats.org/officeDocument/2006/relationships/customXml" Target="../ink/ink1844.xml"/><Relationship Id="rId331" Type="http://schemas.openxmlformats.org/officeDocument/2006/relationships/customXml" Target="../ink/ink1928.xml"/><Relationship Id="rId373" Type="http://schemas.openxmlformats.org/officeDocument/2006/relationships/image" Target="../media/image1615.png"/><Relationship Id="rId429" Type="http://schemas.openxmlformats.org/officeDocument/2006/relationships/image" Target="../media/image1643.png"/><Relationship Id="rId580" Type="http://schemas.openxmlformats.org/officeDocument/2006/relationships/customXml" Target="../ink/ink2055.xml"/><Relationship Id="rId636" Type="http://schemas.openxmlformats.org/officeDocument/2006/relationships/customXml" Target="../ink/ink2083.xml"/><Relationship Id="rId1" Type="http://schemas.openxmlformats.org/officeDocument/2006/relationships/slideLayout" Target="../slideLayouts/slideLayout2.xml"/><Relationship Id="rId233" Type="http://schemas.openxmlformats.org/officeDocument/2006/relationships/image" Target="../media/image1547.png"/><Relationship Id="rId440" Type="http://schemas.openxmlformats.org/officeDocument/2006/relationships/image" Target="../media/image1648.png"/><Relationship Id="rId678" Type="http://schemas.openxmlformats.org/officeDocument/2006/relationships/customXml" Target="../ink/ink2104.xml"/><Relationship Id="rId28" Type="http://schemas.openxmlformats.org/officeDocument/2006/relationships/customXml" Target="../ink/ink1775.xml"/><Relationship Id="rId275" Type="http://schemas.openxmlformats.org/officeDocument/2006/relationships/image" Target="../media/image1567.png"/><Relationship Id="rId300" Type="http://schemas.openxmlformats.org/officeDocument/2006/relationships/customXml" Target="../ink/ink1912.xml"/><Relationship Id="rId482" Type="http://schemas.openxmlformats.org/officeDocument/2006/relationships/image" Target="../media/image1669.png"/><Relationship Id="rId538" Type="http://schemas.openxmlformats.org/officeDocument/2006/relationships/image" Target="../media/image1696.png"/><Relationship Id="rId703" Type="http://schemas.openxmlformats.org/officeDocument/2006/relationships/image" Target="../media/image1778.png"/><Relationship Id="rId81" Type="http://schemas.openxmlformats.org/officeDocument/2006/relationships/image" Target="../media/image1450.png"/><Relationship Id="rId135" Type="http://schemas.openxmlformats.org/officeDocument/2006/relationships/image" Target="../media/image1477.png"/><Relationship Id="rId177" Type="http://schemas.openxmlformats.org/officeDocument/2006/relationships/image" Target="../media/image1519.png"/><Relationship Id="rId342" Type="http://schemas.openxmlformats.org/officeDocument/2006/relationships/image" Target="../media/image1600.png"/><Relationship Id="rId384" Type="http://schemas.openxmlformats.org/officeDocument/2006/relationships/customXml" Target="../ink/ink1955.xml"/><Relationship Id="rId591" Type="http://schemas.openxmlformats.org/officeDocument/2006/relationships/image" Target="../media/image1722.png"/><Relationship Id="rId605" Type="http://schemas.openxmlformats.org/officeDocument/2006/relationships/image" Target="../media/image1729.png"/><Relationship Id="rId202" Type="http://schemas.openxmlformats.org/officeDocument/2006/relationships/customXml" Target="../ink/ink1862.xml"/><Relationship Id="rId244" Type="http://schemas.openxmlformats.org/officeDocument/2006/relationships/customXml" Target="../ink/ink1883.xml"/><Relationship Id="rId647" Type="http://schemas.openxmlformats.org/officeDocument/2006/relationships/image" Target="../media/image1750.png"/><Relationship Id="rId689" Type="http://schemas.openxmlformats.org/officeDocument/2006/relationships/image" Target="../media/image1771.png"/><Relationship Id="rId39" Type="http://schemas.openxmlformats.org/officeDocument/2006/relationships/image" Target="../media/image1498.png"/><Relationship Id="rId286" Type="http://schemas.openxmlformats.org/officeDocument/2006/relationships/customXml" Target="../ink/ink1905.xml"/><Relationship Id="rId451" Type="http://schemas.openxmlformats.org/officeDocument/2006/relationships/customXml" Target="../ink/ink1989.xml"/><Relationship Id="rId493" Type="http://schemas.openxmlformats.org/officeDocument/2006/relationships/customXml" Target="../ink/ink2010.xml"/><Relationship Id="rId507" Type="http://schemas.openxmlformats.org/officeDocument/2006/relationships/image" Target="../media/image1681.png"/><Relationship Id="rId549" Type="http://schemas.openxmlformats.org/officeDocument/2006/relationships/customXml" Target="../ink/ink2039.xml"/><Relationship Id="rId714" Type="http://schemas.openxmlformats.org/officeDocument/2006/relationships/customXml" Target="../ink/ink2122.xml"/><Relationship Id="rId50" Type="http://schemas.openxmlformats.org/officeDocument/2006/relationships/customXml" Target="../ink/ink1786.xml"/><Relationship Id="rId104" Type="http://schemas.openxmlformats.org/officeDocument/2006/relationships/customXml" Target="../ink/ink1813.xml"/><Relationship Id="rId146" Type="http://schemas.openxmlformats.org/officeDocument/2006/relationships/customXml" Target="../ink/ink1834.xml"/><Relationship Id="rId188" Type="http://schemas.openxmlformats.org/officeDocument/2006/relationships/customXml" Target="../ink/ink1855.xml"/><Relationship Id="rId311" Type="http://schemas.openxmlformats.org/officeDocument/2006/relationships/customXml" Target="../ink/ink1918.xml"/><Relationship Id="rId353" Type="http://schemas.openxmlformats.org/officeDocument/2006/relationships/image" Target="../media/image1605.png"/><Relationship Id="rId395" Type="http://schemas.openxmlformats.org/officeDocument/2006/relationships/image" Target="../media/image1626.png"/><Relationship Id="rId409" Type="http://schemas.openxmlformats.org/officeDocument/2006/relationships/image" Target="../media/image1633.png"/><Relationship Id="rId560" Type="http://schemas.openxmlformats.org/officeDocument/2006/relationships/customXml" Target="../ink/ink2045.xml"/><Relationship Id="rId92" Type="http://schemas.openxmlformats.org/officeDocument/2006/relationships/customXml" Target="../ink/ink1807.xml"/><Relationship Id="rId213" Type="http://schemas.openxmlformats.org/officeDocument/2006/relationships/image" Target="../media/image1537.png"/><Relationship Id="rId420" Type="http://schemas.openxmlformats.org/officeDocument/2006/relationships/customXml" Target="../ink/ink1973.xml"/><Relationship Id="rId616" Type="http://schemas.openxmlformats.org/officeDocument/2006/relationships/customXml" Target="../ink/ink2073.xml"/><Relationship Id="rId658" Type="http://schemas.openxmlformats.org/officeDocument/2006/relationships/customXml" Target="../ink/ink2094.xml"/><Relationship Id="rId255" Type="http://schemas.openxmlformats.org/officeDocument/2006/relationships/image" Target="../media/image1557.png"/><Relationship Id="rId297" Type="http://schemas.openxmlformats.org/officeDocument/2006/relationships/image" Target="../media/image1578.png"/><Relationship Id="rId462" Type="http://schemas.openxmlformats.org/officeDocument/2006/relationships/image" Target="../media/image1659.png"/><Relationship Id="rId518" Type="http://schemas.openxmlformats.org/officeDocument/2006/relationships/image" Target="../media/image1686.png"/><Relationship Id="rId725" Type="http://schemas.openxmlformats.org/officeDocument/2006/relationships/image" Target="../media/image1789.png"/><Relationship Id="rId115" Type="http://schemas.openxmlformats.org/officeDocument/2006/relationships/image" Target="../media/image1467.png"/><Relationship Id="rId157" Type="http://schemas.openxmlformats.org/officeDocument/2006/relationships/image" Target="../media/image1509.png"/><Relationship Id="rId322" Type="http://schemas.openxmlformats.org/officeDocument/2006/relationships/image" Target="../media/image1590.png"/><Relationship Id="rId364" Type="http://schemas.openxmlformats.org/officeDocument/2006/relationships/customXml" Target="../ink/ink1945.xml"/><Relationship Id="rId61" Type="http://schemas.openxmlformats.org/officeDocument/2006/relationships/image" Target="../media/image1440.png"/><Relationship Id="rId199" Type="http://schemas.openxmlformats.org/officeDocument/2006/relationships/image" Target="../media/image1530.png"/><Relationship Id="rId571" Type="http://schemas.openxmlformats.org/officeDocument/2006/relationships/image" Target="../media/image1712.png"/><Relationship Id="rId627" Type="http://schemas.openxmlformats.org/officeDocument/2006/relationships/image" Target="../media/image1740.png"/><Relationship Id="rId669" Type="http://schemas.openxmlformats.org/officeDocument/2006/relationships/image" Target="../media/image1761.png"/><Relationship Id="rId19" Type="http://schemas.openxmlformats.org/officeDocument/2006/relationships/image" Target="../media/image1488.png"/><Relationship Id="rId224" Type="http://schemas.openxmlformats.org/officeDocument/2006/relationships/customXml" Target="../ink/ink1873.xml"/><Relationship Id="rId266" Type="http://schemas.openxmlformats.org/officeDocument/2006/relationships/customXml" Target="../ink/ink1895.xml"/><Relationship Id="rId431" Type="http://schemas.openxmlformats.org/officeDocument/2006/relationships/image" Target="../media/image1644.png"/><Relationship Id="rId473" Type="http://schemas.openxmlformats.org/officeDocument/2006/relationships/customXml" Target="../ink/ink2000.xml"/><Relationship Id="rId529" Type="http://schemas.openxmlformats.org/officeDocument/2006/relationships/customXml" Target="../ink/ink2029.xml"/><Relationship Id="rId680" Type="http://schemas.openxmlformats.org/officeDocument/2006/relationships/customXml" Target="../ink/ink2105.xml"/><Relationship Id="rId30" Type="http://schemas.openxmlformats.org/officeDocument/2006/relationships/customXml" Target="../ink/ink1776.xml"/><Relationship Id="rId126" Type="http://schemas.openxmlformats.org/officeDocument/2006/relationships/customXml" Target="../ink/ink1824.xml"/><Relationship Id="rId168" Type="http://schemas.openxmlformats.org/officeDocument/2006/relationships/customXml" Target="../ink/ink1845.xml"/><Relationship Id="rId333" Type="http://schemas.openxmlformats.org/officeDocument/2006/relationships/customXml" Target="../ink/ink1929.xml"/><Relationship Id="rId540" Type="http://schemas.openxmlformats.org/officeDocument/2006/relationships/image" Target="../media/image1697.png"/><Relationship Id="rId72" Type="http://schemas.openxmlformats.org/officeDocument/2006/relationships/customXml" Target="../ink/ink1797.xml"/><Relationship Id="rId375" Type="http://schemas.openxmlformats.org/officeDocument/2006/relationships/image" Target="../media/image1616.png"/><Relationship Id="rId582" Type="http://schemas.openxmlformats.org/officeDocument/2006/relationships/customXml" Target="../ink/ink2056.xml"/><Relationship Id="rId638" Type="http://schemas.openxmlformats.org/officeDocument/2006/relationships/customXml" Target="../ink/ink2084.xml"/><Relationship Id="rId3" Type="http://schemas.openxmlformats.org/officeDocument/2006/relationships/image" Target="../media/image1480.png"/><Relationship Id="rId235" Type="http://schemas.openxmlformats.org/officeDocument/2006/relationships/image" Target="../media/image1548.png"/><Relationship Id="rId277" Type="http://schemas.openxmlformats.org/officeDocument/2006/relationships/image" Target="../media/image1568.png"/><Relationship Id="rId400" Type="http://schemas.openxmlformats.org/officeDocument/2006/relationships/customXml" Target="../ink/ink1963.xml"/><Relationship Id="rId442" Type="http://schemas.openxmlformats.org/officeDocument/2006/relationships/image" Target="../media/image1649.png"/><Relationship Id="rId484" Type="http://schemas.openxmlformats.org/officeDocument/2006/relationships/image" Target="../media/image1670.png"/><Relationship Id="rId705" Type="http://schemas.openxmlformats.org/officeDocument/2006/relationships/image" Target="../media/image1779.png"/><Relationship Id="rId137" Type="http://schemas.openxmlformats.org/officeDocument/2006/relationships/image" Target="../media/image1478.png"/><Relationship Id="rId302" Type="http://schemas.openxmlformats.org/officeDocument/2006/relationships/image" Target="../media/image1580.png"/><Relationship Id="rId344" Type="http://schemas.openxmlformats.org/officeDocument/2006/relationships/customXml" Target="../ink/ink1935.xml"/><Relationship Id="rId691" Type="http://schemas.openxmlformats.org/officeDocument/2006/relationships/image" Target="../media/image1772.png"/><Relationship Id="rId41" Type="http://schemas.openxmlformats.org/officeDocument/2006/relationships/image" Target="../media/image1499.png"/><Relationship Id="rId83" Type="http://schemas.openxmlformats.org/officeDocument/2006/relationships/image" Target="../media/image1451.png"/><Relationship Id="rId179" Type="http://schemas.openxmlformats.org/officeDocument/2006/relationships/image" Target="../media/image1520.png"/><Relationship Id="rId386" Type="http://schemas.openxmlformats.org/officeDocument/2006/relationships/customXml" Target="../ink/ink1956.xml"/><Relationship Id="rId551" Type="http://schemas.openxmlformats.org/officeDocument/2006/relationships/customXml" Target="../ink/ink2040.xml"/><Relationship Id="rId593" Type="http://schemas.openxmlformats.org/officeDocument/2006/relationships/image" Target="../media/image1723.png"/><Relationship Id="rId607" Type="http://schemas.openxmlformats.org/officeDocument/2006/relationships/image" Target="../media/image1730.png"/><Relationship Id="rId649" Type="http://schemas.openxmlformats.org/officeDocument/2006/relationships/image" Target="../media/image1751.png"/><Relationship Id="rId190" Type="http://schemas.openxmlformats.org/officeDocument/2006/relationships/customXml" Target="../ink/ink1856.xml"/><Relationship Id="rId204" Type="http://schemas.openxmlformats.org/officeDocument/2006/relationships/customXml" Target="../ink/ink1863.xml"/><Relationship Id="rId246" Type="http://schemas.openxmlformats.org/officeDocument/2006/relationships/customXml" Target="../ink/ink1884.xml"/><Relationship Id="rId288" Type="http://schemas.openxmlformats.org/officeDocument/2006/relationships/customXml" Target="../ink/ink1906.xml"/><Relationship Id="rId411" Type="http://schemas.openxmlformats.org/officeDocument/2006/relationships/image" Target="../media/image1634.png"/><Relationship Id="rId453" Type="http://schemas.openxmlformats.org/officeDocument/2006/relationships/customXml" Target="../ink/ink1990.xml"/><Relationship Id="rId509" Type="http://schemas.openxmlformats.org/officeDocument/2006/relationships/customXml" Target="../ink/ink2019.xml"/><Relationship Id="rId660" Type="http://schemas.openxmlformats.org/officeDocument/2006/relationships/customXml" Target="../ink/ink2095.xml"/><Relationship Id="rId106" Type="http://schemas.openxmlformats.org/officeDocument/2006/relationships/customXml" Target="../ink/ink1814.xml"/><Relationship Id="rId313" Type="http://schemas.openxmlformats.org/officeDocument/2006/relationships/customXml" Target="../ink/ink1919.xml"/><Relationship Id="rId495" Type="http://schemas.openxmlformats.org/officeDocument/2006/relationships/customXml" Target="../ink/ink2011.xml"/><Relationship Id="rId716" Type="http://schemas.openxmlformats.org/officeDocument/2006/relationships/customXml" Target="../ink/ink2123.xml"/><Relationship Id="rId10" Type="http://schemas.openxmlformats.org/officeDocument/2006/relationships/customXml" Target="../ink/ink1767.xml"/><Relationship Id="rId52" Type="http://schemas.openxmlformats.org/officeDocument/2006/relationships/customXml" Target="../ink/ink1787.xml"/><Relationship Id="rId94" Type="http://schemas.openxmlformats.org/officeDocument/2006/relationships/customXml" Target="../ink/ink1808.xml"/><Relationship Id="rId148" Type="http://schemas.openxmlformats.org/officeDocument/2006/relationships/customXml" Target="../ink/ink1835.xml"/><Relationship Id="rId355" Type="http://schemas.openxmlformats.org/officeDocument/2006/relationships/image" Target="../media/image1606.png"/><Relationship Id="rId397" Type="http://schemas.openxmlformats.org/officeDocument/2006/relationships/image" Target="../media/image1627.png"/><Relationship Id="rId520" Type="http://schemas.openxmlformats.org/officeDocument/2006/relationships/image" Target="../media/image1687.png"/><Relationship Id="rId562" Type="http://schemas.openxmlformats.org/officeDocument/2006/relationships/customXml" Target="../ink/ink2046.xml"/><Relationship Id="rId618" Type="http://schemas.openxmlformats.org/officeDocument/2006/relationships/customXml" Target="../ink/ink2074.xml"/><Relationship Id="rId215" Type="http://schemas.openxmlformats.org/officeDocument/2006/relationships/image" Target="../media/image1538.png"/><Relationship Id="rId257" Type="http://schemas.openxmlformats.org/officeDocument/2006/relationships/image" Target="../media/image1558.png"/><Relationship Id="rId422" Type="http://schemas.openxmlformats.org/officeDocument/2006/relationships/customXml" Target="../ink/ink1974.xml"/><Relationship Id="rId464" Type="http://schemas.openxmlformats.org/officeDocument/2006/relationships/image" Target="../media/image1660.png"/><Relationship Id="rId299" Type="http://schemas.openxmlformats.org/officeDocument/2006/relationships/image" Target="../media/image1579.png"/><Relationship Id="rId727" Type="http://schemas.openxmlformats.org/officeDocument/2006/relationships/image" Target="../media/image1790.png"/><Relationship Id="rId63" Type="http://schemas.openxmlformats.org/officeDocument/2006/relationships/image" Target="../media/image1441.png"/><Relationship Id="rId159" Type="http://schemas.openxmlformats.org/officeDocument/2006/relationships/image" Target="../media/image1510.png"/><Relationship Id="rId366" Type="http://schemas.openxmlformats.org/officeDocument/2006/relationships/customXml" Target="../ink/ink1946.xml"/><Relationship Id="rId573" Type="http://schemas.openxmlformats.org/officeDocument/2006/relationships/image" Target="../media/image1713.png"/><Relationship Id="rId226" Type="http://schemas.openxmlformats.org/officeDocument/2006/relationships/customXml" Target="../ink/ink1874.xml"/><Relationship Id="rId433" Type="http://schemas.openxmlformats.org/officeDocument/2006/relationships/image" Target="../media/image1645.png"/><Relationship Id="rId640" Type="http://schemas.openxmlformats.org/officeDocument/2006/relationships/customXml" Target="../ink/ink2085.xml"/><Relationship Id="rId74" Type="http://schemas.openxmlformats.org/officeDocument/2006/relationships/customXml" Target="../ink/ink1798.xml"/><Relationship Id="rId377" Type="http://schemas.openxmlformats.org/officeDocument/2006/relationships/image" Target="../media/image1617.png"/><Relationship Id="rId500" Type="http://schemas.openxmlformats.org/officeDocument/2006/relationships/customXml" Target="../ink/ink2014.xml"/><Relationship Id="rId584" Type="http://schemas.openxmlformats.org/officeDocument/2006/relationships/customXml" Target="../ink/ink2057.xml"/><Relationship Id="rId5" Type="http://schemas.openxmlformats.org/officeDocument/2006/relationships/image" Target="../media/image1481.png"/><Relationship Id="rId237" Type="http://schemas.openxmlformats.org/officeDocument/2006/relationships/image" Target="../media/image1549.png"/><Relationship Id="rId444" Type="http://schemas.openxmlformats.org/officeDocument/2006/relationships/image" Target="../media/image1650.png"/><Relationship Id="rId651" Type="http://schemas.openxmlformats.org/officeDocument/2006/relationships/image" Target="../media/image1752.png"/><Relationship Id="rId290" Type="http://schemas.openxmlformats.org/officeDocument/2006/relationships/customXml" Target="../ink/ink1907.xml"/><Relationship Id="rId304" Type="http://schemas.openxmlformats.org/officeDocument/2006/relationships/image" Target="../media/image1581.png"/><Relationship Id="rId388" Type="http://schemas.openxmlformats.org/officeDocument/2006/relationships/customXml" Target="../ink/ink1957.xml"/><Relationship Id="rId511" Type="http://schemas.openxmlformats.org/officeDocument/2006/relationships/customXml" Target="../ink/ink2020.xml"/><Relationship Id="rId609" Type="http://schemas.openxmlformats.org/officeDocument/2006/relationships/image" Target="../media/image1731.png"/><Relationship Id="rId85" Type="http://schemas.openxmlformats.org/officeDocument/2006/relationships/image" Target="../media/image1452.png"/><Relationship Id="rId150" Type="http://schemas.openxmlformats.org/officeDocument/2006/relationships/customXml" Target="../ink/ink1836.xml"/><Relationship Id="rId595" Type="http://schemas.openxmlformats.org/officeDocument/2006/relationships/image" Target="../media/image1724.png"/><Relationship Id="rId248" Type="http://schemas.openxmlformats.org/officeDocument/2006/relationships/customXml" Target="../ink/ink1885.xml"/><Relationship Id="rId455" Type="http://schemas.openxmlformats.org/officeDocument/2006/relationships/customXml" Target="../ink/ink1991.xml"/><Relationship Id="rId662" Type="http://schemas.openxmlformats.org/officeDocument/2006/relationships/customXml" Target="../ink/ink2096.xml"/><Relationship Id="rId12" Type="http://schemas.openxmlformats.org/officeDocument/2006/relationships/customXml" Target="../ink/ink1768.xml"/><Relationship Id="rId108" Type="http://schemas.openxmlformats.org/officeDocument/2006/relationships/customXml" Target="../ink/ink1815.xml"/><Relationship Id="rId315" Type="http://schemas.openxmlformats.org/officeDocument/2006/relationships/customXml" Target="../ink/ink1920.xml"/><Relationship Id="rId522" Type="http://schemas.openxmlformats.org/officeDocument/2006/relationships/image" Target="../media/image1688.png"/><Relationship Id="rId96" Type="http://schemas.openxmlformats.org/officeDocument/2006/relationships/customXml" Target="../ink/ink1809.xml"/><Relationship Id="rId161" Type="http://schemas.openxmlformats.org/officeDocument/2006/relationships/image" Target="../media/image1511.png"/><Relationship Id="rId399" Type="http://schemas.openxmlformats.org/officeDocument/2006/relationships/image" Target="../media/image1628.png"/><Relationship Id="rId259" Type="http://schemas.openxmlformats.org/officeDocument/2006/relationships/image" Target="../media/image1559.png"/><Relationship Id="rId466" Type="http://schemas.openxmlformats.org/officeDocument/2006/relationships/image" Target="../media/image1661.png"/><Relationship Id="rId673" Type="http://schemas.openxmlformats.org/officeDocument/2006/relationships/image" Target="../media/image1763.png"/><Relationship Id="rId119" Type="http://schemas.openxmlformats.org/officeDocument/2006/relationships/image" Target="../media/image1469.png"/><Relationship Id="rId326" Type="http://schemas.openxmlformats.org/officeDocument/2006/relationships/image" Target="../media/image1592.png"/><Relationship Id="rId533" Type="http://schemas.openxmlformats.org/officeDocument/2006/relationships/customXml" Target="../ink/ink2031.xml"/><Relationship Id="rId172" Type="http://schemas.openxmlformats.org/officeDocument/2006/relationships/customXml" Target="../ink/ink1847.xml"/><Relationship Id="rId477" Type="http://schemas.openxmlformats.org/officeDocument/2006/relationships/customXml" Target="../ink/ink2002.xml"/><Relationship Id="rId600" Type="http://schemas.openxmlformats.org/officeDocument/2006/relationships/customXml" Target="../ink/ink2065.xml"/><Relationship Id="rId684" Type="http://schemas.openxmlformats.org/officeDocument/2006/relationships/customXml" Target="../ink/ink2107.xml"/><Relationship Id="rId337" Type="http://schemas.openxmlformats.org/officeDocument/2006/relationships/customXml" Target="../ink/ink1931.xml"/><Relationship Id="rId34" Type="http://schemas.openxmlformats.org/officeDocument/2006/relationships/customXml" Target="../ink/ink1778.xml"/><Relationship Id="rId544" Type="http://schemas.openxmlformats.org/officeDocument/2006/relationships/image" Target="../media/image1699.png"/><Relationship Id="rId183" Type="http://schemas.openxmlformats.org/officeDocument/2006/relationships/image" Target="../media/image1522.png"/><Relationship Id="rId390" Type="http://schemas.openxmlformats.org/officeDocument/2006/relationships/customXml" Target="../ink/ink1958.xml"/><Relationship Id="rId404" Type="http://schemas.openxmlformats.org/officeDocument/2006/relationships/customXml" Target="../ink/ink1965.xml"/><Relationship Id="rId611" Type="http://schemas.openxmlformats.org/officeDocument/2006/relationships/image" Target="../media/image1732.png"/><Relationship Id="rId250" Type="http://schemas.openxmlformats.org/officeDocument/2006/relationships/customXml" Target="../ink/ink1886.xml"/><Relationship Id="rId488" Type="http://schemas.openxmlformats.org/officeDocument/2006/relationships/image" Target="../media/image1672.png"/><Relationship Id="rId695" Type="http://schemas.openxmlformats.org/officeDocument/2006/relationships/image" Target="../media/image1774.png"/><Relationship Id="rId709" Type="http://schemas.openxmlformats.org/officeDocument/2006/relationships/image" Target="../media/image1781.png"/><Relationship Id="rId45" Type="http://schemas.openxmlformats.org/officeDocument/2006/relationships/image" Target="../media/image1501.png"/><Relationship Id="rId110" Type="http://schemas.openxmlformats.org/officeDocument/2006/relationships/customXml" Target="../ink/ink1816.xml"/><Relationship Id="rId348" Type="http://schemas.openxmlformats.org/officeDocument/2006/relationships/customXml" Target="../ink/ink1937.xml"/><Relationship Id="rId555" Type="http://schemas.openxmlformats.org/officeDocument/2006/relationships/customXml" Target="../ink/ink2042.xml"/><Relationship Id="rId194" Type="http://schemas.openxmlformats.org/officeDocument/2006/relationships/customXml" Target="../ink/ink1858.xml"/><Relationship Id="rId208" Type="http://schemas.openxmlformats.org/officeDocument/2006/relationships/customXml" Target="../ink/ink1865.xml"/><Relationship Id="rId415" Type="http://schemas.openxmlformats.org/officeDocument/2006/relationships/image" Target="../media/image1636.png"/><Relationship Id="rId622" Type="http://schemas.openxmlformats.org/officeDocument/2006/relationships/customXml" Target="../ink/ink2076.xml"/><Relationship Id="rId261" Type="http://schemas.openxmlformats.org/officeDocument/2006/relationships/image" Target="../media/image1560.png"/><Relationship Id="rId499" Type="http://schemas.openxmlformats.org/officeDocument/2006/relationships/customXml" Target="../ink/ink2013.xml"/><Relationship Id="rId56" Type="http://schemas.openxmlformats.org/officeDocument/2006/relationships/customXml" Target="../ink/ink1789.xml"/><Relationship Id="rId359" Type="http://schemas.openxmlformats.org/officeDocument/2006/relationships/image" Target="../media/image1608.png"/><Relationship Id="rId566" Type="http://schemas.openxmlformats.org/officeDocument/2006/relationships/customXml" Target="../ink/ink2048.xml"/><Relationship Id="rId121" Type="http://schemas.openxmlformats.org/officeDocument/2006/relationships/image" Target="../media/image1470.png"/><Relationship Id="rId219" Type="http://schemas.openxmlformats.org/officeDocument/2006/relationships/image" Target="../media/image1540.png"/><Relationship Id="rId426" Type="http://schemas.openxmlformats.org/officeDocument/2006/relationships/customXml" Target="../ink/ink1976.xml"/><Relationship Id="rId633" Type="http://schemas.openxmlformats.org/officeDocument/2006/relationships/image" Target="../media/image1743.png"/><Relationship Id="rId67" Type="http://schemas.openxmlformats.org/officeDocument/2006/relationships/image" Target="../media/image1443.png"/><Relationship Id="rId272" Type="http://schemas.openxmlformats.org/officeDocument/2006/relationships/customXml" Target="../ink/ink1898.xml"/><Relationship Id="rId577" Type="http://schemas.openxmlformats.org/officeDocument/2006/relationships/image" Target="../media/image1715.png"/><Relationship Id="rId700" Type="http://schemas.openxmlformats.org/officeDocument/2006/relationships/customXml" Target="../ink/ink2115.xml"/><Relationship Id="rId132" Type="http://schemas.openxmlformats.org/officeDocument/2006/relationships/customXml" Target="../ink/ink1827.xml"/><Relationship Id="rId437" Type="http://schemas.openxmlformats.org/officeDocument/2006/relationships/customXml" Target="../ink/ink1982.xml"/><Relationship Id="rId644" Type="http://schemas.openxmlformats.org/officeDocument/2006/relationships/customXml" Target="../ink/ink2087.xml"/><Relationship Id="rId283" Type="http://schemas.openxmlformats.org/officeDocument/2006/relationships/image" Target="../media/image1571.png"/><Relationship Id="rId490" Type="http://schemas.openxmlformats.org/officeDocument/2006/relationships/image" Target="../media/image1673.png"/><Relationship Id="rId504" Type="http://schemas.openxmlformats.org/officeDocument/2006/relationships/customXml" Target="../ink/ink2016.xml"/><Relationship Id="rId711" Type="http://schemas.openxmlformats.org/officeDocument/2006/relationships/image" Target="../media/image1782.png"/><Relationship Id="rId78" Type="http://schemas.openxmlformats.org/officeDocument/2006/relationships/customXml" Target="../ink/ink1800.xml"/><Relationship Id="rId143" Type="http://schemas.openxmlformats.org/officeDocument/2006/relationships/image" Target="../media/image1502.png"/><Relationship Id="rId350" Type="http://schemas.openxmlformats.org/officeDocument/2006/relationships/customXml" Target="../ink/ink1938.xml"/><Relationship Id="rId588" Type="http://schemas.openxmlformats.org/officeDocument/2006/relationships/customXml" Target="../ink/ink2059.xml"/><Relationship Id="rId9" Type="http://schemas.openxmlformats.org/officeDocument/2006/relationships/image" Target="../media/image1483.png"/><Relationship Id="rId210" Type="http://schemas.openxmlformats.org/officeDocument/2006/relationships/customXml" Target="../ink/ink1866.xml"/><Relationship Id="rId448" Type="http://schemas.openxmlformats.org/officeDocument/2006/relationships/image" Target="../media/image1652.png"/><Relationship Id="rId655" Type="http://schemas.openxmlformats.org/officeDocument/2006/relationships/image" Target="../media/image1754.png"/><Relationship Id="rId294" Type="http://schemas.openxmlformats.org/officeDocument/2006/relationships/customXml" Target="../ink/ink1909.xml"/><Relationship Id="rId308" Type="http://schemas.openxmlformats.org/officeDocument/2006/relationships/image" Target="../media/image1583.png"/><Relationship Id="rId515" Type="http://schemas.openxmlformats.org/officeDocument/2006/relationships/customXml" Target="../ink/ink2022.xml"/><Relationship Id="rId722" Type="http://schemas.openxmlformats.org/officeDocument/2006/relationships/customXml" Target="../ink/ink2126.xml"/><Relationship Id="rId89" Type="http://schemas.openxmlformats.org/officeDocument/2006/relationships/image" Target="../media/image1454.png"/><Relationship Id="rId154" Type="http://schemas.openxmlformats.org/officeDocument/2006/relationships/customXml" Target="../ink/ink1838.xml"/><Relationship Id="rId361" Type="http://schemas.openxmlformats.org/officeDocument/2006/relationships/image" Target="../media/image1609.png"/><Relationship Id="rId599" Type="http://schemas.openxmlformats.org/officeDocument/2006/relationships/image" Target="../media/image1726.png"/><Relationship Id="rId459" Type="http://schemas.openxmlformats.org/officeDocument/2006/relationships/customXml" Target="../ink/ink1993.xml"/><Relationship Id="rId666" Type="http://schemas.openxmlformats.org/officeDocument/2006/relationships/customXml" Target="../ink/ink2098.xml"/><Relationship Id="rId16" Type="http://schemas.openxmlformats.org/officeDocument/2006/relationships/customXml" Target="../ink/ink1770.xml"/><Relationship Id="rId221" Type="http://schemas.openxmlformats.org/officeDocument/2006/relationships/image" Target="../media/image1541.png"/><Relationship Id="rId319" Type="http://schemas.openxmlformats.org/officeDocument/2006/relationships/customXml" Target="../ink/ink1922.xml"/><Relationship Id="rId526" Type="http://schemas.openxmlformats.org/officeDocument/2006/relationships/image" Target="../media/image1690.png"/><Relationship Id="rId165" Type="http://schemas.openxmlformats.org/officeDocument/2006/relationships/image" Target="../media/image1513.png"/><Relationship Id="rId372" Type="http://schemas.openxmlformats.org/officeDocument/2006/relationships/customXml" Target="../ink/ink1949.xml"/><Relationship Id="rId677" Type="http://schemas.openxmlformats.org/officeDocument/2006/relationships/image" Target="../media/image1765.png"/><Relationship Id="rId232" Type="http://schemas.openxmlformats.org/officeDocument/2006/relationships/customXml" Target="../ink/ink1877.xml"/><Relationship Id="rId27" Type="http://schemas.openxmlformats.org/officeDocument/2006/relationships/image" Target="../media/image1492.png"/><Relationship Id="rId537" Type="http://schemas.openxmlformats.org/officeDocument/2006/relationships/customXml" Target="../ink/ink2033.xml"/><Relationship Id="rId80" Type="http://schemas.openxmlformats.org/officeDocument/2006/relationships/customXml" Target="../ink/ink1801.xml"/><Relationship Id="rId176" Type="http://schemas.openxmlformats.org/officeDocument/2006/relationships/customXml" Target="../ink/ink1849.xml"/><Relationship Id="rId383" Type="http://schemas.openxmlformats.org/officeDocument/2006/relationships/image" Target="../media/image1620.png"/><Relationship Id="rId590" Type="http://schemas.openxmlformats.org/officeDocument/2006/relationships/customXml" Target="../ink/ink2060.xml"/><Relationship Id="rId604" Type="http://schemas.openxmlformats.org/officeDocument/2006/relationships/customXml" Target="../ink/ink2067.xml"/><Relationship Id="rId243" Type="http://schemas.openxmlformats.org/officeDocument/2006/relationships/image" Target="../media/image1552.png"/><Relationship Id="rId450" Type="http://schemas.openxmlformats.org/officeDocument/2006/relationships/image" Target="../media/image1653.png"/><Relationship Id="rId688" Type="http://schemas.openxmlformats.org/officeDocument/2006/relationships/customXml" Target="../ink/ink2109.xml"/><Relationship Id="rId38" Type="http://schemas.openxmlformats.org/officeDocument/2006/relationships/customXml" Target="../ink/ink1780.xml"/><Relationship Id="rId103" Type="http://schemas.openxmlformats.org/officeDocument/2006/relationships/image" Target="../media/image1461.png"/><Relationship Id="rId310" Type="http://schemas.openxmlformats.org/officeDocument/2006/relationships/image" Target="../media/image1584.png"/><Relationship Id="rId548" Type="http://schemas.openxmlformats.org/officeDocument/2006/relationships/image" Target="../media/image1701.png"/><Relationship Id="rId91" Type="http://schemas.openxmlformats.org/officeDocument/2006/relationships/image" Target="../media/image1455.png"/><Relationship Id="rId187" Type="http://schemas.openxmlformats.org/officeDocument/2006/relationships/image" Target="../media/image1524.png"/><Relationship Id="rId394" Type="http://schemas.openxmlformats.org/officeDocument/2006/relationships/customXml" Target="../ink/ink1960.xml"/><Relationship Id="rId408" Type="http://schemas.openxmlformats.org/officeDocument/2006/relationships/customXml" Target="../ink/ink1967.xml"/><Relationship Id="rId615" Type="http://schemas.openxmlformats.org/officeDocument/2006/relationships/image" Target="../media/image1734.png"/><Relationship Id="rId254" Type="http://schemas.openxmlformats.org/officeDocument/2006/relationships/customXml" Target="../ink/ink1889.xml"/><Relationship Id="rId699" Type="http://schemas.openxmlformats.org/officeDocument/2006/relationships/image" Target="../media/image1776.png"/><Relationship Id="rId49" Type="http://schemas.openxmlformats.org/officeDocument/2006/relationships/image" Target="../media/image1362.png"/><Relationship Id="rId114" Type="http://schemas.openxmlformats.org/officeDocument/2006/relationships/customXml" Target="../ink/ink1818.xml"/><Relationship Id="rId461" Type="http://schemas.openxmlformats.org/officeDocument/2006/relationships/customXml" Target="../ink/ink1994.xml"/><Relationship Id="rId559" Type="http://schemas.openxmlformats.org/officeDocument/2006/relationships/customXml" Target="../ink/ink2044.xml"/><Relationship Id="rId198" Type="http://schemas.openxmlformats.org/officeDocument/2006/relationships/customXml" Target="../ink/ink1860.xml"/><Relationship Id="rId321" Type="http://schemas.openxmlformats.org/officeDocument/2006/relationships/customXml" Target="../ink/ink1923.xml"/><Relationship Id="rId419" Type="http://schemas.openxmlformats.org/officeDocument/2006/relationships/image" Target="../media/image1638.png"/><Relationship Id="rId626" Type="http://schemas.openxmlformats.org/officeDocument/2006/relationships/customXml" Target="../ink/ink2078.xml"/><Relationship Id="rId265" Type="http://schemas.openxmlformats.org/officeDocument/2006/relationships/image" Target="../media/image1562.png"/><Relationship Id="rId472" Type="http://schemas.openxmlformats.org/officeDocument/2006/relationships/image" Target="../media/image1664.png"/><Relationship Id="rId125" Type="http://schemas.openxmlformats.org/officeDocument/2006/relationships/image" Target="../media/image1472.png"/><Relationship Id="rId332" Type="http://schemas.openxmlformats.org/officeDocument/2006/relationships/image" Target="../media/image1595.png"/><Relationship Id="rId637" Type="http://schemas.openxmlformats.org/officeDocument/2006/relationships/image" Target="../media/image1745.png"/><Relationship Id="rId276" Type="http://schemas.openxmlformats.org/officeDocument/2006/relationships/customXml" Target="../ink/ink1900.xml"/><Relationship Id="rId483" Type="http://schemas.openxmlformats.org/officeDocument/2006/relationships/customXml" Target="../ink/ink2005.xml"/><Relationship Id="rId690" Type="http://schemas.openxmlformats.org/officeDocument/2006/relationships/customXml" Target="../ink/ink2110.xml"/><Relationship Id="rId704" Type="http://schemas.openxmlformats.org/officeDocument/2006/relationships/customXml" Target="../ink/ink2117.xml"/><Relationship Id="rId40" Type="http://schemas.openxmlformats.org/officeDocument/2006/relationships/customXml" Target="../ink/ink1781.xml"/><Relationship Id="rId136" Type="http://schemas.openxmlformats.org/officeDocument/2006/relationships/customXml" Target="../ink/ink1829.xml"/><Relationship Id="rId343" Type="http://schemas.openxmlformats.org/officeDocument/2006/relationships/customXml" Target="../ink/ink1934.xml"/><Relationship Id="rId550" Type="http://schemas.openxmlformats.org/officeDocument/2006/relationships/image" Target="../media/image1702.png"/><Relationship Id="rId203" Type="http://schemas.openxmlformats.org/officeDocument/2006/relationships/image" Target="../media/image1532.png"/><Relationship Id="rId648" Type="http://schemas.openxmlformats.org/officeDocument/2006/relationships/customXml" Target="../ink/ink2089.xml"/></Relationships>
</file>

<file path=ppt/slides/_rels/slide25.xml.rels><?xml version="1.0" encoding="UTF-8" standalone="yes"?>
<Relationships xmlns="http://schemas.openxmlformats.org/package/2006/relationships"><Relationship Id="rId117" Type="http://schemas.openxmlformats.org/officeDocument/2006/relationships/customXml" Target="../ink/ink2186.xml"/><Relationship Id="rId671" Type="http://schemas.openxmlformats.org/officeDocument/2006/relationships/image" Target="../media/image2120.png"/><Relationship Id="rId21" Type="http://schemas.openxmlformats.org/officeDocument/2006/relationships/customXml" Target="../ink/ink2138.xml"/><Relationship Id="rId324" Type="http://schemas.openxmlformats.org/officeDocument/2006/relationships/customXml" Target="../ink/ink2290.xml"/><Relationship Id="rId531" Type="http://schemas.openxmlformats.org/officeDocument/2006/relationships/image" Target="../media/image2050.png"/><Relationship Id="rId629" Type="http://schemas.openxmlformats.org/officeDocument/2006/relationships/image" Target="../media/image2099.png"/><Relationship Id="rId170" Type="http://schemas.openxmlformats.org/officeDocument/2006/relationships/image" Target="../media/image1873.png"/><Relationship Id="rId268" Type="http://schemas.openxmlformats.org/officeDocument/2006/relationships/image" Target="../media/image1921.png"/><Relationship Id="rId475" Type="http://schemas.openxmlformats.org/officeDocument/2006/relationships/image" Target="../media/image2023.png"/><Relationship Id="rId682" Type="http://schemas.openxmlformats.org/officeDocument/2006/relationships/customXml" Target="../ink/ink2469.xml"/><Relationship Id="rId32" Type="http://schemas.openxmlformats.org/officeDocument/2006/relationships/image" Target="../media/image1805.png"/><Relationship Id="rId128" Type="http://schemas.openxmlformats.org/officeDocument/2006/relationships/image" Target="../media/image1852.png"/><Relationship Id="rId335" Type="http://schemas.openxmlformats.org/officeDocument/2006/relationships/image" Target="../media/image1954.png"/><Relationship Id="rId542" Type="http://schemas.openxmlformats.org/officeDocument/2006/relationships/customXml" Target="../ink/ink2399.xml"/><Relationship Id="rId181" Type="http://schemas.openxmlformats.org/officeDocument/2006/relationships/customXml" Target="../ink/ink2218.xml"/><Relationship Id="rId402" Type="http://schemas.openxmlformats.org/officeDocument/2006/relationships/customXml" Target="../ink/ink2329.xml"/><Relationship Id="rId279" Type="http://schemas.openxmlformats.org/officeDocument/2006/relationships/customXml" Target="../ink/ink2267.xml"/><Relationship Id="rId486" Type="http://schemas.openxmlformats.org/officeDocument/2006/relationships/customXml" Target="../ink/ink2371.xml"/><Relationship Id="rId693" Type="http://schemas.openxmlformats.org/officeDocument/2006/relationships/image" Target="../media/image2131.png"/><Relationship Id="rId707" Type="http://schemas.openxmlformats.org/officeDocument/2006/relationships/image" Target="../media/image2138.png"/><Relationship Id="rId43" Type="http://schemas.openxmlformats.org/officeDocument/2006/relationships/customXml" Target="../ink/ink2149.xml"/><Relationship Id="rId139" Type="http://schemas.openxmlformats.org/officeDocument/2006/relationships/customXml" Target="../ink/ink2197.xml"/><Relationship Id="rId346" Type="http://schemas.openxmlformats.org/officeDocument/2006/relationships/customXml" Target="../ink/ink2301.xml"/><Relationship Id="rId553" Type="http://schemas.openxmlformats.org/officeDocument/2006/relationships/image" Target="../media/image2061.png"/><Relationship Id="rId192" Type="http://schemas.openxmlformats.org/officeDocument/2006/relationships/image" Target="../media/image1884.png"/><Relationship Id="rId206" Type="http://schemas.openxmlformats.org/officeDocument/2006/relationships/image" Target="../media/image1891.png"/><Relationship Id="rId413" Type="http://schemas.openxmlformats.org/officeDocument/2006/relationships/image" Target="../media/image1993.png"/><Relationship Id="rId497" Type="http://schemas.openxmlformats.org/officeDocument/2006/relationships/image" Target="../media/image2034.png"/><Relationship Id="rId620" Type="http://schemas.openxmlformats.org/officeDocument/2006/relationships/customXml" Target="../ink/ink2438.xml"/><Relationship Id="rId718" Type="http://schemas.openxmlformats.org/officeDocument/2006/relationships/customXml" Target="../ink/ink2487.xml"/><Relationship Id="rId357" Type="http://schemas.openxmlformats.org/officeDocument/2006/relationships/image" Target="../media/image1965.png"/><Relationship Id="rId54" Type="http://schemas.openxmlformats.org/officeDocument/2006/relationships/image" Target="../media/image1816.png"/><Relationship Id="rId217" Type="http://schemas.openxmlformats.org/officeDocument/2006/relationships/customXml" Target="../ink/ink2236.xml"/><Relationship Id="rId564" Type="http://schemas.openxmlformats.org/officeDocument/2006/relationships/customXml" Target="../ink/ink2410.xml"/><Relationship Id="rId424" Type="http://schemas.openxmlformats.org/officeDocument/2006/relationships/customXml" Target="../ink/ink2340.xml"/><Relationship Id="rId631" Type="http://schemas.openxmlformats.org/officeDocument/2006/relationships/image" Target="../media/image2100.png"/><Relationship Id="rId729" Type="http://schemas.openxmlformats.org/officeDocument/2006/relationships/image" Target="../media/image2149.png"/><Relationship Id="rId270" Type="http://schemas.openxmlformats.org/officeDocument/2006/relationships/image" Target="../media/image1922.png"/><Relationship Id="rId65" Type="http://schemas.openxmlformats.org/officeDocument/2006/relationships/customXml" Target="../ink/ink2160.xml"/><Relationship Id="rId130" Type="http://schemas.openxmlformats.org/officeDocument/2006/relationships/image" Target="../media/image1853.png"/><Relationship Id="rId368" Type="http://schemas.openxmlformats.org/officeDocument/2006/relationships/customXml" Target="../ink/ink2312.xml"/><Relationship Id="rId575" Type="http://schemas.openxmlformats.org/officeDocument/2006/relationships/image" Target="../media/image2072.png"/><Relationship Id="rId228" Type="http://schemas.openxmlformats.org/officeDocument/2006/relationships/image" Target="../media/image1901.png"/><Relationship Id="rId435" Type="http://schemas.openxmlformats.org/officeDocument/2006/relationships/image" Target="../media/image2004.png"/><Relationship Id="rId642" Type="http://schemas.openxmlformats.org/officeDocument/2006/relationships/customXml" Target="../ink/ink2449.xml"/><Relationship Id="rId281" Type="http://schemas.openxmlformats.org/officeDocument/2006/relationships/customXml" Target="../ink/ink2268.xml"/><Relationship Id="rId502" Type="http://schemas.openxmlformats.org/officeDocument/2006/relationships/customXml" Target="../ink/ink2379.xml"/><Relationship Id="rId76" Type="http://schemas.openxmlformats.org/officeDocument/2006/relationships/image" Target="../media/image1827.png"/><Relationship Id="rId141" Type="http://schemas.openxmlformats.org/officeDocument/2006/relationships/customXml" Target="../ink/ink2198.xml"/><Relationship Id="rId379" Type="http://schemas.openxmlformats.org/officeDocument/2006/relationships/image" Target="../media/image1976.png"/><Relationship Id="rId586" Type="http://schemas.openxmlformats.org/officeDocument/2006/relationships/customXml" Target="../ink/ink2421.xml"/><Relationship Id="rId7" Type="http://schemas.openxmlformats.org/officeDocument/2006/relationships/customXml" Target="../ink/ink2131.xml"/><Relationship Id="rId239" Type="http://schemas.openxmlformats.org/officeDocument/2006/relationships/customXml" Target="../ink/ink2247.xml"/><Relationship Id="rId446" Type="http://schemas.openxmlformats.org/officeDocument/2006/relationships/customXml" Target="../ink/ink2351.xml"/><Relationship Id="rId653" Type="http://schemas.openxmlformats.org/officeDocument/2006/relationships/image" Target="../media/image2111.png"/><Relationship Id="rId292" Type="http://schemas.openxmlformats.org/officeDocument/2006/relationships/image" Target="../media/image1933.png"/><Relationship Id="rId306" Type="http://schemas.openxmlformats.org/officeDocument/2006/relationships/image" Target="../media/image1940.png"/><Relationship Id="rId87" Type="http://schemas.openxmlformats.org/officeDocument/2006/relationships/customXml" Target="../ink/ink2171.xml"/><Relationship Id="rId513" Type="http://schemas.openxmlformats.org/officeDocument/2006/relationships/image" Target="../media/image2041.png"/><Relationship Id="rId597" Type="http://schemas.openxmlformats.org/officeDocument/2006/relationships/image" Target="../media/image2083.png"/><Relationship Id="rId720" Type="http://schemas.openxmlformats.org/officeDocument/2006/relationships/customXml" Target="../ink/ink2488.xml"/><Relationship Id="rId152" Type="http://schemas.openxmlformats.org/officeDocument/2006/relationships/image" Target="../media/image1864.png"/><Relationship Id="rId457" Type="http://schemas.openxmlformats.org/officeDocument/2006/relationships/image" Target="../media/image2015.png"/><Relationship Id="rId664" Type="http://schemas.openxmlformats.org/officeDocument/2006/relationships/customXml" Target="../ink/ink2460.xml"/><Relationship Id="rId14" Type="http://schemas.openxmlformats.org/officeDocument/2006/relationships/image" Target="../media/image1796.png"/><Relationship Id="rId317" Type="http://schemas.openxmlformats.org/officeDocument/2006/relationships/image" Target="../media/image1945.png"/><Relationship Id="rId524" Type="http://schemas.openxmlformats.org/officeDocument/2006/relationships/customXml" Target="../ink/ink2390.xml"/><Relationship Id="rId731" Type="http://schemas.openxmlformats.org/officeDocument/2006/relationships/image" Target="../media/image2150.png"/><Relationship Id="rId98" Type="http://schemas.openxmlformats.org/officeDocument/2006/relationships/image" Target="../media/image1838.png"/><Relationship Id="rId163" Type="http://schemas.openxmlformats.org/officeDocument/2006/relationships/customXml" Target="../ink/ink2209.xml"/><Relationship Id="rId370" Type="http://schemas.openxmlformats.org/officeDocument/2006/relationships/customXml" Target="../ink/ink2313.xml"/><Relationship Id="rId230" Type="http://schemas.openxmlformats.org/officeDocument/2006/relationships/image" Target="../media/image1902.png"/><Relationship Id="rId468" Type="http://schemas.openxmlformats.org/officeDocument/2006/relationships/customXml" Target="../ink/ink2362.xml"/><Relationship Id="rId675" Type="http://schemas.openxmlformats.org/officeDocument/2006/relationships/image" Target="../media/image2122.png"/><Relationship Id="rId25" Type="http://schemas.openxmlformats.org/officeDocument/2006/relationships/customXml" Target="../ink/ink2140.xml"/><Relationship Id="rId328" Type="http://schemas.openxmlformats.org/officeDocument/2006/relationships/customXml" Target="../ink/ink2292.xml"/><Relationship Id="rId535" Type="http://schemas.openxmlformats.org/officeDocument/2006/relationships/image" Target="../media/image2052.png"/><Relationship Id="rId742" Type="http://schemas.openxmlformats.org/officeDocument/2006/relationships/customXml" Target="../ink/ink2499.xml"/><Relationship Id="rId174" Type="http://schemas.openxmlformats.org/officeDocument/2006/relationships/image" Target="../media/image1875.png"/><Relationship Id="rId381" Type="http://schemas.openxmlformats.org/officeDocument/2006/relationships/image" Target="../media/image1977.png"/><Relationship Id="rId602" Type="http://schemas.openxmlformats.org/officeDocument/2006/relationships/customXml" Target="../ink/ink2429.xml"/><Relationship Id="rId241" Type="http://schemas.openxmlformats.org/officeDocument/2006/relationships/customXml" Target="../ink/ink2248.xml"/><Relationship Id="rId479" Type="http://schemas.openxmlformats.org/officeDocument/2006/relationships/image" Target="../media/image2025.png"/><Relationship Id="rId686" Type="http://schemas.openxmlformats.org/officeDocument/2006/relationships/customXml" Target="../ink/ink2471.xml"/><Relationship Id="rId36" Type="http://schemas.openxmlformats.org/officeDocument/2006/relationships/image" Target="../media/image1807.png"/><Relationship Id="rId339" Type="http://schemas.openxmlformats.org/officeDocument/2006/relationships/image" Target="../media/image1956.png"/><Relationship Id="rId546" Type="http://schemas.openxmlformats.org/officeDocument/2006/relationships/customXml" Target="../ink/ink2401.xml"/><Relationship Id="rId101" Type="http://schemas.openxmlformats.org/officeDocument/2006/relationships/customXml" Target="../ink/ink2178.xml"/><Relationship Id="rId185" Type="http://schemas.openxmlformats.org/officeDocument/2006/relationships/customXml" Target="../ink/ink2220.xml"/><Relationship Id="rId406" Type="http://schemas.openxmlformats.org/officeDocument/2006/relationships/customXml" Target="../ink/ink2331.xml"/><Relationship Id="rId392" Type="http://schemas.openxmlformats.org/officeDocument/2006/relationships/customXml" Target="../ink/ink2324.xml"/><Relationship Id="rId613" Type="http://schemas.openxmlformats.org/officeDocument/2006/relationships/image" Target="../media/image2091.png"/><Relationship Id="rId697" Type="http://schemas.openxmlformats.org/officeDocument/2006/relationships/image" Target="../media/image2133.png"/><Relationship Id="rId252" Type="http://schemas.openxmlformats.org/officeDocument/2006/relationships/image" Target="../media/image1913.png"/><Relationship Id="rId47" Type="http://schemas.openxmlformats.org/officeDocument/2006/relationships/customXml" Target="../ink/ink2151.xml"/><Relationship Id="rId112" Type="http://schemas.openxmlformats.org/officeDocument/2006/relationships/image" Target="../media/image1844.png"/><Relationship Id="rId557" Type="http://schemas.openxmlformats.org/officeDocument/2006/relationships/image" Target="../media/image2063.png"/><Relationship Id="rId196" Type="http://schemas.openxmlformats.org/officeDocument/2006/relationships/image" Target="../media/image1886.png"/><Relationship Id="rId417" Type="http://schemas.openxmlformats.org/officeDocument/2006/relationships/image" Target="../media/image1995.png"/><Relationship Id="rId624" Type="http://schemas.openxmlformats.org/officeDocument/2006/relationships/customXml" Target="../ink/ink2440.xml"/><Relationship Id="rId263" Type="http://schemas.openxmlformats.org/officeDocument/2006/relationships/customXml" Target="../ink/ink2259.xml"/><Relationship Id="rId470" Type="http://schemas.openxmlformats.org/officeDocument/2006/relationships/customXml" Target="../ink/ink2363.xml"/><Relationship Id="rId58" Type="http://schemas.openxmlformats.org/officeDocument/2006/relationships/image" Target="../media/image1818.png"/><Relationship Id="rId123" Type="http://schemas.openxmlformats.org/officeDocument/2006/relationships/customXml" Target="../ink/ink2189.xml"/><Relationship Id="rId330" Type="http://schemas.openxmlformats.org/officeDocument/2006/relationships/customXml" Target="../ink/ink2293.xml"/><Relationship Id="rId568" Type="http://schemas.openxmlformats.org/officeDocument/2006/relationships/customXml" Target="../ink/ink2412.xml"/><Relationship Id="rId428" Type="http://schemas.openxmlformats.org/officeDocument/2006/relationships/customXml" Target="../ink/ink2342.xml"/><Relationship Id="rId635" Type="http://schemas.openxmlformats.org/officeDocument/2006/relationships/image" Target="../media/image2102.png"/><Relationship Id="rId274" Type="http://schemas.openxmlformats.org/officeDocument/2006/relationships/image" Target="../media/image1924.png"/><Relationship Id="rId481" Type="http://schemas.openxmlformats.org/officeDocument/2006/relationships/image" Target="../media/image2026.png"/><Relationship Id="rId702" Type="http://schemas.openxmlformats.org/officeDocument/2006/relationships/customXml" Target="../ink/ink2479.xml"/><Relationship Id="rId69" Type="http://schemas.openxmlformats.org/officeDocument/2006/relationships/customXml" Target="../ink/ink2162.xml"/><Relationship Id="rId134" Type="http://schemas.openxmlformats.org/officeDocument/2006/relationships/image" Target="../media/image1855.png"/><Relationship Id="rId579" Type="http://schemas.openxmlformats.org/officeDocument/2006/relationships/image" Target="../media/image2074.png"/><Relationship Id="rId341" Type="http://schemas.openxmlformats.org/officeDocument/2006/relationships/image" Target="../media/image1957.png"/><Relationship Id="rId439" Type="http://schemas.openxmlformats.org/officeDocument/2006/relationships/image" Target="../media/image2006.png"/><Relationship Id="rId646" Type="http://schemas.openxmlformats.org/officeDocument/2006/relationships/customXml" Target="../ink/ink2451.xml"/><Relationship Id="rId201" Type="http://schemas.openxmlformats.org/officeDocument/2006/relationships/customXml" Target="../ink/ink2228.xml"/><Relationship Id="rId285" Type="http://schemas.openxmlformats.org/officeDocument/2006/relationships/customXml" Target="../ink/ink2270.xml"/><Relationship Id="rId506" Type="http://schemas.openxmlformats.org/officeDocument/2006/relationships/customXml" Target="../ink/ink2381.xml"/><Relationship Id="rId492" Type="http://schemas.openxmlformats.org/officeDocument/2006/relationships/customXml" Target="../ink/ink2374.xml"/><Relationship Id="rId713" Type="http://schemas.openxmlformats.org/officeDocument/2006/relationships/image" Target="../media/image2141.png"/><Relationship Id="rId145" Type="http://schemas.openxmlformats.org/officeDocument/2006/relationships/customXml" Target="../ink/ink2200.xml"/><Relationship Id="rId352" Type="http://schemas.openxmlformats.org/officeDocument/2006/relationships/customXml" Target="../ink/ink2304.xml"/><Relationship Id="rId212" Type="http://schemas.openxmlformats.org/officeDocument/2006/relationships/image" Target="../media/image1893.png"/><Relationship Id="rId657" Type="http://schemas.openxmlformats.org/officeDocument/2006/relationships/image" Target="../media/image2113.png"/><Relationship Id="rId296" Type="http://schemas.openxmlformats.org/officeDocument/2006/relationships/image" Target="../media/image1935.png"/><Relationship Id="rId517" Type="http://schemas.openxmlformats.org/officeDocument/2006/relationships/image" Target="../media/image2043.png"/><Relationship Id="rId724" Type="http://schemas.openxmlformats.org/officeDocument/2006/relationships/customXml" Target="../ink/ink2490.xml"/><Relationship Id="rId60" Type="http://schemas.openxmlformats.org/officeDocument/2006/relationships/image" Target="../media/image1819.png"/><Relationship Id="rId156" Type="http://schemas.openxmlformats.org/officeDocument/2006/relationships/image" Target="../media/image1866.png"/><Relationship Id="rId363" Type="http://schemas.openxmlformats.org/officeDocument/2006/relationships/image" Target="../media/image1968.png"/><Relationship Id="rId570" Type="http://schemas.openxmlformats.org/officeDocument/2006/relationships/customXml" Target="../ink/ink2413.xml"/><Relationship Id="rId223" Type="http://schemas.openxmlformats.org/officeDocument/2006/relationships/customXml" Target="../ink/ink2239.xml"/><Relationship Id="rId430" Type="http://schemas.openxmlformats.org/officeDocument/2006/relationships/customXml" Target="../ink/ink2343.xml"/><Relationship Id="rId668" Type="http://schemas.openxmlformats.org/officeDocument/2006/relationships/customXml" Target="../ink/ink2462.xml"/><Relationship Id="rId18" Type="http://schemas.openxmlformats.org/officeDocument/2006/relationships/image" Target="../media/image1798.png"/><Relationship Id="rId528" Type="http://schemas.openxmlformats.org/officeDocument/2006/relationships/customXml" Target="../ink/ink2392.xml"/><Relationship Id="rId735" Type="http://schemas.openxmlformats.org/officeDocument/2006/relationships/image" Target="../media/image2152.png"/><Relationship Id="rId167" Type="http://schemas.openxmlformats.org/officeDocument/2006/relationships/customXml" Target="../ink/ink2211.xml"/><Relationship Id="rId374" Type="http://schemas.openxmlformats.org/officeDocument/2006/relationships/customXml" Target="../ink/ink2315.xml"/><Relationship Id="rId581" Type="http://schemas.openxmlformats.org/officeDocument/2006/relationships/image" Target="../media/image2075.png"/><Relationship Id="rId71" Type="http://schemas.openxmlformats.org/officeDocument/2006/relationships/customXml" Target="../ink/ink2163.xml"/><Relationship Id="rId234" Type="http://schemas.openxmlformats.org/officeDocument/2006/relationships/image" Target="../media/image1904.png"/><Relationship Id="rId679" Type="http://schemas.openxmlformats.org/officeDocument/2006/relationships/image" Target="../media/image2124.png"/><Relationship Id="rId2" Type="http://schemas.openxmlformats.org/officeDocument/2006/relationships/image" Target="../media/image1791.png"/><Relationship Id="rId29" Type="http://schemas.openxmlformats.org/officeDocument/2006/relationships/customXml" Target="../ink/ink2142.xml"/><Relationship Id="rId441" Type="http://schemas.openxmlformats.org/officeDocument/2006/relationships/image" Target="../media/image2007.png"/><Relationship Id="rId539" Type="http://schemas.openxmlformats.org/officeDocument/2006/relationships/image" Target="../media/image2054.png"/><Relationship Id="rId746" Type="http://schemas.openxmlformats.org/officeDocument/2006/relationships/customXml" Target="../ink/ink2501.xml"/><Relationship Id="rId178" Type="http://schemas.openxmlformats.org/officeDocument/2006/relationships/image" Target="../media/image1877.png"/><Relationship Id="rId301" Type="http://schemas.openxmlformats.org/officeDocument/2006/relationships/customXml" Target="../ink/ink2278.xml"/><Relationship Id="rId82" Type="http://schemas.openxmlformats.org/officeDocument/2006/relationships/image" Target="../media/image1830.png"/><Relationship Id="rId385" Type="http://schemas.openxmlformats.org/officeDocument/2006/relationships/image" Target="../media/image1979.png"/><Relationship Id="rId592" Type="http://schemas.openxmlformats.org/officeDocument/2006/relationships/customXml" Target="../ink/ink2424.xml"/><Relationship Id="rId606" Type="http://schemas.openxmlformats.org/officeDocument/2006/relationships/customXml" Target="../ink/ink2431.xml"/><Relationship Id="rId245" Type="http://schemas.openxmlformats.org/officeDocument/2006/relationships/customXml" Target="../ink/ink2250.xml"/><Relationship Id="rId452" Type="http://schemas.openxmlformats.org/officeDocument/2006/relationships/customXml" Target="../ink/ink2354.xml"/><Relationship Id="rId105" Type="http://schemas.openxmlformats.org/officeDocument/2006/relationships/customXml" Target="../ink/ink2180.xml"/><Relationship Id="rId312" Type="http://schemas.openxmlformats.org/officeDocument/2006/relationships/customXml" Target="../ink/ink2284.xml"/><Relationship Id="rId93" Type="http://schemas.openxmlformats.org/officeDocument/2006/relationships/customXml" Target="../ink/ink2174.xml"/><Relationship Id="rId189" Type="http://schemas.openxmlformats.org/officeDocument/2006/relationships/customXml" Target="../ink/ink2222.xml"/><Relationship Id="rId396" Type="http://schemas.openxmlformats.org/officeDocument/2006/relationships/customXml" Target="../ink/ink2326.xml"/><Relationship Id="rId617" Type="http://schemas.openxmlformats.org/officeDocument/2006/relationships/image" Target="../media/image2093.png"/><Relationship Id="rId256" Type="http://schemas.openxmlformats.org/officeDocument/2006/relationships/image" Target="../media/image1915.png"/><Relationship Id="rId463" Type="http://schemas.openxmlformats.org/officeDocument/2006/relationships/image" Target="../media/image2018.png"/><Relationship Id="rId670" Type="http://schemas.openxmlformats.org/officeDocument/2006/relationships/customXml" Target="../ink/ink2463.xml"/><Relationship Id="rId116" Type="http://schemas.openxmlformats.org/officeDocument/2006/relationships/image" Target="../media/image1846.png"/><Relationship Id="rId323" Type="http://schemas.openxmlformats.org/officeDocument/2006/relationships/image" Target="../media/image1948.png"/><Relationship Id="rId530" Type="http://schemas.openxmlformats.org/officeDocument/2006/relationships/customXml" Target="../ink/ink2393.xml"/><Relationship Id="rId20" Type="http://schemas.openxmlformats.org/officeDocument/2006/relationships/image" Target="../media/image1799.png"/><Relationship Id="rId628" Type="http://schemas.openxmlformats.org/officeDocument/2006/relationships/customXml" Target="../ink/ink2442.xml"/><Relationship Id="rId225" Type="http://schemas.openxmlformats.org/officeDocument/2006/relationships/customXml" Target="../ink/ink2240.xml"/><Relationship Id="rId267" Type="http://schemas.openxmlformats.org/officeDocument/2006/relationships/customXml" Target="../ink/ink2261.xml"/><Relationship Id="rId432" Type="http://schemas.openxmlformats.org/officeDocument/2006/relationships/customXml" Target="../ink/ink2344.xml"/><Relationship Id="rId474" Type="http://schemas.openxmlformats.org/officeDocument/2006/relationships/customXml" Target="../ink/ink2365.xml"/><Relationship Id="rId127" Type="http://schemas.openxmlformats.org/officeDocument/2006/relationships/customXml" Target="../ink/ink2191.xml"/><Relationship Id="rId681" Type="http://schemas.openxmlformats.org/officeDocument/2006/relationships/image" Target="../media/image2125.png"/><Relationship Id="rId737" Type="http://schemas.openxmlformats.org/officeDocument/2006/relationships/image" Target="../media/image2153.png"/><Relationship Id="rId31" Type="http://schemas.openxmlformats.org/officeDocument/2006/relationships/customXml" Target="../ink/ink2143.xml"/><Relationship Id="rId73" Type="http://schemas.openxmlformats.org/officeDocument/2006/relationships/customXml" Target="../ink/ink2164.xml"/><Relationship Id="rId169" Type="http://schemas.openxmlformats.org/officeDocument/2006/relationships/customXml" Target="../ink/ink2212.xml"/><Relationship Id="rId334" Type="http://schemas.openxmlformats.org/officeDocument/2006/relationships/customXml" Target="../ink/ink2295.xml"/><Relationship Id="rId376" Type="http://schemas.openxmlformats.org/officeDocument/2006/relationships/customXml" Target="../ink/ink2316.xml"/><Relationship Id="rId541" Type="http://schemas.openxmlformats.org/officeDocument/2006/relationships/image" Target="../media/image2055.png"/><Relationship Id="rId583" Type="http://schemas.openxmlformats.org/officeDocument/2006/relationships/image" Target="../media/image2076.png"/><Relationship Id="rId639" Type="http://schemas.openxmlformats.org/officeDocument/2006/relationships/image" Target="../media/image2104.png"/><Relationship Id="rId4" Type="http://schemas.openxmlformats.org/officeDocument/2006/relationships/image" Target="../media/image1792.png"/><Relationship Id="rId180" Type="http://schemas.openxmlformats.org/officeDocument/2006/relationships/image" Target="../media/image1878.png"/><Relationship Id="rId236" Type="http://schemas.openxmlformats.org/officeDocument/2006/relationships/image" Target="../media/image1905.png"/><Relationship Id="rId278" Type="http://schemas.openxmlformats.org/officeDocument/2006/relationships/image" Target="../media/image1926.png"/><Relationship Id="rId401" Type="http://schemas.openxmlformats.org/officeDocument/2006/relationships/image" Target="../media/image1987.png"/><Relationship Id="rId443" Type="http://schemas.openxmlformats.org/officeDocument/2006/relationships/image" Target="../media/image2008.png"/><Relationship Id="rId650" Type="http://schemas.openxmlformats.org/officeDocument/2006/relationships/customXml" Target="../ink/ink2453.xml"/><Relationship Id="rId303" Type="http://schemas.openxmlformats.org/officeDocument/2006/relationships/customXml" Target="../ink/ink2279.xml"/><Relationship Id="rId485" Type="http://schemas.openxmlformats.org/officeDocument/2006/relationships/image" Target="../media/image2028.png"/><Relationship Id="rId692" Type="http://schemas.openxmlformats.org/officeDocument/2006/relationships/customXml" Target="../ink/ink2474.xml"/><Relationship Id="rId706" Type="http://schemas.openxmlformats.org/officeDocument/2006/relationships/customXml" Target="../ink/ink2481.xml"/><Relationship Id="rId748" Type="http://schemas.openxmlformats.org/officeDocument/2006/relationships/customXml" Target="../ink/ink2502.xml"/><Relationship Id="rId42" Type="http://schemas.openxmlformats.org/officeDocument/2006/relationships/image" Target="../media/image1810.png"/><Relationship Id="rId84" Type="http://schemas.openxmlformats.org/officeDocument/2006/relationships/image" Target="../media/image1831.png"/><Relationship Id="rId138" Type="http://schemas.openxmlformats.org/officeDocument/2006/relationships/image" Target="../media/image1857.png"/><Relationship Id="rId345" Type="http://schemas.openxmlformats.org/officeDocument/2006/relationships/image" Target="../media/image1959.png"/><Relationship Id="rId387" Type="http://schemas.openxmlformats.org/officeDocument/2006/relationships/image" Target="../media/image1980.png"/><Relationship Id="rId510" Type="http://schemas.openxmlformats.org/officeDocument/2006/relationships/customXml" Target="../ink/ink2383.xml"/><Relationship Id="rId552" Type="http://schemas.openxmlformats.org/officeDocument/2006/relationships/customXml" Target="../ink/ink2404.xml"/><Relationship Id="rId594" Type="http://schemas.openxmlformats.org/officeDocument/2006/relationships/customXml" Target="../ink/ink2425.xml"/><Relationship Id="rId608" Type="http://schemas.openxmlformats.org/officeDocument/2006/relationships/customXml" Target="../ink/ink2432.xml"/><Relationship Id="rId191" Type="http://schemas.openxmlformats.org/officeDocument/2006/relationships/customXml" Target="../ink/ink2223.xml"/><Relationship Id="rId205" Type="http://schemas.openxmlformats.org/officeDocument/2006/relationships/customXml" Target="../ink/ink2230.xml"/><Relationship Id="rId247" Type="http://schemas.openxmlformats.org/officeDocument/2006/relationships/customXml" Target="../ink/ink2251.xml"/><Relationship Id="rId412" Type="http://schemas.openxmlformats.org/officeDocument/2006/relationships/customXml" Target="../ink/ink2334.xml"/><Relationship Id="rId107" Type="http://schemas.openxmlformats.org/officeDocument/2006/relationships/customXml" Target="../ink/ink2181.xml"/><Relationship Id="rId289" Type="http://schemas.openxmlformats.org/officeDocument/2006/relationships/customXml" Target="../ink/ink2272.xml"/><Relationship Id="rId454" Type="http://schemas.openxmlformats.org/officeDocument/2006/relationships/customXml" Target="../ink/ink2355.xml"/><Relationship Id="rId496" Type="http://schemas.openxmlformats.org/officeDocument/2006/relationships/customXml" Target="../ink/ink2376.xml"/><Relationship Id="rId661" Type="http://schemas.openxmlformats.org/officeDocument/2006/relationships/image" Target="../media/image2115.png"/><Relationship Id="rId717" Type="http://schemas.openxmlformats.org/officeDocument/2006/relationships/image" Target="../media/image2143.png"/><Relationship Id="rId11" Type="http://schemas.openxmlformats.org/officeDocument/2006/relationships/customXml" Target="../ink/ink2133.xml"/><Relationship Id="rId53" Type="http://schemas.openxmlformats.org/officeDocument/2006/relationships/customXml" Target="../ink/ink2154.xml"/><Relationship Id="rId149" Type="http://schemas.openxmlformats.org/officeDocument/2006/relationships/customXml" Target="../ink/ink2202.xml"/><Relationship Id="rId314" Type="http://schemas.openxmlformats.org/officeDocument/2006/relationships/customXml" Target="../ink/ink2285.xml"/><Relationship Id="rId356" Type="http://schemas.openxmlformats.org/officeDocument/2006/relationships/customXml" Target="../ink/ink2306.xml"/><Relationship Id="rId398" Type="http://schemas.openxmlformats.org/officeDocument/2006/relationships/customXml" Target="../ink/ink2327.xml"/><Relationship Id="rId521" Type="http://schemas.openxmlformats.org/officeDocument/2006/relationships/image" Target="../media/image2045.png"/><Relationship Id="rId563" Type="http://schemas.openxmlformats.org/officeDocument/2006/relationships/image" Target="../media/image2066.png"/><Relationship Id="rId619" Type="http://schemas.openxmlformats.org/officeDocument/2006/relationships/image" Target="../media/image2094.png"/><Relationship Id="rId95" Type="http://schemas.openxmlformats.org/officeDocument/2006/relationships/customXml" Target="../ink/ink2175.xml"/><Relationship Id="rId160" Type="http://schemas.openxmlformats.org/officeDocument/2006/relationships/image" Target="../media/image1868.png"/><Relationship Id="rId216" Type="http://schemas.openxmlformats.org/officeDocument/2006/relationships/image" Target="../media/image1895.png"/><Relationship Id="rId423" Type="http://schemas.openxmlformats.org/officeDocument/2006/relationships/image" Target="../media/image1998.png"/><Relationship Id="rId258" Type="http://schemas.openxmlformats.org/officeDocument/2006/relationships/image" Target="../media/image1916.png"/><Relationship Id="rId465" Type="http://schemas.openxmlformats.org/officeDocument/2006/relationships/image" Target="../media/image1734.png"/><Relationship Id="rId630" Type="http://schemas.openxmlformats.org/officeDocument/2006/relationships/customXml" Target="../ink/ink2443.xml"/><Relationship Id="rId672" Type="http://schemas.openxmlformats.org/officeDocument/2006/relationships/customXml" Target="../ink/ink2464.xml"/><Relationship Id="rId728" Type="http://schemas.openxmlformats.org/officeDocument/2006/relationships/customXml" Target="../ink/ink2492.xml"/><Relationship Id="rId22" Type="http://schemas.openxmlformats.org/officeDocument/2006/relationships/image" Target="../media/image1800.png"/><Relationship Id="rId64" Type="http://schemas.openxmlformats.org/officeDocument/2006/relationships/image" Target="../media/image1821.png"/><Relationship Id="rId118" Type="http://schemas.openxmlformats.org/officeDocument/2006/relationships/image" Target="../media/image1847.png"/><Relationship Id="rId325" Type="http://schemas.openxmlformats.org/officeDocument/2006/relationships/image" Target="../media/image1949.png"/><Relationship Id="rId367" Type="http://schemas.openxmlformats.org/officeDocument/2006/relationships/image" Target="../media/image1970.png"/><Relationship Id="rId532" Type="http://schemas.openxmlformats.org/officeDocument/2006/relationships/customXml" Target="../ink/ink2394.xml"/><Relationship Id="rId574" Type="http://schemas.openxmlformats.org/officeDocument/2006/relationships/customXml" Target="../ink/ink2415.xml"/><Relationship Id="rId171" Type="http://schemas.openxmlformats.org/officeDocument/2006/relationships/customXml" Target="../ink/ink2213.xml"/><Relationship Id="rId227" Type="http://schemas.openxmlformats.org/officeDocument/2006/relationships/customXml" Target="../ink/ink2241.xml"/><Relationship Id="rId269" Type="http://schemas.openxmlformats.org/officeDocument/2006/relationships/customXml" Target="../ink/ink2262.xml"/><Relationship Id="rId434" Type="http://schemas.openxmlformats.org/officeDocument/2006/relationships/customXml" Target="../ink/ink2345.xml"/><Relationship Id="rId476" Type="http://schemas.openxmlformats.org/officeDocument/2006/relationships/customXml" Target="../ink/ink2366.xml"/><Relationship Id="rId641" Type="http://schemas.openxmlformats.org/officeDocument/2006/relationships/image" Target="../media/image2105.png"/><Relationship Id="rId683" Type="http://schemas.openxmlformats.org/officeDocument/2006/relationships/image" Target="../media/image2126.png"/><Relationship Id="rId739" Type="http://schemas.openxmlformats.org/officeDocument/2006/relationships/image" Target="../media/image2154.png"/><Relationship Id="rId33" Type="http://schemas.openxmlformats.org/officeDocument/2006/relationships/customXml" Target="../ink/ink2144.xml"/><Relationship Id="rId129" Type="http://schemas.openxmlformats.org/officeDocument/2006/relationships/customXml" Target="../ink/ink2192.xml"/><Relationship Id="rId280" Type="http://schemas.openxmlformats.org/officeDocument/2006/relationships/image" Target="../media/image1927.png"/><Relationship Id="rId336" Type="http://schemas.openxmlformats.org/officeDocument/2006/relationships/customXml" Target="../ink/ink2296.xml"/><Relationship Id="rId501" Type="http://schemas.openxmlformats.org/officeDocument/2006/relationships/image" Target="../media/image2036.png"/><Relationship Id="rId543" Type="http://schemas.openxmlformats.org/officeDocument/2006/relationships/image" Target="../media/image2056.png"/><Relationship Id="rId75" Type="http://schemas.openxmlformats.org/officeDocument/2006/relationships/customXml" Target="../ink/ink2165.xml"/><Relationship Id="rId140" Type="http://schemas.openxmlformats.org/officeDocument/2006/relationships/image" Target="../media/image1858.png"/><Relationship Id="rId182" Type="http://schemas.openxmlformats.org/officeDocument/2006/relationships/image" Target="../media/image1879.png"/><Relationship Id="rId378" Type="http://schemas.openxmlformats.org/officeDocument/2006/relationships/customXml" Target="../ink/ink2317.xml"/><Relationship Id="rId403" Type="http://schemas.openxmlformats.org/officeDocument/2006/relationships/image" Target="../media/image1988.png"/><Relationship Id="rId585" Type="http://schemas.openxmlformats.org/officeDocument/2006/relationships/image" Target="../media/image2077.png"/><Relationship Id="rId6" Type="http://schemas.openxmlformats.org/officeDocument/2006/relationships/image" Target="../media/image1793.png"/><Relationship Id="rId238" Type="http://schemas.openxmlformats.org/officeDocument/2006/relationships/image" Target="../media/image1906.png"/><Relationship Id="rId445" Type="http://schemas.openxmlformats.org/officeDocument/2006/relationships/image" Target="../media/image2009.png"/><Relationship Id="rId487" Type="http://schemas.openxmlformats.org/officeDocument/2006/relationships/image" Target="../media/image2029.png"/><Relationship Id="rId610" Type="http://schemas.openxmlformats.org/officeDocument/2006/relationships/customXml" Target="../ink/ink2433.xml"/><Relationship Id="rId652" Type="http://schemas.openxmlformats.org/officeDocument/2006/relationships/customXml" Target="../ink/ink2454.xml"/><Relationship Id="rId694" Type="http://schemas.openxmlformats.org/officeDocument/2006/relationships/customXml" Target="../ink/ink2475.xml"/><Relationship Id="rId708" Type="http://schemas.openxmlformats.org/officeDocument/2006/relationships/customXml" Target="../ink/ink2482.xml"/><Relationship Id="rId291" Type="http://schemas.openxmlformats.org/officeDocument/2006/relationships/customXml" Target="../ink/ink2273.xml"/><Relationship Id="rId305" Type="http://schemas.openxmlformats.org/officeDocument/2006/relationships/customXml" Target="../ink/ink2280.xml"/><Relationship Id="rId347" Type="http://schemas.openxmlformats.org/officeDocument/2006/relationships/image" Target="../media/image1960.png"/><Relationship Id="rId512" Type="http://schemas.openxmlformats.org/officeDocument/2006/relationships/customXml" Target="../ink/ink2384.xml"/><Relationship Id="rId44" Type="http://schemas.openxmlformats.org/officeDocument/2006/relationships/image" Target="../media/image1811.png"/><Relationship Id="rId86" Type="http://schemas.openxmlformats.org/officeDocument/2006/relationships/image" Target="../media/image1832.png"/><Relationship Id="rId151" Type="http://schemas.openxmlformats.org/officeDocument/2006/relationships/customXml" Target="../ink/ink2203.xml"/><Relationship Id="rId389" Type="http://schemas.openxmlformats.org/officeDocument/2006/relationships/image" Target="../media/image1981.png"/><Relationship Id="rId554" Type="http://schemas.openxmlformats.org/officeDocument/2006/relationships/customXml" Target="../ink/ink2405.xml"/><Relationship Id="rId596" Type="http://schemas.openxmlformats.org/officeDocument/2006/relationships/customXml" Target="../ink/ink2426.xml"/><Relationship Id="rId193" Type="http://schemas.openxmlformats.org/officeDocument/2006/relationships/customXml" Target="../ink/ink2224.xml"/><Relationship Id="rId207" Type="http://schemas.openxmlformats.org/officeDocument/2006/relationships/customXml" Target="../ink/ink2231.xml"/><Relationship Id="rId249" Type="http://schemas.openxmlformats.org/officeDocument/2006/relationships/customXml" Target="../ink/ink2252.xml"/><Relationship Id="rId414" Type="http://schemas.openxmlformats.org/officeDocument/2006/relationships/customXml" Target="../ink/ink2335.xml"/><Relationship Id="rId456" Type="http://schemas.openxmlformats.org/officeDocument/2006/relationships/customXml" Target="../ink/ink2356.xml"/><Relationship Id="rId498" Type="http://schemas.openxmlformats.org/officeDocument/2006/relationships/customXml" Target="../ink/ink2377.xml"/><Relationship Id="rId621" Type="http://schemas.openxmlformats.org/officeDocument/2006/relationships/image" Target="../media/image2095.png"/><Relationship Id="rId663" Type="http://schemas.openxmlformats.org/officeDocument/2006/relationships/image" Target="../media/image2116.png"/><Relationship Id="rId13" Type="http://schemas.openxmlformats.org/officeDocument/2006/relationships/customXml" Target="../ink/ink2134.xml"/><Relationship Id="rId109" Type="http://schemas.openxmlformats.org/officeDocument/2006/relationships/customXml" Target="../ink/ink2182.xml"/><Relationship Id="rId260" Type="http://schemas.openxmlformats.org/officeDocument/2006/relationships/image" Target="../media/image1917.png"/><Relationship Id="rId316" Type="http://schemas.openxmlformats.org/officeDocument/2006/relationships/customXml" Target="../ink/ink2286.xml"/><Relationship Id="rId523" Type="http://schemas.openxmlformats.org/officeDocument/2006/relationships/image" Target="../media/image2046.png"/><Relationship Id="rId719" Type="http://schemas.openxmlformats.org/officeDocument/2006/relationships/image" Target="../media/image2144.png"/><Relationship Id="rId55" Type="http://schemas.openxmlformats.org/officeDocument/2006/relationships/customXml" Target="../ink/ink2155.xml"/><Relationship Id="rId97" Type="http://schemas.openxmlformats.org/officeDocument/2006/relationships/customXml" Target="../ink/ink2176.xml"/><Relationship Id="rId120" Type="http://schemas.openxmlformats.org/officeDocument/2006/relationships/image" Target="../media/image1848.png"/><Relationship Id="rId358" Type="http://schemas.openxmlformats.org/officeDocument/2006/relationships/customXml" Target="../ink/ink2307.xml"/><Relationship Id="rId565" Type="http://schemas.openxmlformats.org/officeDocument/2006/relationships/image" Target="../media/image2067.png"/><Relationship Id="rId730" Type="http://schemas.openxmlformats.org/officeDocument/2006/relationships/customXml" Target="../ink/ink2493.xml"/><Relationship Id="rId162" Type="http://schemas.openxmlformats.org/officeDocument/2006/relationships/image" Target="../media/image1869.png"/><Relationship Id="rId218" Type="http://schemas.openxmlformats.org/officeDocument/2006/relationships/image" Target="../media/image1896.png"/><Relationship Id="rId425" Type="http://schemas.openxmlformats.org/officeDocument/2006/relationships/image" Target="../media/image1999.png"/><Relationship Id="rId467" Type="http://schemas.openxmlformats.org/officeDocument/2006/relationships/image" Target="../media/image2019.png"/><Relationship Id="rId632" Type="http://schemas.openxmlformats.org/officeDocument/2006/relationships/customXml" Target="../ink/ink2444.xml"/><Relationship Id="rId271" Type="http://schemas.openxmlformats.org/officeDocument/2006/relationships/customXml" Target="../ink/ink2263.xml"/><Relationship Id="rId674" Type="http://schemas.openxmlformats.org/officeDocument/2006/relationships/customXml" Target="../ink/ink2465.xml"/><Relationship Id="rId24" Type="http://schemas.openxmlformats.org/officeDocument/2006/relationships/image" Target="../media/image1801.png"/><Relationship Id="rId66" Type="http://schemas.openxmlformats.org/officeDocument/2006/relationships/image" Target="../media/image1822.png"/><Relationship Id="rId131" Type="http://schemas.openxmlformats.org/officeDocument/2006/relationships/customXml" Target="../ink/ink2193.xml"/><Relationship Id="rId327" Type="http://schemas.openxmlformats.org/officeDocument/2006/relationships/image" Target="../media/image1950.png"/><Relationship Id="rId369" Type="http://schemas.openxmlformats.org/officeDocument/2006/relationships/image" Target="../media/image1971.png"/><Relationship Id="rId534" Type="http://schemas.openxmlformats.org/officeDocument/2006/relationships/customXml" Target="../ink/ink2395.xml"/><Relationship Id="rId576" Type="http://schemas.openxmlformats.org/officeDocument/2006/relationships/customXml" Target="../ink/ink2416.xml"/><Relationship Id="rId741" Type="http://schemas.openxmlformats.org/officeDocument/2006/relationships/image" Target="../media/image2155.png"/><Relationship Id="rId173" Type="http://schemas.openxmlformats.org/officeDocument/2006/relationships/customXml" Target="../ink/ink2214.xml"/><Relationship Id="rId229" Type="http://schemas.openxmlformats.org/officeDocument/2006/relationships/customXml" Target="../ink/ink2242.xml"/><Relationship Id="rId380" Type="http://schemas.openxmlformats.org/officeDocument/2006/relationships/customXml" Target="../ink/ink2318.xml"/><Relationship Id="rId436" Type="http://schemas.openxmlformats.org/officeDocument/2006/relationships/customXml" Target="../ink/ink2346.xml"/><Relationship Id="rId601" Type="http://schemas.openxmlformats.org/officeDocument/2006/relationships/image" Target="../media/image2085.png"/><Relationship Id="rId643" Type="http://schemas.openxmlformats.org/officeDocument/2006/relationships/image" Target="../media/image2106.png"/><Relationship Id="rId240" Type="http://schemas.openxmlformats.org/officeDocument/2006/relationships/image" Target="../media/image1907.png"/><Relationship Id="rId478" Type="http://schemas.openxmlformats.org/officeDocument/2006/relationships/customXml" Target="../ink/ink2367.xml"/><Relationship Id="rId685" Type="http://schemas.openxmlformats.org/officeDocument/2006/relationships/image" Target="../media/image2127.png"/><Relationship Id="rId35" Type="http://schemas.openxmlformats.org/officeDocument/2006/relationships/customXml" Target="../ink/ink2145.xml"/><Relationship Id="rId77" Type="http://schemas.openxmlformats.org/officeDocument/2006/relationships/customXml" Target="../ink/ink2166.xml"/><Relationship Id="rId100" Type="http://schemas.openxmlformats.org/officeDocument/2006/relationships/image" Target="../media/image1839.png"/><Relationship Id="rId282" Type="http://schemas.openxmlformats.org/officeDocument/2006/relationships/image" Target="../media/image1928.png"/><Relationship Id="rId338" Type="http://schemas.openxmlformats.org/officeDocument/2006/relationships/customXml" Target="../ink/ink2297.xml"/><Relationship Id="rId503" Type="http://schemas.openxmlformats.org/officeDocument/2006/relationships/image" Target="../media/image1735.png"/><Relationship Id="rId545" Type="http://schemas.openxmlformats.org/officeDocument/2006/relationships/image" Target="../media/image2057.png"/><Relationship Id="rId587" Type="http://schemas.openxmlformats.org/officeDocument/2006/relationships/image" Target="../media/image2078.png"/><Relationship Id="rId710" Type="http://schemas.openxmlformats.org/officeDocument/2006/relationships/customXml" Target="../ink/ink2483.xml"/><Relationship Id="rId8" Type="http://schemas.openxmlformats.org/officeDocument/2006/relationships/image" Target="../media/image1794.png"/><Relationship Id="rId142" Type="http://schemas.openxmlformats.org/officeDocument/2006/relationships/image" Target="../media/image1859.png"/><Relationship Id="rId184" Type="http://schemas.openxmlformats.org/officeDocument/2006/relationships/image" Target="../media/image1880.png"/><Relationship Id="rId391" Type="http://schemas.openxmlformats.org/officeDocument/2006/relationships/image" Target="../media/image1982.png"/><Relationship Id="rId405" Type="http://schemas.openxmlformats.org/officeDocument/2006/relationships/image" Target="../media/image1989.png"/><Relationship Id="rId447" Type="http://schemas.openxmlformats.org/officeDocument/2006/relationships/image" Target="../media/image2010.png"/><Relationship Id="rId612" Type="http://schemas.openxmlformats.org/officeDocument/2006/relationships/customXml" Target="../ink/ink2434.xml"/><Relationship Id="rId251" Type="http://schemas.openxmlformats.org/officeDocument/2006/relationships/customXml" Target="../ink/ink2253.xml"/><Relationship Id="rId489" Type="http://schemas.openxmlformats.org/officeDocument/2006/relationships/image" Target="../media/image2030.png"/><Relationship Id="rId654" Type="http://schemas.openxmlformats.org/officeDocument/2006/relationships/customXml" Target="../ink/ink2455.xml"/><Relationship Id="rId696" Type="http://schemas.openxmlformats.org/officeDocument/2006/relationships/customXml" Target="../ink/ink2476.xml"/><Relationship Id="rId46" Type="http://schemas.openxmlformats.org/officeDocument/2006/relationships/image" Target="../media/image1812.png"/><Relationship Id="rId293" Type="http://schemas.openxmlformats.org/officeDocument/2006/relationships/customXml" Target="../ink/ink2274.xml"/><Relationship Id="rId307" Type="http://schemas.openxmlformats.org/officeDocument/2006/relationships/customXml" Target="../ink/ink2281.xml"/><Relationship Id="rId349" Type="http://schemas.openxmlformats.org/officeDocument/2006/relationships/image" Target="../media/image1961.png"/><Relationship Id="rId514" Type="http://schemas.openxmlformats.org/officeDocument/2006/relationships/customXml" Target="../ink/ink2385.xml"/><Relationship Id="rId556" Type="http://schemas.openxmlformats.org/officeDocument/2006/relationships/customXml" Target="../ink/ink2406.xml"/><Relationship Id="rId721" Type="http://schemas.openxmlformats.org/officeDocument/2006/relationships/image" Target="../media/image2145.png"/><Relationship Id="rId88" Type="http://schemas.openxmlformats.org/officeDocument/2006/relationships/image" Target="../media/image1833.png"/><Relationship Id="rId111" Type="http://schemas.openxmlformats.org/officeDocument/2006/relationships/customXml" Target="../ink/ink2183.xml"/><Relationship Id="rId153" Type="http://schemas.openxmlformats.org/officeDocument/2006/relationships/customXml" Target="../ink/ink2204.xml"/><Relationship Id="rId195" Type="http://schemas.openxmlformats.org/officeDocument/2006/relationships/customXml" Target="../ink/ink2225.xml"/><Relationship Id="rId209" Type="http://schemas.openxmlformats.org/officeDocument/2006/relationships/customXml" Target="../ink/ink2232.xml"/><Relationship Id="rId360" Type="http://schemas.openxmlformats.org/officeDocument/2006/relationships/customXml" Target="../ink/ink2308.xml"/><Relationship Id="rId416" Type="http://schemas.openxmlformats.org/officeDocument/2006/relationships/customXml" Target="../ink/ink2336.xml"/><Relationship Id="rId598" Type="http://schemas.openxmlformats.org/officeDocument/2006/relationships/customXml" Target="../ink/ink2427.xml"/><Relationship Id="rId220" Type="http://schemas.openxmlformats.org/officeDocument/2006/relationships/image" Target="../media/image1897.png"/><Relationship Id="rId458" Type="http://schemas.openxmlformats.org/officeDocument/2006/relationships/customXml" Target="../ink/ink2357.xml"/><Relationship Id="rId623" Type="http://schemas.openxmlformats.org/officeDocument/2006/relationships/image" Target="../media/image2096.png"/><Relationship Id="rId665" Type="http://schemas.openxmlformats.org/officeDocument/2006/relationships/image" Target="../media/image2117.png"/><Relationship Id="rId15" Type="http://schemas.openxmlformats.org/officeDocument/2006/relationships/customXml" Target="../ink/ink2135.xml"/><Relationship Id="rId57" Type="http://schemas.openxmlformats.org/officeDocument/2006/relationships/customXml" Target="../ink/ink2156.xml"/><Relationship Id="rId262" Type="http://schemas.openxmlformats.org/officeDocument/2006/relationships/image" Target="../media/image1918.png"/><Relationship Id="rId318" Type="http://schemas.openxmlformats.org/officeDocument/2006/relationships/customXml" Target="../ink/ink2287.xml"/><Relationship Id="rId525" Type="http://schemas.openxmlformats.org/officeDocument/2006/relationships/image" Target="../media/image2047.png"/><Relationship Id="rId567" Type="http://schemas.openxmlformats.org/officeDocument/2006/relationships/image" Target="../media/image2068.png"/><Relationship Id="rId732" Type="http://schemas.openxmlformats.org/officeDocument/2006/relationships/customXml" Target="../ink/ink2494.xml"/><Relationship Id="rId99" Type="http://schemas.openxmlformats.org/officeDocument/2006/relationships/customXml" Target="../ink/ink2177.xml"/><Relationship Id="rId122" Type="http://schemas.openxmlformats.org/officeDocument/2006/relationships/image" Target="../media/image1849.png"/><Relationship Id="rId164" Type="http://schemas.openxmlformats.org/officeDocument/2006/relationships/image" Target="../media/image1870.png"/><Relationship Id="rId371" Type="http://schemas.openxmlformats.org/officeDocument/2006/relationships/image" Target="../media/image1972.png"/><Relationship Id="rId427" Type="http://schemas.openxmlformats.org/officeDocument/2006/relationships/image" Target="../media/image2000.png"/><Relationship Id="rId469" Type="http://schemas.openxmlformats.org/officeDocument/2006/relationships/image" Target="../media/image2020.png"/><Relationship Id="rId634" Type="http://schemas.openxmlformats.org/officeDocument/2006/relationships/customXml" Target="../ink/ink2445.xml"/><Relationship Id="rId676" Type="http://schemas.openxmlformats.org/officeDocument/2006/relationships/customXml" Target="../ink/ink2466.xml"/><Relationship Id="rId26" Type="http://schemas.openxmlformats.org/officeDocument/2006/relationships/image" Target="../media/image1802.png"/><Relationship Id="rId231" Type="http://schemas.openxmlformats.org/officeDocument/2006/relationships/customXml" Target="../ink/ink2243.xml"/><Relationship Id="rId273" Type="http://schemas.openxmlformats.org/officeDocument/2006/relationships/customXml" Target="../ink/ink2264.xml"/><Relationship Id="rId329" Type="http://schemas.openxmlformats.org/officeDocument/2006/relationships/image" Target="../media/image1951.png"/><Relationship Id="rId480" Type="http://schemas.openxmlformats.org/officeDocument/2006/relationships/customXml" Target="../ink/ink2368.xml"/><Relationship Id="rId536" Type="http://schemas.openxmlformats.org/officeDocument/2006/relationships/customXml" Target="../ink/ink2396.xml"/><Relationship Id="rId701" Type="http://schemas.openxmlformats.org/officeDocument/2006/relationships/image" Target="../media/image2135.png"/><Relationship Id="rId68" Type="http://schemas.openxmlformats.org/officeDocument/2006/relationships/image" Target="../media/image1823.png"/><Relationship Id="rId133" Type="http://schemas.openxmlformats.org/officeDocument/2006/relationships/customXml" Target="../ink/ink2194.xml"/><Relationship Id="rId175" Type="http://schemas.openxmlformats.org/officeDocument/2006/relationships/customXml" Target="../ink/ink2215.xml"/><Relationship Id="rId340" Type="http://schemas.openxmlformats.org/officeDocument/2006/relationships/customXml" Target="../ink/ink2298.xml"/><Relationship Id="rId578" Type="http://schemas.openxmlformats.org/officeDocument/2006/relationships/customXml" Target="../ink/ink2417.xml"/><Relationship Id="rId743" Type="http://schemas.openxmlformats.org/officeDocument/2006/relationships/image" Target="../media/image2156.png"/><Relationship Id="rId200" Type="http://schemas.openxmlformats.org/officeDocument/2006/relationships/image" Target="../media/image1888.png"/><Relationship Id="rId382" Type="http://schemas.openxmlformats.org/officeDocument/2006/relationships/customXml" Target="../ink/ink2319.xml"/><Relationship Id="rId438" Type="http://schemas.openxmlformats.org/officeDocument/2006/relationships/customXml" Target="../ink/ink2347.xml"/><Relationship Id="rId603" Type="http://schemas.openxmlformats.org/officeDocument/2006/relationships/image" Target="../media/image2086.png"/><Relationship Id="rId645" Type="http://schemas.openxmlformats.org/officeDocument/2006/relationships/image" Target="../media/image2107.png"/><Relationship Id="rId687" Type="http://schemas.openxmlformats.org/officeDocument/2006/relationships/image" Target="../media/image2128.png"/><Relationship Id="rId242" Type="http://schemas.openxmlformats.org/officeDocument/2006/relationships/image" Target="../media/image1908.png"/><Relationship Id="rId284" Type="http://schemas.openxmlformats.org/officeDocument/2006/relationships/image" Target="../media/image1929.png"/><Relationship Id="rId491" Type="http://schemas.openxmlformats.org/officeDocument/2006/relationships/image" Target="../media/image2031.png"/><Relationship Id="rId505" Type="http://schemas.openxmlformats.org/officeDocument/2006/relationships/image" Target="../media/image2037.png"/><Relationship Id="rId712" Type="http://schemas.openxmlformats.org/officeDocument/2006/relationships/customXml" Target="../ink/ink2484.xml"/><Relationship Id="rId37" Type="http://schemas.openxmlformats.org/officeDocument/2006/relationships/customXml" Target="../ink/ink2146.xml"/><Relationship Id="rId79" Type="http://schemas.openxmlformats.org/officeDocument/2006/relationships/customXml" Target="../ink/ink2167.xml"/><Relationship Id="rId102" Type="http://schemas.openxmlformats.org/officeDocument/2006/relationships/image" Target="../media/image1840.png"/><Relationship Id="rId144" Type="http://schemas.openxmlformats.org/officeDocument/2006/relationships/image" Target="../media/image1860.png"/><Relationship Id="rId547" Type="http://schemas.openxmlformats.org/officeDocument/2006/relationships/image" Target="../media/image2058.png"/><Relationship Id="rId589" Type="http://schemas.openxmlformats.org/officeDocument/2006/relationships/image" Target="../media/image2079.png"/><Relationship Id="rId90" Type="http://schemas.openxmlformats.org/officeDocument/2006/relationships/image" Target="../media/image1834.png"/><Relationship Id="rId186" Type="http://schemas.openxmlformats.org/officeDocument/2006/relationships/image" Target="../media/image1881.png"/><Relationship Id="rId351" Type="http://schemas.openxmlformats.org/officeDocument/2006/relationships/image" Target="../media/image1962.png"/><Relationship Id="rId393" Type="http://schemas.openxmlformats.org/officeDocument/2006/relationships/image" Target="../media/image1983.png"/><Relationship Id="rId407" Type="http://schemas.openxmlformats.org/officeDocument/2006/relationships/image" Target="../media/image1990.png"/><Relationship Id="rId449" Type="http://schemas.openxmlformats.org/officeDocument/2006/relationships/image" Target="../media/image2011.png"/><Relationship Id="rId614" Type="http://schemas.openxmlformats.org/officeDocument/2006/relationships/customXml" Target="../ink/ink2435.xml"/><Relationship Id="rId656" Type="http://schemas.openxmlformats.org/officeDocument/2006/relationships/customXml" Target="../ink/ink2456.xml"/><Relationship Id="rId211" Type="http://schemas.openxmlformats.org/officeDocument/2006/relationships/customXml" Target="../ink/ink2233.xml"/><Relationship Id="rId253" Type="http://schemas.openxmlformats.org/officeDocument/2006/relationships/customXml" Target="../ink/ink2254.xml"/><Relationship Id="rId295" Type="http://schemas.openxmlformats.org/officeDocument/2006/relationships/customXml" Target="../ink/ink2275.xml"/><Relationship Id="rId309" Type="http://schemas.openxmlformats.org/officeDocument/2006/relationships/image" Target="../media/image1941.png"/><Relationship Id="rId460" Type="http://schemas.openxmlformats.org/officeDocument/2006/relationships/customXml" Target="../ink/ink2358.xml"/><Relationship Id="rId516" Type="http://schemas.openxmlformats.org/officeDocument/2006/relationships/customXml" Target="../ink/ink2386.xml"/><Relationship Id="rId698" Type="http://schemas.openxmlformats.org/officeDocument/2006/relationships/customXml" Target="../ink/ink2477.xml"/><Relationship Id="rId48" Type="http://schemas.openxmlformats.org/officeDocument/2006/relationships/image" Target="../media/image1813.png"/><Relationship Id="rId113" Type="http://schemas.openxmlformats.org/officeDocument/2006/relationships/customXml" Target="../ink/ink2184.xml"/><Relationship Id="rId320" Type="http://schemas.openxmlformats.org/officeDocument/2006/relationships/customXml" Target="../ink/ink2288.xml"/><Relationship Id="rId558" Type="http://schemas.openxmlformats.org/officeDocument/2006/relationships/customXml" Target="../ink/ink2407.xml"/><Relationship Id="rId723" Type="http://schemas.openxmlformats.org/officeDocument/2006/relationships/image" Target="../media/image2146.png"/><Relationship Id="rId155" Type="http://schemas.openxmlformats.org/officeDocument/2006/relationships/customXml" Target="../ink/ink2205.xml"/><Relationship Id="rId197" Type="http://schemas.openxmlformats.org/officeDocument/2006/relationships/customXml" Target="../ink/ink2226.xml"/><Relationship Id="rId362" Type="http://schemas.openxmlformats.org/officeDocument/2006/relationships/customXml" Target="../ink/ink2309.xml"/><Relationship Id="rId418" Type="http://schemas.openxmlformats.org/officeDocument/2006/relationships/customXml" Target="../ink/ink2337.xml"/><Relationship Id="rId625" Type="http://schemas.openxmlformats.org/officeDocument/2006/relationships/image" Target="../media/image2097.png"/><Relationship Id="rId222" Type="http://schemas.openxmlformats.org/officeDocument/2006/relationships/image" Target="../media/image1898.png"/><Relationship Id="rId264" Type="http://schemas.openxmlformats.org/officeDocument/2006/relationships/image" Target="../media/image1919.png"/><Relationship Id="rId471" Type="http://schemas.openxmlformats.org/officeDocument/2006/relationships/image" Target="../media/image2021.png"/><Relationship Id="rId667" Type="http://schemas.openxmlformats.org/officeDocument/2006/relationships/image" Target="../media/image2118.png"/><Relationship Id="rId17" Type="http://schemas.openxmlformats.org/officeDocument/2006/relationships/customXml" Target="../ink/ink2136.xml"/><Relationship Id="rId59" Type="http://schemas.openxmlformats.org/officeDocument/2006/relationships/customXml" Target="../ink/ink2157.xml"/><Relationship Id="rId124" Type="http://schemas.openxmlformats.org/officeDocument/2006/relationships/image" Target="../media/image1850.png"/><Relationship Id="rId527" Type="http://schemas.openxmlformats.org/officeDocument/2006/relationships/image" Target="../media/image2048.png"/><Relationship Id="rId569" Type="http://schemas.openxmlformats.org/officeDocument/2006/relationships/image" Target="../media/image2069.png"/><Relationship Id="rId734" Type="http://schemas.openxmlformats.org/officeDocument/2006/relationships/customXml" Target="../ink/ink2495.xml"/><Relationship Id="rId70" Type="http://schemas.openxmlformats.org/officeDocument/2006/relationships/image" Target="../media/image1824.png"/><Relationship Id="rId166" Type="http://schemas.openxmlformats.org/officeDocument/2006/relationships/image" Target="../media/image1871.png"/><Relationship Id="rId331" Type="http://schemas.openxmlformats.org/officeDocument/2006/relationships/image" Target="../media/image1952.png"/><Relationship Id="rId373" Type="http://schemas.openxmlformats.org/officeDocument/2006/relationships/image" Target="../media/image1973.png"/><Relationship Id="rId429" Type="http://schemas.openxmlformats.org/officeDocument/2006/relationships/image" Target="../media/image2001.png"/><Relationship Id="rId580" Type="http://schemas.openxmlformats.org/officeDocument/2006/relationships/customXml" Target="../ink/ink2418.xml"/><Relationship Id="rId636" Type="http://schemas.openxmlformats.org/officeDocument/2006/relationships/customXml" Target="../ink/ink2446.xml"/><Relationship Id="rId1" Type="http://schemas.openxmlformats.org/officeDocument/2006/relationships/slideLayout" Target="../slideLayouts/slideLayout2.xml"/><Relationship Id="rId233" Type="http://schemas.openxmlformats.org/officeDocument/2006/relationships/customXml" Target="../ink/ink2244.xml"/><Relationship Id="rId440" Type="http://schemas.openxmlformats.org/officeDocument/2006/relationships/customXml" Target="../ink/ink2348.xml"/><Relationship Id="rId678" Type="http://schemas.openxmlformats.org/officeDocument/2006/relationships/customXml" Target="../ink/ink2467.xml"/><Relationship Id="rId28" Type="http://schemas.openxmlformats.org/officeDocument/2006/relationships/image" Target="../media/image1803.png"/><Relationship Id="rId275" Type="http://schemas.openxmlformats.org/officeDocument/2006/relationships/customXml" Target="../ink/ink2265.xml"/><Relationship Id="rId300" Type="http://schemas.openxmlformats.org/officeDocument/2006/relationships/image" Target="../media/image1937.png"/><Relationship Id="rId482" Type="http://schemas.openxmlformats.org/officeDocument/2006/relationships/customXml" Target="../ink/ink2369.xml"/><Relationship Id="rId538" Type="http://schemas.openxmlformats.org/officeDocument/2006/relationships/customXml" Target="../ink/ink2397.xml"/><Relationship Id="rId703" Type="http://schemas.openxmlformats.org/officeDocument/2006/relationships/image" Target="../media/image2136.png"/><Relationship Id="rId745" Type="http://schemas.openxmlformats.org/officeDocument/2006/relationships/image" Target="../media/image2157.png"/><Relationship Id="rId81" Type="http://schemas.openxmlformats.org/officeDocument/2006/relationships/customXml" Target="../ink/ink2168.xml"/><Relationship Id="rId135" Type="http://schemas.openxmlformats.org/officeDocument/2006/relationships/customXml" Target="../ink/ink2195.xml"/><Relationship Id="rId177" Type="http://schemas.openxmlformats.org/officeDocument/2006/relationships/customXml" Target="../ink/ink2216.xml"/><Relationship Id="rId342" Type="http://schemas.openxmlformats.org/officeDocument/2006/relationships/customXml" Target="../ink/ink2299.xml"/><Relationship Id="rId384" Type="http://schemas.openxmlformats.org/officeDocument/2006/relationships/customXml" Target="../ink/ink2320.xml"/><Relationship Id="rId591" Type="http://schemas.openxmlformats.org/officeDocument/2006/relationships/image" Target="../media/image2080.png"/><Relationship Id="rId605" Type="http://schemas.openxmlformats.org/officeDocument/2006/relationships/image" Target="../media/image2087.png"/><Relationship Id="rId202" Type="http://schemas.openxmlformats.org/officeDocument/2006/relationships/image" Target="../media/image1889.png"/><Relationship Id="rId244" Type="http://schemas.openxmlformats.org/officeDocument/2006/relationships/image" Target="../media/image1909.png"/><Relationship Id="rId647" Type="http://schemas.openxmlformats.org/officeDocument/2006/relationships/image" Target="../media/image2108.png"/><Relationship Id="rId689" Type="http://schemas.openxmlformats.org/officeDocument/2006/relationships/image" Target="../media/image2129.png"/><Relationship Id="rId39" Type="http://schemas.openxmlformats.org/officeDocument/2006/relationships/customXml" Target="../ink/ink2147.xml"/><Relationship Id="rId286" Type="http://schemas.openxmlformats.org/officeDocument/2006/relationships/image" Target="../media/image1930.png"/><Relationship Id="rId451" Type="http://schemas.openxmlformats.org/officeDocument/2006/relationships/image" Target="../media/image2012.png"/><Relationship Id="rId493" Type="http://schemas.openxmlformats.org/officeDocument/2006/relationships/image" Target="../media/image2032.png"/><Relationship Id="rId507" Type="http://schemas.openxmlformats.org/officeDocument/2006/relationships/image" Target="../media/image2038.png"/><Relationship Id="rId549" Type="http://schemas.openxmlformats.org/officeDocument/2006/relationships/image" Target="../media/image2059.png"/><Relationship Id="rId714" Type="http://schemas.openxmlformats.org/officeDocument/2006/relationships/customXml" Target="../ink/ink2485.xml"/><Relationship Id="rId50" Type="http://schemas.openxmlformats.org/officeDocument/2006/relationships/image" Target="../media/image1814.png"/><Relationship Id="rId104" Type="http://schemas.openxmlformats.org/officeDocument/2006/relationships/image" Target="../media/image1518.png"/><Relationship Id="rId146" Type="http://schemas.openxmlformats.org/officeDocument/2006/relationships/image" Target="../media/image1861.png"/><Relationship Id="rId188" Type="http://schemas.openxmlformats.org/officeDocument/2006/relationships/image" Target="../media/image1882.png"/><Relationship Id="rId311" Type="http://schemas.openxmlformats.org/officeDocument/2006/relationships/image" Target="../media/image1942.png"/><Relationship Id="rId353" Type="http://schemas.openxmlformats.org/officeDocument/2006/relationships/image" Target="../media/image1963.png"/><Relationship Id="rId395" Type="http://schemas.openxmlformats.org/officeDocument/2006/relationships/image" Target="../media/image1984.png"/><Relationship Id="rId409" Type="http://schemas.openxmlformats.org/officeDocument/2006/relationships/image" Target="../media/image1991.png"/><Relationship Id="rId560" Type="http://schemas.openxmlformats.org/officeDocument/2006/relationships/customXml" Target="../ink/ink2408.xml"/><Relationship Id="rId92" Type="http://schemas.openxmlformats.org/officeDocument/2006/relationships/image" Target="../media/image1835.png"/><Relationship Id="rId213" Type="http://schemas.openxmlformats.org/officeDocument/2006/relationships/customXml" Target="../ink/ink2234.xml"/><Relationship Id="rId420" Type="http://schemas.openxmlformats.org/officeDocument/2006/relationships/customXml" Target="../ink/ink2338.xml"/><Relationship Id="rId616" Type="http://schemas.openxmlformats.org/officeDocument/2006/relationships/customXml" Target="../ink/ink2436.xml"/><Relationship Id="rId658" Type="http://schemas.openxmlformats.org/officeDocument/2006/relationships/customXml" Target="../ink/ink2457.xml"/><Relationship Id="rId255" Type="http://schemas.openxmlformats.org/officeDocument/2006/relationships/customXml" Target="../ink/ink2255.xml"/><Relationship Id="rId297" Type="http://schemas.openxmlformats.org/officeDocument/2006/relationships/customXml" Target="../ink/ink2276.xml"/><Relationship Id="rId462" Type="http://schemas.openxmlformats.org/officeDocument/2006/relationships/customXml" Target="../ink/ink2359.xml"/><Relationship Id="rId518" Type="http://schemas.openxmlformats.org/officeDocument/2006/relationships/customXml" Target="../ink/ink2387.xml"/><Relationship Id="rId725" Type="http://schemas.openxmlformats.org/officeDocument/2006/relationships/image" Target="../media/image2147.png"/><Relationship Id="rId115" Type="http://schemas.openxmlformats.org/officeDocument/2006/relationships/customXml" Target="../ink/ink2185.xml"/><Relationship Id="rId157" Type="http://schemas.openxmlformats.org/officeDocument/2006/relationships/customXml" Target="../ink/ink2206.xml"/><Relationship Id="rId322" Type="http://schemas.openxmlformats.org/officeDocument/2006/relationships/customXml" Target="../ink/ink2289.xml"/><Relationship Id="rId364" Type="http://schemas.openxmlformats.org/officeDocument/2006/relationships/customXml" Target="../ink/ink2310.xml"/><Relationship Id="rId61" Type="http://schemas.openxmlformats.org/officeDocument/2006/relationships/customXml" Target="../ink/ink2158.xml"/><Relationship Id="rId199" Type="http://schemas.openxmlformats.org/officeDocument/2006/relationships/customXml" Target="../ink/ink2227.xml"/><Relationship Id="rId571" Type="http://schemas.openxmlformats.org/officeDocument/2006/relationships/image" Target="../media/image2070.png"/><Relationship Id="rId627" Type="http://schemas.openxmlformats.org/officeDocument/2006/relationships/image" Target="../media/image2098.png"/><Relationship Id="rId669" Type="http://schemas.openxmlformats.org/officeDocument/2006/relationships/image" Target="../media/image2119.png"/><Relationship Id="rId19" Type="http://schemas.openxmlformats.org/officeDocument/2006/relationships/customXml" Target="../ink/ink2137.xml"/><Relationship Id="rId224" Type="http://schemas.openxmlformats.org/officeDocument/2006/relationships/image" Target="../media/image1899.png"/><Relationship Id="rId266" Type="http://schemas.openxmlformats.org/officeDocument/2006/relationships/image" Target="../media/image1920.png"/><Relationship Id="rId431" Type="http://schemas.openxmlformats.org/officeDocument/2006/relationships/image" Target="../media/image2002.png"/><Relationship Id="rId473" Type="http://schemas.openxmlformats.org/officeDocument/2006/relationships/image" Target="../media/image2022.png"/><Relationship Id="rId529" Type="http://schemas.openxmlformats.org/officeDocument/2006/relationships/image" Target="../media/image2049.png"/><Relationship Id="rId680" Type="http://schemas.openxmlformats.org/officeDocument/2006/relationships/customXml" Target="../ink/ink2468.xml"/><Relationship Id="rId736" Type="http://schemas.openxmlformats.org/officeDocument/2006/relationships/customXml" Target="../ink/ink2496.xml"/><Relationship Id="rId30" Type="http://schemas.openxmlformats.org/officeDocument/2006/relationships/image" Target="../media/image1804.png"/><Relationship Id="rId126" Type="http://schemas.openxmlformats.org/officeDocument/2006/relationships/image" Target="../media/image1851.png"/><Relationship Id="rId168" Type="http://schemas.openxmlformats.org/officeDocument/2006/relationships/image" Target="../media/image1872.png"/><Relationship Id="rId333" Type="http://schemas.openxmlformats.org/officeDocument/2006/relationships/image" Target="../media/image1953.png"/><Relationship Id="rId540" Type="http://schemas.openxmlformats.org/officeDocument/2006/relationships/customXml" Target="../ink/ink2398.xml"/><Relationship Id="rId72" Type="http://schemas.openxmlformats.org/officeDocument/2006/relationships/image" Target="../media/image1825.png"/><Relationship Id="rId375" Type="http://schemas.openxmlformats.org/officeDocument/2006/relationships/image" Target="../media/image1974.png"/><Relationship Id="rId582" Type="http://schemas.openxmlformats.org/officeDocument/2006/relationships/customXml" Target="../ink/ink2419.xml"/><Relationship Id="rId638" Type="http://schemas.openxmlformats.org/officeDocument/2006/relationships/customXml" Target="../ink/ink2447.xml"/><Relationship Id="rId3" Type="http://schemas.openxmlformats.org/officeDocument/2006/relationships/customXml" Target="../ink/ink2129.xml"/><Relationship Id="rId235" Type="http://schemas.openxmlformats.org/officeDocument/2006/relationships/customXml" Target="../ink/ink2245.xml"/><Relationship Id="rId277" Type="http://schemas.openxmlformats.org/officeDocument/2006/relationships/customXml" Target="../ink/ink2266.xml"/><Relationship Id="rId400" Type="http://schemas.openxmlformats.org/officeDocument/2006/relationships/customXml" Target="../ink/ink2328.xml"/><Relationship Id="rId442" Type="http://schemas.openxmlformats.org/officeDocument/2006/relationships/customXml" Target="../ink/ink2349.xml"/><Relationship Id="rId484" Type="http://schemas.openxmlformats.org/officeDocument/2006/relationships/customXml" Target="../ink/ink2370.xml"/><Relationship Id="rId705" Type="http://schemas.openxmlformats.org/officeDocument/2006/relationships/image" Target="../media/image2137.png"/><Relationship Id="rId137" Type="http://schemas.openxmlformats.org/officeDocument/2006/relationships/customXml" Target="../ink/ink2196.xml"/><Relationship Id="rId302" Type="http://schemas.openxmlformats.org/officeDocument/2006/relationships/image" Target="../media/image1938.png"/><Relationship Id="rId344" Type="http://schemas.openxmlformats.org/officeDocument/2006/relationships/customXml" Target="../ink/ink2300.xml"/><Relationship Id="rId691" Type="http://schemas.openxmlformats.org/officeDocument/2006/relationships/image" Target="../media/image2130.png"/><Relationship Id="rId747" Type="http://schemas.openxmlformats.org/officeDocument/2006/relationships/image" Target="../media/image2158.png"/><Relationship Id="rId41" Type="http://schemas.openxmlformats.org/officeDocument/2006/relationships/customXml" Target="../ink/ink2148.xml"/><Relationship Id="rId83" Type="http://schemas.openxmlformats.org/officeDocument/2006/relationships/customXml" Target="../ink/ink2169.xml"/><Relationship Id="rId179" Type="http://schemas.openxmlformats.org/officeDocument/2006/relationships/customXml" Target="../ink/ink2217.xml"/><Relationship Id="rId386" Type="http://schemas.openxmlformats.org/officeDocument/2006/relationships/customXml" Target="../ink/ink2321.xml"/><Relationship Id="rId551" Type="http://schemas.openxmlformats.org/officeDocument/2006/relationships/image" Target="../media/image2060.png"/><Relationship Id="rId593" Type="http://schemas.openxmlformats.org/officeDocument/2006/relationships/image" Target="../media/image2081.png"/><Relationship Id="rId607" Type="http://schemas.openxmlformats.org/officeDocument/2006/relationships/image" Target="../media/image2088.png"/><Relationship Id="rId649" Type="http://schemas.openxmlformats.org/officeDocument/2006/relationships/image" Target="../media/image2109.png"/><Relationship Id="rId190" Type="http://schemas.openxmlformats.org/officeDocument/2006/relationships/image" Target="../media/image1883.png"/><Relationship Id="rId204" Type="http://schemas.openxmlformats.org/officeDocument/2006/relationships/image" Target="../media/image1890.png"/><Relationship Id="rId246" Type="http://schemas.openxmlformats.org/officeDocument/2006/relationships/image" Target="../media/image1910.png"/><Relationship Id="rId288" Type="http://schemas.openxmlformats.org/officeDocument/2006/relationships/image" Target="../media/image1931.png"/><Relationship Id="rId411" Type="http://schemas.openxmlformats.org/officeDocument/2006/relationships/image" Target="../media/image1992.png"/><Relationship Id="rId453" Type="http://schemas.openxmlformats.org/officeDocument/2006/relationships/image" Target="../media/image2013.png"/><Relationship Id="rId509" Type="http://schemas.openxmlformats.org/officeDocument/2006/relationships/image" Target="../media/image2039.png"/><Relationship Id="rId660" Type="http://schemas.openxmlformats.org/officeDocument/2006/relationships/customXml" Target="../ink/ink2458.xml"/><Relationship Id="rId106" Type="http://schemas.openxmlformats.org/officeDocument/2006/relationships/image" Target="../media/image1841.png"/><Relationship Id="rId313" Type="http://schemas.openxmlformats.org/officeDocument/2006/relationships/image" Target="../media/image1943.png"/><Relationship Id="rId495" Type="http://schemas.openxmlformats.org/officeDocument/2006/relationships/image" Target="../media/image2033.png"/><Relationship Id="rId716" Type="http://schemas.openxmlformats.org/officeDocument/2006/relationships/customXml" Target="../ink/ink2486.xml"/><Relationship Id="rId10" Type="http://schemas.openxmlformats.org/officeDocument/2006/relationships/image" Target="../media/image1579.png"/><Relationship Id="rId52" Type="http://schemas.openxmlformats.org/officeDocument/2006/relationships/image" Target="../media/image1815.png"/><Relationship Id="rId94" Type="http://schemas.openxmlformats.org/officeDocument/2006/relationships/image" Target="../media/image1836.png"/><Relationship Id="rId148" Type="http://schemas.openxmlformats.org/officeDocument/2006/relationships/image" Target="../media/image1862.png"/><Relationship Id="rId355" Type="http://schemas.openxmlformats.org/officeDocument/2006/relationships/image" Target="../media/image1964.png"/><Relationship Id="rId397" Type="http://schemas.openxmlformats.org/officeDocument/2006/relationships/image" Target="../media/image1985.png"/><Relationship Id="rId520" Type="http://schemas.openxmlformats.org/officeDocument/2006/relationships/customXml" Target="../ink/ink2388.xml"/><Relationship Id="rId562" Type="http://schemas.openxmlformats.org/officeDocument/2006/relationships/customXml" Target="../ink/ink2409.xml"/><Relationship Id="rId618" Type="http://schemas.openxmlformats.org/officeDocument/2006/relationships/customXml" Target="../ink/ink2437.xml"/><Relationship Id="rId215" Type="http://schemas.openxmlformats.org/officeDocument/2006/relationships/customXml" Target="../ink/ink2235.xml"/><Relationship Id="rId257" Type="http://schemas.openxmlformats.org/officeDocument/2006/relationships/customXml" Target="../ink/ink2256.xml"/><Relationship Id="rId422" Type="http://schemas.openxmlformats.org/officeDocument/2006/relationships/customXml" Target="../ink/ink2339.xml"/><Relationship Id="rId464" Type="http://schemas.openxmlformats.org/officeDocument/2006/relationships/customXml" Target="../ink/ink2360.xml"/><Relationship Id="rId299" Type="http://schemas.openxmlformats.org/officeDocument/2006/relationships/customXml" Target="../ink/ink2277.xml"/><Relationship Id="rId727" Type="http://schemas.openxmlformats.org/officeDocument/2006/relationships/image" Target="../media/image2148.png"/><Relationship Id="rId63" Type="http://schemas.openxmlformats.org/officeDocument/2006/relationships/customXml" Target="../ink/ink2159.xml"/><Relationship Id="rId159" Type="http://schemas.openxmlformats.org/officeDocument/2006/relationships/customXml" Target="../ink/ink2207.xml"/><Relationship Id="rId366" Type="http://schemas.openxmlformats.org/officeDocument/2006/relationships/customXml" Target="../ink/ink2311.xml"/><Relationship Id="rId573" Type="http://schemas.openxmlformats.org/officeDocument/2006/relationships/image" Target="../media/image2071.png"/><Relationship Id="rId226" Type="http://schemas.openxmlformats.org/officeDocument/2006/relationships/image" Target="../media/image1900.png"/><Relationship Id="rId433" Type="http://schemas.openxmlformats.org/officeDocument/2006/relationships/image" Target="../media/image2003.png"/><Relationship Id="rId640" Type="http://schemas.openxmlformats.org/officeDocument/2006/relationships/customXml" Target="../ink/ink2448.xml"/><Relationship Id="rId738" Type="http://schemas.openxmlformats.org/officeDocument/2006/relationships/customXml" Target="../ink/ink2497.xml"/><Relationship Id="rId74" Type="http://schemas.openxmlformats.org/officeDocument/2006/relationships/image" Target="../media/image1826.png"/><Relationship Id="rId377" Type="http://schemas.openxmlformats.org/officeDocument/2006/relationships/image" Target="../media/image1975.png"/><Relationship Id="rId500" Type="http://schemas.openxmlformats.org/officeDocument/2006/relationships/customXml" Target="../ink/ink2378.xml"/><Relationship Id="rId584" Type="http://schemas.openxmlformats.org/officeDocument/2006/relationships/customXml" Target="../ink/ink2420.xml"/><Relationship Id="rId5" Type="http://schemas.openxmlformats.org/officeDocument/2006/relationships/customXml" Target="../ink/ink2130.xml"/><Relationship Id="rId237" Type="http://schemas.openxmlformats.org/officeDocument/2006/relationships/customXml" Target="../ink/ink2246.xml"/><Relationship Id="rId444" Type="http://schemas.openxmlformats.org/officeDocument/2006/relationships/customXml" Target="../ink/ink2350.xml"/><Relationship Id="rId651" Type="http://schemas.openxmlformats.org/officeDocument/2006/relationships/image" Target="../media/image2110.png"/><Relationship Id="rId749" Type="http://schemas.openxmlformats.org/officeDocument/2006/relationships/image" Target="../media/image2159.png"/><Relationship Id="rId290" Type="http://schemas.openxmlformats.org/officeDocument/2006/relationships/image" Target="../media/image1932.png"/><Relationship Id="rId304" Type="http://schemas.openxmlformats.org/officeDocument/2006/relationships/image" Target="../media/image1939.png"/><Relationship Id="rId388" Type="http://schemas.openxmlformats.org/officeDocument/2006/relationships/customXml" Target="../ink/ink2322.xml"/><Relationship Id="rId511" Type="http://schemas.openxmlformats.org/officeDocument/2006/relationships/image" Target="../media/image2040.png"/><Relationship Id="rId609" Type="http://schemas.openxmlformats.org/officeDocument/2006/relationships/image" Target="../media/image2089.png"/><Relationship Id="rId85" Type="http://schemas.openxmlformats.org/officeDocument/2006/relationships/customXml" Target="../ink/ink2170.xml"/><Relationship Id="rId150" Type="http://schemas.openxmlformats.org/officeDocument/2006/relationships/image" Target="../media/image1863.png"/><Relationship Id="rId595" Type="http://schemas.openxmlformats.org/officeDocument/2006/relationships/image" Target="../media/image2082.png"/><Relationship Id="rId248" Type="http://schemas.openxmlformats.org/officeDocument/2006/relationships/image" Target="../media/image1911.png"/><Relationship Id="rId455" Type="http://schemas.openxmlformats.org/officeDocument/2006/relationships/image" Target="../media/image2014.png"/><Relationship Id="rId662" Type="http://schemas.openxmlformats.org/officeDocument/2006/relationships/customXml" Target="../ink/ink2459.xml"/><Relationship Id="rId12" Type="http://schemas.openxmlformats.org/officeDocument/2006/relationships/image" Target="../media/image1795.png"/><Relationship Id="rId108" Type="http://schemas.openxmlformats.org/officeDocument/2006/relationships/image" Target="../media/image1842.png"/><Relationship Id="rId315" Type="http://schemas.openxmlformats.org/officeDocument/2006/relationships/image" Target="../media/image1944.png"/><Relationship Id="rId522" Type="http://schemas.openxmlformats.org/officeDocument/2006/relationships/customXml" Target="../ink/ink2389.xml"/><Relationship Id="rId96" Type="http://schemas.openxmlformats.org/officeDocument/2006/relationships/image" Target="../media/image1837.png"/><Relationship Id="rId161" Type="http://schemas.openxmlformats.org/officeDocument/2006/relationships/customXml" Target="../ink/ink2208.xml"/><Relationship Id="rId399" Type="http://schemas.openxmlformats.org/officeDocument/2006/relationships/image" Target="../media/image1986.png"/><Relationship Id="rId259" Type="http://schemas.openxmlformats.org/officeDocument/2006/relationships/customXml" Target="../ink/ink2257.xml"/><Relationship Id="rId466" Type="http://schemas.openxmlformats.org/officeDocument/2006/relationships/customXml" Target="../ink/ink2361.xml"/><Relationship Id="rId673" Type="http://schemas.openxmlformats.org/officeDocument/2006/relationships/image" Target="../media/image2121.png"/><Relationship Id="rId23" Type="http://schemas.openxmlformats.org/officeDocument/2006/relationships/customXml" Target="../ink/ink2139.xml"/><Relationship Id="rId119" Type="http://schemas.openxmlformats.org/officeDocument/2006/relationships/customXml" Target="../ink/ink2187.xml"/><Relationship Id="rId326" Type="http://schemas.openxmlformats.org/officeDocument/2006/relationships/customXml" Target="../ink/ink2291.xml"/><Relationship Id="rId533" Type="http://schemas.openxmlformats.org/officeDocument/2006/relationships/image" Target="../media/image2051.png"/><Relationship Id="rId740" Type="http://schemas.openxmlformats.org/officeDocument/2006/relationships/customXml" Target="../ink/ink2498.xml"/><Relationship Id="rId172" Type="http://schemas.openxmlformats.org/officeDocument/2006/relationships/image" Target="../media/image1874.png"/><Relationship Id="rId477" Type="http://schemas.openxmlformats.org/officeDocument/2006/relationships/image" Target="../media/image2024.png"/><Relationship Id="rId600" Type="http://schemas.openxmlformats.org/officeDocument/2006/relationships/customXml" Target="../ink/ink2428.xml"/><Relationship Id="rId684" Type="http://schemas.openxmlformats.org/officeDocument/2006/relationships/customXml" Target="../ink/ink2470.xml"/><Relationship Id="rId337" Type="http://schemas.openxmlformats.org/officeDocument/2006/relationships/image" Target="../media/image1955.png"/><Relationship Id="rId34" Type="http://schemas.openxmlformats.org/officeDocument/2006/relationships/image" Target="../media/image1806.png"/><Relationship Id="rId544" Type="http://schemas.openxmlformats.org/officeDocument/2006/relationships/customXml" Target="../ink/ink2400.xml"/><Relationship Id="rId183" Type="http://schemas.openxmlformats.org/officeDocument/2006/relationships/customXml" Target="../ink/ink2219.xml"/><Relationship Id="rId390" Type="http://schemas.openxmlformats.org/officeDocument/2006/relationships/customXml" Target="../ink/ink2323.xml"/><Relationship Id="rId404" Type="http://schemas.openxmlformats.org/officeDocument/2006/relationships/customXml" Target="../ink/ink2330.xml"/><Relationship Id="rId611" Type="http://schemas.openxmlformats.org/officeDocument/2006/relationships/image" Target="../media/image2090.png"/><Relationship Id="rId250" Type="http://schemas.openxmlformats.org/officeDocument/2006/relationships/image" Target="../media/image1912.png"/><Relationship Id="rId488" Type="http://schemas.openxmlformats.org/officeDocument/2006/relationships/customXml" Target="../ink/ink2372.xml"/><Relationship Id="rId695" Type="http://schemas.openxmlformats.org/officeDocument/2006/relationships/image" Target="../media/image2132.png"/><Relationship Id="rId709" Type="http://schemas.openxmlformats.org/officeDocument/2006/relationships/image" Target="../media/image2139.png"/><Relationship Id="rId45" Type="http://schemas.openxmlformats.org/officeDocument/2006/relationships/customXml" Target="../ink/ink2150.xml"/><Relationship Id="rId110" Type="http://schemas.openxmlformats.org/officeDocument/2006/relationships/image" Target="../media/image1843.png"/><Relationship Id="rId348" Type="http://schemas.openxmlformats.org/officeDocument/2006/relationships/customXml" Target="../ink/ink2302.xml"/><Relationship Id="rId555" Type="http://schemas.openxmlformats.org/officeDocument/2006/relationships/image" Target="../media/image2062.png"/><Relationship Id="rId194" Type="http://schemas.openxmlformats.org/officeDocument/2006/relationships/image" Target="../media/image1885.png"/><Relationship Id="rId208" Type="http://schemas.openxmlformats.org/officeDocument/2006/relationships/image" Target="../media/image1892.png"/><Relationship Id="rId415" Type="http://schemas.openxmlformats.org/officeDocument/2006/relationships/image" Target="../media/image1994.png"/><Relationship Id="rId622" Type="http://schemas.openxmlformats.org/officeDocument/2006/relationships/customXml" Target="../ink/ink2439.xml"/><Relationship Id="rId261" Type="http://schemas.openxmlformats.org/officeDocument/2006/relationships/customXml" Target="../ink/ink2258.xml"/><Relationship Id="rId499" Type="http://schemas.openxmlformats.org/officeDocument/2006/relationships/image" Target="../media/image2035.png"/><Relationship Id="rId56" Type="http://schemas.openxmlformats.org/officeDocument/2006/relationships/image" Target="../media/image1817.png"/><Relationship Id="rId359" Type="http://schemas.openxmlformats.org/officeDocument/2006/relationships/image" Target="../media/image1966.png"/><Relationship Id="rId566" Type="http://schemas.openxmlformats.org/officeDocument/2006/relationships/customXml" Target="../ink/ink2411.xml"/><Relationship Id="rId121" Type="http://schemas.openxmlformats.org/officeDocument/2006/relationships/customXml" Target="../ink/ink2188.xml"/><Relationship Id="rId219" Type="http://schemas.openxmlformats.org/officeDocument/2006/relationships/customXml" Target="../ink/ink2237.xml"/><Relationship Id="rId426" Type="http://schemas.openxmlformats.org/officeDocument/2006/relationships/customXml" Target="../ink/ink2341.xml"/><Relationship Id="rId633" Type="http://schemas.openxmlformats.org/officeDocument/2006/relationships/image" Target="../media/image2101.png"/><Relationship Id="rId67" Type="http://schemas.openxmlformats.org/officeDocument/2006/relationships/customXml" Target="../ink/ink2161.xml"/><Relationship Id="rId272" Type="http://schemas.openxmlformats.org/officeDocument/2006/relationships/image" Target="../media/image1923.png"/><Relationship Id="rId577" Type="http://schemas.openxmlformats.org/officeDocument/2006/relationships/image" Target="../media/image2073.png"/><Relationship Id="rId700" Type="http://schemas.openxmlformats.org/officeDocument/2006/relationships/customXml" Target="../ink/ink2478.xml"/><Relationship Id="rId132" Type="http://schemas.openxmlformats.org/officeDocument/2006/relationships/image" Target="../media/image1854.png"/><Relationship Id="rId437" Type="http://schemas.openxmlformats.org/officeDocument/2006/relationships/image" Target="../media/image2005.png"/><Relationship Id="rId644" Type="http://schemas.openxmlformats.org/officeDocument/2006/relationships/customXml" Target="../ink/ink2450.xml"/><Relationship Id="rId283" Type="http://schemas.openxmlformats.org/officeDocument/2006/relationships/customXml" Target="../ink/ink2269.xml"/><Relationship Id="rId490" Type="http://schemas.openxmlformats.org/officeDocument/2006/relationships/customXml" Target="../ink/ink2373.xml"/><Relationship Id="rId504" Type="http://schemas.openxmlformats.org/officeDocument/2006/relationships/customXml" Target="../ink/ink2380.xml"/><Relationship Id="rId711" Type="http://schemas.openxmlformats.org/officeDocument/2006/relationships/image" Target="../media/image2140.png"/><Relationship Id="rId78" Type="http://schemas.openxmlformats.org/officeDocument/2006/relationships/image" Target="../media/image1828.png"/><Relationship Id="rId143" Type="http://schemas.openxmlformats.org/officeDocument/2006/relationships/customXml" Target="../ink/ink2199.xml"/><Relationship Id="rId350" Type="http://schemas.openxmlformats.org/officeDocument/2006/relationships/customXml" Target="../ink/ink2303.xml"/><Relationship Id="rId588" Type="http://schemas.openxmlformats.org/officeDocument/2006/relationships/customXml" Target="../ink/ink2422.xml"/><Relationship Id="rId9" Type="http://schemas.openxmlformats.org/officeDocument/2006/relationships/customXml" Target="../ink/ink2132.xml"/><Relationship Id="rId210" Type="http://schemas.openxmlformats.org/officeDocument/2006/relationships/image" Target="../media/image1548.png"/><Relationship Id="rId448" Type="http://schemas.openxmlformats.org/officeDocument/2006/relationships/customXml" Target="../ink/ink2352.xml"/><Relationship Id="rId655" Type="http://schemas.openxmlformats.org/officeDocument/2006/relationships/image" Target="../media/image2112.png"/><Relationship Id="rId294" Type="http://schemas.openxmlformats.org/officeDocument/2006/relationships/image" Target="../media/image1934.png"/><Relationship Id="rId308" Type="http://schemas.openxmlformats.org/officeDocument/2006/relationships/customXml" Target="../ink/ink2282.xml"/><Relationship Id="rId515" Type="http://schemas.openxmlformats.org/officeDocument/2006/relationships/image" Target="../media/image2042.png"/><Relationship Id="rId722" Type="http://schemas.openxmlformats.org/officeDocument/2006/relationships/customXml" Target="../ink/ink2489.xml"/><Relationship Id="rId89" Type="http://schemas.openxmlformats.org/officeDocument/2006/relationships/customXml" Target="../ink/ink2172.xml"/><Relationship Id="rId154" Type="http://schemas.openxmlformats.org/officeDocument/2006/relationships/image" Target="../media/image1865.png"/><Relationship Id="rId361" Type="http://schemas.openxmlformats.org/officeDocument/2006/relationships/image" Target="../media/image1967.png"/><Relationship Id="rId599" Type="http://schemas.openxmlformats.org/officeDocument/2006/relationships/image" Target="../media/image2084.png"/><Relationship Id="rId459" Type="http://schemas.openxmlformats.org/officeDocument/2006/relationships/image" Target="../media/image2016.png"/><Relationship Id="rId666" Type="http://schemas.openxmlformats.org/officeDocument/2006/relationships/customXml" Target="../ink/ink2461.xml"/><Relationship Id="rId16" Type="http://schemas.openxmlformats.org/officeDocument/2006/relationships/image" Target="../media/image1797.png"/><Relationship Id="rId221" Type="http://schemas.openxmlformats.org/officeDocument/2006/relationships/customXml" Target="../ink/ink2238.xml"/><Relationship Id="rId319" Type="http://schemas.openxmlformats.org/officeDocument/2006/relationships/image" Target="../media/image1946.png"/><Relationship Id="rId526" Type="http://schemas.openxmlformats.org/officeDocument/2006/relationships/customXml" Target="../ink/ink2391.xml"/><Relationship Id="rId733" Type="http://schemas.openxmlformats.org/officeDocument/2006/relationships/image" Target="../media/image2151.png"/><Relationship Id="rId165" Type="http://schemas.openxmlformats.org/officeDocument/2006/relationships/customXml" Target="../ink/ink2210.xml"/><Relationship Id="rId372" Type="http://schemas.openxmlformats.org/officeDocument/2006/relationships/customXml" Target="../ink/ink2314.xml"/><Relationship Id="rId677" Type="http://schemas.openxmlformats.org/officeDocument/2006/relationships/image" Target="../media/image2123.png"/><Relationship Id="rId232" Type="http://schemas.openxmlformats.org/officeDocument/2006/relationships/image" Target="../media/image1903.png"/><Relationship Id="rId27" Type="http://schemas.openxmlformats.org/officeDocument/2006/relationships/customXml" Target="../ink/ink2141.xml"/><Relationship Id="rId537" Type="http://schemas.openxmlformats.org/officeDocument/2006/relationships/image" Target="../media/image2053.png"/><Relationship Id="rId744" Type="http://schemas.openxmlformats.org/officeDocument/2006/relationships/customXml" Target="../ink/ink2500.xml"/><Relationship Id="rId80" Type="http://schemas.openxmlformats.org/officeDocument/2006/relationships/image" Target="../media/image1829.png"/><Relationship Id="rId176" Type="http://schemas.openxmlformats.org/officeDocument/2006/relationships/image" Target="../media/image1876.png"/><Relationship Id="rId383" Type="http://schemas.openxmlformats.org/officeDocument/2006/relationships/image" Target="../media/image1978.png"/><Relationship Id="rId590" Type="http://schemas.openxmlformats.org/officeDocument/2006/relationships/customXml" Target="../ink/ink2423.xml"/><Relationship Id="rId604" Type="http://schemas.openxmlformats.org/officeDocument/2006/relationships/customXml" Target="../ink/ink2430.xml"/><Relationship Id="rId243" Type="http://schemas.openxmlformats.org/officeDocument/2006/relationships/customXml" Target="../ink/ink2249.xml"/><Relationship Id="rId450" Type="http://schemas.openxmlformats.org/officeDocument/2006/relationships/customXml" Target="../ink/ink2353.xml"/><Relationship Id="rId688" Type="http://schemas.openxmlformats.org/officeDocument/2006/relationships/customXml" Target="../ink/ink2472.xml"/><Relationship Id="rId38" Type="http://schemas.openxmlformats.org/officeDocument/2006/relationships/image" Target="../media/image1808.png"/><Relationship Id="rId103" Type="http://schemas.openxmlformats.org/officeDocument/2006/relationships/customXml" Target="../ink/ink2179.xml"/><Relationship Id="rId310" Type="http://schemas.openxmlformats.org/officeDocument/2006/relationships/customXml" Target="../ink/ink2283.xml"/><Relationship Id="rId548" Type="http://schemas.openxmlformats.org/officeDocument/2006/relationships/customXml" Target="../ink/ink2402.xml"/><Relationship Id="rId91" Type="http://schemas.openxmlformats.org/officeDocument/2006/relationships/customXml" Target="../ink/ink2173.xml"/><Relationship Id="rId187" Type="http://schemas.openxmlformats.org/officeDocument/2006/relationships/customXml" Target="../ink/ink2221.xml"/><Relationship Id="rId394" Type="http://schemas.openxmlformats.org/officeDocument/2006/relationships/customXml" Target="../ink/ink2325.xml"/><Relationship Id="rId408" Type="http://schemas.openxmlformats.org/officeDocument/2006/relationships/customXml" Target="../ink/ink2332.xml"/><Relationship Id="rId615" Type="http://schemas.openxmlformats.org/officeDocument/2006/relationships/image" Target="../media/image2092.png"/><Relationship Id="rId254" Type="http://schemas.openxmlformats.org/officeDocument/2006/relationships/image" Target="../media/image1914.png"/><Relationship Id="rId699" Type="http://schemas.openxmlformats.org/officeDocument/2006/relationships/image" Target="../media/image2134.png"/><Relationship Id="rId49" Type="http://schemas.openxmlformats.org/officeDocument/2006/relationships/customXml" Target="../ink/ink2152.xml"/><Relationship Id="rId114" Type="http://schemas.openxmlformats.org/officeDocument/2006/relationships/image" Target="../media/image1845.png"/><Relationship Id="rId461" Type="http://schemas.openxmlformats.org/officeDocument/2006/relationships/image" Target="../media/image2017.png"/><Relationship Id="rId559" Type="http://schemas.openxmlformats.org/officeDocument/2006/relationships/image" Target="../media/image2064.png"/><Relationship Id="rId198" Type="http://schemas.openxmlformats.org/officeDocument/2006/relationships/image" Target="../media/image1887.png"/><Relationship Id="rId321" Type="http://schemas.openxmlformats.org/officeDocument/2006/relationships/image" Target="../media/image1947.png"/><Relationship Id="rId419" Type="http://schemas.openxmlformats.org/officeDocument/2006/relationships/image" Target="../media/image1996.png"/><Relationship Id="rId626" Type="http://schemas.openxmlformats.org/officeDocument/2006/relationships/customXml" Target="../ink/ink2441.xml"/><Relationship Id="rId265" Type="http://schemas.openxmlformats.org/officeDocument/2006/relationships/customXml" Target="../ink/ink2260.xml"/><Relationship Id="rId472" Type="http://schemas.openxmlformats.org/officeDocument/2006/relationships/customXml" Target="../ink/ink2364.xml"/><Relationship Id="rId125" Type="http://schemas.openxmlformats.org/officeDocument/2006/relationships/customXml" Target="../ink/ink2190.xml"/><Relationship Id="rId332" Type="http://schemas.openxmlformats.org/officeDocument/2006/relationships/customXml" Target="../ink/ink2294.xml"/><Relationship Id="rId637" Type="http://schemas.openxmlformats.org/officeDocument/2006/relationships/image" Target="../media/image2103.png"/><Relationship Id="rId276" Type="http://schemas.openxmlformats.org/officeDocument/2006/relationships/image" Target="../media/image1925.png"/><Relationship Id="rId483" Type="http://schemas.openxmlformats.org/officeDocument/2006/relationships/image" Target="../media/image2027.png"/><Relationship Id="rId690" Type="http://schemas.openxmlformats.org/officeDocument/2006/relationships/customXml" Target="../ink/ink2473.xml"/><Relationship Id="rId704" Type="http://schemas.openxmlformats.org/officeDocument/2006/relationships/customXml" Target="../ink/ink2480.xml"/><Relationship Id="rId40" Type="http://schemas.openxmlformats.org/officeDocument/2006/relationships/image" Target="../media/image1809.png"/><Relationship Id="rId136" Type="http://schemas.openxmlformats.org/officeDocument/2006/relationships/image" Target="../media/image1856.png"/><Relationship Id="rId343" Type="http://schemas.openxmlformats.org/officeDocument/2006/relationships/image" Target="../media/image1958.png"/><Relationship Id="rId550" Type="http://schemas.openxmlformats.org/officeDocument/2006/relationships/customXml" Target="../ink/ink2403.xml"/><Relationship Id="rId203" Type="http://schemas.openxmlformats.org/officeDocument/2006/relationships/customXml" Target="../ink/ink2229.xml"/><Relationship Id="rId648" Type="http://schemas.openxmlformats.org/officeDocument/2006/relationships/customXml" Target="../ink/ink2452.xml"/><Relationship Id="rId287" Type="http://schemas.openxmlformats.org/officeDocument/2006/relationships/customXml" Target="../ink/ink2271.xml"/><Relationship Id="rId410" Type="http://schemas.openxmlformats.org/officeDocument/2006/relationships/customXml" Target="../ink/ink2333.xml"/><Relationship Id="rId494" Type="http://schemas.openxmlformats.org/officeDocument/2006/relationships/customXml" Target="../ink/ink2375.xml"/><Relationship Id="rId508" Type="http://schemas.openxmlformats.org/officeDocument/2006/relationships/customXml" Target="../ink/ink2382.xml"/><Relationship Id="rId715" Type="http://schemas.openxmlformats.org/officeDocument/2006/relationships/image" Target="../media/image2142.png"/><Relationship Id="rId147" Type="http://schemas.openxmlformats.org/officeDocument/2006/relationships/customXml" Target="../ink/ink2201.xml"/><Relationship Id="rId354" Type="http://schemas.openxmlformats.org/officeDocument/2006/relationships/customXml" Target="../ink/ink2305.xml"/><Relationship Id="rId51" Type="http://schemas.openxmlformats.org/officeDocument/2006/relationships/customXml" Target="../ink/ink2153.xml"/><Relationship Id="rId561" Type="http://schemas.openxmlformats.org/officeDocument/2006/relationships/image" Target="../media/image2065.png"/><Relationship Id="rId659" Type="http://schemas.openxmlformats.org/officeDocument/2006/relationships/image" Target="../media/image2114.png"/><Relationship Id="rId214" Type="http://schemas.openxmlformats.org/officeDocument/2006/relationships/image" Target="../media/image1894.png"/><Relationship Id="rId298" Type="http://schemas.openxmlformats.org/officeDocument/2006/relationships/image" Target="../media/image1936.png"/><Relationship Id="rId421" Type="http://schemas.openxmlformats.org/officeDocument/2006/relationships/image" Target="../media/image1997.png"/><Relationship Id="rId519" Type="http://schemas.openxmlformats.org/officeDocument/2006/relationships/image" Target="../media/image2044.png"/><Relationship Id="rId158" Type="http://schemas.openxmlformats.org/officeDocument/2006/relationships/image" Target="../media/image1867.png"/><Relationship Id="rId726" Type="http://schemas.openxmlformats.org/officeDocument/2006/relationships/customXml" Target="../ink/ink2491.xml"/><Relationship Id="rId62" Type="http://schemas.openxmlformats.org/officeDocument/2006/relationships/image" Target="../media/image1820.png"/><Relationship Id="rId365" Type="http://schemas.openxmlformats.org/officeDocument/2006/relationships/image" Target="../media/image1969.png"/><Relationship Id="rId572" Type="http://schemas.openxmlformats.org/officeDocument/2006/relationships/customXml" Target="../ink/ink2414.xml"/></Relationships>
</file>

<file path=ppt/slides/_rels/slide26.xml.rels><?xml version="1.0" encoding="UTF-8" standalone="yes"?>
<Relationships xmlns="http://schemas.openxmlformats.org/package/2006/relationships"><Relationship Id="rId117" Type="http://schemas.openxmlformats.org/officeDocument/2006/relationships/customXml" Target="../ink/ink2560.xml"/><Relationship Id="rId21" Type="http://schemas.openxmlformats.org/officeDocument/2006/relationships/customXml" Target="../ink/ink2512.xml"/><Relationship Id="rId42" Type="http://schemas.openxmlformats.org/officeDocument/2006/relationships/image" Target="../media/image1947.png"/><Relationship Id="rId63" Type="http://schemas.openxmlformats.org/officeDocument/2006/relationships/customXml" Target="../ink/ink2533.xml"/><Relationship Id="rId84" Type="http://schemas.openxmlformats.org/officeDocument/2006/relationships/image" Target="../media/image1968.png"/><Relationship Id="rId138" Type="http://schemas.openxmlformats.org/officeDocument/2006/relationships/image" Target="../media/image1995.png"/><Relationship Id="rId159" Type="http://schemas.openxmlformats.org/officeDocument/2006/relationships/customXml" Target="../ink/ink2581.xml"/><Relationship Id="rId170" Type="http://schemas.openxmlformats.org/officeDocument/2006/relationships/image" Target="../media/image2012.png"/><Relationship Id="rId191" Type="http://schemas.openxmlformats.org/officeDocument/2006/relationships/customXml" Target="../ink/ink2597.xml"/><Relationship Id="rId205" Type="http://schemas.openxmlformats.org/officeDocument/2006/relationships/customXml" Target="../ink/ink2604.xml"/><Relationship Id="rId226" Type="http://schemas.openxmlformats.org/officeDocument/2006/relationships/image" Target="../media/image2159.png"/><Relationship Id="rId107" Type="http://schemas.openxmlformats.org/officeDocument/2006/relationships/customXml" Target="../ink/ink2555.xml"/><Relationship Id="rId11" Type="http://schemas.openxmlformats.org/officeDocument/2006/relationships/customXml" Target="../ink/ink2507.xml"/><Relationship Id="rId32" Type="http://schemas.openxmlformats.org/officeDocument/2006/relationships/image" Target="../media/image1942.png"/><Relationship Id="rId53" Type="http://schemas.openxmlformats.org/officeDocument/2006/relationships/customXml" Target="../ink/ink2528.xml"/><Relationship Id="rId74" Type="http://schemas.openxmlformats.org/officeDocument/2006/relationships/image" Target="../media/image1963.png"/><Relationship Id="rId128" Type="http://schemas.openxmlformats.org/officeDocument/2006/relationships/image" Target="../media/image1990.png"/><Relationship Id="rId149" Type="http://schemas.openxmlformats.org/officeDocument/2006/relationships/customXml" Target="../ink/ink2576.xml"/><Relationship Id="rId5" Type="http://schemas.openxmlformats.org/officeDocument/2006/relationships/customXml" Target="../ink/ink2504.xml"/><Relationship Id="rId95" Type="http://schemas.openxmlformats.org/officeDocument/2006/relationships/customXml" Target="../ink/ink2549.xml"/><Relationship Id="rId160" Type="http://schemas.openxmlformats.org/officeDocument/2006/relationships/image" Target="../media/image2007.png"/><Relationship Id="rId181" Type="http://schemas.openxmlformats.org/officeDocument/2006/relationships/customXml" Target="../ink/ink2592.xml"/><Relationship Id="rId216" Type="http://schemas.openxmlformats.org/officeDocument/2006/relationships/image" Target="../media/image2034.png"/><Relationship Id="rId22" Type="http://schemas.openxmlformats.org/officeDocument/2006/relationships/image" Target="../media/image1938.png"/><Relationship Id="rId43" Type="http://schemas.openxmlformats.org/officeDocument/2006/relationships/customXml" Target="../ink/ink2523.xml"/><Relationship Id="rId64" Type="http://schemas.openxmlformats.org/officeDocument/2006/relationships/image" Target="../media/image1958.png"/><Relationship Id="rId118" Type="http://schemas.openxmlformats.org/officeDocument/2006/relationships/image" Target="../media/image1985.png"/><Relationship Id="rId139" Type="http://schemas.openxmlformats.org/officeDocument/2006/relationships/customXml" Target="../ink/ink2571.xml"/><Relationship Id="rId85" Type="http://schemas.openxmlformats.org/officeDocument/2006/relationships/customXml" Target="../ink/ink2544.xml"/><Relationship Id="rId150" Type="http://schemas.openxmlformats.org/officeDocument/2006/relationships/image" Target="../media/image2002.png"/><Relationship Id="rId171" Type="http://schemas.openxmlformats.org/officeDocument/2006/relationships/customXml" Target="../ink/ink2587.xml"/><Relationship Id="rId192" Type="http://schemas.openxmlformats.org/officeDocument/2006/relationships/image" Target="../media/image2022.png"/><Relationship Id="rId206" Type="http://schemas.openxmlformats.org/officeDocument/2006/relationships/image" Target="../media/image2029.png"/><Relationship Id="rId12" Type="http://schemas.openxmlformats.org/officeDocument/2006/relationships/image" Target="../media/image1933.png"/><Relationship Id="rId33" Type="http://schemas.openxmlformats.org/officeDocument/2006/relationships/customXml" Target="../ink/ink2518.xml"/><Relationship Id="rId108" Type="http://schemas.openxmlformats.org/officeDocument/2006/relationships/image" Target="../media/image1980.png"/><Relationship Id="rId129" Type="http://schemas.openxmlformats.org/officeDocument/2006/relationships/customXml" Target="../ink/ink2566.xml"/><Relationship Id="rId54" Type="http://schemas.openxmlformats.org/officeDocument/2006/relationships/image" Target="../media/image1953.png"/><Relationship Id="rId75" Type="http://schemas.openxmlformats.org/officeDocument/2006/relationships/customXml" Target="../ink/ink2539.xml"/><Relationship Id="rId96" Type="http://schemas.openxmlformats.org/officeDocument/2006/relationships/image" Target="../media/image1974.png"/><Relationship Id="rId140" Type="http://schemas.openxmlformats.org/officeDocument/2006/relationships/image" Target="../media/image1996.png"/><Relationship Id="rId161" Type="http://schemas.openxmlformats.org/officeDocument/2006/relationships/customXml" Target="../ink/ink2582.xml"/><Relationship Id="rId182" Type="http://schemas.openxmlformats.org/officeDocument/2006/relationships/image" Target="../media/image2018.png"/><Relationship Id="rId217" Type="http://schemas.openxmlformats.org/officeDocument/2006/relationships/customXml" Target="../ink/ink2610.xml"/><Relationship Id="rId6" Type="http://schemas.openxmlformats.org/officeDocument/2006/relationships/image" Target="../media/image1930.png"/><Relationship Id="rId23" Type="http://schemas.openxmlformats.org/officeDocument/2006/relationships/customXml" Target="../ink/ink2513.xml"/><Relationship Id="rId119" Type="http://schemas.openxmlformats.org/officeDocument/2006/relationships/customXml" Target="../ink/ink2561.xml"/><Relationship Id="rId44" Type="http://schemas.openxmlformats.org/officeDocument/2006/relationships/image" Target="../media/image1948.png"/><Relationship Id="rId65" Type="http://schemas.openxmlformats.org/officeDocument/2006/relationships/customXml" Target="../ink/ink2534.xml"/><Relationship Id="rId86" Type="http://schemas.openxmlformats.org/officeDocument/2006/relationships/image" Target="../media/image1969.png"/><Relationship Id="rId130" Type="http://schemas.openxmlformats.org/officeDocument/2006/relationships/image" Target="../media/image1991.png"/><Relationship Id="rId151" Type="http://schemas.openxmlformats.org/officeDocument/2006/relationships/customXml" Target="../ink/ink2577.xml"/><Relationship Id="rId172" Type="http://schemas.openxmlformats.org/officeDocument/2006/relationships/image" Target="../media/image2013.png"/><Relationship Id="rId193" Type="http://schemas.openxmlformats.org/officeDocument/2006/relationships/customXml" Target="../ink/ink2598.xml"/><Relationship Id="rId207" Type="http://schemas.openxmlformats.org/officeDocument/2006/relationships/customXml" Target="../ink/ink2605.xml"/><Relationship Id="rId13" Type="http://schemas.openxmlformats.org/officeDocument/2006/relationships/customXml" Target="../ink/ink2508.xml"/><Relationship Id="rId109" Type="http://schemas.openxmlformats.org/officeDocument/2006/relationships/customXml" Target="../ink/ink2556.xml"/><Relationship Id="rId34" Type="http://schemas.openxmlformats.org/officeDocument/2006/relationships/image" Target="../media/image1943.png"/><Relationship Id="rId55" Type="http://schemas.openxmlformats.org/officeDocument/2006/relationships/customXml" Target="../ink/ink2529.xml"/><Relationship Id="rId76" Type="http://schemas.openxmlformats.org/officeDocument/2006/relationships/image" Target="../media/image1964.png"/><Relationship Id="rId97" Type="http://schemas.openxmlformats.org/officeDocument/2006/relationships/customXml" Target="../ink/ink2550.xml"/><Relationship Id="rId120" Type="http://schemas.openxmlformats.org/officeDocument/2006/relationships/image" Target="../media/image1986.png"/><Relationship Id="rId141" Type="http://schemas.openxmlformats.org/officeDocument/2006/relationships/customXml" Target="../ink/ink2572.xml"/><Relationship Id="rId7" Type="http://schemas.openxmlformats.org/officeDocument/2006/relationships/customXml" Target="../ink/ink2505.xml"/><Relationship Id="rId162" Type="http://schemas.openxmlformats.org/officeDocument/2006/relationships/image" Target="../media/image2008.png"/><Relationship Id="rId183" Type="http://schemas.openxmlformats.org/officeDocument/2006/relationships/customXml" Target="../ink/ink2593.xml"/><Relationship Id="rId218" Type="http://schemas.openxmlformats.org/officeDocument/2006/relationships/image" Target="../media/image2035.png"/><Relationship Id="rId24" Type="http://schemas.openxmlformats.org/officeDocument/2006/relationships/image" Target="../media/image1939.png"/><Relationship Id="rId45" Type="http://schemas.openxmlformats.org/officeDocument/2006/relationships/customXml" Target="../ink/ink2524.xml"/><Relationship Id="rId66" Type="http://schemas.openxmlformats.org/officeDocument/2006/relationships/image" Target="../media/image1959.png"/><Relationship Id="rId87" Type="http://schemas.openxmlformats.org/officeDocument/2006/relationships/customXml" Target="../ink/ink2545.xml"/><Relationship Id="rId110" Type="http://schemas.openxmlformats.org/officeDocument/2006/relationships/image" Target="../media/image1981.png"/><Relationship Id="rId131" Type="http://schemas.openxmlformats.org/officeDocument/2006/relationships/customXml" Target="../ink/ink2567.xml"/><Relationship Id="rId152" Type="http://schemas.openxmlformats.org/officeDocument/2006/relationships/image" Target="../media/image2003.png"/><Relationship Id="rId173" Type="http://schemas.openxmlformats.org/officeDocument/2006/relationships/customXml" Target="../ink/ink2588.xml"/><Relationship Id="rId194" Type="http://schemas.openxmlformats.org/officeDocument/2006/relationships/image" Target="../media/image2023.png"/><Relationship Id="rId208" Type="http://schemas.openxmlformats.org/officeDocument/2006/relationships/image" Target="../media/image2030.png"/><Relationship Id="rId14" Type="http://schemas.openxmlformats.org/officeDocument/2006/relationships/image" Target="../media/image1934.png"/><Relationship Id="rId35" Type="http://schemas.openxmlformats.org/officeDocument/2006/relationships/customXml" Target="../ink/ink2519.xml"/><Relationship Id="rId56" Type="http://schemas.openxmlformats.org/officeDocument/2006/relationships/image" Target="../media/image1954.png"/><Relationship Id="rId77" Type="http://schemas.openxmlformats.org/officeDocument/2006/relationships/customXml" Target="../ink/ink2540.xml"/><Relationship Id="rId100" Type="http://schemas.openxmlformats.org/officeDocument/2006/relationships/image" Target="../media/image1976.png"/><Relationship Id="rId8" Type="http://schemas.openxmlformats.org/officeDocument/2006/relationships/image" Target="../media/image1931.png"/><Relationship Id="rId98" Type="http://schemas.openxmlformats.org/officeDocument/2006/relationships/image" Target="../media/image1975.png"/><Relationship Id="rId121" Type="http://schemas.openxmlformats.org/officeDocument/2006/relationships/customXml" Target="../ink/ink2562.xml"/><Relationship Id="rId142" Type="http://schemas.openxmlformats.org/officeDocument/2006/relationships/image" Target="../media/image1997.png"/><Relationship Id="rId163" Type="http://schemas.openxmlformats.org/officeDocument/2006/relationships/customXml" Target="../ink/ink2583.xml"/><Relationship Id="rId184" Type="http://schemas.openxmlformats.org/officeDocument/2006/relationships/image" Target="../media/image1734.png"/><Relationship Id="rId219" Type="http://schemas.openxmlformats.org/officeDocument/2006/relationships/customXml" Target="../ink/ink2611.xml"/><Relationship Id="rId3" Type="http://schemas.openxmlformats.org/officeDocument/2006/relationships/customXml" Target="../ink/ink2503.xml"/><Relationship Id="rId214" Type="http://schemas.openxmlformats.org/officeDocument/2006/relationships/image" Target="../media/image2033.png"/><Relationship Id="rId25" Type="http://schemas.openxmlformats.org/officeDocument/2006/relationships/customXml" Target="../ink/ink2514.xml"/><Relationship Id="rId46" Type="http://schemas.openxmlformats.org/officeDocument/2006/relationships/image" Target="../media/image1949.png"/><Relationship Id="rId67" Type="http://schemas.openxmlformats.org/officeDocument/2006/relationships/customXml" Target="../ink/ink2535.xml"/><Relationship Id="rId116" Type="http://schemas.openxmlformats.org/officeDocument/2006/relationships/image" Target="../media/image1984.png"/><Relationship Id="rId137" Type="http://schemas.openxmlformats.org/officeDocument/2006/relationships/customXml" Target="../ink/ink2570.xml"/><Relationship Id="rId158" Type="http://schemas.openxmlformats.org/officeDocument/2006/relationships/image" Target="../media/image2006.png"/><Relationship Id="rId20" Type="http://schemas.openxmlformats.org/officeDocument/2006/relationships/image" Target="../media/image1937.png"/><Relationship Id="rId41" Type="http://schemas.openxmlformats.org/officeDocument/2006/relationships/customXml" Target="../ink/ink2522.xml"/><Relationship Id="rId62" Type="http://schemas.openxmlformats.org/officeDocument/2006/relationships/image" Target="../media/image1957.png"/><Relationship Id="rId83" Type="http://schemas.openxmlformats.org/officeDocument/2006/relationships/customXml" Target="../ink/ink2543.xml"/><Relationship Id="rId88" Type="http://schemas.openxmlformats.org/officeDocument/2006/relationships/image" Target="../media/image1970.png"/><Relationship Id="rId111" Type="http://schemas.openxmlformats.org/officeDocument/2006/relationships/customXml" Target="../ink/ink2557.xml"/><Relationship Id="rId132" Type="http://schemas.openxmlformats.org/officeDocument/2006/relationships/image" Target="../media/image1992.png"/><Relationship Id="rId153" Type="http://schemas.openxmlformats.org/officeDocument/2006/relationships/customXml" Target="../ink/ink2578.xml"/><Relationship Id="rId174" Type="http://schemas.openxmlformats.org/officeDocument/2006/relationships/image" Target="../media/image2014.png"/><Relationship Id="rId179" Type="http://schemas.openxmlformats.org/officeDocument/2006/relationships/customXml" Target="../ink/ink2591.xml"/><Relationship Id="rId195" Type="http://schemas.openxmlformats.org/officeDocument/2006/relationships/customXml" Target="../ink/ink2599.xml"/><Relationship Id="rId209" Type="http://schemas.openxmlformats.org/officeDocument/2006/relationships/customXml" Target="../ink/ink2606.xml"/><Relationship Id="rId190" Type="http://schemas.openxmlformats.org/officeDocument/2006/relationships/image" Target="../media/image2021.png"/><Relationship Id="rId204" Type="http://schemas.openxmlformats.org/officeDocument/2006/relationships/image" Target="../media/image2028.png"/><Relationship Id="rId220" Type="http://schemas.openxmlformats.org/officeDocument/2006/relationships/image" Target="../media/image2036.png"/><Relationship Id="rId225" Type="http://schemas.openxmlformats.org/officeDocument/2006/relationships/customXml" Target="../ink/ink2614.xml"/><Relationship Id="rId15" Type="http://schemas.openxmlformats.org/officeDocument/2006/relationships/customXml" Target="../ink/ink2509.xml"/><Relationship Id="rId36" Type="http://schemas.openxmlformats.org/officeDocument/2006/relationships/image" Target="../media/image1944.png"/><Relationship Id="rId57" Type="http://schemas.openxmlformats.org/officeDocument/2006/relationships/customXml" Target="../ink/ink2530.xml"/><Relationship Id="rId106" Type="http://schemas.openxmlformats.org/officeDocument/2006/relationships/image" Target="../media/image1979.png"/><Relationship Id="rId127" Type="http://schemas.openxmlformats.org/officeDocument/2006/relationships/customXml" Target="../ink/ink2565.xml"/><Relationship Id="rId10" Type="http://schemas.openxmlformats.org/officeDocument/2006/relationships/image" Target="../media/image1932.png"/><Relationship Id="rId31" Type="http://schemas.openxmlformats.org/officeDocument/2006/relationships/customXml" Target="../ink/ink2517.xml"/><Relationship Id="rId52" Type="http://schemas.openxmlformats.org/officeDocument/2006/relationships/image" Target="../media/image1952.png"/><Relationship Id="rId73" Type="http://schemas.openxmlformats.org/officeDocument/2006/relationships/customXml" Target="../ink/ink2538.xml"/><Relationship Id="rId78" Type="http://schemas.openxmlformats.org/officeDocument/2006/relationships/image" Target="../media/image1965.png"/><Relationship Id="rId94" Type="http://schemas.openxmlformats.org/officeDocument/2006/relationships/image" Target="../media/image1973.png"/><Relationship Id="rId99" Type="http://schemas.openxmlformats.org/officeDocument/2006/relationships/customXml" Target="../ink/ink2551.xml"/><Relationship Id="rId101" Type="http://schemas.openxmlformats.org/officeDocument/2006/relationships/customXml" Target="../ink/ink2552.xml"/><Relationship Id="rId122" Type="http://schemas.openxmlformats.org/officeDocument/2006/relationships/image" Target="../media/image1987.png"/><Relationship Id="rId143" Type="http://schemas.openxmlformats.org/officeDocument/2006/relationships/customXml" Target="../ink/ink2573.xml"/><Relationship Id="rId148" Type="http://schemas.openxmlformats.org/officeDocument/2006/relationships/image" Target="../media/image2001.png"/><Relationship Id="rId164" Type="http://schemas.openxmlformats.org/officeDocument/2006/relationships/image" Target="../media/image2009.png"/><Relationship Id="rId169" Type="http://schemas.openxmlformats.org/officeDocument/2006/relationships/customXml" Target="../ink/ink2586.xml"/><Relationship Id="rId185" Type="http://schemas.openxmlformats.org/officeDocument/2006/relationships/customXml" Target="../ink/ink2594.xml"/><Relationship Id="rId4" Type="http://schemas.openxmlformats.org/officeDocument/2006/relationships/image" Target="../media/image1929.png"/><Relationship Id="rId9" Type="http://schemas.openxmlformats.org/officeDocument/2006/relationships/customXml" Target="../ink/ink2506.xml"/><Relationship Id="rId180" Type="http://schemas.openxmlformats.org/officeDocument/2006/relationships/image" Target="../media/image2017.png"/><Relationship Id="rId210" Type="http://schemas.openxmlformats.org/officeDocument/2006/relationships/image" Target="../media/image2031.png"/><Relationship Id="rId215" Type="http://schemas.openxmlformats.org/officeDocument/2006/relationships/customXml" Target="../ink/ink2609.xml"/><Relationship Id="rId26" Type="http://schemas.openxmlformats.org/officeDocument/2006/relationships/image" Target="../media/image1940.png"/><Relationship Id="rId47" Type="http://schemas.openxmlformats.org/officeDocument/2006/relationships/customXml" Target="../ink/ink2525.xml"/><Relationship Id="rId68" Type="http://schemas.openxmlformats.org/officeDocument/2006/relationships/image" Target="../media/image1960.png"/><Relationship Id="rId89" Type="http://schemas.openxmlformats.org/officeDocument/2006/relationships/customXml" Target="../ink/ink2546.xml"/><Relationship Id="rId112" Type="http://schemas.openxmlformats.org/officeDocument/2006/relationships/image" Target="../media/image1982.png"/><Relationship Id="rId133" Type="http://schemas.openxmlformats.org/officeDocument/2006/relationships/customXml" Target="../ink/ink2568.xml"/><Relationship Id="rId154" Type="http://schemas.openxmlformats.org/officeDocument/2006/relationships/image" Target="../media/image2004.png"/><Relationship Id="rId175" Type="http://schemas.openxmlformats.org/officeDocument/2006/relationships/customXml" Target="../ink/ink2589.xml"/><Relationship Id="rId196" Type="http://schemas.openxmlformats.org/officeDocument/2006/relationships/image" Target="../media/image2024.png"/><Relationship Id="rId200" Type="http://schemas.openxmlformats.org/officeDocument/2006/relationships/image" Target="../media/image2026.png"/><Relationship Id="rId16" Type="http://schemas.openxmlformats.org/officeDocument/2006/relationships/image" Target="../media/image1935.png"/><Relationship Id="rId221" Type="http://schemas.openxmlformats.org/officeDocument/2006/relationships/customXml" Target="../ink/ink2612.xml"/><Relationship Id="rId37" Type="http://schemas.openxmlformats.org/officeDocument/2006/relationships/customXml" Target="../ink/ink2520.xml"/><Relationship Id="rId58" Type="http://schemas.openxmlformats.org/officeDocument/2006/relationships/image" Target="../media/image1955.png"/><Relationship Id="rId79" Type="http://schemas.openxmlformats.org/officeDocument/2006/relationships/customXml" Target="../ink/ink2541.xml"/><Relationship Id="rId102" Type="http://schemas.openxmlformats.org/officeDocument/2006/relationships/image" Target="../media/image1977.png"/><Relationship Id="rId123" Type="http://schemas.openxmlformats.org/officeDocument/2006/relationships/customXml" Target="../ink/ink2563.xml"/><Relationship Id="rId144" Type="http://schemas.openxmlformats.org/officeDocument/2006/relationships/image" Target="../media/image1998.png"/><Relationship Id="rId90" Type="http://schemas.openxmlformats.org/officeDocument/2006/relationships/image" Target="../media/image1971.png"/><Relationship Id="rId165" Type="http://schemas.openxmlformats.org/officeDocument/2006/relationships/customXml" Target="../ink/ink2584.xml"/><Relationship Id="rId186" Type="http://schemas.openxmlformats.org/officeDocument/2006/relationships/image" Target="../media/image2019.png"/><Relationship Id="rId211" Type="http://schemas.openxmlformats.org/officeDocument/2006/relationships/customXml" Target="../ink/ink2607.xml"/><Relationship Id="rId27" Type="http://schemas.openxmlformats.org/officeDocument/2006/relationships/customXml" Target="../ink/ink2515.xml"/><Relationship Id="rId48" Type="http://schemas.openxmlformats.org/officeDocument/2006/relationships/image" Target="../media/image1950.png"/><Relationship Id="rId69" Type="http://schemas.openxmlformats.org/officeDocument/2006/relationships/customXml" Target="../ink/ink2536.xml"/><Relationship Id="rId113" Type="http://schemas.openxmlformats.org/officeDocument/2006/relationships/customXml" Target="../ink/ink2558.xml"/><Relationship Id="rId134" Type="http://schemas.openxmlformats.org/officeDocument/2006/relationships/image" Target="../media/image1993.png"/><Relationship Id="rId80" Type="http://schemas.openxmlformats.org/officeDocument/2006/relationships/image" Target="../media/image1966.png"/><Relationship Id="rId155" Type="http://schemas.openxmlformats.org/officeDocument/2006/relationships/customXml" Target="../ink/ink2579.xml"/><Relationship Id="rId176" Type="http://schemas.openxmlformats.org/officeDocument/2006/relationships/image" Target="../media/image2015.png"/><Relationship Id="rId197" Type="http://schemas.openxmlformats.org/officeDocument/2006/relationships/customXml" Target="../ink/ink2600.xml"/><Relationship Id="rId201" Type="http://schemas.openxmlformats.org/officeDocument/2006/relationships/customXml" Target="../ink/ink2602.xml"/><Relationship Id="rId222" Type="http://schemas.openxmlformats.org/officeDocument/2006/relationships/image" Target="../media/image1735.png"/><Relationship Id="rId17" Type="http://schemas.openxmlformats.org/officeDocument/2006/relationships/customXml" Target="../ink/ink2510.xml"/><Relationship Id="rId38" Type="http://schemas.openxmlformats.org/officeDocument/2006/relationships/image" Target="../media/image1945.png"/><Relationship Id="rId59" Type="http://schemas.openxmlformats.org/officeDocument/2006/relationships/customXml" Target="../ink/ink2531.xml"/><Relationship Id="rId103" Type="http://schemas.openxmlformats.org/officeDocument/2006/relationships/customXml" Target="../ink/ink2553.xml"/><Relationship Id="rId124" Type="http://schemas.openxmlformats.org/officeDocument/2006/relationships/image" Target="../media/image1988.png"/><Relationship Id="rId70" Type="http://schemas.openxmlformats.org/officeDocument/2006/relationships/image" Target="../media/image1961.png"/><Relationship Id="rId91" Type="http://schemas.openxmlformats.org/officeDocument/2006/relationships/customXml" Target="../ink/ink2547.xml"/><Relationship Id="rId145" Type="http://schemas.openxmlformats.org/officeDocument/2006/relationships/customXml" Target="../ink/ink2574.xml"/><Relationship Id="rId166" Type="http://schemas.openxmlformats.org/officeDocument/2006/relationships/image" Target="../media/image2010.png"/><Relationship Id="rId187" Type="http://schemas.openxmlformats.org/officeDocument/2006/relationships/customXml" Target="../ink/ink2595.xml"/><Relationship Id="rId1" Type="http://schemas.openxmlformats.org/officeDocument/2006/relationships/slideLayout" Target="../slideLayouts/slideLayout2.xml"/><Relationship Id="rId212" Type="http://schemas.openxmlformats.org/officeDocument/2006/relationships/image" Target="../media/image2032.png"/><Relationship Id="rId28" Type="http://schemas.openxmlformats.org/officeDocument/2006/relationships/image" Target="../media/image1885.png"/><Relationship Id="rId49" Type="http://schemas.openxmlformats.org/officeDocument/2006/relationships/customXml" Target="../ink/ink2526.xml"/><Relationship Id="rId114" Type="http://schemas.openxmlformats.org/officeDocument/2006/relationships/image" Target="../media/image1983.png"/><Relationship Id="rId60" Type="http://schemas.openxmlformats.org/officeDocument/2006/relationships/image" Target="../media/image1956.png"/><Relationship Id="rId81" Type="http://schemas.openxmlformats.org/officeDocument/2006/relationships/customXml" Target="../ink/ink2542.xml"/><Relationship Id="rId135" Type="http://schemas.openxmlformats.org/officeDocument/2006/relationships/customXml" Target="../ink/ink2569.xml"/><Relationship Id="rId156" Type="http://schemas.openxmlformats.org/officeDocument/2006/relationships/image" Target="../media/image2005.png"/><Relationship Id="rId177" Type="http://schemas.openxmlformats.org/officeDocument/2006/relationships/customXml" Target="../ink/ink2590.xml"/><Relationship Id="rId198" Type="http://schemas.openxmlformats.org/officeDocument/2006/relationships/image" Target="../media/image2025.png"/><Relationship Id="rId202" Type="http://schemas.openxmlformats.org/officeDocument/2006/relationships/image" Target="../media/image2027.png"/><Relationship Id="rId223" Type="http://schemas.openxmlformats.org/officeDocument/2006/relationships/customXml" Target="../ink/ink2613.xml"/><Relationship Id="rId18" Type="http://schemas.openxmlformats.org/officeDocument/2006/relationships/image" Target="../media/image1936.png"/><Relationship Id="rId39" Type="http://schemas.openxmlformats.org/officeDocument/2006/relationships/customXml" Target="../ink/ink2521.xml"/><Relationship Id="rId50" Type="http://schemas.openxmlformats.org/officeDocument/2006/relationships/image" Target="../media/image1951.png"/><Relationship Id="rId104" Type="http://schemas.openxmlformats.org/officeDocument/2006/relationships/image" Target="../media/image1978.png"/><Relationship Id="rId125" Type="http://schemas.openxmlformats.org/officeDocument/2006/relationships/customXml" Target="../ink/ink2564.xml"/><Relationship Id="rId146" Type="http://schemas.openxmlformats.org/officeDocument/2006/relationships/image" Target="../media/image1999.png"/><Relationship Id="rId167" Type="http://schemas.openxmlformats.org/officeDocument/2006/relationships/customXml" Target="../ink/ink2585.xml"/><Relationship Id="rId188" Type="http://schemas.openxmlformats.org/officeDocument/2006/relationships/image" Target="../media/image2020.png"/><Relationship Id="rId71" Type="http://schemas.openxmlformats.org/officeDocument/2006/relationships/customXml" Target="../ink/ink2537.xml"/><Relationship Id="rId92" Type="http://schemas.openxmlformats.org/officeDocument/2006/relationships/image" Target="../media/image1972.png"/><Relationship Id="rId213" Type="http://schemas.openxmlformats.org/officeDocument/2006/relationships/customXml" Target="../ink/ink2608.xml"/><Relationship Id="rId2" Type="http://schemas.openxmlformats.org/officeDocument/2006/relationships/image" Target="../media/image2160.png"/><Relationship Id="rId29" Type="http://schemas.openxmlformats.org/officeDocument/2006/relationships/customXml" Target="../ink/ink2516.xml"/><Relationship Id="rId40" Type="http://schemas.openxmlformats.org/officeDocument/2006/relationships/image" Target="../media/image1946.png"/><Relationship Id="rId115" Type="http://schemas.openxmlformats.org/officeDocument/2006/relationships/customXml" Target="../ink/ink2559.xml"/><Relationship Id="rId136" Type="http://schemas.openxmlformats.org/officeDocument/2006/relationships/image" Target="../media/image1994.png"/><Relationship Id="rId157" Type="http://schemas.openxmlformats.org/officeDocument/2006/relationships/customXml" Target="../ink/ink2580.xml"/><Relationship Id="rId178" Type="http://schemas.openxmlformats.org/officeDocument/2006/relationships/image" Target="../media/image2016.png"/><Relationship Id="rId61" Type="http://schemas.openxmlformats.org/officeDocument/2006/relationships/customXml" Target="../ink/ink2532.xml"/><Relationship Id="rId82" Type="http://schemas.openxmlformats.org/officeDocument/2006/relationships/image" Target="../media/image1967.png"/><Relationship Id="rId199" Type="http://schemas.openxmlformats.org/officeDocument/2006/relationships/customXml" Target="../ink/ink2601.xml"/><Relationship Id="rId203" Type="http://schemas.openxmlformats.org/officeDocument/2006/relationships/customXml" Target="../ink/ink2603.xml"/><Relationship Id="rId19" Type="http://schemas.openxmlformats.org/officeDocument/2006/relationships/customXml" Target="../ink/ink2511.xml"/><Relationship Id="rId224" Type="http://schemas.openxmlformats.org/officeDocument/2006/relationships/image" Target="../media/image2158.png"/><Relationship Id="rId30" Type="http://schemas.openxmlformats.org/officeDocument/2006/relationships/image" Target="../media/image1941.png"/><Relationship Id="rId105" Type="http://schemas.openxmlformats.org/officeDocument/2006/relationships/customXml" Target="../ink/ink2554.xml"/><Relationship Id="rId126" Type="http://schemas.openxmlformats.org/officeDocument/2006/relationships/image" Target="../media/image1989.png"/><Relationship Id="rId147" Type="http://schemas.openxmlformats.org/officeDocument/2006/relationships/customXml" Target="../ink/ink2575.xml"/><Relationship Id="rId168" Type="http://schemas.openxmlformats.org/officeDocument/2006/relationships/image" Target="../media/image2011.png"/><Relationship Id="rId51" Type="http://schemas.openxmlformats.org/officeDocument/2006/relationships/customXml" Target="../ink/ink2527.xml"/><Relationship Id="rId72" Type="http://schemas.openxmlformats.org/officeDocument/2006/relationships/image" Target="../media/image1962.png"/><Relationship Id="rId93" Type="http://schemas.openxmlformats.org/officeDocument/2006/relationships/customXml" Target="../ink/ink2548.xml"/><Relationship Id="rId189" Type="http://schemas.openxmlformats.org/officeDocument/2006/relationships/customXml" Target="../ink/ink2596.xml"/></Relationships>
</file>

<file path=ppt/slides/_rels/slide27.xml.rels><?xml version="1.0" encoding="UTF-8" standalone="yes"?>
<Relationships xmlns="http://schemas.openxmlformats.org/package/2006/relationships"><Relationship Id="rId3" Type="http://schemas.openxmlformats.org/officeDocument/2006/relationships/image" Target="../media/image2162.png"/><Relationship Id="rId2" Type="http://schemas.openxmlformats.org/officeDocument/2006/relationships/image" Target="../media/image2161.png"/><Relationship Id="rId1" Type="http://schemas.openxmlformats.org/officeDocument/2006/relationships/slideLayout" Target="../slideLayouts/slideLayout2.xml"/><Relationship Id="rId4" Type="http://schemas.openxmlformats.org/officeDocument/2006/relationships/image" Target="../media/image2163.png"/></Relationships>
</file>

<file path=ppt/slides/_rels/slide28.xml.rels><?xml version="1.0" encoding="UTF-8" standalone="yes"?>
<Relationships xmlns="http://schemas.openxmlformats.org/package/2006/relationships"><Relationship Id="rId8" Type="http://schemas.openxmlformats.org/officeDocument/2006/relationships/image" Target="../media/image2166.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65.wmf"/><Relationship Id="rId5" Type="http://schemas.openxmlformats.org/officeDocument/2006/relationships/oleObject" Target="../embeddings/oleObject5.bin"/><Relationship Id="rId4" Type="http://schemas.openxmlformats.org/officeDocument/2006/relationships/image" Target="../media/image2164.wmf"/></Relationships>
</file>

<file path=ppt/slides/_rels/slide29.xml.rels><?xml version="1.0" encoding="UTF-8" standalone="yes"?>
<Relationships xmlns="http://schemas.openxmlformats.org/package/2006/relationships"><Relationship Id="rId21" Type="http://schemas.openxmlformats.org/officeDocument/2006/relationships/image" Target="../media/image2176.png"/><Relationship Id="rId170" Type="http://schemas.openxmlformats.org/officeDocument/2006/relationships/customXml" Target="../ink/ink2699.xml"/><Relationship Id="rId268" Type="http://schemas.openxmlformats.org/officeDocument/2006/relationships/customXml" Target="../ink/ink2748.xml"/><Relationship Id="rId475" Type="http://schemas.openxmlformats.org/officeDocument/2006/relationships/customXml" Target="../ink/ink2852.xml"/><Relationship Id="rId682" Type="http://schemas.openxmlformats.org/officeDocument/2006/relationships/customXml" Target="../ink/ink2957.xml"/><Relationship Id="rId128" Type="http://schemas.openxmlformats.org/officeDocument/2006/relationships/customXml" Target="../ink/ink2678.xml"/><Relationship Id="rId335" Type="http://schemas.openxmlformats.org/officeDocument/2006/relationships/image" Target="../media/image2330.png"/><Relationship Id="rId542" Type="http://schemas.openxmlformats.org/officeDocument/2006/relationships/image" Target="../media/image2431.png"/><Relationship Id="rId987" Type="http://schemas.openxmlformats.org/officeDocument/2006/relationships/image" Target="../media/image2653.png"/><Relationship Id="rId402" Type="http://schemas.openxmlformats.org/officeDocument/2006/relationships/customXml" Target="../ink/ink2815.xml"/><Relationship Id="rId847" Type="http://schemas.openxmlformats.org/officeDocument/2006/relationships/image" Target="../media/image2583.png"/><Relationship Id="rId1032" Type="http://schemas.openxmlformats.org/officeDocument/2006/relationships/customXml" Target="../ink/ink3132.xml"/><Relationship Id="rId707" Type="http://schemas.openxmlformats.org/officeDocument/2006/relationships/image" Target="../media/image2513.png"/><Relationship Id="rId914" Type="http://schemas.openxmlformats.org/officeDocument/2006/relationships/customXml" Target="../ink/ink3073.xml"/><Relationship Id="rId43" Type="http://schemas.openxmlformats.org/officeDocument/2006/relationships/image" Target="../media/image2186.png"/><Relationship Id="rId192" Type="http://schemas.openxmlformats.org/officeDocument/2006/relationships/customXml" Target="../ink/ink2710.xml"/><Relationship Id="rId497" Type="http://schemas.openxmlformats.org/officeDocument/2006/relationships/customXml" Target="../ink/ink2863.xml"/><Relationship Id="rId357" Type="http://schemas.openxmlformats.org/officeDocument/2006/relationships/image" Target="../media/image2341.png"/><Relationship Id="rId217" Type="http://schemas.openxmlformats.org/officeDocument/2006/relationships/image" Target="../media/image2273.png"/><Relationship Id="rId564" Type="http://schemas.openxmlformats.org/officeDocument/2006/relationships/image" Target="../media/image2442.png"/><Relationship Id="rId771" Type="http://schemas.openxmlformats.org/officeDocument/2006/relationships/image" Target="../media/image2545.png"/><Relationship Id="rId869" Type="http://schemas.openxmlformats.org/officeDocument/2006/relationships/image" Target="../media/image2594.png"/><Relationship Id="rId424" Type="http://schemas.openxmlformats.org/officeDocument/2006/relationships/customXml" Target="../ink/ink2826.xml"/><Relationship Id="rId631" Type="http://schemas.openxmlformats.org/officeDocument/2006/relationships/image" Target="../media/image2475.png"/><Relationship Id="rId729" Type="http://schemas.openxmlformats.org/officeDocument/2006/relationships/image" Target="../media/image2524.png"/><Relationship Id="rId1054" Type="http://schemas.openxmlformats.org/officeDocument/2006/relationships/customXml" Target="../ink/ink3143.xml"/><Relationship Id="rId936" Type="http://schemas.openxmlformats.org/officeDocument/2006/relationships/customXml" Target="../ink/ink3084.xml"/><Relationship Id="rId65" Type="http://schemas.openxmlformats.org/officeDocument/2006/relationships/image" Target="../media/image2197.png"/><Relationship Id="rId130" Type="http://schemas.openxmlformats.org/officeDocument/2006/relationships/customXml" Target="../ink/ink2679.xml"/><Relationship Id="rId368" Type="http://schemas.openxmlformats.org/officeDocument/2006/relationships/customXml" Target="../ink/ink2798.xml"/><Relationship Id="rId575" Type="http://schemas.openxmlformats.org/officeDocument/2006/relationships/customXml" Target="../ink/ink2903.xml"/><Relationship Id="rId782" Type="http://schemas.openxmlformats.org/officeDocument/2006/relationships/customXml" Target="../ink/ink3007.xml"/><Relationship Id="rId228" Type="http://schemas.openxmlformats.org/officeDocument/2006/relationships/customXml" Target="../ink/ink2728.xml"/><Relationship Id="rId435" Type="http://schemas.openxmlformats.org/officeDocument/2006/relationships/customXml" Target="../ink/ink2832.xml"/><Relationship Id="rId642" Type="http://schemas.openxmlformats.org/officeDocument/2006/relationships/customXml" Target="../ink/ink2937.xml"/><Relationship Id="rId1065" Type="http://schemas.openxmlformats.org/officeDocument/2006/relationships/image" Target="../media/image2692.png"/><Relationship Id="rId281" Type="http://schemas.openxmlformats.org/officeDocument/2006/relationships/image" Target="../media/image2304.png"/><Relationship Id="rId502" Type="http://schemas.openxmlformats.org/officeDocument/2006/relationships/image" Target="../media/image1735.png"/><Relationship Id="rId947" Type="http://schemas.openxmlformats.org/officeDocument/2006/relationships/image" Target="../media/image2633.png"/><Relationship Id="rId76" Type="http://schemas.openxmlformats.org/officeDocument/2006/relationships/customXml" Target="../ink/ink2652.xml"/><Relationship Id="rId141" Type="http://schemas.openxmlformats.org/officeDocument/2006/relationships/image" Target="../media/image2235.png"/><Relationship Id="rId379" Type="http://schemas.openxmlformats.org/officeDocument/2006/relationships/image" Target="../media/image2352.png"/><Relationship Id="rId586" Type="http://schemas.openxmlformats.org/officeDocument/2006/relationships/customXml" Target="../ink/ink2909.xml"/><Relationship Id="rId793" Type="http://schemas.openxmlformats.org/officeDocument/2006/relationships/image" Target="../media/image2556.png"/><Relationship Id="rId807" Type="http://schemas.openxmlformats.org/officeDocument/2006/relationships/image" Target="../media/image2563.png"/><Relationship Id="rId7" Type="http://schemas.openxmlformats.org/officeDocument/2006/relationships/image" Target="../media/image2169.png"/><Relationship Id="rId239" Type="http://schemas.openxmlformats.org/officeDocument/2006/relationships/image" Target="../media/image2284.png"/><Relationship Id="rId446" Type="http://schemas.openxmlformats.org/officeDocument/2006/relationships/image" Target="../media/image2385.png"/><Relationship Id="rId653" Type="http://schemas.openxmlformats.org/officeDocument/2006/relationships/image" Target="../media/image2486.png"/><Relationship Id="rId1076" Type="http://schemas.openxmlformats.org/officeDocument/2006/relationships/customXml" Target="../ink/ink3154.xml"/><Relationship Id="rId292" Type="http://schemas.openxmlformats.org/officeDocument/2006/relationships/customXml" Target="../ink/ink2760.xml"/><Relationship Id="rId306" Type="http://schemas.openxmlformats.org/officeDocument/2006/relationships/customXml" Target="../ink/ink2767.xml"/><Relationship Id="rId860" Type="http://schemas.openxmlformats.org/officeDocument/2006/relationships/customXml" Target="../ink/ink3046.xml"/><Relationship Id="rId958" Type="http://schemas.openxmlformats.org/officeDocument/2006/relationships/customXml" Target="../ink/ink3095.xml"/><Relationship Id="rId87" Type="http://schemas.openxmlformats.org/officeDocument/2006/relationships/image" Target="../media/image2208.png"/><Relationship Id="rId513" Type="http://schemas.openxmlformats.org/officeDocument/2006/relationships/customXml" Target="../ink/ink2872.xml"/><Relationship Id="rId597" Type="http://schemas.openxmlformats.org/officeDocument/2006/relationships/image" Target="../media/image2458.png"/><Relationship Id="rId720" Type="http://schemas.openxmlformats.org/officeDocument/2006/relationships/customXml" Target="../ink/ink2976.xml"/><Relationship Id="rId818" Type="http://schemas.openxmlformats.org/officeDocument/2006/relationships/customXml" Target="../ink/ink3025.xml"/><Relationship Id="rId152" Type="http://schemas.openxmlformats.org/officeDocument/2006/relationships/customXml" Target="../ink/ink2690.xml"/><Relationship Id="rId457" Type="http://schemas.openxmlformats.org/officeDocument/2006/relationships/customXml" Target="../ink/ink2843.xml"/><Relationship Id="rId1003" Type="http://schemas.openxmlformats.org/officeDocument/2006/relationships/image" Target="../media/image2661.png"/><Relationship Id="rId664" Type="http://schemas.openxmlformats.org/officeDocument/2006/relationships/customXml" Target="../ink/ink2948.xml"/><Relationship Id="rId871" Type="http://schemas.openxmlformats.org/officeDocument/2006/relationships/image" Target="../media/image2595.png"/><Relationship Id="rId969" Type="http://schemas.openxmlformats.org/officeDocument/2006/relationships/image" Target="../media/image2644.png"/><Relationship Id="rId14" Type="http://schemas.openxmlformats.org/officeDocument/2006/relationships/customXml" Target="../ink/ink2621.xml"/><Relationship Id="rId317" Type="http://schemas.openxmlformats.org/officeDocument/2006/relationships/image" Target="../media/image2321.png"/><Relationship Id="rId524" Type="http://schemas.openxmlformats.org/officeDocument/2006/relationships/image" Target="../media/image2422.png"/><Relationship Id="rId731" Type="http://schemas.openxmlformats.org/officeDocument/2006/relationships/image" Target="../media/image2525.png"/><Relationship Id="rId98" Type="http://schemas.openxmlformats.org/officeDocument/2006/relationships/customXml" Target="../ink/ink2663.xml"/><Relationship Id="rId163" Type="http://schemas.openxmlformats.org/officeDocument/2006/relationships/image" Target="../media/image2246.png"/><Relationship Id="rId370" Type="http://schemas.openxmlformats.org/officeDocument/2006/relationships/customXml" Target="../ink/ink2799.xml"/><Relationship Id="rId829" Type="http://schemas.openxmlformats.org/officeDocument/2006/relationships/image" Target="../media/image2574.png"/><Relationship Id="rId1014" Type="http://schemas.openxmlformats.org/officeDocument/2006/relationships/customXml" Target="../ink/ink3123.xml"/><Relationship Id="rId230" Type="http://schemas.openxmlformats.org/officeDocument/2006/relationships/customXml" Target="../ink/ink2729.xml"/><Relationship Id="rId468" Type="http://schemas.openxmlformats.org/officeDocument/2006/relationships/image" Target="../media/image2396.png"/><Relationship Id="rId675" Type="http://schemas.openxmlformats.org/officeDocument/2006/relationships/image" Target="../media/image2497.png"/><Relationship Id="rId882" Type="http://schemas.openxmlformats.org/officeDocument/2006/relationships/customXml" Target="../ink/ink3057.xml"/><Relationship Id="rId25" Type="http://schemas.openxmlformats.org/officeDocument/2006/relationships/image" Target="../media/image2178.png"/><Relationship Id="rId328" Type="http://schemas.openxmlformats.org/officeDocument/2006/relationships/customXml" Target="../ink/ink2778.xml"/><Relationship Id="rId535" Type="http://schemas.openxmlformats.org/officeDocument/2006/relationships/customXml" Target="../ink/ink2883.xml"/><Relationship Id="rId742" Type="http://schemas.openxmlformats.org/officeDocument/2006/relationships/customXml" Target="../ink/ink2987.xml"/><Relationship Id="rId174" Type="http://schemas.openxmlformats.org/officeDocument/2006/relationships/customXml" Target="../ink/ink2701.xml"/><Relationship Id="rId381" Type="http://schemas.openxmlformats.org/officeDocument/2006/relationships/image" Target="../media/image2353.png"/><Relationship Id="rId602" Type="http://schemas.openxmlformats.org/officeDocument/2006/relationships/customXml" Target="../ink/ink2917.xml"/><Relationship Id="rId1025" Type="http://schemas.openxmlformats.org/officeDocument/2006/relationships/image" Target="../media/image2672.png"/><Relationship Id="rId241" Type="http://schemas.openxmlformats.org/officeDocument/2006/relationships/image" Target="../media/image2285.png"/><Relationship Id="rId479" Type="http://schemas.openxmlformats.org/officeDocument/2006/relationships/customXml" Target="../ink/ink2854.xml"/><Relationship Id="rId686" Type="http://schemas.openxmlformats.org/officeDocument/2006/relationships/customXml" Target="../ink/ink2959.xml"/><Relationship Id="rId893" Type="http://schemas.openxmlformats.org/officeDocument/2006/relationships/image" Target="../media/image2606.png"/><Relationship Id="rId907" Type="http://schemas.openxmlformats.org/officeDocument/2006/relationships/image" Target="../media/image2613.png"/><Relationship Id="rId36" Type="http://schemas.openxmlformats.org/officeDocument/2006/relationships/customXml" Target="../ink/ink2632.xml"/><Relationship Id="rId339" Type="http://schemas.openxmlformats.org/officeDocument/2006/relationships/image" Target="../media/image2332.png"/><Relationship Id="rId546" Type="http://schemas.openxmlformats.org/officeDocument/2006/relationships/image" Target="../media/image2433.png"/><Relationship Id="rId753" Type="http://schemas.openxmlformats.org/officeDocument/2006/relationships/image" Target="../media/image2536.png"/><Relationship Id="rId101" Type="http://schemas.openxmlformats.org/officeDocument/2006/relationships/image" Target="../media/image2215.png"/><Relationship Id="rId185" Type="http://schemas.openxmlformats.org/officeDocument/2006/relationships/image" Target="../media/image2257.png"/><Relationship Id="rId406" Type="http://schemas.openxmlformats.org/officeDocument/2006/relationships/customXml" Target="../ink/ink2817.xml"/><Relationship Id="rId960" Type="http://schemas.openxmlformats.org/officeDocument/2006/relationships/customXml" Target="../ink/ink3096.xml"/><Relationship Id="rId1036" Type="http://schemas.openxmlformats.org/officeDocument/2006/relationships/customXml" Target="../ink/ink3134.xml"/><Relationship Id="rId392" Type="http://schemas.openxmlformats.org/officeDocument/2006/relationships/customXml" Target="../ink/ink2810.xml"/><Relationship Id="rId613" Type="http://schemas.openxmlformats.org/officeDocument/2006/relationships/image" Target="../media/image2466.png"/><Relationship Id="rId697" Type="http://schemas.openxmlformats.org/officeDocument/2006/relationships/image" Target="../media/image2508.png"/><Relationship Id="rId820" Type="http://schemas.openxmlformats.org/officeDocument/2006/relationships/customXml" Target="../ink/ink3026.xml"/><Relationship Id="rId918" Type="http://schemas.openxmlformats.org/officeDocument/2006/relationships/customXml" Target="../ink/ink3075.xml"/><Relationship Id="rId252" Type="http://schemas.openxmlformats.org/officeDocument/2006/relationships/customXml" Target="../ink/ink2740.xml"/><Relationship Id="rId47" Type="http://schemas.openxmlformats.org/officeDocument/2006/relationships/image" Target="../media/image2188.png"/><Relationship Id="rId112" Type="http://schemas.openxmlformats.org/officeDocument/2006/relationships/customXml" Target="../ink/ink2670.xml"/><Relationship Id="rId557" Type="http://schemas.openxmlformats.org/officeDocument/2006/relationships/customXml" Target="../ink/ink2894.xml"/><Relationship Id="rId764" Type="http://schemas.openxmlformats.org/officeDocument/2006/relationships/customXml" Target="../ink/ink2998.xml"/><Relationship Id="rId971" Type="http://schemas.openxmlformats.org/officeDocument/2006/relationships/image" Target="../media/image2645.png"/><Relationship Id="rId196" Type="http://schemas.openxmlformats.org/officeDocument/2006/relationships/customXml" Target="../ink/ink2712.xml"/><Relationship Id="rId417" Type="http://schemas.openxmlformats.org/officeDocument/2006/relationships/image" Target="../media/image2371.png"/><Relationship Id="rId624" Type="http://schemas.openxmlformats.org/officeDocument/2006/relationships/customXml" Target="../ink/ink2928.xml"/><Relationship Id="rId831" Type="http://schemas.openxmlformats.org/officeDocument/2006/relationships/image" Target="../media/image2575.png"/><Relationship Id="rId1047" Type="http://schemas.openxmlformats.org/officeDocument/2006/relationships/image" Target="../media/image2683.png"/><Relationship Id="rId263" Type="http://schemas.openxmlformats.org/officeDocument/2006/relationships/image" Target="../media/image2019.png"/><Relationship Id="rId470" Type="http://schemas.openxmlformats.org/officeDocument/2006/relationships/image" Target="../media/image2397.png"/><Relationship Id="rId929" Type="http://schemas.openxmlformats.org/officeDocument/2006/relationships/image" Target="../media/image2624.png"/><Relationship Id="rId58" Type="http://schemas.openxmlformats.org/officeDocument/2006/relationships/customXml" Target="../ink/ink2643.xml"/><Relationship Id="rId123" Type="http://schemas.openxmlformats.org/officeDocument/2006/relationships/image" Target="../media/image2226.png"/><Relationship Id="rId330" Type="http://schemas.openxmlformats.org/officeDocument/2006/relationships/customXml" Target="../ink/ink2779.xml"/><Relationship Id="rId568" Type="http://schemas.openxmlformats.org/officeDocument/2006/relationships/image" Target="../media/image2444.png"/><Relationship Id="rId775" Type="http://schemas.openxmlformats.org/officeDocument/2006/relationships/image" Target="../media/image2547.png"/><Relationship Id="rId982" Type="http://schemas.openxmlformats.org/officeDocument/2006/relationships/customXml" Target="../ink/ink3107.xml"/><Relationship Id="rId428" Type="http://schemas.openxmlformats.org/officeDocument/2006/relationships/customXml" Target="../ink/ink2828.xml"/><Relationship Id="rId635" Type="http://schemas.openxmlformats.org/officeDocument/2006/relationships/image" Target="../media/image2477.png"/><Relationship Id="rId842" Type="http://schemas.openxmlformats.org/officeDocument/2006/relationships/customXml" Target="../ink/ink3037.xml"/><Relationship Id="rId1058" Type="http://schemas.openxmlformats.org/officeDocument/2006/relationships/customXml" Target="../ink/ink3145.xml"/><Relationship Id="rId274" Type="http://schemas.openxmlformats.org/officeDocument/2006/relationships/customXml" Target="../ink/ink2751.xml"/><Relationship Id="rId481" Type="http://schemas.openxmlformats.org/officeDocument/2006/relationships/customXml" Target="../ink/ink2855.xml"/><Relationship Id="rId702" Type="http://schemas.openxmlformats.org/officeDocument/2006/relationships/customXml" Target="../ink/ink2967.xml"/><Relationship Id="rId69" Type="http://schemas.openxmlformats.org/officeDocument/2006/relationships/image" Target="../media/image2199.png"/><Relationship Id="rId134" Type="http://schemas.openxmlformats.org/officeDocument/2006/relationships/customXml" Target="../ink/ink2681.xml"/><Relationship Id="rId579" Type="http://schemas.openxmlformats.org/officeDocument/2006/relationships/customXml" Target="../ink/ink2905.xml"/><Relationship Id="rId786" Type="http://schemas.openxmlformats.org/officeDocument/2006/relationships/customXml" Target="../ink/ink3009.xml"/><Relationship Id="rId993" Type="http://schemas.openxmlformats.org/officeDocument/2006/relationships/image" Target="../media/image2656.png"/><Relationship Id="rId341" Type="http://schemas.openxmlformats.org/officeDocument/2006/relationships/image" Target="../media/image2333.png"/><Relationship Id="rId439" Type="http://schemas.openxmlformats.org/officeDocument/2006/relationships/customXml" Target="../ink/ink2834.xml"/><Relationship Id="rId646" Type="http://schemas.openxmlformats.org/officeDocument/2006/relationships/customXml" Target="../ink/ink2939.xml"/><Relationship Id="rId1069" Type="http://schemas.openxmlformats.org/officeDocument/2006/relationships/image" Target="../media/image2694.png"/><Relationship Id="rId201" Type="http://schemas.openxmlformats.org/officeDocument/2006/relationships/image" Target="../media/image2265.png"/><Relationship Id="rId285" Type="http://schemas.openxmlformats.org/officeDocument/2006/relationships/image" Target="../media/image2306.png"/><Relationship Id="rId506" Type="http://schemas.openxmlformats.org/officeDocument/2006/relationships/image" Target="../media/image2413.png"/><Relationship Id="rId853" Type="http://schemas.openxmlformats.org/officeDocument/2006/relationships/image" Target="../media/image2586.png"/><Relationship Id="rId492" Type="http://schemas.openxmlformats.org/officeDocument/2006/relationships/image" Target="../media/image2408.png"/><Relationship Id="rId713" Type="http://schemas.openxmlformats.org/officeDocument/2006/relationships/image" Target="../media/image2516.png"/><Relationship Id="rId797" Type="http://schemas.openxmlformats.org/officeDocument/2006/relationships/image" Target="../media/image2558.png"/><Relationship Id="rId920" Type="http://schemas.openxmlformats.org/officeDocument/2006/relationships/customXml" Target="../ink/ink3076.xml"/><Relationship Id="rId145" Type="http://schemas.openxmlformats.org/officeDocument/2006/relationships/image" Target="../media/image2237.png"/><Relationship Id="rId352" Type="http://schemas.openxmlformats.org/officeDocument/2006/relationships/customXml" Target="../ink/ink2790.xml"/><Relationship Id="rId212" Type="http://schemas.openxmlformats.org/officeDocument/2006/relationships/customXml" Target="../ink/ink2720.xml"/><Relationship Id="rId657" Type="http://schemas.openxmlformats.org/officeDocument/2006/relationships/image" Target="../media/image2488.png"/><Relationship Id="rId864" Type="http://schemas.openxmlformats.org/officeDocument/2006/relationships/customXml" Target="../ink/ink3048.xml"/><Relationship Id="rId296" Type="http://schemas.openxmlformats.org/officeDocument/2006/relationships/customXml" Target="../ink/ink2762.xml"/><Relationship Id="rId517" Type="http://schemas.openxmlformats.org/officeDocument/2006/relationships/customXml" Target="../ink/ink2874.xml"/><Relationship Id="rId724" Type="http://schemas.openxmlformats.org/officeDocument/2006/relationships/customXml" Target="../ink/ink2978.xml"/><Relationship Id="rId931" Type="http://schemas.openxmlformats.org/officeDocument/2006/relationships/image" Target="../media/image2625.png"/><Relationship Id="rId60" Type="http://schemas.openxmlformats.org/officeDocument/2006/relationships/customXml" Target="../ink/ink2644.xml"/><Relationship Id="rId156" Type="http://schemas.openxmlformats.org/officeDocument/2006/relationships/customXml" Target="../ink/ink2692.xml"/><Relationship Id="rId363" Type="http://schemas.openxmlformats.org/officeDocument/2006/relationships/image" Target="../media/image2344.png"/><Relationship Id="rId570" Type="http://schemas.openxmlformats.org/officeDocument/2006/relationships/image" Target="../media/image2445.png"/><Relationship Id="rId1007" Type="http://schemas.openxmlformats.org/officeDocument/2006/relationships/image" Target="../media/image2663.png"/><Relationship Id="rId223" Type="http://schemas.openxmlformats.org/officeDocument/2006/relationships/image" Target="../media/image2276.png"/><Relationship Id="rId430" Type="http://schemas.openxmlformats.org/officeDocument/2006/relationships/customXml" Target="../ink/ink2829.xml"/><Relationship Id="rId668" Type="http://schemas.openxmlformats.org/officeDocument/2006/relationships/customXml" Target="../ink/ink2950.xml"/><Relationship Id="rId875" Type="http://schemas.openxmlformats.org/officeDocument/2006/relationships/image" Target="../media/image2597.png"/><Relationship Id="rId1060" Type="http://schemas.openxmlformats.org/officeDocument/2006/relationships/customXml" Target="../ink/ink3146.xml"/><Relationship Id="rId18" Type="http://schemas.openxmlformats.org/officeDocument/2006/relationships/customXml" Target="../ink/ink2623.xml"/><Relationship Id="rId528" Type="http://schemas.openxmlformats.org/officeDocument/2006/relationships/image" Target="../media/image2424.png"/><Relationship Id="rId735" Type="http://schemas.openxmlformats.org/officeDocument/2006/relationships/image" Target="../media/image2527.png"/><Relationship Id="rId942" Type="http://schemas.openxmlformats.org/officeDocument/2006/relationships/customXml" Target="../ink/ink3087.xml"/><Relationship Id="rId167" Type="http://schemas.openxmlformats.org/officeDocument/2006/relationships/image" Target="../media/image2248.png"/><Relationship Id="rId374" Type="http://schemas.openxmlformats.org/officeDocument/2006/relationships/customXml" Target="../ink/ink2801.xml"/><Relationship Id="rId581" Type="http://schemas.openxmlformats.org/officeDocument/2006/relationships/customXml" Target="../ink/ink2906.xml"/><Relationship Id="rId1018" Type="http://schemas.openxmlformats.org/officeDocument/2006/relationships/customXml" Target="../ink/ink3125.xml"/><Relationship Id="rId71" Type="http://schemas.openxmlformats.org/officeDocument/2006/relationships/image" Target="../media/image2200.png"/><Relationship Id="rId234" Type="http://schemas.openxmlformats.org/officeDocument/2006/relationships/customXml" Target="../ink/ink2731.xml"/><Relationship Id="rId679" Type="http://schemas.openxmlformats.org/officeDocument/2006/relationships/image" Target="../media/image2499.png"/><Relationship Id="rId802" Type="http://schemas.openxmlformats.org/officeDocument/2006/relationships/customXml" Target="../ink/ink3017.xml"/><Relationship Id="rId886" Type="http://schemas.openxmlformats.org/officeDocument/2006/relationships/customXml" Target="../ink/ink3059.xml"/><Relationship Id="rId2" Type="http://schemas.openxmlformats.org/officeDocument/2006/relationships/customXml" Target="../ink/ink2615.xml"/><Relationship Id="rId29" Type="http://schemas.openxmlformats.org/officeDocument/2006/relationships/image" Target="../media/image2179.png"/><Relationship Id="rId441" Type="http://schemas.openxmlformats.org/officeDocument/2006/relationships/customXml" Target="../ink/ink2835.xml"/><Relationship Id="rId539" Type="http://schemas.openxmlformats.org/officeDocument/2006/relationships/customXml" Target="../ink/ink2885.xml"/><Relationship Id="rId746" Type="http://schemas.openxmlformats.org/officeDocument/2006/relationships/customXml" Target="../ink/ink2989.xml"/><Relationship Id="rId1071" Type="http://schemas.openxmlformats.org/officeDocument/2006/relationships/image" Target="../media/image2695.png"/><Relationship Id="rId178" Type="http://schemas.openxmlformats.org/officeDocument/2006/relationships/customXml" Target="../ink/ink2703.xml"/><Relationship Id="rId301" Type="http://schemas.openxmlformats.org/officeDocument/2006/relationships/image" Target="../media/image2314.png"/><Relationship Id="rId953" Type="http://schemas.openxmlformats.org/officeDocument/2006/relationships/image" Target="../media/image2636.png"/><Relationship Id="rId1029" Type="http://schemas.openxmlformats.org/officeDocument/2006/relationships/image" Target="../media/image2674.png"/><Relationship Id="rId82" Type="http://schemas.openxmlformats.org/officeDocument/2006/relationships/customXml" Target="../ink/ink2655.xml"/><Relationship Id="rId385" Type="http://schemas.openxmlformats.org/officeDocument/2006/relationships/image" Target="../media/image2355.png"/><Relationship Id="rId592" Type="http://schemas.openxmlformats.org/officeDocument/2006/relationships/customXml" Target="../ink/ink2912.xml"/><Relationship Id="rId606" Type="http://schemas.openxmlformats.org/officeDocument/2006/relationships/customXml" Target="../ink/ink2919.xml"/><Relationship Id="rId813" Type="http://schemas.openxmlformats.org/officeDocument/2006/relationships/image" Target="../media/image2566.png"/><Relationship Id="rId245" Type="http://schemas.openxmlformats.org/officeDocument/2006/relationships/image" Target="../media/image2287.png"/><Relationship Id="rId452" Type="http://schemas.openxmlformats.org/officeDocument/2006/relationships/image" Target="../media/image2388.png"/><Relationship Id="rId897" Type="http://schemas.openxmlformats.org/officeDocument/2006/relationships/image" Target="../media/image2608.png"/><Relationship Id="rId105" Type="http://schemas.openxmlformats.org/officeDocument/2006/relationships/image" Target="../media/image2217.png"/><Relationship Id="rId312" Type="http://schemas.openxmlformats.org/officeDocument/2006/relationships/customXml" Target="../ink/ink2770.xml"/><Relationship Id="rId757" Type="http://schemas.openxmlformats.org/officeDocument/2006/relationships/image" Target="../media/image2538.png"/><Relationship Id="rId964" Type="http://schemas.openxmlformats.org/officeDocument/2006/relationships/customXml" Target="../ink/ink3098.xml"/><Relationship Id="rId93" Type="http://schemas.openxmlformats.org/officeDocument/2006/relationships/image" Target="../media/image2211.png"/><Relationship Id="rId189" Type="http://schemas.openxmlformats.org/officeDocument/2006/relationships/image" Target="../media/image2259.png"/><Relationship Id="rId396" Type="http://schemas.openxmlformats.org/officeDocument/2006/relationships/customXml" Target="../ink/ink2812.xml"/><Relationship Id="rId617" Type="http://schemas.openxmlformats.org/officeDocument/2006/relationships/image" Target="../media/image2468.png"/><Relationship Id="rId824" Type="http://schemas.openxmlformats.org/officeDocument/2006/relationships/customXml" Target="../ink/ink3028.xml"/><Relationship Id="rId256" Type="http://schemas.openxmlformats.org/officeDocument/2006/relationships/customXml" Target="../ink/ink2742.xml"/><Relationship Id="rId463" Type="http://schemas.openxmlformats.org/officeDocument/2006/relationships/customXml" Target="../ink/ink2846.xml"/><Relationship Id="rId670" Type="http://schemas.openxmlformats.org/officeDocument/2006/relationships/customXml" Target="../ink/ink2951.xml"/><Relationship Id="rId116" Type="http://schemas.openxmlformats.org/officeDocument/2006/relationships/customXml" Target="../ink/ink2672.xml"/><Relationship Id="rId323" Type="http://schemas.openxmlformats.org/officeDocument/2006/relationships/image" Target="../media/image2324.png"/><Relationship Id="rId530" Type="http://schemas.openxmlformats.org/officeDocument/2006/relationships/image" Target="../media/image2425.png"/><Relationship Id="rId768" Type="http://schemas.openxmlformats.org/officeDocument/2006/relationships/customXml" Target="../ink/ink3000.xml"/><Relationship Id="rId975" Type="http://schemas.openxmlformats.org/officeDocument/2006/relationships/image" Target="../media/image2647.png"/><Relationship Id="rId20" Type="http://schemas.openxmlformats.org/officeDocument/2006/relationships/customXml" Target="../ink/ink2624.xml"/><Relationship Id="rId628" Type="http://schemas.openxmlformats.org/officeDocument/2006/relationships/customXml" Target="../ink/ink2930.xml"/><Relationship Id="rId835" Type="http://schemas.openxmlformats.org/officeDocument/2006/relationships/image" Target="../media/image2577.png"/><Relationship Id="rId267" Type="http://schemas.openxmlformats.org/officeDocument/2006/relationships/image" Target="../media/image2297.png"/><Relationship Id="rId474" Type="http://schemas.openxmlformats.org/officeDocument/2006/relationships/image" Target="../media/image2399.png"/><Relationship Id="rId1020" Type="http://schemas.openxmlformats.org/officeDocument/2006/relationships/customXml" Target="../ink/ink3126.xml"/><Relationship Id="rId127" Type="http://schemas.openxmlformats.org/officeDocument/2006/relationships/image" Target="../media/image2228.png"/><Relationship Id="rId681" Type="http://schemas.openxmlformats.org/officeDocument/2006/relationships/image" Target="../media/image2500.png"/><Relationship Id="rId779" Type="http://schemas.openxmlformats.org/officeDocument/2006/relationships/image" Target="../media/image2549.png"/><Relationship Id="rId902" Type="http://schemas.openxmlformats.org/officeDocument/2006/relationships/customXml" Target="../ink/ink3067.xml"/><Relationship Id="rId986" Type="http://schemas.openxmlformats.org/officeDocument/2006/relationships/customXml" Target="../ink/ink3109.xml"/><Relationship Id="rId31" Type="http://schemas.openxmlformats.org/officeDocument/2006/relationships/image" Target="../media/image2180.png"/><Relationship Id="rId334" Type="http://schemas.openxmlformats.org/officeDocument/2006/relationships/customXml" Target="../ink/ink2781.xml"/><Relationship Id="rId541" Type="http://schemas.openxmlformats.org/officeDocument/2006/relationships/customXml" Target="../ink/ink2886.xml"/><Relationship Id="rId639" Type="http://schemas.openxmlformats.org/officeDocument/2006/relationships/image" Target="../media/image2479.png"/><Relationship Id="rId180" Type="http://schemas.openxmlformats.org/officeDocument/2006/relationships/customXml" Target="../ink/ink2704.xml"/><Relationship Id="rId278" Type="http://schemas.openxmlformats.org/officeDocument/2006/relationships/customXml" Target="../ink/ink2753.xml"/><Relationship Id="rId401" Type="http://schemas.openxmlformats.org/officeDocument/2006/relationships/image" Target="../media/image2363.png"/><Relationship Id="rId846" Type="http://schemas.openxmlformats.org/officeDocument/2006/relationships/customXml" Target="../ink/ink3039.xml"/><Relationship Id="rId1031" Type="http://schemas.openxmlformats.org/officeDocument/2006/relationships/image" Target="../media/image2675.png"/><Relationship Id="rId485" Type="http://schemas.openxmlformats.org/officeDocument/2006/relationships/customXml" Target="../ink/ink2857.xml"/><Relationship Id="rId692" Type="http://schemas.openxmlformats.org/officeDocument/2006/relationships/customXml" Target="../ink/ink2962.xml"/><Relationship Id="rId706" Type="http://schemas.openxmlformats.org/officeDocument/2006/relationships/customXml" Target="../ink/ink2969.xml"/><Relationship Id="rId913" Type="http://schemas.openxmlformats.org/officeDocument/2006/relationships/image" Target="../media/image2616.png"/><Relationship Id="rId42" Type="http://schemas.openxmlformats.org/officeDocument/2006/relationships/customXml" Target="../ink/ink2635.xml"/><Relationship Id="rId138" Type="http://schemas.openxmlformats.org/officeDocument/2006/relationships/customXml" Target="../ink/ink2683.xml"/><Relationship Id="rId345" Type="http://schemas.openxmlformats.org/officeDocument/2006/relationships/image" Target="../media/image2335.png"/><Relationship Id="rId552" Type="http://schemas.openxmlformats.org/officeDocument/2006/relationships/image" Target="../media/image2436.png"/><Relationship Id="rId997" Type="http://schemas.openxmlformats.org/officeDocument/2006/relationships/image" Target="../media/image2658.png"/><Relationship Id="rId191" Type="http://schemas.openxmlformats.org/officeDocument/2006/relationships/image" Target="../media/image2260.png"/><Relationship Id="rId205" Type="http://schemas.openxmlformats.org/officeDocument/2006/relationships/image" Target="../media/image2267.png"/><Relationship Id="rId412" Type="http://schemas.openxmlformats.org/officeDocument/2006/relationships/customXml" Target="../ink/ink2820.xml"/><Relationship Id="rId857" Type="http://schemas.openxmlformats.org/officeDocument/2006/relationships/image" Target="../media/image2588.png"/><Relationship Id="rId1042" Type="http://schemas.openxmlformats.org/officeDocument/2006/relationships/customXml" Target="../ink/ink3137.xml"/><Relationship Id="rId289" Type="http://schemas.openxmlformats.org/officeDocument/2006/relationships/image" Target="../media/image2308.png"/><Relationship Id="rId496" Type="http://schemas.openxmlformats.org/officeDocument/2006/relationships/image" Target="../media/image2410.png"/><Relationship Id="rId717" Type="http://schemas.openxmlformats.org/officeDocument/2006/relationships/image" Target="../media/image2518.png"/><Relationship Id="rId924" Type="http://schemas.openxmlformats.org/officeDocument/2006/relationships/customXml" Target="../ink/ink3078.xml"/><Relationship Id="rId53" Type="http://schemas.openxmlformats.org/officeDocument/2006/relationships/image" Target="../media/image2191.png"/><Relationship Id="rId149" Type="http://schemas.openxmlformats.org/officeDocument/2006/relationships/image" Target="../media/image2239.png"/><Relationship Id="rId356" Type="http://schemas.openxmlformats.org/officeDocument/2006/relationships/customXml" Target="../ink/ink2792.xml"/><Relationship Id="rId563" Type="http://schemas.openxmlformats.org/officeDocument/2006/relationships/customXml" Target="../ink/ink2897.xml"/><Relationship Id="rId770" Type="http://schemas.openxmlformats.org/officeDocument/2006/relationships/customXml" Target="../ink/ink3001.xml"/><Relationship Id="rId216" Type="http://schemas.openxmlformats.org/officeDocument/2006/relationships/customXml" Target="../ink/ink2722.xml"/><Relationship Id="rId423" Type="http://schemas.openxmlformats.org/officeDocument/2006/relationships/image" Target="../media/image2374.png"/><Relationship Id="rId868" Type="http://schemas.openxmlformats.org/officeDocument/2006/relationships/customXml" Target="../ink/ink3050.xml"/><Relationship Id="rId1053" Type="http://schemas.openxmlformats.org/officeDocument/2006/relationships/image" Target="../media/image2686.png"/><Relationship Id="rId630" Type="http://schemas.openxmlformats.org/officeDocument/2006/relationships/customXml" Target="../ink/ink2931.xml"/><Relationship Id="rId728" Type="http://schemas.openxmlformats.org/officeDocument/2006/relationships/customXml" Target="../ink/ink2980.xml"/><Relationship Id="rId935" Type="http://schemas.openxmlformats.org/officeDocument/2006/relationships/image" Target="../media/image2627.png"/><Relationship Id="rId64" Type="http://schemas.openxmlformats.org/officeDocument/2006/relationships/customXml" Target="../ink/ink2646.xml"/><Relationship Id="rId367" Type="http://schemas.openxmlformats.org/officeDocument/2006/relationships/image" Target="../media/image2346.png"/><Relationship Id="rId574" Type="http://schemas.openxmlformats.org/officeDocument/2006/relationships/image" Target="../media/image2447.png"/><Relationship Id="rId227" Type="http://schemas.openxmlformats.org/officeDocument/2006/relationships/image" Target="../media/image2278.png"/><Relationship Id="rId781" Type="http://schemas.openxmlformats.org/officeDocument/2006/relationships/image" Target="../media/image2550.png"/><Relationship Id="rId879" Type="http://schemas.openxmlformats.org/officeDocument/2006/relationships/image" Target="../media/image2599.png"/><Relationship Id="rId434" Type="http://schemas.openxmlformats.org/officeDocument/2006/relationships/image" Target="../media/image2379.png"/><Relationship Id="rId641" Type="http://schemas.openxmlformats.org/officeDocument/2006/relationships/image" Target="../media/image2480.png"/><Relationship Id="rId739" Type="http://schemas.openxmlformats.org/officeDocument/2006/relationships/image" Target="../media/image2529.png"/><Relationship Id="rId1064" Type="http://schemas.openxmlformats.org/officeDocument/2006/relationships/customXml" Target="../ink/ink3148.xml"/><Relationship Id="rId280" Type="http://schemas.openxmlformats.org/officeDocument/2006/relationships/customXml" Target="../ink/ink2754.xml"/><Relationship Id="rId501" Type="http://schemas.openxmlformats.org/officeDocument/2006/relationships/customXml" Target="../ink/ink2866.xml"/><Relationship Id="rId946" Type="http://schemas.openxmlformats.org/officeDocument/2006/relationships/customXml" Target="../ink/ink3089.xml"/><Relationship Id="rId75" Type="http://schemas.openxmlformats.org/officeDocument/2006/relationships/image" Target="../media/image2202.png"/><Relationship Id="rId140" Type="http://schemas.openxmlformats.org/officeDocument/2006/relationships/customXml" Target="../ink/ink2684.xml"/><Relationship Id="rId378" Type="http://schemas.openxmlformats.org/officeDocument/2006/relationships/customXml" Target="../ink/ink2803.xml"/><Relationship Id="rId585" Type="http://schemas.openxmlformats.org/officeDocument/2006/relationships/customXml" Target="../ink/ink2908.xml"/><Relationship Id="rId792" Type="http://schemas.openxmlformats.org/officeDocument/2006/relationships/customXml" Target="../ink/ink3012.xml"/><Relationship Id="rId806" Type="http://schemas.openxmlformats.org/officeDocument/2006/relationships/customXml" Target="../ink/ink3019.xml"/><Relationship Id="rId6" Type="http://schemas.openxmlformats.org/officeDocument/2006/relationships/customXml" Target="../ink/ink2617.xml"/><Relationship Id="rId238" Type="http://schemas.openxmlformats.org/officeDocument/2006/relationships/customXml" Target="../ink/ink2733.xml"/><Relationship Id="rId445" Type="http://schemas.openxmlformats.org/officeDocument/2006/relationships/customXml" Target="../ink/ink2837.xml"/><Relationship Id="rId652" Type="http://schemas.openxmlformats.org/officeDocument/2006/relationships/customXml" Target="../ink/ink2942.xml"/><Relationship Id="rId1075" Type="http://schemas.openxmlformats.org/officeDocument/2006/relationships/image" Target="../media/image2697.png"/><Relationship Id="rId291" Type="http://schemas.openxmlformats.org/officeDocument/2006/relationships/image" Target="../media/image2309.png"/><Relationship Id="rId305" Type="http://schemas.openxmlformats.org/officeDocument/2006/relationships/image" Target="../media/image2316.png"/><Relationship Id="rId512" Type="http://schemas.openxmlformats.org/officeDocument/2006/relationships/image" Target="../media/image2416.png"/><Relationship Id="rId957" Type="http://schemas.openxmlformats.org/officeDocument/2006/relationships/image" Target="../media/image2638.png"/><Relationship Id="rId86" Type="http://schemas.openxmlformats.org/officeDocument/2006/relationships/customXml" Target="../ink/ink2657.xml"/><Relationship Id="rId151" Type="http://schemas.openxmlformats.org/officeDocument/2006/relationships/image" Target="../media/image2240.png"/><Relationship Id="rId389" Type="http://schemas.openxmlformats.org/officeDocument/2006/relationships/image" Target="../media/image2357.png"/><Relationship Id="rId596" Type="http://schemas.openxmlformats.org/officeDocument/2006/relationships/customXml" Target="../ink/ink2914.xml"/><Relationship Id="rId817" Type="http://schemas.openxmlformats.org/officeDocument/2006/relationships/image" Target="../media/image2568.png"/><Relationship Id="rId1002" Type="http://schemas.openxmlformats.org/officeDocument/2006/relationships/customXml" Target="../ink/ink3117.xml"/><Relationship Id="rId249" Type="http://schemas.openxmlformats.org/officeDocument/2006/relationships/image" Target="../media/image2289.png"/><Relationship Id="rId456" Type="http://schemas.openxmlformats.org/officeDocument/2006/relationships/image" Target="../media/image2390.png"/><Relationship Id="rId663" Type="http://schemas.openxmlformats.org/officeDocument/2006/relationships/image" Target="../media/image2491.png"/><Relationship Id="rId870" Type="http://schemas.openxmlformats.org/officeDocument/2006/relationships/customXml" Target="../ink/ink3051.xml"/><Relationship Id="rId13" Type="http://schemas.openxmlformats.org/officeDocument/2006/relationships/image" Target="../media/image2172.png"/><Relationship Id="rId109" Type="http://schemas.openxmlformats.org/officeDocument/2006/relationships/image" Target="../media/image2219.png"/><Relationship Id="rId316" Type="http://schemas.openxmlformats.org/officeDocument/2006/relationships/customXml" Target="../ink/ink2772.xml"/><Relationship Id="rId523" Type="http://schemas.openxmlformats.org/officeDocument/2006/relationships/customXml" Target="../ink/ink2877.xml"/><Relationship Id="rId968" Type="http://schemas.openxmlformats.org/officeDocument/2006/relationships/customXml" Target="../ink/ink3100.xml"/><Relationship Id="rId97" Type="http://schemas.openxmlformats.org/officeDocument/2006/relationships/image" Target="../media/image2213.png"/><Relationship Id="rId730" Type="http://schemas.openxmlformats.org/officeDocument/2006/relationships/customXml" Target="../ink/ink2981.xml"/><Relationship Id="rId828" Type="http://schemas.openxmlformats.org/officeDocument/2006/relationships/customXml" Target="../ink/ink3030.xml"/><Relationship Id="rId1013" Type="http://schemas.openxmlformats.org/officeDocument/2006/relationships/image" Target="../media/image2666.png"/><Relationship Id="rId162" Type="http://schemas.openxmlformats.org/officeDocument/2006/relationships/customXml" Target="../ink/ink2695.xml"/><Relationship Id="rId467" Type="http://schemas.openxmlformats.org/officeDocument/2006/relationships/customXml" Target="../ink/ink2848.xml"/><Relationship Id="rId674" Type="http://schemas.openxmlformats.org/officeDocument/2006/relationships/customXml" Target="../ink/ink2953.xml"/><Relationship Id="rId881" Type="http://schemas.openxmlformats.org/officeDocument/2006/relationships/image" Target="../media/image2600.png"/><Relationship Id="rId979" Type="http://schemas.openxmlformats.org/officeDocument/2006/relationships/image" Target="../media/image2649.png"/><Relationship Id="rId24" Type="http://schemas.openxmlformats.org/officeDocument/2006/relationships/customXml" Target="../ink/ink2626.xml"/><Relationship Id="rId327" Type="http://schemas.openxmlformats.org/officeDocument/2006/relationships/image" Target="../media/image2326.png"/><Relationship Id="rId534" Type="http://schemas.openxmlformats.org/officeDocument/2006/relationships/image" Target="../media/image2427.png"/><Relationship Id="rId741" Type="http://schemas.openxmlformats.org/officeDocument/2006/relationships/image" Target="../media/image2530.png"/><Relationship Id="rId839" Type="http://schemas.openxmlformats.org/officeDocument/2006/relationships/image" Target="../media/image2579.png"/><Relationship Id="rId173" Type="http://schemas.openxmlformats.org/officeDocument/2006/relationships/image" Target="../media/image2251.png"/><Relationship Id="rId380" Type="http://schemas.openxmlformats.org/officeDocument/2006/relationships/customXml" Target="../ink/ink2804.xml"/><Relationship Id="rId601" Type="http://schemas.openxmlformats.org/officeDocument/2006/relationships/image" Target="../media/image2460.png"/><Relationship Id="rId1024" Type="http://schemas.openxmlformats.org/officeDocument/2006/relationships/customXml" Target="../ink/ink3128.xml"/><Relationship Id="rId240" Type="http://schemas.openxmlformats.org/officeDocument/2006/relationships/customXml" Target="../ink/ink2734.xml"/><Relationship Id="rId478" Type="http://schemas.openxmlformats.org/officeDocument/2006/relationships/image" Target="../media/image2401.png"/><Relationship Id="rId685" Type="http://schemas.openxmlformats.org/officeDocument/2006/relationships/image" Target="../media/image2502.png"/><Relationship Id="rId892" Type="http://schemas.openxmlformats.org/officeDocument/2006/relationships/customXml" Target="../ink/ink3062.xml"/><Relationship Id="rId906" Type="http://schemas.openxmlformats.org/officeDocument/2006/relationships/customXml" Target="../ink/ink3069.xml"/><Relationship Id="rId35" Type="http://schemas.openxmlformats.org/officeDocument/2006/relationships/image" Target="../media/image2182.png"/><Relationship Id="rId100" Type="http://schemas.openxmlformats.org/officeDocument/2006/relationships/customXml" Target="../ink/ink2664.xml"/><Relationship Id="rId338" Type="http://schemas.openxmlformats.org/officeDocument/2006/relationships/customXml" Target="../ink/ink2783.xml"/><Relationship Id="rId545" Type="http://schemas.openxmlformats.org/officeDocument/2006/relationships/customXml" Target="../ink/ink2888.xml"/><Relationship Id="rId752" Type="http://schemas.openxmlformats.org/officeDocument/2006/relationships/customXml" Target="../ink/ink2992.xml"/><Relationship Id="rId184" Type="http://schemas.openxmlformats.org/officeDocument/2006/relationships/customXml" Target="../ink/ink2706.xml"/><Relationship Id="rId391" Type="http://schemas.openxmlformats.org/officeDocument/2006/relationships/image" Target="../media/image2358.png"/><Relationship Id="rId405" Type="http://schemas.openxmlformats.org/officeDocument/2006/relationships/image" Target="../media/image2365.png"/><Relationship Id="rId612" Type="http://schemas.openxmlformats.org/officeDocument/2006/relationships/customXml" Target="../ink/ink2922.xml"/><Relationship Id="rId1035" Type="http://schemas.openxmlformats.org/officeDocument/2006/relationships/image" Target="../media/image2677.png"/><Relationship Id="rId251" Type="http://schemas.openxmlformats.org/officeDocument/2006/relationships/image" Target="../media/image2290.png"/><Relationship Id="rId489" Type="http://schemas.openxmlformats.org/officeDocument/2006/relationships/customXml" Target="../ink/ink2859.xml"/><Relationship Id="rId696" Type="http://schemas.openxmlformats.org/officeDocument/2006/relationships/customXml" Target="../ink/ink2964.xml"/><Relationship Id="rId917" Type="http://schemas.openxmlformats.org/officeDocument/2006/relationships/image" Target="../media/image2618.png"/><Relationship Id="rId46" Type="http://schemas.openxmlformats.org/officeDocument/2006/relationships/customXml" Target="../ink/ink2637.xml"/><Relationship Id="rId349" Type="http://schemas.openxmlformats.org/officeDocument/2006/relationships/image" Target="../media/image2337.png"/><Relationship Id="rId556" Type="http://schemas.openxmlformats.org/officeDocument/2006/relationships/image" Target="../media/image2438.png"/><Relationship Id="rId763" Type="http://schemas.openxmlformats.org/officeDocument/2006/relationships/image" Target="../media/image2541.png"/><Relationship Id="rId111" Type="http://schemas.openxmlformats.org/officeDocument/2006/relationships/image" Target="../media/image2220.png"/><Relationship Id="rId195" Type="http://schemas.openxmlformats.org/officeDocument/2006/relationships/image" Target="../media/image2262.png"/><Relationship Id="rId209" Type="http://schemas.openxmlformats.org/officeDocument/2006/relationships/image" Target="../media/image2269.png"/><Relationship Id="rId416" Type="http://schemas.openxmlformats.org/officeDocument/2006/relationships/customXml" Target="../ink/ink2822.xml"/><Relationship Id="rId970" Type="http://schemas.openxmlformats.org/officeDocument/2006/relationships/customXml" Target="../ink/ink3101.xml"/><Relationship Id="rId1046" Type="http://schemas.openxmlformats.org/officeDocument/2006/relationships/customXml" Target="../ink/ink3139.xml"/><Relationship Id="rId623" Type="http://schemas.openxmlformats.org/officeDocument/2006/relationships/image" Target="../media/image2471.png"/><Relationship Id="rId830" Type="http://schemas.openxmlformats.org/officeDocument/2006/relationships/customXml" Target="../ink/ink3031.xml"/><Relationship Id="rId928" Type="http://schemas.openxmlformats.org/officeDocument/2006/relationships/customXml" Target="../ink/ink3080.xml"/><Relationship Id="rId57" Type="http://schemas.openxmlformats.org/officeDocument/2006/relationships/image" Target="../media/image2193.png"/><Relationship Id="rId262" Type="http://schemas.openxmlformats.org/officeDocument/2006/relationships/customXml" Target="../ink/ink2745.xml"/><Relationship Id="rId567" Type="http://schemas.openxmlformats.org/officeDocument/2006/relationships/customXml" Target="../ink/ink2899.xml"/><Relationship Id="rId122" Type="http://schemas.openxmlformats.org/officeDocument/2006/relationships/customXml" Target="../ink/ink2675.xml"/><Relationship Id="rId774" Type="http://schemas.openxmlformats.org/officeDocument/2006/relationships/customXml" Target="../ink/ink3003.xml"/><Relationship Id="rId981" Type="http://schemas.openxmlformats.org/officeDocument/2006/relationships/image" Target="../media/image2650.png"/><Relationship Id="rId1057" Type="http://schemas.openxmlformats.org/officeDocument/2006/relationships/image" Target="../media/image2688.png"/><Relationship Id="rId427" Type="http://schemas.openxmlformats.org/officeDocument/2006/relationships/image" Target="../media/image2376.png"/><Relationship Id="rId634" Type="http://schemas.openxmlformats.org/officeDocument/2006/relationships/customXml" Target="../ink/ink2933.xml"/><Relationship Id="rId841" Type="http://schemas.openxmlformats.org/officeDocument/2006/relationships/image" Target="../media/image2580.png"/><Relationship Id="rId273" Type="http://schemas.openxmlformats.org/officeDocument/2006/relationships/image" Target="../media/image2300.png"/><Relationship Id="rId480" Type="http://schemas.openxmlformats.org/officeDocument/2006/relationships/image" Target="../media/image2402.png"/><Relationship Id="rId701" Type="http://schemas.openxmlformats.org/officeDocument/2006/relationships/image" Target="../media/image2510.png"/><Relationship Id="rId939" Type="http://schemas.openxmlformats.org/officeDocument/2006/relationships/image" Target="../media/image2629.png"/><Relationship Id="rId68" Type="http://schemas.openxmlformats.org/officeDocument/2006/relationships/customXml" Target="../ink/ink2648.xml"/><Relationship Id="rId133" Type="http://schemas.openxmlformats.org/officeDocument/2006/relationships/image" Target="../media/image2231.png"/><Relationship Id="rId340" Type="http://schemas.openxmlformats.org/officeDocument/2006/relationships/customXml" Target="../ink/ink2784.xml"/><Relationship Id="rId578" Type="http://schemas.openxmlformats.org/officeDocument/2006/relationships/image" Target="../media/image2449.png"/><Relationship Id="rId785" Type="http://schemas.openxmlformats.org/officeDocument/2006/relationships/image" Target="../media/image2552.png"/><Relationship Id="rId992" Type="http://schemas.openxmlformats.org/officeDocument/2006/relationships/customXml" Target="../ink/ink3112.xml"/><Relationship Id="rId200" Type="http://schemas.openxmlformats.org/officeDocument/2006/relationships/customXml" Target="../ink/ink2714.xml"/><Relationship Id="rId438" Type="http://schemas.openxmlformats.org/officeDocument/2006/relationships/image" Target="../media/image2381.png"/><Relationship Id="rId645" Type="http://schemas.openxmlformats.org/officeDocument/2006/relationships/image" Target="../media/image2482.png"/><Relationship Id="rId852" Type="http://schemas.openxmlformats.org/officeDocument/2006/relationships/customXml" Target="../ink/ink3042.xml"/><Relationship Id="rId1068" Type="http://schemas.openxmlformats.org/officeDocument/2006/relationships/customXml" Target="../ink/ink3150.xml"/><Relationship Id="rId284" Type="http://schemas.openxmlformats.org/officeDocument/2006/relationships/customXml" Target="../ink/ink2756.xml"/><Relationship Id="rId491" Type="http://schemas.openxmlformats.org/officeDocument/2006/relationships/customXml" Target="../ink/ink2860.xml"/><Relationship Id="rId505" Type="http://schemas.openxmlformats.org/officeDocument/2006/relationships/customXml" Target="../ink/ink2868.xml"/><Relationship Id="rId712" Type="http://schemas.openxmlformats.org/officeDocument/2006/relationships/customXml" Target="../ink/ink2972.xml"/><Relationship Id="rId79" Type="http://schemas.openxmlformats.org/officeDocument/2006/relationships/image" Target="../media/image2204.png"/><Relationship Id="rId144" Type="http://schemas.openxmlformats.org/officeDocument/2006/relationships/customXml" Target="../ink/ink2686.xml"/><Relationship Id="rId589" Type="http://schemas.openxmlformats.org/officeDocument/2006/relationships/image" Target="../media/image2454.png"/><Relationship Id="rId796" Type="http://schemas.openxmlformats.org/officeDocument/2006/relationships/customXml" Target="../ink/ink3014.xml"/><Relationship Id="rId351" Type="http://schemas.openxmlformats.org/officeDocument/2006/relationships/image" Target="../media/image2338.png"/><Relationship Id="rId449" Type="http://schemas.openxmlformats.org/officeDocument/2006/relationships/customXml" Target="../ink/ink2839.xml"/><Relationship Id="rId656" Type="http://schemas.openxmlformats.org/officeDocument/2006/relationships/customXml" Target="../ink/ink2944.xml"/><Relationship Id="rId863" Type="http://schemas.openxmlformats.org/officeDocument/2006/relationships/image" Target="../media/image2591.png"/><Relationship Id="rId211" Type="http://schemas.openxmlformats.org/officeDocument/2006/relationships/image" Target="../media/image2270.png"/><Relationship Id="rId295" Type="http://schemas.openxmlformats.org/officeDocument/2006/relationships/image" Target="../media/image2311.png"/><Relationship Id="rId309" Type="http://schemas.openxmlformats.org/officeDocument/2006/relationships/image" Target="../media/image2318.png"/><Relationship Id="rId516" Type="http://schemas.openxmlformats.org/officeDocument/2006/relationships/image" Target="../media/image2418.png"/><Relationship Id="rId723" Type="http://schemas.openxmlformats.org/officeDocument/2006/relationships/image" Target="../media/image2521.png"/><Relationship Id="rId930" Type="http://schemas.openxmlformats.org/officeDocument/2006/relationships/customXml" Target="../ink/ink3081.xml"/><Relationship Id="rId1006" Type="http://schemas.openxmlformats.org/officeDocument/2006/relationships/customXml" Target="../ink/ink3119.xml"/><Relationship Id="rId155" Type="http://schemas.openxmlformats.org/officeDocument/2006/relationships/image" Target="../media/image2242.png"/><Relationship Id="rId362" Type="http://schemas.openxmlformats.org/officeDocument/2006/relationships/customXml" Target="../ink/ink2795.xml"/><Relationship Id="rId222" Type="http://schemas.openxmlformats.org/officeDocument/2006/relationships/customXml" Target="../ink/ink2725.xml"/><Relationship Id="rId667" Type="http://schemas.openxmlformats.org/officeDocument/2006/relationships/image" Target="../media/image2493.png"/><Relationship Id="rId874" Type="http://schemas.openxmlformats.org/officeDocument/2006/relationships/customXml" Target="../ink/ink3053.xml"/><Relationship Id="rId17" Type="http://schemas.openxmlformats.org/officeDocument/2006/relationships/image" Target="../media/image2174.png"/><Relationship Id="rId527" Type="http://schemas.openxmlformats.org/officeDocument/2006/relationships/customXml" Target="../ink/ink2879.xml"/><Relationship Id="rId734" Type="http://schemas.openxmlformats.org/officeDocument/2006/relationships/customXml" Target="../ink/ink2983.xml"/><Relationship Id="rId941" Type="http://schemas.openxmlformats.org/officeDocument/2006/relationships/image" Target="../media/image2630.png"/><Relationship Id="rId70" Type="http://schemas.openxmlformats.org/officeDocument/2006/relationships/customXml" Target="../ink/ink2649.xml"/><Relationship Id="rId166" Type="http://schemas.openxmlformats.org/officeDocument/2006/relationships/customXml" Target="../ink/ink2697.xml"/><Relationship Id="rId373" Type="http://schemas.openxmlformats.org/officeDocument/2006/relationships/image" Target="../media/image2349.png"/><Relationship Id="rId580" Type="http://schemas.openxmlformats.org/officeDocument/2006/relationships/image" Target="../media/image2450.png"/><Relationship Id="rId801" Type="http://schemas.openxmlformats.org/officeDocument/2006/relationships/image" Target="../media/image2560.png"/><Relationship Id="rId1017" Type="http://schemas.openxmlformats.org/officeDocument/2006/relationships/image" Target="../media/image2668.png"/><Relationship Id="rId1" Type="http://schemas.openxmlformats.org/officeDocument/2006/relationships/slideLayout" Target="../slideLayouts/slideLayout2.xml"/><Relationship Id="rId233" Type="http://schemas.openxmlformats.org/officeDocument/2006/relationships/image" Target="../media/image2281.png"/><Relationship Id="rId440" Type="http://schemas.openxmlformats.org/officeDocument/2006/relationships/image" Target="../media/image2382.png"/><Relationship Id="rId678" Type="http://schemas.openxmlformats.org/officeDocument/2006/relationships/customXml" Target="../ink/ink2955.xml"/><Relationship Id="rId885" Type="http://schemas.openxmlformats.org/officeDocument/2006/relationships/image" Target="../media/image2602.png"/><Relationship Id="rId1070" Type="http://schemas.openxmlformats.org/officeDocument/2006/relationships/customXml" Target="../ink/ink3151.xml"/><Relationship Id="rId28" Type="http://schemas.openxmlformats.org/officeDocument/2006/relationships/customXml" Target="../ink/ink2628.xml"/><Relationship Id="rId300" Type="http://schemas.openxmlformats.org/officeDocument/2006/relationships/customXml" Target="../ink/ink2764.xml"/><Relationship Id="rId538" Type="http://schemas.openxmlformats.org/officeDocument/2006/relationships/image" Target="../media/image2429.png"/><Relationship Id="rId745" Type="http://schemas.openxmlformats.org/officeDocument/2006/relationships/image" Target="../media/image2532.png"/><Relationship Id="rId952" Type="http://schemas.openxmlformats.org/officeDocument/2006/relationships/customXml" Target="../ink/ink3092.xml"/><Relationship Id="rId81" Type="http://schemas.openxmlformats.org/officeDocument/2006/relationships/image" Target="../media/image2205.png"/><Relationship Id="rId177" Type="http://schemas.openxmlformats.org/officeDocument/2006/relationships/image" Target="../media/image2253.png"/><Relationship Id="rId384" Type="http://schemas.openxmlformats.org/officeDocument/2006/relationships/customXml" Target="../ink/ink2806.xml"/><Relationship Id="rId591" Type="http://schemas.openxmlformats.org/officeDocument/2006/relationships/image" Target="../media/image2455.png"/><Relationship Id="rId605" Type="http://schemas.openxmlformats.org/officeDocument/2006/relationships/image" Target="../media/image2462.png"/><Relationship Id="rId812" Type="http://schemas.openxmlformats.org/officeDocument/2006/relationships/customXml" Target="../ink/ink3022.xml"/><Relationship Id="rId1028" Type="http://schemas.openxmlformats.org/officeDocument/2006/relationships/customXml" Target="../ink/ink3130.xml"/><Relationship Id="rId244" Type="http://schemas.openxmlformats.org/officeDocument/2006/relationships/customXml" Target="../ink/ink2736.xml"/><Relationship Id="rId689" Type="http://schemas.openxmlformats.org/officeDocument/2006/relationships/image" Target="../media/image2504.png"/><Relationship Id="rId896" Type="http://schemas.openxmlformats.org/officeDocument/2006/relationships/customXml" Target="../ink/ink3064.xml"/><Relationship Id="rId39" Type="http://schemas.openxmlformats.org/officeDocument/2006/relationships/image" Target="../media/image2184.png"/><Relationship Id="rId451" Type="http://schemas.openxmlformats.org/officeDocument/2006/relationships/customXml" Target="../ink/ink2840.xml"/><Relationship Id="rId549" Type="http://schemas.openxmlformats.org/officeDocument/2006/relationships/customXml" Target="../ink/ink2890.xml"/><Relationship Id="rId756" Type="http://schemas.openxmlformats.org/officeDocument/2006/relationships/customXml" Target="../ink/ink2994.xml"/><Relationship Id="rId104" Type="http://schemas.openxmlformats.org/officeDocument/2006/relationships/customXml" Target="../ink/ink2666.xml"/><Relationship Id="rId188" Type="http://schemas.openxmlformats.org/officeDocument/2006/relationships/customXml" Target="../ink/ink2708.xml"/><Relationship Id="rId311" Type="http://schemas.openxmlformats.org/officeDocument/2006/relationships/image" Target="../media/image2319.png"/><Relationship Id="rId395" Type="http://schemas.openxmlformats.org/officeDocument/2006/relationships/image" Target="../media/image2360.png"/><Relationship Id="rId409" Type="http://schemas.openxmlformats.org/officeDocument/2006/relationships/image" Target="../media/image2367.png"/><Relationship Id="rId963" Type="http://schemas.openxmlformats.org/officeDocument/2006/relationships/image" Target="../media/image2641.png"/><Relationship Id="rId1039" Type="http://schemas.openxmlformats.org/officeDocument/2006/relationships/image" Target="../media/image2679.png"/><Relationship Id="rId92" Type="http://schemas.openxmlformats.org/officeDocument/2006/relationships/customXml" Target="../ink/ink2660.xml"/><Relationship Id="rId616" Type="http://schemas.openxmlformats.org/officeDocument/2006/relationships/customXml" Target="../ink/ink2924.xml"/><Relationship Id="rId823" Type="http://schemas.openxmlformats.org/officeDocument/2006/relationships/image" Target="../media/image2571.png"/><Relationship Id="rId255" Type="http://schemas.openxmlformats.org/officeDocument/2006/relationships/image" Target="../media/image2292.png"/><Relationship Id="rId462" Type="http://schemas.openxmlformats.org/officeDocument/2006/relationships/image" Target="../media/image2393.png"/><Relationship Id="rId115" Type="http://schemas.openxmlformats.org/officeDocument/2006/relationships/image" Target="../media/image2222.png"/><Relationship Id="rId322" Type="http://schemas.openxmlformats.org/officeDocument/2006/relationships/customXml" Target="../ink/ink2775.xml"/><Relationship Id="rId767" Type="http://schemas.openxmlformats.org/officeDocument/2006/relationships/image" Target="../media/image2543.png"/><Relationship Id="rId974" Type="http://schemas.openxmlformats.org/officeDocument/2006/relationships/customXml" Target="../ink/ink3103.xml"/><Relationship Id="rId199" Type="http://schemas.openxmlformats.org/officeDocument/2006/relationships/image" Target="../media/image2264.png"/><Relationship Id="rId627" Type="http://schemas.openxmlformats.org/officeDocument/2006/relationships/image" Target="../media/image2473.png"/><Relationship Id="rId834" Type="http://schemas.openxmlformats.org/officeDocument/2006/relationships/customXml" Target="../ink/ink3033.xml"/><Relationship Id="rId266" Type="http://schemas.openxmlformats.org/officeDocument/2006/relationships/customXml" Target="../ink/ink2747.xml"/><Relationship Id="rId473" Type="http://schemas.openxmlformats.org/officeDocument/2006/relationships/customXml" Target="../ink/ink2851.xml"/><Relationship Id="rId680" Type="http://schemas.openxmlformats.org/officeDocument/2006/relationships/customXml" Target="../ink/ink2956.xml"/><Relationship Id="rId901" Type="http://schemas.openxmlformats.org/officeDocument/2006/relationships/image" Target="../media/image2610.png"/><Relationship Id="rId30" Type="http://schemas.openxmlformats.org/officeDocument/2006/relationships/customXml" Target="../ink/ink2629.xml"/><Relationship Id="rId126" Type="http://schemas.openxmlformats.org/officeDocument/2006/relationships/customXml" Target="../ink/ink2677.xml"/><Relationship Id="rId333" Type="http://schemas.openxmlformats.org/officeDocument/2006/relationships/image" Target="../media/image2329.png"/><Relationship Id="rId540" Type="http://schemas.openxmlformats.org/officeDocument/2006/relationships/image" Target="../media/image2430.png"/><Relationship Id="rId778" Type="http://schemas.openxmlformats.org/officeDocument/2006/relationships/customXml" Target="../ink/ink3005.xml"/><Relationship Id="rId985" Type="http://schemas.openxmlformats.org/officeDocument/2006/relationships/image" Target="../media/image2652.png"/><Relationship Id="rId638" Type="http://schemas.openxmlformats.org/officeDocument/2006/relationships/customXml" Target="../ink/ink2935.xml"/><Relationship Id="rId845" Type="http://schemas.openxmlformats.org/officeDocument/2006/relationships/image" Target="../media/image2582.png"/><Relationship Id="rId1030" Type="http://schemas.openxmlformats.org/officeDocument/2006/relationships/customXml" Target="../ink/ink3131.xml"/><Relationship Id="rId277" Type="http://schemas.openxmlformats.org/officeDocument/2006/relationships/image" Target="../media/image2302.png"/><Relationship Id="rId400" Type="http://schemas.openxmlformats.org/officeDocument/2006/relationships/customXml" Target="../ink/ink2814.xml"/><Relationship Id="rId484" Type="http://schemas.openxmlformats.org/officeDocument/2006/relationships/image" Target="../media/image2404.png"/><Relationship Id="rId705" Type="http://schemas.openxmlformats.org/officeDocument/2006/relationships/image" Target="../media/image2512.png"/><Relationship Id="rId137" Type="http://schemas.openxmlformats.org/officeDocument/2006/relationships/image" Target="../media/image2233.png"/><Relationship Id="rId344" Type="http://schemas.openxmlformats.org/officeDocument/2006/relationships/customXml" Target="../ink/ink2786.xml"/><Relationship Id="rId691" Type="http://schemas.openxmlformats.org/officeDocument/2006/relationships/image" Target="../media/image2505.png"/><Relationship Id="rId789" Type="http://schemas.openxmlformats.org/officeDocument/2006/relationships/image" Target="../media/image2554.png"/><Relationship Id="rId912" Type="http://schemas.openxmlformats.org/officeDocument/2006/relationships/customXml" Target="../ink/ink3072.xml"/><Relationship Id="rId996" Type="http://schemas.openxmlformats.org/officeDocument/2006/relationships/customXml" Target="../ink/ink3114.xml"/><Relationship Id="rId41" Type="http://schemas.openxmlformats.org/officeDocument/2006/relationships/image" Target="../media/image2185.png"/><Relationship Id="rId551" Type="http://schemas.openxmlformats.org/officeDocument/2006/relationships/customXml" Target="../ink/ink2891.xml"/><Relationship Id="rId649" Type="http://schemas.openxmlformats.org/officeDocument/2006/relationships/image" Target="../media/image2484.png"/><Relationship Id="rId856" Type="http://schemas.openxmlformats.org/officeDocument/2006/relationships/customXml" Target="../ink/ink3044.xml"/><Relationship Id="rId190" Type="http://schemas.openxmlformats.org/officeDocument/2006/relationships/customXml" Target="../ink/ink2709.xml"/><Relationship Id="rId204" Type="http://schemas.openxmlformats.org/officeDocument/2006/relationships/customXml" Target="../ink/ink2716.xml"/><Relationship Id="rId288" Type="http://schemas.openxmlformats.org/officeDocument/2006/relationships/customXml" Target="../ink/ink2758.xml"/><Relationship Id="rId411" Type="http://schemas.openxmlformats.org/officeDocument/2006/relationships/image" Target="../media/image2368.png"/><Relationship Id="rId509" Type="http://schemas.openxmlformats.org/officeDocument/2006/relationships/customXml" Target="../ink/ink2870.xml"/><Relationship Id="rId1041" Type="http://schemas.openxmlformats.org/officeDocument/2006/relationships/image" Target="../media/image2680.png"/><Relationship Id="rId495" Type="http://schemas.openxmlformats.org/officeDocument/2006/relationships/customXml" Target="../ink/ink2862.xml"/><Relationship Id="rId716" Type="http://schemas.openxmlformats.org/officeDocument/2006/relationships/customXml" Target="../ink/ink2974.xml"/><Relationship Id="rId923" Type="http://schemas.openxmlformats.org/officeDocument/2006/relationships/image" Target="../media/image2621.png"/><Relationship Id="rId52" Type="http://schemas.openxmlformats.org/officeDocument/2006/relationships/customXml" Target="../ink/ink2640.xml"/><Relationship Id="rId148" Type="http://schemas.openxmlformats.org/officeDocument/2006/relationships/customXml" Target="../ink/ink2688.xml"/><Relationship Id="rId355" Type="http://schemas.openxmlformats.org/officeDocument/2006/relationships/image" Target="../media/image2340.png"/><Relationship Id="rId562" Type="http://schemas.openxmlformats.org/officeDocument/2006/relationships/image" Target="../media/image2441.png"/><Relationship Id="rId215" Type="http://schemas.openxmlformats.org/officeDocument/2006/relationships/image" Target="../media/image2272.png"/><Relationship Id="rId422" Type="http://schemas.openxmlformats.org/officeDocument/2006/relationships/customXml" Target="../ink/ink2825.xml"/><Relationship Id="rId867" Type="http://schemas.openxmlformats.org/officeDocument/2006/relationships/image" Target="../media/image2593.png"/><Relationship Id="rId1052" Type="http://schemas.openxmlformats.org/officeDocument/2006/relationships/customXml" Target="../ink/ink3142.xml"/><Relationship Id="rId299" Type="http://schemas.openxmlformats.org/officeDocument/2006/relationships/image" Target="../media/image2313.png"/><Relationship Id="rId727" Type="http://schemas.openxmlformats.org/officeDocument/2006/relationships/image" Target="../media/image2523.png"/><Relationship Id="rId934" Type="http://schemas.openxmlformats.org/officeDocument/2006/relationships/customXml" Target="../ink/ink3083.xml"/><Relationship Id="rId63" Type="http://schemas.openxmlformats.org/officeDocument/2006/relationships/image" Target="../media/image2196.png"/><Relationship Id="rId159" Type="http://schemas.openxmlformats.org/officeDocument/2006/relationships/image" Target="../media/image2244.png"/><Relationship Id="rId366" Type="http://schemas.openxmlformats.org/officeDocument/2006/relationships/customXml" Target="../ink/ink2797.xml"/><Relationship Id="rId573" Type="http://schemas.openxmlformats.org/officeDocument/2006/relationships/customXml" Target="../ink/ink2902.xml"/><Relationship Id="rId780" Type="http://schemas.openxmlformats.org/officeDocument/2006/relationships/customXml" Target="../ink/ink3006.xml"/><Relationship Id="rId226" Type="http://schemas.openxmlformats.org/officeDocument/2006/relationships/customXml" Target="../ink/ink2727.xml"/><Relationship Id="rId433" Type="http://schemas.openxmlformats.org/officeDocument/2006/relationships/customXml" Target="../ink/ink2831.xml"/><Relationship Id="rId878" Type="http://schemas.openxmlformats.org/officeDocument/2006/relationships/customXml" Target="../ink/ink3055.xml"/><Relationship Id="rId1063" Type="http://schemas.openxmlformats.org/officeDocument/2006/relationships/image" Target="../media/image2691.png"/><Relationship Id="rId640" Type="http://schemas.openxmlformats.org/officeDocument/2006/relationships/customXml" Target="../ink/ink2936.xml"/><Relationship Id="rId738" Type="http://schemas.openxmlformats.org/officeDocument/2006/relationships/customXml" Target="../ink/ink2985.xml"/><Relationship Id="rId945" Type="http://schemas.openxmlformats.org/officeDocument/2006/relationships/image" Target="../media/image2632.png"/><Relationship Id="rId74" Type="http://schemas.openxmlformats.org/officeDocument/2006/relationships/customXml" Target="../ink/ink2651.xml"/><Relationship Id="rId377" Type="http://schemas.openxmlformats.org/officeDocument/2006/relationships/image" Target="../media/image2351.png"/><Relationship Id="rId500" Type="http://schemas.openxmlformats.org/officeDocument/2006/relationships/image" Target="../media/image2411.png"/><Relationship Id="rId584" Type="http://schemas.openxmlformats.org/officeDocument/2006/relationships/image" Target="../media/image2452.png"/><Relationship Id="rId805" Type="http://schemas.openxmlformats.org/officeDocument/2006/relationships/image" Target="../media/image2562.png"/><Relationship Id="rId5" Type="http://schemas.openxmlformats.org/officeDocument/2006/relationships/image" Target="../media/image2168.png"/><Relationship Id="rId237" Type="http://schemas.openxmlformats.org/officeDocument/2006/relationships/image" Target="../media/image2283.png"/><Relationship Id="rId791" Type="http://schemas.openxmlformats.org/officeDocument/2006/relationships/image" Target="../media/image2555.png"/><Relationship Id="rId889" Type="http://schemas.openxmlformats.org/officeDocument/2006/relationships/image" Target="../media/image2604.png"/><Relationship Id="rId1074" Type="http://schemas.openxmlformats.org/officeDocument/2006/relationships/customXml" Target="../ink/ink3153.xml"/><Relationship Id="rId444" Type="http://schemas.openxmlformats.org/officeDocument/2006/relationships/image" Target="../media/image2384.png"/><Relationship Id="rId651" Type="http://schemas.openxmlformats.org/officeDocument/2006/relationships/image" Target="../media/image2485.png"/><Relationship Id="rId749" Type="http://schemas.openxmlformats.org/officeDocument/2006/relationships/image" Target="../media/image2534.png"/><Relationship Id="rId290" Type="http://schemas.openxmlformats.org/officeDocument/2006/relationships/customXml" Target="../ink/ink2759.xml"/><Relationship Id="rId304" Type="http://schemas.openxmlformats.org/officeDocument/2006/relationships/customXml" Target="../ink/ink2766.xml"/><Relationship Id="rId388" Type="http://schemas.openxmlformats.org/officeDocument/2006/relationships/customXml" Target="../ink/ink2808.xml"/><Relationship Id="rId511" Type="http://schemas.openxmlformats.org/officeDocument/2006/relationships/customXml" Target="../ink/ink2871.xml"/><Relationship Id="rId609" Type="http://schemas.openxmlformats.org/officeDocument/2006/relationships/image" Target="../media/image2464.png"/><Relationship Id="rId956" Type="http://schemas.openxmlformats.org/officeDocument/2006/relationships/customXml" Target="../ink/ink3094.xml"/><Relationship Id="rId85" Type="http://schemas.openxmlformats.org/officeDocument/2006/relationships/image" Target="../media/image2207.png"/><Relationship Id="rId150" Type="http://schemas.openxmlformats.org/officeDocument/2006/relationships/customXml" Target="../ink/ink2689.xml"/><Relationship Id="rId595" Type="http://schemas.openxmlformats.org/officeDocument/2006/relationships/image" Target="../media/image2457.png"/><Relationship Id="rId816" Type="http://schemas.openxmlformats.org/officeDocument/2006/relationships/customXml" Target="../ink/ink3024.xml"/><Relationship Id="rId1001" Type="http://schemas.openxmlformats.org/officeDocument/2006/relationships/image" Target="../media/image2660.png"/><Relationship Id="rId248" Type="http://schemas.openxmlformats.org/officeDocument/2006/relationships/customXml" Target="../ink/ink2738.xml"/><Relationship Id="rId455" Type="http://schemas.openxmlformats.org/officeDocument/2006/relationships/customXml" Target="../ink/ink2842.xml"/><Relationship Id="rId662" Type="http://schemas.openxmlformats.org/officeDocument/2006/relationships/customXml" Target="../ink/ink2947.xml"/><Relationship Id="rId12" Type="http://schemas.openxmlformats.org/officeDocument/2006/relationships/customXml" Target="../ink/ink2620.xml"/><Relationship Id="rId108" Type="http://schemas.openxmlformats.org/officeDocument/2006/relationships/customXml" Target="../ink/ink2668.xml"/><Relationship Id="rId315" Type="http://schemas.openxmlformats.org/officeDocument/2006/relationships/image" Target="../media/image2023.png"/><Relationship Id="rId522" Type="http://schemas.openxmlformats.org/officeDocument/2006/relationships/image" Target="../media/image2421.png"/><Relationship Id="rId967" Type="http://schemas.openxmlformats.org/officeDocument/2006/relationships/image" Target="../media/image2643.png"/><Relationship Id="rId96" Type="http://schemas.openxmlformats.org/officeDocument/2006/relationships/customXml" Target="../ink/ink2662.xml"/><Relationship Id="rId161" Type="http://schemas.openxmlformats.org/officeDocument/2006/relationships/image" Target="../media/image2245.png"/><Relationship Id="rId399" Type="http://schemas.openxmlformats.org/officeDocument/2006/relationships/image" Target="../media/image2362.png"/><Relationship Id="rId827" Type="http://schemas.openxmlformats.org/officeDocument/2006/relationships/image" Target="../media/image2573.png"/><Relationship Id="rId1012" Type="http://schemas.openxmlformats.org/officeDocument/2006/relationships/customXml" Target="../ink/ink3122.xml"/><Relationship Id="rId259" Type="http://schemas.openxmlformats.org/officeDocument/2006/relationships/image" Target="../media/image2294.png"/><Relationship Id="rId466" Type="http://schemas.openxmlformats.org/officeDocument/2006/relationships/image" Target="../media/image2395.png"/><Relationship Id="rId673" Type="http://schemas.openxmlformats.org/officeDocument/2006/relationships/image" Target="../media/image2496.png"/><Relationship Id="rId880" Type="http://schemas.openxmlformats.org/officeDocument/2006/relationships/customXml" Target="../ink/ink3056.xml"/><Relationship Id="rId23" Type="http://schemas.openxmlformats.org/officeDocument/2006/relationships/image" Target="../media/image2177.png"/><Relationship Id="rId119" Type="http://schemas.openxmlformats.org/officeDocument/2006/relationships/image" Target="../media/image2224.png"/><Relationship Id="rId326" Type="http://schemas.openxmlformats.org/officeDocument/2006/relationships/customXml" Target="../ink/ink2777.xml"/><Relationship Id="rId533" Type="http://schemas.openxmlformats.org/officeDocument/2006/relationships/customXml" Target="../ink/ink2882.xml"/><Relationship Id="rId978" Type="http://schemas.openxmlformats.org/officeDocument/2006/relationships/customXml" Target="../ink/ink3105.xml"/><Relationship Id="rId740" Type="http://schemas.openxmlformats.org/officeDocument/2006/relationships/customXml" Target="../ink/ink2986.xml"/><Relationship Id="rId838" Type="http://schemas.openxmlformats.org/officeDocument/2006/relationships/customXml" Target="../ink/ink3035.xml"/><Relationship Id="rId1023" Type="http://schemas.openxmlformats.org/officeDocument/2006/relationships/image" Target="../media/image2671.png"/><Relationship Id="rId172" Type="http://schemas.openxmlformats.org/officeDocument/2006/relationships/customXml" Target="../ink/ink2700.xml"/><Relationship Id="rId477" Type="http://schemas.openxmlformats.org/officeDocument/2006/relationships/customXml" Target="../ink/ink2853.xml"/><Relationship Id="rId600" Type="http://schemas.openxmlformats.org/officeDocument/2006/relationships/customXml" Target="../ink/ink2916.xml"/><Relationship Id="rId684" Type="http://schemas.openxmlformats.org/officeDocument/2006/relationships/customXml" Target="../ink/ink2958.xml"/><Relationship Id="rId337" Type="http://schemas.openxmlformats.org/officeDocument/2006/relationships/image" Target="../media/image2331.png"/><Relationship Id="rId891" Type="http://schemas.openxmlformats.org/officeDocument/2006/relationships/image" Target="../media/image2605.png"/><Relationship Id="rId905" Type="http://schemas.openxmlformats.org/officeDocument/2006/relationships/image" Target="../media/image2612.png"/><Relationship Id="rId989" Type="http://schemas.openxmlformats.org/officeDocument/2006/relationships/image" Target="../media/image2654.png"/><Relationship Id="rId34" Type="http://schemas.openxmlformats.org/officeDocument/2006/relationships/customXml" Target="../ink/ink2631.xml"/><Relationship Id="rId544" Type="http://schemas.openxmlformats.org/officeDocument/2006/relationships/image" Target="../media/image2432.png"/><Relationship Id="rId751" Type="http://schemas.openxmlformats.org/officeDocument/2006/relationships/image" Target="../media/image2535.png"/><Relationship Id="rId849" Type="http://schemas.openxmlformats.org/officeDocument/2006/relationships/image" Target="../media/image2584.png"/><Relationship Id="rId183" Type="http://schemas.openxmlformats.org/officeDocument/2006/relationships/image" Target="../media/image2256.png"/><Relationship Id="rId390" Type="http://schemas.openxmlformats.org/officeDocument/2006/relationships/customXml" Target="../ink/ink2809.xml"/><Relationship Id="rId404" Type="http://schemas.openxmlformats.org/officeDocument/2006/relationships/customXml" Target="../ink/ink2816.xml"/><Relationship Id="rId611" Type="http://schemas.openxmlformats.org/officeDocument/2006/relationships/image" Target="../media/image2465.png"/><Relationship Id="rId1034" Type="http://schemas.openxmlformats.org/officeDocument/2006/relationships/customXml" Target="../ink/ink3133.xml"/><Relationship Id="rId250" Type="http://schemas.openxmlformats.org/officeDocument/2006/relationships/customXml" Target="../ink/ink2739.xml"/><Relationship Id="rId488" Type="http://schemas.openxmlformats.org/officeDocument/2006/relationships/image" Target="../media/image2406.png"/><Relationship Id="rId695" Type="http://schemas.openxmlformats.org/officeDocument/2006/relationships/image" Target="../media/image2507.png"/><Relationship Id="rId709" Type="http://schemas.openxmlformats.org/officeDocument/2006/relationships/image" Target="../media/image2514.png"/><Relationship Id="rId916" Type="http://schemas.openxmlformats.org/officeDocument/2006/relationships/customXml" Target="../ink/ink3074.xml"/><Relationship Id="rId45" Type="http://schemas.openxmlformats.org/officeDocument/2006/relationships/image" Target="../media/image2187.png"/><Relationship Id="rId110" Type="http://schemas.openxmlformats.org/officeDocument/2006/relationships/customXml" Target="../ink/ink2669.xml"/><Relationship Id="rId348" Type="http://schemas.openxmlformats.org/officeDocument/2006/relationships/customXml" Target="../ink/ink2788.xml"/><Relationship Id="rId555" Type="http://schemas.openxmlformats.org/officeDocument/2006/relationships/customXml" Target="../ink/ink2893.xml"/><Relationship Id="rId762" Type="http://schemas.openxmlformats.org/officeDocument/2006/relationships/customXml" Target="../ink/ink2997.xml"/><Relationship Id="rId194" Type="http://schemas.openxmlformats.org/officeDocument/2006/relationships/customXml" Target="../ink/ink2711.xml"/><Relationship Id="rId208" Type="http://schemas.openxmlformats.org/officeDocument/2006/relationships/customXml" Target="../ink/ink2718.xml"/><Relationship Id="rId415" Type="http://schemas.openxmlformats.org/officeDocument/2006/relationships/image" Target="../media/image2370.png"/><Relationship Id="rId622" Type="http://schemas.openxmlformats.org/officeDocument/2006/relationships/customXml" Target="../ink/ink2927.xml"/><Relationship Id="rId1045" Type="http://schemas.openxmlformats.org/officeDocument/2006/relationships/image" Target="../media/image2682.png"/><Relationship Id="rId261" Type="http://schemas.openxmlformats.org/officeDocument/2006/relationships/image" Target="../media/image2295.png"/><Relationship Id="rId499" Type="http://schemas.openxmlformats.org/officeDocument/2006/relationships/customXml" Target="../ink/ink2865.xml"/><Relationship Id="rId927" Type="http://schemas.openxmlformats.org/officeDocument/2006/relationships/image" Target="../media/image2623.png"/><Relationship Id="rId56" Type="http://schemas.openxmlformats.org/officeDocument/2006/relationships/customXml" Target="../ink/ink2642.xml"/><Relationship Id="rId359" Type="http://schemas.openxmlformats.org/officeDocument/2006/relationships/image" Target="../media/image2342.png"/><Relationship Id="rId566" Type="http://schemas.openxmlformats.org/officeDocument/2006/relationships/image" Target="../media/image2443.png"/><Relationship Id="rId773" Type="http://schemas.openxmlformats.org/officeDocument/2006/relationships/image" Target="../media/image2546.png"/><Relationship Id="rId121" Type="http://schemas.openxmlformats.org/officeDocument/2006/relationships/image" Target="../media/image2225.png"/><Relationship Id="rId219" Type="http://schemas.openxmlformats.org/officeDocument/2006/relationships/image" Target="../media/image2274.png"/><Relationship Id="rId426" Type="http://schemas.openxmlformats.org/officeDocument/2006/relationships/customXml" Target="../ink/ink2827.xml"/><Relationship Id="rId633" Type="http://schemas.openxmlformats.org/officeDocument/2006/relationships/image" Target="../media/image2476.png"/><Relationship Id="rId980" Type="http://schemas.openxmlformats.org/officeDocument/2006/relationships/customXml" Target="../ink/ink3106.xml"/><Relationship Id="rId1056" Type="http://schemas.openxmlformats.org/officeDocument/2006/relationships/customXml" Target="../ink/ink3144.xml"/><Relationship Id="rId840" Type="http://schemas.openxmlformats.org/officeDocument/2006/relationships/customXml" Target="../ink/ink3036.xml"/><Relationship Id="rId938" Type="http://schemas.openxmlformats.org/officeDocument/2006/relationships/customXml" Target="../ink/ink3085.xml"/><Relationship Id="rId67" Type="http://schemas.openxmlformats.org/officeDocument/2006/relationships/image" Target="../media/image2198.png"/><Relationship Id="rId272" Type="http://schemas.openxmlformats.org/officeDocument/2006/relationships/customXml" Target="../ink/ink2750.xml"/><Relationship Id="rId577" Type="http://schemas.openxmlformats.org/officeDocument/2006/relationships/customXml" Target="../ink/ink2904.xml"/><Relationship Id="rId700" Type="http://schemas.openxmlformats.org/officeDocument/2006/relationships/customXml" Target="../ink/ink2966.xml"/><Relationship Id="rId132" Type="http://schemas.openxmlformats.org/officeDocument/2006/relationships/customXml" Target="../ink/ink2680.xml"/><Relationship Id="rId784" Type="http://schemas.openxmlformats.org/officeDocument/2006/relationships/customXml" Target="../ink/ink3008.xml"/><Relationship Id="rId991" Type="http://schemas.openxmlformats.org/officeDocument/2006/relationships/image" Target="../media/image2655.png"/><Relationship Id="rId1067" Type="http://schemas.openxmlformats.org/officeDocument/2006/relationships/image" Target="../media/image2693.png"/><Relationship Id="rId437" Type="http://schemas.openxmlformats.org/officeDocument/2006/relationships/customXml" Target="../ink/ink2833.xml"/><Relationship Id="rId644" Type="http://schemas.openxmlformats.org/officeDocument/2006/relationships/customXml" Target="../ink/ink2938.xml"/><Relationship Id="rId851" Type="http://schemas.openxmlformats.org/officeDocument/2006/relationships/image" Target="../media/image2585.png"/><Relationship Id="rId283" Type="http://schemas.openxmlformats.org/officeDocument/2006/relationships/image" Target="../media/image2305.png"/><Relationship Id="rId490" Type="http://schemas.openxmlformats.org/officeDocument/2006/relationships/image" Target="../media/image2407.png"/><Relationship Id="rId504" Type="http://schemas.openxmlformats.org/officeDocument/2006/relationships/image" Target="../media/image2412.png"/><Relationship Id="rId711" Type="http://schemas.openxmlformats.org/officeDocument/2006/relationships/image" Target="../media/image2515.png"/><Relationship Id="rId949" Type="http://schemas.openxmlformats.org/officeDocument/2006/relationships/image" Target="../media/image2634.png"/><Relationship Id="rId78" Type="http://schemas.openxmlformats.org/officeDocument/2006/relationships/customXml" Target="../ink/ink2653.xml"/><Relationship Id="rId143" Type="http://schemas.openxmlformats.org/officeDocument/2006/relationships/image" Target="../media/image2236.png"/><Relationship Id="rId350" Type="http://schemas.openxmlformats.org/officeDocument/2006/relationships/customXml" Target="../ink/ink2789.xml"/><Relationship Id="rId588" Type="http://schemas.openxmlformats.org/officeDocument/2006/relationships/customXml" Target="../ink/ink2910.xml"/><Relationship Id="rId795" Type="http://schemas.openxmlformats.org/officeDocument/2006/relationships/image" Target="../media/image2557.png"/><Relationship Id="rId809" Type="http://schemas.openxmlformats.org/officeDocument/2006/relationships/image" Target="../media/image2564.png"/><Relationship Id="rId9" Type="http://schemas.openxmlformats.org/officeDocument/2006/relationships/image" Target="../media/image2170.png"/><Relationship Id="rId210" Type="http://schemas.openxmlformats.org/officeDocument/2006/relationships/customXml" Target="../ink/ink2719.xml"/><Relationship Id="rId448" Type="http://schemas.openxmlformats.org/officeDocument/2006/relationships/image" Target="../media/image2386.png"/><Relationship Id="rId655" Type="http://schemas.openxmlformats.org/officeDocument/2006/relationships/image" Target="../media/image2487.png"/><Relationship Id="rId862" Type="http://schemas.openxmlformats.org/officeDocument/2006/relationships/customXml" Target="../ink/ink3047.xml"/><Relationship Id="rId294" Type="http://schemas.openxmlformats.org/officeDocument/2006/relationships/customXml" Target="../ink/ink2761.xml"/><Relationship Id="rId308" Type="http://schemas.openxmlformats.org/officeDocument/2006/relationships/customXml" Target="../ink/ink2768.xml"/><Relationship Id="rId515" Type="http://schemas.openxmlformats.org/officeDocument/2006/relationships/customXml" Target="../ink/ink2873.xml"/><Relationship Id="rId722" Type="http://schemas.openxmlformats.org/officeDocument/2006/relationships/customXml" Target="../ink/ink2977.xml"/><Relationship Id="rId89" Type="http://schemas.openxmlformats.org/officeDocument/2006/relationships/image" Target="../media/image2209.png"/><Relationship Id="rId154" Type="http://schemas.openxmlformats.org/officeDocument/2006/relationships/customXml" Target="../ink/ink2691.xml"/><Relationship Id="rId361" Type="http://schemas.openxmlformats.org/officeDocument/2006/relationships/image" Target="../media/image2343.png"/><Relationship Id="rId599" Type="http://schemas.openxmlformats.org/officeDocument/2006/relationships/image" Target="../media/image2459.png"/><Relationship Id="rId1005" Type="http://schemas.openxmlformats.org/officeDocument/2006/relationships/image" Target="../media/image2662.png"/><Relationship Id="rId459" Type="http://schemas.openxmlformats.org/officeDocument/2006/relationships/customXml" Target="../ink/ink2844.xml"/><Relationship Id="rId666" Type="http://schemas.openxmlformats.org/officeDocument/2006/relationships/customXml" Target="../ink/ink2949.xml"/><Relationship Id="rId873" Type="http://schemas.openxmlformats.org/officeDocument/2006/relationships/image" Target="../media/image2596.png"/><Relationship Id="rId16" Type="http://schemas.openxmlformats.org/officeDocument/2006/relationships/customXml" Target="../ink/ink2622.xml"/><Relationship Id="rId221" Type="http://schemas.openxmlformats.org/officeDocument/2006/relationships/image" Target="../media/image2275.png"/><Relationship Id="rId319" Type="http://schemas.openxmlformats.org/officeDocument/2006/relationships/image" Target="../media/image2322.png"/><Relationship Id="rId526" Type="http://schemas.openxmlformats.org/officeDocument/2006/relationships/image" Target="../media/image2423.png"/><Relationship Id="rId733" Type="http://schemas.openxmlformats.org/officeDocument/2006/relationships/image" Target="../media/image2526.png"/><Relationship Id="rId940" Type="http://schemas.openxmlformats.org/officeDocument/2006/relationships/customXml" Target="../ink/ink3086.xml"/><Relationship Id="rId1016" Type="http://schemas.openxmlformats.org/officeDocument/2006/relationships/customXml" Target="../ink/ink3124.xml"/><Relationship Id="rId165" Type="http://schemas.openxmlformats.org/officeDocument/2006/relationships/image" Target="../media/image2247.png"/><Relationship Id="rId372" Type="http://schemas.openxmlformats.org/officeDocument/2006/relationships/customXml" Target="../ink/ink2800.xml"/><Relationship Id="rId677" Type="http://schemas.openxmlformats.org/officeDocument/2006/relationships/image" Target="../media/image2498.png"/><Relationship Id="rId800" Type="http://schemas.openxmlformats.org/officeDocument/2006/relationships/customXml" Target="../ink/ink3016.xml"/><Relationship Id="rId232" Type="http://schemas.openxmlformats.org/officeDocument/2006/relationships/customXml" Target="../ink/ink2730.xml"/><Relationship Id="rId884" Type="http://schemas.openxmlformats.org/officeDocument/2006/relationships/customXml" Target="../ink/ink3058.xml"/><Relationship Id="rId27" Type="http://schemas.openxmlformats.org/officeDocument/2006/relationships/image" Target="../media/image1510.png"/><Relationship Id="rId537" Type="http://schemas.openxmlformats.org/officeDocument/2006/relationships/customXml" Target="../ink/ink2884.xml"/><Relationship Id="rId744" Type="http://schemas.openxmlformats.org/officeDocument/2006/relationships/customXml" Target="../ink/ink2988.xml"/><Relationship Id="rId951" Type="http://schemas.openxmlformats.org/officeDocument/2006/relationships/image" Target="../media/image2635.png"/><Relationship Id="rId80" Type="http://schemas.openxmlformats.org/officeDocument/2006/relationships/customXml" Target="../ink/ink2654.xml"/><Relationship Id="rId176" Type="http://schemas.openxmlformats.org/officeDocument/2006/relationships/customXml" Target="../ink/ink2702.xml"/><Relationship Id="rId383" Type="http://schemas.openxmlformats.org/officeDocument/2006/relationships/image" Target="../media/image2354.png"/><Relationship Id="rId590" Type="http://schemas.openxmlformats.org/officeDocument/2006/relationships/customXml" Target="../ink/ink2911.xml"/><Relationship Id="rId604" Type="http://schemas.openxmlformats.org/officeDocument/2006/relationships/customXml" Target="../ink/ink2918.xml"/><Relationship Id="rId811" Type="http://schemas.openxmlformats.org/officeDocument/2006/relationships/image" Target="../media/image2565.png"/><Relationship Id="rId1027" Type="http://schemas.openxmlformats.org/officeDocument/2006/relationships/image" Target="../media/image2673.png"/><Relationship Id="rId243" Type="http://schemas.openxmlformats.org/officeDocument/2006/relationships/image" Target="../media/image2286.png"/><Relationship Id="rId450" Type="http://schemas.openxmlformats.org/officeDocument/2006/relationships/image" Target="../media/image2387.png"/><Relationship Id="rId688" Type="http://schemas.openxmlformats.org/officeDocument/2006/relationships/customXml" Target="../ink/ink2960.xml"/><Relationship Id="rId895" Type="http://schemas.openxmlformats.org/officeDocument/2006/relationships/image" Target="../media/image2607.png"/><Relationship Id="rId909" Type="http://schemas.openxmlformats.org/officeDocument/2006/relationships/image" Target="../media/image2614.png"/><Relationship Id="rId38" Type="http://schemas.openxmlformats.org/officeDocument/2006/relationships/customXml" Target="../ink/ink2633.xml"/><Relationship Id="rId103" Type="http://schemas.openxmlformats.org/officeDocument/2006/relationships/image" Target="../media/image2216.png"/><Relationship Id="rId310" Type="http://schemas.openxmlformats.org/officeDocument/2006/relationships/customXml" Target="../ink/ink2769.xml"/><Relationship Id="rId548" Type="http://schemas.openxmlformats.org/officeDocument/2006/relationships/image" Target="../media/image2434.png"/><Relationship Id="rId755" Type="http://schemas.openxmlformats.org/officeDocument/2006/relationships/image" Target="../media/image2537.png"/><Relationship Id="rId962" Type="http://schemas.openxmlformats.org/officeDocument/2006/relationships/customXml" Target="../ink/ink3097.xml"/><Relationship Id="rId91" Type="http://schemas.openxmlformats.org/officeDocument/2006/relationships/image" Target="../media/image2210.png"/><Relationship Id="rId187" Type="http://schemas.openxmlformats.org/officeDocument/2006/relationships/image" Target="../media/image2258.png"/><Relationship Id="rId394" Type="http://schemas.openxmlformats.org/officeDocument/2006/relationships/customXml" Target="../ink/ink2811.xml"/><Relationship Id="rId408" Type="http://schemas.openxmlformats.org/officeDocument/2006/relationships/customXml" Target="../ink/ink2818.xml"/><Relationship Id="rId615" Type="http://schemas.openxmlformats.org/officeDocument/2006/relationships/image" Target="../media/image2467.png"/><Relationship Id="rId822" Type="http://schemas.openxmlformats.org/officeDocument/2006/relationships/customXml" Target="../ink/ink3027.xml"/><Relationship Id="rId1038" Type="http://schemas.openxmlformats.org/officeDocument/2006/relationships/customXml" Target="../ink/ink3135.xml"/><Relationship Id="rId254" Type="http://schemas.openxmlformats.org/officeDocument/2006/relationships/customXml" Target="../ink/ink2741.xml"/><Relationship Id="rId699" Type="http://schemas.openxmlformats.org/officeDocument/2006/relationships/image" Target="../media/image2509.png"/><Relationship Id="rId49" Type="http://schemas.openxmlformats.org/officeDocument/2006/relationships/image" Target="../media/image2189.png"/><Relationship Id="rId114" Type="http://schemas.openxmlformats.org/officeDocument/2006/relationships/customXml" Target="../ink/ink2671.xml"/><Relationship Id="rId461" Type="http://schemas.openxmlformats.org/officeDocument/2006/relationships/customXml" Target="../ink/ink2845.xml"/><Relationship Id="rId559" Type="http://schemas.openxmlformats.org/officeDocument/2006/relationships/customXml" Target="../ink/ink2895.xml"/><Relationship Id="rId766" Type="http://schemas.openxmlformats.org/officeDocument/2006/relationships/customXml" Target="../ink/ink2999.xml"/><Relationship Id="rId198" Type="http://schemas.openxmlformats.org/officeDocument/2006/relationships/customXml" Target="../ink/ink2713.xml"/><Relationship Id="rId321" Type="http://schemas.openxmlformats.org/officeDocument/2006/relationships/image" Target="../media/image2323.png"/><Relationship Id="rId419" Type="http://schemas.openxmlformats.org/officeDocument/2006/relationships/image" Target="../media/image2372.png"/><Relationship Id="rId626" Type="http://schemas.openxmlformats.org/officeDocument/2006/relationships/customXml" Target="../ink/ink2929.xml"/><Relationship Id="rId973" Type="http://schemas.openxmlformats.org/officeDocument/2006/relationships/image" Target="../media/image2646.png"/><Relationship Id="rId1049" Type="http://schemas.openxmlformats.org/officeDocument/2006/relationships/image" Target="../media/image2684.png"/><Relationship Id="rId833" Type="http://schemas.openxmlformats.org/officeDocument/2006/relationships/image" Target="../media/image2576.png"/><Relationship Id="rId265" Type="http://schemas.openxmlformats.org/officeDocument/2006/relationships/image" Target="../media/image2296.png"/><Relationship Id="rId472" Type="http://schemas.openxmlformats.org/officeDocument/2006/relationships/image" Target="../media/image2398.png"/><Relationship Id="rId900" Type="http://schemas.openxmlformats.org/officeDocument/2006/relationships/customXml" Target="../ink/ink3066.xml"/><Relationship Id="rId125" Type="http://schemas.openxmlformats.org/officeDocument/2006/relationships/image" Target="../media/image2227.png"/><Relationship Id="rId332" Type="http://schemas.openxmlformats.org/officeDocument/2006/relationships/customXml" Target="../ink/ink2780.xml"/><Relationship Id="rId777" Type="http://schemas.openxmlformats.org/officeDocument/2006/relationships/image" Target="../media/image2548.png"/><Relationship Id="rId984" Type="http://schemas.openxmlformats.org/officeDocument/2006/relationships/customXml" Target="../ink/ink3108.xml"/><Relationship Id="rId637" Type="http://schemas.openxmlformats.org/officeDocument/2006/relationships/image" Target="../media/image2478.png"/><Relationship Id="rId844" Type="http://schemas.openxmlformats.org/officeDocument/2006/relationships/customXml" Target="../ink/ink3038.xml"/><Relationship Id="rId276" Type="http://schemas.openxmlformats.org/officeDocument/2006/relationships/customXml" Target="../ink/ink2752.xml"/><Relationship Id="rId483" Type="http://schemas.openxmlformats.org/officeDocument/2006/relationships/customXml" Target="../ink/ink2856.xml"/><Relationship Id="rId690" Type="http://schemas.openxmlformats.org/officeDocument/2006/relationships/customXml" Target="../ink/ink2961.xml"/><Relationship Id="rId704" Type="http://schemas.openxmlformats.org/officeDocument/2006/relationships/customXml" Target="../ink/ink2968.xml"/><Relationship Id="rId911" Type="http://schemas.openxmlformats.org/officeDocument/2006/relationships/image" Target="../media/image2615.png"/><Relationship Id="rId40" Type="http://schemas.openxmlformats.org/officeDocument/2006/relationships/customXml" Target="../ink/ink2634.xml"/><Relationship Id="rId136" Type="http://schemas.openxmlformats.org/officeDocument/2006/relationships/customXml" Target="../ink/ink2682.xml"/><Relationship Id="rId343" Type="http://schemas.openxmlformats.org/officeDocument/2006/relationships/image" Target="../media/image2334.png"/><Relationship Id="rId550" Type="http://schemas.openxmlformats.org/officeDocument/2006/relationships/image" Target="../media/image2435.png"/><Relationship Id="rId788" Type="http://schemas.openxmlformats.org/officeDocument/2006/relationships/customXml" Target="../ink/ink3010.xml"/><Relationship Id="rId995" Type="http://schemas.openxmlformats.org/officeDocument/2006/relationships/image" Target="../media/image2657.png"/><Relationship Id="rId203" Type="http://schemas.openxmlformats.org/officeDocument/2006/relationships/image" Target="../media/image2266.png"/><Relationship Id="rId648" Type="http://schemas.openxmlformats.org/officeDocument/2006/relationships/customXml" Target="../ink/ink2940.xml"/><Relationship Id="rId855" Type="http://schemas.openxmlformats.org/officeDocument/2006/relationships/image" Target="../media/image2587.png"/><Relationship Id="rId1040" Type="http://schemas.openxmlformats.org/officeDocument/2006/relationships/customXml" Target="../ink/ink3136.xml"/><Relationship Id="rId287" Type="http://schemas.openxmlformats.org/officeDocument/2006/relationships/image" Target="../media/image2307.png"/><Relationship Id="rId410" Type="http://schemas.openxmlformats.org/officeDocument/2006/relationships/customXml" Target="../ink/ink2819.xml"/><Relationship Id="rId494" Type="http://schemas.openxmlformats.org/officeDocument/2006/relationships/image" Target="../media/image2409.png"/><Relationship Id="rId508" Type="http://schemas.openxmlformats.org/officeDocument/2006/relationships/image" Target="../media/image2414.png"/><Relationship Id="rId715" Type="http://schemas.openxmlformats.org/officeDocument/2006/relationships/image" Target="../media/image2517.png"/><Relationship Id="rId922" Type="http://schemas.openxmlformats.org/officeDocument/2006/relationships/customXml" Target="../ink/ink3077.xml"/><Relationship Id="rId147" Type="http://schemas.openxmlformats.org/officeDocument/2006/relationships/image" Target="../media/image2238.png"/><Relationship Id="rId354" Type="http://schemas.openxmlformats.org/officeDocument/2006/relationships/customXml" Target="../ink/ink2791.xml"/><Relationship Id="rId799" Type="http://schemas.openxmlformats.org/officeDocument/2006/relationships/image" Target="../media/image2559.png"/><Relationship Id="rId51" Type="http://schemas.openxmlformats.org/officeDocument/2006/relationships/image" Target="../media/image2190.png"/><Relationship Id="rId561" Type="http://schemas.openxmlformats.org/officeDocument/2006/relationships/customXml" Target="../ink/ink2896.xml"/><Relationship Id="rId659" Type="http://schemas.openxmlformats.org/officeDocument/2006/relationships/image" Target="../media/image2489.png"/><Relationship Id="rId866" Type="http://schemas.openxmlformats.org/officeDocument/2006/relationships/customXml" Target="../ink/ink3049.xml"/><Relationship Id="rId214" Type="http://schemas.openxmlformats.org/officeDocument/2006/relationships/customXml" Target="../ink/ink2721.xml"/><Relationship Id="rId298" Type="http://schemas.openxmlformats.org/officeDocument/2006/relationships/customXml" Target="../ink/ink2763.xml"/><Relationship Id="rId421" Type="http://schemas.openxmlformats.org/officeDocument/2006/relationships/image" Target="../media/image2373.png"/><Relationship Id="rId519" Type="http://schemas.openxmlformats.org/officeDocument/2006/relationships/customXml" Target="../ink/ink2875.xml"/><Relationship Id="rId1051" Type="http://schemas.openxmlformats.org/officeDocument/2006/relationships/image" Target="../media/image2685.png"/><Relationship Id="rId158" Type="http://schemas.openxmlformats.org/officeDocument/2006/relationships/customXml" Target="../ink/ink2693.xml"/><Relationship Id="rId726" Type="http://schemas.openxmlformats.org/officeDocument/2006/relationships/customXml" Target="../ink/ink2979.xml"/><Relationship Id="rId933" Type="http://schemas.openxmlformats.org/officeDocument/2006/relationships/image" Target="../media/image2626.png"/><Relationship Id="rId1009" Type="http://schemas.openxmlformats.org/officeDocument/2006/relationships/image" Target="../media/image2664.png"/><Relationship Id="rId62" Type="http://schemas.openxmlformats.org/officeDocument/2006/relationships/customXml" Target="../ink/ink2645.xml"/><Relationship Id="rId365" Type="http://schemas.openxmlformats.org/officeDocument/2006/relationships/image" Target="../media/image2345.png"/><Relationship Id="rId572" Type="http://schemas.openxmlformats.org/officeDocument/2006/relationships/image" Target="../media/image2446.png"/><Relationship Id="rId225" Type="http://schemas.openxmlformats.org/officeDocument/2006/relationships/image" Target="../media/image2277.png"/><Relationship Id="rId432" Type="http://schemas.openxmlformats.org/officeDocument/2006/relationships/image" Target="../media/image2378.png"/><Relationship Id="rId877" Type="http://schemas.openxmlformats.org/officeDocument/2006/relationships/image" Target="../media/image2598.png"/><Relationship Id="rId1062" Type="http://schemas.openxmlformats.org/officeDocument/2006/relationships/customXml" Target="../ink/ink3147.xml"/><Relationship Id="rId737" Type="http://schemas.openxmlformats.org/officeDocument/2006/relationships/image" Target="../media/image2528.png"/><Relationship Id="rId944" Type="http://schemas.openxmlformats.org/officeDocument/2006/relationships/customXml" Target="../ink/ink3088.xml"/><Relationship Id="rId73" Type="http://schemas.openxmlformats.org/officeDocument/2006/relationships/image" Target="../media/image2201.png"/><Relationship Id="rId169" Type="http://schemas.openxmlformats.org/officeDocument/2006/relationships/image" Target="../media/image2249.png"/><Relationship Id="rId376" Type="http://schemas.openxmlformats.org/officeDocument/2006/relationships/customXml" Target="../ink/ink2802.xml"/><Relationship Id="rId583" Type="http://schemas.openxmlformats.org/officeDocument/2006/relationships/customXml" Target="../ink/ink2907.xml"/><Relationship Id="rId790" Type="http://schemas.openxmlformats.org/officeDocument/2006/relationships/customXml" Target="../ink/ink3011.xml"/><Relationship Id="rId804" Type="http://schemas.openxmlformats.org/officeDocument/2006/relationships/customXml" Target="../ink/ink3018.xml"/><Relationship Id="rId4" Type="http://schemas.openxmlformats.org/officeDocument/2006/relationships/customXml" Target="../ink/ink2616.xml"/><Relationship Id="rId236" Type="http://schemas.openxmlformats.org/officeDocument/2006/relationships/customXml" Target="../ink/ink2732.xml"/><Relationship Id="rId443" Type="http://schemas.openxmlformats.org/officeDocument/2006/relationships/customXml" Target="../ink/ink2836.xml"/><Relationship Id="rId650" Type="http://schemas.openxmlformats.org/officeDocument/2006/relationships/customXml" Target="../ink/ink2941.xml"/><Relationship Id="rId888" Type="http://schemas.openxmlformats.org/officeDocument/2006/relationships/customXml" Target="../ink/ink3060.xml"/><Relationship Id="rId1073" Type="http://schemas.openxmlformats.org/officeDocument/2006/relationships/image" Target="../media/image2696.png"/><Relationship Id="rId303" Type="http://schemas.openxmlformats.org/officeDocument/2006/relationships/image" Target="../media/image2315.png"/><Relationship Id="rId748" Type="http://schemas.openxmlformats.org/officeDocument/2006/relationships/customXml" Target="../ink/ink2990.xml"/><Relationship Id="rId955" Type="http://schemas.openxmlformats.org/officeDocument/2006/relationships/image" Target="../media/image2637.png"/><Relationship Id="rId84" Type="http://schemas.openxmlformats.org/officeDocument/2006/relationships/customXml" Target="../ink/ink2656.xml"/><Relationship Id="rId387" Type="http://schemas.openxmlformats.org/officeDocument/2006/relationships/image" Target="../media/image2356.png"/><Relationship Id="rId510" Type="http://schemas.openxmlformats.org/officeDocument/2006/relationships/image" Target="../media/image2415.png"/><Relationship Id="rId594" Type="http://schemas.openxmlformats.org/officeDocument/2006/relationships/customXml" Target="../ink/ink2913.xml"/><Relationship Id="rId608" Type="http://schemas.openxmlformats.org/officeDocument/2006/relationships/customXml" Target="../ink/ink2920.xml"/><Relationship Id="rId815" Type="http://schemas.openxmlformats.org/officeDocument/2006/relationships/image" Target="../media/image2567.png"/><Relationship Id="rId247" Type="http://schemas.openxmlformats.org/officeDocument/2006/relationships/image" Target="../media/image2288.png"/><Relationship Id="rId899" Type="http://schemas.openxmlformats.org/officeDocument/2006/relationships/image" Target="../media/image2609.png"/><Relationship Id="rId1000" Type="http://schemas.openxmlformats.org/officeDocument/2006/relationships/customXml" Target="../ink/ink3116.xml"/><Relationship Id="rId107" Type="http://schemas.openxmlformats.org/officeDocument/2006/relationships/image" Target="../media/image2218.png"/><Relationship Id="rId454" Type="http://schemas.openxmlformats.org/officeDocument/2006/relationships/image" Target="../media/image2389.png"/><Relationship Id="rId661" Type="http://schemas.openxmlformats.org/officeDocument/2006/relationships/image" Target="../media/image2490.png"/><Relationship Id="rId759" Type="http://schemas.openxmlformats.org/officeDocument/2006/relationships/image" Target="../media/image2539.png"/><Relationship Id="rId966" Type="http://schemas.openxmlformats.org/officeDocument/2006/relationships/customXml" Target="../ink/ink3099.xml"/><Relationship Id="rId11" Type="http://schemas.openxmlformats.org/officeDocument/2006/relationships/image" Target="../media/image2171.png"/><Relationship Id="rId314" Type="http://schemas.openxmlformats.org/officeDocument/2006/relationships/customXml" Target="../ink/ink2771.xml"/><Relationship Id="rId398" Type="http://schemas.openxmlformats.org/officeDocument/2006/relationships/customXml" Target="../ink/ink2813.xml"/><Relationship Id="rId521" Type="http://schemas.openxmlformats.org/officeDocument/2006/relationships/customXml" Target="../ink/ink2876.xml"/><Relationship Id="rId619" Type="http://schemas.openxmlformats.org/officeDocument/2006/relationships/image" Target="../media/image2469.png"/><Relationship Id="rId95" Type="http://schemas.openxmlformats.org/officeDocument/2006/relationships/image" Target="../media/image2212.png"/><Relationship Id="rId160" Type="http://schemas.openxmlformats.org/officeDocument/2006/relationships/customXml" Target="../ink/ink2694.xml"/><Relationship Id="rId826" Type="http://schemas.openxmlformats.org/officeDocument/2006/relationships/customXml" Target="../ink/ink3029.xml"/><Relationship Id="rId1011" Type="http://schemas.openxmlformats.org/officeDocument/2006/relationships/image" Target="../media/image2665.png"/><Relationship Id="rId258" Type="http://schemas.openxmlformats.org/officeDocument/2006/relationships/customXml" Target="../ink/ink2743.xml"/><Relationship Id="rId465" Type="http://schemas.openxmlformats.org/officeDocument/2006/relationships/customXml" Target="../ink/ink2847.xml"/><Relationship Id="rId672" Type="http://schemas.openxmlformats.org/officeDocument/2006/relationships/customXml" Target="../ink/ink2952.xml"/><Relationship Id="rId22" Type="http://schemas.openxmlformats.org/officeDocument/2006/relationships/customXml" Target="../ink/ink2625.xml"/><Relationship Id="rId118" Type="http://schemas.openxmlformats.org/officeDocument/2006/relationships/customXml" Target="../ink/ink2673.xml"/><Relationship Id="rId325" Type="http://schemas.openxmlformats.org/officeDocument/2006/relationships/image" Target="../media/image2325.png"/><Relationship Id="rId532" Type="http://schemas.openxmlformats.org/officeDocument/2006/relationships/image" Target="../media/image2426.png"/><Relationship Id="rId977" Type="http://schemas.openxmlformats.org/officeDocument/2006/relationships/image" Target="../media/image2648.png"/><Relationship Id="rId171" Type="http://schemas.openxmlformats.org/officeDocument/2006/relationships/image" Target="../media/image2250.png"/><Relationship Id="rId837" Type="http://schemas.openxmlformats.org/officeDocument/2006/relationships/image" Target="../media/image2578.png"/><Relationship Id="rId1022" Type="http://schemas.openxmlformats.org/officeDocument/2006/relationships/customXml" Target="../ink/ink3127.xml"/><Relationship Id="rId269" Type="http://schemas.openxmlformats.org/officeDocument/2006/relationships/image" Target="../media/image2298.png"/><Relationship Id="rId476" Type="http://schemas.openxmlformats.org/officeDocument/2006/relationships/image" Target="../media/image2400.png"/><Relationship Id="rId683" Type="http://schemas.openxmlformats.org/officeDocument/2006/relationships/image" Target="../media/image2501.png"/><Relationship Id="rId890" Type="http://schemas.openxmlformats.org/officeDocument/2006/relationships/customXml" Target="../ink/ink3061.xml"/><Relationship Id="rId904" Type="http://schemas.openxmlformats.org/officeDocument/2006/relationships/customXml" Target="../ink/ink3068.xml"/><Relationship Id="rId33" Type="http://schemas.openxmlformats.org/officeDocument/2006/relationships/image" Target="../media/image2181.png"/><Relationship Id="rId129" Type="http://schemas.openxmlformats.org/officeDocument/2006/relationships/image" Target="../media/image2229.png"/><Relationship Id="rId336" Type="http://schemas.openxmlformats.org/officeDocument/2006/relationships/customXml" Target="../ink/ink2782.xml"/><Relationship Id="rId543" Type="http://schemas.openxmlformats.org/officeDocument/2006/relationships/customXml" Target="../ink/ink2887.xml"/><Relationship Id="rId988" Type="http://schemas.openxmlformats.org/officeDocument/2006/relationships/customXml" Target="../ink/ink3110.xml"/><Relationship Id="rId182" Type="http://schemas.openxmlformats.org/officeDocument/2006/relationships/customXml" Target="../ink/ink2705.xml"/><Relationship Id="rId403" Type="http://schemas.openxmlformats.org/officeDocument/2006/relationships/image" Target="../media/image2364.png"/><Relationship Id="rId750" Type="http://schemas.openxmlformats.org/officeDocument/2006/relationships/customXml" Target="../ink/ink2991.xml"/><Relationship Id="rId848" Type="http://schemas.openxmlformats.org/officeDocument/2006/relationships/customXml" Target="../ink/ink3040.xml"/><Relationship Id="rId1033" Type="http://schemas.openxmlformats.org/officeDocument/2006/relationships/image" Target="../media/image2676.png"/><Relationship Id="rId487" Type="http://schemas.openxmlformats.org/officeDocument/2006/relationships/customXml" Target="../ink/ink2858.xml"/><Relationship Id="rId610" Type="http://schemas.openxmlformats.org/officeDocument/2006/relationships/customXml" Target="../ink/ink2921.xml"/><Relationship Id="rId694" Type="http://schemas.openxmlformats.org/officeDocument/2006/relationships/customXml" Target="../ink/ink2963.xml"/><Relationship Id="rId708" Type="http://schemas.openxmlformats.org/officeDocument/2006/relationships/customXml" Target="../ink/ink2970.xml"/><Relationship Id="rId915" Type="http://schemas.openxmlformats.org/officeDocument/2006/relationships/image" Target="../media/image2617.png"/><Relationship Id="rId347" Type="http://schemas.openxmlformats.org/officeDocument/2006/relationships/image" Target="../media/image2336.png"/><Relationship Id="rId999" Type="http://schemas.openxmlformats.org/officeDocument/2006/relationships/image" Target="../media/image2659.png"/><Relationship Id="rId44" Type="http://schemas.openxmlformats.org/officeDocument/2006/relationships/customXml" Target="../ink/ink2636.xml"/><Relationship Id="rId554" Type="http://schemas.openxmlformats.org/officeDocument/2006/relationships/image" Target="../media/image2437.png"/><Relationship Id="rId761" Type="http://schemas.openxmlformats.org/officeDocument/2006/relationships/image" Target="../media/image2540.png"/><Relationship Id="rId859" Type="http://schemas.openxmlformats.org/officeDocument/2006/relationships/image" Target="../media/image2589.png"/><Relationship Id="rId193" Type="http://schemas.openxmlformats.org/officeDocument/2006/relationships/image" Target="../media/image2261.png"/><Relationship Id="rId207" Type="http://schemas.openxmlformats.org/officeDocument/2006/relationships/image" Target="../media/image2268.png"/><Relationship Id="rId414" Type="http://schemas.openxmlformats.org/officeDocument/2006/relationships/customXml" Target="../ink/ink2821.xml"/><Relationship Id="rId498" Type="http://schemas.openxmlformats.org/officeDocument/2006/relationships/customXml" Target="../ink/ink2864.xml"/><Relationship Id="rId621" Type="http://schemas.openxmlformats.org/officeDocument/2006/relationships/image" Target="../media/image2470.png"/><Relationship Id="rId1044" Type="http://schemas.openxmlformats.org/officeDocument/2006/relationships/customXml" Target="../ink/ink3138.xml"/><Relationship Id="rId260" Type="http://schemas.openxmlformats.org/officeDocument/2006/relationships/customXml" Target="../ink/ink2744.xml"/><Relationship Id="rId719" Type="http://schemas.openxmlformats.org/officeDocument/2006/relationships/image" Target="../media/image2519.png"/><Relationship Id="rId926" Type="http://schemas.openxmlformats.org/officeDocument/2006/relationships/customXml" Target="../ink/ink3079.xml"/><Relationship Id="rId55" Type="http://schemas.openxmlformats.org/officeDocument/2006/relationships/image" Target="../media/image2192.png"/><Relationship Id="rId120" Type="http://schemas.openxmlformats.org/officeDocument/2006/relationships/customXml" Target="../ink/ink2674.xml"/><Relationship Id="rId358" Type="http://schemas.openxmlformats.org/officeDocument/2006/relationships/customXml" Target="../ink/ink2793.xml"/><Relationship Id="rId565" Type="http://schemas.openxmlformats.org/officeDocument/2006/relationships/customXml" Target="../ink/ink2898.xml"/><Relationship Id="rId772" Type="http://schemas.openxmlformats.org/officeDocument/2006/relationships/customXml" Target="../ink/ink3002.xml"/><Relationship Id="rId218" Type="http://schemas.openxmlformats.org/officeDocument/2006/relationships/customXml" Target="../ink/ink2723.xml"/><Relationship Id="rId425" Type="http://schemas.openxmlformats.org/officeDocument/2006/relationships/image" Target="../media/image2375.png"/><Relationship Id="rId632" Type="http://schemas.openxmlformats.org/officeDocument/2006/relationships/customXml" Target="../ink/ink2932.xml"/><Relationship Id="rId1055" Type="http://schemas.openxmlformats.org/officeDocument/2006/relationships/image" Target="../media/image2687.png"/><Relationship Id="rId271" Type="http://schemas.openxmlformats.org/officeDocument/2006/relationships/image" Target="../media/image2299.png"/><Relationship Id="rId937" Type="http://schemas.openxmlformats.org/officeDocument/2006/relationships/image" Target="../media/image2628.png"/><Relationship Id="rId66" Type="http://schemas.openxmlformats.org/officeDocument/2006/relationships/customXml" Target="../ink/ink2647.xml"/><Relationship Id="rId131" Type="http://schemas.openxmlformats.org/officeDocument/2006/relationships/image" Target="../media/image2230.png"/><Relationship Id="rId369" Type="http://schemas.openxmlformats.org/officeDocument/2006/relationships/image" Target="../media/image2347.png"/><Relationship Id="rId576" Type="http://schemas.openxmlformats.org/officeDocument/2006/relationships/image" Target="../media/image2448.png"/><Relationship Id="rId783" Type="http://schemas.openxmlformats.org/officeDocument/2006/relationships/image" Target="../media/image2551.png"/><Relationship Id="rId990" Type="http://schemas.openxmlformats.org/officeDocument/2006/relationships/customXml" Target="../ink/ink3111.xml"/><Relationship Id="rId229" Type="http://schemas.openxmlformats.org/officeDocument/2006/relationships/image" Target="../media/image2279.png"/><Relationship Id="rId436" Type="http://schemas.openxmlformats.org/officeDocument/2006/relationships/image" Target="../media/image2380.png"/><Relationship Id="rId643" Type="http://schemas.openxmlformats.org/officeDocument/2006/relationships/image" Target="../media/image2481.png"/><Relationship Id="rId1066" Type="http://schemas.openxmlformats.org/officeDocument/2006/relationships/customXml" Target="../ink/ink3149.xml"/><Relationship Id="rId850" Type="http://schemas.openxmlformats.org/officeDocument/2006/relationships/customXml" Target="../ink/ink3041.xml"/><Relationship Id="rId948" Type="http://schemas.openxmlformats.org/officeDocument/2006/relationships/customXml" Target="../ink/ink3090.xml"/><Relationship Id="rId77" Type="http://schemas.openxmlformats.org/officeDocument/2006/relationships/image" Target="../media/image2203.png"/><Relationship Id="rId282" Type="http://schemas.openxmlformats.org/officeDocument/2006/relationships/customXml" Target="../ink/ink2755.xml"/><Relationship Id="rId503" Type="http://schemas.openxmlformats.org/officeDocument/2006/relationships/customXml" Target="../ink/ink2867.xml"/><Relationship Id="rId587" Type="http://schemas.openxmlformats.org/officeDocument/2006/relationships/image" Target="../media/image2453.png"/><Relationship Id="rId710" Type="http://schemas.openxmlformats.org/officeDocument/2006/relationships/customXml" Target="../ink/ink2971.xml"/><Relationship Id="rId808" Type="http://schemas.openxmlformats.org/officeDocument/2006/relationships/customXml" Target="../ink/ink3020.xml"/><Relationship Id="rId8" Type="http://schemas.openxmlformats.org/officeDocument/2006/relationships/customXml" Target="../ink/ink2618.xml"/><Relationship Id="rId142" Type="http://schemas.openxmlformats.org/officeDocument/2006/relationships/customXml" Target="../ink/ink2685.xml"/><Relationship Id="rId447" Type="http://schemas.openxmlformats.org/officeDocument/2006/relationships/customXml" Target="../ink/ink2838.xml"/><Relationship Id="rId794" Type="http://schemas.openxmlformats.org/officeDocument/2006/relationships/customXml" Target="../ink/ink3013.xml"/><Relationship Id="rId1077" Type="http://schemas.openxmlformats.org/officeDocument/2006/relationships/image" Target="../media/image2698.png"/><Relationship Id="rId654" Type="http://schemas.openxmlformats.org/officeDocument/2006/relationships/customXml" Target="../ink/ink2943.xml"/><Relationship Id="rId861" Type="http://schemas.openxmlformats.org/officeDocument/2006/relationships/image" Target="../media/image2590.png"/><Relationship Id="rId959" Type="http://schemas.openxmlformats.org/officeDocument/2006/relationships/image" Target="../media/image2639.png"/><Relationship Id="rId293" Type="http://schemas.openxmlformats.org/officeDocument/2006/relationships/image" Target="../media/image2310.png"/><Relationship Id="rId307" Type="http://schemas.openxmlformats.org/officeDocument/2006/relationships/image" Target="../media/image2317.png"/><Relationship Id="rId514" Type="http://schemas.openxmlformats.org/officeDocument/2006/relationships/image" Target="../media/image2417.png"/><Relationship Id="rId721" Type="http://schemas.openxmlformats.org/officeDocument/2006/relationships/image" Target="../media/image2520.png"/><Relationship Id="rId88" Type="http://schemas.openxmlformats.org/officeDocument/2006/relationships/customXml" Target="../ink/ink2658.xml"/><Relationship Id="rId153" Type="http://schemas.openxmlformats.org/officeDocument/2006/relationships/image" Target="../media/image2241.png"/><Relationship Id="rId360" Type="http://schemas.openxmlformats.org/officeDocument/2006/relationships/customXml" Target="../ink/ink2794.xml"/><Relationship Id="rId598" Type="http://schemas.openxmlformats.org/officeDocument/2006/relationships/customXml" Target="../ink/ink2915.xml"/><Relationship Id="rId819" Type="http://schemas.openxmlformats.org/officeDocument/2006/relationships/image" Target="../media/image2569.png"/><Relationship Id="rId1004" Type="http://schemas.openxmlformats.org/officeDocument/2006/relationships/customXml" Target="../ink/ink3118.xml"/><Relationship Id="rId220" Type="http://schemas.openxmlformats.org/officeDocument/2006/relationships/customXml" Target="../ink/ink2724.xml"/><Relationship Id="rId458" Type="http://schemas.openxmlformats.org/officeDocument/2006/relationships/image" Target="../media/image2391.png"/><Relationship Id="rId665" Type="http://schemas.openxmlformats.org/officeDocument/2006/relationships/image" Target="../media/image2492.png"/><Relationship Id="rId872" Type="http://schemas.openxmlformats.org/officeDocument/2006/relationships/customXml" Target="../ink/ink3052.xml"/><Relationship Id="rId15" Type="http://schemas.openxmlformats.org/officeDocument/2006/relationships/image" Target="../media/image2173.png"/><Relationship Id="rId318" Type="http://schemas.openxmlformats.org/officeDocument/2006/relationships/customXml" Target="../ink/ink2773.xml"/><Relationship Id="rId525" Type="http://schemas.openxmlformats.org/officeDocument/2006/relationships/customXml" Target="../ink/ink2878.xml"/><Relationship Id="rId732" Type="http://schemas.openxmlformats.org/officeDocument/2006/relationships/customXml" Target="../ink/ink2982.xml"/><Relationship Id="rId99" Type="http://schemas.openxmlformats.org/officeDocument/2006/relationships/image" Target="../media/image2214.png"/><Relationship Id="rId164" Type="http://schemas.openxmlformats.org/officeDocument/2006/relationships/customXml" Target="../ink/ink2696.xml"/><Relationship Id="rId371" Type="http://schemas.openxmlformats.org/officeDocument/2006/relationships/image" Target="../media/image2348.png"/><Relationship Id="rId1015" Type="http://schemas.openxmlformats.org/officeDocument/2006/relationships/image" Target="../media/image2667.png"/><Relationship Id="rId469" Type="http://schemas.openxmlformats.org/officeDocument/2006/relationships/customXml" Target="../ink/ink2849.xml"/><Relationship Id="rId676" Type="http://schemas.openxmlformats.org/officeDocument/2006/relationships/customXml" Target="../ink/ink2954.xml"/><Relationship Id="rId883" Type="http://schemas.openxmlformats.org/officeDocument/2006/relationships/image" Target="../media/image2601.png"/><Relationship Id="rId26" Type="http://schemas.openxmlformats.org/officeDocument/2006/relationships/customXml" Target="../ink/ink2627.xml"/><Relationship Id="rId231" Type="http://schemas.openxmlformats.org/officeDocument/2006/relationships/image" Target="../media/image2280.png"/><Relationship Id="rId329" Type="http://schemas.openxmlformats.org/officeDocument/2006/relationships/image" Target="../media/image2327.png"/><Relationship Id="rId536" Type="http://schemas.openxmlformats.org/officeDocument/2006/relationships/image" Target="../media/image2428.png"/><Relationship Id="rId175" Type="http://schemas.openxmlformats.org/officeDocument/2006/relationships/image" Target="../media/image2252.png"/><Relationship Id="rId743" Type="http://schemas.openxmlformats.org/officeDocument/2006/relationships/image" Target="../media/image2531.png"/><Relationship Id="rId950" Type="http://schemas.openxmlformats.org/officeDocument/2006/relationships/customXml" Target="../ink/ink3091.xml"/><Relationship Id="rId1026" Type="http://schemas.openxmlformats.org/officeDocument/2006/relationships/customXml" Target="../ink/ink3129.xml"/><Relationship Id="rId382" Type="http://schemas.openxmlformats.org/officeDocument/2006/relationships/customXml" Target="../ink/ink2805.xml"/><Relationship Id="rId603" Type="http://schemas.openxmlformats.org/officeDocument/2006/relationships/image" Target="../media/image2461.png"/><Relationship Id="rId687" Type="http://schemas.openxmlformats.org/officeDocument/2006/relationships/image" Target="../media/image2503.png"/><Relationship Id="rId810" Type="http://schemas.openxmlformats.org/officeDocument/2006/relationships/customXml" Target="../ink/ink3021.xml"/><Relationship Id="rId908" Type="http://schemas.openxmlformats.org/officeDocument/2006/relationships/customXml" Target="../ink/ink3070.xml"/><Relationship Id="rId242" Type="http://schemas.openxmlformats.org/officeDocument/2006/relationships/customXml" Target="../ink/ink2735.xml"/><Relationship Id="rId894" Type="http://schemas.openxmlformats.org/officeDocument/2006/relationships/customXml" Target="../ink/ink3063.xml"/><Relationship Id="rId37" Type="http://schemas.openxmlformats.org/officeDocument/2006/relationships/image" Target="../media/image2183.png"/><Relationship Id="rId102" Type="http://schemas.openxmlformats.org/officeDocument/2006/relationships/customXml" Target="../ink/ink2665.xml"/><Relationship Id="rId547" Type="http://schemas.openxmlformats.org/officeDocument/2006/relationships/customXml" Target="../ink/ink2889.xml"/><Relationship Id="rId754" Type="http://schemas.openxmlformats.org/officeDocument/2006/relationships/customXml" Target="../ink/ink2993.xml"/><Relationship Id="rId961" Type="http://schemas.openxmlformats.org/officeDocument/2006/relationships/image" Target="../media/image2640.png"/><Relationship Id="rId90" Type="http://schemas.openxmlformats.org/officeDocument/2006/relationships/customXml" Target="../ink/ink2659.xml"/><Relationship Id="rId186" Type="http://schemas.openxmlformats.org/officeDocument/2006/relationships/customXml" Target="../ink/ink2707.xml"/><Relationship Id="rId393" Type="http://schemas.openxmlformats.org/officeDocument/2006/relationships/image" Target="../media/image2359.png"/><Relationship Id="rId407" Type="http://schemas.openxmlformats.org/officeDocument/2006/relationships/image" Target="../media/image2366.png"/><Relationship Id="rId614" Type="http://schemas.openxmlformats.org/officeDocument/2006/relationships/customXml" Target="../ink/ink2923.xml"/><Relationship Id="rId821" Type="http://schemas.openxmlformats.org/officeDocument/2006/relationships/image" Target="../media/image2570.png"/><Relationship Id="rId1037" Type="http://schemas.openxmlformats.org/officeDocument/2006/relationships/image" Target="../media/image2678.png"/><Relationship Id="rId253" Type="http://schemas.openxmlformats.org/officeDocument/2006/relationships/image" Target="../media/image2291.png"/><Relationship Id="rId460" Type="http://schemas.openxmlformats.org/officeDocument/2006/relationships/image" Target="../media/image2392.png"/><Relationship Id="rId698" Type="http://schemas.openxmlformats.org/officeDocument/2006/relationships/customXml" Target="../ink/ink2965.xml"/><Relationship Id="rId919" Type="http://schemas.openxmlformats.org/officeDocument/2006/relationships/image" Target="../media/image2619.png"/><Relationship Id="rId48" Type="http://schemas.openxmlformats.org/officeDocument/2006/relationships/customXml" Target="../ink/ink2638.xml"/><Relationship Id="rId113" Type="http://schemas.openxmlformats.org/officeDocument/2006/relationships/image" Target="../media/image2221.png"/><Relationship Id="rId320" Type="http://schemas.openxmlformats.org/officeDocument/2006/relationships/customXml" Target="../ink/ink2774.xml"/><Relationship Id="rId558" Type="http://schemas.openxmlformats.org/officeDocument/2006/relationships/image" Target="../media/image2439.png"/><Relationship Id="rId765" Type="http://schemas.openxmlformats.org/officeDocument/2006/relationships/image" Target="../media/image2542.png"/><Relationship Id="rId972" Type="http://schemas.openxmlformats.org/officeDocument/2006/relationships/customXml" Target="../ink/ink3102.xml"/><Relationship Id="rId197" Type="http://schemas.openxmlformats.org/officeDocument/2006/relationships/image" Target="../media/image2263.png"/><Relationship Id="rId418" Type="http://schemas.openxmlformats.org/officeDocument/2006/relationships/customXml" Target="../ink/ink2823.xml"/><Relationship Id="rId625" Type="http://schemas.openxmlformats.org/officeDocument/2006/relationships/image" Target="../media/image2472.png"/><Relationship Id="rId832" Type="http://schemas.openxmlformats.org/officeDocument/2006/relationships/customXml" Target="../ink/ink3032.xml"/><Relationship Id="rId1048" Type="http://schemas.openxmlformats.org/officeDocument/2006/relationships/customXml" Target="../ink/ink3140.xml"/><Relationship Id="rId264" Type="http://schemas.openxmlformats.org/officeDocument/2006/relationships/customXml" Target="../ink/ink2746.xml"/><Relationship Id="rId471" Type="http://schemas.openxmlformats.org/officeDocument/2006/relationships/customXml" Target="../ink/ink2850.xml"/><Relationship Id="rId59" Type="http://schemas.openxmlformats.org/officeDocument/2006/relationships/image" Target="../media/image2194.png"/><Relationship Id="rId124" Type="http://schemas.openxmlformats.org/officeDocument/2006/relationships/customXml" Target="../ink/ink2676.xml"/><Relationship Id="rId569" Type="http://schemas.openxmlformats.org/officeDocument/2006/relationships/customXml" Target="../ink/ink2900.xml"/><Relationship Id="rId776" Type="http://schemas.openxmlformats.org/officeDocument/2006/relationships/customXml" Target="../ink/ink3004.xml"/><Relationship Id="rId983" Type="http://schemas.openxmlformats.org/officeDocument/2006/relationships/image" Target="../media/image2651.png"/><Relationship Id="rId331" Type="http://schemas.openxmlformats.org/officeDocument/2006/relationships/image" Target="../media/image2328.png"/><Relationship Id="rId429" Type="http://schemas.openxmlformats.org/officeDocument/2006/relationships/image" Target="../media/image2377.png"/><Relationship Id="rId636" Type="http://schemas.openxmlformats.org/officeDocument/2006/relationships/customXml" Target="../ink/ink2934.xml"/><Relationship Id="rId1059" Type="http://schemas.openxmlformats.org/officeDocument/2006/relationships/image" Target="../media/image2689.png"/><Relationship Id="rId843" Type="http://schemas.openxmlformats.org/officeDocument/2006/relationships/image" Target="../media/image2581.png"/><Relationship Id="rId275" Type="http://schemas.openxmlformats.org/officeDocument/2006/relationships/image" Target="../media/image2301.png"/><Relationship Id="rId482" Type="http://schemas.openxmlformats.org/officeDocument/2006/relationships/image" Target="../media/image2403.png"/><Relationship Id="rId703" Type="http://schemas.openxmlformats.org/officeDocument/2006/relationships/image" Target="../media/image2511.png"/><Relationship Id="rId910" Type="http://schemas.openxmlformats.org/officeDocument/2006/relationships/customXml" Target="../ink/ink3071.xml"/><Relationship Id="rId135" Type="http://schemas.openxmlformats.org/officeDocument/2006/relationships/image" Target="../media/image2232.png"/><Relationship Id="rId342" Type="http://schemas.openxmlformats.org/officeDocument/2006/relationships/customXml" Target="../ink/ink2785.xml"/><Relationship Id="rId787" Type="http://schemas.openxmlformats.org/officeDocument/2006/relationships/image" Target="../media/image2553.png"/><Relationship Id="rId994" Type="http://schemas.openxmlformats.org/officeDocument/2006/relationships/customXml" Target="../ink/ink3113.xml"/><Relationship Id="rId202" Type="http://schemas.openxmlformats.org/officeDocument/2006/relationships/customXml" Target="../ink/ink2715.xml"/><Relationship Id="rId647" Type="http://schemas.openxmlformats.org/officeDocument/2006/relationships/image" Target="../media/image2483.png"/><Relationship Id="rId854" Type="http://schemas.openxmlformats.org/officeDocument/2006/relationships/customXml" Target="../ink/ink3043.xml"/><Relationship Id="rId286" Type="http://schemas.openxmlformats.org/officeDocument/2006/relationships/customXml" Target="../ink/ink2757.xml"/><Relationship Id="rId493" Type="http://schemas.openxmlformats.org/officeDocument/2006/relationships/customXml" Target="../ink/ink2861.xml"/><Relationship Id="rId507" Type="http://schemas.openxmlformats.org/officeDocument/2006/relationships/customXml" Target="../ink/ink2869.xml"/><Relationship Id="rId714" Type="http://schemas.openxmlformats.org/officeDocument/2006/relationships/customXml" Target="../ink/ink2973.xml"/><Relationship Id="rId921" Type="http://schemas.openxmlformats.org/officeDocument/2006/relationships/image" Target="../media/image2620.png"/><Relationship Id="rId50" Type="http://schemas.openxmlformats.org/officeDocument/2006/relationships/customXml" Target="../ink/ink2639.xml"/><Relationship Id="rId146" Type="http://schemas.openxmlformats.org/officeDocument/2006/relationships/customXml" Target="../ink/ink2687.xml"/><Relationship Id="rId353" Type="http://schemas.openxmlformats.org/officeDocument/2006/relationships/image" Target="../media/image2339.png"/><Relationship Id="rId560" Type="http://schemas.openxmlformats.org/officeDocument/2006/relationships/image" Target="../media/image2440.png"/><Relationship Id="rId798" Type="http://schemas.openxmlformats.org/officeDocument/2006/relationships/customXml" Target="../ink/ink3015.xml"/><Relationship Id="rId213" Type="http://schemas.openxmlformats.org/officeDocument/2006/relationships/image" Target="../media/image2271.png"/><Relationship Id="rId420" Type="http://schemas.openxmlformats.org/officeDocument/2006/relationships/customXml" Target="../ink/ink2824.xml"/><Relationship Id="rId658" Type="http://schemas.openxmlformats.org/officeDocument/2006/relationships/customXml" Target="../ink/ink2945.xml"/><Relationship Id="rId865" Type="http://schemas.openxmlformats.org/officeDocument/2006/relationships/image" Target="../media/image2592.png"/><Relationship Id="rId1050" Type="http://schemas.openxmlformats.org/officeDocument/2006/relationships/customXml" Target="../ink/ink3141.xml"/><Relationship Id="rId297" Type="http://schemas.openxmlformats.org/officeDocument/2006/relationships/image" Target="../media/image2312.png"/><Relationship Id="rId518" Type="http://schemas.openxmlformats.org/officeDocument/2006/relationships/image" Target="../media/image2419.png"/><Relationship Id="rId725" Type="http://schemas.openxmlformats.org/officeDocument/2006/relationships/image" Target="../media/image2522.png"/><Relationship Id="rId932" Type="http://schemas.openxmlformats.org/officeDocument/2006/relationships/customXml" Target="../ink/ink3082.xml"/><Relationship Id="rId157" Type="http://schemas.openxmlformats.org/officeDocument/2006/relationships/image" Target="../media/image2243.png"/><Relationship Id="rId364" Type="http://schemas.openxmlformats.org/officeDocument/2006/relationships/customXml" Target="../ink/ink2796.xml"/><Relationship Id="rId1008" Type="http://schemas.openxmlformats.org/officeDocument/2006/relationships/customXml" Target="../ink/ink3120.xml"/><Relationship Id="rId61" Type="http://schemas.openxmlformats.org/officeDocument/2006/relationships/image" Target="../media/image2195.png"/><Relationship Id="rId571" Type="http://schemas.openxmlformats.org/officeDocument/2006/relationships/customXml" Target="../ink/ink2901.xml"/><Relationship Id="rId669" Type="http://schemas.openxmlformats.org/officeDocument/2006/relationships/image" Target="../media/image2494.png"/><Relationship Id="rId876" Type="http://schemas.openxmlformats.org/officeDocument/2006/relationships/customXml" Target="../ink/ink3054.xml"/><Relationship Id="rId19" Type="http://schemas.openxmlformats.org/officeDocument/2006/relationships/image" Target="../media/image2175.png"/><Relationship Id="rId224" Type="http://schemas.openxmlformats.org/officeDocument/2006/relationships/customXml" Target="../ink/ink2726.xml"/><Relationship Id="rId431" Type="http://schemas.openxmlformats.org/officeDocument/2006/relationships/customXml" Target="../ink/ink2830.xml"/><Relationship Id="rId529" Type="http://schemas.openxmlformats.org/officeDocument/2006/relationships/customXml" Target="../ink/ink2880.xml"/><Relationship Id="rId736" Type="http://schemas.openxmlformats.org/officeDocument/2006/relationships/customXml" Target="../ink/ink2984.xml"/><Relationship Id="rId1061" Type="http://schemas.openxmlformats.org/officeDocument/2006/relationships/image" Target="../media/image2690.png"/><Relationship Id="rId168" Type="http://schemas.openxmlformats.org/officeDocument/2006/relationships/customXml" Target="../ink/ink2698.xml"/><Relationship Id="rId943" Type="http://schemas.openxmlformats.org/officeDocument/2006/relationships/image" Target="../media/image2631.png"/><Relationship Id="rId1019" Type="http://schemas.openxmlformats.org/officeDocument/2006/relationships/image" Target="../media/image2669.png"/><Relationship Id="rId72" Type="http://schemas.openxmlformats.org/officeDocument/2006/relationships/customXml" Target="../ink/ink2650.xml"/><Relationship Id="rId375" Type="http://schemas.openxmlformats.org/officeDocument/2006/relationships/image" Target="../media/image2350.png"/><Relationship Id="rId582" Type="http://schemas.openxmlformats.org/officeDocument/2006/relationships/image" Target="../media/image2451.png"/><Relationship Id="rId803" Type="http://schemas.openxmlformats.org/officeDocument/2006/relationships/image" Target="../media/image2561.png"/><Relationship Id="rId3" Type="http://schemas.openxmlformats.org/officeDocument/2006/relationships/image" Target="../media/image2167.png"/><Relationship Id="rId235" Type="http://schemas.openxmlformats.org/officeDocument/2006/relationships/image" Target="../media/image2282.png"/><Relationship Id="rId442" Type="http://schemas.openxmlformats.org/officeDocument/2006/relationships/image" Target="../media/image2383.png"/><Relationship Id="rId887" Type="http://schemas.openxmlformats.org/officeDocument/2006/relationships/image" Target="../media/image2603.png"/><Relationship Id="rId1072" Type="http://schemas.openxmlformats.org/officeDocument/2006/relationships/customXml" Target="../ink/ink3152.xml"/><Relationship Id="rId302" Type="http://schemas.openxmlformats.org/officeDocument/2006/relationships/customXml" Target="../ink/ink2765.xml"/><Relationship Id="rId747" Type="http://schemas.openxmlformats.org/officeDocument/2006/relationships/image" Target="../media/image2533.png"/><Relationship Id="rId954" Type="http://schemas.openxmlformats.org/officeDocument/2006/relationships/customXml" Target="../ink/ink3093.xml"/><Relationship Id="rId83" Type="http://schemas.openxmlformats.org/officeDocument/2006/relationships/image" Target="../media/image2206.png"/><Relationship Id="rId179" Type="http://schemas.openxmlformats.org/officeDocument/2006/relationships/image" Target="../media/image2254.png"/><Relationship Id="rId386" Type="http://schemas.openxmlformats.org/officeDocument/2006/relationships/customXml" Target="../ink/ink2807.xml"/><Relationship Id="rId593" Type="http://schemas.openxmlformats.org/officeDocument/2006/relationships/image" Target="../media/image2456.png"/><Relationship Id="rId607" Type="http://schemas.openxmlformats.org/officeDocument/2006/relationships/image" Target="../media/image2463.png"/><Relationship Id="rId814" Type="http://schemas.openxmlformats.org/officeDocument/2006/relationships/customXml" Target="../ink/ink3023.xml"/><Relationship Id="rId246" Type="http://schemas.openxmlformats.org/officeDocument/2006/relationships/customXml" Target="../ink/ink2737.xml"/><Relationship Id="rId453" Type="http://schemas.openxmlformats.org/officeDocument/2006/relationships/customXml" Target="../ink/ink2841.xml"/><Relationship Id="rId660" Type="http://schemas.openxmlformats.org/officeDocument/2006/relationships/customXml" Target="../ink/ink2946.xml"/><Relationship Id="rId898" Type="http://schemas.openxmlformats.org/officeDocument/2006/relationships/customXml" Target="../ink/ink3065.xml"/><Relationship Id="rId106" Type="http://schemas.openxmlformats.org/officeDocument/2006/relationships/customXml" Target="../ink/ink2667.xml"/><Relationship Id="rId313" Type="http://schemas.openxmlformats.org/officeDocument/2006/relationships/image" Target="../media/image2320.png"/><Relationship Id="rId758" Type="http://schemas.openxmlformats.org/officeDocument/2006/relationships/customXml" Target="../ink/ink2995.xml"/><Relationship Id="rId965" Type="http://schemas.openxmlformats.org/officeDocument/2006/relationships/image" Target="../media/image2642.png"/><Relationship Id="rId10" Type="http://schemas.openxmlformats.org/officeDocument/2006/relationships/customXml" Target="../ink/ink2619.xml"/><Relationship Id="rId94" Type="http://schemas.openxmlformats.org/officeDocument/2006/relationships/customXml" Target="../ink/ink2661.xml"/><Relationship Id="rId397" Type="http://schemas.openxmlformats.org/officeDocument/2006/relationships/image" Target="../media/image2361.png"/><Relationship Id="rId520" Type="http://schemas.openxmlformats.org/officeDocument/2006/relationships/image" Target="../media/image2420.png"/><Relationship Id="rId618" Type="http://schemas.openxmlformats.org/officeDocument/2006/relationships/customXml" Target="../ink/ink2925.xml"/><Relationship Id="rId825" Type="http://schemas.openxmlformats.org/officeDocument/2006/relationships/image" Target="../media/image2572.png"/><Relationship Id="rId257" Type="http://schemas.openxmlformats.org/officeDocument/2006/relationships/image" Target="../media/image2293.png"/><Relationship Id="rId464" Type="http://schemas.openxmlformats.org/officeDocument/2006/relationships/image" Target="../media/image2394.png"/><Relationship Id="rId1010" Type="http://schemas.openxmlformats.org/officeDocument/2006/relationships/customXml" Target="../ink/ink3121.xml"/><Relationship Id="rId117" Type="http://schemas.openxmlformats.org/officeDocument/2006/relationships/image" Target="../media/image2223.png"/><Relationship Id="rId671" Type="http://schemas.openxmlformats.org/officeDocument/2006/relationships/image" Target="../media/image2495.png"/><Relationship Id="rId769" Type="http://schemas.openxmlformats.org/officeDocument/2006/relationships/image" Target="../media/image2544.png"/><Relationship Id="rId976" Type="http://schemas.openxmlformats.org/officeDocument/2006/relationships/customXml" Target="../ink/ink3104.xml"/><Relationship Id="rId324" Type="http://schemas.openxmlformats.org/officeDocument/2006/relationships/customXml" Target="../ink/ink2776.xml"/><Relationship Id="rId531" Type="http://schemas.openxmlformats.org/officeDocument/2006/relationships/customXml" Target="../ink/ink2881.xml"/><Relationship Id="rId629" Type="http://schemas.openxmlformats.org/officeDocument/2006/relationships/image" Target="../media/image2474.png"/><Relationship Id="rId836" Type="http://schemas.openxmlformats.org/officeDocument/2006/relationships/customXml" Target="../ink/ink3034.xml"/><Relationship Id="rId1021" Type="http://schemas.openxmlformats.org/officeDocument/2006/relationships/image" Target="../media/image2670.png"/><Relationship Id="rId903" Type="http://schemas.openxmlformats.org/officeDocument/2006/relationships/image" Target="../media/image2611.png"/><Relationship Id="rId32" Type="http://schemas.openxmlformats.org/officeDocument/2006/relationships/customXml" Target="../ink/ink2630.xml"/><Relationship Id="rId181" Type="http://schemas.openxmlformats.org/officeDocument/2006/relationships/image" Target="../media/image2255.png"/><Relationship Id="rId279" Type="http://schemas.openxmlformats.org/officeDocument/2006/relationships/image" Target="../media/image2303.png"/><Relationship Id="rId486" Type="http://schemas.openxmlformats.org/officeDocument/2006/relationships/image" Target="../media/image2405.png"/><Relationship Id="rId693" Type="http://schemas.openxmlformats.org/officeDocument/2006/relationships/image" Target="../media/image2506.png"/><Relationship Id="rId139" Type="http://schemas.openxmlformats.org/officeDocument/2006/relationships/image" Target="../media/image2234.png"/><Relationship Id="rId346" Type="http://schemas.openxmlformats.org/officeDocument/2006/relationships/customXml" Target="../ink/ink2787.xml"/><Relationship Id="rId553" Type="http://schemas.openxmlformats.org/officeDocument/2006/relationships/customXml" Target="../ink/ink2892.xml"/><Relationship Id="rId760" Type="http://schemas.openxmlformats.org/officeDocument/2006/relationships/customXml" Target="../ink/ink2996.xml"/><Relationship Id="rId998" Type="http://schemas.openxmlformats.org/officeDocument/2006/relationships/customXml" Target="../ink/ink3115.xml"/><Relationship Id="rId206" Type="http://schemas.openxmlformats.org/officeDocument/2006/relationships/customXml" Target="../ink/ink2717.xml"/><Relationship Id="rId413" Type="http://schemas.openxmlformats.org/officeDocument/2006/relationships/image" Target="../media/image2369.png"/><Relationship Id="rId858" Type="http://schemas.openxmlformats.org/officeDocument/2006/relationships/customXml" Target="../ink/ink3045.xml"/><Relationship Id="rId1043" Type="http://schemas.openxmlformats.org/officeDocument/2006/relationships/image" Target="../media/image2681.png"/><Relationship Id="rId620" Type="http://schemas.openxmlformats.org/officeDocument/2006/relationships/customXml" Target="../ink/ink2926.xml"/><Relationship Id="rId718" Type="http://schemas.openxmlformats.org/officeDocument/2006/relationships/customXml" Target="../ink/ink2975.xml"/><Relationship Id="rId925" Type="http://schemas.openxmlformats.org/officeDocument/2006/relationships/image" Target="../media/image2622.png"/><Relationship Id="rId54" Type="http://schemas.openxmlformats.org/officeDocument/2006/relationships/customXml" Target="../ink/ink2641.xml"/><Relationship Id="rId270" Type="http://schemas.openxmlformats.org/officeDocument/2006/relationships/customXml" Target="../ink/ink274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17" Type="http://schemas.openxmlformats.org/officeDocument/2006/relationships/customXml" Target="../ink/ink3212.xml"/><Relationship Id="rId671" Type="http://schemas.openxmlformats.org/officeDocument/2006/relationships/customXml" Target="../ink/ink3489.xml"/><Relationship Id="rId769" Type="http://schemas.openxmlformats.org/officeDocument/2006/relationships/customXml" Target="../ink/ink3538.xml"/><Relationship Id="rId21" Type="http://schemas.openxmlformats.org/officeDocument/2006/relationships/customXml" Target="../ink/ink3164.xml"/><Relationship Id="rId324" Type="http://schemas.openxmlformats.org/officeDocument/2006/relationships/image" Target="../media/image2859.png"/><Relationship Id="rId531" Type="http://schemas.openxmlformats.org/officeDocument/2006/relationships/customXml" Target="../ink/ink3419.xml"/><Relationship Id="rId629" Type="http://schemas.openxmlformats.org/officeDocument/2006/relationships/customXml" Target="../ink/ink3468.xml"/><Relationship Id="rId170" Type="http://schemas.openxmlformats.org/officeDocument/2006/relationships/image" Target="../media/image2782.png"/><Relationship Id="rId268" Type="http://schemas.openxmlformats.org/officeDocument/2006/relationships/image" Target="../media/image2831.png"/><Relationship Id="rId475" Type="http://schemas.openxmlformats.org/officeDocument/2006/relationships/customXml" Target="../ink/ink3391.xml"/><Relationship Id="rId682" Type="http://schemas.openxmlformats.org/officeDocument/2006/relationships/image" Target="../media/image3038.png"/><Relationship Id="rId32" Type="http://schemas.openxmlformats.org/officeDocument/2006/relationships/image" Target="../media/image2713.png"/><Relationship Id="rId128" Type="http://schemas.openxmlformats.org/officeDocument/2006/relationships/image" Target="../media/image2761.png"/><Relationship Id="rId335" Type="http://schemas.openxmlformats.org/officeDocument/2006/relationships/customXml" Target="../ink/ink3321.xml"/><Relationship Id="rId542" Type="http://schemas.openxmlformats.org/officeDocument/2006/relationships/image" Target="../media/image2968.png"/><Relationship Id="rId181" Type="http://schemas.openxmlformats.org/officeDocument/2006/relationships/customXml" Target="../ink/ink3244.xml"/><Relationship Id="rId402" Type="http://schemas.openxmlformats.org/officeDocument/2006/relationships/image" Target="../media/image2898.png"/><Relationship Id="rId279" Type="http://schemas.openxmlformats.org/officeDocument/2006/relationships/customXml" Target="../ink/ink3293.xml"/><Relationship Id="rId486" Type="http://schemas.openxmlformats.org/officeDocument/2006/relationships/image" Target="../media/image2940.png"/><Relationship Id="rId693" Type="http://schemas.openxmlformats.org/officeDocument/2006/relationships/customXml" Target="../ink/ink3500.xml"/><Relationship Id="rId707" Type="http://schemas.openxmlformats.org/officeDocument/2006/relationships/customXml" Target="../ink/ink3507.xml"/><Relationship Id="rId43" Type="http://schemas.openxmlformats.org/officeDocument/2006/relationships/customXml" Target="../ink/ink3175.xml"/><Relationship Id="rId139" Type="http://schemas.openxmlformats.org/officeDocument/2006/relationships/customXml" Target="../ink/ink3223.xml"/><Relationship Id="rId346" Type="http://schemas.openxmlformats.org/officeDocument/2006/relationships/image" Target="../media/image2870.png"/><Relationship Id="rId553" Type="http://schemas.openxmlformats.org/officeDocument/2006/relationships/customXml" Target="../ink/ink3430.xml"/><Relationship Id="rId760" Type="http://schemas.openxmlformats.org/officeDocument/2006/relationships/image" Target="../media/image3077.png"/><Relationship Id="rId192" Type="http://schemas.openxmlformats.org/officeDocument/2006/relationships/image" Target="../media/image2793.png"/><Relationship Id="rId206" Type="http://schemas.openxmlformats.org/officeDocument/2006/relationships/image" Target="../media/image2800.png"/><Relationship Id="rId413" Type="http://schemas.openxmlformats.org/officeDocument/2006/relationships/customXml" Target="../ink/ink3360.xml"/><Relationship Id="rId497" Type="http://schemas.openxmlformats.org/officeDocument/2006/relationships/customXml" Target="../ink/ink3402.xml"/><Relationship Id="rId620" Type="http://schemas.openxmlformats.org/officeDocument/2006/relationships/image" Target="../media/image3007.png"/><Relationship Id="rId718" Type="http://schemas.openxmlformats.org/officeDocument/2006/relationships/image" Target="../media/image3056.png"/><Relationship Id="rId357" Type="http://schemas.openxmlformats.org/officeDocument/2006/relationships/customXml" Target="../ink/ink3332.xml"/><Relationship Id="rId54" Type="http://schemas.openxmlformats.org/officeDocument/2006/relationships/image" Target="../media/image2724.png"/><Relationship Id="rId217" Type="http://schemas.openxmlformats.org/officeDocument/2006/relationships/customXml" Target="../ink/ink3262.xml"/><Relationship Id="rId564" Type="http://schemas.openxmlformats.org/officeDocument/2006/relationships/image" Target="../media/image2979.png"/><Relationship Id="rId771" Type="http://schemas.openxmlformats.org/officeDocument/2006/relationships/customXml" Target="../ink/ink3539.xml"/><Relationship Id="rId424" Type="http://schemas.openxmlformats.org/officeDocument/2006/relationships/image" Target="../media/image2909.png"/><Relationship Id="rId631" Type="http://schemas.openxmlformats.org/officeDocument/2006/relationships/customXml" Target="../ink/ink3469.xml"/><Relationship Id="rId729" Type="http://schemas.openxmlformats.org/officeDocument/2006/relationships/customXml" Target="../ink/ink3518.xml"/><Relationship Id="rId270" Type="http://schemas.openxmlformats.org/officeDocument/2006/relationships/image" Target="../media/image2832.png"/><Relationship Id="rId65" Type="http://schemas.openxmlformats.org/officeDocument/2006/relationships/customXml" Target="../ink/ink3186.xml"/><Relationship Id="rId130" Type="http://schemas.openxmlformats.org/officeDocument/2006/relationships/image" Target="../media/image2762.png"/><Relationship Id="rId368" Type="http://schemas.openxmlformats.org/officeDocument/2006/relationships/image" Target="../media/image2881.png"/><Relationship Id="rId575" Type="http://schemas.openxmlformats.org/officeDocument/2006/relationships/customXml" Target="../ink/ink3441.xml"/><Relationship Id="rId782" Type="http://schemas.openxmlformats.org/officeDocument/2006/relationships/image" Target="../media/image3088.png"/><Relationship Id="rId228" Type="http://schemas.openxmlformats.org/officeDocument/2006/relationships/image" Target="../media/image2811.png"/><Relationship Id="rId435" Type="http://schemas.openxmlformats.org/officeDocument/2006/relationships/customXml" Target="../ink/ink3371.xml"/><Relationship Id="rId642" Type="http://schemas.openxmlformats.org/officeDocument/2006/relationships/image" Target="../media/image3018.png"/><Relationship Id="rId281" Type="http://schemas.openxmlformats.org/officeDocument/2006/relationships/customXml" Target="../ink/ink3294.xml"/><Relationship Id="rId502" Type="http://schemas.openxmlformats.org/officeDocument/2006/relationships/image" Target="../media/image2948.png"/><Relationship Id="rId76" Type="http://schemas.openxmlformats.org/officeDocument/2006/relationships/image" Target="../media/image2735.png"/><Relationship Id="rId141" Type="http://schemas.openxmlformats.org/officeDocument/2006/relationships/customXml" Target="../ink/ink3224.xml"/><Relationship Id="rId379" Type="http://schemas.openxmlformats.org/officeDocument/2006/relationships/customXml" Target="../ink/ink3343.xml"/><Relationship Id="rId586" Type="http://schemas.openxmlformats.org/officeDocument/2006/relationships/image" Target="../media/image2990.png"/><Relationship Id="rId793" Type="http://schemas.openxmlformats.org/officeDocument/2006/relationships/customXml" Target="../ink/ink3550.xml"/><Relationship Id="rId807" Type="http://schemas.openxmlformats.org/officeDocument/2006/relationships/customXml" Target="../ink/ink3557.xml"/><Relationship Id="rId7" Type="http://schemas.openxmlformats.org/officeDocument/2006/relationships/customXml" Target="../ink/ink3157.xml"/><Relationship Id="rId239" Type="http://schemas.openxmlformats.org/officeDocument/2006/relationships/customXml" Target="../ink/ink3273.xml"/><Relationship Id="rId446" Type="http://schemas.openxmlformats.org/officeDocument/2006/relationships/image" Target="../media/image2920.png"/><Relationship Id="rId653" Type="http://schemas.openxmlformats.org/officeDocument/2006/relationships/customXml" Target="../ink/ink3480.xml"/><Relationship Id="rId292" Type="http://schemas.openxmlformats.org/officeDocument/2006/relationships/image" Target="../media/image2843.png"/><Relationship Id="rId306" Type="http://schemas.openxmlformats.org/officeDocument/2006/relationships/image" Target="../media/image2850.png"/><Relationship Id="rId87" Type="http://schemas.openxmlformats.org/officeDocument/2006/relationships/customXml" Target="../ink/ink3197.xml"/><Relationship Id="rId513" Type="http://schemas.openxmlformats.org/officeDocument/2006/relationships/customXml" Target="../ink/ink3410.xml"/><Relationship Id="rId597" Type="http://schemas.openxmlformats.org/officeDocument/2006/relationships/customXml" Target="../ink/ink3452.xml"/><Relationship Id="rId720" Type="http://schemas.openxmlformats.org/officeDocument/2006/relationships/image" Target="../media/image3057.png"/><Relationship Id="rId818" Type="http://schemas.openxmlformats.org/officeDocument/2006/relationships/image" Target="../media/image3105.png"/><Relationship Id="rId152" Type="http://schemas.openxmlformats.org/officeDocument/2006/relationships/image" Target="../media/image2773.png"/><Relationship Id="rId457" Type="http://schemas.openxmlformats.org/officeDocument/2006/relationships/customXml" Target="../ink/ink3382.xml"/><Relationship Id="rId664" Type="http://schemas.openxmlformats.org/officeDocument/2006/relationships/image" Target="../media/image3029.png"/><Relationship Id="rId14" Type="http://schemas.openxmlformats.org/officeDocument/2006/relationships/image" Target="../media/image2704.png"/><Relationship Id="rId317" Type="http://schemas.openxmlformats.org/officeDocument/2006/relationships/customXml" Target="../ink/ink3312.xml"/><Relationship Id="rId524" Type="http://schemas.openxmlformats.org/officeDocument/2006/relationships/image" Target="../media/image2959.png"/><Relationship Id="rId731" Type="http://schemas.openxmlformats.org/officeDocument/2006/relationships/customXml" Target="../ink/ink3519.xml"/><Relationship Id="rId98" Type="http://schemas.openxmlformats.org/officeDocument/2006/relationships/image" Target="../media/image2746.png"/><Relationship Id="rId163" Type="http://schemas.openxmlformats.org/officeDocument/2006/relationships/customXml" Target="../ink/ink3235.xml"/><Relationship Id="rId370" Type="http://schemas.openxmlformats.org/officeDocument/2006/relationships/image" Target="../media/image2882.png"/><Relationship Id="rId829" Type="http://schemas.openxmlformats.org/officeDocument/2006/relationships/customXml" Target="../ink/ink3568.xml"/><Relationship Id="rId230" Type="http://schemas.openxmlformats.org/officeDocument/2006/relationships/image" Target="../media/image2812.png"/><Relationship Id="rId468" Type="http://schemas.openxmlformats.org/officeDocument/2006/relationships/image" Target="../media/image2931.png"/><Relationship Id="rId675" Type="http://schemas.openxmlformats.org/officeDocument/2006/relationships/customXml" Target="../ink/ink3491.xml"/><Relationship Id="rId25" Type="http://schemas.openxmlformats.org/officeDocument/2006/relationships/customXml" Target="../ink/ink3166.xml"/><Relationship Id="rId328" Type="http://schemas.openxmlformats.org/officeDocument/2006/relationships/image" Target="../media/image2861.png"/><Relationship Id="rId535" Type="http://schemas.openxmlformats.org/officeDocument/2006/relationships/customXml" Target="../ink/ink3421.xml"/><Relationship Id="rId742" Type="http://schemas.openxmlformats.org/officeDocument/2006/relationships/image" Target="../media/image3068.png"/><Relationship Id="rId174" Type="http://schemas.openxmlformats.org/officeDocument/2006/relationships/image" Target="../media/image2784.png"/><Relationship Id="rId381" Type="http://schemas.openxmlformats.org/officeDocument/2006/relationships/customXml" Target="../ink/ink3344.xml"/><Relationship Id="rId602" Type="http://schemas.openxmlformats.org/officeDocument/2006/relationships/image" Target="../media/image2998.png"/><Relationship Id="rId241" Type="http://schemas.openxmlformats.org/officeDocument/2006/relationships/customXml" Target="../ink/ink3274.xml"/><Relationship Id="rId479" Type="http://schemas.openxmlformats.org/officeDocument/2006/relationships/customXml" Target="../ink/ink3393.xml"/><Relationship Id="rId686" Type="http://schemas.openxmlformats.org/officeDocument/2006/relationships/image" Target="../media/image3040.png"/><Relationship Id="rId36" Type="http://schemas.openxmlformats.org/officeDocument/2006/relationships/image" Target="../media/image2715.png"/><Relationship Id="rId339" Type="http://schemas.openxmlformats.org/officeDocument/2006/relationships/customXml" Target="../ink/ink3323.xml"/><Relationship Id="rId546" Type="http://schemas.openxmlformats.org/officeDocument/2006/relationships/image" Target="../media/image2970.png"/><Relationship Id="rId753" Type="http://schemas.openxmlformats.org/officeDocument/2006/relationships/customXml" Target="../ink/ink3530.xml"/><Relationship Id="rId101" Type="http://schemas.openxmlformats.org/officeDocument/2006/relationships/customXml" Target="../ink/ink3204.xml"/><Relationship Id="rId185" Type="http://schemas.openxmlformats.org/officeDocument/2006/relationships/customXml" Target="../ink/ink3246.xml"/><Relationship Id="rId406" Type="http://schemas.openxmlformats.org/officeDocument/2006/relationships/image" Target="../media/image2900.png"/><Relationship Id="rId392" Type="http://schemas.openxmlformats.org/officeDocument/2006/relationships/image" Target="../media/image2893.png"/><Relationship Id="rId613" Type="http://schemas.openxmlformats.org/officeDocument/2006/relationships/customXml" Target="../ink/ink3460.xml"/><Relationship Id="rId697" Type="http://schemas.openxmlformats.org/officeDocument/2006/relationships/customXml" Target="../ink/ink3502.xml"/><Relationship Id="rId820" Type="http://schemas.openxmlformats.org/officeDocument/2006/relationships/image" Target="../media/image3106.png"/><Relationship Id="rId252" Type="http://schemas.openxmlformats.org/officeDocument/2006/relationships/image" Target="../media/image2823.png"/><Relationship Id="rId47" Type="http://schemas.openxmlformats.org/officeDocument/2006/relationships/customXml" Target="../ink/ink3177.xml"/><Relationship Id="rId112" Type="http://schemas.openxmlformats.org/officeDocument/2006/relationships/image" Target="../media/image2753.png"/><Relationship Id="rId557" Type="http://schemas.openxmlformats.org/officeDocument/2006/relationships/customXml" Target="../ink/ink3432.xml"/><Relationship Id="rId764" Type="http://schemas.openxmlformats.org/officeDocument/2006/relationships/image" Target="../media/image3079.png"/><Relationship Id="rId196" Type="http://schemas.openxmlformats.org/officeDocument/2006/relationships/image" Target="../media/image2795.png"/><Relationship Id="rId417" Type="http://schemas.openxmlformats.org/officeDocument/2006/relationships/customXml" Target="../ink/ink3362.xml"/><Relationship Id="rId624" Type="http://schemas.openxmlformats.org/officeDocument/2006/relationships/image" Target="../media/image3009.png"/><Relationship Id="rId831" Type="http://schemas.openxmlformats.org/officeDocument/2006/relationships/customXml" Target="../ink/ink3569.xml"/><Relationship Id="rId263" Type="http://schemas.openxmlformats.org/officeDocument/2006/relationships/customXml" Target="../ink/ink3285.xml"/><Relationship Id="rId470" Type="http://schemas.openxmlformats.org/officeDocument/2006/relationships/image" Target="../media/image2932.png"/><Relationship Id="rId58" Type="http://schemas.openxmlformats.org/officeDocument/2006/relationships/image" Target="../media/image2726.png"/><Relationship Id="rId123" Type="http://schemas.openxmlformats.org/officeDocument/2006/relationships/customXml" Target="../ink/ink3215.xml"/><Relationship Id="rId330" Type="http://schemas.openxmlformats.org/officeDocument/2006/relationships/image" Target="../media/image2862.png"/><Relationship Id="rId568" Type="http://schemas.openxmlformats.org/officeDocument/2006/relationships/image" Target="../media/image2981.png"/><Relationship Id="rId775" Type="http://schemas.openxmlformats.org/officeDocument/2006/relationships/customXml" Target="../ink/ink3541.xml"/><Relationship Id="rId428" Type="http://schemas.openxmlformats.org/officeDocument/2006/relationships/image" Target="../media/image2911.png"/><Relationship Id="rId635" Type="http://schemas.openxmlformats.org/officeDocument/2006/relationships/customXml" Target="../ink/ink3471.xml"/><Relationship Id="rId274" Type="http://schemas.openxmlformats.org/officeDocument/2006/relationships/image" Target="../media/image2834.png"/><Relationship Id="rId481" Type="http://schemas.openxmlformats.org/officeDocument/2006/relationships/customXml" Target="../ink/ink3394.xml"/><Relationship Id="rId702" Type="http://schemas.openxmlformats.org/officeDocument/2006/relationships/image" Target="../media/image3048.png"/><Relationship Id="rId69" Type="http://schemas.openxmlformats.org/officeDocument/2006/relationships/customXml" Target="../ink/ink3188.xml"/><Relationship Id="rId134" Type="http://schemas.openxmlformats.org/officeDocument/2006/relationships/image" Target="../media/image2764.png"/><Relationship Id="rId579" Type="http://schemas.openxmlformats.org/officeDocument/2006/relationships/customXml" Target="../ink/ink3443.xml"/><Relationship Id="rId786" Type="http://schemas.openxmlformats.org/officeDocument/2006/relationships/image" Target="../media/image3090.png"/><Relationship Id="rId341" Type="http://schemas.openxmlformats.org/officeDocument/2006/relationships/customXml" Target="../ink/ink3324.xml"/><Relationship Id="rId439" Type="http://schemas.openxmlformats.org/officeDocument/2006/relationships/customXml" Target="../ink/ink3373.xml"/><Relationship Id="rId646" Type="http://schemas.openxmlformats.org/officeDocument/2006/relationships/image" Target="../media/image3020.png"/><Relationship Id="rId201" Type="http://schemas.openxmlformats.org/officeDocument/2006/relationships/customXml" Target="../ink/ink3254.xml"/><Relationship Id="rId285" Type="http://schemas.openxmlformats.org/officeDocument/2006/relationships/customXml" Target="../ink/ink3296.xml"/><Relationship Id="rId506" Type="http://schemas.openxmlformats.org/officeDocument/2006/relationships/image" Target="../media/image2950.png"/><Relationship Id="rId492" Type="http://schemas.openxmlformats.org/officeDocument/2006/relationships/image" Target="../media/image2943.png"/><Relationship Id="rId713" Type="http://schemas.openxmlformats.org/officeDocument/2006/relationships/customXml" Target="../ink/ink3510.xml"/><Relationship Id="rId797" Type="http://schemas.openxmlformats.org/officeDocument/2006/relationships/customXml" Target="../ink/ink3552.xml"/><Relationship Id="rId145" Type="http://schemas.openxmlformats.org/officeDocument/2006/relationships/customXml" Target="../ink/ink3226.xml"/><Relationship Id="rId352" Type="http://schemas.openxmlformats.org/officeDocument/2006/relationships/image" Target="../media/image2873.png"/><Relationship Id="rId212" Type="http://schemas.openxmlformats.org/officeDocument/2006/relationships/image" Target="../media/image2803.png"/><Relationship Id="rId657" Type="http://schemas.openxmlformats.org/officeDocument/2006/relationships/customXml" Target="../ink/ink3482.xml"/><Relationship Id="rId296" Type="http://schemas.openxmlformats.org/officeDocument/2006/relationships/image" Target="../media/image2845.png"/><Relationship Id="rId517" Type="http://schemas.openxmlformats.org/officeDocument/2006/relationships/customXml" Target="../ink/ink3412.xml"/><Relationship Id="rId724" Type="http://schemas.openxmlformats.org/officeDocument/2006/relationships/image" Target="../media/image3059.png"/><Relationship Id="rId60" Type="http://schemas.openxmlformats.org/officeDocument/2006/relationships/image" Target="../media/image2727.png"/><Relationship Id="rId156" Type="http://schemas.openxmlformats.org/officeDocument/2006/relationships/image" Target="../media/image2775.png"/><Relationship Id="rId363" Type="http://schemas.openxmlformats.org/officeDocument/2006/relationships/customXml" Target="../ink/ink3335.xml"/><Relationship Id="rId570" Type="http://schemas.openxmlformats.org/officeDocument/2006/relationships/image" Target="../media/image2982.png"/><Relationship Id="rId223" Type="http://schemas.openxmlformats.org/officeDocument/2006/relationships/customXml" Target="../ink/ink3265.xml"/><Relationship Id="rId430" Type="http://schemas.openxmlformats.org/officeDocument/2006/relationships/image" Target="../media/image2912.png"/><Relationship Id="rId668" Type="http://schemas.openxmlformats.org/officeDocument/2006/relationships/image" Target="../media/image3031.png"/><Relationship Id="rId18" Type="http://schemas.openxmlformats.org/officeDocument/2006/relationships/image" Target="../media/image2706.png"/><Relationship Id="rId528" Type="http://schemas.openxmlformats.org/officeDocument/2006/relationships/image" Target="../media/image2961.png"/><Relationship Id="rId735" Type="http://schemas.openxmlformats.org/officeDocument/2006/relationships/customXml" Target="../ink/ink3521.xml"/><Relationship Id="rId167" Type="http://schemas.openxmlformats.org/officeDocument/2006/relationships/customXml" Target="../ink/ink3237.xml"/><Relationship Id="rId374" Type="http://schemas.openxmlformats.org/officeDocument/2006/relationships/image" Target="../media/image2884.png"/><Relationship Id="rId581" Type="http://schemas.openxmlformats.org/officeDocument/2006/relationships/customXml" Target="../ink/ink3444.xml"/><Relationship Id="rId71" Type="http://schemas.openxmlformats.org/officeDocument/2006/relationships/customXml" Target="../ink/ink3189.xml"/><Relationship Id="rId234" Type="http://schemas.openxmlformats.org/officeDocument/2006/relationships/image" Target="../media/image2814.png"/><Relationship Id="rId679" Type="http://schemas.openxmlformats.org/officeDocument/2006/relationships/customXml" Target="../ink/ink3493.xml"/><Relationship Id="rId802" Type="http://schemas.openxmlformats.org/officeDocument/2006/relationships/image" Target="../media/image3098.png"/><Relationship Id="rId2" Type="http://schemas.openxmlformats.org/officeDocument/2006/relationships/image" Target="../media/image2163.png"/><Relationship Id="rId29" Type="http://schemas.openxmlformats.org/officeDocument/2006/relationships/customXml" Target="../ink/ink3168.xml"/><Relationship Id="rId441" Type="http://schemas.openxmlformats.org/officeDocument/2006/relationships/customXml" Target="../ink/ink3374.xml"/><Relationship Id="rId539" Type="http://schemas.openxmlformats.org/officeDocument/2006/relationships/customXml" Target="../ink/ink3423.xml"/><Relationship Id="rId746" Type="http://schemas.openxmlformats.org/officeDocument/2006/relationships/image" Target="../media/image3070.png"/><Relationship Id="rId178" Type="http://schemas.openxmlformats.org/officeDocument/2006/relationships/image" Target="../media/image2786.png"/><Relationship Id="rId301" Type="http://schemas.openxmlformats.org/officeDocument/2006/relationships/customXml" Target="../ink/ink3304.xml"/><Relationship Id="rId82" Type="http://schemas.openxmlformats.org/officeDocument/2006/relationships/image" Target="../media/image2738.png"/><Relationship Id="rId385" Type="http://schemas.openxmlformats.org/officeDocument/2006/relationships/customXml" Target="../ink/ink3346.xml"/><Relationship Id="rId592" Type="http://schemas.openxmlformats.org/officeDocument/2006/relationships/image" Target="../media/image2993.png"/><Relationship Id="rId606" Type="http://schemas.openxmlformats.org/officeDocument/2006/relationships/image" Target="../media/image3000.png"/><Relationship Id="rId813" Type="http://schemas.openxmlformats.org/officeDocument/2006/relationships/customXml" Target="../ink/ink3560.xml"/><Relationship Id="rId245" Type="http://schemas.openxmlformats.org/officeDocument/2006/relationships/customXml" Target="../ink/ink3276.xml"/><Relationship Id="rId452" Type="http://schemas.openxmlformats.org/officeDocument/2006/relationships/image" Target="../media/image2923.png"/><Relationship Id="rId105" Type="http://schemas.openxmlformats.org/officeDocument/2006/relationships/customXml" Target="../ink/ink3206.xml"/><Relationship Id="rId312" Type="http://schemas.openxmlformats.org/officeDocument/2006/relationships/image" Target="../media/image2853.png"/><Relationship Id="rId757" Type="http://schemas.openxmlformats.org/officeDocument/2006/relationships/customXml" Target="../ink/ink3532.xml"/><Relationship Id="rId93" Type="http://schemas.openxmlformats.org/officeDocument/2006/relationships/customXml" Target="../ink/ink3200.xml"/><Relationship Id="rId189" Type="http://schemas.openxmlformats.org/officeDocument/2006/relationships/customXml" Target="../ink/ink3248.xml"/><Relationship Id="rId396" Type="http://schemas.openxmlformats.org/officeDocument/2006/relationships/image" Target="../media/image2895.png"/><Relationship Id="rId617" Type="http://schemas.openxmlformats.org/officeDocument/2006/relationships/customXml" Target="../ink/ink3462.xml"/><Relationship Id="rId824" Type="http://schemas.openxmlformats.org/officeDocument/2006/relationships/image" Target="../media/image3108.png"/><Relationship Id="rId256" Type="http://schemas.openxmlformats.org/officeDocument/2006/relationships/image" Target="../media/image2825.png"/><Relationship Id="rId463" Type="http://schemas.openxmlformats.org/officeDocument/2006/relationships/customXml" Target="../ink/ink3385.xml"/><Relationship Id="rId670" Type="http://schemas.openxmlformats.org/officeDocument/2006/relationships/image" Target="../media/image3032.png"/><Relationship Id="rId116" Type="http://schemas.openxmlformats.org/officeDocument/2006/relationships/image" Target="../media/image2755.png"/><Relationship Id="rId323" Type="http://schemas.openxmlformats.org/officeDocument/2006/relationships/customXml" Target="../ink/ink3315.xml"/><Relationship Id="rId530" Type="http://schemas.openxmlformats.org/officeDocument/2006/relationships/image" Target="../media/image2962.png"/><Relationship Id="rId768" Type="http://schemas.openxmlformats.org/officeDocument/2006/relationships/image" Target="../media/image3081.png"/><Relationship Id="rId20" Type="http://schemas.openxmlformats.org/officeDocument/2006/relationships/image" Target="../media/image2707.png"/><Relationship Id="rId628" Type="http://schemas.openxmlformats.org/officeDocument/2006/relationships/image" Target="../media/image3011.png"/><Relationship Id="rId267" Type="http://schemas.openxmlformats.org/officeDocument/2006/relationships/customXml" Target="../ink/ink3287.xml"/><Relationship Id="rId474" Type="http://schemas.openxmlformats.org/officeDocument/2006/relationships/image" Target="../media/image2934.png"/><Relationship Id="rId127" Type="http://schemas.openxmlformats.org/officeDocument/2006/relationships/customXml" Target="../ink/ink3217.xml"/><Relationship Id="rId681" Type="http://schemas.openxmlformats.org/officeDocument/2006/relationships/customXml" Target="../ink/ink3494.xml"/><Relationship Id="rId779" Type="http://schemas.openxmlformats.org/officeDocument/2006/relationships/customXml" Target="../ink/ink3543.xml"/><Relationship Id="rId31" Type="http://schemas.openxmlformats.org/officeDocument/2006/relationships/customXml" Target="../ink/ink3169.xml"/><Relationship Id="rId334" Type="http://schemas.openxmlformats.org/officeDocument/2006/relationships/image" Target="../media/image2864.png"/><Relationship Id="rId541" Type="http://schemas.openxmlformats.org/officeDocument/2006/relationships/customXml" Target="../ink/ink3424.xml"/><Relationship Id="rId639" Type="http://schemas.openxmlformats.org/officeDocument/2006/relationships/customXml" Target="../ink/ink3473.xml"/><Relationship Id="rId180" Type="http://schemas.openxmlformats.org/officeDocument/2006/relationships/image" Target="../media/image2787.png"/><Relationship Id="rId278" Type="http://schemas.openxmlformats.org/officeDocument/2006/relationships/image" Target="../media/image2836.png"/><Relationship Id="rId401" Type="http://schemas.openxmlformats.org/officeDocument/2006/relationships/customXml" Target="../ink/ink3354.xml"/><Relationship Id="rId485" Type="http://schemas.openxmlformats.org/officeDocument/2006/relationships/customXml" Target="../ink/ink3396.xml"/><Relationship Id="rId692" Type="http://schemas.openxmlformats.org/officeDocument/2006/relationships/image" Target="../media/image3043.png"/><Relationship Id="rId706" Type="http://schemas.openxmlformats.org/officeDocument/2006/relationships/image" Target="../media/image3050.png"/><Relationship Id="rId42" Type="http://schemas.openxmlformats.org/officeDocument/2006/relationships/image" Target="../media/image2718.png"/><Relationship Id="rId138" Type="http://schemas.openxmlformats.org/officeDocument/2006/relationships/image" Target="../media/image2766.png"/><Relationship Id="rId345" Type="http://schemas.openxmlformats.org/officeDocument/2006/relationships/customXml" Target="../ink/ink3326.xml"/><Relationship Id="rId552" Type="http://schemas.openxmlformats.org/officeDocument/2006/relationships/image" Target="../media/image2973.png"/><Relationship Id="rId191" Type="http://schemas.openxmlformats.org/officeDocument/2006/relationships/customXml" Target="../ink/ink3249.xml"/><Relationship Id="rId205" Type="http://schemas.openxmlformats.org/officeDocument/2006/relationships/customXml" Target="../ink/ink3256.xml"/><Relationship Id="rId412" Type="http://schemas.openxmlformats.org/officeDocument/2006/relationships/image" Target="../media/image2903.png"/><Relationship Id="rId289" Type="http://schemas.openxmlformats.org/officeDocument/2006/relationships/customXml" Target="../ink/ink3298.xml"/><Relationship Id="rId496" Type="http://schemas.openxmlformats.org/officeDocument/2006/relationships/image" Target="../media/image2945.png"/><Relationship Id="rId717" Type="http://schemas.openxmlformats.org/officeDocument/2006/relationships/customXml" Target="../ink/ink3512.xml"/><Relationship Id="rId53" Type="http://schemas.openxmlformats.org/officeDocument/2006/relationships/customXml" Target="../ink/ink3180.xml"/><Relationship Id="rId149" Type="http://schemas.openxmlformats.org/officeDocument/2006/relationships/customXml" Target="../ink/ink3228.xml"/><Relationship Id="rId356" Type="http://schemas.openxmlformats.org/officeDocument/2006/relationships/image" Target="../media/image2875.png"/><Relationship Id="rId563" Type="http://schemas.openxmlformats.org/officeDocument/2006/relationships/customXml" Target="../ink/ink3435.xml"/><Relationship Id="rId770" Type="http://schemas.openxmlformats.org/officeDocument/2006/relationships/image" Target="../media/image3082.png"/><Relationship Id="rId216" Type="http://schemas.openxmlformats.org/officeDocument/2006/relationships/image" Target="../media/image2805.png"/><Relationship Id="rId423" Type="http://schemas.openxmlformats.org/officeDocument/2006/relationships/customXml" Target="../ink/ink3365.xml"/><Relationship Id="rId630" Type="http://schemas.openxmlformats.org/officeDocument/2006/relationships/image" Target="../media/image3012.png"/><Relationship Id="rId728" Type="http://schemas.openxmlformats.org/officeDocument/2006/relationships/image" Target="../media/image3061.png"/><Relationship Id="rId64" Type="http://schemas.openxmlformats.org/officeDocument/2006/relationships/image" Target="../media/image2729.png"/><Relationship Id="rId367" Type="http://schemas.openxmlformats.org/officeDocument/2006/relationships/customXml" Target="../ink/ink3337.xml"/><Relationship Id="rId574" Type="http://schemas.openxmlformats.org/officeDocument/2006/relationships/image" Target="../media/image2984.png"/><Relationship Id="rId227" Type="http://schemas.openxmlformats.org/officeDocument/2006/relationships/customXml" Target="../ink/ink3267.xml"/><Relationship Id="rId781" Type="http://schemas.openxmlformats.org/officeDocument/2006/relationships/customXml" Target="../ink/ink3544.xml"/><Relationship Id="rId434" Type="http://schemas.openxmlformats.org/officeDocument/2006/relationships/image" Target="../media/image2914.png"/><Relationship Id="rId641" Type="http://schemas.openxmlformats.org/officeDocument/2006/relationships/customXml" Target="../ink/ink3474.xml"/><Relationship Id="rId739" Type="http://schemas.openxmlformats.org/officeDocument/2006/relationships/customXml" Target="../ink/ink3523.xml"/><Relationship Id="rId280" Type="http://schemas.openxmlformats.org/officeDocument/2006/relationships/image" Target="../media/image2837.png"/><Relationship Id="rId501" Type="http://schemas.openxmlformats.org/officeDocument/2006/relationships/customXml" Target="../ink/ink3404.xml"/><Relationship Id="rId75" Type="http://schemas.openxmlformats.org/officeDocument/2006/relationships/customXml" Target="../ink/ink3191.xml"/><Relationship Id="rId140" Type="http://schemas.openxmlformats.org/officeDocument/2006/relationships/image" Target="../media/image2767.png"/><Relationship Id="rId378" Type="http://schemas.openxmlformats.org/officeDocument/2006/relationships/image" Target="../media/image2886.png"/><Relationship Id="rId585" Type="http://schemas.openxmlformats.org/officeDocument/2006/relationships/customXml" Target="../ink/ink3446.xml"/><Relationship Id="rId792" Type="http://schemas.openxmlformats.org/officeDocument/2006/relationships/image" Target="../media/image3093.png"/><Relationship Id="rId806" Type="http://schemas.openxmlformats.org/officeDocument/2006/relationships/image" Target="../media/image3100.png"/><Relationship Id="rId6" Type="http://schemas.openxmlformats.org/officeDocument/2006/relationships/image" Target="../media/image2700.png"/><Relationship Id="rId238" Type="http://schemas.openxmlformats.org/officeDocument/2006/relationships/image" Target="../media/image2816.png"/><Relationship Id="rId445" Type="http://schemas.openxmlformats.org/officeDocument/2006/relationships/customXml" Target="../ink/ink3376.xml"/><Relationship Id="rId652" Type="http://schemas.openxmlformats.org/officeDocument/2006/relationships/image" Target="../media/image3023.png"/><Relationship Id="rId291" Type="http://schemas.openxmlformats.org/officeDocument/2006/relationships/customXml" Target="../ink/ink3299.xml"/><Relationship Id="rId305" Type="http://schemas.openxmlformats.org/officeDocument/2006/relationships/customXml" Target="../ink/ink3306.xml"/><Relationship Id="rId512" Type="http://schemas.openxmlformats.org/officeDocument/2006/relationships/image" Target="../media/image2953.png"/><Relationship Id="rId86" Type="http://schemas.openxmlformats.org/officeDocument/2006/relationships/image" Target="../media/image2740.png"/><Relationship Id="rId151" Type="http://schemas.openxmlformats.org/officeDocument/2006/relationships/customXml" Target="../ink/ink3229.xml"/><Relationship Id="rId389" Type="http://schemas.openxmlformats.org/officeDocument/2006/relationships/customXml" Target="../ink/ink3348.xml"/><Relationship Id="rId596" Type="http://schemas.openxmlformats.org/officeDocument/2006/relationships/image" Target="../media/image2995.png"/><Relationship Id="rId817" Type="http://schemas.openxmlformats.org/officeDocument/2006/relationships/customXml" Target="../ink/ink3562.xml"/><Relationship Id="rId249" Type="http://schemas.openxmlformats.org/officeDocument/2006/relationships/customXml" Target="../ink/ink3278.xml"/><Relationship Id="rId456" Type="http://schemas.openxmlformats.org/officeDocument/2006/relationships/image" Target="../media/image2925.png"/><Relationship Id="rId663" Type="http://schemas.openxmlformats.org/officeDocument/2006/relationships/customXml" Target="../ink/ink3485.xml"/><Relationship Id="rId13" Type="http://schemas.openxmlformats.org/officeDocument/2006/relationships/customXml" Target="../ink/ink3160.xml"/><Relationship Id="rId109" Type="http://schemas.openxmlformats.org/officeDocument/2006/relationships/customXml" Target="../ink/ink3208.xml"/><Relationship Id="rId316" Type="http://schemas.openxmlformats.org/officeDocument/2006/relationships/image" Target="../media/image2855.png"/><Relationship Id="rId523" Type="http://schemas.openxmlformats.org/officeDocument/2006/relationships/customXml" Target="../ink/ink3415.xml"/><Relationship Id="rId55" Type="http://schemas.openxmlformats.org/officeDocument/2006/relationships/customXml" Target="../ink/ink3181.xml"/><Relationship Id="rId97" Type="http://schemas.openxmlformats.org/officeDocument/2006/relationships/customXml" Target="../ink/ink3202.xml"/><Relationship Id="rId120" Type="http://schemas.openxmlformats.org/officeDocument/2006/relationships/image" Target="../media/image2757.png"/><Relationship Id="rId358" Type="http://schemas.openxmlformats.org/officeDocument/2006/relationships/image" Target="../media/image2876.png"/><Relationship Id="rId565" Type="http://schemas.openxmlformats.org/officeDocument/2006/relationships/customXml" Target="../ink/ink3436.xml"/><Relationship Id="rId730" Type="http://schemas.openxmlformats.org/officeDocument/2006/relationships/image" Target="../media/image3062.png"/><Relationship Id="rId772" Type="http://schemas.openxmlformats.org/officeDocument/2006/relationships/image" Target="../media/image3083.png"/><Relationship Id="rId828" Type="http://schemas.openxmlformats.org/officeDocument/2006/relationships/image" Target="../media/image3110.png"/><Relationship Id="rId162" Type="http://schemas.openxmlformats.org/officeDocument/2006/relationships/image" Target="../media/image2778.png"/><Relationship Id="rId218" Type="http://schemas.openxmlformats.org/officeDocument/2006/relationships/image" Target="../media/image2806.png"/><Relationship Id="rId425" Type="http://schemas.openxmlformats.org/officeDocument/2006/relationships/customXml" Target="../ink/ink3366.xml"/><Relationship Id="rId467" Type="http://schemas.openxmlformats.org/officeDocument/2006/relationships/customXml" Target="../ink/ink3387.xml"/><Relationship Id="rId632" Type="http://schemas.openxmlformats.org/officeDocument/2006/relationships/image" Target="../media/image3013.png"/><Relationship Id="rId271" Type="http://schemas.openxmlformats.org/officeDocument/2006/relationships/customXml" Target="../ink/ink3289.xml"/><Relationship Id="rId674" Type="http://schemas.openxmlformats.org/officeDocument/2006/relationships/image" Target="../media/image3034.png"/><Relationship Id="rId24" Type="http://schemas.openxmlformats.org/officeDocument/2006/relationships/image" Target="../media/image2709.png"/><Relationship Id="rId66" Type="http://schemas.openxmlformats.org/officeDocument/2006/relationships/image" Target="../media/image2730.png"/><Relationship Id="rId131" Type="http://schemas.openxmlformats.org/officeDocument/2006/relationships/customXml" Target="../ink/ink3219.xml"/><Relationship Id="rId327" Type="http://schemas.openxmlformats.org/officeDocument/2006/relationships/customXml" Target="../ink/ink3317.xml"/><Relationship Id="rId369" Type="http://schemas.openxmlformats.org/officeDocument/2006/relationships/customXml" Target="../ink/ink3338.xml"/><Relationship Id="rId534" Type="http://schemas.openxmlformats.org/officeDocument/2006/relationships/image" Target="../media/image2964.png"/><Relationship Id="rId576" Type="http://schemas.openxmlformats.org/officeDocument/2006/relationships/image" Target="../media/image2985.png"/><Relationship Id="rId741" Type="http://schemas.openxmlformats.org/officeDocument/2006/relationships/customXml" Target="../ink/ink3524.xml"/><Relationship Id="rId783" Type="http://schemas.openxmlformats.org/officeDocument/2006/relationships/customXml" Target="../ink/ink3545.xml"/><Relationship Id="rId173" Type="http://schemas.openxmlformats.org/officeDocument/2006/relationships/customXml" Target="../ink/ink3240.xml"/><Relationship Id="rId229" Type="http://schemas.openxmlformats.org/officeDocument/2006/relationships/customXml" Target="../ink/ink3268.xml"/><Relationship Id="rId380" Type="http://schemas.openxmlformats.org/officeDocument/2006/relationships/image" Target="../media/image2887.png"/><Relationship Id="rId436" Type="http://schemas.openxmlformats.org/officeDocument/2006/relationships/image" Target="../media/image2915.png"/><Relationship Id="rId601" Type="http://schemas.openxmlformats.org/officeDocument/2006/relationships/customXml" Target="../ink/ink3454.xml"/><Relationship Id="rId643" Type="http://schemas.openxmlformats.org/officeDocument/2006/relationships/customXml" Target="../ink/ink3475.xml"/><Relationship Id="rId240" Type="http://schemas.openxmlformats.org/officeDocument/2006/relationships/image" Target="../media/image2817.png"/><Relationship Id="rId478" Type="http://schemas.openxmlformats.org/officeDocument/2006/relationships/image" Target="../media/image2936.png"/><Relationship Id="rId685" Type="http://schemas.openxmlformats.org/officeDocument/2006/relationships/customXml" Target="../ink/ink3496.xml"/><Relationship Id="rId35" Type="http://schemas.openxmlformats.org/officeDocument/2006/relationships/customXml" Target="../ink/ink3171.xml"/><Relationship Id="rId77" Type="http://schemas.openxmlformats.org/officeDocument/2006/relationships/customXml" Target="../ink/ink3192.xml"/><Relationship Id="rId100" Type="http://schemas.openxmlformats.org/officeDocument/2006/relationships/image" Target="../media/image2747.png"/><Relationship Id="rId282" Type="http://schemas.openxmlformats.org/officeDocument/2006/relationships/image" Target="../media/image2838.png"/><Relationship Id="rId338" Type="http://schemas.openxmlformats.org/officeDocument/2006/relationships/image" Target="../media/image2866.png"/><Relationship Id="rId503" Type="http://schemas.openxmlformats.org/officeDocument/2006/relationships/customXml" Target="../ink/ink3405.xml"/><Relationship Id="rId545" Type="http://schemas.openxmlformats.org/officeDocument/2006/relationships/customXml" Target="../ink/ink3426.xml"/><Relationship Id="rId587" Type="http://schemas.openxmlformats.org/officeDocument/2006/relationships/customXml" Target="../ink/ink3447.xml"/><Relationship Id="rId710" Type="http://schemas.openxmlformats.org/officeDocument/2006/relationships/image" Target="../media/image3052.png"/><Relationship Id="rId752" Type="http://schemas.openxmlformats.org/officeDocument/2006/relationships/image" Target="../media/image3073.png"/><Relationship Id="rId808" Type="http://schemas.openxmlformats.org/officeDocument/2006/relationships/image" Target="../media/image2354.png"/><Relationship Id="rId8" Type="http://schemas.openxmlformats.org/officeDocument/2006/relationships/image" Target="../media/image2701.png"/><Relationship Id="rId142" Type="http://schemas.openxmlformats.org/officeDocument/2006/relationships/image" Target="../media/image2768.png"/><Relationship Id="rId184" Type="http://schemas.openxmlformats.org/officeDocument/2006/relationships/image" Target="../media/image2789.png"/><Relationship Id="rId391" Type="http://schemas.openxmlformats.org/officeDocument/2006/relationships/customXml" Target="../ink/ink3349.xml"/><Relationship Id="rId405" Type="http://schemas.openxmlformats.org/officeDocument/2006/relationships/customXml" Target="../ink/ink3356.xml"/><Relationship Id="rId447" Type="http://schemas.openxmlformats.org/officeDocument/2006/relationships/customXml" Target="../ink/ink3377.xml"/><Relationship Id="rId612" Type="http://schemas.openxmlformats.org/officeDocument/2006/relationships/image" Target="../media/image3003.png"/><Relationship Id="rId794" Type="http://schemas.openxmlformats.org/officeDocument/2006/relationships/image" Target="../media/image3094.png"/><Relationship Id="rId251" Type="http://schemas.openxmlformats.org/officeDocument/2006/relationships/customXml" Target="../ink/ink3279.xml"/><Relationship Id="rId489" Type="http://schemas.openxmlformats.org/officeDocument/2006/relationships/customXml" Target="../ink/ink3398.xml"/><Relationship Id="rId654" Type="http://schemas.openxmlformats.org/officeDocument/2006/relationships/image" Target="../media/image3024.png"/><Relationship Id="rId696" Type="http://schemas.openxmlformats.org/officeDocument/2006/relationships/image" Target="../media/image3045.png"/><Relationship Id="rId46" Type="http://schemas.openxmlformats.org/officeDocument/2006/relationships/image" Target="../media/image2720.png"/><Relationship Id="rId293" Type="http://schemas.openxmlformats.org/officeDocument/2006/relationships/customXml" Target="../ink/ink3300.xml"/><Relationship Id="rId307" Type="http://schemas.openxmlformats.org/officeDocument/2006/relationships/customXml" Target="../ink/ink3307.xml"/><Relationship Id="rId349" Type="http://schemas.openxmlformats.org/officeDocument/2006/relationships/customXml" Target="../ink/ink3328.xml"/><Relationship Id="rId514" Type="http://schemas.openxmlformats.org/officeDocument/2006/relationships/image" Target="../media/image2954.png"/><Relationship Id="rId556" Type="http://schemas.openxmlformats.org/officeDocument/2006/relationships/image" Target="../media/image2975.png"/><Relationship Id="rId721" Type="http://schemas.openxmlformats.org/officeDocument/2006/relationships/customXml" Target="../ink/ink3514.xml"/><Relationship Id="rId763" Type="http://schemas.openxmlformats.org/officeDocument/2006/relationships/customXml" Target="../ink/ink3535.xml"/><Relationship Id="rId88" Type="http://schemas.openxmlformats.org/officeDocument/2006/relationships/image" Target="../media/image2741.png"/><Relationship Id="rId111" Type="http://schemas.openxmlformats.org/officeDocument/2006/relationships/customXml" Target="../ink/ink3209.xml"/><Relationship Id="rId153" Type="http://schemas.openxmlformats.org/officeDocument/2006/relationships/customXml" Target="../ink/ink3230.xml"/><Relationship Id="rId195" Type="http://schemas.openxmlformats.org/officeDocument/2006/relationships/customXml" Target="../ink/ink3251.xml"/><Relationship Id="rId209" Type="http://schemas.openxmlformats.org/officeDocument/2006/relationships/customXml" Target="../ink/ink3258.xml"/><Relationship Id="rId360" Type="http://schemas.openxmlformats.org/officeDocument/2006/relationships/image" Target="../media/image2877.png"/><Relationship Id="rId416" Type="http://schemas.openxmlformats.org/officeDocument/2006/relationships/image" Target="../media/image2905.png"/><Relationship Id="rId598" Type="http://schemas.openxmlformats.org/officeDocument/2006/relationships/image" Target="../media/image2996.png"/><Relationship Id="rId819" Type="http://schemas.openxmlformats.org/officeDocument/2006/relationships/customXml" Target="../ink/ink3563.xml"/><Relationship Id="rId220" Type="http://schemas.openxmlformats.org/officeDocument/2006/relationships/image" Target="../media/image2807.png"/><Relationship Id="rId458" Type="http://schemas.openxmlformats.org/officeDocument/2006/relationships/image" Target="../media/image2926.png"/><Relationship Id="rId623" Type="http://schemas.openxmlformats.org/officeDocument/2006/relationships/customXml" Target="../ink/ink3465.xml"/><Relationship Id="rId665" Type="http://schemas.openxmlformats.org/officeDocument/2006/relationships/customXml" Target="../ink/ink3486.xml"/><Relationship Id="rId830" Type="http://schemas.openxmlformats.org/officeDocument/2006/relationships/image" Target="../media/image3111.png"/><Relationship Id="rId15" Type="http://schemas.openxmlformats.org/officeDocument/2006/relationships/customXml" Target="../ink/ink3161.xml"/><Relationship Id="rId57" Type="http://schemas.openxmlformats.org/officeDocument/2006/relationships/customXml" Target="../ink/ink3182.xml"/><Relationship Id="rId262" Type="http://schemas.openxmlformats.org/officeDocument/2006/relationships/image" Target="../media/image2828.png"/><Relationship Id="rId318" Type="http://schemas.openxmlformats.org/officeDocument/2006/relationships/image" Target="../media/image2856.png"/><Relationship Id="rId525" Type="http://schemas.openxmlformats.org/officeDocument/2006/relationships/customXml" Target="../ink/ink3416.xml"/><Relationship Id="rId567" Type="http://schemas.openxmlformats.org/officeDocument/2006/relationships/customXml" Target="../ink/ink3437.xml"/><Relationship Id="rId732" Type="http://schemas.openxmlformats.org/officeDocument/2006/relationships/image" Target="../media/image3063.png"/><Relationship Id="rId99" Type="http://schemas.openxmlformats.org/officeDocument/2006/relationships/customXml" Target="../ink/ink3203.xml"/><Relationship Id="rId122" Type="http://schemas.openxmlformats.org/officeDocument/2006/relationships/image" Target="../media/image2758.png"/><Relationship Id="rId164" Type="http://schemas.openxmlformats.org/officeDocument/2006/relationships/image" Target="../media/image2779.png"/><Relationship Id="rId371" Type="http://schemas.openxmlformats.org/officeDocument/2006/relationships/customXml" Target="../ink/ink3339.xml"/><Relationship Id="rId774" Type="http://schemas.openxmlformats.org/officeDocument/2006/relationships/image" Target="../media/image3084.png"/><Relationship Id="rId427" Type="http://schemas.openxmlformats.org/officeDocument/2006/relationships/customXml" Target="../ink/ink3367.xml"/><Relationship Id="rId469" Type="http://schemas.openxmlformats.org/officeDocument/2006/relationships/customXml" Target="../ink/ink3388.xml"/><Relationship Id="rId634" Type="http://schemas.openxmlformats.org/officeDocument/2006/relationships/image" Target="../media/image3014.png"/><Relationship Id="rId676" Type="http://schemas.openxmlformats.org/officeDocument/2006/relationships/image" Target="../media/image3035.png"/><Relationship Id="rId26" Type="http://schemas.openxmlformats.org/officeDocument/2006/relationships/image" Target="../media/image2710.png"/><Relationship Id="rId231" Type="http://schemas.openxmlformats.org/officeDocument/2006/relationships/customXml" Target="../ink/ink3269.xml"/><Relationship Id="rId273" Type="http://schemas.openxmlformats.org/officeDocument/2006/relationships/customXml" Target="../ink/ink3290.xml"/><Relationship Id="rId329" Type="http://schemas.openxmlformats.org/officeDocument/2006/relationships/customXml" Target="../ink/ink3318.xml"/><Relationship Id="rId480" Type="http://schemas.openxmlformats.org/officeDocument/2006/relationships/image" Target="../media/image2937.png"/><Relationship Id="rId536" Type="http://schemas.openxmlformats.org/officeDocument/2006/relationships/image" Target="../media/image2965.png"/><Relationship Id="rId701" Type="http://schemas.openxmlformats.org/officeDocument/2006/relationships/customXml" Target="../ink/ink3504.xml"/><Relationship Id="rId68" Type="http://schemas.openxmlformats.org/officeDocument/2006/relationships/image" Target="../media/image2731.png"/><Relationship Id="rId133" Type="http://schemas.openxmlformats.org/officeDocument/2006/relationships/customXml" Target="../ink/ink3220.xml"/><Relationship Id="rId175" Type="http://schemas.openxmlformats.org/officeDocument/2006/relationships/customXml" Target="../ink/ink3241.xml"/><Relationship Id="rId340" Type="http://schemas.openxmlformats.org/officeDocument/2006/relationships/image" Target="../media/image2867.png"/><Relationship Id="rId578" Type="http://schemas.openxmlformats.org/officeDocument/2006/relationships/image" Target="../media/image2986.png"/><Relationship Id="rId743" Type="http://schemas.openxmlformats.org/officeDocument/2006/relationships/customXml" Target="../ink/ink3525.xml"/><Relationship Id="rId785" Type="http://schemas.openxmlformats.org/officeDocument/2006/relationships/customXml" Target="../ink/ink3546.xml"/><Relationship Id="rId200" Type="http://schemas.openxmlformats.org/officeDocument/2006/relationships/image" Target="../media/image2797.png"/><Relationship Id="rId382" Type="http://schemas.openxmlformats.org/officeDocument/2006/relationships/image" Target="../media/image2888.png"/><Relationship Id="rId438" Type="http://schemas.openxmlformats.org/officeDocument/2006/relationships/image" Target="../media/image2916.png"/><Relationship Id="rId603" Type="http://schemas.openxmlformats.org/officeDocument/2006/relationships/customXml" Target="../ink/ink3455.xml"/><Relationship Id="rId645" Type="http://schemas.openxmlformats.org/officeDocument/2006/relationships/customXml" Target="../ink/ink3476.xml"/><Relationship Id="rId687" Type="http://schemas.openxmlformats.org/officeDocument/2006/relationships/customXml" Target="../ink/ink3497.xml"/><Relationship Id="rId810" Type="http://schemas.openxmlformats.org/officeDocument/2006/relationships/image" Target="../media/image3101.png"/><Relationship Id="rId242" Type="http://schemas.openxmlformats.org/officeDocument/2006/relationships/image" Target="../media/image2818.png"/><Relationship Id="rId284" Type="http://schemas.openxmlformats.org/officeDocument/2006/relationships/image" Target="../media/image2839.png"/><Relationship Id="rId491" Type="http://schemas.openxmlformats.org/officeDocument/2006/relationships/customXml" Target="../ink/ink3399.xml"/><Relationship Id="rId505" Type="http://schemas.openxmlformats.org/officeDocument/2006/relationships/customXml" Target="../ink/ink3406.xml"/><Relationship Id="rId712" Type="http://schemas.openxmlformats.org/officeDocument/2006/relationships/image" Target="../media/image3053.png"/><Relationship Id="rId37" Type="http://schemas.openxmlformats.org/officeDocument/2006/relationships/customXml" Target="../ink/ink3172.xml"/><Relationship Id="rId79" Type="http://schemas.openxmlformats.org/officeDocument/2006/relationships/customXml" Target="../ink/ink3193.xml"/><Relationship Id="rId102" Type="http://schemas.openxmlformats.org/officeDocument/2006/relationships/image" Target="../media/image2748.png"/><Relationship Id="rId144" Type="http://schemas.openxmlformats.org/officeDocument/2006/relationships/image" Target="../media/image2769.png"/><Relationship Id="rId547" Type="http://schemas.openxmlformats.org/officeDocument/2006/relationships/customXml" Target="../ink/ink3427.xml"/><Relationship Id="rId589" Type="http://schemas.openxmlformats.org/officeDocument/2006/relationships/customXml" Target="../ink/ink3448.xml"/><Relationship Id="rId754" Type="http://schemas.openxmlformats.org/officeDocument/2006/relationships/image" Target="../media/image3074.png"/><Relationship Id="rId796" Type="http://schemas.openxmlformats.org/officeDocument/2006/relationships/image" Target="../media/image3095.png"/><Relationship Id="rId90" Type="http://schemas.openxmlformats.org/officeDocument/2006/relationships/image" Target="../media/image2742.png"/><Relationship Id="rId186" Type="http://schemas.openxmlformats.org/officeDocument/2006/relationships/image" Target="../media/image2790.png"/><Relationship Id="rId351" Type="http://schemas.openxmlformats.org/officeDocument/2006/relationships/customXml" Target="../ink/ink3329.xml"/><Relationship Id="rId393" Type="http://schemas.openxmlformats.org/officeDocument/2006/relationships/customXml" Target="../ink/ink3350.xml"/><Relationship Id="rId407" Type="http://schemas.openxmlformats.org/officeDocument/2006/relationships/customXml" Target="../ink/ink3357.xml"/><Relationship Id="rId449" Type="http://schemas.openxmlformats.org/officeDocument/2006/relationships/customXml" Target="../ink/ink3378.xml"/><Relationship Id="rId614" Type="http://schemas.openxmlformats.org/officeDocument/2006/relationships/image" Target="../media/image3004.png"/><Relationship Id="rId656" Type="http://schemas.openxmlformats.org/officeDocument/2006/relationships/image" Target="../media/image3025.png"/><Relationship Id="rId821" Type="http://schemas.openxmlformats.org/officeDocument/2006/relationships/customXml" Target="../ink/ink3564.xml"/><Relationship Id="rId211" Type="http://schemas.openxmlformats.org/officeDocument/2006/relationships/customXml" Target="../ink/ink3259.xml"/><Relationship Id="rId253" Type="http://schemas.openxmlformats.org/officeDocument/2006/relationships/customXml" Target="../ink/ink3280.xml"/><Relationship Id="rId295" Type="http://schemas.openxmlformats.org/officeDocument/2006/relationships/customXml" Target="../ink/ink3301.xml"/><Relationship Id="rId309" Type="http://schemas.openxmlformats.org/officeDocument/2006/relationships/customXml" Target="../ink/ink3308.xml"/><Relationship Id="rId460" Type="http://schemas.openxmlformats.org/officeDocument/2006/relationships/image" Target="../media/image2927.png"/><Relationship Id="rId516" Type="http://schemas.openxmlformats.org/officeDocument/2006/relationships/image" Target="../media/image2955.png"/><Relationship Id="rId698" Type="http://schemas.openxmlformats.org/officeDocument/2006/relationships/image" Target="../media/image3046.png"/><Relationship Id="rId48" Type="http://schemas.openxmlformats.org/officeDocument/2006/relationships/image" Target="../media/image2721.png"/><Relationship Id="rId113" Type="http://schemas.openxmlformats.org/officeDocument/2006/relationships/customXml" Target="../ink/ink3210.xml"/><Relationship Id="rId320" Type="http://schemas.openxmlformats.org/officeDocument/2006/relationships/image" Target="../media/image2857.png"/><Relationship Id="rId558" Type="http://schemas.openxmlformats.org/officeDocument/2006/relationships/image" Target="../media/image2976.png"/><Relationship Id="rId723" Type="http://schemas.openxmlformats.org/officeDocument/2006/relationships/customXml" Target="../ink/ink3515.xml"/><Relationship Id="rId765" Type="http://schemas.openxmlformats.org/officeDocument/2006/relationships/customXml" Target="../ink/ink3536.xml"/><Relationship Id="rId155" Type="http://schemas.openxmlformats.org/officeDocument/2006/relationships/customXml" Target="../ink/ink3231.xml"/><Relationship Id="rId197" Type="http://schemas.openxmlformats.org/officeDocument/2006/relationships/customXml" Target="../ink/ink3252.xml"/><Relationship Id="rId362" Type="http://schemas.openxmlformats.org/officeDocument/2006/relationships/image" Target="../media/image2878.png"/><Relationship Id="rId418" Type="http://schemas.openxmlformats.org/officeDocument/2006/relationships/image" Target="../media/image2906.png"/><Relationship Id="rId625" Type="http://schemas.openxmlformats.org/officeDocument/2006/relationships/customXml" Target="../ink/ink3466.xml"/><Relationship Id="rId832" Type="http://schemas.openxmlformats.org/officeDocument/2006/relationships/image" Target="../media/image3112.png"/><Relationship Id="rId222" Type="http://schemas.openxmlformats.org/officeDocument/2006/relationships/image" Target="../media/image2808.png"/><Relationship Id="rId264" Type="http://schemas.openxmlformats.org/officeDocument/2006/relationships/image" Target="../media/image2829.png"/><Relationship Id="rId471" Type="http://schemas.openxmlformats.org/officeDocument/2006/relationships/customXml" Target="../ink/ink3389.xml"/><Relationship Id="rId667" Type="http://schemas.openxmlformats.org/officeDocument/2006/relationships/customXml" Target="../ink/ink3487.xml"/><Relationship Id="rId17" Type="http://schemas.openxmlformats.org/officeDocument/2006/relationships/customXml" Target="../ink/ink3162.xml"/><Relationship Id="rId59" Type="http://schemas.openxmlformats.org/officeDocument/2006/relationships/customXml" Target="../ink/ink3183.xml"/><Relationship Id="rId124" Type="http://schemas.openxmlformats.org/officeDocument/2006/relationships/image" Target="../media/image2759.png"/><Relationship Id="rId527" Type="http://schemas.openxmlformats.org/officeDocument/2006/relationships/customXml" Target="../ink/ink3417.xml"/><Relationship Id="rId569" Type="http://schemas.openxmlformats.org/officeDocument/2006/relationships/customXml" Target="../ink/ink3438.xml"/><Relationship Id="rId734" Type="http://schemas.openxmlformats.org/officeDocument/2006/relationships/image" Target="../media/image3064.png"/><Relationship Id="rId776" Type="http://schemas.openxmlformats.org/officeDocument/2006/relationships/image" Target="../media/image3085.png"/><Relationship Id="rId70" Type="http://schemas.openxmlformats.org/officeDocument/2006/relationships/image" Target="../media/image2732.png"/><Relationship Id="rId166" Type="http://schemas.openxmlformats.org/officeDocument/2006/relationships/image" Target="../media/image2780.png"/><Relationship Id="rId331" Type="http://schemas.openxmlformats.org/officeDocument/2006/relationships/customXml" Target="../ink/ink3319.xml"/><Relationship Id="rId373" Type="http://schemas.openxmlformats.org/officeDocument/2006/relationships/customXml" Target="../ink/ink3340.xml"/><Relationship Id="rId429" Type="http://schemas.openxmlformats.org/officeDocument/2006/relationships/customXml" Target="../ink/ink3368.xml"/><Relationship Id="rId580" Type="http://schemas.openxmlformats.org/officeDocument/2006/relationships/image" Target="../media/image2987.png"/><Relationship Id="rId636" Type="http://schemas.openxmlformats.org/officeDocument/2006/relationships/image" Target="../media/image3015.png"/><Relationship Id="rId801" Type="http://schemas.openxmlformats.org/officeDocument/2006/relationships/customXml" Target="../ink/ink3554.xml"/><Relationship Id="rId1" Type="http://schemas.openxmlformats.org/officeDocument/2006/relationships/slideLayout" Target="../slideLayouts/slideLayout2.xml"/><Relationship Id="rId233" Type="http://schemas.openxmlformats.org/officeDocument/2006/relationships/customXml" Target="../ink/ink3270.xml"/><Relationship Id="rId440" Type="http://schemas.openxmlformats.org/officeDocument/2006/relationships/image" Target="../media/image2917.png"/><Relationship Id="rId678" Type="http://schemas.openxmlformats.org/officeDocument/2006/relationships/image" Target="../media/image3036.png"/><Relationship Id="rId28" Type="http://schemas.openxmlformats.org/officeDocument/2006/relationships/image" Target="../media/image2711.png"/><Relationship Id="rId275" Type="http://schemas.openxmlformats.org/officeDocument/2006/relationships/customXml" Target="../ink/ink3291.xml"/><Relationship Id="rId300" Type="http://schemas.openxmlformats.org/officeDocument/2006/relationships/image" Target="../media/image2847.png"/><Relationship Id="rId482" Type="http://schemas.openxmlformats.org/officeDocument/2006/relationships/image" Target="../media/image2938.png"/><Relationship Id="rId538" Type="http://schemas.openxmlformats.org/officeDocument/2006/relationships/image" Target="../media/image2966.png"/><Relationship Id="rId703" Type="http://schemas.openxmlformats.org/officeDocument/2006/relationships/customXml" Target="../ink/ink3505.xml"/><Relationship Id="rId745" Type="http://schemas.openxmlformats.org/officeDocument/2006/relationships/customXml" Target="../ink/ink3526.xml"/><Relationship Id="rId81" Type="http://schemas.openxmlformats.org/officeDocument/2006/relationships/customXml" Target="../ink/ink3194.xml"/><Relationship Id="rId135" Type="http://schemas.openxmlformats.org/officeDocument/2006/relationships/customXml" Target="../ink/ink3221.xml"/><Relationship Id="rId177" Type="http://schemas.openxmlformats.org/officeDocument/2006/relationships/customXml" Target="../ink/ink3242.xml"/><Relationship Id="rId342" Type="http://schemas.openxmlformats.org/officeDocument/2006/relationships/image" Target="../media/image2868.png"/><Relationship Id="rId384" Type="http://schemas.openxmlformats.org/officeDocument/2006/relationships/image" Target="../media/image2889.png"/><Relationship Id="rId591" Type="http://schemas.openxmlformats.org/officeDocument/2006/relationships/customXml" Target="../ink/ink3449.xml"/><Relationship Id="rId605" Type="http://schemas.openxmlformats.org/officeDocument/2006/relationships/customXml" Target="../ink/ink3456.xml"/><Relationship Id="rId787" Type="http://schemas.openxmlformats.org/officeDocument/2006/relationships/customXml" Target="../ink/ink3547.xml"/><Relationship Id="rId812" Type="http://schemas.openxmlformats.org/officeDocument/2006/relationships/image" Target="../media/image3102.png"/><Relationship Id="rId202" Type="http://schemas.openxmlformats.org/officeDocument/2006/relationships/image" Target="../media/image2798.png"/><Relationship Id="rId244" Type="http://schemas.openxmlformats.org/officeDocument/2006/relationships/image" Target="../media/image2819.png"/><Relationship Id="rId647" Type="http://schemas.openxmlformats.org/officeDocument/2006/relationships/customXml" Target="../ink/ink3477.xml"/><Relationship Id="rId689" Type="http://schemas.openxmlformats.org/officeDocument/2006/relationships/customXml" Target="../ink/ink3498.xml"/><Relationship Id="rId39" Type="http://schemas.openxmlformats.org/officeDocument/2006/relationships/customXml" Target="../ink/ink3173.xml"/><Relationship Id="rId286" Type="http://schemas.openxmlformats.org/officeDocument/2006/relationships/image" Target="../media/image2840.png"/><Relationship Id="rId451" Type="http://schemas.openxmlformats.org/officeDocument/2006/relationships/customXml" Target="../ink/ink3379.xml"/><Relationship Id="rId493" Type="http://schemas.openxmlformats.org/officeDocument/2006/relationships/customXml" Target="../ink/ink3400.xml"/><Relationship Id="rId507" Type="http://schemas.openxmlformats.org/officeDocument/2006/relationships/customXml" Target="../ink/ink3407.xml"/><Relationship Id="rId549" Type="http://schemas.openxmlformats.org/officeDocument/2006/relationships/customXml" Target="../ink/ink3428.xml"/><Relationship Id="rId714" Type="http://schemas.openxmlformats.org/officeDocument/2006/relationships/image" Target="../media/image3054.png"/><Relationship Id="rId756" Type="http://schemas.openxmlformats.org/officeDocument/2006/relationships/image" Target="../media/image3075.png"/><Relationship Id="rId50" Type="http://schemas.openxmlformats.org/officeDocument/2006/relationships/image" Target="../media/image2722.png"/><Relationship Id="rId104" Type="http://schemas.openxmlformats.org/officeDocument/2006/relationships/image" Target="../media/image2749.png"/><Relationship Id="rId146" Type="http://schemas.openxmlformats.org/officeDocument/2006/relationships/image" Target="../media/image2770.png"/><Relationship Id="rId188" Type="http://schemas.openxmlformats.org/officeDocument/2006/relationships/image" Target="../media/image2791.png"/><Relationship Id="rId311" Type="http://schemas.openxmlformats.org/officeDocument/2006/relationships/customXml" Target="../ink/ink3309.xml"/><Relationship Id="rId353" Type="http://schemas.openxmlformats.org/officeDocument/2006/relationships/customXml" Target="../ink/ink3330.xml"/><Relationship Id="rId395" Type="http://schemas.openxmlformats.org/officeDocument/2006/relationships/customXml" Target="../ink/ink3351.xml"/><Relationship Id="rId409" Type="http://schemas.openxmlformats.org/officeDocument/2006/relationships/customXml" Target="../ink/ink3358.xml"/><Relationship Id="rId560" Type="http://schemas.openxmlformats.org/officeDocument/2006/relationships/image" Target="../media/image2977.png"/><Relationship Id="rId798" Type="http://schemas.openxmlformats.org/officeDocument/2006/relationships/image" Target="../media/image3096.png"/><Relationship Id="rId92" Type="http://schemas.openxmlformats.org/officeDocument/2006/relationships/image" Target="../media/image2743.png"/><Relationship Id="rId213" Type="http://schemas.openxmlformats.org/officeDocument/2006/relationships/customXml" Target="../ink/ink3260.xml"/><Relationship Id="rId420" Type="http://schemas.openxmlformats.org/officeDocument/2006/relationships/image" Target="../media/image2907.png"/><Relationship Id="rId616" Type="http://schemas.openxmlformats.org/officeDocument/2006/relationships/image" Target="../media/image3005.png"/><Relationship Id="rId658" Type="http://schemas.openxmlformats.org/officeDocument/2006/relationships/image" Target="../media/image3026.png"/><Relationship Id="rId823" Type="http://schemas.openxmlformats.org/officeDocument/2006/relationships/customXml" Target="../ink/ink3565.xml"/><Relationship Id="rId255" Type="http://schemas.openxmlformats.org/officeDocument/2006/relationships/customXml" Target="../ink/ink3281.xml"/><Relationship Id="rId297" Type="http://schemas.openxmlformats.org/officeDocument/2006/relationships/customXml" Target="../ink/ink3302.xml"/><Relationship Id="rId462" Type="http://schemas.openxmlformats.org/officeDocument/2006/relationships/image" Target="../media/image2928.png"/><Relationship Id="rId518" Type="http://schemas.openxmlformats.org/officeDocument/2006/relationships/image" Target="../media/image2956.png"/><Relationship Id="rId725" Type="http://schemas.openxmlformats.org/officeDocument/2006/relationships/customXml" Target="../ink/ink3516.xml"/><Relationship Id="rId115" Type="http://schemas.openxmlformats.org/officeDocument/2006/relationships/customXml" Target="../ink/ink3211.xml"/><Relationship Id="rId157" Type="http://schemas.openxmlformats.org/officeDocument/2006/relationships/customXml" Target="../ink/ink3232.xml"/><Relationship Id="rId322" Type="http://schemas.openxmlformats.org/officeDocument/2006/relationships/image" Target="../media/image2858.png"/><Relationship Id="rId364" Type="http://schemas.openxmlformats.org/officeDocument/2006/relationships/image" Target="../media/image2879.png"/><Relationship Id="rId767" Type="http://schemas.openxmlformats.org/officeDocument/2006/relationships/customXml" Target="../ink/ink3537.xml"/><Relationship Id="rId61" Type="http://schemas.openxmlformats.org/officeDocument/2006/relationships/customXml" Target="../ink/ink3184.xml"/><Relationship Id="rId199" Type="http://schemas.openxmlformats.org/officeDocument/2006/relationships/customXml" Target="../ink/ink3253.xml"/><Relationship Id="rId571" Type="http://schemas.openxmlformats.org/officeDocument/2006/relationships/customXml" Target="../ink/ink3439.xml"/><Relationship Id="rId627" Type="http://schemas.openxmlformats.org/officeDocument/2006/relationships/customXml" Target="../ink/ink3467.xml"/><Relationship Id="rId669" Type="http://schemas.openxmlformats.org/officeDocument/2006/relationships/customXml" Target="../ink/ink3488.xml"/><Relationship Id="rId834" Type="http://schemas.openxmlformats.org/officeDocument/2006/relationships/image" Target="../media/image1735.png"/><Relationship Id="rId19" Type="http://schemas.openxmlformats.org/officeDocument/2006/relationships/customXml" Target="../ink/ink3163.xml"/><Relationship Id="rId224" Type="http://schemas.openxmlformats.org/officeDocument/2006/relationships/image" Target="../media/image2809.png"/><Relationship Id="rId266" Type="http://schemas.openxmlformats.org/officeDocument/2006/relationships/image" Target="../media/image2830.png"/><Relationship Id="rId431" Type="http://schemas.openxmlformats.org/officeDocument/2006/relationships/customXml" Target="../ink/ink3369.xml"/><Relationship Id="rId473" Type="http://schemas.openxmlformats.org/officeDocument/2006/relationships/customXml" Target="../ink/ink3390.xml"/><Relationship Id="rId529" Type="http://schemas.openxmlformats.org/officeDocument/2006/relationships/customXml" Target="../ink/ink3418.xml"/><Relationship Id="rId680" Type="http://schemas.openxmlformats.org/officeDocument/2006/relationships/image" Target="../media/image3037.png"/><Relationship Id="rId736" Type="http://schemas.openxmlformats.org/officeDocument/2006/relationships/image" Target="../media/image3065.png"/><Relationship Id="rId30" Type="http://schemas.openxmlformats.org/officeDocument/2006/relationships/image" Target="../media/image2712.png"/><Relationship Id="rId126" Type="http://schemas.openxmlformats.org/officeDocument/2006/relationships/image" Target="../media/image2760.png"/><Relationship Id="rId168" Type="http://schemas.openxmlformats.org/officeDocument/2006/relationships/image" Target="../media/image2781.png"/><Relationship Id="rId333" Type="http://schemas.openxmlformats.org/officeDocument/2006/relationships/customXml" Target="../ink/ink3320.xml"/><Relationship Id="rId540" Type="http://schemas.openxmlformats.org/officeDocument/2006/relationships/image" Target="../media/image2967.png"/><Relationship Id="rId778" Type="http://schemas.openxmlformats.org/officeDocument/2006/relationships/image" Target="../media/image3086.png"/><Relationship Id="rId72" Type="http://schemas.openxmlformats.org/officeDocument/2006/relationships/image" Target="../media/image2733.png"/><Relationship Id="rId375" Type="http://schemas.openxmlformats.org/officeDocument/2006/relationships/customXml" Target="../ink/ink3341.xml"/><Relationship Id="rId582" Type="http://schemas.openxmlformats.org/officeDocument/2006/relationships/image" Target="../media/image2988.png"/><Relationship Id="rId638" Type="http://schemas.openxmlformats.org/officeDocument/2006/relationships/image" Target="../media/image3016.png"/><Relationship Id="rId803" Type="http://schemas.openxmlformats.org/officeDocument/2006/relationships/customXml" Target="../ink/ink3555.xml"/><Relationship Id="rId3" Type="http://schemas.openxmlformats.org/officeDocument/2006/relationships/customXml" Target="../ink/ink3155.xml"/><Relationship Id="rId235" Type="http://schemas.openxmlformats.org/officeDocument/2006/relationships/customXml" Target="../ink/ink3271.xml"/><Relationship Id="rId277" Type="http://schemas.openxmlformats.org/officeDocument/2006/relationships/customXml" Target="../ink/ink3292.xml"/><Relationship Id="rId400" Type="http://schemas.openxmlformats.org/officeDocument/2006/relationships/image" Target="../media/image2897.png"/><Relationship Id="rId442" Type="http://schemas.openxmlformats.org/officeDocument/2006/relationships/image" Target="../media/image2918.png"/><Relationship Id="rId484" Type="http://schemas.openxmlformats.org/officeDocument/2006/relationships/image" Target="../media/image2939.png"/><Relationship Id="rId705" Type="http://schemas.openxmlformats.org/officeDocument/2006/relationships/customXml" Target="../ink/ink3506.xml"/><Relationship Id="rId137" Type="http://schemas.openxmlformats.org/officeDocument/2006/relationships/customXml" Target="../ink/ink3222.xml"/><Relationship Id="rId302" Type="http://schemas.openxmlformats.org/officeDocument/2006/relationships/image" Target="../media/image2848.png"/><Relationship Id="rId344" Type="http://schemas.openxmlformats.org/officeDocument/2006/relationships/image" Target="../media/image2869.png"/><Relationship Id="rId691" Type="http://schemas.openxmlformats.org/officeDocument/2006/relationships/customXml" Target="../ink/ink3499.xml"/><Relationship Id="rId747" Type="http://schemas.openxmlformats.org/officeDocument/2006/relationships/customXml" Target="../ink/ink3527.xml"/><Relationship Id="rId789" Type="http://schemas.openxmlformats.org/officeDocument/2006/relationships/customXml" Target="../ink/ink3548.xml"/><Relationship Id="rId41" Type="http://schemas.openxmlformats.org/officeDocument/2006/relationships/customXml" Target="../ink/ink3174.xml"/><Relationship Id="rId83" Type="http://schemas.openxmlformats.org/officeDocument/2006/relationships/customXml" Target="../ink/ink3195.xml"/><Relationship Id="rId179" Type="http://schemas.openxmlformats.org/officeDocument/2006/relationships/customXml" Target="../ink/ink3243.xml"/><Relationship Id="rId386" Type="http://schemas.openxmlformats.org/officeDocument/2006/relationships/image" Target="../media/image2890.png"/><Relationship Id="rId551" Type="http://schemas.openxmlformats.org/officeDocument/2006/relationships/customXml" Target="../ink/ink3429.xml"/><Relationship Id="rId593" Type="http://schemas.openxmlformats.org/officeDocument/2006/relationships/customXml" Target="../ink/ink3450.xml"/><Relationship Id="rId607" Type="http://schemas.openxmlformats.org/officeDocument/2006/relationships/customXml" Target="../ink/ink3457.xml"/><Relationship Id="rId649" Type="http://schemas.openxmlformats.org/officeDocument/2006/relationships/customXml" Target="../ink/ink3478.xml"/><Relationship Id="rId814" Type="http://schemas.openxmlformats.org/officeDocument/2006/relationships/image" Target="../media/image3103.png"/><Relationship Id="rId190" Type="http://schemas.openxmlformats.org/officeDocument/2006/relationships/image" Target="../media/image2792.png"/><Relationship Id="rId204" Type="http://schemas.openxmlformats.org/officeDocument/2006/relationships/image" Target="../media/image2799.png"/><Relationship Id="rId246" Type="http://schemas.openxmlformats.org/officeDocument/2006/relationships/image" Target="../media/image2820.png"/><Relationship Id="rId288" Type="http://schemas.openxmlformats.org/officeDocument/2006/relationships/image" Target="../media/image2841.png"/><Relationship Id="rId411" Type="http://schemas.openxmlformats.org/officeDocument/2006/relationships/customXml" Target="../ink/ink3359.xml"/><Relationship Id="rId453" Type="http://schemas.openxmlformats.org/officeDocument/2006/relationships/customXml" Target="../ink/ink3380.xml"/><Relationship Id="rId509" Type="http://schemas.openxmlformats.org/officeDocument/2006/relationships/customXml" Target="../ink/ink3408.xml"/><Relationship Id="rId660" Type="http://schemas.openxmlformats.org/officeDocument/2006/relationships/image" Target="../media/image3027.png"/><Relationship Id="rId106" Type="http://schemas.openxmlformats.org/officeDocument/2006/relationships/image" Target="../media/image2750.png"/><Relationship Id="rId313" Type="http://schemas.openxmlformats.org/officeDocument/2006/relationships/customXml" Target="../ink/ink3310.xml"/><Relationship Id="rId495" Type="http://schemas.openxmlformats.org/officeDocument/2006/relationships/customXml" Target="../ink/ink3401.xml"/><Relationship Id="rId716" Type="http://schemas.openxmlformats.org/officeDocument/2006/relationships/image" Target="../media/image3055.png"/><Relationship Id="rId758" Type="http://schemas.openxmlformats.org/officeDocument/2006/relationships/image" Target="../media/image3076.png"/><Relationship Id="rId10" Type="http://schemas.openxmlformats.org/officeDocument/2006/relationships/image" Target="../media/image2702.png"/><Relationship Id="rId52" Type="http://schemas.openxmlformats.org/officeDocument/2006/relationships/image" Target="../media/image2723.png"/><Relationship Id="rId94" Type="http://schemas.openxmlformats.org/officeDocument/2006/relationships/image" Target="../media/image2744.png"/><Relationship Id="rId148" Type="http://schemas.openxmlformats.org/officeDocument/2006/relationships/image" Target="../media/image2771.png"/><Relationship Id="rId355" Type="http://schemas.openxmlformats.org/officeDocument/2006/relationships/customXml" Target="../ink/ink3331.xml"/><Relationship Id="rId397" Type="http://schemas.openxmlformats.org/officeDocument/2006/relationships/customXml" Target="../ink/ink3352.xml"/><Relationship Id="rId520" Type="http://schemas.openxmlformats.org/officeDocument/2006/relationships/image" Target="../media/image2957.png"/><Relationship Id="rId562" Type="http://schemas.openxmlformats.org/officeDocument/2006/relationships/image" Target="../media/image2978.png"/><Relationship Id="rId618" Type="http://schemas.openxmlformats.org/officeDocument/2006/relationships/image" Target="../media/image3006.png"/><Relationship Id="rId825" Type="http://schemas.openxmlformats.org/officeDocument/2006/relationships/customXml" Target="../ink/ink3566.xml"/><Relationship Id="rId215" Type="http://schemas.openxmlformats.org/officeDocument/2006/relationships/customXml" Target="../ink/ink3261.xml"/><Relationship Id="rId257" Type="http://schemas.openxmlformats.org/officeDocument/2006/relationships/customXml" Target="../ink/ink3282.xml"/><Relationship Id="rId422" Type="http://schemas.openxmlformats.org/officeDocument/2006/relationships/image" Target="../media/image2908.png"/><Relationship Id="rId464" Type="http://schemas.openxmlformats.org/officeDocument/2006/relationships/image" Target="../media/image2929.png"/><Relationship Id="rId299" Type="http://schemas.openxmlformats.org/officeDocument/2006/relationships/customXml" Target="../ink/ink3303.xml"/><Relationship Id="rId727" Type="http://schemas.openxmlformats.org/officeDocument/2006/relationships/customXml" Target="../ink/ink3517.xml"/><Relationship Id="rId63" Type="http://schemas.openxmlformats.org/officeDocument/2006/relationships/customXml" Target="../ink/ink3185.xml"/><Relationship Id="rId159" Type="http://schemas.openxmlformats.org/officeDocument/2006/relationships/customXml" Target="../ink/ink3233.xml"/><Relationship Id="rId366" Type="http://schemas.openxmlformats.org/officeDocument/2006/relationships/image" Target="../media/image2880.png"/><Relationship Id="rId573" Type="http://schemas.openxmlformats.org/officeDocument/2006/relationships/customXml" Target="../ink/ink3440.xml"/><Relationship Id="rId780" Type="http://schemas.openxmlformats.org/officeDocument/2006/relationships/image" Target="../media/image3087.png"/><Relationship Id="rId226" Type="http://schemas.openxmlformats.org/officeDocument/2006/relationships/image" Target="../media/image2810.png"/><Relationship Id="rId433" Type="http://schemas.openxmlformats.org/officeDocument/2006/relationships/customXml" Target="../ink/ink3370.xml"/><Relationship Id="rId640" Type="http://schemas.openxmlformats.org/officeDocument/2006/relationships/image" Target="../media/image3017.png"/><Relationship Id="rId738" Type="http://schemas.openxmlformats.org/officeDocument/2006/relationships/image" Target="../media/image3066.png"/><Relationship Id="rId74" Type="http://schemas.openxmlformats.org/officeDocument/2006/relationships/image" Target="../media/image2734.png"/><Relationship Id="rId377" Type="http://schemas.openxmlformats.org/officeDocument/2006/relationships/customXml" Target="../ink/ink3342.xml"/><Relationship Id="rId500" Type="http://schemas.openxmlformats.org/officeDocument/2006/relationships/image" Target="../media/image2947.png"/><Relationship Id="rId584" Type="http://schemas.openxmlformats.org/officeDocument/2006/relationships/image" Target="../media/image2989.png"/><Relationship Id="rId805" Type="http://schemas.openxmlformats.org/officeDocument/2006/relationships/customXml" Target="../ink/ink3556.xml"/><Relationship Id="rId5" Type="http://schemas.openxmlformats.org/officeDocument/2006/relationships/customXml" Target="../ink/ink3156.xml"/><Relationship Id="rId237" Type="http://schemas.openxmlformats.org/officeDocument/2006/relationships/customXml" Target="../ink/ink3272.xml"/><Relationship Id="rId791" Type="http://schemas.openxmlformats.org/officeDocument/2006/relationships/customXml" Target="../ink/ink3549.xml"/><Relationship Id="rId444" Type="http://schemas.openxmlformats.org/officeDocument/2006/relationships/image" Target="../media/image2919.png"/><Relationship Id="rId651" Type="http://schemas.openxmlformats.org/officeDocument/2006/relationships/customXml" Target="../ink/ink3479.xml"/><Relationship Id="rId749" Type="http://schemas.openxmlformats.org/officeDocument/2006/relationships/customXml" Target="../ink/ink3528.xml"/><Relationship Id="rId290" Type="http://schemas.openxmlformats.org/officeDocument/2006/relationships/image" Target="../media/image2842.png"/><Relationship Id="rId304" Type="http://schemas.openxmlformats.org/officeDocument/2006/relationships/image" Target="../media/image2849.png"/><Relationship Id="rId388" Type="http://schemas.openxmlformats.org/officeDocument/2006/relationships/image" Target="../media/image2891.png"/><Relationship Id="rId511" Type="http://schemas.openxmlformats.org/officeDocument/2006/relationships/customXml" Target="../ink/ink3409.xml"/><Relationship Id="rId609" Type="http://schemas.openxmlformats.org/officeDocument/2006/relationships/customXml" Target="../ink/ink3458.xml"/><Relationship Id="rId85" Type="http://schemas.openxmlformats.org/officeDocument/2006/relationships/customXml" Target="../ink/ink3196.xml"/><Relationship Id="rId150" Type="http://schemas.openxmlformats.org/officeDocument/2006/relationships/image" Target="../media/image2772.png"/><Relationship Id="rId595" Type="http://schemas.openxmlformats.org/officeDocument/2006/relationships/customXml" Target="../ink/ink3451.xml"/><Relationship Id="rId816" Type="http://schemas.openxmlformats.org/officeDocument/2006/relationships/image" Target="../media/image3104.png"/><Relationship Id="rId248" Type="http://schemas.openxmlformats.org/officeDocument/2006/relationships/image" Target="../media/image2821.png"/><Relationship Id="rId455" Type="http://schemas.openxmlformats.org/officeDocument/2006/relationships/customXml" Target="../ink/ink3381.xml"/><Relationship Id="rId662" Type="http://schemas.openxmlformats.org/officeDocument/2006/relationships/image" Target="../media/image3028.png"/><Relationship Id="rId12" Type="http://schemas.openxmlformats.org/officeDocument/2006/relationships/image" Target="../media/image2703.png"/><Relationship Id="rId108" Type="http://schemas.openxmlformats.org/officeDocument/2006/relationships/image" Target="../media/image2751.png"/><Relationship Id="rId315" Type="http://schemas.openxmlformats.org/officeDocument/2006/relationships/customXml" Target="../ink/ink3311.xml"/><Relationship Id="rId522" Type="http://schemas.openxmlformats.org/officeDocument/2006/relationships/image" Target="../media/image2958.png"/><Relationship Id="rId96" Type="http://schemas.openxmlformats.org/officeDocument/2006/relationships/image" Target="../media/image2745.png"/><Relationship Id="rId161" Type="http://schemas.openxmlformats.org/officeDocument/2006/relationships/customXml" Target="../ink/ink3234.xml"/><Relationship Id="rId399" Type="http://schemas.openxmlformats.org/officeDocument/2006/relationships/customXml" Target="../ink/ink3353.xml"/><Relationship Id="rId827" Type="http://schemas.openxmlformats.org/officeDocument/2006/relationships/customXml" Target="../ink/ink3567.xml"/><Relationship Id="rId259" Type="http://schemas.openxmlformats.org/officeDocument/2006/relationships/customXml" Target="../ink/ink3283.xml"/><Relationship Id="rId466" Type="http://schemas.openxmlformats.org/officeDocument/2006/relationships/image" Target="../media/image2930.png"/><Relationship Id="rId673" Type="http://schemas.openxmlformats.org/officeDocument/2006/relationships/customXml" Target="../ink/ink3490.xml"/><Relationship Id="rId23" Type="http://schemas.openxmlformats.org/officeDocument/2006/relationships/customXml" Target="../ink/ink3165.xml"/><Relationship Id="rId119" Type="http://schemas.openxmlformats.org/officeDocument/2006/relationships/customXml" Target="../ink/ink3213.xml"/><Relationship Id="rId326" Type="http://schemas.openxmlformats.org/officeDocument/2006/relationships/image" Target="../media/image2860.png"/><Relationship Id="rId533" Type="http://schemas.openxmlformats.org/officeDocument/2006/relationships/customXml" Target="../ink/ink3420.xml"/><Relationship Id="rId740" Type="http://schemas.openxmlformats.org/officeDocument/2006/relationships/image" Target="../media/image3067.png"/><Relationship Id="rId172" Type="http://schemas.openxmlformats.org/officeDocument/2006/relationships/image" Target="../media/image2783.png"/><Relationship Id="rId477" Type="http://schemas.openxmlformats.org/officeDocument/2006/relationships/customXml" Target="../ink/ink3392.xml"/><Relationship Id="rId600" Type="http://schemas.openxmlformats.org/officeDocument/2006/relationships/image" Target="../media/image2997.png"/><Relationship Id="rId684" Type="http://schemas.openxmlformats.org/officeDocument/2006/relationships/image" Target="../media/image3039.png"/><Relationship Id="rId337" Type="http://schemas.openxmlformats.org/officeDocument/2006/relationships/customXml" Target="../ink/ink3322.xml"/><Relationship Id="rId34" Type="http://schemas.openxmlformats.org/officeDocument/2006/relationships/image" Target="../media/image2714.png"/><Relationship Id="rId544" Type="http://schemas.openxmlformats.org/officeDocument/2006/relationships/image" Target="../media/image2969.png"/><Relationship Id="rId751" Type="http://schemas.openxmlformats.org/officeDocument/2006/relationships/customXml" Target="../ink/ink3529.xml"/><Relationship Id="rId183" Type="http://schemas.openxmlformats.org/officeDocument/2006/relationships/customXml" Target="../ink/ink3245.xml"/><Relationship Id="rId390" Type="http://schemas.openxmlformats.org/officeDocument/2006/relationships/image" Target="../media/image2892.png"/><Relationship Id="rId404" Type="http://schemas.openxmlformats.org/officeDocument/2006/relationships/image" Target="../media/image2899.png"/><Relationship Id="rId611" Type="http://schemas.openxmlformats.org/officeDocument/2006/relationships/customXml" Target="../ink/ink3459.xml"/><Relationship Id="rId250" Type="http://schemas.openxmlformats.org/officeDocument/2006/relationships/image" Target="../media/image2822.png"/><Relationship Id="rId488" Type="http://schemas.openxmlformats.org/officeDocument/2006/relationships/image" Target="../media/image2941.png"/><Relationship Id="rId695" Type="http://schemas.openxmlformats.org/officeDocument/2006/relationships/customXml" Target="../ink/ink3501.xml"/><Relationship Id="rId709" Type="http://schemas.openxmlformats.org/officeDocument/2006/relationships/customXml" Target="../ink/ink3508.xml"/><Relationship Id="rId45" Type="http://schemas.openxmlformats.org/officeDocument/2006/relationships/customXml" Target="../ink/ink3176.xml"/><Relationship Id="rId110" Type="http://schemas.openxmlformats.org/officeDocument/2006/relationships/image" Target="../media/image2752.png"/><Relationship Id="rId348" Type="http://schemas.openxmlformats.org/officeDocument/2006/relationships/image" Target="../media/image2871.png"/><Relationship Id="rId555" Type="http://schemas.openxmlformats.org/officeDocument/2006/relationships/customXml" Target="../ink/ink3431.xml"/><Relationship Id="rId762" Type="http://schemas.openxmlformats.org/officeDocument/2006/relationships/image" Target="../media/image3078.png"/><Relationship Id="rId194" Type="http://schemas.openxmlformats.org/officeDocument/2006/relationships/image" Target="../media/image2794.png"/><Relationship Id="rId208" Type="http://schemas.openxmlformats.org/officeDocument/2006/relationships/image" Target="../media/image2801.png"/><Relationship Id="rId415" Type="http://schemas.openxmlformats.org/officeDocument/2006/relationships/customXml" Target="../ink/ink3361.xml"/><Relationship Id="rId622" Type="http://schemas.openxmlformats.org/officeDocument/2006/relationships/image" Target="../media/image3008.png"/><Relationship Id="rId261" Type="http://schemas.openxmlformats.org/officeDocument/2006/relationships/customXml" Target="../ink/ink3284.xml"/><Relationship Id="rId499" Type="http://schemas.openxmlformats.org/officeDocument/2006/relationships/customXml" Target="../ink/ink3403.xml"/><Relationship Id="rId56" Type="http://schemas.openxmlformats.org/officeDocument/2006/relationships/image" Target="../media/image2725.png"/><Relationship Id="rId359" Type="http://schemas.openxmlformats.org/officeDocument/2006/relationships/customXml" Target="../ink/ink3333.xml"/><Relationship Id="rId566" Type="http://schemas.openxmlformats.org/officeDocument/2006/relationships/image" Target="../media/image2980.png"/><Relationship Id="rId773" Type="http://schemas.openxmlformats.org/officeDocument/2006/relationships/customXml" Target="../ink/ink3540.xml"/><Relationship Id="rId121" Type="http://schemas.openxmlformats.org/officeDocument/2006/relationships/customXml" Target="../ink/ink3214.xml"/><Relationship Id="rId219" Type="http://schemas.openxmlformats.org/officeDocument/2006/relationships/customXml" Target="../ink/ink3263.xml"/><Relationship Id="rId426" Type="http://schemas.openxmlformats.org/officeDocument/2006/relationships/image" Target="../media/image2910.png"/><Relationship Id="rId633" Type="http://schemas.openxmlformats.org/officeDocument/2006/relationships/customXml" Target="../ink/ink3470.xml"/><Relationship Id="rId67" Type="http://schemas.openxmlformats.org/officeDocument/2006/relationships/customXml" Target="../ink/ink3187.xml"/><Relationship Id="rId272" Type="http://schemas.openxmlformats.org/officeDocument/2006/relationships/image" Target="../media/image2833.png"/><Relationship Id="rId577" Type="http://schemas.openxmlformats.org/officeDocument/2006/relationships/customXml" Target="../ink/ink3442.xml"/><Relationship Id="rId700" Type="http://schemas.openxmlformats.org/officeDocument/2006/relationships/image" Target="../media/image3047.png"/><Relationship Id="rId132" Type="http://schemas.openxmlformats.org/officeDocument/2006/relationships/image" Target="../media/image2763.png"/><Relationship Id="rId784" Type="http://schemas.openxmlformats.org/officeDocument/2006/relationships/image" Target="../media/image3089.png"/><Relationship Id="rId437" Type="http://schemas.openxmlformats.org/officeDocument/2006/relationships/customXml" Target="../ink/ink3372.xml"/><Relationship Id="rId644" Type="http://schemas.openxmlformats.org/officeDocument/2006/relationships/image" Target="../media/image3019.png"/><Relationship Id="rId283" Type="http://schemas.openxmlformats.org/officeDocument/2006/relationships/customXml" Target="../ink/ink3295.xml"/><Relationship Id="rId490" Type="http://schemas.openxmlformats.org/officeDocument/2006/relationships/image" Target="../media/image2942.png"/><Relationship Id="rId504" Type="http://schemas.openxmlformats.org/officeDocument/2006/relationships/image" Target="../media/image2949.png"/><Relationship Id="rId711" Type="http://schemas.openxmlformats.org/officeDocument/2006/relationships/customXml" Target="../ink/ink3509.xml"/><Relationship Id="rId78" Type="http://schemas.openxmlformats.org/officeDocument/2006/relationships/image" Target="../media/image2736.png"/><Relationship Id="rId143" Type="http://schemas.openxmlformats.org/officeDocument/2006/relationships/customXml" Target="../ink/ink3225.xml"/><Relationship Id="rId350" Type="http://schemas.openxmlformats.org/officeDocument/2006/relationships/image" Target="../media/image2872.png"/><Relationship Id="rId588" Type="http://schemas.openxmlformats.org/officeDocument/2006/relationships/image" Target="../media/image2991.png"/><Relationship Id="rId795" Type="http://schemas.openxmlformats.org/officeDocument/2006/relationships/customXml" Target="../ink/ink3551.xml"/><Relationship Id="rId809" Type="http://schemas.openxmlformats.org/officeDocument/2006/relationships/customXml" Target="../ink/ink3558.xml"/><Relationship Id="rId9" Type="http://schemas.openxmlformats.org/officeDocument/2006/relationships/customXml" Target="../ink/ink3158.xml"/><Relationship Id="rId210" Type="http://schemas.openxmlformats.org/officeDocument/2006/relationships/image" Target="../media/image2802.png"/><Relationship Id="rId448" Type="http://schemas.openxmlformats.org/officeDocument/2006/relationships/image" Target="../media/image2921.png"/><Relationship Id="rId655" Type="http://schemas.openxmlformats.org/officeDocument/2006/relationships/customXml" Target="../ink/ink3481.xml"/><Relationship Id="rId294" Type="http://schemas.openxmlformats.org/officeDocument/2006/relationships/image" Target="../media/image2844.png"/><Relationship Id="rId308" Type="http://schemas.openxmlformats.org/officeDocument/2006/relationships/image" Target="../media/image2851.png"/><Relationship Id="rId515" Type="http://schemas.openxmlformats.org/officeDocument/2006/relationships/customXml" Target="../ink/ink3411.xml"/><Relationship Id="rId722" Type="http://schemas.openxmlformats.org/officeDocument/2006/relationships/image" Target="../media/image3058.png"/><Relationship Id="rId89" Type="http://schemas.openxmlformats.org/officeDocument/2006/relationships/customXml" Target="../ink/ink3198.xml"/><Relationship Id="rId154" Type="http://schemas.openxmlformats.org/officeDocument/2006/relationships/image" Target="../media/image2774.png"/><Relationship Id="rId361" Type="http://schemas.openxmlformats.org/officeDocument/2006/relationships/customXml" Target="../ink/ink3334.xml"/><Relationship Id="rId599" Type="http://schemas.openxmlformats.org/officeDocument/2006/relationships/customXml" Target="../ink/ink3453.xml"/><Relationship Id="rId459" Type="http://schemas.openxmlformats.org/officeDocument/2006/relationships/customXml" Target="../ink/ink3383.xml"/><Relationship Id="rId666" Type="http://schemas.openxmlformats.org/officeDocument/2006/relationships/image" Target="../media/image3030.png"/><Relationship Id="rId16" Type="http://schemas.openxmlformats.org/officeDocument/2006/relationships/image" Target="../media/image2705.png"/><Relationship Id="rId221" Type="http://schemas.openxmlformats.org/officeDocument/2006/relationships/customXml" Target="../ink/ink3264.xml"/><Relationship Id="rId319" Type="http://schemas.openxmlformats.org/officeDocument/2006/relationships/customXml" Target="../ink/ink3313.xml"/><Relationship Id="rId526" Type="http://schemas.openxmlformats.org/officeDocument/2006/relationships/image" Target="../media/image2960.png"/><Relationship Id="rId733" Type="http://schemas.openxmlformats.org/officeDocument/2006/relationships/customXml" Target="../ink/ink3520.xml"/><Relationship Id="rId165" Type="http://schemas.openxmlformats.org/officeDocument/2006/relationships/customXml" Target="../ink/ink3236.xml"/><Relationship Id="rId372" Type="http://schemas.openxmlformats.org/officeDocument/2006/relationships/image" Target="../media/image2883.png"/><Relationship Id="rId677" Type="http://schemas.openxmlformats.org/officeDocument/2006/relationships/customXml" Target="../ink/ink3492.xml"/><Relationship Id="rId800" Type="http://schemas.openxmlformats.org/officeDocument/2006/relationships/image" Target="../media/image3097.png"/><Relationship Id="rId232" Type="http://schemas.openxmlformats.org/officeDocument/2006/relationships/image" Target="../media/image2813.png"/><Relationship Id="rId27" Type="http://schemas.openxmlformats.org/officeDocument/2006/relationships/customXml" Target="../ink/ink3167.xml"/><Relationship Id="rId537" Type="http://schemas.openxmlformats.org/officeDocument/2006/relationships/customXml" Target="../ink/ink3422.xml"/><Relationship Id="rId744" Type="http://schemas.openxmlformats.org/officeDocument/2006/relationships/image" Target="../media/image3069.png"/><Relationship Id="rId80" Type="http://schemas.openxmlformats.org/officeDocument/2006/relationships/image" Target="../media/image2737.png"/><Relationship Id="rId176" Type="http://schemas.openxmlformats.org/officeDocument/2006/relationships/image" Target="../media/image2785.png"/><Relationship Id="rId383" Type="http://schemas.openxmlformats.org/officeDocument/2006/relationships/customXml" Target="../ink/ink3345.xml"/><Relationship Id="rId590" Type="http://schemas.openxmlformats.org/officeDocument/2006/relationships/image" Target="../media/image2992.png"/><Relationship Id="rId604" Type="http://schemas.openxmlformats.org/officeDocument/2006/relationships/image" Target="../media/image2999.png"/><Relationship Id="rId811" Type="http://schemas.openxmlformats.org/officeDocument/2006/relationships/customXml" Target="../ink/ink3559.xml"/><Relationship Id="rId243" Type="http://schemas.openxmlformats.org/officeDocument/2006/relationships/customXml" Target="../ink/ink3275.xml"/><Relationship Id="rId450" Type="http://schemas.openxmlformats.org/officeDocument/2006/relationships/image" Target="../media/image2922.png"/><Relationship Id="rId688" Type="http://schemas.openxmlformats.org/officeDocument/2006/relationships/image" Target="../media/image3041.png"/><Relationship Id="rId38" Type="http://schemas.openxmlformats.org/officeDocument/2006/relationships/image" Target="../media/image2716.png"/><Relationship Id="rId103" Type="http://schemas.openxmlformats.org/officeDocument/2006/relationships/customXml" Target="../ink/ink3205.xml"/><Relationship Id="rId310" Type="http://schemas.openxmlformats.org/officeDocument/2006/relationships/image" Target="../media/image2852.png"/><Relationship Id="rId548" Type="http://schemas.openxmlformats.org/officeDocument/2006/relationships/image" Target="../media/image2971.png"/><Relationship Id="rId755" Type="http://schemas.openxmlformats.org/officeDocument/2006/relationships/customXml" Target="../ink/ink3531.xml"/><Relationship Id="rId91" Type="http://schemas.openxmlformats.org/officeDocument/2006/relationships/customXml" Target="../ink/ink3199.xml"/><Relationship Id="rId187" Type="http://schemas.openxmlformats.org/officeDocument/2006/relationships/customXml" Target="../ink/ink3247.xml"/><Relationship Id="rId394" Type="http://schemas.openxmlformats.org/officeDocument/2006/relationships/image" Target="../media/image2894.png"/><Relationship Id="rId408" Type="http://schemas.openxmlformats.org/officeDocument/2006/relationships/image" Target="../media/image2901.png"/><Relationship Id="rId615" Type="http://schemas.openxmlformats.org/officeDocument/2006/relationships/customXml" Target="../ink/ink3461.xml"/><Relationship Id="rId822" Type="http://schemas.openxmlformats.org/officeDocument/2006/relationships/image" Target="../media/image3107.png"/><Relationship Id="rId254" Type="http://schemas.openxmlformats.org/officeDocument/2006/relationships/image" Target="../media/image2824.png"/><Relationship Id="rId699" Type="http://schemas.openxmlformats.org/officeDocument/2006/relationships/customXml" Target="../ink/ink3503.xml"/><Relationship Id="rId49" Type="http://schemas.openxmlformats.org/officeDocument/2006/relationships/customXml" Target="../ink/ink3178.xml"/><Relationship Id="rId114" Type="http://schemas.openxmlformats.org/officeDocument/2006/relationships/image" Target="../media/image2754.png"/><Relationship Id="rId461" Type="http://schemas.openxmlformats.org/officeDocument/2006/relationships/customXml" Target="../ink/ink3384.xml"/><Relationship Id="rId559" Type="http://schemas.openxmlformats.org/officeDocument/2006/relationships/customXml" Target="../ink/ink3433.xml"/><Relationship Id="rId766" Type="http://schemas.openxmlformats.org/officeDocument/2006/relationships/image" Target="../media/image3080.png"/><Relationship Id="rId198" Type="http://schemas.openxmlformats.org/officeDocument/2006/relationships/image" Target="../media/image2796.png"/><Relationship Id="rId321" Type="http://schemas.openxmlformats.org/officeDocument/2006/relationships/customXml" Target="../ink/ink3314.xml"/><Relationship Id="rId419" Type="http://schemas.openxmlformats.org/officeDocument/2006/relationships/customXml" Target="../ink/ink3363.xml"/><Relationship Id="rId626" Type="http://schemas.openxmlformats.org/officeDocument/2006/relationships/image" Target="../media/image3010.png"/><Relationship Id="rId833" Type="http://schemas.openxmlformats.org/officeDocument/2006/relationships/customXml" Target="../ink/ink3570.xml"/><Relationship Id="rId265" Type="http://schemas.openxmlformats.org/officeDocument/2006/relationships/customXml" Target="../ink/ink3286.xml"/><Relationship Id="rId472" Type="http://schemas.openxmlformats.org/officeDocument/2006/relationships/image" Target="../media/image2933.png"/><Relationship Id="rId125" Type="http://schemas.openxmlformats.org/officeDocument/2006/relationships/customXml" Target="../ink/ink3216.xml"/><Relationship Id="rId332" Type="http://schemas.openxmlformats.org/officeDocument/2006/relationships/image" Target="../media/image2863.png"/><Relationship Id="rId777" Type="http://schemas.openxmlformats.org/officeDocument/2006/relationships/customXml" Target="../ink/ink3542.xml"/><Relationship Id="rId637" Type="http://schemas.openxmlformats.org/officeDocument/2006/relationships/customXml" Target="../ink/ink3472.xml"/><Relationship Id="rId276" Type="http://schemas.openxmlformats.org/officeDocument/2006/relationships/image" Target="../media/image2835.png"/><Relationship Id="rId483" Type="http://schemas.openxmlformats.org/officeDocument/2006/relationships/customXml" Target="../ink/ink3395.xml"/><Relationship Id="rId690" Type="http://schemas.openxmlformats.org/officeDocument/2006/relationships/image" Target="../media/image3042.png"/><Relationship Id="rId704" Type="http://schemas.openxmlformats.org/officeDocument/2006/relationships/image" Target="../media/image3049.png"/><Relationship Id="rId40" Type="http://schemas.openxmlformats.org/officeDocument/2006/relationships/image" Target="../media/image2717.png"/><Relationship Id="rId136" Type="http://schemas.openxmlformats.org/officeDocument/2006/relationships/image" Target="../media/image2765.png"/><Relationship Id="rId343" Type="http://schemas.openxmlformats.org/officeDocument/2006/relationships/customXml" Target="../ink/ink3325.xml"/><Relationship Id="rId550" Type="http://schemas.openxmlformats.org/officeDocument/2006/relationships/image" Target="../media/image2972.png"/><Relationship Id="rId788" Type="http://schemas.openxmlformats.org/officeDocument/2006/relationships/image" Target="../media/image3091.png"/><Relationship Id="rId203" Type="http://schemas.openxmlformats.org/officeDocument/2006/relationships/customXml" Target="../ink/ink3255.xml"/><Relationship Id="rId648" Type="http://schemas.openxmlformats.org/officeDocument/2006/relationships/image" Target="../media/image3021.png"/><Relationship Id="rId287" Type="http://schemas.openxmlformats.org/officeDocument/2006/relationships/customXml" Target="../ink/ink3297.xml"/><Relationship Id="rId410" Type="http://schemas.openxmlformats.org/officeDocument/2006/relationships/image" Target="../media/image2902.png"/><Relationship Id="rId494" Type="http://schemas.openxmlformats.org/officeDocument/2006/relationships/image" Target="../media/image2944.png"/><Relationship Id="rId508" Type="http://schemas.openxmlformats.org/officeDocument/2006/relationships/image" Target="../media/image2951.png"/><Relationship Id="rId715" Type="http://schemas.openxmlformats.org/officeDocument/2006/relationships/customXml" Target="../ink/ink3511.xml"/><Relationship Id="rId147" Type="http://schemas.openxmlformats.org/officeDocument/2006/relationships/customXml" Target="../ink/ink3227.xml"/><Relationship Id="rId354" Type="http://schemas.openxmlformats.org/officeDocument/2006/relationships/image" Target="../media/image2874.png"/><Relationship Id="rId799" Type="http://schemas.openxmlformats.org/officeDocument/2006/relationships/customXml" Target="../ink/ink3553.xml"/><Relationship Id="rId51" Type="http://schemas.openxmlformats.org/officeDocument/2006/relationships/customXml" Target="../ink/ink3179.xml"/><Relationship Id="rId561" Type="http://schemas.openxmlformats.org/officeDocument/2006/relationships/customXml" Target="../ink/ink3434.xml"/><Relationship Id="rId659" Type="http://schemas.openxmlformats.org/officeDocument/2006/relationships/customXml" Target="../ink/ink3483.xml"/><Relationship Id="rId214" Type="http://schemas.openxmlformats.org/officeDocument/2006/relationships/image" Target="../media/image2804.png"/><Relationship Id="rId298" Type="http://schemas.openxmlformats.org/officeDocument/2006/relationships/image" Target="../media/image2846.png"/><Relationship Id="rId421" Type="http://schemas.openxmlformats.org/officeDocument/2006/relationships/customXml" Target="../ink/ink3364.xml"/><Relationship Id="rId519" Type="http://schemas.openxmlformats.org/officeDocument/2006/relationships/customXml" Target="../ink/ink3413.xml"/><Relationship Id="rId158" Type="http://schemas.openxmlformats.org/officeDocument/2006/relationships/image" Target="../media/image2776.png"/><Relationship Id="rId726" Type="http://schemas.openxmlformats.org/officeDocument/2006/relationships/image" Target="../media/image3060.png"/><Relationship Id="rId62" Type="http://schemas.openxmlformats.org/officeDocument/2006/relationships/image" Target="../media/image2728.png"/><Relationship Id="rId365" Type="http://schemas.openxmlformats.org/officeDocument/2006/relationships/customXml" Target="../ink/ink3336.xml"/><Relationship Id="rId572" Type="http://schemas.openxmlformats.org/officeDocument/2006/relationships/image" Target="../media/image2983.png"/><Relationship Id="rId225" Type="http://schemas.openxmlformats.org/officeDocument/2006/relationships/customXml" Target="../ink/ink3266.xml"/><Relationship Id="rId432" Type="http://schemas.openxmlformats.org/officeDocument/2006/relationships/image" Target="../media/image2913.png"/><Relationship Id="rId737" Type="http://schemas.openxmlformats.org/officeDocument/2006/relationships/customXml" Target="../ink/ink3522.xml"/><Relationship Id="rId73" Type="http://schemas.openxmlformats.org/officeDocument/2006/relationships/customXml" Target="../ink/ink3190.xml"/><Relationship Id="rId169" Type="http://schemas.openxmlformats.org/officeDocument/2006/relationships/customXml" Target="../ink/ink3238.xml"/><Relationship Id="rId376" Type="http://schemas.openxmlformats.org/officeDocument/2006/relationships/image" Target="../media/image2885.png"/><Relationship Id="rId583" Type="http://schemas.openxmlformats.org/officeDocument/2006/relationships/customXml" Target="../ink/ink3445.xml"/><Relationship Id="rId790" Type="http://schemas.openxmlformats.org/officeDocument/2006/relationships/image" Target="../media/image3092.png"/><Relationship Id="rId804" Type="http://schemas.openxmlformats.org/officeDocument/2006/relationships/image" Target="../media/image3099.png"/><Relationship Id="rId4" Type="http://schemas.openxmlformats.org/officeDocument/2006/relationships/image" Target="../media/image2699.png"/><Relationship Id="rId236" Type="http://schemas.openxmlformats.org/officeDocument/2006/relationships/image" Target="../media/image2815.png"/><Relationship Id="rId443" Type="http://schemas.openxmlformats.org/officeDocument/2006/relationships/customXml" Target="../ink/ink3375.xml"/><Relationship Id="rId650" Type="http://schemas.openxmlformats.org/officeDocument/2006/relationships/image" Target="../media/image3022.png"/><Relationship Id="rId303" Type="http://schemas.openxmlformats.org/officeDocument/2006/relationships/customXml" Target="../ink/ink3305.xml"/><Relationship Id="rId748" Type="http://schemas.openxmlformats.org/officeDocument/2006/relationships/image" Target="../media/image3071.png"/><Relationship Id="rId84" Type="http://schemas.openxmlformats.org/officeDocument/2006/relationships/image" Target="../media/image2739.png"/><Relationship Id="rId387" Type="http://schemas.openxmlformats.org/officeDocument/2006/relationships/customXml" Target="../ink/ink3347.xml"/><Relationship Id="rId510" Type="http://schemas.openxmlformats.org/officeDocument/2006/relationships/image" Target="../media/image2952.png"/><Relationship Id="rId594" Type="http://schemas.openxmlformats.org/officeDocument/2006/relationships/image" Target="../media/image2994.png"/><Relationship Id="rId608" Type="http://schemas.openxmlformats.org/officeDocument/2006/relationships/image" Target="../media/image3001.png"/><Relationship Id="rId815" Type="http://schemas.openxmlformats.org/officeDocument/2006/relationships/customXml" Target="../ink/ink3561.xml"/><Relationship Id="rId247" Type="http://schemas.openxmlformats.org/officeDocument/2006/relationships/customXml" Target="../ink/ink3277.xml"/><Relationship Id="rId107" Type="http://schemas.openxmlformats.org/officeDocument/2006/relationships/customXml" Target="../ink/ink3207.xml"/><Relationship Id="rId454" Type="http://schemas.openxmlformats.org/officeDocument/2006/relationships/image" Target="../media/image2924.png"/><Relationship Id="rId661" Type="http://schemas.openxmlformats.org/officeDocument/2006/relationships/customXml" Target="../ink/ink3484.xml"/><Relationship Id="rId759" Type="http://schemas.openxmlformats.org/officeDocument/2006/relationships/customXml" Target="../ink/ink3533.xml"/><Relationship Id="rId11" Type="http://schemas.openxmlformats.org/officeDocument/2006/relationships/customXml" Target="../ink/ink3159.xml"/><Relationship Id="rId314" Type="http://schemas.openxmlformats.org/officeDocument/2006/relationships/image" Target="../media/image2854.png"/><Relationship Id="rId398" Type="http://schemas.openxmlformats.org/officeDocument/2006/relationships/image" Target="../media/image2896.png"/><Relationship Id="rId521" Type="http://schemas.openxmlformats.org/officeDocument/2006/relationships/customXml" Target="../ink/ink3414.xml"/><Relationship Id="rId619" Type="http://schemas.openxmlformats.org/officeDocument/2006/relationships/customXml" Target="../ink/ink3463.xml"/><Relationship Id="rId95" Type="http://schemas.openxmlformats.org/officeDocument/2006/relationships/customXml" Target="../ink/ink3201.xml"/><Relationship Id="rId160" Type="http://schemas.openxmlformats.org/officeDocument/2006/relationships/image" Target="../media/image2777.png"/><Relationship Id="rId826" Type="http://schemas.openxmlformats.org/officeDocument/2006/relationships/image" Target="../media/image3109.png"/><Relationship Id="rId258" Type="http://schemas.openxmlformats.org/officeDocument/2006/relationships/image" Target="../media/image2826.png"/><Relationship Id="rId465" Type="http://schemas.openxmlformats.org/officeDocument/2006/relationships/customXml" Target="../ink/ink3386.xml"/><Relationship Id="rId672" Type="http://schemas.openxmlformats.org/officeDocument/2006/relationships/image" Target="../media/image3033.png"/><Relationship Id="rId22" Type="http://schemas.openxmlformats.org/officeDocument/2006/relationships/image" Target="../media/image2708.png"/><Relationship Id="rId118" Type="http://schemas.openxmlformats.org/officeDocument/2006/relationships/image" Target="../media/image2756.png"/><Relationship Id="rId325" Type="http://schemas.openxmlformats.org/officeDocument/2006/relationships/customXml" Target="../ink/ink3316.xml"/><Relationship Id="rId532" Type="http://schemas.openxmlformats.org/officeDocument/2006/relationships/image" Target="../media/image2963.png"/><Relationship Id="rId171" Type="http://schemas.openxmlformats.org/officeDocument/2006/relationships/customXml" Target="../ink/ink3239.xml"/><Relationship Id="rId269" Type="http://schemas.openxmlformats.org/officeDocument/2006/relationships/customXml" Target="../ink/ink3288.xml"/><Relationship Id="rId476" Type="http://schemas.openxmlformats.org/officeDocument/2006/relationships/image" Target="../media/image2935.png"/><Relationship Id="rId683" Type="http://schemas.openxmlformats.org/officeDocument/2006/relationships/customXml" Target="../ink/ink3495.xml"/><Relationship Id="rId33" Type="http://schemas.openxmlformats.org/officeDocument/2006/relationships/customXml" Target="../ink/ink3170.xml"/><Relationship Id="rId129" Type="http://schemas.openxmlformats.org/officeDocument/2006/relationships/customXml" Target="../ink/ink3218.xml"/><Relationship Id="rId336" Type="http://schemas.openxmlformats.org/officeDocument/2006/relationships/image" Target="../media/image2865.png"/><Relationship Id="rId543" Type="http://schemas.openxmlformats.org/officeDocument/2006/relationships/customXml" Target="../ink/ink3425.xml"/><Relationship Id="rId182" Type="http://schemas.openxmlformats.org/officeDocument/2006/relationships/image" Target="../media/image2788.png"/><Relationship Id="rId403" Type="http://schemas.openxmlformats.org/officeDocument/2006/relationships/customXml" Target="../ink/ink3355.xml"/><Relationship Id="rId750" Type="http://schemas.openxmlformats.org/officeDocument/2006/relationships/image" Target="../media/image3072.png"/><Relationship Id="rId487" Type="http://schemas.openxmlformats.org/officeDocument/2006/relationships/customXml" Target="../ink/ink3397.xml"/><Relationship Id="rId610" Type="http://schemas.openxmlformats.org/officeDocument/2006/relationships/image" Target="../media/image3002.png"/><Relationship Id="rId694" Type="http://schemas.openxmlformats.org/officeDocument/2006/relationships/image" Target="../media/image3044.png"/><Relationship Id="rId708" Type="http://schemas.openxmlformats.org/officeDocument/2006/relationships/image" Target="../media/image3051.png"/><Relationship Id="rId347" Type="http://schemas.openxmlformats.org/officeDocument/2006/relationships/customXml" Target="../ink/ink3327.xml"/><Relationship Id="rId44" Type="http://schemas.openxmlformats.org/officeDocument/2006/relationships/image" Target="../media/image2719.png"/><Relationship Id="rId554" Type="http://schemas.openxmlformats.org/officeDocument/2006/relationships/image" Target="../media/image2974.png"/><Relationship Id="rId761" Type="http://schemas.openxmlformats.org/officeDocument/2006/relationships/customXml" Target="../ink/ink3534.xml"/><Relationship Id="rId193" Type="http://schemas.openxmlformats.org/officeDocument/2006/relationships/customXml" Target="../ink/ink3250.xml"/><Relationship Id="rId207" Type="http://schemas.openxmlformats.org/officeDocument/2006/relationships/customXml" Target="../ink/ink3257.xml"/><Relationship Id="rId414" Type="http://schemas.openxmlformats.org/officeDocument/2006/relationships/image" Target="../media/image2904.png"/><Relationship Id="rId498" Type="http://schemas.openxmlformats.org/officeDocument/2006/relationships/image" Target="../media/image2946.png"/><Relationship Id="rId621" Type="http://schemas.openxmlformats.org/officeDocument/2006/relationships/customXml" Target="../ink/ink3464.xml"/><Relationship Id="rId260" Type="http://schemas.openxmlformats.org/officeDocument/2006/relationships/image" Target="../media/image2827.png"/><Relationship Id="rId719" Type="http://schemas.openxmlformats.org/officeDocument/2006/relationships/customXml" Target="../ink/ink3513.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3116.png"/><Relationship Id="rId7" Type="http://schemas.openxmlformats.org/officeDocument/2006/relationships/image" Target="../media/image311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3113.wmf"/><Relationship Id="rId4" Type="http://schemas.openxmlformats.org/officeDocument/2006/relationships/oleObject" Target="../embeddings/oleObject7.bin"/><Relationship Id="rId9" Type="http://schemas.openxmlformats.org/officeDocument/2006/relationships/image" Target="../media/image3115.wmf"/></Relationships>
</file>

<file path=ppt/slides/_rels/slide32.xml.rels><?xml version="1.0" encoding="UTF-8" standalone="yes"?>
<Relationships xmlns="http://schemas.openxmlformats.org/package/2006/relationships"><Relationship Id="rId117" Type="http://schemas.openxmlformats.org/officeDocument/2006/relationships/customXml" Target="../ink/ink3629.xml"/><Relationship Id="rId671" Type="http://schemas.openxmlformats.org/officeDocument/2006/relationships/image" Target="../media/image3445.png"/><Relationship Id="rId21" Type="http://schemas.openxmlformats.org/officeDocument/2006/relationships/image" Target="../media/image3124.png"/><Relationship Id="rId324" Type="http://schemas.openxmlformats.org/officeDocument/2006/relationships/image" Target="../media/image3272.png"/><Relationship Id="rId531" Type="http://schemas.openxmlformats.org/officeDocument/2006/relationships/image" Target="../media/image3375.png"/><Relationship Id="rId629" Type="http://schemas.openxmlformats.org/officeDocument/2006/relationships/image" Target="../media/image3424.png"/><Relationship Id="rId170" Type="http://schemas.openxmlformats.org/officeDocument/2006/relationships/image" Target="../media/image3197.png"/><Relationship Id="rId268" Type="http://schemas.openxmlformats.org/officeDocument/2006/relationships/image" Target="../media/image3244.png"/><Relationship Id="rId475" Type="http://schemas.openxmlformats.org/officeDocument/2006/relationships/image" Target="../media/image3347.png"/><Relationship Id="rId32" Type="http://schemas.openxmlformats.org/officeDocument/2006/relationships/customXml" Target="../ink/ink3586.xml"/><Relationship Id="rId128" Type="http://schemas.openxmlformats.org/officeDocument/2006/relationships/image" Target="../media/image3176.png"/><Relationship Id="rId335" Type="http://schemas.openxmlformats.org/officeDocument/2006/relationships/image" Target="../media/image3277.png"/><Relationship Id="rId542" Type="http://schemas.openxmlformats.org/officeDocument/2006/relationships/customXml" Target="../ink/ink3841.xml"/><Relationship Id="rId181" Type="http://schemas.openxmlformats.org/officeDocument/2006/relationships/customXml" Target="../ink/ink3661.xml"/><Relationship Id="rId402" Type="http://schemas.openxmlformats.org/officeDocument/2006/relationships/customXml" Target="../ink/ink3771.xml"/><Relationship Id="rId279" Type="http://schemas.openxmlformats.org/officeDocument/2006/relationships/customXml" Target="../ink/ink3710.xml"/><Relationship Id="rId486" Type="http://schemas.openxmlformats.org/officeDocument/2006/relationships/customXml" Target="../ink/ink3813.xml"/><Relationship Id="rId43" Type="http://schemas.openxmlformats.org/officeDocument/2006/relationships/customXml" Target="../ink/ink3592.xml"/><Relationship Id="rId139" Type="http://schemas.openxmlformats.org/officeDocument/2006/relationships/customXml" Target="../ink/ink3640.xml"/><Relationship Id="rId346" Type="http://schemas.openxmlformats.org/officeDocument/2006/relationships/customXml" Target="../ink/ink3743.xml"/><Relationship Id="rId553" Type="http://schemas.openxmlformats.org/officeDocument/2006/relationships/image" Target="../media/image3386.png"/><Relationship Id="rId192" Type="http://schemas.openxmlformats.org/officeDocument/2006/relationships/image" Target="../media/image3208.png"/><Relationship Id="rId206" Type="http://schemas.openxmlformats.org/officeDocument/2006/relationships/image" Target="../media/image3215.png"/><Relationship Id="rId413" Type="http://schemas.openxmlformats.org/officeDocument/2006/relationships/image" Target="../media/image3316.png"/><Relationship Id="rId497" Type="http://schemas.openxmlformats.org/officeDocument/2006/relationships/image" Target="../media/image3358.png"/><Relationship Id="rId620" Type="http://schemas.openxmlformats.org/officeDocument/2006/relationships/customXml" Target="../ink/ink3880.xml"/><Relationship Id="rId357" Type="http://schemas.openxmlformats.org/officeDocument/2006/relationships/image" Target="../media/image3288.png"/><Relationship Id="rId54" Type="http://schemas.openxmlformats.org/officeDocument/2006/relationships/image" Target="../media/image3140.png"/><Relationship Id="rId217" Type="http://schemas.openxmlformats.org/officeDocument/2006/relationships/customXml" Target="../ink/ink3679.xml"/><Relationship Id="rId564" Type="http://schemas.openxmlformats.org/officeDocument/2006/relationships/customXml" Target="../ink/ink3852.xml"/><Relationship Id="rId424" Type="http://schemas.openxmlformats.org/officeDocument/2006/relationships/customXml" Target="../ink/ink3782.xml"/><Relationship Id="rId631" Type="http://schemas.openxmlformats.org/officeDocument/2006/relationships/image" Target="../media/image3425.png"/><Relationship Id="rId270" Type="http://schemas.openxmlformats.org/officeDocument/2006/relationships/image" Target="../media/image3245.png"/><Relationship Id="rId65" Type="http://schemas.openxmlformats.org/officeDocument/2006/relationships/customXml" Target="../ink/ink3603.xml"/><Relationship Id="rId130" Type="http://schemas.openxmlformats.org/officeDocument/2006/relationships/image" Target="../media/image3177.png"/><Relationship Id="rId368" Type="http://schemas.openxmlformats.org/officeDocument/2006/relationships/customXml" Target="../ink/ink3754.xml"/><Relationship Id="rId575" Type="http://schemas.openxmlformats.org/officeDocument/2006/relationships/image" Target="../media/image3397.png"/><Relationship Id="rId228" Type="http://schemas.openxmlformats.org/officeDocument/2006/relationships/image" Target="../media/image3225.png"/><Relationship Id="rId435" Type="http://schemas.openxmlformats.org/officeDocument/2006/relationships/image" Target="../media/image3327.png"/><Relationship Id="rId642" Type="http://schemas.openxmlformats.org/officeDocument/2006/relationships/customXml" Target="../ink/ink3891.xml"/><Relationship Id="rId281" Type="http://schemas.openxmlformats.org/officeDocument/2006/relationships/customXml" Target="../ink/ink3711.xml"/><Relationship Id="rId502" Type="http://schemas.openxmlformats.org/officeDocument/2006/relationships/customXml" Target="../ink/ink3821.xml"/><Relationship Id="rId76" Type="http://schemas.openxmlformats.org/officeDocument/2006/relationships/image" Target="../media/image3150.png"/><Relationship Id="rId141" Type="http://schemas.openxmlformats.org/officeDocument/2006/relationships/customXml" Target="../ink/ink3641.xml"/><Relationship Id="rId379" Type="http://schemas.openxmlformats.org/officeDocument/2006/relationships/image" Target="../media/image3299.png"/><Relationship Id="rId586" Type="http://schemas.openxmlformats.org/officeDocument/2006/relationships/customXml" Target="../ink/ink3863.xml"/><Relationship Id="rId7" Type="http://schemas.openxmlformats.org/officeDocument/2006/relationships/image" Target="../media/image3119.png"/><Relationship Id="rId239" Type="http://schemas.openxmlformats.org/officeDocument/2006/relationships/customXml" Target="../ink/ink3690.xml"/><Relationship Id="rId446" Type="http://schemas.openxmlformats.org/officeDocument/2006/relationships/customXml" Target="../ink/ink3793.xml"/><Relationship Id="rId653" Type="http://schemas.openxmlformats.org/officeDocument/2006/relationships/image" Target="../media/image3436.png"/><Relationship Id="rId292" Type="http://schemas.openxmlformats.org/officeDocument/2006/relationships/image" Target="../media/image3256.png"/><Relationship Id="rId306" Type="http://schemas.openxmlformats.org/officeDocument/2006/relationships/image" Target="../media/image3263.png"/><Relationship Id="rId87" Type="http://schemas.openxmlformats.org/officeDocument/2006/relationships/customXml" Target="../ink/ink3614.xml"/><Relationship Id="rId513" Type="http://schemas.openxmlformats.org/officeDocument/2006/relationships/image" Target="../media/image3366.png"/><Relationship Id="rId597" Type="http://schemas.openxmlformats.org/officeDocument/2006/relationships/image" Target="../media/image3408.png"/><Relationship Id="rId152" Type="http://schemas.openxmlformats.org/officeDocument/2006/relationships/image" Target="../media/image3188.png"/><Relationship Id="rId457" Type="http://schemas.openxmlformats.org/officeDocument/2006/relationships/image" Target="../media/image3338.png"/><Relationship Id="rId664" Type="http://schemas.openxmlformats.org/officeDocument/2006/relationships/customXml" Target="../ink/ink3902.xml"/><Relationship Id="rId14" Type="http://schemas.openxmlformats.org/officeDocument/2006/relationships/customXml" Target="../ink/ink3577.xml"/><Relationship Id="rId317" Type="http://schemas.openxmlformats.org/officeDocument/2006/relationships/customXml" Target="../ink/ink3729.xml"/><Relationship Id="rId524" Type="http://schemas.openxmlformats.org/officeDocument/2006/relationships/customXml" Target="../ink/ink3832.xml"/><Relationship Id="rId98" Type="http://schemas.openxmlformats.org/officeDocument/2006/relationships/image" Target="../media/image3161.png"/><Relationship Id="rId163" Type="http://schemas.openxmlformats.org/officeDocument/2006/relationships/customXml" Target="../ink/ink3652.xml"/><Relationship Id="rId370" Type="http://schemas.openxmlformats.org/officeDocument/2006/relationships/customXml" Target="../ink/ink3755.xml"/><Relationship Id="rId230" Type="http://schemas.openxmlformats.org/officeDocument/2006/relationships/image" Target="../media/image3226.png"/><Relationship Id="rId468" Type="http://schemas.openxmlformats.org/officeDocument/2006/relationships/customXml" Target="../ink/ink3804.xml"/><Relationship Id="rId25" Type="http://schemas.openxmlformats.org/officeDocument/2006/relationships/image" Target="../media/image3126.png"/><Relationship Id="rId328" Type="http://schemas.openxmlformats.org/officeDocument/2006/relationships/image" Target="../media/image3274.png"/><Relationship Id="rId535" Type="http://schemas.openxmlformats.org/officeDocument/2006/relationships/image" Target="../media/image3377.png"/><Relationship Id="rId174" Type="http://schemas.openxmlformats.org/officeDocument/2006/relationships/image" Target="../media/image3199.png"/><Relationship Id="rId381" Type="http://schemas.openxmlformats.org/officeDocument/2006/relationships/image" Target="../media/image3300.png"/><Relationship Id="rId602" Type="http://schemas.openxmlformats.org/officeDocument/2006/relationships/customXml" Target="../ink/ink3871.xml"/><Relationship Id="rId241" Type="http://schemas.openxmlformats.org/officeDocument/2006/relationships/customXml" Target="../ink/ink3691.xml"/><Relationship Id="rId479" Type="http://schemas.openxmlformats.org/officeDocument/2006/relationships/image" Target="../media/image3349.png"/><Relationship Id="rId36" Type="http://schemas.openxmlformats.org/officeDocument/2006/relationships/image" Target="../media/image3131.png"/><Relationship Id="rId339" Type="http://schemas.openxmlformats.org/officeDocument/2006/relationships/image" Target="../media/image3279.png"/><Relationship Id="rId546" Type="http://schemas.openxmlformats.org/officeDocument/2006/relationships/customXml" Target="../ink/ink3843.xml"/><Relationship Id="rId101" Type="http://schemas.openxmlformats.org/officeDocument/2006/relationships/customXml" Target="../ink/ink3621.xml"/><Relationship Id="rId185" Type="http://schemas.openxmlformats.org/officeDocument/2006/relationships/customXml" Target="../ink/ink3663.xml"/><Relationship Id="rId406" Type="http://schemas.openxmlformats.org/officeDocument/2006/relationships/customXml" Target="../ink/ink3773.xml"/><Relationship Id="rId392" Type="http://schemas.openxmlformats.org/officeDocument/2006/relationships/customXml" Target="../ink/ink3766.xml"/><Relationship Id="rId613" Type="http://schemas.openxmlformats.org/officeDocument/2006/relationships/image" Target="../media/image3416.png"/><Relationship Id="rId252" Type="http://schemas.openxmlformats.org/officeDocument/2006/relationships/image" Target="../media/image2280.png"/><Relationship Id="rId47" Type="http://schemas.openxmlformats.org/officeDocument/2006/relationships/customXml" Target="../ink/ink3594.xml"/><Relationship Id="rId112" Type="http://schemas.openxmlformats.org/officeDocument/2006/relationships/image" Target="../media/image3168.png"/><Relationship Id="rId557" Type="http://schemas.openxmlformats.org/officeDocument/2006/relationships/image" Target="../media/image3388.png"/><Relationship Id="rId196" Type="http://schemas.openxmlformats.org/officeDocument/2006/relationships/image" Target="../media/image3210.png"/><Relationship Id="rId417" Type="http://schemas.openxmlformats.org/officeDocument/2006/relationships/image" Target="../media/image3318.png"/><Relationship Id="rId624" Type="http://schemas.openxmlformats.org/officeDocument/2006/relationships/customXml" Target="../ink/ink3882.xml"/><Relationship Id="rId263" Type="http://schemas.openxmlformats.org/officeDocument/2006/relationships/customXml" Target="../ink/ink3702.xml"/><Relationship Id="rId470" Type="http://schemas.openxmlformats.org/officeDocument/2006/relationships/customXml" Target="../ink/ink3805.xml"/><Relationship Id="rId58" Type="http://schemas.openxmlformats.org/officeDocument/2006/relationships/image" Target="../media/image3142.png"/><Relationship Id="rId123" Type="http://schemas.openxmlformats.org/officeDocument/2006/relationships/customXml" Target="../ink/ink3632.xml"/><Relationship Id="rId330" Type="http://schemas.openxmlformats.org/officeDocument/2006/relationships/image" Target="../media/image3275.png"/><Relationship Id="rId568" Type="http://schemas.openxmlformats.org/officeDocument/2006/relationships/customXml" Target="../ink/ink3854.xml"/><Relationship Id="rId428" Type="http://schemas.openxmlformats.org/officeDocument/2006/relationships/customXml" Target="../ink/ink3784.xml"/><Relationship Id="rId635" Type="http://schemas.openxmlformats.org/officeDocument/2006/relationships/image" Target="../media/image3427.png"/><Relationship Id="rId274" Type="http://schemas.openxmlformats.org/officeDocument/2006/relationships/image" Target="../media/image3247.png"/><Relationship Id="rId481" Type="http://schemas.openxmlformats.org/officeDocument/2006/relationships/image" Target="../media/image3350.png"/><Relationship Id="rId69" Type="http://schemas.openxmlformats.org/officeDocument/2006/relationships/customXml" Target="../ink/ink3605.xml"/><Relationship Id="rId134" Type="http://schemas.openxmlformats.org/officeDocument/2006/relationships/image" Target="../media/image3179.png"/><Relationship Id="rId579" Type="http://schemas.openxmlformats.org/officeDocument/2006/relationships/image" Target="../media/image3399.png"/><Relationship Id="rId341" Type="http://schemas.openxmlformats.org/officeDocument/2006/relationships/image" Target="../media/image3280.png"/><Relationship Id="rId439" Type="http://schemas.openxmlformats.org/officeDocument/2006/relationships/image" Target="../media/image3329.png"/><Relationship Id="rId646" Type="http://schemas.openxmlformats.org/officeDocument/2006/relationships/customXml" Target="../ink/ink3893.xml"/><Relationship Id="rId201" Type="http://schemas.openxmlformats.org/officeDocument/2006/relationships/customXml" Target="../ink/ink3671.xml"/><Relationship Id="rId243" Type="http://schemas.openxmlformats.org/officeDocument/2006/relationships/customXml" Target="../ink/ink3692.xml"/><Relationship Id="rId285" Type="http://schemas.openxmlformats.org/officeDocument/2006/relationships/customXml" Target="../ink/ink3713.xml"/><Relationship Id="rId450" Type="http://schemas.openxmlformats.org/officeDocument/2006/relationships/customXml" Target="../ink/ink3795.xml"/><Relationship Id="rId506" Type="http://schemas.openxmlformats.org/officeDocument/2006/relationships/customXml" Target="../ink/ink3823.xml"/><Relationship Id="rId38" Type="http://schemas.openxmlformats.org/officeDocument/2006/relationships/image" Target="../media/image3132.png"/><Relationship Id="rId103" Type="http://schemas.openxmlformats.org/officeDocument/2006/relationships/customXml" Target="../ink/ink3622.xml"/><Relationship Id="rId310" Type="http://schemas.openxmlformats.org/officeDocument/2006/relationships/image" Target="../media/image3265.png"/><Relationship Id="rId492" Type="http://schemas.openxmlformats.org/officeDocument/2006/relationships/customXml" Target="../ink/ink3816.xml"/><Relationship Id="rId548" Type="http://schemas.openxmlformats.org/officeDocument/2006/relationships/customXml" Target="../ink/ink3844.xml"/><Relationship Id="rId91" Type="http://schemas.openxmlformats.org/officeDocument/2006/relationships/customXml" Target="../ink/ink3616.xml"/><Relationship Id="rId145" Type="http://schemas.openxmlformats.org/officeDocument/2006/relationships/customXml" Target="../ink/ink3643.xml"/><Relationship Id="rId187" Type="http://schemas.openxmlformats.org/officeDocument/2006/relationships/customXml" Target="../ink/ink3664.xml"/><Relationship Id="rId352" Type="http://schemas.openxmlformats.org/officeDocument/2006/relationships/customXml" Target="../ink/ink3746.xml"/><Relationship Id="rId394" Type="http://schemas.openxmlformats.org/officeDocument/2006/relationships/customXml" Target="../ink/ink3767.xml"/><Relationship Id="rId408" Type="http://schemas.openxmlformats.org/officeDocument/2006/relationships/customXml" Target="../ink/ink3774.xml"/><Relationship Id="rId615" Type="http://schemas.openxmlformats.org/officeDocument/2006/relationships/image" Target="../media/image3417.png"/><Relationship Id="rId212" Type="http://schemas.openxmlformats.org/officeDocument/2006/relationships/image" Target="../media/image3218.png"/><Relationship Id="rId254" Type="http://schemas.openxmlformats.org/officeDocument/2006/relationships/image" Target="../media/image3237.png"/><Relationship Id="rId657" Type="http://schemas.openxmlformats.org/officeDocument/2006/relationships/image" Target="../media/image3438.png"/><Relationship Id="rId49" Type="http://schemas.openxmlformats.org/officeDocument/2006/relationships/customXml" Target="../ink/ink3595.xml"/><Relationship Id="rId114" Type="http://schemas.openxmlformats.org/officeDocument/2006/relationships/image" Target="../media/image3169.png"/><Relationship Id="rId296" Type="http://schemas.openxmlformats.org/officeDocument/2006/relationships/image" Target="../media/image3258.png"/><Relationship Id="rId461" Type="http://schemas.openxmlformats.org/officeDocument/2006/relationships/image" Target="../media/image3340.png"/><Relationship Id="rId517" Type="http://schemas.openxmlformats.org/officeDocument/2006/relationships/image" Target="../media/image3368.png"/><Relationship Id="rId559" Type="http://schemas.openxmlformats.org/officeDocument/2006/relationships/image" Target="../media/image3389.png"/><Relationship Id="rId60" Type="http://schemas.openxmlformats.org/officeDocument/2006/relationships/image" Target="../media/image3143.png"/><Relationship Id="rId156" Type="http://schemas.openxmlformats.org/officeDocument/2006/relationships/image" Target="../media/image3190.png"/><Relationship Id="rId198" Type="http://schemas.openxmlformats.org/officeDocument/2006/relationships/image" Target="../media/image3211.png"/><Relationship Id="rId321" Type="http://schemas.openxmlformats.org/officeDocument/2006/relationships/customXml" Target="../ink/ink3731.xml"/><Relationship Id="rId363" Type="http://schemas.openxmlformats.org/officeDocument/2006/relationships/image" Target="../media/image3291.png"/><Relationship Id="rId419" Type="http://schemas.openxmlformats.org/officeDocument/2006/relationships/image" Target="../media/image3319.png"/><Relationship Id="rId570" Type="http://schemas.openxmlformats.org/officeDocument/2006/relationships/customXml" Target="../ink/ink3855.xml"/><Relationship Id="rId626" Type="http://schemas.openxmlformats.org/officeDocument/2006/relationships/customXml" Target="../ink/ink3883.xml"/><Relationship Id="rId223" Type="http://schemas.openxmlformats.org/officeDocument/2006/relationships/customXml" Target="../ink/ink3682.xml"/><Relationship Id="rId430" Type="http://schemas.openxmlformats.org/officeDocument/2006/relationships/customXml" Target="../ink/ink3785.xml"/><Relationship Id="rId668" Type="http://schemas.openxmlformats.org/officeDocument/2006/relationships/customXml" Target="../ink/ink3904.xml"/><Relationship Id="rId18" Type="http://schemas.openxmlformats.org/officeDocument/2006/relationships/customXml" Target="../ink/ink3579.xml"/><Relationship Id="rId265" Type="http://schemas.openxmlformats.org/officeDocument/2006/relationships/customXml" Target="../ink/ink3703.xml"/><Relationship Id="rId472" Type="http://schemas.openxmlformats.org/officeDocument/2006/relationships/customXml" Target="../ink/ink3806.xml"/><Relationship Id="rId528" Type="http://schemas.openxmlformats.org/officeDocument/2006/relationships/customXml" Target="../ink/ink3834.xml"/><Relationship Id="rId125" Type="http://schemas.openxmlformats.org/officeDocument/2006/relationships/customXml" Target="../ink/ink3633.xml"/><Relationship Id="rId167" Type="http://schemas.openxmlformats.org/officeDocument/2006/relationships/customXml" Target="../ink/ink3654.xml"/><Relationship Id="rId332" Type="http://schemas.openxmlformats.org/officeDocument/2006/relationships/customXml" Target="../ink/ink3736.xml"/><Relationship Id="rId374" Type="http://schemas.openxmlformats.org/officeDocument/2006/relationships/customXml" Target="../ink/ink3757.xml"/><Relationship Id="rId581" Type="http://schemas.openxmlformats.org/officeDocument/2006/relationships/image" Target="../media/image3400.png"/><Relationship Id="rId71" Type="http://schemas.openxmlformats.org/officeDocument/2006/relationships/customXml" Target="../ink/ink3606.xml"/><Relationship Id="rId234" Type="http://schemas.openxmlformats.org/officeDocument/2006/relationships/image" Target="../media/image3228.png"/><Relationship Id="rId637" Type="http://schemas.openxmlformats.org/officeDocument/2006/relationships/image" Target="../media/image3428.png"/><Relationship Id="rId2" Type="http://schemas.openxmlformats.org/officeDocument/2006/relationships/customXml" Target="../ink/ink3571.xml"/><Relationship Id="rId29" Type="http://schemas.openxmlformats.org/officeDocument/2006/relationships/image" Target="../media/image3128.png"/><Relationship Id="rId276" Type="http://schemas.openxmlformats.org/officeDocument/2006/relationships/image" Target="../media/image3248.png"/><Relationship Id="rId441" Type="http://schemas.openxmlformats.org/officeDocument/2006/relationships/image" Target="../media/image3330.png"/><Relationship Id="rId483" Type="http://schemas.openxmlformats.org/officeDocument/2006/relationships/image" Target="../media/image3351.png"/><Relationship Id="rId539" Type="http://schemas.openxmlformats.org/officeDocument/2006/relationships/image" Target="../media/image3379.png"/><Relationship Id="rId40" Type="http://schemas.openxmlformats.org/officeDocument/2006/relationships/image" Target="../media/image3133.png"/><Relationship Id="rId136" Type="http://schemas.openxmlformats.org/officeDocument/2006/relationships/image" Target="../media/image3180.png"/><Relationship Id="rId178" Type="http://schemas.openxmlformats.org/officeDocument/2006/relationships/image" Target="../media/image3201.png"/><Relationship Id="rId301" Type="http://schemas.openxmlformats.org/officeDocument/2006/relationships/customXml" Target="../ink/ink3721.xml"/><Relationship Id="rId343" Type="http://schemas.openxmlformats.org/officeDocument/2006/relationships/image" Target="../media/image3281.png"/><Relationship Id="rId550" Type="http://schemas.openxmlformats.org/officeDocument/2006/relationships/customXml" Target="../ink/ink3845.xml"/><Relationship Id="rId82" Type="http://schemas.openxmlformats.org/officeDocument/2006/relationships/image" Target="../media/image3153.png"/><Relationship Id="rId203" Type="http://schemas.openxmlformats.org/officeDocument/2006/relationships/customXml" Target="../ink/ink3672.xml"/><Relationship Id="rId385" Type="http://schemas.openxmlformats.org/officeDocument/2006/relationships/image" Target="../media/image3302.png"/><Relationship Id="rId592" Type="http://schemas.openxmlformats.org/officeDocument/2006/relationships/customXml" Target="../ink/ink3866.xml"/><Relationship Id="rId606" Type="http://schemas.openxmlformats.org/officeDocument/2006/relationships/customXml" Target="../ink/ink3873.xml"/><Relationship Id="rId648" Type="http://schemas.openxmlformats.org/officeDocument/2006/relationships/customXml" Target="../ink/ink3894.xml"/><Relationship Id="rId245" Type="http://schemas.openxmlformats.org/officeDocument/2006/relationships/customXml" Target="../ink/ink3693.xml"/><Relationship Id="rId287" Type="http://schemas.openxmlformats.org/officeDocument/2006/relationships/customXml" Target="../ink/ink3714.xml"/><Relationship Id="rId410" Type="http://schemas.openxmlformats.org/officeDocument/2006/relationships/customXml" Target="../ink/ink3775.xml"/><Relationship Id="rId452" Type="http://schemas.openxmlformats.org/officeDocument/2006/relationships/customXml" Target="../ink/ink3796.xml"/><Relationship Id="rId494" Type="http://schemas.openxmlformats.org/officeDocument/2006/relationships/customXml" Target="../ink/ink3817.xml"/><Relationship Id="rId508" Type="http://schemas.openxmlformats.org/officeDocument/2006/relationships/customXml" Target="../ink/ink3824.xml"/><Relationship Id="rId105" Type="http://schemas.openxmlformats.org/officeDocument/2006/relationships/customXml" Target="../ink/ink3623.xml"/><Relationship Id="rId147" Type="http://schemas.openxmlformats.org/officeDocument/2006/relationships/customXml" Target="../ink/ink3644.xml"/><Relationship Id="rId312" Type="http://schemas.openxmlformats.org/officeDocument/2006/relationships/image" Target="../media/image3266.png"/><Relationship Id="rId354" Type="http://schemas.openxmlformats.org/officeDocument/2006/relationships/customXml" Target="../ink/ink3747.xml"/><Relationship Id="rId51" Type="http://schemas.openxmlformats.org/officeDocument/2006/relationships/customXml" Target="../ink/ink3596.xml"/><Relationship Id="rId93" Type="http://schemas.openxmlformats.org/officeDocument/2006/relationships/customXml" Target="../ink/ink3617.xml"/><Relationship Id="rId189" Type="http://schemas.openxmlformats.org/officeDocument/2006/relationships/customXml" Target="../ink/ink3665.xml"/><Relationship Id="rId396" Type="http://schemas.openxmlformats.org/officeDocument/2006/relationships/customXml" Target="../ink/ink3768.xml"/><Relationship Id="rId561" Type="http://schemas.openxmlformats.org/officeDocument/2006/relationships/image" Target="../media/image3390.png"/><Relationship Id="rId617" Type="http://schemas.openxmlformats.org/officeDocument/2006/relationships/image" Target="../media/image3418.png"/><Relationship Id="rId659" Type="http://schemas.openxmlformats.org/officeDocument/2006/relationships/image" Target="../media/image3439.png"/><Relationship Id="rId214" Type="http://schemas.openxmlformats.org/officeDocument/2006/relationships/image" Target="../media/image3219.png"/><Relationship Id="rId256" Type="http://schemas.openxmlformats.org/officeDocument/2006/relationships/image" Target="../media/image3238.png"/><Relationship Id="rId298" Type="http://schemas.openxmlformats.org/officeDocument/2006/relationships/image" Target="../media/image3259.png"/><Relationship Id="rId421" Type="http://schemas.openxmlformats.org/officeDocument/2006/relationships/image" Target="../media/image3320.png"/><Relationship Id="rId463" Type="http://schemas.openxmlformats.org/officeDocument/2006/relationships/image" Target="../media/image3341.png"/><Relationship Id="rId519" Type="http://schemas.openxmlformats.org/officeDocument/2006/relationships/image" Target="../media/image3369.png"/><Relationship Id="rId670" Type="http://schemas.openxmlformats.org/officeDocument/2006/relationships/customXml" Target="../ink/ink3905.xml"/><Relationship Id="rId116" Type="http://schemas.openxmlformats.org/officeDocument/2006/relationships/image" Target="../media/image3170.png"/><Relationship Id="rId158" Type="http://schemas.openxmlformats.org/officeDocument/2006/relationships/image" Target="../media/image3191.png"/><Relationship Id="rId323" Type="http://schemas.openxmlformats.org/officeDocument/2006/relationships/customXml" Target="../ink/ink3732.xml"/><Relationship Id="rId530" Type="http://schemas.openxmlformats.org/officeDocument/2006/relationships/customXml" Target="../ink/ink3835.xml"/><Relationship Id="rId20" Type="http://schemas.openxmlformats.org/officeDocument/2006/relationships/customXml" Target="../ink/ink3580.xml"/><Relationship Id="rId62" Type="http://schemas.openxmlformats.org/officeDocument/2006/relationships/image" Target="../media/image3144.png"/><Relationship Id="rId365" Type="http://schemas.openxmlformats.org/officeDocument/2006/relationships/image" Target="../media/image3292.png"/><Relationship Id="rId572" Type="http://schemas.openxmlformats.org/officeDocument/2006/relationships/customXml" Target="../ink/ink3856.xml"/><Relationship Id="rId628" Type="http://schemas.openxmlformats.org/officeDocument/2006/relationships/customXml" Target="../ink/ink3884.xml"/><Relationship Id="rId225" Type="http://schemas.openxmlformats.org/officeDocument/2006/relationships/customXml" Target="../ink/ink3683.xml"/><Relationship Id="rId267" Type="http://schemas.openxmlformats.org/officeDocument/2006/relationships/customXml" Target="../ink/ink3704.xml"/><Relationship Id="rId432" Type="http://schemas.openxmlformats.org/officeDocument/2006/relationships/customXml" Target="../ink/ink3786.xml"/><Relationship Id="rId474" Type="http://schemas.openxmlformats.org/officeDocument/2006/relationships/customXml" Target="../ink/ink3807.xml"/><Relationship Id="rId127" Type="http://schemas.openxmlformats.org/officeDocument/2006/relationships/customXml" Target="../ink/ink3634.xml"/><Relationship Id="rId31" Type="http://schemas.openxmlformats.org/officeDocument/2006/relationships/image" Target="../media/image3129.png"/><Relationship Id="rId73" Type="http://schemas.openxmlformats.org/officeDocument/2006/relationships/customXml" Target="../ink/ink3607.xml"/><Relationship Id="rId169" Type="http://schemas.openxmlformats.org/officeDocument/2006/relationships/customXml" Target="../ink/ink3655.xml"/><Relationship Id="rId334" Type="http://schemas.openxmlformats.org/officeDocument/2006/relationships/customXml" Target="../ink/ink3737.xml"/><Relationship Id="rId376" Type="http://schemas.openxmlformats.org/officeDocument/2006/relationships/customXml" Target="../ink/ink3758.xml"/><Relationship Id="rId541" Type="http://schemas.openxmlformats.org/officeDocument/2006/relationships/image" Target="../media/image3380.png"/><Relationship Id="rId583" Type="http://schemas.openxmlformats.org/officeDocument/2006/relationships/image" Target="../media/image3401.png"/><Relationship Id="rId639" Type="http://schemas.openxmlformats.org/officeDocument/2006/relationships/image" Target="../media/image3429.png"/><Relationship Id="rId4" Type="http://schemas.openxmlformats.org/officeDocument/2006/relationships/customXml" Target="../ink/ink3572.xml"/><Relationship Id="rId180" Type="http://schemas.openxmlformats.org/officeDocument/2006/relationships/image" Target="../media/image3202.png"/><Relationship Id="rId236" Type="http://schemas.openxmlformats.org/officeDocument/2006/relationships/image" Target="../media/image3229.png"/><Relationship Id="rId278" Type="http://schemas.openxmlformats.org/officeDocument/2006/relationships/image" Target="../media/image3249.png"/><Relationship Id="rId401" Type="http://schemas.openxmlformats.org/officeDocument/2006/relationships/image" Target="../media/image3310.png"/><Relationship Id="rId443" Type="http://schemas.openxmlformats.org/officeDocument/2006/relationships/image" Target="../media/image3331.png"/><Relationship Id="rId650" Type="http://schemas.openxmlformats.org/officeDocument/2006/relationships/customXml" Target="../ink/ink3895.xml"/><Relationship Id="rId303" Type="http://schemas.openxmlformats.org/officeDocument/2006/relationships/customXml" Target="../ink/ink3722.xml"/><Relationship Id="rId485" Type="http://schemas.openxmlformats.org/officeDocument/2006/relationships/image" Target="../media/image3352.png"/><Relationship Id="rId42" Type="http://schemas.openxmlformats.org/officeDocument/2006/relationships/image" Target="../media/image3134.png"/><Relationship Id="rId84" Type="http://schemas.openxmlformats.org/officeDocument/2006/relationships/image" Target="../media/image3154.png"/><Relationship Id="rId138" Type="http://schemas.openxmlformats.org/officeDocument/2006/relationships/image" Target="../media/image3181.png"/><Relationship Id="rId345" Type="http://schemas.openxmlformats.org/officeDocument/2006/relationships/image" Target="../media/image3282.png"/><Relationship Id="rId387" Type="http://schemas.openxmlformats.org/officeDocument/2006/relationships/image" Target="../media/image3303.png"/><Relationship Id="rId510" Type="http://schemas.openxmlformats.org/officeDocument/2006/relationships/customXml" Target="../ink/ink3825.xml"/><Relationship Id="rId552" Type="http://schemas.openxmlformats.org/officeDocument/2006/relationships/customXml" Target="../ink/ink3846.xml"/><Relationship Id="rId594" Type="http://schemas.openxmlformats.org/officeDocument/2006/relationships/customXml" Target="../ink/ink3867.xml"/><Relationship Id="rId608" Type="http://schemas.openxmlformats.org/officeDocument/2006/relationships/customXml" Target="../ink/ink3874.xml"/><Relationship Id="rId191" Type="http://schemas.openxmlformats.org/officeDocument/2006/relationships/customXml" Target="../ink/ink3666.xml"/><Relationship Id="rId205" Type="http://schemas.openxmlformats.org/officeDocument/2006/relationships/customXml" Target="../ink/ink3673.xml"/><Relationship Id="rId247" Type="http://schemas.openxmlformats.org/officeDocument/2006/relationships/customXml" Target="../ink/ink3694.xml"/><Relationship Id="rId412" Type="http://schemas.openxmlformats.org/officeDocument/2006/relationships/customXml" Target="../ink/ink3776.xml"/><Relationship Id="rId107" Type="http://schemas.openxmlformats.org/officeDocument/2006/relationships/customXml" Target="../ink/ink3624.xml"/><Relationship Id="rId289" Type="http://schemas.openxmlformats.org/officeDocument/2006/relationships/customXml" Target="../ink/ink3715.xml"/><Relationship Id="rId454" Type="http://schemas.openxmlformats.org/officeDocument/2006/relationships/customXml" Target="../ink/ink3797.xml"/><Relationship Id="rId496" Type="http://schemas.openxmlformats.org/officeDocument/2006/relationships/customXml" Target="../ink/ink3818.xml"/><Relationship Id="rId661" Type="http://schemas.openxmlformats.org/officeDocument/2006/relationships/image" Target="../media/image3440.png"/><Relationship Id="rId11" Type="http://schemas.openxmlformats.org/officeDocument/2006/relationships/image" Target="../media/image1735.png"/><Relationship Id="rId53" Type="http://schemas.openxmlformats.org/officeDocument/2006/relationships/customXml" Target="../ink/ink3597.xml"/><Relationship Id="rId149" Type="http://schemas.openxmlformats.org/officeDocument/2006/relationships/customXml" Target="../ink/ink3645.xml"/><Relationship Id="rId314" Type="http://schemas.openxmlformats.org/officeDocument/2006/relationships/image" Target="../media/image3267.png"/><Relationship Id="rId356" Type="http://schemas.openxmlformats.org/officeDocument/2006/relationships/customXml" Target="../ink/ink3748.xml"/><Relationship Id="rId398" Type="http://schemas.openxmlformats.org/officeDocument/2006/relationships/customXml" Target="../ink/ink3769.xml"/><Relationship Id="rId521" Type="http://schemas.openxmlformats.org/officeDocument/2006/relationships/image" Target="../media/image3370.png"/><Relationship Id="rId563" Type="http://schemas.openxmlformats.org/officeDocument/2006/relationships/image" Target="../media/image3391.png"/><Relationship Id="rId619" Type="http://schemas.openxmlformats.org/officeDocument/2006/relationships/image" Target="../media/image3419.png"/><Relationship Id="rId95" Type="http://schemas.openxmlformats.org/officeDocument/2006/relationships/customXml" Target="../ink/ink3618.xml"/><Relationship Id="rId160" Type="http://schemas.openxmlformats.org/officeDocument/2006/relationships/image" Target="../media/image3192.png"/><Relationship Id="rId216" Type="http://schemas.openxmlformats.org/officeDocument/2006/relationships/image" Target="../media/image3220.png"/><Relationship Id="rId423" Type="http://schemas.openxmlformats.org/officeDocument/2006/relationships/image" Target="../media/image3321.png"/><Relationship Id="rId258" Type="http://schemas.openxmlformats.org/officeDocument/2006/relationships/image" Target="../media/image3239.png"/><Relationship Id="rId465" Type="http://schemas.openxmlformats.org/officeDocument/2006/relationships/image" Target="../media/image3342.png"/><Relationship Id="rId630" Type="http://schemas.openxmlformats.org/officeDocument/2006/relationships/customXml" Target="../ink/ink3885.xml"/><Relationship Id="rId672" Type="http://schemas.openxmlformats.org/officeDocument/2006/relationships/customXml" Target="../ink/ink3906.xml"/><Relationship Id="rId22" Type="http://schemas.openxmlformats.org/officeDocument/2006/relationships/customXml" Target="../ink/ink3581.xml"/><Relationship Id="rId64" Type="http://schemas.openxmlformats.org/officeDocument/2006/relationships/image" Target="../media/image3145.png"/><Relationship Id="rId118" Type="http://schemas.openxmlformats.org/officeDocument/2006/relationships/image" Target="../media/image3171.png"/><Relationship Id="rId325" Type="http://schemas.openxmlformats.org/officeDocument/2006/relationships/customXml" Target="../ink/ink3733.xml"/><Relationship Id="rId367" Type="http://schemas.openxmlformats.org/officeDocument/2006/relationships/image" Target="../media/image3293.png"/><Relationship Id="rId532" Type="http://schemas.openxmlformats.org/officeDocument/2006/relationships/customXml" Target="../ink/ink3836.xml"/><Relationship Id="rId574" Type="http://schemas.openxmlformats.org/officeDocument/2006/relationships/customXml" Target="../ink/ink3857.xml"/><Relationship Id="rId171" Type="http://schemas.openxmlformats.org/officeDocument/2006/relationships/customXml" Target="../ink/ink3656.xml"/><Relationship Id="rId227" Type="http://schemas.openxmlformats.org/officeDocument/2006/relationships/customXml" Target="../ink/ink3684.xml"/><Relationship Id="rId269" Type="http://schemas.openxmlformats.org/officeDocument/2006/relationships/customXml" Target="../ink/ink3705.xml"/><Relationship Id="rId434" Type="http://schemas.openxmlformats.org/officeDocument/2006/relationships/customXml" Target="../ink/ink3787.xml"/><Relationship Id="rId476" Type="http://schemas.openxmlformats.org/officeDocument/2006/relationships/customXml" Target="../ink/ink3808.xml"/><Relationship Id="rId641" Type="http://schemas.openxmlformats.org/officeDocument/2006/relationships/image" Target="../media/image3430.png"/><Relationship Id="rId33" Type="http://schemas.openxmlformats.org/officeDocument/2006/relationships/customXml" Target="../ink/ink3587.xml"/><Relationship Id="rId129" Type="http://schemas.openxmlformats.org/officeDocument/2006/relationships/customXml" Target="../ink/ink3635.xml"/><Relationship Id="rId280" Type="http://schemas.openxmlformats.org/officeDocument/2006/relationships/image" Target="../media/image3250.png"/><Relationship Id="rId336" Type="http://schemas.openxmlformats.org/officeDocument/2006/relationships/customXml" Target="../ink/ink3738.xml"/><Relationship Id="rId501" Type="http://schemas.openxmlformats.org/officeDocument/2006/relationships/image" Target="../media/image3360.png"/><Relationship Id="rId543" Type="http://schemas.openxmlformats.org/officeDocument/2006/relationships/image" Target="../media/image3381.png"/><Relationship Id="rId75" Type="http://schemas.openxmlformats.org/officeDocument/2006/relationships/customXml" Target="../ink/ink3608.xml"/><Relationship Id="rId140" Type="http://schemas.openxmlformats.org/officeDocument/2006/relationships/image" Target="../media/image3182.png"/><Relationship Id="rId182" Type="http://schemas.openxmlformats.org/officeDocument/2006/relationships/image" Target="../media/image3203.png"/><Relationship Id="rId378" Type="http://schemas.openxmlformats.org/officeDocument/2006/relationships/customXml" Target="../ink/ink3759.xml"/><Relationship Id="rId403" Type="http://schemas.openxmlformats.org/officeDocument/2006/relationships/image" Target="../media/image3311.png"/><Relationship Id="rId585" Type="http://schemas.openxmlformats.org/officeDocument/2006/relationships/image" Target="../media/image3402.png"/><Relationship Id="rId6" Type="http://schemas.openxmlformats.org/officeDocument/2006/relationships/customXml" Target="../ink/ink3573.xml"/><Relationship Id="rId238" Type="http://schemas.openxmlformats.org/officeDocument/2006/relationships/image" Target="../media/image3230.png"/><Relationship Id="rId445" Type="http://schemas.openxmlformats.org/officeDocument/2006/relationships/image" Target="../media/image3332.png"/><Relationship Id="rId487" Type="http://schemas.openxmlformats.org/officeDocument/2006/relationships/image" Target="../media/image3353.png"/><Relationship Id="rId610" Type="http://schemas.openxmlformats.org/officeDocument/2006/relationships/customXml" Target="../ink/ink3875.xml"/><Relationship Id="rId652" Type="http://schemas.openxmlformats.org/officeDocument/2006/relationships/customXml" Target="../ink/ink3896.xml"/><Relationship Id="rId291" Type="http://schemas.openxmlformats.org/officeDocument/2006/relationships/customXml" Target="../ink/ink3716.xml"/><Relationship Id="rId305" Type="http://schemas.openxmlformats.org/officeDocument/2006/relationships/customXml" Target="../ink/ink3723.xml"/><Relationship Id="rId347" Type="http://schemas.openxmlformats.org/officeDocument/2006/relationships/image" Target="../media/image3283.png"/><Relationship Id="rId512" Type="http://schemas.openxmlformats.org/officeDocument/2006/relationships/customXml" Target="../ink/ink3826.xml"/><Relationship Id="rId44" Type="http://schemas.openxmlformats.org/officeDocument/2006/relationships/image" Target="../media/image3135.png"/><Relationship Id="rId86" Type="http://schemas.openxmlformats.org/officeDocument/2006/relationships/image" Target="../media/image3155.png"/><Relationship Id="rId151" Type="http://schemas.openxmlformats.org/officeDocument/2006/relationships/customXml" Target="../ink/ink3646.xml"/><Relationship Id="rId389" Type="http://schemas.openxmlformats.org/officeDocument/2006/relationships/image" Target="../media/image3304.png"/><Relationship Id="rId554" Type="http://schemas.openxmlformats.org/officeDocument/2006/relationships/customXml" Target="../ink/ink3847.xml"/><Relationship Id="rId596" Type="http://schemas.openxmlformats.org/officeDocument/2006/relationships/customXml" Target="../ink/ink3868.xml"/><Relationship Id="rId193" Type="http://schemas.openxmlformats.org/officeDocument/2006/relationships/customXml" Target="../ink/ink3667.xml"/><Relationship Id="rId207" Type="http://schemas.openxmlformats.org/officeDocument/2006/relationships/customXml" Target="../ink/ink3674.xml"/><Relationship Id="rId249" Type="http://schemas.openxmlformats.org/officeDocument/2006/relationships/customXml" Target="../ink/ink3695.xml"/><Relationship Id="rId414" Type="http://schemas.openxmlformats.org/officeDocument/2006/relationships/customXml" Target="../ink/ink3777.xml"/><Relationship Id="rId456" Type="http://schemas.openxmlformats.org/officeDocument/2006/relationships/customXml" Target="../ink/ink3798.xml"/><Relationship Id="rId498" Type="http://schemas.openxmlformats.org/officeDocument/2006/relationships/customXml" Target="../ink/ink3819.xml"/><Relationship Id="rId621" Type="http://schemas.openxmlformats.org/officeDocument/2006/relationships/image" Target="../media/image3420.png"/><Relationship Id="rId663" Type="http://schemas.openxmlformats.org/officeDocument/2006/relationships/image" Target="../media/image3441.png"/><Relationship Id="rId13" Type="http://schemas.openxmlformats.org/officeDocument/2006/relationships/image" Target="../media/image2019.png"/><Relationship Id="rId109" Type="http://schemas.openxmlformats.org/officeDocument/2006/relationships/customXml" Target="../ink/ink3625.xml"/><Relationship Id="rId260" Type="http://schemas.openxmlformats.org/officeDocument/2006/relationships/image" Target="../media/image3240.png"/><Relationship Id="rId316" Type="http://schemas.openxmlformats.org/officeDocument/2006/relationships/image" Target="../media/image3268.png"/><Relationship Id="rId523" Type="http://schemas.openxmlformats.org/officeDocument/2006/relationships/image" Target="../media/image3371.png"/><Relationship Id="rId55" Type="http://schemas.openxmlformats.org/officeDocument/2006/relationships/customXml" Target="../ink/ink3598.xml"/><Relationship Id="rId97" Type="http://schemas.openxmlformats.org/officeDocument/2006/relationships/customXml" Target="../ink/ink3619.xml"/><Relationship Id="rId120" Type="http://schemas.openxmlformats.org/officeDocument/2006/relationships/image" Target="../media/image3172.png"/><Relationship Id="rId358" Type="http://schemas.openxmlformats.org/officeDocument/2006/relationships/customXml" Target="../ink/ink3749.xml"/><Relationship Id="rId565" Type="http://schemas.openxmlformats.org/officeDocument/2006/relationships/image" Target="../media/image3392.png"/><Relationship Id="rId162" Type="http://schemas.openxmlformats.org/officeDocument/2006/relationships/image" Target="../media/image3193.png"/><Relationship Id="rId218" Type="http://schemas.openxmlformats.org/officeDocument/2006/relationships/image" Target="../media/image3221.png"/><Relationship Id="rId425" Type="http://schemas.openxmlformats.org/officeDocument/2006/relationships/image" Target="../media/image3322.png"/><Relationship Id="rId467" Type="http://schemas.openxmlformats.org/officeDocument/2006/relationships/image" Target="../media/image3343.png"/><Relationship Id="rId632" Type="http://schemas.openxmlformats.org/officeDocument/2006/relationships/customXml" Target="../ink/ink3886.xml"/><Relationship Id="rId271" Type="http://schemas.openxmlformats.org/officeDocument/2006/relationships/customXml" Target="../ink/ink3706.xml"/><Relationship Id="rId24" Type="http://schemas.openxmlformats.org/officeDocument/2006/relationships/customXml" Target="../ink/ink3582.xml"/><Relationship Id="rId66" Type="http://schemas.openxmlformats.org/officeDocument/2006/relationships/image" Target="../media/image3146.png"/><Relationship Id="rId131" Type="http://schemas.openxmlformats.org/officeDocument/2006/relationships/customXml" Target="../ink/ink3636.xml"/><Relationship Id="rId327" Type="http://schemas.openxmlformats.org/officeDocument/2006/relationships/customXml" Target="../ink/ink3734.xml"/><Relationship Id="rId369" Type="http://schemas.openxmlformats.org/officeDocument/2006/relationships/image" Target="../media/image3294.png"/><Relationship Id="rId534" Type="http://schemas.openxmlformats.org/officeDocument/2006/relationships/customXml" Target="../ink/ink3837.xml"/><Relationship Id="rId576" Type="http://schemas.openxmlformats.org/officeDocument/2006/relationships/customXml" Target="../ink/ink3858.xml"/><Relationship Id="rId173" Type="http://schemas.openxmlformats.org/officeDocument/2006/relationships/customXml" Target="../ink/ink3657.xml"/><Relationship Id="rId229" Type="http://schemas.openxmlformats.org/officeDocument/2006/relationships/customXml" Target="../ink/ink3685.xml"/><Relationship Id="rId380" Type="http://schemas.openxmlformats.org/officeDocument/2006/relationships/customXml" Target="../ink/ink3760.xml"/><Relationship Id="rId436" Type="http://schemas.openxmlformats.org/officeDocument/2006/relationships/customXml" Target="../ink/ink3788.xml"/><Relationship Id="rId601" Type="http://schemas.openxmlformats.org/officeDocument/2006/relationships/image" Target="../media/image3410.png"/><Relationship Id="rId643" Type="http://schemas.openxmlformats.org/officeDocument/2006/relationships/image" Target="../media/image3431.png"/><Relationship Id="rId240" Type="http://schemas.openxmlformats.org/officeDocument/2006/relationships/image" Target="../media/image3231.png"/><Relationship Id="rId478" Type="http://schemas.openxmlformats.org/officeDocument/2006/relationships/customXml" Target="../ink/ink3809.xml"/><Relationship Id="rId35" Type="http://schemas.openxmlformats.org/officeDocument/2006/relationships/customXml" Target="../ink/ink3588.xml"/><Relationship Id="rId77" Type="http://schemas.openxmlformats.org/officeDocument/2006/relationships/customXml" Target="../ink/ink3609.xml"/><Relationship Id="rId100" Type="http://schemas.openxmlformats.org/officeDocument/2006/relationships/image" Target="../media/image3162.png"/><Relationship Id="rId282" Type="http://schemas.openxmlformats.org/officeDocument/2006/relationships/image" Target="../media/image3251.png"/><Relationship Id="rId338" Type="http://schemas.openxmlformats.org/officeDocument/2006/relationships/customXml" Target="../ink/ink3739.xml"/><Relationship Id="rId503" Type="http://schemas.openxmlformats.org/officeDocument/2006/relationships/image" Target="../media/image3361.png"/><Relationship Id="rId545" Type="http://schemas.openxmlformats.org/officeDocument/2006/relationships/image" Target="../media/image3382.png"/><Relationship Id="rId587" Type="http://schemas.openxmlformats.org/officeDocument/2006/relationships/image" Target="../media/image3403.png"/><Relationship Id="rId8" Type="http://schemas.openxmlformats.org/officeDocument/2006/relationships/customXml" Target="../ink/ink3574.xml"/><Relationship Id="rId142" Type="http://schemas.openxmlformats.org/officeDocument/2006/relationships/image" Target="../media/image3183.png"/><Relationship Id="rId184" Type="http://schemas.openxmlformats.org/officeDocument/2006/relationships/image" Target="../media/image3204.png"/><Relationship Id="rId391" Type="http://schemas.openxmlformats.org/officeDocument/2006/relationships/image" Target="../media/image3305.png"/><Relationship Id="rId405" Type="http://schemas.openxmlformats.org/officeDocument/2006/relationships/image" Target="../media/image3312.png"/><Relationship Id="rId447" Type="http://schemas.openxmlformats.org/officeDocument/2006/relationships/image" Target="../media/image3333.png"/><Relationship Id="rId612" Type="http://schemas.openxmlformats.org/officeDocument/2006/relationships/customXml" Target="../ink/ink3876.xml"/><Relationship Id="rId251" Type="http://schemas.openxmlformats.org/officeDocument/2006/relationships/customXml" Target="../ink/ink3696.xml"/><Relationship Id="rId489" Type="http://schemas.openxmlformats.org/officeDocument/2006/relationships/image" Target="../media/image3354.png"/><Relationship Id="rId654" Type="http://schemas.openxmlformats.org/officeDocument/2006/relationships/customXml" Target="../ink/ink3897.xml"/><Relationship Id="rId46" Type="http://schemas.openxmlformats.org/officeDocument/2006/relationships/image" Target="../media/image3136.png"/><Relationship Id="rId293" Type="http://schemas.openxmlformats.org/officeDocument/2006/relationships/customXml" Target="../ink/ink3717.xml"/><Relationship Id="rId307" Type="http://schemas.openxmlformats.org/officeDocument/2006/relationships/customXml" Target="../ink/ink3724.xml"/><Relationship Id="rId349" Type="http://schemas.openxmlformats.org/officeDocument/2006/relationships/image" Target="../media/image3284.png"/><Relationship Id="rId514" Type="http://schemas.openxmlformats.org/officeDocument/2006/relationships/customXml" Target="../ink/ink3827.xml"/><Relationship Id="rId556" Type="http://schemas.openxmlformats.org/officeDocument/2006/relationships/customXml" Target="../ink/ink3848.xml"/><Relationship Id="rId88" Type="http://schemas.openxmlformats.org/officeDocument/2006/relationships/image" Target="../media/image3156.png"/><Relationship Id="rId111" Type="http://schemas.openxmlformats.org/officeDocument/2006/relationships/customXml" Target="../ink/ink3626.xml"/><Relationship Id="rId153" Type="http://schemas.openxmlformats.org/officeDocument/2006/relationships/customXml" Target="../ink/ink3647.xml"/><Relationship Id="rId195" Type="http://schemas.openxmlformats.org/officeDocument/2006/relationships/customXml" Target="../ink/ink3668.xml"/><Relationship Id="rId209" Type="http://schemas.openxmlformats.org/officeDocument/2006/relationships/customXml" Target="../ink/ink3675.xml"/><Relationship Id="rId360" Type="http://schemas.openxmlformats.org/officeDocument/2006/relationships/customXml" Target="../ink/ink3750.xml"/><Relationship Id="rId416" Type="http://schemas.openxmlformats.org/officeDocument/2006/relationships/customXml" Target="../ink/ink3778.xml"/><Relationship Id="rId598" Type="http://schemas.openxmlformats.org/officeDocument/2006/relationships/customXml" Target="../ink/ink3869.xml"/><Relationship Id="rId220" Type="http://schemas.openxmlformats.org/officeDocument/2006/relationships/image" Target="../media/image3222.png"/><Relationship Id="rId458" Type="http://schemas.openxmlformats.org/officeDocument/2006/relationships/customXml" Target="../ink/ink3799.xml"/><Relationship Id="rId623" Type="http://schemas.openxmlformats.org/officeDocument/2006/relationships/image" Target="../media/image3421.png"/><Relationship Id="rId665" Type="http://schemas.openxmlformats.org/officeDocument/2006/relationships/image" Target="../media/image3442.png"/><Relationship Id="rId15" Type="http://schemas.openxmlformats.org/officeDocument/2006/relationships/image" Target="../media/image3121.png"/><Relationship Id="rId57" Type="http://schemas.openxmlformats.org/officeDocument/2006/relationships/customXml" Target="../ink/ink3599.xml"/><Relationship Id="rId262" Type="http://schemas.openxmlformats.org/officeDocument/2006/relationships/image" Target="../media/image3241.png"/><Relationship Id="rId318" Type="http://schemas.openxmlformats.org/officeDocument/2006/relationships/image" Target="../media/image3269.png"/><Relationship Id="rId525" Type="http://schemas.openxmlformats.org/officeDocument/2006/relationships/image" Target="../media/image3372.png"/><Relationship Id="rId567" Type="http://schemas.openxmlformats.org/officeDocument/2006/relationships/image" Target="../media/image3393.png"/><Relationship Id="rId99" Type="http://schemas.openxmlformats.org/officeDocument/2006/relationships/customXml" Target="../ink/ink3620.xml"/><Relationship Id="rId122" Type="http://schemas.openxmlformats.org/officeDocument/2006/relationships/image" Target="../media/image3173.png"/><Relationship Id="rId164" Type="http://schemas.openxmlformats.org/officeDocument/2006/relationships/image" Target="../media/image3194.png"/><Relationship Id="rId371" Type="http://schemas.openxmlformats.org/officeDocument/2006/relationships/image" Target="../media/image3295.png"/><Relationship Id="rId427" Type="http://schemas.openxmlformats.org/officeDocument/2006/relationships/image" Target="../media/image3323.png"/><Relationship Id="rId469" Type="http://schemas.openxmlformats.org/officeDocument/2006/relationships/image" Target="../media/image3344.png"/><Relationship Id="rId634" Type="http://schemas.openxmlformats.org/officeDocument/2006/relationships/customXml" Target="../ink/ink3887.xml"/><Relationship Id="rId26" Type="http://schemas.openxmlformats.org/officeDocument/2006/relationships/customXml" Target="../ink/ink3583.xml"/><Relationship Id="rId231" Type="http://schemas.openxmlformats.org/officeDocument/2006/relationships/customXml" Target="../ink/ink3686.xml"/><Relationship Id="rId273" Type="http://schemas.openxmlformats.org/officeDocument/2006/relationships/customXml" Target="../ink/ink3707.xml"/><Relationship Id="rId329" Type="http://schemas.openxmlformats.org/officeDocument/2006/relationships/customXml" Target="../ink/ink3735.xml"/><Relationship Id="rId480" Type="http://schemas.openxmlformats.org/officeDocument/2006/relationships/customXml" Target="../ink/ink3810.xml"/><Relationship Id="rId536" Type="http://schemas.openxmlformats.org/officeDocument/2006/relationships/customXml" Target="../ink/ink3838.xml"/><Relationship Id="rId68" Type="http://schemas.openxmlformats.org/officeDocument/2006/relationships/image" Target="../media/image3147.png"/><Relationship Id="rId133" Type="http://schemas.openxmlformats.org/officeDocument/2006/relationships/customXml" Target="../ink/ink3637.xml"/><Relationship Id="rId175" Type="http://schemas.openxmlformats.org/officeDocument/2006/relationships/customXml" Target="../ink/ink3658.xml"/><Relationship Id="rId340" Type="http://schemas.openxmlformats.org/officeDocument/2006/relationships/customXml" Target="../ink/ink3740.xml"/><Relationship Id="rId578" Type="http://schemas.openxmlformats.org/officeDocument/2006/relationships/customXml" Target="../ink/ink3859.xml"/><Relationship Id="rId200" Type="http://schemas.openxmlformats.org/officeDocument/2006/relationships/image" Target="../media/image3212.png"/><Relationship Id="rId382" Type="http://schemas.openxmlformats.org/officeDocument/2006/relationships/customXml" Target="../ink/ink3761.xml"/><Relationship Id="rId438" Type="http://schemas.openxmlformats.org/officeDocument/2006/relationships/customXml" Target="../ink/ink3789.xml"/><Relationship Id="rId603" Type="http://schemas.openxmlformats.org/officeDocument/2006/relationships/image" Target="../media/image3411.png"/><Relationship Id="rId645" Type="http://schemas.openxmlformats.org/officeDocument/2006/relationships/image" Target="../media/image3432.png"/><Relationship Id="rId242" Type="http://schemas.openxmlformats.org/officeDocument/2006/relationships/image" Target="../media/image3232.png"/><Relationship Id="rId284" Type="http://schemas.openxmlformats.org/officeDocument/2006/relationships/image" Target="../media/image3252.png"/><Relationship Id="rId491" Type="http://schemas.openxmlformats.org/officeDocument/2006/relationships/image" Target="../media/image3355.png"/><Relationship Id="rId505" Type="http://schemas.openxmlformats.org/officeDocument/2006/relationships/image" Target="../media/image3362.png"/><Relationship Id="rId37" Type="http://schemas.openxmlformats.org/officeDocument/2006/relationships/customXml" Target="../ink/ink3589.xml"/><Relationship Id="rId79" Type="http://schemas.openxmlformats.org/officeDocument/2006/relationships/customXml" Target="../ink/ink3610.xml"/><Relationship Id="rId102" Type="http://schemas.openxmlformats.org/officeDocument/2006/relationships/image" Target="../media/image3163.png"/><Relationship Id="rId144" Type="http://schemas.openxmlformats.org/officeDocument/2006/relationships/image" Target="../media/image3184.png"/><Relationship Id="rId547" Type="http://schemas.openxmlformats.org/officeDocument/2006/relationships/image" Target="../media/image3383.png"/><Relationship Id="rId589" Type="http://schemas.openxmlformats.org/officeDocument/2006/relationships/image" Target="../media/image3404.png"/><Relationship Id="rId90" Type="http://schemas.openxmlformats.org/officeDocument/2006/relationships/image" Target="../media/image3157.png"/><Relationship Id="rId186" Type="http://schemas.openxmlformats.org/officeDocument/2006/relationships/image" Target="../media/image3205.png"/><Relationship Id="rId351" Type="http://schemas.openxmlformats.org/officeDocument/2006/relationships/image" Target="../media/image3285.png"/><Relationship Id="rId393" Type="http://schemas.openxmlformats.org/officeDocument/2006/relationships/image" Target="../media/image3306.png"/><Relationship Id="rId407" Type="http://schemas.openxmlformats.org/officeDocument/2006/relationships/image" Target="../media/image3313.png"/><Relationship Id="rId449" Type="http://schemas.openxmlformats.org/officeDocument/2006/relationships/image" Target="../media/image3334.png"/><Relationship Id="rId614" Type="http://schemas.openxmlformats.org/officeDocument/2006/relationships/customXml" Target="../ink/ink3877.xml"/><Relationship Id="rId656" Type="http://schemas.openxmlformats.org/officeDocument/2006/relationships/customXml" Target="../ink/ink3898.xml"/><Relationship Id="rId211" Type="http://schemas.openxmlformats.org/officeDocument/2006/relationships/customXml" Target="../ink/ink3676.xml"/><Relationship Id="rId253" Type="http://schemas.openxmlformats.org/officeDocument/2006/relationships/customXml" Target="../ink/ink3697.xml"/><Relationship Id="rId295" Type="http://schemas.openxmlformats.org/officeDocument/2006/relationships/customXml" Target="../ink/ink3718.xml"/><Relationship Id="rId309" Type="http://schemas.openxmlformats.org/officeDocument/2006/relationships/customXml" Target="../ink/ink3725.xml"/><Relationship Id="rId460" Type="http://schemas.openxmlformats.org/officeDocument/2006/relationships/customXml" Target="../ink/ink3800.xml"/><Relationship Id="rId516" Type="http://schemas.openxmlformats.org/officeDocument/2006/relationships/customXml" Target="../ink/ink3828.xml"/><Relationship Id="rId48" Type="http://schemas.openxmlformats.org/officeDocument/2006/relationships/image" Target="../media/image3137.png"/><Relationship Id="rId113" Type="http://schemas.openxmlformats.org/officeDocument/2006/relationships/customXml" Target="../ink/ink3627.xml"/><Relationship Id="rId320" Type="http://schemas.openxmlformats.org/officeDocument/2006/relationships/image" Target="../media/image3270.png"/><Relationship Id="rId558" Type="http://schemas.openxmlformats.org/officeDocument/2006/relationships/customXml" Target="../ink/ink3849.xml"/><Relationship Id="rId155" Type="http://schemas.openxmlformats.org/officeDocument/2006/relationships/customXml" Target="../ink/ink3648.xml"/><Relationship Id="rId197" Type="http://schemas.openxmlformats.org/officeDocument/2006/relationships/customXml" Target="../ink/ink3669.xml"/><Relationship Id="rId362" Type="http://schemas.openxmlformats.org/officeDocument/2006/relationships/customXml" Target="../ink/ink3751.xml"/><Relationship Id="rId418" Type="http://schemas.openxmlformats.org/officeDocument/2006/relationships/customXml" Target="../ink/ink3779.xml"/><Relationship Id="rId625" Type="http://schemas.openxmlformats.org/officeDocument/2006/relationships/image" Target="../media/image3422.png"/><Relationship Id="rId222" Type="http://schemas.openxmlformats.org/officeDocument/2006/relationships/image" Target="../media/image3223.png"/><Relationship Id="rId264" Type="http://schemas.openxmlformats.org/officeDocument/2006/relationships/image" Target="../media/image3242.png"/><Relationship Id="rId471" Type="http://schemas.openxmlformats.org/officeDocument/2006/relationships/image" Target="../media/image3345.png"/><Relationship Id="rId667" Type="http://schemas.openxmlformats.org/officeDocument/2006/relationships/image" Target="../media/image3443.png"/><Relationship Id="rId17" Type="http://schemas.openxmlformats.org/officeDocument/2006/relationships/image" Target="../media/image3122.png"/><Relationship Id="rId59" Type="http://schemas.openxmlformats.org/officeDocument/2006/relationships/customXml" Target="../ink/ink3600.xml"/><Relationship Id="rId124" Type="http://schemas.openxmlformats.org/officeDocument/2006/relationships/image" Target="../media/image3174.png"/><Relationship Id="rId527" Type="http://schemas.openxmlformats.org/officeDocument/2006/relationships/image" Target="../media/image3373.png"/><Relationship Id="rId569" Type="http://schemas.openxmlformats.org/officeDocument/2006/relationships/image" Target="../media/image3394.png"/><Relationship Id="rId70" Type="http://schemas.openxmlformats.org/officeDocument/2006/relationships/image" Target="../media/image3148.png"/><Relationship Id="rId166" Type="http://schemas.openxmlformats.org/officeDocument/2006/relationships/image" Target="../media/image3195.png"/><Relationship Id="rId331" Type="http://schemas.openxmlformats.org/officeDocument/2006/relationships/image" Target="../media/image2163.png"/><Relationship Id="rId373" Type="http://schemas.openxmlformats.org/officeDocument/2006/relationships/image" Target="../media/image3296.png"/><Relationship Id="rId429" Type="http://schemas.openxmlformats.org/officeDocument/2006/relationships/image" Target="../media/image3324.png"/><Relationship Id="rId580" Type="http://schemas.openxmlformats.org/officeDocument/2006/relationships/customXml" Target="../ink/ink3860.xml"/><Relationship Id="rId636" Type="http://schemas.openxmlformats.org/officeDocument/2006/relationships/customXml" Target="../ink/ink3888.xml"/><Relationship Id="rId1" Type="http://schemas.openxmlformats.org/officeDocument/2006/relationships/slideLayout" Target="../slideLayouts/slideLayout2.xml"/><Relationship Id="rId233" Type="http://schemas.openxmlformats.org/officeDocument/2006/relationships/customXml" Target="../ink/ink3687.xml"/><Relationship Id="rId440" Type="http://schemas.openxmlformats.org/officeDocument/2006/relationships/customXml" Target="../ink/ink3790.xml"/><Relationship Id="rId28" Type="http://schemas.openxmlformats.org/officeDocument/2006/relationships/customXml" Target="../ink/ink3584.xml"/><Relationship Id="rId275" Type="http://schemas.openxmlformats.org/officeDocument/2006/relationships/customXml" Target="../ink/ink3708.xml"/><Relationship Id="rId300" Type="http://schemas.openxmlformats.org/officeDocument/2006/relationships/image" Target="../media/image3260.png"/><Relationship Id="rId482" Type="http://schemas.openxmlformats.org/officeDocument/2006/relationships/customXml" Target="../ink/ink3811.xml"/><Relationship Id="rId538" Type="http://schemas.openxmlformats.org/officeDocument/2006/relationships/customXml" Target="../ink/ink3839.xml"/><Relationship Id="rId81" Type="http://schemas.openxmlformats.org/officeDocument/2006/relationships/customXml" Target="../ink/ink3611.xml"/><Relationship Id="rId135" Type="http://schemas.openxmlformats.org/officeDocument/2006/relationships/customXml" Target="../ink/ink3638.xml"/><Relationship Id="rId177" Type="http://schemas.openxmlformats.org/officeDocument/2006/relationships/customXml" Target="../ink/ink3659.xml"/><Relationship Id="rId342" Type="http://schemas.openxmlformats.org/officeDocument/2006/relationships/customXml" Target="../ink/ink3741.xml"/><Relationship Id="rId384" Type="http://schemas.openxmlformats.org/officeDocument/2006/relationships/customXml" Target="../ink/ink3762.xml"/><Relationship Id="rId591" Type="http://schemas.openxmlformats.org/officeDocument/2006/relationships/image" Target="../media/image3405.png"/><Relationship Id="rId605" Type="http://schemas.openxmlformats.org/officeDocument/2006/relationships/image" Target="../media/image3412.png"/><Relationship Id="rId202" Type="http://schemas.openxmlformats.org/officeDocument/2006/relationships/image" Target="../media/image3213.png"/><Relationship Id="rId244" Type="http://schemas.openxmlformats.org/officeDocument/2006/relationships/image" Target="../media/image3233.png"/><Relationship Id="rId647" Type="http://schemas.openxmlformats.org/officeDocument/2006/relationships/image" Target="../media/image3433.png"/><Relationship Id="rId39" Type="http://schemas.openxmlformats.org/officeDocument/2006/relationships/customXml" Target="../ink/ink3590.xml"/><Relationship Id="rId286" Type="http://schemas.openxmlformats.org/officeDocument/2006/relationships/image" Target="../media/image3253.png"/><Relationship Id="rId451" Type="http://schemas.openxmlformats.org/officeDocument/2006/relationships/image" Target="../media/image3335.png"/><Relationship Id="rId493" Type="http://schemas.openxmlformats.org/officeDocument/2006/relationships/image" Target="../media/image3356.png"/><Relationship Id="rId507" Type="http://schemas.openxmlformats.org/officeDocument/2006/relationships/image" Target="../media/image3363.png"/><Relationship Id="rId549" Type="http://schemas.openxmlformats.org/officeDocument/2006/relationships/image" Target="../media/image3384.png"/><Relationship Id="rId50" Type="http://schemas.openxmlformats.org/officeDocument/2006/relationships/image" Target="../media/image3138.png"/><Relationship Id="rId104" Type="http://schemas.openxmlformats.org/officeDocument/2006/relationships/image" Target="../media/image3164.png"/><Relationship Id="rId146" Type="http://schemas.openxmlformats.org/officeDocument/2006/relationships/image" Target="../media/image3185.png"/><Relationship Id="rId188" Type="http://schemas.openxmlformats.org/officeDocument/2006/relationships/image" Target="../media/image3206.png"/><Relationship Id="rId311" Type="http://schemas.openxmlformats.org/officeDocument/2006/relationships/customXml" Target="../ink/ink3726.xml"/><Relationship Id="rId353" Type="http://schemas.openxmlformats.org/officeDocument/2006/relationships/image" Target="../media/image3286.png"/><Relationship Id="rId395" Type="http://schemas.openxmlformats.org/officeDocument/2006/relationships/image" Target="../media/image3307.png"/><Relationship Id="rId409" Type="http://schemas.openxmlformats.org/officeDocument/2006/relationships/image" Target="../media/image3314.png"/><Relationship Id="rId560" Type="http://schemas.openxmlformats.org/officeDocument/2006/relationships/customXml" Target="../ink/ink3850.xml"/><Relationship Id="rId92" Type="http://schemas.openxmlformats.org/officeDocument/2006/relationships/image" Target="../media/image3158.png"/><Relationship Id="rId213" Type="http://schemas.openxmlformats.org/officeDocument/2006/relationships/customXml" Target="../ink/ink3677.xml"/><Relationship Id="rId420" Type="http://schemas.openxmlformats.org/officeDocument/2006/relationships/customXml" Target="../ink/ink3780.xml"/><Relationship Id="rId616" Type="http://schemas.openxmlformats.org/officeDocument/2006/relationships/customXml" Target="../ink/ink3878.xml"/><Relationship Id="rId658" Type="http://schemas.openxmlformats.org/officeDocument/2006/relationships/customXml" Target="../ink/ink3899.xml"/><Relationship Id="rId255" Type="http://schemas.openxmlformats.org/officeDocument/2006/relationships/customXml" Target="../ink/ink3698.xml"/><Relationship Id="rId297" Type="http://schemas.openxmlformats.org/officeDocument/2006/relationships/customXml" Target="../ink/ink3719.xml"/><Relationship Id="rId462" Type="http://schemas.openxmlformats.org/officeDocument/2006/relationships/customXml" Target="../ink/ink3801.xml"/><Relationship Id="rId518" Type="http://schemas.openxmlformats.org/officeDocument/2006/relationships/customXml" Target="../ink/ink3829.xml"/><Relationship Id="rId115" Type="http://schemas.openxmlformats.org/officeDocument/2006/relationships/customXml" Target="../ink/ink3628.xml"/><Relationship Id="rId157" Type="http://schemas.openxmlformats.org/officeDocument/2006/relationships/customXml" Target="../ink/ink3649.xml"/><Relationship Id="rId322" Type="http://schemas.openxmlformats.org/officeDocument/2006/relationships/image" Target="../media/image3271.png"/><Relationship Id="rId364" Type="http://schemas.openxmlformats.org/officeDocument/2006/relationships/customXml" Target="../ink/ink3752.xml"/><Relationship Id="rId61" Type="http://schemas.openxmlformats.org/officeDocument/2006/relationships/customXml" Target="../ink/ink3601.xml"/><Relationship Id="rId199" Type="http://schemas.openxmlformats.org/officeDocument/2006/relationships/customXml" Target="../ink/ink3670.xml"/><Relationship Id="rId571" Type="http://schemas.openxmlformats.org/officeDocument/2006/relationships/image" Target="../media/image3395.png"/><Relationship Id="rId627" Type="http://schemas.openxmlformats.org/officeDocument/2006/relationships/image" Target="../media/image3423.png"/><Relationship Id="rId669" Type="http://schemas.openxmlformats.org/officeDocument/2006/relationships/image" Target="../media/image3444.png"/><Relationship Id="rId19" Type="http://schemas.openxmlformats.org/officeDocument/2006/relationships/image" Target="../media/image3123.png"/><Relationship Id="rId224" Type="http://schemas.openxmlformats.org/officeDocument/2006/relationships/image" Target="../media/image2445.png"/><Relationship Id="rId266" Type="http://schemas.openxmlformats.org/officeDocument/2006/relationships/image" Target="../media/image3243.png"/><Relationship Id="rId431" Type="http://schemas.openxmlformats.org/officeDocument/2006/relationships/image" Target="../media/image3325.png"/><Relationship Id="rId473" Type="http://schemas.openxmlformats.org/officeDocument/2006/relationships/image" Target="../media/image3346.png"/><Relationship Id="rId529" Type="http://schemas.openxmlformats.org/officeDocument/2006/relationships/image" Target="../media/image3374.png"/><Relationship Id="rId30" Type="http://schemas.openxmlformats.org/officeDocument/2006/relationships/customXml" Target="../ink/ink3585.xml"/><Relationship Id="rId126" Type="http://schemas.openxmlformats.org/officeDocument/2006/relationships/image" Target="../media/image3175.png"/><Relationship Id="rId168" Type="http://schemas.openxmlformats.org/officeDocument/2006/relationships/image" Target="../media/image3196.png"/><Relationship Id="rId333" Type="http://schemas.openxmlformats.org/officeDocument/2006/relationships/image" Target="../media/image3276.png"/><Relationship Id="rId540" Type="http://schemas.openxmlformats.org/officeDocument/2006/relationships/customXml" Target="../ink/ink3840.xml"/><Relationship Id="rId72" Type="http://schemas.openxmlformats.org/officeDocument/2006/relationships/image" Target="../media/image1540.png"/><Relationship Id="rId375" Type="http://schemas.openxmlformats.org/officeDocument/2006/relationships/image" Target="../media/image3297.png"/><Relationship Id="rId582" Type="http://schemas.openxmlformats.org/officeDocument/2006/relationships/customXml" Target="../ink/ink3861.xml"/><Relationship Id="rId638" Type="http://schemas.openxmlformats.org/officeDocument/2006/relationships/customXml" Target="../ink/ink3889.xml"/><Relationship Id="rId3" Type="http://schemas.openxmlformats.org/officeDocument/2006/relationships/image" Target="../media/image3117.png"/><Relationship Id="rId235" Type="http://schemas.openxmlformats.org/officeDocument/2006/relationships/customXml" Target="../ink/ink3688.xml"/><Relationship Id="rId277" Type="http://schemas.openxmlformats.org/officeDocument/2006/relationships/customXml" Target="../ink/ink3709.xml"/><Relationship Id="rId400" Type="http://schemas.openxmlformats.org/officeDocument/2006/relationships/customXml" Target="../ink/ink3770.xml"/><Relationship Id="rId442" Type="http://schemas.openxmlformats.org/officeDocument/2006/relationships/customXml" Target="../ink/ink3791.xml"/><Relationship Id="rId484" Type="http://schemas.openxmlformats.org/officeDocument/2006/relationships/customXml" Target="../ink/ink3812.xml"/><Relationship Id="rId137" Type="http://schemas.openxmlformats.org/officeDocument/2006/relationships/customXml" Target="../ink/ink3639.xml"/><Relationship Id="rId302" Type="http://schemas.openxmlformats.org/officeDocument/2006/relationships/image" Target="../media/image3261.png"/><Relationship Id="rId344" Type="http://schemas.openxmlformats.org/officeDocument/2006/relationships/customXml" Target="../ink/ink3742.xml"/><Relationship Id="rId41" Type="http://schemas.openxmlformats.org/officeDocument/2006/relationships/customXml" Target="../ink/ink3591.xml"/><Relationship Id="rId83" Type="http://schemas.openxmlformats.org/officeDocument/2006/relationships/customXml" Target="../ink/ink3612.xml"/><Relationship Id="rId179" Type="http://schemas.openxmlformats.org/officeDocument/2006/relationships/customXml" Target="../ink/ink3660.xml"/><Relationship Id="rId386" Type="http://schemas.openxmlformats.org/officeDocument/2006/relationships/customXml" Target="../ink/ink3763.xml"/><Relationship Id="rId551" Type="http://schemas.openxmlformats.org/officeDocument/2006/relationships/image" Target="../media/image3385.png"/><Relationship Id="rId593" Type="http://schemas.openxmlformats.org/officeDocument/2006/relationships/image" Target="../media/image3406.png"/><Relationship Id="rId607" Type="http://schemas.openxmlformats.org/officeDocument/2006/relationships/image" Target="../media/image3413.png"/><Relationship Id="rId649" Type="http://schemas.openxmlformats.org/officeDocument/2006/relationships/image" Target="../media/image3434.png"/><Relationship Id="rId190" Type="http://schemas.openxmlformats.org/officeDocument/2006/relationships/image" Target="../media/image3207.png"/><Relationship Id="rId204" Type="http://schemas.openxmlformats.org/officeDocument/2006/relationships/image" Target="../media/image3214.png"/><Relationship Id="rId246" Type="http://schemas.openxmlformats.org/officeDocument/2006/relationships/image" Target="../media/image3234.png"/><Relationship Id="rId288" Type="http://schemas.openxmlformats.org/officeDocument/2006/relationships/image" Target="../media/image3254.png"/><Relationship Id="rId411" Type="http://schemas.openxmlformats.org/officeDocument/2006/relationships/image" Target="../media/image3315.png"/><Relationship Id="rId453" Type="http://schemas.openxmlformats.org/officeDocument/2006/relationships/image" Target="../media/image3336.png"/><Relationship Id="rId509" Type="http://schemas.openxmlformats.org/officeDocument/2006/relationships/image" Target="../media/image3364.png"/><Relationship Id="rId660" Type="http://schemas.openxmlformats.org/officeDocument/2006/relationships/customXml" Target="../ink/ink3900.xml"/><Relationship Id="rId106" Type="http://schemas.openxmlformats.org/officeDocument/2006/relationships/image" Target="../media/image3165.png"/><Relationship Id="rId313" Type="http://schemas.openxmlformats.org/officeDocument/2006/relationships/customXml" Target="../ink/ink3727.xml"/><Relationship Id="rId495" Type="http://schemas.openxmlformats.org/officeDocument/2006/relationships/image" Target="../media/image3357.png"/><Relationship Id="rId10" Type="http://schemas.openxmlformats.org/officeDocument/2006/relationships/customXml" Target="../ink/ink3575.xml"/><Relationship Id="rId52" Type="http://schemas.openxmlformats.org/officeDocument/2006/relationships/image" Target="../media/image3139.png"/><Relationship Id="rId94" Type="http://schemas.openxmlformats.org/officeDocument/2006/relationships/image" Target="../media/image3159.png"/><Relationship Id="rId148" Type="http://schemas.openxmlformats.org/officeDocument/2006/relationships/image" Target="../media/image3186.png"/><Relationship Id="rId355" Type="http://schemas.openxmlformats.org/officeDocument/2006/relationships/image" Target="../media/image3287.png"/><Relationship Id="rId397" Type="http://schemas.openxmlformats.org/officeDocument/2006/relationships/image" Target="../media/image3308.png"/><Relationship Id="rId520" Type="http://schemas.openxmlformats.org/officeDocument/2006/relationships/customXml" Target="../ink/ink3830.xml"/><Relationship Id="rId562" Type="http://schemas.openxmlformats.org/officeDocument/2006/relationships/customXml" Target="../ink/ink3851.xml"/><Relationship Id="rId618" Type="http://schemas.openxmlformats.org/officeDocument/2006/relationships/customXml" Target="../ink/ink3879.xml"/><Relationship Id="rId215" Type="http://schemas.openxmlformats.org/officeDocument/2006/relationships/customXml" Target="../ink/ink3678.xml"/><Relationship Id="rId257" Type="http://schemas.openxmlformats.org/officeDocument/2006/relationships/customXml" Target="../ink/ink3699.xml"/><Relationship Id="rId422" Type="http://schemas.openxmlformats.org/officeDocument/2006/relationships/customXml" Target="../ink/ink3781.xml"/><Relationship Id="rId464" Type="http://schemas.openxmlformats.org/officeDocument/2006/relationships/customXml" Target="../ink/ink3802.xml"/><Relationship Id="rId299" Type="http://schemas.openxmlformats.org/officeDocument/2006/relationships/customXml" Target="../ink/ink3720.xml"/><Relationship Id="rId63" Type="http://schemas.openxmlformats.org/officeDocument/2006/relationships/customXml" Target="../ink/ink3602.xml"/><Relationship Id="rId159" Type="http://schemas.openxmlformats.org/officeDocument/2006/relationships/customXml" Target="../ink/ink3650.xml"/><Relationship Id="rId366" Type="http://schemas.openxmlformats.org/officeDocument/2006/relationships/customXml" Target="../ink/ink3753.xml"/><Relationship Id="rId573" Type="http://schemas.openxmlformats.org/officeDocument/2006/relationships/image" Target="../media/image3396.png"/><Relationship Id="rId226" Type="http://schemas.openxmlformats.org/officeDocument/2006/relationships/image" Target="../media/image3224.png"/><Relationship Id="rId433" Type="http://schemas.openxmlformats.org/officeDocument/2006/relationships/image" Target="../media/image3326.png"/><Relationship Id="rId640" Type="http://schemas.openxmlformats.org/officeDocument/2006/relationships/customXml" Target="../ink/ink3890.xml"/><Relationship Id="rId74" Type="http://schemas.openxmlformats.org/officeDocument/2006/relationships/image" Target="../media/image3149.png"/><Relationship Id="rId377" Type="http://schemas.openxmlformats.org/officeDocument/2006/relationships/image" Target="../media/image3298.png"/><Relationship Id="rId500" Type="http://schemas.openxmlformats.org/officeDocument/2006/relationships/customXml" Target="../ink/ink3820.xml"/><Relationship Id="rId584" Type="http://schemas.openxmlformats.org/officeDocument/2006/relationships/customXml" Target="../ink/ink3862.xml"/><Relationship Id="rId5" Type="http://schemas.openxmlformats.org/officeDocument/2006/relationships/image" Target="../media/image3118.png"/><Relationship Id="rId237" Type="http://schemas.openxmlformats.org/officeDocument/2006/relationships/customXml" Target="../ink/ink3689.xml"/><Relationship Id="rId444" Type="http://schemas.openxmlformats.org/officeDocument/2006/relationships/customXml" Target="../ink/ink3792.xml"/><Relationship Id="rId651" Type="http://schemas.openxmlformats.org/officeDocument/2006/relationships/image" Target="../media/image3435.png"/><Relationship Id="rId290" Type="http://schemas.openxmlformats.org/officeDocument/2006/relationships/image" Target="../media/image3255.png"/><Relationship Id="rId304" Type="http://schemas.openxmlformats.org/officeDocument/2006/relationships/image" Target="../media/image3262.png"/><Relationship Id="rId388" Type="http://schemas.openxmlformats.org/officeDocument/2006/relationships/customXml" Target="../ink/ink3764.xml"/><Relationship Id="rId511" Type="http://schemas.openxmlformats.org/officeDocument/2006/relationships/image" Target="../media/image3365.png"/><Relationship Id="rId609" Type="http://schemas.openxmlformats.org/officeDocument/2006/relationships/image" Target="../media/image3414.png"/><Relationship Id="rId85" Type="http://schemas.openxmlformats.org/officeDocument/2006/relationships/customXml" Target="../ink/ink3613.xml"/><Relationship Id="rId150" Type="http://schemas.openxmlformats.org/officeDocument/2006/relationships/image" Target="../media/image3187.png"/><Relationship Id="rId595" Type="http://schemas.openxmlformats.org/officeDocument/2006/relationships/image" Target="../media/image3407.png"/><Relationship Id="rId248" Type="http://schemas.openxmlformats.org/officeDocument/2006/relationships/image" Target="../media/image3235.png"/><Relationship Id="rId455" Type="http://schemas.openxmlformats.org/officeDocument/2006/relationships/image" Target="../media/image3337.png"/><Relationship Id="rId662" Type="http://schemas.openxmlformats.org/officeDocument/2006/relationships/customXml" Target="../ink/ink3901.xml"/><Relationship Id="rId12" Type="http://schemas.openxmlformats.org/officeDocument/2006/relationships/customXml" Target="../ink/ink3576.xml"/><Relationship Id="rId108" Type="http://schemas.openxmlformats.org/officeDocument/2006/relationships/image" Target="../media/image3166.png"/><Relationship Id="rId315" Type="http://schemas.openxmlformats.org/officeDocument/2006/relationships/customXml" Target="../ink/ink3728.xml"/><Relationship Id="rId522" Type="http://schemas.openxmlformats.org/officeDocument/2006/relationships/customXml" Target="../ink/ink3831.xml"/><Relationship Id="rId96" Type="http://schemas.openxmlformats.org/officeDocument/2006/relationships/image" Target="../media/image3160.png"/><Relationship Id="rId161" Type="http://schemas.openxmlformats.org/officeDocument/2006/relationships/customXml" Target="../ink/ink3651.xml"/><Relationship Id="rId399" Type="http://schemas.openxmlformats.org/officeDocument/2006/relationships/image" Target="../media/image3309.png"/><Relationship Id="rId259" Type="http://schemas.openxmlformats.org/officeDocument/2006/relationships/customXml" Target="../ink/ink3700.xml"/><Relationship Id="rId466" Type="http://schemas.openxmlformats.org/officeDocument/2006/relationships/customXml" Target="../ink/ink3803.xml"/><Relationship Id="rId673" Type="http://schemas.openxmlformats.org/officeDocument/2006/relationships/image" Target="../media/image3446.png"/><Relationship Id="rId23" Type="http://schemas.openxmlformats.org/officeDocument/2006/relationships/image" Target="../media/image3125.png"/><Relationship Id="rId119" Type="http://schemas.openxmlformats.org/officeDocument/2006/relationships/customXml" Target="../ink/ink3630.xml"/><Relationship Id="rId326" Type="http://schemas.openxmlformats.org/officeDocument/2006/relationships/image" Target="../media/image3273.png"/><Relationship Id="rId533" Type="http://schemas.openxmlformats.org/officeDocument/2006/relationships/image" Target="../media/image3376.png"/><Relationship Id="rId172" Type="http://schemas.openxmlformats.org/officeDocument/2006/relationships/image" Target="../media/image3198.png"/><Relationship Id="rId477" Type="http://schemas.openxmlformats.org/officeDocument/2006/relationships/image" Target="../media/image3348.png"/><Relationship Id="rId600" Type="http://schemas.openxmlformats.org/officeDocument/2006/relationships/customXml" Target="../ink/ink3870.xml"/><Relationship Id="rId337" Type="http://schemas.openxmlformats.org/officeDocument/2006/relationships/image" Target="../media/image3278.png"/><Relationship Id="rId34" Type="http://schemas.openxmlformats.org/officeDocument/2006/relationships/image" Target="../media/image3130.png"/><Relationship Id="rId544" Type="http://schemas.openxmlformats.org/officeDocument/2006/relationships/customXml" Target="../ink/ink3842.xml"/><Relationship Id="rId183" Type="http://schemas.openxmlformats.org/officeDocument/2006/relationships/customXml" Target="../ink/ink3662.xml"/><Relationship Id="rId390" Type="http://schemas.openxmlformats.org/officeDocument/2006/relationships/customXml" Target="../ink/ink3765.xml"/><Relationship Id="rId404" Type="http://schemas.openxmlformats.org/officeDocument/2006/relationships/customXml" Target="../ink/ink3772.xml"/><Relationship Id="rId611" Type="http://schemas.openxmlformats.org/officeDocument/2006/relationships/image" Target="../media/image3415.png"/><Relationship Id="rId250" Type="http://schemas.openxmlformats.org/officeDocument/2006/relationships/image" Target="../media/image3236.png"/><Relationship Id="rId488" Type="http://schemas.openxmlformats.org/officeDocument/2006/relationships/customXml" Target="../ink/ink3814.xml"/><Relationship Id="rId45" Type="http://schemas.openxmlformats.org/officeDocument/2006/relationships/customXml" Target="../ink/ink3593.xml"/><Relationship Id="rId110" Type="http://schemas.openxmlformats.org/officeDocument/2006/relationships/image" Target="../media/image3167.png"/><Relationship Id="rId348" Type="http://schemas.openxmlformats.org/officeDocument/2006/relationships/customXml" Target="../ink/ink3744.xml"/><Relationship Id="rId555" Type="http://schemas.openxmlformats.org/officeDocument/2006/relationships/image" Target="../media/image3387.png"/><Relationship Id="rId194" Type="http://schemas.openxmlformats.org/officeDocument/2006/relationships/image" Target="../media/image3209.png"/><Relationship Id="rId208" Type="http://schemas.openxmlformats.org/officeDocument/2006/relationships/image" Target="../media/image3216.png"/><Relationship Id="rId415" Type="http://schemas.openxmlformats.org/officeDocument/2006/relationships/image" Target="../media/image3317.png"/><Relationship Id="rId622" Type="http://schemas.openxmlformats.org/officeDocument/2006/relationships/customXml" Target="../ink/ink3881.xml"/><Relationship Id="rId261" Type="http://schemas.openxmlformats.org/officeDocument/2006/relationships/customXml" Target="../ink/ink3701.xml"/><Relationship Id="rId499" Type="http://schemas.openxmlformats.org/officeDocument/2006/relationships/image" Target="../media/image3359.png"/><Relationship Id="rId56" Type="http://schemas.openxmlformats.org/officeDocument/2006/relationships/image" Target="../media/image3141.png"/><Relationship Id="rId359" Type="http://schemas.openxmlformats.org/officeDocument/2006/relationships/image" Target="../media/image3289.png"/><Relationship Id="rId566" Type="http://schemas.openxmlformats.org/officeDocument/2006/relationships/customXml" Target="../ink/ink3853.xml"/><Relationship Id="rId121" Type="http://schemas.openxmlformats.org/officeDocument/2006/relationships/customXml" Target="../ink/ink3631.xml"/><Relationship Id="rId219" Type="http://schemas.openxmlformats.org/officeDocument/2006/relationships/customXml" Target="../ink/ink3680.xml"/><Relationship Id="rId426" Type="http://schemas.openxmlformats.org/officeDocument/2006/relationships/customXml" Target="../ink/ink3783.xml"/><Relationship Id="rId633" Type="http://schemas.openxmlformats.org/officeDocument/2006/relationships/image" Target="../media/image3426.png"/><Relationship Id="rId67" Type="http://schemas.openxmlformats.org/officeDocument/2006/relationships/customXml" Target="../ink/ink3604.xml"/><Relationship Id="rId272" Type="http://schemas.openxmlformats.org/officeDocument/2006/relationships/image" Target="../media/image3246.png"/><Relationship Id="rId577" Type="http://schemas.openxmlformats.org/officeDocument/2006/relationships/image" Target="../media/image3398.png"/><Relationship Id="rId132" Type="http://schemas.openxmlformats.org/officeDocument/2006/relationships/image" Target="../media/image3178.png"/><Relationship Id="rId437" Type="http://schemas.openxmlformats.org/officeDocument/2006/relationships/image" Target="../media/image3328.png"/><Relationship Id="rId644" Type="http://schemas.openxmlformats.org/officeDocument/2006/relationships/customXml" Target="../ink/ink3892.xml"/><Relationship Id="rId283" Type="http://schemas.openxmlformats.org/officeDocument/2006/relationships/customXml" Target="../ink/ink3712.xml"/><Relationship Id="rId490" Type="http://schemas.openxmlformats.org/officeDocument/2006/relationships/customXml" Target="../ink/ink3815.xml"/><Relationship Id="rId504" Type="http://schemas.openxmlformats.org/officeDocument/2006/relationships/customXml" Target="../ink/ink3822.xml"/><Relationship Id="rId78" Type="http://schemas.openxmlformats.org/officeDocument/2006/relationships/image" Target="../media/image3151.png"/><Relationship Id="rId143" Type="http://schemas.openxmlformats.org/officeDocument/2006/relationships/customXml" Target="../ink/ink3642.xml"/><Relationship Id="rId350" Type="http://schemas.openxmlformats.org/officeDocument/2006/relationships/customXml" Target="../ink/ink3745.xml"/><Relationship Id="rId588" Type="http://schemas.openxmlformats.org/officeDocument/2006/relationships/customXml" Target="../ink/ink3864.xml"/><Relationship Id="rId9" Type="http://schemas.openxmlformats.org/officeDocument/2006/relationships/image" Target="../media/image3120.png"/><Relationship Id="rId210" Type="http://schemas.openxmlformats.org/officeDocument/2006/relationships/image" Target="../media/image3217.png"/><Relationship Id="rId448" Type="http://schemas.openxmlformats.org/officeDocument/2006/relationships/customXml" Target="../ink/ink3794.xml"/><Relationship Id="rId655" Type="http://schemas.openxmlformats.org/officeDocument/2006/relationships/image" Target="../media/image3437.png"/><Relationship Id="rId294" Type="http://schemas.openxmlformats.org/officeDocument/2006/relationships/image" Target="../media/image3257.png"/><Relationship Id="rId308" Type="http://schemas.openxmlformats.org/officeDocument/2006/relationships/image" Target="../media/image3264.png"/><Relationship Id="rId515" Type="http://schemas.openxmlformats.org/officeDocument/2006/relationships/image" Target="../media/image3367.png"/><Relationship Id="rId89" Type="http://schemas.openxmlformats.org/officeDocument/2006/relationships/customXml" Target="../ink/ink3615.xml"/><Relationship Id="rId154" Type="http://schemas.openxmlformats.org/officeDocument/2006/relationships/image" Target="../media/image3189.png"/><Relationship Id="rId361" Type="http://schemas.openxmlformats.org/officeDocument/2006/relationships/image" Target="../media/image3290.png"/><Relationship Id="rId599" Type="http://schemas.openxmlformats.org/officeDocument/2006/relationships/image" Target="../media/image3409.png"/><Relationship Id="rId459" Type="http://schemas.openxmlformats.org/officeDocument/2006/relationships/image" Target="../media/image3339.png"/><Relationship Id="rId666" Type="http://schemas.openxmlformats.org/officeDocument/2006/relationships/customXml" Target="../ink/ink3903.xml"/><Relationship Id="rId16" Type="http://schemas.openxmlformats.org/officeDocument/2006/relationships/customXml" Target="../ink/ink3578.xml"/><Relationship Id="rId221" Type="http://schemas.openxmlformats.org/officeDocument/2006/relationships/customXml" Target="../ink/ink3681.xml"/><Relationship Id="rId319" Type="http://schemas.openxmlformats.org/officeDocument/2006/relationships/customXml" Target="../ink/ink3730.xml"/><Relationship Id="rId526" Type="http://schemas.openxmlformats.org/officeDocument/2006/relationships/customXml" Target="../ink/ink3833.xml"/><Relationship Id="rId165" Type="http://schemas.openxmlformats.org/officeDocument/2006/relationships/customXml" Target="../ink/ink3653.xml"/><Relationship Id="rId372" Type="http://schemas.openxmlformats.org/officeDocument/2006/relationships/customXml" Target="../ink/ink3756.xml"/><Relationship Id="rId232" Type="http://schemas.openxmlformats.org/officeDocument/2006/relationships/image" Target="../media/image3227.png"/><Relationship Id="rId27" Type="http://schemas.openxmlformats.org/officeDocument/2006/relationships/image" Target="../media/image3127.png"/><Relationship Id="rId537" Type="http://schemas.openxmlformats.org/officeDocument/2006/relationships/image" Target="../media/image3378.png"/><Relationship Id="rId80" Type="http://schemas.openxmlformats.org/officeDocument/2006/relationships/image" Target="../media/image3152.png"/><Relationship Id="rId176" Type="http://schemas.openxmlformats.org/officeDocument/2006/relationships/image" Target="../media/image3200.png"/><Relationship Id="rId383" Type="http://schemas.openxmlformats.org/officeDocument/2006/relationships/image" Target="../media/image3301.png"/><Relationship Id="rId590" Type="http://schemas.openxmlformats.org/officeDocument/2006/relationships/customXml" Target="../ink/ink3865.xml"/><Relationship Id="rId604" Type="http://schemas.openxmlformats.org/officeDocument/2006/relationships/customXml" Target="../ink/ink3872.xml"/></Relationships>
</file>

<file path=ppt/slides/_rels/slide33.xml.rels><?xml version="1.0" encoding="UTF-8" standalone="yes"?>
<Relationships xmlns="http://schemas.openxmlformats.org/package/2006/relationships"><Relationship Id="rId117" Type="http://schemas.openxmlformats.org/officeDocument/2006/relationships/customXml" Target="../ink/ink3965.xml"/><Relationship Id="rId671" Type="http://schemas.openxmlformats.org/officeDocument/2006/relationships/customXml" Target="../ink/ink4242.xml"/><Relationship Id="rId769" Type="http://schemas.openxmlformats.org/officeDocument/2006/relationships/customXml" Target="../ink/ink4291.xml"/><Relationship Id="rId21" Type="http://schemas.openxmlformats.org/officeDocument/2006/relationships/image" Target="../media/image3454.png"/><Relationship Id="rId324" Type="http://schemas.openxmlformats.org/officeDocument/2006/relationships/image" Target="../media/image3600.png"/><Relationship Id="rId531" Type="http://schemas.openxmlformats.org/officeDocument/2006/relationships/customXml" Target="../ink/ink4172.xml"/><Relationship Id="rId629" Type="http://schemas.openxmlformats.org/officeDocument/2006/relationships/customXml" Target="../ink/ink4221.xml"/><Relationship Id="rId170" Type="http://schemas.openxmlformats.org/officeDocument/2006/relationships/image" Target="../media/image3523.png"/><Relationship Id="rId268" Type="http://schemas.openxmlformats.org/officeDocument/2006/relationships/image" Target="../media/image3572.png"/><Relationship Id="rId475" Type="http://schemas.openxmlformats.org/officeDocument/2006/relationships/customXml" Target="../ink/ink4144.xml"/><Relationship Id="rId682" Type="http://schemas.openxmlformats.org/officeDocument/2006/relationships/image" Target="../media/image3779.png"/><Relationship Id="rId32" Type="http://schemas.openxmlformats.org/officeDocument/2006/relationships/customXml" Target="../ink/ink3922.xml"/><Relationship Id="rId128" Type="http://schemas.openxmlformats.org/officeDocument/2006/relationships/image" Target="../media/image3502.png"/><Relationship Id="rId335" Type="http://schemas.openxmlformats.org/officeDocument/2006/relationships/customXml" Target="../ink/ink4074.xml"/><Relationship Id="rId542" Type="http://schemas.openxmlformats.org/officeDocument/2006/relationships/image" Target="../media/image3709.png"/><Relationship Id="rId181" Type="http://schemas.openxmlformats.org/officeDocument/2006/relationships/customXml" Target="../ink/ink3997.xml"/><Relationship Id="rId402" Type="http://schemas.openxmlformats.org/officeDocument/2006/relationships/image" Target="../media/image3639.png"/><Relationship Id="rId279" Type="http://schemas.openxmlformats.org/officeDocument/2006/relationships/customXml" Target="../ink/ink4046.xml"/><Relationship Id="rId486" Type="http://schemas.openxmlformats.org/officeDocument/2006/relationships/image" Target="../media/image3681.png"/><Relationship Id="rId693" Type="http://schemas.openxmlformats.org/officeDocument/2006/relationships/customXml" Target="../ink/ink4253.xml"/><Relationship Id="rId707" Type="http://schemas.openxmlformats.org/officeDocument/2006/relationships/customXml" Target="../ink/ink4260.xml"/><Relationship Id="rId43" Type="http://schemas.openxmlformats.org/officeDocument/2006/relationships/customXml" Target="../ink/ink3928.xml"/><Relationship Id="rId139" Type="http://schemas.openxmlformats.org/officeDocument/2006/relationships/customXml" Target="../ink/ink3976.xml"/><Relationship Id="rId346" Type="http://schemas.openxmlformats.org/officeDocument/2006/relationships/image" Target="../media/image3611.png"/><Relationship Id="rId553" Type="http://schemas.openxmlformats.org/officeDocument/2006/relationships/customXml" Target="../ink/ink4183.xml"/><Relationship Id="rId760" Type="http://schemas.openxmlformats.org/officeDocument/2006/relationships/image" Target="../media/image3818.png"/><Relationship Id="rId192" Type="http://schemas.openxmlformats.org/officeDocument/2006/relationships/image" Target="../media/image3534.png"/><Relationship Id="rId206" Type="http://schemas.openxmlformats.org/officeDocument/2006/relationships/image" Target="../media/image3541.png"/><Relationship Id="rId413" Type="http://schemas.openxmlformats.org/officeDocument/2006/relationships/customXml" Target="../ink/ink4113.xml"/><Relationship Id="rId497" Type="http://schemas.openxmlformats.org/officeDocument/2006/relationships/customXml" Target="../ink/ink4155.xml"/><Relationship Id="rId620" Type="http://schemas.openxmlformats.org/officeDocument/2006/relationships/image" Target="../media/image3748.png"/><Relationship Id="rId718" Type="http://schemas.openxmlformats.org/officeDocument/2006/relationships/image" Target="../media/image3797.png"/><Relationship Id="rId357" Type="http://schemas.openxmlformats.org/officeDocument/2006/relationships/customXml" Target="../ink/ink4085.xml"/><Relationship Id="rId54" Type="http://schemas.openxmlformats.org/officeDocument/2006/relationships/image" Target="../media/image3470.png"/><Relationship Id="rId217" Type="http://schemas.openxmlformats.org/officeDocument/2006/relationships/customXml" Target="../ink/ink4015.xml"/><Relationship Id="rId564" Type="http://schemas.openxmlformats.org/officeDocument/2006/relationships/image" Target="../media/image3720.png"/><Relationship Id="rId771" Type="http://schemas.openxmlformats.org/officeDocument/2006/relationships/customXml" Target="../ink/ink4292.xml"/><Relationship Id="rId424" Type="http://schemas.openxmlformats.org/officeDocument/2006/relationships/image" Target="../media/image3650.png"/><Relationship Id="rId631" Type="http://schemas.openxmlformats.org/officeDocument/2006/relationships/customXml" Target="../ink/ink4222.xml"/><Relationship Id="rId729" Type="http://schemas.openxmlformats.org/officeDocument/2006/relationships/customXml" Target="../ink/ink4271.xml"/><Relationship Id="rId270" Type="http://schemas.openxmlformats.org/officeDocument/2006/relationships/image" Target="../media/image3573.png"/><Relationship Id="rId65" Type="http://schemas.openxmlformats.org/officeDocument/2006/relationships/customXml" Target="../ink/ink3939.xml"/><Relationship Id="rId130" Type="http://schemas.openxmlformats.org/officeDocument/2006/relationships/image" Target="../media/image3503.png"/><Relationship Id="rId368" Type="http://schemas.openxmlformats.org/officeDocument/2006/relationships/image" Target="../media/image3622.png"/><Relationship Id="rId575" Type="http://schemas.openxmlformats.org/officeDocument/2006/relationships/customXml" Target="../ink/ink4194.xml"/><Relationship Id="rId782" Type="http://schemas.openxmlformats.org/officeDocument/2006/relationships/image" Target="../media/image3829.png"/><Relationship Id="rId228" Type="http://schemas.openxmlformats.org/officeDocument/2006/relationships/image" Target="../media/image3552.png"/><Relationship Id="rId435" Type="http://schemas.openxmlformats.org/officeDocument/2006/relationships/customXml" Target="../ink/ink4124.xml"/><Relationship Id="rId642" Type="http://schemas.openxmlformats.org/officeDocument/2006/relationships/image" Target="../media/image3759.png"/><Relationship Id="rId281" Type="http://schemas.openxmlformats.org/officeDocument/2006/relationships/customXml" Target="../ink/ink4047.xml"/><Relationship Id="rId502" Type="http://schemas.openxmlformats.org/officeDocument/2006/relationships/image" Target="../media/image3689.png"/><Relationship Id="rId76" Type="http://schemas.openxmlformats.org/officeDocument/2006/relationships/image" Target="../media/image3477.png"/><Relationship Id="rId141" Type="http://schemas.openxmlformats.org/officeDocument/2006/relationships/customXml" Target="../ink/ink3977.xml"/><Relationship Id="rId379" Type="http://schemas.openxmlformats.org/officeDocument/2006/relationships/customXml" Target="../ink/ink4096.xml"/><Relationship Id="rId586" Type="http://schemas.openxmlformats.org/officeDocument/2006/relationships/image" Target="../media/image3731.png"/><Relationship Id="rId7" Type="http://schemas.openxmlformats.org/officeDocument/2006/relationships/image" Target="../media/image3449.png"/><Relationship Id="rId239" Type="http://schemas.openxmlformats.org/officeDocument/2006/relationships/customXml" Target="../ink/ink4026.xml"/><Relationship Id="rId446" Type="http://schemas.openxmlformats.org/officeDocument/2006/relationships/image" Target="../media/image3661.png"/><Relationship Id="rId653" Type="http://schemas.openxmlformats.org/officeDocument/2006/relationships/customXml" Target="../ink/ink4233.xml"/><Relationship Id="rId292" Type="http://schemas.openxmlformats.org/officeDocument/2006/relationships/image" Target="../media/image3584.png"/><Relationship Id="rId306" Type="http://schemas.openxmlformats.org/officeDocument/2006/relationships/image" Target="../media/image3591.png"/><Relationship Id="rId87" Type="http://schemas.openxmlformats.org/officeDocument/2006/relationships/customXml" Target="../ink/ink3950.xml"/><Relationship Id="rId513" Type="http://schemas.openxmlformats.org/officeDocument/2006/relationships/customXml" Target="../ink/ink4163.xml"/><Relationship Id="rId597" Type="http://schemas.openxmlformats.org/officeDocument/2006/relationships/customXml" Target="../ink/ink4205.xml"/><Relationship Id="rId720" Type="http://schemas.openxmlformats.org/officeDocument/2006/relationships/image" Target="../media/image3798.png"/><Relationship Id="rId152" Type="http://schemas.openxmlformats.org/officeDocument/2006/relationships/image" Target="../media/image3514.png"/><Relationship Id="rId457" Type="http://schemas.openxmlformats.org/officeDocument/2006/relationships/customXml" Target="../ink/ink4135.xml"/><Relationship Id="rId664" Type="http://schemas.openxmlformats.org/officeDocument/2006/relationships/image" Target="../media/image3770.png"/><Relationship Id="rId14" Type="http://schemas.openxmlformats.org/officeDocument/2006/relationships/customXml" Target="../ink/ink3913.xml"/><Relationship Id="rId317" Type="http://schemas.openxmlformats.org/officeDocument/2006/relationships/customXml" Target="../ink/ink4065.xml"/><Relationship Id="rId524" Type="http://schemas.openxmlformats.org/officeDocument/2006/relationships/image" Target="../media/image3700.png"/><Relationship Id="rId731" Type="http://schemas.openxmlformats.org/officeDocument/2006/relationships/customXml" Target="../ink/ink4272.xml"/><Relationship Id="rId98" Type="http://schemas.openxmlformats.org/officeDocument/2006/relationships/image" Target="../media/image3488.png"/><Relationship Id="rId163" Type="http://schemas.openxmlformats.org/officeDocument/2006/relationships/customXml" Target="../ink/ink3988.xml"/><Relationship Id="rId370" Type="http://schemas.openxmlformats.org/officeDocument/2006/relationships/image" Target="../media/image3623.png"/><Relationship Id="rId230" Type="http://schemas.openxmlformats.org/officeDocument/2006/relationships/image" Target="../media/image3553.png"/><Relationship Id="rId468" Type="http://schemas.openxmlformats.org/officeDocument/2006/relationships/image" Target="../media/image3672.png"/><Relationship Id="rId675" Type="http://schemas.openxmlformats.org/officeDocument/2006/relationships/customXml" Target="../ink/ink4244.xml"/><Relationship Id="rId25" Type="http://schemas.openxmlformats.org/officeDocument/2006/relationships/image" Target="../media/image3456.png"/><Relationship Id="rId328" Type="http://schemas.openxmlformats.org/officeDocument/2006/relationships/image" Target="../media/image3602.png"/><Relationship Id="rId535" Type="http://schemas.openxmlformats.org/officeDocument/2006/relationships/customXml" Target="../ink/ink4174.xml"/><Relationship Id="rId742" Type="http://schemas.openxmlformats.org/officeDocument/2006/relationships/image" Target="../media/image3809.png"/><Relationship Id="rId174" Type="http://schemas.openxmlformats.org/officeDocument/2006/relationships/image" Target="../media/image3525.png"/><Relationship Id="rId381" Type="http://schemas.openxmlformats.org/officeDocument/2006/relationships/customXml" Target="../ink/ink4097.xml"/><Relationship Id="rId602" Type="http://schemas.openxmlformats.org/officeDocument/2006/relationships/image" Target="../media/image3739.png"/><Relationship Id="rId241" Type="http://schemas.openxmlformats.org/officeDocument/2006/relationships/customXml" Target="../ink/ink4027.xml"/><Relationship Id="rId479" Type="http://schemas.openxmlformats.org/officeDocument/2006/relationships/customXml" Target="../ink/ink4146.xml"/><Relationship Id="rId686" Type="http://schemas.openxmlformats.org/officeDocument/2006/relationships/image" Target="../media/image3781.png"/><Relationship Id="rId36" Type="http://schemas.openxmlformats.org/officeDocument/2006/relationships/image" Target="../media/image3461.png"/><Relationship Id="rId339" Type="http://schemas.openxmlformats.org/officeDocument/2006/relationships/customXml" Target="../ink/ink4076.xml"/><Relationship Id="rId546" Type="http://schemas.openxmlformats.org/officeDocument/2006/relationships/image" Target="../media/image3711.png"/><Relationship Id="rId753" Type="http://schemas.openxmlformats.org/officeDocument/2006/relationships/customXml" Target="../ink/ink4283.xml"/><Relationship Id="rId101" Type="http://schemas.openxmlformats.org/officeDocument/2006/relationships/customXml" Target="../ink/ink3957.xml"/><Relationship Id="rId185" Type="http://schemas.openxmlformats.org/officeDocument/2006/relationships/customXml" Target="../ink/ink3999.xml"/><Relationship Id="rId406" Type="http://schemas.openxmlformats.org/officeDocument/2006/relationships/image" Target="../media/image3641.png"/><Relationship Id="rId392" Type="http://schemas.openxmlformats.org/officeDocument/2006/relationships/image" Target="../media/image3634.png"/><Relationship Id="rId613" Type="http://schemas.openxmlformats.org/officeDocument/2006/relationships/customXml" Target="../ink/ink4213.xml"/><Relationship Id="rId697" Type="http://schemas.openxmlformats.org/officeDocument/2006/relationships/customXml" Target="../ink/ink4255.xml"/><Relationship Id="rId252" Type="http://schemas.openxmlformats.org/officeDocument/2006/relationships/image" Target="../media/image3564.png"/><Relationship Id="rId47" Type="http://schemas.openxmlformats.org/officeDocument/2006/relationships/customXml" Target="../ink/ink3930.xml"/><Relationship Id="rId112" Type="http://schemas.openxmlformats.org/officeDocument/2006/relationships/image" Target="../media/image3495.png"/><Relationship Id="rId557" Type="http://schemas.openxmlformats.org/officeDocument/2006/relationships/customXml" Target="../ink/ink4185.xml"/><Relationship Id="rId764" Type="http://schemas.openxmlformats.org/officeDocument/2006/relationships/image" Target="../media/image3820.png"/><Relationship Id="rId196" Type="http://schemas.openxmlformats.org/officeDocument/2006/relationships/image" Target="../media/image3536.png"/><Relationship Id="rId417" Type="http://schemas.openxmlformats.org/officeDocument/2006/relationships/customXml" Target="../ink/ink4115.xml"/><Relationship Id="rId624" Type="http://schemas.openxmlformats.org/officeDocument/2006/relationships/image" Target="../media/image3750.png"/><Relationship Id="rId263" Type="http://schemas.openxmlformats.org/officeDocument/2006/relationships/customXml" Target="../ink/ink4038.xml"/><Relationship Id="rId470" Type="http://schemas.openxmlformats.org/officeDocument/2006/relationships/image" Target="../media/image3673.png"/><Relationship Id="rId58" Type="http://schemas.openxmlformats.org/officeDocument/2006/relationships/image" Target="../media/image3471.png"/><Relationship Id="rId123" Type="http://schemas.openxmlformats.org/officeDocument/2006/relationships/customXml" Target="../ink/ink3968.xml"/><Relationship Id="rId330" Type="http://schemas.openxmlformats.org/officeDocument/2006/relationships/image" Target="../media/image3603.png"/><Relationship Id="rId568" Type="http://schemas.openxmlformats.org/officeDocument/2006/relationships/image" Target="../media/image3722.png"/><Relationship Id="rId775" Type="http://schemas.openxmlformats.org/officeDocument/2006/relationships/customXml" Target="../ink/ink4294.xml"/><Relationship Id="rId428" Type="http://schemas.openxmlformats.org/officeDocument/2006/relationships/image" Target="../media/image3652.png"/><Relationship Id="rId635" Type="http://schemas.openxmlformats.org/officeDocument/2006/relationships/customXml" Target="../ink/ink4224.xml"/><Relationship Id="rId274" Type="http://schemas.openxmlformats.org/officeDocument/2006/relationships/image" Target="../media/image3575.png"/><Relationship Id="rId481" Type="http://schemas.openxmlformats.org/officeDocument/2006/relationships/customXml" Target="../ink/ink4147.xml"/><Relationship Id="rId702" Type="http://schemas.openxmlformats.org/officeDocument/2006/relationships/image" Target="../media/image3789.png"/><Relationship Id="rId69" Type="http://schemas.openxmlformats.org/officeDocument/2006/relationships/customXml" Target="../ink/ink3941.xml"/><Relationship Id="rId134" Type="http://schemas.openxmlformats.org/officeDocument/2006/relationships/image" Target="../media/image3505.png"/><Relationship Id="rId579" Type="http://schemas.openxmlformats.org/officeDocument/2006/relationships/customXml" Target="../ink/ink4196.xml"/><Relationship Id="rId341" Type="http://schemas.openxmlformats.org/officeDocument/2006/relationships/customXml" Target="../ink/ink4077.xml"/><Relationship Id="rId439" Type="http://schemas.openxmlformats.org/officeDocument/2006/relationships/customXml" Target="../ink/ink4126.xml"/><Relationship Id="rId646" Type="http://schemas.openxmlformats.org/officeDocument/2006/relationships/image" Target="../media/image3761.png"/><Relationship Id="rId201" Type="http://schemas.openxmlformats.org/officeDocument/2006/relationships/customXml" Target="../ink/ink4007.xml"/><Relationship Id="rId285" Type="http://schemas.openxmlformats.org/officeDocument/2006/relationships/customXml" Target="../ink/ink4049.xml"/><Relationship Id="rId506" Type="http://schemas.openxmlformats.org/officeDocument/2006/relationships/image" Target="../media/image3691.png"/><Relationship Id="rId492" Type="http://schemas.openxmlformats.org/officeDocument/2006/relationships/image" Target="../media/image3684.png"/><Relationship Id="rId713" Type="http://schemas.openxmlformats.org/officeDocument/2006/relationships/customXml" Target="../ink/ink4263.xml"/><Relationship Id="rId145" Type="http://schemas.openxmlformats.org/officeDocument/2006/relationships/customXml" Target="../ink/ink3979.xml"/><Relationship Id="rId352" Type="http://schemas.openxmlformats.org/officeDocument/2006/relationships/image" Target="../media/image3614.png"/><Relationship Id="rId212" Type="http://schemas.openxmlformats.org/officeDocument/2006/relationships/image" Target="../media/image3544.png"/><Relationship Id="rId657" Type="http://schemas.openxmlformats.org/officeDocument/2006/relationships/customXml" Target="../ink/ink4235.xml"/><Relationship Id="rId296" Type="http://schemas.openxmlformats.org/officeDocument/2006/relationships/image" Target="../media/image3586.png"/><Relationship Id="rId517" Type="http://schemas.openxmlformats.org/officeDocument/2006/relationships/customXml" Target="../ink/ink4165.xml"/><Relationship Id="rId724" Type="http://schemas.openxmlformats.org/officeDocument/2006/relationships/image" Target="../media/image3800.png"/><Relationship Id="rId60" Type="http://schemas.openxmlformats.org/officeDocument/2006/relationships/image" Target="../media/image3472.png"/><Relationship Id="rId156" Type="http://schemas.openxmlformats.org/officeDocument/2006/relationships/image" Target="../media/image3516.png"/><Relationship Id="rId363" Type="http://schemas.openxmlformats.org/officeDocument/2006/relationships/customXml" Target="../ink/ink4088.xml"/><Relationship Id="rId570" Type="http://schemas.openxmlformats.org/officeDocument/2006/relationships/image" Target="../media/image3723.png"/><Relationship Id="rId223" Type="http://schemas.openxmlformats.org/officeDocument/2006/relationships/customXml" Target="../ink/ink4018.xml"/><Relationship Id="rId430" Type="http://schemas.openxmlformats.org/officeDocument/2006/relationships/image" Target="../media/image3653.png"/><Relationship Id="rId668" Type="http://schemas.openxmlformats.org/officeDocument/2006/relationships/image" Target="../media/image3772.png"/><Relationship Id="rId18" Type="http://schemas.openxmlformats.org/officeDocument/2006/relationships/customXml" Target="../ink/ink3915.xml"/><Relationship Id="rId528" Type="http://schemas.openxmlformats.org/officeDocument/2006/relationships/image" Target="../media/image3702.png"/><Relationship Id="rId735" Type="http://schemas.openxmlformats.org/officeDocument/2006/relationships/customXml" Target="../ink/ink4274.xml"/><Relationship Id="rId167" Type="http://schemas.openxmlformats.org/officeDocument/2006/relationships/customXml" Target="../ink/ink3990.xml"/><Relationship Id="rId374" Type="http://schemas.openxmlformats.org/officeDocument/2006/relationships/image" Target="../media/image3625.png"/><Relationship Id="rId581" Type="http://schemas.openxmlformats.org/officeDocument/2006/relationships/customXml" Target="../ink/ink4197.xml"/><Relationship Id="rId71" Type="http://schemas.openxmlformats.org/officeDocument/2006/relationships/customXml" Target="../ink/ink3942.xml"/><Relationship Id="rId234" Type="http://schemas.openxmlformats.org/officeDocument/2006/relationships/image" Target="../media/image3555.png"/><Relationship Id="rId679" Type="http://schemas.openxmlformats.org/officeDocument/2006/relationships/customXml" Target="../ink/ink4246.xml"/><Relationship Id="rId2" Type="http://schemas.openxmlformats.org/officeDocument/2006/relationships/customXml" Target="../ink/ink3907.xml"/><Relationship Id="rId29" Type="http://schemas.openxmlformats.org/officeDocument/2006/relationships/image" Target="../media/image3458.png"/><Relationship Id="rId441" Type="http://schemas.openxmlformats.org/officeDocument/2006/relationships/customXml" Target="../ink/ink4127.xml"/><Relationship Id="rId539" Type="http://schemas.openxmlformats.org/officeDocument/2006/relationships/customXml" Target="../ink/ink4176.xml"/><Relationship Id="rId746" Type="http://schemas.openxmlformats.org/officeDocument/2006/relationships/image" Target="../media/image3811.png"/><Relationship Id="rId178" Type="http://schemas.openxmlformats.org/officeDocument/2006/relationships/image" Target="../media/image3527.png"/><Relationship Id="rId301" Type="http://schemas.openxmlformats.org/officeDocument/2006/relationships/customXml" Target="../ink/ink4057.xml"/><Relationship Id="rId82" Type="http://schemas.openxmlformats.org/officeDocument/2006/relationships/image" Target="../media/image3480.png"/><Relationship Id="rId385" Type="http://schemas.openxmlformats.org/officeDocument/2006/relationships/customXml" Target="../ink/ink4099.xml"/><Relationship Id="rId592" Type="http://schemas.openxmlformats.org/officeDocument/2006/relationships/image" Target="../media/image3734.png"/><Relationship Id="rId606" Type="http://schemas.openxmlformats.org/officeDocument/2006/relationships/image" Target="../media/image3741.png"/><Relationship Id="rId245" Type="http://schemas.openxmlformats.org/officeDocument/2006/relationships/customXml" Target="../ink/ink4029.xml"/><Relationship Id="rId452" Type="http://schemas.openxmlformats.org/officeDocument/2006/relationships/image" Target="../media/image3664.png"/><Relationship Id="rId105" Type="http://schemas.openxmlformats.org/officeDocument/2006/relationships/customXml" Target="../ink/ink3959.xml"/><Relationship Id="rId312" Type="http://schemas.openxmlformats.org/officeDocument/2006/relationships/image" Target="../media/image3594.png"/><Relationship Id="rId757" Type="http://schemas.openxmlformats.org/officeDocument/2006/relationships/customXml" Target="../ink/ink4285.xml"/><Relationship Id="rId93" Type="http://schemas.openxmlformats.org/officeDocument/2006/relationships/customXml" Target="../ink/ink3953.xml"/><Relationship Id="rId189" Type="http://schemas.openxmlformats.org/officeDocument/2006/relationships/customXml" Target="../ink/ink4001.xml"/><Relationship Id="rId396" Type="http://schemas.openxmlformats.org/officeDocument/2006/relationships/image" Target="../media/image3636.png"/><Relationship Id="rId617" Type="http://schemas.openxmlformats.org/officeDocument/2006/relationships/customXml" Target="../ink/ink4215.xml"/><Relationship Id="rId256" Type="http://schemas.openxmlformats.org/officeDocument/2006/relationships/image" Target="../media/image3566.png"/><Relationship Id="rId463" Type="http://schemas.openxmlformats.org/officeDocument/2006/relationships/customXml" Target="../ink/ink4138.xml"/><Relationship Id="rId670" Type="http://schemas.openxmlformats.org/officeDocument/2006/relationships/image" Target="../media/image3773.png"/><Relationship Id="rId116" Type="http://schemas.openxmlformats.org/officeDocument/2006/relationships/image" Target="../media/image3496.png"/><Relationship Id="rId323" Type="http://schemas.openxmlformats.org/officeDocument/2006/relationships/customXml" Target="../ink/ink4068.xml"/><Relationship Id="rId530" Type="http://schemas.openxmlformats.org/officeDocument/2006/relationships/image" Target="../media/image3703.png"/><Relationship Id="rId768" Type="http://schemas.openxmlformats.org/officeDocument/2006/relationships/image" Target="../media/image3822.png"/><Relationship Id="rId20" Type="http://schemas.openxmlformats.org/officeDocument/2006/relationships/customXml" Target="../ink/ink3916.xml"/><Relationship Id="rId628" Type="http://schemas.openxmlformats.org/officeDocument/2006/relationships/image" Target="../media/image3752.png"/><Relationship Id="rId267" Type="http://schemas.openxmlformats.org/officeDocument/2006/relationships/customXml" Target="../ink/ink4040.xml"/><Relationship Id="rId474" Type="http://schemas.openxmlformats.org/officeDocument/2006/relationships/image" Target="../media/image3675.png"/><Relationship Id="rId127" Type="http://schemas.openxmlformats.org/officeDocument/2006/relationships/customXml" Target="../ink/ink3970.xml"/><Relationship Id="rId681" Type="http://schemas.openxmlformats.org/officeDocument/2006/relationships/customXml" Target="../ink/ink4247.xml"/><Relationship Id="rId779" Type="http://schemas.openxmlformats.org/officeDocument/2006/relationships/customXml" Target="../ink/ink4296.xml"/><Relationship Id="rId31" Type="http://schemas.openxmlformats.org/officeDocument/2006/relationships/image" Target="../media/image3459.png"/><Relationship Id="rId334" Type="http://schemas.openxmlformats.org/officeDocument/2006/relationships/image" Target="../media/image3605.png"/><Relationship Id="rId541" Type="http://schemas.openxmlformats.org/officeDocument/2006/relationships/customXml" Target="../ink/ink4177.xml"/><Relationship Id="rId639" Type="http://schemas.openxmlformats.org/officeDocument/2006/relationships/customXml" Target="../ink/ink4226.xml"/><Relationship Id="rId180" Type="http://schemas.openxmlformats.org/officeDocument/2006/relationships/image" Target="../media/image3528.png"/><Relationship Id="rId278" Type="http://schemas.openxmlformats.org/officeDocument/2006/relationships/image" Target="../media/image3577.png"/><Relationship Id="rId401" Type="http://schemas.openxmlformats.org/officeDocument/2006/relationships/customXml" Target="../ink/ink4107.xml"/><Relationship Id="rId485" Type="http://schemas.openxmlformats.org/officeDocument/2006/relationships/customXml" Target="../ink/ink4149.xml"/><Relationship Id="rId692" Type="http://schemas.openxmlformats.org/officeDocument/2006/relationships/image" Target="../media/image3784.png"/><Relationship Id="rId706" Type="http://schemas.openxmlformats.org/officeDocument/2006/relationships/image" Target="../media/image3791.png"/><Relationship Id="rId42" Type="http://schemas.openxmlformats.org/officeDocument/2006/relationships/image" Target="../media/image3464.png"/><Relationship Id="rId138" Type="http://schemas.openxmlformats.org/officeDocument/2006/relationships/image" Target="../media/image3507.png"/><Relationship Id="rId345" Type="http://schemas.openxmlformats.org/officeDocument/2006/relationships/customXml" Target="../ink/ink4079.xml"/><Relationship Id="rId552" Type="http://schemas.openxmlformats.org/officeDocument/2006/relationships/image" Target="../media/image3714.png"/><Relationship Id="rId191" Type="http://schemas.openxmlformats.org/officeDocument/2006/relationships/customXml" Target="../ink/ink4002.xml"/><Relationship Id="rId205" Type="http://schemas.openxmlformats.org/officeDocument/2006/relationships/customXml" Target="../ink/ink4009.xml"/><Relationship Id="rId412" Type="http://schemas.openxmlformats.org/officeDocument/2006/relationships/image" Target="../media/image3644.png"/><Relationship Id="rId289" Type="http://schemas.openxmlformats.org/officeDocument/2006/relationships/customXml" Target="../ink/ink4051.xml"/><Relationship Id="rId496" Type="http://schemas.openxmlformats.org/officeDocument/2006/relationships/image" Target="../media/image3686.png"/><Relationship Id="rId717" Type="http://schemas.openxmlformats.org/officeDocument/2006/relationships/customXml" Target="../ink/ink4265.xml"/><Relationship Id="rId11" Type="http://schemas.openxmlformats.org/officeDocument/2006/relationships/image" Target="../media/image1734.png"/><Relationship Id="rId53" Type="http://schemas.openxmlformats.org/officeDocument/2006/relationships/customXml" Target="../ink/ink3933.xml"/><Relationship Id="rId149" Type="http://schemas.openxmlformats.org/officeDocument/2006/relationships/customXml" Target="../ink/ink3981.xml"/><Relationship Id="rId314" Type="http://schemas.openxmlformats.org/officeDocument/2006/relationships/image" Target="../media/image3595.png"/><Relationship Id="rId356" Type="http://schemas.openxmlformats.org/officeDocument/2006/relationships/image" Target="../media/image3616.png"/><Relationship Id="rId398" Type="http://schemas.openxmlformats.org/officeDocument/2006/relationships/image" Target="../media/image3637.png"/><Relationship Id="rId521" Type="http://schemas.openxmlformats.org/officeDocument/2006/relationships/customXml" Target="../ink/ink4167.xml"/><Relationship Id="rId563" Type="http://schemas.openxmlformats.org/officeDocument/2006/relationships/customXml" Target="../ink/ink4188.xml"/><Relationship Id="rId619" Type="http://schemas.openxmlformats.org/officeDocument/2006/relationships/customXml" Target="../ink/ink4216.xml"/><Relationship Id="rId770" Type="http://schemas.openxmlformats.org/officeDocument/2006/relationships/image" Target="../media/image3823.png"/><Relationship Id="rId95" Type="http://schemas.openxmlformats.org/officeDocument/2006/relationships/customXml" Target="../ink/ink3954.xml"/><Relationship Id="rId160" Type="http://schemas.openxmlformats.org/officeDocument/2006/relationships/image" Target="../media/image3518.png"/><Relationship Id="rId216" Type="http://schemas.openxmlformats.org/officeDocument/2006/relationships/image" Target="../media/image3546.png"/><Relationship Id="rId423" Type="http://schemas.openxmlformats.org/officeDocument/2006/relationships/customXml" Target="../ink/ink4118.xml"/><Relationship Id="rId258" Type="http://schemas.openxmlformats.org/officeDocument/2006/relationships/image" Target="../media/image3567.png"/><Relationship Id="rId465" Type="http://schemas.openxmlformats.org/officeDocument/2006/relationships/customXml" Target="../ink/ink4139.xml"/><Relationship Id="rId630" Type="http://schemas.openxmlformats.org/officeDocument/2006/relationships/image" Target="../media/image3753.png"/><Relationship Id="rId672" Type="http://schemas.openxmlformats.org/officeDocument/2006/relationships/image" Target="../media/image3774.png"/><Relationship Id="rId728" Type="http://schemas.openxmlformats.org/officeDocument/2006/relationships/image" Target="../media/image3802.png"/><Relationship Id="rId22" Type="http://schemas.openxmlformats.org/officeDocument/2006/relationships/customXml" Target="../ink/ink3917.xml"/><Relationship Id="rId64" Type="http://schemas.openxmlformats.org/officeDocument/2006/relationships/image" Target="../media/image3474.png"/><Relationship Id="rId118" Type="http://schemas.openxmlformats.org/officeDocument/2006/relationships/image" Target="../media/image3497.png"/><Relationship Id="rId325" Type="http://schemas.openxmlformats.org/officeDocument/2006/relationships/customXml" Target="../ink/ink4069.xml"/><Relationship Id="rId367" Type="http://schemas.openxmlformats.org/officeDocument/2006/relationships/customXml" Target="../ink/ink4090.xml"/><Relationship Id="rId532" Type="http://schemas.openxmlformats.org/officeDocument/2006/relationships/image" Target="../media/image3704.png"/><Relationship Id="rId574" Type="http://schemas.openxmlformats.org/officeDocument/2006/relationships/image" Target="../media/image3725.png"/><Relationship Id="rId171" Type="http://schemas.openxmlformats.org/officeDocument/2006/relationships/customXml" Target="../ink/ink3992.xml"/><Relationship Id="rId227" Type="http://schemas.openxmlformats.org/officeDocument/2006/relationships/customXml" Target="../ink/ink4020.xml"/><Relationship Id="rId781" Type="http://schemas.openxmlformats.org/officeDocument/2006/relationships/customXml" Target="../ink/ink4297.xml"/><Relationship Id="rId269" Type="http://schemas.openxmlformats.org/officeDocument/2006/relationships/customXml" Target="../ink/ink4041.xml"/><Relationship Id="rId434" Type="http://schemas.openxmlformats.org/officeDocument/2006/relationships/image" Target="../media/image3655.png"/><Relationship Id="rId476" Type="http://schemas.openxmlformats.org/officeDocument/2006/relationships/image" Target="../media/image3676.png"/><Relationship Id="rId641" Type="http://schemas.openxmlformats.org/officeDocument/2006/relationships/customXml" Target="../ink/ink4227.xml"/><Relationship Id="rId683" Type="http://schemas.openxmlformats.org/officeDocument/2006/relationships/customXml" Target="../ink/ink4248.xml"/><Relationship Id="rId739" Type="http://schemas.openxmlformats.org/officeDocument/2006/relationships/customXml" Target="../ink/ink4276.xml"/><Relationship Id="rId33" Type="http://schemas.openxmlformats.org/officeDocument/2006/relationships/customXml" Target="../ink/ink3923.xml"/><Relationship Id="rId129" Type="http://schemas.openxmlformats.org/officeDocument/2006/relationships/customXml" Target="../ink/ink3971.xml"/><Relationship Id="rId280" Type="http://schemas.openxmlformats.org/officeDocument/2006/relationships/image" Target="../media/image3578.png"/><Relationship Id="rId336" Type="http://schemas.openxmlformats.org/officeDocument/2006/relationships/image" Target="../media/image3606.png"/><Relationship Id="rId501" Type="http://schemas.openxmlformats.org/officeDocument/2006/relationships/customXml" Target="../ink/ink4157.xml"/><Relationship Id="rId543" Type="http://schemas.openxmlformats.org/officeDocument/2006/relationships/customXml" Target="../ink/ink4178.xml"/><Relationship Id="rId75" Type="http://schemas.openxmlformats.org/officeDocument/2006/relationships/customXml" Target="../ink/ink3944.xml"/><Relationship Id="rId140" Type="http://schemas.openxmlformats.org/officeDocument/2006/relationships/image" Target="../media/image3508.png"/><Relationship Id="rId182" Type="http://schemas.openxmlformats.org/officeDocument/2006/relationships/image" Target="../media/image3529.png"/><Relationship Id="rId378" Type="http://schemas.openxmlformats.org/officeDocument/2006/relationships/image" Target="../media/image3627.png"/><Relationship Id="rId403" Type="http://schemas.openxmlformats.org/officeDocument/2006/relationships/customXml" Target="../ink/ink4108.xml"/><Relationship Id="rId585" Type="http://schemas.openxmlformats.org/officeDocument/2006/relationships/customXml" Target="../ink/ink4199.xml"/><Relationship Id="rId750" Type="http://schemas.openxmlformats.org/officeDocument/2006/relationships/image" Target="../media/image3813.png"/><Relationship Id="rId6" Type="http://schemas.openxmlformats.org/officeDocument/2006/relationships/customXml" Target="../ink/ink3909.xml"/><Relationship Id="rId238" Type="http://schemas.openxmlformats.org/officeDocument/2006/relationships/image" Target="../media/image3557.png"/><Relationship Id="rId445" Type="http://schemas.openxmlformats.org/officeDocument/2006/relationships/customXml" Target="../ink/ink4129.xml"/><Relationship Id="rId487" Type="http://schemas.openxmlformats.org/officeDocument/2006/relationships/customXml" Target="../ink/ink4150.xml"/><Relationship Id="rId610" Type="http://schemas.openxmlformats.org/officeDocument/2006/relationships/image" Target="../media/image3743.png"/><Relationship Id="rId652" Type="http://schemas.openxmlformats.org/officeDocument/2006/relationships/image" Target="../media/image3764.png"/><Relationship Id="rId694" Type="http://schemas.openxmlformats.org/officeDocument/2006/relationships/image" Target="../media/image3785.png"/><Relationship Id="rId708" Type="http://schemas.openxmlformats.org/officeDocument/2006/relationships/image" Target="../media/image3792.png"/><Relationship Id="rId291" Type="http://schemas.openxmlformats.org/officeDocument/2006/relationships/customXml" Target="../ink/ink4052.xml"/><Relationship Id="rId305" Type="http://schemas.openxmlformats.org/officeDocument/2006/relationships/customXml" Target="../ink/ink4059.xml"/><Relationship Id="rId347" Type="http://schemas.openxmlformats.org/officeDocument/2006/relationships/customXml" Target="../ink/ink4080.xml"/><Relationship Id="rId512" Type="http://schemas.openxmlformats.org/officeDocument/2006/relationships/image" Target="../media/image3694.png"/><Relationship Id="rId44" Type="http://schemas.openxmlformats.org/officeDocument/2006/relationships/image" Target="../media/image3465.png"/><Relationship Id="rId86" Type="http://schemas.openxmlformats.org/officeDocument/2006/relationships/image" Target="../media/image3482.png"/><Relationship Id="rId151" Type="http://schemas.openxmlformats.org/officeDocument/2006/relationships/customXml" Target="../ink/ink3982.xml"/><Relationship Id="rId389" Type="http://schemas.openxmlformats.org/officeDocument/2006/relationships/customXml" Target="../ink/ink4101.xml"/><Relationship Id="rId554" Type="http://schemas.openxmlformats.org/officeDocument/2006/relationships/image" Target="../media/image3715.png"/><Relationship Id="rId596" Type="http://schemas.openxmlformats.org/officeDocument/2006/relationships/image" Target="../media/image3736.png"/><Relationship Id="rId761" Type="http://schemas.openxmlformats.org/officeDocument/2006/relationships/customXml" Target="../ink/ink4287.xml"/><Relationship Id="rId193" Type="http://schemas.openxmlformats.org/officeDocument/2006/relationships/customXml" Target="../ink/ink4003.xml"/><Relationship Id="rId207" Type="http://schemas.openxmlformats.org/officeDocument/2006/relationships/customXml" Target="../ink/ink4010.xml"/><Relationship Id="rId249" Type="http://schemas.openxmlformats.org/officeDocument/2006/relationships/customXml" Target="../ink/ink4031.xml"/><Relationship Id="rId414" Type="http://schemas.openxmlformats.org/officeDocument/2006/relationships/image" Target="../media/image3645.png"/><Relationship Id="rId456" Type="http://schemas.openxmlformats.org/officeDocument/2006/relationships/image" Target="../media/image3666.png"/><Relationship Id="rId498" Type="http://schemas.openxmlformats.org/officeDocument/2006/relationships/image" Target="../media/image3687.png"/><Relationship Id="rId621" Type="http://schemas.openxmlformats.org/officeDocument/2006/relationships/customXml" Target="../ink/ink4217.xml"/><Relationship Id="rId663" Type="http://schemas.openxmlformats.org/officeDocument/2006/relationships/customXml" Target="../ink/ink4238.xml"/><Relationship Id="rId13" Type="http://schemas.openxmlformats.org/officeDocument/2006/relationships/image" Target="../media/image2019.png"/><Relationship Id="rId109" Type="http://schemas.openxmlformats.org/officeDocument/2006/relationships/customXml" Target="../ink/ink3961.xml"/><Relationship Id="rId260" Type="http://schemas.openxmlformats.org/officeDocument/2006/relationships/image" Target="../media/image3568.png"/><Relationship Id="rId316" Type="http://schemas.openxmlformats.org/officeDocument/2006/relationships/image" Target="../media/image3596.png"/><Relationship Id="rId523" Type="http://schemas.openxmlformats.org/officeDocument/2006/relationships/customXml" Target="../ink/ink4168.xml"/><Relationship Id="rId719" Type="http://schemas.openxmlformats.org/officeDocument/2006/relationships/customXml" Target="../ink/ink4266.xml"/><Relationship Id="rId55" Type="http://schemas.openxmlformats.org/officeDocument/2006/relationships/customXml" Target="../ink/ink3934.xml"/><Relationship Id="rId97" Type="http://schemas.openxmlformats.org/officeDocument/2006/relationships/customXml" Target="../ink/ink3955.xml"/><Relationship Id="rId120" Type="http://schemas.openxmlformats.org/officeDocument/2006/relationships/image" Target="../media/image3498.png"/><Relationship Id="rId358" Type="http://schemas.openxmlformats.org/officeDocument/2006/relationships/image" Target="../media/image3617.png"/><Relationship Id="rId565" Type="http://schemas.openxmlformats.org/officeDocument/2006/relationships/customXml" Target="../ink/ink4189.xml"/><Relationship Id="rId730" Type="http://schemas.openxmlformats.org/officeDocument/2006/relationships/image" Target="../media/image3803.png"/><Relationship Id="rId772" Type="http://schemas.openxmlformats.org/officeDocument/2006/relationships/image" Target="../media/image3824.png"/><Relationship Id="rId162" Type="http://schemas.openxmlformats.org/officeDocument/2006/relationships/image" Target="../media/image3519.png"/><Relationship Id="rId218" Type="http://schemas.openxmlformats.org/officeDocument/2006/relationships/image" Target="../media/image3547.png"/><Relationship Id="rId425" Type="http://schemas.openxmlformats.org/officeDocument/2006/relationships/customXml" Target="../ink/ink4119.xml"/><Relationship Id="rId467" Type="http://schemas.openxmlformats.org/officeDocument/2006/relationships/customXml" Target="../ink/ink4140.xml"/><Relationship Id="rId632" Type="http://schemas.openxmlformats.org/officeDocument/2006/relationships/image" Target="../media/image3754.png"/><Relationship Id="rId271" Type="http://schemas.openxmlformats.org/officeDocument/2006/relationships/customXml" Target="../ink/ink4042.xml"/><Relationship Id="rId674" Type="http://schemas.openxmlformats.org/officeDocument/2006/relationships/image" Target="../media/image3775.png"/><Relationship Id="rId24" Type="http://schemas.openxmlformats.org/officeDocument/2006/relationships/customXml" Target="../ink/ink3918.xml"/><Relationship Id="rId66" Type="http://schemas.openxmlformats.org/officeDocument/2006/relationships/image" Target="../media/image1893.png"/><Relationship Id="rId131" Type="http://schemas.openxmlformats.org/officeDocument/2006/relationships/customXml" Target="../ink/ink3972.xml"/><Relationship Id="rId327" Type="http://schemas.openxmlformats.org/officeDocument/2006/relationships/customXml" Target="../ink/ink4070.xml"/><Relationship Id="rId369" Type="http://schemas.openxmlformats.org/officeDocument/2006/relationships/customXml" Target="../ink/ink4091.xml"/><Relationship Id="rId534" Type="http://schemas.openxmlformats.org/officeDocument/2006/relationships/image" Target="../media/image3705.png"/><Relationship Id="rId576" Type="http://schemas.openxmlformats.org/officeDocument/2006/relationships/image" Target="../media/image3726.png"/><Relationship Id="rId741" Type="http://schemas.openxmlformats.org/officeDocument/2006/relationships/customXml" Target="../ink/ink4277.xml"/><Relationship Id="rId783" Type="http://schemas.openxmlformats.org/officeDocument/2006/relationships/customXml" Target="../ink/ink4298.xml"/><Relationship Id="rId173" Type="http://schemas.openxmlformats.org/officeDocument/2006/relationships/customXml" Target="../ink/ink3993.xml"/><Relationship Id="rId229" Type="http://schemas.openxmlformats.org/officeDocument/2006/relationships/customXml" Target="../ink/ink4021.xml"/><Relationship Id="rId380" Type="http://schemas.openxmlformats.org/officeDocument/2006/relationships/image" Target="../media/image3628.png"/><Relationship Id="rId436" Type="http://schemas.openxmlformats.org/officeDocument/2006/relationships/image" Target="../media/image3656.png"/><Relationship Id="rId601" Type="http://schemas.openxmlformats.org/officeDocument/2006/relationships/customXml" Target="../ink/ink4207.xml"/><Relationship Id="rId643" Type="http://schemas.openxmlformats.org/officeDocument/2006/relationships/customXml" Target="../ink/ink4228.xml"/><Relationship Id="rId240" Type="http://schemas.openxmlformats.org/officeDocument/2006/relationships/image" Target="../media/image3558.png"/><Relationship Id="rId478" Type="http://schemas.openxmlformats.org/officeDocument/2006/relationships/image" Target="../media/image3677.png"/><Relationship Id="rId685" Type="http://schemas.openxmlformats.org/officeDocument/2006/relationships/customXml" Target="../ink/ink4249.xml"/><Relationship Id="rId35" Type="http://schemas.openxmlformats.org/officeDocument/2006/relationships/customXml" Target="../ink/ink3924.xml"/><Relationship Id="rId77" Type="http://schemas.openxmlformats.org/officeDocument/2006/relationships/customXml" Target="../ink/ink3945.xml"/><Relationship Id="rId100" Type="http://schemas.openxmlformats.org/officeDocument/2006/relationships/image" Target="../media/image3489.png"/><Relationship Id="rId282" Type="http://schemas.openxmlformats.org/officeDocument/2006/relationships/image" Target="../media/image3579.png"/><Relationship Id="rId338" Type="http://schemas.openxmlformats.org/officeDocument/2006/relationships/image" Target="../media/image3607.png"/><Relationship Id="rId503" Type="http://schemas.openxmlformats.org/officeDocument/2006/relationships/customXml" Target="../ink/ink4158.xml"/><Relationship Id="rId545" Type="http://schemas.openxmlformats.org/officeDocument/2006/relationships/customXml" Target="../ink/ink4179.xml"/><Relationship Id="rId587" Type="http://schemas.openxmlformats.org/officeDocument/2006/relationships/customXml" Target="../ink/ink4200.xml"/><Relationship Id="rId710" Type="http://schemas.openxmlformats.org/officeDocument/2006/relationships/image" Target="../media/image3793.png"/><Relationship Id="rId752" Type="http://schemas.openxmlformats.org/officeDocument/2006/relationships/image" Target="../media/image3814.png"/><Relationship Id="rId8" Type="http://schemas.openxmlformats.org/officeDocument/2006/relationships/customXml" Target="../ink/ink3910.xml"/><Relationship Id="rId142" Type="http://schemas.openxmlformats.org/officeDocument/2006/relationships/image" Target="../media/image3509.png"/><Relationship Id="rId184" Type="http://schemas.openxmlformats.org/officeDocument/2006/relationships/image" Target="../media/image3530.png"/><Relationship Id="rId391" Type="http://schemas.openxmlformats.org/officeDocument/2006/relationships/customXml" Target="../ink/ink4102.xml"/><Relationship Id="rId405" Type="http://schemas.openxmlformats.org/officeDocument/2006/relationships/customXml" Target="../ink/ink4109.xml"/><Relationship Id="rId447" Type="http://schemas.openxmlformats.org/officeDocument/2006/relationships/customXml" Target="../ink/ink4130.xml"/><Relationship Id="rId612" Type="http://schemas.openxmlformats.org/officeDocument/2006/relationships/image" Target="../media/image3744.png"/><Relationship Id="rId251" Type="http://schemas.openxmlformats.org/officeDocument/2006/relationships/customXml" Target="../ink/ink4032.xml"/><Relationship Id="rId489" Type="http://schemas.openxmlformats.org/officeDocument/2006/relationships/customXml" Target="../ink/ink4151.xml"/><Relationship Id="rId654" Type="http://schemas.openxmlformats.org/officeDocument/2006/relationships/image" Target="../media/image3765.png"/><Relationship Id="rId696" Type="http://schemas.openxmlformats.org/officeDocument/2006/relationships/image" Target="../media/image3786.png"/><Relationship Id="rId46" Type="http://schemas.openxmlformats.org/officeDocument/2006/relationships/image" Target="../media/image3466.png"/><Relationship Id="rId293" Type="http://schemas.openxmlformats.org/officeDocument/2006/relationships/customXml" Target="../ink/ink4053.xml"/><Relationship Id="rId307" Type="http://schemas.openxmlformats.org/officeDocument/2006/relationships/customXml" Target="../ink/ink4060.xml"/><Relationship Id="rId349" Type="http://schemas.openxmlformats.org/officeDocument/2006/relationships/customXml" Target="../ink/ink4081.xml"/><Relationship Id="rId514" Type="http://schemas.openxmlformats.org/officeDocument/2006/relationships/image" Target="../media/image3695.png"/><Relationship Id="rId556" Type="http://schemas.openxmlformats.org/officeDocument/2006/relationships/image" Target="../media/image3716.png"/><Relationship Id="rId721" Type="http://schemas.openxmlformats.org/officeDocument/2006/relationships/customXml" Target="../ink/ink4267.xml"/><Relationship Id="rId763" Type="http://schemas.openxmlformats.org/officeDocument/2006/relationships/customXml" Target="../ink/ink4288.xml"/><Relationship Id="rId88" Type="http://schemas.openxmlformats.org/officeDocument/2006/relationships/image" Target="../media/image3483.png"/><Relationship Id="rId111" Type="http://schemas.openxmlformats.org/officeDocument/2006/relationships/customXml" Target="../ink/ink3962.xml"/><Relationship Id="rId153" Type="http://schemas.openxmlformats.org/officeDocument/2006/relationships/customXml" Target="../ink/ink3983.xml"/><Relationship Id="rId195" Type="http://schemas.openxmlformats.org/officeDocument/2006/relationships/customXml" Target="../ink/ink4004.xml"/><Relationship Id="rId209" Type="http://schemas.openxmlformats.org/officeDocument/2006/relationships/customXml" Target="../ink/ink4011.xml"/><Relationship Id="rId360" Type="http://schemas.openxmlformats.org/officeDocument/2006/relationships/image" Target="../media/image3618.png"/><Relationship Id="rId416" Type="http://schemas.openxmlformats.org/officeDocument/2006/relationships/image" Target="../media/image3646.png"/><Relationship Id="rId598" Type="http://schemas.openxmlformats.org/officeDocument/2006/relationships/image" Target="../media/image3737.png"/><Relationship Id="rId220" Type="http://schemas.openxmlformats.org/officeDocument/2006/relationships/image" Target="../media/image3548.png"/><Relationship Id="rId458" Type="http://schemas.openxmlformats.org/officeDocument/2006/relationships/image" Target="../media/image3667.png"/><Relationship Id="rId623" Type="http://schemas.openxmlformats.org/officeDocument/2006/relationships/customXml" Target="../ink/ink4218.xml"/><Relationship Id="rId665" Type="http://schemas.openxmlformats.org/officeDocument/2006/relationships/customXml" Target="../ink/ink4239.xml"/><Relationship Id="rId15" Type="http://schemas.openxmlformats.org/officeDocument/2006/relationships/image" Target="../media/image3451.png"/><Relationship Id="rId57" Type="http://schemas.openxmlformats.org/officeDocument/2006/relationships/customXml" Target="../ink/ink3935.xml"/><Relationship Id="rId262" Type="http://schemas.openxmlformats.org/officeDocument/2006/relationships/image" Target="../media/image3569.png"/><Relationship Id="rId318" Type="http://schemas.openxmlformats.org/officeDocument/2006/relationships/image" Target="../media/image3597.png"/><Relationship Id="rId525" Type="http://schemas.openxmlformats.org/officeDocument/2006/relationships/customXml" Target="../ink/ink4169.xml"/><Relationship Id="rId567" Type="http://schemas.openxmlformats.org/officeDocument/2006/relationships/customXml" Target="../ink/ink4190.xml"/><Relationship Id="rId732" Type="http://schemas.openxmlformats.org/officeDocument/2006/relationships/image" Target="../media/image3804.png"/><Relationship Id="rId99" Type="http://schemas.openxmlformats.org/officeDocument/2006/relationships/customXml" Target="../ink/ink3956.xml"/><Relationship Id="rId122" Type="http://schemas.openxmlformats.org/officeDocument/2006/relationships/image" Target="../media/image3499.png"/><Relationship Id="rId164" Type="http://schemas.openxmlformats.org/officeDocument/2006/relationships/image" Target="../media/image3520.png"/><Relationship Id="rId371" Type="http://schemas.openxmlformats.org/officeDocument/2006/relationships/customXml" Target="../ink/ink4092.xml"/><Relationship Id="rId774" Type="http://schemas.openxmlformats.org/officeDocument/2006/relationships/image" Target="../media/image3825.png"/><Relationship Id="rId427" Type="http://schemas.openxmlformats.org/officeDocument/2006/relationships/customXml" Target="../ink/ink4120.xml"/><Relationship Id="rId469" Type="http://schemas.openxmlformats.org/officeDocument/2006/relationships/customXml" Target="../ink/ink4141.xml"/><Relationship Id="rId634" Type="http://schemas.openxmlformats.org/officeDocument/2006/relationships/image" Target="../media/image3755.png"/><Relationship Id="rId676" Type="http://schemas.openxmlformats.org/officeDocument/2006/relationships/image" Target="../media/image3776.png"/><Relationship Id="rId26" Type="http://schemas.openxmlformats.org/officeDocument/2006/relationships/customXml" Target="../ink/ink3919.xml"/><Relationship Id="rId231" Type="http://schemas.openxmlformats.org/officeDocument/2006/relationships/customXml" Target="../ink/ink4022.xml"/><Relationship Id="rId273" Type="http://schemas.openxmlformats.org/officeDocument/2006/relationships/customXml" Target="../ink/ink4043.xml"/><Relationship Id="rId329" Type="http://schemas.openxmlformats.org/officeDocument/2006/relationships/customXml" Target="../ink/ink4071.xml"/><Relationship Id="rId480" Type="http://schemas.openxmlformats.org/officeDocument/2006/relationships/image" Target="../media/image3678.png"/><Relationship Id="rId536" Type="http://schemas.openxmlformats.org/officeDocument/2006/relationships/image" Target="../media/image3706.png"/><Relationship Id="rId701" Type="http://schemas.openxmlformats.org/officeDocument/2006/relationships/customXml" Target="../ink/ink4257.xml"/><Relationship Id="rId68" Type="http://schemas.openxmlformats.org/officeDocument/2006/relationships/image" Target="../media/image3475.png"/><Relationship Id="rId133" Type="http://schemas.openxmlformats.org/officeDocument/2006/relationships/customXml" Target="../ink/ink3973.xml"/><Relationship Id="rId175" Type="http://schemas.openxmlformats.org/officeDocument/2006/relationships/customXml" Target="../ink/ink3994.xml"/><Relationship Id="rId340" Type="http://schemas.openxmlformats.org/officeDocument/2006/relationships/image" Target="../media/image3608.png"/><Relationship Id="rId578" Type="http://schemas.openxmlformats.org/officeDocument/2006/relationships/image" Target="../media/image3727.png"/><Relationship Id="rId743" Type="http://schemas.openxmlformats.org/officeDocument/2006/relationships/customXml" Target="../ink/ink4278.xml"/><Relationship Id="rId200" Type="http://schemas.openxmlformats.org/officeDocument/2006/relationships/image" Target="../media/image3538.png"/><Relationship Id="rId382" Type="http://schemas.openxmlformats.org/officeDocument/2006/relationships/image" Target="../media/image3629.png"/><Relationship Id="rId438" Type="http://schemas.openxmlformats.org/officeDocument/2006/relationships/image" Target="../media/image3657.png"/><Relationship Id="rId603" Type="http://schemas.openxmlformats.org/officeDocument/2006/relationships/customXml" Target="../ink/ink4208.xml"/><Relationship Id="rId645" Type="http://schemas.openxmlformats.org/officeDocument/2006/relationships/customXml" Target="../ink/ink4229.xml"/><Relationship Id="rId687" Type="http://schemas.openxmlformats.org/officeDocument/2006/relationships/customXml" Target="../ink/ink4250.xml"/><Relationship Id="rId242" Type="http://schemas.openxmlformats.org/officeDocument/2006/relationships/image" Target="../media/image3559.png"/><Relationship Id="rId284" Type="http://schemas.openxmlformats.org/officeDocument/2006/relationships/image" Target="../media/image3580.png"/><Relationship Id="rId491" Type="http://schemas.openxmlformats.org/officeDocument/2006/relationships/customXml" Target="../ink/ink4152.xml"/><Relationship Id="rId505" Type="http://schemas.openxmlformats.org/officeDocument/2006/relationships/customXml" Target="../ink/ink4159.xml"/><Relationship Id="rId712" Type="http://schemas.openxmlformats.org/officeDocument/2006/relationships/image" Target="../media/image3794.png"/><Relationship Id="rId37" Type="http://schemas.openxmlformats.org/officeDocument/2006/relationships/customXml" Target="../ink/ink3925.xml"/><Relationship Id="rId79" Type="http://schemas.openxmlformats.org/officeDocument/2006/relationships/customXml" Target="../ink/ink3946.xml"/><Relationship Id="rId102" Type="http://schemas.openxmlformats.org/officeDocument/2006/relationships/image" Target="../media/image3490.png"/><Relationship Id="rId144" Type="http://schemas.openxmlformats.org/officeDocument/2006/relationships/image" Target="../media/image3510.png"/><Relationship Id="rId547" Type="http://schemas.openxmlformats.org/officeDocument/2006/relationships/customXml" Target="../ink/ink4180.xml"/><Relationship Id="rId589" Type="http://schemas.openxmlformats.org/officeDocument/2006/relationships/customXml" Target="../ink/ink4201.xml"/><Relationship Id="rId754" Type="http://schemas.openxmlformats.org/officeDocument/2006/relationships/image" Target="../media/image3815.png"/><Relationship Id="rId90" Type="http://schemas.openxmlformats.org/officeDocument/2006/relationships/image" Target="../media/image3484.png"/><Relationship Id="rId186" Type="http://schemas.openxmlformats.org/officeDocument/2006/relationships/image" Target="../media/image3531.png"/><Relationship Id="rId351" Type="http://schemas.openxmlformats.org/officeDocument/2006/relationships/customXml" Target="../ink/ink4082.xml"/><Relationship Id="rId393" Type="http://schemas.openxmlformats.org/officeDocument/2006/relationships/customXml" Target="../ink/ink4103.xml"/><Relationship Id="rId407" Type="http://schemas.openxmlformats.org/officeDocument/2006/relationships/customXml" Target="../ink/ink4110.xml"/><Relationship Id="rId449" Type="http://schemas.openxmlformats.org/officeDocument/2006/relationships/customXml" Target="../ink/ink4131.xml"/><Relationship Id="rId614" Type="http://schemas.openxmlformats.org/officeDocument/2006/relationships/image" Target="../media/image3745.png"/><Relationship Id="rId656" Type="http://schemas.openxmlformats.org/officeDocument/2006/relationships/image" Target="../media/image3766.png"/><Relationship Id="rId211" Type="http://schemas.openxmlformats.org/officeDocument/2006/relationships/customXml" Target="../ink/ink4012.xml"/><Relationship Id="rId253" Type="http://schemas.openxmlformats.org/officeDocument/2006/relationships/customXml" Target="../ink/ink4033.xml"/><Relationship Id="rId295" Type="http://schemas.openxmlformats.org/officeDocument/2006/relationships/customXml" Target="../ink/ink4054.xml"/><Relationship Id="rId309" Type="http://schemas.openxmlformats.org/officeDocument/2006/relationships/customXml" Target="../ink/ink4061.xml"/><Relationship Id="rId460" Type="http://schemas.openxmlformats.org/officeDocument/2006/relationships/image" Target="../media/image3668.png"/><Relationship Id="rId516" Type="http://schemas.openxmlformats.org/officeDocument/2006/relationships/image" Target="../media/image3696.png"/><Relationship Id="rId698" Type="http://schemas.openxmlformats.org/officeDocument/2006/relationships/image" Target="../media/image3787.png"/><Relationship Id="rId48" Type="http://schemas.openxmlformats.org/officeDocument/2006/relationships/image" Target="../media/image3467.png"/><Relationship Id="rId113" Type="http://schemas.openxmlformats.org/officeDocument/2006/relationships/customXml" Target="../ink/ink3963.xml"/><Relationship Id="rId320" Type="http://schemas.openxmlformats.org/officeDocument/2006/relationships/image" Target="../media/image3598.png"/><Relationship Id="rId558" Type="http://schemas.openxmlformats.org/officeDocument/2006/relationships/image" Target="../media/image3717.png"/><Relationship Id="rId723" Type="http://schemas.openxmlformats.org/officeDocument/2006/relationships/customXml" Target="../ink/ink4268.xml"/><Relationship Id="rId765" Type="http://schemas.openxmlformats.org/officeDocument/2006/relationships/customXml" Target="../ink/ink4289.xml"/><Relationship Id="rId155" Type="http://schemas.openxmlformats.org/officeDocument/2006/relationships/customXml" Target="../ink/ink3984.xml"/><Relationship Id="rId197" Type="http://schemas.openxmlformats.org/officeDocument/2006/relationships/customXml" Target="../ink/ink4005.xml"/><Relationship Id="rId362" Type="http://schemas.openxmlformats.org/officeDocument/2006/relationships/image" Target="../media/image3619.png"/><Relationship Id="rId418" Type="http://schemas.openxmlformats.org/officeDocument/2006/relationships/image" Target="../media/image3647.png"/><Relationship Id="rId625" Type="http://schemas.openxmlformats.org/officeDocument/2006/relationships/customXml" Target="../ink/ink4219.xml"/><Relationship Id="rId222" Type="http://schemas.openxmlformats.org/officeDocument/2006/relationships/image" Target="../media/image3549.png"/><Relationship Id="rId264" Type="http://schemas.openxmlformats.org/officeDocument/2006/relationships/image" Target="../media/image3570.png"/><Relationship Id="rId471" Type="http://schemas.openxmlformats.org/officeDocument/2006/relationships/customXml" Target="../ink/ink4142.xml"/><Relationship Id="rId667" Type="http://schemas.openxmlformats.org/officeDocument/2006/relationships/customXml" Target="../ink/ink4240.xml"/><Relationship Id="rId17" Type="http://schemas.openxmlformats.org/officeDocument/2006/relationships/image" Target="../media/image3452.png"/><Relationship Id="rId59" Type="http://schemas.openxmlformats.org/officeDocument/2006/relationships/customXml" Target="../ink/ink3936.xml"/><Relationship Id="rId124" Type="http://schemas.openxmlformats.org/officeDocument/2006/relationships/image" Target="../media/image3500.png"/><Relationship Id="rId527" Type="http://schemas.openxmlformats.org/officeDocument/2006/relationships/customXml" Target="../ink/ink4170.xml"/><Relationship Id="rId569" Type="http://schemas.openxmlformats.org/officeDocument/2006/relationships/customXml" Target="../ink/ink4191.xml"/><Relationship Id="rId734" Type="http://schemas.openxmlformats.org/officeDocument/2006/relationships/image" Target="../media/image3805.png"/><Relationship Id="rId776" Type="http://schemas.openxmlformats.org/officeDocument/2006/relationships/image" Target="../media/image3826.png"/><Relationship Id="rId70" Type="http://schemas.openxmlformats.org/officeDocument/2006/relationships/image" Target="../media/image1457.png"/><Relationship Id="rId166" Type="http://schemas.openxmlformats.org/officeDocument/2006/relationships/image" Target="../media/image3521.png"/><Relationship Id="rId331" Type="http://schemas.openxmlformats.org/officeDocument/2006/relationships/customXml" Target="../ink/ink4072.xml"/><Relationship Id="rId373" Type="http://schemas.openxmlformats.org/officeDocument/2006/relationships/customXml" Target="../ink/ink4093.xml"/><Relationship Id="rId429" Type="http://schemas.openxmlformats.org/officeDocument/2006/relationships/customXml" Target="../ink/ink4121.xml"/><Relationship Id="rId580" Type="http://schemas.openxmlformats.org/officeDocument/2006/relationships/image" Target="../media/image3728.png"/><Relationship Id="rId636" Type="http://schemas.openxmlformats.org/officeDocument/2006/relationships/image" Target="../media/image3756.png"/><Relationship Id="rId1" Type="http://schemas.openxmlformats.org/officeDocument/2006/relationships/slideLayout" Target="../slideLayouts/slideLayout2.xml"/><Relationship Id="rId233" Type="http://schemas.openxmlformats.org/officeDocument/2006/relationships/customXml" Target="../ink/ink4023.xml"/><Relationship Id="rId440" Type="http://schemas.openxmlformats.org/officeDocument/2006/relationships/image" Target="../media/image3658.png"/><Relationship Id="rId678" Type="http://schemas.openxmlformats.org/officeDocument/2006/relationships/image" Target="../media/image3777.png"/><Relationship Id="rId28" Type="http://schemas.openxmlformats.org/officeDocument/2006/relationships/customXml" Target="../ink/ink3920.xml"/><Relationship Id="rId275" Type="http://schemas.openxmlformats.org/officeDocument/2006/relationships/customXml" Target="../ink/ink4044.xml"/><Relationship Id="rId300" Type="http://schemas.openxmlformats.org/officeDocument/2006/relationships/image" Target="../media/image3588.png"/><Relationship Id="rId482" Type="http://schemas.openxmlformats.org/officeDocument/2006/relationships/image" Target="../media/image3679.png"/><Relationship Id="rId538" Type="http://schemas.openxmlformats.org/officeDocument/2006/relationships/image" Target="../media/image3707.png"/><Relationship Id="rId703" Type="http://schemas.openxmlformats.org/officeDocument/2006/relationships/customXml" Target="../ink/ink4258.xml"/><Relationship Id="rId745" Type="http://schemas.openxmlformats.org/officeDocument/2006/relationships/customXml" Target="../ink/ink4279.xml"/><Relationship Id="rId81" Type="http://schemas.openxmlformats.org/officeDocument/2006/relationships/customXml" Target="../ink/ink3947.xml"/><Relationship Id="rId135" Type="http://schemas.openxmlformats.org/officeDocument/2006/relationships/customXml" Target="../ink/ink3974.xml"/><Relationship Id="rId177" Type="http://schemas.openxmlformats.org/officeDocument/2006/relationships/customXml" Target="../ink/ink3995.xml"/><Relationship Id="rId342" Type="http://schemas.openxmlformats.org/officeDocument/2006/relationships/image" Target="../media/image3609.png"/><Relationship Id="rId384" Type="http://schemas.openxmlformats.org/officeDocument/2006/relationships/image" Target="../media/image3630.png"/><Relationship Id="rId591" Type="http://schemas.openxmlformats.org/officeDocument/2006/relationships/customXml" Target="../ink/ink4202.xml"/><Relationship Id="rId605" Type="http://schemas.openxmlformats.org/officeDocument/2006/relationships/customXml" Target="../ink/ink4209.xml"/><Relationship Id="rId202" Type="http://schemas.openxmlformats.org/officeDocument/2006/relationships/image" Target="../media/image3539.png"/><Relationship Id="rId244" Type="http://schemas.openxmlformats.org/officeDocument/2006/relationships/image" Target="../media/image3560.png"/><Relationship Id="rId647" Type="http://schemas.openxmlformats.org/officeDocument/2006/relationships/customXml" Target="../ink/ink4230.xml"/><Relationship Id="rId689" Type="http://schemas.openxmlformats.org/officeDocument/2006/relationships/customXml" Target="../ink/ink4251.xml"/><Relationship Id="rId39" Type="http://schemas.openxmlformats.org/officeDocument/2006/relationships/customXml" Target="../ink/ink3926.xml"/><Relationship Id="rId286" Type="http://schemas.openxmlformats.org/officeDocument/2006/relationships/image" Target="../media/image3581.png"/><Relationship Id="rId451" Type="http://schemas.openxmlformats.org/officeDocument/2006/relationships/customXml" Target="../ink/ink4132.xml"/><Relationship Id="rId493" Type="http://schemas.openxmlformats.org/officeDocument/2006/relationships/customXml" Target="../ink/ink4153.xml"/><Relationship Id="rId507" Type="http://schemas.openxmlformats.org/officeDocument/2006/relationships/customXml" Target="../ink/ink4160.xml"/><Relationship Id="rId549" Type="http://schemas.openxmlformats.org/officeDocument/2006/relationships/customXml" Target="../ink/ink4181.xml"/><Relationship Id="rId714" Type="http://schemas.openxmlformats.org/officeDocument/2006/relationships/image" Target="../media/image3795.png"/><Relationship Id="rId756" Type="http://schemas.openxmlformats.org/officeDocument/2006/relationships/image" Target="../media/image3816.png"/><Relationship Id="rId50" Type="http://schemas.openxmlformats.org/officeDocument/2006/relationships/image" Target="../media/image3468.png"/><Relationship Id="rId104" Type="http://schemas.openxmlformats.org/officeDocument/2006/relationships/image" Target="../media/image3491.png"/><Relationship Id="rId146" Type="http://schemas.openxmlformats.org/officeDocument/2006/relationships/image" Target="../media/image3511.png"/><Relationship Id="rId188" Type="http://schemas.openxmlformats.org/officeDocument/2006/relationships/image" Target="../media/image3532.png"/><Relationship Id="rId311" Type="http://schemas.openxmlformats.org/officeDocument/2006/relationships/customXml" Target="../ink/ink4062.xml"/><Relationship Id="rId353" Type="http://schemas.openxmlformats.org/officeDocument/2006/relationships/customXml" Target="../ink/ink4083.xml"/><Relationship Id="rId395" Type="http://schemas.openxmlformats.org/officeDocument/2006/relationships/customXml" Target="../ink/ink4104.xml"/><Relationship Id="rId409" Type="http://schemas.openxmlformats.org/officeDocument/2006/relationships/customXml" Target="../ink/ink4111.xml"/><Relationship Id="rId560" Type="http://schemas.openxmlformats.org/officeDocument/2006/relationships/image" Target="../media/image3718.png"/><Relationship Id="rId92" Type="http://schemas.openxmlformats.org/officeDocument/2006/relationships/image" Target="../media/image3485.png"/><Relationship Id="rId213" Type="http://schemas.openxmlformats.org/officeDocument/2006/relationships/customXml" Target="../ink/ink4013.xml"/><Relationship Id="rId420" Type="http://schemas.openxmlformats.org/officeDocument/2006/relationships/image" Target="../media/image3648.png"/><Relationship Id="rId616" Type="http://schemas.openxmlformats.org/officeDocument/2006/relationships/image" Target="../media/image3746.png"/><Relationship Id="rId658" Type="http://schemas.openxmlformats.org/officeDocument/2006/relationships/image" Target="../media/image3767.png"/><Relationship Id="rId255" Type="http://schemas.openxmlformats.org/officeDocument/2006/relationships/customXml" Target="../ink/ink4034.xml"/><Relationship Id="rId297" Type="http://schemas.openxmlformats.org/officeDocument/2006/relationships/customXml" Target="../ink/ink4055.xml"/><Relationship Id="rId462" Type="http://schemas.openxmlformats.org/officeDocument/2006/relationships/image" Target="../media/image3669.png"/><Relationship Id="rId518" Type="http://schemas.openxmlformats.org/officeDocument/2006/relationships/image" Target="../media/image3697.png"/><Relationship Id="rId725" Type="http://schemas.openxmlformats.org/officeDocument/2006/relationships/customXml" Target="../ink/ink4269.xml"/><Relationship Id="rId115" Type="http://schemas.openxmlformats.org/officeDocument/2006/relationships/customXml" Target="../ink/ink3964.xml"/><Relationship Id="rId157" Type="http://schemas.openxmlformats.org/officeDocument/2006/relationships/customXml" Target="../ink/ink3985.xml"/><Relationship Id="rId322" Type="http://schemas.openxmlformats.org/officeDocument/2006/relationships/image" Target="../media/image3599.png"/><Relationship Id="rId364" Type="http://schemas.openxmlformats.org/officeDocument/2006/relationships/image" Target="../media/image3620.png"/><Relationship Id="rId767" Type="http://schemas.openxmlformats.org/officeDocument/2006/relationships/customXml" Target="../ink/ink4290.xml"/><Relationship Id="rId61" Type="http://schemas.openxmlformats.org/officeDocument/2006/relationships/customXml" Target="../ink/ink3937.xml"/><Relationship Id="rId199" Type="http://schemas.openxmlformats.org/officeDocument/2006/relationships/customXml" Target="../ink/ink4006.xml"/><Relationship Id="rId571" Type="http://schemas.openxmlformats.org/officeDocument/2006/relationships/customXml" Target="../ink/ink4192.xml"/><Relationship Id="rId627" Type="http://schemas.openxmlformats.org/officeDocument/2006/relationships/customXml" Target="../ink/ink4220.xml"/><Relationship Id="rId669" Type="http://schemas.openxmlformats.org/officeDocument/2006/relationships/customXml" Target="../ink/ink4241.xml"/><Relationship Id="rId19" Type="http://schemas.openxmlformats.org/officeDocument/2006/relationships/image" Target="../media/image3453.png"/><Relationship Id="rId224" Type="http://schemas.openxmlformats.org/officeDocument/2006/relationships/image" Target="../media/image3550.png"/><Relationship Id="rId266" Type="http://schemas.openxmlformats.org/officeDocument/2006/relationships/image" Target="../media/image3571.png"/><Relationship Id="rId431" Type="http://schemas.openxmlformats.org/officeDocument/2006/relationships/customXml" Target="../ink/ink4122.xml"/><Relationship Id="rId473" Type="http://schemas.openxmlformats.org/officeDocument/2006/relationships/customXml" Target="../ink/ink4143.xml"/><Relationship Id="rId529" Type="http://schemas.openxmlformats.org/officeDocument/2006/relationships/customXml" Target="../ink/ink4171.xml"/><Relationship Id="rId680" Type="http://schemas.openxmlformats.org/officeDocument/2006/relationships/image" Target="../media/image3778.png"/><Relationship Id="rId736" Type="http://schemas.openxmlformats.org/officeDocument/2006/relationships/image" Target="../media/image3806.png"/><Relationship Id="rId30" Type="http://schemas.openxmlformats.org/officeDocument/2006/relationships/customXml" Target="../ink/ink3921.xml"/><Relationship Id="rId126" Type="http://schemas.openxmlformats.org/officeDocument/2006/relationships/image" Target="../media/image3501.png"/><Relationship Id="rId168" Type="http://schemas.openxmlformats.org/officeDocument/2006/relationships/image" Target="../media/image3522.png"/><Relationship Id="rId333" Type="http://schemas.openxmlformats.org/officeDocument/2006/relationships/customXml" Target="../ink/ink4073.xml"/><Relationship Id="rId540" Type="http://schemas.openxmlformats.org/officeDocument/2006/relationships/image" Target="../media/image3708.png"/><Relationship Id="rId778" Type="http://schemas.openxmlformats.org/officeDocument/2006/relationships/image" Target="../media/image3827.png"/><Relationship Id="rId72" Type="http://schemas.openxmlformats.org/officeDocument/2006/relationships/image" Target="../media/image1579.png"/><Relationship Id="rId375" Type="http://schemas.openxmlformats.org/officeDocument/2006/relationships/customXml" Target="../ink/ink4094.xml"/><Relationship Id="rId582" Type="http://schemas.openxmlformats.org/officeDocument/2006/relationships/image" Target="../media/image3729.png"/><Relationship Id="rId638" Type="http://schemas.openxmlformats.org/officeDocument/2006/relationships/image" Target="../media/image3757.png"/><Relationship Id="rId3" Type="http://schemas.openxmlformats.org/officeDocument/2006/relationships/image" Target="../media/image3447.png"/><Relationship Id="rId235" Type="http://schemas.openxmlformats.org/officeDocument/2006/relationships/customXml" Target="../ink/ink4024.xml"/><Relationship Id="rId277" Type="http://schemas.openxmlformats.org/officeDocument/2006/relationships/customXml" Target="../ink/ink4045.xml"/><Relationship Id="rId400" Type="http://schemas.openxmlformats.org/officeDocument/2006/relationships/image" Target="../media/image3638.png"/><Relationship Id="rId442" Type="http://schemas.openxmlformats.org/officeDocument/2006/relationships/image" Target="../media/image3659.png"/><Relationship Id="rId484" Type="http://schemas.openxmlformats.org/officeDocument/2006/relationships/image" Target="../media/image3680.png"/><Relationship Id="rId705" Type="http://schemas.openxmlformats.org/officeDocument/2006/relationships/customXml" Target="../ink/ink4259.xml"/><Relationship Id="rId137" Type="http://schemas.openxmlformats.org/officeDocument/2006/relationships/customXml" Target="../ink/ink3975.xml"/><Relationship Id="rId302" Type="http://schemas.openxmlformats.org/officeDocument/2006/relationships/image" Target="../media/image3589.png"/><Relationship Id="rId344" Type="http://schemas.openxmlformats.org/officeDocument/2006/relationships/image" Target="../media/image3610.png"/><Relationship Id="rId691" Type="http://schemas.openxmlformats.org/officeDocument/2006/relationships/customXml" Target="../ink/ink4252.xml"/><Relationship Id="rId747" Type="http://schemas.openxmlformats.org/officeDocument/2006/relationships/customXml" Target="../ink/ink4280.xml"/><Relationship Id="rId41" Type="http://schemas.openxmlformats.org/officeDocument/2006/relationships/customXml" Target="../ink/ink3927.xml"/><Relationship Id="rId83" Type="http://schemas.openxmlformats.org/officeDocument/2006/relationships/customXml" Target="../ink/ink3948.xml"/><Relationship Id="rId179" Type="http://schemas.openxmlformats.org/officeDocument/2006/relationships/customXml" Target="../ink/ink3996.xml"/><Relationship Id="rId386" Type="http://schemas.openxmlformats.org/officeDocument/2006/relationships/image" Target="../media/image3631.png"/><Relationship Id="rId551" Type="http://schemas.openxmlformats.org/officeDocument/2006/relationships/customXml" Target="../ink/ink4182.xml"/><Relationship Id="rId593" Type="http://schemas.openxmlformats.org/officeDocument/2006/relationships/customXml" Target="../ink/ink4203.xml"/><Relationship Id="rId607" Type="http://schemas.openxmlformats.org/officeDocument/2006/relationships/customXml" Target="../ink/ink4210.xml"/><Relationship Id="rId649" Type="http://schemas.openxmlformats.org/officeDocument/2006/relationships/customXml" Target="../ink/ink4231.xml"/><Relationship Id="rId190" Type="http://schemas.openxmlformats.org/officeDocument/2006/relationships/image" Target="../media/image3533.png"/><Relationship Id="rId204" Type="http://schemas.openxmlformats.org/officeDocument/2006/relationships/image" Target="../media/image3540.png"/><Relationship Id="rId246" Type="http://schemas.openxmlformats.org/officeDocument/2006/relationships/image" Target="../media/image3561.png"/><Relationship Id="rId288" Type="http://schemas.openxmlformats.org/officeDocument/2006/relationships/image" Target="../media/image3582.png"/><Relationship Id="rId411" Type="http://schemas.openxmlformats.org/officeDocument/2006/relationships/customXml" Target="../ink/ink4112.xml"/><Relationship Id="rId453" Type="http://schemas.openxmlformats.org/officeDocument/2006/relationships/customXml" Target="../ink/ink4133.xml"/><Relationship Id="rId509" Type="http://schemas.openxmlformats.org/officeDocument/2006/relationships/customXml" Target="../ink/ink4161.xml"/><Relationship Id="rId660" Type="http://schemas.openxmlformats.org/officeDocument/2006/relationships/image" Target="../media/image3768.png"/><Relationship Id="rId106" Type="http://schemas.openxmlformats.org/officeDocument/2006/relationships/image" Target="../media/image3492.png"/><Relationship Id="rId313" Type="http://schemas.openxmlformats.org/officeDocument/2006/relationships/customXml" Target="../ink/ink4063.xml"/><Relationship Id="rId495" Type="http://schemas.openxmlformats.org/officeDocument/2006/relationships/customXml" Target="../ink/ink4154.xml"/><Relationship Id="rId716" Type="http://schemas.openxmlformats.org/officeDocument/2006/relationships/image" Target="../media/image3796.png"/><Relationship Id="rId758" Type="http://schemas.openxmlformats.org/officeDocument/2006/relationships/image" Target="../media/image3817.png"/><Relationship Id="rId10" Type="http://schemas.openxmlformats.org/officeDocument/2006/relationships/customXml" Target="../ink/ink3911.xml"/><Relationship Id="rId52" Type="http://schemas.openxmlformats.org/officeDocument/2006/relationships/image" Target="../media/image3469.png"/><Relationship Id="rId94" Type="http://schemas.openxmlformats.org/officeDocument/2006/relationships/image" Target="../media/image3486.png"/><Relationship Id="rId148" Type="http://schemas.openxmlformats.org/officeDocument/2006/relationships/image" Target="../media/image3512.png"/><Relationship Id="rId355" Type="http://schemas.openxmlformats.org/officeDocument/2006/relationships/customXml" Target="../ink/ink4084.xml"/><Relationship Id="rId397" Type="http://schemas.openxmlformats.org/officeDocument/2006/relationships/customXml" Target="../ink/ink4105.xml"/><Relationship Id="rId520" Type="http://schemas.openxmlformats.org/officeDocument/2006/relationships/image" Target="../media/image3698.png"/><Relationship Id="rId562" Type="http://schemas.openxmlformats.org/officeDocument/2006/relationships/image" Target="../media/image3719.png"/><Relationship Id="rId618" Type="http://schemas.openxmlformats.org/officeDocument/2006/relationships/image" Target="../media/image3747.png"/><Relationship Id="rId215" Type="http://schemas.openxmlformats.org/officeDocument/2006/relationships/customXml" Target="../ink/ink4014.xml"/><Relationship Id="rId257" Type="http://schemas.openxmlformats.org/officeDocument/2006/relationships/customXml" Target="../ink/ink4035.xml"/><Relationship Id="rId422" Type="http://schemas.openxmlformats.org/officeDocument/2006/relationships/image" Target="../media/image3649.png"/><Relationship Id="rId464" Type="http://schemas.openxmlformats.org/officeDocument/2006/relationships/image" Target="../media/image3670.png"/><Relationship Id="rId299" Type="http://schemas.openxmlformats.org/officeDocument/2006/relationships/customXml" Target="../ink/ink4056.xml"/><Relationship Id="rId727" Type="http://schemas.openxmlformats.org/officeDocument/2006/relationships/customXml" Target="../ink/ink4270.xml"/><Relationship Id="rId63" Type="http://schemas.openxmlformats.org/officeDocument/2006/relationships/customXml" Target="../ink/ink3938.xml"/><Relationship Id="rId159" Type="http://schemas.openxmlformats.org/officeDocument/2006/relationships/customXml" Target="../ink/ink3986.xml"/><Relationship Id="rId366" Type="http://schemas.openxmlformats.org/officeDocument/2006/relationships/image" Target="../media/image3621.png"/><Relationship Id="rId573" Type="http://schemas.openxmlformats.org/officeDocument/2006/relationships/customXml" Target="../ink/ink4193.xml"/><Relationship Id="rId780" Type="http://schemas.openxmlformats.org/officeDocument/2006/relationships/image" Target="../media/image3828.png"/><Relationship Id="rId226" Type="http://schemas.openxmlformats.org/officeDocument/2006/relationships/image" Target="../media/image3551.png"/><Relationship Id="rId433" Type="http://schemas.openxmlformats.org/officeDocument/2006/relationships/customXml" Target="../ink/ink4123.xml"/><Relationship Id="rId640" Type="http://schemas.openxmlformats.org/officeDocument/2006/relationships/image" Target="../media/image3758.png"/><Relationship Id="rId738" Type="http://schemas.openxmlformats.org/officeDocument/2006/relationships/image" Target="../media/image3807.png"/><Relationship Id="rId74" Type="http://schemas.openxmlformats.org/officeDocument/2006/relationships/image" Target="../media/image3476.png"/><Relationship Id="rId377" Type="http://schemas.openxmlformats.org/officeDocument/2006/relationships/customXml" Target="../ink/ink4095.xml"/><Relationship Id="rId500" Type="http://schemas.openxmlformats.org/officeDocument/2006/relationships/image" Target="../media/image3688.png"/><Relationship Id="rId584" Type="http://schemas.openxmlformats.org/officeDocument/2006/relationships/image" Target="../media/image3730.png"/><Relationship Id="rId5" Type="http://schemas.openxmlformats.org/officeDocument/2006/relationships/image" Target="../media/image3448.png"/><Relationship Id="rId237" Type="http://schemas.openxmlformats.org/officeDocument/2006/relationships/customXml" Target="../ink/ink4025.xml"/><Relationship Id="rId444" Type="http://schemas.openxmlformats.org/officeDocument/2006/relationships/image" Target="../media/image3660.png"/><Relationship Id="rId651" Type="http://schemas.openxmlformats.org/officeDocument/2006/relationships/customXml" Target="../ink/ink4232.xml"/><Relationship Id="rId749" Type="http://schemas.openxmlformats.org/officeDocument/2006/relationships/customXml" Target="../ink/ink4281.xml"/><Relationship Id="rId290" Type="http://schemas.openxmlformats.org/officeDocument/2006/relationships/image" Target="../media/image3583.png"/><Relationship Id="rId304" Type="http://schemas.openxmlformats.org/officeDocument/2006/relationships/image" Target="../media/image3590.png"/><Relationship Id="rId388" Type="http://schemas.openxmlformats.org/officeDocument/2006/relationships/image" Target="../media/image3632.png"/><Relationship Id="rId511" Type="http://schemas.openxmlformats.org/officeDocument/2006/relationships/customXml" Target="../ink/ink4162.xml"/><Relationship Id="rId609" Type="http://schemas.openxmlformats.org/officeDocument/2006/relationships/customXml" Target="../ink/ink4211.xml"/><Relationship Id="rId85" Type="http://schemas.openxmlformats.org/officeDocument/2006/relationships/customXml" Target="../ink/ink3949.xml"/><Relationship Id="rId150" Type="http://schemas.openxmlformats.org/officeDocument/2006/relationships/image" Target="../media/image3513.png"/><Relationship Id="rId595" Type="http://schemas.openxmlformats.org/officeDocument/2006/relationships/customXml" Target="../ink/ink4204.xml"/><Relationship Id="rId248" Type="http://schemas.openxmlformats.org/officeDocument/2006/relationships/image" Target="../media/image3562.png"/><Relationship Id="rId455" Type="http://schemas.openxmlformats.org/officeDocument/2006/relationships/customXml" Target="../ink/ink4134.xml"/><Relationship Id="rId662" Type="http://schemas.openxmlformats.org/officeDocument/2006/relationships/image" Target="../media/image3769.png"/><Relationship Id="rId12" Type="http://schemas.openxmlformats.org/officeDocument/2006/relationships/customXml" Target="../ink/ink3912.xml"/><Relationship Id="rId108" Type="http://schemas.openxmlformats.org/officeDocument/2006/relationships/image" Target="../media/image3493.png"/><Relationship Id="rId315" Type="http://schemas.openxmlformats.org/officeDocument/2006/relationships/customXml" Target="../ink/ink4064.xml"/><Relationship Id="rId522" Type="http://schemas.openxmlformats.org/officeDocument/2006/relationships/image" Target="../media/image3699.png"/><Relationship Id="rId96" Type="http://schemas.openxmlformats.org/officeDocument/2006/relationships/image" Target="../media/image3487.png"/><Relationship Id="rId161" Type="http://schemas.openxmlformats.org/officeDocument/2006/relationships/customXml" Target="../ink/ink3987.xml"/><Relationship Id="rId399" Type="http://schemas.openxmlformats.org/officeDocument/2006/relationships/customXml" Target="../ink/ink4106.xml"/><Relationship Id="rId259" Type="http://schemas.openxmlformats.org/officeDocument/2006/relationships/customXml" Target="../ink/ink4036.xml"/><Relationship Id="rId466" Type="http://schemas.openxmlformats.org/officeDocument/2006/relationships/image" Target="../media/image3671.png"/><Relationship Id="rId673" Type="http://schemas.openxmlformats.org/officeDocument/2006/relationships/customXml" Target="../ink/ink4243.xml"/><Relationship Id="rId23" Type="http://schemas.openxmlformats.org/officeDocument/2006/relationships/image" Target="../media/image3455.png"/><Relationship Id="rId119" Type="http://schemas.openxmlformats.org/officeDocument/2006/relationships/customXml" Target="../ink/ink3966.xml"/><Relationship Id="rId326" Type="http://schemas.openxmlformats.org/officeDocument/2006/relationships/image" Target="../media/image3601.png"/><Relationship Id="rId533" Type="http://schemas.openxmlformats.org/officeDocument/2006/relationships/customXml" Target="../ink/ink4173.xml"/><Relationship Id="rId740" Type="http://schemas.openxmlformats.org/officeDocument/2006/relationships/image" Target="../media/image3808.png"/><Relationship Id="rId172" Type="http://schemas.openxmlformats.org/officeDocument/2006/relationships/image" Target="../media/image3524.png"/><Relationship Id="rId477" Type="http://schemas.openxmlformats.org/officeDocument/2006/relationships/customXml" Target="../ink/ink4145.xml"/><Relationship Id="rId600" Type="http://schemas.openxmlformats.org/officeDocument/2006/relationships/image" Target="../media/image3738.png"/><Relationship Id="rId684" Type="http://schemas.openxmlformats.org/officeDocument/2006/relationships/image" Target="../media/image3780.png"/><Relationship Id="rId337" Type="http://schemas.openxmlformats.org/officeDocument/2006/relationships/customXml" Target="../ink/ink4075.xml"/><Relationship Id="rId34" Type="http://schemas.openxmlformats.org/officeDocument/2006/relationships/image" Target="../media/image3460.png"/><Relationship Id="rId544" Type="http://schemas.openxmlformats.org/officeDocument/2006/relationships/image" Target="../media/image3710.png"/><Relationship Id="rId751" Type="http://schemas.openxmlformats.org/officeDocument/2006/relationships/customXml" Target="../ink/ink4282.xml"/><Relationship Id="rId183" Type="http://schemas.openxmlformats.org/officeDocument/2006/relationships/customXml" Target="../ink/ink3998.xml"/><Relationship Id="rId390" Type="http://schemas.openxmlformats.org/officeDocument/2006/relationships/image" Target="../media/image3633.png"/><Relationship Id="rId404" Type="http://schemas.openxmlformats.org/officeDocument/2006/relationships/image" Target="../media/image3640.png"/><Relationship Id="rId611" Type="http://schemas.openxmlformats.org/officeDocument/2006/relationships/customXml" Target="../ink/ink4212.xml"/><Relationship Id="rId250" Type="http://schemas.openxmlformats.org/officeDocument/2006/relationships/image" Target="../media/image3563.png"/><Relationship Id="rId488" Type="http://schemas.openxmlformats.org/officeDocument/2006/relationships/image" Target="../media/image3682.png"/><Relationship Id="rId695" Type="http://schemas.openxmlformats.org/officeDocument/2006/relationships/customXml" Target="../ink/ink4254.xml"/><Relationship Id="rId709" Type="http://schemas.openxmlformats.org/officeDocument/2006/relationships/customXml" Target="../ink/ink4261.xml"/><Relationship Id="rId45" Type="http://schemas.openxmlformats.org/officeDocument/2006/relationships/customXml" Target="../ink/ink3929.xml"/><Relationship Id="rId110" Type="http://schemas.openxmlformats.org/officeDocument/2006/relationships/image" Target="../media/image3494.png"/><Relationship Id="rId348" Type="http://schemas.openxmlformats.org/officeDocument/2006/relationships/image" Target="../media/image3612.png"/><Relationship Id="rId555" Type="http://schemas.openxmlformats.org/officeDocument/2006/relationships/customXml" Target="../ink/ink4184.xml"/><Relationship Id="rId762" Type="http://schemas.openxmlformats.org/officeDocument/2006/relationships/image" Target="../media/image3819.png"/><Relationship Id="rId194" Type="http://schemas.openxmlformats.org/officeDocument/2006/relationships/image" Target="../media/image3535.png"/><Relationship Id="rId208" Type="http://schemas.openxmlformats.org/officeDocument/2006/relationships/image" Target="../media/image3542.png"/><Relationship Id="rId415" Type="http://schemas.openxmlformats.org/officeDocument/2006/relationships/customXml" Target="../ink/ink4114.xml"/><Relationship Id="rId622" Type="http://schemas.openxmlformats.org/officeDocument/2006/relationships/image" Target="../media/image3749.png"/><Relationship Id="rId261" Type="http://schemas.openxmlformats.org/officeDocument/2006/relationships/customXml" Target="../ink/ink4037.xml"/><Relationship Id="rId499" Type="http://schemas.openxmlformats.org/officeDocument/2006/relationships/customXml" Target="../ink/ink4156.xml"/><Relationship Id="rId56" Type="http://schemas.openxmlformats.org/officeDocument/2006/relationships/image" Target="../media/image1519.png"/><Relationship Id="rId359" Type="http://schemas.openxmlformats.org/officeDocument/2006/relationships/customXml" Target="../ink/ink4086.xml"/><Relationship Id="rId566" Type="http://schemas.openxmlformats.org/officeDocument/2006/relationships/image" Target="../media/image3721.png"/><Relationship Id="rId773" Type="http://schemas.openxmlformats.org/officeDocument/2006/relationships/customXml" Target="../ink/ink4293.xml"/><Relationship Id="rId121" Type="http://schemas.openxmlformats.org/officeDocument/2006/relationships/customXml" Target="../ink/ink3967.xml"/><Relationship Id="rId219" Type="http://schemas.openxmlformats.org/officeDocument/2006/relationships/customXml" Target="../ink/ink4016.xml"/><Relationship Id="rId426" Type="http://schemas.openxmlformats.org/officeDocument/2006/relationships/image" Target="../media/image3651.png"/><Relationship Id="rId633" Type="http://schemas.openxmlformats.org/officeDocument/2006/relationships/customXml" Target="../ink/ink4223.xml"/><Relationship Id="rId67" Type="http://schemas.openxmlformats.org/officeDocument/2006/relationships/customXml" Target="../ink/ink3940.xml"/><Relationship Id="rId272" Type="http://schemas.openxmlformats.org/officeDocument/2006/relationships/image" Target="../media/image3574.png"/><Relationship Id="rId577" Type="http://schemas.openxmlformats.org/officeDocument/2006/relationships/customXml" Target="../ink/ink4195.xml"/><Relationship Id="rId700" Type="http://schemas.openxmlformats.org/officeDocument/2006/relationships/image" Target="../media/image3788.png"/><Relationship Id="rId132" Type="http://schemas.openxmlformats.org/officeDocument/2006/relationships/image" Target="../media/image3504.png"/><Relationship Id="rId784" Type="http://schemas.openxmlformats.org/officeDocument/2006/relationships/image" Target="../media/image3830.png"/><Relationship Id="rId437" Type="http://schemas.openxmlformats.org/officeDocument/2006/relationships/customXml" Target="../ink/ink4125.xml"/><Relationship Id="rId644" Type="http://schemas.openxmlformats.org/officeDocument/2006/relationships/image" Target="../media/image3760.png"/><Relationship Id="rId283" Type="http://schemas.openxmlformats.org/officeDocument/2006/relationships/customXml" Target="../ink/ink4048.xml"/><Relationship Id="rId490" Type="http://schemas.openxmlformats.org/officeDocument/2006/relationships/image" Target="../media/image3683.png"/><Relationship Id="rId504" Type="http://schemas.openxmlformats.org/officeDocument/2006/relationships/image" Target="../media/image3690.png"/><Relationship Id="rId711" Type="http://schemas.openxmlformats.org/officeDocument/2006/relationships/customXml" Target="../ink/ink4262.xml"/><Relationship Id="rId78" Type="http://schemas.openxmlformats.org/officeDocument/2006/relationships/image" Target="../media/image3478.png"/><Relationship Id="rId143" Type="http://schemas.openxmlformats.org/officeDocument/2006/relationships/customXml" Target="../ink/ink3978.xml"/><Relationship Id="rId350" Type="http://schemas.openxmlformats.org/officeDocument/2006/relationships/image" Target="../media/image3613.png"/><Relationship Id="rId588" Type="http://schemas.openxmlformats.org/officeDocument/2006/relationships/image" Target="../media/image3732.png"/><Relationship Id="rId9" Type="http://schemas.openxmlformats.org/officeDocument/2006/relationships/image" Target="../media/image3450.png"/><Relationship Id="rId210" Type="http://schemas.openxmlformats.org/officeDocument/2006/relationships/image" Target="../media/image3543.png"/><Relationship Id="rId448" Type="http://schemas.openxmlformats.org/officeDocument/2006/relationships/image" Target="../media/image3662.png"/><Relationship Id="rId655" Type="http://schemas.openxmlformats.org/officeDocument/2006/relationships/customXml" Target="../ink/ink4234.xml"/><Relationship Id="rId294" Type="http://schemas.openxmlformats.org/officeDocument/2006/relationships/image" Target="../media/image3585.png"/><Relationship Id="rId308" Type="http://schemas.openxmlformats.org/officeDocument/2006/relationships/image" Target="../media/image3592.png"/><Relationship Id="rId515" Type="http://schemas.openxmlformats.org/officeDocument/2006/relationships/customXml" Target="../ink/ink4164.xml"/><Relationship Id="rId722" Type="http://schemas.openxmlformats.org/officeDocument/2006/relationships/image" Target="../media/image3799.png"/><Relationship Id="rId89" Type="http://schemas.openxmlformats.org/officeDocument/2006/relationships/customXml" Target="../ink/ink3951.xml"/><Relationship Id="rId154" Type="http://schemas.openxmlformats.org/officeDocument/2006/relationships/image" Target="../media/image3515.png"/><Relationship Id="rId361" Type="http://schemas.openxmlformats.org/officeDocument/2006/relationships/customXml" Target="../ink/ink4087.xml"/><Relationship Id="rId599" Type="http://schemas.openxmlformats.org/officeDocument/2006/relationships/customXml" Target="../ink/ink4206.xml"/><Relationship Id="rId459" Type="http://schemas.openxmlformats.org/officeDocument/2006/relationships/customXml" Target="../ink/ink4136.xml"/><Relationship Id="rId666" Type="http://schemas.openxmlformats.org/officeDocument/2006/relationships/image" Target="../media/image3771.png"/><Relationship Id="rId16" Type="http://schemas.openxmlformats.org/officeDocument/2006/relationships/customXml" Target="../ink/ink3914.xml"/><Relationship Id="rId221" Type="http://schemas.openxmlformats.org/officeDocument/2006/relationships/customXml" Target="../ink/ink4017.xml"/><Relationship Id="rId319" Type="http://schemas.openxmlformats.org/officeDocument/2006/relationships/customXml" Target="../ink/ink4066.xml"/><Relationship Id="rId526" Type="http://schemas.openxmlformats.org/officeDocument/2006/relationships/image" Target="../media/image3701.png"/><Relationship Id="rId733" Type="http://schemas.openxmlformats.org/officeDocument/2006/relationships/customXml" Target="../ink/ink4273.xml"/><Relationship Id="rId165" Type="http://schemas.openxmlformats.org/officeDocument/2006/relationships/customXml" Target="../ink/ink3989.xml"/><Relationship Id="rId372" Type="http://schemas.openxmlformats.org/officeDocument/2006/relationships/image" Target="../media/image3624.png"/><Relationship Id="rId677" Type="http://schemas.openxmlformats.org/officeDocument/2006/relationships/customXml" Target="../ink/ink4245.xml"/><Relationship Id="rId232" Type="http://schemas.openxmlformats.org/officeDocument/2006/relationships/image" Target="../media/image3554.png"/><Relationship Id="rId27" Type="http://schemas.openxmlformats.org/officeDocument/2006/relationships/image" Target="../media/image3457.png"/><Relationship Id="rId537" Type="http://schemas.openxmlformats.org/officeDocument/2006/relationships/customXml" Target="../ink/ink4175.xml"/><Relationship Id="rId744" Type="http://schemas.openxmlformats.org/officeDocument/2006/relationships/image" Target="../media/image3810.png"/><Relationship Id="rId80" Type="http://schemas.openxmlformats.org/officeDocument/2006/relationships/image" Target="../media/image3479.png"/><Relationship Id="rId176" Type="http://schemas.openxmlformats.org/officeDocument/2006/relationships/image" Target="../media/image3526.png"/><Relationship Id="rId383" Type="http://schemas.openxmlformats.org/officeDocument/2006/relationships/customXml" Target="../ink/ink4098.xml"/><Relationship Id="rId590" Type="http://schemas.openxmlformats.org/officeDocument/2006/relationships/image" Target="../media/image3733.png"/><Relationship Id="rId604" Type="http://schemas.openxmlformats.org/officeDocument/2006/relationships/image" Target="../media/image3740.png"/><Relationship Id="rId243" Type="http://schemas.openxmlformats.org/officeDocument/2006/relationships/customXml" Target="../ink/ink4028.xml"/><Relationship Id="rId450" Type="http://schemas.openxmlformats.org/officeDocument/2006/relationships/image" Target="../media/image3663.png"/><Relationship Id="rId688" Type="http://schemas.openxmlformats.org/officeDocument/2006/relationships/image" Target="../media/image3782.png"/><Relationship Id="rId38" Type="http://schemas.openxmlformats.org/officeDocument/2006/relationships/image" Target="../media/image3462.png"/><Relationship Id="rId103" Type="http://schemas.openxmlformats.org/officeDocument/2006/relationships/customXml" Target="../ink/ink3958.xml"/><Relationship Id="rId310" Type="http://schemas.openxmlformats.org/officeDocument/2006/relationships/image" Target="../media/image3593.png"/><Relationship Id="rId548" Type="http://schemas.openxmlformats.org/officeDocument/2006/relationships/image" Target="../media/image3712.png"/><Relationship Id="rId755" Type="http://schemas.openxmlformats.org/officeDocument/2006/relationships/customXml" Target="../ink/ink4284.xml"/><Relationship Id="rId91" Type="http://schemas.openxmlformats.org/officeDocument/2006/relationships/customXml" Target="../ink/ink3952.xml"/><Relationship Id="rId187" Type="http://schemas.openxmlformats.org/officeDocument/2006/relationships/customXml" Target="../ink/ink4000.xml"/><Relationship Id="rId394" Type="http://schemas.openxmlformats.org/officeDocument/2006/relationships/image" Target="../media/image3635.png"/><Relationship Id="rId408" Type="http://schemas.openxmlformats.org/officeDocument/2006/relationships/image" Target="../media/image3642.png"/><Relationship Id="rId615" Type="http://schemas.openxmlformats.org/officeDocument/2006/relationships/customXml" Target="../ink/ink4214.xml"/><Relationship Id="rId254" Type="http://schemas.openxmlformats.org/officeDocument/2006/relationships/image" Target="../media/image3565.png"/><Relationship Id="rId699" Type="http://schemas.openxmlformats.org/officeDocument/2006/relationships/customXml" Target="../ink/ink4256.xml"/><Relationship Id="rId49" Type="http://schemas.openxmlformats.org/officeDocument/2006/relationships/customXml" Target="../ink/ink3931.xml"/><Relationship Id="rId114" Type="http://schemas.openxmlformats.org/officeDocument/2006/relationships/image" Target="../media/image3169.png"/><Relationship Id="rId461" Type="http://schemas.openxmlformats.org/officeDocument/2006/relationships/customXml" Target="../ink/ink4137.xml"/><Relationship Id="rId559" Type="http://schemas.openxmlformats.org/officeDocument/2006/relationships/customXml" Target="../ink/ink4186.xml"/><Relationship Id="rId766" Type="http://schemas.openxmlformats.org/officeDocument/2006/relationships/image" Target="../media/image3821.png"/><Relationship Id="rId198" Type="http://schemas.openxmlformats.org/officeDocument/2006/relationships/image" Target="../media/image3537.png"/><Relationship Id="rId321" Type="http://schemas.openxmlformats.org/officeDocument/2006/relationships/customXml" Target="../ink/ink4067.xml"/><Relationship Id="rId419" Type="http://schemas.openxmlformats.org/officeDocument/2006/relationships/customXml" Target="../ink/ink4116.xml"/><Relationship Id="rId626" Type="http://schemas.openxmlformats.org/officeDocument/2006/relationships/image" Target="../media/image3751.png"/><Relationship Id="rId265" Type="http://schemas.openxmlformats.org/officeDocument/2006/relationships/customXml" Target="../ink/ink4039.xml"/><Relationship Id="rId472" Type="http://schemas.openxmlformats.org/officeDocument/2006/relationships/image" Target="../media/image3674.png"/><Relationship Id="rId125" Type="http://schemas.openxmlformats.org/officeDocument/2006/relationships/customXml" Target="../ink/ink3969.xml"/><Relationship Id="rId332" Type="http://schemas.openxmlformats.org/officeDocument/2006/relationships/image" Target="../media/image3604.png"/><Relationship Id="rId777" Type="http://schemas.openxmlformats.org/officeDocument/2006/relationships/customXml" Target="../ink/ink4295.xml"/><Relationship Id="rId637" Type="http://schemas.openxmlformats.org/officeDocument/2006/relationships/customXml" Target="../ink/ink4225.xml"/><Relationship Id="rId276" Type="http://schemas.openxmlformats.org/officeDocument/2006/relationships/image" Target="../media/image3576.png"/><Relationship Id="rId483" Type="http://schemas.openxmlformats.org/officeDocument/2006/relationships/customXml" Target="../ink/ink4148.xml"/><Relationship Id="rId690" Type="http://schemas.openxmlformats.org/officeDocument/2006/relationships/image" Target="../media/image3783.png"/><Relationship Id="rId704" Type="http://schemas.openxmlformats.org/officeDocument/2006/relationships/image" Target="../media/image3790.png"/><Relationship Id="rId40" Type="http://schemas.openxmlformats.org/officeDocument/2006/relationships/image" Target="../media/image3463.png"/><Relationship Id="rId136" Type="http://schemas.openxmlformats.org/officeDocument/2006/relationships/image" Target="../media/image3506.png"/><Relationship Id="rId343" Type="http://schemas.openxmlformats.org/officeDocument/2006/relationships/customXml" Target="../ink/ink4078.xml"/><Relationship Id="rId550" Type="http://schemas.openxmlformats.org/officeDocument/2006/relationships/image" Target="../media/image3713.png"/><Relationship Id="rId203" Type="http://schemas.openxmlformats.org/officeDocument/2006/relationships/customXml" Target="../ink/ink4008.xml"/><Relationship Id="rId648" Type="http://schemas.openxmlformats.org/officeDocument/2006/relationships/image" Target="../media/image3762.png"/><Relationship Id="rId287" Type="http://schemas.openxmlformats.org/officeDocument/2006/relationships/customXml" Target="../ink/ink4050.xml"/><Relationship Id="rId410" Type="http://schemas.openxmlformats.org/officeDocument/2006/relationships/image" Target="../media/image3643.png"/><Relationship Id="rId494" Type="http://schemas.openxmlformats.org/officeDocument/2006/relationships/image" Target="../media/image3685.png"/><Relationship Id="rId508" Type="http://schemas.openxmlformats.org/officeDocument/2006/relationships/image" Target="../media/image3692.png"/><Relationship Id="rId715" Type="http://schemas.openxmlformats.org/officeDocument/2006/relationships/customXml" Target="../ink/ink4264.xml"/><Relationship Id="rId147" Type="http://schemas.openxmlformats.org/officeDocument/2006/relationships/customXml" Target="../ink/ink3980.xml"/><Relationship Id="rId354" Type="http://schemas.openxmlformats.org/officeDocument/2006/relationships/image" Target="../media/image3615.png"/><Relationship Id="rId51" Type="http://schemas.openxmlformats.org/officeDocument/2006/relationships/customXml" Target="../ink/ink3932.xml"/><Relationship Id="rId561" Type="http://schemas.openxmlformats.org/officeDocument/2006/relationships/customXml" Target="../ink/ink4187.xml"/><Relationship Id="rId659" Type="http://schemas.openxmlformats.org/officeDocument/2006/relationships/customXml" Target="../ink/ink4236.xml"/><Relationship Id="rId214" Type="http://schemas.openxmlformats.org/officeDocument/2006/relationships/image" Target="../media/image3545.png"/><Relationship Id="rId298" Type="http://schemas.openxmlformats.org/officeDocument/2006/relationships/image" Target="../media/image3587.png"/><Relationship Id="rId421" Type="http://schemas.openxmlformats.org/officeDocument/2006/relationships/customXml" Target="../ink/ink4117.xml"/><Relationship Id="rId519" Type="http://schemas.openxmlformats.org/officeDocument/2006/relationships/customXml" Target="../ink/ink4166.xml"/><Relationship Id="rId158" Type="http://schemas.openxmlformats.org/officeDocument/2006/relationships/image" Target="../media/image3517.png"/><Relationship Id="rId726" Type="http://schemas.openxmlformats.org/officeDocument/2006/relationships/image" Target="../media/image3801.png"/><Relationship Id="rId62" Type="http://schemas.openxmlformats.org/officeDocument/2006/relationships/image" Target="../media/image3473.png"/><Relationship Id="rId365" Type="http://schemas.openxmlformats.org/officeDocument/2006/relationships/customXml" Target="../ink/ink4089.xml"/><Relationship Id="rId572" Type="http://schemas.openxmlformats.org/officeDocument/2006/relationships/image" Target="../media/image3724.png"/><Relationship Id="rId225" Type="http://schemas.openxmlformats.org/officeDocument/2006/relationships/customXml" Target="../ink/ink4019.xml"/><Relationship Id="rId432" Type="http://schemas.openxmlformats.org/officeDocument/2006/relationships/image" Target="../media/image3654.png"/><Relationship Id="rId737" Type="http://schemas.openxmlformats.org/officeDocument/2006/relationships/customXml" Target="../ink/ink4275.xml"/><Relationship Id="rId73" Type="http://schemas.openxmlformats.org/officeDocument/2006/relationships/customXml" Target="../ink/ink3943.xml"/><Relationship Id="rId169" Type="http://schemas.openxmlformats.org/officeDocument/2006/relationships/customXml" Target="../ink/ink3991.xml"/><Relationship Id="rId376" Type="http://schemas.openxmlformats.org/officeDocument/2006/relationships/image" Target="../media/image3626.png"/><Relationship Id="rId583" Type="http://schemas.openxmlformats.org/officeDocument/2006/relationships/customXml" Target="../ink/ink4198.xml"/><Relationship Id="rId4" Type="http://schemas.openxmlformats.org/officeDocument/2006/relationships/customXml" Target="../ink/ink3908.xml"/><Relationship Id="rId236" Type="http://schemas.openxmlformats.org/officeDocument/2006/relationships/image" Target="../media/image3556.png"/><Relationship Id="rId443" Type="http://schemas.openxmlformats.org/officeDocument/2006/relationships/customXml" Target="../ink/ink4128.xml"/><Relationship Id="rId650" Type="http://schemas.openxmlformats.org/officeDocument/2006/relationships/image" Target="../media/image3763.png"/><Relationship Id="rId303" Type="http://schemas.openxmlformats.org/officeDocument/2006/relationships/customXml" Target="../ink/ink4058.xml"/><Relationship Id="rId748" Type="http://schemas.openxmlformats.org/officeDocument/2006/relationships/image" Target="../media/image3812.png"/><Relationship Id="rId84" Type="http://schemas.openxmlformats.org/officeDocument/2006/relationships/image" Target="../media/image3481.png"/><Relationship Id="rId387" Type="http://schemas.openxmlformats.org/officeDocument/2006/relationships/customXml" Target="../ink/ink4100.xml"/><Relationship Id="rId510" Type="http://schemas.openxmlformats.org/officeDocument/2006/relationships/image" Target="../media/image3693.png"/><Relationship Id="rId594" Type="http://schemas.openxmlformats.org/officeDocument/2006/relationships/image" Target="../media/image3735.png"/><Relationship Id="rId608" Type="http://schemas.openxmlformats.org/officeDocument/2006/relationships/image" Target="../media/image3742.png"/><Relationship Id="rId247" Type="http://schemas.openxmlformats.org/officeDocument/2006/relationships/customXml" Target="../ink/ink4030.xml"/><Relationship Id="rId107" Type="http://schemas.openxmlformats.org/officeDocument/2006/relationships/customXml" Target="../ink/ink3960.xml"/><Relationship Id="rId454" Type="http://schemas.openxmlformats.org/officeDocument/2006/relationships/image" Target="../media/image3665.png"/><Relationship Id="rId661" Type="http://schemas.openxmlformats.org/officeDocument/2006/relationships/customXml" Target="../ink/ink4237.xml"/><Relationship Id="rId759" Type="http://schemas.openxmlformats.org/officeDocument/2006/relationships/customXml" Target="../ink/ink4286.xml"/></Relationships>
</file>

<file path=ppt/slides/_rels/slide34.xml.rels><?xml version="1.0" encoding="UTF-8" standalone="yes"?>
<Relationships xmlns="http://schemas.openxmlformats.org/package/2006/relationships"><Relationship Id="rId3" Type="http://schemas.openxmlformats.org/officeDocument/2006/relationships/hyperlink" Target="https://zh.wikipedia.org/wiki/%E9%9D%88%E6%95%8F%E5%BA%A6%E5%92%8C%E7%89%B9%E7%95%B0%E5%BA%A6" TargetMode="External"/><Relationship Id="rId2" Type="http://schemas.openxmlformats.org/officeDocument/2006/relationships/hyperlink" Target="https://zh.wikipedia.org/wiki/%E7%AC%AC%E4%B8%80%E5%9E%8B%E5%8F%8A%E7%AC%AC%E4%BA%8C%E5%9E%8B%E9%8C%AF%E8%AA%A4" TargetMode="External"/><Relationship Id="rId1" Type="http://schemas.openxmlformats.org/officeDocument/2006/relationships/slideLayout" Target="../slideLayouts/slideLayout2.xml"/><Relationship Id="rId4" Type="http://schemas.openxmlformats.org/officeDocument/2006/relationships/hyperlink" Target="https://zh.wikipedia.org/wiki/ROC%E6%9B%B2%E7%BA%BF#ROC%E6%9B%B2%E7%B7%9A" TargetMode="External"/></Relationships>
</file>

<file path=ppt/slides/_rels/slide35.xml.rels><?xml version="1.0" encoding="UTF-8" standalone="yes"?>
<Relationships xmlns="http://schemas.openxmlformats.org/package/2006/relationships"><Relationship Id="rId26" Type="http://schemas.openxmlformats.org/officeDocument/2006/relationships/customXml" Target="../ink/ink4310.xml"/><Relationship Id="rId21" Type="http://schemas.openxmlformats.org/officeDocument/2006/relationships/image" Target="../media/image3841.png"/><Relationship Id="rId42" Type="http://schemas.openxmlformats.org/officeDocument/2006/relationships/customXml" Target="../ink/ink4318.xml"/><Relationship Id="rId47" Type="http://schemas.openxmlformats.org/officeDocument/2006/relationships/image" Target="../media/image3854.png"/><Relationship Id="rId63" Type="http://schemas.openxmlformats.org/officeDocument/2006/relationships/image" Target="../media/image3862.png"/><Relationship Id="rId68" Type="http://schemas.openxmlformats.org/officeDocument/2006/relationships/customXml" Target="../ink/ink4331.xml"/><Relationship Id="rId16" Type="http://schemas.openxmlformats.org/officeDocument/2006/relationships/customXml" Target="../ink/ink4305.xml"/><Relationship Id="rId11" Type="http://schemas.openxmlformats.org/officeDocument/2006/relationships/image" Target="../media/image3836.png"/><Relationship Id="rId32" Type="http://schemas.openxmlformats.org/officeDocument/2006/relationships/customXml" Target="../ink/ink4313.xml"/><Relationship Id="rId37" Type="http://schemas.openxmlformats.org/officeDocument/2006/relationships/image" Target="../media/image3849.png"/><Relationship Id="rId53" Type="http://schemas.openxmlformats.org/officeDocument/2006/relationships/image" Target="../media/image3857.png"/><Relationship Id="rId58" Type="http://schemas.openxmlformats.org/officeDocument/2006/relationships/customXml" Target="../ink/ink4326.xml"/><Relationship Id="rId74" Type="http://schemas.openxmlformats.org/officeDocument/2006/relationships/customXml" Target="../ink/ink4334.xml"/><Relationship Id="rId79" Type="http://schemas.openxmlformats.org/officeDocument/2006/relationships/image" Target="../media/image3870.png"/><Relationship Id="rId5" Type="http://schemas.openxmlformats.org/officeDocument/2006/relationships/image" Target="../media/image3833.png"/><Relationship Id="rId61" Type="http://schemas.openxmlformats.org/officeDocument/2006/relationships/image" Target="../media/image3861.png"/><Relationship Id="rId19" Type="http://schemas.openxmlformats.org/officeDocument/2006/relationships/image" Target="../media/image3840.png"/><Relationship Id="rId14" Type="http://schemas.openxmlformats.org/officeDocument/2006/relationships/customXml" Target="../ink/ink4304.xml"/><Relationship Id="rId22" Type="http://schemas.openxmlformats.org/officeDocument/2006/relationships/customXml" Target="../ink/ink4308.xml"/><Relationship Id="rId27" Type="http://schemas.openxmlformats.org/officeDocument/2006/relationships/image" Target="../media/image3844.png"/><Relationship Id="rId30" Type="http://schemas.openxmlformats.org/officeDocument/2006/relationships/customXml" Target="../ink/ink4312.xml"/><Relationship Id="rId35" Type="http://schemas.openxmlformats.org/officeDocument/2006/relationships/image" Target="../media/image3848.png"/><Relationship Id="rId43" Type="http://schemas.openxmlformats.org/officeDocument/2006/relationships/image" Target="../media/image3852.png"/><Relationship Id="rId48" Type="http://schemas.openxmlformats.org/officeDocument/2006/relationships/customXml" Target="../ink/ink4321.xml"/><Relationship Id="rId56" Type="http://schemas.openxmlformats.org/officeDocument/2006/relationships/customXml" Target="../ink/ink4325.xml"/><Relationship Id="rId64" Type="http://schemas.openxmlformats.org/officeDocument/2006/relationships/customXml" Target="../ink/ink4329.xml"/><Relationship Id="rId69" Type="http://schemas.openxmlformats.org/officeDocument/2006/relationships/image" Target="../media/image3865.png"/><Relationship Id="rId77" Type="http://schemas.openxmlformats.org/officeDocument/2006/relationships/image" Target="../media/image3869.png"/><Relationship Id="rId8" Type="http://schemas.openxmlformats.org/officeDocument/2006/relationships/customXml" Target="../ink/ink4301.xml"/><Relationship Id="rId51" Type="http://schemas.openxmlformats.org/officeDocument/2006/relationships/image" Target="../media/image3856.png"/><Relationship Id="rId72" Type="http://schemas.openxmlformats.org/officeDocument/2006/relationships/customXml" Target="../ink/ink4333.xml"/><Relationship Id="rId80" Type="http://schemas.openxmlformats.org/officeDocument/2006/relationships/customXml" Target="../ink/ink4337.xml"/><Relationship Id="rId3" Type="http://schemas.openxmlformats.org/officeDocument/2006/relationships/image" Target="../media/image3832.png"/><Relationship Id="rId12" Type="http://schemas.openxmlformats.org/officeDocument/2006/relationships/customXml" Target="../ink/ink4303.xml"/><Relationship Id="rId17" Type="http://schemas.openxmlformats.org/officeDocument/2006/relationships/image" Target="../media/image3839.png"/><Relationship Id="rId25" Type="http://schemas.openxmlformats.org/officeDocument/2006/relationships/image" Target="../media/image3843.png"/><Relationship Id="rId33" Type="http://schemas.openxmlformats.org/officeDocument/2006/relationships/image" Target="../media/image3847.png"/><Relationship Id="rId38" Type="http://schemas.openxmlformats.org/officeDocument/2006/relationships/customXml" Target="../ink/ink4316.xml"/><Relationship Id="rId46" Type="http://schemas.openxmlformats.org/officeDocument/2006/relationships/customXml" Target="../ink/ink4320.xml"/><Relationship Id="rId59" Type="http://schemas.openxmlformats.org/officeDocument/2006/relationships/image" Target="../media/image3860.png"/><Relationship Id="rId67" Type="http://schemas.openxmlformats.org/officeDocument/2006/relationships/image" Target="../media/image3864.png"/><Relationship Id="rId20" Type="http://schemas.openxmlformats.org/officeDocument/2006/relationships/customXml" Target="../ink/ink4307.xml"/><Relationship Id="rId41" Type="http://schemas.openxmlformats.org/officeDocument/2006/relationships/image" Target="../media/image3851.png"/><Relationship Id="rId54" Type="http://schemas.openxmlformats.org/officeDocument/2006/relationships/customXml" Target="../ink/ink4324.xml"/><Relationship Id="rId62" Type="http://schemas.openxmlformats.org/officeDocument/2006/relationships/customXml" Target="../ink/ink4328.xml"/><Relationship Id="rId70" Type="http://schemas.openxmlformats.org/officeDocument/2006/relationships/customXml" Target="../ink/ink4332.xml"/><Relationship Id="rId75" Type="http://schemas.openxmlformats.org/officeDocument/2006/relationships/image" Target="../media/image3868.png"/><Relationship Id="rId1" Type="http://schemas.openxmlformats.org/officeDocument/2006/relationships/slideLayout" Target="../slideLayouts/slideLayout2.xml"/><Relationship Id="rId6" Type="http://schemas.openxmlformats.org/officeDocument/2006/relationships/customXml" Target="../ink/ink4300.xml"/><Relationship Id="rId15" Type="http://schemas.openxmlformats.org/officeDocument/2006/relationships/image" Target="../media/image3838.png"/><Relationship Id="rId23" Type="http://schemas.openxmlformats.org/officeDocument/2006/relationships/image" Target="../media/image3842.png"/><Relationship Id="rId28" Type="http://schemas.openxmlformats.org/officeDocument/2006/relationships/customXml" Target="../ink/ink4311.xml"/><Relationship Id="rId36" Type="http://schemas.openxmlformats.org/officeDocument/2006/relationships/customXml" Target="../ink/ink4315.xml"/><Relationship Id="rId49" Type="http://schemas.openxmlformats.org/officeDocument/2006/relationships/image" Target="../media/image3855.png"/><Relationship Id="rId57" Type="http://schemas.openxmlformats.org/officeDocument/2006/relationships/image" Target="../media/image3859.png"/><Relationship Id="rId10" Type="http://schemas.openxmlformats.org/officeDocument/2006/relationships/customXml" Target="../ink/ink4302.xml"/><Relationship Id="rId31" Type="http://schemas.openxmlformats.org/officeDocument/2006/relationships/image" Target="../media/image3846.png"/><Relationship Id="rId44" Type="http://schemas.openxmlformats.org/officeDocument/2006/relationships/customXml" Target="../ink/ink4319.xml"/><Relationship Id="rId52" Type="http://schemas.openxmlformats.org/officeDocument/2006/relationships/customXml" Target="../ink/ink4323.xml"/><Relationship Id="rId60" Type="http://schemas.openxmlformats.org/officeDocument/2006/relationships/customXml" Target="../ink/ink4327.xml"/><Relationship Id="rId65" Type="http://schemas.openxmlformats.org/officeDocument/2006/relationships/image" Target="../media/image3863.png"/><Relationship Id="rId73" Type="http://schemas.openxmlformats.org/officeDocument/2006/relationships/image" Target="../media/image3867.png"/><Relationship Id="rId78" Type="http://schemas.openxmlformats.org/officeDocument/2006/relationships/customXml" Target="../ink/ink4336.xml"/><Relationship Id="rId81" Type="http://schemas.openxmlformats.org/officeDocument/2006/relationships/image" Target="../media/image3871.png"/><Relationship Id="rId4" Type="http://schemas.openxmlformats.org/officeDocument/2006/relationships/customXml" Target="../ink/ink4299.xml"/><Relationship Id="rId9" Type="http://schemas.openxmlformats.org/officeDocument/2006/relationships/image" Target="../media/image3835.png"/><Relationship Id="rId13" Type="http://schemas.openxmlformats.org/officeDocument/2006/relationships/image" Target="../media/image3837.png"/><Relationship Id="rId18" Type="http://schemas.openxmlformats.org/officeDocument/2006/relationships/customXml" Target="../ink/ink4306.xml"/><Relationship Id="rId39" Type="http://schemas.openxmlformats.org/officeDocument/2006/relationships/image" Target="../media/image3850.png"/><Relationship Id="rId34" Type="http://schemas.openxmlformats.org/officeDocument/2006/relationships/customXml" Target="../ink/ink4314.xml"/><Relationship Id="rId50" Type="http://schemas.openxmlformats.org/officeDocument/2006/relationships/customXml" Target="../ink/ink4322.xml"/><Relationship Id="rId55" Type="http://schemas.openxmlformats.org/officeDocument/2006/relationships/image" Target="../media/image3858.png"/><Relationship Id="rId76" Type="http://schemas.openxmlformats.org/officeDocument/2006/relationships/customXml" Target="../ink/ink4335.xml"/><Relationship Id="rId7" Type="http://schemas.openxmlformats.org/officeDocument/2006/relationships/image" Target="../media/image3834.png"/><Relationship Id="rId71" Type="http://schemas.openxmlformats.org/officeDocument/2006/relationships/image" Target="../media/image3866.png"/><Relationship Id="rId2" Type="http://schemas.openxmlformats.org/officeDocument/2006/relationships/image" Target="../media/image3831.png"/><Relationship Id="rId29" Type="http://schemas.openxmlformats.org/officeDocument/2006/relationships/image" Target="../media/image3845.png"/><Relationship Id="rId24" Type="http://schemas.openxmlformats.org/officeDocument/2006/relationships/customXml" Target="../ink/ink4309.xml"/><Relationship Id="rId40" Type="http://schemas.openxmlformats.org/officeDocument/2006/relationships/customXml" Target="../ink/ink4317.xml"/><Relationship Id="rId45" Type="http://schemas.openxmlformats.org/officeDocument/2006/relationships/image" Target="../media/image3853.png"/><Relationship Id="rId66" Type="http://schemas.openxmlformats.org/officeDocument/2006/relationships/customXml" Target="../ink/ink43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874.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873.wmf"/><Relationship Id="rId5" Type="http://schemas.openxmlformats.org/officeDocument/2006/relationships/oleObject" Target="../embeddings/oleObject11.bin"/><Relationship Id="rId10" Type="http://schemas.openxmlformats.org/officeDocument/2006/relationships/image" Target="../media/image3875.wmf"/><Relationship Id="rId4" Type="http://schemas.openxmlformats.org/officeDocument/2006/relationships/image" Target="../media/image3872.wmf"/><Relationship Id="rId9"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877.wmf"/><Relationship Id="rId5" Type="http://schemas.openxmlformats.org/officeDocument/2006/relationships/oleObject" Target="../embeddings/oleObject15.bin"/><Relationship Id="rId4" Type="http://schemas.openxmlformats.org/officeDocument/2006/relationships/image" Target="../media/image3876.wmf"/></Relationships>
</file>

<file path=ppt/slides/_rels/slide39.xml.rels><?xml version="1.0" encoding="UTF-8" standalone="yes"?>
<Relationships xmlns="http://schemas.openxmlformats.org/package/2006/relationships"><Relationship Id="rId8" Type="http://schemas.openxmlformats.org/officeDocument/2006/relationships/image" Target="../media/image3880.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879.wmf"/><Relationship Id="rId5" Type="http://schemas.openxmlformats.org/officeDocument/2006/relationships/oleObject" Target="../embeddings/oleObject17.bin"/><Relationship Id="rId4" Type="http://schemas.openxmlformats.org/officeDocument/2006/relationships/image" Target="../media/image3878.wmf"/></Relationships>
</file>

<file path=ppt/slides/_rels/slide4.xml.rels><?xml version="1.0" encoding="UTF-8" standalone="yes"?>
<Relationships xmlns="http://schemas.openxmlformats.org/package/2006/relationships"><Relationship Id="rId117" Type="http://schemas.openxmlformats.org/officeDocument/2006/relationships/image" Target="../media/image65.png"/><Relationship Id="rId21" Type="http://schemas.openxmlformats.org/officeDocument/2006/relationships/image" Target="../media/image17.png"/><Relationship Id="rId42" Type="http://schemas.openxmlformats.org/officeDocument/2006/relationships/customXml" Target="../ink/ink21.xml"/><Relationship Id="rId63" Type="http://schemas.openxmlformats.org/officeDocument/2006/relationships/image" Target="../media/image38.png"/><Relationship Id="rId84" Type="http://schemas.openxmlformats.org/officeDocument/2006/relationships/customXml" Target="../ink/ink42.xml"/><Relationship Id="rId138" Type="http://schemas.openxmlformats.org/officeDocument/2006/relationships/customXml" Target="../ink/ink69.xml"/><Relationship Id="rId159" Type="http://schemas.openxmlformats.org/officeDocument/2006/relationships/image" Target="../media/image86.png"/><Relationship Id="rId170" Type="http://schemas.openxmlformats.org/officeDocument/2006/relationships/customXml" Target="../ink/ink85.xml"/><Relationship Id="rId191" Type="http://schemas.openxmlformats.org/officeDocument/2006/relationships/image" Target="../media/image102.png"/><Relationship Id="rId205" Type="http://schemas.openxmlformats.org/officeDocument/2006/relationships/image" Target="../media/image109.png"/><Relationship Id="rId107" Type="http://schemas.openxmlformats.org/officeDocument/2006/relationships/image" Target="../media/image60.png"/><Relationship Id="rId11" Type="http://schemas.openxmlformats.org/officeDocument/2006/relationships/image" Target="../media/image12.png"/><Relationship Id="rId32" Type="http://schemas.openxmlformats.org/officeDocument/2006/relationships/customXml" Target="../ink/ink16.xml"/><Relationship Id="rId53" Type="http://schemas.openxmlformats.org/officeDocument/2006/relationships/image" Target="../media/image33.png"/><Relationship Id="rId74" Type="http://schemas.openxmlformats.org/officeDocument/2006/relationships/customXml" Target="../ink/ink37.xml"/><Relationship Id="rId128" Type="http://schemas.openxmlformats.org/officeDocument/2006/relationships/customXml" Target="../ink/ink64.xml"/><Relationship Id="rId149" Type="http://schemas.openxmlformats.org/officeDocument/2006/relationships/image" Target="../media/image81.png"/><Relationship Id="rId5" Type="http://schemas.openxmlformats.org/officeDocument/2006/relationships/image" Target="../media/image9.png"/><Relationship Id="rId95" Type="http://schemas.openxmlformats.org/officeDocument/2006/relationships/image" Target="../media/image54.png"/><Relationship Id="rId160" Type="http://schemas.openxmlformats.org/officeDocument/2006/relationships/customXml" Target="../ink/ink80.xml"/><Relationship Id="rId181" Type="http://schemas.openxmlformats.org/officeDocument/2006/relationships/image" Target="../media/image97.png"/><Relationship Id="rId22" Type="http://schemas.openxmlformats.org/officeDocument/2006/relationships/customXml" Target="../ink/ink11.xml"/><Relationship Id="rId43" Type="http://schemas.openxmlformats.org/officeDocument/2006/relationships/image" Target="../media/image28.png"/><Relationship Id="rId64" Type="http://schemas.openxmlformats.org/officeDocument/2006/relationships/customXml" Target="../ink/ink32.xml"/><Relationship Id="rId118" Type="http://schemas.openxmlformats.org/officeDocument/2006/relationships/customXml" Target="../ink/ink59.xml"/><Relationship Id="rId139" Type="http://schemas.openxmlformats.org/officeDocument/2006/relationships/image" Target="../media/image76.png"/><Relationship Id="rId85" Type="http://schemas.openxmlformats.org/officeDocument/2006/relationships/image" Target="../media/image49.png"/><Relationship Id="rId150" Type="http://schemas.openxmlformats.org/officeDocument/2006/relationships/customXml" Target="../ink/ink75.xml"/><Relationship Id="rId171" Type="http://schemas.openxmlformats.org/officeDocument/2006/relationships/image" Target="../media/image92.png"/><Relationship Id="rId192" Type="http://schemas.openxmlformats.org/officeDocument/2006/relationships/customXml" Target="../ink/ink96.xml"/><Relationship Id="rId206" Type="http://schemas.openxmlformats.org/officeDocument/2006/relationships/customXml" Target="../ink/ink103.xml"/><Relationship Id="rId12" Type="http://schemas.openxmlformats.org/officeDocument/2006/relationships/customXml" Target="../ink/ink6.xml"/><Relationship Id="rId33" Type="http://schemas.openxmlformats.org/officeDocument/2006/relationships/image" Target="../media/image23.png"/><Relationship Id="rId108" Type="http://schemas.openxmlformats.org/officeDocument/2006/relationships/customXml" Target="../ink/ink54.xml"/><Relationship Id="rId129" Type="http://schemas.openxmlformats.org/officeDocument/2006/relationships/image" Target="../media/image71.png"/><Relationship Id="rId54" Type="http://schemas.openxmlformats.org/officeDocument/2006/relationships/customXml" Target="../ink/ink27.xml"/><Relationship Id="rId75" Type="http://schemas.openxmlformats.org/officeDocument/2006/relationships/image" Target="../media/image44.png"/><Relationship Id="rId96" Type="http://schemas.openxmlformats.org/officeDocument/2006/relationships/customXml" Target="../ink/ink48.xml"/><Relationship Id="rId140" Type="http://schemas.openxmlformats.org/officeDocument/2006/relationships/customXml" Target="../ink/ink70.xml"/><Relationship Id="rId161" Type="http://schemas.openxmlformats.org/officeDocument/2006/relationships/image" Target="../media/image87.png"/><Relationship Id="rId182" Type="http://schemas.openxmlformats.org/officeDocument/2006/relationships/customXml" Target="../ink/ink91.xml"/><Relationship Id="rId6" Type="http://schemas.openxmlformats.org/officeDocument/2006/relationships/customXml" Target="../ink/ink3.xml"/><Relationship Id="rId23" Type="http://schemas.openxmlformats.org/officeDocument/2006/relationships/image" Target="../media/image18.png"/><Relationship Id="rId119" Type="http://schemas.openxmlformats.org/officeDocument/2006/relationships/image" Target="../media/image66.png"/><Relationship Id="rId44" Type="http://schemas.openxmlformats.org/officeDocument/2006/relationships/customXml" Target="../ink/ink22.xml"/><Relationship Id="rId65" Type="http://schemas.openxmlformats.org/officeDocument/2006/relationships/image" Target="../media/image39.png"/><Relationship Id="rId86" Type="http://schemas.openxmlformats.org/officeDocument/2006/relationships/customXml" Target="../ink/ink43.xml"/><Relationship Id="rId130" Type="http://schemas.openxmlformats.org/officeDocument/2006/relationships/customXml" Target="../ink/ink65.xml"/><Relationship Id="rId151" Type="http://schemas.openxmlformats.org/officeDocument/2006/relationships/image" Target="../media/image82.png"/><Relationship Id="rId172" Type="http://schemas.openxmlformats.org/officeDocument/2006/relationships/customXml" Target="../ink/ink86.xml"/><Relationship Id="rId193" Type="http://schemas.openxmlformats.org/officeDocument/2006/relationships/image" Target="../media/image103.png"/><Relationship Id="rId207" Type="http://schemas.openxmlformats.org/officeDocument/2006/relationships/image" Target="../media/image110.png"/><Relationship Id="rId13" Type="http://schemas.openxmlformats.org/officeDocument/2006/relationships/image" Target="../media/image13.png"/><Relationship Id="rId109" Type="http://schemas.openxmlformats.org/officeDocument/2006/relationships/image" Target="../media/image61.png"/><Relationship Id="rId34" Type="http://schemas.openxmlformats.org/officeDocument/2006/relationships/customXml" Target="../ink/ink17.xml"/><Relationship Id="rId55" Type="http://schemas.openxmlformats.org/officeDocument/2006/relationships/image" Target="../media/image34.png"/><Relationship Id="rId76" Type="http://schemas.openxmlformats.org/officeDocument/2006/relationships/customXml" Target="../ink/ink38.xml"/><Relationship Id="rId97" Type="http://schemas.openxmlformats.org/officeDocument/2006/relationships/image" Target="../media/image55.png"/><Relationship Id="rId120" Type="http://schemas.openxmlformats.org/officeDocument/2006/relationships/customXml" Target="../ink/ink60.xml"/><Relationship Id="rId141" Type="http://schemas.openxmlformats.org/officeDocument/2006/relationships/image" Target="../media/image77.png"/><Relationship Id="rId7" Type="http://schemas.openxmlformats.org/officeDocument/2006/relationships/image" Target="../media/image10.png"/><Relationship Id="rId162" Type="http://schemas.openxmlformats.org/officeDocument/2006/relationships/customXml" Target="../ink/ink81.xml"/><Relationship Id="rId183" Type="http://schemas.openxmlformats.org/officeDocument/2006/relationships/image" Target="../media/image98.png"/><Relationship Id="rId24" Type="http://schemas.openxmlformats.org/officeDocument/2006/relationships/customXml" Target="../ink/ink12.xml"/><Relationship Id="rId45" Type="http://schemas.openxmlformats.org/officeDocument/2006/relationships/image" Target="../media/image29.png"/><Relationship Id="rId66" Type="http://schemas.openxmlformats.org/officeDocument/2006/relationships/customXml" Target="../ink/ink33.xml"/><Relationship Id="rId87" Type="http://schemas.openxmlformats.org/officeDocument/2006/relationships/image" Target="../media/image50.png"/><Relationship Id="rId110" Type="http://schemas.openxmlformats.org/officeDocument/2006/relationships/customXml" Target="../ink/ink55.xml"/><Relationship Id="rId131" Type="http://schemas.openxmlformats.org/officeDocument/2006/relationships/image" Target="../media/image72.png"/><Relationship Id="rId61" Type="http://schemas.openxmlformats.org/officeDocument/2006/relationships/image" Target="../media/image37.png"/><Relationship Id="rId82" Type="http://schemas.openxmlformats.org/officeDocument/2006/relationships/customXml" Target="../ink/ink41.xml"/><Relationship Id="rId152" Type="http://schemas.openxmlformats.org/officeDocument/2006/relationships/customXml" Target="../ink/ink76.xml"/><Relationship Id="rId173" Type="http://schemas.openxmlformats.org/officeDocument/2006/relationships/image" Target="../media/image93.png"/><Relationship Id="rId194" Type="http://schemas.openxmlformats.org/officeDocument/2006/relationships/customXml" Target="../ink/ink97.xml"/><Relationship Id="rId199" Type="http://schemas.openxmlformats.org/officeDocument/2006/relationships/image" Target="../media/image106.png"/><Relationship Id="rId203" Type="http://schemas.openxmlformats.org/officeDocument/2006/relationships/image" Target="../media/image108.png"/><Relationship Id="rId208" Type="http://schemas.openxmlformats.org/officeDocument/2006/relationships/customXml" Target="../ink/ink104.xml"/><Relationship Id="rId19" Type="http://schemas.openxmlformats.org/officeDocument/2006/relationships/image" Target="../media/image16.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4.png"/><Relationship Id="rId56" Type="http://schemas.openxmlformats.org/officeDocument/2006/relationships/customXml" Target="../ink/ink28.xml"/><Relationship Id="rId77" Type="http://schemas.openxmlformats.org/officeDocument/2006/relationships/image" Target="../media/image45.png"/><Relationship Id="rId100" Type="http://schemas.openxmlformats.org/officeDocument/2006/relationships/customXml" Target="../ink/ink50.xml"/><Relationship Id="rId105" Type="http://schemas.openxmlformats.org/officeDocument/2006/relationships/image" Target="../media/image59.png"/><Relationship Id="rId126" Type="http://schemas.openxmlformats.org/officeDocument/2006/relationships/customXml" Target="../ink/ink63.xml"/><Relationship Id="rId147" Type="http://schemas.openxmlformats.org/officeDocument/2006/relationships/image" Target="../media/image80.png"/><Relationship Id="rId168" Type="http://schemas.openxmlformats.org/officeDocument/2006/relationships/customXml" Target="../ink/ink84.xml"/><Relationship Id="rId8" Type="http://schemas.openxmlformats.org/officeDocument/2006/relationships/customXml" Target="../ink/ink4.xml"/><Relationship Id="rId51" Type="http://schemas.openxmlformats.org/officeDocument/2006/relationships/image" Target="../media/image32.png"/><Relationship Id="rId72" Type="http://schemas.openxmlformats.org/officeDocument/2006/relationships/customXml" Target="../ink/ink36.xml"/><Relationship Id="rId93" Type="http://schemas.openxmlformats.org/officeDocument/2006/relationships/image" Target="../media/image53.png"/><Relationship Id="rId98" Type="http://schemas.openxmlformats.org/officeDocument/2006/relationships/customXml" Target="../ink/ink49.xml"/><Relationship Id="rId121" Type="http://schemas.openxmlformats.org/officeDocument/2006/relationships/image" Target="../media/image67.png"/><Relationship Id="rId142" Type="http://schemas.openxmlformats.org/officeDocument/2006/relationships/customXml" Target="../ink/ink71.xml"/><Relationship Id="rId163" Type="http://schemas.openxmlformats.org/officeDocument/2006/relationships/image" Target="../media/image88.png"/><Relationship Id="rId184" Type="http://schemas.openxmlformats.org/officeDocument/2006/relationships/customXml" Target="../ink/ink92.xml"/><Relationship Id="rId189" Type="http://schemas.openxmlformats.org/officeDocument/2006/relationships/image" Target="../media/image101.png"/><Relationship Id="rId3" Type="http://schemas.openxmlformats.org/officeDocument/2006/relationships/image" Target="../media/image8.png"/><Relationship Id="rId25" Type="http://schemas.openxmlformats.org/officeDocument/2006/relationships/image" Target="../media/image19.png"/><Relationship Id="rId46" Type="http://schemas.openxmlformats.org/officeDocument/2006/relationships/customXml" Target="../ink/ink23.xml"/><Relationship Id="rId67" Type="http://schemas.openxmlformats.org/officeDocument/2006/relationships/image" Target="../media/image40.png"/><Relationship Id="rId116" Type="http://schemas.openxmlformats.org/officeDocument/2006/relationships/customXml" Target="../ink/ink58.xml"/><Relationship Id="rId137" Type="http://schemas.openxmlformats.org/officeDocument/2006/relationships/image" Target="../media/image75.png"/><Relationship Id="rId158" Type="http://schemas.openxmlformats.org/officeDocument/2006/relationships/customXml" Target="../ink/ink79.xml"/><Relationship Id="rId20" Type="http://schemas.openxmlformats.org/officeDocument/2006/relationships/customXml" Target="../ink/ink10.xml"/><Relationship Id="rId41" Type="http://schemas.openxmlformats.org/officeDocument/2006/relationships/image" Target="../media/image27.png"/><Relationship Id="rId62" Type="http://schemas.openxmlformats.org/officeDocument/2006/relationships/customXml" Target="../ink/ink31.xml"/><Relationship Id="rId83" Type="http://schemas.openxmlformats.org/officeDocument/2006/relationships/image" Target="../media/image48.png"/><Relationship Id="rId88" Type="http://schemas.openxmlformats.org/officeDocument/2006/relationships/customXml" Target="../ink/ink44.xml"/><Relationship Id="rId111" Type="http://schemas.openxmlformats.org/officeDocument/2006/relationships/image" Target="../media/image62.png"/><Relationship Id="rId132" Type="http://schemas.openxmlformats.org/officeDocument/2006/relationships/customXml" Target="../ink/ink66.xml"/><Relationship Id="rId153" Type="http://schemas.openxmlformats.org/officeDocument/2006/relationships/image" Target="../media/image83.png"/><Relationship Id="rId174" Type="http://schemas.openxmlformats.org/officeDocument/2006/relationships/customXml" Target="../ink/ink87.xml"/><Relationship Id="rId179" Type="http://schemas.openxmlformats.org/officeDocument/2006/relationships/image" Target="../media/image96.png"/><Relationship Id="rId195" Type="http://schemas.openxmlformats.org/officeDocument/2006/relationships/image" Target="../media/image104.png"/><Relationship Id="rId209" Type="http://schemas.openxmlformats.org/officeDocument/2006/relationships/image" Target="../media/image111.png"/><Relationship Id="rId190" Type="http://schemas.openxmlformats.org/officeDocument/2006/relationships/customXml" Target="../ink/ink95.xml"/><Relationship Id="rId204" Type="http://schemas.openxmlformats.org/officeDocument/2006/relationships/customXml" Target="../ink/ink102.xml"/><Relationship Id="rId15" Type="http://schemas.openxmlformats.org/officeDocument/2006/relationships/image" Target="../media/image14.png"/><Relationship Id="rId36" Type="http://schemas.openxmlformats.org/officeDocument/2006/relationships/customXml" Target="../ink/ink18.xml"/><Relationship Id="rId57" Type="http://schemas.openxmlformats.org/officeDocument/2006/relationships/image" Target="../media/image35.png"/><Relationship Id="rId106" Type="http://schemas.openxmlformats.org/officeDocument/2006/relationships/customXml" Target="../ink/ink53.xml"/><Relationship Id="rId127" Type="http://schemas.openxmlformats.org/officeDocument/2006/relationships/image" Target="../media/image70.png"/><Relationship Id="rId10" Type="http://schemas.openxmlformats.org/officeDocument/2006/relationships/customXml" Target="../ink/ink5.xml"/><Relationship Id="rId31" Type="http://schemas.openxmlformats.org/officeDocument/2006/relationships/image" Target="../media/image22.png"/><Relationship Id="rId52" Type="http://schemas.openxmlformats.org/officeDocument/2006/relationships/customXml" Target="../ink/ink26.xml"/><Relationship Id="rId73" Type="http://schemas.openxmlformats.org/officeDocument/2006/relationships/image" Target="../media/image43.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6.png"/><Relationship Id="rId101" Type="http://schemas.openxmlformats.org/officeDocument/2006/relationships/image" Target="../media/image57.png"/><Relationship Id="rId122" Type="http://schemas.openxmlformats.org/officeDocument/2006/relationships/customXml" Target="../ink/ink61.xml"/><Relationship Id="rId143" Type="http://schemas.openxmlformats.org/officeDocument/2006/relationships/image" Target="../media/image78.png"/><Relationship Id="rId148" Type="http://schemas.openxmlformats.org/officeDocument/2006/relationships/customXml" Target="../ink/ink74.xml"/><Relationship Id="rId164" Type="http://schemas.openxmlformats.org/officeDocument/2006/relationships/customXml" Target="../ink/ink82.xml"/><Relationship Id="rId169" Type="http://schemas.openxmlformats.org/officeDocument/2006/relationships/image" Target="../media/image91.png"/><Relationship Id="rId185" Type="http://schemas.openxmlformats.org/officeDocument/2006/relationships/image" Target="../media/image99.png"/><Relationship Id="rId4" Type="http://schemas.openxmlformats.org/officeDocument/2006/relationships/customXml" Target="../ink/ink2.xml"/><Relationship Id="rId9" Type="http://schemas.openxmlformats.org/officeDocument/2006/relationships/image" Target="../media/image11.png"/><Relationship Id="rId180" Type="http://schemas.openxmlformats.org/officeDocument/2006/relationships/customXml" Target="../ink/ink90.xml"/><Relationship Id="rId210" Type="http://schemas.openxmlformats.org/officeDocument/2006/relationships/customXml" Target="../ink/ink105.xml"/><Relationship Id="rId26" Type="http://schemas.openxmlformats.org/officeDocument/2006/relationships/customXml" Target="../ink/ink13.xml"/><Relationship Id="rId47" Type="http://schemas.openxmlformats.org/officeDocument/2006/relationships/image" Target="../media/image30.png"/><Relationship Id="rId68" Type="http://schemas.openxmlformats.org/officeDocument/2006/relationships/customXml" Target="../ink/ink34.xml"/><Relationship Id="rId89" Type="http://schemas.openxmlformats.org/officeDocument/2006/relationships/image" Target="../media/image51.png"/><Relationship Id="rId112" Type="http://schemas.openxmlformats.org/officeDocument/2006/relationships/customXml" Target="../ink/ink56.xml"/><Relationship Id="rId133" Type="http://schemas.openxmlformats.org/officeDocument/2006/relationships/image" Target="../media/image73.png"/><Relationship Id="rId154" Type="http://schemas.openxmlformats.org/officeDocument/2006/relationships/customXml" Target="../ink/ink77.xml"/><Relationship Id="rId175" Type="http://schemas.openxmlformats.org/officeDocument/2006/relationships/image" Target="../media/image94.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37" Type="http://schemas.openxmlformats.org/officeDocument/2006/relationships/image" Target="../media/image25.png"/><Relationship Id="rId58" Type="http://schemas.openxmlformats.org/officeDocument/2006/relationships/customXml" Target="../ink/ink29.xml"/><Relationship Id="rId79" Type="http://schemas.openxmlformats.org/officeDocument/2006/relationships/image" Target="../media/image46.png"/><Relationship Id="rId102" Type="http://schemas.openxmlformats.org/officeDocument/2006/relationships/customXml" Target="../ink/ink51.xml"/><Relationship Id="rId123" Type="http://schemas.openxmlformats.org/officeDocument/2006/relationships/image" Target="../media/image68.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89.png"/><Relationship Id="rId186" Type="http://schemas.openxmlformats.org/officeDocument/2006/relationships/customXml" Target="../ink/ink93.xml"/><Relationship Id="rId211" Type="http://schemas.openxmlformats.org/officeDocument/2006/relationships/image" Target="../media/image112.png"/><Relationship Id="rId27" Type="http://schemas.openxmlformats.org/officeDocument/2006/relationships/image" Target="../media/image20.png"/><Relationship Id="rId48" Type="http://schemas.openxmlformats.org/officeDocument/2006/relationships/customXml" Target="../ink/ink24.xml"/><Relationship Id="rId69" Type="http://schemas.openxmlformats.org/officeDocument/2006/relationships/image" Target="../media/image41.png"/><Relationship Id="rId113" Type="http://schemas.openxmlformats.org/officeDocument/2006/relationships/image" Target="../media/image63.png"/><Relationship Id="rId134" Type="http://schemas.openxmlformats.org/officeDocument/2006/relationships/customXml" Target="../ink/ink67.xml"/><Relationship Id="rId80" Type="http://schemas.openxmlformats.org/officeDocument/2006/relationships/customXml" Target="../ink/ink40.xml"/><Relationship Id="rId155" Type="http://schemas.openxmlformats.org/officeDocument/2006/relationships/image" Target="../media/image84.png"/><Relationship Id="rId176" Type="http://schemas.openxmlformats.org/officeDocument/2006/relationships/customXml" Target="../ink/ink88.xml"/><Relationship Id="rId197" Type="http://schemas.openxmlformats.org/officeDocument/2006/relationships/image" Target="../media/image105.png"/><Relationship Id="rId201" Type="http://schemas.openxmlformats.org/officeDocument/2006/relationships/image" Target="../media/image107.png"/><Relationship Id="rId17" Type="http://schemas.openxmlformats.org/officeDocument/2006/relationships/image" Target="../media/image15.png"/><Relationship Id="rId38" Type="http://schemas.openxmlformats.org/officeDocument/2006/relationships/customXml" Target="../ink/ink19.xml"/><Relationship Id="rId59" Type="http://schemas.openxmlformats.org/officeDocument/2006/relationships/image" Target="../media/image36.png"/><Relationship Id="rId103" Type="http://schemas.openxmlformats.org/officeDocument/2006/relationships/image" Target="../media/image58.png"/><Relationship Id="rId124" Type="http://schemas.openxmlformats.org/officeDocument/2006/relationships/customXml" Target="../ink/ink62.xml"/><Relationship Id="rId70" Type="http://schemas.openxmlformats.org/officeDocument/2006/relationships/customXml" Target="../ink/ink35.xml"/><Relationship Id="rId91" Type="http://schemas.openxmlformats.org/officeDocument/2006/relationships/image" Target="../media/image52.png"/><Relationship Id="rId145" Type="http://schemas.openxmlformats.org/officeDocument/2006/relationships/image" Target="../media/image79.png"/><Relationship Id="rId166" Type="http://schemas.openxmlformats.org/officeDocument/2006/relationships/customXml" Target="../ink/ink83.xml"/><Relationship Id="rId187" Type="http://schemas.openxmlformats.org/officeDocument/2006/relationships/image" Target="../media/image100.png"/><Relationship Id="rId1" Type="http://schemas.openxmlformats.org/officeDocument/2006/relationships/slideLayout" Target="../slideLayouts/slideLayout2.xml"/><Relationship Id="rId28" Type="http://schemas.openxmlformats.org/officeDocument/2006/relationships/customXml" Target="../ink/ink14.xml"/><Relationship Id="rId49" Type="http://schemas.openxmlformats.org/officeDocument/2006/relationships/image" Target="../media/image31.png"/><Relationship Id="rId114" Type="http://schemas.openxmlformats.org/officeDocument/2006/relationships/customXml" Target="../ink/ink57.xml"/><Relationship Id="rId60" Type="http://schemas.openxmlformats.org/officeDocument/2006/relationships/customXml" Target="../ink/ink30.xml"/><Relationship Id="rId81" Type="http://schemas.openxmlformats.org/officeDocument/2006/relationships/image" Target="../media/image47.png"/><Relationship Id="rId135" Type="http://schemas.openxmlformats.org/officeDocument/2006/relationships/image" Target="../media/image74.png"/><Relationship Id="rId156" Type="http://schemas.openxmlformats.org/officeDocument/2006/relationships/customXml" Target="../ink/ink78.xml"/><Relationship Id="rId177" Type="http://schemas.openxmlformats.org/officeDocument/2006/relationships/image" Target="../media/image95.png"/><Relationship Id="rId198" Type="http://schemas.openxmlformats.org/officeDocument/2006/relationships/customXml" Target="../ink/ink99.xml"/><Relationship Id="rId202" Type="http://schemas.openxmlformats.org/officeDocument/2006/relationships/customXml" Target="../ink/ink101.xml"/><Relationship Id="rId18" Type="http://schemas.openxmlformats.org/officeDocument/2006/relationships/customXml" Target="../ink/ink9.xml"/><Relationship Id="rId39" Type="http://schemas.openxmlformats.org/officeDocument/2006/relationships/image" Target="../media/image26.png"/><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9.png"/><Relationship Id="rId146" Type="http://schemas.openxmlformats.org/officeDocument/2006/relationships/customXml" Target="../ink/ink73.xml"/><Relationship Id="rId167" Type="http://schemas.openxmlformats.org/officeDocument/2006/relationships/image" Target="../media/image90.png"/><Relationship Id="rId188" Type="http://schemas.openxmlformats.org/officeDocument/2006/relationships/customXml" Target="../ink/ink94.xml"/><Relationship Id="rId71" Type="http://schemas.openxmlformats.org/officeDocument/2006/relationships/image" Target="../media/image42.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1.png"/><Relationship Id="rId40" Type="http://schemas.openxmlformats.org/officeDocument/2006/relationships/customXml" Target="../ink/ink20.xml"/><Relationship Id="rId115" Type="http://schemas.openxmlformats.org/officeDocument/2006/relationships/image" Target="../media/image64.png"/><Relationship Id="rId136" Type="http://schemas.openxmlformats.org/officeDocument/2006/relationships/customXml" Target="../ink/ink68.xml"/><Relationship Id="rId157" Type="http://schemas.openxmlformats.org/officeDocument/2006/relationships/image" Target="../media/image85.png"/><Relationship Id="rId178" Type="http://schemas.openxmlformats.org/officeDocument/2006/relationships/customXml" Target="../ink/ink89.xml"/></Relationships>
</file>

<file path=ppt/slides/_rels/slide40.xml.rels><?xml version="1.0" encoding="UTF-8" standalone="yes"?>
<Relationships xmlns="http://schemas.openxmlformats.org/package/2006/relationships"><Relationship Id="rId2" Type="http://schemas.openxmlformats.org/officeDocument/2006/relationships/image" Target="../media/image388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884.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883.wmf"/><Relationship Id="rId5" Type="http://schemas.openxmlformats.org/officeDocument/2006/relationships/oleObject" Target="../embeddings/oleObject20.bin"/><Relationship Id="rId4" Type="http://schemas.openxmlformats.org/officeDocument/2006/relationships/image" Target="../media/image3882.wmf"/></Relationships>
</file>

<file path=ppt/slides/_rels/slide42.xml.rels><?xml version="1.0" encoding="UTF-8" standalone="yes"?>
<Relationships xmlns="http://schemas.openxmlformats.org/package/2006/relationships"><Relationship Id="rId3" Type="http://schemas.openxmlformats.org/officeDocument/2006/relationships/image" Target="../media/image3886.png"/><Relationship Id="rId7" Type="http://schemas.openxmlformats.org/officeDocument/2006/relationships/image" Target="../media/image3885.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image" Target="../media/image3883.wmf"/><Relationship Id="rId4" Type="http://schemas.openxmlformats.org/officeDocument/2006/relationships/oleObject" Target="../embeddings/oleObject22.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888.wmf"/><Relationship Id="rId5" Type="http://schemas.openxmlformats.org/officeDocument/2006/relationships/oleObject" Target="../embeddings/oleObject25.bin"/><Relationship Id="rId4" Type="http://schemas.openxmlformats.org/officeDocument/2006/relationships/image" Target="../media/image3887.wmf"/></Relationships>
</file>

<file path=ppt/slides/_rels/slide44.xml.rels><?xml version="1.0" encoding="UTF-8" standalone="yes"?>
<Relationships xmlns="http://schemas.openxmlformats.org/package/2006/relationships"><Relationship Id="rId8" Type="http://schemas.openxmlformats.org/officeDocument/2006/relationships/image" Target="../media/image3891.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890.wmf"/><Relationship Id="rId5" Type="http://schemas.openxmlformats.org/officeDocument/2006/relationships/oleObject" Target="../embeddings/oleObject27.bin"/><Relationship Id="rId4" Type="http://schemas.openxmlformats.org/officeDocument/2006/relationships/image" Target="../media/image3889.wmf"/></Relationships>
</file>

<file path=ppt/slides/_rels/slide45.xml.rels><?xml version="1.0" encoding="UTF-8" standalone="yes"?>
<Relationships xmlns="http://schemas.openxmlformats.org/package/2006/relationships"><Relationship Id="rId8" Type="http://schemas.openxmlformats.org/officeDocument/2006/relationships/image" Target="../media/image3894.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893.wmf"/><Relationship Id="rId11" Type="http://schemas.openxmlformats.org/officeDocument/2006/relationships/image" Target="../media/image3895.wmf"/><Relationship Id="rId5" Type="http://schemas.openxmlformats.org/officeDocument/2006/relationships/oleObject" Target="../embeddings/oleObject30.bin"/><Relationship Id="rId10" Type="http://schemas.openxmlformats.org/officeDocument/2006/relationships/oleObject" Target="../embeddings/oleObject32.bin"/><Relationship Id="rId4" Type="http://schemas.openxmlformats.org/officeDocument/2006/relationships/image" Target="../media/image3892.wmf"/><Relationship Id="rId9" Type="http://schemas.openxmlformats.org/officeDocument/2006/relationships/image" Target="../media/image3896.png"/></Relationships>
</file>

<file path=ppt/slides/_rels/slide46.xml.rels><?xml version="1.0" encoding="UTF-8" standalone="yes"?>
<Relationships xmlns="http://schemas.openxmlformats.org/package/2006/relationships"><Relationship Id="rId8" Type="http://schemas.openxmlformats.org/officeDocument/2006/relationships/image" Target="../media/image3899.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898.wmf"/><Relationship Id="rId11" Type="http://schemas.openxmlformats.org/officeDocument/2006/relationships/image" Target="../media/image3901.png"/><Relationship Id="rId5" Type="http://schemas.openxmlformats.org/officeDocument/2006/relationships/oleObject" Target="../embeddings/oleObject34.bin"/><Relationship Id="rId10" Type="http://schemas.openxmlformats.org/officeDocument/2006/relationships/image" Target="../media/image3900.wmf"/><Relationship Id="rId4" Type="http://schemas.openxmlformats.org/officeDocument/2006/relationships/image" Target="../media/image3897.wmf"/><Relationship Id="rId9" Type="http://schemas.openxmlformats.org/officeDocument/2006/relationships/oleObject" Target="../embeddings/oleObject36.bin"/></Relationships>
</file>

<file path=ppt/slides/_rels/slide47.xml.rels><?xml version="1.0" encoding="UTF-8" standalone="yes"?>
<Relationships xmlns="http://schemas.openxmlformats.org/package/2006/relationships"><Relationship Id="rId8" Type="http://schemas.openxmlformats.org/officeDocument/2006/relationships/image" Target="../media/image3904.wmf"/><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3906.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903.wmf"/><Relationship Id="rId11" Type="http://schemas.openxmlformats.org/officeDocument/2006/relationships/oleObject" Target="../embeddings/oleObject41.bin"/><Relationship Id="rId5" Type="http://schemas.openxmlformats.org/officeDocument/2006/relationships/oleObject" Target="../embeddings/oleObject38.bin"/><Relationship Id="rId10" Type="http://schemas.openxmlformats.org/officeDocument/2006/relationships/image" Target="../media/image3905.wmf"/><Relationship Id="rId4" Type="http://schemas.openxmlformats.org/officeDocument/2006/relationships/image" Target="../media/image3902.wmf"/><Relationship Id="rId9" Type="http://schemas.openxmlformats.org/officeDocument/2006/relationships/oleObject" Target="../embeddings/oleObject40.bin"/></Relationships>
</file>

<file path=ppt/slides/_rels/slide48.xml.rels><?xml version="1.0" encoding="UTF-8" standalone="yes"?>
<Relationships xmlns="http://schemas.openxmlformats.org/package/2006/relationships"><Relationship Id="rId8" Type="http://schemas.openxmlformats.org/officeDocument/2006/relationships/image" Target="../media/image3909.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908.wmf"/><Relationship Id="rId5" Type="http://schemas.openxmlformats.org/officeDocument/2006/relationships/oleObject" Target="../embeddings/oleObject43.bin"/><Relationship Id="rId4" Type="http://schemas.openxmlformats.org/officeDocument/2006/relationships/image" Target="../media/image3907.wmf"/><Relationship Id="rId9" Type="http://schemas.openxmlformats.org/officeDocument/2006/relationships/image" Target="../media/image3910.png"/></Relationships>
</file>

<file path=ppt/slides/_rels/slide49.xml.rels><?xml version="1.0" encoding="UTF-8" standalone="yes"?>
<Relationships xmlns="http://schemas.openxmlformats.org/package/2006/relationships"><Relationship Id="rId8" Type="http://schemas.openxmlformats.org/officeDocument/2006/relationships/image" Target="../media/image3913.wmf"/><Relationship Id="rId13" Type="http://schemas.openxmlformats.org/officeDocument/2006/relationships/oleObject" Target="../embeddings/oleObject50.bin"/><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3915.wmf"/><Relationship Id="rId2" Type="http://schemas.openxmlformats.org/officeDocument/2006/relationships/slideLayout" Target="../slideLayouts/slideLayout2.xml"/><Relationship Id="rId16" Type="http://schemas.openxmlformats.org/officeDocument/2006/relationships/image" Target="../media/image3917.wmf"/><Relationship Id="rId1" Type="http://schemas.openxmlformats.org/officeDocument/2006/relationships/vmlDrawing" Target="../drawings/vmlDrawing15.vml"/><Relationship Id="rId6" Type="http://schemas.openxmlformats.org/officeDocument/2006/relationships/image" Target="../media/image3912.wmf"/><Relationship Id="rId11" Type="http://schemas.openxmlformats.org/officeDocument/2006/relationships/oleObject" Target="../embeddings/oleObject49.bin"/><Relationship Id="rId5" Type="http://schemas.openxmlformats.org/officeDocument/2006/relationships/oleObject" Target="../embeddings/oleObject46.bin"/><Relationship Id="rId15" Type="http://schemas.openxmlformats.org/officeDocument/2006/relationships/oleObject" Target="../embeddings/oleObject51.bin"/><Relationship Id="rId10" Type="http://schemas.openxmlformats.org/officeDocument/2006/relationships/image" Target="../media/image3914.wmf"/><Relationship Id="rId4" Type="http://schemas.openxmlformats.org/officeDocument/2006/relationships/image" Target="../media/image3911.wmf"/><Relationship Id="rId9" Type="http://schemas.openxmlformats.org/officeDocument/2006/relationships/oleObject" Target="../embeddings/oleObject48.bin"/><Relationship Id="rId14" Type="http://schemas.openxmlformats.org/officeDocument/2006/relationships/image" Target="../media/image3916.wmf"/></Relationships>
</file>

<file path=ppt/slides/_rels/slide5.xml.rels><?xml version="1.0" encoding="UTF-8" standalone="yes"?>
<Relationships xmlns="http://schemas.openxmlformats.org/package/2006/relationships"><Relationship Id="rId117" Type="http://schemas.openxmlformats.org/officeDocument/2006/relationships/image" Target="../media/image169.png"/><Relationship Id="rId671" Type="http://schemas.openxmlformats.org/officeDocument/2006/relationships/customXml" Target="../ink/ink443.xml"/><Relationship Id="rId769" Type="http://schemas.openxmlformats.org/officeDocument/2006/relationships/customXml" Target="../ink/ink492.xml"/><Relationship Id="rId21" Type="http://schemas.openxmlformats.org/officeDocument/2006/relationships/image" Target="../media/image122.png"/><Relationship Id="rId324" Type="http://schemas.openxmlformats.org/officeDocument/2006/relationships/image" Target="../media/image272.png"/><Relationship Id="rId531" Type="http://schemas.openxmlformats.org/officeDocument/2006/relationships/customXml" Target="../ink/ink373.xml"/><Relationship Id="rId629" Type="http://schemas.openxmlformats.org/officeDocument/2006/relationships/customXml" Target="../ink/ink422.xml"/><Relationship Id="rId170" Type="http://schemas.openxmlformats.org/officeDocument/2006/relationships/image" Target="../media/image195.png"/><Relationship Id="rId836" Type="http://schemas.openxmlformats.org/officeDocument/2006/relationships/image" Target="../media/image527.png"/><Relationship Id="rId268" Type="http://schemas.openxmlformats.org/officeDocument/2006/relationships/image" Target="../media/image244.png"/><Relationship Id="rId475" Type="http://schemas.openxmlformats.org/officeDocument/2006/relationships/customXml" Target="../ink/ink345.xml"/><Relationship Id="rId682" Type="http://schemas.openxmlformats.org/officeDocument/2006/relationships/image" Target="../media/image450.png"/><Relationship Id="rId32" Type="http://schemas.openxmlformats.org/officeDocument/2006/relationships/customXml" Target="../ink/ink121.xml"/><Relationship Id="rId128" Type="http://schemas.openxmlformats.org/officeDocument/2006/relationships/customXml" Target="../ink/ink170.xml"/><Relationship Id="rId335" Type="http://schemas.openxmlformats.org/officeDocument/2006/relationships/image" Target="../media/image277.png"/><Relationship Id="rId542" Type="http://schemas.openxmlformats.org/officeDocument/2006/relationships/image" Target="../media/image380.png"/><Relationship Id="rId181" Type="http://schemas.openxmlformats.org/officeDocument/2006/relationships/customXml" Target="../ink/ink197.xml"/><Relationship Id="rId402" Type="http://schemas.openxmlformats.org/officeDocument/2006/relationships/image" Target="../media/image310.png"/><Relationship Id="rId847" Type="http://schemas.openxmlformats.org/officeDocument/2006/relationships/customXml" Target="../ink/ink531.xml"/><Relationship Id="rId279" Type="http://schemas.openxmlformats.org/officeDocument/2006/relationships/customXml" Target="../ink/ink246.xml"/><Relationship Id="rId486" Type="http://schemas.openxmlformats.org/officeDocument/2006/relationships/image" Target="../media/image352.png"/><Relationship Id="rId693" Type="http://schemas.openxmlformats.org/officeDocument/2006/relationships/customXml" Target="../ink/ink454.xml"/><Relationship Id="rId707" Type="http://schemas.openxmlformats.org/officeDocument/2006/relationships/customXml" Target="../ink/ink461.xml"/><Relationship Id="rId43" Type="http://schemas.openxmlformats.org/officeDocument/2006/relationships/image" Target="../media/image133.png"/><Relationship Id="rId139" Type="http://schemas.openxmlformats.org/officeDocument/2006/relationships/image" Target="../media/image180.png"/><Relationship Id="rId346" Type="http://schemas.openxmlformats.org/officeDocument/2006/relationships/customXml" Target="../ink/ink280.xml"/><Relationship Id="rId553" Type="http://schemas.openxmlformats.org/officeDocument/2006/relationships/customXml" Target="../ink/ink384.xml"/><Relationship Id="rId760" Type="http://schemas.openxmlformats.org/officeDocument/2006/relationships/image" Target="../media/image489.png"/><Relationship Id="rId192" Type="http://schemas.openxmlformats.org/officeDocument/2006/relationships/image" Target="../media/image206.png"/><Relationship Id="rId206" Type="http://schemas.openxmlformats.org/officeDocument/2006/relationships/image" Target="../media/image213.png"/><Relationship Id="rId413" Type="http://schemas.openxmlformats.org/officeDocument/2006/relationships/customXml" Target="../ink/ink314.xml"/><Relationship Id="rId497" Type="http://schemas.openxmlformats.org/officeDocument/2006/relationships/customXml" Target="../ink/ink356.xml"/><Relationship Id="rId620" Type="http://schemas.openxmlformats.org/officeDocument/2006/relationships/image" Target="../media/image419.png"/><Relationship Id="rId718" Type="http://schemas.openxmlformats.org/officeDocument/2006/relationships/image" Target="../media/image468.png"/><Relationship Id="rId357" Type="http://schemas.openxmlformats.org/officeDocument/2006/relationships/image" Target="../media/image288.png"/><Relationship Id="rId54" Type="http://schemas.openxmlformats.org/officeDocument/2006/relationships/customXml" Target="../ink/ink132.xml"/><Relationship Id="rId217" Type="http://schemas.openxmlformats.org/officeDocument/2006/relationships/customXml" Target="../ink/ink215.xml"/><Relationship Id="rId564" Type="http://schemas.openxmlformats.org/officeDocument/2006/relationships/image" Target="../media/image391.png"/><Relationship Id="rId771" Type="http://schemas.openxmlformats.org/officeDocument/2006/relationships/customXml" Target="../ink/ink493.xml"/><Relationship Id="rId424" Type="http://schemas.openxmlformats.org/officeDocument/2006/relationships/image" Target="../media/image321.png"/><Relationship Id="rId631" Type="http://schemas.openxmlformats.org/officeDocument/2006/relationships/customXml" Target="../ink/ink423.xml"/><Relationship Id="rId729" Type="http://schemas.openxmlformats.org/officeDocument/2006/relationships/customXml" Target="../ink/ink472.xml"/><Relationship Id="rId270" Type="http://schemas.openxmlformats.org/officeDocument/2006/relationships/image" Target="../media/image245.png"/><Relationship Id="rId65" Type="http://schemas.openxmlformats.org/officeDocument/2006/relationships/image" Target="../media/image144.png"/><Relationship Id="rId130" Type="http://schemas.openxmlformats.org/officeDocument/2006/relationships/customXml" Target="../ink/ink171.xml"/><Relationship Id="rId368" Type="http://schemas.openxmlformats.org/officeDocument/2006/relationships/customXml" Target="../ink/ink291.xml"/><Relationship Id="rId575" Type="http://schemas.openxmlformats.org/officeDocument/2006/relationships/customXml" Target="../ink/ink395.xml"/><Relationship Id="rId782" Type="http://schemas.openxmlformats.org/officeDocument/2006/relationships/image" Target="../media/image500.png"/><Relationship Id="rId228" Type="http://schemas.openxmlformats.org/officeDocument/2006/relationships/image" Target="../media/image224.png"/><Relationship Id="rId435" Type="http://schemas.openxmlformats.org/officeDocument/2006/relationships/customXml" Target="../ink/ink325.xml"/><Relationship Id="rId642" Type="http://schemas.openxmlformats.org/officeDocument/2006/relationships/image" Target="../media/image430.png"/><Relationship Id="rId281" Type="http://schemas.openxmlformats.org/officeDocument/2006/relationships/customXml" Target="../ink/ink247.xml"/><Relationship Id="rId502" Type="http://schemas.openxmlformats.org/officeDocument/2006/relationships/image" Target="../media/image360.png"/><Relationship Id="rId76" Type="http://schemas.openxmlformats.org/officeDocument/2006/relationships/image" Target="../media/image149.png"/><Relationship Id="rId141" Type="http://schemas.openxmlformats.org/officeDocument/2006/relationships/image" Target="../media/image181.png"/><Relationship Id="rId379" Type="http://schemas.openxmlformats.org/officeDocument/2006/relationships/image" Target="../media/image299.png"/><Relationship Id="rId586" Type="http://schemas.openxmlformats.org/officeDocument/2006/relationships/image" Target="../media/image402.png"/><Relationship Id="rId793" Type="http://schemas.openxmlformats.org/officeDocument/2006/relationships/customXml" Target="../ink/ink504.xml"/><Relationship Id="rId807" Type="http://schemas.openxmlformats.org/officeDocument/2006/relationships/customXml" Target="../ink/ink511.xml"/><Relationship Id="rId7" Type="http://schemas.openxmlformats.org/officeDocument/2006/relationships/image" Target="../media/image115.png"/><Relationship Id="rId239" Type="http://schemas.openxmlformats.org/officeDocument/2006/relationships/customXml" Target="../ink/ink226.xml"/><Relationship Id="rId446" Type="http://schemas.openxmlformats.org/officeDocument/2006/relationships/image" Target="../media/image332.png"/><Relationship Id="rId653" Type="http://schemas.openxmlformats.org/officeDocument/2006/relationships/customXml" Target="../ink/ink434.xml"/><Relationship Id="rId292" Type="http://schemas.openxmlformats.org/officeDocument/2006/relationships/image" Target="../media/image256.png"/><Relationship Id="rId306" Type="http://schemas.openxmlformats.org/officeDocument/2006/relationships/image" Target="../media/image263.png"/><Relationship Id="rId87" Type="http://schemas.openxmlformats.org/officeDocument/2006/relationships/customXml" Target="../ink/ink149.xml"/><Relationship Id="rId513" Type="http://schemas.openxmlformats.org/officeDocument/2006/relationships/customXml" Target="../ink/ink364.xml"/><Relationship Id="rId597" Type="http://schemas.openxmlformats.org/officeDocument/2006/relationships/customXml" Target="../ink/ink406.xml"/><Relationship Id="rId720" Type="http://schemas.openxmlformats.org/officeDocument/2006/relationships/image" Target="../media/image469.png"/><Relationship Id="rId818" Type="http://schemas.openxmlformats.org/officeDocument/2006/relationships/image" Target="../media/image518.png"/><Relationship Id="rId152" Type="http://schemas.openxmlformats.org/officeDocument/2006/relationships/image" Target="../media/image186.png"/><Relationship Id="rId457" Type="http://schemas.openxmlformats.org/officeDocument/2006/relationships/customXml" Target="../ink/ink336.xml"/><Relationship Id="rId664" Type="http://schemas.openxmlformats.org/officeDocument/2006/relationships/image" Target="../media/image441.png"/><Relationship Id="rId14" Type="http://schemas.openxmlformats.org/officeDocument/2006/relationships/customXml" Target="../ink/ink112.xml"/><Relationship Id="rId317" Type="http://schemas.openxmlformats.org/officeDocument/2006/relationships/customXml" Target="../ink/ink265.xml"/><Relationship Id="rId524" Type="http://schemas.openxmlformats.org/officeDocument/2006/relationships/image" Target="../media/image371.png"/><Relationship Id="rId731" Type="http://schemas.openxmlformats.org/officeDocument/2006/relationships/customXml" Target="../ink/ink473.xml"/><Relationship Id="rId98" Type="http://schemas.openxmlformats.org/officeDocument/2006/relationships/customXml" Target="../ink/ink155.xml"/><Relationship Id="rId163" Type="http://schemas.openxmlformats.org/officeDocument/2006/relationships/customXml" Target="../ink/ink188.xml"/><Relationship Id="rId370" Type="http://schemas.openxmlformats.org/officeDocument/2006/relationships/customXml" Target="../ink/ink292.xml"/><Relationship Id="rId829" Type="http://schemas.openxmlformats.org/officeDocument/2006/relationships/customXml" Target="../ink/ink522.xml"/><Relationship Id="rId230" Type="http://schemas.openxmlformats.org/officeDocument/2006/relationships/image" Target="../media/image225.png"/><Relationship Id="rId468" Type="http://schemas.openxmlformats.org/officeDocument/2006/relationships/image" Target="../media/image343.png"/><Relationship Id="rId675" Type="http://schemas.openxmlformats.org/officeDocument/2006/relationships/customXml" Target="../ink/ink445.xml"/><Relationship Id="rId25" Type="http://schemas.openxmlformats.org/officeDocument/2006/relationships/image" Target="../media/image124.png"/><Relationship Id="rId328" Type="http://schemas.openxmlformats.org/officeDocument/2006/relationships/image" Target="../media/image274.png"/><Relationship Id="rId535" Type="http://schemas.openxmlformats.org/officeDocument/2006/relationships/customXml" Target="../ink/ink375.xml"/><Relationship Id="rId742" Type="http://schemas.openxmlformats.org/officeDocument/2006/relationships/image" Target="../media/image480.png"/><Relationship Id="rId174" Type="http://schemas.openxmlformats.org/officeDocument/2006/relationships/image" Target="../media/image197.png"/><Relationship Id="rId381" Type="http://schemas.openxmlformats.org/officeDocument/2006/relationships/image" Target="../media/image300.png"/><Relationship Id="rId602" Type="http://schemas.openxmlformats.org/officeDocument/2006/relationships/image" Target="../media/image410.png"/><Relationship Id="rId241" Type="http://schemas.openxmlformats.org/officeDocument/2006/relationships/customXml" Target="../ink/ink227.xml"/><Relationship Id="rId479" Type="http://schemas.openxmlformats.org/officeDocument/2006/relationships/customXml" Target="../ink/ink347.xml"/><Relationship Id="rId686" Type="http://schemas.openxmlformats.org/officeDocument/2006/relationships/image" Target="../media/image452.png"/><Relationship Id="rId36" Type="http://schemas.openxmlformats.org/officeDocument/2006/relationships/customXml" Target="../ink/ink123.xml"/><Relationship Id="rId339" Type="http://schemas.openxmlformats.org/officeDocument/2006/relationships/image" Target="../media/image279.png"/><Relationship Id="rId546" Type="http://schemas.openxmlformats.org/officeDocument/2006/relationships/image" Target="../media/image382.png"/><Relationship Id="rId753" Type="http://schemas.openxmlformats.org/officeDocument/2006/relationships/customXml" Target="../ink/ink484.xml"/><Relationship Id="rId101" Type="http://schemas.openxmlformats.org/officeDocument/2006/relationships/image" Target="../media/image161.png"/><Relationship Id="rId185" Type="http://schemas.openxmlformats.org/officeDocument/2006/relationships/customXml" Target="../ink/ink199.xml"/><Relationship Id="rId406" Type="http://schemas.openxmlformats.org/officeDocument/2006/relationships/image" Target="../media/image312.png"/><Relationship Id="rId392" Type="http://schemas.openxmlformats.org/officeDocument/2006/relationships/customXml" Target="../ink/ink303.xml"/><Relationship Id="rId613" Type="http://schemas.openxmlformats.org/officeDocument/2006/relationships/customXml" Target="../ink/ink414.xml"/><Relationship Id="rId697" Type="http://schemas.openxmlformats.org/officeDocument/2006/relationships/customXml" Target="../ink/ink456.xml"/><Relationship Id="rId820" Type="http://schemas.openxmlformats.org/officeDocument/2006/relationships/image" Target="../media/image519.png"/><Relationship Id="rId252" Type="http://schemas.openxmlformats.org/officeDocument/2006/relationships/image" Target="../media/image236.png"/><Relationship Id="rId47" Type="http://schemas.openxmlformats.org/officeDocument/2006/relationships/image" Target="../media/image135.png"/><Relationship Id="rId112" Type="http://schemas.openxmlformats.org/officeDocument/2006/relationships/customXml" Target="../ink/ink162.xml"/><Relationship Id="rId557" Type="http://schemas.openxmlformats.org/officeDocument/2006/relationships/customXml" Target="../ink/ink386.xml"/><Relationship Id="rId764" Type="http://schemas.openxmlformats.org/officeDocument/2006/relationships/image" Target="../media/image491.png"/><Relationship Id="rId196" Type="http://schemas.openxmlformats.org/officeDocument/2006/relationships/image" Target="../media/image208.png"/><Relationship Id="rId417" Type="http://schemas.openxmlformats.org/officeDocument/2006/relationships/customXml" Target="../ink/ink316.xml"/><Relationship Id="rId624" Type="http://schemas.openxmlformats.org/officeDocument/2006/relationships/image" Target="../media/image421.png"/><Relationship Id="rId831" Type="http://schemas.openxmlformats.org/officeDocument/2006/relationships/customXml" Target="../ink/ink523.xml"/><Relationship Id="rId263" Type="http://schemas.openxmlformats.org/officeDocument/2006/relationships/customXml" Target="../ink/ink238.xml"/><Relationship Id="rId470" Type="http://schemas.openxmlformats.org/officeDocument/2006/relationships/image" Target="../media/image344.png"/><Relationship Id="rId58" Type="http://schemas.openxmlformats.org/officeDocument/2006/relationships/customXml" Target="../ink/ink134.xml"/><Relationship Id="rId123" Type="http://schemas.openxmlformats.org/officeDocument/2006/relationships/image" Target="../media/image172.png"/><Relationship Id="rId330" Type="http://schemas.openxmlformats.org/officeDocument/2006/relationships/image" Target="../media/image275.png"/><Relationship Id="rId568" Type="http://schemas.openxmlformats.org/officeDocument/2006/relationships/image" Target="../media/image393.png"/><Relationship Id="rId775" Type="http://schemas.openxmlformats.org/officeDocument/2006/relationships/customXml" Target="../ink/ink495.xml"/><Relationship Id="rId428" Type="http://schemas.openxmlformats.org/officeDocument/2006/relationships/image" Target="../media/image323.png"/><Relationship Id="rId635" Type="http://schemas.openxmlformats.org/officeDocument/2006/relationships/customXml" Target="../ink/ink425.xml"/><Relationship Id="rId842" Type="http://schemas.openxmlformats.org/officeDocument/2006/relationships/image" Target="../media/image530.png"/><Relationship Id="rId274" Type="http://schemas.openxmlformats.org/officeDocument/2006/relationships/image" Target="../media/image247.png"/><Relationship Id="rId481" Type="http://schemas.openxmlformats.org/officeDocument/2006/relationships/customXml" Target="../ink/ink348.xml"/><Relationship Id="rId702" Type="http://schemas.openxmlformats.org/officeDocument/2006/relationships/image" Target="../media/image460.png"/><Relationship Id="rId69" Type="http://schemas.openxmlformats.org/officeDocument/2006/relationships/image" Target="../media/image146.png"/><Relationship Id="rId134" Type="http://schemas.openxmlformats.org/officeDocument/2006/relationships/customXml" Target="../ink/ink173.xml"/><Relationship Id="rId579" Type="http://schemas.openxmlformats.org/officeDocument/2006/relationships/customXml" Target="../ink/ink397.xml"/><Relationship Id="rId786" Type="http://schemas.openxmlformats.org/officeDocument/2006/relationships/image" Target="../media/image502.png"/><Relationship Id="rId341" Type="http://schemas.openxmlformats.org/officeDocument/2006/relationships/image" Target="../media/image280.png"/><Relationship Id="rId439" Type="http://schemas.openxmlformats.org/officeDocument/2006/relationships/customXml" Target="../ink/ink327.xml"/><Relationship Id="rId646" Type="http://schemas.openxmlformats.org/officeDocument/2006/relationships/image" Target="../media/image432.png"/><Relationship Id="rId201" Type="http://schemas.openxmlformats.org/officeDocument/2006/relationships/customXml" Target="../ink/ink207.xml"/><Relationship Id="rId285" Type="http://schemas.openxmlformats.org/officeDocument/2006/relationships/customXml" Target="../ink/ink249.xml"/><Relationship Id="rId506" Type="http://schemas.openxmlformats.org/officeDocument/2006/relationships/image" Target="../media/image362.png"/><Relationship Id="rId492" Type="http://schemas.openxmlformats.org/officeDocument/2006/relationships/image" Target="../media/image355.png"/><Relationship Id="rId713" Type="http://schemas.openxmlformats.org/officeDocument/2006/relationships/customXml" Target="../ink/ink464.xml"/><Relationship Id="rId797" Type="http://schemas.openxmlformats.org/officeDocument/2006/relationships/customXml" Target="../ink/ink506.xml"/><Relationship Id="rId145" Type="http://schemas.openxmlformats.org/officeDocument/2006/relationships/image" Target="../media/image183.png"/><Relationship Id="rId352" Type="http://schemas.openxmlformats.org/officeDocument/2006/relationships/customXml" Target="../ink/ink283.xml"/><Relationship Id="rId212" Type="http://schemas.openxmlformats.org/officeDocument/2006/relationships/image" Target="../media/image216.png"/><Relationship Id="rId657" Type="http://schemas.openxmlformats.org/officeDocument/2006/relationships/customXml" Target="../ink/ink436.xml"/><Relationship Id="rId296" Type="http://schemas.openxmlformats.org/officeDocument/2006/relationships/image" Target="../media/image258.png"/><Relationship Id="rId517" Type="http://schemas.openxmlformats.org/officeDocument/2006/relationships/customXml" Target="../ink/ink366.xml"/><Relationship Id="rId724" Type="http://schemas.openxmlformats.org/officeDocument/2006/relationships/image" Target="../media/image471.png"/><Relationship Id="rId60" Type="http://schemas.openxmlformats.org/officeDocument/2006/relationships/customXml" Target="../ink/ink135.xml"/><Relationship Id="rId156" Type="http://schemas.openxmlformats.org/officeDocument/2006/relationships/image" Target="../media/image188.png"/><Relationship Id="rId363" Type="http://schemas.openxmlformats.org/officeDocument/2006/relationships/image" Target="../media/image291.png"/><Relationship Id="rId570" Type="http://schemas.openxmlformats.org/officeDocument/2006/relationships/image" Target="../media/image394.png"/><Relationship Id="rId223" Type="http://schemas.openxmlformats.org/officeDocument/2006/relationships/customXml" Target="../ink/ink218.xml"/><Relationship Id="rId430" Type="http://schemas.openxmlformats.org/officeDocument/2006/relationships/image" Target="../media/image324.png"/><Relationship Id="rId668" Type="http://schemas.openxmlformats.org/officeDocument/2006/relationships/image" Target="../media/image443.png"/><Relationship Id="rId18" Type="http://schemas.openxmlformats.org/officeDocument/2006/relationships/customXml" Target="../ink/ink114.xml"/><Relationship Id="rId528" Type="http://schemas.openxmlformats.org/officeDocument/2006/relationships/image" Target="../media/image373.png"/><Relationship Id="rId735" Type="http://schemas.openxmlformats.org/officeDocument/2006/relationships/customXml" Target="../ink/ink475.xml"/><Relationship Id="rId167" Type="http://schemas.openxmlformats.org/officeDocument/2006/relationships/customXml" Target="../ink/ink190.xml"/><Relationship Id="rId374" Type="http://schemas.openxmlformats.org/officeDocument/2006/relationships/customXml" Target="../ink/ink294.xml"/><Relationship Id="rId581" Type="http://schemas.openxmlformats.org/officeDocument/2006/relationships/customXml" Target="../ink/ink398.xml"/><Relationship Id="rId71" Type="http://schemas.openxmlformats.org/officeDocument/2006/relationships/image" Target="../media/image147.png"/><Relationship Id="rId234" Type="http://schemas.openxmlformats.org/officeDocument/2006/relationships/image" Target="../media/image227.png"/><Relationship Id="rId679" Type="http://schemas.openxmlformats.org/officeDocument/2006/relationships/customXml" Target="../ink/ink447.xml"/><Relationship Id="rId802" Type="http://schemas.openxmlformats.org/officeDocument/2006/relationships/image" Target="../media/image510.png"/><Relationship Id="rId2" Type="http://schemas.openxmlformats.org/officeDocument/2006/relationships/customXml" Target="../ink/ink106.xml"/><Relationship Id="rId29" Type="http://schemas.openxmlformats.org/officeDocument/2006/relationships/image" Target="../media/image126.png"/><Relationship Id="rId441" Type="http://schemas.openxmlformats.org/officeDocument/2006/relationships/customXml" Target="../ink/ink328.xml"/><Relationship Id="rId539" Type="http://schemas.openxmlformats.org/officeDocument/2006/relationships/customXml" Target="../ink/ink377.xml"/><Relationship Id="rId746" Type="http://schemas.openxmlformats.org/officeDocument/2006/relationships/image" Target="../media/image482.png"/><Relationship Id="rId178" Type="http://schemas.openxmlformats.org/officeDocument/2006/relationships/image" Target="../media/image199.png"/><Relationship Id="rId301" Type="http://schemas.openxmlformats.org/officeDocument/2006/relationships/customXml" Target="../ink/ink257.xml"/><Relationship Id="rId82" Type="http://schemas.openxmlformats.org/officeDocument/2006/relationships/image" Target="../media/image152.png"/><Relationship Id="rId385" Type="http://schemas.openxmlformats.org/officeDocument/2006/relationships/image" Target="../media/image302.png"/><Relationship Id="rId592" Type="http://schemas.openxmlformats.org/officeDocument/2006/relationships/image" Target="../media/image405.png"/><Relationship Id="rId606" Type="http://schemas.openxmlformats.org/officeDocument/2006/relationships/image" Target="../media/image412.png"/><Relationship Id="rId813" Type="http://schemas.openxmlformats.org/officeDocument/2006/relationships/customXml" Target="../ink/ink514.xml"/><Relationship Id="rId245" Type="http://schemas.openxmlformats.org/officeDocument/2006/relationships/customXml" Target="../ink/ink229.xml"/><Relationship Id="rId452" Type="http://schemas.openxmlformats.org/officeDocument/2006/relationships/image" Target="../media/image335.png"/><Relationship Id="rId105" Type="http://schemas.openxmlformats.org/officeDocument/2006/relationships/image" Target="../media/image163.png"/><Relationship Id="rId312" Type="http://schemas.openxmlformats.org/officeDocument/2006/relationships/image" Target="../media/image266.png"/><Relationship Id="rId757" Type="http://schemas.openxmlformats.org/officeDocument/2006/relationships/customXml" Target="../ink/ink486.xml"/><Relationship Id="rId93" Type="http://schemas.openxmlformats.org/officeDocument/2006/relationships/customXml" Target="../ink/ink152.xml"/><Relationship Id="rId189" Type="http://schemas.openxmlformats.org/officeDocument/2006/relationships/customXml" Target="../ink/ink201.xml"/><Relationship Id="rId396" Type="http://schemas.openxmlformats.org/officeDocument/2006/relationships/image" Target="../media/image307.png"/><Relationship Id="rId617" Type="http://schemas.openxmlformats.org/officeDocument/2006/relationships/customXml" Target="../ink/ink416.xml"/><Relationship Id="rId824" Type="http://schemas.openxmlformats.org/officeDocument/2006/relationships/image" Target="../media/image521.png"/><Relationship Id="rId256" Type="http://schemas.openxmlformats.org/officeDocument/2006/relationships/image" Target="../media/image238.png"/><Relationship Id="rId463" Type="http://schemas.openxmlformats.org/officeDocument/2006/relationships/customXml" Target="../ink/ink339.xml"/><Relationship Id="rId670" Type="http://schemas.openxmlformats.org/officeDocument/2006/relationships/image" Target="../media/image444.png"/><Relationship Id="rId116" Type="http://schemas.openxmlformats.org/officeDocument/2006/relationships/customXml" Target="../ink/ink164.xml"/><Relationship Id="rId323" Type="http://schemas.openxmlformats.org/officeDocument/2006/relationships/customXml" Target="../ink/ink268.xml"/><Relationship Id="rId530" Type="http://schemas.openxmlformats.org/officeDocument/2006/relationships/image" Target="../media/image374.png"/><Relationship Id="rId768" Type="http://schemas.openxmlformats.org/officeDocument/2006/relationships/image" Target="../media/image493.png"/><Relationship Id="rId20" Type="http://schemas.openxmlformats.org/officeDocument/2006/relationships/customXml" Target="../ink/ink115.xml"/><Relationship Id="rId628" Type="http://schemas.openxmlformats.org/officeDocument/2006/relationships/image" Target="../media/image423.png"/><Relationship Id="rId835" Type="http://schemas.openxmlformats.org/officeDocument/2006/relationships/customXml" Target="../ink/ink525.xml"/><Relationship Id="rId267" Type="http://schemas.openxmlformats.org/officeDocument/2006/relationships/customXml" Target="../ink/ink240.xml"/><Relationship Id="rId474" Type="http://schemas.openxmlformats.org/officeDocument/2006/relationships/image" Target="../media/image346.png"/><Relationship Id="rId127" Type="http://schemas.openxmlformats.org/officeDocument/2006/relationships/image" Target="../media/image174.png"/><Relationship Id="rId681" Type="http://schemas.openxmlformats.org/officeDocument/2006/relationships/customXml" Target="../ink/ink448.xml"/><Relationship Id="rId779" Type="http://schemas.openxmlformats.org/officeDocument/2006/relationships/customXml" Target="../ink/ink497.xml"/><Relationship Id="rId31" Type="http://schemas.openxmlformats.org/officeDocument/2006/relationships/image" Target="../media/image127.png"/><Relationship Id="rId334" Type="http://schemas.openxmlformats.org/officeDocument/2006/relationships/customXml" Target="../ink/ink274.xml"/><Relationship Id="rId541" Type="http://schemas.openxmlformats.org/officeDocument/2006/relationships/customXml" Target="../ink/ink378.xml"/><Relationship Id="rId639" Type="http://schemas.openxmlformats.org/officeDocument/2006/relationships/customXml" Target="../ink/ink427.xml"/><Relationship Id="rId180" Type="http://schemas.openxmlformats.org/officeDocument/2006/relationships/image" Target="../media/image200.png"/><Relationship Id="rId278" Type="http://schemas.openxmlformats.org/officeDocument/2006/relationships/image" Target="../media/image249.png"/><Relationship Id="rId401" Type="http://schemas.openxmlformats.org/officeDocument/2006/relationships/customXml" Target="../ink/ink308.xml"/><Relationship Id="rId846" Type="http://schemas.openxmlformats.org/officeDocument/2006/relationships/image" Target="../media/image532.png"/><Relationship Id="rId485" Type="http://schemas.openxmlformats.org/officeDocument/2006/relationships/customXml" Target="../ink/ink350.xml"/><Relationship Id="rId692" Type="http://schemas.openxmlformats.org/officeDocument/2006/relationships/image" Target="../media/image455.png"/><Relationship Id="rId706" Type="http://schemas.openxmlformats.org/officeDocument/2006/relationships/image" Target="../media/image462.png"/><Relationship Id="rId42" Type="http://schemas.openxmlformats.org/officeDocument/2006/relationships/customXml" Target="../ink/ink126.xml"/><Relationship Id="rId138" Type="http://schemas.openxmlformats.org/officeDocument/2006/relationships/customXml" Target="../ink/ink175.xml"/><Relationship Id="rId345" Type="http://schemas.openxmlformats.org/officeDocument/2006/relationships/image" Target="../media/image282.png"/><Relationship Id="rId552" Type="http://schemas.openxmlformats.org/officeDocument/2006/relationships/image" Target="../media/image385.png"/><Relationship Id="rId191" Type="http://schemas.openxmlformats.org/officeDocument/2006/relationships/customXml" Target="../ink/ink202.xml"/><Relationship Id="rId205" Type="http://schemas.openxmlformats.org/officeDocument/2006/relationships/customXml" Target="../ink/ink209.xml"/><Relationship Id="rId412" Type="http://schemas.openxmlformats.org/officeDocument/2006/relationships/image" Target="../media/image315.png"/><Relationship Id="rId289" Type="http://schemas.openxmlformats.org/officeDocument/2006/relationships/customXml" Target="../ink/ink251.xml"/><Relationship Id="rId496" Type="http://schemas.openxmlformats.org/officeDocument/2006/relationships/image" Target="../media/image357.png"/><Relationship Id="rId717" Type="http://schemas.openxmlformats.org/officeDocument/2006/relationships/customXml" Target="../ink/ink466.xml"/><Relationship Id="rId53" Type="http://schemas.openxmlformats.org/officeDocument/2006/relationships/image" Target="../media/image138.png"/><Relationship Id="rId149" Type="http://schemas.openxmlformats.org/officeDocument/2006/relationships/customXml" Target="../ink/ink181.xml"/><Relationship Id="rId356" Type="http://schemas.openxmlformats.org/officeDocument/2006/relationships/customXml" Target="../ink/ink285.xml"/><Relationship Id="rId563" Type="http://schemas.openxmlformats.org/officeDocument/2006/relationships/customXml" Target="../ink/ink389.xml"/><Relationship Id="rId770" Type="http://schemas.openxmlformats.org/officeDocument/2006/relationships/image" Target="../media/image494.png"/><Relationship Id="rId216" Type="http://schemas.openxmlformats.org/officeDocument/2006/relationships/image" Target="../media/image218.png"/><Relationship Id="rId423" Type="http://schemas.openxmlformats.org/officeDocument/2006/relationships/customXml" Target="../ink/ink319.xml"/><Relationship Id="rId630" Type="http://schemas.openxmlformats.org/officeDocument/2006/relationships/image" Target="../media/image424.png"/><Relationship Id="rId728" Type="http://schemas.openxmlformats.org/officeDocument/2006/relationships/image" Target="../media/image473.png"/><Relationship Id="rId64" Type="http://schemas.openxmlformats.org/officeDocument/2006/relationships/customXml" Target="../ink/ink137.xml"/><Relationship Id="rId367" Type="http://schemas.openxmlformats.org/officeDocument/2006/relationships/image" Target="../media/image293.png"/><Relationship Id="rId574" Type="http://schemas.openxmlformats.org/officeDocument/2006/relationships/image" Target="../media/image396.png"/><Relationship Id="rId227" Type="http://schemas.openxmlformats.org/officeDocument/2006/relationships/customXml" Target="../ink/ink220.xml"/><Relationship Id="rId781" Type="http://schemas.openxmlformats.org/officeDocument/2006/relationships/customXml" Target="../ink/ink498.xml"/><Relationship Id="rId434" Type="http://schemas.openxmlformats.org/officeDocument/2006/relationships/image" Target="../media/image326.png"/><Relationship Id="rId641" Type="http://schemas.openxmlformats.org/officeDocument/2006/relationships/customXml" Target="../ink/ink428.xml"/><Relationship Id="rId739" Type="http://schemas.openxmlformats.org/officeDocument/2006/relationships/customXml" Target="../ink/ink477.xml"/><Relationship Id="rId280" Type="http://schemas.openxmlformats.org/officeDocument/2006/relationships/image" Target="../media/image250.png"/><Relationship Id="rId501" Type="http://schemas.openxmlformats.org/officeDocument/2006/relationships/customXml" Target="../ink/ink358.xml"/><Relationship Id="rId75" Type="http://schemas.openxmlformats.org/officeDocument/2006/relationships/customXml" Target="../ink/ink143.xml"/><Relationship Id="rId140" Type="http://schemas.openxmlformats.org/officeDocument/2006/relationships/customXml" Target="../ink/ink176.xml"/><Relationship Id="rId378" Type="http://schemas.openxmlformats.org/officeDocument/2006/relationships/customXml" Target="../ink/ink296.xml"/><Relationship Id="rId585" Type="http://schemas.openxmlformats.org/officeDocument/2006/relationships/customXml" Target="../ink/ink400.xml"/><Relationship Id="rId792" Type="http://schemas.openxmlformats.org/officeDocument/2006/relationships/image" Target="../media/image505.png"/><Relationship Id="rId806" Type="http://schemas.openxmlformats.org/officeDocument/2006/relationships/image" Target="../media/image512.png"/><Relationship Id="rId6" Type="http://schemas.openxmlformats.org/officeDocument/2006/relationships/customXml" Target="../ink/ink108.xml"/><Relationship Id="rId238" Type="http://schemas.openxmlformats.org/officeDocument/2006/relationships/image" Target="../media/image229.png"/><Relationship Id="rId445" Type="http://schemas.openxmlformats.org/officeDocument/2006/relationships/customXml" Target="../ink/ink330.xml"/><Relationship Id="rId652" Type="http://schemas.openxmlformats.org/officeDocument/2006/relationships/image" Target="../media/image435.png"/><Relationship Id="rId291" Type="http://schemas.openxmlformats.org/officeDocument/2006/relationships/customXml" Target="../ink/ink252.xml"/><Relationship Id="rId305" Type="http://schemas.openxmlformats.org/officeDocument/2006/relationships/customXml" Target="../ink/ink259.xml"/><Relationship Id="rId512" Type="http://schemas.openxmlformats.org/officeDocument/2006/relationships/image" Target="../media/image365.png"/><Relationship Id="rId86" Type="http://schemas.openxmlformats.org/officeDocument/2006/relationships/image" Target="../media/image154.png"/><Relationship Id="rId151" Type="http://schemas.openxmlformats.org/officeDocument/2006/relationships/customXml" Target="../ink/ink182.xml"/><Relationship Id="rId389" Type="http://schemas.openxmlformats.org/officeDocument/2006/relationships/image" Target="../media/image304.png"/><Relationship Id="rId596" Type="http://schemas.openxmlformats.org/officeDocument/2006/relationships/image" Target="../media/image407.png"/><Relationship Id="rId817" Type="http://schemas.openxmlformats.org/officeDocument/2006/relationships/customXml" Target="../ink/ink516.xml"/><Relationship Id="rId249" Type="http://schemas.openxmlformats.org/officeDocument/2006/relationships/customXml" Target="../ink/ink231.xml"/><Relationship Id="rId456" Type="http://schemas.openxmlformats.org/officeDocument/2006/relationships/image" Target="../media/image337.png"/><Relationship Id="rId663" Type="http://schemas.openxmlformats.org/officeDocument/2006/relationships/customXml" Target="../ink/ink439.xml"/><Relationship Id="rId13" Type="http://schemas.openxmlformats.org/officeDocument/2006/relationships/image" Target="../media/image118.png"/><Relationship Id="rId109" Type="http://schemas.openxmlformats.org/officeDocument/2006/relationships/image" Target="../media/image165.png"/><Relationship Id="rId316" Type="http://schemas.openxmlformats.org/officeDocument/2006/relationships/image" Target="../media/image268.png"/><Relationship Id="rId523" Type="http://schemas.openxmlformats.org/officeDocument/2006/relationships/customXml" Target="../ink/ink369.xml"/><Relationship Id="rId97" Type="http://schemas.openxmlformats.org/officeDocument/2006/relationships/image" Target="../media/image159.png"/><Relationship Id="rId730" Type="http://schemas.openxmlformats.org/officeDocument/2006/relationships/image" Target="../media/image474.png"/><Relationship Id="rId828" Type="http://schemas.openxmlformats.org/officeDocument/2006/relationships/image" Target="../media/image523.png"/><Relationship Id="rId162" Type="http://schemas.openxmlformats.org/officeDocument/2006/relationships/image" Target="../media/image191.png"/><Relationship Id="rId467" Type="http://schemas.openxmlformats.org/officeDocument/2006/relationships/customXml" Target="../ink/ink341.xml"/><Relationship Id="rId674" Type="http://schemas.openxmlformats.org/officeDocument/2006/relationships/image" Target="../media/image446.png"/><Relationship Id="rId24" Type="http://schemas.openxmlformats.org/officeDocument/2006/relationships/customXml" Target="../ink/ink117.xml"/><Relationship Id="rId66" Type="http://schemas.openxmlformats.org/officeDocument/2006/relationships/customXml" Target="../ink/ink138.xml"/><Relationship Id="rId131" Type="http://schemas.openxmlformats.org/officeDocument/2006/relationships/image" Target="../media/image176.png"/><Relationship Id="rId327" Type="http://schemas.openxmlformats.org/officeDocument/2006/relationships/customXml" Target="../ink/ink270.xml"/><Relationship Id="rId369" Type="http://schemas.openxmlformats.org/officeDocument/2006/relationships/image" Target="../media/image294.png"/><Relationship Id="rId534" Type="http://schemas.openxmlformats.org/officeDocument/2006/relationships/image" Target="../media/image376.png"/><Relationship Id="rId576" Type="http://schemas.openxmlformats.org/officeDocument/2006/relationships/image" Target="../media/image397.png"/><Relationship Id="rId741" Type="http://schemas.openxmlformats.org/officeDocument/2006/relationships/customXml" Target="../ink/ink478.xml"/><Relationship Id="rId783" Type="http://schemas.openxmlformats.org/officeDocument/2006/relationships/customXml" Target="../ink/ink499.xml"/><Relationship Id="rId839" Type="http://schemas.openxmlformats.org/officeDocument/2006/relationships/customXml" Target="../ink/ink527.xml"/><Relationship Id="rId173" Type="http://schemas.openxmlformats.org/officeDocument/2006/relationships/customXml" Target="../ink/ink193.xml"/><Relationship Id="rId229" Type="http://schemas.openxmlformats.org/officeDocument/2006/relationships/customXml" Target="../ink/ink221.xml"/><Relationship Id="rId380" Type="http://schemas.openxmlformats.org/officeDocument/2006/relationships/customXml" Target="../ink/ink297.xml"/><Relationship Id="rId436" Type="http://schemas.openxmlformats.org/officeDocument/2006/relationships/image" Target="../media/image327.png"/><Relationship Id="rId601" Type="http://schemas.openxmlformats.org/officeDocument/2006/relationships/customXml" Target="../ink/ink408.xml"/><Relationship Id="rId643" Type="http://schemas.openxmlformats.org/officeDocument/2006/relationships/customXml" Target="../ink/ink429.xml"/><Relationship Id="rId240" Type="http://schemas.openxmlformats.org/officeDocument/2006/relationships/image" Target="../media/image230.png"/><Relationship Id="rId478" Type="http://schemas.openxmlformats.org/officeDocument/2006/relationships/image" Target="../media/image348.png"/><Relationship Id="rId685" Type="http://schemas.openxmlformats.org/officeDocument/2006/relationships/customXml" Target="../ink/ink450.xml"/><Relationship Id="rId35" Type="http://schemas.openxmlformats.org/officeDocument/2006/relationships/image" Target="../media/image129.png"/><Relationship Id="rId77" Type="http://schemas.openxmlformats.org/officeDocument/2006/relationships/customXml" Target="../ink/ink144.xml"/><Relationship Id="rId100" Type="http://schemas.openxmlformats.org/officeDocument/2006/relationships/customXml" Target="../ink/ink156.xml"/><Relationship Id="rId282" Type="http://schemas.openxmlformats.org/officeDocument/2006/relationships/image" Target="../media/image251.png"/><Relationship Id="rId338" Type="http://schemas.openxmlformats.org/officeDocument/2006/relationships/customXml" Target="../ink/ink276.xml"/><Relationship Id="rId503" Type="http://schemas.openxmlformats.org/officeDocument/2006/relationships/customXml" Target="../ink/ink359.xml"/><Relationship Id="rId545" Type="http://schemas.openxmlformats.org/officeDocument/2006/relationships/customXml" Target="../ink/ink380.xml"/><Relationship Id="rId587" Type="http://schemas.openxmlformats.org/officeDocument/2006/relationships/customXml" Target="../ink/ink401.xml"/><Relationship Id="rId710" Type="http://schemas.openxmlformats.org/officeDocument/2006/relationships/image" Target="../media/image464.png"/><Relationship Id="rId752" Type="http://schemas.openxmlformats.org/officeDocument/2006/relationships/image" Target="../media/image485.png"/><Relationship Id="rId808" Type="http://schemas.openxmlformats.org/officeDocument/2006/relationships/image" Target="../media/image513.png"/><Relationship Id="rId8" Type="http://schemas.openxmlformats.org/officeDocument/2006/relationships/customXml" Target="../ink/ink109.xml"/><Relationship Id="rId142" Type="http://schemas.openxmlformats.org/officeDocument/2006/relationships/customXml" Target="../ink/ink177.xml"/><Relationship Id="rId184" Type="http://schemas.openxmlformats.org/officeDocument/2006/relationships/image" Target="../media/image202.png"/><Relationship Id="rId391" Type="http://schemas.openxmlformats.org/officeDocument/2006/relationships/image" Target="../media/image305.png"/><Relationship Id="rId405" Type="http://schemas.openxmlformats.org/officeDocument/2006/relationships/customXml" Target="../ink/ink310.xml"/><Relationship Id="rId447" Type="http://schemas.openxmlformats.org/officeDocument/2006/relationships/customXml" Target="../ink/ink331.xml"/><Relationship Id="rId612" Type="http://schemas.openxmlformats.org/officeDocument/2006/relationships/image" Target="../media/image415.png"/><Relationship Id="rId794" Type="http://schemas.openxmlformats.org/officeDocument/2006/relationships/image" Target="../media/image506.png"/><Relationship Id="rId251" Type="http://schemas.openxmlformats.org/officeDocument/2006/relationships/customXml" Target="../ink/ink232.xml"/><Relationship Id="rId489" Type="http://schemas.openxmlformats.org/officeDocument/2006/relationships/customXml" Target="../ink/ink352.xml"/><Relationship Id="rId654" Type="http://schemas.openxmlformats.org/officeDocument/2006/relationships/image" Target="../media/image436.png"/><Relationship Id="rId696" Type="http://schemas.openxmlformats.org/officeDocument/2006/relationships/image" Target="../media/image457.png"/><Relationship Id="rId46" Type="http://schemas.openxmlformats.org/officeDocument/2006/relationships/customXml" Target="../ink/ink128.xml"/><Relationship Id="rId293" Type="http://schemas.openxmlformats.org/officeDocument/2006/relationships/customXml" Target="../ink/ink253.xml"/><Relationship Id="rId307" Type="http://schemas.openxmlformats.org/officeDocument/2006/relationships/customXml" Target="../ink/ink260.xml"/><Relationship Id="rId349" Type="http://schemas.openxmlformats.org/officeDocument/2006/relationships/image" Target="../media/image284.png"/><Relationship Id="rId514" Type="http://schemas.openxmlformats.org/officeDocument/2006/relationships/image" Target="../media/image366.png"/><Relationship Id="rId556" Type="http://schemas.openxmlformats.org/officeDocument/2006/relationships/image" Target="../media/image387.png"/><Relationship Id="rId721" Type="http://schemas.openxmlformats.org/officeDocument/2006/relationships/customXml" Target="../ink/ink468.xml"/><Relationship Id="rId763" Type="http://schemas.openxmlformats.org/officeDocument/2006/relationships/customXml" Target="../ink/ink489.xml"/><Relationship Id="rId88" Type="http://schemas.openxmlformats.org/officeDocument/2006/relationships/image" Target="../media/image155.png"/><Relationship Id="rId111" Type="http://schemas.openxmlformats.org/officeDocument/2006/relationships/image" Target="../media/image166.png"/><Relationship Id="rId153" Type="http://schemas.openxmlformats.org/officeDocument/2006/relationships/customXml" Target="../ink/ink183.xml"/><Relationship Id="rId195" Type="http://schemas.openxmlformats.org/officeDocument/2006/relationships/customXml" Target="../ink/ink204.xml"/><Relationship Id="rId209" Type="http://schemas.openxmlformats.org/officeDocument/2006/relationships/customXml" Target="../ink/ink211.xml"/><Relationship Id="rId360" Type="http://schemas.openxmlformats.org/officeDocument/2006/relationships/customXml" Target="../ink/ink287.xml"/><Relationship Id="rId416" Type="http://schemas.openxmlformats.org/officeDocument/2006/relationships/image" Target="../media/image317.png"/><Relationship Id="rId598" Type="http://schemas.openxmlformats.org/officeDocument/2006/relationships/image" Target="../media/image408.png"/><Relationship Id="rId819" Type="http://schemas.openxmlformats.org/officeDocument/2006/relationships/customXml" Target="../ink/ink517.xml"/><Relationship Id="rId220" Type="http://schemas.openxmlformats.org/officeDocument/2006/relationships/image" Target="../media/image220.png"/><Relationship Id="rId458" Type="http://schemas.openxmlformats.org/officeDocument/2006/relationships/image" Target="../media/image338.png"/><Relationship Id="rId623" Type="http://schemas.openxmlformats.org/officeDocument/2006/relationships/customXml" Target="../ink/ink419.xml"/><Relationship Id="rId665" Type="http://schemas.openxmlformats.org/officeDocument/2006/relationships/customXml" Target="../ink/ink440.xml"/><Relationship Id="rId830" Type="http://schemas.openxmlformats.org/officeDocument/2006/relationships/image" Target="../media/image524.png"/><Relationship Id="rId15" Type="http://schemas.openxmlformats.org/officeDocument/2006/relationships/image" Target="../media/image119.png"/><Relationship Id="rId57" Type="http://schemas.openxmlformats.org/officeDocument/2006/relationships/image" Target="../media/image140.png"/><Relationship Id="rId262" Type="http://schemas.openxmlformats.org/officeDocument/2006/relationships/image" Target="../media/image241.png"/><Relationship Id="rId318" Type="http://schemas.openxmlformats.org/officeDocument/2006/relationships/image" Target="../media/image269.png"/><Relationship Id="rId525" Type="http://schemas.openxmlformats.org/officeDocument/2006/relationships/customXml" Target="../ink/ink370.xml"/><Relationship Id="rId567" Type="http://schemas.openxmlformats.org/officeDocument/2006/relationships/customXml" Target="../ink/ink391.xml"/><Relationship Id="rId732" Type="http://schemas.openxmlformats.org/officeDocument/2006/relationships/image" Target="../media/image475.png"/><Relationship Id="rId99" Type="http://schemas.openxmlformats.org/officeDocument/2006/relationships/image" Target="../media/image160.png"/><Relationship Id="rId122" Type="http://schemas.openxmlformats.org/officeDocument/2006/relationships/customXml" Target="../ink/ink167.xml"/><Relationship Id="rId164" Type="http://schemas.openxmlformats.org/officeDocument/2006/relationships/image" Target="../media/image192.png"/><Relationship Id="rId371" Type="http://schemas.openxmlformats.org/officeDocument/2006/relationships/image" Target="../media/image295.png"/><Relationship Id="rId774" Type="http://schemas.openxmlformats.org/officeDocument/2006/relationships/image" Target="../media/image496.png"/><Relationship Id="rId427" Type="http://schemas.openxmlformats.org/officeDocument/2006/relationships/customXml" Target="../ink/ink321.xml"/><Relationship Id="rId469" Type="http://schemas.openxmlformats.org/officeDocument/2006/relationships/customXml" Target="../ink/ink342.xml"/><Relationship Id="rId634" Type="http://schemas.openxmlformats.org/officeDocument/2006/relationships/image" Target="../media/image426.png"/><Relationship Id="rId676" Type="http://schemas.openxmlformats.org/officeDocument/2006/relationships/image" Target="../media/image447.png"/><Relationship Id="rId841" Type="http://schemas.openxmlformats.org/officeDocument/2006/relationships/customXml" Target="../ink/ink528.xml"/><Relationship Id="rId26" Type="http://schemas.openxmlformats.org/officeDocument/2006/relationships/customXml" Target="../ink/ink118.xml"/><Relationship Id="rId231" Type="http://schemas.openxmlformats.org/officeDocument/2006/relationships/customXml" Target="../ink/ink222.xml"/><Relationship Id="rId273" Type="http://schemas.openxmlformats.org/officeDocument/2006/relationships/customXml" Target="../ink/ink243.xml"/><Relationship Id="rId329" Type="http://schemas.openxmlformats.org/officeDocument/2006/relationships/customXml" Target="../ink/ink271.xml"/><Relationship Id="rId480" Type="http://schemas.openxmlformats.org/officeDocument/2006/relationships/image" Target="../media/image349.png"/><Relationship Id="rId536" Type="http://schemas.openxmlformats.org/officeDocument/2006/relationships/image" Target="../media/image377.png"/><Relationship Id="rId701" Type="http://schemas.openxmlformats.org/officeDocument/2006/relationships/customXml" Target="../ink/ink458.xml"/><Relationship Id="rId68" Type="http://schemas.openxmlformats.org/officeDocument/2006/relationships/customXml" Target="../ink/ink139.xml"/><Relationship Id="rId133" Type="http://schemas.openxmlformats.org/officeDocument/2006/relationships/image" Target="../media/image177.png"/><Relationship Id="rId175" Type="http://schemas.openxmlformats.org/officeDocument/2006/relationships/customXml" Target="../ink/ink194.xml"/><Relationship Id="rId340" Type="http://schemas.openxmlformats.org/officeDocument/2006/relationships/customXml" Target="../ink/ink277.xml"/><Relationship Id="rId578" Type="http://schemas.openxmlformats.org/officeDocument/2006/relationships/image" Target="../media/image398.png"/><Relationship Id="rId743" Type="http://schemas.openxmlformats.org/officeDocument/2006/relationships/customXml" Target="../ink/ink479.xml"/><Relationship Id="rId785" Type="http://schemas.openxmlformats.org/officeDocument/2006/relationships/customXml" Target="../ink/ink500.xml"/><Relationship Id="rId200" Type="http://schemas.openxmlformats.org/officeDocument/2006/relationships/image" Target="../media/image210.png"/><Relationship Id="rId382" Type="http://schemas.openxmlformats.org/officeDocument/2006/relationships/customXml" Target="../ink/ink298.xml"/><Relationship Id="rId438" Type="http://schemas.openxmlformats.org/officeDocument/2006/relationships/image" Target="../media/image328.png"/><Relationship Id="rId603" Type="http://schemas.openxmlformats.org/officeDocument/2006/relationships/customXml" Target="../ink/ink409.xml"/><Relationship Id="rId645" Type="http://schemas.openxmlformats.org/officeDocument/2006/relationships/customXml" Target="../ink/ink430.xml"/><Relationship Id="rId687" Type="http://schemas.openxmlformats.org/officeDocument/2006/relationships/customXml" Target="../ink/ink451.xml"/><Relationship Id="rId810" Type="http://schemas.openxmlformats.org/officeDocument/2006/relationships/image" Target="../media/image514.png"/><Relationship Id="rId242" Type="http://schemas.openxmlformats.org/officeDocument/2006/relationships/image" Target="../media/image231.png"/><Relationship Id="rId284" Type="http://schemas.openxmlformats.org/officeDocument/2006/relationships/image" Target="../media/image252.png"/><Relationship Id="rId491" Type="http://schemas.openxmlformats.org/officeDocument/2006/relationships/customXml" Target="../ink/ink353.xml"/><Relationship Id="rId505" Type="http://schemas.openxmlformats.org/officeDocument/2006/relationships/customXml" Target="../ink/ink360.xml"/><Relationship Id="rId712" Type="http://schemas.openxmlformats.org/officeDocument/2006/relationships/image" Target="../media/image465.png"/><Relationship Id="rId37" Type="http://schemas.openxmlformats.org/officeDocument/2006/relationships/image" Target="../media/image130.png"/><Relationship Id="rId79" Type="http://schemas.openxmlformats.org/officeDocument/2006/relationships/customXml" Target="../ink/ink145.xml"/><Relationship Id="rId102" Type="http://schemas.openxmlformats.org/officeDocument/2006/relationships/customXml" Target="../ink/ink157.xml"/><Relationship Id="rId144" Type="http://schemas.openxmlformats.org/officeDocument/2006/relationships/customXml" Target="../ink/ink178.xml"/><Relationship Id="rId547" Type="http://schemas.openxmlformats.org/officeDocument/2006/relationships/customXml" Target="../ink/ink381.xml"/><Relationship Id="rId589" Type="http://schemas.openxmlformats.org/officeDocument/2006/relationships/customXml" Target="../ink/ink402.xml"/><Relationship Id="rId754" Type="http://schemas.openxmlformats.org/officeDocument/2006/relationships/image" Target="../media/image486.png"/><Relationship Id="rId796" Type="http://schemas.openxmlformats.org/officeDocument/2006/relationships/image" Target="../media/image507.png"/><Relationship Id="rId90" Type="http://schemas.openxmlformats.org/officeDocument/2006/relationships/image" Target="../media/image156.png"/><Relationship Id="rId186" Type="http://schemas.openxmlformats.org/officeDocument/2006/relationships/image" Target="../media/image203.png"/><Relationship Id="rId351" Type="http://schemas.openxmlformats.org/officeDocument/2006/relationships/image" Target="../media/image285.png"/><Relationship Id="rId393" Type="http://schemas.openxmlformats.org/officeDocument/2006/relationships/image" Target="../media/image306.png"/><Relationship Id="rId407" Type="http://schemas.openxmlformats.org/officeDocument/2006/relationships/customXml" Target="../ink/ink311.xml"/><Relationship Id="rId449" Type="http://schemas.openxmlformats.org/officeDocument/2006/relationships/customXml" Target="../ink/ink332.xml"/><Relationship Id="rId614" Type="http://schemas.openxmlformats.org/officeDocument/2006/relationships/image" Target="../media/image416.png"/><Relationship Id="rId656" Type="http://schemas.openxmlformats.org/officeDocument/2006/relationships/image" Target="../media/image437.png"/><Relationship Id="rId821" Type="http://schemas.openxmlformats.org/officeDocument/2006/relationships/customXml" Target="../ink/ink518.xml"/><Relationship Id="rId211" Type="http://schemas.openxmlformats.org/officeDocument/2006/relationships/customXml" Target="../ink/ink212.xml"/><Relationship Id="rId253" Type="http://schemas.openxmlformats.org/officeDocument/2006/relationships/customXml" Target="../ink/ink233.xml"/><Relationship Id="rId295" Type="http://schemas.openxmlformats.org/officeDocument/2006/relationships/customXml" Target="../ink/ink254.xml"/><Relationship Id="rId309" Type="http://schemas.openxmlformats.org/officeDocument/2006/relationships/customXml" Target="../ink/ink261.xml"/><Relationship Id="rId460" Type="http://schemas.openxmlformats.org/officeDocument/2006/relationships/image" Target="../media/image339.png"/><Relationship Id="rId516" Type="http://schemas.openxmlformats.org/officeDocument/2006/relationships/image" Target="../media/image367.png"/><Relationship Id="rId698" Type="http://schemas.openxmlformats.org/officeDocument/2006/relationships/image" Target="../media/image458.png"/><Relationship Id="rId48" Type="http://schemas.openxmlformats.org/officeDocument/2006/relationships/customXml" Target="../ink/ink129.xml"/><Relationship Id="rId113" Type="http://schemas.openxmlformats.org/officeDocument/2006/relationships/image" Target="../media/image167.png"/><Relationship Id="rId320" Type="http://schemas.openxmlformats.org/officeDocument/2006/relationships/image" Target="../media/image270.png"/><Relationship Id="rId558" Type="http://schemas.openxmlformats.org/officeDocument/2006/relationships/image" Target="../media/image388.png"/><Relationship Id="rId723" Type="http://schemas.openxmlformats.org/officeDocument/2006/relationships/customXml" Target="../ink/ink469.xml"/><Relationship Id="rId765" Type="http://schemas.openxmlformats.org/officeDocument/2006/relationships/customXml" Target="../ink/ink490.xml"/><Relationship Id="rId155" Type="http://schemas.openxmlformats.org/officeDocument/2006/relationships/customXml" Target="../ink/ink184.xml"/><Relationship Id="rId197" Type="http://schemas.openxmlformats.org/officeDocument/2006/relationships/customXml" Target="../ink/ink205.xml"/><Relationship Id="rId362" Type="http://schemas.openxmlformats.org/officeDocument/2006/relationships/customXml" Target="../ink/ink288.xml"/><Relationship Id="rId418" Type="http://schemas.openxmlformats.org/officeDocument/2006/relationships/image" Target="../media/image318.png"/><Relationship Id="rId625" Type="http://schemas.openxmlformats.org/officeDocument/2006/relationships/customXml" Target="../ink/ink420.xml"/><Relationship Id="rId832" Type="http://schemas.openxmlformats.org/officeDocument/2006/relationships/image" Target="../media/image525.png"/><Relationship Id="rId222" Type="http://schemas.openxmlformats.org/officeDocument/2006/relationships/image" Target="../media/image221.png"/><Relationship Id="rId264" Type="http://schemas.openxmlformats.org/officeDocument/2006/relationships/image" Target="../media/image242.png"/><Relationship Id="rId471" Type="http://schemas.openxmlformats.org/officeDocument/2006/relationships/customXml" Target="../ink/ink343.xml"/><Relationship Id="rId667" Type="http://schemas.openxmlformats.org/officeDocument/2006/relationships/customXml" Target="../ink/ink441.xml"/><Relationship Id="rId17" Type="http://schemas.openxmlformats.org/officeDocument/2006/relationships/image" Target="../media/image120.png"/><Relationship Id="rId59" Type="http://schemas.openxmlformats.org/officeDocument/2006/relationships/image" Target="../media/image141.png"/><Relationship Id="rId124" Type="http://schemas.openxmlformats.org/officeDocument/2006/relationships/customXml" Target="../ink/ink168.xml"/><Relationship Id="rId527" Type="http://schemas.openxmlformats.org/officeDocument/2006/relationships/customXml" Target="../ink/ink371.xml"/><Relationship Id="rId569" Type="http://schemas.openxmlformats.org/officeDocument/2006/relationships/customXml" Target="../ink/ink392.xml"/><Relationship Id="rId734" Type="http://schemas.openxmlformats.org/officeDocument/2006/relationships/image" Target="../media/image476.png"/><Relationship Id="rId776" Type="http://schemas.openxmlformats.org/officeDocument/2006/relationships/image" Target="../media/image497.png"/><Relationship Id="rId70" Type="http://schemas.openxmlformats.org/officeDocument/2006/relationships/customXml" Target="../ink/ink140.xml"/><Relationship Id="rId166" Type="http://schemas.openxmlformats.org/officeDocument/2006/relationships/image" Target="../media/image193.png"/><Relationship Id="rId331" Type="http://schemas.openxmlformats.org/officeDocument/2006/relationships/customXml" Target="../ink/ink272.xml"/><Relationship Id="rId373" Type="http://schemas.openxmlformats.org/officeDocument/2006/relationships/image" Target="../media/image296.png"/><Relationship Id="rId429" Type="http://schemas.openxmlformats.org/officeDocument/2006/relationships/customXml" Target="../ink/ink322.xml"/><Relationship Id="rId580" Type="http://schemas.openxmlformats.org/officeDocument/2006/relationships/image" Target="../media/image399.png"/><Relationship Id="rId636" Type="http://schemas.openxmlformats.org/officeDocument/2006/relationships/image" Target="../media/image427.png"/><Relationship Id="rId801" Type="http://schemas.openxmlformats.org/officeDocument/2006/relationships/customXml" Target="../ink/ink508.xml"/><Relationship Id="rId1" Type="http://schemas.openxmlformats.org/officeDocument/2006/relationships/slideLayout" Target="../slideLayouts/slideLayout2.xml"/><Relationship Id="rId233" Type="http://schemas.openxmlformats.org/officeDocument/2006/relationships/customXml" Target="../ink/ink223.xml"/><Relationship Id="rId440" Type="http://schemas.openxmlformats.org/officeDocument/2006/relationships/image" Target="../media/image329.png"/><Relationship Id="rId678" Type="http://schemas.openxmlformats.org/officeDocument/2006/relationships/image" Target="../media/image448.png"/><Relationship Id="rId843" Type="http://schemas.openxmlformats.org/officeDocument/2006/relationships/customXml" Target="../ink/ink529.xml"/><Relationship Id="rId28" Type="http://schemas.openxmlformats.org/officeDocument/2006/relationships/customXml" Target="../ink/ink119.xml"/><Relationship Id="rId275" Type="http://schemas.openxmlformats.org/officeDocument/2006/relationships/customXml" Target="../ink/ink244.xml"/><Relationship Id="rId300" Type="http://schemas.openxmlformats.org/officeDocument/2006/relationships/image" Target="../media/image260.png"/><Relationship Id="rId482" Type="http://schemas.openxmlformats.org/officeDocument/2006/relationships/image" Target="../media/image350.png"/><Relationship Id="rId538" Type="http://schemas.openxmlformats.org/officeDocument/2006/relationships/image" Target="../media/image378.png"/><Relationship Id="rId703" Type="http://schemas.openxmlformats.org/officeDocument/2006/relationships/customXml" Target="../ink/ink459.xml"/><Relationship Id="rId745" Type="http://schemas.openxmlformats.org/officeDocument/2006/relationships/customXml" Target="../ink/ink480.xml"/><Relationship Id="rId81" Type="http://schemas.openxmlformats.org/officeDocument/2006/relationships/customXml" Target="../ink/ink146.xml"/><Relationship Id="rId135" Type="http://schemas.openxmlformats.org/officeDocument/2006/relationships/image" Target="../media/image178.png"/><Relationship Id="rId177" Type="http://schemas.openxmlformats.org/officeDocument/2006/relationships/customXml" Target="../ink/ink195.xml"/><Relationship Id="rId342" Type="http://schemas.openxmlformats.org/officeDocument/2006/relationships/customXml" Target="../ink/ink278.xml"/><Relationship Id="rId384" Type="http://schemas.openxmlformats.org/officeDocument/2006/relationships/customXml" Target="../ink/ink299.xml"/><Relationship Id="rId591" Type="http://schemas.openxmlformats.org/officeDocument/2006/relationships/customXml" Target="../ink/ink403.xml"/><Relationship Id="rId605" Type="http://schemas.openxmlformats.org/officeDocument/2006/relationships/customXml" Target="../ink/ink410.xml"/><Relationship Id="rId787" Type="http://schemas.openxmlformats.org/officeDocument/2006/relationships/customXml" Target="../ink/ink501.xml"/><Relationship Id="rId812" Type="http://schemas.openxmlformats.org/officeDocument/2006/relationships/image" Target="../media/image515.png"/><Relationship Id="rId202" Type="http://schemas.openxmlformats.org/officeDocument/2006/relationships/image" Target="../media/image211.png"/><Relationship Id="rId244" Type="http://schemas.openxmlformats.org/officeDocument/2006/relationships/image" Target="../media/image232.png"/><Relationship Id="rId647" Type="http://schemas.openxmlformats.org/officeDocument/2006/relationships/customXml" Target="../ink/ink431.xml"/><Relationship Id="rId689" Type="http://schemas.openxmlformats.org/officeDocument/2006/relationships/customXml" Target="../ink/ink452.xml"/><Relationship Id="rId39" Type="http://schemas.openxmlformats.org/officeDocument/2006/relationships/image" Target="../media/image131.png"/><Relationship Id="rId286" Type="http://schemas.openxmlformats.org/officeDocument/2006/relationships/image" Target="../media/image253.png"/><Relationship Id="rId451" Type="http://schemas.openxmlformats.org/officeDocument/2006/relationships/customXml" Target="../ink/ink333.xml"/><Relationship Id="rId493" Type="http://schemas.openxmlformats.org/officeDocument/2006/relationships/customXml" Target="../ink/ink354.xml"/><Relationship Id="rId507" Type="http://schemas.openxmlformats.org/officeDocument/2006/relationships/customXml" Target="../ink/ink361.xml"/><Relationship Id="rId549" Type="http://schemas.openxmlformats.org/officeDocument/2006/relationships/customXml" Target="../ink/ink382.xml"/><Relationship Id="rId714" Type="http://schemas.openxmlformats.org/officeDocument/2006/relationships/image" Target="../media/image466.png"/><Relationship Id="rId756" Type="http://schemas.openxmlformats.org/officeDocument/2006/relationships/image" Target="../media/image487.png"/><Relationship Id="rId50" Type="http://schemas.openxmlformats.org/officeDocument/2006/relationships/customXml" Target="../ink/ink130.xml"/><Relationship Id="rId104" Type="http://schemas.openxmlformats.org/officeDocument/2006/relationships/customXml" Target="../ink/ink158.xml"/><Relationship Id="rId146" Type="http://schemas.openxmlformats.org/officeDocument/2006/relationships/customXml" Target="../ink/ink179.xml"/><Relationship Id="rId188" Type="http://schemas.openxmlformats.org/officeDocument/2006/relationships/image" Target="../media/image204.png"/><Relationship Id="rId311" Type="http://schemas.openxmlformats.org/officeDocument/2006/relationships/customXml" Target="../ink/ink262.xml"/><Relationship Id="rId353" Type="http://schemas.openxmlformats.org/officeDocument/2006/relationships/image" Target="../media/image286.png"/><Relationship Id="rId395" Type="http://schemas.openxmlformats.org/officeDocument/2006/relationships/customXml" Target="../ink/ink305.xml"/><Relationship Id="rId409" Type="http://schemas.openxmlformats.org/officeDocument/2006/relationships/customXml" Target="../ink/ink312.xml"/><Relationship Id="rId560" Type="http://schemas.openxmlformats.org/officeDocument/2006/relationships/image" Target="../media/image389.png"/><Relationship Id="rId798" Type="http://schemas.openxmlformats.org/officeDocument/2006/relationships/image" Target="../media/image508.png"/><Relationship Id="rId92" Type="http://schemas.openxmlformats.org/officeDocument/2006/relationships/image" Target="../media/image157.png"/><Relationship Id="rId213" Type="http://schemas.openxmlformats.org/officeDocument/2006/relationships/customXml" Target="../ink/ink213.xml"/><Relationship Id="rId420" Type="http://schemas.openxmlformats.org/officeDocument/2006/relationships/image" Target="../media/image319.png"/><Relationship Id="rId616" Type="http://schemas.openxmlformats.org/officeDocument/2006/relationships/image" Target="../media/image417.png"/><Relationship Id="rId658" Type="http://schemas.openxmlformats.org/officeDocument/2006/relationships/image" Target="../media/image438.png"/><Relationship Id="rId823" Type="http://schemas.openxmlformats.org/officeDocument/2006/relationships/customXml" Target="../ink/ink519.xml"/><Relationship Id="rId255" Type="http://schemas.openxmlformats.org/officeDocument/2006/relationships/customXml" Target="../ink/ink234.xml"/><Relationship Id="rId297" Type="http://schemas.openxmlformats.org/officeDocument/2006/relationships/customXml" Target="../ink/ink255.xml"/><Relationship Id="rId462" Type="http://schemas.openxmlformats.org/officeDocument/2006/relationships/image" Target="../media/image340.png"/><Relationship Id="rId518" Type="http://schemas.openxmlformats.org/officeDocument/2006/relationships/image" Target="../media/image368.png"/><Relationship Id="rId725" Type="http://schemas.openxmlformats.org/officeDocument/2006/relationships/customXml" Target="../ink/ink470.xml"/><Relationship Id="rId115" Type="http://schemas.openxmlformats.org/officeDocument/2006/relationships/image" Target="../media/image168.png"/><Relationship Id="rId157" Type="http://schemas.openxmlformats.org/officeDocument/2006/relationships/customXml" Target="../ink/ink185.xml"/><Relationship Id="rId322" Type="http://schemas.openxmlformats.org/officeDocument/2006/relationships/image" Target="../media/image271.png"/><Relationship Id="rId364" Type="http://schemas.openxmlformats.org/officeDocument/2006/relationships/customXml" Target="../ink/ink289.xml"/><Relationship Id="rId767" Type="http://schemas.openxmlformats.org/officeDocument/2006/relationships/customXml" Target="../ink/ink491.xml"/><Relationship Id="rId61" Type="http://schemas.openxmlformats.org/officeDocument/2006/relationships/image" Target="../media/image142.png"/><Relationship Id="rId199" Type="http://schemas.openxmlformats.org/officeDocument/2006/relationships/customXml" Target="../ink/ink206.xml"/><Relationship Id="rId571" Type="http://schemas.openxmlformats.org/officeDocument/2006/relationships/customXml" Target="../ink/ink393.xml"/><Relationship Id="rId627" Type="http://schemas.openxmlformats.org/officeDocument/2006/relationships/customXml" Target="../ink/ink421.xml"/><Relationship Id="rId669" Type="http://schemas.openxmlformats.org/officeDocument/2006/relationships/customXml" Target="../ink/ink442.xml"/><Relationship Id="rId834" Type="http://schemas.openxmlformats.org/officeDocument/2006/relationships/image" Target="../media/image526.png"/><Relationship Id="rId19" Type="http://schemas.openxmlformats.org/officeDocument/2006/relationships/image" Target="../media/image121.png"/><Relationship Id="rId224" Type="http://schemas.openxmlformats.org/officeDocument/2006/relationships/image" Target="../media/image222.png"/><Relationship Id="rId266" Type="http://schemas.openxmlformats.org/officeDocument/2006/relationships/image" Target="../media/image243.png"/><Relationship Id="rId431" Type="http://schemas.openxmlformats.org/officeDocument/2006/relationships/customXml" Target="../ink/ink323.xml"/><Relationship Id="rId473" Type="http://schemas.openxmlformats.org/officeDocument/2006/relationships/customXml" Target="../ink/ink344.xml"/><Relationship Id="rId529" Type="http://schemas.openxmlformats.org/officeDocument/2006/relationships/customXml" Target="../ink/ink372.xml"/><Relationship Id="rId680" Type="http://schemas.openxmlformats.org/officeDocument/2006/relationships/image" Target="../media/image449.png"/><Relationship Id="rId736" Type="http://schemas.openxmlformats.org/officeDocument/2006/relationships/image" Target="../media/image477.png"/><Relationship Id="rId30" Type="http://schemas.openxmlformats.org/officeDocument/2006/relationships/customXml" Target="../ink/ink120.xml"/><Relationship Id="rId126" Type="http://schemas.openxmlformats.org/officeDocument/2006/relationships/customXml" Target="../ink/ink169.xml"/><Relationship Id="rId168" Type="http://schemas.openxmlformats.org/officeDocument/2006/relationships/image" Target="../media/image194.png"/><Relationship Id="rId333" Type="http://schemas.openxmlformats.org/officeDocument/2006/relationships/image" Target="../media/image276.png"/><Relationship Id="rId540" Type="http://schemas.openxmlformats.org/officeDocument/2006/relationships/image" Target="../media/image379.png"/><Relationship Id="rId778" Type="http://schemas.openxmlformats.org/officeDocument/2006/relationships/image" Target="../media/image498.png"/><Relationship Id="rId72" Type="http://schemas.openxmlformats.org/officeDocument/2006/relationships/customXml" Target="../ink/ink141.xml"/><Relationship Id="rId375" Type="http://schemas.openxmlformats.org/officeDocument/2006/relationships/image" Target="../media/image297.png"/><Relationship Id="rId582" Type="http://schemas.openxmlformats.org/officeDocument/2006/relationships/image" Target="../media/image400.png"/><Relationship Id="rId638" Type="http://schemas.openxmlformats.org/officeDocument/2006/relationships/image" Target="../media/image428.png"/><Relationship Id="rId803" Type="http://schemas.openxmlformats.org/officeDocument/2006/relationships/customXml" Target="../ink/ink509.xml"/><Relationship Id="rId845" Type="http://schemas.openxmlformats.org/officeDocument/2006/relationships/customXml" Target="../ink/ink530.xml"/><Relationship Id="rId3" Type="http://schemas.openxmlformats.org/officeDocument/2006/relationships/image" Target="../media/image113.png"/><Relationship Id="rId235" Type="http://schemas.openxmlformats.org/officeDocument/2006/relationships/customXml" Target="../ink/ink224.xml"/><Relationship Id="rId277" Type="http://schemas.openxmlformats.org/officeDocument/2006/relationships/customXml" Target="../ink/ink245.xml"/><Relationship Id="rId400" Type="http://schemas.openxmlformats.org/officeDocument/2006/relationships/image" Target="../media/image309.png"/><Relationship Id="rId442" Type="http://schemas.openxmlformats.org/officeDocument/2006/relationships/image" Target="../media/image330.png"/><Relationship Id="rId484" Type="http://schemas.openxmlformats.org/officeDocument/2006/relationships/image" Target="../media/image351.png"/><Relationship Id="rId705" Type="http://schemas.openxmlformats.org/officeDocument/2006/relationships/customXml" Target="../ink/ink460.xml"/><Relationship Id="rId137" Type="http://schemas.openxmlformats.org/officeDocument/2006/relationships/image" Target="../media/image179.png"/><Relationship Id="rId302" Type="http://schemas.openxmlformats.org/officeDocument/2006/relationships/image" Target="../media/image261.png"/><Relationship Id="rId344" Type="http://schemas.openxmlformats.org/officeDocument/2006/relationships/customXml" Target="../ink/ink279.xml"/><Relationship Id="rId691" Type="http://schemas.openxmlformats.org/officeDocument/2006/relationships/customXml" Target="../ink/ink453.xml"/><Relationship Id="rId747" Type="http://schemas.openxmlformats.org/officeDocument/2006/relationships/customXml" Target="../ink/ink481.xml"/><Relationship Id="rId789" Type="http://schemas.openxmlformats.org/officeDocument/2006/relationships/customXml" Target="../ink/ink502.xml"/><Relationship Id="rId41" Type="http://schemas.openxmlformats.org/officeDocument/2006/relationships/image" Target="../media/image132.png"/><Relationship Id="rId83" Type="http://schemas.openxmlformats.org/officeDocument/2006/relationships/customXml" Target="../ink/ink147.xml"/><Relationship Id="rId179" Type="http://schemas.openxmlformats.org/officeDocument/2006/relationships/customXml" Target="../ink/ink196.xml"/><Relationship Id="rId386" Type="http://schemas.openxmlformats.org/officeDocument/2006/relationships/customXml" Target="../ink/ink300.xml"/><Relationship Id="rId551" Type="http://schemas.openxmlformats.org/officeDocument/2006/relationships/customXml" Target="../ink/ink383.xml"/><Relationship Id="rId593" Type="http://schemas.openxmlformats.org/officeDocument/2006/relationships/customXml" Target="../ink/ink404.xml"/><Relationship Id="rId607" Type="http://schemas.openxmlformats.org/officeDocument/2006/relationships/customXml" Target="../ink/ink411.xml"/><Relationship Id="rId649" Type="http://schemas.openxmlformats.org/officeDocument/2006/relationships/customXml" Target="../ink/ink432.xml"/><Relationship Id="rId814" Type="http://schemas.openxmlformats.org/officeDocument/2006/relationships/image" Target="../media/image516.png"/><Relationship Id="rId190" Type="http://schemas.openxmlformats.org/officeDocument/2006/relationships/image" Target="../media/image205.png"/><Relationship Id="rId204" Type="http://schemas.openxmlformats.org/officeDocument/2006/relationships/image" Target="../media/image212.png"/><Relationship Id="rId246" Type="http://schemas.openxmlformats.org/officeDocument/2006/relationships/image" Target="../media/image233.png"/><Relationship Id="rId288" Type="http://schemas.openxmlformats.org/officeDocument/2006/relationships/image" Target="../media/image254.png"/><Relationship Id="rId411" Type="http://schemas.openxmlformats.org/officeDocument/2006/relationships/customXml" Target="../ink/ink313.xml"/><Relationship Id="rId453" Type="http://schemas.openxmlformats.org/officeDocument/2006/relationships/customXml" Target="../ink/ink334.xml"/><Relationship Id="rId509" Type="http://schemas.openxmlformats.org/officeDocument/2006/relationships/customXml" Target="../ink/ink362.xml"/><Relationship Id="rId660" Type="http://schemas.openxmlformats.org/officeDocument/2006/relationships/image" Target="../media/image439.png"/><Relationship Id="rId106" Type="http://schemas.openxmlformats.org/officeDocument/2006/relationships/customXml" Target="../ink/ink159.xml"/><Relationship Id="rId313" Type="http://schemas.openxmlformats.org/officeDocument/2006/relationships/customXml" Target="../ink/ink263.xml"/><Relationship Id="rId495" Type="http://schemas.openxmlformats.org/officeDocument/2006/relationships/customXml" Target="../ink/ink355.xml"/><Relationship Id="rId716" Type="http://schemas.openxmlformats.org/officeDocument/2006/relationships/image" Target="../media/image467.png"/><Relationship Id="rId758" Type="http://schemas.openxmlformats.org/officeDocument/2006/relationships/image" Target="../media/image488.png"/><Relationship Id="rId10" Type="http://schemas.openxmlformats.org/officeDocument/2006/relationships/customXml" Target="../ink/ink110.xml"/><Relationship Id="rId52" Type="http://schemas.openxmlformats.org/officeDocument/2006/relationships/customXml" Target="../ink/ink131.xml"/><Relationship Id="rId94" Type="http://schemas.openxmlformats.org/officeDocument/2006/relationships/image" Target="../media/image158.png"/><Relationship Id="rId148" Type="http://schemas.openxmlformats.org/officeDocument/2006/relationships/image" Target="../media/image184.png"/><Relationship Id="rId355" Type="http://schemas.openxmlformats.org/officeDocument/2006/relationships/image" Target="../media/image287.png"/><Relationship Id="rId397" Type="http://schemas.openxmlformats.org/officeDocument/2006/relationships/customXml" Target="../ink/ink306.xml"/><Relationship Id="rId520" Type="http://schemas.openxmlformats.org/officeDocument/2006/relationships/image" Target="../media/image369.png"/><Relationship Id="rId562" Type="http://schemas.openxmlformats.org/officeDocument/2006/relationships/image" Target="../media/image390.png"/><Relationship Id="rId618" Type="http://schemas.openxmlformats.org/officeDocument/2006/relationships/image" Target="../media/image418.png"/><Relationship Id="rId825" Type="http://schemas.openxmlformats.org/officeDocument/2006/relationships/customXml" Target="../ink/ink520.xml"/><Relationship Id="rId215" Type="http://schemas.openxmlformats.org/officeDocument/2006/relationships/customXml" Target="../ink/ink214.xml"/><Relationship Id="rId257" Type="http://schemas.openxmlformats.org/officeDocument/2006/relationships/customXml" Target="../ink/ink235.xml"/><Relationship Id="rId422" Type="http://schemas.openxmlformats.org/officeDocument/2006/relationships/image" Target="../media/image320.png"/><Relationship Id="rId464" Type="http://schemas.openxmlformats.org/officeDocument/2006/relationships/image" Target="../media/image341.png"/><Relationship Id="rId299" Type="http://schemas.openxmlformats.org/officeDocument/2006/relationships/customXml" Target="../ink/ink256.xml"/><Relationship Id="rId727" Type="http://schemas.openxmlformats.org/officeDocument/2006/relationships/customXml" Target="../ink/ink471.xml"/><Relationship Id="rId63" Type="http://schemas.openxmlformats.org/officeDocument/2006/relationships/image" Target="../media/image143.png"/><Relationship Id="rId159" Type="http://schemas.openxmlformats.org/officeDocument/2006/relationships/customXml" Target="../ink/ink186.xml"/><Relationship Id="rId366" Type="http://schemas.openxmlformats.org/officeDocument/2006/relationships/customXml" Target="../ink/ink290.xml"/><Relationship Id="rId573" Type="http://schemas.openxmlformats.org/officeDocument/2006/relationships/customXml" Target="../ink/ink394.xml"/><Relationship Id="rId780" Type="http://schemas.openxmlformats.org/officeDocument/2006/relationships/image" Target="../media/image499.png"/><Relationship Id="rId226" Type="http://schemas.openxmlformats.org/officeDocument/2006/relationships/image" Target="../media/image223.png"/><Relationship Id="rId433" Type="http://schemas.openxmlformats.org/officeDocument/2006/relationships/customXml" Target="../ink/ink324.xml"/><Relationship Id="rId640" Type="http://schemas.openxmlformats.org/officeDocument/2006/relationships/image" Target="../media/image429.png"/><Relationship Id="rId738" Type="http://schemas.openxmlformats.org/officeDocument/2006/relationships/image" Target="../media/image478.png"/><Relationship Id="rId74" Type="http://schemas.openxmlformats.org/officeDocument/2006/relationships/image" Target="../media/image148.png"/><Relationship Id="rId377" Type="http://schemas.openxmlformats.org/officeDocument/2006/relationships/image" Target="../media/image298.png"/><Relationship Id="rId500" Type="http://schemas.openxmlformats.org/officeDocument/2006/relationships/image" Target="../media/image359.png"/><Relationship Id="rId584" Type="http://schemas.openxmlformats.org/officeDocument/2006/relationships/image" Target="../media/image401.png"/><Relationship Id="rId805" Type="http://schemas.openxmlformats.org/officeDocument/2006/relationships/customXml" Target="../ink/ink510.xml"/><Relationship Id="rId5" Type="http://schemas.openxmlformats.org/officeDocument/2006/relationships/image" Target="../media/image114.png"/><Relationship Id="rId237" Type="http://schemas.openxmlformats.org/officeDocument/2006/relationships/customXml" Target="../ink/ink225.xml"/><Relationship Id="rId791" Type="http://schemas.openxmlformats.org/officeDocument/2006/relationships/customXml" Target="../ink/ink503.xml"/><Relationship Id="rId444" Type="http://schemas.openxmlformats.org/officeDocument/2006/relationships/image" Target="../media/image331.png"/><Relationship Id="rId651" Type="http://schemas.openxmlformats.org/officeDocument/2006/relationships/customXml" Target="../ink/ink433.xml"/><Relationship Id="rId749" Type="http://schemas.openxmlformats.org/officeDocument/2006/relationships/customXml" Target="../ink/ink482.xml"/><Relationship Id="rId290" Type="http://schemas.openxmlformats.org/officeDocument/2006/relationships/image" Target="../media/image255.png"/><Relationship Id="rId304" Type="http://schemas.openxmlformats.org/officeDocument/2006/relationships/image" Target="../media/image262.png"/><Relationship Id="rId388" Type="http://schemas.openxmlformats.org/officeDocument/2006/relationships/customXml" Target="../ink/ink301.xml"/><Relationship Id="rId511" Type="http://schemas.openxmlformats.org/officeDocument/2006/relationships/customXml" Target="../ink/ink363.xml"/><Relationship Id="rId609" Type="http://schemas.openxmlformats.org/officeDocument/2006/relationships/customXml" Target="../ink/ink412.xml"/><Relationship Id="rId85" Type="http://schemas.openxmlformats.org/officeDocument/2006/relationships/customXml" Target="../ink/ink148.xml"/><Relationship Id="rId150" Type="http://schemas.openxmlformats.org/officeDocument/2006/relationships/image" Target="../media/image185.png"/><Relationship Id="rId595" Type="http://schemas.openxmlformats.org/officeDocument/2006/relationships/customXml" Target="../ink/ink405.xml"/><Relationship Id="rId816" Type="http://schemas.openxmlformats.org/officeDocument/2006/relationships/image" Target="../media/image517.png"/><Relationship Id="rId248" Type="http://schemas.openxmlformats.org/officeDocument/2006/relationships/image" Target="../media/image234.png"/><Relationship Id="rId455" Type="http://schemas.openxmlformats.org/officeDocument/2006/relationships/customXml" Target="../ink/ink335.xml"/><Relationship Id="rId662" Type="http://schemas.openxmlformats.org/officeDocument/2006/relationships/image" Target="../media/image440.png"/><Relationship Id="rId12" Type="http://schemas.openxmlformats.org/officeDocument/2006/relationships/customXml" Target="../ink/ink111.xml"/><Relationship Id="rId108" Type="http://schemas.openxmlformats.org/officeDocument/2006/relationships/customXml" Target="../ink/ink160.xml"/><Relationship Id="rId315" Type="http://schemas.openxmlformats.org/officeDocument/2006/relationships/customXml" Target="../ink/ink264.xml"/><Relationship Id="rId522" Type="http://schemas.openxmlformats.org/officeDocument/2006/relationships/image" Target="../media/image370.png"/><Relationship Id="rId96" Type="http://schemas.openxmlformats.org/officeDocument/2006/relationships/customXml" Target="../ink/ink154.xml"/><Relationship Id="rId161" Type="http://schemas.openxmlformats.org/officeDocument/2006/relationships/customXml" Target="../ink/ink187.xml"/><Relationship Id="rId399" Type="http://schemas.openxmlformats.org/officeDocument/2006/relationships/customXml" Target="../ink/ink307.xml"/><Relationship Id="rId827" Type="http://schemas.openxmlformats.org/officeDocument/2006/relationships/customXml" Target="../ink/ink521.xml"/><Relationship Id="rId259" Type="http://schemas.openxmlformats.org/officeDocument/2006/relationships/customXml" Target="../ink/ink236.xml"/><Relationship Id="rId466" Type="http://schemas.openxmlformats.org/officeDocument/2006/relationships/image" Target="../media/image342.png"/><Relationship Id="rId673" Type="http://schemas.openxmlformats.org/officeDocument/2006/relationships/customXml" Target="../ink/ink444.xml"/><Relationship Id="rId23" Type="http://schemas.openxmlformats.org/officeDocument/2006/relationships/image" Target="../media/image123.png"/><Relationship Id="rId119" Type="http://schemas.openxmlformats.org/officeDocument/2006/relationships/image" Target="../media/image170.png"/><Relationship Id="rId326" Type="http://schemas.openxmlformats.org/officeDocument/2006/relationships/image" Target="../media/image273.png"/><Relationship Id="rId533" Type="http://schemas.openxmlformats.org/officeDocument/2006/relationships/customXml" Target="../ink/ink374.xml"/><Relationship Id="rId740" Type="http://schemas.openxmlformats.org/officeDocument/2006/relationships/image" Target="../media/image479.png"/><Relationship Id="rId838" Type="http://schemas.openxmlformats.org/officeDocument/2006/relationships/image" Target="../media/image528.png"/><Relationship Id="rId172" Type="http://schemas.openxmlformats.org/officeDocument/2006/relationships/image" Target="../media/image196.png"/><Relationship Id="rId477" Type="http://schemas.openxmlformats.org/officeDocument/2006/relationships/customXml" Target="../ink/ink346.xml"/><Relationship Id="rId600" Type="http://schemas.openxmlformats.org/officeDocument/2006/relationships/image" Target="../media/image409.png"/><Relationship Id="rId684" Type="http://schemas.openxmlformats.org/officeDocument/2006/relationships/image" Target="../media/image451.png"/><Relationship Id="rId337" Type="http://schemas.openxmlformats.org/officeDocument/2006/relationships/image" Target="../media/image278.png"/><Relationship Id="rId34" Type="http://schemas.openxmlformats.org/officeDocument/2006/relationships/customXml" Target="../ink/ink122.xml"/><Relationship Id="rId544" Type="http://schemas.openxmlformats.org/officeDocument/2006/relationships/image" Target="../media/image381.png"/><Relationship Id="rId751" Type="http://schemas.openxmlformats.org/officeDocument/2006/relationships/customXml" Target="../ink/ink483.xml"/><Relationship Id="rId183" Type="http://schemas.openxmlformats.org/officeDocument/2006/relationships/customXml" Target="../ink/ink198.xml"/><Relationship Id="rId390" Type="http://schemas.openxmlformats.org/officeDocument/2006/relationships/customXml" Target="../ink/ink302.xml"/><Relationship Id="rId404" Type="http://schemas.openxmlformats.org/officeDocument/2006/relationships/image" Target="../media/image311.png"/><Relationship Id="rId611" Type="http://schemas.openxmlformats.org/officeDocument/2006/relationships/customXml" Target="../ink/ink413.xml"/><Relationship Id="rId250" Type="http://schemas.openxmlformats.org/officeDocument/2006/relationships/image" Target="../media/image235.png"/><Relationship Id="rId488" Type="http://schemas.openxmlformats.org/officeDocument/2006/relationships/image" Target="../media/image353.png"/><Relationship Id="rId695" Type="http://schemas.openxmlformats.org/officeDocument/2006/relationships/customXml" Target="../ink/ink455.xml"/><Relationship Id="rId709" Type="http://schemas.openxmlformats.org/officeDocument/2006/relationships/customXml" Target="../ink/ink462.xml"/><Relationship Id="rId45" Type="http://schemas.openxmlformats.org/officeDocument/2006/relationships/image" Target="../media/image134.png"/><Relationship Id="rId110" Type="http://schemas.openxmlformats.org/officeDocument/2006/relationships/customXml" Target="../ink/ink161.xml"/><Relationship Id="rId348" Type="http://schemas.openxmlformats.org/officeDocument/2006/relationships/customXml" Target="../ink/ink281.xml"/><Relationship Id="rId555" Type="http://schemas.openxmlformats.org/officeDocument/2006/relationships/customXml" Target="../ink/ink385.xml"/><Relationship Id="rId762" Type="http://schemas.openxmlformats.org/officeDocument/2006/relationships/image" Target="../media/image490.png"/><Relationship Id="rId194" Type="http://schemas.openxmlformats.org/officeDocument/2006/relationships/image" Target="../media/image207.png"/><Relationship Id="rId208" Type="http://schemas.openxmlformats.org/officeDocument/2006/relationships/image" Target="../media/image214.png"/><Relationship Id="rId415" Type="http://schemas.openxmlformats.org/officeDocument/2006/relationships/customXml" Target="../ink/ink315.xml"/><Relationship Id="rId622" Type="http://schemas.openxmlformats.org/officeDocument/2006/relationships/image" Target="../media/image420.png"/><Relationship Id="rId261" Type="http://schemas.openxmlformats.org/officeDocument/2006/relationships/customXml" Target="../ink/ink237.xml"/><Relationship Id="rId499" Type="http://schemas.openxmlformats.org/officeDocument/2006/relationships/customXml" Target="../ink/ink357.xml"/><Relationship Id="rId56" Type="http://schemas.openxmlformats.org/officeDocument/2006/relationships/customXml" Target="../ink/ink133.xml"/><Relationship Id="rId359" Type="http://schemas.openxmlformats.org/officeDocument/2006/relationships/image" Target="../media/image289.png"/><Relationship Id="rId566" Type="http://schemas.openxmlformats.org/officeDocument/2006/relationships/image" Target="../media/image392.png"/><Relationship Id="rId773" Type="http://schemas.openxmlformats.org/officeDocument/2006/relationships/customXml" Target="../ink/ink494.xml"/><Relationship Id="rId121" Type="http://schemas.openxmlformats.org/officeDocument/2006/relationships/image" Target="../media/image171.png"/><Relationship Id="rId219" Type="http://schemas.openxmlformats.org/officeDocument/2006/relationships/customXml" Target="../ink/ink216.xml"/><Relationship Id="rId426" Type="http://schemas.openxmlformats.org/officeDocument/2006/relationships/image" Target="../media/image322.png"/><Relationship Id="rId633" Type="http://schemas.openxmlformats.org/officeDocument/2006/relationships/customXml" Target="../ink/ink424.xml"/><Relationship Id="rId840" Type="http://schemas.openxmlformats.org/officeDocument/2006/relationships/image" Target="../media/image529.png"/><Relationship Id="rId67" Type="http://schemas.openxmlformats.org/officeDocument/2006/relationships/image" Target="../media/image145.png"/><Relationship Id="rId272" Type="http://schemas.openxmlformats.org/officeDocument/2006/relationships/image" Target="../media/image246.png"/><Relationship Id="rId577" Type="http://schemas.openxmlformats.org/officeDocument/2006/relationships/customXml" Target="../ink/ink396.xml"/><Relationship Id="rId700" Type="http://schemas.openxmlformats.org/officeDocument/2006/relationships/image" Target="../media/image459.png"/><Relationship Id="rId132" Type="http://schemas.openxmlformats.org/officeDocument/2006/relationships/customXml" Target="../ink/ink172.xml"/><Relationship Id="rId784" Type="http://schemas.openxmlformats.org/officeDocument/2006/relationships/image" Target="../media/image501.png"/><Relationship Id="rId437" Type="http://schemas.openxmlformats.org/officeDocument/2006/relationships/customXml" Target="../ink/ink326.xml"/><Relationship Id="rId644" Type="http://schemas.openxmlformats.org/officeDocument/2006/relationships/image" Target="../media/image431.png"/><Relationship Id="rId283" Type="http://schemas.openxmlformats.org/officeDocument/2006/relationships/customXml" Target="../ink/ink248.xml"/><Relationship Id="rId490" Type="http://schemas.openxmlformats.org/officeDocument/2006/relationships/image" Target="../media/image354.png"/><Relationship Id="rId504" Type="http://schemas.openxmlformats.org/officeDocument/2006/relationships/image" Target="../media/image361.png"/><Relationship Id="rId711" Type="http://schemas.openxmlformats.org/officeDocument/2006/relationships/customXml" Target="../ink/ink463.xml"/><Relationship Id="rId78" Type="http://schemas.openxmlformats.org/officeDocument/2006/relationships/image" Target="../media/image150.png"/><Relationship Id="rId143" Type="http://schemas.openxmlformats.org/officeDocument/2006/relationships/image" Target="../media/image182.png"/><Relationship Id="rId350" Type="http://schemas.openxmlformats.org/officeDocument/2006/relationships/customXml" Target="../ink/ink282.xml"/><Relationship Id="rId588" Type="http://schemas.openxmlformats.org/officeDocument/2006/relationships/image" Target="../media/image403.png"/><Relationship Id="rId795" Type="http://schemas.openxmlformats.org/officeDocument/2006/relationships/customXml" Target="../ink/ink505.xml"/><Relationship Id="rId809" Type="http://schemas.openxmlformats.org/officeDocument/2006/relationships/customXml" Target="../ink/ink512.xml"/><Relationship Id="rId9" Type="http://schemas.openxmlformats.org/officeDocument/2006/relationships/image" Target="../media/image116.png"/><Relationship Id="rId210" Type="http://schemas.openxmlformats.org/officeDocument/2006/relationships/image" Target="../media/image215.png"/><Relationship Id="rId448" Type="http://schemas.openxmlformats.org/officeDocument/2006/relationships/image" Target="../media/image333.png"/><Relationship Id="rId655" Type="http://schemas.openxmlformats.org/officeDocument/2006/relationships/customXml" Target="../ink/ink435.xml"/><Relationship Id="rId294" Type="http://schemas.openxmlformats.org/officeDocument/2006/relationships/image" Target="../media/image257.png"/><Relationship Id="rId308" Type="http://schemas.openxmlformats.org/officeDocument/2006/relationships/image" Target="../media/image264.png"/><Relationship Id="rId515" Type="http://schemas.openxmlformats.org/officeDocument/2006/relationships/customXml" Target="../ink/ink365.xml"/><Relationship Id="rId722" Type="http://schemas.openxmlformats.org/officeDocument/2006/relationships/image" Target="../media/image470.png"/><Relationship Id="rId89" Type="http://schemas.openxmlformats.org/officeDocument/2006/relationships/customXml" Target="../ink/ink150.xml"/><Relationship Id="rId154" Type="http://schemas.openxmlformats.org/officeDocument/2006/relationships/image" Target="../media/image187.png"/><Relationship Id="rId361" Type="http://schemas.openxmlformats.org/officeDocument/2006/relationships/image" Target="../media/image290.png"/><Relationship Id="rId599" Type="http://schemas.openxmlformats.org/officeDocument/2006/relationships/customXml" Target="../ink/ink407.xml"/><Relationship Id="rId459" Type="http://schemas.openxmlformats.org/officeDocument/2006/relationships/customXml" Target="../ink/ink337.xml"/><Relationship Id="rId666" Type="http://schemas.openxmlformats.org/officeDocument/2006/relationships/image" Target="../media/image442.png"/><Relationship Id="rId16" Type="http://schemas.openxmlformats.org/officeDocument/2006/relationships/customXml" Target="../ink/ink113.xml"/><Relationship Id="rId221" Type="http://schemas.openxmlformats.org/officeDocument/2006/relationships/customXml" Target="../ink/ink217.xml"/><Relationship Id="rId319" Type="http://schemas.openxmlformats.org/officeDocument/2006/relationships/customXml" Target="../ink/ink266.xml"/><Relationship Id="rId526" Type="http://schemas.openxmlformats.org/officeDocument/2006/relationships/image" Target="../media/image372.png"/><Relationship Id="rId733" Type="http://schemas.openxmlformats.org/officeDocument/2006/relationships/customXml" Target="../ink/ink474.xml"/><Relationship Id="rId165" Type="http://schemas.openxmlformats.org/officeDocument/2006/relationships/customXml" Target="../ink/ink189.xml"/><Relationship Id="rId372" Type="http://schemas.openxmlformats.org/officeDocument/2006/relationships/customXml" Target="../ink/ink293.xml"/><Relationship Id="rId677" Type="http://schemas.openxmlformats.org/officeDocument/2006/relationships/customXml" Target="../ink/ink446.xml"/><Relationship Id="rId800" Type="http://schemas.openxmlformats.org/officeDocument/2006/relationships/image" Target="../media/image509.png"/><Relationship Id="rId232" Type="http://schemas.openxmlformats.org/officeDocument/2006/relationships/image" Target="../media/image226.png"/><Relationship Id="rId27" Type="http://schemas.openxmlformats.org/officeDocument/2006/relationships/image" Target="../media/image125.png"/><Relationship Id="rId537" Type="http://schemas.openxmlformats.org/officeDocument/2006/relationships/customXml" Target="../ink/ink376.xml"/><Relationship Id="rId744" Type="http://schemas.openxmlformats.org/officeDocument/2006/relationships/image" Target="../media/image481.png"/><Relationship Id="rId80" Type="http://schemas.openxmlformats.org/officeDocument/2006/relationships/image" Target="../media/image151.png"/><Relationship Id="rId176" Type="http://schemas.openxmlformats.org/officeDocument/2006/relationships/image" Target="../media/image198.png"/><Relationship Id="rId383" Type="http://schemas.openxmlformats.org/officeDocument/2006/relationships/image" Target="../media/image301.png"/><Relationship Id="rId590" Type="http://schemas.openxmlformats.org/officeDocument/2006/relationships/image" Target="../media/image404.png"/><Relationship Id="rId604" Type="http://schemas.openxmlformats.org/officeDocument/2006/relationships/image" Target="../media/image411.png"/><Relationship Id="rId811" Type="http://schemas.openxmlformats.org/officeDocument/2006/relationships/customXml" Target="../ink/ink513.xml"/><Relationship Id="rId243" Type="http://schemas.openxmlformats.org/officeDocument/2006/relationships/customXml" Target="../ink/ink228.xml"/><Relationship Id="rId450" Type="http://schemas.openxmlformats.org/officeDocument/2006/relationships/image" Target="../media/image334.png"/><Relationship Id="rId688" Type="http://schemas.openxmlformats.org/officeDocument/2006/relationships/image" Target="../media/image453.png"/><Relationship Id="rId38" Type="http://schemas.openxmlformats.org/officeDocument/2006/relationships/customXml" Target="../ink/ink124.xml"/><Relationship Id="rId103" Type="http://schemas.openxmlformats.org/officeDocument/2006/relationships/image" Target="../media/image162.png"/><Relationship Id="rId310" Type="http://schemas.openxmlformats.org/officeDocument/2006/relationships/image" Target="../media/image265.png"/><Relationship Id="rId548" Type="http://schemas.openxmlformats.org/officeDocument/2006/relationships/image" Target="../media/image383.png"/><Relationship Id="rId755" Type="http://schemas.openxmlformats.org/officeDocument/2006/relationships/customXml" Target="../ink/ink485.xml"/><Relationship Id="rId91" Type="http://schemas.openxmlformats.org/officeDocument/2006/relationships/customXml" Target="../ink/ink151.xml"/><Relationship Id="rId187" Type="http://schemas.openxmlformats.org/officeDocument/2006/relationships/customXml" Target="../ink/ink200.xml"/><Relationship Id="rId394" Type="http://schemas.openxmlformats.org/officeDocument/2006/relationships/customXml" Target="../ink/ink304.xml"/><Relationship Id="rId408" Type="http://schemas.openxmlformats.org/officeDocument/2006/relationships/image" Target="../media/image313.png"/><Relationship Id="rId615" Type="http://schemas.openxmlformats.org/officeDocument/2006/relationships/customXml" Target="../ink/ink415.xml"/><Relationship Id="rId822" Type="http://schemas.openxmlformats.org/officeDocument/2006/relationships/image" Target="../media/image520.png"/><Relationship Id="rId254" Type="http://schemas.openxmlformats.org/officeDocument/2006/relationships/image" Target="../media/image237.png"/><Relationship Id="rId699" Type="http://schemas.openxmlformats.org/officeDocument/2006/relationships/customXml" Target="../ink/ink457.xml"/><Relationship Id="rId49" Type="http://schemas.openxmlformats.org/officeDocument/2006/relationships/image" Target="../media/image136.png"/><Relationship Id="rId114" Type="http://schemas.openxmlformats.org/officeDocument/2006/relationships/customXml" Target="../ink/ink163.xml"/><Relationship Id="rId461" Type="http://schemas.openxmlformats.org/officeDocument/2006/relationships/customXml" Target="../ink/ink338.xml"/><Relationship Id="rId559" Type="http://schemas.openxmlformats.org/officeDocument/2006/relationships/customXml" Target="../ink/ink387.xml"/><Relationship Id="rId766" Type="http://schemas.openxmlformats.org/officeDocument/2006/relationships/image" Target="../media/image492.png"/><Relationship Id="rId198" Type="http://schemas.openxmlformats.org/officeDocument/2006/relationships/image" Target="../media/image209.png"/><Relationship Id="rId321" Type="http://schemas.openxmlformats.org/officeDocument/2006/relationships/customXml" Target="../ink/ink267.xml"/><Relationship Id="rId419" Type="http://schemas.openxmlformats.org/officeDocument/2006/relationships/customXml" Target="../ink/ink317.xml"/><Relationship Id="rId626" Type="http://schemas.openxmlformats.org/officeDocument/2006/relationships/image" Target="../media/image422.png"/><Relationship Id="rId833" Type="http://schemas.openxmlformats.org/officeDocument/2006/relationships/customXml" Target="../ink/ink524.xml"/><Relationship Id="rId265" Type="http://schemas.openxmlformats.org/officeDocument/2006/relationships/customXml" Target="../ink/ink239.xml"/><Relationship Id="rId472" Type="http://schemas.openxmlformats.org/officeDocument/2006/relationships/image" Target="../media/image345.png"/><Relationship Id="rId125" Type="http://schemas.openxmlformats.org/officeDocument/2006/relationships/image" Target="../media/image173.png"/><Relationship Id="rId332" Type="http://schemas.openxmlformats.org/officeDocument/2006/relationships/customXml" Target="../ink/ink273.xml"/><Relationship Id="rId777" Type="http://schemas.openxmlformats.org/officeDocument/2006/relationships/customXml" Target="../ink/ink496.xml"/><Relationship Id="rId637" Type="http://schemas.openxmlformats.org/officeDocument/2006/relationships/customXml" Target="../ink/ink426.xml"/><Relationship Id="rId844" Type="http://schemas.openxmlformats.org/officeDocument/2006/relationships/image" Target="../media/image531.png"/><Relationship Id="rId276" Type="http://schemas.openxmlformats.org/officeDocument/2006/relationships/image" Target="../media/image248.png"/><Relationship Id="rId483" Type="http://schemas.openxmlformats.org/officeDocument/2006/relationships/customXml" Target="../ink/ink349.xml"/><Relationship Id="rId690" Type="http://schemas.openxmlformats.org/officeDocument/2006/relationships/image" Target="../media/image454.png"/><Relationship Id="rId704" Type="http://schemas.openxmlformats.org/officeDocument/2006/relationships/image" Target="../media/image461.png"/><Relationship Id="rId40" Type="http://schemas.openxmlformats.org/officeDocument/2006/relationships/customXml" Target="../ink/ink125.xml"/><Relationship Id="rId136" Type="http://schemas.openxmlformats.org/officeDocument/2006/relationships/customXml" Target="../ink/ink174.xml"/><Relationship Id="rId343" Type="http://schemas.openxmlformats.org/officeDocument/2006/relationships/image" Target="../media/image281.png"/><Relationship Id="rId550" Type="http://schemas.openxmlformats.org/officeDocument/2006/relationships/image" Target="../media/image384.png"/><Relationship Id="rId788" Type="http://schemas.openxmlformats.org/officeDocument/2006/relationships/image" Target="../media/image503.png"/><Relationship Id="rId203" Type="http://schemas.openxmlformats.org/officeDocument/2006/relationships/customXml" Target="../ink/ink208.xml"/><Relationship Id="rId648" Type="http://schemas.openxmlformats.org/officeDocument/2006/relationships/image" Target="../media/image433.png"/><Relationship Id="rId287" Type="http://schemas.openxmlformats.org/officeDocument/2006/relationships/customXml" Target="../ink/ink250.xml"/><Relationship Id="rId410" Type="http://schemas.openxmlformats.org/officeDocument/2006/relationships/image" Target="../media/image314.png"/><Relationship Id="rId494" Type="http://schemas.openxmlformats.org/officeDocument/2006/relationships/image" Target="../media/image356.png"/><Relationship Id="rId508" Type="http://schemas.openxmlformats.org/officeDocument/2006/relationships/image" Target="../media/image363.png"/><Relationship Id="rId715" Type="http://schemas.openxmlformats.org/officeDocument/2006/relationships/customXml" Target="../ink/ink465.xml"/><Relationship Id="rId147" Type="http://schemas.openxmlformats.org/officeDocument/2006/relationships/customXml" Target="../ink/ink180.xml"/><Relationship Id="rId354" Type="http://schemas.openxmlformats.org/officeDocument/2006/relationships/customXml" Target="../ink/ink284.xml"/><Relationship Id="rId799" Type="http://schemas.openxmlformats.org/officeDocument/2006/relationships/customXml" Target="../ink/ink507.xml"/><Relationship Id="rId51" Type="http://schemas.openxmlformats.org/officeDocument/2006/relationships/image" Target="../media/image137.png"/><Relationship Id="rId561" Type="http://schemas.openxmlformats.org/officeDocument/2006/relationships/customXml" Target="../ink/ink388.xml"/><Relationship Id="rId659" Type="http://schemas.openxmlformats.org/officeDocument/2006/relationships/customXml" Target="../ink/ink437.xml"/><Relationship Id="rId214" Type="http://schemas.openxmlformats.org/officeDocument/2006/relationships/image" Target="../media/image217.png"/><Relationship Id="rId298" Type="http://schemas.openxmlformats.org/officeDocument/2006/relationships/image" Target="../media/image259.png"/><Relationship Id="rId421" Type="http://schemas.openxmlformats.org/officeDocument/2006/relationships/customXml" Target="../ink/ink318.xml"/><Relationship Id="rId519" Type="http://schemas.openxmlformats.org/officeDocument/2006/relationships/customXml" Target="../ink/ink367.xml"/><Relationship Id="rId158" Type="http://schemas.openxmlformats.org/officeDocument/2006/relationships/image" Target="../media/image189.png"/><Relationship Id="rId726" Type="http://schemas.openxmlformats.org/officeDocument/2006/relationships/image" Target="../media/image472.png"/><Relationship Id="rId62" Type="http://schemas.openxmlformats.org/officeDocument/2006/relationships/customXml" Target="../ink/ink136.xml"/><Relationship Id="rId365" Type="http://schemas.openxmlformats.org/officeDocument/2006/relationships/image" Target="../media/image292.png"/><Relationship Id="rId572" Type="http://schemas.openxmlformats.org/officeDocument/2006/relationships/image" Target="../media/image395.png"/><Relationship Id="rId225" Type="http://schemas.openxmlformats.org/officeDocument/2006/relationships/customXml" Target="../ink/ink219.xml"/><Relationship Id="rId432" Type="http://schemas.openxmlformats.org/officeDocument/2006/relationships/image" Target="../media/image325.png"/><Relationship Id="rId737" Type="http://schemas.openxmlformats.org/officeDocument/2006/relationships/customXml" Target="../ink/ink476.xml"/><Relationship Id="rId73" Type="http://schemas.openxmlformats.org/officeDocument/2006/relationships/customXml" Target="../ink/ink142.xml"/><Relationship Id="rId169" Type="http://schemas.openxmlformats.org/officeDocument/2006/relationships/customXml" Target="../ink/ink191.xml"/><Relationship Id="rId376" Type="http://schemas.openxmlformats.org/officeDocument/2006/relationships/customXml" Target="../ink/ink295.xml"/><Relationship Id="rId583" Type="http://schemas.openxmlformats.org/officeDocument/2006/relationships/customXml" Target="../ink/ink399.xml"/><Relationship Id="rId790" Type="http://schemas.openxmlformats.org/officeDocument/2006/relationships/image" Target="../media/image504.png"/><Relationship Id="rId804" Type="http://schemas.openxmlformats.org/officeDocument/2006/relationships/image" Target="../media/image511.png"/><Relationship Id="rId4" Type="http://schemas.openxmlformats.org/officeDocument/2006/relationships/customXml" Target="../ink/ink107.xml"/><Relationship Id="rId236" Type="http://schemas.openxmlformats.org/officeDocument/2006/relationships/image" Target="../media/image228.png"/><Relationship Id="rId443" Type="http://schemas.openxmlformats.org/officeDocument/2006/relationships/customXml" Target="../ink/ink329.xml"/><Relationship Id="rId650" Type="http://schemas.openxmlformats.org/officeDocument/2006/relationships/image" Target="../media/image434.png"/><Relationship Id="rId303" Type="http://schemas.openxmlformats.org/officeDocument/2006/relationships/customXml" Target="../ink/ink258.xml"/><Relationship Id="rId748" Type="http://schemas.openxmlformats.org/officeDocument/2006/relationships/image" Target="../media/image483.png"/><Relationship Id="rId84" Type="http://schemas.openxmlformats.org/officeDocument/2006/relationships/image" Target="../media/image153.png"/><Relationship Id="rId387" Type="http://schemas.openxmlformats.org/officeDocument/2006/relationships/image" Target="../media/image303.png"/><Relationship Id="rId510" Type="http://schemas.openxmlformats.org/officeDocument/2006/relationships/image" Target="../media/image364.png"/><Relationship Id="rId594" Type="http://schemas.openxmlformats.org/officeDocument/2006/relationships/image" Target="../media/image406.png"/><Relationship Id="rId608" Type="http://schemas.openxmlformats.org/officeDocument/2006/relationships/image" Target="../media/image413.png"/><Relationship Id="rId815" Type="http://schemas.openxmlformats.org/officeDocument/2006/relationships/customXml" Target="../ink/ink515.xml"/><Relationship Id="rId247" Type="http://schemas.openxmlformats.org/officeDocument/2006/relationships/customXml" Target="../ink/ink230.xml"/><Relationship Id="rId107" Type="http://schemas.openxmlformats.org/officeDocument/2006/relationships/image" Target="../media/image164.png"/><Relationship Id="rId454" Type="http://schemas.openxmlformats.org/officeDocument/2006/relationships/image" Target="../media/image336.png"/><Relationship Id="rId661" Type="http://schemas.openxmlformats.org/officeDocument/2006/relationships/customXml" Target="../ink/ink438.xml"/><Relationship Id="rId759" Type="http://schemas.openxmlformats.org/officeDocument/2006/relationships/customXml" Target="../ink/ink487.xml"/><Relationship Id="rId11" Type="http://schemas.openxmlformats.org/officeDocument/2006/relationships/image" Target="../media/image117.png"/><Relationship Id="rId314" Type="http://schemas.openxmlformats.org/officeDocument/2006/relationships/image" Target="../media/image267.png"/><Relationship Id="rId398" Type="http://schemas.openxmlformats.org/officeDocument/2006/relationships/image" Target="../media/image308.png"/><Relationship Id="rId521" Type="http://schemas.openxmlformats.org/officeDocument/2006/relationships/customXml" Target="../ink/ink368.xml"/><Relationship Id="rId619" Type="http://schemas.openxmlformats.org/officeDocument/2006/relationships/customXml" Target="../ink/ink417.xml"/><Relationship Id="rId95" Type="http://schemas.openxmlformats.org/officeDocument/2006/relationships/customXml" Target="../ink/ink153.xml"/><Relationship Id="rId160" Type="http://schemas.openxmlformats.org/officeDocument/2006/relationships/image" Target="../media/image190.png"/><Relationship Id="rId826" Type="http://schemas.openxmlformats.org/officeDocument/2006/relationships/image" Target="../media/image522.png"/><Relationship Id="rId258" Type="http://schemas.openxmlformats.org/officeDocument/2006/relationships/image" Target="../media/image239.png"/><Relationship Id="rId465" Type="http://schemas.openxmlformats.org/officeDocument/2006/relationships/customXml" Target="../ink/ink340.xml"/><Relationship Id="rId672" Type="http://schemas.openxmlformats.org/officeDocument/2006/relationships/image" Target="../media/image445.png"/><Relationship Id="rId22" Type="http://schemas.openxmlformats.org/officeDocument/2006/relationships/customXml" Target="../ink/ink116.xml"/><Relationship Id="rId118" Type="http://schemas.openxmlformats.org/officeDocument/2006/relationships/customXml" Target="../ink/ink165.xml"/><Relationship Id="rId325" Type="http://schemas.openxmlformats.org/officeDocument/2006/relationships/customXml" Target="../ink/ink269.xml"/><Relationship Id="rId532" Type="http://schemas.openxmlformats.org/officeDocument/2006/relationships/image" Target="../media/image375.png"/><Relationship Id="rId171" Type="http://schemas.openxmlformats.org/officeDocument/2006/relationships/customXml" Target="../ink/ink192.xml"/><Relationship Id="rId837" Type="http://schemas.openxmlformats.org/officeDocument/2006/relationships/customXml" Target="../ink/ink526.xml"/><Relationship Id="rId269" Type="http://schemas.openxmlformats.org/officeDocument/2006/relationships/customXml" Target="../ink/ink241.xml"/><Relationship Id="rId476" Type="http://schemas.openxmlformats.org/officeDocument/2006/relationships/image" Target="../media/image347.png"/><Relationship Id="rId683" Type="http://schemas.openxmlformats.org/officeDocument/2006/relationships/customXml" Target="../ink/ink449.xml"/><Relationship Id="rId33" Type="http://schemas.openxmlformats.org/officeDocument/2006/relationships/image" Target="../media/image128.png"/><Relationship Id="rId129" Type="http://schemas.openxmlformats.org/officeDocument/2006/relationships/image" Target="../media/image175.png"/><Relationship Id="rId336" Type="http://schemas.openxmlformats.org/officeDocument/2006/relationships/customXml" Target="../ink/ink275.xml"/><Relationship Id="rId543" Type="http://schemas.openxmlformats.org/officeDocument/2006/relationships/customXml" Target="../ink/ink379.xml"/><Relationship Id="rId182" Type="http://schemas.openxmlformats.org/officeDocument/2006/relationships/image" Target="../media/image201.png"/><Relationship Id="rId403" Type="http://schemas.openxmlformats.org/officeDocument/2006/relationships/customXml" Target="../ink/ink309.xml"/><Relationship Id="rId750" Type="http://schemas.openxmlformats.org/officeDocument/2006/relationships/image" Target="../media/image484.png"/><Relationship Id="rId848" Type="http://schemas.openxmlformats.org/officeDocument/2006/relationships/image" Target="../media/image533.png"/><Relationship Id="rId487" Type="http://schemas.openxmlformats.org/officeDocument/2006/relationships/customXml" Target="../ink/ink351.xml"/><Relationship Id="rId610" Type="http://schemas.openxmlformats.org/officeDocument/2006/relationships/image" Target="../media/image414.png"/><Relationship Id="rId694" Type="http://schemas.openxmlformats.org/officeDocument/2006/relationships/image" Target="../media/image456.png"/><Relationship Id="rId708" Type="http://schemas.openxmlformats.org/officeDocument/2006/relationships/image" Target="../media/image463.png"/><Relationship Id="rId347" Type="http://schemas.openxmlformats.org/officeDocument/2006/relationships/image" Target="../media/image283.png"/><Relationship Id="rId44" Type="http://schemas.openxmlformats.org/officeDocument/2006/relationships/customXml" Target="../ink/ink127.xml"/><Relationship Id="rId554" Type="http://schemas.openxmlformats.org/officeDocument/2006/relationships/image" Target="../media/image386.png"/><Relationship Id="rId761" Type="http://schemas.openxmlformats.org/officeDocument/2006/relationships/customXml" Target="../ink/ink488.xml"/><Relationship Id="rId193" Type="http://schemas.openxmlformats.org/officeDocument/2006/relationships/customXml" Target="../ink/ink203.xml"/><Relationship Id="rId207" Type="http://schemas.openxmlformats.org/officeDocument/2006/relationships/customXml" Target="../ink/ink210.xml"/><Relationship Id="rId414" Type="http://schemas.openxmlformats.org/officeDocument/2006/relationships/image" Target="../media/image316.png"/><Relationship Id="rId498" Type="http://schemas.openxmlformats.org/officeDocument/2006/relationships/image" Target="../media/image358.png"/><Relationship Id="rId621" Type="http://schemas.openxmlformats.org/officeDocument/2006/relationships/customXml" Target="../ink/ink418.xml"/><Relationship Id="rId260" Type="http://schemas.openxmlformats.org/officeDocument/2006/relationships/image" Target="../media/image240.png"/><Relationship Id="rId719" Type="http://schemas.openxmlformats.org/officeDocument/2006/relationships/customXml" Target="../ink/ink467.xml"/><Relationship Id="rId55" Type="http://schemas.openxmlformats.org/officeDocument/2006/relationships/image" Target="../media/image139.png"/><Relationship Id="rId120" Type="http://schemas.openxmlformats.org/officeDocument/2006/relationships/customXml" Target="../ink/ink166.xml"/><Relationship Id="rId358" Type="http://schemas.openxmlformats.org/officeDocument/2006/relationships/customXml" Target="../ink/ink286.xml"/><Relationship Id="rId565" Type="http://schemas.openxmlformats.org/officeDocument/2006/relationships/customXml" Target="../ink/ink390.xml"/><Relationship Id="rId772" Type="http://schemas.openxmlformats.org/officeDocument/2006/relationships/image" Target="../media/image495.png"/><Relationship Id="rId218" Type="http://schemas.openxmlformats.org/officeDocument/2006/relationships/image" Target="../media/image219.png"/><Relationship Id="rId425" Type="http://schemas.openxmlformats.org/officeDocument/2006/relationships/customXml" Target="../ink/ink320.xml"/><Relationship Id="rId632" Type="http://schemas.openxmlformats.org/officeDocument/2006/relationships/image" Target="../media/image425.png"/><Relationship Id="rId271" Type="http://schemas.openxmlformats.org/officeDocument/2006/relationships/customXml" Target="../ink/ink242.xml"/></Relationships>
</file>

<file path=ppt/slides/_rels/slide50.xml.rels><?xml version="1.0" encoding="UTF-8" standalone="yes"?>
<Relationships xmlns="http://schemas.openxmlformats.org/package/2006/relationships"><Relationship Id="rId8" Type="http://schemas.openxmlformats.org/officeDocument/2006/relationships/image" Target="../media/image3920.wmf"/><Relationship Id="rId13" Type="http://schemas.openxmlformats.org/officeDocument/2006/relationships/oleObject" Target="../embeddings/oleObject57.bin"/><Relationship Id="rId18" Type="http://schemas.openxmlformats.org/officeDocument/2006/relationships/image" Target="../media/image3925.wmf"/><Relationship Id="rId3" Type="http://schemas.openxmlformats.org/officeDocument/2006/relationships/oleObject" Target="../embeddings/oleObject52.bin"/><Relationship Id="rId7" Type="http://schemas.openxmlformats.org/officeDocument/2006/relationships/oleObject" Target="../embeddings/oleObject54.bin"/><Relationship Id="rId12" Type="http://schemas.openxmlformats.org/officeDocument/2006/relationships/image" Target="../media/image3922.wmf"/><Relationship Id="rId17" Type="http://schemas.openxmlformats.org/officeDocument/2006/relationships/oleObject" Target="../embeddings/oleObject59.bin"/><Relationship Id="rId2" Type="http://schemas.openxmlformats.org/officeDocument/2006/relationships/slideLayout" Target="../slideLayouts/slideLayout2.xml"/><Relationship Id="rId16" Type="http://schemas.openxmlformats.org/officeDocument/2006/relationships/image" Target="../media/image3924.wmf"/><Relationship Id="rId20" Type="http://schemas.openxmlformats.org/officeDocument/2006/relationships/image" Target="../media/image3926.wmf"/><Relationship Id="rId1" Type="http://schemas.openxmlformats.org/officeDocument/2006/relationships/vmlDrawing" Target="../drawings/vmlDrawing16.vml"/><Relationship Id="rId6" Type="http://schemas.openxmlformats.org/officeDocument/2006/relationships/image" Target="../media/image3919.wmf"/><Relationship Id="rId11" Type="http://schemas.openxmlformats.org/officeDocument/2006/relationships/oleObject" Target="../embeddings/oleObject56.bin"/><Relationship Id="rId5" Type="http://schemas.openxmlformats.org/officeDocument/2006/relationships/oleObject" Target="../embeddings/oleObject53.bin"/><Relationship Id="rId15" Type="http://schemas.openxmlformats.org/officeDocument/2006/relationships/oleObject" Target="../embeddings/oleObject58.bin"/><Relationship Id="rId10" Type="http://schemas.openxmlformats.org/officeDocument/2006/relationships/image" Target="../media/image3921.wmf"/><Relationship Id="rId19" Type="http://schemas.openxmlformats.org/officeDocument/2006/relationships/oleObject" Target="../embeddings/oleObject60.bin"/><Relationship Id="rId4" Type="http://schemas.openxmlformats.org/officeDocument/2006/relationships/image" Target="../media/image3918.wmf"/><Relationship Id="rId9" Type="http://schemas.openxmlformats.org/officeDocument/2006/relationships/oleObject" Target="../embeddings/oleObject55.bin"/><Relationship Id="rId14" Type="http://schemas.openxmlformats.org/officeDocument/2006/relationships/image" Target="../media/image3923.wmf"/></Relationships>
</file>

<file path=ppt/slides/_rels/slide51.xml.rels><?xml version="1.0" encoding="UTF-8" standalone="yes"?>
<Relationships xmlns="http://schemas.openxmlformats.org/package/2006/relationships"><Relationship Id="rId2" Type="http://schemas.openxmlformats.org/officeDocument/2006/relationships/image" Target="../media/image39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6" Type="http://schemas.openxmlformats.org/officeDocument/2006/relationships/customXml" Target="../ink/ink4347.xml"/><Relationship Id="rId21" Type="http://schemas.openxmlformats.org/officeDocument/2006/relationships/image" Target="../media/image3937.png"/><Relationship Id="rId42" Type="http://schemas.openxmlformats.org/officeDocument/2006/relationships/customXml" Target="../ink/ink4355.xml"/><Relationship Id="rId47" Type="http://schemas.openxmlformats.org/officeDocument/2006/relationships/image" Target="../media/image3950.png"/><Relationship Id="rId63" Type="http://schemas.openxmlformats.org/officeDocument/2006/relationships/image" Target="../media/image3958.png"/><Relationship Id="rId68" Type="http://schemas.openxmlformats.org/officeDocument/2006/relationships/customXml" Target="../ink/ink4368.xml"/><Relationship Id="rId16" Type="http://schemas.openxmlformats.org/officeDocument/2006/relationships/customXml" Target="../ink/ink4342.xml"/><Relationship Id="rId11" Type="http://schemas.openxmlformats.org/officeDocument/2006/relationships/image" Target="../media/image3932.png"/><Relationship Id="rId32" Type="http://schemas.openxmlformats.org/officeDocument/2006/relationships/customXml" Target="../ink/ink4350.xml"/><Relationship Id="rId37" Type="http://schemas.openxmlformats.org/officeDocument/2006/relationships/image" Target="../media/image3945.png"/><Relationship Id="rId53" Type="http://schemas.openxmlformats.org/officeDocument/2006/relationships/image" Target="../media/image3953.png"/><Relationship Id="rId58" Type="http://schemas.openxmlformats.org/officeDocument/2006/relationships/customXml" Target="../ink/ink4363.xml"/><Relationship Id="rId74" Type="http://schemas.openxmlformats.org/officeDocument/2006/relationships/customXml" Target="../ink/ink4371.xml"/><Relationship Id="rId79" Type="http://schemas.openxmlformats.org/officeDocument/2006/relationships/image" Target="../media/image3966.png"/><Relationship Id="rId5" Type="http://schemas.openxmlformats.org/officeDocument/2006/relationships/oleObject" Target="../embeddings/oleObject61.bin"/><Relationship Id="rId61" Type="http://schemas.openxmlformats.org/officeDocument/2006/relationships/image" Target="../media/image3957.png"/><Relationship Id="rId19" Type="http://schemas.openxmlformats.org/officeDocument/2006/relationships/image" Target="../media/image3936.png"/><Relationship Id="rId14" Type="http://schemas.openxmlformats.org/officeDocument/2006/relationships/customXml" Target="../ink/ink4341.xml"/><Relationship Id="rId22" Type="http://schemas.openxmlformats.org/officeDocument/2006/relationships/customXml" Target="../ink/ink4345.xml"/><Relationship Id="rId27" Type="http://schemas.openxmlformats.org/officeDocument/2006/relationships/image" Target="../media/image3940.png"/><Relationship Id="rId30" Type="http://schemas.openxmlformats.org/officeDocument/2006/relationships/customXml" Target="../ink/ink4349.xml"/><Relationship Id="rId35" Type="http://schemas.openxmlformats.org/officeDocument/2006/relationships/image" Target="../media/image3944.png"/><Relationship Id="rId43" Type="http://schemas.openxmlformats.org/officeDocument/2006/relationships/image" Target="../media/image3948.png"/><Relationship Id="rId48" Type="http://schemas.openxmlformats.org/officeDocument/2006/relationships/customXml" Target="../ink/ink4358.xml"/><Relationship Id="rId56" Type="http://schemas.openxmlformats.org/officeDocument/2006/relationships/customXml" Target="../ink/ink4362.xml"/><Relationship Id="rId64" Type="http://schemas.openxmlformats.org/officeDocument/2006/relationships/customXml" Target="../ink/ink4366.xml"/><Relationship Id="rId69" Type="http://schemas.openxmlformats.org/officeDocument/2006/relationships/image" Target="../media/image3961.png"/><Relationship Id="rId77" Type="http://schemas.openxmlformats.org/officeDocument/2006/relationships/image" Target="../media/image3965.png"/><Relationship Id="rId8" Type="http://schemas.openxmlformats.org/officeDocument/2006/relationships/customXml" Target="../ink/ink4338.xml"/><Relationship Id="rId51" Type="http://schemas.openxmlformats.org/officeDocument/2006/relationships/image" Target="../media/image3952.png"/><Relationship Id="rId72" Type="http://schemas.openxmlformats.org/officeDocument/2006/relationships/customXml" Target="../ink/ink4370.xml"/><Relationship Id="rId80" Type="http://schemas.openxmlformats.org/officeDocument/2006/relationships/customXml" Target="../ink/ink4374.xml"/><Relationship Id="rId3" Type="http://schemas.openxmlformats.org/officeDocument/2006/relationships/image" Target="../media/image3929.png"/><Relationship Id="rId12" Type="http://schemas.openxmlformats.org/officeDocument/2006/relationships/customXml" Target="../ink/ink4340.xml"/><Relationship Id="rId17" Type="http://schemas.openxmlformats.org/officeDocument/2006/relationships/image" Target="../media/image3935.png"/><Relationship Id="rId25" Type="http://schemas.openxmlformats.org/officeDocument/2006/relationships/image" Target="../media/image3939.png"/><Relationship Id="rId33" Type="http://schemas.openxmlformats.org/officeDocument/2006/relationships/image" Target="../media/image3943.png"/><Relationship Id="rId38" Type="http://schemas.openxmlformats.org/officeDocument/2006/relationships/customXml" Target="../ink/ink4353.xml"/><Relationship Id="rId46" Type="http://schemas.openxmlformats.org/officeDocument/2006/relationships/customXml" Target="../ink/ink4357.xml"/><Relationship Id="rId59" Type="http://schemas.openxmlformats.org/officeDocument/2006/relationships/image" Target="../media/image3956.png"/><Relationship Id="rId67" Type="http://schemas.openxmlformats.org/officeDocument/2006/relationships/image" Target="../media/image3960.png"/><Relationship Id="rId20" Type="http://schemas.openxmlformats.org/officeDocument/2006/relationships/customXml" Target="../ink/ink4344.xml"/><Relationship Id="rId41" Type="http://schemas.openxmlformats.org/officeDocument/2006/relationships/image" Target="../media/image3947.png"/><Relationship Id="rId54" Type="http://schemas.openxmlformats.org/officeDocument/2006/relationships/customXml" Target="../ink/ink4361.xml"/><Relationship Id="rId62" Type="http://schemas.openxmlformats.org/officeDocument/2006/relationships/customXml" Target="../ink/ink4365.xml"/><Relationship Id="rId70" Type="http://schemas.openxmlformats.org/officeDocument/2006/relationships/customXml" Target="../ink/ink4369.xml"/><Relationship Id="rId75" Type="http://schemas.openxmlformats.org/officeDocument/2006/relationships/image" Target="../media/image3964.png"/><Relationship Id="rId1" Type="http://schemas.openxmlformats.org/officeDocument/2006/relationships/vmlDrawing" Target="../drawings/vmlDrawing17.vml"/><Relationship Id="rId6" Type="http://schemas.openxmlformats.org/officeDocument/2006/relationships/image" Target="../media/image3928.wmf"/><Relationship Id="rId15" Type="http://schemas.openxmlformats.org/officeDocument/2006/relationships/image" Target="../media/image3934.png"/><Relationship Id="rId23" Type="http://schemas.openxmlformats.org/officeDocument/2006/relationships/image" Target="../media/image3938.png"/><Relationship Id="rId28" Type="http://schemas.openxmlformats.org/officeDocument/2006/relationships/customXml" Target="../ink/ink4348.xml"/><Relationship Id="rId36" Type="http://schemas.openxmlformats.org/officeDocument/2006/relationships/customXml" Target="../ink/ink4352.xml"/><Relationship Id="rId49" Type="http://schemas.openxmlformats.org/officeDocument/2006/relationships/image" Target="../media/image3951.png"/><Relationship Id="rId57" Type="http://schemas.openxmlformats.org/officeDocument/2006/relationships/image" Target="../media/image3955.png"/><Relationship Id="rId10" Type="http://schemas.openxmlformats.org/officeDocument/2006/relationships/customXml" Target="../ink/ink4339.xml"/><Relationship Id="rId31" Type="http://schemas.openxmlformats.org/officeDocument/2006/relationships/image" Target="../media/image3942.png"/><Relationship Id="rId44" Type="http://schemas.openxmlformats.org/officeDocument/2006/relationships/customXml" Target="../ink/ink4356.xml"/><Relationship Id="rId52" Type="http://schemas.openxmlformats.org/officeDocument/2006/relationships/customXml" Target="../ink/ink4360.xml"/><Relationship Id="rId60" Type="http://schemas.openxmlformats.org/officeDocument/2006/relationships/customXml" Target="../ink/ink4364.xml"/><Relationship Id="rId65" Type="http://schemas.openxmlformats.org/officeDocument/2006/relationships/image" Target="../media/image3959.png"/><Relationship Id="rId73" Type="http://schemas.openxmlformats.org/officeDocument/2006/relationships/image" Target="../media/image3963.png"/><Relationship Id="rId78" Type="http://schemas.openxmlformats.org/officeDocument/2006/relationships/customXml" Target="../ink/ink4373.xml"/><Relationship Id="rId81" Type="http://schemas.openxmlformats.org/officeDocument/2006/relationships/image" Target="../media/image3967.png"/><Relationship Id="rId4" Type="http://schemas.openxmlformats.org/officeDocument/2006/relationships/image" Target="../media/image3930.png"/><Relationship Id="rId9" Type="http://schemas.openxmlformats.org/officeDocument/2006/relationships/image" Target="../media/image3931.png"/><Relationship Id="rId13" Type="http://schemas.openxmlformats.org/officeDocument/2006/relationships/image" Target="../media/image3933.png"/><Relationship Id="rId18" Type="http://schemas.openxmlformats.org/officeDocument/2006/relationships/customXml" Target="../ink/ink4343.xml"/><Relationship Id="rId39" Type="http://schemas.openxmlformats.org/officeDocument/2006/relationships/image" Target="../media/image3946.png"/><Relationship Id="rId34" Type="http://schemas.openxmlformats.org/officeDocument/2006/relationships/customXml" Target="../ink/ink4351.xml"/><Relationship Id="rId50" Type="http://schemas.openxmlformats.org/officeDocument/2006/relationships/customXml" Target="../ink/ink4359.xml"/><Relationship Id="rId55" Type="http://schemas.openxmlformats.org/officeDocument/2006/relationships/image" Target="../media/image3954.png"/><Relationship Id="rId76" Type="http://schemas.openxmlformats.org/officeDocument/2006/relationships/customXml" Target="../ink/ink4372.xml"/><Relationship Id="rId7" Type="http://schemas.openxmlformats.org/officeDocument/2006/relationships/image" Target="../media/image2163.png"/><Relationship Id="rId71" Type="http://schemas.openxmlformats.org/officeDocument/2006/relationships/image" Target="../media/image3962.png"/><Relationship Id="rId2" Type="http://schemas.openxmlformats.org/officeDocument/2006/relationships/slideLayout" Target="../slideLayouts/slideLayout2.xml"/><Relationship Id="rId29" Type="http://schemas.openxmlformats.org/officeDocument/2006/relationships/image" Target="../media/image3941.png"/><Relationship Id="rId24" Type="http://schemas.openxmlformats.org/officeDocument/2006/relationships/customXml" Target="../ink/ink4346.xml"/><Relationship Id="rId40" Type="http://schemas.openxmlformats.org/officeDocument/2006/relationships/customXml" Target="../ink/ink4354.xml"/><Relationship Id="rId45" Type="http://schemas.openxmlformats.org/officeDocument/2006/relationships/image" Target="../media/image3949.png"/><Relationship Id="rId66" Type="http://schemas.openxmlformats.org/officeDocument/2006/relationships/customXml" Target="../ink/ink4367.xml"/></Relationships>
</file>

<file path=ppt/slides/_rels/slide53.xml.rels><?xml version="1.0" encoding="UTF-8" standalone="yes"?>
<Relationships xmlns="http://schemas.openxmlformats.org/package/2006/relationships"><Relationship Id="rId117" Type="http://schemas.openxmlformats.org/officeDocument/2006/relationships/customXml" Target="../ink/ink4428.xml"/><Relationship Id="rId21" Type="http://schemas.openxmlformats.org/officeDocument/2006/relationships/customXml" Target="../ink/ink4380.xml"/><Relationship Id="rId42" Type="http://schemas.openxmlformats.org/officeDocument/2006/relationships/image" Target="../media/image3987.png"/><Relationship Id="rId63" Type="http://schemas.openxmlformats.org/officeDocument/2006/relationships/customXml" Target="../ink/ink4401.xml"/><Relationship Id="rId84" Type="http://schemas.openxmlformats.org/officeDocument/2006/relationships/image" Target="../media/image4004.png"/><Relationship Id="rId138" Type="http://schemas.openxmlformats.org/officeDocument/2006/relationships/image" Target="../media/image4030.png"/><Relationship Id="rId159" Type="http://schemas.openxmlformats.org/officeDocument/2006/relationships/customXml" Target="../ink/ink4449.xml"/><Relationship Id="rId170" Type="http://schemas.openxmlformats.org/officeDocument/2006/relationships/image" Target="../media/image4046.png"/><Relationship Id="rId191" Type="http://schemas.openxmlformats.org/officeDocument/2006/relationships/customXml" Target="../ink/ink4465.xml"/><Relationship Id="rId205" Type="http://schemas.openxmlformats.org/officeDocument/2006/relationships/customXml" Target="../ink/ink4472.xml"/><Relationship Id="rId107" Type="http://schemas.openxmlformats.org/officeDocument/2006/relationships/customXml" Target="../ink/ink4423.xml"/><Relationship Id="rId11" Type="http://schemas.openxmlformats.org/officeDocument/2006/relationships/customXml" Target="../ink/ink4375.xml"/><Relationship Id="rId32" Type="http://schemas.openxmlformats.org/officeDocument/2006/relationships/image" Target="../media/image3982.png"/><Relationship Id="rId53" Type="http://schemas.openxmlformats.org/officeDocument/2006/relationships/customXml" Target="../ink/ink4396.xml"/><Relationship Id="rId74" Type="http://schemas.openxmlformats.org/officeDocument/2006/relationships/image" Target="../media/image3999.png"/><Relationship Id="rId128" Type="http://schemas.openxmlformats.org/officeDocument/2006/relationships/image" Target="../media/image4025.png"/><Relationship Id="rId149" Type="http://schemas.openxmlformats.org/officeDocument/2006/relationships/customXml" Target="../ink/ink4444.xml"/><Relationship Id="rId5" Type="http://schemas.openxmlformats.org/officeDocument/2006/relationships/oleObject" Target="../embeddings/oleObject63.bin"/><Relationship Id="rId95" Type="http://schemas.openxmlformats.org/officeDocument/2006/relationships/customXml" Target="../ink/ink4417.xml"/><Relationship Id="rId160" Type="http://schemas.openxmlformats.org/officeDocument/2006/relationships/image" Target="../media/image4041.png"/><Relationship Id="rId181" Type="http://schemas.openxmlformats.org/officeDocument/2006/relationships/customXml" Target="../ink/ink4460.xml"/><Relationship Id="rId22" Type="http://schemas.openxmlformats.org/officeDocument/2006/relationships/image" Target="../media/image3977.png"/><Relationship Id="rId43" Type="http://schemas.openxmlformats.org/officeDocument/2006/relationships/customXml" Target="../ink/ink4391.xml"/><Relationship Id="rId64" Type="http://schemas.openxmlformats.org/officeDocument/2006/relationships/image" Target="../media/image3994.png"/><Relationship Id="rId118" Type="http://schemas.openxmlformats.org/officeDocument/2006/relationships/image" Target="../media/image4020.png"/><Relationship Id="rId139" Type="http://schemas.openxmlformats.org/officeDocument/2006/relationships/customXml" Target="../ink/ink4439.xml"/><Relationship Id="rId85" Type="http://schemas.openxmlformats.org/officeDocument/2006/relationships/customXml" Target="../ink/ink4412.xml"/><Relationship Id="rId150" Type="http://schemas.openxmlformats.org/officeDocument/2006/relationships/image" Target="../media/image4036.png"/><Relationship Id="rId171" Type="http://schemas.openxmlformats.org/officeDocument/2006/relationships/customXml" Target="../ink/ink4455.xml"/><Relationship Id="rId192" Type="http://schemas.openxmlformats.org/officeDocument/2006/relationships/image" Target="../media/image4057.png"/><Relationship Id="rId206" Type="http://schemas.openxmlformats.org/officeDocument/2006/relationships/image" Target="../media/image4064.png"/><Relationship Id="rId12" Type="http://schemas.openxmlformats.org/officeDocument/2006/relationships/image" Target="../media/image3972.png"/><Relationship Id="rId33" Type="http://schemas.openxmlformats.org/officeDocument/2006/relationships/customXml" Target="../ink/ink4386.xml"/><Relationship Id="rId108" Type="http://schemas.openxmlformats.org/officeDocument/2006/relationships/image" Target="../media/image4016.png"/><Relationship Id="rId129" Type="http://schemas.openxmlformats.org/officeDocument/2006/relationships/customXml" Target="../ink/ink4434.xml"/><Relationship Id="rId54" Type="http://schemas.openxmlformats.org/officeDocument/2006/relationships/image" Target="../media/image3990.png"/><Relationship Id="rId75" Type="http://schemas.openxmlformats.org/officeDocument/2006/relationships/customXml" Target="../ink/ink4407.xml"/><Relationship Id="rId96" Type="http://schemas.openxmlformats.org/officeDocument/2006/relationships/image" Target="../media/image4010.png"/><Relationship Id="rId140" Type="http://schemas.openxmlformats.org/officeDocument/2006/relationships/image" Target="../media/image4031.png"/><Relationship Id="rId161" Type="http://schemas.openxmlformats.org/officeDocument/2006/relationships/customXml" Target="../ink/ink4450.xml"/><Relationship Id="rId182" Type="http://schemas.openxmlformats.org/officeDocument/2006/relationships/image" Target="../media/image4052.png"/><Relationship Id="rId6" Type="http://schemas.openxmlformats.org/officeDocument/2006/relationships/image" Target="../media/image3969.wmf"/><Relationship Id="rId23" Type="http://schemas.openxmlformats.org/officeDocument/2006/relationships/customXml" Target="../ink/ink4381.xml"/><Relationship Id="rId119" Type="http://schemas.openxmlformats.org/officeDocument/2006/relationships/customXml" Target="../ink/ink4429.xml"/><Relationship Id="rId44" Type="http://schemas.openxmlformats.org/officeDocument/2006/relationships/image" Target="../media/image1575.png"/><Relationship Id="rId65" Type="http://schemas.openxmlformats.org/officeDocument/2006/relationships/customXml" Target="../ink/ink4402.xml"/><Relationship Id="rId86" Type="http://schemas.openxmlformats.org/officeDocument/2006/relationships/image" Target="../media/image4005.png"/><Relationship Id="rId130" Type="http://schemas.openxmlformats.org/officeDocument/2006/relationships/image" Target="../media/image4026.png"/><Relationship Id="rId151" Type="http://schemas.openxmlformats.org/officeDocument/2006/relationships/customXml" Target="../ink/ink4445.xml"/><Relationship Id="rId172" Type="http://schemas.openxmlformats.org/officeDocument/2006/relationships/image" Target="../media/image4047.png"/><Relationship Id="rId193" Type="http://schemas.openxmlformats.org/officeDocument/2006/relationships/customXml" Target="../ink/ink4466.xml"/><Relationship Id="rId13" Type="http://schemas.openxmlformats.org/officeDocument/2006/relationships/customXml" Target="../ink/ink4376.xml"/><Relationship Id="rId109" Type="http://schemas.openxmlformats.org/officeDocument/2006/relationships/customXml" Target="../ink/ink4424.xml"/><Relationship Id="rId34" Type="http://schemas.openxmlformats.org/officeDocument/2006/relationships/image" Target="../media/image3983.png"/><Relationship Id="rId55" Type="http://schemas.openxmlformats.org/officeDocument/2006/relationships/customXml" Target="../ink/ink4397.xml"/><Relationship Id="rId76" Type="http://schemas.openxmlformats.org/officeDocument/2006/relationships/image" Target="../media/image4000.png"/><Relationship Id="rId97" Type="http://schemas.openxmlformats.org/officeDocument/2006/relationships/customXml" Target="../ink/ink4418.xml"/><Relationship Id="rId120" Type="http://schemas.openxmlformats.org/officeDocument/2006/relationships/image" Target="../media/image4021.png"/><Relationship Id="rId141" Type="http://schemas.openxmlformats.org/officeDocument/2006/relationships/customXml" Target="../ink/ink4440.xml"/><Relationship Id="rId7" Type="http://schemas.openxmlformats.org/officeDocument/2006/relationships/oleObject" Target="../embeddings/oleObject64.bin"/><Relationship Id="rId162" Type="http://schemas.openxmlformats.org/officeDocument/2006/relationships/image" Target="../media/image4042.png"/><Relationship Id="rId183" Type="http://schemas.openxmlformats.org/officeDocument/2006/relationships/customXml" Target="../ink/ink4461.xml"/><Relationship Id="rId24" Type="http://schemas.openxmlformats.org/officeDocument/2006/relationships/image" Target="../media/image3978.png"/><Relationship Id="rId40" Type="http://schemas.openxmlformats.org/officeDocument/2006/relationships/image" Target="../media/image3986.png"/><Relationship Id="rId45" Type="http://schemas.openxmlformats.org/officeDocument/2006/relationships/customXml" Target="../ink/ink4392.xml"/><Relationship Id="rId66" Type="http://schemas.openxmlformats.org/officeDocument/2006/relationships/image" Target="../media/image3995.png"/><Relationship Id="rId87" Type="http://schemas.openxmlformats.org/officeDocument/2006/relationships/customXml" Target="../ink/ink4413.xml"/><Relationship Id="rId110" Type="http://schemas.openxmlformats.org/officeDocument/2006/relationships/image" Target="../media/image1738.png"/><Relationship Id="rId115" Type="http://schemas.openxmlformats.org/officeDocument/2006/relationships/customXml" Target="../ink/ink4427.xml"/><Relationship Id="rId131" Type="http://schemas.openxmlformats.org/officeDocument/2006/relationships/customXml" Target="../ink/ink4435.xml"/><Relationship Id="rId136" Type="http://schemas.openxmlformats.org/officeDocument/2006/relationships/image" Target="../media/image4029.png"/><Relationship Id="rId157" Type="http://schemas.openxmlformats.org/officeDocument/2006/relationships/customXml" Target="../ink/ink4448.xml"/><Relationship Id="rId178" Type="http://schemas.openxmlformats.org/officeDocument/2006/relationships/image" Target="../media/image4050.png"/><Relationship Id="rId61" Type="http://schemas.openxmlformats.org/officeDocument/2006/relationships/customXml" Target="../ink/ink4400.xml"/><Relationship Id="rId82" Type="http://schemas.openxmlformats.org/officeDocument/2006/relationships/image" Target="../media/image4003.png"/><Relationship Id="rId152" Type="http://schemas.openxmlformats.org/officeDocument/2006/relationships/image" Target="../media/image4037.png"/><Relationship Id="rId173" Type="http://schemas.openxmlformats.org/officeDocument/2006/relationships/customXml" Target="../ink/ink4456.xml"/><Relationship Id="rId194" Type="http://schemas.openxmlformats.org/officeDocument/2006/relationships/image" Target="../media/image4058.png"/><Relationship Id="rId199" Type="http://schemas.openxmlformats.org/officeDocument/2006/relationships/customXml" Target="../ink/ink4469.xml"/><Relationship Id="rId203" Type="http://schemas.openxmlformats.org/officeDocument/2006/relationships/customXml" Target="../ink/ink4471.xml"/><Relationship Id="rId19" Type="http://schemas.openxmlformats.org/officeDocument/2006/relationships/customXml" Target="../ink/ink4379.xml"/><Relationship Id="rId14" Type="http://schemas.openxmlformats.org/officeDocument/2006/relationships/image" Target="../media/image3973.png"/><Relationship Id="rId30" Type="http://schemas.openxmlformats.org/officeDocument/2006/relationships/image" Target="../media/image3981.png"/><Relationship Id="rId35" Type="http://schemas.openxmlformats.org/officeDocument/2006/relationships/customXml" Target="../ink/ink4387.xml"/><Relationship Id="rId56" Type="http://schemas.openxmlformats.org/officeDocument/2006/relationships/image" Target="../media/image2362.png"/><Relationship Id="rId77" Type="http://schemas.openxmlformats.org/officeDocument/2006/relationships/customXml" Target="../ink/ink4408.xml"/><Relationship Id="rId100" Type="http://schemas.openxmlformats.org/officeDocument/2006/relationships/image" Target="../media/image4012.png"/><Relationship Id="rId105" Type="http://schemas.openxmlformats.org/officeDocument/2006/relationships/customXml" Target="../ink/ink4422.xml"/><Relationship Id="rId126" Type="http://schemas.openxmlformats.org/officeDocument/2006/relationships/image" Target="../media/image4024.png"/><Relationship Id="rId147" Type="http://schemas.openxmlformats.org/officeDocument/2006/relationships/customXml" Target="../ink/ink4443.xml"/><Relationship Id="rId168" Type="http://schemas.openxmlformats.org/officeDocument/2006/relationships/image" Target="../media/image4045.png"/><Relationship Id="rId8" Type="http://schemas.openxmlformats.org/officeDocument/2006/relationships/image" Target="../media/image3970.wmf"/><Relationship Id="rId51" Type="http://schemas.openxmlformats.org/officeDocument/2006/relationships/customXml" Target="../ink/ink4395.xml"/><Relationship Id="rId72" Type="http://schemas.openxmlformats.org/officeDocument/2006/relationships/image" Target="../media/image3998.png"/><Relationship Id="rId93" Type="http://schemas.openxmlformats.org/officeDocument/2006/relationships/customXml" Target="../ink/ink4416.xml"/><Relationship Id="rId98" Type="http://schemas.openxmlformats.org/officeDocument/2006/relationships/image" Target="../media/image4011.png"/><Relationship Id="rId121" Type="http://schemas.openxmlformats.org/officeDocument/2006/relationships/customXml" Target="../ink/ink4430.xml"/><Relationship Id="rId142" Type="http://schemas.openxmlformats.org/officeDocument/2006/relationships/image" Target="../media/image4032.png"/><Relationship Id="rId163" Type="http://schemas.openxmlformats.org/officeDocument/2006/relationships/customXml" Target="../ink/ink4451.xml"/><Relationship Id="rId184" Type="http://schemas.openxmlformats.org/officeDocument/2006/relationships/image" Target="../media/image4053.png"/><Relationship Id="rId189" Type="http://schemas.openxmlformats.org/officeDocument/2006/relationships/customXml" Target="../ink/ink4464.xml"/><Relationship Id="rId3" Type="http://schemas.openxmlformats.org/officeDocument/2006/relationships/oleObject" Target="../embeddings/oleObject62.bin"/><Relationship Id="rId25" Type="http://schemas.openxmlformats.org/officeDocument/2006/relationships/customXml" Target="../ink/ink4382.xml"/><Relationship Id="rId46" Type="http://schemas.openxmlformats.org/officeDocument/2006/relationships/image" Target="../media/image1857.png"/><Relationship Id="rId67" Type="http://schemas.openxmlformats.org/officeDocument/2006/relationships/customXml" Target="../ink/ink4403.xml"/><Relationship Id="rId116" Type="http://schemas.openxmlformats.org/officeDocument/2006/relationships/image" Target="../media/image4019.png"/><Relationship Id="rId137" Type="http://schemas.openxmlformats.org/officeDocument/2006/relationships/customXml" Target="../ink/ink4438.xml"/><Relationship Id="rId158" Type="http://schemas.openxmlformats.org/officeDocument/2006/relationships/image" Target="../media/image4040.png"/><Relationship Id="rId20" Type="http://schemas.openxmlformats.org/officeDocument/2006/relationships/image" Target="../media/image3976.png"/><Relationship Id="rId41" Type="http://schemas.openxmlformats.org/officeDocument/2006/relationships/customXml" Target="../ink/ink4390.xml"/><Relationship Id="rId62" Type="http://schemas.openxmlformats.org/officeDocument/2006/relationships/image" Target="../media/image3993.png"/><Relationship Id="rId83" Type="http://schemas.openxmlformats.org/officeDocument/2006/relationships/customXml" Target="../ink/ink4411.xml"/><Relationship Id="rId88" Type="http://schemas.openxmlformats.org/officeDocument/2006/relationships/image" Target="../media/image4006.png"/><Relationship Id="rId111" Type="http://schemas.openxmlformats.org/officeDocument/2006/relationships/customXml" Target="../ink/ink4425.xml"/><Relationship Id="rId132" Type="http://schemas.openxmlformats.org/officeDocument/2006/relationships/image" Target="../media/image4027.png"/><Relationship Id="rId153" Type="http://schemas.openxmlformats.org/officeDocument/2006/relationships/customXml" Target="../ink/ink4446.xml"/><Relationship Id="rId174" Type="http://schemas.openxmlformats.org/officeDocument/2006/relationships/image" Target="../media/image4048.png"/><Relationship Id="rId179" Type="http://schemas.openxmlformats.org/officeDocument/2006/relationships/customXml" Target="../ink/ink4459.xml"/><Relationship Id="rId195" Type="http://schemas.openxmlformats.org/officeDocument/2006/relationships/customXml" Target="../ink/ink4467.xml"/><Relationship Id="rId190" Type="http://schemas.openxmlformats.org/officeDocument/2006/relationships/image" Target="../media/image4056.png"/><Relationship Id="rId204" Type="http://schemas.openxmlformats.org/officeDocument/2006/relationships/image" Target="../media/image4063.png"/><Relationship Id="rId15" Type="http://schemas.openxmlformats.org/officeDocument/2006/relationships/customXml" Target="../ink/ink4377.xml"/><Relationship Id="rId36" Type="http://schemas.openxmlformats.org/officeDocument/2006/relationships/image" Target="../media/image3984.png"/><Relationship Id="rId57" Type="http://schemas.openxmlformats.org/officeDocument/2006/relationships/customXml" Target="../ink/ink4398.xml"/><Relationship Id="rId106" Type="http://schemas.openxmlformats.org/officeDocument/2006/relationships/image" Target="../media/image4015.png"/><Relationship Id="rId127" Type="http://schemas.openxmlformats.org/officeDocument/2006/relationships/customXml" Target="../ink/ink4433.xml"/><Relationship Id="rId10" Type="http://schemas.openxmlformats.org/officeDocument/2006/relationships/image" Target="../media/image3971.wmf"/><Relationship Id="rId31" Type="http://schemas.openxmlformats.org/officeDocument/2006/relationships/customXml" Target="../ink/ink4385.xml"/><Relationship Id="rId52" Type="http://schemas.openxmlformats.org/officeDocument/2006/relationships/image" Target="../media/image3989.png"/><Relationship Id="rId73" Type="http://schemas.openxmlformats.org/officeDocument/2006/relationships/customXml" Target="../ink/ink4406.xml"/><Relationship Id="rId78" Type="http://schemas.openxmlformats.org/officeDocument/2006/relationships/image" Target="../media/image4001.png"/><Relationship Id="rId94" Type="http://schemas.openxmlformats.org/officeDocument/2006/relationships/image" Target="../media/image4009.png"/><Relationship Id="rId99" Type="http://schemas.openxmlformats.org/officeDocument/2006/relationships/customXml" Target="../ink/ink4419.xml"/><Relationship Id="rId101" Type="http://schemas.openxmlformats.org/officeDocument/2006/relationships/customXml" Target="../ink/ink4420.xml"/><Relationship Id="rId122" Type="http://schemas.openxmlformats.org/officeDocument/2006/relationships/image" Target="../media/image4022.png"/><Relationship Id="rId143" Type="http://schemas.openxmlformats.org/officeDocument/2006/relationships/customXml" Target="../ink/ink4441.xml"/><Relationship Id="rId148" Type="http://schemas.openxmlformats.org/officeDocument/2006/relationships/image" Target="../media/image4035.png"/><Relationship Id="rId164" Type="http://schemas.openxmlformats.org/officeDocument/2006/relationships/image" Target="../media/image4043.png"/><Relationship Id="rId169" Type="http://schemas.openxmlformats.org/officeDocument/2006/relationships/customXml" Target="../ink/ink4454.xml"/><Relationship Id="rId185" Type="http://schemas.openxmlformats.org/officeDocument/2006/relationships/customXml" Target="../ink/ink4462.xml"/><Relationship Id="rId4" Type="http://schemas.openxmlformats.org/officeDocument/2006/relationships/image" Target="../media/image3968.wmf"/><Relationship Id="rId9" Type="http://schemas.openxmlformats.org/officeDocument/2006/relationships/oleObject" Target="../embeddings/oleObject65.bin"/><Relationship Id="rId180" Type="http://schemas.openxmlformats.org/officeDocument/2006/relationships/image" Target="../media/image4051.png"/><Relationship Id="rId26" Type="http://schemas.openxmlformats.org/officeDocument/2006/relationships/image" Target="../media/image3979.png"/><Relationship Id="rId47" Type="http://schemas.openxmlformats.org/officeDocument/2006/relationships/customXml" Target="../ink/ink4393.xml"/><Relationship Id="rId68" Type="http://schemas.openxmlformats.org/officeDocument/2006/relationships/image" Target="../media/image3996.png"/><Relationship Id="rId89" Type="http://schemas.openxmlformats.org/officeDocument/2006/relationships/customXml" Target="../ink/ink4414.xml"/><Relationship Id="rId112" Type="http://schemas.openxmlformats.org/officeDocument/2006/relationships/image" Target="../media/image4017.png"/><Relationship Id="rId133" Type="http://schemas.openxmlformats.org/officeDocument/2006/relationships/customXml" Target="../ink/ink4436.xml"/><Relationship Id="rId154" Type="http://schemas.openxmlformats.org/officeDocument/2006/relationships/image" Target="../media/image4038.png"/><Relationship Id="rId175" Type="http://schemas.openxmlformats.org/officeDocument/2006/relationships/customXml" Target="../ink/ink4457.xml"/><Relationship Id="rId196" Type="http://schemas.openxmlformats.org/officeDocument/2006/relationships/image" Target="../media/image4059.png"/><Relationship Id="rId200" Type="http://schemas.openxmlformats.org/officeDocument/2006/relationships/image" Target="../media/image4061.png"/><Relationship Id="rId16" Type="http://schemas.openxmlformats.org/officeDocument/2006/relationships/image" Target="../media/image3974.png"/><Relationship Id="rId37" Type="http://schemas.openxmlformats.org/officeDocument/2006/relationships/customXml" Target="../ink/ink4388.xml"/><Relationship Id="rId58" Type="http://schemas.openxmlformats.org/officeDocument/2006/relationships/image" Target="../media/image3991.png"/><Relationship Id="rId79" Type="http://schemas.openxmlformats.org/officeDocument/2006/relationships/customXml" Target="../ink/ink4409.xml"/><Relationship Id="rId102" Type="http://schemas.openxmlformats.org/officeDocument/2006/relationships/image" Target="../media/image4013.png"/><Relationship Id="rId123" Type="http://schemas.openxmlformats.org/officeDocument/2006/relationships/customXml" Target="../ink/ink4431.xml"/><Relationship Id="rId144" Type="http://schemas.openxmlformats.org/officeDocument/2006/relationships/image" Target="../media/image4033.png"/><Relationship Id="rId90" Type="http://schemas.openxmlformats.org/officeDocument/2006/relationships/image" Target="../media/image4007.png"/><Relationship Id="rId165" Type="http://schemas.openxmlformats.org/officeDocument/2006/relationships/customXml" Target="../ink/ink4452.xml"/><Relationship Id="rId186" Type="http://schemas.openxmlformats.org/officeDocument/2006/relationships/image" Target="../media/image4054.png"/><Relationship Id="rId27" Type="http://schemas.openxmlformats.org/officeDocument/2006/relationships/customXml" Target="../ink/ink4383.xml"/><Relationship Id="rId48" Type="http://schemas.openxmlformats.org/officeDocument/2006/relationships/image" Target="../media/image3988.png"/><Relationship Id="rId69" Type="http://schemas.openxmlformats.org/officeDocument/2006/relationships/customXml" Target="../ink/ink4404.xml"/><Relationship Id="rId113" Type="http://schemas.openxmlformats.org/officeDocument/2006/relationships/customXml" Target="../ink/ink4426.xml"/><Relationship Id="rId134" Type="http://schemas.openxmlformats.org/officeDocument/2006/relationships/image" Target="../media/image4028.png"/><Relationship Id="rId80" Type="http://schemas.openxmlformats.org/officeDocument/2006/relationships/image" Target="../media/image4002.png"/><Relationship Id="rId155" Type="http://schemas.openxmlformats.org/officeDocument/2006/relationships/customXml" Target="../ink/ink4447.xml"/><Relationship Id="rId176" Type="http://schemas.openxmlformats.org/officeDocument/2006/relationships/image" Target="../media/image4049.png"/><Relationship Id="rId197" Type="http://schemas.openxmlformats.org/officeDocument/2006/relationships/customXml" Target="../ink/ink4468.xml"/><Relationship Id="rId201" Type="http://schemas.openxmlformats.org/officeDocument/2006/relationships/customXml" Target="../ink/ink4470.xml"/><Relationship Id="rId17" Type="http://schemas.openxmlformats.org/officeDocument/2006/relationships/customXml" Target="../ink/ink4378.xml"/><Relationship Id="rId38" Type="http://schemas.openxmlformats.org/officeDocument/2006/relationships/image" Target="../media/image3985.png"/><Relationship Id="rId59" Type="http://schemas.openxmlformats.org/officeDocument/2006/relationships/customXml" Target="../ink/ink4399.xml"/><Relationship Id="rId103" Type="http://schemas.openxmlformats.org/officeDocument/2006/relationships/customXml" Target="../ink/ink4421.xml"/><Relationship Id="rId124" Type="http://schemas.openxmlformats.org/officeDocument/2006/relationships/image" Target="../media/image4023.png"/><Relationship Id="rId70" Type="http://schemas.openxmlformats.org/officeDocument/2006/relationships/image" Target="../media/image3997.png"/><Relationship Id="rId91" Type="http://schemas.openxmlformats.org/officeDocument/2006/relationships/customXml" Target="../ink/ink4415.xml"/><Relationship Id="rId145" Type="http://schemas.openxmlformats.org/officeDocument/2006/relationships/customXml" Target="../ink/ink4442.xml"/><Relationship Id="rId166" Type="http://schemas.openxmlformats.org/officeDocument/2006/relationships/image" Target="../media/image4044.png"/><Relationship Id="rId187" Type="http://schemas.openxmlformats.org/officeDocument/2006/relationships/customXml" Target="../ink/ink4463.xml"/><Relationship Id="rId1" Type="http://schemas.openxmlformats.org/officeDocument/2006/relationships/vmlDrawing" Target="../drawings/vmlDrawing18.vml"/><Relationship Id="rId28" Type="http://schemas.openxmlformats.org/officeDocument/2006/relationships/image" Target="../media/image3980.png"/><Relationship Id="rId49" Type="http://schemas.openxmlformats.org/officeDocument/2006/relationships/customXml" Target="../ink/ink4394.xml"/><Relationship Id="rId114" Type="http://schemas.openxmlformats.org/officeDocument/2006/relationships/image" Target="../media/image4018.png"/><Relationship Id="rId60" Type="http://schemas.openxmlformats.org/officeDocument/2006/relationships/image" Target="../media/image3992.png"/><Relationship Id="rId81" Type="http://schemas.openxmlformats.org/officeDocument/2006/relationships/customXml" Target="../ink/ink4410.xml"/><Relationship Id="rId135" Type="http://schemas.openxmlformats.org/officeDocument/2006/relationships/customXml" Target="../ink/ink4437.xml"/><Relationship Id="rId156" Type="http://schemas.openxmlformats.org/officeDocument/2006/relationships/image" Target="../media/image4039.png"/><Relationship Id="rId177" Type="http://schemas.openxmlformats.org/officeDocument/2006/relationships/customXml" Target="../ink/ink4458.xml"/><Relationship Id="rId198" Type="http://schemas.openxmlformats.org/officeDocument/2006/relationships/image" Target="../media/image4060.png"/><Relationship Id="rId202" Type="http://schemas.openxmlformats.org/officeDocument/2006/relationships/image" Target="../media/image4062.png"/><Relationship Id="rId18" Type="http://schemas.openxmlformats.org/officeDocument/2006/relationships/image" Target="../media/image3975.png"/><Relationship Id="rId39" Type="http://schemas.openxmlformats.org/officeDocument/2006/relationships/customXml" Target="../ink/ink4389.xml"/><Relationship Id="rId50" Type="http://schemas.openxmlformats.org/officeDocument/2006/relationships/image" Target="../media/image1540.png"/><Relationship Id="rId104" Type="http://schemas.openxmlformats.org/officeDocument/2006/relationships/image" Target="../media/image4014.png"/><Relationship Id="rId125" Type="http://schemas.openxmlformats.org/officeDocument/2006/relationships/customXml" Target="../ink/ink4432.xml"/><Relationship Id="rId146" Type="http://schemas.openxmlformats.org/officeDocument/2006/relationships/image" Target="../media/image4034.png"/><Relationship Id="rId167" Type="http://schemas.openxmlformats.org/officeDocument/2006/relationships/customXml" Target="../ink/ink4453.xml"/><Relationship Id="rId188" Type="http://schemas.openxmlformats.org/officeDocument/2006/relationships/image" Target="../media/image4055.png"/><Relationship Id="rId71" Type="http://schemas.openxmlformats.org/officeDocument/2006/relationships/customXml" Target="../ink/ink4405.xml"/><Relationship Id="rId92" Type="http://schemas.openxmlformats.org/officeDocument/2006/relationships/image" Target="../media/image4008.png"/><Relationship Id="rId2" Type="http://schemas.openxmlformats.org/officeDocument/2006/relationships/slideLayout" Target="../slideLayouts/slideLayout2.xml"/><Relationship Id="rId29" Type="http://schemas.openxmlformats.org/officeDocument/2006/relationships/customXml" Target="../ink/ink4384.xml"/></Relationships>
</file>

<file path=ppt/slides/_rels/slide54.xml.rels><?xml version="1.0" encoding="UTF-8" standalone="yes"?>
<Relationships xmlns="http://schemas.openxmlformats.org/package/2006/relationships"><Relationship Id="rId117" Type="http://schemas.openxmlformats.org/officeDocument/2006/relationships/customXml" Target="../ink/ink4529.xml"/><Relationship Id="rId21" Type="http://schemas.openxmlformats.org/officeDocument/2006/relationships/customXml" Target="../ink/ink4481.xml"/><Relationship Id="rId42" Type="http://schemas.openxmlformats.org/officeDocument/2006/relationships/image" Target="../media/image4084.png"/><Relationship Id="rId47" Type="http://schemas.openxmlformats.org/officeDocument/2006/relationships/customXml" Target="../ink/ink4494.xml"/><Relationship Id="rId63" Type="http://schemas.openxmlformats.org/officeDocument/2006/relationships/customXml" Target="../ink/ink4502.xml"/><Relationship Id="rId68" Type="http://schemas.openxmlformats.org/officeDocument/2006/relationships/image" Target="../media/image4097.png"/><Relationship Id="rId84" Type="http://schemas.openxmlformats.org/officeDocument/2006/relationships/image" Target="../media/image4105.png"/><Relationship Id="rId89" Type="http://schemas.openxmlformats.org/officeDocument/2006/relationships/customXml" Target="../ink/ink4515.xml"/><Relationship Id="rId112" Type="http://schemas.openxmlformats.org/officeDocument/2006/relationships/image" Target="../media/image4119.png"/><Relationship Id="rId16" Type="http://schemas.openxmlformats.org/officeDocument/2006/relationships/image" Target="../media/image4071.png"/><Relationship Id="rId107" Type="http://schemas.openxmlformats.org/officeDocument/2006/relationships/customXml" Target="../ink/ink4524.xml"/><Relationship Id="rId11" Type="http://schemas.openxmlformats.org/officeDocument/2006/relationships/customXml" Target="../ink/ink4476.xml"/><Relationship Id="rId32" Type="http://schemas.openxmlformats.org/officeDocument/2006/relationships/image" Target="../media/image4079.png"/><Relationship Id="rId37" Type="http://schemas.openxmlformats.org/officeDocument/2006/relationships/customXml" Target="../ink/ink4489.xml"/><Relationship Id="rId53" Type="http://schemas.openxmlformats.org/officeDocument/2006/relationships/customXml" Target="../ink/ink4497.xml"/><Relationship Id="rId58" Type="http://schemas.openxmlformats.org/officeDocument/2006/relationships/image" Target="../media/image4092.png"/><Relationship Id="rId74" Type="http://schemas.openxmlformats.org/officeDocument/2006/relationships/image" Target="../media/image4100.png"/><Relationship Id="rId79" Type="http://schemas.openxmlformats.org/officeDocument/2006/relationships/customXml" Target="../ink/ink4510.xml"/><Relationship Id="rId102" Type="http://schemas.openxmlformats.org/officeDocument/2006/relationships/image" Target="../media/image4114.png"/><Relationship Id="rId123" Type="http://schemas.openxmlformats.org/officeDocument/2006/relationships/customXml" Target="../ink/ink4532.xml"/><Relationship Id="rId128" Type="http://schemas.openxmlformats.org/officeDocument/2006/relationships/image" Target="../media/image4127.png"/><Relationship Id="rId5" Type="http://schemas.openxmlformats.org/officeDocument/2006/relationships/customXml" Target="../ink/ink4473.xml"/><Relationship Id="rId90" Type="http://schemas.openxmlformats.org/officeDocument/2006/relationships/image" Target="../media/image4108.png"/><Relationship Id="rId95" Type="http://schemas.openxmlformats.org/officeDocument/2006/relationships/customXml" Target="../ink/ink4518.xml"/><Relationship Id="rId22" Type="http://schemas.openxmlformats.org/officeDocument/2006/relationships/image" Target="../media/image4074.png"/><Relationship Id="rId27" Type="http://schemas.openxmlformats.org/officeDocument/2006/relationships/customXml" Target="../ink/ink4484.xml"/><Relationship Id="rId43" Type="http://schemas.openxmlformats.org/officeDocument/2006/relationships/customXml" Target="../ink/ink4492.xml"/><Relationship Id="rId48" Type="http://schemas.openxmlformats.org/officeDocument/2006/relationships/image" Target="../media/image4087.png"/><Relationship Id="rId64" Type="http://schemas.openxmlformats.org/officeDocument/2006/relationships/image" Target="../media/image4095.png"/><Relationship Id="rId69" Type="http://schemas.openxmlformats.org/officeDocument/2006/relationships/customXml" Target="../ink/ink4505.xml"/><Relationship Id="rId113" Type="http://schemas.openxmlformats.org/officeDocument/2006/relationships/customXml" Target="../ink/ink4527.xml"/><Relationship Id="rId118" Type="http://schemas.openxmlformats.org/officeDocument/2006/relationships/image" Target="../media/image4122.png"/><Relationship Id="rId80" Type="http://schemas.openxmlformats.org/officeDocument/2006/relationships/image" Target="../media/image4103.png"/><Relationship Id="rId85" Type="http://schemas.openxmlformats.org/officeDocument/2006/relationships/customXml" Target="../ink/ink4513.xml"/><Relationship Id="rId12" Type="http://schemas.openxmlformats.org/officeDocument/2006/relationships/image" Target="../media/image4069.png"/><Relationship Id="rId17" Type="http://schemas.openxmlformats.org/officeDocument/2006/relationships/customXml" Target="../ink/ink4479.xml"/><Relationship Id="rId33" Type="http://schemas.openxmlformats.org/officeDocument/2006/relationships/customXml" Target="../ink/ink4487.xml"/><Relationship Id="rId38" Type="http://schemas.openxmlformats.org/officeDocument/2006/relationships/image" Target="../media/image4082.png"/><Relationship Id="rId59" Type="http://schemas.openxmlformats.org/officeDocument/2006/relationships/customXml" Target="../ink/ink4500.xml"/><Relationship Id="rId103" Type="http://schemas.openxmlformats.org/officeDocument/2006/relationships/customXml" Target="../ink/ink4522.xml"/><Relationship Id="rId108" Type="http://schemas.openxmlformats.org/officeDocument/2006/relationships/image" Target="../media/image4117.png"/><Relationship Id="rId124" Type="http://schemas.openxmlformats.org/officeDocument/2006/relationships/image" Target="../media/image4125.png"/><Relationship Id="rId129" Type="http://schemas.openxmlformats.org/officeDocument/2006/relationships/customXml" Target="../ink/ink4535.xml"/><Relationship Id="rId54" Type="http://schemas.openxmlformats.org/officeDocument/2006/relationships/image" Target="../media/image4090.png"/><Relationship Id="rId70" Type="http://schemas.openxmlformats.org/officeDocument/2006/relationships/image" Target="../media/image4098.png"/><Relationship Id="rId75" Type="http://schemas.openxmlformats.org/officeDocument/2006/relationships/customXml" Target="../ink/ink4508.xml"/><Relationship Id="rId91" Type="http://schemas.openxmlformats.org/officeDocument/2006/relationships/customXml" Target="../ink/ink4516.xml"/><Relationship Id="rId96" Type="http://schemas.openxmlformats.org/officeDocument/2006/relationships/image" Target="../media/image4111.png"/><Relationship Id="rId1" Type="http://schemas.openxmlformats.org/officeDocument/2006/relationships/vmlDrawing" Target="../drawings/vmlDrawing19.vml"/><Relationship Id="rId6" Type="http://schemas.openxmlformats.org/officeDocument/2006/relationships/image" Target="../media/image4066.png"/><Relationship Id="rId23" Type="http://schemas.openxmlformats.org/officeDocument/2006/relationships/customXml" Target="../ink/ink4482.xml"/><Relationship Id="rId28" Type="http://schemas.openxmlformats.org/officeDocument/2006/relationships/image" Target="../media/image4077.png"/><Relationship Id="rId49" Type="http://schemas.openxmlformats.org/officeDocument/2006/relationships/customXml" Target="../ink/ink4495.xml"/><Relationship Id="rId114" Type="http://schemas.openxmlformats.org/officeDocument/2006/relationships/image" Target="../media/image4120.png"/><Relationship Id="rId119" Type="http://schemas.openxmlformats.org/officeDocument/2006/relationships/customXml" Target="../ink/ink4530.xml"/><Relationship Id="rId44" Type="http://schemas.openxmlformats.org/officeDocument/2006/relationships/image" Target="../media/image4085.png"/><Relationship Id="rId60" Type="http://schemas.openxmlformats.org/officeDocument/2006/relationships/image" Target="../media/image4093.png"/><Relationship Id="rId65" Type="http://schemas.openxmlformats.org/officeDocument/2006/relationships/customXml" Target="../ink/ink4503.xml"/><Relationship Id="rId81" Type="http://schemas.openxmlformats.org/officeDocument/2006/relationships/customXml" Target="../ink/ink4511.xml"/><Relationship Id="rId86" Type="http://schemas.openxmlformats.org/officeDocument/2006/relationships/image" Target="../media/image4106.png"/><Relationship Id="rId130" Type="http://schemas.openxmlformats.org/officeDocument/2006/relationships/image" Target="../media/image4128.png"/><Relationship Id="rId13" Type="http://schemas.openxmlformats.org/officeDocument/2006/relationships/customXml" Target="../ink/ink4477.xml"/><Relationship Id="rId18" Type="http://schemas.openxmlformats.org/officeDocument/2006/relationships/image" Target="../media/image4072.png"/><Relationship Id="rId39" Type="http://schemas.openxmlformats.org/officeDocument/2006/relationships/customXml" Target="../ink/ink4490.xml"/><Relationship Id="rId109" Type="http://schemas.openxmlformats.org/officeDocument/2006/relationships/customXml" Target="../ink/ink4525.xml"/><Relationship Id="rId34" Type="http://schemas.openxmlformats.org/officeDocument/2006/relationships/image" Target="../media/image4080.png"/><Relationship Id="rId50" Type="http://schemas.openxmlformats.org/officeDocument/2006/relationships/image" Target="../media/image4088.png"/><Relationship Id="rId55" Type="http://schemas.openxmlformats.org/officeDocument/2006/relationships/customXml" Target="../ink/ink4498.xml"/><Relationship Id="rId76" Type="http://schemas.openxmlformats.org/officeDocument/2006/relationships/image" Target="../media/image4101.png"/><Relationship Id="rId97" Type="http://schemas.openxmlformats.org/officeDocument/2006/relationships/customXml" Target="../ink/ink4519.xml"/><Relationship Id="rId104" Type="http://schemas.openxmlformats.org/officeDocument/2006/relationships/image" Target="../media/image4115.png"/><Relationship Id="rId120" Type="http://schemas.openxmlformats.org/officeDocument/2006/relationships/image" Target="../media/image4123.png"/><Relationship Id="rId125" Type="http://schemas.openxmlformats.org/officeDocument/2006/relationships/customXml" Target="../ink/ink4533.xml"/><Relationship Id="rId7" Type="http://schemas.openxmlformats.org/officeDocument/2006/relationships/customXml" Target="../ink/ink4474.xml"/><Relationship Id="rId71" Type="http://schemas.openxmlformats.org/officeDocument/2006/relationships/customXml" Target="../ink/ink4506.xml"/><Relationship Id="rId92" Type="http://schemas.openxmlformats.org/officeDocument/2006/relationships/image" Target="../media/image4109.png"/><Relationship Id="rId2" Type="http://schemas.openxmlformats.org/officeDocument/2006/relationships/slideLayout" Target="../slideLayouts/slideLayout2.xml"/><Relationship Id="rId29" Type="http://schemas.openxmlformats.org/officeDocument/2006/relationships/customXml" Target="../ink/ink4485.xml"/><Relationship Id="rId24" Type="http://schemas.openxmlformats.org/officeDocument/2006/relationships/image" Target="../media/image4075.png"/><Relationship Id="rId40" Type="http://schemas.openxmlformats.org/officeDocument/2006/relationships/image" Target="../media/image4083.png"/><Relationship Id="rId45" Type="http://schemas.openxmlformats.org/officeDocument/2006/relationships/customXml" Target="../ink/ink4493.xml"/><Relationship Id="rId66" Type="http://schemas.openxmlformats.org/officeDocument/2006/relationships/image" Target="../media/image4096.png"/><Relationship Id="rId87" Type="http://schemas.openxmlformats.org/officeDocument/2006/relationships/customXml" Target="../ink/ink4514.xml"/><Relationship Id="rId110" Type="http://schemas.openxmlformats.org/officeDocument/2006/relationships/image" Target="../media/image4118.png"/><Relationship Id="rId115" Type="http://schemas.openxmlformats.org/officeDocument/2006/relationships/customXml" Target="../ink/ink4528.xml"/><Relationship Id="rId61" Type="http://schemas.openxmlformats.org/officeDocument/2006/relationships/customXml" Target="../ink/ink4501.xml"/><Relationship Id="rId82" Type="http://schemas.openxmlformats.org/officeDocument/2006/relationships/image" Target="../media/image4104.png"/><Relationship Id="rId19" Type="http://schemas.openxmlformats.org/officeDocument/2006/relationships/customXml" Target="../ink/ink4480.xml"/><Relationship Id="rId14" Type="http://schemas.openxmlformats.org/officeDocument/2006/relationships/image" Target="../media/image4070.png"/><Relationship Id="rId30" Type="http://schemas.openxmlformats.org/officeDocument/2006/relationships/image" Target="../media/image4078.png"/><Relationship Id="rId35" Type="http://schemas.openxmlformats.org/officeDocument/2006/relationships/customXml" Target="../ink/ink4488.xml"/><Relationship Id="rId56" Type="http://schemas.openxmlformats.org/officeDocument/2006/relationships/image" Target="../media/image4091.png"/><Relationship Id="rId77" Type="http://schemas.openxmlformats.org/officeDocument/2006/relationships/customXml" Target="../ink/ink4509.xml"/><Relationship Id="rId100" Type="http://schemas.openxmlformats.org/officeDocument/2006/relationships/image" Target="../media/image4113.png"/><Relationship Id="rId105" Type="http://schemas.openxmlformats.org/officeDocument/2006/relationships/customXml" Target="../ink/ink4523.xml"/><Relationship Id="rId126" Type="http://schemas.openxmlformats.org/officeDocument/2006/relationships/image" Target="../media/image4126.png"/><Relationship Id="rId8" Type="http://schemas.openxmlformats.org/officeDocument/2006/relationships/image" Target="../media/image4067.png"/><Relationship Id="rId51" Type="http://schemas.openxmlformats.org/officeDocument/2006/relationships/customXml" Target="../ink/ink4496.xml"/><Relationship Id="rId72" Type="http://schemas.openxmlformats.org/officeDocument/2006/relationships/image" Target="../media/image4099.png"/><Relationship Id="rId93" Type="http://schemas.openxmlformats.org/officeDocument/2006/relationships/customXml" Target="../ink/ink4517.xml"/><Relationship Id="rId98" Type="http://schemas.openxmlformats.org/officeDocument/2006/relationships/image" Target="../media/image4112.png"/><Relationship Id="rId121" Type="http://schemas.openxmlformats.org/officeDocument/2006/relationships/customXml" Target="../ink/ink4531.xml"/><Relationship Id="rId3" Type="http://schemas.openxmlformats.org/officeDocument/2006/relationships/oleObject" Target="../embeddings/oleObject66.bin"/><Relationship Id="rId25" Type="http://schemas.openxmlformats.org/officeDocument/2006/relationships/customXml" Target="../ink/ink4483.xml"/><Relationship Id="rId46" Type="http://schemas.openxmlformats.org/officeDocument/2006/relationships/image" Target="../media/image4086.png"/><Relationship Id="rId67" Type="http://schemas.openxmlformats.org/officeDocument/2006/relationships/customXml" Target="../ink/ink4504.xml"/><Relationship Id="rId116" Type="http://schemas.openxmlformats.org/officeDocument/2006/relationships/image" Target="../media/image4121.png"/><Relationship Id="rId20" Type="http://schemas.openxmlformats.org/officeDocument/2006/relationships/image" Target="../media/image4073.png"/><Relationship Id="rId41" Type="http://schemas.openxmlformats.org/officeDocument/2006/relationships/customXml" Target="../ink/ink4491.xml"/><Relationship Id="rId62" Type="http://schemas.openxmlformats.org/officeDocument/2006/relationships/image" Target="../media/image4094.png"/><Relationship Id="rId83" Type="http://schemas.openxmlformats.org/officeDocument/2006/relationships/customXml" Target="../ink/ink4512.xml"/><Relationship Id="rId88" Type="http://schemas.openxmlformats.org/officeDocument/2006/relationships/image" Target="../media/image4107.png"/><Relationship Id="rId111" Type="http://schemas.openxmlformats.org/officeDocument/2006/relationships/customXml" Target="../ink/ink4526.xml"/><Relationship Id="rId15" Type="http://schemas.openxmlformats.org/officeDocument/2006/relationships/customXml" Target="../ink/ink4478.xml"/><Relationship Id="rId36" Type="http://schemas.openxmlformats.org/officeDocument/2006/relationships/image" Target="../media/image4081.png"/><Relationship Id="rId57" Type="http://schemas.openxmlformats.org/officeDocument/2006/relationships/customXml" Target="../ink/ink4499.xml"/><Relationship Id="rId106" Type="http://schemas.openxmlformats.org/officeDocument/2006/relationships/image" Target="../media/image4116.png"/><Relationship Id="rId127" Type="http://schemas.openxmlformats.org/officeDocument/2006/relationships/customXml" Target="../ink/ink4534.xml"/><Relationship Id="rId10" Type="http://schemas.openxmlformats.org/officeDocument/2006/relationships/image" Target="../media/image4068.png"/><Relationship Id="rId31" Type="http://schemas.openxmlformats.org/officeDocument/2006/relationships/customXml" Target="../ink/ink4486.xml"/><Relationship Id="rId52" Type="http://schemas.openxmlformats.org/officeDocument/2006/relationships/image" Target="../media/image4089.png"/><Relationship Id="rId73" Type="http://schemas.openxmlformats.org/officeDocument/2006/relationships/customXml" Target="../ink/ink4507.xml"/><Relationship Id="rId78" Type="http://schemas.openxmlformats.org/officeDocument/2006/relationships/image" Target="../media/image4102.png"/><Relationship Id="rId94" Type="http://schemas.openxmlformats.org/officeDocument/2006/relationships/image" Target="../media/image4110.png"/><Relationship Id="rId99" Type="http://schemas.openxmlformats.org/officeDocument/2006/relationships/customXml" Target="../ink/ink4520.xml"/><Relationship Id="rId101" Type="http://schemas.openxmlformats.org/officeDocument/2006/relationships/customXml" Target="../ink/ink4521.xml"/><Relationship Id="rId122" Type="http://schemas.openxmlformats.org/officeDocument/2006/relationships/image" Target="../media/image4124.png"/><Relationship Id="rId4" Type="http://schemas.openxmlformats.org/officeDocument/2006/relationships/image" Target="../media/image4065.wmf"/><Relationship Id="rId9" Type="http://schemas.openxmlformats.org/officeDocument/2006/relationships/customXml" Target="../ink/ink4475.xml"/><Relationship Id="rId26" Type="http://schemas.openxmlformats.org/officeDocument/2006/relationships/image" Target="../media/image40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17" Type="http://schemas.openxmlformats.org/officeDocument/2006/relationships/customXml" Target="../ink/ink4593.xml"/><Relationship Id="rId299" Type="http://schemas.openxmlformats.org/officeDocument/2006/relationships/customXml" Target="../ink/ink4684.xml"/><Relationship Id="rId21" Type="http://schemas.openxmlformats.org/officeDocument/2006/relationships/image" Target="../media/image4139.png"/><Relationship Id="rId63" Type="http://schemas.openxmlformats.org/officeDocument/2006/relationships/image" Target="../media/image4160.png"/><Relationship Id="rId159" Type="http://schemas.openxmlformats.org/officeDocument/2006/relationships/customXml" Target="../ink/ink4614.xml"/><Relationship Id="rId324" Type="http://schemas.openxmlformats.org/officeDocument/2006/relationships/image" Target="../media/image4287.png"/><Relationship Id="rId366" Type="http://schemas.openxmlformats.org/officeDocument/2006/relationships/image" Target="../media/image4308.png"/><Relationship Id="rId170" Type="http://schemas.openxmlformats.org/officeDocument/2006/relationships/image" Target="../media/image4211.png"/><Relationship Id="rId226" Type="http://schemas.openxmlformats.org/officeDocument/2006/relationships/image" Target="../media/image4238.png"/><Relationship Id="rId268" Type="http://schemas.openxmlformats.org/officeDocument/2006/relationships/image" Target="../media/image4259.png"/><Relationship Id="rId32" Type="http://schemas.openxmlformats.org/officeDocument/2006/relationships/customXml" Target="../ink/ink4550.xml"/><Relationship Id="rId74" Type="http://schemas.openxmlformats.org/officeDocument/2006/relationships/customXml" Target="../ink/ink4571.xml"/><Relationship Id="rId128" Type="http://schemas.openxmlformats.org/officeDocument/2006/relationships/image" Target="../media/image4190.png"/><Relationship Id="rId335" Type="http://schemas.openxmlformats.org/officeDocument/2006/relationships/customXml" Target="../ink/ink4702.xml"/><Relationship Id="rId377" Type="http://schemas.openxmlformats.org/officeDocument/2006/relationships/image" Target="../media/image4313.png"/><Relationship Id="rId5" Type="http://schemas.openxmlformats.org/officeDocument/2006/relationships/image" Target="../media/image4131.png"/><Relationship Id="rId181" Type="http://schemas.openxmlformats.org/officeDocument/2006/relationships/customXml" Target="../ink/ink4625.xml"/><Relationship Id="rId237" Type="http://schemas.openxmlformats.org/officeDocument/2006/relationships/customXml" Target="../ink/ink4653.xml"/><Relationship Id="rId402" Type="http://schemas.openxmlformats.org/officeDocument/2006/relationships/customXml" Target="../ink/ink4736.xml"/><Relationship Id="rId279" Type="http://schemas.openxmlformats.org/officeDocument/2006/relationships/customXml" Target="../ink/ink4674.xml"/><Relationship Id="rId43" Type="http://schemas.openxmlformats.org/officeDocument/2006/relationships/image" Target="../media/image4150.png"/><Relationship Id="rId139" Type="http://schemas.openxmlformats.org/officeDocument/2006/relationships/customXml" Target="../ink/ink4604.xml"/><Relationship Id="rId290" Type="http://schemas.openxmlformats.org/officeDocument/2006/relationships/image" Target="../media/image4270.png"/><Relationship Id="rId304" Type="http://schemas.openxmlformats.org/officeDocument/2006/relationships/image" Target="../media/image4277.png"/><Relationship Id="rId346" Type="http://schemas.openxmlformats.org/officeDocument/2006/relationships/image" Target="../media/image4298.png"/><Relationship Id="rId388" Type="http://schemas.openxmlformats.org/officeDocument/2006/relationships/customXml" Target="../ink/ink4729.xml"/><Relationship Id="rId85" Type="http://schemas.openxmlformats.org/officeDocument/2006/relationships/image" Target="../media/image4171.png"/><Relationship Id="rId150" Type="http://schemas.openxmlformats.org/officeDocument/2006/relationships/image" Target="../media/image4201.png"/><Relationship Id="rId192" Type="http://schemas.openxmlformats.org/officeDocument/2006/relationships/image" Target="../media/image4222.png"/><Relationship Id="rId206" Type="http://schemas.openxmlformats.org/officeDocument/2006/relationships/image" Target="../media/image4228.png"/><Relationship Id="rId413" Type="http://schemas.openxmlformats.org/officeDocument/2006/relationships/image" Target="../media/image4330.png"/><Relationship Id="rId248" Type="http://schemas.openxmlformats.org/officeDocument/2006/relationships/image" Target="../media/image4249.png"/><Relationship Id="rId12" Type="http://schemas.openxmlformats.org/officeDocument/2006/relationships/customXml" Target="../ink/ink4540.xml"/><Relationship Id="rId108" Type="http://schemas.openxmlformats.org/officeDocument/2006/relationships/image" Target="../media/image4180.png"/><Relationship Id="rId315" Type="http://schemas.openxmlformats.org/officeDocument/2006/relationships/customXml" Target="../ink/ink4692.xml"/><Relationship Id="rId357" Type="http://schemas.openxmlformats.org/officeDocument/2006/relationships/customXml" Target="../ink/ink4713.xml"/><Relationship Id="rId54" Type="http://schemas.openxmlformats.org/officeDocument/2006/relationships/customXml" Target="../ink/ink4561.xml"/><Relationship Id="rId96" Type="http://schemas.openxmlformats.org/officeDocument/2006/relationships/image" Target="../media/image4176.png"/><Relationship Id="rId161" Type="http://schemas.openxmlformats.org/officeDocument/2006/relationships/customXml" Target="../ink/ink4615.xml"/><Relationship Id="rId217" Type="http://schemas.openxmlformats.org/officeDocument/2006/relationships/customXml" Target="../ink/ink4643.xml"/><Relationship Id="rId399" Type="http://schemas.openxmlformats.org/officeDocument/2006/relationships/image" Target="../media/image4323.png"/><Relationship Id="rId259" Type="http://schemas.openxmlformats.org/officeDocument/2006/relationships/customXml" Target="../ink/ink4664.xml"/><Relationship Id="rId424" Type="http://schemas.openxmlformats.org/officeDocument/2006/relationships/customXml" Target="../ink/ink4747.xml"/><Relationship Id="rId23" Type="http://schemas.openxmlformats.org/officeDocument/2006/relationships/image" Target="../media/image4140.png"/><Relationship Id="rId119" Type="http://schemas.openxmlformats.org/officeDocument/2006/relationships/customXml" Target="../ink/ink4594.xml"/><Relationship Id="rId270" Type="http://schemas.openxmlformats.org/officeDocument/2006/relationships/image" Target="../media/image4260.png"/><Relationship Id="rId326" Type="http://schemas.openxmlformats.org/officeDocument/2006/relationships/image" Target="../media/image4288.png"/><Relationship Id="rId65" Type="http://schemas.openxmlformats.org/officeDocument/2006/relationships/image" Target="../media/image4161.png"/><Relationship Id="rId130" Type="http://schemas.openxmlformats.org/officeDocument/2006/relationships/image" Target="../media/image4191.png"/><Relationship Id="rId368" Type="http://schemas.openxmlformats.org/officeDocument/2006/relationships/image" Target="../media/image4309.png"/><Relationship Id="rId172" Type="http://schemas.openxmlformats.org/officeDocument/2006/relationships/image" Target="../media/image4212.png"/><Relationship Id="rId228" Type="http://schemas.openxmlformats.org/officeDocument/2006/relationships/image" Target="../media/image4239.png"/><Relationship Id="rId281" Type="http://schemas.openxmlformats.org/officeDocument/2006/relationships/customXml" Target="../ink/ink4675.xml"/><Relationship Id="rId337" Type="http://schemas.openxmlformats.org/officeDocument/2006/relationships/customXml" Target="../ink/ink4703.xml"/><Relationship Id="rId34" Type="http://schemas.openxmlformats.org/officeDocument/2006/relationships/customXml" Target="../ink/ink4551.xml"/><Relationship Id="rId76" Type="http://schemas.openxmlformats.org/officeDocument/2006/relationships/customXml" Target="../ink/ink4572.xml"/><Relationship Id="rId141" Type="http://schemas.openxmlformats.org/officeDocument/2006/relationships/customXml" Target="../ink/ink4605.xml"/><Relationship Id="rId379" Type="http://schemas.openxmlformats.org/officeDocument/2006/relationships/image" Target="../media/image2362.png"/><Relationship Id="rId7" Type="http://schemas.openxmlformats.org/officeDocument/2006/relationships/image" Target="../media/image4132.png"/><Relationship Id="rId183" Type="http://schemas.openxmlformats.org/officeDocument/2006/relationships/customXml" Target="../ink/ink4626.xml"/><Relationship Id="rId239" Type="http://schemas.openxmlformats.org/officeDocument/2006/relationships/customXml" Target="../ink/ink4654.xml"/><Relationship Id="rId390" Type="http://schemas.openxmlformats.org/officeDocument/2006/relationships/customXml" Target="../ink/ink4730.xml"/><Relationship Id="rId404" Type="http://schemas.openxmlformats.org/officeDocument/2006/relationships/customXml" Target="../ink/ink4737.xml"/><Relationship Id="rId250" Type="http://schemas.openxmlformats.org/officeDocument/2006/relationships/image" Target="../media/image4250.png"/><Relationship Id="rId292" Type="http://schemas.openxmlformats.org/officeDocument/2006/relationships/image" Target="../media/image4271.png"/><Relationship Id="rId306" Type="http://schemas.openxmlformats.org/officeDocument/2006/relationships/image" Target="../media/image4278.png"/><Relationship Id="rId45" Type="http://schemas.openxmlformats.org/officeDocument/2006/relationships/image" Target="../media/image4151.png"/><Relationship Id="rId87" Type="http://schemas.openxmlformats.org/officeDocument/2006/relationships/image" Target="../media/image4172.png"/><Relationship Id="rId110" Type="http://schemas.openxmlformats.org/officeDocument/2006/relationships/image" Target="../media/image4181.png"/><Relationship Id="rId348" Type="http://schemas.openxmlformats.org/officeDocument/2006/relationships/image" Target="../media/image4299.png"/><Relationship Id="rId152" Type="http://schemas.openxmlformats.org/officeDocument/2006/relationships/image" Target="../media/image4202.png"/><Relationship Id="rId194" Type="http://schemas.openxmlformats.org/officeDocument/2006/relationships/image" Target="../media/image4223.png"/><Relationship Id="rId208" Type="http://schemas.openxmlformats.org/officeDocument/2006/relationships/image" Target="../media/image4229.png"/><Relationship Id="rId415" Type="http://schemas.openxmlformats.org/officeDocument/2006/relationships/image" Target="../media/image4331.png"/><Relationship Id="rId261" Type="http://schemas.openxmlformats.org/officeDocument/2006/relationships/customXml" Target="../ink/ink4665.xml"/><Relationship Id="rId14" Type="http://schemas.openxmlformats.org/officeDocument/2006/relationships/customXml" Target="../ink/ink4541.xml"/><Relationship Id="rId56" Type="http://schemas.openxmlformats.org/officeDocument/2006/relationships/customXml" Target="../ink/ink4562.xml"/><Relationship Id="rId317" Type="http://schemas.openxmlformats.org/officeDocument/2006/relationships/customXml" Target="../ink/ink4693.xml"/><Relationship Id="rId359" Type="http://schemas.openxmlformats.org/officeDocument/2006/relationships/customXml" Target="../ink/ink4714.xml"/><Relationship Id="rId98" Type="http://schemas.openxmlformats.org/officeDocument/2006/relationships/image" Target="../media/image4177.png"/><Relationship Id="rId121" Type="http://schemas.openxmlformats.org/officeDocument/2006/relationships/customXml" Target="../ink/ink4595.xml"/><Relationship Id="rId163" Type="http://schemas.openxmlformats.org/officeDocument/2006/relationships/customXml" Target="../ink/ink4616.xml"/><Relationship Id="rId219" Type="http://schemas.openxmlformats.org/officeDocument/2006/relationships/customXml" Target="../ink/ink4644.xml"/><Relationship Id="rId370" Type="http://schemas.openxmlformats.org/officeDocument/2006/relationships/customXml" Target="../ink/ink4720.xml"/><Relationship Id="rId426" Type="http://schemas.openxmlformats.org/officeDocument/2006/relationships/customXml" Target="../ink/ink4748.xml"/><Relationship Id="rId230" Type="http://schemas.openxmlformats.org/officeDocument/2006/relationships/image" Target="../media/image4240.png"/><Relationship Id="rId25" Type="http://schemas.openxmlformats.org/officeDocument/2006/relationships/image" Target="../media/image4141.png"/><Relationship Id="rId67" Type="http://schemas.openxmlformats.org/officeDocument/2006/relationships/image" Target="../media/image4162.png"/><Relationship Id="rId272" Type="http://schemas.openxmlformats.org/officeDocument/2006/relationships/image" Target="../media/image4261.png"/><Relationship Id="rId328" Type="http://schemas.openxmlformats.org/officeDocument/2006/relationships/image" Target="../media/image4289.png"/><Relationship Id="rId132" Type="http://schemas.openxmlformats.org/officeDocument/2006/relationships/image" Target="../media/image4192.png"/><Relationship Id="rId174" Type="http://schemas.openxmlformats.org/officeDocument/2006/relationships/image" Target="../media/image4213.png"/><Relationship Id="rId381" Type="http://schemas.openxmlformats.org/officeDocument/2006/relationships/image" Target="../media/image4314.png"/><Relationship Id="rId241" Type="http://schemas.openxmlformats.org/officeDocument/2006/relationships/customXml" Target="../ink/ink4655.xml"/><Relationship Id="rId36" Type="http://schemas.openxmlformats.org/officeDocument/2006/relationships/customXml" Target="../ink/ink4552.xml"/><Relationship Id="rId283" Type="http://schemas.openxmlformats.org/officeDocument/2006/relationships/customXml" Target="../ink/ink4676.xml"/><Relationship Id="rId339" Type="http://schemas.openxmlformats.org/officeDocument/2006/relationships/customXml" Target="../ink/ink4704.xml"/><Relationship Id="rId78" Type="http://schemas.openxmlformats.org/officeDocument/2006/relationships/customXml" Target="../ink/ink4573.xml"/><Relationship Id="rId101" Type="http://schemas.openxmlformats.org/officeDocument/2006/relationships/customXml" Target="../ink/ink4585.xml"/><Relationship Id="rId143" Type="http://schemas.openxmlformats.org/officeDocument/2006/relationships/customXml" Target="../ink/ink4606.xml"/><Relationship Id="rId185" Type="http://schemas.openxmlformats.org/officeDocument/2006/relationships/customXml" Target="../ink/ink4627.xml"/><Relationship Id="rId350" Type="http://schemas.openxmlformats.org/officeDocument/2006/relationships/image" Target="../media/image4300.png"/><Relationship Id="rId406" Type="http://schemas.openxmlformats.org/officeDocument/2006/relationships/customXml" Target="../ink/ink4738.xml"/><Relationship Id="rId9" Type="http://schemas.openxmlformats.org/officeDocument/2006/relationships/image" Target="../media/image4133.png"/><Relationship Id="rId210" Type="http://schemas.openxmlformats.org/officeDocument/2006/relationships/image" Target="../media/image4230.png"/><Relationship Id="rId392" Type="http://schemas.openxmlformats.org/officeDocument/2006/relationships/customXml" Target="../ink/ink4731.xml"/><Relationship Id="rId252" Type="http://schemas.openxmlformats.org/officeDocument/2006/relationships/image" Target="../media/image4251.png"/><Relationship Id="rId294" Type="http://schemas.openxmlformats.org/officeDocument/2006/relationships/image" Target="../media/image4272.png"/><Relationship Id="rId308" Type="http://schemas.openxmlformats.org/officeDocument/2006/relationships/image" Target="../media/image4279.png"/><Relationship Id="rId47" Type="http://schemas.openxmlformats.org/officeDocument/2006/relationships/image" Target="../media/image4152.png"/><Relationship Id="rId89" Type="http://schemas.openxmlformats.org/officeDocument/2006/relationships/image" Target="../media/image4173.png"/><Relationship Id="rId112" Type="http://schemas.openxmlformats.org/officeDocument/2006/relationships/image" Target="../media/image4182.png"/><Relationship Id="rId154" Type="http://schemas.openxmlformats.org/officeDocument/2006/relationships/image" Target="../media/image4203.png"/><Relationship Id="rId361" Type="http://schemas.openxmlformats.org/officeDocument/2006/relationships/customXml" Target="../ink/ink4715.xml"/><Relationship Id="rId196" Type="http://schemas.openxmlformats.org/officeDocument/2006/relationships/image" Target="../media/image4224.png"/><Relationship Id="rId417" Type="http://schemas.openxmlformats.org/officeDocument/2006/relationships/image" Target="../media/image4332.png"/><Relationship Id="rId16" Type="http://schemas.openxmlformats.org/officeDocument/2006/relationships/customXml" Target="../ink/ink4542.xml"/><Relationship Id="rId221" Type="http://schemas.openxmlformats.org/officeDocument/2006/relationships/customXml" Target="../ink/ink4645.xml"/><Relationship Id="rId263" Type="http://schemas.openxmlformats.org/officeDocument/2006/relationships/customXml" Target="../ink/ink4666.xml"/><Relationship Id="rId319" Type="http://schemas.openxmlformats.org/officeDocument/2006/relationships/customXml" Target="../ink/ink4694.xml"/><Relationship Id="rId58" Type="http://schemas.openxmlformats.org/officeDocument/2006/relationships/customXml" Target="../ink/ink4563.xml"/><Relationship Id="rId123" Type="http://schemas.openxmlformats.org/officeDocument/2006/relationships/customXml" Target="../ink/ink4596.xml"/><Relationship Id="rId330" Type="http://schemas.openxmlformats.org/officeDocument/2006/relationships/image" Target="../media/image4290.png"/><Relationship Id="rId165" Type="http://schemas.openxmlformats.org/officeDocument/2006/relationships/customXml" Target="../ink/ink4617.xml"/><Relationship Id="rId372" Type="http://schemas.openxmlformats.org/officeDocument/2006/relationships/customXml" Target="../ink/ink4721.xml"/><Relationship Id="rId232" Type="http://schemas.openxmlformats.org/officeDocument/2006/relationships/image" Target="../media/image4241.png"/><Relationship Id="rId274" Type="http://schemas.openxmlformats.org/officeDocument/2006/relationships/image" Target="../media/image4262.png"/><Relationship Id="rId27" Type="http://schemas.openxmlformats.org/officeDocument/2006/relationships/image" Target="../media/image4142.png"/><Relationship Id="rId69" Type="http://schemas.openxmlformats.org/officeDocument/2006/relationships/image" Target="../media/image4163.png"/><Relationship Id="rId134" Type="http://schemas.openxmlformats.org/officeDocument/2006/relationships/image" Target="../media/image4193.png"/><Relationship Id="rId80" Type="http://schemas.openxmlformats.org/officeDocument/2006/relationships/customXml" Target="../ink/ink4574.xml"/><Relationship Id="rId176" Type="http://schemas.openxmlformats.org/officeDocument/2006/relationships/image" Target="../media/image4214.png"/><Relationship Id="rId341" Type="http://schemas.openxmlformats.org/officeDocument/2006/relationships/customXml" Target="../ink/ink4705.xml"/><Relationship Id="rId383" Type="http://schemas.openxmlformats.org/officeDocument/2006/relationships/image" Target="../media/image4315.png"/><Relationship Id="rId201" Type="http://schemas.openxmlformats.org/officeDocument/2006/relationships/customXml" Target="../ink/ink4635.xml"/><Relationship Id="rId243" Type="http://schemas.openxmlformats.org/officeDocument/2006/relationships/customXml" Target="../ink/ink4656.xml"/><Relationship Id="rId285" Type="http://schemas.openxmlformats.org/officeDocument/2006/relationships/customXml" Target="../ink/ink4677.xml"/><Relationship Id="rId38" Type="http://schemas.openxmlformats.org/officeDocument/2006/relationships/customXml" Target="../ink/ink4553.xml"/><Relationship Id="rId103" Type="http://schemas.openxmlformats.org/officeDocument/2006/relationships/customXml" Target="../ink/ink4586.xml"/><Relationship Id="rId310" Type="http://schemas.openxmlformats.org/officeDocument/2006/relationships/image" Target="../media/image4280.png"/><Relationship Id="rId70" Type="http://schemas.openxmlformats.org/officeDocument/2006/relationships/customXml" Target="../ink/ink4569.xml"/><Relationship Id="rId91" Type="http://schemas.openxmlformats.org/officeDocument/2006/relationships/image" Target="../media/image4174.png"/><Relationship Id="rId145" Type="http://schemas.openxmlformats.org/officeDocument/2006/relationships/customXml" Target="../ink/ink4607.xml"/><Relationship Id="rId166" Type="http://schemas.openxmlformats.org/officeDocument/2006/relationships/image" Target="../media/image4209.png"/><Relationship Id="rId187" Type="http://schemas.openxmlformats.org/officeDocument/2006/relationships/customXml" Target="../ink/ink4628.xml"/><Relationship Id="rId331" Type="http://schemas.openxmlformats.org/officeDocument/2006/relationships/customXml" Target="../ink/ink4700.xml"/><Relationship Id="rId352" Type="http://schemas.openxmlformats.org/officeDocument/2006/relationships/image" Target="../media/image4301.png"/><Relationship Id="rId373" Type="http://schemas.openxmlformats.org/officeDocument/2006/relationships/image" Target="../media/image4311.png"/><Relationship Id="rId394" Type="http://schemas.openxmlformats.org/officeDocument/2006/relationships/customXml" Target="../ink/ink4732.xml"/><Relationship Id="rId408" Type="http://schemas.openxmlformats.org/officeDocument/2006/relationships/customXml" Target="../ink/ink4739.xml"/><Relationship Id="rId1" Type="http://schemas.openxmlformats.org/officeDocument/2006/relationships/slideLayout" Target="../slideLayouts/slideLayout2.xml"/><Relationship Id="rId212" Type="http://schemas.openxmlformats.org/officeDocument/2006/relationships/image" Target="../media/image4231.png"/><Relationship Id="rId233" Type="http://schemas.openxmlformats.org/officeDocument/2006/relationships/customXml" Target="../ink/ink4651.xml"/><Relationship Id="rId254" Type="http://schemas.openxmlformats.org/officeDocument/2006/relationships/image" Target="../media/image4252.png"/><Relationship Id="rId28" Type="http://schemas.openxmlformats.org/officeDocument/2006/relationships/customXml" Target="../ink/ink4548.xml"/><Relationship Id="rId49" Type="http://schemas.openxmlformats.org/officeDocument/2006/relationships/image" Target="../media/image4153.png"/><Relationship Id="rId114" Type="http://schemas.openxmlformats.org/officeDocument/2006/relationships/image" Target="../media/image4183.png"/><Relationship Id="rId275" Type="http://schemas.openxmlformats.org/officeDocument/2006/relationships/customXml" Target="../ink/ink4672.xml"/><Relationship Id="rId296" Type="http://schemas.openxmlformats.org/officeDocument/2006/relationships/image" Target="../media/image4273.png"/><Relationship Id="rId300" Type="http://schemas.openxmlformats.org/officeDocument/2006/relationships/image" Target="../media/image4275.png"/><Relationship Id="rId60" Type="http://schemas.openxmlformats.org/officeDocument/2006/relationships/customXml" Target="../ink/ink4564.xml"/><Relationship Id="rId81" Type="http://schemas.openxmlformats.org/officeDocument/2006/relationships/image" Target="../media/image4169.png"/><Relationship Id="rId135" Type="http://schemas.openxmlformats.org/officeDocument/2006/relationships/customXml" Target="../ink/ink4602.xml"/><Relationship Id="rId156" Type="http://schemas.openxmlformats.org/officeDocument/2006/relationships/image" Target="../media/image4204.png"/><Relationship Id="rId177" Type="http://schemas.openxmlformats.org/officeDocument/2006/relationships/customXml" Target="../ink/ink4623.xml"/><Relationship Id="rId198" Type="http://schemas.openxmlformats.org/officeDocument/2006/relationships/image" Target="../media/image4225.png"/><Relationship Id="rId321" Type="http://schemas.openxmlformats.org/officeDocument/2006/relationships/customXml" Target="../ink/ink4695.xml"/><Relationship Id="rId342" Type="http://schemas.openxmlformats.org/officeDocument/2006/relationships/image" Target="../media/image4296.png"/><Relationship Id="rId363" Type="http://schemas.openxmlformats.org/officeDocument/2006/relationships/customXml" Target="../ink/ink4716.xml"/><Relationship Id="rId384" Type="http://schemas.openxmlformats.org/officeDocument/2006/relationships/customXml" Target="../ink/ink4727.xml"/><Relationship Id="rId419" Type="http://schemas.openxmlformats.org/officeDocument/2006/relationships/image" Target="../media/image4333.png"/><Relationship Id="rId202" Type="http://schemas.openxmlformats.org/officeDocument/2006/relationships/image" Target="../media/image2354.png"/><Relationship Id="rId223" Type="http://schemas.openxmlformats.org/officeDocument/2006/relationships/customXml" Target="../ink/ink4646.xml"/><Relationship Id="rId244" Type="http://schemas.openxmlformats.org/officeDocument/2006/relationships/image" Target="../media/image4247.png"/><Relationship Id="rId18" Type="http://schemas.openxmlformats.org/officeDocument/2006/relationships/customXml" Target="../ink/ink4543.xml"/><Relationship Id="rId39" Type="http://schemas.openxmlformats.org/officeDocument/2006/relationships/image" Target="../media/image4148.png"/><Relationship Id="rId265" Type="http://schemas.openxmlformats.org/officeDocument/2006/relationships/customXml" Target="../ink/ink4667.xml"/><Relationship Id="rId286" Type="http://schemas.openxmlformats.org/officeDocument/2006/relationships/image" Target="../media/image4268.png"/><Relationship Id="rId50" Type="http://schemas.openxmlformats.org/officeDocument/2006/relationships/customXml" Target="../ink/ink4559.xml"/><Relationship Id="rId104" Type="http://schemas.openxmlformats.org/officeDocument/2006/relationships/image" Target="../media/image2483.png"/><Relationship Id="rId125" Type="http://schemas.openxmlformats.org/officeDocument/2006/relationships/customXml" Target="../ink/ink4597.xml"/><Relationship Id="rId146" Type="http://schemas.openxmlformats.org/officeDocument/2006/relationships/image" Target="../media/image4199.png"/><Relationship Id="rId167" Type="http://schemas.openxmlformats.org/officeDocument/2006/relationships/customXml" Target="../ink/ink4618.xml"/><Relationship Id="rId188" Type="http://schemas.openxmlformats.org/officeDocument/2006/relationships/image" Target="../media/image4220.png"/><Relationship Id="rId311" Type="http://schemas.openxmlformats.org/officeDocument/2006/relationships/customXml" Target="../ink/ink4690.xml"/><Relationship Id="rId332" Type="http://schemas.openxmlformats.org/officeDocument/2006/relationships/image" Target="../media/image4291.png"/><Relationship Id="rId353" Type="http://schemas.openxmlformats.org/officeDocument/2006/relationships/customXml" Target="../ink/ink4711.xml"/><Relationship Id="rId374" Type="http://schemas.openxmlformats.org/officeDocument/2006/relationships/customXml" Target="../ink/ink4722.xml"/><Relationship Id="rId395" Type="http://schemas.openxmlformats.org/officeDocument/2006/relationships/image" Target="../media/image4321.png"/><Relationship Id="rId409" Type="http://schemas.openxmlformats.org/officeDocument/2006/relationships/image" Target="../media/image4328.png"/><Relationship Id="rId71" Type="http://schemas.openxmlformats.org/officeDocument/2006/relationships/image" Target="../media/image4164.png"/><Relationship Id="rId92" Type="http://schemas.openxmlformats.org/officeDocument/2006/relationships/customXml" Target="../ink/ink4580.xml"/><Relationship Id="rId213" Type="http://schemas.openxmlformats.org/officeDocument/2006/relationships/customXml" Target="../ink/ink4641.xml"/><Relationship Id="rId234" Type="http://schemas.openxmlformats.org/officeDocument/2006/relationships/image" Target="../media/image4242.png"/><Relationship Id="rId420" Type="http://schemas.openxmlformats.org/officeDocument/2006/relationships/customXml" Target="../ink/ink4745.xml"/><Relationship Id="rId2" Type="http://schemas.openxmlformats.org/officeDocument/2006/relationships/image" Target="../media/image4129.png"/><Relationship Id="rId29" Type="http://schemas.openxmlformats.org/officeDocument/2006/relationships/image" Target="../media/image4143.png"/><Relationship Id="rId255" Type="http://schemas.openxmlformats.org/officeDocument/2006/relationships/customXml" Target="../ink/ink4662.xml"/><Relationship Id="rId276" Type="http://schemas.openxmlformats.org/officeDocument/2006/relationships/image" Target="../media/image4263.png"/><Relationship Id="rId297" Type="http://schemas.openxmlformats.org/officeDocument/2006/relationships/customXml" Target="../ink/ink4683.xml"/><Relationship Id="rId40" Type="http://schemas.openxmlformats.org/officeDocument/2006/relationships/customXml" Target="../ink/ink4554.xml"/><Relationship Id="rId115" Type="http://schemas.openxmlformats.org/officeDocument/2006/relationships/customXml" Target="../ink/ink4592.xml"/><Relationship Id="rId136" Type="http://schemas.openxmlformats.org/officeDocument/2006/relationships/image" Target="../media/image4194.png"/><Relationship Id="rId157" Type="http://schemas.openxmlformats.org/officeDocument/2006/relationships/customXml" Target="../ink/ink4613.xml"/><Relationship Id="rId178" Type="http://schemas.openxmlformats.org/officeDocument/2006/relationships/image" Target="../media/image4215.png"/><Relationship Id="rId301" Type="http://schemas.openxmlformats.org/officeDocument/2006/relationships/customXml" Target="../ink/ink4685.xml"/><Relationship Id="rId322" Type="http://schemas.openxmlformats.org/officeDocument/2006/relationships/image" Target="../media/image4286.png"/><Relationship Id="rId343" Type="http://schemas.openxmlformats.org/officeDocument/2006/relationships/customXml" Target="../ink/ink4706.xml"/><Relationship Id="rId364" Type="http://schemas.openxmlformats.org/officeDocument/2006/relationships/image" Target="../media/image4307.png"/><Relationship Id="rId61" Type="http://schemas.openxmlformats.org/officeDocument/2006/relationships/image" Target="../media/image4159.png"/><Relationship Id="rId82" Type="http://schemas.openxmlformats.org/officeDocument/2006/relationships/customXml" Target="../ink/ink4575.xml"/><Relationship Id="rId199" Type="http://schemas.openxmlformats.org/officeDocument/2006/relationships/customXml" Target="../ink/ink4634.xml"/><Relationship Id="rId203" Type="http://schemas.openxmlformats.org/officeDocument/2006/relationships/customXml" Target="../ink/ink4636.xml"/><Relationship Id="rId385" Type="http://schemas.openxmlformats.org/officeDocument/2006/relationships/image" Target="../media/image4316.png"/><Relationship Id="rId19" Type="http://schemas.openxmlformats.org/officeDocument/2006/relationships/image" Target="../media/image4138.png"/><Relationship Id="rId224" Type="http://schemas.openxmlformats.org/officeDocument/2006/relationships/image" Target="../media/image4237.png"/><Relationship Id="rId245" Type="http://schemas.openxmlformats.org/officeDocument/2006/relationships/customXml" Target="../ink/ink4657.xml"/><Relationship Id="rId266" Type="http://schemas.openxmlformats.org/officeDocument/2006/relationships/image" Target="../media/image4258.png"/><Relationship Id="rId287" Type="http://schemas.openxmlformats.org/officeDocument/2006/relationships/customXml" Target="../ink/ink4678.xml"/><Relationship Id="rId410" Type="http://schemas.openxmlformats.org/officeDocument/2006/relationships/customXml" Target="../ink/ink4740.xml"/><Relationship Id="rId30" Type="http://schemas.openxmlformats.org/officeDocument/2006/relationships/customXml" Target="../ink/ink4549.xml"/><Relationship Id="rId105" Type="http://schemas.openxmlformats.org/officeDocument/2006/relationships/customXml" Target="../ink/ink4587.xml"/><Relationship Id="rId126" Type="http://schemas.openxmlformats.org/officeDocument/2006/relationships/image" Target="../media/image4189.png"/><Relationship Id="rId147" Type="http://schemas.openxmlformats.org/officeDocument/2006/relationships/customXml" Target="../ink/ink4608.xml"/><Relationship Id="rId168" Type="http://schemas.openxmlformats.org/officeDocument/2006/relationships/image" Target="../media/image4210.png"/><Relationship Id="rId312" Type="http://schemas.openxmlformats.org/officeDocument/2006/relationships/image" Target="../media/image4281.png"/><Relationship Id="rId333" Type="http://schemas.openxmlformats.org/officeDocument/2006/relationships/customXml" Target="../ink/ink4701.xml"/><Relationship Id="rId354" Type="http://schemas.openxmlformats.org/officeDocument/2006/relationships/image" Target="../media/image4302.png"/><Relationship Id="rId51" Type="http://schemas.openxmlformats.org/officeDocument/2006/relationships/image" Target="../media/image4154.png"/><Relationship Id="rId72" Type="http://schemas.openxmlformats.org/officeDocument/2006/relationships/customXml" Target="../ink/ink4570.xml"/><Relationship Id="rId93" Type="http://schemas.openxmlformats.org/officeDocument/2006/relationships/customXml" Target="../ink/ink4581.xml"/><Relationship Id="rId189" Type="http://schemas.openxmlformats.org/officeDocument/2006/relationships/customXml" Target="../ink/ink4629.xml"/><Relationship Id="rId375" Type="http://schemas.openxmlformats.org/officeDocument/2006/relationships/image" Target="../media/image4312.png"/><Relationship Id="rId396" Type="http://schemas.openxmlformats.org/officeDocument/2006/relationships/customXml" Target="../ink/ink4733.xml"/><Relationship Id="rId3" Type="http://schemas.openxmlformats.org/officeDocument/2006/relationships/image" Target="../media/image4130.png"/><Relationship Id="rId214" Type="http://schemas.openxmlformats.org/officeDocument/2006/relationships/image" Target="../media/image4232.png"/><Relationship Id="rId235" Type="http://schemas.openxmlformats.org/officeDocument/2006/relationships/customXml" Target="../ink/ink4652.xml"/><Relationship Id="rId256" Type="http://schemas.openxmlformats.org/officeDocument/2006/relationships/image" Target="../media/image4253.png"/><Relationship Id="rId277" Type="http://schemas.openxmlformats.org/officeDocument/2006/relationships/customXml" Target="../ink/ink4673.xml"/><Relationship Id="rId298" Type="http://schemas.openxmlformats.org/officeDocument/2006/relationships/image" Target="../media/image4274.png"/><Relationship Id="rId400" Type="http://schemas.openxmlformats.org/officeDocument/2006/relationships/customXml" Target="../ink/ink4735.xml"/><Relationship Id="rId421" Type="http://schemas.openxmlformats.org/officeDocument/2006/relationships/image" Target="../media/image4334.png"/><Relationship Id="rId116" Type="http://schemas.openxmlformats.org/officeDocument/2006/relationships/image" Target="../media/image4184.png"/><Relationship Id="rId137" Type="http://schemas.openxmlformats.org/officeDocument/2006/relationships/customXml" Target="../ink/ink4603.xml"/><Relationship Id="rId158" Type="http://schemas.openxmlformats.org/officeDocument/2006/relationships/image" Target="../media/image4205.png"/><Relationship Id="rId302" Type="http://schemas.openxmlformats.org/officeDocument/2006/relationships/image" Target="../media/image4276.png"/><Relationship Id="rId323" Type="http://schemas.openxmlformats.org/officeDocument/2006/relationships/customXml" Target="../ink/ink4696.xml"/><Relationship Id="rId344" Type="http://schemas.openxmlformats.org/officeDocument/2006/relationships/image" Target="../media/image4297.png"/><Relationship Id="rId20" Type="http://schemas.openxmlformats.org/officeDocument/2006/relationships/customXml" Target="../ink/ink4544.xml"/><Relationship Id="rId41" Type="http://schemas.openxmlformats.org/officeDocument/2006/relationships/image" Target="../media/image4149.png"/><Relationship Id="rId62" Type="http://schemas.openxmlformats.org/officeDocument/2006/relationships/customXml" Target="../ink/ink4565.xml"/><Relationship Id="rId83" Type="http://schemas.openxmlformats.org/officeDocument/2006/relationships/image" Target="../media/image4170.png"/><Relationship Id="rId179" Type="http://schemas.openxmlformats.org/officeDocument/2006/relationships/customXml" Target="../ink/ink4624.xml"/><Relationship Id="rId365" Type="http://schemas.openxmlformats.org/officeDocument/2006/relationships/customXml" Target="../ink/ink4717.xml"/><Relationship Id="rId386" Type="http://schemas.openxmlformats.org/officeDocument/2006/relationships/customXml" Target="../ink/ink4728.xml"/><Relationship Id="rId190" Type="http://schemas.openxmlformats.org/officeDocument/2006/relationships/image" Target="../media/image4221.png"/><Relationship Id="rId204" Type="http://schemas.openxmlformats.org/officeDocument/2006/relationships/image" Target="../media/image4227.png"/><Relationship Id="rId225" Type="http://schemas.openxmlformats.org/officeDocument/2006/relationships/customXml" Target="../ink/ink4647.xml"/><Relationship Id="rId246" Type="http://schemas.openxmlformats.org/officeDocument/2006/relationships/image" Target="../media/image4248.png"/><Relationship Id="rId267" Type="http://schemas.openxmlformats.org/officeDocument/2006/relationships/customXml" Target="../ink/ink4668.xml"/><Relationship Id="rId288" Type="http://schemas.openxmlformats.org/officeDocument/2006/relationships/image" Target="../media/image4269.png"/><Relationship Id="rId411" Type="http://schemas.openxmlformats.org/officeDocument/2006/relationships/image" Target="../media/image4329.png"/><Relationship Id="rId106" Type="http://schemas.openxmlformats.org/officeDocument/2006/relationships/image" Target="../media/image4179.png"/><Relationship Id="rId127" Type="http://schemas.openxmlformats.org/officeDocument/2006/relationships/customXml" Target="../ink/ink4598.xml"/><Relationship Id="rId313" Type="http://schemas.openxmlformats.org/officeDocument/2006/relationships/customXml" Target="../ink/ink4691.xml"/><Relationship Id="rId10" Type="http://schemas.openxmlformats.org/officeDocument/2006/relationships/customXml" Target="../ink/ink4539.xml"/><Relationship Id="rId31" Type="http://schemas.openxmlformats.org/officeDocument/2006/relationships/image" Target="../media/image4144.png"/><Relationship Id="rId52" Type="http://schemas.openxmlformats.org/officeDocument/2006/relationships/customXml" Target="../ink/ink4560.xml"/><Relationship Id="rId73" Type="http://schemas.openxmlformats.org/officeDocument/2006/relationships/image" Target="../media/image4165.png"/><Relationship Id="rId94" Type="http://schemas.openxmlformats.org/officeDocument/2006/relationships/image" Target="../media/image4175.png"/><Relationship Id="rId148" Type="http://schemas.openxmlformats.org/officeDocument/2006/relationships/image" Target="../media/image4200.png"/><Relationship Id="rId169" Type="http://schemas.openxmlformats.org/officeDocument/2006/relationships/customXml" Target="../ink/ink4619.xml"/><Relationship Id="rId334" Type="http://schemas.openxmlformats.org/officeDocument/2006/relationships/image" Target="../media/image4292.png"/><Relationship Id="rId355" Type="http://schemas.openxmlformats.org/officeDocument/2006/relationships/customXml" Target="../ink/ink4712.xml"/><Relationship Id="rId376" Type="http://schemas.openxmlformats.org/officeDocument/2006/relationships/customXml" Target="../ink/ink4723.xml"/><Relationship Id="rId397" Type="http://schemas.openxmlformats.org/officeDocument/2006/relationships/image" Target="../media/image4322.png"/><Relationship Id="rId4" Type="http://schemas.openxmlformats.org/officeDocument/2006/relationships/customXml" Target="../ink/ink4536.xml"/><Relationship Id="rId180" Type="http://schemas.openxmlformats.org/officeDocument/2006/relationships/image" Target="../media/image4216.png"/><Relationship Id="rId215" Type="http://schemas.openxmlformats.org/officeDocument/2006/relationships/customXml" Target="../ink/ink4642.xml"/><Relationship Id="rId236" Type="http://schemas.openxmlformats.org/officeDocument/2006/relationships/image" Target="../media/image4243.png"/><Relationship Id="rId257" Type="http://schemas.openxmlformats.org/officeDocument/2006/relationships/customXml" Target="../ink/ink4663.xml"/><Relationship Id="rId278" Type="http://schemas.openxmlformats.org/officeDocument/2006/relationships/image" Target="../media/image4264.png"/><Relationship Id="rId401" Type="http://schemas.openxmlformats.org/officeDocument/2006/relationships/image" Target="../media/image4324.png"/><Relationship Id="rId422" Type="http://schemas.openxmlformats.org/officeDocument/2006/relationships/customXml" Target="../ink/ink4746.xml"/><Relationship Id="rId303" Type="http://schemas.openxmlformats.org/officeDocument/2006/relationships/customXml" Target="../ink/ink4686.xml"/><Relationship Id="rId42" Type="http://schemas.openxmlformats.org/officeDocument/2006/relationships/customXml" Target="../ink/ink4555.xml"/><Relationship Id="rId84" Type="http://schemas.openxmlformats.org/officeDocument/2006/relationships/customXml" Target="../ink/ink4576.xml"/><Relationship Id="rId138" Type="http://schemas.openxmlformats.org/officeDocument/2006/relationships/image" Target="../media/image4195.png"/><Relationship Id="rId345" Type="http://schemas.openxmlformats.org/officeDocument/2006/relationships/customXml" Target="../ink/ink4707.xml"/><Relationship Id="rId387" Type="http://schemas.openxmlformats.org/officeDocument/2006/relationships/image" Target="../media/image4317.png"/><Relationship Id="rId191" Type="http://schemas.openxmlformats.org/officeDocument/2006/relationships/customXml" Target="../ink/ink4630.xml"/><Relationship Id="rId205" Type="http://schemas.openxmlformats.org/officeDocument/2006/relationships/customXml" Target="../ink/ink4637.xml"/><Relationship Id="rId247" Type="http://schemas.openxmlformats.org/officeDocument/2006/relationships/customXml" Target="../ink/ink4658.xml"/><Relationship Id="rId412" Type="http://schemas.openxmlformats.org/officeDocument/2006/relationships/customXml" Target="../ink/ink4741.xml"/><Relationship Id="rId107" Type="http://schemas.openxmlformats.org/officeDocument/2006/relationships/customXml" Target="../ink/ink4588.xml"/><Relationship Id="rId289" Type="http://schemas.openxmlformats.org/officeDocument/2006/relationships/customXml" Target="../ink/ink4679.xml"/><Relationship Id="rId11" Type="http://schemas.openxmlformats.org/officeDocument/2006/relationships/image" Target="../media/image4134.png"/><Relationship Id="rId53" Type="http://schemas.openxmlformats.org/officeDocument/2006/relationships/image" Target="../media/image4155.png"/><Relationship Id="rId149" Type="http://schemas.openxmlformats.org/officeDocument/2006/relationships/customXml" Target="../ink/ink4609.xml"/><Relationship Id="rId314" Type="http://schemas.openxmlformats.org/officeDocument/2006/relationships/image" Target="../media/image4282.png"/><Relationship Id="rId356" Type="http://schemas.openxmlformats.org/officeDocument/2006/relationships/image" Target="../media/image4303.png"/><Relationship Id="rId398" Type="http://schemas.openxmlformats.org/officeDocument/2006/relationships/customXml" Target="../ink/ink4734.xml"/><Relationship Id="rId95" Type="http://schemas.openxmlformats.org/officeDocument/2006/relationships/customXml" Target="../ink/ink4582.xml"/><Relationship Id="rId160" Type="http://schemas.openxmlformats.org/officeDocument/2006/relationships/image" Target="../media/image4206.png"/><Relationship Id="rId216" Type="http://schemas.openxmlformats.org/officeDocument/2006/relationships/image" Target="../media/image4233.png"/><Relationship Id="rId423" Type="http://schemas.openxmlformats.org/officeDocument/2006/relationships/image" Target="../media/image4335.png"/><Relationship Id="rId258" Type="http://schemas.openxmlformats.org/officeDocument/2006/relationships/image" Target="../media/image4254.png"/><Relationship Id="rId22" Type="http://schemas.openxmlformats.org/officeDocument/2006/relationships/customXml" Target="../ink/ink4545.xml"/><Relationship Id="rId64" Type="http://schemas.openxmlformats.org/officeDocument/2006/relationships/customXml" Target="../ink/ink4566.xml"/><Relationship Id="rId118" Type="http://schemas.openxmlformats.org/officeDocument/2006/relationships/image" Target="../media/image4185.png"/><Relationship Id="rId325" Type="http://schemas.openxmlformats.org/officeDocument/2006/relationships/customXml" Target="../ink/ink4697.xml"/><Relationship Id="rId367" Type="http://schemas.openxmlformats.org/officeDocument/2006/relationships/customXml" Target="../ink/ink4718.xml"/><Relationship Id="rId171" Type="http://schemas.openxmlformats.org/officeDocument/2006/relationships/customXml" Target="../ink/ink4620.xml"/><Relationship Id="rId227" Type="http://schemas.openxmlformats.org/officeDocument/2006/relationships/customXml" Target="../ink/ink4648.xml"/><Relationship Id="rId269" Type="http://schemas.openxmlformats.org/officeDocument/2006/relationships/customXml" Target="../ink/ink4669.xml"/><Relationship Id="rId33" Type="http://schemas.openxmlformats.org/officeDocument/2006/relationships/image" Target="../media/image4145.png"/><Relationship Id="rId129" Type="http://schemas.openxmlformats.org/officeDocument/2006/relationships/customXml" Target="../ink/ink4599.xml"/><Relationship Id="rId280" Type="http://schemas.openxmlformats.org/officeDocument/2006/relationships/image" Target="../media/image4265.png"/><Relationship Id="rId336" Type="http://schemas.openxmlformats.org/officeDocument/2006/relationships/image" Target="../media/image4293.png"/><Relationship Id="rId75" Type="http://schemas.openxmlformats.org/officeDocument/2006/relationships/image" Target="../media/image4166.png"/><Relationship Id="rId140" Type="http://schemas.openxmlformats.org/officeDocument/2006/relationships/image" Target="../media/image4196.png"/><Relationship Id="rId182" Type="http://schemas.openxmlformats.org/officeDocument/2006/relationships/image" Target="../media/image4217.png"/><Relationship Id="rId378" Type="http://schemas.openxmlformats.org/officeDocument/2006/relationships/customXml" Target="../ink/ink4724.xml"/><Relationship Id="rId403" Type="http://schemas.openxmlformats.org/officeDocument/2006/relationships/image" Target="../media/image4325.png"/><Relationship Id="rId6" Type="http://schemas.openxmlformats.org/officeDocument/2006/relationships/customXml" Target="../ink/ink4537.xml"/><Relationship Id="rId238" Type="http://schemas.openxmlformats.org/officeDocument/2006/relationships/image" Target="../media/image4244.png"/><Relationship Id="rId291" Type="http://schemas.openxmlformats.org/officeDocument/2006/relationships/customXml" Target="../ink/ink4680.xml"/><Relationship Id="rId305" Type="http://schemas.openxmlformats.org/officeDocument/2006/relationships/customXml" Target="../ink/ink4687.xml"/><Relationship Id="rId347" Type="http://schemas.openxmlformats.org/officeDocument/2006/relationships/customXml" Target="../ink/ink4708.xml"/><Relationship Id="rId44" Type="http://schemas.openxmlformats.org/officeDocument/2006/relationships/customXml" Target="../ink/ink4556.xml"/><Relationship Id="rId86" Type="http://schemas.openxmlformats.org/officeDocument/2006/relationships/customXml" Target="../ink/ink4577.xml"/><Relationship Id="rId151" Type="http://schemas.openxmlformats.org/officeDocument/2006/relationships/customXml" Target="../ink/ink4610.xml"/><Relationship Id="rId389" Type="http://schemas.openxmlformats.org/officeDocument/2006/relationships/image" Target="../media/image4318.png"/><Relationship Id="rId193" Type="http://schemas.openxmlformats.org/officeDocument/2006/relationships/customXml" Target="../ink/ink4631.xml"/><Relationship Id="rId207" Type="http://schemas.openxmlformats.org/officeDocument/2006/relationships/customXml" Target="../ink/ink4638.xml"/><Relationship Id="rId249" Type="http://schemas.openxmlformats.org/officeDocument/2006/relationships/customXml" Target="../ink/ink4659.xml"/><Relationship Id="rId414" Type="http://schemas.openxmlformats.org/officeDocument/2006/relationships/customXml" Target="../ink/ink4742.xml"/><Relationship Id="rId13" Type="http://schemas.openxmlformats.org/officeDocument/2006/relationships/image" Target="../media/image4135.png"/><Relationship Id="rId109" Type="http://schemas.openxmlformats.org/officeDocument/2006/relationships/customXml" Target="../ink/ink4589.xml"/><Relationship Id="rId260" Type="http://schemas.openxmlformats.org/officeDocument/2006/relationships/image" Target="../media/image4255.png"/><Relationship Id="rId316" Type="http://schemas.openxmlformats.org/officeDocument/2006/relationships/image" Target="../media/image4283.png"/><Relationship Id="rId55" Type="http://schemas.openxmlformats.org/officeDocument/2006/relationships/image" Target="../media/image4156.png"/><Relationship Id="rId97" Type="http://schemas.openxmlformats.org/officeDocument/2006/relationships/customXml" Target="../ink/ink4583.xml"/><Relationship Id="rId120" Type="http://schemas.openxmlformats.org/officeDocument/2006/relationships/image" Target="../media/image4186.png"/><Relationship Id="rId358" Type="http://schemas.openxmlformats.org/officeDocument/2006/relationships/image" Target="../media/image4304.png"/><Relationship Id="rId162" Type="http://schemas.openxmlformats.org/officeDocument/2006/relationships/image" Target="../media/image4207.png"/><Relationship Id="rId218" Type="http://schemas.openxmlformats.org/officeDocument/2006/relationships/image" Target="../media/image4234.png"/><Relationship Id="rId425" Type="http://schemas.openxmlformats.org/officeDocument/2006/relationships/image" Target="../media/image4336.png"/><Relationship Id="rId271" Type="http://schemas.openxmlformats.org/officeDocument/2006/relationships/customXml" Target="../ink/ink4670.xml"/><Relationship Id="rId24" Type="http://schemas.openxmlformats.org/officeDocument/2006/relationships/customXml" Target="../ink/ink4546.xml"/><Relationship Id="rId66" Type="http://schemas.openxmlformats.org/officeDocument/2006/relationships/customXml" Target="../ink/ink4567.xml"/><Relationship Id="rId131" Type="http://schemas.openxmlformats.org/officeDocument/2006/relationships/customXml" Target="../ink/ink4600.xml"/><Relationship Id="rId327" Type="http://schemas.openxmlformats.org/officeDocument/2006/relationships/customXml" Target="../ink/ink4698.xml"/><Relationship Id="rId369" Type="http://schemas.openxmlformats.org/officeDocument/2006/relationships/customXml" Target="../ink/ink4719.xml"/><Relationship Id="rId173" Type="http://schemas.openxmlformats.org/officeDocument/2006/relationships/customXml" Target="../ink/ink4621.xml"/><Relationship Id="rId229" Type="http://schemas.openxmlformats.org/officeDocument/2006/relationships/customXml" Target="../ink/ink4649.xml"/><Relationship Id="rId380" Type="http://schemas.openxmlformats.org/officeDocument/2006/relationships/customXml" Target="../ink/ink4725.xml"/><Relationship Id="rId240" Type="http://schemas.openxmlformats.org/officeDocument/2006/relationships/image" Target="../media/image4245.png"/><Relationship Id="rId35" Type="http://schemas.openxmlformats.org/officeDocument/2006/relationships/image" Target="../media/image4146.png"/><Relationship Id="rId77" Type="http://schemas.openxmlformats.org/officeDocument/2006/relationships/image" Target="../media/image4167.png"/><Relationship Id="rId100" Type="http://schemas.openxmlformats.org/officeDocument/2006/relationships/image" Target="../media/image4178.png"/><Relationship Id="rId282" Type="http://schemas.openxmlformats.org/officeDocument/2006/relationships/image" Target="../media/image4266.png"/><Relationship Id="rId338" Type="http://schemas.openxmlformats.org/officeDocument/2006/relationships/image" Target="../media/image4294.png"/><Relationship Id="rId8" Type="http://schemas.openxmlformats.org/officeDocument/2006/relationships/customXml" Target="../ink/ink4538.xml"/><Relationship Id="rId142" Type="http://schemas.openxmlformats.org/officeDocument/2006/relationships/image" Target="../media/image4197.png"/><Relationship Id="rId184" Type="http://schemas.openxmlformats.org/officeDocument/2006/relationships/image" Target="../media/image4218.png"/><Relationship Id="rId391" Type="http://schemas.openxmlformats.org/officeDocument/2006/relationships/image" Target="../media/image4319.png"/><Relationship Id="rId405" Type="http://schemas.openxmlformats.org/officeDocument/2006/relationships/image" Target="../media/image4326.png"/><Relationship Id="rId251" Type="http://schemas.openxmlformats.org/officeDocument/2006/relationships/customXml" Target="../ink/ink4660.xml"/><Relationship Id="rId46" Type="http://schemas.openxmlformats.org/officeDocument/2006/relationships/customXml" Target="../ink/ink4557.xml"/><Relationship Id="rId293" Type="http://schemas.openxmlformats.org/officeDocument/2006/relationships/customXml" Target="../ink/ink4681.xml"/><Relationship Id="rId307" Type="http://schemas.openxmlformats.org/officeDocument/2006/relationships/customXml" Target="../ink/ink4688.xml"/><Relationship Id="rId349" Type="http://schemas.openxmlformats.org/officeDocument/2006/relationships/customXml" Target="../ink/ink4709.xml"/><Relationship Id="rId88" Type="http://schemas.openxmlformats.org/officeDocument/2006/relationships/customXml" Target="../ink/ink4578.xml"/><Relationship Id="rId111" Type="http://schemas.openxmlformats.org/officeDocument/2006/relationships/customXml" Target="../ink/ink4590.xml"/><Relationship Id="rId153" Type="http://schemas.openxmlformats.org/officeDocument/2006/relationships/customXml" Target="../ink/ink4611.xml"/><Relationship Id="rId195" Type="http://schemas.openxmlformats.org/officeDocument/2006/relationships/customXml" Target="../ink/ink4632.xml"/><Relationship Id="rId209" Type="http://schemas.openxmlformats.org/officeDocument/2006/relationships/customXml" Target="../ink/ink4639.xml"/><Relationship Id="rId360" Type="http://schemas.openxmlformats.org/officeDocument/2006/relationships/image" Target="../media/image4305.png"/><Relationship Id="rId416" Type="http://schemas.openxmlformats.org/officeDocument/2006/relationships/customXml" Target="../ink/ink4743.xml"/><Relationship Id="rId220" Type="http://schemas.openxmlformats.org/officeDocument/2006/relationships/image" Target="../media/image4235.png"/><Relationship Id="rId15" Type="http://schemas.openxmlformats.org/officeDocument/2006/relationships/image" Target="../media/image4136.png"/><Relationship Id="rId57" Type="http://schemas.openxmlformats.org/officeDocument/2006/relationships/image" Target="../media/image4157.png"/><Relationship Id="rId262" Type="http://schemas.openxmlformats.org/officeDocument/2006/relationships/image" Target="../media/image4256.png"/><Relationship Id="rId318" Type="http://schemas.openxmlformats.org/officeDocument/2006/relationships/image" Target="../media/image4284.png"/><Relationship Id="rId99" Type="http://schemas.openxmlformats.org/officeDocument/2006/relationships/customXml" Target="../ink/ink4584.xml"/><Relationship Id="rId122" Type="http://schemas.openxmlformats.org/officeDocument/2006/relationships/image" Target="../media/image4187.png"/><Relationship Id="rId164" Type="http://schemas.openxmlformats.org/officeDocument/2006/relationships/image" Target="../media/image4208.png"/><Relationship Id="rId371" Type="http://schemas.openxmlformats.org/officeDocument/2006/relationships/image" Target="../media/image4310.png"/><Relationship Id="rId427" Type="http://schemas.openxmlformats.org/officeDocument/2006/relationships/image" Target="../media/image4337.png"/><Relationship Id="rId26" Type="http://schemas.openxmlformats.org/officeDocument/2006/relationships/customXml" Target="../ink/ink4547.xml"/><Relationship Id="rId231" Type="http://schemas.openxmlformats.org/officeDocument/2006/relationships/customXml" Target="../ink/ink4650.xml"/><Relationship Id="rId273" Type="http://schemas.openxmlformats.org/officeDocument/2006/relationships/customXml" Target="../ink/ink4671.xml"/><Relationship Id="rId329" Type="http://schemas.openxmlformats.org/officeDocument/2006/relationships/customXml" Target="../ink/ink4699.xml"/><Relationship Id="rId68" Type="http://schemas.openxmlformats.org/officeDocument/2006/relationships/customXml" Target="../ink/ink4568.xml"/><Relationship Id="rId133" Type="http://schemas.openxmlformats.org/officeDocument/2006/relationships/customXml" Target="../ink/ink4601.xml"/><Relationship Id="rId175" Type="http://schemas.openxmlformats.org/officeDocument/2006/relationships/customXml" Target="../ink/ink4622.xml"/><Relationship Id="rId340" Type="http://schemas.openxmlformats.org/officeDocument/2006/relationships/image" Target="../media/image4295.png"/><Relationship Id="rId200" Type="http://schemas.openxmlformats.org/officeDocument/2006/relationships/image" Target="../media/image4226.png"/><Relationship Id="rId382" Type="http://schemas.openxmlformats.org/officeDocument/2006/relationships/customXml" Target="../ink/ink4726.xml"/><Relationship Id="rId242" Type="http://schemas.openxmlformats.org/officeDocument/2006/relationships/image" Target="../media/image4246.png"/><Relationship Id="rId284" Type="http://schemas.openxmlformats.org/officeDocument/2006/relationships/image" Target="../media/image4267.png"/><Relationship Id="rId37" Type="http://schemas.openxmlformats.org/officeDocument/2006/relationships/image" Target="../media/image4147.png"/><Relationship Id="rId79" Type="http://schemas.openxmlformats.org/officeDocument/2006/relationships/image" Target="../media/image4168.png"/><Relationship Id="rId102" Type="http://schemas.openxmlformats.org/officeDocument/2006/relationships/image" Target="../media/image1738.png"/><Relationship Id="rId144" Type="http://schemas.openxmlformats.org/officeDocument/2006/relationships/image" Target="../media/image4198.png"/><Relationship Id="rId90" Type="http://schemas.openxmlformats.org/officeDocument/2006/relationships/customXml" Target="../ink/ink4579.xml"/><Relationship Id="rId186" Type="http://schemas.openxmlformats.org/officeDocument/2006/relationships/image" Target="../media/image4219.png"/><Relationship Id="rId351" Type="http://schemas.openxmlformats.org/officeDocument/2006/relationships/customXml" Target="../ink/ink4710.xml"/><Relationship Id="rId393" Type="http://schemas.openxmlformats.org/officeDocument/2006/relationships/image" Target="../media/image4320.png"/><Relationship Id="rId407" Type="http://schemas.openxmlformats.org/officeDocument/2006/relationships/image" Target="../media/image4327.png"/><Relationship Id="rId211" Type="http://schemas.openxmlformats.org/officeDocument/2006/relationships/customXml" Target="../ink/ink4640.xml"/><Relationship Id="rId253" Type="http://schemas.openxmlformats.org/officeDocument/2006/relationships/customXml" Target="../ink/ink4661.xml"/><Relationship Id="rId295" Type="http://schemas.openxmlformats.org/officeDocument/2006/relationships/customXml" Target="../ink/ink4682.xml"/><Relationship Id="rId309" Type="http://schemas.openxmlformats.org/officeDocument/2006/relationships/customXml" Target="../ink/ink4689.xml"/><Relationship Id="rId48" Type="http://schemas.openxmlformats.org/officeDocument/2006/relationships/customXml" Target="../ink/ink4558.xml"/><Relationship Id="rId113" Type="http://schemas.openxmlformats.org/officeDocument/2006/relationships/customXml" Target="../ink/ink4591.xml"/><Relationship Id="rId320" Type="http://schemas.openxmlformats.org/officeDocument/2006/relationships/image" Target="../media/image4285.png"/><Relationship Id="rId155" Type="http://schemas.openxmlformats.org/officeDocument/2006/relationships/customXml" Target="../ink/ink4612.xml"/><Relationship Id="rId197" Type="http://schemas.openxmlformats.org/officeDocument/2006/relationships/customXml" Target="../ink/ink4633.xml"/><Relationship Id="rId362" Type="http://schemas.openxmlformats.org/officeDocument/2006/relationships/image" Target="../media/image4306.png"/><Relationship Id="rId418" Type="http://schemas.openxmlformats.org/officeDocument/2006/relationships/customXml" Target="../ink/ink4744.xml"/><Relationship Id="rId222" Type="http://schemas.openxmlformats.org/officeDocument/2006/relationships/image" Target="../media/image4236.png"/><Relationship Id="rId264" Type="http://schemas.openxmlformats.org/officeDocument/2006/relationships/image" Target="../media/image4257.png"/><Relationship Id="rId17" Type="http://schemas.openxmlformats.org/officeDocument/2006/relationships/image" Target="../media/image4137.png"/><Relationship Id="rId59" Type="http://schemas.openxmlformats.org/officeDocument/2006/relationships/image" Target="../media/image4158.png"/><Relationship Id="rId124" Type="http://schemas.openxmlformats.org/officeDocument/2006/relationships/image" Target="../media/image4188.png"/></Relationships>
</file>

<file path=ppt/slides/_rels/slide57.xml.rels><?xml version="1.0" encoding="UTF-8" standalone="yes"?>
<Relationships xmlns="http://schemas.openxmlformats.org/package/2006/relationships"><Relationship Id="rId117" Type="http://schemas.openxmlformats.org/officeDocument/2006/relationships/customXml" Target="../ink/ink4806.xml"/><Relationship Id="rId299" Type="http://schemas.openxmlformats.org/officeDocument/2006/relationships/customXml" Target="../ink/ink4897.xml"/><Relationship Id="rId21" Type="http://schemas.openxmlformats.org/officeDocument/2006/relationships/customXml" Target="../ink/ink4758.xml"/><Relationship Id="rId63" Type="http://schemas.openxmlformats.org/officeDocument/2006/relationships/customXml" Target="../ink/ink4779.xml"/><Relationship Id="rId159" Type="http://schemas.openxmlformats.org/officeDocument/2006/relationships/customXml" Target="../ink/ink4827.xml"/><Relationship Id="rId170" Type="http://schemas.openxmlformats.org/officeDocument/2006/relationships/image" Target="../media/image4421.png"/><Relationship Id="rId226" Type="http://schemas.openxmlformats.org/officeDocument/2006/relationships/image" Target="../media/image4449.png"/><Relationship Id="rId268" Type="http://schemas.openxmlformats.org/officeDocument/2006/relationships/image" Target="../media/image4470.png"/><Relationship Id="rId32" Type="http://schemas.openxmlformats.org/officeDocument/2006/relationships/image" Target="../media/image4353.png"/><Relationship Id="rId74" Type="http://schemas.openxmlformats.org/officeDocument/2006/relationships/image" Target="../media/image4374.png"/><Relationship Id="rId128" Type="http://schemas.openxmlformats.org/officeDocument/2006/relationships/image" Target="../media/image4401.png"/><Relationship Id="rId5" Type="http://schemas.openxmlformats.org/officeDocument/2006/relationships/customXml" Target="../ink/ink4750.xml"/><Relationship Id="rId181" Type="http://schemas.openxmlformats.org/officeDocument/2006/relationships/customXml" Target="../ink/ink4838.xml"/><Relationship Id="rId237" Type="http://schemas.openxmlformats.org/officeDocument/2006/relationships/customXml" Target="../ink/ink4866.xml"/><Relationship Id="rId279" Type="http://schemas.openxmlformats.org/officeDocument/2006/relationships/customXml" Target="../ink/ink4887.xml"/><Relationship Id="rId43" Type="http://schemas.openxmlformats.org/officeDocument/2006/relationships/customXml" Target="../ink/ink4769.xml"/><Relationship Id="rId139" Type="http://schemas.openxmlformats.org/officeDocument/2006/relationships/customXml" Target="../ink/ink4817.xml"/><Relationship Id="rId290" Type="http://schemas.openxmlformats.org/officeDocument/2006/relationships/image" Target="../media/image4481.png"/><Relationship Id="rId85" Type="http://schemas.openxmlformats.org/officeDocument/2006/relationships/customXml" Target="../ink/ink4790.xml"/><Relationship Id="rId150" Type="http://schemas.openxmlformats.org/officeDocument/2006/relationships/image" Target="../media/image4412.png"/><Relationship Id="rId192" Type="http://schemas.openxmlformats.org/officeDocument/2006/relationships/image" Target="../media/image4432.png"/><Relationship Id="rId206" Type="http://schemas.openxmlformats.org/officeDocument/2006/relationships/image" Target="../media/image4439.png"/><Relationship Id="rId248" Type="http://schemas.openxmlformats.org/officeDocument/2006/relationships/image" Target="../media/image4460.png"/><Relationship Id="rId12" Type="http://schemas.openxmlformats.org/officeDocument/2006/relationships/image" Target="../media/image4343.png"/><Relationship Id="rId108" Type="http://schemas.openxmlformats.org/officeDocument/2006/relationships/image" Target="../media/image4391.png"/><Relationship Id="rId54" Type="http://schemas.openxmlformats.org/officeDocument/2006/relationships/image" Target="../media/image4364.png"/><Relationship Id="rId75" Type="http://schemas.openxmlformats.org/officeDocument/2006/relationships/customXml" Target="../ink/ink4785.xml"/><Relationship Id="rId96" Type="http://schemas.openxmlformats.org/officeDocument/2006/relationships/image" Target="../media/image4385.png"/><Relationship Id="rId140" Type="http://schemas.openxmlformats.org/officeDocument/2006/relationships/image" Target="../media/image4407.png"/><Relationship Id="rId161" Type="http://schemas.openxmlformats.org/officeDocument/2006/relationships/customXml" Target="../ink/ink4828.xml"/><Relationship Id="rId182" Type="http://schemas.openxmlformats.org/officeDocument/2006/relationships/image" Target="../media/image4427.png"/><Relationship Id="rId217" Type="http://schemas.openxmlformats.org/officeDocument/2006/relationships/customXml" Target="../ink/ink4856.xml"/><Relationship Id="rId6" Type="http://schemas.openxmlformats.org/officeDocument/2006/relationships/image" Target="../media/image4340.png"/><Relationship Id="rId238" Type="http://schemas.openxmlformats.org/officeDocument/2006/relationships/image" Target="../media/image4455.png"/><Relationship Id="rId259" Type="http://schemas.openxmlformats.org/officeDocument/2006/relationships/customXml" Target="../ink/ink4877.xml"/><Relationship Id="rId23" Type="http://schemas.openxmlformats.org/officeDocument/2006/relationships/customXml" Target="../ink/ink4759.xml"/><Relationship Id="rId119" Type="http://schemas.openxmlformats.org/officeDocument/2006/relationships/customXml" Target="../ink/ink4807.xml"/><Relationship Id="rId270" Type="http://schemas.openxmlformats.org/officeDocument/2006/relationships/image" Target="../media/image4471.png"/><Relationship Id="rId291" Type="http://schemas.openxmlformats.org/officeDocument/2006/relationships/customXml" Target="../ink/ink4893.xml"/><Relationship Id="rId44" Type="http://schemas.openxmlformats.org/officeDocument/2006/relationships/image" Target="../media/image4359.png"/><Relationship Id="rId65" Type="http://schemas.openxmlformats.org/officeDocument/2006/relationships/customXml" Target="../ink/ink4780.xml"/><Relationship Id="rId86" Type="http://schemas.openxmlformats.org/officeDocument/2006/relationships/image" Target="../media/image4380.png"/><Relationship Id="rId130" Type="http://schemas.openxmlformats.org/officeDocument/2006/relationships/image" Target="../media/image4402.png"/><Relationship Id="rId151" Type="http://schemas.openxmlformats.org/officeDocument/2006/relationships/customXml" Target="../ink/ink4823.xml"/><Relationship Id="rId172" Type="http://schemas.openxmlformats.org/officeDocument/2006/relationships/image" Target="../media/image4422.png"/><Relationship Id="rId193" Type="http://schemas.openxmlformats.org/officeDocument/2006/relationships/customXml" Target="../ink/ink4844.xml"/><Relationship Id="rId207" Type="http://schemas.openxmlformats.org/officeDocument/2006/relationships/customXml" Target="../ink/ink4851.xml"/><Relationship Id="rId228" Type="http://schemas.openxmlformats.org/officeDocument/2006/relationships/image" Target="../media/image4450.png"/><Relationship Id="rId249" Type="http://schemas.openxmlformats.org/officeDocument/2006/relationships/customXml" Target="../ink/ink4872.xml"/><Relationship Id="rId13" Type="http://schemas.openxmlformats.org/officeDocument/2006/relationships/customXml" Target="../ink/ink4754.xml"/><Relationship Id="rId109" Type="http://schemas.openxmlformats.org/officeDocument/2006/relationships/customXml" Target="../ink/ink4802.xml"/><Relationship Id="rId260" Type="http://schemas.openxmlformats.org/officeDocument/2006/relationships/image" Target="../media/image4466.png"/><Relationship Id="rId281" Type="http://schemas.openxmlformats.org/officeDocument/2006/relationships/customXml" Target="../ink/ink4888.xml"/><Relationship Id="rId34" Type="http://schemas.openxmlformats.org/officeDocument/2006/relationships/image" Target="../media/image4354.png"/><Relationship Id="rId55" Type="http://schemas.openxmlformats.org/officeDocument/2006/relationships/customXml" Target="../ink/ink4775.xml"/><Relationship Id="rId76" Type="http://schemas.openxmlformats.org/officeDocument/2006/relationships/image" Target="../media/image4375.png"/><Relationship Id="rId97" Type="http://schemas.openxmlformats.org/officeDocument/2006/relationships/customXml" Target="../ink/ink4796.xml"/><Relationship Id="rId120" Type="http://schemas.openxmlformats.org/officeDocument/2006/relationships/image" Target="../media/image4397.png"/><Relationship Id="rId141" Type="http://schemas.openxmlformats.org/officeDocument/2006/relationships/customXml" Target="../ink/ink4818.xml"/><Relationship Id="rId7" Type="http://schemas.openxmlformats.org/officeDocument/2006/relationships/customXml" Target="../ink/ink4751.xml"/><Relationship Id="rId162" Type="http://schemas.openxmlformats.org/officeDocument/2006/relationships/image" Target="../media/image4417.png"/><Relationship Id="rId183" Type="http://schemas.openxmlformats.org/officeDocument/2006/relationships/customXml" Target="../ink/ink4839.xml"/><Relationship Id="rId218" Type="http://schemas.openxmlformats.org/officeDocument/2006/relationships/image" Target="../media/image4445.png"/><Relationship Id="rId239" Type="http://schemas.openxmlformats.org/officeDocument/2006/relationships/customXml" Target="../ink/ink4867.xml"/><Relationship Id="rId250" Type="http://schemas.openxmlformats.org/officeDocument/2006/relationships/image" Target="../media/image4461.png"/><Relationship Id="rId271" Type="http://schemas.openxmlformats.org/officeDocument/2006/relationships/customXml" Target="../ink/ink4883.xml"/><Relationship Id="rId292" Type="http://schemas.openxmlformats.org/officeDocument/2006/relationships/image" Target="../media/image4482.png"/><Relationship Id="rId24" Type="http://schemas.openxmlformats.org/officeDocument/2006/relationships/image" Target="../media/image4349.png"/><Relationship Id="rId45" Type="http://schemas.openxmlformats.org/officeDocument/2006/relationships/customXml" Target="../ink/ink4770.xml"/><Relationship Id="rId66" Type="http://schemas.openxmlformats.org/officeDocument/2006/relationships/image" Target="../media/image4370.png"/><Relationship Id="rId87" Type="http://schemas.openxmlformats.org/officeDocument/2006/relationships/customXml" Target="../ink/ink4791.xml"/><Relationship Id="rId110" Type="http://schemas.openxmlformats.org/officeDocument/2006/relationships/image" Target="../media/image4392.png"/><Relationship Id="rId131" Type="http://schemas.openxmlformats.org/officeDocument/2006/relationships/customXml" Target="../ink/ink4813.xml"/><Relationship Id="rId152" Type="http://schemas.openxmlformats.org/officeDocument/2006/relationships/image" Target="../media/image4413.png"/><Relationship Id="rId173" Type="http://schemas.openxmlformats.org/officeDocument/2006/relationships/customXml" Target="../ink/ink4834.xml"/><Relationship Id="rId194" Type="http://schemas.openxmlformats.org/officeDocument/2006/relationships/image" Target="../media/image4433.png"/><Relationship Id="rId208" Type="http://schemas.openxmlformats.org/officeDocument/2006/relationships/image" Target="../media/image4440.png"/><Relationship Id="rId229" Type="http://schemas.openxmlformats.org/officeDocument/2006/relationships/customXml" Target="../ink/ink4862.xml"/><Relationship Id="rId240" Type="http://schemas.openxmlformats.org/officeDocument/2006/relationships/image" Target="../media/image4456.png"/><Relationship Id="rId261" Type="http://schemas.openxmlformats.org/officeDocument/2006/relationships/customXml" Target="../ink/ink4878.xml"/><Relationship Id="rId14" Type="http://schemas.openxmlformats.org/officeDocument/2006/relationships/image" Target="../media/image4344.png"/><Relationship Id="rId35" Type="http://schemas.openxmlformats.org/officeDocument/2006/relationships/customXml" Target="../ink/ink4765.xml"/><Relationship Id="rId56" Type="http://schemas.openxmlformats.org/officeDocument/2006/relationships/image" Target="../media/image4365.png"/><Relationship Id="rId77" Type="http://schemas.openxmlformats.org/officeDocument/2006/relationships/customXml" Target="../ink/ink4786.xml"/><Relationship Id="rId100" Type="http://schemas.openxmlformats.org/officeDocument/2006/relationships/image" Target="../media/image4387.png"/><Relationship Id="rId282" Type="http://schemas.openxmlformats.org/officeDocument/2006/relationships/image" Target="../media/image4477.png"/><Relationship Id="rId8" Type="http://schemas.openxmlformats.org/officeDocument/2006/relationships/image" Target="../media/image4341.png"/><Relationship Id="rId98" Type="http://schemas.openxmlformats.org/officeDocument/2006/relationships/image" Target="../media/image4386.png"/><Relationship Id="rId121" Type="http://schemas.openxmlformats.org/officeDocument/2006/relationships/customXml" Target="../ink/ink4808.xml"/><Relationship Id="rId142" Type="http://schemas.openxmlformats.org/officeDocument/2006/relationships/image" Target="../media/image4408.png"/><Relationship Id="rId163" Type="http://schemas.openxmlformats.org/officeDocument/2006/relationships/customXml" Target="../ink/ink4829.xml"/><Relationship Id="rId184" Type="http://schemas.openxmlformats.org/officeDocument/2006/relationships/image" Target="../media/image4428.png"/><Relationship Id="rId219" Type="http://schemas.openxmlformats.org/officeDocument/2006/relationships/customXml" Target="../ink/ink4857.xml"/><Relationship Id="rId230" Type="http://schemas.openxmlformats.org/officeDocument/2006/relationships/image" Target="../media/image4451.png"/><Relationship Id="rId251" Type="http://schemas.openxmlformats.org/officeDocument/2006/relationships/customXml" Target="../ink/ink4873.xml"/><Relationship Id="rId25" Type="http://schemas.openxmlformats.org/officeDocument/2006/relationships/customXml" Target="../ink/ink4760.xml"/><Relationship Id="rId46" Type="http://schemas.openxmlformats.org/officeDocument/2006/relationships/image" Target="../media/image4360.png"/><Relationship Id="rId67" Type="http://schemas.openxmlformats.org/officeDocument/2006/relationships/customXml" Target="../ink/ink4781.xml"/><Relationship Id="rId272" Type="http://schemas.openxmlformats.org/officeDocument/2006/relationships/image" Target="../media/image4472.png"/><Relationship Id="rId293" Type="http://schemas.openxmlformats.org/officeDocument/2006/relationships/customXml" Target="../ink/ink4894.xml"/><Relationship Id="rId88" Type="http://schemas.openxmlformats.org/officeDocument/2006/relationships/image" Target="../media/image4381.png"/><Relationship Id="rId111" Type="http://schemas.openxmlformats.org/officeDocument/2006/relationships/customXml" Target="../ink/ink4803.xml"/><Relationship Id="rId132" Type="http://schemas.openxmlformats.org/officeDocument/2006/relationships/image" Target="../media/image4403.png"/><Relationship Id="rId153" Type="http://schemas.openxmlformats.org/officeDocument/2006/relationships/customXml" Target="../ink/ink4824.xml"/><Relationship Id="rId174" Type="http://schemas.openxmlformats.org/officeDocument/2006/relationships/image" Target="../media/image4423.png"/><Relationship Id="rId195" Type="http://schemas.openxmlformats.org/officeDocument/2006/relationships/customXml" Target="../ink/ink4845.xml"/><Relationship Id="rId209" Type="http://schemas.openxmlformats.org/officeDocument/2006/relationships/customXml" Target="../ink/ink4852.xml"/><Relationship Id="rId220" Type="http://schemas.openxmlformats.org/officeDocument/2006/relationships/image" Target="../media/image4446.png"/><Relationship Id="rId241" Type="http://schemas.openxmlformats.org/officeDocument/2006/relationships/customXml" Target="../ink/ink4868.xml"/><Relationship Id="rId15" Type="http://schemas.openxmlformats.org/officeDocument/2006/relationships/customXml" Target="../ink/ink4755.xml"/><Relationship Id="rId36" Type="http://schemas.openxmlformats.org/officeDocument/2006/relationships/image" Target="../media/image4355.png"/><Relationship Id="rId57" Type="http://schemas.openxmlformats.org/officeDocument/2006/relationships/customXml" Target="../ink/ink4776.xml"/><Relationship Id="rId262" Type="http://schemas.openxmlformats.org/officeDocument/2006/relationships/image" Target="../media/image4467.png"/><Relationship Id="rId283" Type="http://schemas.openxmlformats.org/officeDocument/2006/relationships/customXml" Target="../ink/ink4889.xml"/><Relationship Id="rId78" Type="http://schemas.openxmlformats.org/officeDocument/2006/relationships/image" Target="../media/image4376.png"/><Relationship Id="rId99" Type="http://schemas.openxmlformats.org/officeDocument/2006/relationships/customXml" Target="../ink/ink4797.xml"/><Relationship Id="rId101" Type="http://schemas.openxmlformats.org/officeDocument/2006/relationships/customXml" Target="../ink/ink4798.xml"/><Relationship Id="rId122" Type="http://schemas.openxmlformats.org/officeDocument/2006/relationships/image" Target="../media/image4398.png"/><Relationship Id="rId143" Type="http://schemas.openxmlformats.org/officeDocument/2006/relationships/customXml" Target="../ink/ink4819.xml"/><Relationship Id="rId164" Type="http://schemas.openxmlformats.org/officeDocument/2006/relationships/image" Target="../media/image4418.png"/><Relationship Id="rId185" Type="http://schemas.openxmlformats.org/officeDocument/2006/relationships/customXml" Target="../ink/ink4840.xml"/><Relationship Id="rId9" Type="http://schemas.openxmlformats.org/officeDocument/2006/relationships/customXml" Target="../ink/ink4752.xml"/><Relationship Id="rId210" Type="http://schemas.openxmlformats.org/officeDocument/2006/relationships/image" Target="../media/image4441.png"/><Relationship Id="rId26" Type="http://schemas.openxmlformats.org/officeDocument/2006/relationships/image" Target="../media/image4350.png"/><Relationship Id="rId231" Type="http://schemas.openxmlformats.org/officeDocument/2006/relationships/customXml" Target="../ink/ink4863.xml"/><Relationship Id="rId252" Type="http://schemas.openxmlformats.org/officeDocument/2006/relationships/image" Target="../media/image4462.png"/><Relationship Id="rId273" Type="http://schemas.openxmlformats.org/officeDocument/2006/relationships/customXml" Target="../ink/ink4884.xml"/><Relationship Id="rId294" Type="http://schemas.openxmlformats.org/officeDocument/2006/relationships/image" Target="../media/image4483.png"/><Relationship Id="rId47" Type="http://schemas.openxmlformats.org/officeDocument/2006/relationships/customXml" Target="../ink/ink4771.xml"/><Relationship Id="rId68" Type="http://schemas.openxmlformats.org/officeDocument/2006/relationships/image" Target="../media/image4371.png"/><Relationship Id="rId89" Type="http://schemas.openxmlformats.org/officeDocument/2006/relationships/customXml" Target="../ink/ink4792.xml"/><Relationship Id="rId112" Type="http://schemas.openxmlformats.org/officeDocument/2006/relationships/image" Target="../media/image4393.png"/><Relationship Id="rId133" Type="http://schemas.openxmlformats.org/officeDocument/2006/relationships/customXml" Target="../ink/ink4814.xml"/><Relationship Id="rId154" Type="http://schemas.openxmlformats.org/officeDocument/2006/relationships/image" Target="../media/image4414.png"/><Relationship Id="rId175" Type="http://schemas.openxmlformats.org/officeDocument/2006/relationships/customXml" Target="../ink/ink4835.xml"/><Relationship Id="rId196" Type="http://schemas.openxmlformats.org/officeDocument/2006/relationships/image" Target="../media/image4434.png"/><Relationship Id="rId200" Type="http://schemas.openxmlformats.org/officeDocument/2006/relationships/image" Target="../media/image4436.png"/><Relationship Id="rId16" Type="http://schemas.openxmlformats.org/officeDocument/2006/relationships/image" Target="../media/image4345.png"/><Relationship Id="rId221" Type="http://schemas.openxmlformats.org/officeDocument/2006/relationships/customXml" Target="../ink/ink4858.xml"/><Relationship Id="rId242" Type="http://schemas.openxmlformats.org/officeDocument/2006/relationships/image" Target="../media/image4457.png"/><Relationship Id="rId263" Type="http://schemas.openxmlformats.org/officeDocument/2006/relationships/customXml" Target="../ink/ink4879.xml"/><Relationship Id="rId284" Type="http://schemas.openxmlformats.org/officeDocument/2006/relationships/image" Target="../media/image4478.png"/><Relationship Id="rId37" Type="http://schemas.openxmlformats.org/officeDocument/2006/relationships/customXml" Target="../ink/ink4766.xml"/><Relationship Id="rId58" Type="http://schemas.openxmlformats.org/officeDocument/2006/relationships/image" Target="../media/image4366.png"/><Relationship Id="rId79" Type="http://schemas.openxmlformats.org/officeDocument/2006/relationships/customXml" Target="../ink/ink4787.xml"/><Relationship Id="rId102" Type="http://schemas.openxmlformats.org/officeDocument/2006/relationships/image" Target="../media/image4388.png"/><Relationship Id="rId123" Type="http://schemas.openxmlformats.org/officeDocument/2006/relationships/customXml" Target="../ink/ink4809.xml"/><Relationship Id="rId144" Type="http://schemas.openxmlformats.org/officeDocument/2006/relationships/image" Target="../media/image4409.png"/><Relationship Id="rId90" Type="http://schemas.openxmlformats.org/officeDocument/2006/relationships/image" Target="../media/image4382.png"/><Relationship Id="rId165" Type="http://schemas.openxmlformats.org/officeDocument/2006/relationships/customXml" Target="../ink/ink4830.xml"/><Relationship Id="rId186" Type="http://schemas.openxmlformats.org/officeDocument/2006/relationships/image" Target="../media/image4429.png"/><Relationship Id="rId211" Type="http://schemas.openxmlformats.org/officeDocument/2006/relationships/customXml" Target="../ink/ink4853.xml"/><Relationship Id="rId232" Type="http://schemas.openxmlformats.org/officeDocument/2006/relationships/image" Target="../media/image4452.png"/><Relationship Id="rId253" Type="http://schemas.openxmlformats.org/officeDocument/2006/relationships/customXml" Target="../ink/ink4874.xml"/><Relationship Id="rId274" Type="http://schemas.openxmlformats.org/officeDocument/2006/relationships/image" Target="../media/image4473.png"/><Relationship Id="rId295" Type="http://schemas.openxmlformats.org/officeDocument/2006/relationships/customXml" Target="../ink/ink4895.xml"/><Relationship Id="rId27" Type="http://schemas.openxmlformats.org/officeDocument/2006/relationships/customXml" Target="../ink/ink4761.xml"/><Relationship Id="rId48" Type="http://schemas.openxmlformats.org/officeDocument/2006/relationships/image" Target="../media/image4361.png"/><Relationship Id="rId69" Type="http://schemas.openxmlformats.org/officeDocument/2006/relationships/customXml" Target="../ink/ink4782.xml"/><Relationship Id="rId113" Type="http://schemas.openxmlformats.org/officeDocument/2006/relationships/customXml" Target="../ink/ink4804.xml"/><Relationship Id="rId134" Type="http://schemas.openxmlformats.org/officeDocument/2006/relationships/image" Target="../media/image4404.png"/><Relationship Id="rId80" Type="http://schemas.openxmlformats.org/officeDocument/2006/relationships/image" Target="../media/image4377.png"/><Relationship Id="rId155" Type="http://schemas.openxmlformats.org/officeDocument/2006/relationships/customXml" Target="../ink/ink4825.xml"/><Relationship Id="rId176" Type="http://schemas.openxmlformats.org/officeDocument/2006/relationships/image" Target="../media/image4424.png"/><Relationship Id="rId197" Type="http://schemas.openxmlformats.org/officeDocument/2006/relationships/customXml" Target="../ink/ink4846.xml"/><Relationship Id="rId201" Type="http://schemas.openxmlformats.org/officeDocument/2006/relationships/customXml" Target="../ink/ink4848.xml"/><Relationship Id="rId222" Type="http://schemas.openxmlformats.org/officeDocument/2006/relationships/image" Target="../media/image4447.png"/><Relationship Id="rId243" Type="http://schemas.openxmlformats.org/officeDocument/2006/relationships/customXml" Target="../ink/ink4869.xml"/><Relationship Id="rId264" Type="http://schemas.openxmlformats.org/officeDocument/2006/relationships/image" Target="../media/image4468.png"/><Relationship Id="rId285" Type="http://schemas.openxmlformats.org/officeDocument/2006/relationships/customXml" Target="../ink/ink4890.xml"/><Relationship Id="rId17" Type="http://schemas.openxmlformats.org/officeDocument/2006/relationships/customXml" Target="../ink/ink4756.xml"/><Relationship Id="rId38" Type="http://schemas.openxmlformats.org/officeDocument/2006/relationships/image" Target="../media/image4356.png"/><Relationship Id="rId59" Type="http://schemas.openxmlformats.org/officeDocument/2006/relationships/customXml" Target="../ink/ink4777.xml"/><Relationship Id="rId103" Type="http://schemas.openxmlformats.org/officeDocument/2006/relationships/customXml" Target="../ink/ink4799.xml"/><Relationship Id="rId124" Type="http://schemas.openxmlformats.org/officeDocument/2006/relationships/image" Target="../media/image4399.png"/><Relationship Id="rId70" Type="http://schemas.openxmlformats.org/officeDocument/2006/relationships/image" Target="../media/image4372.png"/><Relationship Id="rId91" Type="http://schemas.openxmlformats.org/officeDocument/2006/relationships/customXml" Target="../ink/ink4793.xml"/><Relationship Id="rId145" Type="http://schemas.openxmlformats.org/officeDocument/2006/relationships/customXml" Target="../ink/ink4820.xml"/><Relationship Id="rId166" Type="http://schemas.openxmlformats.org/officeDocument/2006/relationships/image" Target="../media/image4419.png"/><Relationship Id="rId187" Type="http://schemas.openxmlformats.org/officeDocument/2006/relationships/customXml" Target="../ink/ink4841.xml"/><Relationship Id="rId1" Type="http://schemas.openxmlformats.org/officeDocument/2006/relationships/slideLayout" Target="../slideLayouts/slideLayout2.xml"/><Relationship Id="rId212" Type="http://schemas.openxmlformats.org/officeDocument/2006/relationships/image" Target="../media/image4442.png"/><Relationship Id="rId233" Type="http://schemas.openxmlformats.org/officeDocument/2006/relationships/customXml" Target="../ink/ink4864.xml"/><Relationship Id="rId254" Type="http://schemas.openxmlformats.org/officeDocument/2006/relationships/image" Target="../media/image4463.png"/><Relationship Id="rId28" Type="http://schemas.openxmlformats.org/officeDocument/2006/relationships/image" Target="../media/image4351.png"/><Relationship Id="rId49" Type="http://schemas.openxmlformats.org/officeDocument/2006/relationships/customXml" Target="../ink/ink4772.xml"/><Relationship Id="rId114" Type="http://schemas.openxmlformats.org/officeDocument/2006/relationships/image" Target="../media/image4394.png"/><Relationship Id="rId275" Type="http://schemas.openxmlformats.org/officeDocument/2006/relationships/customXml" Target="../ink/ink4885.xml"/><Relationship Id="rId296" Type="http://schemas.openxmlformats.org/officeDocument/2006/relationships/image" Target="../media/image4484.png"/><Relationship Id="rId300" Type="http://schemas.openxmlformats.org/officeDocument/2006/relationships/image" Target="../media/image4486.png"/><Relationship Id="rId60" Type="http://schemas.openxmlformats.org/officeDocument/2006/relationships/image" Target="../media/image4367.png"/><Relationship Id="rId81" Type="http://schemas.openxmlformats.org/officeDocument/2006/relationships/customXml" Target="../ink/ink4788.xml"/><Relationship Id="rId135" Type="http://schemas.openxmlformats.org/officeDocument/2006/relationships/customXml" Target="../ink/ink4815.xml"/><Relationship Id="rId156" Type="http://schemas.openxmlformats.org/officeDocument/2006/relationships/image" Target="../media/image4415.png"/><Relationship Id="rId177" Type="http://schemas.openxmlformats.org/officeDocument/2006/relationships/customXml" Target="../ink/ink4836.xml"/><Relationship Id="rId198" Type="http://schemas.openxmlformats.org/officeDocument/2006/relationships/image" Target="../media/image4435.png"/><Relationship Id="rId202" Type="http://schemas.openxmlformats.org/officeDocument/2006/relationships/image" Target="../media/image4437.png"/><Relationship Id="rId223" Type="http://schemas.openxmlformats.org/officeDocument/2006/relationships/customXml" Target="../ink/ink4859.xml"/><Relationship Id="rId244" Type="http://schemas.openxmlformats.org/officeDocument/2006/relationships/image" Target="../media/image4458.png"/><Relationship Id="rId18" Type="http://schemas.openxmlformats.org/officeDocument/2006/relationships/image" Target="../media/image4346.png"/><Relationship Id="rId39" Type="http://schemas.openxmlformats.org/officeDocument/2006/relationships/customXml" Target="../ink/ink4767.xml"/><Relationship Id="rId265" Type="http://schemas.openxmlformats.org/officeDocument/2006/relationships/customXml" Target="../ink/ink4880.xml"/><Relationship Id="rId286" Type="http://schemas.openxmlformats.org/officeDocument/2006/relationships/image" Target="../media/image4479.png"/><Relationship Id="rId50" Type="http://schemas.openxmlformats.org/officeDocument/2006/relationships/image" Target="../media/image4362.png"/><Relationship Id="rId104" Type="http://schemas.openxmlformats.org/officeDocument/2006/relationships/image" Target="../media/image4389.png"/><Relationship Id="rId125" Type="http://schemas.openxmlformats.org/officeDocument/2006/relationships/customXml" Target="../ink/ink4810.xml"/><Relationship Id="rId146" Type="http://schemas.openxmlformats.org/officeDocument/2006/relationships/image" Target="../media/image4410.png"/><Relationship Id="rId167" Type="http://schemas.openxmlformats.org/officeDocument/2006/relationships/customXml" Target="../ink/ink4831.xml"/><Relationship Id="rId188" Type="http://schemas.openxmlformats.org/officeDocument/2006/relationships/image" Target="../media/image4430.png"/><Relationship Id="rId71" Type="http://schemas.openxmlformats.org/officeDocument/2006/relationships/customXml" Target="../ink/ink4783.xml"/><Relationship Id="rId92" Type="http://schemas.openxmlformats.org/officeDocument/2006/relationships/image" Target="../media/image4383.png"/><Relationship Id="rId213" Type="http://schemas.openxmlformats.org/officeDocument/2006/relationships/customXml" Target="../ink/ink4854.xml"/><Relationship Id="rId234" Type="http://schemas.openxmlformats.org/officeDocument/2006/relationships/image" Target="../media/image4453.png"/><Relationship Id="rId2" Type="http://schemas.openxmlformats.org/officeDocument/2006/relationships/image" Target="../media/image4338.png"/><Relationship Id="rId29" Type="http://schemas.openxmlformats.org/officeDocument/2006/relationships/customXml" Target="../ink/ink4762.xml"/><Relationship Id="rId255" Type="http://schemas.openxmlformats.org/officeDocument/2006/relationships/customXml" Target="../ink/ink4875.xml"/><Relationship Id="rId276" Type="http://schemas.openxmlformats.org/officeDocument/2006/relationships/image" Target="../media/image4474.png"/><Relationship Id="rId297" Type="http://schemas.openxmlformats.org/officeDocument/2006/relationships/customXml" Target="../ink/ink4896.xml"/><Relationship Id="rId40" Type="http://schemas.openxmlformats.org/officeDocument/2006/relationships/image" Target="../media/image4357.png"/><Relationship Id="rId115" Type="http://schemas.openxmlformats.org/officeDocument/2006/relationships/customXml" Target="../ink/ink4805.xml"/><Relationship Id="rId136" Type="http://schemas.openxmlformats.org/officeDocument/2006/relationships/image" Target="../media/image4405.png"/><Relationship Id="rId157" Type="http://schemas.openxmlformats.org/officeDocument/2006/relationships/customXml" Target="../ink/ink4826.xml"/><Relationship Id="rId178" Type="http://schemas.openxmlformats.org/officeDocument/2006/relationships/image" Target="../media/image4425.png"/><Relationship Id="rId61" Type="http://schemas.openxmlformats.org/officeDocument/2006/relationships/customXml" Target="../ink/ink4778.xml"/><Relationship Id="rId82" Type="http://schemas.openxmlformats.org/officeDocument/2006/relationships/image" Target="../media/image4378.png"/><Relationship Id="rId199" Type="http://schemas.openxmlformats.org/officeDocument/2006/relationships/customXml" Target="../ink/ink4847.xml"/><Relationship Id="rId203" Type="http://schemas.openxmlformats.org/officeDocument/2006/relationships/customXml" Target="../ink/ink4849.xml"/><Relationship Id="rId19" Type="http://schemas.openxmlformats.org/officeDocument/2006/relationships/customXml" Target="../ink/ink4757.xml"/><Relationship Id="rId224" Type="http://schemas.openxmlformats.org/officeDocument/2006/relationships/image" Target="../media/image4448.png"/><Relationship Id="rId245" Type="http://schemas.openxmlformats.org/officeDocument/2006/relationships/customXml" Target="../ink/ink4870.xml"/><Relationship Id="rId266" Type="http://schemas.openxmlformats.org/officeDocument/2006/relationships/image" Target="../media/image4469.png"/><Relationship Id="rId287" Type="http://schemas.openxmlformats.org/officeDocument/2006/relationships/customXml" Target="../ink/ink4891.xml"/><Relationship Id="rId30" Type="http://schemas.openxmlformats.org/officeDocument/2006/relationships/image" Target="../media/image4352.png"/><Relationship Id="rId105" Type="http://schemas.openxmlformats.org/officeDocument/2006/relationships/customXml" Target="../ink/ink4800.xml"/><Relationship Id="rId126" Type="http://schemas.openxmlformats.org/officeDocument/2006/relationships/image" Target="../media/image4400.png"/><Relationship Id="rId147" Type="http://schemas.openxmlformats.org/officeDocument/2006/relationships/customXml" Target="../ink/ink4821.xml"/><Relationship Id="rId168" Type="http://schemas.openxmlformats.org/officeDocument/2006/relationships/image" Target="../media/image4420.png"/><Relationship Id="rId51" Type="http://schemas.openxmlformats.org/officeDocument/2006/relationships/customXml" Target="../ink/ink4773.xml"/><Relationship Id="rId72" Type="http://schemas.openxmlformats.org/officeDocument/2006/relationships/image" Target="../media/image4373.png"/><Relationship Id="rId93" Type="http://schemas.openxmlformats.org/officeDocument/2006/relationships/customXml" Target="../ink/ink4794.xml"/><Relationship Id="rId189" Type="http://schemas.openxmlformats.org/officeDocument/2006/relationships/customXml" Target="../ink/ink4842.xml"/><Relationship Id="rId3" Type="http://schemas.openxmlformats.org/officeDocument/2006/relationships/customXml" Target="../ink/ink4749.xml"/><Relationship Id="rId214" Type="http://schemas.openxmlformats.org/officeDocument/2006/relationships/image" Target="../media/image4443.png"/><Relationship Id="rId235" Type="http://schemas.openxmlformats.org/officeDocument/2006/relationships/customXml" Target="../ink/ink4865.xml"/><Relationship Id="rId256" Type="http://schemas.openxmlformats.org/officeDocument/2006/relationships/image" Target="../media/image4464.png"/><Relationship Id="rId277" Type="http://schemas.openxmlformats.org/officeDocument/2006/relationships/customXml" Target="../ink/ink4886.xml"/><Relationship Id="rId298" Type="http://schemas.openxmlformats.org/officeDocument/2006/relationships/image" Target="../media/image4485.png"/><Relationship Id="rId116" Type="http://schemas.openxmlformats.org/officeDocument/2006/relationships/image" Target="../media/image4395.png"/><Relationship Id="rId137" Type="http://schemas.openxmlformats.org/officeDocument/2006/relationships/customXml" Target="../ink/ink4816.xml"/><Relationship Id="rId158" Type="http://schemas.openxmlformats.org/officeDocument/2006/relationships/image" Target="../media/image4416.png"/><Relationship Id="rId20" Type="http://schemas.openxmlformats.org/officeDocument/2006/relationships/image" Target="../media/image4347.png"/><Relationship Id="rId41" Type="http://schemas.openxmlformats.org/officeDocument/2006/relationships/customXml" Target="../ink/ink4768.xml"/><Relationship Id="rId62" Type="http://schemas.openxmlformats.org/officeDocument/2006/relationships/image" Target="../media/image4368.png"/><Relationship Id="rId83" Type="http://schemas.openxmlformats.org/officeDocument/2006/relationships/customXml" Target="../ink/ink4789.xml"/><Relationship Id="rId179" Type="http://schemas.openxmlformats.org/officeDocument/2006/relationships/customXml" Target="../ink/ink4837.xml"/><Relationship Id="rId190" Type="http://schemas.openxmlformats.org/officeDocument/2006/relationships/image" Target="../media/image4431.png"/><Relationship Id="rId204" Type="http://schemas.openxmlformats.org/officeDocument/2006/relationships/image" Target="../media/image4438.png"/><Relationship Id="rId225" Type="http://schemas.openxmlformats.org/officeDocument/2006/relationships/customXml" Target="../ink/ink4860.xml"/><Relationship Id="rId246" Type="http://schemas.openxmlformats.org/officeDocument/2006/relationships/image" Target="../media/image4459.png"/><Relationship Id="rId267" Type="http://schemas.openxmlformats.org/officeDocument/2006/relationships/customXml" Target="../ink/ink4881.xml"/><Relationship Id="rId288" Type="http://schemas.openxmlformats.org/officeDocument/2006/relationships/image" Target="../media/image4480.png"/><Relationship Id="rId106" Type="http://schemas.openxmlformats.org/officeDocument/2006/relationships/image" Target="../media/image4390.png"/><Relationship Id="rId127" Type="http://schemas.openxmlformats.org/officeDocument/2006/relationships/customXml" Target="../ink/ink4811.xml"/><Relationship Id="rId10" Type="http://schemas.openxmlformats.org/officeDocument/2006/relationships/image" Target="../media/image4342.png"/><Relationship Id="rId31" Type="http://schemas.openxmlformats.org/officeDocument/2006/relationships/customXml" Target="../ink/ink4763.xml"/><Relationship Id="rId52" Type="http://schemas.openxmlformats.org/officeDocument/2006/relationships/image" Target="../media/image4363.png"/><Relationship Id="rId73" Type="http://schemas.openxmlformats.org/officeDocument/2006/relationships/customXml" Target="../ink/ink4784.xml"/><Relationship Id="rId94" Type="http://schemas.openxmlformats.org/officeDocument/2006/relationships/image" Target="../media/image4384.png"/><Relationship Id="rId148" Type="http://schemas.openxmlformats.org/officeDocument/2006/relationships/image" Target="../media/image4411.png"/><Relationship Id="rId169" Type="http://schemas.openxmlformats.org/officeDocument/2006/relationships/customXml" Target="../ink/ink4832.xml"/><Relationship Id="rId4" Type="http://schemas.openxmlformats.org/officeDocument/2006/relationships/image" Target="../media/image4339.png"/><Relationship Id="rId180" Type="http://schemas.openxmlformats.org/officeDocument/2006/relationships/image" Target="../media/image4426.png"/><Relationship Id="rId215" Type="http://schemas.openxmlformats.org/officeDocument/2006/relationships/customXml" Target="../ink/ink4855.xml"/><Relationship Id="rId236" Type="http://schemas.openxmlformats.org/officeDocument/2006/relationships/image" Target="../media/image4454.png"/><Relationship Id="rId257" Type="http://schemas.openxmlformats.org/officeDocument/2006/relationships/customXml" Target="../ink/ink4876.xml"/><Relationship Id="rId278" Type="http://schemas.openxmlformats.org/officeDocument/2006/relationships/image" Target="../media/image4475.png"/><Relationship Id="rId42" Type="http://schemas.openxmlformats.org/officeDocument/2006/relationships/image" Target="../media/image4358.png"/><Relationship Id="rId84" Type="http://schemas.openxmlformats.org/officeDocument/2006/relationships/image" Target="../media/image4379.png"/><Relationship Id="rId138" Type="http://schemas.openxmlformats.org/officeDocument/2006/relationships/image" Target="../media/image4406.png"/><Relationship Id="rId191" Type="http://schemas.openxmlformats.org/officeDocument/2006/relationships/customXml" Target="../ink/ink4843.xml"/><Relationship Id="rId205" Type="http://schemas.openxmlformats.org/officeDocument/2006/relationships/customXml" Target="../ink/ink4850.xml"/><Relationship Id="rId247" Type="http://schemas.openxmlformats.org/officeDocument/2006/relationships/customXml" Target="../ink/ink4871.xml"/><Relationship Id="rId107" Type="http://schemas.openxmlformats.org/officeDocument/2006/relationships/customXml" Target="../ink/ink4801.xml"/><Relationship Id="rId289" Type="http://schemas.openxmlformats.org/officeDocument/2006/relationships/customXml" Target="../ink/ink4892.xml"/><Relationship Id="rId11" Type="http://schemas.openxmlformats.org/officeDocument/2006/relationships/customXml" Target="../ink/ink4753.xml"/><Relationship Id="rId53" Type="http://schemas.openxmlformats.org/officeDocument/2006/relationships/customXml" Target="../ink/ink4774.xml"/><Relationship Id="rId149" Type="http://schemas.openxmlformats.org/officeDocument/2006/relationships/customXml" Target="../ink/ink4822.xml"/><Relationship Id="rId95" Type="http://schemas.openxmlformats.org/officeDocument/2006/relationships/customXml" Target="../ink/ink4795.xml"/><Relationship Id="rId160" Type="http://schemas.openxmlformats.org/officeDocument/2006/relationships/image" Target="../media/image1806.png"/><Relationship Id="rId216" Type="http://schemas.openxmlformats.org/officeDocument/2006/relationships/image" Target="../media/image4444.png"/><Relationship Id="rId258" Type="http://schemas.openxmlformats.org/officeDocument/2006/relationships/image" Target="../media/image4465.png"/><Relationship Id="rId22" Type="http://schemas.openxmlformats.org/officeDocument/2006/relationships/image" Target="../media/image4348.png"/><Relationship Id="rId64" Type="http://schemas.openxmlformats.org/officeDocument/2006/relationships/image" Target="../media/image4369.png"/><Relationship Id="rId118" Type="http://schemas.openxmlformats.org/officeDocument/2006/relationships/image" Target="../media/image4396.png"/><Relationship Id="rId171" Type="http://schemas.openxmlformats.org/officeDocument/2006/relationships/customXml" Target="../ink/ink4833.xml"/><Relationship Id="rId227" Type="http://schemas.openxmlformats.org/officeDocument/2006/relationships/customXml" Target="../ink/ink4861.xml"/><Relationship Id="rId269" Type="http://schemas.openxmlformats.org/officeDocument/2006/relationships/customXml" Target="../ink/ink4882.xml"/><Relationship Id="rId33" Type="http://schemas.openxmlformats.org/officeDocument/2006/relationships/customXml" Target="../ink/ink4764.xml"/><Relationship Id="rId129" Type="http://schemas.openxmlformats.org/officeDocument/2006/relationships/customXml" Target="../ink/ink4812.xml"/><Relationship Id="rId280" Type="http://schemas.openxmlformats.org/officeDocument/2006/relationships/image" Target="../media/image44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customXml" Target="../ink/ink590.xml"/><Relationship Id="rId21" Type="http://schemas.openxmlformats.org/officeDocument/2006/relationships/image" Target="../media/image259.png"/><Relationship Id="rId324" Type="http://schemas.openxmlformats.org/officeDocument/2006/relationships/customXml" Target="../ink/ink694.xml"/><Relationship Id="rId170" Type="http://schemas.openxmlformats.org/officeDocument/2006/relationships/customXml" Target="../ink/ink617.xml"/><Relationship Id="rId268" Type="http://schemas.openxmlformats.org/officeDocument/2006/relationships/customXml" Target="../ink/ink666.xml"/><Relationship Id="rId475" Type="http://schemas.openxmlformats.org/officeDocument/2006/relationships/image" Target="../media/image629.png"/><Relationship Id="rId32" Type="http://schemas.openxmlformats.org/officeDocument/2006/relationships/customXml" Target="../ink/ink547.xml"/><Relationship Id="rId74" Type="http://schemas.openxmlformats.org/officeDocument/2006/relationships/image" Target="../media/image285.png"/><Relationship Id="rId128" Type="http://schemas.openxmlformats.org/officeDocument/2006/relationships/customXml" Target="../ink/ink596.xml"/><Relationship Id="rId335" Type="http://schemas.openxmlformats.org/officeDocument/2006/relationships/image" Target="../media/image559.png"/><Relationship Id="rId377" Type="http://schemas.openxmlformats.org/officeDocument/2006/relationships/image" Target="../media/image580.png"/><Relationship Id="rId500" Type="http://schemas.openxmlformats.org/officeDocument/2006/relationships/customXml" Target="../ink/ink782.xml"/><Relationship Id="rId5" Type="http://schemas.openxmlformats.org/officeDocument/2006/relationships/image" Target="../media/image251.png"/><Relationship Id="rId181" Type="http://schemas.openxmlformats.org/officeDocument/2006/relationships/image" Target="../media/image4820.png"/><Relationship Id="rId237" Type="http://schemas.openxmlformats.org/officeDocument/2006/relationships/image" Target="../media/image5100.png"/><Relationship Id="rId402" Type="http://schemas.openxmlformats.org/officeDocument/2006/relationships/customXml" Target="../ink/ink733.xml"/><Relationship Id="rId279" Type="http://schemas.openxmlformats.org/officeDocument/2006/relationships/image" Target="../media/image5310.png"/><Relationship Id="rId444" Type="http://schemas.openxmlformats.org/officeDocument/2006/relationships/customXml" Target="../ink/ink754.xml"/><Relationship Id="rId486" Type="http://schemas.openxmlformats.org/officeDocument/2006/relationships/customXml" Target="../ink/ink775.xml"/><Relationship Id="rId43" Type="http://schemas.openxmlformats.org/officeDocument/2006/relationships/image" Target="../media/image270.png"/><Relationship Id="rId139" Type="http://schemas.openxmlformats.org/officeDocument/2006/relationships/image" Target="../media/image317.png"/><Relationship Id="rId290" Type="http://schemas.openxmlformats.org/officeDocument/2006/relationships/customXml" Target="../ink/ink677.xml"/><Relationship Id="rId304" Type="http://schemas.openxmlformats.org/officeDocument/2006/relationships/customXml" Target="../ink/ink684.xml"/><Relationship Id="rId346" Type="http://schemas.openxmlformats.org/officeDocument/2006/relationships/customXml" Target="../ink/ink705.xml"/><Relationship Id="rId388" Type="http://schemas.openxmlformats.org/officeDocument/2006/relationships/customXml" Target="../ink/ink726.xml"/><Relationship Id="rId511" Type="http://schemas.openxmlformats.org/officeDocument/2006/relationships/image" Target="../media/image647.png"/><Relationship Id="rId85" Type="http://schemas.openxmlformats.org/officeDocument/2006/relationships/customXml" Target="../ink/ink574.xml"/><Relationship Id="rId150" Type="http://schemas.openxmlformats.org/officeDocument/2006/relationships/customXml" Target="../ink/ink607.xml"/><Relationship Id="rId192" Type="http://schemas.openxmlformats.org/officeDocument/2006/relationships/customXml" Target="../ink/ink628.xml"/><Relationship Id="rId206" Type="http://schemas.openxmlformats.org/officeDocument/2006/relationships/customXml" Target="../ink/ink635.xml"/><Relationship Id="rId413" Type="http://schemas.openxmlformats.org/officeDocument/2006/relationships/image" Target="../media/image598.png"/><Relationship Id="rId248" Type="http://schemas.openxmlformats.org/officeDocument/2006/relationships/customXml" Target="../ink/ink656.xml"/><Relationship Id="rId455" Type="http://schemas.openxmlformats.org/officeDocument/2006/relationships/image" Target="../media/image619.png"/><Relationship Id="rId497" Type="http://schemas.openxmlformats.org/officeDocument/2006/relationships/image" Target="../media/image640.png"/><Relationship Id="rId12" Type="http://schemas.openxmlformats.org/officeDocument/2006/relationships/customXml" Target="../ink/ink537.xml"/><Relationship Id="rId108" Type="http://schemas.openxmlformats.org/officeDocument/2006/relationships/image" Target="../media/image302.png"/><Relationship Id="rId315" Type="http://schemas.openxmlformats.org/officeDocument/2006/relationships/image" Target="../media/image549.png"/><Relationship Id="rId357" Type="http://schemas.openxmlformats.org/officeDocument/2006/relationships/image" Target="../media/image570.png"/><Relationship Id="rId522" Type="http://schemas.openxmlformats.org/officeDocument/2006/relationships/customXml" Target="../ink/ink793.xml"/><Relationship Id="rId54" Type="http://schemas.openxmlformats.org/officeDocument/2006/relationships/customXml" Target="../ink/ink558.xml"/><Relationship Id="rId96" Type="http://schemas.openxmlformats.org/officeDocument/2006/relationships/image" Target="../media/image296.png"/><Relationship Id="rId161" Type="http://schemas.openxmlformats.org/officeDocument/2006/relationships/image" Target="../media/image328.png"/><Relationship Id="rId217" Type="http://schemas.openxmlformats.org/officeDocument/2006/relationships/image" Target="../media/image5000.png"/><Relationship Id="rId399" Type="http://schemas.openxmlformats.org/officeDocument/2006/relationships/image" Target="../media/image591.png"/><Relationship Id="rId259" Type="http://schemas.openxmlformats.org/officeDocument/2006/relationships/image" Target="../media/image5210.png"/><Relationship Id="rId424" Type="http://schemas.openxmlformats.org/officeDocument/2006/relationships/customXml" Target="../ink/ink744.xml"/><Relationship Id="rId466" Type="http://schemas.openxmlformats.org/officeDocument/2006/relationships/customXml" Target="../ink/ink765.xml"/><Relationship Id="rId23" Type="http://schemas.openxmlformats.org/officeDocument/2006/relationships/image" Target="../media/image260.png"/><Relationship Id="rId119" Type="http://schemas.openxmlformats.org/officeDocument/2006/relationships/image" Target="../media/image307.png"/><Relationship Id="rId270" Type="http://schemas.openxmlformats.org/officeDocument/2006/relationships/customXml" Target="../ink/ink667.xml"/><Relationship Id="rId326" Type="http://schemas.openxmlformats.org/officeDocument/2006/relationships/customXml" Target="../ink/ink695.xml"/><Relationship Id="rId65" Type="http://schemas.openxmlformats.org/officeDocument/2006/relationships/customXml" Target="../ink/ink564.xml"/><Relationship Id="rId130" Type="http://schemas.openxmlformats.org/officeDocument/2006/relationships/customXml" Target="../ink/ink597.xml"/><Relationship Id="rId368" Type="http://schemas.openxmlformats.org/officeDocument/2006/relationships/customXml" Target="../ink/ink716.xml"/><Relationship Id="rId172" Type="http://schemas.openxmlformats.org/officeDocument/2006/relationships/customXml" Target="../ink/ink618.xml"/><Relationship Id="rId228" Type="http://schemas.openxmlformats.org/officeDocument/2006/relationships/customXml" Target="../ink/ink646.xml"/><Relationship Id="rId435" Type="http://schemas.openxmlformats.org/officeDocument/2006/relationships/image" Target="../media/image609.png"/><Relationship Id="rId477" Type="http://schemas.openxmlformats.org/officeDocument/2006/relationships/image" Target="../media/image630.png"/><Relationship Id="rId281" Type="http://schemas.openxmlformats.org/officeDocument/2006/relationships/image" Target="../media/image5320.png"/><Relationship Id="rId337" Type="http://schemas.openxmlformats.org/officeDocument/2006/relationships/image" Target="../media/image560.png"/><Relationship Id="rId502" Type="http://schemas.openxmlformats.org/officeDocument/2006/relationships/customXml" Target="../ink/ink783.xml"/><Relationship Id="rId34" Type="http://schemas.openxmlformats.org/officeDocument/2006/relationships/customXml" Target="../ink/ink548.xml"/><Relationship Id="rId76" Type="http://schemas.openxmlformats.org/officeDocument/2006/relationships/image" Target="../media/image286.png"/><Relationship Id="rId141" Type="http://schemas.openxmlformats.org/officeDocument/2006/relationships/image" Target="../media/image318.png"/><Relationship Id="rId379" Type="http://schemas.openxmlformats.org/officeDocument/2006/relationships/image" Target="../media/image581.png"/><Relationship Id="rId7" Type="http://schemas.openxmlformats.org/officeDocument/2006/relationships/image" Target="../media/image252.png"/><Relationship Id="rId183" Type="http://schemas.openxmlformats.org/officeDocument/2006/relationships/image" Target="../media/image4830.png"/><Relationship Id="rId239" Type="http://schemas.openxmlformats.org/officeDocument/2006/relationships/image" Target="../media/image5110.png"/><Relationship Id="rId390" Type="http://schemas.openxmlformats.org/officeDocument/2006/relationships/customXml" Target="../ink/ink727.xml"/><Relationship Id="rId404" Type="http://schemas.openxmlformats.org/officeDocument/2006/relationships/customXml" Target="../ink/ink734.xml"/><Relationship Id="rId446" Type="http://schemas.openxmlformats.org/officeDocument/2006/relationships/customXml" Target="../ink/ink755.xml"/><Relationship Id="rId250" Type="http://schemas.openxmlformats.org/officeDocument/2006/relationships/customXml" Target="../ink/ink657.xml"/><Relationship Id="rId292" Type="http://schemas.openxmlformats.org/officeDocument/2006/relationships/customXml" Target="../ink/ink678.xml"/><Relationship Id="rId306" Type="http://schemas.openxmlformats.org/officeDocument/2006/relationships/customXml" Target="../ink/ink685.xml"/><Relationship Id="rId488" Type="http://schemas.openxmlformats.org/officeDocument/2006/relationships/customXml" Target="../ink/ink776.xml"/><Relationship Id="rId45" Type="http://schemas.openxmlformats.org/officeDocument/2006/relationships/image" Target="../media/image271.png"/><Relationship Id="rId87" Type="http://schemas.openxmlformats.org/officeDocument/2006/relationships/customXml" Target="../ink/ink575.xml"/><Relationship Id="rId110" Type="http://schemas.openxmlformats.org/officeDocument/2006/relationships/image" Target="../media/image303.png"/><Relationship Id="rId348" Type="http://schemas.openxmlformats.org/officeDocument/2006/relationships/customXml" Target="../ink/ink706.xml"/><Relationship Id="rId513" Type="http://schemas.openxmlformats.org/officeDocument/2006/relationships/image" Target="../media/image648.png"/><Relationship Id="rId152" Type="http://schemas.openxmlformats.org/officeDocument/2006/relationships/customXml" Target="../ink/ink608.xml"/><Relationship Id="rId194" Type="http://schemas.openxmlformats.org/officeDocument/2006/relationships/customXml" Target="../ink/ink629.xml"/><Relationship Id="rId208" Type="http://schemas.openxmlformats.org/officeDocument/2006/relationships/customXml" Target="../ink/ink636.xml"/><Relationship Id="rId415" Type="http://schemas.openxmlformats.org/officeDocument/2006/relationships/image" Target="../media/image599.png"/><Relationship Id="rId457" Type="http://schemas.openxmlformats.org/officeDocument/2006/relationships/image" Target="../media/image620.png"/><Relationship Id="rId261" Type="http://schemas.openxmlformats.org/officeDocument/2006/relationships/image" Target="../media/image5220.png"/><Relationship Id="rId499" Type="http://schemas.openxmlformats.org/officeDocument/2006/relationships/image" Target="../media/image641.png"/><Relationship Id="rId14" Type="http://schemas.openxmlformats.org/officeDocument/2006/relationships/customXml" Target="../ink/ink538.xml"/><Relationship Id="rId56" Type="http://schemas.openxmlformats.org/officeDocument/2006/relationships/image" Target="../media/image276.png"/><Relationship Id="rId317" Type="http://schemas.openxmlformats.org/officeDocument/2006/relationships/image" Target="../media/image550.png"/><Relationship Id="rId359" Type="http://schemas.openxmlformats.org/officeDocument/2006/relationships/image" Target="../media/image571.png"/><Relationship Id="rId98" Type="http://schemas.openxmlformats.org/officeDocument/2006/relationships/image" Target="../media/image297.png"/><Relationship Id="rId121" Type="http://schemas.openxmlformats.org/officeDocument/2006/relationships/image" Target="../media/image308.png"/><Relationship Id="rId163" Type="http://schemas.openxmlformats.org/officeDocument/2006/relationships/image" Target="../media/image329.png"/><Relationship Id="rId219" Type="http://schemas.openxmlformats.org/officeDocument/2006/relationships/image" Target="../media/image5010.png"/><Relationship Id="rId370" Type="http://schemas.openxmlformats.org/officeDocument/2006/relationships/customXml" Target="../ink/ink717.xml"/><Relationship Id="rId426" Type="http://schemas.openxmlformats.org/officeDocument/2006/relationships/customXml" Target="../ink/ink745.xml"/><Relationship Id="rId230" Type="http://schemas.openxmlformats.org/officeDocument/2006/relationships/customXml" Target="../ink/ink647.xml"/><Relationship Id="rId468" Type="http://schemas.openxmlformats.org/officeDocument/2006/relationships/customXml" Target="../ink/ink766.xml"/><Relationship Id="rId25" Type="http://schemas.openxmlformats.org/officeDocument/2006/relationships/image" Target="../media/image261.png"/><Relationship Id="rId67" Type="http://schemas.openxmlformats.org/officeDocument/2006/relationships/customXml" Target="../ink/ink565.xml"/><Relationship Id="rId272" Type="http://schemas.openxmlformats.org/officeDocument/2006/relationships/customXml" Target="../ink/ink668.xml"/><Relationship Id="rId328" Type="http://schemas.openxmlformats.org/officeDocument/2006/relationships/customXml" Target="../ink/ink696.xml"/><Relationship Id="rId132" Type="http://schemas.openxmlformats.org/officeDocument/2006/relationships/customXml" Target="../ink/ink598.xml"/><Relationship Id="rId174" Type="http://schemas.openxmlformats.org/officeDocument/2006/relationships/customXml" Target="../ink/ink619.xml"/><Relationship Id="rId381" Type="http://schemas.openxmlformats.org/officeDocument/2006/relationships/image" Target="../media/image582.png"/><Relationship Id="rId241" Type="http://schemas.openxmlformats.org/officeDocument/2006/relationships/image" Target="../media/image5120.png"/><Relationship Id="rId437" Type="http://schemas.openxmlformats.org/officeDocument/2006/relationships/image" Target="../media/image610.png"/><Relationship Id="rId479" Type="http://schemas.openxmlformats.org/officeDocument/2006/relationships/image" Target="../media/image631.png"/><Relationship Id="rId36" Type="http://schemas.openxmlformats.org/officeDocument/2006/relationships/customXml" Target="../ink/ink549.xml"/><Relationship Id="rId283" Type="http://schemas.openxmlformats.org/officeDocument/2006/relationships/image" Target="../media/image5330.png"/><Relationship Id="rId339" Type="http://schemas.openxmlformats.org/officeDocument/2006/relationships/image" Target="../media/image561.png"/><Relationship Id="rId490" Type="http://schemas.openxmlformats.org/officeDocument/2006/relationships/customXml" Target="../ink/ink777.xml"/><Relationship Id="rId504" Type="http://schemas.openxmlformats.org/officeDocument/2006/relationships/customXml" Target="../ink/ink784.xml"/><Relationship Id="rId78" Type="http://schemas.openxmlformats.org/officeDocument/2006/relationships/image" Target="../media/image287.png"/><Relationship Id="rId101" Type="http://schemas.openxmlformats.org/officeDocument/2006/relationships/customXml" Target="../ink/ink582.xml"/><Relationship Id="rId143" Type="http://schemas.openxmlformats.org/officeDocument/2006/relationships/image" Target="../media/image319.png"/><Relationship Id="rId185" Type="http://schemas.openxmlformats.org/officeDocument/2006/relationships/image" Target="../media/image4840.png"/><Relationship Id="rId350" Type="http://schemas.openxmlformats.org/officeDocument/2006/relationships/customXml" Target="../ink/ink707.xml"/><Relationship Id="rId406" Type="http://schemas.openxmlformats.org/officeDocument/2006/relationships/customXml" Target="../ink/ink735.xml"/><Relationship Id="rId9" Type="http://schemas.openxmlformats.org/officeDocument/2006/relationships/image" Target="../media/image253.png"/><Relationship Id="rId210" Type="http://schemas.openxmlformats.org/officeDocument/2006/relationships/customXml" Target="../ink/ink637.xml"/><Relationship Id="rId392" Type="http://schemas.openxmlformats.org/officeDocument/2006/relationships/customXml" Target="../ink/ink728.xml"/><Relationship Id="rId448" Type="http://schemas.openxmlformats.org/officeDocument/2006/relationships/customXml" Target="../ink/ink756.xml"/><Relationship Id="rId252" Type="http://schemas.openxmlformats.org/officeDocument/2006/relationships/customXml" Target="../ink/ink658.xml"/><Relationship Id="rId294" Type="http://schemas.openxmlformats.org/officeDocument/2006/relationships/customXml" Target="../ink/ink679.xml"/><Relationship Id="rId308" Type="http://schemas.openxmlformats.org/officeDocument/2006/relationships/customXml" Target="../ink/ink686.xml"/><Relationship Id="rId515" Type="http://schemas.openxmlformats.org/officeDocument/2006/relationships/image" Target="../media/image649.png"/><Relationship Id="rId47" Type="http://schemas.openxmlformats.org/officeDocument/2006/relationships/image" Target="../media/image272.png"/><Relationship Id="rId89" Type="http://schemas.openxmlformats.org/officeDocument/2006/relationships/customXml" Target="../ink/ink576.xml"/><Relationship Id="rId112" Type="http://schemas.openxmlformats.org/officeDocument/2006/relationships/image" Target="../media/image304.png"/><Relationship Id="rId154" Type="http://schemas.openxmlformats.org/officeDocument/2006/relationships/customXml" Target="../ink/ink609.xml"/><Relationship Id="rId361" Type="http://schemas.openxmlformats.org/officeDocument/2006/relationships/image" Target="../media/image572.png"/><Relationship Id="rId196" Type="http://schemas.openxmlformats.org/officeDocument/2006/relationships/customXml" Target="../ink/ink630.xml"/><Relationship Id="rId417" Type="http://schemas.openxmlformats.org/officeDocument/2006/relationships/image" Target="../media/image600.png"/><Relationship Id="rId459" Type="http://schemas.openxmlformats.org/officeDocument/2006/relationships/image" Target="../media/image621.png"/><Relationship Id="rId16" Type="http://schemas.openxmlformats.org/officeDocument/2006/relationships/customXml" Target="../ink/ink539.xml"/><Relationship Id="rId221" Type="http://schemas.openxmlformats.org/officeDocument/2006/relationships/image" Target="../media/image5020.png"/><Relationship Id="rId263" Type="http://schemas.openxmlformats.org/officeDocument/2006/relationships/image" Target="../media/image5230.png"/><Relationship Id="rId319" Type="http://schemas.openxmlformats.org/officeDocument/2006/relationships/image" Target="../media/image551.png"/><Relationship Id="rId470" Type="http://schemas.openxmlformats.org/officeDocument/2006/relationships/customXml" Target="../ink/ink767.xml"/><Relationship Id="rId58" Type="http://schemas.openxmlformats.org/officeDocument/2006/relationships/image" Target="../media/image277.png"/><Relationship Id="rId123" Type="http://schemas.openxmlformats.org/officeDocument/2006/relationships/image" Target="../media/image309.png"/><Relationship Id="rId330" Type="http://schemas.openxmlformats.org/officeDocument/2006/relationships/customXml" Target="../ink/ink697.xml"/><Relationship Id="rId165" Type="http://schemas.openxmlformats.org/officeDocument/2006/relationships/image" Target="../media/image4740.png"/><Relationship Id="rId372" Type="http://schemas.openxmlformats.org/officeDocument/2006/relationships/customXml" Target="../ink/ink718.xml"/><Relationship Id="rId428" Type="http://schemas.openxmlformats.org/officeDocument/2006/relationships/customXml" Target="../ink/ink746.xml"/><Relationship Id="rId232" Type="http://schemas.openxmlformats.org/officeDocument/2006/relationships/customXml" Target="../ink/ink648.xml"/><Relationship Id="rId274" Type="http://schemas.openxmlformats.org/officeDocument/2006/relationships/customXml" Target="../ink/ink669.xml"/><Relationship Id="rId481" Type="http://schemas.openxmlformats.org/officeDocument/2006/relationships/image" Target="../media/image632.png"/><Relationship Id="rId27" Type="http://schemas.openxmlformats.org/officeDocument/2006/relationships/image" Target="../media/image262.png"/><Relationship Id="rId69" Type="http://schemas.openxmlformats.org/officeDocument/2006/relationships/customXml" Target="../ink/ink566.xml"/><Relationship Id="rId134" Type="http://schemas.openxmlformats.org/officeDocument/2006/relationships/customXml" Target="../ink/ink599.xml"/><Relationship Id="rId80" Type="http://schemas.openxmlformats.org/officeDocument/2006/relationships/image" Target="../media/image288.png"/><Relationship Id="rId176" Type="http://schemas.openxmlformats.org/officeDocument/2006/relationships/customXml" Target="../ink/ink620.xml"/><Relationship Id="rId341" Type="http://schemas.openxmlformats.org/officeDocument/2006/relationships/image" Target="../media/image562.png"/><Relationship Id="rId383" Type="http://schemas.openxmlformats.org/officeDocument/2006/relationships/image" Target="../media/image583.png"/><Relationship Id="rId439" Type="http://schemas.openxmlformats.org/officeDocument/2006/relationships/image" Target="../media/image611.png"/><Relationship Id="rId201" Type="http://schemas.openxmlformats.org/officeDocument/2006/relationships/image" Target="../media/image4920.png"/><Relationship Id="rId243" Type="http://schemas.openxmlformats.org/officeDocument/2006/relationships/image" Target="../media/image5130.png"/><Relationship Id="rId285" Type="http://schemas.openxmlformats.org/officeDocument/2006/relationships/image" Target="../media/image534.png"/><Relationship Id="rId450" Type="http://schemas.openxmlformats.org/officeDocument/2006/relationships/customXml" Target="../ink/ink757.xml"/><Relationship Id="rId506" Type="http://schemas.openxmlformats.org/officeDocument/2006/relationships/customXml" Target="../ink/ink785.xml"/><Relationship Id="rId38" Type="http://schemas.openxmlformats.org/officeDocument/2006/relationships/customXml" Target="../ink/ink550.xml"/><Relationship Id="rId103" Type="http://schemas.openxmlformats.org/officeDocument/2006/relationships/customXml" Target="../ink/ink583.xml"/><Relationship Id="rId310" Type="http://schemas.openxmlformats.org/officeDocument/2006/relationships/customXml" Target="../ink/ink687.xml"/><Relationship Id="rId492" Type="http://schemas.openxmlformats.org/officeDocument/2006/relationships/customXml" Target="../ink/ink778.xml"/><Relationship Id="rId91" Type="http://schemas.openxmlformats.org/officeDocument/2006/relationships/customXml" Target="../ink/ink577.xml"/><Relationship Id="rId145" Type="http://schemas.openxmlformats.org/officeDocument/2006/relationships/image" Target="../media/image320.png"/><Relationship Id="rId187" Type="http://schemas.openxmlformats.org/officeDocument/2006/relationships/image" Target="../media/image4850.png"/><Relationship Id="rId352" Type="http://schemas.openxmlformats.org/officeDocument/2006/relationships/customXml" Target="../ink/ink708.xml"/><Relationship Id="rId394" Type="http://schemas.openxmlformats.org/officeDocument/2006/relationships/customXml" Target="../ink/ink729.xml"/><Relationship Id="rId408" Type="http://schemas.openxmlformats.org/officeDocument/2006/relationships/customXml" Target="../ink/ink736.xml"/><Relationship Id="rId212" Type="http://schemas.openxmlformats.org/officeDocument/2006/relationships/customXml" Target="../ink/ink638.xml"/><Relationship Id="rId254" Type="http://schemas.openxmlformats.org/officeDocument/2006/relationships/customXml" Target="../ink/ink659.xml"/><Relationship Id="rId49" Type="http://schemas.openxmlformats.org/officeDocument/2006/relationships/image" Target="../media/image273.png"/><Relationship Id="rId114" Type="http://schemas.openxmlformats.org/officeDocument/2006/relationships/image" Target="../media/image305.png"/><Relationship Id="rId296" Type="http://schemas.openxmlformats.org/officeDocument/2006/relationships/customXml" Target="../ink/ink680.xml"/><Relationship Id="rId461" Type="http://schemas.openxmlformats.org/officeDocument/2006/relationships/image" Target="../media/image622.png"/><Relationship Id="rId517" Type="http://schemas.openxmlformats.org/officeDocument/2006/relationships/image" Target="../media/image650.png"/><Relationship Id="rId60" Type="http://schemas.openxmlformats.org/officeDocument/2006/relationships/image" Target="../media/image278.png"/><Relationship Id="rId156" Type="http://schemas.openxmlformats.org/officeDocument/2006/relationships/customXml" Target="../ink/ink610.xml"/><Relationship Id="rId198" Type="http://schemas.openxmlformats.org/officeDocument/2006/relationships/customXml" Target="../ink/ink631.xml"/><Relationship Id="rId321" Type="http://schemas.openxmlformats.org/officeDocument/2006/relationships/image" Target="../media/image552.png"/><Relationship Id="rId363" Type="http://schemas.openxmlformats.org/officeDocument/2006/relationships/image" Target="../media/image573.png"/><Relationship Id="rId419" Type="http://schemas.openxmlformats.org/officeDocument/2006/relationships/image" Target="../media/image601.png"/><Relationship Id="rId223" Type="http://schemas.openxmlformats.org/officeDocument/2006/relationships/image" Target="../media/image5030.png"/><Relationship Id="rId430" Type="http://schemas.openxmlformats.org/officeDocument/2006/relationships/customXml" Target="../ink/ink747.xml"/><Relationship Id="rId18" Type="http://schemas.openxmlformats.org/officeDocument/2006/relationships/customXml" Target="../ink/ink540.xml"/><Relationship Id="rId265" Type="http://schemas.openxmlformats.org/officeDocument/2006/relationships/image" Target="../media/image5240.png"/><Relationship Id="rId472" Type="http://schemas.openxmlformats.org/officeDocument/2006/relationships/customXml" Target="../ink/ink768.xml"/><Relationship Id="rId125" Type="http://schemas.openxmlformats.org/officeDocument/2006/relationships/image" Target="../media/image310.png"/><Relationship Id="rId167" Type="http://schemas.openxmlformats.org/officeDocument/2006/relationships/image" Target="../media/image4750.png"/><Relationship Id="rId332" Type="http://schemas.openxmlformats.org/officeDocument/2006/relationships/customXml" Target="../ink/ink698.xml"/><Relationship Id="rId374" Type="http://schemas.openxmlformats.org/officeDocument/2006/relationships/customXml" Target="../ink/ink719.xml"/><Relationship Id="rId71" Type="http://schemas.openxmlformats.org/officeDocument/2006/relationships/customXml" Target="../ink/ink567.xml"/><Relationship Id="rId234" Type="http://schemas.openxmlformats.org/officeDocument/2006/relationships/customXml" Target="../ink/ink649.xml"/><Relationship Id="rId2" Type="http://schemas.openxmlformats.org/officeDocument/2006/relationships/customXml" Target="../ink/ink532.xml"/><Relationship Id="rId29" Type="http://schemas.openxmlformats.org/officeDocument/2006/relationships/image" Target="../media/image263.png"/><Relationship Id="rId276" Type="http://schemas.openxmlformats.org/officeDocument/2006/relationships/customXml" Target="../ink/ink670.xml"/><Relationship Id="rId441" Type="http://schemas.openxmlformats.org/officeDocument/2006/relationships/image" Target="../media/image612.png"/><Relationship Id="rId483" Type="http://schemas.openxmlformats.org/officeDocument/2006/relationships/image" Target="../media/image633.png"/><Relationship Id="rId40" Type="http://schemas.openxmlformats.org/officeDocument/2006/relationships/customXml" Target="../ink/ink551.xml"/><Relationship Id="rId136" Type="http://schemas.openxmlformats.org/officeDocument/2006/relationships/customXml" Target="../ink/ink600.xml"/><Relationship Id="rId178" Type="http://schemas.openxmlformats.org/officeDocument/2006/relationships/customXml" Target="../ink/ink621.xml"/><Relationship Id="rId301" Type="http://schemas.openxmlformats.org/officeDocument/2006/relationships/image" Target="../media/image542.png"/><Relationship Id="rId343" Type="http://schemas.openxmlformats.org/officeDocument/2006/relationships/image" Target="../media/image563.png"/><Relationship Id="rId82" Type="http://schemas.openxmlformats.org/officeDocument/2006/relationships/image" Target="../media/image289.png"/><Relationship Id="rId203" Type="http://schemas.openxmlformats.org/officeDocument/2006/relationships/image" Target="../media/image4930.png"/><Relationship Id="rId385" Type="http://schemas.openxmlformats.org/officeDocument/2006/relationships/image" Target="../media/image584.png"/><Relationship Id="rId245" Type="http://schemas.openxmlformats.org/officeDocument/2006/relationships/image" Target="../media/image5140.png"/><Relationship Id="rId287" Type="http://schemas.openxmlformats.org/officeDocument/2006/relationships/image" Target="../media/image535.png"/><Relationship Id="rId410" Type="http://schemas.openxmlformats.org/officeDocument/2006/relationships/customXml" Target="../ink/ink737.xml"/><Relationship Id="rId452" Type="http://schemas.openxmlformats.org/officeDocument/2006/relationships/customXml" Target="../ink/ink758.xml"/><Relationship Id="rId494" Type="http://schemas.openxmlformats.org/officeDocument/2006/relationships/customXml" Target="../ink/ink779.xml"/><Relationship Id="rId508" Type="http://schemas.openxmlformats.org/officeDocument/2006/relationships/customXml" Target="../ink/ink786.xml"/><Relationship Id="rId105" Type="http://schemas.openxmlformats.org/officeDocument/2006/relationships/customXml" Target="../ink/ink584.xml"/><Relationship Id="rId147" Type="http://schemas.openxmlformats.org/officeDocument/2006/relationships/image" Target="../media/image321.png"/><Relationship Id="rId312" Type="http://schemas.openxmlformats.org/officeDocument/2006/relationships/customXml" Target="../ink/ink688.xml"/><Relationship Id="rId354" Type="http://schemas.openxmlformats.org/officeDocument/2006/relationships/customXml" Target="../ink/ink709.xml"/><Relationship Id="rId51" Type="http://schemas.openxmlformats.org/officeDocument/2006/relationships/image" Target="../media/image274.png"/><Relationship Id="rId93" Type="http://schemas.openxmlformats.org/officeDocument/2006/relationships/customXml" Target="../ink/ink578.xml"/><Relationship Id="rId189" Type="http://schemas.openxmlformats.org/officeDocument/2006/relationships/image" Target="../media/image4860.png"/><Relationship Id="rId396" Type="http://schemas.openxmlformats.org/officeDocument/2006/relationships/customXml" Target="../ink/ink730.xml"/><Relationship Id="rId214" Type="http://schemas.openxmlformats.org/officeDocument/2006/relationships/customXml" Target="../ink/ink639.xml"/><Relationship Id="rId256" Type="http://schemas.openxmlformats.org/officeDocument/2006/relationships/customXml" Target="../ink/ink660.xml"/><Relationship Id="rId298" Type="http://schemas.openxmlformats.org/officeDocument/2006/relationships/customXml" Target="../ink/ink681.xml"/><Relationship Id="rId421" Type="http://schemas.openxmlformats.org/officeDocument/2006/relationships/image" Target="../media/image602.png"/><Relationship Id="rId463" Type="http://schemas.openxmlformats.org/officeDocument/2006/relationships/image" Target="../media/image623.png"/><Relationship Id="rId519" Type="http://schemas.openxmlformats.org/officeDocument/2006/relationships/image" Target="../media/image651.png"/><Relationship Id="rId116" Type="http://schemas.openxmlformats.org/officeDocument/2006/relationships/image" Target="../media/image306.png"/><Relationship Id="rId158" Type="http://schemas.openxmlformats.org/officeDocument/2006/relationships/customXml" Target="../ink/ink611.xml"/><Relationship Id="rId323" Type="http://schemas.openxmlformats.org/officeDocument/2006/relationships/image" Target="../media/image553.png"/><Relationship Id="rId20" Type="http://schemas.openxmlformats.org/officeDocument/2006/relationships/customXml" Target="../ink/ink541.xml"/><Relationship Id="rId62" Type="http://schemas.openxmlformats.org/officeDocument/2006/relationships/image" Target="../media/image279.png"/><Relationship Id="rId365" Type="http://schemas.openxmlformats.org/officeDocument/2006/relationships/image" Target="../media/image574.png"/><Relationship Id="rId225" Type="http://schemas.openxmlformats.org/officeDocument/2006/relationships/image" Target="../media/image5040.png"/><Relationship Id="rId267" Type="http://schemas.openxmlformats.org/officeDocument/2006/relationships/image" Target="../media/image5250.png"/><Relationship Id="rId432" Type="http://schemas.openxmlformats.org/officeDocument/2006/relationships/customXml" Target="../ink/ink748.xml"/><Relationship Id="rId474" Type="http://schemas.openxmlformats.org/officeDocument/2006/relationships/customXml" Target="../ink/ink769.xml"/><Relationship Id="rId127" Type="http://schemas.openxmlformats.org/officeDocument/2006/relationships/image" Target="../media/image311.png"/><Relationship Id="rId31" Type="http://schemas.openxmlformats.org/officeDocument/2006/relationships/image" Target="../media/image264.png"/><Relationship Id="rId73" Type="http://schemas.openxmlformats.org/officeDocument/2006/relationships/customXml" Target="../ink/ink568.xml"/><Relationship Id="rId169" Type="http://schemas.openxmlformats.org/officeDocument/2006/relationships/image" Target="../media/image4760.png"/><Relationship Id="rId334" Type="http://schemas.openxmlformats.org/officeDocument/2006/relationships/customXml" Target="../ink/ink699.xml"/><Relationship Id="rId376" Type="http://schemas.openxmlformats.org/officeDocument/2006/relationships/customXml" Target="../ink/ink720.xml"/><Relationship Id="rId4" Type="http://schemas.openxmlformats.org/officeDocument/2006/relationships/customXml" Target="../ink/ink533.xml"/><Relationship Id="rId180" Type="http://schemas.openxmlformats.org/officeDocument/2006/relationships/customXml" Target="../ink/ink622.xml"/><Relationship Id="rId236" Type="http://schemas.openxmlformats.org/officeDocument/2006/relationships/customXml" Target="../ink/ink650.xml"/><Relationship Id="rId278" Type="http://schemas.openxmlformats.org/officeDocument/2006/relationships/customXml" Target="../ink/ink671.xml"/><Relationship Id="rId401" Type="http://schemas.openxmlformats.org/officeDocument/2006/relationships/image" Target="../media/image592.png"/><Relationship Id="rId443" Type="http://schemas.openxmlformats.org/officeDocument/2006/relationships/image" Target="../media/image613.png"/><Relationship Id="rId303" Type="http://schemas.openxmlformats.org/officeDocument/2006/relationships/image" Target="../media/image543.png"/><Relationship Id="rId485" Type="http://schemas.openxmlformats.org/officeDocument/2006/relationships/image" Target="../media/image634.png"/><Relationship Id="rId42" Type="http://schemas.openxmlformats.org/officeDocument/2006/relationships/customXml" Target="../ink/ink552.xml"/><Relationship Id="rId84" Type="http://schemas.openxmlformats.org/officeDocument/2006/relationships/image" Target="../media/image290.png"/><Relationship Id="rId138" Type="http://schemas.openxmlformats.org/officeDocument/2006/relationships/customXml" Target="../ink/ink601.xml"/><Relationship Id="rId345" Type="http://schemas.openxmlformats.org/officeDocument/2006/relationships/image" Target="../media/image564.png"/><Relationship Id="rId387" Type="http://schemas.openxmlformats.org/officeDocument/2006/relationships/image" Target="../media/image585.png"/><Relationship Id="rId510" Type="http://schemas.openxmlformats.org/officeDocument/2006/relationships/customXml" Target="../ink/ink787.xml"/><Relationship Id="rId191" Type="http://schemas.openxmlformats.org/officeDocument/2006/relationships/image" Target="../media/image4870.png"/><Relationship Id="rId205" Type="http://schemas.openxmlformats.org/officeDocument/2006/relationships/image" Target="../media/image4940.png"/><Relationship Id="rId247" Type="http://schemas.openxmlformats.org/officeDocument/2006/relationships/image" Target="../media/image5150.png"/><Relationship Id="rId412" Type="http://schemas.openxmlformats.org/officeDocument/2006/relationships/customXml" Target="../ink/ink738.xml"/><Relationship Id="rId107" Type="http://schemas.openxmlformats.org/officeDocument/2006/relationships/customXml" Target="../ink/ink585.xml"/><Relationship Id="rId289" Type="http://schemas.openxmlformats.org/officeDocument/2006/relationships/image" Target="../media/image536.png"/><Relationship Id="rId454" Type="http://schemas.openxmlformats.org/officeDocument/2006/relationships/customXml" Target="../ink/ink759.xml"/><Relationship Id="rId496" Type="http://schemas.openxmlformats.org/officeDocument/2006/relationships/customXml" Target="../ink/ink780.xml"/><Relationship Id="rId11" Type="http://schemas.openxmlformats.org/officeDocument/2006/relationships/image" Target="../media/image254.png"/><Relationship Id="rId53" Type="http://schemas.openxmlformats.org/officeDocument/2006/relationships/image" Target="../media/image275.png"/><Relationship Id="rId149" Type="http://schemas.openxmlformats.org/officeDocument/2006/relationships/image" Target="../media/image322.png"/><Relationship Id="rId314" Type="http://schemas.openxmlformats.org/officeDocument/2006/relationships/customXml" Target="../ink/ink689.xml"/><Relationship Id="rId356" Type="http://schemas.openxmlformats.org/officeDocument/2006/relationships/customXml" Target="../ink/ink710.xml"/><Relationship Id="rId398" Type="http://schemas.openxmlformats.org/officeDocument/2006/relationships/customXml" Target="../ink/ink731.xml"/><Relationship Id="rId521" Type="http://schemas.openxmlformats.org/officeDocument/2006/relationships/image" Target="../media/image652.png"/><Relationship Id="rId95" Type="http://schemas.openxmlformats.org/officeDocument/2006/relationships/customXml" Target="../ink/ink579.xml"/><Relationship Id="rId160" Type="http://schemas.openxmlformats.org/officeDocument/2006/relationships/customXml" Target="../ink/ink612.xml"/><Relationship Id="rId216" Type="http://schemas.openxmlformats.org/officeDocument/2006/relationships/customXml" Target="../ink/ink640.xml"/><Relationship Id="rId423" Type="http://schemas.openxmlformats.org/officeDocument/2006/relationships/image" Target="../media/image603.png"/><Relationship Id="rId258" Type="http://schemas.openxmlformats.org/officeDocument/2006/relationships/customXml" Target="../ink/ink661.xml"/><Relationship Id="rId465" Type="http://schemas.openxmlformats.org/officeDocument/2006/relationships/image" Target="../media/image624.png"/><Relationship Id="rId22" Type="http://schemas.openxmlformats.org/officeDocument/2006/relationships/customXml" Target="../ink/ink542.xml"/><Relationship Id="rId64" Type="http://schemas.openxmlformats.org/officeDocument/2006/relationships/image" Target="../media/image280.png"/><Relationship Id="rId118" Type="http://schemas.openxmlformats.org/officeDocument/2006/relationships/customXml" Target="../ink/ink591.xml"/><Relationship Id="rId325" Type="http://schemas.openxmlformats.org/officeDocument/2006/relationships/image" Target="../media/image554.png"/><Relationship Id="rId367" Type="http://schemas.openxmlformats.org/officeDocument/2006/relationships/image" Target="../media/image575.png"/><Relationship Id="rId171" Type="http://schemas.openxmlformats.org/officeDocument/2006/relationships/image" Target="../media/image4770.png"/><Relationship Id="rId227" Type="http://schemas.openxmlformats.org/officeDocument/2006/relationships/image" Target="../media/image5050.png"/><Relationship Id="rId269" Type="http://schemas.openxmlformats.org/officeDocument/2006/relationships/image" Target="../media/image5260.png"/><Relationship Id="rId434" Type="http://schemas.openxmlformats.org/officeDocument/2006/relationships/customXml" Target="../ink/ink749.xml"/><Relationship Id="rId476" Type="http://schemas.openxmlformats.org/officeDocument/2006/relationships/customXml" Target="../ink/ink770.xml"/><Relationship Id="rId33" Type="http://schemas.openxmlformats.org/officeDocument/2006/relationships/image" Target="../media/image265.png"/><Relationship Id="rId129" Type="http://schemas.openxmlformats.org/officeDocument/2006/relationships/image" Target="../media/image312.png"/><Relationship Id="rId280" Type="http://schemas.openxmlformats.org/officeDocument/2006/relationships/customXml" Target="../ink/ink672.xml"/><Relationship Id="rId336" Type="http://schemas.openxmlformats.org/officeDocument/2006/relationships/customXml" Target="../ink/ink700.xml"/><Relationship Id="rId501" Type="http://schemas.openxmlformats.org/officeDocument/2006/relationships/image" Target="../media/image642.png"/><Relationship Id="rId75" Type="http://schemas.openxmlformats.org/officeDocument/2006/relationships/customXml" Target="../ink/ink569.xml"/><Relationship Id="rId140" Type="http://schemas.openxmlformats.org/officeDocument/2006/relationships/customXml" Target="../ink/ink602.xml"/><Relationship Id="rId182" Type="http://schemas.openxmlformats.org/officeDocument/2006/relationships/customXml" Target="../ink/ink623.xml"/><Relationship Id="rId378" Type="http://schemas.openxmlformats.org/officeDocument/2006/relationships/customXml" Target="../ink/ink721.xml"/><Relationship Id="rId403" Type="http://schemas.openxmlformats.org/officeDocument/2006/relationships/image" Target="../media/image593.png"/><Relationship Id="rId6" Type="http://schemas.openxmlformats.org/officeDocument/2006/relationships/customXml" Target="../ink/ink534.xml"/><Relationship Id="rId238" Type="http://schemas.openxmlformats.org/officeDocument/2006/relationships/customXml" Target="../ink/ink651.xml"/><Relationship Id="rId445" Type="http://schemas.openxmlformats.org/officeDocument/2006/relationships/image" Target="../media/image614.png"/><Relationship Id="rId487" Type="http://schemas.openxmlformats.org/officeDocument/2006/relationships/image" Target="../media/image635.png"/><Relationship Id="rId291" Type="http://schemas.openxmlformats.org/officeDocument/2006/relationships/image" Target="../media/image537.png"/><Relationship Id="rId305" Type="http://schemas.openxmlformats.org/officeDocument/2006/relationships/image" Target="../media/image544.png"/><Relationship Id="rId347" Type="http://schemas.openxmlformats.org/officeDocument/2006/relationships/image" Target="../media/image565.png"/><Relationship Id="rId512" Type="http://schemas.openxmlformats.org/officeDocument/2006/relationships/customXml" Target="../ink/ink788.xml"/><Relationship Id="rId44" Type="http://schemas.openxmlformats.org/officeDocument/2006/relationships/customXml" Target="../ink/ink553.xml"/><Relationship Id="rId86" Type="http://schemas.openxmlformats.org/officeDocument/2006/relationships/image" Target="../media/image291.png"/><Relationship Id="rId151" Type="http://schemas.openxmlformats.org/officeDocument/2006/relationships/image" Target="../media/image323.png"/><Relationship Id="rId389" Type="http://schemas.openxmlformats.org/officeDocument/2006/relationships/image" Target="../media/image586.png"/><Relationship Id="rId193" Type="http://schemas.openxmlformats.org/officeDocument/2006/relationships/image" Target="../media/image4880.png"/><Relationship Id="rId207" Type="http://schemas.openxmlformats.org/officeDocument/2006/relationships/image" Target="../media/image4950.png"/><Relationship Id="rId249" Type="http://schemas.openxmlformats.org/officeDocument/2006/relationships/image" Target="../media/image5160.png"/><Relationship Id="rId414" Type="http://schemas.openxmlformats.org/officeDocument/2006/relationships/customXml" Target="../ink/ink739.xml"/><Relationship Id="rId456" Type="http://schemas.openxmlformats.org/officeDocument/2006/relationships/customXml" Target="../ink/ink760.xml"/><Relationship Id="rId498" Type="http://schemas.openxmlformats.org/officeDocument/2006/relationships/customXml" Target="../ink/ink781.xml"/><Relationship Id="rId13" Type="http://schemas.openxmlformats.org/officeDocument/2006/relationships/image" Target="../media/image255.png"/><Relationship Id="rId109" Type="http://schemas.openxmlformats.org/officeDocument/2006/relationships/customXml" Target="../ink/ink586.xml"/><Relationship Id="rId260" Type="http://schemas.openxmlformats.org/officeDocument/2006/relationships/customXml" Target="../ink/ink662.xml"/><Relationship Id="rId316" Type="http://schemas.openxmlformats.org/officeDocument/2006/relationships/customXml" Target="../ink/ink690.xml"/><Relationship Id="rId523" Type="http://schemas.openxmlformats.org/officeDocument/2006/relationships/image" Target="../media/image653.png"/><Relationship Id="rId55" Type="http://schemas.openxmlformats.org/officeDocument/2006/relationships/customXml" Target="../ink/ink559.xml"/><Relationship Id="rId97" Type="http://schemas.openxmlformats.org/officeDocument/2006/relationships/customXml" Target="../ink/ink580.xml"/><Relationship Id="rId120" Type="http://schemas.openxmlformats.org/officeDocument/2006/relationships/customXml" Target="../ink/ink592.xml"/><Relationship Id="rId358" Type="http://schemas.openxmlformats.org/officeDocument/2006/relationships/customXml" Target="../ink/ink711.xml"/><Relationship Id="rId162" Type="http://schemas.openxmlformats.org/officeDocument/2006/relationships/customXml" Target="../ink/ink613.xml"/><Relationship Id="rId218" Type="http://schemas.openxmlformats.org/officeDocument/2006/relationships/customXml" Target="../ink/ink641.xml"/><Relationship Id="rId425" Type="http://schemas.openxmlformats.org/officeDocument/2006/relationships/image" Target="../media/image604.png"/><Relationship Id="rId467" Type="http://schemas.openxmlformats.org/officeDocument/2006/relationships/image" Target="../media/image625.png"/><Relationship Id="rId271" Type="http://schemas.openxmlformats.org/officeDocument/2006/relationships/image" Target="../media/image5270.png"/><Relationship Id="rId24" Type="http://schemas.openxmlformats.org/officeDocument/2006/relationships/customXml" Target="../ink/ink543.xml"/><Relationship Id="rId66" Type="http://schemas.openxmlformats.org/officeDocument/2006/relationships/image" Target="../media/image281.png"/><Relationship Id="rId131" Type="http://schemas.openxmlformats.org/officeDocument/2006/relationships/image" Target="../media/image313.png"/><Relationship Id="rId327" Type="http://schemas.openxmlformats.org/officeDocument/2006/relationships/image" Target="../media/image555.png"/><Relationship Id="rId369" Type="http://schemas.openxmlformats.org/officeDocument/2006/relationships/image" Target="../media/image576.png"/><Relationship Id="rId173" Type="http://schemas.openxmlformats.org/officeDocument/2006/relationships/image" Target="../media/image4780.png"/><Relationship Id="rId229" Type="http://schemas.openxmlformats.org/officeDocument/2006/relationships/image" Target="../media/image5060.png"/><Relationship Id="rId380" Type="http://schemas.openxmlformats.org/officeDocument/2006/relationships/customXml" Target="../ink/ink722.xml"/><Relationship Id="rId436" Type="http://schemas.openxmlformats.org/officeDocument/2006/relationships/customXml" Target="../ink/ink750.xml"/><Relationship Id="rId240" Type="http://schemas.openxmlformats.org/officeDocument/2006/relationships/customXml" Target="../ink/ink652.xml"/><Relationship Id="rId478" Type="http://schemas.openxmlformats.org/officeDocument/2006/relationships/customXml" Target="../ink/ink771.xml"/><Relationship Id="rId35" Type="http://schemas.openxmlformats.org/officeDocument/2006/relationships/image" Target="../media/image266.png"/><Relationship Id="rId77" Type="http://schemas.openxmlformats.org/officeDocument/2006/relationships/customXml" Target="../ink/ink570.xml"/><Relationship Id="rId100" Type="http://schemas.openxmlformats.org/officeDocument/2006/relationships/image" Target="../media/image298.png"/><Relationship Id="rId282" Type="http://schemas.openxmlformats.org/officeDocument/2006/relationships/customXml" Target="../ink/ink673.xml"/><Relationship Id="rId338" Type="http://schemas.openxmlformats.org/officeDocument/2006/relationships/customXml" Target="../ink/ink701.xml"/><Relationship Id="rId503" Type="http://schemas.openxmlformats.org/officeDocument/2006/relationships/image" Target="../media/image643.png"/><Relationship Id="rId8" Type="http://schemas.openxmlformats.org/officeDocument/2006/relationships/customXml" Target="../ink/ink535.xml"/><Relationship Id="rId142" Type="http://schemas.openxmlformats.org/officeDocument/2006/relationships/customXml" Target="../ink/ink603.xml"/><Relationship Id="rId184" Type="http://schemas.openxmlformats.org/officeDocument/2006/relationships/customXml" Target="../ink/ink624.xml"/><Relationship Id="rId391" Type="http://schemas.openxmlformats.org/officeDocument/2006/relationships/image" Target="../media/image587.png"/><Relationship Id="rId405" Type="http://schemas.openxmlformats.org/officeDocument/2006/relationships/image" Target="../media/image594.png"/><Relationship Id="rId447" Type="http://schemas.openxmlformats.org/officeDocument/2006/relationships/image" Target="../media/image615.png"/><Relationship Id="rId251" Type="http://schemas.openxmlformats.org/officeDocument/2006/relationships/image" Target="../media/image5170.png"/><Relationship Id="rId489" Type="http://schemas.openxmlformats.org/officeDocument/2006/relationships/image" Target="../media/image636.png"/><Relationship Id="rId46" Type="http://schemas.openxmlformats.org/officeDocument/2006/relationships/customXml" Target="../ink/ink554.xml"/><Relationship Id="rId293" Type="http://schemas.openxmlformats.org/officeDocument/2006/relationships/image" Target="../media/image538.png"/><Relationship Id="rId307" Type="http://schemas.openxmlformats.org/officeDocument/2006/relationships/image" Target="../media/image545.png"/><Relationship Id="rId349" Type="http://schemas.openxmlformats.org/officeDocument/2006/relationships/image" Target="../media/image566.png"/><Relationship Id="rId514" Type="http://schemas.openxmlformats.org/officeDocument/2006/relationships/customXml" Target="../ink/ink789.xml"/><Relationship Id="rId88" Type="http://schemas.openxmlformats.org/officeDocument/2006/relationships/image" Target="../media/image292.png"/><Relationship Id="rId111" Type="http://schemas.openxmlformats.org/officeDocument/2006/relationships/customXml" Target="../ink/ink587.xml"/><Relationship Id="rId153" Type="http://schemas.openxmlformats.org/officeDocument/2006/relationships/image" Target="../media/image324.png"/><Relationship Id="rId195" Type="http://schemas.openxmlformats.org/officeDocument/2006/relationships/image" Target="../media/image4890.png"/><Relationship Id="rId209" Type="http://schemas.openxmlformats.org/officeDocument/2006/relationships/image" Target="../media/image4960.png"/><Relationship Id="rId360" Type="http://schemas.openxmlformats.org/officeDocument/2006/relationships/customXml" Target="../ink/ink712.xml"/><Relationship Id="rId416" Type="http://schemas.openxmlformats.org/officeDocument/2006/relationships/customXml" Target="../ink/ink740.xml"/><Relationship Id="rId220" Type="http://schemas.openxmlformats.org/officeDocument/2006/relationships/customXml" Target="../ink/ink642.xml"/><Relationship Id="rId458" Type="http://schemas.openxmlformats.org/officeDocument/2006/relationships/customXml" Target="../ink/ink761.xml"/><Relationship Id="rId15" Type="http://schemas.openxmlformats.org/officeDocument/2006/relationships/image" Target="../media/image256.png"/><Relationship Id="rId57" Type="http://schemas.openxmlformats.org/officeDocument/2006/relationships/customXml" Target="../ink/ink560.xml"/><Relationship Id="rId262" Type="http://schemas.openxmlformats.org/officeDocument/2006/relationships/customXml" Target="../ink/ink663.xml"/><Relationship Id="rId318" Type="http://schemas.openxmlformats.org/officeDocument/2006/relationships/customXml" Target="../ink/ink691.xml"/><Relationship Id="rId99" Type="http://schemas.openxmlformats.org/officeDocument/2006/relationships/customXml" Target="../ink/ink581.xml"/><Relationship Id="rId122" Type="http://schemas.openxmlformats.org/officeDocument/2006/relationships/customXml" Target="../ink/ink593.xml"/><Relationship Id="rId164" Type="http://schemas.openxmlformats.org/officeDocument/2006/relationships/customXml" Target="../ink/ink614.xml"/><Relationship Id="rId371" Type="http://schemas.openxmlformats.org/officeDocument/2006/relationships/image" Target="../media/image577.png"/><Relationship Id="rId427" Type="http://schemas.openxmlformats.org/officeDocument/2006/relationships/image" Target="../media/image605.png"/><Relationship Id="rId469" Type="http://schemas.openxmlformats.org/officeDocument/2006/relationships/image" Target="../media/image626.png"/><Relationship Id="rId26" Type="http://schemas.openxmlformats.org/officeDocument/2006/relationships/customXml" Target="../ink/ink544.xml"/><Relationship Id="rId231" Type="http://schemas.openxmlformats.org/officeDocument/2006/relationships/image" Target="../media/image5070.png"/><Relationship Id="rId273" Type="http://schemas.openxmlformats.org/officeDocument/2006/relationships/image" Target="../media/image5280.png"/><Relationship Id="rId329" Type="http://schemas.openxmlformats.org/officeDocument/2006/relationships/image" Target="../media/image556.png"/><Relationship Id="rId480" Type="http://schemas.openxmlformats.org/officeDocument/2006/relationships/customXml" Target="../ink/ink772.xml"/><Relationship Id="rId68" Type="http://schemas.openxmlformats.org/officeDocument/2006/relationships/image" Target="../media/image282.png"/><Relationship Id="rId133" Type="http://schemas.openxmlformats.org/officeDocument/2006/relationships/image" Target="../media/image314.png"/><Relationship Id="rId175" Type="http://schemas.openxmlformats.org/officeDocument/2006/relationships/image" Target="../media/image4790.png"/><Relationship Id="rId340" Type="http://schemas.openxmlformats.org/officeDocument/2006/relationships/customXml" Target="../ink/ink702.xml"/><Relationship Id="rId200" Type="http://schemas.openxmlformats.org/officeDocument/2006/relationships/customXml" Target="../ink/ink632.xml"/><Relationship Id="rId382" Type="http://schemas.openxmlformats.org/officeDocument/2006/relationships/customXml" Target="../ink/ink723.xml"/><Relationship Id="rId438" Type="http://schemas.openxmlformats.org/officeDocument/2006/relationships/customXml" Target="../ink/ink751.xml"/><Relationship Id="rId242" Type="http://schemas.openxmlformats.org/officeDocument/2006/relationships/customXml" Target="../ink/ink653.xml"/><Relationship Id="rId284" Type="http://schemas.openxmlformats.org/officeDocument/2006/relationships/customXml" Target="../ink/ink674.xml"/><Relationship Id="rId491" Type="http://schemas.openxmlformats.org/officeDocument/2006/relationships/image" Target="../media/image637.png"/><Relationship Id="rId505" Type="http://schemas.openxmlformats.org/officeDocument/2006/relationships/image" Target="../media/image644.png"/><Relationship Id="rId37" Type="http://schemas.openxmlformats.org/officeDocument/2006/relationships/image" Target="../media/image267.png"/><Relationship Id="rId79" Type="http://schemas.openxmlformats.org/officeDocument/2006/relationships/customXml" Target="../ink/ink571.xml"/><Relationship Id="rId102" Type="http://schemas.openxmlformats.org/officeDocument/2006/relationships/image" Target="../media/image299.png"/><Relationship Id="rId144" Type="http://schemas.openxmlformats.org/officeDocument/2006/relationships/customXml" Target="../ink/ink604.xml"/><Relationship Id="rId90" Type="http://schemas.openxmlformats.org/officeDocument/2006/relationships/image" Target="../media/image293.png"/><Relationship Id="rId186" Type="http://schemas.openxmlformats.org/officeDocument/2006/relationships/customXml" Target="../ink/ink625.xml"/><Relationship Id="rId351" Type="http://schemas.openxmlformats.org/officeDocument/2006/relationships/image" Target="../media/image567.png"/><Relationship Id="rId393" Type="http://schemas.openxmlformats.org/officeDocument/2006/relationships/image" Target="../media/image588.png"/><Relationship Id="rId407" Type="http://schemas.openxmlformats.org/officeDocument/2006/relationships/image" Target="../media/image595.png"/><Relationship Id="rId449" Type="http://schemas.openxmlformats.org/officeDocument/2006/relationships/image" Target="../media/image616.png"/><Relationship Id="rId211" Type="http://schemas.openxmlformats.org/officeDocument/2006/relationships/image" Target="../media/image4970.png"/><Relationship Id="rId253" Type="http://schemas.openxmlformats.org/officeDocument/2006/relationships/image" Target="../media/image5180.png"/><Relationship Id="rId295" Type="http://schemas.openxmlformats.org/officeDocument/2006/relationships/image" Target="../media/image539.png"/><Relationship Id="rId309" Type="http://schemas.openxmlformats.org/officeDocument/2006/relationships/image" Target="../media/image546.png"/><Relationship Id="rId460" Type="http://schemas.openxmlformats.org/officeDocument/2006/relationships/customXml" Target="../ink/ink762.xml"/><Relationship Id="rId516" Type="http://schemas.openxmlformats.org/officeDocument/2006/relationships/customXml" Target="../ink/ink790.xml"/><Relationship Id="rId48" Type="http://schemas.openxmlformats.org/officeDocument/2006/relationships/customXml" Target="../ink/ink555.xml"/><Relationship Id="rId113" Type="http://schemas.openxmlformats.org/officeDocument/2006/relationships/customXml" Target="../ink/ink588.xml"/><Relationship Id="rId320" Type="http://schemas.openxmlformats.org/officeDocument/2006/relationships/customXml" Target="../ink/ink692.xml"/><Relationship Id="rId155" Type="http://schemas.openxmlformats.org/officeDocument/2006/relationships/image" Target="../media/image325.png"/><Relationship Id="rId197" Type="http://schemas.openxmlformats.org/officeDocument/2006/relationships/image" Target="../media/image4900.png"/><Relationship Id="rId362" Type="http://schemas.openxmlformats.org/officeDocument/2006/relationships/customXml" Target="../ink/ink713.xml"/><Relationship Id="rId418" Type="http://schemas.openxmlformats.org/officeDocument/2006/relationships/customXml" Target="../ink/ink741.xml"/><Relationship Id="rId222" Type="http://schemas.openxmlformats.org/officeDocument/2006/relationships/customXml" Target="../ink/ink643.xml"/><Relationship Id="rId264" Type="http://schemas.openxmlformats.org/officeDocument/2006/relationships/customXml" Target="../ink/ink664.xml"/><Relationship Id="rId471" Type="http://schemas.openxmlformats.org/officeDocument/2006/relationships/image" Target="../media/image627.png"/><Relationship Id="rId17" Type="http://schemas.openxmlformats.org/officeDocument/2006/relationships/image" Target="../media/image257.png"/><Relationship Id="rId59" Type="http://schemas.openxmlformats.org/officeDocument/2006/relationships/customXml" Target="../ink/ink561.xml"/><Relationship Id="rId124" Type="http://schemas.openxmlformats.org/officeDocument/2006/relationships/customXml" Target="../ink/ink594.xml"/><Relationship Id="rId70" Type="http://schemas.openxmlformats.org/officeDocument/2006/relationships/image" Target="../media/image283.png"/><Relationship Id="rId166" Type="http://schemas.openxmlformats.org/officeDocument/2006/relationships/customXml" Target="../ink/ink615.xml"/><Relationship Id="rId331" Type="http://schemas.openxmlformats.org/officeDocument/2006/relationships/image" Target="../media/image557.png"/><Relationship Id="rId373" Type="http://schemas.openxmlformats.org/officeDocument/2006/relationships/image" Target="../media/image578.png"/><Relationship Id="rId429" Type="http://schemas.openxmlformats.org/officeDocument/2006/relationships/image" Target="../media/image606.png"/><Relationship Id="rId1" Type="http://schemas.openxmlformats.org/officeDocument/2006/relationships/slideLayout" Target="../slideLayouts/slideLayout2.xml"/><Relationship Id="rId233" Type="http://schemas.openxmlformats.org/officeDocument/2006/relationships/image" Target="../media/image5080.png"/><Relationship Id="rId440" Type="http://schemas.openxmlformats.org/officeDocument/2006/relationships/customXml" Target="../ink/ink752.xml"/><Relationship Id="rId28" Type="http://schemas.openxmlformats.org/officeDocument/2006/relationships/customXml" Target="../ink/ink545.xml"/><Relationship Id="rId275" Type="http://schemas.openxmlformats.org/officeDocument/2006/relationships/image" Target="../media/image5290.png"/><Relationship Id="rId300" Type="http://schemas.openxmlformats.org/officeDocument/2006/relationships/customXml" Target="../ink/ink682.xml"/><Relationship Id="rId482" Type="http://schemas.openxmlformats.org/officeDocument/2006/relationships/customXml" Target="../ink/ink773.xml"/><Relationship Id="rId81" Type="http://schemas.openxmlformats.org/officeDocument/2006/relationships/customXml" Target="../ink/ink572.xml"/><Relationship Id="rId135" Type="http://schemas.openxmlformats.org/officeDocument/2006/relationships/image" Target="../media/image315.png"/><Relationship Id="rId177" Type="http://schemas.openxmlformats.org/officeDocument/2006/relationships/image" Target="../media/image4800.png"/><Relationship Id="rId342" Type="http://schemas.openxmlformats.org/officeDocument/2006/relationships/customXml" Target="../ink/ink703.xml"/><Relationship Id="rId384" Type="http://schemas.openxmlformats.org/officeDocument/2006/relationships/customXml" Target="../ink/ink724.xml"/><Relationship Id="rId202" Type="http://schemas.openxmlformats.org/officeDocument/2006/relationships/customXml" Target="../ink/ink633.xml"/><Relationship Id="rId244" Type="http://schemas.openxmlformats.org/officeDocument/2006/relationships/customXml" Target="../ink/ink654.xml"/><Relationship Id="rId39" Type="http://schemas.openxmlformats.org/officeDocument/2006/relationships/image" Target="../media/image268.png"/><Relationship Id="rId286" Type="http://schemas.openxmlformats.org/officeDocument/2006/relationships/customXml" Target="../ink/ink675.xml"/><Relationship Id="rId451" Type="http://schemas.openxmlformats.org/officeDocument/2006/relationships/image" Target="../media/image617.png"/><Relationship Id="rId493" Type="http://schemas.openxmlformats.org/officeDocument/2006/relationships/image" Target="../media/image638.png"/><Relationship Id="rId507" Type="http://schemas.openxmlformats.org/officeDocument/2006/relationships/image" Target="../media/image645.png"/><Relationship Id="rId50" Type="http://schemas.openxmlformats.org/officeDocument/2006/relationships/customXml" Target="../ink/ink556.xml"/><Relationship Id="rId104" Type="http://schemas.openxmlformats.org/officeDocument/2006/relationships/image" Target="../media/image300.png"/><Relationship Id="rId146" Type="http://schemas.openxmlformats.org/officeDocument/2006/relationships/customXml" Target="../ink/ink605.xml"/><Relationship Id="rId188" Type="http://schemas.openxmlformats.org/officeDocument/2006/relationships/customXml" Target="../ink/ink626.xml"/><Relationship Id="rId311" Type="http://schemas.openxmlformats.org/officeDocument/2006/relationships/image" Target="../media/image547.png"/><Relationship Id="rId353" Type="http://schemas.openxmlformats.org/officeDocument/2006/relationships/image" Target="../media/image568.png"/><Relationship Id="rId395" Type="http://schemas.openxmlformats.org/officeDocument/2006/relationships/image" Target="../media/image589.png"/><Relationship Id="rId409" Type="http://schemas.openxmlformats.org/officeDocument/2006/relationships/image" Target="../media/image596.png"/><Relationship Id="rId92" Type="http://schemas.openxmlformats.org/officeDocument/2006/relationships/image" Target="../media/image294.png"/><Relationship Id="rId213" Type="http://schemas.openxmlformats.org/officeDocument/2006/relationships/image" Target="../media/image4980.png"/><Relationship Id="rId420" Type="http://schemas.openxmlformats.org/officeDocument/2006/relationships/customXml" Target="../ink/ink742.xml"/><Relationship Id="rId255" Type="http://schemas.openxmlformats.org/officeDocument/2006/relationships/image" Target="../media/image5190.png"/><Relationship Id="rId297" Type="http://schemas.openxmlformats.org/officeDocument/2006/relationships/image" Target="../media/image540.png"/><Relationship Id="rId462" Type="http://schemas.openxmlformats.org/officeDocument/2006/relationships/customXml" Target="../ink/ink763.xml"/><Relationship Id="rId518" Type="http://schemas.openxmlformats.org/officeDocument/2006/relationships/customXml" Target="../ink/ink791.xml"/><Relationship Id="rId115" Type="http://schemas.openxmlformats.org/officeDocument/2006/relationships/customXml" Target="../ink/ink589.xml"/><Relationship Id="rId157" Type="http://schemas.openxmlformats.org/officeDocument/2006/relationships/image" Target="../media/image326.png"/><Relationship Id="rId322" Type="http://schemas.openxmlformats.org/officeDocument/2006/relationships/customXml" Target="../ink/ink693.xml"/><Relationship Id="rId364" Type="http://schemas.openxmlformats.org/officeDocument/2006/relationships/customXml" Target="../ink/ink714.xml"/><Relationship Id="rId61" Type="http://schemas.openxmlformats.org/officeDocument/2006/relationships/customXml" Target="../ink/ink562.xml"/><Relationship Id="rId199" Type="http://schemas.openxmlformats.org/officeDocument/2006/relationships/image" Target="../media/image4910.png"/><Relationship Id="rId19" Type="http://schemas.openxmlformats.org/officeDocument/2006/relationships/image" Target="../media/image258.png"/><Relationship Id="rId224" Type="http://schemas.openxmlformats.org/officeDocument/2006/relationships/customXml" Target="../ink/ink644.xml"/><Relationship Id="rId266" Type="http://schemas.openxmlformats.org/officeDocument/2006/relationships/customXml" Target="../ink/ink665.xml"/><Relationship Id="rId431" Type="http://schemas.openxmlformats.org/officeDocument/2006/relationships/image" Target="../media/image607.png"/><Relationship Id="rId473" Type="http://schemas.openxmlformats.org/officeDocument/2006/relationships/image" Target="../media/image628.png"/><Relationship Id="rId30" Type="http://schemas.openxmlformats.org/officeDocument/2006/relationships/customXml" Target="../ink/ink546.xml"/><Relationship Id="rId126" Type="http://schemas.openxmlformats.org/officeDocument/2006/relationships/customXml" Target="../ink/ink595.xml"/><Relationship Id="rId168" Type="http://schemas.openxmlformats.org/officeDocument/2006/relationships/customXml" Target="../ink/ink616.xml"/><Relationship Id="rId333" Type="http://schemas.openxmlformats.org/officeDocument/2006/relationships/image" Target="../media/image558.png"/><Relationship Id="rId72" Type="http://schemas.openxmlformats.org/officeDocument/2006/relationships/image" Target="../media/image284.png"/><Relationship Id="rId375" Type="http://schemas.openxmlformats.org/officeDocument/2006/relationships/image" Target="../media/image579.png"/><Relationship Id="rId3" Type="http://schemas.openxmlformats.org/officeDocument/2006/relationships/image" Target="../media/image250.png"/><Relationship Id="rId235" Type="http://schemas.openxmlformats.org/officeDocument/2006/relationships/image" Target="../media/image5090.png"/><Relationship Id="rId277" Type="http://schemas.openxmlformats.org/officeDocument/2006/relationships/image" Target="../media/image5300.png"/><Relationship Id="rId400" Type="http://schemas.openxmlformats.org/officeDocument/2006/relationships/customXml" Target="../ink/ink732.xml"/><Relationship Id="rId442" Type="http://schemas.openxmlformats.org/officeDocument/2006/relationships/customXml" Target="../ink/ink753.xml"/><Relationship Id="rId484" Type="http://schemas.openxmlformats.org/officeDocument/2006/relationships/customXml" Target="../ink/ink774.xml"/><Relationship Id="rId137" Type="http://schemas.openxmlformats.org/officeDocument/2006/relationships/image" Target="../media/image316.png"/><Relationship Id="rId302" Type="http://schemas.openxmlformats.org/officeDocument/2006/relationships/customXml" Target="../ink/ink683.xml"/><Relationship Id="rId344" Type="http://schemas.openxmlformats.org/officeDocument/2006/relationships/customXml" Target="../ink/ink704.xml"/><Relationship Id="rId41" Type="http://schemas.openxmlformats.org/officeDocument/2006/relationships/image" Target="../media/image269.png"/><Relationship Id="rId83" Type="http://schemas.openxmlformats.org/officeDocument/2006/relationships/customXml" Target="../ink/ink573.xml"/><Relationship Id="rId179" Type="http://schemas.openxmlformats.org/officeDocument/2006/relationships/image" Target="../media/image4810.png"/><Relationship Id="rId386" Type="http://schemas.openxmlformats.org/officeDocument/2006/relationships/customXml" Target="../ink/ink725.xml"/><Relationship Id="rId190" Type="http://schemas.openxmlformats.org/officeDocument/2006/relationships/customXml" Target="../ink/ink627.xml"/><Relationship Id="rId204" Type="http://schemas.openxmlformats.org/officeDocument/2006/relationships/customXml" Target="../ink/ink634.xml"/><Relationship Id="rId246" Type="http://schemas.openxmlformats.org/officeDocument/2006/relationships/customXml" Target="../ink/ink655.xml"/><Relationship Id="rId288" Type="http://schemas.openxmlformats.org/officeDocument/2006/relationships/customXml" Target="../ink/ink676.xml"/><Relationship Id="rId411" Type="http://schemas.openxmlformats.org/officeDocument/2006/relationships/image" Target="../media/image597.png"/><Relationship Id="rId453" Type="http://schemas.openxmlformats.org/officeDocument/2006/relationships/image" Target="../media/image618.png"/><Relationship Id="rId509" Type="http://schemas.openxmlformats.org/officeDocument/2006/relationships/image" Target="../media/image646.png"/><Relationship Id="rId106" Type="http://schemas.openxmlformats.org/officeDocument/2006/relationships/image" Target="../media/image301.png"/><Relationship Id="rId313" Type="http://schemas.openxmlformats.org/officeDocument/2006/relationships/image" Target="../media/image548.png"/><Relationship Id="rId495" Type="http://schemas.openxmlformats.org/officeDocument/2006/relationships/image" Target="../media/image639.png"/><Relationship Id="rId10" Type="http://schemas.openxmlformats.org/officeDocument/2006/relationships/customXml" Target="../ink/ink536.xml"/><Relationship Id="rId52" Type="http://schemas.openxmlformats.org/officeDocument/2006/relationships/customXml" Target="../ink/ink557.xml"/><Relationship Id="rId94" Type="http://schemas.openxmlformats.org/officeDocument/2006/relationships/image" Target="../media/image295.png"/><Relationship Id="rId148" Type="http://schemas.openxmlformats.org/officeDocument/2006/relationships/customXml" Target="../ink/ink606.xml"/><Relationship Id="rId355" Type="http://schemas.openxmlformats.org/officeDocument/2006/relationships/image" Target="../media/image569.png"/><Relationship Id="rId397" Type="http://schemas.openxmlformats.org/officeDocument/2006/relationships/image" Target="../media/image590.png"/><Relationship Id="rId520" Type="http://schemas.openxmlformats.org/officeDocument/2006/relationships/customXml" Target="../ink/ink792.xml"/><Relationship Id="rId215" Type="http://schemas.openxmlformats.org/officeDocument/2006/relationships/image" Target="../media/image4990.png"/><Relationship Id="rId257" Type="http://schemas.openxmlformats.org/officeDocument/2006/relationships/image" Target="../media/image5200.png"/><Relationship Id="rId422" Type="http://schemas.openxmlformats.org/officeDocument/2006/relationships/customXml" Target="../ink/ink743.xml"/><Relationship Id="rId464" Type="http://schemas.openxmlformats.org/officeDocument/2006/relationships/customXml" Target="../ink/ink764.xml"/><Relationship Id="rId299" Type="http://schemas.openxmlformats.org/officeDocument/2006/relationships/image" Target="../media/image541.png"/><Relationship Id="rId63" Type="http://schemas.openxmlformats.org/officeDocument/2006/relationships/customXml" Target="../ink/ink563.xml"/><Relationship Id="rId159" Type="http://schemas.openxmlformats.org/officeDocument/2006/relationships/image" Target="../media/image327.png"/><Relationship Id="rId366" Type="http://schemas.openxmlformats.org/officeDocument/2006/relationships/customXml" Target="../ink/ink715.xml"/><Relationship Id="rId226" Type="http://schemas.openxmlformats.org/officeDocument/2006/relationships/customXml" Target="../ink/ink645.xml"/><Relationship Id="rId433" Type="http://schemas.openxmlformats.org/officeDocument/2006/relationships/image" Target="../media/image608.png"/></Relationships>
</file>

<file path=ppt/slides/_rels/slide60.xml.rels><?xml version="1.0" encoding="UTF-8" standalone="yes"?>
<Relationships xmlns="http://schemas.openxmlformats.org/package/2006/relationships"><Relationship Id="rId3" Type="http://schemas.openxmlformats.org/officeDocument/2006/relationships/image" Target="../media/image4488.png"/><Relationship Id="rId2" Type="http://schemas.openxmlformats.org/officeDocument/2006/relationships/image" Target="../media/image44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90.png"/><Relationship Id="rId2" Type="http://schemas.openxmlformats.org/officeDocument/2006/relationships/image" Target="../media/image448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493.wmf"/><Relationship Id="rId13" Type="http://schemas.openxmlformats.org/officeDocument/2006/relationships/oleObject" Target="../embeddings/oleObject72.bin"/><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4495.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4492.w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4494.wmf"/><Relationship Id="rId4" Type="http://schemas.openxmlformats.org/officeDocument/2006/relationships/image" Target="../media/image4491.wmf"/><Relationship Id="rId9" Type="http://schemas.openxmlformats.org/officeDocument/2006/relationships/oleObject" Target="../embeddings/oleObject70.bin"/><Relationship Id="rId14" Type="http://schemas.openxmlformats.org/officeDocument/2006/relationships/image" Target="../media/image4496.wmf"/></Relationships>
</file>

<file path=ppt/slides/_rels/slide63.xml.rels><?xml version="1.0" encoding="UTF-8" standalone="yes"?>
<Relationships xmlns="http://schemas.openxmlformats.org/package/2006/relationships"><Relationship Id="rId8" Type="http://schemas.openxmlformats.org/officeDocument/2006/relationships/image" Target="../media/image4498.wmf"/><Relationship Id="rId13" Type="http://schemas.openxmlformats.org/officeDocument/2006/relationships/oleObject" Target="../embeddings/oleObject78.bin"/><Relationship Id="rId18" Type="http://schemas.openxmlformats.org/officeDocument/2006/relationships/image" Target="../media/image4503.wmf"/><Relationship Id="rId3" Type="http://schemas.openxmlformats.org/officeDocument/2006/relationships/oleObject" Target="../embeddings/oleObject73.bin"/><Relationship Id="rId21" Type="http://schemas.openxmlformats.org/officeDocument/2006/relationships/oleObject" Target="../embeddings/oleObject82.bin"/><Relationship Id="rId7" Type="http://schemas.openxmlformats.org/officeDocument/2006/relationships/oleObject" Target="../embeddings/oleObject75.bin"/><Relationship Id="rId12" Type="http://schemas.openxmlformats.org/officeDocument/2006/relationships/image" Target="../media/image4500.wmf"/><Relationship Id="rId17" Type="http://schemas.openxmlformats.org/officeDocument/2006/relationships/oleObject" Target="../embeddings/oleObject80.bin"/><Relationship Id="rId2" Type="http://schemas.openxmlformats.org/officeDocument/2006/relationships/slideLayout" Target="../slideLayouts/slideLayout2.xml"/><Relationship Id="rId16" Type="http://schemas.openxmlformats.org/officeDocument/2006/relationships/image" Target="../media/image4502.wmf"/><Relationship Id="rId20" Type="http://schemas.openxmlformats.org/officeDocument/2006/relationships/image" Target="../media/image4504.wmf"/><Relationship Id="rId1" Type="http://schemas.openxmlformats.org/officeDocument/2006/relationships/vmlDrawing" Target="../drawings/vmlDrawing21.vml"/><Relationship Id="rId6" Type="http://schemas.openxmlformats.org/officeDocument/2006/relationships/image" Target="../media/image4492.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oleObject" Target="../embeddings/oleObject79.bin"/><Relationship Id="rId10" Type="http://schemas.openxmlformats.org/officeDocument/2006/relationships/image" Target="../media/image4499.wmf"/><Relationship Id="rId19" Type="http://schemas.openxmlformats.org/officeDocument/2006/relationships/oleObject" Target="../embeddings/oleObject81.bin"/><Relationship Id="rId4" Type="http://schemas.openxmlformats.org/officeDocument/2006/relationships/image" Target="../media/image4497.wmf"/><Relationship Id="rId9" Type="http://schemas.openxmlformats.org/officeDocument/2006/relationships/oleObject" Target="../embeddings/oleObject76.bin"/><Relationship Id="rId14" Type="http://schemas.openxmlformats.org/officeDocument/2006/relationships/image" Target="../media/image4501.wmf"/><Relationship Id="rId22" Type="http://schemas.openxmlformats.org/officeDocument/2006/relationships/image" Target="../media/image4505.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oleObject" Target="../embeddings/oleObject83.bin"/><Relationship Id="rId7" Type="http://schemas.openxmlformats.org/officeDocument/2006/relationships/image" Target="../media/image4507.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84.bin"/><Relationship Id="rId11" Type="http://schemas.openxmlformats.org/officeDocument/2006/relationships/image" Target="../media/image4509.wmf"/><Relationship Id="rId5" Type="http://schemas.openxmlformats.org/officeDocument/2006/relationships/image" Target="../media/image4510.png"/><Relationship Id="rId10" Type="http://schemas.openxmlformats.org/officeDocument/2006/relationships/oleObject" Target="../embeddings/oleObject86.bin"/><Relationship Id="rId4" Type="http://schemas.openxmlformats.org/officeDocument/2006/relationships/image" Target="../media/image4506.wmf"/><Relationship Id="rId9" Type="http://schemas.openxmlformats.org/officeDocument/2006/relationships/image" Target="../media/image4508.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4511.png"/><Relationship Id="rId4" Type="http://schemas.openxmlformats.org/officeDocument/2006/relationships/image" Target="../media/image4506.wmf"/></Relationships>
</file>

<file path=ppt/slides/_rels/slide66.xml.rels><?xml version="1.0" encoding="UTF-8" standalone="yes"?>
<Relationships xmlns="http://schemas.openxmlformats.org/package/2006/relationships"><Relationship Id="rId8" Type="http://schemas.openxmlformats.org/officeDocument/2006/relationships/image" Target="../media/image4514.wmf"/><Relationship Id="rId13" Type="http://schemas.openxmlformats.org/officeDocument/2006/relationships/oleObject" Target="../embeddings/oleObject93.bin"/><Relationship Id="rId18" Type="http://schemas.openxmlformats.org/officeDocument/2006/relationships/image" Target="../media/image4519.wmf"/><Relationship Id="rId3" Type="http://schemas.openxmlformats.org/officeDocument/2006/relationships/oleObject" Target="../embeddings/oleObject88.bin"/><Relationship Id="rId7" Type="http://schemas.openxmlformats.org/officeDocument/2006/relationships/oleObject" Target="../embeddings/oleObject90.bin"/><Relationship Id="rId12" Type="http://schemas.openxmlformats.org/officeDocument/2006/relationships/image" Target="../media/image4516.wmf"/><Relationship Id="rId17" Type="http://schemas.openxmlformats.org/officeDocument/2006/relationships/oleObject" Target="../embeddings/oleObject95.bin"/><Relationship Id="rId2" Type="http://schemas.openxmlformats.org/officeDocument/2006/relationships/slideLayout" Target="../slideLayouts/slideLayout2.xml"/><Relationship Id="rId16" Type="http://schemas.openxmlformats.org/officeDocument/2006/relationships/image" Target="../media/image4518.wmf"/><Relationship Id="rId1" Type="http://schemas.openxmlformats.org/officeDocument/2006/relationships/vmlDrawing" Target="../drawings/vmlDrawing24.vml"/><Relationship Id="rId6" Type="http://schemas.openxmlformats.org/officeDocument/2006/relationships/image" Target="../media/image4513.wmf"/><Relationship Id="rId11" Type="http://schemas.openxmlformats.org/officeDocument/2006/relationships/oleObject" Target="../embeddings/oleObject92.bin"/><Relationship Id="rId5" Type="http://schemas.openxmlformats.org/officeDocument/2006/relationships/oleObject" Target="../embeddings/oleObject89.bin"/><Relationship Id="rId15" Type="http://schemas.openxmlformats.org/officeDocument/2006/relationships/oleObject" Target="../embeddings/oleObject94.bin"/><Relationship Id="rId10" Type="http://schemas.openxmlformats.org/officeDocument/2006/relationships/image" Target="../media/image4515.wmf"/><Relationship Id="rId4" Type="http://schemas.openxmlformats.org/officeDocument/2006/relationships/image" Target="../media/image4512.wmf"/><Relationship Id="rId9" Type="http://schemas.openxmlformats.org/officeDocument/2006/relationships/oleObject" Target="../embeddings/oleObject91.bin"/><Relationship Id="rId14" Type="http://schemas.openxmlformats.org/officeDocument/2006/relationships/image" Target="../media/image4517.wmf"/></Relationships>
</file>

<file path=ppt/slides/_rels/slide67.xml.rels><?xml version="1.0" encoding="UTF-8" standalone="yes"?>
<Relationships xmlns="http://schemas.openxmlformats.org/package/2006/relationships"><Relationship Id="rId117" Type="http://schemas.openxmlformats.org/officeDocument/2006/relationships/image" Target="../media/image4576.png"/><Relationship Id="rId299" Type="http://schemas.openxmlformats.org/officeDocument/2006/relationships/image" Target="../media/image4667.png"/><Relationship Id="rId21" Type="http://schemas.openxmlformats.org/officeDocument/2006/relationships/image" Target="../media/image4528.png"/><Relationship Id="rId63" Type="http://schemas.openxmlformats.org/officeDocument/2006/relationships/image" Target="../media/image4549.png"/><Relationship Id="rId159" Type="http://schemas.openxmlformats.org/officeDocument/2006/relationships/image" Target="../media/image4597.png"/><Relationship Id="rId324" Type="http://schemas.openxmlformats.org/officeDocument/2006/relationships/customXml" Target="../ink/ink5057.xml"/><Relationship Id="rId170" Type="http://schemas.openxmlformats.org/officeDocument/2006/relationships/customXml" Target="../ink/ink4980.xml"/><Relationship Id="rId226" Type="http://schemas.openxmlformats.org/officeDocument/2006/relationships/customXml" Target="../ink/ink5008.xml"/><Relationship Id="rId268" Type="http://schemas.openxmlformats.org/officeDocument/2006/relationships/customXml" Target="../ink/ink5029.xml"/><Relationship Id="rId32" Type="http://schemas.openxmlformats.org/officeDocument/2006/relationships/customXml" Target="../ink/ink4911.xml"/><Relationship Id="rId74" Type="http://schemas.openxmlformats.org/officeDocument/2006/relationships/customXml" Target="../ink/ink4932.xml"/><Relationship Id="rId128" Type="http://schemas.openxmlformats.org/officeDocument/2006/relationships/customXml" Target="../ink/ink4959.xml"/><Relationship Id="rId335" Type="http://schemas.openxmlformats.org/officeDocument/2006/relationships/image" Target="../media/image4685.png"/><Relationship Id="rId5" Type="http://schemas.openxmlformats.org/officeDocument/2006/relationships/image" Target="../media/image4520.png"/><Relationship Id="rId181" Type="http://schemas.openxmlformats.org/officeDocument/2006/relationships/image" Target="../media/image4608.png"/><Relationship Id="rId237" Type="http://schemas.openxmlformats.org/officeDocument/2006/relationships/image" Target="../media/image4636.png"/><Relationship Id="rId279" Type="http://schemas.openxmlformats.org/officeDocument/2006/relationships/image" Target="../media/image4657.png"/><Relationship Id="rId43" Type="http://schemas.openxmlformats.org/officeDocument/2006/relationships/image" Target="../media/image4539.png"/><Relationship Id="rId139" Type="http://schemas.openxmlformats.org/officeDocument/2006/relationships/image" Target="../media/image4587.png"/><Relationship Id="rId290" Type="http://schemas.openxmlformats.org/officeDocument/2006/relationships/customXml" Target="../ink/ink5040.xml"/><Relationship Id="rId304" Type="http://schemas.openxmlformats.org/officeDocument/2006/relationships/customXml" Target="../ink/ink5047.xml"/><Relationship Id="rId85" Type="http://schemas.openxmlformats.org/officeDocument/2006/relationships/image" Target="../media/image4560.png"/><Relationship Id="rId150" Type="http://schemas.openxmlformats.org/officeDocument/2006/relationships/customXml" Target="../ink/ink4970.xml"/><Relationship Id="rId192" Type="http://schemas.openxmlformats.org/officeDocument/2006/relationships/customXml" Target="../ink/ink4991.xml"/><Relationship Id="rId206" Type="http://schemas.openxmlformats.org/officeDocument/2006/relationships/customXml" Target="../ink/ink4998.xml"/><Relationship Id="rId248" Type="http://schemas.openxmlformats.org/officeDocument/2006/relationships/customXml" Target="../ink/ink5019.xml"/><Relationship Id="rId12" Type="http://schemas.openxmlformats.org/officeDocument/2006/relationships/customXml" Target="../ink/ink4901.xml"/><Relationship Id="rId108" Type="http://schemas.openxmlformats.org/officeDocument/2006/relationships/customXml" Target="../ink/ink4949.xml"/><Relationship Id="rId315" Type="http://schemas.openxmlformats.org/officeDocument/2006/relationships/image" Target="../media/image4675.png"/><Relationship Id="rId54" Type="http://schemas.openxmlformats.org/officeDocument/2006/relationships/customXml" Target="../ink/ink4922.xml"/><Relationship Id="rId96" Type="http://schemas.openxmlformats.org/officeDocument/2006/relationships/customXml" Target="../ink/ink4943.xml"/><Relationship Id="rId161" Type="http://schemas.openxmlformats.org/officeDocument/2006/relationships/image" Target="../media/image4598.png"/><Relationship Id="rId217" Type="http://schemas.openxmlformats.org/officeDocument/2006/relationships/image" Target="../media/image4626.png"/><Relationship Id="rId259" Type="http://schemas.openxmlformats.org/officeDocument/2006/relationships/image" Target="../media/image4647.png"/><Relationship Id="rId23" Type="http://schemas.openxmlformats.org/officeDocument/2006/relationships/image" Target="../media/image4529.png"/><Relationship Id="rId119" Type="http://schemas.openxmlformats.org/officeDocument/2006/relationships/image" Target="../media/image4577.png"/><Relationship Id="rId270" Type="http://schemas.openxmlformats.org/officeDocument/2006/relationships/customXml" Target="../ink/ink5030.xml"/><Relationship Id="rId326" Type="http://schemas.openxmlformats.org/officeDocument/2006/relationships/customXml" Target="../ink/ink5058.xml"/><Relationship Id="rId65" Type="http://schemas.openxmlformats.org/officeDocument/2006/relationships/image" Target="../media/image4550.png"/><Relationship Id="rId130" Type="http://schemas.openxmlformats.org/officeDocument/2006/relationships/customXml" Target="../ink/ink4960.xml"/><Relationship Id="rId172" Type="http://schemas.openxmlformats.org/officeDocument/2006/relationships/customXml" Target="../ink/ink4981.xml"/><Relationship Id="rId228" Type="http://schemas.openxmlformats.org/officeDocument/2006/relationships/customXml" Target="../ink/ink5009.xml"/><Relationship Id="rId281" Type="http://schemas.openxmlformats.org/officeDocument/2006/relationships/image" Target="../media/image4658.png"/><Relationship Id="rId337" Type="http://schemas.openxmlformats.org/officeDocument/2006/relationships/image" Target="../media/image4686.png"/><Relationship Id="rId34" Type="http://schemas.openxmlformats.org/officeDocument/2006/relationships/customXml" Target="../ink/ink4912.xml"/><Relationship Id="rId76" Type="http://schemas.openxmlformats.org/officeDocument/2006/relationships/customXml" Target="../ink/ink4933.xml"/><Relationship Id="rId141" Type="http://schemas.openxmlformats.org/officeDocument/2006/relationships/image" Target="../media/image4588.png"/><Relationship Id="rId7" Type="http://schemas.openxmlformats.org/officeDocument/2006/relationships/image" Target="../media/image4521.png"/><Relationship Id="rId183" Type="http://schemas.openxmlformats.org/officeDocument/2006/relationships/image" Target="../media/image4609.png"/><Relationship Id="rId239" Type="http://schemas.openxmlformats.org/officeDocument/2006/relationships/image" Target="../media/image4637.png"/><Relationship Id="rId250" Type="http://schemas.openxmlformats.org/officeDocument/2006/relationships/customXml" Target="../ink/ink5020.xml"/><Relationship Id="rId292" Type="http://schemas.openxmlformats.org/officeDocument/2006/relationships/customXml" Target="../ink/ink5041.xml"/><Relationship Id="rId306" Type="http://schemas.openxmlformats.org/officeDocument/2006/relationships/customXml" Target="../ink/ink5048.xml"/><Relationship Id="rId45" Type="http://schemas.openxmlformats.org/officeDocument/2006/relationships/image" Target="../media/image4540.png"/><Relationship Id="rId87" Type="http://schemas.openxmlformats.org/officeDocument/2006/relationships/image" Target="../media/image4561.png"/><Relationship Id="rId110" Type="http://schemas.openxmlformats.org/officeDocument/2006/relationships/customXml" Target="../ink/ink4950.xml"/><Relationship Id="rId152" Type="http://schemas.openxmlformats.org/officeDocument/2006/relationships/customXml" Target="../ink/ink4971.xml"/><Relationship Id="rId194" Type="http://schemas.openxmlformats.org/officeDocument/2006/relationships/customXml" Target="../ink/ink4992.xml"/><Relationship Id="rId208" Type="http://schemas.openxmlformats.org/officeDocument/2006/relationships/customXml" Target="../ink/ink4999.xml"/><Relationship Id="rId240" Type="http://schemas.openxmlformats.org/officeDocument/2006/relationships/customXml" Target="../ink/ink5015.xml"/><Relationship Id="rId261" Type="http://schemas.openxmlformats.org/officeDocument/2006/relationships/image" Target="../media/image4648.png"/><Relationship Id="rId14" Type="http://schemas.openxmlformats.org/officeDocument/2006/relationships/customXml" Target="../ink/ink4902.xml"/><Relationship Id="rId35" Type="http://schemas.openxmlformats.org/officeDocument/2006/relationships/image" Target="../media/image4535.png"/><Relationship Id="rId56" Type="http://schemas.openxmlformats.org/officeDocument/2006/relationships/customXml" Target="../ink/ink4923.xml"/><Relationship Id="rId77" Type="http://schemas.openxmlformats.org/officeDocument/2006/relationships/image" Target="../media/image4556.png"/><Relationship Id="rId100" Type="http://schemas.openxmlformats.org/officeDocument/2006/relationships/customXml" Target="../ink/ink4945.xml"/><Relationship Id="rId282" Type="http://schemas.openxmlformats.org/officeDocument/2006/relationships/customXml" Target="../ink/ink5036.xml"/><Relationship Id="rId317" Type="http://schemas.openxmlformats.org/officeDocument/2006/relationships/image" Target="../media/image4676.png"/><Relationship Id="rId338" Type="http://schemas.openxmlformats.org/officeDocument/2006/relationships/customXml" Target="../ink/ink5064.xml"/><Relationship Id="rId8" Type="http://schemas.openxmlformats.org/officeDocument/2006/relationships/customXml" Target="../ink/ink4899.xml"/><Relationship Id="rId98" Type="http://schemas.openxmlformats.org/officeDocument/2006/relationships/customXml" Target="../ink/ink4944.xml"/><Relationship Id="rId121" Type="http://schemas.openxmlformats.org/officeDocument/2006/relationships/image" Target="../media/image4578.png"/><Relationship Id="rId142" Type="http://schemas.openxmlformats.org/officeDocument/2006/relationships/customXml" Target="../ink/ink4966.xml"/><Relationship Id="rId163" Type="http://schemas.openxmlformats.org/officeDocument/2006/relationships/image" Target="../media/image4599.png"/><Relationship Id="rId184" Type="http://schemas.openxmlformats.org/officeDocument/2006/relationships/customXml" Target="../ink/ink4987.xml"/><Relationship Id="rId219" Type="http://schemas.openxmlformats.org/officeDocument/2006/relationships/image" Target="../media/image4627.png"/><Relationship Id="rId230" Type="http://schemas.openxmlformats.org/officeDocument/2006/relationships/customXml" Target="../ink/ink5010.xml"/><Relationship Id="rId251" Type="http://schemas.openxmlformats.org/officeDocument/2006/relationships/image" Target="../media/image4643.png"/><Relationship Id="rId25" Type="http://schemas.openxmlformats.org/officeDocument/2006/relationships/image" Target="../media/image4530.png"/><Relationship Id="rId46" Type="http://schemas.openxmlformats.org/officeDocument/2006/relationships/customXml" Target="../ink/ink4918.xml"/><Relationship Id="rId67" Type="http://schemas.openxmlformats.org/officeDocument/2006/relationships/image" Target="../media/image4551.png"/><Relationship Id="rId272" Type="http://schemas.openxmlformats.org/officeDocument/2006/relationships/customXml" Target="../ink/ink5031.xml"/><Relationship Id="rId293" Type="http://schemas.openxmlformats.org/officeDocument/2006/relationships/image" Target="../media/image4664.png"/><Relationship Id="rId307" Type="http://schemas.openxmlformats.org/officeDocument/2006/relationships/image" Target="../media/image4671.png"/><Relationship Id="rId328" Type="http://schemas.openxmlformats.org/officeDocument/2006/relationships/customXml" Target="../ink/ink5059.xml"/><Relationship Id="rId88" Type="http://schemas.openxmlformats.org/officeDocument/2006/relationships/customXml" Target="../ink/ink4939.xml"/><Relationship Id="rId111" Type="http://schemas.openxmlformats.org/officeDocument/2006/relationships/image" Target="../media/image4573.png"/><Relationship Id="rId132" Type="http://schemas.openxmlformats.org/officeDocument/2006/relationships/customXml" Target="../ink/ink4961.xml"/><Relationship Id="rId153" Type="http://schemas.openxmlformats.org/officeDocument/2006/relationships/image" Target="../media/image4594.png"/><Relationship Id="rId174" Type="http://schemas.openxmlformats.org/officeDocument/2006/relationships/customXml" Target="../ink/ink4982.xml"/><Relationship Id="rId195" Type="http://schemas.openxmlformats.org/officeDocument/2006/relationships/image" Target="../media/image4615.png"/><Relationship Id="rId209" Type="http://schemas.openxmlformats.org/officeDocument/2006/relationships/image" Target="../media/image4622.png"/><Relationship Id="rId220" Type="http://schemas.openxmlformats.org/officeDocument/2006/relationships/customXml" Target="../ink/ink5005.xml"/><Relationship Id="rId241" Type="http://schemas.openxmlformats.org/officeDocument/2006/relationships/image" Target="../media/image4638.png"/><Relationship Id="rId15" Type="http://schemas.openxmlformats.org/officeDocument/2006/relationships/image" Target="../media/image4525.png"/><Relationship Id="rId36" Type="http://schemas.openxmlformats.org/officeDocument/2006/relationships/customXml" Target="../ink/ink4913.xml"/><Relationship Id="rId57" Type="http://schemas.openxmlformats.org/officeDocument/2006/relationships/image" Target="../media/image4546.png"/><Relationship Id="rId262" Type="http://schemas.openxmlformats.org/officeDocument/2006/relationships/customXml" Target="../ink/ink5026.xml"/><Relationship Id="rId283" Type="http://schemas.openxmlformats.org/officeDocument/2006/relationships/image" Target="../media/image4659.png"/><Relationship Id="rId318" Type="http://schemas.openxmlformats.org/officeDocument/2006/relationships/customXml" Target="../ink/ink5054.xml"/><Relationship Id="rId339" Type="http://schemas.openxmlformats.org/officeDocument/2006/relationships/image" Target="../media/image4687.png"/><Relationship Id="rId78" Type="http://schemas.openxmlformats.org/officeDocument/2006/relationships/customXml" Target="../ink/ink4934.xml"/><Relationship Id="rId99" Type="http://schemas.openxmlformats.org/officeDocument/2006/relationships/image" Target="../media/image4567.png"/><Relationship Id="rId101" Type="http://schemas.openxmlformats.org/officeDocument/2006/relationships/image" Target="../media/image4568.png"/><Relationship Id="rId122" Type="http://schemas.openxmlformats.org/officeDocument/2006/relationships/customXml" Target="../ink/ink4956.xml"/><Relationship Id="rId143" Type="http://schemas.openxmlformats.org/officeDocument/2006/relationships/image" Target="../media/image4589.png"/><Relationship Id="rId164" Type="http://schemas.openxmlformats.org/officeDocument/2006/relationships/customXml" Target="../ink/ink4977.xml"/><Relationship Id="rId185" Type="http://schemas.openxmlformats.org/officeDocument/2006/relationships/image" Target="../media/image4610.png"/><Relationship Id="rId9" Type="http://schemas.openxmlformats.org/officeDocument/2006/relationships/image" Target="../media/image4522.png"/><Relationship Id="rId210" Type="http://schemas.openxmlformats.org/officeDocument/2006/relationships/customXml" Target="../ink/ink5000.xml"/><Relationship Id="rId26" Type="http://schemas.openxmlformats.org/officeDocument/2006/relationships/customXml" Target="../ink/ink4908.xml"/><Relationship Id="rId231" Type="http://schemas.openxmlformats.org/officeDocument/2006/relationships/image" Target="../media/image4633.png"/><Relationship Id="rId252" Type="http://schemas.openxmlformats.org/officeDocument/2006/relationships/customXml" Target="../ink/ink5021.xml"/><Relationship Id="rId273" Type="http://schemas.openxmlformats.org/officeDocument/2006/relationships/image" Target="../media/image4654.png"/><Relationship Id="rId294" Type="http://schemas.openxmlformats.org/officeDocument/2006/relationships/customXml" Target="../ink/ink5042.xml"/><Relationship Id="rId308" Type="http://schemas.openxmlformats.org/officeDocument/2006/relationships/customXml" Target="../ink/ink5049.xml"/><Relationship Id="rId329" Type="http://schemas.openxmlformats.org/officeDocument/2006/relationships/image" Target="../media/image4682.png"/><Relationship Id="rId47" Type="http://schemas.openxmlformats.org/officeDocument/2006/relationships/image" Target="../media/image4541.png"/><Relationship Id="rId68" Type="http://schemas.openxmlformats.org/officeDocument/2006/relationships/customXml" Target="../ink/ink4929.xml"/><Relationship Id="rId89" Type="http://schemas.openxmlformats.org/officeDocument/2006/relationships/image" Target="../media/image4562.png"/><Relationship Id="rId112" Type="http://schemas.openxmlformats.org/officeDocument/2006/relationships/customXml" Target="../ink/ink4951.xml"/><Relationship Id="rId133" Type="http://schemas.openxmlformats.org/officeDocument/2006/relationships/image" Target="../media/image4584.png"/><Relationship Id="rId154" Type="http://schemas.openxmlformats.org/officeDocument/2006/relationships/customXml" Target="../ink/ink4972.xml"/><Relationship Id="rId175" Type="http://schemas.openxmlformats.org/officeDocument/2006/relationships/image" Target="../media/image4605.png"/><Relationship Id="rId340" Type="http://schemas.openxmlformats.org/officeDocument/2006/relationships/customXml" Target="../ink/ink5065.xml"/><Relationship Id="rId196" Type="http://schemas.openxmlformats.org/officeDocument/2006/relationships/customXml" Target="../ink/ink4993.xml"/><Relationship Id="rId200" Type="http://schemas.openxmlformats.org/officeDocument/2006/relationships/customXml" Target="../ink/ink4995.xml"/><Relationship Id="rId16" Type="http://schemas.openxmlformats.org/officeDocument/2006/relationships/customXml" Target="../ink/ink4903.xml"/><Relationship Id="rId221" Type="http://schemas.openxmlformats.org/officeDocument/2006/relationships/image" Target="../media/image4628.png"/><Relationship Id="rId242" Type="http://schemas.openxmlformats.org/officeDocument/2006/relationships/customXml" Target="../ink/ink5016.xml"/><Relationship Id="rId263" Type="http://schemas.openxmlformats.org/officeDocument/2006/relationships/image" Target="../media/image4649.png"/><Relationship Id="rId284" Type="http://schemas.openxmlformats.org/officeDocument/2006/relationships/customXml" Target="../ink/ink5037.xml"/><Relationship Id="rId319" Type="http://schemas.openxmlformats.org/officeDocument/2006/relationships/image" Target="../media/image4677.png"/><Relationship Id="rId37" Type="http://schemas.openxmlformats.org/officeDocument/2006/relationships/image" Target="../media/image4536.png"/><Relationship Id="rId58" Type="http://schemas.openxmlformats.org/officeDocument/2006/relationships/customXml" Target="../ink/ink4924.xml"/><Relationship Id="rId79" Type="http://schemas.openxmlformats.org/officeDocument/2006/relationships/image" Target="../media/image4557.png"/><Relationship Id="rId102" Type="http://schemas.openxmlformats.org/officeDocument/2006/relationships/customXml" Target="../ink/ink4946.xml"/><Relationship Id="rId123" Type="http://schemas.openxmlformats.org/officeDocument/2006/relationships/image" Target="../media/image4579.png"/><Relationship Id="rId144" Type="http://schemas.openxmlformats.org/officeDocument/2006/relationships/customXml" Target="../ink/ink4967.xml"/><Relationship Id="rId330" Type="http://schemas.openxmlformats.org/officeDocument/2006/relationships/customXml" Target="../ink/ink5060.xml"/><Relationship Id="rId90" Type="http://schemas.openxmlformats.org/officeDocument/2006/relationships/customXml" Target="../ink/ink4940.xml"/><Relationship Id="rId165" Type="http://schemas.openxmlformats.org/officeDocument/2006/relationships/image" Target="../media/image4600.png"/><Relationship Id="rId186" Type="http://schemas.openxmlformats.org/officeDocument/2006/relationships/customXml" Target="../ink/ink4988.xml"/><Relationship Id="rId211" Type="http://schemas.openxmlformats.org/officeDocument/2006/relationships/image" Target="../media/image4623.png"/><Relationship Id="rId232" Type="http://schemas.openxmlformats.org/officeDocument/2006/relationships/customXml" Target="../ink/ink5011.xml"/><Relationship Id="rId253" Type="http://schemas.openxmlformats.org/officeDocument/2006/relationships/image" Target="../media/image4644.png"/><Relationship Id="rId274" Type="http://schemas.openxmlformats.org/officeDocument/2006/relationships/customXml" Target="../ink/ink5032.xml"/><Relationship Id="rId295" Type="http://schemas.openxmlformats.org/officeDocument/2006/relationships/image" Target="../media/image4665.png"/><Relationship Id="rId309" Type="http://schemas.openxmlformats.org/officeDocument/2006/relationships/image" Target="../media/image4672.png"/><Relationship Id="rId27" Type="http://schemas.openxmlformats.org/officeDocument/2006/relationships/image" Target="../media/image4531.png"/><Relationship Id="rId48" Type="http://schemas.openxmlformats.org/officeDocument/2006/relationships/customXml" Target="../ink/ink4919.xml"/><Relationship Id="rId69" Type="http://schemas.openxmlformats.org/officeDocument/2006/relationships/image" Target="../media/image4552.png"/><Relationship Id="rId113" Type="http://schemas.openxmlformats.org/officeDocument/2006/relationships/image" Target="../media/image4574.png"/><Relationship Id="rId134" Type="http://schemas.openxmlformats.org/officeDocument/2006/relationships/customXml" Target="../ink/ink4962.xml"/><Relationship Id="rId320" Type="http://schemas.openxmlformats.org/officeDocument/2006/relationships/customXml" Target="../ink/ink5055.xml"/><Relationship Id="rId80" Type="http://schemas.openxmlformats.org/officeDocument/2006/relationships/customXml" Target="../ink/ink4935.xml"/><Relationship Id="rId155" Type="http://schemas.openxmlformats.org/officeDocument/2006/relationships/image" Target="../media/image4595.png"/><Relationship Id="rId176" Type="http://schemas.openxmlformats.org/officeDocument/2006/relationships/customXml" Target="../ink/ink4983.xml"/><Relationship Id="rId197" Type="http://schemas.openxmlformats.org/officeDocument/2006/relationships/image" Target="../media/image4616.png"/><Relationship Id="rId341" Type="http://schemas.openxmlformats.org/officeDocument/2006/relationships/image" Target="../media/image4688.png"/><Relationship Id="rId201" Type="http://schemas.openxmlformats.org/officeDocument/2006/relationships/image" Target="../media/image4618.png"/><Relationship Id="rId222" Type="http://schemas.openxmlformats.org/officeDocument/2006/relationships/customXml" Target="../ink/ink5006.xml"/><Relationship Id="rId243" Type="http://schemas.openxmlformats.org/officeDocument/2006/relationships/image" Target="../media/image4639.png"/><Relationship Id="rId264" Type="http://schemas.openxmlformats.org/officeDocument/2006/relationships/customXml" Target="../ink/ink5027.xml"/><Relationship Id="rId285" Type="http://schemas.openxmlformats.org/officeDocument/2006/relationships/image" Target="../media/image4660.png"/><Relationship Id="rId17" Type="http://schemas.openxmlformats.org/officeDocument/2006/relationships/image" Target="../media/image4526.png"/><Relationship Id="rId38" Type="http://schemas.openxmlformats.org/officeDocument/2006/relationships/customXml" Target="../ink/ink4914.xml"/><Relationship Id="rId59" Type="http://schemas.openxmlformats.org/officeDocument/2006/relationships/image" Target="../media/image4547.png"/><Relationship Id="rId103" Type="http://schemas.openxmlformats.org/officeDocument/2006/relationships/image" Target="../media/image4569.png"/><Relationship Id="rId124" Type="http://schemas.openxmlformats.org/officeDocument/2006/relationships/customXml" Target="../ink/ink4957.xml"/><Relationship Id="rId310" Type="http://schemas.openxmlformats.org/officeDocument/2006/relationships/customXml" Target="../ink/ink5050.xml"/><Relationship Id="rId70" Type="http://schemas.openxmlformats.org/officeDocument/2006/relationships/customXml" Target="../ink/ink4930.xml"/><Relationship Id="rId91" Type="http://schemas.openxmlformats.org/officeDocument/2006/relationships/image" Target="../media/image4563.png"/><Relationship Id="rId145" Type="http://schemas.openxmlformats.org/officeDocument/2006/relationships/image" Target="../media/image4590.png"/><Relationship Id="rId166" Type="http://schemas.openxmlformats.org/officeDocument/2006/relationships/customXml" Target="../ink/ink4978.xml"/><Relationship Id="rId187" Type="http://schemas.openxmlformats.org/officeDocument/2006/relationships/image" Target="../media/image4611.png"/><Relationship Id="rId331" Type="http://schemas.openxmlformats.org/officeDocument/2006/relationships/image" Target="../media/image4683.png"/><Relationship Id="rId1" Type="http://schemas.openxmlformats.org/officeDocument/2006/relationships/vmlDrawing" Target="../drawings/vmlDrawing25.vml"/><Relationship Id="rId212" Type="http://schemas.openxmlformats.org/officeDocument/2006/relationships/customXml" Target="../ink/ink5001.xml"/><Relationship Id="rId233" Type="http://schemas.openxmlformats.org/officeDocument/2006/relationships/image" Target="../media/image4634.png"/><Relationship Id="rId254" Type="http://schemas.openxmlformats.org/officeDocument/2006/relationships/customXml" Target="../ink/ink5022.xml"/><Relationship Id="rId28" Type="http://schemas.openxmlformats.org/officeDocument/2006/relationships/customXml" Target="../ink/ink4909.xml"/><Relationship Id="rId49" Type="http://schemas.openxmlformats.org/officeDocument/2006/relationships/image" Target="../media/image4542.png"/><Relationship Id="rId114" Type="http://schemas.openxmlformats.org/officeDocument/2006/relationships/customXml" Target="../ink/ink4952.xml"/><Relationship Id="rId275" Type="http://schemas.openxmlformats.org/officeDocument/2006/relationships/image" Target="../media/image4655.png"/><Relationship Id="rId296" Type="http://schemas.openxmlformats.org/officeDocument/2006/relationships/customXml" Target="../ink/ink5043.xml"/><Relationship Id="rId300" Type="http://schemas.openxmlformats.org/officeDocument/2006/relationships/customXml" Target="../ink/ink5045.xml"/><Relationship Id="rId60" Type="http://schemas.openxmlformats.org/officeDocument/2006/relationships/customXml" Target="../ink/ink4925.xml"/><Relationship Id="rId81" Type="http://schemas.openxmlformats.org/officeDocument/2006/relationships/image" Target="../media/image4558.png"/><Relationship Id="rId135" Type="http://schemas.openxmlformats.org/officeDocument/2006/relationships/image" Target="../media/image4585.png"/><Relationship Id="rId156" Type="http://schemas.openxmlformats.org/officeDocument/2006/relationships/customXml" Target="../ink/ink4973.xml"/><Relationship Id="rId177" Type="http://schemas.openxmlformats.org/officeDocument/2006/relationships/image" Target="../media/image4606.png"/><Relationship Id="rId198" Type="http://schemas.openxmlformats.org/officeDocument/2006/relationships/customXml" Target="../ink/ink4994.xml"/><Relationship Id="rId321" Type="http://schemas.openxmlformats.org/officeDocument/2006/relationships/image" Target="../media/image4678.png"/><Relationship Id="rId342" Type="http://schemas.openxmlformats.org/officeDocument/2006/relationships/customXml" Target="../ink/ink5066.xml"/><Relationship Id="rId202" Type="http://schemas.openxmlformats.org/officeDocument/2006/relationships/customXml" Target="../ink/ink4996.xml"/><Relationship Id="rId223" Type="http://schemas.openxmlformats.org/officeDocument/2006/relationships/image" Target="../media/image4629.png"/><Relationship Id="rId244" Type="http://schemas.openxmlformats.org/officeDocument/2006/relationships/customXml" Target="../ink/ink5017.xml"/><Relationship Id="rId18" Type="http://schemas.openxmlformats.org/officeDocument/2006/relationships/customXml" Target="../ink/ink4904.xml"/><Relationship Id="rId39" Type="http://schemas.openxmlformats.org/officeDocument/2006/relationships/image" Target="../media/image4537.png"/><Relationship Id="rId265" Type="http://schemas.openxmlformats.org/officeDocument/2006/relationships/image" Target="../media/image4650.png"/><Relationship Id="rId286" Type="http://schemas.openxmlformats.org/officeDocument/2006/relationships/customXml" Target="../ink/ink5038.xml"/><Relationship Id="rId50" Type="http://schemas.openxmlformats.org/officeDocument/2006/relationships/customXml" Target="../ink/ink4920.xml"/><Relationship Id="rId104" Type="http://schemas.openxmlformats.org/officeDocument/2006/relationships/customXml" Target="../ink/ink4947.xml"/><Relationship Id="rId125" Type="http://schemas.openxmlformats.org/officeDocument/2006/relationships/image" Target="../media/image4580.png"/><Relationship Id="rId146" Type="http://schemas.openxmlformats.org/officeDocument/2006/relationships/customXml" Target="../ink/ink4968.xml"/><Relationship Id="rId167" Type="http://schemas.openxmlformats.org/officeDocument/2006/relationships/image" Target="../media/image4601.png"/><Relationship Id="rId188" Type="http://schemas.openxmlformats.org/officeDocument/2006/relationships/customXml" Target="../ink/ink4989.xml"/><Relationship Id="rId311" Type="http://schemas.openxmlformats.org/officeDocument/2006/relationships/image" Target="../media/image4673.png"/><Relationship Id="rId332" Type="http://schemas.openxmlformats.org/officeDocument/2006/relationships/customXml" Target="../ink/ink5061.xml"/><Relationship Id="rId71" Type="http://schemas.openxmlformats.org/officeDocument/2006/relationships/image" Target="../media/image4553.png"/><Relationship Id="rId92" Type="http://schemas.openxmlformats.org/officeDocument/2006/relationships/customXml" Target="../ink/ink4941.xml"/><Relationship Id="rId213" Type="http://schemas.openxmlformats.org/officeDocument/2006/relationships/image" Target="../media/image4624.png"/><Relationship Id="rId234" Type="http://schemas.openxmlformats.org/officeDocument/2006/relationships/customXml" Target="../ink/ink5012.xml"/><Relationship Id="rId2" Type="http://schemas.openxmlformats.org/officeDocument/2006/relationships/slideLayout" Target="../slideLayouts/slideLayout2.xml"/><Relationship Id="rId29" Type="http://schemas.openxmlformats.org/officeDocument/2006/relationships/image" Target="../media/image4532.png"/><Relationship Id="rId255" Type="http://schemas.openxmlformats.org/officeDocument/2006/relationships/image" Target="../media/image4645.png"/><Relationship Id="rId276" Type="http://schemas.openxmlformats.org/officeDocument/2006/relationships/customXml" Target="../ink/ink5033.xml"/><Relationship Id="rId297" Type="http://schemas.openxmlformats.org/officeDocument/2006/relationships/image" Target="../media/image4666.png"/><Relationship Id="rId40" Type="http://schemas.openxmlformats.org/officeDocument/2006/relationships/customXml" Target="../ink/ink4915.xml"/><Relationship Id="rId115" Type="http://schemas.openxmlformats.org/officeDocument/2006/relationships/image" Target="../media/image4575.png"/><Relationship Id="rId136" Type="http://schemas.openxmlformats.org/officeDocument/2006/relationships/customXml" Target="../ink/ink4963.xml"/><Relationship Id="rId157" Type="http://schemas.openxmlformats.org/officeDocument/2006/relationships/image" Target="../media/image4596.png"/><Relationship Id="rId178" Type="http://schemas.openxmlformats.org/officeDocument/2006/relationships/customXml" Target="../ink/ink4984.xml"/><Relationship Id="rId301" Type="http://schemas.openxmlformats.org/officeDocument/2006/relationships/image" Target="../media/image4668.png"/><Relationship Id="rId322" Type="http://schemas.openxmlformats.org/officeDocument/2006/relationships/customXml" Target="../ink/ink5056.xml"/><Relationship Id="rId343" Type="http://schemas.openxmlformats.org/officeDocument/2006/relationships/image" Target="../media/image4689.png"/><Relationship Id="rId61" Type="http://schemas.openxmlformats.org/officeDocument/2006/relationships/image" Target="../media/image4548.png"/><Relationship Id="rId82" Type="http://schemas.openxmlformats.org/officeDocument/2006/relationships/customXml" Target="../ink/ink4936.xml"/><Relationship Id="rId199" Type="http://schemas.openxmlformats.org/officeDocument/2006/relationships/image" Target="../media/image4617.png"/><Relationship Id="rId203" Type="http://schemas.openxmlformats.org/officeDocument/2006/relationships/image" Target="../media/image4619.png"/><Relationship Id="rId19" Type="http://schemas.openxmlformats.org/officeDocument/2006/relationships/image" Target="../media/image4527.png"/><Relationship Id="rId224" Type="http://schemas.openxmlformats.org/officeDocument/2006/relationships/customXml" Target="../ink/ink5007.xml"/><Relationship Id="rId245" Type="http://schemas.openxmlformats.org/officeDocument/2006/relationships/image" Target="../media/image4640.png"/><Relationship Id="rId266" Type="http://schemas.openxmlformats.org/officeDocument/2006/relationships/customXml" Target="../ink/ink5028.xml"/><Relationship Id="rId287" Type="http://schemas.openxmlformats.org/officeDocument/2006/relationships/image" Target="../media/image4661.png"/><Relationship Id="rId30" Type="http://schemas.openxmlformats.org/officeDocument/2006/relationships/customXml" Target="../ink/ink4910.xml"/><Relationship Id="rId105" Type="http://schemas.openxmlformats.org/officeDocument/2006/relationships/image" Target="../media/image4570.png"/><Relationship Id="rId126" Type="http://schemas.openxmlformats.org/officeDocument/2006/relationships/customXml" Target="../ink/ink4958.xml"/><Relationship Id="rId147" Type="http://schemas.openxmlformats.org/officeDocument/2006/relationships/image" Target="../media/image4591.png"/><Relationship Id="rId168" Type="http://schemas.openxmlformats.org/officeDocument/2006/relationships/customXml" Target="../ink/ink4979.xml"/><Relationship Id="rId312" Type="http://schemas.openxmlformats.org/officeDocument/2006/relationships/customXml" Target="../ink/ink5051.xml"/><Relationship Id="rId333" Type="http://schemas.openxmlformats.org/officeDocument/2006/relationships/image" Target="../media/image4684.png"/><Relationship Id="rId51" Type="http://schemas.openxmlformats.org/officeDocument/2006/relationships/image" Target="../media/image4543.png"/><Relationship Id="rId72" Type="http://schemas.openxmlformats.org/officeDocument/2006/relationships/customXml" Target="../ink/ink4931.xml"/><Relationship Id="rId93" Type="http://schemas.openxmlformats.org/officeDocument/2006/relationships/image" Target="../media/image4564.png"/><Relationship Id="rId189" Type="http://schemas.openxmlformats.org/officeDocument/2006/relationships/image" Target="../media/image4612.png"/><Relationship Id="rId3" Type="http://schemas.openxmlformats.org/officeDocument/2006/relationships/oleObject" Target="../embeddings/oleObject96.bin"/><Relationship Id="rId214" Type="http://schemas.openxmlformats.org/officeDocument/2006/relationships/customXml" Target="../ink/ink5002.xml"/><Relationship Id="rId235" Type="http://schemas.openxmlformats.org/officeDocument/2006/relationships/image" Target="../media/image4635.png"/><Relationship Id="rId256" Type="http://schemas.openxmlformats.org/officeDocument/2006/relationships/customXml" Target="../ink/ink5023.xml"/><Relationship Id="rId277" Type="http://schemas.openxmlformats.org/officeDocument/2006/relationships/image" Target="../media/image4656.png"/><Relationship Id="rId298" Type="http://schemas.openxmlformats.org/officeDocument/2006/relationships/customXml" Target="../ink/ink5044.xml"/><Relationship Id="rId116" Type="http://schemas.openxmlformats.org/officeDocument/2006/relationships/customXml" Target="../ink/ink4953.xml"/><Relationship Id="rId137" Type="http://schemas.openxmlformats.org/officeDocument/2006/relationships/image" Target="../media/image4586.png"/><Relationship Id="rId158" Type="http://schemas.openxmlformats.org/officeDocument/2006/relationships/customXml" Target="../ink/ink4974.xml"/><Relationship Id="rId302" Type="http://schemas.openxmlformats.org/officeDocument/2006/relationships/customXml" Target="../ink/ink5046.xml"/><Relationship Id="rId323" Type="http://schemas.openxmlformats.org/officeDocument/2006/relationships/image" Target="../media/image4679.png"/><Relationship Id="rId20" Type="http://schemas.openxmlformats.org/officeDocument/2006/relationships/customXml" Target="../ink/ink4905.xml"/><Relationship Id="rId41" Type="http://schemas.openxmlformats.org/officeDocument/2006/relationships/image" Target="../media/image4538.png"/><Relationship Id="rId62" Type="http://schemas.openxmlformats.org/officeDocument/2006/relationships/customXml" Target="../ink/ink4926.xml"/><Relationship Id="rId83" Type="http://schemas.openxmlformats.org/officeDocument/2006/relationships/image" Target="../media/image4559.png"/><Relationship Id="rId179" Type="http://schemas.openxmlformats.org/officeDocument/2006/relationships/image" Target="../media/image4607.png"/><Relationship Id="rId190" Type="http://schemas.openxmlformats.org/officeDocument/2006/relationships/customXml" Target="../ink/ink4990.xml"/><Relationship Id="rId204" Type="http://schemas.openxmlformats.org/officeDocument/2006/relationships/customXml" Target="../ink/ink4997.xml"/><Relationship Id="rId225" Type="http://schemas.openxmlformats.org/officeDocument/2006/relationships/image" Target="../media/image4630.png"/><Relationship Id="rId246" Type="http://schemas.openxmlformats.org/officeDocument/2006/relationships/customXml" Target="../ink/ink5018.xml"/><Relationship Id="rId267" Type="http://schemas.openxmlformats.org/officeDocument/2006/relationships/image" Target="../media/image4651.png"/><Relationship Id="rId288" Type="http://schemas.openxmlformats.org/officeDocument/2006/relationships/customXml" Target="../ink/ink5039.xml"/><Relationship Id="rId106" Type="http://schemas.openxmlformats.org/officeDocument/2006/relationships/customXml" Target="../ink/ink4948.xml"/><Relationship Id="rId127" Type="http://schemas.openxmlformats.org/officeDocument/2006/relationships/image" Target="../media/image4581.png"/><Relationship Id="rId313" Type="http://schemas.openxmlformats.org/officeDocument/2006/relationships/image" Target="../media/image4674.png"/><Relationship Id="rId10" Type="http://schemas.openxmlformats.org/officeDocument/2006/relationships/customXml" Target="../ink/ink4900.xml"/><Relationship Id="rId31" Type="http://schemas.openxmlformats.org/officeDocument/2006/relationships/image" Target="../media/image4533.png"/><Relationship Id="rId52" Type="http://schemas.openxmlformats.org/officeDocument/2006/relationships/customXml" Target="../ink/ink4921.xml"/><Relationship Id="rId73" Type="http://schemas.openxmlformats.org/officeDocument/2006/relationships/image" Target="../media/image4554.png"/><Relationship Id="rId94" Type="http://schemas.openxmlformats.org/officeDocument/2006/relationships/customXml" Target="../ink/ink4942.xml"/><Relationship Id="rId148" Type="http://schemas.openxmlformats.org/officeDocument/2006/relationships/customXml" Target="../ink/ink4969.xml"/><Relationship Id="rId169" Type="http://schemas.openxmlformats.org/officeDocument/2006/relationships/image" Target="../media/image4602.png"/><Relationship Id="rId334" Type="http://schemas.openxmlformats.org/officeDocument/2006/relationships/customXml" Target="../ink/ink5062.xml"/><Relationship Id="rId4" Type="http://schemas.openxmlformats.org/officeDocument/2006/relationships/image" Target="../media/image4512.wmf"/><Relationship Id="rId180" Type="http://schemas.openxmlformats.org/officeDocument/2006/relationships/customXml" Target="../ink/ink4985.xml"/><Relationship Id="rId215" Type="http://schemas.openxmlformats.org/officeDocument/2006/relationships/image" Target="../media/image4625.png"/><Relationship Id="rId236" Type="http://schemas.openxmlformats.org/officeDocument/2006/relationships/customXml" Target="../ink/ink5013.xml"/><Relationship Id="rId257" Type="http://schemas.openxmlformats.org/officeDocument/2006/relationships/image" Target="../media/image4646.png"/><Relationship Id="rId278" Type="http://schemas.openxmlformats.org/officeDocument/2006/relationships/customXml" Target="../ink/ink5034.xml"/><Relationship Id="rId303" Type="http://schemas.openxmlformats.org/officeDocument/2006/relationships/image" Target="../media/image4669.png"/><Relationship Id="rId42" Type="http://schemas.openxmlformats.org/officeDocument/2006/relationships/customXml" Target="../ink/ink4916.xml"/><Relationship Id="rId84" Type="http://schemas.openxmlformats.org/officeDocument/2006/relationships/customXml" Target="../ink/ink4937.xml"/><Relationship Id="rId138" Type="http://schemas.openxmlformats.org/officeDocument/2006/relationships/customXml" Target="../ink/ink4964.xml"/><Relationship Id="rId191" Type="http://schemas.openxmlformats.org/officeDocument/2006/relationships/image" Target="../media/image4613.png"/><Relationship Id="rId205" Type="http://schemas.openxmlformats.org/officeDocument/2006/relationships/image" Target="../media/image4620.png"/><Relationship Id="rId247" Type="http://schemas.openxmlformats.org/officeDocument/2006/relationships/image" Target="../media/image4641.png"/><Relationship Id="rId107" Type="http://schemas.openxmlformats.org/officeDocument/2006/relationships/image" Target="../media/image4571.png"/><Relationship Id="rId289" Type="http://schemas.openxmlformats.org/officeDocument/2006/relationships/image" Target="../media/image4662.png"/><Relationship Id="rId11" Type="http://schemas.openxmlformats.org/officeDocument/2006/relationships/image" Target="../media/image4523.png"/><Relationship Id="rId53" Type="http://schemas.openxmlformats.org/officeDocument/2006/relationships/image" Target="../media/image4544.png"/><Relationship Id="rId149" Type="http://schemas.openxmlformats.org/officeDocument/2006/relationships/image" Target="../media/image4592.png"/><Relationship Id="rId314" Type="http://schemas.openxmlformats.org/officeDocument/2006/relationships/customXml" Target="../ink/ink5052.xml"/><Relationship Id="rId95" Type="http://schemas.openxmlformats.org/officeDocument/2006/relationships/image" Target="../media/image4565.png"/><Relationship Id="rId160" Type="http://schemas.openxmlformats.org/officeDocument/2006/relationships/customXml" Target="../ink/ink4975.xml"/><Relationship Id="rId216" Type="http://schemas.openxmlformats.org/officeDocument/2006/relationships/customXml" Target="../ink/ink5003.xml"/><Relationship Id="rId258" Type="http://schemas.openxmlformats.org/officeDocument/2006/relationships/customXml" Target="../ink/ink5024.xml"/><Relationship Id="rId22" Type="http://schemas.openxmlformats.org/officeDocument/2006/relationships/customXml" Target="../ink/ink4906.xml"/><Relationship Id="rId64" Type="http://schemas.openxmlformats.org/officeDocument/2006/relationships/customXml" Target="../ink/ink4927.xml"/><Relationship Id="rId118" Type="http://schemas.openxmlformats.org/officeDocument/2006/relationships/customXml" Target="../ink/ink4954.xml"/><Relationship Id="rId325" Type="http://schemas.openxmlformats.org/officeDocument/2006/relationships/image" Target="../media/image4680.png"/><Relationship Id="rId171" Type="http://schemas.openxmlformats.org/officeDocument/2006/relationships/image" Target="../media/image4603.png"/><Relationship Id="rId227" Type="http://schemas.openxmlformats.org/officeDocument/2006/relationships/image" Target="../media/image4631.png"/><Relationship Id="rId269" Type="http://schemas.openxmlformats.org/officeDocument/2006/relationships/image" Target="../media/image4652.png"/><Relationship Id="rId33" Type="http://schemas.openxmlformats.org/officeDocument/2006/relationships/image" Target="../media/image4534.png"/><Relationship Id="rId129" Type="http://schemas.openxmlformats.org/officeDocument/2006/relationships/image" Target="../media/image4582.png"/><Relationship Id="rId280" Type="http://schemas.openxmlformats.org/officeDocument/2006/relationships/customXml" Target="../ink/ink5035.xml"/><Relationship Id="rId336" Type="http://schemas.openxmlformats.org/officeDocument/2006/relationships/customXml" Target="../ink/ink5063.xml"/><Relationship Id="rId75" Type="http://schemas.openxmlformats.org/officeDocument/2006/relationships/image" Target="../media/image4555.png"/><Relationship Id="rId140" Type="http://schemas.openxmlformats.org/officeDocument/2006/relationships/customXml" Target="../ink/ink4965.xml"/><Relationship Id="rId182" Type="http://schemas.openxmlformats.org/officeDocument/2006/relationships/customXml" Target="../ink/ink4986.xml"/><Relationship Id="rId6" Type="http://schemas.openxmlformats.org/officeDocument/2006/relationships/customXml" Target="../ink/ink4898.xml"/><Relationship Id="rId238" Type="http://schemas.openxmlformats.org/officeDocument/2006/relationships/customXml" Target="../ink/ink5014.xml"/><Relationship Id="rId291" Type="http://schemas.openxmlformats.org/officeDocument/2006/relationships/image" Target="../media/image4663.png"/><Relationship Id="rId305" Type="http://schemas.openxmlformats.org/officeDocument/2006/relationships/image" Target="../media/image4670.png"/><Relationship Id="rId44" Type="http://schemas.openxmlformats.org/officeDocument/2006/relationships/customXml" Target="../ink/ink4917.xml"/><Relationship Id="rId86" Type="http://schemas.openxmlformats.org/officeDocument/2006/relationships/customXml" Target="../ink/ink4938.xml"/><Relationship Id="rId151" Type="http://schemas.openxmlformats.org/officeDocument/2006/relationships/image" Target="../media/image4593.png"/><Relationship Id="rId193" Type="http://schemas.openxmlformats.org/officeDocument/2006/relationships/image" Target="../media/image4614.png"/><Relationship Id="rId207" Type="http://schemas.openxmlformats.org/officeDocument/2006/relationships/image" Target="../media/image4621.png"/><Relationship Id="rId249" Type="http://schemas.openxmlformats.org/officeDocument/2006/relationships/image" Target="../media/image4642.png"/><Relationship Id="rId13" Type="http://schemas.openxmlformats.org/officeDocument/2006/relationships/image" Target="../media/image4524.png"/><Relationship Id="rId109" Type="http://schemas.openxmlformats.org/officeDocument/2006/relationships/image" Target="../media/image4572.png"/><Relationship Id="rId260" Type="http://schemas.openxmlformats.org/officeDocument/2006/relationships/customXml" Target="../ink/ink5025.xml"/><Relationship Id="rId316" Type="http://schemas.openxmlformats.org/officeDocument/2006/relationships/customXml" Target="../ink/ink5053.xml"/><Relationship Id="rId55" Type="http://schemas.openxmlformats.org/officeDocument/2006/relationships/image" Target="../media/image4545.png"/><Relationship Id="rId97" Type="http://schemas.openxmlformats.org/officeDocument/2006/relationships/image" Target="../media/image4566.png"/><Relationship Id="rId120" Type="http://schemas.openxmlformats.org/officeDocument/2006/relationships/customXml" Target="../ink/ink4955.xml"/><Relationship Id="rId162" Type="http://schemas.openxmlformats.org/officeDocument/2006/relationships/customXml" Target="../ink/ink4976.xml"/><Relationship Id="rId218" Type="http://schemas.openxmlformats.org/officeDocument/2006/relationships/customXml" Target="../ink/ink5004.xml"/><Relationship Id="rId271" Type="http://schemas.openxmlformats.org/officeDocument/2006/relationships/image" Target="../media/image4653.png"/><Relationship Id="rId24" Type="http://schemas.openxmlformats.org/officeDocument/2006/relationships/customXml" Target="../ink/ink4907.xml"/><Relationship Id="rId66" Type="http://schemas.openxmlformats.org/officeDocument/2006/relationships/customXml" Target="../ink/ink4928.xml"/><Relationship Id="rId131" Type="http://schemas.openxmlformats.org/officeDocument/2006/relationships/image" Target="../media/image4583.png"/><Relationship Id="rId327" Type="http://schemas.openxmlformats.org/officeDocument/2006/relationships/image" Target="../media/image4681.png"/><Relationship Id="rId173" Type="http://schemas.openxmlformats.org/officeDocument/2006/relationships/image" Target="../media/image4604.png"/><Relationship Id="rId229" Type="http://schemas.openxmlformats.org/officeDocument/2006/relationships/image" Target="../media/image4632.png"/></Relationships>
</file>

<file path=ppt/slides/_rels/slide68.xml.rels><?xml version="1.0" encoding="UTF-8" standalone="yes"?>
<Relationships xmlns="http://schemas.openxmlformats.org/package/2006/relationships"><Relationship Id="rId3" Type="http://schemas.openxmlformats.org/officeDocument/2006/relationships/image" Target="../media/image4691.png"/><Relationship Id="rId2" Type="http://schemas.openxmlformats.org/officeDocument/2006/relationships/image" Target="../media/image46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17" Type="http://schemas.openxmlformats.org/officeDocument/2006/relationships/customXml" Target="../ink/ink5124.xml"/><Relationship Id="rId299" Type="http://schemas.openxmlformats.org/officeDocument/2006/relationships/customXml" Target="../ink/ink5215.xml"/><Relationship Id="rId21" Type="http://schemas.openxmlformats.org/officeDocument/2006/relationships/customXml" Target="../ink/ink5076.xml"/><Relationship Id="rId63" Type="http://schemas.openxmlformats.org/officeDocument/2006/relationships/customXml" Target="../ink/ink5097.xml"/><Relationship Id="rId159" Type="http://schemas.openxmlformats.org/officeDocument/2006/relationships/customXml" Target="../ink/ink5145.xml"/><Relationship Id="rId324" Type="http://schemas.openxmlformats.org/officeDocument/2006/relationships/image" Target="../media/image4866.png"/><Relationship Id="rId366" Type="http://schemas.openxmlformats.org/officeDocument/2006/relationships/image" Target="../media/image4889.png"/><Relationship Id="rId170" Type="http://schemas.openxmlformats.org/officeDocument/2006/relationships/image" Target="../media/image4781.png"/><Relationship Id="rId226" Type="http://schemas.openxmlformats.org/officeDocument/2006/relationships/image" Target="../media/image4812.png"/><Relationship Id="rId433" Type="http://schemas.openxmlformats.org/officeDocument/2006/relationships/customXml" Target="../ink/ink5282.xml"/><Relationship Id="rId268" Type="http://schemas.openxmlformats.org/officeDocument/2006/relationships/image" Target="../media/image4835.png"/><Relationship Id="rId475" Type="http://schemas.openxmlformats.org/officeDocument/2006/relationships/customXml" Target="../ink/ink5303.xml"/><Relationship Id="rId32" Type="http://schemas.openxmlformats.org/officeDocument/2006/relationships/image" Target="../media/image4707.png"/><Relationship Id="rId74" Type="http://schemas.openxmlformats.org/officeDocument/2006/relationships/image" Target="../media/image4728.png"/><Relationship Id="rId128" Type="http://schemas.openxmlformats.org/officeDocument/2006/relationships/image" Target="../media/image4757.png"/><Relationship Id="rId335" Type="http://schemas.openxmlformats.org/officeDocument/2006/relationships/customXml" Target="../ink/ink5233.xml"/><Relationship Id="rId377" Type="http://schemas.openxmlformats.org/officeDocument/2006/relationships/customXml" Target="../ink/ink5254.xml"/><Relationship Id="rId5" Type="http://schemas.openxmlformats.org/officeDocument/2006/relationships/customXml" Target="../ink/ink5068.xml"/><Relationship Id="rId181" Type="http://schemas.openxmlformats.org/officeDocument/2006/relationships/customXml" Target="../ink/ink5156.xml"/><Relationship Id="rId237" Type="http://schemas.openxmlformats.org/officeDocument/2006/relationships/customXml" Target="../ink/ink5184.xml"/><Relationship Id="rId402" Type="http://schemas.openxmlformats.org/officeDocument/2006/relationships/image" Target="../media/image4909.png"/><Relationship Id="rId279" Type="http://schemas.openxmlformats.org/officeDocument/2006/relationships/customXml" Target="../ink/ink5205.xml"/><Relationship Id="rId444" Type="http://schemas.openxmlformats.org/officeDocument/2006/relationships/image" Target="../media/image4933.png"/><Relationship Id="rId486" Type="http://schemas.openxmlformats.org/officeDocument/2006/relationships/image" Target="../media/image4956.png"/><Relationship Id="rId43" Type="http://schemas.openxmlformats.org/officeDocument/2006/relationships/customXml" Target="../ink/ink5087.xml"/><Relationship Id="rId139" Type="http://schemas.openxmlformats.org/officeDocument/2006/relationships/customXml" Target="../ink/ink5135.xml"/><Relationship Id="rId290" Type="http://schemas.openxmlformats.org/officeDocument/2006/relationships/image" Target="../media/image4847.png"/><Relationship Id="rId304" Type="http://schemas.openxmlformats.org/officeDocument/2006/relationships/image" Target="../media/image4855.png"/><Relationship Id="rId346" Type="http://schemas.openxmlformats.org/officeDocument/2006/relationships/image" Target="../media/image4878.png"/><Relationship Id="rId388" Type="http://schemas.openxmlformats.org/officeDocument/2006/relationships/image" Target="../media/image4902.png"/><Relationship Id="rId85" Type="http://schemas.openxmlformats.org/officeDocument/2006/relationships/customXml" Target="../ink/ink5108.xml"/><Relationship Id="rId150" Type="http://schemas.openxmlformats.org/officeDocument/2006/relationships/image" Target="../media/image4769.png"/><Relationship Id="rId192" Type="http://schemas.openxmlformats.org/officeDocument/2006/relationships/image" Target="../media/image4793.png"/><Relationship Id="rId206" Type="http://schemas.openxmlformats.org/officeDocument/2006/relationships/image" Target="../media/image4801.png"/><Relationship Id="rId413" Type="http://schemas.openxmlformats.org/officeDocument/2006/relationships/customXml" Target="../ink/ink5272.xml"/><Relationship Id="rId248" Type="http://schemas.openxmlformats.org/officeDocument/2006/relationships/image" Target="../media/image4824.png"/><Relationship Id="rId455" Type="http://schemas.openxmlformats.org/officeDocument/2006/relationships/customXml" Target="../ink/ink5293.xml"/><Relationship Id="rId12" Type="http://schemas.openxmlformats.org/officeDocument/2006/relationships/image" Target="../media/image4697.png"/><Relationship Id="rId108" Type="http://schemas.openxmlformats.org/officeDocument/2006/relationships/image" Target="../media/image4746.png"/><Relationship Id="rId315" Type="http://schemas.openxmlformats.org/officeDocument/2006/relationships/customXml" Target="../ink/ink5223.xml"/><Relationship Id="rId357" Type="http://schemas.openxmlformats.org/officeDocument/2006/relationships/customXml" Target="../ink/ink5244.xml"/><Relationship Id="rId54" Type="http://schemas.openxmlformats.org/officeDocument/2006/relationships/image" Target="../media/image4718.png"/><Relationship Id="rId96" Type="http://schemas.openxmlformats.org/officeDocument/2006/relationships/image" Target="../media/image4739.png"/><Relationship Id="rId161" Type="http://schemas.openxmlformats.org/officeDocument/2006/relationships/customXml" Target="../ink/ink5146.xml"/><Relationship Id="rId217" Type="http://schemas.openxmlformats.org/officeDocument/2006/relationships/customXml" Target="../ink/ink5174.xml"/><Relationship Id="rId399" Type="http://schemas.openxmlformats.org/officeDocument/2006/relationships/customXml" Target="../ink/ink5265.xml"/><Relationship Id="rId259" Type="http://schemas.openxmlformats.org/officeDocument/2006/relationships/customXml" Target="../ink/ink5195.xml"/><Relationship Id="rId424" Type="http://schemas.openxmlformats.org/officeDocument/2006/relationships/image" Target="../media/image4922.png"/><Relationship Id="rId466" Type="http://schemas.openxmlformats.org/officeDocument/2006/relationships/image" Target="../media/image4945.png"/><Relationship Id="rId23" Type="http://schemas.openxmlformats.org/officeDocument/2006/relationships/customXml" Target="../ink/ink5077.xml"/><Relationship Id="rId119" Type="http://schemas.openxmlformats.org/officeDocument/2006/relationships/customXml" Target="../ink/ink5125.xml"/><Relationship Id="rId270" Type="http://schemas.openxmlformats.org/officeDocument/2006/relationships/image" Target="../media/image4836.png"/><Relationship Id="rId326" Type="http://schemas.openxmlformats.org/officeDocument/2006/relationships/image" Target="../media/image4867.png"/><Relationship Id="rId65" Type="http://schemas.openxmlformats.org/officeDocument/2006/relationships/customXml" Target="../ink/ink5098.xml"/><Relationship Id="rId130" Type="http://schemas.openxmlformats.org/officeDocument/2006/relationships/image" Target="../media/image4758.png"/><Relationship Id="rId368" Type="http://schemas.openxmlformats.org/officeDocument/2006/relationships/image" Target="../media/image4891.png"/><Relationship Id="rId172" Type="http://schemas.openxmlformats.org/officeDocument/2006/relationships/image" Target="../media/image4782.png"/><Relationship Id="rId228" Type="http://schemas.openxmlformats.org/officeDocument/2006/relationships/image" Target="../media/image4813.png"/><Relationship Id="rId435" Type="http://schemas.openxmlformats.org/officeDocument/2006/relationships/customXml" Target="../ink/ink5283.xml"/><Relationship Id="rId477" Type="http://schemas.openxmlformats.org/officeDocument/2006/relationships/customXml" Target="../ink/ink5304.xml"/><Relationship Id="rId281" Type="http://schemas.openxmlformats.org/officeDocument/2006/relationships/customXml" Target="../ink/ink5206.xml"/><Relationship Id="rId337" Type="http://schemas.openxmlformats.org/officeDocument/2006/relationships/customXml" Target="../ink/ink5234.xml"/><Relationship Id="rId34" Type="http://schemas.openxmlformats.org/officeDocument/2006/relationships/image" Target="../media/image4708.png"/><Relationship Id="rId76" Type="http://schemas.openxmlformats.org/officeDocument/2006/relationships/image" Target="../media/image4729.png"/><Relationship Id="rId141" Type="http://schemas.openxmlformats.org/officeDocument/2006/relationships/customXml" Target="../ink/ink5136.xml"/><Relationship Id="rId379" Type="http://schemas.openxmlformats.org/officeDocument/2006/relationships/customXml" Target="../ink/ink5255.xml"/><Relationship Id="rId7" Type="http://schemas.openxmlformats.org/officeDocument/2006/relationships/customXml" Target="../ink/ink5069.xml"/><Relationship Id="rId183" Type="http://schemas.openxmlformats.org/officeDocument/2006/relationships/customXml" Target="../ink/ink5157.xml"/><Relationship Id="rId239" Type="http://schemas.openxmlformats.org/officeDocument/2006/relationships/customXml" Target="../ink/ink5185.xml"/><Relationship Id="rId390" Type="http://schemas.openxmlformats.org/officeDocument/2006/relationships/image" Target="../media/image4903.png"/><Relationship Id="rId404" Type="http://schemas.openxmlformats.org/officeDocument/2006/relationships/image" Target="../media/image4911.png"/><Relationship Id="rId446" Type="http://schemas.openxmlformats.org/officeDocument/2006/relationships/image" Target="../media/image4934.png"/><Relationship Id="rId250" Type="http://schemas.openxmlformats.org/officeDocument/2006/relationships/image" Target="../media/image4825.png"/><Relationship Id="rId292" Type="http://schemas.openxmlformats.org/officeDocument/2006/relationships/image" Target="../media/image4848.png"/><Relationship Id="rId306" Type="http://schemas.openxmlformats.org/officeDocument/2006/relationships/image" Target="../media/image4856.png"/><Relationship Id="rId488" Type="http://schemas.openxmlformats.org/officeDocument/2006/relationships/image" Target="../media/image4957.png"/><Relationship Id="rId45" Type="http://schemas.openxmlformats.org/officeDocument/2006/relationships/customXml" Target="../ink/ink5088.xml"/><Relationship Id="rId87" Type="http://schemas.openxmlformats.org/officeDocument/2006/relationships/customXml" Target="../ink/ink5109.xml"/><Relationship Id="rId110" Type="http://schemas.openxmlformats.org/officeDocument/2006/relationships/image" Target="../media/image4747.png"/><Relationship Id="rId348" Type="http://schemas.openxmlformats.org/officeDocument/2006/relationships/image" Target="../media/image4879.png"/><Relationship Id="rId152" Type="http://schemas.openxmlformats.org/officeDocument/2006/relationships/image" Target="../media/image4771.png"/><Relationship Id="rId194" Type="http://schemas.openxmlformats.org/officeDocument/2006/relationships/image" Target="../media/image4794.png"/><Relationship Id="rId208" Type="http://schemas.openxmlformats.org/officeDocument/2006/relationships/image" Target="../media/image4802.png"/><Relationship Id="rId415" Type="http://schemas.openxmlformats.org/officeDocument/2006/relationships/customXml" Target="../ink/ink5273.xml"/><Relationship Id="rId457" Type="http://schemas.openxmlformats.org/officeDocument/2006/relationships/customXml" Target="../ink/ink5294.xml"/><Relationship Id="rId261" Type="http://schemas.openxmlformats.org/officeDocument/2006/relationships/customXml" Target="../ink/ink5196.xml"/><Relationship Id="rId14" Type="http://schemas.openxmlformats.org/officeDocument/2006/relationships/image" Target="../media/image4698.png"/><Relationship Id="rId56" Type="http://schemas.openxmlformats.org/officeDocument/2006/relationships/image" Target="../media/image4719.png"/><Relationship Id="rId317" Type="http://schemas.openxmlformats.org/officeDocument/2006/relationships/customXml" Target="../ink/ink5224.xml"/><Relationship Id="rId359" Type="http://schemas.openxmlformats.org/officeDocument/2006/relationships/customXml" Target="../ink/ink5245.xml"/><Relationship Id="rId98" Type="http://schemas.openxmlformats.org/officeDocument/2006/relationships/image" Target="../media/image4741.png"/><Relationship Id="rId121" Type="http://schemas.openxmlformats.org/officeDocument/2006/relationships/customXml" Target="../ink/ink5126.xml"/><Relationship Id="rId163" Type="http://schemas.openxmlformats.org/officeDocument/2006/relationships/customXml" Target="../ink/ink5147.xml"/><Relationship Id="rId219" Type="http://schemas.openxmlformats.org/officeDocument/2006/relationships/customXml" Target="../ink/ink5175.xml"/><Relationship Id="rId370" Type="http://schemas.openxmlformats.org/officeDocument/2006/relationships/image" Target="../media/image4892.png"/><Relationship Id="rId426" Type="http://schemas.openxmlformats.org/officeDocument/2006/relationships/image" Target="../media/image4923.png"/><Relationship Id="rId230" Type="http://schemas.openxmlformats.org/officeDocument/2006/relationships/image" Target="../media/image4814.png"/><Relationship Id="rId468" Type="http://schemas.openxmlformats.org/officeDocument/2006/relationships/image" Target="../media/image4946.png"/><Relationship Id="rId25" Type="http://schemas.openxmlformats.org/officeDocument/2006/relationships/customXml" Target="../ink/ink5078.xml"/><Relationship Id="rId67" Type="http://schemas.openxmlformats.org/officeDocument/2006/relationships/customXml" Target="../ink/ink5099.xml"/><Relationship Id="rId272" Type="http://schemas.openxmlformats.org/officeDocument/2006/relationships/image" Target="../media/image4837.png"/><Relationship Id="rId328" Type="http://schemas.openxmlformats.org/officeDocument/2006/relationships/image" Target="../media/image4868.png"/><Relationship Id="rId132" Type="http://schemas.openxmlformats.org/officeDocument/2006/relationships/image" Target="../media/image4759.png"/><Relationship Id="rId174" Type="http://schemas.openxmlformats.org/officeDocument/2006/relationships/image" Target="../media/image4783.png"/><Relationship Id="rId381" Type="http://schemas.openxmlformats.org/officeDocument/2006/relationships/customXml" Target="../ink/ink5256.xml"/><Relationship Id="rId241" Type="http://schemas.openxmlformats.org/officeDocument/2006/relationships/customXml" Target="../ink/ink5186.xml"/><Relationship Id="rId437" Type="http://schemas.openxmlformats.org/officeDocument/2006/relationships/customXml" Target="../ink/ink5284.xml"/><Relationship Id="rId479" Type="http://schemas.openxmlformats.org/officeDocument/2006/relationships/customXml" Target="../ink/ink5305.xml"/><Relationship Id="rId36" Type="http://schemas.openxmlformats.org/officeDocument/2006/relationships/image" Target="../media/image4709.png"/><Relationship Id="rId283" Type="http://schemas.openxmlformats.org/officeDocument/2006/relationships/customXml" Target="../ink/ink5207.xml"/><Relationship Id="rId339" Type="http://schemas.openxmlformats.org/officeDocument/2006/relationships/customXml" Target="../ink/ink5235.xml"/><Relationship Id="rId490" Type="http://schemas.openxmlformats.org/officeDocument/2006/relationships/image" Target="../media/image4958.png"/><Relationship Id="rId78" Type="http://schemas.openxmlformats.org/officeDocument/2006/relationships/image" Target="../media/image4730.png"/><Relationship Id="rId101" Type="http://schemas.openxmlformats.org/officeDocument/2006/relationships/customXml" Target="../ink/ink5116.xml"/><Relationship Id="rId143" Type="http://schemas.openxmlformats.org/officeDocument/2006/relationships/customXml" Target="../ink/ink5137.xml"/><Relationship Id="rId185" Type="http://schemas.openxmlformats.org/officeDocument/2006/relationships/customXml" Target="../ink/ink5158.xml"/><Relationship Id="rId350" Type="http://schemas.openxmlformats.org/officeDocument/2006/relationships/image" Target="../media/image4881.png"/><Relationship Id="rId406" Type="http://schemas.openxmlformats.org/officeDocument/2006/relationships/image" Target="../media/image4912.png"/><Relationship Id="rId9" Type="http://schemas.openxmlformats.org/officeDocument/2006/relationships/customXml" Target="../ink/ink5070.xml"/><Relationship Id="rId210" Type="http://schemas.openxmlformats.org/officeDocument/2006/relationships/image" Target="../media/image4803.png"/><Relationship Id="rId392" Type="http://schemas.openxmlformats.org/officeDocument/2006/relationships/image" Target="../media/image4904.png"/><Relationship Id="rId448" Type="http://schemas.openxmlformats.org/officeDocument/2006/relationships/image" Target="../media/image4935.png"/><Relationship Id="rId252" Type="http://schemas.openxmlformats.org/officeDocument/2006/relationships/image" Target="../media/image4826.png"/><Relationship Id="rId294" Type="http://schemas.openxmlformats.org/officeDocument/2006/relationships/image" Target="../media/image4849.png"/><Relationship Id="rId308" Type="http://schemas.openxmlformats.org/officeDocument/2006/relationships/image" Target="../media/image4857.png"/><Relationship Id="rId47" Type="http://schemas.openxmlformats.org/officeDocument/2006/relationships/customXml" Target="../ink/ink5089.xml"/><Relationship Id="rId89" Type="http://schemas.openxmlformats.org/officeDocument/2006/relationships/customXml" Target="../ink/ink5110.xml"/><Relationship Id="rId112" Type="http://schemas.openxmlformats.org/officeDocument/2006/relationships/image" Target="../media/image4748.png"/><Relationship Id="rId154" Type="http://schemas.openxmlformats.org/officeDocument/2006/relationships/image" Target="../media/image4772.png"/><Relationship Id="rId361" Type="http://schemas.openxmlformats.org/officeDocument/2006/relationships/customXml" Target="../ink/ink5246.xml"/><Relationship Id="rId196" Type="http://schemas.openxmlformats.org/officeDocument/2006/relationships/image" Target="../media/image4795.png"/><Relationship Id="rId417" Type="http://schemas.openxmlformats.org/officeDocument/2006/relationships/customXml" Target="../ink/ink5274.xml"/><Relationship Id="rId459" Type="http://schemas.openxmlformats.org/officeDocument/2006/relationships/customXml" Target="../ink/ink5295.xml"/><Relationship Id="rId16" Type="http://schemas.openxmlformats.org/officeDocument/2006/relationships/image" Target="../media/image4699.png"/><Relationship Id="rId221" Type="http://schemas.openxmlformats.org/officeDocument/2006/relationships/customXml" Target="../ink/ink5176.xml"/><Relationship Id="rId263" Type="http://schemas.openxmlformats.org/officeDocument/2006/relationships/customXml" Target="../ink/ink5197.xml"/><Relationship Id="rId319" Type="http://schemas.openxmlformats.org/officeDocument/2006/relationships/customXml" Target="../ink/ink5225.xml"/><Relationship Id="rId470" Type="http://schemas.openxmlformats.org/officeDocument/2006/relationships/image" Target="../media/image4947.png"/><Relationship Id="rId58" Type="http://schemas.openxmlformats.org/officeDocument/2006/relationships/image" Target="../media/image4720.png"/><Relationship Id="rId123" Type="http://schemas.openxmlformats.org/officeDocument/2006/relationships/customXml" Target="../ink/ink5127.xml"/><Relationship Id="rId330" Type="http://schemas.openxmlformats.org/officeDocument/2006/relationships/image" Target="../media/image4869.png"/><Relationship Id="rId165" Type="http://schemas.openxmlformats.org/officeDocument/2006/relationships/customXml" Target="../ink/ink5148.xml"/><Relationship Id="rId372" Type="http://schemas.openxmlformats.org/officeDocument/2006/relationships/image" Target="../media/image4893.png"/><Relationship Id="rId428" Type="http://schemas.openxmlformats.org/officeDocument/2006/relationships/image" Target="../media/image4924.png"/><Relationship Id="rId232" Type="http://schemas.openxmlformats.org/officeDocument/2006/relationships/image" Target="../media/image4815.png"/><Relationship Id="rId274" Type="http://schemas.openxmlformats.org/officeDocument/2006/relationships/image" Target="../media/image4838.png"/><Relationship Id="rId481" Type="http://schemas.openxmlformats.org/officeDocument/2006/relationships/customXml" Target="../ink/ink5306.xml"/><Relationship Id="rId27" Type="http://schemas.openxmlformats.org/officeDocument/2006/relationships/customXml" Target="../ink/ink5079.xml"/><Relationship Id="rId69" Type="http://schemas.openxmlformats.org/officeDocument/2006/relationships/customXml" Target="../ink/ink5100.xml"/><Relationship Id="rId134" Type="http://schemas.openxmlformats.org/officeDocument/2006/relationships/image" Target="../media/image4761.png"/><Relationship Id="rId80" Type="http://schemas.openxmlformats.org/officeDocument/2006/relationships/image" Target="../media/image4731.png"/><Relationship Id="rId176" Type="http://schemas.openxmlformats.org/officeDocument/2006/relationships/image" Target="../media/image4784.png"/><Relationship Id="rId341" Type="http://schemas.openxmlformats.org/officeDocument/2006/relationships/customXml" Target="../ink/ink5236.xml"/><Relationship Id="rId383" Type="http://schemas.openxmlformats.org/officeDocument/2006/relationships/customXml" Target="../ink/ink5257.xml"/><Relationship Id="rId439" Type="http://schemas.openxmlformats.org/officeDocument/2006/relationships/customXml" Target="../ink/ink5285.xml"/><Relationship Id="rId201" Type="http://schemas.openxmlformats.org/officeDocument/2006/relationships/customXml" Target="../ink/ink5166.xml"/><Relationship Id="rId243" Type="http://schemas.openxmlformats.org/officeDocument/2006/relationships/customXml" Target="../ink/ink5187.xml"/><Relationship Id="rId285" Type="http://schemas.openxmlformats.org/officeDocument/2006/relationships/customXml" Target="../ink/ink5208.xml"/><Relationship Id="rId450" Type="http://schemas.openxmlformats.org/officeDocument/2006/relationships/image" Target="../media/image4936.png"/><Relationship Id="rId38" Type="http://schemas.openxmlformats.org/officeDocument/2006/relationships/image" Target="../media/image4710.png"/><Relationship Id="rId103" Type="http://schemas.openxmlformats.org/officeDocument/2006/relationships/customXml" Target="../ink/ink5117.xml"/><Relationship Id="rId310" Type="http://schemas.openxmlformats.org/officeDocument/2006/relationships/image" Target="../media/image4858.png"/><Relationship Id="rId91" Type="http://schemas.openxmlformats.org/officeDocument/2006/relationships/customXml" Target="../ink/ink5111.xml"/><Relationship Id="rId145" Type="http://schemas.openxmlformats.org/officeDocument/2006/relationships/customXml" Target="../ink/ink5138.xml"/><Relationship Id="rId187" Type="http://schemas.openxmlformats.org/officeDocument/2006/relationships/customXml" Target="../ink/ink5159.xml"/><Relationship Id="rId352" Type="http://schemas.openxmlformats.org/officeDocument/2006/relationships/image" Target="../media/image4882.png"/><Relationship Id="rId394" Type="http://schemas.openxmlformats.org/officeDocument/2006/relationships/image" Target="../media/image4905.png"/><Relationship Id="rId408" Type="http://schemas.openxmlformats.org/officeDocument/2006/relationships/image" Target="../media/image4913.png"/><Relationship Id="rId212" Type="http://schemas.openxmlformats.org/officeDocument/2006/relationships/image" Target="../media/image4804.png"/><Relationship Id="rId254" Type="http://schemas.openxmlformats.org/officeDocument/2006/relationships/image" Target="../media/image4827.png"/><Relationship Id="rId49" Type="http://schemas.openxmlformats.org/officeDocument/2006/relationships/customXml" Target="../ink/ink5090.xml"/><Relationship Id="rId114" Type="http://schemas.openxmlformats.org/officeDocument/2006/relationships/image" Target="../media/image4749.png"/><Relationship Id="rId296" Type="http://schemas.openxmlformats.org/officeDocument/2006/relationships/image" Target="../media/image4851.png"/><Relationship Id="rId461" Type="http://schemas.openxmlformats.org/officeDocument/2006/relationships/customXml" Target="../ink/ink5296.xml"/><Relationship Id="rId60" Type="http://schemas.openxmlformats.org/officeDocument/2006/relationships/image" Target="../media/image4721.png"/><Relationship Id="rId156" Type="http://schemas.openxmlformats.org/officeDocument/2006/relationships/image" Target="../media/image4773.png"/><Relationship Id="rId198" Type="http://schemas.openxmlformats.org/officeDocument/2006/relationships/image" Target="../media/image4796.png"/><Relationship Id="rId321" Type="http://schemas.openxmlformats.org/officeDocument/2006/relationships/customXml" Target="../ink/ink5226.xml"/><Relationship Id="rId363" Type="http://schemas.openxmlformats.org/officeDocument/2006/relationships/customXml" Target="../ink/ink5247.xml"/><Relationship Id="rId419" Type="http://schemas.openxmlformats.org/officeDocument/2006/relationships/customXml" Target="../ink/ink5275.xml"/><Relationship Id="rId223" Type="http://schemas.openxmlformats.org/officeDocument/2006/relationships/customXml" Target="../ink/ink5177.xml"/><Relationship Id="rId430" Type="http://schemas.openxmlformats.org/officeDocument/2006/relationships/image" Target="../media/image4925.png"/><Relationship Id="rId18" Type="http://schemas.openxmlformats.org/officeDocument/2006/relationships/image" Target="../media/image4700.png"/><Relationship Id="rId265" Type="http://schemas.openxmlformats.org/officeDocument/2006/relationships/customXml" Target="../ink/ink5198.xml"/><Relationship Id="rId472" Type="http://schemas.openxmlformats.org/officeDocument/2006/relationships/image" Target="../media/image4948.png"/><Relationship Id="rId125" Type="http://schemas.openxmlformats.org/officeDocument/2006/relationships/customXml" Target="../ink/ink5128.xml"/><Relationship Id="rId167" Type="http://schemas.openxmlformats.org/officeDocument/2006/relationships/customXml" Target="../ink/ink5149.xml"/><Relationship Id="rId332" Type="http://schemas.openxmlformats.org/officeDocument/2006/relationships/image" Target="../media/image4871.png"/><Relationship Id="rId374" Type="http://schemas.openxmlformats.org/officeDocument/2006/relationships/image" Target="../media/image4894.png"/><Relationship Id="rId71" Type="http://schemas.openxmlformats.org/officeDocument/2006/relationships/customXml" Target="../ink/ink5101.xml"/><Relationship Id="rId234" Type="http://schemas.openxmlformats.org/officeDocument/2006/relationships/image" Target="../media/image4816.png"/><Relationship Id="rId2" Type="http://schemas.openxmlformats.org/officeDocument/2006/relationships/image" Target="../media/image4692.png"/><Relationship Id="rId29" Type="http://schemas.openxmlformats.org/officeDocument/2006/relationships/customXml" Target="../ink/ink5080.xml"/><Relationship Id="rId276" Type="http://schemas.openxmlformats.org/officeDocument/2006/relationships/image" Target="../media/image4839.png"/><Relationship Id="rId441" Type="http://schemas.openxmlformats.org/officeDocument/2006/relationships/customXml" Target="../ink/ink5286.xml"/><Relationship Id="rId483" Type="http://schemas.openxmlformats.org/officeDocument/2006/relationships/customXml" Target="../ink/ink5307.xml"/><Relationship Id="rId40" Type="http://schemas.openxmlformats.org/officeDocument/2006/relationships/image" Target="../media/image4711.png"/><Relationship Id="rId136" Type="http://schemas.openxmlformats.org/officeDocument/2006/relationships/image" Target="../media/image4762.png"/><Relationship Id="rId178" Type="http://schemas.openxmlformats.org/officeDocument/2006/relationships/image" Target="../media/image4785.png"/><Relationship Id="rId301" Type="http://schemas.openxmlformats.org/officeDocument/2006/relationships/customXml" Target="../ink/ink5216.xml"/><Relationship Id="rId343" Type="http://schemas.openxmlformats.org/officeDocument/2006/relationships/customXml" Target="../ink/ink5237.xml"/><Relationship Id="rId82" Type="http://schemas.openxmlformats.org/officeDocument/2006/relationships/image" Target="../media/image4732.png"/><Relationship Id="rId203" Type="http://schemas.openxmlformats.org/officeDocument/2006/relationships/customXml" Target="../ink/ink5167.xml"/><Relationship Id="rId385" Type="http://schemas.openxmlformats.org/officeDocument/2006/relationships/customXml" Target="../ink/ink5258.xml"/><Relationship Id="rId245" Type="http://schemas.openxmlformats.org/officeDocument/2006/relationships/customXml" Target="../ink/ink5188.xml"/><Relationship Id="rId287" Type="http://schemas.openxmlformats.org/officeDocument/2006/relationships/customXml" Target="../ink/ink5209.xml"/><Relationship Id="rId410" Type="http://schemas.openxmlformats.org/officeDocument/2006/relationships/image" Target="../media/image4914.png"/><Relationship Id="rId452" Type="http://schemas.openxmlformats.org/officeDocument/2006/relationships/image" Target="../media/image4937.png"/><Relationship Id="rId105" Type="http://schemas.openxmlformats.org/officeDocument/2006/relationships/customXml" Target="../ink/ink5118.xml"/><Relationship Id="rId147" Type="http://schemas.openxmlformats.org/officeDocument/2006/relationships/customXml" Target="../ink/ink5139.xml"/><Relationship Id="rId312" Type="http://schemas.openxmlformats.org/officeDocument/2006/relationships/image" Target="../media/image4859.png"/><Relationship Id="rId354" Type="http://schemas.openxmlformats.org/officeDocument/2006/relationships/image" Target="../media/image4883.png"/><Relationship Id="rId51" Type="http://schemas.openxmlformats.org/officeDocument/2006/relationships/customXml" Target="../ink/ink5091.xml"/><Relationship Id="rId93" Type="http://schemas.openxmlformats.org/officeDocument/2006/relationships/customXml" Target="../ink/ink5112.xml"/><Relationship Id="rId189" Type="http://schemas.openxmlformats.org/officeDocument/2006/relationships/customXml" Target="../ink/ink5160.xml"/><Relationship Id="rId396" Type="http://schemas.openxmlformats.org/officeDocument/2006/relationships/image" Target="../media/image4906.png"/><Relationship Id="rId214" Type="http://schemas.openxmlformats.org/officeDocument/2006/relationships/image" Target="../media/image4805.png"/><Relationship Id="rId256" Type="http://schemas.openxmlformats.org/officeDocument/2006/relationships/image" Target="../media/image4828.png"/><Relationship Id="rId298" Type="http://schemas.openxmlformats.org/officeDocument/2006/relationships/image" Target="../media/image4852.png"/><Relationship Id="rId421" Type="http://schemas.openxmlformats.org/officeDocument/2006/relationships/customXml" Target="../ink/ink5276.xml"/><Relationship Id="rId463" Type="http://schemas.openxmlformats.org/officeDocument/2006/relationships/customXml" Target="../ink/ink5297.xml"/><Relationship Id="rId116" Type="http://schemas.openxmlformats.org/officeDocument/2006/relationships/image" Target="../media/image4751.png"/><Relationship Id="rId158" Type="http://schemas.openxmlformats.org/officeDocument/2006/relationships/image" Target="../media/image4774.png"/><Relationship Id="rId323" Type="http://schemas.openxmlformats.org/officeDocument/2006/relationships/customXml" Target="../ink/ink5227.xml"/><Relationship Id="rId20" Type="http://schemas.openxmlformats.org/officeDocument/2006/relationships/image" Target="../media/image4701.png"/><Relationship Id="rId41" Type="http://schemas.openxmlformats.org/officeDocument/2006/relationships/customXml" Target="../ink/ink5086.xml"/><Relationship Id="rId62" Type="http://schemas.openxmlformats.org/officeDocument/2006/relationships/image" Target="../media/image4722.png"/><Relationship Id="rId83" Type="http://schemas.openxmlformats.org/officeDocument/2006/relationships/customXml" Target="../ink/ink5107.xml"/><Relationship Id="rId179" Type="http://schemas.openxmlformats.org/officeDocument/2006/relationships/customXml" Target="../ink/ink5155.xml"/><Relationship Id="rId365" Type="http://schemas.openxmlformats.org/officeDocument/2006/relationships/customXml" Target="../ink/ink5248.xml"/><Relationship Id="rId386" Type="http://schemas.openxmlformats.org/officeDocument/2006/relationships/image" Target="../media/image4901.png"/><Relationship Id="rId190" Type="http://schemas.openxmlformats.org/officeDocument/2006/relationships/image" Target="../media/image4792.png"/><Relationship Id="rId204" Type="http://schemas.openxmlformats.org/officeDocument/2006/relationships/image" Target="../media/image4799.png"/><Relationship Id="rId225" Type="http://schemas.openxmlformats.org/officeDocument/2006/relationships/customXml" Target="../ink/ink5178.xml"/><Relationship Id="rId246" Type="http://schemas.openxmlformats.org/officeDocument/2006/relationships/image" Target="../media/image4823.png"/><Relationship Id="rId267" Type="http://schemas.openxmlformats.org/officeDocument/2006/relationships/customXml" Target="../ink/ink5199.xml"/><Relationship Id="rId288" Type="http://schemas.openxmlformats.org/officeDocument/2006/relationships/image" Target="../media/image4846.png"/><Relationship Id="rId411" Type="http://schemas.openxmlformats.org/officeDocument/2006/relationships/customXml" Target="../ink/ink5271.xml"/><Relationship Id="rId432" Type="http://schemas.openxmlformats.org/officeDocument/2006/relationships/image" Target="../media/image4926.png"/><Relationship Id="rId453" Type="http://schemas.openxmlformats.org/officeDocument/2006/relationships/customXml" Target="../ink/ink5292.xml"/><Relationship Id="rId474" Type="http://schemas.openxmlformats.org/officeDocument/2006/relationships/image" Target="../media/image4949.png"/><Relationship Id="rId106" Type="http://schemas.openxmlformats.org/officeDocument/2006/relationships/image" Target="../media/image4745.png"/><Relationship Id="rId127" Type="http://schemas.openxmlformats.org/officeDocument/2006/relationships/customXml" Target="../ink/ink5129.xml"/><Relationship Id="rId313" Type="http://schemas.openxmlformats.org/officeDocument/2006/relationships/customXml" Target="../ink/ink5222.xml"/><Relationship Id="rId10" Type="http://schemas.openxmlformats.org/officeDocument/2006/relationships/image" Target="../media/image4696.png"/><Relationship Id="rId31" Type="http://schemas.openxmlformats.org/officeDocument/2006/relationships/customXml" Target="../ink/ink5081.xml"/><Relationship Id="rId52" Type="http://schemas.openxmlformats.org/officeDocument/2006/relationships/image" Target="../media/image4717.png"/><Relationship Id="rId73" Type="http://schemas.openxmlformats.org/officeDocument/2006/relationships/customXml" Target="../ink/ink5102.xml"/><Relationship Id="rId94" Type="http://schemas.openxmlformats.org/officeDocument/2006/relationships/image" Target="../media/image4738.png"/><Relationship Id="rId148" Type="http://schemas.openxmlformats.org/officeDocument/2006/relationships/image" Target="../media/image4768.png"/><Relationship Id="rId169" Type="http://schemas.openxmlformats.org/officeDocument/2006/relationships/customXml" Target="../ink/ink5150.xml"/><Relationship Id="rId334" Type="http://schemas.openxmlformats.org/officeDocument/2006/relationships/image" Target="../media/image4872.png"/><Relationship Id="rId355" Type="http://schemas.openxmlformats.org/officeDocument/2006/relationships/customXml" Target="../ink/ink5243.xml"/><Relationship Id="rId376" Type="http://schemas.openxmlformats.org/officeDocument/2006/relationships/image" Target="../media/image4895.png"/><Relationship Id="rId397" Type="http://schemas.openxmlformats.org/officeDocument/2006/relationships/customXml" Target="../ink/ink5264.xml"/><Relationship Id="rId4" Type="http://schemas.openxmlformats.org/officeDocument/2006/relationships/image" Target="../media/image4693.png"/><Relationship Id="rId180" Type="http://schemas.openxmlformats.org/officeDocument/2006/relationships/image" Target="../media/image4786.png"/><Relationship Id="rId215" Type="http://schemas.openxmlformats.org/officeDocument/2006/relationships/customXml" Target="../ink/ink5173.xml"/><Relationship Id="rId236" Type="http://schemas.openxmlformats.org/officeDocument/2006/relationships/image" Target="../media/image4817.png"/><Relationship Id="rId257" Type="http://schemas.openxmlformats.org/officeDocument/2006/relationships/customXml" Target="../ink/ink5194.xml"/><Relationship Id="rId278" Type="http://schemas.openxmlformats.org/officeDocument/2006/relationships/image" Target="../media/image4841.png"/><Relationship Id="rId401" Type="http://schemas.openxmlformats.org/officeDocument/2006/relationships/customXml" Target="../ink/ink5266.xml"/><Relationship Id="rId422" Type="http://schemas.openxmlformats.org/officeDocument/2006/relationships/image" Target="../media/image4921.png"/><Relationship Id="rId443" Type="http://schemas.openxmlformats.org/officeDocument/2006/relationships/customXml" Target="../ink/ink5287.xml"/><Relationship Id="rId464" Type="http://schemas.openxmlformats.org/officeDocument/2006/relationships/image" Target="../media/image4944.png"/><Relationship Id="rId303" Type="http://schemas.openxmlformats.org/officeDocument/2006/relationships/customXml" Target="../ink/ink5217.xml"/><Relationship Id="rId485" Type="http://schemas.openxmlformats.org/officeDocument/2006/relationships/customXml" Target="../ink/ink5308.xml"/><Relationship Id="rId42" Type="http://schemas.openxmlformats.org/officeDocument/2006/relationships/image" Target="../media/image4712.png"/><Relationship Id="rId84" Type="http://schemas.openxmlformats.org/officeDocument/2006/relationships/image" Target="../media/image4733.png"/><Relationship Id="rId138" Type="http://schemas.openxmlformats.org/officeDocument/2006/relationships/image" Target="../media/image4763.png"/><Relationship Id="rId345" Type="http://schemas.openxmlformats.org/officeDocument/2006/relationships/customXml" Target="../ink/ink5238.xml"/><Relationship Id="rId387" Type="http://schemas.openxmlformats.org/officeDocument/2006/relationships/customXml" Target="../ink/ink5259.xml"/><Relationship Id="rId191" Type="http://schemas.openxmlformats.org/officeDocument/2006/relationships/customXml" Target="../ink/ink5161.xml"/><Relationship Id="rId205" Type="http://schemas.openxmlformats.org/officeDocument/2006/relationships/customXml" Target="../ink/ink5168.xml"/><Relationship Id="rId247" Type="http://schemas.openxmlformats.org/officeDocument/2006/relationships/customXml" Target="../ink/ink5189.xml"/><Relationship Id="rId412" Type="http://schemas.openxmlformats.org/officeDocument/2006/relationships/image" Target="../media/image4915.png"/><Relationship Id="rId107" Type="http://schemas.openxmlformats.org/officeDocument/2006/relationships/customXml" Target="../ink/ink5119.xml"/><Relationship Id="rId289" Type="http://schemas.openxmlformats.org/officeDocument/2006/relationships/customXml" Target="../ink/ink5210.xml"/><Relationship Id="rId454" Type="http://schemas.openxmlformats.org/officeDocument/2006/relationships/image" Target="../media/image4938.png"/><Relationship Id="rId11" Type="http://schemas.openxmlformats.org/officeDocument/2006/relationships/customXml" Target="../ink/ink5071.xml"/><Relationship Id="rId53" Type="http://schemas.openxmlformats.org/officeDocument/2006/relationships/customXml" Target="../ink/ink5092.xml"/><Relationship Id="rId149" Type="http://schemas.openxmlformats.org/officeDocument/2006/relationships/customXml" Target="../ink/ink5140.xml"/><Relationship Id="rId314" Type="http://schemas.openxmlformats.org/officeDocument/2006/relationships/image" Target="../media/image4861.png"/><Relationship Id="rId356" Type="http://schemas.openxmlformats.org/officeDocument/2006/relationships/image" Target="../media/image4884.png"/><Relationship Id="rId398" Type="http://schemas.openxmlformats.org/officeDocument/2006/relationships/image" Target="../media/image4907.png"/><Relationship Id="rId95" Type="http://schemas.openxmlformats.org/officeDocument/2006/relationships/customXml" Target="../ink/ink5113.xml"/><Relationship Id="rId160" Type="http://schemas.openxmlformats.org/officeDocument/2006/relationships/image" Target="../media/image4775.png"/><Relationship Id="rId216" Type="http://schemas.openxmlformats.org/officeDocument/2006/relationships/image" Target="../media/image4806.png"/><Relationship Id="rId423" Type="http://schemas.openxmlformats.org/officeDocument/2006/relationships/customXml" Target="../ink/ink5277.xml"/><Relationship Id="rId258" Type="http://schemas.openxmlformats.org/officeDocument/2006/relationships/image" Target="../media/image4829.png"/><Relationship Id="rId465" Type="http://schemas.openxmlformats.org/officeDocument/2006/relationships/customXml" Target="../ink/ink5298.xml"/><Relationship Id="rId22" Type="http://schemas.openxmlformats.org/officeDocument/2006/relationships/image" Target="../media/image4702.png"/><Relationship Id="rId64" Type="http://schemas.openxmlformats.org/officeDocument/2006/relationships/image" Target="../media/image4723.png"/><Relationship Id="rId118" Type="http://schemas.openxmlformats.org/officeDocument/2006/relationships/image" Target="../media/image4752.png"/><Relationship Id="rId325" Type="http://schemas.openxmlformats.org/officeDocument/2006/relationships/customXml" Target="../ink/ink5228.xml"/><Relationship Id="rId367" Type="http://schemas.openxmlformats.org/officeDocument/2006/relationships/customXml" Target="../ink/ink5249.xml"/><Relationship Id="rId171" Type="http://schemas.openxmlformats.org/officeDocument/2006/relationships/customXml" Target="../ink/ink5151.xml"/><Relationship Id="rId227" Type="http://schemas.openxmlformats.org/officeDocument/2006/relationships/customXml" Target="../ink/ink5179.xml"/><Relationship Id="rId269" Type="http://schemas.openxmlformats.org/officeDocument/2006/relationships/customXml" Target="../ink/ink5200.xml"/><Relationship Id="rId434" Type="http://schemas.openxmlformats.org/officeDocument/2006/relationships/image" Target="../media/image4927.png"/><Relationship Id="rId476" Type="http://schemas.openxmlformats.org/officeDocument/2006/relationships/image" Target="../media/image4951.png"/><Relationship Id="rId33" Type="http://schemas.openxmlformats.org/officeDocument/2006/relationships/customXml" Target="../ink/ink5082.xml"/><Relationship Id="rId129" Type="http://schemas.openxmlformats.org/officeDocument/2006/relationships/customXml" Target="../ink/ink5130.xml"/><Relationship Id="rId280" Type="http://schemas.openxmlformats.org/officeDocument/2006/relationships/image" Target="../media/image4842.png"/><Relationship Id="rId336" Type="http://schemas.openxmlformats.org/officeDocument/2006/relationships/image" Target="../media/image4873.png"/><Relationship Id="rId75" Type="http://schemas.openxmlformats.org/officeDocument/2006/relationships/customXml" Target="../ink/ink5103.xml"/><Relationship Id="rId140" Type="http://schemas.openxmlformats.org/officeDocument/2006/relationships/image" Target="../media/image4764.png"/><Relationship Id="rId182" Type="http://schemas.openxmlformats.org/officeDocument/2006/relationships/image" Target="../media/image4787.png"/><Relationship Id="rId378" Type="http://schemas.openxmlformats.org/officeDocument/2006/relationships/image" Target="../media/image4896.png"/><Relationship Id="rId403" Type="http://schemas.openxmlformats.org/officeDocument/2006/relationships/customXml" Target="../ink/ink5267.xml"/><Relationship Id="rId6" Type="http://schemas.openxmlformats.org/officeDocument/2006/relationships/image" Target="../media/image4694.png"/><Relationship Id="rId238" Type="http://schemas.openxmlformats.org/officeDocument/2006/relationships/image" Target="../media/image4818.png"/><Relationship Id="rId445" Type="http://schemas.openxmlformats.org/officeDocument/2006/relationships/customXml" Target="../ink/ink5288.xml"/><Relationship Id="rId487" Type="http://schemas.openxmlformats.org/officeDocument/2006/relationships/customXml" Target="../ink/ink5309.xml"/><Relationship Id="rId291" Type="http://schemas.openxmlformats.org/officeDocument/2006/relationships/customXml" Target="../ink/ink5211.xml"/><Relationship Id="rId305" Type="http://schemas.openxmlformats.org/officeDocument/2006/relationships/customXml" Target="../ink/ink5218.xml"/><Relationship Id="rId347" Type="http://schemas.openxmlformats.org/officeDocument/2006/relationships/customXml" Target="../ink/ink5239.xml"/><Relationship Id="rId44" Type="http://schemas.openxmlformats.org/officeDocument/2006/relationships/image" Target="../media/image4713.png"/><Relationship Id="rId86" Type="http://schemas.openxmlformats.org/officeDocument/2006/relationships/image" Target="../media/image4734.png"/><Relationship Id="rId151" Type="http://schemas.openxmlformats.org/officeDocument/2006/relationships/customXml" Target="../ink/ink5141.xml"/><Relationship Id="rId389" Type="http://schemas.openxmlformats.org/officeDocument/2006/relationships/customXml" Target="../ink/ink5260.xml"/><Relationship Id="rId193" Type="http://schemas.openxmlformats.org/officeDocument/2006/relationships/customXml" Target="../ink/ink5162.xml"/><Relationship Id="rId207" Type="http://schemas.openxmlformats.org/officeDocument/2006/relationships/customXml" Target="../ink/ink5169.xml"/><Relationship Id="rId249" Type="http://schemas.openxmlformats.org/officeDocument/2006/relationships/customXml" Target="../ink/ink5190.xml"/><Relationship Id="rId414" Type="http://schemas.openxmlformats.org/officeDocument/2006/relationships/image" Target="../media/image4916.png"/><Relationship Id="rId456" Type="http://schemas.openxmlformats.org/officeDocument/2006/relationships/image" Target="../media/image4939.png"/><Relationship Id="rId13" Type="http://schemas.openxmlformats.org/officeDocument/2006/relationships/customXml" Target="../ink/ink5072.xml"/><Relationship Id="rId109" Type="http://schemas.openxmlformats.org/officeDocument/2006/relationships/customXml" Target="../ink/ink5120.xml"/><Relationship Id="rId260" Type="http://schemas.openxmlformats.org/officeDocument/2006/relationships/image" Target="../media/image4831.png"/><Relationship Id="rId316" Type="http://schemas.openxmlformats.org/officeDocument/2006/relationships/image" Target="../media/image4862.png"/><Relationship Id="rId55" Type="http://schemas.openxmlformats.org/officeDocument/2006/relationships/customXml" Target="../ink/ink5093.xml"/><Relationship Id="rId97" Type="http://schemas.openxmlformats.org/officeDocument/2006/relationships/customXml" Target="../ink/ink5114.xml"/><Relationship Id="rId120" Type="http://schemas.openxmlformats.org/officeDocument/2006/relationships/image" Target="../media/image4753.png"/><Relationship Id="rId358" Type="http://schemas.openxmlformats.org/officeDocument/2006/relationships/image" Target="../media/image4885.png"/><Relationship Id="rId162" Type="http://schemas.openxmlformats.org/officeDocument/2006/relationships/image" Target="../media/image4776.png"/><Relationship Id="rId218" Type="http://schemas.openxmlformats.org/officeDocument/2006/relationships/image" Target="../media/image4807.png"/><Relationship Id="rId425" Type="http://schemas.openxmlformats.org/officeDocument/2006/relationships/customXml" Target="../ink/ink5278.xml"/><Relationship Id="rId467" Type="http://schemas.openxmlformats.org/officeDocument/2006/relationships/customXml" Target="../ink/ink5299.xml"/><Relationship Id="rId271" Type="http://schemas.openxmlformats.org/officeDocument/2006/relationships/customXml" Target="../ink/ink5201.xml"/><Relationship Id="rId24" Type="http://schemas.openxmlformats.org/officeDocument/2006/relationships/image" Target="../media/image4703.png"/><Relationship Id="rId66" Type="http://schemas.openxmlformats.org/officeDocument/2006/relationships/image" Target="../media/image4724.png"/><Relationship Id="rId131" Type="http://schemas.openxmlformats.org/officeDocument/2006/relationships/customXml" Target="../ink/ink5131.xml"/><Relationship Id="rId327" Type="http://schemas.openxmlformats.org/officeDocument/2006/relationships/customXml" Target="../ink/ink5229.xml"/><Relationship Id="rId369" Type="http://schemas.openxmlformats.org/officeDocument/2006/relationships/customXml" Target="../ink/ink5250.xml"/><Relationship Id="rId173" Type="http://schemas.openxmlformats.org/officeDocument/2006/relationships/customXml" Target="../ink/ink5152.xml"/><Relationship Id="rId229" Type="http://schemas.openxmlformats.org/officeDocument/2006/relationships/customXml" Target="../ink/ink5180.xml"/><Relationship Id="rId380" Type="http://schemas.openxmlformats.org/officeDocument/2006/relationships/image" Target="../media/image4897.png"/><Relationship Id="rId436" Type="http://schemas.openxmlformats.org/officeDocument/2006/relationships/image" Target="../media/image4928.png"/><Relationship Id="rId240" Type="http://schemas.openxmlformats.org/officeDocument/2006/relationships/image" Target="../media/image4819.png"/><Relationship Id="rId478" Type="http://schemas.openxmlformats.org/officeDocument/2006/relationships/image" Target="../media/image4952.png"/><Relationship Id="rId35" Type="http://schemas.openxmlformats.org/officeDocument/2006/relationships/customXml" Target="../ink/ink5083.xml"/><Relationship Id="rId77" Type="http://schemas.openxmlformats.org/officeDocument/2006/relationships/customXml" Target="../ink/ink5104.xml"/><Relationship Id="rId100" Type="http://schemas.openxmlformats.org/officeDocument/2006/relationships/image" Target="../media/image4742.png"/><Relationship Id="rId282" Type="http://schemas.openxmlformats.org/officeDocument/2006/relationships/image" Target="../media/image4843.png"/><Relationship Id="rId338" Type="http://schemas.openxmlformats.org/officeDocument/2006/relationships/image" Target="../media/image4874.png"/><Relationship Id="rId8" Type="http://schemas.openxmlformats.org/officeDocument/2006/relationships/image" Target="../media/image4695.png"/><Relationship Id="rId142" Type="http://schemas.openxmlformats.org/officeDocument/2006/relationships/image" Target="../media/image4765.png"/><Relationship Id="rId184" Type="http://schemas.openxmlformats.org/officeDocument/2006/relationships/image" Target="../media/image4788.png"/><Relationship Id="rId391" Type="http://schemas.openxmlformats.org/officeDocument/2006/relationships/customXml" Target="../ink/ink5261.xml"/><Relationship Id="rId405" Type="http://schemas.openxmlformats.org/officeDocument/2006/relationships/customXml" Target="../ink/ink5268.xml"/><Relationship Id="rId447" Type="http://schemas.openxmlformats.org/officeDocument/2006/relationships/customXml" Target="../ink/ink5289.xml"/><Relationship Id="rId251" Type="http://schemas.openxmlformats.org/officeDocument/2006/relationships/customXml" Target="../ink/ink5191.xml"/><Relationship Id="rId489" Type="http://schemas.openxmlformats.org/officeDocument/2006/relationships/customXml" Target="../ink/ink5310.xml"/><Relationship Id="rId46" Type="http://schemas.openxmlformats.org/officeDocument/2006/relationships/image" Target="../media/image4714.png"/><Relationship Id="rId293" Type="http://schemas.openxmlformats.org/officeDocument/2006/relationships/customXml" Target="../ink/ink5212.xml"/><Relationship Id="rId307" Type="http://schemas.openxmlformats.org/officeDocument/2006/relationships/customXml" Target="../ink/ink5219.xml"/><Relationship Id="rId349" Type="http://schemas.openxmlformats.org/officeDocument/2006/relationships/customXml" Target="../ink/ink5240.xml"/><Relationship Id="rId88" Type="http://schemas.openxmlformats.org/officeDocument/2006/relationships/image" Target="../media/image4735.png"/><Relationship Id="rId111" Type="http://schemas.openxmlformats.org/officeDocument/2006/relationships/customXml" Target="../ink/ink5121.xml"/><Relationship Id="rId153" Type="http://schemas.openxmlformats.org/officeDocument/2006/relationships/customXml" Target="../ink/ink5142.xml"/><Relationship Id="rId195" Type="http://schemas.openxmlformats.org/officeDocument/2006/relationships/customXml" Target="../ink/ink5163.xml"/><Relationship Id="rId209" Type="http://schemas.openxmlformats.org/officeDocument/2006/relationships/customXml" Target="../ink/ink5170.xml"/><Relationship Id="rId360" Type="http://schemas.openxmlformats.org/officeDocument/2006/relationships/image" Target="../media/image4886.png"/><Relationship Id="rId416" Type="http://schemas.openxmlformats.org/officeDocument/2006/relationships/image" Target="../media/image4917.png"/><Relationship Id="rId220" Type="http://schemas.openxmlformats.org/officeDocument/2006/relationships/image" Target="../media/image4808.png"/><Relationship Id="rId458" Type="http://schemas.openxmlformats.org/officeDocument/2006/relationships/image" Target="../media/image4941.png"/><Relationship Id="rId15" Type="http://schemas.openxmlformats.org/officeDocument/2006/relationships/customXml" Target="../ink/ink5073.xml"/><Relationship Id="rId57" Type="http://schemas.openxmlformats.org/officeDocument/2006/relationships/customXml" Target="../ink/ink5094.xml"/><Relationship Id="rId262" Type="http://schemas.openxmlformats.org/officeDocument/2006/relationships/image" Target="../media/image4832.png"/><Relationship Id="rId318" Type="http://schemas.openxmlformats.org/officeDocument/2006/relationships/image" Target="../media/image4863.png"/><Relationship Id="rId99" Type="http://schemas.openxmlformats.org/officeDocument/2006/relationships/customXml" Target="../ink/ink5115.xml"/><Relationship Id="rId122" Type="http://schemas.openxmlformats.org/officeDocument/2006/relationships/image" Target="../media/image4754.png"/><Relationship Id="rId164" Type="http://schemas.openxmlformats.org/officeDocument/2006/relationships/image" Target="../media/image4777.png"/><Relationship Id="rId371" Type="http://schemas.openxmlformats.org/officeDocument/2006/relationships/customXml" Target="../ink/ink5251.xml"/><Relationship Id="rId427" Type="http://schemas.openxmlformats.org/officeDocument/2006/relationships/customXml" Target="../ink/ink5279.xml"/><Relationship Id="rId469" Type="http://schemas.openxmlformats.org/officeDocument/2006/relationships/customXml" Target="../ink/ink5300.xml"/><Relationship Id="rId26" Type="http://schemas.openxmlformats.org/officeDocument/2006/relationships/image" Target="../media/image4704.png"/><Relationship Id="rId231" Type="http://schemas.openxmlformats.org/officeDocument/2006/relationships/customXml" Target="../ink/ink5181.xml"/><Relationship Id="rId273" Type="http://schemas.openxmlformats.org/officeDocument/2006/relationships/customXml" Target="../ink/ink5202.xml"/><Relationship Id="rId329" Type="http://schemas.openxmlformats.org/officeDocument/2006/relationships/customXml" Target="../ink/ink5230.xml"/><Relationship Id="rId480" Type="http://schemas.openxmlformats.org/officeDocument/2006/relationships/image" Target="../media/image4953.png"/><Relationship Id="rId68" Type="http://schemas.openxmlformats.org/officeDocument/2006/relationships/image" Target="../media/image4725.png"/><Relationship Id="rId133" Type="http://schemas.openxmlformats.org/officeDocument/2006/relationships/customXml" Target="../ink/ink5132.xml"/><Relationship Id="rId175" Type="http://schemas.openxmlformats.org/officeDocument/2006/relationships/customXml" Target="../ink/ink5153.xml"/><Relationship Id="rId340" Type="http://schemas.openxmlformats.org/officeDocument/2006/relationships/image" Target="../media/image4875.png"/><Relationship Id="rId200" Type="http://schemas.openxmlformats.org/officeDocument/2006/relationships/image" Target="../media/image4797.png"/><Relationship Id="rId382" Type="http://schemas.openxmlformats.org/officeDocument/2006/relationships/image" Target="../media/image4898.png"/><Relationship Id="rId438" Type="http://schemas.openxmlformats.org/officeDocument/2006/relationships/image" Target="../media/image4929.png"/><Relationship Id="rId242" Type="http://schemas.openxmlformats.org/officeDocument/2006/relationships/image" Target="../media/image4821.png"/><Relationship Id="rId284" Type="http://schemas.openxmlformats.org/officeDocument/2006/relationships/image" Target="../media/image4844.png"/><Relationship Id="rId37" Type="http://schemas.openxmlformats.org/officeDocument/2006/relationships/customXml" Target="../ink/ink5084.xml"/><Relationship Id="rId79" Type="http://schemas.openxmlformats.org/officeDocument/2006/relationships/customXml" Target="../ink/ink5105.xml"/><Relationship Id="rId102" Type="http://schemas.openxmlformats.org/officeDocument/2006/relationships/image" Target="../media/image4743.png"/><Relationship Id="rId144" Type="http://schemas.openxmlformats.org/officeDocument/2006/relationships/image" Target="../media/image4766.png"/><Relationship Id="rId90" Type="http://schemas.openxmlformats.org/officeDocument/2006/relationships/image" Target="../media/image4736.png"/><Relationship Id="rId186" Type="http://schemas.openxmlformats.org/officeDocument/2006/relationships/image" Target="../media/image4789.png"/><Relationship Id="rId351" Type="http://schemas.openxmlformats.org/officeDocument/2006/relationships/customXml" Target="../ink/ink5241.xml"/><Relationship Id="rId393" Type="http://schemas.openxmlformats.org/officeDocument/2006/relationships/customXml" Target="../ink/ink5262.xml"/><Relationship Id="rId407" Type="http://schemas.openxmlformats.org/officeDocument/2006/relationships/customXml" Target="../ink/ink5269.xml"/><Relationship Id="rId449" Type="http://schemas.openxmlformats.org/officeDocument/2006/relationships/customXml" Target="../ink/ink5290.xml"/><Relationship Id="rId211" Type="http://schemas.openxmlformats.org/officeDocument/2006/relationships/customXml" Target="../ink/ink5171.xml"/><Relationship Id="rId253" Type="http://schemas.openxmlformats.org/officeDocument/2006/relationships/customXml" Target="../ink/ink5192.xml"/><Relationship Id="rId295" Type="http://schemas.openxmlformats.org/officeDocument/2006/relationships/customXml" Target="../ink/ink5213.xml"/><Relationship Id="rId309" Type="http://schemas.openxmlformats.org/officeDocument/2006/relationships/customXml" Target="../ink/ink5220.xml"/><Relationship Id="rId460" Type="http://schemas.openxmlformats.org/officeDocument/2006/relationships/image" Target="../media/image4942.png"/><Relationship Id="rId48" Type="http://schemas.openxmlformats.org/officeDocument/2006/relationships/image" Target="../media/image4715.png"/><Relationship Id="rId113" Type="http://schemas.openxmlformats.org/officeDocument/2006/relationships/customXml" Target="../ink/ink5122.xml"/><Relationship Id="rId320" Type="http://schemas.openxmlformats.org/officeDocument/2006/relationships/image" Target="../media/image4864.png"/><Relationship Id="rId155" Type="http://schemas.openxmlformats.org/officeDocument/2006/relationships/customXml" Target="../ink/ink5143.xml"/><Relationship Id="rId197" Type="http://schemas.openxmlformats.org/officeDocument/2006/relationships/customXml" Target="../ink/ink5164.xml"/><Relationship Id="rId362" Type="http://schemas.openxmlformats.org/officeDocument/2006/relationships/image" Target="../media/image4887.png"/><Relationship Id="rId418" Type="http://schemas.openxmlformats.org/officeDocument/2006/relationships/image" Target="../media/image4918.png"/><Relationship Id="rId222" Type="http://schemas.openxmlformats.org/officeDocument/2006/relationships/image" Target="../media/image4809.png"/><Relationship Id="rId264" Type="http://schemas.openxmlformats.org/officeDocument/2006/relationships/image" Target="../media/image4833.png"/><Relationship Id="rId471" Type="http://schemas.openxmlformats.org/officeDocument/2006/relationships/customXml" Target="../ink/ink5301.xml"/><Relationship Id="rId17" Type="http://schemas.openxmlformats.org/officeDocument/2006/relationships/customXml" Target="../ink/ink5074.xml"/><Relationship Id="rId59" Type="http://schemas.openxmlformats.org/officeDocument/2006/relationships/customXml" Target="../ink/ink5095.xml"/><Relationship Id="rId124" Type="http://schemas.openxmlformats.org/officeDocument/2006/relationships/image" Target="../media/image4755.png"/><Relationship Id="rId70" Type="http://schemas.openxmlformats.org/officeDocument/2006/relationships/image" Target="../media/image4726.png"/><Relationship Id="rId166" Type="http://schemas.openxmlformats.org/officeDocument/2006/relationships/image" Target="../media/image4778.png"/><Relationship Id="rId331" Type="http://schemas.openxmlformats.org/officeDocument/2006/relationships/customXml" Target="../ink/ink5231.xml"/><Relationship Id="rId373" Type="http://schemas.openxmlformats.org/officeDocument/2006/relationships/customXml" Target="../ink/ink5252.xml"/><Relationship Id="rId429" Type="http://schemas.openxmlformats.org/officeDocument/2006/relationships/customXml" Target="../ink/ink5280.xml"/><Relationship Id="rId1" Type="http://schemas.openxmlformats.org/officeDocument/2006/relationships/slideLayout" Target="../slideLayouts/slideLayout2.xml"/><Relationship Id="rId233" Type="http://schemas.openxmlformats.org/officeDocument/2006/relationships/customXml" Target="../ink/ink5182.xml"/><Relationship Id="rId440" Type="http://schemas.openxmlformats.org/officeDocument/2006/relationships/image" Target="../media/image4931.png"/><Relationship Id="rId28" Type="http://schemas.openxmlformats.org/officeDocument/2006/relationships/image" Target="../media/image4705.png"/><Relationship Id="rId275" Type="http://schemas.openxmlformats.org/officeDocument/2006/relationships/customXml" Target="../ink/ink5203.xml"/><Relationship Id="rId300" Type="http://schemas.openxmlformats.org/officeDocument/2006/relationships/image" Target="../media/image4853.png"/><Relationship Id="rId482" Type="http://schemas.openxmlformats.org/officeDocument/2006/relationships/image" Target="../media/image4954.png"/><Relationship Id="rId81" Type="http://schemas.openxmlformats.org/officeDocument/2006/relationships/customXml" Target="../ink/ink5106.xml"/><Relationship Id="rId135" Type="http://schemas.openxmlformats.org/officeDocument/2006/relationships/customXml" Target="../ink/ink5133.xml"/><Relationship Id="rId177" Type="http://schemas.openxmlformats.org/officeDocument/2006/relationships/customXml" Target="../ink/ink5154.xml"/><Relationship Id="rId342" Type="http://schemas.openxmlformats.org/officeDocument/2006/relationships/image" Target="../media/image4876.png"/><Relationship Id="rId384" Type="http://schemas.openxmlformats.org/officeDocument/2006/relationships/image" Target="../media/image4899.png"/><Relationship Id="rId202" Type="http://schemas.openxmlformats.org/officeDocument/2006/relationships/image" Target="../media/image4798.png"/><Relationship Id="rId244" Type="http://schemas.openxmlformats.org/officeDocument/2006/relationships/image" Target="../media/image4822.png"/><Relationship Id="rId39" Type="http://schemas.openxmlformats.org/officeDocument/2006/relationships/customXml" Target="../ink/ink5085.xml"/><Relationship Id="rId286" Type="http://schemas.openxmlformats.org/officeDocument/2006/relationships/image" Target="../media/image4845.png"/><Relationship Id="rId451" Type="http://schemas.openxmlformats.org/officeDocument/2006/relationships/customXml" Target="../ink/ink5291.xml"/><Relationship Id="rId50" Type="http://schemas.openxmlformats.org/officeDocument/2006/relationships/image" Target="../media/image4716.png"/><Relationship Id="rId104" Type="http://schemas.openxmlformats.org/officeDocument/2006/relationships/image" Target="../media/image4744.png"/><Relationship Id="rId146" Type="http://schemas.openxmlformats.org/officeDocument/2006/relationships/image" Target="../media/image4767.png"/><Relationship Id="rId188" Type="http://schemas.openxmlformats.org/officeDocument/2006/relationships/image" Target="../media/image4791.png"/><Relationship Id="rId311" Type="http://schemas.openxmlformats.org/officeDocument/2006/relationships/customXml" Target="../ink/ink5221.xml"/><Relationship Id="rId353" Type="http://schemas.openxmlformats.org/officeDocument/2006/relationships/customXml" Target="../ink/ink5242.xml"/><Relationship Id="rId395" Type="http://schemas.openxmlformats.org/officeDocument/2006/relationships/customXml" Target="../ink/ink5263.xml"/><Relationship Id="rId409" Type="http://schemas.openxmlformats.org/officeDocument/2006/relationships/customXml" Target="../ink/ink5270.xml"/><Relationship Id="rId92" Type="http://schemas.openxmlformats.org/officeDocument/2006/relationships/image" Target="../media/image4737.png"/><Relationship Id="rId213" Type="http://schemas.openxmlformats.org/officeDocument/2006/relationships/customXml" Target="../ink/ink5172.xml"/><Relationship Id="rId420" Type="http://schemas.openxmlformats.org/officeDocument/2006/relationships/image" Target="../media/image4919.png"/><Relationship Id="rId255" Type="http://schemas.openxmlformats.org/officeDocument/2006/relationships/customXml" Target="../ink/ink5193.xml"/><Relationship Id="rId297" Type="http://schemas.openxmlformats.org/officeDocument/2006/relationships/customXml" Target="../ink/ink5214.xml"/><Relationship Id="rId462" Type="http://schemas.openxmlformats.org/officeDocument/2006/relationships/image" Target="../media/image4943.png"/><Relationship Id="rId115" Type="http://schemas.openxmlformats.org/officeDocument/2006/relationships/customXml" Target="../ink/ink5123.xml"/><Relationship Id="rId157" Type="http://schemas.openxmlformats.org/officeDocument/2006/relationships/customXml" Target="../ink/ink5144.xml"/><Relationship Id="rId322" Type="http://schemas.openxmlformats.org/officeDocument/2006/relationships/image" Target="../media/image4865.png"/><Relationship Id="rId364" Type="http://schemas.openxmlformats.org/officeDocument/2006/relationships/image" Target="../media/image4888.png"/><Relationship Id="rId61" Type="http://schemas.openxmlformats.org/officeDocument/2006/relationships/customXml" Target="../ink/ink5096.xml"/><Relationship Id="rId199" Type="http://schemas.openxmlformats.org/officeDocument/2006/relationships/customXml" Target="../ink/ink5165.xml"/><Relationship Id="rId19" Type="http://schemas.openxmlformats.org/officeDocument/2006/relationships/customXml" Target="../ink/ink5075.xml"/><Relationship Id="rId224" Type="http://schemas.openxmlformats.org/officeDocument/2006/relationships/image" Target="../media/image4811.png"/><Relationship Id="rId266" Type="http://schemas.openxmlformats.org/officeDocument/2006/relationships/image" Target="../media/image4834.png"/><Relationship Id="rId431" Type="http://schemas.openxmlformats.org/officeDocument/2006/relationships/customXml" Target="../ink/ink5281.xml"/><Relationship Id="rId473" Type="http://schemas.openxmlformats.org/officeDocument/2006/relationships/customXml" Target="../ink/ink5302.xml"/><Relationship Id="rId30" Type="http://schemas.openxmlformats.org/officeDocument/2006/relationships/image" Target="../media/image4706.png"/><Relationship Id="rId126" Type="http://schemas.openxmlformats.org/officeDocument/2006/relationships/image" Target="../media/image4756.png"/><Relationship Id="rId168" Type="http://schemas.openxmlformats.org/officeDocument/2006/relationships/image" Target="../media/image4779.png"/><Relationship Id="rId333" Type="http://schemas.openxmlformats.org/officeDocument/2006/relationships/customXml" Target="../ink/ink5232.xml"/><Relationship Id="rId72" Type="http://schemas.openxmlformats.org/officeDocument/2006/relationships/image" Target="../media/image4727.png"/><Relationship Id="rId375" Type="http://schemas.openxmlformats.org/officeDocument/2006/relationships/customXml" Target="../ink/ink5253.xml"/><Relationship Id="rId3" Type="http://schemas.openxmlformats.org/officeDocument/2006/relationships/customXml" Target="../ink/ink5067.xml"/><Relationship Id="rId235" Type="http://schemas.openxmlformats.org/officeDocument/2006/relationships/customXml" Target="../ink/ink5183.xml"/><Relationship Id="rId277" Type="http://schemas.openxmlformats.org/officeDocument/2006/relationships/customXml" Target="../ink/ink5204.xml"/><Relationship Id="rId400" Type="http://schemas.openxmlformats.org/officeDocument/2006/relationships/image" Target="../media/image4908.png"/><Relationship Id="rId442" Type="http://schemas.openxmlformats.org/officeDocument/2006/relationships/image" Target="../media/image4932.png"/><Relationship Id="rId484" Type="http://schemas.openxmlformats.org/officeDocument/2006/relationships/image" Target="../media/image4955.png"/><Relationship Id="rId137" Type="http://schemas.openxmlformats.org/officeDocument/2006/relationships/customXml" Target="../ink/ink5134.xml"/><Relationship Id="rId302" Type="http://schemas.openxmlformats.org/officeDocument/2006/relationships/image" Target="../media/image4854.png"/><Relationship Id="rId344" Type="http://schemas.openxmlformats.org/officeDocument/2006/relationships/image" Target="../media/image4877.png"/></Relationships>
</file>

<file path=ppt/slides/_rels/slide7.xml.rels><?xml version="1.0" encoding="UTF-8" standalone="yes"?>
<Relationships xmlns="http://schemas.openxmlformats.org/package/2006/relationships"><Relationship Id="rId117" Type="http://schemas.openxmlformats.org/officeDocument/2006/relationships/image" Target="../media/image187.png"/><Relationship Id="rId299" Type="http://schemas.openxmlformats.org/officeDocument/2006/relationships/image" Target="../media/image6220.png"/><Relationship Id="rId21" Type="http://schemas.openxmlformats.org/officeDocument/2006/relationships/image" Target="../media/image141.png"/><Relationship Id="rId63" Type="http://schemas.openxmlformats.org/officeDocument/2006/relationships/customXml" Target="../ink/ink825.xml"/><Relationship Id="rId159" Type="http://schemas.openxmlformats.org/officeDocument/2006/relationships/image" Target="../media/image208.png"/><Relationship Id="rId324" Type="http://schemas.openxmlformats.org/officeDocument/2006/relationships/customXml" Target="../ink/ink956.xml"/><Relationship Id="rId366" Type="http://schemas.openxmlformats.org/officeDocument/2006/relationships/customXml" Target="../ink/ink977.xml"/><Relationship Id="rId170" Type="http://schemas.openxmlformats.org/officeDocument/2006/relationships/customXml" Target="../ink/ink879.xml"/><Relationship Id="rId226" Type="http://schemas.openxmlformats.org/officeDocument/2006/relationships/customXml" Target="../ink/ink907.xml"/><Relationship Id="rId433" Type="http://schemas.openxmlformats.org/officeDocument/2006/relationships/image" Target="../media/image689.png"/><Relationship Id="rId268" Type="http://schemas.openxmlformats.org/officeDocument/2006/relationships/customXml" Target="../ink/ink928.xml"/><Relationship Id="rId475" Type="http://schemas.openxmlformats.org/officeDocument/2006/relationships/image" Target="../media/image710.png"/><Relationship Id="rId32" Type="http://schemas.openxmlformats.org/officeDocument/2006/relationships/customXml" Target="../ink/ink809.xml"/><Relationship Id="rId74" Type="http://schemas.openxmlformats.org/officeDocument/2006/relationships/image" Target="../media/image166.png"/><Relationship Id="rId128" Type="http://schemas.openxmlformats.org/officeDocument/2006/relationships/customXml" Target="../ink/ink858.xml"/><Relationship Id="rId335" Type="http://schemas.openxmlformats.org/officeDocument/2006/relationships/image" Target="../media/image6400.png"/><Relationship Id="rId377" Type="http://schemas.openxmlformats.org/officeDocument/2006/relationships/image" Target="../media/image661.png"/><Relationship Id="rId5" Type="http://schemas.openxmlformats.org/officeDocument/2006/relationships/image" Target="../media/image133.png"/><Relationship Id="rId181" Type="http://schemas.openxmlformats.org/officeDocument/2006/relationships/image" Target="../media/image219.png"/><Relationship Id="rId237" Type="http://schemas.openxmlformats.org/officeDocument/2006/relationships/image" Target="../media/image247.png"/><Relationship Id="rId402" Type="http://schemas.openxmlformats.org/officeDocument/2006/relationships/customXml" Target="../ink/ink995.xml"/><Relationship Id="rId279" Type="http://schemas.openxmlformats.org/officeDocument/2006/relationships/image" Target="../media/image6120.png"/><Relationship Id="rId444" Type="http://schemas.openxmlformats.org/officeDocument/2006/relationships/customXml" Target="../ink/ink1016.xml"/><Relationship Id="rId43" Type="http://schemas.openxmlformats.org/officeDocument/2006/relationships/image" Target="../media/image151.png"/><Relationship Id="rId139" Type="http://schemas.openxmlformats.org/officeDocument/2006/relationships/image" Target="../media/image198.png"/><Relationship Id="rId290" Type="http://schemas.openxmlformats.org/officeDocument/2006/relationships/customXml" Target="../ink/ink939.xml"/><Relationship Id="rId304" Type="http://schemas.openxmlformats.org/officeDocument/2006/relationships/customXml" Target="../ink/ink946.xml"/><Relationship Id="rId346" Type="http://schemas.openxmlformats.org/officeDocument/2006/relationships/customXml" Target="../ink/ink967.xml"/><Relationship Id="rId388" Type="http://schemas.openxmlformats.org/officeDocument/2006/relationships/customXml" Target="../ink/ink988.xml"/><Relationship Id="rId85" Type="http://schemas.openxmlformats.org/officeDocument/2006/relationships/customXml" Target="../ink/ink836.xml"/><Relationship Id="rId150" Type="http://schemas.openxmlformats.org/officeDocument/2006/relationships/customXml" Target="../ink/ink869.xml"/><Relationship Id="rId192" Type="http://schemas.openxmlformats.org/officeDocument/2006/relationships/customXml" Target="../ink/ink890.xml"/><Relationship Id="rId206" Type="http://schemas.openxmlformats.org/officeDocument/2006/relationships/customXml" Target="../ink/ink897.xml"/><Relationship Id="rId413" Type="http://schemas.openxmlformats.org/officeDocument/2006/relationships/image" Target="../media/image679.png"/><Relationship Id="rId248" Type="http://schemas.openxmlformats.org/officeDocument/2006/relationships/customXml" Target="../ink/ink918.xml"/><Relationship Id="rId455" Type="http://schemas.openxmlformats.org/officeDocument/2006/relationships/image" Target="../media/image700.png"/><Relationship Id="rId12" Type="http://schemas.openxmlformats.org/officeDocument/2006/relationships/customXml" Target="../ink/ink799.xml"/><Relationship Id="rId108" Type="http://schemas.openxmlformats.org/officeDocument/2006/relationships/image" Target="../media/image183.png"/><Relationship Id="rId315" Type="http://schemas.openxmlformats.org/officeDocument/2006/relationships/image" Target="../media/image6300.png"/><Relationship Id="rId357" Type="http://schemas.openxmlformats.org/officeDocument/2006/relationships/image" Target="../media/image6510.png"/><Relationship Id="rId54" Type="http://schemas.openxmlformats.org/officeDocument/2006/relationships/customXml" Target="../ink/ink820.xml"/><Relationship Id="rId96" Type="http://schemas.openxmlformats.org/officeDocument/2006/relationships/image" Target="../media/image177.png"/><Relationship Id="rId161" Type="http://schemas.openxmlformats.org/officeDocument/2006/relationships/image" Target="../media/image209.png"/><Relationship Id="rId217" Type="http://schemas.openxmlformats.org/officeDocument/2006/relationships/image" Target="../media/image237.png"/><Relationship Id="rId399" Type="http://schemas.openxmlformats.org/officeDocument/2006/relationships/image" Target="../media/image672.png"/><Relationship Id="rId259" Type="http://schemas.openxmlformats.org/officeDocument/2006/relationships/image" Target="../media/image6020.png"/><Relationship Id="rId424" Type="http://schemas.openxmlformats.org/officeDocument/2006/relationships/customXml" Target="../ink/ink1006.xml"/><Relationship Id="rId466" Type="http://schemas.openxmlformats.org/officeDocument/2006/relationships/customXml" Target="../ink/ink1027.xml"/><Relationship Id="rId23" Type="http://schemas.openxmlformats.org/officeDocument/2006/relationships/image" Target="../media/image142.png"/><Relationship Id="rId119" Type="http://schemas.openxmlformats.org/officeDocument/2006/relationships/image" Target="../media/image188.png"/><Relationship Id="rId270" Type="http://schemas.openxmlformats.org/officeDocument/2006/relationships/customXml" Target="../ink/ink929.xml"/><Relationship Id="rId326" Type="http://schemas.openxmlformats.org/officeDocument/2006/relationships/customXml" Target="../ink/ink957.xml"/><Relationship Id="rId65" Type="http://schemas.openxmlformats.org/officeDocument/2006/relationships/customXml" Target="../ink/ink826.xml"/><Relationship Id="rId130" Type="http://schemas.openxmlformats.org/officeDocument/2006/relationships/customXml" Target="../ink/ink859.xml"/><Relationship Id="rId368" Type="http://schemas.openxmlformats.org/officeDocument/2006/relationships/customXml" Target="../ink/ink978.xml"/><Relationship Id="rId172" Type="http://schemas.openxmlformats.org/officeDocument/2006/relationships/customXml" Target="../ink/ink880.xml"/><Relationship Id="rId228" Type="http://schemas.openxmlformats.org/officeDocument/2006/relationships/customXml" Target="../ink/ink908.xml"/><Relationship Id="rId435" Type="http://schemas.openxmlformats.org/officeDocument/2006/relationships/image" Target="../media/image690.png"/><Relationship Id="rId477" Type="http://schemas.openxmlformats.org/officeDocument/2006/relationships/image" Target="../media/image711.png"/><Relationship Id="rId281" Type="http://schemas.openxmlformats.org/officeDocument/2006/relationships/image" Target="../media/image6130.png"/><Relationship Id="rId337" Type="http://schemas.openxmlformats.org/officeDocument/2006/relationships/image" Target="../media/image6410.png"/><Relationship Id="rId34" Type="http://schemas.openxmlformats.org/officeDocument/2006/relationships/customXml" Target="../ink/ink810.xml"/><Relationship Id="rId76" Type="http://schemas.openxmlformats.org/officeDocument/2006/relationships/image" Target="../media/image167.png"/><Relationship Id="rId141" Type="http://schemas.openxmlformats.org/officeDocument/2006/relationships/image" Target="../media/image199.png"/><Relationship Id="rId379" Type="http://schemas.openxmlformats.org/officeDocument/2006/relationships/image" Target="../media/image662.png"/><Relationship Id="rId7" Type="http://schemas.openxmlformats.org/officeDocument/2006/relationships/image" Target="../media/image134.png"/><Relationship Id="rId183" Type="http://schemas.openxmlformats.org/officeDocument/2006/relationships/image" Target="../media/image220.png"/><Relationship Id="rId239" Type="http://schemas.openxmlformats.org/officeDocument/2006/relationships/image" Target="../media/image248.png"/><Relationship Id="rId390" Type="http://schemas.openxmlformats.org/officeDocument/2006/relationships/customXml" Target="../ink/ink989.xml"/><Relationship Id="rId404" Type="http://schemas.openxmlformats.org/officeDocument/2006/relationships/customXml" Target="../ink/ink996.xml"/><Relationship Id="rId446" Type="http://schemas.openxmlformats.org/officeDocument/2006/relationships/customXml" Target="../ink/ink1017.xml"/><Relationship Id="rId250" Type="http://schemas.openxmlformats.org/officeDocument/2006/relationships/customXml" Target="../ink/ink919.xml"/><Relationship Id="rId292" Type="http://schemas.openxmlformats.org/officeDocument/2006/relationships/customXml" Target="../ink/ink940.xml"/><Relationship Id="rId306" Type="http://schemas.openxmlformats.org/officeDocument/2006/relationships/customXml" Target="../ink/ink947.xml"/><Relationship Id="rId45" Type="http://schemas.openxmlformats.org/officeDocument/2006/relationships/image" Target="../media/image152.png"/><Relationship Id="rId87" Type="http://schemas.openxmlformats.org/officeDocument/2006/relationships/customXml" Target="../ink/ink837.xml"/><Relationship Id="rId110" Type="http://schemas.openxmlformats.org/officeDocument/2006/relationships/customXml" Target="../ink/ink849.xml"/><Relationship Id="rId348" Type="http://schemas.openxmlformats.org/officeDocument/2006/relationships/customXml" Target="../ink/ink968.xml"/><Relationship Id="rId152" Type="http://schemas.openxmlformats.org/officeDocument/2006/relationships/customXml" Target="../ink/ink870.xml"/><Relationship Id="rId194" Type="http://schemas.openxmlformats.org/officeDocument/2006/relationships/customXml" Target="../ink/ink891.xml"/><Relationship Id="rId208" Type="http://schemas.openxmlformats.org/officeDocument/2006/relationships/customXml" Target="../ink/ink898.xml"/><Relationship Id="rId415" Type="http://schemas.openxmlformats.org/officeDocument/2006/relationships/image" Target="../media/image680.png"/><Relationship Id="rId457" Type="http://schemas.openxmlformats.org/officeDocument/2006/relationships/image" Target="../media/image701.png"/><Relationship Id="rId261" Type="http://schemas.openxmlformats.org/officeDocument/2006/relationships/image" Target="../media/image6030.png"/><Relationship Id="rId14" Type="http://schemas.openxmlformats.org/officeDocument/2006/relationships/customXml" Target="../ink/ink800.xml"/><Relationship Id="rId56" Type="http://schemas.openxmlformats.org/officeDocument/2006/relationships/customXml" Target="../ink/ink821.xml"/><Relationship Id="rId317" Type="http://schemas.openxmlformats.org/officeDocument/2006/relationships/image" Target="../media/image6310.png"/><Relationship Id="rId359" Type="http://schemas.openxmlformats.org/officeDocument/2006/relationships/image" Target="../media/image6520.png"/><Relationship Id="rId98" Type="http://schemas.openxmlformats.org/officeDocument/2006/relationships/image" Target="../media/image178.png"/><Relationship Id="rId121" Type="http://schemas.openxmlformats.org/officeDocument/2006/relationships/image" Target="../media/image189.png"/><Relationship Id="rId163" Type="http://schemas.openxmlformats.org/officeDocument/2006/relationships/image" Target="../media/image210.png"/><Relationship Id="rId219" Type="http://schemas.openxmlformats.org/officeDocument/2006/relationships/image" Target="../media/image238.png"/><Relationship Id="rId370" Type="http://schemas.openxmlformats.org/officeDocument/2006/relationships/customXml" Target="../ink/ink979.xml"/><Relationship Id="rId426" Type="http://schemas.openxmlformats.org/officeDocument/2006/relationships/customXml" Target="../ink/ink1007.xml"/><Relationship Id="rId230" Type="http://schemas.openxmlformats.org/officeDocument/2006/relationships/customXml" Target="../ink/ink909.xml"/><Relationship Id="rId468" Type="http://schemas.openxmlformats.org/officeDocument/2006/relationships/customXml" Target="../ink/ink1028.xml"/><Relationship Id="rId25" Type="http://schemas.openxmlformats.org/officeDocument/2006/relationships/image" Target="../media/image143.png"/><Relationship Id="rId67" Type="http://schemas.openxmlformats.org/officeDocument/2006/relationships/customXml" Target="../ink/ink827.xml"/><Relationship Id="rId272" Type="http://schemas.openxmlformats.org/officeDocument/2006/relationships/customXml" Target="../ink/ink930.xml"/><Relationship Id="rId328" Type="http://schemas.openxmlformats.org/officeDocument/2006/relationships/customXml" Target="../ink/ink958.xml"/><Relationship Id="rId132" Type="http://schemas.openxmlformats.org/officeDocument/2006/relationships/customXml" Target="../ink/ink860.xml"/><Relationship Id="rId174" Type="http://schemas.openxmlformats.org/officeDocument/2006/relationships/customXml" Target="../ink/ink881.xml"/><Relationship Id="rId381" Type="http://schemas.openxmlformats.org/officeDocument/2006/relationships/image" Target="../media/image663.png"/><Relationship Id="rId241" Type="http://schemas.openxmlformats.org/officeDocument/2006/relationships/image" Target="../media/image249.png"/><Relationship Id="rId437" Type="http://schemas.openxmlformats.org/officeDocument/2006/relationships/image" Target="../media/image691.png"/><Relationship Id="rId479" Type="http://schemas.openxmlformats.org/officeDocument/2006/relationships/image" Target="../media/image712.png"/><Relationship Id="rId36" Type="http://schemas.openxmlformats.org/officeDocument/2006/relationships/customXml" Target="../ink/ink811.xml"/><Relationship Id="rId283" Type="http://schemas.openxmlformats.org/officeDocument/2006/relationships/image" Target="../media/image6140.png"/><Relationship Id="rId339" Type="http://schemas.openxmlformats.org/officeDocument/2006/relationships/image" Target="../media/image6420.png"/><Relationship Id="rId78" Type="http://schemas.openxmlformats.org/officeDocument/2006/relationships/image" Target="../media/image168.png"/><Relationship Id="rId101" Type="http://schemas.openxmlformats.org/officeDocument/2006/relationships/customXml" Target="../ink/ink844.xml"/><Relationship Id="rId143" Type="http://schemas.openxmlformats.org/officeDocument/2006/relationships/image" Target="../media/image200.png"/><Relationship Id="rId185" Type="http://schemas.openxmlformats.org/officeDocument/2006/relationships/image" Target="../media/image221.png"/><Relationship Id="rId350" Type="http://schemas.openxmlformats.org/officeDocument/2006/relationships/customXml" Target="../ink/ink969.xml"/><Relationship Id="rId406" Type="http://schemas.openxmlformats.org/officeDocument/2006/relationships/customXml" Target="../ink/ink997.xml"/><Relationship Id="rId9" Type="http://schemas.openxmlformats.org/officeDocument/2006/relationships/image" Target="../media/image135.png"/><Relationship Id="rId210" Type="http://schemas.openxmlformats.org/officeDocument/2006/relationships/customXml" Target="../ink/ink899.xml"/><Relationship Id="rId392" Type="http://schemas.openxmlformats.org/officeDocument/2006/relationships/customXml" Target="../ink/ink990.xml"/><Relationship Id="rId448" Type="http://schemas.openxmlformats.org/officeDocument/2006/relationships/customXml" Target="../ink/ink1018.xml"/><Relationship Id="rId252" Type="http://schemas.openxmlformats.org/officeDocument/2006/relationships/customXml" Target="../ink/ink920.xml"/><Relationship Id="rId294" Type="http://schemas.openxmlformats.org/officeDocument/2006/relationships/customXml" Target="../ink/ink941.xml"/><Relationship Id="rId308" Type="http://schemas.openxmlformats.org/officeDocument/2006/relationships/customXml" Target="../ink/ink948.xml"/><Relationship Id="rId47" Type="http://schemas.openxmlformats.org/officeDocument/2006/relationships/image" Target="../media/image153.png"/><Relationship Id="rId89" Type="http://schemas.openxmlformats.org/officeDocument/2006/relationships/customXml" Target="../ink/ink838.xml"/><Relationship Id="rId112" Type="http://schemas.openxmlformats.org/officeDocument/2006/relationships/customXml" Target="../ink/ink850.xml"/><Relationship Id="rId154" Type="http://schemas.openxmlformats.org/officeDocument/2006/relationships/customXml" Target="../ink/ink871.xml"/><Relationship Id="rId361" Type="http://schemas.openxmlformats.org/officeDocument/2006/relationships/image" Target="../media/image6530.png"/><Relationship Id="rId196" Type="http://schemas.openxmlformats.org/officeDocument/2006/relationships/customXml" Target="../ink/ink892.xml"/><Relationship Id="rId417" Type="http://schemas.openxmlformats.org/officeDocument/2006/relationships/image" Target="../media/image681.png"/><Relationship Id="rId459" Type="http://schemas.openxmlformats.org/officeDocument/2006/relationships/image" Target="../media/image702.png"/><Relationship Id="rId16" Type="http://schemas.openxmlformats.org/officeDocument/2006/relationships/customXml" Target="../ink/ink801.xml"/><Relationship Id="rId221" Type="http://schemas.openxmlformats.org/officeDocument/2006/relationships/image" Target="../media/image239.png"/><Relationship Id="rId263" Type="http://schemas.openxmlformats.org/officeDocument/2006/relationships/image" Target="../media/image6040.png"/><Relationship Id="rId319" Type="http://schemas.openxmlformats.org/officeDocument/2006/relationships/image" Target="../media/image6320.png"/><Relationship Id="rId470" Type="http://schemas.openxmlformats.org/officeDocument/2006/relationships/customXml" Target="../ink/ink1029.xml"/><Relationship Id="rId58" Type="http://schemas.openxmlformats.org/officeDocument/2006/relationships/customXml" Target="../ink/ink822.xml"/><Relationship Id="rId123" Type="http://schemas.openxmlformats.org/officeDocument/2006/relationships/image" Target="../media/image190.png"/><Relationship Id="rId330" Type="http://schemas.openxmlformats.org/officeDocument/2006/relationships/customXml" Target="../ink/ink959.xml"/><Relationship Id="rId165" Type="http://schemas.openxmlformats.org/officeDocument/2006/relationships/image" Target="../media/image211.png"/><Relationship Id="rId372" Type="http://schemas.openxmlformats.org/officeDocument/2006/relationships/customXml" Target="../ink/ink980.xml"/><Relationship Id="rId428" Type="http://schemas.openxmlformats.org/officeDocument/2006/relationships/customXml" Target="../ink/ink1008.xml"/><Relationship Id="rId232" Type="http://schemas.openxmlformats.org/officeDocument/2006/relationships/customXml" Target="../ink/ink910.xml"/><Relationship Id="rId274" Type="http://schemas.openxmlformats.org/officeDocument/2006/relationships/customXml" Target="../ink/ink931.xml"/><Relationship Id="rId27" Type="http://schemas.openxmlformats.org/officeDocument/2006/relationships/image" Target="../media/image144.png"/><Relationship Id="rId69" Type="http://schemas.openxmlformats.org/officeDocument/2006/relationships/customXml" Target="../ink/ink828.xml"/><Relationship Id="rId134" Type="http://schemas.openxmlformats.org/officeDocument/2006/relationships/customXml" Target="../ink/ink861.xml"/><Relationship Id="rId80" Type="http://schemas.openxmlformats.org/officeDocument/2006/relationships/image" Target="../media/image169.png"/><Relationship Id="rId176" Type="http://schemas.openxmlformats.org/officeDocument/2006/relationships/customXml" Target="../ink/ink882.xml"/><Relationship Id="rId341" Type="http://schemas.openxmlformats.org/officeDocument/2006/relationships/image" Target="../media/image6430.png"/><Relationship Id="rId383" Type="http://schemas.openxmlformats.org/officeDocument/2006/relationships/image" Target="../media/image664.png"/><Relationship Id="rId439" Type="http://schemas.openxmlformats.org/officeDocument/2006/relationships/image" Target="../media/image692.png"/><Relationship Id="rId201" Type="http://schemas.openxmlformats.org/officeDocument/2006/relationships/image" Target="../media/image229.png"/><Relationship Id="rId243" Type="http://schemas.openxmlformats.org/officeDocument/2006/relationships/image" Target="../media/image5940.png"/><Relationship Id="rId285" Type="http://schemas.openxmlformats.org/officeDocument/2006/relationships/image" Target="../media/image6150.png"/><Relationship Id="rId450" Type="http://schemas.openxmlformats.org/officeDocument/2006/relationships/customXml" Target="../ink/ink1019.xml"/><Relationship Id="rId38" Type="http://schemas.openxmlformats.org/officeDocument/2006/relationships/customXml" Target="../ink/ink812.xml"/><Relationship Id="rId103" Type="http://schemas.openxmlformats.org/officeDocument/2006/relationships/customXml" Target="../ink/ink845.xml"/><Relationship Id="rId310" Type="http://schemas.openxmlformats.org/officeDocument/2006/relationships/customXml" Target="../ink/ink949.xml"/><Relationship Id="rId91" Type="http://schemas.openxmlformats.org/officeDocument/2006/relationships/customXml" Target="../ink/ink839.xml"/><Relationship Id="rId145" Type="http://schemas.openxmlformats.org/officeDocument/2006/relationships/image" Target="../media/image201.png"/><Relationship Id="rId187" Type="http://schemas.openxmlformats.org/officeDocument/2006/relationships/image" Target="../media/image222.png"/><Relationship Id="rId352" Type="http://schemas.openxmlformats.org/officeDocument/2006/relationships/customXml" Target="../ink/ink970.xml"/><Relationship Id="rId394" Type="http://schemas.openxmlformats.org/officeDocument/2006/relationships/customXml" Target="../ink/ink991.xml"/><Relationship Id="rId408" Type="http://schemas.openxmlformats.org/officeDocument/2006/relationships/customXml" Target="../ink/ink998.xml"/><Relationship Id="rId212" Type="http://schemas.openxmlformats.org/officeDocument/2006/relationships/customXml" Target="../ink/ink900.xml"/><Relationship Id="rId254" Type="http://schemas.openxmlformats.org/officeDocument/2006/relationships/customXml" Target="../ink/ink921.xml"/><Relationship Id="rId49" Type="http://schemas.openxmlformats.org/officeDocument/2006/relationships/image" Target="../media/image154.png"/><Relationship Id="rId114" Type="http://schemas.openxmlformats.org/officeDocument/2006/relationships/customXml" Target="../ink/ink851.xml"/><Relationship Id="rId296" Type="http://schemas.openxmlformats.org/officeDocument/2006/relationships/customXml" Target="../ink/ink942.xml"/><Relationship Id="rId461" Type="http://schemas.openxmlformats.org/officeDocument/2006/relationships/image" Target="../media/image703.png"/><Relationship Id="rId60" Type="http://schemas.openxmlformats.org/officeDocument/2006/relationships/image" Target="../media/image159.png"/><Relationship Id="rId156" Type="http://schemas.openxmlformats.org/officeDocument/2006/relationships/customXml" Target="../ink/ink872.xml"/><Relationship Id="rId198" Type="http://schemas.openxmlformats.org/officeDocument/2006/relationships/customXml" Target="../ink/ink893.xml"/><Relationship Id="rId321" Type="http://schemas.openxmlformats.org/officeDocument/2006/relationships/image" Target="../media/image6330.png"/><Relationship Id="rId363" Type="http://schemas.openxmlformats.org/officeDocument/2006/relationships/image" Target="../media/image654.png"/><Relationship Id="rId419" Type="http://schemas.openxmlformats.org/officeDocument/2006/relationships/image" Target="../media/image682.png"/><Relationship Id="rId223" Type="http://schemas.openxmlformats.org/officeDocument/2006/relationships/image" Target="../media/image240.png"/><Relationship Id="rId430" Type="http://schemas.openxmlformats.org/officeDocument/2006/relationships/customXml" Target="../ink/ink1009.xml"/><Relationship Id="rId18" Type="http://schemas.openxmlformats.org/officeDocument/2006/relationships/customXml" Target="../ink/ink802.xml"/><Relationship Id="rId265" Type="http://schemas.openxmlformats.org/officeDocument/2006/relationships/image" Target="../media/image6050.png"/><Relationship Id="rId472" Type="http://schemas.openxmlformats.org/officeDocument/2006/relationships/customXml" Target="../ink/ink1030.xml"/><Relationship Id="rId125" Type="http://schemas.openxmlformats.org/officeDocument/2006/relationships/image" Target="../media/image191.png"/><Relationship Id="rId167" Type="http://schemas.openxmlformats.org/officeDocument/2006/relationships/image" Target="../media/image212.png"/><Relationship Id="rId332" Type="http://schemas.openxmlformats.org/officeDocument/2006/relationships/customXml" Target="../ink/ink960.xml"/><Relationship Id="rId374" Type="http://schemas.openxmlformats.org/officeDocument/2006/relationships/customXml" Target="../ink/ink981.xml"/><Relationship Id="rId71" Type="http://schemas.openxmlformats.org/officeDocument/2006/relationships/customXml" Target="../ink/ink829.xml"/><Relationship Id="rId234" Type="http://schemas.openxmlformats.org/officeDocument/2006/relationships/customXml" Target="../ink/ink911.xml"/><Relationship Id="rId2" Type="http://schemas.openxmlformats.org/officeDocument/2006/relationships/customXml" Target="../ink/ink794.xml"/><Relationship Id="rId29" Type="http://schemas.openxmlformats.org/officeDocument/2006/relationships/image" Target="../media/image145.png"/><Relationship Id="rId276" Type="http://schemas.openxmlformats.org/officeDocument/2006/relationships/customXml" Target="../ink/ink932.xml"/><Relationship Id="rId441" Type="http://schemas.openxmlformats.org/officeDocument/2006/relationships/image" Target="../media/image693.png"/><Relationship Id="rId40" Type="http://schemas.openxmlformats.org/officeDocument/2006/relationships/customXml" Target="../ink/ink813.xml"/><Relationship Id="rId136" Type="http://schemas.openxmlformats.org/officeDocument/2006/relationships/customXml" Target="../ink/ink862.xml"/><Relationship Id="rId178" Type="http://schemas.openxmlformats.org/officeDocument/2006/relationships/customXml" Target="../ink/ink883.xml"/><Relationship Id="rId301" Type="http://schemas.openxmlformats.org/officeDocument/2006/relationships/image" Target="../media/image6230.png"/><Relationship Id="rId343" Type="http://schemas.openxmlformats.org/officeDocument/2006/relationships/image" Target="../media/image6440.png"/><Relationship Id="rId82" Type="http://schemas.openxmlformats.org/officeDocument/2006/relationships/image" Target="../media/image170.png"/><Relationship Id="rId203" Type="http://schemas.openxmlformats.org/officeDocument/2006/relationships/image" Target="../media/image230.png"/><Relationship Id="rId385" Type="http://schemas.openxmlformats.org/officeDocument/2006/relationships/image" Target="../media/image665.png"/><Relationship Id="rId245" Type="http://schemas.openxmlformats.org/officeDocument/2006/relationships/image" Target="../media/image5950.png"/><Relationship Id="rId287" Type="http://schemas.openxmlformats.org/officeDocument/2006/relationships/image" Target="../media/image6160.png"/><Relationship Id="rId410" Type="http://schemas.openxmlformats.org/officeDocument/2006/relationships/customXml" Target="../ink/ink999.xml"/><Relationship Id="rId452" Type="http://schemas.openxmlformats.org/officeDocument/2006/relationships/customXml" Target="../ink/ink1020.xml"/><Relationship Id="rId105" Type="http://schemas.openxmlformats.org/officeDocument/2006/relationships/customXml" Target="../ink/ink846.xml"/><Relationship Id="rId147" Type="http://schemas.openxmlformats.org/officeDocument/2006/relationships/image" Target="../media/image202.png"/><Relationship Id="rId312" Type="http://schemas.openxmlformats.org/officeDocument/2006/relationships/customXml" Target="../ink/ink950.xml"/><Relationship Id="rId354" Type="http://schemas.openxmlformats.org/officeDocument/2006/relationships/customXml" Target="../ink/ink971.xml"/><Relationship Id="rId51" Type="http://schemas.openxmlformats.org/officeDocument/2006/relationships/image" Target="../media/image155.png"/><Relationship Id="rId72" Type="http://schemas.openxmlformats.org/officeDocument/2006/relationships/image" Target="../media/image165.png"/><Relationship Id="rId93" Type="http://schemas.openxmlformats.org/officeDocument/2006/relationships/customXml" Target="../ink/ink840.xml"/><Relationship Id="rId189" Type="http://schemas.openxmlformats.org/officeDocument/2006/relationships/image" Target="../media/image223.png"/><Relationship Id="rId375" Type="http://schemas.openxmlformats.org/officeDocument/2006/relationships/image" Target="../media/image660.png"/><Relationship Id="rId396" Type="http://schemas.openxmlformats.org/officeDocument/2006/relationships/customXml" Target="../ink/ink992.xml"/><Relationship Id="rId3" Type="http://schemas.openxmlformats.org/officeDocument/2006/relationships/image" Target="../media/image132.png"/><Relationship Id="rId214" Type="http://schemas.openxmlformats.org/officeDocument/2006/relationships/customXml" Target="../ink/ink901.xml"/><Relationship Id="rId235" Type="http://schemas.openxmlformats.org/officeDocument/2006/relationships/image" Target="../media/image246.png"/><Relationship Id="rId256" Type="http://schemas.openxmlformats.org/officeDocument/2006/relationships/customXml" Target="../ink/ink922.xml"/><Relationship Id="rId277" Type="http://schemas.openxmlformats.org/officeDocument/2006/relationships/image" Target="../media/image6110.png"/><Relationship Id="rId298" Type="http://schemas.openxmlformats.org/officeDocument/2006/relationships/customXml" Target="../ink/ink943.xml"/><Relationship Id="rId400" Type="http://schemas.openxmlformats.org/officeDocument/2006/relationships/customXml" Target="../ink/ink994.xml"/><Relationship Id="rId421" Type="http://schemas.openxmlformats.org/officeDocument/2006/relationships/image" Target="../media/image683.png"/><Relationship Id="rId442" Type="http://schemas.openxmlformats.org/officeDocument/2006/relationships/customXml" Target="../ink/ink1015.xml"/><Relationship Id="rId463" Type="http://schemas.openxmlformats.org/officeDocument/2006/relationships/image" Target="../media/image704.png"/><Relationship Id="rId116" Type="http://schemas.openxmlformats.org/officeDocument/2006/relationships/customXml" Target="../ink/ink852.xml"/><Relationship Id="rId137" Type="http://schemas.openxmlformats.org/officeDocument/2006/relationships/image" Target="../media/image197.png"/><Relationship Id="rId158" Type="http://schemas.openxmlformats.org/officeDocument/2006/relationships/customXml" Target="../ink/ink873.xml"/><Relationship Id="rId302" Type="http://schemas.openxmlformats.org/officeDocument/2006/relationships/customXml" Target="../ink/ink945.xml"/><Relationship Id="rId323" Type="http://schemas.openxmlformats.org/officeDocument/2006/relationships/image" Target="../media/image6340.png"/><Relationship Id="rId344" Type="http://schemas.openxmlformats.org/officeDocument/2006/relationships/customXml" Target="../ink/ink966.xml"/><Relationship Id="rId20" Type="http://schemas.openxmlformats.org/officeDocument/2006/relationships/customXml" Target="../ink/ink803.xml"/><Relationship Id="rId41" Type="http://schemas.openxmlformats.org/officeDocument/2006/relationships/image" Target="../media/image150.png"/><Relationship Id="rId62" Type="http://schemas.openxmlformats.org/officeDocument/2006/relationships/image" Target="../media/image160.png"/><Relationship Id="rId83" Type="http://schemas.openxmlformats.org/officeDocument/2006/relationships/customXml" Target="../ink/ink835.xml"/><Relationship Id="rId179" Type="http://schemas.openxmlformats.org/officeDocument/2006/relationships/image" Target="../media/image218.png"/><Relationship Id="rId365" Type="http://schemas.openxmlformats.org/officeDocument/2006/relationships/image" Target="../media/image655.png"/><Relationship Id="rId386" Type="http://schemas.openxmlformats.org/officeDocument/2006/relationships/customXml" Target="../ink/ink987.xml"/><Relationship Id="rId190" Type="http://schemas.openxmlformats.org/officeDocument/2006/relationships/customXml" Target="../ink/ink889.xml"/><Relationship Id="rId204" Type="http://schemas.openxmlformats.org/officeDocument/2006/relationships/customXml" Target="../ink/ink896.xml"/><Relationship Id="rId225" Type="http://schemas.openxmlformats.org/officeDocument/2006/relationships/image" Target="../media/image241.png"/><Relationship Id="rId246" Type="http://schemas.openxmlformats.org/officeDocument/2006/relationships/customXml" Target="../ink/ink917.xml"/><Relationship Id="rId267" Type="http://schemas.openxmlformats.org/officeDocument/2006/relationships/image" Target="../media/image6060.png"/><Relationship Id="rId288" Type="http://schemas.openxmlformats.org/officeDocument/2006/relationships/customXml" Target="../ink/ink938.xml"/><Relationship Id="rId411" Type="http://schemas.openxmlformats.org/officeDocument/2006/relationships/image" Target="../media/image678.png"/><Relationship Id="rId432" Type="http://schemas.openxmlformats.org/officeDocument/2006/relationships/customXml" Target="../ink/ink1010.xml"/><Relationship Id="rId453" Type="http://schemas.openxmlformats.org/officeDocument/2006/relationships/image" Target="../media/image699.png"/><Relationship Id="rId474" Type="http://schemas.openxmlformats.org/officeDocument/2006/relationships/customXml" Target="../ink/ink1031.xml"/><Relationship Id="rId106" Type="http://schemas.openxmlformats.org/officeDocument/2006/relationships/image" Target="../media/image182.png"/><Relationship Id="rId127" Type="http://schemas.openxmlformats.org/officeDocument/2006/relationships/image" Target="../media/image192.png"/><Relationship Id="rId313" Type="http://schemas.openxmlformats.org/officeDocument/2006/relationships/image" Target="../media/image6290.png"/><Relationship Id="rId10" Type="http://schemas.openxmlformats.org/officeDocument/2006/relationships/customXml" Target="../ink/ink798.xml"/><Relationship Id="rId31" Type="http://schemas.openxmlformats.org/officeDocument/2006/relationships/image" Target="../media/image146.png"/><Relationship Id="rId52" Type="http://schemas.openxmlformats.org/officeDocument/2006/relationships/customXml" Target="../ink/ink819.xml"/><Relationship Id="rId73" Type="http://schemas.openxmlformats.org/officeDocument/2006/relationships/customXml" Target="../ink/ink830.xml"/><Relationship Id="rId94" Type="http://schemas.openxmlformats.org/officeDocument/2006/relationships/image" Target="../media/image176.png"/><Relationship Id="rId148" Type="http://schemas.openxmlformats.org/officeDocument/2006/relationships/customXml" Target="../ink/ink868.xml"/><Relationship Id="rId169" Type="http://schemas.openxmlformats.org/officeDocument/2006/relationships/image" Target="../media/image213.png"/><Relationship Id="rId334" Type="http://schemas.openxmlformats.org/officeDocument/2006/relationships/customXml" Target="../ink/ink961.xml"/><Relationship Id="rId355" Type="http://schemas.openxmlformats.org/officeDocument/2006/relationships/image" Target="../media/image6500.png"/><Relationship Id="rId376" Type="http://schemas.openxmlformats.org/officeDocument/2006/relationships/customXml" Target="../ink/ink982.xml"/><Relationship Id="rId397" Type="http://schemas.openxmlformats.org/officeDocument/2006/relationships/image" Target="../media/image671.png"/><Relationship Id="rId4" Type="http://schemas.openxmlformats.org/officeDocument/2006/relationships/customXml" Target="../ink/ink795.xml"/><Relationship Id="rId180" Type="http://schemas.openxmlformats.org/officeDocument/2006/relationships/customXml" Target="../ink/ink884.xml"/><Relationship Id="rId215" Type="http://schemas.openxmlformats.org/officeDocument/2006/relationships/image" Target="../media/image236.png"/><Relationship Id="rId236" Type="http://schemas.openxmlformats.org/officeDocument/2006/relationships/customXml" Target="../ink/ink912.xml"/><Relationship Id="rId257" Type="http://schemas.openxmlformats.org/officeDocument/2006/relationships/image" Target="../media/image6010.png"/><Relationship Id="rId278" Type="http://schemas.openxmlformats.org/officeDocument/2006/relationships/customXml" Target="../ink/ink933.xml"/><Relationship Id="rId401" Type="http://schemas.openxmlformats.org/officeDocument/2006/relationships/image" Target="../media/image673.png"/><Relationship Id="rId422" Type="http://schemas.openxmlformats.org/officeDocument/2006/relationships/customXml" Target="../ink/ink1005.xml"/><Relationship Id="rId443" Type="http://schemas.openxmlformats.org/officeDocument/2006/relationships/image" Target="../media/image694.png"/><Relationship Id="rId464" Type="http://schemas.openxmlformats.org/officeDocument/2006/relationships/customXml" Target="../ink/ink1026.xml"/><Relationship Id="rId303" Type="http://schemas.openxmlformats.org/officeDocument/2006/relationships/image" Target="../media/image6240.png"/><Relationship Id="rId42" Type="http://schemas.openxmlformats.org/officeDocument/2006/relationships/customXml" Target="../ink/ink814.xml"/><Relationship Id="rId84" Type="http://schemas.openxmlformats.org/officeDocument/2006/relationships/image" Target="../media/image171.png"/><Relationship Id="rId138" Type="http://schemas.openxmlformats.org/officeDocument/2006/relationships/customXml" Target="../ink/ink863.xml"/><Relationship Id="rId345" Type="http://schemas.openxmlformats.org/officeDocument/2006/relationships/image" Target="../media/image6450.png"/><Relationship Id="rId387" Type="http://schemas.openxmlformats.org/officeDocument/2006/relationships/image" Target="../media/image666.png"/><Relationship Id="rId191" Type="http://schemas.openxmlformats.org/officeDocument/2006/relationships/image" Target="../media/image224.png"/><Relationship Id="rId205" Type="http://schemas.openxmlformats.org/officeDocument/2006/relationships/image" Target="../media/image231.png"/><Relationship Id="rId247" Type="http://schemas.openxmlformats.org/officeDocument/2006/relationships/image" Target="../media/image5960.png"/><Relationship Id="rId412" Type="http://schemas.openxmlformats.org/officeDocument/2006/relationships/customXml" Target="../ink/ink1000.xml"/><Relationship Id="rId107" Type="http://schemas.openxmlformats.org/officeDocument/2006/relationships/customXml" Target="../ink/ink847.xml"/><Relationship Id="rId289" Type="http://schemas.openxmlformats.org/officeDocument/2006/relationships/image" Target="../media/image6170.png"/><Relationship Id="rId454" Type="http://schemas.openxmlformats.org/officeDocument/2006/relationships/customXml" Target="../ink/ink1021.xml"/><Relationship Id="rId11" Type="http://schemas.openxmlformats.org/officeDocument/2006/relationships/image" Target="../media/image136.png"/><Relationship Id="rId53" Type="http://schemas.openxmlformats.org/officeDocument/2006/relationships/image" Target="../media/image156.png"/><Relationship Id="rId149" Type="http://schemas.openxmlformats.org/officeDocument/2006/relationships/image" Target="../media/image203.png"/><Relationship Id="rId314" Type="http://schemas.openxmlformats.org/officeDocument/2006/relationships/customXml" Target="../ink/ink951.xml"/><Relationship Id="rId356" Type="http://schemas.openxmlformats.org/officeDocument/2006/relationships/customXml" Target="../ink/ink972.xml"/><Relationship Id="rId398" Type="http://schemas.openxmlformats.org/officeDocument/2006/relationships/customXml" Target="../ink/ink993.xml"/><Relationship Id="rId95" Type="http://schemas.openxmlformats.org/officeDocument/2006/relationships/customXml" Target="../ink/ink841.xml"/><Relationship Id="rId160" Type="http://schemas.openxmlformats.org/officeDocument/2006/relationships/customXml" Target="../ink/ink874.xml"/><Relationship Id="rId216" Type="http://schemas.openxmlformats.org/officeDocument/2006/relationships/customXml" Target="../ink/ink902.xml"/><Relationship Id="rId423" Type="http://schemas.openxmlformats.org/officeDocument/2006/relationships/image" Target="../media/image684.png"/><Relationship Id="rId258" Type="http://schemas.openxmlformats.org/officeDocument/2006/relationships/customXml" Target="../ink/ink923.xml"/><Relationship Id="rId465" Type="http://schemas.openxmlformats.org/officeDocument/2006/relationships/image" Target="../media/image705.png"/><Relationship Id="rId22" Type="http://schemas.openxmlformats.org/officeDocument/2006/relationships/customXml" Target="../ink/ink804.xml"/><Relationship Id="rId64" Type="http://schemas.openxmlformats.org/officeDocument/2006/relationships/image" Target="../media/image161.png"/><Relationship Id="rId118" Type="http://schemas.openxmlformats.org/officeDocument/2006/relationships/customXml" Target="../ink/ink853.xml"/><Relationship Id="rId325" Type="http://schemas.openxmlformats.org/officeDocument/2006/relationships/image" Target="../media/image6350.png"/><Relationship Id="rId367" Type="http://schemas.openxmlformats.org/officeDocument/2006/relationships/image" Target="../media/image656.png"/><Relationship Id="rId171" Type="http://schemas.openxmlformats.org/officeDocument/2006/relationships/image" Target="../media/image214.png"/><Relationship Id="rId227" Type="http://schemas.openxmlformats.org/officeDocument/2006/relationships/image" Target="../media/image242.png"/><Relationship Id="rId269" Type="http://schemas.openxmlformats.org/officeDocument/2006/relationships/image" Target="../media/image6070.png"/><Relationship Id="rId434" Type="http://schemas.openxmlformats.org/officeDocument/2006/relationships/customXml" Target="../ink/ink1011.xml"/><Relationship Id="rId476" Type="http://schemas.openxmlformats.org/officeDocument/2006/relationships/customXml" Target="../ink/ink1032.xml"/><Relationship Id="rId33" Type="http://schemas.openxmlformats.org/officeDocument/2006/relationships/image" Target="../media/image147.png"/><Relationship Id="rId129" Type="http://schemas.openxmlformats.org/officeDocument/2006/relationships/image" Target="../media/image193.png"/><Relationship Id="rId280" Type="http://schemas.openxmlformats.org/officeDocument/2006/relationships/customXml" Target="../ink/ink934.xml"/><Relationship Id="rId336" Type="http://schemas.openxmlformats.org/officeDocument/2006/relationships/customXml" Target="../ink/ink962.xml"/><Relationship Id="rId75" Type="http://schemas.openxmlformats.org/officeDocument/2006/relationships/customXml" Target="../ink/ink831.xml"/><Relationship Id="rId140" Type="http://schemas.openxmlformats.org/officeDocument/2006/relationships/customXml" Target="../ink/ink864.xml"/><Relationship Id="rId182" Type="http://schemas.openxmlformats.org/officeDocument/2006/relationships/customXml" Target="../ink/ink885.xml"/><Relationship Id="rId378" Type="http://schemas.openxmlformats.org/officeDocument/2006/relationships/customXml" Target="../ink/ink983.xml"/><Relationship Id="rId403" Type="http://schemas.openxmlformats.org/officeDocument/2006/relationships/image" Target="../media/image674.png"/><Relationship Id="rId6" Type="http://schemas.openxmlformats.org/officeDocument/2006/relationships/customXml" Target="../ink/ink796.xml"/><Relationship Id="rId238" Type="http://schemas.openxmlformats.org/officeDocument/2006/relationships/customXml" Target="../ink/ink913.xml"/><Relationship Id="rId445" Type="http://schemas.openxmlformats.org/officeDocument/2006/relationships/image" Target="../media/image695.png"/><Relationship Id="rId291" Type="http://schemas.openxmlformats.org/officeDocument/2006/relationships/image" Target="../media/image6180.png"/><Relationship Id="rId305" Type="http://schemas.openxmlformats.org/officeDocument/2006/relationships/image" Target="../media/image6250.png"/><Relationship Id="rId347" Type="http://schemas.openxmlformats.org/officeDocument/2006/relationships/image" Target="../media/image6460.png"/><Relationship Id="rId44" Type="http://schemas.openxmlformats.org/officeDocument/2006/relationships/customXml" Target="../ink/ink815.xml"/><Relationship Id="rId86" Type="http://schemas.openxmlformats.org/officeDocument/2006/relationships/image" Target="../media/image172.png"/><Relationship Id="rId151" Type="http://schemas.openxmlformats.org/officeDocument/2006/relationships/image" Target="../media/image204.png"/><Relationship Id="rId389" Type="http://schemas.openxmlformats.org/officeDocument/2006/relationships/image" Target="../media/image667.png"/><Relationship Id="rId193" Type="http://schemas.openxmlformats.org/officeDocument/2006/relationships/image" Target="../media/image225.png"/><Relationship Id="rId207" Type="http://schemas.openxmlformats.org/officeDocument/2006/relationships/image" Target="../media/image232.png"/><Relationship Id="rId249" Type="http://schemas.openxmlformats.org/officeDocument/2006/relationships/image" Target="../media/image5970.png"/><Relationship Id="rId414" Type="http://schemas.openxmlformats.org/officeDocument/2006/relationships/customXml" Target="../ink/ink1001.xml"/><Relationship Id="rId456" Type="http://schemas.openxmlformats.org/officeDocument/2006/relationships/customXml" Target="../ink/ink1022.xml"/><Relationship Id="rId13" Type="http://schemas.openxmlformats.org/officeDocument/2006/relationships/image" Target="../media/image137.png"/><Relationship Id="rId109" Type="http://schemas.openxmlformats.org/officeDocument/2006/relationships/customXml" Target="../ink/ink848.xml"/><Relationship Id="rId260" Type="http://schemas.openxmlformats.org/officeDocument/2006/relationships/customXml" Target="../ink/ink924.xml"/><Relationship Id="rId316" Type="http://schemas.openxmlformats.org/officeDocument/2006/relationships/customXml" Target="../ink/ink952.xml"/><Relationship Id="rId55" Type="http://schemas.openxmlformats.org/officeDocument/2006/relationships/image" Target="../media/image157.png"/><Relationship Id="rId97" Type="http://schemas.openxmlformats.org/officeDocument/2006/relationships/customXml" Target="../ink/ink842.xml"/><Relationship Id="rId120" Type="http://schemas.openxmlformats.org/officeDocument/2006/relationships/customXml" Target="../ink/ink854.xml"/><Relationship Id="rId358" Type="http://schemas.openxmlformats.org/officeDocument/2006/relationships/customXml" Target="../ink/ink973.xml"/><Relationship Id="rId162" Type="http://schemas.openxmlformats.org/officeDocument/2006/relationships/customXml" Target="../ink/ink875.xml"/><Relationship Id="rId218" Type="http://schemas.openxmlformats.org/officeDocument/2006/relationships/customXml" Target="../ink/ink903.xml"/><Relationship Id="rId425" Type="http://schemas.openxmlformats.org/officeDocument/2006/relationships/image" Target="../media/image685.png"/><Relationship Id="rId467" Type="http://schemas.openxmlformats.org/officeDocument/2006/relationships/image" Target="../media/image706.png"/><Relationship Id="rId271" Type="http://schemas.openxmlformats.org/officeDocument/2006/relationships/image" Target="../media/image6080.png"/><Relationship Id="rId24" Type="http://schemas.openxmlformats.org/officeDocument/2006/relationships/customXml" Target="../ink/ink805.xml"/><Relationship Id="rId66" Type="http://schemas.openxmlformats.org/officeDocument/2006/relationships/image" Target="../media/image162.png"/><Relationship Id="rId131" Type="http://schemas.openxmlformats.org/officeDocument/2006/relationships/image" Target="../media/image194.png"/><Relationship Id="rId327" Type="http://schemas.openxmlformats.org/officeDocument/2006/relationships/image" Target="../media/image6360.png"/><Relationship Id="rId369" Type="http://schemas.openxmlformats.org/officeDocument/2006/relationships/image" Target="../media/image657.png"/><Relationship Id="rId173" Type="http://schemas.openxmlformats.org/officeDocument/2006/relationships/image" Target="../media/image215.png"/><Relationship Id="rId229" Type="http://schemas.openxmlformats.org/officeDocument/2006/relationships/image" Target="../media/image243.png"/><Relationship Id="rId380" Type="http://schemas.openxmlformats.org/officeDocument/2006/relationships/customXml" Target="../ink/ink984.xml"/><Relationship Id="rId436" Type="http://schemas.openxmlformats.org/officeDocument/2006/relationships/customXml" Target="../ink/ink1012.xml"/><Relationship Id="rId240" Type="http://schemas.openxmlformats.org/officeDocument/2006/relationships/customXml" Target="../ink/ink914.xml"/><Relationship Id="rId478" Type="http://schemas.openxmlformats.org/officeDocument/2006/relationships/customXml" Target="../ink/ink1033.xml"/><Relationship Id="rId35" Type="http://schemas.openxmlformats.org/officeDocument/2006/relationships/image" Target="../media/image123.png"/><Relationship Id="rId77" Type="http://schemas.openxmlformats.org/officeDocument/2006/relationships/customXml" Target="../ink/ink832.xml"/><Relationship Id="rId100" Type="http://schemas.openxmlformats.org/officeDocument/2006/relationships/image" Target="../media/image179.png"/><Relationship Id="rId282" Type="http://schemas.openxmlformats.org/officeDocument/2006/relationships/customXml" Target="../ink/ink935.xml"/><Relationship Id="rId338" Type="http://schemas.openxmlformats.org/officeDocument/2006/relationships/customXml" Target="../ink/ink963.xml"/><Relationship Id="rId8" Type="http://schemas.openxmlformats.org/officeDocument/2006/relationships/customXml" Target="../ink/ink797.xml"/><Relationship Id="rId142" Type="http://schemas.openxmlformats.org/officeDocument/2006/relationships/customXml" Target="../ink/ink865.xml"/><Relationship Id="rId184" Type="http://schemas.openxmlformats.org/officeDocument/2006/relationships/customXml" Target="../ink/ink886.xml"/><Relationship Id="rId391" Type="http://schemas.openxmlformats.org/officeDocument/2006/relationships/image" Target="../media/image668.png"/><Relationship Id="rId405" Type="http://schemas.openxmlformats.org/officeDocument/2006/relationships/image" Target="../media/image675.png"/><Relationship Id="rId447" Type="http://schemas.openxmlformats.org/officeDocument/2006/relationships/image" Target="../media/image696.png"/><Relationship Id="rId251" Type="http://schemas.openxmlformats.org/officeDocument/2006/relationships/image" Target="../media/image5980.png"/><Relationship Id="rId46" Type="http://schemas.openxmlformats.org/officeDocument/2006/relationships/customXml" Target="../ink/ink816.xml"/><Relationship Id="rId293" Type="http://schemas.openxmlformats.org/officeDocument/2006/relationships/image" Target="../media/image6190.png"/><Relationship Id="rId307" Type="http://schemas.openxmlformats.org/officeDocument/2006/relationships/image" Target="../media/image6260.png"/><Relationship Id="rId349" Type="http://schemas.openxmlformats.org/officeDocument/2006/relationships/image" Target="../media/image6470.png"/><Relationship Id="rId88" Type="http://schemas.openxmlformats.org/officeDocument/2006/relationships/image" Target="../media/image173.png"/><Relationship Id="rId111" Type="http://schemas.openxmlformats.org/officeDocument/2006/relationships/image" Target="../media/image184.png"/><Relationship Id="rId153" Type="http://schemas.openxmlformats.org/officeDocument/2006/relationships/image" Target="../media/image205.png"/><Relationship Id="rId195" Type="http://schemas.openxmlformats.org/officeDocument/2006/relationships/image" Target="../media/image226.png"/><Relationship Id="rId209" Type="http://schemas.openxmlformats.org/officeDocument/2006/relationships/image" Target="../media/image233.png"/><Relationship Id="rId360" Type="http://schemas.openxmlformats.org/officeDocument/2006/relationships/customXml" Target="../ink/ink974.xml"/><Relationship Id="rId416" Type="http://schemas.openxmlformats.org/officeDocument/2006/relationships/customXml" Target="../ink/ink1002.xml"/><Relationship Id="rId220" Type="http://schemas.openxmlformats.org/officeDocument/2006/relationships/customXml" Target="../ink/ink904.xml"/><Relationship Id="rId458" Type="http://schemas.openxmlformats.org/officeDocument/2006/relationships/customXml" Target="../ink/ink1023.xml"/><Relationship Id="rId15" Type="http://schemas.openxmlformats.org/officeDocument/2006/relationships/image" Target="../media/image138.png"/><Relationship Id="rId57" Type="http://schemas.openxmlformats.org/officeDocument/2006/relationships/image" Target="../media/image158.png"/><Relationship Id="rId262" Type="http://schemas.openxmlformats.org/officeDocument/2006/relationships/customXml" Target="../ink/ink925.xml"/><Relationship Id="rId318" Type="http://schemas.openxmlformats.org/officeDocument/2006/relationships/customXml" Target="../ink/ink953.xml"/><Relationship Id="rId99" Type="http://schemas.openxmlformats.org/officeDocument/2006/relationships/customXml" Target="../ink/ink843.xml"/><Relationship Id="rId122" Type="http://schemas.openxmlformats.org/officeDocument/2006/relationships/customXml" Target="../ink/ink855.xml"/><Relationship Id="rId164" Type="http://schemas.openxmlformats.org/officeDocument/2006/relationships/customXml" Target="../ink/ink876.xml"/><Relationship Id="rId371" Type="http://schemas.openxmlformats.org/officeDocument/2006/relationships/image" Target="../media/image658.png"/><Relationship Id="rId427" Type="http://schemas.openxmlformats.org/officeDocument/2006/relationships/image" Target="../media/image686.png"/><Relationship Id="rId469" Type="http://schemas.openxmlformats.org/officeDocument/2006/relationships/image" Target="../media/image707.png"/><Relationship Id="rId26" Type="http://schemas.openxmlformats.org/officeDocument/2006/relationships/customXml" Target="../ink/ink806.xml"/><Relationship Id="rId231" Type="http://schemas.openxmlformats.org/officeDocument/2006/relationships/image" Target="../media/image244.png"/><Relationship Id="rId273" Type="http://schemas.openxmlformats.org/officeDocument/2006/relationships/image" Target="../media/image6090.png"/><Relationship Id="rId329" Type="http://schemas.openxmlformats.org/officeDocument/2006/relationships/image" Target="../media/image6370.png"/><Relationship Id="rId68" Type="http://schemas.openxmlformats.org/officeDocument/2006/relationships/image" Target="../media/image163.png"/><Relationship Id="rId133" Type="http://schemas.openxmlformats.org/officeDocument/2006/relationships/image" Target="../media/image195.png"/><Relationship Id="rId175" Type="http://schemas.openxmlformats.org/officeDocument/2006/relationships/image" Target="../media/image216.png"/><Relationship Id="rId340" Type="http://schemas.openxmlformats.org/officeDocument/2006/relationships/customXml" Target="../ink/ink964.xml"/><Relationship Id="rId200" Type="http://schemas.openxmlformats.org/officeDocument/2006/relationships/customXml" Target="../ink/ink894.xml"/><Relationship Id="rId382" Type="http://schemas.openxmlformats.org/officeDocument/2006/relationships/customXml" Target="../ink/ink985.xml"/><Relationship Id="rId438" Type="http://schemas.openxmlformats.org/officeDocument/2006/relationships/customXml" Target="../ink/ink1013.xml"/><Relationship Id="rId242" Type="http://schemas.openxmlformats.org/officeDocument/2006/relationships/customXml" Target="../ink/ink915.xml"/><Relationship Id="rId284" Type="http://schemas.openxmlformats.org/officeDocument/2006/relationships/customXml" Target="../ink/ink936.xml"/><Relationship Id="rId37" Type="http://schemas.openxmlformats.org/officeDocument/2006/relationships/image" Target="../media/image148.png"/><Relationship Id="rId79" Type="http://schemas.openxmlformats.org/officeDocument/2006/relationships/customXml" Target="../ink/ink833.xml"/><Relationship Id="rId102" Type="http://schemas.openxmlformats.org/officeDocument/2006/relationships/image" Target="../media/image180.png"/><Relationship Id="rId144" Type="http://schemas.openxmlformats.org/officeDocument/2006/relationships/customXml" Target="../ink/ink866.xml"/><Relationship Id="rId90" Type="http://schemas.openxmlformats.org/officeDocument/2006/relationships/image" Target="../media/image174.png"/><Relationship Id="rId186" Type="http://schemas.openxmlformats.org/officeDocument/2006/relationships/customXml" Target="../ink/ink887.xml"/><Relationship Id="rId351" Type="http://schemas.openxmlformats.org/officeDocument/2006/relationships/image" Target="../media/image6480.png"/><Relationship Id="rId393" Type="http://schemas.openxmlformats.org/officeDocument/2006/relationships/image" Target="../media/image669.png"/><Relationship Id="rId407" Type="http://schemas.openxmlformats.org/officeDocument/2006/relationships/image" Target="../media/image676.png"/><Relationship Id="rId449" Type="http://schemas.openxmlformats.org/officeDocument/2006/relationships/image" Target="../media/image697.png"/><Relationship Id="rId211" Type="http://schemas.openxmlformats.org/officeDocument/2006/relationships/image" Target="../media/image234.png"/><Relationship Id="rId253" Type="http://schemas.openxmlformats.org/officeDocument/2006/relationships/image" Target="../media/image5990.png"/><Relationship Id="rId295" Type="http://schemas.openxmlformats.org/officeDocument/2006/relationships/image" Target="../media/image6200.png"/><Relationship Id="rId309" Type="http://schemas.openxmlformats.org/officeDocument/2006/relationships/image" Target="../media/image6270.png"/><Relationship Id="rId460" Type="http://schemas.openxmlformats.org/officeDocument/2006/relationships/customXml" Target="../ink/ink1024.xml"/><Relationship Id="rId48" Type="http://schemas.openxmlformats.org/officeDocument/2006/relationships/customXml" Target="../ink/ink817.xml"/><Relationship Id="rId113" Type="http://schemas.openxmlformats.org/officeDocument/2006/relationships/image" Target="../media/image185.png"/><Relationship Id="rId320" Type="http://schemas.openxmlformats.org/officeDocument/2006/relationships/customXml" Target="../ink/ink954.xml"/><Relationship Id="rId155" Type="http://schemas.openxmlformats.org/officeDocument/2006/relationships/image" Target="../media/image206.png"/><Relationship Id="rId197" Type="http://schemas.openxmlformats.org/officeDocument/2006/relationships/image" Target="../media/image227.png"/><Relationship Id="rId362" Type="http://schemas.openxmlformats.org/officeDocument/2006/relationships/customXml" Target="../ink/ink975.xml"/><Relationship Id="rId418" Type="http://schemas.openxmlformats.org/officeDocument/2006/relationships/customXml" Target="../ink/ink1003.xml"/><Relationship Id="rId222" Type="http://schemas.openxmlformats.org/officeDocument/2006/relationships/customXml" Target="../ink/ink905.xml"/><Relationship Id="rId264" Type="http://schemas.openxmlformats.org/officeDocument/2006/relationships/customXml" Target="../ink/ink926.xml"/><Relationship Id="rId471" Type="http://schemas.openxmlformats.org/officeDocument/2006/relationships/image" Target="../media/image708.png"/><Relationship Id="rId17" Type="http://schemas.openxmlformats.org/officeDocument/2006/relationships/image" Target="../media/image139.png"/><Relationship Id="rId59" Type="http://schemas.openxmlformats.org/officeDocument/2006/relationships/customXml" Target="../ink/ink823.xml"/><Relationship Id="rId124" Type="http://schemas.openxmlformats.org/officeDocument/2006/relationships/customXml" Target="../ink/ink856.xml"/><Relationship Id="rId70" Type="http://schemas.openxmlformats.org/officeDocument/2006/relationships/image" Target="../media/image164.png"/><Relationship Id="rId166" Type="http://schemas.openxmlformats.org/officeDocument/2006/relationships/customXml" Target="../ink/ink877.xml"/><Relationship Id="rId331" Type="http://schemas.openxmlformats.org/officeDocument/2006/relationships/image" Target="../media/image6380.png"/><Relationship Id="rId373" Type="http://schemas.openxmlformats.org/officeDocument/2006/relationships/image" Target="../media/image659.png"/><Relationship Id="rId429" Type="http://schemas.openxmlformats.org/officeDocument/2006/relationships/image" Target="../media/image687.png"/><Relationship Id="rId1" Type="http://schemas.openxmlformats.org/officeDocument/2006/relationships/slideLayout" Target="../slideLayouts/slideLayout2.xml"/><Relationship Id="rId233" Type="http://schemas.openxmlformats.org/officeDocument/2006/relationships/image" Target="../media/image245.png"/><Relationship Id="rId440" Type="http://schemas.openxmlformats.org/officeDocument/2006/relationships/customXml" Target="../ink/ink1014.xml"/><Relationship Id="rId28" Type="http://schemas.openxmlformats.org/officeDocument/2006/relationships/customXml" Target="../ink/ink807.xml"/><Relationship Id="rId275" Type="http://schemas.openxmlformats.org/officeDocument/2006/relationships/image" Target="../media/image6100.png"/><Relationship Id="rId300" Type="http://schemas.openxmlformats.org/officeDocument/2006/relationships/customXml" Target="../ink/ink944.xml"/><Relationship Id="rId81" Type="http://schemas.openxmlformats.org/officeDocument/2006/relationships/customXml" Target="../ink/ink834.xml"/><Relationship Id="rId135" Type="http://schemas.openxmlformats.org/officeDocument/2006/relationships/image" Target="../media/image196.png"/><Relationship Id="rId177" Type="http://schemas.openxmlformats.org/officeDocument/2006/relationships/image" Target="../media/image217.png"/><Relationship Id="rId342" Type="http://schemas.openxmlformats.org/officeDocument/2006/relationships/customXml" Target="../ink/ink965.xml"/><Relationship Id="rId384" Type="http://schemas.openxmlformats.org/officeDocument/2006/relationships/customXml" Target="../ink/ink986.xml"/><Relationship Id="rId202" Type="http://schemas.openxmlformats.org/officeDocument/2006/relationships/customXml" Target="../ink/ink895.xml"/><Relationship Id="rId244" Type="http://schemas.openxmlformats.org/officeDocument/2006/relationships/customXml" Target="../ink/ink916.xml"/><Relationship Id="rId39" Type="http://schemas.openxmlformats.org/officeDocument/2006/relationships/image" Target="../media/image149.png"/><Relationship Id="rId286" Type="http://schemas.openxmlformats.org/officeDocument/2006/relationships/customXml" Target="../ink/ink937.xml"/><Relationship Id="rId451" Type="http://schemas.openxmlformats.org/officeDocument/2006/relationships/image" Target="../media/image698.png"/><Relationship Id="rId50" Type="http://schemas.openxmlformats.org/officeDocument/2006/relationships/customXml" Target="../ink/ink818.xml"/><Relationship Id="rId104" Type="http://schemas.openxmlformats.org/officeDocument/2006/relationships/image" Target="../media/image181.png"/><Relationship Id="rId146" Type="http://schemas.openxmlformats.org/officeDocument/2006/relationships/customXml" Target="../ink/ink867.xml"/><Relationship Id="rId188" Type="http://schemas.openxmlformats.org/officeDocument/2006/relationships/customXml" Target="../ink/ink888.xml"/><Relationship Id="rId311" Type="http://schemas.openxmlformats.org/officeDocument/2006/relationships/image" Target="../media/image6280.png"/><Relationship Id="rId353" Type="http://schemas.openxmlformats.org/officeDocument/2006/relationships/image" Target="../media/image6490.png"/><Relationship Id="rId395" Type="http://schemas.openxmlformats.org/officeDocument/2006/relationships/image" Target="../media/image670.png"/><Relationship Id="rId409" Type="http://schemas.openxmlformats.org/officeDocument/2006/relationships/image" Target="../media/image677.png"/><Relationship Id="rId92" Type="http://schemas.openxmlformats.org/officeDocument/2006/relationships/image" Target="../media/image175.png"/><Relationship Id="rId213" Type="http://schemas.openxmlformats.org/officeDocument/2006/relationships/image" Target="../media/image235.png"/><Relationship Id="rId420" Type="http://schemas.openxmlformats.org/officeDocument/2006/relationships/customXml" Target="../ink/ink1004.xml"/><Relationship Id="rId255" Type="http://schemas.openxmlformats.org/officeDocument/2006/relationships/image" Target="../media/image6000.png"/><Relationship Id="rId297" Type="http://schemas.openxmlformats.org/officeDocument/2006/relationships/image" Target="../media/image6210.png"/><Relationship Id="rId462" Type="http://schemas.openxmlformats.org/officeDocument/2006/relationships/customXml" Target="../ink/ink1025.xml"/><Relationship Id="rId115" Type="http://schemas.openxmlformats.org/officeDocument/2006/relationships/image" Target="../media/image186.png"/><Relationship Id="rId157" Type="http://schemas.openxmlformats.org/officeDocument/2006/relationships/image" Target="../media/image207.png"/><Relationship Id="rId322" Type="http://schemas.openxmlformats.org/officeDocument/2006/relationships/customXml" Target="../ink/ink955.xml"/><Relationship Id="rId364" Type="http://schemas.openxmlformats.org/officeDocument/2006/relationships/customXml" Target="../ink/ink976.xml"/><Relationship Id="rId61" Type="http://schemas.openxmlformats.org/officeDocument/2006/relationships/customXml" Target="../ink/ink824.xml"/><Relationship Id="rId199" Type="http://schemas.openxmlformats.org/officeDocument/2006/relationships/image" Target="../media/image228.png"/><Relationship Id="rId19" Type="http://schemas.openxmlformats.org/officeDocument/2006/relationships/image" Target="../media/image140.png"/><Relationship Id="rId224" Type="http://schemas.openxmlformats.org/officeDocument/2006/relationships/customXml" Target="../ink/ink906.xml"/><Relationship Id="rId266" Type="http://schemas.openxmlformats.org/officeDocument/2006/relationships/customXml" Target="../ink/ink927.xml"/><Relationship Id="rId431" Type="http://schemas.openxmlformats.org/officeDocument/2006/relationships/image" Target="../media/image688.png"/><Relationship Id="rId473" Type="http://schemas.openxmlformats.org/officeDocument/2006/relationships/image" Target="../media/image709.png"/><Relationship Id="rId30" Type="http://schemas.openxmlformats.org/officeDocument/2006/relationships/customXml" Target="../ink/ink808.xml"/><Relationship Id="rId126" Type="http://schemas.openxmlformats.org/officeDocument/2006/relationships/customXml" Target="../ink/ink857.xml"/><Relationship Id="rId168" Type="http://schemas.openxmlformats.org/officeDocument/2006/relationships/customXml" Target="../ink/ink878.xml"/><Relationship Id="rId333" Type="http://schemas.openxmlformats.org/officeDocument/2006/relationships/image" Target="../media/image6390.png"/></Relationships>
</file>

<file path=ppt/slides/_rels/slide70.xml.rels><?xml version="1.0" encoding="UTF-8" standalone="yes"?>
<Relationships xmlns="http://schemas.openxmlformats.org/package/2006/relationships"><Relationship Id="rId2" Type="http://schemas.openxmlformats.org/officeDocument/2006/relationships/image" Target="../media/image49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17" Type="http://schemas.openxmlformats.org/officeDocument/2006/relationships/image" Target="../media/image3655.png"/><Relationship Id="rId21" Type="http://schemas.openxmlformats.org/officeDocument/2006/relationships/image" Target="../media/image4969.png"/><Relationship Id="rId324" Type="http://schemas.openxmlformats.org/officeDocument/2006/relationships/customXml" Target="../ink/ink5472.xml"/><Relationship Id="rId531" Type="http://schemas.openxmlformats.org/officeDocument/2006/relationships/image" Target="../media/image5247.png"/><Relationship Id="rId170" Type="http://schemas.openxmlformats.org/officeDocument/2006/relationships/customXml" Target="../ink/ink5395.xml"/><Relationship Id="rId268" Type="http://schemas.openxmlformats.org/officeDocument/2006/relationships/customXml" Target="../ink/ink5444.xml"/><Relationship Id="rId475" Type="http://schemas.openxmlformats.org/officeDocument/2006/relationships/image" Target="../media/image5216.png"/><Relationship Id="rId32" Type="http://schemas.openxmlformats.org/officeDocument/2006/relationships/customXml" Target="../ink/ink5326.xml"/><Relationship Id="rId128" Type="http://schemas.openxmlformats.org/officeDocument/2006/relationships/customXml" Target="../ink/ink5374.xml"/><Relationship Id="rId335" Type="http://schemas.openxmlformats.org/officeDocument/2006/relationships/image" Target="../media/image5138.png"/><Relationship Id="rId542" Type="http://schemas.openxmlformats.org/officeDocument/2006/relationships/customXml" Target="../ink/ink5581.xml"/><Relationship Id="rId181" Type="http://schemas.openxmlformats.org/officeDocument/2006/relationships/image" Target="../media/image5056.png"/><Relationship Id="rId402" Type="http://schemas.openxmlformats.org/officeDocument/2006/relationships/customXml" Target="../ink/ink5511.xml"/><Relationship Id="rId279" Type="http://schemas.openxmlformats.org/officeDocument/2006/relationships/image" Target="../media/image5108.png"/><Relationship Id="rId486" Type="http://schemas.openxmlformats.org/officeDocument/2006/relationships/customXml" Target="../ink/ink5553.xml"/><Relationship Id="rId43" Type="http://schemas.openxmlformats.org/officeDocument/2006/relationships/image" Target="../media/image4982.png"/><Relationship Id="rId139" Type="http://schemas.openxmlformats.org/officeDocument/2006/relationships/image" Target="../media/image5033.png"/><Relationship Id="rId346" Type="http://schemas.openxmlformats.org/officeDocument/2006/relationships/customXml" Target="../ink/ink5483.xml"/><Relationship Id="rId553" Type="http://schemas.openxmlformats.org/officeDocument/2006/relationships/image" Target="../media/image5259.png"/><Relationship Id="rId192" Type="http://schemas.openxmlformats.org/officeDocument/2006/relationships/customXml" Target="../ink/ink5406.xml"/><Relationship Id="rId206" Type="http://schemas.openxmlformats.org/officeDocument/2006/relationships/customXml" Target="../ink/ink5413.xml"/><Relationship Id="rId413" Type="http://schemas.openxmlformats.org/officeDocument/2006/relationships/image" Target="../media/image5182.png"/><Relationship Id="rId497" Type="http://schemas.openxmlformats.org/officeDocument/2006/relationships/image" Target="../media/image5228.png"/><Relationship Id="rId357" Type="http://schemas.openxmlformats.org/officeDocument/2006/relationships/image" Target="../media/image5151.png"/><Relationship Id="rId54" Type="http://schemas.openxmlformats.org/officeDocument/2006/relationships/customXml" Target="../ink/ink5337.xml"/><Relationship Id="rId217" Type="http://schemas.openxmlformats.org/officeDocument/2006/relationships/image" Target="../media/image5076.png"/><Relationship Id="rId259" Type="http://schemas.openxmlformats.org/officeDocument/2006/relationships/image" Target="../media/image5097.png"/><Relationship Id="rId424" Type="http://schemas.openxmlformats.org/officeDocument/2006/relationships/customXml" Target="../ink/ink5522.xml"/><Relationship Id="rId466" Type="http://schemas.openxmlformats.org/officeDocument/2006/relationships/customXml" Target="../ink/ink5543.xml"/><Relationship Id="rId23" Type="http://schemas.openxmlformats.org/officeDocument/2006/relationships/image" Target="../media/image4971.png"/><Relationship Id="rId119" Type="http://schemas.openxmlformats.org/officeDocument/2006/relationships/image" Target="../media/image5023.png"/><Relationship Id="rId270" Type="http://schemas.openxmlformats.org/officeDocument/2006/relationships/customXml" Target="../ink/ink5445.xml"/><Relationship Id="rId326" Type="http://schemas.openxmlformats.org/officeDocument/2006/relationships/customXml" Target="../ink/ink5473.xml"/><Relationship Id="rId533" Type="http://schemas.openxmlformats.org/officeDocument/2006/relationships/image" Target="../media/image5248.png"/><Relationship Id="rId65" Type="http://schemas.openxmlformats.org/officeDocument/2006/relationships/image" Target="../media/image4994.png"/><Relationship Id="rId130" Type="http://schemas.openxmlformats.org/officeDocument/2006/relationships/customXml" Target="../ink/ink5375.xml"/><Relationship Id="rId368" Type="http://schemas.openxmlformats.org/officeDocument/2006/relationships/customXml" Target="../ink/ink5494.xml"/><Relationship Id="rId172" Type="http://schemas.openxmlformats.org/officeDocument/2006/relationships/customXml" Target="../ink/ink5396.xml"/><Relationship Id="rId228" Type="http://schemas.openxmlformats.org/officeDocument/2006/relationships/customXml" Target="../ink/ink5424.xml"/><Relationship Id="rId435" Type="http://schemas.openxmlformats.org/officeDocument/2006/relationships/image" Target="../media/image5194.png"/><Relationship Id="rId477" Type="http://schemas.openxmlformats.org/officeDocument/2006/relationships/image" Target="../media/image5217.png"/><Relationship Id="rId281" Type="http://schemas.openxmlformats.org/officeDocument/2006/relationships/image" Target="../media/image5109.png"/><Relationship Id="rId337" Type="http://schemas.openxmlformats.org/officeDocument/2006/relationships/image" Target="../media/image5139.png"/><Relationship Id="rId502" Type="http://schemas.openxmlformats.org/officeDocument/2006/relationships/customXml" Target="../ink/ink5561.xml"/><Relationship Id="rId34" Type="http://schemas.openxmlformats.org/officeDocument/2006/relationships/customXml" Target="../ink/ink5327.xml"/><Relationship Id="rId76" Type="http://schemas.openxmlformats.org/officeDocument/2006/relationships/customXml" Target="../ink/ink5348.xml"/><Relationship Id="rId141" Type="http://schemas.openxmlformats.org/officeDocument/2006/relationships/image" Target="../media/image5034.png"/><Relationship Id="rId379" Type="http://schemas.openxmlformats.org/officeDocument/2006/relationships/image" Target="../media/image5163.png"/><Relationship Id="rId544" Type="http://schemas.openxmlformats.org/officeDocument/2006/relationships/customXml" Target="../ink/ink5582.xml"/><Relationship Id="rId7" Type="http://schemas.openxmlformats.org/officeDocument/2006/relationships/image" Target="../media/image4963.png"/><Relationship Id="rId183" Type="http://schemas.openxmlformats.org/officeDocument/2006/relationships/image" Target="../media/image5057.png"/><Relationship Id="rId239" Type="http://schemas.openxmlformats.org/officeDocument/2006/relationships/image" Target="../media/image5088.png"/><Relationship Id="rId390" Type="http://schemas.openxmlformats.org/officeDocument/2006/relationships/customXml" Target="../ink/ink5505.xml"/><Relationship Id="rId404" Type="http://schemas.openxmlformats.org/officeDocument/2006/relationships/customXml" Target="../ink/ink5512.xml"/><Relationship Id="rId446" Type="http://schemas.openxmlformats.org/officeDocument/2006/relationships/customXml" Target="../ink/ink5533.xml"/><Relationship Id="rId250" Type="http://schemas.openxmlformats.org/officeDocument/2006/relationships/customXml" Target="../ink/ink5435.xml"/><Relationship Id="rId292" Type="http://schemas.openxmlformats.org/officeDocument/2006/relationships/customXml" Target="../ink/ink5456.xml"/><Relationship Id="rId306" Type="http://schemas.openxmlformats.org/officeDocument/2006/relationships/customXml" Target="../ink/ink5463.xml"/><Relationship Id="rId488" Type="http://schemas.openxmlformats.org/officeDocument/2006/relationships/customXml" Target="../ink/ink5554.xml"/><Relationship Id="rId45" Type="http://schemas.openxmlformats.org/officeDocument/2006/relationships/image" Target="../media/image4983.png"/><Relationship Id="rId87" Type="http://schemas.openxmlformats.org/officeDocument/2006/relationships/image" Target="../media/image5006.png"/><Relationship Id="rId110" Type="http://schemas.openxmlformats.org/officeDocument/2006/relationships/customXml" Target="../ink/ink5365.xml"/><Relationship Id="rId348" Type="http://schemas.openxmlformats.org/officeDocument/2006/relationships/customXml" Target="../ink/ink5484.xml"/><Relationship Id="rId513" Type="http://schemas.openxmlformats.org/officeDocument/2006/relationships/image" Target="../media/image5237.png"/><Relationship Id="rId555" Type="http://schemas.openxmlformats.org/officeDocument/2006/relationships/image" Target="../media/image5261.png"/><Relationship Id="rId152" Type="http://schemas.openxmlformats.org/officeDocument/2006/relationships/customXml" Target="../ink/ink5386.xml"/><Relationship Id="rId194" Type="http://schemas.openxmlformats.org/officeDocument/2006/relationships/customXml" Target="../ink/ink5407.xml"/><Relationship Id="rId208" Type="http://schemas.openxmlformats.org/officeDocument/2006/relationships/customXml" Target="../ink/ink5414.xml"/><Relationship Id="rId415" Type="http://schemas.openxmlformats.org/officeDocument/2006/relationships/image" Target="../media/image5183.png"/><Relationship Id="rId457" Type="http://schemas.openxmlformats.org/officeDocument/2006/relationships/image" Target="../media/image5206.png"/><Relationship Id="rId261" Type="http://schemas.openxmlformats.org/officeDocument/2006/relationships/image" Target="../media/image5098.png"/><Relationship Id="rId499" Type="http://schemas.openxmlformats.org/officeDocument/2006/relationships/image" Target="../media/image5229.png"/><Relationship Id="rId14" Type="http://schemas.openxmlformats.org/officeDocument/2006/relationships/customXml" Target="../ink/ink5317.xml"/><Relationship Id="rId56" Type="http://schemas.openxmlformats.org/officeDocument/2006/relationships/customXml" Target="../ink/ink5338.xml"/><Relationship Id="rId317" Type="http://schemas.openxmlformats.org/officeDocument/2006/relationships/image" Target="../media/image5128.png"/><Relationship Id="rId359" Type="http://schemas.openxmlformats.org/officeDocument/2006/relationships/image" Target="../media/image5152.png"/><Relationship Id="rId524" Type="http://schemas.openxmlformats.org/officeDocument/2006/relationships/customXml" Target="../ink/ink5572.xml"/><Relationship Id="rId98" Type="http://schemas.openxmlformats.org/officeDocument/2006/relationships/customXml" Target="../ink/ink5359.xml"/><Relationship Id="rId121" Type="http://schemas.openxmlformats.org/officeDocument/2006/relationships/image" Target="../media/image5024.png"/><Relationship Id="rId163" Type="http://schemas.openxmlformats.org/officeDocument/2006/relationships/image" Target="../media/image5046.png"/><Relationship Id="rId219" Type="http://schemas.openxmlformats.org/officeDocument/2006/relationships/image" Target="../media/image5077.png"/><Relationship Id="rId370" Type="http://schemas.openxmlformats.org/officeDocument/2006/relationships/customXml" Target="../ink/ink5495.xml"/><Relationship Id="rId426" Type="http://schemas.openxmlformats.org/officeDocument/2006/relationships/customXml" Target="../ink/ink5523.xml"/><Relationship Id="rId230" Type="http://schemas.openxmlformats.org/officeDocument/2006/relationships/customXml" Target="../ink/ink5425.xml"/><Relationship Id="rId468" Type="http://schemas.openxmlformats.org/officeDocument/2006/relationships/customXml" Target="../ink/ink5544.xml"/><Relationship Id="rId25" Type="http://schemas.openxmlformats.org/officeDocument/2006/relationships/image" Target="../media/image4972.png"/><Relationship Id="rId67" Type="http://schemas.openxmlformats.org/officeDocument/2006/relationships/image" Target="../media/image4995.png"/><Relationship Id="rId272" Type="http://schemas.openxmlformats.org/officeDocument/2006/relationships/customXml" Target="../ink/ink5446.xml"/><Relationship Id="rId328" Type="http://schemas.openxmlformats.org/officeDocument/2006/relationships/customXml" Target="../ink/ink5474.xml"/><Relationship Id="rId535" Type="http://schemas.openxmlformats.org/officeDocument/2006/relationships/image" Target="../media/image5249.png"/><Relationship Id="rId132" Type="http://schemas.openxmlformats.org/officeDocument/2006/relationships/customXml" Target="../ink/ink5376.xml"/><Relationship Id="rId174" Type="http://schemas.openxmlformats.org/officeDocument/2006/relationships/customXml" Target="../ink/ink5397.xml"/><Relationship Id="rId381" Type="http://schemas.openxmlformats.org/officeDocument/2006/relationships/image" Target="../media/image5164.png"/><Relationship Id="rId241" Type="http://schemas.openxmlformats.org/officeDocument/2006/relationships/image" Target="../media/image3141.png"/><Relationship Id="rId437" Type="http://schemas.openxmlformats.org/officeDocument/2006/relationships/image" Target="../media/image5195.png"/><Relationship Id="rId479" Type="http://schemas.openxmlformats.org/officeDocument/2006/relationships/image" Target="../media/image5218.png"/><Relationship Id="rId36" Type="http://schemas.openxmlformats.org/officeDocument/2006/relationships/customXml" Target="../ink/ink5328.xml"/><Relationship Id="rId283" Type="http://schemas.openxmlformats.org/officeDocument/2006/relationships/image" Target="../media/image5111.png"/><Relationship Id="rId339" Type="http://schemas.openxmlformats.org/officeDocument/2006/relationships/image" Target="../media/image5141.png"/><Relationship Id="rId490" Type="http://schemas.openxmlformats.org/officeDocument/2006/relationships/customXml" Target="../ink/ink5555.xml"/><Relationship Id="rId504" Type="http://schemas.openxmlformats.org/officeDocument/2006/relationships/customXml" Target="../ink/ink5562.xml"/><Relationship Id="rId546" Type="http://schemas.openxmlformats.org/officeDocument/2006/relationships/customXml" Target="../ink/ink5583.xml"/><Relationship Id="rId78" Type="http://schemas.openxmlformats.org/officeDocument/2006/relationships/customXml" Target="../ink/ink5349.xml"/><Relationship Id="rId101" Type="http://schemas.openxmlformats.org/officeDocument/2006/relationships/image" Target="../media/image5014.png"/><Relationship Id="rId143" Type="http://schemas.openxmlformats.org/officeDocument/2006/relationships/image" Target="../media/image5035.png"/><Relationship Id="rId185" Type="http://schemas.openxmlformats.org/officeDocument/2006/relationships/image" Target="../media/image5058.png"/><Relationship Id="rId350" Type="http://schemas.openxmlformats.org/officeDocument/2006/relationships/customXml" Target="../ink/ink5485.xml"/><Relationship Id="rId406" Type="http://schemas.openxmlformats.org/officeDocument/2006/relationships/customXml" Target="../ink/ink5513.xml"/><Relationship Id="rId9" Type="http://schemas.openxmlformats.org/officeDocument/2006/relationships/image" Target="../media/image4964.png"/><Relationship Id="rId210" Type="http://schemas.openxmlformats.org/officeDocument/2006/relationships/customXml" Target="../ink/ink5415.xml"/><Relationship Id="rId392" Type="http://schemas.openxmlformats.org/officeDocument/2006/relationships/customXml" Target="../ink/ink5506.xml"/><Relationship Id="rId448" Type="http://schemas.openxmlformats.org/officeDocument/2006/relationships/customXml" Target="../ink/ink5534.xml"/><Relationship Id="rId252" Type="http://schemas.openxmlformats.org/officeDocument/2006/relationships/customXml" Target="../ink/ink5436.xml"/><Relationship Id="rId294" Type="http://schemas.openxmlformats.org/officeDocument/2006/relationships/customXml" Target="../ink/ink5457.xml"/><Relationship Id="rId308" Type="http://schemas.openxmlformats.org/officeDocument/2006/relationships/customXml" Target="../ink/ink5464.xml"/><Relationship Id="rId515" Type="http://schemas.openxmlformats.org/officeDocument/2006/relationships/image" Target="../media/image5238.png"/><Relationship Id="rId47" Type="http://schemas.openxmlformats.org/officeDocument/2006/relationships/image" Target="../media/image4984.png"/><Relationship Id="rId89" Type="http://schemas.openxmlformats.org/officeDocument/2006/relationships/image" Target="../media/image5007.png"/><Relationship Id="rId112" Type="http://schemas.openxmlformats.org/officeDocument/2006/relationships/customXml" Target="../ink/ink5366.xml"/><Relationship Id="rId154" Type="http://schemas.openxmlformats.org/officeDocument/2006/relationships/customXml" Target="../ink/ink5387.xml"/><Relationship Id="rId361" Type="http://schemas.openxmlformats.org/officeDocument/2006/relationships/image" Target="../media/image5153.png"/><Relationship Id="rId557" Type="http://schemas.openxmlformats.org/officeDocument/2006/relationships/image" Target="../media/image5262.png"/><Relationship Id="rId196" Type="http://schemas.openxmlformats.org/officeDocument/2006/relationships/customXml" Target="../ink/ink5408.xml"/><Relationship Id="rId417" Type="http://schemas.openxmlformats.org/officeDocument/2006/relationships/image" Target="../media/image5184.png"/><Relationship Id="rId459" Type="http://schemas.openxmlformats.org/officeDocument/2006/relationships/image" Target="../media/image5207.png"/><Relationship Id="rId16" Type="http://schemas.openxmlformats.org/officeDocument/2006/relationships/customXml" Target="../ink/ink5318.xml"/><Relationship Id="rId221" Type="http://schemas.openxmlformats.org/officeDocument/2006/relationships/image" Target="../media/image5078.png"/><Relationship Id="rId263" Type="http://schemas.openxmlformats.org/officeDocument/2006/relationships/image" Target="../media/image5099.png"/><Relationship Id="rId319" Type="http://schemas.openxmlformats.org/officeDocument/2006/relationships/image" Target="../media/image5129.png"/><Relationship Id="rId470" Type="http://schemas.openxmlformats.org/officeDocument/2006/relationships/customXml" Target="../ink/ink5545.xml"/><Relationship Id="rId526" Type="http://schemas.openxmlformats.org/officeDocument/2006/relationships/customXml" Target="../ink/ink5573.xml"/><Relationship Id="rId58" Type="http://schemas.openxmlformats.org/officeDocument/2006/relationships/customXml" Target="../ink/ink5339.xml"/><Relationship Id="rId123" Type="http://schemas.openxmlformats.org/officeDocument/2006/relationships/image" Target="../media/image5025.png"/><Relationship Id="rId330" Type="http://schemas.openxmlformats.org/officeDocument/2006/relationships/customXml" Target="../ink/ink5475.xml"/><Relationship Id="rId165" Type="http://schemas.openxmlformats.org/officeDocument/2006/relationships/image" Target="../media/image5047.png"/><Relationship Id="rId372" Type="http://schemas.openxmlformats.org/officeDocument/2006/relationships/customXml" Target="../ink/ink5496.xml"/><Relationship Id="rId428" Type="http://schemas.openxmlformats.org/officeDocument/2006/relationships/customXml" Target="../ink/ink5524.xml"/><Relationship Id="rId232" Type="http://schemas.openxmlformats.org/officeDocument/2006/relationships/customXml" Target="../ink/ink5426.xml"/><Relationship Id="rId274" Type="http://schemas.openxmlformats.org/officeDocument/2006/relationships/customXml" Target="../ink/ink5447.xml"/><Relationship Id="rId481" Type="http://schemas.openxmlformats.org/officeDocument/2006/relationships/image" Target="../media/image5219.png"/><Relationship Id="rId27" Type="http://schemas.openxmlformats.org/officeDocument/2006/relationships/image" Target="../media/image4973.png"/><Relationship Id="rId69" Type="http://schemas.openxmlformats.org/officeDocument/2006/relationships/image" Target="../media/image4996.png"/><Relationship Id="rId134" Type="http://schemas.openxmlformats.org/officeDocument/2006/relationships/customXml" Target="../ink/ink5377.xml"/><Relationship Id="rId537" Type="http://schemas.openxmlformats.org/officeDocument/2006/relationships/image" Target="../media/image5251.png"/><Relationship Id="rId80" Type="http://schemas.openxmlformats.org/officeDocument/2006/relationships/customXml" Target="../ink/ink5350.xml"/><Relationship Id="rId176" Type="http://schemas.openxmlformats.org/officeDocument/2006/relationships/customXml" Target="../ink/ink5398.xml"/><Relationship Id="rId341" Type="http://schemas.openxmlformats.org/officeDocument/2006/relationships/image" Target="../media/image5142.png"/><Relationship Id="rId383" Type="http://schemas.openxmlformats.org/officeDocument/2006/relationships/image" Target="../media/image5165.png"/><Relationship Id="rId439" Type="http://schemas.openxmlformats.org/officeDocument/2006/relationships/image" Target="../media/image5196.png"/><Relationship Id="rId201" Type="http://schemas.openxmlformats.org/officeDocument/2006/relationships/image" Target="../media/image5067.png"/><Relationship Id="rId243" Type="http://schemas.openxmlformats.org/officeDocument/2006/relationships/image" Target="../media/image5089.png"/><Relationship Id="rId285" Type="http://schemas.openxmlformats.org/officeDocument/2006/relationships/image" Target="../media/image5112.png"/><Relationship Id="rId450" Type="http://schemas.openxmlformats.org/officeDocument/2006/relationships/customXml" Target="../ink/ink5535.xml"/><Relationship Id="rId506" Type="http://schemas.openxmlformats.org/officeDocument/2006/relationships/customXml" Target="../ink/ink5563.xml"/><Relationship Id="rId38" Type="http://schemas.openxmlformats.org/officeDocument/2006/relationships/customXml" Target="../ink/ink5329.xml"/><Relationship Id="rId103" Type="http://schemas.openxmlformats.org/officeDocument/2006/relationships/image" Target="../media/image5015.png"/><Relationship Id="rId310" Type="http://schemas.openxmlformats.org/officeDocument/2006/relationships/customXml" Target="../ink/ink5465.xml"/><Relationship Id="rId492" Type="http://schemas.openxmlformats.org/officeDocument/2006/relationships/customXml" Target="../ink/ink5556.xml"/><Relationship Id="rId548" Type="http://schemas.openxmlformats.org/officeDocument/2006/relationships/customXml" Target="../ink/ink5584.xml"/><Relationship Id="rId91" Type="http://schemas.openxmlformats.org/officeDocument/2006/relationships/image" Target="../media/image5008.png"/><Relationship Id="rId145" Type="http://schemas.openxmlformats.org/officeDocument/2006/relationships/image" Target="../media/image5036.png"/><Relationship Id="rId187" Type="http://schemas.openxmlformats.org/officeDocument/2006/relationships/image" Target="../media/image5059.png"/><Relationship Id="rId352" Type="http://schemas.openxmlformats.org/officeDocument/2006/relationships/customXml" Target="../ink/ink5486.xml"/><Relationship Id="rId394" Type="http://schemas.openxmlformats.org/officeDocument/2006/relationships/customXml" Target="../ink/ink5507.xml"/><Relationship Id="rId408" Type="http://schemas.openxmlformats.org/officeDocument/2006/relationships/customXml" Target="../ink/ink5514.xml"/><Relationship Id="rId212" Type="http://schemas.openxmlformats.org/officeDocument/2006/relationships/customXml" Target="../ink/ink5416.xml"/><Relationship Id="rId254" Type="http://schemas.openxmlformats.org/officeDocument/2006/relationships/customXml" Target="../ink/ink5437.xml"/><Relationship Id="rId49" Type="http://schemas.openxmlformats.org/officeDocument/2006/relationships/image" Target="../media/image4985.png"/><Relationship Id="rId114" Type="http://schemas.openxmlformats.org/officeDocument/2006/relationships/customXml" Target="../ink/ink5367.xml"/><Relationship Id="rId296" Type="http://schemas.openxmlformats.org/officeDocument/2006/relationships/customXml" Target="../ink/ink5458.xml"/><Relationship Id="rId461" Type="http://schemas.openxmlformats.org/officeDocument/2006/relationships/image" Target="../media/image5208.png"/><Relationship Id="rId517" Type="http://schemas.openxmlformats.org/officeDocument/2006/relationships/image" Target="../media/image5239.png"/><Relationship Id="rId559" Type="http://schemas.openxmlformats.org/officeDocument/2006/relationships/image" Target="../media/image5263.png"/><Relationship Id="rId60" Type="http://schemas.openxmlformats.org/officeDocument/2006/relationships/customXml" Target="../ink/ink5340.xml"/><Relationship Id="rId156" Type="http://schemas.openxmlformats.org/officeDocument/2006/relationships/customXml" Target="../ink/ink5388.xml"/><Relationship Id="rId198" Type="http://schemas.openxmlformats.org/officeDocument/2006/relationships/customXml" Target="../ink/ink5409.xml"/><Relationship Id="rId321" Type="http://schemas.openxmlformats.org/officeDocument/2006/relationships/image" Target="../media/image5131.png"/><Relationship Id="rId363" Type="http://schemas.openxmlformats.org/officeDocument/2006/relationships/image" Target="../media/image5154.png"/><Relationship Id="rId419" Type="http://schemas.openxmlformats.org/officeDocument/2006/relationships/image" Target="../media/image5185.png"/><Relationship Id="rId223" Type="http://schemas.openxmlformats.org/officeDocument/2006/relationships/image" Target="../media/image5079.png"/><Relationship Id="rId430" Type="http://schemas.openxmlformats.org/officeDocument/2006/relationships/customXml" Target="../ink/ink5525.xml"/><Relationship Id="rId18" Type="http://schemas.openxmlformats.org/officeDocument/2006/relationships/customXml" Target="../ink/ink5319.xml"/><Relationship Id="rId265" Type="http://schemas.openxmlformats.org/officeDocument/2006/relationships/image" Target="../media/image5101.png"/><Relationship Id="rId472" Type="http://schemas.openxmlformats.org/officeDocument/2006/relationships/customXml" Target="../ink/ink5546.xml"/><Relationship Id="rId528" Type="http://schemas.openxmlformats.org/officeDocument/2006/relationships/customXml" Target="../ink/ink5574.xml"/><Relationship Id="rId125" Type="http://schemas.openxmlformats.org/officeDocument/2006/relationships/image" Target="../media/image5026.png"/><Relationship Id="rId167" Type="http://schemas.openxmlformats.org/officeDocument/2006/relationships/image" Target="../media/image5048.png"/><Relationship Id="rId332" Type="http://schemas.openxmlformats.org/officeDocument/2006/relationships/customXml" Target="../ink/ink5476.xml"/><Relationship Id="rId374" Type="http://schemas.openxmlformats.org/officeDocument/2006/relationships/customXml" Target="../ink/ink5497.xml"/><Relationship Id="rId71" Type="http://schemas.openxmlformats.org/officeDocument/2006/relationships/image" Target="../media/image4997.png"/><Relationship Id="rId234" Type="http://schemas.openxmlformats.org/officeDocument/2006/relationships/customXml" Target="../ink/ink5427.xml"/><Relationship Id="rId2" Type="http://schemas.openxmlformats.org/officeDocument/2006/relationships/customXml" Target="../ink/ink5311.xml"/><Relationship Id="rId29" Type="http://schemas.openxmlformats.org/officeDocument/2006/relationships/image" Target="../media/image4974.png"/><Relationship Id="rId276" Type="http://schemas.openxmlformats.org/officeDocument/2006/relationships/customXml" Target="../ink/ink5448.xml"/><Relationship Id="rId441" Type="http://schemas.openxmlformats.org/officeDocument/2006/relationships/image" Target="../media/image5197.png"/><Relationship Id="rId483" Type="http://schemas.openxmlformats.org/officeDocument/2006/relationships/image" Target="../media/image5221.png"/><Relationship Id="rId539" Type="http://schemas.openxmlformats.org/officeDocument/2006/relationships/image" Target="../media/image5252.png"/><Relationship Id="rId40" Type="http://schemas.openxmlformats.org/officeDocument/2006/relationships/customXml" Target="../ink/ink5330.xml"/><Relationship Id="rId136" Type="http://schemas.openxmlformats.org/officeDocument/2006/relationships/customXml" Target="../ink/ink5378.xml"/><Relationship Id="rId178" Type="http://schemas.openxmlformats.org/officeDocument/2006/relationships/customXml" Target="../ink/ink5399.xml"/><Relationship Id="rId301" Type="http://schemas.openxmlformats.org/officeDocument/2006/relationships/image" Target="../media/image5119.png"/><Relationship Id="rId343" Type="http://schemas.openxmlformats.org/officeDocument/2006/relationships/image" Target="../media/image5143.png"/><Relationship Id="rId550" Type="http://schemas.openxmlformats.org/officeDocument/2006/relationships/customXml" Target="../ink/ink5585.xml"/><Relationship Id="rId82" Type="http://schemas.openxmlformats.org/officeDocument/2006/relationships/customXml" Target="../ink/ink5351.xml"/><Relationship Id="rId203" Type="http://schemas.openxmlformats.org/officeDocument/2006/relationships/image" Target="../media/image5068.png"/><Relationship Id="rId385" Type="http://schemas.openxmlformats.org/officeDocument/2006/relationships/image" Target="../media/image5166.png"/><Relationship Id="rId245" Type="http://schemas.openxmlformats.org/officeDocument/2006/relationships/image" Target="../media/image1478.png"/><Relationship Id="rId287" Type="http://schemas.openxmlformats.org/officeDocument/2006/relationships/image" Target="../media/image5113.png"/><Relationship Id="rId410" Type="http://schemas.openxmlformats.org/officeDocument/2006/relationships/customXml" Target="../ink/ink5515.xml"/><Relationship Id="rId452" Type="http://schemas.openxmlformats.org/officeDocument/2006/relationships/customXml" Target="../ink/ink5536.xml"/><Relationship Id="rId494" Type="http://schemas.openxmlformats.org/officeDocument/2006/relationships/customXml" Target="../ink/ink5557.xml"/><Relationship Id="rId508" Type="http://schemas.openxmlformats.org/officeDocument/2006/relationships/customXml" Target="../ink/ink5564.xml"/><Relationship Id="rId105" Type="http://schemas.openxmlformats.org/officeDocument/2006/relationships/image" Target="../media/image5016.png"/><Relationship Id="rId147" Type="http://schemas.openxmlformats.org/officeDocument/2006/relationships/image" Target="../media/image5037.png"/><Relationship Id="rId312" Type="http://schemas.openxmlformats.org/officeDocument/2006/relationships/customXml" Target="../ink/ink5466.xml"/><Relationship Id="rId354" Type="http://schemas.openxmlformats.org/officeDocument/2006/relationships/customXml" Target="../ink/ink5487.xml"/><Relationship Id="rId51" Type="http://schemas.openxmlformats.org/officeDocument/2006/relationships/image" Target="../media/image4986.png"/><Relationship Id="rId93" Type="http://schemas.openxmlformats.org/officeDocument/2006/relationships/image" Target="../media/image5009.png"/><Relationship Id="rId189" Type="http://schemas.openxmlformats.org/officeDocument/2006/relationships/image" Target="../media/image5061.png"/><Relationship Id="rId396" Type="http://schemas.openxmlformats.org/officeDocument/2006/relationships/customXml" Target="../ink/ink5508.xml"/><Relationship Id="rId214" Type="http://schemas.openxmlformats.org/officeDocument/2006/relationships/customXml" Target="../ink/ink5417.xml"/><Relationship Id="rId256" Type="http://schemas.openxmlformats.org/officeDocument/2006/relationships/customXml" Target="../ink/ink5438.xml"/><Relationship Id="rId298" Type="http://schemas.openxmlformats.org/officeDocument/2006/relationships/customXml" Target="../ink/ink5459.xml"/><Relationship Id="rId421" Type="http://schemas.openxmlformats.org/officeDocument/2006/relationships/image" Target="../media/image5186.png"/><Relationship Id="rId463" Type="http://schemas.openxmlformats.org/officeDocument/2006/relationships/image" Target="../media/image5209.png"/><Relationship Id="rId519" Type="http://schemas.openxmlformats.org/officeDocument/2006/relationships/image" Target="../media/image5241.png"/><Relationship Id="rId116" Type="http://schemas.openxmlformats.org/officeDocument/2006/relationships/customXml" Target="../ink/ink5368.xml"/><Relationship Id="rId158" Type="http://schemas.openxmlformats.org/officeDocument/2006/relationships/customXml" Target="../ink/ink5389.xml"/><Relationship Id="rId323" Type="http://schemas.openxmlformats.org/officeDocument/2006/relationships/image" Target="../media/image5132.png"/><Relationship Id="rId530" Type="http://schemas.openxmlformats.org/officeDocument/2006/relationships/customXml" Target="../ink/ink5575.xml"/><Relationship Id="rId20" Type="http://schemas.openxmlformats.org/officeDocument/2006/relationships/customXml" Target="../ink/ink5320.xml"/><Relationship Id="rId62" Type="http://schemas.openxmlformats.org/officeDocument/2006/relationships/customXml" Target="../ink/ink5341.xml"/><Relationship Id="rId365" Type="http://schemas.openxmlformats.org/officeDocument/2006/relationships/image" Target="../media/image5155.png"/><Relationship Id="rId225" Type="http://schemas.openxmlformats.org/officeDocument/2006/relationships/image" Target="../media/image5081.png"/><Relationship Id="rId267" Type="http://schemas.openxmlformats.org/officeDocument/2006/relationships/image" Target="../media/image5102.png"/><Relationship Id="rId432" Type="http://schemas.openxmlformats.org/officeDocument/2006/relationships/customXml" Target="../ink/ink5526.xml"/><Relationship Id="rId474" Type="http://schemas.openxmlformats.org/officeDocument/2006/relationships/customXml" Target="../ink/ink5547.xml"/><Relationship Id="rId127" Type="http://schemas.openxmlformats.org/officeDocument/2006/relationships/image" Target="../media/image5027.png"/><Relationship Id="rId31" Type="http://schemas.openxmlformats.org/officeDocument/2006/relationships/image" Target="../media/image4975.png"/><Relationship Id="rId73" Type="http://schemas.openxmlformats.org/officeDocument/2006/relationships/image" Target="../media/image4998.png"/><Relationship Id="rId169" Type="http://schemas.openxmlformats.org/officeDocument/2006/relationships/image" Target="../media/image5049.png"/><Relationship Id="rId334" Type="http://schemas.openxmlformats.org/officeDocument/2006/relationships/customXml" Target="../ink/ink5477.xml"/><Relationship Id="rId376" Type="http://schemas.openxmlformats.org/officeDocument/2006/relationships/customXml" Target="../ink/ink5498.xml"/><Relationship Id="rId541" Type="http://schemas.openxmlformats.org/officeDocument/2006/relationships/image" Target="../media/image5253.png"/><Relationship Id="rId4" Type="http://schemas.openxmlformats.org/officeDocument/2006/relationships/customXml" Target="../ink/ink5312.xml"/><Relationship Id="rId180" Type="http://schemas.openxmlformats.org/officeDocument/2006/relationships/customXml" Target="../ink/ink5400.xml"/><Relationship Id="rId236" Type="http://schemas.openxmlformats.org/officeDocument/2006/relationships/customXml" Target="../ink/ink5428.xml"/><Relationship Id="rId278" Type="http://schemas.openxmlformats.org/officeDocument/2006/relationships/customXml" Target="../ink/ink5449.xml"/><Relationship Id="rId401" Type="http://schemas.openxmlformats.org/officeDocument/2006/relationships/image" Target="../media/image5175.png"/><Relationship Id="rId443" Type="http://schemas.openxmlformats.org/officeDocument/2006/relationships/image" Target="../media/image5198.png"/><Relationship Id="rId303" Type="http://schemas.openxmlformats.org/officeDocument/2006/relationships/image" Target="../media/image5121.png"/><Relationship Id="rId485" Type="http://schemas.openxmlformats.org/officeDocument/2006/relationships/image" Target="../media/image5222.png"/><Relationship Id="rId42" Type="http://schemas.openxmlformats.org/officeDocument/2006/relationships/customXml" Target="../ink/ink5331.xml"/><Relationship Id="rId84" Type="http://schemas.openxmlformats.org/officeDocument/2006/relationships/customXml" Target="../ink/ink5352.xml"/><Relationship Id="rId138" Type="http://schemas.openxmlformats.org/officeDocument/2006/relationships/customXml" Target="../ink/ink5379.xml"/><Relationship Id="rId345" Type="http://schemas.openxmlformats.org/officeDocument/2006/relationships/image" Target="../media/image5144.png"/><Relationship Id="rId387" Type="http://schemas.openxmlformats.org/officeDocument/2006/relationships/image" Target="../media/image5167.png"/><Relationship Id="rId510" Type="http://schemas.openxmlformats.org/officeDocument/2006/relationships/customXml" Target="../ink/ink5565.xml"/><Relationship Id="rId552" Type="http://schemas.openxmlformats.org/officeDocument/2006/relationships/customXml" Target="../ink/ink5586.xml"/><Relationship Id="rId191" Type="http://schemas.openxmlformats.org/officeDocument/2006/relationships/image" Target="../media/image5062.png"/><Relationship Id="rId205" Type="http://schemas.openxmlformats.org/officeDocument/2006/relationships/image" Target="../media/image5069.png"/><Relationship Id="rId247" Type="http://schemas.openxmlformats.org/officeDocument/2006/relationships/image" Target="../media/image5091.png"/><Relationship Id="rId412" Type="http://schemas.openxmlformats.org/officeDocument/2006/relationships/customXml" Target="../ink/ink5516.xml"/><Relationship Id="rId107" Type="http://schemas.openxmlformats.org/officeDocument/2006/relationships/image" Target="../media/image5017.png"/><Relationship Id="rId289" Type="http://schemas.openxmlformats.org/officeDocument/2006/relationships/image" Target="../media/image1857.png"/><Relationship Id="rId454" Type="http://schemas.openxmlformats.org/officeDocument/2006/relationships/customXml" Target="../ink/ink5537.xml"/><Relationship Id="rId496" Type="http://schemas.openxmlformats.org/officeDocument/2006/relationships/customXml" Target="../ink/ink5558.xml"/><Relationship Id="rId11" Type="http://schemas.openxmlformats.org/officeDocument/2006/relationships/image" Target="../media/image4965.png"/><Relationship Id="rId53" Type="http://schemas.openxmlformats.org/officeDocument/2006/relationships/image" Target="../media/image4987.png"/><Relationship Id="rId149" Type="http://schemas.openxmlformats.org/officeDocument/2006/relationships/image" Target="../media/image5038.png"/><Relationship Id="rId314" Type="http://schemas.openxmlformats.org/officeDocument/2006/relationships/customXml" Target="../ink/ink5467.xml"/><Relationship Id="rId356" Type="http://schemas.openxmlformats.org/officeDocument/2006/relationships/customXml" Target="../ink/ink5488.xml"/><Relationship Id="rId398" Type="http://schemas.openxmlformats.org/officeDocument/2006/relationships/customXml" Target="../ink/ink5509.xml"/><Relationship Id="rId521" Type="http://schemas.openxmlformats.org/officeDocument/2006/relationships/image" Target="../media/image5242.png"/><Relationship Id="rId95" Type="http://schemas.openxmlformats.org/officeDocument/2006/relationships/image" Target="../media/image5011.png"/><Relationship Id="rId160" Type="http://schemas.openxmlformats.org/officeDocument/2006/relationships/customXml" Target="../ink/ink5390.xml"/><Relationship Id="rId216" Type="http://schemas.openxmlformats.org/officeDocument/2006/relationships/customXml" Target="../ink/ink5418.xml"/><Relationship Id="rId423" Type="http://schemas.openxmlformats.org/officeDocument/2006/relationships/image" Target="../media/image5187.png"/><Relationship Id="rId258" Type="http://schemas.openxmlformats.org/officeDocument/2006/relationships/customXml" Target="../ink/ink5439.xml"/><Relationship Id="rId465" Type="http://schemas.openxmlformats.org/officeDocument/2006/relationships/image" Target="../media/image5211.png"/><Relationship Id="rId22" Type="http://schemas.openxmlformats.org/officeDocument/2006/relationships/customXml" Target="../ink/ink5321.xml"/><Relationship Id="rId64" Type="http://schemas.openxmlformats.org/officeDocument/2006/relationships/customXml" Target="../ink/ink5342.xml"/><Relationship Id="rId118" Type="http://schemas.openxmlformats.org/officeDocument/2006/relationships/customXml" Target="../ink/ink5369.xml"/><Relationship Id="rId325" Type="http://schemas.openxmlformats.org/officeDocument/2006/relationships/image" Target="../media/image5133.png"/><Relationship Id="rId367" Type="http://schemas.openxmlformats.org/officeDocument/2006/relationships/image" Target="../media/image5156.png"/><Relationship Id="rId532" Type="http://schemas.openxmlformats.org/officeDocument/2006/relationships/customXml" Target="../ink/ink5576.xml"/><Relationship Id="rId171" Type="http://schemas.openxmlformats.org/officeDocument/2006/relationships/image" Target="../media/image5051.png"/><Relationship Id="rId227" Type="http://schemas.openxmlformats.org/officeDocument/2006/relationships/image" Target="../media/image5082.png"/><Relationship Id="rId269" Type="http://schemas.openxmlformats.org/officeDocument/2006/relationships/image" Target="../media/image5103.png"/><Relationship Id="rId434" Type="http://schemas.openxmlformats.org/officeDocument/2006/relationships/customXml" Target="../ink/ink5527.xml"/><Relationship Id="rId476" Type="http://schemas.openxmlformats.org/officeDocument/2006/relationships/customXml" Target="../ink/ink5548.xml"/><Relationship Id="rId33" Type="http://schemas.openxmlformats.org/officeDocument/2006/relationships/image" Target="../media/image4976.png"/><Relationship Id="rId129" Type="http://schemas.openxmlformats.org/officeDocument/2006/relationships/image" Target="../media/image5028.png"/><Relationship Id="rId280" Type="http://schemas.openxmlformats.org/officeDocument/2006/relationships/customXml" Target="../ink/ink5450.xml"/><Relationship Id="rId336" Type="http://schemas.openxmlformats.org/officeDocument/2006/relationships/customXml" Target="../ink/ink5478.xml"/><Relationship Id="rId501" Type="http://schemas.openxmlformats.org/officeDocument/2006/relationships/image" Target="../media/image5231.png"/><Relationship Id="rId543" Type="http://schemas.openxmlformats.org/officeDocument/2006/relationships/image" Target="../media/image5254.png"/><Relationship Id="rId75" Type="http://schemas.openxmlformats.org/officeDocument/2006/relationships/image" Target="../media/image4999.png"/><Relationship Id="rId140" Type="http://schemas.openxmlformats.org/officeDocument/2006/relationships/customXml" Target="../ink/ink5380.xml"/><Relationship Id="rId182" Type="http://schemas.openxmlformats.org/officeDocument/2006/relationships/customXml" Target="../ink/ink5401.xml"/><Relationship Id="rId378" Type="http://schemas.openxmlformats.org/officeDocument/2006/relationships/customXml" Target="../ink/ink5499.xml"/><Relationship Id="rId403" Type="http://schemas.openxmlformats.org/officeDocument/2006/relationships/image" Target="../media/image5176.png"/><Relationship Id="rId6" Type="http://schemas.openxmlformats.org/officeDocument/2006/relationships/customXml" Target="../ink/ink5313.xml"/><Relationship Id="rId238" Type="http://schemas.openxmlformats.org/officeDocument/2006/relationships/customXml" Target="../ink/ink5429.xml"/><Relationship Id="rId445" Type="http://schemas.openxmlformats.org/officeDocument/2006/relationships/image" Target="../media/image5199.png"/><Relationship Id="rId487" Type="http://schemas.openxmlformats.org/officeDocument/2006/relationships/image" Target="../media/image5223.png"/><Relationship Id="rId291" Type="http://schemas.openxmlformats.org/officeDocument/2006/relationships/image" Target="../media/image5114.png"/><Relationship Id="rId305" Type="http://schemas.openxmlformats.org/officeDocument/2006/relationships/image" Target="../media/image5122.png"/><Relationship Id="rId347" Type="http://schemas.openxmlformats.org/officeDocument/2006/relationships/image" Target="../media/image5145.png"/><Relationship Id="rId512" Type="http://schemas.openxmlformats.org/officeDocument/2006/relationships/customXml" Target="../ink/ink5566.xml"/><Relationship Id="rId44" Type="http://schemas.openxmlformats.org/officeDocument/2006/relationships/customXml" Target="../ink/ink5332.xml"/><Relationship Id="rId86" Type="http://schemas.openxmlformats.org/officeDocument/2006/relationships/customXml" Target="../ink/ink5353.xml"/><Relationship Id="rId151" Type="http://schemas.openxmlformats.org/officeDocument/2006/relationships/image" Target="../media/image5039.png"/><Relationship Id="rId389" Type="http://schemas.openxmlformats.org/officeDocument/2006/relationships/image" Target="../media/image5168.png"/><Relationship Id="rId554" Type="http://schemas.openxmlformats.org/officeDocument/2006/relationships/customXml" Target="../ink/ink5587.xml"/><Relationship Id="rId193" Type="http://schemas.openxmlformats.org/officeDocument/2006/relationships/image" Target="../media/image5063.png"/><Relationship Id="rId207" Type="http://schemas.openxmlformats.org/officeDocument/2006/relationships/image" Target="../media/image5071.png"/><Relationship Id="rId249" Type="http://schemas.openxmlformats.org/officeDocument/2006/relationships/image" Target="../media/image5092.png"/><Relationship Id="rId414" Type="http://schemas.openxmlformats.org/officeDocument/2006/relationships/customXml" Target="../ink/ink5517.xml"/><Relationship Id="rId456" Type="http://schemas.openxmlformats.org/officeDocument/2006/relationships/customXml" Target="../ink/ink5538.xml"/><Relationship Id="rId498" Type="http://schemas.openxmlformats.org/officeDocument/2006/relationships/customXml" Target="../ink/ink5559.xml"/><Relationship Id="rId13" Type="http://schemas.openxmlformats.org/officeDocument/2006/relationships/image" Target="../media/image4966.png"/><Relationship Id="rId109" Type="http://schemas.openxmlformats.org/officeDocument/2006/relationships/image" Target="../media/image5018.png"/><Relationship Id="rId260" Type="http://schemas.openxmlformats.org/officeDocument/2006/relationships/customXml" Target="../ink/ink5440.xml"/><Relationship Id="rId316" Type="http://schemas.openxmlformats.org/officeDocument/2006/relationships/customXml" Target="../ink/ink5468.xml"/><Relationship Id="rId523" Type="http://schemas.openxmlformats.org/officeDocument/2006/relationships/image" Target="../media/image5243.png"/><Relationship Id="rId55" Type="http://schemas.openxmlformats.org/officeDocument/2006/relationships/image" Target="../media/image4988.png"/><Relationship Id="rId97" Type="http://schemas.openxmlformats.org/officeDocument/2006/relationships/image" Target="../media/image5012.png"/><Relationship Id="rId120" Type="http://schemas.openxmlformats.org/officeDocument/2006/relationships/customXml" Target="../ink/ink5370.xml"/><Relationship Id="rId358" Type="http://schemas.openxmlformats.org/officeDocument/2006/relationships/customXml" Target="../ink/ink5489.xml"/><Relationship Id="rId162" Type="http://schemas.openxmlformats.org/officeDocument/2006/relationships/customXml" Target="../ink/ink5391.xml"/><Relationship Id="rId218" Type="http://schemas.openxmlformats.org/officeDocument/2006/relationships/customXml" Target="../ink/ink5419.xml"/><Relationship Id="rId425" Type="http://schemas.openxmlformats.org/officeDocument/2006/relationships/image" Target="../media/image5188.png"/><Relationship Id="rId467" Type="http://schemas.openxmlformats.org/officeDocument/2006/relationships/image" Target="../media/image5212.png"/><Relationship Id="rId271" Type="http://schemas.openxmlformats.org/officeDocument/2006/relationships/image" Target="../media/image5104.png"/><Relationship Id="rId24" Type="http://schemas.openxmlformats.org/officeDocument/2006/relationships/customXml" Target="../ink/ink5322.xml"/><Relationship Id="rId66" Type="http://schemas.openxmlformats.org/officeDocument/2006/relationships/customXml" Target="../ink/ink5343.xml"/><Relationship Id="rId131" Type="http://schemas.openxmlformats.org/officeDocument/2006/relationships/image" Target="../media/image5029.png"/><Relationship Id="rId327" Type="http://schemas.openxmlformats.org/officeDocument/2006/relationships/image" Target="../media/image5134.png"/><Relationship Id="rId369" Type="http://schemas.openxmlformats.org/officeDocument/2006/relationships/image" Target="../media/image5157.png"/><Relationship Id="rId534" Type="http://schemas.openxmlformats.org/officeDocument/2006/relationships/customXml" Target="../ink/ink5577.xml"/><Relationship Id="rId173" Type="http://schemas.openxmlformats.org/officeDocument/2006/relationships/image" Target="../media/image5052.png"/><Relationship Id="rId229" Type="http://schemas.openxmlformats.org/officeDocument/2006/relationships/image" Target="../media/image5083.png"/><Relationship Id="rId380" Type="http://schemas.openxmlformats.org/officeDocument/2006/relationships/customXml" Target="../ink/ink5500.xml"/><Relationship Id="rId436" Type="http://schemas.openxmlformats.org/officeDocument/2006/relationships/customXml" Target="../ink/ink5528.xml"/><Relationship Id="rId240" Type="http://schemas.openxmlformats.org/officeDocument/2006/relationships/customXml" Target="../ink/ink5430.xml"/><Relationship Id="rId478" Type="http://schemas.openxmlformats.org/officeDocument/2006/relationships/customXml" Target="../ink/ink5549.xml"/><Relationship Id="rId35" Type="http://schemas.openxmlformats.org/officeDocument/2006/relationships/image" Target="../media/image4977.png"/><Relationship Id="rId77" Type="http://schemas.openxmlformats.org/officeDocument/2006/relationships/image" Target="../media/image5001.png"/><Relationship Id="rId100" Type="http://schemas.openxmlformats.org/officeDocument/2006/relationships/customXml" Target="../ink/ink5360.xml"/><Relationship Id="rId282" Type="http://schemas.openxmlformats.org/officeDocument/2006/relationships/customXml" Target="../ink/ink5451.xml"/><Relationship Id="rId338" Type="http://schemas.openxmlformats.org/officeDocument/2006/relationships/customXml" Target="../ink/ink5479.xml"/><Relationship Id="rId503" Type="http://schemas.openxmlformats.org/officeDocument/2006/relationships/image" Target="../media/image5232.png"/><Relationship Id="rId545" Type="http://schemas.openxmlformats.org/officeDocument/2006/relationships/image" Target="../media/image5255.png"/><Relationship Id="rId8" Type="http://schemas.openxmlformats.org/officeDocument/2006/relationships/customXml" Target="../ink/ink5314.xml"/><Relationship Id="rId142" Type="http://schemas.openxmlformats.org/officeDocument/2006/relationships/customXml" Target="../ink/ink5381.xml"/><Relationship Id="rId184" Type="http://schemas.openxmlformats.org/officeDocument/2006/relationships/customXml" Target="../ink/ink5402.xml"/><Relationship Id="rId391" Type="http://schemas.openxmlformats.org/officeDocument/2006/relationships/image" Target="../media/image5169.png"/><Relationship Id="rId405" Type="http://schemas.openxmlformats.org/officeDocument/2006/relationships/image" Target="../media/image5177.png"/><Relationship Id="rId447" Type="http://schemas.openxmlformats.org/officeDocument/2006/relationships/image" Target="../media/image5201.png"/><Relationship Id="rId251" Type="http://schemas.openxmlformats.org/officeDocument/2006/relationships/image" Target="../media/image5093.png"/><Relationship Id="rId489" Type="http://schemas.openxmlformats.org/officeDocument/2006/relationships/image" Target="../media/image5224.png"/><Relationship Id="rId46" Type="http://schemas.openxmlformats.org/officeDocument/2006/relationships/customXml" Target="../ink/ink5333.xml"/><Relationship Id="rId293" Type="http://schemas.openxmlformats.org/officeDocument/2006/relationships/image" Target="../media/image5115.png"/><Relationship Id="rId307" Type="http://schemas.openxmlformats.org/officeDocument/2006/relationships/image" Target="../media/image5123.png"/><Relationship Id="rId349" Type="http://schemas.openxmlformats.org/officeDocument/2006/relationships/image" Target="../media/image5146.png"/><Relationship Id="rId514" Type="http://schemas.openxmlformats.org/officeDocument/2006/relationships/customXml" Target="../ink/ink5567.xml"/><Relationship Id="rId556" Type="http://schemas.openxmlformats.org/officeDocument/2006/relationships/customXml" Target="../ink/ink5588.xml"/><Relationship Id="rId88" Type="http://schemas.openxmlformats.org/officeDocument/2006/relationships/customXml" Target="../ink/ink5354.xml"/><Relationship Id="rId111" Type="http://schemas.openxmlformats.org/officeDocument/2006/relationships/image" Target="../media/image5019.png"/><Relationship Id="rId153" Type="http://schemas.openxmlformats.org/officeDocument/2006/relationships/image" Target="../media/image5041.png"/><Relationship Id="rId195" Type="http://schemas.openxmlformats.org/officeDocument/2006/relationships/image" Target="../media/image5064.png"/><Relationship Id="rId209" Type="http://schemas.openxmlformats.org/officeDocument/2006/relationships/image" Target="../media/image5072.png"/><Relationship Id="rId360" Type="http://schemas.openxmlformats.org/officeDocument/2006/relationships/customXml" Target="../ink/ink5490.xml"/><Relationship Id="rId416" Type="http://schemas.openxmlformats.org/officeDocument/2006/relationships/customXml" Target="../ink/ink5518.xml"/><Relationship Id="rId220" Type="http://schemas.openxmlformats.org/officeDocument/2006/relationships/customXml" Target="../ink/ink5420.xml"/><Relationship Id="rId458" Type="http://schemas.openxmlformats.org/officeDocument/2006/relationships/customXml" Target="../ink/ink5539.xml"/><Relationship Id="rId15" Type="http://schemas.openxmlformats.org/officeDocument/2006/relationships/image" Target="../media/image4967.png"/><Relationship Id="rId57" Type="http://schemas.openxmlformats.org/officeDocument/2006/relationships/image" Target="../media/image4989.png"/><Relationship Id="rId262" Type="http://schemas.openxmlformats.org/officeDocument/2006/relationships/customXml" Target="../ink/ink5441.xml"/><Relationship Id="rId318" Type="http://schemas.openxmlformats.org/officeDocument/2006/relationships/customXml" Target="../ink/ink5469.xml"/><Relationship Id="rId525" Type="http://schemas.openxmlformats.org/officeDocument/2006/relationships/image" Target="../media/image5244.png"/><Relationship Id="rId99" Type="http://schemas.openxmlformats.org/officeDocument/2006/relationships/image" Target="../media/image5013.png"/><Relationship Id="rId122" Type="http://schemas.openxmlformats.org/officeDocument/2006/relationships/customXml" Target="../ink/ink5371.xml"/><Relationship Id="rId164" Type="http://schemas.openxmlformats.org/officeDocument/2006/relationships/customXml" Target="../ink/ink5392.xml"/><Relationship Id="rId371" Type="http://schemas.openxmlformats.org/officeDocument/2006/relationships/image" Target="../media/image5158.png"/><Relationship Id="rId427" Type="http://schemas.openxmlformats.org/officeDocument/2006/relationships/image" Target="../media/image5189.png"/><Relationship Id="rId469" Type="http://schemas.openxmlformats.org/officeDocument/2006/relationships/image" Target="../media/image5213.png"/><Relationship Id="rId26" Type="http://schemas.openxmlformats.org/officeDocument/2006/relationships/customXml" Target="../ink/ink5323.xml"/><Relationship Id="rId231" Type="http://schemas.openxmlformats.org/officeDocument/2006/relationships/image" Target="../media/image5084.png"/><Relationship Id="rId273" Type="http://schemas.openxmlformats.org/officeDocument/2006/relationships/image" Target="../media/image5105.png"/><Relationship Id="rId329" Type="http://schemas.openxmlformats.org/officeDocument/2006/relationships/image" Target="../media/image5135.png"/><Relationship Id="rId480" Type="http://schemas.openxmlformats.org/officeDocument/2006/relationships/customXml" Target="../ink/ink5550.xml"/><Relationship Id="rId536" Type="http://schemas.openxmlformats.org/officeDocument/2006/relationships/customXml" Target="../ink/ink5578.xml"/><Relationship Id="rId68" Type="http://schemas.openxmlformats.org/officeDocument/2006/relationships/customXml" Target="../ink/ink5344.xml"/><Relationship Id="rId133" Type="http://schemas.openxmlformats.org/officeDocument/2006/relationships/image" Target="../media/image5031.png"/><Relationship Id="rId175" Type="http://schemas.openxmlformats.org/officeDocument/2006/relationships/image" Target="../media/image5053.png"/><Relationship Id="rId340" Type="http://schemas.openxmlformats.org/officeDocument/2006/relationships/customXml" Target="../ink/ink5480.xml"/><Relationship Id="rId200" Type="http://schemas.openxmlformats.org/officeDocument/2006/relationships/customXml" Target="../ink/ink5410.xml"/><Relationship Id="rId382" Type="http://schemas.openxmlformats.org/officeDocument/2006/relationships/customXml" Target="../ink/ink5501.xml"/><Relationship Id="rId438" Type="http://schemas.openxmlformats.org/officeDocument/2006/relationships/customXml" Target="../ink/ink5529.xml"/><Relationship Id="rId242" Type="http://schemas.openxmlformats.org/officeDocument/2006/relationships/customXml" Target="../ink/ink5431.xml"/><Relationship Id="rId284" Type="http://schemas.openxmlformats.org/officeDocument/2006/relationships/customXml" Target="../ink/ink5452.xml"/><Relationship Id="rId491" Type="http://schemas.openxmlformats.org/officeDocument/2006/relationships/image" Target="../media/image5225.png"/><Relationship Id="rId505" Type="http://schemas.openxmlformats.org/officeDocument/2006/relationships/image" Target="../media/image5233.png"/><Relationship Id="rId37" Type="http://schemas.openxmlformats.org/officeDocument/2006/relationships/image" Target="../media/image4978.png"/><Relationship Id="rId79" Type="http://schemas.openxmlformats.org/officeDocument/2006/relationships/image" Target="../media/image5002.png"/><Relationship Id="rId102" Type="http://schemas.openxmlformats.org/officeDocument/2006/relationships/customXml" Target="../ink/ink5361.xml"/><Relationship Id="rId144" Type="http://schemas.openxmlformats.org/officeDocument/2006/relationships/customXml" Target="../ink/ink5382.xml"/><Relationship Id="rId547" Type="http://schemas.openxmlformats.org/officeDocument/2006/relationships/image" Target="../media/image5256.png"/><Relationship Id="rId90" Type="http://schemas.openxmlformats.org/officeDocument/2006/relationships/customXml" Target="../ink/ink5355.xml"/><Relationship Id="rId186" Type="http://schemas.openxmlformats.org/officeDocument/2006/relationships/customXml" Target="../ink/ink5403.xml"/><Relationship Id="rId351" Type="http://schemas.openxmlformats.org/officeDocument/2006/relationships/image" Target="../media/image5147.png"/><Relationship Id="rId393" Type="http://schemas.openxmlformats.org/officeDocument/2006/relationships/image" Target="../media/image5171.png"/><Relationship Id="rId407" Type="http://schemas.openxmlformats.org/officeDocument/2006/relationships/image" Target="../media/image5178.png"/><Relationship Id="rId449" Type="http://schemas.openxmlformats.org/officeDocument/2006/relationships/image" Target="../media/image5202.png"/><Relationship Id="rId211" Type="http://schemas.openxmlformats.org/officeDocument/2006/relationships/image" Target="../media/image5073.png"/><Relationship Id="rId253" Type="http://schemas.openxmlformats.org/officeDocument/2006/relationships/image" Target="../media/image5094.png"/><Relationship Id="rId295" Type="http://schemas.openxmlformats.org/officeDocument/2006/relationships/image" Target="../media/image5116.png"/><Relationship Id="rId309" Type="http://schemas.openxmlformats.org/officeDocument/2006/relationships/image" Target="../media/image5124.png"/><Relationship Id="rId460" Type="http://schemas.openxmlformats.org/officeDocument/2006/relationships/customXml" Target="../ink/ink5540.xml"/><Relationship Id="rId516" Type="http://schemas.openxmlformats.org/officeDocument/2006/relationships/customXml" Target="../ink/ink5568.xml"/><Relationship Id="rId48" Type="http://schemas.openxmlformats.org/officeDocument/2006/relationships/customXml" Target="../ink/ink5334.xml"/><Relationship Id="rId113" Type="http://schemas.openxmlformats.org/officeDocument/2006/relationships/image" Target="../media/image5021.png"/><Relationship Id="rId320" Type="http://schemas.openxmlformats.org/officeDocument/2006/relationships/customXml" Target="../ink/ink5470.xml"/><Relationship Id="rId558" Type="http://schemas.openxmlformats.org/officeDocument/2006/relationships/customXml" Target="../ink/ink5589.xml"/><Relationship Id="rId155" Type="http://schemas.openxmlformats.org/officeDocument/2006/relationships/image" Target="../media/image5042.png"/><Relationship Id="rId197" Type="http://schemas.openxmlformats.org/officeDocument/2006/relationships/image" Target="../media/image5065.png"/><Relationship Id="rId362" Type="http://schemas.openxmlformats.org/officeDocument/2006/relationships/customXml" Target="../ink/ink5491.xml"/><Relationship Id="rId418" Type="http://schemas.openxmlformats.org/officeDocument/2006/relationships/customXml" Target="../ink/ink5519.xml"/><Relationship Id="rId222" Type="http://schemas.openxmlformats.org/officeDocument/2006/relationships/customXml" Target="../ink/ink5421.xml"/><Relationship Id="rId264" Type="http://schemas.openxmlformats.org/officeDocument/2006/relationships/customXml" Target="../ink/ink5442.xml"/><Relationship Id="rId471" Type="http://schemas.openxmlformats.org/officeDocument/2006/relationships/image" Target="../media/image5214.png"/><Relationship Id="rId17" Type="http://schemas.openxmlformats.org/officeDocument/2006/relationships/image" Target="../media/image4968.png"/><Relationship Id="rId59" Type="http://schemas.openxmlformats.org/officeDocument/2006/relationships/image" Target="../media/image4991.png"/><Relationship Id="rId124" Type="http://schemas.openxmlformats.org/officeDocument/2006/relationships/customXml" Target="../ink/ink5372.xml"/><Relationship Id="rId527" Type="http://schemas.openxmlformats.org/officeDocument/2006/relationships/image" Target="../media/image5245.png"/><Relationship Id="rId70" Type="http://schemas.openxmlformats.org/officeDocument/2006/relationships/customXml" Target="../ink/ink5345.xml"/><Relationship Id="rId166" Type="http://schemas.openxmlformats.org/officeDocument/2006/relationships/customXml" Target="../ink/ink5393.xml"/><Relationship Id="rId331" Type="http://schemas.openxmlformats.org/officeDocument/2006/relationships/image" Target="../media/image5136.png"/><Relationship Id="rId373" Type="http://schemas.openxmlformats.org/officeDocument/2006/relationships/image" Target="../media/image5159.png"/><Relationship Id="rId429" Type="http://schemas.openxmlformats.org/officeDocument/2006/relationships/image" Target="../media/image5191.png"/><Relationship Id="rId1" Type="http://schemas.openxmlformats.org/officeDocument/2006/relationships/slideLayout" Target="../slideLayouts/slideLayout2.xml"/><Relationship Id="rId233" Type="http://schemas.openxmlformats.org/officeDocument/2006/relationships/image" Target="../media/image5085.png"/><Relationship Id="rId440" Type="http://schemas.openxmlformats.org/officeDocument/2006/relationships/customXml" Target="../ink/ink5530.xml"/><Relationship Id="rId28" Type="http://schemas.openxmlformats.org/officeDocument/2006/relationships/customXml" Target="../ink/ink5324.xml"/><Relationship Id="rId275" Type="http://schemas.openxmlformats.org/officeDocument/2006/relationships/image" Target="../media/image5106.png"/><Relationship Id="rId300" Type="http://schemas.openxmlformats.org/officeDocument/2006/relationships/customXml" Target="../ink/ink5460.xml"/><Relationship Id="rId482" Type="http://schemas.openxmlformats.org/officeDocument/2006/relationships/customXml" Target="../ink/ink5551.xml"/><Relationship Id="rId538" Type="http://schemas.openxmlformats.org/officeDocument/2006/relationships/customXml" Target="../ink/ink5579.xml"/><Relationship Id="rId81" Type="http://schemas.openxmlformats.org/officeDocument/2006/relationships/image" Target="../media/image5003.png"/><Relationship Id="rId135" Type="http://schemas.openxmlformats.org/officeDocument/2006/relationships/image" Target="../media/image5032.png"/><Relationship Id="rId177" Type="http://schemas.openxmlformats.org/officeDocument/2006/relationships/image" Target="../media/image5054.png"/><Relationship Id="rId342" Type="http://schemas.openxmlformats.org/officeDocument/2006/relationships/customXml" Target="../ink/ink5481.xml"/><Relationship Id="rId384" Type="http://schemas.openxmlformats.org/officeDocument/2006/relationships/customXml" Target="../ink/ink5502.xml"/><Relationship Id="rId202" Type="http://schemas.openxmlformats.org/officeDocument/2006/relationships/customXml" Target="../ink/ink5411.xml"/><Relationship Id="rId244" Type="http://schemas.openxmlformats.org/officeDocument/2006/relationships/customXml" Target="../ink/ink5432.xml"/><Relationship Id="rId39" Type="http://schemas.openxmlformats.org/officeDocument/2006/relationships/image" Target="../media/image4979.png"/><Relationship Id="rId286" Type="http://schemas.openxmlformats.org/officeDocument/2006/relationships/customXml" Target="../ink/ink5453.xml"/><Relationship Id="rId451" Type="http://schemas.openxmlformats.org/officeDocument/2006/relationships/image" Target="../media/image5203.png"/><Relationship Id="rId493" Type="http://schemas.openxmlformats.org/officeDocument/2006/relationships/image" Target="../media/image5226.png"/><Relationship Id="rId507" Type="http://schemas.openxmlformats.org/officeDocument/2006/relationships/image" Target="../media/image5234.png"/><Relationship Id="rId549" Type="http://schemas.openxmlformats.org/officeDocument/2006/relationships/image" Target="../media/image5257.png"/><Relationship Id="rId50" Type="http://schemas.openxmlformats.org/officeDocument/2006/relationships/customXml" Target="../ink/ink5335.xml"/><Relationship Id="rId104" Type="http://schemas.openxmlformats.org/officeDocument/2006/relationships/customXml" Target="../ink/ink5362.xml"/><Relationship Id="rId146" Type="http://schemas.openxmlformats.org/officeDocument/2006/relationships/customXml" Target="../ink/ink5383.xml"/><Relationship Id="rId188" Type="http://schemas.openxmlformats.org/officeDocument/2006/relationships/customXml" Target="../ink/ink5404.xml"/><Relationship Id="rId311" Type="http://schemas.openxmlformats.org/officeDocument/2006/relationships/image" Target="../media/image5125.png"/><Relationship Id="rId353" Type="http://schemas.openxmlformats.org/officeDocument/2006/relationships/image" Target="../media/image5148.png"/><Relationship Id="rId395" Type="http://schemas.openxmlformats.org/officeDocument/2006/relationships/image" Target="../media/image5172.png"/><Relationship Id="rId409" Type="http://schemas.openxmlformats.org/officeDocument/2006/relationships/image" Target="../media/image5179.png"/><Relationship Id="rId92" Type="http://schemas.openxmlformats.org/officeDocument/2006/relationships/customXml" Target="../ink/ink5356.xml"/><Relationship Id="rId213" Type="http://schemas.openxmlformats.org/officeDocument/2006/relationships/image" Target="../media/image5074.png"/><Relationship Id="rId420" Type="http://schemas.openxmlformats.org/officeDocument/2006/relationships/customXml" Target="../ink/ink5520.xml"/><Relationship Id="rId255" Type="http://schemas.openxmlformats.org/officeDocument/2006/relationships/image" Target="../media/image5095.png"/><Relationship Id="rId297" Type="http://schemas.openxmlformats.org/officeDocument/2006/relationships/image" Target="../media/image5117.png"/><Relationship Id="rId462" Type="http://schemas.openxmlformats.org/officeDocument/2006/relationships/customXml" Target="../ink/ink5541.xml"/><Relationship Id="rId518" Type="http://schemas.openxmlformats.org/officeDocument/2006/relationships/customXml" Target="../ink/ink5569.xml"/><Relationship Id="rId115" Type="http://schemas.openxmlformats.org/officeDocument/2006/relationships/image" Target="../media/image5022.png"/><Relationship Id="rId157" Type="http://schemas.openxmlformats.org/officeDocument/2006/relationships/image" Target="../media/image5043.png"/><Relationship Id="rId322" Type="http://schemas.openxmlformats.org/officeDocument/2006/relationships/customXml" Target="../ink/ink5471.xml"/><Relationship Id="rId364" Type="http://schemas.openxmlformats.org/officeDocument/2006/relationships/customXml" Target="../ink/ink5492.xml"/><Relationship Id="rId61" Type="http://schemas.openxmlformats.org/officeDocument/2006/relationships/image" Target="../media/image4992.png"/><Relationship Id="rId199" Type="http://schemas.openxmlformats.org/officeDocument/2006/relationships/image" Target="../media/image5066.png"/><Relationship Id="rId19" Type="http://schemas.openxmlformats.org/officeDocument/2006/relationships/image" Target="../media/image1806.png"/><Relationship Id="rId224" Type="http://schemas.openxmlformats.org/officeDocument/2006/relationships/customXml" Target="../ink/ink5422.xml"/><Relationship Id="rId266" Type="http://schemas.openxmlformats.org/officeDocument/2006/relationships/customXml" Target="../ink/ink5443.xml"/><Relationship Id="rId431" Type="http://schemas.openxmlformats.org/officeDocument/2006/relationships/image" Target="../media/image5192.png"/><Relationship Id="rId473" Type="http://schemas.openxmlformats.org/officeDocument/2006/relationships/image" Target="../media/image5215.png"/><Relationship Id="rId529" Type="http://schemas.openxmlformats.org/officeDocument/2006/relationships/image" Target="../media/image5246.png"/><Relationship Id="rId30" Type="http://schemas.openxmlformats.org/officeDocument/2006/relationships/customXml" Target="../ink/ink5325.xml"/><Relationship Id="rId126" Type="http://schemas.openxmlformats.org/officeDocument/2006/relationships/customXml" Target="../ink/ink5373.xml"/><Relationship Id="rId168" Type="http://schemas.openxmlformats.org/officeDocument/2006/relationships/customXml" Target="../ink/ink5394.xml"/><Relationship Id="rId333" Type="http://schemas.openxmlformats.org/officeDocument/2006/relationships/image" Target="../media/image5137.png"/><Relationship Id="rId540" Type="http://schemas.openxmlformats.org/officeDocument/2006/relationships/customXml" Target="../ink/ink5580.xml"/><Relationship Id="rId72" Type="http://schemas.openxmlformats.org/officeDocument/2006/relationships/customXml" Target="../ink/ink5346.xml"/><Relationship Id="rId375" Type="http://schemas.openxmlformats.org/officeDocument/2006/relationships/image" Target="../media/image5161.png"/><Relationship Id="rId3" Type="http://schemas.openxmlformats.org/officeDocument/2006/relationships/image" Target="../media/image4961.png"/><Relationship Id="rId235" Type="http://schemas.openxmlformats.org/officeDocument/2006/relationships/image" Target="../media/image5086.png"/><Relationship Id="rId277" Type="http://schemas.openxmlformats.org/officeDocument/2006/relationships/image" Target="../media/image5107.png"/><Relationship Id="rId400" Type="http://schemas.openxmlformats.org/officeDocument/2006/relationships/customXml" Target="../ink/ink5510.xml"/><Relationship Id="rId442" Type="http://schemas.openxmlformats.org/officeDocument/2006/relationships/customXml" Target="../ink/ink5531.xml"/><Relationship Id="rId484" Type="http://schemas.openxmlformats.org/officeDocument/2006/relationships/customXml" Target="../ink/ink5552.xml"/><Relationship Id="rId137" Type="http://schemas.openxmlformats.org/officeDocument/2006/relationships/image" Target="../media/image1452.png"/><Relationship Id="rId302" Type="http://schemas.openxmlformats.org/officeDocument/2006/relationships/customXml" Target="../ink/ink5461.xml"/><Relationship Id="rId344" Type="http://schemas.openxmlformats.org/officeDocument/2006/relationships/customXml" Target="../ink/ink5482.xml"/><Relationship Id="rId41" Type="http://schemas.openxmlformats.org/officeDocument/2006/relationships/image" Target="../media/image4981.png"/><Relationship Id="rId83" Type="http://schemas.openxmlformats.org/officeDocument/2006/relationships/image" Target="../media/image5004.png"/><Relationship Id="rId179" Type="http://schemas.openxmlformats.org/officeDocument/2006/relationships/image" Target="../media/image5055.png"/><Relationship Id="rId386" Type="http://schemas.openxmlformats.org/officeDocument/2006/relationships/customXml" Target="../ink/ink5503.xml"/><Relationship Id="rId551" Type="http://schemas.openxmlformats.org/officeDocument/2006/relationships/image" Target="../media/image5258.png"/><Relationship Id="rId190" Type="http://schemas.openxmlformats.org/officeDocument/2006/relationships/customXml" Target="../ink/ink5405.xml"/><Relationship Id="rId204" Type="http://schemas.openxmlformats.org/officeDocument/2006/relationships/customXml" Target="../ink/ink5412.xml"/><Relationship Id="rId246" Type="http://schemas.openxmlformats.org/officeDocument/2006/relationships/customXml" Target="../ink/ink5433.xml"/><Relationship Id="rId288" Type="http://schemas.openxmlformats.org/officeDocument/2006/relationships/customXml" Target="../ink/ink5454.xml"/><Relationship Id="rId411" Type="http://schemas.openxmlformats.org/officeDocument/2006/relationships/image" Target="../media/image5181.png"/><Relationship Id="rId453" Type="http://schemas.openxmlformats.org/officeDocument/2006/relationships/image" Target="../media/image5204.png"/><Relationship Id="rId509" Type="http://schemas.openxmlformats.org/officeDocument/2006/relationships/image" Target="../media/image5235.png"/><Relationship Id="rId106" Type="http://schemas.openxmlformats.org/officeDocument/2006/relationships/customXml" Target="../ink/ink5363.xml"/><Relationship Id="rId313" Type="http://schemas.openxmlformats.org/officeDocument/2006/relationships/image" Target="../media/image5126.png"/><Relationship Id="rId495" Type="http://schemas.openxmlformats.org/officeDocument/2006/relationships/image" Target="../media/image5227.png"/><Relationship Id="rId10" Type="http://schemas.openxmlformats.org/officeDocument/2006/relationships/customXml" Target="../ink/ink5315.xml"/><Relationship Id="rId52" Type="http://schemas.openxmlformats.org/officeDocument/2006/relationships/customXml" Target="../ink/ink5336.xml"/><Relationship Id="rId94" Type="http://schemas.openxmlformats.org/officeDocument/2006/relationships/customXml" Target="../ink/ink5357.xml"/><Relationship Id="rId148" Type="http://schemas.openxmlformats.org/officeDocument/2006/relationships/customXml" Target="../ink/ink5384.xml"/><Relationship Id="rId355" Type="http://schemas.openxmlformats.org/officeDocument/2006/relationships/image" Target="../media/image5149.png"/><Relationship Id="rId397" Type="http://schemas.openxmlformats.org/officeDocument/2006/relationships/image" Target="../media/image5173.png"/><Relationship Id="rId520" Type="http://schemas.openxmlformats.org/officeDocument/2006/relationships/customXml" Target="../ink/ink5570.xml"/><Relationship Id="rId215" Type="http://schemas.openxmlformats.org/officeDocument/2006/relationships/image" Target="../media/image5075.png"/><Relationship Id="rId257" Type="http://schemas.openxmlformats.org/officeDocument/2006/relationships/image" Target="../media/image5096.png"/><Relationship Id="rId422" Type="http://schemas.openxmlformats.org/officeDocument/2006/relationships/customXml" Target="../ink/ink5521.xml"/><Relationship Id="rId464" Type="http://schemas.openxmlformats.org/officeDocument/2006/relationships/customXml" Target="../ink/ink5542.xml"/><Relationship Id="rId299" Type="http://schemas.openxmlformats.org/officeDocument/2006/relationships/image" Target="../media/image5118.png"/><Relationship Id="rId63" Type="http://schemas.openxmlformats.org/officeDocument/2006/relationships/image" Target="../media/image4993.png"/><Relationship Id="rId159" Type="http://schemas.openxmlformats.org/officeDocument/2006/relationships/image" Target="../media/image5044.png"/><Relationship Id="rId366" Type="http://schemas.openxmlformats.org/officeDocument/2006/relationships/customXml" Target="../ink/ink5493.xml"/><Relationship Id="rId226" Type="http://schemas.openxmlformats.org/officeDocument/2006/relationships/customXml" Target="../ink/ink5423.xml"/><Relationship Id="rId433" Type="http://schemas.openxmlformats.org/officeDocument/2006/relationships/image" Target="../media/image5193.png"/><Relationship Id="rId74" Type="http://schemas.openxmlformats.org/officeDocument/2006/relationships/customXml" Target="../ink/ink5347.xml"/><Relationship Id="rId377" Type="http://schemas.openxmlformats.org/officeDocument/2006/relationships/image" Target="../media/image5162.png"/><Relationship Id="rId500" Type="http://schemas.openxmlformats.org/officeDocument/2006/relationships/customXml" Target="../ink/ink5560.xml"/><Relationship Id="rId5" Type="http://schemas.openxmlformats.org/officeDocument/2006/relationships/image" Target="../media/image4962.png"/><Relationship Id="rId237" Type="http://schemas.openxmlformats.org/officeDocument/2006/relationships/image" Target="../media/image5087.png"/><Relationship Id="rId444" Type="http://schemas.openxmlformats.org/officeDocument/2006/relationships/customXml" Target="../ink/ink5532.xml"/><Relationship Id="rId290" Type="http://schemas.openxmlformats.org/officeDocument/2006/relationships/customXml" Target="../ink/ink5455.xml"/><Relationship Id="rId304" Type="http://schemas.openxmlformats.org/officeDocument/2006/relationships/customXml" Target="../ink/ink5462.xml"/><Relationship Id="rId388" Type="http://schemas.openxmlformats.org/officeDocument/2006/relationships/customXml" Target="../ink/ink5504.xml"/><Relationship Id="rId511" Type="http://schemas.openxmlformats.org/officeDocument/2006/relationships/image" Target="../media/image5236.png"/><Relationship Id="rId85" Type="http://schemas.openxmlformats.org/officeDocument/2006/relationships/image" Target="../media/image5005.png"/><Relationship Id="rId150" Type="http://schemas.openxmlformats.org/officeDocument/2006/relationships/customXml" Target="../ink/ink5385.xml"/><Relationship Id="rId248" Type="http://schemas.openxmlformats.org/officeDocument/2006/relationships/customXml" Target="../ink/ink5434.xml"/><Relationship Id="rId455" Type="http://schemas.openxmlformats.org/officeDocument/2006/relationships/image" Target="../media/image5205.png"/><Relationship Id="rId12" Type="http://schemas.openxmlformats.org/officeDocument/2006/relationships/customXml" Target="../ink/ink5316.xml"/><Relationship Id="rId108" Type="http://schemas.openxmlformats.org/officeDocument/2006/relationships/customXml" Target="../ink/ink5364.xml"/><Relationship Id="rId315" Type="http://schemas.openxmlformats.org/officeDocument/2006/relationships/image" Target="../media/image5127.png"/><Relationship Id="rId522" Type="http://schemas.openxmlformats.org/officeDocument/2006/relationships/customXml" Target="../ink/ink5571.xml"/><Relationship Id="rId96" Type="http://schemas.openxmlformats.org/officeDocument/2006/relationships/customXml" Target="../ink/ink5358.xml"/><Relationship Id="rId161" Type="http://schemas.openxmlformats.org/officeDocument/2006/relationships/image" Target="../media/image5045.png"/><Relationship Id="rId399" Type="http://schemas.openxmlformats.org/officeDocument/2006/relationships/image" Target="../media/image5174.png"/></Relationships>
</file>

<file path=ppt/slides/_rels/slide73.xml.rels><?xml version="1.0" encoding="UTF-8" standalone="yes"?>
<Relationships xmlns="http://schemas.openxmlformats.org/package/2006/relationships"><Relationship Id="rId8" Type="http://schemas.openxmlformats.org/officeDocument/2006/relationships/image" Target="../media/image5266.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5265.wmf"/><Relationship Id="rId5" Type="http://schemas.openxmlformats.org/officeDocument/2006/relationships/oleObject" Target="../embeddings/oleObject98.bin"/><Relationship Id="rId10" Type="http://schemas.openxmlformats.org/officeDocument/2006/relationships/image" Target="../media/image5267.wmf"/><Relationship Id="rId4" Type="http://schemas.openxmlformats.org/officeDocument/2006/relationships/image" Target="../media/image5264.wmf"/><Relationship Id="rId9" Type="http://schemas.openxmlformats.org/officeDocument/2006/relationships/oleObject" Target="../embeddings/oleObject100.bin"/></Relationships>
</file>

<file path=ppt/slides/_rels/slide74.xml.rels><?xml version="1.0" encoding="UTF-8" standalone="yes"?>
<Relationships xmlns="http://schemas.openxmlformats.org/package/2006/relationships"><Relationship Id="rId8" Type="http://schemas.openxmlformats.org/officeDocument/2006/relationships/image" Target="../media/image5270.wmf"/><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5269.wmf"/><Relationship Id="rId5" Type="http://schemas.openxmlformats.org/officeDocument/2006/relationships/oleObject" Target="../embeddings/oleObject102.bin"/><Relationship Id="rId4" Type="http://schemas.openxmlformats.org/officeDocument/2006/relationships/image" Target="../media/image5268.wmf"/></Relationships>
</file>

<file path=ppt/slides/_rels/slide75.xml.rels><?xml version="1.0" encoding="UTF-8" standalone="yes"?>
<Relationships xmlns="http://schemas.openxmlformats.org/package/2006/relationships"><Relationship Id="rId3" Type="http://schemas.openxmlformats.org/officeDocument/2006/relationships/image" Target="../media/image5272.png"/><Relationship Id="rId2" Type="http://schemas.openxmlformats.org/officeDocument/2006/relationships/image" Target="../media/image52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275.wmf"/><Relationship Id="rId3" Type="http://schemas.openxmlformats.org/officeDocument/2006/relationships/oleObject" Target="../embeddings/oleObject104.bin"/><Relationship Id="rId7"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5274.wmf"/><Relationship Id="rId5" Type="http://schemas.openxmlformats.org/officeDocument/2006/relationships/oleObject" Target="../embeddings/oleObject105.bin"/><Relationship Id="rId10" Type="http://schemas.openxmlformats.org/officeDocument/2006/relationships/image" Target="../media/image5276.wmf"/><Relationship Id="rId4" Type="http://schemas.openxmlformats.org/officeDocument/2006/relationships/image" Target="../media/image5273.wmf"/><Relationship Id="rId9" Type="http://schemas.openxmlformats.org/officeDocument/2006/relationships/oleObject" Target="../embeddings/oleObject107.bin"/></Relationships>
</file>

<file path=ppt/slides/_rels/slide77.xml.rels><?xml version="1.0" encoding="UTF-8" standalone="yes"?>
<Relationships xmlns="http://schemas.openxmlformats.org/package/2006/relationships"><Relationship Id="rId117" Type="http://schemas.openxmlformats.org/officeDocument/2006/relationships/customXml" Target="../ink/ink5647.xml"/><Relationship Id="rId299" Type="http://schemas.openxmlformats.org/officeDocument/2006/relationships/customXml" Target="../ink/ink5738.xml"/><Relationship Id="rId21" Type="http://schemas.openxmlformats.org/officeDocument/2006/relationships/customXml" Target="../ink/ink5599.xml"/><Relationship Id="rId63" Type="http://schemas.openxmlformats.org/officeDocument/2006/relationships/customXml" Target="../ink/ink5620.xml"/><Relationship Id="rId159" Type="http://schemas.openxmlformats.org/officeDocument/2006/relationships/customXml" Target="../ink/ink5668.xml"/><Relationship Id="rId324" Type="http://schemas.openxmlformats.org/officeDocument/2006/relationships/image" Target="../media/image5444.png"/><Relationship Id="rId366" Type="http://schemas.openxmlformats.org/officeDocument/2006/relationships/image" Target="../media/image5464.png"/><Relationship Id="rId170" Type="http://schemas.openxmlformats.org/officeDocument/2006/relationships/image" Target="../media/image5367.png"/><Relationship Id="rId226" Type="http://schemas.openxmlformats.org/officeDocument/2006/relationships/image" Target="../media/image5395.png"/><Relationship Id="rId268" Type="http://schemas.openxmlformats.org/officeDocument/2006/relationships/image" Target="../media/image5416.png"/><Relationship Id="rId32" Type="http://schemas.openxmlformats.org/officeDocument/2006/relationships/image" Target="../media/image5294.png"/><Relationship Id="rId74" Type="http://schemas.openxmlformats.org/officeDocument/2006/relationships/image" Target="../media/image5317.png"/><Relationship Id="rId128" Type="http://schemas.openxmlformats.org/officeDocument/2006/relationships/image" Target="../media/image5346.png"/><Relationship Id="rId335" Type="http://schemas.openxmlformats.org/officeDocument/2006/relationships/customXml" Target="../ink/ink5756.xml"/><Relationship Id="rId377" Type="http://schemas.openxmlformats.org/officeDocument/2006/relationships/customXml" Target="../ink/ink5777.xml"/><Relationship Id="rId5" Type="http://schemas.openxmlformats.org/officeDocument/2006/relationships/customXml" Target="../ink/ink5591.xml"/><Relationship Id="rId181" Type="http://schemas.openxmlformats.org/officeDocument/2006/relationships/customXml" Target="../ink/ink5679.xml"/><Relationship Id="rId237" Type="http://schemas.openxmlformats.org/officeDocument/2006/relationships/customXml" Target="../ink/ink5707.xml"/><Relationship Id="rId402" Type="http://schemas.openxmlformats.org/officeDocument/2006/relationships/image" Target="../media/image5482.png"/><Relationship Id="rId279" Type="http://schemas.openxmlformats.org/officeDocument/2006/relationships/customXml" Target="../ink/ink5728.xml"/><Relationship Id="rId43" Type="http://schemas.openxmlformats.org/officeDocument/2006/relationships/customXml" Target="../ink/ink5610.xml"/><Relationship Id="rId139" Type="http://schemas.openxmlformats.org/officeDocument/2006/relationships/customXml" Target="../ink/ink5658.xml"/><Relationship Id="rId290" Type="http://schemas.openxmlformats.org/officeDocument/2006/relationships/image" Target="../media/image5427.png"/><Relationship Id="rId304" Type="http://schemas.openxmlformats.org/officeDocument/2006/relationships/image" Target="../media/image5434.png"/><Relationship Id="rId346" Type="http://schemas.openxmlformats.org/officeDocument/2006/relationships/image" Target="../media/image5454.png"/><Relationship Id="rId388" Type="http://schemas.openxmlformats.org/officeDocument/2006/relationships/image" Target="../media/image5475.png"/><Relationship Id="rId85" Type="http://schemas.openxmlformats.org/officeDocument/2006/relationships/customXml" Target="../ink/ink5631.xml"/><Relationship Id="rId150" Type="http://schemas.openxmlformats.org/officeDocument/2006/relationships/image" Target="../media/image5357.png"/><Relationship Id="rId192" Type="http://schemas.openxmlformats.org/officeDocument/2006/relationships/image" Target="../media/image5378.png"/><Relationship Id="rId206" Type="http://schemas.openxmlformats.org/officeDocument/2006/relationships/image" Target="../media/image5385.png"/><Relationship Id="rId413" Type="http://schemas.openxmlformats.org/officeDocument/2006/relationships/customXml" Target="../ink/ink5795.xml"/><Relationship Id="rId248" Type="http://schemas.openxmlformats.org/officeDocument/2006/relationships/image" Target="../media/image5406.png"/><Relationship Id="rId12" Type="http://schemas.openxmlformats.org/officeDocument/2006/relationships/image" Target="../media/image5283.png"/><Relationship Id="rId108" Type="http://schemas.openxmlformats.org/officeDocument/2006/relationships/image" Target="../media/image5336.png"/><Relationship Id="rId315" Type="http://schemas.openxmlformats.org/officeDocument/2006/relationships/customXml" Target="../ink/ink5746.xml"/><Relationship Id="rId357" Type="http://schemas.openxmlformats.org/officeDocument/2006/relationships/customXml" Target="../ink/ink5767.xml"/><Relationship Id="rId54" Type="http://schemas.openxmlformats.org/officeDocument/2006/relationships/image" Target="../media/image5306.png"/><Relationship Id="rId96" Type="http://schemas.openxmlformats.org/officeDocument/2006/relationships/image" Target="../media/image5329.png"/><Relationship Id="rId161" Type="http://schemas.openxmlformats.org/officeDocument/2006/relationships/customXml" Target="../ink/ink5669.xml"/><Relationship Id="rId217" Type="http://schemas.openxmlformats.org/officeDocument/2006/relationships/customXml" Target="../ink/ink5697.xml"/><Relationship Id="rId399" Type="http://schemas.openxmlformats.org/officeDocument/2006/relationships/customXml" Target="../ink/ink5788.xml"/><Relationship Id="rId259" Type="http://schemas.openxmlformats.org/officeDocument/2006/relationships/customXml" Target="../ink/ink5718.xml"/><Relationship Id="rId424" Type="http://schemas.openxmlformats.org/officeDocument/2006/relationships/image" Target="../media/image5493.png"/><Relationship Id="rId23" Type="http://schemas.openxmlformats.org/officeDocument/2006/relationships/customXml" Target="../ink/ink5600.xml"/><Relationship Id="rId119" Type="http://schemas.openxmlformats.org/officeDocument/2006/relationships/customXml" Target="../ink/ink5648.xml"/><Relationship Id="rId270" Type="http://schemas.openxmlformats.org/officeDocument/2006/relationships/image" Target="../media/image5417.png"/><Relationship Id="rId326" Type="http://schemas.openxmlformats.org/officeDocument/2006/relationships/image" Target="../media/image5445.png"/><Relationship Id="rId65" Type="http://schemas.openxmlformats.org/officeDocument/2006/relationships/customXml" Target="../ink/ink5621.xml"/><Relationship Id="rId130" Type="http://schemas.openxmlformats.org/officeDocument/2006/relationships/image" Target="../media/image5347.png"/><Relationship Id="rId368" Type="http://schemas.openxmlformats.org/officeDocument/2006/relationships/image" Target="../media/image5465.png"/><Relationship Id="rId172" Type="http://schemas.openxmlformats.org/officeDocument/2006/relationships/image" Target="../media/image5368.png"/><Relationship Id="rId228" Type="http://schemas.openxmlformats.org/officeDocument/2006/relationships/image" Target="../media/image5396.png"/><Relationship Id="rId281" Type="http://schemas.openxmlformats.org/officeDocument/2006/relationships/customXml" Target="../ink/ink5729.xml"/><Relationship Id="rId337" Type="http://schemas.openxmlformats.org/officeDocument/2006/relationships/customXml" Target="../ink/ink5757.xml"/><Relationship Id="rId34" Type="http://schemas.openxmlformats.org/officeDocument/2006/relationships/image" Target="../media/image5295.png"/><Relationship Id="rId76" Type="http://schemas.openxmlformats.org/officeDocument/2006/relationships/image" Target="../media/image5318.png"/><Relationship Id="rId141" Type="http://schemas.openxmlformats.org/officeDocument/2006/relationships/customXml" Target="../ink/ink5659.xml"/><Relationship Id="rId379" Type="http://schemas.openxmlformats.org/officeDocument/2006/relationships/customXml" Target="../ink/ink5778.xml"/><Relationship Id="rId7" Type="http://schemas.openxmlformats.org/officeDocument/2006/relationships/customXml" Target="../ink/ink5592.xml"/><Relationship Id="rId183" Type="http://schemas.openxmlformats.org/officeDocument/2006/relationships/customXml" Target="../ink/ink5680.xml"/><Relationship Id="rId239" Type="http://schemas.openxmlformats.org/officeDocument/2006/relationships/customXml" Target="../ink/ink5708.xml"/><Relationship Id="rId390" Type="http://schemas.openxmlformats.org/officeDocument/2006/relationships/image" Target="../media/image5476.png"/><Relationship Id="rId404" Type="http://schemas.openxmlformats.org/officeDocument/2006/relationships/image" Target="../media/image5483.png"/><Relationship Id="rId250" Type="http://schemas.openxmlformats.org/officeDocument/2006/relationships/image" Target="../media/image5407.png"/><Relationship Id="rId292" Type="http://schemas.openxmlformats.org/officeDocument/2006/relationships/image" Target="../media/image5428.png"/><Relationship Id="rId306" Type="http://schemas.openxmlformats.org/officeDocument/2006/relationships/image" Target="../media/image5435.png"/><Relationship Id="rId45" Type="http://schemas.openxmlformats.org/officeDocument/2006/relationships/customXml" Target="../ink/ink5611.xml"/><Relationship Id="rId87" Type="http://schemas.openxmlformats.org/officeDocument/2006/relationships/customXml" Target="../ink/ink5632.xml"/><Relationship Id="rId110" Type="http://schemas.openxmlformats.org/officeDocument/2006/relationships/image" Target="../media/image5337.png"/><Relationship Id="rId348" Type="http://schemas.openxmlformats.org/officeDocument/2006/relationships/image" Target="../media/image5455.png"/><Relationship Id="rId152" Type="http://schemas.openxmlformats.org/officeDocument/2006/relationships/image" Target="../media/image5358.png"/><Relationship Id="rId194" Type="http://schemas.openxmlformats.org/officeDocument/2006/relationships/image" Target="../media/image5379.png"/><Relationship Id="rId208" Type="http://schemas.openxmlformats.org/officeDocument/2006/relationships/image" Target="../media/image5386.png"/><Relationship Id="rId415" Type="http://schemas.openxmlformats.org/officeDocument/2006/relationships/customXml" Target="../ink/ink5796.xml"/><Relationship Id="rId261" Type="http://schemas.openxmlformats.org/officeDocument/2006/relationships/customXml" Target="../ink/ink5719.xml"/><Relationship Id="rId14" Type="http://schemas.openxmlformats.org/officeDocument/2006/relationships/image" Target="../media/image5284.png"/><Relationship Id="rId56" Type="http://schemas.openxmlformats.org/officeDocument/2006/relationships/image" Target="../media/image5307.png"/><Relationship Id="rId317" Type="http://schemas.openxmlformats.org/officeDocument/2006/relationships/customXml" Target="../ink/ink5747.xml"/><Relationship Id="rId359" Type="http://schemas.openxmlformats.org/officeDocument/2006/relationships/customXml" Target="../ink/ink5768.xml"/><Relationship Id="rId98" Type="http://schemas.openxmlformats.org/officeDocument/2006/relationships/image" Target="../media/image5331.png"/><Relationship Id="rId121" Type="http://schemas.openxmlformats.org/officeDocument/2006/relationships/customXml" Target="../ink/ink5649.xml"/><Relationship Id="rId163" Type="http://schemas.openxmlformats.org/officeDocument/2006/relationships/customXml" Target="../ink/ink5670.xml"/><Relationship Id="rId219" Type="http://schemas.openxmlformats.org/officeDocument/2006/relationships/customXml" Target="../ink/ink5698.xml"/><Relationship Id="rId370" Type="http://schemas.openxmlformats.org/officeDocument/2006/relationships/image" Target="../media/image5466.png"/><Relationship Id="rId426" Type="http://schemas.openxmlformats.org/officeDocument/2006/relationships/image" Target="../media/image5494.png"/><Relationship Id="rId230" Type="http://schemas.openxmlformats.org/officeDocument/2006/relationships/image" Target="../media/image5397.png"/><Relationship Id="rId25" Type="http://schemas.openxmlformats.org/officeDocument/2006/relationships/customXml" Target="../ink/ink5601.xml"/><Relationship Id="rId67" Type="http://schemas.openxmlformats.org/officeDocument/2006/relationships/customXml" Target="../ink/ink5622.xml"/><Relationship Id="rId272" Type="http://schemas.openxmlformats.org/officeDocument/2006/relationships/image" Target="../media/image5418.png"/><Relationship Id="rId328" Type="http://schemas.openxmlformats.org/officeDocument/2006/relationships/image" Target="../media/image5446.png"/><Relationship Id="rId132" Type="http://schemas.openxmlformats.org/officeDocument/2006/relationships/image" Target="../media/image5348.png"/><Relationship Id="rId174" Type="http://schemas.openxmlformats.org/officeDocument/2006/relationships/image" Target="../media/image5369.png"/><Relationship Id="rId381" Type="http://schemas.openxmlformats.org/officeDocument/2006/relationships/customXml" Target="../ink/ink5779.xml"/><Relationship Id="rId241" Type="http://schemas.openxmlformats.org/officeDocument/2006/relationships/customXml" Target="../ink/ink5709.xml"/><Relationship Id="rId36" Type="http://schemas.openxmlformats.org/officeDocument/2006/relationships/image" Target="../media/image5296.png"/><Relationship Id="rId283" Type="http://schemas.openxmlformats.org/officeDocument/2006/relationships/customXml" Target="../ink/ink5730.xml"/><Relationship Id="rId339" Type="http://schemas.openxmlformats.org/officeDocument/2006/relationships/customXml" Target="../ink/ink5758.xml"/><Relationship Id="rId78" Type="http://schemas.openxmlformats.org/officeDocument/2006/relationships/image" Target="../media/image5319.png"/><Relationship Id="rId101" Type="http://schemas.openxmlformats.org/officeDocument/2006/relationships/customXml" Target="../ink/ink5639.xml"/><Relationship Id="rId143" Type="http://schemas.openxmlformats.org/officeDocument/2006/relationships/customXml" Target="../ink/ink5660.xml"/><Relationship Id="rId185" Type="http://schemas.openxmlformats.org/officeDocument/2006/relationships/customXml" Target="../ink/ink5681.xml"/><Relationship Id="rId350" Type="http://schemas.openxmlformats.org/officeDocument/2006/relationships/image" Target="../media/image5456.png"/><Relationship Id="rId406" Type="http://schemas.openxmlformats.org/officeDocument/2006/relationships/image" Target="../media/image5484.png"/><Relationship Id="rId9" Type="http://schemas.openxmlformats.org/officeDocument/2006/relationships/customXml" Target="../ink/ink5593.xml"/><Relationship Id="rId210" Type="http://schemas.openxmlformats.org/officeDocument/2006/relationships/image" Target="../media/image5387.png"/><Relationship Id="rId392" Type="http://schemas.openxmlformats.org/officeDocument/2006/relationships/image" Target="../media/image5477.png"/><Relationship Id="rId252" Type="http://schemas.openxmlformats.org/officeDocument/2006/relationships/image" Target="../media/image5408.png"/><Relationship Id="rId294" Type="http://schemas.openxmlformats.org/officeDocument/2006/relationships/image" Target="../media/image5429.png"/><Relationship Id="rId308" Type="http://schemas.openxmlformats.org/officeDocument/2006/relationships/image" Target="../media/image5436.png"/><Relationship Id="rId47" Type="http://schemas.openxmlformats.org/officeDocument/2006/relationships/customXml" Target="../ink/ink5612.xml"/><Relationship Id="rId89" Type="http://schemas.openxmlformats.org/officeDocument/2006/relationships/customXml" Target="../ink/ink5633.xml"/><Relationship Id="rId112" Type="http://schemas.openxmlformats.org/officeDocument/2006/relationships/image" Target="../media/image5338.png"/><Relationship Id="rId154" Type="http://schemas.openxmlformats.org/officeDocument/2006/relationships/image" Target="../media/image5359.png"/><Relationship Id="rId361" Type="http://schemas.openxmlformats.org/officeDocument/2006/relationships/customXml" Target="../ink/ink5769.xml"/><Relationship Id="rId196" Type="http://schemas.openxmlformats.org/officeDocument/2006/relationships/image" Target="../media/image5380.png"/><Relationship Id="rId417" Type="http://schemas.openxmlformats.org/officeDocument/2006/relationships/customXml" Target="../ink/ink5797.xml"/><Relationship Id="rId16" Type="http://schemas.openxmlformats.org/officeDocument/2006/relationships/image" Target="../media/image5285.png"/><Relationship Id="rId221" Type="http://schemas.openxmlformats.org/officeDocument/2006/relationships/customXml" Target="../ink/ink5699.xml"/><Relationship Id="rId263" Type="http://schemas.openxmlformats.org/officeDocument/2006/relationships/customXml" Target="../ink/ink5720.xml"/><Relationship Id="rId319" Type="http://schemas.openxmlformats.org/officeDocument/2006/relationships/customXml" Target="../ink/ink5748.xml"/><Relationship Id="rId58" Type="http://schemas.openxmlformats.org/officeDocument/2006/relationships/image" Target="../media/image5308.png"/><Relationship Id="rId123" Type="http://schemas.openxmlformats.org/officeDocument/2006/relationships/customXml" Target="../ink/ink5650.xml"/><Relationship Id="rId330" Type="http://schemas.openxmlformats.org/officeDocument/2006/relationships/image" Target="../media/image5447.png"/><Relationship Id="rId165" Type="http://schemas.openxmlformats.org/officeDocument/2006/relationships/customXml" Target="../ink/ink5671.xml"/><Relationship Id="rId372" Type="http://schemas.openxmlformats.org/officeDocument/2006/relationships/image" Target="../media/image5467.png"/><Relationship Id="rId428" Type="http://schemas.openxmlformats.org/officeDocument/2006/relationships/image" Target="../media/image5495.png"/><Relationship Id="rId232" Type="http://schemas.openxmlformats.org/officeDocument/2006/relationships/image" Target="../media/image5398.png"/><Relationship Id="rId274" Type="http://schemas.openxmlformats.org/officeDocument/2006/relationships/image" Target="../media/image5419.png"/><Relationship Id="rId27" Type="http://schemas.openxmlformats.org/officeDocument/2006/relationships/customXml" Target="../ink/ink5602.xml"/><Relationship Id="rId69" Type="http://schemas.openxmlformats.org/officeDocument/2006/relationships/customXml" Target="../ink/ink5623.xml"/><Relationship Id="rId134" Type="http://schemas.openxmlformats.org/officeDocument/2006/relationships/image" Target="../media/image5349.png"/><Relationship Id="rId80" Type="http://schemas.openxmlformats.org/officeDocument/2006/relationships/image" Target="../media/image5321.png"/><Relationship Id="rId176" Type="http://schemas.openxmlformats.org/officeDocument/2006/relationships/image" Target="../media/image5370.png"/><Relationship Id="rId341" Type="http://schemas.openxmlformats.org/officeDocument/2006/relationships/customXml" Target="../ink/ink5759.xml"/><Relationship Id="rId383" Type="http://schemas.openxmlformats.org/officeDocument/2006/relationships/customXml" Target="../ink/ink5780.xml"/><Relationship Id="rId201" Type="http://schemas.openxmlformats.org/officeDocument/2006/relationships/customXml" Target="../ink/ink5689.xml"/><Relationship Id="rId243" Type="http://schemas.openxmlformats.org/officeDocument/2006/relationships/customXml" Target="../ink/ink5710.xml"/><Relationship Id="rId285" Type="http://schemas.openxmlformats.org/officeDocument/2006/relationships/customXml" Target="../ink/ink5731.xml"/><Relationship Id="rId38" Type="http://schemas.openxmlformats.org/officeDocument/2006/relationships/image" Target="../media/image5297.png"/><Relationship Id="rId103" Type="http://schemas.openxmlformats.org/officeDocument/2006/relationships/customXml" Target="../ink/ink5640.xml"/><Relationship Id="rId310" Type="http://schemas.openxmlformats.org/officeDocument/2006/relationships/image" Target="../media/image5437.png"/><Relationship Id="rId91" Type="http://schemas.openxmlformats.org/officeDocument/2006/relationships/customXml" Target="../ink/ink5634.xml"/><Relationship Id="rId145" Type="http://schemas.openxmlformats.org/officeDocument/2006/relationships/customXml" Target="../ink/ink5661.xml"/><Relationship Id="rId187" Type="http://schemas.openxmlformats.org/officeDocument/2006/relationships/customXml" Target="../ink/ink5682.xml"/><Relationship Id="rId352" Type="http://schemas.openxmlformats.org/officeDocument/2006/relationships/image" Target="../media/image5457.png"/><Relationship Id="rId394" Type="http://schemas.openxmlformats.org/officeDocument/2006/relationships/image" Target="../media/image5478.png"/><Relationship Id="rId408" Type="http://schemas.openxmlformats.org/officeDocument/2006/relationships/image" Target="../media/image5485.png"/><Relationship Id="rId1" Type="http://schemas.openxmlformats.org/officeDocument/2006/relationships/slideLayout" Target="../slideLayouts/slideLayout2.xml"/><Relationship Id="rId212" Type="http://schemas.openxmlformats.org/officeDocument/2006/relationships/image" Target="../media/image5388.png"/><Relationship Id="rId233" Type="http://schemas.openxmlformats.org/officeDocument/2006/relationships/customXml" Target="../ink/ink5705.xml"/><Relationship Id="rId254" Type="http://schemas.openxmlformats.org/officeDocument/2006/relationships/image" Target="../media/image5409.png"/><Relationship Id="rId28" Type="http://schemas.openxmlformats.org/officeDocument/2006/relationships/image" Target="../media/image5292.png"/><Relationship Id="rId49" Type="http://schemas.openxmlformats.org/officeDocument/2006/relationships/customXml" Target="../ink/ink5613.xml"/><Relationship Id="rId114" Type="http://schemas.openxmlformats.org/officeDocument/2006/relationships/image" Target="../media/image5339.png"/><Relationship Id="rId275" Type="http://schemas.openxmlformats.org/officeDocument/2006/relationships/customXml" Target="../ink/ink5726.xml"/><Relationship Id="rId296" Type="http://schemas.openxmlformats.org/officeDocument/2006/relationships/image" Target="../media/image5430.png"/><Relationship Id="rId300" Type="http://schemas.openxmlformats.org/officeDocument/2006/relationships/image" Target="../media/image5432.png"/><Relationship Id="rId60" Type="http://schemas.openxmlformats.org/officeDocument/2006/relationships/image" Target="../media/image5309.png"/><Relationship Id="rId81" Type="http://schemas.openxmlformats.org/officeDocument/2006/relationships/customXml" Target="../ink/ink5629.xml"/><Relationship Id="rId135" Type="http://schemas.openxmlformats.org/officeDocument/2006/relationships/customXml" Target="../ink/ink5656.xml"/><Relationship Id="rId156" Type="http://schemas.openxmlformats.org/officeDocument/2006/relationships/image" Target="../media/image5360.png"/><Relationship Id="rId177" Type="http://schemas.openxmlformats.org/officeDocument/2006/relationships/customXml" Target="../ink/ink5677.xml"/><Relationship Id="rId198" Type="http://schemas.openxmlformats.org/officeDocument/2006/relationships/image" Target="../media/image5381.png"/><Relationship Id="rId321" Type="http://schemas.openxmlformats.org/officeDocument/2006/relationships/customXml" Target="../ink/ink5749.xml"/><Relationship Id="rId342" Type="http://schemas.openxmlformats.org/officeDocument/2006/relationships/image" Target="../media/image5452.png"/><Relationship Id="rId363" Type="http://schemas.openxmlformats.org/officeDocument/2006/relationships/customXml" Target="../ink/ink5770.xml"/><Relationship Id="rId384" Type="http://schemas.openxmlformats.org/officeDocument/2006/relationships/image" Target="../media/image5473.png"/><Relationship Id="rId419" Type="http://schemas.openxmlformats.org/officeDocument/2006/relationships/customXml" Target="../ink/ink5798.xml"/><Relationship Id="rId202" Type="http://schemas.openxmlformats.org/officeDocument/2006/relationships/image" Target="../media/image5383.png"/><Relationship Id="rId223" Type="http://schemas.openxmlformats.org/officeDocument/2006/relationships/customXml" Target="../ink/ink5700.xml"/><Relationship Id="rId244" Type="http://schemas.openxmlformats.org/officeDocument/2006/relationships/image" Target="../media/image5404.png"/><Relationship Id="rId430" Type="http://schemas.openxmlformats.org/officeDocument/2006/relationships/image" Target="../media/image5496.png"/><Relationship Id="rId18" Type="http://schemas.openxmlformats.org/officeDocument/2006/relationships/image" Target="../media/image5286.png"/><Relationship Id="rId39" Type="http://schemas.openxmlformats.org/officeDocument/2006/relationships/customXml" Target="../ink/ink5608.xml"/><Relationship Id="rId265" Type="http://schemas.openxmlformats.org/officeDocument/2006/relationships/customXml" Target="../ink/ink5721.xml"/><Relationship Id="rId286" Type="http://schemas.openxmlformats.org/officeDocument/2006/relationships/image" Target="../media/image5425.png"/><Relationship Id="rId50" Type="http://schemas.openxmlformats.org/officeDocument/2006/relationships/image" Target="../media/image5304.png"/><Relationship Id="rId104" Type="http://schemas.openxmlformats.org/officeDocument/2006/relationships/image" Target="../media/image5334.png"/><Relationship Id="rId125" Type="http://schemas.openxmlformats.org/officeDocument/2006/relationships/customXml" Target="../ink/ink5651.xml"/><Relationship Id="rId146" Type="http://schemas.openxmlformats.org/officeDocument/2006/relationships/image" Target="../media/image5355.png"/><Relationship Id="rId167" Type="http://schemas.openxmlformats.org/officeDocument/2006/relationships/customXml" Target="../ink/ink5672.xml"/><Relationship Id="rId188" Type="http://schemas.openxmlformats.org/officeDocument/2006/relationships/image" Target="../media/image5376.png"/><Relationship Id="rId311" Type="http://schemas.openxmlformats.org/officeDocument/2006/relationships/customXml" Target="../ink/ink5744.xml"/><Relationship Id="rId332" Type="http://schemas.openxmlformats.org/officeDocument/2006/relationships/image" Target="../media/image5448.png"/><Relationship Id="rId353" Type="http://schemas.openxmlformats.org/officeDocument/2006/relationships/customXml" Target="../ink/ink5765.xml"/><Relationship Id="rId374" Type="http://schemas.openxmlformats.org/officeDocument/2006/relationships/image" Target="../media/image5468.png"/><Relationship Id="rId395" Type="http://schemas.openxmlformats.org/officeDocument/2006/relationships/customXml" Target="../ink/ink5786.xml"/><Relationship Id="rId409" Type="http://schemas.openxmlformats.org/officeDocument/2006/relationships/customXml" Target="../ink/ink5793.xml"/><Relationship Id="rId71" Type="http://schemas.openxmlformats.org/officeDocument/2006/relationships/customXml" Target="../ink/ink5624.xml"/><Relationship Id="rId92" Type="http://schemas.openxmlformats.org/officeDocument/2006/relationships/image" Target="../media/image5327.png"/><Relationship Id="rId213" Type="http://schemas.openxmlformats.org/officeDocument/2006/relationships/customXml" Target="../ink/ink5695.xml"/><Relationship Id="rId234" Type="http://schemas.openxmlformats.org/officeDocument/2006/relationships/image" Target="../media/image5399.png"/><Relationship Id="rId420" Type="http://schemas.openxmlformats.org/officeDocument/2006/relationships/image" Target="../media/image5491.png"/><Relationship Id="rId2" Type="http://schemas.openxmlformats.org/officeDocument/2006/relationships/image" Target="../media/image5277.png"/><Relationship Id="rId29" Type="http://schemas.openxmlformats.org/officeDocument/2006/relationships/customXml" Target="../ink/ink5603.xml"/><Relationship Id="rId255" Type="http://schemas.openxmlformats.org/officeDocument/2006/relationships/customXml" Target="../ink/ink5716.xml"/><Relationship Id="rId276" Type="http://schemas.openxmlformats.org/officeDocument/2006/relationships/image" Target="../media/image5420.png"/><Relationship Id="rId297" Type="http://schemas.openxmlformats.org/officeDocument/2006/relationships/customXml" Target="../ink/ink5737.xml"/><Relationship Id="rId40" Type="http://schemas.openxmlformats.org/officeDocument/2006/relationships/image" Target="../media/image5298.png"/><Relationship Id="rId115" Type="http://schemas.openxmlformats.org/officeDocument/2006/relationships/customXml" Target="../ink/ink5646.xml"/><Relationship Id="rId136" Type="http://schemas.openxmlformats.org/officeDocument/2006/relationships/image" Target="../media/image5350.png"/><Relationship Id="rId157" Type="http://schemas.openxmlformats.org/officeDocument/2006/relationships/customXml" Target="../ink/ink5667.xml"/><Relationship Id="rId178" Type="http://schemas.openxmlformats.org/officeDocument/2006/relationships/image" Target="../media/image5371.png"/><Relationship Id="rId301" Type="http://schemas.openxmlformats.org/officeDocument/2006/relationships/customXml" Target="../ink/ink5739.xml"/><Relationship Id="rId322" Type="http://schemas.openxmlformats.org/officeDocument/2006/relationships/image" Target="../media/image5443.png"/><Relationship Id="rId343" Type="http://schemas.openxmlformats.org/officeDocument/2006/relationships/customXml" Target="../ink/ink5760.xml"/><Relationship Id="rId364" Type="http://schemas.openxmlformats.org/officeDocument/2006/relationships/image" Target="../media/image5463.png"/><Relationship Id="rId61" Type="http://schemas.openxmlformats.org/officeDocument/2006/relationships/customXml" Target="../ink/ink5619.xml"/><Relationship Id="rId82" Type="http://schemas.openxmlformats.org/officeDocument/2006/relationships/image" Target="../media/image5322.png"/><Relationship Id="rId199" Type="http://schemas.openxmlformats.org/officeDocument/2006/relationships/customXml" Target="../ink/ink5688.xml"/><Relationship Id="rId203" Type="http://schemas.openxmlformats.org/officeDocument/2006/relationships/customXml" Target="../ink/ink5690.xml"/><Relationship Id="rId385" Type="http://schemas.openxmlformats.org/officeDocument/2006/relationships/customXml" Target="../ink/ink5781.xml"/><Relationship Id="rId19" Type="http://schemas.openxmlformats.org/officeDocument/2006/relationships/customXml" Target="../ink/ink5598.xml"/><Relationship Id="rId224" Type="http://schemas.openxmlformats.org/officeDocument/2006/relationships/image" Target="../media/image5394.png"/><Relationship Id="rId245" Type="http://schemas.openxmlformats.org/officeDocument/2006/relationships/customXml" Target="../ink/ink5711.xml"/><Relationship Id="rId266" Type="http://schemas.openxmlformats.org/officeDocument/2006/relationships/image" Target="../media/image5415.png"/><Relationship Id="rId287" Type="http://schemas.openxmlformats.org/officeDocument/2006/relationships/customXml" Target="../ink/ink5732.xml"/><Relationship Id="rId410" Type="http://schemas.openxmlformats.org/officeDocument/2006/relationships/image" Target="../media/image5486.png"/><Relationship Id="rId431" Type="http://schemas.openxmlformats.org/officeDocument/2006/relationships/customXml" Target="../ink/ink5804.xml"/><Relationship Id="rId30" Type="http://schemas.openxmlformats.org/officeDocument/2006/relationships/image" Target="../media/image5293.png"/><Relationship Id="rId105" Type="http://schemas.openxmlformats.org/officeDocument/2006/relationships/customXml" Target="../ink/ink5641.xml"/><Relationship Id="rId126" Type="http://schemas.openxmlformats.org/officeDocument/2006/relationships/image" Target="../media/image5345.png"/><Relationship Id="rId147" Type="http://schemas.openxmlformats.org/officeDocument/2006/relationships/customXml" Target="../ink/ink5662.xml"/><Relationship Id="rId168" Type="http://schemas.openxmlformats.org/officeDocument/2006/relationships/image" Target="../media/image5366.png"/><Relationship Id="rId312" Type="http://schemas.openxmlformats.org/officeDocument/2006/relationships/image" Target="../media/image5438.png"/><Relationship Id="rId333" Type="http://schemas.openxmlformats.org/officeDocument/2006/relationships/customXml" Target="../ink/ink5755.xml"/><Relationship Id="rId354" Type="http://schemas.openxmlformats.org/officeDocument/2006/relationships/image" Target="../media/image5458.png"/><Relationship Id="rId51" Type="http://schemas.openxmlformats.org/officeDocument/2006/relationships/customXml" Target="../ink/ink5614.xml"/><Relationship Id="rId72" Type="http://schemas.openxmlformats.org/officeDocument/2006/relationships/image" Target="../media/image5316.png"/><Relationship Id="rId93" Type="http://schemas.openxmlformats.org/officeDocument/2006/relationships/customXml" Target="../ink/ink5635.xml"/><Relationship Id="rId189" Type="http://schemas.openxmlformats.org/officeDocument/2006/relationships/customXml" Target="../ink/ink5683.xml"/><Relationship Id="rId375" Type="http://schemas.openxmlformats.org/officeDocument/2006/relationships/customXml" Target="../ink/ink5776.xml"/><Relationship Id="rId396" Type="http://schemas.openxmlformats.org/officeDocument/2006/relationships/image" Target="../media/image5479.png"/><Relationship Id="rId3" Type="http://schemas.openxmlformats.org/officeDocument/2006/relationships/customXml" Target="../ink/ink5590.xml"/><Relationship Id="rId214" Type="http://schemas.openxmlformats.org/officeDocument/2006/relationships/image" Target="../media/image5389.png"/><Relationship Id="rId235" Type="http://schemas.openxmlformats.org/officeDocument/2006/relationships/customXml" Target="../ink/ink5706.xml"/><Relationship Id="rId256" Type="http://schemas.openxmlformats.org/officeDocument/2006/relationships/image" Target="../media/image5410.png"/><Relationship Id="rId277" Type="http://schemas.openxmlformats.org/officeDocument/2006/relationships/customXml" Target="../ink/ink5727.xml"/><Relationship Id="rId298" Type="http://schemas.openxmlformats.org/officeDocument/2006/relationships/image" Target="../media/image5431.png"/><Relationship Id="rId400" Type="http://schemas.openxmlformats.org/officeDocument/2006/relationships/image" Target="../media/image5481.png"/><Relationship Id="rId421" Type="http://schemas.openxmlformats.org/officeDocument/2006/relationships/customXml" Target="../ink/ink5799.xml"/><Relationship Id="rId116" Type="http://schemas.openxmlformats.org/officeDocument/2006/relationships/image" Target="../media/image5340.png"/><Relationship Id="rId137" Type="http://schemas.openxmlformats.org/officeDocument/2006/relationships/customXml" Target="../ink/ink5657.xml"/><Relationship Id="rId158" Type="http://schemas.openxmlformats.org/officeDocument/2006/relationships/image" Target="../media/image5361.png"/><Relationship Id="rId302" Type="http://schemas.openxmlformats.org/officeDocument/2006/relationships/image" Target="../media/image5433.png"/><Relationship Id="rId323" Type="http://schemas.openxmlformats.org/officeDocument/2006/relationships/customXml" Target="../ink/ink5750.xml"/><Relationship Id="rId344" Type="http://schemas.openxmlformats.org/officeDocument/2006/relationships/image" Target="../media/image5453.png"/><Relationship Id="rId20" Type="http://schemas.openxmlformats.org/officeDocument/2006/relationships/image" Target="../media/image5287.png"/><Relationship Id="rId41" Type="http://schemas.openxmlformats.org/officeDocument/2006/relationships/customXml" Target="../ink/ink5609.xml"/><Relationship Id="rId62" Type="http://schemas.openxmlformats.org/officeDocument/2006/relationships/image" Target="../media/image5311.png"/><Relationship Id="rId83" Type="http://schemas.openxmlformats.org/officeDocument/2006/relationships/customXml" Target="../ink/ink5630.xml"/><Relationship Id="rId179" Type="http://schemas.openxmlformats.org/officeDocument/2006/relationships/customXml" Target="../ink/ink5678.xml"/><Relationship Id="rId365" Type="http://schemas.openxmlformats.org/officeDocument/2006/relationships/customXml" Target="../ink/ink5771.xml"/><Relationship Id="rId386" Type="http://schemas.openxmlformats.org/officeDocument/2006/relationships/image" Target="../media/image5474.png"/><Relationship Id="rId190" Type="http://schemas.openxmlformats.org/officeDocument/2006/relationships/image" Target="../media/image5377.png"/><Relationship Id="rId204" Type="http://schemas.openxmlformats.org/officeDocument/2006/relationships/image" Target="../media/image5384.png"/><Relationship Id="rId225" Type="http://schemas.openxmlformats.org/officeDocument/2006/relationships/customXml" Target="../ink/ink5701.xml"/><Relationship Id="rId246" Type="http://schemas.openxmlformats.org/officeDocument/2006/relationships/image" Target="../media/image5405.png"/><Relationship Id="rId267" Type="http://schemas.openxmlformats.org/officeDocument/2006/relationships/customXml" Target="../ink/ink5722.xml"/><Relationship Id="rId288" Type="http://schemas.openxmlformats.org/officeDocument/2006/relationships/image" Target="../media/image5426.png"/><Relationship Id="rId411" Type="http://schemas.openxmlformats.org/officeDocument/2006/relationships/customXml" Target="../ink/ink5794.xml"/><Relationship Id="rId432" Type="http://schemas.openxmlformats.org/officeDocument/2006/relationships/image" Target="../media/image5497.png"/><Relationship Id="rId106" Type="http://schemas.openxmlformats.org/officeDocument/2006/relationships/image" Target="../media/image5335.png"/><Relationship Id="rId127" Type="http://schemas.openxmlformats.org/officeDocument/2006/relationships/customXml" Target="../ink/ink5652.xml"/><Relationship Id="rId313" Type="http://schemas.openxmlformats.org/officeDocument/2006/relationships/customXml" Target="../ink/ink5745.xml"/><Relationship Id="rId10" Type="http://schemas.openxmlformats.org/officeDocument/2006/relationships/image" Target="../media/image5282.png"/><Relationship Id="rId31" Type="http://schemas.openxmlformats.org/officeDocument/2006/relationships/customXml" Target="../ink/ink5604.xml"/><Relationship Id="rId52" Type="http://schemas.openxmlformats.org/officeDocument/2006/relationships/image" Target="../media/image5305.png"/><Relationship Id="rId73" Type="http://schemas.openxmlformats.org/officeDocument/2006/relationships/customXml" Target="../ink/ink5625.xml"/><Relationship Id="rId94" Type="http://schemas.openxmlformats.org/officeDocument/2006/relationships/image" Target="../media/image5328.png"/><Relationship Id="rId148" Type="http://schemas.openxmlformats.org/officeDocument/2006/relationships/image" Target="../media/image5356.png"/><Relationship Id="rId169" Type="http://schemas.openxmlformats.org/officeDocument/2006/relationships/customXml" Target="../ink/ink5673.xml"/><Relationship Id="rId334" Type="http://schemas.openxmlformats.org/officeDocument/2006/relationships/image" Target="../media/image5449.png"/><Relationship Id="rId355" Type="http://schemas.openxmlformats.org/officeDocument/2006/relationships/customXml" Target="../ink/ink5766.xml"/><Relationship Id="rId376" Type="http://schemas.openxmlformats.org/officeDocument/2006/relationships/image" Target="../media/image5469.png"/><Relationship Id="rId397" Type="http://schemas.openxmlformats.org/officeDocument/2006/relationships/customXml" Target="../ink/ink5787.xml"/><Relationship Id="rId4" Type="http://schemas.openxmlformats.org/officeDocument/2006/relationships/image" Target="../media/image5278.png"/><Relationship Id="rId180" Type="http://schemas.openxmlformats.org/officeDocument/2006/relationships/image" Target="../media/image5372.png"/><Relationship Id="rId215" Type="http://schemas.openxmlformats.org/officeDocument/2006/relationships/customXml" Target="../ink/ink5696.xml"/><Relationship Id="rId236" Type="http://schemas.openxmlformats.org/officeDocument/2006/relationships/image" Target="../media/image5400.png"/><Relationship Id="rId257" Type="http://schemas.openxmlformats.org/officeDocument/2006/relationships/customXml" Target="../ink/ink5717.xml"/><Relationship Id="rId278" Type="http://schemas.openxmlformats.org/officeDocument/2006/relationships/image" Target="../media/image5421.png"/><Relationship Id="rId401" Type="http://schemas.openxmlformats.org/officeDocument/2006/relationships/customXml" Target="../ink/ink5789.xml"/><Relationship Id="rId422" Type="http://schemas.openxmlformats.org/officeDocument/2006/relationships/image" Target="../media/image5492.png"/><Relationship Id="rId303" Type="http://schemas.openxmlformats.org/officeDocument/2006/relationships/customXml" Target="../ink/ink5740.xml"/><Relationship Id="rId42" Type="http://schemas.openxmlformats.org/officeDocument/2006/relationships/image" Target="../media/image5299.png"/><Relationship Id="rId84" Type="http://schemas.openxmlformats.org/officeDocument/2006/relationships/image" Target="../media/image5323.png"/><Relationship Id="rId138" Type="http://schemas.openxmlformats.org/officeDocument/2006/relationships/image" Target="../media/image5351.png"/><Relationship Id="rId345" Type="http://schemas.openxmlformats.org/officeDocument/2006/relationships/customXml" Target="../ink/ink5761.xml"/><Relationship Id="rId387" Type="http://schemas.openxmlformats.org/officeDocument/2006/relationships/customXml" Target="../ink/ink5782.xml"/><Relationship Id="rId191" Type="http://schemas.openxmlformats.org/officeDocument/2006/relationships/customXml" Target="../ink/ink5684.xml"/><Relationship Id="rId205" Type="http://schemas.openxmlformats.org/officeDocument/2006/relationships/customXml" Target="../ink/ink5691.xml"/><Relationship Id="rId247" Type="http://schemas.openxmlformats.org/officeDocument/2006/relationships/customXml" Target="../ink/ink5712.xml"/><Relationship Id="rId412" Type="http://schemas.openxmlformats.org/officeDocument/2006/relationships/image" Target="../media/image5487.png"/><Relationship Id="rId107" Type="http://schemas.openxmlformats.org/officeDocument/2006/relationships/customXml" Target="../ink/ink5642.xml"/><Relationship Id="rId289" Type="http://schemas.openxmlformats.org/officeDocument/2006/relationships/customXml" Target="../ink/ink5733.xml"/><Relationship Id="rId11" Type="http://schemas.openxmlformats.org/officeDocument/2006/relationships/customXml" Target="../ink/ink5594.xml"/><Relationship Id="rId53" Type="http://schemas.openxmlformats.org/officeDocument/2006/relationships/customXml" Target="../ink/ink5615.xml"/><Relationship Id="rId149" Type="http://schemas.openxmlformats.org/officeDocument/2006/relationships/customXml" Target="../ink/ink5663.xml"/><Relationship Id="rId314" Type="http://schemas.openxmlformats.org/officeDocument/2006/relationships/image" Target="../media/image5439.png"/><Relationship Id="rId356" Type="http://schemas.openxmlformats.org/officeDocument/2006/relationships/image" Target="../media/image5459.png"/><Relationship Id="rId398" Type="http://schemas.openxmlformats.org/officeDocument/2006/relationships/image" Target="../media/image5480.png"/><Relationship Id="rId95" Type="http://schemas.openxmlformats.org/officeDocument/2006/relationships/customXml" Target="../ink/ink5636.xml"/><Relationship Id="rId160" Type="http://schemas.openxmlformats.org/officeDocument/2006/relationships/image" Target="../media/image5362.png"/><Relationship Id="rId216" Type="http://schemas.openxmlformats.org/officeDocument/2006/relationships/image" Target="../media/image5390.png"/><Relationship Id="rId423" Type="http://schemas.openxmlformats.org/officeDocument/2006/relationships/customXml" Target="../ink/ink5800.xml"/><Relationship Id="rId258" Type="http://schemas.openxmlformats.org/officeDocument/2006/relationships/image" Target="../media/image5411.png"/><Relationship Id="rId22" Type="http://schemas.openxmlformats.org/officeDocument/2006/relationships/image" Target="../media/image5288.png"/><Relationship Id="rId64" Type="http://schemas.openxmlformats.org/officeDocument/2006/relationships/image" Target="../media/image5312.png"/><Relationship Id="rId118" Type="http://schemas.openxmlformats.org/officeDocument/2006/relationships/image" Target="../media/image5341.png"/><Relationship Id="rId325" Type="http://schemas.openxmlformats.org/officeDocument/2006/relationships/customXml" Target="../ink/ink5751.xml"/><Relationship Id="rId367" Type="http://schemas.openxmlformats.org/officeDocument/2006/relationships/customXml" Target="../ink/ink5772.xml"/><Relationship Id="rId171" Type="http://schemas.openxmlformats.org/officeDocument/2006/relationships/customXml" Target="../ink/ink5674.xml"/><Relationship Id="rId227" Type="http://schemas.openxmlformats.org/officeDocument/2006/relationships/customXml" Target="../ink/ink5702.xml"/><Relationship Id="rId269" Type="http://schemas.openxmlformats.org/officeDocument/2006/relationships/customXml" Target="../ink/ink5723.xml"/><Relationship Id="rId33" Type="http://schemas.openxmlformats.org/officeDocument/2006/relationships/customXml" Target="../ink/ink5605.xml"/><Relationship Id="rId129" Type="http://schemas.openxmlformats.org/officeDocument/2006/relationships/customXml" Target="../ink/ink5653.xml"/><Relationship Id="rId280" Type="http://schemas.openxmlformats.org/officeDocument/2006/relationships/image" Target="../media/image5422.png"/><Relationship Id="rId336" Type="http://schemas.openxmlformats.org/officeDocument/2006/relationships/image" Target="../media/image5450.png"/><Relationship Id="rId75" Type="http://schemas.openxmlformats.org/officeDocument/2006/relationships/customXml" Target="../ink/ink5626.xml"/><Relationship Id="rId140" Type="http://schemas.openxmlformats.org/officeDocument/2006/relationships/image" Target="../media/image5352.png"/><Relationship Id="rId182" Type="http://schemas.openxmlformats.org/officeDocument/2006/relationships/image" Target="../media/image5373.png"/><Relationship Id="rId378" Type="http://schemas.openxmlformats.org/officeDocument/2006/relationships/image" Target="../media/image5470.png"/><Relationship Id="rId403" Type="http://schemas.openxmlformats.org/officeDocument/2006/relationships/customXml" Target="../ink/ink5790.xml"/><Relationship Id="rId6" Type="http://schemas.openxmlformats.org/officeDocument/2006/relationships/image" Target="../media/image5279.png"/><Relationship Id="rId238" Type="http://schemas.openxmlformats.org/officeDocument/2006/relationships/image" Target="../media/image5401.png"/><Relationship Id="rId291" Type="http://schemas.openxmlformats.org/officeDocument/2006/relationships/customXml" Target="../ink/ink5734.xml"/><Relationship Id="rId305" Type="http://schemas.openxmlformats.org/officeDocument/2006/relationships/customXml" Target="../ink/ink5741.xml"/><Relationship Id="rId347" Type="http://schemas.openxmlformats.org/officeDocument/2006/relationships/customXml" Target="../ink/ink5762.xml"/><Relationship Id="rId44" Type="http://schemas.openxmlformats.org/officeDocument/2006/relationships/image" Target="../media/image5301.png"/><Relationship Id="rId86" Type="http://schemas.openxmlformats.org/officeDocument/2006/relationships/image" Target="../media/image5324.png"/><Relationship Id="rId151" Type="http://schemas.openxmlformats.org/officeDocument/2006/relationships/customXml" Target="../ink/ink5664.xml"/><Relationship Id="rId389" Type="http://schemas.openxmlformats.org/officeDocument/2006/relationships/customXml" Target="../ink/ink5783.xml"/><Relationship Id="rId193" Type="http://schemas.openxmlformats.org/officeDocument/2006/relationships/customXml" Target="../ink/ink5685.xml"/><Relationship Id="rId207" Type="http://schemas.openxmlformats.org/officeDocument/2006/relationships/customXml" Target="../ink/ink5692.xml"/><Relationship Id="rId249" Type="http://schemas.openxmlformats.org/officeDocument/2006/relationships/customXml" Target="../ink/ink5713.xml"/><Relationship Id="rId414" Type="http://schemas.openxmlformats.org/officeDocument/2006/relationships/image" Target="../media/image5488.png"/><Relationship Id="rId13" Type="http://schemas.openxmlformats.org/officeDocument/2006/relationships/customXml" Target="../ink/ink5595.xml"/><Relationship Id="rId109" Type="http://schemas.openxmlformats.org/officeDocument/2006/relationships/customXml" Target="../ink/ink5643.xml"/><Relationship Id="rId260" Type="http://schemas.openxmlformats.org/officeDocument/2006/relationships/image" Target="../media/image5412.png"/><Relationship Id="rId316" Type="http://schemas.openxmlformats.org/officeDocument/2006/relationships/image" Target="../media/image5440.png"/><Relationship Id="rId55" Type="http://schemas.openxmlformats.org/officeDocument/2006/relationships/customXml" Target="../ink/ink5616.xml"/><Relationship Id="rId97" Type="http://schemas.openxmlformats.org/officeDocument/2006/relationships/customXml" Target="../ink/ink5637.xml"/><Relationship Id="rId120" Type="http://schemas.openxmlformats.org/officeDocument/2006/relationships/image" Target="../media/image5342.png"/><Relationship Id="rId358" Type="http://schemas.openxmlformats.org/officeDocument/2006/relationships/image" Target="../media/image5460.png"/><Relationship Id="rId162" Type="http://schemas.openxmlformats.org/officeDocument/2006/relationships/image" Target="../media/image5363.png"/><Relationship Id="rId218" Type="http://schemas.openxmlformats.org/officeDocument/2006/relationships/image" Target="../media/image5391.png"/><Relationship Id="rId425" Type="http://schemas.openxmlformats.org/officeDocument/2006/relationships/customXml" Target="../ink/ink5801.xml"/><Relationship Id="rId271" Type="http://schemas.openxmlformats.org/officeDocument/2006/relationships/customXml" Target="../ink/ink5724.xml"/><Relationship Id="rId24" Type="http://schemas.openxmlformats.org/officeDocument/2006/relationships/image" Target="../media/image5289.png"/><Relationship Id="rId66" Type="http://schemas.openxmlformats.org/officeDocument/2006/relationships/image" Target="../media/image5313.png"/><Relationship Id="rId131" Type="http://schemas.openxmlformats.org/officeDocument/2006/relationships/customXml" Target="../ink/ink5654.xml"/><Relationship Id="rId327" Type="http://schemas.openxmlformats.org/officeDocument/2006/relationships/customXml" Target="../ink/ink5752.xml"/><Relationship Id="rId369" Type="http://schemas.openxmlformats.org/officeDocument/2006/relationships/customXml" Target="../ink/ink5773.xml"/><Relationship Id="rId173" Type="http://schemas.openxmlformats.org/officeDocument/2006/relationships/customXml" Target="../ink/ink5675.xml"/><Relationship Id="rId229" Type="http://schemas.openxmlformats.org/officeDocument/2006/relationships/customXml" Target="../ink/ink5703.xml"/><Relationship Id="rId380" Type="http://schemas.openxmlformats.org/officeDocument/2006/relationships/image" Target="../media/image5471.png"/><Relationship Id="rId240" Type="http://schemas.openxmlformats.org/officeDocument/2006/relationships/image" Target="../media/image5402.png"/><Relationship Id="rId35" Type="http://schemas.openxmlformats.org/officeDocument/2006/relationships/customXml" Target="../ink/ink5606.xml"/><Relationship Id="rId77" Type="http://schemas.openxmlformats.org/officeDocument/2006/relationships/customXml" Target="../ink/ink5627.xml"/><Relationship Id="rId100" Type="http://schemas.openxmlformats.org/officeDocument/2006/relationships/image" Target="../media/image5332.png"/><Relationship Id="rId282" Type="http://schemas.openxmlformats.org/officeDocument/2006/relationships/image" Target="../media/image5423.png"/><Relationship Id="rId338" Type="http://schemas.openxmlformats.org/officeDocument/2006/relationships/image" Target="../media/image5451.png"/><Relationship Id="rId8" Type="http://schemas.openxmlformats.org/officeDocument/2006/relationships/image" Target="../media/image5281.png"/><Relationship Id="rId142" Type="http://schemas.openxmlformats.org/officeDocument/2006/relationships/image" Target="../media/image5353.png"/><Relationship Id="rId184" Type="http://schemas.openxmlformats.org/officeDocument/2006/relationships/image" Target="../media/image5374.png"/><Relationship Id="rId391" Type="http://schemas.openxmlformats.org/officeDocument/2006/relationships/customXml" Target="../ink/ink5784.xml"/><Relationship Id="rId405" Type="http://schemas.openxmlformats.org/officeDocument/2006/relationships/customXml" Target="../ink/ink5791.xml"/><Relationship Id="rId251" Type="http://schemas.openxmlformats.org/officeDocument/2006/relationships/customXml" Target="../ink/ink5714.xml"/><Relationship Id="rId46" Type="http://schemas.openxmlformats.org/officeDocument/2006/relationships/image" Target="../media/image5302.png"/><Relationship Id="rId293" Type="http://schemas.openxmlformats.org/officeDocument/2006/relationships/customXml" Target="../ink/ink5735.xml"/><Relationship Id="rId307" Type="http://schemas.openxmlformats.org/officeDocument/2006/relationships/customXml" Target="../ink/ink5742.xml"/><Relationship Id="rId349" Type="http://schemas.openxmlformats.org/officeDocument/2006/relationships/customXml" Target="../ink/ink5763.xml"/><Relationship Id="rId88" Type="http://schemas.openxmlformats.org/officeDocument/2006/relationships/image" Target="../media/image5325.png"/><Relationship Id="rId111" Type="http://schemas.openxmlformats.org/officeDocument/2006/relationships/customXml" Target="../ink/ink5644.xml"/><Relationship Id="rId153" Type="http://schemas.openxmlformats.org/officeDocument/2006/relationships/customXml" Target="../ink/ink5665.xml"/><Relationship Id="rId195" Type="http://schemas.openxmlformats.org/officeDocument/2006/relationships/customXml" Target="../ink/ink5686.xml"/><Relationship Id="rId209" Type="http://schemas.openxmlformats.org/officeDocument/2006/relationships/customXml" Target="../ink/ink5693.xml"/><Relationship Id="rId360" Type="http://schemas.openxmlformats.org/officeDocument/2006/relationships/image" Target="../media/image5461.png"/><Relationship Id="rId416" Type="http://schemas.openxmlformats.org/officeDocument/2006/relationships/image" Target="../media/image5489.png"/><Relationship Id="rId220" Type="http://schemas.openxmlformats.org/officeDocument/2006/relationships/image" Target="../media/image5392.png"/><Relationship Id="rId15" Type="http://schemas.openxmlformats.org/officeDocument/2006/relationships/customXml" Target="../ink/ink5596.xml"/><Relationship Id="rId57" Type="http://schemas.openxmlformats.org/officeDocument/2006/relationships/customXml" Target="../ink/ink5617.xml"/><Relationship Id="rId262" Type="http://schemas.openxmlformats.org/officeDocument/2006/relationships/image" Target="../media/image5413.png"/><Relationship Id="rId318" Type="http://schemas.openxmlformats.org/officeDocument/2006/relationships/image" Target="../media/image5441.png"/><Relationship Id="rId99" Type="http://schemas.openxmlformats.org/officeDocument/2006/relationships/customXml" Target="../ink/ink5638.xml"/><Relationship Id="rId122" Type="http://schemas.openxmlformats.org/officeDocument/2006/relationships/image" Target="../media/image5343.png"/><Relationship Id="rId164" Type="http://schemas.openxmlformats.org/officeDocument/2006/relationships/image" Target="../media/image5364.png"/><Relationship Id="rId371" Type="http://schemas.openxmlformats.org/officeDocument/2006/relationships/customXml" Target="../ink/ink5774.xml"/><Relationship Id="rId427" Type="http://schemas.openxmlformats.org/officeDocument/2006/relationships/customXml" Target="../ink/ink5802.xml"/><Relationship Id="rId26" Type="http://schemas.openxmlformats.org/officeDocument/2006/relationships/image" Target="../media/image5291.png"/><Relationship Id="rId231" Type="http://schemas.openxmlformats.org/officeDocument/2006/relationships/customXml" Target="../ink/ink5704.xml"/><Relationship Id="rId273" Type="http://schemas.openxmlformats.org/officeDocument/2006/relationships/customXml" Target="../ink/ink5725.xml"/><Relationship Id="rId329" Type="http://schemas.openxmlformats.org/officeDocument/2006/relationships/customXml" Target="../ink/ink5753.xml"/><Relationship Id="rId68" Type="http://schemas.openxmlformats.org/officeDocument/2006/relationships/image" Target="../media/image5314.png"/><Relationship Id="rId133" Type="http://schemas.openxmlformats.org/officeDocument/2006/relationships/customXml" Target="../ink/ink5655.xml"/><Relationship Id="rId175" Type="http://schemas.openxmlformats.org/officeDocument/2006/relationships/customXml" Target="../ink/ink5676.xml"/><Relationship Id="rId340" Type="http://schemas.openxmlformats.org/officeDocument/2006/relationships/image" Target="../media/image4012.png"/><Relationship Id="rId200" Type="http://schemas.openxmlformats.org/officeDocument/2006/relationships/image" Target="../media/image5382.png"/><Relationship Id="rId382" Type="http://schemas.openxmlformats.org/officeDocument/2006/relationships/image" Target="../media/image5472.png"/><Relationship Id="rId242" Type="http://schemas.openxmlformats.org/officeDocument/2006/relationships/image" Target="../media/image5403.png"/><Relationship Id="rId284" Type="http://schemas.openxmlformats.org/officeDocument/2006/relationships/image" Target="../media/image5424.png"/><Relationship Id="rId37" Type="http://schemas.openxmlformats.org/officeDocument/2006/relationships/customXml" Target="../ink/ink5607.xml"/><Relationship Id="rId79" Type="http://schemas.openxmlformats.org/officeDocument/2006/relationships/customXml" Target="../ink/ink5628.xml"/><Relationship Id="rId102" Type="http://schemas.openxmlformats.org/officeDocument/2006/relationships/image" Target="../media/image5333.png"/><Relationship Id="rId144" Type="http://schemas.openxmlformats.org/officeDocument/2006/relationships/image" Target="../media/image5354.png"/><Relationship Id="rId90" Type="http://schemas.openxmlformats.org/officeDocument/2006/relationships/image" Target="../media/image5326.png"/><Relationship Id="rId186" Type="http://schemas.openxmlformats.org/officeDocument/2006/relationships/image" Target="../media/image5375.png"/><Relationship Id="rId351" Type="http://schemas.openxmlformats.org/officeDocument/2006/relationships/customXml" Target="../ink/ink5764.xml"/><Relationship Id="rId393" Type="http://schemas.openxmlformats.org/officeDocument/2006/relationships/customXml" Target="../ink/ink5785.xml"/><Relationship Id="rId407" Type="http://schemas.openxmlformats.org/officeDocument/2006/relationships/customXml" Target="../ink/ink5792.xml"/><Relationship Id="rId211" Type="http://schemas.openxmlformats.org/officeDocument/2006/relationships/customXml" Target="../ink/ink5694.xml"/><Relationship Id="rId253" Type="http://schemas.openxmlformats.org/officeDocument/2006/relationships/customXml" Target="../ink/ink5715.xml"/><Relationship Id="rId295" Type="http://schemas.openxmlformats.org/officeDocument/2006/relationships/customXml" Target="../ink/ink5736.xml"/><Relationship Id="rId309" Type="http://schemas.openxmlformats.org/officeDocument/2006/relationships/customXml" Target="../ink/ink5743.xml"/><Relationship Id="rId48" Type="http://schemas.openxmlformats.org/officeDocument/2006/relationships/image" Target="../media/image5303.png"/><Relationship Id="rId113" Type="http://schemas.openxmlformats.org/officeDocument/2006/relationships/customXml" Target="../ink/ink5645.xml"/><Relationship Id="rId320" Type="http://schemas.openxmlformats.org/officeDocument/2006/relationships/image" Target="../media/image5442.png"/><Relationship Id="rId155" Type="http://schemas.openxmlformats.org/officeDocument/2006/relationships/customXml" Target="../ink/ink5666.xml"/><Relationship Id="rId197" Type="http://schemas.openxmlformats.org/officeDocument/2006/relationships/customXml" Target="../ink/ink5687.xml"/><Relationship Id="rId362" Type="http://schemas.openxmlformats.org/officeDocument/2006/relationships/image" Target="../media/image5462.png"/><Relationship Id="rId418" Type="http://schemas.openxmlformats.org/officeDocument/2006/relationships/image" Target="../media/image5490.png"/><Relationship Id="rId222" Type="http://schemas.openxmlformats.org/officeDocument/2006/relationships/image" Target="../media/image5393.png"/><Relationship Id="rId264" Type="http://schemas.openxmlformats.org/officeDocument/2006/relationships/image" Target="../media/image5414.png"/><Relationship Id="rId17" Type="http://schemas.openxmlformats.org/officeDocument/2006/relationships/customXml" Target="../ink/ink5597.xml"/><Relationship Id="rId59" Type="http://schemas.openxmlformats.org/officeDocument/2006/relationships/customXml" Target="../ink/ink5618.xml"/><Relationship Id="rId124" Type="http://schemas.openxmlformats.org/officeDocument/2006/relationships/image" Target="../media/image5344.png"/><Relationship Id="rId70" Type="http://schemas.openxmlformats.org/officeDocument/2006/relationships/image" Target="../media/image5315.png"/><Relationship Id="rId166" Type="http://schemas.openxmlformats.org/officeDocument/2006/relationships/image" Target="../media/image5365.png"/><Relationship Id="rId331" Type="http://schemas.openxmlformats.org/officeDocument/2006/relationships/customXml" Target="../ink/ink5754.xml"/><Relationship Id="rId373" Type="http://schemas.openxmlformats.org/officeDocument/2006/relationships/customXml" Target="../ink/ink5775.xml"/><Relationship Id="rId429" Type="http://schemas.openxmlformats.org/officeDocument/2006/relationships/customXml" Target="../ink/ink5803.xml"/></Relationships>
</file>

<file path=ppt/slides/_rels/slide78.xml.rels><?xml version="1.0" encoding="UTF-8" standalone="yes"?>
<Relationships xmlns="http://schemas.openxmlformats.org/package/2006/relationships"><Relationship Id="rId3" Type="http://schemas.openxmlformats.org/officeDocument/2006/relationships/customXml" Target="../ink/ink5805.xml"/><Relationship Id="rId2" Type="http://schemas.openxmlformats.org/officeDocument/2006/relationships/image" Target="../media/image5498.png"/><Relationship Id="rId1" Type="http://schemas.openxmlformats.org/officeDocument/2006/relationships/slideLayout" Target="../slideLayouts/slideLayout2.xml"/><Relationship Id="rId4" Type="http://schemas.openxmlformats.org/officeDocument/2006/relationships/image" Target="../media/image5499.png"/></Relationships>
</file>

<file path=ppt/slides/_rels/slide79.xml.rels><?xml version="1.0" encoding="UTF-8" standalone="yes"?>
<Relationships xmlns="http://schemas.openxmlformats.org/package/2006/relationships"><Relationship Id="rId8" Type="http://schemas.openxmlformats.org/officeDocument/2006/relationships/image" Target="../media/image5502.wmf"/><Relationship Id="rId3" Type="http://schemas.openxmlformats.org/officeDocument/2006/relationships/oleObject" Target="../embeddings/oleObject108.bin"/><Relationship Id="rId7"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5501.wmf"/><Relationship Id="rId5" Type="http://schemas.openxmlformats.org/officeDocument/2006/relationships/oleObject" Target="../embeddings/oleObject109.bin"/><Relationship Id="rId4" Type="http://schemas.openxmlformats.org/officeDocument/2006/relationships/image" Target="../media/image5500.wmf"/></Relationships>
</file>

<file path=ppt/slides/_rels/slide8.xml.rels><?xml version="1.0" encoding="UTF-8" standalone="yes"?>
<Relationships xmlns="http://schemas.openxmlformats.org/package/2006/relationships"><Relationship Id="rId117" Type="http://schemas.openxmlformats.org/officeDocument/2006/relationships/customXml" Target="../ink/ink1095.xml"/><Relationship Id="rId671" Type="http://schemas.openxmlformats.org/officeDocument/2006/relationships/image" Target="../media/image1041.png"/><Relationship Id="rId769" Type="http://schemas.openxmlformats.org/officeDocument/2006/relationships/image" Target="../media/image1090.png"/><Relationship Id="rId21" Type="http://schemas.openxmlformats.org/officeDocument/2006/relationships/image" Target="../media/image721.png"/><Relationship Id="rId324" Type="http://schemas.openxmlformats.org/officeDocument/2006/relationships/customXml" Target="../ink/ink1199.xml"/><Relationship Id="rId531" Type="http://schemas.openxmlformats.org/officeDocument/2006/relationships/image" Target="../media/image971.png"/><Relationship Id="rId629" Type="http://schemas.openxmlformats.org/officeDocument/2006/relationships/image" Target="../media/image1020.png"/><Relationship Id="rId170" Type="http://schemas.openxmlformats.org/officeDocument/2006/relationships/customXml" Target="../ink/ink1122.xml"/><Relationship Id="rId836" Type="http://schemas.openxmlformats.org/officeDocument/2006/relationships/customXml" Target="../ink/ink1455.xml"/><Relationship Id="rId268" Type="http://schemas.openxmlformats.org/officeDocument/2006/relationships/customXml" Target="../ink/ink1171.xml"/><Relationship Id="rId475" Type="http://schemas.openxmlformats.org/officeDocument/2006/relationships/image" Target="../media/image943.png"/><Relationship Id="rId682" Type="http://schemas.openxmlformats.org/officeDocument/2006/relationships/customXml" Target="../ink/ink1378.xml"/><Relationship Id="rId903" Type="http://schemas.openxmlformats.org/officeDocument/2006/relationships/image" Target="../media/image1157.png"/><Relationship Id="rId32" Type="http://schemas.openxmlformats.org/officeDocument/2006/relationships/customXml" Target="../ink/ink1049.xml"/><Relationship Id="rId128" Type="http://schemas.openxmlformats.org/officeDocument/2006/relationships/image" Target="../media/image771.png"/><Relationship Id="rId335" Type="http://schemas.openxmlformats.org/officeDocument/2006/relationships/image" Target="../media/image873.png"/><Relationship Id="rId542" Type="http://schemas.openxmlformats.org/officeDocument/2006/relationships/customXml" Target="../ink/ink1308.xml"/><Relationship Id="rId181" Type="http://schemas.openxmlformats.org/officeDocument/2006/relationships/image" Target="../media/image796.png"/><Relationship Id="rId402" Type="http://schemas.openxmlformats.org/officeDocument/2006/relationships/customXml" Target="../ink/ink1238.xml"/><Relationship Id="rId847" Type="http://schemas.openxmlformats.org/officeDocument/2006/relationships/image" Target="../media/image1129.png"/><Relationship Id="rId279" Type="http://schemas.openxmlformats.org/officeDocument/2006/relationships/image" Target="../media/image845.png"/><Relationship Id="rId486" Type="http://schemas.openxmlformats.org/officeDocument/2006/relationships/customXml" Target="../ink/ink1280.xml"/><Relationship Id="rId693" Type="http://schemas.openxmlformats.org/officeDocument/2006/relationships/image" Target="../media/image1052.png"/><Relationship Id="rId707" Type="http://schemas.openxmlformats.org/officeDocument/2006/relationships/image" Target="../media/image1059.png"/><Relationship Id="rId914" Type="http://schemas.openxmlformats.org/officeDocument/2006/relationships/customXml" Target="../ink/ink1494.xml"/><Relationship Id="rId43" Type="http://schemas.openxmlformats.org/officeDocument/2006/relationships/image" Target="../media/image731.png"/><Relationship Id="rId139" Type="http://schemas.openxmlformats.org/officeDocument/2006/relationships/customXml" Target="../ink/ink1106.xml"/><Relationship Id="rId346" Type="http://schemas.openxmlformats.org/officeDocument/2006/relationships/customXml" Target="../ink/ink1210.xml"/><Relationship Id="rId553" Type="http://schemas.openxmlformats.org/officeDocument/2006/relationships/image" Target="../media/image982.png"/><Relationship Id="rId760" Type="http://schemas.openxmlformats.org/officeDocument/2006/relationships/customXml" Target="../ink/ink1417.xml"/><Relationship Id="rId192" Type="http://schemas.openxmlformats.org/officeDocument/2006/relationships/customXml" Target="../ink/ink1133.xml"/><Relationship Id="rId206" Type="http://schemas.openxmlformats.org/officeDocument/2006/relationships/customXml" Target="../ink/ink1140.xml"/><Relationship Id="rId413" Type="http://schemas.openxmlformats.org/officeDocument/2006/relationships/image" Target="../media/image912.png"/><Relationship Id="rId858" Type="http://schemas.openxmlformats.org/officeDocument/2006/relationships/customXml" Target="../ink/ink1466.xml"/><Relationship Id="rId497" Type="http://schemas.openxmlformats.org/officeDocument/2006/relationships/image" Target="../media/image954.png"/><Relationship Id="rId620" Type="http://schemas.openxmlformats.org/officeDocument/2006/relationships/customXml" Target="../ink/ink1347.xml"/><Relationship Id="rId718" Type="http://schemas.openxmlformats.org/officeDocument/2006/relationships/customXml" Target="../ink/ink1396.xml"/><Relationship Id="rId925" Type="http://schemas.openxmlformats.org/officeDocument/2006/relationships/image" Target="../media/image1168.png"/><Relationship Id="rId357" Type="http://schemas.openxmlformats.org/officeDocument/2006/relationships/image" Target="../media/image884.png"/><Relationship Id="rId54" Type="http://schemas.openxmlformats.org/officeDocument/2006/relationships/customXml" Target="../ink/ink1061.xml"/><Relationship Id="rId217" Type="http://schemas.openxmlformats.org/officeDocument/2006/relationships/image" Target="../media/image814.png"/><Relationship Id="rId564" Type="http://schemas.openxmlformats.org/officeDocument/2006/relationships/customXml" Target="../ink/ink1319.xml"/><Relationship Id="rId771" Type="http://schemas.openxmlformats.org/officeDocument/2006/relationships/image" Target="../media/image1091.png"/><Relationship Id="rId869" Type="http://schemas.openxmlformats.org/officeDocument/2006/relationships/image" Target="../media/image1140.png"/><Relationship Id="rId424" Type="http://schemas.openxmlformats.org/officeDocument/2006/relationships/customXml" Target="../ink/ink1249.xml"/><Relationship Id="rId631" Type="http://schemas.openxmlformats.org/officeDocument/2006/relationships/image" Target="../media/image1021.png"/><Relationship Id="rId729" Type="http://schemas.openxmlformats.org/officeDocument/2006/relationships/image" Target="../media/image1070.png"/><Relationship Id="rId270" Type="http://schemas.openxmlformats.org/officeDocument/2006/relationships/customXml" Target="../ink/ink1172.xml"/><Relationship Id="rId936" Type="http://schemas.openxmlformats.org/officeDocument/2006/relationships/customXml" Target="../ink/ink1505.xml"/><Relationship Id="rId65" Type="http://schemas.openxmlformats.org/officeDocument/2006/relationships/image" Target="../media/image741.png"/><Relationship Id="rId130" Type="http://schemas.openxmlformats.org/officeDocument/2006/relationships/image" Target="../media/image772.png"/><Relationship Id="rId368" Type="http://schemas.openxmlformats.org/officeDocument/2006/relationships/customXml" Target="../ink/ink1221.xml"/><Relationship Id="rId575" Type="http://schemas.openxmlformats.org/officeDocument/2006/relationships/image" Target="../media/image993.png"/><Relationship Id="rId782" Type="http://schemas.openxmlformats.org/officeDocument/2006/relationships/customXml" Target="../ink/ink1428.xml"/><Relationship Id="rId228" Type="http://schemas.openxmlformats.org/officeDocument/2006/relationships/customXml" Target="../ink/ink1151.xml"/><Relationship Id="rId435" Type="http://schemas.openxmlformats.org/officeDocument/2006/relationships/image" Target="../media/image923.png"/><Relationship Id="rId642" Type="http://schemas.openxmlformats.org/officeDocument/2006/relationships/customXml" Target="../ink/ink1358.xml"/><Relationship Id="rId281" Type="http://schemas.openxmlformats.org/officeDocument/2006/relationships/image" Target="../media/image846.png"/><Relationship Id="rId502" Type="http://schemas.openxmlformats.org/officeDocument/2006/relationships/customXml" Target="../ink/ink1288.xml"/><Relationship Id="rId947" Type="http://schemas.openxmlformats.org/officeDocument/2006/relationships/image" Target="../media/image1179.png"/><Relationship Id="rId76" Type="http://schemas.openxmlformats.org/officeDocument/2006/relationships/customXml" Target="../ink/ink1073.xml"/><Relationship Id="rId141" Type="http://schemas.openxmlformats.org/officeDocument/2006/relationships/customXml" Target="../ink/ink1107.xml"/><Relationship Id="rId379" Type="http://schemas.openxmlformats.org/officeDocument/2006/relationships/image" Target="../media/image895.png"/><Relationship Id="rId586" Type="http://schemas.openxmlformats.org/officeDocument/2006/relationships/customXml" Target="../ink/ink1330.xml"/><Relationship Id="rId793" Type="http://schemas.openxmlformats.org/officeDocument/2006/relationships/image" Target="../media/image1102.png"/><Relationship Id="rId807" Type="http://schemas.openxmlformats.org/officeDocument/2006/relationships/image" Target="../media/image1109.png"/><Relationship Id="rId7" Type="http://schemas.openxmlformats.org/officeDocument/2006/relationships/image" Target="../media/image715.png"/><Relationship Id="rId239" Type="http://schemas.openxmlformats.org/officeDocument/2006/relationships/image" Target="../media/image825.png"/><Relationship Id="rId446" Type="http://schemas.openxmlformats.org/officeDocument/2006/relationships/customXml" Target="../ink/ink1260.xml"/><Relationship Id="rId653" Type="http://schemas.openxmlformats.org/officeDocument/2006/relationships/image" Target="../media/image1032.png"/><Relationship Id="rId292" Type="http://schemas.openxmlformats.org/officeDocument/2006/relationships/customXml" Target="../ink/ink1183.xml"/><Relationship Id="rId306" Type="http://schemas.openxmlformats.org/officeDocument/2006/relationships/customXml" Target="../ink/ink1190.xml"/><Relationship Id="rId860" Type="http://schemas.openxmlformats.org/officeDocument/2006/relationships/customXml" Target="../ink/ink1467.xml"/><Relationship Id="rId958" Type="http://schemas.openxmlformats.org/officeDocument/2006/relationships/customXml" Target="../ink/ink1516.xml"/><Relationship Id="rId87" Type="http://schemas.openxmlformats.org/officeDocument/2006/relationships/image" Target="../media/image751.png"/><Relationship Id="rId513" Type="http://schemas.openxmlformats.org/officeDocument/2006/relationships/image" Target="../media/image962.png"/><Relationship Id="rId597" Type="http://schemas.openxmlformats.org/officeDocument/2006/relationships/image" Target="../media/image1004.png"/><Relationship Id="rId720" Type="http://schemas.openxmlformats.org/officeDocument/2006/relationships/customXml" Target="../ink/ink1397.xml"/><Relationship Id="rId818" Type="http://schemas.openxmlformats.org/officeDocument/2006/relationships/customXml" Target="../ink/ink1446.xml"/><Relationship Id="rId152" Type="http://schemas.openxmlformats.org/officeDocument/2006/relationships/customXml" Target="../ink/ink1113.xml"/><Relationship Id="rId457" Type="http://schemas.openxmlformats.org/officeDocument/2006/relationships/image" Target="../media/image934.png"/><Relationship Id="rId664" Type="http://schemas.openxmlformats.org/officeDocument/2006/relationships/customXml" Target="../ink/ink1369.xml"/><Relationship Id="rId871" Type="http://schemas.openxmlformats.org/officeDocument/2006/relationships/image" Target="../media/image1141.png"/><Relationship Id="rId969" Type="http://schemas.openxmlformats.org/officeDocument/2006/relationships/image" Target="../media/image1190.png"/><Relationship Id="rId14" Type="http://schemas.openxmlformats.org/officeDocument/2006/relationships/customXml" Target="../ink/ink1040.xml"/><Relationship Id="rId317" Type="http://schemas.openxmlformats.org/officeDocument/2006/relationships/image" Target="../media/image864.png"/><Relationship Id="rId524" Type="http://schemas.openxmlformats.org/officeDocument/2006/relationships/customXml" Target="../ink/ink1299.xml"/><Relationship Id="rId731" Type="http://schemas.openxmlformats.org/officeDocument/2006/relationships/image" Target="../media/image1071.png"/><Relationship Id="rId98" Type="http://schemas.openxmlformats.org/officeDocument/2006/relationships/customXml" Target="../ink/ink1085.xml"/><Relationship Id="rId163" Type="http://schemas.openxmlformats.org/officeDocument/2006/relationships/image" Target="../media/image787.png"/><Relationship Id="rId370" Type="http://schemas.openxmlformats.org/officeDocument/2006/relationships/customXml" Target="../ink/ink1222.xml"/><Relationship Id="rId829" Type="http://schemas.openxmlformats.org/officeDocument/2006/relationships/image" Target="../media/image1120.png"/><Relationship Id="rId230" Type="http://schemas.openxmlformats.org/officeDocument/2006/relationships/customXml" Target="../ink/ink1152.xml"/><Relationship Id="rId468" Type="http://schemas.openxmlformats.org/officeDocument/2006/relationships/customXml" Target="../ink/ink1271.xml"/><Relationship Id="rId675" Type="http://schemas.openxmlformats.org/officeDocument/2006/relationships/image" Target="../media/image1043.png"/><Relationship Id="rId882" Type="http://schemas.openxmlformats.org/officeDocument/2006/relationships/customXml" Target="../ink/ink1478.xml"/><Relationship Id="rId25" Type="http://schemas.openxmlformats.org/officeDocument/2006/relationships/image" Target="../media/image723.png"/><Relationship Id="rId328" Type="http://schemas.openxmlformats.org/officeDocument/2006/relationships/customXml" Target="../ink/ink1201.xml"/><Relationship Id="rId535" Type="http://schemas.openxmlformats.org/officeDocument/2006/relationships/image" Target="../media/image973.png"/><Relationship Id="rId742" Type="http://schemas.openxmlformats.org/officeDocument/2006/relationships/customXml" Target="../ink/ink1408.xml"/><Relationship Id="rId174" Type="http://schemas.openxmlformats.org/officeDocument/2006/relationships/customXml" Target="../ink/ink1124.xml"/><Relationship Id="rId381" Type="http://schemas.openxmlformats.org/officeDocument/2006/relationships/image" Target="../media/image896.png"/><Relationship Id="rId602" Type="http://schemas.openxmlformats.org/officeDocument/2006/relationships/customXml" Target="../ink/ink1338.xml"/><Relationship Id="rId241" Type="http://schemas.openxmlformats.org/officeDocument/2006/relationships/image" Target="../media/image826.png"/><Relationship Id="rId479" Type="http://schemas.openxmlformats.org/officeDocument/2006/relationships/image" Target="../media/image945.png"/><Relationship Id="rId686" Type="http://schemas.openxmlformats.org/officeDocument/2006/relationships/customXml" Target="../ink/ink1380.xml"/><Relationship Id="rId893" Type="http://schemas.openxmlformats.org/officeDocument/2006/relationships/image" Target="../media/image1152.png"/><Relationship Id="rId907" Type="http://schemas.openxmlformats.org/officeDocument/2006/relationships/image" Target="../media/image1159.png"/><Relationship Id="rId36" Type="http://schemas.openxmlformats.org/officeDocument/2006/relationships/customXml" Target="../ink/ink1052.xml"/><Relationship Id="rId339" Type="http://schemas.openxmlformats.org/officeDocument/2006/relationships/image" Target="../media/image875.png"/><Relationship Id="rId546" Type="http://schemas.openxmlformats.org/officeDocument/2006/relationships/customXml" Target="../ink/ink1310.xml"/><Relationship Id="rId753" Type="http://schemas.openxmlformats.org/officeDocument/2006/relationships/image" Target="../media/image1082.png"/><Relationship Id="rId101" Type="http://schemas.openxmlformats.org/officeDocument/2006/relationships/image" Target="../media/image758.png"/><Relationship Id="rId185" Type="http://schemas.openxmlformats.org/officeDocument/2006/relationships/image" Target="../media/image798.png"/><Relationship Id="rId406" Type="http://schemas.openxmlformats.org/officeDocument/2006/relationships/customXml" Target="../ink/ink1240.xml"/><Relationship Id="rId960" Type="http://schemas.openxmlformats.org/officeDocument/2006/relationships/customXml" Target="../ink/ink1517.xml"/><Relationship Id="rId392" Type="http://schemas.openxmlformats.org/officeDocument/2006/relationships/customXml" Target="../ink/ink1233.xml"/><Relationship Id="rId613" Type="http://schemas.openxmlformats.org/officeDocument/2006/relationships/image" Target="../media/image1012.png"/><Relationship Id="rId697" Type="http://schemas.openxmlformats.org/officeDocument/2006/relationships/image" Target="../media/image1054.png"/><Relationship Id="rId820" Type="http://schemas.openxmlformats.org/officeDocument/2006/relationships/customXml" Target="../ink/ink1447.xml"/><Relationship Id="rId918" Type="http://schemas.openxmlformats.org/officeDocument/2006/relationships/customXml" Target="../ink/ink1496.xml"/><Relationship Id="rId252" Type="http://schemas.openxmlformats.org/officeDocument/2006/relationships/customXml" Target="../ink/ink1163.xml"/><Relationship Id="rId47" Type="http://schemas.openxmlformats.org/officeDocument/2006/relationships/image" Target="../media/image733.png"/><Relationship Id="rId112" Type="http://schemas.openxmlformats.org/officeDocument/2006/relationships/customXml" Target="../ink/ink1092.xml"/><Relationship Id="rId557" Type="http://schemas.openxmlformats.org/officeDocument/2006/relationships/image" Target="../media/image984.png"/><Relationship Id="rId764" Type="http://schemas.openxmlformats.org/officeDocument/2006/relationships/customXml" Target="../ink/ink1419.xml"/><Relationship Id="rId971" Type="http://schemas.openxmlformats.org/officeDocument/2006/relationships/image" Target="../media/image1191.png"/><Relationship Id="rId196" Type="http://schemas.openxmlformats.org/officeDocument/2006/relationships/customXml" Target="../ink/ink1135.xml"/><Relationship Id="rId417" Type="http://schemas.openxmlformats.org/officeDocument/2006/relationships/image" Target="../media/image914.png"/><Relationship Id="rId624" Type="http://schemas.openxmlformats.org/officeDocument/2006/relationships/customXml" Target="../ink/ink1349.xml"/><Relationship Id="rId831" Type="http://schemas.openxmlformats.org/officeDocument/2006/relationships/image" Target="../media/image1121.png"/><Relationship Id="rId263" Type="http://schemas.openxmlformats.org/officeDocument/2006/relationships/image" Target="../media/image837.png"/><Relationship Id="rId470" Type="http://schemas.openxmlformats.org/officeDocument/2006/relationships/customXml" Target="../ink/ink1272.xml"/><Relationship Id="rId929" Type="http://schemas.openxmlformats.org/officeDocument/2006/relationships/image" Target="../media/image1170.png"/><Relationship Id="rId58" Type="http://schemas.openxmlformats.org/officeDocument/2006/relationships/customXml" Target="../ink/ink1064.xml"/><Relationship Id="rId123" Type="http://schemas.openxmlformats.org/officeDocument/2006/relationships/customXml" Target="../ink/ink1098.xml"/><Relationship Id="rId330" Type="http://schemas.openxmlformats.org/officeDocument/2006/relationships/customXml" Target="../ink/ink1202.xml"/><Relationship Id="rId568" Type="http://schemas.openxmlformats.org/officeDocument/2006/relationships/customXml" Target="../ink/ink1321.xml"/><Relationship Id="rId775" Type="http://schemas.openxmlformats.org/officeDocument/2006/relationships/image" Target="../media/image1093.png"/><Relationship Id="rId428" Type="http://schemas.openxmlformats.org/officeDocument/2006/relationships/customXml" Target="../ink/ink1251.xml"/><Relationship Id="rId635" Type="http://schemas.openxmlformats.org/officeDocument/2006/relationships/image" Target="../media/image1023.png"/><Relationship Id="rId842" Type="http://schemas.openxmlformats.org/officeDocument/2006/relationships/customXml" Target="../ink/ink1458.xml"/><Relationship Id="rId274" Type="http://schemas.openxmlformats.org/officeDocument/2006/relationships/customXml" Target="../ink/ink1174.xml"/><Relationship Id="rId481" Type="http://schemas.openxmlformats.org/officeDocument/2006/relationships/image" Target="../media/image946.png"/><Relationship Id="rId702" Type="http://schemas.openxmlformats.org/officeDocument/2006/relationships/customXml" Target="../ink/ink1388.xml"/><Relationship Id="rId69" Type="http://schemas.openxmlformats.org/officeDocument/2006/relationships/image" Target="../media/image743.png"/><Relationship Id="rId134" Type="http://schemas.openxmlformats.org/officeDocument/2006/relationships/image" Target="../media/image774.png"/><Relationship Id="rId579" Type="http://schemas.openxmlformats.org/officeDocument/2006/relationships/image" Target="../media/image995.png"/><Relationship Id="rId786" Type="http://schemas.openxmlformats.org/officeDocument/2006/relationships/customXml" Target="../ink/ink1430.xml"/><Relationship Id="rId341" Type="http://schemas.openxmlformats.org/officeDocument/2006/relationships/image" Target="../media/image876.png"/><Relationship Id="rId439" Type="http://schemas.openxmlformats.org/officeDocument/2006/relationships/image" Target="../media/image925.png"/><Relationship Id="rId646" Type="http://schemas.openxmlformats.org/officeDocument/2006/relationships/customXml" Target="../ink/ink1360.xml"/><Relationship Id="rId201" Type="http://schemas.openxmlformats.org/officeDocument/2006/relationships/image" Target="../media/image806.png"/><Relationship Id="rId285" Type="http://schemas.openxmlformats.org/officeDocument/2006/relationships/image" Target="../media/image848.png"/><Relationship Id="rId506" Type="http://schemas.openxmlformats.org/officeDocument/2006/relationships/customXml" Target="../ink/ink1290.xml"/><Relationship Id="rId853" Type="http://schemas.openxmlformats.org/officeDocument/2006/relationships/image" Target="../media/image1132.png"/><Relationship Id="rId492" Type="http://schemas.openxmlformats.org/officeDocument/2006/relationships/customXml" Target="../ink/ink1283.xml"/><Relationship Id="rId713" Type="http://schemas.openxmlformats.org/officeDocument/2006/relationships/image" Target="../media/image1062.png"/><Relationship Id="rId797" Type="http://schemas.openxmlformats.org/officeDocument/2006/relationships/image" Target="../media/image1104.png"/><Relationship Id="rId920" Type="http://schemas.openxmlformats.org/officeDocument/2006/relationships/customXml" Target="../ink/ink1497.xml"/><Relationship Id="rId145" Type="http://schemas.openxmlformats.org/officeDocument/2006/relationships/customXml" Target="../ink/ink1109.xml"/><Relationship Id="rId352" Type="http://schemas.openxmlformats.org/officeDocument/2006/relationships/customXml" Target="../ink/ink1213.xml"/><Relationship Id="rId212" Type="http://schemas.openxmlformats.org/officeDocument/2006/relationships/customXml" Target="../ink/ink1143.xml"/><Relationship Id="rId657" Type="http://schemas.openxmlformats.org/officeDocument/2006/relationships/image" Target="../media/image1034.png"/><Relationship Id="rId864" Type="http://schemas.openxmlformats.org/officeDocument/2006/relationships/customXml" Target="../ink/ink1469.xml"/><Relationship Id="rId296" Type="http://schemas.openxmlformats.org/officeDocument/2006/relationships/customXml" Target="../ink/ink1185.xml"/><Relationship Id="rId517" Type="http://schemas.openxmlformats.org/officeDocument/2006/relationships/image" Target="../media/image964.png"/><Relationship Id="rId724" Type="http://schemas.openxmlformats.org/officeDocument/2006/relationships/customXml" Target="../ink/ink1399.xml"/><Relationship Id="rId931" Type="http://schemas.openxmlformats.org/officeDocument/2006/relationships/image" Target="../media/image1171.png"/><Relationship Id="rId60" Type="http://schemas.openxmlformats.org/officeDocument/2006/relationships/customXml" Target="../ink/ink1065.xml"/><Relationship Id="rId156" Type="http://schemas.openxmlformats.org/officeDocument/2006/relationships/customXml" Target="../ink/ink1115.xml"/><Relationship Id="rId363" Type="http://schemas.openxmlformats.org/officeDocument/2006/relationships/image" Target="../media/image887.png"/><Relationship Id="rId570" Type="http://schemas.openxmlformats.org/officeDocument/2006/relationships/customXml" Target="../ink/ink1322.xml"/><Relationship Id="rId223" Type="http://schemas.openxmlformats.org/officeDocument/2006/relationships/image" Target="../media/image817.png"/><Relationship Id="rId430" Type="http://schemas.openxmlformats.org/officeDocument/2006/relationships/customXml" Target="../ink/ink1252.xml"/><Relationship Id="rId668" Type="http://schemas.openxmlformats.org/officeDocument/2006/relationships/customXml" Target="../ink/ink1371.xml"/><Relationship Id="rId875" Type="http://schemas.openxmlformats.org/officeDocument/2006/relationships/image" Target="../media/image1143.png"/><Relationship Id="rId18" Type="http://schemas.openxmlformats.org/officeDocument/2006/relationships/customXml" Target="../ink/ink1042.xml"/><Relationship Id="rId528" Type="http://schemas.openxmlformats.org/officeDocument/2006/relationships/customXml" Target="../ink/ink1301.xml"/><Relationship Id="rId735" Type="http://schemas.openxmlformats.org/officeDocument/2006/relationships/image" Target="../media/image1073.png"/><Relationship Id="rId942" Type="http://schemas.openxmlformats.org/officeDocument/2006/relationships/customXml" Target="../ink/ink1508.xml"/><Relationship Id="rId167" Type="http://schemas.openxmlformats.org/officeDocument/2006/relationships/image" Target="../media/image789.png"/><Relationship Id="rId374" Type="http://schemas.openxmlformats.org/officeDocument/2006/relationships/customXml" Target="../ink/ink1224.xml"/><Relationship Id="rId581" Type="http://schemas.openxmlformats.org/officeDocument/2006/relationships/image" Target="../media/image996.png"/><Relationship Id="rId71" Type="http://schemas.openxmlformats.org/officeDocument/2006/relationships/image" Target="../media/image744.png"/><Relationship Id="rId234" Type="http://schemas.openxmlformats.org/officeDocument/2006/relationships/customXml" Target="../ink/ink1154.xml"/><Relationship Id="rId679" Type="http://schemas.openxmlformats.org/officeDocument/2006/relationships/image" Target="../media/image1045.png"/><Relationship Id="rId802" Type="http://schemas.openxmlformats.org/officeDocument/2006/relationships/customXml" Target="../ink/ink1438.xml"/><Relationship Id="rId886" Type="http://schemas.openxmlformats.org/officeDocument/2006/relationships/customXml" Target="../ink/ink1480.xml"/><Relationship Id="rId2" Type="http://schemas.openxmlformats.org/officeDocument/2006/relationships/customXml" Target="../ink/ink1034.xml"/><Relationship Id="rId29" Type="http://schemas.openxmlformats.org/officeDocument/2006/relationships/image" Target="../media/image725.png"/><Relationship Id="rId441" Type="http://schemas.openxmlformats.org/officeDocument/2006/relationships/image" Target="../media/image926.png"/><Relationship Id="rId539" Type="http://schemas.openxmlformats.org/officeDocument/2006/relationships/image" Target="../media/image975.png"/><Relationship Id="rId746" Type="http://schemas.openxmlformats.org/officeDocument/2006/relationships/customXml" Target="../ink/ink1410.xml"/><Relationship Id="rId178" Type="http://schemas.openxmlformats.org/officeDocument/2006/relationships/customXml" Target="../ink/ink1126.xml"/><Relationship Id="rId301" Type="http://schemas.openxmlformats.org/officeDocument/2006/relationships/image" Target="../media/image856.png"/><Relationship Id="rId953" Type="http://schemas.openxmlformats.org/officeDocument/2006/relationships/image" Target="../media/image1182.png"/><Relationship Id="rId82" Type="http://schemas.openxmlformats.org/officeDocument/2006/relationships/customXml" Target="../ink/ink1077.xml"/><Relationship Id="rId385" Type="http://schemas.openxmlformats.org/officeDocument/2006/relationships/image" Target="../media/image898.png"/><Relationship Id="rId592" Type="http://schemas.openxmlformats.org/officeDocument/2006/relationships/customXml" Target="../ink/ink1333.xml"/><Relationship Id="rId606" Type="http://schemas.openxmlformats.org/officeDocument/2006/relationships/customXml" Target="../ink/ink1340.xml"/><Relationship Id="rId813" Type="http://schemas.openxmlformats.org/officeDocument/2006/relationships/image" Target="../media/image1112.png"/><Relationship Id="rId245" Type="http://schemas.openxmlformats.org/officeDocument/2006/relationships/image" Target="../media/image828.png"/><Relationship Id="rId452" Type="http://schemas.openxmlformats.org/officeDocument/2006/relationships/customXml" Target="../ink/ink1263.xml"/><Relationship Id="rId897" Type="http://schemas.openxmlformats.org/officeDocument/2006/relationships/image" Target="../media/image1154.png"/><Relationship Id="rId105" Type="http://schemas.openxmlformats.org/officeDocument/2006/relationships/image" Target="../media/image760.png"/><Relationship Id="rId312" Type="http://schemas.openxmlformats.org/officeDocument/2006/relationships/customXml" Target="../ink/ink1193.xml"/><Relationship Id="rId757" Type="http://schemas.openxmlformats.org/officeDocument/2006/relationships/image" Target="../media/image1084.png"/><Relationship Id="rId964" Type="http://schemas.openxmlformats.org/officeDocument/2006/relationships/customXml" Target="../ink/ink1519.xml"/><Relationship Id="rId93" Type="http://schemas.openxmlformats.org/officeDocument/2006/relationships/image" Target="../media/image754.png"/><Relationship Id="rId189" Type="http://schemas.openxmlformats.org/officeDocument/2006/relationships/image" Target="../media/image800.png"/><Relationship Id="rId396" Type="http://schemas.openxmlformats.org/officeDocument/2006/relationships/customXml" Target="../ink/ink1235.xml"/><Relationship Id="rId617" Type="http://schemas.openxmlformats.org/officeDocument/2006/relationships/image" Target="../media/image1014.png"/><Relationship Id="rId824" Type="http://schemas.openxmlformats.org/officeDocument/2006/relationships/customXml" Target="../ink/ink1449.xml"/><Relationship Id="rId256" Type="http://schemas.openxmlformats.org/officeDocument/2006/relationships/customXml" Target="../ink/ink1165.xml"/><Relationship Id="rId463" Type="http://schemas.openxmlformats.org/officeDocument/2006/relationships/image" Target="../media/image937.png"/><Relationship Id="rId670" Type="http://schemas.openxmlformats.org/officeDocument/2006/relationships/customXml" Target="../ink/ink1372.xml"/><Relationship Id="rId116" Type="http://schemas.openxmlformats.org/officeDocument/2006/relationships/image" Target="../media/image765.png"/><Relationship Id="rId323" Type="http://schemas.openxmlformats.org/officeDocument/2006/relationships/image" Target="../media/image867.png"/><Relationship Id="rId530" Type="http://schemas.openxmlformats.org/officeDocument/2006/relationships/customXml" Target="../ink/ink1302.xml"/><Relationship Id="rId768" Type="http://schemas.openxmlformats.org/officeDocument/2006/relationships/customXml" Target="../ink/ink1421.xml"/><Relationship Id="rId975" Type="http://schemas.openxmlformats.org/officeDocument/2006/relationships/image" Target="../media/image1193.png"/><Relationship Id="rId20" Type="http://schemas.openxmlformats.org/officeDocument/2006/relationships/customXml" Target="../ink/ink1043.xml"/><Relationship Id="rId628" Type="http://schemas.openxmlformats.org/officeDocument/2006/relationships/customXml" Target="../ink/ink1351.xml"/><Relationship Id="rId835" Type="http://schemas.openxmlformats.org/officeDocument/2006/relationships/image" Target="../media/image1123.png"/><Relationship Id="rId267" Type="http://schemas.openxmlformats.org/officeDocument/2006/relationships/image" Target="../media/image839.png"/><Relationship Id="rId474" Type="http://schemas.openxmlformats.org/officeDocument/2006/relationships/customXml" Target="../ink/ink1274.xml"/><Relationship Id="rId127" Type="http://schemas.openxmlformats.org/officeDocument/2006/relationships/customXml" Target="../ink/ink1100.xml"/><Relationship Id="rId681" Type="http://schemas.openxmlformats.org/officeDocument/2006/relationships/image" Target="../media/image1046.png"/><Relationship Id="rId779" Type="http://schemas.openxmlformats.org/officeDocument/2006/relationships/image" Target="../media/image1095.png"/><Relationship Id="rId902" Type="http://schemas.openxmlformats.org/officeDocument/2006/relationships/customXml" Target="../ink/ink1488.xml"/><Relationship Id="rId31" Type="http://schemas.openxmlformats.org/officeDocument/2006/relationships/image" Target="../media/image726.png"/><Relationship Id="rId334" Type="http://schemas.openxmlformats.org/officeDocument/2006/relationships/customXml" Target="../ink/ink1204.xml"/><Relationship Id="rId541" Type="http://schemas.openxmlformats.org/officeDocument/2006/relationships/image" Target="../media/image976.png"/><Relationship Id="rId639" Type="http://schemas.openxmlformats.org/officeDocument/2006/relationships/image" Target="../media/image1025.png"/><Relationship Id="rId180" Type="http://schemas.openxmlformats.org/officeDocument/2006/relationships/customXml" Target="../ink/ink1127.xml"/><Relationship Id="rId278" Type="http://schemas.openxmlformats.org/officeDocument/2006/relationships/customXml" Target="../ink/ink1176.xml"/><Relationship Id="rId401" Type="http://schemas.openxmlformats.org/officeDocument/2006/relationships/image" Target="../media/image906.png"/><Relationship Id="rId846" Type="http://schemas.openxmlformats.org/officeDocument/2006/relationships/customXml" Target="../ink/ink1460.xml"/><Relationship Id="rId485" Type="http://schemas.openxmlformats.org/officeDocument/2006/relationships/image" Target="../media/image948.png"/><Relationship Id="rId692" Type="http://schemas.openxmlformats.org/officeDocument/2006/relationships/customXml" Target="../ink/ink1383.xml"/><Relationship Id="rId706" Type="http://schemas.openxmlformats.org/officeDocument/2006/relationships/customXml" Target="../ink/ink1390.xml"/><Relationship Id="rId913" Type="http://schemas.openxmlformats.org/officeDocument/2006/relationships/image" Target="../media/image1162.png"/><Relationship Id="rId42" Type="http://schemas.openxmlformats.org/officeDocument/2006/relationships/customXml" Target="../ink/ink1055.xml"/><Relationship Id="rId138" Type="http://schemas.openxmlformats.org/officeDocument/2006/relationships/image" Target="../media/image776.png"/><Relationship Id="rId345" Type="http://schemas.openxmlformats.org/officeDocument/2006/relationships/image" Target="../media/image878.png"/><Relationship Id="rId552" Type="http://schemas.openxmlformats.org/officeDocument/2006/relationships/customXml" Target="../ink/ink1313.xml"/><Relationship Id="rId191" Type="http://schemas.openxmlformats.org/officeDocument/2006/relationships/image" Target="../media/image801.png"/><Relationship Id="rId205" Type="http://schemas.openxmlformats.org/officeDocument/2006/relationships/image" Target="../media/image808.png"/><Relationship Id="rId412" Type="http://schemas.openxmlformats.org/officeDocument/2006/relationships/customXml" Target="../ink/ink1243.xml"/><Relationship Id="rId857" Type="http://schemas.openxmlformats.org/officeDocument/2006/relationships/image" Target="../media/image1134.png"/><Relationship Id="rId289" Type="http://schemas.openxmlformats.org/officeDocument/2006/relationships/image" Target="../media/image850.png"/><Relationship Id="rId496" Type="http://schemas.openxmlformats.org/officeDocument/2006/relationships/customXml" Target="../ink/ink1285.xml"/><Relationship Id="rId717" Type="http://schemas.openxmlformats.org/officeDocument/2006/relationships/image" Target="../media/image1064.png"/><Relationship Id="rId924" Type="http://schemas.openxmlformats.org/officeDocument/2006/relationships/customXml" Target="../ink/ink1499.xml"/><Relationship Id="rId53" Type="http://schemas.openxmlformats.org/officeDocument/2006/relationships/image" Target="../media/image736.png"/><Relationship Id="rId149" Type="http://schemas.openxmlformats.org/officeDocument/2006/relationships/customXml" Target="../ink/ink1111.xml"/><Relationship Id="rId356" Type="http://schemas.openxmlformats.org/officeDocument/2006/relationships/customXml" Target="../ink/ink1215.xml"/><Relationship Id="rId563" Type="http://schemas.openxmlformats.org/officeDocument/2006/relationships/image" Target="../media/image987.png"/><Relationship Id="rId770" Type="http://schemas.openxmlformats.org/officeDocument/2006/relationships/customXml" Target="../ink/ink1422.xml"/><Relationship Id="rId216" Type="http://schemas.openxmlformats.org/officeDocument/2006/relationships/customXml" Target="../ink/ink1145.xml"/><Relationship Id="rId423" Type="http://schemas.openxmlformats.org/officeDocument/2006/relationships/image" Target="../media/image917.png"/><Relationship Id="rId868" Type="http://schemas.openxmlformats.org/officeDocument/2006/relationships/customXml" Target="../ink/ink1471.xml"/><Relationship Id="rId630" Type="http://schemas.openxmlformats.org/officeDocument/2006/relationships/customXml" Target="../ink/ink1352.xml"/><Relationship Id="rId728" Type="http://schemas.openxmlformats.org/officeDocument/2006/relationships/customXml" Target="../ink/ink1401.xml"/><Relationship Id="rId935" Type="http://schemas.openxmlformats.org/officeDocument/2006/relationships/image" Target="../media/image1173.png"/><Relationship Id="rId64" Type="http://schemas.openxmlformats.org/officeDocument/2006/relationships/customXml" Target="../ink/ink1067.xml"/><Relationship Id="rId367" Type="http://schemas.openxmlformats.org/officeDocument/2006/relationships/image" Target="../media/image889.png"/><Relationship Id="rId574" Type="http://schemas.openxmlformats.org/officeDocument/2006/relationships/customXml" Target="../ink/ink1324.xml"/><Relationship Id="rId227" Type="http://schemas.openxmlformats.org/officeDocument/2006/relationships/image" Target="../media/image819.png"/><Relationship Id="rId781" Type="http://schemas.openxmlformats.org/officeDocument/2006/relationships/image" Target="../media/image1096.png"/><Relationship Id="rId879" Type="http://schemas.openxmlformats.org/officeDocument/2006/relationships/image" Target="../media/image1145.png"/><Relationship Id="rId434" Type="http://schemas.openxmlformats.org/officeDocument/2006/relationships/customXml" Target="../ink/ink1254.xml"/><Relationship Id="rId641" Type="http://schemas.openxmlformats.org/officeDocument/2006/relationships/image" Target="../media/image1026.png"/><Relationship Id="rId739" Type="http://schemas.openxmlformats.org/officeDocument/2006/relationships/image" Target="../media/image1075.png"/><Relationship Id="rId280" Type="http://schemas.openxmlformats.org/officeDocument/2006/relationships/customXml" Target="../ink/ink1177.xml"/><Relationship Id="rId501" Type="http://schemas.openxmlformats.org/officeDocument/2006/relationships/image" Target="../media/image956.png"/><Relationship Id="rId946" Type="http://schemas.openxmlformats.org/officeDocument/2006/relationships/customXml" Target="../ink/ink1510.xml"/><Relationship Id="rId75" Type="http://schemas.openxmlformats.org/officeDocument/2006/relationships/image" Target="../media/image746.png"/><Relationship Id="rId140" Type="http://schemas.openxmlformats.org/officeDocument/2006/relationships/image" Target="../media/image777.png"/><Relationship Id="rId378" Type="http://schemas.openxmlformats.org/officeDocument/2006/relationships/customXml" Target="../ink/ink1226.xml"/><Relationship Id="rId585" Type="http://schemas.openxmlformats.org/officeDocument/2006/relationships/image" Target="../media/image998.png"/><Relationship Id="rId792" Type="http://schemas.openxmlformats.org/officeDocument/2006/relationships/customXml" Target="../ink/ink1433.xml"/><Relationship Id="rId806" Type="http://schemas.openxmlformats.org/officeDocument/2006/relationships/customXml" Target="../ink/ink1440.xml"/><Relationship Id="rId6" Type="http://schemas.openxmlformats.org/officeDocument/2006/relationships/customXml" Target="../ink/ink1036.xml"/><Relationship Id="rId238" Type="http://schemas.openxmlformats.org/officeDocument/2006/relationships/customXml" Target="../ink/ink1156.xml"/><Relationship Id="rId445" Type="http://schemas.openxmlformats.org/officeDocument/2006/relationships/image" Target="../media/image928.png"/><Relationship Id="rId652" Type="http://schemas.openxmlformats.org/officeDocument/2006/relationships/customXml" Target="../ink/ink1363.xml"/><Relationship Id="rId291" Type="http://schemas.openxmlformats.org/officeDocument/2006/relationships/image" Target="../media/image851.png"/><Relationship Id="rId305" Type="http://schemas.openxmlformats.org/officeDocument/2006/relationships/image" Target="../media/image858.png"/><Relationship Id="rId512" Type="http://schemas.openxmlformats.org/officeDocument/2006/relationships/customXml" Target="../ink/ink1293.xml"/><Relationship Id="rId957" Type="http://schemas.openxmlformats.org/officeDocument/2006/relationships/image" Target="../media/image1184.png"/><Relationship Id="rId86" Type="http://schemas.openxmlformats.org/officeDocument/2006/relationships/customXml" Target="../ink/ink1079.xml"/><Relationship Id="rId151" Type="http://schemas.openxmlformats.org/officeDocument/2006/relationships/customXml" Target="../ink/ink1112.xml"/><Relationship Id="rId389" Type="http://schemas.openxmlformats.org/officeDocument/2006/relationships/image" Target="../media/image900.png"/><Relationship Id="rId596" Type="http://schemas.openxmlformats.org/officeDocument/2006/relationships/customXml" Target="../ink/ink1335.xml"/><Relationship Id="rId817" Type="http://schemas.openxmlformats.org/officeDocument/2006/relationships/image" Target="../media/image1114.png"/><Relationship Id="rId249" Type="http://schemas.openxmlformats.org/officeDocument/2006/relationships/image" Target="../media/image830.png"/><Relationship Id="rId456" Type="http://schemas.openxmlformats.org/officeDocument/2006/relationships/customXml" Target="../ink/ink1265.xml"/><Relationship Id="rId663" Type="http://schemas.openxmlformats.org/officeDocument/2006/relationships/image" Target="../media/image1037.png"/><Relationship Id="rId870" Type="http://schemas.openxmlformats.org/officeDocument/2006/relationships/customXml" Target="../ink/ink1472.xml"/><Relationship Id="rId13" Type="http://schemas.openxmlformats.org/officeDocument/2006/relationships/image" Target="../media/image148.png"/><Relationship Id="rId109" Type="http://schemas.openxmlformats.org/officeDocument/2006/relationships/image" Target="../media/image762.png"/><Relationship Id="rId316" Type="http://schemas.openxmlformats.org/officeDocument/2006/relationships/customXml" Target="../ink/ink1195.xml"/><Relationship Id="rId523" Type="http://schemas.openxmlformats.org/officeDocument/2006/relationships/image" Target="../media/image967.png"/><Relationship Id="rId968" Type="http://schemas.openxmlformats.org/officeDocument/2006/relationships/customXml" Target="../ink/ink1521.xml"/><Relationship Id="rId97" Type="http://schemas.openxmlformats.org/officeDocument/2006/relationships/image" Target="../media/image756.png"/><Relationship Id="rId730" Type="http://schemas.openxmlformats.org/officeDocument/2006/relationships/customXml" Target="../ink/ink1402.xml"/><Relationship Id="rId828" Type="http://schemas.openxmlformats.org/officeDocument/2006/relationships/customXml" Target="../ink/ink1451.xml"/><Relationship Id="rId162" Type="http://schemas.openxmlformats.org/officeDocument/2006/relationships/customXml" Target="../ink/ink1118.xml"/><Relationship Id="rId467" Type="http://schemas.openxmlformats.org/officeDocument/2006/relationships/image" Target="../media/image939.png"/><Relationship Id="rId674" Type="http://schemas.openxmlformats.org/officeDocument/2006/relationships/customXml" Target="../ink/ink1374.xml"/><Relationship Id="rId881" Type="http://schemas.openxmlformats.org/officeDocument/2006/relationships/image" Target="../media/image1146.png"/><Relationship Id="rId24" Type="http://schemas.openxmlformats.org/officeDocument/2006/relationships/customXml" Target="../ink/ink1045.xml"/><Relationship Id="rId327" Type="http://schemas.openxmlformats.org/officeDocument/2006/relationships/image" Target="../media/image869.png"/><Relationship Id="rId534" Type="http://schemas.openxmlformats.org/officeDocument/2006/relationships/customXml" Target="../ink/ink1304.xml"/><Relationship Id="rId741" Type="http://schemas.openxmlformats.org/officeDocument/2006/relationships/image" Target="../media/image1076.png"/><Relationship Id="rId839" Type="http://schemas.openxmlformats.org/officeDocument/2006/relationships/image" Target="../media/image1125.png"/><Relationship Id="rId173" Type="http://schemas.openxmlformats.org/officeDocument/2006/relationships/image" Target="../media/image792.png"/><Relationship Id="rId380" Type="http://schemas.openxmlformats.org/officeDocument/2006/relationships/customXml" Target="../ink/ink1227.xml"/><Relationship Id="rId601" Type="http://schemas.openxmlformats.org/officeDocument/2006/relationships/image" Target="../media/image1006.png"/><Relationship Id="rId240" Type="http://schemas.openxmlformats.org/officeDocument/2006/relationships/customXml" Target="../ink/ink1157.xml"/><Relationship Id="rId478" Type="http://schemas.openxmlformats.org/officeDocument/2006/relationships/customXml" Target="../ink/ink1276.xml"/><Relationship Id="rId685" Type="http://schemas.openxmlformats.org/officeDocument/2006/relationships/image" Target="../media/image1048.png"/><Relationship Id="rId892" Type="http://schemas.openxmlformats.org/officeDocument/2006/relationships/customXml" Target="../ink/ink1483.xml"/><Relationship Id="rId906" Type="http://schemas.openxmlformats.org/officeDocument/2006/relationships/customXml" Target="../ink/ink1490.xml"/><Relationship Id="rId35" Type="http://schemas.openxmlformats.org/officeDocument/2006/relationships/customXml" Target="../ink/ink1051.xml"/><Relationship Id="rId100" Type="http://schemas.openxmlformats.org/officeDocument/2006/relationships/customXml" Target="../ink/ink1086.xml"/><Relationship Id="rId338" Type="http://schemas.openxmlformats.org/officeDocument/2006/relationships/customXml" Target="../ink/ink1206.xml"/><Relationship Id="rId545" Type="http://schemas.openxmlformats.org/officeDocument/2006/relationships/image" Target="../media/image978.png"/><Relationship Id="rId752" Type="http://schemas.openxmlformats.org/officeDocument/2006/relationships/customXml" Target="../ink/ink1413.xml"/><Relationship Id="rId184" Type="http://schemas.openxmlformats.org/officeDocument/2006/relationships/customXml" Target="../ink/ink1129.xml"/><Relationship Id="rId391" Type="http://schemas.openxmlformats.org/officeDocument/2006/relationships/image" Target="../media/image901.png"/><Relationship Id="rId405" Type="http://schemas.openxmlformats.org/officeDocument/2006/relationships/image" Target="../media/image908.png"/><Relationship Id="rId612" Type="http://schemas.openxmlformats.org/officeDocument/2006/relationships/customXml" Target="../ink/ink1343.xml"/><Relationship Id="rId251" Type="http://schemas.openxmlformats.org/officeDocument/2006/relationships/image" Target="../media/image831.png"/><Relationship Id="rId489" Type="http://schemas.openxmlformats.org/officeDocument/2006/relationships/image" Target="../media/image950.png"/><Relationship Id="rId696" Type="http://schemas.openxmlformats.org/officeDocument/2006/relationships/customXml" Target="../ink/ink1385.xml"/><Relationship Id="rId917" Type="http://schemas.openxmlformats.org/officeDocument/2006/relationships/image" Target="../media/image1164.png"/><Relationship Id="rId46" Type="http://schemas.openxmlformats.org/officeDocument/2006/relationships/customXml" Target="../ink/ink1057.xml"/><Relationship Id="rId349" Type="http://schemas.openxmlformats.org/officeDocument/2006/relationships/image" Target="../media/image880.png"/><Relationship Id="rId556" Type="http://schemas.openxmlformats.org/officeDocument/2006/relationships/customXml" Target="../ink/ink1315.xml"/><Relationship Id="rId763" Type="http://schemas.openxmlformats.org/officeDocument/2006/relationships/image" Target="../media/image1087.png"/><Relationship Id="rId111" Type="http://schemas.openxmlformats.org/officeDocument/2006/relationships/image" Target="../media/image763.png"/><Relationship Id="rId195" Type="http://schemas.openxmlformats.org/officeDocument/2006/relationships/image" Target="../media/image803.png"/><Relationship Id="rId209" Type="http://schemas.openxmlformats.org/officeDocument/2006/relationships/image" Target="../media/image810.png"/><Relationship Id="rId416" Type="http://schemas.openxmlformats.org/officeDocument/2006/relationships/customXml" Target="../ink/ink1245.xml"/><Relationship Id="rId970" Type="http://schemas.openxmlformats.org/officeDocument/2006/relationships/customXml" Target="../ink/ink1522.xml"/><Relationship Id="rId623" Type="http://schemas.openxmlformats.org/officeDocument/2006/relationships/image" Target="../media/image1017.png"/><Relationship Id="rId830" Type="http://schemas.openxmlformats.org/officeDocument/2006/relationships/customXml" Target="../ink/ink1452.xml"/><Relationship Id="rId928" Type="http://schemas.openxmlformats.org/officeDocument/2006/relationships/customXml" Target="../ink/ink1501.xml"/><Relationship Id="rId57" Type="http://schemas.openxmlformats.org/officeDocument/2006/relationships/customXml" Target="../ink/ink1063.xml"/><Relationship Id="rId262" Type="http://schemas.openxmlformats.org/officeDocument/2006/relationships/customXml" Target="../ink/ink1168.xml"/><Relationship Id="rId567" Type="http://schemas.openxmlformats.org/officeDocument/2006/relationships/image" Target="../media/image989.png"/><Relationship Id="rId122" Type="http://schemas.openxmlformats.org/officeDocument/2006/relationships/image" Target="../media/image768.png"/><Relationship Id="rId774" Type="http://schemas.openxmlformats.org/officeDocument/2006/relationships/customXml" Target="../ink/ink1424.xml"/><Relationship Id="rId427" Type="http://schemas.openxmlformats.org/officeDocument/2006/relationships/image" Target="../media/image919.png"/><Relationship Id="rId634" Type="http://schemas.openxmlformats.org/officeDocument/2006/relationships/customXml" Target="../ink/ink1354.xml"/><Relationship Id="rId841" Type="http://schemas.openxmlformats.org/officeDocument/2006/relationships/image" Target="../media/image1126.png"/><Relationship Id="rId273" Type="http://schemas.openxmlformats.org/officeDocument/2006/relationships/image" Target="../media/image842.png"/><Relationship Id="rId480" Type="http://schemas.openxmlformats.org/officeDocument/2006/relationships/customXml" Target="../ink/ink1277.xml"/><Relationship Id="rId701" Type="http://schemas.openxmlformats.org/officeDocument/2006/relationships/image" Target="../media/image1056.png"/><Relationship Id="rId939" Type="http://schemas.openxmlformats.org/officeDocument/2006/relationships/image" Target="../media/image1175.png"/><Relationship Id="rId68" Type="http://schemas.openxmlformats.org/officeDocument/2006/relationships/customXml" Target="../ink/ink1069.xml"/><Relationship Id="rId133" Type="http://schemas.openxmlformats.org/officeDocument/2006/relationships/customXml" Target="../ink/ink1103.xml"/><Relationship Id="rId340" Type="http://schemas.openxmlformats.org/officeDocument/2006/relationships/customXml" Target="../ink/ink1207.xml"/><Relationship Id="rId578" Type="http://schemas.openxmlformats.org/officeDocument/2006/relationships/customXml" Target="../ink/ink1326.xml"/><Relationship Id="rId785" Type="http://schemas.openxmlformats.org/officeDocument/2006/relationships/image" Target="../media/image1098.png"/><Relationship Id="rId200" Type="http://schemas.openxmlformats.org/officeDocument/2006/relationships/customXml" Target="../ink/ink1137.xml"/><Relationship Id="rId438" Type="http://schemas.openxmlformats.org/officeDocument/2006/relationships/customXml" Target="../ink/ink1256.xml"/><Relationship Id="rId645" Type="http://schemas.openxmlformats.org/officeDocument/2006/relationships/image" Target="../media/image1028.png"/><Relationship Id="rId852" Type="http://schemas.openxmlformats.org/officeDocument/2006/relationships/customXml" Target="../ink/ink1463.xml"/><Relationship Id="rId284" Type="http://schemas.openxmlformats.org/officeDocument/2006/relationships/customXml" Target="../ink/ink1179.xml"/><Relationship Id="rId491" Type="http://schemas.openxmlformats.org/officeDocument/2006/relationships/image" Target="../media/image951.png"/><Relationship Id="rId505" Type="http://schemas.openxmlformats.org/officeDocument/2006/relationships/image" Target="../media/image958.png"/><Relationship Id="rId712" Type="http://schemas.openxmlformats.org/officeDocument/2006/relationships/customXml" Target="../ink/ink1393.xml"/><Relationship Id="rId79" Type="http://schemas.openxmlformats.org/officeDocument/2006/relationships/customXml" Target="../ink/ink1075.xml"/><Relationship Id="rId144" Type="http://schemas.openxmlformats.org/officeDocument/2006/relationships/image" Target="../media/image779.png"/><Relationship Id="rId589" Type="http://schemas.openxmlformats.org/officeDocument/2006/relationships/image" Target="../media/image1000.png"/><Relationship Id="rId796" Type="http://schemas.openxmlformats.org/officeDocument/2006/relationships/customXml" Target="../ink/ink1435.xml"/><Relationship Id="rId351" Type="http://schemas.openxmlformats.org/officeDocument/2006/relationships/image" Target="../media/image881.png"/><Relationship Id="rId449" Type="http://schemas.openxmlformats.org/officeDocument/2006/relationships/image" Target="../media/image930.png"/><Relationship Id="rId656" Type="http://schemas.openxmlformats.org/officeDocument/2006/relationships/customXml" Target="../ink/ink1365.xml"/><Relationship Id="rId863" Type="http://schemas.openxmlformats.org/officeDocument/2006/relationships/image" Target="../media/image1137.png"/><Relationship Id="rId211" Type="http://schemas.openxmlformats.org/officeDocument/2006/relationships/image" Target="../media/image811.png"/><Relationship Id="rId295" Type="http://schemas.openxmlformats.org/officeDocument/2006/relationships/image" Target="../media/image853.png"/><Relationship Id="rId309" Type="http://schemas.openxmlformats.org/officeDocument/2006/relationships/image" Target="../media/image860.png"/><Relationship Id="rId516" Type="http://schemas.openxmlformats.org/officeDocument/2006/relationships/customXml" Target="../ink/ink1295.xml"/><Relationship Id="rId723" Type="http://schemas.openxmlformats.org/officeDocument/2006/relationships/image" Target="../media/image1067.png"/><Relationship Id="rId930" Type="http://schemas.openxmlformats.org/officeDocument/2006/relationships/customXml" Target="../ink/ink1502.xml"/><Relationship Id="rId155" Type="http://schemas.openxmlformats.org/officeDocument/2006/relationships/image" Target="../media/image325.png"/><Relationship Id="rId362" Type="http://schemas.openxmlformats.org/officeDocument/2006/relationships/customXml" Target="../ink/ink1218.xml"/><Relationship Id="rId222" Type="http://schemas.openxmlformats.org/officeDocument/2006/relationships/customXml" Target="../ink/ink1148.xml"/><Relationship Id="rId667" Type="http://schemas.openxmlformats.org/officeDocument/2006/relationships/image" Target="../media/image1039.png"/><Relationship Id="rId874" Type="http://schemas.openxmlformats.org/officeDocument/2006/relationships/customXml" Target="../ink/ink1474.xml"/><Relationship Id="rId17" Type="http://schemas.openxmlformats.org/officeDocument/2006/relationships/image" Target="../media/image719.png"/><Relationship Id="rId527" Type="http://schemas.openxmlformats.org/officeDocument/2006/relationships/image" Target="../media/image969.png"/><Relationship Id="rId734" Type="http://schemas.openxmlformats.org/officeDocument/2006/relationships/customXml" Target="../ink/ink1404.xml"/><Relationship Id="rId941" Type="http://schemas.openxmlformats.org/officeDocument/2006/relationships/image" Target="../media/image1176.png"/><Relationship Id="rId70" Type="http://schemas.openxmlformats.org/officeDocument/2006/relationships/customXml" Target="../ink/ink1070.xml"/><Relationship Id="rId166" Type="http://schemas.openxmlformats.org/officeDocument/2006/relationships/customXml" Target="../ink/ink1120.xml"/><Relationship Id="rId373" Type="http://schemas.openxmlformats.org/officeDocument/2006/relationships/image" Target="../media/image892.png"/><Relationship Id="rId580" Type="http://schemas.openxmlformats.org/officeDocument/2006/relationships/customXml" Target="../ink/ink1327.xml"/><Relationship Id="rId801" Type="http://schemas.openxmlformats.org/officeDocument/2006/relationships/image" Target="../media/image1106.png"/><Relationship Id="rId1" Type="http://schemas.openxmlformats.org/officeDocument/2006/relationships/slideLayout" Target="../slideLayouts/slideLayout2.xml"/><Relationship Id="rId233" Type="http://schemas.openxmlformats.org/officeDocument/2006/relationships/image" Target="../media/image822.png"/><Relationship Id="rId440" Type="http://schemas.openxmlformats.org/officeDocument/2006/relationships/customXml" Target="../ink/ink1257.xml"/><Relationship Id="rId678" Type="http://schemas.openxmlformats.org/officeDocument/2006/relationships/customXml" Target="../ink/ink1376.xml"/><Relationship Id="rId885" Type="http://schemas.openxmlformats.org/officeDocument/2006/relationships/image" Target="../media/image1148.png"/><Relationship Id="rId28" Type="http://schemas.openxmlformats.org/officeDocument/2006/relationships/customXml" Target="../ink/ink1047.xml"/><Relationship Id="rId300" Type="http://schemas.openxmlformats.org/officeDocument/2006/relationships/customXml" Target="../ink/ink1187.xml"/><Relationship Id="rId538" Type="http://schemas.openxmlformats.org/officeDocument/2006/relationships/customXml" Target="../ink/ink1306.xml"/><Relationship Id="rId745" Type="http://schemas.openxmlformats.org/officeDocument/2006/relationships/image" Target="../media/image1078.png"/><Relationship Id="rId952" Type="http://schemas.openxmlformats.org/officeDocument/2006/relationships/customXml" Target="../ink/ink1513.xml"/><Relationship Id="rId81" Type="http://schemas.openxmlformats.org/officeDocument/2006/relationships/image" Target="../media/image748.png"/><Relationship Id="rId177" Type="http://schemas.openxmlformats.org/officeDocument/2006/relationships/image" Target="../media/image794.png"/><Relationship Id="rId384" Type="http://schemas.openxmlformats.org/officeDocument/2006/relationships/customXml" Target="../ink/ink1229.xml"/><Relationship Id="rId591" Type="http://schemas.openxmlformats.org/officeDocument/2006/relationships/image" Target="../media/image1001.png"/><Relationship Id="rId605" Type="http://schemas.openxmlformats.org/officeDocument/2006/relationships/image" Target="../media/image1008.png"/><Relationship Id="rId812" Type="http://schemas.openxmlformats.org/officeDocument/2006/relationships/customXml" Target="../ink/ink1443.xml"/><Relationship Id="rId244" Type="http://schemas.openxmlformats.org/officeDocument/2006/relationships/customXml" Target="../ink/ink1159.xml"/><Relationship Id="rId689" Type="http://schemas.openxmlformats.org/officeDocument/2006/relationships/image" Target="../media/image1050.png"/><Relationship Id="rId896" Type="http://schemas.openxmlformats.org/officeDocument/2006/relationships/customXml" Target="../ink/ink1485.xml"/><Relationship Id="rId39" Type="http://schemas.openxmlformats.org/officeDocument/2006/relationships/image" Target="../media/image729.png"/><Relationship Id="rId451" Type="http://schemas.openxmlformats.org/officeDocument/2006/relationships/image" Target="../media/image931.png"/><Relationship Id="rId549" Type="http://schemas.openxmlformats.org/officeDocument/2006/relationships/image" Target="../media/image980.png"/><Relationship Id="rId756" Type="http://schemas.openxmlformats.org/officeDocument/2006/relationships/customXml" Target="../ink/ink1415.xml"/><Relationship Id="rId104" Type="http://schemas.openxmlformats.org/officeDocument/2006/relationships/customXml" Target="../ink/ink1088.xml"/><Relationship Id="rId188" Type="http://schemas.openxmlformats.org/officeDocument/2006/relationships/customXml" Target="../ink/ink1131.xml"/><Relationship Id="rId311" Type="http://schemas.openxmlformats.org/officeDocument/2006/relationships/image" Target="../media/image861.png"/><Relationship Id="rId395" Type="http://schemas.openxmlformats.org/officeDocument/2006/relationships/image" Target="../media/image903.png"/><Relationship Id="rId409" Type="http://schemas.openxmlformats.org/officeDocument/2006/relationships/image" Target="../media/image910.png"/><Relationship Id="rId963" Type="http://schemas.openxmlformats.org/officeDocument/2006/relationships/image" Target="../media/image1187.png"/><Relationship Id="rId92" Type="http://schemas.openxmlformats.org/officeDocument/2006/relationships/customXml" Target="../ink/ink1082.xml"/><Relationship Id="rId616" Type="http://schemas.openxmlformats.org/officeDocument/2006/relationships/customXml" Target="../ink/ink1345.xml"/><Relationship Id="rId823" Type="http://schemas.openxmlformats.org/officeDocument/2006/relationships/image" Target="../media/image1117.png"/><Relationship Id="rId255" Type="http://schemas.openxmlformats.org/officeDocument/2006/relationships/image" Target="../media/image833.png"/><Relationship Id="rId462" Type="http://schemas.openxmlformats.org/officeDocument/2006/relationships/customXml" Target="../ink/ink1268.xml"/><Relationship Id="rId115" Type="http://schemas.openxmlformats.org/officeDocument/2006/relationships/customXml" Target="../ink/ink1094.xml"/><Relationship Id="rId157" Type="http://schemas.openxmlformats.org/officeDocument/2006/relationships/image" Target="../media/image784.png"/><Relationship Id="rId322" Type="http://schemas.openxmlformats.org/officeDocument/2006/relationships/customXml" Target="../ink/ink1198.xml"/><Relationship Id="rId364" Type="http://schemas.openxmlformats.org/officeDocument/2006/relationships/customXml" Target="../ink/ink1219.xml"/><Relationship Id="rId767" Type="http://schemas.openxmlformats.org/officeDocument/2006/relationships/image" Target="../media/image1089.png"/><Relationship Id="rId974" Type="http://schemas.openxmlformats.org/officeDocument/2006/relationships/customXml" Target="../ink/ink1524.xml"/><Relationship Id="rId61" Type="http://schemas.openxmlformats.org/officeDocument/2006/relationships/image" Target="../media/image739.png"/><Relationship Id="rId199" Type="http://schemas.openxmlformats.org/officeDocument/2006/relationships/image" Target="../media/image805.png"/><Relationship Id="rId571" Type="http://schemas.openxmlformats.org/officeDocument/2006/relationships/image" Target="../media/image991.png"/><Relationship Id="rId627" Type="http://schemas.openxmlformats.org/officeDocument/2006/relationships/image" Target="../media/image1019.png"/><Relationship Id="rId669" Type="http://schemas.openxmlformats.org/officeDocument/2006/relationships/image" Target="../media/image1040.png"/><Relationship Id="rId834" Type="http://schemas.openxmlformats.org/officeDocument/2006/relationships/customXml" Target="../ink/ink1454.xml"/><Relationship Id="rId876" Type="http://schemas.openxmlformats.org/officeDocument/2006/relationships/customXml" Target="../ink/ink1475.xml"/><Relationship Id="rId19" Type="http://schemas.openxmlformats.org/officeDocument/2006/relationships/image" Target="../media/image720.png"/><Relationship Id="rId224" Type="http://schemas.openxmlformats.org/officeDocument/2006/relationships/customXml" Target="../ink/ink1149.xml"/><Relationship Id="rId266" Type="http://schemas.openxmlformats.org/officeDocument/2006/relationships/customXml" Target="../ink/ink1170.xml"/><Relationship Id="rId431" Type="http://schemas.openxmlformats.org/officeDocument/2006/relationships/image" Target="../media/image921.png"/><Relationship Id="rId473" Type="http://schemas.openxmlformats.org/officeDocument/2006/relationships/image" Target="../media/image942.png"/><Relationship Id="rId529" Type="http://schemas.openxmlformats.org/officeDocument/2006/relationships/image" Target="../media/image970.png"/><Relationship Id="rId680" Type="http://schemas.openxmlformats.org/officeDocument/2006/relationships/customXml" Target="../ink/ink1377.xml"/><Relationship Id="rId736" Type="http://schemas.openxmlformats.org/officeDocument/2006/relationships/customXml" Target="../ink/ink1405.xml"/><Relationship Id="rId901" Type="http://schemas.openxmlformats.org/officeDocument/2006/relationships/image" Target="../media/image1156.png"/><Relationship Id="rId30" Type="http://schemas.openxmlformats.org/officeDocument/2006/relationships/customXml" Target="../ink/ink1048.xml"/><Relationship Id="rId126" Type="http://schemas.openxmlformats.org/officeDocument/2006/relationships/image" Target="../media/image770.png"/><Relationship Id="rId168" Type="http://schemas.openxmlformats.org/officeDocument/2006/relationships/customXml" Target="../ink/ink1121.xml"/><Relationship Id="rId333" Type="http://schemas.openxmlformats.org/officeDocument/2006/relationships/image" Target="../media/image872.png"/><Relationship Id="rId540" Type="http://schemas.openxmlformats.org/officeDocument/2006/relationships/customXml" Target="../ink/ink1307.xml"/><Relationship Id="rId778" Type="http://schemas.openxmlformats.org/officeDocument/2006/relationships/customXml" Target="../ink/ink1426.xml"/><Relationship Id="rId943" Type="http://schemas.openxmlformats.org/officeDocument/2006/relationships/image" Target="../media/image1177.png"/><Relationship Id="rId72" Type="http://schemas.openxmlformats.org/officeDocument/2006/relationships/customXml" Target="../ink/ink1071.xml"/><Relationship Id="rId375" Type="http://schemas.openxmlformats.org/officeDocument/2006/relationships/image" Target="../media/image893.png"/><Relationship Id="rId582" Type="http://schemas.openxmlformats.org/officeDocument/2006/relationships/customXml" Target="../ink/ink1328.xml"/><Relationship Id="rId638" Type="http://schemas.openxmlformats.org/officeDocument/2006/relationships/customXml" Target="../ink/ink1356.xml"/><Relationship Id="rId803" Type="http://schemas.openxmlformats.org/officeDocument/2006/relationships/image" Target="../media/image1107.png"/><Relationship Id="rId845" Type="http://schemas.openxmlformats.org/officeDocument/2006/relationships/image" Target="../media/image1128.png"/><Relationship Id="rId3" Type="http://schemas.openxmlformats.org/officeDocument/2006/relationships/image" Target="../media/image713.png"/><Relationship Id="rId235" Type="http://schemas.openxmlformats.org/officeDocument/2006/relationships/image" Target="../media/image823.png"/><Relationship Id="rId277" Type="http://schemas.openxmlformats.org/officeDocument/2006/relationships/image" Target="../media/image844.png"/><Relationship Id="rId400" Type="http://schemas.openxmlformats.org/officeDocument/2006/relationships/customXml" Target="../ink/ink1237.xml"/><Relationship Id="rId442" Type="http://schemas.openxmlformats.org/officeDocument/2006/relationships/customXml" Target="../ink/ink1258.xml"/><Relationship Id="rId484" Type="http://schemas.openxmlformats.org/officeDocument/2006/relationships/customXml" Target="../ink/ink1279.xml"/><Relationship Id="rId705" Type="http://schemas.openxmlformats.org/officeDocument/2006/relationships/image" Target="../media/image1058.png"/><Relationship Id="rId887" Type="http://schemas.openxmlformats.org/officeDocument/2006/relationships/image" Target="../media/image1149.png"/><Relationship Id="rId137" Type="http://schemas.openxmlformats.org/officeDocument/2006/relationships/customXml" Target="../ink/ink1105.xml"/><Relationship Id="rId302" Type="http://schemas.openxmlformats.org/officeDocument/2006/relationships/customXml" Target="../ink/ink1188.xml"/><Relationship Id="rId344" Type="http://schemas.openxmlformats.org/officeDocument/2006/relationships/customXml" Target="../ink/ink1209.xml"/><Relationship Id="rId691" Type="http://schemas.openxmlformats.org/officeDocument/2006/relationships/image" Target="../media/image1051.png"/><Relationship Id="rId747" Type="http://schemas.openxmlformats.org/officeDocument/2006/relationships/image" Target="../media/image1079.png"/><Relationship Id="rId789" Type="http://schemas.openxmlformats.org/officeDocument/2006/relationships/image" Target="../media/image1100.png"/><Relationship Id="rId912" Type="http://schemas.openxmlformats.org/officeDocument/2006/relationships/customXml" Target="../ink/ink1493.xml"/><Relationship Id="rId954" Type="http://schemas.openxmlformats.org/officeDocument/2006/relationships/customXml" Target="../ink/ink1514.xml"/><Relationship Id="rId41" Type="http://schemas.openxmlformats.org/officeDocument/2006/relationships/image" Target="../media/image730.png"/><Relationship Id="rId83" Type="http://schemas.openxmlformats.org/officeDocument/2006/relationships/image" Target="../media/image749.png"/><Relationship Id="rId179" Type="http://schemas.openxmlformats.org/officeDocument/2006/relationships/image" Target="../media/image795.png"/><Relationship Id="rId386" Type="http://schemas.openxmlformats.org/officeDocument/2006/relationships/customXml" Target="../ink/ink1230.xml"/><Relationship Id="rId551" Type="http://schemas.openxmlformats.org/officeDocument/2006/relationships/image" Target="../media/image981.png"/><Relationship Id="rId593" Type="http://schemas.openxmlformats.org/officeDocument/2006/relationships/image" Target="../media/image1002.png"/><Relationship Id="rId607" Type="http://schemas.openxmlformats.org/officeDocument/2006/relationships/image" Target="../media/image1009.png"/><Relationship Id="rId649" Type="http://schemas.openxmlformats.org/officeDocument/2006/relationships/image" Target="../media/image1030.png"/><Relationship Id="rId814" Type="http://schemas.openxmlformats.org/officeDocument/2006/relationships/customXml" Target="../ink/ink1444.xml"/><Relationship Id="rId856" Type="http://schemas.openxmlformats.org/officeDocument/2006/relationships/customXml" Target="../ink/ink1465.xml"/><Relationship Id="rId190" Type="http://schemas.openxmlformats.org/officeDocument/2006/relationships/customXml" Target="../ink/ink1132.xml"/><Relationship Id="rId204" Type="http://schemas.openxmlformats.org/officeDocument/2006/relationships/customXml" Target="../ink/ink1139.xml"/><Relationship Id="rId246" Type="http://schemas.openxmlformats.org/officeDocument/2006/relationships/customXml" Target="../ink/ink1160.xml"/><Relationship Id="rId288" Type="http://schemas.openxmlformats.org/officeDocument/2006/relationships/customXml" Target="../ink/ink1181.xml"/><Relationship Id="rId411" Type="http://schemas.openxmlformats.org/officeDocument/2006/relationships/image" Target="../media/image911.png"/><Relationship Id="rId453" Type="http://schemas.openxmlformats.org/officeDocument/2006/relationships/image" Target="../media/image932.png"/><Relationship Id="rId509" Type="http://schemas.openxmlformats.org/officeDocument/2006/relationships/image" Target="../media/image960.png"/><Relationship Id="rId660" Type="http://schemas.openxmlformats.org/officeDocument/2006/relationships/customXml" Target="../ink/ink1367.xml"/><Relationship Id="rId898" Type="http://schemas.openxmlformats.org/officeDocument/2006/relationships/customXml" Target="../ink/ink1486.xml"/><Relationship Id="rId106" Type="http://schemas.openxmlformats.org/officeDocument/2006/relationships/customXml" Target="../ink/ink1089.xml"/><Relationship Id="rId313" Type="http://schemas.openxmlformats.org/officeDocument/2006/relationships/image" Target="../media/image862.png"/><Relationship Id="rId495" Type="http://schemas.openxmlformats.org/officeDocument/2006/relationships/image" Target="../media/image953.png"/><Relationship Id="rId716" Type="http://schemas.openxmlformats.org/officeDocument/2006/relationships/customXml" Target="../ink/ink1395.xml"/><Relationship Id="rId758" Type="http://schemas.openxmlformats.org/officeDocument/2006/relationships/customXml" Target="../ink/ink1416.xml"/><Relationship Id="rId923" Type="http://schemas.openxmlformats.org/officeDocument/2006/relationships/image" Target="../media/image1167.png"/><Relationship Id="rId965" Type="http://schemas.openxmlformats.org/officeDocument/2006/relationships/image" Target="../media/image1188.png"/><Relationship Id="rId10" Type="http://schemas.openxmlformats.org/officeDocument/2006/relationships/customXml" Target="../ink/ink1038.xml"/><Relationship Id="rId52" Type="http://schemas.openxmlformats.org/officeDocument/2006/relationships/customXml" Target="../ink/ink1060.xml"/><Relationship Id="rId94" Type="http://schemas.openxmlformats.org/officeDocument/2006/relationships/customXml" Target="../ink/ink1083.xml"/><Relationship Id="rId148" Type="http://schemas.openxmlformats.org/officeDocument/2006/relationships/image" Target="../media/image781.png"/><Relationship Id="rId355" Type="http://schemas.openxmlformats.org/officeDocument/2006/relationships/image" Target="../media/image883.png"/><Relationship Id="rId397" Type="http://schemas.openxmlformats.org/officeDocument/2006/relationships/image" Target="../media/image904.png"/><Relationship Id="rId520" Type="http://schemas.openxmlformats.org/officeDocument/2006/relationships/customXml" Target="../ink/ink1297.xml"/><Relationship Id="rId562" Type="http://schemas.openxmlformats.org/officeDocument/2006/relationships/customXml" Target="../ink/ink1318.xml"/><Relationship Id="rId618" Type="http://schemas.openxmlformats.org/officeDocument/2006/relationships/customXml" Target="../ink/ink1346.xml"/><Relationship Id="rId825" Type="http://schemas.openxmlformats.org/officeDocument/2006/relationships/image" Target="../media/image1118.png"/><Relationship Id="rId215" Type="http://schemas.openxmlformats.org/officeDocument/2006/relationships/image" Target="../media/image813.png"/><Relationship Id="rId257" Type="http://schemas.openxmlformats.org/officeDocument/2006/relationships/image" Target="../media/image834.png"/><Relationship Id="rId422" Type="http://schemas.openxmlformats.org/officeDocument/2006/relationships/customXml" Target="../ink/ink1248.xml"/><Relationship Id="rId464" Type="http://schemas.openxmlformats.org/officeDocument/2006/relationships/customXml" Target="../ink/ink1269.xml"/><Relationship Id="rId867" Type="http://schemas.openxmlformats.org/officeDocument/2006/relationships/image" Target="../media/image1139.png"/><Relationship Id="rId299" Type="http://schemas.openxmlformats.org/officeDocument/2006/relationships/image" Target="../media/image855.png"/><Relationship Id="rId727" Type="http://schemas.openxmlformats.org/officeDocument/2006/relationships/image" Target="../media/image1069.png"/><Relationship Id="rId934" Type="http://schemas.openxmlformats.org/officeDocument/2006/relationships/customXml" Target="../ink/ink1504.xml"/><Relationship Id="rId63" Type="http://schemas.openxmlformats.org/officeDocument/2006/relationships/image" Target="../media/image740.png"/><Relationship Id="rId159" Type="http://schemas.openxmlformats.org/officeDocument/2006/relationships/image" Target="../media/image785.png"/><Relationship Id="rId366" Type="http://schemas.openxmlformats.org/officeDocument/2006/relationships/customXml" Target="../ink/ink1220.xml"/><Relationship Id="rId573" Type="http://schemas.openxmlformats.org/officeDocument/2006/relationships/image" Target="../media/image992.png"/><Relationship Id="rId780" Type="http://schemas.openxmlformats.org/officeDocument/2006/relationships/customXml" Target="../ink/ink1427.xml"/><Relationship Id="rId226" Type="http://schemas.openxmlformats.org/officeDocument/2006/relationships/customXml" Target="../ink/ink1150.xml"/><Relationship Id="rId433" Type="http://schemas.openxmlformats.org/officeDocument/2006/relationships/image" Target="../media/image922.png"/><Relationship Id="rId878" Type="http://schemas.openxmlformats.org/officeDocument/2006/relationships/customXml" Target="../ink/ink1476.xml"/><Relationship Id="rId640" Type="http://schemas.openxmlformats.org/officeDocument/2006/relationships/customXml" Target="../ink/ink1357.xml"/><Relationship Id="rId738" Type="http://schemas.openxmlformats.org/officeDocument/2006/relationships/customXml" Target="../ink/ink1406.xml"/><Relationship Id="rId945" Type="http://schemas.openxmlformats.org/officeDocument/2006/relationships/image" Target="../media/image1178.png"/><Relationship Id="rId74" Type="http://schemas.openxmlformats.org/officeDocument/2006/relationships/customXml" Target="../ink/ink1072.xml"/><Relationship Id="rId377" Type="http://schemas.openxmlformats.org/officeDocument/2006/relationships/image" Target="../media/image894.png"/><Relationship Id="rId500" Type="http://schemas.openxmlformats.org/officeDocument/2006/relationships/customXml" Target="../ink/ink1287.xml"/><Relationship Id="rId584" Type="http://schemas.openxmlformats.org/officeDocument/2006/relationships/customXml" Target="../ink/ink1329.xml"/><Relationship Id="rId805" Type="http://schemas.openxmlformats.org/officeDocument/2006/relationships/image" Target="../media/image1108.png"/><Relationship Id="rId5" Type="http://schemas.openxmlformats.org/officeDocument/2006/relationships/image" Target="../media/image714.png"/><Relationship Id="rId237" Type="http://schemas.openxmlformats.org/officeDocument/2006/relationships/image" Target="../media/image824.png"/><Relationship Id="rId791" Type="http://schemas.openxmlformats.org/officeDocument/2006/relationships/image" Target="../media/image1101.png"/><Relationship Id="rId889" Type="http://schemas.openxmlformats.org/officeDocument/2006/relationships/image" Target="../media/image1150.png"/><Relationship Id="rId444" Type="http://schemas.openxmlformats.org/officeDocument/2006/relationships/customXml" Target="../ink/ink1259.xml"/><Relationship Id="rId651" Type="http://schemas.openxmlformats.org/officeDocument/2006/relationships/image" Target="../media/image1031.png"/><Relationship Id="rId749" Type="http://schemas.openxmlformats.org/officeDocument/2006/relationships/image" Target="../media/image1080.png"/><Relationship Id="rId290" Type="http://schemas.openxmlformats.org/officeDocument/2006/relationships/customXml" Target="../ink/ink1182.xml"/><Relationship Id="rId304" Type="http://schemas.openxmlformats.org/officeDocument/2006/relationships/customXml" Target="../ink/ink1189.xml"/><Relationship Id="rId388" Type="http://schemas.openxmlformats.org/officeDocument/2006/relationships/customXml" Target="../ink/ink1231.xml"/><Relationship Id="rId511" Type="http://schemas.openxmlformats.org/officeDocument/2006/relationships/image" Target="../media/image961.png"/><Relationship Id="rId609" Type="http://schemas.openxmlformats.org/officeDocument/2006/relationships/image" Target="../media/image1010.png"/><Relationship Id="rId956" Type="http://schemas.openxmlformats.org/officeDocument/2006/relationships/customXml" Target="../ink/ink1515.xml"/><Relationship Id="rId85" Type="http://schemas.openxmlformats.org/officeDocument/2006/relationships/image" Target="../media/image750.png"/><Relationship Id="rId150" Type="http://schemas.openxmlformats.org/officeDocument/2006/relationships/image" Target="../media/image782.png"/><Relationship Id="rId595" Type="http://schemas.openxmlformats.org/officeDocument/2006/relationships/image" Target="../media/image1003.png"/><Relationship Id="rId816" Type="http://schemas.openxmlformats.org/officeDocument/2006/relationships/customXml" Target="../ink/ink1445.xml"/><Relationship Id="rId248" Type="http://schemas.openxmlformats.org/officeDocument/2006/relationships/customXml" Target="../ink/ink1161.xml"/><Relationship Id="rId455" Type="http://schemas.openxmlformats.org/officeDocument/2006/relationships/image" Target="../media/image933.png"/><Relationship Id="rId662" Type="http://schemas.openxmlformats.org/officeDocument/2006/relationships/customXml" Target="../ink/ink1368.xml"/><Relationship Id="rId12" Type="http://schemas.openxmlformats.org/officeDocument/2006/relationships/customXml" Target="../ink/ink1039.xml"/><Relationship Id="rId108" Type="http://schemas.openxmlformats.org/officeDocument/2006/relationships/customXml" Target="../ink/ink1090.xml"/><Relationship Id="rId315" Type="http://schemas.openxmlformats.org/officeDocument/2006/relationships/image" Target="../media/image863.png"/><Relationship Id="rId522" Type="http://schemas.openxmlformats.org/officeDocument/2006/relationships/customXml" Target="../ink/ink1298.xml"/><Relationship Id="rId967" Type="http://schemas.openxmlformats.org/officeDocument/2006/relationships/image" Target="../media/image1189.png"/><Relationship Id="rId96" Type="http://schemas.openxmlformats.org/officeDocument/2006/relationships/customXml" Target="../ink/ink1084.xml"/><Relationship Id="rId161" Type="http://schemas.openxmlformats.org/officeDocument/2006/relationships/image" Target="../media/image786.png"/><Relationship Id="rId399" Type="http://schemas.openxmlformats.org/officeDocument/2006/relationships/image" Target="../media/image905.png"/><Relationship Id="rId827" Type="http://schemas.openxmlformats.org/officeDocument/2006/relationships/image" Target="../media/image1119.png"/><Relationship Id="rId259" Type="http://schemas.openxmlformats.org/officeDocument/2006/relationships/image" Target="../media/image835.png"/><Relationship Id="rId466" Type="http://schemas.openxmlformats.org/officeDocument/2006/relationships/customXml" Target="../ink/ink1270.xml"/><Relationship Id="rId673" Type="http://schemas.openxmlformats.org/officeDocument/2006/relationships/image" Target="../media/image1042.png"/><Relationship Id="rId880" Type="http://schemas.openxmlformats.org/officeDocument/2006/relationships/customXml" Target="../ink/ink1477.xml"/><Relationship Id="rId23" Type="http://schemas.openxmlformats.org/officeDocument/2006/relationships/image" Target="../media/image722.png"/><Relationship Id="rId119" Type="http://schemas.openxmlformats.org/officeDocument/2006/relationships/customXml" Target="../ink/ink1096.xml"/><Relationship Id="rId326" Type="http://schemas.openxmlformats.org/officeDocument/2006/relationships/customXml" Target="../ink/ink1200.xml"/><Relationship Id="rId533" Type="http://schemas.openxmlformats.org/officeDocument/2006/relationships/image" Target="../media/image972.png"/><Relationship Id="rId740" Type="http://schemas.openxmlformats.org/officeDocument/2006/relationships/customXml" Target="../ink/ink1407.xml"/><Relationship Id="rId838" Type="http://schemas.openxmlformats.org/officeDocument/2006/relationships/customXml" Target="../ink/ink1456.xml"/><Relationship Id="rId172" Type="http://schemas.openxmlformats.org/officeDocument/2006/relationships/customXml" Target="../ink/ink1123.xml"/><Relationship Id="rId477" Type="http://schemas.openxmlformats.org/officeDocument/2006/relationships/image" Target="../media/image944.png"/><Relationship Id="rId600" Type="http://schemas.openxmlformats.org/officeDocument/2006/relationships/customXml" Target="../ink/ink1337.xml"/><Relationship Id="rId684" Type="http://schemas.openxmlformats.org/officeDocument/2006/relationships/customXml" Target="../ink/ink1379.xml"/><Relationship Id="rId337" Type="http://schemas.openxmlformats.org/officeDocument/2006/relationships/image" Target="../media/image874.png"/><Relationship Id="rId891" Type="http://schemas.openxmlformats.org/officeDocument/2006/relationships/image" Target="../media/image1151.png"/><Relationship Id="rId905" Type="http://schemas.openxmlformats.org/officeDocument/2006/relationships/image" Target="../media/image1158.png"/><Relationship Id="rId34" Type="http://schemas.openxmlformats.org/officeDocument/2006/relationships/customXml" Target="../ink/ink1050.xml"/><Relationship Id="rId544" Type="http://schemas.openxmlformats.org/officeDocument/2006/relationships/customXml" Target="../ink/ink1309.xml"/><Relationship Id="rId751" Type="http://schemas.openxmlformats.org/officeDocument/2006/relationships/image" Target="../media/image1081.png"/><Relationship Id="rId849" Type="http://schemas.openxmlformats.org/officeDocument/2006/relationships/image" Target="../media/image1130.png"/><Relationship Id="rId183" Type="http://schemas.openxmlformats.org/officeDocument/2006/relationships/image" Target="../media/image797.png"/><Relationship Id="rId390" Type="http://schemas.openxmlformats.org/officeDocument/2006/relationships/customXml" Target="../ink/ink1232.xml"/><Relationship Id="rId404" Type="http://schemas.openxmlformats.org/officeDocument/2006/relationships/customXml" Target="../ink/ink1239.xml"/><Relationship Id="rId611" Type="http://schemas.openxmlformats.org/officeDocument/2006/relationships/image" Target="../media/image1011.png"/><Relationship Id="rId250" Type="http://schemas.openxmlformats.org/officeDocument/2006/relationships/customXml" Target="../ink/ink1162.xml"/><Relationship Id="rId488" Type="http://schemas.openxmlformats.org/officeDocument/2006/relationships/customXml" Target="../ink/ink1281.xml"/><Relationship Id="rId695" Type="http://schemas.openxmlformats.org/officeDocument/2006/relationships/image" Target="../media/image1053.png"/><Relationship Id="rId709" Type="http://schemas.openxmlformats.org/officeDocument/2006/relationships/image" Target="../media/image1060.png"/><Relationship Id="rId916" Type="http://schemas.openxmlformats.org/officeDocument/2006/relationships/customXml" Target="../ink/ink1495.xml"/><Relationship Id="rId45" Type="http://schemas.openxmlformats.org/officeDocument/2006/relationships/image" Target="../media/image732.png"/><Relationship Id="rId110" Type="http://schemas.openxmlformats.org/officeDocument/2006/relationships/customXml" Target="../ink/ink1091.xml"/><Relationship Id="rId348" Type="http://schemas.openxmlformats.org/officeDocument/2006/relationships/customXml" Target="../ink/ink1211.xml"/><Relationship Id="rId555" Type="http://schemas.openxmlformats.org/officeDocument/2006/relationships/image" Target="../media/image983.png"/><Relationship Id="rId762" Type="http://schemas.openxmlformats.org/officeDocument/2006/relationships/customXml" Target="../ink/ink1418.xml"/><Relationship Id="rId194" Type="http://schemas.openxmlformats.org/officeDocument/2006/relationships/customXml" Target="../ink/ink1134.xml"/><Relationship Id="rId208" Type="http://schemas.openxmlformats.org/officeDocument/2006/relationships/customXml" Target="../ink/ink1141.xml"/><Relationship Id="rId415" Type="http://schemas.openxmlformats.org/officeDocument/2006/relationships/image" Target="../media/image913.png"/><Relationship Id="rId622" Type="http://schemas.openxmlformats.org/officeDocument/2006/relationships/customXml" Target="../ink/ink1348.xml"/><Relationship Id="rId261" Type="http://schemas.openxmlformats.org/officeDocument/2006/relationships/image" Target="../media/image836.png"/><Relationship Id="rId499" Type="http://schemas.openxmlformats.org/officeDocument/2006/relationships/image" Target="../media/image955.png"/><Relationship Id="rId927" Type="http://schemas.openxmlformats.org/officeDocument/2006/relationships/image" Target="../media/image1169.png"/><Relationship Id="rId56" Type="http://schemas.openxmlformats.org/officeDocument/2006/relationships/customXml" Target="../ink/ink1062.xml"/><Relationship Id="rId359" Type="http://schemas.openxmlformats.org/officeDocument/2006/relationships/image" Target="../media/image885.png"/><Relationship Id="rId566" Type="http://schemas.openxmlformats.org/officeDocument/2006/relationships/customXml" Target="../ink/ink1320.xml"/><Relationship Id="rId773" Type="http://schemas.openxmlformats.org/officeDocument/2006/relationships/image" Target="../media/image1092.png"/><Relationship Id="rId121" Type="http://schemas.openxmlformats.org/officeDocument/2006/relationships/customXml" Target="../ink/ink1097.xml"/><Relationship Id="rId219" Type="http://schemas.openxmlformats.org/officeDocument/2006/relationships/image" Target="../media/image815.png"/><Relationship Id="rId426" Type="http://schemas.openxmlformats.org/officeDocument/2006/relationships/customXml" Target="../ink/ink1250.xml"/><Relationship Id="rId633" Type="http://schemas.openxmlformats.org/officeDocument/2006/relationships/image" Target="../media/image1022.png"/><Relationship Id="rId840" Type="http://schemas.openxmlformats.org/officeDocument/2006/relationships/customXml" Target="../ink/ink1457.xml"/><Relationship Id="rId938" Type="http://schemas.openxmlformats.org/officeDocument/2006/relationships/customXml" Target="../ink/ink1506.xml"/><Relationship Id="rId67" Type="http://schemas.openxmlformats.org/officeDocument/2006/relationships/image" Target="../media/image742.png"/><Relationship Id="rId272" Type="http://schemas.openxmlformats.org/officeDocument/2006/relationships/customXml" Target="../ink/ink1173.xml"/><Relationship Id="rId577" Type="http://schemas.openxmlformats.org/officeDocument/2006/relationships/image" Target="../media/image994.png"/><Relationship Id="rId700" Type="http://schemas.openxmlformats.org/officeDocument/2006/relationships/customXml" Target="../ink/ink1387.xml"/><Relationship Id="rId132" Type="http://schemas.openxmlformats.org/officeDocument/2006/relationships/image" Target="../media/image773.png"/><Relationship Id="rId784" Type="http://schemas.openxmlformats.org/officeDocument/2006/relationships/customXml" Target="../ink/ink1429.xml"/><Relationship Id="rId437" Type="http://schemas.openxmlformats.org/officeDocument/2006/relationships/image" Target="../media/image924.png"/><Relationship Id="rId644" Type="http://schemas.openxmlformats.org/officeDocument/2006/relationships/customXml" Target="../ink/ink1359.xml"/><Relationship Id="rId851" Type="http://schemas.openxmlformats.org/officeDocument/2006/relationships/image" Target="../media/image1131.png"/><Relationship Id="rId283" Type="http://schemas.openxmlformats.org/officeDocument/2006/relationships/image" Target="../media/image847.png"/><Relationship Id="rId490" Type="http://schemas.openxmlformats.org/officeDocument/2006/relationships/customXml" Target="../ink/ink1282.xml"/><Relationship Id="rId504" Type="http://schemas.openxmlformats.org/officeDocument/2006/relationships/customXml" Target="../ink/ink1289.xml"/><Relationship Id="rId711" Type="http://schemas.openxmlformats.org/officeDocument/2006/relationships/image" Target="../media/image1061.png"/><Relationship Id="rId949" Type="http://schemas.openxmlformats.org/officeDocument/2006/relationships/image" Target="../media/image1180.png"/><Relationship Id="rId78" Type="http://schemas.openxmlformats.org/officeDocument/2006/relationships/customXml" Target="../ink/ink1074.xml"/><Relationship Id="rId143" Type="http://schemas.openxmlformats.org/officeDocument/2006/relationships/customXml" Target="../ink/ink1108.xml"/><Relationship Id="rId350" Type="http://schemas.openxmlformats.org/officeDocument/2006/relationships/customXml" Target="../ink/ink1212.xml"/><Relationship Id="rId588" Type="http://schemas.openxmlformats.org/officeDocument/2006/relationships/customXml" Target="../ink/ink1331.xml"/><Relationship Id="rId795" Type="http://schemas.openxmlformats.org/officeDocument/2006/relationships/image" Target="../media/image1103.png"/><Relationship Id="rId809" Type="http://schemas.openxmlformats.org/officeDocument/2006/relationships/image" Target="../media/image1110.png"/><Relationship Id="rId9" Type="http://schemas.openxmlformats.org/officeDocument/2006/relationships/image" Target="../media/image716.png"/><Relationship Id="rId210" Type="http://schemas.openxmlformats.org/officeDocument/2006/relationships/customXml" Target="../ink/ink1142.xml"/><Relationship Id="rId448" Type="http://schemas.openxmlformats.org/officeDocument/2006/relationships/customXml" Target="../ink/ink1261.xml"/><Relationship Id="rId655" Type="http://schemas.openxmlformats.org/officeDocument/2006/relationships/image" Target="../media/image1033.png"/><Relationship Id="rId862" Type="http://schemas.openxmlformats.org/officeDocument/2006/relationships/customXml" Target="../ink/ink1468.xml"/><Relationship Id="rId294" Type="http://schemas.openxmlformats.org/officeDocument/2006/relationships/customXml" Target="../ink/ink1184.xml"/><Relationship Id="rId308" Type="http://schemas.openxmlformats.org/officeDocument/2006/relationships/customXml" Target="../ink/ink1191.xml"/><Relationship Id="rId515" Type="http://schemas.openxmlformats.org/officeDocument/2006/relationships/image" Target="../media/image963.png"/><Relationship Id="rId722" Type="http://schemas.openxmlformats.org/officeDocument/2006/relationships/customXml" Target="../ink/ink1398.xml"/><Relationship Id="rId89" Type="http://schemas.openxmlformats.org/officeDocument/2006/relationships/image" Target="../media/image752.png"/><Relationship Id="rId154" Type="http://schemas.openxmlformats.org/officeDocument/2006/relationships/customXml" Target="../ink/ink1114.xml"/><Relationship Id="rId361" Type="http://schemas.openxmlformats.org/officeDocument/2006/relationships/image" Target="../media/image886.png"/><Relationship Id="rId599" Type="http://schemas.openxmlformats.org/officeDocument/2006/relationships/image" Target="../media/image1005.png"/><Relationship Id="rId459" Type="http://schemas.openxmlformats.org/officeDocument/2006/relationships/image" Target="../media/image935.png"/><Relationship Id="rId666" Type="http://schemas.openxmlformats.org/officeDocument/2006/relationships/customXml" Target="../ink/ink1370.xml"/><Relationship Id="rId873" Type="http://schemas.openxmlformats.org/officeDocument/2006/relationships/image" Target="../media/image1142.png"/><Relationship Id="rId16" Type="http://schemas.openxmlformats.org/officeDocument/2006/relationships/customXml" Target="../ink/ink1041.xml"/><Relationship Id="rId221" Type="http://schemas.openxmlformats.org/officeDocument/2006/relationships/image" Target="../media/image816.png"/><Relationship Id="rId319" Type="http://schemas.openxmlformats.org/officeDocument/2006/relationships/image" Target="../media/image865.png"/><Relationship Id="rId526" Type="http://schemas.openxmlformats.org/officeDocument/2006/relationships/customXml" Target="../ink/ink1300.xml"/><Relationship Id="rId733" Type="http://schemas.openxmlformats.org/officeDocument/2006/relationships/image" Target="../media/image1072.png"/><Relationship Id="rId940" Type="http://schemas.openxmlformats.org/officeDocument/2006/relationships/customXml" Target="../ink/ink1507.xml"/><Relationship Id="rId165" Type="http://schemas.openxmlformats.org/officeDocument/2006/relationships/image" Target="../media/image788.png"/><Relationship Id="rId372" Type="http://schemas.openxmlformats.org/officeDocument/2006/relationships/customXml" Target="../ink/ink1223.xml"/><Relationship Id="rId677" Type="http://schemas.openxmlformats.org/officeDocument/2006/relationships/image" Target="../media/image1044.png"/><Relationship Id="rId800" Type="http://schemas.openxmlformats.org/officeDocument/2006/relationships/customXml" Target="../ink/ink1437.xml"/><Relationship Id="rId232" Type="http://schemas.openxmlformats.org/officeDocument/2006/relationships/customXml" Target="../ink/ink1153.xml"/><Relationship Id="rId884" Type="http://schemas.openxmlformats.org/officeDocument/2006/relationships/customXml" Target="../ink/ink1479.xml"/><Relationship Id="rId27" Type="http://schemas.openxmlformats.org/officeDocument/2006/relationships/image" Target="../media/image724.png"/><Relationship Id="rId537" Type="http://schemas.openxmlformats.org/officeDocument/2006/relationships/image" Target="../media/image974.png"/><Relationship Id="rId744" Type="http://schemas.openxmlformats.org/officeDocument/2006/relationships/customXml" Target="../ink/ink1409.xml"/><Relationship Id="rId951" Type="http://schemas.openxmlformats.org/officeDocument/2006/relationships/image" Target="../media/image1181.png"/><Relationship Id="rId80" Type="http://schemas.openxmlformats.org/officeDocument/2006/relationships/customXml" Target="../ink/ink1076.xml"/><Relationship Id="rId176" Type="http://schemas.openxmlformats.org/officeDocument/2006/relationships/customXml" Target="../ink/ink1125.xml"/><Relationship Id="rId383" Type="http://schemas.openxmlformats.org/officeDocument/2006/relationships/image" Target="../media/image897.png"/><Relationship Id="rId590" Type="http://schemas.openxmlformats.org/officeDocument/2006/relationships/customXml" Target="../ink/ink1332.xml"/><Relationship Id="rId604" Type="http://schemas.openxmlformats.org/officeDocument/2006/relationships/customXml" Target="../ink/ink1339.xml"/><Relationship Id="rId811" Type="http://schemas.openxmlformats.org/officeDocument/2006/relationships/image" Target="../media/image1111.png"/><Relationship Id="rId243" Type="http://schemas.openxmlformats.org/officeDocument/2006/relationships/image" Target="../media/image827.png"/><Relationship Id="rId450" Type="http://schemas.openxmlformats.org/officeDocument/2006/relationships/customXml" Target="../ink/ink1262.xml"/><Relationship Id="rId688" Type="http://schemas.openxmlformats.org/officeDocument/2006/relationships/customXml" Target="../ink/ink1381.xml"/><Relationship Id="rId895" Type="http://schemas.openxmlformats.org/officeDocument/2006/relationships/image" Target="../media/image1153.png"/><Relationship Id="rId909" Type="http://schemas.openxmlformats.org/officeDocument/2006/relationships/image" Target="../media/image1160.png"/><Relationship Id="rId38" Type="http://schemas.openxmlformats.org/officeDocument/2006/relationships/customXml" Target="../ink/ink1053.xml"/><Relationship Id="rId103" Type="http://schemas.openxmlformats.org/officeDocument/2006/relationships/image" Target="../media/image759.png"/><Relationship Id="rId310" Type="http://schemas.openxmlformats.org/officeDocument/2006/relationships/customXml" Target="../ink/ink1192.xml"/><Relationship Id="rId548" Type="http://schemas.openxmlformats.org/officeDocument/2006/relationships/customXml" Target="../ink/ink1311.xml"/><Relationship Id="rId755" Type="http://schemas.openxmlformats.org/officeDocument/2006/relationships/image" Target="../media/image1083.png"/><Relationship Id="rId962" Type="http://schemas.openxmlformats.org/officeDocument/2006/relationships/customXml" Target="../ink/ink1518.xml"/><Relationship Id="rId91" Type="http://schemas.openxmlformats.org/officeDocument/2006/relationships/image" Target="../media/image753.png"/><Relationship Id="rId187" Type="http://schemas.openxmlformats.org/officeDocument/2006/relationships/image" Target="../media/image799.png"/><Relationship Id="rId394" Type="http://schemas.openxmlformats.org/officeDocument/2006/relationships/customXml" Target="../ink/ink1234.xml"/><Relationship Id="rId408" Type="http://schemas.openxmlformats.org/officeDocument/2006/relationships/customXml" Target="../ink/ink1241.xml"/><Relationship Id="rId615" Type="http://schemas.openxmlformats.org/officeDocument/2006/relationships/image" Target="../media/image1013.png"/><Relationship Id="rId822" Type="http://schemas.openxmlformats.org/officeDocument/2006/relationships/customXml" Target="../ink/ink1448.xml"/><Relationship Id="rId254" Type="http://schemas.openxmlformats.org/officeDocument/2006/relationships/customXml" Target="../ink/ink1164.xml"/><Relationship Id="rId699" Type="http://schemas.openxmlformats.org/officeDocument/2006/relationships/image" Target="../media/image1055.png"/><Relationship Id="rId49" Type="http://schemas.openxmlformats.org/officeDocument/2006/relationships/image" Target="../media/image734.png"/><Relationship Id="rId114" Type="http://schemas.openxmlformats.org/officeDocument/2006/relationships/image" Target="../media/image764.png"/><Relationship Id="rId461" Type="http://schemas.openxmlformats.org/officeDocument/2006/relationships/image" Target="../media/image936.png"/><Relationship Id="rId559" Type="http://schemas.openxmlformats.org/officeDocument/2006/relationships/image" Target="../media/image985.png"/><Relationship Id="rId766" Type="http://schemas.openxmlformats.org/officeDocument/2006/relationships/customXml" Target="../ink/ink1420.xml"/><Relationship Id="rId198" Type="http://schemas.openxmlformats.org/officeDocument/2006/relationships/customXml" Target="../ink/ink1136.xml"/><Relationship Id="rId321" Type="http://schemas.openxmlformats.org/officeDocument/2006/relationships/image" Target="../media/image866.png"/><Relationship Id="rId419" Type="http://schemas.openxmlformats.org/officeDocument/2006/relationships/image" Target="../media/image915.png"/><Relationship Id="rId626" Type="http://schemas.openxmlformats.org/officeDocument/2006/relationships/customXml" Target="../ink/ink1350.xml"/><Relationship Id="rId973" Type="http://schemas.openxmlformats.org/officeDocument/2006/relationships/image" Target="../media/image1192.png"/><Relationship Id="rId833" Type="http://schemas.openxmlformats.org/officeDocument/2006/relationships/image" Target="../media/image1122.png"/><Relationship Id="rId265" Type="http://schemas.openxmlformats.org/officeDocument/2006/relationships/image" Target="../media/image838.png"/><Relationship Id="rId472" Type="http://schemas.openxmlformats.org/officeDocument/2006/relationships/customXml" Target="../ink/ink1273.xml"/><Relationship Id="rId900" Type="http://schemas.openxmlformats.org/officeDocument/2006/relationships/customXml" Target="../ink/ink1487.xml"/><Relationship Id="rId125" Type="http://schemas.openxmlformats.org/officeDocument/2006/relationships/customXml" Target="../ink/ink1099.xml"/><Relationship Id="rId332" Type="http://schemas.openxmlformats.org/officeDocument/2006/relationships/customXml" Target="../ink/ink1203.xml"/><Relationship Id="rId777" Type="http://schemas.openxmlformats.org/officeDocument/2006/relationships/image" Target="../media/image1094.png"/><Relationship Id="rId637" Type="http://schemas.openxmlformats.org/officeDocument/2006/relationships/image" Target="../media/image1024.png"/><Relationship Id="rId844" Type="http://schemas.openxmlformats.org/officeDocument/2006/relationships/customXml" Target="../ink/ink1459.xml"/><Relationship Id="rId276" Type="http://schemas.openxmlformats.org/officeDocument/2006/relationships/customXml" Target="../ink/ink1175.xml"/><Relationship Id="rId483" Type="http://schemas.openxmlformats.org/officeDocument/2006/relationships/image" Target="../media/image947.png"/><Relationship Id="rId690" Type="http://schemas.openxmlformats.org/officeDocument/2006/relationships/customXml" Target="../ink/ink1382.xml"/><Relationship Id="rId704" Type="http://schemas.openxmlformats.org/officeDocument/2006/relationships/customXml" Target="../ink/ink1389.xml"/><Relationship Id="rId911" Type="http://schemas.openxmlformats.org/officeDocument/2006/relationships/image" Target="../media/image1161.png"/><Relationship Id="rId40" Type="http://schemas.openxmlformats.org/officeDocument/2006/relationships/customXml" Target="../ink/ink1054.xml"/><Relationship Id="rId136" Type="http://schemas.openxmlformats.org/officeDocument/2006/relationships/image" Target="../media/image775.png"/><Relationship Id="rId343" Type="http://schemas.openxmlformats.org/officeDocument/2006/relationships/image" Target="../media/image877.png"/><Relationship Id="rId550" Type="http://schemas.openxmlformats.org/officeDocument/2006/relationships/customXml" Target="../ink/ink1312.xml"/><Relationship Id="rId788" Type="http://schemas.openxmlformats.org/officeDocument/2006/relationships/customXml" Target="../ink/ink1431.xml"/><Relationship Id="rId203" Type="http://schemas.openxmlformats.org/officeDocument/2006/relationships/image" Target="../media/image807.png"/><Relationship Id="rId648" Type="http://schemas.openxmlformats.org/officeDocument/2006/relationships/customXml" Target="../ink/ink1361.xml"/><Relationship Id="rId855" Type="http://schemas.openxmlformats.org/officeDocument/2006/relationships/image" Target="../media/image1133.png"/><Relationship Id="rId287" Type="http://schemas.openxmlformats.org/officeDocument/2006/relationships/image" Target="../media/image849.png"/><Relationship Id="rId410" Type="http://schemas.openxmlformats.org/officeDocument/2006/relationships/customXml" Target="../ink/ink1242.xml"/><Relationship Id="rId494" Type="http://schemas.openxmlformats.org/officeDocument/2006/relationships/customXml" Target="../ink/ink1284.xml"/><Relationship Id="rId508" Type="http://schemas.openxmlformats.org/officeDocument/2006/relationships/customXml" Target="../ink/ink1291.xml"/><Relationship Id="rId715" Type="http://schemas.openxmlformats.org/officeDocument/2006/relationships/image" Target="../media/image1063.png"/><Relationship Id="rId922" Type="http://schemas.openxmlformats.org/officeDocument/2006/relationships/customXml" Target="../ink/ink1498.xml"/><Relationship Id="rId147" Type="http://schemas.openxmlformats.org/officeDocument/2006/relationships/customXml" Target="../ink/ink1110.xml"/><Relationship Id="rId354" Type="http://schemas.openxmlformats.org/officeDocument/2006/relationships/customXml" Target="../ink/ink1214.xml"/><Relationship Id="rId799" Type="http://schemas.openxmlformats.org/officeDocument/2006/relationships/image" Target="../media/image1105.png"/><Relationship Id="rId51" Type="http://schemas.openxmlformats.org/officeDocument/2006/relationships/image" Target="../media/image735.png"/><Relationship Id="rId561" Type="http://schemas.openxmlformats.org/officeDocument/2006/relationships/image" Target="../media/image986.png"/><Relationship Id="rId659" Type="http://schemas.openxmlformats.org/officeDocument/2006/relationships/image" Target="../media/image1035.png"/><Relationship Id="rId866" Type="http://schemas.openxmlformats.org/officeDocument/2006/relationships/customXml" Target="../ink/ink1470.xml"/><Relationship Id="rId214" Type="http://schemas.openxmlformats.org/officeDocument/2006/relationships/customXml" Target="../ink/ink1144.xml"/><Relationship Id="rId298" Type="http://schemas.openxmlformats.org/officeDocument/2006/relationships/customXml" Target="../ink/ink1186.xml"/><Relationship Id="rId421" Type="http://schemas.openxmlformats.org/officeDocument/2006/relationships/image" Target="../media/image916.png"/><Relationship Id="rId519" Type="http://schemas.openxmlformats.org/officeDocument/2006/relationships/image" Target="../media/image965.png"/><Relationship Id="rId158" Type="http://schemas.openxmlformats.org/officeDocument/2006/relationships/customXml" Target="../ink/ink1116.xml"/><Relationship Id="rId726" Type="http://schemas.openxmlformats.org/officeDocument/2006/relationships/customXml" Target="../ink/ink1400.xml"/><Relationship Id="rId933" Type="http://schemas.openxmlformats.org/officeDocument/2006/relationships/image" Target="../media/image1172.png"/><Relationship Id="rId62" Type="http://schemas.openxmlformats.org/officeDocument/2006/relationships/customXml" Target="../ink/ink1066.xml"/><Relationship Id="rId365" Type="http://schemas.openxmlformats.org/officeDocument/2006/relationships/image" Target="../media/image888.png"/><Relationship Id="rId572" Type="http://schemas.openxmlformats.org/officeDocument/2006/relationships/customXml" Target="../ink/ink1323.xml"/><Relationship Id="rId225" Type="http://schemas.openxmlformats.org/officeDocument/2006/relationships/image" Target="../media/image818.png"/><Relationship Id="rId432" Type="http://schemas.openxmlformats.org/officeDocument/2006/relationships/customXml" Target="../ink/ink1253.xml"/><Relationship Id="rId877" Type="http://schemas.openxmlformats.org/officeDocument/2006/relationships/image" Target="../media/image1144.png"/><Relationship Id="rId737" Type="http://schemas.openxmlformats.org/officeDocument/2006/relationships/image" Target="../media/image1074.png"/><Relationship Id="rId944" Type="http://schemas.openxmlformats.org/officeDocument/2006/relationships/customXml" Target="../ink/ink1509.xml"/><Relationship Id="rId73" Type="http://schemas.openxmlformats.org/officeDocument/2006/relationships/image" Target="../media/image745.png"/><Relationship Id="rId169" Type="http://schemas.openxmlformats.org/officeDocument/2006/relationships/image" Target="../media/image790.png"/><Relationship Id="rId376" Type="http://schemas.openxmlformats.org/officeDocument/2006/relationships/customXml" Target="../ink/ink1225.xml"/><Relationship Id="rId583" Type="http://schemas.openxmlformats.org/officeDocument/2006/relationships/image" Target="../media/image997.png"/><Relationship Id="rId790" Type="http://schemas.openxmlformats.org/officeDocument/2006/relationships/customXml" Target="../ink/ink1432.xml"/><Relationship Id="rId804" Type="http://schemas.openxmlformats.org/officeDocument/2006/relationships/customXml" Target="../ink/ink1439.xml"/><Relationship Id="rId4" Type="http://schemas.openxmlformats.org/officeDocument/2006/relationships/customXml" Target="../ink/ink1035.xml"/><Relationship Id="rId236" Type="http://schemas.openxmlformats.org/officeDocument/2006/relationships/customXml" Target="../ink/ink1155.xml"/><Relationship Id="rId443" Type="http://schemas.openxmlformats.org/officeDocument/2006/relationships/image" Target="../media/image927.png"/><Relationship Id="rId650" Type="http://schemas.openxmlformats.org/officeDocument/2006/relationships/customXml" Target="../ink/ink1362.xml"/><Relationship Id="rId888" Type="http://schemas.openxmlformats.org/officeDocument/2006/relationships/customXml" Target="../ink/ink1481.xml"/><Relationship Id="rId303" Type="http://schemas.openxmlformats.org/officeDocument/2006/relationships/image" Target="../media/image857.png"/><Relationship Id="rId748" Type="http://schemas.openxmlformats.org/officeDocument/2006/relationships/customXml" Target="../ink/ink1411.xml"/><Relationship Id="rId955" Type="http://schemas.openxmlformats.org/officeDocument/2006/relationships/image" Target="../media/image1183.png"/><Relationship Id="rId84" Type="http://schemas.openxmlformats.org/officeDocument/2006/relationships/customXml" Target="../ink/ink1078.xml"/><Relationship Id="rId387" Type="http://schemas.openxmlformats.org/officeDocument/2006/relationships/image" Target="../media/image899.png"/><Relationship Id="rId510" Type="http://schemas.openxmlformats.org/officeDocument/2006/relationships/customXml" Target="../ink/ink1292.xml"/><Relationship Id="rId594" Type="http://schemas.openxmlformats.org/officeDocument/2006/relationships/customXml" Target="../ink/ink1334.xml"/><Relationship Id="rId608" Type="http://schemas.openxmlformats.org/officeDocument/2006/relationships/customXml" Target="../ink/ink1341.xml"/><Relationship Id="rId815" Type="http://schemas.openxmlformats.org/officeDocument/2006/relationships/image" Target="../media/image1113.png"/><Relationship Id="rId247" Type="http://schemas.openxmlformats.org/officeDocument/2006/relationships/image" Target="../media/image829.png"/><Relationship Id="rId899" Type="http://schemas.openxmlformats.org/officeDocument/2006/relationships/image" Target="../media/image1155.png"/><Relationship Id="rId107" Type="http://schemas.openxmlformats.org/officeDocument/2006/relationships/image" Target="../media/image761.png"/><Relationship Id="rId454" Type="http://schemas.openxmlformats.org/officeDocument/2006/relationships/customXml" Target="../ink/ink1264.xml"/><Relationship Id="rId661" Type="http://schemas.openxmlformats.org/officeDocument/2006/relationships/image" Target="../media/image1036.png"/><Relationship Id="rId759" Type="http://schemas.openxmlformats.org/officeDocument/2006/relationships/image" Target="../media/image1085.png"/><Relationship Id="rId966" Type="http://schemas.openxmlformats.org/officeDocument/2006/relationships/customXml" Target="../ink/ink1520.xml"/><Relationship Id="rId11" Type="http://schemas.openxmlformats.org/officeDocument/2006/relationships/image" Target="../media/image717.png"/><Relationship Id="rId314" Type="http://schemas.openxmlformats.org/officeDocument/2006/relationships/customXml" Target="../ink/ink1194.xml"/><Relationship Id="rId398" Type="http://schemas.openxmlformats.org/officeDocument/2006/relationships/customXml" Target="../ink/ink1236.xml"/><Relationship Id="rId521" Type="http://schemas.openxmlformats.org/officeDocument/2006/relationships/image" Target="../media/image966.png"/><Relationship Id="rId619" Type="http://schemas.openxmlformats.org/officeDocument/2006/relationships/image" Target="../media/image1015.png"/><Relationship Id="rId95" Type="http://schemas.openxmlformats.org/officeDocument/2006/relationships/image" Target="../media/image755.png"/><Relationship Id="rId160" Type="http://schemas.openxmlformats.org/officeDocument/2006/relationships/customXml" Target="../ink/ink1117.xml"/><Relationship Id="rId826" Type="http://schemas.openxmlformats.org/officeDocument/2006/relationships/customXml" Target="../ink/ink1450.xml"/><Relationship Id="rId258" Type="http://schemas.openxmlformats.org/officeDocument/2006/relationships/customXml" Target="../ink/ink1166.xml"/><Relationship Id="rId465" Type="http://schemas.openxmlformats.org/officeDocument/2006/relationships/image" Target="../media/image938.png"/><Relationship Id="rId672" Type="http://schemas.openxmlformats.org/officeDocument/2006/relationships/customXml" Target="../ink/ink1373.xml"/><Relationship Id="rId22" Type="http://schemas.openxmlformats.org/officeDocument/2006/relationships/customXml" Target="../ink/ink1044.xml"/><Relationship Id="rId118" Type="http://schemas.openxmlformats.org/officeDocument/2006/relationships/image" Target="../media/image766.png"/><Relationship Id="rId325" Type="http://schemas.openxmlformats.org/officeDocument/2006/relationships/image" Target="../media/image868.png"/><Relationship Id="rId532" Type="http://schemas.openxmlformats.org/officeDocument/2006/relationships/customXml" Target="../ink/ink1303.xml"/><Relationship Id="rId171" Type="http://schemas.openxmlformats.org/officeDocument/2006/relationships/image" Target="../media/image791.png"/><Relationship Id="rId837" Type="http://schemas.openxmlformats.org/officeDocument/2006/relationships/image" Target="../media/image1124.png"/><Relationship Id="rId269" Type="http://schemas.openxmlformats.org/officeDocument/2006/relationships/image" Target="../media/image840.png"/><Relationship Id="rId476" Type="http://schemas.openxmlformats.org/officeDocument/2006/relationships/customXml" Target="../ink/ink1275.xml"/><Relationship Id="rId683" Type="http://schemas.openxmlformats.org/officeDocument/2006/relationships/image" Target="../media/image1047.png"/><Relationship Id="rId890" Type="http://schemas.openxmlformats.org/officeDocument/2006/relationships/customXml" Target="../ink/ink1482.xml"/><Relationship Id="rId904" Type="http://schemas.openxmlformats.org/officeDocument/2006/relationships/customXml" Target="../ink/ink1489.xml"/><Relationship Id="rId33" Type="http://schemas.openxmlformats.org/officeDocument/2006/relationships/image" Target="../media/image727.png"/><Relationship Id="rId129" Type="http://schemas.openxmlformats.org/officeDocument/2006/relationships/customXml" Target="../ink/ink1101.xml"/><Relationship Id="rId336" Type="http://schemas.openxmlformats.org/officeDocument/2006/relationships/customXml" Target="../ink/ink1205.xml"/><Relationship Id="rId543" Type="http://schemas.openxmlformats.org/officeDocument/2006/relationships/image" Target="../media/image977.png"/><Relationship Id="rId182" Type="http://schemas.openxmlformats.org/officeDocument/2006/relationships/customXml" Target="../ink/ink1128.xml"/><Relationship Id="rId403" Type="http://schemas.openxmlformats.org/officeDocument/2006/relationships/image" Target="../media/image907.png"/><Relationship Id="rId750" Type="http://schemas.openxmlformats.org/officeDocument/2006/relationships/customXml" Target="../ink/ink1412.xml"/><Relationship Id="rId848" Type="http://schemas.openxmlformats.org/officeDocument/2006/relationships/customXml" Target="../ink/ink1461.xml"/><Relationship Id="rId487" Type="http://schemas.openxmlformats.org/officeDocument/2006/relationships/image" Target="../media/image949.png"/><Relationship Id="rId610" Type="http://schemas.openxmlformats.org/officeDocument/2006/relationships/customXml" Target="../ink/ink1342.xml"/><Relationship Id="rId694" Type="http://schemas.openxmlformats.org/officeDocument/2006/relationships/customXml" Target="../ink/ink1384.xml"/><Relationship Id="rId708" Type="http://schemas.openxmlformats.org/officeDocument/2006/relationships/customXml" Target="../ink/ink1391.xml"/><Relationship Id="rId915" Type="http://schemas.openxmlformats.org/officeDocument/2006/relationships/image" Target="../media/image1163.png"/><Relationship Id="rId347" Type="http://schemas.openxmlformats.org/officeDocument/2006/relationships/image" Target="../media/image879.png"/><Relationship Id="rId44" Type="http://schemas.openxmlformats.org/officeDocument/2006/relationships/customXml" Target="../ink/ink1056.xml"/><Relationship Id="rId554" Type="http://schemas.openxmlformats.org/officeDocument/2006/relationships/customXml" Target="../ink/ink1314.xml"/><Relationship Id="rId761" Type="http://schemas.openxmlformats.org/officeDocument/2006/relationships/image" Target="../media/image1086.png"/><Relationship Id="rId859" Type="http://schemas.openxmlformats.org/officeDocument/2006/relationships/image" Target="../media/image1135.png"/><Relationship Id="rId193" Type="http://schemas.openxmlformats.org/officeDocument/2006/relationships/image" Target="../media/image802.png"/><Relationship Id="rId207" Type="http://schemas.openxmlformats.org/officeDocument/2006/relationships/image" Target="../media/image809.png"/><Relationship Id="rId414" Type="http://schemas.openxmlformats.org/officeDocument/2006/relationships/customXml" Target="../ink/ink1244.xml"/><Relationship Id="rId498" Type="http://schemas.openxmlformats.org/officeDocument/2006/relationships/customXml" Target="../ink/ink1286.xml"/><Relationship Id="rId621" Type="http://schemas.openxmlformats.org/officeDocument/2006/relationships/image" Target="../media/image1016.png"/><Relationship Id="rId260" Type="http://schemas.openxmlformats.org/officeDocument/2006/relationships/customXml" Target="../ink/ink1167.xml"/><Relationship Id="rId719" Type="http://schemas.openxmlformats.org/officeDocument/2006/relationships/image" Target="../media/image1065.png"/><Relationship Id="rId926" Type="http://schemas.openxmlformats.org/officeDocument/2006/relationships/customXml" Target="../ink/ink1500.xml"/><Relationship Id="rId55" Type="http://schemas.openxmlformats.org/officeDocument/2006/relationships/image" Target="../media/image737.png"/><Relationship Id="rId120" Type="http://schemas.openxmlformats.org/officeDocument/2006/relationships/image" Target="../media/image767.png"/><Relationship Id="rId358" Type="http://schemas.openxmlformats.org/officeDocument/2006/relationships/customXml" Target="../ink/ink1216.xml"/><Relationship Id="rId565" Type="http://schemas.openxmlformats.org/officeDocument/2006/relationships/image" Target="../media/image988.png"/><Relationship Id="rId772" Type="http://schemas.openxmlformats.org/officeDocument/2006/relationships/customXml" Target="../ink/ink1423.xml"/><Relationship Id="rId218" Type="http://schemas.openxmlformats.org/officeDocument/2006/relationships/customXml" Target="../ink/ink1146.xml"/><Relationship Id="rId425" Type="http://schemas.openxmlformats.org/officeDocument/2006/relationships/image" Target="../media/image918.png"/><Relationship Id="rId632" Type="http://schemas.openxmlformats.org/officeDocument/2006/relationships/customXml" Target="../ink/ink1353.xml"/><Relationship Id="rId271" Type="http://schemas.openxmlformats.org/officeDocument/2006/relationships/image" Target="../media/image841.png"/><Relationship Id="rId937" Type="http://schemas.openxmlformats.org/officeDocument/2006/relationships/image" Target="../media/image1174.png"/><Relationship Id="rId66" Type="http://schemas.openxmlformats.org/officeDocument/2006/relationships/customXml" Target="../ink/ink1068.xml"/><Relationship Id="rId131" Type="http://schemas.openxmlformats.org/officeDocument/2006/relationships/customXml" Target="../ink/ink1102.xml"/><Relationship Id="rId369" Type="http://schemas.openxmlformats.org/officeDocument/2006/relationships/image" Target="../media/image890.png"/><Relationship Id="rId576" Type="http://schemas.openxmlformats.org/officeDocument/2006/relationships/customXml" Target="../ink/ink1325.xml"/><Relationship Id="rId783" Type="http://schemas.openxmlformats.org/officeDocument/2006/relationships/image" Target="../media/image1097.png"/><Relationship Id="rId229" Type="http://schemas.openxmlformats.org/officeDocument/2006/relationships/image" Target="../media/image820.png"/><Relationship Id="rId436" Type="http://schemas.openxmlformats.org/officeDocument/2006/relationships/customXml" Target="../ink/ink1255.xml"/><Relationship Id="rId643" Type="http://schemas.openxmlformats.org/officeDocument/2006/relationships/image" Target="../media/image1027.png"/><Relationship Id="rId850" Type="http://schemas.openxmlformats.org/officeDocument/2006/relationships/customXml" Target="../ink/ink1462.xml"/><Relationship Id="rId948" Type="http://schemas.openxmlformats.org/officeDocument/2006/relationships/customXml" Target="../ink/ink1511.xml"/><Relationship Id="rId77" Type="http://schemas.openxmlformats.org/officeDocument/2006/relationships/image" Target="../media/image747.png"/><Relationship Id="rId282" Type="http://schemas.openxmlformats.org/officeDocument/2006/relationships/customXml" Target="../ink/ink1178.xml"/><Relationship Id="rId503" Type="http://schemas.openxmlformats.org/officeDocument/2006/relationships/image" Target="../media/image957.png"/><Relationship Id="rId587" Type="http://schemas.openxmlformats.org/officeDocument/2006/relationships/image" Target="../media/image999.png"/><Relationship Id="rId710" Type="http://schemas.openxmlformats.org/officeDocument/2006/relationships/customXml" Target="../ink/ink1392.xml"/><Relationship Id="rId808" Type="http://schemas.openxmlformats.org/officeDocument/2006/relationships/customXml" Target="../ink/ink1441.xml"/><Relationship Id="rId8" Type="http://schemas.openxmlformats.org/officeDocument/2006/relationships/customXml" Target="../ink/ink1037.xml"/><Relationship Id="rId142" Type="http://schemas.openxmlformats.org/officeDocument/2006/relationships/image" Target="../media/image778.png"/><Relationship Id="rId447" Type="http://schemas.openxmlformats.org/officeDocument/2006/relationships/image" Target="../media/image929.png"/><Relationship Id="rId794" Type="http://schemas.openxmlformats.org/officeDocument/2006/relationships/customXml" Target="../ink/ink1434.xml"/><Relationship Id="rId654" Type="http://schemas.openxmlformats.org/officeDocument/2006/relationships/customXml" Target="../ink/ink1364.xml"/><Relationship Id="rId861" Type="http://schemas.openxmlformats.org/officeDocument/2006/relationships/image" Target="../media/image1136.png"/><Relationship Id="rId959" Type="http://schemas.openxmlformats.org/officeDocument/2006/relationships/image" Target="../media/image1185.png"/><Relationship Id="rId293" Type="http://schemas.openxmlformats.org/officeDocument/2006/relationships/image" Target="../media/image852.png"/><Relationship Id="rId307" Type="http://schemas.openxmlformats.org/officeDocument/2006/relationships/image" Target="../media/image859.png"/><Relationship Id="rId514" Type="http://schemas.openxmlformats.org/officeDocument/2006/relationships/customXml" Target="../ink/ink1294.xml"/><Relationship Id="rId721" Type="http://schemas.openxmlformats.org/officeDocument/2006/relationships/image" Target="../media/image1066.png"/><Relationship Id="rId88" Type="http://schemas.openxmlformats.org/officeDocument/2006/relationships/customXml" Target="../ink/ink1080.xml"/><Relationship Id="rId153" Type="http://schemas.openxmlformats.org/officeDocument/2006/relationships/image" Target="../media/image783.png"/><Relationship Id="rId360" Type="http://schemas.openxmlformats.org/officeDocument/2006/relationships/customXml" Target="../ink/ink1217.xml"/><Relationship Id="rId598" Type="http://schemas.openxmlformats.org/officeDocument/2006/relationships/customXml" Target="../ink/ink1336.xml"/><Relationship Id="rId819" Type="http://schemas.openxmlformats.org/officeDocument/2006/relationships/image" Target="../media/image1115.png"/><Relationship Id="rId220" Type="http://schemas.openxmlformats.org/officeDocument/2006/relationships/customXml" Target="../ink/ink1147.xml"/><Relationship Id="rId458" Type="http://schemas.openxmlformats.org/officeDocument/2006/relationships/customXml" Target="../ink/ink1266.xml"/><Relationship Id="rId665" Type="http://schemas.openxmlformats.org/officeDocument/2006/relationships/image" Target="../media/image1038.png"/><Relationship Id="rId872" Type="http://schemas.openxmlformats.org/officeDocument/2006/relationships/customXml" Target="../ink/ink1473.xml"/><Relationship Id="rId15" Type="http://schemas.openxmlformats.org/officeDocument/2006/relationships/image" Target="../media/image718.png"/><Relationship Id="rId318" Type="http://schemas.openxmlformats.org/officeDocument/2006/relationships/customXml" Target="../ink/ink1196.xml"/><Relationship Id="rId525" Type="http://schemas.openxmlformats.org/officeDocument/2006/relationships/image" Target="../media/image968.png"/><Relationship Id="rId732" Type="http://schemas.openxmlformats.org/officeDocument/2006/relationships/customXml" Target="../ink/ink1403.xml"/><Relationship Id="rId99" Type="http://schemas.openxmlformats.org/officeDocument/2006/relationships/image" Target="../media/image757.png"/><Relationship Id="rId164" Type="http://schemas.openxmlformats.org/officeDocument/2006/relationships/customXml" Target="../ink/ink1119.xml"/><Relationship Id="rId371" Type="http://schemas.openxmlformats.org/officeDocument/2006/relationships/image" Target="../media/image891.png"/><Relationship Id="rId469" Type="http://schemas.openxmlformats.org/officeDocument/2006/relationships/image" Target="../media/image940.png"/><Relationship Id="rId676" Type="http://schemas.openxmlformats.org/officeDocument/2006/relationships/customXml" Target="../ink/ink1375.xml"/><Relationship Id="rId883" Type="http://schemas.openxmlformats.org/officeDocument/2006/relationships/image" Target="../media/image1147.png"/><Relationship Id="rId26" Type="http://schemas.openxmlformats.org/officeDocument/2006/relationships/customXml" Target="../ink/ink1046.xml"/><Relationship Id="rId231" Type="http://schemas.openxmlformats.org/officeDocument/2006/relationships/image" Target="../media/image821.png"/><Relationship Id="rId329" Type="http://schemas.openxmlformats.org/officeDocument/2006/relationships/image" Target="../media/image870.png"/><Relationship Id="rId536" Type="http://schemas.openxmlformats.org/officeDocument/2006/relationships/customXml" Target="../ink/ink1305.xml"/><Relationship Id="rId175" Type="http://schemas.openxmlformats.org/officeDocument/2006/relationships/image" Target="../media/image793.png"/><Relationship Id="rId743" Type="http://schemas.openxmlformats.org/officeDocument/2006/relationships/image" Target="../media/image1077.png"/><Relationship Id="rId950" Type="http://schemas.openxmlformats.org/officeDocument/2006/relationships/customXml" Target="../ink/ink1512.xml"/><Relationship Id="rId382" Type="http://schemas.openxmlformats.org/officeDocument/2006/relationships/customXml" Target="../ink/ink1228.xml"/><Relationship Id="rId603" Type="http://schemas.openxmlformats.org/officeDocument/2006/relationships/image" Target="../media/image1007.png"/><Relationship Id="rId687" Type="http://schemas.openxmlformats.org/officeDocument/2006/relationships/image" Target="../media/image1049.png"/><Relationship Id="rId810" Type="http://schemas.openxmlformats.org/officeDocument/2006/relationships/customXml" Target="../ink/ink1442.xml"/><Relationship Id="rId908" Type="http://schemas.openxmlformats.org/officeDocument/2006/relationships/customXml" Target="../ink/ink1491.xml"/><Relationship Id="rId242" Type="http://schemas.openxmlformats.org/officeDocument/2006/relationships/customXml" Target="../ink/ink1158.xml"/><Relationship Id="rId894" Type="http://schemas.openxmlformats.org/officeDocument/2006/relationships/customXml" Target="../ink/ink1484.xml"/><Relationship Id="rId37" Type="http://schemas.openxmlformats.org/officeDocument/2006/relationships/image" Target="../media/image728.png"/><Relationship Id="rId102" Type="http://schemas.openxmlformats.org/officeDocument/2006/relationships/customXml" Target="../ink/ink1087.xml"/><Relationship Id="rId547" Type="http://schemas.openxmlformats.org/officeDocument/2006/relationships/image" Target="../media/image979.png"/><Relationship Id="rId754" Type="http://schemas.openxmlformats.org/officeDocument/2006/relationships/customXml" Target="../ink/ink1414.xml"/><Relationship Id="rId961" Type="http://schemas.openxmlformats.org/officeDocument/2006/relationships/image" Target="../media/image1186.png"/><Relationship Id="rId90" Type="http://schemas.openxmlformats.org/officeDocument/2006/relationships/customXml" Target="../ink/ink1081.xml"/><Relationship Id="rId186" Type="http://schemas.openxmlformats.org/officeDocument/2006/relationships/customXml" Target="../ink/ink1130.xml"/><Relationship Id="rId393" Type="http://schemas.openxmlformats.org/officeDocument/2006/relationships/image" Target="../media/image902.png"/><Relationship Id="rId407" Type="http://schemas.openxmlformats.org/officeDocument/2006/relationships/image" Target="../media/image909.png"/><Relationship Id="rId614" Type="http://schemas.openxmlformats.org/officeDocument/2006/relationships/customXml" Target="../ink/ink1344.xml"/><Relationship Id="rId821" Type="http://schemas.openxmlformats.org/officeDocument/2006/relationships/image" Target="../media/image1116.png"/><Relationship Id="rId253" Type="http://schemas.openxmlformats.org/officeDocument/2006/relationships/image" Target="../media/image832.png"/><Relationship Id="rId460" Type="http://schemas.openxmlformats.org/officeDocument/2006/relationships/customXml" Target="../ink/ink1267.xml"/><Relationship Id="rId698" Type="http://schemas.openxmlformats.org/officeDocument/2006/relationships/customXml" Target="../ink/ink1386.xml"/><Relationship Id="rId919" Type="http://schemas.openxmlformats.org/officeDocument/2006/relationships/image" Target="../media/image1165.png"/><Relationship Id="rId48" Type="http://schemas.openxmlformats.org/officeDocument/2006/relationships/customXml" Target="../ink/ink1058.xml"/><Relationship Id="rId113" Type="http://schemas.openxmlformats.org/officeDocument/2006/relationships/customXml" Target="../ink/ink1093.xml"/><Relationship Id="rId320" Type="http://schemas.openxmlformats.org/officeDocument/2006/relationships/customXml" Target="../ink/ink1197.xml"/><Relationship Id="rId558" Type="http://schemas.openxmlformats.org/officeDocument/2006/relationships/customXml" Target="../ink/ink1316.xml"/><Relationship Id="rId765" Type="http://schemas.openxmlformats.org/officeDocument/2006/relationships/image" Target="../media/image1088.png"/><Relationship Id="rId972" Type="http://schemas.openxmlformats.org/officeDocument/2006/relationships/customXml" Target="../ink/ink1523.xml"/><Relationship Id="rId197" Type="http://schemas.openxmlformats.org/officeDocument/2006/relationships/image" Target="../media/image804.png"/><Relationship Id="rId418" Type="http://schemas.openxmlformats.org/officeDocument/2006/relationships/customXml" Target="../ink/ink1246.xml"/><Relationship Id="rId625" Type="http://schemas.openxmlformats.org/officeDocument/2006/relationships/image" Target="../media/image1018.png"/><Relationship Id="rId832" Type="http://schemas.openxmlformats.org/officeDocument/2006/relationships/customXml" Target="../ink/ink1453.xml"/><Relationship Id="rId264" Type="http://schemas.openxmlformats.org/officeDocument/2006/relationships/customXml" Target="../ink/ink1169.xml"/><Relationship Id="rId471" Type="http://schemas.openxmlformats.org/officeDocument/2006/relationships/image" Target="../media/image941.png"/><Relationship Id="rId59" Type="http://schemas.openxmlformats.org/officeDocument/2006/relationships/image" Target="../media/image738.png"/><Relationship Id="rId124" Type="http://schemas.openxmlformats.org/officeDocument/2006/relationships/image" Target="../media/image769.png"/><Relationship Id="rId569" Type="http://schemas.openxmlformats.org/officeDocument/2006/relationships/image" Target="../media/image990.png"/><Relationship Id="rId776" Type="http://schemas.openxmlformats.org/officeDocument/2006/relationships/customXml" Target="../ink/ink1425.xml"/><Relationship Id="rId331" Type="http://schemas.openxmlformats.org/officeDocument/2006/relationships/image" Target="../media/image871.png"/><Relationship Id="rId429" Type="http://schemas.openxmlformats.org/officeDocument/2006/relationships/image" Target="../media/image920.png"/><Relationship Id="rId636" Type="http://schemas.openxmlformats.org/officeDocument/2006/relationships/customXml" Target="../ink/ink1355.xml"/><Relationship Id="rId843" Type="http://schemas.openxmlformats.org/officeDocument/2006/relationships/image" Target="../media/image1127.png"/><Relationship Id="rId275" Type="http://schemas.openxmlformats.org/officeDocument/2006/relationships/image" Target="../media/image843.png"/><Relationship Id="rId482" Type="http://schemas.openxmlformats.org/officeDocument/2006/relationships/customXml" Target="../ink/ink1278.xml"/><Relationship Id="rId703" Type="http://schemas.openxmlformats.org/officeDocument/2006/relationships/image" Target="../media/image1057.png"/><Relationship Id="rId910" Type="http://schemas.openxmlformats.org/officeDocument/2006/relationships/customXml" Target="../ink/ink1492.xml"/><Relationship Id="rId135" Type="http://schemas.openxmlformats.org/officeDocument/2006/relationships/customXml" Target="../ink/ink1104.xml"/><Relationship Id="rId342" Type="http://schemas.openxmlformats.org/officeDocument/2006/relationships/customXml" Target="../ink/ink1208.xml"/><Relationship Id="rId787" Type="http://schemas.openxmlformats.org/officeDocument/2006/relationships/image" Target="../media/image1099.png"/><Relationship Id="rId202" Type="http://schemas.openxmlformats.org/officeDocument/2006/relationships/customXml" Target="../ink/ink1138.xml"/><Relationship Id="rId647" Type="http://schemas.openxmlformats.org/officeDocument/2006/relationships/image" Target="../media/image1029.png"/><Relationship Id="rId854" Type="http://schemas.openxmlformats.org/officeDocument/2006/relationships/customXml" Target="../ink/ink1464.xml"/><Relationship Id="rId286" Type="http://schemas.openxmlformats.org/officeDocument/2006/relationships/customXml" Target="../ink/ink1180.xml"/><Relationship Id="rId493" Type="http://schemas.openxmlformats.org/officeDocument/2006/relationships/image" Target="../media/image952.png"/><Relationship Id="rId507" Type="http://schemas.openxmlformats.org/officeDocument/2006/relationships/image" Target="../media/image959.png"/><Relationship Id="rId714" Type="http://schemas.openxmlformats.org/officeDocument/2006/relationships/customXml" Target="../ink/ink1394.xml"/><Relationship Id="rId921" Type="http://schemas.openxmlformats.org/officeDocument/2006/relationships/image" Target="../media/image1166.png"/><Relationship Id="rId50" Type="http://schemas.openxmlformats.org/officeDocument/2006/relationships/customXml" Target="../ink/ink1059.xml"/><Relationship Id="rId146" Type="http://schemas.openxmlformats.org/officeDocument/2006/relationships/image" Target="../media/image780.png"/><Relationship Id="rId353" Type="http://schemas.openxmlformats.org/officeDocument/2006/relationships/image" Target="../media/image882.png"/><Relationship Id="rId560" Type="http://schemas.openxmlformats.org/officeDocument/2006/relationships/customXml" Target="../ink/ink1317.xml"/><Relationship Id="rId798" Type="http://schemas.openxmlformats.org/officeDocument/2006/relationships/customXml" Target="../ink/ink1436.xml"/><Relationship Id="rId213" Type="http://schemas.openxmlformats.org/officeDocument/2006/relationships/image" Target="../media/image812.png"/><Relationship Id="rId420" Type="http://schemas.openxmlformats.org/officeDocument/2006/relationships/customXml" Target="../ink/ink1247.xml"/><Relationship Id="rId658" Type="http://schemas.openxmlformats.org/officeDocument/2006/relationships/customXml" Target="../ink/ink1366.xml"/><Relationship Id="rId865" Type="http://schemas.openxmlformats.org/officeDocument/2006/relationships/image" Target="../media/image1138.png"/><Relationship Id="rId297" Type="http://schemas.openxmlformats.org/officeDocument/2006/relationships/image" Target="../media/image854.png"/><Relationship Id="rId518" Type="http://schemas.openxmlformats.org/officeDocument/2006/relationships/customXml" Target="../ink/ink1296.xml"/><Relationship Id="rId725" Type="http://schemas.openxmlformats.org/officeDocument/2006/relationships/image" Target="../media/image1068.png"/><Relationship Id="rId932" Type="http://schemas.openxmlformats.org/officeDocument/2006/relationships/customXml" Target="../ink/ink1503.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5503.wmf"/></Relationships>
</file>

<file path=ppt/slides/_rels/slide81.xml.rels><?xml version="1.0" encoding="UTF-8" standalone="yes"?>
<Relationships xmlns="http://schemas.openxmlformats.org/package/2006/relationships"><Relationship Id="rId2" Type="http://schemas.openxmlformats.org/officeDocument/2006/relationships/image" Target="../media/image550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6" Type="http://schemas.openxmlformats.org/officeDocument/2006/relationships/customXml" Target="../ink/ink5818.xml"/><Relationship Id="rId21" Type="http://schemas.openxmlformats.org/officeDocument/2006/relationships/image" Target="../media/image5514.png"/><Relationship Id="rId42" Type="http://schemas.openxmlformats.org/officeDocument/2006/relationships/customXml" Target="../ink/ink5826.xml"/><Relationship Id="rId47" Type="http://schemas.openxmlformats.org/officeDocument/2006/relationships/image" Target="../media/image5527.png"/><Relationship Id="rId63" Type="http://schemas.openxmlformats.org/officeDocument/2006/relationships/image" Target="../media/image5535.png"/><Relationship Id="rId68" Type="http://schemas.openxmlformats.org/officeDocument/2006/relationships/customXml" Target="../ink/ink5839.xml"/><Relationship Id="rId16" Type="http://schemas.openxmlformats.org/officeDocument/2006/relationships/customXml" Target="../ink/ink5813.xml"/><Relationship Id="rId11" Type="http://schemas.openxmlformats.org/officeDocument/2006/relationships/image" Target="../media/image5509.png"/><Relationship Id="rId24" Type="http://schemas.openxmlformats.org/officeDocument/2006/relationships/customXml" Target="../ink/ink5817.xml"/><Relationship Id="rId32" Type="http://schemas.openxmlformats.org/officeDocument/2006/relationships/customXml" Target="../ink/ink5821.xml"/><Relationship Id="rId37" Type="http://schemas.openxmlformats.org/officeDocument/2006/relationships/image" Target="../media/image5522.png"/><Relationship Id="rId40" Type="http://schemas.openxmlformats.org/officeDocument/2006/relationships/customXml" Target="../ink/ink5825.xml"/><Relationship Id="rId45" Type="http://schemas.openxmlformats.org/officeDocument/2006/relationships/image" Target="../media/image5526.png"/><Relationship Id="rId53" Type="http://schemas.openxmlformats.org/officeDocument/2006/relationships/image" Target="../media/image5530.png"/><Relationship Id="rId58" Type="http://schemas.openxmlformats.org/officeDocument/2006/relationships/customXml" Target="../ink/ink5834.xml"/><Relationship Id="rId66" Type="http://schemas.openxmlformats.org/officeDocument/2006/relationships/customXml" Target="../ink/ink5838.xml"/><Relationship Id="rId74" Type="http://schemas.openxmlformats.org/officeDocument/2006/relationships/customXml" Target="../ink/ink5842.xml"/><Relationship Id="rId79" Type="http://schemas.openxmlformats.org/officeDocument/2006/relationships/image" Target="../media/image5543.png"/><Relationship Id="rId5" Type="http://schemas.openxmlformats.org/officeDocument/2006/relationships/image" Target="../media/image5506.png"/><Relationship Id="rId61" Type="http://schemas.openxmlformats.org/officeDocument/2006/relationships/image" Target="../media/image5534.png"/><Relationship Id="rId19" Type="http://schemas.openxmlformats.org/officeDocument/2006/relationships/image" Target="../media/image5513.png"/><Relationship Id="rId14" Type="http://schemas.openxmlformats.org/officeDocument/2006/relationships/customXml" Target="../ink/ink5812.xml"/><Relationship Id="rId22" Type="http://schemas.openxmlformats.org/officeDocument/2006/relationships/customXml" Target="../ink/ink5816.xml"/><Relationship Id="rId27" Type="http://schemas.openxmlformats.org/officeDocument/2006/relationships/image" Target="../media/image5517.png"/><Relationship Id="rId30" Type="http://schemas.openxmlformats.org/officeDocument/2006/relationships/customXml" Target="../ink/ink5820.xml"/><Relationship Id="rId35" Type="http://schemas.openxmlformats.org/officeDocument/2006/relationships/image" Target="../media/image5521.png"/><Relationship Id="rId43" Type="http://schemas.openxmlformats.org/officeDocument/2006/relationships/image" Target="../media/image5525.png"/><Relationship Id="rId48" Type="http://schemas.openxmlformats.org/officeDocument/2006/relationships/customXml" Target="../ink/ink5829.xml"/><Relationship Id="rId56" Type="http://schemas.openxmlformats.org/officeDocument/2006/relationships/customXml" Target="../ink/ink5833.xml"/><Relationship Id="rId64" Type="http://schemas.openxmlformats.org/officeDocument/2006/relationships/customXml" Target="../ink/ink5837.xml"/><Relationship Id="rId69" Type="http://schemas.openxmlformats.org/officeDocument/2006/relationships/image" Target="../media/image5538.png"/><Relationship Id="rId77" Type="http://schemas.openxmlformats.org/officeDocument/2006/relationships/image" Target="../media/image5542.png"/><Relationship Id="rId8" Type="http://schemas.openxmlformats.org/officeDocument/2006/relationships/customXml" Target="../ink/ink5809.xml"/><Relationship Id="rId51" Type="http://schemas.openxmlformats.org/officeDocument/2006/relationships/image" Target="../media/image5529.png"/><Relationship Id="rId72" Type="http://schemas.openxmlformats.org/officeDocument/2006/relationships/customXml" Target="../ink/ink5841.xml"/><Relationship Id="rId3" Type="http://schemas.openxmlformats.org/officeDocument/2006/relationships/image" Target="../media/image5505.png"/><Relationship Id="rId12" Type="http://schemas.openxmlformats.org/officeDocument/2006/relationships/customXml" Target="../ink/ink5811.xml"/><Relationship Id="rId17" Type="http://schemas.openxmlformats.org/officeDocument/2006/relationships/image" Target="../media/image5512.png"/><Relationship Id="rId25" Type="http://schemas.openxmlformats.org/officeDocument/2006/relationships/image" Target="../media/image5516.png"/><Relationship Id="rId33" Type="http://schemas.openxmlformats.org/officeDocument/2006/relationships/image" Target="../media/image5520.png"/><Relationship Id="rId38" Type="http://schemas.openxmlformats.org/officeDocument/2006/relationships/customXml" Target="../ink/ink5824.xml"/><Relationship Id="rId46" Type="http://schemas.openxmlformats.org/officeDocument/2006/relationships/customXml" Target="../ink/ink5828.xml"/><Relationship Id="rId59" Type="http://schemas.openxmlformats.org/officeDocument/2006/relationships/image" Target="../media/image5533.png"/><Relationship Id="rId67" Type="http://schemas.openxmlformats.org/officeDocument/2006/relationships/image" Target="../media/image5537.png"/><Relationship Id="rId20" Type="http://schemas.openxmlformats.org/officeDocument/2006/relationships/customXml" Target="../ink/ink5815.xml"/><Relationship Id="rId41" Type="http://schemas.openxmlformats.org/officeDocument/2006/relationships/image" Target="../media/image5524.png"/><Relationship Id="rId54" Type="http://schemas.openxmlformats.org/officeDocument/2006/relationships/customXml" Target="../ink/ink5832.xml"/><Relationship Id="rId62" Type="http://schemas.openxmlformats.org/officeDocument/2006/relationships/customXml" Target="../ink/ink5836.xml"/><Relationship Id="rId70" Type="http://schemas.openxmlformats.org/officeDocument/2006/relationships/customXml" Target="../ink/ink5840.xml"/><Relationship Id="rId75" Type="http://schemas.openxmlformats.org/officeDocument/2006/relationships/image" Target="../media/image5541.png"/><Relationship Id="rId1" Type="http://schemas.openxmlformats.org/officeDocument/2006/relationships/slideLayout" Target="../slideLayouts/slideLayout2.xml"/><Relationship Id="rId6" Type="http://schemas.openxmlformats.org/officeDocument/2006/relationships/customXml" Target="../ink/ink5808.xml"/><Relationship Id="rId15" Type="http://schemas.openxmlformats.org/officeDocument/2006/relationships/image" Target="../media/image5511.png"/><Relationship Id="rId23" Type="http://schemas.openxmlformats.org/officeDocument/2006/relationships/image" Target="../media/image5515.png"/><Relationship Id="rId28" Type="http://schemas.openxmlformats.org/officeDocument/2006/relationships/customXml" Target="../ink/ink5819.xml"/><Relationship Id="rId36" Type="http://schemas.openxmlformats.org/officeDocument/2006/relationships/customXml" Target="../ink/ink5823.xml"/><Relationship Id="rId49" Type="http://schemas.openxmlformats.org/officeDocument/2006/relationships/image" Target="../media/image5528.png"/><Relationship Id="rId57" Type="http://schemas.openxmlformats.org/officeDocument/2006/relationships/image" Target="../media/image5532.png"/><Relationship Id="rId10" Type="http://schemas.openxmlformats.org/officeDocument/2006/relationships/customXml" Target="../ink/ink5810.xml"/><Relationship Id="rId31" Type="http://schemas.openxmlformats.org/officeDocument/2006/relationships/image" Target="../media/image5519.png"/><Relationship Id="rId44" Type="http://schemas.openxmlformats.org/officeDocument/2006/relationships/customXml" Target="../ink/ink5827.xml"/><Relationship Id="rId52" Type="http://schemas.openxmlformats.org/officeDocument/2006/relationships/customXml" Target="../ink/ink5831.xml"/><Relationship Id="rId60" Type="http://schemas.openxmlformats.org/officeDocument/2006/relationships/customXml" Target="../ink/ink5835.xml"/><Relationship Id="rId65" Type="http://schemas.openxmlformats.org/officeDocument/2006/relationships/image" Target="../media/image5536.png"/><Relationship Id="rId73" Type="http://schemas.openxmlformats.org/officeDocument/2006/relationships/image" Target="../media/image5540.png"/><Relationship Id="rId78" Type="http://schemas.openxmlformats.org/officeDocument/2006/relationships/customXml" Target="../ink/ink5844.xml"/><Relationship Id="rId4" Type="http://schemas.openxmlformats.org/officeDocument/2006/relationships/customXml" Target="../ink/ink5807.xml"/><Relationship Id="rId9" Type="http://schemas.openxmlformats.org/officeDocument/2006/relationships/image" Target="../media/image5508.png"/><Relationship Id="rId13" Type="http://schemas.openxmlformats.org/officeDocument/2006/relationships/image" Target="../media/image5510.png"/><Relationship Id="rId18" Type="http://schemas.openxmlformats.org/officeDocument/2006/relationships/customXml" Target="../ink/ink5814.xml"/><Relationship Id="rId39" Type="http://schemas.openxmlformats.org/officeDocument/2006/relationships/image" Target="../media/image5523.png"/><Relationship Id="rId34" Type="http://schemas.openxmlformats.org/officeDocument/2006/relationships/customXml" Target="../ink/ink5822.xml"/><Relationship Id="rId50" Type="http://schemas.openxmlformats.org/officeDocument/2006/relationships/customXml" Target="../ink/ink5830.xml"/><Relationship Id="rId55" Type="http://schemas.openxmlformats.org/officeDocument/2006/relationships/image" Target="../media/image5531.png"/><Relationship Id="rId76" Type="http://schemas.openxmlformats.org/officeDocument/2006/relationships/customXml" Target="../ink/ink5843.xml"/><Relationship Id="rId7" Type="http://schemas.openxmlformats.org/officeDocument/2006/relationships/image" Target="../media/image5507.png"/><Relationship Id="rId71" Type="http://schemas.openxmlformats.org/officeDocument/2006/relationships/image" Target="../media/image5539.png"/><Relationship Id="rId2" Type="http://schemas.openxmlformats.org/officeDocument/2006/relationships/customXml" Target="../ink/ink5806.xml"/><Relationship Id="rId29" Type="http://schemas.openxmlformats.org/officeDocument/2006/relationships/image" Target="../media/image55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towardsdatascience.com/statistics-for-people-in-a-hurry-a9613c0ed0b"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5546.wmf"/><Relationship Id="rId3" Type="http://schemas.openxmlformats.org/officeDocument/2006/relationships/oleObject" Target="../embeddings/oleObject112.bin"/><Relationship Id="rId7"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5545.wmf"/><Relationship Id="rId5" Type="http://schemas.openxmlformats.org/officeDocument/2006/relationships/oleObject" Target="../embeddings/oleObject113.bin"/><Relationship Id="rId10" Type="http://schemas.openxmlformats.org/officeDocument/2006/relationships/image" Target="../media/image5547.wmf"/><Relationship Id="rId4" Type="http://schemas.openxmlformats.org/officeDocument/2006/relationships/image" Target="../media/image5544.wmf"/><Relationship Id="rId9" Type="http://schemas.openxmlformats.org/officeDocument/2006/relationships/oleObject" Target="../embeddings/oleObject115.bin"/></Relationships>
</file>

<file path=ppt/slides/_rels/slide87.xml.rels><?xml version="1.0" encoding="UTF-8" standalone="yes"?>
<Relationships xmlns="http://schemas.openxmlformats.org/package/2006/relationships"><Relationship Id="rId8" Type="http://schemas.openxmlformats.org/officeDocument/2006/relationships/image" Target="../media/image5550.w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5549.wmf"/><Relationship Id="rId5" Type="http://schemas.openxmlformats.org/officeDocument/2006/relationships/oleObject" Target="../embeddings/oleObject117.bin"/><Relationship Id="rId4" Type="http://schemas.openxmlformats.org/officeDocument/2006/relationships/image" Target="../media/image5548.wmf"/></Relationships>
</file>

<file path=ppt/slides/_rels/slide88.xml.rels><?xml version="1.0" encoding="UTF-8" standalone="yes"?>
<Relationships xmlns="http://schemas.openxmlformats.org/package/2006/relationships"><Relationship Id="rId3" Type="http://schemas.openxmlformats.org/officeDocument/2006/relationships/image" Target="../media/image5552.png"/><Relationship Id="rId2" Type="http://schemas.openxmlformats.org/officeDocument/2006/relationships/image" Target="../media/image555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5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5557.w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5556.wmf"/><Relationship Id="rId5" Type="http://schemas.openxmlformats.org/officeDocument/2006/relationships/oleObject" Target="../embeddings/oleObject120.bin"/><Relationship Id="rId4" Type="http://schemas.openxmlformats.org/officeDocument/2006/relationships/image" Target="../media/image5555.wmf"/></Relationships>
</file>

<file path=ppt/slides/_rels/slide93.xml.rels><?xml version="1.0" encoding="UTF-8" standalone="yes"?>
<Relationships xmlns="http://schemas.openxmlformats.org/package/2006/relationships"><Relationship Id="rId8" Type="http://schemas.openxmlformats.org/officeDocument/2006/relationships/image" Target="../media/image5560.w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5559.wmf"/><Relationship Id="rId5" Type="http://schemas.openxmlformats.org/officeDocument/2006/relationships/oleObject" Target="../embeddings/oleObject123.bin"/><Relationship Id="rId10" Type="http://schemas.openxmlformats.org/officeDocument/2006/relationships/image" Target="../media/image5561.wmf"/><Relationship Id="rId4" Type="http://schemas.openxmlformats.org/officeDocument/2006/relationships/image" Target="../media/image5558.wmf"/><Relationship Id="rId9" Type="http://schemas.openxmlformats.org/officeDocument/2006/relationships/oleObject" Target="../embeddings/oleObject125.bin"/></Relationships>
</file>

<file path=ppt/slides/_rels/slide94.xml.rels><?xml version="1.0" encoding="UTF-8" standalone="yes"?>
<Relationships xmlns="http://schemas.openxmlformats.org/package/2006/relationships"><Relationship Id="rId8" Type="http://schemas.openxmlformats.org/officeDocument/2006/relationships/image" Target="../media/image5564.wmf"/><Relationship Id="rId3" Type="http://schemas.openxmlformats.org/officeDocument/2006/relationships/oleObject" Target="../embeddings/oleObject126.bin"/><Relationship Id="rId7"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5563.wmf"/><Relationship Id="rId5" Type="http://schemas.openxmlformats.org/officeDocument/2006/relationships/oleObject" Target="../embeddings/oleObject127.bin"/><Relationship Id="rId10" Type="http://schemas.openxmlformats.org/officeDocument/2006/relationships/image" Target="../media/image5565.wmf"/><Relationship Id="rId4" Type="http://schemas.openxmlformats.org/officeDocument/2006/relationships/image" Target="../media/image5562.wmf"/><Relationship Id="rId9" Type="http://schemas.openxmlformats.org/officeDocument/2006/relationships/oleObject" Target="../embeddings/oleObject129.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5566.wmf"/></Relationships>
</file>

<file path=ppt/slides/_rels/slide96.xml.rels><?xml version="1.0" encoding="UTF-8" standalone="yes"?>
<Relationships xmlns="http://schemas.openxmlformats.org/package/2006/relationships"><Relationship Id="rId2" Type="http://schemas.openxmlformats.org/officeDocument/2006/relationships/image" Target="../media/image55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56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5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6</a:t>
            </a:r>
            <a:r>
              <a:rPr lang="zh-TW" altLang="en-US" dirty="0"/>
              <a:t> 章</a:t>
            </a:r>
          </a:p>
        </p:txBody>
      </p:sp>
      <p:sp>
        <p:nvSpPr>
          <p:cNvPr id="3" name="副標題 2"/>
          <p:cNvSpPr>
            <a:spLocks noGrp="1"/>
          </p:cNvSpPr>
          <p:nvPr>
            <p:ph type="subTitle" idx="1"/>
          </p:nvPr>
        </p:nvSpPr>
        <p:spPr/>
        <p:txBody>
          <a:bodyPr/>
          <a:lstStyle/>
          <a:p>
            <a:r>
              <a:rPr lang="zh-TW" altLang="en-US" dirty="0"/>
              <a:t>單一與雙樣本的假說檢定</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虛無</a:t>
            </a:r>
            <a:r>
              <a:rPr lang="en-US" altLang="zh-TW" sz="3600" dirty="0"/>
              <a:t>(Null)</a:t>
            </a:r>
            <a:r>
              <a:rPr lang="zh-TW" altLang="en-US" sz="3600" dirty="0"/>
              <a:t>假說 </a:t>
            </a:r>
            <a:r>
              <a:rPr lang="en-US" altLang="zh-TW" sz="3600" dirty="0" err="1"/>
              <a:t>v.s</a:t>
            </a:r>
            <a:r>
              <a:rPr lang="en-US" altLang="zh-TW" sz="3600" dirty="0"/>
              <a:t>. </a:t>
            </a:r>
            <a:r>
              <a:rPr lang="zh-TW" altLang="en-US" sz="3600" dirty="0"/>
              <a:t>對立</a:t>
            </a:r>
            <a:r>
              <a:rPr lang="en-US" altLang="zh-TW" sz="3600" dirty="0"/>
              <a:t>(Alternative)</a:t>
            </a:r>
            <a:r>
              <a:rPr lang="zh-TW" altLang="en-US" sz="3600" dirty="0"/>
              <a:t>假說</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10</a:t>
            </a:fld>
            <a:endParaRPr lang="zh-TW" altLang="en-US"/>
          </a:p>
        </p:txBody>
      </p:sp>
      <p:sp>
        <p:nvSpPr>
          <p:cNvPr id="7" name="內容版面配置區 6">
            <a:extLst>
              <a:ext uri="{FF2B5EF4-FFF2-40B4-BE49-F238E27FC236}">
                <a16:creationId xmlns:a16="http://schemas.microsoft.com/office/drawing/2014/main" id="{43A47103-F299-452B-8A01-81F2E3BC5458}"/>
              </a:ext>
            </a:extLst>
          </p:cNvPr>
          <p:cNvSpPr>
            <a:spLocks noGrp="1"/>
          </p:cNvSpPr>
          <p:nvPr>
            <p:ph idx="1"/>
          </p:nvPr>
        </p:nvSpPr>
        <p:spPr/>
        <p:txBody>
          <a:bodyPr/>
          <a:lstStyle/>
          <a:p>
            <a:r>
              <a:rPr lang="en-US" altLang="zh-TW" dirty="0"/>
              <a:t>The Null and Alternative Hypotheses</a:t>
            </a:r>
          </a:p>
          <a:p>
            <a:endParaRPr lang="en-US" altLang="zh-TW" dirty="0"/>
          </a:p>
          <a:p>
            <a:r>
              <a:rPr lang="en-US" altLang="zh-TW" dirty="0"/>
              <a:t>The structure of hypothesis testing will be formulated with the use of the term "null hypothesis", which refers to any hypothesis we wish to test and is </a:t>
            </a:r>
            <a:r>
              <a:rPr lang="en-US" altLang="zh-TW" dirty="0" err="1"/>
              <a:t>denotedby</a:t>
            </a:r>
            <a:r>
              <a:rPr lang="en-US" altLang="zh-TW" dirty="0"/>
              <a:t> H0. </a:t>
            </a:r>
          </a:p>
          <a:p>
            <a:endParaRPr lang="en-US" altLang="zh-TW" dirty="0"/>
          </a:p>
          <a:p>
            <a:r>
              <a:rPr lang="en-US" altLang="zh-TW" dirty="0"/>
              <a:t>The rejection of H0 leads to the acceptance of an alternative </a:t>
            </a:r>
            <a:r>
              <a:rPr lang="en-US" altLang="zh-TW" dirty="0" err="1"/>
              <a:t>hypothesis,denoted</a:t>
            </a:r>
            <a:r>
              <a:rPr lang="en-US" altLang="zh-TW" dirty="0"/>
              <a:t> by H1. </a:t>
            </a:r>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580782C8-E0EB-4CE9-A4B8-69215766B2E0}"/>
                  </a:ext>
                </a:extLst>
              </p14:cNvPr>
              <p14:cNvContentPartPr/>
              <p14:nvPr/>
            </p14:nvContentPartPr>
            <p14:xfrm>
              <a:off x="1693384" y="1550936"/>
              <a:ext cx="21240" cy="45720"/>
            </p14:xfrm>
          </p:contentPart>
        </mc:Choice>
        <mc:Fallback xmlns="">
          <p:pic>
            <p:nvPicPr>
              <p:cNvPr id="3" name="筆跡 2">
                <a:extLst>
                  <a:ext uri="{FF2B5EF4-FFF2-40B4-BE49-F238E27FC236}">
                    <a16:creationId xmlns:a16="http://schemas.microsoft.com/office/drawing/2014/main" id="{580782C8-E0EB-4CE9-A4B8-69215766B2E0}"/>
                  </a:ext>
                </a:extLst>
              </p:cNvPr>
              <p:cNvPicPr/>
              <p:nvPr/>
            </p:nvPicPr>
            <p:blipFill>
              <a:blip r:embed="rId3"/>
              <a:stretch>
                <a:fillRect/>
              </a:stretch>
            </p:blipFill>
            <p:spPr>
              <a:xfrm>
                <a:off x="1684384" y="1542296"/>
                <a:ext cx="38880" cy="63360"/>
              </a:xfrm>
              <a:prstGeom prst="rect">
                <a:avLst/>
              </a:prstGeom>
            </p:spPr>
          </p:pic>
        </mc:Fallback>
      </mc:AlternateContent>
      <p:grpSp>
        <p:nvGrpSpPr>
          <p:cNvPr id="11" name="群組 10">
            <a:extLst>
              <a:ext uri="{FF2B5EF4-FFF2-40B4-BE49-F238E27FC236}">
                <a16:creationId xmlns:a16="http://schemas.microsoft.com/office/drawing/2014/main" id="{1AEBD76C-0202-4204-BCC1-A7811AC7410A}"/>
              </a:ext>
            </a:extLst>
          </p:cNvPr>
          <p:cNvGrpSpPr/>
          <p:nvPr/>
        </p:nvGrpSpPr>
        <p:grpSpPr>
          <a:xfrm>
            <a:off x="1569904" y="1907336"/>
            <a:ext cx="308520" cy="441360"/>
            <a:chOff x="1569904" y="1907336"/>
            <a:chExt cx="308520" cy="44136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39BD5F25-EC3D-4BA2-BBFF-792658FDFFF2}"/>
                    </a:ext>
                  </a:extLst>
                </p14:cNvPr>
                <p14:cNvContentPartPr/>
                <p14:nvPr/>
              </p14:nvContentPartPr>
              <p14:xfrm>
                <a:off x="1569904" y="1910216"/>
                <a:ext cx="7920" cy="335520"/>
              </p14:xfrm>
            </p:contentPart>
          </mc:Choice>
          <mc:Fallback xmlns="">
            <p:pic>
              <p:nvPicPr>
                <p:cNvPr id="6" name="筆跡 5">
                  <a:extLst>
                    <a:ext uri="{FF2B5EF4-FFF2-40B4-BE49-F238E27FC236}">
                      <a16:creationId xmlns:a16="http://schemas.microsoft.com/office/drawing/2014/main" id="{39BD5F25-EC3D-4BA2-BBFF-792658FDFFF2}"/>
                    </a:ext>
                  </a:extLst>
                </p:cNvPr>
                <p:cNvPicPr/>
                <p:nvPr/>
              </p:nvPicPr>
              <p:blipFill>
                <a:blip r:embed="rId5"/>
                <a:stretch>
                  <a:fillRect/>
                </a:stretch>
              </p:blipFill>
              <p:spPr>
                <a:xfrm>
                  <a:off x="1561264" y="1901576"/>
                  <a:ext cx="2556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477B91E5-0C5F-4EE2-A1FC-CF289D957129}"/>
                    </a:ext>
                  </a:extLst>
                </p14:cNvPr>
                <p14:cNvContentPartPr/>
                <p14:nvPr/>
              </p14:nvContentPartPr>
              <p14:xfrm>
                <a:off x="1581424" y="2076536"/>
                <a:ext cx="174600" cy="36720"/>
              </p14:xfrm>
            </p:contentPart>
          </mc:Choice>
          <mc:Fallback xmlns="">
            <p:pic>
              <p:nvPicPr>
                <p:cNvPr id="8" name="筆跡 7">
                  <a:extLst>
                    <a:ext uri="{FF2B5EF4-FFF2-40B4-BE49-F238E27FC236}">
                      <a16:creationId xmlns:a16="http://schemas.microsoft.com/office/drawing/2014/main" id="{477B91E5-0C5F-4EE2-A1FC-CF289D957129}"/>
                    </a:ext>
                  </a:extLst>
                </p:cNvPr>
                <p:cNvPicPr/>
                <p:nvPr/>
              </p:nvPicPr>
              <p:blipFill>
                <a:blip r:embed="rId7"/>
                <a:stretch>
                  <a:fillRect/>
                </a:stretch>
              </p:blipFill>
              <p:spPr>
                <a:xfrm>
                  <a:off x="1572784" y="2067536"/>
                  <a:ext cx="192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6132B78A-B7CE-4017-A56C-FC26AA9468F7}"/>
                    </a:ext>
                  </a:extLst>
                </p14:cNvPr>
                <p14:cNvContentPartPr/>
                <p14:nvPr/>
              </p14:nvContentPartPr>
              <p14:xfrm>
                <a:off x="1738744" y="1907336"/>
                <a:ext cx="19440" cy="402480"/>
              </p14:xfrm>
            </p:contentPart>
          </mc:Choice>
          <mc:Fallback xmlns="">
            <p:pic>
              <p:nvPicPr>
                <p:cNvPr id="9" name="筆跡 8">
                  <a:extLst>
                    <a:ext uri="{FF2B5EF4-FFF2-40B4-BE49-F238E27FC236}">
                      <a16:creationId xmlns:a16="http://schemas.microsoft.com/office/drawing/2014/main" id="{6132B78A-B7CE-4017-A56C-FC26AA9468F7}"/>
                    </a:ext>
                  </a:extLst>
                </p:cNvPr>
                <p:cNvPicPr/>
                <p:nvPr/>
              </p:nvPicPr>
              <p:blipFill>
                <a:blip r:embed="rId9"/>
                <a:stretch>
                  <a:fillRect/>
                </a:stretch>
              </p:blipFill>
              <p:spPr>
                <a:xfrm>
                  <a:off x="1729744" y="1898336"/>
                  <a:ext cx="3708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ED0460C4-4EAD-4A5F-B36D-662AB38C713C}"/>
                    </a:ext>
                  </a:extLst>
                </p14:cNvPr>
                <p14:cNvContentPartPr/>
                <p14:nvPr/>
              </p14:nvContentPartPr>
              <p14:xfrm>
                <a:off x="1812184" y="2224496"/>
                <a:ext cx="66240" cy="124200"/>
              </p14:xfrm>
            </p:contentPart>
          </mc:Choice>
          <mc:Fallback xmlns="">
            <p:pic>
              <p:nvPicPr>
                <p:cNvPr id="10" name="筆跡 9">
                  <a:extLst>
                    <a:ext uri="{FF2B5EF4-FFF2-40B4-BE49-F238E27FC236}">
                      <a16:creationId xmlns:a16="http://schemas.microsoft.com/office/drawing/2014/main" id="{ED0460C4-4EAD-4A5F-B36D-662AB38C713C}"/>
                    </a:ext>
                  </a:extLst>
                </p:cNvPr>
                <p:cNvPicPr/>
                <p:nvPr/>
              </p:nvPicPr>
              <p:blipFill>
                <a:blip r:embed="rId11"/>
                <a:stretch>
                  <a:fillRect/>
                </a:stretch>
              </p:blipFill>
              <p:spPr>
                <a:xfrm>
                  <a:off x="1803544" y="2215496"/>
                  <a:ext cx="83880" cy="141840"/>
                </a:xfrm>
                <a:prstGeom prst="rect">
                  <a:avLst/>
                </a:prstGeom>
              </p:spPr>
            </p:pic>
          </mc:Fallback>
        </mc:AlternateContent>
      </p:grpSp>
      <p:grpSp>
        <p:nvGrpSpPr>
          <p:cNvPr id="45" name="群組 44">
            <a:extLst>
              <a:ext uri="{FF2B5EF4-FFF2-40B4-BE49-F238E27FC236}">
                <a16:creationId xmlns:a16="http://schemas.microsoft.com/office/drawing/2014/main" id="{349CF125-045F-4C92-A7A1-60887D3A9FE1}"/>
              </a:ext>
            </a:extLst>
          </p:cNvPr>
          <p:cNvGrpSpPr/>
          <p:nvPr/>
        </p:nvGrpSpPr>
        <p:grpSpPr>
          <a:xfrm>
            <a:off x="5384104" y="1913816"/>
            <a:ext cx="441720" cy="477000"/>
            <a:chOff x="5384104" y="1913816"/>
            <a:chExt cx="441720" cy="477000"/>
          </a:xfrm>
        </p:grpSpPr>
        <mc:AlternateContent xmlns:mc="http://schemas.openxmlformats.org/markup-compatibility/2006" xmlns:p14="http://schemas.microsoft.com/office/powerpoint/2010/main">
          <mc:Choice Requires="p14">
            <p:contentPart p14:bwMode="auto" r:id="rId12">
              <p14:nvContentPartPr>
                <p14:cNvPr id="35" name="筆跡 34">
                  <a:extLst>
                    <a:ext uri="{FF2B5EF4-FFF2-40B4-BE49-F238E27FC236}">
                      <a16:creationId xmlns:a16="http://schemas.microsoft.com/office/drawing/2014/main" id="{73BD61E1-CCE8-477D-9142-82D70F1641BD}"/>
                    </a:ext>
                  </a:extLst>
                </p14:cNvPr>
                <p14:cNvContentPartPr/>
                <p14:nvPr/>
              </p14:nvContentPartPr>
              <p14:xfrm>
                <a:off x="5384104" y="1959536"/>
                <a:ext cx="9720" cy="343440"/>
              </p14:xfrm>
            </p:contentPart>
          </mc:Choice>
          <mc:Fallback xmlns="">
            <p:pic>
              <p:nvPicPr>
                <p:cNvPr id="35" name="筆跡 34">
                  <a:extLst>
                    <a:ext uri="{FF2B5EF4-FFF2-40B4-BE49-F238E27FC236}">
                      <a16:creationId xmlns:a16="http://schemas.microsoft.com/office/drawing/2014/main" id="{73BD61E1-CCE8-477D-9142-82D70F1641BD}"/>
                    </a:ext>
                  </a:extLst>
                </p:cNvPr>
                <p:cNvPicPr/>
                <p:nvPr/>
              </p:nvPicPr>
              <p:blipFill>
                <a:blip r:embed="rId13"/>
                <a:stretch>
                  <a:fillRect/>
                </a:stretch>
              </p:blipFill>
              <p:spPr>
                <a:xfrm>
                  <a:off x="5366464" y="1941896"/>
                  <a:ext cx="453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筆跡 35">
                  <a:extLst>
                    <a:ext uri="{FF2B5EF4-FFF2-40B4-BE49-F238E27FC236}">
                      <a16:creationId xmlns:a16="http://schemas.microsoft.com/office/drawing/2014/main" id="{D108F10A-9E7E-42A4-83DD-30EAF395BF63}"/>
                    </a:ext>
                  </a:extLst>
                </p14:cNvPr>
                <p14:cNvContentPartPr/>
                <p14:nvPr/>
              </p14:nvContentPartPr>
              <p14:xfrm>
                <a:off x="5406784" y="2139896"/>
                <a:ext cx="195480" cy="360"/>
              </p14:xfrm>
            </p:contentPart>
          </mc:Choice>
          <mc:Fallback xmlns="">
            <p:pic>
              <p:nvPicPr>
                <p:cNvPr id="36" name="筆跡 35">
                  <a:extLst>
                    <a:ext uri="{FF2B5EF4-FFF2-40B4-BE49-F238E27FC236}">
                      <a16:creationId xmlns:a16="http://schemas.microsoft.com/office/drawing/2014/main" id="{D108F10A-9E7E-42A4-83DD-30EAF395BF63}"/>
                    </a:ext>
                  </a:extLst>
                </p:cNvPr>
                <p:cNvPicPr/>
                <p:nvPr/>
              </p:nvPicPr>
              <p:blipFill>
                <a:blip r:embed="rId15"/>
                <a:stretch>
                  <a:fillRect/>
                </a:stretch>
              </p:blipFill>
              <p:spPr>
                <a:xfrm>
                  <a:off x="5389144" y="2121896"/>
                  <a:ext cx="231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筆跡 36">
                  <a:extLst>
                    <a:ext uri="{FF2B5EF4-FFF2-40B4-BE49-F238E27FC236}">
                      <a16:creationId xmlns:a16="http://schemas.microsoft.com/office/drawing/2014/main" id="{DFDC61A6-D1B3-4E8A-A50A-0EF22610A60A}"/>
                    </a:ext>
                  </a:extLst>
                </p14:cNvPr>
                <p14:cNvContentPartPr/>
                <p14:nvPr/>
              </p14:nvContentPartPr>
              <p14:xfrm>
                <a:off x="5577424" y="1913816"/>
                <a:ext cx="16200" cy="455760"/>
              </p14:xfrm>
            </p:contentPart>
          </mc:Choice>
          <mc:Fallback xmlns="">
            <p:pic>
              <p:nvPicPr>
                <p:cNvPr id="37" name="筆跡 36">
                  <a:extLst>
                    <a:ext uri="{FF2B5EF4-FFF2-40B4-BE49-F238E27FC236}">
                      <a16:creationId xmlns:a16="http://schemas.microsoft.com/office/drawing/2014/main" id="{DFDC61A6-D1B3-4E8A-A50A-0EF22610A60A}"/>
                    </a:ext>
                  </a:extLst>
                </p:cNvPr>
                <p:cNvPicPr/>
                <p:nvPr/>
              </p:nvPicPr>
              <p:blipFill>
                <a:blip r:embed="rId17"/>
                <a:stretch>
                  <a:fillRect/>
                </a:stretch>
              </p:blipFill>
              <p:spPr>
                <a:xfrm>
                  <a:off x="5559424" y="1896176"/>
                  <a:ext cx="5184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筆跡 37">
                  <a:extLst>
                    <a:ext uri="{FF2B5EF4-FFF2-40B4-BE49-F238E27FC236}">
                      <a16:creationId xmlns:a16="http://schemas.microsoft.com/office/drawing/2014/main" id="{042D7D6F-758C-478A-B277-A42D3914E493}"/>
                    </a:ext>
                  </a:extLst>
                </p14:cNvPr>
                <p14:cNvContentPartPr/>
                <p14:nvPr/>
              </p14:nvContentPartPr>
              <p14:xfrm>
                <a:off x="5677864" y="2269496"/>
                <a:ext cx="360" cy="121320"/>
              </p14:xfrm>
            </p:contentPart>
          </mc:Choice>
          <mc:Fallback xmlns="">
            <p:pic>
              <p:nvPicPr>
                <p:cNvPr id="38" name="筆跡 37">
                  <a:extLst>
                    <a:ext uri="{FF2B5EF4-FFF2-40B4-BE49-F238E27FC236}">
                      <a16:creationId xmlns:a16="http://schemas.microsoft.com/office/drawing/2014/main" id="{042D7D6F-758C-478A-B277-A42D3914E493}"/>
                    </a:ext>
                  </a:extLst>
                </p:cNvPr>
                <p:cNvPicPr/>
                <p:nvPr/>
              </p:nvPicPr>
              <p:blipFill>
                <a:blip r:embed="rId19"/>
                <a:stretch>
                  <a:fillRect/>
                </a:stretch>
              </p:blipFill>
              <p:spPr>
                <a:xfrm>
                  <a:off x="5659864" y="2251856"/>
                  <a:ext cx="36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筆跡 38">
                  <a:extLst>
                    <a:ext uri="{FF2B5EF4-FFF2-40B4-BE49-F238E27FC236}">
                      <a16:creationId xmlns:a16="http://schemas.microsoft.com/office/drawing/2014/main" id="{0204DB5F-5DF1-4E0A-AB55-E7C56C621457}"/>
                    </a:ext>
                  </a:extLst>
                </p14:cNvPr>
                <p14:cNvContentPartPr/>
                <p14:nvPr/>
              </p14:nvContentPartPr>
              <p14:xfrm>
                <a:off x="5797024" y="2076536"/>
                <a:ext cx="19440" cy="3240"/>
              </p14:xfrm>
            </p:contentPart>
          </mc:Choice>
          <mc:Fallback xmlns="">
            <p:pic>
              <p:nvPicPr>
                <p:cNvPr id="39" name="筆跡 38">
                  <a:extLst>
                    <a:ext uri="{FF2B5EF4-FFF2-40B4-BE49-F238E27FC236}">
                      <a16:creationId xmlns:a16="http://schemas.microsoft.com/office/drawing/2014/main" id="{0204DB5F-5DF1-4E0A-AB55-E7C56C621457}"/>
                    </a:ext>
                  </a:extLst>
                </p:cNvPr>
                <p:cNvPicPr/>
                <p:nvPr/>
              </p:nvPicPr>
              <p:blipFill>
                <a:blip r:embed="rId21"/>
                <a:stretch>
                  <a:fillRect/>
                </a:stretch>
              </p:blipFill>
              <p:spPr>
                <a:xfrm>
                  <a:off x="5779384" y="2058536"/>
                  <a:ext cx="55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筆跡 39">
                  <a:extLst>
                    <a:ext uri="{FF2B5EF4-FFF2-40B4-BE49-F238E27FC236}">
                      <a16:creationId xmlns:a16="http://schemas.microsoft.com/office/drawing/2014/main" id="{CA44969E-4CDC-4345-A933-8F115FC48728}"/>
                    </a:ext>
                  </a:extLst>
                </p14:cNvPr>
                <p14:cNvContentPartPr/>
                <p14:nvPr/>
              </p14:nvContentPartPr>
              <p14:xfrm>
                <a:off x="5810344" y="2233496"/>
                <a:ext cx="15480" cy="18360"/>
              </p14:xfrm>
            </p:contentPart>
          </mc:Choice>
          <mc:Fallback xmlns="">
            <p:pic>
              <p:nvPicPr>
                <p:cNvPr id="40" name="筆跡 39">
                  <a:extLst>
                    <a:ext uri="{FF2B5EF4-FFF2-40B4-BE49-F238E27FC236}">
                      <a16:creationId xmlns:a16="http://schemas.microsoft.com/office/drawing/2014/main" id="{CA44969E-4CDC-4345-A933-8F115FC48728}"/>
                    </a:ext>
                  </a:extLst>
                </p:cNvPr>
                <p:cNvPicPr/>
                <p:nvPr/>
              </p:nvPicPr>
              <p:blipFill>
                <a:blip r:embed="rId23"/>
                <a:stretch>
                  <a:fillRect/>
                </a:stretch>
              </p:blipFill>
              <p:spPr>
                <a:xfrm>
                  <a:off x="5792704" y="2215496"/>
                  <a:ext cx="51120" cy="54000"/>
                </a:xfrm>
                <a:prstGeom prst="rect">
                  <a:avLst/>
                </a:prstGeom>
              </p:spPr>
            </p:pic>
          </mc:Fallback>
        </mc:AlternateContent>
      </p:grpSp>
      <p:grpSp>
        <p:nvGrpSpPr>
          <p:cNvPr id="44" name="群組 43">
            <a:extLst>
              <a:ext uri="{FF2B5EF4-FFF2-40B4-BE49-F238E27FC236}">
                <a16:creationId xmlns:a16="http://schemas.microsoft.com/office/drawing/2014/main" id="{062A1B47-6A4E-4472-AA0F-84D28C1DD682}"/>
              </a:ext>
            </a:extLst>
          </p:cNvPr>
          <p:cNvGrpSpPr/>
          <p:nvPr/>
        </p:nvGrpSpPr>
        <p:grpSpPr>
          <a:xfrm>
            <a:off x="6219664" y="1886096"/>
            <a:ext cx="106560" cy="57960"/>
            <a:chOff x="6219664" y="1886096"/>
            <a:chExt cx="106560" cy="57960"/>
          </a:xfrm>
        </p:grpSpPr>
        <mc:AlternateContent xmlns:mc="http://schemas.openxmlformats.org/markup-compatibility/2006" xmlns:p14="http://schemas.microsoft.com/office/powerpoint/2010/main">
          <mc:Choice Requires="p14">
            <p:contentPart p14:bwMode="auto" r:id="rId24">
              <p14:nvContentPartPr>
                <p14:cNvPr id="41" name="筆跡 40">
                  <a:extLst>
                    <a:ext uri="{FF2B5EF4-FFF2-40B4-BE49-F238E27FC236}">
                      <a16:creationId xmlns:a16="http://schemas.microsoft.com/office/drawing/2014/main" id="{CD82B56F-D39E-42F6-85C8-3C4CD9D11D1D}"/>
                    </a:ext>
                  </a:extLst>
                </p14:cNvPr>
                <p14:cNvContentPartPr/>
                <p14:nvPr/>
              </p14:nvContentPartPr>
              <p14:xfrm>
                <a:off x="6219664" y="1919576"/>
                <a:ext cx="4320" cy="24480"/>
              </p14:xfrm>
            </p:contentPart>
          </mc:Choice>
          <mc:Fallback xmlns="">
            <p:pic>
              <p:nvPicPr>
                <p:cNvPr id="41" name="筆跡 40">
                  <a:extLst>
                    <a:ext uri="{FF2B5EF4-FFF2-40B4-BE49-F238E27FC236}">
                      <a16:creationId xmlns:a16="http://schemas.microsoft.com/office/drawing/2014/main" id="{CD82B56F-D39E-42F6-85C8-3C4CD9D11D1D}"/>
                    </a:ext>
                  </a:extLst>
                </p:cNvPr>
                <p:cNvPicPr/>
                <p:nvPr/>
              </p:nvPicPr>
              <p:blipFill>
                <a:blip r:embed="rId25"/>
                <a:stretch>
                  <a:fillRect/>
                </a:stretch>
              </p:blipFill>
              <p:spPr>
                <a:xfrm>
                  <a:off x="6202024" y="1901576"/>
                  <a:ext cx="399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筆跡 41">
                  <a:extLst>
                    <a:ext uri="{FF2B5EF4-FFF2-40B4-BE49-F238E27FC236}">
                      <a16:creationId xmlns:a16="http://schemas.microsoft.com/office/drawing/2014/main" id="{E62D6A58-EFFB-4D14-81A8-CD69997D6041}"/>
                    </a:ext>
                  </a:extLst>
                </p14:cNvPr>
                <p14:cNvContentPartPr/>
                <p14:nvPr/>
              </p14:nvContentPartPr>
              <p14:xfrm>
                <a:off x="6320104" y="1886096"/>
                <a:ext cx="6120" cy="48600"/>
              </p14:xfrm>
            </p:contentPart>
          </mc:Choice>
          <mc:Fallback xmlns="">
            <p:pic>
              <p:nvPicPr>
                <p:cNvPr id="42" name="筆跡 41">
                  <a:extLst>
                    <a:ext uri="{FF2B5EF4-FFF2-40B4-BE49-F238E27FC236}">
                      <a16:creationId xmlns:a16="http://schemas.microsoft.com/office/drawing/2014/main" id="{E62D6A58-EFFB-4D14-81A8-CD69997D6041}"/>
                    </a:ext>
                  </a:extLst>
                </p:cNvPr>
                <p:cNvPicPr/>
                <p:nvPr/>
              </p:nvPicPr>
              <p:blipFill>
                <a:blip r:embed="rId27"/>
                <a:stretch>
                  <a:fillRect/>
                </a:stretch>
              </p:blipFill>
              <p:spPr>
                <a:xfrm>
                  <a:off x="6302104" y="1868456"/>
                  <a:ext cx="41760" cy="84240"/>
                </a:xfrm>
                <a:prstGeom prst="rect">
                  <a:avLst/>
                </a:prstGeom>
              </p:spPr>
            </p:pic>
          </mc:Fallback>
        </mc:AlternateContent>
      </p:grpSp>
      <p:grpSp>
        <p:nvGrpSpPr>
          <p:cNvPr id="48" name="群組 47">
            <a:extLst>
              <a:ext uri="{FF2B5EF4-FFF2-40B4-BE49-F238E27FC236}">
                <a16:creationId xmlns:a16="http://schemas.microsoft.com/office/drawing/2014/main" id="{FFF31D59-3D60-4F4D-9F87-6486D3651A9C}"/>
              </a:ext>
            </a:extLst>
          </p:cNvPr>
          <p:cNvGrpSpPr/>
          <p:nvPr/>
        </p:nvGrpSpPr>
        <p:grpSpPr>
          <a:xfrm>
            <a:off x="6625024" y="2085536"/>
            <a:ext cx="225720" cy="415800"/>
            <a:chOff x="6625024" y="2085536"/>
            <a:chExt cx="225720" cy="415800"/>
          </a:xfrm>
        </p:grpSpPr>
        <mc:AlternateContent xmlns:mc="http://schemas.openxmlformats.org/markup-compatibility/2006" xmlns:p14="http://schemas.microsoft.com/office/powerpoint/2010/main">
          <mc:Choice Requires="p14">
            <p:contentPart p14:bwMode="auto" r:id="rId28">
              <p14:nvContentPartPr>
                <p14:cNvPr id="43" name="筆跡 42">
                  <a:extLst>
                    <a:ext uri="{FF2B5EF4-FFF2-40B4-BE49-F238E27FC236}">
                      <a16:creationId xmlns:a16="http://schemas.microsoft.com/office/drawing/2014/main" id="{397DAEF8-4AA8-4437-8BC5-30282873C0C6}"/>
                    </a:ext>
                  </a:extLst>
                </p14:cNvPr>
                <p14:cNvContentPartPr/>
                <p14:nvPr/>
              </p14:nvContentPartPr>
              <p14:xfrm>
                <a:off x="6625024" y="2121896"/>
                <a:ext cx="137160" cy="379440"/>
              </p14:xfrm>
            </p:contentPart>
          </mc:Choice>
          <mc:Fallback xmlns="">
            <p:pic>
              <p:nvPicPr>
                <p:cNvPr id="43" name="筆跡 42">
                  <a:extLst>
                    <a:ext uri="{FF2B5EF4-FFF2-40B4-BE49-F238E27FC236}">
                      <a16:creationId xmlns:a16="http://schemas.microsoft.com/office/drawing/2014/main" id="{397DAEF8-4AA8-4437-8BC5-30282873C0C6}"/>
                    </a:ext>
                  </a:extLst>
                </p:cNvPr>
                <p:cNvPicPr/>
                <p:nvPr/>
              </p:nvPicPr>
              <p:blipFill>
                <a:blip r:embed="rId29"/>
                <a:stretch>
                  <a:fillRect/>
                </a:stretch>
              </p:blipFill>
              <p:spPr>
                <a:xfrm>
                  <a:off x="6607384" y="2103896"/>
                  <a:ext cx="17280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筆跡 45">
                  <a:extLst>
                    <a:ext uri="{FF2B5EF4-FFF2-40B4-BE49-F238E27FC236}">
                      <a16:creationId xmlns:a16="http://schemas.microsoft.com/office/drawing/2014/main" id="{1D02A5FF-23F4-48AC-9BF9-4804ECF0D8FB}"/>
                    </a:ext>
                  </a:extLst>
                </p14:cNvPr>
                <p14:cNvContentPartPr/>
                <p14:nvPr/>
              </p14:nvContentPartPr>
              <p14:xfrm>
                <a:off x="6725464" y="2085536"/>
                <a:ext cx="125280" cy="130320"/>
              </p14:xfrm>
            </p:contentPart>
          </mc:Choice>
          <mc:Fallback xmlns="">
            <p:pic>
              <p:nvPicPr>
                <p:cNvPr id="46" name="筆跡 45">
                  <a:extLst>
                    <a:ext uri="{FF2B5EF4-FFF2-40B4-BE49-F238E27FC236}">
                      <a16:creationId xmlns:a16="http://schemas.microsoft.com/office/drawing/2014/main" id="{1D02A5FF-23F4-48AC-9BF9-4804ECF0D8FB}"/>
                    </a:ext>
                  </a:extLst>
                </p:cNvPr>
                <p:cNvPicPr/>
                <p:nvPr/>
              </p:nvPicPr>
              <p:blipFill>
                <a:blip r:embed="rId31"/>
                <a:stretch>
                  <a:fillRect/>
                </a:stretch>
              </p:blipFill>
              <p:spPr>
                <a:xfrm>
                  <a:off x="6707824" y="2067536"/>
                  <a:ext cx="160920" cy="16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47" name="筆跡 46">
                <a:extLst>
                  <a:ext uri="{FF2B5EF4-FFF2-40B4-BE49-F238E27FC236}">
                    <a16:creationId xmlns:a16="http://schemas.microsoft.com/office/drawing/2014/main" id="{2380EAD5-BACF-4525-B284-F4D66062B40E}"/>
                  </a:ext>
                </a:extLst>
              </p14:cNvPr>
              <p14:cNvContentPartPr/>
              <p14:nvPr/>
            </p14:nvContentPartPr>
            <p14:xfrm>
              <a:off x="7060984" y="2067536"/>
              <a:ext cx="160920" cy="254160"/>
            </p14:xfrm>
          </p:contentPart>
        </mc:Choice>
        <mc:Fallback xmlns="">
          <p:pic>
            <p:nvPicPr>
              <p:cNvPr id="47" name="筆跡 46">
                <a:extLst>
                  <a:ext uri="{FF2B5EF4-FFF2-40B4-BE49-F238E27FC236}">
                    <a16:creationId xmlns:a16="http://schemas.microsoft.com/office/drawing/2014/main" id="{2380EAD5-BACF-4525-B284-F4D66062B40E}"/>
                  </a:ext>
                </a:extLst>
              </p:cNvPr>
              <p:cNvPicPr/>
              <p:nvPr/>
            </p:nvPicPr>
            <p:blipFill>
              <a:blip r:embed="rId33"/>
              <a:stretch>
                <a:fillRect/>
              </a:stretch>
            </p:blipFill>
            <p:spPr>
              <a:xfrm>
                <a:off x="7042984" y="2049536"/>
                <a:ext cx="196560" cy="289800"/>
              </a:xfrm>
              <a:prstGeom prst="rect">
                <a:avLst/>
              </a:prstGeom>
            </p:spPr>
          </p:pic>
        </mc:Fallback>
      </mc:AlternateContent>
      <p:grpSp>
        <p:nvGrpSpPr>
          <p:cNvPr id="56" name="群組 55">
            <a:extLst>
              <a:ext uri="{FF2B5EF4-FFF2-40B4-BE49-F238E27FC236}">
                <a16:creationId xmlns:a16="http://schemas.microsoft.com/office/drawing/2014/main" id="{64E01394-A621-4299-8066-880AD56AC95A}"/>
              </a:ext>
            </a:extLst>
          </p:cNvPr>
          <p:cNvGrpSpPr/>
          <p:nvPr/>
        </p:nvGrpSpPr>
        <p:grpSpPr>
          <a:xfrm>
            <a:off x="7417024" y="2085536"/>
            <a:ext cx="182520" cy="277920"/>
            <a:chOff x="7417024" y="2085536"/>
            <a:chExt cx="182520" cy="277920"/>
          </a:xfrm>
        </p:grpSpPr>
        <mc:AlternateContent xmlns:mc="http://schemas.openxmlformats.org/markup-compatibility/2006" xmlns:p14="http://schemas.microsoft.com/office/powerpoint/2010/main">
          <mc:Choice Requires="p14">
            <p:contentPart p14:bwMode="auto" r:id="rId34">
              <p14:nvContentPartPr>
                <p14:cNvPr id="49" name="筆跡 48">
                  <a:extLst>
                    <a:ext uri="{FF2B5EF4-FFF2-40B4-BE49-F238E27FC236}">
                      <a16:creationId xmlns:a16="http://schemas.microsoft.com/office/drawing/2014/main" id="{E6464915-525B-48CE-9087-5D55A188C144}"/>
                    </a:ext>
                  </a:extLst>
                </p14:cNvPr>
                <p14:cNvContentPartPr/>
                <p14:nvPr/>
              </p14:nvContentPartPr>
              <p14:xfrm>
                <a:off x="7417024" y="2085536"/>
                <a:ext cx="101160" cy="169560"/>
              </p14:xfrm>
            </p:contentPart>
          </mc:Choice>
          <mc:Fallback xmlns="">
            <p:pic>
              <p:nvPicPr>
                <p:cNvPr id="49" name="筆跡 48">
                  <a:extLst>
                    <a:ext uri="{FF2B5EF4-FFF2-40B4-BE49-F238E27FC236}">
                      <a16:creationId xmlns:a16="http://schemas.microsoft.com/office/drawing/2014/main" id="{E6464915-525B-48CE-9087-5D55A188C144}"/>
                    </a:ext>
                  </a:extLst>
                </p:cNvPr>
                <p:cNvPicPr/>
                <p:nvPr/>
              </p:nvPicPr>
              <p:blipFill>
                <a:blip r:embed="rId35"/>
                <a:stretch>
                  <a:fillRect/>
                </a:stretch>
              </p:blipFill>
              <p:spPr>
                <a:xfrm>
                  <a:off x="7399024" y="2067536"/>
                  <a:ext cx="136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筆跡 49">
                  <a:extLst>
                    <a:ext uri="{FF2B5EF4-FFF2-40B4-BE49-F238E27FC236}">
                      <a16:creationId xmlns:a16="http://schemas.microsoft.com/office/drawing/2014/main" id="{360CFED1-77FF-40AD-A75A-9AE15E21BFA2}"/>
                    </a:ext>
                  </a:extLst>
                </p14:cNvPr>
                <p14:cNvContentPartPr/>
                <p14:nvPr/>
              </p14:nvContentPartPr>
              <p14:xfrm>
                <a:off x="7591624" y="2281736"/>
                <a:ext cx="7920" cy="81720"/>
              </p14:xfrm>
            </p:contentPart>
          </mc:Choice>
          <mc:Fallback xmlns="">
            <p:pic>
              <p:nvPicPr>
                <p:cNvPr id="50" name="筆跡 49">
                  <a:extLst>
                    <a:ext uri="{FF2B5EF4-FFF2-40B4-BE49-F238E27FC236}">
                      <a16:creationId xmlns:a16="http://schemas.microsoft.com/office/drawing/2014/main" id="{360CFED1-77FF-40AD-A75A-9AE15E21BFA2}"/>
                    </a:ext>
                  </a:extLst>
                </p:cNvPr>
                <p:cNvPicPr/>
                <p:nvPr/>
              </p:nvPicPr>
              <p:blipFill>
                <a:blip r:embed="rId37"/>
                <a:stretch>
                  <a:fillRect/>
                </a:stretch>
              </p:blipFill>
              <p:spPr>
                <a:xfrm>
                  <a:off x="7573624" y="2264096"/>
                  <a:ext cx="43560" cy="11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51" name="筆跡 50">
                <a:extLst>
                  <a:ext uri="{FF2B5EF4-FFF2-40B4-BE49-F238E27FC236}">
                    <a16:creationId xmlns:a16="http://schemas.microsoft.com/office/drawing/2014/main" id="{6DF4076D-F365-4771-AB4C-F45BB361B564}"/>
                  </a:ext>
                </a:extLst>
              </p14:cNvPr>
              <p14:cNvContentPartPr/>
              <p14:nvPr/>
            </p14:nvContentPartPr>
            <p14:xfrm>
              <a:off x="7788544" y="2027936"/>
              <a:ext cx="2160" cy="377640"/>
            </p14:xfrm>
          </p:contentPart>
        </mc:Choice>
        <mc:Fallback xmlns="">
          <p:pic>
            <p:nvPicPr>
              <p:cNvPr id="51" name="筆跡 50">
                <a:extLst>
                  <a:ext uri="{FF2B5EF4-FFF2-40B4-BE49-F238E27FC236}">
                    <a16:creationId xmlns:a16="http://schemas.microsoft.com/office/drawing/2014/main" id="{6DF4076D-F365-4771-AB4C-F45BB361B564}"/>
                  </a:ext>
                </a:extLst>
              </p:cNvPr>
              <p:cNvPicPr/>
              <p:nvPr/>
            </p:nvPicPr>
            <p:blipFill>
              <a:blip r:embed="rId39"/>
              <a:stretch>
                <a:fillRect/>
              </a:stretch>
            </p:blipFill>
            <p:spPr>
              <a:xfrm>
                <a:off x="7770544" y="2010296"/>
                <a:ext cx="37800" cy="413280"/>
              </a:xfrm>
              <a:prstGeom prst="rect">
                <a:avLst/>
              </a:prstGeom>
            </p:spPr>
          </p:pic>
        </mc:Fallback>
      </mc:AlternateContent>
      <p:grpSp>
        <p:nvGrpSpPr>
          <p:cNvPr id="55" name="群組 54">
            <a:extLst>
              <a:ext uri="{FF2B5EF4-FFF2-40B4-BE49-F238E27FC236}">
                <a16:creationId xmlns:a16="http://schemas.microsoft.com/office/drawing/2014/main" id="{818344D8-A40C-49DD-BB70-10215D0DCFF2}"/>
              </a:ext>
            </a:extLst>
          </p:cNvPr>
          <p:cNvGrpSpPr/>
          <p:nvPr/>
        </p:nvGrpSpPr>
        <p:grpSpPr>
          <a:xfrm>
            <a:off x="7983664" y="1883216"/>
            <a:ext cx="78120" cy="115200"/>
            <a:chOff x="7983664" y="1883216"/>
            <a:chExt cx="78120" cy="115200"/>
          </a:xfrm>
        </p:grpSpPr>
        <mc:AlternateContent xmlns:mc="http://schemas.openxmlformats.org/markup-compatibility/2006" xmlns:p14="http://schemas.microsoft.com/office/powerpoint/2010/main">
          <mc:Choice Requires="p14">
            <p:contentPart p14:bwMode="auto" r:id="rId40">
              <p14:nvContentPartPr>
                <p14:cNvPr id="52" name="筆跡 51">
                  <a:extLst>
                    <a:ext uri="{FF2B5EF4-FFF2-40B4-BE49-F238E27FC236}">
                      <a16:creationId xmlns:a16="http://schemas.microsoft.com/office/drawing/2014/main" id="{B9E81156-F64A-45DF-A1C6-E74D28D40C0E}"/>
                    </a:ext>
                  </a:extLst>
                </p14:cNvPr>
                <p14:cNvContentPartPr/>
                <p14:nvPr/>
              </p14:nvContentPartPr>
              <p14:xfrm>
                <a:off x="7983664" y="1883216"/>
                <a:ext cx="2160" cy="51840"/>
              </p14:xfrm>
            </p:contentPart>
          </mc:Choice>
          <mc:Fallback xmlns="">
            <p:pic>
              <p:nvPicPr>
                <p:cNvPr id="52" name="筆跡 51">
                  <a:extLst>
                    <a:ext uri="{FF2B5EF4-FFF2-40B4-BE49-F238E27FC236}">
                      <a16:creationId xmlns:a16="http://schemas.microsoft.com/office/drawing/2014/main" id="{B9E81156-F64A-45DF-A1C6-E74D28D40C0E}"/>
                    </a:ext>
                  </a:extLst>
                </p:cNvPr>
                <p:cNvPicPr/>
                <p:nvPr/>
              </p:nvPicPr>
              <p:blipFill>
                <a:blip r:embed="rId41"/>
                <a:stretch>
                  <a:fillRect/>
                </a:stretch>
              </p:blipFill>
              <p:spPr>
                <a:xfrm>
                  <a:off x="7965664" y="1865216"/>
                  <a:ext cx="378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3" name="筆跡 52">
                  <a:extLst>
                    <a:ext uri="{FF2B5EF4-FFF2-40B4-BE49-F238E27FC236}">
                      <a16:creationId xmlns:a16="http://schemas.microsoft.com/office/drawing/2014/main" id="{0050F7B9-EC99-49D8-B065-E135184EAA4F}"/>
                    </a:ext>
                  </a:extLst>
                </p14:cNvPr>
                <p14:cNvContentPartPr/>
                <p14:nvPr/>
              </p14:nvContentPartPr>
              <p14:xfrm>
                <a:off x="7985464" y="1883216"/>
                <a:ext cx="360" cy="360"/>
              </p14:xfrm>
            </p:contentPart>
          </mc:Choice>
          <mc:Fallback xmlns="">
            <p:pic>
              <p:nvPicPr>
                <p:cNvPr id="53" name="筆跡 52">
                  <a:extLst>
                    <a:ext uri="{FF2B5EF4-FFF2-40B4-BE49-F238E27FC236}">
                      <a16:creationId xmlns:a16="http://schemas.microsoft.com/office/drawing/2014/main" id="{0050F7B9-EC99-49D8-B065-E135184EAA4F}"/>
                    </a:ext>
                  </a:extLst>
                </p:cNvPr>
                <p:cNvPicPr/>
                <p:nvPr/>
              </p:nvPicPr>
              <p:blipFill>
                <a:blip r:embed="rId43"/>
                <a:stretch>
                  <a:fillRect/>
                </a:stretch>
              </p:blipFill>
              <p:spPr>
                <a:xfrm>
                  <a:off x="7967824" y="186521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4" name="筆跡 53">
                  <a:extLst>
                    <a:ext uri="{FF2B5EF4-FFF2-40B4-BE49-F238E27FC236}">
                      <a16:creationId xmlns:a16="http://schemas.microsoft.com/office/drawing/2014/main" id="{8711A69E-1611-493C-BCE1-09F8969E627A}"/>
                    </a:ext>
                  </a:extLst>
                </p14:cNvPr>
                <p14:cNvContentPartPr/>
                <p14:nvPr/>
              </p14:nvContentPartPr>
              <p14:xfrm>
                <a:off x="7985464" y="1883216"/>
                <a:ext cx="76320" cy="115200"/>
              </p14:xfrm>
            </p:contentPart>
          </mc:Choice>
          <mc:Fallback xmlns="">
            <p:pic>
              <p:nvPicPr>
                <p:cNvPr id="54" name="筆跡 53">
                  <a:extLst>
                    <a:ext uri="{FF2B5EF4-FFF2-40B4-BE49-F238E27FC236}">
                      <a16:creationId xmlns:a16="http://schemas.microsoft.com/office/drawing/2014/main" id="{8711A69E-1611-493C-BCE1-09F8969E627A}"/>
                    </a:ext>
                  </a:extLst>
                </p:cNvPr>
                <p:cNvPicPr/>
                <p:nvPr/>
              </p:nvPicPr>
              <p:blipFill>
                <a:blip r:embed="rId45"/>
                <a:stretch>
                  <a:fillRect/>
                </a:stretch>
              </p:blipFill>
              <p:spPr>
                <a:xfrm>
                  <a:off x="7967824" y="1865216"/>
                  <a:ext cx="111960" cy="15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57" name="筆跡 56">
                <a:extLst>
                  <a:ext uri="{FF2B5EF4-FFF2-40B4-BE49-F238E27FC236}">
                    <a16:creationId xmlns:a16="http://schemas.microsoft.com/office/drawing/2014/main" id="{7A197FA7-5D0F-4F8A-BE02-885C4D5D2534}"/>
                  </a:ext>
                </a:extLst>
              </p14:cNvPr>
              <p14:cNvContentPartPr/>
              <p14:nvPr/>
            </p14:nvContentPartPr>
            <p14:xfrm>
              <a:off x="7240984" y="1534016"/>
              <a:ext cx="40320" cy="105120"/>
            </p14:xfrm>
          </p:contentPart>
        </mc:Choice>
        <mc:Fallback xmlns="">
          <p:pic>
            <p:nvPicPr>
              <p:cNvPr id="57" name="筆跡 56">
                <a:extLst>
                  <a:ext uri="{FF2B5EF4-FFF2-40B4-BE49-F238E27FC236}">
                    <a16:creationId xmlns:a16="http://schemas.microsoft.com/office/drawing/2014/main" id="{7A197FA7-5D0F-4F8A-BE02-885C4D5D2534}"/>
                  </a:ext>
                </a:extLst>
              </p:cNvPr>
              <p:cNvPicPr/>
              <p:nvPr/>
            </p:nvPicPr>
            <p:blipFill>
              <a:blip r:embed="rId47"/>
              <a:stretch>
                <a:fillRect/>
              </a:stretch>
            </p:blipFill>
            <p:spPr>
              <a:xfrm>
                <a:off x="7222984" y="1516376"/>
                <a:ext cx="75960" cy="140760"/>
              </a:xfrm>
              <a:prstGeom prst="rect">
                <a:avLst/>
              </a:prstGeom>
            </p:spPr>
          </p:pic>
        </mc:Fallback>
      </mc:AlternateContent>
      <p:grpSp>
        <p:nvGrpSpPr>
          <p:cNvPr id="59" name="群組 58">
            <a:extLst>
              <a:ext uri="{FF2B5EF4-FFF2-40B4-BE49-F238E27FC236}">
                <a16:creationId xmlns:a16="http://schemas.microsoft.com/office/drawing/2014/main" id="{D4F7F9D4-03E3-4C12-81CA-86B452897330}"/>
              </a:ext>
            </a:extLst>
          </p:cNvPr>
          <p:cNvGrpSpPr/>
          <p:nvPr/>
        </p:nvGrpSpPr>
        <p:grpSpPr>
          <a:xfrm>
            <a:off x="2524984" y="1955576"/>
            <a:ext cx="1275480" cy="501480"/>
            <a:chOff x="2524984" y="1955576"/>
            <a:chExt cx="1275480" cy="501480"/>
          </a:xfrm>
        </p:grpSpPr>
        <mc:AlternateContent xmlns:mc="http://schemas.openxmlformats.org/markup-compatibility/2006" xmlns:p14="http://schemas.microsoft.com/office/powerpoint/2010/main">
          <mc:Choice Requires="p14">
            <p:contentPart p14:bwMode="auto" r:id="rId48">
              <p14:nvContentPartPr>
                <p14:cNvPr id="19" name="筆跡 18">
                  <a:extLst>
                    <a:ext uri="{FF2B5EF4-FFF2-40B4-BE49-F238E27FC236}">
                      <a16:creationId xmlns:a16="http://schemas.microsoft.com/office/drawing/2014/main" id="{374D6D61-EB2E-40E7-8F38-6AF8270B0551}"/>
                    </a:ext>
                  </a:extLst>
                </p14:cNvPr>
                <p14:cNvContentPartPr/>
                <p14:nvPr/>
              </p14:nvContentPartPr>
              <p14:xfrm>
                <a:off x="2524984" y="2007056"/>
                <a:ext cx="7920" cy="51840"/>
              </p14:xfrm>
            </p:contentPart>
          </mc:Choice>
          <mc:Fallback xmlns="">
            <p:pic>
              <p:nvPicPr>
                <p:cNvPr id="19" name="筆跡 18">
                  <a:extLst>
                    <a:ext uri="{FF2B5EF4-FFF2-40B4-BE49-F238E27FC236}">
                      <a16:creationId xmlns:a16="http://schemas.microsoft.com/office/drawing/2014/main" id="{374D6D61-EB2E-40E7-8F38-6AF8270B0551}"/>
                    </a:ext>
                  </a:extLst>
                </p:cNvPr>
                <p:cNvPicPr/>
                <p:nvPr/>
              </p:nvPicPr>
              <p:blipFill>
                <a:blip r:embed="rId49"/>
                <a:stretch>
                  <a:fillRect/>
                </a:stretch>
              </p:blipFill>
              <p:spPr>
                <a:xfrm>
                  <a:off x="2507344" y="1989056"/>
                  <a:ext cx="43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 name="筆跡 19">
                  <a:extLst>
                    <a:ext uri="{FF2B5EF4-FFF2-40B4-BE49-F238E27FC236}">
                      <a16:creationId xmlns:a16="http://schemas.microsoft.com/office/drawing/2014/main" id="{04F6437B-3597-41A8-9712-EAAE3C3ABC28}"/>
                    </a:ext>
                  </a:extLst>
                </p14:cNvPr>
                <p14:cNvContentPartPr/>
                <p14:nvPr/>
              </p14:nvContentPartPr>
              <p14:xfrm>
                <a:off x="2619664" y="1955576"/>
                <a:ext cx="2160" cy="121320"/>
              </p14:xfrm>
            </p:contentPart>
          </mc:Choice>
          <mc:Fallback xmlns="">
            <p:pic>
              <p:nvPicPr>
                <p:cNvPr id="20" name="筆跡 19">
                  <a:extLst>
                    <a:ext uri="{FF2B5EF4-FFF2-40B4-BE49-F238E27FC236}">
                      <a16:creationId xmlns:a16="http://schemas.microsoft.com/office/drawing/2014/main" id="{04F6437B-3597-41A8-9712-EAAE3C3ABC28}"/>
                    </a:ext>
                  </a:extLst>
                </p:cNvPr>
                <p:cNvPicPr/>
                <p:nvPr/>
              </p:nvPicPr>
              <p:blipFill>
                <a:blip r:embed="rId51"/>
                <a:stretch>
                  <a:fillRect/>
                </a:stretch>
              </p:blipFill>
              <p:spPr>
                <a:xfrm>
                  <a:off x="2602024" y="1937936"/>
                  <a:ext cx="37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筆跡 20">
                  <a:extLst>
                    <a:ext uri="{FF2B5EF4-FFF2-40B4-BE49-F238E27FC236}">
                      <a16:creationId xmlns:a16="http://schemas.microsoft.com/office/drawing/2014/main" id="{3196DCD9-7EF8-42B9-BB51-AA2052CF24C8}"/>
                    </a:ext>
                  </a:extLst>
                </p14:cNvPr>
                <p14:cNvContentPartPr/>
                <p14:nvPr/>
              </p14:nvContentPartPr>
              <p14:xfrm>
                <a:off x="2761864" y="2027936"/>
                <a:ext cx="99000" cy="362880"/>
              </p14:xfrm>
            </p:contentPart>
          </mc:Choice>
          <mc:Fallback xmlns="">
            <p:pic>
              <p:nvPicPr>
                <p:cNvPr id="21" name="筆跡 20">
                  <a:extLst>
                    <a:ext uri="{FF2B5EF4-FFF2-40B4-BE49-F238E27FC236}">
                      <a16:creationId xmlns:a16="http://schemas.microsoft.com/office/drawing/2014/main" id="{3196DCD9-7EF8-42B9-BB51-AA2052CF24C8}"/>
                    </a:ext>
                  </a:extLst>
                </p:cNvPr>
                <p:cNvPicPr/>
                <p:nvPr/>
              </p:nvPicPr>
              <p:blipFill>
                <a:blip r:embed="rId53"/>
                <a:stretch>
                  <a:fillRect/>
                </a:stretch>
              </p:blipFill>
              <p:spPr>
                <a:xfrm>
                  <a:off x="2743864" y="2010296"/>
                  <a:ext cx="1346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 name="筆跡 21">
                  <a:extLst>
                    <a:ext uri="{FF2B5EF4-FFF2-40B4-BE49-F238E27FC236}">
                      <a16:creationId xmlns:a16="http://schemas.microsoft.com/office/drawing/2014/main" id="{8031DBAE-B527-4C45-BEB7-373ED0F9AE35}"/>
                    </a:ext>
                  </a:extLst>
                </p14:cNvPr>
                <p14:cNvContentPartPr/>
                <p14:nvPr/>
              </p14:nvContentPartPr>
              <p14:xfrm>
                <a:off x="2858344" y="2063936"/>
                <a:ext cx="106920" cy="151560"/>
              </p14:xfrm>
            </p:contentPart>
          </mc:Choice>
          <mc:Fallback xmlns="">
            <p:pic>
              <p:nvPicPr>
                <p:cNvPr id="22" name="筆跡 21">
                  <a:extLst>
                    <a:ext uri="{FF2B5EF4-FFF2-40B4-BE49-F238E27FC236}">
                      <a16:creationId xmlns:a16="http://schemas.microsoft.com/office/drawing/2014/main" id="{8031DBAE-B527-4C45-BEB7-373ED0F9AE35}"/>
                    </a:ext>
                  </a:extLst>
                </p:cNvPr>
                <p:cNvPicPr/>
                <p:nvPr/>
              </p:nvPicPr>
              <p:blipFill>
                <a:blip r:embed="rId55"/>
                <a:stretch>
                  <a:fillRect/>
                </a:stretch>
              </p:blipFill>
              <p:spPr>
                <a:xfrm>
                  <a:off x="2840704" y="2046296"/>
                  <a:ext cx="1425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3" name="筆跡 22">
                  <a:extLst>
                    <a:ext uri="{FF2B5EF4-FFF2-40B4-BE49-F238E27FC236}">
                      <a16:creationId xmlns:a16="http://schemas.microsoft.com/office/drawing/2014/main" id="{D06C7DA2-2663-46A2-863C-AA0E7A3BF5E9}"/>
                    </a:ext>
                  </a:extLst>
                </p14:cNvPr>
                <p14:cNvContentPartPr/>
                <p14:nvPr/>
              </p14:nvContentPartPr>
              <p14:xfrm>
                <a:off x="3040504" y="2106776"/>
                <a:ext cx="72360" cy="6480"/>
              </p14:xfrm>
            </p:contentPart>
          </mc:Choice>
          <mc:Fallback xmlns="">
            <p:pic>
              <p:nvPicPr>
                <p:cNvPr id="23" name="筆跡 22">
                  <a:extLst>
                    <a:ext uri="{FF2B5EF4-FFF2-40B4-BE49-F238E27FC236}">
                      <a16:creationId xmlns:a16="http://schemas.microsoft.com/office/drawing/2014/main" id="{D06C7DA2-2663-46A2-863C-AA0E7A3BF5E9}"/>
                    </a:ext>
                  </a:extLst>
                </p:cNvPr>
                <p:cNvPicPr/>
                <p:nvPr/>
              </p:nvPicPr>
              <p:blipFill>
                <a:blip r:embed="rId57"/>
                <a:stretch>
                  <a:fillRect/>
                </a:stretch>
              </p:blipFill>
              <p:spPr>
                <a:xfrm>
                  <a:off x="3022504" y="2088776"/>
                  <a:ext cx="1080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4" name="筆跡 23">
                  <a:extLst>
                    <a:ext uri="{FF2B5EF4-FFF2-40B4-BE49-F238E27FC236}">
                      <a16:creationId xmlns:a16="http://schemas.microsoft.com/office/drawing/2014/main" id="{D46A00B9-18CB-426C-BB51-5E5F12E9093C}"/>
                    </a:ext>
                  </a:extLst>
                </p14:cNvPr>
                <p14:cNvContentPartPr/>
                <p14:nvPr/>
              </p14:nvContentPartPr>
              <p14:xfrm>
                <a:off x="3012064" y="2112536"/>
                <a:ext cx="106560" cy="75960"/>
              </p14:xfrm>
            </p:contentPart>
          </mc:Choice>
          <mc:Fallback xmlns="">
            <p:pic>
              <p:nvPicPr>
                <p:cNvPr id="24" name="筆跡 23">
                  <a:extLst>
                    <a:ext uri="{FF2B5EF4-FFF2-40B4-BE49-F238E27FC236}">
                      <a16:creationId xmlns:a16="http://schemas.microsoft.com/office/drawing/2014/main" id="{D46A00B9-18CB-426C-BB51-5E5F12E9093C}"/>
                    </a:ext>
                  </a:extLst>
                </p:cNvPr>
                <p:cNvPicPr/>
                <p:nvPr/>
              </p:nvPicPr>
              <p:blipFill>
                <a:blip r:embed="rId59"/>
                <a:stretch>
                  <a:fillRect/>
                </a:stretch>
              </p:blipFill>
              <p:spPr>
                <a:xfrm>
                  <a:off x="2994064" y="2094896"/>
                  <a:ext cx="142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 name="筆跡 24">
                  <a:extLst>
                    <a:ext uri="{FF2B5EF4-FFF2-40B4-BE49-F238E27FC236}">
                      <a16:creationId xmlns:a16="http://schemas.microsoft.com/office/drawing/2014/main" id="{7888B160-34A7-45B7-B285-4DC7DC676373}"/>
                    </a:ext>
                  </a:extLst>
                </p14:cNvPr>
                <p14:cNvContentPartPr/>
                <p14:nvPr/>
              </p14:nvContentPartPr>
              <p14:xfrm>
                <a:off x="3225904" y="2067536"/>
                <a:ext cx="93240" cy="223920"/>
              </p14:xfrm>
            </p:contentPart>
          </mc:Choice>
          <mc:Fallback xmlns="">
            <p:pic>
              <p:nvPicPr>
                <p:cNvPr id="25" name="筆跡 24">
                  <a:extLst>
                    <a:ext uri="{FF2B5EF4-FFF2-40B4-BE49-F238E27FC236}">
                      <a16:creationId xmlns:a16="http://schemas.microsoft.com/office/drawing/2014/main" id="{7888B160-34A7-45B7-B285-4DC7DC676373}"/>
                    </a:ext>
                  </a:extLst>
                </p:cNvPr>
                <p:cNvPicPr/>
                <p:nvPr/>
              </p:nvPicPr>
              <p:blipFill>
                <a:blip r:embed="rId61"/>
                <a:stretch>
                  <a:fillRect/>
                </a:stretch>
              </p:blipFill>
              <p:spPr>
                <a:xfrm>
                  <a:off x="3208264" y="2049536"/>
                  <a:ext cx="12888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 name="筆跡 25">
                  <a:extLst>
                    <a:ext uri="{FF2B5EF4-FFF2-40B4-BE49-F238E27FC236}">
                      <a16:creationId xmlns:a16="http://schemas.microsoft.com/office/drawing/2014/main" id="{E35C7BD6-61AB-4F16-86E8-EE143260259B}"/>
                    </a:ext>
                  </a:extLst>
                </p14:cNvPr>
                <p14:cNvContentPartPr/>
                <p14:nvPr/>
              </p14:nvContentPartPr>
              <p14:xfrm>
                <a:off x="3396544" y="2275616"/>
                <a:ext cx="9720" cy="54720"/>
              </p14:xfrm>
            </p:contentPart>
          </mc:Choice>
          <mc:Fallback xmlns="">
            <p:pic>
              <p:nvPicPr>
                <p:cNvPr id="26" name="筆跡 25">
                  <a:extLst>
                    <a:ext uri="{FF2B5EF4-FFF2-40B4-BE49-F238E27FC236}">
                      <a16:creationId xmlns:a16="http://schemas.microsoft.com/office/drawing/2014/main" id="{E35C7BD6-61AB-4F16-86E8-EE143260259B}"/>
                    </a:ext>
                  </a:extLst>
                </p:cNvPr>
                <p:cNvPicPr/>
                <p:nvPr/>
              </p:nvPicPr>
              <p:blipFill>
                <a:blip r:embed="rId63"/>
                <a:stretch>
                  <a:fillRect/>
                </a:stretch>
              </p:blipFill>
              <p:spPr>
                <a:xfrm>
                  <a:off x="3378904" y="2257976"/>
                  <a:ext cx="453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 name="筆跡 26">
                  <a:extLst>
                    <a:ext uri="{FF2B5EF4-FFF2-40B4-BE49-F238E27FC236}">
                      <a16:creationId xmlns:a16="http://schemas.microsoft.com/office/drawing/2014/main" id="{4A0EF369-4464-4D19-9BF9-2978F702FD6A}"/>
                    </a:ext>
                  </a:extLst>
                </p14:cNvPr>
                <p14:cNvContentPartPr/>
                <p14:nvPr/>
              </p14:nvContentPartPr>
              <p14:xfrm>
                <a:off x="3585904" y="2115776"/>
                <a:ext cx="6120" cy="193680"/>
              </p14:xfrm>
            </p:contentPart>
          </mc:Choice>
          <mc:Fallback xmlns="">
            <p:pic>
              <p:nvPicPr>
                <p:cNvPr id="27" name="筆跡 26">
                  <a:extLst>
                    <a:ext uri="{FF2B5EF4-FFF2-40B4-BE49-F238E27FC236}">
                      <a16:creationId xmlns:a16="http://schemas.microsoft.com/office/drawing/2014/main" id="{4A0EF369-4464-4D19-9BF9-2978F702FD6A}"/>
                    </a:ext>
                  </a:extLst>
                </p:cNvPr>
                <p:cNvPicPr/>
                <p:nvPr/>
              </p:nvPicPr>
              <p:blipFill>
                <a:blip r:embed="rId65"/>
                <a:stretch>
                  <a:fillRect/>
                </a:stretch>
              </p:blipFill>
              <p:spPr>
                <a:xfrm>
                  <a:off x="3568264" y="2097776"/>
                  <a:ext cx="417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8" name="筆跡 27">
                  <a:extLst>
                    <a:ext uri="{FF2B5EF4-FFF2-40B4-BE49-F238E27FC236}">
                      <a16:creationId xmlns:a16="http://schemas.microsoft.com/office/drawing/2014/main" id="{3602168F-8DEF-410D-A8E1-CF78B0567A01}"/>
                    </a:ext>
                  </a:extLst>
                </p14:cNvPr>
                <p14:cNvContentPartPr/>
                <p14:nvPr/>
              </p14:nvContentPartPr>
              <p14:xfrm>
                <a:off x="3722344" y="1970696"/>
                <a:ext cx="15480" cy="72720"/>
              </p14:xfrm>
            </p:contentPart>
          </mc:Choice>
          <mc:Fallback xmlns="">
            <p:pic>
              <p:nvPicPr>
                <p:cNvPr id="28" name="筆跡 27">
                  <a:extLst>
                    <a:ext uri="{FF2B5EF4-FFF2-40B4-BE49-F238E27FC236}">
                      <a16:creationId xmlns:a16="http://schemas.microsoft.com/office/drawing/2014/main" id="{3602168F-8DEF-410D-A8E1-CF78B0567A01}"/>
                    </a:ext>
                  </a:extLst>
                </p:cNvPr>
                <p:cNvPicPr/>
                <p:nvPr/>
              </p:nvPicPr>
              <p:blipFill>
                <a:blip r:embed="rId67"/>
                <a:stretch>
                  <a:fillRect/>
                </a:stretch>
              </p:blipFill>
              <p:spPr>
                <a:xfrm>
                  <a:off x="3704704" y="1953056"/>
                  <a:ext cx="511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9" name="筆跡 28">
                  <a:extLst>
                    <a:ext uri="{FF2B5EF4-FFF2-40B4-BE49-F238E27FC236}">
                      <a16:creationId xmlns:a16="http://schemas.microsoft.com/office/drawing/2014/main" id="{2C0DF4AB-095E-4E1F-A107-FBEC25849474}"/>
                    </a:ext>
                  </a:extLst>
                </p14:cNvPr>
                <p14:cNvContentPartPr/>
                <p14:nvPr/>
              </p14:nvContentPartPr>
              <p14:xfrm>
                <a:off x="3722344" y="1955576"/>
                <a:ext cx="78120" cy="91080"/>
              </p14:xfrm>
            </p:contentPart>
          </mc:Choice>
          <mc:Fallback xmlns="">
            <p:pic>
              <p:nvPicPr>
                <p:cNvPr id="29" name="筆跡 28">
                  <a:extLst>
                    <a:ext uri="{FF2B5EF4-FFF2-40B4-BE49-F238E27FC236}">
                      <a16:creationId xmlns:a16="http://schemas.microsoft.com/office/drawing/2014/main" id="{2C0DF4AB-095E-4E1F-A107-FBEC25849474}"/>
                    </a:ext>
                  </a:extLst>
                </p:cNvPr>
                <p:cNvPicPr/>
                <p:nvPr/>
              </p:nvPicPr>
              <p:blipFill>
                <a:blip r:embed="rId69"/>
                <a:stretch>
                  <a:fillRect/>
                </a:stretch>
              </p:blipFill>
              <p:spPr>
                <a:xfrm>
                  <a:off x="3704704" y="1937936"/>
                  <a:ext cx="1137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8" name="筆跡 57">
                  <a:extLst>
                    <a:ext uri="{FF2B5EF4-FFF2-40B4-BE49-F238E27FC236}">
                      <a16:creationId xmlns:a16="http://schemas.microsoft.com/office/drawing/2014/main" id="{31EFF02B-3B43-4253-838F-B74AAB62ED0D}"/>
                    </a:ext>
                  </a:extLst>
                </p14:cNvPr>
                <p14:cNvContentPartPr/>
                <p14:nvPr/>
              </p14:nvContentPartPr>
              <p14:xfrm>
                <a:off x="2655664" y="2390096"/>
                <a:ext cx="852840" cy="66960"/>
              </p14:xfrm>
            </p:contentPart>
          </mc:Choice>
          <mc:Fallback xmlns="">
            <p:pic>
              <p:nvPicPr>
                <p:cNvPr id="58" name="筆跡 57">
                  <a:extLst>
                    <a:ext uri="{FF2B5EF4-FFF2-40B4-BE49-F238E27FC236}">
                      <a16:creationId xmlns:a16="http://schemas.microsoft.com/office/drawing/2014/main" id="{31EFF02B-3B43-4253-838F-B74AAB62ED0D}"/>
                    </a:ext>
                  </a:extLst>
                </p:cNvPr>
                <p:cNvPicPr/>
                <p:nvPr/>
              </p:nvPicPr>
              <p:blipFill>
                <a:blip r:embed="rId71"/>
                <a:stretch>
                  <a:fillRect/>
                </a:stretch>
              </p:blipFill>
              <p:spPr>
                <a:xfrm>
                  <a:off x="2638024" y="2372456"/>
                  <a:ext cx="888480" cy="102600"/>
                </a:xfrm>
                <a:prstGeom prst="rect">
                  <a:avLst/>
                </a:prstGeom>
              </p:spPr>
            </p:pic>
          </mc:Fallback>
        </mc:AlternateContent>
      </p:grpSp>
      <p:grpSp>
        <p:nvGrpSpPr>
          <p:cNvPr id="61" name="群組 60">
            <a:extLst>
              <a:ext uri="{FF2B5EF4-FFF2-40B4-BE49-F238E27FC236}">
                <a16:creationId xmlns:a16="http://schemas.microsoft.com/office/drawing/2014/main" id="{FC48087F-41AF-49C5-A1D4-635A8A57E67B}"/>
              </a:ext>
            </a:extLst>
          </p:cNvPr>
          <p:cNvGrpSpPr/>
          <p:nvPr/>
        </p:nvGrpSpPr>
        <p:grpSpPr>
          <a:xfrm>
            <a:off x="1443184" y="1741376"/>
            <a:ext cx="842040" cy="670680"/>
            <a:chOff x="1443184" y="1741376"/>
            <a:chExt cx="842040" cy="670680"/>
          </a:xfrm>
        </p:grpSpPr>
        <mc:AlternateContent xmlns:mc="http://schemas.openxmlformats.org/markup-compatibility/2006" xmlns:p14="http://schemas.microsoft.com/office/powerpoint/2010/main">
          <mc:Choice Requires="p14">
            <p:contentPart p14:bwMode="auto" r:id="rId72">
              <p14:nvContentPartPr>
                <p14:cNvPr id="12" name="筆跡 11">
                  <a:extLst>
                    <a:ext uri="{FF2B5EF4-FFF2-40B4-BE49-F238E27FC236}">
                      <a16:creationId xmlns:a16="http://schemas.microsoft.com/office/drawing/2014/main" id="{56256030-D556-468E-9DF3-497F8A889185}"/>
                    </a:ext>
                  </a:extLst>
                </p14:cNvPr>
                <p14:cNvContentPartPr/>
                <p14:nvPr/>
              </p14:nvContentPartPr>
              <p14:xfrm>
                <a:off x="2281624" y="2130536"/>
                <a:ext cx="3600" cy="360"/>
              </p14:xfrm>
            </p:contentPart>
          </mc:Choice>
          <mc:Fallback xmlns="">
            <p:pic>
              <p:nvPicPr>
                <p:cNvPr id="12" name="筆跡 11">
                  <a:extLst>
                    <a:ext uri="{FF2B5EF4-FFF2-40B4-BE49-F238E27FC236}">
                      <a16:creationId xmlns:a16="http://schemas.microsoft.com/office/drawing/2014/main" id="{56256030-D556-468E-9DF3-497F8A889185}"/>
                    </a:ext>
                  </a:extLst>
                </p:cNvPr>
                <p:cNvPicPr/>
                <p:nvPr/>
              </p:nvPicPr>
              <p:blipFill>
                <a:blip r:embed="rId73"/>
                <a:stretch>
                  <a:fillRect/>
                </a:stretch>
              </p:blipFill>
              <p:spPr>
                <a:xfrm>
                  <a:off x="2263624" y="2112536"/>
                  <a:ext cx="392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 name="筆跡 12">
                  <a:extLst>
                    <a:ext uri="{FF2B5EF4-FFF2-40B4-BE49-F238E27FC236}">
                      <a16:creationId xmlns:a16="http://schemas.microsoft.com/office/drawing/2014/main" id="{6AEF3306-ECB1-46FF-A596-FDE21D05E9F8}"/>
                    </a:ext>
                  </a:extLst>
                </p14:cNvPr>
                <p14:cNvContentPartPr/>
                <p14:nvPr/>
              </p14:nvContentPartPr>
              <p14:xfrm>
                <a:off x="1559104" y="1892216"/>
                <a:ext cx="52920" cy="392400"/>
              </p14:xfrm>
            </p:contentPart>
          </mc:Choice>
          <mc:Fallback xmlns="">
            <p:pic>
              <p:nvPicPr>
                <p:cNvPr id="13" name="筆跡 12">
                  <a:extLst>
                    <a:ext uri="{FF2B5EF4-FFF2-40B4-BE49-F238E27FC236}">
                      <a16:creationId xmlns:a16="http://schemas.microsoft.com/office/drawing/2014/main" id="{6AEF3306-ECB1-46FF-A596-FDE21D05E9F8}"/>
                    </a:ext>
                  </a:extLst>
                </p:cNvPr>
                <p:cNvPicPr/>
                <p:nvPr/>
              </p:nvPicPr>
              <p:blipFill>
                <a:blip r:embed="rId75"/>
                <a:stretch>
                  <a:fillRect/>
                </a:stretch>
              </p:blipFill>
              <p:spPr>
                <a:xfrm>
                  <a:off x="1541104" y="1874216"/>
                  <a:ext cx="885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 name="筆跡 13">
                  <a:extLst>
                    <a:ext uri="{FF2B5EF4-FFF2-40B4-BE49-F238E27FC236}">
                      <a16:creationId xmlns:a16="http://schemas.microsoft.com/office/drawing/2014/main" id="{D66E79FF-B09D-4558-AC9B-FCFFB034CB44}"/>
                    </a:ext>
                  </a:extLst>
                </p14:cNvPr>
                <p14:cNvContentPartPr/>
                <p14:nvPr/>
              </p14:nvContentPartPr>
              <p14:xfrm>
                <a:off x="1615624" y="2064296"/>
                <a:ext cx="230760" cy="77040"/>
              </p14:xfrm>
            </p:contentPart>
          </mc:Choice>
          <mc:Fallback xmlns="">
            <p:pic>
              <p:nvPicPr>
                <p:cNvPr id="14" name="筆跡 13">
                  <a:extLst>
                    <a:ext uri="{FF2B5EF4-FFF2-40B4-BE49-F238E27FC236}">
                      <a16:creationId xmlns:a16="http://schemas.microsoft.com/office/drawing/2014/main" id="{D66E79FF-B09D-4558-AC9B-FCFFB034CB44}"/>
                    </a:ext>
                  </a:extLst>
                </p:cNvPr>
                <p:cNvPicPr/>
                <p:nvPr/>
              </p:nvPicPr>
              <p:blipFill>
                <a:blip r:embed="rId77"/>
                <a:stretch>
                  <a:fillRect/>
                </a:stretch>
              </p:blipFill>
              <p:spPr>
                <a:xfrm>
                  <a:off x="1597624" y="2046656"/>
                  <a:ext cx="2664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 name="筆跡 14">
                  <a:extLst>
                    <a:ext uri="{FF2B5EF4-FFF2-40B4-BE49-F238E27FC236}">
                      <a16:creationId xmlns:a16="http://schemas.microsoft.com/office/drawing/2014/main" id="{6BF5C6E9-0C4E-404A-803E-CD68BED81A44}"/>
                    </a:ext>
                  </a:extLst>
                </p14:cNvPr>
                <p14:cNvContentPartPr/>
                <p14:nvPr/>
              </p14:nvContentPartPr>
              <p14:xfrm>
                <a:off x="1761424" y="1861976"/>
                <a:ext cx="68400" cy="550080"/>
              </p14:xfrm>
            </p:contentPart>
          </mc:Choice>
          <mc:Fallback xmlns="">
            <p:pic>
              <p:nvPicPr>
                <p:cNvPr id="15" name="筆跡 14">
                  <a:extLst>
                    <a:ext uri="{FF2B5EF4-FFF2-40B4-BE49-F238E27FC236}">
                      <a16:creationId xmlns:a16="http://schemas.microsoft.com/office/drawing/2014/main" id="{6BF5C6E9-0C4E-404A-803E-CD68BED81A44}"/>
                    </a:ext>
                  </a:extLst>
                </p:cNvPr>
                <p:cNvPicPr/>
                <p:nvPr/>
              </p:nvPicPr>
              <p:blipFill>
                <a:blip r:embed="rId79"/>
                <a:stretch>
                  <a:fillRect/>
                </a:stretch>
              </p:blipFill>
              <p:spPr>
                <a:xfrm>
                  <a:off x="1743784" y="1844336"/>
                  <a:ext cx="10404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 name="筆跡 15">
                  <a:extLst>
                    <a:ext uri="{FF2B5EF4-FFF2-40B4-BE49-F238E27FC236}">
                      <a16:creationId xmlns:a16="http://schemas.microsoft.com/office/drawing/2014/main" id="{A5C2DEAA-D7A9-4869-AB53-46928723179D}"/>
                    </a:ext>
                  </a:extLst>
                </p14:cNvPr>
                <p14:cNvContentPartPr/>
                <p14:nvPr/>
              </p14:nvContentPartPr>
              <p14:xfrm>
                <a:off x="1855744" y="2194256"/>
                <a:ext cx="90360" cy="209160"/>
              </p14:xfrm>
            </p:contentPart>
          </mc:Choice>
          <mc:Fallback xmlns="">
            <p:pic>
              <p:nvPicPr>
                <p:cNvPr id="16" name="筆跡 15">
                  <a:extLst>
                    <a:ext uri="{FF2B5EF4-FFF2-40B4-BE49-F238E27FC236}">
                      <a16:creationId xmlns:a16="http://schemas.microsoft.com/office/drawing/2014/main" id="{A5C2DEAA-D7A9-4869-AB53-46928723179D}"/>
                    </a:ext>
                  </a:extLst>
                </p:cNvPr>
                <p:cNvPicPr/>
                <p:nvPr/>
              </p:nvPicPr>
              <p:blipFill>
                <a:blip r:embed="rId81"/>
                <a:stretch>
                  <a:fillRect/>
                </a:stretch>
              </p:blipFill>
              <p:spPr>
                <a:xfrm>
                  <a:off x="1838104" y="2176256"/>
                  <a:ext cx="1260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7" name="筆跡 16">
                  <a:extLst>
                    <a:ext uri="{FF2B5EF4-FFF2-40B4-BE49-F238E27FC236}">
                      <a16:creationId xmlns:a16="http://schemas.microsoft.com/office/drawing/2014/main" id="{C3FBAC4B-EE4A-4A43-BFFA-B85F10E0758A}"/>
                    </a:ext>
                  </a:extLst>
                </p14:cNvPr>
                <p14:cNvContentPartPr/>
                <p14:nvPr/>
              </p14:nvContentPartPr>
              <p14:xfrm>
                <a:off x="2157424" y="2124776"/>
                <a:ext cx="9720" cy="360"/>
              </p14:xfrm>
            </p:contentPart>
          </mc:Choice>
          <mc:Fallback xmlns="">
            <p:pic>
              <p:nvPicPr>
                <p:cNvPr id="17" name="筆跡 16">
                  <a:extLst>
                    <a:ext uri="{FF2B5EF4-FFF2-40B4-BE49-F238E27FC236}">
                      <a16:creationId xmlns:a16="http://schemas.microsoft.com/office/drawing/2014/main" id="{C3FBAC4B-EE4A-4A43-BFFA-B85F10E0758A}"/>
                    </a:ext>
                  </a:extLst>
                </p:cNvPr>
                <p:cNvPicPr/>
                <p:nvPr/>
              </p:nvPicPr>
              <p:blipFill>
                <a:blip r:embed="rId83"/>
                <a:stretch>
                  <a:fillRect/>
                </a:stretch>
              </p:blipFill>
              <p:spPr>
                <a:xfrm>
                  <a:off x="2139784" y="2106776"/>
                  <a:ext cx="45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8" name="筆跡 17">
                  <a:extLst>
                    <a:ext uri="{FF2B5EF4-FFF2-40B4-BE49-F238E27FC236}">
                      <a16:creationId xmlns:a16="http://schemas.microsoft.com/office/drawing/2014/main" id="{48BD5AE8-2C78-4BF9-8C43-E37C2193369D}"/>
                    </a:ext>
                  </a:extLst>
                </p14:cNvPr>
                <p14:cNvContentPartPr/>
                <p14:nvPr/>
              </p14:nvContentPartPr>
              <p14:xfrm>
                <a:off x="2157424" y="2124776"/>
                <a:ext cx="38160" cy="57600"/>
              </p14:xfrm>
            </p:contentPart>
          </mc:Choice>
          <mc:Fallback xmlns="">
            <p:pic>
              <p:nvPicPr>
                <p:cNvPr id="18" name="筆跡 17">
                  <a:extLst>
                    <a:ext uri="{FF2B5EF4-FFF2-40B4-BE49-F238E27FC236}">
                      <a16:creationId xmlns:a16="http://schemas.microsoft.com/office/drawing/2014/main" id="{48BD5AE8-2C78-4BF9-8C43-E37C2193369D}"/>
                    </a:ext>
                  </a:extLst>
                </p:cNvPr>
                <p:cNvPicPr/>
                <p:nvPr/>
              </p:nvPicPr>
              <p:blipFill>
                <a:blip r:embed="rId85"/>
                <a:stretch>
                  <a:fillRect/>
                </a:stretch>
              </p:blipFill>
              <p:spPr>
                <a:xfrm>
                  <a:off x="2139784" y="2106776"/>
                  <a:ext cx="73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筆跡 59">
                  <a:extLst>
                    <a:ext uri="{FF2B5EF4-FFF2-40B4-BE49-F238E27FC236}">
                      <a16:creationId xmlns:a16="http://schemas.microsoft.com/office/drawing/2014/main" id="{DC96D5D9-AEF5-4EDA-A755-79FAA22AD25C}"/>
                    </a:ext>
                  </a:extLst>
                </p14:cNvPr>
                <p14:cNvContentPartPr/>
                <p14:nvPr/>
              </p14:nvContentPartPr>
              <p14:xfrm>
                <a:off x="1443184" y="1741376"/>
                <a:ext cx="568800" cy="58320"/>
              </p14:xfrm>
            </p:contentPart>
          </mc:Choice>
          <mc:Fallback xmlns="">
            <p:pic>
              <p:nvPicPr>
                <p:cNvPr id="60" name="筆跡 59">
                  <a:extLst>
                    <a:ext uri="{FF2B5EF4-FFF2-40B4-BE49-F238E27FC236}">
                      <a16:creationId xmlns:a16="http://schemas.microsoft.com/office/drawing/2014/main" id="{DC96D5D9-AEF5-4EDA-A755-79FAA22AD25C}"/>
                    </a:ext>
                  </a:extLst>
                </p:cNvPr>
                <p:cNvPicPr/>
                <p:nvPr/>
              </p:nvPicPr>
              <p:blipFill>
                <a:blip r:embed="rId87"/>
                <a:stretch>
                  <a:fillRect/>
                </a:stretch>
              </p:blipFill>
              <p:spPr>
                <a:xfrm>
                  <a:off x="1425184" y="1723376"/>
                  <a:ext cx="604440" cy="93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62" name="筆跡 61">
                <a:extLst>
                  <a:ext uri="{FF2B5EF4-FFF2-40B4-BE49-F238E27FC236}">
                    <a16:creationId xmlns:a16="http://schemas.microsoft.com/office/drawing/2014/main" id="{4F54726E-1B64-4FA5-988C-3A83E021089C}"/>
                  </a:ext>
                </a:extLst>
              </p14:cNvPr>
              <p14:cNvContentPartPr/>
              <p14:nvPr/>
            </p14:nvContentPartPr>
            <p14:xfrm>
              <a:off x="1467664" y="1747136"/>
              <a:ext cx="423000" cy="19080"/>
            </p14:xfrm>
          </p:contentPart>
        </mc:Choice>
        <mc:Fallback xmlns="">
          <p:pic>
            <p:nvPicPr>
              <p:cNvPr id="62" name="筆跡 61">
                <a:extLst>
                  <a:ext uri="{FF2B5EF4-FFF2-40B4-BE49-F238E27FC236}">
                    <a16:creationId xmlns:a16="http://schemas.microsoft.com/office/drawing/2014/main" id="{4F54726E-1B64-4FA5-988C-3A83E021089C}"/>
                  </a:ext>
                </a:extLst>
              </p:cNvPr>
              <p:cNvPicPr/>
              <p:nvPr/>
            </p:nvPicPr>
            <p:blipFill>
              <a:blip r:embed="rId89"/>
              <a:stretch>
                <a:fillRect/>
              </a:stretch>
            </p:blipFill>
            <p:spPr>
              <a:xfrm>
                <a:off x="1450024" y="1729136"/>
                <a:ext cx="458640" cy="54720"/>
              </a:xfrm>
              <a:prstGeom prst="rect">
                <a:avLst/>
              </a:prstGeom>
            </p:spPr>
          </p:pic>
        </mc:Fallback>
      </mc:AlternateContent>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供成對 </a:t>
            </a:r>
            <a:r>
              <a:rPr lang="en-US" altLang="zh-TW" i="1" dirty="0"/>
              <a:t>t</a:t>
            </a:r>
            <a:r>
              <a:rPr lang="zh-TW" altLang="en-US" dirty="0"/>
              <a:t> 檢定用的附註解電腦列印</a:t>
            </a:r>
          </a:p>
        </p:txBody>
      </p:sp>
      <p:sp>
        <p:nvSpPr>
          <p:cNvPr id="5" name="內容版面配置區 4"/>
          <p:cNvSpPr>
            <a:spLocks noGrp="1"/>
          </p:cNvSpPr>
          <p:nvPr>
            <p:ph idx="1"/>
          </p:nvPr>
        </p:nvSpPr>
        <p:spPr/>
        <p:txBody>
          <a:bodyPr/>
          <a:lstStyle/>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294828" y="1700808"/>
            <a:ext cx="8525644" cy="2300836"/>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100</a:t>
            </a:fld>
            <a:endParaRPr lang="zh-TW"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檢定程序的摘要</a:t>
            </a:r>
          </a:p>
        </p:txBody>
      </p:sp>
      <p:sp>
        <p:nvSpPr>
          <p:cNvPr id="5" name="內容版面配置區 4"/>
          <p:cNvSpPr>
            <a:spLocks noGrp="1"/>
          </p:cNvSpPr>
          <p:nvPr>
            <p:ph idx="1"/>
          </p:nvPr>
        </p:nvSpPr>
        <p:spPr/>
        <p:txBody>
          <a:bodyPr/>
          <a:lstStyle/>
          <a:p>
            <a:endParaRPr lang="zh-TW" altLang="en-US" dirty="0"/>
          </a:p>
        </p:txBody>
      </p:sp>
      <p:pic>
        <p:nvPicPr>
          <p:cNvPr id="7" name="Picture 3"/>
          <p:cNvPicPr>
            <a:picLocks noChangeAspect="1" noChangeArrowheads="1"/>
          </p:cNvPicPr>
          <p:nvPr/>
        </p:nvPicPr>
        <p:blipFill>
          <a:blip r:embed="rId2" cstate="print"/>
          <a:srcRect/>
          <a:stretch>
            <a:fillRect/>
          </a:stretch>
        </p:blipFill>
        <p:spPr bwMode="auto">
          <a:xfrm>
            <a:off x="323528" y="1484784"/>
            <a:ext cx="8496300" cy="459682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101</a:t>
            </a:fld>
            <a:endParaRPr lang="zh-TW"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表</a:t>
            </a:r>
            <a:r>
              <a:rPr lang="en-US" altLang="zh-TW" dirty="0"/>
              <a:t>6.3(</a:t>
            </a:r>
            <a:r>
              <a:rPr lang="zh-TW" altLang="en-US" dirty="0"/>
              <a:t>續</a:t>
            </a:r>
            <a:r>
              <a:rPr lang="en-US" altLang="zh-TW" dirty="0"/>
              <a:t>)</a:t>
            </a:r>
            <a:endParaRPr lang="zh-TW" altLang="en-US" dirty="0"/>
          </a:p>
        </p:txBody>
      </p:sp>
      <p:pic>
        <p:nvPicPr>
          <p:cNvPr id="88068" name="Picture 4"/>
          <p:cNvPicPr>
            <a:picLocks noGrp="1" noChangeAspect="1" noChangeArrowheads="1"/>
          </p:cNvPicPr>
          <p:nvPr>
            <p:ph idx="1"/>
          </p:nvPr>
        </p:nvPicPr>
        <p:blipFill>
          <a:blip r:embed="rId2" cstate="print"/>
          <a:srcRect t="1177"/>
          <a:stretch>
            <a:fillRect/>
          </a:stretch>
        </p:blipFill>
        <p:spPr bwMode="auto">
          <a:xfrm>
            <a:off x="323850" y="1655732"/>
            <a:ext cx="8496300" cy="226108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102</a:t>
            </a:fld>
            <a:endParaRPr lang="zh-TW"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6.6 </a:t>
            </a:r>
            <a:r>
              <a:rPr lang="zh-TW" altLang="en-US" dirty="0"/>
              <a:t>檢定平均值時樣本大小的選擇</a:t>
            </a:r>
          </a:p>
        </p:txBody>
      </p:sp>
      <p:sp>
        <p:nvSpPr>
          <p:cNvPr id="3" name="內容版面配置區 2"/>
          <p:cNvSpPr>
            <a:spLocks noGrp="1"/>
          </p:cNvSpPr>
          <p:nvPr>
            <p:ph idx="1"/>
          </p:nvPr>
        </p:nvSpPr>
        <p:spPr/>
        <p:txBody>
          <a:bodyPr/>
          <a:lstStyle/>
          <a:p>
            <a:r>
              <a:rPr lang="zh-TW" altLang="en-US" dirty="0"/>
              <a:t>當變異數 </a:t>
            </a:r>
            <a:r>
              <a:rPr lang="el-GR" altLang="zh-TW" i="1" dirty="0"/>
              <a:t>σ</a:t>
            </a:r>
            <a:r>
              <a:rPr lang="en-US" altLang="zh-TW" baseline="30000" dirty="0"/>
              <a:t>2</a:t>
            </a:r>
            <a:r>
              <a:rPr lang="zh-TW" altLang="en-US" dirty="0"/>
              <a:t> 已知時，假設我們想要以 </a:t>
            </a:r>
            <a:r>
              <a:rPr lang="el-GR" altLang="zh-TW" i="1" dirty="0"/>
              <a:t>α</a:t>
            </a:r>
            <a:r>
              <a:rPr lang="zh-TW" altLang="en-US" dirty="0"/>
              <a:t> 的顯著水準來檢定假說</a:t>
            </a:r>
            <a:br>
              <a:rPr lang="en-US" altLang="zh-TW" dirty="0"/>
            </a:br>
            <a:br>
              <a:rPr lang="en-US" altLang="zh-TW" dirty="0"/>
            </a:br>
            <a:endParaRPr lang="zh-TW" altLang="en-US" dirty="0"/>
          </a:p>
          <a:p>
            <a:r>
              <a:rPr lang="zh-TW" altLang="en-US" dirty="0"/>
              <a:t>對一個特定的對立假說，比方說是               ，則顯示於圖</a:t>
            </a:r>
            <a:r>
              <a:rPr lang="en-US" altLang="zh-TW" dirty="0"/>
              <a:t>6.14 </a:t>
            </a:r>
            <a:r>
              <a:rPr lang="zh-TW" altLang="en-US" dirty="0"/>
              <a:t>中我們檢定的功效為</a:t>
            </a:r>
            <a:endParaRPr lang="en-US" altLang="zh-TW" dirty="0"/>
          </a:p>
        </p:txBody>
      </p:sp>
      <p:graphicFrame>
        <p:nvGraphicFramePr>
          <p:cNvPr id="4" name="物件 3"/>
          <p:cNvGraphicFramePr>
            <a:graphicFrameLocks noChangeAspect="1"/>
          </p:cNvGraphicFramePr>
          <p:nvPr/>
        </p:nvGraphicFramePr>
        <p:xfrm>
          <a:off x="3803650" y="2158752"/>
          <a:ext cx="1536700" cy="838200"/>
        </p:xfrm>
        <a:graphic>
          <a:graphicData uri="http://schemas.openxmlformats.org/presentationml/2006/ole">
            <mc:AlternateContent xmlns:mc="http://schemas.openxmlformats.org/markup-compatibility/2006">
              <mc:Choice xmlns:v="urn:schemas-microsoft-com:vml" Requires="v">
                <p:oleObj spid="_x0000_s37890" name="方程式" r:id="rId3" imgW="1536480" imgH="838080" progId="Equation.3">
                  <p:embed/>
                </p:oleObj>
              </mc:Choice>
              <mc:Fallback>
                <p:oleObj name="方程式" r:id="rId3" imgW="1536480" imgH="838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3650" y="2158752"/>
                        <a:ext cx="15367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6516216" y="3336032"/>
          <a:ext cx="1308100" cy="381000"/>
        </p:xfrm>
        <a:graphic>
          <a:graphicData uri="http://schemas.openxmlformats.org/presentationml/2006/ole">
            <mc:AlternateContent xmlns:mc="http://schemas.openxmlformats.org/markup-compatibility/2006">
              <mc:Choice xmlns:v="urn:schemas-microsoft-com:vml" Requires="v">
                <p:oleObj spid="_x0000_s37891" name="方程式" r:id="rId5" imgW="1307880" imgH="380880" progId="Equation.3">
                  <p:embed/>
                </p:oleObj>
              </mc:Choice>
              <mc:Fallback>
                <p:oleObj name="方程式" r:id="rId5" imgW="13078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6216" y="3336032"/>
                        <a:ext cx="13081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0" name="Object 4"/>
          <p:cNvGraphicFramePr>
            <a:graphicFrameLocks noChangeAspect="1"/>
          </p:cNvGraphicFramePr>
          <p:nvPr/>
        </p:nvGraphicFramePr>
        <p:xfrm>
          <a:off x="2444750" y="4560168"/>
          <a:ext cx="4254500" cy="381000"/>
        </p:xfrm>
        <a:graphic>
          <a:graphicData uri="http://schemas.openxmlformats.org/presentationml/2006/ole">
            <mc:AlternateContent xmlns:mc="http://schemas.openxmlformats.org/markup-compatibility/2006">
              <mc:Choice xmlns:v="urn:schemas-microsoft-com:vml" Requires="v">
                <p:oleObj spid="_x0000_s37892" name="方程式" r:id="rId7" imgW="4254480" imgH="380880" progId="Equation.3">
                  <p:embed/>
                </p:oleObj>
              </mc:Choice>
              <mc:Fallback>
                <p:oleObj name="方程式" r:id="rId7" imgW="4254480" imgH="380880" progId="Equation.3">
                  <p:embed/>
                  <p:pic>
                    <p:nvPicPr>
                      <p:cNvPr id="8602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4750" y="4560168"/>
                        <a:ext cx="42545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103</a:t>
            </a:fld>
            <a:endParaRPr lang="zh-TW"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檢定平均值時樣本大小的選擇</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4221088"/>
            <a:ext cx="8496944" cy="2160240"/>
          </a:xfrm>
        </p:spPr>
        <p:txBody>
          <a:bodyPr/>
          <a:lstStyle/>
          <a:p>
            <a:r>
              <a:rPr lang="zh-TW" altLang="en-US" dirty="0"/>
              <a:t>圖</a:t>
            </a:r>
            <a:r>
              <a:rPr lang="en-US" altLang="zh-TW" dirty="0"/>
              <a:t>6.14 </a:t>
            </a:r>
            <a:r>
              <a:rPr lang="zh-TW" altLang="en-US" dirty="0"/>
              <a:t>顯示第一類錯誤的 </a:t>
            </a:r>
            <a:r>
              <a:rPr lang="el-GR" altLang="zh-TW" i="1" dirty="0"/>
              <a:t>α</a:t>
            </a:r>
            <a:r>
              <a:rPr lang="zh-TW" altLang="en-US" dirty="0"/>
              <a:t> 機率對應於樣本平均的一個值 </a:t>
            </a:r>
            <a:r>
              <a:rPr lang="en-US" altLang="zh-TW" dirty="0"/>
              <a:t>(</a:t>
            </a:r>
            <a:r>
              <a:rPr lang="zh-TW" altLang="en-US" dirty="0"/>
              <a:t>圖中的 </a:t>
            </a:r>
            <a:r>
              <a:rPr lang="en-US" altLang="zh-TW" i="1" dirty="0"/>
              <a:t>a</a:t>
            </a:r>
            <a:r>
              <a:rPr lang="en-US" altLang="zh-TW" dirty="0"/>
              <a:t>)</a:t>
            </a:r>
            <a:r>
              <a:rPr lang="zh-TW" altLang="en-US" dirty="0"/>
              <a:t>，如果樣本平均低於此值，則無法拒絕虛無假說。但有一個 </a:t>
            </a:r>
            <a:r>
              <a:rPr lang="el-GR" altLang="zh-TW" i="1" dirty="0"/>
              <a:t>β</a:t>
            </a:r>
            <a:r>
              <a:rPr lang="zh-TW" altLang="en-US" dirty="0"/>
              <a:t> 的機率是特定對立假說會得樣本平均值小於 </a:t>
            </a:r>
            <a:r>
              <a:rPr lang="en-US" altLang="zh-TW" i="1" dirty="0"/>
              <a:t>a </a:t>
            </a:r>
            <a:r>
              <a:rPr lang="zh-TW" altLang="en-US" i="1" dirty="0"/>
              <a:t>─ </a:t>
            </a:r>
            <a:r>
              <a:rPr lang="zh-TW" altLang="en-US" dirty="0"/>
              <a:t>這是第二類錯誤的機率。</a:t>
            </a:r>
          </a:p>
        </p:txBody>
      </p:sp>
      <p:pic>
        <p:nvPicPr>
          <p:cNvPr id="4" name="Picture 2"/>
          <p:cNvPicPr>
            <a:picLocks noChangeAspect="1" noChangeArrowheads="1"/>
          </p:cNvPicPr>
          <p:nvPr/>
        </p:nvPicPr>
        <p:blipFill>
          <a:blip r:embed="rId2" cstate="print"/>
          <a:srcRect/>
          <a:stretch>
            <a:fillRect/>
          </a:stretch>
        </p:blipFill>
        <p:spPr bwMode="auto">
          <a:xfrm>
            <a:off x="1619671" y="1196752"/>
            <a:ext cx="5688309" cy="3119267"/>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104</a:t>
            </a:fld>
            <a:endParaRPr lang="zh-TW"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檢定平均值時樣本大小的選擇</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因此</a:t>
            </a:r>
            <a:br>
              <a:rPr lang="en-US" altLang="zh-TW" dirty="0"/>
            </a:br>
            <a:br>
              <a:rPr lang="en-US" altLang="zh-TW" dirty="0"/>
            </a:br>
            <a:br>
              <a:rPr lang="en-US" altLang="zh-TW" dirty="0"/>
            </a:br>
            <a:br>
              <a:rPr lang="en-US" altLang="zh-TW" dirty="0"/>
            </a:br>
            <a:r>
              <a:rPr lang="zh-TW" altLang="en-US" dirty="0"/>
              <a:t>在對立假說              下，統計量</a:t>
            </a:r>
            <a:br>
              <a:rPr lang="en-US" altLang="zh-TW" dirty="0"/>
            </a:br>
            <a:br>
              <a:rPr lang="en-US" altLang="zh-TW" dirty="0"/>
            </a:br>
            <a:br>
              <a:rPr lang="en-US" altLang="zh-TW" dirty="0"/>
            </a:br>
            <a:br>
              <a:rPr lang="en-US" altLang="zh-TW" dirty="0"/>
            </a:br>
            <a:r>
              <a:rPr lang="zh-TW" altLang="en-US" dirty="0"/>
              <a:t>是標準常態變數 </a:t>
            </a:r>
            <a:r>
              <a:rPr lang="en-US" altLang="zh-TW" i="1" dirty="0"/>
              <a:t>Z</a:t>
            </a:r>
            <a:r>
              <a:rPr lang="zh-TW" altLang="en-US" dirty="0"/>
              <a:t>。所以</a:t>
            </a:r>
          </a:p>
          <a:p>
            <a:endParaRPr lang="zh-TW" altLang="en-US" dirty="0"/>
          </a:p>
        </p:txBody>
      </p:sp>
      <p:graphicFrame>
        <p:nvGraphicFramePr>
          <p:cNvPr id="6" name="物件 5"/>
          <p:cNvGraphicFramePr>
            <a:graphicFrameLocks noChangeAspect="1"/>
          </p:cNvGraphicFramePr>
          <p:nvPr/>
        </p:nvGraphicFramePr>
        <p:xfrm>
          <a:off x="1543050" y="1748160"/>
          <a:ext cx="6057900" cy="1320800"/>
        </p:xfrm>
        <a:graphic>
          <a:graphicData uri="http://schemas.openxmlformats.org/presentationml/2006/ole">
            <mc:AlternateContent xmlns:mc="http://schemas.openxmlformats.org/markup-compatibility/2006">
              <mc:Choice xmlns:v="urn:schemas-microsoft-com:vml" Requires="v">
                <p:oleObj spid="_x0000_s38914" name="方程式" r:id="rId3" imgW="6057720" imgH="1320480" progId="Equation.3">
                  <p:embed/>
                </p:oleObj>
              </mc:Choice>
              <mc:Fallback>
                <p:oleObj name="方程式" r:id="rId3" imgW="6057720" imgH="13204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1748160"/>
                        <a:ext cx="6057900" cy="132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4" name="Object 4"/>
          <p:cNvGraphicFramePr>
            <a:graphicFrameLocks noChangeAspect="1"/>
          </p:cNvGraphicFramePr>
          <p:nvPr/>
        </p:nvGraphicFramePr>
        <p:xfrm>
          <a:off x="2768228" y="3212976"/>
          <a:ext cx="1155700" cy="381000"/>
        </p:xfrm>
        <a:graphic>
          <a:graphicData uri="http://schemas.openxmlformats.org/presentationml/2006/ole">
            <mc:AlternateContent xmlns:mc="http://schemas.openxmlformats.org/markup-compatibility/2006">
              <mc:Choice xmlns:v="urn:schemas-microsoft-com:vml" Requires="v">
                <p:oleObj spid="_x0000_s38915" name="方程式" r:id="rId5" imgW="1155600" imgH="380880" progId="Equation.3">
                  <p:embed/>
                </p:oleObj>
              </mc:Choice>
              <mc:Fallback>
                <p:oleObj name="方程式" r:id="rId5" imgW="1155600" imgH="380880" progId="Equation.3">
                  <p:embed/>
                  <p:pic>
                    <p:nvPicPr>
                      <p:cNvPr id="8704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8228" y="3212976"/>
                        <a:ext cx="1155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5" name="Object 5"/>
          <p:cNvGraphicFramePr>
            <a:graphicFrameLocks noChangeAspect="1"/>
          </p:cNvGraphicFramePr>
          <p:nvPr/>
        </p:nvGraphicFramePr>
        <p:xfrm>
          <a:off x="3835400" y="3897313"/>
          <a:ext cx="1473200" cy="787400"/>
        </p:xfrm>
        <a:graphic>
          <a:graphicData uri="http://schemas.openxmlformats.org/presentationml/2006/ole">
            <mc:AlternateContent xmlns:mc="http://schemas.openxmlformats.org/markup-compatibility/2006">
              <mc:Choice xmlns:v="urn:schemas-microsoft-com:vml" Requires="v">
                <p:oleObj spid="_x0000_s38916" name="方程式" r:id="rId7" imgW="1473120" imgH="787320" progId="Equation.3">
                  <p:embed/>
                </p:oleObj>
              </mc:Choice>
              <mc:Fallback>
                <p:oleObj name="方程式" r:id="rId7" imgW="1473120" imgH="787320" progId="Equation.3">
                  <p:embed/>
                  <p:pic>
                    <p:nvPicPr>
                      <p:cNvPr id="8704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5400" y="3897313"/>
                        <a:ext cx="1473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1606550" y="5589240"/>
          <a:ext cx="5930900" cy="838200"/>
        </p:xfrm>
        <a:graphic>
          <a:graphicData uri="http://schemas.openxmlformats.org/presentationml/2006/ole">
            <mc:AlternateContent xmlns:mc="http://schemas.openxmlformats.org/markup-compatibility/2006">
              <mc:Choice xmlns:v="urn:schemas-microsoft-com:vml" Requires="v">
                <p:oleObj spid="_x0000_s38917" name="方程式" r:id="rId9" imgW="5930640" imgH="838080" progId="Equation.3">
                  <p:embed/>
                </p:oleObj>
              </mc:Choice>
              <mc:Fallback>
                <p:oleObj name="方程式" r:id="rId9" imgW="5930640" imgH="83808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6550" y="5589240"/>
                        <a:ext cx="59309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105</a:t>
            </a:fld>
            <a:endParaRPr lang="zh-TW"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檢定平均值時樣本大小的選擇</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由此我們得結論</a:t>
            </a:r>
            <a:br>
              <a:rPr lang="en-US" altLang="zh-TW" dirty="0"/>
            </a:br>
            <a:br>
              <a:rPr lang="en-US" altLang="zh-TW" dirty="0"/>
            </a:br>
            <a:br>
              <a:rPr lang="en-US" altLang="zh-TW" dirty="0"/>
            </a:br>
            <a:r>
              <a:rPr lang="zh-TW" altLang="en-US" dirty="0"/>
              <a:t>因而</a:t>
            </a:r>
            <a:br>
              <a:rPr lang="en-US" altLang="zh-TW" dirty="0"/>
            </a:br>
            <a:br>
              <a:rPr lang="en-US" altLang="zh-TW" b="1" dirty="0"/>
            </a:br>
            <a:br>
              <a:rPr lang="en-US" altLang="zh-TW" b="1" dirty="0"/>
            </a:br>
            <a:r>
              <a:rPr lang="zh-TW" altLang="en-US" dirty="0"/>
              <a:t>當對立假說為          時這個結果亦為真。</a:t>
            </a:r>
          </a:p>
          <a:p>
            <a:r>
              <a:rPr lang="zh-TW" altLang="en-US" dirty="0"/>
              <a:t>在雙尾檢定的情形中，當 </a:t>
            </a:r>
            <a:r>
              <a:rPr lang="en-US" altLang="zh-TW" i="1" dirty="0"/>
              <a:t>n </a:t>
            </a:r>
            <a:r>
              <a:rPr lang="zh-TW" altLang="en-US" dirty="0"/>
              <a:t>如下時，對一特定對立假說我們得到       。</a:t>
            </a:r>
          </a:p>
        </p:txBody>
      </p:sp>
      <p:graphicFrame>
        <p:nvGraphicFramePr>
          <p:cNvPr id="88066" name="Object 2"/>
          <p:cNvGraphicFramePr>
            <a:graphicFrameLocks noChangeAspect="1"/>
          </p:cNvGraphicFramePr>
          <p:nvPr/>
        </p:nvGraphicFramePr>
        <p:xfrm>
          <a:off x="3581400" y="1772816"/>
          <a:ext cx="2019300" cy="749300"/>
        </p:xfrm>
        <a:graphic>
          <a:graphicData uri="http://schemas.openxmlformats.org/presentationml/2006/ole">
            <mc:AlternateContent xmlns:mc="http://schemas.openxmlformats.org/markup-compatibility/2006">
              <mc:Choice xmlns:v="urn:schemas-microsoft-com:vml" Requires="v">
                <p:oleObj spid="_x0000_s39938" name="方程式" r:id="rId3" imgW="2019240" imgH="749160" progId="Equation.3">
                  <p:embed/>
                </p:oleObj>
              </mc:Choice>
              <mc:Fallback>
                <p:oleObj name="方程式" r:id="rId3" imgW="2019240" imgH="749160" progId="Equation.3">
                  <p:embed/>
                  <p:pic>
                    <p:nvPicPr>
                      <p:cNvPr id="8806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772816"/>
                        <a:ext cx="201930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物件 4"/>
          <p:cNvGraphicFramePr>
            <a:graphicFrameLocks noChangeAspect="1"/>
          </p:cNvGraphicFramePr>
          <p:nvPr/>
        </p:nvGraphicFramePr>
        <p:xfrm>
          <a:off x="2311400" y="3035300"/>
          <a:ext cx="4521200" cy="787400"/>
        </p:xfrm>
        <a:graphic>
          <a:graphicData uri="http://schemas.openxmlformats.org/presentationml/2006/ole">
            <mc:AlternateContent xmlns:mc="http://schemas.openxmlformats.org/markup-compatibility/2006">
              <mc:Choice xmlns:v="urn:schemas-microsoft-com:vml" Requires="v">
                <p:oleObj spid="_x0000_s39939" name="方程式" r:id="rId5" imgW="4520880" imgH="787320" progId="Equation.3">
                  <p:embed/>
                </p:oleObj>
              </mc:Choice>
              <mc:Fallback>
                <p:oleObj name="方程式" r:id="rId5" imgW="4520880" imgH="7873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400" y="3035300"/>
                        <a:ext cx="45212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68" name="Object 4"/>
          <p:cNvGraphicFramePr>
            <a:graphicFrameLocks noChangeAspect="1"/>
          </p:cNvGraphicFramePr>
          <p:nvPr/>
        </p:nvGraphicFramePr>
        <p:xfrm>
          <a:off x="3098428" y="4128120"/>
          <a:ext cx="825500" cy="381000"/>
        </p:xfrm>
        <a:graphic>
          <a:graphicData uri="http://schemas.openxmlformats.org/presentationml/2006/ole">
            <mc:AlternateContent xmlns:mc="http://schemas.openxmlformats.org/markup-compatibility/2006">
              <mc:Choice xmlns:v="urn:schemas-microsoft-com:vml" Requires="v">
                <p:oleObj spid="_x0000_s39940" name="方程式" r:id="rId7" imgW="825480" imgH="380880" progId="Equation.3">
                  <p:embed/>
                </p:oleObj>
              </mc:Choice>
              <mc:Fallback>
                <p:oleObj name="方程式" r:id="rId7" imgW="825480" imgH="380880" progId="Equation.3">
                  <p:embed/>
                  <p:pic>
                    <p:nvPicPr>
                      <p:cNvPr id="880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8428" y="4128120"/>
                        <a:ext cx="8255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3890392" y="5187032"/>
          <a:ext cx="609600" cy="330200"/>
        </p:xfrm>
        <a:graphic>
          <a:graphicData uri="http://schemas.openxmlformats.org/presentationml/2006/ole">
            <mc:AlternateContent xmlns:mc="http://schemas.openxmlformats.org/markup-compatibility/2006">
              <mc:Choice xmlns:v="urn:schemas-microsoft-com:vml" Requires="v">
                <p:oleObj spid="_x0000_s39941" name="方程式" r:id="rId9" imgW="609480" imgH="330120" progId="Equation.3">
                  <p:embed/>
                </p:oleObj>
              </mc:Choice>
              <mc:Fallback>
                <p:oleObj name="方程式" r:id="rId9" imgW="60948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0392" y="5187032"/>
                        <a:ext cx="609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435350" y="5665936"/>
          <a:ext cx="2273300" cy="787400"/>
        </p:xfrm>
        <a:graphic>
          <a:graphicData uri="http://schemas.openxmlformats.org/presentationml/2006/ole">
            <mc:AlternateContent xmlns:mc="http://schemas.openxmlformats.org/markup-compatibility/2006">
              <mc:Choice xmlns:v="urn:schemas-microsoft-com:vml" Requires="v">
                <p:oleObj spid="_x0000_s39942" name="方程式" r:id="rId11" imgW="2273040" imgH="787320" progId="Equation.3">
                  <p:embed/>
                </p:oleObj>
              </mc:Choice>
              <mc:Fallback>
                <p:oleObj name="方程式" r:id="rId11" imgW="2273040" imgH="78732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35350" y="5665936"/>
                        <a:ext cx="22733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106</a:t>
            </a:fld>
            <a:endParaRPr lang="zh-TW"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6.7</a:t>
            </a:r>
            <a:r>
              <a:rPr lang="zh-TW" altLang="en-US" dirty="0"/>
              <a:t> 比較平均值的圖形方法</a:t>
            </a:r>
          </a:p>
        </p:txBody>
      </p:sp>
      <p:pic>
        <p:nvPicPr>
          <p:cNvPr id="89090" name="Picture 2"/>
          <p:cNvPicPr>
            <a:picLocks noGrp="1" noChangeAspect="1" noChangeArrowheads="1"/>
          </p:cNvPicPr>
          <p:nvPr>
            <p:ph idx="1"/>
          </p:nvPr>
        </p:nvPicPr>
        <p:blipFill>
          <a:blip r:embed="rId2" cstate="print"/>
          <a:srcRect/>
          <a:stretch>
            <a:fillRect/>
          </a:stretch>
        </p:blipFill>
        <p:spPr bwMode="auto">
          <a:xfrm>
            <a:off x="323850" y="1921179"/>
            <a:ext cx="8496300" cy="380780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107</a:t>
            </a:fld>
            <a:endParaRPr lang="zh-TW"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供雙樣本 </a:t>
            </a:r>
            <a:r>
              <a:rPr lang="en-US" altLang="zh-TW" i="1" dirty="0"/>
              <a:t>t</a:t>
            </a:r>
            <a:r>
              <a:rPr lang="zh-TW" altLang="en-US" dirty="0"/>
              <a:t> 檢定用的附註解電腦列印</a:t>
            </a:r>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1331640" y="1556792"/>
            <a:ext cx="6191521" cy="403244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108</a:t>
            </a:fld>
            <a:endParaRPr lang="zh-TW"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6.8</a:t>
            </a:r>
            <a:r>
              <a:rPr lang="zh-TW" altLang="en-US" dirty="0"/>
              <a:t> 單一樣本：對單一比例的檢定</a:t>
            </a:r>
          </a:p>
        </p:txBody>
      </p:sp>
      <p:sp>
        <p:nvSpPr>
          <p:cNvPr id="5" name="內容版面配置區 4"/>
          <p:cNvSpPr>
            <a:spLocks noGrp="1"/>
          </p:cNvSpPr>
          <p:nvPr>
            <p:ph idx="1"/>
          </p:nvPr>
        </p:nvSpPr>
        <p:spPr/>
        <p:txBody>
          <a:bodyPr/>
          <a:lstStyle/>
          <a:p>
            <a:r>
              <a:rPr lang="zh-TW" altLang="en-US" dirty="0"/>
              <a:t>考慮檢定下列假說問題：二項式實驗中成功的比例等於某一個指定的值。</a:t>
            </a:r>
            <a:endParaRPr lang="en-US" altLang="zh-TW" dirty="0"/>
          </a:p>
          <a:p>
            <a:r>
              <a:rPr lang="zh-TW" altLang="en-US" dirty="0"/>
              <a:t>我們檢定          的虛無假說 </a:t>
            </a:r>
            <a:r>
              <a:rPr lang="en-US" altLang="zh-TW" i="1" dirty="0"/>
              <a:t>H</a:t>
            </a:r>
            <a:r>
              <a:rPr lang="en-US" altLang="zh-TW" baseline="-25000" dirty="0"/>
              <a:t>0</a:t>
            </a:r>
            <a:r>
              <a:rPr lang="zh-TW" altLang="en-US" dirty="0"/>
              <a:t>，其中 </a:t>
            </a:r>
            <a:r>
              <a:rPr lang="en-US" altLang="zh-TW" i="1" dirty="0"/>
              <a:t>p </a:t>
            </a:r>
            <a:r>
              <a:rPr lang="zh-TW" altLang="en-US" dirty="0"/>
              <a:t>為二項式分布的參數。對立假說可以是一般的單邊或雙邊對立敘述：</a:t>
            </a:r>
            <a:endParaRPr lang="en-US" altLang="zh-TW" dirty="0"/>
          </a:p>
          <a:p>
            <a:endParaRPr lang="en-US" altLang="zh-TW" dirty="0"/>
          </a:p>
          <a:p>
            <a:r>
              <a:rPr lang="zh-TW" altLang="en-US" dirty="0"/>
              <a:t>我們的決策準則所依據之適當隨機變數是二項式隨機變數 </a:t>
            </a:r>
            <a:r>
              <a:rPr lang="en-US" altLang="zh-TW" i="1" dirty="0"/>
              <a:t>X</a:t>
            </a:r>
            <a:r>
              <a:rPr lang="zh-TW" altLang="en-US" dirty="0"/>
              <a:t>。</a:t>
            </a:r>
          </a:p>
        </p:txBody>
      </p:sp>
      <p:graphicFrame>
        <p:nvGraphicFramePr>
          <p:cNvPr id="6" name="物件 5"/>
          <p:cNvGraphicFramePr>
            <a:graphicFrameLocks noChangeAspect="1"/>
          </p:cNvGraphicFramePr>
          <p:nvPr/>
        </p:nvGraphicFramePr>
        <p:xfrm>
          <a:off x="2339752" y="2399928"/>
          <a:ext cx="825500" cy="381000"/>
        </p:xfrm>
        <a:graphic>
          <a:graphicData uri="http://schemas.openxmlformats.org/presentationml/2006/ole">
            <mc:AlternateContent xmlns:mc="http://schemas.openxmlformats.org/markup-compatibility/2006">
              <mc:Choice xmlns:v="urn:schemas-microsoft-com:vml" Requires="v">
                <p:oleObj spid="_x0000_s40962" name="方程式" r:id="rId3" imgW="825480" imgH="380880" progId="Equation.3">
                  <p:embed/>
                </p:oleObj>
              </mc:Choice>
              <mc:Fallback>
                <p:oleObj name="方程式" r:id="rId3" imgW="82548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2399928"/>
                        <a:ext cx="825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2971800" y="3768080"/>
          <a:ext cx="3200400" cy="381000"/>
        </p:xfrm>
        <a:graphic>
          <a:graphicData uri="http://schemas.openxmlformats.org/presentationml/2006/ole">
            <mc:AlternateContent xmlns:mc="http://schemas.openxmlformats.org/markup-compatibility/2006">
              <mc:Choice xmlns:v="urn:schemas-microsoft-com:vml" Requires="v">
                <p:oleObj spid="_x0000_s40963" name="方程式" r:id="rId5" imgW="3200400" imgH="380880" progId="Equation.3">
                  <p:embed/>
                </p:oleObj>
              </mc:Choice>
              <mc:Fallback>
                <p:oleObj name="方程式" r:id="rId5" imgW="3200400" imgH="380880" progId="Equation.3">
                  <p:embed/>
                  <p:pic>
                    <p:nvPicPr>
                      <p:cNvPr id="7" name="物件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768080"/>
                        <a:ext cx="32004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109</a:t>
            </a:fld>
            <a:endParaRPr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13DA04-90E6-4480-94B6-D708CAAC515D}"/>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B8D5C5B0-E987-47B3-8F4B-9162C37F8F45}"/>
              </a:ext>
            </a:extLst>
          </p:cNvPr>
          <p:cNvSpPr>
            <a:spLocks noGrp="1"/>
          </p:cNvSpPr>
          <p:nvPr>
            <p:ph idx="1"/>
          </p:nvPr>
        </p:nvSpPr>
        <p:spPr/>
        <p:txBody>
          <a:bodyPr/>
          <a:lstStyle/>
          <a:p>
            <a:r>
              <a:rPr lang="en-US" altLang="zh-TW" dirty="0"/>
              <a:t>An understanding of the different roles played by the null hypothesis (H0) and the alternative hypothesis (H1) is crucial to one’s understanding of the rudiments of hypothesis testing. </a:t>
            </a:r>
          </a:p>
          <a:p>
            <a:endParaRPr lang="en-US" altLang="zh-TW" dirty="0"/>
          </a:p>
          <a:p>
            <a:r>
              <a:rPr lang="en-US" altLang="zh-TW" dirty="0"/>
              <a:t>The alternative hypothesis H1 usually represents the question to be answered or the theory to be tested, and thus its specification is crucial. The null hypothesis H0 nullifies or opposes H1 and is often the logical complement to H1. </a:t>
            </a:r>
          </a:p>
        </p:txBody>
      </p:sp>
      <p:sp>
        <p:nvSpPr>
          <p:cNvPr id="4" name="日期版面配置區 3">
            <a:extLst>
              <a:ext uri="{FF2B5EF4-FFF2-40B4-BE49-F238E27FC236}">
                <a16:creationId xmlns:a16="http://schemas.microsoft.com/office/drawing/2014/main" id="{346D32E4-F61C-4EB2-AE1A-0CF15CAAAE45}"/>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3D1B5B07-FDC7-42FC-A47A-320D49267433}"/>
              </a:ext>
            </a:extLst>
          </p:cNvPr>
          <p:cNvSpPr>
            <a:spLocks noGrp="1"/>
          </p:cNvSpPr>
          <p:nvPr>
            <p:ph type="sldNum" sz="quarter" idx="12"/>
          </p:nvPr>
        </p:nvSpPr>
        <p:spPr/>
        <p:txBody>
          <a:bodyPr/>
          <a:lstStyle/>
          <a:p>
            <a:fld id="{4ED57DA5-3079-4B49-823B-EE503FF95CF7}" type="slidenum">
              <a:rPr lang="zh-TW" altLang="en-US" smtClean="0"/>
              <a:pPr/>
              <a:t>11</a:t>
            </a:fld>
            <a:endParaRPr lang="zh-TW" altLang="en-US"/>
          </a:p>
        </p:txBody>
      </p:sp>
    </p:spTree>
    <p:extLst>
      <p:ext uri="{BB962C8B-B14F-4D97-AF65-F5344CB8AC3E}">
        <p14:creationId xmlns:p14="http://schemas.microsoft.com/office/powerpoint/2010/main" val="9406682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單一樣本：對單一比例的檢定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遠離平均值           之 </a:t>
            </a:r>
            <a:r>
              <a:rPr lang="en-US" altLang="zh-TW" i="1" dirty="0"/>
              <a:t>X</a:t>
            </a:r>
            <a:r>
              <a:rPr lang="en-US" altLang="zh-TW" dirty="0"/>
              <a:t> </a:t>
            </a:r>
            <a:r>
              <a:rPr lang="zh-TW" altLang="en-US" dirty="0"/>
              <a:t>的值會導致虛無假說的拒絕。因為 </a:t>
            </a:r>
            <a:r>
              <a:rPr lang="en-US" altLang="zh-TW" i="1" dirty="0"/>
              <a:t>X </a:t>
            </a:r>
            <a:r>
              <a:rPr lang="zh-TW" altLang="en-US" dirty="0"/>
              <a:t>是離散二項式變數，所以不太可能可以建立一個大小</a:t>
            </a:r>
            <a:r>
              <a:rPr lang="zh-TW" altLang="en-US" dirty="0">
                <a:effectLst>
                  <a:outerShdw blurRad="38100" dist="38100" dir="2700000" algn="tl">
                    <a:srgbClr val="000000">
                      <a:alpha val="43137"/>
                    </a:srgbClr>
                  </a:outerShdw>
                </a:effectLst>
              </a:rPr>
              <a:t>恰</a:t>
            </a:r>
            <a:r>
              <a:rPr lang="zh-TW" altLang="en-US" dirty="0"/>
              <a:t>等於預先指定之 </a:t>
            </a:r>
            <a:r>
              <a:rPr lang="el-GR" altLang="zh-TW" i="1" dirty="0"/>
              <a:t>α</a:t>
            </a:r>
            <a:r>
              <a:rPr lang="zh-TW" altLang="en-US" dirty="0"/>
              <a:t> 值的臨界區域。基於這個原因，在處理小的樣本時，我們比較喜歡以 </a:t>
            </a:r>
            <a:r>
              <a:rPr lang="en-US" altLang="zh-TW" i="1" dirty="0"/>
              <a:t>P </a:t>
            </a:r>
            <a:r>
              <a:rPr lang="zh-TW" altLang="en-US" dirty="0"/>
              <a:t>值為決策依據。</a:t>
            </a:r>
            <a:endParaRPr lang="en-US" altLang="zh-TW" dirty="0"/>
          </a:p>
          <a:p>
            <a:r>
              <a:rPr lang="zh-TW" altLang="en-US" dirty="0"/>
              <a:t>為了檢定假說</a:t>
            </a:r>
            <a:br>
              <a:rPr lang="en-US" altLang="zh-TW" dirty="0"/>
            </a:br>
            <a:br>
              <a:rPr lang="en-US" altLang="zh-TW" dirty="0"/>
            </a:br>
            <a:br>
              <a:rPr lang="en-US" altLang="zh-TW" dirty="0"/>
            </a:br>
            <a:r>
              <a:rPr lang="zh-TW" altLang="en-US" dirty="0"/>
              <a:t>用二項式分布來計算 </a:t>
            </a:r>
            <a:r>
              <a:rPr lang="en-US" altLang="zh-TW" i="1" dirty="0"/>
              <a:t>P </a:t>
            </a:r>
            <a:r>
              <a:rPr lang="zh-TW" altLang="en-US" dirty="0"/>
              <a:t>值：</a:t>
            </a:r>
          </a:p>
        </p:txBody>
      </p:sp>
      <p:graphicFrame>
        <p:nvGraphicFramePr>
          <p:cNvPr id="91138" name="Object 2"/>
          <p:cNvGraphicFramePr>
            <a:graphicFrameLocks noChangeAspect="1"/>
          </p:cNvGraphicFramePr>
          <p:nvPr/>
        </p:nvGraphicFramePr>
        <p:xfrm>
          <a:off x="2755900" y="1412776"/>
          <a:ext cx="952500" cy="381000"/>
        </p:xfrm>
        <a:graphic>
          <a:graphicData uri="http://schemas.openxmlformats.org/presentationml/2006/ole">
            <mc:AlternateContent xmlns:mc="http://schemas.openxmlformats.org/markup-compatibility/2006">
              <mc:Choice xmlns:v="urn:schemas-microsoft-com:vml" Requires="v">
                <p:oleObj spid="_x0000_s41986" name="方程式" r:id="rId3" imgW="952200" imgH="380880" progId="Equation.3">
                  <p:embed/>
                </p:oleObj>
              </mc:Choice>
              <mc:Fallback>
                <p:oleObj name="方程式" r:id="rId3" imgW="952200" imgH="380880" progId="Equation.3">
                  <p:embed/>
                  <p:pic>
                    <p:nvPicPr>
                      <p:cNvPr id="9113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900" y="1412776"/>
                        <a:ext cx="952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39" name="Object 3"/>
          <p:cNvGraphicFramePr>
            <a:graphicFrameLocks noChangeAspect="1"/>
          </p:cNvGraphicFramePr>
          <p:nvPr/>
        </p:nvGraphicFramePr>
        <p:xfrm>
          <a:off x="3822700" y="4005064"/>
          <a:ext cx="1498600" cy="838200"/>
        </p:xfrm>
        <a:graphic>
          <a:graphicData uri="http://schemas.openxmlformats.org/presentationml/2006/ole">
            <mc:AlternateContent xmlns:mc="http://schemas.openxmlformats.org/markup-compatibility/2006">
              <mc:Choice xmlns:v="urn:schemas-microsoft-com:vml" Requires="v">
                <p:oleObj spid="_x0000_s41987" name="方程式" r:id="rId5" imgW="1498320" imgH="838080" progId="Equation.3">
                  <p:embed/>
                </p:oleObj>
              </mc:Choice>
              <mc:Fallback>
                <p:oleObj name="方程式" r:id="rId5" imgW="1498320" imgH="838080" progId="Equation.3">
                  <p:embed/>
                  <p:pic>
                    <p:nvPicPr>
                      <p:cNvPr id="911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2700" y="4005064"/>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2863850" y="5733256"/>
          <a:ext cx="3416300" cy="381000"/>
        </p:xfrm>
        <a:graphic>
          <a:graphicData uri="http://schemas.openxmlformats.org/presentationml/2006/ole">
            <mc:AlternateContent xmlns:mc="http://schemas.openxmlformats.org/markup-compatibility/2006">
              <mc:Choice xmlns:v="urn:schemas-microsoft-com:vml" Requires="v">
                <p:oleObj spid="_x0000_s41988" name="方程式" r:id="rId7" imgW="3416040" imgH="380880" progId="Equation.3">
                  <p:embed/>
                </p:oleObj>
              </mc:Choice>
              <mc:Fallback>
                <p:oleObj name="方程式" r:id="rId7" imgW="3416040" imgH="3808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3850" y="5733256"/>
                        <a:ext cx="3416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110</a:t>
            </a:fld>
            <a:endParaRPr lang="zh-TW"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單一樣本：對單一比例的檢定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i="1" dirty="0"/>
              <a:t> x </a:t>
            </a:r>
            <a:r>
              <a:rPr lang="zh-TW" altLang="en-US" dirty="0"/>
              <a:t>的值是我們大小為 </a:t>
            </a:r>
            <a:r>
              <a:rPr lang="en-US" altLang="zh-TW" i="1" dirty="0"/>
              <a:t>n</a:t>
            </a:r>
            <a:r>
              <a:rPr lang="en-US" altLang="zh-TW" dirty="0"/>
              <a:t> </a:t>
            </a:r>
            <a:r>
              <a:rPr lang="zh-TW" altLang="en-US" dirty="0"/>
              <a:t>的樣本中成功的個數。若此</a:t>
            </a:r>
            <a:r>
              <a:rPr lang="zh-TW" altLang="en-US" i="1" dirty="0"/>
              <a:t> </a:t>
            </a:r>
            <a:r>
              <a:rPr lang="en-US" altLang="zh-TW" i="1" dirty="0"/>
              <a:t>P </a:t>
            </a:r>
            <a:r>
              <a:rPr lang="zh-TW" altLang="en-US" dirty="0"/>
              <a:t>值小於或等於 </a:t>
            </a:r>
            <a:r>
              <a:rPr lang="el-GR" altLang="zh-TW" i="1" dirty="0"/>
              <a:t>α </a:t>
            </a:r>
            <a:r>
              <a:rPr lang="zh-TW" altLang="en-US" dirty="0"/>
              <a:t>，則在 </a:t>
            </a:r>
            <a:r>
              <a:rPr lang="el-GR" altLang="zh-TW" i="1" dirty="0"/>
              <a:t>α</a:t>
            </a:r>
            <a:r>
              <a:rPr lang="zh-TW" altLang="en-US" dirty="0"/>
              <a:t> 的水準下，我們的檢定是顯著的，因而我們拒絕 </a:t>
            </a:r>
            <a:r>
              <a:rPr lang="en-US" altLang="zh-TW" i="1" dirty="0"/>
              <a:t>H</a:t>
            </a:r>
            <a:r>
              <a:rPr lang="en-US" altLang="zh-TW" baseline="-25000" dirty="0"/>
              <a:t>0</a:t>
            </a:r>
            <a:r>
              <a:rPr lang="zh-TW" altLang="en-US" dirty="0"/>
              <a:t> 並認同 </a:t>
            </a:r>
            <a:r>
              <a:rPr lang="en-US" altLang="zh-TW" i="1" dirty="0"/>
              <a:t>H</a:t>
            </a:r>
            <a:r>
              <a:rPr lang="en-US" altLang="zh-TW" baseline="-25000" dirty="0"/>
              <a:t>1</a:t>
            </a:r>
            <a:r>
              <a:rPr lang="zh-TW" altLang="en-US" dirty="0"/>
              <a:t>。</a:t>
            </a:r>
            <a:endParaRPr lang="en-US" altLang="zh-TW" dirty="0"/>
          </a:p>
          <a:p>
            <a:r>
              <a:rPr lang="zh-TW" altLang="en-US" dirty="0"/>
              <a:t>要在 </a:t>
            </a:r>
            <a:r>
              <a:rPr lang="el-GR" altLang="zh-TW" i="1" dirty="0"/>
              <a:t>α</a:t>
            </a:r>
            <a:r>
              <a:rPr lang="zh-TW" altLang="en-US" i="1" dirty="0"/>
              <a:t> </a:t>
            </a:r>
            <a:r>
              <a:rPr lang="zh-TW" altLang="en-US" dirty="0"/>
              <a:t>的顯著水準下檢定假說</a:t>
            </a:r>
            <a:br>
              <a:rPr lang="en-US" altLang="zh-TW" dirty="0"/>
            </a:br>
            <a:br>
              <a:rPr lang="en-US" altLang="zh-TW" dirty="0"/>
            </a:br>
            <a:br>
              <a:rPr lang="en-US" altLang="zh-TW" dirty="0"/>
            </a:br>
            <a:r>
              <a:rPr lang="zh-TW" altLang="en-US" dirty="0"/>
              <a:t>我們計算</a:t>
            </a:r>
            <a:br>
              <a:rPr lang="en-US" altLang="zh-TW" dirty="0"/>
            </a:br>
            <a:br>
              <a:rPr lang="en-US" altLang="zh-TW" dirty="0"/>
            </a:br>
            <a:br>
              <a:rPr lang="en-US" altLang="zh-TW" dirty="0"/>
            </a:br>
            <a:r>
              <a:rPr lang="zh-TW" altLang="en-US" dirty="0"/>
              <a:t>若此 </a:t>
            </a:r>
            <a:r>
              <a:rPr lang="en-US" altLang="zh-TW" i="1" dirty="0"/>
              <a:t>P </a:t>
            </a:r>
            <a:r>
              <a:rPr lang="zh-TW" altLang="en-US" dirty="0"/>
              <a:t>值小於或等於 </a:t>
            </a:r>
            <a:r>
              <a:rPr lang="el-GR" altLang="zh-TW" i="1" dirty="0"/>
              <a:t>α</a:t>
            </a:r>
            <a:r>
              <a:rPr lang="zh-TW" altLang="en-US" dirty="0"/>
              <a:t>，則拒絕 </a:t>
            </a:r>
            <a:r>
              <a:rPr lang="en-US" altLang="zh-TW" i="1" dirty="0"/>
              <a:t>H</a:t>
            </a:r>
            <a:r>
              <a:rPr lang="en-US" altLang="zh-TW" baseline="-25000" dirty="0"/>
              <a:t>0</a:t>
            </a:r>
            <a:r>
              <a:rPr lang="zh-TW" altLang="en-US" dirty="0"/>
              <a:t> 而認同 </a:t>
            </a:r>
            <a:r>
              <a:rPr lang="en-US" altLang="zh-TW" i="1" dirty="0"/>
              <a:t>H</a:t>
            </a:r>
            <a:r>
              <a:rPr lang="en-US" altLang="zh-TW" baseline="-25000" dirty="0"/>
              <a:t>1 </a:t>
            </a:r>
            <a:r>
              <a:rPr lang="zh-TW" altLang="en-US" dirty="0"/>
              <a:t>。</a:t>
            </a:r>
          </a:p>
          <a:p>
            <a:endParaRPr lang="zh-TW" altLang="en-US" dirty="0"/>
          </a:p>
        </p:txBody>
      </p:sp>
      <p:graphicFrame>
        <p:nvGraphicFramePr>
          <p:cNvPr id="92163" name="Object 3"/>
          <p:cNvGraphicFramePr>
            <a:graphicFrameLocks noChangeAspect="1"/>
          </p:cNvGraphicFramePr>
          <p:nvPr/>
        </p:nvGraphicFramePr>
        <p:xfrm>
          <a:off x="3822700" y="3382888"/>
          <a:ext cx="1498600" cy="838200"/>
        </p:xfrm>
        <a:graphic>
          <a:graphicData uri="http://schemas.openxmlformats.org/presentationml/2006/ole">
            <mc:AlternateContent xmlns:mc="http://schemas.openxmlformats.org/markup-compatibility/2006">
              <mc:Choice xmlns:v="urn:schemas-microsoft-com:vml" Requires="v">
                <p:oleObj spid="_x0000_s43010" name="方程式" r:id="rId3" imgW="1498320" imgH="838080" progId="Equation.3">
                  <p:embed/>
                </p:oleObj>
              </mc:Choice>
              <mc:Fallback>
                <p:oleObj name="方程式" r:id="rId3" imgW="1498320" imgH="838080" progId="Equation.3">
                  <p:embed/>
                  <p:pic>
                    <p:nvPicPr>
                      <p:cNvPr id="9216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700" y="3382888"/>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4" name="Object 4"/>
          <p:cNvGraphicFramePr>
            <a:graphicFrameLocks noChangeAspect="1"/>
          </p:cNvGraphicFramePr>
          <p:nvPr/>
        </p:nvGraphicFramePr>
        <p:xfrm>
          <a:off x="2863850" y="4725144"/>
          <a:ext cx="3416300" cy="381000"/>
        </p:xfrm>
        <a:graphic>
          <a:graphicData uri="http://schemas.openxmlformats.org/presentationml/2006/ole">
            <mc:AlternateContent xmlns:mc="http://schemas.openxmlformats.org/markup-compatibility/2006">
              <mc:Choice xmlns:v="urn:schemas-microsoft-com:vml" Requires="v">
                <p:oleObj spid="_x0000_s43011" name="方程式" r:id="rId5" imgW="3416040" imgH="380880" progId="Equation.3">
                  <p:embed/>
                </p:oleObj>
              </mc:Choice>
              <mc:Fallback>
                <p:oleObj name="方程式" r:id="rId5" imgW="3416040" imgH="380880" progId="Equation.3">
                  <p:embed/>
                  <p:pic>
                    <p:nvPicPr>
                      <p:cNvPr id="9216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3850" y="4725144"/>
                        <a:ext cx="3416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111</a:t>
            </a:fld>
            <a:endParaRPr lang="zh-TW"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單一樣本：對單一比例的檢定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 </a:t>
            </a:r>
            <a:r>
              <a:rPr lang="el-GR" altLang="zh-TW" i="1" dirty="0"/>
              <a:t>α</a:t>
            </a:r>
            <a:r>
              <a:rPr lang="zh-TW" altLang="en-US" i="1" dirty="0"/>
              <a:t> </a:t>
            </a:r>
            <a:r>
              <a:rPr lang="zh-TW" altLang="en-US" dirty="0"/>
              <a:t>的顯著水準下檢定假說</a:t>
            </a:r>
            <a:br>
              <a:rPr lang="en-US" altLang="zh-TW" dirty="0"/>
            </a:br>
            <a:br>
              <a:rPr lang="en-US" altLang="zh-TW" dirty="0"/>
            </a:br>
            <a:br>
              <a:rPr lang="en-US" altLang="zh-TW" dirty="0"/>
            </a:br>
            <a:r>
              <a:rPr lang="zh-TW" altLang="en-US" dirty="0"/>
              <a:t>我們計算</a:t>
            </a:r>
            <a:br>
              <a:rPr lang="en-US" altLang="zh-TW" dirty="0"/>
            </a:br>
            <a:br>
              <a:rPr lang="en-US" altLang="zh-TW" dirty="0"/>
            </a:br>
            <a:br>
              <a:rPr lang="en-US" altLang="zh-TW" dirty="0"/>
            </a:br>
            <a:r>
              <a:rPr lang="zh-TW" altLang="en-US" dirty="0"/>
              <a:t>或</a:t>
            </a:r>
            <a:br>
              <a:rPr lang="en-US" altLang="zh-TW" dirty="0"/>
            </a:br>
            <a:br>
              <a:rPr lang="en-US" altLang="zh-TW" dirty="0"/>
            </a:br>
            <a:br>
              <a:rPr lang="en-US" altLang="zh-TW" dirty="0"/>
            </a:br>
            <a:r>
              <a:rPr lang="zh-TW" altLang="en-US" dirty="0"/>
              <a:t>若計算出的 </a:t>
            </a:r>
            <a:r>
              <a:rPr lang="en-US" altLang="zh-TW" i="1" dirty="0"/>
              <a:t>P </a:t>
            </a:r>
            <a:r>
              <a:rPr lang="zh-TW" altLang="en-US" dirty="0"/>
              <a:t>值小於或等於 </a:t>
            </a:r>
            <a:r>
              <a:rPr lang="el-GR" altLang="zh-TW" i="1" dirty="0"/>
              <a:t>α</a:t>
            </a:r>
            <a:r>
              <a:rPr lang="zh-TW" altLang="en-US" dirty="0"/>
              <a:t>，則拒絕 </a:t>
            </a:r>
            <a:r>
              <a:rPr lang="en-US" altLang="zh-TW" i="1" dirty="0"/>
              <a:t>H</a:t>
            </a:r>
            <a:r>
              <a:rPr lang="en-US" altLang="zh-TW" baseline="-25000" dirty="0"/>
              <a:t>0</a:t>
            </a:r>
            <a:r>
              <a:rPr lang="zh-TW" altLang="en-US" baseline="-25000" dirty="0"/>
              <a:t> </a:t>
            </a:r>
            <a:r>
              <a:rPr lang="zh-TW" altLang="en-US" dirty="0"/>
              <a:t>而認同 </a:t>
            </a:r>
            <a:r>
              <a:rPr lang="en-US" altLang="zh-TW" i="1" dirty="0"/>
              <a:t>H</a:t>
            </a:r>
            <a:r>
              <a:rPr lang="en-US" altLang="zh-TW" baseline="-25000" dirty="0"/>
              <a:t>1</a:t>
            </a:r>
            <a:r>
              <a:rPr lang="zh-TW" altLang="en-US" dirty="0"/>
              <a:t>。</a:t>
            </a:r>
          </a:p>
        </p:txBody>
      </p:sp>
      <p:graphicFrame>
        <p:nvGraphicFramePr>
          <p:cNvPr id="93186" name="Object 2"/>
          <p:cNvGraphicFramePr>
            <a:graphicFrameLocks noChangeAspect="1"/>
          </p:cNvGraphicFramePr>
          <p:nvPr/>
        </p:nvGraphicFramePr>
        <p:xfrm>
          <a:off x="3822700" y="1988840"/>
          <a:ext cx="1498600" cy="838200"/>
        </p:xfrm>
        <a:graphic>
          <a:graphicData uri="http://schemas.openxmlformats.org/presentationml/2006/ole">
            <mc:AlternateContent xmlns:mc="http://schemas.openxmlformats.org/markup-compatibility/2006">
              <mc:Choice xmlns:v="urn:schemas-microsoft-com:vml" Requires="v">
                <p:oleObj spid="_x0000_s44034" name="方程式" r:id="rId3" imgW="1498320" imgH="838080" progId="Equation.3">
                  <p:embed/>
                </p:oleObj>
              </mc:Choice>
              <mc:Fallback>
                <p:oleObj name="方程式" r:id="rId3" imgW="1498320" imgH="838080" progId="Equation.3">
                  <p:embed/>
                  <p:pic>
                    <p:nvPicPr>
                      <p:cNvPr id="931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700" y="1988840"/>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7" name="Object 3"/>
          <p:cNvGraphicFramePr>
            <a:graphicFrameLocks noChangeAspect="1"/>
          </p:cNvGraphicFramePr>
          <p:nvPr/>
        </p:nvGraphicFramePr>
        <p:xfrm>
          <a:off x="2152650" y="4653136"/>
          <a:ext cx="4838700" cy="381000"/>
        </p:xfrm>
        <a:graphic>
          <a:graphicData uri="http://schemas.openxmlformats.org/presentationml/2006/ole">
            <mc:AlternateContent xmlns:mc="http://schemas.openxmlformats.org/markup-compatibility/2006">
              <mc:Choice xmlns:v="urn:schemas-microsoft-com:vml" Requires="v">
                <p:oleObj spid="_x0000_s44035" name="方程式" r:id="rId5" imgW="4838400" imgH="380880" progId="Equation.3">
                  <p:embed/>
                </p:oleObj>
              </mc:Choice>
              <mc:Fallback>
                <p:oleObj name="方程式" r:id="rId5" imgW="4838400" imgH="380880" progId="Equation.3">
                  <p:embed/>
                  <p:pic>
                    <p:nvPicPr>
                      <p:cNvPr id="9318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2650" y="4653136"/>
                        <a:ext cx="48387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8" name="Object 4"/>
          <p:cNvGraphicFramePr>
            <a:graphicFrameLocks noChangeAspect="1"/>
          </p:cNvGraphicFramePr>
          <p:nvPr/>
        </p:nvGraphicFramePr>
        <p:xfrm>
          <a:off x="2159000" y="3480048"/>
          <a:ext cx="4826000" cy="381000"/>
        </p:xfrm>
        <a:graphic>
          <a:graphicData uri="http://schemas.openxmlformats.org/presentationml/2006/ole">
            <mc:AlternateContent xmlns:mc="http://schemas.openxmlformats.org/markup-compatibility/2006">
              <mc:Choice xmlns:v="urn:schemas-microsoft-com:vml" Requires="v">
                <p:oleObj spid="_x0000_s44036" name="方程式" r:id="rId7" imgW="4825800" imgH="380880" progId="Equation.3">
                  <p:embed/>
                </p:oleObj>
              </mc:Choice>
              <mc:Fallback>
                <p:oleObj name="方程式" r:id="rId7" imgW="4825800" imgH="380880" progId="Equation.3">
                  <p:embed/>
                  <p:pic>
                    <p:nvPicPr>
                      <p:cNvPr id="9318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9000" y="3480048"/>
                        <a:ext cx="4826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112</a:t>
            </a:fld>
            <a:endParaRPr lang="zh-TW"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單一樣本：對單一比例的檢定</a:t>
            </a:r>
            <a:r>
              <a:rPr lang="en-US" altLang="zh-TW" dirty="0"/>
              <a:t>(</a:t>
            </a:r>
            <a:r>
              <a:rPr lang="zh-TW" altLang="en-US" dirty="0"/>
              <a:t>續</a:t>
            </a:r>
            <a:r>
              <a:rPr lang="en-US" altLang="zh-TW" dirty="0"/>
              <a:t>)</a:t>
            </a:r>
            <a:endParaRPr lang="zh-TW" altLang="en-US" dirty="0"/>
          </a:p>
        </p:txBody>
      </p:sp>
      <p:pic>
        <p:nvPicPr>
          <p:cNvPr id="94210" name="Picture 2"/>
          <p:cNvPicPr>
            <a:picLocks noGrp="1" noChangeAspect="1" noChangeArrowheads="1"/>
          </p:cNvPicPr>
          <p:nvPr>
            <p:ph idx="1"/>
          </p:nvPr>
        </p:nvPicPr>
        <p:blipFill>
          <a:blip r:embed="rId2" cstate="print"/>
          <a:srcRect/>
          <a:stretch>
            <a:fillRect/>
          </a:stretch>
        </p:blipFill>
        <p:spPr bwMode="auto">
          <a:xfrm>
            <a:off x="539552" y="1412776"/>
            <a:ext cx="7992000" cy="278497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1560" y="4410882"/>
            <a:ext cx="7992000" cy="842668"/>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647710" y="5295795"/>
            <a:ext cx="7992000" cy="725493"/>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113</a:t>
            </a:fld>
            <a:endParaRPr lang="zh-TW"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6.7(</a:t>
            </a:r>
            <a:r>
              <a:rPr lang="zh-TW" altLang="en-US" dirty="0"/>
              <a:t>續</a:t>
            </a:r>
            <a:r>
              <a:rPr lang="en-US" altLang="zh-TW" dirty="0"/>
              <a:t>)</a:t>
            </a:r>
            <a:endParaRPr lang="zh-TW" altLang="en-US" dirty="0"/>
          </a:p>
        </p:txBody>
      </p:sp>
      <p:pic>
        <p:nvPicPr>
          <p:cNvPr id="95235" name="Picture 3"/>
          <p:cNvPicPr>
            <a:picLocks noGrp="1" noChangeAspect="1" noChangeArrowheads="1"/>
          </p:cNvPicPr>
          <p:nvPr>
            <p:ph idx="1"/>
          </p:nvPr>
        </p:nvPicPr>
        <p:blipFill>
          <a:blip r:embed="rId2" cstate="print"/>
          <a:srcRect/>
          <a:stretch>
            <a:fillRect/>
          </a:stretch>
        </p:blipFill>
        <p:spPr bwMode="auto">
          <a:xfrm>
            <a:off x="323850" y="1412776"/>
            <a:ext cx="8496300" cy="449539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114</a:t>
            </a:fld>
            <a:endParaRPr lang="zh-TW"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單一樣本：對單一比例的檢定</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對於在 </a:t>
            </a:r>
            <a:r>
              <a:rPr lang="el-GR" altLang="zh-TW" i="1" dirty="0"/>
              <a:t>α</a:t>
            </a:r>
            <a:r>
              <a:rPr lang="zh-TW" altLang="en-US" dirty="0"/>
              <a:t> 的顯著水準下的一個雙尾檢定，臨界區域為             或           。對於單邊的對立假說</a:t>
            </a:r>
            <a:br>
              <a:rPr lang="en-US" altLang="zh-TW" dirty="0"/>
            </a:br>
            <a:r>
              <a:rPr lang="zh-TW" altLang="en-US" dirty="0"/>
              <a:t>         ，臨界區域為         ，而對於對立假說         ，臨界區域為        。</a:t>
            </a:r>
          </a:p>
        </p:txBody>
      </p:sp>
      <p:graphicFrame>
        <p:nvGraphicFramePr>
          <p:cNvPr id="6" name="物件 5"/>
          <p:cNvGraphicFramePr>
            <a:graphicFrameLocks noChangeAspect="1"/>
          </p:cNvGraphicFramePr>
          <p:nvPr/>
        </p:nvGraphicFramePr>
        <p:xfrm>
          <a:off x="1979712" y="1844824"/>
          <a:ext cx="1117600" cy="381000"/>
        </p:xfrm>
        <a:graphic>
          <a:graphicData uri="http://schemas.openxmlformats.org/presentationml/2006/ole">
            <mc:AlternateContent xmlns:mc="http://schemas.openxmlformats.org/markup-compatibility/2006">
              <mc:Choice xmlns:v="urn:schemas-microsoft-com:vml" Requires="v">
                <p:oleObj spid="_x0000_s45058" name="方程式" r:id="rId3" imgW="1117440" imgH="380880" progId="Equation.3">
                  <p:embed/>
                </p:oleObj>
              </mc:Choice>
              <mc:Fallback>
                <p:oleObj name="方程式" r:id="rId3" imgW="111744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1844824"/>
                        <a:ext cx="1117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0" name="Object 4"/>
          <p:cNvGraphicFramePr>
            <a:graphicFrameLocks noChangeAspect="1"/>
          </p:cNvGraphicFramePr>
          <p:nvPr/>
        </p:nvGraphicFramePr>
        <p:xfrm>
          <a:off x="3632200" y="1844824"/>
          <a:ext cx="939800" cy="381000"/>
        </p:xfrm>
        <a:graphic>
          <a:graphicData uri="http://schemas.openxmlformats.org/presentationml/2006/ole">
            <mc:AlternateContent xmlns:mc="http://schemas.openxmlformats.org/markup-compatibility/2006">
              <mc:Choice xmlns:v="urn:schemas-microsoft-com:vml" Requires="v">
                <p:oleObj spid="_x0000_s45059" name="方程式" r:id="rId5" imgW="939600" imgH="380880" progId="Equation.3">
                  <p:embed/>
                </p:oleObj>
              </mc:Choice>
              <mc:Fallback>
                <p:oleObj name="方程式" r:id="rId5" imgW="939600" imgH="380880" progId="Equation.3">
                  <p:embed/>
                  <p:pic>
                    <p:nvPicPr>
                      <p:cNvPr id="9626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2200" y="1844824"/>
                        <a:ext cx="939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827584" y="2276872"/>
          <a:ext cx="825500" cy="381000"/>
        </p:xfrm>
        <a:graphic>
          <a:graphicData uri="http://schemas.openxmlformats.org/presentationml/2006/ole">
            <mc:AlternateContent xmlns:mc="http://schemas.openxmlformats.org/markup-compatibility/2006">
              <mc:Choice xmlns:v="urn:schemas-microsoft-com:vml" Requires="v">
                <p:oleObj spid="_x0000_s45060" name="方程式" r:id="rId7" imgW="825480" imgH="380880" progId="Equation.3">
                  <p:embed/>
                </p:oleObj>
              </mc:Choice>
              <mc:Fallback>
                <p:oleObj name="方程式" r:id="rId7" imgW="825480" imgH="3808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2276872"/>
                        <a:ext cx="825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nvGraphicFramePr>
        <p:xfrm>
          <a:off x="3923928" y="2276872"/>
          <a:ext cx="927100" cy="381000"/>
        </p:xfrm>
        <a:graphic>
          <a:graphicData uri="http://schemas.openxmlformats.org/presentationml/2006/ole">
            <mc:AlternateContent xmlns:mc="http://schemas.openxmlformats.org/markup-compatibility/2006">
              <mc:Choice xmlns:v="urn:schemas-microsoft-com:vml" Requires="v">
                <p:oleObj spid="_x0000_s45061" name="方程式" r:id="rId9" imgW="927000" imgH="380880" progId="Equation.3">
                  <p:embed/>
                </p:oleObj>
              </mc:Choice>
              <mc:Fallback>
                <p:oleObj name="方程式" r:id="rId9" imgW="927000" imgH="380880" progId="Equation.3">
                  <p:embed/>
                  <p:pic>
                    <p:nvPicPr>
                      <p:cNvPr id="9626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3928" y="2276872"/>
                        <a:ext cx="927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nvGraphicFramePr>
        <p:xfrm>
          <a:off x="7884368" y="2276872"/>
          <a:ext cx="825500" cy="381000"/>
        </p:xfrm>
        <a:graphic>
          <a:graphicData uri="http://schemas.openxmlformats.org/presentationml/2006/ole">
            <mc:AlternateContent xmlns:mc="http://schemas.openxmlformats.org/markup-compatibility/2006">
              <mc:Choice xmlns:v="urn:schemas-microsoft-com:vml" Requires="v">
                <p:oleObj spid="_x0000_s45062" name="方程式" r:id="rId11" imgW="825480" imgH="380880" progId="Equation.3">
                  <p:embed/>
                </p:oleObj>
              </mc:Choice>
              <mc:Fallback>
                <p:oleObj name="方程式" r:id="rId11" imgW="825480" imgH="380880" progId="Equation.3">
                  <p:embed/>
                  <p:pic>
                    <p:nvPicPr>
                      <p:cNvPr id="96263"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4368" y="2276872"/>
                        <a:ext cx="825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4" name="Object 8"/>
          <p:cNvGraphicFramePr>
            <a:graphicFrameLocks noChangeAspect="1"/>
          </p:cNvGraphicFramePr>
          <p:nvPr/>
        </p:nvGraphicFramePr>
        <p:xfrm>
          <a:off x="2700338" y="2744788"/>
          <a:ext cx="762000" cy="381000"/>
        </p:xfrm>
        <a:graphic>
          <a:graphicData uri="http://schemas.openxmlformats.org/presentationml/2006/ole">
            <mc:AlternateContent xmlns:mc="http://schemas.openxmlformats.org/markup-compatibility/2006">
              <mc:Choice xmlns:v="urn:schemas-microsoft-com:vml" Requires="v">
                <p:oleObj spid="_x0000_s45063" name="方程式" r:id="rId13" imgW="761760" imgH="380880" progId="Equation.3">
                  <p:embed/>
                </p:oleObj>
              </mc:Choice>
              <mc:Fallback>
                <p:oleObj name="方程式" r:id="rId13" imgW="761760" imgH="380880" progId="Equation.3">
                  <p:embed/>
                  <p:pic>
                    <p:nvPicPr>
                      <p:cNvPr id="96264"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0338" y="2744788"/>
                        <a:ext cx="762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4ED57DA5-3079-4B49-823B-EE503FF95CF7}" type="slidenum">
              <a:rPr lang="zh-TW" altLang="en-US" smtClean="0"/>
              <a:pPr/>
              <a:t>115</a:t>
            </a:fld>
            <a:endParaRPr lang="zh-TW"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6.9</a:t>
            </a:r>
            <a:r>
              <a:rPr lang="zh-TW" altLang="en-US" dirty="0"/>
              <a:t> 雙樣本：對雙比例的檢定</a:t>
            </a:r>
          </a:p>
        </p:txBody>
      </p:sp>
      <p:sp>
        <p:nvSpPr>
          <p:cNvPr id="3" name="內容版面配置區 2"/>
          <p:cNvSpPr>
            <a:spLocks noGrp="1"/>
          </p:cNvSpPr>
          <p:nvPr>
            <p:ph idx="1"/>
          </p:nvPr>
        </p:nvSpPr>
        <p:spPr/>
        <p:txBody>
          <a:bodyPr/>
          <a:lstStyle/>
          <a:p>
            <a:r>
              <a:rPr lang="zh-TW" altLang="en-US" dirty="0"/>
              <a:t>一般而言，我們想要檢定兩個比例或二項式參數相等的虛無假說。亦即，我們檢定          對立於          、          或           的其中一個對立假說。</a:t>
            </a:r>
            <a:endParaRPr lang="en-US" altLang="zh-TW" dirty="0"/>
          </a:p>
          <a:p>
            <a:r>
              <a:rPr lang="zh-TW" altLang="en-US" dirty="0"/>
              <a:t>這相當於檢定          的虛無假說對上               、</a:t>
            </a:r>
            <a:br>
              <a:rPr lang="en-US" altLang="zh-TW" dirty="0"/>
            </a:br>
            <a:r>
              <a:rPr lang="zh-TW" altLang="en-US" dirty="0"/>
              <a:t>               或                的其中一個對立假說。我們決策所依據的統計量是隨機變數         。</a:t>
            </a:r>
            <a:endParaRPr lang="en-US" altLang="zh-TW" dirty="0"/>
          </a:p>
          <a:p>
            <a:r>
              <a:rPr lang="zh-TW" altLang="en-US" dirty="0"/>
              <a:t>從兩個二項式母體隨機選取大小為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的獨立樣本並計算兩個樣本的成功比例    和   。</a:t>
            </a:r>
          </a:p>
        </p:txBody>
      </p:sp>
      <p:graphicFrame>
        <p:nvGraphicFramePr>
          <p:cNvPr id="4" name="物件 3"/>
          <p:cNvGraphicFramePr>
            <a:graphicFrameLocks noChangeAspect="1"/>
          </p:cNvGraphicFramePr>
          <p:nvPr/>
        </p:nvGraphicFramePr>
        <p:xfrm>
          <a:off x="6876256" y="1836564"/>
          <a:ext cx="914400" cy="368300"/>
        </p:xfrm>
        <a:graphic>
          <a:graphicData uri="http://schemas.openxmlformats.org/presentationml/2006/ole">
            <mc:AlternateContent xmlns:mc="http://schemas.openxmlformats.org/markup-compatibility/2006">
              <mc:Choice xmlns:v="urn:schemas-microsoft-com:vml" Requires="v">
                <p:oleObj spid="_x0000_s46082" name="方程式" r:id="rId3" imgW="914400" imgH="368280" progId="Equation.3">
                  <p:embed/>
                </p:oleObj>
              </mc:Choice>
              <mc:Fallback>
                <p:oleObj name="方程式" r:id="rId3" imgW="914400" imgH="3682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256" y="1836564"/>
                        <a:ext cx="914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3" name="Object 3"/>
          <p:cNvGraphicFramePr>
            <a:graphicFrameLocks noChangeAspect="1"/>
          </p:cNvGraphicFramePr>
          <p:nvPr/>
        </p:nvGraphicFramePr>
        <p:xfrm>
          <a:off x="1187624" y="2276872"/>
          <a:ext cx="914400" cy="368300"/>
        </p:xfrm>
        <a:graphic>
          <a:graphicData uri="http://schemas.openxmlformats.org/presentationml/2006/ole">
            <mc:AlternateContent xmlns:mc="http://schemas.openxmlformats.org/markup-compatibility/2006">
              <mc:Choice xmlns:v="urn:schemas-microsoft-com:vml" Requires="v">
                <p:oleObj spid="_x0000_s46083" name="方程式" r:id="rId5" imgW="914400" imgH="368280" progId="Equation.3">
                  <p:embed/>
                </p:oleObj>
              </mc:Choice>
              <mc:Fallback>
                <p:oleObj name="方程式" r:id="rId5" imgW="914400" imgH="368280" progId="Equation.3">
                  <p:embed/>
                  <p:pic>
                    <p:nvPicPr>
                      <p:cNvPr id="972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2276872"/>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4" name="Object 4"/>
          <p:cNvGraphicFramePr>
            <a:graphicFrameLocks noChangeAspect="1"/>
          </p:cNvGraphicFramePr>
          <p:nvPr/>
        </p:nvGraphicFramePr>
        <p:xfrm>
          <a:off x="2483768" y="2276872"/>
          <a:ext cx="914400" cy="368300"/>
        </p:xfrm>
        <a:graphic>
          <a:graphicData uri="http://schemas.openxmlformats.org/presentationml/2006/ole">
            <mc:AlternateContent xmlns:mc="http://schemas.openxmlformats.org/markup-compatibility/2006">
              <mc:Choice xmlns:v="urn:schemas-microsoft-com:vml" Requires="v">
                <p:oleObj spid="_x0000_s46084" name="方程式" r:id="rId7" imgW="914400" imgH="368280" progId="Equation.3">
                  <p:embed/>
                </p:oleObj>
              </mc:Choice>
              <mc:Fallback>
                <p:oleObj name="方程式" r:id="rId7" imgW="914400" imgH="368280" progId="Equation.3">
                  <p:embed/>
                  <p:pic>
                    <p:nvPicPr>
                      <p:cNvPr id="9728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768" y="2276872"/>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5" name="Object 5"/>
          <p:cNvGraphicFramePr>
            <a:graphicFrameLocks noChangeAspect="1"/>
          </p:cNvGraphicFramePr>
          <p:nvPr/>
        </p:nvGraphicFramePr>
        <p:xfrm>
          <a:off x="3851920" y="2276872"/>
          <a:ext cx="914400" cy="368300"/>
        </p:xfrm>
        <a:graphic>
          <a:graphicData uri="http://schemas.openxmlformats.org/presentationml/2006/ole">
            <mc:AlternateContent xmlns:mc="http://schemas.openxmlformats.org/markup-compatibility/2006">
              <mc:Choice xmlns:v="urn:schemas-microsoft-com:vml" Requires="v">
                <p:oleObj spid="_x0000_s46085" name="方程式" r:id="rId9" imgW="914400" imgH="368280" progId="Equation.3">
                  <p:embed/>
                </p:oleObj>
              </mc:Choice>
              <mc:Fallback>
                <p:oleObj name="方程式" r:id="rId9" imgW="914400" imgH="368280" progId="Equation.3">
                  <p:embed/>
                  <p:pic>
                    <p:nvPicPr>
                      <p:cNvPr id="972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920" y="2276872"/>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6" name="Object 6"/>
          <p:cNvGraphicFramePr>
            <a:graphicFrameLocks noChangeAspect="1"/>
          </p:cNvGraphicFramePr>
          <p:nvPr/>
        </p:nvGraphicFramePr>
        <p:xfrm>
          <a:off x="3059832" y="2852936"/>
          <a:ext cx="914400" cy="368300"/>
        </p:xfrm>
        <a:graphic>
          <a:graphicData uri="http://schemas.openxmlformats.org/presentationml/2006/ole">
            <mc:AlternateContent xmlns:mc="http://schemas.openxmlformats.org/markup-compatibility/2006">
              <mc:Choice xmlns:v="urn:schemas-microsoft-com:vml" Requires="v">
                <p:oleObj spid="_x0000_s46086" name="方程式" r:id="rId11" imgW="914400" imgH="368280" progId="Equation.3">
                  <p:embed/>
                </p:oleObj>
              </mc:Choice>
              <mc:Fallback>
                <p:oleObj name="方程式" r:id="rId11" imgW="914400" imgH="368280" progId="Equation.3">
                  <p:embed/>
                  <p:pic>
                    <p:nvPicPr>
                      <p:cNvPr id="9728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59832" y="2852936"/>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7" name="Object 7"/>
          <p:cNvGraphicFramePr>
            <a:graphicFrameLocks noChangeAspect="1"/>
          </p:cNvGraphicFramePr>
          <p:nvPr/>
        </p:nvGraphicFramePr>
        <p:xfrm>
          <a:off x="6741492" y="2852936"/>
          <a:ext cx="1358900" cy="368300"/>
        </p:xfrm>
        <a:graphic>
          <a:graphicData uri="http://schemas.openxmlformats.org/presentationml/2006/ole">
            <mc:AlternateContent xmlns:mc="http://schemas.openxmlformats.org/markup-compatibility/2006">
              <mc:Choice xmlns:v="urn:schemas-microsoft-com:vml" Requires="v">
                <p:oleObj spid="_x0000_s46087" name="方程式" r:id="rId13" imgW="1358640" imgH="368280" progId="Equation.3">
                  <p:embed/>
                </p:oleObj>
              </mc:Choice>
              <mc:Fallback>
                <p:oleObj name="方程式" r:id="rId13" imgW="1358640" imgH="368280" progId="Equation.3">
                  <p:embed/>
                  <p:pic>
                    <p:nvPicPr>
                      <p:cNvPr id="9728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41492" y="2852936"/>
                        <a:ext cx="13589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8" name="Object 8"/>
          <p:cNvGraphicFramePr>
            <a:graphicFrameLocks noChangeAspect="1"/>
          </p:cNvGraphicFramePr>
          <p:nvPr/>
        </p:nvGraphicFramePr>
        <p:xfrm>
          <a:off x="755576" y="3348732"/>
          <a:ext cx="1358900" cy="368300"/>
        </p:xfrm>
        <a:graphic>
          <a:graphicData uri="http://schemas.openxmlformats.org/presentationml/2006/ole">
            <mc:AlternateContent xmlns:mc="http://schemas.openxmlformats.org/markup-compatibility/2006">
              <mc:Choice xmlns:v="urn:schemas-microsoft-com:vml" Requires="v">
                <p:oleObj spid="_x0000_s46088" name="方程式" r:id="rId15" imgW="1358640" imgH="368280" progId="Equation.3">
                  <p:embed/>
                </p:oleObj>
              </mc:Choice>
              <mc:Fallback>
                <p:oleObj name="方程式" r:id="rId15" imgW="1358640" imgH="368280" progId="Equation.3">
                  <p:embed/>
                  <p:pic>
                    <p:nvPicPr>
                      <p:cNvPr id="9728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5576" y="3348732"/>
                        <a:ext cx="13589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89" name="Object 9"/>
          <p:cNvGraphicFramePr>
            <a:graphicFrameLocks noChangeAspect="1"/>
          </p:cNvGraphicFramePr>
          <p:nvPr/>
        </p:nvGraphicFramePr>
        <p:xfrm>
          <a:off x="2627784" y="3348732"/>
          <a:ext cx="1358900" cy="368300"/>
        </p:xfrm>
        <a:graphic>
          <a:graphicData uri="http://schemas.openxmlformats.org/presentationml/2006/ole">
            <mc:AlternateContent xmlns:mc="http://schemas.openxmlformats.org/markup-compatibility/2006">
              <mc:Choice xmlns:v="urn:schemas-microsoft-com:vml" Requires="v">
                <p:oleObj spid="_x0000_s46089" name="方程式" r:id="rId17" imgW="1358640" imgH="368280" progId="Equation.3">
                  <p:embed/>
                </p:oleObj>
              </mc:Choice>
              <mc:Fallback>
                <p:oleObj name="方程式" r:id="rId17" imgW="1358640" imgH="368280" progId="Equation.3">
                  <p:embed/>
                  <p:pic>
                    <p:nvPicPr>
                      <p:cNvPr id="97289"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7784" y="3348732"/>
                        <a:ext cx="13589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90" name="Object 10"/>
          <p:cNvGraphicFramePr>
            <a:graphicFrameLocks noChangeAspect="1"/>
          </p:cNvGraphicFramePr>
          <p:nvPr/>
        </p:nvGraphicFramePr>
        <p:xfrm>
          <a:off x="6156176" y="3742680"/>
          <a:ext cx="787400" cy="406400"/>
        </p:xfrm>
        <a:graphic>
          <a:graphicData uri="http://schemas.openxmlformats.org/presentationml/2006/ole">
            <mc:AlternateContent xmlns:mc="http://schemas.openxmlformats.org/markup-compatibility/2006">
              <mc:Choice xmlns:v="urn:schemas-microsoft-com:vml" Requires="v">
                <p:oleObj spid="_x0000_s46090" name="方程式" r:id="rId19" imgW="787320" imgH="406080" progId="Equation.3">
                  <p:embed/>
                </p:oleObj>
              </mc:Choice>
              <mc:Fallback>
                <p:oleObj name="方程式" r:id="rId19" imgW="787320" imgH="406080" progId="Equation.3">
                  <p:embed/>
                  <p:pic>
                    <p:nvPicPr>
                      <p:cNvPr id="9729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56176" y="3742680"/>
                        <a:ext cx="787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91" name="Object 11"/>
          <p:cNvGraphicFramePr>
            <a:graphicFrameLocks noChangeAspect="1"/>
          </p:cNvGraphicFramePr>
          <p:nvPr/>
        </p:nvGraphicFramePr>
        <p:xfrm>
          <a:off x="6516216" y="4750792"/>
          <a:ext cx="254000" cy="406400"/>
        </p:xfrm>
        <a:graphic>
          <a:graphicData uri="http://schemas.openxmlformats.org/presentationml/2006/ole">
            <mc:AlternateContent xmlns:mc="http://schemas.openxmlformats.org/markup-compatibility/2006">
              <mc:Choice xmlns:v="urn:schemas-microsoft-com:vml" Requires="v">
                <p:oleObj spid="_x0000_s46091" name="方程式" r:id="rId21" imgW="253800" imgH="406080" progId="Equation.3">
                  <p:embed/>
                </p:oleObj>
              </mc:Choice>
              <mc:Fallback>
                <p:oleObj name="方程式" r:id="rId21" imgW="253800" imgH="406080" progId="Equation.3">
                  <p:embed/>
                  <p:pic>
                    <p:nvPicPr>
                      <p:cNvPr id="97291"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16216" y="4750792"/>
                        <a:ext cx="25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92" name="Object 12"/>
          <p:cNvGraphicFramePr>
            <a:graphicFrameLocks noChangeAspect="1"/>
          </p:cNvGraphicFramePr>
          <p:nvPr/>
        </p:nvGraphicFramePr>
        <p:xfrm>
          <a:off x="7272338" y="4751388"/>
          <a:ext cx="279400" cy="406400"/>
        </p:xfrm>
        <a:graphic>
          <a:graphicData uri="http://schemas.openxmlformats.org/presentationml/2006/ole">
            <mc:AlternateContent xmlns:mc="http://schemas.openxmlformats.org/markup-compatibility/2006">
              <mc:Choice xmlns:v="urn:schemas-microsoft-com:vml" Requires="v">
                <p:oleObj spid="_x0000_s46092" name="方程式" r:id="rId23" imgW="279360" imgH="406080" progId="Equation.3">
                  <p:embed/>
                </p:oleObj>
              </mc:Choice>
              <mc:Fallback>
                <p:oleObj name="方程式" r:id="rId23" imgW="279360" imgH="406080" progId="Equation.3">
                  <p:embed/>
                  <p:pic>
                    <p:nvPicPr>
                      <p:cNvPr id="97292"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72338" y="4751388"/>
                        <a:ext cx="279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日期版面配置區 14"/>
          <p:cNvSpPr>
            <a:spLocks noGrp="1"/>
          </p:cNvSpPr>
          <p:nvPr>
            <p:ph type="dt" sz="half" idx="10"/>
          </p:nvPr>
        </p:nvSpPr>
        <p:spPr/>
        <p:txBody>
          <a:bodyPr/>
          <a:lstStyle/>
          <a:p>
            <a:r>
              <a:rPr lang="en-US" altLang="zh-TW"/>
              <a:t>Copyright © </a:t>
            </a:r>
            <a:r>
              <a:rPr lang="zh-TW" altLang="en-US"/>
              <a:t>滄海書局</a:t>
            </a:r>
          </a:p>
        </p:txBody>
      </p:sp>
      <p:sp>
        <p:nvSpPr>
          <p:cNvPr id="16" name="投影片編號版面配置區 15"/>
          <p:cNvSpPr>
            <a:spLocks noGrp="1"/>
          </p:cNvSpPr>
          <p:nvPr>
            <p:ph type="sldNum" sz="quarter" idx="12"/>
          </p:nvPr>
        </p:nvSpPr>
        <p:spPr/>
        <p:txBody>
          <a:bodyPr/>
          <a:lstStyle/>
          <a:p>
            <a:fld id="{4ED57DA5-3079-4B49-823B-EE503FF95CF7}" type="slidenum">
              <a:rPr lang="zh-TW" altLang="en-US" smtClean="0"/>
              <a:pPr/>
              <a:t>116</a:t>
            </a:fld>
            <a:endParaRPr lang="zh-TW"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雙樣本：對雙比例的檢定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對足夠大的 </a:t>
            </a:r>
            <a:r>
              <a:rPr lang="en-US" altLang="zh-TW" i="1" dirty="0"/>
              <a:t>n</a:t>
            </a:r>
            <a:r>
              <a:rPr lang="en-US" altLang="zh-TW" baseline="-25000" dirty="0"/>
              <a:t>1</a:t>
            </a:r>
            <a:r>
              <a:rPr lang="zh-TW" altLang="en-US" dirty="0"/>
              <a:t> 和 </a:t>
            </a:r>
            <a:r>
              <a:rPr lang="en-US" altLang="zh-TW" i="1" dirty="0"/>
              <a:t>n</a:t>
            </a:r>
            <a:r>
              <a:rPr lang="en-US" altLang="zh-TW" baseline="-25000" dirty="0"/>
              <a:t>2 </a:t>
            </a:r>
            <a:r>
              <a:rPr lang="zh-TW" altLang="en-US" dirty="0"/>
              <a:t>，點估測器    減    近似於常態分布，其中的平均值為</a:t>
            </a:r>
            <a:br>
              <a:rPr lang="en-US" altLang="zh-TW" dirty="0"/>
            </a:br>
            <a:br>
              <a:rPr lang="en-US" altLang="zh-TW" dirty="0"/>
            </a:br>
            <a:br>
              <a:rPr lang="en-US" altLang="zh-TW" dirty="0"/>
            </a:br>
            <a:r>
              <a:rPr lang="zh-TW" altLang="en-US" dirty="0"/>
              <a:t>變異數為</a:t>
            </a:r>
            <a:br>
              <a:rPr lang="en-US" altLang="zh-TW" dirty="0"/>
            </a:br>
            <a:br>
              <a:rPr lang="en-US" altLang="zh-TW" dirty="0"/>
            </a:br>
            <a:endParaRPr lang="en-US" altLang="zh-TW" dirty="0"/>
          </a:p>
          <a:p>
            <a:r>
              <a:rPr lang="zh-TW" altLang="en-US" dirty="0"/>
              <a:t>我們的臨界區域可以用如下的標準常態變數來建立：</a:t>
            </a:r>
          </a:p>
        </p:txBody>
      </p:sp>
      <p:graphicFrame>
        <p:nvGraphicFramePr>
          <p:cNvPr id="98306" name="Object 2"/>
          <p:cNvGraphicFramePr>
            <a:graphicFrameLocks noChangeAspect="1"/>
          </p:cNvGraphicFramePr>
          <p:nvPr/>
        </p:nvGraphicFramePr>
        <p:xfrm>
          <a:off x="5940772" y="1366416"/>
          <a:ext cx="254000" cy="406400"/>
        </p:xfrm>
        <a:graphic>
          <a:graphicData uri="http://schemas.openxmlformats.org/presentationml/2006/ole">
            <mc:AlternateContent xmlns:mc="http://schemas.openxmlformats.org/markup-compatibility/2006">
              <mc:Choice xmlns:v="urn:schemas-microsoft-com:vml" Requires="v">
                <p:oleObj spid="_x0000_s47106" name="方程式" r:id="rId3" imgW="253800" imgH="406080" progId="Equation.3">
                  <p:embed/>
                </p:oleObj>
              </mc:Choice>
              <mc:Fallback>
                <p:oleObj name="方程式" r:id="rId3" imgW="253800" imgH="406080" progId="Equation.3">
                  <p:embed/>
                  <p:pic>
                    <p:nvPicPr>
                      <p:cNvPr id="9830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772" y="1366416"/>
                        <a:ext cx="2540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07" name="Object 3"/>
          <p:cNvGraphicFramePr>
            <a:graphicFrameLocks noChangeAspect="1"/>
          </p:cNvGraphicFramePr>
          <p:nvPr/>
        </p:nvGraphicFramePr>
        <p:xfrm>
          <a:off x="6740872" y="1366416"/>
          <a:ext cx="279400" cy="406400"/>
        </p:xfrm>
        <a:graphic>
          <a:graphicData uri="http://schemas.openxmlformats.org/presentationml/2006/ole">
            <mc:AlternateContent xmlns:mc="http://schemas.openxmlformats.org/markup-compatibility/2006">
              <mc:Choice xmlns:v="urn:schemas-microsoft-com:vml" Requires="v">
                <p:oleObj spid="_x0000_s47107" name="方程式" r:id="rId5" imgW="279360" imgH="406080" progId="Equation.3">
                  <p:embed/>
                </p:oleObj>
              </mc:Choice>
              <mc:Fallback>
                <p:oleObj name="方程式" r:id="rId5" imgW="27936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0872" y="1366416"/>
                        <a:ext cx="279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3657600" y="2480444"/>
          <a:ext cx="1828800" cy="444500"/>
        </p:xfrm>
        <a:graphic>
          <a:graphicData uri="http://schemas.openxmlformats.org/presentationml/2006/ole">
            <mc:AlternateContent xmlns:mc="http://schemas.openxmlformats.org/markup-compatibility/2006">
              <mc:Choice xmlns:v="urn:schemas-microsoft-com:vml" Requires="v">
                <p:oleObj spid="_x0000_s47108" name="方程式" r:id="rId7" imgW="1828800" imgH="444240" progId="Equation.3">
                  <p:embed/>
                </p:oleObj>
              </mc:Choice>
              <mc:Fallback>
                <p:oleObj name="方程式" r:id="rId7" imgW="1828800" imgH="44424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2480444"/>
                        <a:ext cx="18288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9" name="Object 5"/>
          <p:cNvGraphicFramePr>
            <a:graphicFrameLocks noChangeAspect="1"/>
          </p:cNvGraphicFramePr>
          <p:nvPr/>
        </p:nvGraphicFramePr>
        <p:xfrm>
          <a:off x="3371850" y="3501008"/>
          <a:ext cx="2400300" cy="800100"/>
        </p:xfrm>
        <a:graphic>
          <a:graphicData uri="http://schemas.openxmlformats.org/presentationml/2006/ole">
            <mc:AlternateContent xmlns:mc="http://schemas.openxmlformats.org/markup-compatibility/2006">
              <mc:Choice xmlns:v="urn:schemas-microsoft-com:vml" Requires="v">
                <p:oleObj spid="_x0000_s47109" name="方程式" r:id="rId9" imgW="2400120" imgH="799920" progId="Equation.3">
                  <p:embed/>
                </p:oleObj>
              </mc:Choice>
              <mc:Fallback>
                <p:oleObj name="方程式" r:id="rId9" imgW="2400120" imgH="799920" progId="Equation.3">
                  <p:embed/>
                  <p:pic>
                    <p:nvPicPr>
                      <p:cNvPr id="98309"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1850" y="3501008"/>
                        <a:ext cx="24003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8310" name="Object 6"/>
          <p:cNvGraphicFramePr>
            <a:graphicFrameLocks noChangeAspect="1"/>
          </p:cNvGraphicFramePr>
          <p:nvPr/>
        </p:nvGraphicFramePr>
        <p:xfrm>
          <a:off x="3131840" y="5373216"/>
          <a:ext cx="2933700" cy="850900"/>
        </p:xfrm>
        <a:graphic>
          <a:graphicData uri="http://schemas.openxmlformats.org/presentationml/2006/ole">
            <mc:AlternateContent xmlns:mc="http://schemas.openxmlformats.org/markup-compatibility/2006">
              <mc:Choice xmlns:v="urn:schemas-microsoft-com:vml" Requires="v">
                <p:oleObj spid="_x0000_s47110" name="方程式" r:id="rId11" imgW="2933640" imgH="850680" progId="Equation.3">
                  <p:embed/>
                </p:oleObj>
              </mc:Choice>
              <mc:Fallback>
                <p:oleObj name="方程式" r:id="rId11" imgW="2933640" imgH="850680" progId="Equation.3">
                  <p:embed/>
                  <p:pic>
                    <p:nvPicPr>
                      <p:cNvPr id="9831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1840" y="5373216"/>
                        <a:ext cx="293370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117</a:t>
            </a:fld>
            <a:endParaRPr lang="zh-TW"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雙樣本：對雙比例的檢定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當 </a:t>
            </a:r>
            <a:r>
              <a:rPr lang="en-US" altLang="zh-TW" i="1" dirty="0"/>
              <a:t>H</a:t>
            </a:r>
            <a:r>
              <a:rPr lang="en-US" altLang="zh-TW" baseline="-25000" dirty="0"/>
              <a:t>0</a:t>
            </a:r>
            <a:r>
              <a:rPr lang="zh-TW" altLang="en-US" dirty="0"/>
              <a:t> 為真時，我們可將                和                </a:t>
            </a:r>
            <a:r>
              <a:rPr lang="en-US" altLang="zh-TW" dirty="0"/>
              <a:t>(</a:t>
            </a:r>
            <a:r>
              <a:rPr lang="zh-TW" altLang="en-US" dirty="0"/>
              <a:t>其中 </a:t>
            </a:r>
            <a:r>
              <a:rPr lang="en-US" altLang="zh-TW" i="1" dirty="0"/>
              <a:t>p </a:t>
            </a:r>
            <a:r>
              <a:rPr lang="zh-TW" altLang="en-US" dirty="0"/>
              <a:t>和</a:t>
            </a:r>
            <a:r>
              <a:rPr lang="zh-TW" altLang="en-US" i="1" dirty="0"/>
              <a:t> </a:t>
            </a:r>
            <a:r>
              <a:rPr lang="en-US" altLang="zh-TW" i="1" dirty="0"/>
              <a:t>q </a:t>
            </a:r>
            <a:r>
              <a:rPr lang="zh-TW" altLang="en-US" dirty="0"/>
              <a:t>為共同值</a:t>
            </a:r>
            <a:r>
              <a:rPr lang="en-US" altLang="zh-TW" dirty="0"/>
              <a:t>)</a:t>
            </a:r>
            <a:r>
              <a:rPr lang="zh-TW" altLang="en-US" dirty="0"/>
              <a:t> 帶入前述 </a:t>
            </a:r>
            <a:r>
              <a:rPr lang="en-US" altLang="zh-TW" i="1" dirty="0"/>
              <a:t>Z </a:t>
            </a:r>
            <a:r>
              <a:rPr lang="zh-TW" altLang="en-US" dirty="0"/>
              <a:t>的公式中而得下列形式：</a:t>
            </a:r>
          </a:p>
          <a:p>
            <a:endParaRPr lang="en-US" altLang="zh-TW" dirty="0"/>
          </a:p>
          <a:p>
            <a:r>
              <a:rPr lang="zh-TW" altLang="en-US" dirty="0"/>
              <a:t>將從兩個樣本來的資料合併後，</a:t>
            </a:r>
            <a:r>
              <a:rPr lang="zh-TW" altLang="en-US" b="1" dirty="0"/>
              <a:t>比例 </a:t>
            </a:r>
            <a:r>
              <a:rPr lang="en-US" altLang="zh-TW" b="1" i="1" dirty="0"/>
              <a:t>p </a:t>
            </a:r>
            <a:r>
              <a:rPr lang="zh-TW" altLang="en-US" b="1" dirty="0"/>
              <a:t>的合併估測</a:t>
            </a:r>
            <a:r>
              <a:rPr lang="zh-TW" altLang="en-US" dirty="0"/>
              <a:t>為</a:t>
            </a:r>
            <a:br>
              <a:rPr lang="en-US" altLang="zh-TW" dirty="0"/>
            </a:br>
            <a:br>
              <a:rPr lang="en-US" altLang="zh-TW" dirty="0"/>
            </a:br>
            <a:br>
              <a:rPr lang="en-US" altLang="zh-TW" dirty="0"/>
            </a:br>
            <a:r>
              <a:rPr lang="zh-TW" altLang="en-US" dirty="0"/>
              <a:t>其中 </a:t>
            </a:r>
            <a:r>
              <a:rPr lang="en-US" altLang="zh-TW" i="1" dirty="0"/>
              <a:t>x</a:t>
            </a:r>
            <a:r>
              <a:rPr lang="en-US" altLang="zh-TW" baseline="-25000" dirty="0"/>
              <a:t>1</a:t>
            </a:r>
            <a:r>
              <a:rPr lang="zh-TW" altLang="en-US" dirty="0"/>
              <a:t> 和 </a:t>
            </a:r>
            <a:r>
              <a:rPr lang="en-US" altLang="zh-TW" i="1" dirty="0"/>
              <a:t>x</a:t>
            </a:r>
            <a:r>
              <a:rPr lang="en-US" altLang="zh-TW" baseline="-25000" dirty="0"/>
              <a:t>2</a:t>
            </a:r>
            <a:r>
              <a:rPr lang="zh-TW" altLang="en-US" dirty="0"/>
              <a:t> 是雙樣本中個別的成功數目。</a:t>
            </a:r>
          </a:p>
        </p:txBody>
      </p:sp>
      <p:graphicFrame>
        <p:nvGraphicFramePr>
          <p:cNvPr id="5" name="物件 4"/>
          <p:cNvGraphicFramePr>
            <a:graphicFrameLocks noChangeAspect="1"/>
          </p:cNvGraphicFramePr>
          <p:nvPr/>
        </p:nvGraphicFramePr>
        <p:xfrm>
          <a:off x="4788024" y="1404516"/>
          <a:ext cx="1447800" cy="368300"/>
        </p:xfrm>
        <a:graphic>
          <a:graphicData uri="http://schemas.openxmlformats.org/presentationml/2006/ole">
            <mc:AlternateContent xmlns:mc="http://schemas.openxmlformats.org/markup-compatibility/2006">
              <mc:Choice xmlns:v="urn:schemas-microsoft-com:vml" Requires="v">
                <p:oleObj spid="_x0000_s48130" name="方程式" r:id="rId3" imgW="1447560" imgH="368280" progId="Equation.3">
                  <p:embed/>
                </p:oleObj>
              </mc:Choice>
              <mc:Fallback>
                <p:oleObj name="方程式" r:id="rId3" imgW="1447560" imgH="368280" progId="Equation.3">
                  <p:embed/>
                  <p:pic>
                    <p:nvPicPr>
                      <p:cNvPr id="5" name="物件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1404516"/>
                        <a:ext cx="14478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332" name="Object 4"/>
          <p:cNvGraphicFramePr>
            <a:graphicFrameLocks noChangeAspect="1"/>
          </p:cNvGraphicFramePr>
          <p:nvPr/>
        </p:nvGraphicFramePr>
        <p:xfrm>
          <a:off x="6732240" y="1412776"/>
          <a:ext cx="1333500" cy="368300"/>
        </p:xfrm>
        <a:graphic>
          <a:graphicData uri="http://schemas.openxmlformats.org/presentationml/2006/ole">
            <mc:AlternateContent xmlns:mc="http://schemas.openxmlformats.org/markup-compatibility/2006">
              <mc:Choice xmlns:v="urn:schemas-microsoft-com:vml" Requires="v">
                <p:oleObj spid="_x0000_s48131" name="方程式" r:id="rId5" imgW="1333440" imgH="368280" progId="Equation.3">
                  <p:embed/>
                </p:oleObj>
              </mc:Choice>
              <mc:Fallback>
                <p:oleObj name="方程式" r:id="rId5" imgW="1333440" imgH="368280" progId="Equation.3">
                  <p:embed/>
                  <p:pic>
                    <p:nvPicPr>
                      <p:cNvPr id="9933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240" y="1412776"/>
                        <a:ext cx="13335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3295650" y="2348880"/>
          <a:ext cx="2552700" cy="850900"/>
        </p:xfrm>
        <a:graphic>
          <a:graphicData uri="http://schemas.openxmlformats.org/presentationml/2006/ole">
            <mc:AlternateContent xmlns:mc="http://schemas.openxmlformats.org/markup-compatibility/2006">
              <mc:Choice xmlns:v="urn:schemas-microsoft-com:vml" Requires="v">
                <p:oleObj spid="_x0000_s48132" name="方程式" r:id="rId7" imgW="2552400" imgH="850680" progId="Equation.3">
                  <p:embed/>
                </p:oleObj>
              </mc:Choice>
              <mc:Fallback>
                <p:oleObj name="方程式" r:id="rId7" imgW="2552400" imgH="8506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5650" y="2348880"/>
                        <a:ext cx="25527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892550" y="4005064"/>
          <a:ext cx="1358900" cy="800100"/>
        </p:xfrm>
        <a:graphic>
          <a:graphicData uri="http://schemas.openxmlformats.org/presentationml/2006/ole">
            <mc:AlternateContent xmlns:mc="http://schemas.openxmlformats.org/markup-compatibility/2006">
              <mc:Choice xmlns:v="urn:schemas-microsoft-com:vml" Requires="v">
                <p:oleObj spid="_x0000_s48133" name="方程式" r:id="rId9" imgW="1358640" imgH="799920" progId="Equation.3">
                  <p:embed/>
                </p:oleObj>
              </mc:Choice>
              <mc:Fallback>
                <p:oleObj name="方程式" r:id="rId9" imgW="1358640" imgH="79992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550" y="4005064"/>
                        <a:ext cx="13589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118</a:t>
            </a:fld>
            <a:endParaRPr lang="zh-TW"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雙樣本：對雙比例的檢定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將    取代 </a:t>
            </a:r>
            <a:r>
              <a:rPr lang="en-US" altLang="zh-TW" i="1" dirty="0"/>
              <a:t>p </a:t>
            </a:r>
            <a:r>
              <a:rPr lang="zh-TW" altLang="en-US" dirty="0"/>
              <a:t>並將              取代 </a:t>
            </a:r>
            <a:r>
              <a:rPr lang="en-US" altLang="zh-TW" i="1" dirty="0"/>
              <a:t>q</a:t>
            </a:r>
            <a:r>
              <a:rPr lang="zh-TW" altLang="en-US" i="1" dirty="0"/>
              <a:t> </a:t>
            </a:r>
            <a:r>
              <a:rPr lang="zh-TW" altLang="en-US" dirty="0"/>
              <a:t>後，</a:t>
            </a:r>
            <a:r>
              <a:rPr lang="zh-TW" altLang="en-US" b="1" dirty="0"/>
              <a:t>檢定          的 </a:t>
            </a:r>
            <a:r>
              <a:rPr lang="en-US" altLang="zh-TW" b="1" i="1" dirty="0"/>
              <a:t>z </a:t>
            </a:r>
            <a:r>
              <a:rPr lang="zh-TW" altLang="en-US" b="1" dirty="0"/>
              <a:t>值</a:t>
            </a:r>
            <a:r>
              <a:rPr lang="zh-TW" altLang="en-US" dirty="0"/>
              <a:t>由以下的公式求得：</a:t>
            </a:r>
            <a:endParaRPr lang="en-US" altLang="zh-TW" dirty="0"/>
          </a:p>
          <a:p>
            <a:endParaRPr lang="en-US" altLang="zh-TW" dirty="0"/>
          </a:p>
          <a:p>
            <a:endParaRPr lang="en-US" altLang="zh-TW" dirty="0"/>
          </a:p>
          <a:p>
            <a:r>
              <a:rPr lang="zh-TW" altLang="en-US" dirty="0"/>
              <a:t>運用標準常態曲線的臨界點，適當之對立假說的臨界區域依先前的作法建立。因此，在 </a:t>
            </a:r>
            <a:r>
              <a:rPr lang="el-GR" altLang="zh-TW" i="1" dirty="0"/>
              <a:t>α</a:t>
            </a:r>
            <a:r>
              <a:rPr lang="zh-TW" altLang="en-US" dirty="0"/>
              <a:t> 的顯著水準下，對於          的對立假說，臨界區域為             或          。對於          的對立假說的檢定，臨界區域為          ，而當對立假說為          時，臨界區域為        。</a:t>
            </a:r>
          </a:p>
        </p:txBody>
      </p:sp>
      <p:graphicFrame>
        <p:nvGraphicFramePr>
          <p:cNvPr id="100354" name="Object 2"/>
          <p:cNvGraphicFramePr>
            <a:graphicFrameLocks noChangeAspect="1"/>
          </p:cNvGraphicFramePr>
          <p:nvPr/>
        </p:nvGraphicFramePr>
        <p:xfrm>
          <a:off x="1174750" y="1412776"/>
          <a:ext cx="266700" cy="393700"/>
        </p:xfrm>
        <a:graphic>
          <a:graphicData uri="http://schemas.openxmlformats.org/presentationml/2006/ole">
            <mc:AlternateContent xmlns:mc="http://schemas.openxmlformats.org/markup-compatibility/2006">
              <mc:Choice xmlns:v="urn:schemas-microsoft-com:vml" Requires="v">
                <p:oleObj spid="_x0000_s49154" name="方程式" r:id="rId3" imgW="266400" imgH="393480" progId="Equation.3">
                  <p:embed/>
                </p:oleObj>
              </mc:Choice>
              <mc:Fallback>
                <p:oleObj name="方程式" r:id="rId3" imgW="266400" imgH="393480" progId="Equation.3">
                  <p:embed/>
                  <p:pic>
                    <p:nvPicPr>
                      <p:cNvPr id="10035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0" y="1412776"/>
                        <a:ext cx="2667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5" name="Object 3"/>
          <p:cNvGraphicFramePr>
            <a:graphicFrameLocks noChangeAspect="1"/>
          </p:cNvGraphicFramePr>
          <p:nvPr/>
        </p:nvGraphicFramePr>
        <p:xfrm>
          <a:off x="3462908" y="1404938"/>
          <a:ext cx="1181100" cy="393700"/>
        </p:xfrm>
        <a:graphic>
          <a:graphicData uri="http://schemas.openxmlformats.org/presentationml/2006/ole">
            <mc:AlternateContent xmlns:mc="http://schemas.openxmlformats.org/markup-compatibility/2006">
              <mc:Choice xmlns:v="urn:schemas-microsoft-com:vml" Requires="v">
                <p:oleObj spid="_x0000_s49155" name="方程式" r:id="rId5" imgW="1180800" imgH="393480" progId="Equation.3">
                  <p:embed/>
                </p:oleObj>
              </mc:Choice>
              <mc:Fallback>
                <p:oleObj name="方程式" r:id="rId5" imgW="1180800" imgH="393480" progId="Equation.3">
                  <p:embed/>
                  <p:pic>
                    <p:nvPicPr>
                      <p:cNvPr id="1003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908" y="1404938"/>
                        <a:ext cx="11811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56" name="Object 4"/>
          <p:cNvGraphicFramePr>
            <a:graphicFrameLocks noChangeAspect="1"/>
          </p:cNvGraphicFramePr>
          <p:nvPr/>
        </p:nvGraphicFramePr>
        <p:xfrm>
          <a:off x="7474024" y="1412875"/>
          <a:ext cx="914400" cy="368300"/>
        </p:xfrm>
        <a:graphic>
          <a:graphicData uri="http://schemas.openxmlformats.org/presentationml/2006/ole">
            <mc:AlternateContent xmlns:mc="http://schemas.openxmlformats.org/markup-compatibility/2006">
              <mc:Choice xmlns:v="urn:schemas-microsoft-com:vml" Requires="v">
                <p:oleObj spid="_x0000_s49156" name="方程式" r:id="rId7" imgW="914400" imgH="368280" progId="Equation.3">
                  <p:embed/>
                </p:oleObj>
              </mc:Choice>
              <mc:Fallback>
                <p:oleObj name="方程式" r:id="rId7" imgW="914400" imgH="368280" progId="Equation.3">
                  <p:embed/>
                  <p:pic>
                    <p:nvPicPr>
                      <p:cNvPr id="1003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4024" y="1412875"/>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3321050" y="2420888"/>
          <a:ext cx="2501900" cy="812800"/>
        </p:xfrm>
        <a:graphic>
          <a:graphicData uri="http://schemas.openxmlformats.org/presentationml/2006/ole">
            <mc:AlternateContent xmlns:mc="http://schemas.openxmlformats.org/markup-compatibility/2006">
              <mc:Choice xmlns:v="urn:schemas-microsoft-com:vml" Requires="v">
                <p:oleObj spid="_x0000_s49157" name="方程式" r:id="rId9" imgW="2501640" imgH="812520" progId="Equation.3">
                  <p:embed/>
                </p:oleObj>
              </mc:Choice>
              <mc:Fallback>
                <p:oleObj name="方程式" r:id="rId9" imgW="2501640" imgH="8125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1050" y="2420888"/>
                        <a:ext cx="25019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801616" y="4428852"/>
          <a:ext cx="914400" cy="368300"/>
        </p:xfrm>
        <a:graphic>
          <a:graphicData uri="http://schemas.openxmlformats.org/presentationml/2006/ole">
            <mc:AlternateContent xmlns:mc="http://schemas.openxmlformats.org/markup-compatibility/2006">
              <mc:Choice xmlns:v="urn:schemas-microsoft-com:vml" Requires="v">
                <p:oleObj spid="_x0000_s49158" name="方程式" r:id="rId11" imgW="914400" imgH="368280" progId="Equation.3">
                  <p:embed/>
                </p:oleObj>
              </mc:Choice>
              <mc:Fallback>
                <p:oleObj name="方程式" r:id="rId11" imgW="914400" imgH="36828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01616" y="4428852"/>
                        <a:ext cx="914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9" name="Object 7"/>
          <p:cNvGraphicFramePr>
            <a:graphicFrameLocks noChangeAspect="1"/>
          </p:cNvGraphicFramePr>
          <p:nvPr/>
        </p:nvGraphicFramePr>
        <p:xfrm>
          <a:off x="1187624" y="4869160"/>
          <a:ext cx="1117600" cy="381000"/>
        </p:xfrm>
        <a:graphic>
          <a:graphicData uri="http://schemas.openxmlformats.org/presentationml/2006/ole">
            <mc:AlternateContent xmlns:mc="http://schemas.openxmlformats.org/markup-compatibility/2006">
              <mc:Choice xmlns:v="urn:schemas-microsoft-com:vml" Requires="v">
                <p:oleObj spid="_x0000_s49159" name="方程式" r:id="rId13" imgW="1117440" imgH="380880" progId="Equation.3">
                  <p:embed/>
                </p:oleObj>
              </mc:Choice>
              <mc:Fallback>
                <p:oleObj name="方程式" r:id="rId13" imgW="1117440" imgH="380880" progId="Equation.3">
                  <p:embed/>
                  <p:pic>
                    <p:nvPicPr>
                      <p:cNvPr id="100359"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624" y="4869160"/>
                        <a:ext cx="1117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60" name="Object 8"/>
          <p:cNvGraphicFramePr>
            <a:graphicFrameLocks noChangeAspect="1"/>
          </p:cNvGraphicFramePr>
          <p:nvPr/>
        </p:nvGraphicFramePr>
        <p:xfrm>
          <a:off x="2843808" y="4869160"/>
          <a:ext cx="939800" cy="381000"/>
        </p:xfrm>
        <a:graphic>
          <a:graphicData uri="http://schemas.openxmlformats.org/presentationml/2006/ole">
            <mc:AlternateContent xmlns:mc="http://schemas.openxmlformats.org/markup-compatibility/2006">
              <mc:Choice xmlns:v="urn:schemas-microsoft-com:vml" Requires="v">
                <p:oleObj spid="_x0000_s49160" name="方程式" r:id="rId15" imgW="939600" imgH="380880" progId="Equation.3">
                  <p:embed/>
                </p:oleObj>
              </mc:Choice>
              <mc:Fallback>
                <p:oleObj name="方程式" r:id="rId15" imgW="939600" imgH="380880" progId="Equation.3">
                  <p:embed/>
                  <p:pic>
                    <p:nvPicPr>
                      <p:cNvPr id="10036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808" y="4869160"/>
                        <a:ext cx="939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1" name="Object 9"/>
          <p:cNvGraphicFramePr>
            <a:graphicFrameLocks noChangeAspect="1"/>
          </p:cNvGraphicFramePr>
          <p:nvPr/>
        </p:nvGraphicFramePr>
        <p:xfrm>
          <a:off x="3491880" y="5301208"/>
          <a:ext cx="927100" cy="381000"/>
        </p:xfrm>
        <a:graphic>
          <a:graphicData uri="http://schemas.openxmlformats.org/presentationml/2006/ole">
            <mc:AlternateContent xmlns:mc="http://schemas.openxmlformats.org/markup-compatibility/2006">
              <mc:Choice xmlns:v="urn:schemas-microsoft-com:vml" Requires="v">
                <p:oleObj spid="_x0000_s49161" name="方程式" r:id="rId17" imgW="927000" imgH="380880" progId="Equation.3">
                  <p:embed/>
                </p:oleObj>
              </mc:Choice>
              <mc:Fallback>
                <p:oleObj name="方程式" r:id="rId17" imgW="927000" imgH="380880" progId="Equation.3">
                  <p:embed/>
                  <p:pic>
                    <p:nvPicPr>
                      <p:cNvPr id="100361"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91880" y="5301208"/>
                        <a:ext cx="927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2" name="Object 10"/>
          <p:cNvGraphicFramePr>
            <a:graphicFrameLocks noChangeAspect="1"/>
          </p:cNvGraphicFramePr>
          <p:nvPr/>
        </p:nvGraphicFramePr>
        <p:xfrm>
          <a:off x="3491880" y="5733256"/>
          <a:ext cx="762000" cy="381000"/>
        </p:xfrm>
        <a:graphic>
          <a:graphicData uri="http://schemas.openxmlformats.org/presentationml/2006/ole">
            <mc:AlternateContent xmlns:mc="http://schemas.openxmlformats.org/markup-compatibility/2006">
              <mc:Choice xmlns:v="urn:schemas-microsoft-com:vml" Requires="v">
                <p:oleObj spid="_x0000_s49162" name="方程式" r:id="rId19" imgW="761760" imgH="380880" progId="Equation.3">
                  <p:embed/>
                </p:oleObj>
              </mc:Choice>
              <mc:Fallback>
                <p:oleObj name="方程式" r:id="rId19" imgW="761760" imgH="380880" progId="Equation.3">
                  <p:embed/>
                  <p:pic>
                    <p:nvPicPr>
                      <p:cNvPr id="100362"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91880" y="5733256"/>
                        <a:ext cx="762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0363" name="Object 11"/>
          <p:cNvGraphicFramePr>
            <a:graphicFrameLocks noChangeAspect="1"/>
          </p:cNvGraphicFramePr>
          <p:nvPr/>
        </p:nvGraphicFramePr>
        <p:xfrm>
          <a:off x="4860032" y="4869160"/>
          <a:ext cx="914400" cy="368300"/>
        </p:xfrm>
        <a:graphic>
          <a:graphicData uri="http://schemas.openxmlformats.org/presentationml/2006/ole">
            <mc:AlternateContent xmlns:mc="http://schemas.openxmlformats.org/markup-compatibility/2006">
              <mc:Choice xmlns:v="urn:schemas-microsoft-com:vml" Requires="v">
                <p:oleObj spid="_x0000_s49163" name="方程式" r:id="rId21" imgW="914400" imgH="368280" progId="Equation.3">
                  <p:embed/>
                </p:oleObj>
              </mc:Choice>
              <mc:Fallback>
                <p:oleObj name="方程式" r:id="rId21" imgW="914400" imgH="368280" progId="Equation.3">
                  <p:embed/>
                  <p:pic>
                    <p:nvPicPr>
                      <p:cNvPr id="100363"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60032" y="4869160"/>
                        <a:ext cx="914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64" name="Object 12"/>
          <p:cNvGraphicFramePr>
            <a:graphicFrameLocks noChangeAspect="1"/>
          </p:cNvGraphicFramePr>
          <p:nvPr/>
        </p:nvGraphicFramePr>
        <p:xfrm>
          <a:off x="7452320" y="5301208"/>
          <a:ext cx="914400" cy="368300"/>
        </p:xfrm>
        <a:graphic>
          <a:graphicData uri="http://schemas.openxmlformats.org/presentationml/2006/ole">
            <mc:AlternateContent xmlns:mc="http://schemas.openxmlformats.org/markup-compatibility/2006">
              <mc:Choice xmlns:v="urn:schemas-microsoft-com:vml" Requires="v">
                <p:oleObj spid="_x0000_s49164" name="方程式" r:id="rId23" imgW="914400" imgH="368280" progId="Equation.3">
                  <p:embed/>
                </p:oleObj>
              </mc:Choice>
              <mc:Fallback>
                <p:oleObj name="方程式" r:id="rId23" imgW="914400" imgH="368280" progId="Equation.3">
                  <p:embed/>
                  <p:pic>
                    <p:nvPicPr>
                      <p:cNvPr id="100364"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52320" y="5301208"/>
                        <a:ext cx="914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日期版面配置區 14"/>
          <p:cNvSpPr>
            <a:spLocks noGrp="1"/>
          </p:cNvSpPr>
          <p:nvPr>
            <p:ph type="dt" sz="half" idx="10"/>
          </p:nvPr>
        </p:nvSpPr>
        <p:spPr/>
        <p:txBody>
          <a:bodyPr/>
          <a:lstStyle/>
          <a:p>
            <a:r>
              <a:rPr lang="en-US" altLang="zh-TW"/>
              <a:t>Copyright © </a:t>
            </a:r>
            <a:r>
              <a:rPr lang="zh-TW" altLang="en-US"/>
              <a:t>滄海書局</a:t>
            </a:r>
          </a:p>
        </p:txBody>
      </p:sp>
      <p:sp>
        <p:nvSpPr>
          <p:cNvPr id="16" name="投影片編號版面配置區 15"/>
          <p:cNvSpPr>
            <a:spLocks noGrp="1"/>
          </p:cNvSpPr>
          <p:nvPr>
            <p:ph type="sldNum" sz="quarter" idx="12"/>
          </p:nvPr>
        </p:nvSpPr>
        <p:spPr/>
        <p:txBody>
          <a:bodyPr/>
          <a:lstStyle/>
          <a:p>
            <a:fld id="{4ED57DA5-3079-4B49-823B-EE503FF95CF7}" type="slidenum">
              <a:rPr lang="zh-TW" altLang="en-US" smtClean="0"/>
              <a:pPr/>
              <a:t>119</a:t>
            </a:fld>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5CF349-BA53-48C4-B003-5D6D63C5609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F5921C3A-1502-427F-A39C-4C93BDE88FA2}"/>
              </a:ext>
            </a:extLst>
          </p:cNvPr>
          <p:cNvSpPr>
            <a:spLocks noGrp="1"/>
          </p:cNvSpPr>
          <p:nvPr>
            <p:ph idx="1"/>
          </p:nvPr>
        </p:nvSpPr>
        <p:spPr/>
        <p:txBody>
          <a:bodyPr/>
          <a:lstStyle/>
          <a:p>
            <a:r>
              <a:rPr lang="en-US" altLang="zh-TW" dirty="0"/>
              <a:t>As the reader gains more understanding of </a:t>
            </a:r>
            <a:r>
              <a:rPr lang="en-US" altLang="zh-TW" dirty="0" err="1"/>
              <a:t>hypothesistesting</a:t>
            </a:r>
            <a:r>
              <a:rPr lang="en-US" altLang="zh-TW" dirty="0"/>
              <a:t>, he or she should note that the analyst arrives at one of the two following conclusions:</a:t>
            </a:r>
          </a:p>
          <a:p>
            <a:pPr lvl="1"/>
            <a:r>
              <a:rPr lang="en-US" altLang="zh-TW" dirty="0"/>
              <a:t>- reject H0 in favor of H1 because of sufficient evidence in the data </a:t>
            </a:r>
          </a:p>
          <a:p>
            <a:pPr lvl="1"/>
            <a:r>
              <a:rPr lang="en-US" altLang="zh-TW" dirty="0"/>
              <a:t>- or fail to reject H0 because of insufficient evidence in the data.</a:t>
            </a:r>
          </a:p>
        </p:txBody>
      </p:sp>
      <p:sp>
        <p:nvSpPr>
          <p:cNvPr id="4" name="日期版面配置區 3">
            <a:extLst>
              <a:ext uri="{FF2B5EF4-FFF2-40B4-BE49-F238E27FC236}">
                <a16:creationId xmlns:a16="http://schemas.microsoft.com/office/drawing/2014/main" id="{9E4A3694-DBEC-4FA7-AA95-92B17DCC1D1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320193B6-459F-42EC-9B6B-B1006EC735AF}"/>
              </a:ext>
            </a:extLst>
          </p:cNvPr>
          <p:cNvSpPr>
            <a:spLocks noGrp="1"/>
          </p:cNvSpPr>
          <p:nvPr>
            <p:ph type="sldNum" sz="quarter" idx="12"/>
          </p:nvPr>
        </p:nvSpPr>
        <p:spPr/>
        <p:txBody>
          <a:bodyPr/>
          <a:lstStyle/>
          <a:p>
            <a:fld id="{4ED57DA5-3079-4B49-823B-EE503FF95CF7}" type="slidenum">
              <a:rPr lang="zh-TW" altLang="en-US" smtClean="0"/>
              <a:pPr/>
              <a:t>12</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9FECDCC6-D19D-4958-B0EF-80A7C0E3F426}"/>
                  </a:ext>
                </a:extLst>
              </p14:cNvPr>
              <p14:cNvContentPartPr/>
              <p14:nvPr/>
            </p14:nvContentPartPr>
            <p14:xfrm>
              <a:off x="1299184" y="3087416"/>
              <a:ext cx="1490400" cy="656280"/>
            </p14:xfrm>
          </p:contentPart>
        </mc:Choice>
        <mc:Fallback xmlns="">
          <p:pic>
            <p:nvPicPr>
              <p:cNvPr id="6" name="筆跡 5">
                <a:extLst>
                  <a:ext uri="{FF2B5EF4-FFF2-40B4-BE49-F238E27FC236}">
                    <a16:creationId xmlns:a16="http://schemas.microsoft.com/office/drawing/2014/main" id="{9FECDCC6-D19D-4958-B0EF-80A7C0E3F426}"/>
                  </a:ext>
                </a:extLst>
              </p:cNvPr>
              <p:cNvPicPr/>
              <p:nvPr/>
            </p:nvPicPr>
            <p:blipFill>
              <a:blip r:embed="rId3"/>
              <a:stretch>
                <a:fillRect/>
              </a:stretch>
            </p:blipFill>
            <p:spPr>
              <a:xfrm>
                <a:off x="1281184" y="3069416"/>
                <a:ext cx="1526040" cy="691920"/>
              </a:xfrm>
              <a:prstGeom prst="rect">
                <a:avLst/>
              </a:prstGeom>
            </p:spPr>
          </p:pic>
        </mc:Fallback>
      </mc:AlternateContent>
      <p:grpSp>
        <p:nvGrpSpPr>
          <p:cNvPr id="30" name="群組 29">
            <a:extLst>
              <a:ext uri="{FF2B5EF4-FFF2-40B4-BE49-F238E27FC236}">
                <a16:creationId xmlns:a16="http://schemas.microsoft.com/office/drawing/2014/main" id="{A0BE2836-9D18-4E21-8B61-408814FCE33E}"/>
              </a:ext>
            </a:extLst>
          </p:cNvPr>
          <p:cNvGrpSpPr/>
          <p:nvPr/>
        </p:nvGrpSpPr>
        <p:grpSpPr>
          <a:xfrm>
            <a:off x="3328504" y="2589896"/>
            <a:ext cx="1608480" cy="712800"/>
            <a:chOff x="3328504" y="2589896"/>
            <a:chExt cx="1608480" cy="712800"/>
          </a:xfrm>
        </p:grpSpPr>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485607EA-C7C9-427B-8BCF-51CDC33CA1CD}"/>
                    </a:ext>
                  </a:extLst>
                </p14:cNvPr>
                <p14:cNvContentPartPr/>
                <p14:nvPr/>
              </p14:nvContentPartPr>
              <p14:xfrm>
                <a:off x="3328504" y="2773856"/>
                <a:ext cx="8280" cy="394560"/>
              </p14:xfrm>
            </p:contentPart>
          </mc:Choice>
          <mc:Fallback xmlns="">
            <p:pic>
              <p:nvPicPr>
                <p:cNvPr id="7" name="筆跡 6">
                  <a:extLst>
                    <a:ext uri="{FF2B5EF4-FFF2-40B4-BE49-F238E27FC236}">
                      <a16:creationId xmlns:a16="http://schemas.microsoft.com/office/drawing/2014/main" id="{485607EA-C7C9-427B-8BCF-51CDC33CA1CD}"/>
                    </a:ext>
                  </a:extLst>
                </p:cNvPr>
                <p:cNvPicPr/>
                <p:nvPr/>
              </p:nvPicPr>
              <p:blipFill>
                <a:blip r:embed="rId5"/>
                <a:stretch>
                  <a:fillRect/>
                </a:stretch>
              </p:blipFill>
              <p:spPr>
                <a:xfrm>
                  <a:off x="3310504" y="2756216"/>
                  <a:ext cx="4392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42396199-8BCF-492F-9A58-B00DFA3A7CD1}"/>
                    </a:ext>
                  </a:extLst>
                </p14:cNvPr>
                <p14:cNvContentPartPr/>
                <p14:nvPr/>
              </p14:nvContentPartPr>
              <p14:xfrm>
                <a:off x="3336064" y="2782856"/>
                <a:ext cx="128520" cy="244800"/>
              </p14:xfrm>
            </p:contentPart>
          </mc:Choice>
          <mc:Fallback xmlns="">
            <p:pic>
              <p:nvPicPr>
                <p:cNvPr id="8" name="筆跡 7">
                  <a:extLst>
                    <a:ext uri="{FF2B5EF4-FFF2-40B4-BE49-F238E27FC236}">
                      <a16:creationId xmlns:a16="http://schemas.microsoft.com/office/drawing/2014/main" id="{42396199-8BCF-492F-9A58-B00DFA3A7CD1}"/>
                    </a:ext>
                  </a:extLst>
                </p:cNvPr>
                <p:cNvPicPr/>
                <p:nvPr/>
              </p:nvPicPr>
              <p:blipFill>
                <a:blip r:embed="rId7"/>
                <a:stretch>
                  <a:fillRect/>
                </a:stretch>
              </p:blipFill>
              <p:spPr>
                <a:xfrm>
                  <a:off x="3318064" y="2765216"/>
                  <a:ext cx="1641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580163F0-11C4-48A3-B48A-1B715A81601C}"/>
                    </a:ext>
                  </a:extLst>
                </p14:cNvPr>
                <p14:cNvContentPartPr/>
                <p14:nvPr/>
              </p14:nvContentPartPr>
              <p14:xfrm>
                <a:off x="3566464" y="2713376"/>
                <a:ext cx="80280" cy="489600"/>
              </p14:xfrm>
            </p:contentPart>
          </mc:Choice>
          <mc:Fallback xmlns="">
            <p:pic>
              <p:nvPicPr>
                <p:cNvPr id="9" name="筆跡 8">
                  <a:extLst>
                    <a:ext uri="{FF2B5EF4-FFF2-40B4-BE49-F238E27FC236}">
                      <a16:creationId xmlns:a16="http://schemas.microsoft.com/office/drawing/2014/main" id="{580163F0-11C4-48A3-B48A-1B715A81601C}"/>
                    </a:ext>
                  </a:extLst>
                </p:cNvPr>
                <p:cNvPicPr/>
                <p:nvPr/>
              </p:nvPicPr>
              <p:blipFill>
                <a:blip r:embed="rId9"/>
                <a:stretch>
                  <a:fillRect/>
                </a:stretch>
              </p:blipFill>
              <p:spPr>
                <a:xfrm>
                  <a:off x="3548824" y="2695736"/>
                  <a:ext cx="11592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E5FC22A2-BA50-4624-AFDA-FD5AB276D7E5}"/>
                    </a:ext>
                  </a:extLst>
                </p14:cNvPr>
                <p14:cNvContentPartPr/>
                <p14:nvPr/>
              </p14:nvContentPartPr>
              <p14:xfrm>
                <a:off x="3747184" y="2891576"/>
                <a:ext cx="168840" cy="6480"/>
              </p14:xfrm>
            </p:contentPart>
          </mc:Choice>
          <mc:Fallback xmlns="">
            <p:pic>
              <p:nvPicPr>
                <p:cNvPr id="10" name="筆跡 9">
                  <a:extLst>
                    <a:ext uri="{FF2B5EF4-FFF2-40B4-BE49-F238E27FC236}">
                      <a16:creationId xmlns:a16="http://schemas.microsoft.com/office/drawing/2014/main" id="{E5FC22A2-BA50-4624-AFDA-FD5AB276D7E5}"/>
                    </a:ext>
                  </a:extLst>
                </p:cNvPr>
                <p:cNvPicPr/>
                <p:nvPr/>
              </p:nvPicPr>
              <p:blipFill>
                <a:blip r:embed="rId11"/>
                <a:stretch>
                  <a:fillRect/>
                </a:stretch>
              </p:blipFill>
              <p:spPr>
                <a:xfrm>
                  <a:off x="3729184" y="2873936"/>
                  <a:ext cx="2044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F886586C-8EA2-4EBC-AAB2-783D8EE1160D}"/>
                    </a:ext>
                  </a:extLst>
                </p14:cNvPr>
                <p14:cNvContentPartPr/>
                <p14:nvPr/>
              </p14:nvContentPartPr>
              <p14:xfrm>
                <a:off x="3748984" y="2952056"/>
                <a:ext cx="132840" cy="236160"/>
              </p14:xfrm>
            </p:contentPart>
          </mc:Choice>
          <mc:Fallback xmlns="">
            <p:pic>
              <p:nvPicPr>
                <p:cNvPr id="11" name="筆跡 10">
                  <a:extLst>
                    <a:ext uri="{FF2B5EF4-FFF2-40B4-BE49-F238E27FC236}">
                      <a16:creationId xmlns:a16="http://schemas.microsoft.com/office/drawing/2014/main" id="{F886586C-8EA2-4EBC-AAB2-783D8EE1160D}"/>
                    </a:ext>
                  </a:extLst>
                </p:cNvPr>
                <p:cNvPicPr/>
                <p:nvPr/>
              </p:nvPicPr>
              <p:blipFill>
                <a:blip r:embed="rId13"/>
                <a:stretch>
                  <a:fillRect/>
                </a:stretch>
              </p:blipFill>
              <p:spPr>
                <a:xfrm>
                  <a:off x="3731344" y="2934416"/>
                  <a:ext cx="168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D330D44F-7082-41F0-BBC5-C620C4DAE119}"/>
                    </a:ext>
                  </a:extLst>
                </p14:cNvPr>
                <p14:cNvContentPartPr/>
                <p14:nvPr/>
              </p14:nvContentPartPr>
              <p14:xfrm>
                <a:off x="3764104" y="2988416"/>
                <a:ext cx="163440" cy="60840"/>
              </p14:xfrm>
            </p:contentPart>
          </mc:Choice>
          <mc:Fallback xmlns="">
            <p:pic>
              <p:nvPicPr>
                <p:cNvPr id="12" name="筆跡 11">
                  <a:extLst>
                    <a:ext uri="{FF2B5EF4-FFF2-40B4-BE49-F238E27FC236}">
                      <a16:creationId xmlns:a16="http://schemas.microsoft.com/office/drawing/2014/main" id="{D330D44F-7082-41F0-BBC5-C620C4DAE119}"/>
                    </a:ext>
                  </a:extLst>
                </p:cNvPr>
                <p:cNvPicPr/>
                <p:nvPr/>
              </p:nvPicPr>
              <p:blipFill>
                <a:blip r:embed="rId15"/>
                <a:stretch>
                  <a:fillRect/>
                </a:stretch>
              </p:blipFill>
              <p:spPr>
                <a:xfrm>
                  <a:off x="3746464" y="2970416"/>
                  <a:ext cx="1990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0F3E7666-DD17-4698-A1A1-C1FDFCD02C69}"/>
                    </a:ext>
                  </a:extLst>
                </p14:cNvPr>
                <p14:cNvContentPartPr/>
                <p14:nvPr/>
              </p14:nvContentPartPr>
              <p14:xfrm>
                <a:off x="4053904" y="2589896"/>
                <a:ext cx="79920" cy="712800"/>
              </p14:xfrm>
            </p:contentPart>
          </mc:Choice>
          <mc:Fallback xmlns="">
            <p:pic>
              <p:nvPicPr>
                <p:cNvPr id="13" name="筆跡 12">
                  <a:extLst>
                    <a:ext uri="{FF2B5EF4-FFF2-40B4-BE49-F238E27FC236}">
                      <a16:creationId xmlns:a16="http://schemas.microsoft.com/office/drawing/2014/main" id="{0F3E7666-DD17-4698-A1A1-C1FDFCD02C69}"/>
                    </a:ext>
                  </a:extLst>
                </p:cNvPr>
                <p:cNvPicPr/>
                <p:nvPr/>
              </p:nvPicPr>
              <p:blipFill>
                <a:blip r:embed="rId17"/>
                <a:stretch>
                  <a:fillRect/>
                </a:stretch>
              </p:blipFill>
              <p:spPr>
                <a:xfrm>
                  <a:off x="4036264" y="2571896"/>
                  <a:ext cx="11556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58918970-1E9E-491A-9121-D919FBD5D989}"/>
                    </a:ext>
                  </a:extLst>
                </p14:cNvPr>
                <p14:cNvContentPartPr/>
                <p14:nvPr/>
              </p14:nvContentPartPr>
              <p14:xfrm>
                <a:off x="4309864" y="2834336"/>
                <a:ext cx="19440" cy="307440"/>
              </p14:xfrm>
            </p:contentPart>
          </mc:Choice>
          <mc:Fallback xmlns="">
            <p:pic>
              <p:nvPicPr>
                <p:cNvPr id="15" name="筆跡 14">
                  <a:extLst>
                    <a:ext uri="{FF2B5EF4-FFF2-40B4-BE49-F238E27FC236}">
                      <a16:creationId xmlns:a16="http://schemas.microsoft.com/office/drawing/2014/main" id="{58918970-1E9E-491A-9121-D919FBD5D989}"/>
                    </a:ext>
                  </a:extLst>
                </p:cNvPr>
                <p:cNvPicPr/>
                <p:nvPr/>
              </p:nvPicPr>
              <p:blipFill>
                <a:blip r:embed="rId19"/>
                <a:stretch>
                  <a:fillRect/>
                </a:stretch>
              </p:blipFill>
              <p:spPr>
                <a:xfrm>
                  <a:off x="4291864" y="2816336"/>
                  <a:ext cx="5508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70D4982A-7C27-4F76-B7A4-2E5FD25E22F4}"/>
                    </a:ext>
                  </a:extLst>
                </p14:cNvPr>
                <p14:cNvContentPartPr/>
                <p14:nvPr/>
              </p14:nvContentPartPr>
              <p14:xfrm>
                <a:off x="4345864" y="3009296"/>
                <a:ext cx="180360" cy="9360"/>
              </p14:xfrm>
            </p:contentPart>
          </mc:Choice>
          <mc:Fallback xmlns="">
            <p:pic>
              <p:nvPicPr>
                <p:cNvPr id="16" name="筆跡 15">
                  <a:extLst>
                    <a:ext uri="{FF2B5EF4-FFF2-40B4-BE49-F238E27FC236}">
                      <a16:creationId xmlns:a16="http://schemas.microsoft.com/office/drawing/2014/main" id="{70D4982A-7C27-4F76-B7A4-2E5FD25E22F4}"/>
                    </a:ext>
                  </a:extLst>
                </p:cNvPr>
                <p:cNvPicPr/>
                <p:nvPr/>
              </p:nvPicPr>
              <p:blipFill>
                <a:blip r:embed="rId21"/>
                <a:stretch>
                  <a:fillRect/>
                </a:stretch>
              </p:blipFill>
              <p:spPr>
                <a:xfrm>
                  <a:off x="4327864" y="2991656"/>
                  <a:ext cx="216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B2DFF432-93BD-4891-9BAD-EDF99DBFC530}"/>
                    </a:ext>
                  </a:extLst>
                </p14:cNvPr>
                <p14:cNvContentPartPr/>
                <p14:nvPr/>
              </p14:nvContentPartPr>
              <p14:xfrm>
                <a:off x="4518304" y="2731736"/>
                <a:ext cx="40320" cy="462240"/>
              </p14:xfrm>
            </p:contentPart>
          </mc:Choice>
          <mc:Fallback xmlns="">
            <p:pic>
              <p:nvPicPr>
                <p:cNvPr id="17" name="筆跡 16">
                  <a:extLst>
                    <a:ext uri="{FF2B5EF4-FFF2-40B4-BE49-F238E27FC236}">
                      <a16:creationId xmlns:a16="http://schemas.microsoft.com/office/drawing/2014/main" id="{B2DFF432-93BD-4891-9BAD-EDF99DBFC530}"/>
                    </a:ext>
                  </a:extLst>
                </p:cNvPr>
                <p:cNvPicPr/>
                <p:nvPr/>
              </p:nvPicPr>
              <p:blipFill>
                <a:blip r:embed="rId23"/>
                <a:stretch>
                  <a:fillRect/>
                </a:stretch>
              </p:blipFill>
              <p:spPr>
                <a:xfrm>
                  <a:off x="4500304" y="2713736"/>
                  <a:ext cx="7596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ED44E8E8-D483-471D-B038-FE390DC38DE7}"/>
                    </a:ext>
                  </a:extLst>
                </p14:cNvPr>
                <p14:cNvContentPartPr/>
                <p14:nvPr/>
              </p14:nvContentPartPr>
              <p14:xfrm>
                <a:off x="4591384" y="3042776"/>
                <a:ext cx="79200" cy="155160"/>
              </p14:xfrm>
            </p:contentPart>
          </mc:Choice>
          <mc:Fallback xmlns="">
            <p:pic>
              <p:nvPicPr>
                <p:cNvPr id="18" name="筆跡 17">
                  <a:extLst>
                    <a:ext uri="{FF2B5EF4-FFF2-40B4-BE49-F238E27FC236}">
                      <a16:creationId xmlns:a16="http://schemas.microsoft.com/office/drawing/2014/main" id="{ED44E8E8-D483-471D-B038-FE390DC38DE7}"/>
                    </a:ext>
                  </a:extLst>
                </p:cNvPr>
                <p:cNvPicPr/>
                <p:nvPr/>
              </p:nvPicPr>
              <p:blipFill>
                <a:blip r:embed="rId25"/>
                <a:stretch>
                  <a:fillRect/>
                </a:stretch>
              </p:blipFill>
              <p:spPr>
                <a:xfrm>
                  <a:off x="4573744" y="3024776"/>
                  <a:ext cx="114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6B0912A8-575C-42F4-98F0-DBA347472008}"/>
                    </a:ext>
                  </a:extLst>
                </p14:cNvPr>
                <p14:cNvContentPartPr/>
                <p14:nvPr/>
              </p14:nvContentPartPr>
              <p14:xfrm>
                <a:off x="4825024" y="2716616"/>
                <a:ext cx="111960" cy="486360"/>
              </p14:xfrm>
            </p:contentPart>
          </mc:Choice>
          <mc:Fallback xmlns="">
            <p:pic>
              <p:nvPicPr>
                <p:cNvPr id="19" name="筆跡 18">
                  <a:extLst>
                    <a:ext uri="{FF2B5EF4-FFF2-40B4-BE49-F238E27FC236}">
                      <a16:creationId xmlns:a16="http://schemas.microsoft.com/office/drawing/2014/main" id="{6B0912A8-575C-42F4-98F0-DBA347472008}"/>
                    </a:ext>
                  </a:extLst>
                </p:cNvPr>
                <p:cNvPicPr/>
                <p:nvPr/>
              </p:nvPicPr>
              <p:blipFill>
                <a:blip r:embed="rId27"/>
                <a:stretch>
                  <a:fillRect/>
                </a:stretch>
              </p:blipFill>
              <p:spPr>
                <a:xfrm>
                  <a:off x="4807384" y="2698616"/>
                  <a:ext cx="147600" cy="522000"/>
                </a:xfrm>
                <a:prstGeom prst="rect">
                  <a:avLst/>
                </a:prstGeom>
              </p:spPr>
            </p:pic>
          </mc:Fallback>
        </mc:AlternateContent>
      </p:grpSp>
      <p:grpSp>
        <p:nvGrpSpPr>
          <p:cNvPr id="29" name="群組 28">
            <a:extLst>
              <a:ext uri="{FF2B5EF4-FFF2-40B4-BE49-F238E27FC236}">
                <a16:creationId xmlns:a16="http://schemas.microsoft.com/office/drawing/2014/main" id="{92CD9A29-F638-46CC-BCC6-6AE3B5D51DD3}"/>
              </a:ext>
            </a:extLst>
          </p:cNvPr>
          <p:cNvGrpSpPr/>
          <p:nvPr/>
        </p:nvGrpSpPr>
        <p:grpSpPr>
          <a:xfrm>
            <a:off x="5221024" y="2710496"/>
            <a:ext cx="1114560" cy="559080"/>
            <a:chOff x="5221024" y="2710496"/>
            <a:chExt cx="1114560" cy="559080"/>
          </a:xfrm>
        </p:grpSpPr>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77D2A5ED-5633-48E3-9D8C-5DBF5EA55CB4}"/>
                    </a:ext>
                  </a:extLst>
                </p14:cNvPr>
                <p14:cNvContentPartPr/>
                <p14:nvPr/>
              </p14:nvContentPartPr>
              <p14:xfrm>
                <a:off x="5221024" y="2710496"/>
                <a:ext cx="101160" cy="187560"/>
              </p14:xfrm>
            </p:contentPart>
          </mc:Choice>
          <mc:Fallback xmlns="">
            <p:pic>
              <p:nvPicPr>
                <p:cNvPr id="20" name="筆跡 19">
                  <a:extLst>
                    <a:ext uri="{FF2B5EF4-FFF2-40B4-BE49-F238E27FC236}">
                      <a16:creationId xmlns:a16="http://schemas.microsoft.com/office/drawing/2014/main" id="{77D2A5ED-5633-48E3-9D8C-5DBF5EA55CB4}"/>
                    </a:ext>
                  </a:extLst>
                </p:cNvPr>
                <p:cNvPicPr/>
                <p:nvPr/>
              </p:nvPicPr>
              <p:blipFill>
                <a:blip r:embed="rId29"/>
                <a:stretch>
                  <a:fillRect/>
                </a:stretch>
              </p:blipFill>
              <p:spPr>
                <a:xfrm>
                  <a:off x="5203384" y="2692496"/>
                  <a:ext cx="136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174EF208-9432-4055-B67E-FEC52F42D0BE}"/>
                    </a:ext>
                  </a:extLst>
                </p14:cNvPr>
                <p14:cNvContentPartPr/>
                <p14:nvPr/>
              </p14:nvContentPartPr>
              <p14:xfrm>
                <a:off x="5259184" y="2852336"/>
                <a:ext cx="109080" cy="151560"/>
              </p14:xfrm>
            </p:contentPart>
          </mc:Choice>
          <mc:Fallback xmlns="">
            <p:pic>
              <p:nvPicPr>
                <p:cNvPr id="21" name="筆跡 20">
                  <a:extLst>
                    <a:ext uri="{FF2B5EF4-FFF2-40B4-BE49-F238E27FC236}">
                      <a16:creationId xmlns:a16="http://schemas.microsoft.com/office/drawing/2014/main" id="{174EF208-9432-4055-B67E-FEC52F42D0BE}"/>
                    </a:ext>
                  </a:extLst>
                </p:cNvPr>
                <p:cNvPicPr/>
                <p:nvPr/>
              </p:nvPicPr>
              <p:blipFill>
                <a:blip r:embed="rId31"/>
                <a:stretch>
                  <a:fillRect/>
                </a:stretch>
              </p:blipFill>
              <p:spPr>
                <a:xfrm>
                  <a:off x="5241184" y="2834696"/>
                  <a:ext cx="1447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10133D0A-E068-471C-A09D-542D57342CAF}"/>
                    </a:ext>
                  </a:extLst>
                </p14:cNvPr>
                <p14:cNvContentPartPr/>
                <p14:nvPr/>
              </p14:nvContentPartPr>
              <p14:xfrm>
                <a:off x="5293024" y="2891576"/>
                <a:ext cx="154080" cy="372600"/>
              </p14:xfrm>
            </p:contentPart>
          </mc:Choice>
          <mc:Fallback xmlns="">
            <p:pic>
              <p:nvPicPr>
                <p:cNvPr id="22" name="筆跡 21">
                  <a:extLst>
                    <a:ext uri="{FF2B5EF4-FFF2-40B4-BE49-F238E27FC236}">
                      <a16:creationId xmlns:a16="http://schemas.microsoft.com/office/drawing/2014/main" id="{10133D0A-E068-471C-A09D-542D57342CAF}"/>
                    </a:ext>
                  </a:extLst>
                </p:cNvPr>
                <p:cNvPicPr/>
                <p:nvPr/>
              </p:nvPicPr>
              <p:blipFill>
                <a:blip r:embed="rId33"/>
                <a:stretch>
                  <a:fillRect/>
                </a:stretch>
              </p:blipFill>
              <p:spPr>
                <a:xfrm>
                  <a:off x="5275384" y="2873936"/>
                  <a:ext cx="18972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1285BFF2-49F0-44F9-844E-BBADF8F86D80}"/>
                    </a:ext>
                  </a:extLst>
                </p14:cNvPr>
                <p14:cNvContentPartPr/>
                <p14:nvPr/>
              </p14:nvContentPartPr>
              <p14:xfrm>
                <a:off x="5323624" y="3088136"/>
                <a:ext cx="43920" cy="57600"/>
              </p14:xfrm>
            </p:contentPart>
          </mc:Choice>
          <mc:Fallback xmlns="">
            <p:pic>
              <p:nvPicPr>
                <p:cNvPr id="23" name="筆跡 22">
                  <a:extLst>
                    <a:ext uri="{FF2B5EF4-FFF2-40B4-BE49-F238E27FC236}">
                      <a16:creationId xmlns:a16="http://schemas.microsoft.com/office/drawing/2014/main" id="{1285BFF2-49F0-44F9-844E-BBADF8F86D80}"/>
                    </a:ext>
                  </a:extLst>
                </p:cNvPr>
                <p:cNvPicPr/>
                <p:nvPr/>
              </p:nvPicPr>
              <p:blipFill>
                <a:blip r:embed="rId35"/>
                <a:stretch>
                  <a:fillRect/>
                </a:stretch>
              </p:blipFill>
              <p:spPr>
                <a:xfrm>
                  <a:off x="5305624" y="3070136"/>
                  <a:ext cx="795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CDE8C7A0-4A04-48FD-A10C-5543EAC30693}"/>
                    </a:ext>
                  </a:extLst>
                </p14:cNvPr>
                <p14:cNvContentPartPr/>
                <p14:nvPr/>
              </p14:nvContentPartPr>
              <p14:xfrm>
                <a:off x="5542864" y="2810216"/>
                <a:ext cx="192600" cy="459360"/>
              </p14:xfrm>
            </p:contentPart>
          </mc:Choice>
          <mc:Fallback xmlns="">
            <p:pic>
              <p:nvPicPr>
                <p:cNvPr id="24" name="筆跡 23">
                  <a:extLst>
                    <a:ext uri="{FF2B5EF4-FFF2-40B4-BE49-F238E27FC236}">
                      <a16:creationId xmlns:a16="http://schemas.microsoft.com/office/drawing/2014/main" id="{CDE8C7A0-4A04-48FD-A10C-5543EAC30693}"/>
                    </a:ext>
                  </a:extLst>
                </p:cNvPr>
                <p:cNvPicPr/>
                <p:nvPr/>
              </p:nvPicPr>
              <p:blipFill>
                <a:blip r:embed="rId37"/>
                <a:stretch>
                  <a:fillRect/>
                </a:stretch>
              </p:blipFill>
              <p:spPr>
                <a:xfrm>
                  <a:off x="5524864" y="2792216"/>
                  <a:ext cx="22824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F681F1D2-26C6-4642-B60E-5B2E4F9E5A62}"/>
                    </a:ext>
                  </a:extLst>
                </p14:cNvPr>
                <p14:cNvContentPartPr/>
                <p14:nvPr/>
              </p14:nvContentPartPr>
              <p14:xfrm>
                <a:off x="5555824" y="2958176"/>
                <a:ext cx="52560" cy="176040"/>
              </p14:xfrm>
            </p:contentPart>
          </mc:Choice>
          <mc:Fallback xmlns="">
            <p:pic>
              <p:nvPicPr>
                <p:cNvPr id="25" name="筆跡 24">
                  <a:extLst>
                    <a:ext uri="{FF2B5EF4-FFF2-40B4-BE49-F238E27FC236}">
                      <a16:creationId xmlns:a16="http://schemas.microsoft.com/office/drawing/2014/main" id="{F681F1D2-26C6-4642-B60E-5B2E4F9E5A62}"/>
                    </a:ext>
                  </a:extLst>
                </p:cNvPr>
                <p:cNvPicPr/>
                <p:nvPr/>
              </p:nvPicPr>
              <p:blipFill>
                <a:blip r:embed="rId39"/>
                <a:stretch>
                  <a:fillRect/>
                </a:stretch>
              </p:blipFill>
              <p:spPr>
                <a:xfrm>
                  <a:off x="5537824" y="2940176"/>
                  <a:ext cx="882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935C71EB-062F-4075-A609-1C1740D63AF9}"/>
                    </a:ext>
                  </a:extLst>
                </p14:cNvPr>
                <p14:cNvContentPartPr/>
                <p14:nvPr/>
              </p14:nvContentPartPr>
              <p14:xfrm>
                <a:off x="6028144" y="2837216"/>
                <a:ext cx="46440" cy="357120"/>
              </p14:xfrm>
            </p:contentPart>
          </mc:Choice>
          <mc:Fallback xmlns="">
            <p:pic>
              <p:nvPicPr>
                <p:cNvPr id="26" name="筆跡 25">
                  <a:extLst>
                    <a:ext uri="{FF2B5EF4-FFF2-40B4-BE49-F238E27FC236}">
                      <a16:creationId xmlns:a16="http://schemas.microsoft.com/office/drawing/2014/main" id="{935C71EB-062F-4075-A609-1C1740D63AF9}"/>
                    </a:ext>
                  </a:extLst>
                </p:cNvPr>
                <p:cNvPicPr/>
                <p:nvPr/>
              </p:nvPicPr>
              <p:blipFill>
                <a:blip r:embed="rId41"/>
                <a:stretch>
                  <a:fillRect/>
                </a:stretch>
              </p:blipFill>
              <p:spPr>
                <a:xfrm>
                  <a:off x="6010504" y="2819576"/>
                  <a:ext cx="820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1EC975E5-BD60-499E-A2FA-DF9ACD6FC242}"/>
                    </a:ext>
                  </a:extLst>
                </p14:cNvPr>
                <p14:cNvContentPartPr/>
                <p14:nvPr/>
              </p14:nvContentPartPr>
              <p14:xfrm>
                <a:off x="5853904" y="3006416"/>
                <a:ext cx="106560" cy="75960"/>
              </p14:xfrm>
            </p:contentPart>
          </mc:Choice>
          <mc:Fallback xmlns="">
            <p:pic>
              <p:nvPicPr>
                <p:cNvPr id="27" name="筆跡 26">
                  <a:extLst>
                    <a:ext uri="{FF2B5EF4-FFF2-40B4-BE49-F238E27FC236}">
                      <a16:creationId xmlns:a16="http://schemas.microsoft.com/office/drawing/2014/main" id="{1EC975E5-BD60-499E-A2FA-DF9ACD6FC242}"/>
                    </a:ext>
                  </a:extLst>
                </p:cNvPr>
                <p:cNvPicPr/>
                <p:nvPr/>
              </p:nvPicPr>
              <p:blipFill>
                <a:blip r:embed="rId43"/>
                <a:stretch>
                  <a:fillRect/>
                </a:stretch>
              </p:blipFill>
              <p:spPr>
                <a:xfrm>
                  <a:off x="5836264" y="2988776"/>
                  <a:ext cx="142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E926C323-0D29-4880-9A0D-06D6F9B69DBB}"/>
                    </a:ext>
                  </a:extLst>
                </p14:cNvPr>
                <p14:cNvContentPartPr/>
                <p14:nvPr/>
              </p14:nvContentPartPr>
              <p14:xfrm>
                <a:off x="6213904" y="2973296"/>
                <a:ext cx="121680" cy="266040"/>
              </p14:xfrm>
            </p:contentPart>
          </mc:Choice>
          <mc:Fallback xmlns="">
            <p:pic>
              <p:nvPicPr>
                <p:cNvPr id="28" name="筆跡 27">
                  <a:extLst>
                    <a:ext uri="{FF2B5EF4-FFF2-40B4-BE49-F238E27FC236}">
                      <a16:creationId xmlns:a16="http://schemas.microsoft.com/office/drawing/2014/main" id="{E926C323-0D29-4880-9A0D-06D6F9B69DBB}"/>
                    </a:ext>
                  </a:extLst>
                </p:cNvPr>
                <p:cNvPicPr/>
                <p:nvPr/>
              </p:nvPicPr>
              <p:blipFill>
                <a:blip r:embed="rId45"/>
                <a:stretch>
                  <a:fillRect/>
                </a:stretch>
              </p:blipFill>
              <p:spPr>
                <a:xfrm>
                  <a:off x="6196264" y="2955296"/>
                  <a:ext cx="157320" cy="301680"/>
                </a:xfrm>
                <a:prstGeom prst="rect">
                  <a:avLst/>
                </a:prstGeom>
              </p:spPr>
            </p:pic>
          </mc:Fallback>
        </mc:AlternateContent>
      </p:grpSp>
      <p:grpSp>
        <p:nvGrpSpPr>
          <p:cNvPr id="34" name="群組 33">
            <a:extLst>
              <a:ext uri="{FF2B5EF4-FFF2-40B4-BE49-F238E27FC236}">
                <a16:creationId xmlns:a16="http://schemas.microsoft.com/office/drawing/2014/main" id="{1FEAD6CD-F62B-4581-88FE-135C811C76D1}"/>
              </a:ext>
            </a:extLst>
          </p:cNvPr>
          <p:cNvGrpSpPr/>
          <p:nvPr/>
        </p:nvGrpSpPr>
        <p:grpSpPr>
          <a:xfrm>
            <a:off x="2754304" y="2870696"/>
            <a:ext cx="273240" cy="315720"/>
            <a:chOff x="2754304" y="2870696"/>
            <a:chExt cx="273240" cy="315720"/>
          </a:xfrm>
        </p:grpSpPr>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566EB805-1B7E-407C-A627-1A9E891F9F24}"/>
                    </a:ext>
                  </a:extLst>
                </p14:cNvPr>
                <p14:cNvContentPartPr/>
                <p14:nvPr/>
              </p14:nvContentPartPr>
              <p14:xfrm>
                <a:off x="2782744" y="2905616"/>
                <a:ext cx="244800" cy="158760"/>
              </p14:xfrm>
            </p:contentPart>
          </mc:Choice>
          <mc:Fallback xmlns="">
            <p:pic>
              <p:nvPicPr>
                <p:cNvPr id="31" name="筆跡 30">
                  <a:extLst>
                    <a:ext uri="{FF2B5EF4-FFF2-40B4-BE49-F238E27FC236}">
                      <a16:creationId xmlns:a16="http://schemas.microsoft.com/office/drawing/2014/main" id="{566EB805-1B7E-407C-A627-1A9E891F9F24}"/>
                    </a:ext>
                  </a:extLst>
                </p:cNvPr>
                <p:cNvPicPr/>
                <p:nvPr/>
              </p:nvPicPr>
              <p:blipFill>
                <a:blip r:embed="rId47"/>
                <a:stretch>
                  <a:fillRect/>
                </a:stretch>
              </p:blipFill>
              <p:spPr>
                <a:xfrm>
                  <a:off x="2764744" y="2887616"/>
                  <a:ext cx="2804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7A30E454-1321-425E-A328-551F8D368B81}"/>
                    </a:ext>
                  </a:extLst>
                </p14:cNvPr>
                <p14:cNvContentPartPr/>
                <p14:nvPr/>
              </p14:nvContentPartPr>
              <p14:xfrm>
                <a:off x="2780944" y="2985176"/>
                <a:ext cx="235440" cy="175320"/>
              </p14:xfrm>
            </p:contentPart>
          </mc:Choice>
          <mc:Fallback xmlns="">
            <p:pic>
              <p:nvPicPr>
                <p:cNvPr id="32" name="筆跡 31">
                  <a:extLst>
                    <a:ext uri="{FF2B5EF4-FFF2-40B4-BE49-F238E27FC236}">
                      <a16:creationId xmlns:a16="http://schemas.microsoft.com/office/drawing/2014/main" id="{7A30E454-1321-425E-A328-551F8D368B81}"/>
                    </a:ext>
                  </a:extLst>
                </p:cNvPr>
                <p:cNvPicPr/>
                <p:nvPr/>
              </p:nvPicPr>
              <p:blipFill>
                <a:blip r:embed="rId49"/>
                <a:stretch>
                  <a:fillRect/>
                </a:stretch>
              </p:blipFill>
              <p:spPr>
                <a:xfrm>
                  <a:off x="2762944" y="2967536"/>
                  <a:ext cx="2710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7DDEF6C1-56CE-4970-96A0-E4E021AC8002}"/>
                    </a:ext>
                  </a:extLst>
                </p14:cNvPr>
                <p14:cNvContentPartPr/>
                <p14:nvPr/>
              </p14:nvContentPartPr>
              <p14:xfrm>
                <a:off x="2754304" y="2870696"/>
                <a:ext cx="187920" cy="315720"/>
              </p14:xfrm>
            </p:contentPart>
          </mc:Choice>
          <mc:Fallback xmlns="">
            <p:pic>
              <p:nvPicPr>
                <p:cNvPr id="33" name="筆跡 32">
                  <a:extLst>
                    <a:ext uri="{FF2B5EF4-FFF2-40B4-BE49-F238E27FC236}">
                      <a16:creationId xmlns:a16="http://schemas.microsoft.com/office/drawing/2014/main" id="{7DDEF6C1-56CE-4970-96A0-E4E021AC8002}"/>
                    </a:ext>
                  </a:extLst>
                </p:cNvPr>
                <p:cNvPicPr/>
                <p:nvPr/>
              </p:nvPicPr>
              <p:blipFill>
                <a:blip r:embed="rId51"/>
                <a:stretch>
                  <a:fillRect/>
                </a:stretch>
              </p:blipFill>
              <p:spPr>
                <a:xfrm>
                  <a:off x="2736304" y="2852696"/>
                  <a:ext cx="223560" cy="351360"/>
                </a:xfrm>
                <a:prstGeom prst="rect">
                  <a:avLst/>
                </a:prstGeom>
              </p:spPr>
            </p:pic>
          </mc:Fallback>
        </mc:AlternateContent>
      </p:grpSp>
    </p:spTree>
    <p:extLst>
      <p:ext uri="{BB962C8B-B14F-4D97-AF65-F5344CB8AC3E}">
        <p14:creationId xmlns:p14="http://schemas.microsoft.com/office/powerpoint/2010/main" val="18157180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6.8</a:t>
            </a:r>
            <a:endParaRPr lang="zh-TW" altLang="en-US" dirty="0"/>
          </a:p>
        </p:txBody>
      </p:sp>
      <p:pic>
        <p:nvPicPr>
          <p:cNvPr id="101378" name="Picture 2"/>
          <p:cNvPicPr>
            <a:picLocks noGrp="1" noChangeAspect="1" noChangeArrowheads="1"/>
          </p:cNvPicPr>
          <p:nvPr>
            <p:ph idx="1"/>
          </p:nvPr>
        </p:nvPicPr>
        <p:blipFill>
          <a:blip r:embed="rId2" cstate="print"/>
          <a:srcRect b="41898"/>
          <a:stretch>
            <a:fillRect/>
          </a:stretch>
        </p:blipFill>
        <p:spPr bwMode="auto">
          <a:xfrm>
            <a:off x="323850" y="1381220"/>
            <a:ext cx="8496300" cy="2839868"/>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58930"/>
          <a:stretch>
            <a:fillRect/>
          </a:stretch>
        </p:blipFill>
        <p:spPr bwMode="auto">
          <a:xfrm>
            <a:off x="323528" y="4293096"/>
            <a:ext cx="8496300" cy="2007402"/>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120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6.8(</a:t>
            </a:r>
            <a:r>
              <a:rPr lang="zh-TW" altLang="en-US" dirty="0"/>
              <a:t>續</a:t>
            </a:r>
            <a:r>
              <a:rPr lang="en-US" altLang="zh-TW" dirty="0"/>
              <a:t>)</a:t>
            </a:r>
            <a:endParaRPr lang="zh-TW" altLang="en-US" dirty="0"/>
          </a:p>
        </p:txBody>
      </p:sp>
      <p:pic>
        <p:nvPicPr>
          <p:cNvPr id="102402" name="Picture 2"/>
          <p:cNvPicPr>
            <a:picLocks noGrp="1" noChangeAspect="1" noChangeArrowheads="1"/>
          </p:cNvPicPr>
          <p:nvPr>
            <p:ph idx="1"/>
          </p:nvPr>
        </p:nvPicPr>
        <p:blipFill>
          <a:blip r:embed="rId2" cstate="print"/>
          <a:srcRect/>
          <a:stretch>
            <a:fillRect/>
          </a:stretch>
        </p:blipFill>
        <p:spPr bwMode="auto">
          <a:xfrm>
            <a:off x="323850" y="1340768"/>
            <a:ext cx="8496300" cy="45975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121</a:t>
            </a:fld>
            <a:endParaRPr lang="zh-TW"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6.10</a:t>
            </a:r>
            <a:r>
              <a:rPr lang="zh-TW" altLang="en-US" dirty="0"/>
              <a:t> 適合度檢定</a:t>
            </a:r>
          </a:p>
        </p:txBody>
      </p:sp>
      <p:sp>
        <p:nvSpPr>
          <p:cNvPr id="3" name="內容版面配置區 2"/>
          <p:cNvSpPr>
            <a:spLocks noGrp="1"/>
          </p:cNvSpPr>
          <p:nvPr>
            <p:ph idx="1"/>
          </p:nvPr>
        </p:nvSpPr>
        <p:spPr/>
        <p:txBody>
          <a:bodyPr/>
          <a:lstStyle/>
          <a:p>
            <a:r>
              <a:rPr lang="zh-TW" altLang="en-US" dirty="0"/>
              <a:t>假定骰子是公正的，這等同於檢定結果的分布是如下之離散均勻分布的假說：</a:t>
            </a:r>
            <a:br>
              <a:rPr lang="en-US" altLang="zh-TW" dirty="0"/>
            </a:br>
            <a:br>
              <a:rPr lang="en-US" altLang="zh-TW" dirty="0"/>
            </a:br>
            <a:br>
              <a:rPr lang="en-US" altLang="zh-TW" dirty="0"/>
            </a:br>
            <a:r>
              <a:rPr lang="zh-TW" altLang="en-US" dirty="0"/>
              <a:t>假設擲骰子 </a:t>
            </a:r>
            <a:r>
              <a:rPr lang="en-US" altLang="zh-TW" dirty="0"/>
              <a:t>120 </a:t>
            </a:r>
            <a:r>
              <a:rPr lang="zh-TW" altLang="en-US" dirty="0"/>
              <a:t>次並記錄每個結果。理論上，如果骰子是平衡的，則我們預期每一面都會出現 </a:t>
            </a:r>
            <a:r>
              <a:rPr lang="en-US" altLang="zh-TW" dirty="0"/>
              <a:t>20 </a:t>
            </a:r>
            <a:r>
              <a:rPr lang="zh-TW" altLang="en-US" dirty="0"/>
              <a:t>次。</a:t>
            </a:r>
          </a:p>
          <a:p>
            <a:endParaRPr lang="zh-TW" altLang="en-US" dirty="0"/>
          </a:p>
          <a:p>
            <a:endParaRPr lang="zh-TW" altLang="en-US" dirty="0"/>
          </a:p>
        </p:txBody>
      </p:sp>
      <p:graphicFrame>
        <p:nvGraphicFramePr>
          <p:cNvPr id="4" name="物件 3"/>
          <p:cNvGraphicFramePr>
            <a:graphicFrameLocks noChangeAspect="1"/>
          </p:cNvGraphicFramePr>
          <p:nvPr/>
        </p:nvGraphicFramePr>
        <p:xfrm>
          <a:off x="3098800" y="2276872"/>
          <a:ext cx="2946400" cy="723900"/>
        </p:xfrm>
        <a:graphic>
          <a:graphicData uri="http://schemas.openxmlformats.org/presentationml/2006/ole">
            <mc:AlternateContent xmlns:mc="http://schemas.openxmlformats.org/markup-compatibility/2006">
              <mc:Choice xmlns:v="urn:schemas-microsoft-com:vml" Requires="v">
                <p:oleObj spid="_x0000_s50178" name="方程式" r:id="rId3" imgW="2946240" imgH="723600" progId="Equation.3">
                  <p:embed/>
                </p:oleObj>
              </mc:Choice>
              <mc:Fallback>
                <p:oleObj name="方程式" r:id="rId3" imgW="2946240" imgH="7236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8800" y="2276872"/>
                        <a:ext cx="29464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2123728" y="4659003"/>
            <a:ext cx="4896222" cy="165031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122</a:t>
            </a:fld>
            <a:endParaRPr lang="zh-TW"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pic>
        <p:nvPicPr>
          <p:cNvPr id="104451" name="Picture 3"/>
          <p:cNvPicPr>
            <a:picLocks noGrp="1" noChangeAspect="1" noChangeArrowheads="1"/>
          </p:cNvPicPr>
          <p:nvPr>
            <p:ph idx="1"/>
          </p:nvPr>
        </p:nvPicPr>
        <p:blipFill>
          <a:blip r:embed="rId2" cstate="print"/>
          <a:srcRect/>
          <a:stretch>
            <a:fillRect/>
          </a:stretch>
        </p:blipFill>
        <p:spPr bwMode="auto">
          <a:xfrm>
            <a:off x="612448" y="1581190"/>
            <a:ext cx="7992000" cy="31439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123</a:t>
            </a:fld>
            <a:endParaRPr lang="zh-TW"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如果觀得頻次接近對應的預期頻次，則    值會小，表示適合度高。如果觀得頻次與預期頻次有顯著不同，則    值會大，因而適合度低。適合度高導致 </a:t>
            </a:r>
            <a:r>
              <a:rPr lang="en-US" altLang="zh-TW" i="1" dirty="0"/>
              <a:t>H</a:t>
            </a:r>
            <a:r>
              <a:rPr lang="en-US" altLang="zh-TW" baseline="-25000" dirty="0"/>
              <a:t>0</a:t>
            </a:r>
            <a:r>
              <a:rPr lang="zh-TW" altLang="en-US" dirty="0"/>
              <a:t> 的接受，而適合度低則導致其拒絕。因此，臨界區域會落在卡方分布的右尾部。對於一個等於 </a:t>
            </a:r>
            <a:r>
              <a:rPr lang="el-GR" altLang="zh-TW" i="1" dirty="0"/>
              <a:t>α</a:t>
            </a:r>
            <a:r>
              <a:rPr lang="zh-TW" altLang="en-US" dirty="0"/>
              <a:t> 的顯著水準，我們從附錄表</a:t>
            </a:r>
            <a:r>
              <a:rPr lang="en-US" altLang="zh-TW" dirty="0"/>
              <a:t>A.5 </a:t>
            </a:r>
            <a:r>
              <a:rPr lang="zh-TW" altLang="en-US" dirty="0"/>
              <a:t>求得臨界值   ，然後 構成臨界區域。</a:t>
            </a:r>
            <a:r>
              <a:rPr lang="zh-TW" altLang="en-US" b="1" dirty="0"/>
              <a:t>除非每一個預期頻次都至少為 </a:t>
            </a:r>
            <a:r>
              <a:rPr lang="en-US" altLang="zh-TW" b="1" dirty="0"/>
              <a:t>5</a:t>
            </a:r>
            <a:r>
              <a:rPr lang="zh-TW" altLang="en-US" b="1" dirty="0"/>
              <a:t>，否則此處所描述的決策準則就不該使用。</a:t>
            </a:r>
            <a:r>
              <a:rPr lang="zh-TW" altLang="en-US" dirty="0"/>
              <a:t>此限制可能須結合鄰近的格，造成自由度的降低。</a:t>
            </a:r>
          </a:p>
        </p:txBody>
      </p:sp>
      <p:graphicFrame>
        <p:nvGraphicFramePr>
          <p:cNvPr id="4" name="物件 3"/>
          <p:cNvGraphicFramePr>
            <a:graphicFrameLocks noChangeAspect="1"/>
          </p:cNvGraphicFramePr>
          <p:nvPr/>
        </p:nvGraphicFramePr>
        <p:xfrm>
          <a:off x="7308304" y="1340768"/>
          <a:ext cx="304800" cy="406400"/>
        </p:xfrm>
        <a:graphic>
          <a:graphicData uri="http://schemas.openxmlformats.org/presentationml/2006/ole">
            <mc:AlternateContent xmlns:mc="http://schemas.openxmlformats.org/markup-compatibility/2006">
              <mc:Choice xmlns:v="urn:schemas-microsoft-com:vml" Requires="v">
                <p:oleObj spid="_x0000_s51202" name="方程式" r:id="rId3" imgW="304560" imgH="406080" progId="Equation.3">
                  <p:embed/>
                </p:oleObj>
              </mc:Choice>
              <mc:Fallback>
                <p:oleObj name="方程式" r:id="rId3" imgW="30456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75" name="Object 3"/>
          <p:cNvGraphicFramePr>
            <a:graphicFrameLocks noChangeAspect="1"/>
          </p:cNvGraphicFramePr>
          <p:nvPr/>
        </p:nvGraphicFramePr>
        <p:xfrm>
          <a:off x="3475112" y="2230512"/>
          <a:ext cx="304800" cy="406400"/>
        </p:xfrm>
        <a:graphic>
          <a:graphicData uri="http://schemas.openxmlformats.org/presentationml/2006/ole">
            <mc:AlternateContent xmlns:mc="http://schemas.openxmlformats.org/markup-compatibility/2006">
              <mc:Choice xmlns:v="urn:schemas-microsoft-com:vml" Requires="v">
                <p:oleObj spid="_x0000_s51203" name="方程式" r:id="rId5" imgW="304560" imgH="406080" progId="Equation.3">
                  <p:embed/>
                </p:oleObj>
              </mc:Choice>
              <mc:Fallback>
                <p:oleObj name="方程式" r:id="rId5" imgW="304560" imgH="406080" progId="Equation.3">
                  <p:embed/>
                  <p:pic>
                    <p:nvPicPr>
                      <p:cNvPr id="1054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5112" y="2230512"/>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76" name="Object 4"/>
          <p:cNvGraphicFramePr>
            <a:graphicFrameLocks noChangeAspect="1"/>
          </p:cNvGraphicFramePr>
          <p:nvPr/>
        </p:nvGraphicFramePr>
        <p:xfrm>
          <a:off x="2699792" y="4077072"/>
          <a:ext cx="330200" cy="419100"/>
        </p:xfrm>
        <a:graphic>
          <a:graphicData uri="http://schemas.openxmlformats.org/presentationml/2006/ole">
            <mc:AlternateContent xmlns:mc="http://schemas.openxmlformats.org/markup-compatibility/2006">
              <mc:Choice xmlns:v="urn:schemas-microsoft-com:vml" Requires="v">
                <p:oleObj spid="_x0000_s51204" name="方程式" r:id="rId7" imgW="330120" imgH="419040" progId="Equation.3">
                  <p:embed/>
                </p:oleObj>
              </mc:Choice>
              <mc:Fallback>
                <p:oleObj name="方程式" r:id="rId7" imgW="330120" imgH="419040" progId="Equation.3">
                  <p:embed/>
                  <p:pic>
                    <p:nvPicPr>
                      <p:cNvPr id="10547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4077072"/>
                        <a:ext cx="330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124</a:t>
            </a:fld>
            <a:endParaRPr lang="zh-TW"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從表</a:t>
            </a:r>
            <a:r>
              <a:rPr lang="en-US" altLang="zh-TW" dirty="0"/>
              <a:t>6.4</a:t>
            </a:r>
            <a:r>
              <a:rPr lang="zh-TW" altLang="en-US" dirty="0"/>
              <a:t>，我們求得   值為</a:t>
            </a:r>
            <a:endParaRPr lang="en-US" altLang="zh-TW" dirty="0"/>
          </a:p>
          <a:p>
            <a:endParaRPr lang="en-US" altLang="zh-TW" dirty="0"/>
          </a:p>
          <a:p>
            <a:endParaRPr lang="en-US" altLang="zh-TW" dirty="0"/>
          </a:p>
          <a:p>
            <a:endParaRPr lang="en-US" altLang="zh-TW" dirty="0"/>
          </a:p>
          <a:p>
            <a:endParaRPr lang="zh-TW" altLang="en-US" dirty="0"/>
          </a:p>
          <a:p>
            <a:r>
              <a:rPr lang="zh-TW" altLang="en-US" dirty="0"/>
              <a:t>用附錄表</a:t>
            </a:r>
            <a:r>
              <a:rPr lang="en-US" altLang="zh-TW" dirty="0"/>
              <a:t>A.5</a:t>
            </a:r>
            <a:r>
              <a:rPr lang="zh-TW" altLang="en-US" dirty="0"/>
              <a:t>，對於        個自由度，我們求得 </a:t>
            </a:r>
            <a:br>
              <a:rPr lang="en-US" altLang="zh-TW" dirty="0"/>
            </a:br>
            <a:r>
              <a:rPr lang="zh-TW" altLang="en-US" dirty="0"/>
              <a:t>                  。因 </a:t>
            </a:r>
            <a:r>
              <a:rPr lang="en-US" altLang="zh-TW" dirty="0"/>
              <a:t>1.7 </a:t>
            </a:r>
            <a:r>
              <a:rPr lang="zh-TW" altLang="en-US" dirty="0"/>
              <a:t>小於臨界值，所以我們無法拒絕 </a:t>
            </a:r>
            <a:r>
              <a:rPr lang="en-US" altLang="zh-TW" i="1" dirty="0"/>
              <a:t>H</a:t>
            </a:r>
            <a:r>
              <a:rPr lang="en-US" altLang="zh-TW" baseline="-25000" dirty="0"/>
              <a:t>0</a:t>
            </a:r>
            <a:r>
              <a:rPr lang="zh-TW" altLang="en-US" dirty="0"/>
              <a:t>。我們下結論說無足夠證據顯示骰子是不平衡的。</a:t>
            </a:r>
          </a:p>
        </p:txBody>
      </p:sp>
      <p:graphicFrame>
        <p:nvGraphicFramePr>
          <p:cNvPr id="106498" name="Object 2"/>
          <p:cNvGraphicFramePr>
            <a:graphicFrameLocks noChangeAspect="1"/>
          </p:cNvGraphicFramePr>
          <p:nvPr/>
        </p:nvGraphicFramePr>
        <p:xfrm>
          <a:off x="3923928" y="1340768"/>
          <a:ext cx="304800" cy="406400"/>
        </p:xfrm>
        <a:graphic>
          <a:graphicData uri="http://schemas.openxmlformats.org/presentationml/2006/ole">
            <mc:AlternateContent xmlns:mc="http://schemas.openxmlformats.org/markup-compatibility/2006">
              <mc:Choice xmlns:v="urn:schemas-microsoft-com:vml" Requires="v">
                <p:oleObj spid="_x0000_s52226" name="方程式" r:id="rId3" imgW="304560" imgH="406080" progId="Equation.3">
                  <p:embed/>
                </p:oleObj>
              </mc:Choice>
              <mc:Fallback>
                <p:oleObj name="方程式" r:id="rId3" imgW="304560" imgH="406080" progId="Equation.3">
                  <p:embed/>
                  <p:pic>
                    <p:nvPicPr>
                      <p:cNvPr id="1064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0" name="Object 4"/>
          <p:cNvGraphicFramePr>
            <a:graphicFrameLocks noChangeAspect="1"/>
          </p:cNvGraphicFramePr>
          <p:nvPr/>
        </p:nvGraphicFramePr>
        <p:xfrm>
          <a:off x="1716112" y="2044824"/>
          <a:ext cx="5664200" cy="1600200"/>
        </p:xfrm>
        <a:graphic>
          <a:graphicData uri="http://schemas.openxmlformats.org/presentationml/2006/ole">
            <mc:AlternateContent xmlns:mc="http://schemas.openxmlformats.org/markup-compatibility/2006">
              <mc:Choice xmlns:v="urn:schemas-microsoft-com:vml" Requires="v">
                <p:oleObj spid="_x0000_s52227" name="方程式" r:id="rId5" imgW="5663880" imgH="1600200" progId="Equation.3">
                  <p:embed/>
                </p:oleObj>
              </mc:Choice>
              <mc:Fallback>
                <p:oleObj name="方程式" r:id="rId5" imgW="5663880" imgH="1600200" progId="Equation.3">
                  <p:embed/>
                  <p:pic>
                    <p:nvPicPr>
                      <p:cNvPr id="10650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6112" y="2044824"/>
                        <a:ext cx="5664200"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4067944" y="4149080"/>
          <a:ext cx="622300" cy="279400"/>
        </p:xfrm>
        <a:graphic>
          <a:graphicData uri="http://schemas.openxmlformats.org/presentationml/2006/ole">
            <mc:AlternateContent xmlns:mc="http://schemas.openxmlformats.org/markup-compatibility/2006">
              <mc:Choice xmlns:v="urn:schemas-microsoft-com:vml" Requires="v">
                <p:oleObj spid="_x0000_s52228" name="方程式" r:id="rId7" imgW="622080" imgH="279360" progId="Equation.3">
                  <p:embed/>
                </p:oleObj>
              </mc:Choice>
              <mc:Fallback>
                <p:oleObj name="方程式" r:id="rId7" imgW="622080" imgH="27936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944" y="4149080"/>
                        <a:ext cx="622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02" name="Object 6"/>
          <p:cNvGraphicFramePr>
            <a:graphicFrameLocks noChangeAspect="1"/>
          </p:cNvGraphicFramePr>
          <p:nvPr/>
        </p:nvGraphicFramePr>
        <p:xfrm>
          <a:off x="827088" y="4545013"/>
          <a:ext cx="1651000" cy="419100"/>
        </p:xfrm>
        <a:graphic>
          <a:graphicData uri="http://schemas.openxmlformats.org/presentationml/2006/ole">
            <mc:AlternateContent xmlns:mc="http://schemas.openxmlformats.org/markup-compatibility/2006">
              <mc:Choice xmlns:v="urn:schemas-microsoft-com:vml" Requires="v">
                <p:oleObj spid="_x0000_s52229" name="方程式" r:id="rId9" imgW="1650960" imgH="419040" progId="Equation.3">
                  <p:embed/>
                </p:oleObj>
              </mc:Choice>
              <mc:Fallback>
                <p:oleObj name="方程式" r:id="rId9" imgW="1650960" imgH="419040" progId="Equation.3">
                  <p:embed/>
                  <p:pic>
                    <p:nvPicPr>
                      <p:cNvPr id="10650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4545013"/>
                        <a:ext cx="16510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125</a:t>
            </a:fld>
            <a:endParaRPr lang="zh-TW"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在表</a:t>
            </a:r>
            <a:r>
              <a:rPr lang="en-US" altLang="zh-TW" dirty="0"/>
              <a:t>4.5 </a:t>
            </a:r>
            <a:r>
              <a:rPr lang="zh-TW" altLang="en-US" dirty="0"/>
              <a:t>中所給的電池壽命頻次可近似於一個平均值為           且標準差為           的常態分布。列於表</a:t>
            </a:r>
            <a:r>
              <a:rPr lang="en-US" altLang="zh-TW" dirty="0"/>
              <a:t>6.5</a:t>
            </a:r>
            <a:r>
              <a:rPr lang="zh-TW" altLang="en-US" dirty="0"/>
              <a:t>中 </a:t>
            </a:r>
            <a:r>
              <a:rPr lang="en-US" altLang="zh-TW" dirty="0"/>
              <a:t>7 </a:t>
            </a:r>
            <a:r>
              <a:rPr lang="zh-TW" altLang="en-US" dirty="0"/>
              <a:t>個類別 </a:t>
            </a:r>
            <a:r>
              <a:rPr lang="en-US" altLang="zh-TW" dirty="0"/>
              <a:t>(</a:t>
            </a:r>
            <a:r>
              <a:rPr lang="zh-TW" altLang="en-US" dirty="0"/>
              <a:t>格</a:t>
            </a:r>
            <a:r>
              <a:rPr lang="en-US" altLang="zh-TW" dirty="0"/>
              <a:t>) </a:t>
            </a:r>
            <a:r>
              <a:rPr lang="zh-TW" altLang="en-US" dirty="0"/>
              <a:t>的預期頻次可得如下：計算在所假定的常態分布曲線下落於各類別邊界之間的面積。</a:t>
            </a:r>
          </a:p>
        </p:txBody>
      </p:sp>
      <p:pic>
        <p:nvPicPr>
          <p:cNvPr id="4" name="Picture 2"/>
          <p:cNvPicPr>
            <a:picLocks noChangeAspect="1" noChangeArrowheads="1"/>
          </p:cNvPicPr>
          <p:nvPr/>
        </p:nvPicPr>
        <p:blipFill>
          <a:blip r:embed="rId3" cstate="print"/>
          <a:srcRect/>
          <a:stretch>
            <a:fillRect/>
          </a:stretch>
        </p:blipFill>
        <p:spPr bwMode="auto">
          <a:xfrm>
            <a:off x="1835696" y="3665607"/>
            <a:ext cx="5400278" cy="3003753"/>
          </a:xfrm>
          <a:prstGeom prst="rect">
            <a:avLst/>
          </a:prstGeom>
          <a:noFill/>
          <a:ln w="9525">
            <a:noFill/>
            <a:miter lim="800000"/>
            <a:headEnd/>
            <a:tailEnd/>
          </a:ln>
          <a:effectLst/>
        </p:spPr>
      </p:pic>
      <p:graphicFrame>
        <p:nvGraphicFramePr>
          <p:cNvPr id="5" name="物件 4"/>
          <p:cNvGraphicFramePr>
            <a:graphicFrameLocks noChangeAspect="1"/>
          </p:cNvGraphicFramePr>
          <p:nvPr/>
        </p:nvGraphicFramePr>
        <p:xfrm>
          <a:off x="1979712" y="1874664"/>
          <a:ext cx="914400" cy="330200"/>
        </p:xfrm>
        <a:graphic>
          <a:graphicData uri="http://schemas.openxmlformats.org/presentationml/2006/ole">
            <mc:AlternateContent xmlns:mc="http://schemas.openxmlformats.org/markup-compatibility/2006">
              <mc:Choice xmlns:v="urn:schemas-microsoft-com:vml" Requires="v">
                <p:oleObj spid="_x0000_s53250" name="方程式" r:id="rId4" imgW="914400" imgH="330120" progId="Equation.3">
                  <p:embed/>
                </p:oleObj>
              </mc:Choice>
              <mc:Fallback>
                <p:oleObj name="方程式" r:id="rId4" imgW="914400" imgH="330120" progId="Equation.3">
                  <p:embed/>
                  <p:pic>
                    <p:nvPicPr>
                      <p:cNvPr id="5" name="物件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1874664"/>
                        <a:ext cx="914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7" name="Object 3"/>
          <p:cNvGraphicFramePr>
            <a:graphicFrameLocks noChangeAspect="1"/>
          </p:cNvGraphicFramePr>
          <p:nvPr/>
        </p:nvGraphicFramePr>
        <p:xfrm>
          <a:off x="4894263" y="1881188"/>
          <a:ext cx="927100" cy="279400"/>
        </p:xfrm>
        <a:graphic>
          <a:graphicData uri="http://schemas.openxmlformats.org/presentationml/2006/ole">
            <mc:AlternateContent xmlns:mc="http://schemas.openxmlformats.org/markup-compatibility/2006">
              <mc:Choice xmlns:v="urn:schemas-microsoft-com:vml" Requires="v">
                <p:oleObj spid="_x0000_s53251" name="方程式" r:id="rId6" imgW="927000" imgH="279360" progId="Equation.3">
                  <p:embed/>
                </p:oleObj>
              </mc:Choice>
              <mc:Fallback>
                <p:oleObj name="方程式" r:id="rId6" imgW="927000" imgH="279360" progId="Equation.3">
                  <p:embed/>
                  <p:pic>
                    <p:nvPicPr>
                      <p:cNvPr id="10854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263" y="1881188"/>
                        <a:ext cx="927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126</a:t>
            </a:fld>
            <a:endParaRPr lang="zh-TW"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196752"/>
            <a:ext cx="8496944" cy="5112568"/>
          </a:xfrm>
        </p:spPr>
        <p:txBody>
          <a:bodyPr/>
          <a:lstStyle/>
          <a:p>
            <a:r>
              <a:rPr lang="zh-TW" altLang="en-US" sz="2900" dirty="0"/>
              <a:t>例如，對應於第四個類別之邊界的 </a:t>
            </a:r>
            <a:r>
              <a:rPr lang="en-US" altLang="zh-TW" sz="2900" i="1" dirty="0"/>
              <a:t>z </a:t>
            </a:r>
            <a:r>
              <a:rPr lang="zh-TW" altLang="en-US" sz="2900" dirty="0"/>
              <a:t>值為</a:t>
            </a:r>
            <a:endParaRPr lang="en-US" altLang="zh-TW" sz="2900" dirty="0"/>
          </a:p>
          <a:p>
            <a:endParaRPr lang="en-US" altLang="zh-TW" sz="2900" dirty="0"/>
          </a:p>
          <a:p>
            <a:endParaRPr lang="en-US" altLang="zh-TW" sz="2900" dirty="0"/>
          </a:p>
          <a:p>
            <a:r>
              <a:rPr lang="zh-TW" altLang="en-US" sz="2900" dirty="0"/>
              <a:t>從附錄表</a:t>
            </a:r>
            <a:r>
              <a:rPr lang="en-US" altLang="zh-TW" sz="2900" dirty="0"/>
              <a:t>A.3</a:t>
            </a:r>
            <a:r>
              <a:rPr lang="zh-TW" altLang="en-US" sz="2900" dirty="0"/>
              <a:t>，我們求得在                和                之間的面積為</a:t>
            </a:r>
            <a:endParaRPr lang="en-US" altLang="zh-TW" sz="2900" dirty="0"/>
          </a:p>
          <a:p>
            <a:endParaRPr lang="en-US" altLang="zh-TW" sz="2900" dirty="0"/>
          </a:p>
          <a:p>
            <a:endParaRPr lang="en-US" altLang="zh-TW" sz="2900" dirty="0"/>
          </a:p>
          <a:p>
            <a:r>
              <a:rPr lang="zh-TW" altLang="en-US" sz="2900" dirty="0"/>
              <a:t>因此，第四類的預期頻次為</a:t>
            </a:r>
            <a:br>
              <a:rPr lang="en-US" altLang="zh-TW" sz="2900" dirty="0"/>
            </a:br>
            <a:br>
              <a:rPr lang="en-US" altLang="zh-TW" sz="2900" dirty="0"/>
            </a:br>
            <a:br>
              <a:rPr lang="en-US" altLang="zh-TW" sz="2900" dirty="0"/>
            </a:br>
            <a:r>
              <a:rPr lang="zh-TW" altLang="en-US" sz="2900" dirty="0"/>
              <a:t>通常將這些頻次四捨五入到小數點以下一位。</a:t>
            </a:r>
            <a:endParaRPr lang="zh-TW" altLang="en-US" dirty="0"/>
          </a:p>
        </p:txBody>
      </p:sp>
      <p:graphicFrame>
        <p:nvGraphicFramePr>
          <p:cNvPr id="6" name="物件 5"/>
          <p:cNvGraphicFramePr>
            <a:graphicFrameLocks noChangeAspect="1"/>
          </p:cNvGraphicFramePr>
          <p:nvPr/>
        </p:nvGraphicFramePr>
        <p:xfrm>
          <a:off x="1536700" y="1913012"/>
          <a:ext cx="6070600" cy="723900"/>
        </p:xfrm>
        <a:graphic>
          <a:graphicData uri="http://schemas.openxmlformats.org/presentationml/2006/ole">
            <mc:AlternateContent xmlns:mc="http://schemas.openxmlformats.org/markup-compatibility/2006">
              <mc:Choice xmlns:v="urn:schemas-microsoft-com:vml" Requires="v">
                <p:oleObj spid="_x0000_s54274" name="方程式" r:id="rId3" imgW="6070320" imgH="723600" progId="Equation.3">
                  <p:embed/>
                </p:oleObj>
              </mc:Choice>
              <mc:Fallback>
                <p:oleObj name="方程式" r:id="rId3" imgW="6070320" imgH="7236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700" y="1913012"/>
                        <a:ext cx="60706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5076056" y="2924944"/>
          <a:ext cx="1270000" cy="368300"/>
        </p:xfrm>
        <a:graphic>
          <a:graphicData uri="http://schemas.openxmlformats.org/presentationml/2006/ole">
            <mc:AlternateContent xmlns:mc="http://schemas.openxmlformats.org/markup-compatibility/2006">
              <mc:Choice xmlns:v="urn:schemas-microsoft-com:vml" Requires="v">
                <p:oleObj spid="_x0000_s54275" name="方程式" r:id="rId5" imgW="1269720" imgH="368280" progId="Equation.3">
                  <p:embed/>
                </p:oleObj>
              </mc:Choice>
              <mc:Fallback>
                <p:oleObj name="方程式" r:id="rId5" imgW="1269720" imgH="368280" progId="Equation.3">
                  <p:embed/>
                  <p:pic>
                    <p:nvPicPr>
                      <p:cNvPr id="7" name="物件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056" y="2924944"/>
                        <a:ext cx="12700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525" name="Object 5"/>
          <p:cNvGraphicFramePr>
            <a:graphicFrameLocks noChangeAspect="1"/>
          </p:cNvGraphicFramePr>
          <p:nvPr/>
        </p:nvGraphicFramePr>
        <p:xfrm>
          <a:off x="6864300" y="2924944"/>
          <a:ext cx="1308100" cy="368300"/>
        </p:xfrm>
        <a:graphic>
          <a:graphicData uri="http://schemas.openxmlformats.org/presentationml/2006/ole">
            <mc:AlternateContent xmlns:mc="http://schemas.openxmlformats.org/markup-compatibility/2006">
              <mc:Choice xmlns:v="urn:schemas-microsoft-com:vml" Requires="v">
                <p:oleObj spid="_x0000_s54276" name="方程式" r:id="rId7" imgW="1307880" imgH="368280" progId="Equation.3">
                  <p:embed/>
                </p:oleObj>
              </mc:Choice>
              <mc:Fallback>
                <p:oleObj name="方程式" r:id="rId7" imgW="1307880" imgH="368280" progId="Equation.3">
                  <p:embed/>
                  <p:pic>
                    <p:nvPicPr>
                      <p:cNvPr id="10752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4300" y="2924944"/>
                        <a:ext cx="13081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882650" y="3933056"/>
          <a:ext cx="7378700" cy="736600"/>
        </p:xfrm>
        <a:graphic>
          <a:graphicData uri="http://schemas.openxmlformats.org/presentationml/2006/ole">
            <mc:AlternateContent xmlns:mc="http://schemas.openxmlformats.org/markup-compatibility/2006">
              <mc:Choice xmlns:v="urn:schemas-microsoft-com:vml" Requires="v">
                <p:oleObj spid="_x0000_s54277" name="方程式" r:id="rId9" imgW="7378560" imgH="736560" progId="Equation.3">
                  <p:embed/>
                </p:oleObj>
              </mc:Choice>
              <mc:Fallback>
                <p:oleObj name="方程式" r:id="rId9" imgW="7378560" imgH="73656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650" y="3933056"/>
                        <a:ext cx="73787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3105150" y="5580980"/>
          <a:ext cx="2933700" cy="368300"/>
        </p:xfrm>
        <a:graphic>
          <a:graphicData uri="http://schemas.openxmlformats.org/presentationml/2006/ole">
            <mc:AlternateContent xmlns:mc="http://schemas.openxmlformats.org/markup-compatibility/2006">
              <mc:Choice xmlns:v="urn:schemas-microsoft-com:vml" Requires="v">
                <p:oleObj spid="_x0000_s54278" name="方程式" r:id="rId11" imgW="2933640" imgH="368280" progId="Equation.3">
                  <p:embed/>
                </p:oleObj>
              </mc:Choice>
              <mc:Fallback>
                <p:oleObj name="方程式" r:id="rId11" imgW="2933640" imgH="368280" progId="Equation.3">
                  <p:embed/>
                  <p:pic>
                    <p:nvPicPr>
                      <p:cNvPr id="10" name="物件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05150" y="5580980"/>
                        <a:ext cx="2933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127</a:t>
            </a:fld>
            <a:endParaRPr lang="zh-TW"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第一類區間的預期頻次是用在常態曲線下邊界 </a:t>
            </a:r>
            <a:r>
              <a:rPr lang="en-US" altLang="zh-TW" dirty="0"/>
              <a:t>1.95 </a:t>
            </a:r>
            <a:r>
              <a:rPr lang="zh-TW" altLang="en-US" dirty="0"/>
              <a:t>左邊的總面積來求得，對於最後一個類別區間，我們用邊界 </a:t>
            </a:r>
            <a:r>
              <a:rPr lang="en-US" altLang="zh-TW" dirty="0"/>
              <a:t>4.45 </a:t>
            </a:r>
            <a:r>
              <a:rPr lang="zh-TW" altLang="en-US" dirty="0"/>
              <a:t>右邊的總面積，其他所有預期頻次都用先前給第四類所描述的方法來求得。</a:t>
            </a:r>
          </a:p>
          <a:p>
            <a:r>
              <a:rPr lang="zh-TW" altLang="en-US" dirty="0"/>
              <a:t>我們在表</a:t>
            </a:r>
            <a:r>
              <a:rPr lang="en-US" altLang="zh-TW" dirty="0"/>
              <a:t>6.5 </a:t>
            </a:r>
            <a:r>
              <a:rPr lang="zh-TW" altLang="en-US" dirty="0"/>
              <a:t>中已將預期頻次小於 </a:t>
            </a:r>
            <a:r>
              <a:rPr lang="en-US" altLang="zh-TW" dirty="0"/>
              <a:t>5 (</a:t>
            </a:r>
            <a:r>
              <a:rPr lang="zh-TW" altLang="en-US" dirty="0"/>
              <a:t>適當性檢定的經驗法則</a:t>
            </a:r>
            <a:r>
              <a:rPr lang="en-US" altLang="zh-TW" dirty="0"/>
              <a:t>) </a:t>
            </a:r>
            <a:r>
              <a:rPr lang="zh-TW" altLang="en-US" dirty="0"/>
              <a:t>的鄰近類別結合，因此，區間總數從 </a:t>
            </a:r>
            <a:r>
              <a:rPr lang="en-US" altLang="zh-TW" dirty="0"/>
              <a:t>7</a:t>
            </a:r>
            <a:r>
              <a:rPr lang="zh-TW" altLang="en-US" dirty="0"/>
              <a:t> 降到 </a:t>
            </a:r>
            <a:r>
              <a:rPr lang="en-US" altLang="zh-TW" dirty="0"/>
              <a:t>4</a:t>
            </a:r>
            <a:r>
              <a:rPr lang="zh-TW" altLang="en-US" dirty="0"/>
              <a:t>，產生       的自由度。於是    值為</a:t>
            </a:r>
          </a:p>
          <a:p>
            <a:endParaRPr lang="zh-TW" altLang="en-US" dirty="0"/>
          </a:p>
        </p:txBody>
      </p:sp>
      <p:graphicFrame>
        <p:nvGraphicFramePr>
          <p:cNvPr id="4" name="物件 3"/>
          <p:cNvGraphicFramePr>
            <a:graphicFrameLocks noChangeAspect="1"/>
          </p:cNvGraphicFramePr>
          <p:nvPr/>
        </p:nvGraphicFramePr>
        <p:xfrm>
          <a:off x="3707904" y="4725144"/>
          <a:ext cx="609600" cy="279400"/>
        </p:xfrm>
        <a:graphic>
          <a:graphicData uri="http://schemas.openxmlformats.org/presentationml/2006/ole">
            <mc:AlternateContent xmlns:mc="http://schemas.openxmlformats.org/markup-compatibility/2006">
              <mc:Choice xmlns:v="urn:schemas-microsoft-com:vml" Requires="v">
                <p:oleObj spid="_x0000_s55298" name="方程式" r:id="rId3" imgW="609480" imgH="279360" progId="Equation.3">
                  <p:embed/>
                </p:oleObj>
              </mc:Choice>
              <mc:Fallback>
                <p:oleObj name="方程式" r:id="rId3" imgW="60948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4725144"/>
                        <a:ext cx="6096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71" name="Object 3"/>
          <p:cNvGraphicFramePr>
            <a:graphicFrameLocks noChangeAspect="1"/>
          </p:cNvGraphicFramePr>
          <p:nvPr/>
        </p:nvGraphicFramePr>
        <p:xfrm>
          <a:off x="7075512" y="4606776"/>
          <a:ext cx="304800" cy="406400"/>
        </p:xfrm>
        <a:graphic>
          <a:graphicData uri="http://schemas.openxmlformats.org/presentationml/2006/ole">
            <mc:AlternateContent xmlns:mc="http://schemas.openxmlformats.org/markup-compatibility/2006">
              <mc:Choice xmlns:v="urn:schemas-microsoft-com:vml" Requires="v">
                <p:oleObj spid="_x0000_s55299" name="方程式" r:id="rId5" imgW="304560" imgH="406080" progId="Equation.3">
                  <p:embed/>
                </p:oleObj>
              </mc:Choice>
              <mc:Fallback>
                <p:oleObj name="方程式" r:id="rId5" imgW="304560" imgH="406080" progId="Equation.3">
                  <p:embed/>
                  <p:pic>
                    <p:nvPicPr>
                      <p:cNvPr id="1095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5512" y="4606776"/>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9572" name="Object 4"/>
          <p:cNvGraphicFramePr>
            <a:graphicFrameLocks noChangeAspect="1"/>
          </p:cNvGraphicFramePr>
          <p:nvPr/>
        </p:nvGraphicFramePr>
        <p:xfrm>
          <a:off x="827584" y="5373216"/>
          <a:ext cx="7493000" cy="762000"/>
        </p:xfrm>
        <a:graphic>
          <a:graphicData uri="http://schemas.openxmlformats.org/presentationml/2006/ole">
            <mc:AlternateContent xmlns:mc="http://schemas.openxmlformats.org/markup-compatibility/2006">
              <mc:Choice xmlns:v="urn:schemas-microsoft-com:vml" Requires="v">
                <p:oleObj spid="_x0000_s55300" name="方程式" r:id="rId7" imgW="7492680" imgH="761760" progId="Equation.3">
                  <p:embed/>
                </p:oleObj>
              </mc:Choice>
              <mc:Fallback>
                <p:oleObj name="方程式" r:id="rId7" imgW="7492680" imgH="761760" progId="Equation.3">
                  <p:embed/>
                  <p:pic>
                    <p:nvPicPr>
                      <p:cNvPr id="1095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5373216"/>
                        <a:ext cx="7493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128</a:t>
            </a:fld>
            <a:endParaRPr lang="zh-TW"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適合度檢定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因為對於 </a:t>
            </a:r>
            <a:r>
              <a:rPr lang="en-US" altLang="zh-TW" dirty="0"/>
              <a:t>3 </a:t>
            </a:r>
            <a:r>
              <a:rPr lang="zh-TW" altLang="en-US" dirty="0"/>
              <a:t>個自由度，所計算出的    值小於 </a:t>
            </a:r>
            <a:br>
              <a:rPr lang="en-US" altLang="zh-TW" dirty="0"/>
            </a:br>
            <a:r>
              <a:rPr lang="zh-TW" altLang="en-US" dirty="0"/>
              <a:t>                 ，所以我們沒有理由拒絕虛無假說，因而下結論說具有          和           的常態分布提供電池壽命分布一個高的適合度。</a:t>
            </a:r>
          </a:p>
        </p:txBody>
      </p:sp>
      <p:graphicFrame>
        <p:nvGraphicFramePr>
          <p:cNvPr id="110600" name="Object 8"/>
          <p:cNvGraphicFramePr>
            <a:graphicFrameLocks noChangeAspect="1"/>
          </p:cNvGraphicFramePr>
          <p:nvPr/>
        </p:nvGraphicFramePr>
        <p:xfrm>
          <a:off x="6499448" y="1340768"/>
          <a:ext cx="304800" cy="406400"/>
        </p:xfrm>
        <a:graphic>
          <a:graphicData uri="http://schemas.openxmlformats.org/presentationml/2006/ole">
            <mc:AlternateContent xmlns:mc="http://schemas.openxmlformats.org/markup-compatibility/2006">
              <mc:Choice xmlns:v="urn:schemas-microsoft-com:vml" Requires="v">
                <p:oleObj spid="_x0000_s56322" name="方程式" r:id="rId3" imgW="304560" imgH="406080" progId="Equation.3">
                  <p:embed/>
                </p:oleObj>
              </mc:Choice>
              <mc:Fallback>
                <p:oleObj name="方程式" r:id="rId3" imgW="304560" imgH="406080" progId="Equation.3">
                  <p:embed/>
                  <p:pic>
                    <p:nvPicPr>
                      <p:cNvPr id="11060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9448"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1" name="Object 9"/>
          <p:cNvGraphicFramePr>
            <a:graphicFrameLocks noChangeAspect="1"/>
          </p:cNvGraphicFramePr>
          <p:nvPr/>
        </p:nvGraphicFramePr>
        <p:xfrm>
          <a:off x="827584" y="1819176"/>
          <a:ext cx="1524000" cy="419100"/>
        </p:xfrm>
        <a:graphic>
          <a:graphicData uri="http://schemas.openxmlformats.org/presentationml/2006/ole">
            <mc:AlternateContent xmlns:mc="http://schemas.openxmlformats.org/markup-compatibility/2006">
              <mc:Choice xmlns:v="urn:schemas-microsoft-com:vml" Requires="v">
                <p:oleObj spid="_x0000_s56323" name="方程式" r:id="rId5" imgW="1523880" imgH="419040" progId="Equation.3">
                  <p:embed/>
                </p:oleObj>
              </mc:Choice>
              <mc:Fallback>
                <p:oleObj name="方程式" r:id="rId5" imgW="1523880" imgH="419040" progId="Equation.3">
                  <p:embed/>
                  <p:pic>
                    <p:nvPicPr>
                      <p:cNvPr id="11060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1819176"/>
                        <a:ext cx="15240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2" name="Object 10"/>
          <p:cNvGraphicFramePr>
            <a:graphicFrameLocks noChangeAspect="1"/>
          </p:cNvGraphicFramePr>
          <p:nvPr/>
        </p:nvGraphicFramePr>
        <p:xfrm>
          <a:off x="3779912" y="2353072"/>
          <a:ext cx="914400" cy="330200"/>
        </p:xfrm>
        <a:graphic>
          <a:graphicData uri="http://schemas.openxmlformats.org/presentationml/2006/ole">
            <mc:AlternateContent xmlns:mc="http://schemas.openxmlformats.org/markup-compatibility/2006">
              <mc:Choice xmlns:v="urn:schemas-microsoft-com:vml" Requires="v">
                <p:oleObj spid="_x0000_s56324" name="方程式" r:id="rId7" imgW="914400" imgH="330120" progId="Equation.3">
                  <p:embed/>
                </p:oleObj>
              </mc:Choice>
              <mc:Fallback>
                <p:oleObj name="方程式" r:id="rId7" imgW="914400" imgH="330120" progId="Equation.3">
                  <p:embed/>
                  <p:pic>
                    <p:nvPicPr>
                      <p:cNvPr id="11060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912" y="2353072"/>
                        <a:ext cx="9144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3" name="Object 11"/>
          <p:cNvGraphicFramePr>
            <a:graphicFrameLocks noChangeAspect="1"/>
          </p:cNvGraphicFramePr>
          <p:nvPr/>
        </p:nvGraphicFramePr>
        <p:xfrm>
          <a:off x="5184775" y="2357860"/>
          <a:ext cx="927100" cy="279400"/>
        </p:xfrm>
        <a:graphic>
          <a:graphicData uri="http://schemas.openxmlformats.org/presentationml/2006/ole">
            <mc:AlternateContent xmlns:mc="http://schemas.openxmlformats.org/markup-compatibility/2006">
              <mc:Choice xmlns:v="urn:schemas-microsoft-com:vml" Requires="v">
                <p:oleObj spid="_x0000_s56325" name="方程式" r:id="rId9" imgW="927000" imgH="279360" progId="Equation.3">
                  <p:embed/>
                </p:oleObj>
              </mc:Choice>
              <mc:Fallback>
                <p:oleObj name="方程式" r:id="rId9" imgW="927000" imgH="279360" progId="Equation.3">
                  <p:embed/>
                  <p:pic>
                    <p:nvPicPr>
                      <p:cNvPr id="110603"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4775" y="2357860"/>
                        <a:ext cx="927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129</a:t>
            </a:fld>
            <a:endParaRPr lang="zh-TW"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6A79B-38A8-4555-96F2-C9B79CF0206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B56BB66-E5CF-41D8-B10E-955905DF6972}"/>
              </a:ext>
            </a:extLst>
          </p:cNvPr>
          <p:cNvSpPr>
            <a:spLocks noGrp="1"/>
          </p:cNvSpPr>
          <p:nvPr>
            <p:ph idx="1"/>
          </p:nvPr>
        </p:nvSpPr>
        <p:spPr/>
        <p:txBody>
          <a:bodyPr/>
          <a:lstStyle/>
          <a:p>
            <a:r>
              <a:rPr lang="en-US" altLang="zh-TW" dirty="0"/>
              <a:t>Note that the conclusions do not involve a formal and literal “accept H0.” </a:t>
            </a:r>
          </a:p>
          <a:p>
            <a:r>
              <a:rPr lang="en-US" altLang="zh-TW" dirty="0"/>
              <a:t>The statement of H0 often represents the “status quo” in opposition to the new idea, conjecture, and so on, stated in H1, while failure to reject H0 represents the proper conclusion. </a:t>
            </a:r>
          </a:p>
        </p:txBody>
      </p:sp>
      <p:sp>
        <p:nvSpPr>
          <p:cNvPr id="4" name="日期版面配置區 3">
            <a:extLst>
              <a:ext uri="{FF2B5EF4-FFF2-40B4-BE49-F238E27FC236}">
                <a16:creationId xmlns:a16="http://schemas.microsoft.com/office/drawing/2014/main" id="{F066F927-0D72-42ED-B3BD-928BBDA7ABC1}"/>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62B90538-D8AE-492C-8787-6AA18192E376}"/>
              </a:ext>
            </a:extLst>
          </p:cNvPr>
          <p:cNvSpPr>
            <a:spLocks noGrp="1"/>
          </p:cNvSpPr>
          <p:nvPr>
            <p:ph type="sldNum" sz="quarter" idx="12"/>
          </p:nvPr>
        </p:nvSpPr>
        <p:spPr/>
        <p:txBody>
          <a:bodyPr/>
          <a:lstStyle/>
          <a:p>
            <a:fld id="{4ED57DA5-3079-4B49-823B-EE503FF95CF7}" type="slidenum">
              <a:rPr lang="zh-TW" altLang="en-US" smtClean="0"/>
              <a:pPr/>
              <a:t>13</a:t>
            </a:fld>
            <a:endParaRPr lang="zh-TW" altLang="en-US"/>
          </a:p>
        </p:txBody>
      </p:sp>
      <mc:AlternateContent xmlns:mc="http://schemas.openxmlformats.org/markup-compatibility/2006" xmlns:p14="http://schemas.microsoft.com/office/powerpoint/2010/main">
        <mc:Choice Requires="p14">
          <p:contentPart p14:bwMode="auto" r:id="rId2">
            <p14:nvContentPartPr>
              <p14:cNvPr id="130" name="筆跡 129">
                <a:extLst>
                  <a:ext uri="{FF2B5EF4-FFF2-40B4-BE49-F238E27FC236}">
                    <a16:creationId xmlns:a16="http://schemas.microsoft.com/office/drawing/2014/main" id="{3C623AD6-AB18-4CCB-8EB1-52FD904D8E49}"/>
                  </a:ext>
                </a:extLst>
              </p14:cNvPr>
              <p14:cNvContentPartPr/>
              <p14:nvPr/>
            </p14:nvContentPartPr>
            <p14:xfrm>
              <a:off x="2424544" y="1653536"/>
              <a:ext cx="1984320" cy="711000"/>
            </p14:xfrm>
          </p:contentPart>
        </mc:Choice>
        <mc:Fallback xmlns="">
          <p:pic>
            <p:nvPicPr>
              <p:cNvPr id="130" name="筆跡 129">
                <a:extLst>
                  <a:ext uri="{FF2B5EF4-FFF2-40B4-BE49-F238E27FC236}">
                    <a16:creationId xmlns:a16="http://schemas.microsoft.com/office/drawing/2014/main" id="{3C623AD6-AB18-4CCB-8EB1-52FD904D8E49}"/>
                  </a:ext>
                </a:extLst>
              </p:cNvPr>
              <p:cNvPicPr/>
              <p:nvPr/>
            </p:nvPicPr>
            <p:blipFill>
              <a:blip r:embed="rId3"/>
              <a:stretch>
                <a:fillRect/>
              </a:stretch>
            </p:blipFill>
            <p:spPr>
              <a:xfrm>
                <a:off x="2406904" y="1635896"/>
                <a:ext cx="201996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1" name="筆跡 130">
                <a:extLst>
                  <a:ext uri="{FF2B5EF4-FFF2-40B4-BE49-F238E27FC236}">
                    <a16:creationId xmlns:a16="http://schemas.microsoft.com/office/drawing/2014/main" id="{02F6AE76-934F-45B4-B166-58CA606D9D35}"/>
                  </a:ext>
                </a:extLst>
              </p14:cNvPr>
              <p14:cNvContentPartPr/>
              <p14:nvPr/>
            </p14:nvContentPartPr>
            <p14:xfrm>
              <a:off x="692944" y="1707896"/>
              <a:ext cx="235440" cy="97200"/>
            </p14:xfrm>
          </p:contentPart>
        </mc:Choice>
        <mc:Fallback xmlns="">
          <p:pic>
            <p:nvPicPr>
              <p:cNvPr id="131" name="筆跡 130">
                <a:extLst>
                  <a:ext uri="{FF2B5EF4-FFF2-40B4-BE49-F238E27FC236}">
                    <a16:creationId xmlns:a16="http://schemas.microsoft.com/office/drawing/2014/main" id="{02F6AE76-934F-45B4-B166-58CA606D9D35}"/>
                  </a:ext>
                </a:extLst>
              </p:cNvPr>
              <p:cNvPicPr/>
              <p:nvPr/>
            </p:nvPicPr>
            <p:blipFill>
              <a:blip r:embed="rId5"/>
              <a:stretch>
                <a:fillRect/>
              </a:stretch>
            </p:blipFill>
            <p:spPr>
              <a:xfrm>
                <a:off x="674944" y="1690256"/>
                <a:ext cx="2710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2" name="筆跡 131">
                <a:extLst>
                  <a:ext uri="{FF2B5EF4-FFF2-40B4-BE49-F238E27FC236}">
                    <a16:creationId xmlns:a16="http://schemas.microsoft.com/office/drawing/2014/main" id="{0F00EA97-4C15-4F4B-A1E0-45D96BD7C203}"/>
                  </a:ext>
                </a:extLst>
              </p14:cNvPr>
              <p14:cNvContentPartPr/>
              <p14:nvPr/>
            </p14:nvContentPartPr>
            <p14:xfrm>
              <a:off x="4684984" y="1741376"/>
              <a:ext cx="2187000" cy="227520"/>
            </p14:xfrm>
          </p:contentPart>
        </mc:Choice>
        <mc:Fallback xmlns="">
          <p:pic>
            <p:nvPicPr>
              <p:cNvPr id="132" name="筆跡 131">
                <a:extLst>
                  <a:ext uri="{FF2B5EF4-FFF2-40B4-BE49-F238E27FC236}">
                    <a16:creationId xmlns:a16="http://schemas.microsoft.com/office/drawing/2014/main" id="{0F00EA97-4C15-4F4B-A1E0-45D96BD7C203}"/>
                  </a:ext>
                </a:extLst>
              </p:cNvPr>
              <p:cNvPicPr/>
              <p:nvPr/>
            </p:nvPicPr>
            <p:blipFill>
              <a:blip r:embed="rId7"/>
              <a:stretch>
                <a:fillRect/>
              </a:stretch>
            </p:blipFill>
            <p:spPr>
              <a:xfrm>
                <a:off x="4666984" y="1723376"/>
                <a:ext cx="22226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8" name="筆跡 137">
                <a:extLst>
                  <a:ext uri="{FF2B5EF4-FFF2-40B4-BE49-F238E27FC236}">
                    <a16:creationId xmlns:a16="http://schemas.microsoft.com/office/drawing/2014/main" id="{F80420E8-1BF4-4F37-8C56-672E9E170732}"/>
                  </a:ext>
                </a:extLst>
              </p14:cNvPr>
              <p14:cNvContentPartPr/>
              <p14:nvPr/>
            </p14:nvContentPartPr>
            <p14:xfrm>
              <a:off x="2380984" y="2254736"/>
              <a:ext cx="1728360" cy="181440"/>
            </p14:xfrm>
          </p:contentPart>
        </mc:Choice>
        <mc:Fallback xmlns="">
          <p:pic>
            <p:nvPicPr>
              <p:cNvPr id="138" name="筆跡 137">
                <a:extLst>
                  <a:ext uri="{FF2B5EF4-FFF2-40B4-BE49-F238E27FC236}">
                    <a16:creationId xmlns:a16="http://schemas.microsoft.com/office/drawing/2014/main" id="{F80420E8-1BF4-4F37-8C56-672E9E170732}"/>
                  </a:ext>
                </a:extLst>
              </p:cNvPr>
              <p:cNvPicPr/>
              <p:nvPr/>
            </p:nvPicPr>
            <p:blipFill>
              <a:blip r:embed="rId9"/>
              <a:stretch>
                <a:fillRect/>
              </a:stretch>
            </p:blipFill>
            <p:spPr>
              <a:xfrm>
                <a:off x="2363344" y="2236736"/>
                <a:ext cx="17640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5" name="筆跡 44">
                <a:extLst>
                  <a:ext uri="{FF2B5EF4-FFF2-40B4-BE49-F238E27FC236}">
                    <a16:creationId xmlns:a16="http://schemas.microsoft.com/office/drawing/2014/main" id="{D5496A82-052A-460F-9E2A-E6E3A61F3ECF}"/>
                  </a:ext>
                </a:extLst>
              </p14:cNvPr>
              <p14:cNvContentPartPr/>
              <p14:nvPr/>
            </p14:nvContentPartPr>
            <p14:xfrm>
              <a:off x="3144544" y="4528136"/>
              <a:ext cx="143640" cy="930240"/>
            </p14:xfrm>
          </p:contentPart>
        </mc:Choice>
        <mc:Fallback xmlns="">
          <p:pic>
            <p:nvPicPr>
              <p:cNvPr id="45" name="筆跡 44">
                <a:extLst>
                  <a:ext uri="{FF2B5EF4-FFF2-40B4-BE49-F238E27FC236}">
                    <a16:creationId xmlns:a16="http://schemas.microsoft.com/office/drawing/2014/main" id="{D5496A82-052A-460F-9E2A-E6E3A61F3ECF}"/>
                  </a:ext>
                </a:extLst>
              </p:cNvPr>
              <p:cNvPicPr/>
              <p:nvPr/>
            </p:nvPicPr>
            <p:blipFill>
              <a:blip r:embed="rId11"/>
              <a:stretch>
                <a:fillRect/>
              </a:stretch>
            </p:blipFill>
            <p:spPr>
              <a:xfrm>
                <a:off x="3126904" y="4510496"/>
                <a:ext cx="179280" cy="9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筆跡 45">
                <a:extLst>
                  <a:ext uri="{FF2B5EF4-FFF2-40B4-BE49-F238E27FC236}">
                    <a16:creationId xmlns:a16="http://schemas.microsoft.com/office/drawing/2014/main" id="{FC5CC111-7D19-472D-AD6D-E8FFB626354A}"/>
                  </a:ext>
                </a:extLst>
              </p14:cNvPr>
              <p14:cNvContentPartPr/>
              <p14:nvPr/>
            </p14:nvContentPartPr>
            <p14:xfrm>
              <a:off x="3722344" y="4510136"/>
              <a:ext cx="214560" cy="420120"/>
            </p14:xfrm>
          </p:contentPart>
        </mc:Choice>
        <mc:Fallback xmlns="">
          <p:pic>
            <p:nvPicPr>
              <p:cNvPr id="46" name="筆跡 45">
                <a:extLst>
                  <a:ext uri="{FF2B5EF4-FFF2-40B4-BE49-F238E27FC236}">
                    <a16:creationId xmlns:a16="http://schemas.microsoft.com/office/drawing/2014/main" id="{FC5CC111-7D19-472D-AD6D-E8FFB626354A}"/>
                  </a:ext>
                </a:extLst>
              </p:cNvPr>
              <p:cNvPicPr/>
              <p:nvPr/>
            </p:nvPicPr>
            <p:blipFill>
              <a:blip r:embed="rId13"/>
              <a:stretch>
                <a:fillRect/>
              </a:stretch>
            </p:blipFill>
            <p:spPr>
              <a:xfrm>
                <a:off x="3704704" y="4492496"/>
                <a:ext cx="25020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 name="筆跡 46">
                <a:extLst>
                  <a:ext uri="{FF2B5EF4-FFF2-40B4-BE49-F238E27FC236}">
                    <a16:creationId xmlns:a16="http://schemas.microsoft.com/office/drawing/2014/main" id="{EA427926-0402-41C4-8AEF-7397B1338A48}"/>
                  </a:ext>
                </a:extLst>
              </p14:cNvPr>
              <p14:cNvContentPartPr/>
              <p14:nvPr/>
            </p14:nvContentPartPr>
            <p14:xfrm>
              <a:off x="3777424" y="4727576"/>
              <a:ext cx="214560" cy="483480"/>
            </p14:xfrm>
          </p:contentPart>
        </mc:Choice>
        <mc:Fallback xmlns="">
          <p:pic>
            <p:nvPicPr>
              <p:cNvPr id="47" name="筆跡 46">
                <a:extLst>
                  <a:ext uri="{FF2B5EF4-FFF2-40B4-BE49-F238E27FC236}">
                    <a16:creationId xmlns:a16="http://schemas.microsoft.com/office/drawing/2014/main" id="{EA427926-0402-41C4-8AEF-7397B1338A48}"/>
                  </a:ext>
                </a:extLst>
              </p:cNvPr>
              <p:cNvPicPr/>
              <p:nvPr/>
            </p:nvPicPr>
            <p:blipFill>
              <a:blip r:embed="rId15"/>
              <a:stretch>
                <a:fillRect/>
              </a:stretch>
            </p:blipFill>
            <p:spPr>
              <a:xfrm>
                <a:off x="3759424" y="4709576"/>
                <a:ext cx="25020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筆跡 47">
                <a:extLst>
                  <a:ext uri="{FF2B5EF4-FFF2-40B4-BE49-F238E27FC236}">
                    <a16:creationId xmlns:a16="http://schemas.microsoft.com/office/drawing/2014/main" id="{71706349-F693-4620-AB7B-44DF6EEA9FE2}"/>
                  </a:ext>
                </a:extLst>
              </p14:cNvPr>
              <p14:cNvContentPartPr/>
              <p14:nvPr/>
            </p14:nvContentPartPr>
            <p14:xfrm>
              <a:off x="3817024" y="5005496"/>
              <a:ext cx="114120" cy="30600"/>
            </p14:xfrm>
          </p:contentPart>
        </mc:Choice>
        <mc:Fallback xmlns="">
          <p:pic>
            <p:nvPicPr>
              <p:cNvPr id="48" name="筆跡 47">
                <a:extLst>
                  <a:ext uri="{FF2B5EF4-FFF2-40B4-BE49-F238E27FC236}">
                    <a16:creationId xmlns:a16="http://schemas.microsoft.com/office/drawing/2014/main" id="{71706349-F693-4620-AB7B-44DF6EEA9FE2}"/>
                  </a:ext>
                </a:extLst>
              </p:cNvPr>
              <p:cNvPicPr/>
              <p:nvPr/>
            </p:nvPicPr>
            <p:blipFill>
              <a:blip r:embed="rId17"/>
              <a:stretch>
                <a:fillRect/>
              </a:stretch>
            </p:blipFill>
            <p:spPr>
              <a:xfrm>
                <a:off x="3799384" y="4987496"/>
                <a:ext cx="149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 name="筆跡 48">
                <a:extLst>
                  <a:ext uri="{FF2B5EF4-FFF2-40B4-BE49-F238E27FC236}">
                    <a16:creationId xmlns:a16="http://schemas.microsoft.com/office/drawing/2014/main" id="{E88912E0-7BC3-4680-A7CD-7A3411280724}"/>
                  </a:ext>
                </a:extLst>
              </p14:cNvPr>
              <p14:cNvContentPartPr/>
              <p14:nvPr/>
            </p14:nvContentPartPr>
            <p14:xfrm>
              <a:off x="4141024" y="4582496"/>
              <a:ext cx="334440" cy="783000"/>
            </p14:xfrm>
          </p:contentPart>
        </mc:Choice>
        <mc:Fallback xmlns="">
          <p:pic>
            <p:nvPicPr>
              <p:cNvPr id="49" name="筆跡 48">
                <a:extLst>
                  <a:ext uri="{FF2B5EF4-FFF2-40B4-BE49-F238E27FC236}">
                    <a16:creationId xmlns:a16="http://schemas.microsoft.com/office/drawing/2014/main" id="{E88912E0-7BC3-4680-A7CD-7A3411280724}"/>
                  </a:ext>
                </a:extLst>
              </p:cNvPr>
              <p:cNvPicPr/>
              <p:nvPr/>
            </p:nvPicPr>
            <p:blipFill>
              <a:blip r:embed="rId19"/>
              <a:stretch>
                <a:fillRect/>
              </a:stretch>
            </p:blipFill>
            <p:spPr>
              <a:xfrm>
                <a:off x="4123024" y="4564856"/>
                <a:ext cx="37008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0" name="筆跡 49">
                <a:extLst>
                  <a:ext uri="{FF2B5EF4-FFF2-40B4-BE49-F238E27FC236}">
                    <a16:creationId xmlns:a16="http://schemas.microsoft.com/office/drawing/2014/main" id="{BDC2E75F-BFC3-47F7-9B05-B4578B45E93B}"/>
                  </a:ext>
                </a:extLst>
              </p14:cNvPr>
              <p14:cNvContentPartPr/>
              <p14:nvPr/>
            </p14:nvContentPartPr>
            <p14:xfrm>
              <a:off x="4223104" y="5044376"/>
              <a:ext cx="113760" cy="142560"/>
            </p14:xfrm>
          </p:contentPart>
        </mc:Choice>
        <mc:Fallback xmlns="">
          <p:pic>
            <p:nvPicPr>
              <p:cNvPr id="50" name="筆跡 49">
                <a:extLst>
                  <a:ext uri="{FF2B5EF4-FFF2-40B4-BE49-F238E27FC236}">
                    <a16:creationId xmlns:a16="http://schemas.microsoft.com/office/drawing/2014/main" id="{BDC2E75F-BFC3-47F7-9B05-B4578B45E93B}"/>
                  </a:ext>
                </a:extLst>
              </p:cNvPr>
              <p:cNvPicPr/>
              <p:nvPr/>
            </p:nvPicPr>
            <p:blipFill>
              <a:blip r:embed="rId21"/>
              <a:stretch>
                <a:fillRect/>
              </a:stretch>
            </p:blipFill>
            <p:spPr>
              <a:xfrm>
                <a:off x="4205104" y="5026736"/>
                <a:ext cx="1494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1" name="筆跡 50">
                <a:extLst>
                  <a:ext uri="{FF2B5EF4-FFF2-40B4-BE49-F238E27FC236}">
                    <a16:creationId xmlns:a16="http://schemas.microsoft.com/office/drawing/2014/main" id="{D22D244A-FA31-4148-B831-12C7D5E1DB41}"/>
                  </a:ext>
                </a:extLst>
              </p14:cNvPr>
              <p14:cNvContentPartPr/>
              <p14:nvPr/>
            </p14:nvContentPartPr>
            <p14:xfrm>
              <a:off x="4921864" y="4501136"/>
              <a:ext cx="95040" cy="529200"/>
            </p14:xfrm>
          </p:contentPart>
        </mc:Choice>
        <mc:Fallback xmlns="">
          <p:pic>
            <p:nvPicPr>
              <p:cNvPr id="51" name="筆跡 50">
                <a:extLst>
                  <a:ext uri="{FF2B5EF4-FFF2-40B4-BE49-F238E27FC236}">
                    <a16:creationId xmlns:a16="http://schemas.microsoft.com/office/drawing/2014/main" id="{D22D244A-FA31-4148-B831-12C7D5E1DB41}"/>
                  </a:ext>
                </a:extLst>
              </p:cNvPr>
              <p:cNvPicPr/>
              <p:nvPr/>
            </p:nvPicPr>
            <p:blipFill>
              <a:blip r:embed="rId23"/>
              <a:stretch>
                <a:fillRect/>
              </a:stretch>
            </p:blipFill>
            <p:spPr>
              <a:xfrm>
                <a:off x="4903864" y="4483136"/>
                <a:ext cx="13068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筆跡 51">
                <a:extLst>
                  <a:ext uri="{FF2B5EF4-FFF2-40B4-BE49-F238E27FC236}">
                    <a16:creationId xmlns:a16="http://schemas.microsoft.com/office/drawing/2014/main" id="{C6D87EF3-65FA-4C6A-AF7E-13B5363DF0B1}"/>
                  </a:ext>
                </a:extLst>
              </p14:cNvPr>
              <p14:cNvContentPartPr/>
              <p14:nvPr/>
            </p14:nvContentPartPr>
            <p14:xfrm>
              <a:off x="4713424" y="4769696"/>
              <a:ext cx="117720" cy="193680"/>
            </p14:xfrm>
          </p:contentPart>
        </mc:Choice>
        <mc:Fallback xmlns="">
          <p:pic>
            <p:nvPicPr>
              <p:cNvPr id="52" name="筆跡 51">
                <a:extLst>
                  <a:ext uri="{FF2B5EF4-FFF2-40B4-BE49-F238E27FC236}">
                    <a16:creationId xmlns:a16="http://schemas.microsoft.com/office/drawing/2014/main" id="{C6D87EF3-65FA-4C6A-AF7E-13B5363DF0B1}"/>
                  </a:ext>
                </a:extLst>
              </p:cNvPr>
              <p:cNvPicPr/>
              <p:nvPr/>
            </p:nvPicPr>
            <p:blipFill>
              <a:blip r:embed="rId25"/>
              <a:stretch>
                <a:fillRect/>
              </a:stretch>
            </p:blipFill>
            <p:spPr>
              <a:xfrm>
                <a:off x="4695424" y="4752056"/>
                <a:ext cx="1533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3" name="筆跡 52">
                <a:extLst>
                  <a:ext uri="{FF2B5EF4-FFF2-40B4-BE49-F238E27FC236}">
                    <a16:creationId xmlns:a16="http://schemas.microsoft.com/office/drawing/2014/main" id="{9457A6B2-4C4F-4D0B-BA85-E36EB96E9E30}"/>
                  </a:ext>
                </a:extLst>
              </p14:cNvPr>
              <p14:cNvContentPartPr/>
              <p14:nvPr/>
            </p14:nvContentPartPr>
            <p14:xfrm>
              <a:off x="5173864" y="4730456"/>
              <a:ext cx="72360" cy="296280"/>
            </p14:xfrm>
          </p:contentPart>
        </mc:Choice>
        <mc:Fallback xmlns="">
          <p:pic>
            <p:nvPicPr>
              <p:cNvPr id="53" name="筆跡 52">
                <a:extLst>
                  <a:ext uri="{FF2B5EF4-FFF2-40B4-BE49-F238E27FC236}">
                    <a16:creationId xmlns:a16="http://schemas.microsoft.com/office/drawing/2014/main" id="{9457A6B2-4C4F-4D0B-BA85-E36EB96E9E30}"/>
                  </a:ext>
                </a:extLst>
              </p:cNvPr>
              <p:cNvPicPr/>
              <p:nvPr/>
            </p:nvPicPr>
            <p:blipFill>
              <a:blip r:embed="rId27"/>
              <a:stretch>
                <a:fillRect/>
              </a:stretch>
            </p:blipFill>
            <p:spPr>
              <a:xfrm>
                <a:off x="5155864" y="4712816"/>
                <a:ext cx="1080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4" name="筆跡 53">
                <a:extLst>
                  <a:ext uri="{FF2B5EF4-FFF2-40B4-BE49-F238E27FC236}">
                    <a16:creationId xmlns:a16="http://schemas.microsoft.com/office/drawing/2014/main" id="{4D96B713-4303-4BEB-8A6D-61717828B053}"/>
                  </a:ext>
                </a:extLst>
              </p14:cNvPr>
              <p14:cNvContentPartPr/>
              <p14:nvPr/>
            </p14:nvContentPartPr>
            <p14:xfrm>
              <a:off x="3837904" y="5382776"/>
              <a:ext cx="1302840" cy="51840"/>
            </p14:xfrm>
          </p:contentPart>
        </mc:Choice>
        <mc:Fallback xmlns="">
          <p:pic>
            <p:nvPicPr>
              <p:cNvPr id="54" name="筆跡 53">
                <a:extLst>
                  <a:ext uri="{FF2B5EF4-FFF2-40B4-BE49-F238E27FC236}">
                    <a16:creationId xmlns:a16="http://schemas.microsoft.com/office/drawing/2014/main" id="{4D96B713-4303-4BEB-8A6D-61717828B053}"/>
                  </a:ext>
                </a:extLst>
              </p:cNvPr>
              <p:cNvPicPr/>
              <p:nvPr/>
            </p:nvPicPr>
            <p:blipFill>
              <a:blip r:embed="rId29"/>
              <a:stretch>
                <a:fillRect/>
              </a:stretch>
            </p:blipFill>
            <p:spPr>
              <a:xfrm>
                <a:off x="3820264" y="5365136"/>
                <a:ext cx="13384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5" name="筆跡 54">
                <a:extLst>
                  <a:ext uri="{FF2B5EF4-FFF2-40B4-BE49-F238E27FC236}">
                    <a16:creationId xmlns:a16="http://schemas.microsoft.com/office/drawing/2014/main" id="{41C8464D-6DF6-4471-966E-2109C5494A71}"/>
                  </a:ext>
                </a:extLst>
              </p14:cNvPr>
              <p14:cNvContentPartPr/>
              <p14:nvPr/>
            </p14:nvContentPartPr>
            <p14:xfrm>
              <a:off x="3909904" y="5578976"/>
              <a:ext cx="1201680" cy="54720"/>
            </p14:xfrm>
          </p:contentPart>
        </mc:Choice>
        <mc:Fallback xmlns="">
          <p:pic>
            <p:nvPicPr>
              <p:cNvPr id="55" name="筆跡 54">
                <a:extLst>
                  <a:ext uri="{FF2B5EF4-FFF2-40B4-BE49-F238E27FC236}">
                    <a16:creationId xmlns:a16="http://schemas.microsoft.com/office/drawing/2014/main" id="{41C8464D-6DF6-4471-966E-2109C5494A71}"/>
                  </a:ext>
                </a:extLst>
              </p:cNvPr>
              <p:cNvPicPr/>
              <p:nvPr/>
            </p:nvPicPr>
            <p:blipFill>
              <a:blip r:embed="rId31"/>
              <a:stretch>
                <a:fillRect/>
              </a:stretch>
            </p:blipFill>
            <p:spPr>
              <a:xfrm>
                <a:off x="3892264" y="5561336"/>
                <a:ext cx="12373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7" name="筆跡 86">
                <a:extLst>
                  <a:ext uri="{FF2B5EF4-FFF2-40B4-BE49-F238E27FC236}">
                    <a16:creationId xmlns:a16="http://schemas.microsoft.com/office/drawing/2014/main" id="{EF329F80-60AC-4CF8-9340-1E57C039647D}"/>
                  </a:ext>
                </a:extLst>
              </p14:cNvPr>
              <p14:cNvContentPartPr/>
              <p14:nvPr/>
            </p14:nvContentPartPr>
            <p14:xfrm>
              <a:off x="3326344" y="4283696"/>
              <a:ext cx="150120" cy="115200"/>
            </p14:xfrm>
          </p:contentPart>
        </mc:Choice>
        <mc:Fallback xmlns="">
          <p:pic>
            <p:nvPicPr>
              <p:cNvPr id="87" name="筆跡 86">
                <a:extLst>
                  <a:ext uri="{FF2B5EF4-FFF2-40B4-BE49-F238E27FC236}">
                    <a16:creationId xmlns:a16="http://schemas.microsoft.com/office/drawing/2014/main" id="{EF329F80-60AC-4CF8-9340-1E57C039647D}"/>
                  </a:ext>
                </a:extLst>
              </p:cNvPr>
              <p:cNvPicPr/>
              <p:nvPr/>
            </p:nvPicPr>
            <p:blipFill>
              <a:blip r:embed="rId33"/>
              <a:stretch>
                <a:fillRect/>
              </a:stretch>
            </p:blipFill>
            <p:spPr>
              <a:xfrm>
                <a:off x="3308704" y="4266056"/>
                <a:ext cx="1857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88" name="筆跡 87">
                <a:extLst>
                  <a:ext uri="{FF2B5EF4-FFF2-40B4-BE49-F238E27FC236}">
                    <a16:creationId xmlns:a16="http://schemas.microsoft.com/office/drawing/2014/main" id="{0A461967-CD17-4D19-A3B7-0800334EA650}"/>
                  </a:ext>
                </a:extLst>
              </p14:cNvPr>
              <p14:cNvContentPartPr/>
              <p14:nvPr/>
            </p14:nvContentPartPr>
            <p14:xfrm>
              <a:off x="3358744" y="4431656"/>
              <a:ext cx="114120" cy="96840"/>
            </p14:xfrm>
          </p:contentPart>
        </mc:Choice>
        <mc:Fallback xmlns="">
          <p:pic>
            <p:nvPicPr>
              <p:cNvPr id="88" name="筆跡 87">
                <a:extLst>
                  <a:ext uri="{FF2B5EF4-FFF2-40B4-BE49-F238E27FC236}">
                    <a16:creationId xmlns:a16="http://schemas.microsoft.com/office/drawing/2014/main" id="{0A461967-CD17-4D19-A3B7-0800334EA650}"/>
                  </a:ext>
                </a:extLst>
              </p:cNvPr>
              <p:cNvPicPr/>
              <p:nvPr/>
            </p:nvPicPr>
            <p:blipFill>
              <a:blip r:embed="rId35"/>
              <a:stretch>
                <a:fillRect/>
              </a:stretch>
            </p:blipFill>
            <p:spPr>
              <a:xfrm>
                <a:off x="3340744" y="4414016"/>
                <a:ext cx="149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89" name="筆跡 88">
                <a:extLst>
                  <a:ext uri="{FF2B5EF4-FFF2-40B4-BE49-F238E27FC236}">
                    <a16:creationId xmlns:a16="http://schemas.microsoft.com/office/drawing/2014/main" id="{62303712-0E9C-4B85-8F5F-4AD07EC990E3}"/>
                  </a:ext>
                </a:extLst>
              </p14:cNvPr>
              <p14:cNvContentPartPr/>
              <p14:nvPr/>
            </p14:nvContentPartPr>
            <p14:xfrm>
              <a:off x="3584104" y="4225736"/>
              <a:ext cx="118440" cy="261360"/>
            </p14:xfrm>
          </p:contentPart>
        </mc:Choice>
        <mc:Fallback xmlns="">
          <p:pic>
            <p:nvPicPr>
              <p:cNvPr id="89" name="筆跡 88">
                <a:extLst>
                  <a:ext uri="{FF2B5EF4-FFF2-40B4-BE49-F238E27FC236}">
                    <a16:creationId xmlns:a16="http://schemas.microsoft.com/office/drawing/2014/main" id="{62303712-0E9C-4B85-8F5F-4AD07EC990E3}"/>
                  </a:ext>
                </a:extLst>
              </p:cNvPr>
              <p:cNvPicPr/>
              <p:nvPr/>
            </p:nvPicPr>
            <p:blipFill>
              <a:blip r:embed="rId37"/>
              <a:stretch>
                <a:fillRect/>
              </a:stretch>
            </p:blipFill>
            <p:spPr>
              <a:xfrm>
                <a:off x="3566464" y="4207736"/>
                <a:ext cx="1540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0" name="筆跡 89">
                <a:extLst>
                  <a:ext uri="{FF2B5EF4-FFF2-40B4-BE49-F238E27FC236}">
                    <a16:creationId xmlns:a16="http://schemas.microsoft.com/office/drawing/2014/main" id="{3CC8FC73-5420-4125-8DF5-EF422277FF7C}"/>
                  </a:ext>
                </a:extLst>
              </p14:cNvPr>
              <p14:cNvContentPartPr/>
              <p14:nvPr/>
            </p14:nvContentPartPr>
            <p14:xfrm>
              <a:off x="3798304" y="4468016"/>
              <a:ext cx="360" cy="45720"/>
            </p14:xfrm>
          </p:contentPart>
        </mc:Choice>
        <mc:Fallback xmlns="">
          <p:pic>
            <p:nvPicPr>
              <p:cNvPr id="90" name="筆跡 89">
                <a:extLst>
                  <a:ext uri="{FF2B5EF4-FFF2-40B4-BE49-F238E27FC236}">
                    <a16:creationId xmlns:a16="http://schemas.microsoft.com/office/drawing/2014/main" id="{3CC8FC73-5420-4125-8DF5-EF422277FF7C}"/>
                  </a:ext>
                </a:extLst>
              </p:cNvPr>
              <p:cNvPicPr/>
              <p:nvPr/>
            </p:nvPicPr>
            <p:blipFill>
              <a:blip r:embed="rId39"/>
              <a:stretch>
                <a:fillRect/>
              </a:stretch>
            </p:blipFill>
            <p:spPr>
              <a:xfrm>
                <a:off x="3780304" y="4450016"/>
                <a:ext cx="36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1" name="筆跡 90">
                <a:extLst>
                  <a:ext uri="{FF2B5EF4-FFF2-40B4-BE49-F238E27FC236}">
                    <a16:creationId xmlns:a16="http://schemas.microsoft.com/office/drawing/2014/main" id="{D5E8BA0F-67D2-44C6-B36A-A1C551FEF725}"/>
                  </a:ext>
                </a:extLst>
              </p14:cNvPr>
              <p14:cNvContentPartPr/>
              <p14:nvPr/>
            </p14:nvContentPartPr>
            <p14:xfrm>
              <a:off x="3896944" y="4220336"/>
              <a:ext cx="92880" cy="194400"/>
            </p14:xfrm>
          </p:contentPart>
        </mc:Choice>
        <mc:Fallback xmlns="">
          <p:pic>
            <p:nvPicPr>
              <p:cNvPr id="91" name="筆跡 90">
                <a:extLst>
                  <a:ext uri="{FF2B5EF4-FFF2-40B4-BE49-F238E27FC236}">
                    <a16:creationId xmlns:a16="http://schemas.microsoft.com/office/drawing/2014/main" id="{D5E8BA0F-67D2-44C6-B36A-A1C551FEF725}"/>
                  </a:ext>
                </a:extLst>
              </p:cNvPr>
              <p:cNvPicPr/>
              <p:nvPr/>
            </p:nvPicPr>
            <p:blipFill>
              <a:blip r:embed="rId41"/>
              <a:stretch>
                <a:fillRect/>
              </a:stretch>
            </p:blipFill>
            <p:spPr>
              <a:xfrm>
                <a:off x="3879304" y="4202336"/>
                <a:ext cx="1285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2" name="筆跡 91">
                <a:extLst>
                  <a:ext uri="{FF2B5EF4-FFF2-40B4-BE49-F238E27FC236}">
                    <a16:creationId xmlns:a16="http://schemas.microsoft.com/office/drawing/2014/main" id="{FCE0FF37-2014-4229-B963-9796D7549582}"/>
                  </a:ext>
                </a:extLst>
              </p14:cNvPr>
              <p14:cNvContentPartPr/>
              <p14:nvPr/>
            </p14:nvContentPartPr>
            <p14:xfrm>
              <a:off x="4094224" y="4190096"/>
              <a:ext cx="82080" cy="223920"/>
            </p14:xfrm>
          </p:contentPart>
        </mc:Choice>
        <mc:Fallback xmlns="">
          <p:pic>
            <p:nvPicPr>
              <p:cNvPr id="92" name="筆跡 91">
                <a:extLst>
                  <a:ext uri="{FF2B5EF4-FFF2-40B4-BE49-F238E27FC236}">
                    <a16:creationId xmlns:a16="http://schemas.microsoft.com/office/drawing/2014/main" id="{FCE0FF37-2014-4229-B963-9796D7549582}"/>
                  </a:ext>
                </a:extLst>
              </p:cNvPr>
              <p:cNvPicPr/>
              <p:nvPr/>
            </p:nvPicPr>
            <p:blipFill>
              <a:blip r:embed="rId43"/>
              <a:stretch>
                <a:fillRect/>
              </a:stretch>
            </p:blipFill>
            <p:spPr>
              <a:xfrm>
                <a:off x="4076224" y="4172456"/>
                <a:ext cx="1177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6" name="筆跡 95">
                <a:extLst>
                  <a:ext uri="{FF2B5EF4-FFF2-40B4-BE49-F238E27FC236}">
                    <a16:creationId xmlns:a16="http://schemas.microsoft.com/office/drawing/2014/main" id="{EE3D6DF7-0BE3-45E0-8027-038EB36C7529}"/>
                  </a:ext>
                </a:extLst>
              </p14:cNvPr>
              <p14:cNvContentPartPr/>
              <p14:nvPr/>
            </p14:nvContentPartPr>
            <p14:xfrm>
              <a:off x="4053544" y="4054376"/>
              <a:ext cx="335160" cy="366120"/>
            </p14:xfrm>
          </p:contentPart>
        </mc:Choice>
        <mc:Fallback xmlns="">
          <p:pic>
            <p:nvPicPr>
              <p:cNvPr id="96" name="筆跡 95">
                <a:extLst>
                  <a:ext uri="{FF2B5EF4-FFF2-40B4-BE49-F238E27FC236}">
                    <a16:creationId xmlns:a16="http://schemas.microsoft.com/office/drawing/2014/main" id="{EE3D6DF7-0BE3-45E0-8027-038EB36C7529}"/>
                  </a:ext>
                </a:extLst>
              </p:cNvPr>
              <p:cNvPicPr/>
              <p:nvPr/>
            </p:nvPicPr>
            <p:blipFill>
              <a:blip r:embed="rId45"/>
              <a:stretch>
                <a:fillRect/>
              </a:stretch>
            </p:blipFill>
            <p:spPr>
              <a:xfrm>
                <a:off x="4035904" y="4036376"/>
                <a:ext cx="3708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7" name="筆跡 96">
                <a:extLst>
                  <a:ext uri="{FF2B5EF4-FFF2-40B4-BE49-F238E27FC236}">
                    <a16:creationId xmlns:a16="http://schemas.microsoft.com/office/drawing/2014/main" id="{46AFF496-9620-4F05-9340-E620B43260A1}"/>
                  </a:ext>
                </a:extLst>
              </p14:cNvPr>
              <p14:cNvContentPartPr/>
              <p14:nvPr/>
            </p14:nvContentPartPr>
            <p14:xfrm>
              <a:off x="4129864" y="4078496"/>
              <a:ext cx="195480" cy="480600"/>
            </p14:xfrm>
          </p:contentPart>
        </mc:Choice>
        <mc:Fallback xmlns="">
          <p:pic>
            <p:nvPicPr>
              <p:cNvPr id="97" name="筆跡 96">
                <a:extLst>
                  <a:ext uri="{FF2B5EF4-FFF2-40B4-BE49-F238E27FC236}">
                    <a16:creationId xmlns:a16="http://schemas.microsoft.com/office/drawing/2014/main" id="{46AFF496-9620-4F05-9340-E620B43260A1}"/>
                  </a:ext>
                </a:extLst>
              </p:cNvPr>
              <p:cNvPicPr/>
              <p:nvPr/>
            </p:nvPicPr>
            <p:blipFill>
              <a:blip r:embed="rId47"/>
              <a:stretch>
                <a:fillRect/>
              </a:stretch>
            </p:blipFill>
            <p:spPr>
              <a:xfrm>
                <a:off x="4111864" y="4060496"/>
                <a:ext cx="2311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9" name="筆跡 98">
                <a:extLst>
                  <a:ext uri="{FF2B5EF4-FFF2-40B4-BE49-F238E27FC236}">
                    <a16:creationId xmlns:a16="http://schemas.microsoft.com/office/drawing/2014/main" id="{0F81676C-B797-4525-BAAF-0FAEE4886AFA}"/>
                  </a:ext>
                </a:extLst>
              </p14:cNvPr>
              <p14:cNvContentPartPr/>
              <p14:nvPr/>
            </p14:nvContentPartPr>
            <p14:xfrm>
              <a:off x="4362784" y="6092336"/>
              <a:ext cx="148320" cy="327240"/>
            </p14:xfrm>
          </p:contentPart>
        </mc:Choice>
        <mc:Fallback xmlns="">
          <p:pic>
            <p:nvPicPr>
              <p:cNvPr id="99" name="筆跡 98">
                <a:extLst>
                  <a:ext uri="{FF2B5EF4-FFF2-40B4-BE49-F238E27FC236}">
                    <a16:creationId xmlns:a16="http://schemas.microsoft.com/office/drawing/2014/main" id="{0F81676C-B797-4525-BAAF-0FAEE4886AFA}"/>
                  </a:ext>
                </a:extLst>
              </p:cNvPr>
              <p:cNvPicPr/>
              <p:nvPr/>
            </p:nvPicPr>
            <p:blipFill>
              <a:blip r:embed="rId49"/>
              <a:stretch>
                <a:fillRect/>
              </a:stretch>
            </p:blipFill>
            <p:spPr>
              <a:xfrm>
                <a:off x="4344784" y="6074336"/>
                <a:ext cx="1839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0" name="筆跡 99">
                <a:extLst>
                  <a:ext uri="{FF2B5EF4-FFF2-40B4-BE49-F238E27FC236}">
                    <a16:creationId xmlns:a16="http://schemas.microsoft.com/office/drawing/2014/main" id="{0A7DF472-2B02-472E-8526-27ED3951B69F}"/>
                  </a:ext>
                </a:extLst>
              </p14:cNvPr>
              <p14:cNvContentPartPr/>
              <p14:nvPr/>
            </p14:nvContentPartPr>
            <p14:xfrm>
              <a:off x="4596064" y="6403376"/>
              <a:ext cx="7920" cy="72720"/>
            </p14:xfrm>
          </p:contentPart>
        </mc:Choice>
        <mc:Fallback xmlns="">
          <p:pic>
            <p:nvPicPr>
              <p:cNvPr id="100" name="筆跡 99">
                <a:extLst>
                  <a:ext uri="{FF2B5EF4-FFF2-40B4-BE49-F238E27FC236}">
                    <a16:creationId xmlns:a16="http://schemas.microsoft.com/office/drawing/2014/main" id="{0A7DF472-2B02-472E-8526-27ED3951B69F}"/>
                  </a:ext>
                </a:extLst>
              </p:cNvPr>
              <p:cNvPicPr/>
              <p:nvPr/>
            </p:nvPicPr>
            <p:blipFill>
              <a:blip r:embed="rId51"/>
              <a:stretch>
                <a:fillRect/>
              </a:stretch>
            </p:blipFill>
            <p:spPr>
              <a:xfrm>
                <a:off x="4578064" y="6385736"/>
                <a:ext cx="435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1" name="筆跡 100">
                <a:extLst>
                  <a:ext uri="{FF2B5EF4-FFF2-40B4-BE49-F238E27FC236}">
                    <a16:creationId xmlns:a16="http://schemas.microsoft.com/office/drawing/2014/main" id="{E08F40EF-C5AE-4676-914A-FE4A4E52F909}"/>
                  </a:ext>
                </a:extLst>
              </p14:cNvPr>
              <p14:cNvContentPartPr/>
              <p14:nvPr/>
            </p14:nvContentPartPr>
            <p14:xfrm>
              <a:off x="4711264" y="6071096"/>
              <a:ext cx="97560" cy="299520"/>
            </p14:xfrm>
          </p:contentPart>
        </mc:Choice>
        <mc:Fallback xmlns="">
          <p:pic>
            <p:nvPicPr>
              <p:cNvPr id="101" name="筆跡 100">
                <a:extLst>
                  <a:ext uri="{FF2B5EF4-FFF2-40B4-BE49-F238E27FC236}">
                    <a16:creationId xmlns:a16="http://schemas.microsoft.com/office/drawing/2014/main" id="{E08F40EF-C5AE-4676-914A-FE4A4E52F909}"/>
                  </a:ext>
                </a:extLst>
              </p:cNvPr>
              <p:cNvPicPr/>
              <p:nvPr/>
            </p:nvPicPr>
            <p:blipFill>
              <a:blip r:embed="rId53"/>
              <a:stretch>
                <a:fillRect/>
              </a:stretch>
            </p:blipFill>
            <p:spPr>
              <a:xfrm>
                <a:off x="4693624" y="6053456"/>
                <a:ext cx="1332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2" name="筆跡 101">
                <a:extLst>
                  <a:ext uri="{FF2B5EF4-FFF2-40B4-BE49-F238E27FC236}">
                    <a16:creationId xmlns:a16="http://schemas.microsoft.com/office/drawing/2014/main" id="{21679002-C77D-4F6C-859D-516FA76EE37C}"/>
                  </a:ext>
                </a:extLst>
              </p14:cNvPr>
              <p14:cNvContentPartPr/>
              <p14:nvPr/>
            </p14:nvContentPartPr>
            <p14:xfrm>
              <a:off x="5085664" y="5844656"/>
              <a:ext cx="128520" cy="465840"/>
            </p14:xfrm>
          </p:contentPart>
        </mc:Choice>
        <mc:Fallback xmlns="">
          <p:pic>
            <p:nvPicPr>
              <p:cNvPr id="102" name="筆跡 101">
                <a:extLst>
                  <a:ext uri="{FF2B5EF4-FFF2-40B4-BE49-F238E27FC236}">
                    <a16:creationId xmlns:a16="http://schemas.microsoft.com/office/drawing/2014/main" id="{21679002-C77D-4F6C-859D-516FA76EE37C}"/>
                  </a:ext>
                </a:extLst>
              </p:cNvPr>
              <p:cNvPicPr/>
              <p:nvPr/>
            </p:nvPicPr>
            <p:blipFill>
              <a:blip r:embed="rId55"/>
              <a:stretch>
                <a:fillRect/>
              </a:stretch>
            </p:blipFill>
            <p:spPr>
              <a:xfrm>
                <a:off x="5068024" y="5827016"/>
                <a:ext cx="16416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3" name="筆跡 102">
                <a:extLst>
                  <a:ext uri="{FF2B5EF4-FFF2-40B4-BE49-F238E27FC236}">
                    <a16:creationId xmlns:a16="http://schemas.microsoft.com/office/drawing/2014/main" id="{ABA96AFF-9736-4123-9919-C7B975702BA1}"/>
                  </a:ext>
                </a:extLst>
              </p14:cNvPr>
              <p14:cNvContentPartPr/>
              <p14:nvPr/>
            </p14:nvContentPartPr>
            <p14:xfrm>
              <a:off x="4140304" y="5693096"/>
              <a:ext cx="1428480" cy="1042560"/>
            </p14:xfrm>
          </p:contentPart>
        </mc:Choice>
        <mc:Fallback xmlns="">
          <p:pic>
            <p:nvPicPr>
              <p:cNvPr id="103" name="筆跡 102">
                <a:extLst>
                  <a:ext uri="{FF2B5EF4-FFF2-40B4-BE49-F238E27FC236}">
                    <a16:creationId xmlns:a16="http://schemas.microsoft.com/office/drawing/2014/main" id="{ABA96AFF-9736-4123-9919-C7B975702BA1}"/>
                  </a:ext>
                </a:extLst>
              </p:cNvPr>
              <p:cNvPicPr/>
              <p:nvPr/>
            </p:nvPicPr>
            <p:blipFill>
              <a:blip r:embed="rId57"/>
              <a:stretch>
                <a:fillRect/>
              </a:stretch>
            </p:blipFill>
            <p:spPr>
              <a:xfrm>
                <a:off x="4122304" y="5675456"/>
                <a:ext cx="1464120" cy="1078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5" name="筆跡 104">
                <a:extLst>
                  <a:ext uri="{FF2B5EF4-FFF2-40B4-BE49-F238E27FC236}">
                    <a16:creationId xmlns:a16="http://schemas.microsoft.com/office/drawing/2014/main" id="{3E8DDA7A-83B9-421F-9926-C73CA2E4F999}"/>
                  </a:ext>
                </a:extLst>
              </p14:cNvPr>
              <p14:cNvContentPartPr/>
              <p14:nvPr/>
            </p14:nvContentPartPr>
            <p14:xfrm>
              <a:off x="5779024" y="5715056"/>
              <a:ext cx="323640" cy="69840"/>
            </p14:xfrm>
          </p:contentPart>
        </mc:Choice>
        <mc:Fallback xmlns="">
          <p:pic>
            <p:nvPicPr>
              <p:cNvPr id="105" name="筆跡 104">
                <a:extLst>
                  <a:ext uri="{FF2B5EF4-FFF2-40B4-BE49-F238E27FC236}">
                    <a16:creationId xmlns:a16="http://schemas.microsoft.com/office/drawing/2014/main" id="{3E8DDA7A-83B9-421F-9926-C73CA2E4F999}"/>
                  </a:ext>
                </a:extLst>
              </p:cNvPr>
              <p:cNvPicPr/>
              <p:nvPr/>
            </p:nvPicPr>
            <p:blipFill>
              <a:blip r:embed="rId59"/>
              <a:stretch>
                <a:fillRect/>
              </a:stretch>
            </p:blipFill>
            <p:spPr>
              <a:xfrm>
                <a:off x="5761384" y="5697056"/>
                <a:ext cx="3592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06" name="筆跡 105">
                <a:extLst>
                  <a:ext uri="{FF2B5EF4-FFF2-40B4-BE49-F238E27FC236}">
                    <a16:creationId xmlns:a16="http://schemas.microsoft.com/office/drawing/2014/main" id="{0E9F1708-5D78-4A83-858C-C539B01D0C68}"/>
                  </a:ext>
                </a:extLst>
              </p14:cNvPr>
              <p14:cNvContentPartPr/>
              <p14:nvPr/>
            </p14:nvContentPartPr>
            <p14:xfrm>
              <a:off x="5781904" y="5799656"/>
              <a:ext cx="271440" cy="142560"/>
            </p14:xfrm>
          </p:contentPart>
        </mc:Choice>
        <mc:Fallback xmlns="">
          <p:pic>
            <p:nvPicPr>
              <p:cNvPr id="106" name="筆跡 105">
                <a:extLst>
                  <a:ext uri="{FF2B5EF4-FFF2-40B4-BE49-F238E27FC236}">
                    <a16:creationId xmlns:a16="http://schemas.microsoft.com/office/drawing/2014/main" id="{0E9F1708-5D78-4A83-858C-C539B01D0C68}"/>
                  </a:ext>
                </a:extLst>
              </p:cNvPr>
              <p:cNvPicPr/>
              <p:nvPr/>
            </p:nvPicPr>
            <p:blipFill>
              <a:blip r:embed="rId61"/>
              <a:stretch>
                <a:fillRect/>
              </a:stretch>
            </p:blipFill>
            <p:spPr>
              <a:xfrm>
                <a:off x="5764264" y="5781656"/>
                <a:ext cx="3070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7" name="筆跡 106">
                <a:extLst>
                  <a:ext uri="{FF2B5EF4-FFF2-40B4-BE49-F238E27FC236}">
                    <a16:creationId xmlns:a16="http://schemas.microsoft.com/office/drawing/2014/main" id="{48DC2A68-C7D7-48C0-B78D-B4BEF64339A5}"/>
                  </a:ext>
                </a:extLst>
              </p14:cNvPr>
              <p14:cNvContentPartPr/>
              <p14:nvPr/>
            </p14:nvContentPartPr>
            <p14:xfrm>
              <a:off x="5988544" y="5606336"/>
              <a:ext cx="216360" cy="411120"/>
            </p14:xfrm>
          </p:contentPart>
        </mc:Choice>
        <mc:Fallback xmlns="">
          <p:pic>
            <p:nvPicPr>
              <p:cNvPr id="107" name="筆跡 106">
                <a:extLst>
                  <a:ext uri="{FF2B5EF4-FFF2-40B4-BE49-F238E27FC236}">
                    <a16:creationId xmlns:a16="http://schemas.microsoft.com/office/drawing/2014/main" id="{48DC2A68-C7D7-48C0-B78D-B4BEF64339A5}"/>
                  </a:ext>
                </a:extLst>
              </p:cNvPr>
              <p:cNvPicPr/>
              <p:nvPr/>
            </p:nvPicPr>
            <p:blipFill>
              <a:blip r:embed="rId63"/>
              <a:stretch>
                <a:fillRect/>
              </a:stretch>
            </p:blipFill>
            <p:spPr>
              <a:xfrm>
                <a:off x="5970544" y="5588336"/>
                <a:ext cx="2520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08" name="筆跡 107">
                <a:extLst>
                  <a:ext uri="{FF2B5EF4-FFF2-40B4-BE49-F238E27FC236}">
                    <a16:creationId xmlns:a16="http://schemas.microsoft.com/office/drawing/2014/main" id="{AEDE924C-3216-47F7-A6BF-1B9AD8595144}"/>
                  </a:ext>
                </a:extLst>
              </p14:cNvPr>
              <p14:cNvContentPartPr/>
              <p14:nvPr/>
            </p14:nvContentPartPr>
            <p14:xfrm>
              <a:off x="6360064" y="5754296"/>
              <a:ext cx="305280" cy="404640"/>
            </p14:xfrm>
          </p:contentPart>
        </mc:Choice>
        <mc:Fallback xmlns="">
          <p:pic>
            <p:nvPicPr>
              <p:cNvPr id="108" name="筆跡 107">
                <a:extLst>
                  <a:ext uri="{FF2B5EF4-FFF2-40B4-BE49-F238E27FC236}">
                    <a16:creationId xmlns:a16="http://schemas.microsoft.com/office/drawing/2014/main" id="{AEDE924C-3216-47F7-A6BF-1B9AD8595144}"/>
                  </a:ext>
                </a:extLst>
              </p:cNvPr>
              <p:cNvPicPr/>
              <p:nvPr/>
            </p:nvPicPr>
            <p:blipFill>
              <a:blip r:embed="rId65"/>
              <a:stretch>
                <a:fillRect/>
              </a:stretch>
            </p:blipFill>
            <p:spPr>
              <a:xfrm>
                <a:off x="6342064" y="5736296"/>
                <a:ext cx="34092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9" name="筆跡 108">
                <a:extLst>
                  <a:ext uri="{FF2B5EF4-FFF2-40B4-BE49-F238E27FC236}">
                    <a16:creationId xmlns:a16="http://schemas.microsoft.com/office/drawing/2014/main" id="{31C3E738-4251-44A7-8A8A-1608943FAE7F}"/>
                  </a:ext>
                </a:extLst>
              </p14:cNvPr>
              <p14:cNvContentPartPr/>
              <p14:nvPr/>
            </p14:nvContentPartPr>
            <p14:xfrm>
              <a:off x="6481024" y="5959496"/>
              <a:ext cx="63000" cy="341640"/>
            </p14:xfrm>
          </p:contentPart>
        </mc:Choice>
        <mc:Fallback xmlns="">
          <p:pic>
            <p:nvPicPr>
              <p:cNvPr id="109" name="筆跡 108">
                <a:extLst>
                  <a:ext uri="{FF2B5EF4-FFF2-40B4-BE49-F238E27FC236}">
                    <a16:creationId xmlns:a16="http://schemas.microsoft.com/office/drawing/2014/main" id="{31C3E738-4251-44A7-8A8A-1608943FAE7F}"/>
                  </a:ext>
                </a:extLst>
              </p:cNvPr>
              <p:cNvPicPr/>
              <p:nvPr/>
            </p:nvPicPr>
            <p:blipFill>
              <a:blip r:embed="rId67"/>
              <a:stretch>
                <a:fillRect/>
              </a:stretch>
            </p:blipFill>
            <p:spPr>
              <a:xfrm>
                <a:off x="6463384" y="5941856"/>
                <a:ext cx="986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0" name="筆跡 109">
                <a:extLst>
                  <a:ext uri="{FF2B5EF4-FFF2-40B4-BE49-F238E27FC236}">
                    <a16:creationId xmlns:a16="http://schemas.microsoft.com/office/drawing/2014/main" id="{10FA4881-3A73-47E9-92BE-DD34D20205CF}"/>
                  </a:ext>
                </a:extLst>
              </p14:cNvPr>
              <p14:cNvContentPartPr/>
              <p14:nvPr/>
            </p14:nvContentPartPr>
            <p14:xfrm>
              <a:off x="6532144" y="6010976"/>
              <a:ext cx="172800" cy="42480"/>
            </p14:xfrm>
          </p:contentPart>
        </mc:Choice>
        <mc:Fallback xmlns="">
          <p:pic>
            <p:nvPicPr>
              <p:cNvPr id="110" name="筆跡 109">
                <a:extLst>
                  <a:ext uri="{FF2B5EF4-FFF2-40B4-BE49-F238E27FC236}">
                    <a16:creationId xmlns:a16="http://schemas.microsoft.com/office/drawing/2014/main" id="{10FA4881-3A73-47E9-92BE-DD34D20205CF}"/>
                  </a:ext>
                </a:extLst>
              </p:cNvPr>
              <p:cNvPicPr/>
              <p:nvPr/>
            </p:nvPicPr>
            <p:blipFill>
              <a:blip r:embed="rId69"/>
              <a:stretch>
                <a:fillRect/>
              </a:stretch>
            </p:blipFill>
            <p:spPr>
              <a:xfrm>
                <a:off x="6514504" y="5992976"/>
                <a:ext cx="2084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1" name="筆跡 110">
                <a:extLst>
                  <a:ext uri="{FF2B5EF4-FFF2-40B4-BE49-F238E27FC236}">
                    <a16:creationId xmlns:a16="http://schemas.microsoft.com/office/drawing/2014/main" id="{DECE08E3-8A35-4829-B616-5A266DCB79E2}"/>
                  </a:ext>
                </a:extLst>
              </p14:cNvPr>
              <p14:cNvContentPartPr/>
              <p14:nvPr/>
            </p14:nvContentPartPr>
            <p14:xfrm>
              <a:off x="6968464" y="5623616"/>
              <a:ext cx="121320" cy="445680"/>
            </p14:xfrm>
          </p:contentPart>
        </mc:Choice>
        <mc:Fallback xmlns="">
          <p:pic>
            <p:nvPicPr>
              <p:cNvPr id="111" name="筆跡 110">
                <a:extLst>
                  <a:ext uri="{FF2B5EF4-FFF2-40B4-BE49-F238E27FC236}">
                    <a16:creationId xmlns:a16="http://schemas.microsoft.com/office/drawing/2014/main" id="{DECE08E3-8A35-4829-B616-5A266DCB79E2}"/>
                  </a:ext>
                </a:extLst>
              </p:cNvPr>
              <p:cNvPicPr/>
              <p:nvPr/>
            </p:nvPicPr>
            <p:blipFill>
              <a:blip r:embed="rId71"/>
              <a:stretch>
                <a:fillRect/>
              </a:stretch>
            </p:blipFill>
            <p:spPr>
              <a:xfrm>
                <a:off x="6950824" y="5605616"/>
                <a:ext cx="15696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2" name="筆跡 111">
                <a:extLst>
                  <a:ext uri="{FF2B5EF4-FFF2-40B4-BE49-F238E27FC236}">
                    <a16:creationId xmlns:a16="http://schemas.microsoft.com/office/drawing/2014/main" id="{72F48B3E-0E6D-456B-941D-583F5A59C2AA}"/>
                  </a:ext>
                </a:extLst>
              </p14:cNvPr>
              <p14:cNvContentPartPr/>
              <p14:nvPr/>
            </p14:nvContentPartPr>
            <p14:xfrm>
              <a:off x="7066384" y="5621456"/>
              <a:ext cx="142920" cy="365760"/>
            </p14:xfrm>
          </p:contentPart>
        </mc:Choice>
        <mc:Fallback xmlns="">
          <p:pic>
            <p:nvPicPr>
              <p:cNvPr id="112" name="筆跡 111">
                <a:extLst>
                  <a:ext uri="{FF2B5EF4-FFF2-40B4-BE49-F238E27FC236}">
                    <a16:creationId xmlns:a16="http://schemas.microsoft.com/office/drawing/2014/main" id="{72F48B3E-0E6D-456B-941D-583F5A59C2AA}"/>
                  </a:ext>
                </a:extLst>
              </p:cNvPr>
              <p:cNvPicPr/>
              <p:nvPr/>
            </p:nvPicPr>
            <p:blipFill>
              <a:blip r:embed="rId73"/>
              <a:stretch>
                <a:fillRect/>
              </a:stretch>
            </p:blipFill>
            <p:spPr>
              <a:xfrm>
                <a:off x="7048744" y="5603456"/>
                <a:ext cx="1785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13" name="筆跡 112">
                <a:extLst>
                  <a:ext uri="{FF2B5EF4-FFF2-40B4-BE49-F238E27FC236}">
                    <a16:creationId xmlns:a16="http://schemas.microsoft.com/office/drawing/2014/main" id="{70D0410F-152B-4DD4-B600-D3C332EF434E}"/>
                  </a:ext>
                </a:extLst>
              </p14:cNvPr>
              <p14:cNvContentPartPr/>
              <p14:nvPr/>
            </p14:nvContentPartPr>
            <p14:xfrm>
              <a:off x="7178344" y="5798936"/>
              <a:ext cx="227880" cy="185040"/>
            </p14:xfrm>
          </p:contentPart>
        </mc:Choice>
        <mc:Fallback xmlns="">
          <p:pic>
            <p:nvPicPr>
              <p:cNvPr id="113" name="筆跡 112">
                <a:extLst>
                  <a:ext uri="{FF2B5EF4-FFF2-40B4-BE49-F238E27FC236}">
                    <a16:creationId xmlns:a16="http://schemas.microsoft.com/office/drawing/2014/main" id="{70D0410F-152B-4DD4-B600-D3C332EF434E}"/>
                  </a:ext>
                </a:extLst>
              </p:cNvPr>
              <p:cNvPicPr/>
              <p:nvPr/>
            </p:nvPicPr>
            <p:blipFill>
              <a:blip r:embed="rId75"/>
              <a:stretch>
                <a:fillRect/>
              </a:stretch>
            </p:blipFill>
            <p:spPr>
              <a:xfrm>
                <a:off x="7160704" y="5781296"/>
                <a:ext cx="263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4" name="筆跡 113">
                <a:extLst>
                  <a:ext uri="{FF2B5EF4-FFF2-40B4-BE49-F238E27FC236}">
                    <a16:creationId xmlns:a16="http://schemas.microsoft.com/office/drawing/2014/main" id="{7B1D4EF3-D89C-4876-ADD8-9B599E768199}"/>
                  </a:ext>
                </a:extLst>
              </p14:cNvPr>
              <p14:cNvContentPartPr/>
              <p14:nvPr/>
            </p14:nvContentPartPr>
            <p14:xfrm>
              <a:off x="7261864" y="5811536"/>
              <a:ext cx="204840" cy="492840"/>
            </p14:xfrm>
          </p:contentPart>
        </mc:Choice>
        <mc:Fallback xmlns="">
          <p:pic>
            <p:nvPicPr>
              <p:cNvPr id="114" name="筆跡 113">
                <a:extLst>
                  <a:ext uri="{FF2B5EF4-FFF2-40B4-BE49-F238E27FC236}">
                    <a16:creationId xmlns:a16="http://schemas.microsoft.com/office/drawing/2014/main" id="{7B1D4EF3-D89C-4876-ADD8-9B599E768199}"/>
                  </a:ext>
                </a:extLst>
              </p:cNvPr>
              <p:cNvPicPr/>
              <p:nvPr/>
            </p:nvPicPr>
            <p:blipFill>
              <a:blip r:embed="rId77"/>
              <a:stretch>
                <a:fillRect/>
              </a:stretch>
            </p:blipFill>
            <p:spPr>
              <a:xfrm>
                <a:off x="7243864" y="5793896"/>
                <a:ext cx="24048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15" name="筆跡 114">
                <a:extLst>
                  <a:ext uri="{FF2B5EF4-FFF2-40B4-BE49-F238E27FC236}">
                    <a16:creationId xmlns:a16="http://schemas.microsoft.com/office/drawing/2014/main" id="{2234E5D5-82F9-4577-84C8-79100AA90701}"/>
                  </a:ext>
                </a:extLst>
              </p14:cNvPr>
              <p14:cNvContentPartPr/>
              <p14:nvPr/>
            </p14:nvContentPartPr>
            <p14:xfrm>
              <a:off x="7464544" y="5524616"/>
              <a:ext cx="91440" cy="96840"/>
            </p14:xfrm>
          </p:contentPart>
        </mc:Choice>
        <mc:Fallback xmlns="">
          <p:pic>
            <p:nvPicPr>
              <p:cNvPr id="115" name="筆跡 114">
                <a:extLst>
                  <a:ext uri="{FF2B5EF4-FFF2-40B4-BE49-F238E27FC236}">
                    <a16:creationId xmlns:a16="http://schemas.microsoft.com/office/drawing/2014/main" id="{2234E5D5-82F9-4577-84C8-79100AA90701}"/>
                  </a:ext>
                </a:extLst>
              </p:cNvPr>
              <p:cNvPicPr/>
              <p:nvPr/>
            </p:nvPicPr>
            <p:blipFill>
              <a:blip r:embed="rId79"/>
              <a:stretch>
                <a:fillRect/>
              </a:stretch>
            </p:blipFill>
            <p:spPr>
              <a:xfrm>
                <a:off x="7446544" y="5506976"/>
                <a:ext cx="1270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16" name="筆跡 115">
                <a:extLst>
                  <a:ext uri="{FF2B5EF4-FFF2-40B4-BE49-F238E27FC236}">
                    <a16:creationId xmlns:a16="http://schemas.microsoft.com/office/drawing/2014/main" id="{88C0C063-1F56-4391-A909-1FB0E67F49A1}"/>
                  </a:ext>
                </a:extLst>
              </p14:cNvPr>
              <p14:cNvContentPartPr/>
              <p14:nvPr/>
            </p14:nvContentPartPr>
            <p14:xfrm>
              <a:off x="7604584" y="5458376"/>
              <a:ext cx="665280" cy="526320"/>
            </p14:xfrm>
          </p:contentPart>
        </mc:Choice>
        <mc:Fallback xmlns="">
          <p:pic>
            <p:nvPicPr>
              <p:cNvPr id="116" name="筆跡 115">
                <a:extLst>
                  <a:ext uri="{FF2B5EF4-FFF2-40B4-BE49-F238E27FC236}">
                    <a16:creationId xmlns:a16="http://schemas.microsoft.com/office/drawing/2014/main" id="{88C0C063-1F56-4391-A909-1FB0E67F49A1}"/>
                  </a:ext>
                </a:extLst>
              </p:cNvPr>
              <p:cNvPicPr/>
              <p:nvPr/>
            </p:nvPicPr>
            <p:blipFill>
              <a:blip r:embed="rId81"/>
              <a:stretch>
                <a:fillRect/>
              </a:stretch>
            </p:blipFill>
            <p:spPr>
              <a:xfrm>
                <a:off x="7586944" y="5440376"/>
                <a:ext cx="70092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17" name="筆跡 116">
                <a:extLst>
                  <a:ext uri="{FF2B5EF4-FFF2-40B4-BE49-F238E27FC236}">
                    <a16:creationId xmlns:a16="http://schemas.microsoft.com/office/drawing/2014/main" id="{F27897A0-7AC8-402F-94C5-C124620DB70A}"/>
                  </a:ext>
                </a:extLst>
              </p14:cNvPr>
              <p14:cNvContentPartPr/>
              <p14:nvPr/>
            </p14:nvContentPartPr>
            <p14:xfrm>
              <a:off x="7985464" y="5527856"/>
              <a:ext cx="377280" cy="157320"/>
            </p14:xfrm>
          </p:contentPart>
        </mc:Choice>
        <mc:Fallback xmlns="">
          <p:pic>
            <p:nvPicPr>
              <p:cNvPr id="117" name="筆跡 116">
                <a:extLst>
                  <a:ext uri="{FF2B5EF4-FFF2-40B4-BE49-F238E27FC236}">
                    <a16:creationId xmlns:a16="http://schemas.microsoft.com/office/drawing/2014/main" id="{F27897A0-7AC8-402F-94C5-C124620DB70A}"/>
                  </a:ext>
                </a:extLst>
              </p:cNvPr>
              <p:cNvPicPr/>
              <p:nvPr/>
            </p:nvPicPr>
            <p:blipFill>
              <a:blip r:embed="rId83"/>
              <a:stretch>
                <a:fillRect/>
              </a:stretch>
            </p:blipFill>
            <p:spPr>
              <a:xfrm>
                <a:off x="7967824" y="5509856"/>
                <a:ext cx="4129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18" name="筆跡 117">
                <a:extLst>
                  <a:ext uri="{FF2B5EF4-FFF2-40B4-BE49-F238E27FC236}">
                    <a16:creationId xmlns:a16="http://schemas.microsoft.com/office/drawing/2014/main" id="{CB9D6190-1826-4FA6-B437-34B9B10B68DA}"/>
                  </a:ext>
                </a:extLst>
              </p14:cNvPr>
              <p14:cNvContentPartPr/>
              <p14:nvPr/>
            </p14:nvContentPartPr>
            <p14:xfrm>
              <a:off x="8265904" y="6198176"/>
              <a:ext cx="11880" cy="36720"/>
            </p14:xfrm>
          </p:contentPart>
        </mc:Choice>
        <mc:Fallback xmlns="">
          <p:pic>
            <p:nvPicPr>
              <p:cNvPr id="118" name="筆跡 117">
                <a:extLst>
                  <a:ext uri="{FF2B5EF4-FFF2-40B4-BE49-F238E27FC236}">
                    <a16:creationId xmlns:a16="http://schemas.microsoft.com/office/drawing/2014/main" id="{CB9D6190-1826-4FA6-B437-34B9B10B68DA}"/>
                  </a:ext>
                </a:extLst>
              </p:cNvPr>
              <p:cNvPicPr/>
              <p:nvPr/>
            </p:nvPicPr>
            <p:blipFill>
              <a:blip r:embed="rId85"/>
              <a:stretch>
                <a:fillRect/>
              </a:stretch>
            </p:blipFill>
            <p:spPr>
              <a:xfrm>
                <a:off x="8248264" y="6180176"/>
                <a:ext cx="475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19" name="筆跡 118">
                <a:extLst>
                  <a:ext uri="{FF2B5EF4-FFF2-40B4-BE49-F238E27FC236}">
                    <a16:creationId xmlns:a16="http://schemas.microsoft.com/office/drawing/2014/main" id="{702D1169-A7EB-4351-B357-990495B21A08}"/>
                  </a:ext>
                </a:extLst>
              </p14:cNvPr>
              <p14:cNvContentPartPr/>
              <p14:nvPr/>
            </p14:nvContentPartPr>
            <p14:xfrm>
              <a:off x="6812584" y="6346136"/>
              <a:ext cx="184320" cy="296280"/>
            </p14:xfrm>
          </p:contentPart>
        </mc:Choice>
        <mc:Fallback xmlns="">
          <p:pic>
            <p:nvPicPr>
              <p:cNvPr id="119" name="筆跡 118">
                <a:extLst>
                  <a:ext uri="{FF2B5EF4-FFF2-40B4-BE49-F238E27FC236}">
                    <a16:creationId xmlns:a16="http://schemas.microsoft.com/office/drawing/2014/main" id="{702D1169-A7EB-4351-B357-990495B21A08}"/>
                  </a:ext>
                </a:extLst>
              </p:cNvPr>
              <p:cNvPicPr/>
              <p:nvPr/>
            </p:nvPicPr>
            <p:blipFill>
              <a:blip r:embed="rId87"/>
              <a:stretch>
                <a:fillRect/>
              </a:stretch>
            </p:blipFill>
            <p:spPr>
              <a:xfrm>
                <a:off x="6794944" y="6328136"/>
                <a:ext cx="2199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0" name="筆跡 119">
                <a:extLst>
                  <a:ext uri="{FF2B5EF4-FFF2-40B4-BE49-F238E27FC236}">
                    <a16:creationId xmlns:a16="http://schemas.microsoft.com/office/drawing/2014/main" id="{FC2B6FE5-FED3-48C8-9502-11320DE53D23}"/>
                  </a:ext>
                </a:extLst>
              </p14:cNvPr>
              <p14:cNvContentPartPr/>
              <p14:nvPr/>
            </p14:nvContentPartPr>
            <p14:xfrm>
              <a:off x="6987184" y="6264416"/>
              <a:ext cx="34560" cy="347760"/>
            </p14:xfrm>
          </p:contentPart>
        </mc:Choice>
        <mc:Fallback xmlns="">
          <p:pic>
            <p:nvPicPr>
              <p:cNvPr id="120" name="筆跡 119">
                <a:extLst>
                  <a:ext uri="{FF2B5EF4-FFF2-40B4-BE49-F238E27FC236}">
                    <a16:creationId xmlns:a16="http://schemas.microsoft.com/office/drawing/2014/main" id="{FC2B6FE5-FED3-48C8-9502-11320DE53D23}"/>
                  </a:ext>
                </a:extLst>
              </p:cNvPr>
              <p:cNvPicPr/>
              <p:nvPr/>
            </p:nvPicPr>
            <p:blipFill>
              <a:blip r:embed="rId89"/>
              <a:stretch>
                <a:fillRect/>
              </a:stretch>
            </p:blipFill>
            <p:spPr>
              <a:xfrm>
                <a:off x="6969184" y="6246776"/>
                <a:ext cx="702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1" name="筆跡 120">
                <a:extLst>
                  <a:ext uri="{FF2B5EF4-FFF2-40B4-BE49-F238E27FC236}">
                    <a16:creationId xmlns:a16="http://schemas.microsoft.com/office/drawing/2014/main" id="{7E9B4B74-6314-49D6-A784-EDB3E8D4979A}"/>
                  </a:ext>
                </a:extLst>
              </p14:cNvPr>
              <p14:cNvContentPartPr/>
              <p14:nvPr/>
            </p14:nvContentPartPr>
            <p14:xfrm>
              <a:off x="6964144" y="6282776"/>
              <a:ext cx="835920" cy="492480"/>
            </p14:xfrm>
          </p:contentPart>
        </mc:Choice>
        <mc:Fallback xmlns="">
          <p:pic>
            <p:nvPicPr>
              <p:cNvPr id="121" name="筆跡 120">
                <a:extLst>
                  <a:ext uri="{FF2B5EF4-FFF2-40B4-BE49-F238E27FC236}">
                    <a16:creationId xmlns:a16="http://schemas.microsoft.com/office/drawing/2014/main" id="{7E9B4B74-6314-49D6-A784-EDB3E8D4979A}"/>
                  </a:ext>
                </a:extLst>
              </p:cNvPr>
              <p:cNvPicPr/>
              <p:nvPr/>
            </p:nvPicPr>
            <p:blipFill>
              <a:blip r:embed="rId91"/>
              <a:stretch>
                <a:fillRect/>
              </a:stretch>
            </p:blipFill>
            <p:spPr>
              <a:xfrm>
                <a:off x="6946504" y="6264776"/>
                <a:ext cx="87156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2" name="筆跡 121">
                <a:extLst>
                  <a:ext uri="{FF2B5EF4-FFF2-40B4-BE49-F238E27FC236}">
                    <a16:creationId xmlns:a16="http://schemas.microsoft.com/office/drawing/2014/main" id="{AE06EC26-24E2-4F4B-B60C-E8154C0E6225}"/>
                  </a:ext>
                </a:extLst>
              </p14:cNvPr>
              <p14:cNvContentPartPr/>
              <p14:nvPr/>
            </p14:nvContentPartPr>
            <p14:xfrm>
              <a:off x="7796104" y="6324896"/>
              <a:ext cx="84240" cy="169560"/>
            </p14:xfrm>
          </p:contentPart>
        </mc:Choice>
        <mc:Fallback xmlns="">
          <p:pic>
            <p:nvPicPr>
              <p:cNvPr id="122" name="筆跡 121">
                <a:extLst>
                  <a:ext uri="{FF2B5EF4-FFF2-40B4-BE49-F238E27FC236}">
                    <a16:creationId xmlns:a16="http://schemas.microsoft.com/office/drawing/2014/main" id="{AE06EC26-24E2-4F4B-B60C-E8154C0E6225}"/>
                  </a:ext>
                </a:extLst>
              </p:cNvPr>
              <p:cNvPicPr/>
              <p:nvPr/>
            </p:nvPicPr>
            <p:blipFill>
              <a:blip r:embed="rId93"/>
              <a:stretch>
                <a:fillRect/>
              </a:stretch>
            </p:blipFill>
            <p:spPr>
              <a:xfrm>
                <a:off x="7778104" y="6307256"/>
                <a:ext cx="1198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3" name="筆跡 122">
                <a:extLst>
                  <a:ext uri="{FF2B5EF4-FFF2-40B4-BE49-F238E27FC236}">
                    <a16:creationId xmlns:a16="http://schemas.microsoft.com/office/drawing/2014/main" id="{26281F63-6FAC-4184-87B1-8AA228BE8E57}"/>
                  </a:ext>
                </a:extLst>
              </p14:cNvPr>
              <p14:cNvContentPartPr/>
              <p14:nvPr/>
            </p14:nvContentPartPr>
            <p14:xfrm>
              <a:off x="7983664" y="6210776"/>
              <a:ext cx="180360" cy="272160"/>
            </p14:xfrm>
          </p:contentPart>
        </mc:Choice>
        <mc:Fallback xmlns="">
          <p:pic>
            <p:nvPicPr>
              <p:cNvPr id="123" name="筆跡 122">
                <a:extLst>
                  <a:ext uri="{FF2B5EF4-FFF2-40B4-BE49-F238E27FC236}">
                    <a16:creationId xmlns:a16="http://schemas.microsoft.com/office/drawing/2014/main" id="{26281F63-6FAC-4184-87B1-8AA228BE8E57}"/>
                  </a:ext>
                </a:extLst>
              </p:cNvPr>
              <p:cNvPicPr/>
              <p:nvPr/>
            </p:nvPicPr>
            <p:blipFill>
              <a:blip r:embed="rId95"/>
              <a:stretch>
                <a:fillRect/>
              </a:stretch>
            </p:blipFill>
            <p:spPr>
              <a:xfrm>
                <a:off x="7965664" y="6193136"/>
                <a:ext cx="2160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4" name="筆跡 123">
                <a:extLst>
                  <a:ext uri="{FF2B5EF4-FFF2-40B4-BE49-F238E27FC236}">
                    <a16:creationId xmlns:a16="http://schemas.microsoft.com/office/drawing/2014/main" id="{B7C2973A-C524-4E1F-86CD-C012A13EA362}"/>
                  </a:ext>
                </a:extLst>
              </p14:cNvPr>
              <p14:cNvContentPartPr/>
              <p14:nvPr/>
            </p14:nvContentPartPr>
            <p14:xfrm>
              <a:off x="8044144" y="6201056"/>
              <a:ext cx="167040" cy="9360"/>
            </p14:xfrm>
          </p:contentPart>
        </mc:Choice>
        <mc:Fallback xmlns="">
          <p:pic>
            <p:nvPicPr>
              <p:cNvPr id="124" name="筆跡 123">
                <a:extLst>
                  <a:ext uri="{FF2B5EF4-FFF2-40B4-BE49-F238E27FC236}">
                    <a16:creationId xmlns:a16="http://schemas.microsoft.com/office/drawing/2014/main" id="{B7C2973A-C524-4E1F-86CD-C012A13EA362}"/>
                  </a:ext>
                </a:extLst>
              </p:cNvPr>
              <p:cNvPicPr/>
              <p:nvPr/>
            </p:nvPicPr>
            <p:blipFill>
              <a:blip r:embed="rId97"/>
              <a:stretch>
                <a:fillRect/>
              </a:stretch>
            </p:blipFill>
            <p:spPr>
              <a:xfrm>
                <a:off x="8026504" y="6183416"/>
                <a:ext cx="2026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5" name="筆跡 124">
                <a:extLst>
                  <a:ext uri="{FF2B5EF4-FFF2-40B4-BE49-F238E27FC236}">
                    <a16:creationId xmlns:a16="http://schemas.microsoft.com/office/drawing/2014/main" id="{4D46530D-CC41-4C59-BF90-A3AD801EB9BD}"/>
                  </a:ext>
                </a:extLst>
              </p14:cNvPr>
              <p14:cNvContentPartPr/>
              <p14:nvPr/>
            </p14:nvContentPartPr>
            <p14:xfrm>
              <a:off x="8241424" y="6146696"/>
              <a:ext cx="280800" cy="344520"/>
            </p14:xfrm>
          </p:contentPart>
        </mc:Choice>
        <mc:Fallback xmlns="">
          <p:pic>
            <p:nvPicPr>
              <p:cNvPr id="125" name="筆跡 124">
                <a:extLst>
                  <a:ext uri="{FF2B5EF4-FFF2-40B4-BE49-F238E27FC236}">
                    <a16:creationId xmlns:a16="http://schemas.microsoft.com/office/drawing/2014/main" id="{4D46530D-CC41-4C59-BF90-A3AD801EB9BD}"/>
                  </a:ext>
                </a:extLst>
              </p:cNvPr>
              <p:cNvPicPr/>
              <p:nvPr/>
            </p:nvPicPr>
            <p:blipFill>
              <a:blip r:embed="rId99"/>
              <a:stretch>
                <a:fillRect/>
              </a:stretch>
            </p:blipFill>
            <p:spPr>
              <a:xfrm>
                <a:off x="8223424" y="6129056"/>
                <a:ext cx="3164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6" name="筆跡 125">
                <a:extLst>
                  <a:ext uri="{FF2B5EF4-FFF2-40B4-BE49-F238E27FC236}">
                    <a16:creationId xmlns:a16="http://schemas.microsoft.com/office/drawing/2014/main" id="{926C01EC-109A-4D31-88BE-1271EC79F639}"/>
                  </a:ext>
                </a:extLst>
              </p14:cNvPr>
              <p14:cNvContentPartPr/>
              <p14:nvPr/>
            </p14:nvContentPartPr>
            <p14:xfrm>
              <a:off x="8476144" y="6137696"/>
              <a:ext cx="131040" cy="362880"/>
            </p14:xfrm>
          </p:contentPart>
        </mc:Choice>
        <mc:Fallback xmlns="">
          <p:pic>
            <p:nvPicPr>
              <p:cNvPr id="126" name="筆跡 125">
                <a:extLst>
                  <a:ext uri="{FF2B5EF4-FFF2-40B4-BE49-F238E27FC236}">
                    <a16:creationId xmlns:a16="http://schemas.microsoft.com/office/drawing/2014/main" id="{926C01EC-109A-4D31-88BE-1271EC79F639}"/>
                  </a:ext>
                </a:extLst>
              </p:cNvPr>
              <p:cNvPicPr/>
              <p:nvPr/>
            </p:nvPicPr>
            <p:blipFill>
              <a:blip r:embed="rId101"/>
              <a:stretch>
                <a:fillRect/>
              </a:stretch>
            </p:blipFill>
            <p:spPr>
              <a:xfrm>
                <a:off x="8458504" y="6120056"/>
                <a:ext cx="16668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7" name="筆跡 126">
                <a:extLst>
                  <a:ext uri="{FF2B5EF4-FFF2-40B4-BE49-F238E27FC236}">
                    <a16:creationId xmlns:a16="http://schemas.microsoft.com/office/drawing/2014/main" id="{009958EE-33C1-419B-B450-EEC82B5DC6E2}"/>
                  </a:ext>
                </a:extLst>
              </p14:cNvPr>
              <p14:cNvContentPartPr/>
              <p14:nvPr/>
            </p14:nvContentPartPr>
            <p14:xfrm>
              <a:off x="8589904" y="6315896"/>
              <a:ext cx="74160" cy="164160"/>
            </p14:xfrm>
          </p:contentPart>
        </mc:Choice>
        <mc:Fallback xmlns="">
          <p:pic>
            <p:nvPicPr>
              <p:cNvPr id="127" name="筆跡 126">
                <a:extLst>
                  <a:ext uri="{FF2B5EF4-FFF2-40B4-BE49-F238E27FC236}">
                    <a16:creationId xmlns:a16="http://schemas.microsoft.com/office/drawing/2014/main" id="{009958EE-33C1-419B-B450-EEC82B5DC6E2}"/>
                  </a:ext>
                </a:extLst>
              </p:cNvPr>
              <p:cNvPicPr/>
              <p:nvPr/>
            </p:nvPicPr>
            <p:blipFill>
              <a:blip r:embed="rId103"/>
              <a:stretch>
                <a:fillRect/>
              </a:stretch>
            </p:blipFill>
            <p:spPr>
              <a:xfrm>
                <a:off x="8572264" y="6297896"/>
                <a:ext cx="1098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8" name="筆跡 127">
                <a:extLst>
                  <a:ext uri="{FF2B5EF4-FFF2-40B4-BE49-F238E27FC236}">
                    <a16:creationId xmlns:a16="http://schemas.microsoft.com/office/drawing/2014/main" id="{5DA9A5C0-8AA2-427A-8E22-CFFDE01549BF}"/>
                  </a:ext>
                </a:extLst>
              </p14:cNvPr>
              <p14:cNvContentPartPr/>
              <p14:nvPr/>
            </p14:nvContentPartPr>
            <p14:xfrm>
              <a:off x="8766304" y="5524616"/>
              <a:ext cx="127440" cy="848880"/>
            </p14:xfrm>
          </p:contentPart>
        </mc:Choice>
        <mc:Fallback xmlns="">
          <p:pic>
            <p:nvPicPr>
              <p:cNvPr id="128" name="筆跡 127">
                <a:extLst>
                  <a:ext uri="{FF2B5EF4-FFF2-40B4-BE49-F238E27FC236}">
                    <a16:creationId xmlns:a16="http://schemas.microsoft.com/office/drawing/2014/main" id="{5DA9A5C0-8AA2-427A-8E22-CFFDE01549BF}"/>
                  </a:ext>
                </a:extLst>
              </p:cNvPr>
              <p:cNvPicPr/>
              <p:nvPr/>
            </p:nvPicPr>
            <p:blipFill>
              <a:blip r:embed="rId105"/>
              <a:stretch>
                <a:fillRect/>
              </a:stretch>
            </p:blipFill>
            <p:spPr>
              <a:xfrm>
                <a:off x="8748304" y="5506976"/>
                <a:ext cx="163080" cy="884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4" name="筆跡 33">
                <a:extLst>
                  <a:ext uri="{FF2B5EF4-FFF2-40B4-BE49-F238E27FC236}">
                    <a16:creationId xmlns:a16="http://schemas.microsoft.com/office/drawing/2014/main" id="{14D3CD00-14BC-4FC3-A1C3-277D07CC3F44}"/>
                  </a:ext>
                </a:extLst>
              </p14:cNvPr>
              <p14:cNvContentPartPr/>
              <p14:nvPr/>
            </p14:nvContentPartPr>
            <p14:xfrm>
              <a:off x="1242304" y="4818296"/>
              <a:ext cx="38880" cy="677520"/>
            </p14:xfrm>
          </p:contentPart>
        </mc:Choice>
        <mc:Fallback xmlns="">
          <p:pic>
            <p:nvPicPr>
              <p:cNvPr id="34" name="筆跡 33">
                <a:extLst>
                  <a:ext uri="{FF2B5EF4-FFF2-40B4-BE49-F238E27FC236}">
                    <a16:creationId xmlns:a16="http://schemas.microsoft.com/office/drawing/2014/main" id="{14D3CD00-14BC-4FC3-A1C3-277D07CC3F44}"/>
                  </a:ext>
                </a:extLst>
              </p:cNvPr>
              <p:cNvPicPr/>
              <p:nvPr/>
            </p:nvPicPr>
            <p:blipFill>
              <a:blip r:embed="rId107"/>
              <a:stretch>
                <a:fillRect/>
              </a:stretch>
            </p:blipFill>
            <p:spPr>
              <a:xfrm>
                <a:off x="1224304" y="4800296"/>
                <a:ext cx="74520" cy="713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5" name="筆跡 34">
                <a:extLst>
                  <a:ext uri="{FF2B5EF4-FFF2-40B4-BE49-F238E27FC236}">
                    <a16:creationId xmlns:a16="http://schemas.microsoft.com/office/drawing/2014/main" id="{F8E099A0-08D6-4D6F-A983-0C7F041C4A0B}"/>
                  </a:ext>
                </a:extLst>
              </p14:cNvPr>
              <p14:cNvContentPartPr/>
              <p14:nvPr/>
            </p14:nvContentPartPr>
            <p14:xfrm>
              <a:off x="1219264" y="4887416"/>
              <a:ext cx="220680" cy="321120"/>
            </p14:xfrm>
          </p:contentPart>
        </mc:Choice>
        <mc:Fallback xmlns="">
          <p:pic>
            <p:nvPicPr>
              <p:cNvPr id="35" name="筆跡 34">
                <a:extLst>
                  <a:ext uri="{FF2B5EF4-FFF2-40B4-BE49-F238E27FC236}">
                    <a16:creationId xmlns:a16="http://schemas.microsoft.com/office/drawing/2014/main" id="{F8E099A0-08D6-4D6F-A983-0C7F041C4A0B}"/>
                  </a:ext>
                </a:extLst>
              </p:cNvPr>
              <p:cNvPicPr/>
              <p:nvPr/>
            </p:nvPicPr>
            <p:blipFill>
              <a:blip r:embed="rId109"/>
              <a:stretch>
                <a:fillRect/>
              </a:stretch>
            </p:blipFill>
            <p:spPr>
              <a:xfrm>
                <a:off x="1201624" y="4869416"/>
                <a:ext cx="2563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6" name="筆跡 35">
                <a:extLst>
                  <a:ext uri="{FF2B5EF4-FFF2-40B4-BE49-F238E27FC236}">
                    <a16:creationId xmlns:a16="http://schemas.microsoft.com/office/drawing/2014/main" id="{1B4BB80F-1C2E-4410-AC7E-39152607A109}"/>
                  </a:ext>
                </a:extLst>
              </p14:cNvPr>
              <p14:cNvContentPartPr/>
              <p14:nvPr/>
            </p14:nvContentPartPr>
            <p14:xfrm>
              <a:off x="1617424" y="4724696"/>
              <a:ext cx="146160" cy="585720"/>
            </p14:xfrm>
          </p:contentPart>
        </mc:Choice>
        <mc:Fallback xmlns="">
          <p:pic>
            <p:nvPicPr>
              <p:cNvPr id="36" name="筆跡 35">
                <a:extLst>
                  <a:ext uri="{FF2B5EF4-FFF2-40B4-BE49-F238E27FC236}">
                    <a16:creationId xmlns:a16="http://schemas.microsoft.com/office/drawing/2014/main" id="{1B4BB80F-1C2E-4410-AC7E-39152607A109}"/>
                  </a:ext>
                </a:extLst>
              </p:cNvPr>
              <p:cNvPicPr/>
              <p:nvPr/>
            </p:nvPicPr>
            <p:blipFill>
              <a:blip r:embed="rId111"/>
              <a:stretch>
                <a:fillRect/>
              </a:stretch>
            </p:blipFill>
            <p:spPr>
              <a:xfrm>
                <a:off x="1599784" y="4706696"/>
                <a:ext cx="181800" cy="621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7" name="筆跡 36">
                <a:extLst>
                  <a:ext uri="{FF2B5EF4-FFF2-40B4-BE49-F238E27FC236}">
                    <a16:creationId xmlns:a16="http://schemas.microsoft.com/office/drawing/2014/main" id="{29B62AD7-5E90-43DE-9705-0EEA39CF5587}"/>
                  </a:ext>
                </a:extLst>
              </p14:cNvPr>
              <p14:cNvContentPartPr/>
              <p14:nvPr/>
            </p14:nvContentPartPr>
            <p14:xfrm>
              <a:off x="1869424" y="4772936"/>
              <a:ext cx="220320" cy="66960"/>
            </p14:xfrm>
          </p:contentPart>
        </mc:Choice>
        <mc:Fallback xmlns="">
          <p:pic>
            <p:nvPicPr>
              <p:cNvPr id="37" name="筆跡 36">
                <a:extLst>
                  <a:ext uri="{FF2B5EF4-FFF2-40B4-BE49-F238E27FC236}">
                    <a16:creationId xmlns:a16="http://schemas.microsoft.com/office/drawing/2014/main" id="{29B62AD7-5E90-43DE-9705-0EEA39CF5587}"/>
                  </a:ext>
                </a:extLst>
              </p:cNvPr>
              <p:cNvPicPr/>
              <p:nvPr/>
            </p:nvPicPr>
            <p:blipFill>
              <a:blip r:embed="rId113"/>
              <a:stretch>
                <a:fillRect/>
              </a:stretch>
            </p:blipFill>
            <p:spPr>
              <a:xfrm>
                <a:off x="1851784" y="4754936"/>
                <a:ext cx="2559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8" name="筆跡 37">
                <a:extLst>
                  <a:ext uri="{FF2B5EF4-FFF2-40B4-BE49-F238E27FC236}">
                    <a16:creationId xmlns:a16="http://schemas.microsoft.com/office/drawing/2014/main" id="{C652954C-E16E-4C4C-B211-57CD46502A34}"/>
                  </a:ext>
                </a:extLst>
              </p14:cNvPr>
              <p14:cNvContentPartPr/>
              <p14:nvPr/>
            </p14:nvContentPartPr>
            <p14:xfrm>
              <a:off x="1833424" y="4896776"/>
              <a:ext cx="178560" cy="450360"/>
            </p14:xfrm>
          </p:contentPart>
        </mc:Choice>
        <mc:Fallback xmlns="">
          <p:pic>
            <p:nvPicPr>
              <p:cNvPr id="38" name="筆跡 37">
                <a:extLst>
                  <a:ext uri="{FF2B5EF4-FFF2-40B4-BE49-F238E27FC236}">
                    <a16:creationId xmlns:a16="http://schemas.microsoft.com/office/drawing/2014/main" id="{C652954C-E16E-4C4C-B211-57CD46502A34}"/>
                  </a:ext>
                </a:extLst>
              </p:cNvPr>
              <p:cNvPicPr/>
              <p:nvPr/>
            </p:nvPicPr>
            <p:blipFill>
              <a:blip r:embed="rId115"/>
              <a:stretch>
                <a:fillRect/>
              </a:stretch>
            </p:blipFill>
            <p:spPr>
              <a:xfrm>
                <a:off x="1815784" y="4878776"/>
                <a:ext cx="21420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9" name="筆跡 38">
                <a:extLst>
                  <a:ext uri="{FF2B5EF4-FFF2-40B4-BE49-F238E27FC236}">
                    <a16:creationId xmlns:a16="http://schemas.microsoft.com/office/drawing/2014/main" id="{28FE4EBF-8D62-44EC-B055-60289E9048BD}"/>
                  </a:ext>
                </a:extLst>
              </p14:cNvPr>
              <p14:cNvContentPartPr/>
              <p14:nvPr/>
            </p14:nvContentPartPr>
            <p14:xfrm>
              <a:off x="1867624" y="5002256"/>
              <a:ext cx="187920" cy="136080"/>
            </p14:xfrm>
          </p:contentPart>
        </mc:Choice>
        <mc:Fallback xmlns="">
          <p:pic>
            <p:nvPicPr>
              <p:cNvPr id="39" name="筆跡 38">
                <a:extLst>
                  <a:ext uri="{FF2B5EF4-FFF2-40B4-BE49-F238E27FC236}">
                    <a16:creationId xmlns:a16="http://schemas.microsoft.com/office/drawing/2014/main" id="{28FE4EBF-8D62-44EC-B055-60289E9048BD}"/>
                  </a:ext>
                </a:extLst>
              </p:cNvPr>
              <p:cNvPicPr/>
              <p:nvPr/>
            </p:nvPicPr>
            <p:blipFill>
              <a:blip r:embed="rId117"/>
              <a:stretch>
                <a:fillRect/>
              </a:stretch>
            </p:blipFill>
            <p:spPr>
              <a:xfrm>
                <a:off x="1849624" y="4984616"/>
                <a:ext cx="223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0" name="筆跡 39">
                <a:extLst>
                  <a:ext uri="{FF2B5EF4-FFF2-40B4-BE49-F238E27FC236}">
                    <a16:creationId xmlns:a16="http://schemas.microsoft.com/office/drawing/2014/main" id="{145F64B5-7547-4AAF-AD81-5CA8F07570B0}"/>
                  </a:ext>
                </a:extLst>
              </p14:cNvPr>
              <p14:cNvContentPartPr/>
              <p14:nvPr/>
            </p14:nvContentPartPr>
            <p14:xfrm>
              <a:off x="2223664" y="4507256"/>
              <a:ext cx="74160" cy="960480"/>
            </p14:xfrm>
          </p:contentPart>
        </mc:Choice>
        <mc:Fallback xmlns="">
          <p:pic>
            <p:nvPicPr>
              <p:cNvPr id="40" name="筆跡 39">
                <a:extLst>
                  <a:ext uri="{FF2B5EF4-FFF2-40B4-BE49-F238E27FC236}">
                    <a16:creationId xmlns:a16="http://schemas.microsoft.com/office/drawing/2014/main" id="{145F64B5-7547-4AAF-AD81-5CA8F07570B0}"/>
                  </a:ext>
                </a:extLst>
              </p:cNvPr>
              <p:cNvPicPr/>
              <p:nvPr/>
            </p:nvPicPr>
            <p:blipFill>
              <a:blip r:embed="rId119"/>
              <a:stretch>
                <a:fillRect/>
              </a:stretch>
            </p:blipFill>
            <p:spPr>
              <a:xfrm>
                <a:off x="2206024" y="4489256"/>
                <a:ext cx="109800" cy="996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1" name="筆跡 40">
                <a:extLst>
                  <a:ext uri="{FF2B5EF4-FFF2-40B4-BE49-F238E27FC236}">
                    <a16:creationId xmlns:a16="http://schemas.microsoft.com/office/drawing/2014/main" id="{135FB009-12B6-400E-9E79-94C8BBDA2B77}"/>
                  </a:ext>
                </a:extLst>
              </p14:cNvPr>
              <p14:cNvContentPartPr/>
              <p14:nvPr/>
            </p14:nvContentPartPr>
            <p14:xfrm>
              <a:off x="2432104" y="4821176"/>
              <a:ext cx="66600" cy="447120"/>
            </p14:xfrm>
          </p:contentPart>
        </mc:Choice>
        <mc:Fallback xmlns="">
          <p:pic>
            <p:nvPicPr>
              <p:cNvPr id="41" name="筆跡 40">
                <a:extLst>
                  <a:ext uri="{FF2B5EF4-FFF2-40B4-BE49-F238E27FC236}">
                    <a16:creationId xmlns:a16="http://schemas.microsoft.com/office/drawing/2014/main" id="{135FB009-12B6-400E-9E79-94C8BBDA2B77}"/>
                  </a:ext>
                </a:extLst>
              </p:cNvPr>
              <p:cNvPicPr/>
              <p:nvPr/>
            </p:nvPicPr>
            <p:blipFill>
              <a:blip r:embed="rId121"/>
              <a:stretch>
                <a:fillRect/>
              </a:stretch>
            </p:blipFill>
            <p:spPr>
              <a:xfrm>
                <a:off x="2414464" y="4803536"/>
                <a:ext cx="10224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2" name="筆跡 41">
                <a:extLst>
                  <a:ext uri="{FF2B5EF4-FFF2-40B4-BE49-F238E27FC236}">
                    <a16:creationId xmlns:a16="http://schemas.microsoft.com/office/drawing/2014/main" id="{A895F9EC-C752-4251-A499-589AA16A44A2}"/>
                  </a:ext>
                </a:extLst>
              </p14:cNvPr>
              <p14:cNvContentPartPr/>
              <p14:nvPr/>
            </p14:nvContentPartPr>
            <p14:xfrm>
              <a:off x="2445424" y="4954016"/>
              <a:ext cx="261720" cy="142200"/>
            </p14:xfrm>
          </p:contentPart>
        </mc:Choice>
        <mc:Fallback xmlns="">
          <p:pic>
            <p:nvPicPr>
              <p:cNvPr id="42" name="筆跡 41">
                <a:extLst>
                  <a:ext uri="{FF2B5EF4-FFF2-40B4-BE49-F238E27FC236}">
                    <a16:creationId xmlns:a16="http://schemas.microsoft.com/office/drawing/2014/main" id="{A895F9EC-C752-4251-A499-589AA16A44A2}"/>
                  </a:ext>
                </a:extLst>
              </p:cNvPr>
              <p:cNvPicPr/>
              <p:nvPr/>
            </p:nvPicPr>
            <p:blipFill>
              <a:blip r:embed="rId123"/>
              <a:stretch>
                <a:fillRect/>
              </a:stretch>
            </p:blipFill>
            <p:spPr>
              <a:xfrm>
                <a:off x="2427784" y="4936376"/>
                <a:ext cx="2973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3" name="筆跡 42">
                <a:extLst>
                  <a:ext uri="{FF2B5EF4-FFF2-40B4-BE49-F238E27FC236}">
                    <a16:creationId xmlns:a16="http://schemas.microsoft.com/office/drawing/2014/main" id="{1BDEA27D-571B-4B77-9DAF-73007AA1E8B4}"/>
                  </a:ext>
                </a:extLst>
              </p14:cNvPr>
              <p14:cNvContentPartPr/>
              <p14:nvPr/>
            </p14:nvContentPartPr>
            <p14:xfrm>
              <a:off x="2629384" y="4700576"/>
              <a:ext cx="59040" cy="628560"/>
            </p14:xfrm>
          </p:contentPart>
        </mc:Choice>
        <mc:Fallback xmlns="">
          <p:pic>
            <p:nvPicPr>
              <p:cNvPr id="43" name="筆跡 42">
                <a:extLst>
                  <a:ext uri="{FF2B5EF4-FFF2-40B4-BE49-F238E27FC236}">
                    <a16:creationId xmlns:a16="http://schemas.microsoft.com/office/drawing/2014/main" id="{1BDEA27D-571B-4B77-9DAF-73007AA1E8B4}"/>
                  </a:ext>
                </a:extLst>
              </p:cNvPr>
              <p:cNvPicPr/>
              <p:nvPr/>
            </p:nvPicPr>
            <p:blipFill>
              <a:blip r:embed="rId125"/>
              <a:stretch>
                <a:fillRect/>
              </a:stretch>
            </p:blipFill>
            <p:spPr>
              <a:xfrm>
                <a:off x="2611384" y="4682576"/>
                <a:ext cx="9468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4" name="筆跡 43">
                <a:extLst>
                  <a:ext uri="{FF2B5EF4-FFF2-40B4-BE49-F238E27FC236}">
                    <a16:creationId xmlns:a16="http://schemas.microsoft.com/office/drawing/2014/main" id="{EFA9C335-A8FA-4883-AFEA-95DD9D751029}"/>
                  </a:ext>
                </a:extLst>
              </p14:cNvPr>
              <p14:cNvContentPartPr/>
              <p14:nvPr/>
            </p14:nvContentPartPr>
            <p14:xfrm>
              <a:off x="2778784" y="5077856"/>
              <a:ext cx="81720" cy="182520"/>
            </p14:xfrm>
          </p:contentPart>
        </mc:Choice>
        <mc:Fallback xmlns="">
          <p:pic>
            <p:nvPicPr>
              <p:cNvPr id="44" name="筆跡 43">
                <a:extLst>
                  <a:ext uri="{FF2B5EF4-FFF2-40B4-BE49-F238E27FC236}">
                    <a16:creationId xmlns:a16="http://schemas.microsoft.com/office/drawing/2014/main" id="{EFA9C335-A8FA-4883-AFEA-95DD9D751029}"/>
                  </a:ext>
                </a:extLst>
              </p:cNvPr>
              <p:cNvPicPr/>
              <p:nvPr/>
            </p:nvPicPr>
            <p:blipFill>
              <a:blip r:embed="rId127"/>
              <a:stretch>
                <a:fillRect/>
              </a:stretch>
            </p:blipFill>
            <p:spPr>
              <a:xfrm>
                <a:off x="2761144" y="5059856"/>
                <a:ext cx="1173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3" name="筆跡 132">
                <a:extLst>
                  <a:ext uri="{FF2B5EF4-FFF2-40B4-BE49-F238E27FC236}">
                    <a16:creationId xmlns:a16="http://schemas.microsoft.com/office/drawing/2014/main" id="{C326A13D-1CEA-4A25-88D1-8CD6EC57C2A2}"/>
                  </a:ext>
                </a:extLst>
              </p14:cNvPr>
              <p14:cNvContentPartPr/>
              <p14:nvPr/>
            </p14:nvContentPartPr>
            <p14:xfrm>
              <a:off x="2487184" y="5419136"/>
              <a:ext cx="299880" cy="48960"/>
            </p14:xfrm>
          </p:contentPart>
        </mc:Choice>
        <mc:Fallback xmlns="">
          <p:pic>
            <p:nvPicPr>
              <p:cNvPr id="133" name="筆跡 132">
                <a:extLst>
                  <a:ext uri="{FF2B5EF4-FFF2-40B4-BE49-F238E27FC236}">
                    <a16:creationId xmlns:a16="http://schemas.microsoft.com/office/drawing/2014/main" id="{C326A13D-1CEA-4A25-88D1-8CD6EC57C2A2}"/>
                  </a:ext>
                </a:extLst>
              </p:cNvPr>
              <p:cNvPicPr/>
              <p:nvPr/>
            </p:nvPicPr>
            <p:blipFill>
              <a:blip r:embed="rId129"/>
              <a:stretch>
                <a:fillRect/>
              </a:stretch>
            </p:blipFill>
            <p:spPr>
              <a:xfrm>
                <a:off x="2469184" y="5401136"/>
                <a:ext cx="3355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4" name="筆跡 133">
                <a:extLst>
                  <a:ext uri="{FF2B5EF4-FFF2-40B4-BE49-F238E27FC236}">
                    <a16:creationId xmlns:a16="http://schemas.microsoft.com/office/drawing/2014/main" id="{47DF6BEA-B2E9-47B6-8EF8-2243F61A6363}"/>
                  </a:ext>
                </a:extLst>
              </p14:cNvPr>
              <p14:cNvContentPartPr/>
              <p14:nvPr/>
            </p14:nvContentPartPr>
            <p14:xfrm>
              <a:off x="2401864" y="5600216"/>
              <a:ext cx="201240" cy="3240"/>
            </p14:xfrm>
          </p:contentPart>
        </mc:Choice>
        <mc:Fallback xmlns="">
          <p:pic>
            <p:nvPicPr>
              <p:cNvPr id="134" name="筆跡 133">
                <a:extLst>
                  <a:ext uri="{FF2B5EF4-FFF2-40B4-BE49-F238E27FC236}">
                    <a16:creationId xmlns:a16="http://schemas.microsoft.com/office/drawing/2014/main" id="{47DF6BEA-B2E9-47B6-8EF8-2243F61A6363}"/>
                  </a:ext>
                </a:extLst>
              </p:cNvPr>
              <p:cNvPicPr/>
              <p:nvPr/>
            </p:nvPicPr>
            <p:blipFill>
              <a:blip r:embed="rId131"/>
              <a:stretch>
                <a:fillRect/>
              </a:stretch>
            </p:blipFill>
            <p:spPr>
              <a:xfrm>
                <a:off x="2383864" y="5582576"/>
                <a:ext cx="236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6" name="筆跡 135">
                <a:extLst>
                  <a:ext uri="{FF2B5EF4-FFF2-40B4-BE49-F238E27FC236}">
                    <a16:creationId xmlns:a16="http://schemas.microsoft.com/office/drawing/2014/main" id="{B33C5773-CA8C-43D7-99C9-75D6958E1854}"/>
                  </a:ext>
                </a:extLst>
              </p14:cNvPr>
              <p14:cNvContentPartPr/>
              <p14:nvPr/>
            </p14:nvContentPartPr>
            <p14:xfrm>
              <a:off x="2320504" y="5476376"/>
              <a:ext cx="258120" cy="501840"/>
            </p14:xfrm>
          </p:contentPart>
        </mc:Choice>
        <mc:Fallback xmlns="">
          <p:pic>
            <p:nvPicPr>
              <p:cNvPr id="136" name="筆跡 135">
                <a:extLst>
                  <a:ext uri="{FF2B5EF4-FFF2-40B4-BE49-F238E27FC236}">
                    <a16:creationId xmlns:a16="http://schemas.microsoft.com/office/drawing/2014/main" id="{B33C5773-CA8C-43D7-99C9-75D6958E1854}"/>
                  </a:ext>
                </a:extLst>
              </p:cNvPr>
              <p:cNvPicPr/>
              <p:nvPr/>
            </p:nvPicPr>
            <p:blipFill>
              <a:blip r:embed="rId133"/>
              <a:stretch>
                <a:fillRect/>
              </a:stretch>
            </p:blipFill>
            <p:spPr>
              <a:xfrm>
                <a:off x="2302504" y="5458736"/>
                <a:ext cx="2937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6" name="筆跡 75">
                <a:extLst>
                  <a:ext uri="{FF2B5EF4-FFF2-40B4-BE49-F238E27FC236}">
                    <a16:creationId xmlns:a16="http://schemas.microsoft.com/office/drawing/2014/main" id="{9A05A40B-212C-45FF-A040-F044C5E075EB}"/>
                  </a:ext>
                </a:extLst>
              </p14:cNvPr>
              <p14:cNvContentPartPr/>
              <p14:nvPr/>
            </p14:nvContentPartPr>
            <p14:xfrm>
              <a:off x="2528944" y="5881016"/>
              <a:ext cx="294120" cy="519840"/>
            </p14:xfrm>
          </p:contentPart>
        </mc:Choice>
        <mc:Fallback xmlns="">
          <p:pic>
            <p:nvPicPr>
              <p:cNvPr id="76" name="筆跡 75">
                <a:extLst>
                  <a:ext uri="{FF2B5EF4-FFF2-40B4-BE49-F238E27FC236}">
                    <a16:creationId xmlns:a16="http://schemas.microsoft.com/office/drawing/2014/main" id="{9A05A40B-212C-45FF-A040-F044C5E075EB}"/>
                  </a:ext>
                </a:extLst>
              </p:cNvPr>
              <p:cNvPicPr/>
              <p:nvPr/>
            </p:nvPicPr>
            <p:blipFill>
              <a:blip r:embed="rId135"/>
              <a:stretch>
                <a:fillRect/>
              </a:stretch>
            </p:blipFill>
            <p:spPr>
              <a:xfrm>
                <a:off x="2510944" y="5863376"/>
                <a:ext cx="32976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7" name="筆跡 76">
                <a:extLst>
                  <a:ext uri="{FF2B5EF4-FFF2-40B4-BE49-F238E27FC236}">
                    <a16:creationId xmlns:a16="http://schemas.microsoft.com/office/drawing/2014/main" id="{6A1749B5-8B6C-4F6A-B2F0-95BF0DC5EA5E}"/>
                  </a:ext>
                </a:extLst>
              </p14:cNvPr>
              <p14:cNvContentPartPr/>
              <p14:nvPr/>
            </p14:nvContentPartPr>
            <p14:xfrm>
              <a:off x="2659624" y="6192056"/>
              <a:ext cx="6120" cy="338400"/>
            </p14:xfrm>
          </p:contentPart>
        </mc:Choice>
        <mc:Fallback xmlns="">
          <p:pic>
            <p:nvPicPr>
              <p:cNvPr id="77" name="筆跡 76">
                <a:extLst>
                  <a:ext uri="{FF2B5EF4-FFF2-40B4-BE49-F238E27FC236}">
                    <a16:creationId xmlns:a16="http://schemas.microsoft.com/office/drawing/2014/main" id="{6A1749B5-8B6C-4F6A-B2F0-95BF0DC5EA5E}"/>
                  </a:ext>
                </a:extLst>
              </p:cNvPr>
              <p:cNvPicPr/>
              <p:nvPr/>
            </p:nvPicPr>
            <p:blipFill>
              <a:blip r:embed="rId137"/>
              <a:stretch>
                <a:fillRect/>
              </a:stretch>
            </p:blipFill>
            <p:spPr>
              <a:xfrm>
                <a:off x="2641624" y="6174056"/>
                <a:ext cx="417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8" name="筆跡 77">
                <a:extLst>
                  <a:ext uri="{FF2B5EF4-FFF2-40B4-BE49-F238E27FC236}">
                    <a16:creationId xmlns:a16="http://schemas.microsoft.com/office/drawing/2014/main" id="{2DA0C3D4-EA9A-4A01-B5D4-4204A74D1EBD}"/>
                  </a:ext>
                </a:extLst>
              </p14:cNvPr>
              <p14:cNvContentPartPr/>
              <p14:nvPr/>
            </p14:nvContentPartPr>
            <p14:xfrm>
              <a:off x="2668984" y="6210056"/>
              <a:ext cx="99000" cy="9360"/>
            </p14:xfrm>
          </p:contentPart>
        </mc:Choice>
        <mc:Fallback xmlns="">
          <p:pic>
            <p:nvPicPr>
              <p:cNvPr id="78" name="筆跡 77">
                <a:extLst>
                  <a:ext uri="{FF2B5EF4-FFF2-40B4-BE49-F238E27FC236}">
                    <a16:creationId xmlns:a16="http://schemas.microsoft.com/office/drawing/2014/main" id="{2DA0C3D4-EA9A-4A01-B5D4-4204A74D1EBD}"/>
                  </a:ext>
                </a:extLst>
              </p:cNvPr>
              <p:cNvPicPr/>
              <p:nvPr/>
            </p:nvPicPr>
            <p:blipFill>
              <a:blip r:embed="rId139"/>
              <a:stretch>
                <a:fillRect/>
              </a:stretch>
            </p:blipFill>
            <p:spPr>
              <a:xfrm>
                <a:off x="2651344" y="6192416"/>
                <a:ext cx="1346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9" name="筆跡 78">
                <a:extLst>
                  <a:ext uri="{FF2B5EF4-FFF2-40B4-BE49-F238E27FC236}">
                    <a16:creationId xmlns:a16="http://schemas.microsoft.com/office/drawing/2014/main" id="{B287662A-34C0-421D-89A7-C63E5E942F2A}"/>
                  </a:ext>
                </a:extLst>
              </p14:cNvPr>
              <p14:cNvContentPartPr/>
              <p14:nvPr/>
            </p14:nvContentPartPr>
            <p14:xfrm>
              <a:off x="2875624" y="5896136"/>
              <a:ext cx="184320" cy="359640"/>
            </p14:xfrm>
          </p:contentPart>
        </mc:Choice>
        <mc:Fallback xmlns="">
          <p:pic>
            <p:nvPicPr>
              <p:cNvPr id="79" name="筆跡 78">
                <a:extLst>
                  <a:ext uri="{FF2B5EF4-FFF2-40B4-BE49-F238E27FC236}">
                    <a16:creationId xmlns:a16="http://schemas.microsoft.com/office/drawing/2014/main" id="{B287662A-34C0-421D-89A7-C63E5E942F2A}"/>
                  </a:ext>
                </a:extLst>
              </p:cNvPr>
              <p:cNvPicPr/>
              <p:nvPr/>
            </p:nvPicPr>
            <p:blipFill>
              <a:blip r:embed="rId141"/>
              <a:stretch>
                <a:fillRect/>
              </a:stretch>
            </p:blipFill>
            <p:spPr>
              <a:xfrm>
                <a:off x="2857624" y="5878136"/>
                <a:ext cx="21996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0" name="筆跡 79">
                <a:extLst>
                  <a:ext uri="{FF2B5EF4-FFF2-40B4-BE49-F238E27FC236}">
                    <a16:creationId xmlns:a16="http://schemas.microsoft.com/office/drawing/2014/main" id="{A7743E5B-54F7-4D14-A8AA-834EB81FBA4D}"/>
                  </a:ext>
                </a:extLst>
              </p14:cNvPr>
              <p14:cNvContentPartPr/>
              <p14:nvPr/>
            </p14:nvContentPartPr>
            <p14:xfrm>
              <a:off x="2907664" y="6122216"/>
              <a:ext cx="195480" cy="577800"/>
            </p14:xfrm>
          </p:contentPart>
        </mc:Choice>
        <mc:Fallback xmlns="">
          <p:pic>
            <p:nvPicPr>
              <p:cNvPr id="80" name="筆跡 79">
                <a:extLst>
                  <a:ext uri="{FF2B5EF4-FFF2-40B4-BE49-F238E27FC236}">
                    <a16:creationId xmlns:a16="http://schemas.microsoft.com/office/drawing/2014/main" id="{A7743E5B-54F7-4D14-A8AA-834EB81FBA4D}"/>
                  </a:ext>
                </a:extLst>
              </p:cNvPr>
              <p:cNvPicPr/>
              <p:nvPr/>
            </p:nvPicPr>
            <p:blipFill>
              <a:blip r:embed="rId143"/>
              <a:stretch>
                <a:fillRect/>
              </a:stretch>
            </p:blipFill>
            <p:spPr>
              <a:xfrm>
                <a:off x="2890024" y="6104216"/>
                <a:ext cx="23112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1" name="筆跡 80">
                <a:extLst>
                  <a:ext uri="{FF2B5EF4-FFF2-40B4-BE49-F238E27FC236}">
                    <a16:creationId xmlns:a16="http://schemas.microsoft.com/office/drawing/2014/main" id="{A9DE470B-7F70-429B-9303-61754B459B47}"/>
                  </a:ext>
                </a:extLst>
              </p14:cNvPr>
              <p14:cNvContentPartPr/>
              <p14:nvPr/>
            </p14:nvContentPartPr>
            <p14:xfrm>
              <a:off x="2928544" y="6424616"/>
              <a:ext cx="72360" cy="33480"/>
            </p14:xfrm>
          </p:contentPart>
        </mc:Choice>
        <mc:Fallback xmlns="">
          <p:pic>
            <p:nvPicPr>
              <p:cNvPr id="81" name="筆跡 80">
                <a:extLst>
                  <a:ext uri="{FF2B5EF4-FFF2-40B4-BE49-F238E27FC236}">
                    <a16:creationId xmlns:a16="http://schemas.microsoft.com/office/drawing/2014/main" id="{A9DE470B-7F70-429B-9303-61754B459B47}"/>
                  </a:ext>
                </a:extLst>
              </p:cNvPr>
              <p:cNvPicPr/>
              <p:nvPr/>
            </p:nvPicPr>
            <p:blipFill>
              <a:blip r:embed="rId145"/>
              <a:stretch>
                <a:fillRect/>
              </a:stretch>
            </p:blipFill>
            <p:spPr>
              <a:xfrm>
                <a:off x="2910904" y="6406616"/>
                <a:ext cx="1080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2" name="筆跡 81">
                <a:extLst>
                  <a:ext uri="{FF2B5EF4-FFF2-40B4-BE49-F238E27FC236}">
                    <a16:creationId xmlns:a16="http://schemas.microsoft.com/office/drawing/2014/main" id="{E69D4AA0-EA97-4166-9A05-3FB9CD674324}"/>
                  </a:ext>
                </a:extLst>
              </p14:cNvPr>
              <p14:cNvContentPartPr/>
              <p14:nvPr/>
            </p14:nvContentPartPr>
            <p14:xfrm>
              <a:off x="3169384" y="5959496"/>
              <a:ext cx="252720" cy="592200"/>
            </p14:xfrm>
          </p:contentPart>
        </mc:Choice>
        <mc:Fallback xmlns="">
          <p:pic>
            <p:nvPicPr>
              <p:cNvPr id="82" name="筆跡 81">
                <a:extLst>
                  <a:ext uri="{FF2B5EF4-FFF2-40B4-BE49-F238E27FC236}">
                    <a16:creationId xmlns:a16="http://schemas.microsoft.com/office/drawing/2014/main" id="{E69D4AA0-EA97-4166-9A05-3FB9CD674324}"/>
                  </a:ext>
                </a:extLst>
              </p:cNvPr>
              <p:cNvPicPr/>
              <p:nvPr/>
            </p:nvPicPr>
            <p:blipFill>
              <a:blip r:embed="rId147"/>
              <a:stretch>
                <a:fillRect/>
              </a:stretch>
            </p:blipFill>
            <p:spPr>
              <a:xfrm>
                <a:off x="3151384" y="5941856"/>
                <a:ext cx="28836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3" name="筆跡 82">
                <a:extLst>
                  <a:ext uri="{FF2B5EF4-FFF2-40B4-BE49-F238E27FC236}">
                    <a16:creationId xmlns:a16="http://schemas.microsoft.com/office/drawing/2014/main" id="{D77CA0E9-2FAB-47E2-B905-1496D1AB0CC7}"/>
                  </a:ext>
                </a:extLst>
              </p14:cNvPr>
              <p14:cNvContentPartPr/>
              <p14:nvPr/>
            </p14:nvContentPartPr>
            <p14:xfrm>
              <a:off x="3231664" y="6282776"/>
              <a:ext cx="80640" cy="145800"/>
            </p14:xfrm>
          </p:contentPart>
        </mc:Choice>
        <mc:Fallback xmlns="">
          <p:pic>
            <p:nvPicPr>
              <p:cNvPr id="83" name="筆跡 82">
                <a:extLst>
                  <a:ext uri="{FF2B5EF4-FFF2-40B4-BE49-F238E27FC236}">
                    <a16:creationId xmlns:a16="http://schemas.microsoft.com/office/drawing/2014/main" id="{D77CA0E9-2FAB-47E2-B905-1496D1AB0CC7}"/>
                  </a:ext>
                </a:extLst>
              </p:cNvPr>
              <p:cNvPicPr/>
              <p:nvPr/>
            </p:nvPicPr>
            <p:blipFill>
              <a:blip r:embed="rId149"/>
              <a:stretch>
                <a:fillRect/>
              </a:stretch>
            </p:blipFill>
            <p:spPr>
              <a:xfrm>
                <a:off x="3214024" y="6264776"/>
                <a:ext cx="1162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4" name="筆跡 83">
                <a:extLst>
                  <a:ext uri="{FF2B5EF4-FFF2-40B4-BE49-F238E27FC236}">
                    <a16:creationId xmlns:a16="http://schemas.microsoft.com/office/drawing/2014/main" id="{600869EB-AA60-4822-87B3-2B8857286746}"/>
                  </a:ext>
                </a:extLst>
              </p14:cNvPr>
              <p14:cNvContentPartPr/>
              <p14:nvPr/>
            </p14:nvContentPartPr>
            <p14:xfrm>
              <a:off x="3726304" y="6004856"/>
              <a:ext cx="27000" cy="368640"/>
            </p14:xfrm>
          </p:contentPart>
        </mc:Choice>
        <mc:Fallback xmlns="">
          <p:pic>
            <p:nvPicPr>
              <p:cNvPr id="84" name="筆跡 83">
                <a:extLst>
                  <a:ext uri="{FF2B5EF4-FFF2-40B4-BE49-F238E27FC236}">
                    <a16:creationId xmlns:a16="http://schemas.microsoft.com/office/drawing/2014/main" id="{600869EB-AA60-4822-87B3-2B8857286746}"/>
                  </a:ext>
                </a:extLst>
              </p:cNvPr>
              <p:cNvPicPr/>
              <p:nvPr/>
            </p:nvPicPr>
            <p:blipFill>
              <a:blip r:embed="rId151"/>
              <a:stretch>
                <a:fillRect/>
              </a:stretch>
            </p:blipFill>
            <p:spPr>
              <a:xfrm>
                <a:off x="3708304" y="5986856"/>
                <a:ext cx="626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5" name="筆跡 84">
                <a:extLst>
                  <a:ext uri="{FF2B5EF4-FFF2-40B4-BE49-F238E27FC236}">
                    <a16:creationId xmlns:a16="http://schemas.microsoft.com/office/drawing/2014/main" id="{F46A02A6-85B3-447C-A778-AD5562BA1805}"/>
                  </a:ext>
                </a:extLst>
              </p14:cNvPr>
              <p14:cNvContentPartPr/>
              <p14:nvPr/>
            </p14:nvContentPartPr>
            <p14:xfrm>
              <a:off x="3637024" y="6104576"/>
              <a:ext cx="383040" cy="311400"/>
            </p14:xfrm>
          </p:contentPart>
        </mc:Choice>
        <mc:Fallback xmlns="">
          <p:pic>
            <p:nvPicPr>
              <p:cNvPr id="85" name="筆跡 84">
                <a:extLst>
                  <a:ext uri="{FF2B5EF4-FFF2-40B4-BE49-F238E27FC236}">
                    <a16:creationId xmlns:a16="http://schemas.microsoft.com/office/drawing/2014/main" id="{F46A02A6-85B3-447C-A778-AD5562BA1805}"/>
                  </a:ext>
                </a:extLst>
              </p:cNvPr>
              <p:cNvPicPr/>
              <p:nvPr/>
            </p:nvPicPr>
            <p:blipFill>
              <a:blip r:embed="rId153"/>
              <a:stretch>
                <a:fillRect/>
              </a:stretch>
            </p:blipFill>
            <p:spPr>
              <a:xfrm>
                <a:off x="3619384" y="6086576"/>
                <a:ext cx="4186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9" name="筆跡 138">
                <a:extLst>
                  <a:ext uri="{FF2B5EF4-FFF2-40B4-BE49-F238E27FC236}">
                    <a16:creationId xmlns:a16="http://schemas.microsoft.com/office/drawing/2014/main" id="{2467CE12-62F1-4CA9-AB20-0AFE377E7B47}"/>
                  </a:ext>
                </a:extLst>
              </p14:cNvPr>
              <p14:cNvContentPartPr/>
              <p14:nvPr/>
            </p14:nvContentPartPr>
            <p14:xfrm>
              <a:off x="1801384" y="5956616"/>
              <a:ext cx="543960" cy="79560"/>
            </p14:xfrm>
          </p:contentPart>
        </mc:Choice>
        <mc:Fallback xmlns="">
          <p:pic>
            <p:nvPicPr>
              <p:cNvPr id="139" name="筆跡 138">
                <a:extLst>
                  <a:ext uri="{FF2B5EF4-FFF2-40B4-BE49-F238E27FC236}">
                    <a16:creationId xmlns:a16="http://schemas.microsoft.com/office/drawing/2014/main" id="{2467CE12-62F1-4CA9-AB20-0AFE377E7B47}"/>
                  </a:ext>
                </a:extLst>
              </p:cNvPr>
              <p:cNvPicPr/>
              <p:nvPr/>
            </p:nvPicPr>
            <p:blipFill>
              <a:blip r:embed="rId155"/>
              <a:stretch>
                <a:fillRect/>
              </a:stretch>
            </p:blipFill>
            <p:spPr>
              <a:xfrm>
                <a:off x="1783384" y="5938616"/>
                <a:ext cx="57960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0" name="筆跡 139">
                <a:extLst>
                  <a:ext uri="{FF2B5EF4-FFF2-40B4-BE49-F238E27FC236}">
                    <a16:creationId xmlns:a16="http://schemas.microsoft.com/office/drawing/2014/main" id="{94B270F6-05B3-4D06-82E4-4F28FF1A4976}"/>
                  </a:ext>
                </a:extLst>
              </p14:cNvPr>
              <p14:cNvContentPartPr/>
              <p14:nvPr/>
            </p14:nvContentPartPr>
            <p14:xfrm>
              <a:off x="1950784" y="6056336"/>
              <a:ext cx="327960" cy="73080"/>
            </p14:xfrm>
          </p:contentPart>
        </mc:Choice>
        <mc:Fallback xmlns="">
          <p:pic>
            <p:nvPicPr>
              <p:cNvPr id="140" name="筆跡 139">
                <a:extLst>
                  <a:ext uri="{FF2B5EF4-FFF2-40B4-BE49-F238E27FC236}">
                    <a16:creationId xmlns:a16="http://schemas.microsoft.com/office/drawing/2014/main" id="{94B270F6-05B3-4D06-82E4-4F28FF1A4976}"/>
                  </a:ext>
                </a:extLst>
              </p:cNvPr>
              <p:cNvPicPr/>
              <p:nvPr/>
            </p:nvPicPr>
            <p:blipFill>
              <a:blip r:embed="rId157"/>
              <a:stretch>
                <a:fillRect/>
              </a:stretch>
            </p:blipFill>
            <p:spPr>
              <a:xfrm>
                <a:off x="1933144" y="6038336"/>
                <a:ext cx="3636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1" name="筆跡 140">
                <a:extLst>
                  <a:ext uri="{FF2B5EF4-FFF2-40B4-BE49-F238E27FC236}">
                    <a16:creationId xmlns:a16="http://schemas.microsoft.com/office/drawing/2014/main" id="{B31EA718-693A-4B68-8638-FEB285FE48FC}"/>
                  </a:ext>
                </a:extLst>
              </p14:cNvPr>
              <p14:cNvContentPartPr/>
              <p14:nvPr/>
            </p14:nvContentPartPr>
            <p14:xfrm>
              <a:off x="2181904" y="5832776"/>
              <a:ext cx="306360" cy="362880"/>
            </p14:xfrm>
          </p:contentPart>
        </mc:Choice>
        <mc:Fallback xmlns="">
          <p:pic>
            <p:nvPicPr>
              <p:cNvPr id="141" name="筆跡 140">
                <a:extLst>
                  <a:ext uri="{FF2B5EF4-FFF2-40B4-BE49-F238E27FC236}">
                    <a16:creationId xmlns:a16="http://schemas.microsoft.com/office/drawing/2014/main" id="{B31EA718-693A-4B68-8638-FEB285FE48FC}"/>
                  </a:ext>
                </a:extLst>
              </p:cNvPr>
              <p:cNvPicPr/>
              <p:nvPr/>
            </p:nvPicPr>
            <p:blipFill>
              <a:blip r:embed="rId159"/>
              <a:stretch>
                <a:fillRect/>
              </a:stretch>
            </p:blipFill>
            <p:spPr>
              <a:xfrm>
                <a:off x="2164264" y="5814776"/>
                <a:ext cx="34200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3" name="筆跡 142">
                <a:extLst>
                  <a:ext uri="{FF2B5EF4-FFF2-40B4-BE49-F238E27FC236}">
                    <a16:creationId xmlns:a16="http://schemas.microsoft.com/office/drawing/2014/main" id="{573210C9-611D-4F50-BB44-23DCA6D2CDA8}"/>
                  </a:ext>
                </a:extLst>
              </p14:cNvPr>
              <p14:cNvContentPartPr/>
              <p14:nvPr/>
            </p14:nvContentPartPr>
            <p14:xfrm>
              <a:off x="4148944" y="5267936"/>
              <a:ext cx="654120" cy="12600"/>
            </p14:xfrm>
          </p:contentPart>
        </mc:Choice>
        <mc:Fallback xmlns="">
          <p:pic>
            <p:nvPicPr>
              <p:cNvPr id="143" name="筆跡 142">
                <a:extLst>
                  <a:ext uri="{FF2B5EF4-FFF2-40B4-BE49-F238E27FC236}">
                    <a16:creationId xmlns:a16="http://schemas.microsoft.com/office/drawing/2014/main" id="{573210C9-611D-4F50-BB44-23DCA6D2CDA8}"/>
                  </a:ext>
                </a:extLst>
              </p:cNvPr>
              <p:cNvPicPr/>
              <p:nvPr/>
            </p:nvPicPr>
            <p:blipFill>
              <a:blip r:embed="rId161"/>
              <a:stretch>
                <a:fillRect/>
              </a:stretch>
            </p:blipFill>
            <p:spPr>
              <a:xfrm>
                <a:off x="4130944" y="5250296"/>
                <a:ext cx="6897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4" name="筆跡 143">
                <a:extLst>
                  <a:ext uri="{FF2B5EF4-FFF2-40B4-BE49-F238E27FC236}">
                    <a16:creationId xmlns:a16="http://schemas.microsoft.com/office/drawing/2014/main" id="{212659E4-FCCF-4155-ABA0-4D60D1D160DC}"/>
                  </a:ext>
                </a:extLst>
              </p14:cNvPr>
              <p14:cNvContentPartPr/>
              <p14:nvPr/>
            </p14:nvContentPartPr>
            <p14:xfrm>
              <a:off x="4376104" y="5289176"/>
              <a:ext cx="551880" cy="72720"/>
            </p14:xfrm>
          </p:contentPart>
        </mc:Choice>
        <mc:Fallback xmlns="">
          <p:pic>
            <p:nvPicPr>
              <p:cNvPr id="144" name="筆跡 143">
                <a:extLst>
                  <a:ext uri="{FF2B5EF4-FFF2-40B4-BE49-F238E27FC236}">
                    <a16:creationId xmlns:a16="http://schemas.microsoft.com/office/drawing/2014/main" id="{212659E4-FCCF-4155-ABA0-4D60D1D160DC}"/>
                  </a:ext>
                </a:extLst>
              </p:cNvPr>
              <p:cNvPicPr/>
              <p:nvPr/>
            </p:nvPicPr>
            <p:blipFill>
              <a:blip r:embed="rId163"/>
              <a:stretch>
                <a:fillRect/>
              </a:stretch>
            </p:blipFill>
            <p:spPr>
              <a:xfrm>
                <a:off x="4358464" y="5271536"/>
                <a:ext cx="587520" cy="108360"/>
              </a:xfrm>
              <a:prstGeom prst="rect">
                <a:avLst/>
              </a:prstGeom>
            </p:spPr>
          </p:pic>
        </mc:Fallback>
      </mc:AlternateContent>
      <p:grpSp>
        <p:nvGrpSpPr>
          <p:cNvPr id="147" name="群組 146">
            <a:extLst>
              <a:ext uri="{FF2B5EF4-FFF2-40B4-BE49-F238E27FC236}">
                <a16:creationId xmlns:a16="http://schemas.microsoft.com/office/drawing/2014/main" id="{53A6729D-B8AA-40EF-A674-6CCC6D89488F}"/>
              </a:ext>
            </a:extLst>
          </p:cNvPr>
          <p:cNvGrpSpPr/>
          <p:nvPr/>
        </p:nvGrpSpPr>
        <p:grpSpPr>
          <a:xfrm>
            <a:off x="5709904" y="4238336"/>
            <a:ext cx="2895840" cy="1070640"/>
            <a:chOff x="5709904" y="4238336"/>
            <a:chExt cx="2895840" cy="1070640"/>
          </a:xfrm>
        </p:grpSpPr>
        <mc:AlternateContent xmlns:mc="http://schemas.openxmlformats.org/markup-compatibility/2006" xmlns:p14="http://schemas.microsoft.com/office/powerpoint/2010/main">
          <mc:Choice Requires="p14">
            <p:contentPart p14:bwMode="auto" r:id="rId164">
              <p14:nvContentPartPr>
                <p14:cNvPr id="56" name="筆跡 55">
                  <a:extLst>
                    <a:ext uri="{FF2B5EF4-FFF2-40B4-BE49-F238E27FC236}">
                      <a16:creationId xmlns:a16="http://schemas.microsoft.com/office/drawing/2014/main" id="{66EF9898-C53C-4144-A08E-CA0141DAD925}"/>
                    </a:ext>
                  </a:extLst>
                </p14:cNvPr>
                <p14:cNvContentPartPr/>
                <p14:nvPr/>
              </p14:nvContentPartPr>
              <p14:xfrm>
                <a:off x="5727184" y="4606616"/>
                <a:ext cx="462600" cy="43920"/>
              </p14:xfrm>
            </p:contentPart>
          </mc:Choice>
          <mc:Fallback xmlns="">
            <p:pic>
              <p:nvPicPr>
                <p:cNvPr id="56" name="筆跡 55">
                  <a:extLst>
                    <a:ext uri="{FF2B5EF4-FFF2-40B4-BE49-F238E27FC236}">
                      <a16:creationId xmlns:a16="http://schemas.microsoft.com/office/drawing/2014/main" id="{66EF9898-C53C-4144-A08E-CA0141DAD925}"/>
                    </a:ext>
                  </a:extLst>
                </p:cNvPr>
                <p:cNvPicPr/>
                <p:nvPr/>
              </p:nvPicPr>
              <p:blipFill>
                <a:blip r:embed="rId165"/>
                <a:stretch>
                  <a:fillRect/>
                </a:stretch>
              </p:blipFill>
              <p:spPr>
                <a:xfrm>
                  <a:off x="5709184" y="4588976"/>
                  <a:ext cx="498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7" name="筆跡 56">
                  <a:extLst>
                    <a:ext uri="{FF2B5EF4-FFF2-40B4-BE49-F238E27FC236}">
                      <a16:creationId xmlns:a16="http://schemas.microsoft.com/office/drawing/2014/main" id="{5BCFEF47-8D54-4F3A-A603-8A2C7F1BBF6D}"/>
                    </a:ext>
                  </a:extLst>
                </p14:cNvPr>
                <p14:cNvContentPartPr/>
                <p14:nvPr/>
              </p14:nvContentPartPr>
              <p14:xfrm>
                <a:off x="5709904" y="4760696"/>
                <a:ext cx="424800" cy="84960"/>
              </p14:xfrm>
            </p:contentPart>
          </mc:Choice>
          <mc:Fallback xmlns="">
            <p:pic>
              <p:nvPicPr>
                <p:cNvPr id="57" name="筆跡 56">
                  <a:extLst>
                    <a:ext uri="{FF2B5EF4-FFF2-40B4-BE49-F238E27FC236}">
                      <a16:creationId xmlns:a16="http://schemas.microsoft.com/office/drawing/2014/main" id="{5BCFEF47-8D54-4F3A-A603-8A2C7F1BBF6D}"/>
                    </a:ext>
                  </a:extLst>
                </p:cNvPr>
                <p:cNvPicPr/>
                <p:nvPr/>
              </p:nvPicPr>
              <p:blipFill>
                <a:blip r:embed="rId167"/>
                <a:stretch>
                  <a:fillRect/>
                </a:stretch>
              </p:blipFill>
              <p:spPr>
                <a:xfrm>
                  <a:off x="5692264" y="4743056"/>
                  <a:ext cx="4604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8" name="筆跡 57">
                  <a:extLst>
                    <a:ext uri="{FF2B5EF4-FFF2-40B4-BE49-F238E27FC236}">
                      <a16:creationId xmlns:a16="http://schemas.microsoft.com/office/drawing/2014/main" id="{99FB51A6-28BD-4536-9F8E-BF64232BD4FB}"/>
                    </a:ext>
                  </a:extLst>
                </p14:cNvPr>
                <p14:cNvContentPartPr/>
                <p14:nvPr/>
              </p14:nvContentPartPr>
              <p14:xfrm>
                <a:off x="5980984" y="4371176"/>
                <a:ext cx="331920" cy="583200"/>
              </p14:xfrm>
            </p:contentPart>
          </mc:Choice>
          <mc:Fallback xmlns="">
            <p:pic>
              <p:nvPicPr>
                <p:cNvPr id="58" name="筆跡 57">
                  <a:extLst>
                    <a:ext uri="{FF2B5EF4-FFF2-40B4-BE49-F238E27FC236}">
                      <a16:creationId xmlns:a16="http://schemas.microsoft.com/office/drawing/2014/main" id="{99FB51A6-28BD-4536-9F8E-BF64232BD4FB}"/>
                    </a:ext>
                  </a:extLst>
                </p:cNvPr>
                <p:cNvPicPr/>
                <p:nvPr/>
              </p:nvPicPr>
              <p:blipFill>
                <a:blip r:embed="rId169"/>
                <a:stretch>
                  <a:fillRect/>
                </a:stretch>
              </p:blipFill>
              <p:spPr>
                <a:xfrm>
                  <a:off x="5962984" y="4353536"/>
                  <a:ext cx="36756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9" name="筆跡 58">
                  <a:extLst>
                    <a:ext uri="{FF2B5EF4-FFF2-40B4-BE49-F238E27FC236}">
                      <a16:creationId xmlns:a16="http://schemas.microsoft.com/office/drawing/2014/main" id="{20CAAF48-ABB7-48AD-A3CB-14D6AF427062}"/>
                    </a:ext>
                  </a:extLst>
                </p14:cNvPr>
                <p14:cNvContentPartPr/>
                <p14:nvPr/>
              </p14:nvContentPartPr>
              <p14:xfrm>
                <a:off x="6549424" y="4413656"/>
                <a:ext cx="83880" cy="598320"/>
              </p14:xfrm>
            </p:contentPart>
          </mc:Choice>
          <mc:Fallback xmlns="">
            <p:pic>
              <p:nvPicPr>
                <p:cNvPr id="59" name="筆跡 58">
                  <a:extLst>
                    <a:ext uri="{FF2B5EF4-FFF2-40B4-BE49-F238E27FC236}">
                      <a16:creationId xmlns:a16="http://schemas.microsoft.com/office/drawing/2014/main" id="{20CAAF48-ABB7-48AD-A3CB-14D6AF427062}"/>
                    </a:ext>
                  </a:extLst>
                </p:cNvPr>
                <p:cNvPicPr/>
                <p:nvPr/>
              </p:nvPicPr>
              <p:blipFill>
                <a:blip r:embed="rId171"/>
                <a:stretch>
                  <a:fillRect/>
                </a:stretch>
              </p:blipFill>
              <p:spPr>
                <a:xfrm>
                  <a:off x="6531424" y="4395656"/>
                  <a:ext cx="11952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0" name="筆跡 59">
                  <a:extLst>
                    <a:ext uri="{FF2B5EF4-FFF2-40B4-BE49-F238E27FC236}">
                      <a16:creationId xmlns:a16="http://schemas.microsoft.com/office/drawing/2014/main" id="{B572CB48-093F-4447-839D-D556750D4C96}"/>
                    </a:ext>
                  </a:extLst>
                </p14:cNvPr>
                <p14:cNvContentPartPr/>
                <p14:nvPr/>
              </p14:nvContentPartPr>
              <p14:xfrm>
                <a:off x="6625024" y="4301696"/>
                <a:ext cx="156960" cy="607320"/>
              </p14:xfrm>
            </p:contentPart>
          </mc:Choice>
          <mc:Fallback xmlns="">
            <p:pic>
              <p:nvPicPr>
                <p:cNvPr id="60" name="筆跡 59">
                  <a:extLst>
                    <a:ext uri="{FF2B5EF4-FFF2-40B4-BE49-F238E27FC236}">
                      <a16:creationId xmlns:a16="http://schemas.microsoft.com/office/drawing/2014/main" id="{B572CB48-093F-4447-839D-D556750D4C96}"/>
                    </a:ext>
                  </a:extLst>
                </p:cNvPr>
                <p:cNvPicPr/>
                <p:nvPr/>
              </p:nvPicPr>
              <p:blipFill>
                <a:blip r:embed="rId173"/>
                <a:stretch>
                  <a:fillRect/>
                </a:stretch>
              </p:blipFill>
              <p:spPr>
                <a:xfrm>
                  <a:off x="6607384" y="4284056"/>
                  <a:ext cx="19260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1" name="筆跡 60">
                  <a:extLst>
                    <a:ext uri="{FF2B5EF4-FFF2-40B4-BE49-F238E27FC236}">
                      <a16:creationId xmlns:a16="http://schemas.microsoft.com/office/drawing/2014/main" id="{1BA78A49-683E-44F3-BAE1-8A72014BEF35}"/>
                    </a:ext>
                  </a:extLst>
                </p14:cNvPr>
                <p14:cNvContentPartPr/>
                <p14:nvPr/>
              </p14:nvContentPartPr>
              <p14:xfrm>
                <a:off x="6750304" y="4699856"/>
                <a:ext cx="231480" cy="198000"/>
              </p14:xfrm>
            </p:contentPart>
          </mc:Choice>
          <mc:Fallback xmlns="">
            <p:pic>
              <p:nvPicPr>
                <p:cNvPr id="61" name="筆跡 60">
                  <a:extLst>
                    <a:ext uri="{FF2B5EF4-FFF2-40B4-BE49-F238E27FC236}">
                      <a16:creationId xmlns:a16="http://schemas.microsoft.com/office/drawing/2014/main" id="{1BA78A49-683E-44F3-BAE1-8A72014BEF35}"/>
                    </a:ext>
                  </a:extLst>
                </p:cNvPr>
                <p:cNvPicPr/>
                <p:nvPr/>
              </p:nvPicPr>
              <p:blipFill>
                <a:blip r:embed="rId175"/>
                <a:stretch>
                  <a:fillRect/>
                </a:stretch>
              </p:blipFill>
              <p:spPr>
                <a:xfrm>
                  <a:off x="6732304" y="4681856"/>
                  <a:ext cx="2671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2" name="筆跡 61">
                  <a:extLst>
                    <a:ext uri="{FF2B5EF4-FFF2-40B4-BE49-F238E27FC236}">
                      <a16:creationId xmlns:a16="http://schemas.microsoft.com/office/drawing/2014/main" id="{14654D03-0513-46AD-B7DA-7BD7D99E7320}"/>
                    </a:ext>
                  </a:extLst>
                </p14:cNvPr>
                <p14:cNvContentPartPr/>
                <p14:nvPr/>
              </p14:nvContentPartPr>
              <p14:xfrm>
                <a:off x="6928144" y="4781936"/>
                <a:ext cx="167040" cy="527040"/>
              </p14:xfrm>
            </p:contentPart>
          </mc:Choice>
          <mc:Fallback xmlns="">
            <p:pic>
              <p:nvPicPr>
                <p:cNvPr id="62" name="筆跡 61">
                  <a:extLst>
                    <a:ext uri="{FF2B5EF4-FFF2-40B4-BE49-F238E27FC236}">
                      <a16:creationId xmlns:a16="http://schemas.microsoft.com/office/drawing/2014/main" id="{14654D03-0513-46AD-B7DA-7BD7D99E7320}"/>
                    </a:ext>
                  </a:extLst>
                </p:cNvPr>
                <p:cNvPicPr/>
                <p:nvPr/>
              </p:nvPicPr>
              <p:blipFill>
                <a:blip r:embed="rId177"/>
                <a:stretch>
                  <a:fillRect/>
                </a:stretch>
              </p:blipFill>
              <p:spPr>
                <a:xfrm>
                  <a:off x="6910504" y="4763936"/>
                  <a:ext cx="20268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63" name="筆跡 62">
                  <a:extLst>
                    <a:ext uri="{FF2B5EF4-FFF2-40B4-BE49-F238E27FC236}">
                      <a16:creationId xmlns:a16="http://schemas.microsoft.com/office/drawing/2014/main" id="{54E8BF67-FE96-4939-820A-80A56B269D64}"/>
                    </a:ext>
                  </a:extLst>
                </p14:cNvPr>
                <p14:cNvContentPartPr/>
                <p14:nvPr/>
              </p14:nvContentPartPr>
              <p14:xfrm>
                <a:off x="7060984" y="4459016"/>
                <a:ext cx="74160" cy="81720"/>
              </p14:xfrm>
            </p:contentPart>
          </mc:Choice>
          <mc:Fallback xmlns="">
            <p:pic>
              <p:nvPicPr>
                <p:cNvPr id="63" name="筆跡 62">
                  <a:extLst>
                    <a:ext uri="{FF2B5EF4-FFF2-40B4-BE49-F238E27FC236}">
                      <a16:creationId xmlns:a16="http://schemas.microsoft.com/office/drawing/2014/main" id="{54E8BF67-FE96-4939-820A-80A56B269D64}"/>
                    </a:ext>
                  </a:extLst>
                </p:cNvPr>
                <p:cNvPicPr/>
                <p:nvPr/>
              </p:nvPicPr>
              <p:blipFill>
                <a:blip r:embed="rId179"/>
                <a:stretch>
                  <a:fillRect/>
                </a:stretch>
              </p:blipFill>
              <p:spPr>
                <a:xfrm>
                  <a:off x="7042984" y="4441016"/>
                  <a:ext cx="1098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64" name="筆跡 63">
                  <a:extLst>
                    <a:ext uri="{FF2B5EF4-FFF2-40B4-BE49-F238E27FC236}">
                      <a16:creationId xmlns:a16="http://schemas.microsoft.com/office/drawing/2014/main" id="{E2DFDE8F-5E9C-42EA-A5FA-FC78D297152D}"/>
                    </a:ext>
                  </a:extLst>
                </p14:cNvPr>
                <p14:cNvContentPartPr/>
                <p14:nvPr/>
              </p14:nvContentPartPr>
              <p14:xfrm>
                <a:off x="7142344" y="4735856"/>
                <a:ext cx="191880" cy="252720"/>
              </p14:xfrm>
            </p:contentPart>
          </mc:Choice>
          <mc:Fallback xmlns="">
            <p:pic>
              <p:nvPicPr>
                <p:cNvPr id="64" name="筆跡 63">
                  <a:extLst>
                    <a:ext uri="{FF2B5EF4-FFF2-40B4-BE49-F238E27FC236}">
                      <a16:creationId xmlns:a16="http://schemas.microsoft.com/office/drawing/2014/main" id="{E2DFDE8F-5E9C-42EA-A5FA-FC78D297152D}"/>
                    </a:ext>
                  </a:extLst>
                </p:cNvPr>
                <p:cNvPicPr/>
                <p:nvPr/>
              </p:nvPicPr>
              <p:blipFill>
                <a:blip r:embed="rId181"/>
                <a:stretch>
                  <a:fillRect/>
                </a:stretch>
              </p:blipFill>
              <p:spPr>
                <a:xfrm>
                  <a:off x="7124704" y="4717856"/>
                  <a:ext cx="2275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65" name="筆跡 64">
                  <a:extLst>
                    <a:ext uri="{FF2B5EF4-FFF2-40B4-BE49-F238E27FC236}">
                      <a16:creationId xmlns:a16="http://schemas.microsoft.com/office/drawing/2014/main" id="{99E583F1-A84D-4338-A37A-27C082B13D30}"/>
                    </a:ext>
                  </a:extLst>
                </p14:cNvPr>
                <p14:cNvContentPartPr/>
                <p14:nvPr/>
              </p14:nvContentPartPr>
              <p14:xfrm>
                <a:off x="7489024" y="4615976"/>
                <a:ext cx="191880" cy="333360"/>
              </p14:xfrm>
            </p:contentPart>
          </mc:Choice>
          <mc:Fallback xmlns="">
            <p:pic>
              <p:nvPicPr>
                <p:cNvPr id="65" name="筆跡 64">
                  <a:extLst>
                    <a:ext uri="{FF2B5EF4-FFF2-40B4-BE49-F238E27FC236}">
                      <a16:creationId xmlns:a16="http://schemas.microsoft.com/office/drawing/2014/main" id="{99E583F1-A84D-4338-A37A-27C082B13D30}"/>
                    </a:ext>
                  </a:extLst>
                </p:cNvPr>
                <p:cNvPicPr/>
                <p:nvPr/>
              </p:nvPicPr>
              <p:blipFill>
                <a:blip r:embed="rId183"/>
                <a:stretch>
                  <a:fillRect/>
                </a:stretch>
              </p:blipFill>
              <p:spPr>
                <a:xfrm>
                  <a:off x="7471384" y="4597976"/>
                  <a:ext cx="2275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69" name="筆跡 68">
                  <a:extLst>
                    <a:ext uri="{FF2B5EF4-FFF2-40B4-BE49-F238E27FC236}">
                      <a16:creationId xmlns:a16="http://schemas.microsoft.com/office/drawing/2014/main" id="{BBB4853C-ADE9-4C88-B2C7-68CB53BB40DB}"/>
                    </a:ext>
                  </a:extLst>
                </p14:cNvPr>
                <p14:cNvContentPartPr/>
                <p14:nvPr/>
              </p14:nvContentPartPr>
              <p14:xfrm>
                <a:off x="7405864" y="4682216"/>
                <a:ext cx="311040" cy="33480"/>
              </p14:xfrm>
            </p:contentPart>
          </mc:Choice>
          <mc:Fallback xmlns="">
            <p:pic>
              <p:nvPicPr>
                <p:cNvPr id="69" name="筆跡 68">
                  <a:extLst>
                    <a:ext uri="{FF2B5EF4-FFF2-40B4-BE49-F238E27FC236}">
                      <a16:creationId xmlns:a16="http://schemas.microsoft.com/office/drawing/2014/main" id="{BBB4853C-ADE9-4C88-B2C7-68CB53BB40DB}"/>
                    </a:ext>
                  </a:extLst>
                </p:cNvPr>
                <p:cNvPicPr/>
                <p:nvPr/>
              </p:nvPicPr>
              <p:blipFill>
                <a:blip r:embed="rId185"/>
                <a:stretch>
                  <a:fillRect/>
                </a:stretch>
              </p:blipFill>
              <p:spPr>
                <a:xfrm>
                  <a:off x="7387864" y="4664576"/>
                  <a:ext cx="3466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71" name="筆跡 70">
                  <a:extLst>
                    <a:ext uri="{FF2B5EF4-FFF2-40B4-BE49-F238E27FC236}">
                      <a16:creationId xmlns:a16="http://schemas.microsoft.com/office/drawing/2014/main" id="{56DA46F7-E032-4654-9FA3-EB39D99AE382}"/>
                    </a:ext>
                  </a:extLst>
                </p14:cNvPr>
                <p14:cNvContentPartPr/>
                <p14:nvPr/>
              </p14:nvContentPartPr>
              <p14:xfrm>
                <a:off x="8129464" y="4295936"/>
                <a:ext cx="16920" cy="483480"/>
              </p14:xfrm>
            </p:contentPart>
          </mc:Choice>
          <mc:Fallback xmlns="">
            <p:pic>
              <p:nvPicPr>
                <p:cNvPr id="71" name="筆跡 70">
                  <a:extLst>
                    <a:ext uri="{FF2B5EF4-FFF2-40B4-BE49-F238E27FC236}">
                      <a16:creationId xmlns:a16="http://schemas.microsoft.com/office/drawing/2014/main" id="{56DA46F7-E032-4654-9FA3-EB39D99AE382}"/>
                    </a:ext>
                  </a:extLst>
                </p:cNvPr>
                <p:cNvPicPr/>
                <p:nvPr/>
              </p:nvPicPr>
              <p:blipFill>
                <a:blip r:embed="rId187"/>
                <a:stretch>
                  <a:fillRect/>
                </a:stretch>
              </p:blipFill>
              <p:spPr>
                <a:xfrm>
                  <a:off x="8111824" y="4277936"/>
                  <a:ext cx="5256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72" name="筆跡 71">
                  <a:extLst>
                    <a:ext uri="{FF2B5EF4-FFF2-40B4-BE49-F238E27FC236}">
                      <a16:creationId xmlns:a16="http://schemas.microsoft.com/office/drawing/2014/main" id="{DDFA86D0-D265-4004-AA1D-B97A9BF75BB2}"/>
                    </a:ext>
                  </a:extLst>
                </p14:cNvPr>
                <p14:cNvContentPartPr/>
                <p14:nvPr/>
              </p14:nvContentPartPr>
              <p14:xfrm>
                <a:off x="8173024" y="4549376"/>
                <a:ext cx="248400" cy="39600"/>
              </p14:xfrm>
            </p:contentPart>
          </mc:Choice>
          <mc:Fallback xmlns="">
            <p:pic>
              <p:nvPicPr>
                <p:cNvPr id="72" name="筆跡 71">
                  <a:extLst>
                    <a:ext uri="{FF2B5EF4-FFF2-40B4-BE49-F238E27FC236}">
                      <a16:creationId xmlns:a16="http://schemas.microsoft.com/office/drawing/2014/main" id="{DDFA86D0-D265-4004-AA1D-B97A9BF75BB2}"/>
                    </a:ext>
                  </a:extLst>
                </p:cNvPr>
                <p:cNvPicPr/>
                <p:nvPr/>
              </p:nvPicPr>
              <p:blipFill>
                <a:blip r:embed="rId189"/>
                <a:stretch>
                  <a:fillRect/>
                </a:stretch>
              </p:blipFill>
              <p:spPr>
                <a:xfrm>
                  <a:off x="8155384" y="4531736"/>
                  <a:ext cx="284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3" name="筆跡 72">
                  <a:extLst>
                    <a:ext uri="{FF2B5EF4-FFF2-40B4-BE49-F238E27FC236}">
                      <a16:creationId xmlns:a16="http://schemas.microsoft.com/office/drawing/2014/main" id="{C230EE96-3644-40C6-9579-B851A8BD701C}"/>
                    </a:ext>
                  </a:extLst>
                </p14:cNvPr>
                <p14:cNvContentPartPr/>
                <p14:nvPr/>
              </p14:nvContentPartPr>
              <p14:xfrm>
                <a:off x="8400544" y="4238336"/>
                <a:ext cx="57240" cy="661680"/>
              </p14:xfrm>
            </p:contentPart>
          </mc:Choice>
          <mc:Fallback xmlns="">
            <p:pic>
              <p:nvPicPr>
                <p:cNvPr id="73" name="筆跡 72">
                  <a:extLst>
                    <a:ext uri="{FF2B5EF4-FFF2-40B4-BE49-F238E27FC236}">
                      <a16:creationId xmlns:a16="http://schemas.microsoft.com/office/drawing/2014/main" id="{C230EE96-3644-40C6-9579-B851A8BD701C}"/>
                    </a:ext>
                  </a:extLst>
                </p:cNvPr>
                <p:cNvPicPr/>
                <p:nvPr/>
              </p:nvPicPr>
              <p:blipFill>
                <a:blip r:embed="rId191"/>
                <a:stretch>
                  <a:fillRect/>
                </a:stretch>
              </p:blipFill>
              <p:spPr>
                <a:xfrm>
                  <a:off x="8382544" y="4220696"/>
                  <a:ext cx="9288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74" name="筆跡 73">
                  <a:extLst>
                    <a:ext uri="{FF2B5EF4-FFF2-40B4-BE49-F238E27FC236}">
                      <a16:creationId xmlns:a16="http://schemas.microsoft.com/office/drawing/2014/main" id="{78514C3B-B4C4-4B81-9F7A-8C0D46A3A7BE}"/>
                    </a:ext>
                  </a:extLst>
                </p14:cNvPr>
                <p14:cNvContentPartPr/>
                <p14:nvPr/>
              </p14:nvContentPartPr>
              <p14:xfrm>
                <a:off x="8483704" y="4808936"/>
                <a:ext cx="122040" cy="203040"/>
              </p14:xfrm>
            </p:contentPart>
          </mc:Choice>
          <mc:Fallback xmlns="">
            <p:pic>
              <p:nvPicPr>
                <p:cNvPr id="74" name="筆跡 73">
                  <a:extLst>
                    <a:ext uri="{FF2B5EF4-FFF2-40B4-BE49-F238E27FC236}">
                      <a16:creationId xmlns:a16="http://schemas.microsoft.com/office/drawing/2014/main" id="{78514C3B-B4C4-4B81-9F7A-8C0D46A3A7BE}"/>
                    </a:ext>
                  </a:extLst>
                </p:cNvPr>
                <p:cNvPicPr/>
                <p:nvPr/>
              </p:nvPicPr>
              <p:blipFill>
                <a:blip r:embed="rId193"/>
                <a:stretch>
                  <a:fillRect/>
                </a:stretch>
              </p:blipFill>
              <p:spPr>
                <a:xfrm>
                  <a:off x="8466064" y="4791296"/>
                  <a:ext cx="1576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6" name="筆跡 145">
                  <a:extLst>
                    <a:ext uri="{FF2B5EF4-FFF2-40B4-BE49-F238E27FC236}">
                      <a16:creationId xmlns:a16="http://schemas.microsoft.com/office/drawing/2014/main" id="{51C3BA8E-7729-4404-BFAF-3DA3896FAB53}"/>
                    </a:ext>
                  </a:extLst>
                </p14:cNvPr>
                <p14:cNvContentPartPr/>
                <p14:nvPr/>
              </p14:nvContentPartPr>
              <p14:xfrm>
                <a:off x="6448984" y="5083616"/>
                <a:ext cx="1745280" cy="115920"/>
              </p14:xfrm>
            </p:contentPart>
          </mc:Choice>
          <mc:Fallback xmlns="">
            <p:pic>
              <p:nvPicPr>
                <p:cNvPr id="146" name="筆跡 145">
                  <a:extLst>
                    <a:ext uri="{FF2B5EF4-FFF2-40B4-BE49-F238E27FC236}">
                      <a16:creationId xmlns:a16="http://schemas.microsoft.com/office/drawing/2014/main" id="{51C3BA8E-7729-4404-BFAF-3DA3896FAB53}"/>
                    </a:ext>
                  </a:extLst>
                </p:cNvPr>
                <p:cNvPicPr/>
                <p:nvPr/>
              </p:nvPicPr>
              <p:blipFill>
                <a:blip r:embed="rId195"/>
                <a:stretch>
                  <a:fillRect/>
                </a:stretch>
              </p:blipFill>
              <p:spPr>
                <a:xfrm>
                  <a:off x="6430984" y="5065616"/>
                  <a:ext cx="1780920" cy="151560"/>
                </a:xfrm>
                <a:prstGeom prst="rect">
                  <a:avLst/>
                </a:prstGeom>
              </p:spPr>
            </p:pic>
          </mc:Fallback>
        </mc:AlternateContent>
      </p:grpSp>
    </p:spTree>
    <p:extLst>
      <p:ext uri="{BB962C8B-B14F-4D97-AF65-F5344CB8AC3E}">
        <p14:creationId xmlns:p14="http://schemas.microsoft.com/office/powerpoint/2010/main" val="32893161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Geary </a:t>
            </a:r>
            <a:r>
              <a:rPr lang="zh-TW" altLang="en-US" dirty="0"/>
              <a:t>的檢定 </a:t>
            </a:r>
            <a:r>
              <a:rPr lang="en-US" altLang="zh-TW" dirty="0"/>
              <a:t>(Geary’s test)</a:t>
            </a:r>
            <a:endParaRPr lang="zh-TW" altLang="en-US" dirty="0"/>
          </a:p>
        </p:txBody>
      </p:sp>
      <p:sp>
        <p:nvSpPr>
          <p:cNvPr id="3" name="內容版面配置區 2"/>
          <p:cNvSpPr>
            <a:spLocks noGrp="1"/>
          </p:cNvSpPr>
          <p:nvPr>
            <p:ph idx="1"/>
          </p:nvPr>
        </p:nvSpPr>
        <p:spPr>
          <a:xfrm>
            <a:off x="323528" y="1124744"/>
            <a:ext cx="8496944" cy="5112568"/>
          </a:xfrm>
        </p:spPr>
        <p:txBody>
          <a:bodyPr/>
          <a:lstStyle/>
          <a:p>
            <a:r>
              <a:rPr lang="zh-TW" altLang="en-US" sz="2900" dirty="0"/>
              <a:t>此檢定以一個非常簡單的統計量為基礎，即用於兩個母體標準差估測 </a:t>
            </a:r>
            <a:r>
              <a:rPr lang="el-GR" altLang="zh-TW" sz="2900" i="1" dirty="0"/>
              <a:t>σ</a:t>
            </a:r>
            <a:r>
              <a:rPr lang="zh-TW" altLang="en-US" sz="2900" dirty="0"/>
              <a:t> 的估測器比值。假設一隨機樣本                      取自於常態分布             。考慮比值</a:t>
            </a:r>
            <a:endParaRPr lang="en-US" altLang="zh-TW" sz="2900" dirty="0"/>
          </a:p>
          <a:p>
            <a:endParaRPr lang="en-US" altLang="zh-TW" sz="2900" dirty="0"/>
          </a:p>
          <a:p>
            <a:endParaRPr lang="en-US" altLang="zh-TW" sz="2900" dirty="0"/>
          </a:p>
          <a:p>
            <a:endParaRPr lang="en-US" altLang="zh-TW" sz="2900" dirty="0"/>
          </a:p>
          <a:p>
            <a:r>
              <a:rPr lang="zh-TW" altLang="en-US" sz="2900" dirty="0"/>
              <a:t>若分布是常態的，則分子是 </a:t>
            </a:r>
            <a:r>
              <a:rPr lang="el-GR" altLang="zh-TW" sz="2900" i="1" dirty="0"/>
              <a:t>σ</a:t>
            </a:r>
            <a:r>
              <a:rPr lang="zh-TW" altLang="en-US" sz="2900" dirty="0"/>
              <a:t> 的一個好估測器，但當偏離常態性時，可能會對 </a:t>
            </a:r>
            <a:r>
              <a:rPr lang="el-GR" altLang="zh-TW" sz="2900" i="1" dirty="0"/>
              <a:t>σ</a:t>
            </a:r>
            <a:r>
              <a:rPr lang="zh-TW" altLang="en-US" sz="2900" dirty="0"/>
              <a:t> 過度估測或估測不足。因此，若 </a:t>
            </a:r>
            <a:r>
              <a:rPr lang="en-US" altLang="zh-TW" sz="2900" i="1" dirty="0"/>
              <a:t>U </a:t>
            </a:r>
            <a:r>
              <a:rPr lang="zh-TW" altLang="en-US" sz="2900" dirty="0"/>
              <a:t>的值大大偏離 </a:t>
            </a:r>
            <a:r>
              <a:rPr lang="en-US" altLang="zh-TW" sz="2900" dirty="0"/>
              <a:t>1.0</a:t>
            </a:r>
            <a:r>
              <a:rPr lang="zh-TW" altLang="en-US" sz="2900" dirty="0"/>
              <a:t>，則代表是一個應該拒絕常態性假說的信號。</a:t>
            </a:r>
          </a:p>
        </p:txBody>
      </p:sp>
      <p:graphicFrame>
        <p:nvGraphicFramePr>
          <p:cNvPr id="4" name="物件 3"/>
          <p:cNvGraphicFramePr>
            <a:graphicFrameLocks noChangeAspect="1"/>
          </p:cNvGraphicFramePr>
          <p:nvPr/>
        </p:nvGraphicFramePr>
        <p:xfrm>
          <a:off x="1979712" y="2132856"/>
          <a:ext cx="1765300" cy="381000"/>
        </p:xfrm>
        <a:graphic>
          <a:graphicData uri="http://schemas.openxmlformats.org/presentationml/2006/ole">
            <mc:AlternateContent xmlns:mc="http://schemas.openxmlformats.org/markup-compatibility/2006">
              <mc:Choice xmlns:v="urn:schemas-microsoft-com:vml" Requires="v">
                <p:oleObj spid="_x0000_s57346" name="方程式" r:id="rId3" imgW="1765080" imgH="380880" progId="Equation.3">
                  <p:embed/>
                </p:oleObj>
              </mc:Choice>
              <mc:Fallback>
                <p:oleObj name="方程式" r:id="rId3" imgW="176508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132856"/>
                        <a:ext cx="176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19" name="Object 3"/>
          <p:cNvGraphicFramePr>
            <a:graphicFrameLocks noChangeAspect="1"/>
          </p:cNvGraphicFramePr>
          <p:nvPr/>
        </p:nvGraphicFramePr>
        <p:xfrm>
          <a:off x="6588224" y="2132856"/>
          <a:ext cx="1054100" cy="342900"/>
        </p:xfrm>
        <a:graphic>
          <a:graphicData uri="http://schemas.openxmlformats.org/presentationml/2006/ole">
            <mc:AlternateContent xmlns:mc="http://schemas.openxmlformats.org/markup-compatibility/2006">
              <mc:Choice xmlns:v="urn:schemas-microsoft-com:vml" Requires="v">
                <p:oleObj spid="_x0000_s57347" name="方程式" r:id="rId5" imgW="1054080" imgH="342720" progId="Equation.3">
                  <p:embed/>
                </p:oleObj>
              </mc:Choice>
              <mc:Fallback>
                <p:oleObj name="方程式" r:id="rId5" imgW="1054080" imgH="342720" progId="Equation.3">
                  <p:embed/>
                  <p:pic>
                    <p:nvPicPr>
                      <p:cNvPr id="1116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224" y="2132856"/>
                        <a:ext cx="10541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2915816" y="2780928"/>
          <a:ext cx="2921000" cy="1651000"/>
        </p:xfrm>
        <a:graphic>
          <a:graphicData uri="http://schemas.openxmlformats.org/presentationml/2006/ole">
            <mc:AlternateContent xmlns:mc="http://schemas.openxmlformats.org/markup-compatibility/2006">
              <mc:Choice xmlns:v="urn:schemas-microsoft-com:vml" Requires="v">
                <p:oleObj spid="_x0000_s57348" name="方程式" r:id="rId7" imgW="2920680" imgH="1650960" progId="Equation.3">
                  <p:embed/>
                </p:oleObj>
              </mc:Choice>
              <mc:Fallback>
                <p:oleObj name="方程式" r:id="rId7" imgW="2920680" imgH="16509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5816" y="2780928"/>
                        <a:ext cx="2921000" cy="165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130</a:t>
            </a:fld>
            <a:endParaRPr lang="zh-TW"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Geary </a:t>
            </a:r>
            <a:r>
              <a:rPr lang="zh-TW" altLang="en-US" dirty="0"/>
              <a:t>的檢定 </a:t>
            </a:r>
            <a:r>
              <a:rPr lang="en-US" altLang="zh-TW" dirty="0"/>
              <a:t>(Geary’s test)</a:t>
            </a:r>
            <a:endParaRPr lang="zh-TW" altLang="en-US" dirty="0"/>
          </a:p>
        </p:txBody>
      </p:sp>
      <p:sp>
        <p:nvSpPr>
          <p:cNvPr id="3" name="內容版面配置區 2"/>
          <p:cNvSpPr>
            <a:spLocks noGrp="1"/>
          </p:cNvSpPr>
          <p:nvPr>
            <p:ph idx="1"/>
          </p:nvPr>
        </p:nvSpPr>
        <p:spPr/>
        <p:txBody>
          <a:bodyPr/>
          <a:lstStyle/>
          <a:p>
            <a:r>
              <a:rPr lang="zh-TW" altLang="en-US" dirty="0"/>
              <a:t>對大的樣本，一個合理的檢定是基於 </a:t>
            </a:r>
            <a:r>
              <a:rPr lang="en-US" altLang="zh-TW" i="1" dirty="0"/>
              <a:t>U </a:t>
            </a:r>
            <a:r>
              <a:rPr lang="zh-TW" altLang="en-US" dirty="0"/>
              <a:t>的常態性近似。於是檢定統計量是一個 </a:t>
            </a:r>
            <a:r>
              <a:rPr lang="en-US" altLang="zh-TW" i="1" dirty="0"/>
              <a:t>U </a:t>
            </a:r>
            <a:r>
              <a:rPr lang="zh-TW" altLang="en-US" dirty="0"/>
              <a:t>的標準化，得</a:t>
            </a:r>
            <a:br>
              <a:rPr lang="en-US" altLang="zh-TW" dirty="0"/>
            </a:br>
            <a:br>
              <a:rPr lang="en-US" altLang="zh-TW" dirty="0"/>
            </a:br>
            <a:endParaRPr lang="en-US" altLang="zh-TW" dirty="0"/>
          </a:p>
          <a:p>
            <a:r>
              <a:rPr lang="zh-TW" altLang="en-US" dirty="0"/>
              <a:t>檢定程序涉及雙邊臨界區域。我們從資料中計算 </a:t>
            </a:r>
            <a:r>
              <a:rPr lang="en-US" altLang="zh-TW" i="1" dirty="0"/>
              <a:t>z </a:t>
            </a:r>
            <a:r>
              <a:rPr lang="zh-TW" altLang="en-US" dirty="0"/>
              <a:t>的一個值且當</a:t>
            </a:r>
            <a:br>
              <a:rPr lang="en-US" altLang="zh-TW" dirty="0"/>
            </a:br>
            <a:br>
              <a:rPr lang="en-US" altLang="zh-TW" dirty="0"/>
            </a:br>
            <a:br>
              <a:rPr lang="en-US" altLang="zh-TW" dirty="0"/>
            </a:br>
            <a:r>
              <a:rPr lang="zh-TW" altLang="en-US" dirty="0"/>
              <a:t>時，不拒絕常態性的假說。</a:t>
            </a:r>
          </a:p>
        </p:txBody>
      </p:sp>
      <p:graphicFrame>
        <p:nvGraphicFramePr>
          <p:cNvPr id="4" name="物件 3"/>
          <p:cNvGraphicFramePr>
            <a:graphicFrameLocks noChangeAspect="1"/>
          </p:cNvGraphicFramePr>
          <p:nvPr/>
        </p:nvGraphicFramePr>
        <p:xfrm>
          <a:off x="3632200" y="2564904"/>
          <a:ext cx="1879600" cy="787400"/>
        </p:xfrm>
        <a:graphic>
          <a:graphicData uri="http://schemas.openxmlformats.org/presentationml/2006/ole">
            <mc:AlternateContent xmlns:mc="http://schemas.openxmlformats.org/markup-compatibility/2006">
              <mc:Choice xmlns:v="urn:schemas-microsoft-com:vml" Requires="v">
                <p:oleObj spid="_x0000_s58370" name="方程式" r:id="rId3" imgW="1879560" imgH="787320" progId="Equation.3">
                  <p:embed/>
                </p:oleObj>
              </mc:Choice>
              <mc:Fallback>
                <p:oleObj name="方程式" r:id="rId3" imgW="1879560" imgH="7873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200" y="2564904"/>
                        <a:ext cx="18796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568700" y="4848200"/>
          <a:ext cx="2006600" cy="381000"/>
        </p:xfrm>
        <a:graphic>
          <a:graphicData uri="http://schemas.openxmlformats.org/presentationml/2006/ole">
            <mc:AlternateContent xmlns:mc="http://schemas.openxmlformats.org/markup-compatibility/2006">
              <mc:Choice xmlns:v="urn:schemas-microsoft-com:vml" Requires="v">
                <p:oleObj spid="_x0000_s58371" name="方程式" r:id="rId5" imgW="2006280" imgH="380880" progId="Equation.3">
                  <p:embed/>
                </p:oleObj>
              </mc:Choice>
              <mc:Fallback>
                <p:oleObj name="方程式" r:id="rId5" imgW="20062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700" y="4848200"/>
                        <a:ext cx="2006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131</a:t>
            </a:fld>
            <a:endParaRPr lang="zh-TW"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6.11</a:t>
            </a:r>
            <a:r>
              <a:rPr lang="zh-TW" altLang="en-US" dirty="0"/>
              <a:t> 獨立性的檢定 </a:t>
            </a:r>
            <a:r>
              <a:rPr lang="en-US" altLang="zh-TW" dirty="0"/>
              <a:t>(</a:t>
            </a:r>
            <a:r>
              <a:rPr lang="zh-TW" altLang="en-US" dirty="0"/>
              <a:t>種類型資料</a:t>
            </a:r>
            <a:r>
              <a:rPr lang="en-US" altLang="zh-TW" dirty="0"/>
              <a:t>)</a:t>
            </a:r>
            <a:endParaRPr lang="zh-TW" altLang="en-US" dirty="0"/>
          </a:p>
        </p:txBody>
      </p:sp>
      <p:sp>
        <p:nvSpPr>
          <p:cNvPr id="5" name="內容版面配置區 4"/>
          <p:cNvSpPr>
            <a:spLocks noGrp="1"/>
          </p:cNvSpPr>
          <p:nvPr>
            <p:ph idx="1"/>
          </p:nvPr>
        </p:nvSpPr>
        <p:spPr>
          <a:xfrm>
            <a:off x="323528" y="3861048"/>
            <a:ext cx="8496944" cy="2520280"/>
          </a:xfrm>
        </p:spPr>
        <p:txBody>
          <a:bodyPr/>
          <a:lstStyle/>
          <a:p>
            <a:r>
              <a:rPr lang="zh-TW" altLang="en-US" dirty="0"/>
              <a:t>定義下列事件：</a:t>
            </a:r>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1835696" y="1340768"/>
            <a:ext cx="5400278" cy="2376122"/>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3059832" y="4473546"/>
            <a:ext cx="3010669" cy="1835774"/>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132</a:t>
            </a:fld>
            <a:endParaRPr lang="zh-TW"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運用邊際頻次，我們可列出下列機率的估測：</a:t>
            </a:r>
          </a:p>
          <a:p>
            <a:endParaRPr lang="zh-TW" altLang="en-US" dirty="0"/>
          </a:p>
        </p:txBody>
      </p:sp>
      <p:graphicFrame>
        <p:nvGraphicFramePr>
          <p:cNvPr id="6" name="物件 5"/>
          <p:cNvGraphicFramePr>
            <a:graphicFrameLocks noChangeAspect="1"/>
          </p:cNvGraphicFramePr>
          <p:nvPr/>
        </p:nvGraphicFramePr>
        <p:xfrm>
          <a:off x="1714500" y="2132856"/>
          <a:ext cx="5715000" cy="1524000"/>
        </p:xfrm>
        <a:graphic>
          <a:graphicData uri="http://schemas.openxmlformats.org/presentationml/2006/ole">
            <mc:AlternateContent xmlns:mc="http://schemas.openxmlformats.org/markup-compatibility/2006">
              <mc:Choice xmlns:v="urn:schemas-microsoft-com:vml" Requires="v">
                <p:oleObj spid="_x0000_s59394" name="方程式" r:id="rId3" imgW="5715000" imgH="1523880" progId="Equation.3">
                  <p:embed/>
                </p:oleObj>
              </mc:Choice>
              <mc:Fallback>
                <p:oleObj name="方程式" r:id="rId3" imgW="5715000" imgH="1523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2132856"/>
                        <a:ext cx="5715000" cy="152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133</a:t>
            </a:fld>
            <a:endParaRPr lang="zh-TW"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若 </a:t>
            </a:r>
            <a:r>
              <a:rPr lang="en-US" altLang="zh-TW" i="1" dirty="0"/>
              <a:t>H</a:t>
            </a:r>
            <a:r>
              <a:rPr lang="en-US" altLang="zh-TW" baseline="-25000" dirty="0"/>
              <a:t>0</a:t>
            </a:r>
            <a:r>
              <a:rPr lang="zh-TW" altLang="en-US" dirty="0"/>
              <a:t> 為真，且兩個變數是獨立的，則我們會有</a:t>
            </a:r>
          </a:p>
        </p:txBody>
      </p:sp>
      <p:graphicFrame>
        <p:nvGraphicFramePr>
          <p:cNvPr id="115714" name="Object 2"/>
          <p:cNvGraphicFramePr>
            <a:graphicFrameLocks noChangeAspect="1"/>
          </p:cNvGraphicFramePr>
          <p:nvPr/>
        </p:nvGraphicFramePr>
        <p:xfrm>
          <a:off x="2286773" y="1996603"/>
          <a:ext cx="4517475" cy="4528741"/>
        </p:xfrm>
        <a:graphic>
          <a:graphicData uri="http://schemas.openxmlformats.org/presentationml/2006/ole">
            <mc:AlternateContent xmlns:mc="http://schemas.openxmlformats.org/markup-compatibility/2006">
              <mc:Choice xmlns:v="urn:schemas-microsoft-com:vml" Requires="v">
                <p:oleObj spid="_x0000_s60418" name="方程式" r:id="rId3" imgW="5092560" imgH="5105160" progId="Equation.3">
                  <p:embed/>
                </p:oleObj>
              </mc:Choice>
              <mc:Fallback>
                <p:oleObj name="方程式" r:id="rId3" imgW="5092560" imgH="5105160" progId="Equation.3">
                  <p:embed/>
                  <p:pic>
                    <p:nvPicPr>
                      <p:cNvPr id="1157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773" y="1996603"/>
                        <a:ext cx="4517475" cy="45287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134</a:t>
            </a:fld>
            <a:endParaRPr lang="zh-TW"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 </a:t>
            </a:r>
            <a:endParaRPr lang="en-US" altLang="zh-TW" dirty="0"/>
          </a:p>
          <a:p>
            <a:endParaRPr lang="en-US" altLang="zh-TW" dirty="0"/>
          </a:p>
          <a:p>
            <a:r>
              <a:rPr lang="zh-TW" altLang="en-US" dirty="0"/>
              <a:t>當 </a:t>
            </a:r>
            <a:r>
              <a:rPr lang="en-US" altLang="zh-TW" i="1" dirty="0"/>
              <a:t>H</a:t>
            </a:r>
            <a:r>
              <a:rPr lang="en-US" altLang="zh-TW" baseline="-25000" dirty="0"/>
              <a:t>0</a:t>
            </a:r>
            <a:r>
              <a:rPr lang="zh-TW" altLang="en-US" dirty="0"/>
              <a:t> 為真時。求得任何格預期頻次的一般規則如下列公式所示：</a:t>
            </a:r>
            <a:endParaRPr lang="en-US" altLang="zh-TW" dirty="0"/>
          </a:p>
          <a:p>
            <a:endParaRPr lang="en-US" altLang="zh-TW" dirty="0"/>
          </a:p>
          <a:p>
            <a:endParaRPr lang="en-US" altLang="zh-TW" dirty="0"/>
          </a:p>
          <a:p>
            <a:r>
              <a:rPr lang="zh-TW" altLang="en-US" dirty="0"/>
              <a:t>一個提供自由度正確數字的簡單公式為</a:t>
            </a:r>
          </a:p>
          <a:p>
            <a:endParaRPr lang="zh-TW" altLang="en-US" dirty="0"/>
          </a:p>
        </p:txBody>
      </p:sp>
      <p:graphicFrame>
        <p:nvGraphicFramePr>
          <p:cNvPr id="4" name="物件 3"/>
          <p:cNvGraphicFramePr>
            <a:graphicFrameLocks noChangeAspect="1"/>
          </p:cNvGraphicFramePr>
          <p:nvPr/>
        </p:nvGraphicFramePr>
        <p:xfrm>
          <a:off x="827584" y="1268760"/>
          <a:ext cx="5245100" cy="787400"/>
        </p:xfrm>
        <a:graphic>
          <a:graphicData uri="http://schemas.openxmlformats.org/presentationml/2006/ole">
            <mc:AlternateContent xmlns:mc="http://schemas.openxmlformats.org/markup-compatibility/2006">
              <mc:Choice xmlns:v="urn:schemas-microsoft-com:vml" Requires="v">
                <p:oleObj spid="_x0000_s61442" name="方程式" r:id="rId3" imgW="5244840" imgH="787320" progId="Equation.3">
                  <p:embed/>
                </p:oleObj>
              </mc:Choice>
              <mc:Fallback>
                <p:oleObj name="方程式" r:id="rId3" imgW="5244840" imgH="7873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52451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559050" y="3429000"/>
          <a:ext cx="4025900" cy="762000"/>
        </p:xfrm>
        <a:graphic>
          <a:graphicData uri="http://schemas.openxmlformats.org/presentationml/2006/ole">
            <mc:AlternateContent xmlns:mc="http://schemas.openxmlformats.org/markup-compatibility/2006">
              <mc:Choice xmlns:v="urn:schemas-microsoft-com:vml" Requires="v">
                <p:oleObj spid="_x0000_s61443" name="方程式" r:id="rId5" imgW="4025880" imgH="761760" progId="Equation.3">
                  <p:embed/>
                </p:oleObj>
              </mc:Choice>
              <mc:Fallback>
                <p:oleObj name="方程式" r:id="rId5" imgW="4025880" imgH="7617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9050" y="3429000"/>
                        <a:ext cx="40259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619500" y="5246340"/>
          <a:ext cx="1905000" cy="342900"/>
        </p:xfrm>
        <a:graphic>
          <a:graphicData uri="http://schemas.openxmlformats.org/presentationml/2006/ole">
            <mc:AlternateContent xmlns:mc="http://schemas.openxmlformats.org/markup-compatibility/2006">
              <mc:Choice xmlns:v="urn:schemas-microsoft-com:vml" Requires="v">
                <p:oleObj spid="_x0000_s61444" name="方程式" r:id="rId7" imgW="1904760" imgH="342720" progId="Equation.3">
                  <p:embed/>
                </p:oleObj>
              </mc:Choice>
              <mc:Fallback>
                <p:oleObj name="方程式" r:id="rId7" imgW="1904760" imgH="3427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9500" y="5246340"/>
                        <a:ext cx="19050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135</a:t>
            </a:fld>
            <a:endParaRPr lang="zh-TW"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251520" y="4149080"/>
            <a:ext cx="8640960" cy="2232248"/>
          </a:xfrm>
        </p:spPr>
        <p:txBody>
          <a:bodyPr/>
          <a:lstStyle/>
          <a:p>
            <a:r>
              <a:rPr lang="zh-TW" altLang="en-US" dirty="0"/>
              <a:t>因此，對於我們的例子，自由度為</a:t>
            </a:r>
          </a:p>
        </p:txBody>
      </p:sp>
      <p:pic>
        <p:nvPicPr>
          <p:cNvPr id="6" name="Picture 2"/>
          <p:cNvPicPr>
            <a:picLocks noChangeAspect="1" noChangeArrowheads="1"/>
          </p:cNvPicPr>
          <p:nvPr/>
        </p:nvPicPr>
        <p:blipFill>
          <a:blip r:embed="rId3" cstate="print"/>
          <a:srcRect/>
          <a:stretch>
            <a:fillRect/>
          </a:stretch>
        </p:blipFill>
        <p:spPr bwMode="auto">
          <a:xfrm>
            <a:off x="1331640" y="1628800"/>
            <a:ext cx="6480000" cy="2286583"/>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361928" y="4958308"/>
          <a:ext cx="2362200" cy="342900"/>
        </p:xfrm>
        <a:graphic>
          <a:graphicData uri="http://schemas.openxmlformats.org/presentationml/2006/ole">
            <mc:AlternateContent xmlns:mc="http://schemas.openxmlformats.org/markup-compatibility/2006">
              <mc:Choice xmlns:v="urn:schemas-microsoft-com:vml" Requires="v">
                <p:oleObj spid="_x0000_s62466" name="方程式" r:id="rId4" imgW="2361960" imgH="342720" progId="Equation.3">
                  <p:embed/>
                </p:oleObj>
              </mc:Choice>
              <mc:Fallback>
                <p:oleObj name="方程式" r:id="rId4" imgW="2361960" imgH="34272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928" y="4958308"/>
                        <a:ext cx="2362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136</a:t>
            </a:fld>
            <a:endParaRPr lang="zh-TW"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4005064"/>
            <a:ext cx="8496944" cy="2376264"/>
          </a:xfrm>
        </p:spPr>
        <p:txBody>
          <a:bodyPr/>
          <a:lstStyle/>
          <a:p>
            <a:r>
              <a:rPr lang="zh-TW" altLang="en-US" dirty="0"/>
              <a:t>當自由度為                     時，若          ，則在 </a:t>
            </a:r>
            <a:r>
              <a:rPr lang="el-GR" altLang="zh-TW" i="1" dirty="0"/>
              <a:t>α</a:t>
            </a:r>
            <a:r>
              <a:rPr lang="zh-TW" altLang="en-US" dirty="0"/>
              <a:t> 的顯著水準下，拒絕獨立的虛無假說；否則，無法拒絕虛無假說。</a:t>
            </a:r>
          </a:p>
        </p:txBody>
      </p:sp>
      <p:pic>
        <p:nvPicPr>
          <p:cNvPr id="6" name="Picture 2"/>
          <p:cNvPicPr>
            <a:picLocks noChangeAspect="1" noChangeArrowheads="1"/>
          </p:cNvPicPr>
          <p:nvPr/>
        </p:nvPicPr>
        <p:blipFill>
          <a:blip r:embed="rId3" cstate="print"/>
          <a:srcRect/>
          <a:stretch>
            <a:fillRect/>
          </a:stretch>
        </p:blipFill>
        <p:spPr bwMode="auto">
          <a:xfrm>
            <a:off x="539552" y="1412776"/>
            <a:ext cx="7992000" cy="2402598"/>
          </a:xfrm>
          <a:prstGeom prst="rect">
            <a:avLst/>
          </a:prstGeom>
          <a:noFill/>
          <a:ln w="9525">
            <a:noFill/>
            <a:miter lim="800000"/>
            <a:headEnd/>
            <a:tailEnd/>
          </a:ln>
          <a:effectLst/>
        </p:spPr>
      </p:pic>
      <p:graphicFrame>
        <p:nvGraphicFramePr>
          <p:cNvPr id="118787" name="Object 3"/>
          <p:cNvGraphicFramePr>
            <a:graphicFrameLocks noChangeAspect="1"/>
          </p:cNvGraphicFramePr>
          <p:nvPr/>
        </p:nvGraphicFramePr>
        <p:xfrm>
          <a:off x="2699792" y="4166220"/>
          <a:ext cx="1905000" cy="342900"/>
        </p:xfrm>
        <a:graphic>
          <a:graphicData uri="http://schemas.openxmlformats.org/presentationml/2006/ole">
            <mc:AlternateContent xmlns:mc="http://schemas.openxmlformats.org/markup-compatibility/2006">
              <mc:Choice xmlns:v="urn:schemas-microsoft-com:vml" Requires="v">
                <p:oleObj spid="_x0000_s63490" name="方程式" r:id="rId4" imgW="1904760" imgH="342720" progId="Equation.3">
                  <p:embed/>
                </p:oleObj>
              </mc:Choice>
              <mc:Fallback>
                <p:oleObj name="方程式" r:id="rId4" imgW="1904760" imgH="342720" progId="Equation.3">
                  <p:embed/>
                  <p:pic>
                    <p:nvPicPr>
                      <p:cNvPr id="11878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166220"/>
                        <a:ext cx="19050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5876925" y="4051300"/>
          <a:ext cx="927100" cy="419100"/>
        </p:xfrm>
        <a:graphic>
          <a:graphicData uri="http://schemas.openxmlformats.org/presentationml/2006/ole">
            <mc:AlternateContent xmlns:mc="http://schemas.openxmlformats.org/markup-compatibility/2006">
              <mc:Choice xmlns:v="urn:schemas-microsoft-com:vml" Requires="v">
                <p:oleObj spid="_x0000_s63491" name="方程式" r:id="rId6" imgW="927000" imgH="419040" progId="Equation.3">
                  <p:embed/>
                </p:oleObj>
              </mc:Choice>
              <mc:Fallback>
                <p:oleObj name="方程式" r:id="rId6" imgW="927000" imgH="41904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6925" y="4051300"/>
                        <a:ext cx="9271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137</a:t>
            </a:fld>
            <a:endParaRPr lang="zh-TW"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獨立性的檢定 </a:t>
            </a:r>
            <a:r>
              <a:rPr lang="en-US" altLang="zh-TW" dirty="0"/>
              <a:t>(</a:t>
            </a:r>
            <a:r>
              <a:rPr lang="zh-TW" altLang="en-US" dirty="0"/>
              <a:t>種類型資料</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將此準則運用於我們的例子上，我們求得</a:t>
            </a:r>
            <a:br>
              <a:rPr lang="en-US" altLang="zh-TW" dirty="0"/>
            </a:br>
            <a:br>
              <a:rPr lang="en-US" altLang="zh-TW" dirty="0"/>
            </a:br>
            <a:br>
              <a:rPr lang="en-US" altLang="zh-TW" dirty="0"/>
            </a:br>
            <a:br>
              <a:rPr lang="en-US" altLang="zh-TW" dirty="0"/>
            </a:br>
            <a:br>
              <a:rPr lang="en-US" altLang="zh-TW" dirty="0"/>
            </a:br>
            <a:br>
              <a:rPr lang="en-US" altLang="zh-TW" dirty="0"/>
            </a:br>
            <a:br>
              <a:rPr lang="en-US" altLang="zh-TW" dirty="0"/>
            </a:br>
            <a:r>
              <a:rPr lang="zh-TW" altLang="en-US" dirty="0"/>
              <a:t>當自由度為                          時，從附錄表</a:t>
            </a:r>
            <a:r>
              <a:rPr lang="en-US" altLang="zh-TW" dirty="0"/>
              <a:t>A.5 </a:t>
            </a:r>
            <a:r>
              <a:rPr lang="zh-TW" altLang="en-US" dirty="0"/>
              <a:t>我們求得                。虛無假說被拒絕，因而我們下結論說，選民有關稅制改革的意見和其收入的水準不是獨立的。</a:t>
            </a:r>
          </a:p>
        </p:txBody>
      </p:sp>
      <p:graphicFrame>
        <p:nvGraphicFramePr>
          <p:cNvPr id="4" name="物件 3"/>
          <p:cNvGraphicFramePr>
            <a:graphicFrameLocks noChangeAspect="1"/>
          </p:cNvGraphicFramePr>
          <p:nvPr/>
        </p:nvGraphicFramePr>
        <p:xfrm>
          <a:off x="946150" y="2142480"/>
          <a:ext cx="7251700" cy="2006600"/>
        </p:xfrm>
        <a:graphic>
          <a:graphicData uri="http://schemas.openxmlformats.org/presentationml/2006/ole">
            <mc:AlternateContent xmlns:mc="http://schemas.openxmlformats.org/markup-compatibility/2006">
              <mc:Choice xmlns:v="urn:schemas-microsoft-com:vml" Requires="v">
                <p:oleObj spid="_x0000_s64514" name="方程式" r:id="rId3" imgW="7251480" imgH="2006280" progId="Equation.3">
                  <p:embed/>
                </p:oleObj>
              </mc:Choice>
              <mc:Fallback>
                <p:oleObj name="方程式" r:id="rId3" imgW="7251480" imgH="20062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2142480"/>
                        <a:ext cx="7251700" cy="200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11" name="Object 3"/>
          <p:cNvGraphicFramePr>
            <a:graphicFrameLocks noChangeAspect="1"/>
          </p:cNvGraphicFramePr>
          <p:nvPr/>
        </p:nvGraphicFramePr>
        <p:xfrm>
          <a:off x="2699792" y="4647331"/>
          <a:ext cx="2362200" cy="342900"/>
        </p:xfrm>
        <a:graphic>
          <a:graphicData uri="http://schemas.openxmlformats.org/presentationml/2006/ole">
            <mc:AlternateContent xmlns:mc="http://schemas.openxmlformats.org/markup-compatibility/2006">
              <mc:Choice xmlns:v="urn:schemas-microsoft-com:vml" Requires="v">
                <p:oleObj spid="_x0000_s64515" name="方程式" r:id="rId5" imgW="2361960" imgH="342720" progId="Equation.3">
                  <p:embed/>
                </p:oleObj>
              </mc:Choice>
              <mc:Fallback>
                <p:oleObj name="方程式" r:id="rId5" imgW="2361960" imgH="342720" progId="Equation.3">
                  <p:embed/>
                  <p:pic>
                    <p:nvPicPr>
                      <p:cNvPr id="11981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4647331"/>
                        <a:ext cx="2362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9812" name="Object 4"/>
          <p:cNvGraphicFramePr>
            <a:graphicFrameLocks noChangeAspect="1"/>
          </p:cNvGraphicFramePr>
          <p:nvPr/>
        </p:nvGraphicFramePr>
        <p:xfrm>
          <a:off x="1979613" y="5026124"/>
          <a:ext cx="1498600" cy="419100"/>
        </p:xfrm>
        <a:graphic>
          <a:graphicData uri="http://schemas.openxmlformats.org/presentationml/2006/ole">
            <mc:AlternateContent xmlns:mc="http://schemas.openxmlformats.org/markup-compatibility/2006">
              <mc:Choice xmlns:v="urn:schemas-microsoft-com:vml" Requires="v">
                <p:oleObj spid="_x0000_s64516" name="方程式" r:id="rId7" imgW="1498320" imgH="419040" progId="Equation.3">
                  <p:embed/>
                </p:oleObj>
              </mc:Choice>
              <mc:Fallback>
                <p:oleObj name="方程式" r:id="rId7" imgW="1498320" imgH="419040" progId="Equation.3">
                  <p:embed/>
                  <p:pic>
                    <p:nvPicPr>
                      <p:cNvPr id="11981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5026124"/>
                        <a:ext cx="14986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138</a:t>
            </a:fld>
            <a:endParaRPr lang="zh-TW"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連續性的葉氏修正 </a:t>
            </a:r>
            <a:r>
              <a:rPr lang="en-US" altLang="zh-TW" dirty="0"/>
              <a:t>(Yates’</a:t>
            </a:r>
            <a:r>
              <a:rPr lang="zh-TW" altLang="en-US" dirty="0"/>
              <a:t> </a:t>
            </a:r>
            <a:r>
              <a:rPr lang="en-US" altLang="zh-TW" dirty="0"/>
              <a:t>correction for continuity)</a:t>
            </a:r>
          </a:p>
        </p:txBody>
      </p:sp>
      <p:sp>
        <p:nvSpPr>
          <p:cNvPr id="3" name="內容版面配置區 2"/>
          <p:cNvSpPr>
            <a:spLocks noGrp="1"/>
          </p:cNvSpPr>
          <p:nvPr>
            <p:ph idx="1"/>
          </p:nvPr>
        </p:nvSpPr>
        <p:spPr/>
        <p:txBody>
          <a:bodyPr/>
          <a:lstStyle/>
          <a:p>
            <a:r>
              <a:rPr lang="zh-TW" altLang="en-US" dirty="0"/>
              <a:t>計算出的    值與格的頻次 </a:t>
            </a:r>
            <a:r>
              <a:rPr lang="en-US" altLang="zh-TW" dirty="0"/>
              <a:t>(</a:t>
            </a:r>
            <a:r>
              <a:rPr lang="zh-TW" altLang="en-US" dirty="0"/>
              <a:t>因而是離散的</a:t>
            </a:r>
            <a:r>
              <a:rPr lang="en-US" altLang="zh-TW" dirty="0"/>
              <a:t>) </a:t>
            </a:r>
            <a:r>
              <a:rPr lang="zh-TW" altLang="en-US" dirty="0"/>
              <a:t>有關，只要自由度大於 </a:t>
            </a:r>
            <a:r>
              <a:rPr lang="en-US" altLang="zh-TW" dirty="0"/>
              <a:t>1</a:t>
            </a:r>
            <a:r>
              <a:rPr lang="zh-TW" altLang="en-US" dirty="0"/>
              <a:t>，連續的卡方分布似乎對 的離散取樣分布有很好的近似。在 的列聯表中 </a:t>
            </a:r>
            <a:r>
              <a:rPr lang="en-US" altLang="zh-TW" dirty="0"/>
              <a:t>(</a:t>
            </a:r>
            <a:r>
              <a:rPr lang="zh-TW" altLang="en-US" dirty="0"/>
              <a:t>只有</a:t>
            </a:r>
            <a:r>
              <a:rPr lang="en-US" altLang="zh-TW" dirty="0"/>
              <a:t>1 </a:t>
            </a:r>
            <a:r>
              <a:rPr lang="zh-TW" altLang="en-US" dirty="0"/>
              <a:t>的自由度</a:t>
            </a:r>
            <a:r>
              <a:rPr lang="en-US" altLang="zh-TW" dirty="0"/>
              <a:t>)</a:t>
            </a:r>
            <a:r>
              <a:rPr lang="zh-TW" altLang="en-US" dirty="0"/>
              <a:t>，適用一個稱為</a:t>
            </a:r>
            <a:r>
              <a:rPr lang="zh-TW" altLang="en-US" b="1" dirty="0"/>
              <a:t>連續性的葉氏修正 </a:t>
            </a:r>
            <a:r>
              <a:rPr lang="en-US" altLang="zh-TW" b="1" dirty="0"/>
              <a:t>(Yates’ correction for continuity) </a:t>
            </a:r>
            <a:r>
              <a:rPr lang="zh-TW" altLang="en-US" dirty="0"/>
              <a:t>之修正方法。經修正的公式變成</a:t>
            </a:r>
          </a:p>
        </p:txBody>
      </p:sp>
      <p:graphicFrame>
        <p:nvGraphicFramePr>
          <p:cNvPr id="120834" name="Object 2"/>
          <p:cNvGraphicFramePr>
            <a:graphicFrameLocks noChangeAspect="1"/>
          </p:cNvGraphicFramePr>
          <p:nvPr/>
        </p:nvGraphicFramePr>
        <p:xfrm>
          <a:off x="2339752" y="1340768"/>
          <a:ext cx="304800" cy="406400"/>
        </p:xfrm>
        <a:graphic>
          <a:graphicData uri="http://schemas.openxmlformats.org/presentationml/2006/ole">
            <mc:AlternateContent xmlns:mc="http://schemas.openxmlformats.org/markup-compatibility/2006">
              <mc:Choice xmlns:v="urn:schemas-microsoft-com:vml" Requires="v">
                <p:oleObj spid="_x0000_s65538" name="方程式" r:id="rId3" imgW="304560" imgH="406080" progId="Equation.3">
                  <p:embed/>
                </p:oleObj>
              </mc:Choice>
              <mc:Fallback>
                <p:oleObj name="方程式" r:id="rId3" imgW="304560" imgH="406080" progId="Equation.3">
                  <p:embed/>
                  <p:pic>
                    <p:nvPicPr>
                      <p:cNvPr id="12083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6" name="Object 4"/>
          <p:cNvGraphicFramePr>
            <a:graphicFrameLocks noChangeAspect="1"/>
          </p:cNvGraphicFramePr>
          <p:nvPr/>
        </p:nvGraphicFramePr>
        <p:xfrm>
          <a:off x="2339752" y="4293096"/>
          <a:ext cx="3886200" cy="850900"/>
        </p:xfrm>
        <a:graphic>
          <a:graphicData uri="http://schemas.openxmlformats.org/presentationml/2006/ole">
            <mc:AlternateContent xmlns:mc="http://schemas.openxmlformats.org/markup-compatibility/2006">
              <mc:Choice xmlns:v="urn:schemas-microsoft-com:vml" Requires="v">
                <p:oleObj spid="_x0000_s65539" name="方程式" r:id="rId5" imgW="3886200" imgH="850680" progId="Equation.3">
                  <p:embed/>
                </p:oleObj>
              </mc:Choice>
              <mc:Fallback>
                <p:oleObj name="方程式" r:id="rId5" imgW="3886200" imgH="850680" progId="Equation.3">
                  <p:embed/>
                  <p:pic>
                    <p:nvPicPr>
                      <p:cNvPr id="12083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293096"/>
                        <a:ext cx="38862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139</a:t>
            </a:fld>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F1506D-042A-4745-8A60-134836CC458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26BEE06B-A5C5-41C1-A1CE-D9907C50D2E9}"/>
              </a:ext>
            </a:extLst>
          </p:cNvPr>
          <p:cNvSpPr>
            <a:spLocks noGrp="1"/>
          </p:cNvSpPr>
          <p:nvPr>
            <p:ph idx="1"/>
          </p:nvPr>
        </p:nvSpPr>
        <p:spPr/>
        <p:txBody>
          <a:bodyPr/>
          <a:lstStyle/>
          <a:p>
            <a:r>
              <a:rPr lang="en-US" altLang="zh-TW" dirty="0"/>
              <a:t>In our binomial example, the practical issue may be a concern that the historical defective probability of 0.10 no longer is true. </a:t>
            </a:r>
          </a:p>
          <a:p>
            <a:r>
              <a:rPr lang="en-US" altLang="zh-TW" dirty="0"/>
              <a:t>Indeed, the </a:t>
            </a:r>
            <a:r>
              <a:rPr lang="en-US" altLang="zh-TW" dirty="0" err="1"/>
              <a:t>conjecturemay</a:t>
            </a:r>
            <a:r>
              <a:rPr lang="en-US" altLang="zh-TW" dirty="0"/>
              <a:t> be that p exceeds 0.10. </a:t>
            </a:r>
          </a:p>
          <a:p>
            <a:endParaRPr lang="en-US" altLang="zh-TW" dirty="0"/>
          </a:p>
          <a:p>
            <a:r>
              <a:rPr lang="en-US" altLang="zh-TW" dirty="0"/>
              <a:t>We may then state</a:t>
            </a:r>
          </a:p>
          <a:p>
            <a:pPr lvl="1"/>
            <a:r>
              <a:rPr lang="en-US" altLang="zh-TW" dirty="0"/>
              <a:t>H0: p = 0.10,</a:t>
            </a:r>
          </a:p>
          <a:p>
            <a:pPr lvl="1"/>
            <a:r>
              <a:rPr lang="en-US" altLang="zh-TW" dirty="0"/>
              <a:t>H1: p &gt; 0.10.</a:t>
            </a:r>
          </a:p>
          <a:p>
            <a:r>
              <a:rPr lang="en-US" altLang="zh-TW" dirty="0"/>
              <a:t>Now 12 defective items out of 100 does not refute p = 0.10, so the conclusion </a:t>
            </a:r>
            <a:r>
              <a:rPr lang="en-US" altLang="zh-TW" dirty="0" err="1"/>
              <a:t>is“fail</a:t>
            </a:r>
            <a:r>
              <a:rPr lang="en-US" altLang="zh-TW" dirty="0"/>
              <a:t> to reject H0.” </a:t>
            </a:r>
          </a:p>
        </p:txBody>
      </p:sp>
      <p:sp>
        <p:nvSpPr>
          <p:cNvPr id="4" name="日期版面配置區 3">
            <a:extLst>
              <a:ext uri="{FF2B5EF4-FFF2-40B4-BE49-F238E27FC236}">
                <a16:creationId xmlns:a16="http://schemas.microsoft.com/office/drawing/2014/main" id="{9C20D789-508E-4724-807F-88A7ECA98294}"/>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ADAB06F-9C0A-49B8-B213-ABB00CC57C36}"/>
              </a:ext>
            </a:extLst>
          </p:cNvPr>
          <p:cNvSpPr>
            <a:spLocks noGrp="1"/>
          </p:cNvSpPr>
          <p:nvPr>
            <p:ph type="sldNum" sz="quarter" idx="12"/>
          </p:nvPr>
        </p:nvSpPr>
        <p:spPr/>
        <p:txBody>
          <a:bodyPr/>
          <a:lstStyle/>
          <a:p>
            <a:fld id="{4ED57DA5-3079-4B49-823B-EE503FF95CF7}" type="slidenum">
              <a:rPr lang="zh-TW" altLang="en-US" smtClean="0"/>
              <a:pPr/>
              <a:t>14</a:t>
            </a:fld>
            <a:endParaRPr lang="zh-TW" altLang="en-US"/>
          </a:p>
        </p:txBody>
      </p:sp>
    </p:spTree>
    <p:extLst>
      <p:ext uri="{BB962C8B-B14F-4D97-AF65-F5344CB8AC3E}">
        <p14:creationId xmlns:p14="http://schemas.microsoft.com/office/powerpoint/2010/main" val="16482716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連續性的葉氏修正 </a:t>
            </a:r>
            <a:r>
              <a:rPr lang="en-US" altLang="zh-TW" dirty="0"/>
              <a:t>(Yates’</a:t>
            </a:r>
            <a:r>
              <a:rPr lang="zh-TW" altLang="en-US" dirty="0"/>
              <a:t> </a:t>
            </a:r>
            <a:r>
              <a:rPr lang="en-US" altLang="zh-TW" dirty="0"/>
              <a:t>correction for continuity)</a:t>
            </a:r>
            <a:endParaRPr lang="zh-TW" altLang="en-US" dirty="0"/>
          </a:p>
        </p:txBody>
      </p:sp>
      <p:sp>
        <p:nvSpPr>
          <p:cNvPr id="3" name="內容版面配置區 2"/>
          <p:cNvSpPr>
            <a:spLocks noGrp="1"/>
          </p:cNvSpPr>
          <p:nvPr>
            <p:ph idx="1"/>
          </p:nvPr>
        </p:nvSpPr>
        <p:spPr/>
        <p:txBody>
          <a:bodyPr/>
          <a:lstStyle/>
          <a:p>
            <a:r>
              <a:rPr lang="zh-TW" altLang="en-US" dirty="0"/>
              <a:t>如果預期的格頻次是大的，則經修正和未修正的結果幾乎相同。當預期頻次介 </a:t>
            </a:r>
            <a:r>
              <a:rPr lang="en-US" altLang="zh-TW" dirty="0"/>
              <a:t>5 </a:t>
            </a:r>
            <a:r>
              <a:rPr lang="zh-TW" altLang="en-US" dirty="0"/>
              <a:t>於和 </a:t>
            </a:r>
            <a:r>
              <a:rPr lang="en-US" altLang="zh-TW" dirty="0"/>
              <a:t>10 </a:t>
            </a:r>
            <a:r>
              <a:rPr lang="zh-TW" altLang="en-US" dirty="0"/>
              <a:t>之間時，應該運用葉氏修正。對於預期頻次小於 </a:t>
            </a:r>
            <a:r>
              <a:rPr lang="en-US" altLang="zh-TW" dirty="0"/>
              <a:t>5</a:t>
            </a:r>
            <a:r>
              <a:rPr lang="zh-TW" altLang="en-US" dirty="0"/>
              <a:t>，應該用 </a:t>
            </a:r>
            <a:r>
              <a:rPr lang="en-US" altLang="zh-TW" dirty="0"/>
              <a:t>Fisher-Irwin </a:t>
            </a:r>
            <a:r>
              <a:rPr lang="zh-TW" altLang="en-US" dirty="0"/>
              <a:t>確切檢定。</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140</a:t>
            </a:fld>
            <a:endParaRPr lang="zh-TW"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6.12</a:t>
            </a:r>
            <a:r>
              <a:rPr lang="zh-TW" altLang="en-US" dirty="0"/>
              <a:t> 同值性檢定</a:t>
            </a:r>
          </a:p>
        </p:txBody>
      </p:sp>
      <p:sp>
        <p:nvSpPr>
          <p:cNvPr id="3" name="內容版面配置區 2"/>
          <p:cNvSpPr>
            <a:spLocks noGrp="1"/>
          </p:cNvSpPr>
          <p:nvPr>
            <p:ph idx="1"/>
          </p:nvPr>
        </p:nvSpPr>
        <p:spPr/>
        <p:txBody>
          <a:bodyPr/>
          <a:lstStyle/>
          <a:p>
            <a:r>
              <a:rPr lang="zh-TW" altLang="en-US" sz="2800" dirty="0"/>
              <a:t>現在，我們不是檢定獨立性，而是檢定每一列內母體的比例值都相同的假說。我們檢定如下的假說：贊成墮胎法案之民主黨員、共和黨員以及獨立人士的比例相同；反對法案的每一個政黨屬性比例相同；以及每一個政黨屬性未決定的比例相同。基本上我們感興趣的是決定三類的選民對於提案的墮胎法案是否為</a:t>
            </a:r>
            <a:r>
              <a:rPr lang="zh-TW" altLang="en-US" sz="2800" b="1" dirty="0"/>
              <a:t>同質性的 </a:t>
            </a:r>
            <a:r>
              <a:rPr lang="en-US" altLang="zh-TW" sz="2800" b="1" dirty="0"/>
              <a:t>(homogeneous)</a:t>
            </a:r>
            <a:r>
              <a:rPr lang="zh-TW" altLang="en-US" sz="2800" dirty="0"/>
              <a:t>，這樣的檢定稱為同質性檢定。</a:t>
            </a:r>
          </a:p>
        </p:txBody>
      </p:sp>
      <p:pic>
        <p:nvPicPr>
          <p:cNvPr id="4" name="Picture 2"/>
          <p:cNvPicPr>
            <a:picLocks noChangeAspect="1" noChangeArrowheads="1"/>
          </p:cNvPicPr>
          <p:nvPr/>
        </p:nvPicPr>
        <p:blipFill>
          <a:blip r:embed="rId2" cstate="print"/>
          <a:srcRect t="18671"/>
          <a:stretch>
            <a:fillRect/>
          </a:stretch>
        </p:blipFill>
        <p:spPr bwMode="auto">
          <a:xfrm>
            <a:off x="2915816" y="4725144"/>
            <a:ext cx="5356670" cy="1851977"/>
          </a:xfrm>
          <a:prstGeom prst="rect">
            <a:avLst/>
          </a:prstGeom>
          <a:noFill/>
          <a:ln w="9525">
            <a:noFill/>
            <a:miter lim="800000"/>
            <a:headEnd/>
            <a:tailEnd/>
          </a:ln>
          <a:effectLst/>
        </p:spPr>
      </p:pic>
      <p:pic>
        <p:nvPicPr>
          <p:cNvPr id="5" name="Picture 2"/>
          <p:cNvPicPr>
            <a:picLocks noChangeAspect="1" noChangeArrowheads="1"/>
          </p:cNvPicPr>
          <p:nvPr/>
        </p:nvPicPr>
        <p:blipFill>
          <a:blip r:embed="rId2" cstate="print"/>
          <a:srcRect l="23811" t="-435" r="30154" b="81764"/>
          <a:stretch>
            <a:fillRect/>
          </a:stretch>
        </p:blipFill>
        <p:spPr bwMode="auto">
          <a:xfrm>
            <a:off x="4139631" y="4365105"/>
            <a:ext cx="2465943" cy="42516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141</a:t>
            </a:fld>
            <a:endParaRPr lang="zh-TW"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6.9</a:t>
            </a:r>
            <a:endParaRPr lang="zh-TW" altLang="en-US" dirty="0"/>
          </a:p>
        </p:txBody>
      </p:sp>
      <p:pic>
        <p:nvPicPr>
          <p:cNvPr id="121859" name="Picture 3"/>
          <p:cNvPicPr>
            <a:picLocks noGrp="1" noChangeAspect="1" noChangeArrowheads="1"/>
          </p:cNvPicPr>
          <p:nvPr>
            <p:ph idx="1"/>
          </p:nvPr>
        </p:nvPicPr>
        <p:blipFill>
          <a:blip r:embed="rId2" cstate="print"/>
          <a:srcRect b="68289"/>
          <a:stretch>
            <a:fillRect/>
          </a:stretch>
        </p:blipFill>
        <p:spPr bwMode="auto">
          <a:xfrm>
            <a:off x="323528" y="1412776"/>
            <a:ext cx="8496300" cy="129614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3473"/>
          <a:stretch>
            <a:fillRect/>
          </a:stretch>
        </p:blipFill>
        <p:spPr bwMode="auto">
          <a:xfrm>
            <a:off x="323528" y="2780928"/>
            <a:ext cx="8496300" cy="2719191"/>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142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6.9(</a:t>
            </a:r>
            <a:r>
              <a:rPr lang="zh-TW" altLang="en-US" dirty="0"/>
              <a:t>續</a:t>
            </a:r>
            <a:r>
              <a:rPr lang="en-US" altLang="zh-TW" dirty="0"/>
              <a:t>)</a:t>
            </a:r>
            <a:endParaRPr lang="zh-TW" altLang="en-US" dirty="0"/>
          </a:p>
        </p:txBody>
      </p:sp>
      <p:pic>
        <p:nvPicPr>
          <p:cNvPr id="122882" name="Picture 2"/>
          <p:cNvPicPr>
            <a:picLocks noGrp="1" noChangeAspect="1" noChangeArrowheads="1"/>
          </p:cNvPicPr>
          <p:nvPr>
            <p:ph idx="1"/>
          </p:nvPr>
        </p:nvPicPr>
        <p:blipFill>
          <a:blip r:embed="rId2" cstate="print"/>
          <a:srcRect/>
          <a:stretch>
            <a:fillRect/>
          </a:stretch>
        </p:blipFill>
        <p:spPr bwMode="auto">
          <a:xfrm>
            <a:off x="1619672" y="1268760"/>
            <a:ext cx="5832648" cy="2145303"/>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2448" y="3635290"/>
            <a:ext cx="7992000" cy="310607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143</a:t>
            </a:fld>
            <a:endParaRPr lang="zh-TW"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幾個比例的檢定</a:t>
            </a:r>
            <a:endParaRPr lang="en-US" altLang="zh-TW" dirty="0"/>
          </a:p>
        </p:txBody>
      </p:sp>
      <p:sp>
        <p:nvSpPr>
          <p:cNvPr id="5" name="內容版面配置區 4"/>
          <p:cNvSpPr>
            <a:spLocks noGrp="1"/>
          </p:cNvSpPr>
          <p:nvPr>
            <p:ph idx="1"/>
          </p:nvPr>
        </p:nvSpPr>
        <p:spPr/>
        <p:txBody>
          <a:bodyPr/>
          <a:lstStyle/>
          <a:p>
            <a:r>
              <a:rPr lang="zh-TW" altLang="en-US" dirty="0"/>
              <a:t>同質性檢定所用的卡方統計量也適用於檢定 </a:t>
            </a:r>
            <a:r>
              <a:rPr lang="en-US" altLang="zh-TW" i="1" dirty="0"/>
              <a:t>k</a:t>
            </a:r>
            <a:r>
              <a:rPr lang="en-US" altLang="zh-TW" dirty="0"/>
              <a:t> </a:t>
            </a:r>
            <a:r>
              <a:rPr lang="zh-TW" altLang="en-US" dirty="0"/>
              <a:t>個二項式參數有相同值的假說。</a:t>
            </a:r>
            <a:endParaRPr lang="en-US" altLang="zh-TW" dirty="0"/>
          </a:p>
          <a:p>
            <a:r>
              <a:rPr lang="zh-TW" altLang="en-US" dirty="0"/>
              <a:t>我們感興趣的是檢定虛無假說</a:t>
            </a:r>
            <a:br>
              <a:rPr lang="en-US" altLang="zh-TW" dirty="0"/>
            </a:br>
            <a:br>
              <a:rPr lang="en-US" altLang="zh-TW" dirty="0"/>
            </a:br>
            <a:br>
              <a:rPr lang="en-US" altLang="zh-TW" dirty="0"/>
            </a:br>
            <a:r>
              <a:rPr lang="zh-TW" altLang="en-US" dirty="0"/>
              <a:t>對上母體比例</a:t>
            </a:r>
            <a:r>
              <a:rPr lang="zh-TW" altLang="en-US" dirty="0">
                <a:effectLst>
                  <a:outerShdw blurRad="38100" dist="38100" dir="2700000" algn="tl">
                    <a:srgbClr val="000000">
                      <a:alpha val="43137"/>
                    </a:srgbClr>
                  </a:outerShdw>
                </a:effectLst>
              </a:rPr>
              <a:t>不全然相等</a:t>
            </a:r>
            <a:r>
              <a:rPr lang="zh-TW" altLang="en-US" dirty="0"/>
              <a:t>的對立假說 </a:t>
            </a:r>
            <a:r>
              <a:rPr lang="en-US" altLang="zh-TW" i="1" dirty="0"/>
              <a:t>H</a:t>
            </a:r>
            <a:r>
              <a:rPr lang="en-US" altLang="zh-TW" baseline="-25000" dirty="0"/>
              <a:t>1</a:t>
            </a:r>
            <a:r>
              <a:rPr lang="zh-TW" altLang="en-US" dirty="0"/>
              <a:t>。</a:t>
            </a:r>
            <a:endParaRPr lang="en-US" altLang="zh-TW" dirty="0"/>
          </a:p>
          <a:p>
            <a:r>
              <a:rPr lang="zh-TW" altLang="en-US" dirty="0"/>
              <a:t>首先從 </a:t>
            </a:r>
            <a:r>
              <a:rPr lang="en-US" altLang="zh-TW" i="1" dirty="0"/>
              <a:t>k</a:t>
            </a:r>
            <a:r>
              <a:rPr lang="zh-TW" altLang="en-US" i="1" dirty="0"/>
              <a:t> </a:t>
            </a:r>
            <a:r>
              <a:rPr lang="zh-TW" altLang="en-US" dirty="0"/>
              <a:t>個母體中觀察大小為                  的獨立隨機取樣，並將資料安排成表</a:t>
            </a:r>
            <a:r>
              <a:rPr lang="en-US" altLang="zh-TW" dirty="0"/>
              <a:t>6.10</a:t>
            </a:r>
            <a:r>
              <a:rPr lang="zh-TW" altLang="en-US" dirty="0"/>
              <a:t>所示的        列聯表。</a:t>
            </a:r>
          </a:p>
        </p:txBody>
      </p:sp>
      <p:graphicFrame>
        <p:nvGraphicFramePr>
          <p:cNvPr id="6" name="物件 5"/>
          <p:cNvGraphicFramePr>
            <a:graphicFrameLocks noChangeAspect="1"/>
          </p:cNvGraphicFramePr>
          <p:nvPr/>
        </p:nvGraphicFramePr>
        <p:xfrm>
          <a:off x="3131840" y="2996952"/>
          <a:ext cx="2679700" cy="381000"/>
        </p:xfrm>
        <a:graphic>
          <a:graphicData uri="http://schemas.openxmlformats.org/presentationml/2006/ole">
            <mc:AlternateContent xmlns:mc="http://schemas.openxmlformats.org/markup-compatibility/2006">
              <mc:Choice xmlns:v="urn:schemas-microsoft-com:vml" Requires="v">
                <p:oleObj spid="_x0000_s66562" name="方程式" r:id="rId3" imgW="2679480" imgH="380880" progId="Equation.3">
                  <p:embed/>
                </p:oleObj>
              </mc:Choice>
              <mc:Fallback>
                <p:oleObj name="方程式" r:id="rId3" imgW="267948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2996952"/>
                        <a:ext cx="26797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5796136" y="4293096"/>
          <a:ext cx="1473200" cy="381000"/>
        </p:xfrm>
        <a:graphic>
          <a:graphicData uri="http://schemas.openxmlformats.org/presentationml/2006/ole">
            <mc:AlternateContent xmlns:mc="http://schemas.openxmlformats.org/markup-compatibility/2006">
              <mc:Choice xmlns:v="urn:schemas-microsoft-com:vml" Requires="v">
                <p:oleObj spid="_x0000_s66563" name="方程式" r:id="rId5" imgW="1473120" imgH="380880" progId="Equation.3">
                  <p:embed/>
                </p:oleObj>
              </mc:Choice>
              <mc:Fallback>
                <p:oleObj name="方程式" r:id="rId5" imgW="1473120" imgH="380880" progId="Equation.3">
                  <p:embed/>
                  <p:pic>
                    <p:nvPicPr>
                      <p:cNvPr id="7" name="物件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136" y="4293096"/>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7596336" y="4797152"/>
          <a:ext cx="584200" cy="279400"/>
        </p:xfrm>
        <a:graphic>
          <a:graphicData uri="http://schemas.openxmlformats.org/presentationml/2006/ole">
            <mc:AlternateContent xmlns:mc="http://schemas.openxmlformats.org/markup-compatibility/2006">
              <mc:Choice xmlns:v="urn:schemas-microsoft-com:vml" Requires="v">
                <p:oleObj spid="_x0000_s66564" name="方程式" r:id="rId7" imgW="583920" imgH="279360" progId="Equation.3">
                  <p:embed/>
                </p:oleObj>
              </mc:Choice>
              <mc:Fallback>
                <p:oleObj name="方程式" r:id="rId7" imgW="583920" imgH="27936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336" y="4797152"/>
                        <a:ext cx="5842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144</a:t>
            </a:fld>
            <a:endParaRPr lang="zh-TW"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幾個比例的檢定</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2924944"/>
            <a:ext cx="8496944" cy="3168352"/>
          </a:xfrm>
        </p:spPr>
        <p:txBody>
          <a:bodyPr/>
          <a:lstStyle/>
          <a:p>
            <a:r>
              <a:rPr lang="zh-TW" altLang="en-US" sz="2900" dirty="0"/>
              <a:t>像和以前一樣計算出預期的格頻率，並連同所觀得的頻次一起帶入卡方統計量</a:t>
            </a:r>
            <a:br>
              <a:rPr lang="en-US" altLang="zh-TW" sz="2900" dirty="0"/>
            </a:br>
            <a:br>
              <a:rPr lang="en-US" altLang="zh-TW" sz="2900" dirty="0"/>
            </a:br>
            <a:br>
              <a:rPr lang="en-US" altLang="zh-TW" sz="2900" dirty="0"/>
            </a:br>
            <a:r>
              <a:rPr lang="zh-TW" altLang="en-US" sz="2900" dirty="0"/>
              <a:t>其中自由度</a:t>
            </a:r>
            <a:br>
              <a:rPr lang="en-US" altLang="zh-TW" sz="2900" dirty="0"/>
            </a:br>
            <a:endParaRPr lang="en-US" altLang="zh-TW" sz="2900" dirty="0"/>
          </a:p>
          <a:p>
            <a:r>
              <a:rPr lang="zh-TW" altLang="en-US" sz="2900" dirty="0"/>
              <a:t>藉由選取形式如            的上尾臨界區域，我們現在可獲致有關 </a:t>
            </a:r>
            <a:r>
              <a:rPr lang="en-US" altLang="zh-TW" sz="2900" i="1" dirty="0"/>
              <a:t>H</a:t>
            </a:r>
            <a:r>
              <a:rPr lang="en-US" altLang="zh-TW" sz="2900" baseline="-25000" dirty="0"/>
              <a:t>0</a:t>
            </a:r>
            <a:r>
              <a:rPr lang="zh-TW" altLang="en-US" sz="2900" dirty="0"/>
              <a:t> 的決定了。</a:t>
            </a:r>
            <a:endParaRPr lang="zh-TW" altLang="en-US" dirty="0"/>
          </a:p>
        </p:txBody>
      </p:sp>
      <p:pic>
        <p:nvPicPr>
          <p:cNvPr id="6" name="Picture 2"/>
          <p:cNvPicPr>
            <a:picLocks noChangeAspect="1" noChangeArrowheads="1"/>
          </p:cNvPicPr>
          <p:nvPr/>
        </p:nvPicPr>
        <p:blipFill>
          <a:blip r:embed="rId3" cstate="print"/>
          <a:srcRect/>
          <a:stretch>
            <a:fillRect/>
          </a:stretch>
        </p:blipFill>
        <p:spPr bwMode="auto">
          <a:xfrm>
            <a:off x="1946637" y="1268760"/>
            <a:ext cx="5289659" cy="1666069"/>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187700" y="5157192"/>
          <a:ext cx="2768600" cy="342900"/>
        </p:xfrm>
        <a:graphic>
          <a:graphicData uri="http://schemas.openxmlformats.org/presentationml/2006/ole">
            <mc:AlternateContent xmlns:mc="http://schemas.openxmlformats.org/markup-compatibility/2006">
              <mc:Choice xmlns:v="urn:schemas-microsoft-com:vml" Requires="v">
                <p:oleObj spid="_x0000_s67586" name="方程式" r:id="rId4" imgW="2768400" imgH="342720" progId="Equation.3">
                  <p:embed/>
                </p:oleObj>
              </mc:Choice>
              <mc:Fallback>
                <p:oleObj name="方程式" r:id="rId4" imgW="2768400" imgH="34272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7700" y="5157192"/>
                        <a:ext cx="276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536950" y="3933056"/>
          <a:ext cx="2070100" cy="838200"/>
        </p:xfrm>
        <a:graphic>
          <a:graphicData uri="http://schemas.openxmlformats.org/presentationml/2006/ole">
            <mc:AlternateContent xmlns:mc="http://schemas.openxmlformats.org/markup-compatibility/2006">
              <mc:Choice xmlns:v="urn:schemas-microsoft-com:vml" Requires="v">
                <p:oleObj spid="_x0000_s67587" name="方程式" r:id="rId6" imgW="2070000" imgH="838080" progId="Equation.3">
                  <p:embed/>
                </p:oleObj>
              </mc:Choice>
              <mc:Fallback>
                <p:oleObj name="方程式" r:id="rId6" imgW="2070000" imgH="838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6950" y="3933056"/>
                        <a:ext cx="20701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33" name="Object 5"/>
          <p:cNvGraphicFramePr>
            <a:graphicFrameLocks noChangeAspect="1"/>
          </p:cNvGraphicFramePr>
          <p:nvPr/>
        </p:nvGraphicFramePr>
        <p:xfrm>
          <a:off x="3419872" y="5733256"/>
          <a:ext cx="927100" cy="419100"/>
        </p:xfrm>
        <a:graphic>
          <a:graphicData uri="http://schemas.openxmlformats.org/presentationml/2006/ole">
            <mc:AlternateContent xmlns:mc="http://schemas.openxmlformats.org/markup-compatibility/2006">
              <mc:Choice xmlns:v="urn:schemas-microsoft-com:vml" Requires="v">
                <p:oleObj spid="_x0000_s67588" name="方程式" r:id="rId8" imgW="927000" imgH="419040" progId="Equation.3">
                  <p:embed/>
                </p:oleObj>
              </mc:Choice>
              <mc:Fallback>
                <p:oleObj name="方程式" r:id="rId8" imgW="927000" imgH="419040" progId="Equation.3">
                  <p:embed/>
                  <p:pic>
                    <p:nvPicPr>
                      <p:cNvPr id="124933"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9872" y="5733256"/>
                        <a:ext cx="927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145</a:t>
            </a:fld>
            <a:endParaRPr lang="zh-TW"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6.10</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323850" y="1412776"/>
            <a:ext cx="8496300" cy="383310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146</a:t>
            </a:fld>
            <a:endParaRPr lang="zh-TW"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6.10(</a:t>
            </a:r>
            <a:r>
              <a:rPr lang="zh-TW" altLang="en-US" dirty="0"/>
              <a:t>續</a:t>
            </a:r>
            <a:r>
              <a:rPr lang="en-US" altLang="zh-TW" dirty="0"/>
              <a:t>)</a:t>
            </a:r>
            <a:endParaRPr lang="zh-TW" altLang="en-US" dirty="0"/>
          </a:p>
        </p:txBody>
      </p:sp>
      <p:pic>
        <p:nvPicPr>
          <p:cNvPr id="126978" name="Picture 2"/>
          <p:cNvPicPr>
            <a:picLocks noGrp="1" noChangeAspect="1" noChangeArrowheads="1"/>
          </p:cNvPicPr>
          <p:nvPr>
            <p:ph idx="1"/>
          </p:nvPr>
        </p:nvPicPr>
        <p:blipFill>
          <a:blip r:embed="rId2" cstate="print"/>
          <a:srcRect/>
          <a:stretch>
            <a:fillRect/>
          </a:stretch>
        </p:blipFill>
        <p:spPr bwMode="auto">
          <a:xfrm>
            <a:off x="323850" y="1484784"/>
            <a:ext cx="8496300" cy="377840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147</a:t>
            </a:fld>
            <a:endParaRPr lang="zh-TW"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6.10(</a:t>
            </a:r>
            <a:r>
              <a:rPr lang="zh-TW" altLang="en-US" dirty="0"/>
              <a:t>續</a:t>
            </a:r>
            <a:r>
              <a:rPr lang="en-US" altLang="zh-TW" dirty="0"/>
              <a:t>)</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827584" y="1196752"/>
            <a:ext cx="7441719" cy="388843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83568" y="5324921"/>
            <a:ext cx="7740000" cy="141644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148</a:t>
            </a:fld>
            <a:endParaRPr lang="zh-TW"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6.13</a:t>
            </a:r>
            <a:r>
              <a:rPr lang="zh-TW" altLang="en-US" dirty="0"/>
              <a:t> 雙樣本案例研究</a:t>
            </a:r>
          </a:p>
        </p:txBody>
      </p:sp>
      <p:pic>
        <p:nvPicPr>
          <p:cNvPr id="129027" name="Picture 3"/>
          <p:cNvPicPr>
            <a:picLocks noGrp="1" noChangeAspect="1" noChangeArrowheads="1"/>
          </p:cNvPicPr>
          <p:nvPr>
            <p:ph idx="1"/>
          </p:nvPr>
        </p:nvPicPr>
        <p:blipFill>
          <a:blip r:embed="rId2" cstate="print"/>
          <a:srcRect/>
          <a:stretch>
            <a:fillRect/>
          </a:stretch>
        </p:blipFill>
        <p:spPr bwMode="auto">
          <a:xfrm>
            <a:off x="467544" y="2132856"/>
            <a:ext cx="3954275" cy="3001897"/>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4572000" y="2204864"/>
            <a:ext cx="4103850" cy="355459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149</a:t>
            </a:fld>
            <a:endParaRPr lang="zh-TW"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65920B-A094-46DE-BC04-3426C2B5914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477DCB7-1EAE-44C6-AE7A-AA26A59B47DF}"/>
              </a:ext>
            </a:extLst>
          </p:cNvPr>
          <p:cNvSpPr>
            <a:spLocks noGrp="1"/>
          </p:cNvSpPr>
          <p:nvPr>
            <p:ph idx="1"/>
          </p:nvPr>
        </p:nvSpPr>
        <p:spPr/>
        <p:txBody>
          <a:bodyPr/>
          <a:lstStyle/>
          <a:p>
            <a:r>
              <a:rPr lang="en-US" altLang="zh-TW" dirty="0"/>
              <a:t>However, if the data produce 20 out of 100 defective items, then the conclusion is “reject H0” in favor of H1: p &gt; 0.10.</a:t>
            </a:r>
          </a:p>
        </p:txBody>
      </p:sp>
      <p:sp>
        <p:nvSpPr>
          <p:cNvPr id="4" name="日期版面配置區 3">
            <a:extLst>
              <a:ext uri="{FF2B5EF4-FFF2-40B4-BE49-F238E27FC236}">
                <a16:creationId xmlns:a16="http://schemas.microsoft.com/office/drawing/2014/main" id="{AF28A96B-3A0C-4D91-863D-7DB7E7FAC786}"/>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58199F1-E5EE-4D8D-8352-3EE056423571}"/>
              </a:ext>
            </a:extLst>
          </p:cNvPr>
          <p:cNvSpPr>
            <a:spLocks noGrp="1"/>
          </p:cNvSpPr>
          <p:nvPr>
            <p:ph type="sldNum" sz="quarter" idx="12"/>
          </p:nvPr>
        </p:nvSpPr>
        <p:spPr/>
        <p:txBody>
          <a:bodyPr/>
          <a:lstStyle/>
          <a:p>
            <a:fld id="{4ED57DA5-3079-4B49-823B-EE503FF95CF7}" type="slidenum">
              <a:rPr lang="zh-TW" altLang="en-US" smtClean="0"/>
              <a:pPr/>
              <a:t>15</a:t>
            </a:fld>
            <a:endParaRPr lang="zh-TW" altLang="en-US"/>
          </a:p>
        </p:txBody>
      </p:sp>
    </p:spTree>
    <p:extLst>
      <p:ext uri="{BB962C8B-B14F-4D97-AF65-F5344CB8AC3E}">
        <p14:creationId xmlns:p14="http://schemas.microsoft.com/office/powerpoint/2010/main" val="17305755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雙樣本案例研究</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樣本平均和標準差為</a:t>
            </a:r>
          </a:p>
          <a:p>
            <a:endParaRPr lang="zh-TW" altLang="en-US" dirty="0"/>
          </a:p>
        </p:txBody>
      </p:sp>
      <p:graphicFrame>
        <p:nvGraphicFramePr>
          <p:cNvPr id="6" name="物件 5"/>
          <p:cNvGraphicFramePr>
            <a:graphicFrameLocks noChangeAspect="1"/>
          </p:cNvGraphicFramePr>
          <p:nvPr/>
        </p:nvGraphicFramePr>
        <p:xfrm>
          <a:off x="1492250" y="1988840"/>
          <a:ext cx="6159500" cy="368300"/>
        </p:xfrm>
        <a:graphic>
          <a:graphicData uri="http://schemas.openxmlformats.org/presentationml/2006/ole">
            <mc:AlternateContent xmlns:mc="http://schemas.openxmlformats.org/markup-compatibility/2006">
              <mc:Choice xmlns:v="urn:schemas-microsoft-com:vml" Requires="v">
                <p:oleObj spid="_x0000_s68610" name="方程式" r:id="rId3" imgW="6159240" imgH="368280" progId="Equation.3">
                  <p:embed/>
                </p:oleObj>
              </mc:Choice>
              <mc:Fallback>
                <p:oleObj name="方程式" r:id="rId3" imgW="6159240" imgH="3682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2250" y="1988840"/>
                        <a:ext cx="61595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1763688" y="2852936"/>
            <a:ext cx="5555568" cy="3232129"/>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150</a:t>
            </a:fld>
            <a:endParaRPr lang="zh-TW"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雙樣本案例研究</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251520" y="1268760"/>
            <a:ext cx="8496944" cy="5112568"/>
          </a:xfrm>
        </p:spPr>
        <p:txBody>
          <a:bodyPr/>
          <a:lstStyle/>
          <a:p>
            <a:r>
              <a:rPr lang="en-US" altLang="zh-TW" i="1" dirty="0"/>
              <a:t> F </a:t>
            </a:r>
            <a:r>
              <a:rPr lang="zh-TW" altLang="en-US" dirty="0"/>
              <a:t>檢定顯示當               時，變異性無顯著差異</a:t>
            </a:r>
          </a:p>
          <a:p>
            <a:r>
              <a:rPr lang="zh-TW" altLang="en-US" dirty="0"/>
              <a:t>且檢定下列假說的雙樣本 </a:t>
            </a:r>
            <a:r>
              <a:rPr lang="en-US" altLang="zh-TW" i="1" dirty="0"/>
              <a:t>t </a:t>
            </a:r>
            <a:r>
              <a:rPr lang="zh-TW" altLang="en-US" dirty="0"/>
              <a:t>統計量                        拒絕 </a:t>
            </a:r>
            <a:r>
              <a:rPr lang="en-US" altLang="zh-TW" i="1" dirty="0"/>
              <a:t>H</a:t>
            </a:r>
            <a:r>
              <a:rPr lang="en-US" altLang="zh-TW" baseline="-25000" dirty="0"/>
              <a:t>0</a:t>
            </a:r>
            <a:r>
              <a:rPr lang="zh-TW" altLang="en-US" dirty="0"/>
              <a:t> 而贊同 </a:t>
            </a:r>
            <a:r>
              <a:rPr lang="en-US" altLang="zh-TW" i="1" dirty="0"/>
              <a:t>H</a:t>
            </a:r>
            <a:r>
              <a:rPr lang="en-US" altLang="zh-TW" baseline="-25000" dirty="0"/>
              <a:t>1</a:t>
            </a:r>
            <a:r>
              <a:rPr lang="zh-TW" altLang="en-US" dirty="0"/>
              <a:t>：</a:t>
            </a:r>
            <a:br>
              <a:rPr lang="en-US" altLang="zh-TW" dirty="0"/>
            </a:br>
            <a:br>
              <a:rPr lang="en-US" altLang="zh-TW" dirty="0"/>
            </a:br>
            <a:br>
              <a:rPr lang="en-US" altLang="zh-TW" dirty="0"/>
            </a:br>
            <a:br>
              <a:rPr lang="en-US" altLang="zh-TW" dirty="0"/>
            </a:br>
            <a:r>
              <a:rPr lang="zh-TW" altLang="en-US" dirty="0"/>
              <a:t>因而證實了圖形資訊所顯現出的結果。此處按照 </a:t>
            </a:r>
            <a:r>
              <a:rPr lang="en-US" altLang="zh-TW" i="1" dirty="0"/>
              <a:t>F </a:t>
            </a:r>
            <a:r>
              <a:rPr lang="zh-TW" altLang="en-US" dirty="0"/>
              <a:t>檢定的結果，我們使用將雙樣本變異數合併在一起的 </a:t>
            </a:r>
            <a:r>
              <a:rPr lang="en-US" altLang="zh-TW" i="1" dirty="0"/>
              <a:t>t </a:t>
            </a:r>
            <a:r>
              <a:rPr lang="zh-TW" altLang="en-US" dirty="0"/>
              <a:t>檢定。根據此分析，採用合金 </a:t>
            </a:r>
            <a:r>
              <a:rPr lang="en-US" altLang="zh-TW" i="1" dirty="0"/>
              <a:t>B </a:t>
            </a:r>
            <a:r>
              <a:rPr lang="zh-TW" altLang="en-US" dirty="0"/>
              <a:t>似乎會是適合的。</a:t>
            </a:r>
          </a:p>
        </p:txBody>
      </p:sp>
      <p:graphicFrame>
        <p:nvGraphicFramePr>
          <p:cNvPr id="6" name="物件 5"/>
          <p:cNvGraphicFramePr>
            <a:graphicFrameLocks noChangeAspect="1"/>
          </p:cNvGraphicFramePr>
          <p:nvPr/>
        </p:nvGraphicFramePr>
        <p:xfrm>
          <a:off x="3043684" y="1457325"/>
          <a:ext cx="1384300" cy="279400"/>
        </p:xfrm>
        <a:graphic>
          <a:graphicData uri="http://schemas.openxmlformats.org/presentationml/2006/ole">
            <mc:AlternateContent xmlns:mc="http://schemas.openxmlformats.org/markup-compatibility/2006">
              <mc:Choice xmlns:v="urn:schemas-microsoft-com:vml" Requires="v">
                <p:oleObj spid="_x0000_s69634" name="方程式" r:id="rId3" imgW="1384200" imgH="279360" progId="Equation.3">
                  <p:embed/>
                </p:oleObj>
              </mc:Choice>
              <mc:Fallback>
                <p:oleObj name="方程式" r:id="rId3" imgW="1384200" imgH="27936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684" y="1457325"/>
                        <a:ext cx="1384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1076" name="Object 4"/>
          <p:cNvGraphicFramePr>
            <a:graphicFrameLocks noChangeAspect="1"/>
          </p:cNvGraphicFramePr>
          <p:nvPr/>
        </p:nvGraphicFramePr>
        <p:xfrm>
          <a:off x="6337300" y="1989138"/>
          <a:ext cx="2641600" cy="342900"/>
        </p:xfrm>
        <a:graphic>
          <a:graphicData uri="http://schemas.openxmlformats.org/presentationml/2006/ole">
            <mc:AlternateContent xmlns:mc="http://schemas.openxmlformats.org/markup-compatibility/2006">
              <mc:Choice xmlns:v="urn:schemas-microsoft-com:vml" Requires="v">
                <p:oleObj spid="_x0000_s69635" name="方程式" r:id="rId5" imgW="2641320" imgH="342720" progId="Equation.3">
                  <p:embed/>
                </p:oleObj>
              </mc:Choice>
              <mc:Fallback>
                <p:oleObj name="方程式" r:id="rId5" imgW="2641320" imgH="342720" progId="Equation.3">
                  <p:embed/>
                  <p:pic>
                    <p:nvPicPr>
                      <p:cNvPr id="13107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7300" y="1989138"/>
                        <a:ext cx="2641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3707904" y="2924944"/>
          <a:ext cx="1612900" cy="838200"/>
        </p:xfrm>
        <a:graphic>
          <a:graphicData uri="http://schemas.openxmlformats.org/presentationml/2006/ole">
            <mc:AlternateContent xmlns:mc="http://schemas.openxmlformats.org/markup-compatibility/2006">
              <mc:Choice xmlns:v="urn:schemas-microsoft-com:vml" Requires="v">
                <p:oleObj spid="_x0000_s69636" name="方程式" r:id="rId7" imgW="1612800" imgH="838080" progId="Equation.3">
                  <p:embed/>
                </p:oleObj>
              </mc:Choice>
              <mc:Fallback>
                <p:oleObj name="方程式" r:id="rId7" imgW="1612800" imgH="8380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7904" y="2924944"/>
                        <a:ext cx="16129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151</a:t>
            </a:fld>
            <a:endParaRPr lang="zh-TW"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統計學上的顯著性以及工程或科學上的顯著性</a:t>
            </a:r>
            <a:endParaRPr lang="en-US" altLang="zh-TW" dirty="0"/>
          </a:p>
        </p:txBody>
      </p:sp>
      <p:sp>
        <p:nvSpPr>
          <p:cNvPr id="5" name="內容版面配置區 4"/>
          <p:cNvSpPr>
            <a:spLocks noGrp="1"/>
          </p:cNvSpPr>
          <p:nvPr>
            <p:ph idx="1"/>
          </p:nvPr>
        </p:nvSpPr>
        <p:spPr/>
        <p:txBody>
          <a:bodyPr/>
          <a:lstStyle/>
          <a:p>
            <a:r>
              <a:rPr lang="zh-TW" altLang="en-US" dirty="0"/>
              <a:t>當統計學家對於上述案例研究中兩合金的比較結果感到相當自在時，工程師還是覺得進退兩難。分析顯示，用合金 </a:t>
            </a:r>
            <a:r>
              <a:rPr lang="en-US" altLang="zh-TW" i="1" dirty="0"/>
              <a:t>B </a:t>
            </a:r>
            <a:r>
              <a:rPr lang="zh-TW" altLang="en-US" dirty="0"/>
              <a:t>展現了在統計學上的顯著改善，不過，因為合金 </a:t>
            </a:r>
            <a:r>
              <a:rPr lang="en-US" altLang="zh-TW" i="1" dirty="0"/>
              <a:t>B </a:t>
            </a:r>
            <a:r>
              <a:rPr lang="zh-TW" altLang="en-US" dirty="0"/>
              <a:t>比較貴的關係，所以所發現的差異真的值得繼續進行下去嗎？此例凸顯出經常被統計學家和分析師忽略的一個重要課題 ─ </a:t>
            </a:r>
            <a:r>
              <a:rPr lang="zh-TW" altLang="en-US" dirty="0">
                <a:effectLst>
                  <a:outerShdw blurRad="38100" dist="38100" dir="2700000" algn="tl">
                    <a:srgbClr val="000000">
                      <a:alpha val="43137"/>
                    </a:srgbClr>
                  </a:outerShdw>
                </a:effectLst>
              </a:rPr>
              <a:t>統計顯著性以及工程或科學顯著性之間的區別</a:t>
            </a:r>
            <a:r>
              <a:rPr lang="zh-TW" altLang="en-US" dirty="0"/>
              <a:t>。此處在偏折上的平均差異是</a:t>
            </a:r>
            <a:br>
              <a:rPr lang="en-US" altLang="zh-TW" dirty="0"/>
            </a:br>
            <a:r>
              <a:rPr lang="zh-TW" altLang="en-US" dirty="0"/>
              <a:t>                         。在一個完整的分析中，最終工程師仍必須決定差異是否足以讓額外的成本合理化。</a:t>
            </a:r>
          </a:p>
        </p:txBody>
      </p:sp>
      <p:graphicFrame>
        <p:nvGraphicFramePr>
          <p:cNvPr id="6" name="物件 5"/>
          <p:cNvGraphicFramePr>
            <a:graphicFrameLocks noChangeAspect="1"/>
          </p:cNvGraphicFramePr>
          <p:nvPr/>
        </p:nvGraphicFramePr>
        <p:xfrm>
          <a:off x="827584" y="5076924"/>
          <a:ext cx="2235200" cy="368300"/>
        </p:xfrm>
        <a:graphic>
          <a:graphicData uri="http://schemas.openxmlformats.org/presentationml/2006/ole">
            <mc:AlternateContent xmlns:mc="http://schemas.openxmlformats.org/markup-compatibility/2006">
              <mc:Choice xmlns:v="urn:schemas-microsoft-com:vml" Requires="v">
                <p:oleObj spid="_x0000_s70658" name="方程式" r:id="rId3" imgW="2234880" imgH="368280" progId="Equation.3">
                  <p:embed/>
                </p:oleObj>
              </mc:Choice>
              <mc:Fallback>
                <p:oleObj name="方程式" r:id="rId3" imgW="2234880" imgH="3682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5076924"/>
                        <a:ext cx="22352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152</a:t>
            </a:fld>
            <a:endParaRPr lang="zh-TW"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369EF6-B496-4F48-85B0-04E7BD6EFCAD}"/>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364650F2-EE6D-41BA-A1FB-A5A8B96EA1B6}"/>
              </a:ext>
            </a:extLst>
          </p:cNvPr>
          <p:cNvSpPr>
            <a:spLocks noGrp="1"/>
          </p:cNvSpPr>
          <p:nvPr>
            <p:ph idx="1"/>
          </p:nvPr>
        </p:nvSpPr>
        <p:spPr/>
        <p:txBody>
          <a:bodyPr/>
          <a:lstStyle/>
          <a:p>
            <a:r>
              <a:rPr lang="en-US" altLang="zh-TW" dirty="0"/>
              <a:t>Though the applications of hypothesis testing are quite abundant in </a:t>
            </a:r>
            <a:r>
              <a:rPr lang="en-US" altLang="zh-TW" dirty="0" err="1"/>
              <a:t>scientificand</a:t>
            </a:r>
            <a:r>
              <a:rPr lang="en-US" altLang="zh-TW" dirty="0"/>
              <a:t> engineering work, perhaps the best illustration for a novice lies in the </a:t>
            </a:r>
            <a:r>
              <a:rPr lang="en-US" altLang="zh-TW" dirty="0" err="1"/>
              <a:t>predicamentencountered</a:t>
            </a:r>
            <a:r>
              <a:rPr lang="en-US" altLang="zh-TW" dirty="0"/>
              <a:t> in a jury trial. </a:t>
            </a:r>
          </a:p>
          <a:p>
            <a:r>
              <a:rPr lang="en-US" altLang="zh-TW" dirty="0"/>
              <a:t>The null and alternative hypotheses are</a:t>
            </a:r>
          </a:p>
          <a:p>
            <a:pPr lvl="1"/>
            <a:r>
              <a:rPr lang="en-US" altLang="zh-TW" dirty="0"/>
              <a:t>H0: defendant is innocent,</a:t>
            </a:r>
          </a:p>
          <a:p>
            <a:pPr lvl="1"/>
            <a:r>
              <a:rPr lang="en-US" altLang="zh-TW" dirty="0"/>
              <a:t>H1: defendant is guilty.</a:t>
            </a:r>
          </a:p>
          <a:p>
            <a:r>
              <a:rPr lang="en-US" altLang="zh-TW" dirty="0"/>
              <a:t>The indictment comes because of suspicion of guilt.</a:t>
            </a:r>
          </a:p>
        </p:txBody>
      </p:sp>
      <p:sp>
        <p:nvSpPr>
          <p:cNvPr id="4" name="日期版面配置區 3">
            <a:extLst>
              <a:ext uri="{FF2B5EF4-FFF2-40B4-BE49-F238E27FC236}">
                <a16:creationId xmlns:a16="http://schemas.microsoft.com/office/drawing/2014/main" id="{DADD48BE-69B9-4261-B2E7-7F8E62A63C8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78F9EEC9-74A4-42F9-806D-15997703373C}"/>
              </a:ext>
            </a:extLst>
          </p:cNvPr>
          <p:cNvSpPr>
            <a:spLocks noGrp="1"/>
          </p:cNvSpPr>
          <p:nvPr>
            <p:ph type="sldNum" sz="quarter" idx="12"/>
          </p:nvPr>
        </p:nvSpPr>
        <p:spPr/>
        <p:txBody>
          <a:bodyPr/>
          <a:lstStyle/>
          <a:p>
            <a:fld id="{4ED57DA5-3079-4B49-823B-EE503FF95CF7}" type="slidenum">
              <a:rPr lang="zh-TW" altLang="en-US" smtClean="0"/>
              <a:pPr/>
              <a:t>16</a:t>
            </a:fld>
            <a:endParaRPr lang="zh-TW" altLang="en-US"/>
          </a:p>
        </p:txBody>
      </p:sp>
    </p:spTree>
    <p:extLst>
      <p:ext uri="{BB962C8B-B14F-4D97-AF65-F5344CB8AC3E}">
        <p14:creationId xmlns:p14="http://schemas.microsoft.com/office/powerpoint/2010/main" val="1053619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57DEB9-C8FD-49B4-811D-37806378718D}"/>
              </a:ext>
            </a:extLst>
          </p:cNvPr>
          <p:cNvSpPr>
            <a:spLocks noGrp="1"/>
          </p:cNvSpPr>
          <p:nvPr>
            <p:ph type="title"/>
          </p:nvPr>
        </p:nvSpPr>
        <p:spPr/>
        <p:txBody>
          <a:bodyPr/>
          <a:lstStyle/>
          <a:p>
            <a:pPr lvl="0"/>
            <a:r>
              <a:rPr lang="en-US" altLang="zh-TW" dirty="0"/>
              <a:t> </a:t>
            </a:r>
            <a:endParaRPr lang="zh-TW" altLang="en-US" dirty="0"/>
          </a:p>
        </p:txBody>
      </p:sp>
      <p:sp>
        <p:nvSpPr>
          <p:cNvPr id="3" name="內容版面配置區 2">
            <a:extLst>
              <a:ext uri="{FF2B5EF4-FFF2-40B4-BE49-F238E27FC236}">
                <a16:creationId xmlns:a16="http://schemas.microsoft.com/office/drawing/2014/main" id="{EF221F66-825F-443A-BCAD-1073888F0819}"/>
              </a:ext>
            </a:extLst>
          </p:cNvPr>
          <p:cNvSpPr>
            <a:spLocks noGrp="1"/>
          </p:cNvSpPr>
          <p:nvPr>
            <p:ph idx="1"/>
          </p:nvPr>
        </p:nvSpPr>
        <p:spPr/>
        <p:txBody>
          <a:bodyPr/>
          <a:lstStyle/>
          <a:p>
            <a:r>
              <a:rPr lang="en-US" altLang="zh-TW" dirty="0"/>
              <a:t>The hypothesis H0 (the status quo) stands in opposition to H1 and is maintained unless H1 is supported </a:t>
            </a:r>
            <a:r>
              <a:rPr lang="en-US" altLang="zh-TW" dirty="0" err="1"/>
              <a:t>byevidence</a:t>
            </a:r>
            <a:r>
              <a:rPr lang="en-US" altLang="zh-TW" dirty="0"/>
              <a:t> “beyond a reasonable doubt.” </a:t>
            </a:r>
          </a:p>
          <a:p>
            <a:endParaRPr lang="en-US" altLang="zh-TW" dirty="0"/>
          </a:p>
          <a:p>
            <a:r>
              <a:rPr lang="en-US" altLang="zh-TW" dirty="0"/>
              <a:t>However, “failure to reject H0” in this </a:t>
            </a:r>
            <a:r>
              <a:rPr lang="en-US" altLang="zh-TW" dirty="0" err="1"/>
              <a:t>casedoes</a:t>
            </a:r>
            <a:r>
              <a:rPr lang="en-US" altLang="zh-TW" dirty="0"/>
              <a:t> not imply innocence, but merely that the evidence was insufficient to convict.</a:t>
            </a:r>
          </a:p>
          <a:p>
            <a:endParaRPr lang="en-US" altLang="zh-TW" dirty="0"/>
          </a:p>
          <a:p>
            <a:r>
              <a:rPr lang="en-US" altLang="zh-TW" dirty="0"/>
              <a:t>So the jury does not necessarily accept H0 but fails to reject H0.</a:t>
            </a:r>
            <a:endParaRPr lang="zh-TW" altLang="en-US" dirty="0"/>
          </a:p>
        </p:txBody>
      </p:sp>
      <p:sp>
        <p:nvSpPr>
          <p:cNvPr id="4" name="日期版面配置區 3">
            <a:extLst>
              <a:ext uri="{FF2B5EF4-FFF2-40B4-BE49-F238E27FC236}">
                <a16:creationId xmlns:a16="http://schemas.microsoft.com/office/drawing/2014/main" id="{F0356B72-7EBF-4086-9E49-2BD6645167B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3FB22EBF-87E4-4FAE-BD97-9D8B37775CD2}"/>
              </a:ext>
            </a:extLst>
          </p:cNvPr>
          <p:cNvSpPr>
            <a:spLocks noGrp="1"/>
          </p:cNvSpPr>
          <p:nvPr>
            <p:ph type="sldNum" sz="quarter" idx="12"/>
          </p:nvPr>
        </p:nvSpPr>
        <p:spPr/>
        <p:txBody>
          <a:bodyPr/>
          <a:lstStyle/>
          <a:p>
            <a:fld id="{4ED57DA5-3079-4B49-823B-EE503FF95CF7}" type="slidenum">
              <a:rPr lang="zh-TW" altLang="en-US" smtClean="0"/>
              <a:pPr/>
              <a:t>17</a:t>
            </a:fld>
            <a:endParaRPr lang="zh-TW" altLang="en-US"/>
          </a:p>
        </p:txBody>
      </p:sp>
    </p:spTree>
    <p:extLst>
      <p:ext uri="{BB962C8B-B14F-4D97-AF65-F5344CB8AC3E}">
        <p14:creationId xmlns:p14="http://schemas.microsoft.com/office/powerpoint/2010/main" val="2579858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3DAB3A-A5A3-40D0-ABDC-B90B9F17CA7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F0C87252-5B84-4DE1-8108-038C85A70A8F}"/>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9A1FACA5-5BCE-4527-9706-20AECCC0B815}"/>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C4F0BA9-D292-4F87-8EA4-8C1AF5BC280B}"/>
              </a:ext>
            </a:extLst>
          </p:cNvPr>
          <p:cNvSpPr>
            <a:spLocks noGrp="1"/>
          </p:cNvSpPr>
          <p:nvPr>
            <p:ph type="sldNum" sz="quarter" idx="12"/>
          </p:nvPr>
        </p:nvSpPr>
        <p:spPr/>
        <p:txBody>
          <a:bodyPr/>
          <a:lstStyle/>
          <a:p>
            <a:fld id="{4ED57DA5-3079-4B49-823B-EE503FF95CF7}" type="slidenum">
              <a:rPr lang="zh-TW" altLang="en-US" smtClean="0"/>
              <a:pPr/>
              <a:t>18</a:t>
            </a:fld>
            <a:endParaRPr lang="zh-TW" altLang="en-US"/>
          </a:p>
        </p:txBody>
      </p:sp>
    </p:spTree>
    <p:extLst>
      <p:ext uri="{BB962C8B-B14F-4D97-AF65-F5344CB8AC3E}">
        <p14:creationId xmlns:p14="http://schemas.microsoft.com/office/powerpoint/2010/main" val="1455891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64DE11-6197-4ACC-AD0E-B45C4B62CD9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7EA3D27C-63D2-4F3D-9F82-6523A1692C7E}"/>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3C28DB00-5F53-4FA6-992C-B743FD71E31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436104D-22AD-4CDE-B3DA-598D75F68FFA}"/>
              </a:ext>
            </a:extLst>
          </p:cNvPr>
          <p:cNvSpPr>
            <a:spLocks noGrp="1"/>
          </p:cNvSpPr>
          <p:nvPr>
            <p:ph type="sldNum" sz="quarter" idx="12"/>
          </p:nvPr>
        </p:nvSpPr>
        <p:spPr/>
        <p:txBody>
          <a:bodyPr/>
          <a:lstStyle/>
          <a:p>
            <a:fld id="{4ED57DA5-3079-4B49-823B-EE503FF95CF7}" type="slidenum">
              <a:rPr lang="zh-TW" altLang="en-US" smtClean="0"/>
              <a:pPr/>
              <a:t>19</a:t>
            </a:fld>
            <a:endParaRPr lang="zh-TW" altLang="en-US"/>
          </a:p>
        </p:txBody>
      </p:sp>
    </p:spTree>
    <p:extLst>
      <p:ext uri="{BB962C8B-B14F-4D97-AF65-F5344CB8AC3E}">
        <p14:creationId xmlns:p14="http://schemas.microsoft.com/office/powerpoint/2010/main" val="2454452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24744"/>
            <a:ext cx="8496944" cy="5112568"/>
          </a:xfrm>
        </p:spPr>
        <p:txBody>
          <a:bodyPr/>
          <a:lstStyle/>
          <a:p>
            <a:r>
              <a:rPr lang="en-US" altLang="zh-TW" sz="2200" dirty="0"/>
              <a:t>6.1 </a:t>
            </a:r>
            <a:r>
              <a:rPr lang="zh-TW" altLang="en-US" sz="2200" dirty="0"/>
              <a:t>統計學上的假說：一般概念</a:t>
            </a:r>
            <a:endParaRPr lang="en-US" altLang="zh-TW" sz="2200" dirty="0"/>
          </a:p>
          <a:p>
            <a:r>
              <a:rPr lang="en-US" altLang="zh-TW" sz="2200" dirty="0"/>
              <a:t>6.2 </a:t>
            </a:r>
            <a:r>
              <a:rPr lang="zh-TW" altLang="en-US" sz="2200" dirty="0"/>
              <a:t>統計學上的假說檢定</a:t>
            </a:r>
          </a:p>
          <a:p>
            <a:r>
              <a:rPr lang="en-US" altLang="zh-TW" sz="2200" dirty="0"/>
              <a:t>6.3 </a:t>
            </a:r>
            <a:r>
              <a:rPr lang="zh-TW" altLang="en-US" sz="2200" dirty="0"/>
              <a:t>用 </a:t>
            </a:r>
            <a:r>
              <a:rPr lang="en-US" altLang="zh-TW" sz="2200" i="1" dirty="0"/>
              <a:t>P </a:t>
            </a:r>
            <a:r>
              <a:rPr lang="zh-TW" altLang="en-US" sz="2200" dirty="0"/>
              <a:t>值在檢定假說中做決策</a:t>
            </a:r>
            <a:endParaRPr lang="en-US" altLang="zh-TW" sz="2200" i="1" dirty="0"/>
          </a:p>
          <a:p>
            <a:r>
              <a:rPr lang="en-US" altLang="zh-TW" sz="2200" dirty="0"/>
              <a:t>6.4 </a:t>
            </a:r>
            <a:r>
              <a:rPr lang="zh-TW" altLang="en-US" sz="2200" dirty="0"/>
              <a:t>單一樣本：有關單一平均值的檢定</a:t>
            </a:r>
          </a:p>
          <a:p>
            <a:r>
              <a:rPr lang="en-US" altLang="zh-TW" sz="2200" dirty="0"/>
              <a:t>6.5 </a:t>
            </a:r>
            <a:r>
              <a:rPr lang="zh-TW" altLang="en-US" sz="2200" dirty="0"/>
              <a:t>雙樣本：兩個平均值的檢定</a:t>
            </a:r>
            <a:endParaRPr lang="en-US" altLang="zh-TW" sz="2200" dirty="0"/>
          </a:p>
          <a:p>
            <a:r>
              <a:rPr lang="en-US" altLang="zh-TW" sz="2200" dirty="0"/>
              <a:t>6.6 </a:t>
            </a:r>
            <a:r>
              <a:rPr lang="zh-TW" altLang="en-US" sz="2200" dirty="0"/>
              <a:t>檢定平均值時樣本大小的選擇</a:t>
            </a:r>
            <a:endParaRPr lang="en-US" altLang="zh-TW" sz="2200" dirty="0"/>
          </a:p>
          <a:p>
            <a:r>
              <a:rPr lang="en-US" altLang="zh-TW" sz="2200" dirty="0"/>
              <a:t>6.7 </a:t>
            </a:r>
            <a:r>
              <a:rPr lang="zh-TW" altLang="en-US" sz="2200" dirty="0"/>
              <a:t>比較平均值的圖形方法</a:t>
            </a:r>
            <a:endParaRPr lang="en-US" altLang="zh-TW" sz="2200" dirty="0"/>
          </a:p>
          <a:p>
            <a:r>
              <a:rPr lang="en-US" altLang="zh-TW" sz="2200" dirty="0"/>
              <a:t>6.8 </a:t>
            </a:r>
            <a:r>
              <a:rPr lang="zh-TW" altLang="en-US" sz="2200" dirty="0"/>
              <a:t>單一樣本：對單一比例的檢定</a:t>
            </a:r>
            <a:endParaRPr lang="en-US" altLang="zh-TW" sz="2200" dirty="0"/>
          </a:p>
          <a:p>
            <a:r>
              <a:rPr lang="en-US" altLang="zh-TW" sz="2200" dirty="0"/>
              <a:t>6.9 </a:t>
            </a:r>
            <a:r>
              <a:rPr lang="zh-TW" altLang="en-US" sz="2200" dirty="0"/>
              <a:t>雙樣本：對雙比例的檢定</a:t>
            </a:r>
            <a:endParaRPr lang="en-US" altLang="zh-TW" sz="2200" dirty="0"/>
          </a:p>
          <a:p>
            <a:r>
              <a:rPr lang="en-US" altLang="zh-TW" sz="2200" dirty="0"/>
              <a:t>6.10 </a:t>
            </a:r>
            <a:r>
              <a:rPr lang="zh-TW" altLang="en-US" sz="2200" dirty="0"/>
              <a:t>適合度檢定</a:t>
            </a:r>
            <a:endParaRPr lang="en-US" altLang="zh-TW" sz="2200" dirty="0"/>
          </a:p>
          <a:p>
            <a:r>
              <a:rPr lang="en-US" altLang="zh-TW" sz="2200" dirty="0"/>
              <a:t>6.11 </a:t>
            </a:r>
            <a:r>
              <a:rPr lang="zh-TW" altLang="en-US" sz="2200" dirty="0"/>
              <a:t>獨立性的檢定 </a:t>
            </a:r>
            <a:r>
              <a:rPr lang="en-US" altLang="zh-TW" sz="2200" dirty="0"/>
              <a:t>(</a:t>
            </a:r>
            <a:r>
              <a:rPr lang="zh-TW" altLang="en-US" sz="2200" dirty="0"/>
              <a:t>種類型資料</a:t>
            </a:r>
            <a:r>
              <a:rPr lang="en-US" altLang="zh-TW" sz="2200" dirty="0"/>
              <a:t>)</a:t>
            </a:r>
          </a:p>
          <a:p>
            <a:r>
              <a:rPr lang="en-US" altLang="zh-TW" sz="2200" dirty="0"/>
              <a:t>6.12 </a:t>
            </a:r>
            <a:r>
              <a:rPr lang="zh-TW" altLang="en-US" sz="2200" dirty="0"/>
              <a:t>同質性檢定</a:t>
            </a:r>
            <a:endParaRPr lang="en-US" altLang="zh-TW" sz="2200" dirty="0"/>
          </a:p>
          <a:p>
            <a:r>
              <a:rPr lang="en-US" altLang="zh-TW" sz="2200" dirty="0"/>
              <a:t>6.13 </a:t>
            </a:r>
            <a:r>
              <a:rPr lang="zh-TW" altLang="en-US" sz="2200" dirty="0"/>
              <a:t>雙樣本案例研究</a:t>
            </a:r>
            <a:endParaRPr lang="en-US" altLang="zh-TW" sz="2200" dirty="0"/>
          </a:p>
          <a:p>
            <a:r>
              <a:rPr lang="en-US" altLang="zh-TW" sz="2200" dirty="0"/>
              <a:t>6.14 </a:t>
            </a:r>
            <a:r>
              <a:rPr lang="zh-TW" altLang="en-US" sz="2200" dirty="0"/>
              <a:t>潛在的誤解和危害；和其他各章教材的關係</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2</a:t>
            </a:fld>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85BAD1-8B64-4255-B1E5-5FBEC068E4B9}"/>
              </a:ext>
            </a:extLst>
          </p:cNvPr>
          <p:cNvSpPr>
            <a:spLocks noGrp="1"/>
          </p:cNvSpPr>
          <p:nvPr>
            <p:ph type="title"/>
          </p:nvPr>
        </p:nvSpPr>
        <p:spPr/>
        <p:txBody>
          <a:bodyPr/>
          <a:lstStyle/>
          <a:p>
            <a:endParaRPr lang="zh-TW" altLang="en-US" dirty="0"/>
          </a:p>
        </p:txBody>
      </p:sp>
      <p:sp>
        <p:nvSpPr>
          <p:cNvPr id="4" name="日期版面配置區 3">
            <a:extLst>
              <a:ext uri="{FF2B5EF4-FFF2-40B4-BE49-F238E27FC236}">
                <a16:creationId xmlns:a16="http://schemas.microsoft.com/office/drawing/2014/main" id="{DEF0D586-78A5-4C20-A129-089D0BC1B81B}"/>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C1B607E-4048-4E36-9310-33E45D34979E}"/>
              </a:ext>
            </a:extLst>
          </p:cNvPr>
          <p:cNvSpPr>
            <a:spLocks noGrp="1"/>
          </p:cNvSpPr>
          <p:nvPr>
            <p:ph type="sldNum" sz="quarter" idx="12"/>
          </p:nvPr>
        </p:nvSpPr>
        <p:spPr/>
        <p:txBody>
          <a:bodyPr/>
          <a:lstStyle/>
          <a:p>
            <a:fld id="{4ED57DA5-3079-4B49-823B-EE503FF95CF7}" type="slidenum">
              <a:rPr lang="zh-TW" altLang="en-US" smtClean="0"/>
              <a:pPr/>
              <a:t>20</a:t>
            </a:fld>
            <a:endParaRPr lang="zh-TW" altLang="en-US"/>
          </a:p>
        </p:txBody>
      </p:sp>
      <p:sp>
        <p:nvSpPr>
          <p:cNvPr id="6" name="內容版面配置區 2">
            <a:extLst>
              <a:ext uri="{FF2B5EF4-FFF2-40B4-BE49-F238E27FC236}">
                <a16:creationId xmlns:a16="http://schemas.microsoft.com/office/drawing/2014/main" id="{81DB6BB9-11D2-469C-993B-66B48239E2E4}"/>
              </a:ext>
            </a:extLst>
          </p:cNvPr>
          <p:cNvSpPr>
            <a:spLocks noGrp="1"/>
          </p:cNvSpPr>
          <p:nvPr>
            <p:ph idx="1"/>
          </p:nvPr>
        </p:nvSpPr>
        <p:spPr>
          <a:xfrm>
            <a:off x="323850" y="1268413"/>
            <a:ext cx="8496300" cy="5113337"/>
          </a:xfrm>
        </p:spPr>
        <p:txBody>
          <a:bodyPr/>
          <a:lstStyle/>
          <a:p>
            <a:r>
              <a:rPr lang="zh-TW" altLang="en-US" dirty="0"/>
              <a:t>對立假說 </a:t>
            </a:r>
            <a:r>
              <a:rPr lang="en-US" altLang="zh-TW" i="1" dirty="0"/>
              <a:t>H</a:t>
            </a:r>
            <a:r>
              <a:rPr lang="en-US" altLang="zh-TW" baseline="-25000" dirty="0"/>
              <a:t>1</a:t>
            </a:r>
            <a:r>
              <a:rPr lang="zh-TW" altLang="en-US" dirty="0"/>
              <a:t> 通常代表</a:t>
            </a:r>
            <a:r>
              <a:rPr lang="zh-TW" altLang="en-US" dirty="0">
                <a:effectLst>
                  <a:outerShdw blurRad="38100" dist="38100" dir="2700000" algn="tl">
                    <a:srgbClr val="000000">
                      <a:alpha val="43137"/>
                    </a:srgbClr>
                  </a:outerShdw>
                </a:effectLst>
              </a:rPr>
              <a:t>要被回答的問題或要被檢定的理論</a:t>
            </a:r>
            <a:r>
              <a:rPr lang="zh-TW" altLang="en-US" dirty="0"/>
              <a:t>，因而清楚表達它很重要。虛無假說</a:t>
            </a:r>
            <a:br>
              <a:rPr lang="en-US" altLang="zh-TW" dirty="0"/>
            </a:br>
            <a:r>
              <a:rPr lang="zh-TW" altLang="en-US" dirty="0"/>
              <a:t> </a:t>
            </a:r>
            <a:r>
              <a:rPr lang="en-US" altLang="zh-TW" i="1" dirty="0"/>
              <a:t>H</a:t>
            </a:r>
            <a:r>
              <a:rPr lang="en-US" altLang="zh-TW" baseline="-25000" dirty="0"/>
              <a:t>0 </a:t>
            </a:r>
            <a:r>
              <a:rPr lang="zh-TW" altLang="en-US" dirty="0">
                <a:effectLst>
                  <a:outerShdw blurRad="38100" dist="38100" dir="2700000" algn="tl">
                    <a:srgbClr val="000000">
                      <a:alpha val="43137"/>
                    </a:srgbClr>
                  </a:outerShdw>
                </a:effectLst>
              </a:rPr>
              <a:t>使</a:t>
            </a:r>
            <a:r>
              <a:rPr lang="en-US" altLang="zh-TW" dirty="0"/>
              <a:t> </a:t>
            </a:r>
            <a:r>
              <a:rPr lang="en-US" altLang="zh-TW" i="1" dirty="0"/>
              <a:t>H</a:t>
            </a:r>
            <a:r>
              <a:rPr lang="en-US" altLang="zh-TW" baseline="-25000" dirty="0"/>
              <a:t>1</a:t>
            </a:r>
            <a:r>
              <a:rPr lang="zh-TW" altLang="en-US" dirty="0"/>
              <a:t> </a:t>
            </a:r>
            <a:r>
              <a:rPr lang="zh-TW" altLang="en-US" dirty="0">
                <a:effectLst>
                  <a:outerShdw blurRad="38100" dist="38100" dir="2700000" algn="tl">
                    <a:srgbClr val="000000">
                      <a:alpha val="43137"/>
                    </a:srgbClr>
                  </a:outerShdw>
                </a:effectLst>
              </a:rPr>
              <a:t>無效或對立</a:t>
            </a:r>
            <a:r>
              <a:rPr lang="zh-TW" altLang="en-US" dirty="0"/>
              <a:t>，且通常是 </a:t>
            </a:r>
            <a:r>
              <a:rPr lang="en-US" altLang="zh-TW" i="1" dirty="0"/>
              <a:t>H</a:t>
            </a:r>
            <a:r>
              <a:rPr lang="en-US" altLang="zh-TW" baseline="-25000" dirty="0"/>
              <a:t>1</a:t>
            </a:r>
            <a:r>
              <a:rPr lang="zh-TW" altLang="en-US" dirty="0"/>
              <a:t> 的反邏輯。</a:t>
            </a:r>
            <a:endParaRPr lang="en-US" altLang="zh-TW" dirty="0"/>
          </a:p>
          <a:p>
            <a:r>
              <a:rPr lang="zh-TW" altLang="en-US" dirty="0"/>
              <a:t>因為在資料中有充分的證據</a:t>
            </a:r>
            <a:r>
              <a:rPr lang="zh-TW" altLang="en-US" b="1" dirty="0"/>
              <a:t>拒絕 </a:t>
            </a:r>
            <a:r>
              <a:rPr lang="en-US" altLang="zh-TW" b="1" i="1" dirty="0"/>
              <a:t>H</a:t>
            </a:r>
            <a:r>
              <a:rPr lang="en-US" altLang="zh-TW" b="1" baseline="-25000" dirty="0"/>
              <a:t>0</a:t>
            </a:r>
            <a:r>
              <a:rPr lang="zh-TW" altLang="en-US" dirty="0"/>
              <a:t> 並贊同 </a:t>
            </a:r>
            <a:r>
              <a:rPr lang="en-US" altLang="zh-TW" i="1" dirty="0"/>
              <a:t>H</a:t>
            </a:r>
            <a:r>
              <a:rPr lang="en-US" altLang="zh-TW" baseline="-25000" dirty="0"/>
              <a:t>1 </a:t>
            </a:r>
            <a:r>
              <a:rPr lang="zh-TW" altLang="en-US" dirty="0"/>
              <a:t>，或是因為資料中的證據不足而</a:t>
            </a:r>
            <a:r>
              <a:rPr lang="zh-TW" altLang="en-US" b="1" dirty="0"/>
              <a:t>無法拒絕 </a:t>
            </a:r>
            <a:r>
              <a:rPr lang="en-US" altLang="zh-TW" b="1" i="1" dirty="0"/>
              <a:t>H</a:t>
            </a:r>
            <a:r>
              <a:rPr lang="en-US" altLang="zh-TW" b="1" baseline="-25000" dirty="0"/>
              <a:t>0 </a:t>
            </a:r>
            <a:r>
              <a:rPr lang="zh-TW" altLang="en-US" dirty="0"/>
              <a:t>。</a:t>
            </a:r>
          </a:p>
          <a:p>
            <a:r>
              <a:rPr lang="zh-TW" altLang="en-US" dirty="0">
                <a:effectLst>
                  <a:outerShdw blurRad="38100" dist="38100" dir="2700000" algn="tl">
                    <a:srgbClr val="000000">
                      <a:alpha val="43137"/>
                    </a:srgbClr>
                  </a:outerShdw>
                </a:effectLst>
              </a:rPr>
              <a:t>結論中並不包括</a:t>
            </a:r>
            <a:r>
              <a:rPr lang="zh-TW" altLang="en-US" dirty="0"/>
              <a:t>「</a:t>
            </a:r>
            <a:r>
              <a:rPr lang="zh-TW" altLang="en-US" dirty="0">
                <a:effectLst>
                  <a:outerShdw blurRad="38100" dist="38100" dir="2700000" algn="tl">
                    <a:srgbClr val="000000">
                      <a:alpha val="43137"/>
                    </a:srgbClr>
                  </a:outerShdw>
                </a:effectLst>
              </a:rPr>
              <a:t>接受</a:t>
            </a:r>
            <a:r>
              <a:rPr lang="zh-TW" altLang="en-US" dirty="0"/>
              <a:t> </a:t>
            </a:r>
            <a:r>
              <a:rPr lang="en-US" altLang="zh-TW" i="1" dirty="0"/>
              <a:t>H</a:t>
            </a:r>
            <a:r>
              <a:rPr lang="en-US" altLang="zh-TW" baseline="-25000" dirty="0"/>
              <a:t>0 </a:t>
            </a:r>
            <a:r>
              <a:rPr lang="zh-TW" altLang="en-US" dirty="0"/>
              <a:t>」</a:t>
            </a:r>
            <a:r>
              <a:rPr lang="zh-TW" altLang="en-US" dirty="0">
                <a:effectLst>
                  <a:outerShdw blurRad="38100" dist="38100" dir="2700000" algn="tl">
                    <a:srgbClr val="000000">
                      <a:alpha val="43137"/>
                    </a:srgbClr>
                  </a:outerShdw>
                </a:effectLst>
              </a:rPr>
              <a:t>這個字在正式或字面上的意義</a:t>
            </a:r>
            <a:r>
              <a:rPr lang="zh-TW" altLang="en-US" dirty="0"/>
              <a:t>。</a:t>
            </a:r>
            <a:endParaRPr lang="en-US" altLang="zh-TW" dirty="0"/>
          </a:p>
          <a:p>
            <a:r>
              <a:rPr lang="zh-TW" altLang="en-US" dirty="0"/>
              <a:t>相對於 </a:t>
            </a:r>
            <a:r>
              <a:rPr lang="en-US" altLang="zh-TW" i="1" dirty="0"/>
              <a:t>H</a:t>
            </a:r>
            <a:r>
              <a:rPr lang="en-US" altLang="zh-TW" baseline="-25000" dirty="0"/>
              <a:t>0 </a:t>
            </a:r>
            <a:r>
              <a:rPr lang="zh-TW" altLang="en-US" dirty="0"/>
              <a:t>所陳述的新想法、猜測等，</a:t>
            </a:r>
            <a:r>
              <a:rPr lang="en-US" altLang="zh-TW" i="1" dirty="0"/>
              <a:t>H</a:t>
            </a:r>
            <a:r>
              <a:rPr lang="en-US" altLang="zh-TW" baseline="-25000" dirty="0"/>
              <a:t>1</a:t>
            </a:r>
            <a:r>
              <a:rPr lang="zh-TW" altLang="en-US" dirty="0"/>
              <a:t> 的陳述通常代表「非等價」，而無法拒絕 </a:t>
            </a:r>
            <a:r>
              <a:rPr lang="en-US" altLang="zh-TW" i="1" dirty="0"/>
              <a:t>H</a:t>
            </a:r>
            <a:r>
              <a:rPr lang="en-US" altLang="zh-TW" baseline="-25000" dirty="0"/>
              <a:t>0 </a:t>
            </a:r>
            <a:r>
              <a:rPr lang="zh-TW" altLang="en-US" dirty="0"/>
              <a:t>代表有適當的結論。</a:t>
            </a:r>
          </a:p>
        </p:txBody>
      </p:sp>
    </p:spTree>
    <p:extLst>
      <p:ext uri="{BB962C8B-B14F-4D97-AF65-F5344CB8AC3E}">
        <p14:creationId xmlns:p14="http://schemas.microsoft.com/office/powerpoint/2010/main" val="1215108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6.2 </a:t>
            </a:r>
            <a:r>
              <a:rPr lang="zh-TW" altLang="en-US" dirty="0"/>
              <a:t>統計學上假說的檢定</a:t>
            </a:r>
          </a:p>
        </p:txBody>
      </p:sp>
      <p:sp>
        <p:nvSpPr>
          <p:cNvPr id="3" name="內容版面配置區 2"/>
          <p:cNvSpPr>
            <a:spLocks noGrp="1"/>
          </p:cNvSpPr>
          <p:nvPr>
            <p:ph idx="1"/>
          </p:nvPr>
        </p:nvSpPr>
        <p:spPr/>
        <p:txBody>
          <a:bodyPr/>
          <a:lstStyle/>
          <a:p>
            <a:r>
              <a:rPr lang="zh-TW" altLang="en-US" dirty="0"/>
              <a:t>已知某種感冒疫苗在 </a:t>
            </a:r>
            <a:r>
              <a:rPr lang="en-US" altLang="zh-TW" dirty="0"/>
              <a:t>2 </a:t>
            </a:r>
            <a:r>
              <a:rPr lang="zh-TW" altLang="en-US" dirty="0"/>
              <a:t>年後只有 </a:t>
            </a:r>
            <a:r>
              <a:rPr lang="en-US" altLang="zh-TW" dirty="0"/>
              <a:t>25% </a:t>
            </a:r>
            <a:r>
              <a:rPr lang="zh-TW" altLang="en-US" dirty="0"/>
              <a:t>的有效性，為了決定一種新且較貴的疫苗是否提供對同一種病毒有更長效保謢的優點，假定隨機選取 </a:t>
            </a:r>
            <a:r>
              <a:rPr lang="en-US" altLang="zh-TW" dirty="0"/>
              <a:t>20 </a:t>
            </a:r>
            <a:r>
              <a:rPr lang="zh-TW" altLang="en-US" dirty="0"/>
              <a:t>人進行預防接種。</a:t>
            </a:r>
          </a:p>
          <a:p>
            <a:r>
              <a:rPr lang="zh-TW" altLang="en-US" dirty="0"/>
              <a:t>如果接受新疫苗的人中有多於 </a:t>
            </a:r>
            <a:r>
              <a:rPr lang="en-US" altLang="zh-TW" dirty="0"/>
              <a:t>8 </a:t>
            </a:r>
            <a:r>
              <a:rPr lang="zh-TW" altLang="en-US" dirty="0"/>
              <a:t>個在為期超過 </a:t>
            </a:r>
            <a:r>
              <a:rPr lang="en-US" altLang="zh-TW" dirty="0"/>
              <a:t>2 </a:t>
            </a:r>
            <a:r>
              <a:rPr lang="zh-TW" altLang="en-US" dirty="0"/>
              <a:t>年間沒有感染病毒，則將認定新疫苗比現有使用中的疫苗為優。數量超過 </a:t>
            </a:r>
            <a:r>
              <a:rPr lang="en-US" altLang="zh-TW" dirty="0"/>
              <a:t>8 </a:t>
            </a:r>
            <a:r>
              <a:rPr lang="zh-TW" altLang="en-US" dirty="0"/>
              <a:t>的需求有一點是任選的，但似乎是合理的，原因是如果當初 </a:t>
            </a:r>
            <a:r>
              <a:rPr lang="en-US" altLang="zh-TW" dirty="0"/>
              <a:t>20 </a:t>
            </a:r>
            <a:r>
              <a:rPr lang="zh-TW" altLang="en-US" dirty="0"/>
              <a:t>人接種現有使用中疫苗的話，預期會有 </a:t>
            </a:r>
            <a:r>
              <a:rPr lang="en-US" altLang="zh-TW" dirty="0"/>
              <a:t>5 </a:t>
            </a:r>
            <a:r>
              <a:rPr lang="zh-TW" altLang="en-US" dirty="0"/>
              <a:t>個人可獲得保護，而上述結果代表已略優於此。</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21</a:t>
            </a:fld>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統計學上假說的檢定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基本上我們檢定的虛無假說是在為期 </a:t>
            </a:r>
            <a:r>
              <a:rPr lang="en-US" altLang="zh-TW" dirty="0"/>
              <a:t>2 </a:t>
            </a:r>
            <a:r>
              <a:rPr lang="zh-TW" altLang="en-US" dirty="0"/>
              <a:t>年後新疫苗和現在常用的疫苗一樣有效，而對立假說則是新疫苗事實上更好。這相當於檢定一個所給實驗中成功機率的二項式參數            的假說和           的對立假說，此表示通常寫成如下：</a:t>
            </a:r>
          </a:p>
        </p:txBody>
      </p:sp>
      <p:graphicFrame>
        <p:nvGraphicFramePr>
          <p:cNvPr id="4" name="物件 3"/>
          <p:cNvGraphicFramePr>
            <a:graphicFrameLocks noChangeAspect="1"/>
          </p:cNvGraphicFramePr>
          <p:nvPr/>
        </p:nvGraphicFramePr>
        <p:xfrm>
          <a:off x="6156176" y="2817813"/>
          <a:ext cx="965200" cy="342900"/>
        </p:xfrm>
        <a:graphic>
          <a:graphicData uri="http://schemas.openxmlformats.org/presentationml/2006/ole">
            <mc:AlternateContent xmlns:mc="http://schemas.openxmlformats.org/markup-compatibility/2006">
              <mc:Choice xmlns:v="urn:schemas-microsoft-com:vml" Requires="v">
                <p:oleObj spid="_x0000_s1026" name="方程式" r:id="rId3" imgW="965160" imgH="342720" progId="Equation.3">
                  <p:embed/>
                </p:oleObj>
              </mc:Choice>
              <mc:Fallback>
                <p:oleObj name="方程式" r:id="rId3" imgW="96516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817813"/>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1158528" y="3267075"/>
          <a:ext cx="965200" cy="342900"/>
        </p:xfrm>
        <a:graphic>
          <a:graphicData uri="http://schemas.openxmlformats.org/presentationml/2006/ole">
            <mc:AlternateContent xmlns:mc="http://schemas.openxmlformats.org/markup-compatibility/2006">
              <mc:Choice xmlns:v="urn:schemas-microsoft-com:vml" Requires="v">
                <p:oleObj spid="_x0000_s1027" name="方程式" r:id="rId5" imgW="965160" imgH="342720" progId="Equation.3">
                  <p:embed/>
                </p:oleObj>
              </mc:Choice>
              <mc:Fallback>
                <p:oleObj name="方程式" r:id="rId5" imgW="965160" imgH="342720" progId="Equation.3">
                  <p:embed/>
                  <p:pic>
                    <p:nvPicPr>
                      <p:cNvPr id="20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528" y="3267075"/>
                        <a:ext cx="965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3714750" y="3933056"/>
          <a:ext cx="1714500" cy="838200"/>
        </p:xfrm>
        <a:graphic>
          <a:graphicData uri="http://schemas.openxmlformats.org/presentationml/2006/ole">
            <mc:AlternateContent xmlns:mc="http://schemas.openxmlformats.org/markup-compatibility/2006">
              <mc:Choice xmlns:v="urn:schemas-microsoft-com:vml" Requires="v">
                <p:oleObj spid="_x0000_s1028" name="方程式" r:id="rId7" imgW="1714320" imgH="838080" progId="Equation.3">
                  <p:embed/>
                </p:oleObj>
              </mc:Choice>
              <mc:Fallback>
                <p:oleObj name="方程式" r:id="rId7" imgW="1714320" imgH="8380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4750" y="3933056"/>
                        <a:ext cx="1714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22</a:t>
            </a:fld>
            <a:endParaRPr lang="zh-TW" altLang="en-US"/>
          </a:p>
        </p:txBody>
      </p:sp>
      <p:grpSp>
        <p:nvGrpSpPr>
          <p:cNvPr id="13" name="群組 12">
            <a:extLst>
              <a:ext uri="{FF2B5EF4-FFF2-40B4-BE49-F238E27FC236}">
                <a16:creationId xmlns:a16="http://schemas.microsoft.com/office/drawing/2014/main" id="{0662DCD1-505D-477E-AFE6-AB3F91D03E4D}"/>
              </a:ext>
            </a:extLst>
          </p:cNvPr>
          <p:cNvGrpSpPr/>
          <p:nvPr/>
        </p:nvGrpSpPr>
        <p:grpSpPr>
          <a:xfrm>
            <a:off x="1153384" y="4606256"/>
            <a:ext cx="1157760" cy="357840"/>
            <a:chOff x="1153384" y="4606256"/>
            <a:chExt cx="1157760" cy="357840"/>
          </a:xfrm>
        </p:grpSpPr>
        <mc:AlternateContent xmlns:mc="http://schemas.openxmlformats.org/markup-compatibility/2006" xmlns:p14="http://schemas.microsoft.com/office/powerpoint/2010/main">
          <mc:Choice Requires="p14">
            <p:contentPart p14:bwMode="auto" r:id="rId9">
              <p14:nvContentPartPr>
                <p14:cNvPr id="5" name="筆跡 4">
                  <a:extLst>
                    <a:ext uri="{FF2B5EF4-FFF2-40B4-BE49-F238E27FC236}">
                      <a16:creationId xmlns:a16="http://schemas.microsoft.com/office/drawing/2014/main" id="{6A6F6D28-F408-48D8-ACAC-2A4AA7EE2654}"/>
                    </a:ext>
                  </a:extLst>
                </p14:cNvPr>
                <p14:cNvContentPartPr/>
                <p14:nvPr/>
              </p14:nvContentPartPr>
              <p14:xfrm>
                <a:off x="1153384" y="4606256"/>
                <a:ext cx="191880" cy="315000"/>
              </p14:xfrm>
            </p:contentPart>
          </mc:Choice>
          <mc:Fallback xmlns="">
            <p:pic>
              <p:nvPicPr>
                <p:cNvPr id="5" name="筆跡 4">
                  <a:extLst>
                    <a:ext uri="{FF2B5EF4-FFF2-40B4-BE49-F238E27FC236}">
                      <a16:creationId xmlns:a16="http://schemas.microsoft.com/office/drawing/2014/main" id="{6A6F6D28-F408-48D8-ACAC-2A4AA7EE2654}"/>
                    </a:ext>
                  </a:extLst>
                </p:cNvPr>
                <p:cNvPicPr/>
                <p:nvPr/>
              </p:nvPicPr>
              <p:blipFill>
                <a:blip r:embed="rId10"/>
                <a:stretch>
                  <a:fillRect/>
                </a:stretch>
              </p:blipFill>
              <p:spPr>
                <a:xfrm>
                  <a:off x="1135384" y="4588616"/>
                  <a:ext cx="2275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筆跡 8">
                  <a:extLst>
                    <a:ext uri="{FF2B5EF4-FFF2-40B4-BE49-F238E27FC236}">
                      <a16:creationId xmlns:a16="http://schemas.microsoft.com/office/drawing/2014/main" id="{819DF120-FD9B-467A-A4EE-7282F87E9E53}"/>
                    </a:ext>
                  </a:extLst>
                </p14:cNvPr>
                <p14:cNvContentPartPr/>
                <p14:nvPr/>
              </p14:nvContentPartPr>
              <p14:xfrm>
                <a:off x="1486024" y="4724696"/>
                <a:ext cx="124200" cy="6480"/>
              </p14:xfrm>
            </p:contentPart>
          </mc:Choice>
          <mc:Fallback xmlns="">
            <p:pic>
              <p:nvPicPr>
                <p:cNvPr id="9" name="筆跡 8">
                  <a:extLst>
                    <a:ext uri="{FF2B5EF4-FFF2-40B4-BE49-F238E27FC236}">
                      <a16:creationId xmlns:a16="http://schemas.microsoft.com/office/drawing/2014/main" id="{819DF120-FD9B-467A-A4EE-7282F87E9E53}"/>
                    </a:ext>
                  </a:extLst>
                </p:cNvPr>
                <p:cNvPicPr/>
                <p:nvPr/>
              </p:nvPicPr>
              <p:blipFill>
                <a:blip r:embed="rId12"/>
                <a:stretch>
                  <a:fillRect/>
                </a:stretch>
              </p:blipFill>
              <p:spPr>
                <a:xfrm>
                  <a:off x="1468024" y="4706696"/>
                  <a:ext cx="1598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筆跡 9">
                  <a:extLst>
                    <a:ext uri="{FF2B5EF4-FFF2-40B4-BE49-F238E27FC236}">
                      <a16:creationId xmlns:a16="http://schemas.microsoft.com/office/drawing/2014/main" id="{F87343E4-24C2-4800-9148-5533004E08AC}"/>
                    </a:ext>
                  </a:extLst>
                </p14:cNvPr>
                <p14:cNvContentPartPr/>
                <p14:nvPr/>
              </p14:nvContentPartPr>
              <p14:xfrm>
                <a:off x="1441384" y="4845296"/>
                <a:ext cx="135000" cy="18360"/>
              </p14:xfrm>
            </p:contentPart>
          </mc:Choice>
          <mc:Fallback xmlns="">
            <p:pic>
              <p:nvPicPr>
                <p:cNvPr id="10" name="筆跡 9">
                  <a:extLst>
                    <a:ext uri="{FF2B5EF4-FFF2-40B4-BE49-F238E27FC236}">
                      <a16:creationId xmlns:a16="http://schemas.microsoft.com/office/drawing/2014/main" id="{F87343E4-24C2-4800-9148-5533004E08AC}"/>
                    </a:ext>
                  </a:extLst>
                </p:cNvPr>
                <p:cNvPicPr/>
                <p:nvPr/>
              </p:nvPicPr>
              <p:blipFill>
                <a:blip r:embed="rId14"/>
                <a:stretch>
                  <a:fillRect/>
                </a:stretch>
              </p:blipFill>
              <p:spPr>
                <a:xfrm>
                  <a:off x="1423384" y="4827656"/>
                  <a:ext cx="1706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筆跡 10">
                  <a:extLst>
                    <a:ext uri="{FF2B5EF4-FFF2-40B4-BE49-F238E27FC236}">
                      <a16:creationId xmlns:a16="http://schemas.microsoft.com/office/drawing/2014/main" id="{FD99394E-7BAD-41EC-BB1D-5FA0B5FFE7B5}"/>
                    </a:ext>
                  </a:extLst>
                </p14:cNvPr>
                <p14:cNvContentPartPr/>
                <p14:nvPr/>
              </p14:nvContentPartPr>
              <p14:xfrm>
                <a:off x="1778344" y="4644056"/>
                <a:ext cx="375480" cy="201960"/>
              </p14:xfrm>
            </p:contentPart>
          </mc:Choice>
          <mc:Fallback xmlns="">
            <p:pic>
              <p:nvPicPr>
                <p:cNvPr id="11" name="筆跡 10">
                  <a:extLst>
                    <a:ext uri="{FF2B5EF4-FFF2-40B4-BE49-F238E27FC236}">
                      <a16:creationId xmlns:a16="http://schemas.microsoft.com/office/drawing/2014/main" id="{FD99394E-7BAD-41EC-BB1D-5FA0B5FFE7B5}"/>
                    </a:ext>
                  </a:extLst>
                </p:cNvPr>
                <p:cNvPicPr/>
                <p:nvPr/>
              </p:nvPicPr>
              <p:blipFill>
                <a:blip r:embed="rId16"/>
                <a:stretch>
                  <a:fillRect/>
                </a:stretch>
              </p:blipFill>
              <p:spPr>
                <a:xfrm>
                  <a:off x="1760704" y="4626056"/>
                  <a:ext cx="4111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筆跡 11">
                  <a:extLst>
                    <a:ext uri="{FF2B5EF4-FFF2-40B4-BE49-F238E27FC236}">
                      <a16:creationId xmlns:a16="http://schemas.microsoft.com/office/drawing/2014/main" id="{C0BB0E95-6CC6-45D2-8C8D-DC58F126EF3A}"/>
                    </a:ext>
                  </a:extLst>
                </p14:cNvPr>
                <p14:cNvContentPartPr/>
                <p14:nvPr/>
              </p14:nvContentPartPr>
              <p14:xfrm>
                <a:off x="2081464" y="4673216"/>
                <a:ext cx="229680" cy="290880"/>
              </p14:xfrm>
            </p:contentPart>
          </mc:Choice>
          <mc:Fallback xmlns="">
            <p:pic>
              <p:nvPicPr>
                <p:cNvPr id="12" name="筆跡 11">
                  <a:extLst>
                    <a:ext uri="{FF2B5EF4-FFF2-40B4-BE49-F238E27FC236}">
                      <a16:creationId xmlns:a16="http://schemas.microsoft.com/office/drawing/2014/main" id="{C0BB0E95-6CC6-45D2-8C8D-DC58F126EF3A}"/>
                    </a:ext>
                  </a:extLst>
                </p:cNvPr>
                <p:cNvPicPr/>
                <p:nvPr/>
              </p:nvPicPr>
              <p:blipFill>
                <a:blip r:embed="rId18"/>
                <a:stretch>
                  <a:fillRect/>
                </a:stretch>
              </p:blipFill>
              <p:spPr>
                <a:xfrm>
                  <a:off x="2063824" y="4655576"/>
                  <a:ext cx="265320" cy="326520"/>
                </a:xfrm>
                <a:prstGeom prst="rect">
                  <a:avLst/>
                </a:prstGeom>
              </p:spPr>
            </p:pic>
          </mc:Fallback>
        </mc:AlternateContent>
      </p:grpSp>
      <p:grpSp>
        <p:nvGrpSpPr>
          <p:cNvPr id="34" name="群組 33">
            <a:extLst>
              <a:ext uri="{FF2B5EF4-FFF2-40B4-BE49-F238E27FC236}">
                <a16:creationId xmlns:a16="http://schemas.microsoft.com/office/drawing/2014/main" id="{F51E77D0-0E08-476E-A13B-010AEB465BD6}"/>
              </a:ext>
            </a:extLst>
          </p:cNvPr>
          <p:cNvGrpSpPr/>
          <p:nvPr/>
        </p:nvGrpSpPr>
        <p:grpSpPr>
          <a:xfrm>
            <a:off x="3919624" y="5265056"/>
            <a:ext cx="2029680" cy="960840"/>
            <a:chOff x="3919624" y="5265056"/>
            <a:chExt cx="2029680" cy="960840"/>
          </a:xfrm>
        </p:grpSpPr>
        <mc:AlternateContent xmlns:mc="http://schemas.openxmlformats.org/markup-compatibility/2006" xmlns:p14="http://schemas.microsoft.com/office/powerpoint/2010/main">
          <mc:Choice Requires="p14">
            <p:contentPart p14:bwMode="auto" r:id="rId19">
              <p14:nvContentPartPr>
                <p14:cNvPr id="21" name="筆跡 20">
                  <a:extLst>
                    <a:ext uri="{FF2B5EF4-FFF2-40B4-BE49-F238E27FC236}">
                      <a16:creationId xmlns:a16="http://schemas.microsoft.com/office/drawing/2014/main" id="{7929EA8E-AF52-4C6F-A77A-F8A75A6E90A3}"/>
                    </a:ext>
                  </a:extLst>
                </p14:cNvPr>
                <p14:cNvContentPartPr/>
                <p14:nvPr/>
              </p14:nvContentPartPr>
              <p14:xfrm>
                <a:off x="3919624" y="5355776"/>
                <a:ext cx="85680" cy="870120"/>
              </p14:xfrm>
            </p:contentPart>
          </mc:Choice>
          <mc:Fallback xmlns="">
            <p:pic>
              <p:nvPicPr>
                <p:cNvPr id="21" name="筆跡 20">
                  <a:extLst>
                    <a:ext uri="{FF2B5EF4-FFF2-40B4-BE49-F238E27FC236}">
                      <a16:creationId xmlns:a16="http://schemas.microsoft.com/office/drawing/2014/main" id="{7929EA8E-AF52-4C6F-A77A-F8A75A6E90A3}"/>
                    </a:ext>
                  </a:extLst>
                </p:cNvPr>
                <p:cNvPicPr/>
                <p:nvPr/>
              </p:nvPicPr>
              <p:blipFill>
                <a:blip r:embed="rId20"/>
                <a:stretch>
                  <a:fillRect/>
                </a:stretch>
              </p:blipFill>
              <p:spPr>
                <a:xfrm>
                  <a:off x="3901624" y="5337776"/>
                  <a:ext cx="121320" cy="905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筆跡 21">
                  <a:extLst>
                    <a:ext uri="{FF2B5EF4-FFF2-40B4-BE49-F238E27FC236}">
                      <a16:creationId xmlns:a16="http://schemas.microsoft.com/office/drawing/2014/main" id="{AF109B7A-0102-43A6-B964-D78220CFF322}"/>
                    </a:ext>
                  </a:extLst>
                </p14:cNvPr>
                <p14:cNvContentPartPr/>
                <p14:nvPr/>
              </p14:nvContentPartPr>
              <p14:xfrm>
                <a:off x="3945904" y="5455136"/>
                <a:ext cx="240840" cy="348120"/>
              </p14:xfrm>
            </p:contentPart>
          </mc:Choice>
          <mc:Fallback xmlns="">
            <p:pic>
              <p:nvPicPr>
                <p:cNvPr id="22" name="筆跡 21">
                  <a:extLst>
                    <a:ext uri="{FF2B5EF4-FFF2-40B4-BE49-F238E27FC236}">
                      <a16:creationId xmlns:a16="http://schemas.microsoft.com/office/drawing/2014/main" id="{AF109B7A-0102-43A6-B964-D78220CFF322}"/>
                    </a:ext>
                  </a:extLst>
                </p:cNvPr>
                <p:cNvPicPr/>
                <p:nvPr/>
              </p:nvPicPr>
              <p:blipFill>
                <a:blip r:embed="rId22"/>
                <a:stretch>
                  <a:fillRect/>
                </a:stretch>
              </p:blipFill>
              <p:spPr>
                <a:xfrm>
                  <a:off x="3928264" y="5437136"/>
                  <a:ext cx="2764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筆跡 22">
                  <a:extLst>
                    <a:ext uri="{FF2B5EF4-FFF2-40B4-BE49-F238E27FC236}">
                      <a16:creationId xmlns:a16="http://schemas.microsoft.com/office/drawing/2014/main" id="{840FE9FE-7196-4B00-8C4B-A2DC39F2E1D7}"/>
                    </a:ext>
                  </a:extLst>
                </p14:cNvPr>
                <p14:cNvContentPartPr/>
                <p14:nvPr/>
              </p14:nvContentPartPr>
              <p14:xfrm>
                <a:off x="4279264" y="5289176"/>
                <a:ext cx="227880" cy="782280"/>
              </p14:xfrm>
            </p:contentPart>
          </mc:Choice>
          <mc:Fallback xmlns="">
            <p:pic>
              <p:nvPicPr>
                <p:cNvPr id="23" name="筆跡 22">
                  <a:extLst>
                    <a:ext uri="{FF2B5EF4-FFF2-40B4-BE49-F238E27FC236}">
                      <a16:creationId xmlns:a16="http://schemas.microsoft.com/office/drawing/2014/main" id="{840FE9FE-7196-4B00-8C4B-A2DC39F2E1D7}"/>
                    </a:ext>
                  </a:extLst>
                </p:cNvPr>
                <p:cNvPicPr/>
                <p:nvPr/>
              </p:nvPicPr>
              <p:blipFill>
                <a:blip r:embed="rId24"/>
                <a:stretch>
                  <a:fillRect/>
                </a:stretch>
              </p:blipFill>
              <p:spPr>
                <a:xfrm>
                  <a:off x="4261624" y="5271536"/>
                  <a:ext cx="263520" cy="817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筆跡 23">
                  <a:extLst>
                    <a:ext uri="{FF2B5EF4-FFF2-40B4-BE49-F238E27FC236}">
                      <a16:creationId xmlns:a16="http://schemas.microsoft.com/office/drawing/2014/main" id="{FA14A7F4-F6B8-4E99-A441-5CE27B765B81}"/>
                    </a:ext>
                  </a:extLst>
                </p14:cNvPr>
                <p14:cNvContentPartPr/>
                <p14:nvPr/>
              </p14:nvContentPartPr>
              <p14:xfrm>
                <a:off x="4724584" y="5452256"/>
                <a:ext cx="286560" cy="362880"/>
              </p14:xfrm>
            </p:contentPart>
          </mc:Choice>
          <mc:Fallback xmlns="">
            <p:pic>
              <p:nvPicPr>
                <p:cNvPr id="24" name="筆跡 23">
                  <a:extLst>
                    <a:ext uri="{FF2B5EF4-FFF2-40B4-BE49-F238E27FC236}">
                      <a16:creationId xmlns:a16="http://schemas.microsoft.com/office/drawing/2014/main" id="{FA14A7F4-F6B8-4E99-A441-5CE27B765B81}"/>
                    </a:ext>
                  </a:extLst>
                </p:cNvPr>
                <p:cNvPicPr/>
                <p:nvPr/>
              </p:nvPicPr>
              <p:blipFill>
                <a:blip r:embed="rId26"/>
                <a:stretch>
                  <a:fillRect/>
                </a:stretch>
              </p:blipFill>
              <p:spPr>
                <a:xfrm>
                  <a:off x="4706944" y="5434616"/>
                  <a:ext cx="32220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筆跡 24">
                  <a:extLst>
                    <a:ext uri="{FF2B5EF4-FFF2-40B4-BE49-F238E27FC236}">
                      <a16:creationId xmlns:a16="http://schemas.microsoft.com/office/drawing/2014/main" id="{EE88505F-5679-4C9E-8469-CC8B033DF86B}"/>
                    </a:ext>
                  </a:extLst>
                </p14:cNvPr>
                <p14:cNvContentPartPr/>
                <p14:nvPr/>
              </p14:nvContentPartPr>
              <p14:xfrm>
                <a:off x="4802344" y="5422016"/>
                <a:ext cx="132840" cy="468360"/>
              </p14:xfrm>
            </p:contentPart>
          </mc:Choice>
          <mc:Fallback xmlns="">
            <p:pic>
              <p:nvPicPr>
                <p:cNvPr id="25" name="筆跡 24">
                  <a:extLst>
                    <a:ext uri="{FF2B5EF4-FFF2-40B4-BE49-F238E27FC236}">
                      <a16:creationId xmlns:a16="http://schemas.microsoft.com/office/drawing/2014/main" id="{EE88505F-5679-4C9E-8469-CC8B033DF86B}"/>
                    </a:ext>
                  </a:extLst>
                </p:cNvPr>
                <p:cNvPicPr/>
                <p:nvPr/>
              </p:nvPicPr>
              <p:blipFill>
                <a:blip r:embed="rId28"/>
                <a:stretch>
                  <a:fillRect/>
                </a:stretch>
              </p:blipFill>
              <p:spPr>
                <a:xfrm>
                  <a:off x="4784704" y="5404376"/>
                  <a:ext cx="16848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筆跡 25">
                  <a:extLst>
                    <a:ext uri="{FF2B5EF4-FFF2-40B4-BE49-F238E27FC236}">
                      <a16:creationId xmlns:a16="http://schemas.microsoft.com/office/drawing/2014/main" id="{20517537-0F19-4B80-82FF-10BE501A513D}"/>
                    </a:ext>
                  </a:extLst>
                </p14:cNvPr>
                <p14:cNvContentPartPr/>
                <p14:nvPr/>
              </p14:nvContentPartPr>
              <p14:xfrm>
                <a:off x="5192584" y="5499416"/>
                <a:ext cx="191880" cy="134280"/>
              </p14:xfrm>
            </p:contentPart>
          </mc:Choice>
          <mc:Fallback xmlns="">
            <p:pic>
              <p:nvPicPr>
                <p:cNvPr id="26" name="筆跡 25">
                  <a:extLst>
                    <a:ext uri="{FF2B5EF4-FFF2-40B4-BE49-F238E27FC236}">
                      <a16:creationId xmlns:a16="http://schemas.microsoft.com/office/drawing/2014/main" id="{20517537-0F19-4B80-82FF-10BE501A513D}"/>
                    </a:ext>
                  </a:extLst>
                </p:cNvPr>
                <p:cNvPicPr/>
                <p:nvPr/>
              </p:nvPicPr>
              <p:blipFill>
                <a:blip r:embed="rId30"/>
                <a:stretch>
                  <a:fillRect/>
                </a:stretch>
              </p:blipFill>
              <p:spPr>
                <a:xfrm>
                  <a:off x="5174944" y="5481416"/>
                  <a:ext cx="227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筆跡 26">
                  <a:extLst>
                    <a:ext uri="{FF2B5EF4-FFF2-40B4-BE49-F238E27FC236}">
                      <a16:creationId xmlns:a16="http://schemas.microsoft.com/office/drawing/2014/main" id="{DEE7278F-BFF8-474D-8AF9-A9C5A294953D}"/>
                    </a:ext>
                  </a:extLst>
                </p14:cNvPr>
                <p14:cNvContentPartPr/>
                <p14:nvPr/>
              </p14:nvContentPartPr>
              <p14:xfrm>
                <a:off x="5162344" y="5805416"/>
                <a:ext cx="136800" cy="15480"/>
              </p14:xfrm>
            </p:contentPart>
          </mc:Choice>
          <mc:Fallback xmlns="">
            <p:pic>
              <p:nvPicPr>
                <p:cNvPr id="27" name="筆跡 26">
                  <a:extLst>
                    <a:ext uri="{FF2B5EF4-FFF2-40B4-BE49-F238E27FC236}">
                      <a16:creationId xmlns:a16="http://schemas.microsoft.com/office/drawing/2014/main" id="{DEE7278F-BFF8-474D-8AF9-A9C5A294953D}"/>
                    </a:ext>
                  </a:extLst>
                </p:cNvPr>
                <p:cNvPicPr/>
                <p:nvPr/>
              </p:nvPicPr>
              <p:blipFill>
                <a:blip r:embed="rId32"/>
                <a:stretch>
                  <a:fillRect/>
                </a:stretch>
              </p:blipFill>
              <p:spPr>
                <a:xfrm>
                  <a:off x="5144704" y="5787776"/>
                  <a:ext cx="1724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筆跡 27">
                  <a:extLst>
                    <a:ext uri="{FF2B5EF4-FFF2-40B4-BE49-F238E27FC236}">
                      <a16:creationId xmlns:a16="http://schemas.microsoft.com/office/drawing/2014/main" id="{3C5F6EF9-48A2-4568-8567-97880428C7B6}"/>
                    </a:ext>
                  </a:extLst>
                </p14:cNvPr>
                <p14:cNvContentPartPr/>
                <p14:nvPr/>
              </p14:nvContentPartPr>
              <p14:xfrm>
                <a:off x="5524144" y="5400776"/>
                <a:ext cx="190080" cy="459360"/>
              </p14:xfrm>
            </p:contentPart>
          </mc:Choice>
          <mc:Fallback xmlns="">
            <p:pic>
              <p:nvPicPr>
                <p:cNvPr id="28" name="筆跡 27">
                  <a:extLst>
                    <a:ext uri="{FF2B5EF4-FFF2-40B4-BE49-F238E27FC236}">
                      <a16:creationId xmlns:a16="http://schemas.microsoft.com/office/drawing/2014/main" id="{3C5F6EF9-48A2-4568-8567-97880428C7B6}"/>
                    </a:ext>
                  </a:extLst>
                </p:cNvPr>
                <p:cNvPicPr/>
                <p:nvPr/>
              </p:nvPicPr>
              <p:blipFill>
                <a:blip r:embed="rId34"/>
                <a:stretch>
                  <a:fillRect/>
                </a:stretch>
              </p:blipFill>
              <p:spPr>
                <a:xfrm>
                  <a:off x="5506504" y="5383136"/>
                  <a:ext cx="22572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筆跡 28">
                  <a:extLst>
                    <a:ext uri="{FF2B5EF4-FFF2-40B4-BE49-F238E27FC236}">
                      <a16:creationId xmlns:a16="http://schemas.microsoft.com/office/drawing/2014/main" id="{E519819F-6DA2-43ED-ADFC-F6BE79E4AFEC}"/>
                    </a:ext>
                  </a:extLst>
                </p14:cNvPr>
                <p14:cNvContentPartPr/>
                <p14:nvPr/>
              </p14:nvContentPartPr>
              <p14:xfrm>
                <a:off x="4563664" y="5265056"/>
                <a:ext cx="2160" cy="87840"/>
              </p14:xfrm>
            </p:contentPart>
          </mc:Choice>
          <mc:Fallback xmlns="">
            <p:pic>
              <p:nvPicPr>
                <p:cNvPr id="29" name="筆跡 28">
                  <a:extLst>
                    <a:ext uri="{FF2B5EF4-FFF2-40B4-BE49-F238E27FC236}">
                      <a16:creationId xmlns:a16="http://schemas.microsoft.com/office/drawing/2014/main" id="{E519819F-6DA2-43ED-ADFC-F6BE79E4AFEC}"/>
                    </a:ext>
                  </a:extLst>
                </p:cNvPr>
                <p:cNvPicPr/>
                <p:nvPr/>
              </p:nvPicPr>
              <p:blipFill>
                <a:blip r:embed="rId36"/>
                <a:stretch>
                  <a:fillRect/>
                </a:stretch>
              </p:blipFill>
              <p:spPr>
                <a:xfrm>
                  <a:off x="4546024" y="5247056"/>
                  <a:ext cx="378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筆跡 29">
                  <a:extLst>
                    <a:ext uri="{FF2B5EF4-FFF2-40B4-BE49-F238E27FC236}">
                      <a16:creationId xmlns:a16="http://schemas.microsoft.com/office/drawing/2014/main" id="{C0D1C25D-6639-4A1D-B435-DDC59253984B}"/>
                    </a:ext>
                  </a:extLst>
                </p14:cNvPr>
                <p14:cNvContentPartPr/>
                <p14:nvPr/>
              </p14:nvContentPartPr>
              <p14:xfrm>
                <a:off x="4648984" y="5280176"/>
                <a:ext cx="11880" cy="130320"/>
              </p14:xfrm>
            </p:contentPart>
          </mc:Choice>
          <mc:Fallback xmlns="">
            <p:pic>
              <p:nvPicPr>
                <p:cNvPr id="30" name="筆跡 29">
                  <a:extLst>
                    <a:ext uri="{FF2B5EF4-FFF2-40B4-BE49-F238E27FC236}">
                      <a16:creationId xmlns:a16="http://schemas.microsoft.com/office/drawing/2014/main" id="{C0D1C25D-6639-4A1D-B435-DDC59253984B}"/>
                    </a:ext>
                  </a:extLst>
                </p:cNvPr>
                <p:cNvPicPr/>
                <p:nvPr/>
              </p:nvPicPr>
              <p:blipFill>
                <a:blip r:embed="rId38"/>
                <a:stretch>
                  <a:fillRect/>
                </a:stretch>
              </p:blipFill>
              <p:spPr>
                <a:xfrm>
                  <a:off x="4630984" y="5262176"/>
                  <a:ext cx="47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筆跡 30">
                  <a:extLst>
                    <a:ext uri="{FF2B5EF4-FFF2-40B4-BE49-F238E27FC236}">
                      <a16:creationId xmlns:a16="http://schemas.microsoft.com/office/drawing/2014/main" id="{DA4122F8-2EFB-4E9C-8068-441968C13651}"/>
                    </a:ext>
                  </a:extLst>
                </p14:cNvPr>
                <p14:cNvContentPartPr/>
                <p14:nvPr/>
              </p14:nvContentPartPr>
              <p14:xfrm>
                <a:off x="5844544" y="5307176"/>
                <a:ext cx="7920" cy="69840"/>
              </p14:xfrm>
            </p:contentPart>
          </mc:Choice>
          <mc:Fallback xmlns="">
            <p:pic>
              <p:nvPicPr>
                <p:cNvPr id="31" name="筆跡 30">
                  <a:extLst>
                    <a:ext uri="{FF2B5EF4-FFF2-40B4-BE49-F238E27FC236}">
                      <a16:creationId xmlns:a16="http://schemas.microsoft.com/office/drawing/2014/main" id="{DA4122F8-2EFB-4E9C-8068-441968C13651}"/>
                    </a:ext>
                  </a:extLst>
                </p:cNvPr>
                <p:cNvPicPr/>
                <p:nvPr/>
              </p:nvPicPr>
              <p:blipFill>
                <a:blip r:embed="rId40"/>
                <a:stretch>
                  <a:fillRect/>
                </a:stretch>
              </p:blipFill>
              <p:spPr>
                <a:xfrm>
                  <a:off x="5826544" y="5289536"/>
                  <a:ext cx="43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筆跡 31">
                  <a:extLst>
                    <a:ext uri="{FF2B5EF4-FFF2-40B4-BE49-F238E27FC236}">
                      <a16:creationId xmlns:a16="http://schemas.microsoft.com/office/drawing/2014/main" id="{2F32E8E6-F8E9-4425-A4E4-E64FFA9F3CF6}"/>
                    </a:ext>
                  </a:extLst>
                </p14:cNvPr>
                <p14:cNvContentPartPr/>
                <p14:nvPr/>
              </p14:nvContentPartPr>
              <p14:xfrm>
                <a:off x="5943184" y="5337416"/>
                <a:ext cx="6120" cy="96840"/>
              </p14:xfrm>
            </p:contentPart>
          </mc:Choice>
          <mc:Fallback xmlns="">
            <p:pic>
              <p:nvPicPr>
                <p:cNvPr id="32" name="筆跡 31">
                  <a:extLst>
                    <a:ext uri="{FF2B5EF4-FFF2-40B4-BE49-F238E27FC236}">
                      <a16:creationId xmlns:a16="http://schemas.microsoft.com/office/drawing/2014/main" id="{2F32E8E6-F8E9-4425-A4E4-E64FFA9F3CF6}"/>
                    </a:ext>
                  </a:extLst>
                </p:cNvPr>
                <p:cNvPicPr/>
                <p:nvPr/>
              </p:nvPicPr>
              <p:blipFill>
                <a:blip r:embed="rId42"/>
                <a:stretch>
                  <a:fillRect/>
                </a:stretch>
              </p:blipFill>
              <p:spPr>
                <a:xfrm>
                  <a:off x="5925184" y="5319776"/>
                  <a:ext cx="41760" cy="13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3" name="筆跡 32">
                <a:extLst>
                  <a:ext uri="{FF2B5EF4-FFF2-40B4-BE49-F238E27FC236}">
                    <a16:creationId xmlns:a16="http://schemas.microsoft.com/office/drawing/2014/main" id="{145D5704-8B3E-4248-994F-87124A17960E}"/>
                  </a:ext>
                </a:extLst>
              </p14:cNvPr>
              <p14:cNvContentPartPr/>
              <p14:nvPr/>
            </p14:nvContentPartPr>
            <p14:xfrm>
              <a:off x="6157024" y="4861856"/>
              <a:ext cx="146160" cy="1427040"/>
            </p14:xfrm>
          </p:contentPart>
        </mc:Choice>
        <mc:Fallback xmlns="">
          <p:pic>
            <p:nvPicPr>
              <p:cNvPr id="33" name="筆跡 32">
                <a:extLst>
                  <a:ext uri="{FF2B5EF4-FFF2-40B4-BE49-F238E27FC236}">
                    <a16:creationId xmlns:a16="http://schemas.microsoft.com/office/drawing/2014/main" id="{145D5704-8B3E-4248-994F-87124A17960E}"/>
                  </a:ext>
                </a:extLst>
              </p:cNvPr>
              <p:cNvPicPr/>
              <p:nvPr/>
            </p:nvPicPr>
            <p:blipFill>
              <a:blip r:embed="rId44"/>
              <a:stretch>
                <a:fillRect/>
              </a:stretch>
            </p:blipFill>
            <p:spPr>
              <a:xfrm>
                <a:off x="6139384" y="4844216"/>
                <a:ext cx="181800" cy="1462680"/>
              </a:xfrm>
              <a:prstGeom prst="rect">
                <a:avLst/>
              </a:prstGeom>
            </p:spPr>
          </p:pic>
        </mc:Fallback>
      </mc:AlternateContent>
      <p:grpSp>
        <p:nvGrpSpPr>
          <p:cNvPr id="42" name="群組 41">
            <a:extLst>
              <a:ext uri="{FF2B5EF4-FFF2-40B4-BE49-F238E27FC236}">
                <a16:creationId xmlns:a16="http://schemas.microsoft.com/office/drawing/2014/main" id="{98746E9D-5A04-4D5F-B7C1-5A3758B3E303}"/>
              </a:ext>
            </a:extLst>
          </p:cNvPr>
          <p:cNvGrpSpPr/>
          <p:nvPr/>
        </p:nvGrpSpPr>
        <p:grpSpPr>
          <a:xfrm>
            <a:off x="4419664" y="6064616"/>
            <a:ext cx="1181160" cy="581400"/>
            <a:chOff x="4419664" y="6064616"/>
            <a:chExt cx="1181160" cy="581400"/>
          </a:xfrm>
        </p:grpSpPr>
        <mc:AlternateContent xmlns:mc="http://schemas.openxmlformats.org/markup-compatibility/2006" xmlns:p14="http://schemas.microsoft.com/office/powerpoint/2010/main">
          <mc:Choice Requires="p14">
            <p:contentPart p14:bwMode="auto" r:id="rId45">
              <p14:nvContentPartPr>
                <p14:cNvPr id="36" name="筆跡 35">
                  <a:extLst>
                    <a:ext uri="{FF2B5EF4-FFF2-40B4-BE49-F238E27FC236}">
                      <a16:creationId xmlns:a16="http://schemas.microsoft.com/office/drawing/2014/main" id="{9C9DE060-E766-4B0F-BF56-69B63AB5A7F6}"/>
                    </a:ext>
                  </a:extLst>
                </p14:cNvPr>
                <p14:cNvContentPartPr/>
                <p14:nvPr/>
              </p14:nvContentPartPr>
              <p14:xfrm>
                <a:off x="4683184" y="6243536"/>
                <a:ext cx="89280" cy="214920"/>
              </p14:xfrm>
            </p:contentPart>
          </mc:Choice>
          <mc:Fallback xmlns="">
            <p:pic>
              <p:nvPicPr>
                <p:cNvPr id="36" name="筆跡 35">
                  <a:extLst>
                    <a:ext uri="{FF2B5EF4-FFF2-40B4-BE49-F238E27FC236}">
                      <a16:creationId xmlns:a16="http://schemas.microsoft.com/office/drawing/2014/main" id="{9C9DE060-E766-4B0F-BF56-69B63AB5A7F6}"/>
                    </a:ext>
                  </a:extLst>
                </p:cNvPr>
                <p:cNvPicPr/>
                <p:nvPr/>
              </p:nvPicPr>
              <p:blipFill>
                <a:blip r:embed="rId46"/>
                <a:stretch>
                  <a:fillRect/>
                </a:stretch>
              </p:blipFill>
              <p:spPr>
                <a:xfrm>
                  <a:off x="4665184" y="6225536"/>
                  <a:ext cx="1249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筆跡 36">
                  <a:extLst>
                    <a:ext uri="{FF2B5EF4-FFF2-40B4-BE49-F238E27FC236}">
                      <a16:creationId xmlns:a16="http://schemas.microsoft.com/office/drawing/2014/main" id="{F0FFDB7B-640E-43B7-A8BE-7FABE2AE4097}"/>
                    </a:ext>
                  </a:extLst>
                </p14:cNvPr>
                <p14:cNvContentPartPr/>
                <p14:nvPr/>
              </p14:nvContentPartPr>
              <p14:xfrm>
                <a:off x="4878304" y="6279536"/>
                <a:ext cx="74160" cy="18360"/>
              </p14:xfrm>
            </p:contentPart>
          </mc:Choice>
          <mc:Fallback xmlns="">
            <p:pic>
              <p:nvPicPr>
                <p:cNvPr id="37" name="筆跡 36">
                  <a:extLst>
                    <a:ext uri="{FF2B5EF4-FFF2-40B4-BE49-F238E27FC236}">
                      <a16:creationId xmlns:a16="http://schemas.microsoft.com/office/drawing/2014/main" id="{F0FFDB7B-640E-43B7-A8BE-7FABE2AE4097}"/>
                    </a:ext>
                  </a:extLst>
                </p:cNvPr>
                <p:cNvPicPr/>
                <p:nvPr/>
              </p:nvPicPr>
              <p:blipFill>
                <a:blip r:embed="rId48"/>
                <a:stretch>
                  <a:fillRect/>
                </a:stretch>
              </p:blipFill>
              <p:spPr>
                <a:xfrm>
                  <a:off x="4860304" y="6261896"/>
                  <a:ext cx="109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B3207F38-0E45-4F0C-B821-12AEDE246BDD}"/>
                    </a:ext>
                  </a:extLst>
                </p14:cNvPr>
                <p14:cNvContentPartPr/>
                <p14:nvPr/>
              </p14:nvContentPartPr>
              <p14:xfrm>
                <a:off x="4866784" y="6388256"/>
                <a:ext cx="68400" cy="3240"/>
              </p14:xfrm>
            </p:contentPart>
          </mc:Choice>
          <mc:Fallback xmlns="">
            <p:pic>
              <p:nvPicPr>
                <p:cNvPr id="38" name="筆跡 37">
                  <a:extLst>
                    <a:ext uri="{FF2B5EF4-FFF2-40B4-BE49-F238E27FC236}">
                      <a16:creationId xmlns:a16="http://schemas.microsoft.com/office/drawing/2014/main" id="{B3207F38-0E45-4F0C-B821-12AEDE246BDD}"/>
                    </a:ext>
                  </a:extLst>
                </p:cNvPr>
                <p:cNvPicPr/>
                <p:nvPr/>
              </p:nvPicPr>
              <p:blipFill>
                <a:blip r:embed="rId50"/>
                <a:stretch>
                  <a:fillRect/>
                </a:stretch>
              </p:blipFill>
              <p:spPr>
                <a:xfrm>
                  <a:off x="4849144" y="6370616"/>
                  <a:ext cx="104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筆跡 38">
                  <a:extLst>
                    <a:ext uri="{FF2B5EF4-FFF2-40B4-BE49-F238E27FC236}">
                      <a16:creationId xmlns:a16="http://schemas.microsoft.com/office/drawing/2014/main" id="{67E33A5D-0DCF-4CD3-AB63-3BCE6B51C028}"/>
                    </a:ext>
                  </a:extLst>
                </p14:cNvPr>
                <p14:cNvContentPartPr/>
                <p14:nvPr/>
              </p14:nvContentPartPr>
              <p14:xfrm>
                <a:off x="5048584" y="6264056"/>
                <a:ext cx="144360" cy="151920"/>
              </p14:xfrm>
            </p:contentPart>
          </mc:Choice>
          <mc:Fallback xmlns="">
            <p:pic>
              <p:nvPicPr>
                <p:cNvPr id="39" name="筆跡 38">
                  <a:extLst>
                    <a:ext uri="{FF2B5EF4-FFF2-40B4-BE49-F238E27FC236}">
                      <a16:creationId xmlns:a16="http://schemas.microsoft.com/office/drawing/2014/main" id="{67E33A5D-0DCF-4CD3-AB63-3BCE6B51C028}"/>
                    </a:ext>
                  </a:extLst>
                </p:cNvPr>
                <p:cNvPicPr/>
                <p:nvPr/>
              </p:nvPicPr>
              <p:blipFill>
                <a:blip r:embed="rId52"/>
                <a:stretch>
                  <a:fillRect/>
                </a:stretch>
              </p:blipFill>
              <p:spPr>
                <a:xfrm>
                  <a:off x="5030944" y="6246056"/>
                  <a:ext cx="180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7DEED0FA-030C-4632-AB72-A2317038DD45}"/>
                    </a:ext>
                  </a:extLst>
                </p14:cNvPr>
                <p14:cNvContentPartPr/>
                <p14:nvPr/>
              </p14:nvContentPartPr>
              <p14:xfrm>
                <a:off x="5204104" y="6198176"/>
                <a:ext cx="96840" cy="254520"/>
              </p14:xfrm>
            </p:contentPart>
          </mc:Choice>
          <mc:Fallback xmlns="">
            <p:pic>
              <p:nvPicPr>
                <p:cNvPr id="40" name="筆跡 39">
                  <a:extLst>
                    <a:ext uri="{FF2B5EF4-FFF2-40B4-BE49-F238E27FC236}">
                      <a16:creationId xmlns:a16="http://schemas.microsoft.com/office/drawing/2014/main" id="{7DEED0FA-030C-4632-AB72-A2317038DD45}"/>
                    </a:ext>
                  </a:extLst>
                </p:cNvPr>
                <p:cNvPicPr/>
                <p:nvPr/>
              </p:nvPicPr>
              <p:blipFill>
                <a:blip r:embed="rId54"/>
                <a:stretch>
                  <a:fillRect/>
                </a:stretch>
              </p:blipFill>
              <p:spPr>
                <a:xfrm>
                  <a:off x="5186464" y="6180176"/>
                  <a:ext cx="1324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08D710E6-29A0-4E01-9A30-95148E2F13C3}"/>
                    </a:ext>
                  </a:extLst>
                </p14:cNvPr>
                <p14:cNvContentPartPr/>
                <p14:nvPr/>
              </p14:nvContentPartPr>
              <p14:xfrm>
                <a:off x="4419664" y="6064616"/>
                <a:ext cx="1181160" cy="581400"/>
              </p14:xfrm>
            </p:contentPart>
          </mc:Choice>
          <mc:Fallback xmlns="">
            <p:pic>
              <p:nvPicPr>
                <p:cNvPr id="41" name="筆跡 40">
                  <a:extLst>
                    <a:ext uri="{FF2B5EF4-FFF2-40B4-BE49-F238E27FC236}">
                      <a16:creationId xmlns:a16="http://schemas.microsoft.com/office/drawing/2014/main" id="{08D710E6-29A0-4E01-9A30-95148E2F13C3}"/>
                    </a:ext>
                  </a:extLst>
                </p:cNvPr>
                <p:cNvPicPr/>
                <p:nvPr/>
              </p:nvPicPr>
              <p:blipFill>
                <a:blip r:embed="rId56"/>
                <a:stretch>
                  <a:fillRect/>
                </a:stretch>
              </p:blipFill>
              <p:spPr>
                <a:xfrm>
                  <a:off x="4402024" y="6046616"/>
                  <a:ext cx="1216800" cy="617040"/>
                </a:xfrm>
                <a:prstGeom prst="rect">
                  <a:avLst/>
                </a:prstGeom>
              </p:spPr>
            </p:pic>
          </mc:Fallback>
        </mc:AlternateContent>
      </p:grpSp>
      <p:grpSp>
        <p:nvGrpSpPr>
          <p:cNvPr id="52" name="群組 51">
            <a:extLst>
              <a:ext uri="{FF2B5EF4-FFF2-40B4-BE49-F238E27FC236}">
                <a16:creationId xmlns:a16="http://schemas.microsoft.com/office/drawing/2014/main" id="{B88E2A4E-B294-4813-B351-198A7F51FFD9}"/>
              </a:ext>
            </a:extLst>
          </p:cNvPr>
          <p:cNvGrpSpPr/>
          <p:nvPr/>
        </p:nvGrpSpPr>
        <p:grpSpPr>
          <a:xfrm>
            <a:off x="6628984" y="4938896"/>
            <a:ext cx="1373760" cy="1120680"/>
            <a:chOff x="6628984" y="4938896"/>
            <a:chExt cx="1373760" cy="1120680"/>
          </a:xfrm>
        </p:grpSpPr>
        <mc:AlternateContent xmlns:mc="http://schemas.openxmlformats.org/markup-compatibility/2006" xmlns:p14="http://schemas.microsoft.com/office/powerpoint/2010/main">
          <mc:Choice Requires="p14">
            <p:contentPart p14:bwMode="auto" r:id="rId57">
              <p14:nvContentPartPr>
                <p14:cNvPr id="43" name="筆跡 42">
                  <a:extLst>
                    <a:ext uri="{FF2B5EF4-FFF2-40B4-BE49-F238E27FC236}">
                      <a16:creationId xmlns:a16="http://schemas.microsoft.com/office/drawing/2014/main" id="{C439E46B-EE9B-4128-BCC1-AF8FBABD2725}"/>
                    </a:ext>
                  </a:extLst>
                </p14:cNvPr>
                <p14:cNvContentPartPr/>
                <p14:nvPr/>
              </p14:nvContentPartPr>
              <p14:xfrm>
                <a:off x="6628984" y="5109176"/>
                <a:ext cx="106560" cy="467640"/>
              </p14:xfrm>
            </p:contentPart>
          </mc:Choice>
          <mc:Fallback xmlns="">
            <p:pic>
              <p:nvPicPr>
                <p:cNvPr id="43" name="筆跡 42">
                  <a:extLst>
                    <a:ext uri="{FF2B5EF4-FFF2-40B4-BE49-F238E27FC236}">
                      <a16:creationId xmlns:a16="http://schemas.microsoft.com/office/drawing/2014/main" id="{C439E46B-EE9B-4128-BCC1-AF8FBABD2725}"/>
                    </a:ext>
                  </a:extLst>
                </p:cNvPr>
                <p:cNvPicPr/>
                <p:nvPr/>
              </p:nvPicPr>
              <p:blipFill>
                <a:blip r:embed="rId58"/>
                <a:stretch>
                  <a:fillRect/>
                </a:stretch>
              </p:blipFill>
              <p:spPr>
                <a:xfrm>
                  <a:off x="6610984" y="5091176"/>
                  <a:ext cx="14220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筆跡 43">
                  <a:extLst>
                    <a:ext uri="{FF2B5EF4-FFF2-40B4-BE49-F238E27FC236}">
                      <a16:creationId xmlns:a16="http://schemas.microsoft.com/office/drawing/2014/main" id="{F1F7966A-8D19-4D9B-A6F8-9F82649A2015}"/>
                    </a:ext>
                  </a:extLst>
                </p14:cNvPr>
                <p14:cNvContentPartPr/>
                <p14:nvPr/>
              </p14:nvContentPartPr>
              <p14:xfrm>
                <a:off x="6696664" y="5164256"/>
                <a:ext cx="114480" cy="149400"/>
              </p14:xfrm>
            </p:contentPart>
          </mc:Choice>
          <mc:Fallback xmlns="">
            <p:pic>
              <p:nvPicPr>
                <p:cNvPr id="44" name="筆跡 43">
                  <a:extLst>
                    <a:ext uri="{FF2B5EF4-FFF2-40B4-BE49-F238E27FC236}">
                      <a16:creationId xmlns:a16="http://schemas.microsoft.com/office/drawing/2014/main" id="{F1F7966A-8D19-4D9B-A6F8-9F82649A2015}"/>
                    </a:ext>
                  </a:extLst>
                </p:cNvPr>
                <p:cNvPicPr/>
                <p:nvPr/>
              </p:nvPicPr>
              <p:blipFill>
                <a:blip r:embed="rId60"/>
                <a:stretch>
                  <a:fillRect/>
                </a:stretch>
              </p:blipFill>
              <p:spPr>
                <a:xfrm>
                  <a:off x="6678664" y="5146616"/>
                  <a:ext cx="150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40B36280-8F30-45AF-8628-12BC34D92EC8}"/>
                    </a:ext>
                  </a:extLst>
                </p14:cNvPr>
                <p14:cNvContentPartPr/>
                <p14:nvPr/>
              </p14:nvContentPartPr>
              <p14:xfrm>
                <a:off x="6860104" y="5195576"/>
                <a:ext cx="81720" cy="18360"/>
              </p14:xfrm>
            </p:contentPart>
          </mc:Choice>
          <mc:Fallback xmlns="">
            <p:pic>
              <p:nvPicPr>
                <p:cNvPr id="45" name="筆跡 44">
                  <a:extLst>
                    <a:ext uri="{FF2B5EF4-FFF2-40B4-BE49-F238E27FC236}">
                      <a16:creationId xmlns:a16="http://schemas.microsoft.com/office/drawing/2014/main" id="{40B36280-8F30-45AF-8628-12BC34D92EC8}"/>
                    </a:ext>
                  </a:extLst>
                </p:cNvPr>
                <p:cNvPicPr/>
                <p:nvPr/>
              </p:nvPicPr>
              <p:blipFill>
                <a:blip r:embed="rId62"/>
                <a:stretch>
                  <a:fillRect/>
                </a:stretch>
              </p:blipFill>
              <p:spPr>
                <a:xfrm>
                  <a:off x="6842104" y="5177936"/>
                  <a:ext cx="1173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02666C3A-954E-4170-87CB-498009FCAEB8}"/>
                    </a:ext>
                  </a:extLst>
                </p14:cNvPr>
                <p14:cNvContentPartPr/>
                <p14:nvPr/>
              </p14:nvContentPartPr>
              <p14:xfrm>
                <a:off x="6825904" y="5307176"/>
                <a:ext cx="121680" cy="6480"/>
              </p14:xfrm>
            </p:contentPart>
          </mc:Choice>
          <mc:Fallback xmlns="">
            <p:pic>
              <p:nvPicPr>
                <p:cNvPr id="46" name="筆跡 45">
                  <a:extLst>
                    <a:ext uri="{FF2B5EF4-FFF2-40B4-BE49-F238E27FC236}">
                      <a16:creationId xmlns:a16="http://schemas.microsoft.com/office/drawing/2014/main" id="{02666C3A-954E-4170-87CB-498009FCAEB8}"/>
                    </a:ext>
                  </a:extLst>
                </p:cNvPr>
                <p:cNvPicPr/>
                <p:nvPr/>
              </p:nvPicPr>
              <p:blipFill>
                <a:blip r:embed="rId64"/>
                <a:stretch>
                  <a:fillRect/>
                </a:stretch>
              </p:blipFill>
              <p:spPr>
                <a:xfrm>
                  <a:off x="6808264" y="5289536"/>
                  <a:ext cx="1573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F8E59A9A-1821-4709-ADC0-B5C13A84F334}"/>
                    </a:ext>
                  </a:extLst>
                </p14:cNvPr>
                <p14:cNvContentPartPr/>
                <p14:nvPr/>
              </p14:nvContentPartPr>
              <p14:xfrm>
                <a:off x="6985024" y="5238056"/>
                <a:ext cx="102600" cy="203040"/>
              </p14:xfrm>
            </p:contentPart>
          </mc:Choice>
          <mc:Fallback xmlns="">
            <p:pic>
              <p:nvPicPr>
                <p:cNvPr id="47" name="筆跡 46">
                  <a:extLst>
                    <a:ext uri="{FF2B5EF4-FFF2-40B4-BE49-F238E27FC236}">
                      <a16:creationId xmlns:a16="http://schemas.microsoft.com/office/drawing/2014/main" id="{F8E59A9A-1821-4709-ADC0-B5C13A84F334}"/>
                    </a:ext>
                  </a:extLst>
                </p:cNvPr>
                <p:cNvPicPr/>
                <p:nvPr/>
              </p:nvPicPr>
              <p:blipFill>
                <a:blip r:embed="rId66"/>
                <a:stretch>
                  <a:fillRect/>
                </a:stretch>
              </p:blipFill>
              <p:spPr>
                <a:xfrm>
                  <a:off x="6967384" y="5220056"/>
                  <a:ext cx="1382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筆跡 47">
                  <a:extLst>
                    <a:ext uri="{FF2B5EF4-FFF2-40B4-BE49-F238E27FC236}">
                      <a16:creationId xmlns:a16="http://schemas.microsoft.com/office/drawing/2014/main" id="{05E4F939-FC3E-4DB6-9700-0836363C4EB6}"/>
                    </a:ext>
                  </a:extLst>
                </p14:cNvPr>
                <p14:cNvContentPartPr/>
                <p14:nvPr/>
              </p14:nvContentPartPr>
              <p14:xfrm>
                <a:off x="7131184" y="5440016"/>
                <a:ext cx="7920" cy="81720"/>
              </p14:xfrm>
            </p:contentPart>
          </mc:Choice>
          <mc:Fallback xmlns="">
            <p:pic>
              <p:nvPicPr>
                <p:cNvPr id="48" name="筆跡 47">
                  <a:extLst>
                    <a:ext uri="{FF2B5EF4-FFF2-40B4-BE49-F238E27FC236}">
                      <a16:creationId xmlns:a16="http://schemas.microsoft.com/office/drawing/2014/main" id="{05E4F939-FC3E-4DB6-9700-0836363C4EB6}"/>
                    </a:ext>
                  </a:extLst>
                </p:cNvPr>
                <p:cNvPicPr/>
                <p:nvPr/>
              </p:nvPicPr>
              <p:blipFill>
                <a:blip r:embed="rId68"/>
                <a:stretch>
                  <a:fillRect/>
                </a:stretch>
              </p:blipFill>
              <p:spPr>
                <a:xfrm>
                  <a:off x="7113184" y="5422376"/>
                  <a:ext cx="435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筆跡 48">
                  <a:extLst>
                    <a:ext uri="{FF2B5EF4-FFF2-40B4-BE49-F238E27FC236}">
                      <a16:creationId xmlns:a16="http://schemas.microsoft.com/office/drawing/2014/main" id="{F2A72DB8-5051-44AC-BB26-5BDC02748B65}"/>
                    </a:ext>
                  </a:extLst>
                </p14:cNvPr>
                <p14:cNvContentPartPr/>
                <p14:nvPr/>
              </p14:nvContentPartPr>
              <p14:xfrm>
                <a:off x="7328104" y="5192336"/>
                <a:ext cx="288360" cy="291600"/>
              </p14:xfrm>
            </p:contentPart>
          </mc:Choice>
          <mc:Fallback xmlns="">
            <p:pic>
              <p:nvPicPr>
                <p:cNvPr id="49" name="筆跡 48">
                  <a:extLst>
                    <a:ext uri="{FF2B5EF4-FFF2-40B4-BE49-F238E27FC236}">
                      <a16:creationId xmlns:a16="http://schemas.microsoft.com/office/drawing/2014/main" id="{F2A72DB8-5051-44AC-BB26-5BDC02748B65}"/>
                    </a:ext>
                  </a:extLst>
                </p:cNvPr>
                <p:cNvPicPr/>
                <p:nvPr/>
              </p:nvPicPr>
              <p:blipFill>
                <a:blip r:embed="rId70"/>
                <a:stretch>
                  <a:fillRect/>
                </a:stretch>
              </p:blipFill>
              <p:spPr>
                <a:xfrm>
                  <a:off x="7310104" y="5174336"/>
                  <a:ext cx="3240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筆跡 49">
                  <a:extLst>
                    <a:ext uri="{FF2B5EF4-FFF2-40B4-BE49-F238E27FC236}">
                      <a16:creationId xmlns:a16="http://schemas.microsoft.com/office/drawing/2014/main" id="{6E9C8743-86E2-40AB-94C2-8126CAD7C16A}"/>
                    </a:ext>
                  </a:extLst>
                </p14:cNvPr>
                <p14:cNvContentPartPr/>
                <p14:nvPr/>
              </p14:nvContentPartPr>
              <p14:xfrm>
                <a:off x="7561024" y="5243816"/>
                <a:ext cx="146160" cy="6480"/>
              </p14:xfrm>
            </p:contentPart>
          </mc:Choice>
          <mc:Fallback xmlns="">
            <p:pic>
              <p:nvPicPr>
                <p:cNvPr id="50" name="筆跡 49">
                  <a:extLst>
                    <a:ext uri="{FF2B5EF4-FFF2-40B4-BE49-F238E27FC236}">
                      <a16:creationId xmlns:a16="http://schemas.microsoft.com/office/drawing/2014/main" id="{6E9C8743-86E2-40AB-94C2-8126CAD7C16A}"/>
                    </a:ext>
                  </a:extLst>
                </p:cNvPr>
                <p:cNvPicPr/>
                <p:nvPr/>
              </p:nvPicPr>
              <p:blipFill>
                <a:blip r:embed="rId72"/>
                <a:stretch>
                  <a:fillRect/>
                </a:stretch>
              </p:blipFill>
              <p:spPr>
                <a:xfrm>
                  <a:off x="7543384" y="5226176"/>
                  <a:ext cx="1818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筆跡 50">
                  <a:extLst>
                    <a:ext uri="{FF2B5EF4-FFF2-40B4-BE49-F238E27FC236}">
                      <a16:creationId xmlns:a16="http://schemas.microsoft.com/office/drawing/2014/main" id="{85CEAC37-A048-4AE9-A98F-760C85FB0425}"/>
                    </a:ext>
                  </a:extLst>
                </p14:cNvPr>
                <p14:cNvContentPartPr/>
                <p14:nvPr/>
              </p14:nvContentPartPr>
              <p14:xfrm>
                <a:off x="7775224" y="4938896"/>
                <a:ext cx="227520" cy="1120680"/>
              </p14:xfrm>
            </p:contentPart>
          </mc:Choice>
          <mc:Fallback xmlns="">
            <p:pic>
              <p:nvPicPr>
                <p:cNvPr id="51" name="筆跡 50">
                  <a:extLst>
                    <a:ext uri="{FF2B5EF4-FFF2-40B4-BE49-F238E27FC236}">
                      <a16:creationId xmlns:a16="http://schemas.microsoft.com/office/drawing/2014/main" id="{85CEAC37-A048-4AE9-A98F-760C85FB0425}"/>
                    </a:ext>
                  </a:extLst>
                </p:cNvPr>
                <p:cNvPicPr/>
                <p:nvPr/>
              </p:nvPicPr>
              <p:blipFill>
                <a:blip r:embed="rId74"/>
                <a:stretch>
                  <a:fillRect/>
                </a:stretch>
              </p:blipFill>
              <p:spPr>
                <a:xfrm>
                  <a:off x="7757584" y="4921256"/>
                  <a:ext cx="263160" cy="1156320"/>
                </a:xfrm>
                <a:prstGeom prst="rect">
                  <a:avLst/>
                </a:prstGeom>
              </p:spPr>
            </p:pic>
          </mc:Fallback>
        </mc:AlternateContent>
      </p:grpSp>
      <p:grpSp>
        <p:nvGrpSpPr>
          <p:cNvPr id="2064" name="群組 2063">
            <a:extLst>
              <a:ext uri="{FF2B5EF4-FFF2-40B4-BE49-F238E27FC236}">
                <a16:creationId xmlns:a16="http://schemas.microsoft.com/office/drawing/2014/main" id="{71EB80EB-B671-4841-B641-9EC176E500AC}"/>
              </a:ext>
            </a:extLst>
          </p:cNvPr>
          <p:cNvGrpSpPr/>
          <p:nvPr/>
        </p:nvGrpSpPr>
        <p:grpSpPr>
          <a:xfrm>
            <a:off x="774304" y="5388896"/>
            <a:ext cx="1692360" cy="761040"/>
            <a:chOff x="774304" y="5388896"/>
            <a:chExt cx="1692360" cy="761040"/>
          </a:xfrm>
        </p:grpSpPr>
        <mc:AlternateContent xmlns:mc="http://schemas.openxmlformats.org/markup-compatibility/2006" xmlns:p14="http://schemas.microsoft.com/office/powerpoint/2010/main">
          <mc:Choice Requires="p14">
            <p:contentPart p14:bwMode="auto" r:id="rId75">
              <p14:nvContentPartPr>
                <p14:cNvPr id="14" name="筆跡 13">
                  <a:extLst>
                    <a:ext uri="{FF2B5EF4-FFF2-40B4-BE49-F238E27FC236}">
                      <a16:creationId xmlns:a16="http://schemas.microsoft.com/office/drawing/2014/main" id="{1297CA36-57B5-46A7-AB38-7D20C614B3A0}"/>
                    </a:ext>
                  </a:extLst>
                </p14:cNvPr>
                <p14:cNvContentPartPr/>
                <p14:nvPr/>
              </p14:nvContentPartPr>
              <p14:xfrm>
                <a:off x="1325824" y="5597336"/>
                <a:ext cx="222120" cy="308520"/>
              </p14:xfrm>
            </p:contentPart>
          </mc:Choice>
          <mc:Fallback xmlns="">
            <p:pic>
              <p:nvPicPr>
                <p:cNvPr id="14" name="筆跡 13">
                  <a:extLst>
                    <a:ext uri="{FF2B5EF4-FFF2-40B4-BE49-F238E27FC236}">
                      <a16:creationId xmlns:a16="http://schemas.microsoft.com/office/drawing/2014/main" id="{1297CA36-57B5-46A7-AB38-7D20C614B3A0}"/>
                    </a:ext>
                  </a:extLst>
                </p:cNvPr>
                <p:cNvPicPr/>
                <p:nvPr/>
              </p:nvPicPr>
              <p:blipFill>
                <a:blip r:embed="rId76"/>
                <a:stretch>
                  <a:fillRect/>
                </a:stretch>
              </p:blipFill>
              <p:spPr>
                <a:xfrm>
                  <a:off x="1307824" y="5579336"/>
                  <a:ext cx="2577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5" name="筆跡 14">
                  <a:extLst>
                    <a:ext uri="{FF2B5EF4-FFF2-40B4-BE49-F238E27FC236}">
                      <a16:creationId xmlns:a16="http://schemas.microsoft.com/office/drawing/2014/main" id="{D8A771A9-3E35-4105-B215-6A8D5490AD54}"/>
                    </a:ext>
                  </a:extLst>
                </p14:cNvPr>
                <p14:cNvContentPartPr/>
                <p14:nvPr/>
              </p14:nvContentPartPr>
              <p14:xfrm>
                <a:off x="1361824" y="5627576"/>
                <a:ext cx="135000" cy="305280"/>
              </p14:xfrm>
            </p:contentPart>
          </mc:Choice>
          <mc:Fallback xmlns="">
            <p:pic>
              <p:nvPicPr>
                <p:cNvPr id="15" name="筆跡 14">
                  <a:extLst>
                    <a:ext uri="{FF2B5EF4-FFF2-40B4-BE49-F238E27FC236}">
                      <a16:creationId xmlns:a16="http://schemas.microsoft.com/office/drawing/2014/main" id="{D8A771A9-3E35-4105-B215-6A8D5490AD54}"/>
                    </a:ext>
                  </a:extLst>
                </p:cNvPr>
                <p:cNvPicPr/>
                <p:nvPr/>
              </p:nvPicPr>
              <p:blipFill>
                <a:blip r:embed="rId78"/>
                <a:stretch>
                  <a:fillRect/>
                </a:stretch>
              </p:blipFill>
              <p:spPr>
                <a:xfrm>
                  <a:off x="1343824" y="5609576"/>
                  <a:ext cx="1706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6" name="筆跡 15">
                  <a:extLst>
                    <a:ext uri="{FF2B5EF4-FFF2-40B4-BE49-F238E27FC236}">
                      <a16:creationId xmlns:a16="http://schemas.microsoft.com/office/drawing/2014/main" id="{57784E1C-6317-4235-A4FC-6E7826C349D3}"/>
                    </a:ext>
                  </a:extLst>
                </p14:cNvPr>
                <p14:cNvContentPartPr/>
                <p14:nvPr/>
              </p14:nvContentPartPr>
              <p14:xfrm>
                <a:off x="1734784" y="5621456"/>
                <a:ext cx="140400" cy="12600"/>
              </p14:xfrm>
            </p:contentPart>
          </mc:Choice>
          <mc:Fallback xmlns="">
            <p:pic>
              <p:nvPicPr>
                <p:cNvPr id="16" name="筆跡 15">
                  <a:extLst>
                    <a:ext uri="{FF2B5EF4-FFF2-40B4-BE49-F238E27FC236}">
                      <a16:creationId xmlns:a16="http://schemas.microsoft.com/office/drawing/2014/main" id="{57784E1C-6317-4235-A4FC-6E7826C349D3}"/>
                    </a:ext>
                  </a:extLst>
                </p:cNvPr>
                <p:cNvPicPr/>
                <p:nvPr/>
              </p:nvPicPr>
              <p:blipFill>
                <a:blip r:embed="rId80"/>
                <a:stretch>
                  <a:fillRect/>
                </a:stretch>
              </p:blipFill>
              <p:spPr>
                <a:xfrm>
                  <a:off x="1717144" y="5603456"/>
                  <a:ext cx="1760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7" name="筆跡 16">
                  <a:extLst>
                    <a:ext uri="{FF2B5EF4-FFF2-40B4-BE49-F238E27FC236}">
                      <a16:creationId xmlns:a16="http://schemas.microsoft.com/office/drawing/2014/main" id="{05AA5F25-6FC9-4AE1-8932-4ACE525EE234}"/>
                    </a:ext>
                  </a:extLst>
                </p14:cNvPr>
                <p14:cNvContentPartPr/>
                <p14:nvPr/>
              </p14:nvContentPartPr>
              <p14:xfrm>
                <a:off x="1736944" y="5726936"/>
                <a:ext cx="171000" cy="18360"/>
              </p14:xfrm>
            </p:contentPart>
          </mc:Choice>
          <mc:Fallback xmlns="">
            <p:pic>
              <p:nvPicPr>
                <p:cNvPr id="17" name="筆跡 16">
                  <a:extLst>
                    <a:ext uri="{FF2B5EF4-FFF2-40B4-BE49-F238E27FC236}">
                      <a16:creationId xmlns:a16="http://schemas.microsoft.com/office/drawing/2014/main" id="{05AA5F25-6FC9-4AE1-8932-4ACE525EE234}"/>
                    </a:ext>
                  </a:extLst>
                </p:cNvPr>
                <p:cNvPicPr/>
                <p:nvPr/>
              </p:nvPicPr>
              <p:blipFill>
                <a:blip r:embed="rId82"/>
                <a:stretch>
                  <a:fillRect/>
                </a:stretch>
              </p:blipFill>
              <p:spPr>
                <a:xfrm>
                  <a:off x="1718944" y="5709296"/>
                  <a:ext cx="2066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8" name="筆跡 17">
                  <a:extLst>
                    <a:ext uri="{FF2B5EF4-FFF2-40B4-BE49-F238E27FC236}">
                      <a16:creationId xmlns:a16="http://schemas.microsoft.com/office/drawing/2014/main" id="{52C0B4FF-1E04-4299-8DF4-A8A7BF37DEB5}"/>
                    </a:ext>
                  </a:extLst>
                </p14:cNvPr>
                <p14:cNvContentPartPr/>
                <p14:nvPr/>
              </p14:nvContentPartPr>
              <p14:xfrm>
                <a:off x="2177944" y="5388896"/>
                <a:ext cx="252360" cy="444600"/>
              </p14:xfrm>
            </p:contentPart>
          </mc:Choice>
          <mc:Fallback xmlns="">
            <p:pic>
              <p:nvPicPr>
                <p:cNvPr id="18" name="筆跡 17">
                  <a:extLst>
                    <a:ext uri="{FF2B5EF4-FFF2-40B4-BE49-F238E27FC236}">
                      <a16:creationId xmlns:a16="http://schemas.microsoft.com/office/drawing/2014/main" id="{52C0B4FF-1E04-4299-8DF4-A8A7BF37DEB5}"/>
                    </a:ext>
                  </a:extLst>
                </p:cNvPr>
                <p:cNvPicPr/>
                <p:nvPr/>
              </p:nvPicPr>
              <p:blipFill>
                <a:blip r:embed="rId84"/>
                <a:stretch>
                  <a:fillRect/>
                </a:stretch>
              </p:blipFill>
              <p:spPr>
                <a:xfrm>
                  <a:off x="2160304" y="5370896"/>
                  <a:ext cx="28800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0" name="筆跡 19">
                  <a:extLst>
                    <a:ext uri="{FF2B5EF4-FFF2-40B4-BE49-F238E27FC236}">
                      <a16:creationId xmlns:a16="http://schemas.microsoft.com/office/drawing/2014/main" id="{C9FD2A68-9AF8-417A-BCB4-E8106A7CF148}"/>
                    </a:ext>
                  </a:extLst>
                </p14:cNvPr>
                <p14:cNvContentPartPr/>
                <p14:nvPr/>
              </p14:nvContentPartPr>
              <p14:xfrm>
                <a:off x="774304" y="5959136"/>
                <a:ext cx="1404360" cy="190800"/>
              </p14:xfrm>
            </p:contentPart>
          </mc:Choice>
          <mc:Fallback xmlns="">
            <p:pic>
              <p:nvPicPr>
                <p:cNvPr id="20" name="筆跡 19">
                  <a:extLst>
                    <a:ext uri="{FF2B5EF4-FFF2-40B4-BE49-F238E27FC236}">
                      <a16:creationId xmlns:a16="http://schemas.microsoft.com/office/drawing/2014/main" id="{C9FD2A68-9AF8-417A-BCB4-E8106A7CF148}"/>
                    </a:ext>
                  </a:extLst>
                </p:cNvPr>
                <p:cNvPicPr/>
                <p:nvPr/>
              </p:nvPicPr>
              <p:blipFill>
                <a:blip r:embed="rId86"/>
                <a:stretch>
                  <a:fillRect/>
                </a:stretch>
              </p:blipFill>
              <p:spPr>
                <a:xfrm>
                  <a:off x="756664" y="5941496"/>
                  <a:ext cx="14400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062" name="筆跡 2061">
                  <a:extLst>
                    <a:ext uri="{FF2B5EF4-FFF2-40B4-BE49-F238E27FC236}">
                      <a16:creationId xmlns:a16="http://schemas.microsoft.com/office/drawing/2014/main" id="{EFDD6F58-7D9A-4845-8B81-2EA052B9AFA8}"/>
                    </a:ext>
                  </a:extLst>
                </p14:cNvPr>
                <p14:cNvContentPartPr/>
                <p14:nvPr/>
              </p14:nvContentPartPr>
              <p14:xfrm>
                <a:off x="2157424" y="5896136"/>
                <a:ext cx="222120" cy="37080"/>
              </p14:xfrm>
            </p:contentPart>
          </mc:Choice>
          <mc:Fallback xmlns="">
            <p:pic>
              <p:nvPicPr>
                <p:cNvPr id="2062" name="筆跡 2061">
                  <a:extLst>
                    <a:ext uri="{FF2B5EF4-FFF2-40B4-BE49-F238E27FC236}">
                      <a16:creationId xmlns:a16="http://schemas.microsoft.com/office/drawing/2014/main" id="{EFDD6F58-7D9A-4845-8B81-2EA052B9AFA8}"/>
                    </a:ext>
                  </a:extLst>
                </p:cNvPr>
                <p:cNvPicPr/>
                <p:nvPr/>
              </p:nvPicPr>
              <p:blipFill>
                <a:blip r:embed="rId88"/>
                <a:stretch>
                  <a:fillRect/>
                </a:stretch>
              </p:blipFill>
              <p:spPr>
                <a:xfrm>
                  <a:off x="2139424" y="5878136"/>
                  <a:ext cx="25776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063" name="筆跡 2062">
                  <a:extLst>
                    <a:ext uri="{FF2B5EF4-FFF2-40B4-BE49-F238E27FC236}">
                      <a16:creationId xmlns:a16="http://schemas.microsoft.com/office/drawing/2014/main" id="{951FBBB0-F0F2-4DAD-83EE-8458D0E25D86}"/>
                    </a:ext>
                  </a:extLst>
                </p14:cNvPr>
                <p14:cNvContentPartPr/>
                <p14:nvPr/>
              </p14:nvContentPartPr>
              <p14:xfrm>
                <a:off x="2148064" y="6026096"/>
                <a:ext cx="318600" cy="42480"/>
              </p14:xfrm>
            </p:contentPart>
          </mc:Choice>
          <mc:Fallback xmlns="">
            <p:pic>
              <p:nvPicPr>
                <p:cNvPr id="2063" name="筆跡 2062">
                  <a:extLst>
                    <a:ext uri="{FF2B5EF4-FFF2-40B4-BE49-F238E27FC236}">
                      <a16:creationId xmlns:a16="http://schemas.microsoft.com/office/drawing/2014/main" id="{951FBBB0-F0F2-4DAD-83EE-8458D0E25D86}"/>
                    </a:ext>
                  </a:extLst>
                </p:cNvPr>
                <p:cNvPicPr/>
                <p:nvPr/>
              </p:nvPicPr>
              <p:blipFill>
                <a:blip r:embed="rId90"/>
                <a:stretch>
                  <a:fillRect/>
                </a:stretch>
              </p:blipFill>
              <p:spPr>
                <a:xfrm>
                  <a:off x="2130064" y="6008096"/>
                  <a:ext cx="354240" cy="78120"/>
                </a:xfrm>
                <a:prstGeom prst="rect">
                  <a:avLst/>
                </a:prstGeom>
              </p:spPr>
            </p:pic>
          </mc:Fallback>
        </mc:AlternateContent>
      </p:grpSp>
      <p:grpSp>
        <p:nvGrpSpPr>
          <p:cNvPr id="2068" name="群組 2067">
            <a:extLst>
              <a:ext uri="{FF2B5EF4-FFF2-40B4-BE49-F238E27FC236}">
                <a16:creationId xmlns:a16="http://schemas.microsoft.com/office/drawing/2014/main" id="{931F6360-A2E0-4BE1-A4D5-3B316E977CA6}"/>
              </a:ext>
            </a:extLst>
          </p:cNvPr>
          <p:cNvGrpSpPr/>
          <p:nvPr/>
        </p:nvGrpSpPr>
        <p:grpSpPr>
          <a:xfrm>
            <a:off x="6098344" y="5753576"/>
            <a:ext cx="352800" cy="471960"/>
            <a:chOff x="6098344" y="5753576"/>
            <a:chExt cx="352800" cy="471960"/>
          </a:xfrm>
        </p:grpSpPr>
        <mc:AlternateContent xmlns:mc="http://schemas.openxmlformats.org/markup-compatibility/2006" xmlns:p14="http://schemas.microsoft.com/office/powerpoint/2010/main">
          <mc:Choice Requires="p14">
            <p:contentPart p14:bwMode="auto" r:id="rId91">
              <p14:nvContentPartPr>
                <p14:cNvPr id="2065" name="筆跡 2064">
                  <a:extLst>
                    <a:ext uri="{FF2B5EF4-FFF2-40B4-BE49-F238E27FC236}">
                      <a16:creationId xmlns:a16="http://schemas.microsoft.com/office/drawing/2014/main" id="{6198BECB-368E-4335-97B0-E6F84D1A1F56}"/>
                    </a:ext>
                  </a:extLst>
                </p14:cNvPr>
                <p14:cNvContentPartPr/>
                <p14:nvPr/>
              </p14:nvContentPartPr>
              <p14:xfrm>
                <a:off x="6100144" y="5814776"/>
                <a:ext cx="351000" cy="142200"/>
              </p14:xfrm>
            </p:contentPart>
          </mc:Choice>
          <mc:Fallback xmlns="">
            <p:pic>
              <p:nvPicPr>
                <p:cNvPr id="2065" name="筆跡 2064">
                  <a:extLst>
                    <a:ext uri="{FF2B5EF4-FFF2-40B4-BE49-F238E27FC236}">
                      <a16:creationId xmlns:a16="http://schemas.microsoft.com/office/drawing/2014/main" id="{6198BECB-368E-4335-97B0-E6F84D1A1F56}"/>
                    </a:ext>
                  </a:extLst>
                </p:cNvPr>
                <p:cNvPicPr/>
                <p:nvPr/>
              </p:nvPicPr>
              <p:blipFill>
                <a:blip r:embed="rId92"/>
                <a:stretch>
                  <a:fillRect/>
                </a:stretch>
              </p:blipFill>
              <p:spPr>
                <a:xfrm>
                  <a:off x="6082504" y="5796776"/>
                  <a:ext cx="3866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66" name="筆跡 2065">
                  <a:extLst>
                    <a:ext uri="{FF2B5EF4-FFF2-40B4-BE49-F238E27FC236}">
                      <a16:creationId xmlns:a16="http://schemas.microsoft.com/office/drawing/2014/main" id="{371C2EF8-8882-42DE-931C-EFC2DB12FB3A}"/>
                    </a:ext>
                  </a:extLst>
                </p14:cNvPr>
                <p14:cNvContentPartPr/>
                <p14:nvPr/>
              </p14:nvContentPartPr>
              <p14:xfrm>
                <a:off x="6123184" y="5935376"/>
                <a:ext cx="320400" cy="93960"/>
              </p14:xfrm>
            </p:contentPart>
          </mc:Choice>
          <mc:Fallback xmlns="">
            <p:pic>
              <p:nvPicPr>
                <p:cNvPr id="2066" name="筆跡 2065">
                  <a:extLst>
                    <a:ext uri="{FF2B5EF4-FFF2-40B4-BE49-F238E27FC236}">
                      <a16:creationId xmlns:a16="http://schemas.microsoft.com/office/drawing/2014/main" id="{371C2EF8-8882-42DE-931C-EFC2DB12FB3A}"/>
                    </a:ext>
                  </a:extLst>
                </p:cNvPr>
                <p:cNvPicPr/>
                <p:nvPr/>
              </p:nvPicPr>
              <p:blipFill>
                <a:blip r:embed="rId94"/>
                <a:stretch>
                  <a:fillRect/>
                </a:stretch>
              </p:blipFill>
              <p:spPr>
                <a:xfrm>
                  <a:off x="6105184" y="5917736"/>
                  <a:ext cx="3560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67" name="筆跡 2066">
                  <a:extLst>
                    <a:ext uri="{FF2B5EF4-FFF2-40B4-BE49-F238E27FC236}">
                      <a16:creationId xmlns:a16="http://schemas.microsoft.com/office/drawing/2014/main" id="{227F737B-DCAF-4470-A7C4-A28F1E58CF96}"/>
                    </a:ext>
                  </a:extLst>
                </p14:cNvPr>
                <p14:cNvContentPartPr/>
                <p14:nvPr/>
              </p14:nvContentPartPr>
              <p14:xfrm>
                <a:off x="6098344" y="5753576"/>
                <a:ext cx="288720" cy="471960"/>
              </p14:xfrm>
            </p:contentPart>
          </mc:Choice>
          <mc:Fallback xmlns="">
            <p:pic>
              <p:nvPicPr>
                <p:cNvPr id="2067" name="筆跡 2066">
                  <a:extLst>
                    <a:ext uri="{FF2B5EF4-FFF2-40B4-BE49-F238E27FC236}">
                      <a16:creationId xmlns:a16="http://schemas.microsoft.com/office/drawing/2014/main" id="{227F737B-DCAF-4470-A7C4-A28F1E58CF96}"/>
                    </a:ext>
                  </a:extLst>
                </p:cNvPr>
                <p:cNvPicPr/>
                <p:nvPr/>
              </p:nvPicPr>
              <p:blipFill>
                <a:blip r:embed="rId96"/>
                <a:stretch>
                  <a:fillRect/>
                </a:stretch>
              </p:blipFill>
              <p:spPr>
                <a:xfrm>
                  <a:off x="6080344" y="5735936"/>
                  <a:ext cx="324360" cy="507600"/>
                </a:xfrm>
                <a:prstGeom prst="rect">
                  <a:avLst/>
                </a:prstGeom>
              </p:spPr>
            </p:pic>
          </mc:Fallback>
        </mc:AlternateContent>
      </p:grpSp>
      <p:grpSp>
        <p:nvGrpSpPr>
          <p:cNvPr id="2071" name="群組 2070">
            <a:extLst>
              <a:ext uri="{FF2B5EF4-FFF2-40B4-BE49-F238E27FC236}">
                <a16:creationId xmlns:a16="http://schemas.microsoft.com/office/drawing/2014/main" id="{C5C2BFD9-EBEB-40E8-8A46-C41EFAD6DC69}"/>
              </a:ext>
            </a:extLst>
          </p:cNvPr>
          <p:cNvGrpSpPr/>
          <p:nvPr/>
        </p:nvGrpSpPr>
        <p:grpSpPr>
          <a:xfrm>
            <a:off x="7705024" y="3667736"/>
            <a:ext cx="1057680" cy="1132920"/>
            <a:chOff x="7705024" y="3667736"/>
            <a:chExt cx="1057680" cy="1132920"/>
          </a:xfrm>
        </p:grpSpPr>
        <mc:AlternateContent xmlns:mc="http://schemas.openxmlformats.org/markup-compatibility/2006" xmlns:p14="http://schemas.microsoft.com/office/powerpoint/2010/main">
          <mc:Choice Requires="p14">
            <p:contentPart p14:bwMode="auto" r:id="rId97">
              <p14:nvContentPartPr>
                <p14:cNvPr id="53" name="筆跡 52">
                  <a:extLst>
                    <a:ext uri="{FF2B5EF4-FFF2-40B4-BE49-F238E27FC236}">
                      <a16:creationId xmlns:a16="http://schemas.microsoft.com/office/drawing/2014/main" id="{92A6700F-C59D-4056-8655-FE43089E2D53}"/>
                    </a:ext>
                  </a:extLst>
                </p14:cNvPr>
                <p14:cNvContentPartPr/>
                <p14:nvPr/>
              </p14:nvContentPartPr>
              <p14:xfrm>
                <a:off x="7705024" y="4359296"/>
                <a:ext cx="191880" cy="118080"/>
              </p14:xfrm>
            </p:contentPart>
          </mc:Choice>
          <mc:Fallback xmlns="">
            <p:pic>
              <p:nvPicPr>
                <p:cNvPr id="53" name="筆跡 52">
                  <a:extLst>
                    <a:ext uri="{FF2B5EF4-FFF2-40B4-BE49-F238E27FC236}">
                      <a16:creationId xmlns:a16="http://schemas.microsoft.com/office/drawing/2014/main" id="{92A6700F-C59D-4056-8655-FE43089E2D53}"/>
                    </a:ext>
                  </a:extLst>
                </p:cNvPr>
                <p:cNvPicPr/>
                <p:nvPr/>
              </p:nvPicPr>
              <p:blipFill>
                <a:blip r:embed="rId98"/>
                <a:stretch>
                  <a:fillRect/>
                </a:stretch>
              </p:blipFill>
              <p:spPr>
                <a:xfrm>
                  <a:off x="7687384" y="4341296"/>
                  <a:ext cx="2275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筆跡 53">
                  <a:extLst>
                    <a:ext uri="{FF2B5EF4-FFF2-40B4-BE49-F238E27FC236}">
                      <a16:creationId xmlns:a16="http://schemas.microsoft.com/office/drawing/2014/main" id="{098DB0BB-36C4-4EF0-917B-1CE6F66A6E6E}"/>
                    </a:ext>
                  </a:extLst>
                </p14:cNvPr>
                <p14:cNvContentPartPr/>
                <p14:nvPr/>
              </p14:nvContentPartPr>
              <p14:xfrm>
                <a:off x="7727704" y="4468016"/>
                <a:ext cx="184320" cy="115200"/>
              </p14:xfrm>
            </p:contentPart>
          </mc:Choice>
          <mc:Fallback xmlns="">
            <p:pic>
              <p:nvPicPr>
                <p:cNvPr id="54" name="筆跡 53">
                  <a:extLst>
                    <a:ext uri="{FF2B5EF4-FFF2-40B4-BE49-F238E27FC236}">
                      <a16:creationId xmlns:a16="http://schemas.microsoft.com/office/drawing/2014/main" id="{098DB0BB-36C4-4EF0-917B-1CE6F66A6E6E}"/>
                    </a:ext>
                  </a:extLst>
                </p:cNvPr>
                <p:cNvPicPr/>
                <p:nvPr/>
              </p:nvPicPr>
              <p:blipFill>
                <a:blip r:embed="rId100"/>
                <a:stretch>
                  <a:fillRect/>
                </a:stretch>
              </p:blipFill>
              <p:spPr>
                <a:xfrm>
                  <a:off x="7710064" y="4450016"/>
                  <a:ext cx="2199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6" name="筆跡 55">
                  <a:extLst>
                    <a:ext uri="{FF2B5EF4-FFF2-40B4-BE49-F238E27FC236}">
                      <a16:creationId xmlns:a16="http://schemas.microsoft.com/office/drawing/2014/main" id="{FEC5D369-8D47-4A41-82BB-090879B9EA9C}"/>
                    </a:ext>
                  </a:extLst>
                </p14:cNvPr>
                <p14:cNvContentPartPr/>
                <p14:nvPr/>
              </p14:nvContentPartPr>
              <p14:xfrm>
                <a:off x="8074744" y="3667736"/>
                <a:ext cx="131040" cy="462240"/>
              </p14:xfrm>
            </p:contentPart>
          </mc:Choice>
          <mc:Fallback xmlns="">
            <p:pic>
              <p:nvPicPr>
                <p:cNvPr id="56" name="筆跡 55">
                  <a:extLst>
                    <a:ext uri="{FF2B5EF4-FFF2-40B4-BE49-F238E27FC236}">
                      <a16:creationId xmlns:a16="http://schemas.microsoft.com/office/drawing/2014/main" id="{FEC5D369-8D47-4A41-82BB-090879B9EA9C}"/>
                    </a:ext>
                  </a:extLst>
                </p:cNvPr>
                <p:cNvPicPr/>
                <p:nvPr/>
              </p:nvPicPr>
              <p:blipFill>
                <a:blip r:embed="rId102"/>
                <a:stretch>
                  <a:fillRect/>
                </a:stretch>
              </p:blipFill>
              <p:spPr>
                <a:xfrm>
                  <a:off x="8056744" y="3649736"/>
                  <a:ext cx="16668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7" name="筆跡 56">
                  <a:extLst>
                    <a:ext uri="{FF2B5EF4-FFF2-40B4-BE49-F238E27FC236}">
                      <a16:creationId xmlns:a16="http://schemas.microsoft.com/office/drawing/2014/main" id="{E7FBA4E9-A7C9-43DA-A81B-31F4B923693C}"/>
                    </a:ext>
                  </a:extLst>
                </p14:cNvPr>
                <p14:cNvContentPartPr/>
                <p14:nvPr/>
              </p14:nvContentPartPr>
              <p14:xfrm>
                <a:off x="8283544" y="3697976"/>
                <a:ext cx="186120" cy="526320"/>
              </p14:xfrm>
            </p:contentPart>
          </mc:Choice>
          <mc:Fallback xmlns="">
            <p:pic>
              <p:nvPicPr>
                <p:cNvPr id="57" name="筆跡 56">
                  <a:extLst>
                    <a:ext uri="{FF2B5EF4-FFF2-40B4-BE49-F238E27FC236}">
                      <a16:creationId xmlns:a16="http://schemas.microsoft.com/office/drawing/2014/main" id="{E7FBA4E9-A7C9-43DA-A81B-31F4B923693C}"/>
                    </a:ext>
                  </a:extLst>
                </p:cNvPr>
                <p:cNvPicPr/>
                <p:nvPr/>
              </p:nvPicPr>
              <p:blipFill>
                <a:blip r:embed="rId104"/>
                <a:stretch>
                  <a:fillRect/>
                </a:stretch>
              </p:blipFill>
              <p:spPr>
                <a:xfrm>
                  <a:off x="8265904" y="3679976"/>
                  <a:ext cx="22176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8" name="筆跡 57">
                  <a:extLst>
                    <a:ext uri="{FF2B5EF4-FFF2-40B4-BE49-F238E27FC236}">
                      <a16:creationId xmlns:a16="http://schemas.microsoft.com/office/drawing/2014/main" id="{AB965B49-7DAE-4E2D-B920-F8804A0E383C}"/>
                    </a:ext>
                  </a:extLst>
                </p14:cNvPr>
                <p14:cNvContentPartPr/>
                <p14:nvPr/>
              </p14:nvContentPartPr>
              <p14:xfrm>
                <a:off x="8313424" y="3969056"/>
                <a:ext cx="55440" cy="104040"/>
              </p14:xfrm>
            </p:contentPart>
          </mc:Choice>
          <mc:Fallback xmlns="">
            <p:pic>
              <p:nvPicPr>
                <p:cNvPr id="58" name="筆跡 57">
                  <a:extLst>
                    <a:ext uri="{FF2B5EF4-FFF2-40B4-BE49-F238E27FC236}">
                      <a16:creationId xmlns:a16="http://schemas.microsoft.com/office/drawing/2014/main" id="{AB965B49-7DAE-4E2D-B920-F8804A0E383C}"/>
                    </a:ext>
                  </a:extLst>
                </p:cNvPr>
                <p:cNvPicPr/>
                <p:nvPr/>
              </p:nvPicPr>
              <p:blipFill>
                <a:blip r:embed="rId106"/>
                <a:stretch>
                  <a:fillRect/>
                </a:stretch>
              </p:blipFill>
              <p:spPr>
                <a:xfrm>
                  <a:off x="8295424" y="3951056"/>
                  <a:ext cx="910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9" name="筆跡 58">
                  <a:extLst>
                    <a:ext uri="{FF2B5EF4-FFF2-40B4-BE49-F238E27FC236}">
                      <a16:creationId xmlns:a16="http://schemas.microsoft.com/office/drawing/2014/main" id="{4D70ED98-1BB3-4685-AAD3-5239527AE9A7}"/>
                    </a:ext>
                  </a:extLst>
                </p14:cNvPr>
                <p14:cNvContentPartPr/>
                <p14:nvPr/>
              </p14:nvContentPartPr>
              <p14:xfrm>
                <a:off x="8644984" y="3972656"/>
                <a:ext cx="93240" cy="353520"/>
              </p14:xfrm>
            </p:contentPart>
          </mc:Choice>
          <mc:Fallback xmlns="">
            <p:pic>
              <p:nvPicPr>
                <p:cNvPr id="59" name="筆跡 58">
                  <a:extLst>
                    <a:ext uri="{FF2B5EF4-FFF2-40B4-BE49-F238E27FC236}">
                      <a16:creationId xmlns:a16="http://schemas.microsoft.com/office/drawing/2014/main" id="{4D70ED98-1BB3-4685-AAD3-5239527AE9A7}"/>
                    </a:ext>
                  </a:extLst>
                </p:cNvPr>
                <p:cNvPicPr/>
                <p:nvPr/>
              </p:nvPicPr>
              <p:blipFill>
                <a:blip r:embed="rId108"/>
                <a:stretch>
                  <a:fillRect/>
                </a:stretch>
              </p:blipFill>
              <p:spPr>
                <a:xfrm>
                  <a:off x="8626984" y="3955016"/>
                  <a:ext cx="12888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0" name="筆跡 59">
                  <a:extLst>
                    <a:ext uri="{FF2B5EF4-FFF2-40B4-BE49-F238E27FC236}">
                      <a16:creationId xmlns:a16="http://schemas.microsoft.com/office/drawing/2014/main" id="{5A56F23A-5575-4C7B-825D-366C1B5D4CD8}"/>
                    </a:ext>
                  </a:extLst>
                </p14:cNvPr>
                <p14:cNvContentPartPr/>
                <p14:nvPr/>
              </p14:nvContentPartPr>
              <p14:xfrm>
                <a:off x="8533024" y="4123496"/>
                <a:ext cx="57240" cy="106200"/>
              </p14:xfrm>
            </p:contentPart>
          </mc:Choice>
          <mc:Fallback xmlns="">
            <p:pic>
              <p:nvPicPr>
                <p:cNvPr id="60" name="筆跡 59">
                  <a:extLst>
                    <a:ext uri="{FF2B5EF4-FFF2-40B4-BE49-F238E27FC236}">
                      <a16:creationId xmlns:a16="http://schemas.microsoft.com/office/drawing/2014/main" id="{5A56F23A-5575-4C7B-825D-366C1B5D4CD8}"/>
                    </a:ext>
                  </a:extLst>
                </p:cNvPr>
                <p:cNvPicPr/>
                <p:nvPr/>
              </p:nvPicPr>
              <p:blipFill>
                <a:blip r:embed="rId110"/>
                <a:stretch>
                  <a:fillRect/>
                </a:stretch>
              </p:blipFill>
              <p:spPr>
                <a:xfrm>
                  <a:off x="8515384" y="4105856"/>
                  <a:ext cx="928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1" name="筆跡 60">
                  <a:extLst>
                    <a:ext uri="{FF2B5EF4-FFF2-40B4-BE49-F238E27FC236}">
                      <a16:creationId xmlns:a16="http://schemas.microsoft.com/office/drawing/2014/main" id="{A29BB197-80D7-40BA-8D78-63B19640F94F}"/>
                    </a:ext>
                  </a:extLst>
                </p14:cNvPr>
                <p14:cNvContentPartPr/>
                <p14:nvPr/>
              </p14:nvContentPartPr>
              <p14:xfrm>
                <a:off x="8726344" y="4165976"/>
                <a:ext cx="36360" cy="347760"/>
              </p14:xfrm>
            </p:contentPart>
          </mc:Choice>
          <mc:Fallback xmlns="">
            <p:pic>
              <p:nvPicPr>
                <p:cNvPr id="61" name="筆跡 60">
                  <a:extLst>
                    <a:ext uri="{FF2B5EF4-FFF2-40B4-BE49-F238E27FC236}">
                      <a16:creationId xmlns:a16="http://schemas.microsoft.com/office/drawing/2014/main" id="{A29BB197-80D7-40BA-8D78-63B19640F94F}"/>
                    </a:ext>
                  </a:extLst>
                </p:cNvPr>
                <p:cNvPicPr/>
                <p:nvPr/>
              </p:nvPicPr>
              <p:blipFill>
                <a:blip r:embed="rId112"/>
                <a:stretch>
                  <a:fillRect/>
                </a:stretch>
              </p:blipFill>
              <p:spPr>
                <a:xfrm>
                  <a:off x="8708704" y="4147976"/>
                  <a:ext cx="720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69" name="筆跡 2068">
                  <a:extLst>
                    <a:ext uri="{FF2B5EF4-FFF2-40B4-BE49-F238E27FC236}">
                      <a16:creationId xmlns:a16="http://schemas.microsoft.com/office/drawing/2014/main" id="{9323B2FD-F3E6-43F7-81E9-F1D1E7C2B49B}"/>
                    </a:ext>
                  </a:extLst>
                </p14:cNvPr>
                <p14:cNvContentPartPr/>
                <p14:nvPr/>
              </p14:nvContentPartPr>
              <p14:xfrm>
                <a:off x="8241424" y="4350296"/>
                <a:ext cx="384840" cy="205560"/>
              </p14:xfrm>
            </p:contentPart>
          </mc:Choice>
          <mc:Fallback xmlns="">
            <p:pic>
              <p:nvPicPr>
                <p:cNvPr id="2069" name="筆跡 2068">
                  <a:extLst>
                    <a:ext uri="{FF2B5EF4-FFF2-40B4-BE49-F238E27FC236}">
                      <a16:creationId xmlns:a16="http://schemas.microsoft.com/office/drawing/2014/main" id="{9323B2FD-F3E6-43F7-81E9-F1D1E7C2B49B}"/>
                    </a:ext>
                  </a:extLst>
                </p:cNvPr>
                <p:cNvPicPr/>
                <p:nvPr/>
              </p:nvPicPr>
              <p:blipFill>
                <a:blip r:embed="rId114"/>
                <a:stretch>
                  <a:fillRect/>
                </a:stretch>
              </p:blipFill>
              <p:spPr>
                <a:xfrm>
                  <a:off x="8223424" y="4332296"/>
                  <a:ext cx="4204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070" name="筆跡 2069">
                  <a:extLst>
                    <a:ext uri="{FF2B5EF4-FFF2-40B4-BE49-F238E27FC236}">
                      <a16:creationId xmlns:a16="http://schemas.microsoft.com/office/drawing/2014/main" id="{E74AB86A-689E-4E21-A8AD-9421C271403C}"/>
                    </a:ext>
                  </a:extLst>
                </p14:cNvPr>
                <p14:cNvContentPartPr/>
                <p14:nvPr/>
              </p14:nvContentPartPr>
              <p14:xfrm>
                <a:off x="8116144" y="4413656"/>
                <a:ext cx="557280" cy="387000"/>
              </p14:xfrm>
            </p:contentPart>
          </mc:Choice>
          <mc:Fallback xmlns="">
            <p:pic>
              <p:nvPicPr>
                <p:cNvPr id="2070" name="筆跡 2069">
                  <a:extLst>
                    <a:ext uri="{FF2B5EF4-FFF2-40B4-BE49-F238E27FC236}">
                      <a16:creationId xmlns:a16="http://schemas.microsoft.com/office/drawing/2014/main" id="{E74AB86A-689E-4E21-A8AD-9421C271403C}"/>
                    </a:ext>
                  </a:extLst>
                </p:cNvPr>
                <p:cNvPicPr/>
                <p:nvPr/>
              </p:nvPicPr>
              <p:blipFill>
                <a:blip r:embed="rId116"/>
                <a:stretch>
                  <a:fillRect/>
                </a:stretch>
              </p:blipFill>
              <p:spPr>
                <a:xfrm>
                  <a:off x="8098504" y="4395656"/>
                  <a:ext cx="592920" cy="422640"/>
                </a:xfrm>
                <a:prstGeom prst="rect">
                  <a:avLst/>
                </a:prstGeom>
              </p:spPr>
            </p:pic>
          </mc:Fallback>
        </mc:AlternateContent>
      </p:grpSp>
      <p:grpSp>
        <p:nvGrpSpPr>
          <p:cNvPr id="2079" name="群組 2078">
            <a:extLst>
              <a:ext uri="{FF2B5EF4-FFF2-40B4-BE49-F238E27FC236}">
                <a16:creationId xmlns:a16="http://schemas.microsoft.com/office/drawing/2014/main" id="{BFFE1BE9-109A-47DE-A9C5-733F64CECBFD}"/>
              </a:ext>
            </a:extLst>
          </p:cNvPr>
          <p:cNvGrpSpPr/>
          <p:nvPr/>
        </p:nvGrpSpPr>
        <p:grpSpPr>
          <a:xfrm>
            <a:off x="2511664" y="3501776"/>
            <a:ext cx="3719520" cy="1582560"/>
            <a:chOff x="2511664" y="3501776"/>
            <a:chExt cx="3719520" cy="1582560"/>
          </a:xfrm>
        </p:grpSpPr>
        <mc:AlternateContent xmlns:mc="http://schemas.openxmlformats.org/markup-compatibility/2006" xmlns:p14="http://schemas.microsoft.com/office/powerpoint/2010/main">
          <mc:Choice Requires="p14">
            <p:contentPart p14:bwMode="auto" r:id="rId117">
              <p14:nvContentPartPr>
                <p14:cNvPr id="63" name="筆跡 62">
                  <a:extLst>
                    <a:ext uri="{FF2B5EF4-FFF2-40B4-BE49-F238E27FC236}">
                      <a16:creationId xmlns:a16="http://schemas.microsoft.com/office/drawing/2014/main" id="{F26280F5-6A9B-4A77-B82C-25F436D55253}"/>
                    </a:ext>
                  </a:extLst>
                </p14:cNvPr>
                <p14:cNvContentPartPr/>
                <p14:nvPr/>
              </p14:nvContentPartPr>
              <p14:xfrm>
                <a:off x="3208984" y="3649736"/>
                <a:ext cx="2570040" cy="707400"/>
              </p14:xfrm>
            </p:contentPart>
          </mc:Choice>
          <mc:Fallback xmlns="">
            <p:pic>
              <p:nvPicPr>
                <p:cNvPr id="63" name="筆跡 62">
                  <a:extLst>
                    <a:ext uri="{FF2B5EF4-FFF2-40B4-BE49-F238E27FC236}">
                      <a16:creationId xmlns:a16="http://schemas.microsoft.com/office/drawing/2014/main" id="{F26280F5-6A9B-4A77-B82C-25F436D55253}"/>
                    </a:ext>
                  </a:extLst>
                </p:cNvPr>
                <p:cNvPicPr/>
                <p:nvPr/>
              </p:nvPicPr>
              <p:blipFill>
                <a:blip r:embed="rId118"/>
                <a:stretch>
                  <a:fillRect/>
                </a:stretch>
              </p:blipFill>
              <p:spPr>
                <a:xfrm>
                  <a:off x="3191344" y="3631736"/>
                  <a:ext cx="260568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048" name="筆跡 2047">
                  <a:extLst>
                    <a:ext uri="{FF2B5EF4-FFF2-40B4-BE49-F238E27FC236}">
                      <a16:creationId xmlns:a16="http://schemas.microsoft.com/office/drawing/2014/main" id="{925A17D7-37DD-4CF9-A7F8-C26923E4F171}"/>
                    </a:ext>
                  </a:extLst>
                </p14:cNvPr>
                <p14:cNvContentPartPr/>
                <p14:nvPr/>
              </p14:nvContentPartPr>
              <p14:xfrm>
                <a:off x="2511664" y="3658376"/>
                <a:ext cx="214200" cy="329040"/>
              </p14:xfrm>
            </p:contentPart>
          </mc:Choice>
          <mc:Fallback xmlns="">
            <p:pic>
              <p:nvPicPr>
                <p:cNvPr id="2048" name="筆跡 2047">
                  <a:extLst>
                    <a:ext uri="{FF2B5EF4-FFF2-40B4-BE49-F238E27FC236}">
                      <a16:creationId xmlns:a16="http://schemas.microsoft.com/office/drawing/2014/main" id="{925A17D7-37DD-4CF9-A7F8-C26923E4F171}"/>
                    </a:ext>
                  </a:extLst>
                </p:cNvPr>
                <p:cNvPicPr/>
                <p:nvPr/>
              </p:nvPicPr>
              <p:blipFill>
                <a:blip r:embed="rId120"/>
                <a:stretch>
                  <a:fillRect/>
                </a:stretch>
              </p:blipFill>
              <p:spPr>
                <a:xfrm>
                  <a:off x="2494024" y="3640376"/>
                  <a:ext cx="2498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049" name="筆跡 2048">
                  <a:extLst>
                    <a:ext uri="{FF2B5EF4-FFF2-40B4-BE49-F238E27FC236}">
                      <a16:creationId xmlns:a16="http://schemas.microsoft.com/office/drawing/2014/main" id="{31A3A202-3521-420A-B6F9-7141E0B203D8}"/>
                    </a:ext>
                  </a:extLst>
                </p14:cNvPr>
                <p14:cNvContentPartPr/>
                <p14:nvPr/>
              </p14:nvContentPartPr>
              <p14:xfrm>
                <a:off x="2619664" y="3779336"/>
                <a:ext cx="2520" cy="383760"/>
              </p14:xfrm>
            </p:contentPart>
          </mc:Choice>
          <mc:Fallback xmlns="">
            <p:pic>
              <p:nvPicPr>
                <p:cNvPr id="2049" name="筆跡 2048">
                  <a:extLst>
                    <a:ext uri="{FF2B5EF4-FFF2-40B4-BE49-F238E27FC236}">
                      <a16:creationId xmlns:a16="http://schemas.microsoft.com/office/drawing/2014/main" id="{31A3A202-3521-420A-B6F9-7141E0B203D8}"/>
                    </a:ext>
                  </a:extLst>
                </p:cNvPr>
                <p:cNvPicPr/>
                <p:nvPr/>
              </p:nvPicPr>
              <p:blipFill>
                <a:blip r:embed="rId122"/>
                <a:stretch>
                  <a:fillRect/>
                </a:stretch>
              </p:blipFill>
              <p:spPr>
                <a:xfrm>
                  <a:off x="2602024" y="3761696"/>
                  <a:ext cx="381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050" name="筆跡 2049">
                  <a:extLst>
                    <a:ext uri="{FF2B5EF4-FFF2-40B4-BE49-F238E27FC236}">
                      <a16:creationId xmlns:a16="http://schemas.microsoft.com/office/drawing/2014/main" id="{63293071-494A-42DE-8F13-06B38D4FA53E}"/>
                    </a:ext>
                  </a:extLst>
                </p14:cNvPr>
                <p14:cNvContentPartPr/>
                <p14:nvPr/>
              </p14:nvContentPartPr>
              <p14:xfrm>
                <a:off x="2566744" y="3839816"/>
                <a:ext cx="212400" cy="570960"/>
              </p14:xfrm>
            </p:contentPart>
          </mc:Choice>
          <mc:Fallback xmlns="">
            <p:pic>
              <p:nvPicPr>
                <p:cNvPr id="2050" name="筆跡 2049">
                  <a:extLst>
                    <a:ext uri="{FF2B5EF4-FFF2-40B4-BE49-F238E27FC236}">
                      <a16:creationId xmlns:a16="http://schemas.microsoft.com/office/drawing/2014/main" id="{63293071-494A-42DE-8F13-06B38D4FA53E}"/>
                    </a:ext>
                  </a:extLst>
                </p:cNvPr>
                <p:cNvPicPr/>
                <p:nvPr/>
              </p:nvPicPr>
              <p:blipFill>
                <a:blip r:embed="rId124"/>
                <a:stretch>
                  <a:fillRect/>
                </a:stretch>
              </p:blipFill>
              <p:spPr>
                <a:xfrm>
                  <a:off x="2548744" y="3822176"/>
                  <a:ext cx="2480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052" name="筆跡 2051">
                  <a:extLst>
                    <a:ext uri="{FF2B5EF4-FFF2-40B4-BE49-F238E27FC236}">
                      <a16:creationId xmlns:a16="http://schemas.microsoft.com/office/drawing/2014/main" id="{1E0FC9CA-BD11-4320-A7AA-3999F1D425A1}"/>
                    </a:ext>
                  </a:extLst>
                </p14:cNvPr>
                <p14:cNvContentPartPr/>
                <p14:nvPr/>
              </p14:nvContentPartPr>
              <p14:xfrm>
                <a:off x="2604544" y="4144016"/>
                <a:ext cx="182160" cy="161640"/>
              </p14:xfrm>
            </p:contentPart>
          </mc:Choice>
          <mc:Fallback xmlns="">
            <p:pic>
              <p:nvPicPr>
                <p:cNvPr id="2052" name="筆跡 2051">
                  <a:extLst>
                    <a:ext uri="{FF2B5EF4-FFF2-40B4-BE49-F238E27FC236}">
                      <a16:creationId xmlns:a16="http://schemas.microsoft.com/office/drawing/2014/main" id="{1E0FC9CA-BD11-4320-A7AA-3999F1D425A1}"/>
                    </a:ext>
                  </a:extLst>
                </p:cNvPr>
                <p:cNvPicPr/>
                <p:nvPr/>
              </p:nvPicPr>
              <p:blipFill>
                <a:blip r:embed="rId126"/>
                <a:stretch>
                  <a:fillRect/>
                </a:stretch>
              </p:blipFill>
              <p:spPr>
                <a:xfrm>
                  <a:off x="2586904" y="4126016"/>
                  <a:ext cx="2178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053" name="筆跡 2052">
                  <a:extLst>
                    <a:ext uri="{FF2B5EF4-FFF2-40B4-BE49-F238E27FC236}">
                      <a16:creationId xmlns:a16="http://schemas.microsoft.com/office/drawing/2014/main" id="{ACB82C86-CB7A-400B-AE15-EA4B8EB27FBD}"/>
                    </a:ext>
                  </a:extLst>
                </p14:cNvPr>
                <p14:cNvContentPartPr/>
                <p14:nvPr/>
              </p14:nvContentPartPr>
              <p14:xfrm>
                <a:off x="2852944" y="3534896"/>
                <a:ext cx="218160" cy="30600"/>
              </p14:xfrm>
            </p:contentPart>
          </mc:Choice>
          <mc:Fallback xmlns="">
            <p:pic>
              <p:nvPicPr>
                <p:cNvPr id="2053" name="筆跡 2052">
                  <a:extLst>
                    <a:ext uri="{FF2B5EF4-FFF2-40B4-BE49-F238E27FC236}">
                      <a16:creationId xmlns:a16="http://schemas.microsoft.com/office/drawing/2014/main" id="{ACB82C86-CB7A-400B-AE15-EA4B8EB27FBD}"/>
                    </a:ext>
                  </a:extLst>
                </p:cNvPr>
                <p:cNvPicPr/>
                <p:nvPr/>
              </p:nvPicPr>
              <p:blipFill>
                <a:blip r:embed="rId128"/>
                <a:stretch>
                  <a:fillRect/>
                </a:stretch>
              </p:blipFill>
              <p:spPr>
                <a:xfrm>
                  <a:off x="2834944" y="3516896"/>
                  <a:ext cx="253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54" name="筆跡 2053">
                  <a:extLst>
                    <a:ext uri="{FF2B5EF4-FFF2-40B4-BE49-F238E27FC236}">
                      <a16:creationId xmlns:a16="http://schemas.microsoft.com/office/drawing/2014/main" id="{C3BD1527-D40E-4060-9D8F-66166D6A1CC4}"/>
                    </a:ext>
                  </a:extLst>
                </p14:cNvPr>
                <p14:cNvContentPartPr/>
                <p14:nvPr/>
              </p14:nvContentPartPr>
              <p14:xfrm>
                <a:off x="2898304" y="3525896"/>
                <a:ext cx="113760" cy="601200"/>
              </p14:xfrm>
            </p:contentPart>
          </mc:Choice>
          <mc:Fallback xmlns="">
            <p:pic>
              <p:nvPicPr>
                <p:cNvPr id="2054" name="筆跡 2053">
                  <a:extLst>
                    <a:ext uri="{FF2B5EF4-FFF2-40B4-BE49-F238E27FC236}">
                      <a16:creationId xmlns:a16="http://schemas.microsoft.com/office/drawing/2014/main" id="{C3BD1527-D40E-4060-9D8F-66166D6A1CC4}"/>
                    </a:ext>
                  </a:extLst>
                </p:cNvPr>
                <p:cNvPicPr/>
                <p:nvPr/>
              </p:nvPicPr>
              <p:blipFill>
                <a:blip r:embed="rId130"/>
                <a:stretch>
                  <a:fillRect/>
                </a:stretch>
              </p:blipFill>
              <p:spPr>
                <a:xfrm>
                  <a:off x="2880664" y="3507896"/>
                  <a:ext cx="149400" cy="636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55" name="筆跡 2054">
                  <a:extLst>
                    <a:ext uri="{FF2B5EF4-FFF2-40B4-BE49-F238E27FC236}">
                      <a16:creationId xmlns:a16="http://schemas.microsoft.com/office/drawing/2014/main" id="{AFCB5925-C030-43C2-B411-A391D2CA962B}"/>
                    </a:ext>
                  </a:extLst>
                </p14:cNvPr>
                <p14:cNvContentPartPr/>
                <p14:nvPr/>
              </p14:nvContentPartPr>
              <p14:xfrm>
                <a:off x="3040504" y="3568016"/>
                <a:ext cx="224640" cy="272880"/>
              </p14:xfrm>
            </p:contentPart>
          </mc:Choice>
          <mc:Fallback xmlns="">
            <p:pic>
              <p:nvPicPr>
                <p:cNvPr id="2055" name="筆跡 2054">
                  <a:extLst>
                    <a:ext uri="{FF2B5EF4-FFF2-40B4-BE49-F238E27FC236}">
                      <a16:creationId xmlns:a16="http://schemas.microsoft.com/office/drawing/2014/main" id="{AFCB5925-C030-43C2-B411-A391D2CA962B}"/>
                    </a:ext>
                  </a:extLst>
                </p:cNvPr>
                <p:cNvPicPr/>
                <p:nvPr/>
              </p:nvPicPr>
              <p:blipFill>
                <a:blip r:embed="rId132"/>
                <a:stretch>
                  <a:fillRect/>
                </a:stretch>
              </p:blipFill>
              <p:spPr>
                <a:xfrm>
                  <a:off x="3022504" y="3550376"/>
                  <a:ext cx="2602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056" name="筆跡 2055">
                  <a:extLst>
                    <a:ext uri="{FF2B5EF4-FFF2-40B4-BE49-F238E27FC236}">
                      <a16:creationId xmlns:a16="http://schemas.microsoft.com/office/drawing/2014/main" id="{BF478998-BCA2-4803-9B97-38D4C7716C50}"/>
                    </a:ext>
                  </a:extLst>
                </p14:cNvPr>
                <p14:cNvContentPartPr/>
                <p14:nvPr/>
              </p14:nvContentPartPr>
              <p14:xfrm>
                <a:off x="3110344" y="3746216"/>
                <a:ext cx="82080" cy="187920"/>
              </p14:xfrm>
            </p:contentPart>
          </mc:Choice>
          <mc:Fallback xmlns="">
            <p:pic>
              <p:nvPicPr>
                <p:cNvPr id="2056" name="筆跡 2055">
                  <a:extLst>
                    <a:ext uri="{FF2B5EF4-FFF2-40B4-BE49-F238E27FC236}">
                      <a16:creationId xmlns:a16="http://schemas.microsoft.com/office/drawing/2014/main" id="{BF478998-BCA2-4803-9B97-38D4C7716C50}"/>
                    </a:ext>
                  </a:extLst>
                </p:cNvPr>
                <p:cNvPicPr/>
                <p:nvPr/>
              </p:nvPicPr>
              <p:blipFill>
                <a:blip r:embed="rId134"/>
                <a:stretch>
                  <a:fillRect/>
                </a:stretch>
              </p:blipFill>
              <p:spPr>
                <a:xfrm>
                  <a:off x="3092344" y="3728576"/>
                  <a:ext cx="1177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057" name="筆跡 2056">
                  <a:extLst>
                    <a:ext uri="{FF2B5EF4-FFF2-40B4-BE49-F238E27FC236}">
                      <a16:creationId xmlns:a16="http://schemas.microsoft.com/office/drawing/2014/main" id="{2CF86D59-5805-47B8-AC3C-0D8E33250027}"/>
                    </a:ext>
                  </a:extLst>
                </p14:cNvPr>
                <p14:cNvContentPartPr/>
                <p14:nvPr/>
              </p14:nvContentPartPr>
              <p14:xfrm>
                <a:off x="3066784" y="3788336"/>
                <a:ext cx="136800" cy="344520"/>
              </p14:xfrm>
            </p:contentPart>
          </mc:Choice>
          <mc:Fallback xmlns="">
            <p:pic>
              <p:nvPicPr>
                <p:cNvPr id="2057" name="筆跡 2056">
                  <a:extLst>
                    <a:ext uri="{FF2B5EF4-FFF2-40B4-BE49-F238E27FC236}">
                      <a16:creationId xmlns:a16="http://schemas.microsoft.com/office/drawing/2014/main" id="{2CF86D59-5805-47B8-AC3C-0D8E33250027}"/>
                    </a:ext>
                  </a:extLst>
                </p:cNvPr>
                <p:cNvPicPr/>
                <p:nvPr/>
              </p:nvPicPr>
              <p:blipFill>
                <a:blip r:embed="rId136"/>
                <a:stretch>
                  <a:fillRect/>
                </a:stretch>
              </p:blipFill>
              <p:spPr>
                <a:xfrm>
                  <a:off x="3049144" y="3770696"/>
                  <a:ext cx="1724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058" name="筆跡 2057">
                  <a:extLst>
                    <a:ext uri="{FF2B5EF4-FFF2-40B4-BE49-F238E27FC236}">
                      <a16:creationId xmlns:a16="http://schemas.microsoft.com/office/drawing/2014/main" id="{0D60A11C-2FE2-4BA3-AF07-C3073F5586C7}"/>
                    </a:ext>
                  </a:extLst>
                </p14:cNvPr>
                <p14:cNvContentPartPr/>
                <p14:nvPr/>
              </p14:nvContentPartPr>
              <p14:xfrm>
                <a:off x="2648104" y="3993176"/>
                <a:ext cx="897120" cy="774720"/>
              </p14:xfrm>
            </p:contentPart>
          </mc:Choice>
          <mc:Fallback xmlns="">
            <p:pic>
              <p:nvPicPr>
                <p:cNvPr id="2058" name="筆跡 2057">
                  <a:extLst>
                    <a:ext uri="{FF2B5EF4-FFF2-40B4-BE49-F238E27FC236}">
                      <a16:creationId xmlns:a16="http://schemas.microsoft.com/office/drawing/2014/main" id="{0D60A11C-2FE2-4BA3-AF07-C3073F5586C7}"/>
                    </a:ext>
                  </a:extLst>
                </p:cNvPr>
                <p:cNvPicPr/>
                <p:nvPr/>
              </p:nvPicPr>
              <p:blipFill>
                <a:blip r:embed="rId138"/>
                <a:stretch>
                  <a:fillRect/>
                </a:stretch>
              </p:blipFill>
              <p:spPr>
                <a:xfrm>
                  <a:off x="2630464" y="3975536"/>
                  <a:ext cx="932760"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059" name="筆跡 2058">
                  <a:extLst>
                    <a:ext uri="{FF2B5EF4-FFF2-40B4-BE49-F238E27FC236}">
                      <a16:creationId xmlns:a16="http://schemas.microsoft.com/office/drawing/2014/main" id="{63DE178F-3C48-41C9-9DDB-7EB36A0D406C}"/>
                    </a:ext>
                  </a:extLst>
                </p14:cNvPr>
                <p14:cNvContentPartPr/>
                <p14:nvPr/>
              </p14:nvContentPartPr>
              <p14:xfrm>
                <a:off x="3144544" y="4078496"/>
                <a:ext cx="382320" cy="501480"/>
              </p14:xfrm>
            </p:contentPart>
          </mc:Choice>
          <mc:Fallback xmlns="">
            <p:pic>
              <p:nvPicPr>
                <p:cNvPr id="2059" name="筆跡 2058">
                  <a:extLst>
                    <a:ext uri="{FF2B5EF4-FFF2-40B4-BE49-F238E27FC236}">
                      <a16:creationId xmlns:a16="http://schemas.microsoft.com/office/drawing/2014/main" id="{63DE178F-3C48-41C9-9DDB-7EB36A0D406C}"/>
                    </a:ext>
                  </a:extLst>
                </p:cNvPr>
                <p:cNvPicPr/>
                <p:nvPr/>
              </p:nvPicPr>
              <p:blipFill>
                <a:blip r:embed="rId140"/>
                <a:stretch>
                  <a:fillRect/>
                </a:stretch>
              </p:blipFill>
              <p:spPr>
                <a:xfrm>
                  <a:off x="3126904" y="4060496"/>
                  <a:ext cx="41796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060" name="筆跡 2059">
                  <a:extLst>
                    <a:ext uri="{FF2B5EF4-FFF2-40B4-BE49-F238E27FC236}">
                      <a16:creationId xmlns:a16="http://schemas.microsoft.com/office/drawing/2014/main" id="{AF4004D1-97D3-4F31-9462-F88195DB01B3}"/>
                    </a:ext>
                  </a:extLst>
                </p14:cNvPr>
                <p14:cNvContentPartPr/>
                <p14:nvPr/>
              </p14:nvContentPartPr>
              <p14:xfrm>
                <a:off x="3282784" y="4087496"/>
                <a:ext cx="236160" cy="398880"/>
              </p14:xfrm>
            </p:contentPart>
          </mc:Choice>
          <mc:Fallback xmlns="">
            <p:pic>
              <p:nvPicPr>
                <p:cNvPr id="2060" name="筆跡 2059">
                  <a:extLst>
                    <a:ext uri="{FF2B5EF4-FFF2-40B4-BE49-F238E27FC236}">
                      <a16:creationId xmlns:a16="http://schemas.microsoft.com/office/drawing/2014/main" id="{AF4004D1-97D3-4F31-9462-F88195DB01B3}"/>
                    </a:ext>
                  </a:extLst>
                </p:cNvPr>
                <p:cNvPicPr/>
                <p:nvPr/>
              </p:nvPicPr>
              <p:blipFill>
                <a:blip r:embed="rId142"/>
                <a:stretch>
                  <a:fillRect/>
                </a:stretch>
              </p:blipFill>
              <p:spPr>
                <a:xfrm>
                  <a:off x="3265144" y="4069496"/>
                  <a:ext cx="27180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072" name="筆跡 2071">
                  <a:extLst>
                    <a:ext uri="{FF2B5EF4-FFF2-40B4-BE49-F238E27FC236}">
                      <a16:creationId xmlns:a16="http://schemas.microsoft.com/office/drawing/2014/main" id="{DABDA162-6FAA-4904-AAA1-FB7FCE3F49B0}"/>
                    </a:ext>
                  </a:extLst>
                </p14:cNvPr>
                <p14:cNvContentPartPr/>
                <p14:nvPr/>
              </p14:nvContentPartPr>
              <p14:xfrm>
                <a:off x="5408584" y="3607256"/>
                <a:ext cx="394560" cy="305280"/>
              </p14:xfrm>
            </p:contentPart>
          </mc:Choice>
          <mc:Fallback xmlns="">
            <p:pic>
              <p:nvPicPr>
                <p:cNvPr id="2072" name="筆跡 2071">
                  <a:extLst>
                    <a:ext uri="{FF2B5EF4-FFF2-40B4-BE49-F238E27FC236}">
                      <a16:creationId xmlns:a16="http://schemas.microsoft.com/office/drawing/2014/main" id="{DABDA162-6FAA-4904-AAA1-FB7FCE3F49B0}"/>
                    </a:ext>
                  </a:extLst>
                </p:cNvPr>
                <p:cNvPicPr/>
                <p:nvPr/>
              </p:nvPicPr>
              <p:blipFill>
                <a:blip r:embed="rId144"/>
                <a:stretch>
                  <a:fillRect/>
                </a:stretch>
              </p:blipFill>
              <p:spPr>
                <a:xfrm>
                  <a:off x="5390944" y="3589616"/>
                  <a:ext cx="4302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073" name="筆跡 2072">
                  <a:extLst>
                    <a:ext uri="{FF2B5EF4-FFF2-40B4-BE49-F238E27FC236}">
                      <a16:creationId xmlns:a16="http://schemas.microsoft.com/office/drawing/2014/main" id="{4BF925A0-5DE3-4C11-96FE-87CD74F02F59}"/>
                    </a:ext>
                  </a:extLst>
                </p14:cNvPr>
                <p14:cNvContentPartPr/>
                <p14:nvPr/>
              </p14:nvContentPartPr>
              <p14:xfrm>
                <a:off x="5556544" y="3501776"/>
                <a:ext cx="144360" cy="628560"/>
              </p14:xfrm>
            </p:contentPart>
          </mc:Choice>
          <mc:Fallback xmlns="">
            <p:pic>
              <p:nvPicPr>
                <p:cNvPr id="2073" name="筆跡 2072">
                  <a:extLst>
                    <a:ext uri="{FF2B5EF4-FFF2-40B4-BE49-F238E27FC236}">
                      <a16:creationId xmlns:a16="http://schemas.microsoft.com/office/drawing/2014/main" id="{4BF925A0-5DE3-4C11-96FE-87CD74F02F59}"/>
                    </a:ext>
                  </a:extLst>
                </p:cNvPr>
                <p:cNvPicPr/>
                <p:nvPr/>
              </p:nvPicPr>
              <p:blipFill>
                <a:blip r:embed="rId146"/>
                <a:stretch>
                  <a:fillRect/>
                </a:stretch>
              </p:blipFill>
              <p:spPr>
                <a:xfrm>
                  <a:off x="5538544" y="3483776"/>
                  <a:ext cx="18000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075" name="筆跡 2074">
                  <a:extLst>
                    <a:ext uri="{FF2B5EF4-FFF2-40B4-BE49-F238E27FC236}">
                      <a16:creationId xmlns:a16="http://schemas.microsoft.com/office/drawing/2014/main" id="{3EBF51AE-4E0F-41C6-AD81-2A22F30876D2}"/>
                    </a:ext>
                  </a:extLst>
                </p14:cNvPr>
                <p14:cNvContentPartPr/>
                <p14:nvPr/>
              </p14:nvContentPartPr>
              <p14:xfrm>
                <a:off x="5581024" y="4392416"/>
                <a:ext cx="650160" cy="115200"/>
              </p14:xfrm>
            </p:contentPart>
          </mc:Choice>
          <mc:Fallback xmlns="">
            <p:pic>
              <p:nvPicPr>
                <p:cNvPr id="2075" name="筆跡 2074">
                  <a:extLst>
                    <a:ext uri="{FF2B5EF4-FFF2-40B4-BE49-F238E27FC236}">
                      <a16:creationId xmlns:a16="http://schemas.microsoft.com/office/drawing/2014/main" id="{3EBF51AE-4E0F-41C6-AD81-2A22F30876D2}"/>
                    </a:ext>
                  </a:extLst>
                </p:cNvPr>
                <p:cNvPicPr/>
                <p:nvPr/>
              </p:nvPicPr>
              <p:blipFill>
                <a:blip r:embed="rId148"/>
                <a:stretch>
                  <a:fillRect/>
                </a:stretch>
              </p:blipFill>
              <p:spPr>
                <a:xfrm>
                  <a:off x="5563384" y="4374416"/>
                  <a:ext cx="685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076" name="筆跡 2075">
                  <a:extLst>
                    <a:ext uri="{FF2B5EF4-FFF2-40B4-BE49-F238E27FC236}">
                      <a16:creationId xmlns:a16="http://schemas.microsoft.com/office/drawing/2014/main" id="{8A5925EF-4711-47FE-AC07-76292FABCD89}"/>
                    </a:ext>
                  </a:extLst>
                </p14:cNvPr>
                <p14:cNvContentPartPr/>
                <p14:nvPr/>
              </p14:nvContentPartPr>
              <p14:xfrm>
                <a:off x="5541424" y="4437416"/>
                <a:ext cx="265680" cy="233280"/>
              </p14:xfrm>
            </p:contentPart>
          </mc:Choice>
          <mc:Fallback xmlns="">
            <p:pic>
              <p:nvPicPr>
                <p:cNvPr id="2076" name="筆跡 2075">
                  <a:extLst>
                    <a:ext uri="{FF2B5EF4-FFF2-40B4-BE49-F238E27FC236}">
                      <a16:creationId xmlns:a16="http://schemas.microsoft.com/office/drawing/2014/main" id="{8A5925EF-4711-47FE-AC07-76292FABCD89}"/>
                    </a:ext>
                  </a:extLst>
                </p:cNvPr>
                <p:cNvPicPr/>
                <p:nvPr/>
              </p:nvPicPr>
              <p:blipFill>
                <a:blip r:embed="rId150"/>
                <a:stretch>
                  <a:fillRect/>
                </a:stretch>
              </p:blipFill>
              <p:spPr>
                <a:xfrm>
                  <a:off x="5523424" y="4419416"/>
                  <a:ext cx="3013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078" name="筆跡 2077">
                  <a:extLst>
                    <a:ext uri="{FF2B5EF4-FFF2-40B4-BE49-F238E27FC236}">
                      <a16:creationId xmlns:a16="http://schemas.microsoft.com/office/drawing/2014/main" id="{A2124803-E875-4849-9A48-D5F6AD6512E7}"/>
                    </a:ext>
                  </a:extLst>
                </p14:cNvPr>
                <p14:cNvContentPartPr/>
                <p14:nvPr/>
              </p14:nvContentPartPr>
              <p14:xfrm>
                <a:off x="3534784" y="4570616"/>
                <a:ext cx="1940400" cy="513720"/>
              </p14:xfrm>
            </p:contentPart>
          </mc:Choice>
          <mc:Fallback xmlns="">
            <p:pic>
              <p:nvPicPr>
                <p:cNvPr id="2078" name="筆跡 2077">
                  <a:extLst>
                    <a:ext uri="{FF2B5EF4-FFF2-40B4-BE49-F238E27FC236}">
                      <a16:creationId xmlns:a16="http://schemas.microsoft.com/office/drawing/2014/main" id="{A2124803-E875-4849-9A48-D5F6AD6512E7}"/>
                    </a:ext>
                  </a:extLst>
                </p:cNvPr>
                <p:cNvPicPr/>
                <p:nvPr/>
              </p:nvPicPr>
              <p:blipFill>
                <a:blip r:embed="rId152"/>
                <a:stretch>
                  <a:fillRect/>
                </a:stretch>
              </p:blipFill>
              <p:spPr>
                <a:xfrm>
                  <a:off x="3517144" y="4552616"/>
                  <a:ext cx="1976040" cy="549360"/>
                </a:xfrm>
                <a:prstGeom prst="rect">
                  <a:avLst/>
                </a:prstGeom>
              </p:spPr>
            </p:pic>
          </mc:Fallback>
        </mc:AlternateContent>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檢定統計量</a:t>
            </a:r>
          </a:p>
        </p:txBody>
      </p:sp>
      <p:sp>
        <p:nvSpPr>
          <p:cNvPr id="3" name="內容版面配置區 2"/>
          <p:cNvSpPr>
            <a:spLocks noGrp="1"/>
          </p:cNvSpPr>
          <p:nvPr>
            <p:ph idx="1"/>
          </p:nvPr>
        </p:nvSpPr>
        <p:spPr/>
        <p:txBody>
          <a:bodyPr/>
          <a:lstStyle/>
          <a:p>
            <a:r>
              <a:rPr lang="zh-TW" altLang="en-US" dirty="0"/>
              <a:t>所有大於 </a:t>
            </a:r>
            <a:r>
              <a:rPr lang="en-US" altLang="zh-TW" dirty="0"/>
              <a:t>8 </a:t>
            </a:r>
            <a:r>
              <a:rPr lang="zh-TW" altLang="en-US" dirty="0"/>
              <a:t>的分數構成</a:t>
            </a:r>
            <a:r>
              <a:rPr lang="zh-TW" altLang="en-US" b="1" dirty="0"/>
              <a:t>臨界區域 </a:t>
            </a:r>
            <a:r>
              <a:rPr lang="en-US" altLang="zh-TW" b="1" dirty="0"/>
              <a:t>(critical</a:t>
            </a:r>
            <a:r>
              <a:rPr lang="zh-TW" altLang="en-US" b="1" dirty="0"/>
              <a:t> </a:t>
            </a:r>
            <a:r>
              <a:rPr lang="en-US" altLang="zh-TW" b="1" dirty="0"/>
              <a:t>region)</a:t>
            </a:r>
            <a:r>
              <a:rPr lang="zh-TW" altLang="en-US" dirty="0"/>
              <a:t>，而所觀察到進入到臨界區域的最後數目稱為</a:t>
            </a:r>
            <a:r>
              <a:rPr lang="zh-TW" altLang="en-US" b="1" dirty="0"/>
              <a:t>臨界值 </a:t>
            </a:r>
            <a:r>
              <a:rPr lang="en-US" altLang="zh-TW" b="1" dirty="0"/>
              <a:t>(critical value)</a:t>
            </a:r>
            <a:r>
              <a:rPr lang="zh-TW" altLang="en-US" dirty="0"/>
              <a:t>。在我們的圖示中，臨界值為 </a:t>
            </a:r>
            <a:r>
              <a:rPr lang="en-US" altLang="zh-TW" dirty="0"/>
              <a:t>8</a:t>
            </a:r>
            <a:r>
              <a:rPr lang="zh-TW" altLang="en-US" dirty="0"/>
              <a:t>。</a:t>
            </a:r>
          </a:p>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1329260" y="3573016"/>
            <a:ext cx="6156686" cy="172819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23</a:t>
            </a:fld>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4CC013-E42C-4A8D-BE74-19B969C5ECC1}"/>
              </a:ext>
            </a:extLst>
          </p:cNvPr>
          <p:cNvSpPr>
            <a:spLocks noGrp="1"/>
          </p:cNvSpPr>
          <p:nvPr>
            <p:ph type="title"/>
          </p:nvPr>
        </p:nvSpPr>
        <p:spPr/>
        <p:txBody>
          <a:bodyPr/>
          <a:lstStyle/>
          <a:p>
            <a:r>
              <a:rPr lang="en-US" altLang="zh-TW" sz="1800" b="1" i="0" u="none" strike="noStrike" baseline="0" dirty="0">
                <a:latin typeface="CMBX12"/>
              </a:rPr>
              <a:t>Testing a Statistical Hypothesis</a:t>
            </a:r>
            <a:endParaRPr lang="zh-TW" altLang="en-US" dirty="0"/>
          </a:p>
        </p:txBody>
      </p:sp>
      <p:sp>
        <p:nvSpPr>
          <p:cNvPr id="4" name="日期版面配置區 3">
            <a:extLst>
              <a:ext uri="{FF2B5EF4-FFF2-40B4-BE49-F238E27FC236}">
                <a16:creationId xmlns:a16="http://schemas.microsoft.com/office/drawing/2014/main" id="{3D7A75C5-2FB9-4C0F-A406-AA4C75B1DF9C}"/>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55B7F87-00A0-418C-A51D-5B15B8CA3F95}"/>
              </a:ext>
            </a:extLst>
          </p:cNvPr>
          <p:cNvSpPr>
            <a:spLocks noGrp="1"/>
          </p:cNvSpPr>
          <p:nvPr>
            <p:ph type="sldNum" sz="quarter" idx="12"/>
          </p:nvPr>
        </p:nvSpPr>
        <p:spPr/>
        <p:txBody>
          <a:bodyPr/>
          <a:lstStyle/>
          <a:p>
            <a:fld id="{4ED57DA5-3079-4B49-823B-EE503FF95CF7}" type="slidenum">
              <a:rPr lang="zh-TW" altLang="en-US" smtClean="0"/>
              <a:pPr/>
              <a:t>24</a:t>
            </a:fld>
            <a:endParaRPr lang="zh-TW" altLang="en-US"/>
          </a:p>
        </p:txBody>
      </p:sp>
      <p:sp>
        <p:nvSpPr>
          <p:cNvPr id="32" name="文字方塊 31">
            <a:extLst>
              <a:ext uri="{FF2B5EF4-FFF2-40B4-BE49-F238E27FC236}">
                <a16:creationId xmlns:a16="http://schemas.microsoft.com/office/drawing/2014/main" id="{01FE4394-7481-497F-AEF1-F451DB999347}"/>
              </a:ext>
            </a:extLst>
          </p:cNvPr>
          <p:cNvSpPr txBox="1"/>
          <p:nvPr/>
        </p:nvSpPr>
        <p:spPr>
          <a:xfrm>
            <a:off x="985674" y="2436845"/>
            <a:ext cx="199093" cy="123111"/>
          </a:xfrm>
          <a:prstGeom prst="rect">
            <a:avLst/>
          </a:prstGeom>
          <a:noFill/>
        </p:spPr>
        <p:txBody>
          <a:bodyPr wrap="none" rtlCol="0" anchor="ctr" anchorCtr="1">
            <a:spAutoFit/>
          </a:bodyPr>
          <a:lstStyle/>
          <a:p>
            <a:pPr algn="ctr"/>
            <a:r>
              <a:rPr lang="en-US" altLang="zh-TW" sz="200">
                <a:solidFill>
                  <a:srgbClr val="000000"/>
                </a:solidFill>
              </a:rPr>
              <a:t>~</a:t>
            </a:r>
          </a:p>
        </p:txBody>
      </p:sp>
      <p:grpSp>
        <p:nvGrpSpPr>
          <p:cNvPr id="23" name="群組 22">
            <a:extLst>
              <a:ext uri="{FF2B5EF4-FFF2-40B4-BE49-F238E27FC236}">
                <a16:creationId xmlns:a16="http://schemas.microsoft.com/office/drawing/2014/main" id="{9EE0ABF8-07C4-466E-AC4E-CBCD489C9E4A}"/>
              </a:ext>
            </a:extLst>
          </p:cNvPr>
          <p:cNvGrpSpPr/>
          <p:nvPr/>
        </p:nvGrpSpPr>
        <p:grpSpPr>
          <a:xfrm>
            <a:off x="580635" y="1365555"/>
            <a:ext cx="278280" cy="405720"/>
            <a:chOff x="580635" y="1365555"/>
            <a:chExt cx="278280" cy="405720"/>
          </a:xfrm>
        </p:grpSpPr>
        <mc:AlternateContent xmlns:mc="http://schemas.openxmlformats.org/markup-compatibility/2006" xmlns:p14="http://schemas.microsoft.com/office/powerpoint/2010/main">
          <mc:Choice Requires="p14">
            <p:contentPart p14:bwMode="auto" r:id="rId2">
              <p14:nvContentPartPr>
                <p14:cNvPr id="21" name="筆跡 20">
                  <a:extLst>
                    <a:ext uri="{FF2B5EF4-FFF2-40B4-BE49-F238E27FC236}">
                      <a16:creationId xmlns:a16="http://schemas.microsoft.com/office/drawing/2014/main" id="{DACCA0B1-B9C4-4B0C-9D39-318CBB0B7D3D}"/>
                    </a:ext>
                  </a:extLst>
                </p14:cNvPr>
                <p14:cNvContentPartPr/>
                <p14:nvPr/>
              </p14:nvContentPartPr>
              <p14:xfrm>
                <a:off x="603675" y="1365555"/>
                <a:ext cx="225360" cy="405720"/>
              </p14:xfrm>
            </p:contentPart>
          </mc:Choice>
          <mc:Fallback xmlns="">
            <p:pic>
              <p:nvPicPr>
                <p:cNvPr id="21" name="筆跡 20">
                  <a:extLst>
                    <a:ext uri="{FF2B5EF4-FFF2-40B4-BE49-F238E27FC236}">
                      <a16:creationId xmlns:a16="http://schemas.microsoft.com/office/drawing/2014/main" id="{DACCA0B1-B9C4-4B0C-9D39-318CBB0B7D3D}"/>
                    </a:ext>
                  </a:extLst>
                </p:cNvPr>
                <p:cNvPicPr/>
                <p:nvPr/>
              </p:nvPicPr>
              <p:blipFill>
                <a:blip r:embed="rId3"/>
                <a:stretch>
                  <a:fillRect/>
                </a:stretch>
              </p:blipFill>
              <p:spPr>
                <a:xfrm>
                  <a:off x="594675" y="1356555"/>
                  <a:ext cx="2430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筆跡 21">
                  <a:extLst>
                    <a:ext uri="{FF2B5EF4-FFF2-40B4-BE49-F238E27FC236}">
                      <a16:creationId xmlns:a16="http://schemas.microsoft.com/office/drawing/2014/main" id="{56313DFE-770D-48A5-A709-DB28F1D408D0}"/>
                    </a:ext>
                  </a:extLst>
                </p14:cNvPr>
                <p14:cNvContentPartPr/>
                <p14:nvPr/>
              </p14:nvContentPartPr>
              <p14:xfrm>
                <a:off x="580635" y="1426035"/>
                <a:ext cx="278280" cy="239760"/>
              </p14:xfrm>
            </p:contentPart>
          </mc:Choice>
          <mc:Fallback xmlns="">
            <p:pic>
              <p:nvPicPr>
                <p:cNvPr id="22" name="筆跡 21">
                  <a:extLst>
                    <a:ext uri="{FF2B5EF4-FFF2-40B4-BE49-F238E27FC236}">
                      <a16:creationId xmlns:a16="http://schemas.microsoft.com/office/drawing/2014/main" id="{56313DFE-770D-48A5-A709-DB28F1D408D0}"/>
                    </a:ext>
                  </a:extLst>
                </p:cNvPr>
                <p:cNvPicPr/>
                <p:nvPr/>
              </p:nvPicPr>
              <p:blipFill>
                <a:blip r:embed="rId5"/>
                <a:stretch>
                  <a:fillRect/>
                </a:stretch>
              </p:blipFill>
              <p:spPr>
                <a:xfrm>
                  <a:off x="571995" y="1417035"/>
                  <a:ext cx="295920" cy="257400"/>
                </a:xfrm>
                <a:prstGeom prst="rect">
                  <a:avLst/>
                </a:prstGeom>
              </p:spPr>
            </p:pic>
          </mc:Fallback>
        </mc:AlternateContent>
      </p:grpSp>
      <p:grpSp>
        <p:nvGrpSpPr>
          <p:cNvPr id="31" name="群組 30">
            <a:extLst>
              <a:ext uri="{FF2B5EF4-FFF2-40B4-BE49-F238E27FC236}">
                <a16:creationId xmlns:a16="http://schemas.microsoft.com/office/drawing/2014/main" id="{37DCA592-1DD2-4B21-8649-0536B0C6BB39}"/>
              </a:ext>
            </a:extLst>
          </p:cNvPr>
          <p:cNvGrpSpPr/>
          <p:nvPr/>
        </p:nvGrpSpPr>
        <p:grpSpPr>
          <a:xfrm>
            <a:off x="1157355" y="1224435"/>
            <a:ext cx="1204200" cy="599760"/>
            <a:chOff x="1157355" y="1224435"/>
            <a:chExt cx="1204200" cy="599760"/>
          </a:xfrm>
        </p:grpSpPr>
        <mc:AlternateContent xmlns:mc="http://schemas.openxmlformats.org/markup-compatibility/2006" xmlns:p14="http://schemas.microsoft.com/office/powerpoint/2010/main">
          <mc:Choice Requires="p14">
            <p:contentPart p14:bwMode="auto" r:id="rId6">
              <p14:nvContentPartPr>
                <p14:cNvPr id="24" name="筆跡 23">
                  <a:extLst>
                    <a:ext uri="{FF2B5EF4-FFF2-40B4-BE49-F238E27FC236}">
                      <a16:creationId xmlns:a16="http://schemas.microsoft.com/office/drawing/2014/main" id="{B61C4114-1315-4BAD-BBD1-C4FD8C4A6E21}"/>
                    </a:ext>
                  </a:extLst>
                </p14:cNvPr>
                <p14:cNvContentPartPr/>
                <p14:nvPr/>
              </p14:nvContentPartPr>
              <p14:xfrm>
                <a:off x="1157355" y="1315515"/>
                <a:ext cx="163440" cy="508680"/>
              </p14:xfrm>
            </p:contentPart>
          </mc:Choice>
          <mc:Fallback xmlns="">
            <p:pic>
              <p:nvPicPr>
                <p:cNvPr id="24" name="筆跡 23">
                  <a:extLst>
                    <a:ext uri="{FF2B5EF4-FFF2-40B4-BE49-F238E27FC236}">
                      <a16:creationId xmlns:a16="http://schemas.microsoft.com/office/drawing/2014/main" id="{B61C4114-1315-4BAD-BBD1-C4FD8C4A6E21}"/>
                    </a:ext>
                  </a:extLst>
                </p:cNvPr>
                <p:cNvPicPr/>
                <p:nvPr/>
              </p:nvPicPr>
              <p:blipFill>
                <a:blip r:embed="rId7"/>
                <a:stretch>
                  <a:fillRect/>
                </a:stretch>
              </p:blipFill>
              <p:spPr>
                <a:xfrm>
                  <a:off x="1148715" y="1306875"/>
                  <a:ext cx="18108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筆跡 24">
                  <a:extLst>
                    <a:ext uri="{FF2B5EF4-FFF2-40B4-BE49-F238E27FC236}">
                      <a16:creationId xmlns:a16="http://schemas.microsoft.com/office/drawing/2014/main" id="{6BB25422-A6AF-47D2-B711-576EA2C7391E}"/>
                    </a:ext>
                  </a:extLst>
                </p14:cNvPr>
                <p14:cNvContentPartPr/>
                <p14:nvPr/>
              </p14:nvContentPartPr>
              <p14:xfrm>
                <a:off x="1394235" y="1341435"/>
                <a:ext cx="104760" cy="113040"/>
              </p14:xfrm>
            </p:contentPart>
          </mc:Choice>
          <mc:Fallback xmlns="">
            <p:pic>
              <p:nvPicPr>
                <p:cNvPr id="25" name="筆跡 24">
                  <a:extLst>
                    <a:ext uri="{FF2B5EF4-FFF2-40B4-BE49-F238E27FC236}">
                      <a16:creationId xmlns:a16="http://schemas.microsoft.com/office/drawing/2014/main" id="{6BB25422-A6AF-47D2-B711-576EA2C7391E}"/>
                    </a:ext>
                  </a:extLst>
                </p:cNvPr>
                <p:cNvPicPr/>
                <p:nvPr/>
              </p:nvPicPr>
              <p:blipFill>
                <a:blip r:embed="rId9"/>
                <a:stretch>
                  <a:fillRect/>
                </a:stretch>
              </p:blipFill>
              <p:spPr>
                <a:xfrm>
                  <a:off x="1385235" y="1332795"/>
                  <a:ext cx="122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筆跡 25">
                  <a:extLst>
                    <a:ext uri="{FF2B5EF4-FFF2-40B4-BE49-F238E27FC236}">
                      <a16:creationId xmlns:a16="http://schemas.microsoft.com/office/drawing/2014/main" id="{6FBC79F4-0ADB-4259-B2B1-F5BF711DD08C}"/>
                    </a:ext>
                  </a:extLst>
                </p14:cNvPr>
                <p14:cNvContentPartPr/>
                <p14:nvPr/>
              </p14:nvContentPartPr>
              <p14:xfrm>
                <a:off x="1545795" y="1359435"/>
                <a:ext cx="78480" cy="93240"/>
              </p14:xfrm>
            </p:contentPart>
          </mc:Choice>
          <mc:Fallback xmlns="">
            <p:pic>
              <p:nvPicPr>
                <p:cNvPr id="26" name="筆跡 25">
                  <a:extLst>
                    <a:ext uri="{FF2B5EF4-FFF2-40B4-BE49-F238E27FC236}">
                      <a16:creationId xmlns:a16="http://schemas.microsoft.com/office/drawing/2014/main" id="{6FBC79F4-0ADB-4259-B2B1-F5BF711DD08C}"/>
                    </a:ext>
                  </a:extLst>
                </p:cNvPr>
                <p:cNvPicPr/>
                <p:nvPr/>
              </p:nvPicPr>
              <p:blipFill>
                <a:blip r:embed="rId11"/>
                <a:stretch>
                  <a:fillRect/>
                </a:stretch>
              </p:blipFill>
              <p:spPr>
                <a:xfrm>
                  <a:off x="1537155" y="1350435"/>
                  <a:ext cx="961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筆跡 26">
                  <a:extLst>
                    <a:ext uri="{FF2B5EF4-FFF2-40B4-BE49-F238E27FC236}">
                      <a16:creationId xmlns:a16="http://schemas.microsoft.com/office/drawing/2014/main" id="{112BC0BD-83D1-474B-BDD3-DAC17C7F5A6C}"/>
                    </a:ext>
                  </a:extLst>
                </p14:cNvPr>
                <p14:cNvContentPartPr/>
                <p14:nvPr/>
              </p14:nvContentPartPr>
              <p14:xfrm>
                <a:off x="1677915" y="1313355"/>
                <a:ext cx="77400" cy="121320"/>
              </p14:xfrm>
            </p:contentPart>
          </mc:Choice>
          <mc:Fallback xmlns="">
            <p:pic>
              <p:nvPicPr>
                <p:cNvPr id="27" name="筆跡 26">
                  <a:extLst>
                    <a:ext uri="{FF2B5EF4-FFF2-40B4-BE49-F238E27FC236}">
                      <a16:creationId xmlns:a16="http://schemas.microsoft.com/office/drawing/2014/main" id="{112BC0BD-83D1-474B-BDD3-DAC17C7F5A6C}"/>
                    </a:ext>
                  </a:extLst>
                </p:cNvPr>
                <p:cNvPicPr/>
                <p:nvPr/>
              </p:nvPicPr>
              <p:blipFill>
                <a:blip r:embed="rId13"/>
                <a:stretch>
                  <a:fillRect/>
                </a:stretch>
              </p:blipFill>
              <p:spPr>
                <a:xfrm>
                  <a:off x="1669275" y="1304355"/>
                  <a:ext cx="95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筆跡 27">
                  <a:extLst>
                    <a:ext uri="{FF2B5EF4-FFF2-40B4-BE49-F238E27FC236}">
                      <a16:creationId xmlns:a16="http://schemas.microsoft.com/office/drawing/2014/main" id="{9CB4F779-12F3-4E9B-B828-78DBB08C6416}"/>
                    </a:ext>
                  </a:extLst>
                </p14:cNvPr>
                <p14:cNvContentPartPr/>
                <p14:nvPr/>
              </p14:nvContentPartPr>
              <p14:xfrm>
                <a:off x="1815075" y="1331715"/>
                <a:ext cx="194040" cy="79200"/>
              </p14:xfrm>
            </p:contentPart>
          </mc:Choice>
          <mc:Fallback xmlns="">
            <p:pic>
              <p:nvPicPr>
                <p:cNvPr id="28" name="筆跡 27">
                  <a:extLst>
                    <a:ext uri="{FF2B5EF4-FFF2-40B4-BE49-F238E27FC236}">
                      <a16:creationId xmlns:a16="http://schemas.microsoft.com/office/drawing/2014/main" id="{9CB4F779-12F3-4E9B-B828-78DBB08C6416}"/>
                    </a:ext>
                  </a:extLst>
                </p:cNvPr>
                <p:cNvPicPr/>
                <p:nvPr/>
              </p:nvPicPr>
              <p:blipFill>
                <a:blip r:embed="rId15"/>
                <a:stretch>
                  <a:fillRect/>
                </a:stretch>
              </p:blipFill>
              <p:spPr>
                <a:xfrm>
                  <a:off x="1806435" y="1323075"/>
                  <a:ext cx="2116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筆跡 28">
                  <a:extLst>
                    <a:ext uri="{FF2B5EF4-FFF2-40B4-BE49-F238E27FC236}">
                      <a16:creationId xmlns:a16="http://schemas.microsoft.com/office/drawing/2014/main" id="{5912A4E7-A377-4E47-B043-F7697D7E6993}"/>
                    </a:ext>
                  </a:extLst>
                </p14:cNvPr>
                <p14:cNvContentPartPr/>
                <p14:nvPr/>
              </p14:nvContentPartPr>
              <p14:xfrm>
                <a:off x="2023155" y="1224435"/>
                <a:ext cx="256680" cy="199800"/>
              </p14:xfrm>
            </p:contentPart>
          </mc:Choice>
          <mc:Fallback xmlns="">
            <p:pic>
              <p:nvPicPr>
                <p:cNvPr id="29" name="筆跡 28">
                  <a:extLst>
                    <a:ext uri="{FF2B5EF4-FFF2-40B4-BE49-F238E27FC236}">
                      <a16:creationId xmlns:a16="http://schemas.microsoft.com/office/drawing/2014/main" id="{5912A4E7-A377-4E47-B043-F7697D7E6993}"/>
                    </a:ext>
                  </a:extLst>
                </p:cNvPr>
                <p:cNvPicPr/>
                <p:nvPr/>
              </p:nvPicPr>
              <p:blipFill>
                <a:blip r:embed="rId17"/>
                <a:stretch>
                  <a:fillRect/>
                </a:stretch>
              </p:blipFill>
              <p:spPr>
                <a:xfrm>
                  <a:off x="2014515" y="1215795"/>
                  <a:ext cx="2743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筆跡 29">
                  <a:extLst>
                    <a:ext uri="{FF2B5EF4-FFF2-40B4-BE49-F238E27FC236}">
                      <a16:creationId xmlns:a16="http://schemas.microsoft.com/office/drawing/2014/main" id="{7E1EBE91-D953-40B2-A283-7390148FD110}"/>
                    </a:ext>
                  </a:extLst>
                </p14:cNvPr>
                <p14:cNvContentPartPr/>
                <p14:nvPr/>
              </p14:nvContentPartPr>
              <p14:xfrm>
                <a:off x="2315475" y="1424955"/>
                <a:ext cx="46080" cy="64080"/>
              </p14:xfrm>
            </p:contentPart>
          </mc:Choice>
          <mc:Fallback xmlns="">
            <p:pic>
              <p:nvPicPr>
                <p:cNvPr id="30" name="筆跡 29">
                  <a:extLst>
                    <a:ext uri="{FF2B5EF4-FFF2-40B4-BE49-F238E27FC236}">
                      <a16:creationId xmlns:a16="http://schemas.microsoft.com/office/drawing/2014/main" id="{7E1EBE91-D953-40B2-A283-7390148FD110}"/>
                    </a:ext>
                  </a:extLst>
                </p:cNvPr>
                <p:cNvPicPr/>
                <p:nvPr/>
              </p:nvPicPr>
              <p:blipFill>
                <a:blip r:embed="rId19"/>
                <a:stretch>
                  <a:fillRect/>
                </a:stretch>
              </p:blipFill>
              <p:spPr>
                <a:xfrm>
                  <a:off x="2306835" y="1415955"/>
                  <a:ext cx="63720" cy="81720"/>
                </a:xfrm>
                <a:prstGeom prst="rect">
                  <a:avLst/>
                </a:prstGeom>
              </p:spPr>
            </p:pic>
          </mc:Fallback>
        </mc:AlternateContent>
      </p:grpSp>
      <p:grpSp>
        <p:nvGrpSpPr>
          <p:cNvPr id="37" name="群組 36">
            <a:extLst>
              <a:ext uri="{FF2B5EF4-FFF2-40B4-BE49-F238E27FC236}">
                <a16:creationId xmlns:a16="http://schemas.microsoft.com/office/drawing/2014/main" id="{65064B89-4F9D-4D6F-A2A2-6ED436CB78ED}"/>
              </a:ext>
            </a:extLst>
          </p:cNvPr>
          <p:cNvGrpSpPr/>
          <p:nvPr/>
        </p:nvGrpSpPr>
        <p:grpSpPr>
          <a:xfrm>
            <a:off x="1443555" y="1566075"/>
            <a:ext cx="222840" cy="438120"/>
            <a:chOff x="1443555" y="1566075"/>
            <a:chExt cx="222840" cy="438120"/>
          </a:xfrm>
        </p:grpSpPr>
        <mc:AlternateContent xmlns:mc="http://schemas.openxmlformats.org/markup-compatibility/2006" xmlns:p14="http://schemas.microsoft.com/office/powerpoint/2010/main">
          <mc:Choice Requires="p14">
            <p:contentPart p14:bwMode="auto" r:id="rId20">
              <p14:nvContentPartPr>
                <p14:cNvPr id="33" name="筆跡 32">
                  <a:extLst>
                    <a:ext uri="{FF2B5EF4-FFF2-40B4-BE49-F238E27FC236}">
                      <a16:creationId xmlns:a16="http://schemas.microsoft.com/office/drawing/2014/main" id="{7AA7815B-2C42-4559-94AD-80CDDB28121F}"/>
                    </a:ext>
                  </a:extLst>
                </p14:cNvPr>
                <p14:cNvContentPartPr/>
                <p14:nvPr/>
              </p14:nvContentPartPr>
              <p14:xfrm>
                <a:off x="1443555" y="1566075"/>
                <a:ext cx="222840" cy="139320"/>
              </p14:xfrm>
            </p:contentPart>
          </mc:Choice>
          <mc:Fallback xmlns="">
            <p:pic>
              <p:nvPicPr>
                <p:cNvPr id="33" name="筆跡 32">
                  <a:extLst>
                    <a:ext uri="{FF2B5EF4-FFF2-40B4-BE49-F238E27FC236}">
                      <a16:creationId xmlns:a16="http://schemas.microsoft.com/office/drawing/2014/main" id="{7AA7815B-2C42-4559-94AD-80CDDB28121F}"/>
                    </a:ext>
                  </a:extLst>
                </p:cNvPr>
                <p:cNvPicPr/>
                <p:nvPr/>
              </p:nvPicPr>
              <p:blipFill>
                <a:blip r:embed="rId21"/>
                <a:stretch>
                  <a:fillRect/>
                </a:stretch>
              </p:blipFill>
              <p:spPr>
                <a:xfrm>
                  <a:off x="1434555" y="1557075"/>
                  <a:ext cx="240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筆跡 35">
                  <a:extLst>
                    <a:ext uri="{FF2B5EF4-FFF2-40B4-BE49-F238E27FC236}">
                      <a16:creationId xmlns:a16="http://schemas.microsoft.com/office/drawing/2014/main" id="{C55A0EC6-288E-410C-9617-D86E3ED2AC10}"/>
                    </a:ext>
                  </a:extLst>
                </p14:cNvPr>
                <p14:cNvContentPartPr/>
                <p14:nvPr/>
              </p14:nvContentPartPr>
              <p14:xfrm>
                <a:off x="1487115" y="1846155"/>
                <a:ext cx="175680" cy="158040"/>
              </p14:xfrm>
            </p:contentPart>
          </mc:Choice>
          <mc:Fallback xmlns="">
            <p:pic>
              <p:nvPicPr>
                <p:cNvPr id="36" name="筆跡 35">
                  <a:extLst>
                    <a:ext uri="{FF2B5EF4-FFF2-40B4-BE49-F238E27FC236}">
                      <a16:creationId xmlns:a16="http://schemas.microsoft.com/office/drawing/2014/main" id="{C55A0EC6-288E-410C-9617-D86E3ED2AC10}"/>
                    </a:ext>
                  </a:extLst>
                </p:cNvPr>
                <p:cNvPicPr/>
                <p:nvPr/>
              </p:nvPicPr>
              <p:blipFill>
                <a:blip r:embed="rId25"/>
                <a:stretch>
                  <a:fillRect/>
                </a:stretch>
              </p:blipFill>
              <p:spPr>
                <a:xfrm>
                  <a:off x="1478115" y="1837155"/>
                  <a:ext cx="193320" cy="175680"/>
                </a:xfrm>
                <a:prstGeom prst="rect">
                  <a:avLst/>
                </a:prstGeom>
              </p:spPr>
            </p:pic>
          </mc:Fallback>
        </mc:AlternateContent>
      </p:grpSp>
      <p:grpSp>
        <p:nvGrpSpPr>
          <p:cNvPr id="50" name="群組 49">
            <a:extLst>
              <a:ext uri="{FF2B5EF4-FFF2-40B4-BE49-F238E27FC236}">
                <a16:creationId xmlns:a16="http://schemas.microsoft.com/office/drawing/2014/main" id="{3BF5B6B4-FED7-4831-9A40-D5915EF94FB2}"/>
              </a:ext>
            </a:extLst>
          </p:cNvPr>
          <p:cNvGrpSpPr/>
          <p:nvPr/>
        </p:nvGrpSpPr>
        <p:grpSpPr>
          <a:xfrm>
            <a:off x="525195" y="2326035"/>
            <a:ext cx="1355400" cy="265320"/>
            <a:chOff x="525195" y="2326035"/>
            <a:chExt cx="1355400" cy="265320"/>
          </a:xfrm>
        </p:grpSpPr>
        <mc:AlternateContent xmlns:mc="http://schemas.openxmlformats.org/markup-compatibility/2006" xmlns:p14="http://schemas.microsoft.com/office/powerpoint/2010/main">
          <mc:Choice Requires="p14">
            <p:contentPart p14:bwMode="auto" r:id="rId26">
              <p14:nvContentPartPr>
                <p14:cNvPr id="38" name="筆跡 37">
                  <a:extLst>
                    <a:ext uri="{FF2B5EF4-FFF2-40B4-BE49-F238E27FC236}">
                      <a16:creationId xmlns:a16="http://schemas.microsoft.com/office/drawing/2014/main" id="{D9AABC56-D681-4FCB-9AF1-402C752B2B68}"/>
                    </a:ext>
                  </a:extLst>
                </p14:cNvPr>
                <p14:cNvContentPartPr/>
                <p14:nvPr/>
              </p14:nvContentPartPr>
              <p14:xfrm>
                <a:off x="525195" y="2326035"/>
                <a:ext cx="183240" cy="241200"/>
              </p14:xfrm>
            </p:contentPart>
          </mc:Choice>
          <mc:Fallback xmlns="">
            <p:pic>
              <p:nvPicPr>
                <p:cNvPr id="38" name="筆跡 37">
                  <a:extLst>
                    <a:ext uri="{FF2B5EF4-FFF2-40B4-BE49-F238E27FC236}">
                      <a16:creationId xmlns:a16="http://schemas.microsoft.com/office/drawing/2014/main" id="{D9AABC56-D681-4FCB-9AF1-402C752B2B68}"/>
                    </a:ext>
                  </a:extLst>
                </p:cNvPr>
                <p:cNvPicPr/>
                <p:nvPr/>
              </p:nvPicPr>
              <p:blipFill>
                <a:blip r:embed="rId27"/>
                <a:stretch>
                  <a:fillRect/>
                </a:stretch>
              </p:blipFill>
              <p:spPr>
                <a:xfrm>
                  <a:off x="516195" y="2317035"/>
                  <a:ext cx="200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筆跡 38">
                  <a:extLst>
                    <a:ext uri="{FF2B5EF4-FFF2-40B4-BE49-F238E27FC236}">
                      <a16:creationId xmlns:a16="http://schemas.microsoft.com/office/drawing/2014/main" id="{08E56931-377F-4F40-A064-8946411CCC0E}"/>
                    </a:ext>
                  </a:extLst>
                </p14:cNvPr>
                <p14:cNvContentPartPr/>
                <p14:nvPr/>
              </p14:nvContentPartPr>
              <p14:xfrm>
                <a:off x="578475" y="2456715"/>
                <a:ext cx="100080" cy="14400"/>
              </p14:xfrm>
            </p:contentPart>
          </mc:Choice>
          <mc:Fallback xmlns="">
            <p:pic>
              <p:nvPicPr>
                <p:cNvPr id="39" name="筆跡 38">
                  <a:extLst>
                    <a:ext uri="{FF2B5EF4-FFF2-40B4-BE49-F238E27FC236}">
                      <a16:creationId xmlns:a16="http://schemas.microsoft.com/office/drawing/2014/main" id="{08E56931-377F-4F40-A064-8946411CCC0E}"/>
                    </a:ext>
                  </a:extLst>
                </p:cNvPr>
                <p:cNvPicPr/>
                <p:nvPr/>
              </p:nvPicPr>
              <p:blipFill>
                <a:blip r:embed="rId29"/>
                <a:stretch>
                  <a:fillRect/>
                </a:stretch>
              </p:blipFill>
              <p:spPr>
                <a:xfrm>
                  <a:off x="569475" y="2448075"/>
                  <a:ext cx="117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筆跡 39">
                  <a:extLst>
                    <a:ext uri="{FF2B5EF4-FFF2-40B4-BE49-F238E27FC236}">
                      <a16:creationId xmlns:a16="http://schemas.microsoft.com/office/drawing/2014/main" id="{054F914E-CC20-4B15-AD24-810AFD4F78D5}"/>
                    </a:ext>
                  </a:extLst>
                </p14:cNvPr>
                <p14:cNvContentPartPr/>
                <p14:nvPr/>
              </p14:nvContentPartPr>
              <p14:xfrm>
                <a:off x="778995" y="2385075"/>
                <a:ext cx="65160" cy="106200"/>
              </p14:xfrm>
            </p:contentPart>
          </mc:Choice>
          <mc:Fallback xmlns="">
            <p:pic>
              <p:nvPicPr>
                <p:cNvPr id="40" name="筆跡 39">
                  <a:extLst>
                    <a:ext uri="{FF2B5EF4-FFF2-40B4-BE49-F238E27FC236}">
                      <a16:creationId xmlns:a16="http://schemas.microsoft.com/office/drawing/2014/main" id="{054F914E-CC20-4B15-AD24-810AFD4F78D5}"/>
                    </a:ext>
                  </a:extLst>
                </p:cNvPr>
                <p:cNvPicPr/>
                <p:nvPr/>
              </p:nvPicPr>
              <p:blipFill>
                <a:blip r:embed="rId31"/>
                <a:stretch>
                  <a:fillRect/>
                </a:stretch>
              </p:blipFill>
              <p:spPr>
                <a:xfrm>
                  <a:off x="769995" y="2376075"/>
                  <a:ext cx="82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筆跡 40">
                  <a:extLst>
                    <a:ext uri="{FF2B5EF4-FFF2-40B4-BE49-F238E27FC236}">
                      <a16:creationId xmlns:a16="http://schemas.microsoft.com/office/drawing/2014/main" id="{A90143F2-D642-4E25-9D7E-7FDF36852225}"/>
                    </a:ext>
                  </a:extLst>
                </p14:cNvPr>
                <p14:cNvContentPartPr/>
                <p14:nvPr/>
              </p14:nvContentPartPr>
              <p14:xfrm>
                <a:off x="872235" y="2392995"/>
                <a:ext cx="67320" cy="107640"/>
              </p14:xfrm>
            </p:contentPart>
          </mc:Choice>
          <mc:Fallback xmlns="">
            <p:pic>
              <p:nvPicPr>
                <p:cNvPr id="41" name="筆跡 40">
                  <a:extLst>
                    <a:ext uri="{FF2B5EF4-FFF2-40B4-BE49-F238E27FC236}">
                      <a16:creationId xmlns:a16="http://schemas.microsoft.com/office/drawing/2014/main" id="{A90143F2-D642-4E25-9D7E-7FDF36852225}"/>
                    </a:ext>
                  </a:extLst>
                </p:cNvPr>
                <p:cNvPicPr/>
                <p:nvPr/>
              </p:nvPicPr>
              <p:blipFill>
                <a:blip r:embed="rId33"/>
                <a:stretch>
                  <a:fillRect/>
                </a:stretch>
              </p:blipFill>
              <p:spPr>
                <a:xfrm>
                  <a:off x="863235" y="2383995"/>
                  <a:ext cx="849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2" name="筆跡 41">
                  <a:extLst>
                    <a:ext uri="{FF2B5EF4-FFF2-40B4-BE49-F238E27FC236}">
                      <a16:creationId xmlns:a16="http://schemas.microsoft.com/office/drawing/2014/main" id="{5E80EE58-A0C1-42BC-8D96-01C6165BD267}"/>
                    </a:ext>
                  </a:extLst>
                </p14:cNvPr>
                <p14:cNvContentPartPr/>
                <p14:nvPr/>
              </p14:nvContentPartPr>
              <p14:xfrm>
                <a:off x="983475" y="2381475"/>
                <a:ext cx="76680" cy="97920"/>
              </p14:xfrm>
            </p:contentPart>
          </mc:Choice>
          <mc:Fallback xmlns="">
            <p:pic>
              <p:nvPicPr>
                <p:cNvPr id="42" name="筆跡 41">
                  <a:extLst>
                    <a:ext uri="{FF2B5EF4-FFF2-40B4-BE49-F238E27FC236}">
                      <a16:creationId xmlns:a16="http://schemas.microsoft.com/office/drawing/2014/main" id="{5E80EE58-A0C1-42BC-8D96-01C6165BD267}"/>
                    </a:ext>
                  </a:extLst>
                </p:cNvPr>
                <p:cNvPicPr/>
                <p:nvPr/>
              </p:nvPicPr>
              <p:blipFill>
                <a:blip r:embed="rId35"/>
                <a:stretch>
                  <a:fillRect/>
                </a:stretch>
              </p:blipFill>
              <p:spPr>
                <a:xfrm>
                  <a:off x="974475" y="2372475"/>
                  <a:ext cx="943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3" name="筆跡 42">
                  <a:extLst>
                    <a:ext uri="{FF2B5EF4-FFF2-40B4-BE49-F238E27FC236}">
                      <a16:creationId xmlns:a16="http://schemas.microsoft.com/office/drawing/2014/main" id="{9E6E0939-631A-4421-8C27-75107D8FB099}"/>
                    </a:ext>
                  </a:extLst>
                </p14:cNvPr>
                <p14:cNvContentPartPr/>
                <p14:nvPr/>
              </p14:nvContentPartPr>
              <p14:xfrm>
                <a:off x="1129275" y="2375715"/>
                <a:ext cx="130320" cy="127800"/>
              </p14:xfrm>
            </p:contentPart>
          </mc:Choice>
          <mc:Fallback xmlns="">
            <p:pic>
              <p:nvPicPr>
                <p:cNvPr id="43" name="筆跡 42">
                  <a:extLst>
                    <a:ext uri="{FF2B5EF4-FFF2-40B4-BE49-F238E27FC236}">
                      <a16:creationId xmlns:a16="http://schemas.microsoft.com/office/drawing/2014/main" id="{9E6E0939-631A-4421-8C27-75107D8FB099}"/>
                    </a:ext>
                  </a:extLst>
                </p:cNvPr>
                <p:cNvPicPr/>
                <p:nvPr/>
              </p:nvPicPr>
              <p:blipFill>
                <a:blip r:embed="rId37"/>
                <a:stretch>
                  <a:fillRect/>
                </a:stretch>
              </p:blipFill>
              <p:spPr>
                <a:xfrm>
                  <a:off x="1120635" y="2366715"/>
                  <a:ext cx="1479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筆跡 43">
                  <a:extLst>
                    <a:ext uri="{FF2B5EF4-FFF2-40B4-BE49-F238E27FC236}">
                      <a16:creationId xmlns:a16="http://schemas.microsoft.com/office/drawing/2014/main" id="{D5242DA6-BBD8-43A9-A08F-D47F7252786B}"/>
                    </a:ext>
                  </a:extLst>
                </p14:cNvPr>
                <p14:cNvContentPartPr/>
                <p14:nvPr/>
              </p14:nvContentPartPr>
              <p14:xfrm>
                <a:off x="1286955" y="2403075"/>
                <a:ext cx="81000" cy="79560"/>
              </p14:xfrm>
            </p:contentPart>
          </mc:Choice>
          <mc:Fallback xmlns="">
            <p:pic>
              <p:nvPicPr>
                <p:cNvPr id="44" name="筆跡 43">
                  <a:extLst>
                    <a:ext uri="{FF2B5EF4-FFF2-40B4-BE49-F238E27FC236}">
                      <a16:creationId xmlns:a16="http://schemas.microsoft.com/office/drawing/2014/main" id="{D5242DA6-BBD8-43A9-A08F-D47F7252786B}"/>
                    </a:ext>
                  </a:extLst>
                </p:cNvPr>
                <p:cNvPicPr/>
                <p:nvPr/>
              </p:nvPicPr>
              <p:blipFill>
                <a:blip r:embed="rId39"/>
                <a:stretch>
                  <a:fillRect/>
                </a:stretch>
              </p:blipFill>
              <p:spPr>
                <a:xfrm>
                  <a:off x="1278315" y="2394075"/>
                  <a:ext cx="986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5" name="筆跡 44">
                  <a:extLst>
                    <a:ext uri="{FF2B5EF4-FFF2-40B4-BE49-F238E27FC236}">
                      <a16:creationId xmlns:a16="http://schemas.microsoft.com/office/drawing/2014/main" id="{AF0AE890-AAC4-4852-9806-497290219EF7}"/>
                    </a:ext>
                  </a:extLst>
                </p14:cNvPr>
                <p14:cNvContentPartPr/>
                <p14:nvPr/>
              </p14:nvContentPartPr>
              <p14:xfrm>
                <a:off x="1474515" y="2400555"/>
                <a:ext cx="273600" cy="190800"/>
              </p14:xfrm>
            </p:contentPart>
          </mc:Choice>
          <mc:Fallback xmlns="">
            <p:pic>
              <p:nvPicPr>
                <p:cNvPr id="45" name="筆跡 44">
                  <a:extLst>
                    <a:ext uri="{FF2B5EF4-FFF2-40B4-BE49-F238E27FC236}">
                      <a16:creationId xmlns:a16="http://schemas.microsoft.com/office/drawing/2014/main" id="{AF0AE890-AAC4-4852-9806-497290219EF7}"/>
                    </a:ext>
                  </a:extLst>
                </p:cNvPr>
                <p:cNvPicPr/>
                <p:nvPr/>
              </p:nvPicPr>
              <p:blipFill>
                <a:blip r:embed="rId41"/>
                <a:stretch>
                  <a:fillRect/>
                </a:stretch>
              </p:blipFill>
              <p:spPr>
                <a:xfrm>
                  <a:off x="1465875" y="2391915"/>
                  <a:ext cx="2912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6" name="筆跡 45">
                  <a:extLst>
                    <a:ext uri="{FF2B5EF4-FFF2-40B4-BE49-F238E27FC236}">
                      <a16:creationId xmlns:a16="http://schemas.microsoft.com/office/drawing/2014/main" id="{CDFEE5A1-3063-4FCE-8D0D-2A1201C24337}"/>
                    </a:ext>
                  </a:extLst>
                </p14:cNvPr>
                <p14:cNvContentPartPr/>
                <p14:nvPr/>
              </p14:nvContentPartPr>
              <p14:xfrm>
                <a:off x="1785195" y="2445915"/>
                <a:ext cx="89280" cy="11880"/>
              </p14:xfrm>
            </p:contentPart>
          </mc:Choice>
          <mc:Fallback xmlns="">
            <p:pic>
              <p:nvPicPr>
                <p:cNvPr id="46" name="筆跡 45">
                  <a:extLst>
                    <a:ext uri="{FF2B5EF4-FFF2-40B4-BE49-F238E27FC236}">
                      <a16:creationId xmlns:a16="http://schemas.microsoft.com/office/drawing/2014/main" id="{CDFEE5A1-3063-4FCE-8D0D-2A1201C24337}"/>
                    </a:ext>
                  </a:extLst>
                </p:cNvPr>
                <p:cNvPicPr/>
                <p:nvPr/>
              </p:nvPicPr>
              <p:blipFill>
                <a:blip r:embed="rId43"/>
                <a:stretch>
                  <a:fillRect/>
                </a:stretch>
              </p:blipFill>
              <p:spPr>
                <a:xfrm>
                  <a:off x="1776195" y="2437275"/>
                  <a:ext cx="106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筆跡 46">
                  <a:extLst>
                    <a:ext uri="{FF2B5EF4-FFF2-40B4-BE49-F238E27FC236}">
                      <a16:creationId xmlns:a16="http://schemas.microsoft.com/office/drawing/2014/main" id="{CFCA685E-D76E-4134-82A4-746772438A36}"/>
                    </a:ext>
                  </a:extLst>
                </p14:cNvPr>
                <p14:cNvContentPartPr/>
                <p14:nvPr/>
              </p14:nvContentPartPr>
              <p14:xfrm>
                <a:off x="1803195" y="2482635"/>
                <a:ext cx="77400" cy="18720"/>
              </p14:xfrm>
            </p:contentPart>
          </mc:Choice>
          <mc:Fallback xmlns="">
            <p:pic>
              <p:nvPicPr>
                <p:cNvPr id="47" name="筆跡 46">
                  <a:extLst>
                    <a:ext uri="{FF2B5EF4-FFF2-40B4-BE49-F238E27FC236}">
                      <a16:creationId xmlns:a16="http://schemas.microsoft.com/office/drawing/2014/main" id="{CFCA685E-D76E-4134-82A4-746772438A36}"/>
                    </a:ext>
                  </a:extLst>
                </p:cNvPr>
                <p:cNvPicPr/>
                <p:nvPr/>
              </p:nvPicPr>
              <p:blipFill>
                <a:blip r:embed="rId45"/>
                <a:stretch>
                  <a:fillRect/>
                </a:stretch>
              </p:blipFill>
              <p:spPr>
                <a:xfrm>
                  <a:off x="1794195" y="2473995"/>
                  <a:ext cx="95040" cy="36360"/>
                </a:xfrm>
                <a:prstGeom prst="rect">
                  <a:avLst/>
                </a:prstGeom>
              </p:spPr>
            </p:pic>
          </mc:Fallback>
        </mc:AlternateContent>
      </p:grpSp>
      <p:grpSp>
        <p:nvGrpSpPr>
          <p:cNvPr id="77" name="群組 76">
            <a:extLst>
              <a:ext uri="{FF2B5EF4-FFF2-40B4-BE49-F238E27FC236}">
                <a16:creationId xmlns:a16="http://schemas.microsoft.com/office/drawing/2014/main" id="{81EEBE4D-997D-47FF-B33E-2EFD1F720C10}"/>
              </a:ext>
            </a:extLst>
          </p:cNvPr>
          <p:cNvGrpSpPr/>
          <p:nvPr/>
        </p:nvGrpSpPr>
        <p:grpSpPr>
          <a:xfrm>
            <a:off x="1943775" y="3053955"/>
            <a:ext cx="515160" cy="434520"/>
            <a:chOff x="1943775" y="3053955"/>
            <a:chExt cx="515160" cy="434520"/>
          </a:xfrm>
        </p:grpSpPr>
        <mc:AlternateContent xmlns:mc="http://schemas.openxmlformats.org/markup-compatibility/2006">
          <mc:Choice xmlns:p14="http://schemas.microsoft.com/office/powerpoint/2010/main" Requires="p14">
            <p:contentPart p14:bwMode="auto" r:id="rId46">
              <p14:nvContentPartPr>
                <p14:cNvPr id="68" name="筆跡 67">
                  <a:extLst>
                    <a:ext uri="{FF2B5EF4-FFF2-40B4-BE49-F238E27FC236}">
                      <a16:creationId xmlns:a16="http://schemas.microsoft.com/office/drawing/2014/main" id="{5AB39B63-8204-4FB5-8100-AC731BA5CDB6}"/>
                    </a:ext>
                  </a:extLst>
                </p14:cNvPr>
                <p14:cNvContentPartPr/>
                <p14:nvPr/>
              </p14:nvContentPartPr>
              <p14:xfrm>
                <a:off x="1943775" y="3053955"/>
                <a:ext cx="13680" cy="6840"/>
              </p14:xfrm>
            </p:contentPart>
          </mc:Choice>
          <mc:Fallback>
            <p:pic>
              <p:nvPicPr>
                <p:cNvPr id="68" name="筆跡 67">
                  <a:extLst>
                    <a:ext uri="{FF2B5EF4-FFF2-40B4-BE49-F238E27FC236}">
                      <a16:creationId xmlns:a16="http://schemas.microsoft.com/office/drawing/2014/main" id="{5AB39B63-8204-4FB5-8100-AC731BA5CDB6}"/>
                    </a:ext>
                  </a:extLst>
                </p:cNvPr>
                <p:cNvPicPr/>
                <p:nvPr/>
              </p:nvPicPr>
              <p:blipFill>
                <a:blip r:embed="rId47"/>
                <a:stretch>
                  <a:fillRect/>
                </a:stretch>
              </p:blipFill>
              <p:spPr>
                <a:xfrm>
                  <a:off x="1925775" y="3035955"/>
                  <a:ext cx="493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9" name="筆跡 68">
                  <a:extLst>
                    <a:ext uri="{FF2B5EF4-FFF2-40B4-BE49-F238E27FC236}">
                      <a16:creationId xmlns:a16="http://schemas.microsoft.com/office/drawing/2014/main" id="{409EE3ED-FBB5-454A-B913-74651F89543B}"/>
                    </a:ext>
                  </a:extLst>
                </p14:cNvPr>
                <p14:cNvContentPartPr/>
                <p14:nvPr/>
              </p14:nvContentPartPr>
              <p14:xfrm>
                <a:off x="1970055" y="3055035"/>
                <a:ext cx="7560" cy="4680"/>
              </p14:xfrm>
            </p:contentPart>
          </mc:Choice>
          <mc:Fallback>
            <p:pic>
              <p:nvPicPr>
                <p:cNvPr id="69" name="筆跡 68">
                  <a:extLst>
                    <a:ext uri="{FF2B5EF4-FFF2-40B4-BE49-F238E27FC236}">
                      <a16:creationId xmlns:a16="http://schemas.microsoft.com/office/drawing/2014/main" id="{409EE3ED-FBB5-454A-B913-74651F89543B}"/>
                    </a:ext>
                  </a:extLst>
                </p:cNvPr>
                <p:cNvPicPr/>
                <p:nvPr/>
              </p:nvPicPr>
              <p:blipFill>
                <a:blip r:embed="rId49"/>
                <a:stretch>
                  <a:fillRect/>
                </a:stretch>
              </p:blipFill>
              <p:spPr>
                <a:xfrm>
                  <a:off x="1952415" y="3037035"/>
                  <a:ext cx="432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0" name="筆跡 69">
                  <a:extLst>
                    <a:ext uri="{FF2B5EF4-FFF2-40B4-BE49-F238E27FC236}">
                      <a16:creationId xmlns:a16="http://schemas.microsoft.com/office/drawing/2014/main" id="{D1950DFF-A108-47FE-B60D-7164146FAC7D}"/>
                    </a:ext>
                  </a:extLst>
                </p14:cNvPr>
                <p14:cNvContentPartPr/>
                <p14:nvPr/>
              </p14:nvContentPartPr>
              <p14:xfrm>
                <a:off x="1968975" y="3057195"/>
                <a:ext cx="85680" cy="431280"/>
              </p14:xfrm>
            </p:contentPart>
          </mc:Choice>
          <mc:Fallback>
            <p:pic>
              <p:nvPicPr>
                <p:cNvPr id="70" name="筆跡 69">
                  <a:extLst>
                    <a:ext uri="{FF2B5EF4-FFF2-40B4-BE49-F238E27FC236}">
                      <a16:creationId xmlns:a16="http://schemas.microsoft.com/office/drawing/2014/main" id="{D1950DFF-A108-47FE-B60D-7164146FAC7D}"/>
                    </a:ext>
                  </a:extLst>
                </p:cNvPr>
                <p:cNvPicPr/>
                <p:nvPr/>
              </p:nvPicPr>
              <p:blipFill>
                <a:blip r:embed="rId51"/>
                <a:stretch>
                  <a:fillRect/>
                </a:stretch>
              </p:blipFill>
              <p:spPr>
                <a:xfrm>
                  <a:off x="1951335" y="3039195"/>
                  <a:ext cx="12132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2" name="筆跡 71">
                  <a:extLst>
                    <a:ext uri="{FF2B5EF4-FFF2-40B4-BE49-F238E27FC236}">
                      <a16:creationId xmlns:a16="http://schemas.microsoft.com/office/drawing/2014/main" id="{BBA0206A-5096-488E-9B9A-0D646A7C62D8}"/>
                    </a:ext>
                  </a:extLst>
                </p14:cNvPr>
                <p14:cNvContentPartPr/>
                <p14:nvPr/>
              </p14:nvContentPartPr>
              <p14:xfrm>
                <a:off x="2042775" y="3321795"/>
                <a:ext cx="73440" cy="43200"/>
              </p14:xfrm>
            </p:contentPart>
          </mc:Choice>
          <mc:Fallback>
            <p:pic>
              <p:nvPicPr>
                <p:cNvPr id="72" name="筆跡 71">
                  <a:extLst>
                    <a:ext uri="{FF2B5EF4-FFF2-40B4-BE49-F238E27FC236}">
                      <a16:creationId xmlns:a16="http://schemas.microsoft.com/office/drawing/2014/main" id="{BBA0206A-5096-488E-9B9A-0D646A7C62D8}"/>
                    </a:ext>
                  </a:extLst>
                </p:cNvPr>
                <p:cNvPicPr/>
                <p:nvPr/>
              </p:nvPicPr>
              <p:blipFill>
                <a:blip r:embed="rId53"/>
                <a:stretch>
                  <a:fillRect/>
                </a:stretch>
              </p:blipFill>
              <p:spPr>
                <a:xfrm>
                  <a:off x="2024775" y="3303795"/>
                  <a:ext cx="10908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3" name="筆跡 72">
                  <a:extLst>
                    <a:ext uri="{FF2B5EF4-FFF2-40B4-BE49-F238E27FC236}">
                      <a16:creationId xmlns:a16="http://schemas.microsoft.com/office/drawing/2014/main" id="{0E066286-6009-4667-8922-087558255853}"/>
                    </a:ext>
                  </a:extLst>
                </p14:cNvPr>
                <p14:cNvContentPartPr/>
                <p14:nvPr/>
              </p14:nvContentPartPr>
              <p14:xfrm>
                <a:off x="2089215" y="3339795"/>
                <a:ext cx="65160" cy="43560"/>
              </p14:xfrm>
            </p:contentPart>
          </mc:Choice>
          <mc:Fallback>
            <p:pic>
              <p:nvPicPr>
                <p:cNvPr id="73" name="筆跡 72">
                  <a:extLst>
                    <a:ext uri="{FF2B5EF4-FFF2-40B4-BE49-F238E27FC236}">
                      <a16:creationId xmlns:a16="http://schemas.microsoft.com/office/drawing/2014/main" id="{0E066286-6009-4667-8922-087558255853}"/>
                    </a:ext>
                  </a:extLst>
                </p:cNvPr>
                <p:cNvPicPr/>
                <p:nvPr/>
              </p:nvPicPr>
              <p:blipFill>
                <a:blip r:embed="rId55"/>
                <a:stretch>
                  <a:fillRect/>
                </a:stretch>
              </p:blipFill>
              <p:spPr>
                <a:xfrm>
                  <a:off x="2071575" y="3321795"/>
                  <a:ext cx="1008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74" name="筆跡 73">
                  <a:extLst>
                    <a:ext uri="{FF2B5EF4-FFF2-40B4-BE49-F238E27FC236}">
                      <a16:creationId xmlns:a16="http://schemas.microsoft.com/office/drawing/2014/main" id="{E12584D4-6073-40D3-B321-58470BD6F00F}"/>
                    </a:ext>
                  </a:extLst>
                </p14:cNvPr>
                <p14:cNvContentPartPr/>
                <p14:nvPr/>
              </p14:nvContentPartPr>
              <p14:xfrm>
                <a:off x="2157975" y="3362475"/>
                <a:ext cx="49680" cy="21960"/>
              </p14:xfrm>
            </p:contentPart>
          </mc:Choice>
          <mc:Fallback>
            <p:pic>
              <p:nvPicPr>
                <p:cNvPr id="74" name="筆跡 73">
                  <a:extLst>
                    <a:ext uri="{FF2B5EF4-FFF2-40B4-BE49-F238E27FC236}">
                      <a16:creationId xmlns:a16="http://schemas.microsoft.com/office/drawing/2014/main" id="{E12584D4-6073-40D3-B321-58470BD6F00F}"/>
                    </a:ext>
                  </a:extLst>
                </p:cNvPr>
                <p:cNvPicPr/>
                <p:nvPr/>
              </p:nvPicPr>
              <p:blipFill>
                <a:blip r:embed="rId57"/>
                <a:stretch>
                  <a:fillRect/>
                </a:stretch>
              </p:blipFill>
              <p:spPr>
                <a:xfrm>
                  <a:off x="2139975" y="3344475"/>
                  <a:ext cx="853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75" name="筆跡 74">
                  <a:extLst>
                    <a:ext uri="{FF2B5EF4-FFF2-40B4-BE49-F238E27FC236}">
                      <a16:creationId xmlns:a16="http://schemas.microsoft.com/office/drawing/2014/main" id="{FA59EED2-319C-45AF-A94A-7E0A0BD6A7B1}"/>
                    </a:ext>
                  </a:extLst>
                </p14:cNvPr>
                <p14:cNvContentPartPr/>
                <p14:nvPr/>
              </p14:nvContentPartPr>
              <p14:xfrm>
                <a:off x="2233575" y="3336555"/>
                <a:ext cx="53280" cy="63000"/>
              </p14:xfrm>
            </p:contentPart>
          </mc:Choice>
          <mc:Fallback>
            <p:pic>
              <p:nvPicPr>
                <p:cNvPr id="75" name="筆跡 74">
                  <a:extLst>
                    <a:ext uri="{FF2B5EF4-FFF2-40B4-BE49-F238E27FC236}">
                      <a16:creationId xmlns:a16="http://schemas.microsoft.com/office/drawing/2014/main" id="{FA59EED2-319C-45AF-A94A-7E0A0BD6A7B1}"/>
                    </a:ext>
                  </a:extLst>
                </p:cNvPr>
                <p:cNvPicPr/>
                <p:nvPr/>
              </p:nvPicPr>
              <p:blipFill>
                <a:blip r:embed="rId59"/>
                <a:stretch>
                  <a:fillRect/>
                </a:stretch>
              </p:blipFill>
              <p:spPr>
                <a:xfrm>
                  <a:off x="2215935" y="3318555"/>
                  <a:ext cx="889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6" name="筆跡 75">
                  <a:extLst>
                    <a:ext uri="{FF2B5EF4-FFF2-40B4-BE49-F238E27FC236}">
                      <a16:creationId xmlns:a16="http://schemas.microsoft.com/office/drawing/2014/main" id="{F4AC7EC1-D0CE-4D0E-9C05-61E3ADAAAF6F}"/>
                    </a:ext>
                  </a:extLst>
                </p14:cNvPr>
                <p14:cNvContentPartPr/>
                <p14:nvPr/>
              </p14:nvContentPartPr>
              <p14:xfrm>
                <a:off x="2154015" y="3060435"/>
                <a:ext cx="304920" cy="303480"/>
              </p14:xfrm>
            </p:contentPart>
          </mc:Choice>
          <mc:Fallback>
            <p:pic>
              <p:nvPicPr>
                <p:cNvPr id="76" name="筆跡 75">
                  <a:extLst>
                    <a:ext uri="{FF2B5EF4-FFF2-40B4-BE49-F238E27FC236}">
                      <a16:creationId xmlns:a16="http://schemas.microsoft.com/office/drawing/2014/main" id="{F4AC7EC1-D0CE-4D0E-9C05-61E3ADAAAF6F}"/>
                    </a:ext>
                  </a:extLst>
                </p:cNvPr>
                <p:cNvPicPr/>
                <p:nvPr/>
              </p:nvPicPr>
              <p:blipFill>
                <a:blip r:embed="rId61"/>
                <a:stretch>
                  <a:fillRect/>
                </a:stretch>
              </p:blipFill>
              <p:spPr>
                <a:xfrm>
                  <a:off x="2136375" y="3042435"/>
                  <a:ext cx="340560" cy="339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2">
            <p14:nvContentPartPr>
              <p14:cNvPr id="78" name="筆跡 77">
                <a:extLst>
                  <a:ext uri="{FF2B5EF4-FFF2-40B4-BE49-F238E27FC236}">
                    <a16:creationId xmlns:a16="http://schemas.microsoft.com/office/drawing/2014/main" id="{FB1FD9EB-2E81-4D01-99A2-0F254F853C90}"/>
                  </a:ext>
                </a:extLst>
              </p14:cNvPr>
              <p14:cNvContentPartPr/>
              <p14:nvPr/>
            </p14:nvContentPartPr>
            <p14:xfrm>
              <a:off x="2519055" y="2802675"/>
              <a:ext cx="232200" cy="196920"/>
            </p14:xfrm>
          </p:contentPart>
        </mc:Choice>
        <mc:Fallback>
          <p:pic>
            <p:nvPicPr>
              <p:cNvPr id="78" name="筆跡 77">
                <a:extLst>
                  <a:ext uri="{FF2B5EF4-FFF2-40B4-BE49-F238E27FC236}">
                    <a16:creationId xmlns:a16="http://schemas.microsoft.com/office/drawing/2014/main" id="{FB1FD9EB-2E81-4D01-99A2-0F254F853C90}"/>
                  </a:ext>
                </a:extLst>
              </p:cNvPr>
              <p:cNvPicPr/>
              <p:nvPr/>
            </p:nvPicPr>
            <p:blipFill>
              <a:blip r:embed="rId63"/>
              <a:stretch>
                <a:fillRect/>
              </a:stretch>
            </p:blipFill>
            <p:spPr>
              <a:xfrm>
                <a:off x="2501415" y="2784675"/>
                <a:ext cx="267840" cy="232560"/>
              </a:xfrm>
              <a:prstGeom prst="rect">
                <a:avLst/>
              </a:prstGeom>
            </p:spPr>
          </p:pic>
        </mc:Fallback>
      </mc:AlternateContent>
      <p:grpSp>
        <p:nvGrpSpPr>
          <p:cNvPr id="88" name="群組 87">
            <a:extLst>
              <a:ext uri="{FF2B5EF4-FFF2-40B4-BE49-F238E27FC236}">
                <a16:creationId xmlns:a16="http://schemas.microsoft.com/office/drawing/2014/main" id="{CE9FB6DE-349C-432E-B33F-4831FAD8DB2D}"/>
              </a:ext>
            </a:extLst>
          </p:cNvPr>
          <p:cNvGrpSpPr/>
          <p:nvPr/>
        </p:nvGrpSpPr>
        <p:grpSpPr>
          <a:xfrm>
            <a:off x="2017575" y="3526995"/>
            <a:ext cx="334440" cy="612360"/>
            <a:chOff x="2017575" y="3526995"/>
            <a:chExt cx="334440" cy="612360"/>
          </a:xfrm>
        </p:grpSpPr>
        <mc:AlternateContent xmlns:mc="http://schemas.openxmlformats.org/markup-compatibility/2006">
          <mc:Choice xmlns:p14="http://schemas.microsoft.com/office/powerpoint/2010/main" Requires="p14">
            <p:contentPart p14:bwMode="auto" r:id="rId64">
              <p14:nvContentPartPr>
                <p14:cNvPr id="79" name="筆跡 78">
                  <a:extLst>
                    <a:ext uri="{FF2B5EF4-FFF2-40B4-BE49-F238E27FC236}">
                      <a16:creationId xmlns:a16="http://schemas.microsoft.com/office/drawing/2014/main" id="{55FF1F27-A474-45EE-9E32-FC4E81EFFDD3}"/>
                    </a:ext>
                  </a:extLst>
                </p14:cNvPr>
                <p14:cNvContentPartPr/>
                <p14:nvPr/>
              </p14:nvContentPartPr>
              <p14:xfrm>
                <a:off x="2065095" y="3539955"/>
                <a:ext cx="52200" cy="286200"/>
              </p14:xfrm>
            </p:contentPart>
          </mc:Choice>
          <mc:Fallback>
            <p:pic>
              <p:nvPicPr>
                <p:cNvPr id="79" name="筆跡 78">
                  <a:extLst>
                    <a:ext uri="{FF2B5EF4-FFF2-40B4-BE49-F238E27FC236}">
                      <a16:creationId xmlns:a16="http://schemas.microsoft.com/office/drawing/2014/main" id="{55FF1F27-A474-45EE-9E32-FC4E81EFFDD3}"/>
                    </a:ext>
                  </a:extLst>
                </p:cNvPr>
                <p:cNvPicPr/>
                <p:nvPr/>
              </p:nvPicPr>
              <p:blipFill>
                <a:blip r:embed="rId65"/>
                <a:stretch>
                  <a:fillRect/>
                </a:stretch>
              </p:blipFill>
              <p:spPr>
                <a:xfrm>
                  <a:off x="2047455" y="3522315"/>
                  <a:ext cx="8784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0" name="筆跡 79">
                  <a:extLst>
                    <a:ext uri="{FF2B5EF4-FFF2-40B4-BE49-F238E27FC236}">
                      <a16:creationId xmlns:a16="http://schemas.microsoft.com/office/drawing/2014/main" id="{DEAF6F2D-8D86-4E18-97AF-015EA122E761}"/>
                    </a:ext>
                  </a:extLst>
                </p14:cNvPr>
                <p14:cNvContentPartPr/>
                <p14:nvPr/>
              </p14:nvContentPartPr>
              <p14:xfrm>
                <a:off x="2017575" y="3526995"/>
                <a:ext cx="145440" cy="110520"/>
              </p14:xfrm>
            </p:contentPart>
          </mc:Choice>
          <mc:Fallback>
            <p:pic>
              <p:nvPicPr>
                <p:cNvPr id="80" name="筆跡 79">
                  <a:extLst>
                    <a:ext uri="{FF2B5EF4-FFF2-40B4-BE49-F238E27FC236}">
                      <a16:creationId xmlns:a16="http://schemas.microsoft.com/office/drawing/2014/main" id="{DEAF6F2D-8D86-4E18-97AF-015EA122E761}"/>
                    </a:ext>
                  </a:extLst>
                </p:cNvPr>
                <p:cNvPicPr/>
                <p:nvPr/>
              </p:nvPicPr>
              <p:blipFill>
                <a:blip r:embed="rId67"/>
                <a:stretch>
                  <a:fillRect/>
                </a:stretch>
              </p:blipFill>
              <p:spPr>
                <a:xfrm>
                  <a:off x="1999575" y="3509355"/>
                  <a:ext cx="1810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1" name="筆跡 80">
                  <a:extLst>
                    <a:ext uri="{FF2B5EF4-FFF2-40B4-BE49-F238E27FC236}">
                      <a16:creationId xmlns:a16="http://schemas.microsoft.com/office/drawing/2014/main" id="{0C15241B-2CC3-4E3C-A16C-51D742761A24}"/>
                    </a:ext>
                  </a:extLst>
                </p14:cNvPr>
                <p14:cNvContentPartPr/>
                <p14:nvPr/>
              </p14:nvContentPartPr>
              <p14:xfrm>
                <a:off x="2041335" y="3938475"/>
                <a:ext cx="189360" cy="158040"/>
              </p14:xfrm>
            </p:contentPart>
          </mc:Choice>
          <mc:Fallback>
            <p:pic>
              <p:nvPicPr>
                <p:cNvPr id="81" name="筆跡 80">
                  <a:extLst>
                    <a:ext uri="{FF2B5EF4-FFF2-40B4-BE49-F238E27FC236}">
                      <a16:creationId xmlns:a16="http://schemas.microsoft.com/office/drawing/2014/main" id="{0C15241B-2CC3-4E3C-A16C-51D742761A24}"/>
                    </a:ext>
                  </a:extLst>
                </p:cNvPr>
                <p:cNvPicPr/>
                <p:nvPr/>
              </p:nvPicPr>
              <p:blipFill>
                <a:blip r:embed="rId69"/>
                <a:stretch>
                  <a:fillRect/>
                </a:stretch>
              </p:blipFill>
              <p:spPr>
                <a:xfrm>
                  <a:off x="2023335" y="3920475"/>
                  <a:ext cx="22500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82" name="筆跡 81">
                  <a:extLst>
                    <a:ext uri="{FF2B5EF4-FFF2-40B4-BE49-F238E27FC236}">
                      <a16:creationId xmlns:a16="http://schemas.microsoft.com/office/drawing/2014/main" id="{838BF7F8-4BB2-43A0-A021-43D27AC8B92A}"/>
                    </a:ext>
                  </a:extLst>
                </p14:cNvPr>
                <p14:cNvContentPartPr/>
                <p14:nvPr/>
              </p14:nvContentPartPr>
              <p14:xfrm>
                <a:off x="2070135" y="3923355"/>
                <a:ext cx="132840" cy="216000"/>
              </p14:xfrm>
            </p:contentPart>
          </mc:Choice>
          <mc:Fallback>
            <p:pic>
              <p:nvPicPr>
                <p:cNvPr id="82" name="筆跡 81">
                  <a:extLst>
                    <a:ext uri="{FF2B5EF4-FFF2-40B4-BE49-F238E27FC236}">
                      <a16:creationId xmlns:a16="http://schemas.microsoft.com/office/drawing/2014/main" id="{838BF7F8-4BB2-43A0-A021-43D27AC8B92A}"/>
                    </a:ext>
                  </a:extLst>
                </p:cNvPr>
                <p:cNvPicPr/>
                <p:nvPr/>
              </p:nvPicPr>
              <p:blipFill>
                <a:blip r:embed="rId71"/>
                <a:stretch>
                  <a:fillRect/>
                </a:stretch>
              </p:blipFill>
              <p:spPr>
                <a:xfrm>
                  <a:off x="2052135" y="3905355"/>
                  <a:ext cx="1684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85" name="筆跡 84">
                  <a:extLst>
                    <a:ext uri="{FF2B5EF4-FFF2-40B4-BE49-F238E27FC236}">
                      <a16:creationId xmlns:a16="http://schemas.microsoft.com/office/drawing/2014/main" id="{B197C7C3-876A-445F-849E-CEAAB77E75E0}"/>
                    </a:ext>
                  </a:extLst>
                </p14:cNvPr>
                <p14:cNvContentPartPr/>
                <p14:nvPr/>
              </p14:nvContentPartPr>
              <p14:xfrm>
                <a:off x="2242215" y="3834795"/>
                <a:ext cx="61920" cy="101880"/>
              </p14:xfrm>
            </p:contentPart>
          </mc:Choice>
          <mc:Fallback>
            <p:pic>
              <p:nvPicPr>
                <p:cNvPr id="85" name="筆跡 84">
                  <a:extLst>
                    <a:ext uri="{FF2B5EF4-FFF2-40B4-BE49-F238E27FC236}">
                      <a16:creationId xmlns:a16="http://schemas.microsoft.com/office/drawing/2014/main" id="{B197C7C3-876A-445F-849E-CEAAB77E75E0}"/>
                    </a:ext>
                  </a:extLst>
                </p:cNvPr>
                <p:cNvPicPr/>
                <p:nvPr/>
              </p:nvPicPr>
              <p:blipFill>
                <a:blip r:embed="rId73"/>
                <a:stretch>
                  <a:fillRect/>
                </a:stretch>
              </p:blipFill>
              <p:spPr>
                <a:xfrm>
                  <a:off x="2224215" y="3816795"/>
                  <a:ext cx="975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6" name="筆跡 85">
                  <a:extLst>
                    <a:ext uri="{FF2B5EF4-FFF2-40B4-BE49-F238E27FC236}">
                      <a16:creationId xmlns:a16="http://schemas.microsoft.com/office/drawing/2014/main" id="{B42E0ECF-8B8E-4DA3-B513-E7CD4B54CEB7}"/>
                    </a:ext>
                  </a:extLst>
                </p14:cNvPr>
                <p14:cNvContentPartPr/>
                <p14:nvPr/>
              </p14:nvContentPartPr>
              <p14:xfrm>
                <a:off x="2245815" y="3857115"/>
                <a:ext cx="50400" cy="66240"/>
              </p14:xfrm>
            </p:contentPart>
          </mc:Choice>
          <mc:Fallback>
            <p:pic>
              <p:nvPicPr>
                <p:cNvPr id="86" name="筆跡 85">
                  <a:extLst>
                    <a:ext uri="{FF2B5EF4-FFF2-40B4-BE49-F238E27FC236}">
                      <a16:creationId xmlns:a16="http://schemas.microsoft.com/office/drawing/2014/main" id="{B42E0ECF-8B8E-4DA3-B513-E7CD4B54CEB7}"/>
                    </a:ext>
                  </a:extLst>
                </p:cNvPr>
                <p:cNvPicPr/>
                <p:nvPr/>
              </p:nvPicPr>
              <p:blipFill>
                <a:blip r:embed="rId75"/>
                <a:stretch>
                  <a:fillRect/>
                </a:stretch>
              </p:blipFill>
              <p:spPr>
                <a:xfrm>
                  <a:off x="2227815" y="3839475"/>
                  <a:ext cx="860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7" name="筆跡 86">
                  <a:extLst>
                    <a:ext uri="{FF2B5EF4-FFF2-40B4-BE49-F238E27FC236}">
                      <a16:creationId xmlns:a16="http://schemas.microsoft.com/office/drawing/2014/main" id="{C5330F47-FA79-4B99-AF5C-CC4FCA9E89E8}"/>
                    </a:ext>
                  </a:extLst>
                </p14:cNvPr>
                <p14:cNvContentPartPr/>
                <p14:nvPr/>
              </p14:nvContentPartPr>
              <p14:xfrm>
                <a:off x="2232495" y="3852795"/>
                <a:ext cx="119520" cy="55440"/>
              </p14:xfrm>
            </p:contentPart>
          </mc:Choice>
          <mc:Fallback>
            <p:pic>
              <p:nvPicPr>
                <p:cNvPr id="87" name="筆跡 86">
                  <a:extLst>
                    <a:ext uri="{FF2B5EF4-FFF2-40B4-BE49-F238E27FC236}">
                      <a16:creationId xmlns:a16="http://schemas.microsoft.com/office/drawing/2014/main" id="{C5330F47-FA79-4B99-AF5C-CC4FCA9E89E8}"/>
                    </a:ext>
                  </a:extLst>
                </p:cNvPr>
                <p:cNvPicPr/>
                <p:nvPr/>
              </p:nvPicPr>
              <p:blipFill>
                <a:blip r:embed="rId77"/>
                <a:stretch>
                  <a:fillRect/>
                </a:stretch>
              </p:blipFill>
              <p:spPr>
                <a:xfrm>
                  <a:off x="2214855" y="3835155"/>
                  <a:ext cx="155160" cy="91080"/>
                </a:xfrm>
                <a:prstGeom prst="rect">
                  <a:avLst/>
                </a:prstGeom>
              </p:spPr>
            </p:pic>
          </mc:Fallback>
        </mc:AlternateContent>
      </p:grpSp>
      <p:grpSp>
        <p:nvGrpSpPr>
          <p:cNvPr id="274" name="群組 273">
            <a:extLst>
              <a:ext uri="{FF2B5EF4-FFF2-40B4-BE49-F238E27FC236}">
                <a16:creationId xmlns:a16="http://schemas.microsoft.com/office/drawing/2014/main" id="{170981BF-B31B-4345-8741-C6B7D6DD14B1}"/>
              </a:ext>
            </a:extLst>
          </p:cNvPr>
          <p:cNvGrpSpPr/>
          <p:nvPr/>
        </p:nvGrpSpPr>
        <p:grpSpPr>
          <a:xfrm>
            <a:off x="480735" y="1321275"/>
            <a:ext cx="5603400" cy="5064120"/>
            <a:chOff x="480735" y="1321275"/>
            <a:chExt cx="5603400" cy="5064120"/>
          </a:xfrm>
        </p:grpSpPr>
        <mc:AlternateContent xmlns:mc="http://schemas.openxmlformats.org/markup-compatibility/2006">
          <mc:Choice xmlns:p14="http://schemas.microsoft.com/office/powerpoint/2010/main" Requires="p14">
            <p:contentPart p14:bwMode="auto" r:id="rId78">
              <p14:nvContentPartPr>
                <p14:cNvPr id="3" name="筆跡 2">
                  <a:extLst>
                    <a:ext uri="{FF2B5EF4-FFF2-40B4-BE49-F238E27FC236}">
                      <a16:creationId xmlns:a16="http://schemas.microsoft.com/office/drawing/2014/main" id="{A2FB529E-307D-486B-A307-D986F84B19B4}"/>
                    </a:ext>
                  </a:extLst>
                </p14:cNvPr>
                <p14:cNvContentPartPr/>
                <p14:nvPr/>
              </p14:nvContentPartPr>
              <p14:xfrm>
                <a:off x="1997775" y="2387235"/>
                <a:ext cx="27000" cy="133200"/>
              </p14:xfrm>
            </p:contentPart>
          </mc:Choice>
          <mc:Fallback>
            <p:pic>
              <p:nvPicPr>
                <p:cNvPr id="3" name="筆跡 2">
                  <a:extLst>
                    <a:ext uri="{FF2B5EF4-FFF2-40B4-BE49-F238E27FC236}">
                      <a16:creationId xmlns:a16="http://schemas.microsoft.com/office/drawing/2014/main" id="{A2FB529E-307D-486B-A307-D986F84B19B4}"/>
                    </a:ext>
                  </a:extLst>
                </p:cNvPr>
                <p:cNvPicPr/>
                <p:nvPr/>
              </p:nvPicPr>
              <p:blipFill>
                <a:blip r:embed="rId79"/>
                <a:stretch>
                  <a:fillRect/>
                </a:stretch>
              </p:blipFill>
              <p:spPr>
                <a:xfrm>
                  <a:off x="1989135" y="2378235"/>
                  <a:ext cx="446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 name="筆跡 5">
                  <a:extLst>
                    <a:ext uri="{FF2B5EF4-FFF2-40B4-BE49-F238E27FC236}">
                      <a16:creationId xmlns:a16="http://schemas.microsoft.com/office/drawing/2014/main" id="{7A01946A-E654-41A8-80B8-9B0B3019210B}"/>
                    </a:ext>
                  </a:extLst>
                </p14:cNvPr>
                <p14:cNvContentPartPr/>
                <p14:nvPr/>
              </p14:nvContentPartPr>
              <p14:xfrm>
                <a:off x="2108655" y="2399835"/>
                <a:ext cx="117000" cy="77760"/>
              </p14:xfrm>
            </p:contentPart>
          </mc:Choice>
          <mc:Fallback>
            <p:pic>
              <p:nvPicPr>
                <p:cNvPr id="6" name="筆跡 5">
                  <a:extLst>
                    <a:ext uri="{FF2B5EF4-FFF2-40B4-BE49-F238E27FC236}">
                      <a16:creationId xmlns:a16="http://schemas.microsoft.com/office/drawing/2014/main" id="{7A01946A-E654-41A8-80B8-9B0B3019210B}"/>
                    </a:ext>
                  </a:extLst>
                </p:cNvPr>
                <p:cNvPicPr/>
                <p:nvPr/>
              </p:nvPicPr>
              <p:blipFill>
                <a:blip r:embed="rId81"/>
                <a:stretch>
                  <a:fillRect/>
                </a:stretch>
              </p:blipFill>
              <p:spPr>
                <a:xfrm>
                  <a:off x="2100015" y="2391195"/>
                  <a:ext cx="1346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 name="筆跡 7">
                  <a:extLst>
                    <a:ext uri="{FF2B5EF4-FFF2-40B4-BE49-F238E27FC236}">
                      <a16:creationId xmlns:a16="http://schemas.microsoft.com/office/drawing/2014/main" id="{9CCF886D-DD27-4E22-AEBA-7FB4BBA11FF9}"/>
                    </a:ext>
                  </a:extLst>
                </p14:cNvPr>
                <p14:cNvContentPartPr/>
                <p14:nvPr/>
              </p14:nvContentPartPr>
              <p14:xfrm>
                <a:off x="1691055" y="1899795"/>
                <a:ext cx="101520" cy="31680"/>
              </p14:xfrm>
            </p:contentPart>
          </mc:Choice>
          <mc:Fallback>
            <p:pic>
              <p:nvPicPr>
                <p:cNvPr id="8" name="筆跡 7">
                  <a:extLst>
                    <a:ext uri="{FF2B5EF4-FFF2-40B4-BE49-F238E27FC236}">
                      <a16:creationId xmlns:a16="http://schemas.microsoft.com/office/drawing/2014/main" id="{9CCF886D-DD27-4E22-AEBA-7FB4BBA11FF9}"/>
                    </a:ext>
                  </a:extLst>
                </p:cNvPr>
                <p:cNvPicPr/>
                <p:nvPr/>
              </p:nvPicPr>
              <p:blipFill>
                <a:blip r:embed="rId83"/>
                <a:stretch>
                  <a:fillRect/>
                </a:stretch>
              </p:blipFill>
              <p:spPr>
                <a:xfrm>
                  <a:off x="1682415" y="1890795"/>
                  <a:ext cx="1191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 name="筆跡 8">
                  <a:extLst>
                    <a:ext uri="{FF2B5EF4-FFF2-40B4-BE49-F238E27FC236}">
                      <a16:creationId xmlns:a16="http://schemas.microsoft.com/office/drawing/2014/main" id="{56AEB787-0DC5-41DC-93DB-289ADFC84B9B}"/>
                    </a:ext>
                  </a:extLst>
                </p14:cNvPr>
                <p14:cNvContentPartPr/>
                <p14:nvPr/>
              </p14:nvContentPartPr>
              <p14:xfrm>
                <a:off x="1716255" y="1945155"/>
                <a:ext cx="76320" cy="13320"/>
              </p14:xfrm>
            </p:contentPart>
          </mc:Choice>
          <mc:Fallback>
            <p:pic>
              <p:nvPicPr>
                <p:cNvPr id="9" name="筆跡 8">
                  <a:extLst>
                    <a:ext uri="{FF2B5EF4-FFF2-40B4-BE49-F238E27FC236}">
                      <a16:creationId xmlns:a16="http://schemas.microsoft.com/office/drawing/2014/main" id="{56AEB787-0DC5-41DC-93DB-289ADFC84B9B}"/>
                    </a:ext>
                  </a:extLst>
                </p:cNvPr>
                <p:cNvPicPr/>
                <p:nvPr/>
              </p:nvPicPr>
              <p:blipFill>
                <a:blip r:embed="rId85"/>
                <a:stretch>
                  <a:fillRect/>
                </a:stretch>
              </p:blipFill>
              <p:spPr>
                <a:xfrm>
                  <a:off x="1707615" y="1936155"/>
                  <a:ext cx="93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 name="筆跡 9">
                  <a:extLst>
                    <a:ext uri="{FF2B5EF4-FFF2-40B4-BE49-F238E27FC236}">
                      <a16:creationId xmlns:a16="http://schemas.microsoft.com/office/drawing/2014/main" id="{459DBB8F-D9CF-4C11-A1D4-5149F26B146A}"/>
                    </a:ext>
                  </a:extLst>
                </p14:cNvPr>
                <p14:cNvContentPartPr/>
                <p14:nvPr/>
              </p14:nvContentPartPr>
              <p14:xfrm>
                <a:off x="1923255" y="1892235"/>
                <a:ext cx="14760" cy="100080"/>
              </p14:xfrm>
            </p:contentPart>
          </mc:Choice>
          <mc:Fallback>
            <p:pic>
              <p:nvPicPr>
                <p:cNvPr id="10" name="筆跡 9">
                  <a:extLst>
                    <a:ext uri="{FF2B5EF4-FFF2-40B4-BE49-F238E27FC236}">
                      <a16:creationId xmlns:a16="http://schemas.microsoft.com/office/drawing/2014/main" id="{459DBB8F-D9CF-4C11-A1D4-5149F26B146A}"/>
                    </a:ext>
                  </a:extLst>
                </p:cNvPr>
                <p:cNvPicPr/>
                <p:nvPr/>
              </p:nvPicPr>
              <p:blipFill>
                <a:blip r:embed="rId87"/>
                <a:stretch>
                  <a:fillRect/>
                </a:stretch>
              </p:blipFill>
              <p:spPr>
                <a:xfrm>
                  <a:off x="1914615" y="1883235"/>
                  <a:ext cx="324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2" name="筆跡 11">
                  <a:extLst>
                    <a:ext uri="{FF2B5EF4-FFF2-40B4-BE49-F238E27FC236}">
                      <a16:creationId xmlns:a16="http://schemas.microsoft.com/office/drawing/2014/main" id="{95FB1EA0-12ED-4AA2-8DFC-64A4223AD0DC}"/>
                    </a:ext>
                  </a:extLst>
                </p14:cNvPr>
                <p14:cNvContentPartPr/>
                <p14:nvPr/>
              </p14:nvContentPartPr>
              <p14:xfrm>
                <a:off x="1738215" y="1580115"/>
                <a:ext cx="102600" cy="18720"/>
              </p14:xfrm>
            </p:contentPart>
          </mc:Choice>
          <mc:Fallback>
            <p:pic>
              <p:nvPicPr>
                <p:cNvPr id="12" name="筆跡 11">
                  <a:extLst>
                    <a:ext uri="{FF2B5EF4-FFF2-40B4-BE49-F238E27FC236}">
                      <a16:creationId xmlns:a16="http://schemas.microsoft.com/office/drawing/2014/main" id="{95FB1EA0-12ED-4AA2-8DFC-64A4223AD0DC}"/>
                    </a:ext>
                  </a:extLst>
                </p:cNvPr>
                <p:cNvPicPr/>
                <p:nvPr/>
              </p:nvPicPr>
              <p:blipFill>
                <a:blip r:embed="rId89"/>
                <a:stretch>
                  <a:fillRect/>
                </a:stretch>
              </p:blipFill>
              <p:spPr>
                <a:xfrm>
                  <a:off x="1729215" y="1571475"/>
                  <a:ext cx="1202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3" name="筆跡 12">
                  <a:extLst>
                    <a:ext uri="{FF2B5EF4-FFF2-40B4-BE49-F238E27FC236}">
                      <a16:creationId xmlns:a16="http://schemas.microsoft.com/office/drawing/2014/main" id="{D74B9FD6-C7E2-4546-B94B-FCD5D8620481}"/>
                    </a:ext>
                  </a:extLst>
                </p14:cNvPr>
                <p14:cNvContentPartPr/>
                <p14:nvPr/>
              </p14:nvContentPartPr>
              <p14:xfrm>
                <a:off x="1764495" y="1627995"/>
                <a:ext cx="60480" cy="3600"/>
              </p14:xfrm>
            </p:contentPart>
          </mc:Choice>
          <mc:Fallback>
            <p:pic>
              <p:nvPicPr>
                <p:cNvPr id="13" name="筆跡 12">
                  <a:extLst>
                    <a:ext uri="{FF2B5EF4-FFF2-40B4-BE49-F238E27FC236}">
                      <a16:creationId xmlns:a16="http://schemas.microsoft.com/office/drawing/2014/main" id="{D74B9FD6-C7E2-4546-B94B-FCD5D8620481}"/>
                    </a:ext>
                  </a:extLst>
                </p:cNvPr>
                <p:cNvPicPr/>
                <p:nvPr/>
              </p:nvPicPr>
              <p:blipFill>
                <a:blip r:embed="rId91"/>
                <a:stretch>
                  <a:fillRect/>
                </a:stretch>
              </p:blipFill>
              <p:spPr>
                <a:xfrm>
                  <a:off x="1755855" y="1618995"/>
                  <a:ext cx="7812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4" name="筆跡 13">
                  <a:extLst>
                    <a:ext uri="{FF2B5EF4-FFF2-40B4-BE49-F238E27FC236}">
                      <a16:creationId xmlns:a16="http://schemas.microsoft.com/office/drawing/2014/main" id="{9AA687C3-D1C7-4CF1-B4E7-C0277AE7B98D}"/>
                    </a:ext>
                  </a:extLst>
                </p14:cNvPr>
                <p14:cNvContentPartPr/>
                <p14:nvPr/>
              </p14:nvContentPartPr>
              <p14:xfrm>
                <a:off x="1952055" y="1552035"/>
                <a:ext cx="87480" cy="77400"/>
              </p14:xfrm>
            </p:contentPart>
          </mc:Choice>
          <mc:Fallback>
            <p:pic>
              <p:nvPicPr>
                <p:cNvPr id="14" name="筆跡 13">
                  <a:extLst>
                    <a:ext uri="{FF2B5EF4-FFF2-40B4-BE49-F238E27FC236}">
                      <a16:creationId xmlns:a16="http://schemas.microsoft.com/office/drawing/2014/main" id="{9AA687C3-D1C7-4CF1-B4E7-C0277AE7B98D}"/>
                    </a:ext>
                  </a:extLst>
                </p:cNvPr>
                <p:cNvPicPr/>
                <p:nvPr/>
              </p:nvPicPr>
              <p:blipFill>
                <a:blip r:embed="rId93"/>
                <a:stretch>
                  <a:fillRect/>
                </a:stretch>
              </p:blipFill>
              <p:spPr>
                <a:xfrm>
                  <a:off x="1943415" y="1543395"/>
                  <a:ext cx="1051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5" name="筆跡 14">
                  <a:extLst>
                    <a:ext uri="{FF2B5EF4-FFF2-40B4-BE49-F238E27FC236}">
                      <a16:creationId xmlns:a16="http://schemas.microsoft.com/office/drawing/2014/main" id="{84CE4504-0726-42B3-B8B8-6AFCB7BC0FFB}"/>
                    </a:ext>
                  </a:extLst>
                </p14:cNvPr>
                <p14:cNvContentPartPr/>
                <p14:nvPr/>
              </p14:nvContentPartPr>
              <p14:xfrm>
                <a:off x="2018295" y="1697115"/>
                <a:ext cx="13680" cy="13320"/>
              </p14:xfrm>
            </p:contentPart>
          </mc:Choice>
          <mc:Fallback>
            <p:pic>
              <p:nvPicPr>
                <p:cNvPr id="15" name="筆跡 14">
                  <a:extLst>
                    <a:ext uri="{FF2B5EF4-FFF2-40B4-BE49-F238E27FC236}">
                      <a16:creationId xmlns:a16="http://schemas.microsoft.com/office/drawing/2014/main" id="{84CE4504-0726-42B3-B8B8-6AFCB7BC0FFB}"/>
                    </a:ext>
                  </a:extLst>
                </p:cNvPr>
                <p:cNvPicPr/>
                <p:nvPr/>
              </p:nvPicPr>
              <p:blipFill>
                <a:blip r:embed="rId95"/>
                <a:stretch>
                  <a:fillRect/>
                </a:stretch>
              </p:blipFill>
              <p:spPr>
                <a:xfrm>
                  <a:off x="2009655" y="1688475"/>
                  <a:ext cx="313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 name="筆跡 56">
                  <a:extLst>
                    <a:ext uri="{FF2B5EF4-FFF2-40B4-BE49-F238E27FC236}">
                      <a16:creationId xmlns:a16="http://schemas.microsoft.com/office/drawing/2014/main" id="{166184BF-DC98-4563-8DDA-EFB71C4BBE46}"/>
                    </a:ext>
                  </a:extLst>
                </p14:cNvPr>
                <p14:cNvContentPartPr/>
                <p14:nvPr/>
              </p14:nvContentPartPr>
              <p14:xfrm>
                <a:off x="1588815" y="3636435"/>
                <a:ext cx="25560" cy="13320"/>
              </p14:xfrm>
            </p:contentPart>
          </mc:Choice>
          <mc:Fallback>
            <p:pic>
              <p:nvPicPr>
                <p:cNvPr id="57" name="筆跡 56">
                  <a:extLst>
                    <a:ext uri="{FF2B5EF4-FFF2-40B4-BE49-F238E27FC236}">
                      <a16:creationId xmlns:a16="http://schemas.microsoft.com/office/drawing/2014/main" id="{166184BF-DC98-4563-8DDA-EFB71C4BBE46}"/>
                    </a:ext>
                  </a:extLst>
                </p:cNvPr>
                <p:cNvPicPr/>
                <p:nvPr/>
              </p:nvPicPr>
              <p:blipFill>
                <a:blip r:embed="rId97"/>
                <a:stretch>
                  <a:fillRect/>
                </a:stretch>
              </p:blipFill>
              <p:spPr>
                <a:xfrm>
                  <a:off x="1580175" y="3627435"/>
                  <a:ext cx="432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8" name="筆跡 57">
                  <a:extLst>
                    <a:ext uri="{FF2B5EF4-FFF2-40B4-BE49-F238E27FC236}">
                      <a16:creationId xmlns:a16="http://schemas.microsoft.com/office/drawing/2014/main" id="{7D4DA27E-E278-45B4-B1C4-AC58BEF6CCA1}"/>
                    </a:ext>
                  </a:extLst>
                </p14:cNvPr>
                <p14:cNvContentPartPr/>
                <p14:nvPr/>
              </p14:nvContentPartPr>
              <p14:xfrm>
                <a:off x="1540575" y="3599715"/>
                <a:ext cx="197640" cy="120960"/>
              </p14:xfrm>
            </p:contentPart>
          </mc:Choice>
          <mc:Fallback>
            <p:pic>
              <p:nvPicPr>
                <p:cNvPr id="58" name="筆跡 57">
                  <a:extLst>
                    <a:ext uri="{FF2B5EF4-FFF2-40B4-BE49-F238E27FC236}">
                      <a16:creationId xmlns:a16="http://schemas.microsoft.com/office/drawing/2014/main" id="{7D4DA27E-E278-45B4-B1C4-AC58BEF6CCA1}"/>
                    </a:ext>
                  </a:extLst>
                </p:cNvPr>
                <p:cNvPicPr/>
                <p:nvPr/>
              </p:nvPicPr>
              <p:blipFill>
                <a:blip r:embed="rId99"/>
                <a:stretch>
                  <a:fillRect/>
                </a:stretch>
              </p:blipFill>
              <p:spPr>
                <a:xfrm>
                  <a:off x="1531935" y="3590715"/>
                  <a:ext cx="21528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9" name="筆跡 58">
                  <a:extLst>
                    <a:ext uri="{FF2B5EF4-FFF2-40B4-BE49-F238E27FC236}">
                      <a16:creationId xmlns:a16="http://schemas.microsoft.com/office/drawing/2014/main" id="{43B6D3E3-47AC-4305-BBE2-AE40EF877C78}"/>
                    </a:ext>
                  </a:extLst>
                </p14:cNvPr>
                <p14:cNvContentPartPr/>
                <p14:nvPr/>
              </p14:nvContentPartPr>
              <p14:xfrm>
                <a:off x="1650015" y="3786915"/>
                <a:ext cx="2160" cy="69840"/>
              </p14:xfrm>
            </p:contentPart>
          </mc:Choice>
          <mc:Fallback>
            <p:pic>
              <p:nvPicPr>
                <p:cNvPr id="59" name="筆跡 58">
                  <a:extLst>
                    <a:ext uri="{FF2B5EF4-FFF2-40B4-BE49-F238E27FC236}">
                      <a16:creationId xmlns:a16="http://schemas.microsoft.com/office/drawing/2014/main" id="{43B6D3E3-47AC-4305-BBE2-AE40EF877C78}"/>
                    </a:ext>
                  </a:extLst>
                </p:cNvPr>
                <p:cNvPicPr/>
                <p:nvPr/>
              </p:nvPicPr>
              <p:blipFill>
                <a:blip r:embed="rId101"/>
                <a:stretch>
                  <a:fillRect/>
                </a:stretch>
              </p:blipFill>
              <p:spPr>
                <a:xfrm>
                  <a:off x="1641015" y="3777915"/>
                  <a:ext cx="198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0" name="筆跡 59">
                  <a:extLst>
                    <a:ext uri="{FF2B5EF4-FFF2-40B4-BE49-F238E27FC236}">
                      <a16:creationId xmlns:a16="http://schemas.microsoft.com/office/drawing/2014/main" id="{E3970C21-C9CB-40EB-B678-463A1CD255E0}"/>
                    </a:ext>
                  </a:extLst>
                </p14:cNvPr>
                <p14:cNvContentPartPr/>
                <p14:nvPr/>
              </p14:nvContentPartPr>
              <p14:xfrm>
                <a:off x="1687455" y="3768555"/>
                <a:ext cx="15840" cy="73080"/>
              </p14:xfrm>
            </p:contentPart>
          </mc:Choice>
          <mc:Fallback>
            <p:pic>
              <p:nvPicPr>
                <p:cNvPr id="60" name="筆跡 59">
                  <a:extLst>
                    <a:ext uri="{FF2B5EF4-FFF2-40B4-BE49-F238E27FC236}">
                      <a16:creationId xmlns:a16="http://schemas.microsoft.com/office/drawing/2014/main" id="{E3970C21-C9CB-40EB-B678-463A1CD255E0}"/>
                    </a:ext>
                  </a:extLst>
                </p:cNvPr>
                <p:cNvPicPr/>
                <p:nvPr/>
              </p:nvPicPr>
              <p:blipFill>
                <a:blip r:embed="rId103"/>
                <a:stretch>
                  <a:fillRect/>
                </a:stretch>
              </p:blipFill>
              <p:spPr>
                <a:xfrm>
                  <a:off x="1678815" y="3759555"/>
                  <a:ext cx="3348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2" name="筆跡 61">
                  <a:extLst>
                    <a:ext uri="{FF2B5EF4-FFF2-40B4-BE49-F238E27FC236}">
                      <a16:creationId xmlns:a16="http://schemas.microsoft.com/office/drawing/2014/main" id="{6CDAD6E4-356C-412A-B912-318319B18AE9}"/>
                    </a:ext>
                  </a:extLst>
                </p14:cNvPr>
                <p14:cNvContentPartPr/>
                <p14:nvPr/>
              </p14:nvContentPartPr>
              <p14:xfrm>
                <a:off x="1626255" y="3941715"/>
                <a:ext cx="11160" cy="159480"/>
              </p14:xfrm>
            </p:contentPart>
          </mc:Choice>
          <mc:Fallback>
            <p:pic>
              <p:nvPicPr>
                <p:cNvPr id="62" name="筆跡 61">
                  <a:extLst>
                    <a:ext uri="{FF2B5EF4-FFF2-40B4-BE49-F238E27FC236}">
                      <a16:creationId xmlns:a16="http://schemas.microsoft.com/office/drawing/2014/main" id="{6CDAD6E4-356C-412A-B912-318319B18AE9}"/>
                    </a:ext>
                  </a:extLst>
                </p:cNvPr>
                <p:cNvPicPr/>
                <p:nvPr/>
              </p:nvPicPr>
              <p:blipFill>
                <a:blip r:embed="rId105"/>
                <a:stretch>
                  <a:fillRect/>
                </a:stretch>
              </p:blipFill>
              <p:spPr>
                <a:xfrm>
                  <a:off x="1617255" y="3932715"/>
                  <a:ext cx="288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3" name="筆跡 62">
                  <a:extLst>
                    <a:ext uri="{FF2B5EF4-FFF2-40B4-BE49-F238E27FC236}">
                      <a16:creationId xmlns:a16="http://schemas.microsoft.com/office/drawing/2014/main" id="{905165A7-4552-42E9-BD03-EA52753A5F37}"/>
                    </a:ext>
                  </a:extLst>
                </p14:cNvPr>
                <p14:cNvContentPartPr/>
                <p14:nvPr/>
              </p14:nvContentPartPr>
              <p14:xfrm>
                <a:off x="1688535" y="3983835"/>
                <a:ext cx="77040" cy="111960"/>
              </p14:xfrm>
            </p:contentPart>
          </mc:Choice>
          <mc:Fallback>
            <p:pic>
              <p:nvPicPr>
                <p:cNvPr id="63" name="筆跡 62">
                  <a:extLst>
                    <a:ext uri="{FF2B5EF4-FFF2-40B4-BE49-F238E27FC236}">
                      <a16:creationId xmlns:a16="http://schemas.microsoft.com/office/drawing/2014/main" id="{905165A7-4552-42E9-BD03-EA52753A5F37}"/>
                    </a:ext>
                  </a:extLst>
                </p:cNvPr>
                <p:cNvPicPr/>
                <p:nvPr/>
              </p:nvPicPr>
              <p:blipFill>
                <a:blip r:embed="rId107"/>
                <a:stretch>
                  <a:fillRect/>
                </a:stretch>
              </p:blipFill>
              <p:spPr>
                <a:xfrm>
                  <a:off x="1679895" y="3975195"/>
                  <a:ext cx="946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7" name="筆跡 16">
                  <a:extLst>
                    <a:ext uri="{FF2B5EF4-FFF2-40B4-BE49-F238E27FC236}">
                      <a16:creationId xmlns:a16="http://schemas.microsoft.com/office/drawing/2014/main" id="{9BC8EECA-D284-42FD-84C7-0CD8729A495F}"/>
                    </a:ext>
                  </a:extLst>
                </p14:cNvPr>
                <p14:cNvContentPartPr/>
                <p14:nvPr/>
              </p14:nvContentPartPr>
              <p14:xfrm>
                <a:off x="480735" y="3386235"/>
                <a:ext cx="1982880" cy="87120"/>
              </p14:xfrm>
            </p:contentPart>
          </mc:Choice>
          <mc:Fallback>
            <p:pic>
              <p:nvPicPr>
                <p:cNvPr id="17" name="筆跡 16">
                  <a:extLst>
                    <a:ext uri="{FF2B5EF4-FFF2-40B4-BE49-F238E27FC236}">
                      <a16:creationId xmlns:a16="http://schemas.microsoft.com/office/drawing/2014/main" id="{9BC8EECA-D284-42FD-84C7-0CD8729A495F}"/>
                    </a:ext>
                  </a:extLst>
                </p:cNvPr>
                <p:cNvPicPr/>
                <p:nvPr/>
              </p:nvPicPr>
              <p:blipFill>
                <a:blip r:embed="rId109"/>
                <a:stretch>
                  <a:fillRect/>
                </a:stretch>
              </p:blipFill>
              <p:spPr>
                <a:xfrm>
                  <a:off x="472095" y="3377595"/>
                  <a:ext cx="20005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8" name="筆跡 17">
                  <a:extLst>
                    <a:ext uri="{FF2B5EF4-FFF2-40B4-BE49-F238E27FC236}">
                      <a16:creationId xmlns:a16="http://schemas.microsoft.com/office/drawing/2014/main" id="{142C161E-BF70-44FE-98B0-062935698680}"/>
                    </a:ext>
                  </a:extLst>
                </p14:cNvPr>
                <p14:cNvContentPartPr/>
                <p14:nvPr/>
              </p14:nvContentPartPr>
              <p14:xfrm>
                <a:off x="2363535" y="3336195"/>
                <a:ext cx="111960" cy="110880"/>
              </p14:xfrm>
            </p:contentPart>
          </mc:Choice>
          <mc:Fallback>
            <p:pic>
              <p:nvPicPr>
                <p:cNvPr id="18" name="筆跡 17">
                  <a:extLst>
                    <a:ext uri="{FF2B5EF4-FFF2-40B4-BE49-F238E27FC236}">
                      <a16:creationId xmlns:a16="http://schemas.microsoft.com/office/drawing/2014/main" id="{142C161E-BF70-44FE-98B0-062935698680}"/>
                    </a:ext>
                  </a:extLst>
                </p:cNvPr>
                <p:cNvPicPr/>
                <p:nvPr/>
              </p:nvPicPr>
              <p:blipFill>
                <a:blip r:embed="rId111"/>
                <a:stretch>
                  <a:fillRect/>
                </a:stretch>
              </p:blipFill>
              <p:spPr>
                <a:xfrm>
                  <a:off x="2354895" y="3327555"/>
                  <a:ext cx="1296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0" name="筆跡 19">
                  <a:extLst>
                    <a:ext uri="{FF2B5EF4-FFF2-40B4-BE49-F238E27FC236}">
                      <a16:creationId xmlns:a16="http://schemas.microsoft.com/office/drawing/2014/main" id="{BFB124F1-79BA-4577-A04B-90FAB7B7B460}"/>
                    </a:ext>
                  </a:extLst>
                </p14:cNvPr>
                <p14:cNvContentPartPr/>
                <p14:nvPr/>
              </p14:nvContentPartPr>
              <p14:xfrm>
                <a:off x="762255" y="2722395"/>
                <a:ext cx="85680" cy="773280"/>
              </p14:xfrm>
            </p:contentPart>
          </mc:Choice>
          <mc:Fallback>
            <p:pic>
              <p:nvPicPr>
                <p:cNvPr id="20" name="筆跡 19">
                  <a:extLst>
                    <a:ext uri="{FF2B5EF4-FFF2-40B4-BE49-F238E27FC236}">
                      <a16:creationId xmlns:a16="http://schemas.microsoft.com/office/drawing/2014/main" id="{BFB124F1-79BA-4577-A04B-90FAB7B7B460}"/>
                    </a:ext>
                  </a:extLst>
                </p:cNvPr>
                <p:cNvPicPr/>
                <p:nvPr/>
              </p:nvPicPr>
              <p:blipFill>
                <a:blip r:embed="rId113"/>
                <a:stretch>
                  <a:fillRect/>
                </a:stretch>
              </p:blipFill>
              <p:spPr>
                <a:xfrm>
                  <a:off x="753615" y="2713755"/>
                  <a:ext cx="103320" cy="7909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5" name="筆跡 34">
                  <a:extLst>
                    <a:ext uri="{FF2B5EF4-FFF2-40B4-BE49-F238E27FC236}">
                      <a16:creationId xmlns:a16="http://schemas.microsoft.com/office/drawing/2014/main" id="{5BBE90EA-54A0-4DA2-8561-59EBEF10F746}"/>
                    </a:ext>
                  </a:extLst>
                </p14:cNvPr>
                <p14:cNvContentPartPr/>
                <p14:nvPr/>
              </p14:nvContentPartPr>
              <p14:xfrm>
                <a:off x="698535" y="2756955"/>
                <a:ext cx="51120" cy="91440"/>
              </p14:xfrm>
            </p:contentPart>
          </mc:Choice>
          <mc:Fallback>
            <p:pic>
              <p:nvPicPr>
                <p:cNvPr id="35" name="筆跡 34">
                  <a:extLst>
                    <a:ext uri="{FF2B5EF4-FFF2-40B4-BE49-F238E27FC236}">
                      <a16:creationId xmlns:a16="http://schemas.microsoft.com/office/drawing/2014/main" id="{5BBE90EA-54A0-4DA2-8561-59EBEF10F746}"/>
                    </a:ext>
                  </a:extLst>
                </p:cNvPr>
                <p:cNvPicPr/>
                <p:nvPr/>
              </p:nvPicPr>
              <p:blipFill>
                <a:blip r:embed="rId115"/>
                <a:stretch>
                  <a:fillRect/>
                </a:stretch>
              </p:blipFill>
              <p:spPr>
                <a:xfrm>
                  <a:off x="689895" y="2747955"/>
                  <a:ext cx="687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8" name="筆跡 47">
                  <a:extLst>
                    <a:ext uri="{FF2B5EF4-FFF2-40B4-BE49-F238E27FC236}">
                      <a16:creationId xmlns:a16="http://schemas.microsoft.com/office/drawing/2014/main" id="{0B2ED88E-29A9-402D-9A36-001FDAACA0C1}"/>
                    </a:ext>
                  </a:extLst>
                </p14:cNvPr>
                <p14:cNvContentPartPr/>
                <p14:nvPr/>
              </p14:nvContentPartPr>
              <p14:xfrm>
                <a:off x="770895" y="2745435"/>
                <a:ext cx="126720" cy="42480"/>
              </p14:xfrm>
            </p:contentPart>
          </mc:Choice>
          <mc:Fallback>
            <p:pic>
              <p:nvPicPr>
                <p:cNvPr id="48" name="筆跡 47">
                  <a:extLst>
                    <a:ext uri="{FF2B5EF4-FFF2-40B4-BE49-F238E27FC236}">
                      <a16:creationId xmlns:a16="http://schemas.microsoft.com/office/drawing/2014/main" id="{0B2ED88E-29A9-402D-9A36-001FDAACA0C1}"/>
                    </a:ext>
                  </a:extLst>
                </p:cNvPr>
                <p:cNvPicPr/>
                <p:nvPr/>
              </p:nvPicPr>
              <p:blipFill>
                <a:blip r:embed="rId117"/>
                <a:stretch>
                  <a:fillRect/>
                </a:stretch>
              </p:blipFill>
              <p:spPr>
                <a:xfrm>
                  <a:off x="761895" y="2736435"/>
                  <a:ext cx="1443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2" name="筆跡 51">
                  <a:extLst>
                    <a:ext uri="{FF2B5EF4-FFF2-40B4-BE49-F238E27FC236}">
                      <a16:creationId xmlns:a16="http://schemas.microsoft.com/office/drawing/2014/main" id="{B7A61925-8344-4FAF-A533-A01EDB321407}"/>
                    </a:ext>
                  </a:extLst>
                </p14:cNvPr>
                <p14:cNvContentPartPr/>
                <p14:nvPr/>
              </p14:nvContentPartPr>
              <p14:xfrm>
                <a:off x="2609055" y="3341235"/>
                <a:ext cx="157680" cy="115560"/>
              </p14:xfrm>
            </p:contentPart>
          </mc:Choice>
          <mc:Fallback>
            <p:pic>
              <p:nvPicPr>
                <p:cNvPr id="52" name="筆跡 51">
                  <a:extLst>
                    <a:ext uri="{FF2B5EF4-FFF2-40B4-BE49-F238E27FC236}">
                      <a16:creationId xmlns:a16="http://schemas.microsoft.com/office/drawing/2014/main" id="{B7A61925-8344-4FAF-A533-A01EDB321407}"/>
                    </a:ext>
                  </a:extLst>
                </p:cNvPr>
                <p:cNvPicPr/>
                <p:nvPr/>
              </p:nvPicPr>
              <p:blipFill>
                <a:blip r:embed="rId119"/>
                <a:stretch>
                  <a:fillRect/>
                </a:stretch>
              </p:blipFill>
              <p:spPr>
                <a:xfrm>
                  <a:off x="2600415" y="3332595"/>
                  <a:ext cx="17532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3" name="筆跡 52">
                  <a:extLst>
                    <a:ext uri="{FF2B5EF4-FFF2-40B4-BE49-F238E27FC236}">
                      <a16:creationId xmlns:a16="http://schemas.microsoft.com/office/drawing/2014/main" id="{FF527F75-315C-4936-ACD4-1AD11BD9988C}"/>
                    </a:ext>
                  </a:extLst>
                </p14:cNvPr>
                <p14:cNvContentPartPr/>
                <p14:nvPr/>
              </p14:nvContentPartPr>
              <p14:xfrm>
                <a:off x="2620935" y="3351675"/>
                <a:ext cx="106200" cy="123840"/>
              </p14:xfrm>
            </p:contentPart>
          </mc:Choice>
          <mc:Fallback>
            <p:pic>
              <p:nvPicPr>
                <p:cNvPr id="53" name="筆跡 52">
                  <a:extLst>
                    <a:ext uri="{FF2B5EF4-FFF2-40B4-BE49-F238E27FC236}">
                      <a16:creationId xmlns:a16="http://schemas.microsoft.com/office/drawing/2014/main" id="{FF527F75-315C-4936-ACD4-1AD11BD9988C}"/>
                    </a:ext>
                  </a:extLst>
                </p:cNvPr>
                <p:cNvPicPr/>
                <p:nvPr/>
              </p:nvPicPr>
              <p:blipFill>
                <a:blip r:embed="rId121"/>
                <a:stretch>
                  <a:fillRect/>
                </a:stretch>
              </p:blipFill>
              <p:spPr>
                <a:xfrm>
                  <a:off x="2612295" y="3342675"/>
                  <a:ext cx="12384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5" name="筆跡 54">
                  <a:extLst>
                    <a:ext uri="{FF2B5EF4-FFF2-40B4-BE49-F238E27FC236}">
                      <a16:creationId xmlns:a16="http://schemas.microsoft.com/office/drawing/2014/main" id="{024E3457-EBAD-4E34-B0AD-2644BA06B4CA}"/>
                    </a:ext>
                  </a:extLst>
                </p14:cNvPr>
                <p14:cNvContentPartPr/>
                <p14:nvPr/>
              </p14:nvContentPartPr>
              <p14:xfrm>
                <a:off x="1632015" y="3412155"/>
                <a:ext cx="6480" cy="51120"/>
              </p14:xfrm>
            </p:contentPart>
          </mc:Choice>
          <mc:Fallback>
            <p:pic>
              <p:nvPicPr>
                <p:cNvPr id="55" name="筆跡 54">
                  <a:extLst>
                    <a:ext uri="{FF2B5EF4-FFF2-40B4-BE49-F238E27FC236}">
                      <a16:creationId xmlns:a16="http://schemas.microsoft.com/office/drawing/2014/main" id="{024E3457-EBAD-4E34-B0AD-2644BA06B4CA}"/>
                    </a:ext>
                  </a:extLst>
                </p:cNvPr>
                <p:cNvPicPr/>
                <p:nvPr/>
              </p:nvPicPr>
              <p:blipFill>
                <a:blip r:embed="rId123"/>
                <a:stretch>
                  <a:fillRect/>
                </a:stretch>
              </p:blipFill>
              <p:spPr>
                <a:xfrm>
                  <a:off x="1623375" y="3403515"/>
                  <a:ext cx="241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5" name="筆跡 64">
                  <a:extLst>
                    <a:ext uri="{FF2B5EF4-FFF2-40B4-BE49-F238E27FC236}">
                      <a16:creationId xmlns:a16="http://schemas.microsoft.com/office/drawing/2014/main" id="{5EC3F4B0-A7E3-4EBD-8D99-38299CD6BF46}"/>
                    </a:ext>
                  </a:extLst>
                </p14:cNvPr>
                <p14:cNvContentPartPr/>
                <p14:nvPr/>
              </p14:nvContentPartPr>
              <p14:xfrm>
                <a:off x="1020735" y="2903475"/>
                <a:ext cx="574560" cy="468720"/>
              </p14:xfrm>
            </p:contentPart>
          </mc:Choice>
          <mc:Fallback>
            <p:pic>
              <p:nvPicPr>
                <p:cNvPr id="65" name="筆跡 64">
                  <a:extLst>
                    <a:ext uri="{FF2B5EF4-FFF2-40B4-BE49-F238E27FC236}">
                      <a16:creationId xmlns:a16="http://schemas.microsoft.com/office/drawing/2014/main" id="{5EC3F4B0-A7E3-4EBD-8D99-38299CD6BF46}"/>
                    </a:ext>
                  </a:extLst>
                </p:cNvPr>
                <p:cNvPicPr/>
                <p:nvPr/>
              </p:nvPicPr>
              <p:blipFill>
                <a:blip r:embed="rId125"/>
                <a:stretch>
                  <a:fillRect/>
                </a:stretch>
              </p:blipFill>
              <p:spPr>
                <a:xfrm>
                  <a:off x="1011735" y="2894475"/>
                  <a:ext cx="592200" cy="486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6" name="筆跡 65">
                  <a:extLst>
                    <a:ext uri="{FF2B5EF4-FFF2-40B4-BE49-F238E27FC236}">
                      <a16:creationId xmlns:a16="http://schemas.microsoft.com/office/drawing/2014/main" id="{9A22BFC3-2A35-4B46-B20F-E4D1463BB49E}"/>
                    </a:ext>
                  </a:extLst>
                </p14:cNvPr>
                <p14:cNvContentPartPr/>
                <p14:nvPr/>
              </p14:nvContentPartPr>
              <p14:xfrm>
                <a:off x="1592415" y="2891955"/>
                <a:ext cx="628200" cy="449280"/>
              </p14:xfrm>
            </p:contentPart>
          </mc:Choice>
          <mc:Fallback>
            <p:pic>
              <p:nvPicPr>
                <p:cNvPr id="66" name="筆跡 65">
                  <a:extLst>
                    <a:ext uri="{FF2B5EF4-FFF2-40B4-BE49-F238E27FC236}">
                      <a16:creationId xmlns:a16="http://schemas.microsoft.com/office/drawing/2014/main" id="{9A22BFC3-2A35-4B46-B20F-E4D1463BB49E}"/>
                    </a:ext>
                  </a:extLst>
                </p:cNvPr>
                <p:cNvPicPr/>
                <p:nvPr/>
              </p:nvPicPr>
              <p:blipFill>
                <a:blip r:embed="rId127"/>
                <a:stretch>
                  <a:fillRect/>
                </a:stretch>
              </p:blipFill>
              <p:spPr>
                <a:xfrm>
                  <a:off x="1583775" y="2882955"/>
                  <a:ext cx="64584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7" name="筆跡 126">
                  <a:extLst>
                    <a:ext uri="{FF2B5EF4-FFF2-40B4-BE49-F238E27FC236}">
                      <a16:creationId xmlns:a16="http://schemas.microsoft.com/office/drawing/2014/main" id="{A2C331C9-BD3C-45CC-8214-69D1A0E05250}"/>
                    </a:ext>
                  </a:extLst>
                </p14:cNvPr>
                <p14:cNvContentPartPr/>
                <p14:nvPr/>
              </p14:nvContentPartPr>
              <p14:xfrm>
                <a:off x="673335" y="4674675"/>
                <a:ext cx="45000" cy="407160"/>
              </p14:xfrm>
            </p:contentPart>
          </mc:Choice>
          <mc:Fallback>
            <p:pic>
              <p:nvPicPr>
                <p:cNvPr id="127" name="筆跡 126">
                  <a:extLst>
                    <a:ext uri="{FF2B5EF4-FFF2-40B4-BE49-F238E27FC236}">
                      <a16:creationId xmlns:a16="http://schemas.microsoft.com/office/drawing/2014/main" id="{A2C331C9-BD3C-45CC-8214-69D1A0E05250}"/>
                    </a:ext>
                  </a:extLst>
                </p:cNvPr>
                <p:cNvPicPr/>
                <p:nvPr/>
              </p:nvPicPr>
              <p:blipFill>
                <a:blip r:embed="rId129"/>
                <a:stretch>
                  <a:fillRect/>
                </a:stretch>
              </p:blipFill>
              <p:spPr>
                <a:xfrm>
                  <a:off x="664335" y="4666035"/>
                  <a:ext cx="6264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8" name="筆跡 127">
                  <a:extLst>
                    <a:ext uri="{FF2B5EF4-FFF2-40B4-BE49-F238E27FC236}">
                      <a16:creationId xmlns:a16="http://schemas.microsoft.com/office/drawing/2014/main" id="{6D6F9D71-E80B-45B5-8B6E-381447F67175}"/>
                    </a:ext>
                  </a:extLst>
                </p14:cNvPr>
                <p14:cNvContentPartPr/>
                <p14:nvPr/>
              </p14:nvContentPartPr>
              <p14:xfrm>
                <a:off x="643095" y="4704915"/>
                <a:ext cx="165960" cy="219600"/>
              </p14:xfrm>
            </p:contentPart>
          </mc:Choice>
          <mc:Fallback>
            <p:pic>
              <p:nvPicPr>
                <p:cNvPr id="128" name="筆跡 127">
                  <a:extLst>
                    <a:ext uri="{FF2B5EF4-FFF2-40B4-BE49-F238E27FC236}">
                      <a16:creationId xmlns:a16="http://schemas.microsoft.com/office/drawing/2014/main" id="{6D6F9D71-E80B-45B5-8B6E-381447F67175}"/>
                    </a:ext>
                  </a:extLst>
                </p:cNvPr>
                <p:cNvPicPr/>
                <p:nvPr/>
              </p:nvPicPr>
              <p:blipFill>
                <a:blip r:embed="rId131"/>
                <a:stretch>
                  <a:fillRect/>
                </a:stretch>
              </p:blipFill>
              <p:spPr>
                <a:xfrm>
                  <a:off x="634455" y="4696275"/>
                  <a:ext cx="1836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9" name="筆跡 128">
                  <a:extLst>
                    <a:ext uri="{FF2B5EF4-FFF2-40B4-BE49-F238E27FC236}">
                      <a16:creationId xmlns:a16="http://schemas.microsoft.com/office/drawing/2014/main" id="{1FD75CC7-DADB-4B7B-AB47-F4403E80EE21}"/>
                    </a:ext>
                  </a:extLst>
                </p14:cNvPr>
                <p14:cNvContentPartPr/>
                <p14:nvPr/>
              </p14:nvContentPartPr>
              <p14:xfrm>
                <a:off x="914895" y="4594395"/>
                <a:ext cx="98280" cy="366480"/>
              </p14:xfrm>
            </p:contentPart>
          </mc:Choice>
          <mc:Fallback>
            <p:pic>
              <p:nvPicPr>
                <p:cNvPr id="129" name="筆跡 128">
                  <a:extLst>
                    <a:ext uri="{FF2B5EF4-FFF2-40B4-BE49-F238E27FC236}">
                      <a16:creationId xmlns:a16="http://schemas.microsoft.com/office/drawing/2014/main" id="{1FD75CC7-DADB-4B7B-AB47-F4403E80EE21}"/>
                    </a:ext>
                  </a:extLst>
                </p:cNvPr>
                <p:cNvPicPr/>
                <p:nvPr/>
              </p:nvPicPr>
              <p:blipFill>
                <a:blip r:embed="rId133"/>
                <a:stretch>
                  <a:fillRect/>
                </a:stretch>
              </p:blipFill>
              <p:spPr>
                <a:xfrm>
                  <a:off x="905895" y="4585755"/>
                  <a:ext cx="11592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31" name="筆跡 130">
                  <a:extLst>
                    <a:ext uri="{FF2B5EF4-FFF2-40B4-BE49-F238E27FC236}">
                      <a16:creationId xmlns:a16="http://schemas.microsoft.com/office/drawing/2014/main" id="{E2EBE2AF-17B2-4CE0-9158-CF14547E11E8}"/>
                    </a:ext>
                  </a:extLst>
                </p14:cNvPr>
                <p14:cNvContentPartPr/>
                <p14:nvPr/>
              </p14:nvContentPartPr>
              <p14:xfrm>
                <a:off x="1121895" y="4534995"/>
                <a:ext cx="12240" cy="43560"/>
              </p14:xfrm>
            </p:contentPart>
          </mc:Choice>
          <mc:Fallback>
            <p:pic>
              <p:nvPicPr>
                <p:cNvPr id="131" name="筆跡 130">
                  <a:extLst>
                    <a:ext uri="{FF2B5EF4-FFF2-40B4-BE49-F238E27FC236}">
                      <a16:creationId xmlns:a16="http://schemas.microsoft.com/office/drawing/2014/main" id="{E2EBE2AF-17B2-4CE0-9158-CF14547E11E8}"/>
                    </a:ext>
                  </a:extLst>
                </p:cNvPr>
                <p:cNvPicPr/>
                <p:nvPr/>
              </p:nvPicPr>
              <p:blipFill>
                <a:blip r:embed="rId135"/>
                <a:stretch>
                  <a:fillRect/>
                </a:stretch>
              </p:blipFill>
              <p:spPr>
                <a:xfrm>
                  <a:off x="1113255" y="4526355"/>
                  <a:ext cx="298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32" name="筆跡 131">
                  <a:extLst>
                    <a:ext uri="{FF2B5EF4-FFF2-40B4-BE49-F238E27FC236}">
                      <a16:creationId xmlns:a16="http://schemas.microsoft.com/office/drawing/2014/main" id="{9FF02EA3-D8CC-440D-9A96-3A8FC990E9BE}"/>
                    </a:ext>
                  </a:extLst>
                </p14:cNvPr>
                <p14:cNvContentPartPr/>
                <p14:nvPr/>
              </p14:nvContentPartPr>
              <p14:xfrm>
                <a:off x="1146015" y="4530675"/>
                <a:ext cx="11160" cy="43560"/>
              </p14:xfrm>
            </p:contentPart>
          </mc:Choice>
          <mc:Fallback>
            <p:pic>
              <p:nvPicPr>
                <p:cNvPr id="132" name="筆跡 131">
                  <a:extLst>
                    <a:ext uri="{FF2B5EF4-FFF2-40B4-BE49-F238E27FC236}">
                      <a16:creationId xmlns:a16="http://schemas.microsoft.com/office/drawing/2014/main" id="{9FF02EA3-D8CC-440D-9A96-3A8FC990E9BE}"/>
                    </a:ext>
                  </a:extLst>
                </p:cNvPr>
                <p:cNvPicPr/>
                <p:nvPr/>
              </p:nvPicPr>
              <p:blipFill>
                <a:blip r:embed="rId137"/>
                <a:stretch>
                  <a:fillRect/>
                </a:stretch>
              </p:blipFill>
              <p:spPr>
                <a:xfrm>
                  <a:off x="1137375" y="4522035"/>
                  <a:ext cx="288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34" name="筆跡 133">
                  <a:extLst>
                    <a:ext uri="{FF2B5EF4-FFF2-40B4-BE49-F238E27FC236}">
                      <a16:creationId xmlns:a16="http://schemas.microsoft.com/office/drawing/2014/main" id="{201647BC-FE7A-44E5-A510-DDFF75380AC6}"/>
                    </a:ext>
                  </a:extLst>
                </p14:cNvPr>
                <p14:cNvContentPartPr/>
                <p14:nvPr/>
              </p14:nvContentPartPr>
              <p14:xfrm>
                <a:off x="1289655" y="4591155"/>
                <a:ext cx="138240" cy="288720"/>
              </p14:xfrm>
            </p:contentPart>
          </mc:Choice>
          <mc:Fallback>
            <p:pic>
              <p:nvPicPr>
                <p:cNvPr id="134" name="筆跡 133">
                  <a:extLst>
                    <a:ext uri="{FF2B5EF4-FFF2-40B4-BE49-F238E27FC236}">
                      <a16:creationId xmlns:a16="http://schemas.microsoft.com/office/drawing/2014/main" id="{201647BC-FE7A-44E5-A510-DDFF75380AC6}"/>
                    </a:ext>
                  </a:extLst>
                </p:cNvPr>
                <p:cNvPicPr/>
                <p:nvPr/>
              </p:nvPicPr>
              <p:blipFill>
                <a:blip r:embed="rId139"/>
                <a:stretch>
                  <a:fillRect/>
                </a:stretch>
              </p:blipFill>
              <p:spPr>
                <a:xfrm>
                  <a:off x="1281015" y="4582515"/>
                  <a:ext cx="15588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35" name="筆跡 134">
                  <a:extLst>
                    <a:ext uri="{FF2B5EF4-FFF2-40B4-BE49-F238E27FC236}">
                      <a16:creationId xmlns:a16="http://schemas.microsoft.com/office/drawing/2014/main" id="{974E3CC1-4265-4CC3-A0D1-009F6B20A53A}"/>
                    </a:ext>
                  </a:extLst>
                </p14:cNvPr>
                <p14:cNvContentPartPr/>
                <p14:nvPr/>
              </p14:nvContentPartPr>
              <p14:xfrm>
                <a:off x="1281375" y="4667115"/>
                <a:ext cx="145440" cy="210240"/>
              </p14:xfrm>
            </p:contentPart>
          </mc:Choice>
          <mc:Fallback>
            <p:pic>
              <p:nvPicPr>
                <p:cNvPr id="135" name="筆跡 134">
                  <a:extLst>
                    <a:ext uri="{FF2B5EF4-FFF2-40B4-BE49-F238E27FC236}">
                      <a16:creationId xmlns:a16="http://schemas.microsoft.com/office/drawing/2014/main" id="{974E3CC1-4265-4CC3-A0D1-009F6B20A53A}"/>
                    </a:ext>
                  </a:extLst>
                </p:cNvPr>
                <p:cNvPicPr/>
                <p:nvPr/>
              </p:nvPicPr>
              <p:blipFill>
                <a:blip r:embed="rId141"/>
                <a:stretch>
                  <a:fillRect/>
                </a:stretch>
              </p:blipFill>
              <p:spPr>
                <a:xfrm>
                  <a:off x="1272735" y="4658475"/>
                  <a:ext cx="1630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36" name="筆跡 135">
                  <a:extLst>
                    <a:ext uri="{FF2B5EF4-FFF2-40B4-BE49-F238E27FC236}">
                      <a16:creationId xmlns:a16="http://schemas.microsoft.com/office/drawing/2014/main" id="{B832AF6F-5F67-488C-AC64-3C36E5D6F3B6}"/>
                    </a:ext>
                  </a:extLst>
                </p14:cNvPr>
                <p14:cNvContentPartPr/>
                <p14:nvPr/>
              </p14:nvContentPartPr>
              <p14:xfrm>
                <a:off x="1543815" y="4671435"/>
                <a:ext cx="124560" cy="132480"/>
              </p14:xfrm>
            </p:contentPart>
          </mc:Choice>
          <mc:Fallback>
            <p:pic>
              <p:nvPicPr>
                <p:cNvPr id="136" name="筆跡 135">
                  <a:extLst>
                    <a:ext uri="{FF2B5EF4-FFF2-40B4-BE49-F238E27FC236}">
                      <a16:creationId xmlns:a16="http://schemas.microsoft.com/office/drawing/2014/main" id="{B832AF6F-5F67-488C-AC64-3C36E5D6F3B6}"/>
                    </a:ext>
                  </a:extLst>
                </p:cNvPr>
                <p:cNvPicPr/>
                <p:nvPr/>
              </p:nvPicPr>
              <p:blipFill>
                <a:blip r:embed="rId143"/>
                <a:stretch>
                  <a:fillRect/>
                </a:stretch>
              </p:blipFill>
              <p:spPr>
                <a:xfrm>
                  <a:off x="1534815" y="4662795"/>
                  <a:ext cx="1422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37" name="筆跡 136">
                  <a:extLst>
                    <a:ext uri="{FF2B5EF4-FFF2-40B4-BE49-F238E27FC236}">
                      <a16:creationId xmlns:a16="http://schemas.microsoft.com/office/drawing/2014/main" id="{F8F51484-B12F-4192-A94C-81F84086C62C}"/>
                    </a:ext>
                  </a:extLst>
                </p14:cNvPr>
                <p14:cNvContentPartPr/>
                <p14:nvPr/>
              </p14:nvContentPartPr>
              <p14:xfrm>
                <a:off x="1556415" y="4830555"/>
                <a:ext cx="99000" cy="24120"/>
              </p14:xfrm>
            </p:contentPart>
          </mc:Choice>
          <mc:Fallback>
            <p:pic>
              <p:nvPicPr>
                <p:cNvPr id="137" name="筆跡 136">
                  <a:extLst>
                    <a:ext uri="{FF2B5EF4-FFF2-40B4-BE49-F238E27FC236}">
                      <a16:creationId xmlns:a16="http://schemas.microsoft.com/office/drawing/2014/main" id="{F8F51484-B12F-4192-A94C-81F84086C62C}"/>
                    </a:ext>
                  </a:extLst>
                </p:cNvPr>
                <p:cNvPicPr/>
                <p:nvPr/>
              </p:nvPicPr>
              <p:blipFill>
                <a:blip r:embed="rId145"/>
                <a:stretch>
                  <a:fillRect/>
                </a:stretch>
              </p:blipFill>
              <p:spPr>
                <a:xfrm>
                  <a:off x="1547415" y="4821915"/>
                  <a:ext cx="1166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38" name="筆跡 137">
                  <a:extLst>
                    <a:ext uri="{FF2B5EF4-FFF2-40B4-BE49-F238E27FC236}">
                      <a16:creationId xmlns:a16="http://schemas.microsoft.com/office/drawing/2014/main" id="{BC50D52B-4C82-42D7-B5A7-EA95B9A3E718}"/>
                    </a:ext>
                  </a:extLst>
                </p14:cNvPr>
                <p14:cNvContentPartPr/>
                <p14:nvPr/>
              </p14:nvContentPartPr>
              <p14:xfrm>
                <a:off x="1751175" y="4680435"/>
                <a:ext cx="195120" cy="153720"/>
              </p14:xfrm>
            </p:contentPart>
          </mc:Choice>
          <mc:Fallback>
            <p:pic>
              <p:nvPicPr>
                <p:cNvPr id="138" name="筆跡 137">
                  <a:extLst>
                    <a:ext uri="{FF2B5EF4-FFF2-40B4-BE49-F238E27FC236}">
                      <a16:creationId xmlns:a16="http://schemas.microsoft.com/office/drawing/2014/main" id="{BC50D52B-4C82-42D7-B5A7-EA95B9A3E718}"/>
                    </a:ext>
                  </a:extLst>
                </p:cNvPr>
                <p:cNvPicPr/>
                <p:nvPr/>
              </p:nvPicPr>
              <p:blipFill>
                <a:blip r:embed="rId147"/>
                <a:stretch>
                  <a:fillRect/>
                </a:stretch>
              </p:blipFill>
              <p:spPr>
                <a:xfrm>
                  <a:off x="1742535" y="4671795"/>
                  <a:ext cx="2127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39" name="筆跡 138">
                  <a:extLst>
                    <a:ext uri="{FF2B5EF4-FFF2-40B4-BE49-F238E27FC236}">
                      <a16:creationId xmlns:a16="http://schemas.microsoft.com/office/drawing/2014/main" id="{823BE46F-CA63-47FD-A666-29CEED88139A}"/>
                    </a:ext>
                  </a:extLst>
                </p14:cNvPr>
                <p14:cNvContentPartPr/>
                <p14:nvPr/>
              </p14:nvContentPartPr>
              <p14:xfrm>
                <a:off x="1807695" y="4669275"/>
                <a:ext cx="95400" cy="194040"/>
              </p14:xfrm>
            </p:contentPart>
          </mc:Choice>
          <mc:Fallback>
            <p:pic>
              <p:nvPicPr>
                <p:cNvPr id="139" name="筆跡 138">
                  <a:extLst>
                    <a:ext uri="{FF2B5EF4-FFF2-40B4-BE49-F238E27FC236}">
                      <a16:creationId xmlns:a16="http://schemas.microsoft.com/office/drawing/2014/main" id="{823BE46F-CA63-47FD-A666-29CEED88139A}"/>
                    </a:ext>
                  </a:extLst>
                </p:cNvPr>
                <p:cNvPicPr/>
                <p:nvPr/>
              </p:nvPicPr>
              <p:blipFill>
                <a:blip r:embed="rId149"/>
                <a:stretch>
                  <a:fillRect/>
                </a:stretch>
              </p:blipFill>
              <p:spPr>
                <a:xfrm>
                  <a:off x="1799055" y="4660635"/>
                  <a:ext cx="1130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40" name="筆跡 139">
                  <a:extLst>
                    <a:ext uri="{FF2B5EF4-FFF2-40B4-BE49-F238E27FC236}">
                      <a16:creationId xmlns:a16="http://schemas.microsoft.com/office/drawing/2014/main" id="{A2648B8D-830B-4125-A186-FA317AA44122}"/>
                    </a:ext>
                  </a:extLst>
                </p14:cNvPr>
                <p14:cNvContentPartPr/>
                <p14:nvPr/>
              </p14:nvContentPartPr>
              <p14:xfrm>
                <a:off x="1939095" y="4580355"/>
                <a:ext cx="43560" cy="66240"/>
              </p14:xfrm>
            </p:contentPart>
          </mc:Choice>
          <mc:Fallback>
            <p:pic>
              <p:nvPicPr>
                <p:cNvPr id="140" name="筆跡 139">
                  <a:extLst>
                    <a:ext uri="{FF2B5EF4-FFF2-40B4-BE49-F238E27FC236}">
                      <a16:creationId xmlns:a16="http://schemas.microsoft.com/office/drawing/2014/main" id="{A2648B8D-830B-4125-A186-FA317AA44122}"/>
                    </a:ext>
                  </a:extLst>
                </p:cNvPr>
                <p:cNvPicPr/>
                <p:nvPr/>
              </p:nvPicPr>
              <p:blipFill>
                <a:blip r:embed="rId151"/>
                <a:stretch>
                  <a:fillRect/>
                </a:stretch>
              </p:blipFill>
              <p:spPr>
                <a:xfrm>
                  <a:off x="1930095" y="4571715"/>
                  <a:ext cx="612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41" name="筆跡 140">
                  <a:extLst>
                    <a:ext uri="{FF2B5EF4-FFF2-40B4-BE49-F238E27FC236}">
                      <a16:creationId xmlns:a16="http://schemas.microsoft.com/office/drawing/2014/main" id="{168E9B8B-955F-480A-BBA5-3C9FF75437BB}"/>
                    </a:ext>
                  </a:extLst>
                </p14:cNvPr>
                <p14:cNvContentPartPr/>
                <p14:nvPr/>
              </p14:nvContentPartPr>
              <p14:xfrm>
                <a:off x="1947375" y="4584675"/>
                <a:ext cx="37800" cy="91440"/>
              </p14:xfrm>
            </p:contentPart>
          </mc:Choice>
          <mc:Fallback>
            <p:pic>
              <p:nvPicPr>
                <p:cNvPr id="141" name="筆跡 140">
                  <a:extLst>
                    <a:ext uri="{FF2B5EF4-FFF2-40B4-BE49-F238E27FC236}">
                      <a16:creationId xmlns:a16="http://schemas.microsoft.com/office/drawing/2014/main" id="{168E9B8B-955F-480A-BBA5-3C9FF75437BB}"/>
                    </a:ext>
                  </a:extLst>
                </p:cNvPr>
                <p:cNvPicPr/>
                <p:nvPr/>
              </p:nvPicPr>
              <p:blipFill>
                <a:blip r:embed="rId153"/>
                <a:stretch>
                  <a:fillRect/>
                </a:stretch>
              </p:blipFill>
              <p:spPr>
                <a:xfrm>
                  <a:off x="1938375" y="4576035"/>
                  <a:ext cx="554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42" name="筆跡 141">
                  <a:extLst>
                    <a:ext uri="{FF2B5EF4-FFF2-40B4-BE49-F238E27FC236}">
                      <a16:creationId xmlns:a16="http://schemas.microsoft.com/office/drawing/2014/main" id="{FE11D36F-B2B5-40E1-BD7B-ED5419538D6F}"/>
                    </a:ext>
                  </a:extLst>
                </p14:cNvPr>
                <p14:cNvContentPartPr/>
                <p14:nvPr/>
              </p14:nvContentPartPr>
              <p14:xfrm>
                <a:off x="1926855" y="4604475"/>
                <a:ext cx="82080" cy="27360"/>
              </p14:xfrm>
            </p:contentPart>
          </mc:Choice>
          <mc:Fallback>
            <p:pic>
              <p:nvPicPr>
                <p:cNvPr id="142" name="筆跡 141">
                  <a:extLst>
                    <a:ext uri="{FF2B5EF4-FFF2-40B4-BE49-F238E27FC236}">
                      <a16:creationId xmlns:a16="http://schemas.microsoft.com/office/drawing/2014/main" id="{FE11D36F-B2B5-40E1-BD7B-ED5419538D6F}"/>
                    </a:ext>
                  </a:extLst>
                </p:cNvPr>
                <p:cNvPicPr/>
                <p:nvPr/>
              </p:nvPicPr>
              <p:blipFill>
                <a:blip r:embed="rId155"/>
                <a:stretch>
                  <a:fillRect/>
                </a:stretch>
              </p:blipFill>
              <p:spPr>
                <a:xfrm>
                  <a:off x="1918215" y="4595475"/>
                  <a:ext cx="997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43" name="筆跡 142">
                  <a:extLst>
                    <a:ext uri="{FF2B5EF4-FFF2-40B4-BE49-F238E27FC236}">
                      <a16:creationId xmlns:a16="http://schemas.microsoft.com/office/drawing/2014/main" id="{5FC06839-5962-40D3-86E0-042865560BA8}"/>
                    </a:ext>
                  </a:extLst>
                </p14:cNvPr>
                <p14:cNvContentPartPr/>
                <p14:nvPr/>
              </p14:nvContentPartPr>
              <p14:xfrm>
                <a:off x="2120535" y="4545795"/>
                <a:ext cx="12240" cy="51120"/>
              </p14:xfrm>
            </p:contentPart>
          </mc:Choice>
          <mc:Fallback>
            <p:pic>
              <p:nvPicPr>
                <p:cNvPr id="143" name="筆跡 142">
                  <a:extLst>
                    <a:ext uri="{FF2B5EF4-FFF2-40B4-BE49-F238E27FC236}">
                      <a16:creationId xmlns:a16="http://schemas.microsoft.com/office/drawing/2014/main" id="{5FC06839-5962-40D3-86E0-042865560BA8}"/>
                    </a:ext>
                  </a:extLst>
                </p:cNvPr>
                <p:cNvPicPr/>
                <p:nvPr/>
              </p:nvPicPr>
              <p:blipFill>
                <a:blip r:embed="rId157"/>
                <a:stretch>
                  <a:fillRect/>
                </a:stretch>
              </p:blipFill>
              <p:spPr>
                <a:xfrm>
                  <a:off x="2111895" y="4537155"/>
                  <a:ext cx="298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44" name="筆跡 143">
                  <a:extLst>
                    <a:ext uri="{FF2B5EF4-FFF2-40B4-BE49-F238E27FC236}">
                      <a16:creationId xmlns:a16="http://schemas.microsoft.com/office/drawing/2014/main" id="{E4D762BB-995D-4C1A-A54B-532122BFF5C4}"/>
                    </a:ext>
                  </a:extLst>
                </p14:cNvPr>
                <p14:cNvContentPartPr/>
                <p14:nvPr/>
              </p14:nvContentPartPr>
              <p14:xfrm>
                <a:off x="2186775" y="4549035"/>
                <a:ext cx="2880" cy="39240"/>
              </p14:xfrm>
            </p:contentPart>
          </mc:Choice>
          <mc:Fallback>
            <p:pic>
              <p:nvPicPr>
                <p:cNvPr id="144" name="筆跡 143">
                  <a:extLst>
                    <a:ext uri="{FF2B5EF4-FFF2-40B4-BE49-F238E27FC236}">
                      <a16:creationId xmlns:a16="http://schemas.microsoft.com/office/drawing/2014/main" id="{E4D762BB-995D-4C1A-A54B-532122BFF5C4}"/>
                    </a:ext>
                  </a:extLst>
                </p:cNvPr>
                <p:cNvPicPr/>
                <p:nvPr/>
              </p:nvPicPr>
              <p:blipFill>
                <a:blip r:embed="rId159"/>
                <a:stretch>
                  <a:fillRect/>
                </a:stretch>
              </p:blipFill>
              <p:spPr>
                <a:xfrm>
                  <a:off x="2178135" y="4540395"/>
                  <a:ext cx="205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45" name="筆跡 144">
                  <a:extLst>
                    <a:ext uri="{FF2B5EF4-FFF2-40B4-BE49-F238E27FC236}">
                      <a16:creationId xmlns:a16="http://schemas.microsoft.com/office/drawing/2014/main" id="{F23B7E74-4181-4BFE-A889-31295B528D22}"/>
                    </a:ext>
                  </a:extLst>
                </p14:cNvPr>
                <p14:cNvContentPartPr/>
                <p14:nvPr/>
              </p14:nvContentPartPr>
              <p14:xfrm>
                <a:off x="2331495" y="4399635"/>
                <a:ext cx="45720" cy="498240"/>
              </p14:xfrm>
            </p:contentPart>
          </mc:Choice>
          <mc:Fallback>
            <p:pic>
              <p:nvPicPr>
                <p:cNvPr id="145" name="筆跡 144">
                  <a:extLst>
                    <a:ext uri="{FF2B5EF4-FFF2-40B4-BE49-F238E27FC236}">
                      <a16:creationId xmlns:a16="http://schemas.microsoft.com/office/drawing/2014/main" id="{F23B7E74-4181-4BFE-A889-31295B528D22}"/>
                    </a:ext>
                  </a:extLst>
                </p:cNvPr>
                <p:cNvPicPr/>
                <p:nvPr/>
              </p:nvPicPr>
              <p:blipFill>
                <a:blip r:embed="rId161"/>
                <a:stretch>
                  <a:fillRect/>
                </a:stretch>
              </p:blipFill>
              <p:spPr>
                <a:xfrm>
                  <a:off x="2322855" y="4390995"/>
                  <a:ext cx="63360" cy="5158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47" name="筆跡 146">
                  <a:extLst>
                    <a:ext uri="{FF2B5EF4-FFF2-40B4-BE49-F238E27FC236}">
                      <a16:creationId xmlns:a16="http://schemas.microsoft.com/office/drawing/2014/main" id="{6B185796-16C8-454F-B5E1-015DC298D32A}"/>
                    </a:ext>
                  </a:extLst>
                </p14:cNvPr>
                <p14:cNvContentPartPr/>
                <p14:nvPr/>
              </p14:nvContentPartPr>
              <p14:xfrm>
                <a:off x="2537055" y="4576035"/>
                <a:ext cx="237240" cy="181440"/>
              </p14:xfrm>
            </p:contentPart>
          </mc:Choice>
          <mc:Fallback>
            <p:pic>
              <p:nvPicPr>
                <p:cNvPr id="147" name="筆跡 146">
                  <a:extLst>
                    <a:ext uri="{FF2B5EF4-FFF2-40B4-BE49-F238E27FC236}">
                      <a16:creationId xmlns:a16="http://schemas.microsoft.com/office/drawing/2014/main" id="{6B185796-16C8-454F-B5E1-015DC298D32A}"/>
                    </a:ext>
                  </a:extLst>
                </p:cNvPr>
                <p:cNvPicPr/>
                <p:nvPr/>
              </p:nvPicPr>
              <p:blipFill>
                <a:blip r:embed="rId163"/>
                <a:stretch>
                  <a:fillRect/>
                </a:stretch>
              </p:blipFill>
              <p:spPr>
                <a:xfrm>
                  <a:off x="2528055" y="4567395"/>
                  <a:ext cx="2548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48" name="筆跡 147">
                  <a:extLst>
                    <a:ext uri="{FF2B5EF4-FFF2-40B4-BE49-F238E27FC236}">
                      <a16:creationId xmlns:a16="http://schemas.microsoft.com/office/drawing/2014/main" id="{51E1CEED-C1F3-4EE3-99F6-6AA66F9595E9}"/>
                    </a:ext>
                  </a:extLst>
                </p14:cNvPr>
                <p14:cNvContentPartPr/>
                <p14:nvPr/>
              </p14:nvContentPartPr>
              <p14:xfrm>
                <a:off x="2805255" y="4600155"/>
                <a:ext cx="102600" cy="24120"/>
              </p14:xfrm>
            </p:contentPart>
          </mc:Choice>
          <mc:Fallback>
            <p:pic>
              <p:nvPicPr>
                <p:cNvPr id="148" name="筆跡 147">
                  <a:extLst>
                    <a:ext uri="{FF2B5EF4-FFF2-40B4-BE49-F238E27FC236}">
                      <a16:creationId xmlns:a16="http://schemas.microsoft.com/office/drawing/2014/main" id="{51E1CEED-C1F3-4EE3-99F6-6AA66F9595E9}"/>
                    </a:ext>
                  </a:extLst>
                </p:cNvPr>
                <p:cNvPicPr/>
                <p:nvPr/>
              </p:nvPicPr>
              <p:blipFill>
                <a:blip r:embed="rId165"/>
                <a:stretch>
                  <a:fillRect/>
                </a:stretch>
              </p:blipFill>
              <p:spPr>
                <a:xfrm>
                  <a:off x="2796255" y="4591155"/>
                  <a:ext cx="1202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49" name="筆跡 148">
                  <a:extLst>
                    <a:ext uri="{FF2B5EF4-FFF2-40B4-BE49-F238E27FC236}">
                      <a16:creationId xmlns:a16="http://schemas.microsoft.com/office/drawing/2014/main" id="{8082E39B-5B7C-4C0A-AA67-75048A807D19}"/>
                    </a:ext>
                  </a:extLst>
                </p14:cNvPr>
                <p14:cNvContentPartPr/>
                <p14:nvPr/>
              </p14:nvContentPartPr>
              <p14:xfrm>
                <a:off x="2816055" y="4646595"/>
                <a:ext cx="89280" cy="24120"/>
              </p14:xfrm>
            </p:contentPart>
          </mc:Choice>
          <mc:Fallback>
            <p:pic>
              <p:nvPicPr>
                <p:cNvPr id="149" name="筆跡 148">
                  <a:extLst>
                    <a:ext uri="{FF2B5EF4-FFF2-40B4-BE49-F238E27FC236}">
                      <a16:creationId xmlns:a16="http://schemas.microsoft.com/office/drawing/2014/main" id="{8082E39B-5B7C-4C0A-AA67-75048A807D19}"/>
                    </a:ext>
                  </a:extLst>
                </p:cNvPr>
                <p:cNvPicPr/>
                <p:nvPr/>
              </p:nvPicPr>
              <p:blipFill>
                <a:blip r:embed="rId167"/>
                <a:stretch>
                  <a:fillRect/>
                </a:stretch>
              </p:blipFill>
              <p:spPr>
                <a:xfrm>
                  <a:off x="2807055" y="4637595"/>
                  <a:ext cx="1069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50" name="筆跡 149">
                  <a:extLst>
                    <a:ext uri="{FF2B5EF4-FFF2-40B4-BE49-F238E27FC236}">
                      <a16:creationId xmlns:a16="http://schemas.microsoft.com/office/drawing/2014/main" id="{1327C482-5BE1-423E-BF4B-A350FE380C86}"/>
                    </a:ext>
                  </a:extLst>
                </p14:cNvPr>
                <p14:cNvContentPartPr/>
                <p14:nvPr/>
              </p14:nvContentPartPr>
              <p14:xfrm>
                <a:off x="2968695" y="4596915"/>
                <a:ext cx="19440" cy="144360"/>
              </p14:xfrm>
            </p:contentPart>
          </mc:Choice>
          <mc:Fallback>
            <p:pic>
              <p:nvPicPr>
                <p:cNvPr id="150" name="筆跡 149">
                  <a:extLst>
                    <a:ext uri="{FF2B5EF4-FFF2-40B4-BE49-F238E27FC236}">
                      <a16:creationId xmlns:a16="http://schemas.microsoft.com/office/drawing/2014/main" id="{1327C482-5BE1-423E-BF4B-A350FE380C86}"/>
                    </a:ext>
                  </a:extLst>
                </p:cNvPr>
                <p:cNvPicPr/>
                <p:nvPr/>
              </p:nvPicPr>
              <p:blipFill>
                <a:blip r:embed="rId169"/>
                <a:stretch>
                  <a:fillRect/>
                </a:stretch>
              </p:blipFill>
              <p:spPr>
                <a:xfrm>
                  <a:off x="2960055" y="4587915"/>
                  <a:ext cx="370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51" name="筆跡 150">
                  <a:extLst>
                    <a:ext uri="{FF2B5EF4-FFF2-40B4-BE49-F238E27FC236}">
                      <a16:creationId xmlns:a16="http://schemas.microsoft.com/office/drawing/2014/main" id="{AC8F3D15-D5C2-4D17-A6BD-5DEB3D13ADE1}"/>
                    </a:ext>
                  </a:extLst>
                </p14:cNvPr>
                <p14:cNvContentPartPr/>
                <p14:nvPr/>
              </p14:nvContentPartPr>
              <p14:xfrm>
                <a:off x="3043215" y="4589355"/>
                <a:ext cx="98280" cy="150480"/>
              </p14:xfrm>
            </p:contentPart>
          </mc:Choice>
          <mc:Fallback>
            <p:pic>
              <p:nvPicPr>
                <p:cNvPr id="151" name="筆跡 150">
                  <a:extLst>
                    <a:ext uri="{FF2B5EF4-FFF2-40B4-BE49-F238E27FC236}">
                      <a16:creationId xmlns:a16="http://schemas.microsoft.com/office/drawing/2014/main" id="{AC8F3D15-D5C2-4D17-A6BD-5DEB3D13ADE1}"/>
                    </a:ext>
                  </a:extLst>
                </p:cNvPr>
                <p:cNvPicPr/>
                <p:nvPr/>
              </p:nvPicPr>
              <p:blipFill>
                <a:blip r:embed="rId171"/>
                <a:stretch>
                  <a:fillRect/>
                </a:stretch>
              </p:blipFill>
              <p:spPr>
                <a:xfrm>
                  <a:off x="3034575" y="4580715"/>
                  <a:ext cx="1159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52" name="筆跡 151">
                  <a:extLst>
                    <a:ext uri="{FF2B5EF4-FFF2-40B4-BE49-F238E27FC236}">
                      <a16:creationId xmlns:a16="http://schemas.microsoft.com/office/drawing/2014/main" id="{6BB3B284-C009-426F-9B8D-3575DB428910}"/>
                    </a:ext>
                  </a:extLst>
                </p14:cNvPr>
                <p14:cNvContentPartPr/>
                <p14:nvPr/>
              </p14:nvContentPartPr>
              <p14:xfrm>
                <a:off x="2503215" y="4512315"/>
                <a:ext cx="12240" cy="56520"/>
              </p14:xfrm>
            </p:contentPart>
          </mc:Choice>
          <mc:Fallback>
            <p:pic>
              <p:nvPicPr>
                <p:cNvPr id="152" name="筆跡 151">
                  <a:extLst>
                    <a:ext uri="{FF2B5EF4-FFF2-40B4-BE49-F238E27FC236}">
                      <a16:creationId xmlns:a16="http://schemas.microsoft.com/office/drawing/2014/main" id="{6BB3B284-C009-426F-9B8D-3575DB428910}"/>
                    </a:ext>
                  </a:extLst>
                </p:cNvPr>
                <p:cNvPicPr/>
                <p:nvPr/>
              </p:nvPicPr>
              <p:blipFill>
                <a:blip r:embed="rId173"/>
                <a:stretch>
                  <a:fillRect/>
                </a:stretch>
              </p:blipFill>
              <p:spPr>
                <a:xfrm>
                  <a:off x="2494215" y="4503315"/>
                  <a:ext cx="298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53" name="筆跡 152">
                  <a:extLst>
                    <a:ext uri="{FF2B5EF4-FFF2-40B4-BE49-F238E27FC236}">
                      <a16:creationId xmlns:a16="http://schemas.microsoft.com/office/drawing/2014/main" id="{8833AF8A-AB8B-4411-997E-7C23BF48A21D}"/>
                    </a:ext>
                  </a:extLst>
                </p14:cNvPr>
                <p14:cNvContentPartPr/>
                <p14:nvPr/>
              </p14:nvContentPartPr>
              <p14:xfrm>
                <a:off x="2551455" y="4496115"/>
                <a:ext cx="6480" cy="51120"/>
              </p14:xfrm>
            </p:contentPart>
          </mc:Choice>
          <mc:Fallback>
            <p:pic>
              <p:nvPicPr>
                <p:cNvPr id="153" name="筆跡 152">
                  <a:extLst>
                    <a:ext uri="{FF2B5EF4-FFF2-40B4-BE49-F238E27FC236}">
                      <a16:creationId xmlns:a16="http://schemas.microsoft.com/office/drawing/2014/main" id="{8833AF8A-AB8B-4411-997E-7C23BF48A21D}"/>
                    </a:ext>
                  </a:extLst>
                </p:cNvPr>
                <p:cNvPicPr/>
                <p:nvPr/>
              </p:nvPicPr>
              <p:blipFill>
                <a:blip r:embed="rId175"/>
                <a:stretch>
                  <a:fillRect/>
                </a:stretch>
              </p:blipFill>
              <p:spPr>
                <a:xfrm>
                  <a:off x="2542455" y="4487115"/>
                  <a:ext cx="241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55" name="筆跡 154">
                  <a:extLst>
                    <a:ext uri="{FF2B5EF4-FFF2-40B4-BE49-F238E27FC236}">
                      <a16:creationId xmlns:a16="http://schemas.microsoft.com/office/drawing/2014/main" id="{A04FB95E-0C0C-4CFE-8BC2-B7C2E0A686D6}"/>
                    </a:ext>
                  </a:extLst>
                </p14:cNvPr>
                <p14:cNvContentPartPr/>
                <p14:nvPr/>
              </p14:nvContentPartPr>
              <p14:xfrm>
                <a:off x="3180375" y="4426635"/>
                <a:ext cx="3960" cy="47880"/>
              </p14:xfrm>
            </p:contentPart>
          </mc:Choice>
          <mc:Fallback>
            <p:pic>
              <p:nvPicPr>
                <p:cNvPr id="155" name="筆跡 154">
                  <a:extLst>
                    <a:ext uri="{FF2B5EF4-FFF2-40B4-BE49-F238E27FC236}">
                      <a16:creationId xmlns:a16="http://schemas.microsoft.com/office/drawing/2014/main" id="{A04FB95E-0C0C-4CFE-8BC2-B7C2E0A686D6}"/>
                    </a:ext>
                  </a:extLst>
                </p:cNvPr>
                <p:cNvPicPr/>
                <p:nvPr/>
              </p:nvPicPr>
              <p:blipFill>
                <a:blip r:embed="rId177"/>
                <a:stretch>
                  <a:fillRect/>
                </a:stretch>
              </p:blipFill>
              <p:spPr>
                <a:xfrm>
                  <a:off x="3171735" y="4417995"/>
                  <a:ext cx="216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56" name="筆跡 155">
                  <a:extLst>
                    <a:ext uri="{FF2B5EF4-FFF2-40B4-BE49-F238E27FC236}">
                      <a16:creationId xmlns:a16="http://schemas.microsoft.com/office/drawing/2014/main" id="{5761344B-B55F-4A9D-979C-BD951D96EC26}"/>
                    </a:ext>
                  </a:extLst>
                </p14:cNvPr>
                <p14:cNvContentPartPr/>
                <p14:nvPr/>
              </p14:nvContentPartPr>
              <p14:xfrm>
                <a:off x="3220335" y="4438515"/>
                <a:ext cx="3960" cy="30600"/>
              </p14:xfrm>
            </p:contentPart>
          </mc:Choice>
          <mc:Fallback>
            <p:pic>
              <p:nvPicPr>
                <p:cNvPr id="156" name="筆跡 155">
                  <a:extLst>
                    <a:ext uri="{FF2B5EF4-FFF2-40B4-BE49-F238E27FC236}">
                      <a16:creationId xmlns:a16="http://schemas.microsoft.com/office/drawing/2014/main" id="{5761344B-B55F-4A9D-979C-BD951D96EC26}"/>
                    </a:ext>
                  </a:extLst>
                </p:cNvPr>
                <p:cNvPicPr/>
                <p:nvPr/>
              </p:nvPicPr>
              <p:blipFill>
                <a:blip r:embed="rId179"/>
                <a:stretch>
                  <a:fillRect/>
                </a:stretch>
              </p:blipFill>
              <p:spPr>
                <a:xfrm>
                  <a:off x="3211335" y="4429875"/>
                  <a:ext cx="216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8" name="筆跡 157">
                  <a:extLst>
                    <a:ext uri="{FF2B5EF4-FFF2-40B4-BE49-F238E27FC236}">
                      <a16:creationId xmlns:a16="http://schemas.microsoft.com/office/drawing/2014/main" id="{9CC99330-273F-4B0A-A8BB-2FF376EFEC4E}"/>
                    </a:ext>
                  </a:extLst>
                </p14:cNvPr>
                <p14:cNvContentPartPr/>
                <p14:nvPr/>
              </p14:nvContentPartPr>
              <p14:xfrm>
                <a:off x="3322575" y="4371555"/>
                <a:ext cx="132120" cy="421560"/>
              </p14:xfrm>
            </p:contentPart>
          </mc:Choice>
          <mc:Fallback>
            <p:pic>
              <p:nvPicPr>
                <p:cNvPr id="158" name="筆跡 157">
                  <a:extLst>
                    <a:ext uri="{FF2B5EF4-FFF2-40B4-BE49-F238E27FC236}">
                      <a16:creationId xmlns:a16="http://schemas.microsoft.com/office/drawing/2014/main" id="{9CC99330-273F-4B0A-A8BB-2FF376EFEC4E}"/>
                    </a:ext>
                  </a:extLst>
                </p:cNvPr>
                <p:cNvPicPr/>
                <p:nvPr/>
              </p:nvPicPr>
              <p:blipFill>
                <a:blip r:embed="rId181"/>
                <a:stretch>
                  <a:fillRect/>
                </a:stretch>
              </p:blipFill>
              <p:spPr>
                <a:xfrm>
                  <a:off x="3313575" y="4362555"/>
                  <a:ext cx="14976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60" name="筆跡 159">
                  <a:extLst>
                    <a:ext uri="{FF2B5EF4-FFF2-40B4-BE49-F238E27FC236}">
                      <a16:creationId xmlns:a16="http://schemas.microsoft.com/office/drawing/2014/main" id="{0E746CA9-77CD-4BD5-94B3-40565B2CE46B}"/>
                    </a:ext>
                  </a:extLst>
                </p14:cNvPr>
                <p14:cNvContentPartPr/>
                <p14:nvPr/>
              </p14:nvContentPartPr>
              <p14:xfrm>
                <a:off x="3618495" y="4549035"/>
                <a:ext cx="110880" cy="16560"/>
              </p14:xfrm>
            </p:contentPart>
          </mc:Choice>
          <mc:Fallback>
            <p:pic>
              <p:nvPicPr>
                <p:cNvPr id="160" name="筆跡 159">
                  <a:extLst>
                    <a:ext uri="{FF2B5EF4-FFF2-40B4-BE49-F238E27FC236}">
                      <a16:creationId xmlns:a16="http://schemas.microsoft.com/office/drawing/2014/main" id="{0E746CA9-77CD-4BD5-94B3-40565B2CE46B}"/>
                    </a:ext>
                  </a:extLst>
                </p:cNvPr>
                <p:cNvPicPr/>
                <p:nvPr/>
              </p:nvPicPr>
              <p:blipFill>
                <a:blip r:embed="rId183"/>
                <a:stretch>
                  <a:fillRect/>
                </a:stretch>
              </p:blipFill>
              <p:spPr>
                <a:xfrm>
                  <a:off x="3609495" y="4540395"/>
                  <a:ext cx="1285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61" name="筆跡 160">
                  <a:extLst>
                    <a:ext uri="{FF2B5EF4-FFF2-40B4-BE49-F238E27FC236}">
                      <a16:creationId xmlns:a16="http://schemas.microsoft.com/office/drawing/2014/main" id="{44A76980-4D51-4385-B6FC-69416A4777EC}"/>
                    </a:ext>
                  </a:extLst>
                </p14:cNvPr>
                <p14:cNvContentPartPr/>
                <p14:nvPr/>
              </p14:nvContentPartPr>
              <p14:xfrm>
                <a:off x="3635415" y="4602315"/>
                <a:ext cx="84600" cy="13320"/>
              </p14:xfrm>
            </p:contentPart>
          </mc:Choice>
          <mc:Fallback>
            <p:pic>
              <p:nvPicPr>
                <p:cNvPr id="161" name="筆跡 160">
                  <a:extLst>
                    <a:ext uri="{FF2B5EF4-FFF2-40B4-BE49-F238E27FC236}">
                      <a16:creationId xmlns:a16="http://schemas.microsoft.com/office/drawing/2014/main" id="{44A76980-4D51-4385-B6FC-69416A4777EC}"/>
                    </a:ext>
                  </a:extLst>
                </p:cNvPr>
                <p:cNvPicPr/>
                <p:nvPr/>
              </p:nvPicPr>
              <p:blipFill>
                <a:blip r:embed="rId185"/>
                <a:stretch>
                  <a:fillRect/>
                </a:stretch>
              </p:blipFill>
              <p:spPr>
                <a:xfrm>
                  <a:off x="3626415" y="4593315"/>
                  <a:ext cx="1022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62" name="筆跡 161">
                  <a:extLst>
                    <a:ext uri="{FF2B5EF4-FFF2-40B4-BE49-F238E27FC236}">
                      <a16:creationId xmlns:a16="http://schemas.microsoft.com/office/drawing/2014/main" id="{7720C66E-D684-433B-B37F-0F410F0BC34F}"/>
                    </a:ext>
                  </a:extLst>
                </p14:cNvPr>
                <p14:cNvContentPartPr/>
                <p14:nvPr/>
              </p14:nvContentPartPr>
              <p14:xfrm>
                <a:off x="3893175" y="4507995"/>
                <a:ext cx="189000" cy="181800"/>
              </p14:xfrm>
            </p:contentPart>
          </mc:Choice>
          <mc:Fallback>
            <p:pic>
              <p:nvPicPr>
                <p:cNvPr id="162" name="筆跡 161">
                  <a:extLst>
                    <a:ext uri="{FF2B5EF4-FFF2-40B4-BE49-F238E27FC236}">
                      <a16:creationId xmlns:a16="http://schemas.microsoft.com/office/drawing/2014/main" id="{7720C66E-D684-433B-B37F-0F410F0BC34F}"/>
                    </a:ext>
                  </a:extLst>
                </p:cNvPr>
                <p:cNvPicPr/>
                <p:nvPr/>
              </p:nvPicPr>
              <p:blipFill>
                <a:blip r:embed="rId187"/>
                <a:stretch>
                  <a:fillRect/>
                </a:stretch>
              </p:blipFill>
              <p:spPr>
                <a:xfrm>
                  <a:off x="3884175" y="4498995"/>
                  <a:ext cx="20664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64" name="筆跡 163">
                  <a:extLst>
                    <a:ext uri="{FF2B5EF4-FFF2-40B4-BE49-F238E27FC236}">
                      <a16:creationId xmlns:a16="http://schemas.microsoft.com/office/drawing/2014/main" id="{0E1707F7-E48E-4451-B400-02BC71D94A7A}"/>
                    </a:ext>
                  </a:extLst>
                </p14:cNvPr>
                <p14:cNvContentPartPr/>
                <p14:nvPr/>
              </p14:nvContentPartPr>
              <p14:xfrm>
                <a:off x="701055" y="5374155"/>
                <a:ext cx="31680" cy="381600"/>
              </p14:xfrm>
            </p:contentPart>
          </mc:Choice>
          <mc:Fallback>
            <p:pic>
              <p:nvPicPr>
                <p:cNvPr id="164" name="筆跡 163">
                  <a:extLst>
                    <a:ext uri="{FF2B5EF4-FFF2-40B4-BE49-F238E27FC236}">
                      <a16:creationId xmlns:a16="http://schemas.microsoft.com/office/drawing/2014/main" id="{0E1707F7-E48E-4451-B400-02BC71D94A7A}"/>
                    </a:ext>
                  </a:extLst>
                </p:cNvPr>
                <p:cNvPicPr/>
                <p:nvPr/>
              </p:nvPicPr>
              <p:blipFill>
                <a:blip r:embed="rId189"/>
                <a:stretch>
                  <a:fillRect/>
                </a:stretch>
              </p:blipFill>
              <p:spPr>
                <a:xfrm>
                  <a:off x="692055" y="5365155"/>
                  <a:ext cx="4932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65" name="筆跡 164">
                  <a:extLst>
                    <a:ext uri="{FF2B5EF4-FFF2-40B4-BE49-F238E27FC236}">
                      <a16:creationId xmlns:a16="http://schemas.microsoft.com/office/drawing/2014/main" id="{93E1FF93-C66F-43A3-9749-70DE70EFB97A}"/>
                    </a:ext>
                  </a:extLst>
                </p14:cNvPr>
                <p14:cNvContentPartPr/>
                <p14:nvPr/>
              </p14:nvContentPartPr>
              <p14:xfrm>
                <a:off x="665775" y="5429235"/>
                <a:ext cx="144360" cy="184680"/>
              </p14:xfrm>
            </p:contentPart>
          </mc:Choice>
          <mc:Fallback>
            <p:pic>
              <p:nvPicPr>
                <p:cNvPr id="165" name="筆跡 164">
                  <a:extLst>
                    <a:ext uri="{FF2B5EF4-FFF2-40B4-BE49-F238E27FC236}">
                      <a16:creationId xmlns:a16="http://schemas.microsoft.com/office/drawing/2014/main" id="{93E1FF93-C66F-43A3-9749-70DE70EFB97A}"/>
                    </a:ext>
                  </a:extLst>
                </p:cNvPr>
                <p:cNvPicPr/>
                <p:nvPr/>
              </p:nvPicPr>
              <p:blipFill>
                <a:blip r:embed="rId191"/>
                <a:stretch>
                  <a:fillRect/>
                </a:stretch>
              </p:blipFill>
              <p:spPr>
                <a:xfrm>
                  <a:off x="657135" y="5420235"/>
                  <a:ext cx="16200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66" name="筆跡 165">
                  <a:extLst>
                    <a:ext uri="{FF2B5EF4-FFF2-40B4-BE49-F238E27FC236}">
                      <a16:creationId xmlns:a16="http://schemas.microsoft.com/office/drawing/2014/main" id="{AF30F1BA-0B7D-43F5-95E1-952055AC8993}"/>
                    </a:ext>
                  </a:extLst>
                </p14:cNvPr>
                <p14:cNvContentPartPr/>
                <p14:nvPr/>
              </p14:nvContentPartPr>
              <p14:xfrm>
                <a:off x="967815" y="5316915"/>
                <a:ext cx="68040" cy="378360"/>
              </p14:xfrm>
            </p:contentPart>
          </mc:Choice>
          <mc:Fallback>
            <p:pic>
              <p:nvPicPr>
                <p:cNvPr id="166" name="筆跡 165">
                  <a:extLst>
                    <a:ext uri="{FF2B5EF4-FFF2-40B4-BE49-F238E27FC236}">
                      <a16:creationId xmlns:a16="http://schemas.microsoft.com/office/drawing/2014/main" id="{AF30F1BA-0B7D-43F5-95E1-952055AC8993}"/>
                    </a:ext>
                  </a:extLst>
                </p:cNvPr>
                <p:cNvPicPr/>
                <p:nvPr/>
              </p:nvPicPr>
              <p:blipFill>
                <a:blip r:embed="rId193"/>
                <a:stretch>
                  <a:fillRect/>
                </a:stretch>
              </p:blipFill>
              <p:spPr>
                <a:xfrm>
                  <a:off x="959175" y="5307915"/>
                  <a:ext cx="8568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67" name="筆跡 166">
                  <a:extLst>
                    <a:ext uri="{FF2B5EF4-FFF2-40B4-BE49-F238E27FC236}">
                      <a16:creationId xmlns:a16="http://schemas.microsoft.com/office/drawing/2014/main" id="{7353272F-C4BF-477A-BC8F-EBED647D0086}"/>
                    </a:ext>
                  </a:extLst>
                </p14:cNvPr>
                <p14:cNvContentPartPr/>
                <p14:nvPr/>
              </p14:nvContentPartPr>
              <p14:xfrm>
                <a:off x="1152135" y="5303595"/>
                <a:ext cx="11160" cy="54360"/>
              </p14:xfrm>
            </p:contentPart>
          </mc:Choice>
          <mc:Fallback>
            <p:pic>
              <p:nvPicPr>
                <p:cNvPr id="167" name="筆跡 166">
                  <a:extLst>
                    <a:ext uri="{FF2B5EF4-FFF2-40B4-BE49-F238E27FC236}">
                      <a16:creationId xmlns:a16="http://schemas.microsoft.com/office/drawing/2014/main" id="{7353272F-C4BF-477A-BC8F-EBED647D0086}"/>
                    </a:ext>
                  </a:extLst>
                </p:cNvPr>
                <p:cNvPicPr/>
                <p:nvPr/>
              </p:nvPicPr>
              <p:blipFill>
                <a:blip r:embed="rId195"/>
                <a:stretch>
                  <a:fillRect/>
                </a:stretch>
              </p:blipFill>
              <p:spPr>
                <a:xfrm>
                  <a:off x="1143495" y="5294955"/>
                  <a:ext cx="288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68" name="筆跡 167">
                  <a:extLst>
                    <a:ext uri="{FF2B5EF4-FFF2-40B4-BE49-F238E27FC236}">
                      <a16:creationId xmlns:a16="http://schemas.microsoft.com/office/drawing/2014/main" id="{0AA66C0E-D640-4975-ABA7-F64D41C4F336}"/>
                    </a:ext>
                  </a:extLst>
                </p14:cNvPr>
                <p14:cNvContentPartPr/>
                <p14:nvPr/>
              </p14:nvContentPartPr>
              <p14:xfrm>
                <a:off x="1189575" y="5287395"/>
                <a:ext cx="31680" cy="52200"/>
              </p14:xfrm>
            </p:contentPart>
          </mc:Choice>
          <mc:Fallback>
            <p:pic>
              <p:nvPicPr>
                <p:cNvPr id="168" name="筆跡 167">
                  <a:extLst>
                    <a:ext uri="{FF2B5EF4-FFF2-40B4-BE49-F238E27FC236}">
                      <a16:creationId xmlns:a16="http://schemas.microsoft.com/office/drawing/2014/main" id="{0AA66C0E-D640-4975-ABA7-F64D41C4F336}"/>
                    </a:ext>
                  </a:extLst>
                </p:cNvPr>
                <p:cNvPicPr/>
                <p:nvPr/>
              </p:nvPicPr>
              <p:blipFill>
                <a:blip r:embed="rId197"/>
                <a:stretch>
                  <a:fillRect/>
                </a:stretch>
              </p:blipFill>
              <p:spPr>
                <a:xfrm>
                  <a:off x="1180575" y="5278755"/>
                  <a:ext cx="493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69" name="筆跡 168">
                  <a:extLst>
                    <a:ext uri="{FF2B5EF4-FFF2-40B4-BE49-F238E27FC236}">
                      <a16:creationId xmlns:a16="http://schemas.microsoft.com/office/drawing/2014/main" id="{047E05FF-7880-4A8F-9A1B-232D76DB0BB7}"/>
                    </a:ext>
                  </a:extLst>
                </p14:cNvPr>
                <p14:cNvContentPartPr/>
                <p14:nvPr/>
              </p14:nvContentPartPr>
              <p14:xfrm>
                <a:off x="1378215" y="5376315"/>
                <a:ext cx="133920" cy="244080"/>
              </p14:xfrm>
            </p:contentPart>
          </mc:Choice>
          <mc:Fallback>
            <p:pic>
              <p:nvPicPr>
                <p:cNvPr id="169" name="筆跡 168">
                  <a:extLst>
                    <a:ext uri="{FF2B5EF4-FFF2-40B4-BE49-F238E27FC236}">
                      <a16:creationId xmlns:a16="http://schemas.microsoft.com/office/drawing/2014/main" id="{047E05FF-7880-4A8F-9A1B-232D76DB0BB7}"/>
                    </a:ext>
                  </a:extLst>
                </p:cNvPr>
                <p:cNvPicPr/>
                <p:nvPr/>
              </p:nvPicPr>
              <p:blipFill>
                <a:blip r:embed="rId199"/>
                <a:stretch>
                  <a:fillRect/>
                </a:stretch>
              </p:blipFill>
              <p:spPr>
                <a:xfrm>
                  <a:off x="1369575" y="5367315"/>
                  <a:ext cx="1515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70" name="筆跡 169">
                  <a:extLst>
                    <a:ext uri="{FF2B5EF4-FFF2-40B4-BE49-F238E27FC236}">
                      <a16:creationId xmlns:a16="http://schemas.microsoft.com/office/drawing/2014/main" id="{F6B91B64-4F15-4DE3-B4FF-868EF1672F97}"/>
                    </a:ext>
                  </a:extLst>
                </p14:cNvPr>
                <p14:cNvContentPartPr/>
                <p14:nvPr/>
              </p14:nvContentPartPr>
              <p14:xfrm>
                <a:off x="1401255" y="5419515"/>
                <a:ext cx="89280" cy="164880"/>
              </p14:xfrm>
            </p:contentPart>
          </mc:Choice>
          <mc:Fallback>
            <p:pic>
              <p:nvPicPr>
                <p:cNvPr id="170" name="筆跡 169">
                  <a:extLst>
                    <a:ext uri="{FF2B5EF4-FFF2-40B4-BE49-F238E27FC236}">
                      <a16:creationId xmlns:a16="http://schemas.microsoft.com/office/drawing/2014/main" id="{F6B91B64-4F15-4DE3-B4FF-868EF1672F97}"/>
                    </a:ext>
                  </a:extLst>
                </p:cNvPr>
                <p:cNvPicPr/>
                <p:nvPr/>
              </p:nvPicPr>
              <p:blipFill>
                <a:blip r:embed="rId201"/>
                <a:stretch>
                  <a:fillRect/>
                </a:stretch>
              </p:blipFill>
              <p:spPr>
                <a:xfrm>
                  <a:off x="1392255" y="5410875"/>
                  <a:ext cx="1069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71" name="筆跡 170">
                  <a:extLst>
                    <a:ext uri="{FF2B5EF4-FFF2-40B4-BE49-F238E27FC236}">
                      <a16:creationId xmlns:a16="http://schemas.microsoft.com/office/drawing/2014/main" id="{833F01B8-C275-43F1-9C61-866B5777AF9E}"/>
                    </a:ext>
                  </a:extLst>
                </p14:cNvPr>
                <p14:cNvContentPartPr/>
                <p14:nvPr/>
              </p14:nvContentPartPr>
              <p14:xfrm>
                <a:off x="1630935" y="5402235"/>
                <a:ext cx="107280" cy="90360"/>
              </p14:xfrm>
            </p:contentPart>
          </mc:Choice>
          <mc:Fallback>
            <p:pic>
              <p:nvPicPr>
                <p:cNvPr id="171" name="筆跡 170">
                  <a:extLst>
                    <a:ext uri="{FF2B5EF4-FFF2-40B4-BE49-F238E27FC236}">
                      <a16:creationId xmlns:a16="http://schemas.microsoft.com/office/drawing/2014/main" id="{833F01B8-C275-43F1-9C61-866B5777AF9E}"/>
                    </a:ext>
                  </a:extLst>
                </p:cNvPr>
                <p:cNvPicPr/>
                <p:nvPr/>
              </p:nvPicPr>
              <p:blipFill>
                <a:blip r:embed="rId203"/>
                <a:stretch>
                  <a:fillRect/>
                </a:stretch>
              </p:blipFill>
              <p:spPr>
                <a:xfrm>
                  <a:off x="1622295" y="5393235"/>
                  <a:ext cx="1249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72" name="筆跡 171">
                  <a:extLst>
                    <a:ext uri="{FF2B5EF4-FFF2-40B4-BE49-F238E27FC236}">
                      <a16:creationId xmlns:a16="http://schemas.microsoft.com/office/drawing/2014/main" id="{0E559E59-55AD-4B55-9D54-24DCBA3041AF}"/>
                    </a:ext>
                  </a:extLst>
                </p14:cNvPr>
                <p14:cNvContentPartPr/>
                <p14:nvPr/>
              </p14:nvContentPartPr>
              <p14:xfrm>
                <a:off x="1624815" y="5520315"/>
                <a:ext cx="84600" cy="21960"/>
              </p14:xfrm>
            </p:contentPart>
          </mc:Choice>
          <mc:Fallback>
            <p:pic>
              <p:nvPicPr>
                <p:cNvPr id="172" name="筆跡 171">
                  <a:extLst>
                    <a:ext uri="{FF2B5EF4-FFF2-40B4-BE49-F238E27FC236}">
                      <a16:creationId xmlns:a16="http://schemas.microsoft.com/office/drawing/2014/main" id="{0E559E59-55AD-4B55-9D54-24DCBA3041AF}"/>
                    </a:ext>
                  </a:extLst>
                </p:cNvPr>
                <p:cNvPicPr/>
                <p:nvPr/>
              </p:nvPicPr>
              <p:blipFill>
                <a:blip r:embed="rId205"/>
                <a:stretch>
                  <a:fillRect/>
                </a:stretch>
              </p:blipFill>
              <p:spPr>
                <a:xfrm>
                  <a:off x="1616175" y="5511315"/>
                  <a:ext cx="1022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73" name="筆跡 172">
                  <a:extLst>
                    <a:ext uri="{FF2B5EF4-FFF2-40B4-BE49-F238E27FC236}">
                      <a16:creationId xmlns:a16="http://schemas.microsoft.com/office/drawing/2014/main" id="{B46AF77B-B062-4BC8-9529-C7A880A53A56}"/>
                    </a:ext>
                  </a:extLst>
                </p14:cNvPr>
                <p14:cNvContentPartPr/>
                <p14:nvPr/>
              </p14:nvContentPartPr>
              <p14:xfrm>
                <a:off x="1860615" y="5398275"/>
                <a:ext cx="165240" cy="116640"/>
              </p14:xfrm>
            </p:contentPart>
          </mc:Choice>
          <mc:Fallback>
            <p:pic>
              <p:nvPicPr>
                <p:cNvPr id="173" name="筆跡 172">
                  <a:extLst>
                    <a:ext uri="{FF2B5EF4-FFF2-40B4-BE49-F238E27FC236}">
                      <a16:creationId xmlns:a16="http://schemas.microsoft.com/office/drawing/2014/main" id="{B46AF77B-B062-4BC8-9529-C7A880A53A56}"/>
                    </a:ext>
                  </a:extLst>
                </p:cNvPr>
                <p:cNvPicPr/>
                <p:nvPr/>
              </p:nvPicPr>
              <p:blipFill>
                <a:blip r:embed="rId207"/>
                <a:stretch>
                  <a:fillRect/>
                </a:stretch>
              </p:blipFill>
              <p:spPr>
                <a:xfrm>
                  <a:off x="1851975" y="5389275"/>
                  <a:ext cx="1828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74" name="筆跡 173">
                  <a:extLst>
                    <a:ext uri="{FF2B5EF4-FFF2-40B4-BE49-F238E27FC236}">
                      <a16:creationId xmlns:a16="http://schemas.microsoft.com/office/drawing/2014/main" id="{ED1AF30D-E020-4814-B89B-383D830961AB}"/>
                    </a:ext>
                  </a:extLst>
                </p14:cNvPr>
                <p14:cNvContentPartPr/>
                <p14:nvPr/>
              </p14:nvContentPartPr>
              <p14:xfrm>
                <a:off x="1890855" y="5381715"/>
                <a:ext cx="103680" cy="161640"/>
              </p14:xfrm>
            </p:contentPart>
          </mc:Choice>
          <mc:Fallback>
            <p:pic>
              <p:nvPicPr>
                <p:cNvPr id="174" name="筆跡 173">
                  <a:extLst>
                    <a:ext uri="{FF2B5EF4-FFF2-40B4-BE49-F238E27FC236}">
                      <a16:creationId xmlns:a16="http://schemas.microsoft.com/office/drawing/2014/main" id="{ED1AF30D-E020-4814-B89B-383D830961AB}"/>
                    </a:ext>
                  </a:extLst>
                </p:cNvPr>
                <p:cNvPicPr/>
                <p:nvPr/>
              </p:nvPicPr>
              <p:blipFill>
                <a:blip r:embed="rId209"/>
                <a:stretch>
                  <a:fillRect/>
                </a:stretch>
              </p:blipFill>
              <p:spPr>
                <a:xfrm>
                  <a:off x="1881855" y="5373075"/>
                  <a:ext cx="1213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75" name="筆跡 174">
                  <a:extLst>
                    <a:ext uri="{FF2B5EF4-FFF2-40B4-BE49-F238E27FC236}">
                      <a16:creationId xmlns:a16="http://schemas.microsoft.com/office/drawing/2014/main" id="{4AFB2D17-8269-4609-B10E-D50C8D1B3CE9}"/>
                    </a:ext>
                  </a:extLst>
                </p14:cNvPr>
                <p14:cNvContentPartPr/>
                <p14:nvPr/>
              </p14:nvContentPartPr>
              <p14:xfrm>
                <a:off x="2030535" y="5270115"/>
                <a:ext cx="36360" cy="57600"/>
              </p14:xfrm>
            </p:contentPart>
          </mc:Choice>
          <mc:Fallback>
            <p:pic>
              <p:nvPicPr>
                <p:cNvPr id="175" name="筆跡 174">
                  <a:extLst>
                    <a:ext uri="{FF2B5EF4-FFF2-40B4-BE49-F238E27FC236}">
                      <a16:creationId xmlns:a16="http://schemas.microsoft.com/office/drawing/2014/main" id="{4AFB2D17-8269-4609-B10E-D50C8D1B3CE9}"/>
                    </a:ext>
                  </a:extLst>
                </p:cNvPr>
                <p:cNvPicPr/>
                <p:nvPr/>
              </p:nvPicPr>
              <p:blipFill>
                <a:blip r:embed="rId211"/>
                <a:stretch>
                  <a:fillRect/>
                </a:stretch>
              </p:blipFill>
              <p:spPr>
                <a:xfrm>
                  <a:off x="2021535" y="5261475"/>
                  <a:ext cx="540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76" name="筆跡 175">
                  <a:extLst>
                    <a:ext uri="{FF2B5EF4-FFF2-40B4-BE49-F238E27FC236}">
                      <a16:creationId xmlns:a16="http://schemas.microsoft.com/office/drawing/2014/main" id="{AA30E24C-D15C-4DD3-B794-A6255B552E84}"/>
                    </a:ext>
                  </a:extLst>
                </p14:cNvPr>
                <p14:cNvContentPartPr/>
                <p14:nvPr/>
              </p14:nvContentPartPr>
              <p14:xfrm>
                <a:off x="2036295" y="5269035"/>
                <a:ext cx="31680" cy="67320"/>
              </p14:xfrm>
            </p:contentPart>
          </mc:Choice>
          <mc:Fallback>
            <p:pic>
              <p:nvPicPr>
                <p:cNvPr id="176" name="筆跡 175">
                  <a:extLst>
                    <a:ext uri="{FF2B5EF4-FFF2-40B4-BE49-F238E27FC236}">
                      <a16:creationId xmlns:a16="http://schemas.microsoft.com/office/drawing/2014/main" id="{AA30E24C-D15C-4DD3-B794-A6255B552E84}"/>
                    </a:ext>
                  </a:extLst>
                </p:cNvPr>
                <p:cNvPicPr/>
                <p:nvPr/>
              </p:nvPicPr>
              <p:blipFill>
                <a:blip r:embed="rId213"/>
                <a:stretch>
                  <a:fillRect/>
                </a:stretch>
              </p:blipFill>
              <p:spPr>
                <a:xfrm>
                  <a:off x="2027655" y="5260395"/>
                  <a:ext cx="493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77" name="筆跡 176">
                  <a:extLst>
                    <a:ext uri="{FF2B5EF4-FFF2-40B4-BE49-F238E27FC236}">
                      <a16:creationId xmlns:a16="http://schemas.microsoft.com/office/drawing/2014/main" id="{83C5176E-C9DB-4E41-B566-D69C54802B3E}"/>
                    </a:ext>
                  </a:extLst>
                </p14:cNvPr>
                <p14:cNvContentPartPr/>
                <p14:nvPr/>
              </p14:nvContentPartPr>
              <p14:xfrm>
                <a:off x="2015775" y="5270115"/>
                <a:ext cx="87120" cy="34920"/>
              </p14:xfrm>
            </p:contentPart>
          </mc:Choice>
          <mc:Fallback>
            <p:pic>
              <p:nvPicPr>
                <p:cNvPr id="177" name="筆跡 176">
                  <a:extLst>
                    <a:ext uri="{FF2B5EF4-FFF2-40B4-BE49-F238E27FC236}">
                      <a16:creationId xmlns:a16="http://schemas.microsoft.com/office/drawing/2014/main" id="{83C5176E-C9DB-4E41-B566-D69C54802B3E}"/>
                    </a:ext>
                  </a:extLst>
                </p:cNvPr>
                <p:cNvPicPr/>
                <p:nvPr/>
              </p:nvPicPr>
              <p:blipFill>
                <a:blip r:embed="rId215"/>
                <a:stretch>
                  <a:fillRect/>
                </a:stretch>
              </p:blipFill>
              <p:spPr>
                <a:xfrm>
                  <a:off x="2007135" y="5261475"/>
                  <a:ext cx="1047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78" name="筆跡 177">
                  <a:extLst>
                    <a:ext uri="{FF2B5EF4-FFF2-40B4-BE49-F238E27FC236}">
                      <a16:creationId xmlns:a16="http://schemas.microsoft.com/office/drawing/2014/main" id="{9AEEAD9A-0875-4E4D-8A6C-E9B38E37C6B3}"/>
                    </a:ext>
                  </a:extLst>
                </p14:cNvPr>
                <p14:cNvContentPartPr/>
                <p14:nvPr/>
              </p14:nvContentPartPr>
              <p14:xfrm>
                <a:off x="2189295" y="5250675"/>
                <a:ext cx="11160" cy="46800"/>
              </p14:xfrm>
            </p:contentPart>
          </mc:Choice>
          <mc:Fallback>
            <p:pic>
              <p:nvPicPr>
                <p:cNvPr id="178" name="筆跡 177">
                  <a:extLst>
                    <a:ext uri="{FF2B5EF4-FFF2-40B4-BE49-F238E27FC236}">
                      <a16:creationId xmlns:a16="http://schemas.microsoft.com/office/drawing/2014/main" id="{9AEEAD9A-0875-4E4D-8A6C-E9B38E37C6B3}"/>
                    </a:ext>
                  </a:extLst>
                </p:cNvPr>
                <p:cNvPicPr/>
                <p:nvPr/>
              </p:nvPicPr>
              <p:blipFill>
                <a:blip r:embed="rId217"/>
                <a:stretch>
                  <a:fillRect/>
                </a:stretch>
              </p:blipFill>
              <p:spPr>
                <a:xfrm>
                  <a:off x="2180295" y="5242035"/>
                  <a:ext cx="288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79" name="筆跡 178">
                  <a:extLst>
                    <a:ext uri="{FF2B5EF4-FFF2-40B4-BE49-F238E27FC236}">
                      <a16:creationId xmlns:a16="http://schemas.microsoft.com/office/drawing/2014/main" id="{91F20A11-81FD-4545-AE8E-8786A9BA3488}"/>
                    </a:ext>
                  </a:extLst>
                </p14:cNvPr>
                <p14:cNvContentPartPr/>
                <p14:nvPr/>
              </p14:nvContentPartPr>
              <p14:xfrm>
                <a:off x="2244375" y="5269035"/>
                <a:ext cx="5040" cy="24120"/>
              </p14:xfrm>
            </p:contentPart>
          </mc:Choice>
          <mc:Fallback>
            <p:pic>
              <p:nvPicPr>
                <p:cNvPr id="179" name="筆跡 178">
                  <a:extLst>
                    <a:ext uri="{FF2B5EF4-FFF2-40B4-BE49-F238E27FC236}">
                      <a16:creationId xmlns:a16="http://schemas.microsoft.com/office/drawing/2014/main" id="{91F20A11-81FD-4545-AE8E-8786A9BA3488}"/>
                    </a:ext>
                  </a:extLst>
                </p:cNvPr>
                <p:cNvPicPr/>
                <p:nvPr/>
              </p:nvPicPr>
              <p:blipFill>
                <a:blip r:embed="rId219"/>
                <a:stretch>
                  <a:fillRect/>
                </a:stretch>
              </p:blipFill>
              <p:spPr>
                <a:xfrm>
                  <a:off x="2235735" y="5260395"/>
                  <a:ext cx="226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80" name="筆跡 179">
                  <a:extLst>
                    <a:ext uri="{FF2B5EF4-FFF2-40B4-BE49-F238E27FC236}">
                      <a16:creationId xmlns:a16="http://schemas.microsoft.com/office/drawing/2014/main" id="{492CB692-1DFA-4EB1-A6B7-D3754DB00720}"/>
                    </a:ext>
                  </a:extLst>
                </p14:cNvPr>
                <p14:cNvContentPartPr/>
                <p14:nvPr/>
              </p14:nvContentPartPr>
              <p14:xfrm>
                <a:off x="2385855" y="5158515"/>
                <a:ext cx="67320" cy="498240"/>
              </p14:xfrm>
            </p:contentPart>
          </mc:Choice>
          <mc:Fallback>
            <p:pic>
              <p:nvPicPr>
                <p:cNvPr id="180" name="筆跡 179">
                  <a:extLst>
                    <a:ext uri="{FF2B5EF4-FFF2-40B4-BE49-F238E27FC236}">
                      <a16:creationId xmlns:a16="http://schemas.microsoft.com/office/drawing/2014/main" id="{492CB692-1DFA-4EB1-A6B7-D3754DB00720}"/>
                    </a:ext>
                  </a:extLst>
                </p:cNvPr>
                <p:cNvPicPr/>
                <p:nvPr/>
              </p:nvPicPr>
              <p:blipFill>
                <a:blip r:embed="rId221"/>
                <a:stretch>
                  <a:fillRect/>
                </a:stretch>
              </p:blipFill>
              <p:spPr>
                <a:xfrm>
                  <a:off x="2376855" y="5149875"/>
                  <a:ext cx="84960" cy="5158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81" name="筆跡 180">
                  <a:extLst>
                    <a:ext uri="{FF2B5EF4-FFF2-40B4-BE49-F238E27FC236}">
                      <a16:creationId xmlns:a16="http://schemas.microsoft.com/office/drawing/2014/main" id="{ED29C7C2-284B-4D30-B84A-7377DCC445F5}"/>
                    </a:ext>
                  </a:extLst>
                </p14:cNvPr>
                <p14:cNvContentPartPr/>
                <p14:nvPr/>
              </p14:nvContentPartPr>
              <p14:xfrm>
                <a:off x="2563335" y="5234475"/>
                <a:ext cx="17280" cy="43560"/>
              </p14:xfrm>
            </p:contentPart>
          </mc:Choice>
          <mc:Fallback>
            <p:pic>
              <p:nvPicPr>
                <p:cNvPr id="181" name="筆跡 180">
                  <a:extLst>
                    <a:ext uri="{FF2B5EF4-FFF2-40B4-BE49-F238E27FC236}">
                      <a16:creationId xmlns:a16="http://schemas.microsoft.com/office/drawing/2014/main" id="{ED29C7C2-284B-4D30-B84A-7377DCC445F5}"/>
                    </a:ext>
                  </a:extLst>
                </p:cNvPr>
                <p:cNvPicPr/>
                <p:nvPr/>
              </p:nvPicPr>
              <p:blipFill>
                <a:blip r:embed="rId223"/>
                <a:stretch>
                  <a:fillRect/>
                </a:stretch>
              </p:blipFill>
              <p:spPr>
                <a:xfrm>
                  <a:off x="2554695" y="5225475"/>
                  <a:ext cx="349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82" name="筆跡 181">
                  <a:extLst>
                    <a:ext uri="{FF2B5EF4-FFF2-40B4-BE49-F238E27FC236}">
                      <a16:creationId xmlns:a16="http://schemas.microsoft.com/office/drawing/2014/main" id="{8279ADFE-0B0F-420C-A551-3019BC95B90C}"/>
                    </a:ext>
                  </a:extLst>
                </p14:cNvPr>
                <p14:cNvContentPartPr/>
                <p14:nvPr/>
              </p14:nvContentPartPr>
              <p14:xfrm>
                <a:off x="2595735" y="5236635"/>
                <a:ext cx="24480" cy="38160"/>
              </p14:xfrm>
            </p:contentPart>
          </mc:Choice>
          <mc:Fallback>
            <p:pic>
              <p:nvPicPr>
                <p:cNvPr id="182" name="筆跡 181">
                  <a:extLst>
                    <a:ext uri="{FF2B5EF4-FFF2-40B4-BE49-F238E27FC236}">
                      <a16:creationId xmlns:a16="http://schemas.microsoft.com/office/drawing/2014/main" id="{8279ADFE-0B0F-420C-A551-3019BC95B90C}"/>
                    </a:ext>
                  </a:extLst>
                </p:cNvPr>
                <p:cNvPicPr/>
                <p:nvPr/>
              </p:nvPicPr>
              <p:blipFill>
                <a:blip r:embed="rId225"/>
                <a:stretch>
                  <a:fillRect/>
                </a:stretch>
              </p:blipFill>
              <p:spPr>
                <a:xfrm>
                  <a:off x="2587095" y="5227635"/>
                  <a:ext cx="421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83" name="筆跡 182">
                  <a:extLst>
                    <a:ext uri="{FF2B5EF4-FFF2-40B4-BE49-F238E27FC236}">
                      <a16:creationId xmlns:a16="http://schemas.microsoft.com/office/drawing/2014/main" id="{D3B678BD-C2FB-47E7-B15F-3EE4CFB38B2D}"/>
                    </a:ext>
                  </a:extLst>
                </p14:cNvPr>
                <p14:cNvContentPartPr/>
                <p14:nvPr/>
              </p14:nvContentPartPr>
              <p14:xfrm>
                <a:off x="2700495" y="5294955"/>
                <a:ext cx="194040" cy="192960"/>
              </p14:xfrm>
            </p:contentPart>
          </mc:Choice>
          <mc:Fallback>
            <p:pic>
              <p:nvPicPr>
                <p:cNvPr id="183" name="筆跡 182">
                  <a:extLst>
                    <a:ext uri="{FF2B5EF4-FFF2-40B4-BE49-F238E27FC236}">
                      <a16:creationId xmlns:a16="http://schemas.microsoft.com/office/drawing/2014/main" id="{D3B678BD-C2FB-47E7-B15F-3EE4CFB38B2D}"/>
                    </a:ext>
                  </a:extLst>
                </p:cNvPr>
                <p:cNvPicPr/>
                <p:nvPr/>
              </p:nvPicPr>
              <p:blipFill>
                <a:blip r:embed="rId227"/>
                <a:stretch>
                  <a:fillRect/>
                </a:stretch>
              </p:blipFill>
              <p:spPr>
                <a:xfrm>
                  <a:off x="2691855" y="5286315"/>
                  <a:ext cx="21168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85" name="筆跡 184">
                  <a:extLst>
                    <a:ext uri="{FF2B5EF4-FFF2-40B4-BE49-F238E27FC236}">
                      <a16:creationId xmlns:a16="http://schemas.microsoft.com/office/drawing/2014/main" id="{3E318186-1C4A-4292-B7DB-93836663724D}"/>
                    </a:ext>
                  </a:extLst>
                </p14:cNvPr>
                <p14:cNvContentPartPr/>
                <p14:nvPr/>
              </p14:nvContentPartPr>
              <p14:xfrm>
                <a:off x="2959335" y="5289555"/>
                <a:ext cx="123120" cy="118440"/>
              </p14:xfrm>
            </p:contentPart>
          </mc:Choice>
          <mc:Fallback>
            <p:pic>
              <p:nvPicPr>
                <p:cNvPr id="185" name="筆跡 184">
                  <a:extLst>
                    <a:ext uri="{FF2B5EF4-FFF2-40B4-BE49-F238E27FC236}">
                      <a16:creationId xmlns:a16="http://schemas.microsoft.com/office/drawing/2014/main" id="{3E318186-1C4A-4292-B7DB-93836663724D}"/>
                    </a:ext>
                  </a:extLst>
                </p:cNvPr>
                <p:cNvPicPr/>
                <p:nvPr/>
              </p:nvPicPr>
              <p:blipFill>
                <a:blip r:embed="rId229"/>
                <a:stretch>
                  <a:fillRect/>
                </a:stretch>
              </p:blipFill>
              <p:spPr>
                <a:xfrm>
                  <a:off x="2950335" y="5280915"/>
                  <a:ext cx="1407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86" name="筆跡 185">
                  <a:extLst>
                    <a:ext uri="{FF2B5EF4-FFF2-40B4-BE49-F238E27FC236}">
                      <a16:creationId xmlns:a16="http://schemas.microsoft.com/office/drawing/2014/main" id="{46BE1ED0-5CE8-49E4-88C7-E9E8DB47F5CA}"/>
                    </a:ext>
                  </a:extLst>
                </p14:cNvPr>
                <p14:cNvContentPartPr/>
                <p14:nvPr/>
              </p14:nvContentPartPr>
              <p14:xfrm>
                <a:off x="3183975" y="5293875"/>
                <a:ext cx="10080" cy="174600"/>
              </p14:xfrm>
            </p:contentPart>
          </mc:Choice>
          <mc:Fallback>
            <p:pic>
              <p:nvPicPr>
                <p:cNvPr id="186" name="筆跡 185">
                  <a:extLst>
                    <a:ext uri="{FF2B5EF4-FFF2-40B4-BE49-F238E27FC236}">
                      <a16:creationId xmlns:a16="http://schemas.microsoft.com/office/drawing/2014/main" id="{46BE1ED0-5CE8-49E4-88C7-E9E8DB47F5CA}"/>
                    </a:ext>
                  </a:extLst>
                </p:cNvPr>
                <p:cNvPicPr/>
                <p:nvPr/>
              </p:nvPicPr>
              <p:blipFill>
                <a:blip r:embed="rId231"/>
                <a:stretch>
                  <a:fillRect/>
                </a:stretch>
              </p:blipFill>
              <p:spPr>
                <a:xfrm>
                  <a:off x="3175335" y="5285235"/>
                  <a:ext cx="277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87" name="筆跡 186">
                  <a:extLst>
                    <a:ext uri="{FF2B5EF4-FFF2-40B4-BE49-F238E27FC236}">
                      <a16:creationId xmlns:a16="http://schemas.microsoft.com/office/drawing/2014/main" id="{A25A3281-D0CC-4460-B47F-927BED371F88}"/>
                    </a:ext>
                  </a:extLst>
                </p14:cNvPr>
                <p14:cNvContentPartPr/>
                <p14:nvPr/>
              </p14:nvContentPartPr>
              <p14:xfrm>
                <a:off x="3253455" y="5308635"/>
                <a:ext cx="82440" cy="158040"/>
              </p14:xfrm>
            </p:contentPart>
          </mc:Choice>
          <mc:Fallback>
            <p:pic>
              <p:nvPicPr>
                <p:cNvPr id="187" name="筆跡 186">
                  <a:extLst>
                    <a:ext uri="{FF2B5EF4-FFF2-40B4-BE49-F238E27FC236}">
                      <a16:creationId xmlns:a16="http://schemas.microsoft.com/office/drawing/2014/main" id="{A25A3281-D0CC-4460-B47F-927BED371F88}"/>
                    </a:ext>
                  </a:extLst>
                </p:cNvPr>
                <p:cNvPicPr/>
                <p:nvPr/>
              </p:nvPicPr>
              <p:blipFill>
                <a:blip r:embed="rId233"/>
                <a:stretch>
                  <a:fillRect/>
                </a:stretch>
              </p:blipFill>
              <p:spPr>
                <a:xfrm>
                  <a:off x="3244455" y="5299995"/>
                  <a:ext cx="1000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88" name="筆跡 187">
                  <a:extLst>
                    <a:ext uri="{FF2B5EF4-FFF2-40B4-BE49-F238E27FC236}">
                      <a16:creationId xmlns:a16="http://schemas.microsoft.com/office/drawing/2014/main" id="{DC01F915-FEC6-4801-B17F-C785F72B9E21}"/>
                    </a:ext>
                  </a:extLst>
                </p14:cNvPr>
                <p14:cNvContentPartPr/>
                <p14:nvPr/>
              </p14:nvContentPartPr>
              <p14:xfrm>
                <a:off x="3377655" y="5181555"/>
                <a:ext cx="7560" cy="43560"/>
              </p14:xfrm>
            </p:contentPart>
          </mc:Choice>
          <mc:Fallback>
            <p:pic>
              <p:nvPicPr>
                <p:cNvPr id="188" name="筆跡 187">
                  <a:extLst>
                    <a:ext uri="{FF2B5EF4-FFF2-40B4-BE49-F238E27FC236}">
                      <a16:creationId xmlns:a16="http://schemas.microsoft.com/office/drawing/2014/main" id="{DC01F915-FEC6-4801-B17F-C785F72B9E21}"/>
                    </a:ext>
                  </a:extLst>
                </p:cNvPr>
                <p:cNvPicPr/>
                <p:nvPr/>
              </p:nvPicPr>
              <p:blipFill>
                <a:blip r:embed="rId235"/>
                <a:stretch>
                  <a:fillRect/>
                </a:stretch>
              </p:blipFill>
              <p:spPr>
                <a:xfrm>
                  <a:off x="3369015" y="5172555"/>
                  <a:ext cx="252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89" name="筆跡 188">
                  <a:extLst>
                    <a:ext uri="{FF2B5EF4-FFF2-40B4-BE49-F238E27FC236}">
                      <a16:creationId xmlns:a16="http://schemas.microsoft.com/office/drawing/2014/main" id="{76D6080F-BB06-4837-A69C-A64EE33F132E}"/>
                    </a:ext>
                  </a:extLst>
                </p14:cNvPr>
                <p14:cNvContentPartPr/>
                <p14:nvPr/>
              </p14:nvContentPartPr>
              <p14:xfrm>
                <a:off x="3439215" y="5203155"/>
                <a:ext cx="12240" cy="34920"/>
              </p14:xfrm>
            </p:contentPart>
          </mc:Choice>
          <mc:Fallback>
            <p:pic>
              <p:nvPicPr>
                <p:cNvPr id="189" name="筆跡 188">
                  <a:extLst>
                    <a:ext uri="{FF2B5EF4-FFF2-40B4-BE49-F238E27FC236}">
                      <a16:creationId xmlns:a16="http://schemas.microsoft.com/office/drawing/2014/main" id="{76D6080F-BB06-4837-A69C-A64EE33F132E}"/>
                    </a:ext>
                  </a:extLst>
                </p:cNvPr>
                <p:cNvPicPr/>
                <p:nvPr/>
              </p:nvPicPr>
              <p:blipFill>
                <a:blip r:embed="rId237"/>
                <a:stretch>
                  <a:fillRect/>
                </a:stretch>
              </p:blipFill>
              <p:spPr>
                <a:xfrm>
                  <a:off x="3430215" y="5194155"/>
                  <a:ext cx="298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90" name="筆跡 189">
                  <a:extLst>
                    <a:ext uri="{FF2B5EF4-FFF2-40B4-BE49-F238E27FC236}">
                      <a16:creationId xmlns:a16="http://schemas.microsoft.com/office/drawing/2014/main" id="{342872B9-467D-4569-8DFC-48C440E38973}"/>
                    </a:ext>
                  </a:extLst>
                </p14:cNvPr>
                <p14:cNvContentPartPr/>
                <p14:nvPr/>
              </p14:nvContentPartPr>
              <p14:xfrm>
                <a:off x="3525975" y="5167515"/>
                <a:ext cx="105840" cy="344520"/>
              </p14:xfrm>
            </p:contentPart>
          </mc:Choice>
          <mc:Fallback>
            <p:pic>
              <p:nvPicPr>
                <p:cNvPr id="190" name="筆跡 189">
                  <a:extLst>
                    <a:ext uri="{FF2B5EF4-FFF2-40B4-BE49-F238E27FC236}">
                      <a16:creationId xmlns:a16="http://schemas.microsoft.com/office/drawing/2014/main" id="{342872B9-467D-4569-8DFC-48C440E38973}"/>
                    </a:ext>
                  </a:extLst>
                </p:cNvPr>
                <p:cNvPicPr/>
                <p:nvPr/>
              </p:nvPicPr>
              <p:blipFill>
                <a:blip r:embed="rId239"/>
                <a:stretch>
                  <a:fillRect/>
                </a:stretch>
              </p:blipFill>
              <p:spPr>
                <a:xfrm>
                  <a:off x="3516975" y="5158515"/>
                  <a:ext cx="1234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91" name="筆跡 190">
                  <a:extLst>
                    <a:ext uri="{FF2B5EF4-FFF2-40B4-BE49-F238E27FC236}">
                      <a16:creationId xmlns:a16="http://schemas.microsoft.com/office/drawing/2014/main" id="{266BD577-B583-400E-9A69-AF4FA4C5FA0F}"/>
                    </a:ext>
                  </a:extLst>
                </p14:cNvPr>
                <p14:cNvContentPartPr/>
                <p14:nvPr/>
              </p14:nvContentPartPr>
              <p14:xfrm>
                <a:off x="3804615" y="5277675"/>
                <a:ext cx="115200" cy="135720"/>
              </p14:xfrm>
            </p:contentPart>
          </mc:Choice>
          <mc:Fallback>
            <p:pic>
              <p:nvPicPr>
                <p:cNvPr id="191" name="筆跡 190">
                  <a:extLst>
                    <a:ext uri="{FF2B5EF4-FFF2-40B4-BE49-F238E27FC236}">
                      <a16:creationId xmlns:a16="http://schemas.microsoft.com/office/drawing/2014/main" id="{266BD577-B583-400E-9A69-AF4FA4C5FA0F}"/>
                    </a:ext>
                  </a:extLst>
                </p:cNvPr>
                <p:cNvPicPr/>
                <p:nvPr/>
              </p:nvPicPr>
              <p:blipFill>
                <a:blip r:embed="rId241"/>
                <a:stretch>
                  <a:fillRect/>
                </a:stretch>
              </p:blipFill>
              <p:spPr>
                <a:xfrm>
                  <a:off x="3795615" y="5269035"/>
                  <a:ext cx="1328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92" name="筆跡 191">
                  <a:extLst>
                    <a:ext uri="{FF2B5EF4-FFF2-40B4-BE49-F238E27FC236}">
                      <a16:creationId xmlns:a16="http://schemas.microsoft.com/office/drawing/2014/main" id="{9E425646-46B5-4909-9436-99A0D1E2BF18}"/>
                    </a:ext>
                  </a:extLst>
                </p14:cNvPr>
                <p14:cNvContentPartPr/>
                <p14:nvPr/>
              </p14:nvContentPartPr>
              <p14:xfrm>
                <a:off x="4099455" y="5256075"/>
                <a:ext cx="138960" cy="145080"/>
              </p14:xfrm>
            </p:contentPart>
          </mc:Choice>
          <mc:Fallback>
            <p:pic>
              <p:nvPicPr>
                <p:cNvPr id="192" name="筆跡 191">
                  <a:extLst>
                    <a:ext uri="{FF2B5EF4-FFF2-40B4-BE49-F238E27FC236}">
                      <a16:creationId xmlns:a16="http://schemas.microsoft.com/office/drawing/2014/main" id="{9E425646-46B5-4909-9436-99A0D1E2BF18}"/>
                    </a:ext>
                  </a:extLst>
                </p:cNvPr>
                <p:cNvPicPr/>
                <p:nvPr/>
              </p:nvPicPr>
              <p:blipFill>
                <a:blip r:embed="rId243"/>
                <a:stretch>
                  <a:fillRect/>
                </a:stretch>
              </p:blipFill>
              <p:spPr>
                <a:xfrm>
                  <a:off x="4090455" y="5247435"/>
                  <a:ext cx="1566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94" name="筆跡 193">
                  <a:extLst>
                    <a:ext uri="{FF2B5EF4-FFF2-40B4-BE49-F238E27FC236}">
                      <a16:creationId xmlns:a16="http://schemas.microsoft.com/office/drawing/2014/main" id="{8C218FFC-7506-47E8-B3A2-4800E6C2018D}"/>
                    </a:ext>
                  </a:extLst>
                </p14:cNvPr>
                <p14:cNvContentPartPr/>
                <p14:nvPr/>
              </p14:nvContentPartPr>
              <p14:xfrm>
                <a:off x="719055" y="6046635"/>
                <a:ext cx="37800" cy="282960"/>
              </p14:xfrm>
            </p:contentPart>
          </mc:Choice>
          <mc:Fallback>
            <p:pic>
              <p:nvPicPr>
                <p:cNvPr id="194" name="筆跡 193">
                  <a:extLst>
                    <a:ext uri="{FF2B5EF4-FFF2-40B4-BE49-F238E27FC236}">
                      <a16:creationId xmlns:a16="http://schemas.microsoft.com/office/drawing/2014/main" id="{8C218FFC-7506-47E8-B3A2-4800E6C2018D}"/>
                    </a:ext>
                  </a:extLst>
                </p:cNvPr>
                <p:cNvPicPr/>
                <p:nvPr/>
              </p:nvPicPr>
              <p:blipFill>
                <a:blip r:embed="rId245"/>
                <a:stretch>
                  <a:fillRect/>
                </a:stretch>
              </p:blipFill>
              <p:spPr>
                <a:xfrm>
                  <a:off x="710055" y="6037635"/>
                  <a:ext cx="554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95" name="筆跡 194">
                  <a:extLst>
                    <a:ext uri="{FF2B5EF4-FFF2-40B4-BE49-F238E27FC236}">
                      <a16:creationId xmlns:a16="http://schemas.microsoft.com/office/drawing/2014/main" id="{5E14C44A-C7AB-4E1A-9D53-4E8324BF4C8F}"/>
                    </a:ext>
                  </a:extLst>
                </p14:cNvPr>
                <p14:cNvContentPartPr/>
                <p14:nvPr/>
              </p14:nvContentPartPr>
              <p14:xfrm>
                <a:off x="683055" y="6044475"/>
                <a:ext cx="150480" cy="135720"/>
              </p14:xfrm>
            </p:contentPart>
          </mc:Choice>
          <mc:Fallback>
            <p:pic>
              <p:nvPicPr>
                <p:cNvPr id="195" name="筆跡 194">
                  <a:extLst>
                    <a:ext uri="{FF2B5EF4-FFF2-40B4-BE49-F238E27FC236}">
                      <a16:creationId xmlns:a16="http://schemas.microsoft.com/office/drawing/2014/main" id="{5E14C44A-C7AB-4E1A-9D53-4E8324BF4C8F}"/>
                    </a:ext>
                  </a:extLst>
                </p:cNvPr>
                <p:cNvPicPr/>
                <p:nvPr/>
              </p:nvPicPr>
              <p:blipFill>
                <a:blip r:embed="rId247"/>
                <a:stretch>
                  <a:fillRect/>
                </a:stretch>
              </p:blipFill>
              <p:spPr>
                <a:xfrm>
                  <a:off x="674055" y="6035475"/>
                  <a:ext cx="1681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96" name="筆跡 195">
                  <a:extLst>
                    <a:ext uri="{FF2B5EF4-FFF2-40B4-BE49-F238E27FC236}">
                      <a16:creationId xmlns:a16="http://schemas.microsoft.com/office/drawing/2014/main" id="{55F2B13B-7DB3-44BA-B2E7-28C5468E9CBD}"/>
                    </a:ext>
                  </a:extLst>
                </p14:cNvPr>
                <p14:cNvContentPartPr/>
                <p14:nvPr/>
              </p14:nvContentPartPr>
              <p14:xfrm>
                <a:off x="1027935" y="5916675"/>
                <a:ext cx="76680" cy="320760"/>
              </p14:xfrm>
            </p:contentPart>
          </mc:Choice>
          <mc:Fallback>
            <p:pic>
              <p:nvPicPr>
                <p:cNvPr id="196" name="筆跡 195">
                  <a:extLst>
                    <a:ext uri="{FF2B5EF4-FFF2-40B4-BE49-F238E27FC236}">
                      <a16:creationId xmlns:a16="http://schemas.microsoft.com/office/drawing/2014/main" id="{55F2B13B-7DB3-44BA-B2E7-28C5468E9CBD}"/>
                    </a:ext>
                  </a:extLst>
                </p:cNvPr>
                <p:cNvPicPr/>
                <p:nvPr/>
              </p:nvPicPr>
              <p:blipFill>
                <a:blip r:embed="rId249"/>
                <a:stretch>
                  <a:fillRect/>
                </a:stretch>
              </p:blipFill>
              <p:spPr>
                <a:xfrm>
                  <a:off x="1018935" y="5907675"/>
                  <a:ext cx="9432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98" name="筆跡 197">
                  <a:extLst>
                    <a:ext uri="{FF2B5EF4-FFF2-40B4-BE49-F238E27FC236}">
                      <a16:creationId xmlns:a16="http://schemas.microsoft.com/office/drawing/2014/main" id="{1CE82985-A647-42FF-A3B0-DF38CEA5A99F}"/>
                    </a:ext>
                  </a:extLst>
                </p14:cNvPr>
                <p14:cNvContentPartPr/>
                <p14:nvPr/>
              </p14:nvContentPartPr>
              <p14:xfrm>
                <a:off x="1201455" y="5897235"/>
                <a:ext cx="11160" cy="31680"/>
              </p14:xfrm>
            </p:contentPart>
          </mc:Choice>
          <mc:Fallback>
            <p:pic>
              <p:nvPicPr>
                <p:cNvPr id="198" name="筆跡 197">
                  <a:extLst>
                    <a:ext uri="{FF2B5EF4-FFF2-40B4-BE49-F238E27FC236}">
                      <a16:creationId xmlns:a16="http://schemas.microsoft.com/office/drawing/2014/main" id="{1CE82985-A647-42FF-A3B0-DF38CEA5A99F}"/>
                    </a:ext>
                  </a:extLst>
                </p:cNvPr>
                <p:cNvPicPr/>
                <p:nvPr/>
              </p:nvPicPr>
              <p:blipFill>
                <a:blip r:embed="rId237"/>
                <a:stretch>
                  <a:fillRect/>
                </a:stretch>
              </p:blipFill>
              <p:spPr>
                <a:xfrm>
                  <a:off x="1192815" y="5888235"/>
                  <a:ext cx="288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99" name="筆跡 198">
                  <a:extLst>
                    <a:ext uri="{FF2B5EF4-FFF2-40B4-BE49-F238E27FC236}">
                      <a16:creationId xmlns:a16="http://schemas.microsoft.com/office/drawing/2014/main" id="{31E07CB0-0330-49C8-B833-6397079E1057}"/>
                    </a:ext>
                  </a:extLst>
                </p14:cNvPr>
                <p14:cNvContentPartPr/>
                <p14:nvPr/>
              </p14:nvContentPartPr>
              <p14:xfrm>
                <a:off x="1236375" y="5904795"/>
                <a:ext cx="14760" cy="14400"/>
              </p14:xfrm>
            </p:contentPart>
          </mc:Choice>
          <mc:Fallback>
            <p:pic>
              <p:nvPicPr>
                <p:cNvPr id="199" name="筆跡 198">
                  <a:extLst>
                    <a:ext uri="{FF2B5EF4-FFF2-40B4-BE49-F238E27FC236}">
                      <a16:creationId xmlns:a16="http://schemas.microsoft.com/office/drawing/2014/main" id="{31E07CB0-0330-49C8-B833-6397079E1057}"/>
                    </a:ext>
                  </a:extLst>
                </p:cNvPr>
                <p:cNvPicPr/>
                <p:nvPr/>
              </p:nvPicPr>
              <p:blipFill>
                <a:blip r:embed="rId95"/>
                <a:stretch>
                  <a:fillRect/>
                </a:stretch>
              </p:blipFill>
              <p:spPr>
                <a:xfrm>
                  <a:off x="1227375" y="5895795"/>
                  <a:ext cx="3240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00" name="筆跡 199">
                  <a:extLst>
                    <a:ext uri="{FF2B5EF4-FFF2-40B4-BE49-F238E27FC236}">
                      <a16:creationId xmlns:a16="http://schemas.microsoft.com/office/drawing/2014/main" id="{772E94CB-6CC5-4136-BEB5-AE263CAE96C8}"/>
                    </a:ext>
                  </a:extLst>
                </p14:cNvPr>
                <p14:cNvContentPartPr/>
                <p14:nvPr/>
              </p14:nvContentPartPr>
              <p14:xfrm>
                <a:off x="1386855" y="5967435"/>
                <a:ext cx="126720" cy="199440"/>
              </p14:xfrm>
            </p:contentPart>
          </mc:Choice>
          <mc:Fallback>
            <p:pic>
              <p:nvPicPr>
                <p:cNvPr id="200" name="筆跡 199">
                  <a:extLst>
                    <a:ext uri="{FF2B5EF4-FFF2-40B4-BE49-F238E27FC236}">
                      <a16:creationId xmlns:a16="http://schemas.microsoft.com/office/drawing/2014/main" id="{772E94CB-6CC5-4136-BEB5-AE263CAE96C8}"/>
                    </a:ext>
                  </a:extLst>
                </p:cNvPr>
                <p:cNvPicPr/>
                <p:nvPr/>
              </p:nvPicPr>
              <p:blipFill>
                <a:blip r:embed="rId253"/>
                <a:stretch>
                  <a:fillRect/>
                </a:stretch>
              </p:blipFill>
              <p:spPr>
                <a:xfrm>
                  <a:off x="1377855" y="5958795"/>
                  <a:ext cx="1443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01" name="筆跡 200">
                  <a:extLst>
                    <a:ext uri="{FF2B5EF4-FFF2-40B4-BE49-F238E27FC236}">
                      <a16:creationId xmlns:a16="http://schemas.microsoft.com/office/drawing/2014/main" id="{0A4F70D2-DBB9-4DE0-A3E3-00984EE6317B}"/>
                    </a:ext>
                  </a:extLst>
                </p14:cNvPr>
                <p14:cNvContentPartPr/>
                <p14:nvPr/>
              </p14:nvContentPartPr>
              <p14:xfrm>
                <a:off x="1394055" y="6010635"/>
                <a:ext cx="125640" cy="161640"/>
              </p14:xfrm>
            </p:contentPart>
          </mc:Choice>
          <mc:Fallback>
            <p:pic>
              <p:nvPicPr>
                <p:cNvPr id="201" name="筆跡 200">
                  <a:extLst>
                    <a:ext uri="{FF2B5EF4-FFF2-40B4-BE49-F238E27FC236}">
                      <a16:creationId xmlns:a16="http://schemas.microsoft.com/office/drawing/2014/main" id="{0A4F70D2-DBB9-4DE0-A3E3-00984EE6317B}"/>
                    </a:ext>
                  </a:extLst>
                </p:cNvPr>
                <p:cNvPicPr/>
                <p:nvPr/>
              </p:nvPicPr>
              <p:blipFill>
                <a:blip r:embed="rId255"/>
                <a:stretch>
                  <a:fillRect/>
                </a:stretch>
              </p:blipFill>
              <p:spPr>
                <a:xfrm>
                  <a:off x="1385055" y="6001995"/>
                  <a:ext cx="1432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02" name="筆跡 201">
                  <a:extLst>
                    <a:ext uri="{FF2B5EF4-FFF2-40B4-BE49-F238E27FC236}">
                      <a16:creationId xmlns:a16="http://schemas.microsoft.com/office/drawing/2014/main" id="{D449B7D6-9357-4979-A79F-F837B923456F}"/>
                    </a:ext>
                  </a:extLst>
                </p14:cNvPr>
                <p14:cNvContentPartPr/>
                <p14:nvPr/>
              </p14:nvContentPartPr>
              <p14:xfrm>
                <a:off x="1623735" y="5993355"/>
                <a:ext cx="138240" cy="75240"/>
              </p14:xfrm>
            </p:contentPart>
          </mc:Choice>
          <mc:Fallback>
            <p:pic>
              <p:nvPicPr>
                <p:cNvPr id="202" name="筆跡 201">
                  <a:extLst>
                    <a:ext uri="{FF2B5EF4-FFF2-40B4-BE49-F238E27FC236}">
                      <a16:creationId xmlns:a16="http://schemas.microsoft.com/office/drawing/2014/main" id="{D449B7D6-9357-4979-A79F-F837B923456F}"/>
                    </a:ext>
                  </a:extLst>
                </p:cNvPr>
                <p:cNvPicPr/>
                <p:nvPr/>
              </p:nvPicPr>
              <p:blipFill>
                <a:blip r:embed="rId257"/>
                <a:stretch>
                  <a:fillRect/>
                </a:stretch>
              </p:blipFill>
              <p:spPr>
                <a:xfrm>
                  <a:off x="1615095" y="5984355"/>
                  <a:ext cx="1558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03" name="筆跡 202">
                  <a:extLst>
                    <a:ext uri="{FF2B5EF4-FFF2-40B4-BE49-F238E27FC236}">
                      <a16:creationId xmlns:a16="http://schemas.microsoft.com/office/drawing/2014/main" id="{AFD9B295-C88C-4C43-A3CB-AE7B55DD43CB}"/>
                    </a:ext>
                  </a:extLst>
                </p14:cNvPr>
                <p14:cNvContentPartPr/>
                <p14:nvPr/>
              </p14:nvContentPartPr>
              <p14:xfrm>
                <a:off x="1662255" y="6107115"/>
                <a:ext cx="95400" cy="43560"/>
              </p14:xfrm>
            </p:contentPart>
          </mc:Choice>
          <mc:Fallback>
            <p:pic>
              <p:nvPicPr>
                <p:cNvPr id="203" name="筆跡 202">
                  <a:extLst>
                    <a:ext uri="{FF2B5EF4-FFF2-40B4-BE49-F238E27FC236}">
                      <a16:creationId xmlns:a16="http://schemas.microsoft.com/office/drawing/2014/main" id="{AFD9B295-C88C-4C43-A3CB-AE7B55DD43CB}"/>
                    </a:ext>
                  </a:extLst>
                </p:cNvPr>
                <p:cNvPicPr/>
                <p:nvPr/>
              </p:nvPicPr>
              <p:blipFill>
                <a:blip r:embed="rId259"/>
                <a:stretch>
                  <a:fillRect/>
                </a:stretch>
              </p:blipFill>
              <p:spPr>
                <a:xfrm>
                  <a:off x="1653255" y="6098475"/>
                  <a:ext cx="1130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04" name="筆跡 203">
                  <a:extLst>
                    <a:ext uri="{FF2B5EF4-FFF2-40B4-BE49-F238E27FC236}">
                      <a16:creationId xmlns:a16="http://schemas.microsoft.com/office/drawing/2014/main" id="{9FEACC62-A506-4CB6-A596-0FDABC92DB7C}"/>
                    </a:ext>
                  </a:extLst>
                </p14:cNvPr>
                <p14:cNvContentPartPr/>
                <p14:nvPr/>
              </p14:nvContentPartPr>
              <p14:xfrm>
                <a:off x="1914975" y="5972835"/>
                <a:ext cx="220680" cy="187920"/>
              </p14:xfrm>
            </p:contentPart>
          </mc:Choice>
          <mc:Fallback>
            <p:pic>
              <p:nvPicPr>
                <p:cNvPr id="204" name="筆跡 203">
                  <a:extLst>
                    <a:ext uri="{FF2B5EF4-FFF2-40B4-BE49-F238E27FC236}">
                      <a16:creationId xmlns:a16="http://schemas.microsoft.com/office/drawing/2014/main" id="{9FEACC62-A506-4CB6-A596-0FDABC92DB7C}"/>
                    </a:ext>
                  </a:extLst>
                </p:cNvPr>
                <p:cNvPicPr/>
                <p:nvPr/>
              </p:nvPicPr>
              <p:blipFill>
                <a:blip r:embed="rId261"/>
                <a:stretch>
                  <a:fillRect/>
                </a:stretch>
              </p:blipFill>
              <p:spPr>
                <a:xfrm>
                  <a:off x="1905975" y="5963835"/>
                  <a:ext cx="2383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05" name="筆跡 204">
                  <a:extLst>
                    <a:ext uri="{FF2B5EF4-FFF2-40B4-BE49-F238E27FC236}">
                      <a16:creationId xmlns:a16="http://schemas.microsoft.com/office/drawing/2014/main" id="{21555AAA-E3A8-4998-8D1C-B55A36BFB7A5}"/>
                    </a:ext>
                  </a:extLst>
                </p14:cNvPr>
                <p14:cNvContentPartPr/>
                <p14:nvPr/>
              </p14:nvContentPartPr>
              <p14:xfrm>
                <a:off x="1977615" y="5982555"/>
                <a:ext cx="123120" cy="158400"/>
              </p14:xfrm>
            </p:contentPart>
          </mc:Choice>
          <mc:Fallback>
            <p:pic>
              <p:nvPicPr>
                <p:cNvPr id="205" name="筆跡 204">
                  <a:extLst>
                    <a:ext uri="{FF2B5EF4-FFF2-40B4-BE49-F238E27FC236}">
                      <a16:creationId xmlns:a16="http://schemas.microsoft.com/office/drawing/2014/main" id="{21555AAA-E3A8-4998-8D1C-B55A36BFB7A5}"/>
                    </a:ext>
                  </a:extLst>
                </p:cNvPr>
                <p:cNvPicPr/>
                <p:nvPr/>
              </p:nvPicPr>
              <p:blipFill>
                <a:blip r:embed="rId263"/>
                <a:stretch>
                  <a:fillRect/>
                </a:stretch>
              </p:blipFill>
              <p:spPr>
                <a:xfrm>
                  <a:off x="1968615" y="5973915"/>
                  <a:ext cx="14076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06" name="筆跡 205">
                  <a:extLst>
                    <a:ext uri="{FF2B5EF4-FFF2-40B4-BE49-F238E27FC236}">
                      <a16:creationId xmlns:a16="http://schemas.microsoft.com/office/drawing/2014/main" id="{563244E9-8093-415D-B766-DA0B6510CFD7}"/>
                    </a:ext>
                  </a:extLst>
                </p14:cNvPr>
                <p14:cNvContentPartPr/>
                <p14:nvPr/>
              </p14:nvContentPartPr>
              <p14:xfrm>
                <a:off x="2119455" y="5875275"/>
                <a:ext cx="53280" cy="84960"/>
              </p14:xfrm>
            </p:contentPart>
          </mc:Choice>
          <mc:Fallback>
            <p:pic>
              <p:nvPicPr>
                <p:cNvPr id="206" name="筆跡 205">
                  <a:extLst>
                    <a:ext uri="{FF2B5EF4-FFF2-40B4-BE49-F238E27FC236}">
                      <a16:creationId xmlns:a16="http://schemas.microsoft.com/office/drawing/2014/main" id="{563244E9-8093-415D-B766-DA0B6510CFD7}"/>
                    </a:ext>
                  </a:extLst>
                </p:cNvPr>
                <p:cNvPicPr/>
                <p:nvPr/>
              </p:nvPicPr>
              <p:blipFill>
                <a:blip r:embed="rId265"/>
                <a:stretch>
                  <a:fillRect/>
                </a:stretch>
              </p:blipFill>
              <p:spPr>
                <a:xfrm>
                  <a:off x="2110455" y="5866635"/>
                  <a:ext cx="709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07" name="筆跡 206">
                  <a:extLst>
                    <a:ext uri="{FF2B5EF4-FFF2-40B4-BE49-F238E27FC236}">
                      <a16:creationId xmlns:a16="http://schemas.microsoft.com/office/drawing/2014/main" id="{F2044353-BDD5-4636-B8B5-0CB29AA26879}"/>
                    </a:ext>
                  </a:extLst>
                </p14:cNvPr>
                <p14:cNvContentPartPr/>
                <p14:nvPr/>
              </p14:nvContentPartPr>
              <p14:xfrm>
                <a:off x="2136375" y="5890755"/>
                <a:ext cx="28080" cy="79560"/>
              </p14:xfrm>
            </p:contentPart>
          </mc:Choice>
          <mc:Fallback>
            <p:pic>
              <p:nvPicPr>
                <p:cNvPr id="207" name="筆跡 206">
                  <a:extLst>
                    <a:ext uri="{FF2B5EF4-FFF2-40B4-BE49-F238E27FC236}">
                      <a16:creationId xmlns:a16="http://schemas.microsoft.com/office/drawing/2014/main" id="{F2044353-BDD5-4636-B8B5-0CB29AA26879}"/>
                    </a:ext>
                  </a:extLst>
                </p:cNvPr>
                <p:cNvPicPr/>
                <p:nvPr/>
              </p:nvPicPr>
              <p:blipFill>
                <a:blip r:embed="rId267"/>
                <a:stretch>
                  <a:fillRect/>
                </a:stretch>
              </p:blipFill>
              <p:spPr>
                <a:xfrm>
                  <a:off x="2127375" y="5881755"/>
                  <a:ext cx="457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08" name="筆跡 207">
                  <a:extLst>
                    <a:ext uri="{FF2B5EF4-FFF2-40B4-BE49-F238E27FC236}">
                      <a16:creationId xmlns:a16="http://schemas.microsoft.com/office/drawing/2014/main" id="{809CBA94-9EE6-4BDD-B069-86AF51FA17CD}"/>
                    </a:ext>
                  </a:extLst>
                </p14:cNvPr>
                <p14:cNvContentPartPr/>
                <p14:nvPr/>
              </p14:nvContentPartPr>
              <p14:xfrm>
                <a:off x="2112255" y="5900475"/>
                <a:ext cx="87120" cy="36000"/>
              </p14:xfrm>
            </p:contentPart>
          </mc:Choice>
          <mc:Fallback>
            <p:pic>
              <p:nvPicPr>
                <p:cNvPr id="208" name="筆跡 207">
                  <a:extLst>
                    <a:ext uri="{FF2B5EF4-FFF2-40B4-BE49-F238E27FC236}">
                      <a16:creationId xmlns:a16="http://schemas.microsoft.com/office/drawing/2014/main" id="{809CBA94-9EE6-4BDD-B069-86AF51FA17CD}"/>
                    </a:ext>
                  </a:extLst>
                </p:cNvPr>
                <p:cNvPicPr/>
                <p:nvPr/>
              </p:nvPicPr>
              <p:blipFill>
                <a:blip r:embed="rId269"/>
                <a:stretch>
                  <a:fillRect/>
                </a:stretch>
              </p:blipFill>
              <p:spPr>
                <a:xfrm>
                  <a:off x="2103255" y="5891475"/>
                  <a:ext cx="1047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10" name="筆跡 209">
                  <a:extLst>
                    <a:ext uri="{FF2B5EF4-FFF2-40B4-BE49-F238E27FC236}">
                      <a16:creationId xmlns:a16="http://schemas.microsoft.com/office/drawing/2014/main" id="{B0E0A156-ED99-48A0-A043-E142B8F0978B}"/>
                    </a:ext>
                  </a:extLst>
                </p14:cNvPr>
                <p14:cNvContentPartPr/>
                <p14:nvPr/>
              </p14:nvContentPartPr>
              <p14:xfrm>
                <a:off x="2245815" y="5853675"/>
                <a:ext cx="20880" cy="33840"/>
              </p14:xfrm>
            </p:contentPart>
          </mc:Choice>
          <mc:Fallback>
            <p:pic>
              <p:nvPicPr>
                <p:cNvPr id="210" name="筆跡 209">
                  <a:extLst>
                    <a:ext uri="{FF2B5EF4-FFF2-40B4-BE49-F238E27FC236}">
                      <a16:creationId xmlns:a16="http://schemas.microsoft.com/office/drawing/2014/main" id="{B0E0A156-ED99-48A0-A043-E142B8F0978B}"/>
                    </a:ext>
                  </a:extLst>
                </p:cNvPr>
                <p:cNvPicPr/>
                <p:nvPr/>
              </p:nvPicPr>
              <p:blipFill>
                <a:blip r:embed="rId271"/>
                <a:stretch>
                  <a:fillRect/>
                </a:stretch>
              </p:blipFill>
              <p:spPr>
                <a:xfrm>
                  <a:off x="2236815" y="5845035"/>
                  <a:ext cx="385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11" name="筆跡 210">
                  <a:extLst>
                    <a:ext uri="{FF2B5EF4-FFF2-40B4-BE49-F238E27FC236}">
                      <a16:creationId xmlns:a16="http://schemas.microsoft.com/office/drawing/2014/main" id="{A3062D90-07C0-4333-B94B-F6A251911D85}"/>
                    </a:ext>
                  </a:extLst>
                </p14:cNvPr>
                <p14:cNvContentPartPr/>
                <p14:nvPr/>
              </p14:nvContentPartPr>
              <p14:xfrm>
                <a:off x="2286495" y="5853675"/>
                <a:ext cx="14760" cy="37080"/>
              </p14:xfrm>
            </p:contentPart>
          </mc:Choice>
          <mc:Fallback>
            <p:pic>
              <p:nvPicPr>
                <p:cNvPr id="211" name="筆跡 210">
                  <a:extLst>
                    <a:ext uri="{FF2B5EF4-FFF2-40B4-BE49-F238E27FC236}">
                      <a16:creationId xmlns:a16="http://schemas.microsoft.com/office/drawing/2014/main" id="{A3062D90-07C0-4333-B94B-F6A251911D85}"/>
                    </a:ext>
                  </a:extLst>
                </p:cNvPr>
                <p:cNvPicPr/>
                <p:nvPr/>
              </p:nvPicPr>
              <p:blipFill>
                <a:blip r:embed="rId273"/>
                <a:stretch>
                  <a:fillRect/>
                </a:stretch>
              </p:blipFill>
              <p:spPr>
                <a:xfrm>
                  <a:off x="2277855" y="5845035"/>
                  <a:ext cx="324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12" name="筆跡 211">
                  <a:extLst>
                    <a:ext uri="{FF2B5EF4-FFF2-40B4-BE49-F238E27FC236}">
                      <a16:creationId xmlns:a16="http://schemas.microsoft.com/office/drawing/2014/main" id="{B08286AA-EF35-4942-AAB4-158A41D7FB18}"/>
                    </a:ext>
                  </a:extLst>
                </p14:cNvPr>
                <p14:cNvContentPartPr/>
                <p14:nvPr/>
              </p14:nvContentPartPr>
              <p14:xfrm>
                <a:off x="2409615" y="5810475"/>
                <a:ext cx="54360" cy="453960"/>
              </p14:xfrm>
            </p:contentPart>
          </mc:Choice>
          <mc:Fallback>
            <p:pic>
              <p:nvPicPr>
                <p:cNvPr id="212" name="筆跡 211">
                  <a:extLst>
                    <a:ext uri="{FF2B5EF4-FFF2-40B4-BE49-F238E27FC236}">
                      <a16:creationId xmlns:a16="http://schemas.microsoft.com/office/drawing/2014/main" id="{B08286AA-EF35-4942-AAB4-158A41D7FB18}"/>
                    </a:ext>
                  </a:extLst>
                </p:cNvPr>
                <p:cNvPicPr/>
                <p:nvPr/>
              </p:nvPicPr>
              <p:blipFill>
                <a:blip r:embed="rId275"/>
                <a:stretch>
                  <a:fillRect/>
                </a:stretch>
              </p:blipFill>
              <p:spPr>
                <a:xfrm>
                  <a:off x="2400615" y="5801835"/>
                  <a:ext cx="72000" cy="4716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14" name="筆跡 213">
                  <a:extLst>
                    <a:ext uri="{FF2B5EF4-FFF2-40B4-BE49-F238E27FC236}">
                      <a16:creationId xmlns:a16="http://schemas.microsoft.com/office/drawing/2014/main" id="{4E6C219F-5D9B-483C-A0A0-EEA7F92EE9BA}"/>
                    </a:ext>
                  </a:extLst>
                </p14:cNvPr>
                <p14:cNvContentPartPr/>
                <p14:nvPr/>
              </p14:nvContentPartPr>
              <p14:xfrm>
                <a:off x="2609055" y="5889675"/>
                <a:ext cx="23040" cy="46800"/>
              </p14:xfrm>
            </p:contentPart>
          </mc:Choice>
          <mc:Fallback>
            <p:pic>
              <p:nvPicPr>
                <p:cNvPr id="214" name="筆跡 213">
                  <a:extLst>
                    <a:ext uri="{FF2B5EF4-FFF2-40B4-BE49-F238E27FC236}">
                      <a16:creationId xmlns:a16="http://schemas.microsoft.com/office/drawing/2014/main" id="{4E6C219F-5D9B-483C-A0A0-EEA7F92EE9BA}"/>
                    </a:ext>
                  </a:extLst>
                </p:cNvPr>
                <p:cNvPicPr/>
                <p:nvPr/>
              </p:nvPicPr>
              <p:blipFill>
                <a:blip r:embed="rId277"/>
                <a:stretch>
                  <a:fillRect/>
                </a:stretch>
              </p:blipFill>
              <p:spPr>
                <a:xfrm>
                  <a:off x="2600415" y="5880675"/>
                  <a:ext cx="4068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15" name="筆跡 214">
                  <a:extLst>
                    <a:ext uri="{FF2B5EF4-FFF2-40B4-BE49-F238E27FC236}">
                      <a16:creationId xmlns:a16="http://schemas.microsoft.com/office/drawing/2014/main" id="{0DA7A87A-7D82-4F71-822A-9E2FAC6D871A}"/>
                    </a:ext>
                  </a:extLst>
                </p14:cNvPr>
                <p14:cNvContentPartPr/>
                <p14:nvPr/>
              </p14:nvContentPartPr>
              <p14:xfrm>
                <a:off x="2653695" y="5904795"/>
                <a:ext cx="18360" cy="31680"/>
              </p14:xfrm>
            </p:contentPart>
          </mc:Choice>
          <mc:Fallback>
            <p:pic>
              <p:nvPicPr>
                <p:cNvPr id="215" name="筆跡 214">
                  <a:extLst>
                    <a:ext uri="{FF2B5EF4-FFF2-40B4-BE49-F238E27FC236}">
                      <a16:creationId xmlns:a16="http://schemas.microsoft.com/office/drawing/2014/main" id="{0DA7A87A-7D82-4F71-822A-9E2FAC6D871A}"/>
                    </a:ext>
                  </a:extLst>
                </p:cNvPr>
                <p:cNvPicPr/>
                <p:nvPr/>
              </p:nvPicPr>
              <p:blipFill>
                <a:blip r:embed="rId279"/>
                <a:stretch>
                  <a:fillRect/>
                </a:stretch>
              </p:blipFill>
              <p:spPr>
                <a:xfrm>
                  <a:off x="2644695" y="5895795"/>
                  <a:ext cx="360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16" name="筆跡 215">
                  <a:extLst>
                    <a:ext uri="{FF2B5EF4-FFF2-40B4-BE49-F238E27FC236}">
                      <a16:creationId xmlns:a16="http://schemas.microsoft.com/office/drawing/2014/main" id="{2B607A77-5223-4462-ADA3-6B752578C339}"/>
                    </a:ext>
                  </a:extLst>
                </p14:cNvPr>
                <p14:cNvContentPartPr/>
                <p14:nvPr/>
              </p14:nvContentPartPr>
              <p14:xfrm>
                <a:off x="2686095" y="5955915"/>
                <a:ext cx="240840" cy="192240"/>
              </p14:xfrm>
            </p:contentPart>
          </mc:Choice>
          <mc:Fallback>
            <p:pic>
              <p:nvPicPr>
                <p:cNvPr id="216" name="筆跡 215">
                  <a:extLst>
                    <a:ext uri="{FF2B5EF4-FFF2-40B4-BE49-F238E27FC236}">
                      <a16:creationId xmlns:a16="http://schemas.microsoft.com/office/drawing/2014/main" id="{2B607A77-5223-4462-ADA3-6B752578C339}"/>
                    </a:ext>
                  </a:extLst>
                </p:cNvPr>
                <p:cNvPicPr/>
                <p:nvPr/>
              </p:nvPicPr>
              <p:blipFill>
                <a:blip r:embed="rId281"/>
                <a:stretch>
                  <a:fillRect/>
                </a:stretch>
              </p:blipFill>
              <p:spPr>
                <a:xfrm>
                  <a:off x="2677095" y="5947275"/>
                  <a:ext cx="2584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17" name="筆跡 216">
                  <a:extLst>
                    <a:ext uri="{FF2B5EF4-FFF2-40B4-BE49-F238E27FC236}">
                      <a16:creationId xmlns:a16="http://schemas.microsoft.com/office/drawing/2014/main" id="{A2B73D4D-457D-407C-A6B4-2839AEF5A635}"/>
                    </a:ext>
                  </a:extLst>
                </p14:cNvPr>
                <p14:cNvContentPartPr/>
                <p14:nvPr/>
              </p14:nvContentPartPr>
              <p14:xfrm>
                <a:off x="3056535" y="5976075"/>
                <a:ext cx="129240" cy="109800"/>
              </p14:xfrm>
            </p:contentPart>
          </mc:Choice>
          <mc:Fallback>
            <p:pic>
              <p:nvPicPr>
                <p:cNvPr id="217" name="筆跡 216">
                  <a:extLst>
                    <a:ext uri="{FF2B5EF4-FFF2-40B4-BE49-F238E27FC236}">
                      <a16:creationId xmlns:a16="http://schemas.microsoft.com/office/drawing/2014/main" id="{A2B73D4D-457D-407C-A6B4-2839AEF5A635}"/>
                    </a:ext>
                  </a:extLst>
                </p:cNvPr>
                <p:cNvPicPr/>
                <p:nvPr/>
              </p:nvPicPr>
              <p:blipFill>
                <a:blip r:embed="rId283"/>
                <a:stretch>
                  <a:fillRect/>
                </a:stretch>
              </p:blipFill>
              <p:spPr>
                <a:xfrm>
                  <a:off x="3047895" y="5967435"/>
                  <a:ext cx="1468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18" name="筆跡 217">
                  <a:extLst>
                    <a:ext uri="{FF2B5EF4-FFF2-40B4-BE49-F238E27FC236}">
                      <a16:creationId xmlns:a16="http://schemas.microsoft.com/office/drawing/2014/main" id="{CDCA6681-A801-41FA-8FD3-A1B998B538E0}"/>
                    </a:ext>
                  </a:extLst>
                </p14:cNvPr>
                <p14:cNvContentPartPr/>
                <p14:nvPr/>
              </p14:nvContentPartPr>
              <p14:xfrm>
                <a:off x="3256335" y="5989035"/>
                <a:ext cx="3960" cy="116280"/>
              </p14:xfrm>
            </p:contentPart>
          </mc:Choice>
          <mc:Fallback>
            <p:pic>
              <p:nvPicPr>
                <p:cNvPr id="218" name="筆跡 217">
                  <a:extLst>
                    <a:ext uri="{FF2B5EF4-FFF2-40B4-BE49-F238E27FC236}">
                      <a16:creationId xmlns:a16="http://schemas.microsoft.com/office/drawing/2014/main" id="{CDCA6681-A801-41FA-8FD3-A1B998B538E0}"/>
                    </a:ext>
                  </a:extLst>
                </p:cNvPr>
                <p:cNvPicPr/>
                <p:nvPr/>
              </p:nvPicPr>
              <p:blipFill>
                <a:blip r:embed="rId285"/>
                <a:stretch>
                  <a:fillRect/>
                </a:stretch>
              </p:blipFill>
              <p:spPr>
                <a:xfrm>
                  <a:off x="3247335" y="5980395"/>
                  <a:ext cx="216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19" name="筆跡 218">
                  <a:extLst>
                    <a:ext uri="{FF2B5EF4-FFF2-40B4-BE49-F238E27FC236}">
                      <a16:creationId xmlns:a16="http://schemas.microsoft.com/office/drawing/2014/main" id="{EE91CA45-4920-40CF-8025-B29DA61D0768}"/>
                    </a:ext>
                  </a:extLst>
                </p14:cNvPr>
                <p14:cNvContentPartPr/>
                <p14:nvPr/>
              </p14:nvContentPartPr>
              <p14:xfrm>
                <a:off x="3322575" y="5949435"/>
                <a:ext cx="93240" cy="161640"/>
              </p14:xfrm>
            </p:contentPart>
          </mc:Choice>
          <mc:Fallback>
            <p:pic>
              <p:nvPicPr>
                <p:cNvPr id="219" name="筆跡 218">
                  <a:extLst>
                    <a:ext uri="{FF2B5EF4-FFF2-40B4-BE49-F238E27FC236}">
                      <a16:creationId xmlns:a16="http://schemas.microsoft.com/office/drawing/2014/main" id="{EE91CA45-4920-40CF-8025-B29DA61D0768}"/>
                    </a:ext>
                  </a:extLst>
                </p:cNvPr>
                <p:cNvPicPr/>
                <p:nvPr/>
              </p:nvPicPr>
              <p:blipFill>
                <a:blip r:embed="rId287"/>
                <a:stretch>
                  <a:fillRect/>
                </a:stretch>
              </p:blipFill>
              <p:spPr>
                <a:xfrm>
                  <a:off x="3313575" y="5940795"/>
                  <a:ext cx="1108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20" name="筆跡 219">
                  <a:extLst>
                    <a:ext uri="{FF2B5EF4-FFF2-40B4-BE49-F238E27FC236}">
                      <a16:creationId xmlns:a16="http://schemas.microsoft.com/office/drawing/2014/main" id="{9E81FA8E-9574-4DBB-A3C4-360AB6E01146}"/>
                    </a:ext>
                  </a:extLst>
                </p14:cNvPr>
                <p14:cNvContentPartPr/>
                <p14:nvPr/>
              </p14:nvContentPartPr>
              <p14:xfrm>
                <a:off x="3464415" y="5887515"/>
                <a:ext cx="18360" cy="29520"/>
              </p14:xfrm>
            </p:contentPart>
          </mc:Choice>
          <mc:Fallback>
            <p:pic>
              <p:nvPicPr>
                <p:cNvPr id="220" name="筆跡 219">
                  <a:extLst>
                    <a:ext uri="{FF2B5EF4-FFF2-40B4-BE49-F238E27FC236}">
                      <a16:creationId xmlns:a16="http://schemas.microsoft.com/office/drawing/2014/main" id="{9E81FA8E-9574-4DBB-A3C4-360AB6E01146}"/>
                    </a:ext>
                  </a:extLst>
                </p:cNvPr>
                <p:cNvPicPr/>
                <p:nvPr/>
              </p:nvPicPr>
              <p:blipFill>
                <a:blip r:embed="rId289"/>
                <a:stretch>
                  <a:fillRect/>
                </a:stretch>
              </p:blipFill>
              <p:spPr>
                <a:xfrm>
                  <a:off x="3455775" y="5878515"/>
                  <a:ext cx="360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21" name="筆跡 220">
                  <a:extLst>
                    <a:ext uri="{FF2B5EF4-FFF2-40B4-BE49-F238E27FC236}">
                      <a16:creationId xmlns:a16="http://schemas.microsoft.com/office/drawing/2014/main" id="{1A3BD403-5235-48C0-8E10-63A100415CD3}"/>
                    </a:ext>
                  </a:extLst>
                </p14:cNvPr>
                <p14:cNvContentPartPr/>
                <p14:nvPr/>
              </p14:nvContentPartPr>
              <p14:xfrm>
                <a:off x="3514815" y="5875275"/>
                <a:ext cx="1440" cy="39240"/>
              </p14:xfrm>
            </p:contentPart>
          </mc:Choice>
          <mc:Fallback>
            <p:pic>
              <p:nvPicPr>
                <p:cNvPr id="221" name="筆跡 220">
                  <a:extLst>
                    <a:ext uri="{FF2B5EF4-FFF2-40B4-BE49-F238E27FC236}">
                      <a16:creationId xmlns:a16="http://schemas.microsoft.com/office/drawing/2014/main" id="{1A3BD403-5235-48C0-8E10-63A100415CD3}"/>
                    </a:ext>
                  </a:extLst>
                </p:cNvPr>
                <p:cNvPicPr/>
                <p:nvPr/>
              </p:nvPicPr>
              <p:blipFill>
                <a:blip r:embed="rId291"/>
                <a:stretch>
                  <a:fillRect/>
                </a:stretch>
              </p:blipFill>
              <p:spPr>
                <a:xfrm>
                  <a:off x="3506175" y="5866635"/>
                  <a:ext cx="190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22" name="筆跡 221">
                  <a:extLst>
                    <a:ext uri="{FF2B5EF4-FFF2-40B4-BE49-F238E27FC236}">
                      <a16:creationId xmlns:a16="http://schemas.microsoft.com/office/drawing/2014/main" id="{606E62C0-9361-4E9A-9166-23C480AAD532}"/>
                    </a:ext>
                  </a:extLst>
                </p14:cNvPr>
                <p14:cNvContentPartPr/>
                <p14:nvPr/>
              </p14:nvContentPartPr>
              <p14:xfrm>
                <a:off x="3606255" y="5845035"/>
                <a:ext cx="115560" cy="262440"/>
              </p14:xfrm>
            </p:contentPart>
          </mc:Choice>
          <mc:Fallback>
            <p:pic>
              <p:nvPicPr>
                <p:cNvPr id="222" name="筆跡 221">
                  <a:extLst>
                    <a:ext uri="{FF2B5EF4-FFF2-40B4-BE49-F238E27FC236}">
                      <a16:creationId xmlns:a16="http://schemas.microsoft.com/office/drawing/2014/main" id="{606E62C0-9361-4E9A-9166-23C480AAD532}"/>
                    </a:ext>
                  </a:extLst>
                </p:cNvPr>
                <p:cNvPicPr/>
                <p:nvPr/>
              </p:nvPicPr>
              <p:blipFill>
                <a:blip r:embed="rId293"/>
                <a:stretch>
                  <a:fillRect/>
                </a:stretch>
              </p:blipFill>
              <p:spPr>
                <a:xfrm>
                  <a:off x="3597615" y="5836395"/>
                  <a:ext cx="1332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24" name="筆跡 223">
                  <a:extLst>
                    <a:ext uri="{FF2B5EF4-FFF2-40B4-BE49-F238E27FC236}">
                      <a16:creationId xmlns:a16="http://schemas.microsoft.com/office/drawing/2014/main" id="{4A93E53C-5E24-4E7F-B04A-8FE34C4BBDEA}"/>
                    </a:ext>
                  </a:extLst>
                </p14:cNvPr>
                <p14:cNvContentPartPr/>
                <p14:nvPr/>
              </p14:nvContentPartPr>
              <p14:xfrm>
                <a:off x="3914415" y="5916675"/>
                <a:ext cx="153720" cy="185400"/>
              </p14:xfrm>
            </p:contentPart>
          </mc:Choice>
          <mc:Fallback>
            <p:pic>
              <p:nvPicPr>
                <p:cNvPr id="224" name="筆跡 223">
                  <a:extLst>
                    <a:ext uri="{FF2B5EF4-FFF2-40B4-BE49-F238E27FC236}">
                      <a16:creationId xmlns:a16="http://schemas.microsoft.com/office/drawing/2014/main" id="{4A93E53C-5E24-4E7F-B04A-8FE34C4BBDEA}"/>
                    </a:ext>
                  </a:extLst>
                </p:cNvPr>
                <p:cNvPicPr/>
                <p:nvPr/>
              </p:nvPicPr>
              <p:blipFill>
                <a:blip r:embed="rId295"/>
                <a:stretch>
                  <a:fillRect/>
                </a:stretch>
              </p:blipFill>
              <p:spPr>
                <a:xfrm>
                  <a:off x="3905415" y="5907675"/>
                  <a:ext cx="1713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25" name="筆跡 224">
                  <a:extLst>
                    <a:ext uri="{FF2B5EF4-FFF2-40B4-BE49-F238E27FC236}">
                      <a16:creationId xmlns:a16="http://schemas.microsoft.com/office/drawing/2014/main" id="{16D213CB-DD73-4536-9871-718694078029}"/>
                    </a:ext>
                  </a:extLst>
                </p14:cNvPr>
                <p14:cNvContentPartPr/>
                <p14:nvPr/>
              </p14:nvContentPartPr>
              <p14:xfrm>
                <a:off x="4221855" y="5920995"/>
                <a:ext cx="175320" cy="160200"/>
              </p14:xfrm>
            </p:contentPart>
          </mc:Choice>
          <mc:Fallback>
            <p:pic>
              <p:nvPicPr>
                <p:cNvPr id="225" name="筆跡 224">
                  <a:extLst>
                    <a:ext uri="{FF2B5EF4-FFF2-40B4-BE49-F238E27FC236}">
                      <a16:creationId xmlns:a16="http://schemas.microsoft.com/office/drawing/2014/main" id="{16D213CB-DD73-4536-9871-718694078029}"/>
                    </a:ext>
                  </a:extLst>
                </p:cNvPr>
                <p:cNvPicPr/>
                <p:nvPr/>
              </p:nvPicPr>
              <p:blipFill>
                <a:blip r:embed="rId297"/>
                <a:stretch>
                  <a:fillRect/>
                </a:stretch>
              </p:blipFill>
              <p:spPr>
                <a:xfrm>
                  <a:off x="4212855" y="5911995"/>
                  <a:ext cx="1929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27" name="筆跡 226">
                  <a:extLst>
                    <a:ext uri="{FF2B5EF4-FFF2-40B4-BE49-F238E27FC236}">
                      <a16:creationId xmlns:a16="http://schemas.microsoft.com/office/drawing/2014/main" id="{FE9ABBD8-0922-42B5-94C2-26197FEA60D1}"/>
                    </a:ext>
                  </a:extLst>
                </p14:cNvPr>
                <p14:cNvContentPartPr/>
                <p14:nvPr/>
              </p14:nvContentPartPr>
              <p14:xfrm>
                <a:off x="4442535" y="4517715"/>
                <a:ext cx="1440" cy="16560"/>
              </p14:xfrm>
            </p:contentPart>
          </mc:Choice>
          <mc:Fallback>
            <p:pic>
              <p:nvPicPr>
                <p:cNvPr id="227" name="筆跡 226">
                  <a:extLst>
                    <a:ext uri="{FF2B5EF4-FFF2-40B4-BE49-F238E27FC236}">
                      <a16:creationId xmlns:a16="http://schemas.microsoft.com/office/drawing/2014/main" id="{FE9ABBD8-0922-42B5-94C2-26197FEA60D1}"/>
                    </a:ext>
                  </a:extLst>
                </p:cNvPr>
                <p:cNvPicPr/>
                <p:nvPr/>
              </p:nvPicPr>
              <p:blipFill>
                <a:blip r:embed="rId299"/>
                <a:stretch>
                  <a:fillRect/>
                </a:stretch>
              </p:blipFill>
              <p:spPr>
                <a:xfrm>
                  <a:off x="4433895" y="4508715"/>
                  <a:ext cx="190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28" name="筆跡 227">
                  <a:extLst>
                    <a:ext uri="{FF2B5EF4-FFF2-40B4-BE49-F238E27FC236}">
                      <a16:creationId xmlns:a16="http://schemas.microsoft.com/office/drawing/2014/main" id="{11F775CE-F61D-4541-B29A-D455685C308F}"/>
                    </a:ext>
                  </a:extLst>
                </p14:cNvPr>
                <p14:cNvContentPartPr/>
                <p14:nvPr/>
              </p14:nvContentPartPr>
              <p14:xfrm>
                <a:off x="4428135" y="4587915"/>
                <a:ext cx="13680" cy="15480"/>
              </p14:xfrm>
            </p:contentPart>
          </mc:Choice>
          <mc:Fallback>
            <p:pic>
              <p:nvPicPr>
                <p:cNvPr id="228" name="筆跡 227">
                  <a:extLst>
                    <a:ext uri="{FF2B5EF4-FFF2-40B4-BE49-F238E27FC236}">
                      <a16:creationId xmlns:a16="http://schemas.microsoft.com/office/drawing/2014/main" id="{11F775CE-F61D-4541-B29A-D455685C308F}"/>
                    </a:ext>
                  </a:extLst>
                </p:cNvPr>
                <p:cNvPicPr/>
                <p:nvPr/>
              </p:nvPicPr>
              <p:blipFill>
                <a:blip r:embed="rId95"/>
                <a:stretch>
                  <a:fillRect/>
                </a:stretch>
              </p:blipFill>
              <p:spPr>
                <a:xfrm>
                  <a:off x="4419135" y="4579275"/>
                  <a:ext cx="31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29" name="筆跡 228">
                  <a:extLst>
                    <a:ext uri="{FF2B5EF4-FFF2-40B4-BE49-F238E27FC236}">
                      <a16:creationId xmlns:a16="http://schemas.microsoft.com/office/drawing/2014/main" id="{156B4825-5DEF-4139-8BD8-558DB0955AAD}"/>
                    </a:ext>
                  </a:extLst>
                </p14:cNvPr>
                <p14:cNvContentPartPr/>
                <p14:nvPr/>
              </p14:nvContentPartPr>
              <p14:xfrm>
                <a:off x="4689135" y="4409355"/>
                <a:ext cx="95040" cy="185400"/>
              </p14:xfrm>
            </p:contentPart>
          </mc:Choice>
          <mc:Fallback>
            <p:pic>
              <p:nvPicPr>
                <p:cNvPr id="229" name="筆跡 228">
                  <a:extLst>
                    <a:ext uri="{FF2B5EF4-FFF2-40B4-BE49-F238E27FC236}">
                      <a16:creationId xmlns:a16="http://schemas.microsoft.com/office/drawing/2014/main" id="{156B4825-5DEF-4139-8BD8-558DB0955AAD}"/>
                    </a:ext>
                  </a:extLst>
                </p:cNvPr>
                <p:cNvPicPr/>
                <p:nvPr/>
              </p:nvPicPr>
              <p:blipFill>
                <a:blip r:embed="rId302"/>
                <a:stretch>
                  <a:fillRect/>
                </a:stretch>
              </p:blipFill>
              <p:spPr>
                <a:xfrm>
                  <a:off x="4680495" y="4400715"/>
                  <a:ext cx="1126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30" name="筆跡 229">
                  <a:extLst>
                    <a:ext uri="{FF2B5EF4-FFF2-40B4-BE49-F238E27FC236}">
                      <a16:creationId xmlns:a16="http://schemas.microsoft.com/office/drawing/2014/main" id="{2697C3E5-4F14-4BAF-A583-E7A4319F1F6B}"/>
                    </a:ext>
                  </a:extLst>
                </p14:cNvPr>
                <p14:cNvContentPartPr/>
                <p14:nvPr/>
              </p14:nvContentPartPr>
              <p14:xfrm>
                <a:off x="4704975" y="4510155"/>
                <a:ext cx="37800" cy="18720"/>
              </p14:xfrm>
            </p:contentPart>
          </mc:Choice>
          <mc:Fallback>
            <p:pic>
              <p:nvPicPr>
                <p:cNvPr id="230" name="筆跡 229">
                  <a:extLst>
                    <a:ext uri="{FF2B5EF4-FFF2-40B4-BE49-F238E27FC236}">
                      <a16:creationId xmlns:a16="http://schemas.microsoft.com/office/drawing/2014/main" id="{2697C3E5-4F14-4BAF-A583-E7A4319F1F6B}"/>
                    </a:ext>
                  </a:extLst>
                </p:cNvPr>
                <p:cNvPicPr/>
                <p:nvPr/>
              </p:nvPicPr>
              <p:blipFill>
                <a:blip r:embed="rId304"/>
                <a:stretch>
                  <a:fillRect/>
                </a:stretch>
              </p:blipFill>
              <p:spPr>
                <a:xfrm>
                  <a:off x="4695975" y="4501155"/>
                  <a:ext cx="554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31" name="筆跡 230">
                  <a:extLst>
                    <a:ext uri="{FF2B5EF4-FFF2-40B4-BE49-F238E27FC236}">
                      <a16:creationId xmlns:a16="http://schemas.microsoft.com/office/drawing/2014/main" id="{089553C5-FC1F-48BD-B619-020B0C9AD9AB}"/>
                    </a:ext>
                  </a:extLst>
                </p14:cNvPr>
                <p14:cNvContentPartPr/>
                <p14:nvPr/>
              </p14:nvContentPartPr>
              <p14:xfrm>
                <a:off x="4732335" y="4513395"/>
                <a:ext cx="82440" cy="181080"/>
              </p14:xfrm>
            </p:contentPart>
          </mc:Choice>
          <mc:Fallback>
            <p:pic>
              <p:nvPicPr>
                <p:cNvPr id="231" name="筆跡 230">
                  <a:extLst>
                    <a:ext uri="{FF2B5EF4-FFF2-40B4-BE49-F238E27FC236}">
                      <a16:creationId xmlns:a16="http://schemas.microsoft.com/office/drawing/2014/main" id="{089553C5-FC1F-48BD-B619-020B0C9AD9AB}"/>
                    </a:ext>
                  </a:extLst>
                </p:cNvPr>
                <p:cNvPicPr/>
                <p:nvPr/>
              </p:nvPicPr>
              <p:blipFill>
                <a:blip r:embed="rId306"/>
                <a:stretch>
                  <a:fillRect/>
                </a:stretch>
              </p:blipFill>
              <p:spPr>
                <a:xfrm>
                  <a:off x="4723695" y="4504395"/>
                  <a:ext cx="1000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32" name="筆跡 231">
                  <a:extLst>
                    <a:ext uri="{FF2B5EF4-FFF2-40B4-BE49-F238E27FC236}">
                      <a16:creationId xmlns:a16="http://schemas.microsoft.com/office/drawing/2014/main" id="{A692A52B-9800-4155-9149-C7B3CD2797E9}"/>
                    </a:ext>
                  </a:extLst>
                </p14:cNvPr>
                <p14:cNvContentPartPr/>
                <p14:nvPr/>
              </p14:nvContentPartPr>
              <p14:xfrm>
                <a:off x="4734855" y="4603395"/>
                <a:ext cx="35280" cy="33840"/>
              </p14:xfrm>
            </p:contentPart>
          </mc:Choice>
          <mc:Fallback>
            <p:pic>
              <p:nvPicPr>
                <p:cNvPr id="232" name="筆跡 231">
                  <a:extLst>
                    <a:ext uri="{FF2B5EF4-FFF2-40B4-BE49-F238E27FC236}">
                      <a16:creationId xmlns:a16="http://schemas.microsoft.com/office/drawing/2014/main" id="{A692A52B-9800-4155-9149-C7B3CD2797E9}"/>
                    </a:ext>
                  </a:extLst>
                </p:cNvPr>
                <p:cNvPicPr/>
                <p:nvPr/>
              </p:nvPicPr>
              <p:blipFill>
                <a:blip r:embed="rId308"/>
                <a:stretch>
                  <a:fillRect/>
                </a:stretch>
              </p:blipFill>
              <p:spPr>
                <a:xfrm>
                  <a:off x="4726215" y="4594395"/>
                  <a:ext cx="529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33" name="筆跡 232">
                  <a:extLst>
                    <a:ext uri="{FF2B5EF4-FFF2-40B4-BE49-F238E27FC236}">
                      <a16:creationId xmlns:a16="http://schemas.microsoft.com/office/drawing/2014/main" id="{408C1476-4517-44F2-96C4-054FE8315DCC}"/>
                    </a:ext>
                  </a:extLst>
                </p14:cNvPr>
                <p14:cNvContentPartPr/>
                <p14:nvPr/>
              </p14:nvContentPartPr>
              <p14:xfrm>
                <a:off x="4870575" y="4386675"/>
                <a:ext cx="127080" cy="273240"/>
              </p14:xfrm>
            </p:contentPart>
          </mc:Choice>
          <mc:Fallback>
            <p:pic>
              <p:nvPicPr>
                <p:cNvPr id="233" name="筆跡 232">
                  <a:extLst>
                    <a:ext uri="{FF2B5EF4-FFF2-40B4-BE49-F238E27FC236}">
                      <a16:creationId xmlns:a16="http://schemas.microsoft.com/office/drawing/2014/main" id="{408C1476-4517-44F2-96C4-054FE8315DCC}"/>
                    </a:ext>
                  </a:extLst>
                </p:cNvPr>
                <p:cNvPicPr/>
                <p:nvPr/>
              </p:nvPicPr>
              <p:blipFill>
                <a:blip r:embed="rId310"/>
                <a:stretch>
                  <a:fillRect/>
                </a:stretch>
              </p:blipFill>
              <p:spPr>
                <a:xfrm>
                  <a:off x="4861935" y="4378035"/>
                  <a:ext cx="14472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34" name="筆跡 233">
                  <a:extLst>
                    <a:ext uri="{FF2B5EF4-FFF2-40B4-BE49-F238E27FC236}">
                      <a16:creationId xmlns:a16="http://schemas.microsoft.com/office/drawing/2014/main" id="{4803CA83-A7CB-4AA1-8960-24D388AEA65A}"/>
                    </a:ext>
                  </a:extLst>
                </p14:cNvPr>
                <p14:cNvContentPartPr/>
                <p14:nvPr/>
              </p14:nvContentPartPr>
              <p14:xfrm>
                <a:off x="4876695" y="4537155"/>
                <a:ext cx="11160" cy="83880"/>
              </p14:xfrm>
            </p:contentPart>
          </mc:Choice>
          <mc:Fallback>
            <p:pic>
              <p:nvPicPr>
                <p:cNvPr id="234" name="筆跡 233">
                  <a:extLst>
                    <a:ext uri="{FF2B5EF4-FFF2-40B4-BE49-F238E27FC236}">
                      <a16:creationId xmlns:a16="http://schemas.microsoft.com/office/drawing/2014/main" id="{4803CA83-A7CB-4AA1-8960-24D388AEA65A}"/>
                    </a:ext>
                  </a:extLst>
                </p:cNvPr>
                <p:cNvPicPr/>
                <p:nvPr/>
              </p:nvPicPr>
              <p:blipFill>
                <a:blip r:embed="rId312"/>
                <a:stretch>
                  <a:fillRect/>
                </a:stretch>
              </p:blipFill>
              <p:spPr>
                <a:xfrm>
                  <a:off x="4868055" y="4528515"/>
                  <a:ext cx="288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35" name="筆跡 234">
                  <a:extLst>
                    <a:ext uri="{FF2B5EF4-FFF2-40B4-BE49-F238E27FC236}">
                      <a16:creationId xmlns:a16="http://schemas.microsoft.com/office/drawing/2014/main" id="{1EE077CA-C60D-4696-BEC5-0F773A2BE571}"/>
                    </a:ext>
                  </a:extLst>
                </p14:cNvPr>
                <p14:cNvContentPartPr/>
                <p14:nvPr/>
              </p14:nvContentPartPr>
              <p14:xfrm>
                <a:off x="4887135" y="4561995"/>
                <a:ext cx="102960" cy="55440"/>
              </p14:xfrm>
            </p:contentPart>
          </mc:Choice>
          <mc:Fallback>
            <p:pic>
              <p:nvPicPr>
                <p:cNvPr id="235" name="筆跡 234">
                  <a:extLst>
                    <a:ext uri="{FF2B5EF4-FFF2-40B4-BE49-F238E27FC236}">
                      <a16:creationId xmlns:a16="http://schemas.microsoft.com/office/drawing/2014/main" id="{1EE077CA-C60D-4696-BEC5-0F773A2BE571}"/>
                    </a:ext>
                  </a:extLst>
                </p:cNvPr>
                <p:cNvPicPr/>
                <p:nvPr/>
              </p:nvPicPr>
              <p:blipFill>
                <a:blip r:embed="rId314"/>
                <a:stretch>
                  <a:fillRect/>
                </a:stretch>
              </p:blipFill>
              <p:spPr>
                <a:xfrm>
                  <a:off x="4878495" y="4553355"/>
                  <a:ext cx="1206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36" name="筆跡 235">
                  <a:extLst>
                    <a:ext uri="{FF2B5EF4-FFF2-40B4-BE49-F238E27FC236}">
                      <a16:creationId xmlns:a16="http://schemas.microsoft.com/office/drawing/2014/main" id="{FF80EF13-6135-450B-87FB-1DB66E3FEDDE}"/>
                    </a:ext>
                  </a:extLst>
                </p14:cNvPr>
                <p14:cNvContentPartPr/>
                <p14:nvPr/>
              </p14:nvContentPartPr>
              <p14:xfrm>
                <a:off x="5144895" y="4465875"/>
                <a:ext cx="28080" cy="186480"/>
              </p14:xfrm>
            </p:contentPart>
          </mc:Choice>
          <mc:Fallback>
            <p:pic>
              <p:nvPicPr>
                <p:cNvPr id="236" name="筆跡 235">
                  <a:extLst>
                    <a:ext uri="{FF2B5EF4-FFF2-40B4-BE49-F238E27FC236}">
                      <a16:creationId xmlns:a16="http://schemas.microsoft.com/office/drawing/2014/main" id="{FF80EF13-6135-450B-87FB-1DB66E3FEDDE}"/>
                    </a:ext>
                  </a:extLst>
                </p:cNvPr>
                <p:cNvPicPr/>
                <p:nvPr/>
              </p:nvPicPr>
              <p:blipFill>
                <a:blip r:embed="rId316"/>
                <a:stretch>
                  <a:fillRect/>
                </a:stretch>
              </p:blipFill>
              <p:spPr>
                <a:xfrm>
                  <a:off x="5136255" y="4456875"/>
                  <a:ext cx="457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37" name="筆跡 236">
                  <a:extLst>
                    <a:ext uri="{FF2B5EF4-FFF2-40B4-BE49-F238E27FC236}">
                      <a16:creationId xmlns:a16="http://schemas.microsoft.com/office/drawing/2014/main" id="{54911DFB-FC5A-49ED-BC0E-8F06EE2E7A08}"/>
                    </a:ext>
                  </a:extLst>
                </p14:cNvPr>
                <p14:cNvContentPartPr/>
                <p14:nvPr/>
              </p14:nvContentPartPr>
              <p14:xfrm>
                <a:off x="5089815" y="4553355"/>
                <a:ext cx="10080" cy="54360"/>
              </p14:xfrm>
            </p:contentPart>
          </mc:Choice>
          <mc:Fallback>
            <p:pic>
              <p:nvPicPr>
                <p:cNvPr id="237" name="筆跡 236">
                  <a:extLst>
                    <a:ext uri="{FF2B5EF4-FFF2-40B4-BE49-F238E27FC236}">
                      <a16:creationId xmlns:a16="http://schemas.microsoft.com/office/drawing/2014/main" id="{54911DFB-FC5A-49ED-BC0E-8F06EE2E7A08}"/>
                    </a:ext>
                  </a:extLst>
                </p:cNvPr>
                <p:cNvPicPr/>
                <p:nvPr/>
              </p:nvPicPr>
              <p:blipFill>
                <a:blip r:embed="rId318"/>
                <a:stretch>
                  <a:fillRect/>
                </a:stretch>
              </p:blipFill>
              <p:spPr>
                <a:xfrm>
                  <a:off x="5080815" y="4544715"/>
                  <a:ext cx="277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38" name="筆跡 237">
                  <a:extLst>
                    <a:ext uri="{FF2B5EF4-FFF2-40B4-BE49-F238E27FC236}">
                      <a16:creationId xmlns:a16="http://schemas.microsoft.com/office/drawing/2014/main" id="{B0981CF9-CEE1-4D7E-B7F2-2ABBB94A738E}"/>
                    </a:ext>
                  </a:extLst>
                </p14:cNvPr>
                <p14:cNvContentPartPr/>
                <p14:nvPr/>
              </p14:nvContentPartPr>
              <p14:xfrm>
                <a:off x="5251095" y="4553355"/>
                <a:ext cx="32760" cy="54360"/>
              </p14:xfrm>
            </p:contentPart>
          </mc:Choice>
          <mc:Fallback>
            <p:pic>
              <p:nvPicPr>
                <p:cNvPr id="238" name="筆跡 237">
                  <a:extLst>
                    <a:ext uri="{FF2B5EF4-FFF2-40B4-BE49-F238E27FC236}">
                      <a16:creationId xmlns:a16="http://schemas.microsoft.com/office/drawing/2014/main" id="{B0981CF9-CEE1-4D7E-B7F2-2ABBB94A738E}"/>
                    </a:ext>
                  </a:extLst>
                </p:cNvPr>
                <p:cNvPicPr/>
                <p:nvPr/>
              </p:nvPicPr>
              <p:blipFill>
                <a:blip r:embed="rId320"/>
                <a:stretch>
                  <a:fillRect/>
                </a:stretch>
              </p:blipFill>
              <p:spPr>
                <a:xfrm>
                  <a:off x="5242095" y="4544715"/>
                  <a:ext cx="504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39" name="筆跡 238">
                  <a:extLst>
                    <a:ext uri="{FF2B5EF4-FFF2-40B4-BE49-F238E27FC236}">
                      <a16:creationId xmlns:a16="http://schemas.microsoft.com/office/drawing/2014/main" id="{DB306AFF-0DA9-451D-A286-64B6AC0713A3}"/>
                    </a:ext>
                  </a:extLst>
                </p14:cNvPr>
                <p14:cNvContentPartPr/>
                <p14:nvPr/>
              </p14:nvContentPartPr>
              <p14:xfrm>
                <a:off x="4517055" y="5270115"/>
                <a:ext cx="6480" cy="10080"/>
              </p14:xfrm>
            </p:contentPart>
          </mc:Choice>
          <mc:Fallback>
            <p:pic>
              <p:nvPicPr>
                <p:cNvPr id="239" name="筆跡 238">
                  <a:extLst>
                    <a:ext uri="{FF2B5EF4-FFF2-40B4-BE49-F238E27FC236}">
                      <a16:creationId xmlns:a16="http://schemas.microsoft.com/office/drawing/2014/main" id="{DB306AFF-0DA9-451D-A286-64B6AC0713A3}"/>
                    </a:ext>
                  </a:extLst>
                </p:cNvPr>
                <p:cNvPicPr/>
                <p:nvPr/>
              </p:nvPicPr>
              <p:blipFill>
                <a:blip r:embed="rId322"/>
                <a:stretch>
                  <a:fillRect/>
                </a:stretch>
              </p:blipFill>
              <p:spPr>
                <a:xfrm>
                  <a:off x="4508415" y="5261475"/>
                  <a:ext cx="24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40" name="筆跡 239">
                  <a:extLst>
                    <a:ext uri="{FF2B5EF4-FFF2-40B4-BE49-F238E27FC236}">
                      <a16:creationId xmlns:a16="http://schemas.microsoft.com/office/drawing/2014/main" id="{BB27F89D-E95B-4EE6-B6DB-3B54352B2A18}"/>
                    </a:ext>
                  </a:extLst>
                </p14:cNvPr>
                <p14:cNvContentPartPr/>
                <p14:nvPr/>
              </p14:nvContentPartPr>
              <p14:xfrm>
                <a:off x="4529295" y="5323395"/>
                <a:ext cx="27000" cy="14400"/>
              </p14:xfrm>
            </p:contentPart>
          </mc:Choice>
          <mc:Fallback>
            <p:pic>
              <p:nvPicPr>
                <p:cNvPr id="240" name="筆跡 239">
                  <a:extLst>
                    <a:ext uri="{FF2B5EF4-FFF2-40B4-BE49-F238E27FC236}">
                      <a16:creationId xmlns:a16="http://schemas.microsoft.com/office/drawing/2014/main" id="{BB27F89D-E95B-4EE6-B6DB-3B54352B2A18}"/>
                    </a:ext>
                  </a:extLst>
                </p:cNvPr>
                <p:cNvPicPr/>
                <p:nvPr/>
              </p:nvPicPr>
              <p:blipFill>
                <a:blip r:embed="rId324"/>
                <a:stretch>
                  <a:fillRect/>
                </a:stretch>
              </p:blipFill>
              <p:spPr>
                <a:xfrm>
                  <a:off x="4520295" y="5314395"/>
                  <a:ext cx="446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41" name="筆跡 240">
                  <a:extLst>
                    <a:ext uri="{FF2B5EF4-FFF2-40B4-BE49-F238E27FC236}">
                      <a16:creationId xmlns:a16="http://schemas.microsoft.com/office/drawing/2014/main" id="{3F2D83F5-B9F3-41AD-87D9-0E87C3F3312C}"/>
                    </a:ext>
                  </a:extLst>
                </p14:cNvPr>
                <p14:cNvContentPartPr/>
                <p14:nvPr/>
              </p14:nvContentPartPr>
              <p14:xfrm>
                <a:off x="4807215" y="5114235"/>
                <a:ext cx="137520" cy="33840"/>
              </p14:xfrm>
            </p:contentPart>
          </mc:Choice>
          <mc:Fallback>
            <p:pic>
              <p:nvPicPr>
                <p:cNvPr id="241" name="筆跡 240">
                  <a:extLst>
                    <a:ext uri="{FF2B5EF4-FFF2-40B4-BE49-F238E27FC236}">
                      <a16:creationId xmlns:a16="http://schemas.microsoft.com/office/drawing/2014/main" id="{3F2D83F5-B9F3-41AD-87D9-0E87C3F3312C}"/>
                    </a:ext>
                  </a:extLst>
                </p:cNvPr>
                <p:cNvPicPr/>
                <p:nvPr/>
              </p:nvPicPr>
              <p:blipFill>
                <a:blip r:embed="rId326"/>
                <a:stretch>
                  <a:fillRect/>
                </a:stretch>
              </p:blipFill>
              <p:spPr>
                <a:xfrm>
                  <a:off x="4798215" y="5105595"/>
                  <a:ext cx="1551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42" name="筆跡 241">
                  <a:extLst>
                    <a:ext uri="{FF2B5EF4-FFF2-40B4-BE49-F238E27FC236}">
                      <a16:creationId xmlns:a16="http://schemas.microsoft.com/office/drawing/2014/main" id="{FEC6BF92-0EAD-4427-B70D-95720310757C}"/>
                    </a:ext>
                  </a:extLst>
                </p14:cNvPr>
                <p14:cNvContentPartPr/>
                <p14:nvPr/>
              </p14:nvContentPartPr>
              <p14:xfrm>
                <a:off x="4810815" y="5239875"/>
                <a:ext cx="50760" cy="61920"/>
              </p14:xfrm>
            </p:contentPart>
          </mc:Choice>
          <mc:Fallback>
            <p:pic>
              <p:nvPicPr>
                <p:cNvPr id="242" name="筆跡 241">
                  <a:extLst>
                    <a:ext uri="{FF2B5EF4-FFF2-40B4-BE49-F238E27FC236}">
                      <a16:creationId xmlns:a16="http://schemas.microsoft.com/office/drawing/2014/main" id="{FEC6BF92-0EAD-4427-B70D-95720310757C}"/>
                    </a:ext>
                  </a:extLst>
                </p:cNvPr>
                <p:cNvPicPr/>
                <p:nvPr/>
              </p:nvPicPr>
              <p:blipFill>
                <a:blip r:embed="rId328"/>
                <a:stretch>
                  <a:fillRect/>
                </a:stretch>
              </p:blipFill>
              <p:spPr>
                <a:xfrm>
                  <a:off x="4801815" y="5231235"/>
                  <a:ext cx="684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43" name="筆跡 242">
                  <a:extLst>
                    <a:ext uri="{FF2B5EF4-FFF2-40B4-BE49-F238E27FC236}">
                      <a16:creationId xmlns:a16="http://schemas.microsoft.com/office/drawing/2014/main" id="{6DC2928C-5F24-4F01-9E77-9A352A32CD66}"/>
                    </a:ext>
                  </a:extLst>
                </p14:cNvPr>
                <p14:cNvContentPartPr/>
                <p14:nvPr/>
              </p14:nvContentPartPr>
              <p14:xfrm>
                <a:off x="4840695" y="5195595"/>
                <a:ext cx="161280" cy="60840"/>
              </p14:xfrm>
            </p:contentPart>
          </mc:Choice>
          <mc:Fallback>
            <p:pic>
              <p:nvPicPr>
                <p:cNvPr id="243" name="筆跡 242">
                  <a:extLst>
                    <a:ext uri="{FF2B5EF4-FFF2-40B4-BE49-F238E27FC236}">
                      <a16:creationId xmlns:a16="http://schemas.microsoft.com/office/drawing/2014/main" id="{6DC2928C-5F24-4F01-9E77-9A352A32CD66}"/>
                    </a:ext>
                  </a:extLst>
                </p:cNvPr>
                <p:cNvPicPr/>
                <p:nvPr/>
              </p:nvPicPr>
              <p:blipFill>
                <a:blip r:embed="rId330"/>
                <a:stretch>
                  <a:fillRect/>
                </a:stretch>
              </p:blipFill>
              <p:spPr>
                <a:xfrm>
                  <a:off x="4832055" y="5186955"/>
                  <a:ext cx="1789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44" name="筆跡 243">
                  <a:extLst>
                    <a:ext uri="{FF2B5EF4-FFF2-40B4-BE49-F238E27FC236}">
                      <a16:creationId xmlns:a16="http://schemas.microsoft.com/office/drawing/2014/main" id="{F4FAD048-E1DF-4B86-885A-3C2D60528A56}"/>
                    </a:ext>
                  </a:extLst>
                </p14:cNvPr>
                <p14:cNvContentPartPr/>
                <p14:nvPr/>
              </p14:nvContentPartPr>
              <p14:xfrm>
                <a:off x="4874535" y="5236635"/>
                <a:ext cx="82080" cy="29520"/>
              </p14:xfrm>
            </p:contentPart>
          </mc:Choice>
          <mc:Fallback>
            <p:pic>
              <p:nvPicPr>
                <p:cNvPr id="244" name="筆跡 243">
                  <a:extLst>
                    <a:ext uri="{FF2B5EF4-FFF2-40B4-BE49-F238E27FC236}">
                      <a16:creationId xmlns:a16="http://schemas.microsoft.com/office/drawing/2014/main" id="{F4FAD048-E1DF-4B86-885A-3C2D60528A56}"/>
                    </a:ext>
                  </a:extLst>
                </p:cNvPr>
                <p:cNvPicPr/>
                <p:nvPr/>
              </p:nvPicPr>
              <p:blipFill>
                <a:blip r:embed="rId332"/>
                <a:stretch>
                  <a:fillRect/>
                </a:stretch>
              </p:blipFill>
              <p:spPr>
                <a:xfrm>
                  <a:off x="4865535" y="5227635"/>
                  <a:ext cx="9972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45" name="筆跡 244">
                  <a:extLst>
                    <a:ext uri="{FF2B5EF4-FFF2-40B4-BE49-F238E27FC236}">
                      <a16:creationId xmlns:a16="http://schemas.microsoft.com/office/drawing/2014/main" id="{62544374-70AA-4AC6-A701-759C3E04A41D}"/>
                    </a:ext>
                  </a:extLst>
                </p14:cNvPr>
                <p14:cNvContentPartPr/>
                <p14:nvPr/>
              </p14:nvContentPartPr>
              <p14:xfrm>
                <a:off x="4880655" y="5267955"/>
                <a:ext cx="89280" cy="45720"/>
              </p14:xfrm>
            </p:contentPart>
          </mc:Choice>
          <mc:Fallback>
            <p:pic>
              <p:nvPicPr>
                <p:cNvPr id="245" name="筆跡 244">
                  <a:extLst>
                    <a:ext uri="{FF2B5EF4-FFF2-40B4-BE49-F238E27FC236}">
                      <a16:creationId xmlns:a16="http://schemas.microsoft.com/office/drawing/2014/main" id="{62544374-70AA-4AC6-A701-759C3E04A41D}"/>
                    </a:ext>
                  </a:extLst>
                </p:cNvPr>
                <p:cNvPicPr/>
                <p:nvPr/>
              </p:nvPicPr>
              <p:blipFill>
                <a:blip r:embed="rId334"/>
                <a:stretch>
                  <a:fillRect/>
                </a:stretch>
              </p:blipFill>
              <p:spPr>
                <a:xfrm>
                  <a:off x="4871655" y="5259315"/>
                  <a:ext cx="1069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46" name="筆跡 245">
                  <a:extLst>
                    <a:ext uri="{FF2B5EF4-FFF2-40B4-BE49-F238E27FC236}">
                      <a16:creationId xmlns:a16="http://schemas.microsoft.com/office/drawing/2014/main" id="{985B0508-7BCD-4699-B7F1-3E0585AD0E16}"/>
                    </a:ext>
                  </a:extLst>
                </p14:cNvPr>
                <p14:cNvContentPartPr/>
                <p14:nvPr/>
              </p14:nvContentPartPr>
              <p14:xfrm>
                <a:off x="4853655" y="5205315"/>
                <a:ext cx="142920" cy="185400"/>
              </p14:xfrm>
            </p:contentPart>
          </mc:Choice>
          <mc:Fallback>
            <p:pic>
              <p:nvPicPr>
                <p:cNvPr id="246" name="筆跡 245">
                  <a:extLst>
                    <a:ext uri="{FF2B5EF4-FFF2-40B4-BE49-F238E27FC236}">
                      <a16:creationId xmlns:a16="http://schemas.microsoft.com/office/drawing/2014/main" id="{985B0508-7BCD-4699-B7F1-3E0585AD0E16}"/>
                    </a:ext>
                  </a:extLst>
                </p:cNvPr>
                <p:cNvPicPr/>
                <p:nvPr/>
              </p:nvPicPr>
              <p:blipFill>
                <a:blip r:embed="rId336"/>
                <a:stretch>
                  <a:fillRect/>
                </a:stretch>
              </p:blipFill>
              <p:spPr>
                <a:xfrm>
                  <a:off x="4844655" y="5196315"/>
                  <a:ext cx="1605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47" name="筆跡 246">
                  <a:extLst>
                    <a:ext uri="{FF2B5EF4-FFF2-40B4-BE49-F238E27FC236}">
                      <a16:creationId xmlns:a16="http://schemas.microsoft.com/office/drawing/2014/main" id="{80AFF418-F38E-463A-B113-DC7A422DF441}"/>
                    </a:ext>
                  </a:extLst>
                </p14:cNvPr>
                <p14:cNvContentPartPr/>
                <p14:nvPr/>
              </p14:nvContentPartPr>
              <p14:xfrm>
                <a:off x="5151015" y="5146635"/>
                <a:ext cx="29520" cy="186480"/>
              </p14:xfrm>
            </p:contentPart>
          </mc:Choice>
          <mc:Fallback>
            <p:pic>
              <p:nvPicPr>
                <p:cNvPr id="247" name="筆跡 246">
                  <a:extLst>
                    <a:ext uri="{FF2B5EF4-FFF2-40B4-BE49-F238E27FC236}">
                      <a16:creationId xmlns:a16="http://schemas.microsoft.com/office/drawing/2014/main" id="{80AFF418-F38E-463A-B113-DC7A422DF441}"/>
                    </a:ext>
                  </a:extLst>
                </p:cNvPr>
                <p:cNvPicPr/>
                <p:nvPr/>
              </p:nvPicPr>
              <p:blipFill>
                <a:blip r:embed="rId338"/>
                <a:stretch>
                  <a:fillRect/>
                </a:stretch>
              </p:blipFill>
              <p:spPr>
                <a:xfrm>
                  <a:off x="5142375" y="5137995"/>
                  <a:ext cx="471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48" name="筆跡 247">
                  <a:extLst>
                    <a:ext uri="{FF2B5EF4-FFF2-40B4-BE49-F238E27FC236}">
                      <a16:creationId xmlns:a16="http://schemas.microsoft.com/office/drawing/2014/main" id="{4F99DA40-FA53-42F6-B7AE-469BC76049F1}"/>
                    </a:ext>
                  </a:extLst>
                </p14:cNvPr>
                <p14:cNvContentPartPr/>
                <p14:nvPr/>
              </p14:nvContentPartPr>
              <p14:xfrm>
                <a:off x="5074335" y="5244195"/>
                <a:ext cx="5040" cy="67320"/>
              </p14:xfrm>
            </p:contentPart>
          </mc:Choice>
          <mc:Fallback>
            <p:pic>
              <p:nvPicPr>
                <p:cNvPr id="248" name="筆跡 247">
                  <a:extLst>
                    <a:ext uri="{FF2B5EF4-FFF2-40B4-BE49-F238E27FC236}">
                      <a16:creationId xmlns:a16="http://schemas.microsoft.com/office/drawing/2014/main" id="{4F99DA40-FA53-42F6-B7AE-469BC76049F1}"/>
                    </a:ext>
                  </a:extLst>
                </p:cNvPr>
                <p:cNvPicPr/>
                <p:nvPr/>
              </p:nvPicPr>
              <p:blipFill>
                <a:blip r:embed="rId340"/>
                <a:stretch>
                  <a:fillRect/>
                </a:stretch>
              </p:blipFill>
              <p:spPr>
                <a:xfrm>
                  <a:off x="5065335" y="5235555"/>
                  <a:ext cx="226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49" name="筆跡 248">
                  <a:extLst>
                    <a:ext uri="{FF2B5EF4-FFF2-40B4-BE49-F238E27FC236}">
                      <a16:creationId xmlns:a16="http://schemas.microsoft.com/office/drawing/2014/main" id="{074A77B8-A140-402B-AE96-CB800C9D1C3E}"/>
                    </a:ext>
                  </a:extLst>
                </p14:cNvPr>
                <p14:cNvContentPartPr/>
                <p14:nvPr/>
              </p14:nvContentPartPr>
              <p14:xfrm>
                <a:off x="5289615" y="5220435"/>
                <a:ext cx="37800" cy="87120"/>
              </p14:xfrm>
            </p:contentPart>
          </mc:Choice>
          <mc:Fallback>
            <p:pic>
              <p:nvPicPr>
                <p:cNvPr id="249" name="筆跡 248">
                  <a:extLst>
                    <a:ext uri="{FF2B5EF4-FFF2-40B4-BE49-F238E27FC236}">
                      <a16:creationId xmlns:a16="http://schemas.microsoft.com/office/drawing/2014/main" id="{074A77B8-A140-402B-AE96-CB800C9D1C3E}"/>
                    </a:ext>
                  </a:extLst>
                </p:cNvPr>
                <p:cNvPicPr/>
                <p:nvPr/>
              </p:nvPicPr>
              <p:blipFill>
                <a:blip r:embed="rId342"/>
                <a:stretch>
                  <a:fillRect/>
                </a:stretch>
              </p:blipFill>
              <p:spPr>
                <a:xfrm>
                  <a:off x="5280615" y="5211435"/>
                  <a:ext cx="554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50" name="筆跡 249">
                  <a:extLst>
                    <a:ext uri="{FF2B5EF4-FFF2-40B4-BE49-F238E27FC236}">
                      <a16:creationId xmlns:a16="http://schemas.microsoft.com/office/drawing/2014/main" id="{07B0A008-63E8-4343-AF6C-61CB659BD346}"/>
                    </a:ext>
                  </a:extLst>
                </p14:cNvPr>
                <p14:cNvContentPartPr/>
                <p14:nvPr/>
              </p14:nvContentPartPr>
              <p14:xfrm>
                <a:off x="4659255" y="5880675"/>
                <a:ext cx="13680" cy="14400"/>
              </p14:xfrm>
            </p:contentPart>
          </mc:Choice>
          <mc:Fallback>
            <p:pic>
              <p:nvPicPr>
                <p:cNvPr id="250" name="筆跡 249">
                  <a:extLst>
                    <a:ext uri="{FF2B5EF4-FFF2-40B4-BE49-F238E27FC236}">
                      <a16:creationId xmlns:a16="http://schemas.microsoft.com/office/drawing/2014/main" id="{07B0A008-63E8-4343-AF6C-61CB659BD346}"/>
                    </a:ext>
                  </a:extLst>
                </p:cNvPr>
                <p:cNvPicPr/>
                <p:nvPr/>
              </p:nvPicPr>
              <p:blipFill>
                <a:blip r:embed="rId95"/>
                <a:stretch>
                  <a:fillRect/>
                </a:stretch>
              </p:blipFill>
              <p:spPr>
                <a:xfrm>
                  <a:off x="4650255" y="5872035"/>
                  <a:ext cx="313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51" name="筆跡 250">
                  <a:extLst>
                    <a:ext uri="{FF2B5EF4-FFF2-40B4-BE49-F238E27FC236}">
                      <a16:creationId xmlns:a16="http://schemas.microsoft.com/office/drawing/2014/main" id="{9660F3DD-5633-420C-AF11-78C47A0AF589}"/>
                    </a:ext>
                  </a:extLst>
                </p14:cNvPr>
                <p14:cNvContentPartPr/>
                <p14:nvPr/>
              </p14:nvContentPartPr>
              <p14:xfrm>
                <a:off x="4688055" y="5964195"/>
                <a:ext cx="7560" cy="5760"/>
              </p14:xfrm>
            </p:contentPart>
          </mc:Choice>
          <mc:Fallback>
            <p:pic>
              <p:nvPicPr>
                <p:cNvPr id="251" name="筆跡 250">
                  <a:extLst>
                    <a:ext uri="{FF2B5EF4-FFF2-40B4-BE49-F238E27FC236}">
                      <a16:creationId xmlns:a16="http://schemas.microsoft.com/office/drawing/2014/main" id="{9660F3DD-5633-420C-AF11-78C47A0AF589}"/>
                    </a:ext>
                  </a:extLst>
                </p:cNvPr>
                <p:cNvPicPr/>
                <p:nvPr/>
              </p:nvPicPr>
              <p:blipFill>
                <a:blip r:embed="rId345"/>
                <a:stretch>
                  <a:fillRect/>
                </a:stretch>
              </p:blipFill>
              <p:spPr>
                <a:xfrm>
                  <a:off x="4679055" y="5955555"/>
                  <a:ext cx="252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52" name="筆跡 251">
                  <a:extLst>
                    <a:ext uri="{FF2B5EF4-FFF2-40B4-BE49-F238E27FC236}">
                      <a16:creationId xmlns:a16="http://schemas.microsoft.com/office/drawing/2014/main" id="{9FE95E02-A57A-473F-8013-54E6C8280A37}"/>
                    </a:ext>
                  </a:extLst>
                </p14:cNvPr>
                <p14:cNvContentPartPr/>
                <p14:nvPr/>
              </p14:nvContentPartPr>
              <p14:xfrm>
                <a:off x="4891455" y="5805795"/>
                <a:ext cx="133560" cy="294120"/>
              </p14:xfrm>
            </p:contentPart>
          </mc:Choice>
          <mc:Fallback>
            <p:pic>
              <p:nvPicPr>
                <p:cNvPr id="252" name="筆跡 251">
                  <a:extLst>
                    <a:ext uri="{FF2B5EF4-FFF2-40B4-BE49-F238E27FC236}">
                      <a16:creationId xmlns:a16="http://schemas.microsoft.com/office/drawing/2014/main" id="{9FE95E02-A57A-473F-8013-54E6C8280A37}"/>
                    </a:ext>
                  </a:extLst>
                </p:cNvPr>
                <p:cNvPicPr/>
                <p:nvPr/>
              </p:nvPicPr>
              <p:blipFill>
                <a:blip r:embed="rId347"/>
                <a:stretch>
                  <a:fillRect/>
                </a:stretch>
              </p:blipFill>
              <p:spPr>
                <a:xfrm>
                  <a:off x="4882455" y="5797155"/>
                  <a:ext cx="15120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53" name="筆跡 252">
                  <a:extLst>
                    <a:ext uri="{FF2B5EF4-FFF2-40B4-BE49-F238E27FC236}">
                      <a16:creationId xmlns:a16="http://schemas.microsoft.com/office/drawing/2014/main" id="{EDB56F03-E784-4110-8F38-18EFB410DE76}"/>
                    </a:ext>
                  </a:extLst>
                </p14:cNvPr>
                <p14:cNvContentPartPr/>
                <p14:nvPr/>
              </p14:nvContentPartPr>
              <p14:xfrm>
                <a:off x="4956255" y="5941515"/>
                <a:ext cx="38880" cy="132480"/>
              </p14:xfrm>
            </p:contentPart>
          </mc:Choice>
          <mc:Fallback>
            <p:pic>
              <p:nvPicPr>
                <p:cNvPr id="253" name="筆跡 252">
                  <a:extLst>
                    <a:ext uri="{FF2B5EF4-FFF2-40B4-BE49-F238E27FC236}">
                      <a16:creationId xmlns:a16="http://schemas.microsoft.com/office/drawing/2014/main" id="{EDB56F03-E784-4110-8F38-18EFB410DE76}"/>
                    </a:ext>
                  </a:extLst>
                </p:cNvPr>
                <p:cNvPicPr/>
                <p:nvPr/>
              </p:nvPicPr>
              <p:blipFill>
                <a:blip r:embed="rId349"/>
                <a:stretch>
                  <a:fillRect/>
                </a:stretch>
              </p:blipFill>
              <p:spPr>
                <a:xfrm>
                  <a:off x="4947615" y="5932515"/>
                  <a:ext cx="565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54" name="筆跡 253">
                  <a:extLst>
                    <a:ext uri="{FF2B5EF4-FFF2-40B4-BE49-F238E27FC236}">
                      <a16:creationId xmlns:a16="http://schemas.microsoft.com/office/drawing/2014/main" id="{69AC0C2C-8EFA-405B-9E55-8733D6AB4084}"/>
                    </a:ext>
                  </a:extLst>
                </p14:cNvPr>
                <p14:cNvContentPartPr/>
                <p14:nvPr/>
              </p14:nvContentPartPr>
              <p14:xfrm>
                <a:off x="4973175" y="5926395"/>
                <a:ext cx="107280" cy="18720"/>
              </p14:xfrm>
            </p:contentPart>
          </mc:Choice>
          <mc:Fallback>
            <p:pic>
              <p:nvPicPr>
                <p:cNvPr id="254" name="筆跡 253">
                  <a:extLst>
                    <a:ext uri="{FF2B5EF4-FFF2-40B4-BE49-F238E27FC236}">
                      <a16:creationId xmlns:a16="http://schemas.microsoft.com/office/drawing/2014/main" id="{69AC0C2C-8EFA-405B-9E55-8733D6AB4084}"/>
                    </a:ext>
                  </a:extLst>
                </p:cNvPr>
                <p:cNvPicPr/>
                <p:nvPr/>
              </p:nvPicPr>
              <p:blipFill>
                <a:blip r:embed="rId351"/>
                <a:stretch>
                  <a:fillRect/>
                </a:stretch>
              </p:blipFill>
              <p:spPr>
                <a:xfrm>
                  <a:off x="4964175" y="5917395"/>
                  <a:ext cx="1249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55" name="筆跡 254">
                  <a:extLst>
                    <a:ext uri="{FF2B5EF4-FFF2-40B4-BE49-F238E27FC236}">
                      <a16:creationId xmlns:a16="http://schemas.microsoft.com/office/drawing/2014/main" id="{8B5C2BF5-E607-40B5-8A2F-2854BE5BEABA}"/>
                    </a:ext>
                  </a:extLst>
                </p14:cNvPr>
                <p14:cNvContentPartPr/>
                <p14:nvPr/>
              </p14:nvContentPartPr>
              <p14:xfrm>
                <a:off x="5139135" y="5719395"/>
                <a:ext cx="72000" cy="180000"/>
              </p14:xfrm>
            </p:contentPart>
          </mc:Choice>
          <mc:Fallback>
            <p:pic>
              <p:nvPicPr>
                <p:cNvPr id="255" name="筆跡 254">
                  <a:extLst>
                    <a:ext uri="{FF2B5EF4-FFF2-40B4-BE49-F238E27FC236}">
                      <a16:creationId xmlns:a16="http://schemas.microsoft.com/office/drawing/2014/main" id="{8B5C2BF5-E607-40B5-8A2F-2854BE5BEABA}"/>
                    </a:ext>
                  </a:extLst>
                </p:cNvPr>
                <p:cNvPicPr/>
                <p:nvPr/>
              </p:nvPicPr>
              <p:blipFill>
                <a:blip r:embed="rId353"/>
                <a:stretch>
                  <a:fillRect/>
                </a:stretch>
              </p:blipFill>
              <p:spPr>
                <a:xfrm>
                  <a:off x="5130495" y="5710755"/>
                  <a:ext cx="896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56" name="筆跡 255">
                  <a:extLst>
                    <a:ext uri="{FF2B5EF4-FFF2-40B4-BE49-F238E27FC236}">
                      <a16:creationId xmlns:a16="http://schemas.microsoft.com/office/drawing/2014/main" id="{DAE0DBD3-FEE0-4770-9FE2-AE40D274CD3C}"/>
                    </a:ext>
                  </a:extLst>
                </p14:cNvPr>
                <p14:cNvContentPartPr/>
                <p14:nvPr/>
              </p14:nvContentPartPr>
              <p14:xfrm>
                <a:off x="5149935" y="5827755"/>
                <a:ext cx="43560" cy="17640"/>
              </p14:xfrm>
            </p:contentPart>
          </mc:Choice>
          <mc:Fallback>
            <p:pic>
              <p:nvPicPr>
                <p:cNvPr id="256" name="筆跡 255">
                  <a:extLst>
                    <a:ext uri="{FF2B5EF4-FFF2-40B4-BE49-F238E27FC236}">
                      <a16:creationId xmlns:a16="http://schemas.microsoft.com/office/drawing/2014/main" id="{DAE0DBD3-FEE0-4770-9FE2-AE40D274CD3C}"/>
                    </a:ext>
                  </a:extLst>
                </p:cNvPr>
                <p:cNvPicPr/>
                <p:nvPr/>
              </p:nvPicPr>
              <p:blipFill>
                <a:blip r:embed="rId355"/>
                <a:stretch>
                  <a:fillRect/>
                </a:stretch>
              </p:blipFill>
              <p:spPr>
                <a:xfrm>
                  <a:off x="5141295" y="5819115"/>
                  <a:ext cx="612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57" name="筆跡 256">
                  <a:extLst>
                    <a:ext uri="{FF2B5EF4-FFF2-40B4-BE49-F238E27FC236}">
                      <a16:creationId xmlns:a16="http://schemas.microsoft.com/office/drawing/2014/main" id="{C8616B57-7FDB-457F-9102-1258F0C786EE}"/>
                    </a:ext>
                  </a:extLst>
                </p14:cNvPr>
                <p14:cNvContentPartPr/>
                <p14:nvPr/>
              </p14:nvContentPartPr>
              <p14:xfrm>
                <a:off x="5192055" y="5851515"/>
                <a:ext cx="96120" cy="222480"/>
              </p14:xfrm>
            </p:contentPart>
          </mc:Choice>
          <mc:Fallback>
            <p:pic>
              <p:nvPicPr>
                <p:cNvPr id="257" name="筆跡 256">
                  <a:extLst>
                    <a:ext uri="{FF2B5EF4-FFF2-40B4-BE49-F238E27FC236}">
                      <a16:creationId xmlns:a16="http://schemas.microsoft.com/office/drawing/2014/main" id="{C8616B57-7FDB-457F-9102-1258F0C786EE}"/>
                    </a:ext>
                  </a:extLst>
                </p:cNvPr>
                <p:cNvPicPr/>
                <p:nvPr/>
              </p:nvPicPr>
              <p:blipFill>
                <a:blip r:embed="rId357"/>
                <a:stretch>
                  <a:fillRect/>
                </a:stretch>
              </p:blipFill>
              <p:spPr>
                <a:xfrm>
                  <a:off x="5183415" y="5842875"/>
                  <a:ext cx="1137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58" name="筆跡 257">
                  <a:extLst>
                    <a:ext uri="{FF2B5EF4-FFF2-40B4-BE49-F238E27FC236}">
                      <a16:creationId xmlns:a16="http://schemas.microsoft.com/office/drawing/2014/main" id="{ECAF2573-83B4-49F5-A45F-8F13D8F67756}"/>
                    </a:ext>
                  </a:extLst>
                </p14:cNvPr>
                <p14:cNvContentPartPr/>
                <p14:nvPr/>
              </p14:nvContentPartPr>
              <p14:xfrm>
                <a:off x="5208975" y="5981475"/>
                <a:ext cx="36360" cy="24120"/>
              </p14:xfrm>
            </p:contentPart>
          </mc:Choice>
          <mc:Fallback>
            <p:pic>
              <p:nvPicPr>
                <p:cNvPr id="258" name="筆跡 257">
                  <a:extLst>
                    <a:ext uri="{FF2B5EF4-FFF2-40B4-BE49-F238E27FC236}">
                      <a16:creationId xmlns:a16="http://schemas.microsoft.com/office/drawing/2014/main" id="{ECAF2573-83B4-49F5-A45F-8F13D8F67756}"/>
                    </a:ext>
                  </a:extLst>
                </p:cNvPr>
                <p:cNvPicPr/>
                <p:nvPr/>
              </p:nvPicPr>
              <p:blipFill>
                <a:blip r:embed="rId359"/>
                <a:stretch>
                  <a:fillRect/>
                </a:stretch>
              </p:blipFill>
              <p:spPr>
                <a:xfrm>
                  <a:off x="5199975" y="5972835"/>
                  <a:ext cx="540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59" name="筆跡 258">
                  <a:extLst>
                    <a:ext uri="{FF2B5EF4-FFF2-40B4-BE49-F238E27FC236}">
                      <a16:creationId xmlns:a16="http://schemas.microsoft.com/office/drawing/2014/main" id="{A04F7762-7754-4005-871C-218A0E929382}"/>
                    </a:ext>
                  </a:extLst>
                </p14:cNvPr>
                <p14:cNvContentPartPr/>
                <p14:nvPr/>
              </p14:nvContentPartPr>
              <p14:xfrm>
                <a:off x="5325615" y="5747835"/>
                <a:ext cx="135360" cy="299160"/>
              </p14:xfrm>
            </p:contentPart>
          </mc:Choice>
          <mc:Fallback>
            <p:pic>
              <p:nvPicPr>
                <p:cNvPr id="259" name="筆跡 258">
                  <a:extLst>
                    <a:ext uri="{FF2B5EF4-FFF2-40B4-BE49-F238E27FC236}">
                      <a16:creationId xmlns:a16="http://schemas.microsoft.com/office/drawing/2014/main" id="{A04F7762-7754-4005-871C-218A0E929382}"/>
                    </a:ext>
                  </a:extLst>
                </p:cNvPr>
                <p:cNvPicPr/>
                <p:nvPr/>
              </p:nvPicPr>
              <p:blipFill>
                <a:blip r:embed="rId361"/>
                <a:stretch>
                  <a:fillRect/>
                </a:stretch>
              </p:blipFill>
              <p:spPr>
                <a:xfrm>
                  <a:off x="5316975" y="5738835"/>
                  <a:ext cx="1530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60" name="筆跡 259">
                  <a:extLst>
                    <a:ext uri="{FF2B5EF4-FFF2-40B4-BE49-F238E27FC236}">
                      <a16:creationId xmlns:a16="http://schemas.microsoft.com/office/drawing/2014/main" id="{1714606C-CBA0-41CE-ABD7-A8F8562653AF}"/>
                    </a:ext>
                  </a:extLst>
                </p14:cNvPr>
                <p14:cNvContentPartPr/>
                <p14:nvPr/>
              </p14:nvContentPartPr>
              <p14:xfrm>
                <a:off x="5338935" y="5938275"/>
                <a:ext cx="18360" cy="66240"/>
              </p14:xfrm>
            </p:contentPart>
          </mc:Choice>
          <mc:Fallback>
            <p:pic>
              <p:nvPicPr>
                <p:cNvPr id="260" name="筆跡 259">
                  <a:extLst>
                    <a:ext uri="{FF2B5EF4-FFF2-40B4-BE49-F238E27FC236}">
                      <a16:creationId xmlns:a16="http://schemas.microsoft.com/office/drawing/2014/main" id="{1714606C-CBA0-41CE-ABD7-A8F8562653AF}"/>
                    </a:ext>
                  </a:extLst>
                </p:cNvPr>
                <p:cNvPicPr/>
                <p:nvPr/>
              </p:nvPicPr>
              <p:blipFill>
                <a:blip r:embed="rId363"/>
                <a:stretch>
                  <a:fillRect/>
                </a:stretch>
              </p:blipFill>
              <p:spPr>
                <a:xfrm>
                  <a:off x="5329935" y="5929275"/>
                  <a:ext cx="360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61" name="筆跡 260">
                  <a:extLst>
                    <a:ext uri="{FF2B5EF4-FFF2-40B4-BE49-F238E27FC236}">
                      <a16:creationId xmlns:a16="http://schemas.microsoft.com/office/drawing/2014/main" id="{9745932F-5313-4959-A977-8495D42FEA2D}"/>
                    </a:ext>
                  </a:extLst>
                </p14:cNvPr>
                <p14:cNvContentPartPr/>
                <p14:nvPr/>
              </p14:nvContentPartPr>
              <p14:xfrm>
                <a:off x="5329215" y="5926395"/>
                <a:ext cx="69120" cy="55800"/>
              </p14:xfrm>
            </p:contentPart>
          </mc:Choice>
          <mc:Fallback>
            <p:pic>
              <p:nvPicPr>
                <p:cNvPr id="261" name="筆跡 260">
                  <a:extLst>
                    <a:ext uri="{FF2B5EF4-FFF2-40B4-BE49-F238E27FC236}">
                      <a16:creationId xmlns:a16="http://schemas.microsoft.com/office/drawing/2014/main" id="{9745932F-5313-4959-A977-8495D42FEA2D}"/>
                    </a:ext>
                  </a:extLst>
                </p:cNvPr>
                <p:cNvPicPr/>
                <p:nvPr/>
              </p:nvPicPr>
              <p:blipFill>
                <a:blip r:embed="rId365"/>
                <a:stretch>
                  <a:fillRect/>
                </a:stretch>
              </p:blipFill>
              <p:spPr>
                <a:xfrm>
                  <a:off x="5320575" y="5917395"/>
                  <a:ext cx="867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62" name="筆跡 261">
                  <a:extLst>
                    <a:ext uri="{FF2B5EF4-FFF2-40B4-BE49-F238E27FC236}">
                      <a16:creationId xmlns:a16="http://schemas.microsoft.com/office/drawing/2014/main" id="{8E1779B4-AFD3-4D4A-A485-9BFB827C2BA7}"/>
                    </a:ext>
                  </a:extLst>
                </p14:cNvPr>
                <p14:cNvContentPartPr/>
                <p14:nvPr/>
              </p14:nvContentPartPr>
              <p14:xfrm>
                <a:off x="5650335" y="5788875"/>
                <a:ext cx="22320" cy="205560"/>
              </p14:xfrm>
            </p:contentPart>
          </mc:Choice>
          <mc:Fallback>
            <p:pic>
              <p:nvPicPr>
                <p:cNvPr id="262" name="筆跡 261">
                  <a:extLst>
                    <a:ext uri="{FF2B5EF4-FFF2-40B4-BE49-F238E27FC236}">
                      <a16:creationId xmlns:a16="http://schemas.microsoft.com/office/drawing/2014/main" id="{8E1779B4-AFD3-4D4A-A485-9BFB827C2BA7}"/>
                    </a:ext>
                  </a:extLst>
                </p:cNvPr>
                <p:cNvPicPr/>
                <p:nvPr/>
              </p:nvPicPr>
              <p:blipFill>
                <a:blip r:embed="rId367"/>
                <a:stretch>
                  <a:fillRect/>
                </a:stretch>
              </p:blipFill>
              <p:spPr>
                <a:xfrm>
                  <a:off x="5641695" y="5779875"/>
                  <a:ext cx="399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63" name="筆跡 262">
                  <a:extLst>
                    <a:ext uri="{FF2B5EF4-FFF2-40B4-BE49-F238E27FC236}">
                      <a16:creationId xmlns:a16="http://schemas.microsoft.com/office/drawing/2014/main" id="{F6FE0B1E-0BC9-434D-B592-12DC56A6F1C0}"/>
                    </a:ext>
                  </a:extLst>
                </p14:cNvPr>
                <p14:cNvContentPartPr/>
                <p14:nvPr/>
              </p14:nvContentPartPr>
              <p14:xfrm>
                <a:off x="5568615" y="5876355"/>
                <a:ext cx="5040" cy="74160"/>
              </p14:xfrm>
            </p:contentPart>
          </mc:Choice>
          <mc:Fallback>
            <p:pic>
              <p:nvPicPr>
                <p:cNvPr id="263" name="筆跡 262">
                  <a:extLst>
                    <a:ext uri="{FF2B5EF4-FFF2-40B4-BE49-F238E27FC236}">
                      <a16:creationId xmlns:a16="http://schemas.microsoft.com/office/drawing/2014/main" id="{F6FE0B1E-0BC9-434D-B592-12DC56A6F1C0}"/>
                    </a:ext>
                  </a:extLst>
                </p:cNvPr>
                <p:cNvPicPr/>
                <p:nvPr/>
              </p:nvPicPr>
              <p:blipFill>
                <a:blip r:embed="rId369"/>
                <a:stretch>
                  <a:fillRect/>
                </a:stretch>
              </p:blipFill>
              <p:spPr>
                <a:xfrm>
                  <a:off x="5559975" y="5867715"/>
                  <a:ext cx="2268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64" name="筆跡 263">
                  <a:extLst>
                    <a:ext uri="{FF2B5EF4-FFF2-40B4-BE49-F238E27FC236}">
                      <a16:creationId xmlns:a16="http://schemas.microsoft.com/office/drawing/2014/main" id="{E326AAE7-2935-4E64-9838-D0C41BC533DD}"/>
                    </a:ext>
                  </a:extLst>
                </p14:cNvPr>
                <p14:cNvContentPartPr/>
                <p14:nvPr/>
              </p14:nvContentPartPr>
              <p14:xfrm>
                <a:off x="5774535" y="5875275"/>
                <a:ext cx="28080" cy="43560"/>
              </p14:xfrm>
            </p:contentPart>
          </mc:Choice>
          <mc:Fallback>
            <p:pic>
              <p:nvPicPr>
                <p:cNvPr id="264" name="筆跡 263">
                  <a:extLst>
                    <a:ext uri="{FF2B5EF4-FFF2-40B4-BE49-F238E27FC236}">
                      <a16:creationId xmlns:a16="http://schemas.microsoft.com/office/drawing/2014/main" id="{E326AAE7-2935-4E64-9838-D0C41BC533DD}"/>
                    </a:ext>
                  </a:extLst>
                </p:cNvPr>
                <p:cNvPicPr/>
                <p:nvPr/>
              </p:nvPicPr>
              <p:blipFill>
                <a:blip r:embed="rId371"/>
                <a:stretch>
                  <a:fillRect/>
                </a:stretch>
              </p:blipFill>
              <p:spPr>
                <a:xfrm>
                  <a:off x="5765535" y="5866635"/>
                  <a:ext cx="457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71" name="筆跡 270">
                  <a:extLst>
                    <a:ext uri="{FF2B5EF4-FFF2-40B4-BE49-F238E27FC236}">
                      <a16:creationId xmlns:a16="http://schemas.microsoft.com/office/drawing/2014/main" id="{07259505-0F77-4474-BB59-D8F12003155D}"/>
                    </a:ext>
                  </a:extLst>
                </p14:cNvPr>
                <p14:cNvContentPartPr/>
                <p14:nvPr/>
              </p14:nvContentPartPr>
              <p14:xfrm>
                <a:off x="3389535" y="1321275"/>
                <a:ext cx="171720" cy="2627280"/>
              </p14:xfrm>
            </p:contentPart>
          </mc:Choice>
          <mc:Fallback>
            <p:pic>
              <p:nvPicPr>
                <p:cNvPr id="271" name="筆跡 270">
                  <a:extLst>
                    <a:ext uri="{FF2B5EF4-FFF2-40B4-BE49-F238E27FC236}">
                      <a16:creationId xmlns:a16="http://schemas.microsoft.com/office/drawing/2014/main" id="{07259505-0F77-4474-BB59-D8F12003155D}"/>
                    </a:ext>
                  </a:extLst>
                </p:cNvPr>
                <p:cNvPicPr/>
                <p:nvPr/>
              </p:nvPicPr>
              <p:blipFill>
                <a:blip r:embed="rId373"/>
                <a:stretch>
                  <a:fillRect/>
                </a:stretch>
              </p:blipFill>
              <p:spPr>
                <a:xfrm>
                  <a:off x="3380535" y="1312635"/>
                  <a:ext cx="189360" cy="26449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72" name="筆跡 271">
                  <a:extLst>
                    <a:ext uri="{FF2B5EF4-FFF2-40B4-BE49-F238E27FC236}">
                      <a16:creationId xmlns:a16="http://schemas.microsoft.com/office/drawing/2014/main" id="{D8636C67-D4AC-4C28-9016-26FEED4EB920}"/>
                    </a:ext>
                  </a:extLst>
                </p14:cNvPr>
                <p14:cNvContentPartPr/>
                <p14:nvPr/>
              </p14:nvContentPartPr>
              <p14:xfrm>
                <a:off x="3624615" y="3937755"/>
                <a:ext cx="2255040" cy="125280"/>
              </p14:xfrm>
            </p:contentPart>
          </mc:Choice>
          <mc:Fallback>
            <p:pic>
              <p:nvPicPr>
                <p:cNvPr id="272" name="筆跡 271">
                  <a:extLst>
                    <a:ext uri="{FF2B5EF4-FFF2-40B4-BE49-F238E27FC236}">
                      <a16:creationId xmlns:a16="http://schemas.microsoft.com/office/drawing/2014/main" id="{D8636C67-D4AC-4C28-9016-26FEED4EB920}"/>
                    </a:ext>
                  </a:extLst>
                </p:cNvPr>
                <p:cNvPicPr/>
                <p:nvPr/>
              </p:nvPicPr>
              <p:blipFill>
                <a:blip r:embed="rId375"/>
                <a:stretch>
                  <a:fillRect/>
                </a:stretch>
              </p:blipFill>
              <p:spPr>
                <a:xfrm>
                  <a:off x="3615615" y="3929115"/>
                  <a:ext cx="22726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73" name="筆跡 272">
                  <a:extLst>
                    <a:ext uri="{FF2B5EF4-FFF2-40B4-BE49-F238E27FC236}">
                      <a16:creationId xmlns:a16="http://schemas.microsoft.com/office/drawing/2014/main" id="{9C381163-4F1F-4B93-8FCE-76E53990C005}"/>
                    </a:ext>
                  </a:extLst>
                </p14:cNvPr>
                <p14:cNvContentPartPr/>
                <p14:nvPr/>
              </p14:nvContentPartPr>
              <p14:xfrm>
                <a:off x="5966775" y="4077075"/>
                <a:ext cx="117360" cy="2308320"/>
              </p14:xfrm>
            </p:contentPart>
          </mc:Choice>
          <mc:Fallback>
            <p:pic>
              <p:nvPicPr>
                <p:cNvPr id="273" name="筆跡 272">
                  <a:extLst>
                    <a:ext uri="{FF2B5EF4-FFF2-40B4-BE49-F238E27FC236}">
                      <a16:creationId xmlns:a16="http://schemas.microsoft.com/office/drawing/2014/main" id="{9C381163-4F1F-4B93-8FCE-76E53990C005}"/>
                    </a:ext>
                  </a:extLst>
                </p:cNvPr>
                <p:cNvPicPr/>
                <p:nvPr/>
              </p:nvPicPr>
              <p:blipFill>
                <a:blip r:embed="rId377"/>
                <a:stretch>
                  <a:fillRect/>
                </a:stretch>
              </p:blipFill>
              <p:spPr>
                <a:xfrm>
                  <a:off x="5958135" y="4068075"/>
                  <a:ext cx="135000" cy="2325960"/>
                </a:xfrm>
                <a:prstGeom prst="rect">
                  <a:avLst/>
                </a:prstGeom>
              </p:spPr>
            </p:pic>
          </mc:Fallback>
        </mc:AlternateContent>
      </p:grpSp>
      <p:grpSp>
        <p:nvGrpSpPr>
          <p:cNvPr id="290" name="群組 289">
            <a:extLst>
              <a:ext uri="{FF2B5EF4-FFF2-40B4-BE49-F238E27FC236}">
                <a16:creationId xmlns:a16="http://schemas.microsoft.com/office/drawing/2014/main" id="{57B78602-0C16-4619-88FA-7B34EE9BED03}"/>
              </a:ext>
            </a:extLst>
          </p:cNvPr>
          <p:cNvGrpSpPr/>
          <p:nvPr/>
        </p:nvGrpSpPr>
        <p:grpSpPr>
          <a:xfrm>
            <a:off x="2368215" y="3868995"/>
            <a:ext cx="941400" cy="259200"/>
            <a:chOff x="2368215" y="3868995"/>
            <a:chExt cx="941400" cy="259200"/>
          </a:xfrm>
        </p:grpSpPr>
        <mc:AlternateContent xmlns:mc="http://schemas.openxmlformats.org/markup-compatibility/2006">
          <mc:Choice xmlns:p14="http://schemas.microsoft.com/office/powerpoint/2010/main" Requires="p14">
            <p:contentPart p14:bwMode="auto" r:id="rId378">
              <p14:nvContentPartPr>
                <p14:cNvPr id="275" name="筆跡 274">
                  <a:extLst>
                    <a:ext uri="{FF2B5EF4-FFF2-40B4-BE49-F238E27FC236}">
                      <a16:creationId xmlns:a16="http://schemas.microsoft.com/office/drawing/2014/main" id="{FBD9C2B6-BAF4-45C8-A579-5C8BD778E04D}"/>
                    </a:ext>
                  </a:extLst>
                </p14:cNvPr>
                <p14:cNvContentPartPr/>
                <p14:nvPr/>
              </p14:nvContentPartPr>
              <p14:xfrm>
                <a:off x="2368215" y="3989235"/>
                <a:ext cx="102960" cy="20880"/>
              </p14:xfrm>
            </p:contentPart>
          </mc:Choice>
          <mc:Fallback>
            <p:pic>
              <p:nvPicPr>
                <p:cNvPr id="275" name="筆跡 274">
                  <a:extLst>
                    <a:ext uri="{FF2B5EF4-FFF2-40B4-BE49-F238E27FC236}">
                      <a16:creationId xmlns:a16="http://schemas.microsoft.com/office/drawing/2014/main" id="{FBD9C2B6-BAF4-45C8-A579-5C8BD778E04D}"/>
                    </a:ext>
                  </a:extLst>
                </p:cNvPr>
                <p:cNvPicPr/>
                <p:nvPr/>
              </p:nvPicPr>
              <p:blipFill>
                <a:blip r:embed="rId379"/>
                <a:stretch>
                  <a:fillRect/>
                </a:stretch>
              </p:blipFill>
              <p:spPr>
                <a:xfrm>
                  <a:off x="2359575" y="3980595"/>
                  <a:ext cx="1206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76" name="筆跡 275">
                  <a:extLst>
                    <a:ext uri="{FF2B5EF4-FFF2-40B4-BE49-F238E27FC236}">
                      <a16:creationId xmlns:a16="http://schemas.microsoft.com/office/drawing/2014/main" id="{C22D2E84-9F8C-4E64-A008-55F31C28AB46}"/>
                    </a:ext>
                  </a:extLst>
                </p14:cNvPr>
                <p14:cNvContentPartPr/>
                <p14:nvPr/>
              </p14:nvContentPartPr>
              <p14:xfrm>
                <a:off x="2402055" y="4032795"/>
                <a:ext cx="54360" cy="17640"/>
              </p14:xfrm>
            </p:contentPart>
          </mc:Choice>
          <mc:Fallback>
            <p:pic>
              <p:nvPicPr>
                <p:cNvPr id="276" name="筆跡 275">
                  <a:extLst>
                    <a:ext uri="{FF2B5EF4-FFF2-40B4-BE49-F238E27FC236}">
                      <a16:creationId xmlns:a16="http://schemas.microsoft.com/office/drawing/2014/main" id="{C22D2E84-9F8C-4E64-A008-55F31C28AB46}"/>
                    </a:ext>
                  </a:extLst>
                </p:cNvPr>
                <p:cNvPicPr/>
                <p:nvPr/>
              </p:nvPicPr>
              <p:blipFill>
                <a:blip r:embed="rId381"/>
                <a:stretch>
                  <a:fillRect/>
                </a:stretch>
              </p:blipFill>
              <p:spPr>
                <a:xfrm>
                  <a:off x="2393415" y="4023795"/>
                  <a:ext cx="720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80" name="筆跡 279">
                  <a:extLst>
                    <a:ext uri="{FF2B5EF4-FFF2-40B4-BE49-F238E27FC236}">
                      <a16:creationId xmlns:a16="http://schemas.microsoft.com/office/drawing/2014/main" id="{47519C84-E617-47F8-A29F-A61531EBE1EC}"/>
                    </a:ext>
                  </a:extLst>
                </p14:cNvPr>
                <p14:cNvContentPartPr/>
                <p14:nvPr/>
              </p14:nvContentPartPr>
              <p14:xfrm>
                <a:off x="2555055" y="3958995"/>
                <a:ext cx="17280" cy="169200"/>
              </p14:xfrm>
            </p:contentPart>
          </mc:Choice>
          <mc:Fallback>
            <p:pic>
              <p:nvPicPr>
                <p:cNvPr id="280" name="筆跡 279">
                  <a:extLst>
                    <a:ext uri="{FF2B5EF4-FFF2-40B4-BE49-F238E27FC236}">
                      <a16:creationId xmlns:a16="http://schemas.microsoft.com/office/drawing/2014/main" id="{47519C84-E617-47F8-A29F-A61531EBE1EC}"/>
                    </a:ext>
                  </a:extLst>
                </p:cNvPr>
                <p:cNvPicPr/>
                <p:nvPr/>
              </p:nvPicPr>
              <p:blipFill>
                <a:blip r:embed="rId383"/>
                <a:stretch>
                  <a:fillRect/>
                </a:stretch>
              </p:blipFill>
              <p:spPr>
                <a:xfrm>
                  <a:off x="2546055" y="3950355"/>
                  <a:ext cx="349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81" name="筆跡 280">
                  <a:extLst>
                    <a:ext uri="{FF2B5EF4-FFF2-40B4-BE49-F238E27FC236}">
                      <a16:creationId xmlns:a16="http://schemas.microsoft.com/office/drawing/2014/main" id="{B4D9B3C2-283D-4268-98CC-5B9A9C3D966C}"/>
                    </a:ext>
                  </a:extLst>
                </p14:cNvPr>
                <p14:cNvContentPartPr/>
                <p14:nvPr/>
              </p14:nvContentPartPr>
              <p14:xfrm>
                <a:off x="2626695" y="3992115"/>
                <a:ext cx="59400" cy="93960"/>
              </p14:xfrm>
            </p:contentPart>
          </mc:Choice>
          <mc:Fallback>
            <p:pic>
              <p:nvPicPr>
                <p:cNvPr id="281" name="筆跡 280">
                  <a:extLst>
                    <a:ext uri="{FF2B5EF4-FFF2-40B4-BE49-F238E27FC236}">
                      <a16:creationId xmlns:a16="http://schemas.microsoft.com/office/drawing/2014/main" id="{B4D9B3C2-283D-4268-98CC-5B9A9C3D966C}"/>
                    </a:ext>
                  </a:extLst>
                </p:cNvPr>
                <p:cNvPicPr/>
                <p:nvPr/>
              </p:nvPicPr>
              <p:blipFill>
                <a:blip r:embed="rId385"/>
                <a:stretch>
                  <a:fillRect/>
                </a:stretch>
              </p:blipFill>
              <p:spPr>
                <a:xfrm>
                  <a:off x="2618055" y="3983115"/>
                  <a:ext cx="770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82" name="筆跡 281">
                  <a:extLst>
                    <a:ext uri="{FF2B5EF4-FFF2-40B4-BE49-F238E27FC236}">
                      <a16:creationId xmlns:a16="http://schemas.microsoft.com/office/drawing/2014/main" id="{0EECD0C8-2B3B-48F8-9955-99C888BBD346}"/>
                    </a:ext>
                  </a:extLst>
                </p14:cNvPr>
                <p14:cNvContentPartPr/>
                <p14:nvPr/>
              </p14:nvContentPartPr>
              <p14:xfrm>
                <a:off x="2755935" y="3974115"/>
                <a:ext cx="109800" cy="44640"/>
              </p14:xfrm>
            </p:contentPart>
          </mc:Choice>
          <mc:Fallback>
            <p:pic>
              <p:nvPicPr>
                <p:cNvPr id="282" name="筆跡 281">
                  <a:extLst>
                    <a:ext uri="{FF2B5EF4-FFF2-40B4-BE49-F238E27FC236}">
                      <a16:creationId xmlns:a16="http://schemas.microsoft.com/office/drawing/2014/main" id="{0EECD0C8-2B3B-48F8-9955-99C888BBD346}"/>
                    </a:ext>
                  </a:extLst>
                </p:cNvPr>
                <p:cNvPicPr/>
                <p:nvPr/>
              </p:nvPicPr>
              <p:blipFill>
                <a:blip r:embed="rId387"/>
                <a:stretch>
                  <a:fillRect/>
                </a:stretch>
              </p:blipFill>
              <p:spPr>
                <a:xfrm>
                  <a:off x="2746935" y="3965475"/>
                  <a:ext cx="1274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83" name="筆跡 282">
                  <a:extLst>
                    <a:ext uri="{FF2B5EF4-FFF2-40B4-BE49-F238E27FC236}">
                      <a16:creationId xmlns:a16="http://schemas.microsoft.com/office/drawing/2014/main" id="{39FD0D50-3F22-444A-B99F-3D228014C942}"/>
                    </a:ext>
                  </a:extLst>
                </p14:cNvPr>
                <p14:cNvContentPartPr/>
                <p14:nvPr/>
              </p14:nvContentPartPr>
              <p14:xfrm>
                <a:off x="2785815" y="3958995"/>
                <a:ext cx="20880" cy="97920"/>
              </p14:xfrm>
            </p:contentPart>
          </mc:Choice>
          <mc:Fallback>
            <p:pic>
              <p:nvPicPr>
                <p:cNvPr id="283" name="筆跡 282">
                  <a:extLst>
                    <a:ext uri="{FF2B5EF4-FFF2-40B4-BE49-F238E27FC236}">
                      <a16:creationId xmlns:a16="http://schemas.microsoft.com/office/drawing/2014/main" id="{39FD0D50-3F22-444A-B99F-3D228014C942}"/>
                    </a:ext>
                  </a:extLst>
                </p:cNvPr>
                <p:cNvPicPr/>
                <p:nvPr/>
              </p:nvPicPr>
              <p:blipFill>
                <a:blip r:embed="rId389"/>
                <a:stretch>
                  <a:fillRect/>
                </a:stretch>
              </p:blipFill>
              <p:spPr>
                <a:xfrm>
                  <a:off x="2776815" y="3950355"/>
                  <a:ext cx="3852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84" name="筆跡 283">
                  <a:extLst>
                    <a:ext uri="{FF2B5EF4-FFF2-40B4-BE49-F238E27FC236}">
                      <a16:creationId xmlns:a16="http://schemas.microsoft.com/office/drawing/2014/main" id="{8B86C77D-D782-4B4C-B753-493CA47C2BBD}"/>
                    </a:ext>
                  </a:extLst>
                </p14:cNvPr>
                <p14:cNvContentPartPr/>
                <p14:nvPr/>
              </p14:nvContentPartPr>
              <p14:xfrm>
                <a:off x="2907855" y="3892035"/>
                <a:ext cx="15840" cy="205920"/>
              </p14:xfrm>
            </p:contentPart>
          </mc:Choice>
          <mc:Fallback>
            <p:pic>
              <p:nvPicPr>
                <p:cNvPr id="284" name="筆跡 283">
                  <a:extLst>
                    <a:ext uri="{FF2B5EF4-FFF2-40B4-BE49-F238E27FC236}">
                      <a16:creationId xmlns:a16="http://schemas.microsoft.com/office/drawing/2014/main" id="{8B86C77D-D782-4B4C-B753-493CA47C2BBD}"/>
                    </a:ext>
                  </a:extLst>
                </p:cNvPr>
                <p:cNvPicPr/>
                <p:nvPr/>
              </p:nvPicPr>
              <p:blipFill>
                <a:blip r:embed="rId391"/>
                <a:stretch>
                  <a:fillRect/>
                </a:stretch>
              </p:blipFill>
              <p:spPr>
                <a:xfrm>
                  <a:off x="2898855" y="3883035"/>
                  <a:ext cx="334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85" name="筆跡 284">
                  <a:extLst>
                    <a:ext uri="{FF2B5EF4-FFF2-40B4-BE49-F238E27FC236}">
                      <a16:creationId xmlns:a16="http://schemas.microsoft.com/office/drawing/2014/main" id="{30BFD5C0-14E6-4F72-8FD8-02A475EC2C35}"/>
                    </a:ext>
                  </a:extLst>
                </p14:cNvPr>
                <p14:cNvContentPartPr/>
                <p14:nvPr/>
              </p14:nvContentPartPr>
              <p14:xfrm>
                <a:off x="2988135" y="4048995"/>
                <a:ext cx="11160" cy="29520"/>
              </p14:xfrm>
            </p:contentPart>
          </mc:Choice>
          <mc:Fallback>
            <p:pic>
              <p:nvPicPr>
                <p:cNvPr id="285" name="筆跡 284">
                  <a:extLst>
                    <a:ext uri="{FF2B5EF4-FFF2-40B4-BE49-F238E27FC236}">
                      <a16:creationId xmlns:a16="http://schemas.microsoft.com/office/drawing/2014/main" id="{30BFD5C0-14E6-4F72-8FD8-02A475EC2C35}"/>
                    </a:ext>
                  </a:extLst>
                </p:cNvPr>
                <p:cNvPicPr/>
                <p:nvPr/>
              </p:nvPicPr>
              <p:blipFill>
                <a:blip r:embed="rId393"/>
                <a:stretch>
                  <a:fillRect/>
                </a:stretch>
              </p:blipFill>
              <p:spPr>
                <a:xfrm>
                  <a:off x="2979135" y="4039995"/>
                  <a:ext cx="288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87" name="筆跡 286">
                  <a:extLst>
                    <a:ext uri="{FF2B5EF4-FFF2-40B4-BE49-F238E27FC236}">
                      <a16:creationId xmlns:a16="http://schemas.microsoft.com/office/drawing/2014/main" id="{C5D362AF-DFBC-4AC1-8227-FE964D49EE81}"/>
                    </a:ext>
                  </a:extLst>
                </p14:cNvPr>
                <p14:cNvContentPartPr/>
                <p14:nvPr/>
              </p14:nvContentPartPr>
              <p14:xfrm>
                <a:off x="3068415" y="3895275"/>
                <a:ext cx="76680" cy="142560"/>
              </p14:xfrm>
            </p:contentPart>
          </mc:Choice>
          <mc:Fallback>
            <p:pic>
              <p:nvPicPr>
                <p:cNvPr id="287" name="筆跡 286">
                  <a:extLst>
                    <a:ext uri="{FF2B5EF4-FFF2-40B4-BE49-F238E27FC236}">
                      <a16:creationId xmlns:a16="http://schemas.microsoft.com/office/drawing/2014/main" id="{C5D362AF-DFBC-4AC1-8227-FE964D49EE81}"/>
                    </a:ext>
                  </a:extLst>
                </p:cNvPr>
                <p:cNvPicPr/>
                <p:nvPr/>
              </p:nvPicPr>
              <p:blipFill>
                <a:blip r:embed="rId395"/>
                <a:stretch>
                  <a:fillRect/>
                </a:stretch>
              </p:blipFill>
              <p:spPr>
                <a:xfrm>
                  <a:off x="3059415" y="3886275"/>
                  <a:ext cx="943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88" name="筆跡 287">
                  <a:extLst>
                    <a:ext uri="{FF2B5EF4-FFF2-40B4-BE49-F238E27FC236}">
                      <a16:creationId xmlns:a16="http://schemas.microsoft.com/office/drawing/2014/main" id="{2C30A2C3-EB07-4E96-B710-63C1056EC348}"/>
                    </a:ext>
                  </a:extLst>
                </p14:cNvPr>
                <p14:cNvContentPartPr/>
                <p14:nvPr/>
              </p14:nvContentPartPr>
              <p14:xfrm>
                <a:off x="3199815" y="3868995"/>
                <a:ext cx="109800" cy="107280"/>
              </p14:xfrm>
            </p:contentPart>
          </mc:Choice>
          <mc:Fallback>
            <p:pic>
              <p:nvPicPr>
                <p:cNvPr id="288" name="筆跡 287">
                  <a:extLst>
                    <a:ext uri="{FF2B5EF4-FFF2-40B4-BE49-F238E27FC236}">
                      <a16:creationId xmlns:a16="http://schemas.microsoft.com/office/drawing/2014/main" id="{2C30A2C3-EB07-4E96-B710-63C1056EC348}"/>
                    </a:ext>
                  </a:extLst>
                </p:cNvPr>
                <p:cNvPicPr/>
                <p:nvPr/>
              </p:nvPicPr>
              <p:blipFill>
                <a:blip r:embed="rId397"/>
                <a:stretch>
                  <a:fillRect/>
                </a:stretch>
              </p:blipFill>
              <p:spPr>
                <a:xfrm>
                  <a:off x="3190815" y="3860355"/>
                  <a:ext cx="12744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89" name="筆跡 288">
                  <a:extLst>
                    <a:ext uri="{FF2B5EF4-FFF2-40B4-BE49-F238E27FC236}">
                      <a16:creationId xmlns:a16="http://schemas.microsoft.com/office/drawing/2014/main" id="{E30D7739-169D-4F36-8F4A-512BAD76D1AF}"/>
                    </a:ext>
                  </a:extLst>
                </p14:cNvPr>
                <p14:cNvContentPartPr/>
                <p14:nvPr/>
              </p14:nvContentPartPr>
              <p14:xfrm>
                <a:off x="3262455" y="3898515"/>
                <a:ext cx="12240" cy="99000"/>
              </p14:xfrm>
            </p:contentPart>
          </mc:Choice>
          <mc:Fallback>
            <p:pic>
              <p:nvPicPr>
                <p:cNvPr id="289" name="筆跡 288">
                  <a:extLst>
                    <a:ext uri="{FF2B5EF4-FFF2-40B4-BE49-F238E27FC236}">
                      <a16:creationId xmlns:a16="http://schemas.microsoft.com/office/drawing/2014/main" id="{E30D7739-169D-4F36-8F4A-512BAD76D1AF}"/>
                    </a:ext>
                  </a:extLst>
                </p:cNvPr>
                <p:cNvPicPr/>
                <p:nvPr/>
              </p:nvPicPr>
              <p:blipFill>
                <a:blip r:embed="rId399"/>
                <a:stretch>
                  <a:fillRect/>
                </a:stretch>
              </p:blipFill>
              <p:spPr>
                <a:xfrm>
                  <a:off x="3253455" y="3889515"/>
                  <a:ext cx="29880" cy="116640"/>
                </a:xfrm>
                <a:prstGeom prst="rect">
                  <a:avLst/>
                </a:prstGeom>
              </p:spPr>
            </p:pic>
          </mc:Fallback>
        </mc:AlternateContent>
      </p:grpSp>
      <p:grpSp>
        <p:nvGrpSpPr>
          <p:cNvPr id="298" name="群組 297">
            <a:extLst>
              <a:ext uri="{FF2B5EF4-FFF2-40B4-BE49-F238E27FC236}">
                <a16:creationId xmlns:a16="http://schemas.microsoft.com/office/drawing/2014/main" id="{2BD4AA9B-D0C3-413A-89FA-4D9472B30650}"/>
              </a:ext>
            </a:extLst>
          </p:cNvPr>
          <p:cNvGrpSpPr/>
          <p:nvPr/>
        </p:nvGrpSpPr>
        <p:grpSpPr>
          <a:xfrm>
            <a:off x="2766735" y="2729955"/>
            <a:ext cx="567000" cy="222480"/>
            <a:chOff x="2766735" y="2729955"/>
            <a:chExt cx="567000" cy="222480"/>
          </a:xfrm>
        </p:grpSpPr>
        <mc:AlternateContent xmlns:mc="http://schemas.openxmlformats.org/markup-compatibility/2006">
          <mc:Choice xmlns:p14="http://schemas.microsoft.com/office/powerpoint/2010/main" Requires="p14">
            <p:contentPart p14:bwMode="auto" r:id="rId400">
              <p14:nvContentPartPr>
                <p14:cNvPr id="291" name="筆跡 290">
                  <a:extLst>
                    <a:ext uri="{FF2B5EF4-FFF2-40B4-BE49-F238E27FC236}">
                      <a16:creationId xmlns:a16="http://schemas.microsoft.com/office/drawing/2014/main" id="{6922DFF3-EA6C-4A34-B703-9558126E657D}"/>
                    </a:ext>
                  </a:extLst>
                </p14:cNvPr>
                <p14:cNvContentPartPr/>
                <p14:nvPr/>
              </p14:nvContentPartPr>
              <p14:xfrm>
                <a:off x="2766735" y="2837235"/>
                <a:ext cx="105120" cy="54360"/>
              </p14:xfrm>
            </p:contentPart>
          </mc:Choice>
          <mc:Fallback>
            <p:pic>
              <p:nvPicPr>
                <p:cNvPr id="291" name="筆跡 290">
                  <a:extLst>
                    <a:ext uri="{FF2B5EF4-FFF2-40B4-BE49-F238E27FC236}">
                      <a16:creationId xmlns:a16="http://schemas.microsoft.com/office/drawing/2014/main" id="{6922DFF3-EA6C-4A34-B703-9558126E657D}"/>
                    </a:ext>
                  </a:extLst>
                </p:cNvPr>
                <p:cNvPicPr/>
                <p:nvPr/>
              </p:nvPicPr>
              <p:blipFill>
                <a:blip r:embed="rId401"/>
                <a:stretch>
                  <a:fillRect/>
                </a:stretch>
              </p:blipFill>
              <p:spPr>
                <a:xfrm>
                  <a:off x="2757735" y="2828595"/>
                  <a:ext cx="1227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92" name="筆跡 291">
                  <a:extLst>
                    <a:ext uri="{FF2B5EF4-FFF2-40B4-BE49-F238E27FC236}">
                      <a16:creationId xmlns:a16="http://schemas.microsoft.com/office/drawing/2014/main" id="{C4D16BD6-9664-41B6-8B38-21BF3B4D0D8D}"/>
                    </a:ext>
                  </a:extLst>
                </p14:cNvPr>
                <p14:cNvContentPartPr/>
                <p14:nvPr/>
              </p14:nvContentPartPr>
              <p14:xfrm>
                <a:off x="2776455" y="2903475"/>
                <a:ext cx="110880" cy="48960"/>
              </p14:xfrm>
            </p:contentPart>
          </mc:Choice>
          <mc:Fallback>
            <p:pic>
              <p:nvPicPr>
                <p:cNvPr id="292" name="筆跡 291">
                  <a:extLst>
                    <a:ext uri="{FF2B5EF4-FFF2-40B4-BE49-F238E27FC236}">
                      <a16:creationId xmlns:a16="http://schemas.microsoft.com/office/drawing/2014/main" id="{C4D16BD6-9664-41B6-8B38-21BF3B4D0D8D}"/>
                    </a:ext>
                  </a:extLst>
                </p:cNvPr>
                <p:cNvPicPr/>
                <p:nvPr/>
              </p:nvPicPr>
              <p:blipFill>
                <a:blip r:embed="rId403"/>
                <a:stretch>
                  <a:fillRect/>
                </a:stretch>
              </p:blipFill>
              <p:spPr>
                <a:xfrm>
                  <a:off x="2767455" y="2894475"/>
                  <a:ext cx="1285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94" name="筆跡 293">
                  <a:extLst>
                    <a:ext uri="{FF2B5EF4-FFF2-40B4-BE49-F238E27FC236}">
                      <a16:creationId xmlns:a16="http://schemas.microsoft.com/office/drawing/2014/main" id="{293E6112-1B2B-493E-A173-6CF02326B539}"/>
                    </a:ext>
                  </a:extLst>
                </p14:cNvPr>
                <p14:cNvContentPartPr/>
                <p14:nvPr/>
              </p14:nvContentPartPr>
              <p14:xfrm>
                <a:off x="2990295" y="2928315"/>
                <a:ext cx="17280" cy="19800"/>
              </p14:xfrm>
            </p:contentPart>
          </mc:Choice>
          <mc:Fallback>
            <p:pic>
              <p:nvPicPr>
                <p:cNvPr id="294" name="筆跡 293">
                  <a:extLst>
                    <a:ext uri="{FF2B5EF4-FFF2-40B4-BE49-F238E27FC236}">
                      <a16:creationId xmlns:a16="http://schemas.microsoft.com/office/drawing/2014/main" id="{293E6112-1B2B-493E-A173-6CF02326B539}"/>
                    </a:ext>
                  </a:extLst>
                </p:cNvPr>
                <p:cNvPicPr/>
                <p:nvPr/>
              </p:nvPicPr>
              <p:blipFill>
                <a:blip r:embed="rId405"/>
                <a:stretch>
                  <a:fillRect/>
                </a:stretch>
              </p:blipFill>
              <p:spPr>
                <a:xfrm>
                  <a:off x="2981655" y="2919315"/>
                  <a:ext cx="349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95" name="筆跡 294">
                  <a:extLst>
                    <a:ext uri="{FF2B5EF4-FFF2-40B4-BE49-F238E27FC236}">
                      <a16:creationId xmlns:a16="http://schemas.microsoft.com/office/drawing/2014/main" id="{0B89A633-4B28-4292-8EE7-7308EF1C4A23}"/>
                    </a:ext>
                  </a:extLst>
                </p14:cNvPr>
                <p14:cNvContentPartPr/>
                <p14:nvPr/>
              </p14:nvContentPartPr>
              <p14:xfrm>
                <a:off x="3073095" y="2816715"/>
                <a:ext cx="76680" cy="98280"/>
              </p14:xfrm>
            </p:contentPart>
          </mc:Choice>
          <mc:Fallback>
            <p:pic>
              <p:nvPicPr>
                <p:cNvPr id="295" name="筆跡 294">
                  <a:extLst>
                    <a:ext uri="{FF2B5EF4-FFF2-40B4-BE49-F238E27FC236}">
                      <a16:creationId xmlns:a16="http://schemas.microsoft.com/office/drawing/2014/main" id="{0B89A633-4B28-4292-8EE7-7308EF1C4A23}"/>
                    </a:ext>
                  </a:extLst>
                </p:cNvPr>
                <p:cNvPicPr/>
                <p:nvPr/>
              </p:nvPicPr>
              <p:blipFill>
                <a:blip r:embed="rId407"/>
                <a:stretch>
                  <a:fillRect/>
                </a:stretch>
              </p:blipFill>
              <p:spPr>
                <a:xfrm>
                  <a:off x="3064455" y="2808075"/>
                  <a:ext cx="943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96" name="筆跡 295">
                  <a:extLst>
                    <a:ext uri="{FF2B5EF4-FFF2-40B4-BE49-F238E27FC236}">
                      <a16:creationId xmlns:a16="http://schemas.microsoft.com/office/drawing/2014/main" id="{175D3539-2891-4A13-9EB6-F851F2C84A9A}"/>
                    </a:ext>
                  </a:extLst>
                </p14:cNvPr>
                <p14:cNvContentPartPr/>
                <p14:nvPr/>
              </p14:nvContentPartPr>
              <p14:xfrm>
                <a:off x="3192615" y="2747595"/>
                <a:ext cx="96480" cy="160560"/>
              </p14:xfrm>
            </p:contentPart>
          </mc:Choice>
          <mc:Fallback>
            <p:pic>
              <p:nvPicPr>
                <p:cNvPr id="296" name="筆跡 295">
                  <a:extLst>
                    <a:ext uri="{FF2B5EF4-FFF2-40B4-BE49-F238E27FC236}">
                      <a16:creationId xmlns:a16="http://schemas.microsoft.com/office/drawing/2014/main" id="{175D3539-2891-4A13-9EB6-F851F2C84A9A}"/>
                    </a:ext>
                  </a:extLst>
                </p:cNvPr>
                <p:cNvPicPr/>
                <p:nvPr/>
              </p:nvPicPr>
              <p:blipFill>
                <a:blip r:embed="rId409"/>
                <a:stretch>
                  <a:fillRect/>
                </a:stretch>
              </p:blipFill>
              <p:spPr>
                <a:xfrm>
                  <a:off x="3183615" y="2738595"/>
                  <a:ext cx="1141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97" name="筆跡 296">
                  <a:extLst>
                    <a:ext uri="{FF2B5EF4-FFF2-40B4-BE49-F238E27FC236}">
                      <a16:creationId xmlns:a16="http://schemas.microsoft.com/office/drawing/2014/main" id="{B816863E-D779-4790-BFC7-ECFF2992857F}"/>
                    </a:ext>
                  </a:extLst>
                </p14:cNvPr>
                <p14:cNvContentPartPr/>
                <p14:nvPr/>
              </p14:nvContentPartPr>
              <p14:xfrm>
                <a:off x="3213135" y="2729955"/>
                <a:ext cx="120600" cy="60840"/>
              </p14:xfrm>
            </p:contentPart>
          </mc:Choice>
          <mc:Fallback>
            <p:pic>
              <p:nvPicPr>
                <p:cNvPr id="297" name="筆跡 296">
                  <a:extLst>
                    <a:ext uri="{FF2B5EF4-FFF2-40B4-BE49-F238E27FC236}">
                      <a16:creationId xmlns:a16="http://schemas.microsoft.com/office/drawing/2014/main" id="{B816863E-D779-4790-BFC7-ECFF2992857F}"/>
                    </a:ext>
                  </a:extLst>
                </p:cNvPr>
                <p:cNvPicPr/>
                <p:nvPr/>
              </p:nvPicPr>
              <p:blipFill>
                <a:blip r:embed="rId411"/>
                <a:stretch>
                  <a:fillRect/>
                </a:stretch>
              </p:blipFill>
              <p:spPr>
                <a:xfrm>
                  <a:off x="3204135" y="2721315"/>
                  <a:ext cx="138240" cy="78480"/>
                </a:xfrm>
                <a:prstGeom prst="rect">
                  <a:avLst/>
                </a:prstGeom>
              </p:spPr>
            </p:pic>
          </mc:Fallback>
        </mc:AlternateContent>
      </p:grpSp>
      <p:grpSp>
        <p:nvGrpSpPr>
          <p:cNvPr id="312" name="群組 311">
            <a:extLst>
              <a:ext uri="{FF2B5EF4-FFF2-40B4-BE49-F238E27FC236}">
                <a16:creationId xmlns:a16="http://schemas.microsoft.com/office/drawing/2014/main" id="{29AA0889-393C-407D-AF0F-17D429092F35}"/>
              </a:ext>
            </a:extLst>
          </p:cNvPr>
          <p:cNvGrpSpPr/>
          <p:nvPr/>
        </p:nvGrpSpPr>
        <p:grpSpPr>
          <a:xfrm>
            <a:off x="3864735" y="1361595"/>
            <a:ext cx="1263960" cy="396720"/>
            <a:chOff x="3864735" y="1361595"/>
            <a:chExt cx="1263960" cy="396720"/>
          </a:xfrm>
        </p:grpSpPr>
        <mc:AlternateContent xmlns:mc="http://schemas.openxmlformats.org/markup-compatibility/2006">
          <mc:Choice xmlns:p14="http://schemas.microsoft.com/office/powerpoint/2010/main" Requires="p14">
            <p:contentPart p14:bwMode="auto" r:id="rId412">
              <p14:nvContentPartPr>
                <p14:cNvPr id="299" name="筆跡 298">
                  <a:extLst>
                    <a:ext uri="{FF2B5EF4-FFF2-40B4-BE49-F238E27FC236}">
                      <a16:creationId xmlns:a16="http://schemas.microsoft.com/office/drawing/2014/main" id="{126310F0-BA7F-479F-B468-5E139297C942}"/>
                    </a:ext>
                  </a:extLst>
                </p14:cNvPr>
                <p14:cNvContentPartPr/>
                <p14:nvPr/>
              </p14:nvContentPartPr>
              <p14:xfrm>
                <a:off x="3864735" y="1364835"/>
                <a:ext cx="9360" cy="79200"/>
              </p14:xfrm>
            </p:contentPart>
          </mc:Choice>
          <mc:Fallback>
            <p:pic>
              <p:nvPicPr>
                <p:cNvPr id="299" name="筆跡 298">
                  <a:extLst>
                    <a:ext uri="{FF2B5EF4-FFF2-40B4-BE49-F238E27FC236}">
                      <a16:creationId xmlns:a16="http://schemas.microsoft.com/office/drawing/2014/main" id="{126310F0-BA7F-479F-B468-5E139297C942}"/>
                    </a:ext>
                  </a:extLst>
                </p:cNvPr>
                <p:cNvPicPr/>
                <p:nvPr/>
              </p:nvPicPr>
              <p:blipFill>
                <a:blip r:embed="rId413"/>
                <a:stretch>
                  <a:fillRect/>
                </a:stretch>
              </p:blipFill>
              <p:spPr>
                <a:xfrm>
                  <a:off x="3855735" y="1356195"/>
                  <a:ext cx="270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300" name="筆跡 299">
                  <a:extLst>
                    <a:ext uri="{FF2B5EF4-FFF2-40B4-BE49-F238E27FC236}">
                      <a16:creationId xmlns:a16="http://schemas.microsoft.com/office/drawing/2014/main" id="{C01D87D6-4AE3-43EB-A8CA-1E99331398F3}"/>
                    </a:ext>
                  </a:extLst>
                </p14:cNvPr>
                <p14:cNvContentPartPr/>
                <p14:nvPr/>
              </p14:nvContentPartPr>
              <p14:xfrm>
                <a:off x="3916935" y="1361595"/>
                <a:ext cx="14760" cy="66240"/>
              </p14:xfrm>
            </p:contentPart>
          </mc:Choice>
          <mc:Fallback>
            <p:pic>
              <p:nvPicPr>
                <p:cNvPr id="300" name="筆跡 299">
                  <a:extLst>
                    <a:ext uri="{FF2B5EF4-FFF2-40B4-BE49-F238E27FC236}">
                      <a16:creationId xmlns:a16="http://schemas.microsoft.com/office/drawing/2014/main" id="{C01D87D6-4AE3-43EB-A8CA-1E99331398F3}"/>
                    </a:ext>
                  </a:extLst>
                </p:cNvPr>
                <p:cNvPicPr/>
                <p:nvPr/>
              </p:nvPicPr>
              <p:blipFill>
                <a:blip r:embed="rId415"/>
                <a:stretch>
                  <a:fillRect/>
                </a:stretch>
              </p:blipFill>
              <p:spPr>
                <a:xfrm>
                  <a:off x="3907935" y="1352595"/>
                  <a:ext cx="324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301" name="筆跡 300">
                  <a:extLst>
                    <a:ext uri="{FF2B5EF4-FFF2-40B4-BE49-F238E27FC236}">
                      <a16:creationId xmlns:a16="http://schemas.microsoft.com/office/drawing/2014/main" id="{F1391138-7DF2-483D-82BB-5BE6CA439C73}"/>
                    </a:ext>
                  </a:extLst>
                </p14:cNvPr>
                <p14:cNvContentPartPr/>
                <p14:nvPr/>
              </p14:nvContentPartPr>
              <p14:xfrm>
                <a:off x="4036095" y="1501275"/>
                <a:ext cx="179640" cy="257040"/>
              </p14:xfrm>
            </p:contentPart>
          </mc:Choice>
          <mc:Fallback>
            <p:pic>
              <p:nvPicPr>
                <p:cNvPr id="301" name="筆跡 300">
                  <a:extLst>
                    <a:ext uri="{FF2B5EF4-FFF2-40B4-BE49-F238E27FC236}">
                      <a16:creationId xmlns:a16="http://schemas.microsoft.com/office/drawing/2014/main" id="{F1391138-7DF2-483D-82BB-5BE6CA439C73}"/>
                    </a:ext>
                  </a:extLst>
                </p:cNvPr>
                <p:cNvPicPr/>
                <p:nvPr/>
              </p:nvPicPr>
              <p:blipFill>
                <a:blip r:embed="rId417"/>
                <a:stretch>
                  <a:fillRect/>
                </a:stretch>
              </p:blipFill>
              <p:spPr>
                <a:xfrm>
                  <a:off x="4027095" y="1492275"/>
                  <a:ext cx="19728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302" name="筆跡 301">
                  <a:extLst>
                    <a:ext uri="{FF2B5EF4-FFF2-40B4-BE49-F238E27FC236}">
                      <a16:creationId xmlns:a16="http://schemas.microsoft.com/office/drawing/2014/main" id="{CE7025C0-0301-4147-AF21-554B0466355A}"/>
                    </a:ext>
                  </a:extLst>
                </p14:cNvPr>
                <p14:cNvContentPartPr/>
                <p14:nvPr/>
              </p14:nvContentPartPr>
              <p14:xfrm>
                <a:off x="4102695" y="1529355"/>
                <a:ext cx="110520" cy="226800"/>
              </p14:xfrm>
            </p:contentPart>
          </mc:Choice>
          <mc:Fallback>
            <p:pic>
              <p:nvPicPr>
                <p:cNvPr id="302" name="筆跡 301">
                  <a:extLst>
                    <a:ext uri="{FF2B5EF4-FFF2-40B4-BE49-F238E27FC236}">
                      <a16:creationId xmlns:a16="http://schemas.microsoft.com/office/drawing/2014/main" id="{CE7025C0-0301-4147-AF21-554B0466355A}"/>
                    </a:ext>
                  </a:extLst>
                </p:cNvPr>
                <p:cNvPicPr/>
                <p:nvPr/>
              </p:nvPicPr>
              <p:blipFill>
                <a:blip r:embed="rId419"/>
                <a:stretch>
                  <a:fillRect/>
                </a:stretch>
              </p:blipFill>
              <p:spPr>
                <a:xfrm>
                  <a:off x="4093695" y="1520715"/>
                  <a:ext cx="12816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303" name="筆跡 302">
                  <a:extLst>
                    <a:ext uri="{FF2B5EF4-FFF2-40B4-BE49-F238E27FC236}">
                      <a16:creationId xmlns:a16="http://schemas.microsoft.com/office/drawing/2014/main" id="{81DF025F-5FFE-4666-B3D1-80A2B8866A29}"/>
                    </a:ext>
                  </a:extLst>
                </p14:cNvPr>
                <p14:cNvContentPartPr/>
                <p14:nvPr/>
              </p14:nvContentPartPr>
              <p14:xfrm>
                <a:off x="4325895" y="1582995"/>
                <a:ext cx="150120" cy="73440"/>
              </p14:xfrm>
            </p:contentPart>
          </mc:Choice>
          <mc:Fallback>
            <p:pic>
              <p:nvPicPr>
                <p:cNvPr id="303" name="筆跡 302">
                  <a:extLst>
                    <a:ext uri="{FF2B5EF4-FFF2-40B4-BE49-F238E27FC236}">
                      <a16:creationId xmlns:a16="http://schemas.microsoft.com/office/drawing/2014/main" id="{81DF025F-5FFE-4666-B3D1-80A2B8866A29}"/>
                    </a:ext>
                  </a:extLst>
                </p:cNvPr>
                <p:cNvPicPr/>
                <p:nvPr/>
              </p:nvPicPr>
              <p:blipFill>
                <a:blip r:embed="rId421"/>
                <a:stretch>
                  <a:fillRect/>
                </a:stretch>
              </p:blipFill>
              <p:spPr>
                <a:xfrm>
                  <a:off x="4316895" y="1574355"/>
                  <a:ext cx="1677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304" name="筆跡 303">
                  <a:extLst>
                    <a:ext uri="{FF2B5EF4-FFF2-40B4-BE49-F238E27FC236}">
                      <a16:creationId xmlns:a16="http://schemas.microsoft.com/office/drawing/2014/main" id="{CE9656C6-2FC4-404B-A3F9-6C79F40E5439}"/>
                    </a:ext>
                  </a:extLst>
                </p14:cNvPr>
                <p14:cNvContentPartPr/>
                <p14:nvPr/>
              </p14:nvContentPartPr>
              <p14:xfrm>
                <a:off x="4344975" y="1685235"/>
                <a:ext cx="106200" cy="32760"/>
              </p14:xfrm>
            </p:contentPart>
          </mc:Choice>
          <mc:Fallback>
            <p:pic>
              <p:nvPicPr>
                <p:cNvPr id="304" name="筆跡 303">
                  <a:extLst>
                    <a:ext uri="{FF2B5EF4-FFF2-40B4-BE49-F238E27FC236}">
                      <a16:creationId xmlns:a16="http://schemas.microsoft.com/office/drawing/2014/main" id="{CE9656C6-2FC4-404B-A3F9-6C79F40E5439}"/>
                    </a:ext>
                  </a:extLst>
                </p:cNvPr>
                <p:cNvPicPr/>
                <p:nvPr/>
              </p:nvPicPr>
              <p:blipFill>
                <a:blip r:embed="rId423"/>
                <a:stretch>
                  <a:fillRect/>
                </a:stretch>
              </p:blipFill>
              <p:spPr>
                <a:xfrm>
                  <a:off x="4336335" y="1676595"/>
                  <a:ext cx="1238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305" name="筆跡 304">
                  <a:extLst>
                    <a:ext uri="{FF2B5EF4-FFF2-40B4-BE49-F238E27FC236}">
                      <a16:creationId xmlns:a16="http://schemas.microsoft.com/office/drawing/2014/main" id="{D9A0B75B-365E-4A56-A771-886FCA344523}"/>
                    </a:ext>
                  </a:extLst>
                </p14:cNvPr>
                <p14:cNvContentPartPr/>
                <p14:nvPr/>
              </p14:nvContentPartPr>
              <p14:xfrm>
                <a:off x="4599135" y="1600635"/>
                <a:ext cx="184320" cy="125640"/>
              </p14:xfrm>
            </p:contentPart>
          </mc:Choice>
          <mc:Fallback>
            <p:pic>
              <p:nvPicPr>
                <p:cNvPr id="305" name="筆跡 304">
                  <a:extLst>
                    <a:ext uri="{FF2B5EF4-FFF2-40B4-BE49-F238E27FC236}">
                      <a16:creationId xmlns:a16="http://schemas.microsoft.com/office/drawing/2014/main" id="{D9A0B75B-365E-4A56-A771-886FCA344523}"/>
                    </a:ext>
                  </a:extLst>
                </p:cNvPr>
                <p:cNvPicPr/>
                <p:nvPr/>
              </p:nvPicPr>
              <p:blipFill>
                <a:blip r:embed="rId425"/>
                <a:stretch>
                  <a:fillRect/>
                </a:stretch>
              </p:blipFill>
              <p:spPr>
                <a:xfrm>
                  <a:off x="4590135" y="1591995"/>
                  <a:ext cx="2019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306" name="筆跡 305">
                  <a:extLst>
                    <a:ext uri="{FF2B5EF4-FFF2-40B4-BE49-F238E27FC236}">
                      <a16:creationId xmlns:a16="http://schemas.microsoft.com/office/drawing/2014/main" id="{BB23834C-7A97-458A-ABB4-92380BF6B885}"/>
                    </a:ext>
                  </a:extLst>
                </p14:cNvPr>
                <p14:cNvContentPartPr/>
                <p14:nvPr/>
              </p14:nvContentPartPr>
              <p14:xfrm>
                <a:off x="4648455" y="1600635"/>
                <a:ext cx="97560" cy="116640"/>
              </p14:xfrm>
            </p:contentPart>
          </mc:Choice>
          <mc:Fallback>
            <p:pic>
              <p:nvPicPr>
                <p:cNvPr id="306" name="筆跡 305">
                  <a:extLst>
                    <a:ext uri="{FF2B5EF4-FFF2-40B4-BE49-F238E27FC236}">
                      <a16:creationId xmlns:a16="http://schemas.microsoft.com/office/drawing/2014/main" id="{BB23834C-7A97-458A-ABB4-92380BF6B885}"/>
                    </a:ext>
                  </a:extLst>
                </p:cNvPr>
                <p:cNvPicPr/>
                <p:nvPr/>
              </p:nvPicPr>
              <p:blipFill>
                <a:blip r:embed="rId427"/>
                <a:stretch>
                  <a:fillRect/>
                </a:stretch>
              </p:blipFill>
              <p:spPr>
                <a:xfrm>
                  <a:off x="4639455" y="1591635"/>
                  <a:ext cx="1152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307" name="筆跡 306">
                  <a:extLst>
                    <a:ext uri="{FF2B5EF4-FFF2-40B4-BE49-F238E27FC236}">
                      <a16:creationId xmlns:a16="http://schemas.microsoft.com/office/drawing/2014/main" id="{5A61DB50-021E-4B86-84DF-2AAF00AF2C58}"/>
                    </a:ext>
                  </a:extLst>
                </p14:cNvPr>
                <p14:cNvContentPartPr/>
                <p14:nvPr/>
              </p14:nvContentPartPr>
              <p14:xfrm>
                <a:off x="4787775" y="1500195"/>
                <a:ext cx="71280" cy="83880"/>
              </p14:xfrm>
            </p:contentPart>
          </mc:Choice>
          <mc:Fallback>
            <p:pic>
              <p:nvPicPr>
                <p:cNvPr id="307" name="筆跡 306">
                  <a:extLst>
                    <a:ext uri="{FF2B5EF4-FFF2-40B4-BE49-F238E27FC236}">
                      <a16:creationId xmlns:a16="http://schemas.microsoft.com/office/drawing/2014/main" id="{5A61DB50-021E-4B86-84DF-2AAF00AF2C58}"/>
                    </a:ext>
                  </a:extLst>
                </p:cNvPr>
                <p:cNvPicPr/>
                <p:nvPr/>
              </p:nvPicPr>
              <p:blipFill>
                <a:blip r:embed="rId429"/>
                <a:stretch>
                  <a:fillRect/>
                </a:stretch>
              </p:blipFill>
              <p:spPr>
                <a:xfrm>
                  <a:off x="4779135" y="1491195"/>
                  <a:ext cx="889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308" name="筆跡 307">
                  <a:extLst>
                    <a:ext uri="{FF2B5EF4-FFF2-40B4-BE49-F238E27FC236}">
                      <a16:creationId xmlns:a16="http://schemas.microsoft.com/office/drawing/2014/main" id="{3899D6DC-34E6-4397-9CFC-ABA0F45569ED}"/>
                    </a:ext>
                  </a:extLst>
                </p14:cNvPr>
                <p14:cNvContentPartPr/>
                <p14:nvPr/>
              </p14:nvContentPartPr>
              <p14:xfrm>
                <a:off x="4821255" y="1512075"/>
                <a:ext cx="19800" cy="78480"/>
              </p14:xfrm>
            </p:contentPart>
          </mc:Choice>
          <mc:Fallback>
            <p:pic>
              <p:nvPicPr>
                <p:cNvPr id="308" name="筆跡 307">
                  <a:extLst>
                    <a:ext uri="{FF2B5EF4-FFF2-40B4-BE49-F238E27FC236}">
                      <a16:creationId xmlns:a16="http://schemas.microsoft.com/office/drawing/2014/main" id="{3899D6DC-34E6-4397-9CFC-ABA0F45569ED}"/>
                    </a:ext>
                  </a:extLst>
                </p:cNvPr>
                <p:cNvPicPr/>
                <p:nvPr/>
              </p:nvPicPr>
              <p:blipFill>
                <a:blip r:embed="rId431"/>
                <a:stretch>
                  <a:fillRect/>
                </a:stretch>
              </p:blipFill>
              <p:spPr>
                <a:xfrm>
                  <a:off x="4812255" y="1503075"/>
                  <a:ext cx="374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309" name="筆跡 308">
                  <a:extLst>
                    <a:ext uri="{FF2B5EF4-FFF2-40B4-BE49-F238E27FC236}">
                      <a16:creationId xmlns:a16="http://schemas.microsoft.com/office/drawing/2014/main" id="{269BF40C-CC38-49F3-B3A2-2C478BADA899}"/>
                    </a:ext>
                  </a:extLst>
                </p14:cNvPr>
                <p14:cNvContentPartPr/>
                <p14:nvPr/>
              </p14:nvContentPartPr>
              <p14:xfrm>
                <a:off x="4783095" y="1526115"/>
                <a:ext cx="119520" cy="26280"/>
              </p14:xfrm>
            </p:contentPart>
          </mc:Choice>
          <mc:Fallback>
            <p:pic>
              <p:nvPicPr>
                <p:cNvPr id="309" name="筆跡 308">
                  <a:extLst>
                    <a:ext uri="{FF2B5EF4-FFF2-40B4-BE49-F238E27FC236}">
                      <a16:creationId xmlns:a16="http://schemas.microsoft.com/office/drawing/2014/main" id="{269BF40C-CC38-49F3-B3A2-2C478BADA899}"/>
                    </a:ext>
                  </a:extLst>
                </p:cNvPr>
                <p:cNvPicPr/>
                <p:nvPr/>
              </p:nvPicPr>
              <p:blipFill>
                <a:blip r:embed="rId433"/>
                <a:stretch>
                  <a:fillRect/>
                </a:stretch>
              </p:blipFill>
              <p:spPr>
                <a:xfrm>
                  <a:off x="4774095" y="1517475"/>
                  <a:ext cx="1371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310" name="筆跡 309">
                  <a:extLst>
                    <a:ext uri="{FF2B5EF4-FFF2-40B4-BE49-F238E27FC236}">
                      <a16:creationId xmlns:a16="http://schemas.microsoft.com/office/drawing/2014/main" id="{459797A3-8CD2-4E9A-B41C-6159D2BC0D68}"/>
                    </a:ext>
                  </a:extLst>
                </p14:cNvPr>
                <p14:cNvContentPartPr/>
                <p14:nvPr/>
              </p14:nvContentPartPr>
              <p14:xfrm>
                <a:off x="5048775" y="1447995"/>
                <a:ext cx="6480" cy="43560"/>
              </p14:xfrm>
            </p:contentPart>
          </mc:Choice>
          <mc:Fallback>
            <p:pic>
              <p:nvPicPr>
                <p:cNvPr id="310" name="筆跡 309">
                  <a:extLst>
                    <a:ext uri="{FF2B5EF4-FFF2-40B4-BE49-F238E27FC236}">
                      <a16:creationId xmlns:a16="http://schemas.microsoft.com/office/drawing/2014/main" id="{459797A3-8CD2-4E9A-B41C-6159D2BC0D68}"/>
                    </a:ext>
                  </a:extLst>
                </p:cNvPr>
                <p:cNvPicPr/>
                <p:nvPr/>
              </p:nvPicPr>
              <p:blipFill>
                <a:blip r:embed="rId159"/>
                <a:stretch>
                  <a:fillRect/>
                </a:stretch>
              </p:blipFill>
              <p:spPr>
                <a:xfrm>
                  <a:off x="5040135" y="1439355"/>
                  <a:ext cx="241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311" name="筆跡 310">
                  <a:extLst>
                    <a:ext uri="{FF2B5EF4-FFF2-40B4-BE49-F238E27FC236}">
                      <a16:creationId xmlns:a16="http://schemas.microsoft.com/office/drawing/2014/main" id="{FEA3AC3B-F098-4B2F-8406-6D993DF8402F}"/>
                    </a:ext>
                  </a:extLst>
                </p14:cNvPr>
                <p14:cNvContentPartPr/>
                <p14:nvPr/>
              </p14:nvContentPartPr>
              <p14:xfrm>
                <a:off x="5123655" y="1426395"/>
                <a:ext cx="5040" cy="54360"/>
              </p14:xfrm>
            </p:contentPart>
          </mc:Choice>
          <mc:Fallback>
            <p:pic>
              <p:nvPicPr>
                <p:cNvPr id="311" name="筆跡 310">
                  <a:extLst>
                    <a:ext uri="{FF2B5EF4-FFF2-40B4-BE49-F238E27FC236}">
                      <a16:creationId xmlns:a16="http://schemas.microsoft.com/office/drawing/2014/main" id="{FEA3AC3B-F098-4B2F-8406-6D993DF8402F}"/>
                    </a:ext>
                  </a:extLst>
                </p:cNvPr>
                <p:cNvPicPr/>
                <p:nvPr/>
              </p:nvPicPr>
              <p:blipFill>
                <a:blip r:embed="rId436"/>
                <a:stretch>
                  <a:fillRect/>
                </a:stretch>
              </p:blipFill>
              <p:spPr>
                <a:xfrm>
                  <a:off x="5114655" y="1417755"/>
                  <a:ext cx="22680" cy="72000"/>
                </a:xfrm>
                <a:prstGeom prst="rect">
                  <a:avLst/>
                </a:prstGeom>
              </p:spPr>
            </p:pic>
          </mc:Fallback>
        </mc:AlternateContent>
      </p:grpSp>
      <p:grpSp>
        <p:nvGrpSpPr>
          <p:cNvPr id="328" name="群組 327">
            <a:extLst>
              <a:ext uri="{FF2B5EF4-FFF2-40B4-BE49-F238E27FC236}">
                <a16:creationId xmlns:a16="http://schemas.microsoft.com/office/drawing/2014/main" id="{C7748530-BE71-4CF4-8AD4-56E829755791}"/>
              </a:ext>
            </a:extLst>
          </p:cNvPr>
          <p:cNvGrpSpPr/>
          <p:nvPr/>
        </p:nvGrpSpPr>
        <p:grpSpPr>
          <a:xfrm>
            <a:off x="5527575" y="1427475"/>
            <a:ext cx="1053360" cy="318960"/>
            <a:chOff x="5527575" y="1427475"/>
            <a:chExt cx="1053360" cy="318960"/>
          </a:xfrm>
        </p:grpSpPr>
        <mc:AlternateContent xmlns:mc="http://schemas.openxmlformats.org/markup-compatibility/2006">
          <mc:Choice xmlns:p14="http://schemas.microsoft.com/office/powerpoint/2010/main" Requires="p14">
            <p:contentPart p14:bwMode="auto" r:id="rId437">
              <p14:nvContentPartPr>
                <p14:cNvPr id="313" name="筆跡 312">
                  <a:extLst>
                    <a:ext uri="{FF2B5EF4-FFF2-40B4-BE49-F238E27FC236}">
                      <a16:creationId xmlns:a16="http://schemas.microsoft.com/office/drawing/2014/main" id="{C73571F8-2195-497F-9197-30BBE7E417CE}"/>
                    </a:ext>
                  </a:extLst>
                </p14:cNvPr>
                <p14:cNvContentPartPr/>
                <p14:nvPr/>
              </p14:nvContentPartPr>
              <p14:xfrm>
                <a:off x="5527575" y="1445115"/>
                <a:ext cx="217800" cy="59760"/>
              </p14:xfrm>
            </p:contentPart>
          </mc:Choice>
          <mc:Fallback>
            <p:pic>
              <p:nvPicPr>
                <p:cNvPr id="313" name="筆跡 312">
                  <a:extLst>
                    <a:ext uri="{FF2B5EF4-FFF2-40B4-BE49-F238E27FC236}">
                      <a16:creationId xmlns:a16="http://schemas.microsoft.com/office/drawing/2014/main" id="{C73571F8-2195-497F-9197-30BBE7E417CE}"/>
                    </a:ext>
                  </a:extLst>
                </p:cNvPr>
                <p:cNvPicPr/>
                <p:nvPr/>
              </p:nvPicPr>
              <p:blipFill>
                <a:blip r:embed="rId438"/>
                <a:stretch>
                  <a:fillRect/>
                </a:stretch>
              </p:blipFill>
              <p:spPr>
                <a:xfrm>
                  <a:off x="5518935" y="1436115"/>
                  <a:ext cx="2354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314" name="筆跡 313">
                  <a:extLst>
                    <a:ext uri="{FF2B5EF4-FFF2-40B4-BE49-F238E27FC236}">
                      <a16:creationId xmlns:a16="http://schemas.microsoft.com/office/drawing/2014/main" id="{D0A1D772-5AAC-4C51-8922-2FDFE89ED554}"/>
                    </a:ext>
                  </a:extLst>
                </p14:cNvPr>
                <p14:cNvContentPartPr/>
                <p14:nvPr/>
              </p14:nvContentPartPr>
              <p14:xfrm>
                <a:off x="5534775" y="1580115"/>
                <a:ext cx="45000" cy="54360"/>
              </p14:xfrm>
            </p:contentPart>
          </mc:Choice>
          <mc:Fallback>
            <p:pic>
              <p:nvPicPr>
                <p:cNvPr id="314" name="筆跡 313">
                  <a:extLst>
                    <a:ext uri="{FF2B5EF4-FFF2-40B4-BE49-F238E27FC236}">
                      <a16:creationId xmlns:a16="http://schemas.microsoft.com/office/drawing/2014/main" id="{D0A1D772-5AAC-4C51-8922-2FDFE89ED554}"/>
                    </a:ext>
                  </a:extLst>
                </p:cNvPr>
                <p:cNvPicPr/>
                <p:nvPr/>
              </p:nvPicPr>
              <p:blipFill>
                <a:blip r:embed="rId440"/>
                <a:stretch>
                  <a:fillRect/>
                </a:stretch>
              </p:blipFill>
              <p:spPr>
                <a:xfrm>
                  <a:off x="5526135" y="1571475"/>
                  <a:ext cx="626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315" name="筆跡 314">
                  <a:extLst>
                    <a:ext uri="{FF2B5EF4-FFF2-40B4-BE49-F238E27FC236}">
                      <a16:creationId xmlns:a16="http://schemas.microsoft.com/office/drawing/2014/main" id="{458C4627-FFAD-4811-90DB-46AC20A47AB0}"/>
                    </a:ext>
                  </a:extLst>
                </p14:cNvPr>
                <p14:cNvContentPartPr/>
                <p14:nvPr/>
              </p14:nvContentPartPr>
              <p14:xfrm>
                <a:off x="5557815" y="1570395"/>
                <a:ext cx="55800" cy="59040"/>
              </p14:xfrm>
            </p:contentPart>
          </mc:Choice>
          <mc:Fallback>
            <p:pic>
              <p:nvPicPr>
                <p:cNvPr id="315" name="筆跡 314">
                  <a:extLst>
                    <a:ext uri="{FF2B5EF4-FFF2-40B4-BE49-F238E27FC236}">
                      <a16:creationId xmlns:a16="http://schemas.microsoft.com/office/drawing/2014/main" id="{458C4627-FFAD-4811-90DB-46AC20A47AB0}"/>
                    </a:ext>
                  </a:extLst>
                </p:cNvPr>
                <p:cNvPicPr/>
                <p:nvPr/>
              </p:nvPicPr>
              <p:blipFill>
                <a:blip r:embed="rId442"/>
                <a:stretch>
                  <a:fillRect/>
                </a:stretch>
              </p:blipFill>
              <p:spPr>
                <a:xfrm>
                  <a:off x="5548815" y="1561395"/>
                  <a:ext cx="734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316" name="筆跡 315">
                  <a:extLst>
                    <a:ext uri="{FF2B5EF4-FFF2-40B4-BE49-F238E27FC236}">
                      <a16:creationId xmlns:a16="http://schemas.microsoft.com/office/drawing/2014/main" id="{ED69D70A-971C-471E-A70B-8F7D9118D5FE}"/>
                    </a:ext>
                  </a:extLst>
                </p14:cNvPr>
                <p14:cNvContentPartPr/>
                <p14:nvPr/>
              </p14:nvContentPartPr>
              <p14:xfrm>
                <a:off x="5622615" y="1525035"/>
                <a:ext cx="63360" cy="221400"/>
              </p14:xfrm>
            </p:contentPart>
          </mc:Choice>
          <mc:Fallback>
            <p:pic>
              <p:nvPicPr>
                <p:cNvPr id="316" name="筆跡 315">
                  <a:extLst>
                    <a:ext uri="{FF2B5EF4-FFF2-40B4-BE49-F238E27FC236}">
                      <a16:creationId xmlns:a16="http://schemas.microsoft.com/office/drawing/2014/main" id="{ED69D70A-971C-471E-A70B-8F7D9118D5FE}"/>
                    </a:ext>
                  </a:extLst>
                </p:cNvPr>
                <p:cNvPicPr/>
                <p:nvPr/>
              </p:nvPicPr>
              <p:blipFill>
                <a:blip r:embed="rId444"/>
                <a:stretch>
                  <a:fillRect/>
                </a:stretch>
              </p:blipFill>
              <p:spPr>
                <a:xfrm>
                  <a:off x="5613975" y="1516395"/>
                  <a:ext cx="810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317" name="筆跡 316">
                  <a:extLst>
                    <a:ext uri="{FF2B5EF4-FFF2-40B4-BE49-F238E27FC236}">
                      <a16:creationId xmlns:a16="http://schemas.microsoft.com/office/drawing/2014/main" id="{D5C72FD4-12A7-42A2-AD4E-1DD3A029CEB7}"/>
                    </a:ext>
                  </a:extLst>
                </p14:cNvPr>
                <p14:cNvContentPartPr/>
                <p14:nvPr/>
              </p14:nvContentPartPr>
              <p14:xfrm>
                <a:off x="5867415" y="1461315"/>
                <a:ext cx="157320" cy="49320"/>
              </p14:xfrm>
            </p:contentPart>
          </mc:Choice>
          <mc:Fallback>
            <p:pic>
              <p:nvPicPr>
                <p:cNvPr id="317" name="筆跡 316">
                  <a:extLst>
                    <a:ext uri="{FF2B5EF4-FFF2-40B4-BE49-F238E27FC236}">
                      <a16:creationId xmlns:a16="http://schemas.microsoft.com/office/drawing/2014/main" id="{D5C72FD4-12A7-42A2-AD4E-1DD3A029CEB7}"/>
                    </a:ext>
                  </a:extLst>
                </p:cNvPr>
                <p:cNvPicPr/>
                <p:nvPr/>
              </p:nvPicPr>
              <p:blipFill>
                <a:blip r:embed="rId446"/>
                <a:stretch>
                  <a:fillRect/>
                </a:stretch>
              </p:blipFill>
              <p:spPr>
                <a:xfrm>
                  <a:off x="5858775" y="1452315"/>
                  <a:ext cx="1749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318" name="筆跡 317">
                  <a:extLst>
                    <a:ext uri="{FF2B5EF4-FFF2-40B4-BE49-F238E27FC236}">
                      <a16:creationId xmlns:a16="http://schemas.microsoft.com/office/drawing/2014/main" id="{463ED3C2-570D-4E9C-AA41-F8A477C0AD41}"/>
                    </a:ext>
                  </a:extLst>
                </p14:cNvPr>
                <p14:cNvContentPartPr/>
                <p14:nvPr/>
              </p14:nvContentPartPr>
              <p14:xfrm>
                <a:off x="5929695" y="1427475"/>
                <a:ext cx="17640" cy="247320"/>
              </p14:xfrm>
            </p:contentPart>
          </mc:Choice>
          <mc:Fallback>
            <p:pic>
              <p:nvPicPr>
                <p:cNvPr id="318" name="筆跡 317">
                  <a:extLst>
                    <a:ext uri="{FF2B5EF4-FFF2-40B4-BE49-F238E27FC236}">
                      <a16:creationId xmlns:a16="http://schemas.microsoft.com/office/drawing/2014/main" id="{463ED3C2-570D-4E9C-AA41-F8A477C0AD41}"/>
                    </a:ext>
                  </a:extLst>
                </p:cNvPr>
                <p:cNvPicPr/>
                <p:nvPr/>
              </p:nvPicPr>
              <p:blipFill>
                <a:blip r:embed="rId448"/>
                <a:stretch>
                  <a:fillRect/>
                </a:stretch>
              </p:blipFill>
              <p:spPr>
                <a:xfrm>
                  <a:off x="5920695" y="1418835"/>
                  <a:ext cx="352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319" name="筆跡 318">
                  <a:extLst>
                    <a:ext uri="{FF2B5EF4-FFF2-40B4-BE49-F238E27FC236}">
                      <a16:creationId xmlns:a16="http://schemas.microsoft.com/office/drawing/2014/main" id="{80DF534C-B2CB-403E-B607-170F64D53292}"/>
                    </a:ext>
                  </a:extLst>
                </p14:cNvPr>
                <p14:cNvContentPartPr/>
                <p14:nvPr/>
              </p14:nvContentPartPr>
              <p14:xfrm>
                <a:off x="5877855" y="1557435"/>
                <a:ext cx="119520" cy="51120"/>
              </p14:xfrm>
            </p:contentPart>
          </mc:Choice>
          <mc:Fallback>
            <p:pic>
              <p:nvPicPr>
                <p:cNvPr id="319" name="筆跡 318">
                  <a:extLst>
                    <a:ext uri="{FF2B5EF4-FFF2-40B4-BE49-F238E27FC236}">
                      <a16:creationId xmlns:a16="http://schemas.microsoft.com/office/drawing/2014/main" id="{80DF534C-B2CB-403E-B607-170F64D53292}"/>
                    </a:ext>
                  </a:extLst>
                </p:cNvPr>
                <p:cNvPicPr/>
                <p:nvPr/>
              </p:nvPicPr>
              <p:blipFill>
                <a:blip r:embed="rId450"/>
                <a:stretch>
                  <a:fillRect/>
                </a:stretch>
              </p:blipFill>
              <p:spPr>
                <a:xfrm>
                  <a:off x="5868855" y="1548795"/>
                  <a:ext cx="1371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320" name="筆跡 319">
                  <a:extLst>
                    <a:ext uri="{FF2B5EF4-FFF2-40B4-BE49-F238E27FC236}">
                      <a16:creationId xmlns:a16="http://schemas.microsoft.com/office/drawing/2014/main" id="{D21F1989-1DEE-420F-9F46-2B93FF9DC772}"/>
                    </a:ext>
                  </a:extLst>
                </p14:cNvPr>
                <p14:cNvContentPartPr/>
                <p14:nvPr/>
              </p14:nvContentPartPr>
              <p14:xfrm>
                <a:off x="6059655" y="1439355"/>
                <a:ext cx="135000" cy="40320"/>
              </p14:xfrm>
            </p:contentPart>
          </mc:Choice>
          <mc:Fallback>
            <p:pic>
              <p:nvPicPr>
                <p:cNvPr id="320" name="筆跡 319">
                  <a:extLst>
                    <a:ext uri="{FF2B5EF4-FFF2-40B4-BE49-F238E27FC236}">
                      <a16:creationId xmlns:a16="http://schemas.microsoft.com/office/drawing/2014/main" id="{D21F1989-1DEE-420F-9F46-2B93FF9DC772}"/>
                    </a:ext>
                  </a:extLst>
                </p:cNvPr>
                <p:cNvPicPr/>
                <p:nvPr/>
              </p:nvPicPr>
              <p:blipFill>
                <a:blip r:embed="rId452"/>
                <a:stretch>
                  <a:fillRect/>
                </a:stretch>
              </p:blipFill>
              <p:spPr>
                <a:xfrm>
                  <a:off x="6050655" y="1430715"/>
                  <a:ext cx="152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321" name="筆跡 320">
                  <a:extLst>
                    <a:ext uri="{FF2B5EF4-FFF2-40B4-BE49-F238E27FC236}">
                      <a16:creationId xmlns:a16="http://schemas.microsoft.com/office/drawing/2014/main" id="{21A0D3E0-2093-4A59-8308-365CD4BEFE9B}"/>
                    </a:ext>
                  </a:extLst>
                </p14:cNvPr>
                <p14:cNvContentPartPr/>
                <p14:nvPr/>
              </p14:nvContentPartPr>
              <p14:xfrm>
                <a:off x="6096735" y="1509195"/>
                <a:ext cx="81360" cy="75960"/>
              </p14:xfrm>
            </p:contentPart>
          </mc:Choice>
          <mc:Fallback>
            <p:pic>
              <p:nvPicPr>
                <p:cNvPr id="321" name="筆跡 320">
                  <a:extLst>
                    <a:ext uri="{FF2B5EF4-FFF2-40B4-BE49-F238E27FC236}">
                      <a16:creationId xmlns:a16="http://schemas.microsoft.com/office/drawing/2014/main" id="{21A0D3E0-2093-4A59-8308-365CD4BEFE9B}"/>
                    </a:ext>
                  </a:extLst>
                </p:cNvPr>
                <p:cNvPicPr/>
                <p:nvPr/>
              </p:nvPicPr>
              <p:blipFill>
                <a:blip r:embed="rId454"/>
                <a:stretch>
                  <a:fillRect/>
                </a:stretch>
              </p:blipFill>
              <p:spPr>
                <a:xfrm>
                  <a:off x="6088095" y="1500195"/>
                  <a:ext cx="990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322" name="筆跡 321">
                  <a:extLst>
                    <a:ext uri="{FF2B5EF4-FFF2-40B4-BE49-F238E27FC236}">
                      <a16:creationId xmlns:a16="http://schemas.microsoft.com/office/drawing/2014/main" id="{273A0B8A-C8DF-4034-81D6-21258AA9DFD2}"/>
                    </a:ext>
                  </a:extLst>
                </p14:cNvPr>
                <p14:cNvContentPartPr/>
                <p14:nvPr/>
              </p14:nvContentPartPr>
              <p14:xfrm>
                <a:off x="6061815" y="1513155"/>
                <a:ext cx="73800" cy="187200"/>
              </p14:xfrm>
            </p:contentPart>
          </mc:Choice>
          <mc:Fallback>
            <p:pic>
              <p:nvPicPr>
                <p:cNvPr id="322" name="筆跡 321">
                  <a:extLst>
                    <a:ext uri="{FF2B5EF4-FFF2-40B4-BE49-F238E27FC236}">
                      <a16:creationId xmlns:a16="http://schemas.microsoft.com/office/drawing/2014/main" id="{273A0B8A-C8DF-4034-81D6-21258AA9DFD2}"/>
                    </a:ext>
                  </a:extLst>
                </p:cNvPr>
                <p:cNvPicPr/>
                <p:nvPr/>
              </p:nvPicPr>
              <p:blipFill>
                <a:blip r:embed="rId456"/>
                <a:stretch>
                  <a:fillRect/>
                </a:stretch>
              </p:blipFill>
              <p:spPr>
                <a:xfrm>
                  <a:off x="6053175" y="1504155"/>
                  <a:ext cx="914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323" name="筆跡 322">
                  <a:extLst>
                    <a:ext uri="{FF2B5EF4-FFF2-40B4-BE49-F238E27FC236}">
                      <a16:creationId xmlns:a16="http://schemas.microsoft.com/office/drawing/2014/main" id="{93B16C1D-0087-415D-872F-F52AA8404C7E}"/>
                    </a:ext>
                  </a:extLst>
                </p14:cNvPr>
                <p14:cNvContentPartPr/>
                <p14:nvPr/>
              </p14:nvContentPartPr>
              <p14:xfrm>
                <a:off x="6296175" y="1431795"/>
                <a:ext cx="146160" cy="263160"/>
              </p14:xfrm>
            </p:contentPart>
          </mc:Choice>
          <mc:Fallback>
            <p:pic>
              <p:nvPicPr>
                <p:cNvPr id="323" name="筆跡 322">
                  <a:extLst>
                    <a:ext uri="{FF2B5EF4-FFF2-40B4-BE49-F238E27FC236}">
                      <a16:creationId xmlns:a16="http://schemas.microsoft.com/office/drawing/2014/main" id="{93B16C1D-0087-415D-872F-F52AA8404C7E}"/>
                    </a:ext>
                  </a:extLst>
                </p:cNvPr>
                <p:cNvPicPr/>
                <p:nvPr/>
              </p:nvPicPr>
              <p:blipFill>
                <a:blip r:embed="rId458"/>
                <a:stretch>
                  <a:fillRect/>
                </a:stretch>
              </p:blipFill>
              <p:spPr>
                <a:xfrm>
                  <a:off x="6287175" y="1423155"/>
                  <a:ext cx="1638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324" name="筆跡 323">
                  <a:extLst>
                    <a:ext uri="{FF2B5EF4-FFF2-40B4-BE49-F238E27FC236}">
                      <a16:creationId xmlns:a16="http://schemas.microsoft.com/office/drawing/2014/main" id="{548DC16D-72D2-4A47-9735-3243958D2605}"/>
                    </a:ext>
                  </a:extLst>
                </p14:cNvPr>
                <p14:cNvContentPartPr/>
                <p14:nvPr/>
              </p14:nvContentPartPr>
              <p14:xfrm>
                <a:off x="6387975" y="1440795"/>
                <a:ext cx="192960" cy="72720"/>
              </p14:xfrm>
            </p:contentPart>
          </mc:Choice>
          <mc:Fallback>
            <p:pic>
              <p:nvPicPr>
                <p:cNvPr id="324" name="筆跡 323">
                  <a:extLst>
                    <a:ext uri="{FF2B5EF4-FFF2-40B4-BE49-F238E27FC236}">
                      <a16:creationId xmlns:a16="http://schemas.microsoft.com/office/drawing/2014/main" id="{548DC16D-72D2-4A47-9735-3243958D2605}"/>
                    </a:ext>
                  </a:extLst>
                </p:cNvPr>
                <p:cNvPicPr/>
                <p:nvPr/>
              </p:nvPicPr>
              <p:blipFill>
                <a:blip r:embed="rId460"/>
                <a:stretch>
                  <a:fillRect/>
                </a:stretch>
              </p:blipFill>
              <p:spPr>
                <a:xfrm>
                  <a:off x="6378975" y="1431795"/>
                  <a:ext cx="2106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325" name="筆跡 324">
                  <a:extLst>
                    <a:ext uri="{FF2B5EF4-FFF2-40B4-BE49-F238E27FC236}">
                      <a16:creationId xmlns:a16="http://schemas.microsoft.com/office/drawing/2014/main" id="{64DA106E-0B44-48FE-8EA3-036E42966C2D}"/>
                    </a:ext>
                  </a:extLst>
                </p14:cNvPr>
                <p14:cNvContentPartPr/>
                <p14:nvPr/>
              </p14:nvContentPartPr>
              <p14:xfrm>
                <a:off x="6432615" y="1475355"/>
                <a:ext cx="138960" cy="108720"/>
              </p14:xfrm>
            </p:contentPart>
          </mc:Choice>
          <mc:Fallback>
            <p:pic>
              <p:nvPicPr>
                <p:cNvPr id="325" name="筆跡 324">
                  <a:extLst>
                    <a:ext uri="{FF2B5EF4-FFF2-40B4-BE49-F238E27FC236}">
                      <a16:creationId xmlns:a16="http://schemas.microsoft.com/office/drawing/2014/main" id="{64DA106E-0B44-48FE-8EA3-036E42966C2D}"/>
                    </a:ext>
                  </a:extLst>
                </p:cNvPr>
                <p:cNvPicPr/>
                <p:nvPr/>
              </p:nvPicPr>
              <p:blipFill>
                <a:blip r:embed="rId462"/>
                <a:stretch>
                  <a:fillRect/>
                </a:stretch>
              </p:blipFill>
              <p:spPr>
                <a:xfrm>
                  <a:off x="6423975" y="1466355"/>
                  <a:ext cx="1566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326" name="筆跡 325">
                  <a:extLst>
                    <a:ext uri="{FF2B5EF4-FFF2-40B4-BE49-F238E27FC236}">
                      <a16:creationId xmlns:a16="http://schemas.microsoft.com/office/drawing/2014/main" id="{37F08E87-6C99-4445-B684-E9BBC365A9EC}"/>
                    </a:ext>
                  </a:extLst>
                </p14:cNvPr>
                <p14:cNvContentPartPr/>
                <p14:nvPr/>
              </p14:nvContentPartPr>
              <p14:xfrm>
                <a:off x="6483015" y="1540155"/>
                <a:ext cx="71280" cy="90000"/>
              </p14:xfrm>
            </p:contentPart>
          </mc:Choice>
          <mc:Fallback>
            <p:pic>
              <p:nvPicPr>
                <p:cNvPr id="326" name="筆跡 325">
                  <a:extLst>
                    <a:ext uri="{FF2B5EF4-FFF2-40B4-BE49-F238E27FC236}">
                      <a16:creationId xmlns:a16="http://schemas.microsoft.com/office/drawing/2014/main" id="{37F08E87-6C99-4445-B684-E9BBC365A9EC}"/>
                    </a:ext>
                  </a:extLst>
                </p:cNvPr>
                <p:cNvPicPr/>
                <p:nvPr/>
              </p:nvPicPr>
              <p:blipFill>
                <a:blip r:embed="rId464"/>
                <a:stretch>
                  <a:fillRect/>
                </a:stretch>
              </p:blipFill>
              <p:spPr>
                <a:xfrm>
                  <a:off x="6474015" y="1531515"/>
                  <a:ext cx="889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327" name="筆跡 326">
                  <a:extLst>
                    <a:ext uri="{FF2B5EF4-FFF2-40B4-BE49-F238E27FC236}">
                      <a16:creationId xmlns:a16="http://schemas.microsoft.com/office/drawing/2014/main" id="{B9F4C062-BB5D-4417-8D2C-64B1013ED1FD}"/>
                    </a:ext>
                  </a:extLst>
                </p14:cNvPr>
                <p14:cNvContentPartPr/>
                <p14:nvPr/>
              </p14:nvContentPartPr>
              <p14:xfrm>
                <a:off x="6438015" y="1588755"/>
                <a:ext cx="118800" cy="110160"/>
              </p14:xfrm>
            </p:contentPart>
          </mc:Choice>
          <mc:Fallback>
            <p:pic>
              <p:nvPicPr>
                <p:cNvPr id="327" name="筆跡 326">
                  <a:extLst>
                    <a:ext uri="{FF2B5EF4-FFF2-40B4-BE49-F238E27FC236}">
                      <a16:creationId xmlns:a16="http://schemas.microsoft.com/office/drawing/2014/main" id="{B9F4C062-BB5D-4417-8D2C-64B1013ED1FD}"/>
                    </a:ext>
                  </a:extLst>
                </p:cNvPr>
                <p:cNvPicPr/>
                <p:nvPr/>
              </p:nvPicPr>
              <p:blipFill>
                <a:blip r:embed="rId466"/>
                <a:stretch>
                  <a:fillRect/>
                </a:stretch>
              </p:blipFill>
              <p:spPr>
                <a:xfrm>
                  <a:off x="6429375" y="1580115"/>
                  <a:ext cx="136440" cy="127800"/>
                </a:xfrm>
                <a:prstGeom prst="rect">
                  <a:avLst/>
                </a:prstGeom>
              </p:spPr>
            </p:pic>
          </mc:Fallback>
        </mc:AlternateContent>
      </p:grpSp>
      <p:grpSp>
        <p:nvGrpSpPr>
          <p:cNvPr id="345" name="群組 344">
            <a:extLst>
              <a:ext uri="{FF2B5EF4-FFF2-40B4-BE49-F238E27FC236}">
                <a16:creationId xmlns:a16="http://schemas.microsoft.com/office/drawing/2014/main" id="{3C29711A-D1E2-4DB4-95FC-52AC9991DC66}"/>
              </a:ext>
            </a:extLst>
          </p:cNvPr>
          <p:cNvGrpSpPr/>
          <p:nvPr/>
        </p:nvGrpSpPr>
        <p:grpSpPr>
          <a:xfrm>
            <a:off x="6911415" y="1435035"/>
            <a:ext cx="507600" cy="271080"/>
            <a:chOff x="6911415" y="1435035"/>
            <a:chExt cx="507600" cy="271080"/>
          </a:xfrm>
        </p:grpSpPr>
        <mc:AlternateContent xmlns:mc="http://schemas.openxmlformats.org/markup-compatibility/2006">
          <mc:Choice xmlns:p14="http://schemas.microsoft.com/office/powerpoint/2010/main" Requires="p14">
            <p:contentPart p14:bwMode="auto" r:id="rId467">
              <p14:nvContentPartPr>
                <p14:cNvPr id="329" name="筆跡 328">
                  <a:extLst>
                    <a:ext uri="{FF2B5EF4-FFF2-40B4-BE49-F238E27FC236}">
                      <a16:creationId xmlns:a16="http://schemas.microsoft.com/office/drawing/2014/main" id="{55CD4F46-299F-4EBF-83D0-A7D9B20C4E19}"/>
                    </a:ext>
                  </a:extLst>
                </p14:cNvPr>
                <p14:cNvContentPartPr/>
                <p14:nvPr/>
              </p14:nvContentPartPr>
              <p14:xfrm>
                <a:off x="6911415" y="1447995"/>
                <a:ext cx="20880" cy="37080"/>
              </p14:xfrm>
            </p:contentPart>
          </mc:Choice>
          <mc:Fallback>
            <p:pic>
              <p:nvPicPr>
                <p:cNvPr id="329" name="筆跡 328">
                  <a:extLst>
                    <a:ext uri="{FF2B5EF4-FFF2-40B4-BE49-F238E27FC236}">
                      <a16:creationId xmlns:a16="http://schemas.microsoft.com/office/drawing/2014/main" id="{55CD4F46-299F-4EBF-83D0-A7D9B20C4E19}"/>
                    </a:ext>
                  </a:extLst>
                </p:cNvPr>
                <p:cNvPicPr/>
                <p:nvPr/>
              </p:nvPicPr>
              <p:blipFill>
                <a:blip r:embed="rId468"/>
                <a:stretch>
                  <a:fillRect/>
                </a:stretch>
              </p:blipFill>
              <p:spPr>
                <a:xfrm>
                  <a:off x="6902415" y="1439355"/>
                  <a:ext cx="385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330" name="筆跡 329">
                  <a:extLst>
                    <a:ext uri="{FF2B5EF4-FFF2-40B4-BE49-F238E27FC236}">
                      <a16:creationId xmlns:a16="http://schemas.microsoft.com/office/drawing/2014/main" id="{5CC091D5-6E4A-402B-B0D6-A12243774519}"/>
                    </a:ext>
                  </a:extLst>
                </p14:cNvPr>
                <p14:cNvContentPartPr/>
                <p14:nvPr/>
              </p14:nvContentPartPr>
              <p14:xfrm>
                <a:off x="6953535" y="1435035"/>
                <a:ext cx="32760" cy="41400"/>
              </p14:xfrm>
            </p:contentPart>
          </mc:Choice>
          <mc:Fallback>
            <p:pic>
              <p:nvPicPr>
                <p:cNvPr id="330" name="筆跡 329">
                  <a:extLst>
                    <a:ext uri="{FF2B5EF4-FFF2-40B4-BE49-F238E27FC236}">
                      <a16:creationId xmlns:a16="http://schemas.microsoft.com/office/drawing/2014/main" id="{5CC091D5-6E4A-402B-B0D6-A12243774519}"/>
                    </a:ext>
                  </a:extLst>
                </p:cNvPr>
                <p:cNvPicPr/>
                <p:nvPr/>
              </p:nvPicPr>
              <p:blipFill>
                <a:blip r:embed="rId470"/>
                <a:stretch>
                  <a:fillRect/>
                </a:stretch>
              </p:blipFill>
              <p:spPr>
                <a:xfrm>
                  <a:off x="6944535" y="1426395"/>
                  <a:ext cx="504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331" name="筆跡 330">
                  <a:extLst>
                    <a:ext uri="{FF2B5EF4-FFF2-40B4-BE49-F238E27FC236}">
                      <a16:creationId xmlns:a16="http://schemas.microsoft.com/office/drawing/2014/main" id="{1B21A75F-6611-4982-A08E-DF06A1DE5348}"/>
                    </a:ext>
                  </a:extLst>
                </p14:cNvPr>
                <p14:cNvContentPartPr/>
                <p14:nvPr/>
              </p14:nvContentPartPr>
              <p14:xfrm>
                <a:off x="6984495" y="1525395"/>
                <a:ext cx="275760" cy="180720"/>
              </p14:xfrm>
            </p:contentPart>
          </mc:Choice>
          <mc:Fallback>
            <p:pic>
              <p:nvPicPr>
                <p:cNvPr id="331" name="筆跡 330">
                  <a:extLst>
                    <a:ext uri="{FF2B5EF4-FFF2-40B4-BE49-F238E27FC236}">
                      <a16:creationId xmlns:a16="http://schemas.microsoft.com/office/drawing/2014/main" id="{1B21A75F-6611-4982-A08E-DF06A1DE5348}"/>
                    </a:ext>
                  </a:extLst>
                </p:cNvPr>
                <p:cNvPicPr/>
                <p:nvPr/>
              </p:nvPicPr>
              <p:blipFill>
                <a:blip r:embed="rId472"/>
                <a:stretch>
                  <a:fillRect/>
                </a:stretch>
              </p:blipFill>
              <p:spPr>
                <a:xfrm>
                  <a:off x="6975855" y="1516755"/>
                  <a:ext cx="2934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332" name="筆跡 331">
                  <a:extLst>
                    <a:ext uri="{FF2B5EF4-FFF2-40B4-BE49-F238E27FC236}">
                      <a16:creationId xmlns:a16="http://schemas.microsoft.com/office/drawing/2014/main" id="{ABA95A8A-68B2-4EA6-BD17-E669A84E983E}"/>
                    </a:ext>
                  </a:extLst>
                </p14:cNvPr>
                <p14:cNvContentPartPr/>
                <p14:nvPr/>
              </p14:nvContentPartPr>
              <p14:xfrm>
                <a:off x="7315335" y="1552035"/>
                <a:ext cx="103680" cy="16560"/>
              </p14:xfrm>
            </p:contentPart>
          </mc:Choice>
          <mc:Fallback>
            <p:pic>
              <p:nvPicPr>
                <p:cNvPr id="332" name="筆跡 331">
                  <a:extLst>
                    <a:ext uri="{FF2B5EF4-FFF2-40B4-BE49-F238E27FC236}">
                      <a16:creationId xmlns:a16="http://schemas.microsoft.com/office/drawing/2014/main" id="{ABA95A8A-68B2-4EA6-BD17-E669A84E983E}"/>
                    </a:ext>
                  </a:extLst>
                </p:cNvPr>
                <p:cNvPicPr/>
                <p:nvPr/>
              </p:nvPicPr>
              <p:blipFill>
                <a:blip r:embed="rId474"/>
                <a:stretch>
                  <a:fillRect/>
                </a:stretch>
              </p:blipFill>
              <p:spPr>
                <a:xfrm>
                  <a:off x="7306695" y="1543395"/>
                  <a:ext cx="1213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333" name="筆跡 332">
                  <a:extLst>
                    <a:ext uri="{FF2B5EF4-FFF2-40B4-BE49-F238E27FC236}">
                      <a16:creationId xmlns:a16="http://schemas.microsoft.com/office/drawing/2014/main" id="{F6FBF64E-BD00-49AF-AA55-043DA3266FFF}"/>
                    </a:ext>
                  </a:extLst>
                </p14:cNvPr>
                <p14:cNvContentPartPr/>
                <p14:nvPr/>
              </p14:nvContentPartPr>
              <p14:xfrm>
                <a:off x="7311735" y="1603155"/>
                <a:ext cx="89280" cy="12240"/>
              </p14:xfrm>
            </p:contentPart>
          </mc:Choice>
          <mc:Fallback>
            <p:pic>
              <p:nvPicPr>
                <p:cNvPr id="333" name="筆跡 332">
                  <a:extLst>
                    <a:ext uri="{FF2B5EF4-FFF2-40B4-BE49-F238E27FC236}">
                      <a16:creationId xmlns:a16="http://schemas.microsoft.com/office/drawing/2014/main" id="{F6FBF64E-BD00-49AF-AA55-043DA3266FFF}"/>
                    </a:ext>
                  </a:extLst>
                </p:cNvPr>
                <p:cNvPicPr/>
                <p:nvPr/>
              </p:nvPicPr>
              <p:blipFill>
                <a:blip r:embed="rId476"/>
                <a:stretch>
                  <a:fillRect/>
                </a:stretch>
              </p:blipFill>
              <p:spPr>
                <a:xfrm>
                  <a:off x="7303095" y="1594155"/>
                  <a:ext cx="106920" cy="29880"/>
                </a:xfrm>
                <a:prstGeom prst="rect">
                  <a:avLst/>
                </a:prstGeom>
              </p:spPr>
            </p:pic>
          </mc:Fallback>
        </mc:AlternateContent>
      </p:grpSp>
      <p:grpSp>
        <p:nvGrpSpPr>
          <p:cNvPr id="344" name="群組 343">
            <a:extLst>
              <a:ext uri="{FF2B5EF4-FFF2-40B4-BE49-F238E27FC236}">
                <a16:creationId xmlns:a16="http://schemas.microsoft.com/office/drawing/2014/main" id="{D90C3E80-3A64-40B3-A3D3-842ECF1F5ADC}"/>
              </a:ext>
            </a:extLst>
          </p:cNvPr>
          <p:cNvGrpSpPr/>
          <p:nvPr/>
        </p:nvGrpSpPr>
        <p:grpSpPr>
          <a:xfrm>
            <a:off x="7562295" y="1384275"/>
            <a:ext cx="327600" cy="298080"/>
            <a:chOff x="7562295" y="1384275"/>
            <a:chExt cx="327600" cy="298080"/>
          </a:xfrm>
        </p:grpSpPr>
        <mc:AlternateContent xmlns:mc="http://schemas.openxmlformats.org/markup-compatibility/2006">
          <mc:Choice xmlns:p14="http://schemas.microsoft.com/office/powerpoint/2010/main" Requires="p14">
            <p:contentPart p14:bwMode="auto" r:id="rId477">
              <p14:nvContentPartPr>
                <p14:cNvPr id="334" name="筆跡 333">
                  <a:extLst>
                    <a:ext uri="{FF2B5EF4-FFF2-40B4-BE49-F238E27FC236}">
                      <a16:creationId xmlns:a16="http://schemas.microsoft.com/office/drawing/2014/main" id="{9CA98242-FA16-40EE-91F6-439B0B619A14}"/>
                    </a:ext>
                  </a:extLst>
                </p14:cNvPr>
                <p14:cNvContentPartPr/>
                <p14:nvPr/>
              </p14:nvContentPartPr>
              <p14:xfrm>
                <a:off x="7562295" y="1536915"/>
                <a:ext cx="5040" cy="145440"/>
              </p14:xfrm>
            </p:contentPart>
          </mc:Choice>
          <mc:Fallback>
            <p:pic>
              <p:nvPicPr>
                <p:cNvPr id="334" name="筆跡 333">
                  <a:extLst>
                    <a:ext uri="{FF2B5EF4-FFF2-40B4-BE49-F238E27FC236}">
                      <a16:creationId xmlns:a16="http://schemas.microsoft.com/office/drawing/2014/main" id="{9CA98242-FA16-40EE-91F6-439B0B619A14}"/>
                    </a:ext>
                  </a:extLst>
                </p:cNvPr>
                <p:cNvPicPr/>
                <p:nvPr/>
              </p:nvPicPr>
              <p:blipFill>
                <a:blip r:embed="rId478"/>
                <a:stretch>
                  <a:fillRect/>
                </a:stretch>
              </p:blipFill>
              <p:spPr>
                <a:xfrm>
                  <a:off x="7553295" y="1528275"/>
                  <a:ext cx="226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335" name="筆跡 334">
                  <a:extLst>
                    <a:ext uri="{FF2B5EF4-FFF2-40B4-BE49-F238E27FC236}">
                      <a16:creationId xmlns:a16="http://schemas.microsoft.com/office/drawing/2014/main" id="{ADEED8C7-68E5-42C2-AE3B-F13C73D048A3}"/>
                    </a:ext>
                  </a:extLst>
                </p14:cNvPr>
                <p14:cNvContentPartPr/>
                <p14:nvPr/>
              </p14:nvContentPartPr>
              <p14:xfrm>
                <a:off x="7667415" y="1529715"/>
                <a:ext cx="73440" cy="129960"/>
              </p14:xfrm>
            </p:contentPart>
          </mc:Choice>
          <mc:Fallback>
            <p:pic>
              <p:nvPicPr>
                <p:cNvPr id="335" name="筆跡 334">
                  <a:extLst>
                    <a:ext uri="{FF2B5EF4-FFF2-40B4-BE49-F238E27FC236}">
                      <a16:creationId xmlns:a16="http://schemas.microsoft.com/office/drawing/2014/main" id="{ADEED8C7-68E5-42C2-AE3B-F13C73D048A3}"/>
                    </a:ext>
                  </a:extLst>
                </p:cNvPr>
                <p:cNvPicPr/>
                <p:nvPr/>
              </p:nvPicPr>
              <p:blipFill>
                <a:blip r:embed="rId480"/>
                <a:stretch>
                  <a:fillRect/>
                </a:stretch>
              </p:blipFill>
              <p:spPr>
                <a:xfrm>
                  <a:off x="7658415" y="1521075"/>
                  <a:ext cx="910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336" name="筆跡 335">
                  <a:extLst>
                    <a:ext uri="{FF2B5EF4-FFF2-40B4-BE49-F238E27FC236}">
                      <a16:creationId xmlns:a16="http://schemas.microsoft.com/office/drawing/2014/main" id="{BF3FB994-C433-47F5-816E-D860DA5A1F84}"/>
                    </a:ext>
                  </a:extLst>
                </p14:cNvPr>
                <p14:cNvContentPartPr/>
                <p14:nvPr/>
              </p14:nvContentPartPr>
              <p14:xfrm>
                <a:off x="7802775" y="1428555"/>
                <a:ext cx="8640" cy="31680"/>
              </p14:xfrm>
            </p:contentPart>
          </mc:Choice>
          <mc:Fallback>
            <p:pic>
              <p:nvPicPr>
                <p:cNvPr id="336" name="筆跡 335">
                  <a:extLst>
                    <a:ext uri="{FF2B5EF4-FFF2-40B4-BE49-F238E27FC236}">
                      <a16:creationId xmlns:a16="http://schemas.microsoft.com/office/drawing/2014/main" id="{BF3FB994-C433-47F5-816E-D860DA5A1F84}"/>
                    </a:ext>
                  </a:extLst>
                </p:cNvPr>
                <p:cNvPicPr/>
                <p:nvPr/>
              </p:nvPicPr>
              <p:blipFill>
                <a:blip r:embed="rId482"/>
                <a:stretch>
                  <a:fillRect/>
                </a:stretch>
              </p:blipFill>
              <p:spPr>
                <a:xfrm>
                  <a:off x="7793775" y="1419915"/>
                  <a:ext cx="262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337" name="筆跡 336">
                  <a:extLst>
                    <a:ext uri="{FF2B5EF4-FFF2-40B4-BE49-F238E27FC236}">
                      <a16:creationId xmlns:a16="http://schemas.microsoft.com/office/drawing/2014/main" id="{22E989BC-1837-414B-ABB4-5B766C5EE9C5}"/>
                    </a:ext>
                  </a:extLst>
                </p14:cNvPr>
                <p14:cNvContentPartPr/>
                <p14:nvPr/>
              </p14:nvContentPartPr>
              <p14:xfrm>
                <a:off x="7876215" y="1384275"/>
                <a:ext cx="13680" cy="83880"/>
              </p14:xfrm>
            </p:contentPart>
          </mc:Choice>
          <mc:Fallback>
            <p:pic>
              <p:nvPicPr>
                <p:cNvPr id="337" name="筆跡 336">
                  <a:extLst>
                    <a:ext uri="{FF2B5EF4-FFF2-40B4-BE49-F238E27FC236}">
                      <a16:creationId xmlns:a16="http://schemas.microsoft.com/office/drawing/2014/main" id="{22E989BC-1837-414B-ABB4-5B766C5EE9C5}"/>
                    </a:ext>
                  </a:extLst>
                </p:cNvPr>
                <p:cNvPicPr/>
                <p:nvPr/>
              </p:nvPicPr>
              <p:blipFill>
                <a:blip r:embed="rId484"/>
                <a:stretch>
                  <a:fillRect/>
                </a:stretch>
              </p:blipFill>
              <p:spPr>
                <a:xfrm>
                  <a:off x="7867215" y="1375635"/>
                  <a:ext cx="31320" cy="101520"/>
                </a:xfrm>
                <a:prstGeom prst="rect">
                  <a:avLst/>
                </a:prstGeom>
              </p:spPr>
            </p:pic>
          </mc:Fallback>
        </mc:AlternateContent>
      </p:grpSp>
      <p:grpSp>
        <p:nvGrpSpPr>
          <p:cNvPr id="359" name="群組 358">
            <a:extLst>
              <a:ext uri="{FF2B5EF4-FFF2-40B4-BE49-F238E27FC236}">
                <a16:creationId xmlns:a16="http://schemas.microsoft.com/office/drawing/2014/main" id="{D7BE99F1-74AF-4239-8919-9348BF8B3AE4}"/>
              </a:ext>
            </a:extLst>
          </p:cNvPr>
          <p:cNvGrpSpPr/>
          <p:nvPr/>
        </p:nvGrpSpPr>
        <p:grpSpPr>
          <a:xfrm>
            <a:off x="6430095" y="1899795"/>
            <a:ext cx="267480" cy="276480"/>
            <a:chOff x="6430095" y="1899795"/>
            <a:chExt cx="267480" cy="276480"/>
          </a:xfrm>
        </p:grpSpPr>
        <mc:AlternateContent xmlns:mc="http://schemas.openxmlformats.org/markup-compatibility/2006">
          <mc:Choice xmlns:p14="http://schemas.microsoft.com/office/powerpoint/2010/main" Requires="p14">
            <p:contentPart p14:bwMode="auto" r:id="rId485">
              <p14:nvContentPartPr>
                <p14:cNvPr id="348" name="筆跡 347">
                  <a:extLst>
                    <a:ext uri="{FF2B5EF4-FFF2-40B4-BE49-F238E27FC236}">
                      <a16:creationId xmlns:a16="http://schemas.microsoft.com/office/drawing/2014/main" id="{C754CEC7-2228-4437-BC67-F0FEC9A0B32A}"/>
                    </a:ext>
                  </a:extLst>
                </p14:cNvPr>
                <p14:cNvContentPartPr/>
                <p14:nvPr/>
              </p14:nvContentPartPr>
              <p14:xfrm>
                <a:off x="6497415" y="1931835"/>
                <a:ext cx="200160" cy="192960"/>
              </p14:xfrm>
            </p:contentPart>
          </mc:Choice>
          <mc:Fallback>
            <p:pic>
              <p:nvPicPr>
                <p:cNvPr id="348" name="筆跡 347">
                  <a:extLst>
                    <a:ext uri="{FF2B5EF4-FFF2-40B4-BE49-F238E27FC236}">
                      <a16:creationId xmlns:a16="http://schemas.microsoft.com/office/drawing/2014/main" id="{C754CEC7-2228-4437-BC67-F0FEC9A0B32A}"/>
                    </a:ext>
                  </a:extLst>
                </p:cNvPr>
                <p:cNvPicPr/>
                <p:nvPr/>
              </p:nvPicPr>
              <p:blipFill>
                <a:blip r:embed="rId486"/>
                <a:stretch>
                  <a:fillRect/>
                </a:stretch>
              </p:blipFill>
              <p:spPr>
                <a:xfrm>
                  <a:off x="6488775" y="1922835"/>
                  <a:ext cx="2178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349" name="筆跡 348">
                  <a:extLst>
                    <a:ext uri="{FF2B5EF4-FFF2-40B4-BE49-F238E27FC236}">
                      <a16:creationId xmlns:a16="http://schemas.microsoft.com/office/drawing/2014/main" id="{3E6B67FC-D5C8-478D-8B95-AB4C344066BC}"/>
                    </a:ext>
                  </a:extLst>
                </p14:cNvPr>
                <p14:cNvContentPartPr/>
                <p14:nvPr/>
              </p14:nvContentPartPr>
              <p14:xfrm>
                <a:off x="6430095" y="2055675"/>
                <a:ext cx="240840" cy="44640"/>
              </p14:xfrm>
            </p:contentPart>
          </mc:Choice>
          <mc:Fallback>
            <p:pic>
              <p:nvPicPr>
                <p:cNvPr id="349" name="筆跡 348">
                  <a:extLst>
                    <a:ext uri="{FF2B5EF4-FFF2-40B4-BE49-F238E27FC236}">
                      <a16:creationId xmlns:a16="http://schemas.microsoft.com/office/drawing/2014/main" id="{3E6B67FC-D5C8-478D-8B95-AB4C344066BC}"/>
                    </a:ext>
                  </a:extLst>
                </p:cNvPr>
                <p:cNvPicPr/>
                <p:nvPr/>
              </p:nvPicPr>
              <p:blipFill>
                <a:blip r:embed="rId488"/>
                <a:stretch>
                  <a:fillRect/>
                </a:stretch>
              </p:blipFill>
              <p:spPr>
                <a:xfrm>
                  <a:off x="6421095" y="2046675"/>
                  <a:ext cx="2584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50" name="筆跡 349">
                  <a:extLst>
                    <a:ext uri="{FF2B5EF4-FFF2-40B4-BE49-F238E27FC236}">
                      <a16:creationId xmlns:a16="http://schemas.microsoft.com/office/drawing/2014/main" id="{35782152-D687-4770-BD17-CC0AE84F99EF}"/>
                    </a:ext>
                  </a:extLst>
                </p14:cNvPr>
                <p14:cNvContentPartPr/>
                <p14:nvPr/>
              </p14:nvContentPartPr>
              <p14:xfrm>
                <a:off x="6520095" y="2043795"/>
                <a:ext cx="7560" cy="107640"/>
              </p14:xfrm>
            </p:contentPart>
          </mc:Choice>
          <mc:Fallback>
            <p:pic>
              <p:nvPicPr>
                <p:cNvPr id="350" name="筆跡 349">
                  <a:extLst>
                    <a:ext uri="{FF2B5EF4-FFF2-40B4-BE49-F238E27FC236}">
                      <a16:creationId xmlns:a16="http://schemas.microsoft.com/office/drawing/2014/main" id="{35782152-D687-4770-BD17-CC0AE84F99EF}"/>
                    </a:ext>
                  </a:extLst>
                </p:cNvPr>
                <p:cNvPicPr/>
                <p:nvPr/>
              </p:nvPicPr>
              <p:blipFill>
                <a:blip r:embed="rId490"/>
                <a:stretch>
                  <a:fillRect/>
                </a:stretch>
              </p:blipFill>
              <p:spPr>
                <a:xfrm>
                  <a:off x="6511455" y="2034795"/>
                  <a:ext cx="252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351" name="筆跡 350">
                  <a:extLst>
                    <a:ext uri="{FF2B5EF4-FFF2-40B4-BE49-F238E27FC236}">
                      <a16:creationId xmlns:a16="http://schemas.microsoft.com/office/drawing/2014/main" id="{12BF543B-8DBF-4AAF-A718-4CBB3419B3FD}"/>
                    </a:ext>
                  </a:extLst>
                </p14:cNvPr>
                <p14:cNvContentPartPr/>
                <p14:nvPr/>
              </p14:nvContentPartPr>
              <p14:xfrm>
                <a:off x="6569775" y="2061075"/>
                <a:ext cx="15840" cy="115200"/>
              </p14:xfrm>
            </p:contentPart>
          </mc:Choice>
          <mc:Fallback>
            <p:pic>
              <p:nvPicPr>
                <p:cNvPr id="351" name="筆跡 350">
                  <a:extLst>
                    <a:ext uri="{FF2B5EF4-FFF2-40B4-BE49-F238E27FC236}">
                      <a16:creationId xmlns:a16="http://schemas.microsoft.com/office/drawing/2014/main" id="{12BF543B-8DBF-4AAF-A718-4CBB3419B3FD}"/>
                    </a:ext>
                  </a:extLst>
                </p:cNvPr>
                <p:cNvPicPr/>
                <p:nvPr/>
              </p:nvPicPr>
              <p:blipFill>
                <a:blip r:embed="rId492"/>
                <a:stretch>
                  <a:fillRect/>
                </a:stretch>
              </p:blipFill>
              <p:spPr>
                <a:xfrm>
                  <a:off x="6560775" y="2052075"/>
                  <a:ext cx="334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52" name="筆跡 351">
                  <a:extLst>
                    <a:ext uri="{FF2B5EF4-FFF2-40B4-BE49-F238E27FC236}">
                      <a16:creationId xmlns:a16="http://schemas.microsoft.com/office/drawing/2014/main" id="{2C18EBD5-43F2-4503-A7FE-A5F5DBD84476}"/>
                    </a:ext>
                  </a:extLst>
                </p14:cNvPr>
                <p14:cNvContentPartPr/>
                <p14:nvPr/>
              </p14:nvContentPartPr>
              <p14:xfrm>
                <a:off x="6502095" y="1899795"/>
                <a:ext cx="155520" cy="41400"/>
              </p14:xfrm>
            </p:contentPart>
          </mc:Choice>
          <mc:Fallback>
            <p:pic>
              <p:nvPicPr>
                <p:cNvPr id="352" name="筆跡 351">
                  <a:extLst>
                    <a:ext uri="{FF2B5EF4-FFF2-40B4-BE49-F238E27FC236}">
                      <a16:creationId xmlns:a16="http://schemas.microsoft.com/office/drawing/2014/main" id="{2C18EBD5-43F2-4503-A7FE-A5F5DBD84476}"/>
                    </a:ext>
                  </a:extLst>
                </p:cNvPr>
                <p:cNvPicPr/>
                <p:nvPr/>
              </p:nvPicPr>
              <p:blipFill>
                <a:blip r:embed="rId494"/>
                <a:stretch>
                  <a:fillRect/>
                </a:stretch>
              </p:blipFill>
              <p:spPr>
                <a:xfrm>
                  <a:off x="6493455" y="1890795"/>
                  <a:ext cx="173160" cy="59040"/>
                </a:xfrm>
                <a:prstGeom prst="rect">
                  <a:avLst/>
                </a:prstGeom>
              </p:spPr>
            </p:pic>
          </mc:Fallback>
        </mc:AlternateContent>
      </p:grpSp>
      <p:grpSp>
        <p:nvGrpSpPr>
          <p:cNvPr id="365" name="群組 364">
            <a:extLst>
              <a:ext uri="{FF2B5EF4-FFF2-40B4-BE49-F238E27FC236}">
                <a16:creationId xmlns:a16="http://schemas.microsoft.com/office/drawing/2014/main" id="{4577B9F5-500F-4529-9B61-FA88FADFEB77}"/>
              </a:ext>
            </a:extLst>
          </p:cNvPr>
          <p:cNvGrpSpPr/>
          <p:nvPr/>
        </p:nvGrpSpPr>
        <p:grpSpPr>
          <a:xfrm>
            <a:off x="7052175" y="1874595"/>
            <a:ext cx="930240" cy="273240"/>
            <a:chOff x="7052175" y="1874595"/>
            <a:chExt cx="930240" cy="273240"/>
          </a:xfrm>
        </p:grpSpPr>
        <mc:AlternateContent xmlns:mc="http://schemas.openxmlformats.org/markup-compatibility/2006">
          <mc:Choice xmlns:p14="http://schemas.microsoft.com/office/powerpoint/2010/main" Requires="p14">
            <p:contentPart p14:bwMode="auto" r:id="rId495">
              <p14:nvContentPartPr>
                <p14:cNvPr id="353" name="筆跡 352">
                  <a:extLst>
                    <a:ext uri="{FF2B5EF4-FFF2-40B4-BE49-F238E27FC236}">
                      <a16:creationId xmlns:a16="http://schemas.microsoft.com/office/drawing/2014/main" id="{7D692839-7F5E-422F-8744-426DFF51838B}"/>
                    </a:ext>
                  </a:extLst>
                </p14:cNvPr>
                <p14:cNvContentPartPr/>
                <p14:nvPr/>
              </p14:nvContentPartPr>
              <p14:xfrm>
                <a:off x="7052175" y="1954875"/>
                <a:ext cx="214560" cy="178920"/>
              </p14:xfrm>
            </p:contentPart>
          </mc:Choice>
          <mc:Fallback>
            <p:pic>
              <p:nvPicPr>
                <p:cNvPr id="353" name="筆跡 352">
                  <a:extLst>
                    <a:ext uri="{FF2B5EF4-FFF2-40B4-BE49-F238E27FC236}">
                      <a16:creationId xmlns:a16="http://schemas.microsoft.com/office/drawing/2014/main" id="{7D692839-7F5E-422F-8744-426DFF51838B}"/>
                    </a:ext>
                  </a:extLst>
                </p:cNvPr>
                <p:cNvPicPr/>
                <p:nvPr/>
              </p:nvPicPr>
              <p:blipFill>
                <a:blip r:embed="rId496"/>
                <a:stretch>
                  <a:fillRect/>
                </a:stretch>
              </p:blipFill>
              <p:spPr>
                <a:xfrm>
                  <a:off x="7043175" y="1946235"/>
                  <a:ext cx="2322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354" name="筆跡 353">
                  <a:extLst>
                    <a:ext uri="{FF2B5EF4-FFF2-40B4-BE49-F238E27FC236}">
                      <a16:creationId xmlns:a16="http://schemas.microsoft.com/office/drawing/2014/main" id="{953F3AAA-B99A-4C8F-AE08-9E95E917BADA}"/>
                    </a:ext>
                  </a:extLst>
                </p14:cNvPr>
                <p14:cNvContentPartPr/>
                <p14:nvPr/>
              </p14:nvContentPartPr>
              <p14:xfrm>
                <a:off x="7375095" y="1977555"/>
                <a:ext cx="116640" cy="115200"/>
              </p14:xfrm>
            </p:contentPart>
          </mc:Choice>
          <mc:Fallback>
            <p:pic>
              <p:nvPicPr>
                <p:cNvPr id="354" name="筆跡 353">
                  <a:extLst>
                    <a:ext uri="{FF2B5EF4-FFF2-40B4-BE49-F238E27FC236}">
                      <a16:creationId xmlns:a16="http://schemas.microsoft.com/office/drawing/2014/main" id="{953F3AAA-B99A-4C8F-AE08-9E95E917BADA}"/>
                    </a:ext>
                  </a:extLst>
                </p:cNvPr>
                <p:cNvPicPr/>
                <p:nvPr/>
              </p:nvPicPr>
              <p:blipFill>
                <a:blip r:embed="rId498"/>
                <a:stretch>
                  <a:fillRect/>
                </a:stretch>
              </p:blipFill>
              <p:spPr>
                <a:xfrm>
                  <a:off x="7366095" y="1968915"/>
                  <a:ext cx="1342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360" name="筆跡 359">
                  <a:extLst>
                    <a:ext uri="{FF2B5EF4-FFF2-40B4-BE49-F238E27FC236}">
                      <a16:creationId xmlns:a16="http://schemas.microsoft.com/office/drawing/2014/main" id="{EB0769D9-9C21-48C5-948C-29EADCB72C73}"/>
                    </a:ext>
                  </a:extLst>
                </p14:cNvPr>
                <p14:cNvContentPartPr/>
                <p14:nvPr/>
              </p14:nvContentPartPr>
              <p14:xfrm>
                <a:off x="7065135" y="1926795"/>
                <a:ext cx="3960" cy="48960"/>
              </p14:xfrm>
            </p:contentPart>
          </mc:Choice>
          <mc:Fallback>
            <p:pic>
              <p:nvPicPr>
                <p:cNvPr id="360" name="筆跡 359">
                  <a:extLst>
                    <a:ext uri="{FF2B5EF4-FFF2-40B4-BE49-F238E27FC236}">
                      <a16:creationId xmlns:a16="http://schemas.microsoft.com/office/drawing/2014/main" id="{EB0769D9-9C21-48C5-948C-29EADCB72C73}"/>
                    </a:ext>
                  </a:extLst>
                </p:cNvPr>
                <p:cNvPicPr/>
                <p:nvPr/>
              </p:nvPicPr>
              <p:blipFill>
                <a:blip r:embed="rId175"/>
                <a:stretch>
                  <a:fillRect/>
                </a:stretch>
              </p:blipFill>
              <p:spPr>
                <a:xfrm>
                  <a:off x="7056495" y="1917795"/>
                  <a:ext cx="216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61" name="筆跡 360">
                  <a:extLst>
                    <a:ext uri="{FF2B5EF4-FFF2-40B4-BE49-F238E27FC236}">
                      <a16:creationId xmlns:a16="http://schemas.microsoft.com/office/drawing/2014/main" id="{F8F8211E-6E27-4F15-948E-C29F276DCBDB}"/>
                    </a:ext>
                  </a:extLst>
                </p14:cNvPr>
                <p14:cNvContentPartPr/>
                <p14:nvPr/>
              </p14:nvContentPartPr>
              <p14:xfrm>
                <a:off x="7109775" y="1915995"/>
                <a:ext cx="7560" cy="60840"/>
              </p14:xfrm>
            </p:contentPart>
          </mc:Choice>
          <mc:Fallback>
            <p:pic>
              <p:nvPicPr>
                <p:cNvPr id="361" name="筆跡 360">
                  <a:extLst>
                    <a:ext uri="{FF2B5EF4-FFF2-40B4-BE49-F238E27FC236}">
                      <a16:creationId xmlns:a16="http://schemas.microsoft.com/office/drawing/2014/main" id="{F8F8211E-6E27-4F15-948E-C29F276DCBDB}"/>
                    </a:ext>
                  </a:extLst>
                </p:cNvPr>
                <p:cNvPicPr/>
                <p:nvPr/>
              </p:nvPicPr>
              <p:blipFill>
                <a:blip r:embed="rId501"/>
                <a:stretch>
                  <a:fillRect/>
                </a:stretch>
              </p:blipFill>
              <p:spPr>
                <a:xfrm>
                  <a:off x="7101135" y="1906995"/>
                  <a:ext cx="252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55" name="筆跡 354">
                  <a:extLst>
                    <a:ext uri="{FF2B5EF4-FFF2-40B4-BE49-F238E27FC236}">
                      <a16:creationId xmlns:a16="http://schemas.microsoft.com/office/drawing/2014/main" id="{C598B993-10A5-4A34-AA5D-9FAE368729D5}"/>
                    </a:ext>
                  </a:extLst>
                </p14:cNvPr>
                <p14:cNvContentPartPr/>
                <p14:nvPr/>
              </p14:nvContentPartPr>
              <p14:xfrm>
                <a:off x="7624575" y="1974315"/>
                <a:ext cx="11160" cy="173520"/>
              </p14:xfrm>
            </p:contentPart>
          </mc:Choice>
          <mc:Fallback>
            <p:pic>
              <p:nvPicPr>
                <p:cNvPr id="355" name="筆跡 354">
                  <a:extLst>
                    <a:ext uri="{FF2B5EF4-FFF2-40B4-BE49-F238E27FC236}">
                      <a16:creationId xmlns:a16="http://schemas.microsoft.com/office/drawing/2014/main" id="{C598B993-10A5-4A34-AA5D-9FAE368729D5}"/>
                    </a:ext>
                  </a:extLst>
                </p:cNvPr>
                <p:cNvPicPr/>
                <p:nvPr/>
              </p:nvPicPr>
              <p:blipFill>
                <a:blip r:embed="rId503"/>
                <a:stretch>
                  <a:fillRect/>
                </a:stretch>
              </p:blipFill>
              <p:spPr>
                <a:xfrm>
                  <a:off x="7615935" y="1965675"/>
                  <a:ext cx="288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56" name="筆跡 355">
                  <a:extLst>
                    <a:ext uri="{FF2B5EF4-FFF2-40B4-BE49-F238E27FC236}">
                      <a16:creationId xmlns:a16="http://schemas.microsoft.com/office/drawing/2014/main" id="{3A36847F-81D0-4608-9BE1-91BA46956C4A}"/>
                    </a:ext>
                  </a:extLst>
                </p14:cNvPr>
                <p14:cNvContentPartPr/>
                <p14:nvPr/>
              </p14:nvContentPartPr>
              <p14:xfrm>
                <a:off x="7736535" y="1964235"/>
                <a:ext cx="96480" cy="144000"/>
              </p14:xfrm>
            </p:contentPart>
          </mc:Choice>
          <mc:Fallback>
            <p:pic>
              <p:nvPicPr>
                <p:cNvPr id="356" name="筆跡 355">
                  <a:extLst>
                    <a:ext uri="{FF2B5EF4-FFF2-40B4-BE49-F238E27FC236}">
                      <a16:creationId xmlns:a16="http://schemas.microsoft.com/office/drawing/2014/main" id="{3A36847F-81D0-4608-9BE1-91BA46956C4A}"/>
                    </a:ext>
                  </a:extLst>
                </p:cNvPr>
                <p:cNvPicPr/>
                <p:nvPr/>
              </p:nvPicPr>
              <p:blipFill>
                <a:blip r:embed="rId505"/>
                <a:stretch>
                  <a:fillRect/>
                </a:stretch>
              </p:blipFill>
              <p:spPr>
                <a:xfrm>
                  <a:off x="7727895" y="1955235"/>
                  <a:ext cx="1141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62" name="筆跡 361">
                  <a:extLst>
                    <a:ext uri="{FF2B5EF4-FFF2-40B4-BE49-F238E27FC236}">
                      <a16:creationId xmlns:a16="http://schemas.microsoft.com/office/drawing/2014/main" id="{F06F5E14-FD56-4C71-96C3-C6949385E36F}"/>
                    </a:ext>
                  </a:extLst>
                </p14:cNvPr>
                <p14:cNvContentPartPr/>
                <p14:nvPr/>
              </p14:nvContentPartPr>
              <p14:xfrm>
                <a:off x="7911135" y="1876755"/>
                <a:ext cx="8640" cy="58680"/>
              </p14:xfrm>
            </p:contentPart>
          </mc:Choice>
          <mc:Fallback>
            <p:pic>
              <p:nvPicPr>
                <p:cNvPr id="362" name="筆跡 361">
                  <a:extLst>
                    <a:ext uri="{FF2B5EF4-FFF2-40B4-BE49-F238E27FC236}">
                      <a16:creationId xmlns:a16="http://schemas.microsoft.com/office/drawing/2014/main" id="{F06F5E14-FD56-4C71-96C3-C6949385E36F}"/>
                    </a:ext>
                  </a:extLst>
                </p:cNvPr>
                <p:cNvPicPr/>
                <p:nvPr/>
              </p:nvPicPr>
              <p:blipFill>
                <a:blip r:embed="rId507"/>
                <a:stretch>
                  <a:fillRect/>
                </a:stretch>
              </p:blipFill>
              <p:spPr>
                <a:xfrm>
                  <a:off x="7902135" y="1868115"/>
                  <a:ext cx="262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63" name="筆跡 362">
                  <a:extLst>
                    <a:ext uri="{FF2B5EF4-FFF2-40B4-BE49-F238E27FC236}">
                      <a16:creationId xmlns:a16="http://schemas.microsoft.com/office/drawing/2014/main" id="{792D67AB-3A45-4C4F-8D1C-4D38AE67A6A0}"/>
                    </a:ext>
                  </a:extLst>
                </p14:cNvPr>
                <p14:cNvContentPartPr/>
                <p14:nvPr/>
              </p14:nvContentPartPr>
              <p14:xfrm>
                <a:off x="7977375" y="1874595"/>
                <a:ext cx="5040" cy="42480"/>
              </p14:xfrm>
            </p:contentPart>
          </mc:Choice>
          <mc:Fallback>
            <p:pic>
              <p:nvPicPr>
                <p:cNvPr id="363" name="筆跡 362">
                  <a:extLst>
                    <a:ext uri="{FF2B5EF4-FFF2-40B4-BE49-F238E27FC236}">
                      <a16:creationId xmlns:a16="http://schemas.microsoft.com/office/drawing/2014/main" id="{792D67AB-3A45-4C4F-8D1C-4D38AE67A6A0}"/>
                    </a:ext>
                  </a:extLst>
                </p:cNvPr>
                <p:cNvPicPr/>
                <p:nvPr/>
              </p:nvPicPr>
              <p:blipFill>
                <a:blip r:embed="rId159"/>
                <a:stretch>
                  <a:fillRect/>
                </a:stretch>
              </p:blipFill>
              <p:spPr>
                <a:xfrm>
                  <a:off x="7968375" y="1865955"/>
                  <a:ext cx="22680" cy="60120"/>
                </a:xfrm>
                <a:prstGeom prst="rect">
                  <a:avLst/>
                </a:prstGeom>
              </p:spPr>
            </p:pic>
          </mc:Fallback>
        </mc:AlternateContent>
      </p:grpSp>
      <p:grpSp>
        <p:nvGrpSpPr>
          <p:cNvPr id="386" name="群組 385">
            <a:extLst>
              <a:ext uri="{FF2B5EF4-FFF2-40B4-BE49-F238E27FC236}">
                <a16:creationId xmlns:a16="http://schemas.microsoft.com/office/drawing/2014/main" id="{45E97054-94E7-411F-A7ED-CA2C4B4E73BE}"/>
              </a:ext>
            </a:extLst>
          </p:cNvPr>
          <p:cNvGrpSpPr/>
          <p:nvPr/>
        </p:nvGrpSpPr>
        <p:grpSpPr>
          <a:xfrm>
            <a:off x="5200335" y="2278155"/>
            <a:ext cx="1316520" cy="393120"/>
            <a:chOff x="5200335" y="2278155"/>
            <a:chExt cx="1316520" cy="393120"/>
          </a:xfrm>
        </p:grpSpPr>
        <mc:AlternateContent xmlns:mc="http://schemas.openxmlformats.org/markup-compatibility/2006">
          <mc:Choice xmlns:p14="http://schemas.microsoft.com/office/powerpoint/2010/main" Requires="p14">
            <p:contentPart p14:bwMode="auto" r:id="rId509">
              <p14:nvContentPartPr>
                <p14:cNvPr id="366" name="筆跡 365">
                  <a:extLst>
                    <a:ext uri="{FF2B5EF4-FFF2-40B4-BE49-F238E27FC236}">
                      <a16:creationId xmlns:a16="http://schemas.microsoft.com/office/drawing/2014/main" id="{84209AA1-E337-47B2-90B2-FF5043D33369}"/>
                    </a:ext>
                  </a:extLst>
                </p14:cNvPr>
                <p14:cNvContentPartPr/>
                <p14:nvPr/>
              </p14:nvContentPartPr>
              <p14:xfrm>
                <a:off x="5200335" y="2302995"/>
                <a:ext cx="123480" cy="226080"/>
              </p14:xfrm>
            </p:contentPart>
          </mc:Choice>
          <mc:Fallback>
            <p:pic>
              <p:nvPicPr>
                <p:cNvPr id="366" name="筆跡 365">
                  <a:extLst>
                    <a:ext uri="{FF2B5EF4-FFF2-40B4-BE49-F238E27FC236}">
                      <a16:creationId xmlns:a16="http://schemas.microsoft.com/office/drawing/2014/main" id="{84209AA1-E337-47B2-90B2-FF5043D33369}"/>
                    </a:ext>
                  </a:extLst>
                </p:cNvPr>
                <p:cNvPicPr/>
                <p:nvPr/>
              </p:nvPicPr>
              <p:blipFill>
                <a:blip r:embed="rId510"/>
                <a:stretch>
                  <a:fillRect/>
                </a:stretch>
              </p:blipFill>
              <p:spPr>
                <a:xfrm>
                  <a:off x="5191695" y="2293995"/>
                  <a:ext cx="14112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367" name="筆跡 366">
                  <a:extLst>
                    <a:ext uri="{FF2B5EF4-FFF2-40B4-BE49-F238E27FC236}">
                      <a16:creationId xmlns:a16="http://schemas.microsoft.com/office/drawing/2014/main" id="{ACDBE715-16D7-454C-BB87-2A9C1ED77493}"/>
                    </a:ext>
                  </a:extLst>
                </p14:cNvPr>
                <p14:cNvContentPartPr/>
                <p14:nvPr/>
              </p14:nvContentPartPr>
              <p14:xfrm>
                <a:off x="5269095" y="2456355"/>
                <a:ext cx="12240" cy="214920"/>
              </p14:xfrm>
            </p:contentPart>
          </mc:Choice>
          <mc:Fallback>
            <p:pic>
              <p:nvPicPr>
                <p:cNvPr id="367" name="筆跡 366">
                  <a:extLst>
                    <a:ext uri="{FF2B5EF4-FFF2-40B4-BE49-F238E27FC236}">
                      <a16:creationId xmlns:a16="http://schemas.microsoft.com/office/drawing/2014/main" id="{ACDBE715-16D7-454C-BB87-2A9C1ED77493}"/>
                    </a:ext>
                  </a:extLst>
                </p:cNvPr>
                <p:cNvPicPr/>
                <p:nvPr/>
              </p:nvPicPr>
              <p:blipFill>
                <a:blip r:embed="rId512"/>
                <a:stretch>
                  <a:fillRect/>
                </a:stretch>
              </p:blipFill>
              <p:spPr>
                <a:xfrm>
                  <a:off x="5260095" y="2447355"/>
                  <a:ext cx="298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68" name="筆跡 367">
                  <a:extLst>
                    <a:ext uri="{FF2B5EF4-FFF2-40B4-BE49-F238E27FC236}">
                      <a16:creationId xmlns:a16="http://schemas.microsoft.com/office/drawing/2014/main" id="{CE6871E1-7605-40A7-87D5-BA281AB19E52}"/>
                    </a:ext>
                  </a:extLst>
                </p14:cNvPr>
                <p14:cNvContentPartPr/>
                <p14:nvPr/>
              </p14:nvContentPartPr>
              <p14:xfrm>
                <a:off x="5262975" y="2455275"/>
                <a:ext cx="74880" cy="52200"/>
              </p14:xfrm>
            </p:contentPart>
          </mc:Choice>
          <mc:Fallback>
            <p:pic>
              <p:nvPicPr>
                <p:cNvPr id="368" name="筆跡 367">
                  <a:extLst>
                    <a:ext uri="{FF2B5EF4-FFF2-40B4-BE49-F238E27FC236}">
                      <a16:creationId xmlns:a16="http://schemas.microsoft.com/office/drawing/2014/main" id="{CE6871E1-7605-40A7-87D5-BA281AB19E52}"/>
                    </a:ext>
                  </a:extLst>
                </p:cNvPr>
                <p:cNvPicPr/>
                <p:nvPr/>
              </p:nvPicPr>
              <p:blipFill>
                <a:blip r:embed="rId514"/>
                <a:stretch>
                  <a:fillRect/>
                </a:stretch>
              </p:blipFill>
              <p:spPr>
                <a:xfrm>
                  <a:off x="5254335" y="2446275"/>
                  <a:ext cx="925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69" name="筆跡 368">
                  <a:extLst>
                    <a:ext uri="{FF2B5EF4-FFF2-40B4-BE49-F238E27FC236}">
                      <a16:creationId xmlns:a16="http://schemas.microsoft.com/office/drawing/2014/main" id="{989FE32E-3987-448D-A274-5B1D2F8FC62B}"/>
                    </a:ext>
                  </a:extLst>
                </p14:cNvPr>
                <p14:cNvContentPartPr/>
                <p14:nvPr/>
              </p14:nvContentPartPr>
              <p14:xfrm>
                <a:off x="5436135" y="2296515"/>
                <a:ext cx="207360" cy="55080"/>
              </p14:xfrm>
            </p:contentPart>
          </mc:Choice>
          <mc:Fallback>
            <p:pic>
              <p:nvPicPr>
                <p:cNvPr id="369" name="筆跡 368">
                  <a:extLst>
                    <a:ext uri="{FF2B5EF4-FFF2-40B4-BE49-F238E27FC236}">
                      <a16:creationId xmlns:a16="http://schemas.microsoft.com/office/drawing/2014/main" id="{989FE32E-3987-448D-A274-5B1D2F8FC62B}"/>
                    </a:ext>
                  </a:extLst>
                </p:cNvPr>
                <p:cNvPicPr/>
                <p:nvPr/>
              </p:nvPicPr>
              <p:blipFill>
                <a:blip r:embed="rId516"/>
                <a:stretch>
                  <a:fillRect/>
                </a:stretch>
              </p:blipFill>
              <p:spPr>
                <a:xfrm>
                  <a:off x="5427495" y="2287515"/>
                  <a:ext cx="22500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70" name="筆跡 369">
                  <a:extLst>
                    <a:ext uri="{FF2B5EF4-FFF2-40B4-BE49-F238E27FC236}">
                      <a16:creationId xmlns:a16="http://schemas.microsoft.com/office/drawing/2014/main" id="{74CDE824-6A17-4E34-83F6-545AB67FB447}"/>
                    </a:ext>
                  </a:extLst>
                </p14:cNvPr>
                <p14:cNvContentPartPr/>
                <p14:nvPr/>
              </p14:nvContentPartPr>
              <p14:xfrm>
                <a:off x="5476095" y="2407395"/>
                <a:ext cx="18360" cy="104400"/>
              </p14:xfrm>
            </p:contentPart>
          </mc:Choice>
          <mc:Fallback>
            <p:pic>
              <p:nvPicPr>
                <p:cNvPr id="370" name="筆跡 369">
                  <a:extLst>
                    <a:ext uri="{FF2B5EF4-FFF2-40B4-BE49-F238E27FC236}">
                      <a16:creationId xmlns:a16="http://schemas.microsoft.com/office/drawing/2014/main" id="{74CDE824-6A17-4E34-83F6-545AB67FB447}"/>
                    </a:ext>
                  </a:extLst>
                </p:cNvPr>
                <p:cNvPicPr/>
                <p:nvPr/>
              </p:nvPicPr>
              <p:blipFill>
                <a:blip r:embed="rId518"/>
                <a:stretch>
                  <a:fillRect/>
                </a:stretch>
              </p:blipFill>
              <p:spPr>
                <a:xfrm>
                  <a:off x="5467095" y="2398755"/>
                  <a:ext cx="360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71" name="筆跡 370">
                  <a:extLst>
                    <a:ext uri="{FF2B5EF4-FFF2-40B4-BE49-F238E27FC236}">
                      <a16:creationId xmlns:a16="http://schemas.microsoft.com/office/drawing/2014/main" id="{3B49E33F-3DBC-4A3B-ABED-AF72055A540E}"/>
                    </a:ext>
                  </a:extLst>
                </p14:cNvPr>
                <p14:cNvContentPartPr/>
                <p14:nvPr/>
              </p14:nvContentPartPr>
              <p14:xfrm>
                <a:off x="5479695" y="2425035"/>
                <a:ext cx="83520" cy="95400"/>
              </p14:xfrm>
            </p:contentPart>
          </mc:Choice>
          <mc:Fallback>
            <p:pic>
              <p:nvPicPr>
                <p:cNvPr id="371" name="筆跡 370">
                  <a:extLst>
                    <a:ext uri="{FF2B5EF4-FFF2-40B4-BE49-F238E27FC236}">
                      <a16:creationId xmlns:a16="http://schemas.microsoft.com/office/drawing/2014/main" id="{3B49E33F-3DBC-4A3B-ABED-AF72055A540E}"/>
                    </a:ext>
                  </a:extLst>
                </p:cNvPr>
                <p:cNvPicPr/>
                <p:nvPr/>
              </p:nvPicPr>
              <p:blipFill>
                <a:blip r:embed="rId520"/>
                <a:stretch>
                  <a:fillRect/>
                </a:stretch>
              </p:blipFill>
              <p:spPr>
                <a:xfrm>
                  <a:off x="5470695" y="2416035"/>
                  <a:ext cx="1011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72" name="筆跡 371">
                  <a:extLst>
                    <a:ext uri="{FF2B5EF4-FFF2-40B4-BE49-F238E27FC236}">
                      <a16:creationId xmlns:a16="http://schemas.microsoft.com/office/drawing/2014/main" id="{8221A676-A016-47C5-8B82-9F12FC457BA2}"/>
                    </a:ext>
                  </a:extLst>
                </p14:cNvPr>
                <p14:cNvContentPartPr/>
                <p14:nvPr/>
              </p14:nvContentPartPr>
              <p14:xfrm>
                <a:off x="5585535" y="2389035"/>
                <a:ext cx="32760" cy="243000"/>
              </p14:xfrm>
            </p:contentPart>
          </mc:Choice>
          <mc:Fallback>
            <p:pic>
              <p:nvPicPr>
                <p:cNvPr id="372" name="筆跡 371">
                  <a:extLst>
                    <a:ext uri="{FF2B5EF4-FFF2-40B4-BE49-F238E27FC236}">
                      <a16:creationId xmlns:a16="http://schemas.microsoft.com/office/drawing/2014/main" id="{8221A676-A016-47C5-8B82-9F12FC457BA2}"/>
                    </a:ext>
                  </a:extLst>
                </p:cNvPr>
                <p:cNvPicPr/>
                <p:nvPr/>
              </p:nvPicPr>
              <p:blipFill>
                <a:blip r:embed="rId522"/>
                <a:stretch>
                  <a:fillRect/>
                </a:stretch>
              </p:blipFill>
              <p:spPr>
                <a:xfrm>
                  <a:off x="5576535" y="2380395"/>
                  <a:ext cx="504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73" name="筆跡 372">
                  <a:extLst>
                    <a:ext uri="{FF2B5EF4-FFF2-40B4-BE49-F238E27FC236}">
                      <a16:creationId xmlns:a16="http://schemas.microsoft.com/office/drawing/2014/main" id="{D8BCEAEA-B4EE-49D5-B54D-7E51235DA4FE}"/>
                    </a:ext>
                  </a:extLst>
                </p14:cNvPr>
                <p14:cNvContentPartPr/>
                <p14:nvPr/>
              </p14:nvContentPartPr>
              <p14:xfrm>
                <a:off x="5775615" y="2401995"/>
                <a:ext cx="122040" cy="25200"/>
              </p14:xfrm>
            </p:contentPart>
          </mc:Choice>
          <mc:Fallback>
            <p:pic>
              <p:nvPicPr>
                <p:cNvPr id="373" name="筆跡 372">
                  <a:extLst>
                    <a:ext uri="{FF2B5EF4-FFF2-40B4-BE49-F238E27FC236}">
                      <a16:creationId xmlns:a16="http://schemas.microsoft.com/office/drawing/2014/main" id="{D8BCEAEA-B4EE-49D5-B54D-7E51235DA4FE}"/>
                    </a:ext>
                  </a:extLst>
                </p:cNvPr>
                <p:cNvPicPr/>
                <p:nvPr/>
              </p:nvPicPr>
              <p:blipFill>
                <a:blip r:embed="rId524"/>
                <a:stretch>
                  <a:fillRect/>
                </a:stretch>
              </p:blipFill>
              <p:spPr>
                <a:xfrm>
                  <a:off x="5766615" y="2393355"/>
                  <a:ext cx="1396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374" name="筆跡 373">
                  <a:extLst>
                    <a:ext uri="{FF2B5EF4-FFF2-40B4-BE49-F238E27FC236}">
                      <a16:creationId xmlns:a16="http://schemas.microsoft.com/office/drawing/2014/main" id="{AE52E7F7-3E7D-4380-98BD-5F465EAF3A7B}"/>
                    </a:ext>
                  </a:extLst>
                </p14:cNvPr>
                <p14:cNvContentPartPr/>
                <p14:nvPr/>
              </p14:nvContentPartPr>
              <p14:xfrm>
                <a:off x="5799735" y="2354475"/>
                <a:ext cx="26280" cy="264600"/>
              </p14:xfrm>
            </p:contentPart>
          </mc:Choice>
          <mc:Fallback>
            <p:pic>
              <p:nvPicPr>
                <p:cNvPr id="374" name="筆跡 373">
                  <a:extLst>
                    <a:ext uri="{FF2B5EF4-FFF2-40B4-BE49-F238E27FC236}">
                      <a16:creationId xmlns:a16="http://schemas.microsoft.com/office/drawing/2014/main" id="{AE52E7F7-3E7D-4380-98BD-5F465EAF3A7B}"/>
                    </a:ext>
                  </a:extLst>
                </p:cNvPr>
                <p:cNvPicPr/>
                <p:nvPr/>
              </p:nvPicPr>
              <p:blipFill>
                <a:blip r:embed="rId526"/>
                <a:stretch>
                  <a:fillRect/>
                </a:stretch>
              </p:blipFill>
              <p:spPr>
                <a:xfrm>
                  <a:off x="5790735" y="2345475"/>
                  <a:ext cx="4392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75" name="筆跡 374">
                  <a:extLst>
                    <a:ext uri="{FF2B5EF4-FFF2-40B4-BE49-F238E27FC236}">
                      <a16:creationId xmlns:a16="http://schemas.microsoft.com/office/drawing/2014/main" id="{FFB4D53F-5DAE-4F27-89F1-98D94214841E}"/>
                    </a:ext>
                  </a:extLst>
                </p14:cNvPr>
                <p14:cNvContentPartPr/>
                <p14:nvPr/>
              </p14:nvContentPartPr>
              <p14:xfrm>
                <a:off x="5770935" y="2491995"/>
                <a:ext cx="83520" cy="47880"/>
              </p14:xfrm>
            </p:contentPart>
          </mc:Choice>
          <mc:Fallback>
            <p:pic>
              <p:nvPicPr>
                <p:cNvPr id="375" name="筆跡 374">
                  <a:extLst>
                    <a:ext uri="{FF2B5EF4-FFF2-40B4-BE49-F238E27FC236}">
                      <a16:creationId xmlns:a16="http://schemas.microsoft.com/office/drawing/2014/main" id="{FFB4D53F-5DAE-4F27-89F1-98D94214841E}"/>
                    </a:ext>
                  </a:extLst>
                </p:cNvPr>
                <p:cNvPicPr/>
                <p:nvPr/>
              </p:nvPicPr>
              <p:blipFill>
                <a:blip r:embed="rId528"/>
                <a:stretch>
                  <a:fillRect/>
                </a:stretch>
              </p:blipFill>
              <p:spPr>
                <a:xfrm>
                  <a:off x="5761935" y="2482995"/>
                  <a:ext cx="1011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376" name="筆跡 375">
                  <a:extLst>
                    <a:ext uri="{FF2B5EF4-FFF2-40B4-BE49-F238E27FC236}">
                      <a16:creationId xmlns:a16="http://schemas.microsoft.com/office/drawing/2014/main" id="{79ED8932-8173-4379-85B9-D49E951D4277}"/>
                    </a:ext>
                  </a:extLst>
                </p14:cNvPr>
                <p14:cNvContentPartPr/>
                <p14:nvPr/>
              </p14:nvContentPartPr>
              <p14:xfrm>
                <a:off x="5942655" y="2353395"/>
                <a:ext cx="119520" cy="33840"/>
              </p14:xfrm>
            </p:contentPart>
          </mc:Choice>
          <mc:Fallback>
            <p:pic>
              <p:nvPicPr>
                <p:cNvPr id="376" name="筆跡 375">
                  <a:extLst>
                    <a:ext uri="{FF2B5EF4-FFF2-40B4-BE49-F238E27FC236}">
                      <a16:creationId xmlns:a16="http://schemas.microsoft.com/office/drawing/2014/main" id="{79ED8932-8173-4379-85B9-D49E951D4277}"/>
                    </a:ext>
                  </a:extLst>
                </p:cNvPr>
                <p:cNvPicPr/>
                <p:nvPr/>
              </p:nvPicPr>
              <p:blipFill>
                <a:blip r:embed="rId530"/>
                <a:stretch>
                  <a:fillRect/>
                </a:stretch>
              </p:blipFill>
              <p:spPr>
                <a:xfrm>
                  <a:off x="5934015" y="2344395"/>
                  <a:ext cx="1371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77" name="筆跡 376">
                  <a:extLst>
                    <a:ext uri="{FF2B5EF4-FFF2-40B4-BE49-F238E27FC236}">
                      <a16:creationId xmlns:a16="http://schemas.microsoft.com/office/drawing/2014/main" id="{B9EEB400-7D0D-42C7-B79A-AFB40650715D}"/>
                    </a:ext>
                  </a:extLst>
                </p14:cNvPr>
                <p14:cNvContentPartPr/>
                <p14:nvPr/>
              </p14:nvContentPartPr>
              <p14:xfrm>
                <a:off x="5957055" y="2443395"/>
                <a:ext cx="90720" cy="81360"/>
              </p14:xfrm>
            </p:contentPart>
          </mc:Choice>
          <mc:Fallback>
            <p:pic>
              <p:nvPicPr>
                <p:cNvPr id="377" name="筆跡 376">
                  <a:extLst>
                    <a:ext uri="{FF2B5EF4-FFF2-40B4-BE49-F238E27FC236}">
                      <a16:creationId xmlns:a16="http://schemas.microsoft.com/office/drawing/2014/main" id="{B9EEB400-7D0D-42C7-B79A-AFB40650715D}"/>
                    </a:ext>
                  </a:extLst>
                </p:cNvPr>
                <p:cNvPicPr/>
                <p:nvPr/>
              </p:nvPicPr>
              <p:blipFill>
                <a:blip r:embed="rId532"/>
                <a:stretch>
                  <a:fillRect/>
                </a:stretch>
              </p:blipFill>
              <p:spPr>
                <a:xfrm>
                  <a:off x="5948415" y="2434395"/>
                  <a:ext cx="1083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378" name="筆跡 377">
                  <a:extLst>
                    <a:ext uri="{FF2B5EF4-FFF2-40B4-BE49-F238E27FC236}">
                      <a16:creationId xmlns:a16="http://schemas.microsoft.com/office/drawing/2014/main" id="{31D4147D-5BF0-4C81-9B70-5EA68326C990}"/>
                    </a:ext>
                  </a:extLst>
                </p14:cNvPr>
                <p14:cNvContentPartPr/>
                <p14:nvPr/>
              </p14:nvContentPartPr>
              <p14:xfrm>
                <a:off x="5939055" y="2473635"/>
                <a:ext cx="134280" cy="186120"/>
              </p14:xfrm>
            </p:contentPart>
          </mc:Choice>
          <mc:Fallback>
            <p:pic>
              <p:nvPicPr>
                <p:cNvPr id="378" name="筆跡 377">
                  <a:extLst>
                    <a:ext uri="{FF2B5EF4-FFF2-40B4-BE49-F238E27FC236}">
                      <a16:creationId xmlns:a16="http://schemas.microsoft.com/office/drawing/2014/main" id="{31D4147D-5BF0-4C81-9B70-5EA68326C990}"/>
                    </a:ext>
                  </a:extLst>
                </p:cNvPr>
                <p:cNvPicPr/>
                <p:nvPr/>
              </p:nvPicPr>
              <p:blipFill>
                <a:blip r:embed="rId534"/>
                <a:stretch>
                  <a:fillRect/>
                </a:stretch>
              </p:blipFill>
              <p:spPr>
                <a:xfrm>
                  <a:off x="5930055" y="2464635"/>
                  <a:ext cx="1519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379" name="筆跡 378">
                  <a:extLst>
                    <a:ext uri="{FF2B5EF4-FFF2-40B4-BE49-F238E27FC236}">
                      <a16:creationId xmlns:a16="http://schemas.microsoft.com/office/drawing/2014/main" id="{472C8B06-2C93-4E46-A323-C104E5F62D88}"/>
                    </a:ext>
                  </a:extLst>
                </p14:cNvPr>
                <p14:cNvContentPartPr/>
                <p14:nvPr/>
              </p14:nvContentPartPr>
              <p14:xfrm>
                <a:off x="6160815" y="2346915"/>
                <a:ext cx="150480" cy="313920"/>
              </p14:xfrm>
            </p:contentPart>
          </mc:Choice>
          <mc:Fallback>
            <p:pic>
              <p:nvPicPr>
                <p:cNvPr id="379" name="筆跡 378">
                  <a:extLst>
                    <a:ext uri="{FF2B5EF4-FFF2-40B4-BE49-F238E27FC236}">
                      <a16:creationId xmlns:a16="http://schemas.microsoft.com/office/drawing/2014/main" id="{472C8B06-2C93-4E46-A323-C104E5F62D88}"/>
                    </a:ext>
                  </a:extLst>
                </p:cNvPr>
                <p:cNvPicPr/>
                <p:nvPr/>
              </p:nvPicPr>
              <p:blipFill>
                <a:blip r:embed="rId536"/>
                <a:stretch>
                  <a:fillRect/>
                </a:stretch>
              </p:blipFill>
              <p:spPr>
                <a:xfrm>
                  <a:off x="6152175" y="2337915"/>
                  <a:ext cx="16812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380" name="筆跡 379">
                  <a:extLst>
                    <a:ext uri="{FF2B5EF4-FFF2-40B4-BE49-F238E27FC236}">
                      <a16:creationId xmlns:a16="http://schemas.microsoft.com/office/drawing/2014/main" id="{323A5E47-944C-4A36-8128-7262A8F2553C}"/>
                    </a:ext>
                  </a:extLst>
                </p14:cNvPr>
                <p14:cNvContentPartPr/>
                <p14:nvPr/>
              </p14:nvContentPartPr>
              <p14:xfrm>
                <a:off x="6280695" y="2418195"/>
                <a:ext cx="144000" cy="58680"/>
              </p14:xfrm>
            </p:contentPart>
          </mc:Choice>
          <mc:Fallback>
            <p:pic>
              <p:nvPicPr>
                <p:cNvPr id="380" name="筆跡 379">
                  <a:extLst>
                    <a:ext uri="{FF2B5EF4-FFF2-40B4-BE49-F238E27FC236}">
                      <a16:creationId xmlns:a16="http://schemas.microsoft.com/office/drawing/2014/main" id="{323A5E47-944C-4A36-8128-7262A8F2553C}"/>
                    </a:ext>
                  </a:extLst>
                </p:cNvPr>
                <p:cNvPicPr/>
                <p:nvPr/>
              </p:nvPicPr>
              <p:blipFill>
                <a:blip r:embed="rId538"/>
                <a:stretch>
                  <a:fillRect/>
                </a:stretch>
              </p:blipFill>
              <p:spPr>
                <a:xfrm>
                  <a:off x="6272055" y="2409555"/>
                  <a:ext cx="1616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81" name="筆跡 380">
                  <a:extLst>
                    <a:ext uri="{FF2B5EF4-FFF2-40B4-BE49-F238E27FC236}">
                      <a16:creationId xmlns:a16="http://schemas.microsoft.com/office/drawing/2014/main" id="{F9D869AD-2096-40F2-AD87-82A9DF7EC72F}"/>
                    </a:ext>
                  </a:extLst>
                </p14:cNvPr>
                <p14:cNvContentPartPr/>
                <p14:nvPr/>
              </p14:nvContentPartPr>
              <p14:xfrm>
                <a:off x="6304815" y="2458515"/>
                <a:ext cx="123120" cy="103680"/>
              </p14:xfrm>
            </p:contentPart>
          </mc:Choice>
          <mc:Fallback>
            <p:pic>
              <p:nvPicPr>
                <p:cNvPr id="381" name="筆跡 380">
                  <a:extLst>
                    <a:ext uri="{FF2B5EF4-FFF2-40B4-BE49-F238E27FC236}">
                      <a16:creationId xmlns:a16="http://schemas.microsoft.com/office/drawing/2014/main" id="{F9D869AD-2096-40F2-AD87-82A9DF7EC72F}"/>
                    </a:ext>
                  </a:extLst>
                </p:cNvPr>
                <p:cNvPicPr/>
                <p:nvPr/>
              </p:nvPicPr>
              <p:blipFill>
                <a:blip r:embed="rId540"/>
                <a:stretch>
                  <a:fillRect/>
                </a:stretch>
              </p:blipFill>
              <p:spPr>
                <a:xfrm>
                  <a:off x="6296175" y="2449515"/>
                  <a:ext cx="14076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82" name="筆跡 381">
                  <a:extLst>
                    <a:ext uri="{FF2B5EF4-FFF2-40B4-BE49-F238E27FC236}">
                      <a16:creationId xmlns:a16="http://schemas.microsoft.com/office/drawing/2014/main" id="{8376A918-FA36-4AAB-A96B-F86AFE4E6052}"/>
                    </a:ext>
                  </a:extLst>
                </p14:cNvPr>
                <p14:cNvContentPartPr/>
                <p14:nvPr/>
              </p14:nvContentPartPr>
              <p14:xfrm>
                <a:off x="6323895" y="2493075"/>
                <a:ext cx="192960" cy="167400"/>
              </p14:xfrm>
            </p:contentPart>
          </mc:Choice>
          <mc:Fallback>
            <p:pic>
              <p:nvPicPr>
                <p:cNvPr id="382" name="筆跡 381">
                  <a:extLst>
                    <a:ext uri="{FF2B5EF4-FFF2-40B4-BE49-F238E27FC236}">
                      <a16:creationId xmlns:a16="http://schemas.microsoft.com/office/drawing/2014/main" id="{8376A918-FA36-4AAB-A96B-F86AFE4E6052}"/>
                    </a:ext>
                  </a:extLst>
                </p:cNvPr>
                <p:cNvPicPr/>
                <p:nvPr/>
              </p:nvPicPr>
              <p:blipFill>
                <a:blip r:embed="rId542"/>
                <a:stretch>
                  <a:fillRect/>
                </a:stretch>
              </p:blipFill>
              <p:spPr>
                <a:xfrm>
                  <a:off x="6315255" y="2484075"/>
                  <a:ext cx="2106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84" name="筆跡 383">
                  <a:extLst>
                    <a:ext uri="{FF2B5EF4-FFF2-40B4-BE49-F238E27FC236}">
                      <a16:creationId xmlns:a16="http://schemas.microsoft.com/office/drawing/2014/main" id="{CC06C702-9250-4C2B-AD95-DFA2AE609AA4}"/>
                    </a:ext>
                  </a:extLst>
                </p14:cNvPr>
                <p14:cNvContentPartPr/>
                <p14:nvPr/>
              </p14:nvContentPartPr>
              <p14:xfrm>
                <a:off x="6249735" y="2278155"/>
                <a:ext cx="195480" cy="90720"/>
              </p14:xfrm>
            </p:contentPart>
          </mc:Choice>
          <mc:Fallback>
            <p:pic>
              <p:nvPicPr>
                <p:cNvPr id="384" name="筆跡 383">
                  <a:extLst>
                    <a:ext uri="{FF2B5EF4-FFF2-40B4-BE49-F238E27FC236}">
                      <a16:creationId xmlns:a16="http://schemas.microsoft.com/office/drawing/2014/main" id="{CC06C702-9250-4C2B-AD95-DFA2AE609AA4}"/>
                    </a:ext>
                  </a:extLst>
                </p:cNvPr>
                <p:cNvPicPr/>
                <p:nvPr/>
              </p:nvPicPr>
              <p:blipFill>
                <a:blip r:embed="rId544"/>
                <a:stretch>
                  <a:fillRect/>
                </a:stretch>
              </p:blipFill>
              <p:spPr>
                <a:xfrm>
                  <a:off x="6240735" y="2269515"/>
                  <a:ext cx="2131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85" name="筆跡 384">
                  <a:extLst>
                    <a:ext uri="{FF2B5EF4-FFF2-40B4-BE49-F238E27FC236}">
                      <a16:creationId xmlns:a16="http://schemas.microsoft.com/office/drawing/2014/main" id="{35DD3BC5-E48D-4729-9EDA-803A0BBB4ACD}"/>
                    </a:ext>
                  </a:extLst>
                </p14:cNvPr>
                <p14:cNvContentPartPr/>
                <p14:nvPr/>
              </p14:nvContentPartPr>
              <p14:xfrm>
                <a:off x="6355575" y="2323155"/>
                <a:ext cx="28080" cy="110880"/>
              </p14:xfrm>
            </p:contentPart>
          </mc:Choice>
          <mc:Fallback>
            <p:pic>
              <p:nvPicPr>
                <p:cNvPr id="385" name="筆跡 384">
                  <a:extLst>
                    <a:ext uri="{FF2B5EF4-FFF2-40B4-BE49-F238E27FC236}">
                      <a16:creationId xmlns:a16="http://schemas.microsoft.com/office/drawing/2014/main" id="{35DD3BC5-E48D-4729-9EDA-803A0BBB4ACD}"/>
                    </a:ext>
                  </a:extLst>
                </p:cNvPr>
                <p:cNvPicPr/>
                <p:nvPr/>
              </p:nvPicPr>
              <p:blipFill>
                <a:blip r:embed="rId546"/>
                <a:stretch>
                  <a:fillRect/>
                </a:stretch>
              </p:blipFill>
              <p:spPr>
                <a:xfrm>
                  <a:off x="6346575" y="2314155"/>
                  <a:ext cx="45720" cy="128520"/>
                </a:xfrm>
                <a:prstGeom prst="rect">
                  <a:avLst/>
                </a:prstGeom>
              </p:spPr>
            </p:pic>
          </mc:Fallback>
        </mc:AlternateContent>
      </p:grpSp>
      <p:grpSp>
        <p:nvGrpSpPr>
          <p:cNvPr id="396" name="群組 395">
            <a:extLst>
              <a:ext uri="{FF2B5EF4-FFF2-40B4-BE49-F238E27FC236}">
                <a16:creationId xmlns:a16="http://schemas.microsoft.com/office/drawing/2014/main" id="{A0875558-78A6-4837-ADF1-059040C53CF9}"/>
              </a:ext>
            </a:extLst>
          </p:cNvPr>
          <p:cNvGrpSpPr/>
          <p:nvPr/>
        </p:nvGrpSpPr>
        <p:grpSpPr>
          <a:xfrm>
            <a:off x="6845175" y="2355555"/>
            <a:ext cx="635760" cy="265680"/>
            <a:chOff x="6845175" y="2355555"/>
            <a:chExt cx="635760" cy="265680"/>
          </a:xfrm>
        </p:grpSpPr>
        <mc:AlternateContent xmlns:mc="http://schemas.openxmlformats.org/markup-compatibility/2006">
          <mc:Choice xmlns:p14="http://schemas.microsoft.com/office/powerpoint/2010/main" Requires="p14">
            <p:contentPart p14:bwMode="auto" r:id="rId547">
              <p14:nvContentPartPr>
                <p14:cNvPr id="387" name="筆跡 386">
                  <a:extLst>
                    <a:ext uri="{FF2B5EF4-FFF2-40B4-BE49-F238E27FC236}">
                      <a16:creationId xmlns:a16="http://schemas.microsoft.com/office/drawing/2014/main" id="{0811BBA1-92A9-4DF7-8CA5-8BA8A312A79C}"/>
                    </a:ext>
                  </a:extLst>
                </p14:cNvPr>
                <p14:cNvContentPartPr/>
                <p14:nvPr/>
              </p14:nvContentPartPr>
              <p14:xfrm>
                <a:off x="6845175" y="2381475"/>
                <a:ext cx="17280" cy="34920"/>
              </p14:xfrm>
            </p:contentPart>
          </mc:Choice>
          <mc:Fallback>
            <p:pic>
              <p:nvPicPr>
                <p:cNvPr id="387" name="筆跡 386">
                  <a:extLst>
                    <a:ext uri="{FF2B5EF4-FFF2-40B4-BE49-F238E27FC236}">
                      <a16:creationId xmlns:a16="http://schemas.microsoft.com/office/drawing/2014/main" id="{0811BBA1-92A9-4DF7-8CA5-8BA8A312A79C}"/>
                    </a:ext>
                  </a:extLst>
                </p:cNvPr>
                <p:cNvPicPr/>
                <p:nvPr/>
              </p:nvPicPr>
              <p:blipFill>
                <a:blip r:embed="rId548"/>
                <a:stretch>
                  <a:fillRect/>
                </a:stretch>
              </p:blipFill>
              <p:spPr>
                <a:xfrm>
                  <a:off x="6836175" y="2372835"/>
                  <a:ext cx="349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388" name="筆跡 387">
                  <a:extLst>
                    <a:ext uri="{FF2B5EF4-FFF2-40B4-BE49-F238E27FC236}">
                      <a16:creationId xmlns:a16="http://schemas.microsoft.com/office/drawing/2014/main" id="{501ACBC0-265C-40A6-A444-7A388191AF26}"/>
                    </a:ext>
                  </a:extLst>
                </p14:cNvPr>
                <p14:cNvContentPartPr/>
                <p14:nvPr/>
              </p14:nvContentPartPr>
              <p14:xfrm>
                <a:off x="6911415" y="2355555"/>
                <a:ext cx="17280" cy="72000"/>
              </p14:xfrm>
            </p:contentPart>
          </mc:Choice>
          <mc:Fallback>
            <p:pic>
              <p:nvPicPr>
                <p:cNvPr id="388" name="筆跡 387">
                  <a:extLst>
                    <a:ext uri="{FF2B5EF4-FFF2-40B4-BE49-F238E27FC236}">
                      <a16:creationId xmlns:a16="http://schemas.microsoft.com/office/drawing/2014/main" id="{501ACBC0-265C-40A6-A444-7A388191AF26}"/>
                    </a:ext>
                  </a:extLst>
                </p:cNvPr>
                <p:cNvPicPr/>
                <p:nvPr/>
              </p:nvPicPr>
              <p:blipFill>
                <a:blip r:embed="rId550"/>
                <a:stretch>
                  <a:fillRect/>
                </a:stretch>
              </p:blipFill>
              <p:spPr>
                <a:xfrm>
                  <a:off x="6902415" y="2346555"/>
                  <a:ext cx="349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89" name="筆跡 388">
                  <a:extLst>
                    <a:ext uri="{FF2B5EF4-FFF2-40B4-BE49-F238E27FC236}">
                      <a16:creationId xmlns:a16="http://schemas.microsoft.com/office/drawing/2014/main" id="{A3FC0CDD-F02B-47FB-9B23-F45CAD4A9187}"/>
                    </a:ext>
                  </a:extLst>
                </p14:cNvPr>
                <p14:cNvContentPartPr/>
                <p14:nvPr/>
              </p14:nvContentPartPr>
              <p14:xfrm>
                <a:off x="6944895" y="2446275"/>
                <a:ext cx="270000" cy="174960"/>
              </p14:xfrm>
            </p:contentPart>
          </mc:Choice>
          <mc:Fallback>
            <p:pic>
              <p:nvPicPr>
                <p:cNvPr id="389" name="筆跡 388">
                  <a:extLst>
                    <a:ext uri="{FF2B5EF4-FFF2-40B4-BE49-F238E27FC236}">
                      <a16:creationId xmlns:a16="http://schemas.microsoft.com/office/drawing/2014/main" id="{A3FC0CDD-F02B-47FB-9B23-F45CAD4A9187}"/>
                    </a:ext>
                  </a:extLst>
                </p:cNvPr>
                <p:cNvPicPr/>
                <p:nvPr/>
              </p:nvPicPr>
              <p:blipFill>
                <a:blip r:embed="rId552"/>
                <a:stretch>
                  <a:fillRect/>
                </a:stretch>
              </p:blipFill>
              <p:spPr>
                <a:xfrm>
                  <a:off x="6936255" y="2437275"/>
                  <a:ext cx="2876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90" name="筆跡 389">
                  <a:extLst>
                    <a:ext uri="{FF2B5EF4-FFF2-40B4-BE49-F238E27FC236}">
                      <a16:creationId xmlns:a16="http://schemas.microsoft.com/office/drawing/2014/main" id="{764EFEC7-1919-4E04-8BD5-5448A33CC567}"/>
                    </a:ext>
                  </a:extLst>
                </p14:cNvPr>
                <p14:cNvContentPartPr/>
                <p14:nvPr/>
              </p14:nvContentPartPr>
              <p14:xfrm>
                <a:off x="7330095" y="2470395"/>
                <a:ext cx="150840" cy="116280"/>
              </p14:xfrm>
            </p:contentPart>
          </mc:Choice>
          <mc:Fallback>
            <p:pic>
              <p:nvPicPr>
                <p:cNvPr id="390" name="筆跡 389">
                  <a:extLst>
                    <a:ext uri="{FF2B5EF4-FFF2-40B4-BE49-F238E27FC236}">
                      <a16:creationId xmlns:a16="http://schemas.microsoft.com/office/drawing/2014/main" id="{764EFEC7-1919-4E04-8BD5-5448A33CC567}"/>
                    </a:ext>
                  </a:extLst>
                </p:cNvPr>
                <p:cNvPicPr/>
                <p:nvPr/>
              </p:nvPicPr>
              <p:blipFill>
                <a:blip r:embed="rId554"/>
                <a:stretch>
                  <a:fillRect/>
                </a:stretch>
              </p:blipFill>
              <p:spPr>
                <a:xfrm>
                  <a:off x="7321095" y="2461395"/>
                  <a:ext cx="168480" cy="133920"/>
                </a:xfrm>
                <a:prstGeom prst="rect">
                  <a:avLst/>
                </a:prstGeom>
              </p:spPr>
            </p:pic>
          </mc:Fallback>
        </mc:AlternateContent>
      </p:grpSp>
      <p:grpSp>
        <p:nvGrpSpPr>
          <p:cNvPr id="395" name="群組 394">
            <a:extLst>
              <a:ext uri="{FF2B5EF4-FFF2-40B4-BE49-F238E27FC236}">
                <a16:creationId xmlns:a16="http://schemas.microsoft.com/office/drawing/2014/main" id="{37BFEABA-2289-4EB0-BA2E-B0DEAE29F7C8}"/>
              </a:ext>
            </a:extLst>
          </p:cNvPr>
          <p:cNvGrpSpPr/>
          <p:nvPr/>
        </p:nvGrpSpPr>
        <p:grpSpPr>
          <a:xfrm>
            <a:off x="7642575" y="2303355"/>
            <a:ext cx="383400" cy="311760"/>
            <a:chOff x="7642575" y="2303355"/>
            <a:chExt cx="383400" cy="311760"/>
          </a:xfrm>
        </p:grpSpPr>
        <mc:AlternateContent xmlns:mc="http://schemas.openxmlformats.org/markup-compatibility/2006">
          <mc:Choice xmlns:p14="http://schemas.microsoft.com/office/powerpoint/2010/main" Requires="p14">
            <p:contentPart p14:bwMode="auto" r:id="rId555">
              <p14:nvContentPartPr>
                <p14:cNvPr id="391" name="筆跡 390">
                  <a:extLst>
                    <a:ext uri="{FF2B5EF4-FFF2-40B4-BE49-F238E27FC236}">
                      <a16:creationId xmlns:a16="http://schemas.microsoft.com/office/drawing/2014/main" id="{3BFEB54D-436D-4CBD-A06A-BFCC2E0F9D79}"/>
                    </a:ext>
                  </a:extLst>
                </p14:cNvPr>
                <p14:cNvContentPartPr/>
                <p14:nvPr/>
              </p14:nvContentPartPr>
              <p14:xfrm>
                <a:off x="7642575" y="2479035"/>
                <a:ext cx="12240" cy="133560"/>
              </p14:xfrm>
            </p:contentPart>
          </mc:Choice>
          <mc:Fallback>
            <p:pic>
              <p:nvPicPr>
                <p:cNvPr id="391" name="筆跡 390">
                  <a:extLst>
                    <a:ext uri="{FF2B5EF4-FFF2-40B4-BE49-F238E27FC236}">
                      <a16:creationId xmlns:a16="http://schemas.microsoft.com/office/drawing/2014/main" id="{3BFEB54D-436D-4CBD-A06A-BFCC2E0F9D79}"/>
                    </a:ext>
                  </a:extLst>
                </p:cNvPr>
                <p:cNvPicPr/>
                <p:nvPr/>
              </p:nvPicPr>
              <p:blipFill>
                <a:blip r:embed="rId556"/>
                <a:stretch>
                  <a:fillRect/>
                </a:stretch>
              </p:blipFill>
              <p:spPr>
                <a:xfrm>
                  <a:off x="7633935" y="2470035"/>
                  <a:ext cx="298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392" name="筆跡 391">
                  <a:extLst>
                    <a:ext uri="{FF2B5EF4-FFF2-40B4-BE49-F238E27FC236}">
                      <a16:creationId xmlns:a16="http://schemas.microsoft.com/office/drawing/2014/main" id="{4A1C952B-7990-492B-B1E5-77CEB73020C2}"/>
                    </a:ext>
                  </a:extLst>
                </p14:cNvPr>
                <p14:cNvContentPartPr/>
                <p14:nvPr/>
              </p14:nvContentPartPr>
              <p14:xfrm>
                <a:off x="7745175" y="2450595"/>
                <a:ext cx="112320" cy="164520"/>
              </p14:xfrm>
            </p:contentPart>
          </mc:Choice>
          <mc:Fallback>
            <p:pic>
              <p:nvPicPr>
                <p:cNvPr id="392" name="筆跡 391">
                  <a:extLst>
                    <a:ext uri="{FF2B5EF4-FFF2-40B4-BE49-F238E27FC236}">
                      <a16:creationId xmlns:a16="http://schemas.microsoft.com/office/drawing/2014/main" id="{4A1C952B-7990-492B-B1E5-77CEB73020C2}"/>
                    </a:ext>
                  </a:extLst>
                </p:cNvPr>
                <p:cNvPicPr/>
                <p:nvPr/>
              </p:nvPicPr>
              <p:blipFill>
                <a:blip r:embed="rId558"/>
                <a:stretch>
                  <a:fillRect/>
                </a:stretch>
              </p:blipFill>
              <p:spPr>
                <a:xfrm>
                  <a:off x="7736175" y="2441955"/>
                  <a:ext cx="12996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393" name="筆跡 392">
                  <a:extLst>
                    <a:ext uri="{FF2B5EF4-FFF2-40B4-BE49-F238E27FC236}">
                      <a16:creationId xmlns:a16="http://schemas.microsoft.com/office/drawing/2014/main" id="{52F38CF9-A248-4D4B-92BC-8D42D4897CC3}"/>
                    </a:ext>
                  </a:extLst>
                </p14:cNvPr>
                <p14:cNvContentPartPr/>
                <p14:nvPr/>
              </p14:nvContentPartPr>
              <p14:xfrm>
                <a:off x="7950735" y="2339355"/>
                <a:ext cx="8640" cy="44640"/>
              </p14:xfrm>
            </p:contentPart>
          </mc:Choice>
          <mc:Fallback>
            <p:pic>
              <p:nvPicPr>
                <p:cNvPr id="393" name="筆跡 392">
                  <a:extLst>
                    <a:ext uri="{FF2B5EF4-FFF2-40B4-BE49-F238E27FC236}">
                      <a16:creationId xmlns:a16="http://schemas.microsoft.com/office/drawing/2014/main" id="{52F38CF9-A248-4D4B-92BC-8D42D4897CC3}"/>
                    </a:ext>
                  </a:extLst>
                </p:cNvPr>
                <p:cNvPicPr/>
                <p:nvPr/>
              </p:nvPicPr>
              <p:blipFill>
                <a:blip r:embed="rId235"/>
                <a:stretch>
                  <a:fillRect/>
                </a:stretch>
              </p:blipFill>
              <p:spPr>
                <a:xfrm>
                  <a:off x="7941735" y="2330355"/>
                  <a:ext cx="26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94" name="筆跡 393">
                  <a:extLst>
                    <a:ext uri="{FF2B5EF4-FFF2-40B4-BE49-F238E27FC236}">
                      <a16:creationId xmlns:a16="http://schemas.microsoft.com/office/drawing/2014/main" id="{5D7CE54E-AFF2-40A2-AB50-8FB74BA89F82}"/>
                    </a:ext>
                  </a:extLst>
                </p14:cNvPr>
                <p14:cNvContentPartPr/>
                <p14:nvPr/>
              </p14:nvContentPartPr>
              <p14:xfrm>
                <a:off x="8023095" y="2303355"/>
                <a:ext cx="2880" cy="82800"/>
              </p14:xfrm>
            </p:contentPart>
          </mc:Choice>
          <mc:Fallback>
            <p:pic>
              <p:nvPicPr>
                <p:cNvPr id="394" name="筆跡 393">
                  <a:extLst>
                    <a:ext uri="{FF2B5EF4-FFF2-40B4-BE49-F238E27FC236}">
                      <a16:creationId xmlns:a16="http://schemas.microsoft.com/office/drawing/2014/main" id="{5D7CE54E-AFF2-40A2-AB50-8FB74BA89F82}"/>
                    </a:ext>
                  </a:extLst>
                </p:cNvPr>
                <p:cNvPicPr/>
                <p:nvPr/>
              </p:nvPicPr>
              <p:blipFill>
                <a:blip r:embed="rId561"/>
                <a:stretch>
                  <a:fillRect/>
                </a:stretch>
              </p:blipFill>
              <p:spPr>
                <a:xfrm>
                  <a:off x="8014095" y="2294715"/>
                  <a:ext cx="20520" cy="100440"/>
                </a:xfrm>
                <a:prstGeom prst="rect">
                  <a:avLst/>
                </a:prstGeom>
              </p:spPr>
            </p:pic>
          </mc:Fallback>
        </mc:AlternateContent>
      </p:grpSp>
      <p:grpSp>
        <p:nvGrpSpPr>
          <p:cNvPr id="399" name="群組 398">
            <a:extLst>
              <a:ext uri="{FF2B5EF4-FFF2-40B4-BE49-F238E27FC236}">
                <a16:creationId xmlns:a16="http://schemas.microsoft.com/office/drawing/2014/main" id="{2E2B3D34-DDB7-4293-A8BE-F1323CB8EAA9}"/>
              </a:ext>
            </a:extLst>
          </p:cNvPr>
          <p:cNvGrpSpPr/>
          <p:nvPr/>
        </p:nvGrpSpPr>
        <p:grpSpPr>
          <a:xfrm>
            <a:off x="5693895" y="4487475"/>
            <a:ext cx="505800" cy="120600"/>
            <a:chOff x="5693895" y="4487475"/>
            <a:chExt cx="505800" cy="120600"/>
          </a:xfrm>
        </p:grpSpPr>
        <mc:AlternateContent xmlns:mc="http://schemas.openxmlformats.org/markup-compatibility/2006">
          <mc:Choice xmlns:p14="http://schemas.microsoft.com/office/powerpoint/2010/main" Requires="p14">
            <p:contentPart p14:bwMode="auto" r:id="rId562">
              <p14:nvContentPartPr>
                <p14:cNvPr id="397" name="筆跡 396">
                  <a:extLst>
                    <a:ext uri="{FF2B5EF4-FFF2-40B4-BE49-F238E27FC236}">
                      <a16:creationId xmlns:a16="http://schemas.microsoft.com/office/drawing/2014/main" id="{C6602061-F56D-4077-94B8-0338C2BC6703}"/>
                    </a:ext>
                  </a:extLst>
                </p14:cNvPr>
                <p14:cNvContentPartPr/>
                <p14:nvPr/>
              </p14:nvContentPartPr>
              <p14:xfrm>
                <a:off x="5693895" y="4490715"/>
                <a:ext cx="505800" cy="67320"/>
              </p14:xfrm>
            </p:contentPart>
          </mc:Choice>
          <mc:Fallback>
            <p:pic>
              <p:nvPicPr>
                <p:cNvPr id="397" name="筆跡 396">
                  <a:extLst>
                    <a:ext uri="{FF2B5EF4-FFF2-40B4-BE49-F238E27FC236}">
                      <a16:creationId xmlns:a16="http://schemas.microsoft.com/office/drawing/2014/main" id="{C6602061-F56D-4077-94B8-0338C2BC6703}"/>
                    </a:ext>
                  </a:extLst>
                </p:cNvPr>
                <p:cNvPicPr/>
                <p:nvPr/>
              </p:nvPicPr>
              <p:blipFill>
                <a:blip r:embed="rId563"/>
                <a:stretch>
                  <a:fillRect/>
                </a:stretch>
              </p:blipFill>
              <p:spPr>
                <a:xfrm>
                  <a:off x="5684895" y="4481715"/>
                  <a:ext cx="5234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98" name="筆跡 397">
                  <a:extLst>
                    <a:ext uri="{FF2B5EF4-FFF2-40B4-BE49-F238E27FC236}">
                      <a16:creationId xmlns:a16="http://schemas.microsoft.com/office/drawing/2014/main" id="{DD1D6B70-D68E-429F-82E1-92FF96EE9EB0}"/>
                    </a:ext>
                  </a:extLst>
                </p14:cNvPr>
                <p14:cNvContentPartPr/>
                <p14:nvPr/>
              </p14:nvContentPartPr>
              <p14:xfrm>
                <a:off x="5720175" y="4487475"/>
                <a:ext cx="99000" cy="120600"/>
              </p14:xfrm>
            </p:contentPart>
          </mc:Choice>
          <mc:Fallback>
            <p:pic>
              <p:nvPicPr>
                <p:cNvPr id="398" name="筆跡 397">
                  <a:extLst>
                    <a:ext uri="{FF2B5EF4-FFF2-40B4-BE49-F238E27FC236}">
                      <a16:creationId xmlns:a16="http://schemas.microsoft.com/office/drawing/2014/main" id="{DD1D6B70-D68E-429F-82E1-92FF96EE9EB0}"/>
                    </a:ext>
                  </a:extLst>
                </p:cNvPr>
                <p:cNvPicPr/>
                <p:nvPr/>
              </p:nvPicPr>
              <p:blipFill>
                <a:blip r:embed="rId565"/>
                <a:stretch>
                  <a:fillRect/>
                </a:stretch>
              </p:blipFill>
              <p:spPr>
                <a:xfrm>
                  <a:off x="5711175" y="4478475"/>
                  <a:ext cx="116640" cy="138240"/>
                </a:xfrm>
                <a:prstGeom prst="rect">
                  <a:avLst/>
                </a:prstGeom>
              </p:spPr>
            </p:pic>
          </mc:Fallback>
        </mc:AlternateContent>
      </p:grpSp>
      <p:grpSp>
        <p:nvGrpSpPr>
          <p:cNvPr id="402" name="群組 401">
            <a:extLst>
              <a:ext uri="{FF2B5EF4-FFF2-40B4-BE49-F238E27FC236}">
                <a16:creationId xmlns:a16="http://schemas.microsoft.com/office/drawing/2014/main" id="{87940D27-F91D-4D09-9868-572CE83A0510}"/>
              </a:ext>
            </a:extLst>
          </p:cNvPr>
          <p:cNvGrpSpPr/>
          <p:nvPr/>
        </p:nvGrpSpPr>
        <p:grpSpPr>
          <a:xfrm>
            <a:off x="5738175" y="5123955"/>
            <a:ext cx="481680" cy="127080"/>
            <a:chOff x="5738175" y="5123955"/>
            <a:chExt cx="481680" cy="127080"/>
          </a:xfrm>
        </p:grpSpPr>
        <mc:AlternateContent xmlns:mc="http://schemas.openxmlformats.org/markup-compatibility/2006">
          <mc:Choice xmlns:p14="http://schemas.microsoft.com/office/powerpoint/2010/main" Requires="p14">
            <p:contentPart p14:bwMode="auto" r:id="rId566">
              <p14:nvContentPartPr>
                <p14:cNvPr id="400" name="筆跡 399">
                  <a:extLst>
                    <a:ext uri="{FF2B5EF4-FFF2-40B4-BE49-F238E27FC236}">
                      <a16:creationId xmlns:a16="http://schemas.microsoft.com/office/drawing/2014/main" id="{AD4B2226-AA88-4942-A202-03C9E28A54A1}"/>
                    </a:ext>
                  </a:extLst>
                </p14:cNvPr>
                <p14:cNvContentPartPr/>
                <p14:nvPr/>
              </p14:nvContentPartPr>
              <p14:xfrm>
                <a:off x="5738175" y="5137995"/>
                <a:ext cx="481680" cy="56520"/>
              </p14:xfrm>
            </p:contentPart>
          </mc:Choice>
          <mc:Fallback>
            <p:pic>
              <p:nvPicPr>
                <p:cNvPr id="400" name="筆跡 399">
                  <a:extLst>
                    <a:ext uri="{FF2B5EF4-FFF2-40B4-BE49-F238E27FC236}">
                      <a16:creationId xmlns:a16="http://schemas.microsoft.com/office/drawing/2014/main" id="{AD4B2226-AA88-4942-A202-03C9E28A54A1}"/>
                    </a:ext>
                  </a:extLst>
                </p:cNvPr>
                <p:cNvPicPr/>
                <p:nvPr/>
              </p:nvPicPr>
              <p:blipFill>
                <a:blip r:embed="rId567"/>
                <a:stretch>
                  <a:fillRect/>
                </a:stretch>
              </p:blipFill>
              <p:spPr>
                <a:xfrm>
                  <a:off x="5729535" y="5129355"/>
                  <a:ext cx="4993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401" name="筆跡 400">
                  <a:extLst>
                    <a:ext uri="{FF2B5EF4-FFF2-40B4-BE49-F238E27FC236}">
                      <a16:creationId xmlns:a16="http://schemas.microsoft.com/office/drawing/2014/main" id="{0AEA135F-3A85-4A52-BA31-36E8EF4FA1BD}"/>
                    </a:ext>
                  </a:extLst>
                </p14:cNvPr>
                <p14:cNvContentPartPr/>
                <p14:nvPr/>
              </p14:nvContentPartPr>
              <p14:xfrm>
                <a:off x="5745735" y="5123955"/>
                <a:ext cx="139680" cy="127080"/>
              </p14:xfrm>
            </p:contentPart>
          </mc:Choice>
          <mc:Fallback>
            <p:pic>
              <p:nvPicPr>
                <p:cNvPr id="401" name="筆跡 400">
                  <a:extLst>
                    <a:ext uri="{FF2B5EF4-FFF2-40B4-BE49-F238E27FC236}">
                      <a16:creationId xmlns:a16="http://schemas.microsoft.com/office/drawing/2014/main" id="{0AEA135F-3A85-4A52-BA31-36E8EF4FA1BD}"/>
                    </a:ext>
                  </a:extLst>
                </p:cNvPr>
                <p:cNvPicPr/>
                <p:nvPr/>
              </p:nvPicPr>
              <p:blipFill>
                <a:blip r:embed="rId569"/>
                <a:stretch>
                  <a:fillRect/>
                </a:stretch>
              </p:blipFill>
              <p:spPr>
                <a:xfrm>
                  <a:off x="5736735" y="5115315"/>
                  <a:ext cx="157320" cy="144720"/>
                </a:xfrm>
                <a:prstGeom prst="rect">
                  <a:avLst/>
                </a:prstGeom>
              </p:spPr>
            </p:pic>
          </mc:Fallback>
        </mc:AlternateContent>
      </p:grpSp>
      <p:grpSp>
        <p:nvGrpSpPr>
          <p:cNvPr id="450" name="群組 449">
            <a:extLst>
              <a:ext uri="{FF2B5EF4-FFF2-40B4-BE49-F238E27FC236}">
                <a16:creationId xmlns:a16="http://schemas.microsoft.com/office/drawing/2014/main" id="{1FC26A80-C4AB-4C06-8341-350537A2CDD4}"/>
              </a:ext>
            </a:extLst>
          </p:cNvPr>
          <p:cNvGrpSpPr/>
          <p:nvPr/>
        </p:nvGrpSpPr>
        <p:grpSpPr>
          <a:xfrm>
            <a:off x="5839335" y="5884995"/>
            <a:ext cx="461520" cy="149760"/>
            <a:chOff x="5839335" y="5884995"/>
            <a:chExt cx="461520" cy="149760"/>
          </a:xfrm>
        </p:grpSpPr>
        <mc:AlternateContent xmlns:mc="http://schemas.openxmlformats.org/markup-compatibility/2006">
          <mc:Choice xmlns:p14="http://schemas.microsoft.com/office/powerpoint/2010/main" Requires="p14">
            <p:contentPart p14:bwMode="auto" r:id="rId570">
              <p14:nvContentPartPr>
                <p14:cNvPr id="448" name="筆跡 447">
                  <a:extLst>
                    <a:ext uri="{FF2B5EF4-FFF2-40B4-BE49-F238E27FC236}">
                      <a16:creationId xmlns:a16="http://schemas.microsoft.com/office/drawing/2014/main" id="{D97E9EF4-CFAD-409A-9638-C694B9D56489}"/>
                    </a:ext>
                  </a:extLst>
                </p14:cNvPr>
                <p14:cNvContentPartPr/>
                <p14:nvPr/>
              </p14:nvContentPartPr>
              <p14:xfrm>
                <a:off x="5870655" y="5952315"/>
                <a:ext cx="430200" cy="26280"/>
              </p14:xfrm>
            </p:contentPart>
          </mc:Choice>
          <mc:Fallback>
            <p:pic>
              <p:nvPicPr>
                <p:cNvPr id="448" name="筆跡 447">
                  <a:extLst>
                    <a:ext uri="{FF2B5EF4-FFF2-40B4-BE49-F238E27FC236}">
                      <a16:creationId xmlns:a16="http://schemas.microsoft.com/office/drawing/2014/main" id="{D97E9EF4-CFAD-409A-9638-C694B9D56489}"/>
                    </a:ext>
                  </a:extLst>
                </p:cNvPr>
                <p:cNvPicPr/>
                <p:nvPr/>
              </p:nvPicPr>
              <p:blipFill>
                <a:blip r:embed="rId571"/>
                <a:stretch>
                  <a:fillRect/>
                </a:stretch>
              </p:blipFill>
              <p:spPr>
                <a:xfrm>
                  <a:off x="5861655" y="5943315"/>
                  <a:ext cx="4478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449" name="筆跡 448">
                  <a:extLst>
                    <a:ext uri="{FF2B5EF4-FFF2-40B4-BE49-F238E27FC236}">
                      <a16:creationId xmlns:a16="http://schemas.microsoft.com/office/drawing/2014/main" id="{E3E3B285-B3D1-413C-8650-322A02607A64}"/>
                    </a:ext>
                  </a:extLst>
                </p14:cNvPr>
                <p14:cNvContentPartPr/>
                <p14:nvPr/>
              </p14:nvContentPartPr>
              <p14:xfrm>
                <a:off x="5839335" y="5884995"/>
                <a:ext cx="119520" cy="149760"/>
              </p14:xfrm>
            </p:contentPart>
          </mc:Choice>
          <mc:Fallback>
            <p:pic>
              <p:nvPicPr>
                <p:cNvPr id="449" name="筆跡 448">
                  <a:extLst>
                    <a:ext uri="{FF2B5EF4-FFF2-40B4-BE49-F238E27FC236}">
                      <a16:creationId xmlns:a16="http://schemas.microsoft.com/office/drawing/2014/main" id="{E3E3B285-B3D1-413C-8650-322A02607A64}"/>
                    </a:ext>
                  </a:extLst>
                </p:cNvPr>
                <p:cNvPicPr/>
                <p:nvPr/>
              </p:nvPicPr>
              <p:blipFill>
                <a:blip r:embed="rId573"/>
                <a:stretch>
                  <a:fillRect/>
                </a:stretch>
              </p:blipFill>
              <p:spPr>
                <a:xfrm>
                  <a:off x="5830335" y="5876355"/>
                  <a:ext cx="137160" cy="167400"/>
                </a:xfrm>
                <a:prstGeom prst="rect">
                  <a:avLst/>
                </a:prstGeom>
              </p:spPr>
            </p:pic>
          </mc:Fallback>
        </mc:AlternateContent>
      </p:grpSp>
      <p:grpSp>
        <p:nvGrpSpPr>
          <p:cNvPr id="462" name="群組 461">
            <a:extLst>
              <a:ext uri="{FF2B5EF4-FFF2-40B4-BE49-F238E27FC236}">
                <a16:creationId xmlns:a16="http://schemas.microsoft.com/office/drawing/2014/main" id="{67002DCB-775A-4E1D-ACA9-BB6998B8F99A}"/>
              </a:ext>
            </a:extLst>
          </p:cNvPr>
          <p:cNvGrpSpPr/>
          <p:nvPr/>
        </p:nvGrpSpPr>
        <p:grpSpPr>
          <a:xfrm>
            <a:off x="5698215" y="4426635"/>
            <a:ext cx="603360" cy="176040"/>
            <a:chOff x="5698215" y="4426635"/>
            <a:chExt cx="603360" cy="176040"/>
          </a:xfrm>
        </p:grpSpPr>
        <mc:AlternateContent xmlns:mc="http://schemas.openxmlformats.org/markup-compatibility/2006">
          <mc:Choice xmlns:p14="http://schemas.microsoft.com/office/powerpoint/2010/main" Requires="p14">
            <p:contentPart p14:bwMode="auto" r:id="rId574">
              <p14:nvContentPartPr>
                <p14:cNvPr id="460" name="筆跡 459">
                  <a:extLst>
                    <a:ext uri="{FF2B5EF4-FFF2-40B4-BE49-F238E27FC236}">
                      <a16:creationId xmlns:a16="http://schemas.microsoft.com/office/drawing/2014/main" id="{D6C897C9-E98A-47D4-853F-BBB42DB7BACD}"/>
                    </a:ext>
                  </a:extLst>
                </p14:cNvPr>
                <p14:cNvContentPartPr/>
                <p14:nvPr/>
              </p14:nvContentPartPr>
              <p14:xfrm>
                <a:off x="5718015" y="4461555"/>
                <a:ext cx="583560" cy="63000"/>
              </p14:xfrm>
            </p:contentPart>
          </mc:Choice>
          <mc:Fallback>
            <p:pic>
              <p:nvPicPr>
                <p:cNvPr id="460" name="筆跡 459">
                  <a:extLst>
                    <a:ext uri="{FF2B5EF4-FFF2-40B4-BE49-F238E27FC236}">
                      <a16:creationId xmlns:a16="http://schemas.microsoft.com/office/drawing/2014/main" id="{D6C897C9-E98A-47D4-853F-BBB42DB7BACD}"/>
                    </a:ext>
                  </a:extLst>
                </p:cNvPr>
                <p:cNvPicPr/>
                <p:nvPr/>
              </p:nvPicPr>
              <p:blipFill>
                <a:blip r:embed="rId575"/>
                <a:stretch>
                  <a:fillRect/>
                </a:stretch>
              </p:blipFill>
              <p:spPr>
                <a:xfrm>
                  <a:off x="5709375" y="4452555"/>
                  <a:ext cx="6012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461" name="筆跡 460">
                  <a:extLst>
                    <a:ext uri="{FF2B5EF4-FFF2-40B4-BE49-F238E27FC236}">
                      <a16:creationId xmlns:a16="http://schemas.microsoft.com/office/drawing/2014/main" id="{6F6C36FF-0841-4CE9-BC9C-6FBA03FC1DC1}"/>
                    </a:ext>
                  </a:extLst>
                </p14:cNvPr>
                <p14:cNvContentPartPr/>
                <p14:nvPr/>
              </p14:nvContentPartPr>
              <p14:xfrm>
                <a:off x="5698215" y="4426635"/>
                <a:ext cx="223200" cy="176040"/>
              </p14:xfrm>
            </p:contentPart>
          </mc:Choice>
          <mc:Fallback>
            <p:pic>
              <p:nvPicPr>
                <p:cNvPr id="461" name="筆跡 460">
                  <a:extLst>
                    <a:ext uri="{FF2B5EF4-FFF2-40B4-BE49-F238E27FC236}">
                      <a16:creationId xmlns:a16="http://schemas.microsoft.com/office/drawing/2014/main" id="{6F6C36FF-0841-4CE9-BC9C-6FBA03FC1DC1}"/>
                    </a:ext>
                  </a:extLst>
                </p:cNvPr>
                <p:cNvPicPr/>
                <p:nvPr/>
              </p:nvPicPr>
              <p:blipFill>
                <a:blip r:embed="rId577"/>
                <a:stretch>
                  <a:fillRect/>
                </a:stretch>
              </p:blipFill>
              <p:spPr>
                <a:xfrm>
                  <a:off x="5689575" y="4417995"/>
                  <a:ext cx="240840" cy="193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78">
            <p14:nvContentPartPr>
              <p14:cNvPr id="471" name="筆跡 470">
                <a:extLst>
                  <a:ext uri="{FF2B5EF4-FFF2-40B4-BE49-F238E27FC236}">
                    <a16:creationId xmlns:a16="http://schemas.microsoft.com/office/drawing/2014/main" id="{5F1D33AF-1C1B-4417-A7EC-1BCE39ED2359}"/>
                  </a:ext>
                </a:extLst>
              </p14:cNvPr>
              <p14:cNvContentPartPr/>
              <p14:nvPr/>
            </p14:nvContentPartPr>
            <p14:xfrm>
              <a:off x="7829055" y="5409795"/>
              <a:ext cx="13320" cy="54360"/>
            </p14:xfrm>
          </p:contentPart>
        </mc:Choice>
        <mc:Fallback>
          <p:pic>
            <p:nvPicPr>
              <p:cNvPr id="471" name="筆跡 470">
                <a:extLst>
                  <a:ext uri="{FF2B5EF4-FFF2-40B4-BE49-F238E27FC236}">
                    <a16:creationId xmlns:a16="http://schemas.microsoft.com/office/drawing/2014/main" id="{5F1D33AF-1C1B-4417-A7EC-1BCE39ED2359}"/>
                  </a:ext>
                </a:extLst>
              </p:cNvPr>
              <p:cNvPicPr/>
              <p:nvPr/>
            </p:nvPicPr>
            <p:blipFill>
              <a:blip r:embed="rId579"/>
              <a:stretch>
                <a:fillRect/>
              </a:stretch>
            </p:blipFill>
            <p:spPr>
              <a:xfrm>
                <a:off x="7820415" y="5401155"/>
                <a:ext cx="30960" cy="72000"/>
              </a:xfrm>
              <a:prstGeom prst="rect">
                <a:avLst/>
              </a:prstGeom>
            </p:spPr>
          </p:pic>
        </mc:Fallback>
      </mc:AlternateContent>
      <p:grpSp>
        <p:nvGrpSpPr>
          <p:cNvPr id="476" name="群組 475">
            <a:extLst>
              <a:ext uri="{FF2B5EF4-FFF2-40B4-BE49-F238E27FC236}">
                <a16:creationId xmlns:a16="http://schemas.microsoft.com/office/drawing/2014/main" id="{2193A769-7292-4576-8215-20CCCED255E5}"/>
              </a:ext>
            </a:extLst>
          </p:cNvPr>
          <p:cNvGrpSpPr/>
          <p:nvPr/>
        </p:nvGrpSpPr>
        <p:grpSpPr>
          <a:xfrm>
            <a:off x="7740135" y="5578635"/>
            <a:ext cx="210960" cy="287640"/>
            <a:chOff x="7740135" y="5578635"/>
            <a:chExt cx="210960" cy="287640"/>
          </a:xfrm>
        </p:grpSpPr>
        <mc:AlternateContent xmlns:mc="http://schemas.openxmlformats.org/markup-compatibility/2006">
          <mc:Choice xmlns:p14="http://schemas.microsoft.com/office/powerpoint/2010/main" Requires="p14">
            <p:contentPart p14:bwMode="auto" r:id="rId580">
              <p14:nvContentPartPr>
                <p14:cNvPr id="472" name="筆跡 471">
                  <a:extLst>
                    <a:ext uri="{FF2B5EF4-FFF2-40B4-BE49-F238E27FC236}">
                      <a16:creationId xmlns:a16="http://schemas.microsoft.com/office/drawing/2014/main" id="{240397EF-AF81-4CEA-8047-16F68DDC9786}"/>
                    </a:ext>
                  </a:extLst>
                </p14:cNvPr>
                <p14:cNvContentPartPr/>
                <p14:nvPr/>
              </p14:nvContentPartPr>
              <p14:xfrm>
                <a:off x="7740135" y="5578635"/>
                <a:ext cx="210960" cy="137520"/>
              </p14:xfrm>
            </p:contentPart>
          </mc:Choice>
          <mc:Fallback>
            <p:pic>
              <p:nvPicPr>
                <p:cNvPr id="472" name="筆跡 471">
                  <a:extLst>
                    <a:ext uri="{FF2B5EF4-FFF2-40B4-BE49-F238E27FC236}">
                      <a16:creationId xmlns:a16="http://schemas.microsoft.com/office/drawing/2014/main" id="{240397EF-AF81-4CEA-8047-16F68DDC9786}"/>
                    </a:ext>
                  </a:extLst>
                </p:cNvPr>
                <p:cNvPicPr/>
                <p:nvPr/>
              </p:nvPicPr>
              <p:blipFill>
                <a:blip r:embed="rId581"/>
                <a:stretch>
                  <a:fillRect/>
                </a:stretch>
              </p:blipFill>
              <p:spPr>
                <a:xfrm>
                  <a:off x="7731495" y="5569995"/>
                  <a:ext cx="2286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473" name="筆跡 472">
                  <a:extLst>
                    <a:ext uri="{FF2B5EF4-FFF2-40B4-BE49-F238E27FC236}">
                      <a16:creationId xmlns:a16="http://schemas.microsoft.com/office/drawing/2014/main" id="{2F3672FC-6FF2-4E37-B3FD-9B0DCE1B50C1}"/>
                    </a:ext>
                  </a:extLst>
                </p14:cNvPr>
                <p14:cNvContentPartPr/>
                <p14:nvPr/>
              </p14:nvContentPartPr>
              <p14:xfrm>
                <a:off x="7842375" y="5786715"/>
                <a:ext cx="15840" cy="67320"/>
              </p14:xfrm>
            </p:contentPart>
          </mc:Choice>
          <mc:Fallback>
            <p:pic>
              <p:nvPicPr>
                <p:cNvPr id="473" name="筆跡 472">
                  <a:extLst>
                    <a:ext uri="{FF2B5EF4-FFF2-40B4-BE49-F238E27FC236}">
                      <a16:creationId xmlns:a16="http://schemas.microsoft.com/office/drawing/2014/main" id="{2F3672FC-6FF2-4E37-B3FD-9B0DCE1B50C1}"/>
                    </a:ext>
                  </a:extLst>
                </p:cNvPr>
                <p:cNvPicPr/>
                <p:nvPr/>
              </p:nvPicPr>
              <p:blipFill>
                <a:blip r:embed="rId583"/>
                <a:stretch>
                  <a:fillRect/>
                </a:stretch>
              </p:blipFill>
              <p:spPr>
                <a:xfrm>
                  <a:off x="7833735" y="5777715"/>
                  <a:ext cx="334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474" name="筆跡 473">
                  <a:extLst>
                    <a:ext uri="{FF2B5EF4-FFF2-40B4-BE49-F238E27FC236}">
                      <a16:creationId xmlns:a16="http://schemas.microsoft.com/office/drawing/2014/main" id="{9D2DA750-42AF-418C-ABD7-1F49A8A16296}"/>
                    </a:ext>
                  </a:extLst>
                </p14:cNvPr>
                <p14:cNvContentPartPr/>
                <p14:nvPr/>
              </p14:nvContentPartPr>
              <p14:xfrm>
                <a:off x="7896735" y="5773755"/>
                <a:ext cx="17280" cy="92520"/>
              </p14:xfrm>
            </p:contentPart>
          </mc:Choice>
          <mc:Fallback>
            <p:pic>
              <p:nvPicPr>
                <p:cNvPr id="474" name="筆跡 473">
                  <a:extLst>
                    <a:ext uri="{FF2B5EF4-FFF2-40B4-BE49-F238E27FC236}">
                      <a16:creationId xmlns:a16="http://schemas.microsoft.com/office/drawing/2014/main" id="{9D2DA750-42AF-418C-ABD7-1F49A8A16296}"/>
                    </a:ext>
                  </a:extLst>
                </p:cNvPr>
                <p:cNvPicPr/>
                <p:nvPr/>
              </p:nvPicPr>
              <p:blipFill>
                <a:blip r:embed="rId585"/>
                <a:stretch>
                  <a:fillRect/>
                </a:stretch>
              </p:blipFill>
              <p:spPr>
                <a:xfrm>
                  <a:off x="7887735" y="5764755"/>
                  <a:ext cx="34920" cy="110160"/>
                </a:xfrm>
                <a:prstGeom prst="rect">
                  <a:avLst/>
                </a:prstGeom>
              </p:spPr>
            </p:pic>
          </mc:Fallback>
        </mc:AlternateContent>
      </p:grpSp>
      <p:grpSp>
        <p:nvGrpSpPr>
          <p:cNvPr id="478" name="群組 477">
            <a:extLst>
              <a:ext uri="{FF2B5EF4-FFF2-40B4-BE49-F238E27FC236}">
                <a16:creationId xmlns:a16="http://schemas.microsoft.com/office/drawing/2014/main" id="{C61B7BD9-E7F8-4FC9-AB7D-F4BFCFDFC30D}"/>
              </a:ext>
            </a:extLst>
          </p:cNvPr>
          <p:cNvGrpSpPr/>
          <p:nvPr/>
        </p:nvGrpSpPr>
        <p:grpSpPr>
          <a:xfrm>
            <a:off x="7814655" y="5991195"/>
            <a:ext cx="163080" cy="130320"/>
            <a:chOff x="7814655" y="5991195"/>
            <a:chExt cx="163080" cy="130320"/>
          </a:xfrm>
        </p:grpSpPr>
        <mc:AlternateContent xmlns:mc="http://schemas.openxmlformats.org/markup-compatibility/2006">
          <mc:Choice xmlns:p14="http://schemas.microsoft.com/office/powerpoint/2010/main" Requires="p14">
            <p:contentPart p14:bwMode="auto" r:id="rId586">
              <p14:nvContentPartPr>
                <p14:cNvPr id="475" name="筆跡 474">
                  <a:extLst>
                    <a:ext uri="{FF2B5EF4-FFF2-40B4-BE49-F238E27FC236}">
                      <a16:creationId xmlns:a16="http://schemas.microsoft.com/office/drawing/2014/main" id="{A29AAE2A-EC69-46EB-81C4-FD4003DC2F7B}"/>
                    </a:ext>
                  </a:extLst>
                </p14:cNvPr>
                <p14:cNvContentPartPr/>
                <p14:nvPr/>
              </p14:nvContentPartPr>
              <p14:xfrm>
                <a:off x="7814655" y="6000915"/>
                <a:ext cx="21960" cy="120600"/>
              </p14:xfrm>
            </p:contentPart>
          </mc:Choice>
          <mc:Fallback>
            <p:pic>
              <p:nvPicPr>
                <p:cNvPr id="475" name="筆跡 474">
                  <a:extLst>
                    <a:ext uri="{FF2B5EF4-FFF2-40B4-BE49-F238E27FC236}">
                      <a16:creationId xmlns:a16="http://schemas.microsoft.com/office/drawing/2014/main" id="{A29AAE2A-EC69-46EB-81C4-FD4003DC2F7B}"/>
                    </a:ext>
                  </a:extLst>
                </p:cNvPr>
                <p:cNvPicPr/>
                <p:nvPr/>
              </p:nvPicPr>
              <p:blipFill>
                <a:blip r:embed="rId587"/>
                <a:stretch>
                  <a:fillRect/>
                </a:stretch>
              </p:blipFill>
              <p:spPr>
                <a:xfrm>
                  <a:off x="7806015" y="5992275"/>
                  <a:ext cx="396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477" name="筆跡 476">
                  <a:extLst>
                    <a:ext uri="{FF2B5EF4-FFF2-40B4-BE49-F238E27FC236}">
                      <a16:creationId xmlns:a16="http://schemas.microsoft.com/office/drawing/2014/main" id="{B60F73D8-0279-4AE5-9B69-82C2A0A05C65}"/>
                    </a:ext>
                  </a:extLst>
                </p14:cNvPr>
                <p14:cNvContentPartPr/>
                <p14:nvPr/>
              </p14:nvContentPartPr>
              <p14:xfrm>
                <a:off x="7896735" y="5991195"/>
                <a:ext cx="81000" cy="129600"/>
              </p14:xfrm>
            </p:contentPart>
          </mc:Choice>
          <mc:Fallback>
            <p:pic>
              <p:nvPicPr>
                <p:cNvPr id="477" name="筆跡 476">
                  <a:extLst>
                    <a:ext uri="{FF2B5EF4-FFF2-40B4-BE49-F238E27FC236}">
                      <a16:creationId xmlns:a16="http://schemas.microsoft.com/office/drawing/2014/main" id="{B60F73D8-0279-4AE5-9B69-82C2A0A05C65}"/>
                    </a:ext>
                  </a:extLst>
                </p:cNvPr>
                <p:cNvPicPr/>
                <p:nvPr/>
              </p:nvPicPr>
              <p:blipFill>
                <a:blip r:embed="rId589"/>
                <a:stretch>
                  <a:fillRect/>
                </a:stretch>
              </p:blipFill>
              <p:spPr>
                <a:xfrm>
                  <a:off x="7887735" y="5982555"/>
                  <a:ext cx="98640" cy="147240"/>
                </a:xfrm>
                <a:prstGeom prst="rect">
                  <a:avLst/>
                </a:prstGeom>
              </p:spPr>
            </p:pic>
          </mc:Fallback>
        </mc:AlternateContent>
      </p:grpSp>
      <p:grpSp>
        <p:nvGrpSpPr>
          <p:cNvPr id="488" name="群組 487">
            <a:extLst>
              <a:ext uri="{FF2B5EF4-FFF2-40B4-BE49-F238E27FC236}">
                <a16:creationId xmlns:a16="http://schemas.microsoft.com/office/drawing/2014/main" id="{40E2F826-64A2-4B4D-9AE9-A2B183CAF4D4}"/>
              </a:ext>
            </a:extLst>
          </p:cNvPr>
          <p:cNvGrpSpPr/>
          <p:nvPr/>
        </p:nvGrpSpPr>
        <p:grpSpPr>
          <a:xfrm>
            <a:off x="6738975" y="4443915"/>
            <a:ext cx="2185560" cy="944640"/>
            <a:chOff x="6738975" y="4443915"/>
            <a:chExt cx="2185560" cy="944640"/>
          </a:xfrm>
        </p:grpSpPr>
        <mc:AlternateContent xmlns:mc="http://schemas.openxmlformats.org/markup-compatibility/2006">
          <mc:Choice xmlns:p14="http://schemas.microsoft.com/office/powerpoint/2010/main" Requires="p14">
            <p:contentPart p14:bwMode="auto" r:id="rId590">
              <p14:nvContentPartPr>
                <p14:cNvPr id="479" name="筆跡 478">
                  <a:extLst>
                    <a:ext uri="{FF2B5EF4-FFF2-40B4-BE49-F238E27FC236}">
                      <a16:creationId xmlns:a16="http://schemas.microsoft.com/office/drawing/2014/main" id="{CBAA2B3B-7A32-497A-A136-D8AD54A3FDA7}"/>
                    </a:ext>
                  </a:extLst>
                </p14:cNvPr>
                <p14:cNvContentPartPr/>
                <p14:nvPr/>
              </p14:nvContentPartPr>
              <p14:xfrm>
                <a:off x="7830495" y="5351475"/>
                <a:ext cx="20880" cy="37080"/>
              </p14:xfrm>
            </p:contentPart>
          </mc:Choice>
          <mc:Fallback>
            <p:pic>
              <p:nvPicPr>
                <p:cNvPr id="479" name="筆跡 478">
                  <a:extLst>
                    <a:ext uri="{FF2B5EF4-FFF2-40B4-BE49-F238E27FC236}">
                      <a16:creationId xmlns:a16="http://schemas.microsoft.com/office/drawing/2014/main" id="{CBAA2B3B-7A32-497A-A136-D8AD54A3FDA7}"/>
                    </a:ext>
                  </a:extLst>
                </p:cNvPr>
                <p:cNvPicPr/>
                <p:nvPr/>
              </p:nvPicPr>
              <p:blipFill>
                <a:blip r:embed="rId591"/>
                <a:stretch>
                  <a:fillRect/>
                </a:stretch>
              </p:blipFill>
              <p:spPr>
                <a:xfrm>
                  <a:off x="7821495" y="5342475"/>
                  <a:ext cx="385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480" name="筆跡 479">
                  <a:extLst>
                    <a:ext uri="{FF2B5EF4-FFF2-40B4-BE49-F238E27FC236}">
                      <a16:creationId xmlns:a16="http://schemas.microsoft.com/office/drawing/2014/main" id="{F593A519-F394-4F2D-91E4-7974C884F41B}"/>
                    </a:ext>
                  </a:extLst>
                </p14:cNvPr>
                <p14:cNvContentPartPr/>
                <p14:nvPr/>
              </p14:nvContentPartPr>
              <p14:xfrm>
                <a:off x="7776135" y="5210715"/>
                <a:ext cx="7560" cy="42480"/>
              </p14:xfrm>
            </p:contentPart>
          </mc:Choice>
          <mc:Fallback>
            <p:pic>
              <p:nvPicPr>
                <p:cNvPr id="480" name="筆跡 479">
                  <a:extLst>
                    <a:ext uri="{FF2B5EF4-FFF2-40B4-BE49-F238E27FC236}">
                      <a16:creationId xmlns:a16="http://schemas.microsoft.com/office/drawing/2014/main" id="{F593A519-F394-4F2D-91E4-7974C884F41B}"/>
                    </a:ext>
                  </a:extLst>
                </p:cNvPr>
                <p:cNvPicPr/>
                <p:nvPr/>
              </p:nvPicPr>
              <p:blipFill>
                <a:blip r:embed="rId593"/>
                <a:stretch>
                  <a:fillRect/>
                </a:stretch>
              </p:blipFill>
              <p:spPr>
                <a:xfrm>
                  <a:off x="7767495" y="5201715"/>
                  <a:ext cx="252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481" name="筆跡 480">
                  <a:extLst>
                    <a:ext uri="{FF2B5EF4-FFF2-40B4-BE49-F238E27FC236}">
                      <a16:creationId xmlns:a16="http://schemas.microsoft.com/office/drawing/2014/main" id="{826D7E88-08F1-4FC4-8660-BDB3DDF9C5BF}"/>
                    </a:ext>
                  </a:extLst>
                </p14:cNvPr>
                <p14:cNvContentPartPr/>
                <p14:nvPr/>
              </p14:nvContentPartPr>
              <p14:xfrm>
                <a:off x="7749855" y="4856475"/>
                <a:ext cx="12240" cy="230040"/>
              </p14:xfrm>
            </p:contentPart>
          </mc:Choice>
          <mc:Fallback>
            <p:pic>
              <p:nvPicPr>
                <p:cNvPr id="481" name="筆跡 480">
                  <a:extLst>
                    <a:ext uri="{FF2B5EF4-FFF2-40B4-BE49-F238E27FC236}">
                      <a16:creationId xmlns:a16="http://schemas.microsoft.com/office/drawing/2014/main" id="{826D7E88-08F1-4FC4-8660-BDB3DDF9C5BF}"/>
                    </a:ext>
                  </a:extLst>
                </p:cNvPr>
                <p:cNvPicPr/>
                <p:nvPr/>
              </p:nvPicPr>
              <p:blipFill>
                <a:blip r:embed="rId595"/>
                <a:stretch>
                  <a:fillRect/>
                </a:stretch>
              </p:blipFill>
              <p:spPr>
                <a:xfrm>
                  <a:off x="7740855" y="4847835"/>
                  <a:ext cx="298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482" name="筆跡 481">
                  <a:extLst>
                    <a:ext uri="{FF2B5EF4-FFF2-40B4-BE49-F238E27FC236}">
                      <a16:creationId xmlns:a16="http://schemas.microsoft.com/office/drawing/2014/main" id="{820FD2B5-4017-47F6-BBCC-47ADC04EE1A4}"/>
                    </a:ext>
                  </a:extLst>
                </p14:cNvPr>
                <p14:cNvContentPartPr/>
                <p14:nvPr/>
              </p14:nvContentPartPr>
              <p14:xfrm>
                <a:off x="7749855" y="4670355"/>
                <a:ext cx="6480" cy="16560"/>
              </p14:xfrm>
            </p:contentPart>
          </mc:Choice>
          <mc:Fallback>
            <p:pic>
              <p:nvPicPr>
                <p:cNvPr id="482" name="筆跡 481">
                  <a:extLst>
                    <a:ext uri="{FF2B5EF4-FFF2-40B4-BE49-F238E27FC236}">
                      <a16:creationId xmlns:a16="http://schemas.microsoft.com/office/drawing/2014/main" id="{820FD2B5-4017-47F6-BBCC-47ADC04EE1A4}"/>
                    </a:ext>
                  </a:extLst>
                </p:cNvPr>
                <p:cNvPicPr/>
                <p:nvPr/>
              </p:nvPicPr>
              <p:blipFill>
                <a:blip r:embed="rId597"/>
                <a:stretch>
                  <a:fillRect/>
                </a:stretch>
              </p:blipFill>
              <p:spPr>
                <a:xfrm>
                  <a:off x="7740855" y="4661715"/>
                  <a:ext cx="241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483" name="筆跡 482">
                  <a:extLst>
                    <a:ext uri="{FF2B5EF4-FFF2-40B4-BE49-F238E27FC236}">
                      <a16:creationId xmlns:a16="http://schemas.microsoft.com/office/drawing/2014/main" id="{F953D036-5208-4607-9FE5-9D629018BE0D}"/>
                    </a:ext>
                  </a:extLst>
                </p14:cNvPr>
                <p14:cNvContentPartPr/>
                <p14:nvPr/>
              </p14:nvContentPartPr>
              <p14:xfrm>
                <a:off x="7748775" y="4443915"/>
                <a:ext cx="7560" cy="147600"/>
              </p14:xfrm>
            </p:contentPart>
          </mc:Choice>
          <mc:Fallback>
            <p:pic>
              <p:nvPicPr>
                <p:cNvPr id="483" name="筆跡 482">
                  <a:extLst>
                    <a:ext uri="{FF2B5EF4-FFF2-40B4-BE49-F238E27FC236}">
                      <a16:creationId xmlns:a16="http://schemas.microsoft.com/office/drawing/2014/main" id="{F953D036-5208-4607-9FE5-9D629018BE0D}"/>
                    </a:ext>
                  </a:extLst>
                </p:cNvPr>
                <p:cNvPicPr/>
                <p:nvPr/>
              </p:nvPicPr>
              <p:blipFill>
                <a:blip r:embed="rId599"/>
                <a:stretch>
                  <a:fillRect/>
                </a:stretch>
              </p:blipFill>
              <p:spPr>
                <a:xfrm>
                  <a:off x="7739775" y="4435275"/>
                  <a:ext cx="252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485" name="筆跡 484">
                  <a:extLst>
                    <a:ext uri="{FF2B5EF4-FFF2-40B4-BE49-F238E27FC236}">
                      <a16:creationId xmlns:a16="http://schemas.microsoft.com/office/drawing/2014/main" id="{47BBFD4A-7B31-4926-A222-6DBE67C8E36A}"/>
                    </a:ext>
                  </a:extLst>
                </p14:cNvPr>
                <p14:cNvContentPartPr/>
                <p14:nvPr/>
              </p14:nvContentPartPr>
              <p14:xfrm>
                <a:off x="6738975" y="4472355"/>
                <a:ext cx="1014840" cy="888480"/>
              </p14:xfrm>
            </p:contentPart>
          </mc:Choice>
          <mc:Fallback>
            <p:pic>
              <p:nvPicPr>
                <p:cNvPr id="485" name="筆跡 484">
                  <a:extLst>
                    <a:ext uri="{FF2B5EF4-FFF2-40B4-BE49-F238E27FC236}">
                      <a16:creationId xmlns:a16="http://schemas.microsoft.com/office/drawing/2014/main" id="{47BBFD4A-7B31-4926-A222-6DBE67C8E36A}"/>
                    </a:ext>
                  </a:extLst>
                </p:cNvPr>
                <p:cNvPicPr/>
                <p:nvPr/>
              </p:nvPicPr>
              <p:blipFill>
                <a:blip r:embed="rId601"/>
                <a:stretch>
                  <a:fillRect/>
                </a:stretch>
              </p:blipFill>
              <p:spPr>
                <a:xfrm>
                  <a:off x="6730335" y="4463355"/>
                  <a:ext cx="1032480" cy="90612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487" name="筆跡 486">
                  <a:extLst>
                    <a:ext uri="{FF2B5EF4-FFF2-40B4-BE49-F238E27FC236}">
                      <a16:creationId xmlns:a16="http://schemas.microsoft.com/office/drawing/2014/main" id="{9CFE308A-49FC-4C9E-8E96-4DA711C0C86F}"/>
                    </a:ext>
                  </a:extLst>
                </p14:cNvPr>
                <p14:cNvContentPartPr/>
                <p14:nvPr/>
              </p14:nvContentPartPr>
              <p14:xfrm>
                <a:off x="7746255" y="4484235"/>
                <a:ext cx="1178280" cy="733320"/>
              </p14:xfrm>
            </p:contentPart>
          </mc:Choice>
          <mc:Fallback>
            <p:pic>
              <p:nvPicPr>
                <p:cNvPr id="487" name="筆跡 486">
                  <a:extLst>
                    <a:ext uri="{FF2B5EF4-FFF2-40B4-BE49-F238E27FC236}">
                      <a16:creationId xmlns:a16="http://schemas.microsoft.com/office/drawing/2014/main" id="{9CFE308A-49FC-4C9E-8E96-4DA711C0C86F}"/>
                    </a:ext>
                  </a:extLst>
                </p:cNvPr>
                <p:cNvPicPr/>
                <p:nvPr/>
              </p:nvPicPr>
              <p:blipFill>
                <a:blip r:embed="rId603"/>
                <a:stretch>
                  <a:fillRect/>
                </a:stretch>
              </p:blipFill>
              <p:spPr>
                <a:xfrm>
                  <a:off x="7737255" y="4475595"/>
                  <a:ext cx="1195920" cy="75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4">
            <p14:nvContentPartPr>
              <p14:cNvPr id="489" name="筆跡 488">
                <a:extLst>
                  <a:ext uri="{FF2B5EF4-FFF2-40B4-BE49-F238E27FC236}">
                    <a16:creationId xmlns:a16="http://schemas.microsoft.com/office/drawing/2014/main" id="{024BE88F-0F8E-4589-9311-3081207B46B6}"/>
                  </a:ext>
                </a:extLst>
              </p14:cNvPr>
              <p14:cNvContentPartPr/>
              <p14:nvPr/>
            </p14:nvContentPartPr>
            <p14:xfrm>
              <a:off x="7239735" y="5403315"/>
              <a:ext cx="17640" cy="50040"/>
            </p14:xfrm>
          </p:contentPart>
        </mc:Choice>
        <mc:Fallback>
          <p:pic>
            <p:nvPicPr>
              <p:cNvPr id="489" name="筆跡 488">
                <a:extLst>
                  <a:ext uri="{FF2B5EF4-FFF2-40B4-BE49-F238E27FC236}">
                    <a16:creationId xmlns:a16="http://schemas.microsoft.com/office/drawing/2014/main" id="{024BE88F-0F8E-4589-9311-3081207B46B6}"/>
                  </a:ext>
                </a:extLst>
              </p:cNvPr>
              <p:cNvPicPr/>
              <p:nvPr/>
            </p:nvPicPr>
            <p:blipFill>
              <a:blip r:embed="rId605"/>
              <a:stretch>
                <a:fillRect/>
              </a:stretch>
            </p:blipFill>
            <p:spPr>
              <a:xfrm>
                <a:off x="7230735" y="5394675"/>
                <a:ext cx="352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490" name="筆跡 489">
                <a:extLst>
                  <a:ext uri="{FF2B5EF4-FFF2-40B4-BE49-F238E27FC236}">
                    <a16:creationId xmlns:a16="http://schemas.microsoft.com/office/drawing/2014/main" id="{A1BF33D5-A480-4E45-9A51-8D0C019EFF5E}"/>
                  </a:ext>
                </a:extLst>
              </p14:cNvPr>
              <p14:cNvContentPartPr/>
              <p14:nvPr/>
            </p14:nvContentPartPr>
            <p14:xfrm>
              <a:off x="7182135" y="5582235"/>
              <a:ext cx="197640" cy="181800"/>
            </p14:xfrm>
          </p:contentPart>
        </mc:Choice>
        <mc:Fallback>
          <p:pic>
            <p:nvPicPr>
              <p:cNvPr id="490" name="筆跡 489">
                <a:extLst>
                  <a:ext uri="{FF2B5EF4-FFF2-40B4-BE49-F238E27FC236}">
                    <a16:creationId xmlns:a16="http://schemas.microsoft.com/office/drawing/2014/main" id="{A1BF33D5-A480-4E45-9A51-8D0C019EFF5E}"/>
                  </a:ext>
                </a:extLst>
              </p:cNvPr>
              <p:cNvPicPr/>
              <p:nvPr/>
            </p:nvPicPr>
            <p:blipFill>
              <a:blip r:embed="rId607"/>
              <a:stretch>
                <a:fillRect/>
              </a:stretch>
            </p:blipFill>
            <p:spPr>
              <a:xfrm>
                <a:off x="7173135" y="5573595"/>
                <a:ext cx="215280" cy="199440"/>
              </a:xfrm>
              <a:prstGeom prst="rect">
                <a:avLst/>
              </a:prstGeom>
            </p:spPr>
          </p:pic>
        </mc:Fallback>
      </mc:AlternateContent>
      <p:grpSp>
        <p:nvGrpSpPr>
          <p:cNvPr id="494" name="群組 493">
            <a:extLst>
              <a:ext uri="{FF2B5EF4-FFF2-40B4-BE49-F238E27FC236}">
                <a16:creationId xmlns:a16="http://schemas.microsoft.com/office/drawing/2014/main" id="{6117A202-CCCA-45DB-AC48-34C12A867BD3}"/>
              </a:ext>
            </a:extLst>
          </p:cNvPr>
          <p:cNvGrpSpPr/>
          <p:nvPr/>
        </p:nvGrpSpPr>
        <p:grpSpPr>
          <a:xfrm>
            <a:off x="7175295" y="5906955"/>
            <a:ext cx="308880" cy="153000"/>
            <a:chOff x="7175295" y="5906955"/>
            <a:chExt cx="308880" cy="153000"/>
          </a:xfrm>
        </p:grpSpPr>
        <mc:AlternateContent xmlns:mc="http://schemas.openxmlformats.org/markup-compatibility/2006">
          <mc:Choice xmlns:p14="http://schemas.microsoft.com/office/powerpoint/2010/main" Requires="p14">
            <p:contentPart p14:bwMode="auto" r:id="rId608">
              <p14:nvContentPartPr>
                <p14:cNvPr id="491" name="筆跡 490">
                  <a:extLst>
                    <a:ext uri="{FF2B5EF4-FFF2-40B4-BE49-F238E27FC236}">
                      <a16:creationId xmlns:a16="http://schemas.microsoft.com/office/drawing/2014/main" id="{2280CF13-B7A0-4471-8345-330D49572862}"/>
                    </a:ext>
                  </a:extLst>
                </p14:cNvPr>
                <p14:cNvContentPartPr/>
                <p14:nvPr/>
              </p14:nvContentPartPr>
              <p14:xfrm>
                <a:off x="7175295" y="5906955"/>
                <a:ext cx="103320" cy="126000"/>
              </p14:xfrm>
            </p:contentPart>
          </mc:Choice>
          <mc:Fallback>
            <p:pic>
              <p:nvPicPr>
                <p:cNvPr id="491" name="筆跡 490">
                  <a:extLst>
                    <a:ext uri="{FF2B5EF4-FFF2-40B4-BE49-F238E27FC236}">
                      <a16:creationId xmlns:a16="http://schemas.microsoft.com/office/drawing/2014/main" id="{2280CF13-B7A0-4471-8345-330D49572862}"/>
                    </a:ext>
                  </a:extLst>
                </p:cNvPr>
                <p:cNvPicPr/>
                <p:nvPr/>
              </p:nvPicPr>
              <p:blipFill>
                <a:blip r:embed="rId609"/>
                <a:stretch>
                  <a:fillRect/>
                </a:stretch>
              </p:blipFill>
              <p:spPr>
                <a:xfrm>
                  <a:off x="7166295" y="5897955"/>
                  <a:ext cx="1209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492" name="筆跡 491">
                  <a:extLst>
                    <a:ext uri="{FF2B5EF4-FFF2-40B4-BE49-F238E27FC236}">
                      <a16:creationId xmlns:a16="http://schemas.microsoft.com/office/drawing/2014/main" id="{CF75170F-FEAD-4E65-A8D3-3924B3F75A48}"/>
                    </a:ext>
                  </a:extLst>
                </p14:cNvPr>
                <p14:cNvContentPartPr/>
                <p14:nvPr/>
              </p14:nvContentPartPr>
              <p14:xfrm>
                <a:off x="7334775" y="5938275"/>
                <a:ext cx="28080" cy="121680"/>
              </p14:xfrm>
            </p:contentPart>
          </mc:Choice>
          <mc:Fallback>
            <p:pic>
              <p:nvPicPr>
                <p:cNvPr id="492" name="筆跡 491">
                  <a:extLst>
                    <a:ext uri="{FF2B5EF4-FFF2-40B4-BE49-F238E27FC236}">
                      <a16:creationId xmlns:a16="http://schemas.microsoft.com/office/drawing/2014/main" id="{CF75170F-FEAD-4E65-A8D3-3924B3F75A48}"/>
                    </a:ext>
                  </a:extLst>
                </p:cNvPr>
                <p:cNvPicPr/>
                <p:nvPr/>
              </p:nvPicPr>
              <p:blipFill>
                <a:blip r:embed="rId611"/>
                <a:stretch>
                  <a:fillRect/>
                </a:stretch>
              </p:blipFill>
              <p:spPr>
                <a:xfrm>
                  <a:off x="7325775" y="5929275"/>
                  <a:ext cx="457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493" name="筆跡 492">
                  <a:extLst>
                    <a:ext uri="{FF2B5EF4-FFF2-40B4-BE49-F238E27FC236}">
                      <a16:creationId xmlns:a16="http://schemas.microsoft.com/office/drawing/2014/main" id="{A324BAFB-4BF5-4A44-AEA1-0D2374BB565E}"/>
                    </a:ext>
                  </a:extLst>
                </p14:cNvPr>
                <p14:cNvContentPartPr/>
                <p14:nvPr/>
              </p14:nvContentPartPr>
              <p14:xfrm>
                <a:off x="7409295" y="5953395"/>
                <a:ext cx="74880" cy="103680"/>
              </p14:xfrm>
            </p:contentPart>
          </mc:Choice>
          <mc:Fallback>
            <p:pic>
              <p:nvPicPr>
                <p:cNvPr id="493" name="筆跡 492">
                  <a:extLst>
                    <a:ext uri="{FF2B5EF4-FFF2-40B4-BE49-F238E27FC236}">
                      <a16:creationId xmlns:a16="http://schemas.microsoft.com/office/drawing/2014/main" id="{A324BAFB-4BF5-4A44-AEA1-0D2374BB565E}"/>
                    </a:ext>
                  </a:extLst>
                </p:cNvPr>
                <p:cNvPicPr/>
                <p:nvPr/>
              </p:nvPicPr>
              <p:blipFill>
                <a:blip r:embed="rId613"/>
                <a:stretch>
                  <a:fillRect/>
                </a:stretch>
              </p:blipFill>
              <p:spPr>
                <a:xfrm>
                  <a:off x="7400655" y="5944755"/>
                  <a:ext cx="92520" cy="121320"/>
                </a:xfrm>
                <a:prstGeom prst="rect">
                  <a:avLst/>
                </a:prstGeom>
              </p:spPr>
            </p:pic>
          </mc:Fallback>
        </mc:AlternateContent>
      </p:grpSp>
      <p:grpSp>
        <p:nvGrpSpPr>
          <p:cNvPr id="503" name="群組 502">
            <a:extLst>
              <a:ext uri="{FF2B5EF4-FFF2-40B4-BE49-F238E27FC236}">
                <a16:creationId xmlns:a16="http://schemas.microsoft.com/office/drawing/2014/main" id="{BC0C85E5-577A-4B14-BEDB-E64BC59CFC5D}"/>
              </a:ext>
            </a:extLst>
          </p:cNvPr>
          <p:cNvGrpSpPr/>
          <p:nvPr/>
        </p:nvGrpSpPr>
        <p:grpSpPr>
          <a:xfrm>
            <a:off x="6298335" y="4514115"/>
            <a:ext cx="2548080" cy="923040"/>
            <a:chOff x="6298335" y="4514115"/>
            <a:chExt cx="2548080" cy="923040"/>
          </a:xfrm>
        </p:grpSpPr>
        <mc:AlternateContent xmlns:mc="http://schemas.openxmlformats.org/markup-compatibility/2006">
          <mc:Choice xmlns:p14="http://schemas.microsoft.com/office/powerpoint/2010/main" Requires="p14">
            <p:contentPart p14:bwMode="auto" r:id="rId614">
              <p14:nvContentPartPr>
                <p14:cNvPr id="495" name="筆跡 494">
                  <a:extLst>
                    <a:ext uri="{FF2B5EF4-FFF2-40B4-BE49-F238E27FC236}">
                      <a16:creationId xmlns:a16="http://schemas.microsoft.com/office/drawing/2014/main" id="{8A3AF70A-AC3B-4D8A-A21D-1E8E42D658FB}"/>
                    </a:ext>
                  </a:extLst>
                </p14:cNvPr>
                <p14:cNvContentPartPr/>
                <p14:nvPr/>
              </p14:nvContentPartPr>
              <p14:xfrm>
                <a:off x="7180695" y="4534995"/>
                <a:ext cx="5400" cy="7920"/>
              </p14:xfrm>
            </p:contentPart>
          </mc:Choice>
          <mc:Fallback>
            <p:pic>
              <p:nvPicPr>
                <p:cNvPr id="495" name="筆跡 494">
                  <a:extLst>
                    <a:ext uri="{FF2B5EF4-FFF2-40B4-BE49-F238E27FC236}">
                      <a16:creationId xmlns:a16="http://schemas.microsoft.com/office/drawing/2014/main" id="{8A3AF70A-AC3B-4D8A-A21D-1E8E42D658FB}"/>
                    </a:ext>
                  </a:extLst>
                </p:cNvPr>
                <p:cNvPicPr/>
                <p:nvPr/>
              </p:nvPicPr>
              <p:blipFill>
                <a:blip r:embed="rId615"/>
                <a:stretch>
                  <a:fillRect/>
                </a:stretch>
              </p:blipFill>
              <p:spPr>
                <a:xfrm>
                  <a:off x="7172055" y="4525995"/>
                  <a:ext cx="230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496" name="筆跡 495">
                  <a:extLst>
                    <a:ext uri="{FF2B5EF4-FFF2-40B4-BE49-F238E27FC236}">
                      <a16:creationId xmlns:a16="http://schemas.microsoft.com/office/drawing/2014/main" id="{AA5A07C9-7E09-4960-8FFE-27611ACA159A}"/>
                    </a:ext>
                  </a:extLst>
                </p14:cNvPr>
                <p14:cNvContentPartPr/>
                <p14:nvPr/>
              </p14:nvContentPartPr>
              <p14:xfrm>
                <a:off x="7178535" y="4586835"/>
                <a:ext cx="3960" cy="12240"/>
              </p14:xfrm>
            </p:contentPart>
          </mc:Choice>
          <mc:Fallback>
            <p:pic>
              <p:nvPicPr>
                <p:cNvPr id="496" name="筆跡 495">
                  <a:extLst>
                    <a:ext uri="{FF2B5EF4-FFF2-40B4-BE49-F238E27FC236}">
                      <a16:creationId xmlns:a16="http://schemas.microsoft.com/office/drawing/2014/main" id="{AA5A07C9-7E09-4960-8FFE-27611ACA159A}"/>
                    </a:ext>
                  </a:extLst>
                </p:cNvPr>
                <p:cNvPicPr/>
                <p:nvPr/>
              </p:nvPicPr>
              <p:blipFill>
                <a:blip r:embed="rId617"/>
                <a:stretch>
                  <a:fillRect/>
                </a:stretch>
              </p:blipFill>
              <p:spPr>
                <a:xfrm>
                  <a:off x="7169535" y="4578195"/>
                  <a:ext cx="216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497" name="筆跡 496">
                  <a:extLst>
                    <a:ext uri="{FF2B5EF4-FFF2-40B4-BE49-F238E27FC236}">
                      <a16:creationId xmlns:a16="http://schemas.microsoft.com/office/drawing/2014/main" id="{5D26C8F6-F607-4836-8B86-CBD3A31A8C4B}"/>
                    </a:ext>
                  </a:extLst>
                </p14:cNvPr>
                <p14:cNvContentPartPr/>
                <p14:nvPr/>
              </p14:nvContentPartPr>
              <p14:xfrm>
                <a:off x="7196535" y="4718955"/>
                <a:ext cx="13680" cy="53280"/>
              </p14:xfrm>
            </p:contentPart>
          </mc:Choice>
          <mc:Fallback>
            <p:pic>
              <p:nvPicPr>
                <p:cNvPr id="497" name="筆跡 496">
                  <a:extLst>
                    <a:ext uri="{FF2B5EF4-FFF2-40B4-BE49-F238E27FC236}">
                      <a16:creationId xmlns:a16="http://schemas.microsoft.com/office/drawing/2014/main" id="{5D26C8F6-F607-4836-8B86-CBD3A31A8C4B}"/>
                    </a:ext>
                  </a:extLst>
                </p:cNvPr>
                <p:cNvPicPr/>
                <p:nvPr/>
              </p:nvPicPr>
              <p:blipFill>
                <a:blip r:embed="rId619"/>
                <a:stretch>
                  <a:fillRect/>
                </a:stretch>
              </p:blipFill>
              <p:spPr>
                <a:xfrm>
                  <a:off x="7187535" y="4710315"/>
                  <a:ext cx="313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498" name="筆跡 497">
                  <a:extLst>
                    <a:ext uri="{FF2B5EF4-FFF2-40B4-BE49-F238E27FC236}">
                      <a16:creationId xmlns:a16="http://schemas.microsoft.com/office/drawing/2014/main" id="{112C2407-6D97-408A-91D3-745BFF8BA007}"/>
                    </a:ext>
                  </a:extLst>
                </p14:cNvPr>
                <p14:cNvContentPartPr/>
                <p14:nvPr/>
              </p14:nvContentPartPr>
              <p14:xfrm>
                <a:off x="7250895" y="5078595"/>
                <a:ext cx="2520" cy="106560"/>
              </p14:xfrm>
            </p:contentPart>
          </mc:Choice>
          <mc:Fallback>
            <p:pic>
              <p:nvPicPr>
                <p:cNvPr id="498" name="筆跡 497">
                  <a:extLst>
                    <a:ext uri="{FF2B5EF4-FFF2-40B4-BE49-F238E27FC236}">
                      <a16:creationId xmlns:a16="http://schemas.microsoft.com/office/drawing/2014/main" id="{112C2407-6D97-408A-91D3-745BFF8BA007}"/>
                    </a:ext>
                  </a:extLst>
                </p:cNvPr>
                <p:cNvPicPr/>
                <p:nvPr/>
              </p:nvPicPr>
              <p:blipFill>
                <a:blip r:embed="rId621"/>
                <a:stretch>
                  <a:fillRect/>
                </a:stretch>
              </p:blipFill>
              <p:spPr>
                <a:xfrm>
                  <a:off x="7242255" y="5069595"/>
                  <a:ext cx="201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499" name="筆跡 498">
                  <a:extLst>
                    <a:ext uri="{FF2B5EF4-FFF2-40B4-BE49-F238E27FC236}">
                      <a16:creationId xmlns:a16="http://schemas.microsoft.com/office/drawing/2014/main" id="{36E0E046-A671-4D98-94AC-174781DE9B53}"/>
                    </a:ext>
                  </a:extLst>
                </p14:cNvPr>
                <p14:cNvContentPartPr/>
                <p14:nvPr/>
              </p14:nvContentPartPr>
              <p14:xfrm>
                <a:off x="7263855" y="5286315"/>
                <a:ext cx="13680" cy="12240"/>
              </p14:xfrm>
            </p:contentPart>
          </mc:Choice>
          <mc:Fallback>
            <p:pic>
              <p:nvPicPr>
                <p:cNvPr id="499" name="筆跡 498">
                  <a:extLst>
                    <a:ext uri="{FF2B5EF4-FFF2-40B4-BE49-F238E27FC236}">
                      <a16:creationId xmlns:a16="http://schemas.microsoft.com/office/drawing/2014/main" id="{36E0E046-A671-4D98-94AC-174781DE9B53}"/>
                    </a:ext>
                  </a:extLst>
                </p:cNvPr>
                <p:cNvPicPr/>
                <p:nvPr/>
              </p:nvPicPr>
              <p:blipFill>
                <a:blip r:embed="rId623"/>
                <a:stretch>
                  <a:fillRect/>
                </a:stretch>
              </p:blipFill>
              <p:spPr>
                <a:xfrm>
                  <a:off x="7254855" y="5277675"/>
                  <a:ext cx="313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500" name="筆跡 499">
                  <a:extLst>
                    <a:ext uri="{FF2B5EF4-FFF2-40B4-BE49-F238E27FC236}">
                      <a16:creationId xmlns:a16="http://schemas.microsoft.com/office/drawing/2014/main" id="{28DB9C36-67D6-4673-A09F-2CADFF4011BE}"/>
                    </a:ext>
                  </a:extLst>
                </p14:cNvPr>
                <p14:cNvContentPartPr/>
                <p14:nvPr/>
              </p14:nvContentPartPr>
              <p14:xfrm>
                <a:off x="7182135" y="4514115"/>
                <a:ext cx="1664280" cy="785520"/>
              </p14:xfrm>
            </p:contentPart>
          </mc:Choice>
          <mc:Fallback>
            <p:pic>
              <p:nvPicPr>
                <p:cNvPr id="500" name="筆跡 499">
                  <a:extLst>
                    <a:ext uri="{FF2B5EF4-FFF2-40B4-BE49-F238E27FC236}">
                      <a16:creationId xmlns:a16="http://schemas.microsoft.com/office/drawing/2014/main" id="{28DB9C36-67D6-4673-A09F-2CADFF4011BE}"/>
                    </a:ext>
                  </a:extLst>
                </p:cNvPr>
                <p:cNvPicPr/>
                <p:nvPr/>
              </p:nvPicPr>
              <p:blipFill>
                <a:blip r:embed="rId625"/>
                <a:stretch>
                  <a:fillRect/>
                </a:stretch>
              </p:blipFill>
              <p:spPr>
                <a:xfrm>
                  <a:off x="7173135" y="4505115"/>
                  <a:ext cx="1681920" cy="80316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502" name="筆跡 501">
                  <a:extLst>
                    <a:ext uri="{FF2B5EF4-FFF2-40B4-BE49-F238E27FC236}">
                      <a16:creationId xmlns:a16="http://schemas.microsoft.com/office/drawing/2014/main" id="{C6C78D04-28BA-4401-A673-39BC752CC348}"/>
                    </a:ext>
                  </a:extLst>
                </p14:cNvPr>
                <p14:cNvContentPartPr/>
                <p14:nvPr/>
              </p14:nvContentPartPr>
              <p14:xfrm>
                <a:off x="6298335" y="4568115"/>
                <a:ext cx="840960" cy="869040"/>
              </p14:xfrm>
            </p:contentPart>
          </mc:Choice>
          <mc:Fallback>
            <p:pic>
              <p:nvPicPr>
                <p:cNvPr id="502" name="筆跡 501">
                  <a:extLst>
                    <a:ext uri="{FF2B5EF4-FFF2-40B4-BE49-F238E27FC236}">
                      <a16:creationId xmlns:a16="http://schemas.microsoft.com/office/drawing/2014/main" id="{C6C78D04-28BA-4401-A673-39BC752CC348}"/>
                    </a:ext>
                  </a:extLst>
                </p:cNvPr>
                <p:cNvPicPr/>
                <p:nvPr/>
              </p:nvPicPr>
              <p:blipFill>
                <a:blip r:embed="rId627"/>
                <a:stretch>
                  <a:fillRect/>
                </a:stretch>
              </p:blipFill>
              <p:spPr>
                <a:xfrm>
                  <a:off x="6289335" y="4559115"/>
                  <a:ext cx="858600" cy="886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28">
            <p14:nvContentPartPr>
              <p14:cNvPr id="504" name="筆跡 503">
                <a:extLst>
                  <a:ext uri="{FF2B5EF4-FFF2-40B4-BE49-F238E27FC236}">
                    <a16:creationId xmlns:a16="http://schemas.microsoft.com/office/drawing/2014/main" id="{90A91C6C-3E97-44A5-80B0-4003994E60C9}"/>
                  </a:ext>
                </a:extLst>
              </p14:cNvPr>
              <p14:cNvContentPartPr/>
              <p14:nvPr/>
            </p14:nvContentPartPr>
            <p14:xfrm>
              <a:off x="8388495" y="5386035"/>
              <a:ext cx="41400" cy="65160"/>
            </p14:xfrm>
          </p:contentPart>
        </mc:Choice>
        <mc:Fallback>
          <p:pic>
            <p:nvPicPr>
              <p:cNvPr id="504" name="筆跡 503">
                <a:extLst>
                  <a:ext uri="{FF2B5EF4-FFF2-40B4-BE49-F238E27FC236}">
                    <a16:creationId xmlns:a16="http://schemas.microsoft.com/office/drawing/2014/main" id="{90A91C6C-3E97-44A5-80B0-4003994E60C9}"/>
                  </a:ext>
                </a:extLst>
              </p:cNvPr>
              <p:cNvPicPr/>
              <p:nvPr/>
            </p:nvPicPr>
            <p:blipFill>
              <a:blip r:embed="rId629"/>
              <a:stretch>
                <a:fillRect/>
              </a:stretch>
            </p:blipFill>
            <p:spPr>
              <a:xfrm>
                <a:off x="8379855" y="5377395"/>
                <a:ext cx="59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505" name="筆跡 504">
                <a:extLst>
                  <a:ext uri="{FF2B5EF4-FFF2-40B4-BE49-F238E27FC236}">
                    <a16:creationId xmlns:a16="http://schemas.microsoft.com/office/drawing/2014/main" id="{1286EA26-0593-4A7A-A17E-41DB87E57894}"/>
                  </a:ext>
                </a:extLst>
              </p14:cNvPr>
              <p14:cNvContentPartPr/>
              <p14:nvPr/>
            </p14:nvContentPartPr>
            <p14:xfrm>
              <a:off x="8353935" y="5569275"/>
              <a:ext cx="228960" cy="162720"/>
            </p14:xfrm>
          </p:contentPart>
        </mc:Choice>
        <mc:Fallback>
          <p:pic>
            <p:nvPicPr>
              <p:cNvPr id="505" name="筆跡 504">
                <a:extLst>
                  <a:ext uri="{FF2B5EF4-FFF2-40B4-BE49-F238E27FC236}">
                    <a16:creationId xmlns:a16="http://schemas.microsoft.com/office/drawing/2014/main" id="{1286EA26-0593-4A7A-A17E-41DB87E57894}"/>
                  </a:ext>
                </a:extLst>
              </p:cNvPr>
              <p:cNvPicPr/>
              <p:nvPr/>
            </p:nvPicPr>
            <p:blipFill>
              <a:blip r:embed="rId631"/>
              <a:stretch>
                <a:fillRect/>
              </a:stretch>
            </p:blipFill>
            <p:spPr>
              <a:xfrm>
                <a:off x="8344935" y="5560635"/>
                <a:ext cx="246600" cy="180360"/>
              </a:xfrm>
              <a:prstGeom prst="rect">
                <a:avLst/>
              </a:prstGeom>
            </p:spPr>
          </p:pic>
        </mc:Fallback>
      </mc:AlternateContent>
      <p:grpSp>
        <p:nvGrpSpPr>
          <p:cNvPr id="509" name="群組 508">
            <a:extLst>
              <a:ext uri="{FF2B5EF4-FFF2-40B4-BE49-F238E27FC236}">
                <a16:creationId xmlns:a16="http://schemas.microsoft.com/office/drawing/2014/main" id="{7D729E76-40C5-4E08-A844-27620744AB9B}"/>
              </a:ext>
            </a:extLst>
          </p:cNvPr>
          <p:cNvGrpSpPr/>
          <p:nvPr/>
        </p:nvGrpSpPr>
        <p:grpSpPr>
          <a:xfrm>
            <a:off x="8460855" y="5922075"/>
            <a:ext cx="376560" cy="181080"/>
            <a:chOff x="8460855" y="5922075"/>
            <a:chExt cx="376560" cy="181080"/>
          </a:xfrm>
        </p:grpSpPr>
        <mc:AlternateContent xmlns:mc="http://schemas.openxmlformats.org/markup-compatibility/2006">
          <mc:Choice xmlns:p14="http://schemas.microsoft.com/office/powerpoint/2010/main" Requires="p14">
            <p:contentPart p14:bwMode="auto" r:id="rId632">
              <p14:nvContentPartPr>
                <p14:cNvPr id="506" name="筆跡 505">
                  <a:extLst>
                    <a:ext uri="{FF2B5EF4-FFF2-40B4-BE49-F238E27FC236}">
                      <a16:creationId xmlns:a16="http://schemas.microsoft.com/office/drawing/2014/main" id="{6FD8102A-13DB-4F30-9AA0-22DA80BCBD24}"/>
                    </a:ext>
                  </a:extLst>
                </p14:cNvPr>
                <p14:cNvContentPartPr/>
                <p14:nvPr/>
              </p14:nvContentPartPr>
              <p14:xfrm>
                <a:off x="8460855" y="5922075"/>
                <a:ext cx="100440" cy="113040"/>
              </p14:xfrm>
            </p:contentPart>
          </mc:Choice>
          <mc:Fallback>
            <p:pic>
              <p:nvPicPr>
                <p:cNvPr id="506" name="筆跡 505">
                  <a:extLst>
                    <a:ext uri="{FF2B5EF4-FFF2-40B4-BE49-F238E27FC236}">
                      <a16:creationId xmlns:a16="http://schemas.microsoft.com/office/drawing/2014/main" id="{6FD8102A-13DB-4F30-9AA0-22DA80BCBD24}"/>
                    </a:ext>
                  </a:extLst>
                </p:cNvPr>
                <p:cNvPicPr/>
                <p:nvPr/>
              </p:nvPicPr>
              <p:blipFill>
                <a:blip r:embed="rId633"/>
                <a:stretch>
                  <a:fillRect/>
                </a:stretch>
              </p:blipFill>
              <p:spPr>
                <a:xfrm>
                  <a:off x="8451855" y="5913075"/>
                  <a:ext cx="1180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507" name="筆跡 506">
                  <a:extLst>
                    <a:ext uri="{FF2B5EF4-FFF2-40B4-BE49-F238E27FC236}">
                      <a16:creationId xmlns:a16="http://schemas.microsoft.com/office/drawing/2014/main" id="{BB67C409-3F38-41F4-8895-BA9A8177E3D3}"/>
                    </a:ext>
                  </a:extLst>
                </p14:cNvPr>
                <p14:cNvContentPartPr/>
                <p14:nvPr/>
              </p14:nvContentPartPr>
              <p14:xfrm>
                <a:off x="8647335" y="5965275"/>
                <a:ext cx="28080" cy="127080"/>
              </p14:xfrm>
            </p:contentPart>
          </mc:Choice>
          <mc:Fallback>
            <p:pic>
              <p:nvPicPr>
                <p:cNvPr id="507" name="筆跡 506">
                  <a:extLst>
                    <a:ext uri="{FF2B5EF4-FFF2-40B4-BE49-F238E27FC236}">
                      <a16:creationId xmlns:a16="http://schemas.microsoft.com/office/drawing/2014/main" id="{BB67C409-3F38-41F4-8895-BA9A8177E3D3}"/>
                    </a:ext>
                  </a:extLst>
                </p:cNvPr>
                <p:cNvPicPr/>
                <p:nvPr/>
              </p:nvPicPr>
              <p:blipFill>
                <a:blip r:embed="rId635"/>
                <a:stretch>
                  <a:fillRect/>
                </a:stretch>
              </p:blipFill>
              <p:spPr>
                <a:xfrm>
                  <a:off x="8638335" y="5956635"/>
                  <a:ext cx="457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508" name="筆跡 507">
                  <a:extLst>
                    <a:ext uri="{FF2B5EF4-FFF2-40B4-BE49-F238E27FC236}">
                      <a16:creationId xmlns:a16="http://schemas.microsoft.com/office/drawing/2014/main" id="{7B3CFD7E-0A5E-41F9-B931-E6CD9EF0A5B0}"/>
                    </a:ext>
                  </a:extLst>
                </p14:cNvPr>
                <p14:cNvContentPartPr/>
                <p14:nvPr/>
              </p14:nvContentPartPr>
              <p14:xfrm>
                <a:off x="8734815" y="5956635"/>
                <a:ext cx="102600" cy="146520"/>
              </p14:xfrm>
            </p:contentPart>
          </mc:Choice>
          <mc:Fallback>
            <p:pic>
              <p:nvPicPr>
                <p:cNvPr id="508" name="筆跡 507">
                  <a:extLst>
                    <a:ext uri="{FF2B5EF4-FFF2-40B4-BE49-F238E27FC236}">
                      <a16:creationId xmlns:a16="http://schemas.microsoft.com/office/drawing/2014/main" id="{7B3CFD7E-0A5E-41F9-B931-E6CD9EF0A5B0}"/>
                    </a:ext>
                  </a:extLst>
                </p:cNvPr>
                <p:cNvPicPr/>
                <p:nvPr/>
              </p:nvPicPr>
              <p:blipFill>
                <a:blip r:embed="rId637"/>
                <a:stretch>
                  <a:fillRect/>
                </a:stretch>
              </p:blipFill>
              <p:spPr>
                <a:xfrm>
                  <a:off x="8726175" y="5947995"/>
                  <a:ext cx="120240" cy="164160"/>
                </a:xfrm>
                <a:prstGeom prst="rect">
                  <a:avLst/>
                </a:prstGeom>
              </p:spPr>
            </p:pic>
          </mc:Fallback>
        </mc:AlternateContent>
      </p:grpSp>
      <p:grpSp>
        <p:nvGrpSpPr>
          <p:cNvPr id="514" name="群組 513">
            <a:extLst>
              <a:ext uri="{FF2B5EF4-FFF2-40B4-BE49-F238E27FC236}">
                <a16:creationId xmlns:a16="http://schemas.microsoft.com/office/drawing/2014/main" id="{64F9EF8F-4D89-4608-8972-B5ED4CD6F27C}"/>
              </a:ext>
            </a:extLst>
          </p:cNvPr>
          <p:cNvGrpSpPr/>
          <p:nvPr/>
        </p:nvGrpSpPr>
        <p:grpSpPr>
          <a:xfrm>
            <a:off x="6929415" y="4470915"/>
            <a:ext cx="2269440" cy="910440"/>
            <a:chOff x="6929415" y="4470915"/>
            <a:chExt cx="2269440" cy="910440"/>
          </a:xfrm>
        </p:grpSpPr>
        <mc:AlternateContent xmlns:mc="http://schemas.openxmlformats.org/markup-compatibility/2006">
          <mc:Choice xmlns:p14="http://schemas.microsoft.com/office/powerpoint/2010/main" Requires="p14">
            <p:contentPart p14:bwMode="auto" r:id="rId638">
              <p14:nvContentPartPr>
                <p14:cNvPr id="510" name="筆跡 509">
                  <a:extLst>
                    <a:ext uri="{FF2B5EF4-FFF2-40B4-BE49-F238E27FC236}">
                      <a16:creationId xmlns:a16="http://schemas.microsoft.com/office/drawing/2014/main" id="{96325EDB-3BDA-46EE-9985-177981C2F0E1}"/>
                    </a:ext>
                  </a:extLst>
                </p14:cNvPr>
                <p14:cNvContentPartPr/>
                <p14:nvPr/>
              </p14:nvContentPartPr>
              <p14:xfrm>
                <a:off x="8295975" y="4478835"/>
                <a:ext cx="8640" cy="3960"/>
              </p14:xfrm>
            </p:contentPart>
          </mc:Choice>
          <mc:Fallback>
            <p:pic>
              <p:nvPicPr>
                <p:cNvPr id="510" name="筆跡 509">
                  <a:extLst>
                    <a:ext uri="{FF2B5EF4-FFF2-40B4-BE49-F238E27FC236}">
                      <a16:creationId xmlns:a16="http://schemas.microsoft.com/office/drawing/2014/main" id="{96325EDB-3BDA-46EE-9985-177981C2F0E1}"/>
                    </a:ext>
                  </a:extLst>
                </p:cNvPr>
                <p:cNvPicPr/>
                <p:nvPr/>
              </p:nvPicPr>
              <p:blipFill>
                <a:blip r:embed="rId639"/>
                <a:stretch>
                  <a:fillRect/>
                </a:stretch>
              </p:blipFill>
              <p:spPr>
                <a:xfrm>
                  <a:off x="8287335" y="4469835"/>
                  <a:ext cx="262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511" name="筆跡 510">
                  <a:extLst>
                    <a:ext uri="{FF2B5EF4-FFF2-40B4-BE49-F238E27FC236}">
                      <a16:creationId xmlns:a16="http://schemas.microsoft.com/office/drawing/2014/main" id="{2163718D-3423-4B1E-9277-4A532B40F9E7}"/>
                    </a:ext>
                  </a:extLst>
                </p14:cNvPr>
                <p14:cNvContentPartPr/>
                <p14:nvPr/>
              </p14:nvContentPartPr>
              <p14:xfrm>
                <a:off x="8305695" y="4484235"/>
                <a:ext cx="2880" cy="5760"/>
              </p14:xfrm>
            </p:contentPart>
          </mc:Choice>
          <mc:Fallback>
            <p:pic>
              <p:nvPicPr>
                <p:cNvPr id="511" name="筆跡 510">
                  <a:extLst>
                    <a:ext uri="{FF2B5EF4-FFF2-40B4-BE49-F238E27FC236}">
                      <a16:creationId xmlns:a16="http://schemas.microsoft.com/office/drawing/2014/main" id="{2163718D-3423-4B1E-9277-4A532B40F9E7}"/>
                    </a:ext>
                  </a:extLst>
                </p:cNvPr>
                <p:cNvPicPr/>
                <p:nvPr/>
              </p:nvPicPr>
              <p:blipFill>
                <a:blip r:embed="rId641"/>
                <a:stretch>
                  <a:fillRect/>
                </a:stretch>
              </p:blipFill>
              <p:spPr>
                <a:xfrm>
                  <a:off x="8296695" y="4475235"/>
                  <a:ext cx="205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512" name="筆跡 511">
                  <a:extLst>
                    <a:ext uri="{FF2B5EF4-FFF2-40B4-BE49-F238E27FC236}">
                      <a16:creationId xmlns:a16="http://schemas.microsoft.com/office/drawing/2014/main" id="{68133993-114B-43B8-9D90-4363B02C3E0C}"/>
                    </a:ext>
                  </a:extLst>
                </p14:cNvPr>
                <p14:cNvContentPartPr/>
                <p14:nvPr/>
              </p14:nvContentPartPr>
              <p14:xfrm>
                <a:off x="8311815" y="4470915"/>
                <a:ext cx="887040" cy="540000"/>
              </p14:xfrm>
            </p:contentPart>
          </mc:Choice>
          <mc:Fallback>
            <p:pic>
              <p:nvPicPr>
                <p:cNvPr id="512" name="筆跡 511">
                  <a:extLst>
                    <a:ext uri="{FF2B5EF4-FFF2-40B4-BE49-F238E27FC236}">
                      <a16:creationId xmlns:a16="http://schemas.microsoft.com/office/drawing/2014/main" id="{68133993-114B-43B8-9D90-4363B02C3E0C}"/>
                    </a:ext>
                  </a:extLst>
                </p:cNvPr>
                <p:cNvPicPr/>
                <p:nvPr/>
              </p:nvPicPr>
              <p:blipFill>
                <a:blip r:embed="rId643"/>
                <a:stretch>
                  <a:fillRect/>
                </a:stretch>
              </p:blipFill>
              <p:spPr>
                <a:xfrm>
                  <a:off x="8302815" y="4462275"/>
                  <a:ext cx="904680" cy="55764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513" name="筆跡 512">
                  <a:extLst>
                    <a:ext uri="{FF2B5EF4-FFF2-40B4-BE49-F238E27FC236}">
                      <a16:creationId xmlns:a16="http://schemas.microsoft.com/office/drawing/2014/main" id="{25AD8949-E3B9-45AB-882D-DF81F2A49287}"/>
                    </a:ext>
                  </a:extLst>
                </p14:cNvPr>
                <p14:cNvContentPartPr/>
                <p14:nvPr/>
              </p14:nvContentPartPr>
              <p14:xfrm>
                <a:off x="6929415" y="4495035"/>
                <a:ext cx="1392480" cy="886320"/>
              </p14:xfrm>
            </p:contentPart>
          </mc:Choice>
          <mc:Fallback>
            <p:pic>
              <p:nvPicPr>
                <p:cNvPr id="513" name="筆跡 512">
                  <a:extLst>
                    <a:ext uri="{FF2B5EF4-FFF2-40B4-BE49-F238E27FC236}">
                      <a16:creationId xmlns:a16="http://schemas.microsoft.com/office/drawing/2014/main" id="{25AD8949-E3B9-45AB-882D-DF81F2A49287}"/>
                    </a:ext>
                  </a:extLst>
                </p:cNvPr>
                <p:cNvPicPr/>
                <p:nvPr/>
              </p:nvPicPr>
              <p:blipFill>
                <a:blip r:embed="rId645"/>
                <a:stretch>
                  <a:fillRect/>
                </a:stretch>
              </p:blipFill>
              <p:spPr>
                <a:xfrm>
                  <a:off x="6920415" y="4486035"/>
                  <a:ext cx="1410120" cy="903960"/>
                </a:xfrm>
                <a:prstGeom prst="rect">
                  <a:avLst/>
                </a:prstGeom>
              </p:spPr>
            </p:pic>
          </mc:Fallback>
        </mc:AlternateContent>
      </p:grpSp>
      <p:grpSp>
        <p:nvGrpSpPr>
          <p:cNvPr id="519" name="群組 518">
            <a:extLst>
              <a:ext uri="{FF2B5EF4-FFF2-40B4-BE49-F238E27FC236}">
                <a16:creationId xmlns:a16="http://schemas.microsoft.com/office/drawing/2014/main" id="{4AE57F3F-199D-4C3F-9712-3543E4E238FA}"/>
              </a:ext>
            </a:extLst>
          </p:cNvPr>
          <p:cNvGrpSpPr/>
          <p:nvPr/>
        </p:nvGrpSpPr>
        <p:grpSpPr>
          <a:xfrm>
            <a:off x="6469695" y="4208115"/>
            <a:ext cx="2463840" cy="1276920"/>
            <a:chOff x="6469695" y="4208115"/>
            <a:chExt cx="2463840" cy="1276920"/>
          </a:xfrm>
        </p:grpSpPr>
        <mc:AlternateContent xmlns:mc="http://schemas.openxmlformats.org/markup-compatibility/2006">
          <mc:Choice xmlns:p14="http://schemas.microsoft.com/office/powerpoint/2010/main" Requires="p14">
            <p:contentPart p14:bwMode="auto" r:id="rId646">
              <p14:nvContentPartPr>
                <p14:cNvPr id="463" name="筆跡 462">
                  <a:extLst>
                    <a:ext uri="{FF2B5EF4-FFF2-40B4-BE49-F238E27FC236}">
                      <a16:creationId xmlns:a16="http://schemas.microsoft.com/office/drawing/2014/main" id="{ED608320-01AE-45B9-ADE9-260CB2B1272B}"/>
                    </a:ext>
                  </a:extLst>
                </p14:cNvPr>
                <p14:cNvContentPartPr/>
                <p14:nvPr/>
              </p14:nvContentPartPr>
              <p14:xfrm>
                <a:off x="6469695" y="5349315"/>
                <a:ext cx="2393280" cy="135720"/>
              </p14:xfrm>
            </p:contentPart>
          </mc:Choice>
          <mc:Fallback>
            <p:pic>
              <p:nvPicPr>
                <p:cNvPr id="463" name="筆跡 462">
                  <a:extLst>
                    <a:ext uri="{FF2B5EF4-FFF2-40B4-BE49-F238E27FC236}">
                      <a16:creationId xmlns:a16="http://schemas.microsoft.com/office/drawing/2014/main" id="{ED608320-01AE-45B9-ADE9-260CB2B1272B}"/>
                    </a:ext>
                  </a:extLst>
                </p:cNvPr>
                <p:cNvPicPr/>
                <p:nvPr/>
              </p:nvPicPr>
              <p:blipFill>
                <a:blip r:embed="rId647"/>
                <a:stretch>
                  <a:fillRect/>
                </a:stretch>
              </p:blipFill>
              <p:spPr>
                <a:xfrm>
                  <a:off x="6461055" y="5340315"/>
                  <a:ext cx="24109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464" name="筆跡 463">
                  <a:extLst>
                    <a:ext uri="{FF2B5EF4-FFF2-40B4-BE49-F238E27FC236}">
                      <a16:creationId xmlns:a16="http://schemas.microsoft.com/office/drawing/2014/main" id="{1762B4DF-BDA7-4D04-8C77-93C6A6DAB387}"/>
                    </a:ext>
                  </a:extLst>
                </p14:cNvPr>
                <p14:cNvContentPartPr/>
                <p14:nvPr/>
              </p14:nvContentPartPr>
              <p14:xfrm>
                <a:off x="8784495" y="5261475"/>
                <a:ext cx="149040" cy="90360"/>
              </p14:xfrm>
            </p:contentPart>
          </mc:Choice>
          <mc:Fallback>
            <p:pic>
              <p:nvPicPr>
                <p:cNvPr id="464" name="筆跡 463">
                  <a:extLst>
                    <a:ext uri="{FF2B5EF4-FFF2-40B4-BE49-F238E27FC236}">
                      <a16:creationId xmlns:a16="http://schemas.microsoft.com/office/drawing/2014/main" id="{1762B4DF-BDA7-4D04-8C77-93C6A6DAB387}"/>
                    </a:ext>
                  </a:extLst>
                </p:cNvPr>
                <p:cNvPicPr/>
                <p:nvPr/>
              </p:nvPicPr>
              <p:blipFill>
                <a:blip r:embed="rId649"/>
                <a:stretch>
                  <a:fillRect/>
                </a:stretch>
              </p:blipFill>
              <p:spPr>
                <a:xfrm>
                  <a:off x="8775495" y="5252835"/>
                  <a:ext cx="1666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466" name="筆跡 465">
                  <a:extLst>
                    <a:ext uri="{FF2B5EF4-FFF2-40B4-BE49-F238E27FC236}">
                      <a16:creationId xmlns:a16="http://schemas.microsoft.com/office/drawing/2014/main" id="{3DD09F46-4070-4492-BEA5-99F17E119D37}"/>
                    </a:ext>
                  </a:extLst>
                </p14:cNvPr>
                <p14:cNvContentPartPr/>
                <p14:nvPr/>
              </p14:nvContentPartPr>
              <p14:xfrm>
                <a:off x="6788655" y="4292355"/>
                <a:ext cx="153000" cy="1142640"/>
              </p14:xfrm>
            </p:contentPart>
          </mc:Choice>
          <mc:Fallback>
            <p:pic>
              <p:nvPicPr>
                <p:cNvPr id="466" name="筆跡 465">
                  <a:extLst>
                    <a:ext uri="{FF2B5EF4-FFF2-40B4-BE49-F238E27FC236}">
                      <a16:creationId xmlns:a16="http://schemas.microsoft.com/office/drawing/2014/main" id="{3DD09F46-4070-4492-BEA5-99F17E119D37}"/>
                    </a:ext>
                  </a:extLst>
                </p:cNvPr>
                <p:cNvPicPr/>
                <p:nvPr/>
              </p:nvPicPr>
              <p:blipFill>
                <a:blip r:embed="rId651"/>
                <a:stretch>
                  <a:fillRect/>
                </a:stretch>
              </p:blipFill>
              <p:spPr>
                <a:xfrm>
                  <a:off x="6779655" y="4283715"/>
                  <a:ext cx="170640" cy="116028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468" name="筆跡 467">
                  <a:extLst>
                    <a:ext uri="{FF2B5EF4-FFF2-40B4-BE49-F238E27FC236}">
                      <a16:creationId xmlns:a16="http://schemas.microsoft.com/office/drawing/2014/main" id="{7C579092-626E-44F8-A92C-1E0DF69C4EE4}"/>
                    </a:ext>
                  </a:extLst>
                </p14:cNvPr>
                <p14:cNvContentPartPr/>
                <p14:nvPr/>
              </p14:nvContentPartPr>
              <p14:xfrm>
                <a:off x="6717735" y="4330515"/>
                <a:ext cx="60480" cy="51120"/>
              </p14:xfrm>
            </p:contentPart>
          </mc:Choice>
          <mc:Fallback>
            <p:pic>
              <p:nvPicPr>
                <p:cNvPr id="468" name="筆跡 467">
                  <a:extLst>
                    <a:ext uri="{FF2B5EF4-FFF2-40B4-BE49-F238E27FC236}">
                      <a16:creationId xmlns:a16="http://schemas.microsoft.com/office/drawing/2014/main" id="{7C579092-626E-44F8-A92C-1E0DF69C4EE4}"/>
                    </a:ext>
                  </a:extLst>
                </p:cNvPr>
                <p:cNvPicPr/>
                <p:nvPr/>
              </p:nvPicPr>
              <p:blipFill>
                <a:blip r:embed="rId653"/>
                <a:stretch>
                  <a:fillRect/>
                </a:stretch>
              </p:blipFill>
              <p:spPr>
                <a:xfrm>
                  <a:off x="6708735" y="4321875"/>
                  <a:ext cx="781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469" name="筆跡 468">
                  <a:extLst>
                    <a:ext uri="{FF2B5EF4-FFF2-40B4-BE49-F238E27FC236}">
                      <a16:creationId xmlns:a16="http://schemas.microsoft.com/office/drawing/2014/main" id="{83EAC755-1EE0-4D0A-BB6F-D006325C28DF}"/>
                    </a:ext>
                  </a:extLst>
                </p14:cNvPr>
                <p14:cNvContentPartPr/>
                <p14:nvPr/>
              </p14:nvContentPartPr>
              <p14:xfrm>
                <a:off x="6805575" y="4308555"/>
                <a:ext cx="85680" cy="60840"/>
              </p14:xfrm>
            </p:contentPart>
          </mc:Choice>
          <mc:Fallback>
            <p:pic>
              <p:nvPicPr>
                <p:cNvPr id="469" name="筆跡 468">
                  <a:extLst>
                    <a:ext uri="{FF2B5EF4-FFF2-40B4-BE49-F238E27FC236}">
                      <a16:creationId xmlns:a16="http://schemas.microsoft.com/office/drawing/2014/main" id="{83EAC755-1EE0-4D0A-BB6F-D006325C28DF}"/>
                    </a:ext>
                  </a:extLst>
                </p:cNvPr>
                <p:cNvPicPr/>
                <p:nvPr/>
              </p:nvPicPr>
              <p:blipFill>
                <a:blip r:embed="rId655"/>
                <a:stretch>
                  <a:fillRect/>
                </a:stretch>
              </p:blipFill>
              <p:spPr>
                <a:xfrm>
                  <a:off x="6796575" y="4299915"/>
                  <a:ext cx="1033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515" name="筆跡 514">
                  <a:extLst>
                    <a:ext uri="{FF2B5EF4-FFF2-40B4-BE49-F238E27FC236}">
                      <a16:creationId xmlns:a16="http://schemas.microsoft.com/office/drawing/2014/main" id="{EA370F84-D7E6-4648-B664-7F635460B611}"/>
                    </a:ext>
                  </a:extLst>
                </p14:cNvPr>
                <p14:cNvContentPartPr/>
                <p14:nvPr/>
              </p14:nvContentPartPr>
              <p14:xfrm>
                <a:off x="8544015" y="5352555"/>
                <a:ext cx="54360" cy="68400"/>
              </p14:xfrm>
            </p:contentPart>
          </mc:Choice>
          <mc:Fallback>
            <p:pic>
              <p:nvPicPr>
                <p:cNvPr id="515" name="筆跡 514">
                  <a:extLst>
                    <a:ext uri="{FF2B5EF4-FFF2-40B4-BE49-F238E27FC236}">
                      <a16:creationId xmlns:a16="http://schemas.microsoft.com/office/drawing/2014/main" id="{EA370F84-D7E6-4648-B664-7F635460B611}"/>
                    </a:ext>
                  </a:extLst>
                </p:cNvPr>
                <p:cNvPicPr/>
                <p:nvPr/>
              </p:nvPicPr>
              <p:blipFill>
                <a:blip r:embed="rId657"/>
                <a:stretch>
                  <a:fillRect/>
                </a:stretch>
              </p:blipFill>
              <p:spPr>
                <a:xfrm>
                  <a:off x="8535015" y="5343555"/>
                  <a:ext cx="720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516" name="筆跡 515">
                  <a:extLst>
                    <a:ext uri="{FF2B5EF4-FFF2-40B4-BE49-F238E27FC236}">
                      <a16:creationId xmlns:a16="http://schemas.microsoft.com/office/drawing/2014/main" id="{587607D9-51BE-4F9A-942B-4FA9513DD705}"/>
                    </a:ext>
                  </a:extLst>
                </p14:cNvPr>
                <p14:cNvContentPartPr/>
                <p14:nvPr/>
              </p14:nvContentPartPr>
              <p14:xfrm>
                <a:off x="8552295" y="5366595"/>
                <a:ext cx="57960" cy="57600"/>
              </p14:xfrm>
            </p:contentPart>
          </mc:Choice>
          <mc:Fallback>
            <p:pic>
              <p:nvPicPr>
                <p:cNvPr id="516" name="筆跡 515">
                  <a:extLst>
                    <a:ext uri="{FF2B5EF4-FFF2-40B4-BE49-F238E27FC236}">
                      <a16:creationId xmlns:a16="http://schemas.microsoft.com/office/drawing/2014/main" id="{587607D9-51BE-4F9A-942B-4FA9513DD705}"/>
                    </a:ext>
                  </a:extLst>
                </p:cNvPr>
                <p:cNvPicPr/>
                <p:nvPr/>
              </p:nvPicPr>
              <p:blipFill>
                <a:blip r:embed="rId659"/>
                <a:stretch>
                  <a:fillRect/>
                </a:stretch>
              </p:blipFill>
              <p:spPr>
                <a:xfrm>
                  <a:off x="8543295" y="5357595"/>
                  <a:ext cx="756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518" name="筆跡 517">
                  <a:extLst>
                    <a:ext uri="{FF2B5EF4-FFF2-40B4-BE49-F238E27FC236}">
                      <a16:creationId xmlns:a16="http://schemas.microsoft.com/office/drawing/2014/main" id="{09E00D0A-31D6-4CE3-9B45-2656A8A028D3}"/>
                    </a:ext>
                  </a:extLst>
                </p14:cNvPr>
                <p14:cNvContentPartPr/>
                <p14:nvPr/>
              </p14:nvContentPartPr>
              <p14:xfrm>
                <a:off x="8459775" y="4208115"/>
                <a:ext cx="132840" cy="1175040"/>
              </p14:xfrm>
            </p:contentPart>
          </mc:Choice>
          <mc:Fallback>
            <p:pic>
              <p:nvPicPr>
                <p:cNvPr id="518" name="筆跡 517">
                  <a:extLst>
                    <a:ext uri="{FF2B5EF4-FFF2-40B4-BE49-F238E27FC236}">
                      <a16:creationId xmlns:a16="http://schemas.microsoft.com/office/drawing/2014/main" id="{09E00D0A-31D6-4CE3-9B45-2656A8A028D3}"/>
                    </a:ext>
                  </a:extLst>
                </p:cNvPr>
                <p:cNvPicPr/>
                <p:nvPr/>
              </p:nvPicPr>
              <p:blipFill>
                <a:blip r:embed="rId661"/>
                <a:stretch>
                  <a:fillRect/>
                </a:stretch>
              </p:blipFill>
              <p:spPr>
                <a:xfrm>
                  <a:off x="8450775" y="4199115"/>
                  <a:ext cx="150480" cy="1192680"/>
                </a:xfrm>
                <a:prstGeom prst="rect">
                  <a:avLst/>
                </a:prstGeom>
              </p:spPr>
            </p:pic>
          </mc:Fallback>
        </mc:AlternateContent>
      </p:grpSp>
      <p:grpSp>
        <p:nvGrpSpPr>
          <p:cNvPr id="526" name="群組 525">
            <a:extLst>
              <a:ext uri="{FF2B5EF4-FFF2-40B4-BE49-F238E27FC236}">
                <a16:creationId xmlns:a16="http://schemas.microsoft.com/office/drawing/2014/main" id="{35D80E15-1D31-492F-A6BB-E06D45BAF1B1}"/>
              </a:ext>
            </a:extLst>
          </p:cNvPr>
          <p:cNvGrpSpPr/>
          <p:nvPr/>
        </p:nvGrpSpPr>
        <p:grpSpPr>
          <a:xfrm>
            <a:off x="8622135" y="5277315"/>
            <a:ext cx="313200" cy="89640"/>
            <a:chOff x="8622135" y="5277315"/>
            <a:chExt cx="313200" cy="89640"/>
          </a:xfrm>
        </p:grpSpPr>
        <mc:AlternateContent xmlns:mc="http://schemas.openxmlformats.org/markup-compatibility/2006">
          <mc:Choice xmlns:p14="http://schemas.microsoft.com/office/powerpoint/2010/main" Requires="p14">
            <p:contentPart p14:bwMode="auto" r:id="rId662">
              <p14:nvContentPartPr>
                <p14:cNvPr id="520" name="筆跡 519">
                  <a:extLst>
                    <a:ext uri="{FF2B5EF4-FFF2-40B4-BE49-F238E27FC236}">
                      <a16:creationId xmlns:a16="http://schemas.microsoft.com/office/drawing/2014/main" id="{BB01032C-A4AC-4A3E-B050-C24522ED921F}"/>
                    </a:ext>
                  </a:extLst>
                </p14:cNvPr>
                <p14:cNvContentPartPr/>
                <p14:nvPr/>
              </p14:nvContentPartPr>
              <p14:xfrm>
                <a:off x="8622135" y="5277315"/>
                <a:ext cx="28080" cy="56880"/>
              </p14:xfrm>
            </p:contentPart>
          </mc:Choice>
          <mc:Fallback>
            <p:pic>
              <p:nvPicPr>
                <p:cNvPr id="520" name="筆跡 519">
                  <a:extLst>
                    <a:ext uri="{FF2B5EF4-FFF2-40B4-BE49-F238E27FC236}">
                      <a16:creationId xmlns:a16="http://schemas.microsoft.com/office/drawing/2014/main" id="{BB01032C-A4AC-4A3E-B050-C24522ED921F}"/>
                    </a:ext>
                  </a:extLst>
                </p:cNvPr>
                <p:cNvPicPr/>
                <p:nvPr/>
              </p:nvPicPr>
              <p:blipFill>
                <a:blip r:embed="rId663"/>
                <a:stretch>
                  <a:fillRect/>
                </a:stretch>
              </p:blipFill>
              <p:spPr>
                <a:xfrm>
                  <a:off x="8613135" y="5268675"/>
                  <a:ext cx="4572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521" name="筆跡 520">
                  <a:extLst>
                    <a:ext uri="{FF2B5EF4-FFF2-40B4-BE49-F238E27FC236}">
                      <a16:creationId xmlns:a16="http://schemas.microsoft.com/office/drawing/2014/main" id="{6ADBA23D-4DFF-4AC3-A2E8-0930AE0A548D}"/>
                    </a:ext>
                  </a:extLst>
                </p14:cNvPr>
                <p14:cNvContentPartPr/>
                <p14:nvPr/>
              </p14:nvContentPartPr>
              <p14:xfrm>
                <a:off x="8654535" y="5307915"/>
                <a:ext cx="29160" cy="56520"/>
              </p14:xfrm>
            </p:contentPart>
          </mc:Choice>
          <mc:Fallback>
            <p:pic>
              <p:nvPicPr>
                <p:cNvPr id="521" name="筆跡 520">
                  <a:extLst>
                    <a:ext uri="{FF2B5EF4-FFF2-40B4-BE49-F238E27FC236}">
                      <a16:creationId xmlns:a16="http://schemas.microsoft.com/office/drawing/2014/main" id="{6ADBA23D-4DFF-4AC3-A2E8-0930AE0A548D}"/>
                    </a:ext>
                  </a:extLst>
                </p:cNvPr>
                <p:cNvPicPr/>
                <p:nvPr/>
              </p:nvPicPr>
              <p:blipFill>
                <a:blip r:embed="rId665"/>
                <a:stretch>
                  <a:fillRect/>
                </a:stretch>
              </p:blipFill>
              <p:spPr>
                <a:xfrm>
                  <a:off x="8645895" y="5299275"/>
                  <a:ext cx="468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522" name="筆跡 521">
                  <a:extLst>
                    <a:ext uri="{FF2B5EF4-FFF2-40B4-BE49-F238E27FC236}">
                      <a16:creationId xmlns:a16="http://schemas.microsoft.com/office/drawing/2014/main" id="{492DE2A8-4E25-41C3-8C58-836780E96B8F}"/>
                    </a:ext>
                  </a:extLst>
                </p14:cNvPr>
                <p14:cNvContentPartPr/>
                <p14:nvPr/>
              </p14:nvContentPartPr>
              <p14:xfrm>
                <a:off x="8719335" y="5308275"/>
                <a:ext cx="35280" cy="58680"/>
              </p14:xfrm>
            </p:contentPart>
          </mc:Choice>
          <mc:Fallback>
            <p:pic>
              <p:nvPicPr>
                <p:cNvPr id="522" name="筆跡 521">
                  <a:extLst>
                    <a:ext uri="{FF2B5EF4-FFF2-40B4-BE49-F238E27FC236}">
                      <a16:creationId xmlns:a16="http://schemas.microsoft.com/office/drawing/2014/main" id="{492DE2A8-4E25-41C3-8C58-836780E96B8F}"/>
                    </a:ext>
                  </a:extLst>
                </p:cNvPr>
                <p:cNvPicPr/>
                <p:nvPr/>
              </p:nvPicPr>
              <p:blipFill>
                <a:blip r:embed="rId667"/>
                <a:stretch>
                  <a:fillRect/>
                </a:stretch>
              </p:blipFill>
              <p:spPr>
                <a:xfrm>
                  <a:off x="8710695" y="5299275"/>
                  <a:ext cx="529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523" name="筆跡 522">
                  <a:extLst>
                    <a:ext uri="{FF2B5EF4-FFF2-40B4-BE49-F238E27FC236}">
                      <a16:creationId xmlns:a16="http://schemas.microsoft.com/office/drawing/2014/main" id="{C58EE7A8-0A71-48AA-8843-0A8881419A14}"/>
                    </a:ext>
                  </a:extLst>
                </p14:cNvPr>
                <p14:cNvContentPartPr/>
                <p14:nvPr/>
              </p14:nvContentPartPr>
              <p14:xfrm>
                <a:off x="8794215" y="5286315"/>
                <a:ext cx="20880" cy="61920"/>
              </p14:xfrm>
            </p:contentPart>
          </mc:Choice>
          <mc:Fallback>
            <p:pic>
              <p:nvPicPr>
                <p:cNvPr id="523" name="筆跡 522">
                  <a:extLst>
                    <a:ext uri="{FF2B5EF4-FFF2-40B4-BE49-F238E27FC236}">
                      <a16:creationId xmlns:a16="http://schemas.microsoft.com/office/drawing/2014/main" id="{C58EE7A8-0A71-48AA-8843-0A8881419A14}"/>
                    </a:ext>
                  </a:extLst>
                </p:cNvPr>
                <p:cNvPicPr/>
                <p:nvPr/>
              </p:nvPicPr>
              <p:blipFill>
                <a:blip r:embed="rId669"/>
                <a:stretch>
                  <a:fillRect/>
                </a:stretch>
              </p:blipFill>
              <p:spPr>
                <a:xfrm>
                  <a:off x="8785215" y="5277675"/>
                  <a:ext cx="385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524" name="筆跡 523">
                  <a:extLst>
                    <a:ext uri="{FF2B5EF4-FFF2-40B4-BE49-F238E27FC236}">
                      <a16:creationId xmlns:a16="http://schemas.microsoft.com/office/drawing/2014/main" id="{92C968FE-C9FE-4F3A-97CC-BAFBB25F50D8}"/>
                    </a:ext>
                  </a:extLst>
                </p14:cNvPr>
                <p14:cNvContentPartPr/>
                <p14:nvPr/>
              </p14:nvContentPartPr>
              <p14:xfrm>
                <a:off x="8847135" y="5291715"/>
                <a:ext cx="31680" cy="73080"/>
              </p14:xfrm>
            </p:contentPart>
          </mc:Choice>
          <mc:Fallback>
            <p:pic>
              <p:nvPicPr>
                <p:cNvPr id="524" name="筆跡 523">
                  <a:extLst>
                    <a:ext uri="{FF2B5EF4-FFF2-40B4-BE49-F238E27FC236}">
                      <a16:creationId xmlns:a16="http://schemas.microsoft.com/office/drawing/2014/main" id="{92C968FE-C9FE-4F3A-97CC-BAFBB25F50D8}"/>
                    </a:ext>
                  </a:extLst>
                </p:cNvPr>
                <p:cNvPicPr/>
                <p:nvPr/>
              </p:nvPicPr>
              <p:blipFill>
                <a:blip r:embed="rId671"/>
                <a:stretch>
                  <a:fillRect/>
                </a:stretch>
              </p:blipFill>
              <p:spPr>
                <a:xfrm>
                  <a:off x="8838135" y="5283075"/>
                  <a:ext cx="493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525" name="筆跡 524">
                  <a:extLst>
                    <a:ext uri="{FF2B5EF4-FFF2-40B4-BE49-F238E27FC236}">
                      <a16:creationId xmlns:a16="http://schemas.microsoft.com/office/drawing/2014/main" id="{CA4E3CAD-6F40-4CA1-A6A0-EF22A9BB0220}"/>
                    </a:ext>
                  </a:extLst>
                </p14:cNvPr>
                <p14:cNvContentPartPr/>
                <p14:nvPr/>
              </p14:nvContentPartPr>
              <p14:xfrm>
                <a:off x="8907255" y="5281995"/>
                <a:ext cx="28080" cy="77400"/>
              </p14:xfrm>
            </p:contentPart>
          </mc:Choice>
          <mc:Fallback>
            <p:pic>
              <p:nvPicPr>
                <p:cNvPr id="525" name="筆跡 524">
                  <a:extLst>
                    <a:ext uri="{FF2B5EF4-FFF2-40B4-BE49-F238E27FC236}">
                      <a16:creationId xmlns:a16="http://schemas.microsoft.com/office/drawing/2014/main" id="{CA4E3CAD-6F40-4CA1-A6A0-EF22A9BB0220}"/>
                    </a:ext>
                  </a:extLst>
                </p:cNvPr>
                <p:cNvPicPr/>
                <p:nvPr/>
              </p:nvPicPr>
              <p:blipFill>
                <a:blip r:embed="rId673"/>
                <a:stretch>
                  <a:fillRect/>
                </a:stretch>
              </p:blipFill>
              <p:spPr>
                <a:xfrm>
                  <a:off x="8898255" y="5273355"/>
                  <a:ext cx="45720" cy="95040"/>
                </a:xfrm>
                <a:prstGeom prst="rect">
                  <a:avLst/>
                </a:prstGeom>
              </p:spPr>
            </p:pic>
          </mc:Fallback>
        </mc:AlternateContent>
      </p:grpSp>
      <p:grpSp>
        <p:nvGrpSpPr>
          <p:cNvPr id="533" name="群組 532">
            <a:extLst>
              <a:ext uri="{FF2B5EF4-FFF2-40B4-BE49-F238E27FC236}">
                <a16:creationId xmlns:a16="http://schemas.microsoft.com/office/drawing/2014/main" id="{78A4989D-B80B-45EC-95DA-24D26A399C04}"/>
              </a:ext>
            </a:extLst>
          </p:cNvPr>
          <p:cNvGrpSpPr/>
          <p:nvPr/>
        </p:nvGrpSpPr>
        <p:grpSpPr>
          <a:xfrm>
            <a:off x="8529255" y="5197755"/>
            <a:ext cx="401400" cy="180000"/>
            <a:chOff x="8529255" y="5197755"/>
            <a:chExt cx="401400" cy="180000"/>
          </a:xfrm>
        </p:grpSpPr>
        <mc:AlternateContent xmlns:mc="http://schemas.openxmlformats.org/markup-compatibility/2006">
          <mc:Choice xmlns:p14="http://schemas.microsoft.com/office/powerpoint/2010/main" Requires="p14">
            <p:contentPart p14:bwMode="auto" r:id="rId674">
              <p14:nvContentPartPr>
                <p14:cNvPr id="527" name="筆跡 526">
                  <a:extLst>
                    <a:ext uri="{FF2B5EF4-FFF2-40B4-BE49-F238E27FC236}">
                      <a16:creationId xmlns:a16="http://schemas.microsoft.com/office/drawing/2014/main" id="{5747B7E0-369F-4333-ABD5-35246FB1F329}"/>
                    </a:ext>
                  </a:extLst>
                </p14:cNvPr>
                <p14:cNvContentPartPr/>
                <p14:nvPr/>
              </p14:nvContentPartPr>
              <p14:xfrm>
                <a:off x="8529255" y="5197755"/>
                <a:ext cx="54720" cy="135720"/>
              </p14:xfrm>
            </p:contentPart>
          </mc:Choice>
          <mc:Fallback>
            <p:pic>
              <p:nvPicPr>
                <p:cNvPr id="527" name="筆跡 526">
                  <a:extLst>
                    <a:ext uri="{FF2B5EF4-FFF2-40B4-BE49-F238E27FC236}">
                      <a16:creationId xmlns:a16="http://schemas.microsoft.com/office/drawing/2014/main" id="{5747B7E0-369F-4333-ABD5-35246FB1F329}"/>
                    </a:ext>
                  </a:extLst>
                </p:cNvPr>
                <p:cNvPicPr/>
                <p:nvPr/>
              </p:nvPicPr>
              <p:blipFill>
                <a:blip r:embed="rId675"/>
                <a:stretch>
                  <a:fillRect/>
                </a:stretch>
              </p:blipFill>
              <p:spPr>
                <a:xfrm>
                  <a:off x="8520615" y="5188755"/>
                  <a:ext cx="723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528" name="筆跡 527">
                  <a:extLst>
                    <a:ext uri="{FF2B5EF4-FFF2-40B4-BE49-F238E27FC236}">
                      <a16:creationId xmlns:a16="http://schemas.microsoft.com/office/drawing/2014/main" id="{9FB73AC8-8FD7-4A99-BDB9-F3CC3672CC68}"/>
                    </a:ext>
                  </a:extLst>
                </p14:cNvPr>
                <p14:cNvContentPartPr/>
                <p14:nvPr/>
              </p14:nvContentPartPr>
              <p14:xfrm>
                <a:off x="8587215" y="5222595"/>
                <a:ext cx="61560" cy="134640"/>
              </p14:xfrm>
            </p:contentPart>
          </mc:Choice>
          <mc:Fallback>
            <p:pic>
              <p:nvPicPr>
                <p:cNvPr id="528" name="筆跡 527">
                  <a:extLst>
                    <a:ext uri="{FF2B5EF4-FFF2-40B4-BE49-F238E27FC236}">
                      <a16:creationId xmlns:a16="http://schemas.microsoft.com/office/drawing/2014/main" id="{9FB73AC8-8FD7-4A99-BDB9-F3CC3672CC68}"/>
                    </a:ext>
                  </a:extLst>
                </p:cNvPr>
                <p:cNvPicPr/>
                <p:nvPr/>
              </p:nvPicPr>
              <p:blipFill>
                <a:blip r:embed="rId677"/>
                <a:stretch>
                  <a:fillRect/>
                </a:stretch>
              </p:blipFill>
              <p:spPr>
                <a:xfrm>
                  <a:off x="8578215" y="5213595"/>
                  <a:ext cx="792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529" name="筆跡 528">
                  <a:extLst>
                    <a:ext uri="{FF2B5EF4-FFF2-40B4-BE49-F238E27FC236}">
                      <a16:creationId xmlns:a16="http://schemas.microsoft.com/office/drawing/2014/main" id="{BC368AC3-6207-4A40-845D-2CB90755B743}"/>
                    </a:ext>
                  </a:extLst>
                </p14:cNvPr>
                <p14:cNvContentPartPr/>
                <p14:nvPr/>
              </p14:nvContentPartPr>
              <p14:xfrm>
                <a:off x="8657055" y="5203155"/>
                <a:ext cx="63000" cy="153000"/>
              </p14:xfrm>
            </p:contentPart>
          </mc:Choice>
          <mc:Fallback>
            <p:pic>
              <p:nvPicPr>
                <p:cNvPr id="529" name="筆跡 528">
                  <a:extLst>
                    <a:ext uri="{FF2B5EF4-FFF2-40B4-BE49-F238E27FC236}">
                      <a16:creationId xmlns:a16="http://schemas.microsoft.com/office/drawing/2014/main" id="{BC368AC3-6207-4A40-845D-2CB90755B743}"/>
                    </a:ext>
                  </a:extLst>
                </p:cNvPr>
                <p:cNvPicPr/>
                <p:nvPr/>
              </p:nvPicPr>
              <p:blipFill>
                <a:blip r:embed="rId679"/>
                <a:stretch>
                  <a:fillRect/>
                </a:stretch>
              </p:blipFill>
              <p:spPr>
                <a:xfrm>
                  <a:off x="8648055" y="5194155"/>
                  <a:ext cx="806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530" name="筆跡 529">
                  <a:extLst>
                    <a:ext uri="{FF2B5EF4-FFF2-40B4-BE49-F238E27FC236}">
                      <a16:creationId xmlns:a16="http://schemas.microsoft.com/office/drawing/2014/main" id="{0B8BFE3D-2C8E-47B0-AA97-363FC6E6ED5F}"/>
                    </a:ext>
                  </a:extLst>
                </p14:cNvPr>
                <p14:cNvContentPartPr/>
                <p14:nvPr/>
              </p14:nvContentPartPr>
              <p14:xfrm>
                <a:off x="8729055" y="5205315"/>
                <a:ext cx="54360" cy="167040"/>
              </p14:xfrm>
            </p:contentPart>
          </mc:Choice>
          <mc:Fallback>
            <p:pic>
              <p:nvPicPr>
                <p:cNvPr id="530" name="筆跡 529">
                  <a:extLst>
                    <a:ext uri="{FF2B5EF4-FFF2-40B4-BE49-F238E27FC236}">
                      <a16:creationId xmlns:a16="http://schemas.microsoft.com/office/drawing/2014/main" id="{0B8BFE3D-2C8E-47B0-AA97-363FC6E6ED5F}"/>
                    </a:ext>
                  </a:extLst>
                </p:cNvPr>
                <p:cNvPicPr/>
                <p:nvPr/>
              </p:nvPicPr>
              <p:blipFill>
                <a:blip r:embed="rId681"/>
                <a:stretch>
                  <a:fillRect/>
                </a:stretch>
              </p:blipFill>
              <p:spPr>
                <a:xfrm>
                  <a:off x="8720415" y="5196315"/>
                  <a:ext cx="720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531" name="筆跡 530">
                  <a:extLst>
                    <a:ext uri="{FF2B5EF4-FFF2-40B4-BE49-F238E27FC236}">
                      <a16:creationId xmlns:a16="http://schemas.microsoft.com/office/drawing/2014/main" id="{E55E1C6E-2CA7-4997-8DD8-58C7599F2ED8}"/>
                    </a:ext>
                  </a:extLst>
                </p14:cNvPr>
                <p14:cNvContentPartPr/>
                <p14:nvPr/>
              </p14:nvContentPartPr>
              <p14:xfrm>
                <a:off x="8797815" y="5248515"/>
                <a:ext cx="39960" cy="129240"/>
              </p14:xfrm>
            </p:contentPart>
          </mc:Choice>
          <mc:Fallback>
            <p:pic>
              <p:nvPicPr>
                <p:cNvPr id="531" name="筆跡 530">
                  <a:extLst>
                    <a:ext uri="{FF2B5EF4-FFF2-40B4-BE49-F238E27FC236}">
                      <a16:creationId xmlns:a16="http://schemas.microsoft.com/office/drawing/2014/main" id="{E55E1C6E-2CA7-4997-8DD8-58C7599F2ED8}"/>
                    </a:ext>
                  </a:extLst>
                </p:cNvPr>
                <p:cNvPicPr/>
                <p:nvPr/>
              </p:nvPicPr>
              <p:blipFill>
                <a:blip r:embed="rId683"/>
                <a:stretch>
                  <a:fillRect/>
                </a:stretch>
              </p:blipFill>
              <p:spPr>
                <a:xfrm>
                  <a:off x="8788815" y="5239875"/>
                  <a:ext cx="5760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684">
              <p14:nvContentPartPr>
                <p14:cNvPr id="532" name="筆跡 531">
                  <a:extLst>
                    <a:ext uri="{FF2B5EF4-FFF2-40B4-BE49-F238E27FC236}">
                      <a16:creationId xmlns:a16="http://schemas.microsoft.com/office/drawing/2014/main" id="{81971C8C-AE77-4DCE-86C9-084CA554DAD1}"/>
                    </a:ext>
                  </a:extLst>
                </p14:cNvPr>
                <p14:cNvContentPartPr/>
                <p14:nvPr/>
              </p14:nvContentPartPr>
              <p14:xfrm>
                <a:off x="8903655" y="5220435"/>
                <a:ext cx="27000" cy="129240"/>
              </p14:xfrm>
            </p:contentPart>
          </mc:Choice>
          <mc:Fallback>
            <p:pic>
              <p:nvPicPr>
                <p:cNvPr id="532" name="筆跡 531">
                  <a:extLst>
                    <a:ext uri="{FF2B5EF4-FFF2-40B4-BE49-F238E27FC236}">
                      <a16:creationId xmlns:a16="http://schemas.microsoft.com/office/drawing/2014/main" id="{81971C8C-AE77-4DCE-86C9-084CA554DAD1}"/>
                    </a:ext>
                  </a:extLst>
                </p:cNvPr>
                <p:cNvPicPr/>
                <p:nvPr/>
              </p:nvPicPr>
              <p:blipFill>
                <a:blip r:embed="rId685"/>
                <a:stretch>
                  <a:fillRect/>
                </a:stretch>
              </p:blipFill>
              <p:spPr>
                <a:xfrm>
                  <a:off x="8894655" y="5211435"/>
                  <a:ext cx="44640" cy="146880"/>
                </a:xfrm>
                <a:prstGeom prst="rect">
                  <a:avLst/>
                </a:prstGeom>
              </p:spPr>
            </p:pic>
          </mc:Fallback>
        </mc:AlternateContent>
      </p:grpSp>
      <p:grpSp>
        <p:nvGrpSpPr>
          <p:cNvPr id="542" name="群組 541">
            <a:extLst>
              <a:ext uri="{FF2B5EF4-FFF2-40B4-BE49-F238E27FC236}">
                <a16:creationId xmlns:a16="http://schemas.microsoft.com/office/drawing/2014/main" id="{2AD3FED4-A050-4357-9FE1-B7C419853D79}"/>
              </a:ext>
            </a:extLst>
          </p:cNvPr>
          <p:cNvGrpSpPr/>
          <p:nvPr/>
        </p:nvGrpSpPr>
        <p:grpSpPr>
          <a:xfrm>
            <a:off x="8551215" y="4794915"/>
            <a:ext cx="547560" cy="562320"/>
            <a:chOff x="8551215" y="4794915"/>
            <a:chExt cx="547560" cy="562320"/>
          </a:xfrm>
        </p:grpSpPr>
        <mc:AlternateContent xmlns:mc="http://schemas.openxmlformats.org/markup-compatibility/2006">
          <mc:Choice xmlns:p14="http://schemas.microsoft.com/office/powerpoint/2010/main" Requires="p14">
            <p:contentPart p14:bwMode="auto" r:id="rId686">
              <p14:nvContentPartPr>
                <p14:cNvPr id="534" name="筆跡 533">
                  <a:extLst>
                    <a:ext uri="{FF2B5EF4-FFF2-40B4-BE49-F238E27FC236}">
                      <a16:creationId xmlns:a16="http://schemas.microsoft.com/office/drawing/2014/main" id="{85E47F8B-B90F-4860-BC86-1FFB08CCEB55}"/>
                    </a:ext>
                  </a:extLst>
                </p14:cNvPr>
                <p14:cNvContentPartPr/>
                <p14:nvPr/>
              </p14:nvContentPartPr>
              <p14:xfrm>
                <a:off x="8551215" y="4794915"/>
                <a:ext cx="94320" cy="129240"/>
              </p14:xfrm>
            </p:contentPart>
          </mc:Choice>
          <mc:Fallback>
            <p:pic>
              <p:nvPicPr>
                <p:cNvPr id="534" name="筆跡 533">
                  <a:extLst>
                    <a:ext uri="{FF2B5EF4-FFF2-40B4-BE49-F238E27FC236}">
                      <a16:creationId xmlns:a16="http://schemas.microsoft.com/office/drawing/2014/main" id="{85E47F8B-B90F-4860-BC86-1FFB08CCEB55}"/>
                    </a:ext>
                  </a:extLst>
                </p:cNvPr>
                <p:cNvPicPr/>
                <p:nvPr/>
              </p:nvPicPr>
              <p:blipFill>
                <a:blip r:embed="rId687"/>
                <a:stretch>
                  <a:fillRect/>
                </a:stretch>
              </p:blipFill>
              <p:spPr>
                <a:xfrm>
                  <a:off x="8542215" y="4785915"/>
                  <a:ext cx="1119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535" name="筆跡 534">
                  <a:extLst>
                    <a:ext uri="{FF2B5EF4-FFF2-40B4-BE49-F238E27FC236}">
                      <a16:creationId xmlns:a16="http://schemas.microsoft.com/office/drawing/2014/main" id="{96553B21-FFE2-49C9-AA19-788DC3049F51}"/>
                    </a:ext>
                  </a:extLst>
                </p14:cNvPr>
                <p14:cNvContentPartPr/>
                <p14:nvPr/>
              </p14:nvContentPartPr>
              <p14:xfrm>
                <a:off x="8571375" y="4803555"/>
                <a:ext cx="161640" cy="249480"/>
              </p14:xfrm>
            </p:contentPart>
          </mc:Choice>
          <mc:Fallback>
            <p:pic>
              <p:nvPicPr>
                <p:cNvPr id="535" name="筆跡 534">
                  <a:extLst>
                    <a:ext uri="{FF2B5EF4-FFF2-40B4-BE49-F238E27FC236}">
                      <a16:creationId xmlns:a16="http://schemas.microsoft.com/office/drawing/2014/main" id="{96553B21-FFE2-49C9-AA19-788DC3049F51}"/>
                    </a:ext>
                  </a:extLst>
                </p:cNvPr>
                <p:cNvPicPr/>
                <p:nvPr/>
              </p:nvPicPr>
              <p:blipFill>
                <a:blip r:embed="rId689"/>
                <a:stretch>
                  <a:fillRect/>
                </a:stretch>
              </p:blipFill>
              <p:spPr>
                <a:xfrm>
                  <a:off x="8562735" y="4794555"/>
                  <a:ext cx="17928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536" name="筆跡 535">
                  <a:extLst>
                    <a:ext uri="{FF2B5EF4-FFF2-40B4-BE49-F238E27FC236}">
                      <a16:creationId xmlns:a16="http://schemas.microsoft.com/office/drawing/2014/main" id="{81C8A4E5-5B7D-4F49-AB48-024BFDDBAFE6}"/>
                    </a:ext>
                  </a:extLst>
                </p14:cNvPr>
                <p14:cNvContentPartPr/>
                <p14:nvPr/>
              </p14:nvContentPartPr>
              <p14:xfrm>
                <a:off x="8623215" y="4875915"/>
                <a:ext cx="179640" cy="312120"/>
              </p14:xfrm>
            </p:contentPart>
          </mc:Choice>
          <mc:Fallback>
            <p:pic>
              <p:nvPicPr>
                <p:cNvPr id="536" name="筆跡 535">
                  <a:extLst>
                    <a:ext uri="{FF2B5EF4-FFF2-40B4-BE49-F238E27FC236}">
                      <a16:creationId xmlns:a16="http://schemas.microsoft.com/office/drawing/2014/main" id="{81C8A4E5-5B7D-4F49-AB48-024BFDDBAFE6}"/>
                    </a:ext>
                  </a:extLst>
                </p:cNvPr>
                <p:cNvPicPr/>
                <p:nvPr/>
              </p:nvPicPr>
              <p:blipFill>
                <a:blip r:embed="rId691"/>
                <a:stretch>
                  <a:fillRect/>
                </a:stretch>
              </p:blipFill>
              <p:spPr>
                <a:xfrm>
                  <a:off x="8614575" y="4867275"/>
                  <a:ext cx="19728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537" name="筆跡 536">
                  <a:extLst>
                    <a:ext uri="{FF2B5EF4-FFF2-40B4-BE49-F238E27FC236}">
                      <a16:creationId xmlns:a16="http://schemas.microsoft.com/office/drawing/2014/main" id="{D2DA70F3-CF85-43B9-B7DF-E394DA033883}"/>
                    </a:ext>
                  </a:extLst>
                </p14:cNvPr>
                <p14:cNvContentPartPr/>
                <p14:nvPr/>
              </p14:nvContentPartPr>
              <p14:xfrm>
                <a:off x="8652015" y="4902195"/>
                <a:ext cx="227880" cy="437040"/>
              </p14:xfrm>
            </p:contentPart>
          </mc:Choice>
          <mc:Fallback>
            <p:pic>
              <p:nvPicPr>
                <p:cNvPr id="537" name="筆跡 536">
                  <a:extLst>
                    <a:ext uri="{FF2B5EF4-FFF2-40B4-BE49-F238E27FC236}">
                      <a16:creationId xmlns:a16="http://schemas.microsoft.com/office/drawing/2014/main" id="{D2DA70F3-CF85-43B9-B7DF-E394DA033883}"/>
                    </a:ext>
                  </a:extLst>
                </p:cNvPr>
                <p:cNvPicPr/>
                <p:nvPr/>
              </p:nvPicPr>
              <p:blipFill>
                <a:blip r:embed="rId693"/>
                <a:stretch>
                  <a:fillRect/>
                </a:stretch>
              </p:blipFill>
              <p:spPr>
                <a:xfrm>
                  <a:off x="8643375" y="4893195"/>
                  <a:ext cx="24552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694">
              <p14:nvContentPartPr>
                <p14:cNvPr id="538" name="筆跡 537">
                  <a:extLst>
                    <a:ext uri="{FF2B5EF4-FFF2-40B4-BE49-F238E27FC236}">
                      <a16:creationId xmlns:a16="http://schemas.microsoft.com/office/drawing/2014/main" id="{847334EE-ECE6-4E6C-B51C-CB843EB370A3}"/>
                    </a:ext>
                  </a:extLst>
                </p14:cNvPr>
                <p14:cNvContentPartPr/>
                <p14:nvPr/>
              </p14:nvContentPartPr>
              <p14:xfrm>
                <a:off x="8756775" y="4939995"/>
                <a:ext cx="213480" cy="393480"/>
              </p14:xfrm>
            </p:contentPart>
          </mc:Choice>
          <mc:Fallback>
            <p:pic>
              <p:nvPicPr>
                <p:cNvPr id="538" name="筆跡 537">
                  <a:extLst>
                    <a:ext uri="{FF2B5EF4-FFF2-40B4-BE49-F238E27FC236}">
                      <a16:creationId xmlns:a16="http://schemas.microsoft.com/office/drawing/2014/main" id="{847334EE-ECE6-4E6C-B51C-CB843EB370A3}"/>
                    </a:ext>
                  </a:extLst>
                </p:cNvPr>
                <p:cNvPicPr/>
                <p:nvPr/>
              </p:nvPicPr>
              <p:blipFill>
                <a:blip r:embed="rId695"/>
                <a:stretch>
                  <a:fillRect/>
                </a:stretch>
              </p:blipFill>
              <p:spPr>
                <a:xfrm>
                  <a:off x="8748135" y="4930995"/>
                  <a:ext cx="23112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539" name="筆跡 538">
                  <a:extLst>
                    <a:ext uri="{FF2B5EF4-FFF2-40B4-BE49-F238E27FC236}">
                      <a16:creationId xmlns:a16="http://schemas.microsoft.com/office/drawing/2014/main" id="{88856980-576B-4C26-91DA-83FBA36B04D4}"/>
                    </a:ext>
                  </a:extLst>
                </p14:cNvPr>
                <p14:cNvContentPartPr/>
                <p14:nvPr/>
              </p14:nvContentPartPr>
              <p14:xfrm>
                <a:off x="8866215" y="4979955"/>
                <a:ext cx="174960" cy="357840"/>
              </p14:xfrm>
            </p:contentPart>
          </mc:Choice>
          <mc:Fallback>
            <p:pic>
              <p:nvPicPr>
                <p:cNvPr id="539" name="筆跡 538">
                  <a:extLst>
                    <a:ext uri="{FF2B5EF4-FFF2-40B4-BE49-F238E27FC236}">
                      <a16:creationId xmlns:a16="http://schemas.microsoft.com/office/drawing/2014/main" id="{88856980-576B-4C26-91DA-83FBA36B04D4}"/>
                    </a:ext>
                  </a:extLst>
                </p:cNvPr>
                <p:cNvPicPr/>
                <p:nvPr/>
              </p:nvPicPr>
              <p:blipFill>
                <a:blip r:embed="rId697"/>
                <a:stretch>
                  <a:fillRect/>
                </a:stretch>
              </p:blipFill>
              <p:spPr>
                <a:xfrm>
                  <a:off x="8857575" y="4971315"/>
                  <a:ext cx="19260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540" name="筆跡 539">
                  <a:extLst>
                    <a:ext uri="{FF2B5EF4-FFF2-40B4-BE49-F238E27FC236}">
                      <a16:creationId xmlns:a16="http://schemas.microsoft.com/office/drawing/2014/main" id="{A8A75052-3F3A-43BA-A3C3-898BF53FA0FB}"/>
                    </a:ext>
                  </a:extLst>
                </p14:cNvPr>
                <p14:cNvContentPartPr/>
                <p14:nvPr/>
              </p14:nvContentPartPr>
              <p14:xfrm>
                <a:off x="8982855" y="5069955"/>
                <a:ext cx="101520" cy="248400"/>
              </p14:xfrm>
            </p:contentPart>
          </mc:Choice>
          <mc:Fallback>
            <p:pic>
              <p:nvPicPr>
                <p:cNvPr id="540" name="筆跡 539">
                  <a:extLst>
                    <a:ext uri="{FF2B5EF4-FFF2-40B4-BE49-F238E27FC236}">
                      <a16:creationId xmlns:a16="http://schemas.microsoft.com/office/drawing/2014/main" id="{A8A75052-3F3A-43BA-A3C3-898BF53FA0FB}"/>
                    </a:ext>
                  </a:extLst>
                </p:cNvPr>
                <p:cNvPicPr/>
                <p:nvPr/>
              </p:nvPicPr>
              <p:blipFill>
                <a:blip r:embed="rId699"/>
                <a:stretch>
                  <a:fillRect/>
                </a:stretch>
              </p:blipFill>
              <p:spPr>
                <a:xfrm>
                  <a:off x="8974215" y="5060955"/>
                  <a:ext cx="1191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700">
              <p14:nvContentPartPr>
                <p14:cNvPr id="541" name="筆跡 540">
                  <a:extLst>
                    <a:ext uri="{FF2B5EF4-FFF2-40B4-BE49-F238E27FC236}">
                      <a16:creationId xmlns:a16="http://schemas.microsoft.com/office/drawing/2014/main" id="{D6456D95-0F44-4DE2-8DE7-6B02ACF4A7D6}"/>
                    </a:ext>
                  </a:extLst>
                </p14:cNvPr>
                <p14:cNvContentPartPr/>
                <p14:nvPr/>
              </p14:nvContentPartPr>
              <p14:xfrm>
                <a:off x="9033615" y="5205315"/>
                <a:ext cx="65160" cy="151920"/>
              </p14:xfrm>
            </p:contentPart>
          </mc:Choice>
          <mc:Fallback>
            <p:pic>
              <p:nvPicPr>
                <p:cNvPr id="541" name="筆跡 540">
                  <a:extLst>
                    <a:ext uri="{FF2B5EF4-FFF2-40B4-BE49-F238E27FC236}">
                      <a16:creationId xmlns:a16="http://schemas.microsoft.com/office/drawing/2014/main" id="{D6456D95-0F44-4DE2-8DE7-6B02ACF4A7D6}"/>
                    </a:ext>
                  </a:extLst>
                </p:cNvPr>
                <p:cNvPicPr/>
                <p:nvPr/>
              </p:nvPicPr>
              <p:blipFill>
                <a:blip r:embed="rId701"/>
                <a:stretch>
                  <a:fillRect/>
                </a:stretch>
              </p:blipFill>
              <p:spPr>
                <a:xfrm>
                  <a:off x="9024615" y="5196315"/>
                  <a:ext cx="82800" cy="169560"/>
                </a:xfrm>
                <a:prstGeom prst="rect">
                  <a:avLst/>
                </a:prstGeom>
              </p:spPr>
            </p:pic>
          </mc:Fallback>
        </mc:AlternateContent>
      </p:grpSp>
      <p:grpSp>
        <p:nvGrpSpPr>
          <p:cNvPr id="545" name="群組 544">
            <a:extLst>
              <a:ext uri="{FF2B5EF4-FFF2-40B4-BE49-F238E27FC236}">
                <a16:creationId xmlns:a16="http://schemas.microsoft.com/office/drawing/2014/main" id="{C9DF4EBD-1C2F-4A73-9682-95912ADEFCB9}"/>
              </a:ext>
            </a:extLst>
          </p:cNvPr>
          <p:cNvGrpSpPr/>
          <p:nvPr/>
        </p:nvGrpSpPr>
        <p:grpSpPr>
          <a:xfrm>
            <a:off x="686655" y="6040155"/>
            <a:ext cx="185040" cy="255960"/>
            <a:chOff x="686655" y="6040155"/>
            <a:chExt cx="185040" cy="255960"/>
          </a:xfrm>
        </p:grpSpPr>
        <mc:AlternateContent xmlns:mc="http://schemas.openxmlformats.org/markup-compatibility/2006">
          <mc:Choice xmlns:p14="http://schemas.microsoft.com/office/powerpoint/2010/main" Requires="p14">
            <p:contentPart p14:bwMode="auto" r:id="rId702">
              <p14:nvContentPartPr>
                <p14:cNvPr id="543" name="筆跡 542">
                  <a:extLst>
                    <a:ext uri="{FF2B5EF4-FFF2-40B4-BE49-F238E27FC236}">
                      <a16:creationId xmlns:a16="http://schemas.microsoft.com/office/drawing/2014/main" id="{BC16487D-A637-4AC2-865D-63F5B360222F}"/>
                    </a:ext>
                  </a:extLst>
                </p14:cNvPr>
                <p14:cNvContentPartPr/>
                <p14:nvPr/>
              </p14:nvContentPartPr>
              <p14:xfrm>
                <a:off x="708615" y="6063915"/>
                <a:ext cx="52920" cy="232200"/>
              </p14:xfrm>
            </p:contentPart>
          </mc:Choice>
          <mc:Fallback>
            <p:pic>
              <p:nvPicPr>
                <p:cNvPr id="543" name="筆跡 542">
                  <a:extLst>
                    <a:ext uri="{FF2B5EF4-FFF2-40B4-BE49-F238E27FC236}">
                      <a16:creationId xmlns:a16="http://schemas.microsoft.com/office/drawing/2014/main" id="{BC16487D-A637-4AC2-865D-63F5B360222F}"/>
                    </a:ext>
                  </a:extLst>
                </p:cNvPr>
                <p:cNvPicPr/>
                <p:nvPr/>
              </p:nvPicPr>
              <p:blipFill>
                <a:blip r:embed="rId703"/>
                <a:stretch>
                  <a:fillRect/>
                </a:stretch>
              </p:blipFill>
              <p:spPr>
                <a:xfrm>
                  <a:off x="699615" y="6054915"/>
                  <a:ext cx="7056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544" name="筆跡 543">
                  <a:extLst>
                    <a:ext uri="{FF2B5EF4-FFF2-40B4-BE49-F238E27FC236}">
                      <a16:creationId xmlns:a16="http://schemas.microsoft.com/office/drawing/2014/main" id="{C641D3B3-30F6-43F8-BDD5-0F41476686B5}"/>
                    </a:ext>
                  </a:extLst>
                </p14:cNvPr>
                <p14:cNvContentPartPr/>
                <p14:nvPr/>
              </p14:nvContentPartPr>
              <p14:xfrm>
                <a:off x="686655" y="6040155"/>
                <a:ext cx="185040" cy="144360"/>
              </p14:xfrm>
            </p:contentPart>
          </mc:Choice>
          <mc:Fallback>
            <p:pic>
              <p:nvPicPr>
                <p:cNvPr id="544" name="筆跡 543">
                  <a:extLst>
                    <a:ext uri="{FF2B5EF4-FFF2-40B4-BE49-F238E27FC236}">
                      <a16:creationId xmlns:a16="http://schemas.microsoft.com/office/drawing/2014/main" id="{C641D3B3-30F6-43F8-BDD5-0F41476686B5}"/>
                    </a:ext>
                  </a:extLst>
                </p:cNvPr>
                <p:cNvPicPr/>
                <p:nvPr/>
              </p:nvPicPr>
              <p:blipFill>
                <a:blip r:embed="rId705"/>
                <a:stretch>
                  <a:fillRect/>
                </a:stretch>
              </p:blipFill>
              <p:spPr>
                <a:xfrm>
                  <a:off x="677655" y="6031155"/>
                  <a:ext cx="202680" cy="162000"/>
                </a:xfrm>
                <a:prstGeom prst="rect">
                  <a:avLst/>
                </a:prstGeom>
              </p:spPr>
            </p:pic>
          </mc:Fallback>
        </mc:AlternateContent>
      </p:grpSp>
      <p:grpSp>
        <p:nvGrpSpPr>
          <p:cNvPr id="548" name="群組 547">
            <a:extLst>
              <a:ext uri="{FF2B5EF4-FFF2-40B4-BE49-F238E27FC236}">
                <a16:creationId xmlns:a16="http://schemas.microsoft.com/office/drawing/2014/main" id="{A795D7E2-552C-4B1B-9FE0-5BFABEB17CAF}"/>
              </a:ext>
            </a:extLst>
          </p:cNvPr>
          <p:cNvGrpSpPr/>
          <p:nvPr/>
        </p:nvGrpSpPr>
        <p:grpSpPr>
          <a:xfrm>
            <a:off x="679455" y="5425635"/>
            <a:ext cx="153360" cy="331560"/>
            <a:chOff x="679455" y="5425635"/>
            <a:chExt cx="153360" cy="331560"/>
          </a:xfrm>
        </p:grpSpPr>
        <mc:AlternateContent xmlns:mc="http://schemas.openxmlformats.org/markup-compatibility/2006">
          <mc:Choice xmlns:p14="http://schemas.microsoft.com/office/powerpoint/2010/main" Requires="p14">
            <p:contentPart p14:bwMode="auto" r:id="rId706">
              <p14:nvContentPartPr>
                <p14:cNvPr id="546" name="筆跡 545">
                  <a:extLst>
                    <a:ext uri="{FF2B5EF4-FFF2-40B4-BE49-F238E27FC236}">
                      <a16:creationId xmlns:a16="http://schemas.microsoft.com/office/drawing/2014/main" id="{557A501C-52E1-4272-AE1B-B72C642395E7}"/>
                    </a:ext>
                  </a:extLst>
                </p14:cNvPr>
                <p14:cNvContentPartPr/>
                <p14:nvPr/>
              </p14:nvContentPartPr>
              <p14:xfrm>
                <a:off x="689175" y="5425635"/>
                <a:ext cx="51840" cy="331560"/>
              </p14:xfrm>
            </p:contentPart>
          </mc:Choice>
          <mc:Fallback>
            <p:pic>
              <p:nvPicPr>
                <p:cNvPr id="546" name="筆跡 545">
                  <a:extLst>
                    <a:ext uri="{FF2B5EF4-FFF2-40B4-BE49-F238E27FC236}">
                      <a16:creationId xmlns:a16="http://schemas.microsoft.com/office/drawing/2014/main" id="{557A501C-52E1-4272-AE1B-B72C642395E7}"/>
                    </a:ext>
                  </a:extLst>
                </p:cNvPr>
                <p:cNvPicPr/>
                <p:nvPr/>
              </p:nvPicPr>
              <p:blipFill>
                <a:blip r:embed="rId707"/>
                <a:stretch>
                  <a:fillRect/>
                </a:stretch>
              </p:blipFill>
              <p:spPr>
                <a:xfrm>
                  <a:off x="680175" y="5416995"/>
                  <a:ext cx="6948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547" name="筆跡 546">
                  <a:extLst>
                    <a:ext uri="{FF2B5EF4-FFF2-40B4-BE49-F238E27FC236}">
                      <a16:creationId xmlns:a16="http://schemas.microsoft.com/office/drawing/2014/main" id="{36E9A7D3-9714-4A9B-A914-2EAF7D3FE5A7}"/>
                    </a:ext>
                  </a:extLst>
                </p14:cNvPr>
                <p14:cNvContentPartPr/>
                <p14:nvPr/>
              </p14:nvContentPartPr>
              <p14:xfrm>
                <a:off x="679455" y="5433555"/>
                <a:ext cx="153360" cy="176760"/>
              </p14:xfrm>
            </p:contentPart>
          </mc:Choice>
          <mc:Fallback>
            <p:pic>
              <p:nvPicPr>
                <p:cNvPr id="547" name="筆跡 546">
                  <a:extLst>
                    <a:ext uri="{FF2B5EF4-FFF2-40B4-BE49-F238E27FC236}">
                      <a16:creationId xmlns:a16="http://schemas.microsoft.com/office/drawing/2014/main" id="{36E9A7D3-9714-4A9B-A914-2EAF7D3FE5A7}"/>
                    </a:ext>
                  </a:extLst>
                </p:cNvPr>
                <p:cNvPicPr/>
                <p:nvPr/>
              </p:nvPicPr>
              <p:blipFill>
                <a:blip r:embed="rId709"/>
                <a:stretch>
                  <a:fillRect/>
                </a:stretch>
              </p:blipFill>
              <p:spPr>
                <a:xfrm>
                  <a:off x="670455" y="5424915"/>
                  <a:ext cx="171000" cy="194400"/>
                </a:xfrm>
                <a:prstGeom prst="rect">
                  <a:avLst/>
                </a:prstGeom>
              </p:spPr>
            </p:pic>
          </mc:Fallback>
        </mc:AlternateContent>
      </p:grpSp>
      <p:grpSp>
        <p:nvGrpSpPr>
          <p:cNvPr id="555" name="群組 554">
            <a:extLst>
              <a:ext uri="{FF2B5EF4-FFF2-40B4-BE49-F238E27FC236}">
                <a16:creationId xmlns:a16="http://schemas.microsoft.com/office/drawing/2014/main" id="{54ABF362-6F2B-427C-A575-143E16F62BE1}"/>
              </a:ext>
            </a:extLst>
          </p:cNvPr>
          <p:cNvGrpSpPr/>
          <p:nvPr/>
        </p:nvGrpSpPr>
        <p:grpSpPr>
          <a:xfrm>
            <a:off x="644535" y="4703835"/>
            <a:ext cx="224640" cy="443160"/>
            <a:chOff x="644535" y="4703835"/>
            <a:chExt cx="224640" cy="443160"/>
          </a:xfrm>
        </p:grpSpPr>
        <mc:AlternateContent xmlns:mc="http://schemas.openxmlformats.org/markup-compatibility/2006">
          <mc:Choice xmlns:p14="http://schemas.microsoft.com/office/powerpoint/2010/main" Requires="p14">
            <p:contentPart p14:bwMode="auto" r:id="rId710">
              <p14:nvContentPartPr>
                <p14:cNvPr id="549" name="筆跡 548">
                  <a:extLst>
                    <a:ext uri="{FF2B5EF4-FFF2-40B4-BE49-F238E27FC236}">
                      <a16:creationId xmlns:a16="http://schemas.microsoft.com/office/drawing/2014/main" id="{99A72B42-6CB3-4AE1-9E8A-56433DD2A9D0}"/>
                    </a:ext>
                  </a:extLst>
                </p14:cNvPr>
                <p14:cNvContentPartPr/>
                <p14:nvPr/>
              </p14:nvContentPartPr>
              <p14:xfrm>
                <a:off x="675855" y="4703835"/>
                <a:ext cx="54360" cy="308880"/>
              </p14:xfrm>
            </p:contentPart>
          </mc:Choice>
          <mc:Fallback>
            <p:pic>
              <p:nvPicPr>
                <p:cNvPr id="549" name="筆跡 548">
                  <a:extLst>
                    <a:ext uri="{FF2B5EF4-FFF2-40B4-BE49-F238E27FC236}">
                      <a16:creationId xmlns:a16="http://schemas.microsoft.com/office/drawing/2014/main" id="{99A72B42-6CB3-4AE1-9E8A-56433DD2A9D0}"/>
                    </a:ext>
                  </a:extLst>
                </p:cNvPr>
                <p:cNvPicPr/>
                <p:nvPr/>
              </p:nvPicPr>
              <p:blipFill>
                <a:blip r:embed="rId711"/>
                <a:stretch>
                  <a:fillRect/>
                </a:stretch>
              </p:blipFill>
              <p:spPr>
                <a:xfrm>
                  <a:off x="666855" y="4695195"/>
                  <a:ext cx="7200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550" name="筆跡 549">
                  <a:extLst>
                    <a:ext uri="{FF2B5EF4-FFF2-40B4-BE49-F238E27FC236}">
                      <a16:creationId xmlns:a16="http://schemas.microsoft.com/office/drawing/2014/main" id="{E7CAD93D-C2EF-4E6B-A2AF-A8E3A3B1F9A1}"/>
                    </a:ext>
                  </a:extLst>
                </p14:cNvPr>
                <p14:cNvContentPartPr/>
                <p14:nvPr/>
              </p14:nvContentPartPr>
              <p14:xfrm>
                <a:off x="644535" y="4716435"/>
                <a:ext cx="204120" cy="183240"/>
              </p14:xfrm>
            </p:contentPart>
          </mc:Choice>
          <mc:Fallback>
            <p:pic>
              <p:nvPicPr>
                <p:cNvPr id="550" name="筆跡 549">
                  <a:extLst>
                    <a:ext uri="{FF2B5EF4-FFF2-40B4-BE49-F238E27FC236}">
                      <a16:creationId xmlns:a16="http://schemas.microsoft.com/office/drawing/2014/main" id="{E7CAD93D-C2EF-4E6B-A2AF-A8E3A3B1F9A1}"/>
                    </a:ext>
                  </a:extLst>
                </p:cNvPr>
                <p:cNvPicPr/>
                <p:nvPr/>
              </p:nvPicPr>
              <p:blipFill>
                <a:blip r:embed="rId713"/>
                <a:stretch>
                  <a:fillRect/>
                </a:stretch>
              </p:blipFill>
              <p:spPr>
                <a:xfrm>
                  <a:off x="635535" y="4707435"/>
                  <a:ext cx="2217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551" name="筆跡 550">
                  <a:extLst>
                    <a:ext uri="{FF2B5EF4-FFF2-40B4-BE49-F238E27FC236}">
                      <a16:creationId xmlns:a16="http://schemas.microsoft.com/office/drawing/2014/main" id="{04018A36-65B6-41DA-8158-546C4E4076B3}"/>
                    </a:ext>
                  </a:extLst>
                </p14:cNvPr>
                <p14:cNvContentPartPr/>
                <p14:nvPr/>
              </p14:nvContentPartPr>
              <p14:xfrm>
                <a:off x="656415" y="4743075"/>
                <a:ext cx="94320" cy="285120"/>
              </p14:xfrm>
            </p:contentPart>
          </mc:Choice>
          <mc:Fallback>
            <p:pic>
              <p:nvPicPr>
                <p:cNvPr id="551" name="筆跡 550">
                  <a:extLst>
                    <a:ext uri="{FF2B5EF4-FFF2-40B4-BE49-F238E27FC236}">
                      <a16:creationId xmlns:a16="http://schemas.microsoft.com/office/drawing/2014/main" id="{04018A36-65B6-41DA-8158-546C4E4076B3}"/>
                    </a:ext>
                  </a:extLst>
                </p:cNvPr>
                <p:cNvPicPr/>
                <p:nvPr/>
              </p:nvPicPr>
              <p:blipFill>
                <a:blip r:embed="rId715"/>
                <a:stretch>
                  <a:fillRect/>
                </a:stretch>
              </p:blipFill>
              <p:spPr>
                <a:xfrm>
                  <a:off x="647775" y="4734075"/>
                  <a:ext cx="11196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552" name="筆跡 551">
                  <a:extLst>
                    <a:ext uri="{FF2B5EF4-FFF2-40B4-BE49-F238E27FC236}">
                      <a16:creationId xmlns:a16="http://schemas.microsoft.com/office/drawing/2014/main" id="{4FC0CEF9-0E49-47B5-B65B-18497EA58857}"/>
                    </a:ext>
                  </a:extLst>
                </p14:cNvPr>
                <p14:cNvContentPartPr/>
                <p14:nvPr/>
              </p14:nvContentPartPr>
              <p14:xfrm>
                <a:off x="658575" y="4738395"/>
                <a:ext cx="66960" cy="408600"/>
              </p14:xfrm>
            </p:contentPart>
          </mc:Choice>
          <mc:Fallback>
            <p:pic>
              <p:nvPicPr>
                <p:cNvPr id="552" name="筆跡 551">
                  <a:extLst>
                    <a:ext uri="{FF2B5EF4-FFF2-40B4-BE49-F238E27FC236}">
                      <a16:creationId xmlns:a16="http://schemas.microsoft.com/office/drawing/2014/main" id="{4FC0CEF9-0E49-47B5-B65B-18497EA58857}"/>
                    </a:ext>
                  </a:extLst>
                </p:cNvPr>
                <p:cNvPicPr/>
                <p:nvPr/>
              </p:nvPicPr>
              <p:blipFill>
                <a:blip r:embed="rId717"/>
                <a:stretch>
                  <a:fillRect/>
                </a:stretch>
              </p:blipFill>
              <p:spPr>
                <a:xfrm>
                  <a:off x="649575" y="4729755"/>
                  <a:ext cx="8460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553" name="筆跡 552">
                  <a:extLst>
                    <a:ext uri="{FF2B5EF4-FFF2-40B4-BE49-F238E27FC236}">
                      <a16:creationId xmlns:a16="http://schemas.microsoft.com/office/drawing/2014/main" id="{6B4CE034-92A3-4BA6-AE46-72EF05661B3C}"/>
                    </a:ext>
                  </a:extLst>
                </p14:cNvPr>
                <p14:cNvContentPartPr/>
                <p14:nvPr/>
              </p14:nvContentPartPr>
              <p14:xfrm>
                <a:off x="697455" y="4729035"/>
                <a:ext cx="171720" cy="160560"/>
              </p14:xfrm>
            </p:contentPart>
          </mc:Choice>
          <mc:Fallback>
            <p:pic>
              <p:nvPicPr>
                <p:cNvPr id="553" name="筆跡 552">
                  <a:extLst>
                    <a:ext uri="{FF2B5EF4-FFF2-40B4-BE49-F238E27FC236}">
                      <a16:creationId xmlns:a16="http://schemas.microsoft.com/office/drawing/2014/main" id="{6B4CE034-92A3-4BA6-AE46-72EF05661B3C}"/>
                    </a:ext>
                  </a:extLst>
                </p:cNvPr>
                <p:cNvPicPr/>
                <p:nvPr/>
              </p:nvPicPr>
              <p:blipFill>
                <a:blip r:embed="rId719"/>
                <a:stretch>
                  <a:fillRect/>
                </a:stretch>
              </p:blipFill>
              <p:spPr>
                <a:xfrm>
                  <a:off x="688455" y="4720395"/>
                  <a:ext cx="1893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554" name="筆跡 553">
                  <a:extLst>
                    <a:ext uri="{FF2B5EF4-FFF2-40B4-BE49-F238E27FC236}">
                      <a16:creationId xmlns:a16="http://schemas.microsoft.com/office/drawing/2014/main" id="{1503FAC7-1482-4EC6-BAC7-1D1A0C109D31}"/>
                    </a:ext>
                  </a:extLst>
                </p14:cNvPr>
                <p14:cNvContentPartPr/>
                <p14:nvPr/>
              </p14:nvContentPartPr>
              <p14:xfrm>
                <a:off x="701055" y="4855395"/>
                <a:ext cx="37440" cy="237600"/>
              </p14:xfrm>
            </p:contentPart>
          </mc:Choice>
          <mc:Fallback>
            <p:pic>
              <p:nvPicPr>
                <p:cNvPr id="554" name="筆跡 553">
                  <a:extLst>
                    <a:ext uri="{FF2B5EF4-FFF2-40B4-BE49-F238E27FC236}">
                      <a16:creationId xmlns:a16="http://schemas.microsoft.com/office/drawing/2014/main" id="{1503FAC7-1482-4EC6-BAC7-1D1A0C109D31}"/>
                    </a:ext>
                  </a:extLst>
                </p:cNvPr>
                <p:cNvPicPr/>
                <p:nvPr/>
              </p:nvPicPr>
              <p:blipFill>
                <a:blip r:embed="rId721"/>
                <a:stretch>
                  <a:fillRect/>
                </a:stretch>
              </p:blipFill>
              <p:spPr>
                <a:xfrm>
                  <a:off x="692415" y="4846755"/>
                  <a:ext cx="55080" cy="255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22">
            <p14:nvContentPartPr>
              <p14:cNvPr id="556" name="筆跡 555">
                <a:extLst>
                  <a:ext uri="{FF2B5EF4-FFF2-40B4-BE49-F238E27FC236}">
                    <a16:creationId xmlns:a16="http://schemas.microsoft.com/office/drawing/2014/main" id="{8E9BC671-9DF4-40EB-BA41-6EB8B9EEF149}"/>
                  </a:ext>
                </a:extLst>
              </p14:cNvPr>
              <p14:cNvContentPartPr/>
              <p14:nvPr/>
            </p14:nvContentPartPr>
            <p14:xfrm>
              <a:off x="2542815" y="4816515"/>
              <a:ext cx="631800" cy="75240"/>
            </p14:xfrm>
          </p:contentPart>
        </mc:Choice>
        <mc:Fallback>
          <p:pic>
            <p:nvPicPr>
              <p:cNvPr id="556" name="筆跡 555">
                <a:extLst>
                  <a:ext uri="{FF2B5EF4-FFF2-40B4-BE49-F238E27FC236}">
                    <a16:creationId xmlns:a16="http://schemas.microsoft.com/office/drawing/2014/main" id="{8E9BC671-9DF4-40EB-BA41-6EB8B9EEF149}"/>
                  </a:ext>
                </a:extLst>
              </p:cNvPr>
              <p:cNvPicPr/>
              <p:nvPr/>
            </p:nvPicPr>
            <p:blipFill>
              <a:blip r:embed="rId723"/>
              <a:stretch>
                <a:fillRect/>
              </a:stretch>
            </p:blipFill>
            <p:spPr>
              <a:xfrm>
                <a:off x="2534175" y="4807875"/>
                <a:ext cx="64944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557" name="筆跡 556">
                <a:extLst>
                  <a:ext uri="{FF2B5EF4-FFF2-40B4-BE49-F238E27FC236}">
                    <a16:creationId xmlns:a16="http://schemas.microsoft.com/office/drawing/2014/main" id="{371C3247-2FDC-4DA5-A834-F4E1AB388FF6}"/>
                  </a:ext>
                </a:extLst>
              </p14:cNvPr>
              <p14:cNvContentPartPr/>
              <p14:nvPr/>
            </p14:nvContentPartPr>
            <p14:xfrm>
              <a:off x="2613735" y="5516355"/>
              <a:ext cx="785880" cy="110880"/>
            </p14:xfrm>
          </p:contentPart>
        </mc:Choice>
        <mc:Fallback>
          <p:pic>
            <p:nvPicPr>
              <p:cNvPr id="557" name="筆跡 556">
                <a:extLst>
                  <a:ext uri="{FF2B5EF4-FFF2-40B4-BE49-F238E27FC236}">
                    <a16:creationId xmlns:a16="http://schemas.microsoft.com/office/drawing/2014/main" id="{371C3247-2FDC-4DA5-A834-F4E1AB388FF6}"/>
                  </a:ext>
                </a:extLst>
              </p:cNvPr>
              <p:cNvPicPr/>
              <p:nvPr/>
            </p:nvPicPr>
            <p:blipFill>
              <a:blip r:embed="rId725"/>
              <a:stretch>
                <a:fillRect/>
              </a:stretch>
            </p:blipFill>
            <p:spPr>
              <a:xfrm>
                <a:off x="2605095" y="5507715"/>
                <a:ext cx="80352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558" name="筆跡 557">
                <a:extLst>
                  <a:ext uri="{FF2B5EF4-FFF2-40B4-BE49-F238E27FC236}">
                    <a16:creationId xmlns:a16="http://schemas.microsoft.com/office/drawing/2014/main" id="{94CAC52D-4E03-45C1-80F0-E847B78FB232}"/>
                  </a:ext>
                </a:extLst>
              </p14:cNvPr>
              <p14:cNvContentPartPr/>
              <p14:nvPr/>
            </p14:nvContentPartPr>
            <p14:xfrm>
              <a:off x="2643975" y="6175155"/>
              <a:ext cx="1040040" cy="134280"/>
            </p14:xfrm>
          </p:contentPart>
        </mc:Choice>
        <mc:Fallback>
          <p:pic>
            <p:nvPicPr>
              <p:cNvPr id="558" name="筆跡 557">
                <a:extLst>
                  <a:ext uri="{FF2B5EF4-FFF2-40B4-BE49-F238E27FC236}">
                    <a16:creationId xmlns:a16="http://schemas.microsoft.com/office/drawing/2014/main" id="{94CAC52D-4E03-45C1-80F0-E847B78FB232}"/>
                  </a:ext>
                </a:extLst>
              </p:cNvPr>
              <p:cNvPicPr/>
              <p:nvPr/>
            </p:nvPicPr>
            <p:blipFill>
              <a:blip r:embed="rId727"/>
              <a:stretch>
                <a:fillRect/>
              </a:stretch>
            </p:blipFill>
            <p:spPr>
              <a:xfrm>
                <a:off x="2634975" y="6166155"/>
                <a:ext cx="1057680" cy="151920"/>
              </a:xfrm>
              <a:prstGeom prst="rect">
                <a:avLst/>
              </a:prstGeom>
            </p:spPr>
          </p:pic>
        </mc:Fallback>
      </mc:AlternateContent>
    </p:spTree>
    <p:extLst>
      <p:ext uri="{BB962C8B-B14F-4D97-AF65-F5344CB8AC3E}">
        <p14:creationId xmlns:p14="http://schemas.microsoft.com/office/powerpoint/2010/main" val="3502353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a:extLst>
                  <a:ext uri="{FF2B5EF4-FFF2-40B4-BE49-F238E27FC236}">
                    <a16:creationId xmlns:a16="http://schemas.microsoft.com/office/drawing/2014/main" id="{5403D382-6F2F-4F4D-B3C3-894F7A7154C9}"/>
                  </a:ext>
                </a:extLst>
              </p:cNvPr>
              <p:cNvSpPr>
                <a:spLocks noGrp="1"/>
              </p:cNvSpPr>
              <p:nvPr>
                <p:ph type="title"/>
              </p:nvPr>
            </p:nvSpPr>
            <p:spPr/>
            <p:txBody>
              <a:bodyPr/>
              <a:lstStyle/>
              <a:p>
                <a:r>
                  <a:rPr lang="zh-TW" altLang="en-US" dirty="0"/>
                  <a:t>右尾</a:t>
                </a:r>
                <a:r>
                  <a:rPr lang="en-US" altLang="zh-TW" dirty="0"/>
                  <a:t>(</a:t>
                </a:r>
                <a14:m>
                  <m:oMath xmlns:m="http://schemas.openxmlformats.org/officeDocument/2006/math">
                    <m:r>
                      <a:rPr lang="en-US" altLang="zh-TW" b="1" i="1" smtClean="0">
                        <a:latin typeface="Cambria Math" panose="02040503050406030204" pitchFamily="18" charset="0"/>
                      </a:rPr>
                      <m:t>𝑿</m:t>
                    </m:r>
                    <m:r>
                      <a:rPr lang="en-US" altLang="zh-TW" b="1" i="1" smtClean="0">
                        <a:latin typeface="Cambria Math" panose="02040503050406030204" pitchFamily="18" charset="0"/>
                      </a:rPr>
                      <m:t>≥</m:t>
                    </m:r>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𝒙</m:t>
                        </m:r>
                      </m:e>
                      <m:sup>
                        <m:r>
                          <a:rPr lang="en-US" altLang="zh-TW" b="1" i="1" smtClean="0">
                            <a:latin typeface="Cambria Math" panose="02040503050406030204" pitchFamily="18" charset="0"/>
                          </a:rPr>
                          <m:t>∗</m:t>
                        </m:r>
                      </m:sup>
                    </m:sSup>
                  </m:oMath>
                </a14:m>
                <a:r>
                  <a:rPr lang="en-US" altLang="zh-TW" dirty="0"/>
                  <a:t>)</a:t>
                </a:r>
                <a:r>
                  <a:rPr lang="zh-TW" altLang="en-US" dirty="0"/>
                  <a:t>檢定、左尾</a:t>
                </a:r>
                <a:r>
                  <a:rPr lang="en-US" altLang="zh-TW" dirty="0"/>
                  <a:t>(</a:t>
                </a:r>
                <a14:m>
                  <m:oMath xmlns:m="http://schemas.openxmlformats.org/officeDocument/2006/math">
                    <m:r>
                      <a:rPr lang="en-US" altLang="zh-TW" i="1">
                        <a:latin typeface="Cambria Math" panose="02040503050406030204" pitchFamily="18" charset="0"/>
                      </a:rPr>
                      <m:t>𝑿</m:t>
                    </m:r>
                    <m:r>
                      <a:rPr lang="en-US" altLang="zh-TW" b="1" i="1" smtClean="0">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𝒙</m:t>
                        </m:r>
                      </m:e>
                      <m:sup>
                        <m:r>
                          <a:rPr lang="en-US" altLang="zh-TW" i="1">
                            <a:latin typeface="Cambria Math" panose="02040503050406030204" pitchFamily="18" charset="0"/>
                          </a:rPr>
                          <m:t>∗</m:t>
                        </m:r>
                      </m:sup>
                    </m:sSup>
                  </m:oMath>
                </a14:m>
                <a:r>
                  <a:rPr lang="en-US" altLang="zh-TW" dirty="0"/>
                  <a:t>)</a:t>
                </a:r>
                <a:r>
                  <a:rPr lang="zh-TW" altLang="en-US" dirty="0"/>
                  <a:t>檢定</a:t>
                </a:r>
              </a:p>
            </p:txBody>
          </p:sp>
        </mc:Choice>
        <mc:Fallback>
          <p:sp>
            <p:nvSpPr>
              <p:cNvPr id="2" name="標題 1">
                <a:extLst>
                  <a:ext uri="{FF2B5EF4-FFF2-40B4-BE49-F238E27FC236}">
                    <a16:creationId xmlns:a16="http://schemas.microsoft.com/office/drawing/2014/main" id="{5403D382-6F2F-4F4D-B3C3-894F7A7154C9}"/>
                  </a:ext>
                </a:extLst>
              </p:cNvPr>
              <p:cNvSpPr>
                <a:spLocks noGrp="1" noRot="1" noChangeAspect="1" noMove="1" noResize="1" noEditPoints="1" noAdjustHandles="1" noChangeArrowheads="1" noChangeShapeType="1" noTextEdit="1"/>
              </p:cNvSpPr>
              <p:nvPr>
                <p:ph type="title"/>
              </p:nvPr>
            </p:nvSpPr>
            <p:spPr>
              <a:blipFill>
                <a:blip r:embed="rId2"/>
                <a:stretch>
                  <a:fillRect l="-2654" t="-667" r="-2798" b="-22000"/>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CE308A84-6BF5-4CF7-BEE5-4A9F24D4B64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8C88E74-55BF-4368-B090-F2F05E9ABE98}"/>
              </a:ext>
            </a:extLst>
          </p:cNvPr>
          <p:cNvSpPr>
            <a:spLocks noGrp="1"/>
          </p:cNvSpPr>
          <p:nvPr>
            <p:ph type="sldNum" sz="quarter" idx="12"/>
          </p:nvPr>
        </p:nvSpPr>
        <p:spPr/>
        <p:txBody>
          <a:bodyPr/>
          <a:lstStyle/>
          <a:p>
            <a:fld id="{4ED57DA5-3079-4B49-823B-EE503FF95CF7}" type="slidenum">
              <a:rPr lang="zh-TW" altLang="en-US" smtClean="0"/>
              <a:pPr/>
              <a:t>25</a:t>
            </a:fld>
            <a:endParaRPr lang="zh-TW" altLang="en-US"/>
          </a:p>
        </p:txBody>
      </p:sp>
      <p:grpSp>
        <p:nvGrpSpPr>
          <p:cNvPr id="8" name="群組 7">
            <a:extLst>
              <a:ext uri="{FF2B5EF4-FFF2-40B4-BE49-F238E27FC236}">
                <a16:creationId xmlns:a16="http://schemas.microsoft.com/office/drawing/2014/main" id="{9674C68A-6883-40D5-B94A-3E6D03B3F177}"/>
              </a:ext>
            </a:extLst>
          </p:cNvPr>
          <p:cNvGrpSpPr/>
          <p:nvPr/>
        </p:nvGrpSpPr>
        <p:grpSpPr>
          <a:xfrm>
            <a:off x="487215" y="1403715"/>
            <a:ext cx="318600" cy="372600"/>
            <a:chOff x="487215" y="1403715"/>
            <a:chExt cx="318600" cy="372600"/>
          </a:xfrm>
        </p:grpSpPr>
        <mc:AlternateContent xmlns:mc="http://schemas.openxmlformats.org/markup-compatibility/2006">
          <mc:Choice xmlns:p14="http://schemas.microsoft.com/office/powerpoint/2010/main" Requires="p14">
            <p:contentPart p14:bwMode="auto" r:id="rId3">
              <p14:nvContentPartPr>
                <p14:cNvPr id="6" name="筆跡 5">
                  <a:extLst>
                    <a:ext uri="{FF2B5EF4-FFF2-40B4-BE49-F238E27FC236}">
                      <a16:creationId xmlns:a16="http://schemas.microsoft.com/office/drawing/2014/main" id="{A7BAA63B-941B-4C0F-8B9D-B536C8A54016}"/>
                    </a:ext>
                  </a:extLst>
                </p14:cNvPr>
                <p14:cNvContentPartPr/>
                <p14:nvPr/>
              </p14:nvContentPartPr>
              <p14:xfrm>
                <a:off x="487215" y="1403715"/>
                <a:ext cx="318600" cy="372600"/>
              </p14:xfrm>
            </p:contentPart>
          </mc:Choice>
          <mc:Fallback>
            <p:pic>
              <p:nvPicPr>
                <p:cNvPr id="6" name="筆跡 5">
                  <a:extLst>
                    <a:ext uri="{FF2B5EF4-FFF2-40B4-BE49-F238E27FC236}">
                      <a16:creationId xmlns:a16="http://schemas.microsoft.com/office/drawing/2014/main" id="{A7BAA63B-941B-4C0F-8B9D-B536C8A54016}"/>
                    </a:ext>
                  </a:extLst>
                </p:cNvPr>
                <p:cNvPicPr/>
                <p:nvPr/>
              </p:nvPicPr>
              <p:blipFill>
                <a:blip r:embed="rId4"/>
                <a:stretch>
                  <a:fillRect/>
                </a:stretch>
              </p:blipFill>
              <p:spPr>
                <a:xfrm>
                  <a:off x="478575" y="1395075"/>
                  <a:ext cx="33624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筆跡 6">
                  <a:extLst>
                    <a:ext uri="{FF2B5EF4-FFF2-40B4-BE49-F238E27FC236}">
                      <a16:creationId xmlns:a16="http://schemas.microsoft.com/office/drawing/2014/main" id="{7438AC54-4338-4FC7-9014-B3975001A21E}"/>
                    </a:ext>
                  </a:extLst>
                </p14:cNvPr>
                <p14:cNvContentPartPr/>
                <p14:nvPr/>
              </p14:nvContentPartPr>
              <p14:xfrm>
                <a:off x="531495" y="1500195"/>
                <a:ext cx="222840" cy="203760"/>
              </p14:xfrm>
            </p:contentPart>
          </mc:Choice>
          <mc:Fallback>
            <p:pic>
              <p:nvPicPr>
                <p:cNvPr id="7" name="筆跡 6">
                  <a:extLst>
                    <a:ext uri="{FF2B5EF4-FFF2-40B4-BE49-F238E27FC236}">
                      <a16:creationId xmlns:a16="http://schemas.microsoft.com/office/drawing/2014/main" id="{7438AC54-4338-4FC7-9014-B3975001A21E}"/>
                    </a:ext>
                  </a:extLst>
                </p:cNvPr>
                <p:cNvPicPr/>
                <p:nvPr/>
              </p:nvPicPr>
              <p:blipFill>
                <a:blip r:embed="rId6"/>
                <a:stretch>
                  <a:fillRect/>
                </a:stretch>
              </p:blipFill>
              <p:spPr>
                <a:xfrm>
                  <a:off x="522495" y="1491195"/>
                  <a:ext cx="240480" cy="221400"/>
                </a:xfrm>
                <a:prstGeom prst="rect">
                  <a:avLst/>
                </a:prstGeom>
              </p:spPr>
            </p:pic>
          </mc:Fallback>
        </mc:AlternateContent>
      </p:grpSp>
      <p:grpSp>
        <p:nvGrpSpPr>
          <p:cNvPr id="30" name="群組 29">
            <a:extLst>
              <a:ext uri="{FF2B5EF4-FFF2-40B4-BE49-F238E27FC236}">
                <a16:creationId xmlns:a16="http://schemas.microsoft.com/office/drawing/2014/main" id="{DAE80C92-CD91-44EF-B40F-FFBE6F225F05}"/>
              </a:ext>
            </a:extLst>
          </p:cNvPr>
          <p:cNvGrpSpPr/>
          <p:nvPr/>
        </p:nvGrpSpPr>
        <p:grpSpPr>
          <a:xfrm>
            <a:off x="1029375" y="1508835"/>
            <a:ext cx="7560" cy="77040"/>
            <a:chOff x="1029375" y="1508835"/>
            <a:chExt cx="7560" cy="77040"/>
          </a:xfrm>
        </p:grpSpPr>
        <mc:AlternateContent xmlns:mc="http://schemas.openxmlformats.org/markup-compatibility/2006">
          <mc:Choice xmlns:p14="http://schemas.microsoft.com/office/powerpoint/2010/main" Requires="p14">
            <p:contentPart p14:bwMode="auto" r:id="rId7">
              <p14:nvContentPartPr>
                <p14:cNvPr id="9" name="筆跡 8">
                  <a:extLst>
                    <a:ext uri="{FF2B5EF4-FFF2-40B4-BE49-F238E27FC236}">
                      <a16:creationId xmlns:a16="http://schemas.microsoft.com/office/drawing/2014/main" id="{E7C1960D-F192-4C56-BF19-746516FFA136}"/>
                    </a:ext>
                  </a:extLst>
                </p14:cNvPr>
                <p14:cNvContentPartPr/>
                <p14:nvPr/>
              </p14:nvContentPartPr>
              <p14:xfrm>
                <a:off x="1029375" y="1508835"/>
                <a:ext cx="6480" cy="19800"/>
              </p14:xfrm>
            </p:contentPart>
          </mc:Choice>
          <mc:Fallback>
            <p:pic>
              <p:nvPicPr>
                <p:cNvPr id="9" name="筆跡 8">
                  <a:extLst>
                    <a:ext uri="{FF2B5EF4-FFF2-40B4-BE49-F238E27FC236}">
                      <a16:creationId xmlns:a16="http://schemas.microsoft.com/office/drawing/2014/main" id="{E7C1960D-F192-4C56-BF19-746516FFA136}"/>
                    </a:ext>
                  </a:extLst>
                </p:cNvPr>
                <p:cNvPicPr/>
                <p:nvPr/>
              </p:nvPicPr>
              <p:blipFill>
                <a:blip r:embed="rId8"/>
                <a:stretch>
                  <a:fillRect/>
                </a:stretch>
              </p:blipFill>
              <p:spPr>
                <a:xfrm>
                  <a:off x="1020735" y="1499835"/>
                  <a:ext cx="241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筆跡 9">
                  <a:extLst>
                    <a:ext uri="{FF2B5EF4-FFF2-40B4-BE49-F238E27FC236}">
                      <a16:creationId xmlns:a16="http://schemas.microsoft.com/office/drawing/2014/main" id="{3F88C4C5-13DC-4ECE-83A3-844A61F945F5}"/>
                    </a:ext>
                  </a:extLst>
                </p14:cNvPr>
                <p14:cNvContentPartPr/>
                <p14:nvPr/>
              </p14:nvContentPartPr>
              <p14:xfrm>
                <a:off x="1034055" y="1568235"/>
                <a:ext cx="2880" cy="17640"/>
              </p14:xfrm>
            </p:contentPart>
          </mc:Choice>
          <mc:Fallback>
            <p:pic>
              <p:nvPicPr>
                <p:cNvPr id="10" name="筆跡 9">
                  <a:extLst>
                    <a:ext uri="{FF2B5EF4-FFF2-40B4-BE49-F238E27FC236}">
                      <a16:creationId xmlns:a16="http://schemas.microsoft.com/office/drawing/2014/main" id="{3F88C4C5-13DC-4ECE-83A3-844A61F945F5}"/>
                    </a:ext>
                  </a:extLst>
                </p:cNvPr>
                <p:cNvPicPr/>
                <p:nvPr/>
              </p:nvPicPr>
              <p:blipFill>
                <a:blip r:embed="rId10"/>
                <a:stretch>
                  <a:fillRect/>
                </a:stretch>
              </p:blipFill>
              <p:spPr>
                <a:xfrm>
                  <a:off x="1025415" y="1559595"/>
                  <a:ext cx="20520" cy="35280"/>
                </a:xfrm>
                <a:prstGeom prst="rect">
                  <a:avLst/>
                </a:prstGeom>
              </p:spPr>
            </p:pic>
          </mc:Fallback>
        </mc:AlternateContent>
      </p:grpSp>
      <p:grpSp>
        <p:nvGrpSpPr>
          <p:cNvPr id="29" name="群組 28">
            <a:extLst>
              <a:ext uri="{FF2B5EF4-FFF2-40B4-BE49-F238E27FC236}">
                <a16:creationId xmlns:a16="http://schemas.microsoft.com/office/drawing/2014/main" id="{86CD858D-B32A-4F69-B8F2-9261FEE97894}"/>
              </a:ext>
            </a:extLst>
          </p:cNvPr>
          <p:cNvGrpSpPr/>
          <p:nvPr/>
        </p:nvGrpSpPr>
        <p:grpSpPr>
          <a:xfrm>
            <a:off x="1249695" y="1242075"/>
            <a:ext cx="1298520" cy="986040"/>
            <a:chOff x="1249695" y="1242075"/>
            <a:chExt cx="1298520" cy="986040"/>
          </a:xfrm>
        </p:grpSpPr>
        <mc:AlternateContent xmlns:mc="http://schemas.openxmlformats.org/markup-compatibility/2006">
          <mc:Choice xmlns:p14="http://schemas.microsoft.com/office/powerpoint/2010/main" Requires="p14">
            <p:contentPart p14:bwMode="auto" r:id="rId11">
              <p14:nvContentPartPr>
                <p14:cNvPr id="11" name="筆跡 10">
                  <a:extLst>
                    <a:ext uri="{FF2B5EF4-FFF2-40B4-BE49-F238E27FC236}">
                      <a16:creationId xmlns:a16="http://schemas.microsoft.com/office/drawing/2014/main" id="{4E4F9105-F181-4815-B720-663BAD5A81D3}"/>
                    </a:ext>
                  </a:extLst>
                </p14:cNvPr>
                <p14:cNvContentPartPr/>
                <p14:nvPr/>
              </p14:nvContentPartPr>
              <p14:xfrm>
                <a:off x="1249695" y="1398315"/>
                <a:ext cx="151920" cy="664920"/>
              </p14:xfrm>
            </p:contentPart>
          </mc:Choice>
          <mc:Fallback>
            <p:pic>
              <p:nvPicPr>
                <p:cNvPr id="11" name="筆跡 10">
                  <a:extLst>
                    <a:ext uri="{FF2B5EF4-FFF2-40B4-BE49-F238E27FC236}">
                      <a16:creationId xmlns:a16="http://schemas.microsoft.com/office/drawing/2014/main" id="{4E4F9105-F181-4815-B720-663BAD5A81D3}"/>
                    </a:ext>
                  </a:extLst>
                </p:cNvPr>
                <p:cNvPicPr/>
                <p:nvPr/>
              </p:nvPicPr>
              <p:blipFill>
                <a:blip r:embed="rId12"/>
                <a:stretch>
                  <a:fillRect/>
                </a:stretch>
              </p:blipFill>
              <p:spPr>
                <a:xfrm>
                  <a:off x="1241055" y="1389675"/>
                  <a:ext cx="169560" cy="682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筆跡 11">
                  <a:extLst>
                    <a:ext uri="{FF2B5EF4-FFF2-40B4-BE49-F238E27FC236}">
                      <a16:creationId xmlns:a16="http://schemas.microsoft.com/office/drawing/2014/main" id="{D08B0248-59B9-4512-9E3B-71ED6AF04C69}"/>
                    </a:ext>
                  </a:extLst>
                </p14:cNvPr>
                <p14:cNvContentPartPr/>
                <p14:nvPr/>
              </p14:nvContentPartPr>
              <p14:xfrm>
                <a:off x="1543095" y="1391835"/>
                <a:ext cx="107280" cy="130680"/>
              </p14:xfrm>
            </p:contentPart>
          </mc:Choice>
          <mc:Fallback>
            <p:pic>
              <p:nvPicPr>
                <p:cNvPr id="12" name="筆跡 11">
                  <a:extLst>
                    <a:ext uri="{FF2B5EF4-FFF2-40B4-BE49-F238E27FC236}">
                      <a16:creationId xmlns:a16="http://schemas.microsoft.com/office/drawing/2014/main" id="{D08B0248-59B9-4512-9E3B-71ED6AF04C69}"/>
                    </a:ext>
                  </a:extLst>
                </p:cNvPr>
                <p:cNvPicPr/>
                <p:nvPr/>
              </p:nvPicPr>
              <p:blipFill>
                <a:blip r:embed="rId14"/>
                <a:stretch>
                  <a:fillRect/>
                </a:stretch>
              </p:blipFill>
              <p:spPr>
                <a:xfrm>
                  <a:off x="1534455" y="1383195"/>
                  <a:ext cx="1249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筆跡 12">
                  <a:extLst>
                    <a:ext uri="{FF2B5EF4-FFF2-40B4-BE49-F238E27FC236}">
                      <a16:creationId xmlns:a16="http://schemas.microsoft.com/office/drawing/2014/main" id="{E682DABA-71C7-4388-A806-6CD00B084FAC}"/>
                    </a:ext>
                  </a:extLst>
                </p14:cNvPr>
                <p14:cNvContentPartPr/>
                <p14:nvPr/>
              </p14:nvContentPartPr>
              <p14:xfrm>
                <a:off x="1701855" y="1414875"/>
                <a:ext cx="67320" cy="109440"/>
              </p14:xfrm>
            </p:contentPart>
          </mc:Choice>
          <mc:Fallback>
            <p:pic>
              <p:nvPicPr>
                <p:cNvPr id="13" name="筆跡 12">
                  <a:extLst>
                    <a:ext uri="{FF2B5EF4-FFF2-40B4-BE49-F238E27FC236}">
                      <a16:creationId xmlns:a16="http://schemas.microsoft.com/office/drawing/2014/main" id="{E682DABA-71C7-4388-A806-6CD00B084FAC}"/>
                    </a:ext>
                  </a:extLst>
                </p:cNvPr>
                <p:cNvPicPr/>
                <p:nvPr/>
              </p:nvPicPr>
              <p:blipFill>
                <a:blip r:embed="rId16"/>
                <a:stretch>
                  <a:fillRect/>
                </a:stretch>
              </p:blipFill>
              <p:spPr>
                <a:xfrm>
                  <a:off x="1693215" y="1405875"/>
                  <a:ext cx="849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筆跡 13">
                  <a:extLst>
                    <a:ext uri="{FF2B5EF4-FFF2-40B4-BE49-F238E27FC236}">
                      <a16:creationId xmlns:a16="http://schemas.microsoft.com/office/drawing/2014/main" id="{D68CDA4D-F2A2-4E1F-B58C-E8D515D1AE16}"/>
                    </a:ext>
                  </a:extLst>
                </p14:cNvPr>
                <p14:cNvContentPartPr/>
                <p14:nvPr/>
              </p14:nvContentPartPr>
              <p14:xfrm>
                <a:off x="1818495" y="1396155"/>
                <a:ext cx="68760" cy="110520"/>
              </p14:xfrm>
            </p:contentPart>
          </mc:Choice>
          <mc:Fallback>
            <p:pic>
              <p:nvPicPr>
                <p:cNvPr id="14" name="筆跡 13">
                  <a:extLst>
                    <a:ext uri="{FF2B5EF4-FFF2-40B4-BE49-F238E27FC236}">
                      <a16:creationId xmlns:a16="http://schemas.microsoft.com/office/drawing/2014/main" id="{D68CDA4D-F2A2-4E1F-B58C-E8D515D1AE16}"/>
                    </a:ext>
                  </a:extLst>
                </p:cNvPr>
                <p:cNvPicPr/>
                <p:nvPr/>
              </p:nvPicPr>
              <p:blipFill>
                <a:blip r:embed="rId18"/>
                <a:stretch>
                  <a:fillRect/>
                </a:stretch>
              </p:blipFill>
              <p:spPr>
                <a:xfrm>
                  <a:off x="1809855" y="1387515"/>
                  <a:ext cx="864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筆跡 14">
                  <a:extLst>
                    <a:ext uri="{FF2B5EF4-FFF2-40B4-BE49-F238E27FC236}">
                      <a16:creationId xmlns:a16="http://schemas.microsoft.com/office/drawing/2014/main" id="{DA89FF1A-B994-4595-B12F-B0155EC651D5}"/>
                    </a:ext>
                  </a:extLst>
                </p14:cNvPr>
                <p14:cNvContentPartPr/>
                <p14:nvPr/>
              </p14:nvContentPartPr>
              <p14:xfrm>
                <a:off x="1999215" y="1377795"/>
                <a:ext cx="204840" cy="109800"/>
              </p14:xfrm>
            </p:contentPart>
          </mc:Choice>
          <mc:Fallback>
            <p:pic>
              <p:nvPicPr>
                <p:cNvPr id="15" name="筆跡 14">
                  <a:extLst>
                    <a:ext uri="{FF2B5EF4-FFF2-40B4-BE49-F238E27FC236}">
                      <a16:creationId xmlns:a16="http://schemas.microsoft.com/office/drawing/2014/main" id="{DA89FF1A-B994-4595-B12F-B0155EC651D5}"/>
                    </a:ext>
                  </a:extLst>
                </p:cNvPr>
                <p:cNvPicPr/>
                <p:nvPr/>
              </p:nvPicPr>
              <p:blipFill>
                <a:blip r:embed="rId20"/>
                <a:stretch>
                  <a:fillRect/>
                </a:stretch>
              </p:blipFill>
              <p:spPr>
                <a:xfrm>
                  <a:off x="1990215" y="1368795"/>
                  <a:ext cx="2224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筆跡 15">
                  <a:extLst>
                    <a:ext uri="{FF2B5EF4-FFF2-40B4-BE49-F238E27FC236}">
                      <a16:creationId xmlns:a16="http://schemas.microsoft.com/office/drawing/2014/main" id="{61A6AB44-7F8E-48FA-8C40-95B489B4148A}"/>
                    </a:ext>
                  </a:extLst>
                </p14:cNvPr>
                <p14:cNvContentPartPr/>
                <p14:nvPr/>
              </p14:nvContentPartPr>
              <p14:xfrm>
                <a:off x="2202255" y="1242075"/>
                <a:ext cx="304560" cy="244080"/>
              </p14:xfrm>
            </p:contentPart>
          </mc:Choice>
          <mc:Fallback>
            <p:pic>
              <p:nvPicPr>
                <p:cNvPr id="16" name="筆跡 15">
                  <a:extLst>
                    <a:ext uri="{FF2B5EF4-FFF2-40B4-BE49-F238E27FC236}">
                      <a16:creationId xmlns:a16="http://schemas.microsoft.com/office/drawing/2014/main" id="{61A6AB44-7F8E-48FA-8C40-95B489B4148A}"/>
                    </a:ext>
                  </a:extLst>
                </p:cNvPr>
                <p:cNvPicPr/>
                <p:nvPr/>
              </p:nvPicPr>
              <p:blipFill>
                <a:blip r:embed="rId22"/>
                <a:stretch>
                  <a:fillRect/>
                </a:stretch>
              </p:blipFill>
              <p:spPr>
                <a:xfrm>
                  <a:off x="2193615" y="1233435"/>
                  <a:ext cx="32220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筆跡 16">
                  <a:extLst>
                    <a:ext uri="{FF2B5EF4-FFF2-40B4-BE49-F238E27FC236}">
                      <a16:creationId xmlns:a16="http://schemas.microsoft.com/office/drawing/2014/main" id="{DA33DBE9-42D5-47B5-AB29-60C6443FBD7F}"/>
                    </a:ext>
                  </a:extLst>
                </p14:cNvPr>
                <p14:cNvContentPartPr/>
                <p14:nvPr/>
              </p14:nvContentPartPr>
              <p14:xfrm>
                <a:off x="2509335" y="1479675"/>
                <a:ext cx="38880" cy="61920"/>
              </p14:xfrm>
            </p:contentPart>
          </mc:Choice>
          <mc:Fallback>
            <p:pic>
              <p:nvPicPr>
                <p:cNvPr id="17" name="筆跡 16">
                  <a:extLst>
                    <a:ext uri="{FF2B5EF4-FFF2-40B4-BE49-F238E27FC236}">
                      <a16:creationId xmlns:a16="http://schemas.microsoft.com/office/drawing/2014/main" id="{DA33DBE9-42D5-47B5-AB29-60C6443FBD7F}"/>
                    </a:ext>
                  </a:extLst>
                </p:cNvPr>
                <p:cNvPicPr/>
                <p:nvPr/>
              </p:nvPicPr>
              <p:blipFill>
                <a:blip r:embed="rId24"/>
                <a:stretch>
                  <a:fillRect/>
                </a:stretch>
              </p:blipFill>
              <p:spPr>
                <a:xfrm>
                  <a:off x="2500335" y="1470675"/>
                  <a:ext cx="565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筆跡 17">
                  <a:extLst>
                    <a:ext uri="{FF2B5EF4-FFF2-40B4-BE49-F238E27FC236}">
                      <a16:creationId xmlns:a16="http://schemas.microsoft.com/office/drawing/2014/main" id="{15D9B243-ADDF-4475-854D-6A7BF7B55E03}"/>
                    </a:ext>
                  </a:extLst>
                </p14:cNvPr>
                <p14:cNvContentPartPr/>
                <p14:nvPr/>
              </p14:nvContentPartPr>
              <p14:xfrm>
                <a:off x="1545615" y="1694955"/>
                <a:ext cx="220680" cy="159840"/>
              </p14:xfrm>
            </p:contentPart>
          </mc:Choice>
          <mc:Fallback>
            <p:pic>
              <p:nvPicPr>
                <p:cNvPr id="18" name="筆跡 17">
                  <a:extLst>
                    <a:ext uri="{FF2B5EF4-FFF2-40B4-BE49-F238E27FC236}">
                      <a16:creationId xmlns:a16="http://schemas.microsoft.com/office/drawing/2014/main" id="{15D9B243-ADDF-4475-854D-6A7BF7B55E03}"/>
                    </a:ext>
                  </a:extLst>
                </p:cNvPr>
                <p:cNvPicPr/>
                <p:nvPr/>
              </p:nvPicPr>
              <p:blipFill>
                <a:blip r:embed="rId26"/>
                <a:stretch>
                  <a:fillRect/>
                </a:stretch>
              </p:blipFill>
              <p:spPr>
                <a:xfrm>
                  <a:off x="1536615" y="1685955"/>
                  <a:ext cx="2383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筆跡 18">
                  <a:extLst>
                    <a:ext uri="{FF2B5EF4-FFF2-40B4-BE49-F238E27FC236}">
                      <a16:creationId xmlns:a16="http://schemas.microsoft.com/office/drawing/2014/main" id="{B56A8A30-4686-414B-B5B5-515776C149F7}"/>
                    </a:ext>
                  </a:extLst>
                </p14:cNvPr>
                <p14:cNvContentPartPr/>
                <p14:nvPr/>
              </p14:nvContentPartPr>
              <p14:xfrm>
                <a:off x="1822095" y="1718715"/>
                <a:ext cx="91800" cy="26280"/>
              </p14:xfrm>
            </p:contentPart>
          </mc:Choice>
          <mc:Fallback>
            <p:pic>
              <p:nvPicPr>
                <p:cNvPr id="19" name="筆跡 18">
                  <a:extLst>
                    <a:ext uri="{FF2B5EF4-FFF2-40B4-BE49-F238E27FC236}">
                      <a16:creationId xmlns:a16="http://schemas.microsoft.com/office/drawing/2014/main" id="{B56A8A30-4686-414B-B5B5-515776C149F7}"/>
                    </a:ext>
                  </a:extLst>
                </p:cNvPr>
                <p:cNvPicPr/>
                <p:nvPr/>
              </p:nvPicPr>
              <p:blipFill>
                <a:blip r:embed="rId28"/>
                <a:stretch>
                  <a:fillRect/>
                </a:stretch>
              </p:blipFill>
              <p:spPr>
                <a:xfrm>
                  <a:off x="1813455" y="1710075"/>
                  <a:ext cx="1094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筆跡 19">
                  <a:extLst>
                    <a:ext uri="{FF2B5EF4-FFF2-40B4-BE49-F238E27FC236}">
                      <a16:creationId xmlns:a16="http://schemas.microsoft.com/office/drawing/2014/main" id="{F5C9A03E-57DF-4F8C-9B39-E166943F4B59}"/>
                    </a:ext>
                  </a:extLst>
                </p14:cNvPr>
                <p14:cNvContentPartPr/>
                <p14:nvPr/>
              </p14:nvContentPartPr>
              <p14:xfrm>
                <a:off x="1837935" y="1783875"/>
                <a:ext cx="84600" cy="16560"/>
              </p14:xfrm>
            </p:contentPart>
          </mc:Choice>
          <mc:Fallback>
            <p:pic>
              <p:nvPicPr>
                <p:cNvPr id="20" name="筆跡 19">
                  <a:extLst>
                    <a:ext uri="{FF2B5EF4-FFF2-40B4-BE49-F238E27FC236}">
                      <a16:creationId xmlns:a16="http://schemas.microsoft.com/office/drawing/2014/main" id="{F5C9A03E-57DF-4F8C-9B39-E166943F4B59}"/>
                    </a:ext>
                  </a:extLst>
                </p:cNvPr>
                <p:cNvPicPr/>
                <p:nvPr/>
              </p:nvPicPr>
              <p:blipFill>
                <a:blip r:embed="rId30"/>
                <a:stretch>
                  <a:fillRect/>
                </a:stretch>
              </p:blipFill>
              <p:spPr>
                <a:xfrm>
                  <a:off x="1828935" y="1774875"/>
                  <a:ext cx="1022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筆跡 20">
                  <a:extLst>
                    <a:ext uri="{FF2B5EF4-FFF2-40B4-BE49-F238E27FC236}">
                      <a16:creationId xmlns:a16="http://schemas.microsoft.com/office/drawing/2014/main" id="{5CB8A9CE-CB2D-4462-8F66-42D6A5082656}"/>
                    </a:ext>
                  </a:extLst>
                </p14:cNvPr>
                <p14:cNvContentPartPr/>
                <p14:nvPr/>
              </p14:nvContentPartPr>
              <p14:xfrm>
                <a:off x="2050695" y="1654275"/>
                <a:ext cx="125280" cy="95040"/>
              </p14:xfrm>
            </p:contentPart>
          </mc:Choice>
          <mc:Fallback>
            <p:pic>
              <p:nvPicPr>
                <p:cNvPr id="21" name="筆跡 20">
                  <a:extLst>
                    <a:ext uri="{FF2B5EF4-FFF2-40B4-BE49-F238E27FC236}">
                      <a16:creationId xmlns:a16="http://schemas.microsoft.com/office/drawing/2014/main" id="{5CB8A9CE-CB2D-4462-8F66-42D6A5082656}"/>
                    </a:ext>
                  </a:extLst>
                </p:cNvPr>
                <p:cNvPicPr/>
                <p:nvPr/>
              </p:nvPicPr>
              <p:blipFill>
                <a:blip r:embed="rId32"/>
                <a:stretch>
                  <a:fillRect/>
                </a:stretch>
              </p:blipFill>
              <p:spPr>
                <a:xfrm>
                  <a:off x="2042055" y="1645635"/>
                  <a:ext cx="14292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筆跡 21">
                  <a:extLst>
                    <a:ext uri="{FF2B5EF4-FFF2-40B4-BE49-F238E27FC236}">
                      <a16:creationId xmlns:a16="http://schemas.microsoft.com/office/drawing/2014/main" id="{E30D5F5B-6461-4718-8697-D58B4C6C7EA5}"/>
                    </a:ext>
                  </a:extLst>
                </p14:cNvPr>
                <p14:cNvContentPartPr/>
                <p14:nvPr/>
              </p14:nvContentPartPr>
              <p14:xfrm>
                <a:off x="2132775" y="1893315"/>
                <a:ext cx="5040" cy="5760"/>
              </p14:xfrm>
            </p:contentPart>
          </mc:Choice>
          <mc:Fallback>
            <p:pic>
              <p:nvPicPr>
                <p:cNvPr id="22" name="筆跡 21">
                  <a:extLst>
                    <a:ext uri="{FF2B5EF4-FFF2-40B4-BE49-F238E27FC236}">
                      <a16:creationId xmlns:a16="http://schemas.microsoft.com/office/drawing/2014/main" id="{E30D5F5B-6461-4718-8697-D58B4C6C7EA5}"/>
                    </a:ext>
                  </a:extLst>
                </p:cNvPr>
                <p:cNvPicPr/>
                <p:nvPr/>
              </p:nvPicPr>
              <p:blipFill>
                <a:blip r:embed="rId34"/>
                <a:stretch>
                  <a:fillRect/>
                </a:stretch>
              </p:blipFill>
              <p:spPr>
                <a:xfrm>
                  <a:off x="2123775" y="1884315"/>
                  <a:ext cx="226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筆跡 22">
                  <a:extLst>
                    <a:ext uri="{FF2B5EF4-FFF2-40B4-BE49-F238E27FC236}">
                      <a16:creationId xmlns:a16="http://schemas.microsoft.com/office/drawing/2014/main" id="{9E44C4E9-FF0F-4725-B783-AB2E432B94C6}"/>
                    </a:ext>
                  </a:extLst>
                </p14:cNvPr>
                <p14:cNvContentPartPr/>
                <p14:nvPr/>
              </p14:nvContentPartPr>
              <p14:xfrm>
                <a:off x="1604655" y="2104275"/>
                <a:ext cx="122760" cy="123840"/>
              </p14:xfrm>
            </p:contentPart>
          </mc:Choice>
          <mc:Fallback>
            <p:pic>
              <p:nvPicPr>
                <p:cNvPr id="23" name="筆跡 22">
                  <a:extLst>
                    <a:ext uri="{FF2B5EF4-FFF2-40B4-BE49-F238E27FC236}">
                      <a16:creationId xmlns:a16="http://schemas.microsoft.com/office/drawing/2014/main" id="{9E44C4E9-FF0F-4725-B783-AB2E432B94C6}"/>
                    </a:ext>
                  </a:extLst>
                </p:cNvPr>
                <p:cNvPicPr/>
                <p:nvPr/>
              </p:nvPicPr>
              <p:blipFill>
                <a:blip r:embed="rId36"/>
                <a:stretch>
                  <a:fillRect/>
                </a:stretch>
              </p:blipFill>
              <p:spPr>
                <a:xfrm>
                  <a:off x="1596015" y="2095635"/>
                  <a:ext cx="1404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4" name="筆跡 23">
                  <a:extLst>
                    <a:ext uri="{FF2B5EF4-FFF2-40B4-BE49-F238E27FC236}">
                      <a16:creationId xmlns:a16="http://schemas.microsoft.com/office/drawing/2014/main" id="{A57E9969-AC8E-4613-9518-DCCAAFE1B443}"/>
                    </a:ext>
                  </a:extLst>
                </p14:cNvPr>
                <p14:cNvContentPartPr/>
                <p14:nvPr/>
              </p14:nvContentPartPr>
              <p14:xfrm>
                <a:off x="1834335" y="2120475"/>
                <a:ext cx="101520" cy="15480"/>
              </p14:xfrm>
            </p:contentPart>
          </mc:Choice>
          <mc:Fallback>
            <p:pic>
              <p:nvPicPr>
                <p:cNvPr id="24" name="筆跡 23">
                  <a:extLst>
                    <a:ext uri="{FF2B5EF4-FFF2-40B4-BE49-F238E27FC236}">
                      <a16:creationId xmlns:a16="http://schemas.microsoft.com/office/drawing/2014/main" id="{A57E9969-AC8E-4613-9518-DCCAAFE1B443}"/>
                    </a:ext>
                  </a:extLst>
                </p:cNvPr>
                <p:cNvPicPr/>
                <p:nvPr/>
              </p:nvPicPr>
              <p:blipFill>
                <a:blip r:embed="rId38"/>
                <a:stretch>
                  <a:fillRect/>
                </a:stretch>
              </p:blipFill>
              <p:spPr>
                <a:xfrm>
                  <a:off x="1825335" y="2111835"/>
                  <a:ext cx="1191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 name="筆跡 24">
                  <a:extLst>
                    <a:ext uri="{FF2B5EF4-FFF2-40B4-BE49-F238E27FC236}">
                      <a16:creationId xmlns:a16="http://schemas.microsoft.com/office/drawing/2014/main" id="{8F76EBE9-F7F5-4807-AD9F-26F75113AAC9}"/>
                    </a:ext>
                  </a:extLst>
                </p14:cNvPr>
                <p14:cNvContentPartPr/>
                <p14:nvPr/>
              </p14:nvContentPartPr>
              <p14:xfrm>
                <a:off x="1845135" y="2183475"/>
                <a:ext cx="118440" cy="38160"/>
              </p14:xfrm>
            </p:contentPart>
          </mc:Choice>
          <mc:Fallback>
            <p:pic>
              <p:nvPicPr>
                <p:cNvPr id="25" name="筆跡 24">
                  <a:extLst>
                    <a:ext uri="{FF2B5EF4-FFF2-40B4-BE49-F238E27FC236}">
                      <a16:creationId xmlns:a16="http://schemas.microsoft.com/office/drawing/2014/main" id="{8F76EBE9-F7F5-4807-AD9F-26F75113AAC9}"/>
                    </a:ext>
                  </a:extLst>
                </p:cNvPr>
                <p:cNvPicPr/>
                <p:nvPr/>
              </p:nvPicPr>
              <p:blipFill>
                <a:blip r:embed="rId40"/>
                <a:stretch>
                  <a:fillRect/>
                </a:stretch>
              </p:blipFill>
              <p:spPr>
                <a:xfrm>
                  <a:off x="1836135" y="2174475"/>
                  <a:ext cx="1360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筆跡 25">
                  <a:extLst>
                    <a:ext uri="{FF2B5EF4-FFF2-40B4-BE49-F238E27FC236}">
                      <a16:creationId xmlns:a16="http://schemas.microsoft.com/office/drawing/2014/main" id="{8E12EEB1-C7A7-4401-89C5-2A33B520C3BE}"/>
                    </a:ext>
                  </a:extLst>
                </p14:cNvPr>
                <p14:cNvContentPartPr/>
                <p14:nvPr/>
              </p14:nvContentPartPr>
              <p14:xfrm>
                <a:off x="2082015" y="2078355"/>
                <a:ext cx="27000" cy="146520"/>
              </p14:xfrm>
            </p:contentPart>
          </mc:Choice>
          <mc:Fallback>
            <p:pic>
              <p:nvPicPr>
                <p:cNvPr id="26" name="筆跡 25">
                  <a:extLst>
                    <a:ext uri="{FF2B5EF4-FFF2-40B4-BE49-F238E27FC236}">
                      <a16:creationId xmlns:a16="http://schemas.microsoft.com/office/drawing/2014/main" id="{8E12EEB1-C7A7-4401-89C5-2A33B520C3BE}"/>
                    </a:ext>
                  </a:extLst>
                </p:cNvPr>
                <p:cNvPicPr/>
                <p:nvPr/>
              </p:nvPicPr>
              <p:blipFill>
                <a:blip r:embed="rId42"/>
                <a:stretch>
                  <a:fillRect/>
                </a:stretch>
              </p:blipFill>
              <p:spPr>
                <a:xfrm>
                  <a:off x="2073375" y="2069355"/>
                  <a:ext cx="44640" cy="164160"/>
                </a:xfrm>
                <a:prstGeom prst="rect">
                  <a:avLst/>
                </a:prstGeom>
              </p:spPr>
            </p:pic>
          </mc:Fallback>
        </mc:AlternateContent>
      </p:grpSp>
      <p:grpSp>
        <p:nvGrpSpPr>
          <p:cNvPr id="84" name="群組 83">
            <a:extLst>
              <a:ext uri="{FF2B5EF4-FFF2-40B4-BE49-F238E27FC236}">
                <a16:creationId xmlns:a16="http://schemas.microsoft.com/office/drawing/2014/main" id="{E7543BDD-7AED-4E2F-BF93-BB72258265BF}"/>
              </a:ext>
            </a:extLst>
          </p:cNvPr>
          <p:cNvGrpSpPr/>
          <p:nvPr/>
        </p:nvGrpSpPr>
        <p:grpSpPr>
          <a:xfrm>
            <a:off x="321255" y="2701875"/>
            <a:ext cx="286200" cy="400680"/>
            <a:chOff x="321255" y="2701875"/>
            <a:chExt cx="286200" cy="400680"/>
          </a:xfrm>
        </p:grpSpPr>
        <mc:AlternateContent xmlns:mc="http://schemas.openxmlformats.org/markup-compatibility/2006">
          <mc:Choice xmlns:p14="http://schemas.microsoft.com/office/powerpoint/2010/main" Requires="p14">
            <p:contentPart p14:bwMode="auto" r:id="rId43">
              <p14:nvContentPartPr>
                <p14:cNvPr id="70" name="筆跡 69">
                  <a:extLst>
                    <a:ext uri="{FF2B5EF4-FFF2-40B4-BE49-F238E27FC236}">
                      <a16:creationId xmlns:a16="http://schemas.microsoft.com/office/drawing/2014/main" id="{80BB067A-1BB7-47A2-B23E-93E94765BA31}"/>
                    </a:ext>
                  </a:extLst>
                </p14:cNvPr>
                <p14:cNvContentPartPr/>
                <p14:nvPr/>
              </p14:nvContentPartPr>
              <p14:xfrm>
                <a:off x="321255" y="2701875"/>
                <a:ext cx="199800" cy="277560"/>
              </p14:xfrm>
            </p:contentPart>
          </mc:Choice>
          <mc:Fallback>
            <p:pic>
              <p:nvPicPr>
                <p:cNvPr id="70" name="筆跡 69">
                  <a:extLst>
                    <a:ext uri="{FF2B5EF4-FFF2-40B4-BE49-F238E27FC236}">
                      <a16:creationId xmlns:a16="http://schemas.microsoft.com/office/drawing/2014/main" id="{80BB067A-1BB7-47A2-B23E-93E94765BA31}"/>
                    </a:ext>
                  </a:extLst>
                </p:cNvPr>
                <p:cNvPicPr/>
                <p:nvPr/>
              </p:nvPicPr>
              <p:blipFill>
                <a:blip r:embed="rId44"/>
                <a:stretch>
                  <a:fillRect/>
                </a:stretch>
              </p:blipFill>
              <p:spPr>
                <a:xfrm>
                  <a:off x="312255" y="2693235"/>
                  <a:ext cx="21744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1" name="筆跡 70">
                  <a:extLst>
                    <a:ext uri="{FF2B5EF4-FFF2-40B4-BE49-F238E27FC236}">
                      <a16:creationId xmlns:a16="http://schemas.microsoft.com/office/drawing/2014/main" id="{D49A4F0B-DFE7-4802-B289-1DE0DE0CCBDA}"/>
                    </a:ext>
                  </a:extLst>
                </p14:cNvPr>
                <p14:cNvContentPartPr/>
                <p14:nvPr/>
              </p14:nvContentPartPr>
              <p14:xfrm>
                <a:off x="473535" y="2776755"/>
                <a:ext cx="100080" cy="99720"/>
              </p14:xfrm>
            </p:contentPart>
          </mc:Choice>
          <mc:Fallback>
            <p:pic>
              <p:nvPicPr>
                <p:cNvPr id="71" name="筆跡 70">
                  <a:extLst>
                    <a:ext uri="{FF2B5EF4-FFF2-40B4-BE49-F238E27FC236}">
                      <a16:creationId xmlns:a16="http://schemas.microsoft.com/office/drawing/2014/main" id="{D49A4F0B-DFE7-4802-B289-1DE0DE0CCBDA}"/>
                    </a:ext>
                  </a:extLst>
                </p:cNvPr>
                <p:cNvPicPr/>
                <p:nvPr/>
              </p:nvPicPr>
              <p:blipFill>
                <a:blip r:embed="rId46"/>
                <a:stretch>
                  <a:fillRect/>
                </a:stretch>
              </p:blipFill>
              <p:spPr>
                <a:xfrm>
                  <a:off x="464895" y="2767755"/>
                  <a:ext cx="1177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2" name="筆跡 71">
                  <a:extLst>
                    <a:ext uri="{FF2B5EF4-FFF2-40B4-BE49-F238E27FC236}">
                      <a16:creationId xmlns:a16="http://schemas.microsoft.com/office/drawing/2014/main" id="{8CC56AB5-165B-40D1-BAD9-FE95D8E3D337}"/>
                    </a:ext>
                  </a:extLst>
                </p14:cNvPr>
                <p14:cNvContentPartPr/>
                <p14:nvPr/>
              </p14:nvContentPartPr>
              <p14:xfrm>
                <a:off x="471015" y="2902395"/>
                <a:ext cx="61560" cy="12240"/>
              </p14:xfrm>
            </p:contentPart>
          </mc:Choice>
          <mc:Fallback>
            <p:pic>
              <p:nvPicPr>
                <p:cNvPr id="72" name="筆跡 71">
                  <a:extLst>
                    <a:ext uri="{FF2B5EF4-FFF2-40B4-BE49-F238E27FC236}">
                      <a16:creationId xmlns:a16="http://schemas.microsoft.com/office/drawing/2014/main" id="{8CC56AB5-165B-40D1-BAD9-FE95D8E3D337}"/>
                    </a:ext>
                  </a:extLst>
                </p:cNvPr>
                <p:cNvPicPr/>
                <p:nvPr/>
              </p:nvPicPr>
              <p:blipFill>
                <a:blip r:embed="rId48"/>
                <a:stretch>
                  <a:fillRect/>
                </a:stretch>
              </p:blipFill>
              <p:spPr>
                <a:xfrm>
                  <a:off x="462375" y="2893395"/>
                  <a:ext cx="792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3" name="筆跡 72">
                  <a:extLst>
                    <a:ext uri="{FF2B5EF4-FFF2-40B4-BE49-F238E27FC236}">
                      <a16:creationId xmlns:a16="http://schemas.microsoft.com/office/drawing/2014/main" id="{831B20A8-9B00-4247-BA3B-12A4709F5ACA}"/>
                    </a:ext>
                  </a:extLst>
                </p14:cNvPr>
                <p14:cNvContentPartPr/>
                <p14:nvPr/>
              </p14:nvContentPartPr>
              <p14:xfrm>
                <a:off x="491895" y="2966115"/>
                <a:ext cx="115560" cy="136440"/>
              </p14:xfrm>
            </p:contentPart>
          </mc:Choice>
          <mc:Fallback>
            <p:pic>
              <p:nvPicPr>
                <p:cNvPr id="73" name="筆跡 72">
                  <a:extLst>
                    <a:ext uri="{FF2B5EF4-FFF2-40B4-BE49-F238E27FC236}">
                      <a16:creationId xmlns:a16="http://schemas.microsoft.com/office/drawing/2014/main" id="{831B20A8-9B00-4247-BA3B-12A4709F5ACA}"/>
                    </a:ext>
                  </a:extLst>
                </p:cNvPr>
                <p:cNvPicPr/>
                <p:nvPr/>
              </p:nvPicPr>
              <p:blipFill>
                <a:blip r:embed="rId50"/>
                <a:stretch>
                  <a:fillRect/>
                </a:stretch>
              </p:blipFill>
              <p:spPr>
                <a:xfrm>
                  <a:off x="483255" y="2957475"/>
                  <a:ext cx="133200" cy="154080"/>
                </a:xfrm>
                <a:prstGeom prst="rect">
                  <a:avLst/>
                </a:prstGeom>
              </p:spPr>
            </p:pic>
          </mc:Fallback>
        </mc:AlternateContent>
      </p:grpSp>
      <p:grpSp>
        <p:nvGrpSpPr>
          <p:cNvPr id="83" name="群組 82">
            <a:extLst>
              <a:ext uri="{FF2B5EF4-FFF2-40B4-BE49-F238E27FC236}">
                <a16:creationId xmlns:a16="http://schemas.microsoft.com/office/drawing/2014/main" id="{1619E512-6CB8-4E11-9246-A797B316E090}"/>
              </a:ext>
            </a:extLst>
          </p:cNvPr>
          <p:cNvGrpSpPr/>
          <p:nvPr/>
        </p:nvGrpSpPr>
        <p:grpSpPr>
          <a:xfrm>
            <a:off x="899055" y="2879355"/>
            <a:ext cx="398880" cy="126000"/>
            <a:chOff x="899055" y="2879355"/>
            <a:chExt cx="398880" cy="126000"/>
          </a:xfrm>
        </p:grpSpPr>
        <mc:AlternateContent xmlns:mc="http://schemas.openxmlformats.org/markup-compatibility/2006">
          <mc:Choice xmlns:p14="http://schemas.microsoft.com/office/powerpoint/2010/main" Requires="p14">
            <p:contentPart p14:bwMode="auto" r:id="rId51">
              <p14:nvContentPartPr>
                <p14:cNvPr id="74" name="筆跡 73">
                  <a:extLst>
                    <a:ext uri="{FF2B5EF4-FFF2-40B4-BE49-F238E27FC236}">
                      <a16:creationId xmlns:a16="http://schemas.microsoft.com/office/drawing/2014/main" id="{3344D997-5B8E-4364-AE39-20B5302EC011}"/>
                    </a:ext>
                  </a:extLst>
                </p14:cNvPr>
                <p14:cNvContentPartPr/>
                <p14:nvPr/>
              </p14:nvContentPartPr>
              <p14:xfrm>
                <a:off x="899055" y="2879355"/>
                <a:ext cx="178920" cy="126000"/>
              </p14:xfrm>
            </p:contentPart>
          </mc:Choice>
          <mc:Fallback>
            <p:pic>
              <p:nvPicPr>
                <p:cNvPr id="74" name="筆跡 73">
                  <a:extLst>
                    <a:ext uri="{FF2B5EF4-FFF2-40B4-BE49-F238E27FC236}">
                      <a16:creationId xmlns:a16="http://schemas.microsoft.com/office/drawing/2014/main" id="{3344D997-5B8E-4364-AE39-20B5302EC011}"/>
                    </a:ext>
                  </a:extLst>
                </p:cNvPr>
                <p:cNvPicPr/>
                <p:nvPr/>
              </p:nvPicPr>
              <p:blipFill>
                <a:blip r:embed="rId52"/>
                <a:stretch>
                  <a:fillRect/>
                </a:stretch>
              </p:blipFill>
              <p:spPr>
                <a:xfrm>
                  <a:off x="890055" y="2870715"/>
                  <a:ext cx="1965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75" name="筆跡 74">
                  <a:extLst>
                    <a:ext uri="{FF2B5EF4-FFF2-40B4-BE49-F238E27FC236}">
                      <a16:creationId xmlns:a16="http://schemas.microsoft.com/office/drawing/2014/main" id="{6909F74C-1AFD-4B7D-99C2-84BDCA84F793}"/>
                    </a:ext>
                  </a:extLst>
                </p14:cNvPr>
                <p14:cNvContentPartPr/>
                <p14:nvPr/>
              </p14:nvContentPartPr>
              <p14:xfrm>
                <a:off x="1201455" y="2912115"/>
                <a:ext cx="89280" cy="10080"/>
              </p14:xfrm>
            </p:contentPart>
          </mc:Choice>
          <mc:Fallback>
            <p:pic>
              <p:nvPicPr>
                <p:cNvPr id="75" name="筆跡 74">
                  <a:extLst>
                    <a:ext uri="{FF2B5EF4-FFF2-40B4-BE49-F238E27FC236}">
                      <a16:creationId xmlns:a16="http://schemas.microsoft.com/office/drawing/2014/main" id="{6909F74C-1AFD-4B7D-99C2-84BDCA84F793}"/>
                    </a:ext>
                  </a:extLst>
                </p:cNvPr>
                <p:cNvPicPr/>
                <p:nvPr/>
              </p:nvPicPr>
              <p:blipFill>
                <a:blip r:embed="rId54"/>
                <a:stretch>
                  <a:fillRect/>
                </a:stretch>
              </p:blipFill>
              <p:spPr>
                <a:xfrm>
                  <a:off x="1192815" y="2903115"/>
                  <a:ext cx="1069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76" name="筆跡 75">
                  <a:extLst>
                    <a:ext uri="{FF2B5EF4-FFF2-40B4-BE49-F238E27FC236}">
                      <a16:creationId xmlns:a16="http://schemas.microsoft.com/office/drawing/2014/main" id="{FBFB1209-145E-41EF-B8E1-EF3E87E98D90}"/>
                    </a:ext>
                  </a:extLst>
                </p14:cNvPr>
                <p14:cNvContentPartPr/>
                <p14:nvPr/>
              </p14:nvContentPartPr>
              <p14:xfrm>
                <a:off x="1213335" y="2971515"/>
                <a:ext cx="84600" cy="26280"/>
              </p14:xfrm>
            </p:contentPart>
          </mc:Choice>
          <mc:Fallback>
            <p:pic>
              <p:nvPicPr>
                <p:cNvPr id="76" name="筆跡 75">
                  <a:extLst>
                    <a:ext uri="{FF2B5EF4-FFF2-40B4-BE49-F238E27FC236}">
                      <a16:creationId xmlns:a16="http://schemas.microsoft.com/office/drawing/2014/main" id="{FBFB1209-145E-41EF-B8E1-EF3E87E98D90}"/>
                    </a:ext>
                  </a:extLst>
                </p:cNvPr>
                <p:cNvPicPr/>
                <p:nvPr/>
              </p:nvPicPr>
              <p:blipFill>
                <a:blip r:embed="rId56"/>
                <a:stretch>
                  <a:fillRect/>
                </a:stretch>
              </p:blipFill>
              <p:spPr>
                <a:xfrm>
                  <a:off x="1204695" y="2962875"/>
                  <a:ext cx="102240" cy="43920"/>
                </a:xfrm>
                <a:prstGeom prst="rect">
                  <a:avLst/>
                </a:prstGeom>
              </p:spPr>
            </p:pic>
          </mc:Fallback>
        </mc:AlternateContent>
      </p:grpSp>
      <p:grpSp>
        <p:nvGrpSpPr>
          <p:cNvPr id="82" name="群組 81">
            <a:extLst>
              <a:ext uri="{FF2B5EF4-FFF2-40B4-BE49-F238E27FC236}">
                <a16:creationId xmlns:a16="http://schemas.microsoft.com/office/drawing/2014/main" id="{A394EDB1-3243-4F8C-89EB-FD4488DF23B9}"/>
              </a:ext>
            </a:extLst>
          </p:cNvPr>
          <p:cNvGrpSpPr/>
          <p:nvPr/>
        </p:nvGrpSpPr>
        <p:grpSpPr>
          <a:xfrm>
            <a:off x="1547055" y="2813475"/>
            <a:ext cx="648360" cy="248040"/>
            <a:chOff x="1547055" y="2813475"/>
            <a:chExt cx="648360" cy="248040"/>
          </a:xfrm>
        </p:grpSpPr>
        <mc:AlternateContent xmlns:mc="http://schemas.openxmlformats.org/markup-compatibility/2006">
          <mc:Choice xmlns:p14="http://schemas.microsoft.com/office/powerpoint/2010/main" Requires="p14">
            <p:contentPart p14:bwMode="auto" r:id="rId57">
              <p14:nvContentPartPr>
                <p14:cNvPr id="77" name="筆跡 76">
                  <a:extLst>
                    <a:ext uri="{FF2B5EF4-FFF2-40B4-BE49-F238E27FC236}">
                      <a16:creationId xmlns:a16="http://schemas.microsoft.com/office/drawing/2014/main" id="{B38A6D68-164D-48BD-8884-D2156FE8C72A}"/>
                    </a:ext>
                  </a:extLst>
                </p14:cNvPr>
                <p14:cNvContentPartPr/>
                <p14:nvPr/>
              </p14:nvContentPartPr>
              <p14:xfrm>
                <a:off x="1547055" y="2873955"/>
                <a:ext cx="105120" cy="172440"/>
              </p14:xfrm>
            </p:contentPart>
          </mc:Choice>
          <mc:Fallback>
            <p:pic>
              <p:nvPicPr>
                <p:cNvPr id="77" name="筆跡 76">
                  <a:extLst>
                    <a:ext uri="{FF2B5EF4-FFF2-40B4-BE49-F238E27FC236}">
                      <a16:creationId xmlns:a16="http://schemas.microsoft.com/office/drawing/2014/main" id="{B38A6D68-164D-48BD-8884-D2156FE8C72A}"/>
                    </a:ext>
                  </a:extLst>
                </p:cNvPr>
                <p:cNvPicPr/>
                <p:nvPr/>
              </p:nvPicPr>
              <p:blipFill>
                <a:blip r:embed="rId58"/>
                <a:stretch>
                  <a:fillRect/>
                </a:stretch>
              </p:blipFill>
              <p:spPr>
                <a:xfrm>
                  <a:off x="1538055" y="2865315"/>
                  <a:ext cx="1227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78" name="筆跡 77">
                  <a:extLst>
                    <a:ext uri="{FF2B5EF4-FFF2-40B4-BE49-F238E27FC236}">
                      <a16:creationId xmlns:a16="http://schemas.microsoft.com/office/drawing/2014/main" id="{45F03DC5-6C08-46D4-B5D4-0B930C82F9D5}"/>
                    </a:ext>
                  </a:extLst>
                </p14:cNvPr>
                <p14:cNvContentPartPr/>
                <p14:nvPr/>
              </p14:nvContentPartPr>
              <p14:xfrm>
                <a:off x="1691055" y="3019035"/>
                <a:ext cx="11160" cy="42480"/>
              </p14:xfrm>
            </p:contentPart>
          </mc:Choice>
          <mc:Fallback>
            <p:pic>
              <p:nvPicPr>
                <p:cNvPr id="78" name="筆跡 77">
                  <a:extLst>
                    <a:ext uri="{FF2B5EF4-FFF2-40B4-BE49-F238E27FC236}">
                      <a16:creationId xmlns:a16="http://schemas.microsoft.com/office/drawing/2014/main" id="{45F03DC5-6C08-46D4-B5D4-0B930C82F9D5}"/>
                    </a:ext>
                  </a:extLst>
                </p:cNvPr>
                <p:cNvPicPr/>
                <p:nvPr/>
              </p:nvPicPr>
              <p:blipFill>
                <a:blip r:embed="rId60"/>
                <a:stretch>
                  <a:fillRect/>
                </a:stretch>
              </p:blipFill>
              <p:spPr>
                <a:xfrm>
                  <a:off x="1682415" y="3010395"/>
                  <a:ext cx="288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79" name="筆跡 78">
                  <a:extLst>
                    <a:ext uri="{FF2B5EF4-FFF2-40B4-BE49-F238E27FC236}">
                      <a16:creationId xmlns:a16="http://schemas.microsoft.com/office/drawing/2014/main" id="{363D7EFF-6D63-45D3-B284-A6AEFAF40228}"/>
                    </a:ext>
                  </a:extLst>
                </p14:cNvPr>
                <p14:cNvContentPartPr/>
                <p14:nvPr/>
              </p14:nvContentPartPr>
              <p14:xfrm>
                <a:off x="1824615" y="2889795"/>
                <a:ext cx="81360" cy="111240"/>
              </p14:xfrm>
            </p:contentPart>
          </mc:Choice>
          <mc:Fallback>
            <p:pic>
              <p:nvPicPr>
                <p:cNvPr id="79" name="筆跡 78">
                  <a:extLst>
                    <a:ext uri="{FF2B5EF4-FFF2-40B4-BE49-F238E27FC236}">
                      <a16:creationId xmlns:a16="http://schemas.microsoft.com/office/drawing/2014/main" id="{363D7EFF-6D63-45D3-B284-A6AEFAF40228}"/>
                    </a:ext>
                  </a:extLst>
                </p:cNvPr>
                <p:cNvPicPr/>
                <p:nvPr/>
              </p:nvPicPr>
              <p:blipFill>
                <a:blip r:embed="rId62"/>
                <a:stretch>
                  <a:fillRect/>
                </a:stretch>
              </p:blipFill>
              <p:spPr>
                <a:xfrm>
                  <a:off x="1815975" y="2880795"/>
                  <a:ext cx="9900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80" name="筆跡 79">
                  <a:extLst>
                    <a:ext uri="{FF2B5EF4-FFF2-40B4-BE49-F238E27FC236}">
                      <a16:creationId xmlns:a16="http://schemas.microsoft.com/office/drawing/2014/main" id="{3A294786-AFE3-4B09-A27E-3499237D7C2A}"/>
                    </a:ext>
                  </a:extLst>
                </p14:cNvPr>
                <p14:cNvContentPartPr/>
                <p14:nvPr/>
              </p14:nvContentPartPr>
              <p14:xfrm>
                <a:off x="2002815" y="2824275"/>
                <a:ext cx="116640" cy="196920"/>
              </p14:xfrm>
            </p:contentPart>
          </mc:Choice>
          <mc:Fallback>
            <p:pic>
              <p:nvPicPr>
                <p:cNvPr id="80" name="筆跡 79">
                  <a:extLst>
                    <a:ext uri="{FF2B5EF4-FFF2-40B4-BE49-F238E27FC236}">
                      <a16:creationId xmlns:a16="http://schemas.microsoft.com/office/drawing/2014/main" id="{3A294786-AFE3-4B09-A27E-3499237D7C2A}"/>
                    </a:ext>
                  </a:extLst>
                </p:cNvPr>
                <p:cNvPicPr/>
                <p:nvPr/>
              </p:nvPicPr>
              <p:blipFill>
                <a:blip r:embed="rId64"/>
                <a:stretch>
                  <a:fillRect/>
                </a:stretch>
              </p:blipFill>
              <p:spPr>
                <a:xfrm>
                  <a:off x="1993815" y="2815635"/>
                  <a:ext cx="1342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81" name="筆跡 80">
                  <a:extLst>
                    <a:ext uri="{FF2B5EF4-FFF2-40B4-BE49-F238E27FC236}">
                      <a16:creationId xmlns:a16="http://schemas.microsoft.com/office/drawing/2014/main" id="{61C16DC0-6121-4F0E-9AE9-A652A5185928}"/>
                    </a:ext>
                  </a:extLst>
                </p14:cNvPr>
                <p14:cNvContentPartPr/>
                <p14:nvPr/>
              </p14:nvContentPartPr>
              <p14:xfrm>
                <a:off x="2042055" y="2813475"/>
                <a:ext cx="153360" cy="38880"/>
              </p14:xfrm>
            </p:contentPart>
          </mc:Choice>
          <mc:Fallback>
            <p:pic>
              <p:nvPicPr>
                <p:cNvPr id="81" name="筆跡 80">
                  <a:extLst>
                    <a:ext uri="{FF2B5EF4-FFF2-40B4-BE49-F238E27FC236}">
                      <a16:creationId xmlns:a16="http://schemas.microsoft.com/office/drawing/2014/main" id="{61C16DC0-6121-4F0E-9AE9-A652A5185928}"/>
                    </a:ext>
                  </a:extLst>
                </p:cNvPr>
                <p:cNvPicPr/>
                <p:nvPr/>
              </p:nvPicPr>
              <p:blipFill>
                <a:blip r:embed="rId66"/>
                <a:stretch>
                  <a:fillRect/>
                </a:stretch>
              </p:blipFill>
              <p:spPr>
                <a:xfrm>
                  <a:off x="2033415" y="2804835"/>
                  <a:ext cx="171000" cy="56520"/>
                </a:xfrm>
                <a:prstGeom prst="rect">
                  <a:avLst/>
                </a:prstGeom>
              </p:spPr>
            </p:pic>
          </mc:Fallback>
        </mc:AlternateContent>
      </p:grpSp>
      <p:grpSp>
        <p:nvGrpSpPr>
          <p:cNvPr id="92" name="群組 91">
            <a:extLst>
              <a:ext uri="{FF2B5EF4-FFF2-40B4-BE49-F238E27FC236}">
                <a16:creationId xmlns:a16="http://schemas.microsoft.com/office/drawing/2014/main" id="{576FA31F-F932-4036-AC49-F6E6B1A3DBC0}"/>
              </a:ext>
            </a:extLst>
          </p:cNvPr>
          <p:cNvGrpSpPr/>
          <p:nvPr/>
        </p:nvGrpSpPr>
        <p:grpSpPr>
          <a:xfrm>
            <a:off x="231255" y="3628155"/>
            <a:ext cx="196920" cy="208440"/>
            <a:chOff x="231255" y="3628155"/>
            <a:chExt cx="196920" cy="208440"/>
          </a:xfrm>
        </p:grpSpPr>
        <mc:AlternateContent xmlns:mc="http://schemas.openxmlformats.org/markup-compatibility/2006">
          <mc:Choice xmlns:p14="http://schemas.microsoft.com/office/powerpoint/2010/main" Requires="p14">
            <p:contentPart p14:bwMode="auto" r:id="rId67">
              <p14:nvContentPartPr>
                <p14:cNvPr id="85" name="筆跡 84">
                  <a:extLst>
                    <a:ext uri="{FF2B5EF4-FFF2-40B4-BE49-F238E27FC236}">
                      <a16:creationId xmlns:a16="http://schemas.microsoft.com/office/drawing/2014/main" id="{71111018-B117-482B-85B7-ED7043A4B8E1}"/>
                    </a:ext>
                  </a:extLst>
                </p14:cNvPr>
                <p14:cNvContentPartPr/>
                <p14:nvPr/>
              </p14:nvContentPartPr>
              <p14:xfrm>
                <a:off x="331695" y="3658395"/>
                <a:ext cx="24480" cy="131760"/>
              </p14:xfrm>
            </p:contentPart>
          </mc:Choice>
          <mc:Fallback>
            <p:pic>
              <p:nvPicPr>
                <p:cNvPr id="85" name="筆跡 84">
                  <a:extLst>
                    <a:ext uri="{FF2B5EF4-FFF2-40B4-BE49-F238E27FC236}">
                      <a16:creationId xmlns:a16="http://schemas.microsoft.com/office/drawing/2014/main" id="{71111018-B117-482B-85B7-ED7043A4B8E1}"/>
                    </a:ext>
                  </a:extLst>
                </p:cNvPr>
                <p:cNvPicPr/>
                <p:nvPr/>
              </p:nvPicPr>
              <p:blipFill>
                <a:blip r:embed="rId68"/>
                <a:stretch>
                  <a:fillRect/>
                </a:stretch>
              </p:blipFill>
              <p:spPr>
                <a:xfrm>
                  <a:off x="322695" y="3649755"/>
                  <a:ext cx="421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86" name="筆跡 85">
                  <a:extLst>
                    <a:ext uri="{FF2B5EF4-FFF2-40B4-BE49-F238E27FC236}">
                      <a16:creationId xmlns:a16="http://schemas.microsoft.com/office/drawing/2014/main" id="{8FC6A5B6-6B5B-49F7-92A9-60C4A49DDB34}"/>
                    </a:ext>
                  </a:extLst>
                </p14:cNvPr>
                <p14:cNvContentPartPr/>
                <p14:nvPr/>
              </p14:nvContentPartPr>
              <p14:xfrm>
                <a:off x="231255" y="3628155"/>
                <a:ext cx="196920" cy="208440"/>
              </p14:xfrm>
            </p:contentPart>
          </mc:Choice>
          <mc:Fallback>
            <p:pic>
              <p:nvPicPr>
                <p:cNvPr id="86" name="筆跡 85">
                  <a:extLst>
                    <a:ext uri="{FF2B5EF4-FFF2-40B4-BE49-F238E27FC236}">
                      <a16:creationId xmlns:a16="http://schemas.microsoft.com/office/drawing/2014/main" id="{8FC6A5B6-6B5B-49F7-92A9-60C4A49DDB34}"/>
                    </a:ext>
                  </a:extLst>
                </p:cNvPr>
                <p:cNvPicPr/>
                <p:nvPr/>
              </p:nvPicPr>
              <p:blipFill>
                <a:blip r:embed="rId70"/>
                <a:stretch>
                  <a:fillRect/>
                </a:stretch>
              </p:blipFill>
              <p:spPr>
                <a:xfrm>
                  <a:off x="222255" y="3619515"/>
                  <a:ext cx="214560" cy="226080"/>
                </a:xfrm>
                <a:prstGeom prst="rect">
                  <a:avLst/>
                </a:prstGeom>
              </p:spPr>
            </p:pic>
          </mc:Fallback>
        </mc:AlternateContent>
      </p:grpSp>
      <p:grpSp>
        <p:nvGrpSpPr>
          <p:cNvPr id="105" name="群組 104">
            <a:extLst>
              <a:ext uri="{FF2B5EF4-FFF2-40B4-BE49-F238E27FC236}">
                <a16:creationId xmlns:a16="http://schemas.microsoft.com/office/drawing/2014/main" id="{A4CB73F7-7D9F-449C-8EA7-CEBB35E111D6}"/>
              </a:ext>
            </a:extLst>
          </p:cNvPr>
          <p:cNvGrpSpPr/>
          <p:nvPr/>
        </p:nvGrpSpPr>
        <p:grpSpPr>
          <a:xfrm>
            <a:off x="1779975" y="3588555"/>
            <a:ext cx="1133280" cy="262440"/>
            <a:chOff x="1779975" y="3588555"/>
            <a:chExt cx="1133280" cy="262440"/>
          </a:xfrm>
        </p:grpSpPr>
        <mc:AlternateContent xmlns:mc="http://schemas.openxmlformats.org/markup-compatibility/2006">
          <mc:Choice xmlns:p14="http://schemas.microsoft.com/office/powerpoint/2010/main" Requires="p14">
            <p:contentPart p14:bwMode="auto" r:id="rId71">
              <p14:nvContentPartPr>
                <p14:cNvPr id="93" name="筆跡 92">
                  <a:extLst>
                    <a:ext uri="{FF2B5EF4-FFF2-40B4-BE49-F238E27FC236}">
                      <a16:creationId xmlns:a16="http://schemas.microsoft.com/office/drawing/2014/main" id="{194CA3CB-FD33-4421-8A7C-39D5F6305E87}"/>
                    </a:ext>
                  </a:extLst>
                </p14:cNvPr>
                <p14:cNvContentPartPr/>
                <p14:nvPr/>
              </p14:nvContentPartPr>
              <p14:xfrm>
                <a:off x="1779975" y="3588555"/>
                <a:ext cx="30600" cy="262440"/>
              </p14:xfrm>
            </p:contentPart>
          </mc:Choice>
          <mc:Fallback>
            <p:pic>
              <p:nvPicPr>
                <p:cNvPr id="93" name="筆跡 92">
                  <a:extLst>
                    <a:ext uri="{FF2B5EF4-FFF2-40B4-BE49-F238E27FC236}">
                      <a16:creationId xmlns:a16="http://schemas.microsoft.com/office/drawing/2014/main" id="{194CA3CB-FD33-4421-8A7C-39D5F6305E87}"/>
                    </a:ext>
                  </a:extLst>
                </p:cNvPr>
                <p:cNvPicPr/>
                <p:nvPr/>
              </p:nvPicPr>
              <p:blipFill>
                <a:blip r:embed="rId72"/>
                <a:stretch>
                  <a:fillRect/>
                </a:stretch>
              </p:blipFill>
              <p:spPr>
                <a:xfrm>
                  <a:off x="1771335" y="3579915"/>
                  <a:ext cx="482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94" name="筆跡 93">
                  <a:extLst>
                    <a:ext uri="{FF2B5EF4-FFF2-40B4-BE49-F238E27FC236}">
                      <a16:creationId xmlns:a16="http://schemas.microsoft.com/office/drawing/2014/main" id="{CEB719C5-8B43-4FCF-A60F-27C4979ECFDA}"/>
                    </a:ext>
                  </a:extLst>
                </p14:cNvPr>
                <p14:cNvContentPartPr/>
                <p14:nvPr/>
              </p14:nvContentPartPr>
              <p14:xfrm>
                <a:off x="1886895" y="3661995"/>
                <a:ext cx="119880" cy="145080"/>
              </p14:xfrm>
            </p:contentPart>
          </mc:Choice>
          <mc:Fallback>
            <p:pic>
              <p:nvPicPr>
                <p:cNvPr id="94" name="筆跡 93">
                  <a:extLst>
                    <a:ext uri="{FF2B5EF4-FFF2-40B4-BE49-F238E27FC236}">
                      <a16:creationId xmlns:a16="http://schemas.microsoft.com/office/drawing/2014/main" id="{CEB719C5-8B43-4FCF-A60F-27C4979ECFDA}"/>
                    </a:ext>
                  </a:extLst>
                </p:cNvPr>
                <p:cNvPicPr/>
                <p:nvPr/>
              </p:nvPicPr>
              <p:blipFill>
                <a:blip r:embed="rId74"/>
                <a:stretch>
                  <a:fillRect/>
                </a:stretch>
              </p:blipFill>
              <p:spPr>
                <a:xfrm>
                  <a:off x="1878255" y="3652995"/>
                  <a:ext cx="13752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95" name="筆跡 94">
                  <a:extLst>
                    <a:ext uri="{FF2B5EF4-FFF2-40B4-BE49-F238E27FC236}">
                      <a16:creationId xmlns:a16="http://schemas.microsoft.com/office/drawing/2014/main" id="{FC41141E-B0AF-4DBC-8804-2E0031B64B7B}"/>
                    </a:ext>
                  </a:extLst>
                </p14:cNvPr>
                <p14:cNvContentPartPr/>
                <p14:nvPr/>
              </p14:nvContentPartPr>
              <p14:xfrm>
                <a:off x="2132775" y="3703395"/>
                <a:ext cx="129960" cy="33120"/>
              </p14:xfrm>
            </p:contentPart>
          </mc:Choice>
          <mc:Fallback>
            <p:pic>
              <p:nvPicPr>
                <p:cNvPr id="95" name="筆跡 94">
                  <a:extLst>
                    <a:ext uri="{FF2B5EF4-FFF2-40B4-BE49-F238E27FC236}">
                      <a16:creationId xmlns:a16="http://schemas.microsoft.com/office/drawing/2014/main" id="{FC41141E-B0AF-4DBC-8804-2E0031B64B7B}"/>
                    </a:ext>
                  </a:extLst>
                </p:cNvPr>
                <p:cNvPicPr/>
                <p:nvPr/>
              </p:nvPicPr>
              <p:blipFill>
                <a:blip r:embed="rId76"/>
                <a:stretch>
                  <a:fillRect/>
                </a:stretch>
              </p:blipFill>
              <p:spPr>
                <a:xfrm>
                  <a:off x="2123775" y="3694395"/>
                  <a:ext cx="1476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96" name="筆跡 95">
                  <a:extLst>
                    <a:ext uri="{FF2B5EF4-FFF2-40B4-BE49-F238E27FC236}">
                      <a16:creationId xmlns:a16="http://schemas.microsoft.com/office/drawing/2014/main" id="{C5F93018-2DBE-49B1-96EE-83F7FEAC1A0C}"/>
                    </a:ext>
                  </a:extLst>
                </p14:cNvPr>
                <p14:cNvContentPartPr/>
                <p14:nvPr/>
              </p14:nvContentPartPr>
              <p14:xfrm>
                <a:off x="2193975" y="3675315"/>
                <a:ext cx="8640" cy="122760"/>
              </p14:xfrm>
            </p:contentPart>
          </mc:Choice>
          <mc:Fallback>
            <p:pic>
              <p:nvPicPr>
                <p:cNvPr id="96" name="筆跡 95">
                  <a:extLst>
                    <a:ext uri="{FF2B5EF4-FFF2-40B4-BE49-F238E27FC236}">
                      <a16:creationId xmlns:a16="http://schemas.microsoft.com/office/drawing/2014/main" id="{C5F93018-2DBE-49B1-96EE-83F7FEAC1A0C}"/>
                    </a:ext>
                  </a:extLst>
                </p:cNvPr>
                <p:cNvPicPr/>
                <p:nvPr/>
              </p:nvPicPr>
              <p:blipFill>
                <a:blip r:embed="rId78"/>
                <a:stretch>
                  <a:fillRect/>
                </a:stretch>
              </p:blipFill>
              <p:spPr>
                <a:xfrm>
                  <a:off x="2185335" y="3666675"/>
                  <a:ext cx="262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97" name="筆跡 96">
                  <a:extLst>
                    <a:ext uri="{FF2B5EF4-FFF2-40B4-BE49-F238E27FC236}">
                      <a16:creationId xmlns:a16="http://schemas.microsoft.com/office/drawing/2014/main" id="{DC0FEF55-CF8C-4212-AE5F-BF3A9740496B}"/>
                    </a:ext>
                  </a:extLst>
                </p14:cNvPr>
                <p14:cNvContentPartPr/>
                <p14:nvPr/>
              </p14:nvContentPartPr>
              <p14:xfrm>
                <a:off x="2326455" y="3614835"/>
                <a:ext cx="44640" cy="204840"/>
              </p14:xfrm>
            </p:contentPart>
          </mc:Choice>
          <mc:Fallback>
            <p:pic>
              <p:nvPicPr>
                <p:cNvPr id="97" name="筆跡 96">
                  <a:extLst>
                    <a:ext uri="{FF2B5EF4-FFF2-40B4-BE49-F238E27FC236}">
                      <a16:creationId xmlns:a16="http://schemas.microsoft.com/office/drawing/2014/main" id="{DC0FEF55-CF8C-4212-AE5F-BF3A9740496B}"/>
                    </a:ext>
                  </a:extLst>
                </p:cNvPr>
                <p:cNvPicPr/>
                <p:nvPr/>
              </p:nvPicPr>
              <p:blipFill>
                <a:blip r:embed="rId80"/>
                <a:stretch>
                  <a:fillRect/>
                </a:stretch>
              </p:blipFill>
              <p:spPr>
                <a:xfrm>
                  <a:off x="2317455" y="3605835"/>
                  <a:ext cx="622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98" name="筆跡 97">
                  <a:extLst>
                    <a:ext uri="{FF2B5EF4-FFF2-40B4-BE49-F238E27FC236}">
                      <a16:creationId xmlns:a16="http://schemas.microsoft.com/office/drawing/2014/main" id="{2A94AE55-A7CE-4AF8-9BD9-3B2BEA1EDC71}"/>
                    </a:ext>
                  </a:extLst>
                </p14:cNvPr>
                <p14:cNvContentPartPr/>
                <p14:nvPr/>
              </p14:nvContentPartPr>
              <p14:xfrm>
                <a:off x="2402055" y="3800955"/>
                <a:ext cx="5040" cy="18720"/>
              </p14:xfrm>
            </p:contentPart>
          </mc:Choice>
          <mc:Fallback>
            <p:pic>
              <p:nvPicPr>
                <p:cNvPr id="98" name="筆跡 97">
                  <a:extLst>
                    <a:ext uri="{FF2B5EF4-FFF2-40B4-BE49-F238E27FC236}">
                      <a16:creationId xmlns:a16="http://schemas.microsoft.com/office/drawing/2014/main" id="{2A94AE55-A7CE-4AF8-9BD9-3B2BEA1EDC71}"/>
                    </a:ext>
                  </a:extLst>
                </p:cNvPr>
                <p:cNvPicPr/>
                <p:nvPr/>
              </p:nvPicPr>
              <p:blipFill>
                <a:blip r:embed="rId82"/>
                <a:stretch>
                  <a:fillRect/>
                </a:stretch>
              </p:blipFill>
              <p:spPr>
                <a:xfrm>
                  <a:off x="2393415" y="3791955"/>
                  <a:ext cx="226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99" name="筆跡 98">
                  <a:extLst>
                    <a:ext uri="{FF2B5EF4-FFF2-40B4-BE49-F238E27FC236}">
                      <a16:creationId xmlns:a16="http://schemas.microsoft.com/office/drawing/2014/main" id="{027C1EA4-73DE-4456-9551-CF03F013FF9C}"/>
                    </a:ext>
                  </a:extLst>
                </p14:cNvPr>
                <p14:cNvContentPartPr/>
                <p14:nvPr/>
              </p14:nvContentPartPr>
              <p14:xfrm>
                <a:off x="2529495" y="3600795"/>
                <a:ext cx="103680" cy="218880"/>
              </p14:xfrm>
            </p:contentPart>
          </mc:Choice>
          <mc:Fallback>
            <p:pic>
              <p:nvPicPr>
                <p:cNvPr id="99" name="筆跡 98">
                  <a:extLst>
                    <a:ext uri="{FF2B5EF4-FFF2-40B4-BE49-F238E27FC236}">
                      <a16:creationId xmlns:a16="http://schemas.microsoft.com/office/drawing/2014/main" id="{027C1EA4-73DE-4456-9551-CF03F013FF9C}"/>
                    </a:ext>
                  </a:extLst>
                </p:cNvPr>
                <p:cNvPicPr/>
                <p:nvPr/>
              </p:nvPicPr>
              <p:blipFill>
                <a:blip r:embed="rId84"/>
                <a:stretch>
                  <a:fillRect/>
                </a:stretch>
              </p:blipFill>
              <p:spPr>
                <a:xfrm>
                  <a:off x="2520855" y="3591795"/>
                  <a:ext cx="1213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00" name="筆跡 99">
                  <a:extLst>
                    <a:ext uri="{FF2B5EF4-FFF2-40B4-BE49-F238E27FC236}">
                      <a16:creationId xmlns:a16="http://schemas.microsoft.com/office/drawing/2014/main" id="{AF05AA20-B7E4-4F55-8D11-E1E07598BB5C}"/>
                    </a:ext>
                  </a:extLst>
                </p14:cNvPr>
                <p14:cNvContentPartPr/>
                <p14:nvPr/>
              </p14:nvContentPartPr>
              <p14:xfrm>
                <a:off x="2700495" y="3638595"/>
                <a:ext cx="212760" cy="138600"/>
              </p14:xfrm>
            </p:contentPart>
          </mc:Choice>
          <mc:Fallback>
            <p:pic>
              <p:nvPicPr>
                <p:cNvPr id="100" name="筆跡 99">
                  <a:extLst>
                    <a:ext uri="{FF2B5EF4-FFF2-40B4-BE49-F238E27FC236}">
                      <a16:creationId xmlns:a16="http://schemas.microsoft.com/office/drawing/2014/main" id="{AF05AA20-B7E4-4F55-8D11-E1E07598BB5C}"/>
                    </a:ext>
                  </a:extLst>
                </p:cNvPr>
                <p:cNvPicPr/>
                <p:nvPr/>
              </p:nvPicPr>
              <p:blipFill>
                <a:blip r:embed="rId86"/>
                <a:stretch>
                  <a:fillRect/>
                </a:stretch>
              </p:blipFill>
              <p:spPr>
                <a:xfrm>
                  <a:off x="2691855" y="3629595"/>
                  <a:ext cx="2304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01" name="筆跡 100">
                  <a:extLst>
                    <a:ext uri="{FF2B5EF4-FFF2-40B4-BE49-F238E27FC236}">
                      <a16:creationId xmlns:a16="http://schemas.microsoft.com/office/drawing/2014/main" id="{33070848-6695-4081-9511-F8F8F79814A4}"/>
                    </a:ext>
                  </a:extLst>
                </p14:cNvPr>
                <p14:cNvContentPartPr/>
                <p14:nvPr/>
              </p14:nvContentPartPr>
              <p14:xfrm>
                <a:off x="2754495" y="3672075"/>
                <a:ext cx="57960" cy="147600"/>
              </p14:xfrm>
            </p:contentPart>
          </mc:Choice>
          <mc:Fallback>
            <p:pic>
              <p:nvPicPr>
                <p:cNvPr id="101" name="筆跡 100">
                  <a:extLst>
                    <a:ext uri="{FF2B5EF4-FFF2-40B4-BE49-F238E27FC236}">
                      <a16:creationId xmlns:a16="http://schemas.microsoft.com/office/drawing/2014/main" id="{33070848-6695-4081-9511-F8F8F79814A4}"/>
                    </a:ext>
                  </a:extLst>
                </p:cNvPr>
                <p:cNvPicPr/>
                <p:nvPr/>
              </p:nvPicPr>
              <p:blipFill>
                <a:blip r:embed="rId88"/>
                <a:stretch>
                  <a:fillRect/>
                </a:stretch>
              </p:blipFill>
              <p:spPr>
                <a:xfrm>
                  <a:off x="2745855" y="3663435"/>
                  <a:ext cx="75600" cy="165240"/>
                </a:xfrm>
                <a:prstGeom prst="rect">
                  <a:avLst/>
                </a:prstGeom>
              </p:spPr>
            </p:pic>
          </mc:Fallback>
        </mc:AlternateContent>
      </p:grpSp>
      <p:grpSp>
        <p:nvGrpSpPr>
          <p:cNvPr id="104" name="群組 103">
            <a:extLst>
              <a:ext uri="{FF2B5EF4-FFF2-40B4-BE49-F238E27FC236}">
                <a16:creationId xmlns:a16="http://schemas.microsoft.com/office/drawing/2014/main" id="{CC4344B8-C57A-42AC-A2FA-552F96423686}"/>
              </a:ext>
            </a:extLst>
          </p:cNvPr>
          <p:cNvGrpSpPr/>
          <p:nvPr/>
        </p:nvGrpSpPr>
        <p:grpSpPr>
          <a:xfrm>
            <a:off x="882495" y="3512955"/>
            <a:ext cx="651600" cy="340200"/>
            <a:chOff x="882495" y="3512955"/>
            <a:chExt cx="651600" cy="340200"/>
          </a:xfrm>
        </p:grpSpPr>
        <mc:AlternateContent xmlns:mc="http://schemas.openxmlformats.org/markup-compatibility/2006">
          <mc:Choice xmlns:p14="http://schemas.microsoft.com/office/powerpoint/2010/main" Requires="p14">
            <p:contentPart p14:bwMode="auto" r:id="rId89">
              <p14:nvContentPartPr>
                <p14:cNvPr id="87" name="筆跡 86">
                  <a:extLst>
                    <a:ext uri="{FF2B5EF4-FFF2-40B4-BE49-F238E27FC236}">
                      <a16:creationId xmlns:a16="http://schemas.microsoft.com/office/drawing/2014/main" id="{1A60B371-D6D9-460C-8BFE-8C04F6B4A5F7}"/>
                    </a:ext>
                  </a:extLst>
                </p14:cNvPr>
                <p14:cNvContentPartPr/>
                <p14:nvPr/>
              </p14:nvContentPartPr>
              <p14:xfrm>
                <a:off x="1001655" y="3647235"/>
                <a:ext cx="224280" cy="205920"/>
              </p14:xfrm>
            </p:contentPart>
          </mc:Choice>
          <mc:Fallback>
            <p:pic>
              <p:nvPicPr>
                <p:cNvPr id="87" name="筆跡 86">
                  <a:extLst>
                    <a:ext uri="{FF2B5EF4-FFF2-40B4-BE49-F238E27FC236}">
                      <a16:creationId xmlns:a16="http://schemas.microsoft.com/office/drawing/2014/main" id="{1A60B371-D6D9-460C-8BFE-8C04F6B4A5F7}"/>
                    </a:ext>
                  </a:extLst>
                </p:cNvPr>
                <p:cNvPicPr/>
                <p:nvPr/>
              </p:nvPicPr>
              <p:blipFill>
                <a:blip r:embed="rId90"/>
                <a:stretch>
                  <a:fillRect/>
                </a:stretch>
              </p:blipFill>
              <p:spPr>
                <a:xfrm>
                  <a:off x="993015" y="3638235"/>
                  <a:ext cx="24192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88" name="筆跡 87">
                  <a:extLst>
                    <a:ext uri="{FF2B5EF4-FFF2-40B4-BE49-F238E27FC236}">
                      <a16:creationId xmlns:a16="http://schemas.microsoft.com/office/drawing/2014/main" id="{93681CC9-8865-46B1-954E-88782213FAD4}"/>
                    </a:ext>
                  </a:extLst>
                </p14:cNvPr>
                <p14:cNvContentPartPr/>
                <p14:nvPr/>
              </p14:nvContentPartPr>
              <p14:xfrm>
                <a:off x="1041615" y="3631035"/>
                <a:ext cx="163800" cy="216720"/>
              </p14:xfrm>
            </p:contentPart>
          </mc:Choice>
          <mc:Fallback>
            <p:pic>
              <p:nvPicPr>
                <p:cNvPr id="88" name="筆跡 87">
                  <a:extLst>
                    <a:ext uri="{FF2B5EF4-FFF2-40B4-BE49-F238E27FC236}">
                      <a16:creationId xmlns:a16="http://schemas.microsoft.com/office/drawing/2014/main" id="{93681CC9-8865-46B1-954E-88782213FAD4}"/>
                    </a:ext>
                  </a:extLst>
                </p:cNvPr>
                <p:cNvPicPr/>
                <p:nvPr/>
              </p:nvPicPr>
              <p:blipFill>
                <a:blip r:embed="rId92"/>
                <a:stretch>
                  <a:fillRect/>
                </a:stretch>
              </p:blipFill>
              <p:spPr>
                <a:xfrm>
                  <a:off x="1032615" y="3622395"/>
                  <a:ext cx="1814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89" name="筆跡 88">
                  <a:extLst>
                    <a:ext uri="{FF2B5EF4-FFF2-40B4-BE49-F238E27FC236}">
                      <a16:creationId xmlns:a16="http://schemas.microsoft.com/office/drawing/2014/main" id="{046A8055-9AC1-46CB-8697-F49F460BB508}"/>
                    </a:ext>
                  </a:extLst>
                </p14:cNvPr>
                <p14:cNvContentPartPr/>
                <p14:nvPr/>
              </p14:nvContentPartPr>
              <p14:xfrm>
                <a:off x="1383255" y="3661275"/>
                <a:ext cx="147240" cy="101160"/>
              </p14:xfrm>
            </p:contentPart>
          </mc:Choice>
          <mc:Fallback>
            <p:pic>
              <p:nvPicPr>
                <p:cNvPr id="89" name="筆跡 88">
                  <a:extLst>
                    <a:ext uri="{FF2B5EF4-FFF2-40B4-BE49-F238E27FC236}">
                      <a16:creationId xmlns:a16="http://schemas.microsoft.com/office/drawing/2014/main" id="{046A8055-9AC1-46CB-8697-F49F460BB508}"/>
                    </a:ext>
                  </a:extLst>
                </p:cNvPr>
                <p:cNvPicPr/>
                <p:nvPr/>
              </p:nvPicPr>
              <p:blipFill>
                <a:blip r:embed="rId94"/>
                <a:stretch>
                  <a:fillRect/>
                </a:stretch>
              </p:blipFill>
              <p:spPr>
                <a:xfrm>
                  <a:off x="1374255" y="3652275"/>
                  <a:ext cx="1648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0" name="筆跡 89">
                  <a:extLst>
                    <a:ext uri="{FF2B5EF4-FFF2-40B4-BE49-F238E27FC236}">
                      <a16:creationId xmlns:a16="http://schemas.microsoft.com/office/drawing/2014/main" id="{32D11E85-BAD5-4724-8AAC-B11780840960}"/>
                    </a:ext>
                  </a:extLst>
                </p14:cNvPr>
                <p14:cNvContentPartPr/>
                <p14:nvPr/>
              </p14:nvContentPartPr>
              <p14:xfrm>
                <a:off x="1359135" y="3791235"/>
                <a:ext cx="174960" cy="29520"/>
              </p14:xfrm>
            </p:contentPart>
          </mc:Choice>
          <mc:Fallback>
            <p:pic>
              <p:nvPicPr>
                <p:cNvPr id="90" name="筆跡 89">
                  <a:extLst>
                    <a:ext uri="{FF2B5EF4-FFF2-40B4-BE49-F238E27FC236}">
                      <a16:creationId xmlns:a16="http://schemas.microsoft.com/office/drawing/2014/main" id="{32D11E85-BAD5-4724-8AAC-B11780840960}"/>
                    </a:ext>
                  </a:extLst>
                </p:cNvPr>
                <p:cNvPicPr/>
                <p:nvPr/>
              </p:nvPicPr>
              <p:blipFill>
                <a:blip r:embed="rId96"/>
                <a:stretch>
                  <a:fillRect/>
                </a:stretch>
              </p:blipFill>
              <p:spPr>
                <a:xfrm>
                  <a:off x="1350135" y="3782235"/>
                  <a:ext cx="1926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02" name="筆跡 101">
                  <a:extLst>
                    <a:ext uri="{FF2B5EF4-FFF2-40B4-BE49-F238E27FC236}">
                      <a16:creationId xmlns:a16="http://schemas.microsoft.com/office/drawing/2014/main" id="{44877126-1916-4DB2-811F-8F86E535865B}"/>
                    </a:ext>
                  </a:extLst>
                </p14:cNvPr>
                <p14:cNvContentPartPr/>
                <p14:nvPr/>
              </p14:nvContentPartPr>
              <p14:xfrm>
                <a:off x="882495" y="3512955"/>
                <a:ext cx="23040" cy="83880"/>
              </p14:xfrm>
            </p:contentPart>
          </mc:Choice>
          <mc:Fallback>
            <p:pic>
              <p:nvPicPr>
                <p:cNvPr id="102" name="筆跡 101">
                  <a:extLst>
                    <a:ext uri="{FF2B5EF4-FFF2-40B4-BE49-F238E27FC236}">
                      <a16:creationId xmlns:a16="http://schemas.microsoft.com/office/drawing/2014/main" id="{44877126-1916-4DB2-811F-8F86E535865B}"/>
                    </a:ext>
                  </a:extLst>
                </p:cNvPr>
                <p:cNvPicPr/>
                <p:nvPr/>
              </p:nvPicPr>
              <p:blipFill>
                <a:blip r:embed="rId98"/>
                <a:stretch>
                  <a:fillRect/>
                </a:stretch>
              </p:blipFill>
              <p:spPr>
                <a:xfrm>
                  <a:off x="873855" y="3503955"/>
                  <a:ext cx="4068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03" name="筆跡 102">
                  <a:extLst>
                    <a:ext uri="{FF2B5EF4-FFF2-40B4-BE49-F238E27FC236}">
                      <a16:creationId xmlns:a16="http://schemas.microsoft.com/office/drawing/2014/main" id="{72C37401-75D1-430C-959D-FCB8AD6ED74D}"/>
                    </a:ext>
                  </a:extLst>
                </p14:cNvPr>
                <p14:cNvContentPartPr/>
                <p14:nvPr/>
              </p14:nvContentPartPr>
              <p14:xfrm>
                <a:off x="930735" y="3529155"/>
                <a:ext cx="8640" cy="59760"/>
              </p14:xfrm>
            </p:contentPart>
          </mc:Choice>
          <mc:Fallback>
            <p:pic>
              <p:nvPicPr>
                <p:cNvPr id="103" name="筆跡 102">
                  <a:extLst>
                    <a:ext uri="{FF2B5EF4-FFF2-40B4-BE49-F238E27FC236}">
                      <a16:creationId xmlns:a16="http://schemas.microsoft.com/office/drawing/2014/main" id="{72C37401-75D1-430C-959D-FCB8AD6ED74D}"/>
                    </a:ext>
                  </a:extLst>
                </p:cNvPr>
                <p:cNvPicPr/>
                <p:nvPr/>
              </p:nvPicPr>
              <p:blipFill>
                <a:blip r:embed="rId100"/>
                <a:stretch>
                  <a:fillRect/>
                </a:stretch>
              </p:blipFill>
              <p:spPr>
                <a:xfrm>
                  <a:off x="922095" y="3520515"/>
                  <a:ext cx="26280" cy="77400"/>
                </a:xfrm>
                <a:prstGeom prst="rect">
                  <a:avLst/>
                </a:prstGeom>
              </p:spPr>
            </p:pic>
          </mc:Fallback>
        </mc:AlternateContent>
      </p:grpSp>
      <p:grpSp>
        <p:nvGrpSpPr>
          <p:cNvPr id="126" name="群組 125">
            <a:extLst>
              <a:ext uri="{FF2B5EF4-FFF2-40B4-BE49-F238E27FC236}">
                <a16:creationId xmlns:a16="http://schemas.microsoft.com/office/drawing/2014/main" id="{9ED04FD0-0BEA-48E4-9115-ACFE8F7C9AC7}"/>
              </a:ext>
            </a:extLst>
          </p:cNvPr>
          <p:cNvGrpSpPr/>
          <p:nvPr/>
        </p:nvGrpSpPr>
        <p:grpSpPr>
          <a:xfrm>
            <a:off x="2946735" y="3478035"/>
            <a:ext cx="73080" cy="51480"/>
            <a:chOff x="2946735" y="3478035"/>
            <a:chExt cx="73080" cy="51480"/>
          </a:xfrm>
        </p:grpSpPr>
        <mc:AlternateContent xmlns:mc="http://schemas.openxmlformats.org/markup-compatibility/2006">
          <mc:Choice xmlns:p14="http://schemas.microsoft.com/office/powerpoint/2010/main" Requires="p14">
            <p:contentPart p14:bwMode="auto" r:id="rId101">
              <p14:nvContentPartPr>
                <p14:cNvPr id="106" name="筆跡 105">
                  <a:extLst>
                    <a:ext uri="{FF2B5EF4-FFF2-40B4-BE49-F238E27FC236}">
                      <a16:creationId xmlns:a16="http://schemas.microsoft.com/office/drawing/2014/main" id="{9A77F6D1-97B1-4E34-A5FB-D8EDDE796FE8}"/>
                    </a:ext>
                  </a:extLst>
                </p14:cNvPr>
                <p14:cNvContentPartPr/>
                <p14:nvPr/>
              </p14:nvContentPartPr>
              <p14:xfrm>
                <a:off x="2946735" y="3478035"/>
                <a:ext cx="9000" cy="47880"/>
              </p14:xfrm>
            </p:contentPart>
          </mc:Choice>
          <mc:Fallback>
            <p:pic>
              <p:nvPicPr>
                <p:cNvPr id="106" name="筆跡 105">
                  <a:extLst>
                    <a:ext uri="{FF2B5EF4-FFF2-40B4-BE49-F238E27FC236}">
                      <a16:creationId xmlns:a16="http://schemas.microsoft.com/office/drawing/2014/main" id="{9A77F6D1-97B1-4E34-A5FB-D8EDDE796FE8}"/>
                    </a:ext>
                  </a:extLst>
                </p:cNvPr>
                <p:cNvPicPr/>
                <p:nvPr/>
              </p:nvPicPr>
              <p:blipFill>
                <a:blip r:embed="rId102"/>
                <a:stretch>
                  <a:fillRect/>
                </a:stretch>
              </p:blipFill>
              <p:spPr>
                <a:xfrm>
                  <a:off x="2938095" y="3469035"/>
                  <a:ext cx="266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7" name="筆跡 106">
                  <a:extLst>
                    <a:ext uri="{FF2B5EF4-FFF2-40B4-BE49-F238E27FC236}">
                      <a16:creationId xmlns:a16="http://schemas.microsoft.com/office/drawing/2014/main" id="{DF06C1EF-0298-42FD-909E-C33FCBF6B1F6}"/>
                    </a:ext>
                  </a:extLst>
                </p14:cNvPr>
                <p14:cNvContentPartPr/>
                <p14:nvPr/>
              </p14:nvContentPartPr>
              <p14:xfrm>
                <a:off x="3013335" y="3481635"/>
                <a:ext cx="6480" cy="47880"/>
              </p14:xfrm>
            </p:contentPart>
          </mc:Choice>
          <mc:Fallback>
            <p:pic>
              <p:nvPicPr>
                <p:cNvPr id="107" name="筆跡 106">
                  <a:extLst>
                    <a:ext uri="{FF2B5EF4-FFF2-40B4-BE49-F238E27FC236}">
                      <a16:creationId xmlns:a16="http://schemas.microsoft.com/office/drawing/2014/main" id="{DF06C1EF-0298-42FD-909E-C33FCBF6B1F6}"/>
                    </a:ext>
                  </a:extLst>
                </p:cNvPr>
                <p:cNvPicPr/>
                <p:nvPr/>
              </p:nvPicPr>
              <p:blipFill>
                <a:blip r:embed="rId104"/>
                <a:stretch>
                  <a:fillRect/>
                </a:stretch>
              </p:blipFill>
              <p:spPr>
                <a:xfrm>
                  <a:off x="3004335" y="3472635"/>
                  <a:ext cx="24120" cy="65520"/>
                </a:xfrm>
                <a:prstGeom prst="rect">
                  <a:avLst/>
                </a:prstGeom>
              </p:spPr>
            </p:pic>
          </mc:Fallback>
        </mc:AlternateContent>
      </p:grpSp>
      <p:grpSp>
        <p:nvGrpSpPr>
          <p:cNvPr id="125" name="群組 124">
            <a:extLst>
              <a:ext uri="{FF2B5EF4-FFF2-40B4-BE49-F238E27FC236}">
                <a16:creationId xmlns:a16="http://schemas.microsoft.com/office/drawing/2014/main" id="{588C965F-066D-40AB-AB4B-9E063CCEB085}"/>
              </a:ext>
            </a:extLst>
          </p:cNvPr>
          <p:cNvGrpSpPr/>
          <p:nvPr/>
        </p:nvGrpSpPr>
        <p:grpSpPr>
          <a:xfrm>
            <a:off x="3429495" y="3534555"/>
            <a:ext cx="1167840" cy="345960"/>
            <a:chOff x="3429495" y="3534555"/>
            <a:chExt cx="1167840" cy="345960"/>
          </a:xfrm>
        </p:grpSpPr>
        <mc:AlternateContent xmlns:mc="http://schemas.openxmlformats.org/markup-compatibility/2006">
          <mc:Choice xmlns:p14="http://schemas.microsoft.com/office/powerpoint/2010/main" Requires="p14">
            <p:contentPart p14:bwMode="auto" r:id="rId105">
              <p14:nvContentPartPr>
                <p14:cNvPr id="108" name="筆跡 107">
                  <a:extLst>
                    <a:ext uri="{FF2B5EF4-FFF2-40B4-BE49-F238E27FC236}">
                      <a16:creationId xmlns:a16="http://schemas.microsoft.com/office/drawing/2014/main" id="{254A383B-1608-4745-B372-747EDBCDE96F}"/>
                    </a:ext>
                  </a:extLst>
                </p14:cNvPr>
                <p14:cNvContentPartPr/>
                <p14:nvPr/>
              </p14:nvContentPartPr>
              <p14:xfrm>
                <a:off x="3432015" y="3536715"/>
                <a:ext cx="245880" cy="42840"/>
              </p14:xfrm>
            </p:contentPart>
          </mc:Choice>
          <mc:Fallback>
            <p:pic>
              <p:nvPicPr>
                <p:cNvPr id="108" name="筆跡 107">
                  <a:extLst>
                    <a:ext uri="{FF2B5EF4-FFF2-40B4-BE49-F238E27FC236}">
                      <a16:creationId xmlns:a16="http://schemas.microsoft.com/office/drawing/2014/main" id="{254A383B-1608-4745-B372-747EDBCDE96F}"/>
                    </a:ext>
                  </a:extLst>
                </p:cNvPr>
                <p:cNvPicPr/>
                <p:nvPr/>
              </p:nvPicPr>
              <p:blipFill>
                <a:blip r:embed="rId106"/>
                <a:stretch>
                  <a:fillRect/>
                </a:stretch>
              </p:blipFill>
              <p:spPr>
                <a:xfrm>
                  <a:off x="3423015" y="3527715"/>
                  <a:ext cx="2635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09" name="筆跡 108">
                  <a:extLst>
                    <a:ext uri="{FF2B5EF4-FFF2-40B4-BE49-F238E27FC236}">
                      <a16:creationId xmlns:a16="http://schemas.microsoft.com/office/drawing/2014/main" id="{E681717D-6CEC-4694-AEF8-953BEFEB4E90}"/>
                    </a:ext>
                  </a:extLst>
                </p14:cNvPr>
                <p14:cNvContentPartPr/>
                <p14:nvPr/>
              </p14:nvContentPartPr>
              <p14:xfrm>
                <a:off x="3429495" y="3642915"/>
                <a:ext cx="54360" cy="74160"/>
              </p14:xfrm>
            </p:contentPart>
          </mc:Choice>
          <mc:Fallback>
            <p:pic>
              <p:nvPicPr>
                <p:cNvPr id="109" name="筆跡 108">
                  <a:extLst>
                    <a:ext uri="{FF2B5EF4-FFF2-40B4-BE49-F238E27FC236}">
                      <a16:creationId xmlns:a16="http://schemas.microsoft.com/office/drawing/2014/main" id="{E681717D-6CEC-4694-AEF8-953BEFEB4E90}"/>
                    </a:ext>
                  </a:extLst>
                </p:cNvPr>
                <p:cNvPicPr/>
                <p:nvPr/>
              </p:nvPicPr>
              <p:blipFill>
                <a:blip r:embed="rId108"/>
                <a:stretch>
                  <a:fillRect/>
                </a:stretch>
              </p:blipFill>
              <p:spPr>
                <a:xfrm>
                  <a:off x="3420855" y="3633915"/>
                  <a:ext cx="720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10" name="筆跡 109">
                  <a:extLst>
                    <a:ext uri="{FF2B5EF4-FFF2-40B4-BE49-F238E27FC236}">
                      <a16:creationId xmlns:a16="http://schemas.microsoft.com/office/drawing/2014/main" id="{D54D9BA3-F94D-4141-8D76-03D3435C5D1B}"/>
                    </a:ext>
                  </a:extLst>
                </p14:cNvPr>
                <p14:cNvContentPartPr/>
                <p14:nvPr/>
              </p14:nvContentPartPr>
              <p14:xfrm>
                <a:off x="3451095" y="3664515"/>
                <a:ext cx="80280" cy="80640"/>
              </p14:xfrm>
            </p:contentPart>
          </mc:Choice>
          <mc:Fallback>
            <p:pic>
              <p:nvPicPr>
                <p:cNvPr id="110" name="筆跡 109">
                  <a:extLst>
                    <a:ext uri="{FF2B5EF4-FFF2-40B4-BE49-F238E27FC236}">
                      <a16:creationId xmlns:a16="http://schemas.microsoft.com/office/drawing/2014/main" id="{D54D9BA3-F94D-4141-8D76-03D3435C5D1B}"/>
                    </a:ext>
                  </a:extLst>
                </p:cNvPr>
                <p:cNvPicPr/>
                <p:nvPr/>
              </p:nvPicPr>
              <p:blipFill>
                <a:blip r:embed="rId110"/>
                <a:stretch>
                  <a:fillRect/>
                </a:stretch>
              </p:blipFill>
              <p:spPr>
                <a:xfrm>
                  <a:off x="3442455" y="3655515"/>
                  <a:ext cx="979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11" name="筆跡 110">
                  <a:extLst>
                    <a:ext uri="{FF2B5EF4-FFF2-40B4-BE49-F238E27FC236}">
                      <a16:creationId xmlns:a16="http://schemas.microsoft.com/office/drawing/2014/main" id="{26B5FAE1-28C5-40C6-8204-19FECCA17D9A}"/>
                    </a:ext>
                  </a:extLst>
                </p14:cNvPr>
                <p14:cNvContentPartPr/>
                <p14:nvPr/>
              </p14:nvContentPartPr>
              <p14:xfrm>
                <a:off x="3545055" y="3618075"/>
                <a:ext cx="60480" cy="262440"/>
              </p14:xfrm>
            </p:contentPart>
          </mc:Choice>
          <mc:Fallback>
            <p:pic>
              <p:nvPicPr>
                <p:cNvPr id="111" name="筆跡 110">
                  <a:extLst>
                    <a:ext uri="{FF2B5EF4-FFF2-40B4-BE49-F238E27FC236}">
                      <a16:creationId xmlns:a16="http://schemas.microsoft.com/office/drawing/2014/main" id="{26B5FAE1-28C5-40C6-8204-19FECCA17D9A}"/>
                    </a:ext>
                  </a:extLst>
                </p:cNvPr>
                <p:cNvPicPr/>
                <p:nvPr/>
              </p:nvPicPr>
              <p:blipFill>
                <a:blip r:embed="rId112"/>
                <a:stretch>
                  <a:fillRect/>
                </a:stretch>
              </p:blipFill>
              <p:spPr>
                <a:xfrm>
                  <a:off x="3536415" y="3609075"/>
                  <a:ext cx="7812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12" name="筆跡 111">
                  <a:extLst>
                    <a:ext uri="{FF2B5EF4-FFF2-40B4-BE49-F238E27FC236}">
                      <a16:creationId xmlns:a16="http://schemas.microsoft.com/office/drawing/2014/main" id="{7EBBC84D-1229-442E-B59C-288A0E3A2830}"/>
                    </a:ext>
                  </a:extLst>
                </p14:cNvPr>
                <p14:cNvContentPartPr/>
                <p14:nvPr/>
              </p14:nvContentPartPr>
              <p14:xfrm>
                <a:off x="3828375" y="3568035"/>
                <a:ext cx="152640" cy="49320"/>
              </p14:xfrm>
            </p:contentPart>
          </mc:Choice>
          <mc:Fallback>
            <p:pic>
              <p:nvPicPr>
                <p:cNvPr id="112" name="筆跡 111">
                  <a:extLst>
                    <a:ext uri="{FF2B5EF4-FFF2-40B4-BE49-F238E27FC236}">
                      <a16:creationId xmlns:a16="http://schemas.microsoft.com/office/drawing/2014/main" id="{7EBBC84D-1229-442E-B59C-288A0E3A2830}"/>
                    </a:ext>
                  </a:extLst>
                </p:cNvPr>
                <p:cNvPicPr/>
                <p:nvPr/>
              </p:nvPicPr>
              <p:blipFill>
                <a:blip r:embed="rId114"/>
                <a:stretch>
                  <a:fillRect/>
                </a:stretch>
              </p:blipFill>
              <p:spPr>
                <a:xfrm>
                  <a:off x="3819375" y="3559395"/>
                  <a:ext cx="17028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13" name="筆跡 112">
                  <a:extLst>
                    <a:ext uri="{FF2B5EF4-FFF2-40B4-BE49-F238E27FC236}">
                      <a16:creationId xmlns:a16="http://schemas.microsoft.com/office/drawing/2014/main" id="{4DC31B1F-3F5F-495F-A0FD-CA17F6CDC79A}"/>
                    </a:ext>
                  </a:extLst>
                </p14:cNvPr>
                <p14:cNvContentPartPr/>
                <p14:nvPr/>
              </p14:nvContentPartPr>
              <p14:xfrm>
                <a:off x="3871215" y="3551835"/>
                <a:ext cx="33840" cy="265680"/>
              </p14:xfrm>
            </p:contentPart>
          </mc:Choice>
          <mc:Fallback>
            <p:pic>
              <p:nvPicPr>
                <p:cNvPr id="113" name="筆跡 112">
                  <a:extLst>
                    <a:ext uri="{FF2B5EF4-FFF2-40B4-BE49-F238E27FC236}">
                      <a16:creationId xmlns:a16="http://schemas.microsoft.com/office/drawing/2014/main" id="{4DC31B1F-3F5F-495F-A0FD-CA17F6CDC79A}"/>
                    </a:ext>
                  </a:extLst>
                </p:cNvPr>
                <p:cNvPicPr/>
                <p:nvPr/>
              </p:nvPicPr>
              <p:blipFill>
                <a:blip r:embed="rId116"/>
                <a:stretch>
                  <a:fillRect/>
                </a:stretch>
              </p:blipFill>
              <p:spPr>
                <a:xfrm>
                  <a:off x="3862215" y="3543195"/>
                  <a:ext cx="5148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14" name="筆跡 113">
                  <a:extLst>
                    <a:ext uri="{FF2B5EF4-FFF2-40B4-BE49-F238E27FC236}">
                      <a16:creationId xmlns:a16="http://schemas.microsoft.com/office/drawing/2014/main" id="{094D7ABA-FBE8-4048-9E9A-894B23C6B6FE}"/>
                    </a:ext>
                  </a:extLst>
                </p14:cNvPr>
                <p14:cNvContentPartPr/>
                <p14:nvPr/>
              </p14:nvContentPartPr>
              <p14:xfrm>
                <a:off x="3832695" y="3675315"/>
                <a:ext cx="110880" cy="69480"/>
              </p14:xfrm>
            </p:contentPart>
          </mc:Choice>
          <mc:Fallback>
            <p:pic>
              <p:nvPicPr>
                <p:cNvPr id="114" name="筆跡 113">
                  <a:extLst>
                    <a:ext uri="{FF2B5EF4-FFF2-40B4-BE49-F238E27FC236}">
                      <a16:creationId xmlns:a16="http://schemas.microsoft.com/office/drawing/2014/main" id="{094D7ABA-FBE8-4048-9E9A-894B23C6B6FE}"/>
                    </a:ext>
                  </a:extLst>
                </p:cNvPr>
                <p:cNvPicPr/>
                <p:nvPr/>
              </p:nvPicPr>
              <p:blipFill>
                <a:blip r:embed="rId118"/>
                <a:stretch>
                  <a:fillRect/>
                </a:stretch>
              </p:blipFill>
              <p:spPr>
                <a:xfrm>
                  <a:off x="3823695" y="3666675"/>
                  <a:ext cx="1285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15" name="筆跡 114">
                  <a:extLst>
                    <a:ext uri="{FF2B5EF4-FFF2-40B4-BE49-F238E27FC236}">
                      <a16:creationId xmlns:a16="http://schemas.microsoft.com/office/drawing/2014/main" id="{A024B8DA-D4F3-41B9-BBB8-5E494BB2B775}"/>
                    </a:ext>
                  </a:extLst>
                </p14:cNvPr>
                <p14:cNvContentPartPr/>
                <p14:nvPr/>
              </p14:nvContentPartPr>
              <p14:xfrm>
                <a:off x="4022775" y="3557235"/>
                <a:ext cx="130320" cy="44640"/>
              </p14:xfrm>
            </p:contentPart>
          </mc:Choice>
          <mc:Fallback>
            <p:pic>
              <p:nvPicPr>
                <p:cNvPr id="115" name="筆跡 114">
                  <a:extLst>
                    <a:ext uri="{FF2B5EF4-FFF2-40B4-BE49-F238E27FC236}">
                      <a16:creationId xmlns:a16="http://schemas.microsoft.com/office/drawing/2014/main" id="{A024B8DA-D4F3-41B9-BBB8-5E494BB2B775}"/>
                    </a:ext>
                  </a:extLst>
                </p:cNvPr>
                <p:cNvPicPr/>
                <p:nvPr/>
              </p:nvPicPr>
              <p:blipFill>
                <a:blip r:embed="rId120"/>
                <a:stretch>
                  <a:fillRect/>
                </a:stretch>
              </p:blipFill>
              <p:spPr>
                <a:xfrm>
                  <a:off x="4013775" y="3548595"/>
                  <a:ext cx="1479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16" name="筆跡 115">
                  <a:extLst>
                    <a:ext uri="{FF2B5EF4-FFF2-40B4-BE49-F238E27FC236}">
                      <a16:creationId xmlns:a16="http://schemas.microsoft.com/office/drawing/2014/main" id="{81354687-DC28-42A3-9AB8-079B9A0877B2}"/>
                    </a:ext>
                  </a:extLst>
                </p14:cNvPr>
                <p14:cNvContentPartPr/>
                <p14:nvPr/>
              </p14:nvContentPartPr>
              <p14:xfrm>
                <a:off x="4039695" y="3636435"/>
                <a:ext cx="110880" cy="107280"/>
              </p14:xfrm>
            </p:contentPart>
          </mc:Choice>
          <mc:Fallback>
            <p:pic>
              <p:nvPicPr>
                <p:cNvPr id="116" name="筆跡 115">
                  <a:extLst>
                    <a:ext uri="{FF2B5EF4-FFF2-40B4-BE49-F238E27FC236}">
                      <a16:creationId xmlns:a16="http://schemas.microsoft.com/office/drawing/2014/main" id="{81354687-DC28-42A3-9AB8-079B9A0877B2}"/>
                    </a:ext>
                  </a:extLst>
                </p:cNvPr>
                <p:cNvPicPr/>
                <p:nvPr/>
              </p:nvPicPr>
              <p:blipFill>
                <a:blip r:embed="rId122"/>
                <a:stretch>
                  <a:fillRect/>
                </a:stretch>
              </p:blipFill>
              <p:spPr>
                <a:xfrm>
                  <a:off x="4030695" y="3627795"/>
                  <a:ext cx="12852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17" name="筆跡 116">
                  <a:extLst>
                    <a:ext uri="{FF2B5EF4-FFF2-40B4-BE49-F238E27FC236}">
                      <a16:creationId xmlns:a16="http://schemas.microsoft.com/office/drawing/2014/main" id="{E93431A4-72AF-4B55-B9FB-6D2D68C89582}"/>
                    </a:ext>
                  </a:extLst>
                </p14:cNvPr>
                <p14:cNvContentPartPr/>
                <p14:nvPr/>
              </p14:nvContentPartPr>
              <p14:xfrm>
                <a:off x="4027455" y="3634275"/>
                <a:ext cx="135360" cy="173880"/>
              </p14:xfrm>
            </p:contentPart>
          </mc:Choice>
          <mc:Fallback>
            <p:pic>
              <p:nvPicPr>
                <p:cNvPr id="117" name="筆跡 116">
                  <a:extLst>
                    <a:ext uri="{FF2B5EF4-FFF2-40B4-BE49-F238E27FC236}">
                      <a16:creationId xmlns:a16="http://schemas.microsoft.com/office/drawing/2014/main" id="{E93431A4-72AF-4B55-B9FB-6D2D68C89582}"/>
                    </a:ext>
                  </a:extLst>
                </p:cNvPr>
                <p:cNvPicPr/>
                <p:nvPr/>
              </p:nvPicPr>
              <p:blipFill>
                <a:blip r:embed="rId124"/>
                <a:stretch>
                  <a:fillRect/>
                </a:stretch>
              </p:blipFill>
              <p:spPr>
                <a:xfrm>
                  <a:off x="4018455" y="3625275"/>
                  <a:ext cx="1530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18" name="筆跡 117">
                  <a:extLst>
                    <a:ext uri="{FF2B5EF4-FFF2-40B4-BE49-F238E27FC236}">
                      <a16:creationId xmlns:a16="http://schemas.microsoft.com/office/drawing/2014/main" id="{8BFF0724-7005-43E7-9B78-B1FCC62AA1D7}"/>
                    </a:ext>
                  </a:extLst>
                </p14:cNvPr>
                <p14:cNvContentPartPr/>
                <p14:nvPr/>
              </p14:nvContentPartPr>
              <p14:xfrm>
                <a:off x="4305375" y="3534555"/>
                <a:ext cx="75600" cy="278640"/>
              </p14:xfrm>
            </p:contentPart>
          </mc:Choice>
          <mc:Fallback>
            <p:pic>
              <p:nvPicPr>
                <p:cNvPr id="118" name="筆跡 117">
                  <a:extLst>
                    <a:ext uri="{FF2B5EF4-FFF2-40B4-BE49-F238E27FC236}">
                      <a16:creationId xmlns:a16="http://schemas.microsoft.com/office/drawing/2014/main" id="{8BFF0724-7005-43E7-9B78-B1FCC62AA1D7}"/>
                    </a:ext>
                  </a:extLst>
                </p:cNvPr>
                <p:cNvPicPr/>
                <p:nvPr/>
              </p:nvPicPr>
              <p:blipFill>
                <a:blip r:embed="rId126"/>
                <a:stretch>
                  <a:fillRect/>
                </a:stretch>
              </p:blipFill>
              <p:spPr>
                <a:xfrm>
                  <a:off x="4296735" y="3525915"/>
                  <a:ext cx="932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19" name="筆跡 118">
                  <a:extLst>
                    <a:ext uri="{FF2B5EF4-FFF2-40B4-BE49-F238E27FC236}">
                      <a16:creationId xmlns:a16="http://schemas.microsoft.com/office/drawing/2014/main" id="{341B758C-CB99-43C7-93DA-0E610AB14F04}"/>
                    </a:ext>
                  </a:extLst>
                </p14:cNvPr>
                <p14:cNvContentPartPr/>
                <p14:nvPr/>
              </p14:nvContentPartPr>
              <p14:xfrm>
                <a:off x="4281255" y="3770715"/>
                <a:ext cx="147240" cy="76320"/>
              </p14:xfrm>
            </p:contentPart>
          </mc:Choice>
          <mc:Fallback>
            <p:pic>
              <p:nvPicPr>
                <p:cNvPr id="119" name="筆跡 118">
                  <a:extLst>
                    <a:ext uri="{FF2B5EF4-FFF2-40B4-BE49-F238E27FC236}">
                      <a16:creationId xmlns:a16="http://schemas.microsoft.com/office/drawing/2014/main" id="{341B758C-CB99-43C7-93DA-0E610AB14F04}"/>
                    </a:ext>
                  </a:extLst>
                </p:cNvPr>
                <p:cNvPicPr/>
                <p:nvPr/>
              </p:nvPicPr>
              <p:blipFill>
                <a:blip r:embed="rId128"/>
                <a:stretch>
                  <a:fillRect/>
                </a:stretch>
              </p:blipFill>
              <p:spPr>
                <a:xfrm>
                  <a:off x="4272615" y="3761715"/>
                  <a:ext cx="1648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20" name="筆跡 119">
                  <a:extLst>
                    <a:ext uri="{FF2B5EF4-FFF2-40B4-BE49-F238E27FC236}">
                      <a16:creationId xmlns:a16="http://schemas.microsoft.com/office/drawing/2014/main" id="{F2C95F1E-DA67-47B4-A50E-607A9320FF2F}"/>
                    </a:ext>
                  </a:extLst>
                </p14:cNvPr>
                <p14:cNvContentPartPr/>
                <p14:nvPr/>
              </p14:nvContentPartPr>
              <p14:xfrm>
                <a:off x="4435335" y="3558675"/>
                <a:ext cx="138600" cy="46800"/>
              </p14:xfrm>
            </p:contentPart>
          </mc:Choice>
          <mc:Fallback>
            <p:pic>
              <p:nvPicPr>
                <p:cNvPr id="120" name="筆跡 119">
                  <a:extLst>
                    <a:ext uri="{FF2B5EF4-FFF2-40B4-BE49-F238E27FC236}">
                      <a16:creationId xmlns:a16="http://schemas.microsoft.com/office/drawing/2014/main" id="{F2C95F1E-DA67-47B4-A50E-607A9320FF2F}"/>
                    </a:ext>
                  </a:extLst>
                </p:cNvPr>
                <p:cNvPicPr/>
                <p:nvPr/>
              </p:nvPicPr>
              <p:blipFill>
                <a:blip r:embed="rId130"/>
                <a:stretch>
                  <a:fillRect/>
                </a:stretch>
              </p:blipFill>
              <p:spPr>
                <a:xfrm>
                  <a:off x="4426695" y="3549675"/>
                  <a:ext cx="1562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21" name="筆跡 120">
                  <a:extLst>
                    <a:ext uri="{FF2B5EF4-FFF2-40B4-BE49-F238E27FC236}">
                      <a16:creationId xmlns:a16="http://schemas.microsoft.com/office/drawing/2014/main" id="{EA590188-4197-419D-A236-BB2D27FD95FC}"/>
                    </a:ext>
                  </a:extLst>
                </p14:cNvPr>
                <p14:cNvContentPartPr/>
                <p14:nvPr/>
              </p14:nvContentPartPr>
              <p14:xfrm>
                <a:off x="4419855" y="3585315"/>
                <a:ext cx="177480" cy="171000"/>
              </p14:xfrm>
            </p:contentPart>
          </mc:Choice>
          <mc:Fallback>
            <p:pic>
              <p:nvPicPr>
                <p:cNvPr id="121" name="筆跡 120">
                  <a:extLst>
                    <a:ext uri="{FF2B5EF4-FFF2-40B4-BE49-F238E27FC236}">
                      <a16:creationId xmlns:a16="http://schemas.microsoft.com/office/drawing/2014/main" id="{EA590188-4197-419D-A236-BB2D27FD95FC}"/>
                    </a:ext>
                  </a:extLst>
                </p:cNvPr>
                <p:cNvPicPr/>
                <p:nvPr/>
              </p:nvPicPr>
              <p:blipFill>
                <a:blip r:embed="rId132"/>
                <a:stretch>
                  <a:fillRect/>
                </a:stretch>
              </p:blipFill>
              <p:spPr>
                <a:xfrm>
                  <a:off x="4411215" y="3576675"/>
                  <a:ext cx="19512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22" name="筆跡 121">
                  <a:extLst>
                    <a:ext uri="{FF2B5EF4-FFF2-40B4-BE49-F238E27FC236}">
                      <a16:creationId xmlns:a16="http://schemas.microsoft.com/office/drawing/2014/main" id="{996A91EA-666E-43CB-89E1-92BD0D947467}"/>
                    </a:ext>
                  </a:extLst>
                </p14:cNvPr>
                <p14:cNvContentPartPr/>
                <p14:nvPr/>
              </p14:nvContentPartPr>
              <p14:xfrm>
                <a:off x="4513455" y="3702315"/>
                <a:ext cx="6480" cy="45720"/>
              </p14:xfrm>
            </p:contentPart>
          </mc:Choice>
          <mc:Fallback>
            <p:pic>
              <p:nvPicPr>
                <p:cNvPr id="122" name="筆跡 121">
                  <a:extLst>
                    <a:ext uri="{FF2B5EF4-FFF2-40B4-BE49-F238E27FC236}">
                      <a16:creationId xmlns:a16="http://schemas.microsoft.com/office/drawing/2014/main" id="{996A91EA-666E-43CB-89E1-92BD0D947467}"/>
                    </a:ext>
                  </a:extLst>
                </p:cNvPr>
                <p:cNvPicPr/>
                <p:nvPr/>
              </p:nvPicPr>
              <p:blipFill>
                <a:blip r:embed="rId134"/>
                <a:stretch>
                  <a:fillRect/>
                </a:stretch>
              </p:blipFill>
              <p:spPr>
                <a:xfrm>
                  <a:off x="4504815" y="3693675"/>
                  <a:ext cx="241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23" name="筆跡 122">
                  <a:extLst>
                    <a:ext uri="{FF2B5EF4-FFF2-40B4-BE49-F238E27FC236}">
                      <a16:creationId xmlns:a16="http://schemas.microsoft.com/office/drawing/2014/main" id="{226AE8D2-B44A-4F21-9334-ADD2FB143E6D}"/>
                    </a:ext>
                  </a:extLst>
                </p14:cNvPr>
                <p14:cNvContentPartPr/>
                <p14:nvPr/>
              </p14:nvContentPartPr>
              <p14:xfrm>
                <a:off x="4470255" y="3734715"/>
                <a:ext cx="108720" cy="114120"/>
              </p14:xfrm>
            </p:contentPart>
          </mc:Choice>
          <mc:Fallback>
            <p:pic>
              <p:nvPicPr>
                <p:cNvPr id="123" name="筆跡 122">
                  <a:extLst>
                    <a:ext uri="{FF2B5EF4-FFF2-40B4-BE49-F238E27FC236}">
                      <a16:creationId xmlns:a16="http://schemas.microsoft.com/office/drawing/2014/main" id="{226AE8D2-B44A-4F21-9334-ADD2FB143E6D}"/>
                    </a:ext>
                  </a:extLst>
                </p:cNvPr>
                <p:cNvPicPr/>
                <p:nvPr/>
              </p:nvPicPr>
              <p:blipFill>
                <a:blip r:embed="rId136"/>
                <a:stretch>
                  <a:fillRect/>
                </a:stretch>
              </p:blipFill>
              <p:spPr>
                <a:xfrm>
                  <a:off x="4461255" y="3726075"/>
                  <a:ext cx="126360" cy="131760"/>
                </a:xfrm>
                <a:prstGeom prst="rect">
                  <a:avLst/>
                </a:prstGeom>
              </p:spPr>
            </p:pic>
          </mc:Fallback>
        </mc:AlternateContent>
      </p:grpSp>
      <p:grpSp>
        <p:nvGrpSpPr>
          <p:cNvPr id="138" name="群組 137">
            <a:extLst>
              <a:ext uri="{FF2B5EF4-FFF2-40B4-BE49-F238E27FC236}">
                <a16:creationId xmlns:a16="http://schemas.microsoft.com/office/drawing/2014/main" id="{5B282A0A-54F3-4280-A298-58AB241031E6}"/>
              </a:ext>
            </a:extLst>
          </p:cNvPr>
          <p:cNvGrpSpPr/>
          <p:nvPr/>
        </p:nvGrpSpPr>
        <p:grpSpPr>
          <a:xfrm>
            <a:off x="4910535" y="3504315"/>
            <a:ext cx="67680" cy="57600"/>
            <a:chOff x="4910535" y="3504315"/>
            <a:chExt cx="67680" cy="57600"/>
          </a:xfrm>
        </p:grpSpPr>
        <mc:AlternateContent xmlns:mc="http://schemas.openxmlformats.org/markup-compatibility/2006">
          <mc:Choice xmlns:p14="http://schemas.microsoft.com/office/powerpoint/2010/main" Requires="p14">
            <p:contentPart p14:bwMode="auto" r:id="rId137">
              <p14:nvContentPartPr>
                <p14:cNvPr id="127" name="筆跡 126">
                  <a:extLst>
                    <a:ext uri="{FF2B5EF4-FFF2-40B4-BE49-F238E27FC236}">
                      <a16:creationId xmlns:a16="http://schemas.microsoft.com/office/drawing/2014/main" id="{0D623192-A3D3-48F9-B3C2-5B4527B9A8A1}"/>
                    </a:ext>
                  </a:extLst>
                </p14:cNvPr>
                <p14:cNvContentPartPr/>
                <p14:nvPr/>
              </p14:nvContentPartPr>
              <p14:xfrm>
                <a:off x="4910535" y="3509715"/>
                <a:ext cx="7560" cy="40320"/>
              </p14:xfrm>
            </p:contentPart>
          </mc:Choice>
          <mc:Fallback>
            <p:pic>
              <p:nvPicPr>
                <p:cNvPr id="127" name="筆跡 126">
                  <a:extLst>
                    <a:ext uri="{FF2B5EF4-FFF2-40B4-BE49-F238E27FC236}">
                      <a16:creationId xmlns:a16="http://schemas.microsoft.com/office/drawing/2014/main" id="{0D623192-A3D3-48F9-B3C2-5B4527B9A8A1}"/>
                    </a:ext>
                  </a:extLst>
                </p:cNvPr>
                <p:cNvPicPr/>
                <p:nvPr/>
              </p:nvPicPr>
              <p:blipFill>
                <a:blip r:embed="rId138"/>
                <a:stretch>
                  <a:fillRect/>
                </a:stretch>
              </p:blipFill>
              <p:spPr>
                <a:xfrm>
                  <a:off x="4901895" y="3500715"/>
                  <a:ext cx="252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28" name="筆跡 127">
                  <a:extLst>
                    <a:ext uri="{FF2B5EF4-FFF2-40B4-BE49-F238E27FC236}">
                      <a16:creationId xmlns:a16="http://schemas.microsoft.com/office/drawing/2014/main" id="{1372AED9-F789-4FB8-9BB3-2966DEF6C7EB}"/>
                    </a:ext>
                  </a:extLst>
                </p14:cNvPr>
                <p14:cNvContentPartPr/>
                <p14:nvPr/>
              </p14:nvContentPartPr>
              <p14:xfrm>
                <a:off x="4971735" y="3504315"/>
                <a:ext cx="6480" cy="57600"/>
              </p14:xfrm>
            </p:contentPart>
          </mc:Choice>
          <mc:Fallback>
            <p:pic>
              <p:nvPicPr>
                <p:cNvPr id="128" name="筆跡 127">
                  <a:extLst>
                    <a:ext uri="{FF2B5EF4-FFF2-40B4-BE49-F238E27FC236}">
                      <a16:creationId xmlns:a16="http://schemas.microsoft.com/office/drawing/2014/main" id="{1372AED9-F789-4FB8-9BB3-2966DEF6C7EB}"/>
                    </a:ext>
                  </a:extLst>
                </p:cNvPr>
                <p:cNvPicPr/>
                <p:nvPr/>
              </p:nvPicPr>
              <p:blipFill>
                <a:blip r:embed="rId140"/>
                <a:stretch>
                  <a:fillRect/>
                </a:stretch>
              </p:blipFill>
              <p:spPr>
                <a:xfrm>
                  <a:off x="4963095" y="3495315"/>
                  <a:ext cx="24120" cy="75240"/>
                </a:xfrm>
                <a:prstGeom prst="rect">
                  <a:avLst/>
                </a:prstGeom>
              </p:spPr>
            </p:pic>
          </mc:Fallback>
        </mc:AlternateContent>
      </p:grpSp>
      <p:grpSp>
        <p:nvGrpSpPr>
          <p:cNvPr id="137" name="群組 136">
            <a:extLst>
              <a:ext uri="{FF2B5EF4-FFF2-40B4-BE49-F238E27FC236}">
                <a16:creationId xmlns:a16="http://schemas.microsoft.com/office/drawing/2014/main" id="{530C7CD9-9E03-4823-BBB2-9A18EDF3E9ED}"/>
              </a:ext>
            </a:extLst>
          </p:cNvPr>
          <p:cNvGrpSpPr/>
          <p:nvPr/>
        </p:nvGrpSpPr>
        <p:grpSpPr>
          <a:xfrm>
            <a:off x="4963095" y="3648675"/>
            <a:ext cx="802440" cy="212400"/>
            <a:chOff x="4963095" y="3648675"/>
            <a:chExt cx="802440" cy="212400"/>
          </a:xfrm>
        </p:grpSpPr>
        <mc:AlternateContent xmlns:mc="http://schemas.openxmlformats.org/markup-compatibility/2006">
          <mc:Choice xmlns:p14="http://schemas.microsoft.com/office/powerpoint/2010/main" Requires="p14">
            <p:contentPart p14:bwMode="auto" r:id="rId141">
              <p14:nvContentPartPr>
                <p14:cNvPr id="129" name="筆跡 128">
                  <a:extLst>
                    <a:ext uri="{FF2B5EF4-FFF2-40B4-BE49-F238E27FC236}">
                      <a16:creationId xmlns:a16="http://schemas.microsoft.com/office/drawing/2014/main" id="{52983504-3E72-4554-AF32-5CE494DFE381}"/>
                    </a:ext>
                  </a:extLst>
                </p14:cNvPr>
                <p14:cNvContentPartPr/>
                <p14:nvPr/>
              </p14:nvContentPartPr>
              <p14:xfrm>
                <a:off x="4963095" y="3648675"/>
                <a:ext cx="258120" cy="212400"/>
              </p14:xfrm>
            </p:contentPart>
          </mc:Choice>
          <mc:Fallback>
            <p:pic>
              <p:nvPicPr>
                <p:cNvPr id="129" name="筆跡 128">
                  <a:extLst>
                    <a:ext uri="{FF2B5EF4-FFF2-40B4-BE49-F238E27FC236}">
                      <a16:creationId xmlns:a16="http://schemas.microsoft.com/office/drawing/2014/main" id="{52983504-3E72-4554-AF32-5CE494DFE381}"/>
                    </a:ext>
                  </a:extLst>
                </p:cNvPr>
                <p:cNvPicPr/>
                <p:nvPr/>
              </p:nvPicPr>
              <p:blipFill>
                <a:blip r:embed="rId142"/>
                <a:stretch>
                  <a:fillRect/>
                </a:stretch>
              </p:blipFill>
              <p:spPr>
                <a:xfrm>
                  <a:off x="4954455" y="3639675"/>
                  <a:ext cx="2757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0" name="筆跡 129">
                  <a:extLst>
                    <a:ext uri="{FF2B5EF4-FFF2-40B4-BE49-F238E27FC236}">
                      <a16:creationId xmlns:a16="http://schemas.microsoft.com/office/drawing/2014/main" id="{E5657EEA-EAF3-4F75-9C9F-373588D88A0D}"/>
                    </a:ext>
                  </a:extLst>
                </p14:cNvPr>
                <p14:cNvContentPartPr/>
                <p14:nvPr/>
              </p14:nvContentPartPr>
              <p14:xfrm>
                <a:off x="5327055" y="3689355"/>
                <a:ext cx="122760" cy="30600"/>
              </p14:xfrm>
            </p:contentPart>
          </mc:Choice>
          <mc:Fallback>
            <p:pic>
              <p:nvPicPr>
                <p:cNvPr id="130" name="筆跡 129">
                  <a:extLst>
                    <a:ext uri="{FF2B5EF4-FFF2-40B4-BE49-F238E27FC236}">
                      <a16:creationId xmlns:a16="http://schemas.microsoft.com/office/drawing/2014/main" id="{E5657EEA-EAF3-4F75-9C9F-373588D88A0D}"/>
                    </a:ext>
                  </a:extLst>
                </p:cNvPr>
                <p:cNvPicPr/>
                <p:nvPr/>
              </p:nvPicPr>
              <p:blipFill>
                <a:blip r:embed="rId144"/>
                <a:stretch>
                  <a:fillRect/>
                </a:stretch>
              </p:blipFill>
              <p:spPr>
                <a:xfrm>
                  <a:off x="5318055" y="3680715"/>
                  <a:ext cx="1404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31" name="筆跡 130">
                  <a:extLst>
                    <a:ext uri="{FF2B5EF4-FFF2-40B4-BE49-F238E27FC236}">
                      <a16:creationId xmlns:a16="http://schemas.microsoft.com/office/drawing/2014/main" id="{6377DC6E-5C21-4766-B670-A265441AF2A2}"/>
                    </a:ext>
                  </a:extLst>
                </p14:cNvPr>
                <p14:cNvContentPartPr/>
                <p14:nvPr/>
              </p14:nvContentPartPr>
              <p14:xfrm>
                <a:off x="5328135" y="3742635"/>
                <a:ext cx="162720" cy="29520"/>
              </p14:xfrm>
            </p:contentPart>
          </mc:Choice>
          <mc:Fallback>
            <p:pic>
              <p:nvPicPr>
                <p:cNvPr id="131" name="筆跡 130">
                  <a:extLst>
                    <a:ext uri="{FF2B5EF4-FFF2-40B4-BE49-F238E27FC236}">
                      <a16:creationId xmlns:a16="http://schemas.microsoft.com/office/drawing/2014/main" id="{6377DC6E-5C21-4766-B670-A265441AF2A2}"/>
                    </a:ext>
                  </a:extLst>
                </p:cNvPr>
                <p:cNvPicPr/>
                <p:nvPr/>
              </p:nvPicPr>
              <p:blipFill>
                <a:blip r:embed="rId146"/>
                <a:stretch>
                  <a:fillRect/>
                </a:stretch>
              </p:blipFill>
              <p:spPr>
                <a:xfrm>
                  <a:off x="5319135" y="3733635"/>
                  <a:ext cx="1803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32" name="筆跡 131">
                  <a:extLst>
                    <a:ext uri="{FF2B5EF4-FFF2-40B4-BE49-F238E27FC236}">
                      <a16:creationId xmlns:a16="http://schemas.microsoft.com/office/drawing/2014/main" id="{F77B3CBE-A61B-41F4-A6F3-70AD84FD4251}"/>
                    </a:ext>
                  </a:extLst>
                </p14:cNvPr>
                <p14:cNvContentPartPr/>
                <p14:nvPr/>
              </p14:nvContentPartPr>
              <p14:xfrm>
                <a:off x="5555295" y="3691515"/>
                <a:ext cx="39960" cy="138960"/>
              </p14:xfrm>
            </p:contentPart>
          </mc:Choice>
          <mc:Fallback>
            <p:pic>
              <p:nvPicPr>
                <p:cNvPr id="132" name="筆跡 131">
                  <a:extLst>
                    <a:ext uri="{FF2B5EF4-FFF2-40B4-BE49-F238E27FC236}">
                      <a16:creationId xmlns:a16="http://schemas.microsoft.com/office/drawing/2014/main" id="{F77B3CBE-A61B-41F4-A6F3-70AD84FD4251}"/>
                    </a:ext>
                  </a:extLst>
                </p:cNvPr>
                <p:cNvPicPr/>
                <p:nvPr/>
              </p:nvPicPr>
              <p:blipFill>
                <a:blip r:embed="rId148"/>
                <a:stretch>
                  <a:fillRect/>
                </a:stretch>
              </p:blipFill>
              <p:spPr>
                <a:xfrm>
                  <a:off x="5546655" y="3682875"/>
                  <a:ext cx="576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33" name="筆跡 132">
                  <a:extLst>
                    <a:ext uri="{FF2B5EF4-FFF2-40B4-BE49-F238E27FC236}">
                      <a16:creationId xmlns:a16="http://schemas.microsoft.com/office/drawing/2014/main" id="{9855F650-3440-4116-BAFC-205894073942}"/>
                    </a:ext>
                  </a:extLst>
                </p14:cNvPr>
                <p14:cNvContentPartPr/>
                <p14:nvPr/>
              </p14:nvContentPartPr>
              <p14:xfrm>
                <a:off x="5649615" y="3694755"/>
                <a:ext cx="115920" cy="164520"/>
              </p14:xfrm>
            </p:contentPart>
          </mc:Choice>
          <mc:Fallback>
            <p:pic>
              <p:nvPicPr>
                <p:cNvPr id="133" name="筆跡 132">
                  <a:extLst>
                    <a:ext uri="{FF2B5EF4-FFF2-40B4-BE49-F238E27FC236}">
                      <a16:creationId xmlns:a16="http://schemas.microsoft.com/office/drawing/2014/main" id="{9855F650-3440-4116-BAFC-205894073942}"/>
                    </a:ext>
                  </a:extLst>
                </p:cNvPr>
                <p:cNvPicPr/>
                <p:nvPr/>
              </p:nvPicPr>
              <p:blipFill>
                <a:blip r:embed="rId150"/>
                <a:stretch>
                  <a:fillRect/>
                </a:stretch>
              </p:blipFill>
              <p:spPr>
                <a:xfrm>
                  <a:off x="5640975" y="3685755"/>
                  <a:ext cx="133560" cy="182160"/>
                </a:xfrm>
                <a:prstGeom prst="rect">
                  <a:avLst/>
                </a:prstGeom>
              </p:spPr>
            </p:pic>
          </mc:Fallback>
        </mc:AlternateContent>
      </p:grpSp>
      <p:grpSp>
        <p:nvGrpSpPr>
          <p:cNvPr id="136" name="群組 135">
            <a:extLst>
              <a:ext uri="{FF2B5EF4-FFF2-40B4-BE49-F238E27FC236}">
                <a16:creationId xmlns:a16="http://schemas.microsoft.com/office/drawing/2014/main" id="{89A6A28C-4DD8-4E3C-A605-7CF87FEEBE7A}"/>
              </a:ext>
            </a:extLst>
          </p:cNvPr>
          <p:cNvGrpSpPr/>
          <p:nvPr/>
        </p:nvGrpSpPr>
        <p:grpSpPr>
          <a:xfrm>
            <a:off x="5867055" y="3514035"/>
            <a:ext cx="85680" cy="50040"/>
            <a:chOff x="5867055" y="3514035"/>
            <a:chExt cx="85680" cy="50040"/>
          </a:xfrm>
        </p:grpSpPr>
        <mc:AlternateContent xmlns:mc="http://schemas.openxmlformats.org/markup-compatibility/2006">
          <mc:Choice xmlns:p14="http://schemas.microsoft.com/office/powerpoint/2010/main" Requires="p14">
            <p:contentPart p14:bwMode="auto" r:id="rId151">
              <p14:nvContentPartPr>
                <p14:cNvPr id="134" name="筆跡 133">
                  <a:extLst>
                    <a:ext uri="{FF2B5EF4-FFF2-40B4-BE49-F238E27FC236}">
                      <a16:creationId xmlns:a16="http://schemas.microsoft.com/office/drawing/2014/main" id="{9DEB1D94-E709-4F8C-A58F-CF07D12969FD}"/>
                    </a:ext>
                  </a:extLst>
                </p14:cNvPr>
                <p14:cNvContentPartPr/>
                <p14:nvPr/>
              </p14:nvContentPartPr>
              <p14:xfrm>
                <a:off x="5867055" y="3524835"/>
                <a:ext cx="13680" cy="30600"/>
              </p14:xfrm>
            </p:contentPart>
          </mc:Choice>
          <mc:Fallback>
            <p:pic>
              <p:nvPicPr>
                <p:cNvPr id="134" name="筆跡 133">
                  <a:extLst>
                    <a:ext uri="{FF2B5EF4-FFF2-40B4-BE49-F238E27FC236}">
                      <a16:creationId xmlns:a16="http://schemas.microsoft.com/office/drawing/2014/main" id="{9DEB1D94-E709-4F8C-A58F-CF07D12969FD}"/>
                    </a:ext>
                  </a:extLst>
                </p:cNvPr>
                <p:cNvPicPr/>
                <p:nvPr/>
              </p:nvPicPr>
              <p:blipFill>
                <a:blip r:embed="rId152"/>
                <a:stretch>
                  <a:fillRect/>
                </a:stretch>
              </p:blipFill>
              <p:spPr>
                <a:xfrm>
                  <a:off x="5858055" y="3516195"/>
                  <a:ext cx="313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5" name="筆跡 134">
                  <a:extLst>
                    <a:ext uri="{FF2B5EF4-FFF2-40B4-BE49-F238E27FC236}">
                      <a16:creationId xmlns:a16="http://schemas.microsoft.com/office/drawing/2014/main" id="{6BF8E968-72DF-49E6-B8DE-084B778AC504}"/>
                    </a:ext>
                  </a:extLst>
                </p14:cNvPr>
                <p14:cNvContentPartPr/>
                <p14:nvPr/>
              </p14:nvContentPartPr>
              <p14:xfrm>
                <a:off x="5944095" y="3514035"/>
                <a:ext cx="8640" cy="50040"/>
              </p14:xfrm>
            </p:contentPart>
          </mc:Choice>
          <mc:Fallback>
            <p:pic>
              <p:nvPicPr>
                <p:cNvPr id="135" name="筆跡 134">
                  <a:extLst>
                    <a:ext uri="{FF2B5EF4-FFF2-40B4-BE49-F238E27FC236}">
                      <a16:creationId xmlns:a16="http://schemas.microsoft.com/office/drawing/2014/main" id="{6BF8E968-72DF-49E6-B8DE-084B778AC504}"/>
                    </a:ext>
                  </a:extLst>
                </p:cNvPr>
                <p:cNvPicPr/>
                <p:nvPr/>
              </p:nvPicPr>
              <p:blipFill>
                <a:blip r:embed="rId154"/>
                <a:stretch>
                  <a:fillRect/>
                </a:stretch>
              </p:blipFill>
              <p:spPr>
                <a:xfrm>
                  <a:off x="5935095" y="3505035"/>
                  <a:ext cx="26280" cy="67680"/>
                </a:xfrm>
                <a:prstGeom prst="rect">
                  <a:avLst/>
                </a:prstGeom>
              </p:spPr>
            </p:pic>
          </mc:Fallback>
        </mc:AlternateContent>
      </p:grpSp>
      <p:grpSp>
        <p:nvGrpSpPr>
          <p:cNvPr id="142" name="群組 141">
            <a:extLst>
              <a:ext uri="{FF2B5EF4-FFF2-40B4-BE49-F238E27FC236}">
                <a16:creationId xmlns:a16="http://schemas.microsoft.com/office/drawing/2014/main" id="{479D3338-EB19-4C77-A210-2D601D198A83}"/>
              </a:ext>
            </a:extLst>
          </p:cNvPr>
          <p:cNvGrpSpPr/>
          <p:nvPr/>
        </p:nvGrpSpPr>
        <p:grpSpPr>
          <a:xfrm>
            <a:off x="6242535" y="3595035"/>
            <a:ext cx="234720" cy="273600"/>
            <a:chOff x="6242535" y="3595035"/>
            <a:chExt cx="234720" cy="273600"/>
          </a:xfrm>
        </p:grpSpPr>
        <mc:AlternateContent xmlns:mc="http://schemas.openxmlformats.org/markup-compatibility/2006">
          <mc:Choice xmlns:p14="http://schemas.microsoft.com/office/powerpoint/2010/main" Requires="p14">
            <p:contentPart p14:bwMode="auto" r:id="rId155">
              <p14:nvContentPartPr>
                <p14:cNvPr id="139" name="筆跡 138">
                  <a:extLst>
                    <a:ext uri="{FF2B5EF4-FFF2-40B4-BE49-F238E27FC236}">
                      <a16:creationId xmlns:a16="http://schemas.microsoft.com/office/drawing/2014/main" id="{5317FBBE-2B26-47EF-8185-A636814A22B0}"/>
                    </a:ext>
                  </a:extLst>
                </p14:cNvPr>
                <p14:cNvContentPartPr/>
                <p14:nvPr/>
              </p14:nvContentPartPr>
              <p14:xfrm>
                <a:off x="6279615" y="3595035"/>
                <a:ext cx="137880" cy="240840"/>
              </p14:xfrm>
            </p:contentPart>
          </mc:Choice>
          <mc:Fallback>
            <p:pic>
              <p:nvPicPr>
                <p:cNvPr id="139" name="筆跡 138">
                  <a:extLst>
                    <a:ext uri="{FF2B5EF4-FFF2-40B4-BE49-F238E27FC236}">
                      <a16:creationId xmlns:a16="http://schemas.microsoft.com/office/drawing/2014/main" id="{5317FBBE-2B26-47EF-8185-A636814A22B0}"/>
                    </a:ext>
                  </a:extLst>
                </p:cNvPr>
                <p:cNvPicPr/>
                <p:nvPr/>
              </p:nvPicPr>
              <p:blipFill>
                <a:blip r:embed="rId156"/>
                <a:stretch>
                  <a:fillRect/>
                </a:stretch>
              </p:blipFill>
              <p:spPr>
                <a:xfrm>
                  <a:off x="6270975" y="3586035"/>
                  <a:ext cx="1555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40" name="筆跡 139">
                  <a:extLst>
                    <a:ext uri="{FF2B5EF4-FFF2-40B4-BE49-F238E27FC236}">
                      <a16:creationId xmlns:a16="http://schemas.microsoft.com/office/drawing/2014/main" id="{E4F6971D-A002-4741-B988-E4B4EEDE7FEF}"/>
                    </a:ext>
                  </a:extLst>
                </p14:cNvPr>
                <p14:cNvContentPartPr/>
                <p14:nvPr/>
              </p14:nvContentPartPr>
              <p14:xfrm>
                <a:off x="6242535" y="3678555"/>
                <a:ext cx="49680" cy="138960"/>
              </p14:xfrm>
            </p:contentPart>
          </mc:Choice>
          <mc:Fallback>
            <p:pic>
              <p:nvPicPr>
                <p:cNvPr id="140" name="筆跡 139">
                  <a:extLst>
                    <a:ext uri="{FF2B5EF4-FFF2-40B4-BE49-F238E27FC236}">
                      <a16:creationId xmlns:a16="http://schemas.microsoft.com/office/drawing/2014/main" id="{E4F6971D-A002-4741-B988-E4B4EEDE7FEF}"/>
                    </a:ext>
                  </a:extLst>
                </p:cNvPr>
                <p:cNvPicPr/>
                <p:nvPr/>
              </p:nvPicPr>
              <p:blipFill>
                <a:blip r:embed="rId158"/>
                <a:stretch>
                  <a:fillRect/>
                </a:stretch>
              </p:blipFill>
              <p:spPr>
                <a:xfrm>
                  <a:off x="6233535" y="3669915"/>
                  <a:ext cx="6732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41" name="筆跡 140">
                  <a:extLst>
                    <a:ext uri="{FF2B5EF4-FFF2-40B4-BE49-F238E27FC236}">
                      <a16:creationId xmlns:a16="http://schemas.microsoft.com/office/drawing/2014/main" id="{E6B0F20B-A67B-4384-A55A-0356584A3328}"/>
                    </a:ext>
                  </a:extLst>
                </p14:cNvPr>
                <p14:cNvContentPartPr/>
                <p14:nvPr/>
              </p14:nvContentPartPr>
              <p14:xfrm>
                <a:off x="6297615" y="3762075"/>
                <a:ext cx="179640" cy="106560"/>
              </p14:xfrm>
            </p:contentPart>
          </mc:Choice>
          <mc:Fallback>
            <p:pic>
              <p:nvPicPr>
                <p:cNvPr id="141" name="筆跡 140">
                  <a:extLst>
                    <a:ext uri="{FF2B5EF4-FFF2-40B4-BE49-F238E27FC236}">
                      <a16:creationId xmlns:a16="http://schemas.microsoft.com/office/drawing/2014/main" id="{E6B0F20B-A67B-4384-A55A-0356584A3328}"/>
                    </a:ext>
                  </a:extLst>
                </p:cNvPr>
                <p:cNvPicPr/>
                <p:nvPr/>
              </p:nvPicPr>
              <p:blipFill>
                <a:blip r:embed="rId160"/>
                <a:stretch>
                  <a:fillRect/>
                </a:stretch>
              </p:blipFill>
              <p:spPr>
                <a:xfrm>
                  <a:off x="6288975" y="3753075"/>
                  <a:ext cx="197280" cy="124200"/>
                </a:xfrm>
                <a:prstGeom prst="rect">
                  <a:avLst/>
                </a:prstGeom>
              </p:spPr>
            </p:pic>
          </mc:Fallback>
        </mc:AlternateContent>
      </p:grpSp>
      <p:grpSp>
        <p:nvGrpSpPr>
          <p:cNvPr id="153" name="群組 152">
            <a:extLst>
              <a:ext uri="{FF2B5EF4-FFF2-40B4-BE49-F238E27FC236}">
                <a16:creationId xmlns:a16="http://schemas.microsoft.com/office/drawing/2014/main" id="{453CF2FC-776F-44D2-889C-927600FF4233}"/>
              </a:ext>
            </a:extLst>
          </p:cNvPr>
          <p:cNvGrpSpPr/>
          <p:nvPr/>
        </p:nvGrpSpPr>
        <p:grpSpPr>
          <a:xfrm>
            <a:off x="6700815" y="3456795"/>
            <a:ext cx="1127520" cy="360360"/>
            <a:chOff x="6700815" y="3456795"/>
            <a:chExt cx="1127520" cy="360360"/>
          </a:xfrm>
        </p:grpSpPr>
        <mc:AlternateContent xmlns:mc="http://schemas.openxmlformats.org/markup-compatibility/2006">
          <mc:Choice xmlns:p14="http://schemas.microsoft.com/office/powerpoint/2010/main" Requires="p14">
            <p:contentPart p14:bwMode="auto" r:id="rId161">
              <p14:nvContentPartPr>
                <p14:cNvPr id="143" name="筆跡 142">
                  <a:extLst>
                    <a:ext uri="{FF2B5EF4-FFF2-40B4-BE49-F238E27FC236}">
                      <a16:creationId xmlns:a16="http://schemas.microsoft.com/office/drawing/2014/main" id="{81EE3F82-D242-4453-BC80-BA51996406A8}"/>
                    </a:ext>
                  </a:extLst>
                </p14:cNvPr>
                <p14:cNvContentPartPr/>
                <p14:nvPr/>
              </p14:nvContentPartPr>
              <p14:xfrm>
                <a:off x="6836535" y="3586395"/>
                <a:ext cx="209880" cy="201960"/>
              </p14:xfrm>
            </p:contentPart>
          </mc:Choice>
          <mc:Fallback>
            <p:pic>
              <p:nvPicPr>
                <p:cNvPr id="143" name="筆跡 142">
                  <a:extLst>
                    <a:ext uri="{FF2B5EF4-FFF2-40B4-BE49-F238E27FC236}">
                      <a16:creationId xmlns:a16="http://schemas.microsoft.com/office/drawing/2014/main" id="{81EE3F82-D242-4453-BC80-BA51996406A8}"/>
                    </a:ext>
                  </a:extLst>
                </p:cNvPr>
                <p:cNvPicPr/>
                <p:nvPr/>
              </p:nvPicPr>
              <p:blipFill>
                <a:blip r:embed="rId162"/>
                <a:stretch>
                  <a:fillRect/>
                </a:stretch>
              </p:blipFill>
              <p:spPr>
                <a:xfrm>
                  <a:off x="6827895" y="3577755"/>
                  <a:ext cx="2275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44" name="筆跡 143">
                  <a:extLst>
                    <a:ext uri="{FF2B5EF4-FFF2-40B4-BE49-F238E27FC236}">
                      <a16:creationId xmlns:a16="http://schemas.microsoft.com/office/drawing/2014/main" id="{22ACCEB6-71C6-4AD9-9A93-8A2115641559}"/>
                    </a:ext>
                  </a:extLst>
                </p14:cNvPr>
                <p14:cNvContentPartPr/>
                <p14:nvPr/>
              </p14:nvContentPartPr>
              <p14:xfrm>
                <a:off x="7163775" y="3639315"/>
                <a:ext cx="120960" cy="123120"/>
              </p14:xfrm>
            </p:contentPart>
          </mc:Choice>
          <mc:Fallback>
            <p:pic>
              <p:nvPicPr>
                <p:cNvPr id="144" name="筆跡 143">
                  <a:extLst>
                    <a:ext uri="{FF2B5EF4-FFF2-40B4-BE49-F238E27FC236}">
                      <a16:creationId xmlns:a16="http://schemas.microsoft.com/office/drawing/2014/main" id="{22ACCEB6-71C6-4AD9-9A93-8A2115641559}"/>
                    </a:ext>
                  </a:extLst>
                </p:cNvPr>
                <p:cNvPicPr/>
                <p:nvPr/>
              </p:nvPicPr>
              <p:blipFill>
                <a:blip r:embed="rId164"/>
                <a:stretch>
                  <a:fillRect/>
                </a:stretch>
              </p:blipFill>
              <p:spPr>
                <a:xfrm>
                  <a:off x="7155135" y="3630315"/>
                  <a:ext cx="1386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45" name="筆跡 144">
                  <a:extLst>
                    <a:ext uri="{FF2B5EF4-FFF2-40B4-BE49-F238E27FC236}">
                      <a16:creationId xmlns:a16="http://schemas.microsoft.com/office/drawing/2014/main" id="{8A341FF9-87C8-4D68-BD7C-EAD065E0E148}"/>
                    </a:ext>
                  </a:extLst>
                </p14:cNvPr>
                <p14:cNvContentPartPr/>
                <p14:nvPr/>
              </p14:nvContentPartPr>
              <p14:xfrm>
                <a:off x="7399575" y="3609435"/>
                <a:ext cx="35280" cy="197280"/>
              </p14:xfrm>
            </p:contentPart>
          </mc:Choice>
          <mc:Fallback>
            <p:pic>
              <p:nvPicPr>
                <p:cNvPr id="145" name="筆跡 144">
                  <a:extLst>
                    <a:ext uri="{FF2B5EF4-FFF2-40B4-BE49-F238E27FC236}">
                      <a16:creationId xmlns:a16="http://schemas.microsoft.com/office/drawing/2014/main" id="{8A341FF9-87C8-4D68-BD7C-EAD065E0E148}"/>
                    </a:ext>
                  </a:extLst>
                </p:cNvPr>
                <p:cNvPicPr/>
                <p:nvPr/>
              </p:nvPicPr>
              <p:blipFill>
                <a:blip r:embed="rId166"/>
                <a:stretch>
                  <a:fillRect/>
                </a:stretch>
              </p:blipFill>
              <p:spPr>
                <a:xfrm>
                  <a:off x="7390935" y="3600435"/>
                  <a:ext cx="529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46" name="筆跡 145">
                  <a:extLst>
                    <a:ext uri="{FF2B5EF4-FFF2-40B4-BE49-F238E27FC236}">
                      <a16:creationId xmlns:a16="http://schemas.microsoft.com/office/drawing/2014/main" id="{D7718ADA-D2A5-4EEB-B205-A7C601EC0CF4}"/>
                    </a:ext>
                  </a:extLst>
                </p14:cNvPr>
                <p14:cNvContentPartPr/>
                <p14:nvPr/>
              </p14:nvContentPartPr>
              <p14:xfrm>
                <a:off x="7499295" y="3655515"/>
                <a:ext cx="123120" cy="161640"/>
              </p14:xfrm>
            </p:contentPart>
          </mc:Choice>
          <mc:Fallback>
            <p:pic>
              <p:nvPicPr>
                <p:cNvPr id="146" name="筆跡 145">
                  <a:extLst>
                    <a:ext uri="{FF2B5EF4-FFF2-40B4-BE49-F238E27FC236}">
                      <a16:creationId xmlns:a16="http://schemas.microsoft.com/office/drawing/2014/main" id="{D7718ADA-D2A5-4EEB-B205-A7C601EC0CF4}"/>
                    </a:ext>
                  </a:extLst>
                </p:cNvPr>
                <p:cNvPicPr/>
                <p:nvPr/>
              </p:nvPicPr>
              <p:blipFill>
                <a:blip r:embed="rId168"/>
                <a:stretch>
                  <a:fillRect/>
                </a:stretch>
              </p:blipFill>
              <p:spPr>
                <a:xfrm>
                  <a:off x="7490655" y="3646515"/>
                  <a:ext cx="1407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7" name="筆跡 146">
                  <a:extLst>
                    <a:ext uri="{FF2B5EF4-FFF2-40B4-BE49-F238E27FC236}">
                      <a16:creationId xmlns:a16="http://schemas.microsoft.com/office/drawing/2014/main" id="{4543A008-334C-4953-89C4-6791B555ECA3}"/>
                    </a:ext>
                  </a:extLst>
                </p14:cNvPr>
                <p14:cNvContentPartPr/>
                <p14:nvPr/>
              </p14:nvContentPartPr>
              <p14:xfrm>
                <a:off x="6700815" y="3502155"/>
                <a:ext cx="31680" cy="58680"/>
              </p14:xfrm>
            </p:contentPart>
          </mc:Choice>
          <mc:Fallback>
            <p:pic>
              <p:nvPicPr>
                <p:cNvPr id="147" name="筆跡 146">
                  <a:extLst>
                    <a:ext uri="{FF2B5EF4-FFF2-40B4-BE49-F238E27FC236}">
                      <a16:creationId xmlns:a16="http://schemas.microsoft.com/office/drawing/2014/main" id="{4543A008-334C-4953-89C4-6791B555ECA3}"/>
                    </a:ext>
                  </a:extLst>
                </p:cNvPr>
                <p:cNvPicPr/>
                <p:nvPr/>
              </p:nvPicPr>
              <p:blipFill>
                <a:blip r:embed="rId170"/>
                <a:stretch>
                  <a:fillRect/>
                </a:stretch>
              </p:blipFill>
              <p:spPr>
                <a:xfrm>
                  <a:off x="6691815" y="3493155"/>
                  <a:ext cx="493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48" name="筆跡 147">
                  <a:extLst>
                    <a:ext uri="{FF2B5EF4-FFF2-40B4-BE49-F238E27FC236}">
                      <a16:creationId xmlns:a16="http://schemas.microsoft.com/office/drawing/2014/main" id="{7F9BF5E7-BBDD-4670-B82B-034D898A9BBA}"/>
                    </a:ext>
                  </a:extLst>
                </p14:cNvPr>
                <p14:cNvContentPartPr/>
                <p14:nvPr/>
              </p14:nvContentPartPr>
              <p14:xfrm>
                <a:off x="6762015" y="3496755"/>
                <a:ext cx="18360" cy="64080"/>
              </p14:xfrm>
            </p:contentPart>
          </mc:Choice>
          <mc:Fallback>
            <p:pic>
              <p:nvPicPr>
                <p:cNvPr id="148" name="筆跡 147">
                  <a:extLst>
                    <a:ext uri="{FF2B5EF4-FFF2-40B4-BE49-F238E27FC236}">
                      <a16:creationId xmlns:a16="http://schemas.microsoft.com/office/drawing/2014/main" id="{7F9BF5E7-BBDD-4670-B82B-034D898A9BBA}"/>
                    </a:ext>
                  </a:extLst>
                </p:cNvPr>
                <p:cNvPicPr/>
                <p:nvPr/>
              </p:nvPicPr>
              <p:blipFill>
                <a:blip r:embed="rId172"/>
                <a:stretch>
                  <a:fillRect/>
                </a:stretch>
              </p:blipFill>
              <p:spPr>
                <a:xfrm>
                  <a:off x="6753375" y="3487755"/>
                  <a:ext cx="360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49" name="筆跡 148">
                  <a:extLst>
                    <a:ext uri="{FF2B5EF4-FFF2-40B4-BE49-F238E27FC236}">
                      <a16:creationId xmlns:a16="http://schemas.microsoft.com/office/drawing/2014/main" id="{1A0A0475-812B-4412-A93B-A6A6F1D635D0}"/>
                    </a:ext>
                  </a:extLst>
                </p14:cNvPr>
                <p14:cNvContentPartPr/>
                <p14:nvPr/>
              </p14:nvContentPartPr>
              <p14:xfrm>
                <a:off x="7736535" y="3456795"/>
                <a:ext cx="3960" cy="52200"/>
              </p14:xfrm>
            </p:contentPart>
          </mc:Choice>
          <mc:Fallback>
            <p:pic>
              <p:nvPicPr>
                <p:cNvPr id="149" name="筆跡 148">
                  <a:extLst>
                    <a:ext uri="{FF2B5EF4-FFF2-40B4-BE49-F238E27FC236}">
                      <a16:creationId xmlns:a16="http://schemas.microsoft.com/office/drawing/2014/main" id="{1A0A0475-812B-4412-A93B-A6A6F1D635D0}"/>
                    </a:ext>
                  </a:extLst>
                </p:cNvPr>
                <p:cNvPicPr/>
                <p:nvPr/>
              </p:nvPicPr>
              <p:blipFill>
                <a:blip r:embed="rId174"/>
                <a:stretch>
                  <a:fillRect/>
                </a:stretch>
              </p:blipFill>
              <p:spPr>
                <a:xfrm>
                  <a:off x="7727895" y="3447795"/>
                  <a:ext cx="216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50" name="筆跡 149">
                  <a:extLst>
                    <a:ext uri="{FF2B5EF4-FFF2-40B4-BE49-F238E27FC236}">
                      <a16:creationId xmlns:a16="http://schemas.microsoft.com/office/drawing/2014/main" id="{6C9BF6D3-351C-481A-8795-D3B552CA551D}"/>
                    </a:ext>
                  </a:extLst>
                </p14:cNvPr>
                <p14:cNvContentPartPr/>
                <p14:nvPr/>
              </p14:nvContentPartPr>
              <p14:xfrm>
                <a:off x="7809975" y="3458955"/>
                <a:ext cx="18360" cy="59760"/>
              </p14:xfrm>
            </p:contentPart>
          </mc:Choice>
          <mc:Fallback>
            <p:pic>
              <p:nvPicPr>
                <p:cNvPr id="150" name="筆跡 149">
                  <a:extLst>
                    <a:ext uri="{FF2B5EF4-FFF2-40B4-BE49-F238E27FC236}">
                      <a16:creationId xmlns:a16="http://schemas.microsoft.com/office/drawing/2014/main" id="{6C9BF6D3-351C-481A-8795-D3B552CA551D}"/>
                    </a:ext>
                  </a:extLst>
                </p:cNvPr>
                <p:cNvPicPr/>
                <p:nvPr/>
              </p:nvPicPr>
              <p:blipFill>
                <a:blip r:embed="rId176"/>
                <a:stretch>
                  <a:fillRect/>
                </a:stretch>
              </p:blipFill>
              <p:spPr>
                <a:xfrm>
                  <a:off x="7800975" y="3449955"/>
                  <a:ext cx="36000" cy="77400"/>
                </a:xfrm>
                <a:prstGeom prst="rect">
                  <a:avLst/>
                </a:prstGeom>
              </p:spPr>
            </p:pic>
          </mc:Fallback>
        </mc:AlternateContent>
      </p:grpSp>
      <p:grpSp>
        <p:nvGrpSpPr>
          <p:cNvPr id="162" name="群組 161">
            <a:extLst>
              <a:ext uri="{FF2B5EF4-FFF2-40B4-BE49-F238E27FC236}">
                <a16:creationId xmlns:a16="http://schemas.microsoft.com/office/drawing/2014/main" id="{8168A9D9-9B05-44B7-AFB1-6EB39200EDD2}"/>
              </a:ext>
            </a:extLst>
          </p:cNvPr>
          <p:cNvGrpSpPr/>
          <p:nvPr/>
        </p:nvGrpSpPr>
        <p:grpSpPr>
          <a:xfrm>
            <a:off x="257175" y="4356795"/>
            <a:ext cx="293760" cy="233640"/>
            <a:chOff x="257175" y="4356795"/>
            <a:chExt cx="293760" cy="233640"/>
          </a:xfrm>
        </p:grpSpPr>
        <mc:AlternateContent xmlns:mc="http://schemas.openxmlformats.org/markup-compatibility/2006">
          <mc:Choice xmlns:p14="http://schemas.microsoft.com/office/powerpoint/2010/main" Requires="p14">
            <p:contentPart p14:bwMode="auto" r:id="rId177">
              <p14:nvContentPartPr>
                <p14:cNvPr id="154" name="筆跡 153">
                  <a:extLst>
                    <a:ext uri="{FF2B5EF4-FFF2-40B4-BE49-F238E27FC236}">
                      <a16:creationId xmlns:a16="http://schemas.microsoft.com/office/drawing/2014/main" id="{EA613D5B-6FD3-4993-988F-5AA6A9D9522C}"/>
                    </a:ext>
                  </a:extLst>
                </p14:cNvPr>
                <p14:cNvContentPartPr/>
                <p14:nvPr/>
              </p14:nvContentPartPr>
              <p14:xfrm>
                <a:off x="329175" y="4398555"/>
                <a:ext cx="122040" cy="98640"/>
              </p14:xfrm>
            </p:contentPart>
          </mc:Choice>
          <mc:Fallback>
            <p:pic>
              <p:nvPicPr>
                <p:cNvPr id="154" name="筆跡 153">
                  <a:extLst>
                    <a:ext uri="{FF2B5EF4-FFF2-40B4-BE49-F238E27FC236}">
                      <a16:creationId xmlns:a16="http://schemas.microsoft.com/office/drawing/2014/main" id="{EA613D5B-6FD3-4993-988F-5AA6A9D9522C}"/>
                    </a:ext>
                  </a:extLst>
                </p:cNvPr>
                <p:cNvPicPr/>
                <p:nvPr/>
              </p:nvPicPr>
              <p:blipFill>
                <a:blip r:embed="rId178"/>
                <a:stretch>
                  <a:fillRect/>
                </a:stretch>
              </p:blipFill>
              <p:spPr>
                <a:xfrm>
                  <a:off x="320535" y="4389555"/>
                  <a:ext cx="1396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55" name="筆跡 154">
                  <a:extLst>
                    <a:ext uri="{FF2B5EF4-FFF2-40B4-BE49-F238E27FC236}">
                      <a16:creationId xmlns:a16="http://schemas.microsoft.com/office/drawing/2014/main" id="{6898308D-0766-4BC1-B4BB-4C4CE8E9C9F0}"/>
                    </a:ext>
                  </a:extLst>
                </p14:cNvPr>
                <p14:cNvContentPartPr/>
                <p14:nvPr/>
              </p14:nvContentPartPr>
              <p14:xfrm>
                <a:off x="257175" y="4356795"/>
                <a:ext cx="293760" cy="233640"/>
              </p14:xfrm>
            </p:contentPart>
          </mc:Choice>
          <mc:Fallback>
            <p:pic>
              <p:nvPicPr>
                <p:cNvPr id="155" name="筆跡 154">
                  <a:extLst>
                    <a:ext uri="{FF2B5EF4-FFF2-40B4-BE49-F238E27FC236}">
                      <a16:creationId xmlns:a16="http://schemas.microsoft.com/office/drawing/2014/main" id="{6898308D-0766-4BC1-B4BB-4C4CE8E9C9F0}"/>
                    </a:ext>
                  </a:extLst>
                </p:cNvPr>
                <p:cNvPicPr/>
                <p:nvPr/>
              </p:nvPicPr>
              <p:blipFill>
                <a:blip r:embed="rId180"/>
                <a:stretch>
                  <a:fillRect/>
                </a:stretch>
              </p:blipFill>
              <p:spPr>
                <a:xfrm>
                  <a:off x="248535" y="4348155"/>
                  <a:ext cx="311400" cy="251280"/>
                </a:xfrm>
                <a:prstGeom prst="rect">
                  <a:avLst/>
                </a:prstGeom>
              </p:spPr>
            </p:pic>
          </mc:Fallback>
        </mc:AlternateContent>
      </p:grpSp>
      <p:grpSp>
        <p:nvGrpSpPr>
          <p:cNvPr id="160" name="群組 159">
            <a:extLst>
              <a:ext uri="{FF2B5EF4-FFF2-40B4-BE49-F238E27FC236}">
                <a16:creationId xmlns:a16="http://schemas.microsoft.com/office/drawing/2014/main" id="{4632B3C5-7449-4E65-A78A-6EEF1FCF01A2}"/>
              </a:ext>
            </a:extLst>
          </p:cNvPr>
          <p:cNvGrpSpPr/>
          <p:nvPr/>
        </p:nvGrpSpPr>
        <p:grpSpPr>
          <a:xfrm>
            <a:off x="1584495" y="4375875"/>
            <a:ext cx="138240" cy="160560"/>
            <a:chOff x="1584495" y="4375875"/>
            <a:chExt cx="138240" cy="160560"/>
          </a:xfrm>
        </p:grpSpPr>
        <mc:AlternateContent xmlns:mc="http://schemas.openxmlformats.org/markup-compatibility/2006">
          <mc:Choice xmlns:p14="http://schemas.microsoft.com/office/powerpoint/2010/main" Requires="p14">
            <p:contentPart p14:bwMode="auto" r:id="rId181">
              <p14:nvContentPartPr>
                <p14:cNvPr id="158" name="筆跡 157">
                  <a:extLst>
                    <a:ext uri="{FF2B5EF4-FFF2-40B4-BE49-F238E27FC236}">
                      <a16:creationId xmlns:a16="http://schemas.microsoft.com/office/drawing/2014/main" id="{40F0B378-82A9-4D84-9006-DF70FF1C37AB}"/>
                    </a:ext>
                  </a:extLst>
                </p14:cNvPr>
                <p14:cNvContentPartPr/>
                <p14:nvPr/>
              </p14:nvContentPartPr>
              <p14:xfrm>
                <a:off x="1584495" y="4375875"/>
                <a:ext cx="138240" cy="82800"/>
              </p14:xfrm>
            </p:contentPart>
          </mc:Choice>
          <mc:Fallback>
            <p:pic>
              <p:nvPicPr>
                <p:cNvPr id="158" name="筆跡 157">
                  <a:extLst>
                    <a:ext uri="{FF2B5EF4-FFF2-40B4-BE49-F238E27FC236}">
                      <a16:creationId xmlns:a16="http://schemas.microsoft.com/office/drawing/2014/main" id="{40F0B378-82A9-4D84-9006-DF70FF1C37AB}"/>
                    </a:ext>
                  </a:extLst>
                </p:cNvPr>
                <p:cNvPicPr/>
                <p:nvPr/>
              </p:nvPicPr>
              <p:blipFill>
                <a:blip r:embed="rId182"/>
                <a:stretch>
                  <a:fillRect/>
                </a:stretch>
              </p:blipFill>
              <p:spPr>
                <a:xfrm>
                  <a:off x="1575495" y="4366875"/>
                  <a:ext cx="1558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59" name="筆跡 158">
                  <a:extLst>
                    <a:ext uri="{FF2B5EF4-FFF2-40B4-BE49-F238E27FC236}">
                      <a16:creationId xmlns:a16="http://schemas.microsoft.com/office/drawing/2014/main" id="{2C9C0106-4F03-47BD-87BE-F935EDE9C93D}"/>
                    </a:ext>
                  </a:extLst>
                </p14:cNvPr>
                <p14:cNvContentPartPr/>
                <p14:nvPr/>
              </p14:nvContentPartPr>
              <p14:xfrm>
                <a:off x="1588815" y="4506915"/>
                <a:ext cx="120600" cy="29520"/>
              </p14:xfrm>
            </p:contentPart>
          </mc:Choice>
          <mc:Fallback>
            <p:pic>
              <p:nvPicPr>
                <p:cNvPr id="159" name="筆跡 158">
                  <a:extLst>
                    <a:ext uri="{FF2B5EF4-FFF2-40B4-BE49-F238E27FC236}">
                      <a16:creationId xmlns:a16="http://schemas.microsoft.com/office/drawing/2014/main" id="{2C9C0106-4F03-47BD-87BE-F935EDE9C93D}"/>
                    </a:ext>
                  </a:extLst>
                </p:cNvPr>
                <p:cNvPicPr/>
                <p:nvPr/>
              </p:nvPicPr>
              <p:blipFill>
                <a:blip r:embed="rId184"/>
                <a:stretch>
                  <a:fillRect/>
                </a:stretch>
              </p:blipFill>
              <p:spPr>
                <a:xfrm>
                  <a:off x="1580175" y="4497915"/>
                  <a:ext cx="138240" cy="47160"/>
                </a:xfrm>
                <a:prstGeom prst="rect">
                  <a:avLst/>
                </a:prstGeom>
              </p:spPr>
            </p:pic>
          </mc:Fallback>
        </mc:AlternateContent>
      </p:grpSp>
      <p:grpSp>
        <p:nvGrpSpPr>
          <p:cNvPr id="174" name="群組 173">
            <a:extLst>
              <a:ext uri="{FF2B5EF4-FFF2-40B4-BE49-F238E27FC236}">
                <a16:creationId xmlns:a16="http://schemas.microsoft.com/office/drawing/2014/main" id="{BAF45F95-D888-4537-B19B-5E361370F8B2}"/>
              </a:ext>
            </a:extLst>
          </p:cNvPr>
          <p:cNvGrpSpPr/>
          <p:nvPr/>
        </p:nvGrpSpPr>
        <p:grpSpPr>
          <a:xfrm>
            <a:off x="1920735" y="4340595"/>
            <a:ext cx="1076400" cy="239040"/>
            <a:chOff x="1920735" y="4340595"/>
            <a:chExt cx="1076400" cy="239040"/>
          </a:xfrm>
        </p:grpSpPr>
        <mc:AlternateContent xmlns:mc="http://schemas.openxmlformats.org/markup-compatibility/2006">
          <mc:Choice xmlns:p14="http://schemas.microsoft.com/office/powerpoint/2010/main" Requires="p14">
            <p:contentPart p14:bwMode="auto" r:id="rId185">
              <p14:nvContentPartPr>
                <p14:cNvPr id="163" name="筆跡 162">
                  <a:extLst>
                    <a:ext uri="{FF2B5EF4-FFF2-40B4-BE49-F238E27FC236}">
                      <a16:creationId xmlns:a16="http://schemas.microsoft.com/office/drawing/2014/main" id="{815674D1-CEB7-490B-8C80-CA8F8C5B756A}"/>
                    </a:ext>
                  </a:extLst>
                </p14:cNvPr>
                <p14:cNvContentPartPr/>
                <p14:nvPr/>
              </p14:nvContentPartPr>
              <p14:xfrm>
                <a:off x="1920735" y="4340595"/>
                <a:ext cx="23040" cy="218880"/>
              </p14:xfrm>
            </p:contentPart>
          </mc:Choice>
          <mc:Fallback>
            <p:pic>
              <p:nvPicPr>
                <p:cNvPr id="163" name="筆跡 162">
                  <a:extLst>
                    <a:ext uri="{FF2B5EF4-FFF2-40B4-BE49-F238E27FC236}">
                      <a16:creationId xmlns:a16="http://schemas.microsoft.com/office/drawing/2014/main" id="{815674D1-CEB7-490B-8C80-CA8F8C5B756A}"/>
                    </a:ext>
                  </a:extLst>
                </p:cNvPr>
                <p:cNvPicPr/>
                <p:nvPr/>
              </p:nvPicPr>
              <p:blipFill>
                <a:blip r:embed="rId186"/>
                <a:stretch>
                  <a:fillRect/>
                </a:stretch>
              </p:blipFill>
              <p:spPr>
                <a:xfrm>
                  <a:off x="1912095" y="4331595"/>
                  <a:ext cx="406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64" name="筆跡 163">
                  <a:extLst>
                    <a:ext uri="{FF2B5EF4-FFF2-40B4-BE49-F238E27FC236}">
                      <a16:creationId xmlns:a16="http://schemas.microsoft.com/office/drawing/2014/main" id="{A09DC524-EC78-427C-93B8-161C80ECADC4}"/>
                    </a:ext>
                  </a:extLst>
                </p14:cNvPr>
                <p14:cNvContentPartPr/>
                <p14:nvPr/>
              </p14:nvContentPartPr>
              <p14:xfrm>
                <a:off x="2018295" y="4425555"/>
                <a:ext cx="118080" cy="142200"/>
              </p14:xfrm>
            </p:contentPart>
          </mc:Choice>
          <mc:Fallback>
            <p:pic>
              <p:nvPicPr>
                <p:cNvPr id="164" name="筆跡 163">
                  <a:extLst>
                    <a:ext uri="{FF2B5EF4-FFF2-40B4-BE49-F238E27FC236}">
                      <a16:creationId xmlns:a16="http://schemas.microsoft.com/office/drawing/2014/main" id="{A09DC524-EC78-427C-93B8-161C80ECADC4}"/>
                    </a:ext>
                  </a:extLst>
                </p:cNvPr>
                <p:cNvPicPr/>
                <p:nvPr/>
              </p:nvPicPr>
              <p:blipFill>
                <a:blip r:embed="rId188"/>
                <a:stretch>
                  <a:fillRect/>
                </a:stretch>
              </p:blipFill>
              <p:spPr>
                <a:xfrm>
                  <a:off x="2009295" y="4416915"/>
                  <a:ext cx="1357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65" name="筆跡 164">
                  <a:extLst>
                    <a:ext uri="{FF2B5EF4-FFF2-40B4-BE49-F238E27FC236}">
                      <a16:creationId xmlns:a16="http://schemas.microsoft.com/office/drawing/2014/main" id="{6015B23F-7CC8-4C91-AD5E-7AC662EE748E}"/>
                    </a:ext>
                  </a:extLst>
                </p14:cNvPr>
                <p14:cNvContentPartPr/>
                <p14:nvPr/>
              </p14:nvContentPartPr>
              <p14:xfrm>
                <a:off x="2207295" y="4440675"/>
                <a:ext cx="117000" cy="31680"/>
              </p14:xfrm>
            </p:contentPart>
          </mc:Choice>
          <mc:Fallback>
            <p:pic>
              <p:nvPicPr>
                <p:cNvPr id="165" name="筆跡 164">
                  <a:extLst>
                    <a:ext uri="{FF2B5EF4-FFF2-40B4-BE49-F238E27FC236}">
                      <a16:creationId xmlns:a16="http://schemas.microsoft.com/office/drawing/2014/main" id="{6015B23F-7CC8-4C91-AD5E-7AC662EE748E}"/>
                    </a:ext>
                  </a:extLst>
                </p:cNvPr>
                <p:cNvPicPr/>
                <p:nvPr/>
              </p:nvPicPr>
              <p:blipFill>
                <a:blip r:embed="rId190"/>
                <a:stretch>
                  <a:fillRect/>
                </a:stretch>
              </p:blipFill>
              <p:spPr>
                <a:xfrm>
                  <a:off x="2198295" y="4432035"/>
                  <a:ext cx="1346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66" name="筆跡 165">
                  <a:extLst>
                    <a:ext uri="{FF2B5EF4-FFF2-40B4-BE49-F238E27FC236}">
                      <a16:creationId xmlns:a16="http://schemas.microsoft.com/office/drawing/2014/main" id="{6A20998E-E111-4C75-BA11-CD2E4EFAB8CB}"/>
                    </a:ext>
                  </a:extLst>
                </p14:cNvPr>
                <p14:cNvContentPartPr/>
                <p14:nvPr/>
              </p14:nvContentPartPr>
              <p14:xfrm>
                <a:off x="2434455" y="4360755"/>
                <a:ext cx="38880" cy="211320"/>
              </p14:xfrm>
            </p:contentPart>
          </mc:Choice>
          <mc:Fallback>
            <p:pic>
              <p:nvPicPr>
                <p:cNvPr id="166" name="筆跡 165">
                  <a:extLst>
                    <a:ext uri="{FF2B5EF4-FFF2-40B4-BE49-F238E27FC236}">
                      <a16:creationId xmlns:a16="http://schemas.microsoft.com/office/drawing/2014/main" id="{6A20998E-E111-4C75-BA11-CD2E4EFAB8CB}"/>
                    </a:ext>
                  </a:extLst>
                </p:cNvPr>
                <p:cNvPicPr/>
                <p:nvPr/>
              </p:nvPicPr>
              <p:blipFill>
                <a:blip r:embed="rId192"/>
                <a:stretch>
                  <a:fillRect/>
                </a:stretch>
              </p:blipFill>
              <p:spPr>
                <a:xfrm>
                  <a:off x="2425815" y="4351755"/>
                  <a:ext cx="5652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67" name="筆跡 166">
                  <a:extLst>
                    <a:ext uri="{FF2B5EF4-FFF2-40B4-BE49-F238E27FC236}">
                      <a16:creationId xmlns:a16="http://schemas.microsoft.com/office/drawing/2014/main" id="{B65D7C66-FF0B-48D1-A342-092342ACC1EF}"/>
                    </a:ext>
                  </a:extLst>
                </p14:cNvPr>
                <p14:cNvContentPartPr/>
                <p14:nvPr/>
              </p14:nvContentPartPr>
              <p14:xfrm>
                <a:off x="2506815" y="4552275"/>
                <a:ext cx="3960" cy="27360"/>
              </p14:xfrm>
            </p:contentPart>
          </mc:Choice>
          <mc:Fallback>
            <p:pic>
              <p:nvPicPr>
                <p:cNvPr id="167" name="筆跡 166">
                  <a:extLst>
                    <a:ext uri="{FF2B5EF4-FFF2-40B4-BE49-F238E27FC236}">
                      <a16:creationId xmlns:a16="http://schemas.microsoft.com/office/drawing/2014/main" id="{B65D7C66-FF0B-48D1-A342-092342ACC1EF}"/>
                    </a:ext>
                  </a:extLst>
                </p:cNvPr>
                <p:cNvPicPr/>
                <p:nvPr/>
              </p:nvPicPr>
              <p:blipFill>
                <a:blip r:embed="rId194"/>
                <a:stretch>
                  <a:fillRect/>
                </a:stretch>
              </p:blipFill>
              <p:spPr>
                <a:xfrm>
                  <a:off x="2497815" y="4543635"/>
                  <a:ext cx="216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68" name="筆跡 167">
                  <a:extLst>
                    <a:ext uri="{FF2B5EF4-FFF2-40B4-BE49-F238E27FC236}">
                      <a16:creationId xmlns:a16="http://schemas.microsoft.com/office/drawing/2014/main" id="{06D975F8-51C1-4F4D-B0C8-AB1D4D2B232F}"/>
                    </a:ext>
                  </a:extLst>
                </p14:cNvPr>
                <p14:cNvContentPartPr/>
                <p14:nvPr/>
              </p14:nvContentPartPr>
              <p14:xfrm>
                <a:off x="2650455" y="4355355"/>
                <a:ext cx="95760" cy="182880"/>
              </p14:xfrm>
            </p:contentPart>
          </mc:Choice>
          <mc:Fallback>
            <p:pic>
              <p:nvPicPr>
                <p:cNvPr id="168" name="筆跡 167">
                  <a:extLst>
                    <a:ext uri="{FF2B5EF4-FFF2-40B4-BE49-F238E27FC236}">
                      <a16:creationId xmlns:a16="http://schemas.microsoft.com/office/drawing/2014/main" id="{06D975F8-51C1-4F4D-B0C8-AB1D4D2B232F}"/>
                    </a:ext>
                  </a:extLst>
                </p:cNvPr>
                <p:cNvPicPr/>
                <p:nvPr/>
              </p:nvPicPr>
              <p:blipFill>
                <a:blip r:embed="rId196"/>
                <a:stretch>
                  <a:fillRect/>
                </a:stretch>
              </p:blipFill>
              <p:spPr>
                <a:xfrm>
                  <a:off x="2641815" y="4346355"/>
                  <a:ext cx="1134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69" name="筆跡 168">
                  <a:extLst>
                    <a:ext uri="{FF2B5EF4-FFF2-40B4-BE49-F238E27FC236}">
                      <a16:creationId xmlns:a16="http://schemas.microsoft.com/office/drawing/2014/main" id="{2E88DD11-8CAB-4AAC-817F-80B6035E0DD9}"/>
                    </a:ext>
                  </a:extLst>
                </p14:cNvPr>
                <p14:cNvContentPartPr/>
                <p14:nvPr/>
              </p14:nvContentPartPr>
              <p14:xfrm>
                <a:off x="2804535" y="4387755"/>
                <a:ext cx="192600" cy="105480"/>
              </p14:xfrm>
            </p:contentPart>
          </mc:Choice>
          <mc:Fallback>
            <p:pic>
              <p:nvPicPr>
                <p:cNvPr id="169" name="筆跡 168">
                  <a:extLst>
                    <a:ext uri="{FF2B5EF4-FFF2-40B4-BE49-F238E27FC236}">
                      <a16:creationId xmlns:a16="http://schemas.microsoft.com/office/drawing/2014/main" id="{2E88DD11-8CAB-4AAC-817F-80B6035E0DD9}"/>
                    </a:ext>
                  </a:extLst>
                </p:cNvPr>
                <p:cNvPicPr/>
                <p:nvPr/>
              </p:nvPicPr>
              <p:blipFill>
                <a:blip r:embed="rId198"/>
                <a:stretch>
                  <a:fillRect/>
                </a:stretch>
              </p:blipFill>
              <p:spPr>
                <a:xfrm>
                  <a:off x="2795535" y="4379115"/>
                  <a:ext cx="2102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70" name="筆跡 169">
                  <a:extLst>
                    <a:ext uri="{FF2B5EF4-FFF2-40B4-BE49-F238E27FC236}">
                      <a16:creationId xmlns:a16="http://schemas.microsoft.com/office/drawing/2014/main" id="{A43F0CF1-4462-4077-A3B0-FBCD52A7B306}"/>
                    </a:ext>
                  </a:extLst>
                </p14:cNvPr>
                <p14:cNvContentPartPr/>
                <p14:nvPr/>
              </p14:nvContentPartPr>
              <p14:xfrm>
                <a:off x="2852055" y="4368315"/>
                <a:ext cx="81000" cy="172440"/>
              </p14:xfrm>
            </p:contentPart>
          </mc:Choice>
          <mc:Fallback>
            <p:pic>
              <p:nvPicPr>
                <p:cNvPr id="170" name="筆跡 169">
                  <a:extLst>
                    <a:ext uri="{FF2B5EF4-FFF2-40B4-BE49-F238E27FC236}">
                      <a16:creationId xmlns:a16="http://schemas.microsoft.com/office/drawing/2014/main" id="{A43F0CF1-4462-4077-A3B0-FBCD52A7B306}"/>
                    </a:ext>
                  </a:extLst>
                </p:cNvPr>
                <p:cNvPicPr/>
                <p:nvPr/>
              </p:nvPicPr>
              <p:blipFill>
                <a:blip r:embed="rId200"/>
                <a:stretch>
                  <a:fillRect/>
                </a:stretch>
              </p:blipFill>
              <p:spPr>
                <a:xfrm>
                  <a:off x="2843415" y="4359315"/>
                  <a:ext cx="98640" cy="190080"/>
                </a:xfrm>
                <a:prstGeom prst="rect">
                  <a:avLst/>
                </a:prstGeom>
              </p:spPr>
            </p:pic>
          </mc:Fallback>
        </mc:AlternateContent>
      </p:grpSp>
      <p:grpSp>
        <p:nvGrpSpPr>
          <p:cNvPr id="173" name="群組 172">
            <a:extLst>
              <a:ext uri="{FF2B5EF4-FFF2-40B4-BE49-F238E27FC236}">
                <a16:creationId xmlns:a16="http://schemas.microsoft.com/office/drawing/2014/main" id="{E22FB857-0C3F-4317-8736-C3DA21CA1572}"/>
              </a:ext>
            </a:extLst>
          </p:cNvPr>
          <p:cNvGrpSpPr/>
          <p:nvPr/>
        </p:nvGrpSpPr>
        <p:grpSpPr>
          <a:xfrm>
            <a:off x="990855" y="4265355"/>
            <a:ext cx="351720" cy="331560"/>
            <a:chOff x="990855" y="4265355"/>
            <a:chExt cx="351720" cy="331560"/>
          </a:xfrm>
        </p:grpSpPr>
        <mc:AlternateContent xmlns:mc="http://schemas.openxmlformats.org/markup-compatibility/2006">
          <mc:Choice xmlns:p14="http://schemas.microsoft.com/office/powerpoint/2010/main" Requires="p14">
            <p:contentPart p14:bwMode="auto" r:id="rId201">
              <p14:nvContentPartPr>
                <p14:cNvPr id="156" name="筆跡 155">
                  <a:extLst>
                    <a:ext uri="{FF2B5EF4-FFF2-40B4-BE49-F238E27FC236}">
                      <a16:creationId xmlns:a16="http://schemas.microsoft.com/office/drawing/2014/main" id="{5B25F63B-A5F5-4839-816F-954097DF65E9}"/>
                    </a:ext>
                  </a:extLst>
                </p14:cNvPr>
                <p14:cNvContentPartPr/>
                <p14:nvPr/>
              </p14:nvContentPartPr>
              <p14:xfrm>
                <a:off x="1094535" y="4365795"/>
                <a:ext cx="245880" cy="190080"/>
              </p14:xfrm>
            </p:contentPart>
          </mc:Choice>
          <mc:Fallback>
            <p:pic>
              <p:nvPicPr>
                <p:cNvPr id="156" name="筆跡 155">
                  <a:extLst>
                    <a:ext uri="{FF2B5EF4-FFF2-40B4-BE49-F238E27FC236}">
                      <a16:creationId xmlns:a16="http://schemas.microsoft.com/office/drawing/2014/main" id="{5B25F63B-A5F5-4839-816F-954097DF65E9}"/>
                    </a:ext>
                  </a:extLst>
                </p:cNvPr>
                <p:cNvPicPr/>
                <p:nvPr/>
              </p:nvPicPr>
              <p:blipFill>
                <a:blip r:embed="rId202"/>
                <a:stretch>
                  <a:fillRect/>
                </a:stretch>
              </p:blipFill>
              <p:spPr>
                <a:xfrm>
                  <a:off x="1085535" y="4357155"/>
                  <a:ext cx="2635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57" name="筆跡 156">
                  <a:extLst>
                    <a:ext uri="{FF2B5EF4-FFF2-40B4-BE49-F238E27FC236}">
                      <a16:creationId xmlns:a16="http://schemas.microsoft.com/office/drawing/2014/main" id="{D4E1234B-CFB9-4F81-B697-E8337FA9D636}"/>
                    </a:ext>
                  </a:extLst>
                </p14:cNvPr>
                <p14:cNvContentPartPr/>
                <p14:nvPr/>
              </p14:nvContentPartPr>
              <p14:xfrm>
                <a:off x="1179135" y="4394235"/>
                <a:ext cx="163440" cy="202680"/>
              </p14:xfrm>
            </p:contentPart>
          </mc:Choice>
          <mc:Fallback>
            <p:pic>
              <p:nvPicPr>
                <p:cNvPr id="157" name="筆跡 156">
                  <a:extLst>
                    <a:ext uri="{FF2B5EF4-FFF2-40B4-BE49-F238E27FC236}">
                      <a16:creationId xmlns:a16="http://schemas.microsoft.com/office/drawing/2014/main" id="{D4E1234B-CFB9-4F81-B697-E8337FA9D636}"/>
                    </a:ext>
                  </a:extLst>
                </p:cNvPr>
                <p:cNvPicPr/>
                <p:nvPr/>
              </p:nvPicPr>
              <p:blipFill>
                <a:blip r:embed="rId204"/>
                <a:stretch>
                  <a:fillRect/>
                </a:stretch>
              </p:blipFill>
              <p:spPr>
                <a:xfrm>
                  <a:off x="1170495" y="4385595"/>
                  <a:ext cx="1810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71" name="筆跡 170">
                  <a:extLst>
                    <a:ext uri="{FF2B5EF4-FFF2-40B4-BE49-F238E27FC236}">
                      <a16:creationId xmlns:a16="http://schemas.microsoft.com/office/drawing/2014/main" id="{97475FD1-4C6F-432A-BA61-E968DA7E027D}"/>
                    </a:ext>
                  </a:extLst>
                </p14:cNvPr>
                <p14:cNvContentPartPr/>
                <p14:nvPr/>
              </p14:nvContentPartPr>
              <p14:xfrm>
                <a:off x="990855" y="4269675"/>
                <a:ext cx="20880" cy="63000"/>
              </p14:xfrm>
            </p:contentPart>
          </mc:Choice>
          <mc:Fallback>
            <p:pic>
              <p:nvPicPr>
                <p:cNvPr id="171" name="筆跡 170">
                  <a:extLst>
                    <a:ext uri="{FF2B5EF4-FFF2-40B4-BE49-F238E27FC236}">
                      <a16:creationId xmlns:a16="http://schemas.microsoft.com/office/drawing/2014/main" id="{97475FD1-4C6F-432A-BA61-E968DA7E027D}"/>
                    </a:ext>
                  </a:extLst>
                </p:cNvPr>
                <p:cNvPicPr/>
                <p:nvPr/>
              </p:nvPicPr>
              <p:blipFill>
                <a:blip r:embed="rId206"/>
                <a:stretch>
                  <a:fillRect/>
                </a:stretch>
              </p:blipFill>
              <p:spPr>
                <a:xfrm>
                  <a:off x="982215" y="4261035"/>
                  <a:ext cx="385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72" name="筆跡 171">
                  <a:extLst>
                    <a:ext uri="{FF2B5EF4-FFF2-40B4-BE49-F238E27FC236}">
                      <a16:creationId xmlns:a16="http://schemas.microsoft.com/office/drawing/2014/main" id="{A977F7C4-7F28-4943-9E79-7615EC4ABFCB}"/>
                    </a:ext>
                  </a:extLst>
                </p14:cNvPr>
                <p14:cNvContentPartPr/>
                <p14:nvPr/>
              </p14:nvContentPartPr>
              <p14:xfrm>
                <a:off x="1045215" y="4265355"/>
                <a:ext cx="17280" cy="77400"/>
              </p14:xfrm>
            </p:contentPart>
          </mc:Choice>
          <mc:Fallback>
            <p:pic>
              <p:nvPicPr>
                <p:cNvPr id="172" name="筆跡 171">
                  <a:extLst>
                    <a:ext uri="{FF2B5EF4-FFF2-40B4-BE49-F238E27FC236}">
                      <a16:creationId xmlns:a16="http://schemas.microsoft.com/office/drawing/2014/main" id="{A977F7C4-7F28-4943-9E79-7615EC4ABFCB}"/>
                    </a:ext>
                  </a:extLst>
                </p:cNvPr>
                <p:cNvPicPr/>
                <p:nvPr/>
              </p:nvPicPr>
              <p:blipFill>
                <a:blip r:embed="rId208"/>
                <a:stretch>
                  <a:fillRect/>
                </a:stretch>
              </p:blipFill>
              <p:spPr>
                <a:xfrm>
                  <a:off x="1036215" y="4256715"/>
                  <a:ext cx="34920" cy="95040"/>
                </a:xfrm>
                <a:prstGeom prst="rect">
                  <a:avLst/>
                </a:prstGeom>
              </p:spPr>
            </p:pic>
          </mc:Fallback>
        </mc:AlternateContent>
      </p:grpSp>
      <p:grpSp>
        <p:nvGrpSpPr>
          <p:cNvPr id="177" name="群組 176">
            <a:extLst>
              <a:ext uri="{FF2B5EF4-FFF2-40B4-BE49-F238E27FC236}">
                <a16:creationId xmlns:a16="http://schemas.microsoft.com/office/drawing/2014/main" id="{0510D3E8-2FA9-4F73-A766-027D96CFBC6E}"/>
              </a:ext>
            </a:extLst>
          </p:cNvPr>
          <p:cNvGrpSpPr/>
          <p:nvPr/>
        </p:nvGrpSpPr>
        <p:grpSpPr>
          <a:xfrm>
            <a:off x="3009735" y="4195155"/>
            <a:ext cx="64080" cy="61920"/>
            <a:chOff x="3009735" y="4195155"/>
            <a:chExt cx="64080" cy="61920"/>
          </a:xfrm>
        </p:grpSpPr>
        <mc:AlternateContent xmlns:mc="http://schemas.openxmlformats.org/markup-compatibility/2006">
          <mc:Choice xmlns:p14="http://schemas.microsoft.com/office/powerpoint/2010/main" Requires="p14">
            <p:contentPart p14:bwMode="auto" r:id="rId209">
              <p14:nvContentPartPr>
                <p14:cNvPr id="175" name="筆跡 174">
                  <a:extLst>
                    <a:ext uri="{FF2B5EF4-FFF2-40B4-BE49-F238E27FC236}">
                      <a16:creationId xmlns:a16="http://schemas.microsoft.com/office/drawing/2014/main" id="{E44A539F-44FC-450E-B433-50C2E1857E9C}"/>
                    </a:ext>
                  </a:extLst>
                </p14:cNvPr>
                <p14:cNvContentPartPr/>
                <p14:nvPr/>
              </p14:nvContentPartPr>
              <p14:xfrm>
                <a:off x="3009735" y="4211355"/>
                <a:ext cx="8640" cy="42480"/>
              </p14:xfrm>
            </p:contentPart>
          </mc:Choice>
          <mc:Fallback>
            <p:pic>
              <p:nvPicPr>
                <p:cNvPr id="175" name="筆跡 174">
                  <a:extLst>
                    <a:ext uri="{FF2B5EF4-FFF2-40B4-BE49-F238E27FC236}">
                      <a16:creationId xmlns:a16="http://schemas.microsoft.com/office/drawing/2014/main" id="{E44A539F-44FC-450E-B433-50C2E1857E9C}"/>
                    </a:ext>
                  </a:extLst>
                </p:cNvPr>
                <p:cNvPicPr/>
                <p:nvPr/>
              </p:nvPicPr>
              <p:blipFill>
                <a:blip r:embed="rId210"/>
                <a:stretch>
                  <a:fillRect/>
                </a:stretch>
              </p:blipFill>
              <p:spPr>
                <a:xfrm>
                  <a:off x="3000735" y="4202355"/>
                  <a:ext cx="262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76" name="筆跡 175">
                  <a:extLst>
                    <a:ext uri="{FF2B5EF4-FFF2-40B4-BE49-F238E27FC236}">
                      <a16:creationId xmlns:a16="http://schemas.microsoft.com/office/drawing/2014/main" id="{3692E741-86C2-42DF-B0A9-FA755ED72076}"/>
                    </a:ext>
                  </a:extLst>
                </p14:cNvPr>
                <p14:cNvContentPartPr/>
                <p14:nvPr/>
              </p14:nvContentPartPr>
              <p14:xfrm>
                <a:off x="3065175" y="4195155"/>
                <a:ext cx="8640" cy="61920"/>
              </p14:xfrm>
            </p:contentPart>
          </mc:Choice>
          <mc:Fallback>
            <p:pic>
              <p:nvPicPr>
                <p:cNvPr id="176" name="筆跡 175">
                  <a:extLst>
                    <a:ext uri="{FF2B5EF4-FFF2-40B4-BE49-F238E27FC236}">
                      <a16:creationId xmlns:a16="http://schemas.microsoft.com/office/drawing/2014/main" id="{3692E741-86C2-42DF-B0A9-FA755ED72076}"/>
                    </a:ext>
                  </a:extLst>
                </p:cNvPr>
                <p:cNvPicPr/>
                <p:nvPr/>
              </p:nvPicPr>
              <p:blipFill>
                <a:blip r:embed="rId212"/>
                <a:stretch>
                  <a:fillRect/>
                </a:stretch>
              </p:blipFill>
              <p:spPr>
                <a:xfrm>
                  <a:off x="3056175" y="4186155"/>
                  <a:ext cx="26280" cy="79560"/>
                </a:xfrm>
                <a:prstGeom prst="rect">
                  <a:avLst/>
                </a:prstGeom>
              </p:spPr>
            </p:pic>
          </mc:Fallback>
        </mc:AlternateContent>
      </p:grpSp>
      <p:grpSp>
        <p:nvGrpSpPr>
          <p:cNvPr id="202" name="群組 201">
            <a:extLst>
              <a:ext uri="{FF2B5EF4-FFF2-40B4-BE49-F238E27FC236}">
                <a16:creationId xmlns:a16="http://schemas.microsoft.com/office/drawing/2014/main" id="{FD7266F7-B421-4128-A8B9-AC14BD8B584F}"/>
              </a:ext>
            </a:extLst>
          </p:cNvPr>
          <p:cNvGrpSpPr/>
          <p:nvPr/>
        </p:nvGrpSpPr>
        <p:grpSpPr>
          <a:xfrm>
            <a:off x="4955175" y="4205955"/>
            <a:ext cx="1008360" cy="362520"/>
            <a:chOff x="4955175" y="4205955"/>
            <a:chExt cx="1008360" cy="362520"/>
          </a:xfrm>
        </p:grpSpPr>
        <mc:AlternateContent xmlns:mc="http://schemas.openxmlformats.org/markup-compatibility/2006">
          <mc:Choice xmlns:p14="http://schemas.microsoft.com/office/powerpoint/2010/main" Requires="p14">
            <p:contentPart p14:bwMode="auto" r:id="rId213">
              <p14:nvContentPartPr>
                <p14:cNvPr id="180" name="筆跡 179">
                  <a:extLst>
                    <a:ext uri="{FF2B5EF4-FFF2-40B4-BE49-F238E27FC236}">
                      <a16:creationId xmlns:a16="http://schemas.microsoft.com/office/drawing/2014/main" id="{0437DD4B-3ADA-4B0D-827D-A21882261EE3}"/>
                    </a:ext>
                  </a:extLst>
                </p14:cNvPr>
                <p14:cNvContentPartPr/>
                <p14:nvPr/>
              </p14:nvContentPartPr>
              <p14:xfrm>
                <a:off x="4955175" y="4205955"/>
                <a:ext cx="7560" cy="36000"/>
              </p14:xfrm>
            </p:contentPart>
          </mc:Choice>
          <mc:Fallback>
            <p:pic>
              <p:nvPicPr>
                <p:cNvPr id="180" name="筆跡 179">
                  <a:extLst>
                    <a:ext uri="{FF2B5EF4-FFF2-40B4-BE49-F238E27FC236}">
                      <a16:creationId xmlns:a16="http://schemas.microsoft.com/office/drawing/2014/main" id="{0437DD4B-3ADA-4B0D-827D-A21882261EE3}"/>
                    </a:ext>
                  </a:extLst>
                </p:cNvPr>
                <p:cNvPicPr/>
                <p:nvPr/>
              </p:nvPicPr>
              <p:blipFill>
                <a:blip r:embed="rId214"/>
                <a:stretch>
                  <a:fillRect/>
                </a:stretch>
              </p:blipFill>
              <p:spPr>
                <a:xfrm>
                  <a:off x="4946175" y="4196955"/>
                  <a:ext cx="252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81" name="筆跡 180">
                  <a:extLst>
                    <a:ext uri="{FF2B5EF4-FFF2-40B4-BE49-F238E27FC236}">
                      <a16:creationId xmlns:a16="http://schemas.microsoft.com/office/drawing/2014/main" id="{C09AA361-646A-4343-BC14-D05F84A82CD5}"/>
                    </a:ext>
                  </a:extLst>
                </p14:cNvPr>
                <p14:cNvContentPartPr/>
                <p14:nvPr/>
              </p14:nvContentPartPr>
              <p14:xfrm>
                <a:off x="4968135" y="4207035"/>
                <a:ext cx="5040" cy="31680"/>
              </p14:xfrm>
            </p:contentPart>
          </mc:Choice>
          <mc:Fallback>
            <p:pic>
              <p:nvPicPr>
                <p:cNvPr id="181" name="筆跡 180">
                  <a:extLst>
                    <a:ext uri="{FF2B5EF4-FFF2-40B4-BE49-F238E27FC236}">
                      <a16:creationId xmlns:a16="http://schemas.microsoft.com/office/drawing/2014/main" id="{C09AA361-646A-4343-BC14-D05F84A82CD5}"/>
                    </a:ext>
                  </a:extLst>
                </p:cNvPr>
                <p:cNvPicPr/>
                <p:nvPr/>
              </p:nvPicPr>
              <p:blipFill>
                <a:blip r:embed="rId216"/>
                <a:stretch>
                  <a:fillRect/>
                </a:stretch>
              </p:blipFill>
              <p:spPr>
                <a:xfrm>
                  <a:off x="4959495" y="4198035"/>
                  <a:ext cx="226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84" name="筆跡 183">
                  <a:extLst>
                    <a:ext uri="{FF2B5EF4-FFF2-40B4-BE49-F238E27FC236}">
                      <a16:creationId xmlns:a16="http://schemas.microsoft.com/office/drawing/2014/main" id="{11640321-AFEE-4C52-A967-21B0EA63DFFE}"/>
                    </a:ext>
                  </a:extLst>
                </p14:cNvPr>
                <p14:cNvContentPartPr/>
                <p14:nvPr/>
              </p14:nvContentPartPr>
              <p14:xfrm>
                <a:off x="5083695" y="4308195"/>
                <a:ext cx="226800" cy="195840"/>
              </p14:xfrm>
            </p:contentPart>
          </mc:Choice>
          <mc:Fallback>
            <p:pic>
              <p:nvPicPr>
                <p:cNvPr id="184" name="筆跡 183">
                  <a:extLst>
                    <a:ext uri="{FF2B5EF4-FFF2-40B4-BE49-F238E27FC236}">
                      <a16:creationId xmlns:a16="http://schemas.microsoft.com/office/drawing/2014/main" id="{11640321-AFEE-4C52-A967-21B0EA63DFFE}"/>
                    </a:ext>
                  </a:extLst>
                </p:cNvPr>
                <p:cNvPicPr/>
                <p:nvPr/>
              </p:nvPicPr>
              <p:blipFill>
                <a:blip r:embed="rId218"/>
                <a:stretch>
                  <a:fillRect/>
                </a:stretch>
              </p:blipFill>
              <p:spPr>
                <a:xfrm>
                  <a:off x="5075055" y="4299195"/>
                  <a:ext cx="2444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85" name="筆跡 184">
                  <a:extLst>
                    <a:ext uri="{FF2B5EF4-FFF2-40B4-BE49-F238E27FC236}">
                      <a16:creationId xmlns:a16="http://schemas.microsoft.com/office/drawing/2014/main" id="{067185BC-BF22-4114-99C0-1B5ABE83E32D}"/>
                    </a:ext>
                  </a:extLst>
                </p14:cNvPr>
                <p14:cNvContentPartPr/>
                <p14:nvPr/>
              </p14:nvContentPartPr>
              <p14:xfrm>
                <a:off x="5363055" y="4395315"/>
                <a:ext cx="102600" cy="14400"/>
              </p14:xfrm>
            </p:contentPart>
          </mc:Choice>
          <mc:Fallback>
            <p:pic>
              <p:nvPicPr>
                <p:cNvPr id="185" name="筆跡 184">
                  <a:extLst>
                    <a:ext uri="{FF2B5EF4-FFF2-40B4-BE49-F238E27FC236}">
                      <a16:creationId xmlns:a16="http://schemas.microsoft.com/office/drawing/2014/main" id="{067185BC-BF22-4114-99C0-1B5ABE83E32D}"/>
                    </a:ext>
                  </a:extLst>
                </p:cNvPr>
                <p:cNvPicPr/>
                <p:nvPr/>
              </p:nvPicPr>
              <p:blipFill>
                <a:blip r:embed="rId220"/>
                <a:stretch>
                  <a:fillRect/>
                </a:stretch>
              </p:blipFill>
              <p:spPr>
                <a:xfrm>
                  <a:off x="5354055" y="4386675"/>
                  <a:ext cx="1202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86" name="筆跡 185">
                  <a:extLst>
                    <a:ext uri="{FF2B5EF4-FFF2-40B4-BE49-F238E27FC236}">
                      <a16:creationId xmlns:a16="http://schemas.microsoft.com/office/drawing/2014/main" id="{BFA9F45F-73C5-496E-98BC-3D9DADD5C562}"/>
                    </a:ext>
                  </a:extLst>
                </p14:cNvPr>
                <p14:cNvContentPartPr/>
                <p14:nvPr/>
              </p14:nvContentPartPr>
              <p14:xfrm>
                <a:off x="5349735" y="4461555"/>
                <a:ext cx="95400" cy="14400"/>
              </p14:xfrm>
            </p:contentPart>
          </mc:Choice>
          <mc:Fallback>
            <p:pic>
              <p:nvPicPr>
                <p:cNvPr id="186" name="筆跡 185">
                  <a:extLst>
                    <a:ext uri="{FF2B5EF4-FFF2-40B4-BE49-F238E27FC236}">
                      <a16:creationId xmlns:a16="http://schemas.microsoft.com/office/drawing/2014/main" id="{BFA9F45F-73C5-496E-98BC-3D9DADD5C562}"/>
                    </a:ext>
                  </a:extLst>
                </p:cNvPr>
                <p:cNvPicPr/>
                <p:nvPr/>
              </p:nvPicPr>
              <p:blipFill>
                <a:blip r:embed="rId222"/>
                <a:stretch>
                  <a:fillRect/>
                </a:stretch>
              </p:blipFill>
              <p:spPr>
                <a:xfrm>
                  <a:off x="5340735" y="4452555"/>
                  <a:ext cx="1130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87" name="筆跡 186">
                  <a:extLst>
                    <a:ext uri="{FF2B5EF4-FFF2-40B4-BE49-F238E27FC236}">
                      <a16:creationId xmlns:a16="http://schemas.microsoft.com/office/drawing/2014/main" id="{A6E64C1A-96DC-4356-8A15-F964F78627F9}"/>
                    </a:ext>
                  </a:extLst>
                </p14:cNvPr>
                <p14:cNvContentPartPr/>
                <p14:nvPr/>
              </p14:nvContentPartPr>
              <p14:xfrm>
                <a:off x="5580495" y="4381275"/>
                <a:ext cx="31680" cy="146520"/>
              </p14:xfrm>
            </p:contentPart>
          </mc:Choice>
          <mc:Fallback>
            <p:pic>
              <p:nvPicPr>
                <p:cNvPr id="187" name="筆跡 186">
                  <a:extLst>
                    <a:ext uri="{FF2B5EF4-FFF2-40B4-BE49-F238E27FC236}">
                      <a16:creationId xmlns:a16="http://schemas.microsoft.com/office/drawing/2014/main" id="{A6E64C1A-96DC-4356-8A15-F964F78627F9}"/>
                    </a:ext>
                  </a:extLst>
                </p:cNvPr>
                <p:cNvPicPr/>
                <p:nvPr/>
              </p:nvPicPr>
              <p:blipFill>
                <a:blip r:embed="rId224"/>
                <a:stretch>
                  <a:fillRect/>
                </a:stretch>
              </p:blipFill>
              <p:spPr>
                <a:xfrm>
                  <a:off x="5571855" y="4372275"/>
                  <a:ext cx="493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88" name="筆跡 187">
                  <a:extLst>
                    <a:ext uri="{FF2B5EF4-FFF2-40B4-BE49-F238E27FC236}">
                      <a16:creationId xmlns:a16="http://schemas.microsoft.com/office/drawing/2014/main" id="{C487A5E2-AF8E-4F9B-A9C3-549AD509A5C8}"/>
                    </a:ext>
                  </a:extLst>
                </p14:cNvPr>
                <p14:cNvContentPartPr/>
                <p14:nvPr/>
              </p14:nvContentPartPr>
              <p14:xfrm>
                <a:off x="5687775" y="4435275"/>
                <a:ext cx="128880" cy="133200"/>
              </p14:xfrm>
            </p:contentPart>
          </mc:Choice>
          <mc:Fallback>
            <p:pic>
              <p:nvPicPr>
                <p:cNvPr id="188" name="筆跡 187">
                  <a:extLst>
                    <a:ext uri="{FF2B5EF4-FFF2-40B4-BE49-F238E27FC236}">
                      <a16:creationId xmlns:a16="http://schemas.microsoft.com/office/drawing/2014/main" id="{C487A5E2-AF8E-4F9B-A9C3-549AD509A5C8}"/>
                    </a:ext>
                  </a:extLst>
                </p:cNvPr>
                <p:cNvPicPr/>
                <p:nvPr/>
              </p:nvPicPr>
              <p:blipFill>
                <a:blip r:embed="rId226"/>
                <a:stretch>
                  <a:fillRect/>
                </a:stretch>
              </p:blipFill>
              <p:spPr>
                <a:xfrm>
                  <a:off x="5678775" y="4426635"/>
                  <a:ext cx="1465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89" name="筆跡 188">
                  <a:extLst>
                    <a:ext uri="{FF2B5EF4-FFF2-40B4-BE49-F238E27FC236}">
                      <a16:creationId xmlns:a16="http://schemas.microsoft.com/office/drawing/2014/main" id="{0E770A7D-D3FD-447E-B461-AFA7CEF7B51F}"/>
                    </a:ext>
                  </a:extLst>
                </p14:cNvPr>
                <p14:cNvContentPartPr/>
                <p14:nvPr/>
              </p14:nvContentPartPr>
              <p14:xfrm>
                <a:off x="5903055" y="4264275"/>
                <a:ext cx="14760" cy="40320"/>
              </p14:xfrm>
            </p:contentPart>
          </mc:Choice>
          <mc:Fallback>
            <p:pic>
              <p:nvPicPr>
                <p:cNvPr id="189" name="筆跡 188">
                  <a:extLst>
                    <a:ext uri="{FF2B5EF4-FFF2-40B4-BE49-F238E27FC236}">
                      <a16:creationId xmlns:a16="http://schemas.microsoft.com/office/drawing/2014/main" id="{0E770A7D-D3FD-447E-B461-AFA7CEF7B51F}"/>
                    </a:ext>
                  </a:extLst>
                </p:cNvPr>
                <p:cNvPicPr/>
                <p:nvPr/>
              </p:nvPicPr>
              <p:blipFill>
                <a:blip r:embed="rId228"/>
                <a:stretch>
                  <a:fillRect/>
                </a:stretch>
              </p:blipFill>
              <p:spPr>
                <a:xfrm>
                  <a:off x="5894415" y="4255635"/>
                  <a:ext cx="324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90" name="筆跡 189">
                  <a:extLst>
                    <a:ext uri="{FF2B5EF4-FFF2-40B4-BE49-F238E27FC236}">
                      <a16:creationId xmlns:a16="http://schemas.microsoft.com/office/drawing/2014/main" id="{EF545B6A-7072-4E5C-9EA6-9FDB121A1D1F}"/>
                    </a:ext>
                  </a:extLst>
                </p14:cNvPr>
                <p14:cNvContentPartPr/>
                <p14:nvPr/>
              </p14:nvContentPartPr>
              <p14:xfrm>
                <a:off x="5952375" y="4281555"/>
                <a:ext cx="11160" cy="38160"/>
              </p14:xfrm>
            </p:contentPart>
          </mc:Choice>
          <mc:Fallback>
            <p:pic>
              <p:nvPicPr>
                <p:cNvPr id="190" name="筆跡 189">
                  <a:extLst>
                    <a:ext uri="{FF2B5EF4-FFF2-40B4-BE49-F238E27FC236}">
                      <a16:creationId xmlns:a16="http://schemas.microsoft.com/office/drawing/2014/main" id="{EF545B6A-7072-4E5C-9EA6-9FDB121A1D1F}"/>
                    </a:ext>
                  </a:extLst>
                </p:cNvPr>
                <p:cNvPicPr/>
                <p:nvPr/>
              </p:nvPicPr>
              <p:blipFill>
                <a:blip r:embed="rId230"/>
                <a:stretch>
                  <a:fillRect/>
                </a:stretch>
              </p:blipFill>
              <p:spPr>
                <a:xfrm>
                  <a:off x="5943735" y="4272915"/>
                  <a:ext cx="28800" cy="55800"/>
                </a:xfrm>
                <a:prstGeom prst="rect">
                  <a:avLst/>
                </a:prstGeom>
              </p:spPr>
            </p:pic>
          </mc:Fallback>
        </mc:AlternateContent>
      </p:grpSp>
      <p:grpSp>
        <p:nvGrpSpPr>
          <p:cNvPr id="200" name="群組 199">
            <a:extLst>
              <a:ext uri="{FF2B5EF4-FFF2-40B4-BE49-F238E27FC236}">
                <a16:creationId xmlns:a16="http://schemas.microsoft.com/office/drawing/2014/main" id="{B6997C81-64EC-46A7-BFAA-BD550C78B0D2}"/>
              </a:ext>
            </a:extLst>
          </p:cNvPr>
          <p:cNvGrpSpPr/>
          <p:nvPr/>
        </p:nvGrpSpPr>
        <p:grpSpPr>
          <a:xfrm>
            <a:off x="6253335" y="4318635"/>
            <a:ext cx="223920" cy="266760"/>
            <a:chOff x="6253335" y="4318635"/>
            <a:chExt cx="223920" cy="266760"/>
          </a:xfrm>
        </p:grpSpPr>
        <mc:AlternateContent xmlns:mc="http://schemas.openxmlformats.org/markup-compatibility/2006">
          <mc:Choice xmlns:p14="http://schemas.microsoft.com/office/powerpoint/2010/main" Requires="p14">
            <p:contentPart p14:bwMode="auto" r:id="rId231">
              <p14:nvContentPartPr>
                <p14:cNvPr id="191" name="筆跡 190">
                  <a:extLst>
                    <a:ext uri="{FF2B5EF4-FFF2-40B4-BE49-F238E27FC236}">
                      <a16:creationId xmlns:a16="http://schemas.microsoft.com/office/drawing/2014/main" id="{1EE49230-FF03-45B9-9E6D-D458FD679922}"/>
                    </a:ext>
                  </a:extLst>
                </p14:cNvPr>
                <p14:cNvContentPartPr/>
                <p14:nvPr/>
              </p14:nvContentPartPr>
              <p14:xfrm>
                <a:off x="6277095" y="4318635"/>
                <a:ext cx="156600" cy="231840"/>
              </p14:xfrm>
            </p:contentPart>
          </mc:Choice>
          <mc:Fallback>
            <p:pic>
              <p:nvPicPr>
                <p:cNvPr id="191" name="筆跡 190">
                  <a:extLst>
                    <a:ext uri="{FF2B5EF4-FFF2-40B4-BE49-F238E27FC236}">
                      <a16:creationId xmlns:a16="http://schemas.microsoft.com/office/drawing/2014/main" id="{1EE49230-FF03-45B9-9E6D-D458FD679922}"/>
                    </a:ext>
                  </a:extLst>
                </p:cNvPr>
                <p:cNvPicPr/>
                <p:nvPr/>
              </p:nvPicPr>
              <p:blipFill>
                <a:blip r:embed="rId232"/>
                <a:stretch>
                  <a:fillRect/>
                </a:stretch>
              </p:blipFill>
              <p:spPr>
                <a:xfrm>
                  <a:off x="6268455" y="4309995"/>
                  <a:ext cx="1742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92" name="筆跡 191">
                  <a:extLst>
                    <a:ext uri="{FF2B5EF4-FFF2-40B4-BE49-F238E27FC236}">
                      <a16:creationId xmlns:a16="http://schemas.microsoft.com/office/drawing/2014/main" id="{05B7FE43-4DFE-4C27-AFBC-4D2719714CF7}"/>
                    </a:ext>
                  </a:extLst>
                </p14:cNvPr>
                <p14:cNvContentPartPr/>
                <p14:nvPr/>
              </p14:nvContentPartPr>
              <p14:xfrm>
                <a:off x="6253335" y="4392075"/>
                <a:ext cx="57960" cy="130320"/>
              </p14:xfrm>
            </p:contentPart>
          </mc:Choice>
          <mc:Fallback>
            <p:pic>
              <p:nvPicPr>
                <p:cNvPr id="192" name="筆跡 191">
                  <a:extLst>
                    <a:ext uri="{FF2B5EF4-FFF2-40B4-BE49-F238E27FC236}">
                      <a16:creationId xmlns:a16="http://schemas.microsoft.com/office/drawing/2014/main" id="{05B7FE43-4DFE-4C27-AFBC-4D2719714CF7}"/>
                    </a:ext>
                  </a:extLst>
                </p:cNvPr>
                <p:cNvPicPr/>
                <p:nvPr/>
              </p:nvPicPr>
              <p:blipFill>
                <a:blip r:embed="rId234"/>
                <a:stretch>
                  <a:fillRect/>
                </a:stretch>
              </p:blipFill>
              <p:spPr>
                <a:xfrm>
                  <a:off x="6244335" y="4383435"/>
                  <a:ext cx="756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93" name="筆跡 192">
                  <a:extLst>
                    <a:ext uri="{FF2B5EF4-FFF2-40B4-BE49-F238E27FC236}">
                      <a16:creationId xmlns:a16="http://schemas.microsoft.com/office/drawing/2014/main" id="{D2B9CAA1-129E-4DC5-B3D9-E57D173F4127}"/>
                    </a:ext>
                  </a:extLst>
                </p14:cNvPr>
                <p14:cNvContentPartPr/>
                <p14:nvPr/>
              </p14:nvContentPartPr>
              <p14:xfrm>
                <a:off x="6321735" y="4470195"/>
                <a:ext cx="155520" cy="115200"/>
              </p14:xfrm>
            </p:contentPart>
          </mc:Choice>
          <mc:Fallback>
            <p:pic>
              <p:nvPicPr>
                <p:cNvPr id="193" name="筆跡 192">
                  <a:extLst>
                    <a:ext uri="{FF2B5EF4-FFF2-40B4-BE49-F238E27FC236}">
                      <a16:creationId xmlns:a16="http://schemas.microsoft.com/office/drawing/2014/main" id="{D2B9CAA1-129E-4DC5-B3D9-E57D173F4127}"/>
                    </a:ext>
                  </a:extLst>
                </p:cNvPr>
                <p:cNvPicPr/>
                <p:nvPr/>
              </p:nvPicPr>
              <p:blipFill>
                <a:blip r:embed="rId236"/>
                <a:stretch>
                  <a:fillRect/>
                </a:stretch>
              </p:blipFill>
              <p:spPr>
                <a:xfrm>
                  <a:off x="6313095" y="4461195"/>
                  <a:ext cx="173160" cy="132840"/>
                </a:xfrm>
                <a:prstGeom prst="rect">
                  <a:avLst/>
                </a:prstGeom>
              </p:spPr>
            </p:pic>
          </mc:Fallback>
        </mc:AlternateContent>
      </p:grpSp>
      <p:grpSp>
        <p:nvGrpSpPr>
          <p:cNvPr id="198" name="群組 197">
            <a:extLst>
              <a:ext uri="{FF2B5EF4-FFF2-40B4-BE49-F238E27FC236}">
                <a16:creationId xmlns:a16="http://schemas.microsoft.com/office/drawing/2014/main" id="{D0C51D39-F072-4814-930F-86A3B4C24043}"/>
              </a:ext>
            </a:extLst>
          </p:cNvPr>
          <p:cNvGrpSpPr/>
          <p:nvPr/>
        </p:nvGrpSpPr>
        <p:grpSpPr>
          <a:xfrm>
            <a:off x="7605495" y="4329435"/>
            <a:ext cx="218160" cy="186120"/>
            <a:chOff x="7605495" y="4329435"/>
            <a:chExt cx="218160" cy="186120"/>
          </a:xfrm>
        </p:grpSpPr>
        <mc:AlternateContent xmlns:mc="http://schemas.openxmlformats.org/markup-compatibility/2006">
          <mc:Choice xmlns:p14="http://schemas.microsoft.com/office/powerpoint/2010/main" Requires="p14">
            <p:contentPart p14:bwMode="auto" r:id="rId237">
              <p14:nvContentPartPr>
                <p14:cNvPr id="196" name="筆跡 195">
                  <a:extLst>
                    <a:ext uri="{FF2B5EF4-FFF2-40B4-BE49-F238E27FC236}">
                      <a16:creationId xmlns:a16="http://schemas.microsoft.com/office/drawing/2014/main" id="{BDB9D7DC-30B7-4BDA-8178-8DCD18A0325C}"/>
                    </a:ext>
                  </a:extLst>
                </p14:cNvPr>
                <p14:cNvContentPartPr/>
                <p14:nvPr/>
              </p14:nvContentPartPr>
              <p14:xfrm>
                <a:off x="7605495" y="4329435"/>
                <a:ext cx="29160" cy="183240"/>
              </p14:xfrm>
            </p:contentPart>
          </mc:Choice>
          <mc:Fallback>
            <p:pic>
              <p:nvPicPr>
                <p:cNvPr id="196" name="筆跡 195">
                  <a:extLst>
                    <a:ext uri="{FF2B5EF4-FFF2-40B4-BE49-F238E27FC236}">
                      <a16:creationId xmlns:a16="http://schemas.microsoft.com/office/drawing/2014/main" id="{BDB9D7DC-30B7-4BDA-8178-8DCD18A0325C}"/>
                    </a:ext>
                  </a:extLst>
                </p:cNvPr>
                <p:cNvPicPr/>
                <p:nvPr/>
              </p:nvPicPr>
              <p:blipFill>
                <a:blip r:embed="rId238"/>
                <a:stretch>
                  <a:fillRect/>
                </a:stretch>
              </p:blipFill>
              <p:spPr>
                <a:xfrm>
                  <a:off x="7596495" y="4320435"/>
                  <a:ext cx="468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97" name="筆跡 196">
                  <a:extLst>
                    <a:ext uri="{FF2B5EF4-FFF2-40B4-BE49-F238E27FC236}">
                      <a16:creationId xmlns:a16="http://schemas.microsoft.com/office/drawing/2014/main" id="{0E66E356-262F-4A77-9FF4-1EC68137B9B7}"/>
                    </a:ext>
                  </a:extLst>
                </p14:cNvPr>
                <p14:cNvContentPartPr/>
                <p14:nvPr/>
              </p14:nvContentPartPr>
              <p14:xfrm>
                <a:off x="7701975" y="4368315"/>
                <a:ext cx="121680" cy="147240"/>
              </p14:xfrm>
            </p:contentPart>
          </mc:Choice>
          <mc:Fallback>
            <p:pic>
              <p:nvPicPr>
                <p:cNvPr id="197" name="筆跡 196">
                  <a:extLst>
                    <a:ext uri="{FF2B5EF4-FFF2-40B4-BE49-F238E27FC236}">
                      <a16:creationId xmlns:a16="http://schemas.microsoft.com/office/drawing/2014/main" id="{0E66E356-262F-4A77-9FF4-1EC68137B9B7}"/>
                    </a:ext>
                  </a:extLst>
                </p:cNvPr>
                <p:cNvPicPr/>
                <p:nvPr/>
              </p:nvPicPr>
              <p:blipFill>
                <a:blip r:embed="rId240"/>
                <a:stretch>
                  <a:fillRect/>
                </a:stretch>
              </p:blipFill>
              <p:spPr>
                <a:xfrm>
                  <a:off x="7692975" y="4359315"/>
                  <a:ext cx="139320" cy="164880"/>
                </a:xfrm>
                <a:prstGeom prst="rect">
                  <a:avLst/>
                </a:prstGeom>
              </p:spPr>
            </p:pic>
          </mc:Fallback>
        </mc:AlternateContent>
      </p:grpSp>
      <p:grpSp>
        <p:nvGrpSpPr>
          <p:cNvPr id="208" name="群組 207">
            <a:extLst>
              <a:ext uri="{FF2B5EF4-FFF2-40B4-BE49-F238E27FC236}">
                <a16:creationId xmlns:a16="http://schemas.microsoft.com/office/drawing/2014/main" id="{8E55C20C-E361-470D-8B5C-B874F573ECF5}"/>
              </a:ext>
            </a:extLst>
          </p:cNvPr>
          <p:cNvGrpSpPr/>
          <p:nvPr/>
        </p:nvGrpSpPr>
        <p:grpSpPr>
          <a:xfrm>
            <a:off x="6839055" y="4194075"/>
            <a:ext cx="597960" cy="298080"/>
            <a:chOff x="6839055" y="4194075"/>
            <a:chExt cx="597960" cy="298080"/>
          </a:xfrm>
        </p:grpSpPr>
        <mc:AlternateContent xmlns:mc="http://schemas.openxmlformats.org/markup-compatibility/2006">
          <mc:Choice xmlns:p14="http://schemas.microsoft.com/office/powerpoint/2010/main" Requires="p14">
            <p:contentPart p14:bwMode="auto" r:id="rId241">
              <p14:nvContentPartPr>
                <p14:cNvPr id="194" name="筆跡 193">
                  <a:extLst>
                    <a:ext uri="{FF2B5EF4-FFF2-40B4-BE49-F238E27FC236}">
                      <a16:creationId xmlns:a16="http://schemas.microsoft.com/office/drawing/2014/main" id="{B507F268-2A0D-4DD1-9EEB-FAF3B00374F4}"/>
                    </a:ext>
                  </a:extLst>
                </p14:cNvPr>
                <p14:cNvContentPartPr/>
                <p14:nvPr/>
              </p14:nvContentPartPr>
              <p14:xfrm>
                <a:off x="6929415" y="4304235"/>
                <a:ext cx="209160" cy="187920"/>
              </p14:xfrm>
            </p:contentPart>
          </mc:Choice>
          <mc:Fallback>
            <p:pic>
              <p:nvPicPr>
                <p:cNvPr id="194" name="筆跡 193">
                  <a:extLst>
                    <a:ext uri="{FF2B5EF4-FFF2-40B4-BE49-F238E27FC236}">
                      <a16:creationId xmlns:a16="http://schemas.microsoft.com/office/drawing/2014/main" id="{B507F268-2A0D-4DD1-9EEB-FAF3B00374F4}"/>
                    </a:ext>
                  </a:extLst>
                </p:cNvPr>
                <p:cNvPicPr/>
                <p:nvPr/>
              </p:nvPicPr>
              <p:blipFill>
                <a:blip r:embed="rId242"/>
                <a:stretch>
                  <a:fillRect/>
                </a:stretch>
              </p:blipFill>
              <p:spPr>
                <a:xfrm>
                  <a:off x="6920415" y="4295595"/>
                  <a:ext cx="2268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95" name="筆跡 194">
                  <a:extLst>
                    <a:ext uri="{FF2B5EF4-FFF2-40B4-BE49-F238E27FC236}">
                      <a16:creationId xmlns:a16="http://schemas.microsoft.com/office/drawing/2014/main" id="{500157B3-5D27-418B-810E-AE45B08A5BF7}"/>
                    </a:ext>
                  </a:extLst>
                </p14:cNvPr>
                <p14:cNvContentPartPr/>
                <p14:nvPr/>
              </p14:nvContentPartPr>
              <p14:xfrm>
                <a:off x="7261335" y="4343475"/>
                <a:ext cx="175680" cy="137880"/>
              </p14:xfrm>
            </p:contentPart>
          </mc:Choice>
          <mc:Fallback>
            <p:pic>
              <p:nvPicPr>
                <p:cNvPr id="195" name="筆跡 194">
                  <a:extLst>
                    <a:ext uri="{FF2B5EF4-FFF2-40B4-BE49-F238E27FC236}">
                      <a16:creationId xmlns:a16="http://schemas.microsoft.com/office/drawing/2014/main" id="{500157B3-5D27-418B-810E-AE45B08A5BF7}"/>
                    </a:ext>
                  </a:extLst>
                </p:cNvPr>
                <p:cNvPicPr/>
                <p:nvPr/>
              </p:nvPicPr>
              <p:blipFill>
                <a:blip r:embed="rId244"/>
                <a:stretch>
                  <a:fillRect/>
                </a:stretch>
              </p:blipFill>
              <p:spPr>
                <a:xfrm>
                  <a:off x="7252695" y="4334475"/>
                  <a:ext cx="1933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03" name="筆跡 202">
                  <a:extLst>
                    <a:ext uri="{FF2B5EF4-FFF2-40B4-BE49-F238E27FC236}">
                      <a16:creationId xmlns:a16="http://schemas.microsoft.com/office/drawing/2014/main" id="{9DB47924-FB58-4A9F-A00A-535927AB0865}"/>
                    </a:ext>
                  </a:extLst>
                </p14:cNvPr>
                <p14:cNvContentPartPr/>
                <p14:nvPr/>
              </p14:nvContentPartPr>
              <p14:xfrm>
                <a:off x="6839055" y="4200555"/>
                <a:ext cx="11160" cy="59760"/>
              </p14:xfrm>
            </p:contentPart>
          </mc:Choice>
          <mc:Fallback>
            <p:pic>
              <p:nvPicPr>
                <p:cNvPr id="203" name="筆跡 202">
                  <a:extLst>
                    <a:ext uri="{FF2B5EF4-FFF2-40B4-BE49-F238E27FC236}">
                      <a16:creationId xmlns:a16="http://schemas.microsoft.com/office/drawing/2014/main" id="{9DB47924-FB58-4A9F-A00A-535927AB0865}"/>
                    </a:ext>
                  </a:extLst>
                </p:cNvPr>
                <p:cNvPicPr/>
                <p:nvPr/>
              </p:nvPicPr>
              <p:blipFill>
                <a:blip r:embed="rId246"/>
                <a:stretch>
                  <a:fillRect/>
                </a:stretch>
              </p:blipFill>
              <p:spPr>
                <a:xfrm>
                  <a:off x="6830415" y="4191555"/>
                  <a:ext cx="288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04" name="筆跡 203">
                  <a:extLst>
                    <a:ext uri="{FF2B5EF4-FFF2-40B4-BE49-F238E27FC236}">
                      <a16:creationId xmlns:a16="http://schemas.microsoft.com/office/drawing/2014/main" id="{5440801F-396B-422F-9FDD-F7CD9C19E2B4}"/>
                    </a:ext>
                  </a:extLst>
                </p14:cNvPr>
                <p14:cNvContentPartPr/>
                <p14:nvPr/>
              </p14:nvContentPartPr>
              <p14:xfrm>
                <a:off x="6887295" y="4194075"/>
                <a:ext cx="10080" cy="64080"/>
              </p14:xfrm>
            </p:contentPart>
          </mc:Choice>
          <mc:Fallback>
            <p:pic>
              <p:nvPicPr>
                <p:cNvPr id="204" name="筆跡 203">
                  <a:extLst>
                    <a:ext uri="{FF2B5EF4-FFF2-40B4-BE49-F238E27FC236}">
                      <a16:creationId xmlns:a16="http://schemas.microsoft.com/office/drawing/2014/main" id="{5440801F-396B-422F-9FDD-F7CD9C19E2B4}"/>
                    </a:ext>
                  </a:extLst>
                </p:cNvPr>
                <p:cNvPicPr/>
                <p:nvPr/>
              </p:nvPicPr>
              <p:blipFill>
                <a:blip r:embed="rId248"/>
                <a:stretch>
                  <a:fillRect/>
                </a:stretch>
              </p:blipFill>
              <p:spPr>
                <a:xfrm>
                  <a:off x="6878295" y="4185075"/>
                  <a:ext cx="27720" cy="81720"/>
                </a:xfrm>
                <a:prstGeom prst="rect">
                  <a:avLst/>
                </a:prstGeom>
              </p:spPr>
            </p:pic>
          </mc:Fallback>
        </mc:AlternateContent>
      </p:grpSp>
      <p:grpSp>
        <p:nvGrpSpPr>
          <p:cNvPr id="207" name="群組 206">
            <a:extLst>
              <a:ext uri="{FF2B5EF4-FFF2-40B4-BE49-F238E27FC236}">
                <a16:creationId xmlns:a16="http://schemas.microsoft.com/office/drawing/2014/main" id="{14BF04D0-F977-4EA7-BCFC-C17DA3DCE90A}"/>
              </a:ext>
            </a:extLst>
          </p:cNvPr>
          <p:cNvGrpSpPr/>
          <p:nvPr/>
        </p:nvGrpSpPr>
        <p:grpSpPr>
          <a:xfrm>
            <a:off x="7918335" y="4209195"/>
            <a:ext cx="60120" cy="72720"/>
            <a:chOff x="7918335" y="4209195"/>
            <a:chExt cx="60120" cy="72720"/>
          </a:xfrm>
        </p:grpSpPr>
        <mc:AlternateContent xmlns:mc="http://schemas.openxmlformats.org/markup-compatibility/2006">
          <mc:Choice xmlns:p14="http://schemas.microsoft.com/office/powerpoint/2010/main" Requires="p14">
            <p:contentPart p14:bwMode="auto" r:id="rId249">
              <p14:nvContentPartPr>
                <p14:cNvPr id="205" name="筆跡 204">
                  <a:extLst>
                    <a:ext uri="{FF2B5EF4-FFF2-40B4-BE49-F238E27FC236}">
                      <a16:creationId xmlns:a16="http://schemas.microsoft.com/office/drawing/2014/main" id="{1308E634-BFA8-4AA4-92B7-9098642F2916}"/>
                    </a:ext>
                  </a:extLst>
                </p14:cNvPr>
                <p14:cNvContentPartPr/>
                <p14:nvPr/>
              </p14:nvContentPartPr>
              <p14:xfrm>
                <a:off x="7918335" y="4209195"/>
                <a:ext cx="10080" cy="68400"/>
              </p14:xfrm>
            </p:contentPart>
          </mc:Choice>
          <mc:Fallback>
            <p:pic>
              <p:nvPicPr>
                <p:cNvPr id="205" name="筆跡 204">
                  <a:extLst>
                    <a:ext uri="{FF2B5EF4-FFF2-40B4-BE49-F238E27FC236}">
                      <a16:creationId xmlns:a16="http://schemas.microsoft.com/office/drawing/2014/main" id="{1308E634-BFA8-4AA4-92B7-9098642F2916}"/>
                    </a:ext>
                  </a:extLst>
                </p:cNvPr>
                <p:cNvPicPr/>
                <p:nvPr/>
              </p:nvPicPr>
              <p:blipFill>
                <a:blip r:embed="rId250"/>
                <a:stretch>
                  <a:fillRect/>
                </a:stretch>
              </p:blipFill>
              <p:spPr>
                <a:xfrm>
                  <a:off x="7909335" y="4200195"/>
                  <a:ext cx="277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06" name="筆跡 205">
                  <a:extLst>
                    <a:ext uri="{FF2B5EF4-FFF2-40B4-BE49-F238E27FC236}">
                      <a16:creationId xmlns:a16="http://schemas.microsoft.com/office/drawing/2014/main" id="{B5F5FDBB-B632-4B6B-9CEF-DA251AB6C4BD}"/>
                    </a:ext>
                  </a:extLst>
                </p14:cNvPr>
                <p14:cNvContentPartPr/>
                <p14:nvPr/>
              </p14:nvContentPartPr>
              <p14:xfrm>
                <a:off x="7969815" y="4217835"/>
                <a:ext cx="8640" cy="64080"/>
              </p14:xfrm>
            </p:contentPart>
          </mc:Choice>
          <mc:Fallback>
            <p:pic>
              <p:nvPicPr>
                <p:cNvPr id="206" name="筆跡 205">
                  <a:extLst>
                    <a:ext uri="{FF2B5EF4-FFF2-40B4-BE49-F238E27FC236}">
                      <a16:creationId xmlns:a16="http://schemas.microsoft.com/office/drawing/2014/main" id="{B5F5FDBB-B632-4B6B-9CEF-DA251AB6C4BD}"/>
                    </a:ext>
                  </a:extLst>
                </p:cNvPr>
                <p:cNvPicPr/>
                <p:nvPr/>
              </p:nvPicPr>
              <p:blipFill>
                <a:blip r:embed="rId252"/>
                <a:stretch>
                  <a:fillRect/>
                </a:stretch>
              </p:blipFill>
              <p:spPr>
                <a:xfrm>
                  <a:off x="7961175" y="4208835"/>
                  <a:ext cx="26280" cy="81720"/>
                </a:xfrm>
                <a:prstGeom prst="rect">
                  <a:avLst/>
                </a:prstGeom>
              </p:spPr>
            </p:pic>
          </mc:Fallback>
        </mc:AlternateContent>
      </p:grpSp>
      <p:grpSp>
        <p:nvGrpSpPr>
          <p:cNvPr id="224" name="群組 223">
            <a:extLst>
              <a:ext uri="{FF2B5EF4-FFF2-40B4-BE49-F238E27FC236}">
                <a16:creationId xmlns:a16="http://schemas.microsoft.com/office/drawing/2014/main" id="{B9D2805C-4FD5-410F-AFAE-7ADDA9E600B6}"/>
              </a:ext>
            </a:extLst>
          </p:cNvPr>
          <p:cNvGrpSpPr/>
          <p:nvPr/>
        </p:nvGrpSpPr>
        <p:grpSpPr>
          <a:xfrm>
            <a:off x="3469455" y="4246995"/>
            <a:ext cx="1292400" cy="406440"/>
            <a:chOff x="3469455" y="4246995"/>
            <a:chExt cx="1292400" cy="406440"/>
          </a:xfrm>
        </p:grpSpPr>
        <mc:AlternateContent xmlns:mc="http://schemas.openxmlformats.org/markup-compatibility/2006">
          <mc:Choice xmlns:p14="http://schemas.microsoft.com/office/powerpoint/2010/main" Requires="p14">
            <p:contentPart p14:bwMode="auto" r:id="rId253">
              <p14:nvContentPartPr>
                <p14:cNvPr id="209" name="筆跡 208">
                  <a:extLst>
                    <a:ext uri="{FF2B5EF4-FFF2-40B4-BE49-F238E27FC236}">
                      <a16:creationId xmlns:a16="http://schemas.microsoft.com/office/drawing/2014/main" id="{7283D802-95A8-414C-9988-D296587F8EA2}"/>
                    </a:ext>
                  </a:extLst>
                </p14:cNvPr>
                <p14:cNvContentPartPr/>
                <p14:nvPr/>
              </p14:nvContentPartPr>
              <p14:xfrm>
                <a:off x="3469455" y="4246995"/>
                <a:ext cx="331200" cy="86040"/>
              </p14:xfrm>
            </p:contentPart>
          </mc:Choice>
          <mc:Fallback>
            <p:pic>
              <p:nvPicPr>
                <p:cNvPr id="209" name="筆跡 208">
                  <a:extLst>
                    <a:ext uri="{FF2B5EF4-FFF2-40B4-BE49-F238E27FC236}">
                      <a16:creationId xmlns:a16="http://schemas.microsoft.com/office/drawing/2014/main" id="{7283D802-95A8-414C-9988-D296587F8EA2}"/>
                    </a:ext>
                  </a:extLst>
                </p:cNvPr>
                <p:cNvPicPr/>
                <p:nvPr/>
              </p:nvPicPr>
              <p:blipFill>
                <a:blip r:embed="rId254"/>
                <a:stretch>
                  <a:fillRect/>
                </a:stretch>
              </p:blipFill>
              <p:spPr>
                <a:xfrm>
                  <a:off x="3460815" y="4238355"/>
                  <a:ext cx="3488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10" name="筆跡 209">
                  <a:extLst>
                    <a:ext uri="{FF2B5EF4-FFF2-40B4-BE49-F238E27FC236}">
                      <a16:creationId xmlns:a16="http://schemas.microsoft.com/office/drawing/2014/main" id="{0A148C72-6A9E-4890-BDDD-42B8BEC95B62}"/>
                    </a:ext>
                  </a:extLst>
                </p14:cNvPr>
                <p14:cNvContentPartPr/>
                <p14:nvPr/>
              </p14:nvContentPartPr>
              <p14:xfrm>
                <a:off x="3531735" y="4390995"/>
                <a:ext cx="41400" cy="67320"/>
              </p14:xfrm>
            </p:contentPart>
          </mc:Choice>
          <mc:Fallback>
            <p:pic>
              <p:nvPicPr>
                <p:cNvPr id="210" name="筆跡 209">
                  <a:extLst>
                    <a:ext uri="{FF2B5EF4-FFF2-40B4-BE49-F238E27FC236}">
                      <a16:creationId xmlns:a16="http://schemas.microsoft.com/office/drawing/2014/main" id="{0A148C72-6A9E-4890-BDDD-42B8BEC95B62}"/>
                    </a:ext>
                  </a:extLst>
                </p:cNvPr>
                <p:cNvPicPr/>
                <p:nvPr/>
              </p:nvPicPr>
              <p:blipFill>
                <a:blip r:embed="rId256"/>
                <a:stretch>
                  <a:fillRect/>
                </a:stretch>
              </p:blipFill>
              <p:spPr>
                <a:xfrm>
                  <a:off x="3523095" y="4382355"/>
                  <a:ext cx="590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11" name="筆跡 210">
                  <a:extLst>
                    <a:ext uri="{FF2B5EF4-FFF2-40B4-BE49-F238E27FC236}">
                      <a16:creationId xmlns:a16="http://schemas.microsoft.com/office/drawing/2014/main" id="{A6AD7B89-041B-496B-A159-F19EAAA8C3DD}"/>
                    </a:ext>
                  </a:extLst>
                </p14:cNvPr>
                <p14:cNvContentPartPr/>
                <p14:nvPr/>
              </p14:nvContentPartPr>
              <p14:xfrm>
                <a:off x="3568815" y="4386315"/>
                <a:ext cx="77040" cy="101520"/>
              </p14:xfrm>
            </p:contentPart>
          </mc:Choice>
          <mc:Fallback>
            <p:pic>
              <p:nvPicPr>
                <p:cNvPr id="211" name="筆跡 210">
                  <a:extLst>
                    <a:ext uri="{FF2B5EF4-FFF2-40B4-BE49-F238E27FC236}">
                      <a16:creationId xmlns:a16="http://schemas.microsoft.com/office/drawing/2014/main" id="{A6AD7B89-041B-496B-A159-F19EAAA8C3DD}"/>
                    </a:ext>
                  </a:extLst>
                </p:cNvPr>
                <p:cNvPicPr/>
                <p:nvPr/>
              </p:nvPicPr>
              <p:blipFill>
                <a:blip r:embed="rId258"/>
                <a:stretch>
                  <a:fillRect/>
                </a:stretch>
              </p:blipFill>
              <p:spPr>
                <a:xfrm>
                  <a:off x="3560175" y="4377315"/>
                  <a:ext cx="946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12" name="筆跡 211">
                  <a:extLst>
                    <a:ext uri="{FF2B5EF4-FFF2-40B4-BE49-F238E27FC236}">
                      <a16:creationId xmlns:a16="http://schemas.microsoft.com/office/drawing/2014/main" id="{A64725EE-F4CF-4851-9C2A-42FE10DC50A6}"/>
                    </a:ext>
                  </a:extLst>
                </p14:cNvPr>
                <p14:cNvContentPartPr/>
                <p14:nvPr/>
              </p14:nvContentPartPr>
              <p14:xfrm>
                <a:off x="3676095" y="4361835"/>
                <a:ext cx="28440" cy="291600"/>
              </p14:xfrm>
            </p:contentPart>
          </mc:Choice>
          <mc:Fallback>
            <p:pic>
              <p:nvPicPr>
                <p:cNvPr id="212" name="筆跡 211">
                  <a:extLst>
                    <a:ext uri="{FF2B5EF4-FFF2-40B4-BE49-F238E27FC236}">
                      <a16:creationId xmlns:a16="http://schemas.microsoft.com/office/drawing/2014/main" id="{A64725EE-F4CF-4851-9C2A-42FE10DC50A6}"/>
                    </a:ext>
                  </a:extLst>
                </p:cNvPr>
                <p:cNvPicPr/>
                <p:nvPr/>
              </p:nvPicPr>
              <p:blipFill>
                <a:blip r:embed="rId260"/>
                <a:stretch>
                  <a:fillRect/>
                </a:stretch>
              </p:blipFill>
              <p:spPr>
                <a:xfrm>
                  <a:off x="3667455" y="4352835"/>
                  <a:ext cx="460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13" name="筆跡 212">
                  <a:extLst>
                    <a:ext uri="{FF2B5EF4-FFF2-40B4-BE49-F238E27FC236}">
                      <a16:creationId xmlns:a16="http://schemas.microsoft.com/office/drawing/2014/main" id="{6452A344-08CC-406C-A087-2B690D296415}"/>
                    </a:ext>
                  </a:extLst>
                </p14:cNvPr>
                <p14:cNvContentPartPr/>
                <p14:nvPr/>
              </p14:nvContentPartPr>
              <p14:xfrm>
                <a:off x="3900015" y="4354275"/>
                <a:ext cx="136440" cy="37080"/>
              </p14:xfrm>
            </p:contentPart>
          </mc:Choice>
          <mc:Fallback>
            <p:pic>
              <p:nvPicPr>
                <p:cNvPr id="213" name="筆跡 212">
                  <a:extLst>
                    <a:ext uri="{FF2B5EF4-FFF2-40B4-BE49-F238E27FC236}">
                      <a16:creationId xmlns:a16="http://schemas.microsoft.com/office/drawing/2014/main" id="{6452A344-08CC-406C-A087-2B690D296415}"/>
                    </a:ext>
                  </a:extLst>
                </p:cNvPr>
                <p:cNvPicPr/>
                <p:nvPr/>
              </p:nvPicPr>
              <p:blipFill>
                <a:blip r:embed="rId262"/>
                <a:stretch>
                  <a:fillRect/>
                </a:stretch>
              </p:blipFill>
              <p:spPr>
                <a:xfrm>
                  <a:off x="3891015" y="4345275"/>
                  <a:ext cx="1540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14" name="筆跡 213">
                  <a:extLst>
                    <a:ext uri="{FF2B5EF4-FFF2-40B4-BE49-F238E27FC236}">
                      <a16:creationId xmlns:a16="http://schemas.microsoft.com/office/drawing/2014/main" id="{3EDAB0AC-F5D4-4753-A5EE-2F7697B52613}"/>
                    </a:ext>
                  </a:extLst>
                </p14:cNvPr>
                <p14:cNvContentPartPr/>
                <p14:nvPr/>
              </p14:nvContentPartPr>
              <p14:xfrm>
                <a:off x="3936015" y="4294515"/>
                <a:ext cx="23400" cy="280800"/>
              </p14:xfrm>
            </p:contentPart>
          </mc:Choice>
          <mc:Fallback>
            <p:pic>
              <p:nvPicPr>
                <p:cNvPr id="214" name="筆跡 213">
                  <a:extLst>
                    <a:ext uri="{FF2B5EF4-FFF2-40B4-BE49-F238E27FC236}">
                      <a16:creationId xmlns:a16="http://schemas.microsoft.com/office/drawing/2014/main" id="{3EDAB0AC-F5D4-4753-A5EE-2F7697B52613}"/>
                    </a:ext>
                  </a:extLst>
                </p:cNvPr>
                <p:cNvPicPr/>
                <p:nvPr/>
              </p:nvPicPr>
              <p:blipFill>
                <a:blip r:embed="rId264"/>
                <a:stretch>
                  <a:fillRect/>
                </a:stretch>
              </p:blipFill>
              <p:spPr>
                <a:xfrm>
                  <a:off x="3927375" y="4285875"/>
                  <a:ext cx="4104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15" name="筆跡 214">
                  <a:extLst>
                    <a:ext uri="{FF2B5EF4-FFF2-40B4-BE49-F238E27FC236}">
                      <a16:creationId xmlns:a16="http://schemas.microsoft.com/office/drawing/2014/main" id="{D63EBCA7-5855-4ED5-A902-C78136902078}"/>
                    </a:ext>
                  </a:extLst>
                </p14:cNvPr>
                <p14:cNvContentPartPr/>
                <p14:nvPr/>
              </p14:nvContentPartPr>
              <p14:xfrm>
                <a:off x="3900015" y="4440675"/>
                <a:ext cx="110880" cy="41400"/>
              </p14:xfrm>
            </p:contentPart>
          </mc:Choice>
          <mc:Fallback>
            <p:pic>
              <p:nvPicPr>
                <p:cNvPr id="215" name="筆跡 214">
                  <a:extLst>
                    <a:ext uri="{FF2B5EF4-FFF2-40B4-BE49-F238E27FC236}">
                      <a16:creationId xmlns:a16="http://schemas.microsoft.com/office/drawing/2014/main" id="{D63EBCA7-5855-4ED5-A902-C78136902078}"/>
                    </a:ext>
                  </a:extLst>
                </p:cNvPr>
                <p:cNvPicPr/>
                <p:nvPr/>
              </p:nvPicPr>
              <p:blipFill>
                <a:blip r:embed="rId266"/>
                <a:stretch>
                  <a:fillRect/>
                </a:stretch>
              </p:blipFill>
              <p:spPr>
                <a:xfrm>
                  <a:off x="3891015" y="4432035"/>
                  <a:ext cx="1285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16" name="筆跡 215">
                  <a:extLst>
                    <a:ext uri="{FF2B5EF4-FFF2-40B4-BE49-F238E27FC236}">
                      <a16:creationId xmlns:a16="http://schemas.microsoft.com/office/drawing/2014/main" id="{12B4FA97-F8C1-40A3-9512-248B75663F49}"/>
                    </a:ext>
                  </a:extLst>
                </p14:cNvPr>
                <p14:cNvContentPartPr/>
                <p14:nvPr/>
              </p14:nvContentPartPr>
              <p14:xfrm>
                <a:off x="4094775" y="4336995"/>
                <a:ext cx="103680" cy="15480"/>
              </p14:xfrm>
            </p:contentPart>
          </mc:Choice>
          <mc:Fallback>
            <p:pic>
              <p:nvPicPr>
                <p:cNvPr id="216" name="筆跡 215">
                  <a:extLst>
                    <a:ext uri="{FF2B5EF4-FFF2-40B4-BE49-F238E27FC236}">
                      <a16:creationId xmlns:a16="http://schemas.microsoft.com/office/drawing/2014/main" id="{12B4FA97-F8C1-40A3-9512-248B75663F49}"/>
                    </a:ext>
                  </a:extLst>
                </p:cNvPr>
                <p:cNvPicPr/>
                <p:nvPr/>
              </p:nvPicPr>
              <p:blipFill>
                <a:blip r:embed="rId268"/>
                <a:stretch>
                  <a:fillRect/>
                </a:stretch>
              </p:blipFill>
              <p:spPr>
                <a:xfrm>
                  <a:off x="4086135" y="4327995"/>
                  <a:ext cx="1213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17" name="筆跡 216">
                  <a:extLst>
                    <a:ext uri="{FF2B5EF4-FFF2-40B4-BE49-F238E27FC236}">
                      <a16:creationId xmlns:a16="http://schemas.microsoft.com/office/drawing/2014/main" id="{C7ADCD17-9F4B-4A3E-A087-F1B565E5AAB3}"/>
                    </a:ext>
                  </a:extLst>
                </p14:cNvPr>
                <p14:cNvContentPartPr/>
                <p14:nvPr/>
              </p14:nvContentPartPr>
              <p14:xfrm>
                <a:off x="4082895" y="4399635"/>
                <a:ext cx="114120" cy="83160"/>
              </p14:xfrm>
            </p:contentPart>
          </mc:Choice>
          <mc:Fallback>
            <p:pic>
              <p:nvPicPr>
                <p:cNvPr id="217" name="筆跡 216">
                  <a:extLst>
                    <a:ext uri="{FF2B5EF4-FFF2-40B4-BE49-F238E27FC236}">
                      <a16:creationId xmlns:a16="http://schemas.microsoft.com/office/drawing/2014/main" id="{C7ADCD17-9F4B-4A3E-A087-F1B565E5AAB3}"/>
                    </a:ext>
                  </a:extLst>
                </p:cNvPr>
                <p:cNvPicPr/>
                <p:nvPr/>
              </p:nvPicPr>
              <p:blipFill>
                <a:blip r:embed="rId270"/>
                <a:stretch>
                  <a:fillRect/>
                </a:stretch>
              </p:blipFill>
              <p:spPr>
                <a:xfrm>
                  <a:off x="4073895" y="4390995"/>
                  <a:ext cx="13176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18" name="筆跡 217">
                  <a:extLst>
                    <a:ext uri="{FF2B5EF4-FFF2-40B4-BE49-F238E27FC236}">
                      <a16:creationId xmlns:a16="http://schemas.microsoft.com/office/drawing/2014/main" id="{8424662F-A27D-4011-9152-0A16018C8E3F}"/>
                    </a:ext>
                  </a:extLst>
                </p14:cNvPr>
                <p14:cNvContentPartPr/>
                <p14:nvPr/>
              </p14:nvContentPartPr>
              <p14:xfrm>
                <a:off x="4099455" y="4382355"/>
                <a:ext cx="118440" cy="191160"/>
              </p14:xfrm>
            </p:contentPart>
          </mc:Choice>
          <mc:Fallback>
            <p:pic>
              <p:nvPicPr>
                <p:cNvPr id="218" name="筆跡 217">
                  <a:extLst>
                    <a:ext uri="{FF2B5EF4-FFF2-40B4-BE49-F238E27FC236}">
                      <a16:creationId xmlns:a16="http://schemas.microsoft.com/office/drawing/2014/main" id="{8424662F-A27D-4011-9152-0A16018C8E3F}"/>
                    </a:ext>
                  </a:extLst>
                </p:cNvPr>
                <p:cNvPicPr/>
                <p:nvPr/>
              </p:nvPicPr>
              <p:blipFill>
                <a:blip r:embed="rId272"/>
                <a:stretch>
                  <a:fillRect/>
                </a:stretch>
              </p:blipFill>
              <p:spPr>
                <a:xfrm>
                  <a:off x="4090815" y="4373715"/>
                  <a:ext cx="1360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19" name="筆跡 218">
                  <a:extLst>
                    <a:ext uri="{FF2B5EF4-FFF2-40B4-BE49-F238E27FC236}">
                      <a16:creationId xmlns:a16="http://schemas.microsoft.com/office/drawing/2014/main" id="{EA02761A-6858-463F-810D-D1D05AA80100}"/>
                    </a:ext>
                  </a:extLst>
                </p14:cNvPr>
                <p14:cNvContentPartPr/>
                <p14:nvPr/>
              </p14:nvContentPartPr>
              <p14:xfrm>
                <a:off x="4356135" y="4293435"/>
                <a:ext cx="111960" cy="282240"/>
              </p14:xfrm>
            </p:contentPart>
          </mc:Choice>
          <mc:Fallback>
            <p:pic>
              <p:nvPicPr>
                <p:cNvPr id="219" name="筆跡 218">
                  <a:extLst>
                    <a:ext uri="{FF2B5EF4-FFF2-40B4-BE49-F238E27FC236}">
                      <a16:creationId xmlns:a16="http://schemas.microsoft.com/office/drawing/2014/main" id="{EA02761A-6858-463F-810D-D1D05AA80100}"/>
                    </a:ext>
                  </a:extLst>
                </p:cNvPr>
                <p:cNvPicPr/>
                <p:nvPr/>
              </p:nvPicPr>
              <p:blipFill>
                <a:blip r:embed="rId274"/>
                <a:stretch>
                  <a:fillRect/>
                </a:stretch>
              </p:blipFill>
              <p:spPr>
                <a:xfrm>
                  <a:off x="4347495" y="4284795"/>
                  <a:ext cx="1296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20" name="筆跡 219">
                  <a:extLst>
                    <a:ext uri="{FF2B5EF4-FFF2-40B4-BE49-F238E27FC236}">
                      <a16:creationId xmlns:a16="http://schemas.microsoft.com/office/drawing/2014/main" id="{FDE1A540-375A-4B3C-A678-BA0D74BAF4EE}"/>
                    </a:ext>
                  </a:extLst>
                </p14:cNvPr>
                <p14:cNvContentPartPr/>
                <p14:nvPr/>
              </p14:nvContentPartPr>
              <p14:xfrm>
                <a:off x="4500135" y="4302075"/>
                <a:ext cx="141480" cy="68760"/>
              </p14:xfrm>
            </p:contentPart>
          </mc:Choice>
          <mc:Fallback>
            <p:pic>
              <p:nvPicPr>
                <p:cNvPr id="220" name="筆跡 219">
                  <a:extLst>
                    <a:ext uri="{FF2B5EF4-FFF2-40B4-BE49-F238E27FC236}">
                      <a16:creationId xmlns:a16="http://schemas.microsoft.com/office/drawing/2014/main" id="{FDE1A540-375A-4B3C-A678-BA0D74BAF4EE}"/>
                    </a:ext>
                  </a:extLst>
                </p:cNvPr>
                <p:cNvPicPr/>
                <p:nvPr/>
              </p:nvPicPr>
              <p:blipFill>
                <a:blip r:embed="rId276"/>
                <a:stretch>
                  <a:fillRect/>
                </a:stretch>
              </p:blipFill>
              <p:spPr>
                <a:xfrm>
                  <a:off x="4491495" y="4293435"/>
                  <a:ext cx="1591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21" name="筆跡 220">
                  <a:extLst>
                    <a:ext uri="{FF2B5EF4-FFF2-40B4-BE49-F238E27FC236}">
                      <a16:creationId xmlns:a16="http://schemas.microsoft.com/office/drawing/2014/main" id="{9396B228-57E1-406C-A3F2-41366630360B}"/>
                    </a:ext>
                  </a:extLst>
                </p14:cNvPr>
                <p14:cNvContentPartPr/>
                <p14:nvPr/>
              </p14:nvContentPartPr>
              <p14:xfrm>
                <a:off x="4517415" y="4307475"/>
                <a:ext cx="149040" cy="141120"/>
              </p14:xfrm>
            </p:contentPart>
          </mc:Choice>
          <mc:Fallback>
            <p:pic>
              <p:nvPicPr>
                <p:cNvPr id="221" name="筆跡 220">
                  <a:extLst>
                    <a:ext uri="{FF2B5EF4-FFF2-40B4-BE49-F238E27FC236}">
                      <a16:creationId xmlns:a16="http://schemas.microsoft.com/office/drawing/2014/main" id="{9396B228-57E1-406C-A3F2-41366630360B}"/>
                    </a:ext>
                  </a:extLst>
                </p:cNvPr>
                <p:cNvPicPr/>
                <p:nvPr/>
              </p:nvPicPr>
              <p:blipFill>
                <a:blip r:embed="rId278"/>
                <a:stretch>
                  <a:fillRect/>
                </a:stretch>
              </p:blipFill>
              <p:spPr>
                <a:xfrm>
                  <a:off x="4508415" y="4298835"/>
                  <a:ext cx="1666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22" name="筆跡 221">
                  <a:extLst>
                    <a:ext uri="{FF2B5EF4-FFF2-40B4-BE49-F238E27FC236}">
                      <a16:creationId xmlns:a16="http://schemas.microsoft.com/office/drawing/2014/main" id="{633E527C-AFAF-4439-8F81-DA9A748E8DCC}"/>
                    </a:ext>
                  </a:extLst>
                </p14:cNvPr>
                <p14:cNvContentPartPr/>
                <p14:nvPr/>
              </p14:nvContentPartPr>
              <p14:xfrm>
                <a:off x="4544055" y="4419075"/>
                <a:ext cx="70920" cy="73800"/>
              </p14:xfrm>
            </p:contentPart>
          </mc:Choice>
          <mc:Fallback>
            <p:pic>
              <p:nvPicPr>
                <p:cNvPr id="222" name="筆跡 221">
                  <a:extLst>
                    <a:ext uri="{FF2B5EF4-FFF2-40B4-BE49-F238E27FC236}">
                      <a16:creationId xmlns:a16="http://schemas.microsoft.com/office/drawing/2014/main" id="{633E527C-AFAF-4439-8F81-DA9A748E8DCC}"/>
                    </a:ext>
                  </a:extLst>
                </p:cNvPr>
                <p:cNvPicPr/>
                <p:nvPr/>
              </p:nvPicPr>
              <p:blipFill>
                <a:blip r:embed="rId280"/>
                <a:stretch>
                  <a:fillRect/>
                </a:stretch>
              </p:blipFill>
              <p:spPr>
                <a:xfrm>
                  <a:off x="4535415" y="4410435"/>
                  <a:ext cx="885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23" name="筆跡 222">
                  <a:extLst>
                    <a:ext uri="{FF2B5EF4-FFF2-40B4-BE49-F238E27FC236}">
                      <a16:creationId xmlns:a16="http://schemas.microsoft.com/office/drawing/2014/main" id="{A204ED52-3E64-4059-8B0E-29BDC544FF24}"/>
                    </a:ext>
                  </a:extLst>
                </p14:cNvPr>
                <p14:cNvContentPartPr/>
                <p14:nvPr/>
              </p14:nvContentPartPr>
              <p14:xfrm>
                <a:off x="4501935" y="4429875"/>
                <a:ext cx="259920" cy="150120"/>
              </p14:xfrm>
            </p:contentPart>
          </mc:Choice>
          <mc:Fallback>
            <p:pic>
              <p:nvPicPr>
                <p:cNvPr id="223" name="筆跡 222">
                  <a:extLst>
                    <a:ext uri="{FF2B5EF4-FFF2-40B4-BE49-F238E27FC236}">
                      <a16:creationId xmlns:a16="http://schemas.microsoft.com/office/drawing/2014/main" id="{A204ED52-3E64-4059-8B0E-29BDC544FF24}"/>
                    </a:ext>
                  </a:extLst>
                </p:cNvPr>
                <p:cNvPicPr/>
                <p:nvPr/>
              </p:nvPicPr>
              <p:blipFill>
                <a:blip r:embed="rId282"/>
                <a:stretch>
                  <a:fillRect/>
                </a:stretch>
              </p:blipFill>
              <p:spPr>
                <a:xfrm>
                  <a:off x="4492935" y="4421235"/>
                  <a:ext cx="277560" cy="167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3">
            <p14:nvContentPartPr>
              <p14:cNvPr id="292" name="筆跡 291">
                <a:extLst>
                  <a:ext uri="{FF2B5EF4-FFF2-40B4-BE49-F238E27FC236}">
                    <a16:creationId xmlns:a16="http://schemas.microsoft.com/office/drawing/2014/main" id="{25C40036-EB3A-4F82-AB7E-E82834C99025}"/>
                  </a:ext>
                </a:extLst>
              </p14:cNvPr>
              <p14:cNvContentPartPr/>
              <p14:nvPr/>
            </p14:nvContentPartPr>
            <p14:xfrm>
              <a:off x="4497975" y="1584795"/>
              <a:ext cx="1674720" cy="1075320"/>
            </p14:xfrm>
          </p:contentPart>
        </mc:Choice>
        <mc:Fallback>
          <p:pic>
            <p:nvPicPr>
              <p:cNvPr id="292" name="筆跡 291">
                <a:extLst>
                  <a:ext uri="{FF2B5EF4-FFF2-40B4-BE49-F238E27FC236}">
                    <a16:creationId xmlns:a16="http://schemas.microsoft.com/office/drawing/2014/main" id="{25C40036-EB3A-4F82-AB7E-E82834C99025}"/>
                  </a:ext>
                </a:extLst>
              </p:cNvPr>
              <p:cNvPicPr/>
              <p:nvPr/>
            </p:nvPicPr>
            <p:blipFill>
              <a:blip r:embed="rId284"/>
              <a:stretch>
                <a:fillRect/>
              </a:stretch>
            </p:blipFill>
            <p:spPr>
              <a:xfrm>
                <a:off x="4489335" y="1575795"/>
                <a:ext cx="1692360" cy="1092960"/>
              </a:xfrm>
              <a:prstGeom prst="rect">
                <a:avLst/>
              </a:prstGeom>
            </p:spPr>
          </p:pic>
        </mc:Fallback>
      </mc:AlternateContent>
      <p:grpSp>
        <p:nvGrpSpPr>
          <p:cNvPr id="295" name="群組 294">
            <a:extLst>
              <a:ext uri="{FF2B5EF4-FFF2-40B4-BE49-F238E27FC236}">
                <a16:creationId xmlns:a16="http://schemas.microsoft.com/office/drawing/2014/main" id="{B22EC86F-AFB1-41F9-9BE4-7AE76EA18717}"/>
              </a:ext>
            </a:extLst>
          </p:cNvPr>
          <p:cNvGrpSpPr/>
          <p:nvPr/>
        </p:nvGrpSpPr>
        <p:grpSpPr>
          <a:xfrm>
            <a:off x="3990375" y="1299675"/>
            <a:ext cx="4473360" cy="1519560"/>
            <a:chOff x="3990375" y="1299675"/>
            <a:chExt cx="4473360" cy="1519560"/>
          </a:xfrm>
        </p:grpSpPr>
        <mc:AlternateContent xmlns:mc="http://schemas.openxmlformats.org/markup-compatibility/2006">
          <mc:Choice xmlns:p14="http://schemas.microsoft.com/office/powerpoint/2010/main" Requires="p14">
            <p:contentPart p14:bwMode="auto" r:id="rId285">
              <p14:nvContentPartPr>
                <p14:cNvPr id="276" name="筆跡 275">
                  <a:extLst>
                    <a:ext uri="{FF2B5EF4-FFF2-40B4-BE49-F238E27FC236}">
                      <a16:creationId xmlns:a16="http://schemas.microsoft.com/office/drawing/2014/main" id="{ABCEA0EC-9F69-45C4-9458-6F87AE0E9803}"/>
                    </a:ext>
                  </a:extLst>
                </p14:cNvPr>
                <p14:cNvContentPartPr/>
                <p14:nvPr/>
              </p14:nvContentPartPr>
              <p14:xfrm>
                <a:off x="3990375" y="2681355"/>
                <a:ext cx="4151160" cy="61920"/>
              </p14:xfrm>
            </p:contentPart>
          </mc:Choice>
          <mc:Fallback>
            <p:pic>
              <p:nvPicPr>
                <p:cNvPr id="276" name="筆跡 275">
                  <a:extLst>
                    <a:ext uri="{FF2B5EF4-FFF2-40B4-BE49-F238E27FC236}">
                      <a16:creationId xmlns:a16="http://schemas.microsoft.com/office/drawing/2014/main" id="{ABCEA0EC-9F69-45C4-9458-6F87AE0E9803}"/>
                    </a:ext>
                  </a:extLst>
                </p:cNvPr>
                <p:cNvPicPr/>
                <p:nvPr/>
              </p:nvPicPr>
              <p:blipFill>
                <a:blip r:embed="rId286"/>
                <a:stretch>
                  <a:fillRect/>
                </a:stretch>
              </p:blipFill>
              <p:spPr>
                <a:xfrm>
                  <a:off x="3981375" y="2672715"/>
                  <a:ext cx="41688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77" name="筆跡 276">
                  <a:extLst>
                    <a:ext uri="{FF2B5EF4-FFF2-40B4-BE49-F238E27FC236}">
                      <a16:creationId xmlns:a16="http://schemas.microsoft.com/office/drawing/2014/main" id="{0ECB5E51-AFE7-451E-9667-376A77A75B54}"/>
                    </a:ext>
                  </a:extLst>
                </p14:cNvPr>
                <p14:cNvContentPartPr/>
                <p14:nvPr/>
              </p14:nvContentPartPr>
              <p14:xfrm>
                <a:off x="7986735" y="2630595"/>
                <a:ext cx="184320" cy="123840"/>
              </p14:xfrm>
            </p:contentPart>
          </mc:Choice>
          <mc:Fallback>
            <p:pic>
              <p:nvPicPr>
                <p:cNvPr id="277" name="筆跡 276">
                  <a:extLst>
                    <a:ext uri="{FF2B5EF4-FFF2-40B4-BE49-F238E27FC236}">
                      <a16:creationId xmlns:a16="http://schemas.microsoft.com/office/drawing/2014/main" id="{0ECB5E51-AFE7-451E-9667-376A77A75B54}"/>
                    </a:ext>
                  </a:extLst>
                </p:cNvPr>
                <p:cNvPicPr/>
                <p:nvPr/>
              </p:nvPicPr>
              <p:blipFill>
                <a:blip r:embed="rId288"/>
                <a:stretch>
                  <a:fillRect/>
                </a:stretch>
              </p:blipFill>
              <p:spPr>
                <a:xfrm>
                  <a:off x="7977735" y="2621595"/>
                  <a:ext cx="2019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78" name="筆跡 277">
                  <a:extLst>
                    <a:ext uri="{FF2B5EF4-FFF2-40B4-BE49-F238E27FC236}">
                      <a16:creationId xmlns:a16="http://schemas.microsoft.com/office/drawing/2014/main" id="{B1BA49CB-C7C1-4FB5-BE6B-B36206F229EB}"/>
                    </a:ext>
                  </a:extLst>
                </p14:cNvPr>
                <p14:cNvContentPartPr/>
                <p14:nvPr/>
              </p14:nvContentPartPr>
              <p14:xfrm>
                <a:off x="8320095" y="2697555"/>
                <a:ext cx="129600" cy="121680"/>
              </p14:xfrm>
            </p:contentPart>
          </mc:Choice>
          <mc:Fallback>
            <p:pic>
              <p:nvPicPr>
                <p:cNvPr id="278" name="筆跡 277">
                  <a:extLst>
                    <a:ext uri="{FF2B5EF4-FFF2-40B4-BE49-F238E27FC236}">
                      <a16:creationId xmlns:a16="http://schemas.microsoft.com/office/drawing/2014/main" id="{B1BA49CB-C7C1-4FB5-BE6B-B36206F229EB}"/>
                    </a:ext>
                  </a:extLst>
                </p:cNvPr>
                <p:cNvPicPr/>
                <p:nvPr/>
              </p:nvPicPr>
              <p:blipFill>
                <a:blip r:embed="rId290"/>
                <a:stretch>
                  <a:fillRect/>
                </a:stretch>
              </p:blipFill>
              <p:spPr>
                <a:xfrm>
                  <a:off x="8311095" y="2688915"/>
                  <a:ext cx="1472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79" name="筆跡 278">
                  <a:extLst>
                    <a:ext uri="{FF2B5EF4-FFF2-40B4-BE49-F238E27FC236}">
                      <a16:creationId xmlns:a16="http://schemas.microsoft.com/office/drawing/2014/main" id="{E2004FF9-5E5E-474E-9755-1FAD0ECD6D21}"/>
                    </a:ext>
                  </a:extLst>
                </p14:cNvPr>
                <p14:cNvContentPartPr/>
                <p14:nvPr/>
              </p14:nvContentPartPr>
              <p14:xfrm>
                <a:off x="8262495" y="2709435"/>
                <a:ext cx="201240" cy="90360"/>
              </p14:xfrm>
            </p:contentPart>
          </mc:Choice>
          <mc:Fallback>
            <p:pic>
              <p:nvPicPr>
                <p:cNvPr id="279" name="筆跡 278">
                  <a:extLst>
                    <a:ext uri="{FF2B5EF4-FFF2-40B4-BE49-F238E27FC236}">
                      <a16:creationId xmlns:a16="http://schemas.microsoft.com/office/drawing/2014/main" id="{E2004FF9-5E5E-474E-9755-1FAD0ECD6D21}"/>
                    </a:ext>
                  </a:extLst>
                </p:cNvPr>
                <p:cNvPicPr/>
                <p:nvPr/>
              </p:nvPicPr>
              <p:blipFill>
                <a:blip r:embed="rId292"/>
                <a:stretch>
                  <a:fillRect/>
                </a:stretch>
              </p:blipFill>
              <p:spPr>
                <a:xfrm>
                  <a:off x="8253495" y="2700795"/>
                  <a:ext cx="2188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81" name="筆跡 280">
                  <a:extLst>
                    <a:ext uri="{FF2B5EF4-FFF2-40B4-BE49-F238E27FC236}">
                      <a16:creationId xmlns:a16="http://schemas.microsoft.com/office/drawing/2014/main" id="{2F0A695F-7D8C-4BED-B095-EAD662D06971}"/>
                    </a:ext>
                  </a:extLst>
                </p14:cNvPr>
                <p14:cNvContentPartPr/>
                <p14:nvPr/>
              </p14:nvContentPartPr>
              <p14:xfrm>
                <a:off x="4243455" y="1299675"/>
                <a:ext cx="12240" cy="1428480"/>
              </p14:xfrm>
            </p:contentPart>
          </mc:Choice>
          <mc:Fallback>
            <p:pic>
              <p:nvPicPr>
                <p:cNvPr id="281" name="筆跡 280">
                  <a:extLst>
                    <a:ext uri="{FF2B5EF4-FFF2-40B4-BE49-F238E27FC236}">
                      <a16:creationId xmlns:a16="http://schemas.microsoft.com/office/drawing/2014/main" id="{2F0A695F-7D8C-4BED-B095-EAD662D06971}"/>
                    </a:ext>
                  </a:extLst>
                </p:cNvPr>
                <p:cNvPicPr/>
                <p:nvPr/>
              </p:nvPicPr>
              <p:blipFill>
                <a:blip r:embed="rId294"/>
                <a:stretch>
                  <a:fillRect/>
                </a:stretch>
              </p:blipFill>
              <p:spPr>
                <a:xfrm>
                  <a:off x="4234815" y="1291035"/>
                  <a:ext cx="29880" cy="14461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82" name="筆跡 281">
                  <a:extLst>
                    <a:ext uri="{FF2B5EF4-FFF2-40B4-BE49-F238E27FC236}">
                      <a16:creationId xmlns:a16="http://schemas.microsoft.com/office/drawing/2014/main" id="{6661BFA2-1F20-4A5B-84E5-763481FF2D90}"/>
                    </a:ext>
                  </a:extLst>
                </p14:cNvPr>
                <p14:cNvContentPartPr/>
                <p14:nvPr/>
              </p14:nvContentPartPr>
              <p14:xfrm>
                <a:off x="4162095" y="1320195"/>
                <a:ext cx="68760" cy="89640"/>
              </p14:xfrm>
            </p:contentPart>
          </mc:Choice>
          <mc:Fallback>
            <p:pic>
              <p:nvPicPr>
                <p:cNvPr id="282" name="筆跡 281">
                  <a:extLst>
                    <a:ext uri="{FF2B5EF4-FFF2-40B4-BE49-F238E27FC236}">
                      <a16:creationId xmlns:a16="http://schemas.microsoft.com/office/drawing/2014/main" id="{6661BFA2-1F20-4A5B-84E5-763481FF2D90}"/>
                    </a:ext>
                  </a:extLst>
                </p:cNvPr>
                <p:cNvPicPr/>
                <p:nvPr/>
              </p:nvPicPr>
              <p:blipFill>
                <a:blip r:embed="rId296"/>
                <a:stretch>
                  <a:fillRect/>
                </a:stretch>
              </p:blipFill>
              <p:spPr>
                <a:xfrm>
                  <a:off x="4153455" y="1311195"/>
                  <a:ext cx="864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83" name="筆跡 282">
                  <a:extLst>
                    <a:ext uri="{FF2B5EF4-FFF2-40B4-BE49-F238E27FC236}">
                      <a16:creationId xmlns:a16="http://schemas.microsoft.com/office/drawing/2014/main" id="{563897AD-F1B2-43DF-89BE-DDBEBBD9ACDD}"/>
                    </a:ext>
                  </a:extLst>
                </p14:cNvPr>
                <p14:cNvContentPartPr/>
                <p14:nvPr/>
              </p14:nvContentPartPr>
              <p14:xfrm>
                <a:off x="4241655" y="1322715"/>
                <a:ext cx="103680" cy="121680"/>
              </p14:xfrm>
            </p:contentPart>
          </mc:Choice>
          <mc:Fallback>
            <p:pic>
              <p:nvPicPr>
                <p:cNvPr id="283" name="筆跡 282">
                  <a:extLst>
                    <a:ext uri="{FF2B5EF4-FFF2-40B4-BE49-F238E27FC236}">
                      <a16:creationId xmlns:a16="http://schemas.microsoft.com/office/drawing/2014/main" id="{563897AD-F1B2-43DF-89BE-DDBEBBD9ACDD}"/>
                    </a:ext>
                  </a:extLst>
                </p:cNvPr>
                <p:cNvPicPr/>
                <p:nvPr/>
              </p:nvPicPr>
              <p:blipFill>
                <a:blip r:embed="rId298"/>
                <a:stretch>
                  <a:fillRect/>
                </a:stretch>
              </p:blipFill>
              <p:spPr>
                <a:xfrm>
                  <a:off x="4232655" y="1313715"/>
                  <a:ext cx="1213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85" name="筆跡 284">
                  <a:extLst>
                    <a:ext uri="{FF2B5EF4-FFF2-40B4-BE49-F238E27FC236}">
                      <a16:creationId xmlns:a16="http://schemas.microsoft.com/office/drawing/2014/main" id="{C286B77B-E16B-4BDB-A503-025E992ED9AC}"/>
                    </a:ext>
                  </a:extLst>
                </p14:cNvPr>
                <p14:cNvContentPartPr/>
                <p14:nvPr/>
              </p14:nvContentPartPr>
              <p14:xfrm>
                <a:off x="6233895" y="2682435"/>
                <a:ext cx="8640" cy="52200"/>
              </p14:xfrm>
            </p:contentPart>
          </mc:Choice>
          <mc:Fallback>
            <p:pic>
              <p:nvPicPr>
                <p:cNvPr id="285" name="筆跡 284">
                  <a:extLst>
                    <a:ext uri="{FF2B5EF4-FFF2-40B4-BE49-F238E27FC236}">
                      <a16:creationId xmlns:a16="http://schemas.microsoft.com/office/drawing/2014/main" id="{C286B77B-E16B-4BDB-A503-025E992ED9AC}"/>
                    </a:ext>
                  </a:extLst>
                </p:cNvPr>
                <p:cNvPicPr/>
                <p:nvPr/>
              </p:nvPicPr>
              <p:blipFill>
                <a:blip r:embed="rId300"/>
                <a:stretch>
                  <a:fillRect/>
                </a:stretch>
              </p:blipFill>
              <p:spPr>
                <a:xfrm>
                  <a:off x="6225255" y="2673795"/>
                  <a:ext cx="262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86" name="筆跡 285">
                  <a:extLst>
                    <a:ext uri="{FF2B5EF4-FFF2-40B4-BE49-F238E27FC236}">
                      <a16:creationId xmlns:a16="http://schemas.microsoft.com/office/drawing/2014/main" id="{A60EF74D-006E-432D-84C4-DEFC071D61F8}"/>
                    </a:ext>
                  </a:extLst>
                </p14:cNvPr>
                <p14:cNvContentPartPr/>
                <p14:nvPr/>
              </p14:nvContentPartPr>
              <p14:xfrm>
                <a:off x="6182055" y="1589835"/>
                <a:ext cx="6480" cy="27360"/>
              </p14:xfrm>
            </p:contentPart>
          </mc:Choice>
          <mc:Fallback>
            <p:pic>
              <p:nvPicPr>
                <p:cNvPr id="286" name="筆跡 285">
                  <a:extLst>
                    <a:ext uri="{FF2B5EF4-FFF2-40B4-BE49-F238E27FC236}">
                      <a16:creationId xmlns:a16="http://schemas.microsoft.com/office/drawing/2014/main" id="{A60EF74D-006E-432D-84C4-DEFC071D61F8}"/>
                    </a:ext>
                  </a:extLst>
                </p:cNvPr>
                <p:cNvPicPr/>
                <p:nvPr/>
              </p:nvPicPr>
              <p:blipFill>
                <a:blip r:embed="rId302"/>
                <a:stretch>
                  <a:fillRect/>
                </a:stretch>
              </p:blipFill>
              <p:spPr>
                <a:xfrm>
                  <a:off x="6173415" y="1581195"/>
                  <a:ext cx="241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87" name="筆跡 286">
                  <a:extLst>
                    <a:ext uri="{FF2B5EF4-FFF2-40B4-BE49-F238E27FC236}">
                      <a16:creationId xmlns:a16="http://schemas.microsoft.com/office/drawing/2014/main" id="{58C69100-8D61-41B3-8133-E2BAAFC14858}"/>
                    </a:ext>
                  </a:extLst>
                </p14:cNvPr>
                <p14:cNvContentPartPr/>
                <p14:nvPr/>
              </p14:nvContentPartPr>
              <p14:xfrm>
                <a:off x="6182055" y="1734915"/>
                <a:ext cx="8640" cy="43560"/>
              </p14:xfrm>
            </p:contentPart>
          </mc:Choice>
          <mc:Fallback>
            <p:pic>
              <p:nvPicPr>
                <p:cNvPr id="287" name="筆跡 286">
                  <a:extLst>
                    <a:ext uri="{FF2B5EF4-FFF2-40B4-BE49-F238E27FC236}">
                      <a16:creationId xmlns:a16="http://schemas.microsoft.com/office/drawing/2014/main" id="{58C69100-8D61-41B3-8133-E2BAAFC14858}"/>
                    </a:ext>
                  </a:extLst>
                </p:cNvPr>
                <p:cNvPicPr/>
                <p:nvPr/>
              </p:nvPicPr>
              <p:blipFill>
                <a:blip r:embed="rId304"/>
                <a:stretch>
                  <a:fillRect/>
                </a:stretch>
              </p:blipFill>
              <p:spPr>
                <a:xfrm>
                  <a:off x="6173415" y="1726275"/>
                  <a:ext cx="262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88" name="筆跡 287">
                  <a:extLst>
                    <a:ext uri="{FF2B5EF4-FFF2-40B4-BE49-F238E27FC236}">
                      <a16:creationId xmlns:a16="http://schemas.microsoft.com/office/drawing/2014/main" id="{DF4215F1-17AE-4D69-8CAF-FF73764A4176}"/>
                    </a:ext>
                  </a:extLst>
                </p14:cNvPr>
                <p14:cNvContentPartPr/>
                <p14:nvPr/>
              </p14:nvContentPartPr>
              <p14:xfrm>
                <a:off x="6189255" y="1965675"/>
                <a:ext cx="10080" cy="41400"/>
              </p14:xfrm>
            </p:contentPart>
          </mc:Choice>
          <mc:Fallback>
            <p:pic>
              <p:nvPicPr>
                <p:cNvPr id="288" name="筆跡 287">
                  <a:extLst>
                    <a:ext uri="{FF2B5EF4-FFF2-40B4-BE49-F238E27FC236}">
                      <a16:creationId xmlns:a16="http://schemas.microsoft.com/office/drawing/2014/main" id="{DF4215F1-17AE-4D69-8CAF-FF73764A4176}"/>
                    </a:ext>
                  </a:extLst>
                </p:cNvPr>
                <p:cNvPicPr/>
                <p:nvPr/>
              </p:nvPicPr>
              <p:blipFill>
                <a:blip r:embed="rId306"/>
                <a:stretch>
                  <a:fillRect/>
                </a:stretch>
              </p:blipFill>
              <p:spPr>
                <a:xfrm>
                  <a:off x="6180615" y="1957035"/>
                  <a:ext cx="277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89" name="筆跡 288">
                  <a:extLst>
                    <a:ext uri="{FF2B5EF4-FFF2-40B4-BE49-F238E27FC236}">
                      <a16:creationId xmlns:a16="http://schemas.microsoft.com/office/drawing/2014/main" id="{5BBB1C5D-0981-4BEA-9506-688FD8618830}"/>
                    </a:ext>
                  </a:extLst>
                </p14:cNvPr>
                <p14:cNvContentPartPr/>
                <p14:nvPr/>
              </p14:nvContentPartPr>
              <p14:xfrm>
                <a:off x="6190695" y="2199675"/>
                <a:ext cx="5040" cy="29520"/>
              </p14:xfrm>
            </p:contentPart>
          </mc:Choice>
          <mc:Fallback>
            <p:pic>
              <p:nvPicPr>
                <p:cNvPr id="289" name="筆跡 288">
                  <a:extLst>
                    <a:ext uri="{FF2B5EF4-FFF2-40B4-BE49-F238E27FC236}">
                      <a16:creationId xmlns:a16="http://schemas.microsoft.com/office/drawing/2014/main" id="{5BBB1C5D-0981-4BEA-9506-688FD8618830}"/>
                    </a:ext>
                  </a:extLst>
                </p:cNvPr>
                <p:cNvPicPr/>
                <p:nvPr/>
              </p:nvPicPr>
              <p:blipFill>
                <a:blip r:embed="rId194"/>
                <a:stretch>
                  <a:fillRect/>
                </a:stretch>
              </p:blipFill>
              <p:spPr>
                <a:xfrm>
                  <a:off x="6181695" y="2190675"/>
                  <a:ext cx="226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90" name="筆跡 289">
                  <a:extLst>
                    <a:ext uri="{FF2B5EF4-FFF2-40B4-BE49-F238E27FC236}">
                      <a16:creationId xmlns:a16="http://schemas.microsoft.com/office/drawing/2014/main" id="{C2229CDD-6EDA-4EE5-8DA8-EEA451338EB1}"/>
                    </a:ext>
                  </a:extLst>
                </p14:cNvPr>
                <p14:cNvContentPartPr/>
                <p14:nvPr/>
              </p14:nvContentPartPr>
              <p14:xfrm>
                <a:off x="6202575" y="2379315"/>
                <a:ext cx="360" cy="36000"/>
              </p14:xfrm>
            </p:contentPart>
          </mc:Choice>
          <mc:Fallback>
            <p:pic>
              <p:nvPicPr>
                <p:cNvPr id="290" name="筆跡 289">
                  <a:extLst>
                    <a:ext uri="{FF2B5EF4-FFF2-40B4-BE49-F238E27FC236}">
                      <a16:creationId xmlns:a16="http://schemas.microsoft.com/office/drawing/2014/main" id="{C2229CDD-6EDA-4EE5-8DA8-EEA451338EB1}"/>
                    </a:ext>
                  </a:extLst>
                </p:cNvPr>
                <p:cNvPicPr/>
                <p:nvPr/>
              </p:nvPicPr>
              <p:blipFill>
                <a:blip r:embed="rId309"/>
                <a:stretch>
                  <a:fillRect/>
                </a:stretch>
              </p:blipFill>
              <p:spPr>
                <a:xfrm>
                  <a:off x="6193935" y="2370315"/>
                  <a:ext cx="180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91" name="筆跡 290">
                  <a:extLst>
                    <a:ext uri="{FF2B5EF4-FFF2-40B4-BE49-F238E27FC236}">
                      <a16:creationId xmlns:a16="http://schemas.microsoft.com/office/drawing/2014/main" id="{FA2438BB-4E75-4EE1-81F2-8B5AFF60C5A3}"/>
                    </a:ext>
                  </a:extLst>
                </p14:cNvPr>
                <p14:cNvContentPartPr/>
                <p14:nvPr/>
              </p14:nvContentPartPr>
              <p14:xfrm>
                <a:off x="6206175" y="2542755"/>
                <a:ext cx="11160" cy="24120"/>
              </p14:xfrm>
            </p:contentPart>
          </mc:Choice>
          <mc:Fallback>
            <p:pic>
              <p:nvPicPr>
                <p:cNvPr id="291" name="筆跡 290">
                  <a:extLst>
                    <a:ext uri="{FF2B5EF4-FFF2-40B4-BE49-F238E27FC236}">
                      <a16:creationId xmlns:a16="http://schemas.microsoft.com/office/drawing/2014/main" id="{FA2438BB-4E75-4EE1-81F2-8B5AFF60C5A3}"/>
                    </a:ext>
                  </a:extLst>
                </p:cNvPr>
                <p:cNvPicPr/>
                <p:nvPr/>
              </p:nvPicPr>
              <p:blipFill>
                <a:blip r:embed="rId311"/>
                <a:stretch>
                  <a:fillRect/>
                </a:stretch>
              </p:blipFill>
              <p:spPr>
                <a:xfrm>
                  <a:off x="6197535" y="2534115"/>
                  <a:ext cx="288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94" name="筆跡 293">
                  <a:extLst>
                    <a:ext uri="{FF2B5EF4-FFF2-40B4-BE49-F238E27FC236}">
                      <a16:creationId xmlns:a16="http://schemas.microsoft.com/office/drawing/2014/main" id="{A9891A32-72D5-4853-B6F4-20353F062167}"/>
                    </a:ext>
                  </a:extLst>
                </p14:cNvPr>
                <p14:cNvContentPartPr/>
                <p14:nvPr/>
              </p14:nvContentPartPr>
              <p14:xfrm>
                <a:off x="6198975" y="1596675"/>
                <a:ext cx="1596960" cy="1005840"/>
              </p14:xfrm>
            </p:contentPart>
          </mc:Choice>
          <mc:Fallback>
            <p:pic>
              <p:nvPicPr>
                <p:cNvPr id="294" name="筆跡 293">
                  <a:extLst>
                    <a:ext uri="{FF2B5EF4-FFF2-40B4-BE49-F238E27FC236}">
                      <a16:creationId xmlns:a16="http://schemas.microsoft.com/office/drawing/2014/main" id="{A9891A32-72D5-4853-B6F4-20353F062167}"/>
                    </a:ext>
                  </a:extLst>
                </p:cNvPr>
                <p:cNvPicPr/>
                <p:nvPr/>
              </p:nvPicPr>
              <p:blipFill>
                <a:blip r:embed="rId313"/>
                <a:stretch>
                  <a:fillRect/>
                </a:stretch>
              </p:blipFill>
              <p:spPr>
                <a:xfrm>
                  <a:off x="6190335" y="1587675"/>
                  <a:ext cx="1614600" cy="1023480"/>
                </a:xfrm>
                <a:prstGeom prst="rect">
                  <a:avLst/>
                </a:prstGeom>
              </p:spPr>
            </p:pic>
          </mc:Fallback>
        </mc:AlternateContent>
      </p:grpSp>
      <p:grpSp>
        <p:nvGrpSpPr>
          <p:cNvPr id="301" name="群組 300">
            <a:extLst>
              <a:ext uri="{FF2B5EF4-FFF2-40B4-BE49-F238E27FC236}">
                <a16:creationId xmlns:a16="http://schemas.microsoft.com/office/drawing/2014/main" id="{44FE4DD0-D2E9-4818-8AE8-DD80686FE2EA}"/>
              </a:ext>
            </a:extLst>
          </p:cNvPr>
          <p:cNvGrpSpPr/>
          <p:nvPr/>
        </p:nvGrpSpPr>
        <p:grpSpPr>
          <a:xfrm>
            <a:off x="6131295" y="2808075"/>
            <a:ext cx="218520" cy="379440"/>
            <a:chOff x="6131295" y="2808075"/>
            <a:chExt cx="218520" cy="379440"/>
          </a:xfrm>
        </p:grpSpPr>
        <mc:AlternateContent xmlns:mc="http://schemas.openxmlformats.org/markup-compatibility/2006">
          <mc:Choice xmlns:p14="http://schemas.microsoft.com/office/powerpoint/2010/main" Requires="p14">
            <p:contentPart p14:bwMode="auto" r:id="rId314">
              <p14:nvContentPartPr>
                <p14:cNvPr id="296" name="筆跡 295">
                  <a:extLst>
                    <a:ext uri="{FF2B5EF4-FFF2-40B4-BE49-F238E27FC236}">
                      <a16:creationId xmlns:a16="http://schemas.microsoft.com/office/drawing/2014/main" id="{CF75A470-4F46-4AFB-93DF-F7F80A0A2356}"/>
                    </a:ext>
                  </a:extLst>
                </p14:cNvPr>
                <p14:cNvContentPartPr/>
                <p14:nvPr/>
              </p14:nvContentPartPr>
              <p14:xfrm>
                <a:off x="6131295" y="2808075"/>
                <a:ext cx="209520" cy="123840"/>
              </p14:xfrm>
            </p:contentPart>
          </mc:Choice>
          <mc:Fallback>
            <p:pic>
              <p:nvPicPr>
                <p:cNvPr id="296" name="筆跡 295">
                  <a:extLst>
                    <a:ext uri="{FF2B5EF4-FFF2-40B4-BE49-F238E27FC236}">
                      <a16:creationId xmlns:a16="http://schemas.microsoft.com/office/drawing/2014/main" id="{CF75A470-4F46-4AFB-93DF-F7F80A0A2356}"/>
                    </a:ext>
                  </a:extLst>
                </p:cNvPr>
                <p:cNvPicPr/>
                <p:nvPr/>
              </p:nvPicPr>
              <p:blipFill>
                <a:blip r:embed="rId315"/>
                <a:stretch>
                  <a:fillRect/>
                </a:stretch>
              </p:blipFill>
              <p:spPr>
                <a:xfrm>
                  <a:off x="6122655" y="2799075"/>
                  <a:ext cx="2271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97" name="筆跡 296">
                  <a:extLst>
                    <a:ext uri="{FF2B5EF4-FFF2-40B4-BE49-F238E27FC236}">
                      <a16:creationId xmlns:a16="http://schemas.microsoft.com/office/drawing/2014/main" id="{DEADA983-E47A-4620-A3D7-FCA5E6CC3797}"/>
                    </a:ext>
                  </a:extLst>
                </p14:cNvPr>
                <p14:cNvContentPartPr/>
                <p14:nvPr/>
              </p14:nvContentPartPr>
              <p14:xfrm>
                <a:off x="6256575" y="2973675"/>
                <a:ext cx="11520" cy="47880"/>
              </p14:xfrm>
            </p:contentPart>
          </mc:Choice>
          <mc:Fallback>
            <p:pic>
              <p:nvPicPr>
                <p:cNvPr id="297" name="筆跡 296">
                  <a:extLst>
                    <a:ext uri="{FF2B5EF4-FFF2-40B4-BE49-F238E27FC236}">
                      <a16:creationId xmlns:a16="http://schemas.microsoft.com/office/drawing/2014/main" id="{DEADA983-E47A-4620-A3D7-FCA5E6CC3797}"/>
                    </a:ext>
                  </a:extLst>
                </p:cNvPr>
                <p:cNvPicPr/>
                <p:nvPr/>
              </p:nvPicPr>
              <p:blipFill>
                <a:blip r:embed="rId317"/>
                <a:stretch>
                  <a:fillRect/>
                </a:stretch>
              </p:blipFill>
              <p:spPr>
                <a:xfrm>
                  <a:off x="6247575" y="2965035"/>
                  <a:ext cx="291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98" name="筆跡 297">
                  <a:extLst>
                    <a:ext uri="{FF2B5EF4-FFF2-40B4-BE49-F238E27FC236}">
                      <a16:creationId xmlns:a16="http://schemas.microsoft.com/office/drawing/2014/main" id="{84876AA3-E60E-408B-8E64-F3DA48BD5E6B}"/>
                    </a:ext>
                  </a:extLst>
                </p14:cNvPr>
                <p14:cNvContentPartPr/>
                <p14:nvPr/>
              </p14:nvContentPartPr>
              <p14:xfrm>
                <a:off x="6303735" y="2973675"/>
                <a:ext cx="10080" cy="57600"/>
              </p14:xfrm>
            </p:contentPart>
          </mc:Choice>
          <mc:Fallback>
            <p:pic>
              <p:nvPicPr>
                <p:cNvPr id="298" name="筆跡 297">
                  <a:extLst>
                    <a:ext uri="{FF2B5EF4-FFF2-40B4-BE49-F238E27FC236}">
                      <a16:creationId xmlns:a16="http://schemas.microsoft.com/office/drawing/2014/main" id="{84876AA3-E60E-408B-8E64-F3DA48BD5E6B}"/>
                    </a:ext>
                  </a:extLst>
                </p:cNvPr>
                <p:cNvPicPr/>
                <p:nvPr/>
              </p:nvPicPr>
              <p:blipFill>
                <a:blip r:embed="rId319"/>
                <a:stretch>
                  <a:fillRect/>
                </a:stretch>
              </p:blipFill>
              <p:spPr>
                <a:xfrm>
                  <a:off x="6294735" y="2965035"/>
                  <a:ext cx="277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99" name="筆跡 298">
                  <a:extLst>
                    <a:ext uri="{FF2B5EF4-FFF2-40B4-BE49-F238E27FC236}">
                      <a16:creationId xmlns:a16="http://schemas.microsoft.com/office/drawing/2014/main" id="{82E5745A-7D36-429E-89CE-34F8CE6AF146}"/>
                    </a:ext>
                  </a:extLst>
                </p14:cNvPr>
                <p14:cNvContentPartPr/>
                <p14:nvPr/>
              </p14:nvContentPartPr>
              <p14:xfrm>
                <a:off x="6216975" y="3086355"/>
                <a:ext cx="15840" cy="101160"/>
              </p14:xfrm>
            </p:contentPart>
          </mc:Choice>
          <mc:Fallback>
            <p:pic>
              <p:nvPicPr>
                <p:cNvPr id="299" name="筆跡 298">
                  <a:extLst>
                    <a:ext uri="{FF2B5EF4-FFF2-40B4-BE49-F238E27FC236}">
                      <a16:creationId xmlns:a16="http://schemas.microsoft.com/office/drawing/2014/main" id="{82E5745A-7D36-429E-89CE-34F8CE6AF146}"/>
                    </a:ext>
                  </a:extLst>
                </p:cNvPr>
                <p:cNvPicPr/>
                <p:nvPr/>
              </p:nvPicPr>
              <p:blipFill>
                <a:blip r:embed="rId321"/>
                <a:stretch>
                  <a:fillRect/>
                </a:stretch>
              </p:blipFill>
              <p:spPr>
                <a:xfrm>
                  <a:off x="6208335" y="3077355"/>
                  <a:ext cx="334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300" name="筆跡 299">
                  <a:extLst>
                    <a:ext uri="{FF2B5EF4-FFF2-40B4-BE49-F238E27FC236}">
                      <a16:creationId xmlns:a16="http://schemas.microsoft.com/office/drawing/2014/main" id="{F1F8E540-2F1A-478F-86B0-F293AF213D34}"/>
                    </a:ext>
                  </a:extLst>
                </p14:cNvPr>
                <p14:cNvContentPartPr/>
                <p14:nvPr/>
              </p14:nvContentPartPr>
              <p14:xfrm>
                <a:off x="6283215" y="3109755"/>
                <a:ext cx="66600" cy="67320"/>
              </p14:xfrm>
            </p:contentPart>
          </mc:Choice>
          <mc:Fallback>
            <p:pic>
              <p:nvPicPr>
                <p:cNvPr id="300" name="筆跡 299">
                  <a:extLst>
                    <a:ext uri="{FF2B5EF4-FFF2-40B4-BE49-F238E27FC236}">
                      <a16:creationId xmlns:a16="http://schemas.microsoft.com/office/drawing/2014/main" id="{F1F8E540-2F1A-478F-86B0-F293AF213D34}"/>
                    </a:ext>
                  </a:extLst>
                </p:cNvPr>
                <p:cNvPicPr/>
                <p:nvPr/>
              </p:nvPicPr>
              <p:blipFill>
                <a:blip r:embed="rId323"/>
                <a:stretch>
                  <a:fillRect/>
                </a:stretch>
              </p:blipFill>
              <p:spPr>
                <a:xfrm>
                  <a:off x="6274575" y="3101115"/>
                  <a:ext cx="84240" cy="84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24">
            <p14:nvContentPartPr>
              <p14:cNvPr id="302" name="筆跡 301">
                <a:extLst>
                  <a:ext uri="{FF2B5EF4-FFF2-40B4-BE49-F238E27FC236}">
                    <a16:creationId xmlns:a16="http://schemas.microsoft.com/office/drawing/2014/main" id="{172B3F3D-A30D-4B41-96D3-C4BA745E99B5}"/>
                  </a:ext>
                </a:extLst>
              </p14:cNvPr>
              <p14:cNvContentPartPr/>
              <p14:nvPr/>
            </p14:nvContentPartPr>
            <p14:xfrm>
              <a:off x="6958215" y="1352235"/>
              <a:ext cx="11160" cy="108000"/>
            </p14:xfrm>
          </p:contentPart>
        </mc:Choice>
        <mc:Fallback>
          <p:pic>
            <p:nvPicPr>
              <p:cNvPr id="302" name="筆跡 301">
                <a:extLst>
                  <a:ext uri="{FF2B5EF4-FFF2-40B4-BE49-F238E27FC236}">
                    <a16:creationId xmlns:a16="http://schemas.microsoft.com/office/drawing/2014/main" id="{172B3F3D-A30D-4B41-96D3-C4BA745E99B5}"/>
                  </a:ext>
                </a:extLst>
              </p:cNvPr>
              <p:cNvPicPr/>
              <p:nvPr/>
            </p:nvPicPr>
            <p:blipFill>
              <a:blip r:embed="rId325"/>
              <a:stretch>
                <a:fillRect/>
              </a:stretch>
            </p:blipFill>
            <p:spPr>
              <a:xfrm>
                <a:off x="6949215" y="1343595"/>
                <a:ext cx="288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303" name="筆跡 302">
                <a:extLst>
                  <a:ext uri="{FF2B5EF4-FFF2-40B4-BE49-F238E27FC236}">
                    <a16:creationId xmlns:a16="http://schemas.microsoft.com/office/drawing/2014/main" id="{5CD9B79B-E0A1-4456-8394-AF501A15310F}"/>
                  </a:ext>
                </a:extLst>
              </p14:cNvPr>
              <p14:cNvContentPartPr/>
              <p14:nvPr/>
            </p14:nvContentPartPr>
            <p14:xfrm>
              <a:off x="6958215" y="1553115"/>
              <a:ext cx="2880" cy="50040"/>
            </p14:xfrm>
          </p:contentPart>
        </mc:Choice>
        <mc:Fallback>
          <p:pic>
            <p:nvPicPr>
              <p:cNvPr id="303" name="筆跡 302">
                <a:extLst>
                  <a:ext uri="{FF2B5EF4-FFF2-40B4-BE49-F238E27FC236}">
                    <a16:creationId xmlns:a16="http://schemas.microsoft.com/office/drawing/2014/main" id="{5CD9B79B-E0A1-4456-8394-AF501A15310F}"/>
                  </a:ext>
                </a:extLst>
              </p:cNvPr>
              <p:cNvPicPr/>
              <p:nvPr/>
            </p:nvPicPr>
            <p:blipFill>
              <a:blip r:embed="rId327"/>
              <a:stretch>
                <a:fillRect/>
              </a:stretch>
            </p:blipFill>
            <p:spPr>
              <a:xfrm>
                <a:off x="6949215" y="1544475"/>
                <a:ext cx="205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304" name="筆跡 303">
                <a:extLst>
                  <a:ext uri="{FF2B5EF4-FFF2-40B4-BE49-F238E27FC236}">
                    <a16:creationId xmlns:a16="http://schemas.microsoft.com/office/drawing/2014/main" id="{DCB5EB8A-A707-4A54-AF9D-C1FB4BEC732E}"/>
                  </a:ext>
                </a:extLst>
              </p14:cNvPr>
              <p14:cNvContentPartPr/>
              <p14:nvPr/>
            </p14:nvContentPartPr>
            <p14:xfrm>
              <a:off x="6935175" y="1737075"/>
              <a:ext cx="3960" cy="44640"/>
            </p14:xfrm>
          </p:contentPart>
        </mc:Choice>
        <mc:Fallback>
          <p:pic>
            <p:nvPicPr>
              <p:cNvPr id="304" name="筆跡 303">
                <a:extLst>
                  <a:ext uri="{FF2B5EF4-FFF2-40B4-BE49-F238E27FC236}">
                    <a16:creationId xmlns:a16="http://schemas.microsoft.com/office/drawing/2014/main" id="{DCB5EB8A-A707-4A54-AF9D-C1FB4BEC732E}"/>
                  </a:ext>
                </a:extLst>
              </p:cNvPr>
              <p:cNvPicPr/>
              <p:nvPr/>
            </p:nvPicPr>
            <p:blipFill>
              <a:blip r:embed="rId329"/>
              <a:stretch>
                <a:fillRect/>
              </a:stretch>
            </p:blipFill>
            <p:spPr>
              <a:xfrm>
                <a:off x="6926535" y="1728435"/>
                <a:ext cx="21600" cy="62280"/>
              </a:xfrm>
              <a:prstGeom prst="rect">
                <a:avLst/>
              </a:prstGeom>
            </p:spPr>
          </p:pic>
        </mc:Fallback>
      </mc:AlternateContent>
      <p:grpSp>
        <p:nvGrpSpPr>
          <p:cNvPr id="317" name="群組 316">
            <a:extLst>
              <a:ext uri="{FF2B5EF4-FFF2-40B4-BE49-F238E27FC236}">
                <a16:creationId xmlns:a16="http://schemas.microsoft.com/office/drawing/2014/main" id="{6F54379E-7196-4FA4-AA1A-0FD59821A5E3}"/>
              </a:ext>
            </a:extLst>
          </p:cNvPr>
          <p:cNvGrpSpPr/>
          <p:nvPr/>
        </p:nvGrpSpPr>
        <p:grpSpPr>
          <a:xfrm>
            <a:off x="6935175" y="2898075"/>
            <a:ext cx="524880" cy="167040"/>
            <a:chOff x="6935175" y="2898075"/>
            <a:chExt cx="524880" cy="167040"/>
          </a:xfrm>
        </p:grpSpPr>
        <mc:AlternateContent xmlns:mc="http://schemas.openxmlformats.org/markup-compatibility/2006">
          <mc:Choice xmlns:p14="http://schemas.microsoft.com/office/powerpoint/2010/main" Requires="p14">
            <p:contentPart p14:bwMode="auto" r:id="rId330">
              <p14:nvContentPartPr>
                <p14:cNvPr id="311" name="筆跡 310">
                  <a:extLst>
                    <a:ext uri="{FF2B5EF4-FFF2-40B4-BE49-F238E27FC236}">
                      <a16:creationId xmlns:a16="http://schemas.microsoft.com/office/drawing/2014/main" id="{025E67C3-2052-42C4-B371-52CA17B6DFEB}"/>
                    </a:ext>
                  </a:extLst>
                </p14:cNvPr>
                <p14:cNvContentPartPr/>
                <p14:nvPr/>
              </p14:nvContentPartPr>
              <p14:xfrm>
                <a:off x="6935175" y="2907795"/>
                <a:ext cx="17280" cy="143280"/>
              </p14:xfrm>
            </p:contentPart>
          </mc:Choice>
          <mc:Fallback>
            <p:pic>
              <p:nvPicPr>
                <p:cNvPr id="311" name="筆跡 310">
                  <a:extLst>
                    <a:ext uri="{FF2B5EF4-FFF2-40B4-BE49-F238E27FC236}">
                      <a16:creationId xmlns:a16="http://schemas.microsoft.com/office/drawing/2014/main" id="{025E67C3-2052-42C4-B371-52CA17B6DFEB}"/>
                    </a:ext>
                  </a:extLst>
                </p:cNvPr>
                <p:cNvPicPr/>
                <p:nvPr/>
              </p:nvPicPr>
              <p:blipFill>
                <a:blip r:embed="rId331"/>
                <a:stretch>
                  <a:fillRect/>
                </a:stretch>
              </p:blipFill>
              <p:spPr>
                <a:xfrm>
                  <a:off x="6926535" y="2898795"/>
                  <a:ext cx="349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312" name="筆跡 311">
                  <a:extLst>
                    <a:ext uri="{FF2B5EF4-FFF2-40B4-BE49-F238E27FC236}">
                      <a16:creationId xmlns:a16="http://schemas.microsoft.com/office/drawing/2014/main" id="{3F40AEA3-98A5-47B7-9014-60E70C565E72}"/>
                    </a:ext>
                  </a:extLst>
                </p14:cNvPr>
                <p14:cNvContentPartPr/>
                <p14:nvPr/>
              </p14:nvContentPartPr>
              <p14:xfrm>
                <a:off x="7001415" y="2921835"/>
                <a:ext cx="17280" cy="136800"/>
              </p14:xfrm>
            </p:contentPart>
          </mc:Choice>
          <mc:Fallback>
            <p:pic>
              <p:nvPicPr>
                <p:cNvPr id="312" name="筆跡 311">
                  <a:extLst>
                    <a:ext uri="{FF2B5EF4-FFF2-40B4-BE49-F238E27FC236}">
                      <a16:creationId xmlns:a16="http://schemas.microsoft.com/office/drawing/2014/main" id="{3F40AEA3-98A5-47B7-9014-60E70C565E72}"/>
                    </a:ext>
                  </a:extLst>
                </p:cNvPr>
                <p:cNvPicPr/>
                <p:nvPr/>
              </p:nvPicPr>
              <p:blipFill>
                <a:blip r:embed="rId333"/>
                <a:stretch>
                  <a:fillRect/>
                </a:stretch>
              </p:blipFill>
              <p:spPr>
                <a:xfrm>
                  <a:off x="6992775" y="2912835"/>
                  <a:ext cx="349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313" name="筆跡 312">
                  <a:extLst>
                    <a:ext uri="{FF2B5EF4-FFF2-40B4-BE49-F238E27FC236}">
                      <a16:creationId xmlns:a16="http://schemas.microsoft.com/office/drawing/2014/main" id="{DD2A2B61-3138-4156-9B14-A7B2C6075E72}"/>
                    </a:ext>
                  </a:extLst>
                </p14:cNvPr>
                <p14:cNvContentPartPr/>
                <p14:nvPr/>
              </p14:nvContentPartPr>
              <p14:xfrm>
                <a:off x="7083135" y="3032355"/>
                <a:ext cx="12240" cy="32760"/>
              </p14:xfrm>
            </p:contentPart>
          </mc:Choice>
          <mc:Fallback>
            <p:pic>
              <p:nvPicPr>
                <p:cNvPr id="313" name="筆跡 312">
                  <a:extLst>
                    <a:ext uri="{FF2B5EF4-FFF2-40B4-BE49-F238E27FC236}">
                      <a16:creationId xmlns:a16="http://schemas.microsoft.com/office/drawing/2014/main" id="{DD2A2B61-3138-4156-9B14-A7B2C6075E72}"/>
                    </a:ext>
                  </a:extLst>
                </p:cNvPr>
                <p:cNvPicPr/>
                <p:nvPr/>
              </p:nvPicPr>
              <p:blipFill>
                <a:blip r:embed="rId335"/>
                <a:stretch>
                  <a:fillRect/>
                </a:stretch>
              </p:blipFill>
              <p:spPr>
                <a:xfrm>
                  <a:off x="7074495" y="3023355"/>
                  <a:ext cx="298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314" name="筆跡 313">
                  <a:extLst>
                    <a:ext uri="{FF2B5EF4-FFF2-40B4-BE49-F238E27FC236}">
                      <a16:creationId xmlns:a16="http://schemas.microsoft.com/office/drawing/2014/main" id="{B83BFEB1-E819-489C-A823-0D3ECCAACD95}"/>
                    </a:ext>
                  </a:extLst>
                </p14:cNvPr>
                <p14:cNvContentPartPr/>
                <p14:nvPr/>
              </p14:nvContentPartPr>
              <p14:xfrm>
                <a:off x="7165935" y="2900235"/>
                <a:ext cx="91440" cy="162360"/>
              </p14:xfrm>
            </p:contentPart>
          </mc:Choice>
          <mc:Fallback>
            <p:pic>
              <p:nvPicPr>
                <p:cNvPr id="314" name="筆跡 313">
                  <a:extLst>
                    <a:ext uri="{FF2B5EF4-FFF2-40B4-BE49-F238E27FC236}">
                      <a16:creationId xmlns:a16="http://schemas.microsoft.com/office/drawing/2014/main" id="{B83BFEB1-E819-489C-A823-0D3ECCAACD95}"/>
                    </a:ext>
                  </a:extLst>
                </p:cNvPr>
                <p:cNvPicPr/>
                <p:nvPr/>
              </p:nvPicPr>
              <p:blipFill>
                <a:blip r:embed="rId337"/>
                <a:stretch>
                  <a:fillRect/>
                </a:stretch>
              </p:blipFill>
              <p:spPr>
                <a:xfrm>
                  <a:off x="7157295" y="2891235"/>
                  <a:ext cx="1090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315" name="筆跡 314">
                  <a:extLst>
                    <a:ext uri="{FF2B5EF4-FFF2-40B4-BE49-F238E27FC236}">
                      <a16:creationId xmlns:a16="http://schemas.microsoft.com/office/drawing/2014/main" id="{F846BED6-F3AB-4E14-B133-108A24B78D22}"/>
                    </a:ext>
                  </a:extLst>
                </p14:cNvPr>
                <p14:cNvContentPartPr/>
                <p14:nvPr/>
              </p14:nvContentPartPr>
              <p14:xfrm>
                <a:off x="7312095" y="2898075"/>
                <a:ext cx="147960" cy="109440"/>
              </p14:xfrm>
            </p:contentPart>
          </mc:Choice>
          <mc:Fallback>
            <p:pic>
              <p:nvPicPr>
                <p:cNvPr id="315" name="筆跡 314">
                  <a:extLst>
                    <a:ext uri="{FF2B5EF4-FFF2-40B4-BE49-F238E27FC236}">
                      <a16:creationId xmlns:a16="http://schemas.microsoft.com/office/drawing/2014/main" id="{F846BED6-F3AB-4E14-B133-108A24B78D22}"/>
                    </a:ext>
                  </a:extLst>
                </p:cNvPr>
                <p:cNvPicPr/>
                <p:nvPr/>
              </p:nvPicPr>
              <p:blipFill>
                <a:blip r:embed="rId339"/>
                <a:stretch>
                  <a:fillRect/>
                </a:stretch>
              </p:blipFill>
              <p:spPr>
                <a:xfrm>
                  <a:off x="7303455" y="2889075"/>
                  <a:ext cx="1656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316" name="筆跡 315">
                  <a:extLst>
                    <a:ext uri="{FF2B5EF4-FFF2-40B4-BE49-F238E27FC236}">
                      <a16:creationId xmlns:a16="http://schemas.microsoft.com/office/drawing/2014/main" id="{BCE64965-B4B7-4E02-B0DE-710BD54366A4}"/>
                    </a:ext>
                  </a:extLst>
                </p14:cNvPr>
                <p14:cNvContentPartPr/>
                <p14:nvPr/>
              </p14:nvContentPartPr>
              <p14:xfrm>
                <a:off x="7369695" y="2914275"/>
                <a:ext cx="60480" cy="129240"/>
              </p14:xfrm>
            </p:contentPart>
          </mc:Choice>
          <mc:Fallback>
            <p:pic>
              <p:nvPicPr>
                <p:cNvPr id="316" name="筆跡 315">
                  <a:extLst>
                    <a:ext uri="{FF2B5EF4-FFF2-40B4-BE49-F238E27FC236}">
                      <a16:creationId xmlns:a16="http://schemas.microsoft.com/office/drawing/2014/main" id="{BCE64965-B4B7-4E02-B0DE-710BD54366A4}"/>
                    </a:ext>
                  </a:extLst>
                </p:cNvPr>
                <p:cNvPicPr/>
                <p:nvPr/>
              </p:nvPicPr>
              <p:blipFill>
                <a:blip r:embed="rId341"/>
                <a:stretch>
                  <a:fillRect/>
                </a:stretch>
              </p:blipFill>
              <p:spPr>
                <a:xfrm>
                  <a:off x="7360695" y="2905275"/>
                  <a:ext cx="78120" cy="146880"/>
                </a:xfrm>
                <a:prstGeom prst="rect">
                  <a:avLst/>
                </a:prstGeom>
              </p:spPr>
            </p:pic>
          </mc:Fallback>
        </mc:AlternateContent>
      </p:grpSp>
      <p:grpSp>
        <p:nvGrpSpPr>
          <p:cNvPr id="358" name="群組 357">
            <a:extLst>
              <a:ext uri="{FF2B5EF4-FFF2-40B4-BE49-F238E27FC236}">
                <a16:creationId xmlns:a16="http://schemas.microsoft.com/office/drawing/2014/main" id="{90703335-7B81-48EE-BA8F-18F5C40F6788}"/>
              </a:ext>
            </a:extLst>
          </p:cNvPr>
          <p:cNvGrpSpPr/>
          <p:nvPr/>
        </p:nvGrpSpPr>
        <p:grpSpPr>
          <a:xfrm>
            <a:off x="6935175" y="1872435"/>
            <a:ext cx="1492200" cy="876240"/>
            <a:chOff x="6935175" y="1872435"/>
            <a:chExt cx="1492200" cy="876240"/>
          </a:xfrm>
        </p:grpSpPr>
        <mc:AlternateContent xmlns:mc="http://schemas.openxmlformats.org/markup-compatibility/2006">
          <mc:Choice xmlns:p14="http://schemas.microsoft.com/office/powerpoint/2010/main" Requires="p14">
            <p:contentPart p14:bwMode="auto" r:id="rId342">
              <p14:nvContentPartPr>
                <p14:cNvPr id="305" name="筆跡 304">
                  <a:extLst>
                    <a:ext uri="{FF2B5EF4-FFF2-40B4-BE49-F238E27FC236}">
                      <a16:creationId xmlns:a16="http://schemas.microsoft.com/office/drawing/2014/main" id="{BF5816B9-5591-4068-AE94-3D89C772296A}"/>
                    </a:ext>
                  </a:extLst>
                </p14:cNvPr>
                <p14:cNvContentPartPr/>
                <p14:nvPr/>
              </p14:nvContentPartPr>
              <p14:xfrm>
                <a:off x="6935175" y="1872435"/>
                <a:ext cx="7560" cy="69480"/>
              </p14:xfrm>
            </p:contentPart>
          </mc:Choice>
          <mc:Fallback>
            <p:pic>
              <p:nvPicPr>
                <p:cNvPr id="305" name="筆跡 304">
                  <a:extLst>
                    <a:ext uri="{FF2B5EF4-FFF2-40B4-BE49-F238E27FC236}">
                      <a16:creationId xmlns:a16="http://schemas.microsoft.com/office/drawing/2014/main" id="{BF5816B9-5591-4068-AE94-3D89C772296A}"/>
                    </a:ext>
                  </a:extLst>
                </p:cNvPr>
                <p:cNvPicPr/>
                <p:nvPr/>
              </p:nvPicPr>
              <p:blipFill>
                <a:blip r:embed="rId343"/>
                <a:stretch>
                  <a:fillRect/>
                </a:stretch>
              </p:blipFill>
              <p:spPr>
                <a:xfrm>
                  <a:off x="6926535" y="1863795"/>
                  <a:ext cx="252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06" name="筆跡 305">
                  <a:extLst>
                    <a:ext uri="{FF2B5EF4-FFF2-40B4-BE49-F238E27FC236}">
                      <a16:creationId xmlns:a16="http://schemas.microsoft.com/office/drawing/2014/main" id="{F4FC221C-2180-4902-B5F3-A0A43DD0BDBC}"/>
                    </a:ext>
                  </a:extLst>
                </p14:cNvPr>
                <p14:cNvContentPartPr/>
                <p14:nvPr/>
              </p14:nvContentPartPr>
              <p14:xfrm>
                <a:off x="6946335" y="2065395"/>
                <a:ext cx="7560" cy="38160"/>
              </p14:xfrm>
            </p:contentPart>
          </mc:Choice>
          <mc:Fallback>
            <p:pic>
              <p:nvPicPr>
                <p:cNvPr id="306" name="筆跡 305">
                  <a:extLst>
                    <a:ext uri="{FF2B5EF4-FFF2-40B4-BE49-F238E27FC236}">
                      <a16:creationId xmlns:a16="http://schemas.microsoft.com/office/drawing/2014/main" id="{F4FC221C-2180-4902-B5F3-A0A43DD0BDBC}"/>
                    </a:ext>
                  </a:extLst>
                </p:cNvPr>
                <p:cNvPicPr/>
                <p:nvPr/>
              </p:nvPicPr>
              <p:blipFill>
                <a:blip r:embed="rId345"/>
                <a:stretch>
                  <a:fillRect/>
                </a:stretch>
              </p:blipFill>
              <p:spPr>
                <a:xfrm>
                  <a:off x="6937335" y="2056395"/>
                  <a:ext cx="252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07" name="筆跡 306">
                  <a:extLst>
                    <a:ext uri="{FF2B5EF4-FFF2-40B4-BE49-F238E27FC236}">
                      <a16:creationId xmlns:a16="http://schemas.microsoft.com/office/drawing/2014/main" id="{09C6E361-C42C-4609-B1C9-AA2367162BF3}"/>
                    </a:ext>
                  </a:extLst>
                </p14:cNvPr>
                <p14:cNvContentPartPr/>
                <p14:nvPr/>
              </p14:nvContentPartPr>
              <p14:xfrm>
                <a:off x="6960735" y="2226675"/>
                <a:ext cx="11160" cy="198360"/>
              </p14:xfrm>
            </p:contentPart>
          </mc:Choice>
          <mc:Fallback>
            <p:pic>
              <p:nvPicPr>
                <p:cNvPr id="307" name="筆跡 306">
                  <a:extLst>
                    <a:ext uri="{FF2B5EF4-FFF2-40B4-BE49-F238E27FC236}">
                      <a16:creationId xmlns:a16="http://schemas.microsoft.com/office/drawing/2014/main" id="{09C6E361-C42C-4609-B1C9-AA2367162BF3}"/>
                    </a:ext>
                  </a:extLst>
                </p:cNvPr>
                <p:cNvPicPr/>
                <p:nvPr/>
              </p:nvPicPr>
              <p:blipFill>
                <a:blip r:embed="rId347"/>
                <a:stretch>
                  <a:fillRect/>
                </a:stretch>
              </p:blipFill>
              <p:spPr>
                <a:xfrm>
                  <a:off x="6951735" y="2217675"/>
                  <a:ext cx="288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08" name="筆跡 307">
                  <a:extLst>
                    <a:ext uri="{FF2B5EF4-FFF2-40B4-BE49-F238E27FC236}">
                      <a16:creationId xmlns:a16="http://schemas.microsoft.com/office/drawing/2014/main" id="{086B01EC-3671-4599-84F2-EC3029A64AE0}"/>
                    </a:ext>
                  </a:extLst>
                </p14:cNvPr>
                <p14:cNvContentPartPr/>
                <p14:nvPr/>
              </p14:nvContentPartPr>
              <p14:xfrm>
                <a:off x="6973695" y="2529795"/>
                <a:ext cx="5040" cy="36000"/>
              </p14:xfrm>
            </p:contentPart>
          </mc:Choice>
          <mc:Fallback>
            <p:pic>
              <p:nvPicPr>
                <p:cNvPr id="308" name="筆跡 307">
                  <a:extLst>
                    <a:ext uri="{FF2B5EF4-FFF2-40B4-BE49-F238E27FC236}">
                      <a16:creationId xmlns:a16="http://schemas.microsoft.com/office/drawing/2014/main" id="{086B01EC-3671-4599-84F2-EC3029A64AE0}"/>
                    </a:ext>
                  </a:extLst>
                </p:cNvPr>
                <p:cNvPicPr/>
                <p:nvPr/>
              </p:nvPicPr>
              <p:blipFill>
                <a:blip r:embed="rId349"/>
                <a:stretch>
                  <a:fillRect/>
                </a:stretch>
              </p:blipFill>
              <p:spPr>
                <a:xfrm>
                  <a:off x="6965055" y="2521155"/>
                  <a:ext cx="226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09" name="筆跡 308">
                  <a:extLst>
                    <a:ext uri="{FF2B5EF4-FFF2-40B4-BE49-F238E27FC236}">
                      <a16:creationId xmlns:a16="http://schemas.microsoft.com/office/drawing/2014/main" id="{8FBF12DA-5E95-44C7-968E-564C0BBA45AC}"/>
                    </a:ext>
                  </a:extLst>
                </p14:cNvPr>
                <p14:cNvContentPartPr/>
                <p14:nvPr/>
              </p14:nvContentPartPr>
              <p14:xfrm>
                <a:off x="6979815" y="2662995"/>
                <a:ext cx="23040" cy="63000"/>
              </p14:xfrm>
            </p:contentPart>
          </mc:Choice>
          <mc:Fallback>
            <p:pic>
              <p:nvPicPr>
                <p:cNvPr id="309" name="筆跡 308">
                  <a:extLst>
                    <a:ext uri="{FF2B5EF4-FFF2-40B4-BE49-F238E27FC236}">
                      <a16:creationId xmlns:a16="http://schemas.microsoft.com/office/drawing/2014/main" id="{8FBF12DA-5E95-44C7-968E-564C0BBA45AC}"/>
                    </a:ext>
                  </a:extLst>
                </p:cNvPr>
                <p:cNvPicPr/>
                <p:nvPr/>
              </p:nvPicPr>
              <p:blipFill>
                <a:blip r:embed="rId351"/>
                <a:stretch>
                  <a:fillRect/>
                </a:stretch>
              </p:blipFill>
              <p:spPr>
                <a:xfrm>
                  <a:off x="6971175" y="2653995"/>
                  <a:ext cx="406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18" name="筆跡 317">
                  <a:extLst>
                    <a:ext uri="{FF2B5EF4-FFF2-40B4-BE49-F238E27FC236}">
                      <a16:creationId xmlns:a16="http://schemas.microsoft.com/office/drawing/2014/main" id="{132CD726-E6B9-40AA-AD80-453678C17EE5}"/>
                    </a:ext>
                  </a:extLst>
                </p14:cNvPr>
                <p14:cNvContentPartPr/>
                <p14:nvPr/>
              </p14:nvContentPartPr>
              <p14:xfrm>
                <a:off x="6999255" y="2484435"/>
                <a:ext cx="77400" cy="84960"/>
              </p14:xfrm>
            </p:contentPart>
          </mc:Choice>
          <mc:Fallback>
            <p:pic>
              <p:nvPicPr>
                <p:cNvPr id="318" name="筆跡 317">
                  <a:extLst>
                    <a:ext uri="{FF2B5EF4-FFF2-40B4-BE49-F238E27FC236}">
                      <a16:creationId xmlns:a16="http://schemas.microsoft.com/office/drawing/2014/main" id="{132CD726-E6B9-40AA-AD80-453678C17EE5}"/>
                    </a:ext>
                  </a:extLst>
                </p:cNvPr>
                <p:cNvPicPr/>
                <p:nvPr/>
              </p:nvPicPr>
              <p:blipFill>
                <a:blip r:embed="rId353"/>
                <a:stretch>
                  <a:fillRect/>
                </a:stretch>
              </p:blipFill>
              <p:spPr>
                <a:xfrm>
                  <a:off x="6990255" y="2475435"/>
                  <a:ext cx="950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19" name="筆跡 318">
                  <a:extLst>
                    <a:ext uri="{FF2B5EF4-FFF2-40B4-BE49-F238E27FC236}">
                      <a16:creationId xmlns:a16="http://schemas.microsoft.com/office/drawing/2014/main" id="{B0A92084-732A-4728-9593-8EDA0EFE72CE}"/>
                    </a:ext>
                  </a:extLst>
                </p14:cNvPr>
                <p14:cNvContentPartPr/>
                <p14:nvPr/>
              </p14:nvContentPartPr>
              <p14:xfrm>
                <a:off x="7044975" y="2521155"/>
                <a:ext cx="87120" cy="103320"/>
              </p14:xfrm>
            </p:contentPart>
          </mc:Choice>
          <mc:Fallback>
            <p:pic>
              <p:nvPicPr>
                <p:cNvPr id="319" name="筆跡 318">
                  <a:extLst>
                    <a:ext uri="{FF2B5EF4-FFF2-40B4-BE49-F238E27FC236}">
                      <a16:creationId xmlns:a16="http://schemas.microsoft.com/office/drawing/2014/main" id="{B0A92084-732A-4728-9593-8EDA0EFE72CE}"/>
                    </a:ext>
                  </a:extLst>
                </p:cNvPr>
                <p:cNvPicPr/>
                <p:nvPr/>
              </p:nvPicPr>
              <p:blipFill>
                <a:blip r:embed="rId355"/>
                <a:stretch>
                  <a:fillRect/>
                </a:stretch>
              </p:blipFill>
              <p:spPr>
                <a:xfrm>
                  <a:off x="7035975" y="2512155"/>
                  <a:ext cx="1047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20" name="筆跡 319">
                  <a:extLst>
                    <a:ext uri="{FF2B5EF4-FFF2-40B4-BE49-F238E27FC236}">
                      <a16:creationId xmlns:a16="http://schemas.microsoft.com/office/drawing/2014/main" id="{747C7E90-007A-4380-A7AF-95509309FEC1}"/>
                    </a:ext>
                  </a:extLst>
                </p14:cNvPr>
                <p14:cNvContentPartPr/>
                <p14:nvPr/>
              </p14:nvContentPartPr>
              <p14:xfrm>
                <a:off x="7114455" y="2549235"/>
                <a:ext cx="99000" cy="97920"/>
              </p14:xfrm>
            </p:contentPart>
          </mc:Choice>
          <mc:Fallback>
            <p:pic>
              <p:nvPicPr>
                <p:cNvPr id="320" name="筆跡 319">
                  <a:extLst>
                    <a:ext uri="{FF2B5EF4-FFF2-40B4-BE49-F238E27FC236}">
                      <a16:creationId xmlns:a16="http://schemas.microsoft.com/office/drawing/2014/main" id="{747C7E90-007A-4380-A7AF-95509309FEC1}"/>
                    </a:ext>
                  </a:extLst>
                </p:cNvPr>
                <p:cNvPicPr/>
                <p:nvPr/>
              </p:nvPicPr>
              <p:blipFill>
                <a:blip r:embed="rId357"/>
                <a:stretch>
                  <a:fillRect/>
                </a:stretch>
              </p:blipFill>
              <p:spPr>
                <a:xfrm>
                  <a:off x="7105815" y="2540595"/>
                  <a:ext cx="1166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21" name="筆跡 320">
                  <a:extLst>
                    <a:ext uri="{FF2B5EF4-FFF2-40B4-BE49-F238E27FC236}">
                      <a16:creationId xmlns:a16="http://schemas.microsoft.com/office/drawing/2014/main" id="{2909DF89-2320-4724-820D-032361617FCC}"/>
                    </a:ext>
                  </a:extLst>
                </p14:cNvPr>
                <p14:cNvContentPartPr/>
                <p14:nvPr/>
              </p14:nvContentPartPr>
              <p14:xfrm>
                <a:off x="7196535" y="2569755"/>
                <a:ext cx="89280" cy="94680"/>
              </p14:xfrm>
            </p:contentPart>
          </mc:Choice>
          <mc:Fallback>
            <p:pic>
              <p:nvPicPr>
                <p:cNvPr id="321" name="筆跡 320">
                  <a:extLst>
                    <a:ext uri="{FF2B5EF4-FFF2-40B4-BE49-F238E27FC236}">
                      <a16:creationId xmlns:a16="http://schemas.microsoft.com/office/drawing/2014/main" id="{2909DF89-2320-4724-820D-032361617FCC}"/>
                    </a:ext>
                  </a:extLst>
                </p:cNvPr>
                <p:cNvPicPr/>
                <p:nvPr/>
              </p:nvPicPr>
              <p:blipFill>
                <a:blip r:embed="rId359"/>
                <a:stretch>
                  <a:fillRect/>
                </a:stretch>
              </p:blipFill>
              <p:spPr>
                <a:xfrm>
                  <a:off x="7187535" y="2561115"/>
                  <a:ext cx="1069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22" name="筆跡 321">
                  <a:extLst>
                    <a:ext uri="{FF2B5EF4-FFF2-40B4-BE49-F238E27FC236}">
                      <a16:creationId xmlns:a16="http://schemas.microsoft.com/office/drawing/2014/main" id="{78F8FDAD-1494-47E8-BB5F-B9E837E8AE3F}"/>
                    </a:ext>
                  </a:extLst>
                </p14:cNvPr>
                <p14:cNvContentPartPr/>
                <p14:nvPr/>
              </p14:nvContentPartPr>
              <p14:xfrm>
                <a:off x="7285455" y="2603595"/>
                <a:ext cx="79920" cy="79560"/>
              </p14:xfrm>
            </p:contentPart>
          </mc:Choice>
          <mc:Fallback>
            <p:pic>
              <p:nvPicPr>
                <p:cNvPr id="322" name="筆跡 321">
                  <a:extLst>
                    <a:ext uri="{FF2B5EF4-FFF2-40B4-BE49-F238E27FC236}">
                      <a16:creationId xmlns:a16="http://schemas.microsoft.com/office/drawing/2014/main" id="{78F8FDAD-1494-47E8-BB5F-B9E837E8AE3F}"/>
                    </a:ext>
                  </a:extLst>
                </p:cNvPr>
                <p:cNvPicPr/>
                <p:nvPr/>
              </p:nvPicPr>
              <p:blipFill>
                <a:blip r:embed="rId361"/>
                <a:stretch>
                  <a:fillRect/>
                </a:stretch>
              </p:blipFill>
              <p:spPr>
                <a:xfrm>
                  <a:off x="7276455" y="2594595"/>
                  <a:ext cx="975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23" name="筆跡 322">
                  <a:extLst>
                    <a:ext uri="{FF2B5EF4-FFF2-40B4-BE49-F238E27FC236}">
                      <a16:creationId xmlns:a16="http://schemas.microsoft.com/office/drawing/2014/main" id="{5C88194A-FE0B-4EDC-B8CC-213EC8705EFB}"/>
                    </a:ext>
                  </a:extLst>
                </p14:cNvPr>
                <p14:cNvContentPartPr/>
                <p14:nvPr/>
              </p14:nvContentPartPr>
              <p14:xfrm>
                <a:off x="7365015" y="2598195"/>
                <a:ext cx="77400" cy="87120"/>
              </p14:xfrm>
            </p:contentPart>
          </mc:Choice>
          <mc:Fallback>
            <p:pic>
              <p:nvPicPr>
                <p:cNvPr id="323" name="筆跡 322">
                  <a:extLst>
                    <a:ext uri="{FF2B5EF4-FFF2-40B4-BE49-F238E27FC236}">
                      <a16:creationId xmlns:a16="http://schemas.microsoft.com/office/drawing/2014/main" id="{5C88194A-FE0B-4EDC-B8CC-213EC8705EFB}"/>
                    </a:ext>
                  </a:extLst>
                </p:cNvPr>
                <p:cNvPicPr/>
                <p:nvPr/>
              </p:nvPicPr>
              <p:blipFill>
                <a:blip r:embed="rId363"/>
                <a:stretch>
                  <a:fillRect/>
                </a:stretch>
              </p:blipFill>
              <p:spPr>
                <a:xfrm>
                  <a:off x="7356015" y="2589195"/>
                  <a:ext cx="950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24" name="筆跡 323">
                  <a:extLst>
                    <a:ext uri="{FF2B5EF4-FFF2-40B4-BE49-F238E27FC236}">
                      <a16:creationId xmlns:a16="http://schemas.microsoft.com/office/drawing/2014/main" id="{22613A8A-DD49-45AF-A5EE-A37B0F95C3C2}"/>
                    </a:ext>
                  </a:extLst>
                </p14:cNvPr>
                <p14:cNvContentPartPr/>
                <p14:nvPr/>
              </p14:nvContentPartPr>
              <p14:xfrm>
                <a:off x="7482735" y="2613315"/>
                <a:ext cx="43560" cy="81720"/>
              </p14:xfrm>
            </p:contentPart>
          </mc:Choice>
          <mc:Fallback>
            <p:pic>
              <p:nvPicPr>
                <p:cNvPr id="324" name="筆跡 323">
                  <a:extLst>
                    <a:ext uri="{FF2B5EF4-FFF2-40B4-BE49-F238E27FC236}">
                      <a16:creationId xmlns:a16="http://schemas.microsoft.com/office/drawing/2014/main" id="{22613A8A-DD49-45AF-A5EE-A37B0F95C3C2}"/>
                    </a:ext>
                  </a:extLst>
                </p:cNvPr>
                <p:cNvPicPr/>
                <p:nvPr/>
              </p:nvPicPr>
              <p:blipFill>
                <a:blip r:embed="rId365"/>
                <a:stretch>
                  <a:fillRect/>
                </a:stretch>
              </p:blipFill>
              <p:spPr>
                <a:xfrm>
                  <a:off x="7474095" y="2604315"/>
                  <a:ext cx="612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25" name="筆跡 324">
                  <a:extLst>
                    <a:ext uri="{FF2B5EF4-FFF2-40B4-BE49-F238E27FC236}">
                      <a16:creationId xmlns:a16="http://schemas.microsoft.com/office/drawing/2014/main" id="{42CF88DB-1C4F-46E7-B614-6F6595EB458C}"/>
                    </a:ext>
                  </a:extLst>
                </p14:cNvPr>
                <p14:cNvContentPartPr/>
                <p14:nvPr/>
              </p14:nvContentPartPr>
              <p14:xfrm>
                <a:off x="7604415" y="2604675"/>
                <a:ext cx="35280" cy="96840"/>
              </p14:xfrm>
            </p:contentPart>
          </mc:Choice>
          <mc:Fallback>
            <p:pic>
              <p:nvPicPr>
                <p:cNvPr id="325" name="筆跡 324">
                  <a:extLst>
                    <a:ext uri="{FF2B5EF4-FFF2-40B4-BE49-F238E27FC236}">
                      <a16:creationId xmlns:a16="http://schemas.microsoft.com/office/drawing/2014/main" id="{42CF88DB-1C4F-46E7-B614-6F6595EB458C}"/>
                    </a:ext>
                  </a:extLst>
                </p:cNvPr>
                <p:cNvPicPr/>
                <p:nvPr/>
              </p:nvPicPr>
              <p:blipFill>
                <a:blip r:embed="rId367"/>
                <a:stretch>
                  <a:fillRect/>
                </a:stretch>
              </p:blipFill>
              <p:spPr>
                <a:xfrm>
                  <a:off x="7595415" y="2595675"/>
                  <a:ext cx="529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26" name="筆跡 325">
                  <a:extLst>
                    <a:ext uri="{FF2B5EF4-FFF2-40B4-BE49-F238E27FC236}">
                      <a16:creationId xmlns:a16="http://schemas.microsoft.com/office/drawing/2014/main" id="{DFA02C3B-29EC-420B-9310-78FDDE6ED96E}"/>
                    </a:ext>
                  </a:extLst>
                </p14:cNvPr>
                <p14:cNvContentPartPr/>
                <p14:nvPr/>
              </p14:nvContentPartPr>
              <p14:xfrm>
                <a:off x="7277535" y="2287155"/>
                <a:ext cx="354600" cy="312120"/>
              </p14:xfrm>
            </p:contentPart>
          </mc:Choice>
          <mc:Fallback>
            <p:pic>
              <p:nvPicPr>
                <p:cNvPr id="326" name="筆跡 325">
                  <a:extLst>
                    <a:ext uri="{FF2B5EF4-FFF2-40B4-BE49-F238E27FC236}">
                      <a16:creationId xmlns:a16="http://schemas.microsoft.com/office/drawing/2014/main" id="{DFA02C3B-29EC-420B-9310-78FDDE6ED96E}"/>
                    </a:ext>
                  </a:extLst>
                </p:cNvPr>
                <p:cNvPicPr/>
                <p:nvPr/>
              </p:nvPicPr>
              <p:blipFill>
                <a:blip r:embed="rId369"/>
                <a:stretch>
                  <a:fillRect/>
                </a:stretch>
              </p:blipFill>
              <p:spPr>
                <a:xfrm>
                  <a:off x="7268895" y="2278515"/>
                  <a:ext cx="37224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28" name="筆跡 327">
                  <a:extLst>
                    <a:ext uri="{FF2B5EF4-FFF2-40B4-BE49-F238E27FC236}">
                      <a16:creationId xmlns:a16="http://schemas.microsoft.com/office/drawing/2014/main" id="{21889704-FDF6-4D0F-9A32-21D14C5CD905}"/>
                    </a:ext>
                  </a:extLst>
                </p14:cNvPr>
                <p14:cNvContentPartPr/>
                <p14:nvPr/>
              </p14:nvContentPartPr>
              <p14:xfrm>
                <a:off x="7617735" y="2005635"/>
                <a:ext cx="158760" cy="144360"/>
              </p14:xfrm>
            </p:contentPart>
          </mc:Choice>
          <mc:Fallback>
            <p:pic>
              <p:nvPicPr>
                <p:cNvPr id="328" name="筆跡 327">
                  <a:extLst>
                    <a:ext uri="{FF2B5EF4-FFF2-40B4-BE49-F238E27FC236}">
                      <a16:creationId xmlns:a16="http://schemas.microsoft.com/office/drawing/2014/main" id="{21889704-FDF6-4D0F-9A32-21D14C5CD905}"/>
                    </a:ext>
                  </a:extLst>
                </p:cNvPr>
                <p:cNvPicPr/>
                <p:nvPr/>
              </p:nvPicPr>
              <p:blipFill>
                <a:blip r:embed="rId371"/>
                <a:stretch>
                  <a:fillRect/>
                </a:stretch>
              </p:blipFill>
              <p:spPr>
                <a:xfrm>
                  <a:off x="7609095" y="1996995"/>
                  <a:ext cx="1764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29" name="筆跡 328">
                  <a:extLst>
                    <a:ext uri="{FF2B5EF4-FFF2-40B4-BE49-F238E27FC236}">
                      <a16:creationId xmlns:a16="http://schemas.microsoft.com/office/drawing/2014/main" id="{B59D2B4A-34DA-419F-8D5B-5AB485F654E3}"/>
                    </a:ext>
                  </a:extLst>
                </p14:cNvPr>
                <p14:cNvContentPartPr/>
                <p14:nvPr/>
              </p14:nvContentPartPr>
              <p14:xfrm>
                <a:off x="7851015" y="2034075"/>
                <a:ext cx="100080" cy="13320"/>
              </p14:xfrm>
            </p:contentPart>
          </mc:Choice>
          <mc:Fallback>
            <p:pic>
              <p:nvPicPr>
                <p:cNvPr id="329" name="筆跡 328">
                  <a:extLst>
                    <a:ext uri="{FF2B5EF4-FFF2-40B4-BE49-F238E27FC236}">
                      <a16:creationId xmlns:a16="http://schemas.microsoft.com/office/drawing/2014/main" id="{B59D2B4A-34DA-419F-8D5B-5AB485F654E3}"/>
                    </a:ext>
                  </a:extLst>
                </p:cNvPr>
                <p:cNvPicPr/>
                <p:nvPr/>
              </p:nvPicPr>
              <p:blipFill>
                <a:blip r:embed="rId373"/>
                <a:stretch>
                  <a:fillRect/>
                </a:stretch>
              </p:blipFill>
              <p:spPr>
                <a:xfrm>
                  <a:off x="7842015" y="2025075"/>
                  <a:ext cx="1177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30" name="筆跡 329">
                  <a:extLst>
                    <a:ext uri="{FF2B5EF4-FFF2-40B4-BE49-F238E27FC236}">
                      <a16:creationId xmlns:a16="http://schemas.microsoft.com/office/drawing/2014/main" id="{B8FEDB3B-B260-4769-ADDF-A28D032816BA}"/>
                    </a:ext>
                  </a:extLst>
                </p14:cNvPr>
                <p14:cNvContentPartPr/>
                <p14:nvPr/>
              </p14:nvContentPartPr>
              <p14:xfrm>
                <a:off x="7883415" y="2083755"/>
                <a:ext cx="65160" cy="9000"/>
              </p14:xfrm>
            </p:contentPart>
          </mc:Choice>
          <mc:Fallback>
            <p:pic>
              <p:nvPicPr>
                <p:cNvPr id="330" name="筆跡 329">
                  <a:extLst>
                    <a:ext uri="{FF2B5EF4-FFF2-40B4-BE49-F238E27FC236}">
                      <a16:creationId xmlns:a16="http://schemas.microsoft.com/office/drawing/2014/main" id="{B8FEDB3B-B260-4769-ADDF-A28D032816BA}"/>
                    </a:ext>
                  </a:extLst>
                </p:cNvPr>
                <p:cNvPicPr/>
                <p:nvPr/>
              </p:nvPicPr>
              <p:blipFill>
                <a:blip r:embed="rId375"/>
                <a:stretch>
                  <a:fillRect/>
                </a:stretch>
              </p:blipFill>
              <p:spPr>
                <a:xfrm>
                  <a:off x="7874415" y="2074755"/>
                  <a:ext cx="828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32" name="筆跡 331">
                  <a:extLst>
                    <a:ext uri="{FF2B5EF4-FFF2-40B4-BE49-F238E27FC236}">
                      <a16:creationId xmlns:a16="http://schemas.microsoft.com/office/drawing/2014/main" id="{8F63DC19-666D-4E35-B868-A3E522764874}"/>
                    </a:ext>
                  </a:extLst>
                </p14:cNvPr>
                <p14:cNvContentPartPr/>
                <p14:nvPr/>
              </p14:nvContentPartPr>
              <p14:xfrm>
                <a:off x="8036055" y="2137755"/>
                <a:ext cx="19440" cy="24120"/>
              </p14:xfrm>
            </p:contentPart>
          </mc:Choice>
          <mc:Fallback>
            <p:pic>
              <p:nvPicPr>
                <p:cNvPr id="332" name="筆跡 331">
                  <a:extLst>
                    <a:ext uri="{FF2B5EF4-FFF2-40B4-BE49-F238E27FC236}">
                      <a16:creationId xmlns:a16="http://schemas.microsoft.com/office/drawing/2014/main" id="{8F63DC19-666D-4E35-B868-A3E522764874}"/>
                    </a:ext>
                  </a:extLst>
                </p:cNvPr>
                <p:cNvPicPr/>
                <p:nvPr/>
              </p:nvPicPr>
              <p:blipFill>
                <a:blip r:embed="rId377"/>
                <a:stretch>
                  <a:fillRect/>
                </a:stretch>
              </p:blipFill>
              <p:spPr>
                <a:xfrm>
                  <a:off x="8027415" y="2129115"/>
                  <a:ext cx="370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33" name="筆跡 332">
                  <a:extLst>
                    <a:ext uri="{FF2B5EF4-FFF2-40B4-BE49-F238E27FC236}">
                      <a16:creationId xmlns:a16="http://schemas.microsoft.com/office/drawing/2014/main" id="{5928DB1A-FE02-49B3-86F3-7D4128CE8FB8}"/>
                    </a:ext>
                  </a:extLst>
                </p14:cNvPr>
                <p14:cNvContentPartPr/>
                <p14:nvPr/>
              </p14:nvContentPartPr>
              <p14:xfrm>
                <a:off x="8115615" y="2005635"/>
                <a:ext cx="75960" cy="115200"/>
              </p14:xfrm>
            </p:contentPart>
          </mc:Choice>
          <mc:Fallback>
            <p:pic>
              <p:nvPicPr>
                <p:cNvPr id="333" name="筆跡 332">
                  <a:extLst>
                    <a:ext uri="{FF2B5EF4-FFF2-40B4-BE49-F238E27FC236}">
                      <a16:creationId xmlns:a16="http://schemas.microsoft.com/office/drawing/2014/main" id="{5928DB1A-FE02-49B3-86F3-7D4128CE8FB8}"/>
                    </a:ext>
                  </a:extLst>
                </p:cNvPr>
                <p:cNvPicPr/>
                <p:nvPr/>
              </p:nvPicPr>
              <p:blipFill>
                <a:blip r:embed="rId379"/>
                <a:stretch>
                  <a:fillRect/>
                </a:stretch>
              </p:blipFill>
              <p:spPr>
                <a:xfrm>
                  <a:off x="8106975" y="1996995"/>
                  <a:ext cx="936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334" name="筆跡 333">
                  <a:extLst>
                    <a:ext uri="{FF2B5EF4-FFF2-40B4-BE49-F238E27FC236}">
                      <a16:creationId xmlns:a16="http://schemas.microsoft.com/office/drawing/2014/main" id="{D1C8E96F-D469-4D36-B6B9-E40D2B1C73B4}"/>
                    </a:ext>
                  </a:extLst>
                </p14:cNvPr>
                <p14:cNvContentPartPr/>
                <p14:nvPr/>
              </p14:nvContentPartPr>
              <p14:xfrm>
                <a:off x="8244135" y="1946235"/>
                <a:ext cx="142560" cy="181800"/>
              </p14:xfrm>
            </p:contentPart>
          </mc:Choice>
          <mc:Fallback>
            <p:pic>
              <p:nvPicPr>
                <p:cNvPr id="334" name="筆跡 333">
                  <a:extLst>
                    <a:ext uri="{FF2B5EF4-FFF2-40B4-BE49-F238E27FC236}">
                      <a16:creationId xmlns:a16="http://schemas.microsoft.com/office/drawing/2014/main" id="{D1C8E96F-D469-4D36-B6B9-E40D2B1C73B4}"/>
                    </a:ext>
                  </a:extLst>
                </p:cNvPr>
                <p:cNvPicPr/>
                <p:nvPr/>
              </p:nvPicPr>
              <p:blipFill>
                <a:blip r:embed="rId381"/>
                <a:stretch>
                  <a:fillRect/>
                </a:stretch>
              </p:blipFill>
              <p:spPr>
                <a:xfrm>
                  <a:off x="8235495" y="1937235"/>
                  <a:ext cx="1602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335" name="筆跡 334">
                  <a:extLst>
                    <a:ext uri="{FF2B5EF4-FFF2-40B4-BE49-F238E27FC236}">
                      <a16:creationId xmlns:a16="http://schemas.microsoft.com/office/drawing/2014/main" id="{AD4C79D2-790F-4ACE-AC3E-8E788B83530B}"/>
                    </a:ext>
                  </a:extLst>
                </p14:cNvPr>
                <p14:cNvContentPartPr/>
                <p14:nvPr/>
              </p14:nvContentPartPr>
              <p14:xfrm>
                <a:off x="8313975" y="1961355"/>
                <a:ext cx="113400" cy="10080"/>
              </p14:xfrm>
            </p:contentPart>
          </mc:Choice>
          <mc:Fallback>
            <p:pic>
              <p:nvPicPr>
                <p:cNvPr id="335" name="筆跡 334">
                  <a:extLst>
                    <a:ext uri="{FF2B5EF4-FFF2-40B4-BE49-F238E27FC236}">
                      <a16:creationId xmlns:a16="http://schemas.microsoft.com/office/drawing/2014/main" id="{AD4C79D2-790F-4ACE-AC3E-8E788B83530B}"/>
                    </a:ext>
                  </a:extLst>
                </p:cNvPr>
                <p:cNvPicPr/>
                <p:nvPr/>
              </p:nvPicPr>
              <p:blipFill>
                <a:blip r:embed="rId383"/>
                <a:stretch>
                  <a:fillRect/>
                </a:stretch>
              </p:blipFill>
              <p:spPr>
                <a:xfrm>
                  <a:off x="8305335" y="1952715"/>
                  <a:ext cx="131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337" name="筆跡 336">
                  <a:extLst>
                    <a:ext uri="{FF2B5EF4-FFF2-40B4-BE49-F238E27FC236}">
                      <a16:creationId xmlns:a16="http://schemas.microsoft.com/office/drawing/2014/main" id="{31032934-5466-4C35-8B9D-6A8D42C27BDC}"/>
                    </a:ext>
                  </a:extLst>
                </p14:cNvPr>
                <p14:cNvContentPartPr/>
                <p14:nvPr/>
              </p14:nvContentPartPr>
              <p14:xfrm>
                <a:off x="7018335" y="2684595"/>
                <a:ext cx="36360" cy="15480"/>
              </p14:xfrm>
            </p:contentPart>
          </mc:Choice>
          <mc:Fallback>
            <p:pic>
              <p:nvPicPr>
                <p:cNvPr id="337" name="筆跡 336">
                  <a:extLst>
                    <a:ext uri="{FF2B5EF4-FFF2-40B4-BE49-F238E27FC236}">
                      <a16:creationId xmlns:a16="http://schemas.microsoft.com/office/drawing/2014/main" id="{31032934-5466-4C35-8B9D-6A8D42C27BDC}"/>
                    </a:ext>
                  </a:extLst>
                </p:cNvPr>
                <p:cNvPicPr/>
                <p:nvPr/>
              </p:nvPicPr>
              <p:blipFill>
                <a:blip r:embed="rId385"/>
                <a:stretch>
                  <a:fillRect/>
                </a:stretch>
              </p:blipFill>
              <p:spPr>
                <a:xfrm>
                  <a:off x="7009695" y="2675955"/>
                  <a:ext cx="540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338" name="筆跡 337">
                  <a:extLst>
                    <a:ext uri="{FF2B5EF4-FFF2-40B4-BE49-F238E27FC236}">
                      <a16:creationId xmlns:a16="http://schemas.microsoft.com/office/drawing/2014/main" id="{4D69DA5C-57DF-4E74-94A5-D85890C2BCE9}"/>
                    </a:ext>
                  </a:extLst>
                </p14:cNvPr>
                <p14:cNvContentPartPr/>
                <p14:nvPr/>
              </p14:nvContentPartPr>
              <p14:xfrm>
                <a:off x="7039935" y="2671995"/>
                <a:ext cx="23400" cy="64080"/>
              </p14:xfrm>
            </p:contentPart>
          </mc:Choice>
          <mc:Fallback>
            <p:pic>
              <p:nvPicPr>
                <p:cNvPr id="338" name="筆跡 337">
                  <a:extLst>
                    <a:ext uri="{FF2B5EF4-FFF2-40B4-BE49-F238E27FC236}">
                      <a16:creationId xmlns:a16="http://schemas.microsoft.com/office/drawing/2014/main" id="{4D69DA5C-57DF-4E74-94A5-D85890C2BCE9}"/>
                    </a:ext>
                  </a:extLst>
                </p:cNvPr>
                <p:cNvPicPr/>
                <p:nvPr/>
              </p:nvPicPr>
              <p:blipFill>
                <a:blip r:embed="rId387"/>
                <a:stretch>
                  <a:fillRect/>
                </a:stretch>
              </p:blipFill>
              <p:spPr>
                <a:xfrm>
                  <a:off x="7030935" y="2662995"/>
                  <a:ext cx="410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339" name="筆跡 338">
                  <a:extLst>
                    <a:ext uri="{FF2B5EF4-FFF2-40B4-BE49-F238E27FC236}">
                      <a16:creationId xmlns:a16="http://schemas.microsoft.com/office/drawing/2014/main" id="{00FF1147-38A4-483D-959D-7165A810EAC3}"/>
                    </a:ext>
                  </a:extLst>
                </p14:cNvPr>
                <p14:cNvContentPartPr/>
                <p14:nvPr/>
              </p14:nvContentPartPr>
              <p14:xfrm>
                <a:off x="7087095" y="2682435"/>
                <a:ext cx="17280" cy="33840"/>
              </p14:xfrm>
            </p:contentPart>
          </mc:Choice>
          <mc:Fallback>
            <p:pic>
              <p:nvPicPr>
                <p:cNvPr id="339" name="筆跡 338">
                  <a:extLst>
                    <a:ext uri="{FF2B5EF4-FFF2-40B4-BE49-F238E27FC236}">
                      <a16:creationId xmlns:a16="http://schemas.microsoft.com/office/drawing/2014/main" id="{00FF1147-38A4-483D-959D-7165A810EAC3}"/>
                    </a:ext>
                  </a:extLst>
                </p:cNvPr>
                <p:cNvPicPr/>
                <p:nvPr/>
              </p:nvPicPr>
              <p:blipFill>
                <a:blip r:embed="rId389"/>
                <a:stretch>
                  <a:fillRect/>
                </a:stretch>
              </p:blipFill>
              <p:spPr>
                <a:xfrm>
                  <a:off x="7078095" y="2673795"/>
                  <a:ext cx="349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340" name="筆跡 339">
                  <a:extLst>
                    <a:ext uri="{FF2B5EF4-FFF2-40B4-BE49-F238E27FC236}">
                      <a16:creationId xmlns:a16="http://schemas.microsoft.com/office/drawing/2014/main" id="{7176588A-6198-4B02-8BEF-FDE3917CC732}"/>
                    </a:ext>
                  </a:extLst>
                </p14:cNvPr>
                <p14:cNvContentPartPr/>
                <p14:nvPr/>
              </p14:nvContentPartPr>
              <p14:xfrm>
                <a:off x="7126695" y="2673795"/>
                <a:ext cx="12240" cy="33840"/>
              </p14:xfrm>
            </p:contentPart>
          </mc:Choice>
          <mc:Fallback>
            <p:pic>
              <p:nvPicPr>
                <p:cNvPr id="340" name="筆跡 339">
                  <a:extLst>
                    <a:ext uri="{FF2B5EF4-FFF2-40B4-BE49-F238E27FC236}">
                      <a16:creationId xmlns:a16="http://schemas.microsoft.com/office/drawing/2014/main" id="{7176588A-6198-4B02-8BEF-FDE3917CC732}"/>
                    </a:ext>
                  </a:extLst>
                </p:cNvPr>
                <p:cNvPicPr/>
                <p:nvPr/>
              </p:nvPicPr>
              <p:blipFill>
                <a:blip r:embed="rId391"/>
                <a:stretch>
                  <a:fillRect/>
                </a:stretch>
              </p:blipFill>
              <p:spPr>
                <a:xfrm>
                  <a:off x="7117695" y="2665155"/>
                  <a:ext cx="298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341" name="筆跡 340">
                  <a:extLst>
                    <a:ext uri="{FF2B5EF4-FFF2-40B4-BE49-F238E27FC236}">
                      <a16:creationId xmlns:a16="http://schemas.microsoft.com/office/drawing/2014/main" id="{8BE13C87-CF7F-4C31-959F-427C5E1B4960}"/>
                    </a:ext>
                  </a:extLst>
                </p14:cNvPr>
                <p14:cNvContentPartPr/>
                <p14:nvPr/>
              </p14:nvContentPartPr>
              <p14:xfrm>
                <a:off x="7172415" y="2672715"/>
                <a:ext cx="17280" cy="37080"/>
              </p14:xfrm>
            </p:contentPart>
          </mc:Choice>
          <mc:Fallback>
            <p:pic>
              <p:nvPicPr>
                <p:cNvPr id="341" name="筆跡 340">
                  <a:extLst>
                    <a:ext uri="{FF2B5EF4-FFF2-40B4-BE49-F238E27FC236}">
                      <a16:creationId xmlns:a16="http://schemas.microsoft.com/office/drawing/2014/main" id="{8BE13C87-CF7F-4C31-959F-427C5E1B4960}"/>
                    </a:ext>
                  </a:extLst>
                </p:cNvPr>
                <p:cNvPicPr/>
                <p:nvPr/>
              </p:nvPicPr>
              <p:blipFill>
                <a:blip r:embed="rId393"/>
                <a:stretch>
                  <a:fillRect/>
                </a:stretch>
              </p:blipFill>
              <p:spPr>
                <a:xfrm>
                  <a:off x="7163415" y="2664075"/>
                  <a:ext cx="349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342" name="筆跡 341">
                  <a:extLst>
                    <a:ext uri="{FF2B5EF4-FFF2-40B4-BE49-F238E27FC236}">
                      <a16:creationId xmlns:a16="http://schemas.microsoft.com/office/drawing/2014/main" id="{3A2E04FD-408A-4D81-9BC2-FF80A417F1AF}"/>
                    </a:ext>
                  </a:extLst>
                </p14:cNvPr>
                <p14:cNvContentPartPr/>
                <p14:nvPr/>
              </p14:nvContentPartPr>
              <p14:xfrm>
                <a:off x="7219215" y="2684595"/>
                <a:ext cx="15840" cy="23040"/>
              </p14:xfrm>
            </p:contentPart>
          </mc:Choice>
          <mc:Fallback>
            <p:pic>
              <p:nvPicPr>
                <p:cNvPr id="342" name="筆跡 341">
                  <a:extLst>
                    <a:ext uri="{FF2B5EF4-FFF2-40B4-BE49-F238E27FC236}">
                      <a16:creationId xmlns:a16="http://schemas.microsoft.com/office/drawing/2014/main" id="{3A2E04FD-408A-4D81-9BC2-FF80A417F1AF}"/>
                    </a:ext>
                  </a:extLst>
                </p:cNvPr>
                <p:cNvPicPr/>
                <p:nvPr/>
              </p:nvPicPr>
              <p:blipFill>
                <a:blip r:embed="rId395"/>
                <a:stretch>
                  <a:fillRect/>
                </a:stretch>
              </p:blipFill>
              <p:spPr>
                <a:xfrm>
                  <a:off x="7210575" y="2675955"/>
                  <a:ext cx="334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343" name="筆跡 342">
                  <a:extLst>
                    <a:ext uri="{FF2B5EF4-FFF2-40B4-BE49-F238E27FC236}">
                      <a16:creationId xmlns:a16="http://schemas.microsoft.com/office/drawing/2014/main" id="{C274DE27-4BDE-4ECA-8F70-D2AF418C98B4}"/>
                    </a:ext>
                  </a:extLst>
                </p14:cNvPr>
                <p14:cNvContentPartPr/>
                <p14:nvPr/>
              </p14:nvContentPartPr>
              <p14:xfrm>
                <a:off x="7275735" y="2685675"/>
                <a:ext cx="59400" cy="34920"/>
              </p14:xfrm>
            </p:contentPart>
          </mc:Choice>
          <mc:Fallback>
            <p:pic>
              <p:nvPicPr>
                <p:cNvPr id="343" name="筆跡 342">
                  <a:extLst>
                    <a:ext uri="{FF2B5EF4-FFF2-40B4-BE49-F238E27FC236}">
                      <a16:creationId xmlns:a16="http://schemas.microsoft.com/office/drawing/2014/main" id="{C274DE27-4BDE-4ECA-8F70-D2AF418C98B4}"/>
                    </a:ext>
                  </a:extLst>
                </p:cNvPr>
                <p:cNvPicPr/>
                <p:nvPr/>
              </p:nvPicPr>
              <p:blipFill>
                <a:blip r:embed="rId397"/>
                <a:stretch>
                  <a:fillRect/>
                </a:stretch>
              </p:blipFill>
              <p:spPr>
                <a:xfrm>
                  <a:off x="7267095" y="2677035"/>
                  <a:ext cx="770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344" name="筆跡 343">
                  <a:extLst>
                    <a:ext uri="{FF2B5EF4-FFF2-40B4-BE49-F238E27FC236}">
                      <a16:creationId xmlns:a16="http://schemas.microsoft.com/office/drawing/2014/main" id="{53F78834-7745-467C-8F67-36F5B64512BB}"/>
                    </a:ext>
                  </a:extLst>
                </p14:cNvPr>
                <p14:cNvContentPartPr/>
                <p14:nvPr/>
              </p14:nvContentPartPr>
              <p14:xfrm>
                <a:off x="7370775" y="2695395"/>
                <a:ext cx="12240" cy="27360"/>
              </p14:xfrm>
            </p:contentPart>
          </mc:Choice>
          <mc:Fallback>
            <p:pic>
              <p:nvPicPr>
                <p:cNvPr id="344" name="筆跡 343">
                  <a:extLst>
                    <a:ext uri="{FF2B5EF4-FFF2-40B4-BE49-F238E27FC236}">
                      <a16:creationId xmlns:a16="http://schemas.microsoft.com/office/drawing/2014/main" id="{53F78834-7745-467C-8F67-36F5B64512BB}"/>
                    </a:ext>
                  </a:extLst>
                </p:cNvPr>
                <p:cNvPicPr/>
                <p:nvPr/>
              </p:nvPicPr>
              <p:blipFill>
                <a:blip r:embed="rId399"/>
                <a:stretch>
                  <a:fillRect/>
                </a:stretch>
              </p:blipFill>
              <p:spPr>
                <a:xfrm>
                  <a:off x="7362135" y="2686755"/>
                  <a:ext cx="298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345" name="筆跡 344">
                  <a:extLst>
                    <a:ext uri="{FF2B5EF4-FFF2-40B4-BE49-F238E27FC236}">
                      <a16:creationId xmlns:a16="http://schemas.microsoft.com/office/drawing/2014/main" id="{B9E5D7F0-B4D7-4FB1-9874-96C957A0818E}"/>
                    </a:ext>
                  </a:extLst>
                </p14:cNvPr>
                <p14:cNvContentPartPr/>
                <p14:nvPr/>
              </p14:nvContentPartPr>
              <p14:xfrm>
                <a:off x="7420095" y="2686755"/>
                <a:ext cx="15840" cy="26280"/>
              </p14:xfrm>
            </p:contentPart>
          </mc:Choice>
          <mc:Fallback>
            <p:pic>
              <p:nvPicPr>
                <p:cNvPr id="345" name="筆跡 344">
                  <a:extLst>
                    <a:ext uri="{FF2B5EF4-FFF2-40B4-BE49-F238E27FC236}">
                      <a16:creationId xmlns:a16="http://schemas.microsoft.com/office/drawing/2014/main" id="{B9E5D7F0-B4D7-4FB1-9874-96C957A0818E}"/>
                    </a:ext>
                  </a:extLst>
                </p:cNvPr>
                <p:cNvPicPr/>
                <p:nvPr/>
              </p:nvPicPr>
              <p:blipFill>
                <a:blip r:embed="rId401"/>
                <a:stretch>
                  <a:fillRect/>
                </a:stretch>
              </p:blipFill>
              <p:spPr>
                <a:xfrm>
                  <a:off x="7411455" y="2678115"/>
                  <a:ext cx="334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346" name="筆跡 345">
                  <a:extLst>
                    <a:ext uri="{FF2B5EF4-FFF2-40B4-BE49-F238E27FC236}">
                      <a16:creationId xmlns:a16="http://schemas.microsoft.com/office/drawing/2014/main" id="{925299A8-A33E-4798-BF33-7BA20C7A088A}"/>
                    </a:ext>
                  </a:extLst>
                </p14:cNvPr>
                <p14:cNvContentPartPr/>
                <p14:nvPr/>
              </p14:nvContentPartPr>
              <p14:xfrm>
                <a:off x="7476615" y="2688915"/>
                <a:ext cx="81000" cy="50040"/>
              </p14:xfrm>
            </p:contentPart>
          </mc:Choice>
          <mc:Fallback>
            <p:pic>
              <p:nvPicPr>
                <p:cNvPr id="346" name="筆跡 345">
                  <a:extLst>
                    <a:ext uri="{FF2B5EF4-FFF2-40B4-BE49-F238E27FC236}">
                      <a16:creationId xmlns:a16="http://schemas.microsoft.com/office/drawing/2014/main" id="{925299A8-A33E-4798-BF33-7BA20C7A088A}"/>
                    </a:ext>
                  </a:extLst>
                </p:cNvPr>
                <p:cNvPicPr/>
                <p:nvPr/>
              </p:nvPicPr>
              <p:blipFill>
                <a:blip r:embed="rId403"/>
                <a:stretch>
                  <a:fillRect/>
                </a:stretch>
              </p:blipFill>
              <p:spPr>
                <a:xfrm>
                  <a:off x="7467975" y="2680275"/>
                  <a:ext cx="98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347" name="筆跡 346">
                  <a:extLst>
                    <a:ext uri="{FF2B5EF4-FFF2-40B4-BE49-F238E27FC236}">
                      <a16:creationId xmlns:a16="http://schemas.microsoft.com/office/drawing/2014/main" id="{D7CFBE8D-2271-4875-A2D8-D6A4522F2980}"/>
                    </a:ext>
                  </a:extLst>
                </p14:cNvPr>
                <p14:cNvContentPartPr/>
                <p14:nvPr/>
              </p14:nvContentPartPr>
              <p14:xfrm>
                <a:off x="7577775" y="2681355"/>
                <a:ext cx="15840" cy="57600"/>
              </p14:xfrm>
            </p:contentPart>
          </mc:Choice>
          <mc:Fallback>
            <p:pic>
              <p:nvPicPr>
                <p:cNvPr id="347" name="筆跡 346">
                  <a:extLst>
                    <a:ext uri="{FF2B5EF4-FFF2-40B4-BE49-F238E27FC236}">
                      <a16:creationId xmlns:a16="http://schemas.microsoft.com/office/drawing/2014/main" id="{D7CFBE8D-2271-4875-A2D8-D6A4522F2980}"/>
                    </a:ext>
                  </a:extLst>
                </p:cNvPr>
                <p:cNvPicPr/>
                <p:nvPr/>
              </p:nvPicPr>
              <p:blipFill>
                <a:blip r:embed="rId405"/>
                <a:stretch>
                  <a:fillRect/>
                </a:stretch>
              </p:blipFill>
              <p:spPr>
                <a:xfrm>
                  <a:off x="7569135" y="2672715"/>
                  <a:ext cx="334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348" name="筆跡 347">
                  <a:extLst>
                    <a:ext uri="{FF2B5EF4-FFF2-40B4-BE49-F238E27FC236}">
                      <a16:creationId xmlns:a16="http://schemas.microsoft.com/office/drawing/2014/main" id="{7E751B52-C5A0-4AD9-AB94-E68DEB7D8B18}"/>
                    </a:ext>
                  </a:extLst>
                </p14:cNvPr>
                <p14:cNvContentPartPr/>
                <p14:nvPr/>
              </p14:nvContentPartPr>
              <p14:xfrm>
                <a:off x="7620975" y="2686755"/>
                <a:ext cx="11160" cy="43560"/>
              </p14:xfrm>
            </p:contentPart>
          </mc:Choice>
          <mc:Fallback>
            <p:pic>
              <p:nvPicPr>
                <p:cNvPr id="348" name="筆跡 347">
                  <a:extLst>
                    <a:ext uri="{FF2B5EF4-FFF2-40B4-BE49-F238E27FC236}">
                      <a16:creationId xmlns:a16="http://schemas.microsoft.com/office/drawing/2014/main" id="{7E751B52-C5A0-4AD9-AB94-E68DEB7D8B18}"/>
                    </a:ext>
                  </a:extLst>
                </p:cNvPr>
                <p:cNvPicPr/>
                <p:nvPr/>
              </p:nvPicPr>
              <p:blipFill>
                <a:blip r:embed="rId407"/>
                <a:stretch>
                  <a:fillRect/>
                </a:stretch>
              </p:blipFill>
              <p:spPr>
                <a:xfrm>
                  <a:off x="7612335" y="2678115"/>
                  <a:ext cx="288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349" name="筆跡 348">
                  <a:extLst>
                    <a:ext uri="{FF2B5EF4-FFF2-40B4-BE49-F238E27FC236}">
                      <a16:creationId xmlns:a16="http://schemas.microsoft.com/office/drawing/2014/main" id="{B71DFD4C-9A52-4A3D-A0D0-76639604CD49}"/>
                    </a:ext>
                  </a:extLst>
                </p14:cNvPr>
                <p14:cNvContentPartPr/>
                <p14:nvPr/>
              </p14:nvContentPartPr>
              <p14:xfrm>
                <a:off x="7652655" y="2689995"/>
                <a:ext cx="50760" cy="56160"/>
              </p14:xfrm>
            </p:contentPart>
          </mc:Choice>
          <mc:Fallback>
            <p:pic>
              <p:nvPicPr>
                <p:cNvPr id="349" name="筆跡 348">
                  <a:extLst>
                    <a:ext uri="{FF2B5EF4-FFF2-40B4-BE49-F238E27FC236}">
                      <a16:creationId xmlns:a16="http://schemas.microsoft.com/office/drawing/2014/main" id="{B71DFD4C-9A52-4A3D-A0D0-76639604CD49}"/>
                    </a:ext>
                  </a:extLst>
                </p:cNvPr>
                <p:cNvPicPr/>
                <p:nvPr/>
              </p:nvPicPr>
              <p:blipFill>
                <a:blip r:embed="rId409"/>
                <a:stretch>
                  <a:fillRect/>
                </a:stretch>
              </p:blipFill>
              <p:spPr>
                <a:xfrm>
                  <a:off x="7643655" y="2681355"/>
                  <a:ext cx="684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350" name="筆跡 349">
                  <a:extLst>
                    <a:ext uri="{FF2B5EF4-FFF2-40B4-BE49-F238E27FC236}">
                      <a16:creationId xmlns:a16="http://schemas.microsoft.com/office/drawing/2014/main" id="{C8A8FD3E-D99C-42CF-AB64-51F1D8334F5B}"/>
                    </a:ext>
                  </a:extLst>
                </p14:cNvPr>
                <p14:cNvContentPartPr/>
                <p14:nvPr/>
              </p14:nvContentPartPr>
              <p14:xfrm>
                <a:off x="7734015" y="2694315"/>
                <a:ext cx="8640" cy="32760"/>
              </p14:xfrm>
            </p:contentPart>
          </mc:Choice>
          <mc:Fallback>
            <p:pic>
              <p:nvPicPr>
                <p:cNvPr id="350" name="筆跡 349">
                  <a:extLst>
                    <a:ext uri="{FF2B5EF4-FFF2-40B4-BE49-F238E27FC236}">
                      <a16:creationId xmlns:a16="http://schemas.microsoft.com/office/drawing/2014/main" id="{C8A8FD3E-D99C-42CF-AB64-51F1D8334F5B}"/>
                    </a:ext>
                  </a:extLst>
                </p:cNvPr>
                <p:cNvPicPr/>
                <p:nvPr/>
              </p:nvPicPr>
              <p:blipFill>
                <a:blip r:embed="rId411"/>
                <a:stretch>
                  <a:fillRect/>
                </a:stretch>
              </p:blipFill>
              <p:spPr>
                <a:xfrm>
                  <a:off x="7725375" y="2685675"/>
                  <a:ext cx="262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351" name="筆跡 350">
                  <a:extLst>
                    <a:ext uri="{FF2B5EF4-FFF2-40B4-BE49-F238E27FC236}">
                      <a16:creationId xmlns:a16="http://schemas.microsoft.com/office/drawing/2014/main" id="{7B4A0389-1AE3-469D-87AB-9A2C512D53A5}"/>
                    </a:ext>
                  </a:extLst>
                </p14:cNvPr>
                <p14:cNvContentPartPr/>
                <p14:nvPr/>
              </p14:nvContentPartPr>
              <p14:xfrm>
                <a:off x="7755975" y="2706195"/>
                <a:ext cx="12240" cy="28440"/>
              </p14:xfrm>
            </p:contentPart>
          </mc:Choice>
          <mc:Fallback>
            <p:pic>
              <p:nvPicPr>
                <p:cNvPr id="351" name="筆跡 350">
                  <a:extLst>
                    <a:ext uri="{FF2B5EF4-FFF2-40B4-BE49-F238E27FC236}">
                      <a16:creationId xmlns:a16="http://schemas.microsoft.com/office/drawing/2014/main" id="{7B4A0389-1AE3-469D-87AB-9A2C512D53A5}"/>
                    </a:ext>
                  </a:extLst>
                </p:cNvPr>
                <p:cNvPicPr/>
                <p:nvPr/>
              </p:nvPicPr>
              <p:blipFill>
                <a:blip r:embed="rId413"/>
                <a:stretch>
                  <a:fillRect/>
                </a:stretch>
              </p:blipFill>
              <p:spPr>
                <a:xfrm>
                  <a:off x="7746975" y="2697555"/>
                  <a:ext cx="298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352" name="筆跡 351">
                  <a:extLst>
                    <a:ext uri="{FF2B5EF4-FFF2-40B4-BE49-F238E27FC236}">
                      <a16:creationId xmlns:a16="http://schemas.microsoft.com/office/drawing/2014/main" id="{7A8A4CCF-86BA-4859-AB7F-568EFE76FA90}"/>
                    </a:ext>
                  </a:extLst>
                </p14:cNvPr>
                <p14:cNvContentPartPr/>
                <p14:nvPr/>
              </p14:nvContentPartPr>
              <p14:xfrm>
                <a:off x="7796655" y="2688915"/>
                <a:ext cx="49680" cy="40320"/>
              </p14:xfrm>
            </p:contentPart>
          </mc:Choice>
          <mc:Fallback>
            <p:pic>
              <p:nvPicPr>
                <p:cNvPr id="352" name="筆跡 351">
                  <a:extLst>
                    <a:ext uri="{FF2B5EF4-FFF2-40B4-BE49-F238E27FC236}">
                      <a16:creationId xmlns:a16="http://schemas.microsoft.com/office/drawing/2014/main" id="{7A8A4CCF-86BA-4859-AB7F-568EFE76FA90}"/>
                    </a:ext>
                  </a:extLst>
                </p:cNvPr>
                <p:cNvPicPr/>
                <p:nvPr/>
              </p:nvPicPr>
              <p:blipFill>
                <a:blip r:embed="rId415"/>
                <a:stretch>
                  <a:fillRect/>
                </a:stretch>
              </p:blipFill>
              <p:spPr>
                <a:xfrm>
                  <a:off x="7788015" y="2680275"/>
                  <a:ext cx="67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353" name="筆跡 352">
                  <a:extLst>
                    <a:ext uri="{FF2B5EF4-FFF2-40B4-BE49-F238E27FC236}">
                      <a16:creationId xmlns:a16="http://schemas.microsoft.com/office/drawing/2014/main" id="{C9CF34D7-9ED1-46A2-A2E2-485EFADF2AEC}"/>
                    </a:ext>
                  </a:extLst>
                </p14:cNvPr>
                <p14:cNvContentPartPr/>
                <p14:nvPr/>
              </p14:nvContentPartPr>
              <p14:xfrm>
                <a:off x="7859295" y="2704035"/>
                <a:ext cx="14760" cy="44640"/>
              </p14:xfrm>
            </p:contentPart>
          </mc:Choice>
          <mc:Fallback>
            <p:pic>
              <p:nvPicPr>
                <p:cNvPr id="353" name="筆跡 352">
                  <a:extLst>
                    <a:ext uri="{FF2B5EF4-FFF2-40B4-BE49-F238E27FC236}">
                      <a16:creationId xmlns:a16="http://schemas.microsoft.com/office/drawing/2014/main" id="{C9CF34D7-9ED1-46A2-A2E2-485EFADF2AEC}"/>
                    </a:ext>
                  </a:extLst>
                </p:cNvPr>
                <p:cNvPicPr/>
                <p:nvPr/>
              </p:nvPicPr>
              <p:blipFill>
                <a:blip r:embed="rId417"/>
                <a:stretch>
                  <a:fillRect/>
                </a:stretch>
              </p:blipFill>
              <p:spPr>
                <a:xfrm>
                  <a:off x="7850655" y="2695395"/>
                  <a:ext cx="324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354" name="筆跡 353">
                  <a:extLst>
                    <a:ext uri="{FF2B5EF4-FFF2-40B4-BE49-F238E27FC236}">
                      <a16:creationId xmlns:a16="http://schemas.microsoft.com/office/drawing/2014/main" id="{464DBCE9-24CA-4CEA-819C-58C0011730AE}"/>
                    </a:ext>
                  </a:extLst>
                </p14:cNvPr>
                <p14:cNvContentPartPr/>
                <p14:nvPr/>
              </p14:nvContentPartPr>
              <p14:xfrm>
                <a:off x="7894215" y="2697555"/>
                <a:ext cx="30600" cy="40320"/>
              </p14:xfrm>
            </p:contentPart>
          </mc:Choice>
          <mc:Fallback>
            <p:pic>
              <p:nvPicPr>
                <p:cNvPr id="354" name="筆跡 353">
                  <a:extLst>
                    <a:ext uri="{FF2B5EF4-FFF2-40B4-BE49-F238E27FC236}">
                      <a16:creationId xmlns:a16="http://schemas.microsoft.com/office/drawing/2014/main" id="{464DBCE9-24CA-4CEA-819C-58C0011730AE}"/>
                    </a:ext>
                  </a:extLst>
                </p:cNvPr>
                <p:cNvPicPr/>
                <p:nvPr/>
              </p:nvPicPr>
              <p:blipFill>
                <a:blip r:embed="rId419"/>
                <a:stretch>
                  <a:fillRect/>
                </a:stretch>
              </p:blipFill>
              <p:spPr>
                <a:xfrm>
                  <a:off x="7885215" y="2688915"/>
                  <a:ext cx="482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355" name="筆跡 354">
                  <a:extLst>
                    <a:ext uri="{FF2B5EF4-FFF2-40B4-BE49-F238E27FC236}">
                      <a16:creationId xmlns:a16="http://schemas.microsoft.com/office/drawing/2014/main" id="{CBA1A7DD-E0AB-4554-87C4-4BB901CBFB37}"/>
                    </a:ext>
                  </a:extLst>
                </p14:cNvPr>
                <p14:cNvContentPartPr/>
                <p14:nvPr/>
              </p14:nvContentPartPr>
              <p14:xfrm>
                <a:off x="7919415" y="2688915"/>
                <a:ext cx="20880" cy="40320"/>
              </p14:xfrm>
            </p:contentPart>
          </mc:Choice>
          <mc:Fallback>
            <p:pic>
              <p:nvPicPr>
                <p:cNvPr id="355" name="筆跡 354">
                  <a:extLst>
                    <a:ext uri="{FF2B5EF4-FFF2-40B4-BE49-F238E27FC236}">
                      <a16:creationId xmlns:a16="http://schemas.microsoft.com/office/drawing/2014/main" id="{CBA1A7DD-E0AB-4554-87C4-4BB901CBFB37}"/>
                    </a:ext>
                  </a:extLst>
                </p:cNvPr>
                <p:cNvPicPr/>
                <p:nvPr/>
              </p:nvPicPr>
              <p:blipFill>
                <a:blip r:embed="rId421"/>
                <a:stretch>
                  <a:fillRect/>
                </a:stretch>
              </p:blipFill>
              <p:spPr>
                <a:xfrm>
                  <a:off x="7910775" y="2680275"/>
                  <a:ext cx="385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356" name="筆跡 355">
                  <a:extLst>
                    <a:ext uri="{FF2B5EF4-FFF2-40B4-BE49-F238E27FC236}">
                      <a16:creationId xmlns:a16="http://schemas.microsoft.com/office/drawing/2014/main" id="{7DF34B5B-AC24-4D50-9C53-CF1B19CDFEA2}"/>
                    </a:ext>
                  </a:extLst>
                </p14:cNvPr>
                <p14:cNvContentPartPr/>
                <p14:nvPr/>
              </p14:nvContentPartPr>
              <p14:xfrm>
                <a:off x="7931655" y="2688915"/>
                <a:ext cx="23040" cy="43560"/>
              </p14:xfrm>
            </p:contentPart>
          </mc:Choice>
          <mc:Fallback>
            <p:pic>
              <p:nvPicPr>
                <p:cNvPr id="356" name="筆跡 355">
                  <a:extLst>
                    <a:ext uri="{FF2B5EF4-FFF2-40B4-BE49-F238E27FC236}">
                      <a16:creationId xmlns:a16="http://schemas.microsoft.com/office/drawing/2014/main" id="{7DF34B5B-AC24-4D50-9C53-CF1B19CDFEA2}"/>
                    </a:ext>
                  </a:extLst>
                </p:cNvPr>
                <p:cNvPicPr/>
                <p:nvPr/>
              </p:nvPicPr>
              <p:blipFill>
                <a:blip r:embed="rId423"/>
                <a:stretch>
                  <a:fillRect/>
                </a:stretch>
              </p:blipFill>
              <p:spPr>
                <a:xfrm>
                  <a:off x="7922655" y="2680275"/>
                  <a:ext cx="406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357" name="筆跡 356">
                  <a:extLst>
                    <a:ext uri="{FF2B5EF4-FFF2-40B4-BE49-F238E27FC236}">
                      <a16:creationId xmlns:a16="http://schemas.microsoft.com/office/drawing/2014/main" id="{45290F25-1FC6-4450-ADDF-694ED52BB4CE}"/>
                    </a:ext>
                  </a:extLst>
                </p14:cNvPr>
                <p14:cNvContentPartPr/>
                <p14:nvPr/>
              </p14:nvContentPartPr>
              <p14:xfrm>
                <a:off x="7954335" y="2709435"/>
                <a:ext cx="25560" cy="11160"/>
              </p14:xfrm>
            </p:contentPart>
          </mc:Choice>
          <mc:Fallback>
            <p:pic>
              <p:nvPicPr>
                <p:cNvPr id="357" name="筆跡 356">
                  <a:extLst>
                    <a:ext uri="{FF2B5EF4-FFF2-40B4-BE49-F238E27FC236}">
                      <a16:creationId xmlns:a16="http://schemas.microsoft.com/office/drawing/2014/main" id="{45290F25-1FC6-4450-ADDF-694ED52BB4CE}"/>
                    </a:ext>
                  </a:extLst>
                </p:cNvPr>
                <p:cNvPicPr/>
                <p:nvPr/>
              </p:nvPicPr>
              <p:blipFill>
                <a:blip r:embed="rId425"/>
                <a:stretch>
                  <a:fillRect/>
                </a:stretch>
              </p:blipFill>
              <p:spPr>
                <a:xfrm>
                  <a:off x="7945695" y="2700795"/>
                  <a:ext cx="43200" cy="2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6">
            <p14:nvContentPartPr>
              <p14:cNvPr id="359" name="筆跡 358">
                <a:extLst>
                  <a:ext uri="{FF2B5EF4-FFF2-40B4-BE49-F238E27FC236}">
                    <a16:creationId xmlns:a16="http://schemas.microsoft.com/office/drawing/2014/main" id="{40DCF427-58E6-4D9B-A21B-EB63DAB430F4}"/>
                  </a:ext>
                </a:extLst>
              </p14:cNvPr>
              <p14:cNvContentPartPr/>
              <p14:nvPr/>
            </p14:nvContentPartPr>
            <p14:xfrm>
              <a:off x="885015" y="3905355"/>
              <a:ext cx="2096280" cy="57600"/>
            </p14:xfrm>
          </p:contentPart>
        </mc:Choice>
        <mc:Fallback>
          <p:pic>
            <p:nvPicPr>
              <p:cNvPr id="359" name="筆跡 358">
                <a:extLst>
                  <a:ext uri="{FF2B5EF4-FFF2-40B4-BE49-F238E27FC236}">
                    <a16:creationId xmlns:a16="http://schemas.microsoft.com/office/drawing/2014/main" id="{40DCF427-58E6-4D9B-A21B-EB63DAB430F4}"/>
                  </a:ext>
                </a:extLst>
              </p:cNvPr>
              <p:cNvPicPr/>
              <p:nvPr/>
            </p:nvPicPr>
            <p:blipFill>
              <a:blip r:embed="rId427"/>
              <a:stretch>
                <a:fillRect/>
              </a:stretch>
            </p:blipFill>
            <p:spPr>
              <a:xfrm>
                <a:off x="876375" y="3896715"/>
                <a:ext cx="21139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362" name="筆跡 361">
                <a:extLst>
                  <a:ext uri="{FF2B5EF4-FFF2-40B4-BE49-F238E27FC236}">
                    <a16:creationId xmlns:a16="http://schemas.microsoft.com/office/drawing/2014/main" id="{AB49F581-D327-4904-B2CD-44C93F049AE4}"/>
                  </a:ext>
                </a:extLst>
              </p14:cNvPr>
              <p14:cNvContentPartPr/>
              <p14:nvPr/>
            </p14:nvContentPartPr>
            <p14:xfrm>
              <a:off x="4076775" y="1594875"/>
              <a:ext cx="1285200" cy="1047960"/>
            </p14:xfrm>
          </p:contentPart>
        </mc:Choice>
        <mc:Fallback>
          <p:pic>
            <p:nvPicPr>
              <p:cNvPr id="362" name="筆跡 361">
                <a:extLst>
                  <a:ext uri="{FF2B5EF4-FFF2-40B4-BE49-F238E27FC236}">
                    <a16:creationId xmlns:a16="http://schemas.microsoft.com/office/drawing/2014/main" id="{AB49F581-D327-4904-B2CD-44C93F049AE4}"/>
                  </a:ext>
                </a:extLst>
              </p:cNvPr>
              <p:cNvPicPr/>
              <p:nvPr/>
            </p:nvPicPr>
            <p:blipFill>
              <a:blip r:embed="rId429"/>
              <a:stretch>
                <a:fillRect/>
              </a:stretch>
            </p:blipFill>
            <p:spPr>
              <a:xfrm>
                <a:off x="4068135" y="1586235"/>
                <a:ext cx="1302840" cy="1065600"/>
              </a:xfrm>
              <a:prstGeom prst="rect">
                <a:avLst/>
              </a:prstGeom>
            </p:spPr>
          </p:pic>
        </mc:Fallback>
      </mc:AlternateContent>
      <p:grpSp>
        <p:nvGrpSpPr>
          <p:cNvPr id="365" name="群組 364">
            <a:extLst>
              <a:ext uri="{FF2B5EF4-FFF2-40B4-BE49-F238E27FC236}">
                <a16:creationId xmlns:a16="http://schemas.microsoft.com/office/drawing/2014/main" id="{3BF5AF3B-1357-443D-B8D8-AD8C2CD9BFB9}"/>
              </a:ext>
            </a:extLst>
          </p:cNvPr>
          <p:cNvGrpSpPr/>
          <p:nvPr/>
        </p:nvGrpSpPr>
        <p:grpSpPr>
          <a:xfrm>
            <a:off x="5352255" y="1593795"/>
            <a:ext cx="2445120" cy="1147680"/>
            <a:chOff x="5352255" y="1593795"/>
            <a:chExt cx="2445120" cy="1147680"/>
          </a:xfrm>
        </p:grpSpPr>
        <mc:AlternateContent xmlns:mc="http://schemas.openxmlformats.org/markup-compatibility/2006">
          <mc:Choice xmlns:p14="http://schemas.microsoft.com/office/powerpoint/2010/main" Requires="p14">
            <p:contentPart p14:bwMode="auto" r:id="rId430">
              <p14:nvContentPartPr>
                <p14:cNvPr id="360" name="筆跡 359">
                  <a:extLst>
                    <a:ext uri="{FF2B5EF4-FFF2-40B4-BE49-F238E27FC236}">
                      <a16:creationId xmlns:a16="http://schemas.microsoft.com/office/drawing/2014/main" id="{99E9844A-80E3-48B2-A4ED-988979883F72}"/>
                    </a:ext>
                  </a:extLst>
                </p14:cNvPr>
                <p14:cNvContentPartPr/>
                <p14:nvPr/>
              </p14:nvContentPartPr>
              <p14:xfrm>
                <a:off x="5365215" y="2689995"/>
                <a:ext cx="17280" cy="51480"/>
              </p14:xfrm>
            </p:contentPart>
          </mc:Choice>
          <mc:Fallback>
            <p:pic>
              <p:nvPicPr>
                <p:cNvPr id="360" name="筆跡 359">
                  <a:extLst>
                    <a:ext uri="{FF2B5EF4-FFF2-40B4-BE49-F238E27FC236}">
                      <a16:creationId xmlns:a16="http://schemas.microsoft.com/office/drawing/2014/main" id="{99E9844A-80E3-48B2-A4ED-988979883F72}"/>
                    </a:ext>
                  </a:extLst>
                </p:cNvPr>
                <p:cNvPicPr/>
                <p:nvPr/>
              </p:nvPicPr>
              <p:blipFill>
                <a:blip r:embed="rId431"/>
                <a:stretch>
                  <a:fillRect/>
                </a:stretch>
              </p:blipFill>
              <p:spPr>
                <a:xfrm>
                  <a:off x="5356575" y="2680995"/>
                  <a:ext cx="349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361" name="筆跡 360">
                  <a:extLst>
                    <a:ext uri="{FF2B5EF4-FFF2-40B4-BE49-F238E27FC236}">
                      <a16:creationId xmlns:a16="http://schemas.microsoft.com/office/drawing/2014/main" id="{3F710438-963F-4211-9EB8-D07A820ADE01}"/>
                    </a:ext>
                  </a:extLst>
                </p14:cNvPr>
                <p14:cNvContentPartPr/>
                <p14:nvPr/>
              </p14:nvContentPartPr>
              <p14:xfrm>
                <a:off x="5352255" y="1611795"/>
                <a:ext cx="14760" cy="24120"/>
              </p14:xfrm>
            </p:contentPart>
          </mc:Choice>
          <mc:Fallback>
            <p:pic>
              <p:nvPicPr>
                <p:cNvPr id="361" name="筆跡 360">
                  <a:extLst>
                    <a:ext uri="{FF2B5EF4-FFF2-40B4-BE49-F238E27FC236}">
                      <a16:creationId xmlns:a16="http://schemas.microsoft.com/office/drawing/2014/main" id="{3F710438-963F-4211-9EB8-D07A820ADE01}"/>
                    </a:ext>
                  </a:extLst>
                </p:cNvPr>
                <p:cNvPicPr/>
                <p:nvPr/>
              </p:nvPicPr>
              <p:blipFill>
                <a:blip r:embed="rId433"/>
                <a:stretch>
                  <a:fillRect/>
                </a:stretch>
              </p:blipFill>
              <p:spPr>
                <a:xfrm>
                  <a:off x="5343255" y="1602795"/>
                  <a:ext cx="324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364" name="筆跡 363">
                  <a:extLst>
                    <a:ext uri="{FF2B5EF4-FFF2-40B4-BE49-F238E27FC236}">
                      <a16:creationId xmlns:a16="http://schemas.microsoft.com/office/drawing/2014/main" id="{BC25A1A1-0C28-4715-AD74-691E59A429FC}"/>
                    </a:ext>
                  </a:extLst>
                </p14:cNvPr>
                <p14:cNvContentPartPr/>
                <p14:nvPr/>
              </p14:nvContentPartPr>
              <p14:xfrm>
                <a:off x="5359455" y="1593795"/>
                <a:ext cx="2437920" cy="1058760"/>
              </p14:xfrm>
            </p:contentPart>
          </mc:Choice>
          <mc:Fallback>
            <p:pic>
              <p:nvPicPr>
                <p:cNvPr id="364" name="筆跡 363">
                  <a:extLst>
                    <a:ext uri="{FF2B5EF4-FFF2-40B4-BE49-F238E27FC236}">
                      <a16:creationId xmlns:a16="http://schemas.microsoft.com/office/drawing/2014/main" id="{BC25A1A1-0C28-4715-AD74-691E59A429FC}"/>
                    </a:ext>
                  </a:extLst>
                </p:cNvPr>
                <p:cNvPicPr/>
                <p:nvPr/>
              </p:nvPicPr>
              <p:blipFill>
                <a:blip r:embed="rId435"/>
                <a:stretch>
                  <a:fillRect/>
                </a:stretch>
              </p:blipFill>
              <p:spPr>
                <a:xfrm>
                  <a:off x="5350455" y="1584795"/>
                  <a:ext cx="2455560" cy="1076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36">
            <p14:nvContentPartPr>
              <p14:cNvPr id="366" name="筆跡 365">
                <a:extLst>
                  <a:ext uri="{FF2B5EF4-FFF2-40B4-BE49-F238E27FC236}">
                    <a16:creationId xmlns:a16="http://schemas.microsoft.com/office/drawing/2014/main" id="{4D7B235B-83AA-4068-B48B-B13535061F13}"/>
                  </a:ext>
                </a:extLst>
              </p14:cNvPr>
              <p14:cNvContentPartPr/>
              <p14:nvPr/>
            </p14:nvContentPartPr>
            <p14:xfrm>
              <a:off x="5312295" y="2833275"/>
              <a:ext cx="214560" cy="135360"/>
            </p14:xfrm>
          </p:contentPart>
        </mc:Choice>
        <mc:Fallback>
          <p:pic>
            <p:nvPicPr>
              <p:cNvPr id="366" name="筆跡 365">
                <a:extLst>
                  <a:ext uri="{FF2B5EF4-FFF2-40B4-BE49-F238E27FC236}">
                    <a16:creationId xmlns:a16="http://schemas.microsoft.com/office/drawing/2014/main" id="{4D7B235B-83AA-4068-B48B-B13535061F13}"/>
                  </a:ext>
                </a:extLst>
              </p:cNvPr>
              <p:cNvPicPr/>
              <p:nvPr/>
            </p:nvPicPr>
            <p:blipFill>
              <a:blip r:embed="rId437"/>
              <a:stretch>
                <a:fillRect/>
              </a:stretch>
            </p:blipFill>
            <p:spPr>
              <a:xfrm>
                <a:off x="5303655" y="2824275"/>
                <a:ext cx="232200" cy="153000"/>
              </a:xfrm>
              <a:prstGeom prst="rect">
                <a:avLst/>
              </a:prstGeom>
            </p:spPr>
          </p:pic>
        </mc:Fallback>
      </mc:AlternateContent>
      <p:grpSp>
        <p:nvGrpSpPr>
          <p:cNvPr id="370" name="群組 369">
            <a:extLst>
              <a:ext uri="{FF2B5EF4-FFF2-40B4-BE49-F238E27FC236}">
                <a16:creationId xmlns:a16="http://schemas.microsoft.com/office/drawing/2014/main" id="{5B630553-3BE9-4192-9781-6C5ECF92C196}"/>
              </a:ext>
            </a:extLst>
          </p:cNvPr>
          <p:cNvGrpSpPr/>
          <p:nvPr/>
        </p:nvGrpSpPr>
        <p:grpSpPr>
          <a:xfrm>
            <a:off x="5348655" y="3098235"/>
            <a:ext cx="371520" cy="129240"/>
            <a:chOff x="5348655" y="3098235"/>
            <a:chExt cx="371520" cy="129240"/>
          </a:xfrm>
        </p:grpSpPr>
        <mc:AlternateContent xmlns:mc="http://schemas.openxmlformats.org/markup-compatibility/2006">
          <mc:Choice xmlns:p14="http://schemas.microsoft.com/office/powerpoint/2010/main" Requires="p14">
            <p:contentPart p14:bwMode="auto" r:id="rId438">
              <p14:nvContentPartPr>
                <p14:cNvPr id="367" name="筆跡 366">
                  <a:extLst>
                    <a:ext uri="{FF2B5EF4-FFF2-40B4-BE49-F238E27FC236}">
                      <a16:creationId xmlns:a16="http://schemas.microsoft.com/office/drawing/2014/main" id="{EF8DBA18-9CDC-43FE-A37E-816518596CBA}"/>
                    </a:ext>
                  </a:extLst>
                </p14:cNvPr>
                <p14:cNvContentPartPr/>
                <p14:nvPr/>
              </p14:nvContentPartPr>
              <p14:xfrm>
                <a:off x="5348655" y="3098235"/>
                <a:ext cx="124200" cy="111960"/>
              </p14:xfrm>
            </p:contentPart>
          </mc:Choice>
          <mc:Fallback>
            <p:pic>
              <p:nvPicPr>
                <p:cNvPr id="367" name="筆跡 366">
                  <a:extLst>
                    <a:ext uri="{FF2B5EF4-FFF2-40B4-BE49-F238E27FC236}">
                      <a16:creationId xmlns:a16="http://schemas.microsoft.com/office/drawing/2014/main" id="{EF8DBA18-9CDC-43FE-A37E-816518596CBA}"/>
                    </a:ext>
                  </a:extLst>
                </p:cNvPr>
                <p:cNvPicPr/>
                <p:nvPr/>
              </p:nvPicPr>
              <p:blipFill>
                <a:blip r:embed="rId439"/>
                <a:stretch>
                  <a:fillRect/>
                </a:stretch>
              </p:blipFill>
              <p:spPr>
                <a:xfrm>
                  <a:off x="5339655" y="3089595"/>
                  <a:ext cx="1418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368" name="筆跡 367">
                  <a:extLst>
                    <a:ext uri="{FF2B5EF4-FFF2-40B4-BE49-F238E27FC236}">
                      <a16:creationId xmlns:a16="http://schemas.microsoft.com/office/drawing/2014/main" id="{CBD8D2A7-B0BB-4128-9CD7-919486EBE5FC}"/>
                    </a:ext>
                  </a:extLst>
                </p14:cNvPr>
                <p14:cNvContentPartPr/>
                <p14:nvPr/>
              </p14:nvContentPartPr>
              <p14:xfrm>
                <a:off x="5538735" y="3113355"/>
                <a:ext cx="6480" cy="114120"/>
              </p14:xfrm>
            </p:contentPart>
          </mc:Choice>
          <mc:Fallback>
            <p:pic>
              <p:nvPicPr>
                <p:cNvPr id="368" name="筆跡 367">
                  <a:extLst>
                    <a:ext uri="{FF2B5EF4-FFF2-40B4-BE49-F238E27FC236}">
                      <a16:creationId xmlns:a16="http://schemas.microsoft.com/office/drawing/2014/main" id="{CBD8D2A7-B0BB-4128-9CD7-919486EBE5FC}"/>
                    </a:ext>
                  </a:extLst>
                </p:cNvPr>
                <p:cNvPicPr/>
                <p:nvPr/>
              </p:nvPicPr>
              <p:blipFill>
                <a:blip r:embed="rId441"/>
                <a:stretch>
                  <a:fillRect/>
                </a:stretch>
              </p:blipFill>
              <p:spPr>
                <a:xfrm>
                  <a:off x="5529735" y="3104715"/>
                  <a:ext cx="241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369" name="筆跡 368">
                  <a:extLst>
                    <a:ext uri="{FF2B5EF4-FFF2-40B4-BE49-F238E27FC236}">
                      <a16:creationId xmlns:a16="http://schemas.microsoft.com/office/drawing/2014/main" id="{878E1FF2-DAB2-4944-AA61-E0AEBBB3799E}"/>
                    </a:ext>
                  </a:extLst>
                </p14:cNvPr>
                <p14:cNvContentPartPr/>
                <p14:nvPr/>
              </p14:nvContentPartPr>
              <p14:xfrm>
                <a:off x="5630895" y="3104355"/>
                <a:ext cx="89280" cy="109800"/>
              </p14:xfrm>
            </p:contentPart>
          </mc:Choice>
          <mc:Fallback>
            <p:pic>
              <p:nvPicPr>
                <p:cNvPr id="369" name="筆跡 368">
                  <a:extLst>
                    <a:ext uri="{FF2B5EF4-FFF2-40B4-BE49-F238E27FC236}">
                      <a16:creationId xmlns:a16="http://schemas.microsoft.com/office/drawing/2014/main" id="{878E1FF2-DAB2-4944-AA61-E0AEBBB3799E}"/>
                    </a:ext>
                  </a:extLst>
                </p:cNvPr>
                <p:cNvPicPr/>
                <p:nvPr/>
              </p:nvPicPr>
              <p:blipFill>
                <a:blip r:embed="rId443"/>
                <a:stretch>
                  <a:fillRect/>
                </a:stretch>
              </p:blipFill>
              <p:spPr>
                <a:xfrm>
                  <a:off x="5622255" y="3095355"/>
                  <a:ext cx="106920" cy="127440"/>
                </a:xfrm>
                <a:prstGeom prst="rect">
                  <a:avLst/>
                </a:prstGeom>
              </p:spPr>
            </p:pic>
          </mc:Fallback>
        </mc:AlternateContent>
      </p:grpSp>
      <p:grpSp>
        <p:nvGrpSpPr>
          <p:cNvPr id="386" name="群組 385">
            <a:extLst>
              <a:ext uri="{FF2B5EF4-FFF2-40B4-BE49-F238E27FC236}">
                <a16:creationId xmlns:a16="http://schemas.microsoft.com/office/drawing/2014/main" id="{CFDBF31B-17A1-44E3-9A6E-0BBFF101EE3D}"/>
              </a:ext>
            </a:extLst>
          </p:cNvPr>
          <p:cNvGrpSpPr/>
          <p:nvPr/>
        </p:nvGrpSpPr>
        <p:grpSpPr>
          <a:xfrm>
            <a:off x="7025895" y="2462835"/>
            <a:ext cx="949320" cy="237240"/>
            <a:chOff x="7025895" y="2462835"/>
            <a:chExt cx="949320" cy="237240"/>
          </a:xfrm>
        </p:grpSpPr>
        <mc:AlternateContent xmlns:mc="http://schemas.openxmlformats.org/markup-compatibility/2006">
          <mc:Choice xmlns:p14="http://schemas.microsoft.com/office/powerpoint/2010/main" Requires="p14">
            <p:contentPart p14:bwMode="auto" r:id="rId444">
              <p14:nvContentPartPr>
                <p14:cNvPr id="371" name="筆跡 370">
                  <a:extLst>
                    <a:ext uri="{FF2B5EF4-FFF2-40B4-BE49-F238E27FC236}">
                      <a16:creationId xmlns:a16="http://schemas.microsoft.com/office/drawing/2014/main" id="{D4B5E8C6-1A7D-4BEC-94BF-FE528566E5A4}"/>
                    </a:ext>
                  </a:extLst>
                </p14:cNvPr>
                <p14:cNvContentPartPr/>
                <p14:nvPr/>
              </p14:nvContentPartPr>
              <p14:xfrm>
                <a:off x="7025895" y="2601075"/>
                <a:ext cx="48240" cy="74520"/>
              </p14:xfrm>
            </p:contentPart>
          </mc:Choice>
          <mc:Fallback>
            <p:pic>
              <p:nvPicPr>
                <p:cNvPr id="371" name="筆跡 370">
                  <a:extLst>
                    <a:ext uri="{FF2B5EF4-FFF2-40B4-BE49-F238E27FC236}">
                      <a16:creationId xmlns:a16="http://schemas.microsoft.com/office/drawing/2014/main" id="{D4B5E8C6-1A7D-4BEC-94BF-FE528566E5A4}"/>
                    </a:ext>
                  </a:extLst>
                </p:cNvPr>
                <p:cNvPicPr/>
                <p:nvPr/>
              </p:nvPicPr>
              <p:blipFill>
                <a:blip r:embed="rId445"/>
                <a:stretch>
                  <a:fillRect/>
                </a:stretch>
              </p:blipFill>
              <p:spPr>
                <a:xfrm>
                  <a:off x="7016895" y="2592435"/>
                  <a:ext cx="658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372" name="筆跡 371">
                  <a:extLst>
                    <a:ext uri="{FF2B5EF4-FFF2-40B4-BE49-F238E27FC236}">
                      <a16:creationId xmlns:a16="http://schemas.microsoft.com/office/drawing/2014/main" id="{01039A0C-312E-4D9D-BBEE-16E79EDFF0FF}"/>
                    </a:ext>
                  </a:extLst>
                </p14:cNvPr>
                <p14:cNvContentPartPr/>
                <p14:nvPr/>
              </p14:nvContentPartPr>
              <p14:xfrm>
                <a:off x="7080975" y="2625195"/>
                <a:ext cx="66600" cy="62280"/>
              </p14:xfrm>
            </p:contentPart>
          </mc:Choice>
          <mc:Fallback>
            <p:pic>
              <p:nvPicPr>
                <p:cNvPr id="372" name="筆跡 371">
                  <a:extLst>
                    <a:ext uri="{FF2B5EF4-FFF2-40B4-BE49-F238E27FC236}">
                      <a16:creationId xmlns:a16="http://schemas.microsoft.com/office/drawing/2014/main" id="{01039A0C-312E-4D9D-BBEE-16E79EDFF0FF}"/>
                    </a:ext>
                  </a:extLst>
                </p:cNvPr>
                <p:cNvPicPr/>
                <p:nvPr/>
              </p:nvPicPr>
              <p:blipFill>
                <a:blip r:embed="rId447"/>
                <a:stretch>
                  <a:fillRect/>
                </a:stretch>
              </p:blipFill>
              <p:spPr>
                <a:xfrm>
                  <a:off x="7071975" y="2616195"/>
                  <a:ext cx="842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373" name="筆跡 372">
                  <a:extLst>
                    <a:ext uri="{FF2B5EF4-FFF2-40B4-BE49-F238E27FC236}">
                      <a16:creationId xmlns:a16="http://schemas.microsoft.com/office/drawing/2014/main" id="{A247B664-5882-45F2-8147-2E409D3D594E}"/>
                    </a:ext>
                  </a:extLst>
                </p14:cNvPr>
                <p14:cNvContentPartPr/>
                <p14:nvPr/>
              </p14:nvContentPartPr>
              <p14:xfrm>
                <a:off x="7147215" y="2614395"/>
                <a:ext cx="50760" cy="59760"/>
              </p14:xfrm>
            </p:contentPart>
          </mc:Choice>
          <mc:Fallback>
            <p:pic>
              <p:nvPicPr>
                <p:cNvPr id="373" name="筆跡 372">
                  <a:extLst>
                    <a:ext uri="{FF2B5EF4-FFF2-40B4-BE49-F238E27FC236}">
                      <a16:creationId xmlns:a16="http://schemas.microsoft.com/office/drawing/2014/main" id="{A247B664-5882-45F2-8147-2E409D3D594E}"/>
                    </a:ext>
                  </a:extLst>
                </p:cNvPr>
                <p:cNvPicPr/>
                <p:nvPr/>
              </p:nvPicPr>
              <p:blipFill>
                <a:blip r:embed="rId449"/>
                <a:stretch>
                  <a:fillRect/>
                </a:stretch>
              </p:blipFill>
              <p:spPr>
                <a:xfrm>
                  <a:off x="7138215" y="2605395"/>
                  <a:ext cx="684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374" name="筆跡 373">
                  <a:extLst>
                    <a:ext uri="{FF2B5EF4-FFF2-40B4-BE49-F238E27FC236}">
                      <a16:creationId xmlns:a16="http://schemas.microsoft.com/office/drawing/2014/main" id="{BCDFFA92-425A-4A8E-B1D0-ED721CC39FA3}"/>
                    </a:ext>
                  </a:extLst>
                </p14:cNvPr>
                <p14:cNvContentPartPr/>
                <p14:nvPr/>
              </p14:nvContentPartPr>
              <p14:xfrm>
                <a:off x="7218135" y="2620875"/>
                <a:ext cx="52200" cy="76320"/>
              </p14:xfrm>
            </p:contentPart>
          </mc:Choice>
          <mc:Fallback>
            <p:pic>
              <p:nvPicPr>
                <p:cNvPr id="374" name="筆跡 373">
                  <a:extLst>
                    <a:ext uri="{FF2B5EF4-FFF2-40B4-BE49-F238E27FC236}">
                      <a16:creationId xmlns:a16="http://schemas.microsoft.com/office/drawing/2014/main" id="{BCDFFA92-425A-4A8E-B1D0-ED721CC39FA3}"/>
                    </a:ext>
                  </a:extLst>
                </p:cNvPr>
                <p:cNvPicPr/>
                <p:nvPr/>
              </p:nvPicPr>
              <p:blipFill>
                <a:blip r:embed="rId451"/>
                <a:stretch>
                  <a:fillRect/>
                </a:stretch>
              </p:blipFill>
              <p:spPr>
                <a:xfrm>
                  <a:off x="7209135" y="2611875"/>
                  <a:ext cx="698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375" name="筆跡 374">
                  <a:extLst>
                    <a:ext uri="{FF2B5EF4-FFF2-40B4-BE49-F238E27FC236}">
                      <a16:creationId xmlns:a16="http://schemas.microsoft.com/office/drawing/2014/main" id="{77DBCFD0-ED9C-4F15-B314-FE4DBF3363EE}"/>
                    </a:ext>
                  </a:extLst>
                </p14:cNvPr>
                <p14:cNvContentPartPr/>
                <p14:nvPr/>
              </p14:nvContentPartPr>
              <p14:xfrm>
                <a:off x="7293735" y="2632755"/>
                <a:ext cx="45000" cy="63720"/>
              </p14:xfrm>
            </p:contentPart>
          </mc:Choice>
          <mc:Fallback>
            <p:pic>
              <p:nvPicPr>
                <p:cNvPr id="375" name="筆跡 374">
                  <a:extLst>
                    <a:ext uri="{FF2B5EF4-FFF2-40B4-BE49-F238E27FC236}">
                      <a16:creationId xmlns:a16="http://schemas.microsoft.com/office/drawing/2014/main" id="{77DBCFD0-ED9C-4F15-B314-FE4DBF3363EE}"/>
                    </a:ext>
                  </a:extLst>
                </p:cNvPr>
                <p:cNvPicPr/>
                <p:nvPr/>
              </p:nvPicPr>
              <p:blipFill>
                <a:blip r:embed="rId453"/>
                <a:stretch>
                  <a:fillRect/>
                </a:stretch>
              </p:blipFill>
              <p:spPr>
                <a:xfrm>
                  <a:off x="7284735" y="2623755"/>
                  <a:ext cx="626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376" name="筆跡 375">
                  <a:extLst>
                    <a:ext uri="{FF2B5EF4-FFF2-40B4-BE49-F238E27FC236}">
                      <a16:creationId xmlns:a16="http://schemas.microsoft.com/office/drawing/2014/main" id="{6345CA37-A922-417D-B0DC-25C3E3ACB15B}"/>
                    </a:ext>
                  </a:extLst>
                </p14:cNvPr>
                <p14:cNvContentPartPr/>
                <p14:nvPr/>
              </p14:nvContentPartPr>
              <p14:xfrm>
                <a:off x="7374375" y="2640315"/>
                <a:ext cx="39960" cy="39240"/>
              </p14:xfrm>
            </p:contentPart>
          </mc:Choice>
          <mc:Fallback>
            <p:pic>
              <p:nvPicPr>
                <p:cNvPr id="376" name="筆跡 375">
                  <a:extLst>
                    <a:ext uri="{FF2B5EF4-FFF2-40B4-BE49-F238E27FC236}">
                      <a16:creationId xmlns:a16="http://schemas.microsoft.com/office/drawing/2014/main" id="{6345CA37-A922-417D-B0DC-25C3E3ACB15B}"/>
                    </a:ext>
                  </a:extLst>
                </p:cNvPr>
                <p:cNvPicPr/>
                <p:nvPr/>
              </p:nvPicPr>
              <p:blipFill>
                <a:blip r:embed="rId455"/>
                <a:stretch>
                  <a:fillRect/>
                </a:stretch>
              </p:blipFill>
              <p:spPr>
                <a:xfrm>
                  <a:off x="7365735" y="2631315"/>
                  <a:ext cx="576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377" name="筆跡 376">
                  <a:extLst>
                    <a:ext uri="{FF2B5EF4-FFF2-40B4-BE49-F238E27FC236}">
                      <a16:creationId xmlns:a16="http://schemas.microsoft.com/office/drawing/2014/main" id="{8E810153-5685-4E8F-AD17-76F73BCB3C8A}"/>
                    </a:ext>
                  </a:extLst>
                </p14:cNvPr>
                <p14:cNvContentPartPr/>
                <p14:nvPr/>
              </p14:nvContentPartPr>
              <p14:xfrm>
                <a:off x="7460055" y="2635995"/>
                <a:ext cx="54360" cy="49320"/>
              </p14:xfrm>
            </p:contentPart>
          </mc:Choice>
          <mc:Fallback>
            <p:pic>
              <p:nvPicPr>
                <p:cNvPr id="377" name="筆跡 376">
                  <a:extLst>
                    <a:ext uri="{FF2B5EF4-FFF2-40B4-BE49-F238E27FC236}">
                      <a16:creationId xmlns:a16="http://schemas.microsoft.com/office/drawing/2014/main" id="{8E810153-5685-4E8F-AD17-76F73BCB3C8A}"/>
                    </a:ext>
                  </a:extLst>
                </p:cNvPr>
                <p:cNvPicPr/>
                <p:nvPr/>
              </p:nvPicPr>
              <p:blipFill>
                <a:blip r:embed="rId457"/>
                <a:stretch>
                  <a:fillRect/>
                </a:stretch>
              </p:blipFill>
              <p:spPr>
                <a:xfrm>
                  <a:off x="7451055" y="2626995"/>
                  <a:ext cx="720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378" name="筆跡 377">
                  <a:extLst>
                    <a:ext uri="{FF2B5EF4-FFF2-40B4-BE49-F238E27FC236}">
                      <a16:creationId xmlns:a16="http://schemas.microsoft.com/office/drawing/2014/main" id="{5B0EFEFB-456D-4FB1-B4D3-5DD1C09E88C0}"/>
                    </a:ext>
                  </a:extLst>
                </p14:cNvPr>
                <p14:cNvContentPartPr/>
                <p14:nvPr/>
              </p14:nvContentPartPr>
              <p14:xfrm>
                <a:off x="7557255" y="2634915"/>
                <a:ext cx="32760" cy="34920"/>
              </p14:xfrm>
            </p:contentPart>
          </mc:Choice>
          <mc:Fallback>
            <p:pic>
              <p:nvPicPr>
                <p:cNvPr id="378" name="筆跡 377">
                  <a:extLst>
                    <a:ext uri="{FF2B5EF4-FFF2-40B4-BE49-F238E27FC236}">
                      <a16:creationId xmlns:a16="http://schemas.microsoft.com/office/drawing/2014/main" id="{5B0EFEFB-456D-4FB1-B4D3-5DD1C09E88C0}"/>
                    </a:ext>
                  </a:extLst>
                </p:cNvPr>
                <p:cNvPicPr/>
                <p:nvPr/>
              </p:nvPicPr>
              <p:blipFill>
                <a:blip r:embed="rId459"/>
                <a:stretch>
                  <a:fillRect/>
                </a:stretch>
              </p:blipFill>
              <p:spPr>
                <a:xfrm>
                  <a:off x="7548615" y="2625915"/>
                  <a:ext cx="504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379" name="筆跡 378">
                  <a:extLst>
                    <a:ext uri="{FF2B5EF4-FFF2-40B4-BE49-F238E27FC236}">
                      <a16:creationId xmlns:a16="http://schemas.microsoft.com/office/drawing/2014/main" id="{05BF8DF3-36B2-419C-B95D-CAF92DE004FC}"/>
                    </a:ext>
                  </a:extLst>
                </p14:cNvPr>
                <p14:cNvContentPartPr/>
                <p14:nvPr/>
              </p14:nvContentPartPr>
              <p14:xfrm>
                <a:off x="7630695" y="2660835"/>
                <a:ext cx="37800" cy="39240"/>
              </p14:xfrm>
            </p:contentPart>
          </mc:Choice>
          <mc:Fallback>
            <p:pic>
              <p:nvPicPr>
                <p:cNvPr id="379" name="筆跡 378">
                  <a:extLst>
                    <a:ext uri="{FF2B5EF4-FFF2-40B4-BE49-F238E27FC236}">
                      <a16:creationId xmlns:a16="http://schemas.microsoft.com/office/drawing/2014/main" id="{05BF8DF3-36B2-419C-B95D-CAF92DE004FC}"/>
                    </a:ext>
                  </a:extLst>
                </p:cNvPr>
                <p:cNvPicPr/>
                <p:nvPr/>
              </p:nvPicPr>
              <p:blipFill>
                <a:blip r:embed="rId461"/>
                <a:stretch>
                  <a:fillRect/>
                </a:stretch>
              </p:blipFill>
              <p:spPr>
                <a:xfrm>
                  <a:off x="7622055" y="2651835"/>
                  <a:ext cx="554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380" name="筆跡 379">
                  <a:extLst>
                    <a:ext uri="{FF2B5EF4-FFF2-40B4-BE49-F238E27FC236}">
                      <a16:creationId xmlns:a16="http://schemas.microsoft.com/office/drawing/2014/main" id="{4C7ADF35-B0C4-4725-B90D-87A3619EA0B1}"/>
                    </a:ext>
                  </a:extLst>
                </p14:cNvPr>
                <p14:cNvContentPartPr/>
                <p14:nvPr/>
              </p14:nvContentPartPr>
              <p14:xfrm>
                <a:off x="7742655" y="2646795"/>
                <a:ext cx="25560" cy="21960"/>
              </p14:xfrm>
            </p:contentPart>
          </mc:Choice>
          <mc:Fallback>
            <p:pic>
              <p:nvPicPr>
                <p:cNvPr id="380" name="筆跡 379">
                  <a:extLst>
                    <a:ext uri="{FF2B5EF4-FFF2-40B4-BE49-F238E27FC236}">
                      <a16:creationId xmlns:a16="http://schemas.microsoft.com/office/drawing/2014/main" id="{4C7ADF35-B0C4-4725-B90D-87A3619EA0B1}"/>
                    </a:ext>
                  </a:extLst>
                </p:cNvPr>
                <p:cNvPicPr/>
                <p:nvPr/>
              </p:nvPicPr>
              <p:blipFill>
                <a:blip r:embed="rId463"/>
                <a:stretch>
                  <a:fillRect/>
                </a:stretch>
              </p:blipFill>
              <p:spPr>
                <a:xfrm>
                  <a:off x="7733655" y="2637795"/>
                  <a:ext cx="432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382" name="筆跡 381">
                  <a:extLst>
                    <a:ext uri="{FF2B5EF4-FFF2-40B4-BE49-F238E27FC236}">
                      <a16:creationId xmlns:a16="http://schemas.microsoft.com/office/drawing/2014/main" id="{1984AF27-FC5F-4B8D-80DB-27314549737B}"/>
                    </a:ext>
                  </a:extLst>
                </p14:cNvPr>
                <p14:cNvContentPartPr/>
                <p14:nvPr/>
              </p14:nvContentPartPr>
              <p14:xfrm>
                <a:off x="7340895" y="2588115"/>
                <a:ext cx="1440" cy="9000"/>
              </p14:xfrm>
            </p:contentPart>
          </mc:Choice>
          <mc:Fallback>
            <p:pic>
              <p:nvPicPr>
                <p:cNvPr id="382" name="筆跡 381">
                  <a:extLst>
                    <a:ext uri="{FF2B5EF4-FFF2-40B4-BE49-F238E27FC236}">
                      <a16:creationId xmlns:a16="http://schemas.microsoft.com/office/drawing/2014/main" id="{1984AF27-FC5F-4B8D-80DB-27314549737B}"/>
                    </a:ext>
                  </a:extLst>
                </p:cNvPr>
                <p:cNvPicPr/>
                <p:nvPr/>
              </p:nvPicPr>
              <p:blipFill>
                <a:blip r:embed="rId465"/>
                <a:stretch>
                  <a:fillRect/>
                </a:stretch>
              </p:blipFill>
              <p:spPr>
                <a:xfrm>
                  <a:off x="7331895" y="2579475"/>
                  <a:ext cx="190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383" name="筆跡 382">
                  <a:extLst>
                    <a:ext uri="{FF2B5EF4-FFF2-40B4-BE49-F238E27FC236}">
                      <a16:creationId xmlns:a16="http://schemas.microsoft.com/office/drawing/2014/main" id="{DDECD44D-3CFD-4C49-81A2-30F0619330B9}"/>
                    </a:ext>
                  </a:extLst>
                </p14:cNvPr>
                <p14:cNvContentPartPr/>
                <p14:nvPr/>
              </p14:nvContentPartPr>
              <p14:xfrm>
                <a:off x="7330455" y="2634915"/>
                <a:ext cx="2520" cy="5760"/>
              </p14:xfrm>
            </p:contentPart>
          </mc:Choice>
          <mc:Fallback>
            <p:pic>
              <p:nvPicPr>
                <p:cNvPr id="383" name="筆跡 382">
                  <a:extLst>
                    <a:ext uri="{FF2B5EF4-FFF2-40B4-BE49-F238E27FC236}">
                      <a16:creationId xmlns:a16="http://schemas.microsoft.com/office/drawing/2014/main" id="{DDECD44D-3CFD-4C49-81A2-30F0619330B9}"/>
                    </a:ext>
                  </a:extLst>
                </p:cNvPr>
                <p:cNvPicPr/>
                <p:nvPr/>
              </p:nvPicPr>
              <p:blipFill>
                <a:blip r:embed="rId467"/>
                <a:stretch>
                  <a:fillRect/>
                </a:stretch>
              </p:blipFill>
              <p:spPr>
                <a:xfrm>
                  <a:off x="7321455" y="2625915"/>
                  <a:ext cx="201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385" name="筆跡 384">
                  <a:extLst>
                    <a:ext uri="{FF2B5EF4-FFF2-40B4-BE49-F238E27FC236}">
                      <a16:creationId xmlns:a16="http://schemas.microsoft.com/office/drawing/2014/main" id="{4AE1785B-42CE-409C-BEBB-0ED22BF814A9}"/>
                    </a:ext>
                  </a:extLst>
                </p14:cNvPr>
                <p14:cNvContentPartPr/>
                <p14:nvPr/>
              </p14:nvContentPartPr>
              <p14:xfrm>
                <a:off x="7524135" y="2462835"/>
                <a:ext cx="451080" cy="213480"/>
              </p14:xfrm>
            </p:contentPart>
          </mc:Choice>
          <mc:Fallback>
            <p:pic>
              <p:nvPicPr>
                <p:cNvPr id="385" name="筆跡 384">
                  <a:extLst>
                    <a:ext uri="{FF2B5EF4-FFF2-40B4-BE49-F238E27FC236}">
                      <a16:creationId xmlns:a16="http://schemas.microsoft.com/office/drawing/2014/main" id="{4AE1785B-42CE-409C-BEBB-0ED22BF814A9}"/>
                    </a:ext>
                  </a:extLst>
                </p:cNvPr>
                <p:cNvPicPr/>
                <p:nvPr/>
              </p:nvPicPr>
              <p:blipFill>
                <a:blip r:embed="rId469"/>
                <a:stretch>
                  <a:fillRect/>
                </a:stretch>
              </p:blipFill>
              <p:spPr>
                <a:xfrm>
                  <a:off x="7515135" y="2453835"/>
                  <a:ext cx="468720" cy="231120"/>
                </a:xfrm>
                <a:prstGeom prst="rect">
                  <a:avLst/>
                </a:prstGeom>
              </p:spPr>
            </p:pic>
          </mc:Fallback>
        </mc:AlternateContent>
      </p:grpSp>
      <p:grpSp>
        <p:nvGrpSpPr>
          <p:cNvPr id="403" name="群組 402">
            <a:extLst>
              <a:ext uri="{FF2B5EF4-FFF2-40B4-BE49-F238E27FC236}">
                <a16:creationId xmlns:a16="http://schemas.microsoft.com/office/drawing/2014/main" id="{2B917820-5229-4231-9292-CB2A968C83F5}"/>
              </a:ext>
            </a:extLst>
          </p:cNvPr>
          <p:cNvGrpSpPr/>
          <p:nvPr/>
        </p:nvGrpSpPr>
        <p:grpSpPr>
          <a:xfrm>
            <a:off x="8033895" y="2194275"/>
            <a:ext cx="795240" cy="333720"/>
            <a:chOff x="8033895" y="2194275"/>
            <a:chExt cx="795240" cy="333720"/>
          </a:xfrm>
        </p:grpSpPr>
        <mc:AlternateContent xmlns:mc="http://schemas.openxmlformats.org/markup-compatibility/2006">
          <mc:Choice xmlns:p14="http://schemas.microsoft.com/office/powerpoint/2010/main" Requires="p14">
            <p:contentPart p14:bwMode="auto" r:id="rId470">
              <p14:nvContentPartPr>
                <p14:cNvPr id="387" name="筆跡 386">
                  <a:extLst>
                    <a:ext uri="{FF2B5EF4-FFF2-40B4-BE49-F238E27FC236}">
                      <a16:creationId xmlns:a16="http://schemas.microsoft.com/office/drawing/2014/main" id="{7023C0C6-EDE2-412D-BCE8-07DD9BD60925}"/>
                    </a:ext>
                  </a:extLst>
                </p14:cNvPr>
                <p14:cNvContentPartPr/>
                <p14:nvPr/>
              </p14:nvContentPartPr>
              <p14:xfrm>
                <a:off x="8033895" y="2383635"/>
                <a:ext cx="136080" cy="144360"/>
              </p14:xfrm>
            </p:contentPart>
          </mc:Choice>
          <mc:Fallback>
            <p:pic>
              <p:nvPicPr>
                <p:cNvPr id="387" name="筆跡 386">
                  <a:extLst>
                    <a:ext uri="{FF2B5EF4-FFF2-40B4-BE49-F238E27FC236}">
                      <a16:creationId xmlns:a16="http://schemas.microsoft.com/office/drawing/2014/main" id="{7023C0C6-EDE2-412D-BCE8-07DD9BD60925}"/>
                    </a:ext>
                  </a:extLst>
                </p:cNvPr>
                <p:cNvPicPr/>
                <p:nvPr/>
              </p:nvPicPr>
              <p:blipFill>
                <a:blip r:embed="rId471"/>
                <a:stretch>
                  <a:fillRect/>
                </a:stretch>
              </p:blipFill>
              <p:spPr>
                <a:xfrm>
                  <a:off x="8024895" y="2374995"/>
                  <a:ext cx="1537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388" name="筆跡 387">
                  <a:extLst>
                    <a:ext uri="{FF2B5EF4-FFF2-40B4-BE49-F238E27FC236}">
                      <a16:creationId xmlns:a16="http://schemas.microsoft.com/office/drawing/2014/main" id="{39FDBC88-6BF5-4F71-8A75-A02028AF0389}"/>
                    </a:ext>
                  </a:extLst>
                </p14:cNvPr>
                <p14:cNvContentPartPr/>
                <p14:nvPr/>
              </p14:nvContentPartPr>
              <p14:xfrm>
                <a:off x="8213175" y="2364195"/>
                <a:ext cx="45000" cy="5760"/>
              </p14:xfrm>
            </p:contentPart>
          </mc:Choice>
          <mc:Fallback>
            <p:pic>
              <p:nvPicPr>
                <p:cNvPr id="388" name="筆跡 387">
                  <a:extLst>
                    <a:ext uri="{FF2B5EF4-FFF2-40B4-BE49-F238E27FC236}">
                      <a16:creationId xmlns:a16="http://schemas.microsoft.com/office/drawing/2014/main" id="{39FDBC88-6BF5-4F71-8A75-A02028AF0389}"/>
                    </a:ext>
                  </a:extLst>
                </p:cNvPr>
                <p:cNvPicPr/>
                <p:nvPr/>
              </p:nvPicPr>
              <p:blipFill>
                <a:blip r:embed="rId473"/>
                <a:stretch>
                  <a:fillRect/>
                </a:stretch>
              </p:blipFill>
              <p:spPr>
                <a:xfrm>
                  <a:off x="8204175" y="2355555"/>
                  <a:ext cx="626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390" name="筆跡 389">
                  <a:extLst>
                    <a:ext uri="{FF2B5EF4-FFF2-40B4-BE49-F238E27FC236}">
                      <a16:creationId xmlns:a16="http://schemas.microsoft.com/office/drawing/2014/main" id="{516A63C6-A14E-4CF9-96AC-F9D8B7395B75}"/>
                    </a:ext>
                  </a:extLst>
                </p14:cNvPr>
                <p14:cNvContentPartPr/>
                <p14:nvPr/>
              </p14:nvContentPartPr>
              <p14:xfrm>
                <a:off x="8362215" y="2385795"/>
                <a:ext cx="1440" cy="14400"/>
              </p14:xfrm>
            </p:contentPart>
          </mc:Choice>
          <mc:Fallback>
            <p:pic>
              <p:nvPicPr>
                <p:cNvPr id="390" name="筆跡 389">
                  <a:extLst>
                    <a:ext uri="{FF2B5EF4-FFF2-40B4-BE49-F238E27FC236}">
                      <a16:creationId xmlns:a16="http://schemas.microsoft.com/office/drawing/2014/main" id="{516A63C6-A14E-4CF9-96AC-F9D8B7395B75}"/>
                    </a:ext>
                  </a:extLst>
                </p:cNvPr>
                <p:cNvPicPr/>
                <p:nvPr/>
              </p:nvPicPr>
              <p:blipFill>
                <a:blip r:embed="rId475"/>
                <a:stretch>
                  <a:fillRect/>
                </a:stretch>
              </p:blipFill>
              <p:spPr>
                <a:xfrm>
                  <a:off x="8353215" y="2377155"/>
                  <a:ext cx="190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391" name="筆跡 390">
                  <a:extLst>
                    <a:ext uri="{FF2B5EF4-FFF2-40B4-BE49-F238E27FC236}">
                      <a16:creationId xmlns:a16="http://schemas.microsoft.com/office/drawing/2014/main" id="{900DB366-63FF-426E-978A-F35C19E308A6}"/>
                    </a:ext>
                  </a:extLst>
                </p14:cNvPr>
                <p14:cNvContentPartPr/>
                <p14:nvPr/>
              </p14:nvContentPartPr>
              <p14:xfrm>
                <a:off x="8347815" y="2430075"/>
                <a:ext cx="11160" cy="3600"/>
              </p14:xfrm>
            </p:contentPart>
          </mc:Choice>
          <mc:Fallback>
            <p:pic>
              <p:nvPicPr>
                <p:cNvPr id="391" name="筆跡 390">
                  <a:extLst>
                    <a:ext uri="{FF2B5EF4-FFF2-40B4-BE49-F238E27FC236}">
                      <a16:creationId xmlns:a16="http://schemas.microsoft.com/office/drawing/2014/main" id="{900DB366-63FF-426E-978A-F35C19E308A6}"/>
                    </a:ext>
                  </a:extLst>
                </p:cNvPr>
                <p:cNvPicPr/>
                <p:nvPr/>
              </p:nvPicPr>
              <p:blipFill>
                <a:blip r:embed="rId477"/>
                <a:stretch>
                  <a:fillRect/>
                </a:stretch>
              </p:blipFill>
              <p:spPr>
                <a:xfrm>
                  <a:off x="8338815" y="2421435"/>
                  <a:ext cx="288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393" name="筆跡 392">
                  <a:extLst>
                    <a:ext uri="{FF2B5EF4-FFF2-40B4-BE49-F238E27FC236}">
                      <a16:creationId xmlns:a16="http://schemas.microsoft.com/office/drawing/2014/main" id="{C0196A43-D6B9-414E-BA02-8BD7890400E1}"/>
                    </a:ext>
                  </a:extLst>
                </p14:cNvPr>
                <p14:cNvContentPartPr/>
                <p14:nvPr/>
              </p14:nvContentPartPr>
              <p14:xfrm>
                <a:off x="8500455" y="2267715"/>
                <a:ext cx="28080" cy="137520"/>
              </p14:xfrm>
            </p:contentPart>
          </mc:Choice>
          <mc:Fallback>
            <p:pic>
              <p:nvPicPr>
                <p:cNvPr id="393" name="筆跡 392">
                  <a:extLst>
                    <a:ext uri="{FF2B5EF4-FFF2-40B4-BE49-F238E27FC236}">
                      <a16:creationId xmlns:a16="http://schemas.microsoft.com/office/drawing/2014/main" id="{C0196A43-D6B9-414E-BA02-8BD7890400E1}"/>
                    </a:ext>
                  </a:extLst>
                </p:cNvPr>
                <p:cNvPicPr/>
                <p:nvPr/>
              </p:nvPicPr>
              <p:blipFill>
                <a:blip r:embed="rId479"/>
                <a:stretch>
                  <a:fillRect/>
                </a:stretch>
              </p:blipFill>
              <p:spPr>
                <a:xfrm>
                  <a:off x="8491815" y="2259075"/>
                  <a:ext cx="457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394" name="筆跡 393">
                  <a:extLst>
                    <a:ext uri="{FF2B5EF4-FFF2-40B4-BE49-F238E27FC236}">
                      <a16:creationId xmlns:a16="http://schemas.microsoft.com/office/drawing/2014/main" id="{4334ACC1-9DEC-4FF6-89B4-2819E51C15B1}"/>
                    </a:ext>
                  </a:extLst>
                </p14:cNvPr>
                <p14:cNvContentPartPr/>
                <p14:nvPr/>
              </p14:nvContentPartPr>
              <p14:xfrm>
                <a:off x="8448975" y="2323155"/>
                <a:ext cx="60480" cy="55440"/>
              </p14:xfrm>
            </p:contentPart>
          </mc:Choice>
          <mc:Fallback>
            <p:pic>
              <p:nvPicPr>
                <p:cNvPr id="394" name="筆跡 393">
                  <a:extLst>
                    <a:ext uri="{FF2B5EF4-FFF2-40B4-BE49-F238E27FC236}">
                      <a16:creationId xmlns:a16="http://schemas.microsoft.com/office/drawing/2014/main" id="{4334ACC1-9DEC-4FF6-89B4-2819E51C15B1}"/>
                    </a:ext>
                  </a:extLst>
                </p:cNvPr>
                <p:cNvPicPr/>
                <p:nvPr/>
              </p:nvPicPr>
              <p:blipFill>
                <a:blip r:embed="rId481"/>
                <a:stretch>
                  <a:fillRect/>
                </a:stretch>
              </p:blipFill>
              <p:spPr>
                <a:xfrm>
                  <a:off x="8439975" y="2314155"/>
                  <a:ext cx="781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395" name="筆跡 394">
                  <a:extLst>
                    <a:ext uri="{FF2B5EF4-FFF2-40B4-BE49-F238E27FC236}">
                      <a16:creationId xmlns:a16="http://schemas.microsoft.com/office/drawing/2014/main" id="{12568BAE-C714-44E6-8CB6-AFB7B4A2CA20}"/>
                    </a:ext>
                  </a:extLst>
                </p14:cNvPr>
                <p14:cNvContentPartPr/>
                <p14:nvPr/>
              </p14:nvContentPartPr>
              <p14:xfrm>
                <a:off x="8560575" y="2323155"/>
                <a:ext cx="21960" cy="55440"/>
              </p14:xfrm>
            </p:contentPart>
          </mc:Choice>
          <mc:Fallback>
            <p:pic>
              <p:nvPicPr>
                <p:cNvPr id="395" name="筆跡 394">
                  <a:extLst>
                    <a:ext uri="{FF2B5EF4-FFF2-40B4-BE49-F238E27FC236}">
                      <a16:creationId xmlns:a16="http://schemas.microsoft.com/office/drawing/2014/main" id="{12568BAE-C714-44E6-8CB6-AFB7B4A2CA20}"/>
                    </a:ext>
                  </a:extLst>
                </p:cNvPr>
                <p:cNvPicPr/>
                <p:nvPr/>
              </p:nvPicPr>
              <p:blipFill>
                <a:blip r:embed="rId483"/>
                <a:stretch>
                  <a:fillRect/>
                </a:stretch>
              </p:blipFill>
              <p:spPr>
                <a:xfrm>
                  <a:off x="8551935" y="2314155"/>
                  <a:ext cx="396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397" name="筆跡 396">
                  <a:extLst>
                    <a:ext uri="{FF2B5EF4-FFF2-40B4-BE49-F238E27FC236}">
                      <a16:creationId xmlns:a16="http://schemas.microsoft.com/office/drawing/2014/main" id="{22E8BA98-B105-43BD-B097-BEBAAF1E749C}"/>
                    </a:ext>
                  </a:extLst>
                </p14:cNvPr>
                <p14:cNvContentPartPr/>
                <p14:nvPr/>
              </p14:nvContentPartPr>
              <p14:xfrm>
                <a:off x="8635455" y="2215875"/>
                <a:ext cx="107280" cy="38160"/>
              </p14:xfrm>
            </p:contentPart>
          </mc:Choice>
          <mc:Fallback>
            <p:pic>
              <p:nvPicPr>
                <p:cNvPr id="397" name="筆跡 396">
                  <a:extLst>
                    <a:ext uri="{FF2B5EF4-FFF2-40B4-BE49-F238E27FC236}">
                      <a16:creationId xmlns:a16="http://schemas.microsoft.com/office/drawing/2014/main" id="{22E8BA98-B105-43BD-B097-BEBAAF1E749C}"/>
                    </a:ext>
                  </a:extLst>
                </p:cNvPr>
                <p:cNvPicPr/>
                <p:nvPr/>
              </p:nvPicPr>
              <p:blipFill>
                <a:blip r:embed="rId485"/>
                <a:stretch>
                  <a:fillRect/>
                </a:stretch>
              </p:blipFill>
              <p:spPr>
                <a:xfrm>
                  <a:off x="8626455" y="2206875"/>
                  <a:ext cx="1249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398" name="筆跡 397">
                  <a:extLst>
                    <a:ext uri="{FF2B5EF4-FFF2-40B4-BE49-F238E27FC236}">
                      <a16:creationId xmlns:a16="http://schemas.microsoft.com/office/drawing/2014/main" id="{9F704062-04F6-4505-8B1F-91BBB2405181}"/>
                    </a:ext>
                  </a:extLst>
                </p14:cNvPr>
                <p14:cNvContentPartPr/>
                <p14:nvPr/>
              </p14:nvContentPartPr>
              <p14:xfrm>
                <a:off x="8665335" y="2200755"/>
                <a:ext cx="30240" cy="137520"/>
              </p14:xfrm>
            </p:contentPart>
          </mc:Choice>
          <mc:Fallback>
            <p:pic>
              <p:nvPicPr>
                <p:cNvPr id="398" name="筆跡 397">
                  <a:extLst>
                    <a:ext uri="{FF2B5EF4-FFF2-40B4-BE49-F238E27FC236}">
                      <a16:creationId xmlns:a16="http://schemas.microsoft.com/office/drawing/2014/main" id="{9F704062-04F6-4505-8B1F-91BBB2405181}"/>
                    </a:ext>
                  </a:extLst>
                </p:cNvPr>
                <p:cNvPicPr/>
                <p:nvPr/>
              </p:nvPicPr>
              <p:blipFill>
                <a:blip r:embed="rId487"/>
                <a:stretch>
                  <a:fillRect/>
                </a:stretch>
              </p:blipFill>
              <p:spPr>
                <a:xfrm>
                  <a:off x="8656695" y="2191755"/>
                  <a:ext cx="478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99" name="筆跡 398">
                  <a:extLst>
                    <a:ext uri="{FF2B5EF4-FFF2-40B4-BE49-F238E27FC236}">
                      <a16:creationId xmlns:a16="http://schemas.microsoft.com/office/drawing/2014/main" id="{505EEC68-D4A5-4E58-8BF6-FC2808EAA612}"/>
                    </a:ext>
                  </a:extLst>
                </p14:cNvPr>
                <p14:cNvContentPartPr/>
                <p14:nvPr/>
              </p14:nvContentPartPr>
              <p14:xfrm>
                <a:off x="8622135" y="2252595"/>
                <a:ext cx="61560" cy="64080"/>
              </p14:xfrm>
            </p:contentPart>
          </mc:Choice>
          <mc:Fallback>
            <p:pic>
              <p:nvPicPr>
                <p:cNvPr id="399" name="筆跡 398">
                  <a:extLst>
                    <a:ext uri="{FF2B5EF4-FFF2-40B4-BE49-F238E27FC236}">
                      <a16:creationId xmlns:a16="http://schemas.microsoft.com/office/drawing/2014/main" id="{505EEC68-D4A5-4E58-8BF6-FC2808EAA612}"/>
                    </a:ext>
                  </a:extLst>
                </p:cNvPr>
                <p:cNvPicPr/>
                <p:nvPr/>
              </p:nvPicPr>
              <p:blipFill>
                <a:blip r:embed="rId489"/>
                <a:stretch>
                  <a:fillRect/>
                </a:stretch>
              </p:blipFill>
              <p:spPr>
                <a:xfrm>
                  <a:off x="8613135" y="2243955"/>
                  <a:ext cx="792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400" name="筆跡 399">
                  <a:extLst>
                    <a:ext uri="{FF2B5EF4-FFF2-40B4-BE49-F238E27FC236}">
                      <a16:creationId xmlns:a16="http://schemas.microsoft.com/office/drawing/2014/main" id="{B284247C-6C18-40EB-9269-9DAB4BF005D9}"/>
                    </a:ext>
                  </a:extLst>
                </p14:cNvPr>
                <p14:cNvContentPartPr/>
                <p14:nvPr/>
              </p14:nvContentPartPr>
              <p14:xfrm>
                <a:off x="8758215" y="2194275"/>
                <a:ext cx="70920" cy="68400"/>
              </p14:xfrm>
            </p:contentPart>
          </mc:Choice>
          <mc:Fallback>
            <p:pic>
              <p:nvPicPr>
                <p:cNvPr id="400" name="筆跡 399">
                  <a:extLst>
                    <a:ext uri="{FF2B5EF4-FFF2-40B4-BE49-F238E27FC236}">
                      <a16:creationId xmlns:a16="http://schemas.microsoft.com/office/drawing/2014/main" id="{B284247C-6C18-40EB-9269-9DAB4BF005D9}"/>
                    </a:ext>
                  </a:extLst>
                </p:cNvPr>
                <p:cNvPicPr/>
                <p:nvPr/>
              </p:nvPicPr>
              <p:blipFill>
                <a:blip r:embed="rId491"/>
                <a:stretch>
                  <a:fillRect/>
                </a:stretch>
              </p:blipFill>
              <p:spPr>
                <a:xfrm>
                  <a:off x="8749575" y="2185275"/>
                  <a:ext cx="885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401" name="筆跡 400">
                  <a:extLst>
                    <a:ext uri="{FF2B5EF4-FFF2-40B4-BE49-F238E27FC236}">
                      <a16:creationId xmlns:a16="http://schemas.microsoft.com/office/drawing/2014/main" id="{3ED5FF86-7D9C-49B9-96A0-C8AD41FE1042}"/>
                    </a:ext>
                  </a:extLst>
                </p14:cNvPr>
                <p14:cNvContentPartPr/>
                <p14:nvPr/>
              </p14:nvContentPartPr>
              <p14:xfrm>
                <a:off x="8767575" y="2297955"/>
                <a:ext cx="52200" cy="13320"/>
              </p14:xfrm>
            </p:contentPart>
          </mc:Choice>
          <mc:Fallback>
            <p:pic>
              <p:nvPicPr>
                <p:cNvPr id="401" name="筆跡 400">
                  <a:extLst>
                    <a:ext uri="{FF2B5EF4-FFF2-40B4-BE49-F238E27FC236}">
                      <a16:creationId xmlns:a16="http://schemas.microsoft.com/office/drawing/2014/main" id="{3ED5FF86-7D9C-49B9-96A0-C8AD41FE1042}"/>
                    </a:ext>
                  </a:extLst>
                </p:cNvPr>
                <p:cNvPicPr/>
                <p:nvPr/>
              </p:nvPicPr>
              <p:blipFill>
                <a:blip r:embed="rId493"/>
                <a:stretch>
                  <a:fillRect/>
                </a:stretch>
              </p:blipFill>
              <p:spPr>
                <a:xfrm>
                  <a:off x="8758935" y="2289315"/>
                  <a:ext cx="698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402" name="筆跡 401">
                  <a:extLst>
                    <a:ext uri="{FF2B5EF4-FFF2-40B4-BE49-F238E27FC236}">
                      <a16:creationId xmlns:a16="http://schemas.microsoft.com/office/drawing/2014/main" id="{66D04A5D-037C-4D6A-A262-DDC855F49CC6}"/>
                    </a:ext>
                  </a:extLst>
                </p14:cNvPr>
                <p14:cNvContentPartPr/>
                <p14:nvPr/>
              </p14:nvContentPartPr>
              <p14:xfrm>
                <a:off x="8772615" y="2347995"/>
                <a:ext cx="37800" cy="21960"/>
              </p14:xfrm>
            </p:contentPart>
          </mc:Choice>
          <mc:Fallback>
            <p:pic>
              <p:nvPicPr>
                <p:cNvPr id="402" name="筆跡 401">
                  <a:extLst>
                    <a:ext uri="{FF2B5EF4-FFF2-40B4-BE49-F238E27FC236}">
                      <a16:creationId xmlns:a16="http://schemas.microsoft.com/office/drawing/2014/main" id="{66D04A5D-037C-4D6A-A262-DDC855F49CC6}"/>
                    </a:ext>
                  </a:extLst>
                </p:cNvPr>
                <p:cNvPicPr/>
                <p:nvPr/>
              </p:nvPicPr>
              <p:blipFill>
                <a:blip r:embed="rId495"/>
                <a:stretch>
                  <a:fillRect/>
                </a:stretch>
              </p:blipFill>
              <p:spPr>
                <a:xfrm>
                  <a:off x="8763615" y="2338995"/>
                  <a:ext cx="55440" cy="39600"/>
                </a:xfrm>
                <a:prstGeom prst="rect">
                  <a:avLst/>
                </a:prstGeom>
              </p:spPr>
            </p:pic>
          </mc:Fallback>
        </mc:AlternateContent>
      </p:grpSp>
      <p:grpSp>
        <p:nvGrpSpPr>
          <p:cNvPr id="407" name="群組 406">
            <a:extLst>
              <a:ext uri="{FF2B5EF4-FFF2-40B4-BE49-F238E27FC236}">
                <a16:creationId xmlns:a16="http://schemas.microsoft.com/office/drawing/2014/main" id="{AD51EBC8-2872-42F1-918F-1B6149222A0B}"/>
              </a:ext>
            </a:extLst>
          </p:cNvPr>
          <p:cNvGrpSpPr/>
          <p:nvPr/>
        </p:nvGrpSpPr>
        <p:grpSpPr>
          <a:xfrm>
            <a:off x="8703855" y="2468235"/>
            <a:ext cx="285480" cy="112680"/>
            <a:chOff x="8703855" y="2468235"/>
            <a:chExt cx="285480" cy="112680"/>
          </a:xfrm>
        </p:grpSpPr>
        <mc:AlternateContent xmlns:mc="http://schemas.openxmlformats.org/markup-compatibility/2006">
          <mc:Choice xmlns:p14="http://schemas.microsoft.com/office/powerpoint/2010/main" Requires="p14">
            <p:contentPart p14:bwMode="auto" r:id="rId496">
              <p14:nvContentPartPr>
                <p14:cNvPr id="404" name="筆跡 403">
                  <a:extLst>
                    <a:ext uri="{FF2B5EF4-FFF2-40B4-BE49-F238E27FC236}">
                      <a16:creationId xmlns:a16="http://schemas.microsoft.com/office/drawing/2014/main" id="{1E553DB3-EA8A-4E05-AE52-88EBB5E478D1}"/>
                    </a:ext>
                  </a:extLst>
                </p14:cNvPr>
                <p14:cNvContentPartPr/>
                <p14:nvPr/>
              </p14:nvContentPartPr>
              <p14:xfrm>
                <a:off x="8703855" y="2472555"/>
                <a:ext cx="99360" cy="108360"/>
              </p14:xfrm>
            </p:contentPart>
          </mc:Choice>
          <mc:Fallback>
            <p:pic>
              <p:nvPicPr>
                <p:cNvPr id="404" name="筆跡 403">
                  <a:extLst>
                    <a:ext uri="{FF2B5EF4-FFF2-40B4-BE49-F238E27FC236}">
                      <a16:creationId xmlns:a16="http://schemas.microsoft.com/office/drawing/2014/main" id="{1E553DB3-EA8A-4E05-AE52-88EBB5E478D1}"/>
                    </a:ext>
                  </a:extLst>
                </p:cNvPr>
                <p:cNvPicPr/>
                <p:nvPr/>
              </p:nvPicPr>
              <p:blipFill>
                <a:blip r:embed="rId497"/>
                <a:stretch>
                  <a:fillRect/>
                </a:stretch>
              </p:blipFill>
              <p:spPr>
                <a:xfrm>
                  <a:off x="8695215" y="2463555"/>
                  <a:ext cx="117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405" name="筆跡 404">
                  <a:extLst>
                    <a:ext uri="{FF2B5EF4-FFF2-40B4-BE49-F238E27FC236}">
                      <a16:creationId xmlns:a16="http://schemas.microsoft.com/office/drawing/2014/main" id="{6B2DD17B-CE1C-4F32-8E63-12E27033C48B}"/>
                    </a:ext>
                  </a:extLst>
                </p14:cNvPr>
                <p14:cNvContentPartPr/>
                <p14:nvPr/>
              </p14:nvContentPartPr>
              <p14:xfrm>
                <a:off x="8842095" y="2472195"/>
                <a:ext cx="78480" cy="87120"/>
              </p14:xfrm>
            </p:contentPart>
          </mc:Choice>
          <mc:Fallback>
            <p:pic>
              <p:nvPicPr>
                <p:cNvPr id="405" name="筆跡 404">
                  <a:extLst>
                    <a:ext uri="{FF2B5EF4-FFF2-40B4-BE49-F238E27FC236}">
                      <a16:creationId xmlns:a16="http://schemas.microsoft.com/office/drawing/2014/main" id="{6B2DD17B-CE1C-4F32-8E63-12E27033C48B}"/>
                    </a:ext>
                  </a:extLst>
                </p:cNvPr>
                <p:cNvPicPr/>
                <p:nvPr/>
              </p:nvPicPr>
              <p:blipFill>
                <a:blip r:embed="rId499"/>
                <a:stretch>
                  <a:fillRect/>
                </a:stretch>
              </p:blipFill>
              <p:spPr>
                <a:xfrm>
                  <a:off x="8833455" y="2463195"/>
                  <a:ext cx="961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406" name="筆跡 405">
                  <a:extLst>
                    <a:ext uri="{FF2B5EF4-FFF2-40B4-BE49-F238E27FC236}">
                      <a16:creationId xmlns:a16="http://schemas.microsoft.com/office/drawing/2014/main" id="{B559FF7C-4779-4CAE-91AA-420B74AB2EAE}"/>
                    </a:ext>
                  </a:extLst>
                </p14:cNvPr>
                <p14:cNvContentPartPr/>
                <p14:nvPr/>
              </p14:nvContentPartPr>
              <p14:xfrm>
                <a:off x="8880615" y="2468235"/>
                <a:ext cx="108720" cy="14400"/>
              </p14:xfrm>
            </p:contentPart>
          </mc:Choice>
          <mc:Fallback>
            <p:pic>
              <p:nvPicPr>
                <p:cNvPr id="406" name="筆跡 405">
                  <a:extLst>
                    <a:ext uri="{FF2B5EF4-FFF2-40B4-BE49-F238E27FC236}">
                      <a16:creationId xmlns:a16="http://schemas.microsoft.com/office/drawing/2014/main" id="{B559FF7C-4779-4CAE-91AA-420B74AB2EAE}"/>
                    </a:ext>
                  </a:extLst>
                </p:cNvPr>
                <p:cNvPicPr/>
                <p:nvPr/>
              </p:nvPicPr>
              <p:blipFill>
                <a:blip r:embed="rId501"/>
                <a:stretch>
                  <a:fillRect/>
                </a:stretch>
              </p:blipFill>
              <p:spPr>
                <a:xfrm>
                  <a:off x="8871975" y="2459235"/>
                  <a:ext cx="126360" cy="3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02">
            <p14:nvContentPartPr>
              <p14:cNvPr id="408" name="筆跡 407">
                <a:extLst>
                  <a:ext uri="{FF2B5EF4-FFF2-40B4-BE49-F238E27FC236}">
                    <a16:creationId xmlns:a16="http://schemas.microsoft.com/office/drawing/2014/main" id="{54083216-2B78-4A25-984D-AE585DDDBDA6}"/>
                  </a:ext>
                </a:extLst>
              </p14:cNvPr>
              <p14:cNvContentPartPr/>
              <p14:nvPr/>
            </p14:nvContentPartPr>
            <p14:xfrm>
              <a:off x="8653455" y="2570835"/>
              <a:ext cx="6480" cy="10080"/>
            </p14:xfrm>
          </p:contentPart>
        </mc:Choice>
        <mc:Fallback>
          <p:pic>
            <p:nvPicPr>
              <p:cNvPr id="408" name="筆跡 407">
                <a:extLst>
                  <a:ext uri="{FF2B5EF4-FFF2-40B4-BE49-F238E27FC236}">
                    <a16:creationId xmlns:a16="http://schemas.microsoft.com/office/drawing/2014/main" id="{54083216-2B78-4A25-984D-AE585DDDBDA6}"/>
                  </a:ext>
                </a:extLst>
              </p:cNvPr>
              <p:cNvPicPr/>
              <p:nvPr/>
            </p:nvPicPr>
            <p:blipFill>
              <a:blip r:embed="rId503"/>
              <a:stretch>
                <a:fillRect/>
              </a:stretch>
            </p:blipFill>
            <p:spPr>
              <a:xfrm>
                <a:off x="8644455" y="2562195"/>
                <a:ext cx="24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416" name="筆跡 415">
                <a:extLst>
                  <a:ext uri="{FF2B5EF4-FFF2-40B4-BE49-F238E27FC236}">
                    <a16:creationId xmlns:a16="http://schemas.microsoft.com/office/drawing/2014/main" id="{7302E582-D62F-4CF9-8E1A-9CC4F4DA18F6}"/>
                  </a:ext>
                </a:extLst>
              </p14:cNvPr>
              <p14:cNvContentPartPr/>
              <p14:nvPr/>
            </p14:nvContentPartPr>
            <p14:xfrm>
              <a:off x="4431735" y="5193795"/>
              <a:ext cx="1866240" cy="1098720"/>
            </p14:xfrm>
          </p:contentPart>
        </mc:Choice>
        <mc:Fallback>
          <p:pic>
            <p:nvPicPr>
              <p:cNvPr id="416" name="筆跡 415">
                <a:extLst>
                  <a:ext uri="{FF2B5EF4-FFF2-40B4-BE49-F238E27FC236}">
                    <a16:creationId xmlns:a16="http://schemas.microsoft.com/office/drawing/2014/main" id="{7302E582-D62F-4CF9-8E1A-9CC4F4DA18F6}"/>
                  </a:ext>
                </a:extLst>
              </p:cNvPr>
              <p:cNvPicPr/>
              <p:nvPr/>
            </p:nvPicPr>
            <p:blipFill>
              <a:blip r:embed="rId505"/>
              <a:stretch>
                <a:fillRect/>
              </a:stretch>
            </p:blipFill>
            <p:spPr>
              <a:xfrm>
                <a:off x="4422735" y="5185155"/>
                <a:ext cx="1883880" cy="1116360"/>
              </a:xfrm>
              <a:prstGeom prst="rect">
                <a:avLst/>
              </a:prstGeom>
            </p:spPr>
          </p:pic>
        </mc:Fallback>
      </mc:AlternateContent>
      <p:grpSp>
        <p:nvGrpSpPr>
          <p:cNvPr id="432" name="群組 431">
            <a:extLst>
              <a:ext uri="{FF2B5EF4-FFF2-40B4-BE49-F238E27FC236}">
                <a16:creationId xmlns:a16="http://schemas.microsoft.com/office/drawing/2014/main" id="{88ACB5DD-5660-48BB-9C9C-7529DA70310E}"/>
              </a:ext>
            </a:extLst>
          </p:cNvPr>
          <p:cNvGrpSpPr/>
          <p:nvPr/>
        </p:nvGrpSpPr>
        <p:grpSpPr>
          <a:xfrm>
            <a:off x="4209255" y="4993995"/>
            <a:ext cx="4545360" cy="1487160"/>
            <a:chOff x="4209255" y="4993995"/>
            <a:chExt cx="4545360" cy="1487160"/>
          </a:xfrm>
        </p:grpSpPr>
        <mc:AlternateContent xmlns:mc="http://schemas.openxmlformats.org/markup-compatibility/2006">
          <mc:Choice xmlns:p14="http://schemas.microsoft.com/office/powerpoint/2010/main" Requires="p14">
            <p:contentPart p14:bwMode="auto" r:id="rId506">
              <p14:nvContentPartPr>
                <p14:cNvPr id="409" name="筆跡 408">
                  <a:extLst>
                    <a:ext uri="{FF2B5EF4-FFF2-40B4-BE49-F238E27FC236}">
                      <a16:creationId xmlns:a16="http://schemas.microsoft.com/office/drawing/2014/main" id="{E6574853-172A-4A69-B5B7-B1E2DE567BAC}"/>
                    </a:ext>
                  </a:extLst>
                </p14:cNvPr>
                <p14:cNvContentPartPr/>
                <p14:nvPr/>
              </p14:nvContentPartPr>
              <p14:xfrm>
                <a:off x="4220055" y="6350475"/>
                <a:ext cx="4475160" cy="99360"/>
              </p14:xfrm>
            </p:contentPart>
          </mc:Choice>
          <mc:Fallback>
            <p:pic>
              <p:nvPicPr>
                <p:cNvPr id="409" name="筆跡 408">
                  <a:extLst>
                    <a:ext uri="{FF2B5EF4-FFF2-40B4-BE49-F238E27FC236}">
                      <a16:creationId xmlns:a16="http://schemas.microsoft.com/office/drawing/2014/main" id="{E6574853-172A-4A69-B5B7-B1E2DE567BAC}"/>
                    </a:ext>
                  </a:extLst>
                </p:cNvPr>
                <p:cNvPicPr/>
                <p:nvPr/>
              </p:nvPicPr>
              <p:blipFill>
                <a:blip r:embed="rId507"/>
                <a:stretch>
                  <a:fillRect/>
                </a:stretch>
              </p:blipFill>
              <p:spPr>
                <a:xfrm>
                  <a:off x="4211055" y="6341475"/>
                  <a:ext cx="44928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410" name="筆跡 409">
                  <a:extLst>
                    <a:ext uri="{FF2B5EF4-FFF2-40B4-BE49-F238E27FC236}">
                      <a16:creationId xmlns:a16="http://schemas.microsoft.com/office/drawing/2014/main" id="{BB18742A-394D-4E17-837F-5D92C2FCB5A0}"/>
                    </a:ext>
                  </a:extLst>
                </p14:cNvPr>
                <p14:cNvContentPartPr/>
                <p14:nvPr/>
              </p14:nvContentPartPr>
              <p14:xfrm>
                <a:off x="8589735" y="6302955"/>
                <a:ext cx="164880" cy="95760"/>
              </p14:xfrm>
            </p:contentPart>
          </mc:Choice>
          <mc:Fallback>
            <p:pic>
              <p:nvPicPr>
                <p:cNvPr id="410" name="筆跡 409">
                  <a:extLst>
                    <a:ext uri="{FF2B5EF4-FFF2-40B4-BE49-F238E27FC236}">
                      <a16:creationId xmlns:a16="http://schemas.microsoft.com/office/drawing/2014/main" id="{BB18742A-394D-4E17-837F-5D92C2FCB5A0}"/>
                    </a:ext>
                  </a:extLst>
                </p:cNvPr>
                <p:cNvPicPr/>
                <p:nvPr/>
              </p:nvPicPr>
              <p:blipFill>
                <a:blip r:embed="rId509"/>
                <a:stretch>
                  <a:fillRect/>
                </a:stretch>
              </p:blipFill>
              <p:spPr>
                <a:xfrm>
                  <a:off x="8580735" y="6294315"/>
                  <a:ext cx="18252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412" name="筆跡 411">
                  <a:extLst>
                    <a:ext uri="{FF2B5EF4-FFF2-40B4-BE49-F238E27FC236}">
                      <a16:creationId xmlns:a16="http://schemas.microsoft.com/office/drawing/2014/main" id="{601D01BF-0F24-4EED-8334-777F4E21D688}"/>
                    </a:ext>
                  </a:extLst>
                </p14:cNvPr>
                <p14:cNvContentPartPr/>
                <p14:nvPr/>
              </p14:nvContentPartPr>
              <p14:xfrm>
                <a:off x="4212855" y="4999395"/>
                <a:ext cx="101520" cy="1426320"/>
              </p14:xfrm>
            </p:contentPart>
          </mc:Choice>
          <mc:Fallback>
            <p:pic>
              <p:nvPicPr>
                <p:cNvPr id="412" name="筆跡 411">
                  <a:extLst>
                    <a:ext uri="{FF2B5EF4-FFF2-40B4-BE49-F238E27FC236}">
                      <a16:creationId xmlns:a16="http://schemas.microsoft.com/office/drawing/2014/main" id="{601D01BF-0F24-4EED-8334-777F4E21D688}"/>
                    </a:ext>
                  </a:extLst>
                </p:cNvPr>
                <p:cNvPicPr/>
                <p:nvPr/>
              </p:nvPicPr>
              <p:blipFill>
                <a:blip r:embed="rId511"/>
                <a:stretch>
                  <a:fillRect/>
                </a:stretch>
              </p:blipFill>
              <p:spPr>
                <a:xfrm>
                  <a:off x="4204215" y="4990755"/>
                  <a:ext cx="119160" cy="144396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413" name="筆跡 412">
                  <a:extLst>
                    <a:ext uri="{FF2B5EF4-FFF2-40B4-BE49-F238E27FC236}">
                      <a16:creationId xmlns:a16="http://schemas.microsoft.com/office/drawing/2014/main" id="{A2E4DF27-1467-4E97-97CD-4D0DFC914AE4}"/>
                    </a:ext>
                  </a:extLst>
                </p14:cNvPr>
                <p14:cNvContentPartPr/>
                <p14:nvPr/>
              </p14:nvContentPartPr>
              <p14:xfrm>
                <a:off x="4209255" y="4993995"/>
                <a:ext cx="107280" cy="105480"/>
              </p14:xfrm>
            </p:contentPart>
          </mc:Choice>
          <mc:Fallback>
            <p:pic>
              <p:nvPicPr>
                <p:cNvPr id="413" name="筆跡 412">
                  <a:extLst>
                    <a:ext uri="{FF2B5EF4-FFF2-40B4-BE49-F238E27FC236}">
                      <a16:creationId xmlns:a16="http://schemas.microsoft.com/office/drawing/2014/main" id="{A2E4DF27-1467-4E97-97CD-4D0DFC914AE4}"/>
                    </a:ext>
                  </a:extLst>
                </p:cNvPr>
                <p:cNvPicPr/>
                <p:nvPr/>
              </p:nvPicPr>
              <p:blipFill>
                <a:blip r:embed="rId513"/>
                <a:stretch>
                  <a:fillRect/>
                </a:stretch>
              </p:blipFill>
              <p:spPr>
                <a:xfrm>
                  <a:off x="4200255" y="4984995"/>
                  <a:ext cx="1249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414" name="筆跡 413">
                  <a:extLst>
                    <a:ext uri="{FF2B5EF4-FFF2-40B4-BE49-F238E27FC236}">
                      <a16:creationId xmlns:a16="http://schemas.microsoft.com/office/drawing/2014/main" id="{D23D879C-94C2-4D58-81DA-43FAAC037A37}"/>
                    </a:ext>
                  </a:extLst>
                </p14:cNvPr>
                <p14:cNvContentPartPr/>
                <p14:nvPr/>
              </p14:nvContentPartPr>
              <p14:xfrm>
                <a:off x="4297095" y="5026755"/>
                <a:ext cx="117000" cy="165960"/>
              </p14:xfrm>
            </p:contentPart>
          </mc:Choice>
          <mc:Fallback>
            <p:pic>
              <p:nvPicPr>
                <p:cNvPr id="414" name="筆跡 413">
                  <a:extLst>
                    <a:ext uri="{FF2B5EF4-FFF2-40B4-BE49-F238E27FC236}">
                      <a16:creationId xmlns:a16="http://schemas.microsoft.com/office/drawing/2014/main" id="{D23D879C-94C2-4D58-81DA-43FAAC037A37}"/>
                    </a:ext>
                  </a:extLst>
                </p:cNvPr>
                <p:cNvPicPr/>
                <p:nvPr/>
              </p:nvPicPr>
              <p:blipFill>
                <a:blip r:embed="rId515"/>
                <a:stretch>
                  <a:fillRect/>
                </a:stretch>
              </p:blipFill>
              <p:spPr>
                <a:xfrm>
                  <a:off x="4288095" y="5017755"/>
                  <a:ext cx="134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418" name="筆跡 417">
                  <a:extLst>
                    <a:ext uri="{FF2B5EF4-FFF2-40B4-BE49-F238E27FC236}">
                      <a16:creationId xmlns:a16="http://schemas.microsoft.com/office/drawing/2014/main" id="{F585EDFF-7E73-4D5E-9237-A9346155F123}"/>
                    </a:ext>
                  </a:extLst>
                </p14:cNvPr>
                <p14:cNvContentPartPr/>
                <p14:nvPr/>
              </p14:nvContentPartPr>
              <p14:xfrm>
                <a:off x="6322815" y="5212515"/>
                <a:ext cx="2161080" cy="1070280"/>
              </p14:xfrm>
            </p:contentPart>
          </mc:Choice>
          <mc:Fallback>
            <p:pic>
              <p:nvPicPr>
                <p:cNvPr id="418" name="筆跡 417">
                  <a:extLst>
                    <a:ext uri="{FF2B5EF4-FFF2-40B4-BE49-F238E27FC236}">
                      <a16:creationId xmlns:a16="http://schemas.microsoft.com/office/drawing/2014/main" id="{F585EDFF-7E73-4D5E-9237-A9346155F123}"/>
                    </a:ext>
                  </a:extLst>
                </p:cNvPr>
                <p:cNvPicPr/>
                <p:nvPr/>
              </p:nvPicPr>
              <p:blipFill>
                <a:blip r:embed="rId517"/>
                <a:stretch>
                  <a:fillRect/>
                </a:stretch>
              </p:blipFill>
              <p:spPr>
                <a:xfrm>
                  <a:off x="6314175" y="5203875"/>
                  <a:ext cx="2178720" cy="108792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420" name="筆跡 419">
                  <a:extLst>
                    <a:ext uri="{FF2B5EF4-FFF2-40B4-BE49-F238E27FC236}">
                      <a16:creationId xmlns:a16="http://schemas.microsoft.com/office/drawing/2014/main" id="{2916B55B-8B21-4A92-824F-A39BE6310023}"/>
                    </a:ext>
                  </a:extLst>
                </p14:cNvPr>
                <p14:cNvContentPartPr/>
                <p14:nvPr/>
              </p14:nvContentPartPr>
              <p14:xfrm>
                <a:off x="6280695" y="5233395"/>
                <a:ext cx="20880" cy="63360"/>
              </p14:xfrm>
            </p:contentPart>
          </mc:Choice>
          <mc:Fallback>
            <p:pic>
              <p:nvPicPr>
                <p:cNvPr id="420" name="筆跡 419">
                  <a:extLst>
                    <a:ext uri="{FF2B5EF4-FFF2-40B4-BE49-F238E27FC236}">
                      <a16:creationId xmlns:a16="http://schemas.microsoft.com/office/drawing/2014/main" id="{2916B55B-8B21-4A92-824F-A39BE6310023}"/>
                    </a:ext>
                  </a:extLst>
                </p:cNvPr>
                <p:cNvPicPr/>
                <p:nvPr/>
              </p:nvPicPr>
              <p:blipFill>
                <a:blip r:embed="rId519"/>
                <a:stretch>
                  <a:fillRect/>
                </a:stretch>
              </p:blipFill>
              <p:spPr>
                <a:xfrm>
                  <a:off x="6272055" y="5224395"/>
                  <a:ext cx="3852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421" name="筆跡 420">
                  <a:extLst>
                    <a:ext uri="{FF2B5EF4-FFF2-40B4-BE49-F238E27FC236}">
                      <a16:creationId xmlns:a16="http://schemas.microsoft.com/office/drawing/2014/main" id="{72FDB6C1-573A-4F89-8409-510F070E3B50}"/>
                    </a:ext>
                  </a:extLst>
                </p14:cNvPr>
                <p14:cNvContentPartPr/>
                <p14:nvPr/>
              </p14:nvContentPartPr>
              <p14:xfrm>
                <a:off x="6306255" y="5364435"/>
                <a:ext cx="17280" cy="48960"/>
              </p14:xfrm>
            </p:contentPart>
          </mc:Choice>
          <mc:Fallback>
            <p:pic>
              <p:nvPicPr>
                <p:cNvPr id="421" name="筆跡 420">
                  <a:extLst>
                    <a:ext uri="{FF2B5EF4-FFF2-40B4-BE49-F238E27FC236}">
                      <a16:creationId xmlns:a16="http://schemas.microsoft.com/office/drawing/2014/main" id="{72FDB6C1-573A-4F89-8409-510F070E3B50}"/>
                    </a:ext>
                  </a:extLst>
                </p:cNvPr>
                <p:cNvPicPr/>
                <p:nvPr/>
              </p:nvPicPr>
              <p:blipFill>
                <a:blip r:embed="rId521"/>
                <a:stretch>
                  <a:fillRect/>
                </a:stretch>
              </p:blipFill>
              <p:spPr>
                <a:xfrm>
                  <a:off x="6297255" y="5355435"/>
                  <a:ext cx="349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422" name="筆跡 421">
                  <a:extLst>
                    <a:ext uri="{FF2B5EF4-FFF2-40B4-BE49-F238E27FC236}">
                      <a16:creationId xmlns:a16="http://schemas.microsoft.com/office/drawing/2014/main" id="{F4CD1B54-A242-48FF-B203-F3F2A7EE9109}"/>
                    </a:ext>
                  </a:extLst>
                </p14:cNvPr>
                <p14:cNvContentPartPr/>
                <p14:nvPr/>
              </p14:nvContentPartPr>
              <p14:xfrm>
                <a:off x="6314535" y="5517075"/>
                <a:ext cx="17280" cy="199440"/>
              </p14:xfrm>
            </p:contentPart>
          </mc:Choice>
          <mc:Fallback>
            <p:pic>
              <p:nvPicPr>
                <p:cNvPr id="422" name="筆跡 421">
                  <a:extLst>
                    <a:ext uri="{FF2B5EF4-FFF2-40B4-BE49-F238E27FC236}">
                      <a16:creationId xmlns:a16="http://schemas.microsoft.com/office/drawing/2014/main" id="{F4CD1B54-A242-48FF-B203-F3F2A7EE9109}"/>
                    </a:ext>
                  </a:extLst>
                </p:cNvPr>
                <p:cNvPicPr/>
                <p:nvPr/>
              </p:nvPicPr>
              <p:blipFill>
                <a:blip r:embed="rId523"/>
                <a:stretch>
                  <a:fillRect/>
                </a:stretch>
              </p:blipFill>
              <p:spPr>
                <a:xfrm>
                  <a:off x="6305895" y="5508075"/>
                  <a:ext cx="3492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423" name="筆跡 422">
                  <a:extLst>
                    <a:ext uri="{FF2B5EF4-FFF2-40B4-BE49-F238E27FC236}">
                      <a16:creationId xmlns:a16="http://schemas.microsoft.com/office/drawing/2014/main" id="{31446537-0042-4779-83ED-3B4D613C7758}"/>
                    </a:ext>
                  </a:extLst>
                </p14:cNvPr>
                <p14:cNvContentPartPr/>
                <p14:nvPr/>
              </p14:nvContentPartPr>
              <p14:xfrm>
                <a:off x="6314535" y="5849355"/>
                <a:ext cx="2880" cy="74160"/>
              </p14:xfrm>
            </p:contentPart>
          </mc:Choice>
          <mc:Fallback>
            <p:pic>
              <p:nvPicPr>
                <p:cNvPr id="423" name="筆跡 422">
                  <a:extLst>
                    <a:ext uri="{FF2B5EF4-FFF2-40B4-BE49-F238E27FC236}">
                      <a16:creationId xmlns:a16="http://schemas.microsoft.com/office/drawing/2014/main" id="{31446537-0042-4779-83ED-3B4D613C7758}"/>
                    </a:ext>
                  </a:extLst>
                </p:cNvPr>
                <p:cNvPicPr/>
                <p:nvPr/>
              </p:nvPicPr>
              <p:blipFill>
                <a:blip r:embed="rId525"/>
                <a:stretch>
                  <a:fillRect/>
                </a:stretch>
              </p:blipFill>
              <p:spPr>
                <a:xfrm>
                  <a:off x="6305895" y="5840715"/>
                  <a:ext cx="205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424" name="筆跡 423">
                  <a:extLst>
                    <a:ext uri="{FF2B5EF4-FFF2-40B4-BE49-F238E27FC236}">
                      <a16:creationId xmlns:a16="http://schemas.microsoft.com/office/drawing/2014/main" id="{0D9BB449-4EA6-40AA-916B-B210971E4890}"/>
                    </a:ext>
                  </a:extLst>
                </p14:cNvPr>
                <p14:cNvContentPartPr/>
                <p14:nvPr/>
              </p14:nvContentPartPr>
              <p14:xfrm>
                <a:off x="6320655" y="6079035"/>
                <a:ext cx="12240" cy="219240"/>
              </p14:xfrm>
            </p:contentPart>
          </mc:Choice>
          <mc:Fallback>
            <p:pic>
              <p:nvPicPr>
                <p:cNvPr id="424" name="筆跡 423">
                  <a:extLst>
                    <a:ext uri="{FF2B5EF4-FFF2-40B4-BE49-F238E27FC236}">
                      <a16:creationId xmlns:a16="http://schemas.microsoft.com/office/drawing/2014/main" id="{0D9BB449-4EA6-40AA-916B-B210971E4890}"/>
                    </a:ext>
                  </a:extLst>
                </p:cNvPr>
                <p:cNvPicPr/>
                <p:nvPr/>
              </p:nvPicPr>
              <p:blipFill>
                <a:blip r:embed="rId527"/>
                <a:stretch>
                  <a:fillRect/>
                </a:stretch>
              </p:blipFill>
              <p:spPr>
                <a:xfrm>
                  <a:off x="6311655" y="6070035"/>
                  <a:ext cx="298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425" name="筆跡 424">
                  <a:extLst>
                    <a:ext uri="{FF2B5EF4-FFF2-40B4-BE49-F238E27FC236}">
                      <a16:creationId xmlns:a16="http://schemas.microsoft.com/office/drawing/2014/main" id="{A28A503D-3915-4340-AECB-4FADEEEA8A2B}"/>
                    </a:ext>
                  </a:extLst>
                </p14:cNvPr>
                <p14:cNvContentPartPr/>
                <p14:nvPr/>
              </p14:nvContentPartPr>
              <p14:xfrm>
                <a:off x="6322815" y="6377835"/>
                <a:ext cx="17280" cy="103320"/>
              </p14:xfrm>
            </p:contentPart>
          </mc:Choice>
          <mc:Fallback>
            <p:pic>
              <p:nvPicPr>
                <p:cNvPr id="425" name="筆跡 424">
                  <a:extLst>
                    <a:ext uri="{FF2B5EF4-FFF2-40B4-BE49-F238E27FC236}">
                      <a16:creationId xmlns:a16="http://schemas.microsoft.com/office/drawing/2014/main" id="{A28A503D-3915-4340-AECB-4FADEEEA8A2B}"/>
                    </a:ext>
                  </a:extLst>
                </p:cNvPr>
                <p:cNvPicPr/>
                <p:nvPr/>
              </p:nvPicPr>
              <p:blipFill>
                <a:blip r:embed="rId529"/>
                <a:stretch>
                  <a:fillRect/>
                </a:stretch>
              </p:blipFill>
              <p:spPr>
                <a:xfrm>
                  <a:off x="6314175" y="6368835"/>
                  <a:ext cx="34920" cy="12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0">
            <p14:nvContentPartPr>
              <p14:cNvPr id="426" name="筆跡 425">
                <a:extLst>
                  <a:ext uri="{FF2B5EF4-FFF2-40B4-BE49-F238E27FC236}">
                    <a16:creationId xmlns:a16="http://schemas.microsoft.com/office/drawing/2014/main" id="{7DBE770B-EC17-4306-B6CE-4B7A411AE717}"/>
                  </a:ext>
                </a:extLst>
              </p14:cNvPr>
              <p14:cNvContentPartPr/>
              <p14:nvPr/>
            </p14:nvContentPartPr>
            <p14:xfrm>
              <a:off x="6233895" y="6567195"/>
              <a:ext cx="212040" cy="147240"/>
            </p14:xfrm>
          </p:contentPart>
        </mc:Choice>
        <mc:Fallback>
          <p:pic>
            <p:nvPicPr>
              <p:cNvPr id="426" name="筆跡 425">
                <a:extLst>
                  <a:ext uri="{FF2B5EF4-FFF2-40B4-BE49-F238E27FC236}">
                    <a16:creationId xmlns:a16="http://schemas.microsoft.com/office/drawing/2014/main" id="{7DBE770B-EC17-4306-B6CE-4B7A411AE717}"/>
                  </a:ext>
                </a:extLst>
              </p:cNvPr>
              <p:cNvPicPr/>
              <p:nvPr/>
            </p:nvPicPr>
            <p:blipFill>
              <a:blip r:embed="rId531"/>
              <a:stretch>
                <a:fillRect/>
              </a:stretch>
            </p:blipFill>
            <p:spPr>
              <a:xfrm>
                <a:off x="6225255" y="6558555"/>
                <a:ext cx="22968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427" name="筆跡 426">
                <a:extLst>
                  <a:ext uri="{FF2B5EF4-FFF2-40B4-BE49-F238E27FC236}">
                    <a16:creationId xmlns:a16="http://schemas.microsoft.com/office/drawing/2014/main" id="{5A43E24B-B35D-4C74-B8FC-4BBB4A64DCD4}"/>
                  </a:ext>
                </a:extLst>
              </p14:cNvPr>
              <p14:cNvContentPartPr/>
              <p14:nvPr/>
            </p14:nvContentPartPr>
            <p14:xfrm>
              <a:off x="6498855" y="6620475"/>
              <a:ext cx="102240" cy="21600"/>
            </p14:xfrm>
          </p:contentPart>
        </mc:Choice>
        <mc:Fallback>
          <p:pic>
            <p:nvPicPr>
              <p:cNvPr id="427" name="筆跡 426">
                <a:extLst>
                  <a:ext uri="{FF2B5EF4-FFF2-40B4-BE49-F238E27FC236}">
                    <a16:creationId xmlns:a16="http://schemas.microsoft.com/office/drawing/2014/main" id="{5A43E24B-B35D-4C74-B8FC-4BBB4A64DCD4}"/>
                  </a:ext>
                </a:extLst>
              </p:cNvPr>
              <p:cNvPicPr/>
              <p:nvPr/>
            </p:nvPicPr>
            <p:blipFill>
              <a:blip r:embed="rId533"/>
              <a:stretch>
                <a:fillRect/>
              </a:stretch>
            </p:blipFill>
            <p:spPr>
              <a:xfrm>
                <a:off x="6490215" y="6611475"/>
                <a:ext cx="11988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428" name="筆跡 427">
                <a:extLst>
                  <a:ext uri="{FF2B5EF4-FFF2-40B4-BE49-F238E27FC236}">
                    <a16:creationId xmlns:a16="http://schemas.microsoft.com/office/drawing/2014/main" id="{E86A2E00-83DA-4B38-927B-2ED48B11062F}"/>
                  </a:ext>
                </a:extLst>
              </p14:cNvPr>
              <p14:cNvContentPartPr/>
              <p14:nvPr/>
            </p14:nvContentPartPr>
            <p14:xfrm>
              <a:off x="6519015" y="6666915"/>
              <a:ext cx="67680" cy="10080"/>
            </p14:xfrm>
          </p:contentPart>
        </mc:Choice>
        <mc:Fallback>
          <p:pic>
            <p:nvPicPr>
              <p:cNvPr id="428" name="筆跡 427">
                <a:extLst>
                  <a:ext uri="{FF2B5EF4-FFF2-40B4-BE49-F238E27FC236}">
                    <a16:creationId xmlns:a16="http://schemas.microsoft.com/office/drawing/2014/main" id="{E86A2E00-83DA-4B38-927B-2ED48B11062F}"/>
                  </a:ext>
                </a:extLst>
              </p:cNvPr>
              <p:cNvPicPr/>
              <p:nvPr/>
            </p:nvPicPr>
            <p:blipFill>
              <a:blip r:embed="rId535"/>
              <a:stretch>
                <a:fillRect/>
              </a:stretch>
            </p:blipFill>
            <p:spPr>
              <a:xfrm>
                <a:off x="6510375" y="6657915"/>
                <a:ext cx="853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429" name="筆跡 428">
                <a:extLst>
                  <a:ext uri="{FF2B5EF4-FFF2-40B4-BE49-F238E27FC236}">
                    <a16:creationId xmlns:a16="http://schemas.microsoft.com/office/drawing/2014/main" id="{9987A4E0-8F93-4499-8C6F-47E1FF67BB56}"/>
                  </a:ext>
                </a:extLst>
              </p14:cNvPr>
              <p14:cNvContentPartPr/>
              <p14:nvPr/>
            </p14:nvContentPartPr>
            <p14:xfrm>
              <a:off x="6628455" y="6608595"/>
              <a:ext cx="12240" cy="102240"/>
            </p14:xfrm>
          </p:contentPart>
        </mc:Choice>
        <mc:Fallback>
          <p:pic>
            <p:nvPicPr>
              <p:cNvPr id="429" name="筆跡 428">
                <a:extLst>
                  <a:ext uri="{FF2B5EF4-FFF2-40B4-BE49-F238E27FC236}">
                    <a16:creationId xmlns:a16="http://schemas.microsoft.com/office/drawing/2014/main" id="{9987A4E0-8F93-4499-8C6F-47E1FF67BB56}"/>
                  </a:ext>
                </a:extLst>
              </p:cNvPr>
              <p:cNvPicPr/>
              <p:nvPr/>
            </p:nvPicPr>
            <p:blipFill>
              <a:blip r:embed="rId537"/>
              <a:stretch>
                <a:fillRect/>
              </a:stretch>
            </p:blipFill>
            <p:spPr>
              <a:xfrm>
                <a:off x="6619815" y="6599595"/>
                <a:ext cx="298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430" name="筆跡 429">
                <a:extLst>
                  <a:ext uri="{FF2B5EF4-FFF2-40B4-BE49-F238E27FC236}">
                    <a16:creationId xmlns:a16="http://schemas.microsoft.com/office/drawing/2014/main" id="{87705551-0071-433A-8587-722EBFEA268D}"/>
                  </a:ext>
                </a:extLst>
              </p14:cNvPr>
              <p14:cNvContentPartPr/>
              <p14:nvPr/>
            </p14:nvContentPartPr>
            <p14:xfrm>
              <a:off x="6715215" y="6629835"/>
              <a:ext cx="82800" cy="86760"/>
            </p14:xfrm>
          </p:contentPart>
        </mc:Choice>
        <mc:Fallback>
          <p:pic>
            <p:nvPicPr>
              <p:cNvPr id="430" name="筆跡 429">
                <a:extLst>
                  <a:ext uri="{FF2B5EF4-FFF2-40B4-BE49-F238E27FC236}">
                    <a16:creationId xmlns:a16="http://schemas.microsoft.com/office/drawing/2014/main" id="{87705551-0071-433A-8587-722EBFEA268D}"/>
                  </a:ext>
                </a:extLst>
              </p:cNvPr>
              <p:cNvPicPr/>
              <p:nvPr/>
            </p:nvPicPr>
            <p:blipFill>
              <a:blip r:embed="rId539"/>
              <a:stretch>
                <a:fillRect/>
              </a:stretch>
            </p:blipFill>
            <p:spPr>
              <a:xfrm>
                <a:off x="6706215" y="6620835"/>
                <a:ext cx="100440" cy="104400"/>
              </a:xfrm>
              <a:prstGeom prst="rect">
                <a:avLst/>
              </a:prstGeom>
            </p:spPr>
          </p:pic>
        </mc:Fallback>
      </mc:AlternateContent>
      <p:grpSp>
        <p:nvGrpSpPr>
          <p:cNvPr id="442" name="群組 441">
            <a:extLst>
              <a:ext uri="{FF2B5EF4-FFF2-40B4-BE49-F238E27FC236}">
                <a16:creationId xmlns:a16="http://schemas.microsoft.com/office/drawing/2014/main" id="{60508042-74E9-432F-A3A9-31A5E45D4465}"/>
              </a:ext>
            </a:extLst>
          </p:cNvPr>
          <p:cNvGrpSpPr/>
          <p:nvPr/>
        </p:nvGrpSpPr>
        <p:grpSpPr>
          <a:xfrm>
            <a:off x="5533695" y="5075355"/>
            <a:ext cx="25560" cy="273960"/>
            <a:chOff x="5533695" y="5075355"/>
            <a:chExt cx="25560" cy="273960"/>
          </a:xfrm>
        </p:grpSpPr>
        <mc:AlternateContent xmlns:mc="http://schemas.openxmlformats.org/markup-compatibility/2006">
          <mc:Choice xmlns:p14="http://schemas.microsoft.com/office/powerpoint/2010/main" Requires="p14">
            <p:contentPart p14:bwMode="auto" r:id="rId540">
              <p14:nvContentPartPr>
                <p14:cNvPr id="433" name="筆跡 432">
                  <a:extLst>
                    <a:ext uri="{FF2B5EF4-FFF2-40B4-BE49-F238E27FC236}">
                      <a16:creationId xmlns:a16="http://schemas.microsoft.com/office/drawing/2014/main" id="{084D1209-E57B-4C5E-8C39-8C88B25398E5}"/>
                    </a:ext>
                  </a:extLst>
                </p14:cNvPr>
                <p14:cNvContentPartPr/>
                <p14:nvPr/>
              </p14:nvContentPartPr>
              <p14:xfrm>
                <a:off x="5533695" y="5075355"/>
                <a:ext cx="4680" cy="40320"/>
              </p14:xfrm>
            </p:contentPart>
          </mc:Choice>
          <mc:Fallback>
            <p:pic>
              <p:nvPicPr>
                <p:cNvPr id="433" name="筆跡 432">
                  <a:extLst>
                    <a:ext uri="{FF2B5EF4-FFF2-40B4-BE49-F238E27FC236}">
                      <a16:creationId xmlns:a16="http://schemas.microsoft.com/office/drawing/2014/main" id="{084D1209-E57B-4C5E-8C39-8C88B25398E5}"/>
                    </a:ext>
                  </a:extLst>
                </p:cNvPr>
                <p:cNvPicPr/>
                <p:nvPr/>
              </p:nvPicPr>
              <p:blipFill>
                <a:blip r:embed="rId541"/>
                <a:stretch>
                  <a:fillRect/>
                </a:stretch>
              </p:blipFill>
              <p:spPr>
                <a:xfrm>
                  <a:off x="5516055" y="5057355"/>
                  <a:ext cx="4032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434" name="筆跡 433">
                  <a:extLst>
                    <a:ext uri="{FF2B5EF4-FFF2-40B4-BE49-F238E27FC236}">
                      <a16:creationId xmlns:a16="http://schemas.microsoft.com/office/drawing/2014/main" id="{2592C31D-66B1-4CC2-B99C-D44746A9530D}"/>
                    </a:ext>
                  </a:extLst>
                </p14:cNvPr>
                <p14:cNvContentPartPr/>
                <p14:nvPr/>
              </p14:nvContentPartPr>
              <p14:xfrm>
                <a:off x="5548095" y="5183715"/>
                <a:ext cx="6480" cy="39240"/>
              </p14:xfrm>
            </p:contentPart>
          </mc:Choice>
          <mc:Fallback>
            <p:pic>
              <p:nvPicPr>
                <p:cNvPr id="434" name="筆跡 433">
                  <a:extLst>
                    <a:ext uri="{FF2B5EF4-FFF2-40B4-BE49-F238E27FC236}">
                      <a16:creationId xmlns:a16="http://schemas.microsoft.com/office/drawing/2014/main" id="{2592C31D-66B1-4CC2-B99C-D44746A9530D}"/>
                    </a:ext>
                  </a:extLst>
                </p:cNvPr>
                <p:cNvPicPr/>
                <p:nvPr/>
              </p:nvPicPr>
              <p:blipFill>
                <a:blip r:embed="rId543"/>
                <a:stretch>
                  <a:fillRect/>
                </a:stretch>
              </p:blipFill>
              <p:spPr>
                <a:xfrm>
                  <a:off x="5530455" y="5165715"/>
                  <a:ext cx="421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435" name="筆跡 434">
                  <a:extLst>
                    <a:ext uri="{FF2B5EF4-FFF2-40B4-BE49-F238E27FC236}">
                      <a16:creationId xmlns:a16="http://schemas.microsoft.com/office/drawing/2014/main" id="{9615F442-3518-46FB-AC43-AF3DE508C118}"/>
                    </a:ext>
                  </a:extLst>
                </p14:cNvPr>
                <p14:cNvContentPartPr/>
                <p14:nvPr/>
              </p14:nvContentPartPr>
              <p14:xfrm>
                <a:off x="5557815" y="5299275"/>
                <a:ext cx="1440" cy="50040"/>
              </p14:xfrm>
            </p:contentPart>
          </mc:Choice>
          <mc:Fallback>
            <p:pic>
              <p:nvPicPr>
                <p:cNvPr id="435" name="筆跡 434">
                  <a:extLst>
                    <a:ext uri="{FF2B5EF4-FFF2-40B4-BE49-F238E27FC236}">
                      <a16:creationId xmlns:a16="http://schemas.microsoft.com/office/drawing/2014/main" id="{9615F442-3518-46FB-AC43-AF3DE508C118}"/>
                    </a:ext>
                  </a:extLst>
                </p:cNvPr>
                <p:cNvPicPr/>
                <p:nvPr/>
              </p:nvPicPr>
              <p:blipFill>
                <a:blip r:embed="rId545"/>
                <a:stretch>
                  <a:fillRect/>
                </a:stretch>
              </p:blipFill>
              <p:spPr>
                <a:xfrm>
                  <a:off x="5539815" y="5281635"/>
                  <a:ext cx="37080" cy="8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46">
            <p14:nvContentPartPr>
              <p14:cNvPr id="436" name="筆跡 435">
                <a:extLst>
                  <a:ext uri="{FF2B5EF4-FFF2-40B4-BE49-F238E27FC236}">
                    <a16:creationId xmlns:a16="http://schemas.microsoft.com/office/drawing/2014/main" id="{CCCEC707-E281-4E48-B783-339E92B7D85C}"/>
                  </a:ext>
                </a:extLst>
              </p14:cNvPr>
              <p14:cNvContentPartPr/>
              <p14:nvPr/>
            </p14:nvContentPartPr>
            <p14:xfrm>
              <a:off x="5549535" y="5449755"/>
              <a:ext cx="8640" cy="247320"/>
            </p14:xfrm>
          </p:contentPart>
        </mc:Choice>
        <mc:Fallback>
          <p:pic>
            <p:nvPicPr>
              <p:cNvPr id="436" name="筆跡 435">
                <a:extLst>
                  <a:ext uri="{FF2B5EF4-FFF2-40B4-BE49-F238E27FC236}">
                    <a16:creationId xmlns:a16="http://schemas.microsoft.com/office/drawing/2014/main" id="{CCCEC707-E281-4E48-B783-339E92B7D85C}"/>
                  </a:ext>
                </a:extLst>
              </p:cNvPr>
              <p:cNvPicPr/>
              <p:nvPr/>
            </p:nvPicPr>
            <p:blipFill>
              <a:blip r:embed="rId547"/>
              <a:stretch>
                <a:fillRect/>
              </a:stretch>
            </p:blipFill>
            <p:spPr>
              <a:xfrm>
                <a:off x="5531535" y="5432115"/>
                <a:ext cx="44280" cy="282960"/>
              </a:xfrm>
              <a:prstGeom prst="rect">
                <a:avLst/>
              </a:prstGeom>
            </p:spPr>
          </p:pic>
        </mc:Fallback>
      </mc:AlternateContent>
      <p:grpSp>
        <p:nvGrpSpPr>
          <p:cNvPr id="448" name="群組 447">
            <a:extLst>
              <a:ext uri="{FF2B5EF4-FFF2-40B4-BE49-F238E27FC236}">
                <a16:creationId xmlns:a16="http://schemas.microsoft.com/office/drawing/2014/main" id="{11DBE650-F3AD-40EE-B621-08627FD8240D}"/>
              </a:ext>
            </a:extLst>
          </p:cNvPr>
          <p:cNvGrpSpPr/>
          <p:nvPr/>
        </p:nvGrpSpPr>
        <p:grpSpPr>
          <a:xfrm>
            <a:off x="5292855" y="6567195"/>
            <a:ext cx="469800" cy="234000"/>
            <a:chOff x="5292855" y="6567195"/>
            <a:chExt cx="469800" cy="234000"/>
          </a:xfrm>
        </p:grpSpPr>
        <mc:AlternateContent xmlns:mc="http://schemas.openxmlformats.org/markup-compatibility/2006">
          <mc:Choice xmlns:p14="http://schemas.microsoft.com/office/powerpoint/2010/main" Requires="p14">
            <p:contentPart p14:bwMode="auto" r:id="rId548">
              <p14:nvContentPartPr>
                <p14:cNvPr id="443" name="筆跡 442">
                  <a:extLst>
                    <a:ext uri="{FF2B5EF4-FFF2-40B4-BE49-F238E27FC236}">
                      <a16:creationId xmlns:a16="http://schemas.microsoft.com/office/drawing/2014/main" id="{D5C62588-5455-4422-BCB6-053F13340DCE}"/>
                    </a:ext>
                  </a:extLst>
                </p14:cNvPr>
                <p14:cNvContentPartPr/>
                <p14:nvPr/>
              </p14:nvContentPartPr>
              <p14:xfrm>
                <a:off x="5292855" y="6567195"/>
                <a:ext cx="124560" cy="227880"/>
              </p14:xfrm>
            </p:contentPart>
          </mc:Choice>
          <mc:Fallback>
            <p:pic>
              <p:nvPicPr>
                <p:cNvPr id="443" name="筆跡 442">
                  <a:extLst>
                    <a:ext uri="{FF2B5EF4-FFF2-40B4-BE49-F238E27FC236}">
                      <a16:creationId xmlns:a16="http://schemas.microsoft.com/office/drawing/2014/main" id="{D5C62588-5455-4422-BCB6-053F13340DCE}"/>
                    </a:ext>
                  </a:extLst>
                </p:cNvPr>
                <p:cNvPicPr/>
                <p:nvPr/>
              </p:nvPicPr>
              <p:blipFill>
                <a:blip r:embed="rId549"/>
                <a:stretch>
                  <a:fillRect/>
                </a:stretch>
              </p:blipFill>
              <p:spPr>
                <a:xfrm>
                  <a:off x="5275215" y="6549555"/>
                  <a:ext cx="1602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444" name="筆跡 443">
                  <a:extLst>
                    <a:ext uri="{FF2B5EF4-FFF2-40B4-BE49-F238E27FC236}">
                      <a16:creationId xmlns:a16="http://schemas.microsoft.com/office/drawing/2014/main" id="{F47A1653-9D6C-467D-A082-32FE44D23E7A}"/>
                    </a:ext>
                  </a:extLst>
                </p14:cNvPr>
                <p14:cNvContentPartPr/>
                <p14:nvPr/>
              </p14:nvContentPartPr>
              <p14:xfrm>
                <a:off x="5451975" y="6753675"/>
                <a:ext cx="19440" cy="26280"/>
              </p14:xfrm>
            </p:contentPart>
          </mc:Choice>
          <mc:Fallback>
            <p:pic>
              <p:nvPicPr>
                <p:cNvPr id="444" name="筆跡 443">
                  <a:extLst>
                    <a:ext uri="{FF2B5EF4-FFF2-40B4-BE49-F238E27FC236}">
                      <a16:creationId xmlns:a16="http://schemas.microsoft.com/office/drawing/2014/main" id="{F47A1653-9D6C-467D-A082-32FE44D23E7A}"/>
                    </a:ext>
                  </a:extLst>
                </p:cNvPr>
                <p:cNvPicPr/>
                <p:nvPr/>
              </p:nvPicPr>
              <p:blipFill>
                <a:blip r:embed="rId551"/>
                <a:stretch>
                  <a:fillRect/>
                </a:stretch>
              </p:blipFill>
              <p:spPr>
                <a:xfrm>
                  <a:off x="5433975" y="6735675"/>
                  <a:ext cx="550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446" name="筆跡 445">
                  <a:extLst>
                    <a:ext uri="{FF2B5EF4-FFF2-40B4-BE49-F238E27FC236}">
                      <a16:creationId xmlns:a16="http://schemas.microsoft.com/office/drawing/2014/main" id="{5901E7BC-D487-4F98-9968-C606E32BDBC0}"/>
                    </a:ext>
                  </a:extLst>
                </p14:cNvPr>
                <p14:cNvContentPartPr/>
                <p14:nvPr/>
              </p14:nvContentPartPr>
              <p14:xfrm>
                <a:off x="5529015" y="6628035"/>
                <a:ext cx="84600" cy="143280"/>
              </p14:xfrm>
            </p:contentPart>
          </mc:Choice>
          <mc:Fallback>
            <p:pic>
              <p:nvPicPr>
                <p:cNvPr id="446" name="筆跡 445">
                  <a:extLst>
                    <a:ext uri="{FF2B5EF4-FFF2-40B4-BE49-F238E27FC236}">
                      <a16:creationId xmlns:a16="http://schemas.microsoft.com/office/drawing/2014/main" id="{5901E7BC-D487-4F98-9968-C606E32BDBC0}"/>
                    </a:ext>
                  </a:extLst>
                </p:cNvPr>
                <p:cNvPicPr/>
                <p:nvPr/>
              </p:nvPicPr>
              <p:blipFill>
                <a:blip r:embed="rId553"/>
                <a:stretch>
                  <a:fillRect/>
                </a:stretch>
              </p:blipFill>
              <p:spPr>
                <a:xfrm>
                  <a:off x="5511015" y="6610035"/>
                  <a:ext cx="12024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447" name="筆跡 446">
                  <a:extLst>
                    <a:ext uri="{FF2B5EF4-FFF2-40B4-BE49-F238E27FC236}">
                      <a16:creationId xmlns:a16="http://schemas.microsoft.com/office/drawing/2014/main" id="{48324720-B430-4807-8537-6ED6E6DCCC5B}"/>
                    </a:ext>
                  </a:extLst>
                </p14:cNvPr>
                <p14:cNvContentPartPr/>
                <p14:nvPr/>
              </p14:nvContentPartPr>
              <p14:xfrm>
                <a:off x="5682375" y="6594195"/>
                <a:ext cx="80280" cy="207000"/>
              </p14:xfrm>
            </p:contentPart>
          </mc:Choice>
          <mc:Fallback>
            <p:pic>
              <p:nvPicPr>
                <p:cNvPr id="447" name="筆跡 446">
                  <a:extLst>
                    <a:ext uri="{FF2B5EF4-FFF2-40B4-BE49-F238E27FC236}">
                      <a16:creationId xmlns:a16="http://schemas.microsoft.com/office/drawing/2014/main" id="{48324720-B430-4807-8537-6ED6E6DCCC5B}"/>
                    </a:ext>
                  </a:extLst>
                </p:cNvPr>
                <p:cNvPicPr/>
                <p:nvPr/>
              </p:nvPicPr>
              <p:blipFill>
                <a:blip r:embed="rId555"/>
                <a:stretch>
                  <a:fillRect/>
                </a:stretch>
              </p:blipFill>
              <p:spPr>
                <a:xfrm>
                  <a:off x="5664735" y="6576555"/>
                  <a:ext cx="115920" cy="242640"/>
                </a:xfrm>
                <a:prstGeom prst="rect">
                  <a:avLst/>
                </a:prstGeom>
              </p:spPr>
            </p:pic>
          </mc:Fallback>
        </mc:AlternateContent>
      </p:grpSp>
      <p:grpSp>
        <p:nvGrpSpPr>
          <p:cNvPr id="465" name="群組 464">
            <a:extLst>
              <a:ext uri="{FF2B5EF4-FFF2-40B4-BE49-F238E27FC236}">
                <a16:creationId xmlns:a16="http://schemas.microsoft.com/office/drawing/2014/main" id="{E30766B2-93F0-4A91-8B83-96F677588FD2}"/>
              </a:ext>
            </a:extLst>
          </p:cNvPr>
          <p:cNvGrpSpPr/>
          <p:nvPr/>
        </p:nvGrpSpPr>
        <p:grpSpPr>
          <a:xfrm>
            <a:off x="4561695" y="5465235"/>
            <a:ext cx="811440" cy="255600"/>
            <a:chOff x="4561695" y="5465235"/>
            <a:chExt cx="811440" cy="255600"/>
          </a:xfrm>
        </p:grpSpPr>
        <mc:AlternateContent xmlns:mc="http://schemas.openxmlformats.org/markup-compatibility/2006">
          <mc:Choice xmlns:p14="http://schemas.microsoft.com/office/powerpoint/2010/main" Requires="p14">
            <p:contentPart p14:bwMode="auto" r:id="rId556">
              <p14:nvContentPartPr>
                <p14:cNvPr id="458" name="筆跡 457">
                  <a:extLst>
                    <a:ext uri="{FF2B5EF4-FFF2-40B4-BE49-F238E27FC236}">
                      <a16:creationId xmlns:a16="http://schemas.microsoft.com/office/drawing/2014/main" id="{058F429E-CBC9-4594-994D-C442C0CDC758}"/>
                    </a:ext>
                  </a:extLst>
                </p14:cNvPr>
                <p14:cNvContentPartPr/>
                <p14:nvPr/>
              </p14:nvContentPartPr>
              <p14:xfrm>
                <a:off x="4561695" y="5569995"/>
                <a:ext cx="150480" cy="150840"/>
              </p14:xfrm>
            </p:contentPart>
          </mc:Choice>
          <mc:Fallback>
            <p:pic>
              <p:nvPicPr>
                <p:cNvPr id="458" name="筆跡 457">
                  <a:extLst>
                    <a:ext uri="{FF2B5EF4-FFF2-40B4-BE49-F238E27FC236}">
                      <a16:creationId xmlns:a16="http://schemas.microsoft.com/office/drawing/2014/main" id="{058F429E-CBC9-4594-994D-C442C0CDC758}"/>
                    </a:ext>
                  </a:extLst>
                </p:cNvPr>
                <p:cNvPicPr/>
                <p:nvPr/>
              </p:nvPicPr>
              <p:blipFill>
                <a:blip r:embed="rId557"/>
                <a:stretch>
                  <a:fillRect/>
                </a:stretch>
              </p:blipFill>
              <p:spPr>
                <a:xfrm>
                  <a:off x="4544055" y="5552355"/>
                  <a:ext cx="1861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459" name="筆跡 458">
                  <a:extLst>
                    <a:ext uri="{FF2B5EF4-FFF2-40B4-BE49-F238E27FC236}">
                      <a16:creationId xmlns:a16="http://schemas.microsoft.com/office/drawing/2014/main" id="{8C5D534B-693E-43EA-AFED-65CCFF70A91F}"/>
                    </a:ext>
                  </a:extLst>
                </p14:cNvPr>
                <p14:cNvContentPartPr/>
                <p14:nvPr/>
              </p14:nvContentPartPr>
              <p14:xfrm>
                <a:off x="4767255" y="5604915"/>
                <a:ext cx="91800" cy="25200"/>
              </p14:xfrm>
            </p:contentPart>
          </mc:Choice>
          <mc:Fallback>
            <p:pic>
              <p:nvPicPr>
                <p:cNvPr id="459" name="筆跡 458">
                  <a:extLst>
                    <a:ext uri="{FF2B5EF4-FFF2-40B4-BE49-F238E27FC236}">
                      <a16:creationId xmlns:a16="http://schemas.microsoft.com/office/drawing/2014/main" id="{8C5D534B-693E-43EA-AFED-65CCFF70A91F}"/>
                    </a:ext>
                  </a:extLst>
                </p:cNvPr>
                <p:cNvPicPr/>
                <p:nvPr/>
              </p:nvPicPr>
              <p:blipFill>
                <a:blip r:embed="rId559"/>
                <a:stretch>
                  <a:fillRect/>
                </a:stretch>
              </p:blipFill>
              <p:spPr>
                <a:xfrm>
                  <a:off x="4749615" y="5586915"/>
                  <a:ext cx="1274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460" name="筆跡 459">
                  <a:extLst>
                    <a:ext uri="{FF2B5EF4-FFF2-40B4-BE49-F238E27FC236}">
                      <a16:creationId xmlns:a16="http://schemas.microsoft.com/office/drawing/2014/main" id="{ACB01152-D642-457C-9A59-AE1FFEA717F8}"/>
                    </a:ext>
                  </a:extLst>
                </p14:cNvPr>
                <p14:cNvContentPartPr/>
                <p14:nvPr/>
              </p14:nvContentPartPr>
              <p14:xfrm>
                <a:off x="4779495" y="5648115"/>
                <a:ext cx="91800" cy="23040"/>
              </p14:xfrm>
            </p:contentPart>
          </mc:Choice>
          <mc:Fallback>
            <p:pic>
              <p:nvPicPr>
                <p:cNvPr id="460" name="筆跡 459">
                  <a:extLst>
                    <a:ext uri="{FF2B5EF4-FFF2-40B4-BE49-F238E27FC236}">
                      <a16:creationId xmlns:a16="http://schemas.microsoft.com/office/drawing/2014/main" id="{ACB01152-D642-457C-9A59-AE1FFEA717F8}"/>
                    </a:ext>
                  </a:extLst>
                </p:cNvPr>
                <p:cNvPicPr/>
                <p:nvPr/>
              </p:nvPicPr>
              <p:blipFill>
                <a:blip r:embed="rId561"/>
                <a:stretch>
                  <a:fillRect/>
                </a:stretch>
              </p:blipFill>
              <p:spPr>
                <a:xfrm>
                  <a:off x="4761495" y="5630115"/>
                  <a:ext cx="127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461" name="筆跡 460">
                  <a:extLst>
                    <a:ext uri="{FF2B5EF4-FFF2-40B4-BE49-F238E27FC236}">
                      <a16:creationId xmlns:a16="http://schemas.microsoft.com/office/drawing/2014/main" id="{AD6A1DEF-8033-4316-841C-64F1714C135E}"/>
                    </a:ext>
                  </a:extLst>
                </p14:cNvPr>
                <p14:cNvContentPartPr/>
                <p14:nvPr/>
              </p14:nvContentPartPr>
              <p14:xfrm>
                <a:off x="4963455" y="5670795"/>
                <a:ext cx="5040" cy="19800"/>
              </p14:xfrm>
            </p:contentPart>
          </mc:Choice>
          <mc:Fallback>
            <p:pic>
              <p:nvPicPr>
                <p:cNvPr id="461" name="筆跡 460">
                  <a:extLst>
                    <a:ext uri="{FF2B5EF4-FFF2-40B4-BE49-F238E27FC236}">
                      <a16:creationId xmlns:a16="http://schemas.microsoft.com/office/drawing/2014/main" id="{AD6A1DEF-8033-4316-841C-64F1714C135E}"/>
                    </a:ext>
                  </a:extLst>
                </p:cNvPr>
                <p:cNvPicPr/>
                <p:nvPr/>
              </p:nvPicPr>
              <p:blipFill>
                <a:blip r:embed="rId563"/>
                <a:stretch>
                  <a:fillRect/>
                </a:stretch>
              </p:blipFill>
              <p:spPr>
                <a:xfrm>
                  <a:off x="4945815" y="5653155"/>
                  <a:ext cx="406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462" name="筆跡 461">
                  <a:extLst>
                    <a:ext uri="{FF2B5EF4-FFF2-40B4-BE49-F238E27FC236}">
                      <a16:creationId xmlns:a16="http://schemas.microsoft.com/office/drawing/2014/main" id="{367894F2-9643-476A-97CB-5ECE66CB8488}"/>
                    </a:ext>
                  </a:extLst>
                </p14:cNvPr>
                <p14:cNvContentPartPr/>
                <p14:nvPr/>
              </p14:nvContentPartPr>
              <p14:xfrm>
                <a:off x="5084415" y="5539035"/>
                <a:ext cx="81000" cy="100800"/>
              </p14:xfrm>
            </p:contentPart>
          </mc:Choice>
          <mc:Fallback>
            <p:pic>
              <p:nvPicPr>
                <p:cNvPr id="462" name="筆跡 461">
                  <a:extLst>
                    <a:ext uri="{FF2B5EF4-FFF2-40B4-BE49-F238E27FC236}">
                      <a16:creationId xmlns:a16="http://schemas.microsoft.com/office/drawing/2014/main" id="{367894F2-9643-476A-97CB-5ECE66CB8488}"/>
                    </a:ext>
                  </a:extLst>
                </p:cNvPr>
                <p:cNvPicPr/>
                <p:nvPr/>
              </p:nvPicPr>
              <p:blipFill>
                <a:blip r:embed="rId565"/>
                <a:stretch>
                  <a:fillRect/>
                </a:stretch>
              </p:blipFill>
              <p:spPr>
                <a:xfrm>
                  <a:off x="5066775" y="5521395"/>
                  <a:ext cx="11664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463" name="筆跡 462">
                  <a:extLst>
                    <a:ext uri="{FF2B5EF4-FFF2-40B4-BE49-F238E27FC236}">
                      <a16:creationId xmlns:a16="http://schemas.microsoft.com/office/drawing/2014/main" id="{9BF50356-E137-4BC4-A51E-E22457732B85}"/>
                    </a:ext>
                  </a:extLst>
                </p14:cNvPr>
                <p14:cNvContentPartPr/>
                <p14:nvPr/>
              </p14:nvContentPartPr>
              <p14:xfrm>
                <a:off x="5229495" y="5476035"/>
                <a:ext cx="106920" cy="146880"/>
              </p14:xfrm>
            </p:contentPart>
          </mc:Choice>
          <mc:Fallback>
            <p:pic>
              <p:nvPicPr>
                <p:cNvPr id="463" name="筆跡 462">
                  <a:extLst>
                    <a:ext uri="{FF2B5EF4-FFF2-40B4-BE49-F238E27FC236}">
                      <a16:creationId xmlns:a16="http://schemas.microsoft.com/office/drawing/2014/main" id="{9BF50356-E137-4BC4-A51E-E22457732B85}"/>
                    </a:ext>
                  </a:extLst>
                </p:cNvPr>
                <p:cNvPicPr/>
                <p:nvPr/>
              </p:nvPicPr>
              <p:blipFill>
                <a:blip r:embed="rId567"/>
                <a:stretch>
                  <a:fillRect/>
                </a:stretch>
              </p:blipFill>
              <p:spPr>
                <a:xfrm>
                  <a:off x="5211495" y="5458035"/>
                  <a:ext cx="14256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464" name="筆跡 463">
                  <a:extLst>
                    <a:ext uri="{FF2B5EF4-FFF2-40B4-BE49-F238E27FC236}">
                      <a16:creationId xmlns:a16="http://schemas.microsoft.com/office/drawing/2014/main" id="{5C53E583-8632-436B-9D5F-C63889445932}"/>
                    </a:ext>
                  </a:extLst>
                </p14:cNvPr>
                <p14:cNvContentPartPr/>
                <p14:nvPr/>
              </p14:nvContentPartPr>
              <p14:xfrm>
                <a:off x="5251095" y="5465235"/>
                <a:ext cx="122040" cy="33840"/>
              </p14:xfrm>
            </p:contentPart>
          </mc:Choice>
          <mc:Fallback>
            <p:pic>
              <p:nvPicPr>
                <p:cNvPr id="464" name="筆跡 463">
                  <a:extLst>
                    <a:ext uri="{FF2B5EF4-FFF2-40B4-BE49-F238E27FC236}">
                      <a16:creationId xmlns:a16="http://schemas.microsoft.com/office/drawing/2014/main" id="{5C53E583-8632-436B-9D5F-C63889445932}"/>
                    </a:ext>
                  </a:extLst>
                </p:cNvPr>
                <p:cNvPicPr/>
                <p:nvPr/>
              </p:nvPicPr>
              <p:blipFill>
                <a:blip r:embed="rId569"/>
                <a:stretch>
                  <a:fillRect/>
                </a:stretch>
              </p:blipFill>
              <p:spPr>
                <a:xfrm>
                  <a:off x="5233095" y="5447235"/>
                  <a:ext cx="157680" cy="69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70">
            <p14:nvContentPartPr>
              <p14:cNvPr id="467" name="筆跡 466">
                <a:extLst>
                  <a:ext uri="{FF2B5EF4-FFF2-40B4-BE49-F238E27FC236}">
                    <a16:creationId xmlns:a16="http://schemas.microsoft.com/office/drawing/2014/main" id="{374808CA-9B79-4CEB-A064-82B256048E15}"/>
                  </a:ext>
                </a:extLst>
              </p14:cNvPr>
              <p14:cNvContentPartPr/>
              <p14:nvPr/>
            </p14:nvContentPartPr>
            <p14:xfrm>
              <a:off x="7260255" y="6355155"/>
              <a:ext cx="5040" cy="75240"/>
            </p14:xfrm>
          </p:contentPart>
        </mc:Choice>
        <mc:Fallback>
          <p:pic>
            <p:nvPicPr>
              <p:cNvPr id="467" name="筆跡 466">
                <a:extLst>
                  <a:ext uri="{FF2B5EF4-FFF2-40B4-BE49-F238E27FC236}">
                    <a16:creationId xmlns:a16="http://schemas.microsoft.com/office/drawing/2014/main" id="{374808CA-9B79-4CEB-A064-82B256048E15}"/>
                  </a:ext>
                </a:extLst>
              </p:cNvPr>
              <p:cNvPicPr/>
              <p:nvPr/>
            </p:nvPicPr>
            <p:blipFill>
              <a:blip r:embed="rId571"/>
              <a:stretch>
                <a:fillRect/>
              </a:stretch>
            </p:blipFill>
            <p:spPr>
              <a:xfrm>
                <a:off x="7251255" y="6346155"/>
                <a:ext cx="226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468" name="筆跡 467">
                <a:extLst>
                  <a:ext uri="{FF2B5EF4-FFF2-40B4-BE49-F238E27FC236}">
                    <a16:creationId xmlns:a16="http://schemas.microsoft.com/office/drawing/2014/main" id="{1C157CB1-40FF-4C1E-9C7B-5051BE03476C}"/>
                  </a:ext>
                </a:extLst>
              </p14:cNvPr>
              <p14:cNvContentPartPr/>
              <p14:nvPr/>
            </p14:nvContentPartPr>
            <p14:xfrm>
              <a:off x="7205895" y="6514635"/>
              <a:ext cx="215640" cy="142920"/>
            </p14:xfrm>
          </p:contentPart>
        </mc:Choice>
        <mc:Fallback>
          <p:pic>
            <p:nvPicPr>
              <p:cNvPr id="468" name="筆跡 467">
                <a:extLst>
                  <a:ext uri="{FF2B5EF4-FFF2-40B4-BE49-F238E27FC236}">
                    <a16:creationId xmlns:a16="http://schemas.microsoft.com/office/drawing/2014/main" id="{1C157CB1-40FF-4C1E-9C7B-5051BE03476C}"/>
                  </a:ext>
                </a:extLst>
              </p:cNvPr>
              <p:cNvPicPr/>
              <p:nvPr/>
            </p:nvPicPr>
            <p:blipFill>
              <a:blip r:embed="rId573"/>
              <a:stretch>
                <a:fillRect/>
              </a:stretch>
            </p:blipFill>
            <p:spPr>
              <a:xfrm>
                <a:off x="7197255" y="6505635"/>
                <a:ext cx="2332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470" name="筆跡 469">
                <a:extLst>
                  <a:ext uri="{FF2B5EF4-FFF2-40B4-BE49-F238E27FC236}">
                    <a16:creationId xmlns:a16="http://schemas.microsoft.com/office/drawing/2014/main" id="{CB59363B-E18C-49A4-818C-6AC684C145FF}"/>
                  </a:ext>
                </a:extLst>
              </p14:cNvPr>
              <p14:cNvContentPartPr/>
              <p14:nvPr/>
            </p14:nvContentPartPr>
            <p14:xfrm>
              <a:off x="7462215" y="6523995"/>
              <a:ext cx="114120" cy="123840"/>
            </p14:xfrm>
          </p:contentPart>
        </mc:Choice>
        <mc:Fallback>
          <p:pic>
            <p:nvPicPr>
              <p:cNvPr id="470" name="筆跡 469">
                <a:extLst>
                  <a:ext uri="{FF2B5EF4-FFF2-40B4-BE49-F238E27FC236}">
                    <a16:creationId xmlns:a16="http://schemas.microsoft.com/office/drawing/2014/main" id="{CB59363B-E18C-49A4-818C-6AC684C145FF}"/>
                  </a:ext>
                </a:extLst>
              </p:cNvPr>
              <p:cNvPicPr/>
              <p:nvPr/>
            </p:nvPicPr>
            <p:blipFill>
              <a:blip r:embed="rId575"/>
              <a:stretch>
                <a:fillRect/>
              </a:stretch>
            </p:blipFill>
            <p:spPr>
              <a:xfrm>
                <a:off x="7453575" y="6514995"/>
                <a:ext cx="1317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471" name="筆跡 470">
                <a:extLst>
                  <a:ext uri="{FF2B5EF4-FFF2-40B4-BE49-F238E27FC236}">
                    <a16:creationId xmlns:a16="http://schemas.microsoft.com/office/drawing/2014/main" id="{ED92A340-6922-4FA1-89AA-03F5F0E46B4F}"/>
                  </a:ext>
                </a:extLst>
              </p14:cNvPr>
              <p14:cNvContentPartPr/>
              <p14:nvPr/>
            </p14:nvContentPartPr>
            <p14:xfrm>
              <a:off x="7684695" y="6529395"/>
              <a:ext cx="42480" cy="165960"/>
            </p14:xfrm>
          </p:contentPart>
        </mc:Choice>
        <mc:Fallback>
          <p:pic>
            <p:nvPicPr>
              <p:cNvPr id="471" name="筆跡 470">
                <a:extLst>
                  <a:ext uri="{FF2B5EF4-FFF2-40B4-BE49-F238E27FC236}">
                    <a16:creationId xmlns:a16="http://schemas.microsoft.com/office/drawing/2014/main" id="{ED92A340-6922-4FA1-89AA-03F5F0E46B4F}"/>
                  </a:ext>
                </a:extLst>
              </p:cNvPr>
              <p:cNvPicPr/>
              <p:nvPr/>
            </p:nvPicPr>
            <p:blipFill>
              <a:blip r:embed="rId577"/>
              <a:stretch>
                <a:fillRect/>
              </a:stretch>
            </p:blipFill>
            <p:spPr>
              <a:xfrm>
                <a:off x="7676055" y="6520755"/>
                <a:ext cx="601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472" name="筆跡 471">
                <a:extLst>
                  <a:ext uri="{FF2B5EF4-FFF2-40B4-BE49-F238E27FC236}">
                    <a16:creationId xmlns:a16="http://schemas.microsoft.com/office/drawing/2014/main" id="{9EE4CE5A-B7C6-4F8D-A653-4C2D303A49F2}"/>
                  </a:ext>
                </a:extLst>
              </p14:cNvPr>
              <p14:cNvContentPartPr/>
              <p14:nvPr/>
            </p14:nvContentPartPr>
            <p14:xfrm>
              <a:off x="7801695" y="6569715"/>
              <a:ext cx="101520" cy="115920"/>
            </p14:xfrm>
          </p:contentPart>
        </mc:Choice>
        <mc:Fallback>
          <p:pic>
            <p:nvPicPr>
              <p:cNvPr id="472" name="筆跡 471">
                <a:extLst>
                  <a:ext uri="{FF2B5EF4-FFF2-40B4-BE49-F238E27FC236}">
                    <a16:creationId xmlns:a16="http://schemas.microsoft.com/office/drawing/2014/main" id="{9EE4CE5A-B7C6-4F8D-A653-4C2D303A49F2}"/>
                  </a:ext>
                </a:extLst>
              </p:cNvPr>
              <p:cNvPicPr/>
              <p:nvPr/>
            </p:nvPicPr>
            <p:blipFill>
              <a:blip r:embed="rId579"/>
              <a:stretch>
                <a:fillRect/>
              </a:stretch>
            </p:blipFill>
            <p:spPr>
              <a:xfrm>
                <a:off x="7792695" y="6560715"/>
                <a:ext cx="1191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473" name="筆跡 472">
                <a:extLst>
                  <a:ext uri="{FF2B5EF4-FFF2-40B4-BE49-F238E27FC236}">
                    <a16:creationId xmlns:a16="http://schemas.microsoft.com/office/drawing/2014/main" id="{ABF2D767-CFB4-442D-BD6B-9DBCC90F6B67}"/>
                  </a:ext>
                </a:extLst>
              </p14:cNvPr>
              <p14:cNvContentPartPr/>
              <p14:nvPr/>
            </p14:nvContentPartPr>
            <p14:xfrm>
              <a:off x="7242255" y="6287835"/>
              <a:ext cx="10080" cy="43560"/>
            </p14:xfrm>
          </p:contentPart>
        </mc:Choice>
        <mc:Fallback>
          <p:pic>
            <p:nvPicPr>
              <p:cNvPr id="473" name="筆跡 472">
                <a:extLst>
                  <a:ext uri="{FF2B5EF4-FFF2-40B4-BE49-F238E27FC236}">
                    <a16:creationId xmlns:a16="http://schemas.microsoft.com/office/drawing/2014/main" id="{ABF2D767-CFB4-442D-BD6B-9DBCC90F6B67}"/>
                  </a:ext>
                </a:extLst>
              </p:cNvPr>
              <p:cNvPicPr/>
              <p:nvPr/>
            </p:nvPicPr>
            <p:blipFill>
              <a:blip r:embed="rId581"/>
              <a:stretch>
                <a:fillRect/>
              </a:stretch>
            </p:blipFill>
            <p:spPr>
              <a:xfrm>
                <a:off x="7233255" y="6279195"/>
                <a:ext cx="277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480" name="筆跡 479">
                <a:extLst>
                  <a:ext uri="{FF2B5EF4-FFF2-40B4-BE49-F238E27FC236}">
                    <a16:creationId xmlns:a16="http://schemas.microsoft.com/office/drawing/2014/main" id="{840863EE-11F9-4FD1-8FE8-12446C3358B3}"/>
                  </a:ext>
                </a:extLst>
              </p14:cNvPr>
              <p14:cNvContentPartPr/>
              <p14:nvPr/>
            </p14:nvContentPartPr>
            <p14:xfrm>
              <a:off x="4705695" y="5152035"/>
              <a:ext cx="2468160" cy="1183320"/>
            </p14:xfrm>
          </p:contentPart>
        </mc:Choice>
        <mc:Fallback>
          <p:pic>
            <p:nvPicPr>
              <p:cNvPr id="480" name="筆跡 479">
                <a:extLst>
                  <a:ext uri="{FF2B5EF4-FFF2-40B4-BE49-F238E27FC236}">
                    <a16:creationId xmlns:a16="http://schemas.microsoft.com/office/drawing/2014/main" id="{840863EE-11F9-4FD1-8FE8-12446C3358B3}"/>
                  </a:ext>
                </a:extLst>
              </p:cNvPr>
              <p:cNvPicPr/>
              <p:nvPr/>
            </p:nvPicPr>
            <p:blipFill>
              <a:blip r:embed="rId583"/>
              <a:stretch>
                <a:fillRect/>
              </a:stretch>
            </p:blipFill>
            <p:spPr>
              <a:xfrm>
                <a:off x="4696695" y="5143035"/>
                <a:ext cx="2485800" cy="1200960"/>
              </a:xfrm>
              <a:prstGeom prst="rect">
                <a:avLst/>
              </a:prstGeom>
            </p:spPr>
          </p:pic>
        </mc:Fallback>
      </mc:AlternateContent>
      <p:grpSp>
        <p:nvGrpSpPr>
          <p:cNvPr id="484" name="群組 483">
            <a:extLst>
              <a:ext uri="{FF2B5EF4-FFF2-40B4-BE49-F238E27FC236}">
                <a16:creationId xmlns:a16="http://schemas.microsoft.com/office/drawing/2014/main" id="{A9E1E0F5-FF33-4A39-8A36-40E225EEE54A}"/>
              </a:ext>
            </a:extLst>
          </p:cNvPr>
          <p:cNvGrpSpPr/>
          <p:nvPr/>
        </p:nvGrpSpPr>
        <p:grpSpPr>
          <a:xfrm>
            <a:off x="7182135" y="5166075"/>
            <a:ext cx="1497600" cy="1040040"/>
            <a:chOff x="7182135" y="5166075"/>
            <a:chExt cx="1497600" cy="1040040"/>
          </a:xfrm>
        </p:grpSpPr>
        <mc:AlternateContent xmlns:mc="http://schemas.openxmlformats.org/markup-compatibility/2006">
          <mc:Choice xmlns:p14="http://schemas.microsoft.com/office/powerpoint/2010/main" Requires="p14">
            <p:contentPart p14:bwMode="auto" r:id="rId584">
              <p14:nvContentPartPr>
                <p14:cNvPr id="474" name="筆跡 473">
                  <a:extLst>
                    <a:ext uri="{FF2B5EF4-FFF2-40B4-BE49-F238E27FC236}">
                      <a16:creationId xmlns:a16="http://schemas.microsoft.com/office/drawing/2014/main" id="{71DF60FD-2E2E-43E5-BD63-AC21569966C8}"/>
                    </a:ext>
                  </a:extLst>
                </p14:cNvPr>
                <p14:cNvContentPartPr/>
                <p14:nvPr/>
              </p14:nvContentPartPr>
              <p14:xfrm>
                <a:off x="7248015" y="6174435"/>
                <a:ext cx="5040" cy="31680"/>
              </p14:xfrm>
            </p:contentPart>
          </mc:Choice>
          <mc:Fallback>
            <p:pic>
              <p:nvPicPr>
                <p:cNvPr id="474" name="筆跡 473">
                  <a:extLst>
                    <a:ext uri="{FF2B5EF4-FFF2-40B4-BE49-F238E27FC236}">
                      <a16:creationId xmlns:a16="http://schemas.microsoft.com/office/drawing/2014/main" id="{71DF60FD-2E2E-43E5-BD63-AC21569966C8}"/>
                    </a:ext>
                  </a:extLst>
                </p:cNvPr>
                <p:cNvPicPr/>
                <p:nvPr/>
              </p:nvPicPr>
              <p:blipFill>
                <a:blip r:embed="rId585"/>
                <a:stretch>
                  <a:fillRect/>
                </a:stretch>
              </p:blipFill>
              <p:spPr>
                <a:xfrm>
                  <a:off x="7239375" y="6165435"/>
                  <a:ext cx="226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475" name="筆跡 474">
                  <a:extLst>
                    <a:ext uri="{FF2B5EF4-FFF2-40B4-BE49-F238E27FC236}">
                      <a16:creationId xmlns:a16="http://schemas.microsoft.com/office/drawing/2014/main" id="{3859D007-170C-4BA5-8CF5-ACF7D061C914}"/>
                    </a:ext>
                  </a:extLst>
                </p14:cNvPr>
                <p14:cNvContentPartPr/>
                <p14:nvPr/>
              </p14:nvContentPartPr>
              <p14:xfrm>
                <a:off x="7256655" y="6046635"/>
                <a:ext cx="6480" cy="31680"/>
              </p14:xfrm>
            </p:contentPart>
          </mc:Choice>
          <mc:Fallback>
            <p:pic>
              <p:nvPicPr>
                <p:cNvPr id="475" name="筆跡 474">
                  <a:extLst>
                    <a:ext uri="{FF2B5EF4-FFF2-40B4-BE49-F238E27FC236}">
                      <a16:creationId xmlns:a16="http://schemas.microsoft.com/office/drawing/2014/main" id="{3859D007-170C-4BA5-8CF5-ACF7D061C914}"/>
                    </a:ext>
                  </a:extLst>
                </p:cNvPr>
                <p:cNvPicPr/>
                <p:nvPr/>
              </p:nvPicPr>
              <p:blipFill>
                <a:blip r:embed="rId587"/>
                <a:stretch>
                  <a:fillRect/>
                </a:stretch>
              </p:blipFill>
              <p:spPr>
                <a:xfrm>
                  <a:off x="7247655" y="6037635"/>
                  <a:ext cx="241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476" name="筆跡 475">
                  <a:extLst>
                    <a:ext uri="{FF2B5EF4-FFF2-40B4-BE49-F238E27FC236}">
                      <a16:creationId xmlns:a16="http://schemas.microsoft.com/office/drawing/2014/main" id="{BEEF380E-0F9E-474B-8C54-FC70AA3E2A7B}"/>
                    </a:ext>
                  </a:extLst>
                </p14:cNvPr>
                <p14:cNvContentPartPr/>
                <p14:nvPr/>
              </p14:nvContentPartPr>
              <p14:xfrm>
                <a:off x="7239735" y="5774835"/>
                <a:ext cx="17280" cy="163800"/>
              </p14:xfrm>
            </p:contentPart>
          </mc:Choice>
          <mc:Fallback>
            <p:pic>
              <p:nvPicPr>
                <p:cNvPr id="476" name="筆跡 475">
                  <a:extLst>
                    <a:ext uri="{FF2B5EF4-FFF2-40B4-BE49-F238E27FC236}">
                      <a16:creationId xmlns:a16="http://schemas.microsoft.com/office/drawing/2014/main" id="{BEEF380E-0F9E-474B-8C54-FC70AA3E2A7B}"/>
                    </a:ext>
                  </a:extLst>
                </p:cNvPr>
                <p:cNvPicPr/>
                <p:nvPr/>
              </p:nvPicPr>
              <p:blipFill>
                <a:blip r:embed="rId589"/>
                <a:stretch>
                  <a:fillRect/>
                </a:stretch>
              </p:blipFill>
              <p:spPr>
                <a:xfrm>
                  <a:off x="7230735" y="5765835"/>
                  <a:ext cx="349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477" name="筆跡 476">
                  <a:extLst>
                    <a:ext uri="{FF2B5EF4-FFF2-40B4-BE49-F238E27FC236}">
                      <a16:creationId xmlns:a16="http://schemas.microsoft.com/office/drawing/2014/main" id="{494A02D1-CD6D-46E6-9709-D60909019FD8}"/>
                    </a:ext>
                  </a:extLst>
                </p14:cNvPr>
                <p14:cNvContentPartPr/>
                <p14:nvPr/>
              </p14:nvContentPartPr>
              <p14:xfrm>
                <a:off x="7203735" y="5410875"/>
                <a:ext cx="19440" cy="224640"/>
              </p14:xfrm>
            </p:contentPart>
          </mc:Choice>
          <mc:Fallback>
            <p:pic>
              <p:nvPicPr>
                <p:cNvPr id="477" name="筆跡 476">
                  <a:extLst>
                    <a:ext uri="{FF2B5EF4-FFF2-40B4-BE49-F238E27FC236}">
                      <a16:creationId xmlns:a16="http://schemas.microsoft.com/office/drawing/2014/main" id="{494A02D1-CD6D-46E6-9709-D60909019FD8}"/>
                    </a:ext>
                  </a:extLst>
                </p:cNvPr>
                <p:cNvPicPr/>
                <p:nvPr/>
              </p:nvPicPr>
              <p:blipFill>
                <a:blip r:embed="rId591"/>
                <a:stretch>
                  <a:fillRect/>
                </a:stretch>
              </p:blipFill>
              <p:spPr>
                <a:xfrm>
                  <a:off x="7194735" y="5402235"/>
                  <a:ext cx="370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478" name="筆跡 477">
                  <a:extLst>
                    <a:ext uri="{FF2B5EF4-FFF2-40B4-BE49-F238E27FC236}">
                      <a16:creationId xmlns:a16="http://schemas.microsoft.com/office/drawing/2014/main" id="{2DDBBD18-E906-42E4-B841-7B6FE786C0CF}"/>
                    </a:ext>
                  </a:extLst>
                </p14:cNvPr>
                <p14:cNvContentPartPr/>
                <p14:nvPr/>
              </p14:nvContentPartPr>
              <p14:xfrm>
                <a:off x="7205895" y="5271195"/>
                <a:ext cx="17280" cy="21960"/>
              </p14:xfrm>
            </p:contentPart>
          </mc:Choice>
          <mc:Fallback>
            <p:pic>
              <p:nvPicPr>
                <p:cNvPr id="478" name="筆跡 477">
                  <a:extLst>
                    <a:ext uri="{FF2B5EF4-FFF2-40B4-BE49-F238E27FC236}">
                      <a16:creationId xmlns:a16="http://schemas.microsoft.com/office/drawing/2014/main" id="{2DDBBD18-E906-42E4-B841-7B6FE786C0CF}"/>
                    </a:ext>
                  </a:extLst>
                </p:cNvPr>
                <p:cNvPicPr/>
                <p:nvPr/>
              </p:nvPicPr>
              <p:blipFill>
                <a:blip r:embed="rId593"/>
                <a:stretch>
                  <a:fillRect/>
                </a:stretch>
              </p:blipFill>
              <p:spPr>
                <a:xfrm>
                  <a:off x="7197255" y="5262555"/>
                  <a:ext cx="349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479" name="筆跡 478">
                  <a:extLst>
                    <a:ext uri="{FF2B5EF4-FFF2-40B4-BE49-F238E27FC236}">
                      <a16:creationId xmlns:a16="http://schemas.microsoft.com/office/drawing/2014/main" id="{A2CD015C-F1BA-4538-8695-984805CECC1D}"/>
                    </a:ext>
                  </a:extLst>
                </p14:cNvPr>
                <p14:cNvContentPartPr/>
                <p14:nvPr/>
              </p14:nvContentPartPr>
              <p14:xfrm>
                <a:off x="7190415" y="5226915"/>
                <a:ext cx="6480" cy="4680"/>
              </p14:xfrm>
            </p:contentPart>
          </mc:Choice>
          <mc:Fallback>
            <p:pic>
              <p:nvPicPr>
                <p:cNvPr id="479" name="筆跡 478">
                  <a:extLst>
                    <a:ext uri="{FF2B5EF4-FFF2-40B4-BE49-F238E27FC236}">
                      <a16:creationId xmlns:a16="http://schemas.microsoft.com/office/drawing/2014/main" id="{A2CD015C-F1BA-4538-8695-984805CECC1D}"/>
                    </a:ext>
                  </a:extLst>
                </p:cNvPr>
                <p:cNvPicPr/>
                <p:nvPr/>
              </p:nvPicPr>
              <p:blipFill>
                <a:blip r:embed="rId595"/>
                <a:stretch>
                  <a:fillRect/>
                </a:stretch>
              </p:blipFill>
              <p:spPr>
                <a:xfrm>
                  <a:off x="7181415" y="5217915"/>
                  <a:ext cx="241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483" name="筆跡 482">
                  <a:extLst>
                    <a:ext uri="{FF2B5EF4-FFF2-40B4-BE49-F238E27FC236}">
                      <a16:creationId xmlns:a16="http://schemas.microsoft.com/office/drawing/2014/main" id="{FA067656-B368-4A4E-80EB-7B6D84709240}"/>
                    </a:ext>
                  </a:extLst>
                </p14:cNvPr>
                <p14:cNvContentPartPr/>
                <p14:nvPr/>
              </p14:nvContentPartPr>
              <p14:xfrm>
                <a:off x="7182135" y="5166075"/>
                <a:ext cx="1497600" cy="944280"/>
              </p14:xfrm>
            </p:contentPart>
          </mc:Choice>
          <mc:Fallback>
            <p:pic>
              <p:nvPicPr>
                <p:cNvPr id="483" name="筆跡 482">
                  <a:extLst>
                    <a:ext uri="{FF2B5EF4-FFF2-40B4-BE49-F238E27FC236}">
                      <a16:creationId xmlns:a16="http://schemas.microsoft.com/office/drawing/2014/main" id="{FA067656-B368-4A4E-80EB-7B6D84709240}"/>
                    </a:ext>
                  </a:extLst>
                </p:cNvPr>
                <p:cNvPicPr/>
                <p:nvPr/>
              </p:nvPicPr>
              <p:blipFill>
                <a:blip r:embed="rId597"/>
                <a:stretch>
                  <a:fillRect/>
                </a:stretch>
              </p:blipFill>
              <p:spPr>
                <a:xfrm>
                  <a:off x="7173135" y="5157435"/>
                  <a:ext cx="1515240" cy="961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8">
            <p14:nvContentPartPr>
              <p14:cNvPr id="501" name="筆跡 500">
                <a:extLst>
                  <a:ext uri="{FF2B5EF4-FFF2-40B4-BE49-F238E27FC236}">
                    <a16:creationId xmlns:a16="http://schemas.microsoft.com/office/drawing/2014/main" id="{64DFC555-2836-49AC-B400-1190711E9FFC}"/>
                  </a:ext>
                </a:extLst>
              </p14:cNvPr>
              <p14:cNvContentPartPr/>
              <p14:nvPr/>
            </p14:nvContentPartPr>
            <p14:xfrm>
              <a:off x="4518855" y="6022515"/>
              <a:ext cx="479880" cy="355680"/>
            </p14:xfrm>
          </p:contentPart>
        </mc:Choice>
        <mc:Fallback>
          <p:pic>
            <p:nvPicPr>
              <p:cNvPr id="501" name="筆跡 500">
                <a:extLst>
                  <a:ext uri="{FF2B5EF4-FFF2-40B4-BE49-F238E27FC236}">
                    <a16:creationId xmlns:a16="http://schemas.microsoft.com/office/drawing/2014/main" id="{64DFC555-2836-49AC-B400-1190711E9FFC}"/>
                  </a:ext>
                </a:extLst>
              </p:cNvPr>
              <p:cNvPicPr/>
              <p:nvPr/>
            </p:nvPicPr>
            <p:blipFill>
              <a:blip r:embed="rId599"/>
              <a:stretch>
                <a:fillRect/>
              </a:stretch>
            </p:blipFill>
            <p:spPr>
              <a:xfrm>
                <a:off x="4509855" y="6013875"/>
                <a:ext cx="49752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502" name="筆跡 501">
                <a:extLst>
                  <a:ext uri="{FF2B5EF4-FFF2-40B4-BE49-F238E27FC236}">
                    <a16:creationId xmlns:a16="http://schemas.microsoft.com/office/drawing/2014/main" id="{CD01AB75-51E6-4136-89A8-7936528F9C00}"/>
                  </a:ext>
                </a:extLst>
              </p14:cNvPr>
              <p14:cNvContentPartPr/>
              <p14:nvPr/>
            </p14:nvContentPartPr>
            <p14:xfrm>
              <a:off x="4012695" y="5909835"/>
              <a:ext cx="537480" cy="195480"/>
            </p14:xfrm>
          </p:contentPart>
        </mc:Choice>
        <mc:Fallback>
          <p:pic>
            <p:nvPicPr>
              <p:cNvPr id="502" name="筆跡 501">
                <a:extLst>
                  <a:ext uri="{FF2B5EF4-FFF2-40B4-BE49-F238E27FC236}">
                    <a16:creationId xmlns:a16="http://schemas.microsoft.com/office/drawing/2014/main" id="{CD01AB75-51E6-4136-89A8-7936528F9C00}"/>
                  </a:ext>
                </a:extLst>
              </p:cNvPr>
              <p:cNvPicPr/>
              <p:nvPr/>
            </p:nvPicPr>
            <p:blipFill>
              <a:blip r:embed="rId601"/>
              <a:stretch>
                <a:fillRect/>
              </a:stretch>
            </p:blipFill>
            <p:spPr>
              <a:xfrm>
                <a:off x="4003695" y="5900835"/>
                <a:ext cx="5551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503" name="筆跡 502">
                <a:extLst>
                  <a:ext uri="{FF2B5EF4-FFF2-40B4-BE49-F238E27FC236}">
                    <a16:creationId xmlns:a16="http://schemas.microsoft.com/office/drawing/2014/main" id="{79395885-0A8F-482E-98E6-430C454643E3}"/>
                  </a:ext>
                </a:extLst>
              </p14:cNvPr>
              <p14:cNvContentPartPr/>
              <p14:nvPr/>
            </p14:nvContentPartPr>
            <p14:xfrm>
              <a:off x="4040415" y="5856915"/>
              <a:ext cx="87120" cy="65160"/>
            </p14:xfrm>
          </p:contentPart>
        </mc:Choice>
        <mc:Fallback>
          <p:pic>
            <p:nvPicPr>
              <p:cNvPr id="503" name="筆跡 502">
                <a:extLst>
                  <a:ext uri="{FF2B5EF4-FFF2-40B4-BE49-F238E27FC236}">
                    <a16:creationId xmlns:a16="http://schemas.microsoft.com/office/drawing/2014/main" id="{79395885-0A8F-482E-98E6-430C454643E3}"/>
                  </a:ext>
                </a:extLst>
              </p:cNvPr>
              <p:cNvPicPr/>
              <p:nvPr/>
            </p:nvPicPr>
            <p:blipFill>
              <a:blip r:embed="rId603"/>
              <a:stretch>
                <a:fillRect/>
              </a:stretch>
            </p:blipFill>
            <p:spPr>
              <a:xfrm>
                <a:off x="4031775" y="5848275"/>
                <a:ext cx="1047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505" name="筆跡 504">
                <a:extLst>
                  <a:ext uri="{FF2B5EF4-FFF2-40B4-BE49-F238E27FC236}">
                    <a16:creationId xmlns:a16="http://schemas.microsoft.com/office/drawing/2014/main" id="{46A733F9-F55E-4A6C-809B-D3CC6FAE2EDB}"/>
                  </a:ext>
                </a:extLst>
              </p14:cNvPr>
              <p14:cNvContentPartPr/>
              <p14:nvPr/>
            </p14:nvContentPartPr>
            <p14:xfrm>
              <a:off x="3446415" y="5707515"/>
              <a:ext cx="126360" cy="149760"/>
            </p14:xfrm>
          </p:contentPart>
        </mc:Choice>
        <mc:Fallback>
          <p:pic>
            <p:nvPicPr>
              <p:cNvPr id="505" name="筆跡 504">
                <a:extLst>
                  <a:ext uri="{FF2B5EF4-FFF2-40B4-BE49-F238E27FC236}">
                    <a16:creationId xmlns:a16="http://schemas.microsoft.com/office/drawing/2014/main" id="{46A733F9-F55E-4A6C-809B-D3CC6FAE2EDB}"/>
                  </a:ext>
                </a:extLst>
              </p:cNvPr>
              <p:cNvPicPr/>
              <p:nvPr/>
            </p:nvPicPr>
            <p:blipFill>
              <a:blip r:embed="rId605"/>
              <a:stretch>
                <a:fillRect/>
              </a:stretch>
            </p:blipFill>
            <p:spPr>
              <a:xfrm>
                <a:off x="3437775" y="5698875"/>
                <a:ext cx="1440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506" name="筆跡 505">
                <a:extLst>
                  <a:ext uri="{FF2B5EF4-FFF2-40B4-BE49-F238E27FC236}">
                    <a16:creationId xmlns:a16="http://schemas.microsoft.com/office/drawing/2014/main" id="{BF8CF877-5FD2-48BE-9161-8CFDDEBE7E71}"/>
                  </a:ext>
                </a:extLst>
              </p14:cNvPr>
              <p14:cNvContentPartPr/>
              <p14:nvPr/>
            </p14:nvContentPartPr>
            <p14:xfrm>
              <a:off x="3606255" y="5684835"/>
              <a:ext cx="71640" cy="9720"/>
            </p14:xfrm>
          </p:contentPart>
        </mc:Choice>
        <mc:Fallback>
          <p:pic>
            <p:nvPicPr>
              <p:cNvPr id="506" name="筆跡 505">
                <a:extLst>
                  <a:ext uri="{FF2B5EF4-FFF2-40B4-BE49-F238E27FC236}">
                    <a16:creationId xmlns:a16="http://schemas.microsoft.com/office/drawing/2014/main" id="{BF8CF877-5FD2-48BE-9161-8CFDDEBE7E71}"/>
                  </a:ext>
                </a:extLst>
              </p:cNvPr>
              <p:cNvPicPr/>
              <p:nvPr/>
            </p:nvPicPr>
            <p:blipFill>
              <a:blip r:embed="rId607"/>
              <a:stretch>
                <a:fillRect/>
              </a:stretch>
            </p:blipFill>
            <p:spPr>
              <a:xfrm>
                <a:off x="3597255" y="5676195"/>
                <a:ext cx="8928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508" name="筆跡 507">
                <a:extLst>
                  <a:ext uri="{FF2B5EF4-FFF2-40B4-BE49-F238E27FC236}">
                    <a16:creationId xmlns:a16="http://schemas.microsoft.com/office/drawing/2014/main" id="{2F3433F1-D161-417D-B159-D626D4626BF9}"/>
                  </a:ext>
                </a:extLst>
              </p14:cNvPr>
              <p14:cNvContentPartPr/>
              <p14:nvPr/>
            </p14:nvContentPartPr>
            <p14:xfrm>
              <a:off x="3383775" y="5993355"/>
              <a:ext cx="52200" cy="123120"/>
            </p14:xfrm>
          </p:contentPart>
        </mc:Choice>
        <mc:Fallback>
          <p:pic>
            <p:nvPicPr>
              <p:cNvPr id="508" name="筆跡 507">
                <a:extLst>
                  <a:ext uri="{FF2B5EF4-FFF2-40B4-BE49-F238E27FC236}">
                    <a16:creationId xmlns:a16="http://schemas.microsoft.com/office/drawing/2014/main" id="{2F3433F1-D161-417D-B159-D626D4626BF9}"/>
                  </a:ext>
                </a:extLst>
              </p:cNvPr>
              <p:cNvPicPr/>
              <p:nvPr/>
            </p:nvPicPr>
            <p:blipFill>
              <a:blip r:embed="rId609"/>
              <a:stretch>
                <a:fillRect/>
              </a:stretch>
            </p:blipFill>
            <p:spPr>
              <a:xfrm>
                <a:off x="3375135" y="5984715"/>
                <a:ext cx="69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509" name="筆跡 508">
                <a:extLst>
                  <a:ext uri="{FF2B5EF4-FFF2-40B4-BE49-F238E27FC236}">
                    <a16:creationId xmlns:a16="http://schemas.microsoft.com/office/drawing/2014/main" id="{0F65D626-C43A-49B8-BA66-9F58657B97B4}"/>
                  </a:ext>
                </a:extLst>
              </p14:cNvPr>
              <p14:cNvContentPartPr/>
              <p14:nvPr/>
            </p14:nvContentPartPr>
            <p14:xfrm>
              <a:off x="3328335" y="6042315"/>
              <a:ext cx="39960" cy="81720"/>
            </p14:xfrm>
          </p:contentPart>
        </mc:Choice>
        <mc:Fallback>
          <p:pic>
            <p:nvPicPr>
              <p:cNvPr id="509" name="筆跡 508">
                <a:extLst>
                  <a:ext uri="{FF2B5EF4-FFF2-40B4-BE49-F238E27FC236}">
                    <a16:creationId xmlns:a16="http://schemas.microsoft.com/office/drawing/2014/main" id="{0F65D626-C43A-49B8-BA66-9F58657B97B4}"/>
                  </a:ext>
                </a:extLst>
              </p:cNvPr>
              <p:cNvPicPr/>
              <p:nvPr/>
            </p:nvPicPr>
            <p:blipFill>
              <a:blip r:embed="rId611"/>
              <a:stretch>
                <a:fillRect/>
              </a:stretch>
            </p:blipFill>
            <p:spPr>
              <a:xfrm>
                <a:off x="3319695" y="6033315"/>
                <a:ext cx="576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510" name="筆跡 509">
                <a:extLst>
                  <a:ext uri="{FF2B5EF4-FFF2-40B4-BE49-F238E27FC236}">
                    <a16:creationId xmlns:a16="http://schemas.microsoft.com/office/drawing/2014/main" id="{BEEFD27F-4E89-45CA-916D-D945D22E3B06}"/>
                  </a:ext>
                </a:extLst>
              </p14:cNvPr>
              <p14:cNvContentPartPr/>
              <p14:nvPr/>
            </p14:nvContentPartPr>
            <p14:xfrm>
              <a:off x="3475215" y="6040155"/>
              <a:ext cx="46080" cy="52200"/>
            </p14:xfrm>
          </p:contentPart>
        </mc:Choice>
        <mc:Fallback>
          <p:pic>
            <p:nvPicPr>
              <p:cNvPr id="510" name="筆跡 509">
                <a:extLst>
                  <a:ext uri="{FF2B5EF4-FFF2-40B4-BE49-F238E27FC236}">
                    <a16:creationId xmlns:a16="http://schemas.microsoft.com/office/drawing/2014/main" id="{BEEFD27F-4E89-45CA-916D-D945D22E3B06}"/>
                  </a:ext>
                </a:extLst>
              </p:cNvPr>
              <p:cNvPicPr/>
              <p:nvPr/>
            </p:nvPicPr>
            <p:blipFill>
              <a:blip r:embed="rId613"/>
              <a:stretch>
                <a:fillRect/>
              </a:stretch>
            </p:blipFill>
            <p:spPr>
              <a:xfrm>
                <a:off x="3466575" y="6031155"/>
                <a:ext cx="63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511" name="筆跡 510">
                <a:extLst>
                  <a:ext uri="{FF2B5EF4-FFF2-40B4-BE49-F238E27FC236}">
                    <a16:creationId xmlns:a16="http://schemas.microsoft.com/office/drawing/2014/main" id="{CE442595-5D20-42BA-A5BF-250C6DB51076}"/>
                  </a:ext>
                </a:extLst>
              </p14:cNvPr>
              <p14:cNvContentPartPr/>
              <p14:nvPr/>
            </p14:nvContentPartPr>
            <p14:xfrm>
              <a:off x="3552255" y="5972835"/>
              <a:ext cx="106560" cy="32760"/>
            </p14:xfrm>
          </p:contentPart>
        </mc:Choice>
        <mc:Fallback>
          <p:pic>
            <p:nvPicPr>
              <p:cNvPr id="511" name="筆跡 510">
                <a:extLst>
                  <a:ext uri="{FF2B5EF4-FFF2-40B4-BE49-F238E27FC236}">
                    <a16:creationId xmlns:a16="http://schemas.microsoft.com/office/drawing/2014/main" id="{CE442595-5D20-42BA-A5BF-250C6DB51076}"/>
                  </a:ext>
                </a:extLst>
              </p:cNvPr>
              <p:cNvPicPr/>
              <p:nvPr/>
            </p:nvPicPr>
            <p:blipFill>
              <a:blip r:embed="rId615"/>
              <a:stretch>
                <a:fillRect/>
              </a:stretch>
            </p:blipFill>
            <p:spPr>
              <a:xfrm>
                <a:off x="3543615" y="5964195"/>
                <a:ext cx="1242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512" name="筆跡 511">
                <a:extLst>
                  <a:ext uri="{FF2B5EF4-FFF2-40B4-BE49-F238E27FC236}">
                    <a16:creationId xmlns:a16="http://schemas.microsoft.com/office/drawing/2014/main" id="{16EF4AD9-863A-46C8-AED8-3CD45CB3B79E}"/>
                  </a:ext>
                </a:extLst>
              </p14:cNvPr>
              <p14:cNvContentPartPr/>
              <p14:nvPr/>
            </p14:nvContentPartPr>
            <p14:xfrm>
              <a:off x="3599775" y="5943675"/>
              <a:ext cx="57600" cy="172080"/>
            </p14:xfrm>
          </p:contentPart>
        </mc:Choice>
        <mc:Fallback>
          <p:pic>
            <p:nvPicPr>
              <p:cNvPr id="512" name="筆跡 511">
                <a:extLst>
                  <a:ext uri="{FF2B5EF4-FFF2-40B4-BE49-F238E27FC236}">
                    <a16:creationId xmlns:a16="http://schemas.microsoft.com/office/drawing/2014/main" id="{16EF4AD9-863A-46C8-AED8-3CD45CB3B79E}"/>
                  </a:ext>
                </a:extLst>
              </p:cNvPr>
              <p:cNvPicPr/>
              <p:nvPr/>
            </p:nvPicPr>
            <p:blipFill>
              <a:blip r:embed="rId617"/>
              <a:stretch>
                <a:fillRect/>
              </a:stretch>
            </p:blipFill>
            <p:spPr>
              <a:xfrm>
                <a:off x="3591135" y="5934675"/>
                <a:ext cx="752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513" name="筆跡 512">
                <a:extLst>
                  <a:ext uri="{FF2B5EF4-FFF2-40B4-BE49-F238E27FC236}">
                    <a16:creationId xmlns:a16="http://schemas.microsoft.com/office/drawing/2014/main" id="{0A85BC67-02C2-4A0F-942F-BFF677E3AB7C}"/>
                  </a:ext>
                </a:extLst>
              </p14:cNvPr>
              <p14:cNvContentPartPr/>
              <p14:nvPr/>
            </p14:nvContentPartPr>
            <p14:xfrm>
              <a:off x="3552255" y="6028275"/>
              <a:ext cx="82080" cy="74160"/>
            </p14:xfrm>
          </p:contentPart>
        </mc:Choice>
        <mc:Fallback>
          <p:pic>
            <p:nvPicPr>
              <p:cNvPr id="513" name="筆跡 512">
                <a:extLst>
                  <a:ext uri="{FF2B5EF4-FFF2-40B4-BE49-F238E27FC236}">
                    <a16:creationId xmlns:a16="http://schemas.microsoft.com/office/drawing/2014/main" id="{0A85BC67-02C2-4A0F-942F-BFF677E3AB7C}"/>
                  </a:ext>
                </a:extLst>
              </p:cNvPr>
              <p:cNvPicPr/>
              <p:nvPr/>
            </p:nvPicPr>
            <p:blipFill>
              <a:blip r:embed="rId619"/>
              <a:stretch>
                <a:fillRect/>
              </a:stretch>
            </p:blipFill>
            <p:spPr>
              <a:xfrm>
                <a:off x="3543615" y="6019275"/>
                <a:ext cx="997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514" name="筆跡 513">
                <a:extLst>
                  <a:ext uri="{FF2B5EF4-FFF2-40B4-BE49-F238E27FC236}">
                    <a16:creationId xmlns:a16="http://schemas.microsoft.com/office/drawing/2014/main" id="{E4D5646E-BC5B-4633-A800-2EFEA111842A}"/>
                  </a:ext>
                </a:extLst>
              </p14:cNvPr>
              <p14:cNvContentPartPr/>
              <p14:nvPr/>
            </p14:nvContentPartPr>
            <p14:xfrm>
              <a:off x="3740175" y="5916675"/>
              <a:ext cx="68760" cy="81000"/>
            </p14:xfrm>
          </p:contentPart>
        </mc:Choice>
        <mc:Fallback>
          <p:pic>
            <p:nvPicPr>
              <p:cNvPr id="514" name="筆跡 513">
                <a:extLst>
                  <a:ext uri="{FF2B5EF4-FFF2-40B4-BE49-F238E27FC236}">
                    <a16:creationId xmlns:a16="http://schemas.microsoft.com/office/drawing/2014/main" id="{E4D5646E-BC5B-4633-A800-2EFEA111842A}"/>
                  </a:ext>
                </a:extLst>
              </p:cNvPr>
              <p:cNvPicPr/>
              <p:nvPr/>
            </p:nvPicPr>
            <p:blipFill>
              <a:blip r:embed="rId621"/>
              <a:stretch>
                <a:fillRect/>
              </a:stretch>
            </p:blipFill>
            <p:spPr>
              <a:xfrm>
                <a:off x="3731175" y="5907675"/>
                <a:ext cx="8640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515" name="筆跡 514">
                <a:extLst>
                  <a:ext uri="{FF2B5EF4-FFF2-40B4-BE49-F238E27FC236}">
                    <a16:creationId xmlns:a16="http://schemas.microsoft.com/office/drawing/2014/main" id="{9A3B4387-BB35-41E8-BC56-74FB34210885}"/>
                  </a:ext>
                </a:extLst>
              </p14:cNvPr>
              <p14:cNvContentPartPr/>
              <p14:nvPr/>
            </p14:nvContentPartPr>
            <p14:xfrm>
              <a:off x="3767535" y="6044475"/>
              <a:ext cx="46080" cy="10440"/>
            </p14:xfrm>
          </p:contentPart>
        </mc:Choice>
        <mc:Fallback>
          <p:pic>
            <p:nvPicPr>
              <p:cNvPr id="515" name="筆跡 514">
                <a:extLst>
                  <a:ext uri="{FF2B5EF4-FFF2-40B4-BE49-F238E27FC236}">
                    <a16:creationId xmlns:a16="http://schemas.microsoft.com/office/drawing/2014/main" id="{9A3B4387-BB35-41E8-BC56-74FB34210885}"/>
                  </a:ext>
                </a:extLst>
              </p:cNvPr>
              <p:cNvPicPr/>
              <p:nvPr/>
            </p:nvPicPr>
            <p:blipFill>
              <a:blip r:embed="rId623"/>
              <a:stretch>
                <a:fillRect/>
              </a:stretch>
            </p:blipFill>
            <p:spPr>
              <a:xfrm>
                <a:off x="3758895" y="6035475"/>
                <a:ext cx="637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516" name="筆跡 515">
                <a:extLst>
                  <a:ext uri="{FF2B5EF4-FFF2-40B4-BE49-F238E27FC236}">
                    <a16:creationId xmlns:a16="http://schemas.microsoft.com/office/drawing/2014/main" id="{3FCD9167-0C8E-4A4A-B09C-1593D0DF4CC7}"/>
                  </a:ext>
                </a:extLst>
              </p14:cNvPr>
              <p14:cNvContentPartPr/>
              <p14:nvPr/>
            </p14:nvContentPartPr>
            <p14:xfrm>
              <a:off x="3777255" y="6100635"/>
              <a:ext cx="45000" cy="14400"/>
            </p14:xfrm>
          </p:contentPart>
        </mc:Choice>
        <mc:Fallback>
          <p:pic>
            <p:nvPicPr>
              <p:cNvPr id="516" name="筆跡 515">
                <a:extLst>
                  <a:ext uri="{FF2B5EF4-FFF2-40B4-BE49-F238E27FC236}">
                    <a16:creationId xmlns:a16="http://schemas.microsoft.com/office/drawing/2014/main" id="{3FCD9167-0C8E-4A4A-B09C-1593D0DF4CC7}"/>
                  </a:ext>
                </a:extLst>
              </p:cNvPr>
              <p:cNvPicPr/>
              <p:nvPr/>
            </p:nvPicPr>
            <p:blipFill>
              <a:blip r:embed="rId625"/>
              <a:stretch>
                <a:fillRect/>
              </a:stretch>
            </p:blipFill>
            <p:spPr>
              <a:xfrm>
                <a:off x="3768255" y="6091995"/>
                <a:ext cx="626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517" name="筆跡 516">
                <a:extLst>
                  <a:ext uri="{FF2B5EF4-FFF2-40B4-BE49-F238E27FC236}">
                    <a16:creationId xmlns:a16="http://schemas.microsoft.com/office/drawing/2014/main" id="{E44862EB-A013-4A7F-B49C-99D5F0840D72}"/>
                  </a:ext>
                </a:extLst>
              </p14:cNvPr>
              <p14:cNvContentPartPr/>
              <p14:nvPr/>
            </p14:nvContentPartPr>
            <p14:xfrm>
              <a:off x="3542535" y="6317355"/>
              <a:ext cx="27000" cy="17640"/>
            </p14:xfrm>
          </p:contentPart>
        </mc:Choice>
        <mc:Fallback>
          <p:pic>
            <p:nvPicPr>
              <p:cNvPr id="517" name="筆跡 516">
                <a:extLst>
                  <a:ext uri="{FF2B5EF4-FFF2-40B4-BE49-F238E27FC236}">
                    <a16:creationId xmlns:a16="http://schemas.microsoft.com/office/drawing/2014/main" id="{E44862EB-A013-4A7F-B49C-99D5F0840D72}"/>
                  </a:ext>
                </a:extLst>
              </p:cNvPr>
              <p:cNvPicPr/>
              <p:nvPr/>
            </p:nvPicPr>
            <p:blipFill>
              <a:blip r:embed="rId627"/>
              <a:stretch>
                <a:fillRect/>
              </a:stretch>
            </p:blipFill>
            <p:spPr>
              <a:xfrm>
                <a:off x="3533895" y="6308355"/>
                <a:ext cx="446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518" name="筆跡 517">
                <a:extLst>
                  <a:ext uri="{FF2B5EF4-FFF2-40B4-BE49-F238E27FC236}">
                    <a16:creationId xmlns:a16="http://schemas.microsoft.com/office/drawing/2014/main" id="{1DCE07BB-6E92-49BF-AE00-D6CB9C263320}"/>
                  </a:ext>
                </a:extLst>
              </p14:cNvPr>
              <p14:cNvContentPartPr/>
              <p14:nvPr/>
            </p14:nvContentPartPr>
            <p14:xfrm>
              <a:off x="3641535" y="6246795"/>
              <a:ext cx="60120" cy="87480"/>
            </p14:xfrm>
          </p:contentPart>
        </mc:Choice>
        <mc:Fallback>
          <p:pic>
            <p:nvPicPr>
              <p:cNvPr id="518" name="筆跡 517">
                <a:extLst>
                  <a:ext uri="{FF2B5EF4-FFF2-40B4-BE49-F238E27FC236}">
                    <a16:creationId xmlns:a16="http://schemas.microsoft.com/office/drawing/2014/main" id="{1DCE07BB-6E92-49BF-AE00-D6CB9C263320}"/>
                  </a:ext>
                </a:extLst>
              </p:cNvPr>
              <p:cNvPicPr/>
              <p:nvPr/>
            </p:nvPicPr>
            <p:blipFill>
              <a:blip r:embed="rId629"/>
              <a:stretch>
                <a:fillRect/>
              </a:stretch>
            </p:blipFill>
            <p:spPr>
              <a:xfrm>
                <a:off x="3632535" y="6238155"/>
                <a:ext cx="777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519" name="筆跡 518">
                <a:extLst>
                  <a:ext uri="{FF2B5EF4-FFF2-40B4-BE49-F238E27FC236}">
                    <a16:creationId xmlns:a16="http://schemas.microsoft.com/office/drawing/2014/main" id="{B549F752-87E3-4FBE-B76D-613B373D5DAA}"/>
                  </a:ext>
                </a:extLst>
              </p14:cNvPr>
              <p14:cNvContentPartPr/>
              <p14:nvPr/>
            </p14:nvContentPartPr>
            <p14:xfrm>
              <a:off x="3755655" y="6189555"/>
              <a:ext cx="90720" cy="136800"/>
            </p14:xfrm>
          </p:contentPart>
        </mc:Choice>
        <mc:Fallback>
          <p:pic>
            <p:nvPicPr>
              <p:cNvPr id="519" name="筆跡 518">
                <a:extLst>
                  <a:ext uri="{FF2B5EF4-FFF2-40B4-BE49-F238E27FC236}">
                    <a16:creationId xmlns:a16="http://schemas.microsoft.com/office/drawing/2014/main" id="{B549F752-87E3-4FBE-B76D-613B373D5DAA}"/>
                  </a:ext>
                </a:extLst>
              </p:cNvPr>
              <p:cNvPicPr/>
              <p:nvPr/>
            </p:nvPicPr>
            <p:blipFill>
              <a:blip r:embed="rId631"/>
              <a:stretch>
                <a:fillRect/>
              </a:stretch>
            </p:blipFill>
            <p:spPr>
              <a:xfrm>
                <a:off x="3746655" y="6180555"/>
                <a:ext cx="1083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520" name="筆跡 519">
                <a:extLst>
                  <a:ext uri="{FF2B5EF4-FFF2-40B4-BE49-F238E27FC236}">
                    <a16:creationId xmlns:a16="http://schemas.microsoft.com/office/drawing/2014/main" id="{853EA637-4B84-4B2A-B1E1-D783D1DFCD04}"/>
                  </a:ext>
                </a:extLst>
              </p14:cNvPr>
              <p14:cNvContentPartPr/>
              <p14:nvPr/>
            </p14:nvContentPartPr>
            <p14:xfrm>
              <a:off x="3801015" y="6186315"/>
              <a:ext cx="113760" cy="36360"/>
            </p14:xfrm>
          </p:contentPart>
        </mc:Choice>
        <mc:Fallback>
          <p:pic>
            <p:nvPicPr>
              <p:cNvPr id="520" name="筆跡 519">
                <a:extLst>
                  <a:ext uri="{FF2B5EF4-FFF2-40B4-BE49-F238E27FC236}">
                    <a16:creationId xmlns:a16="http://schemas.microsoft.com/office/drawing/2014/main" id="{853EA637-4B84-4B2A-B1E1-D783D1DFCD04}"/>
                  </a:ext>
                </a:extLst>
              </p:cNvPr>
              <p:cNvPicPr/>
              <p:nvPr/>
            </p:nvPicPr>
            <p:blipFill>
              <a:blip r:embed="rId633"/>
              <a:stretch>
                <a:fillRect/>
              </a:stretch>
            </p:blipFill>
            <p:spPr>
              <a:xfrm>
                <a:off x="3792375" y="6177315"/>
                <a:ext cx="131400" cy="54000"/>
              </a:xfrm>
              <a:prstGeom prst="rect">
                <a:avLst/>
              </a:prstGeom>
            </p:spPr>
          </p:pic>
        </mc:Fallback>
      </mc:AlternateContent>
      <p:grpSp>
        <p:nvGrpSpPr>
          <p:cNvPr id="529" name="群組 528">
            <a:extLst>
              <a:ext uri="{FF2B5EF4-FFF2-40B4-BE49-F238E27FC236}">
                <a16:creationId xmlns:a16="http://schemas.microsoft.com/office/drawing/2014/main" id="{41261C90-1576-4103-8176-8D46C0411B58}"/>
              </a:ext>
            </a:extLst>
          </p:cNvPr>
          <p:cNvGrpSpPr/>
          <p:nvPr/>
        </p:nvGrpSpPr>
        <p:grpSpPr>
          <a:xfrm>
            <a:off x="1884735" y="4667115"/>
            <a:ext cx="1145520" cy="521280"/>
            <a:chOff x="1884735" y="4667115"/>
            <a:chExt cx="1145520" cy="521280"/>
          </a:xfrm>
        </p:grpSpPr>
        <mc:AlternateContent xmlns:mc="http://schemas.openxmlformats.org/markup-compatibility/2006">
          <mc:Choice xmlns:p14="http://schemas.microsoft.com/office/powerpoint/2010/main" Requires="p14">
            <p:contentPart p14:bwMode="auto" r:id="rId634">
              <p14:nvContentPartPr>
                <p14:cNvPr id="522" name="筆跡 521">
                  <a:extLst>
                    <a:ext uri="{FF2B5EF4-FFF2-40B4-BE49-F238E27FC236}">
                      <a16:creationId xmlns:a16="http://schemas.microsoft.com/office/drawing/2014/main" id="{C8DD709E-16F7-4F88-85B9-A29B332AFA34}"/>
                    </a:ext>
                  </a:extLst>
                </p14:cNvPr>
                <p14:cNvContentPartPr/>
                <p14:nvPr/>
              </p14:nvContentPartPr>
              <p14:xfrm>
                <a:off x="1884735" y="4667115"/>
                <a:ext cx="1145520" cy="96840"/>
              </p14:xfrm>
            </p:contentPart>
          </mc:Choice>
          <mc:Fallback>
            <p:pic>
              <p:nvPicPr>
                <p:cNvPr id="522" name="筆跡 521">
                  <a:extLst>
                    <a:ext uri="{FF2B5EF4-FFF2-40B4-BE49-F238E27FC236}">
                      <a16:creationId xmlns:a16="http://schemas.microsoft.com/office/drawing/2014/main" id="{C8DD709E-16F7-4F88-85B9-A29B332AFA34}"/>
                    </a:ext>
                  </a:extLst>
                </p:cNvPr>
                <p:cNvPicPr/>
                <p:nvPr/>
              </p:nvPicPr>
              <p:blipFill>
                <a:blip r:embed="rId635"/>
                <a:stretch>
                  <a:fillRect/>
                </a:stretch>
              </p:blipFill>
              <p:spPr>
                <a:xfrm>
                  <a:off x="1876095" y="4658475"/>
                  <a:ext cx="11631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523" name="筆跡 522">
                  <a:extLst>
                    <a:ext uri="{FF2B5EF4-FFF2-40B4-BE49-F238E27FC236}">
                      <a16:creationId xmlns:a16="http://schemas.microsoft.com/office/drawing/2014/main" id="{FD765E4D-A71F-401F-845E-4D8246F69CF8}"/>
                    </a:ext>
                  </a:extLst>
                </p14:cNvPr>
                <p14:cNvContentPartPr/>
                <p14:nvPr/>
              </p14:nvContentPartPr>
              <p14:xfrm>
                <a:off x="2384055" y="4781955"/>
                <a:ext cx="12240" cy="56520"/>
              </p14:xfrm>
            </p:contentPart>
          </mc:Choice>
          <mc:Fallback>
            <p:pic>
              <p:nvPicPr>
                <p:cNvPr id="523" name="筆跡 522">
                  <a:extLst>
                    <a:ext uri="{FF2B5EF4-FFF2-40B4-BE49-F238E27FC236}">
                      <a16:creationId xmlns:a16="http://schemas.microsoft.com/office/drawing/2014/main" id="{FD765E4D-A71F-401F-845E-4D8246F69CF8}"/>
                    </a:ext>
                  </a:extLst>
                </p:cNvPr>
                <p:cNvPicPr/>
                <p:nvPr/>
              </p:nvPicPr>
              <p:blipFill>
                <a:blip r:embed="rId637"/>
                <a:stretch>
                  <a:fillRect/>
                </a:stretch>
              </p:blipFill>
              <p:spPr>
                <a:xfrm>
                  <a:off x="2375415" y="4772955"/>
                  <a:ext cx="298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524" name="筆跡 523">
                  <a:extLst>
                    <a:ext uri="{FF2B5EF4-FFF2-40B4-BE49-F238E27FC236}">
                      <a16:creationId xmlns:a16="http://schemas.microsoft.com/office/drawing/2014/main" id="{B9CE85E7-75B9-44BC-98C1-7021919A6960}"/>
                    </a:ext>
                  </a:extLst>
                </p14:cNvPr>
                <p14:cNvContentPartPr/>
                <p14:nvPr/>
              </p14:nvContentPartPr>
              <p14:xfrm>
                <a:off x="2439495" y="4759275"/>
                <a:ext cx="14760" cy="91440"/>
              </p14:xfrm>
            </p:contentPart>
          </mc:Choice>
          <mc:Fallback>
            <p:pic>
              <p:nvPicPr>
                <p:cNvPr id="524" name="筆跡 523">
                  <a:extLst>
                    <a:ext uri="{FF2B5EF4-FFF2-40B4-BE49-F238E27FC236}">
                      <a16:creationId xmlns:a16="http://schemas.microsoft.com/office/drawing/2014/main" id="{B9CE85E7-75B9-44BC-98C1-7021919A6960}"/>
                    </a:ext>
                  </a:extLst>
                </p:cNvPr>
                <p:cNvPicPr/>
                <p:nvPr/>
              </p:nvPicPr>
              <p:blipFill>
                <a:blip r:embed="rId639"/>
                <a:stretch>
                  <a:fillRect/>
                </a:stretch>
              </p:blipFill>
              <p:spPr>
                <a:xfrm>
                  <a:off x="2430495" y="4750275"/>
                  <a:ext cx="324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525" name="筆跡 524">
                  <a:extLst>
                    <a:ext uri="{FF2B5EF4-FFF2-40B4-BE49-F238E27FC236}">
                      <a16:creationId xmlns:a16="http://schemas.microsoft.com/office/drawing/2014/main" id="{C72B46AA-7EA2-452A-89E2-F777462B3EC8}"/>
                    </a:ext>
                  </a:extLst>
                </p14:cNvPr>
                <p14:cNvContentPartPr/>
                <p14:nvPr/>
              </p14:nvContentPartPr>
              <p14:xfrm>
                <a:off x="2198295" y="4958355"/>
                <a:ext cx="95760" cy="230040"/>
              </p14:xfrm>
            </p:contentPart>
          </mc:Choice>
          <mc:Fallback>
            <p:pic>
              <p:nvPicPr>
                <p:cNvPr id="525" name="筆跡 524">
                  <a:extLst>
                    <a:ext uri="{FF2B5EF4-FFF2-40B4-BE49-F238E27FC236}">
                      <a16:creationId xmlns:a16="http://schemas.microsoft.com/office/drawing/2014/main" id="{C72B46AA-7EA2-452A-89E2-F777462B3EC8}"/>
                    </a:ext>
                  </a:extLst>
                </p:cNvPr>
                <p:cNvPicPr/>
                <p:nvPr/>
              </p:nvPicPr>
              <p:blipFill>
                <a:blip r:embed="rId641"/>
                <a:stretch>
                  <a:fillRect/>
                </a:stretch>
              </p:blipFill>
              <p:spPr>
                <a:xfrm>
                  <a:off x="2189655" y="4949355"/>
                  <a:ext cx="11340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526" name="筆跡 525">
                  <a:extLst>
                    <a:ext uri="{FF2B5EF4-FFF2-40B4-BE49-F238E27FC236}">
                      <a16:creationId xmlns:a16="http://schemas.microsoft.com/office/drawing/2014/main" id="{C89E87FE-A564-49C8-B603-12BEF19F50BA}"/>
                    </a:ext>
                  </a:extLst>
                </p14:cNvPr>
                <p14:cNvContentPartPr/>
                <p14:nvPr/>
              </p14:nvContentPartPr>
              <p14:xfrm>
                <a:off x="2339415" y="5130435"/>
                <a:ext cx="18360" cy="41400"/>
              </p14:xfrm>
            </p:contentPart>
          </mc:Choice>
          <mc:Fallback>
            <p:pic>
              <p:nvPicPr>
                <p:cNvPr id="526" name="筆跡 525">
                  <a:extLst>
                    <a:ext uri="{FF2B5EF4-FFF2-40B4-BE49-F238E27FC236}">
                      <a16:creationId xmlns:a16="http://schemas.microsoft.com/office/drawing/2014/main" id="{C89E87FE-A564-49C8-B603-12BEF19F50BA}"/>
                    </a:ext>
                  </a:extLst>
                </p:cNvPr>
                <p:cNvPicPr/>
                <p:nvPr/>
              </p:nvPicPr>
              <p:blipFill>
                <a:blip r:embed="rId643"/>
                <a:stretch>
                  <a:fillRect/>
                </a:stretch>
              </p:blipFill>
              <p:spPr>
                <a:xfrm>
                  <a:off x="2330775" y="5121795"/>
                  <a:ext cx="360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527" name="筆跡 526">
                  <a:extLst>
                    <a:ext uri="{FF2B5EF4-FFF2-40B4-BE49-F238E27FC236}">
                      <a16:creationId xmlns:a16="http://schemas.microsoft.com/office/drawing/2014/main" id="{CB6CC0D0-1016-423D-A908-CEE21695E9D5}"/>
                    </a:ext>
                  </a:extLst>
                </p14:cNvPr>
                <p14:cNvContentPartPr/>
                <p14:nvPr/>
              </p14:nvContentPartPr>
              <p14:xfrm>
                <a:off x="2445615" y="4932435"/>
                <a:ext cx="92880" cy="150840"/>
              </p14:xfrm>
            </p:contentPart>
          </mc:Choice>
          <mc:Fallback>
            <p:pic>
              <p:nvPicPr>
                <p:cNvPr id="527" name="筆跡 526">
                  <a:extLst>
                    <a:ext uri="{FF2B5EF4-FFF2-40B4-BE49-F238E27FC236}">
                      <a16:creationId xmlns:a16="http://schemas.microsoft.com/office/drawing/2014/main" id="{CB6CC0D0-1016-423D-A908-CEE21695E9D5}"/>
                    </a:ext>
                  </a:extLst>
                </p:cNvPr>
                <p:cNvPicPr/>
                <p:nvPr/>
              </p:nvPicPr>
              <p:blipFill>
                <a:blip r:embed="rId645"/>
                <a:stretch>
                  <a:fillRect/>
                </a:stretch>
              </p:blipFill>
              <p:spPr>
                <a:xfrm>
                  <a:off x="2436615" y="4923435"/>
                  <a:ext cx="1105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528" name="筆跡 527">
                  <a:extLst>
                    <a:ext uri="{FF2B5EF4-FFF2-40B4-BE49-F238E27FC236}">
                      <a16:creationId xmlns:a16="http://schemas.microsoft.com/office/drawing/2014/main" id="{F7B19B50-59D8-48C6-B1CD-DA367195ADDB}"/>
                    </a:ext>
                  </a:extLst>
                </p14:cNvPr>
                <p14:cNvContentPartPr/>
                <p14:nvPr/>
              </p14:nvContentPartPr>
              <p14:xfrm>
                <a:off x="2607975" y="4875915"/>
                <a:ext cx="113400" cy="171000"/>
              </p14:xfrm>
            </p:contentPart>
          </mc:Choice>
          <mc:Fallback>
            <p:pic>
              <p:nvPicPr>
                <p:cNvPr id="528" name="筆跡 527">
                  <a:extLst>
                    <a:ext uri="{FF2B5EF4-FFF2-40B4-BE49-F238E27FC236}">
                      <a16:creationId xmlns:a16="http://schemas.microsoft.com/office/drawing/2014/main" id="{F7B19B50-59D8-48C6-B1CD-DA367195ADDB}"/>
                    </a:ext>
                  </a:extLst>
                </p:cNvPr>
                <p:cNvPicPr/>
                <p:nvPr/>
              </p:nvPicPr>
              <p:blipFill>
                <a:blip r:embed="rId647"/>
                <a:stretch>
                  <a:fillRect/>
                </a:stretch>
              </p:blipFill>
              <p:spPr>
                <a:xfrm>
                  <a:off x="2598975" y="4867275"/>
                  <a:ext cx="131040" cy="188640"/>
                </a:xfrm>
                <a:prstGeom prst="rect">
                  <a:avLst/>
                </a:prstGeom>
              </p:spPr>
            </p:pic>
          </mc:Fallback>
        </mc:AlternateContent>
      </p:grpSp>
      <p:grpSp>
        <p:nvGrpSpPr>
          <p:cNvPr id="548" name="群組 547">
            <a:extLst>
              <a:ext uri="{FF2B5EF4-FFF2-40B4-BE49-F238E27FC236}">
                <a16:creationId xmlns:a16="http://schemas.microsoft.com/office/drawing/2014/main" id="{0709EEDC-A7AF-4974-913C-9F06DEA4A12C}"/>
              </a:ext>
            </a:extLst>
          </p:cNvPr>
          <p:cNvGrpSpPr/>
          <p:nvPr/>
        </p:nvGrpSpPr>
        <p:grpSpPr>
          <a:xfrm>
            <a:off x="4361895" y="6319515"/>
            <a:ext cx="1243080" cy="137520"/>
            <a:chOff x="4361895" y="6319515"/>
            <a:chExt cx="1243080" cy="137520"/>
          </a:xfrm>
        </p:grpSpPr>
        <mc:AlternateContent xmlns:mc="http://schemas.openxmlformats.org/markup-compatibility/2006">
          <mc:Choice xmlns:p14="http://schemas.microsoft.com/office/powerpoint/2010/main" Requires="p14">
            <p:contentPart p14:bwMode="auto" r:id="rId648">
              <p14:nvContentPartPr>
                <p14:cNvPr id="485" name="筆跡 484">
                  <a:extLst>
                    <a:ext uri="{FF2B5EF4-FFF2-40B4-BE49-F238E27FC236}">
                      <a16:creationId xmlns:a16="http://schemas.microsoft.com/office/drawing/2014/main" id="{49F40054-1C2C-446A-8797-8A618E9B6155}"/>
                    </a:ext>
                  </a:extLst>
                </p14:cNvPr>
                <p14:cNvContentPartPr/>
                <p14:nvPr/>
              </p14:nvContentPartPr>
              <p14:xfrm>
                <a:off x="5522895" y="6325275"/>
                <a:ext cx="82080" cy="64800"/>
              </p14:xfrm>
            </p:contentPart>
          </mc:Choice>
          <mc:Fallback>
            <p:pic>
              <p:nvPicPr>
                <p:cNvPr id="485" name="筆跡 484">
                  <a:extLst>
                    <a:ext uri="{FF2B5EF4-FFF2-40B4-BE49-F238E27FC236}">
                      <a16:creationId xmlns:a16="http://schemas.microsoft.com/office/drawing/2014/main" id="{49F40054-1C2C-446A-8797-8A618E9B6155}"/>
                    </a:ext>
                  </a:extLst>
                </p:cNvPr>
                <p:cNvPicPr/>
                <p:nvPr/>
              </p:nvPicPr>
              <p:blipFill>
                <a:blip r:embed="rId649"/>
                <a:stretch>
                  <a:fillRect/>
                </a:stretch>
              </p:blipFill>
              <p:spPr>
                <a:xfrm>
                  <a:off x="5514255" y="6316275"/>
                  <a:ext cx="997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486" name="筆跡 485">
                  <a:extLst>
                    <a:ext uri="{FF2B5EF4-FFF2-40B4-BE49-F238E27FC236}">
                      <a16:creationId xmlns:a16="http://schemas.microsoft.com/office/drawing/2014/main" id="{96F8C818-38DA-48E5-A82C-714E3702F6C7}"/>
                    </a:ext>
                  </a:extLst>
                </p14:cNvPr>
                <p14:cNvContentPartPr/>
                <p14:nvPr/>
              </p14:nvContentPartPr>
              <p14:xfrm>
                <a:off x="5491215" y="6325995"/>
                <a:ext cx="65880" cy="73440"/>
              </p14:xfrm>
            </p:contentPart>
          </mc:Choice>
          <mc:Fallback>
            <p:pic>
              <p:nvPicPr>
                <p:cNvPr id="486" name="筆跡 485">
                  <a:extLst>
                    <a:ext uri="{FF2B5EF4-FFF2-40B4-BE49-F238E27FC236}">
                      <a16:creationId xmlns:a16="http://schemas.microsoft.com/office/drawing/2014/main" id="{96F8C818-38DA-48E5-A82C-714E3702F6C7}"/>
                    </a:ext>
                  </a:extLst>
                </p:cNvPr>
                <p:cNvPicPr/>
                <p:nvPr/>
              </p:nvPicPr>
              <p:blipFill>
                <a:blip r:embed="rId651"/>
                <a:stretch>
                  <a:fillRect/>
                </a:stretch>
              </p:blipFill>
              <p:spPr>
                <a:xfrm>
                  <a:off x="5482215" y="6316995"/>
                  <a:ext cx="835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487" name="筆跡 486">
                  <a:extLst>
                    <a:ext uri="{FF2B5EF4-FFF2-40B4-BE49-F238E27FC236}">
                      <a16:creationId xmlns:a16="http://schemas.microsoft.com/office/drawing/2014/main" id="{AE3E2A77-2879-468A-A41B-AD99427FA4C1}"/>
                    </a:ext>
                  </a:extLst>
                </p14:cNvPr>
                <p14:cNvContentPartPr/>
                <p14:nvPr/>
              </p14:nvContentPartPr>
              <p14:xfrm>
                <a:off x="5435055" y="6327075"/>
                <a:ext cx="78840" cy="63000"/>
              </p14:xfrm>
            </p:contentPart>
          </mc:Choice>
          <mc:Fallback>
            <p:pic>
              <p:nvPicPr>
                <p:cNvPr id="487" name="筆跡 486">
                  <a:extLst>
                    <a:ext uri="{FF2B5EF4-FFF2-40B4-BE49-F238E27FC236}">
                      <a16:creationId xmlns:a16="http://schemas.microsoft.com/office/drawing/2014/main" id="{AE3E2A77-2879-468A-A41B-AD99427FA4C1}"/>
                    </a:ext>
                  </a:extLst>
                </p:cNvPr>
                <p:cNvPicPr/>
                <p:nvPr/>
              </p:nvPicPr>
              <p:blipFill>
                <a:blip r:embed="rId653"/>
                <a:stretch>
                  <a:fillRect/>
                </a:stretch>
              </p:blipFill>
              <p:spPr>
                <a:xfrm>
                  <a:off x="5426055" y="6318075"/>
                  <a:ext cx="964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488" name="筆跡 487">
                  <a:extLst>
                    <a:ext uri="{FF2B5EF4-FFF2-40B4-BE49-F238E27FC236}">
                      <a16:creationId xmlns:a16="http://schemas.microsoft.com/office/drawing/2014/main" id="{46040538-648C-41AB-B735-0FF392019A71}"/>
                    </a:ext>
                  </a:extLst>
                </p14:cNvPr>
                <p14:cNvContentPartPr/>
                <p14:nvPr/>
              </p14:nvContentPartPr>
              <p14:xfrm>
                <a:off x="5374935" y="6343275"/>
                <a:ext cx="71280" cy="57600"/>
              </p14:xfrm>
            </p:contentPart>
          </mc:Choice>
          <mc:Fallback>
            <p:pic>
              <p:nvPicPr>
                <p:cNvPr id="488" name="筆跡 487">
                  <a:extLst>
                    <a:ext uri="{FF2B5EF4-FFF2-40B4-BE49-F238E27FC236}">
                      <a16:creationId xmlns:a16="http://schemas.microsoft.com/office/drawing/2014/main" id="{46040538-648C-41AB-B735-0FF392019A71}"/>
                    </a:ext>
                  </a:extLst>
                </p:cNvPr>
                <p:cNvPicPr/>
                <p:nvPr/>
              </p:nvPicPr>
              <p:blipFill>
                <a:blip r:embed="rId655"/>
                <a:stretch>
                  <a:fillRect/>
                </a:stretch>
              </p:blipFill>
              <p:spPr>
                <a:xfrm>
                  <a:off x="5366295" y="6334275"/>
                  <a:ext cx="889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489" name="筆跡 488">
                  <a:extLst>
                    <a:ext uri="{FF2B5EF4-FFF2-40B4-BE49-F238E27FC236}">
                      <a16:creationId xmlns:a16="http://schemas.microsoft.com/office/drawing/2014/main" id="{1632F396-65D6-43A9-B195-0BD5732E28F1}"/>
                    </a:ext>
                  </a:extLst>
                </p14:cNvPr>
                <p14:cNvContentPartPr/>
                <p14:nvPr/>
              </p14:nvContentPartPr>
              <p14:xfrm>
                <a:off x="5325615" y="6336795"/>
                <a:ext cx="61560" cy="59760"/>
              </p14:xfrm>
            </p:contentPart>
          </mc:Choice>
          <mc:Fallback>
            <p:pic>
              <p:nvPicPr>
                <p:cNvPr id="489" name="筆跡 488">
                  <a:extLst>
                    <a:ext uri="{FF2B5EF4-FFF2-40B4-BE49-F238E27FC236}">
                      <a16:creationId xmlns:a16="http://schemas.microsoft.com/office/drawing/2014/main" id="{1632F396-65D6-43A9-B195-0BD5732E28F1}"/>
                    </a:ext>
                  </a:extLst>
                </p:cNvPr>
                <p:cNvPicPr/>
                <p:nvPr/>
              </p:nvPicPr>
              <p:blipFill>
                <a:blip r:embed="rId657"/>
                <a:stretch>
                  <a:fillRect/>
                </a:stretch>
              </p:blipFill>
              <p:spPr>
                <a:xfrm>
                  <a:off x="5316975" y="6327795"/>
                  <a:ext cx="792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490" name="筆跡 489">
                  <a:extLst>
                    <a:ext uri="{FF2B5EF4-FFF2-40B4-BE49-F238E27FC236}">
                      <a16:creationId xmlns:a16="http://schemas.microsoft.com/office/drawing/2014/main" id="{0B6FD492-9DE1-42BF-B6C0-FBCB29FF53BF}"/>
                    </a:ext>
                  </a:extLst>
                </p14:cNvPr>
                <p14:cNvContentPartPr/>
                <p14:nvPr/>
              </p14:nvContentPartPr>
              <p14:xfrm>
                <a:off x="5262975" y="6319515"/>
                <a:ext cx="43560" cy="82800"/>
              </p14:xfrm>
            </p:contentPart>
          </mc:Choice>
          <mc:Fallback>
            <p:pic>
              <p:nvPicPr>
                <p:cNvPr id="490" name="筆跡 489">
                  <a:extLst>
                    <a:ext uri="{FF2B5EF4-FFF2-40B4-BE49-F238E27FC236}">
                      <a16:creationId xmlns:a16="http://schemas.microsoft.com/office/drawing/2014/main" id="{0B6FD492-9DE1-42BF-B6C0-FBCB29FF53BF}"/>
                    </a:ext>
                  </a:extLst>
                </p:cNvPr>
                <p:cNvPicPr/>
                <p:nvPr/>
              </p:nvPicPr>
              <p:blipFill>
                <a:blip r:embed="rId659"/>
                <a:stretch>
                  <a:fillRect/>
                </a:stretch>
              </p:blipFill>
              <p:spPr>
                <a:xfrm>
                  <a:off x="5254335" y="6310515"/>
                  <a:ext cx="612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491" name="筆跡 490">
                  <a:extLst>
                    <a:ext uri="{FF2B5EF4-FFF2-40B4-BE49-F238E27FC236}">
                      <a16:creationId xmlns:a16="http://schemas.microsoft.com/office/drawing/2014/main" id="{896F9E0C-5C6C-4152-BDF7-30E735FFBFE9}"/>
                    </a:ext>
                  </a:extLst>
                </p14:cNvPr>
                <p14:cNvContentPartPr/>
                <p14:nvPr/>
              </p14:nvContentPartPr>
              <p14:xfrm>
                <a:off x="5163255" y="6324915"/>
                <a:ext cx="48600" cy="81720"/>
              </p14:xfrm>
            </p:contentPart>
          </mc:Choice>
          <mc:Fallback>
            <p:pic>
              <p:nvPicPr>
                <p:cNvPr id="491" name="筆跡 490">
                  <a:extLst>
                    <a:ext uri="{FF2B5EF4-FFF2-40B4-BE49-F238E27FC236}">
                      <a16:creationId xmlns:a16="http://schemas.microsoft.com/office/drawing/2014/main" id="{896F9E0C-5C6C-4152-BDF7-30E735FFBFE9}"/>
                    </a:ext>
                  </a:extLst>
                </p:cNvPr>
                <p:cNvPicPr/>
                <p:nvPr/>
              </p:nvPicPr>
              <p:blipFill>
                <a:blip r:embed="rId661"/>
                <a:stretch>
                  <a:fillRect/>
                </a:stretch>
              </p:blipFill>
              <p:spPr>
                <a:xfrm>
                  <a:off x="5154255" y="6315915"/>
                  <a:ext cx="662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492" name="筆跡 491">
                  <a:extLst>
                    <a:ext uri="{FF2B5EF4-FFF2-40B4-BE49-F238E27FC236}">
                      <a16:creationId xmlns:a16="http://schemas.microsoft.com/office/drawing/2014/main" id="{D8B226A3-5785-409E-A7FE-846878CC670E}"/>
                    </a:ext>
                  </a:extLst>
                </p14:cNvPr>
                <p14:cNvContentPartPr/>
                <p14:nvPr/>
              </p14:nvContentPartPr>
              <p14:xfrm>
                <a:off x="5074335" y="6343275"/>
                <a:ext cx="94320" cy="75240"/>
              </p14:xfrm>
            </p:contentPart>
          </mc:Choice>
          <mc:Fallback>
            <p:pic>
              <p:nvPicPr>
                <p:cNvPr id="492" name="筆跡 491">
                  <a:extLst>
                    <a:ext uri="{FF2B5EF4-FFF2-40B4-BE49-F238E27FC236}">
                      <a16:creationId xmlns:a16="http://schemas.microsoft.com/office/drawing/2014/main" id="{D8B226A3-5785-409E-A7FE-846878CC670E}"/>
                    </a:ext>
                  </a:extLst>
                </p:cNvPr>
                <p:cNvPicPr/>
                <p:nvPr/>
              </p:nvPicPr>
              <p:blipFill>
                <a:blip r:embed="rId663"/>
                <a:stretch>
                  <a:fillRect/>
                </a:stretch>
              </p:blipFill>
              <p:spPr>
                <a:xfrm>
                  <a:off x="5065335" y="6334275"/>
                  <a:ext cx="1119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493" name="筆跡 492">
                  <a:extLst>
                    <a:ext uri="{FF2B5EF4-FFF2-40B4-BE49-F238E27FC236}">
                      <a16:creationId xmlns:a16="http://schemas.microsoft.com/office/drawing/2014/main" id="{AD1A36F4-DF41-4860-8501-04DB7E15A411}"/>
                    </a:ext>
                  </a:extLst>
                </p14:cNvPr>
                <p14:cNvContentPartPr/>
                <p14:nvPr/>
              </p14:nvContentPartPr>
              <p14:xfrm>
                <a:off x="5043015" y="6387555"/>
                <a:ext cx="36360" cy="23040"/>
              </p14:xfrm>
            </p:contentPart>
          </mc:Choice>
          <mc:Fallback>
            <p:pic>
              <p:nvPicPr>
                <p:cNvPr id="493" name="筆跡 492">
                  <a:extLst>
                    <a:ext uri="{FF2B5EF4-FFF2-40B4-BE49-F238E27FC236}">
                      <a16:creationId xmlns:a16="http://schemas.microsoft.com/office/drawing/2014/main" id="{AD1A36F4-DF41-4860-8501-04DB7E15A411}"/>
                    </a:ext>
                  </a:extLst>
                </p:cNvPr>
                <p:cNvPicPr/>
                <p:nvPr/>
              </p:nvPicPr>
              <p:blipFill>
                <a:blip r:embed="rId665"/>
                <a:stretch>
                  <a:fillRect/>
                </a:stretch>
              </p:blipFill>
              <p:spPr>
                <a:xfrm>
                  <a:off x="5034015" y="6378915"/>
                  <a:ext cx="540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494" name="筆跡 493">
                  <a:extLst>
                    <a:ext uri="{FF2B5EF4-FFF2-40B4-BE49-F238E27FC236}">
                      <a16:creationId xmlns:a16="http://schemas.microsoft.com/office/drawing/2014/main" id="{5E016096-D1E2-4435-B9AE-151F45792C9A}"/>
                    </a:ext>
                  </a:extLst>
                </p14:cNvPr>
                <p14:cNvContentPartPr/>
                <p14:nvPr/>
              </p14:nvContentPartPr>
              <p14:xfrm>
                <a:off x="4987575" y="6360555"/>
                <a:ext cx="45000" cy="57600"/>
              </p14:xfrm>
            </p:contentPart>
          </mc:Choice>
          <mc:Fallback>
            <p:pic>
              <p:nvPicPr>
                <p:cNvPr id="494" name="筆跡 493">
                  <a:extLst>
                    <a:ext uri="{FF2B5EF4-FFF2-40B4-BE49-F238E27FC236}">
                      <a16:creationId xmlns:a16="http://schemas.microsoft.com/office/drawing/2014/main" id="{5E016096-D1E2-4435-B9AE-151F45792C9A}"/>
                    </a:ext>
                  </a:extLst>
                </p:cNvPr>
                <p:cNvPicPr/>
                <p:nvPr/>
              </p:nvPicPr>
              <p:blipFill>
                <a:blip r:embed="rId667"/>
                <a:stretch>
                  <a:fillRect/>
                </a:stretch>
              </p:blipFill>
              <p:spPr>
                <a:xfrm>
                  <a:off x="4978575" y="6351555"/>
                  <a:ext cx="626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496" name="筆跡 495">
                  <a:extLst>
                    <a:ext uri="{FF2B5EF4-FFF2-40B4-BE49-F238E27FC236}">
                      <a16:creationId xmlns:a16="http://schemas.microsoft.com/office/drawing/2014/main" id="{BAA82BCF-94EE-49C1-8771-7B0B09A461F5}"/>
                    </a:ext>
                  </a:extLst>
                </p14:cNvPr>
                <p14:cNvContentPartPr/>
                <p14:nvPr/>
              </p14:nvContentPartPr>
              <p14:xfrm>
                <a:off x="4906935" y="6346515"/>
                <a:ext cx="35280" cy="73080"/>
              </p14:xfrm>
            </p:contentPart>
          </mc:Choice>
          <mc:Fallback>
            <p:pic>
              <p:nvPicPr>
                <p:cNvPr id="496" name="筆跡 495">
                  <a:extLst>
                    <a:ext uri="{FF2B5EF4-FFF2-40B4-BE49-F238E27FC236}">
                      <a16:creationId xmlns:a16="http://schemas.microsoft.com/office/drawing/2014/main" id="{BAA82BCF-94EE-49C1-8771-7B0B09A461F5}"/>
                    </a:ext>
                  </a:extLst>
                </p:cNvPr>
                <p:cNvPicPr/>
                <p:nvPr/>
              </p:nvPicPr>
              <p:blipFill>
                <a:blip r:embed="rId669"/>
                <a:stretch>
                  <a:fillRect/>
                </a:stretch>
              </p:blipFill>
              <p:spPr>
                <a:xfrm>
                  <a:off x="4898295" y="6337515"/>
                  <a:ext cx="529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497" name="筆跡 496">
                  <a:extLst>
                    <a:ext uri="{FF2B5EF4-FFF2-40B4-BE49-F238E27FC236}">
                      <a16:creationId xmlns:a16="http://schemas.microsoft.com/office/drawing/2014/main" id="{16A33DF9-7E5B-4533-BADD-DD9D9C035C5D}"/>
                    </a:ext>
                  </a:extLst>
                </p14:cNvPr>
                <p14:cNvContentPartPr/>
                <p14:nvPr/>
              </p14:nvContentPartPr>
              <p14:xfrm>
                <a:off x="4839615" y="6330675"/>
                <a:ext cx="11160" cy="61560"/>
              </p14:xfrm>
            </p:contentPart>
          </mc:Choice>
          <mc:Fallback>
            <p:pic>
              <p:nvPicPr>
                <p:cNvPr id="497" name="筆跡 496">
                  <a:extLst>
                    <a:ext uri="{FF2B5EF4-FFF2-40B4-BE49-F238E27FC236}">
                      <a16:creationId xmlns:a16="http://schemas.microsoft.com/office/drawing/2014/main" id="{16A33DF9-7E5B-4533-BADD-DD9D9C035C5D}"/>
                    </a:ext>
                  </a:extLst>
                </p:cNvPr>
                <p:cNvPicPr/>
                <p:nvPr/>
              </p:nvPicPr>
              <p:blipFill>
                <a:blip r:embed="rId671"/>
                <a:stretch>
                  <a:fillRect/>
                </a:stretch>
              </p:blipFill>
              <p:spPr>
                <a:xfrm>
                  <a:off x="4830615" y="6322035"/>
                  <a:ext cx="2880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498" name="筆跡 497">
                  <a:extLst>
                    <a:ext uri="{FF2B5EF4-FFF2-40B4-BE49-F238E27FC236}">
                      <a16:creationId xmlns:a16="http://schemas.microsoft.com/office/drawing/2014/main" id="{D45DA397-1CCB-468F-A94C-AFAA144B2C79}"/>
                    </a:ext>
                  </a:extLst>
                </p14:cNvPr>
                <p14:cNvContentPartPr/>
                <p14:nvPr/>
              </p14:nvContentPartPr>
              <p14:xfrm>
                <a:off x="4781655" y="6379995"/>
                <a:ext cx="15840" cy="16560"/>
              </p14:xfrm>
            </p:contentPart>
          </mc:Choice>
          <mc:Fallback>
            <p:pic>
              <p:nvPicPr>
                <p:cNvPr id="498" name="筆跡 497">
                  <a:extLst>
                    <a:ext uri="{FF2B5EF4-FFF2-40B4-BE49-F238E27FC236}">
                      <a16:creationId xmlns:a16="http://schemas.microsoft.com/office/drawing/2014/main" id="{D45DA397-1CCB-468F-A94C-AFAA144B2C79}"/>
                    </a:ext>
                  </a:extLst>
                </p:cNvPr>
                <p:cNvPicPr/>
                <p:nvPr/>
              </p:nvPicPr>
              <p:blipFill>
                <a:blip r:embed="rId673"/>
                <a:stretch>
                  <a:fillRect/>
                </a:stretch>
              </p:blipFill>
              <p:spPr>
                <a:xfrm>
                  <a:off x="4773015" y="6370995"/>
                  <a:ext cx="334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499" name="筆跡 498">
                  <a:extLst>
                    <a:ext uri="{FF2B5EF4-FFF2-40B4-BE49-F238E27FC236}">
                      <a16:creationId xmlns:a16="http://schemas.microsoft.com/office/drawing/2014/main" id="{25F94A84-4CB2-4A54-8EFD-732C37C3164A}"/>
                    </a:ext>
                  </a:extLst>
                </p14:cNvPr>
                <p14:cNvContentPartPr/>
                <p14:nvPr/>
              </p14:nvContentPartPr>
              <p14:xfrm>
                <a:off x="4725135" y="6352995"/>
                <a:ext cx="15840" cy="53280"/>
              </p14:xfrm>
            </p:contentPart>
          </mc:Choice>
          <mc:Fallback>
            <p:pic>
              <p:nvPicPr>
                <p:cNvPr id="499" name="筆跡 498">
                  <a:extLst>
                    <a:ext uri="{FF2B5EF4-FFF2-40B4-BE49-F238E27FC236}">
                      <a16:creationId xmlns:a16="http://schemas.microsoft.com/office/drawing/2014/main" id="{25F94A84-4CB2-4A54-8EFD-732C37C3164A}"/>
                    </a:ext>
                  </a:extLst>
                </p:cNvPr>
                <p:cNvPicPr/>
                <p:nvPr/>
              </p:nvPicPr>
              <p:blipFill>
                <a:blip r:embed="rId675"/>
                <a:stretch>
                  <a:fillRect/>
                </a:stretch>
              </p:blipFill>
              <p:spPr>
                <a:xfrm>
                  <a:off x="4716495" y="6343995"/>
                  <a:ext cx="334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530" name="筆跡 529">
                  <a:extLst>
                    <a:ext uri="{FF2B5EF4-FFF2-40B4-BE49-F238E27FC236}">
                      <a16:creationId xmlns:a16="http://schemas.microsoft.com/office/drawing/2014/main" id="{AC44959B-0AA5-4DCD-BC79-4F14AEC2749B}"/>
                    </a:ext>
                  </a:extLst>
                </p14:cNvPr>
                <p14:cNvContentPartPr/>
                <p14:nvPr/>
              </p14:nvContentPartPr>
              <p14:xfrm>
                <a:off x="5537295" y="6429675"/>
                <a:ext cx="41400" cy="27360"/>
              </p14:xfrm>
            </p:contentPart>
          </mc:Choice>
          <mc:Fallback>
            <p:pic>
              <p:nvPicPr>
                <p:cNvPr id="530" name="筆跡 529">
                  <a:extLst>
                    <a:ext uri="{FF2B5EF4-FFF2-40B4-BE49-F238E27FC236}">
                      <a16:creationId xmlns:a16="http://schemas.microsoft.com/office/drawing/2014/main" id="{AC44959B-0AA5-4DCD-BC79-4F14AEC2749B}"/>
                    </a:ext>
                  </a:extLst>
                </p:cNvPr>
                <p:cNvPicPr/>
                <p:nvPr/>
              </p:nvPicPr>
              <p:blipFill>
                <a:blip r:embed="rId677"/>
                <a:stretch>
                  <a:fillRect/>
                </a:stretch>
              </p:blipFill>
              <p:spPr>
                <a:xfrm>
                  <a:off x="5528655" y="6421035"/>
                  <a:ext cx="590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531" name="筆跡 530">
                  <a:extLst>
                    <a:ext uri="{FF2B5EF4-FFF2-40B4-BE49-F238E27FC236}">
                      <a16:creationId xmlns:a16="http://schemas.microsoft.com/office/drawing/2014/main" id="{08AF66FE-C331-4CF5-BF4E-336A9097A02B}"/>
                    </a:ext>
                  </a:extLst>
                </p14:cNvPr>
                <p14:cNvContentPartPr/>
                <p14:nvPr/>
              </p14:nvContentPartPr>
              <p14:xfrm>
                <a:off x="5493015" y="6391875"/>
                <a:ext cx="15840" cy="50040"/>
              </p14:xfrm>
            </p:contentPart>
          </mc:Choice>
          <mc:Fallback>
            <p:pic>
              <p:nvPicPr>
                <p:cNvPr id="531" name="筆跡 530">
                  <a:extLst>
                    <a:ext uri="{FF2B5EF4-FFF2-40B4-BE49-F238E27FC236}">
                      <a16:creationId xmlns:a16="http://schemas.microsoft.com/office/drawing/2014/main" id="{08AF66FE-C331-4CF5-BF4E-336A9097A02B}"/>
                    </a:ext>
                  </a:extLst>
                </p:cNvPr>
                <p:cNvPicPr/>
                <p:nvPr/>
              </p:nvPicPr>
              <p:blipFill>
                <a:blip r:embed="rId679"/>
                <a:stretch>
                  <a:fillRect/>
                </a:stretch>
              </p:blipFill>
              <p:spPr>
                <a:xfrm>
                  <a:off x="5484015" y="6383235"/>
                  <a:ext cx="334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532" name="筆跡 531">
                  <a:extLst>
                    <a:ext uri="{FF2B5EF4-FFF2-40B4-BE49-F238E27FC236}">
                      <a16:creationId xmlns:a16="http://schemas.microsoft.com/office/drawing/2014/main" id="{7D6E2D0D-89D1-4F7C-AA53-1CD978B1F419}"/>
                    </a:ext>
                  </a:extLst>
                </p14:cNvPr>
                <p14:cNvContentPartPr/>
                <p14:nvPr/>
              </p14:nvContentPartPr>
              <p14:xfrm>
                <a:off x="5431455" y="6391875"/>
                <a:ext cx="28080" cy="48960"/>
              </p14:xfrm>
            </p:contentPart>
          </mc:Choice>
          <mc:Fallback>
            <p:pic>
              <p:nvPicPr>
                <p:cNvPr id="532" name="筆跡 531">
                  <a:extLst>
                    <a:ext uri="{FF2B5EF4-FFF2-40B4-BE49-F238E27FC236}">
                      <a16:creationId xmlns:a16="http://schemas.microsoft.com/office/drawing/2014/main" id="{7D6E2D0D-89D1-4F7C-AA53-1CD978B1F419}"/>
                    </a:ext>
                  </a:extLst>
                </p:cNvPr>
                <p:cNvPicPr/>
                <p:nvPr/>
              </p:nvPicPr>
              <p:blipFill>
                <a:blip r:embed="rId681"/>
                <a:stretch>
                  <a:fillRect/>
                </a:stretch>
              </p:blipFill>
              <p:spPr>
                <a:xfrm>
                  <a:off x="5422815" y="6383235"/>
                  <a:ext cx="457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533" name="筆跡 532">
                  <a:extLst>
                    <a:ext uri="{FF2B5EF4-FFF2-40B4-BE49-F238E27FC236}">
                      <a16:creationId xmlns:a16="http://schemas.microsoft.com/office/drawing/2014/main" id="{694935B0-3F68-443F-85E2-C7231DDBEC84}"/>
                    </a:ext>
                  </a:extLst>
                </p14:cNvPr>
                <p14:cNvContentPartPr/>
                <p14:nvPr/>
              </p14:nvContentPartPr>
              <p14:xfrm>
                <a:off x="5373855" y="6386475"/>
                <a:ext cx="21960" cy="39240"/>
              </p14:xfrm>
            </p:contentPart>
          </mc:Choice>
          <mc:Fallback>
            <p:pic>
              <p:nvPicPr>
                <p:cNvPr id="533" name="筆跡 532">
                  <a:extLst>
                    <a:ext uri="{FF2B5EF4-FFF2-40B4-BE49-F238E27FC236}">
                      <a16:creationId xmlns:a16="http://schemas.microsoft.com/office/drawing/2014/main" id="{694935B0-3F68-443F-85E2-C7231DDBEC84}"/>
                    </a:ext>
                  </a:extLst>
                </p:cNvPr>
                <p:cNvPicPr/>
                <p:nvPr/>
              </p:nvPicPr>
              <p:blipFill>
                <a:blip r:embed="rId683"/>
                <a:stretch>
                  <a:fillRect/>
                </a:stretch>
              </p:blipFill>
              <p:spPr>
                <a:xfrm>
                  <a:off x="5364855" y="6377835"/>
                  <a:ext cx="396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684">
              <p14:nvContentPartPr>
                <p14:cNvPr id="534" name="筆跡 533">
                  <a:extLst>
                    <a:ext uri="{FF2B5EF4-FFF2-40B4-BE49-F238E27FC236}">
                      <a16:creationId xmlns:a16="http://schemas.microsoft.com/office/drawing/2014/main" id="{26FC6568-F8F4-4F1A-B022-C452F026DA39}"/>
                    </a:ext>
                  </a:extLst>
                </p14:cNvPr>
                <p14:cNvContentPartPr/>
                <p14:nvPr/>
              </p14:nvContentPartPr>
              <p14:xfrm>
                <a:off x="5320935" y="6374595"/>
                <a:ext cx="19440" cy="51120"/>
              </p14:xfrm>
            </p:contentPart>
          </mc:Choice>
          <mc:Fallback>
            <p:pic>
              <p:nvPicPr>
                <p:cNvPr id="534" name="筆跡 533">
                  <a:extLst>
                    <a:ext uri="{FF2B5EF4-FFF2-40B4-BE49-F238E27FC236}">
                      <a16:creationId xmlns:a16="http://schemas.microsoft.com/office/drawing/2014/main" id="{26FC6568-F8F4-4F1A-B022-C452F026DA39}"/>
                    </a:ext>
                  </a:extLst>
                </p:cNvPr>
                <p:cNvPicPr/>
                <p:nvPr/>
              </p:nvPicPr>
              <p:blipFill>
                <a:blip r:embed="rId685"/>
                <a:stretch>
                  <a:fillRect/>
                </a:stretch>
              </p:blipFill>
              <p:spPr>
                <a:xfrm>
                  <a:off x="5311935" y="6365595"/>
                  <a:ext cx="3708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535" name="筆跡 534">
                  <a:extLst>
                    <a:ext uri="{FF2B5EF4-FFF2-40B4-BE49-F238E27FC236}">
                      <a16:creationId xmlns:a16="http://schemas.microsoft.com/office/drawing/2014/main" id="{86E9CD20-9F1C-4B45-B9E6-65D0FBE7D73C}"/>
                    </a:ext>
                  </a:extLst>
                </p14:cNvPr>
                <p14:cNvContentPartPr/>
                <p14:nvPr/>
              </p14:nvContentPartPr>
              <p14:xfrm>
                <a:off x="5235255" y="6360555"/>
                <a:ext cx="67680" cy="63000"/>
              </p14:xfrm>
            </p:contentPart>
          </mc:Choice>
          <mc:Fallback>
            <p:pic>
              <p:nvPicPr>
                <p:cNvPr id="535" name="筆跡 534">
                  <a:extLst>
                    <a:ext uri="{FF2B5EF4-FFF2-40B4-BE49-F238E27FC236}">
                      <a16:creationId xmlns:a16="http://schemas.microsoft.com/office/drawing/2014/main" id="{86E9CD20-9F1C-4B45-B9E6-65D0FBE7D73C}"/>
                    </a:ext>
                  </a:extLst>
                </p:cNvPr>
                <p:cNvPicPr/>
                <p:nvPr/>
              </p:nvPicPr>
              <p:blipFill>
                <a:blip r:embed="rId687"/>
                <a:stretch>
                  <a:fillRect/>
                </a:stretch>
              </p:blipFill>
              <p:spPr>
                <a:xfrm>
                  <a:off x="5226615" y="6351555"/>
                  <a:ext cx="853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536" name="筆跡 535">
                  <a:extLst>
                    <a:ext uri="{FF2B5EF4-FFF2-40B4-BE49-F238E27FC236}">
                      <a16:creationId xmlns:a16="http://schemas.microsoft.com/office/drawing/2014/main" id="{D62F15E5-D568-42A5-B270-8F8E18DF6E25}"/>
                    </a:ext>
                  </a:extLst>
                </p14:cNvPr>
                <p14:cNvContentPartPr/>
                <p14:nvPr/>
              </p14:nvContentPartPr>
              <p14:xfrm>
                <a:off x="5184855" y="6372435"/>
                <a:ext cx="18360" cy="55440"/>
              </p14:xfrm>
            </p:contentPart>
          </mc:Choice>
          <mc:Fallback>
            <p:pic>
              <p:nvPicPr>
                <p:cNvPr id="536" name="筆跡 535">
                  <a:extLst>
                    <a:ext uri="{FF2B5EF4-FFF2-40B4-BE49-F238E27FC236}">
                      <a16:creationId xmlns:a16="http://schemas.microsoft.com/office/drawing/2014/main" id="{D62F15E5-D568-42A5-B270-8F8E18DF6E25}"/>
                    </a:ext>
                  </a:extLst>
                </p:cNvPr>
                <p:cNvPicPr/>
                <p:nvPr/>
              </p:nvPicPr>
              <p:blipFill>
                <a:blip r:embed="rId689"/>
                <a:stretch>
                  <a:fillRect/>
                </a:stretch>
              </p:blipFill>
              <p:spPr>
                <a:xfrm>
                  <a:off x="5176215" y="6363435"/>
                  <a:ext cx="360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537" name="筆跡 536">
                  <a:extLst>
                    <a:ext uri="{FF2B5EF4-FFF2-40B4-BE49-F238E27FC236}">
                      <a16:creationId xmlns:a16="http://schemas.microsoft.com/office/drawing/2014/main" id="{AC11E8C7-A959-4BAD-8BBE-F271DF245007}"/>
                    </a:ext>
                  </a:extLst>
                </p14:cNvPr>
                <p14:cNvContentPartPr/>
                <p14:nvPr/>
              </p14:nvContentPartPr>
              <p14:xfrm>
                <a:off x="5090895" y="6365955"/>
                <a:ext cx="79920" cy="50040"/>
              </p14:xfrm>
            </p:contentPart>
          </mc:Choice>
          <mc:Fallback>
            <p:pic>
              <p:nvPicPr>
                <p:cNvPr id="537" name="筆跡 536">
                  <a:extLst>
                    <a:ext uri="{FF2B5EF4-FFF2-40B4-BE49-F238E27FC236}">
                      <a16:creationId xmlns:a16="http://schemas.microsoft.com/office/drawing/2014/main" id="{AC11E8C7-A959-4BAD-8BBE-F271DF245007}"/>
                    </a:ext>
                  </a:extLst>
                </p:cNvPr>
                <p:cNvPicPr/>
                <p:nvPr/>
              </p:nvPicPr>
              <p:blipFill>
                <a:blip r:embed="rId691"/>
                <a:stretch>
                  <a:fillRect/>
                </a:stretch>
              </p:blipFill>
              <p:spPr>
                <a:xfrm>
                  <a:off x="5082255" y="6356955"/>
                  <a:ext cx="975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538" name="筆跡 537">
                  <a:extLst>
                    <a:ext uri="{FF2B5EF4-FFF2-40B4-BE49-F238E27FC236}">
                      <a16:creationId xmlns:a16="http://schemas.microsoft.com/office/drawing/2014/main" id="{9813ABF7-7A6F-4CE8-8769-B3D04E378E41}"/>
                    </a:ext>
                  </a:extLst>
                </p14:cNvPr>
                <p14:cNvContentPartPr/>
                <p14:nvPr/>
              </p14:nvContentPartPr>
              <p14:xfrm>
                <a:off x="5003055" y="6367035"/>
                <a:ext cx="20880" cy="46800"/>
              </p14:xfrm>
            </p:contentPart>
          </mc:Choice>
          <mc:Fallback>
            <p:pic>
              <p:nvPicPr>
                <p:cNvPr id="538" name="筆跡 537">
                  <a:extLst>
                    <a:ext uri="{FF2B5EF4-FFF2-40B4-BE49-F238E27FC236}">
                      <a16:creationId xmlns:a16="http://schemas.microsoft.com/office/drawing/2014/main" id="{9813ABF7-7A6F-4CE8-8769-B3D04E378E41}"/>
                    </a:ext>
                  </a:extLst>
                </p:cNvPr>
                <p:cNvPicPr/>
                <p:nvPr/>
              </p:nvPicPr>
              <p:blipFill>
                <a:blip r:embed="rId693"/>
                <a:stretch>
                  <a:fillRect/>
                </a:stretch>
              </p:blipFill>
              <p:spPr>
                <a:xfrm>
                  <a:off x="4994415" y="6358035"/>
                  <a:ext cx="385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694">
              <p14:nvContentPartPr>
                <p14:cNvPr id="539" name="筆跡 538">
                  <a:extLst>
                    <a:ext uri="{FF2B5EF4-FFF2-40B4-BE49-F238E27FC236}">
                      <a16:creationId xmlns:a16="http://schemas.microsoft.com/office/drawing/2014/main" id="{B0DE20E5-4535-48BA-8925-4AC6F9039686}"/>
                    </a:ext>
                  </a:extLst>
                </p14:cNvPr>
                <p14:cNvContentPartPr/>
                <p14:nvPr/>
              </p14:nvContentPartPr>
              <p14:xfrm>
                <a:off x="4830975" y="6377835"/>
                <a:ext cx="114480" cy="50040"/>
              </p14:xfrm>
            </p:contentPart>
          </mc:Choice>
          <mc:Fallback>
            <p:pic>
              <p:nvPicPr>
                <p:cNvPr id="539" name="筆跡 538">
                  <a:extLst>
                    <a:ext uri="{FF2B5EF4-FFF2-40B4-BE49-F238E27FC236}">
                      <a16:creationId xmlns:a16="http://schemas.microsoft.com/office/drawing/2014/main" id="{B0DE20E5-4535-48BA-8925-4AC6F9039686}"/>
                    </a:ext>
                  </a:extLst>
                </p:cNvPr>
                <p:cNvPicPr/>
                <p:nvPr/>
              </p:nvPicPr>
              <p:blipFill>
                <a:blip r:embed="rId695"/>
                <a:stretch>
                  <a:fillRect/>
                </a:stretch>
              </p:blipFill>
              <p:spPr>
                <a:xfrm>
                  <a:off x="4822335" y="6368835"/>
                  <a:ext cx="1321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540" name="筆跡 539">
                  <a:extLst>
                    <a:ext uri="{FF2B5EF4-FFF2-40B4-BE49-F238E27FC236}">
                      <a16:creationId xmlns:a16="http://schemas.microsoft.com/office/drawing/2014/main" id="{BDC2DA56-CFC7-4CD2-A1D1-BD4704B0EECE}"/>
                    </a:ext>
                  </a:extLst>
                </p14:cNvPr>
                <p14:cNvContentPartPr/>
                <p14:nvPr/>
              </p14:nvContentPartPr>
              <p14:xfrm>
                <a:off x="4726575" y="6365955"/>
                <a:ext cx="24480" cy="34920"/>
              </p14:xfrm>
            </p:contentPart>
          </mc:Choice>
          <mc:Fallback>
            <p:pic>
              <p:nvPicPr>
                <p:cNvPr id="540" name="筆跡 539">
                  <a:extLst>
                    <a:ext uri="{FF2B5EF4-FFF2-40B4-BE49-F238E27FC236}">
                      <a16:creationId xmlns:a16="http://schemas.microsoft.com/office/drawing/2014/main" id="{BDC2DA56-CFC7-4CD2-A1D1-BD4704B0EECE}"/>
                    </a:ext>
                  </a:extLst>
                </p:cNvPr>
                <p:cNvPicPr/>
                <p:nvPr/>
              </p:nvPicPr>
              <p:blipFill>
                <a:blip r:embed="rId697"/>
                <a:stretch>
                  <a:fillRect/>
                </a:stretch>
              </p:blipFill>
              <p:spPr>
                <a:xfrm>
                  <a:off x="4717575" y="6356955"/>
                  <a:ext cx="421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541" name="筆跡 540">
                  <a:extLst>
                    <a:ext uri="{FF2B5EF4-FFF2-40B4-BE49-F238E27FC236}">
                      <a16:creationId xmlns:a16="http://schemas.microsoft.com/office/drawing/2014/main" id="{2C9CF84C-B8D1-4530-A433-1D89DE0B57E7}"/>
                    </a:ext>
                  </a:extLst>
                </p14:cNvPr>
                <p14:cNvContentPartPr/>
                <p14:nvPr/>
              </p14:nvContentPartPr>
              <p14:xfrm>
                <a:off x="4608495" y="6358395"/>
                <a:ext cx="11160" cy="43560"/>
              </p14:xfrm>
            </p:contentPart>
          </mc:Choice>
          <mc:Fallback>
            <p:pic>
              <p:nvPicPr>
                <p:cNvPr id="541" name="筆跡 540">
                  <a:extLst>
                    <a:ext uri="{FF2B5EF4-FFF2-40B4-BE49-F238E27FC236}">
                      <a16:creationId xmlns:a16="http://schemas.microsoft.com/office/drawing/2014/main" id="{2C9CF84C-B8D1-4530-A433-1D89DE0B57E7}"/>
                    </a:ext>
                  </a:extLst>
                </p:cNvPr>
                <p:cNvPicPr/>
                <p:nvPr/>
              </p:nvPicPr>
              <p:blipFill>
                <a:blip r:embed="rId699"/>
                <a:stretch>
                  <a:fillRect/>
                </a:stretch>
              </p:blipFill>
              <p:spPr>
                <a:xfrm>
                  <a:off x="4599855" y="6349395"/>
                  <a:ext cx="288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00">
              <p14:nvContentPartPr>
                <p14:cNvPr id="542" name="筆跡 541">
                  <a:extLst>
                    <a:ext uri="{FF2B5EF4-FFF2-40B4-BE49-F238E27FC236}">
                      <a16:creationId xmlns:a16="http://schemas.microsoft.com/office/drawing/2014/main" id="{F01C7A1A-6ABF-47FE-A15F-FB1B23C62BB8}"/>
                    </a:ext>
                  </a:extLst>
                </p14:cNvPr>
                <p14:cNvContentPartPr/>
                <p14:nvPr/>
              </p14:nvContentPartPr>
              <p14:xfrm>
                <a:off x="4540095" y="6347595"/>
                <a:ext cx="13680" cy="31680"/>
              </p14:xfrm>
            </p:contentPart>
          </mc:Choice>
          <mc:Fallback>
            <p:pic>
              <p:nvPicPr>
                <p:cNvPr id="542" name="筆跡 541">
                  <a:extLst>
                    <a:ext uri="{FF2B5EF4-FFF2-40B4-BE49-F238E27FC236}">
                      <a16:creationId xmlns:a16="http://schemas.microsoft.com/office/drawing/2014/main" id="{F01C7A1A-6ABF-47FE-A15F-FB1B23C62BB8}"/>
                    </a:ext>
                  </a:extLst>
                </p:cNvPr>
                <p:cNvPicPr/>
                <p:nvPr/>
              </p:nvPicPr>
              <p:blipFill>
                <a:blip r:embed="rId701"/>
                <a:stretch>
                  <a:fillRect/>
                </a:stretch>
              </p:blipFill>
              <p:spPr>
                <a:xfrm>
                  <a:off x="4531095" y="6338595"/>
                  <a:ext cx="313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543" name="筆跡 542">
                  <a:extLst>
                    <a:ext uri="{FF2B5EF4-FFF2-40B4-BE49-F238E27FC236}">
                      <a16:creationId xmlns:a16="http://schemas.microsoft.com/office/drawing/2014/main" id="{0715D688-5BA7-4B14-953C-D88DE9F976FC}"/>
                    </a:ext>
                  </a:extLst>
                </p14:cNvPr>
                <p14:cNvContentPartPr/>
                <p14:nvPr/>
              </p14:nvContentPartPr>
              <p14:xfrm>
                <a:off x="4512375" y="6334635"/>
                <a:ext cx="7560" cy="20880"/>
              </p14:xfrm>
            </p:contentPart>
          </mc:Choice>
          <mc:Fallback>
            <p:pic>
              <p:nvPicPr>
                <p:cNvPr id="543" name="筆跡 542">
                  <a:extLst>
                    <a:ext uri="{FF2B5EF4-FFF2-40B4-BE49-F238E27FC236}">
                      <a16:creationId xmlns:a16="http://schemas.microsoft.com/office/drawing/2014/main" id="{0715D688-5BA7-4B14-953C-D88DE9F976FC}"/>
                    </a:ext>
                  </a:extLst>
                </p:cNvPr>
                <p:cNvPicPr/>
                <p:nvPr/>
              </p:nvPicPr>
              <p:blipFill>
                <a:blip r:embed="rId703"/>
                <a:stretch>
                  <a:fillRect/>
                </a:stretch>
              </p:blipFill>
              <p:spPr>
                <a:xfrm>
                  <a:off x="4503375" y="6325635"/>
                  <a:ext cx="252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544" name="筆跡 543">
                  <a:extLst>
                    <a:ext uri="{FF2B5EF4-FFF2-40B4-BE49-F238E27FC236}">
                      <a16:creationId xmlns:a16="http://schemas.microsoft.com/office/drawing/2014/main" id="{AD6375E9-90C9-472D-89AE-A57702583F2A}"/>
                    </a:ext>
                  </a:extLst>
                </p14:cNvPr>
                <p14:cNvContentPartPr/>
                <p14:nvPr/>
              </p14:nvContentPartPr>
              <p14:xfrm>
                <a:off x="4488255" y="6321675"/>
                <a:ext cx="6480" cy="27360"/>
              </p14:xfrm>
            </p:contentPart>
          </mc:Choice>
          <mc:Fallback>
            <p:pic>
              <p:nvPicPr>
                <p:cNvPr id="544" name="筆跡 543">
                  <a:extLst>
                    <a:ext uri="{FF2B5EF4-FFF2-40B4-BE49-F238E27FC236}">
                      <a16:creationId xmlns:a16="http://schemas.microsoft.com/office/drawing/2014/main" id="{AD6375E9-90C9-472D-89AE-A57702583F2A}"/>
                    </a:ext>
                  </a:extLst>
                </p:cNvPr>
                <p:cNvPicPr/>
                <p:nvPr/>
              </p:nvPicPr>
              <p:blipFill>
                <a:blip r:embed="rId705"/>
                <a:stretch>
                  <a:fillRect/>
                </a:stretch>
              </p:blipFill>
              <p:spPr>
                <a:xfrm>
                  <a:off x="4479615" y="6312675"/>
                  <a:ext cx="241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545" name="筆跡 544">
                  <a:extLst>
                    <a:ext uri="{FF2B5EF4-FFF2-40B4-BE49-F238E27FC236}">
                      <a16:creationId xmlns:a16="http://schemas.microsoft.com/office/drawing/2014/main" id="{CA48DCEE-882B-40D3-B621-01F15EA6C22E}"/>
                    </a:ext>
                  </a:extLst>
                </p14:cNvPr>
                <p14:cNvContentPartPr/>
                <p14:nvPr/>
              </p14:nvContentPartPr>
              <p14:xfrm>
                <a:off x="4449735" y="6336795"/>
                <a:ext cx="17280" cy="26280"/>
              </p14:xfrm>
            </p:contentPart>
          </mc:Choice>
          <mc:Fallback>
            <p:pic>
              <p:nvPicPr>
                <p:cNvPr id="545" name="筆跡 544">
                  <a:extLst>
                    <a:ext uri="{FF2B5EF4-FFF2-40B4-BE49-F238E27FC236}">
                      <a16:creationId xmlns:a16="http://schemas.microsoft.com/office/drawing/2014/main" id="{CA48DCEE-882B-40D3-B621-01F15EA6C22E}"/>
                    </a:ext>
                  </a:extLst>
                </p:cNvPr>
                <p:cNvPicPr/>
                <p:nvPr/>
              </p:nvPicPr>
              <p:blipFill>
                <a:blip r:embed="rId707"/>
                <a:stretch>
                  <a:fillRect/>
                </a:stretch>
              </p:blipFill>
              <p:spPr>
                <a:xfrm>
                  <a:off x="4441095" y="6327795"/>
                  <a:ext cx="349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546" name="筆跡 545">
                  <a:extLst>
                    <a:ext uri="{FF2B5EF4-FFF2-40B4-BE49-F238E27FC236}">
                      <a16:creationId xmlns:a16="http://schemas.microsoft.com/office/drawing/2014/main" id="{18240874-8ACD-4FCA-9CD0-D1F0180A97AC}"/>
                    </a:ext>
                  </a:extLst>
                </p14:cNvPr>
                <p14:cNvContentPartPr/>
                <p14:nvPr/>
              </p14:nvContentPartPr>
              <p14:xfrm>
                <a:off x="4406535" y="6338955"/>
                <a:ext cx="17280" cy="36000"/>
              </p14:xfrm>
            </p:contentPart>
          </mc:Choice>
          <mc:Fallback>
            <p:pic>
              <p:nvPicPr>
                <p:cNvPr id="546" name="筆跡 545">
                  <a:extLst>
                    <a:ext uri="{FF2B5EF4-FFF2-40B4-BE49-F238E27FC236}">
                      <a16:creationId xmlns:a16="http://schemas.microsoft.com/office/drawing/2014/main" id="{18240874-8ACD-4FCA-9CD0-D1F0180A97AC}"/>
                    </a:ext>
                  </a:extLst>
                </p:cNvPr>
                <p:cNvPicPr/>
                <p:nvPr/>
              </p:nvPicPr>
              <p:blipFill>
                <a:blip r:embed="rId709"/>
                <a:stretch>
                  <a:fillRect/>
                </a:stretch>
              </p:blipFill>
              <p:spPr>
                <a:xfrm>
                  <a:off x="4397535" y="6329955"/>
                  <a:ext cx="349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547" name="筆跡 546">
                  <a:extLst>
                    <a:ext uri="{FF2B5EF4-FFF2-40B4-BE49-F238E27FC236}">
                      <a16:creationId xmlns:a16="http://schemas.microsoft.com/office/drawing/2014/main" id="{8F8F3FAF-B64C-474C-9054-363424961529}"/>
                    </a:ext>
                  </a:extLst>
                </p14:cNvPr>
                <p14:cNvContentPartPr/>
                <p14:nvPr/>
              </p14:nvContentPartPr>
              <p14:xfrm>
                <a:off x="4361895" y="6364875"/>
                <a:ext cx="12240" cy="29520"/>
              </p14:xfrm>
            </p:contentPart>
          </mc:Choice>
          <mc:Fallback>
            <p:pic>
              <p:nvPicPr>
                <p:cNvPr id="547" name="筆跡 546">
                  <a:extLst>
                    <a:ext uri="{FF2B5EF4-FFF2-40B4-BE49-F238E27FC236}">
                      <a16:creationId xmlns:a16="http://schemas.microsoft.com/office/drawing/2014/main" id="{8F8F3FAF-B64C-474C-9054-363424961529}"/>
                    </a:ext>
                  </a:extLst>
                </p:cNvPr>
                <p:cNvPicPr/>
                <p:nvPr/>
              </p:nvPicPr>
              <p:blipFill>
                <a:blip r:embed="rId711"/>
                <a:stretch>
                  <a:fillRect/>
                </a:stretch>
              </p:blipFill>
              <p:spPr>
                <a:xfrm>
                  <a:off x="4353255" y="6355875"/>
                  <a:ext cx="29880" cy="47160"/>
                </a:xfrm>
                <a:prstGeom prst="rect">
                  <a:avLst/>
                </a:prstGeom>
              </p:spPr>
            </p:pic>
          </mc:Fallback>
        </mc:AlternateContent>
      </p:grpSp>
      <p:grpSp>
        <p:nvGrpSpPr>
          <p:cNvPr id="553" name="群組 552">
            <a:extLst>
              <a:ext uri="{FF2B5EF4-FFF2-40B4-BE49-F238E27FC236}">
                <a16:creationId xmlns:a16="http://schemas.microsoft.com/office/drawing/2014/main" id="{B9B2F011-5BC0-4CA9-9DDD-A9C08379ADCD}"/>
              </a:ext>
            </a:extLst>
          </p:cNvPr>
          <p:cNvGrpSpPr/>
          <p:nvPr/>
        </p:nvGrpSpPr>
        <p:grpSpPr>
          <a:xfrm>
            <a:off x="4132215" y="5823435"/>
            <a:ext cx="1486080" cy="633600"/>
            <a:chOff x="4132215" y="5823435"/>
            <a:chExt cx="1486080" cy="633600"/>
          </a:xfrm>
        </p:grpSpPr>
        <mc:AlternateContent xmlns:mc="http://schemas.openxmlformats.org/markup-compatibility/2006">
          <mc:Choice xmlns:p14="http://schemas.microsoft.com/office/powerpoint/2010/main" Requires="p14">
            <p:contentPart p14:bwMode="auto" r:id="rId712">
              <p14:nvContentPartPr>
                <p14:cNvPr id="437" name="筆跡 436">
                  <a:extLst>
                    <a:ext uri="{FF2B5EF4-FFF2-40B4-BE49-F238E27FC236}">
                      <a16:creationId xmlns:a16="http://schemas.microsoft.com/office/drawing/2014/main" id="{FC862347-3C96-425D-84A8-EE278DF3D970}"/>
                    </a:ext>
                  </a:extLst>
                </p14:cNvPr>
                <p14:cNvContentPartPr/>
                <p14:nvPr/>
              </p14:nvContentPartPr>
              <p14:xfrm>
                <a:off x="5556735" y="5823435"/>
                <a:ext cx="21960" cy="221400"/>
              </p14:xfrm>
            </p:contentPart>
          </mc:Choice>
          <mc:Fallback>
            <p:pic>
              <p:nvPicPr>
                <p:cNvPr id="437" name="筆跡 436">
                  <a:extLst>
                    <a:ext uri="{FF2B5EF4-FFF2-40B4-BE49-F238E27FC236}">
                      <a16:creationId xmlns:a16="http://schemas.microsoft.com/office/drawing/2014/main" id="{FC862347-3C96-425D-84A8-EE278DF3D970}"/>
                    </a:ext>
                  </a:extLst>
                </p:cNvPr>
                <p:cNvPicPr/>
                <p:nvPr/>
              </p:nvPicPr>
              <p:blipFill>
                <a:blip r:embed="rId713"/>
                <a:stretch>
                  <a:fillRect/>
                </a:stretch>
              </p:blipFill>
              <p:spPr>
                <a:xfrm>
                  <a:off x="5538735" y="5805795"/>
                  <a:ext cx="5760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438" name="筆跡 437">
                  <a:extLst>
                    <a:ext uri="{FF2B5EF4-FFF2-40B4-BE49-F238E27FC236}">
                      <a16:creationId xmlns:a16="http://schemas.microsoft.com/office/drawing/2014/main" id="{F462BA97-E66A-4D26-8DD9-04F6C21FEE77}"/>
                    </a:ext>
                  </a:extLst>
                </p14:cNvPr>
                <p14:cNvContentPartPr/>
                <p14:nvPr/>
              </p14:nvContentPartPr>
              <p14:xfrm>
                <a:off x="5584455" y="6140595"/>
                <a:ext cx="6480" cy="51120"/>
              </p14:xfrm>
            </p:contentPart>
          </mc:Choice>
          <mc:Fallback>
            <p:pic>
              <p:nvPicPr>
                <p:cNvPr id="438" name="筆跡 437">
                  <a:extLst>
                    <a:ext uri="{FF2B5EF4-FFF2-40B4-BE49-F238E27FC236}">
                      <a16:creationId xmlns:a16="http://schemas.microsoft.com/office/drawing/2014/main" id="{F462BA97-E66A-4D26-8DD9-04F6C21FEE77}"/>
                    </a:ext>
                  </a:extLst>
                </p:cNvPr>
                <p:cNvPicPr/>
                <p:nvPr/>
              </p:nvPicPr>
              <p:blipFill>
                <a:blip r:embed="rId715"/>
                <a:stretch>
                  <a:fillRect/>
                </a:stretch>
              </p:blipFill>
              <p:spPr>
                <a:xfrm>
                  <a:off x="5566455" y="6122955"/>
                  <a:ext cx="421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439" name="筆跡 438">
                  <a:extLst>
                    <a:ext uri="{FF2B5EF4-FFF2-40B4-BE49-F238E27FC236}">
                      <a16:creationId xmlns:a16="http://schemas.microsoft.com/office/drawing/2014/main" id="{76006B4E-E885-4983-8112-E7A9E9357A73}"/>
                    </a:ext>
                  </a:extLst>
                </p14:cNvPr>
                <p14:cNvContentPartPr/>
                <p14:nvPr/>
              </p14:nvContentPartPr>
              <p14:xfrm>
                <a:off x="5589135" y="6270555"/>
                <a:ext cx="17280" cy="131400"/>
              </p14:xfrm>
            </p:contentPart>
          </mc:Choice>
          <mc:Fallback>
            <p:pic>
              <p:nvPicPr>
                <p:cNvPr id="439" name="筆跡 438">
                  <a:extLst>
                    <a:ext uri="{FF2B5EF4-FFF2-40B4-BE49-F238E27FC236}">
                      <a16:creationId xmlns:a16="http://schemas.microsoft.com/office/drawing/2014/main" id="{76006B4E-E885-4983-8112-E7A9E9357A73}"/>
                    </a:ext>
                  </a:extLst>
                </p:cNvPr>
                <p:cNvPicPr/>
                <p:nvPr/>
              </p:nvPicPr>
              <p:blipFill>
                <a:blip r:embed="rId717"/>
                <a:stretch>
                  <a:fillRect/>
                </a:stretch>
              </p:blipFill>
              <p:spPr>
                <a:xfrm>
                  <a:off x="5571135" y="6252915"/>
                  <a:ext cx="529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440" name="筆跡 439">
                  <a:extLst>
                    <a:ext uri="{FF2B5EF4-FFF2-40B4-BE49-F238E27FC236}">
                      <a16:creationId xmlns:a16="http://schemas.microsoft.com/office/drawing/2014/main" id="{9C3781B4-552F-4443-8B98-EF1AD747092D}"/>
                    </a:ext>
                  </a:extLst>
                </p14:cNvPr>
                <p14:cNvContentPartPr/>
                <p14:nvPr/>
              </p14:nvContentPartPr>
              <p14:xfrm>
                <a:off x="5613255" y="6432915"/>
                <a:ext cx="5040" cy="4680"/>
              </p14:xfrm>
            </p:contentPart>
          </mc:Choice>
          <mc:Fallback>
            <p:pic>
              <p:nvPicPr>
                <p:cNvPr id="440" name="筆跡 439">
                  <a:extLst>
                    <a:ext uri="{FF2B5EF4-FFF2-40B4-BE49-F238E27FC236}">
                      <a16:creationId xmlns:a16="http://schemas.microsoft.com/office/drawing/2014/main" id="{9C3781B4-552F-4443-8B98-EF1AD747092D}"/>
                    </a:ext>
                  </a:extLst>
                </p:cNvPr>
                <p:cNvPicPr/>
                <p:nvPr/>
              </p:nvPicPr>
              <p:blipFill>
                <a:blip r:embed="rId719"/>
                <a:stretch>
                  <a:fillRect/>
                </a:stretch>
              </p:blipFill>
              <p:spPr>
                <a:xfrm>
                  <a:off x="5595255" y="6415275"/>
                  <a:ext cx="406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449" name="筆跡 448">
                  <a:extLst>
                    <a:ext uri="{FF2B5EF4-FFF2-40B4-BE49-F238E27FC236}">
                      <a16:creationId xmlns:a16="http://schemas.microsoft.com/office/drawing/2014/main" id="{1FC24991-C26E-4802-A06E-1912FDBB2739}"/>
                    </a:ext>
                  </a:extLst>
                </p14:cNvPr>
                <p14:cNvContentPartPr/>
                <p14:nvPr/>
              </p14:nvContentPartPr>
              <p14:xfrm>
                <a:off x="5486895" y="6079035"/>
                <a:ext cx="79920" cy="109800"/>
              </p14:xfrm>
            </p:contentPart>
          </mc:Choice>
          <mc:Fallback>
            <p:pic>
              <p:nvPicPr>
                <p:cNvPr id="449" name="筆跡 448">
                  <a:extLst>
                    <a:ext uri="{FF2B5EF4-FFF2-40B4-BE49-F238E27FC236}">
                      <a16:creationId xmlns:a16="http://schemas.microsoft.com/office/drawing/2014/main" id="{1FC24991-C26E-4802-A06E-1912FDBB2739}"/>
                    </a:ext>
                  </a:extLst>
                </p:cNvPr>
                <p:cNvPicPr/>
                <p:nvPr/>
              </p:nvPicPr>
              <p:blipFill>
                <a:blip r:embed="rId721"/>
                <a:stretch>
                  <a:fillRect/>
                </a:stretch>
              </p:blipFill>
              <p:spPr>
                <a:xfrm>
                  <a:off x="5468895" y="6061035"/>
                  <a:ext cx="1155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722">
              <p14:nvContentPartPr>
                <p14:cNvPr id="450" name="筆跡 449">
                  <a:extLst>
                    <a:ext uri="{FF2B5EF4-FFF2-40B4-BE49-F238E27FC236}">
                      <a16:creationId xmlns:a16="http://schemas.microsoft.com/office/drawing/2014/main" id="{2E800316-6AB5-4CF6-AF10-09F09077720A}"/>
                    </a:ext>
                  </a:extLst>
                </p14:cNvPr>
                <p14:cNvContentPartPr/>
                <p14:nvPr/>
              </p14:nvContentPartPr>
              <p14:xfrm>
                <a:off x="5419575" y="6130875"/>
                <a:ext cx="137520" cy="86040"/>
              </p14:xfrm>
            </p:contentPart>
          </mc:Choice>
          <mc:Fallback>
            <p:pic>
              <p:nvPicPr>
                <p:cNvPr id="450" name="筆跡 449">
                  <a:extLst>
                    <a:ext uri="{FF2B5EF4-FFF2-40B4-BE49-F238E27FC236}">
                      <a16:creationId xmlns:a16="http://schemas.microsoft.com/office/drawing/2014/main" id="{2E800316-6AB5-4CF6-AF10-09F09077720A}"/>
                    </a:ext>
                  </a:extLst>
                </p:cNvPr>
                <p:cNvPicPr/>
                <p:nvPr/>
              </p:nvPicPr>
              <p:blipFill>
                <a:blip r:embed="rId723"/>
                <a:stretch>
                  <a:fillRect/>
                </a:stretch>
              </p:blipFill>
              <p:spPr>
                <a:xfrm>
                  <a:off x="5401575" y="6113235"/>
                  <a:ext cx="1731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451" name="筆跡 450">
                  <a:extLst>
                    <a:ext uri="{FF2B5EF4-FFF2-40B4-BE49-F238E27FC236}">
                      <a16:creationId xmlns:a16="http://schemas.microsoft.com/office/drawing/2014/main" id="{943CDBC7-53B6-404D-8784-7CF306FE960E}"/>
                    </a:ext>
                  </a:extLst>
                </p14:cNvPr>
                <p14:cNvContentPartPr/>
                <p14:nvPr/>
              </p14:nvContentPartPr>
              <p14:xfrm>
                <a:off x="5337495" y="6150315"/>
                <a:ext cx="191520" cy="120600"/>
              </p14:xfrm>
            </p:contentPart>
          </mc:Choice>
          <mc:Fallback>
            <p:pic>
              <p:nvPicPr>
                <p:cNvPr id="451" name="筆跡 450">
                  <a:extLst>
                    <a:ext uri="{FF2B5EF4-FFF2-40B4-BE49-F238E27FC236}">
                      <a16:creationId xmlns:a16="http://schemas.microsoft.com/office/drawing/2014/main" id="{943CDBC7-53B6-404D-8784-7CF306FE960E}"/>
                    </a:ext>
                  </a:extLst>
                </p:cNvPr>
                <p:cNvPicPr/>
                <p:nvPr/>
              </p:nvPicPr>
              <p:blipFill>
                <a:blip r:embed="rId725"/>
                <a:stretch>
                  <a:fillRect/>
                </a:stretch>
              </p:blipFill>
              <p:spPr>
                <a:xfrm>
                  <a:off x="5319855" y="6132675"/>
                  <a:ext cx="2271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452" name="筆跡 451">
                  <a:extLst>
                    <a:ext uri="{FF2B5EF4-FFF2-40B4-BE49-F238E27FC236}">
                      <a16:creationId xmlns:a16="http://schemas.microsoft.com/office/drawing/2014/main" id="{46574022-8371-492E-BC16-910E051A44ED}"/>
                    </a:ext>
                  </a:extLst>
                </p14:cNvPr>
                <p14:cNvContentPartPr/>
                <p14:nvPr/>
              </p14:nvContentPartPr>
              <p14:xfrm>
                <a:off x="5252175" y="6162195"/>
                <a:ext cx="135000" cy="161640"/>
              </p14:xfrm>
            </p:contentPart>
          </mc:Choice>
          <mc:Fallback>
            <p:pic>
              <p:nvPicPr>
                <p:cNvPr id="452" name="筆跡 451">
                  <a:extLst>
                    <a:ext uri="{FF2B5EF4-FFF2-40B4-BE49-F238E27FC236}">
                      <a16:creationId xmlns:a16="http://schemas.microsoft.com/office/drawing/2014/main" id="{46574022-8371-492E-BC16-910E051A44ED}"/>
                    </a:ext>
                  </a:extLst>
                </p:cNvPr>
                <p:cNvPicPr/>
                <p:nvPr/>
              </p:nvPicPr>
              <p:blipFill>
                <a:blip r:embed="rId727"/>
                <a:stretch>
                  <a:fillRect/>
                </a:stretch>
              </p:blipFill>
              <p:spPr>
                <a:xfrm>
                  <a:off x="5234535" y="6144555"/>
                  <a:ext cx="17064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453" name="筆跡 452">
                  <a:extLst>
                    <a:ext uri="{FF2B5EF4-FFF2-40B4-BE49-F238E27FC236}">
                      <a16:creationId xmlns:a16="http://schemas.microsoft.com/office/drawing/2014/main" id="{26119889-C733-4D2C-81D3-3FA03402C970}"/>
                    </a:ext>
                  </a:extLst>
                </p14:cNvPr>
                <p14:cNvContentPartPr/>
                <p14:nvPr/>
              </p14:nvContentPartPr>
              <p14:xfrm>
                <a:off x="5148855" y="6215475"/>
                <a:ext cx="125640" cy="151920"/>
              </p14:xfrm>
            </p:contentPart>
          </mc:Choice>
          <mc:Fallback>
            <p:pic>
              <p:nvPicPr>
                <p:cNvPr id="453" name="筆跡 452">
                  <a:extLst>
                    <a:ext uri="{FF2B5EF4-FFF2-40B4-BE49-F238E27FC236}">
                      <a16:creationId xmlns:a16="http://schemas.microsoft.com/office/drawing/2014/main" id="{26119889-C733-4D2C-81D3-3FA03402C970}"/>
                    </a:ext>
                  </a:extLst>
                </p:cNvPr>
                <p:cNvPicPr/>
                <p:nvPr/>
              </p:nvPicPr>
              <p:blipFill>
                <a:blip r:embed="rId729"/>
                <a:stretch>
                  <a:fillRect/>
                </a:stretch>
              </p:blipFill>
              <p:spPr>
                <a:xfrm>
                  <a:off x="5130855" y="6197475"/>
                  <a:ext cx="1612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454" name="筆跡 453">
                  <a:extLst>
                    <a:ext uri="{FF2B5EF4-FFF2-40B4-BE49-F238E27FC236}">
                      <a16:creationId xmlns:a16="http://schemas.microsoft.com/office/drawing/2014/main" id="{A7050349-80B9-46E4-930C-DE4C4B5F020E}"/>
                    </a:ext>
                  </a:extLst>
                </p14:cNvPr>
                <p14:cNvContentPartPr/>
                <p14:nvPr/>
              </p14:nvContentPartPr>
              <p14:xfrm>
                <a:off x="4983975" y="6281355"/>
                <a:ext cx="109800" cy="120600"/>
              </p14:xfrm>
            </p:contentPart>
          </mc:Choice>
          <mc:Fallback>
            <p:pic>
              <p:nvPicPr>
                <p:cNvPr id="454" name="筆跡 453">
                  <a:extLst>
                    <a:ext uri="{FF2B5EF4-FFF2-40B4-BE49-F238E27FC236}">
                      <a16:creationId xmlns:a16="http://schemas.microsoft.com/office/drawing/2014/main" id="{A7050349-80B9-46E4-930C-DE4C4B5F020E}"/>
                    </a:ext>
                  </a:extLst>
                </p:cNvPr>
                <p:cNvPicPr/>
                <p:nvPr/>
              </p:nvPicPr>
              <p:blipFill>
                <a:blip r:embed="rId731"/>
                <a:stretch>
                  <a:fillRect/>
                </a:stretch>
              </p:blipFill>
              <p:spPr>
                <a:xfrm>
                  <a:off x="4965975" y="6263715"/>
                  <a:ext cx="1454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732">
              <p14:nvContentPartPr>
                <p14:cNvPr id="455" name="筆跡 454">
                  <a:extLst>
                    <a:ext uri="{FF2B5EF4-FFF2-40B4-BE49-F238E27FC236}">
                      <a16:creationId xmlns:a16="http://schemas.microsoft.com/office/drawing/2014/main" id="{ACF035DC-8012-4DCB-A381-25D784441CFF}"/>
                    </a:ext>
                  </a:extLst>
                </p14:cNvPr>
                <p14:cNvContentPartPr/>
                <p14:nvPr/>
              </p14:nvContentPartPr>
              <p14:xfrm>
                <a:off x="4854015" y="6246795"/>
                <a:ext cx="90720" cy="149760"/>
              </p14:xfrm>
            </p:contentPart>
          </mc:Choice>
          <mc:Fallback>
            <p:pic>
              <p:nvPicPr>
                <p:cNvPr id="455" name="筆跡 454">
                  <a:extLst>
                    <a:ext uri="{FF2B5EF4-FFF2-40B4-BE49-F238E27FC236}">
                      <a16:creationId xmlns:a16="http://schemas.microsoft.com/office/drawing/2014/main" id="{ACF035DC-8012-4DCB-A381-25D784441CFF}"/>
                    </a:ext>
                  </a:extLst>
                </p:cNvPr>
                <p:cNvPicPr/>
                <p:nvPr/>
              </p:nvPicPr>
              <p:blipFill>
                <a:blip r:embed="rId733"/>
                <a:stretch>
                  <a:fillRect/>
                </a:stretch>
              </p:blipFill>
              <p:spPr>
                <a:xfrm>
                  <a:off x="4836015" y="6229155"/>
                  <a:ext cx="1263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734">
              <p14:nvContentPartPr>
                <p14:cNvPr id="456" name="筆跡 455">
                  <a:extLst>
                    <a:ext uri="{FF2B5EF4-FFF2-40B4-BE49-F238E27FC236}">
                      <a16:creationId xmlns:a16="http://schemas.microsoft.com/office/drawing/2014/main" id="{6F5347B7-CCF3-41C3-A8B7-49BA253254D5}"/>
                    </a:ext>
                  </a:extLst>
                </p14:cNvPr>
                <p14:cNvContentPartPr/>
                <p14:nvPr/>
              </p14:nvContentPartPr>
              <p14:xfrm>
                <a:off x="4654215" y="6294315"/>
                <a:ext cx="87120" cy="82800"/>
              </p14:xfrm>
            </p:contentPart>
          </mc:Choice>
          <mc:Fallback>
            <p:pic>
              <p:nvPicPr>
                <p:cNvPr id="456" name="筆跡 455">
                  <a:extLst>
                    <a:ext uri="{FF2B5EF4-FFF2-40B4-BE49-F238E27FC236}">
                      <a16:creationId xmlns:a16="http://schemas.microsoft.com/office/drawing/2014/main" id="{6F5347B7-CCF3-41C3-A8B7-49BA253254D5}"/>
                    </a:ext>
                  </a:extLst>
                </p:cNvPr>
                <p:cNvPicPr/>
                <p:nvPr/>
              </p:nvPicPr>
              <p:blipFill>
                <a:blip r:embed="rId735"/>
                <a:stretch>
                  <a:fillRect/>
                </a:stretch>
              </p:blipFill>
              <p:spPr>
                <a:xfrm>
                  <a:off x="4636575" y="6276675"/>
                  <a:ext cx="12276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736">
              <p14:nvContentPartPr>
                <p14:cNvPr id="457" name="筆跡 456">
                  <a:extLst>
                    <a:ext uri="{FF2B5EF4-FFF2-40B4-BE49-F238E27FC236}">
                      <a16:creationId xmlns:a16="http://schemas.microsoft.com/office/drawing/2014/main" id="{FC20A116-69AB-4C29-96C1-91B6C912887D}"/>
                    </a:ext>
                  </a:extLst>
                </p14:cNvPr>
                <p14:cNvContentPartPr/>
                <p14:nvPr/>
              </p14:nvContentPartPr>
              <p14:xfrm>
                <a:off x="4854015" y="5889675"/>
                <a:ext cx="205920" cy="392400"/>
              </p14:xfrm>
            </p:contentPart>
          </mc:Choice>
          <mc:Fallback>
            <p:pic>
              <p:nvPicPr>
                <p:cNvPr id="457" name="筆跡 456">
                  <a:extLst>
                    <a:ext uri="{FF2B5EF4-FFF2-40B4-BE49-F238E27FC236}">
                      <a16:creationId xmlns:a16="http://schemas.microsoft.com/office/drawing/2014/main" id="{FC20A116-69AB-4C29-96C1-91B6C912887D}"/>
                    </a:ext>
                  </a:extLst>
                </p:cNvPr>
                <p:cNvPicPr/>
                <p:nvPr/>
              </p:nvPicPr>
              <p:blipFill>
                <a:blip r:embed="rId737"/>
                <a:stretch>
                  <a:fillRect/>
                </a:stretch>
              </p:blipFill>
              <p:spPr>
                <a:xfrm>
                  <a:off x="4836015" y="5871675"/>
                  <a:ext cx="24156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738">
              <p14:nvContentPartPr>
                <p14:cNvPr id="549" name="筆跡 548">
                  <a:extLst>
                    <a:ext uri="{FF2B5EF4-FFF2-40B4-BE49-F238E27FC236}">
                      <a16:creationId xmlns:a16="http://schemas.microsoft.com/office/drawing/2014/main" id="{70E803E5-30D8-44AB-B20E-EB13EF5B929A}"/>
                    </a:ext>
                  </a:extLst>
                </p14:cNvPr>
                <p14:cNvContentPartPr/>
                <p14:nvPr/>
              </p14:nvContentPartPr>
              <p14:xfrm>
                <a:off x="5540175" y="6430755"/>
                <a:ext cx="3600" cy="26280"/>
              </p14:xfrm>
            </p:contentPart>
          </mc:Choice>
          <mc:Fallback>
            <p:pic>
              <p:nvPicPr>
                <p:cNvPr id="549" name="筆跡 548">
                  <a:extLst>
                    <a:ext uri="{FF2B5EF4-FFF2-40B4-BE49-F238E27FC236}">
                      <a16:creationId xmlns:a16="http://schemas.microsoft.com/office/drawing/2014/main" id="{70E803E5-30D8-44AB-B20E-EB13EF5B929A}"/>
                    </a:ext>
                  </a:extLst>
                </p:cNvPr>
                <p:cNvPicPr/>
                <p:nvPr/>
              </p:nvPicPr>
              <p:blipFill>
                <a:blip r:embed="rId739"/>
                <a:stretch>
                  <a:fillRect/>
                </a:stretch>
              </p:blipFill>
              <p:spPr>
                <a:xfrm>
                  <a:off x="5522175" y="6413115"/>
                  <a:ext cx="392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550" name="筆跡 549">
                  <a:extLst>
                    <a:ext uri="{FF2B5EF4-FFF2-40B4-BE49-F238E27FC236}">
                      <a16:creationId xmlns:a16="http://schemas.microsoft.com/office/drawing/2014/main" id="{907EDD10-D934-4E3A-84D8-F0BFE30AEAAD}"/>
                    </a:ext>
                  </a:extLst>
                </p14:cNvPr>
                <p14:cNvContentPartPr/>
                <p14:nvPr/>
              </p14:nvContentPartPr>
              <p14:xfrm>
                <a:off x="5462775" y="6425355"/>
                <a:ext cx="63000" cy="16560"/>
              </p14:xfrm>
            </p:contentPart>
          </mc:Choice>
          <mc:Fallback>
            <p:pic>
              <p:nvPicPr>
                <p:cNvPr id="550" name="筆跡 549">
                  <a:extLst>
                    <a:ext uri="{FF2B5EF4-FFF2-40B4-BE49-F238E27FC236}">
                      <a16:creationId xmlns:a16="http://schemas.microsoft.com/office/drawing/2014/main" id="{907EDD10-D934-4E3A-84D8-F0BFE30AEAAD}"/>
                    </a:ext>
                  </a:extLst>
                </p:cNvPr>
                <p:cNvPicPr/>
                <p:nvPr/>
              </p:nvPicPr>
              <p:blipFill>
                <a:blip r:embed="rId741"/>
                <a:stretch>
                  <a:fillRect/>
                </a:stretch>
              </p:blipFill>
              <p:spPr>
                <a:xfrm>
                  <a:off x="5444775" y="6407715"/>
                  <a:ext cx="986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551" name="筆跡 550">
                  <a:extLst>
                    <a:ext uri="{FF2B5EF4-FFF2-40B4-BE49-F238E27FC236}">
                      <a16:creationId xmlns:a16="http://schemas.microsoft.com/office/drawing/2014/main" id="{9B0F7E1C-3995-44A7-BF3F-D1357BFE1A51}"/>
                    </a:ext>
                  </a:extLst>
                </p14:cNvPr>
                <p14:cNvContentPartPr/>
                <p14:nvPr/>
              </p14:nvContentPartPr>
              <p14:xfrm>
                <a:off x="4133295" y="6371715"/>
                <a:ext cx="1366200" cy="69480"/>
              </p14:xfrm>
            </p:contentPart>
          </mc:Choice>
          <mc:Fallback>
            <p:pic>
              <p:nvPicPr>
                <p:cNvPr id="551" name="筆跡 550">
                  <a:extLst>
                    <a:ext uri="{FF2B5EF4-FFF2-40B4-BE49-F238E27FC236}">
                      <a16:creationId xmlns:a16="http://schemas.microsoft.com/office/drawing/2014/main" id="{9B0F7E1C-3995-44A7-BF3F-D1357BFE1A51}"/>
                    </a:ext>
                  </a:extLst>
                </p:cNvPr>
                <p:cNvPicPr/>
                <p:nvPr/>
              </p:nvPicPr>
              <p:blipFill>
                <a:blip r:embed="rId743"/>
                <a:stretch>
                  <a:fillRect/>
                </a:stretch>
              </p:blipFill>
              <p:spPr>
                <a:xfrm>
                  <a:off x="4115295" y="6354075"/>
                  <a:ext cx="140184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744">
              <p14:nvContentPartPr>
                <p14:cNvPr id="552" name="筆跡 551">
                  <a:extLst>
                    <a:ext uri="{FF2B5EF4-FFF2-40B4-BE49-F238E27FC236}">
                      <a16:creationId xmlns:a16="http://schemas.microsoft.com/office/drawing/2014/main" id="{94A2E306-F6FD-4FE1-8643-B95EAA1EF429}"/>
                    </a:ext>
                  </a:extLst>
                </p14:cNvPr>
                <p14:cNvContentPartPr/>
                <p14:nvPr/>
              </p14:nvContentPartPr>
              <p14:xfrm>
                <a:off x="4132215" y="6329235"/>
                <a:ext cx="113400" cy="103320"/>
              </p14:xfrm>
            </p:contentPart>
          </mc:Choice>
          <mc:Fallback>
            <p:pic>
              <p:nvPicPr>
                <p:cNvPr id="552" name="筆跡 551">
                  <a:extLst>
                    <a:ext uri="{FF2B5EF4-FFF2-40B4-BE49-F238E27FC236}">
                      <a16:creationId xmlns:a16="http://schemas.microsoft.com/office/drawing/2014/main" id="{94A2E306-F6FD-4FE1-8643-B95EAA1EF429}"/>
                    </a:ext>
                  </a:extLst>
                </p:cNvPr>
                <p:cNvPicPr/>
                <p:nvPr/>
              </p:nvPicPr>
              <p:blipFill>
                <a:blip r:embed="rId745"/>
                <a:stretch>
                  <a:fillRect/>
                </a:stretch>
              </p:blipFill>
              <p:spPr>
                <a:xfrm>
                  <a:off x="4114575" y="6311235"/>
                  <a:ext cx="149040" cy="138960"/>
                </a:xfrm>
                <a:prstGeom prst="rect">
                  <a:avLst/>
                </a:prstGeom>
              </p:spPr>
            </p:pic>
          </mc:Fallback>
        </mc:AlternateContent>
      </p:grpSp>
      <p:grpSp>
        <p:nvGrpSpPr>
          <p:cNvPr id="556" name="群組 555">
            <a:extLst>
              <a:ext uri="{FF2B5EF4-FFF2-40B4-BE49-F238E27FC236}">
                <a16:creationId xmlns:a16="http://schemas.microsoft.com/office/drawing/2014/main" id="{88071EBB-2FE9-410C-9FF6-7E485314698A}"/>
              </a:ext>
            </a:extLst>
          </p:cNvPr>
          <p:cNvGrpSpPr/>
          <p:nvPr/>
        </p:nvGrpSpPr>
        <p:grpSpPr>
          <a:xfrm>
            <a:off x="6983415" y="2672715"/>
            <a:ext cx="1118160" cy="82800"/>
            <a:chOff x="6983415" y="2672715"/>
            <a:chExt cx="1118160" cy="82800"/>
          </a:xfrm>
        </p:grpSpPr>
        <mc:AlternateContent xmlns:mc="http://schemas.openxmlformats.org/markup-compatibility/2006">
          <mc:Choice xmlns:p14="http://schemas.microsoft.com/office/powerpoint/2010/main" Requires="p14">
            <p:contentPart p14:bwMode="auto" r:id="rId746">
              <p14:nvContentPartPr>
                <p14:cNvPr id="554" name="筆跡 553">
                  <a:extLst>
                    <a:ext uri="{FF2B5EF4-FFF2-40B4-BE49-F238E27FC236}">
                      <a16:creationId xmlns:a16="http://schemas.microsoft.com/office/drawing/2014/main" id="{8FCC741E-FCFF-49E5-ACF1-8C1F8ADEEEC7}"/>
                    </a:ext>
                  </a:extLst>
                </p14:cNvPr>
                <p14:cNvContentPartPr/>
                <p14:nvPr/>
              </p14:nvContentPartPr>
              <p14:xfrm>
                <a:off x="6983415" y="2702955"/>
                <a:ext cx="1091520" cy="19080"/>
              </p14:xfrm>
            </p:contentPart>
          </mc:Choice>
          <mc:Fallback>
            <p:pic>
              <p:nvPicPr>
                <p:cNvPr id="554" name="筆跡 553">
                  <a:extLst>
                    <a:ext uri="{FF2B5EF4-FFF2-40B4-BE49-F238E27FC236}">
                      <a16:creationId xmlns:a16="http://schemas.microsoft.com/office/drawing/2014/main" id="{8FCC741E-FCFF-49E5-ACF1-8C1F8ADEEEC7}"/>
                    </a:ext>
                  </a:extLst>
                </p:cNvPr>
                <p:cNvPicPr/>
                <p:nvPr/>
              </p:nvPicPr>
              <p:blipFill>
                <a:blip r:embed="rId747"/>
                <a:stretch>
                  <a:fillRect/>
                </a:stretch>
              </p:blipFill>
              <p:spPr>
                <a:xfrm>
                  <a:off x="6974775" y="2693955"/>
                  <a:ext cx="11091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748">
              <p14:nvContentPartPr>
                <p14:cNvPr id="555" name="筆跡 554">
                  <a:extLst>
                    <a:ext uri="{FF2B5EF4-FFF2-40B4-BE49-F238E27FC236}">
                      <a16:creationId xmlns:a16="http://schemas.microsoft.com/office/drawing/2014/main" id="{5BAF8411-9522-4B64-B96E-1829671E5F39}"/>
                    </a:ext>
                  </a:extLst>
                </p14:cNvPr>
                <p14:cNvContentPartPr/>
                <p14:nvPr/>
              </p14:nvContentPartPr>
              <p14:xfrm>
                <a:off x="7940655" y="2672715"/>
                <a:ext cx="160920" cy="82800"/>
              </p14:xfrm>
            </p:contentPart>
          </mc:Choice>
          <mc:Fallback>
            <p:pic>
              <p:nvPicPr>
                <p:cNvPr id="555" name="筆跡 554">
                  <a:extLst>
                    <a:ext uri="{FF2B5EF4-FFF2-40B4-BE49-F238E27FC236}">
                      <a16:creationId xmlns:a16="http://schemas.microsoft.com/office/drawing/2014/main" id="{5BAF8411-9522-4B64-B96E-1829671E5F39}"/>
                    </a:ext>
                  </a:extLst>
                </p:cNvPr>
                <p:cNvPicPr/>
                <p:nvPr/>
              </p:nvPicPr>
              <p:blipFill>
                <a:blip r:embed="rId749"/>
                <a:stretch>
                  <a:fillRect/>
                </a:stretch>
              </p:blipFill>
              <p:spPr>
                <a:xfrm>
                  <a:off x="7932015" y="2664075"/>
                  <a:ext cx="178560" cy="100440"/>
                </a:xfrm>
                <a:prstGeom prst="rect">
                  <a:avLst/>
                </a:prstGeom>
              </p:spPr>
            </p:pic>
          </mc:Fallback>
        </mc:AlternateContent>
      </p:grpSp>
    </p:spTree>
    <p:extLst>
      <p:ext uri="{BB962C8B-B14F-4D97-AF65-F5344CB8AC3E}">
        <p14:creationId xmlns:p14="http://schemas.microsoft.com/office/powerpoint/2010/main" val="3138503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768F90-9EB4-4794-9855-9E07C6EA0FBE}"/>
              </a:ext>
            </a:extLst>
          </p:cNvPr>
          <p:cNvSpPr>
            <a:spLocks noGrp="1"/>
          </p:cNvSpPr>
          <p:nvPr>
            <p:ph type="title"/>
          </p:nvPr>
        </p:nvSpPr>
        <p:spPr/>
        <p:txBody>
          <a:bodyPr/>
          <a:lstStyle/>
          <a:p>
            <a:r>
              <a:rPr lang="zh-TW" altLang="en-US" dirty="0"/>
              <a:t>假說檢定之決策會犯錯的情境</a:t>
            </a:r>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664B6F88-FDD9-496E-8E78-BCCA105CB300}"/>
                  </a:ext>
                </a:extLst>
              </p:cNvPr>
              <p:cNvSpPr>
                <a:spLocks noGrp="1"/>
              </p:cNvSpPr>
              <p:nvPr>
                <p:ph idx="1"/>
              </p:nvPr>
            </p:nvSpPr>
            <p:spPr>
              <a:xfrm>
                <a:off x="323528" y="1268760"/>
                <a:ext cx="8496944" cy="3024336"/>
              </a:xfrm>
            </p:spPr>
            <p:txBody>
              <a:bodyPr/>
              <a:lstStyle/>
              <a:p>
                <a:r>
                  <a:rPr lang="zh-TW" altLang="en-US" dirty="0"/>
                  <a:t>利用</a:t>
                </a:r>
                <a:r>
                  <a:rPr lang="en-US" altLang="zh-TW" dirty="0"/>
                  <a:t>【</a:t>
                </a:r>
                <a:r>
                  <a:rPr lang="zh-TW" altLang="en-US" dirty="0"/>
                  <a:t>檢定</a:t>
                </a:r>
                <a:r>
                  <a:rPr lang="en-US" altLang="zh-TW" dirty="0"/>
                  <a:t>】</a:t>
                </a:r>
                <a:r>
                  <a:rPr lang="zh-TW" altLang="en-US" dirty="0"/>
                  <a:t> </a:t>
                </a:r>
                <a:r>
                  <a:rPr lang="en-US" altLang="zh-TW" dirty="0"/>
                  <a:t>“</a:t>
                </a:r>
                <a14:m>
                  <m:oMath xmlns:m="http://schemas.openxmlformats.org/officeDocument/2006/math">
                    <m:r>
                      <a:rPr lang="en-US" altLang="zh-TW" b="0" i="1" smtClean="0">
                        <a:latin typeface="Cambria Math" panose="02040503050406030204" pitchFamily="18" charset="0"/>
                      </a:rPr>
                      <m:t>𝑋</m:t>
                    </m:r>
                    <m:r>
                      <a:rPr lang="en-US" altLang="zh-TW" b="0" i="1" smtClean="0">
                        <a:latin typeface="Cambria Math" panose="02040503050406030204" pitchFamily="18" charset="0"/>
                      </a:rPr>
                      <m:t>≥10+1.64</m:t>
                    </m:r>
                  </m:oMath>
                </a14:m>
                <a:r>
                  <a:rPr lang="en-US" altLang="zh-TW" dirty="0"/>
                  <a:t>” </a:t>
                </a:r>
                <a:r>
                  <a:rPr lang="zh-TW" altLang="en-US" dirty="0"/>
                  <a:t>來拒絕</a:t>
                </a:r>
                <a:r>
                  <a:rPr lang="en-US" altLang="zh-TW" dirty="0"/>
                  <a:t>【</a:t>
                </a:r>
                <a:r>
                  <a:rPr lang="zh-TW" altLang="en-US" dirty="0"/>
                  <a:t>假說</a:t>
                </a:r>
                <a:r>
                  <a:rPr lang="en-US" altLang="zh-TW" dirty="0"/>
                  <a:t>】</a:t>
                </a:r>
                <a:r>
                  <a:rPr lang="zh-TW" altLang="en-US" dirty="0"/>
                  <a:t> </a:t>
                </a:r>
                <a:r>
                  <a:rPr lang="en-US" altLang="zh-TW" dirty="0"/>
                  <a:t>“</a:t>
                </a:r>
                <a14:m>
                  <m:oMath xmlns:m="http://schemas.openxmlformats.org/officeDocument/2006/math">
                    <m:r>
                      <a:rPr lang="en-US" altLang="zh-TW" b="0" i="1" smtClean="0">
                        <a:latin typeface="Cambria Math" panose="02040503050406030204" pitchFamily="18" charset="0"/>
                      </a:rPr>
                      <m:t>𝜇</m:t>
                    </m:r>
                    <m:r>
                      <a:rPr lang="en-US" altLang="zh-TW" i="1" smtClean="0">
                        <a:latin typeface="Cambria Math" panose="02040503050406030204" pitchFamily="18" charset="0"/>
                      </a:rPr>
                      <m:t>≤</m:t>
                    </m:r>
                    <m:r>
                      <a:rPr lang="en-US" altLang="zh-TW" b="0" i="1" smtClean="0">
                        <a:latin typeface="Cambria Math" panose="02040503050406030204" pitchFamily="18" charset="0"/>
                      </a:rPr>
                      <m:t>10</m:t>
                    </m:r>
                  </m:oMath>
                </a14:m>
                <a:r>
                  <a:rPr lang="en-US" altLang="zh-TW" dirty="0"/>
                  <a:t>”</a:t>
                </a:r>
                <a:r>
                  <a:rPr lang="zh-TW" altLang="en-US" dirty="0"/>
                  <a:t>，會發生錯誤之機率</a:t>
                </a:r>
                <a:r>
                  <a:rPr lang="en-US" altLang="zh-TW" dirty="0"/>
                  <a:t>=</a:t>
                </a:r>
                <a:endParaRPr lang="en-US" altLang="zh-TW" b="0" i="1" dirty="0">
                  <a:latin typeface="Cambria Math" panose="02040503050406030204" pitchFamily="18" charset="0"/>
                </a:endParaRPr>
              </a:p>
              <a:p>
                <a:pPr lvl="1"/>
                <a14:m>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m:rPr>
                            <m:nor/>
                          </m:rPr>
                          <a:rPr lang="en-US" altLang="zh-TW" b="0" i="0" smtClean="0">
                            <a:latin typeface="Cambria Math" panose="02040503050406030204" pitchFamily="18" charset="0"/>
                          </a:rPr>
                          <m:t>X</m:t>
                        </m:r>
                        <m:r>
                          <m:rPr>
                            <m:nor/>
                          </m:rPr>
                          <a:rPr lang="en-US" altLang="zh-TW" b="0" i="0" smtClean="0">
                            <a:latin typeface="Cambria Math" panose="02040503050406030204" pitchFamily="18" charset="0"/>
                          </a:rPr>
                          <m:t>≥10+1.64</m:t>
                        </m:r>
                      </m:e>
                      <m:e>
                        <m:r>
                          <m:rPr>
                            <m:nor/>
                          </m:rPr>
                          <a:rPr lang="en-US" altLang="zh-TW" b="0" i="0" smtClean="0">
                            <a:latin typeface="Cambria Math" panose="02040503050406030204" pitchFamily="18" charset="0"/>
                          </a:rPr>
                          <m:t>"</m:t>
                        </m:r>
                        <m:r>
                          <m:rPr>
                            <m:nor/>
                          </m:rPr>
                          <a:rPr lang="en-US" altLang="zh-TW" b="0" i="0" smtClean="0">
                            <a:latin typeface="Cambria Math" panose="02040503050406030204" pitchFamily="18" charset="0"/>
                          </a:rPr>
                          <m:t>μ</m:t>
                        </m:r>
                        <m:r>
                          <m:rPr>
                            <m:nor/>
                          </m:rPr>
                          <a:rPr lang="en-US" altLang="zh-TW" b="0" i="0" smtClean="0">
                            <a:latin typeface="Cambria Math" panose="02040503050406030204" pitchFamily="18" charset="0"/>
                          </a:rPr>
                          <m:t>≤10"</m:t>
                        </m:r>
                      </m:e>
                    </m:d>
                    <m:r>
                      <a:rPr lang="en-US" altLang="zh-TW" b="0" i="1" smtClean="0">
                        <a:latin typeface="Cambria Math" panose="02040503050406030204" pitchFamily="18" charset="0"/>
                      </a:rPr>
                      <m:t>≤0.05</m:t>
                    </m:r>
                  </m:oMath>
                </a14:m>
                <a:endParaRPr lang="en-US" altLang="zh-TW" b="0" dirty="0"/>
              </a:p>
              <a:p>
                <a:pPr lvl="1"/>
                <a:r>
                  <a:rPr lang="zh-TW" altLang="en-US" dirty="0"/>
                  <a:t>在此，</a:t>
                </a:r>
                <a:r>
                  <a:rPr lang="en-US" altLang="zh-TW" dirty="0"/>
                  <a:t>0.05=</a:t>
                </a:r>
                <a14:m>
                  <m:oMath xmlns:m="http://schemas.openxmlformats.org/officeDocument/2006/math">
                    <m:r>
                      <a:rPr lang="en-US" altLang="zh-TW" b="0" i="1" smtClean="0">
                        <a:latin typeface="Cambria Math" panose="02040503050406030204" pitchFamily="18" charset="0"/>
                      </a:rPr>
                      <m:t>𝛼</m:t>
                    </m:r>
                  </m:oMath>
                </a14:m>
                <a:r>
                  <a:rPr lang="zh-TW" altLang="en-US" dirty="0"/>
                  <a:t>，稱為本假說檢定之第一類型錯誤機率。其為當假說為真時，證據</a:t>
                </a:r>
                <a:r>
                  <a:rPr lang="en-US" altLang="zh-TW" dirty="0"/>
                  <a:t>X</a:t>
                </a:r>
                <a:r>
                  <a:rPr lang="zh-TW" altLang="en-US" dirty="0"/>
                  <a:t>落於導致我們會拒絕假說的區域</a:t>
                </a:r>
              </a:p>
            </p:txBody>
          </p:sp>
        </mc:Choice>
        <mc:Fallback>
          <p:sp>
            <p:nvSpPr>
              <p:cNvPr id="3" name="內容版面配置區 2">
                <a:extLst>
                  <a:ext uri="{FF2B5EF4-FFF2-40B4-BE49-F238E27FC236}">
                    <a16:creationId xmlns:a16="http://schemas.microsoft.com/office/drawing/2014/main" id="{664B6F88-FDD9-496E-8E78-BCCA105CB300}"/>
                  </a:ext>
                </a:extLst>
              </p:cNvPr>
              <p:cNvSpPr>
                <a:spLocks noGrp="1" noRot="1" noChangeAspect="1" noMove="1" noResize="1" noEditPoints="1" noAdjustHandles="1" noChangeArrowheads="1" noChangeShapeType="1" noTextEdit="1"/>
              </p:cNvSpPr>
              <p:nvPr>
                <p:ph idx="1"/>
              </p:nvPr>
            </p:nvSpPr>
            <p:spPr>
              <a:xfrm>
                <a:off x="323528" y="1268760"/>
                <a:ext cx="8496944" cy="3024336"/>
              </a:xfrm>
              <a:blipFill>
                <a:blip r:embed="rId2"/>
                <a:stretch>
                  <a:fillRect t="-2621" r="-143" b="-1008"/>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7B68BC2C-5DAF-481F-A762-8C04E48D3302}"/>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9CFE427-F9C3-490E-A428-42A16E75445E}"/>
              </a:ext>
            </a:extLst>
          </p:cNvPr>
          <p:cNvSpPr>
            <a:spLocks noGrp="1"/>
          </p:cNvSpPr>
          <p:nvPr>
            <p:ph type="sldNum" sz="quarter" idx="12"/>
          </p:nvPr>
        </p:nvSpPr>
        <p:spPr/>
        <p:txBody>
          <a:bodyPr/>
          <a:lstStyle/>
          <a:p>
            <a:fld id="{4ED57DA5-3079-4B49-823B-EE503FF95CF7}" type="slidenum">
              <a:rPr lang="zh-TW" altLang="en-US" smtClean="0"/>
              <a:pPr/>
              <a:t>26</a:t>
            </a:fld>
            <a:endParaRPr lang="zh-TW" altLang="en-US"/>
          </a:p>
        </p:txBody>
      </p:sp>
      <mc:AlternateContent xmlns:mc="http://schemas.openxmlformats.org/markup-compatibility/2006">
        <mc:Choice xmlns:p14="http://schemas.microsoft.com/office/powerpoint/2010/main" Requires="p14">
          <p:contentPart p14:bwMode="auto" r:id="rId3">
            <p14:nvContentPartPr>
              <p14:cNvPr id="6" name="筆跡 5">
                <a:extLst>
                  <a:ext uri="{FF2B5EF4-FFF2-40B4-BE49-F238E27FC236}">
                    <a16:creationId xmlns:a16="http://schemas.microsoft.com/office/drawing/2014/main" id="{4EE7F816-8C31-469A-80D4-09708041E968}"/>
                  </a:ext>
                </a:extLst>
              </p14:cNvPr>
              <p14:cNvContentPartPr/>
              <p14:nvPr/>
            </p14:nvContentPartPr>
            <p14:xfrm>
              <a:off x="3069648" y="4735401"/>
              <a:ext cx="1674720" cy="1075320"/>
            </p14:xfrm>
          </p:contentPart>
        </mc:Choice>
        <mc:Fallback>
          <p:pic>
            <p:nvPicPr>
              <p:cNvPr id="6" name="筆跡 5">
                <a:extLst>
                  <a:ext uri="{FF2B5EF4-FFF2-40B4-BE49-F238E27FC236}">
                    <a16:creationId xmlns:a16="http://schemas.microsoft.com/office/drawing/2014/main" id="{4EE7F816-8C31-469A-80D4-09708041E968}"/>
                  </a:ext>
                </a:extLst>
              </p:cNvPr>
              <p:cNvPicPr/>
              <p:nvPr/>
            </p:nvPicPr>
            <p:blipFill>
              <a:blip r:embed="rId4"/>
              <a:stretch>
                <a:fillRect/>
              </a:stretch>
            </p:blipFill>
            <p:spPr>
              <a:xfrm>
                <a:off x="3061008" y="4726401"/>
                <a:ext cx="1692360" cy="1092960"/>
              </a:xfrm>
              <a:prstGeom prst="rect">
                <a:avLst/>
              </a:prstGeom>
            </p:spPr>
          </p:pic>
        </mc:Fallback>
      </mc:AlternateContent>
      <p:grpSp>
        <p:nvGrpSpPr>
          <p:cNvPr id="7" name="群組 6">
            <a:extLst>
              <a:ext uri="{FF2B5EF4-FFF2-40B4-BE49-F238E27FC236}">
                <a16:creationId xmlns:a16="http://schemas.microsoft.com/office/drawing/2014/main" id="{989D54E8-F4B7-41B9-A184-110913810DD2}"/>
              </a:ext>
            </a:extLst>
          </p:cNvPr>
          <p:cNvGrpSpPr/>
          <p:nvPr/>
        </p:nvGrpSpPr>
        <p:grpSpPr>
          <a:xfrm>
            <a:off x="2562048" y="4450281"/>
            <a:ext cx="4473360" cy="1519560"/>
            <a:chOff x="3990375" y="1299675"/>
            <a:chExt cx="4473360" cy="1519560"/>
          </a:xfrm>
        </p:grpSpPr>
        <mc:AlternateContent xmlns:mc="http://schemas.openxmlformats.org/markup-compatibility/2006">
          <mc:Choice xmlns:p14="http://schemas.microsoft.com/office/powerpoint/2010/main" Requires="p14">
            <p:contentPart p14:bwMode="auto" r:id="rId5">
              <p14:nvContentPartPr>
                <p14:cNvPr id="8" name="筆跡 7">
                  <a:extLst>
                    <a:ext uri="{FF2B5EF4-FFF2-40B4-BE49-F238E27FC236}">
                      <a16:creationId xmlns:a16="http://schemas.microsoft.com/office/drawing/2014/main" id="{B3B9F789-236F-4508-B239-5D85ADCCB805}"/>
                    </a:ext>
                  </a:extLst>
                </p14:cNvPr>
                <p14:cNvContentPartPr/>
                <p14:nvPr/>
              </p14:nvContentPartPr>
              <p14:xfrm>
                <a:off x="3990375" y="2681355"/>
                <a:ext cx="4151160" cy="61920"/>
              </p14:xfrm>
            </p:contentPart>
          </mc:Choice>
          <mc:Fallback>
            <p:pic>
              <p:nvPicPr>
                <p:cNvPr id="8" name="筆跡 7">
                  <a:extLst>
                    <a:ext uri="{FF2B5EF4-FFF2-40B4-BE49-F238E27FC236}">
                      <a16:creationId xmlns:a16="http://schemas.microsoft.com/office/drawing/2014/main" id="{B3B9F789-236F-4508-B239-5D85ADCCB805}"/>
                    </a:ext>
                  </a:extLst>
                </p:cNvPr>
                <p:cNvPicPr/>
                <p:nvPr/>
              </p:nvPicPr>
              <p:blipFill>
                <a:blip r:embed="rId6"/>
                <a:stretch>
                  <a:fillRect/>
                </a:stretch>
              </p:blipFill>
              <p:spPr>
                <a:xfrm>
                  <a:off x="3981375" y="2672715"/>
                  <a:ext cx="41688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筆跡 8">
                  <a:extLst>
                    <a:ext uri="{FF2B5EF4-FFF2-40B4-BE49-F238E27FC236}">
                      <a16:creationId xmlns:a16="http://schemas.microsoft.com/office/drawing/2014/main" id="{563C008E-6558-4757-9007-A515055BD5CE}"/>
                    </a:ext>
                  </a:extLst>
                </p14:cNvPr>
                <p14:cNvContentPartPr/>
                <p14:nvPr/>
              </p14:nvContentPartPr>
              <p14:xfrm>
                <a:off x="7986735" y="2630595"/>
                <a:ext cx="184320" cy="123840"/>
              </p14:xfrm>
            </p:contentPart>
          </mc:Choice>
          <mc:Fallback>
            <p:pic>
              <p:nvPicPr>
                <p:cNvPr id="9" name="筆跡 8">
                  <a:extLst>
                    <a:ext uri="{FF2B5EF4-FFF2-40B4-BE49-F238E27FC236}">
                      <a16:creationId xmlns:a16="http://schemas.microsoft.com/office/drawing/2014/main" id="{563C008E-6558-4757-9007-A515055BD5CE}"/>
                    </a:ext>
                  </a:extLst>
                </p:cNvPr>
                <p:cNvPicPr/>
                <p:nvPr/>
              </p:nvPicPr>
              <p:blipFill>
                <a:blip r:embed="rId8"/>
                <a:stretch>
                  <a:fillRect/>
                </a:stretch>
              </p:blipFill>
              <p:spPr>
                <a:xfrm>
                  <a:off x="7977735" y="2621595"/>
                  <a:ext cx="2019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筆跡 9">
                  <a:extLst>
                    <a:ext uri="{FF2B5EF4-FFF2-40B4-BE49-F238E27FC236}">
                      <a16:creationId xmlns:a16="http://schemas.microsoft.com/office/drawing/2014/main" id="{FA2D0D30-DA14-47B5-92CC-2F6AEA261301}"/>
                    </a:ext>
                  </a:extLst>
                </p14:cNvPr>
                <p14:cNvContentPartPr/>
                <p14:nvPr/>
              </p14:nvContentPartPr>
              <p14:xfrm>
                <a:off x="8320095" y="2697555"/>
                <a:ext cx="129600" cy="121680"/>
              </p14:xfrm>
            </p:contentPart>
          </mc:Choice>
          <mc:Fallback>
            <p:pic>
              <p:nvPicPr>
                <p:cNvPr id="10" name="筆跡 9">
                  <a:extLst>
                    <a:ext uri="{FF2B5EF4-FFF2-40B4-BE49-F238E27FC236}">
                      <a16:creationId xmlns:a16="http://schemas.microsoft.com/office/drawing/2014/main" id="{FA2D0D30-DA14-47B5-92CC-2F6AEA261301}"/>
                    </a:ext>
                  </a:extLst>
                </p:cNvPr>
                <p:cNvPicPr/>
                <p:nvPr/>
              </p:nvPicPr>
              <p:blipFill>
                <a:blip r:embed="rId10"/>
                <a:stretch>
                  <a:fillRect/>
                </a:stretch>
              </p:blipFill>
              <p:spPr>
                <a:xfrm>
                  <a:off x="8311095" y="2688915"/>
                  <a:ext cx="1472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筆跡 10">
                  <a:extLst>
                    <a:ext uri="{FF2B5EF4-FFF2-40B4-BE49-F238E27FC236}">
                      <a16:creationId xmlns:a16="http://schemas.microsoft.com/office/drawing/2014/main" id="{2C4BA91F-D2E1-4949-99C7-AE1502185A2A}"/>
                    </a:ext>
                  </a:extLst>
                </p14:cNvPr>
                <p14:cNvContentPartPr/>
                <p14:nvPr/>
              </p14:nvContentPartPr>
              <p14:xfrm>
                <a:off x="8262495" y="2709435"/>
                <a:ext cx="201240" cy="90360"/>
              </p14:xfrm>
            </p:contentPart>
          </mc:Choice>
          <mc:Fallback>
            <p:pic>
              <p:nvPicPr>
                <p:cNvPr id="11" name="筆跡 10">
                  <a:extLst>
                    <a:ext uri="{FF2B5EF4-FFF2-40B4-BE49-F238E27FC236}">
                      <a16:creationId xmlns:a16="http://schemas.microsoft.com/office/drawing/2014/main" id="{2C4BA91F-D2E1-4949-99C7-AE1502185A2A}"/>
                    </a:ext>
                  </a:extLst>
                </p:cNvPr>
                <p:cNvPicPr/>
                <p:nvPr/>
              </p:nvPicPr>
              <p:blipFill>
                <a:blip r:embed="rId12"/>
                <a:stretch>
                  <a:fillRect/>
                </a:stretch>
              </p:blipFill>
              <p:spPr>
                <a:xfrm>
                  <a:off x="8253495" y="2700795"/>
                  <a:ext cx="21888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筆跡 11">
                  <a:extLst>
                    <a:ext uri="{FF2B5EF4-FFF2-40B4-BE49-F238E27FC236}">
                      <a16:creationId xmlns:a16="http://schemas.microsoft.com/office/drawing/2014/main" id="{C7B9C4DA-9886-49D3-B7B5-D59677DD9FCC}"/>
                    </a:ext>
                  </a:extLst>
                </p14:cNvPr>
                <p14:cNvContentPartPr/>
                <p14:nvPr/>
              </p14:nvContentPartPr>
              <p14:xfrm>
                <a:off x="4243455" y="1299675"/>
                <a:ext cx="12240" cy="1428480"/>
              </p14:xfrm>
            </p:contentPart>
          </mc:Choice>
          <mc:Fallback>
            <p:pic>
              <p:nvPicPr>
                <p:cNvPr id="12" name="筆跡 11">
                  <a:extLst>
                    <a:ext uri="{FF2B5EF4-FFF2-40B4-BE49-F238E27FC236}">
                      <a16:creationId xmlns:a16="http://schemas.microsoft.com/office/drawing/2014/main" id="{C7B9C4DA-9886-49D3-B7B5-D59677DD9FCC}"/>
                    </a:ext>
                  </a:extLst>
                </p:cNvPr>
                <p:cNvPicPr/>
                <p:nvPr/>
              </p:nvPicPr>
              <p:blipFill>
                <a:blip r:embed="rId14"/>
                <a:stretch>
                  <a:fillRect/>
                </a:stretch>
              </p:blipFill>
              <p:spPr>
                <a:xfrm>
                  <a:off x="4234815" y="1291035"/>
                  <a:ext cx="29880" cy="1446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筆跡 12">
                  <a:extLst>
                    <a:ext uri="{FF2B5EF4-FFF2-40B4-BE49-F238E27FC236}">
                      <a16:creationId xmlns:a16="http://schemas.microsoft.com/office/drawing/2014/main" id="{C3375DEB-DD66-4919-850B-110FBACC7C06}"/>
                    </a:ext>
                  </a:extLst>
                </p14:cNvPr>
                <p14:cNvContentPartPr/>
                <p14:nvPr/>
              </p14:nvContentPartPr>
              <p14:xfrm>
                <a:off x="4162095" y="1320195"/>
                <a:ext cx="68760" cy="89640"/>
              </p14:xfrm>
            </p:contentPart>
          </mc:Choice>
          <mc:Fallback>
            <p:pic>
              <p:nvPicPr>
                <p:cNvPr id="13" name="筆跡 12">
                  <a:extLst>
                    <a:ext uri="{FF2B5EF4-FFF2-40B4-BE49-F238E27FC236}">
                      <a16:creationId xmlns:a16="http://schemas.microsoft.com/office/drawing/2014/main" id="{C3375DEB-DD66-4919-850B-110FBACC7C06}"/>
                    </a:ext>
                  </a:extLst>
                </p:cNvPr>
                <p:cNvPicPr/>
                <p:nvPr/>
              </p:nvPicPr>
              <p:blipFill>
                <a:blip r:embed="rId16"/>
                <a:stretch>
                  <a:fillRect/>
                </a:stretch>
              </p:blipFill>
              <p:spPr>
                <a:xfrm>
                  <a:off x="4153455" y="1311195"/>
                  <a:ext cx="864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筆跡 13">
                  <a:extLst>
                    <a:ext uri="{FF2B5EF4-FFF2-40B4-BE49-F238E27FC236}">
                      <a16:creationId xmlns:a16="http://schemas.microsoft.com/office/drawing/2014/main" id="{353080BC-8954-47AA-BFD4-D04747E90BB7}"/>
                    </a:ext>
                  </a:extLst>
                </p14:cNvPr>
                <p14:cNvContentPartPr/>
                <p14:nvPr/>
              </p14:nvContentPartPr>
              <p14:xfrm>
                <a:off x="4241655" y="1322715"/>
                <a:ext cx="103680" cy="121680"/>
              </p14:xfrm>
            </p:contentPart>
          </mc:Choice>
          <mc:Fallback>
            <p:pic>
              <p:nvPicPr>
                <p:cNvPr id="14" name="筆跡 13">
                  <a:extLst>
                    <a:ext uri="{FF2B5EF4-FFF2-40B4-BE49-F238E27FC236}">
                      <a16:creationId xmlns:a16="http://schemas.microsoft.com/office/drawing/2014/main" id="{353080BC-8954-47AA-BFD4-D04747E90BB7}"/>
                    </a:ext>
                  </a:extLst>
                </p:cNvPr>
                <p:cNvPicPr/>
                <p:nvPr/>
              </p:nvPicPr>
              <p:blipFill>
                <a:blip r:embed="rId18"/>
                <a:stretch>
                  <a:fillRect/>
                </a:stretch>
              </p:blipFill>
              <p:spPr>
                <a:xfrm>
                  <a:off x="4232655" y="1313715"/>
                  <a:ext cx="1213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筆跡 14">
                  <a:extLst>
                    <a:ext uri="{FF2B5EF4-FFF2-40B4-BE49-F238E27FC236}">
                      <a16:creationId xmlns:a16="http://schemas.microsoft.com/office/drawing/2014/main" id="{A8ECA6CE-164B-4180-9E06-87869CC34F16}"/>
                    </a:ext>
                  </a:extLst>
                </p14:cNvPr>
                <p14:cNvContentPartPr/>
                <p14:nvPr/>
              </p14:nvContentPartPr>
              <p14:xfrm>
                <a:off x="6233895" y="2682435"/>
                <a:ext cx="8640" cy="52200"/>
              </p14:xfrm>
            </p:contentPart>
          </mc:Choice>
          <mc:Fallback>
            <p:pic>
              <p:nvPicPr>
                <p:cNvPr id="15" name="筆跡 14">
                  <a:extLst>
                    <a:ext uri="{FF2B5EF4-FFF2-40B4-BE49-F238E27FC236}">
                      <a16:creationId xmlns:a16="http://schemas.microsoft.com/office/drawing/2014/main" id="{A8ECA6CE-164B-4180-9E06-87869CC34F16}"/>
                    </a:ext>
                  </a:extLst>
                </p:cNvPr>
                <p:cNvPicPr/>
                <p:nvPr/>
              </p:nvPicPr>
              <p:blipFill>
                <a:blip r:embed="rId20"/>
                <a:stretch>
                  <a:fillRect/>
                </a:stretch>
              </p:blipFill>
              <p:spPr>
                <a:xfrm>
                  <a:off x="6225255" y="2673795"/>
                  <a:ext cx="262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筆跡 15">
                  <a:extLst>
                    <a:ext uri="{FF2B5EF4-FFF2-40B4-BE49-F238E27FC236}">
                      <a16:creationId xmlns:a16="http://schemas.microsoft.com/office/drawing/2014/main" id="{0F375F1E-29EC-4575-ADB0-B8E367990297}"/>
                    </a:ext>
                  </a:extLst>
                </p14:cNvPr>
                <p14:cNvContentPartPr/>
                <p14:nvPr/>
              </p14:nvContentPartPr>
              <p14:xfrm>
                <a:off x="6182055" y="1589835"/>
                <a:ext cx="6480" cy="27360"/>
              </p14:xfrm>
            </p:contentPart>
          </mc:Choice>
          <mc:Fallback>
            <p:pic>
              <p:nvPicPr>
                <p:cNvPr id="16" name="筆跡 15">
                  <a:extLst>
                    <a:ext uri="{FF2B5EF4-FFF2-40B4-BE49-F238E27FC236}">
                      <a16:creationId xmlns:a16="http://schemas.microsoft.com/office/drawing/2014/main" id="{0F375F1E-29EC-4575-ADB0-B8E367990297}"/>
                    </a:ext>
                  </a:extLst>
                </p:cNvPr>
                <p:cNvPicPr/>
                <p:nvPr/>
              </p:nvPicPr>
              <p:blipFill>
                <a:blip r:embed="rId22"/>
                <a:stretch>
                  <a:fillRect/>
                </a:stretch>
              </p:blipFill>
              <p:spPr>
                <a:xfrm>
                  <a:off x="6173415" y="1581195"/>
                  <a:ext cx="241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筆跡 16">
                  <a:extLst>
                    <a:ext uri="{FF2B5EF4-FFF2-40B4-BE49-F238E27FC236}">
                      <a16:creationId xmlns:a16="http://schemas.microsoft.com/office/drawing/2014/main" id="{294BCC78-00DD-4DC2-864C-E2DE57EAC466}"/>
                    </a:ext>
                  </a:extLst>
                </p14:cNvPr>
                <p14:cNvContentPartPr/>
                <p14:nvPr/>
              </p14:nvContentPartPr>
              <p14:xfrm>
                <a:off x="6182055" y="1734915"/>
                <a:ext cx="8640" cy="43560"/>
              </p14:xfrm>
            </p:contentPart>
          </mc:Choice>
          <mc:Fallback>
            <p:pic>
              <p:nvPicPr>
                <p:cNvPr id="17" name="筆跡 16">
                  <a:extLst>
                    <a:ext uri="{FF2B5EF4-FFF2-40B4-BE49-F238E27FC236}">
                      <a16:creationId xmlns:a16="http://schemas.microsoft.com/office/drawing/2014/main" id="{294BCC78-00DD-4DC2-864C-E2DE57EAC466}"/>
                    </a:ext>
                  </a:extLst>
                </p:cNvPr>
                <p:cNvPicPr/>
                <p:nvPr/>
              </p:nvPicPr>
              <p:blipFill>
                <a:blip r:embed="rId24"/>
                <a:stretch>
                  <a:fillRect/>
                </a:stretch>
              </p:blipFill>
              <p:spPr>
                <a:xfrm>
                  <a:off x="6173415" y="1726275"/>
                  <a:ext cx="262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筆跡 17">
                  <a:extLst>
                    <a:ext uri="{FF2B5EF4-FFF2-40B4-BE49-F238E27FC236}">
                      <a16:creationId xmlns:a16="http://schemas.microsoft.com/office/drawing/2014/main" id="{53446302-ACDD-476D-B07D-23687C3B2798}"/>
                    </a:ext>
                  </a:extLst>
                </p14:cNvPr>
                <p14:cNvContentPartPr/>
                <p14:nvPr/>
              </p14:nvContentPartPr>
              <p14:xfrm>
                <a:off x="6189255" y="1965675"/>
                <a:ext cx="10080" cy="41400"/>
              </p14:xfrm>
            </p:contentPart>
          </mc:Choice>
          <mc:Fallback>
            <p:pic>
              <p:nvPicPr>
                <p:cNvPr id="18" name="筆跡 17">
                  <a:extLst>
                    <a:ext uri="{FF2B5EF4-FFF2-40B4-BE49-F238E27FC236}">
                      <a16:creationId xmlns:a16="http://schemas.microsoft.com/office/drawing/2014/main" id="{53446302-ACDD-476D-B07D-23687C3B2798}"/>
                    </a:ext>
                  </a:extLst>
                </p:cNvPr>
                <p:cNvPicPr/>
                <p:nvPr/>
              </p:nvPicPr>
              <p:blipFill>
                <a:blip r:embed="rId26"/>
                <a:stretch>
                  <a:fillRect/>
                </a:stretch>
              </p:blipFill>
              <p:spPr>
                <a:xfrm>
                  <a:off x="6180615" y="1957035"/>
                  <a:ext cx="277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筆跡 18">
                  <a:extLst>
                    <a:ext uri="{FF2B5EF4-FFF2-40B4-BE49-F238E27FC236}">
                      <a16:creationId xmlns:a16="http://schemas.microsoft.com/office/drawing/2014/main" id="{BA5518E5-50CD-4F11-96BA-809B7E93F579}"/>
                    </a:ext>
                  </a:extLst>
                </p14:cNvPr>
                <p14:cNvContentPartPr/>
                <p14:nvPr/>
              </p14:nvContentPartPr>
              <p14:xfrm>
                <a:off x="6190695" y="2199675"/>
                <a:ext cx="5040" cy="29520"/>
              </p14:xfrm>
            </p:contentPart>
          </mc:Choice>
          <mc:Fallback>
            <p:pic>
              <p:nvPicPr>
                <p:cNvPr id="19" name="筆跡 18">
                  <a:extLst>
                    <a:ext uri="{FF2B5EF4-FFF2-40B4-BE49-F238E27FC236}">
                      <a16:creationId xmlns:a16="http://schemas.microsoft.com/office/drawing/2014/main" id="{BA5518E5-50CD-4F11-96BA-809B7E93F579}"/>
                    </a:ext>
                  </a:extLst>
                </p:cNvPr>
                <p:cNvPicPr/>
                <p:nvPr/>
              </p:nvPicPr>
              <p:blipFill>
                <a:blip r:embed="rId28"/>
                <a:stretch>
                  <a:fillRect/>
                </a:stretch>
              </p:blipFill>
              <p:spPr>
                <a:xfrm>
                  <a:off x="6181695" y="2190675"/>
                  <a:ext cx="226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筆跡 19">
                  <a:extLst>
                    <a:ext uri="{FF2B5EF4-FFF2-40B4-BE49-F238E27FC236}">
                      <a16:creationId xmlns:a16="http://schemas.microsoft.com/office/drawing/2014/main" id="{B2FA9CBC-4780-4BB9-91BF-0A7A55B79145}"/>
                    </a:ext>
                  </a:extLst>
                </p14:cNvPr>
                <p14:cNvContentPartPr/>
                <p14:nvPr/>
              </p14:nvContentPartPr>
              <p14:xfrm>
                <a:off x="6202575" y="2379315"/>
                <a:ext cx="360" cy="36000"/>
              </p14:xfrm>
            </p:contentPart>
          </mc:Choice>
          <mc:Fallback>
            <p:pic>
              <p:nvPicPr>
                <p:cNvPr id="20" name="筆跡 19">
                  <a:extLst>
                    <a:ext uri="{FF2B5EF4-FFF2-40B4-BE49-F238E27FC236}">
                      <a16:creationId xmlns:a16="http://schemas.microsoft.com/office/drawing/2014/main" id="{B2FA9CBC-4780-4BB9-91BF-0A7A55B79145}"/>
                    </a:ext>
                  </a:extLst>
                </p:cNvPr>
                <p:cNvPicPr/>
                <p:nvPr/>
              </p:nvPicPr>
              <p:blipFill>
                <a:blip r:embed="rId30"/>
                <a:stretch>
                  <a:fillRect/>
                </a:stretch>
              </p:blipFill>
              <p:spPr>
                <a:xfrm>
                  <a:off x="6193935" y="2370315"/>
                  <a:ext cx="180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筆跡 20">
                  <a:extLst>
                    <a:ext uri="{FF2B5EF4-FFF2-40B4-BE49-F238E27FC236}">
                      <a16:creationId xmlns:a16="http://schemas.microsoft.com/office/drawing/2014/main" id="{03EC611D-BCEE-47D3-AF1B-D1858790AA0D}"/>
                    </a:ext>
                  </a:extLst>
                </p14:cNvPr>
                <p14:cNvContentPartPr/>
                <p14:nvPr/>
              </p14:nvContentPartPr>
              <p14:xfrm>
                <a:off x="6206175" y="2542755"/>
                <a:ext cx="11160" cy="24120"/>
              </p14:xfrm>
            </p:contentPart>
          </mc:Choice>
          <mc:Fallback>
            <p:pic>
              <p:nvPicPr>
                <p:cNvPr id="21" name="筆跡 20">
                  <a:extLst>
                    <a:ext uri="{FF2B5EF4-FFF2-40B4-BE49-F238E27FC236}">
                      <a16:creationId xmlns:a16="http://schemas.microsoft.com/office/drawing/2014/main" id="{03EC611D-BCEE-47D3-AF1B-D1858790AA0D}"/>
                    </a:ext>
                  </a:extLst>
                </p:cNvPr>
                <p:cNvPicPr/>
                <p:nvPr/>
              </p:nvPicPr>
              <p:blipFill>
                <a:blip r:embed="rId32"/>
                <a:stretch>
                  <a:fillRect/>
                </a:stretch>
              </p:blipFill>
              <p:spPr>
                <a:xfrm>
                  <a:off x="6197535" y="2534115"/>
                  <a:ext cx="288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筆跡 21">
                  <a:extLst>
                    <a:ext uri="{FF2B5EF4-FFF2-40B4-BE49-F238E27FC236}">
                      <a16:creationId xmlns:a16="http://schemas.microsoft.com/office/drawing/2014/main" id="{29F66AFC-63DA-4634-969F-4EB968EADEE7}"/>
                    </a:ext>
                  </a:extLst>
                </p14:cNvPr>
                <p14:cNvContentPartPr/>
                <p14:nvPr/>
              </p14:nvContentPartPr>
              <p14:xfrm>
                <a:off x="6198975" y="1596675"/>
                <a:ext cx="1596960" cy="1005840"/>
              </p14:xfrm>
            </p:contentPart>
          </mc:Choice>
          <mc:Fallback>
            <p:pic>
              <p:nvPicPr>
                <p:cNvPr id="22" name="筆跡 21">
                  <a:extLst>
                    <a:ext uri="{FF2B5EF4-FFF2-40B4-BE49-F238E27FC236}">
                      <a16:creationId xmlns:a16="http://schemas.microsoft.com/office/drawing/2014/main" id="{29F66AFC-63DA-4634-969F-4EB968EADEE7}"/>
                    </a:ext>
                  </a:extLst>
                </p:cNvPr>
                <p:cNvPicPr/>
                <p:nvPr/>
              </p:nvPicPr>
              <p:blipFill>
                <a:blip r:embed="rId34"/>
                <a:stretch>
                  <a:fillRect/>
                </a:stretch>
              </p:blipFill>
              <p:spPr>
                <a:xfrm>
                  <a:off x="6190335" y="1587675"/>
                  <a:ext cx="1614600" cy="1023480"/>
                </a:xfrm>
                <a:prstGeom prst="rect">
                  <a:avLst/>
                </a:prstGeom>
              </p:spPr>
            </p:pic>
          </mc:Fallback>
        </mc:AlternateContent>
      </p:grpSp>
      <p:grpSp>
        <p:nvGrpSpPr>
          <p:cNvPr id="23" name="群組 22">
            <a:extLst>
              <a:ext uri="{FF2B5EF4-FFF2-40B4-BE49-F238E27FC236}">
                <a16:creationId xmlns:a16="http://schemas.microsoft.com/office/drawing/2014/main" id="{1F022B16-34D9-4F54-859B-B080F1F68466}"/>
              </a:ext>
            </a:extLst>
          </p:cNvPr>
          <p:cNvGrpSpPr/>
          <p:nvPr/>
        </p:nvGrpSpPr>
        <p:grpSpPr>
          <a:xfrm>
            <a:off x="4702968" y="5958681"/>
            <a:ext cx="218520" cy="379440"/>
            <a:chOff x="6131295" y="2808075"/>
            <a:chExt cx="218520" cy="379440"/>
          </a:xfrm>
        </p:grpSpPr>
        <mc:AlternateContent xmlns:mc="http://schemas.openxmlformats.org/markup-compatibility/2006">
          <mc:Choice xmlns:p14="http://schemas.microsoft.com/office/powerpoint/2010/main" Requires="p14">
            <p:contentPart p14:bwMode="auto" r:id="rId35">
              <p14:nvContentPartPr>
                <p14:cNvPr id="24" name="筆跡 23">
                  <a:extLst>
                    <a:ext uri="{FF2B5EF4-FFF2-40B4-BE49-F238E27FC236}">
                      <a16:creationId xmlns:a16="http://schemas.microsoft.com/office/drawing/2014/main" id="{EE3D9323-FD4B-49F8-B85C-BE4AC5AB93C2}"/>
                    </a:ext>
                  </a:extLst>
                </p14:cNvPr>
                <p14:cNvContentPartPr/>
                <p14:nvPr/>
              </p14:nvContentPartPr>
              <p14:xfrm>
                <a:off x="6131295" y="2808075"/>
                <a:ext cx="209520" cy="123840"/>
              </p14:xfrm>
            </p:contentPart>
          </mc:Choice>
          <mc:Fallback>
            <p:pic>
              <p:nvPicPr>
                <p:cNvPr id="24" name="筆跡 23">
                  <a:extLst>
                    <a:ext uri="{FF2B5EF4-FFF2-40B4-BE49-F238E27FC236}">
                      <a16:creationId xmlns:a16="http://schemas.microsoft.com/office/drawing/2014/main" id="{EE3D9323-FD4B-49F8-B85C-BE4AC5AB93C2}"/>
                    </a:ext>
                  </a:extLst>
                </p:cNvPr>
                <p:cNvPicPr/>
                <p:nvPr/>
              </p:nvPicPr>
              <p:blipFill>
                <a:blip r:embed="rId36"/>
                <a:stretch>
                  <a:fillRect/>
                </a:stretch>
              </p:blipFill>
              <p:spPr>
                <a:xfrm>
                  <a:off x="6122655" y="2799075"/>
                  <a:ext cx="2271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筆跡 24">
                  <a:extLst>
                    <a:ext uri="{FF2B5EF4-FFF2-40B4-BE49-F238E27FC236}">
                      <a16:creationId xmlns:a16="http://schemas.microsoft.com/office/drawing/2014/main" id="{556706F2-967F-4688-8FEA-65E930BC493A}"/>
                    </a:ext>
                  </a:extLst>
                </p14:cNvPr>
                <p14:cNvContentPartPr/>
                <p14:nvPr/>
              </p14:nvContentPartPr>
              <p14:xfrm>
                <a:off x="6256575" y="2973675"/>
                <a:ext cx="11520" cy="47880"/>
              </p14:xfrm>
            </p:contentPart>
          </mc:Choice>
          <mc:Fallback>
            <p:pic>
              <p:nvPicPr>
                <p:cNvPr id="25" name="筆跡 24">
                  <a:extLst>
                    <a:ext uri="{FF2B5EF4-FFF2-40B4-BE49-F238E27FC236}">
                      <a16:creationId xmlns:a16="http://schemas.microsoft.com/office/drawing/2014/main" id="{556706F2-967F-4688-8FEA-65E930BC493A}"/>
                    </a:ext>
                  </a:extLst>
                </p:cNvPr>
                <p:cNvPicPr/>
                <p:nvPr/>
              </p:nvPicPr>
              <p:blipFill>
                <a:blip r:embed="rId38"/>
                <a:stretch>
                  <a:fillRect/>
                </a:stretch>
              </p:blipFill>
              <p:spPr>
                <a:xfrm>
                  <a:off x="6247575" y="2965035"/>
                  <a:ext cx="291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筆跡 25">
                  <a:extLst>
                    <a:ext uri="{FF2B5EF4-FFF2-40B4-BE49-F238E27FC236}">
                      <a16:creationId xmlns:a16="http://schemas.microsoft.com/office/drawing/2014/main" id="{9BED0905-FF62-4B52-A862-07432ECB54F8}"/>
                    </a:ext>
                  </a:extLst>
                </p14:cNvPr>
                <p14:cNvContentPartPr/>
                <p14:nvPr/>
              </p14:nvContentPartPr>
              <p14:xfrm>
                <a:off x="6303735" y="2973675"/>
                <a:ext cx="10080" cy="57600"/>
              </p14:xfrm>
            </p:contentPart>
          </mc:Choice>
          <mc:Fallback>
            <p:pic>
              <p:nvPicPr>
                <p:cNvPr id="26" name="筆跡 25">
                  <a:extLst>
                    <a:ext uri="{FF2B5EF4-FFF2-40B4-BE49-F238E27FC236}">
                      <a16:creationId xmlns:a16="http://schemas.microsoft.com/office/drawing/2014/main" id="{9BED0905-FF62-4B52-A862-07432ECB54F8}"/>
                    </a:ext>
                  </a:extLst>
                </p:cNvPr>
                <p:cNvPicPr/>
                <p:nvPr/>
              </p:nvPicPr>
              <p:blipFill>
                <a:blip r:embed="rId40"/>
                <a:stretch>
                  <a:fillRect/>
                </a:stretch>
              </p:blipFill>
              <p:spPr>
                <a:xfrm>
                  <a:off x="6294735" y="2965035"/>
                  <a:ext cx="277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筆跡 26">
                  <a:extLst>
                    <a:ext uri="{FF2B5EF4-FFF2-40B4-BE49-F238E27FC236}">
                      <a16:creationId xmlns:a16="http://schemas.microsoft.com/office/drawing/2014/main" id="{FB94FC45-2157-45FD-BBE1-95AF5C62EFE5}"/>
                    </a:ext>
                  </a:extLst>
                </p14:cNvPr>
                <p14:cNvContentPartPr/>
                <p14:nvPr/>
              </p14:nvContentPartPr>
              <p14:xfrm>
                <a:off x="6216975" y="3086355"/>
                <a:ext cx="15840" cy="101160"/>
              </p14:xfrm>
            </p:contentPart>
          </mc:Choice>
          <mc:Fallback>
            <p:pic>
              <p:nvPicPr>
                <p:cNvPr id="27" name="筆跡 26">
                  <a:extLst>
                    <a:ext uri="{FF2B5EF4-FFF2-40B4-BE49-F238E27FC236}">
                      <a16:creationId xmlns:a16="http://schemas.microsoft.com/office/drawing/2014/main" id="{FB94FC45-2157-45FD-BBE1-95AF5C62EFE5}"/>
                    </a:ext>
                  </a:extLst>
                </p:cNvPr>
                <p:cNvPicPr/>
                <p:nvPr/>
              </p:nvPicPr>
              <p:blipFill>
                <a:blip r:embed="rId42"/>
                <a:stretch>
                  <a:fillRect/>
                </a:stretch>
              </p:blipFill>
              <p:spPr>
                <a:xfrm>
                  <a:off x="6208335" y="3077355"/>
                  <a:ext cx="334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筆跡 27">
                  <a:extLst>
                    <a:ext uri="{FF2B5EF4-FFF2-40B4-BE49-F238E27FC236}">
                      <a16:creationId xmlns:a16="http://schemas.microsoft.com/office/drawing/2014/main" id="{7C50E93E-2CED-4874-BF97-46F75E6B93CA}"/>
                    </a:ext>
                  </a:extLst>
                </p14:cNvPr>
                <p14:cNvContentPartPr/>
                <p14:nvPr/>
              </p14:nvContentPartPr>
              <p14:xfrm>
                <a:off x="6283215" y="3109755"/>
                <a:ext cx="66600" cy="67320"/>
              </p14:xfrm>
            </p:contentPart>
          </mc:Choice>
          <mc:Fallback>
            <p:pic>
              <p:nvPicPr>
                <p:cNvPr id="28" name="筆跡 27">
                  <a:extLst>
                    <a:ext uri="{FF2B5EF4-FFF2-40B4-BE49-F238E27FC236}">
                      <a16:creationId xmlns:a16="http://schemas.microsoft.com/office/drawing/2014/main" id="{7C50E93E-2CED-4874-BF97-46F75E6B93CA}"/>
                    </a:ext>
                  </a:extLst>
                </p:cNvPr>
                <p:cNvPicPr/>
                <p:nvPr/>
              </p:nvPicPr>
              <p:blipFill>
                <a:blip r:embed="rId44"/>
                <a:stretch>
                  <a:fillRect/>
                </a:stretch>
              </p:blipFill>
              <p:spPr>
                <a:xfrm>
                  <a:off x="6274575" y="3101115"/>
                  <a:ext cx="84240" cy="84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29" name="筆跡 28">
                <a:extLst>
                  <a:ext uri="{FF2B5EF4-FFF2-40B4-BE49-F238E27FC236}">
                    <a16:creationId xmlns:a16="http://schemas.microsoft.com/office/drawing/2014/main" id="{02DBD987-7197-44F1-93D6-A763F5431BC4}"/>
                  </a:ext>
                </a:extLst>
              </p14:cNvPr>
              <p14:cNvContentPartPr/>
              <p14:nvPr/>
            </p14:nvContentPartPr>
            <p14:xfrm>
              <a:off x="5529888" y="4502841"/>
              <a:ext cx="11160" cy="108000"/>
            </p14:xfrm>
          </p:contentPart>
        </mc:Choice>
        <mc:Fallback>
          <p:pic>
            <p:nvPicPr>
              <p:cNvPr id="29" name="筆跡 28">
                <a:extLst>
                  <a:ext uri="{FF2B5EF4-FFF2-40B4-BE49-F238E27FC236}">
                    <a16:creationId xmlns:a16="http://schemas.microsoft.com/office/drawing/2014/main" id="{02DBD987-7197-44F1-93D6-A763F5431BC4}"/>
                  </a:ext>
                </a:extLst>
              </p:cNvPr>
              <p:cNvPicPr/>
              <p:nvPr/>
            </p:nvPicPr>
            <p:blipFill>
              <a:blip r:embed="rId46"/>
              <a:stretch>
                <a:fillRect/>
              </a:stretch>
            </p:blipFill>
            <p:spPr>
              <a:xfrm>
                <a:off x="5520888" y="4494201"/>
                <a:ext cx="2880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筆跡 29">
                <a:extLst>
                  <a:ext uri="{FF2B5EF4-FFF2-40B4-BE49-F238E27FC236}">
                    <a16:creationId xmlns:a16="http://schemas.microsoft.com/office/drawing/2014/main" id="{47818E99-9B30-4C79-A5E1-7EF3EF6759E1}"/>
                  </a:ext>
                </a:extLst>
              </p14:cNvPr>
              <p14:cNvContentPartPr/>
              <p14:nvPr/>
            </p14:nvContentPartPr>
            <p14:xfrm>
              <a:off x="5529888" y="4703721"/>
              <a:ext cx="2880" cy="50040"/>
            </p14:xfrm>
          </p:contentPart>
        </mc:Choice>
        <mc:Fallback>
          <p:pic>
            <p:nvPicPr>
              <p:cNvPr id="30" name="筆跡 29">
                <a:extLst>
                  <a:ext uri="{FF2B5EF4-FFF2-40B4-BE49-F238E27FC236}">
                    <a16:creationId xmlns:a16="http://schemas.microsoft.com/office/drawing/2014/main" id="{47818E99-9B30-4C79-A5E1-7EF3EF6759E1}"/>
                  </a:ext>
                </a:extLst>
              </p:cNvPr>
              <p:cNvPicPr/>
              <p:nvPr/>
            </p:nvPicPr>
            <p:blipFill>
              <a:blip r:embed="rId48"/>
              <a:stretch>
                <a:fillRect/>
              </a:stretch>
            </p:blipFill>
            <p:spPr>
              <a:xfrm>
                <a:off x="5520888" y="4695081"/>
                <a:ext cx="205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筆跡 30">
                <a:extLst>
                  <a:ext uri="{FF2B5EF4-FFF2-40B4-BE49-F238E27FC236}">
                    <a16:creationId xmlns:a16="http://schemas.microsoft.com/office/drawing/2014/main" id="{54BF77BD-282F-4FD7-9FB3-FCE829484D6C}"/>
                  </a:ext>
                </a:extLst>
              </p14:cNvPr>
              <p14:cNvContentPartPr/>
              <p14:nvPr/>
            </p14:nvContentPartPr>
            <p14:xfrm>
              <a:off x="5506848" y="4887681"/>
              <a:ext cx="3960" cy="44640"/>
            </p14:xfrm>
          </p:contentPart>
        </mc:Choice>
        <mc:Fallback>
          <p:pic>
            <p:nvPicPr>
              <p:cNvPr id="31" name="筆跡 30">
                <a:extLst>
                  <a:ext uri="{FF2B5EF4-FFF2-40B4-BE49-F238E27FC236}">
                    <a16:creationId xmlns:a16="http://schemas.microsoft.com/office/drawing/2014/main" id="{54BF77BD-282F-4FD7-9FB3-FCE829484D6C}"/>
                  </a:ext>
                </a:extLst>
              </p:cNvPr>
              <p:cNvPicPr/>
              <p:nvPr/>
            </p:nvPicPr>
            <p:blipFill>
              <a:blip r:embed="rId50"/>
              <a:stretch>
                <a:fillRect/>
              </a:stretch>
            </p:blipFill>
            <p:spPr>
              <a:xfrm>
                <a:off x="5498208" y="4879041"/>
                <a:ext cx="21600" cy="62280"/>
              </a:xfrm>
              <a:prstGeom prst="rect">
                <a:avLst/>
              </a:prstGeom>
            </p:spPr>
          </p:pic>
        </mc:Fallback>
      </mc:AlternateContent>
      <p:grpSp>
        <p:nvGrpSpPr>
          <p:cNvPr id="32" name="群組 31">
            <a:extLst>
              <a:ext uri="{FF2B5EF4-FFF2-40B4-BE49-F238E27FC236}">
                <a16:creationId xmlns:a16="http://schemas.microsoft.com/office/drawing/2014/main" id="{AD01DE26-EDB8-4F76-923B-231A1119CDC0}"/>
              </a:ext>
            </a:extLst>
          </p:cNvPr>
          <p:cNvGrpSpPr/>
          <p:nvPr/>
        </p:nvGrpSpPr>
        <p:grpSpPr>
          <a:xfrm>
            <a:off x="5506848" y="6048681"/>
            <a:ext cx="524880" cy="167040"/>
            <a:chOff x="6935175" y="2898075"/>
            <a:chExt cx="524880" cy="167040"/>
          </a:xfrm>
        </p:grpSpPr>
        <mc:AlternateContent xmlns:mc="http://schemas.openxmlformats.org/markup-compatibility/2006">
          <mc:Choice xmlns:p14="http://schemas.microsoft.com/office/powerpoint/2010/main" Requires="p14">
            <p:contentPart p14:bwMode="auto" r:id="rId51">
              <p14:nvContentPartPr>
                <p14:cNvPr id="33" name="筆跡 32">
                  <a:extLst>
                    <a:ext uri="{FF2B5EF4-FFF2-40B4-BE49-F238E27FC236}">
                      <a16:creationId xmlns:a16="http://schemas.microsoft.com/office/drawing/2014/main" id="{108DD73D-2AB5-4D09-82D6-C15E780EB6C7}"/>
                    </a:ext>
                  </a:extLst>
                </p14:cNvPr>
                <p14:cNvContentPartPr/>
                <p14:nvPr/>
              </p14:nvContentPartPr>
              <p14:xfrm>
                <a:off x="6935175" y="2907795"/>
                <a:ext cx="17280" cy="143280"/>
              </p14:xfrm>
            </p:contentPart>
          </mc:Choice>
          <mc:Fallback>
            <p:pic>
              <p:nvPicPr>
                <p:cNvPr id="33" name="筆跡 32">
                  <a:extLst>
                    <a:ext uri="{FF2B5EF4-FFF2-40B4-BE49-F238E27FC236}">
                      <a16:creationId xmlns:a16="http://schemas.microsoft.com/office/drawing/2014/main" id="{108DD73D-2AB5-4D09-82D6-C15E780EB6C7}"/>
                    </a:ext>
                  </a:extLst>
                </p:cNvPr>
                <p:cNvPicPr/>
                <p:nvPr/>
              </p:nvPicPr>
              <p:blipFill>
                <a:blip r:embed="rId52"/>
                <a:stretch>
                  <a:fillRect/>
                </a:stretch>
              </p:blipFill>
              <p:spPr>
                <a:xfrm>
                  <a:off x="6926535" y="2898795"/>
                  <a:ext cx="349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筆跡 33">
                  <a:extLst>
                    <a:ext uri="{FF2B5EF4-FFF2-40B4-BE49-F238E27FC236}">
                      <a16:creationId xmlns:a16="http://schemas.microsoft.com/office/drawing/2014/main" id="{750FE2CA-5892-433A-B108-F7B7920F35AD}"/>
                    </a:ext>
                  </a:extLst>
                </p14:cNvPr>
                <p14:cNvContentPartPr/>
                <p14:nvPr/>
              </p14:nvContentPartPr>
              <p14:xfrm>
                <a:off x="7001415" y="2921835"/>
                <a:ext cx="17280" cy="136800"/>
              </p14:xfrm>
            </p:contentPart>
          </mc:Choice>
          <mc:Fallback>
            <p:pic>
              <p:nvPicPr>
                <p:cNvPr id="34" name="筆跡 33">
                  <a:extLst>
                    <a:ext uri="{FF2B5EF4-FFF2-40B4-BE49-F238E27FC236}">
                      <a16:creationId xmlns:a16="http://schemas.microsoft.com/office/drawing/2014/main" id="{750FE2CA-5892-433A-B108-F7B7920F35AD}"/>
                    </a:ext>
                  </a:extLst>
                </p:cNvPr>
                <p:cNvPicPr/>
                <p:nvPr/>
              </p:nvPicPr>
              <p:blipFill>
                <a:blip r:embed="rId54"/>
                <a:stretch>
                  <a:fillRect/>
                </a:stretch>
              </p:blipFill>
              <p:spPr>
                <a:xfrm>
                  <a:off x="6992775" y="2912835"/>
                  <a:ext cx="349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筆跡 34">
                  <a:extLst>
                    <a:ext uri="{FF2B5EF4-FFF2-40B4-BE49-F238E27FC236}">
                      <a16:creationId xmlns:a16="http://schemas.microsoft.com/office/drawing/2014/main" id="{DB400A76-7177-45DD-ABA6-F6C1EC7B3AA6}"/>
                    </a:ext>
                  </a:extLst>
                </p14:cNvPr>
                <p14:cNvContentPartPr/>
                <p14:nvPr/>
              </p14:nvContentPartPr>
              <p14:xfrm>
                <a:off x="7083135" y="3032355"/>
                <a:ext cx="12240" cy="32760"/>
              </p14:xfrm>
            </p:contentPart>
          </mc:Choice>
          <mc:Fallback>
            <p:pic>
              <p:nvPicPr>
                <p:cNvPr id="35" name="筆跡 34">
                  <a:extLst>
                    <a:ext uri="{FF2B5EF4-FFF2-40B4-BE49-F238E27FC236}">
                      <a16:creationId xmlns:a16="http://schemas.microsoft.com/office/drawing/2014/main" id="{DB400A76-7177-45DD-ABA6-F6C1EC7B3AA6}"/>
                    </a:ext>
                  </a:extLst>
                </p:cNvPr>
                <p:cNvPicPr/>
                <p:nvPr/>
              </p:nvPicPr>
              <p:blipFill>
                <a:blip r:embed="rId56"/>
                <a:stretch>
                  <a:fillRect/>
                </a:stretch>
              </p:blipFill>
              <p:spPr>
                <a:xfrm>
                  <a:off x="7074495" y="3023355"/>
                  <a:ext cx="298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6" name="筆跡 35">
                  <a:extLst>
                    <a:ext uri="{FF2B5EF4-FFF2-40B4-BE49-F238E27FC236}">
                      <a16:creationId xmlns:a16="http://schemas.microsoft.com/office/drawing/2014/main" id="{0B6DCE15-E40B-4062-81C1-4DA89FF68F99}"/>
                    </a:ext>
                  </a:extLst>
                </p14:cNvPr>
                <p14:cNvContentPartPr/>
                <p14:nvPr/>
              </p14:nvContentPartPr>
              <p14:xfrm>
                <a:off x="7165935" y="2900235"/>
                <a:ext cx="91440" cy="162360"/>
              </p14:xfrm>
            </p:contentPart>
          </mc:Choice>
          <mc:Fallback>
            <p:pic>
              <p:nvPicPr>
                <p:cNvPr id="36" name="筆跡 35">
                  <a:extLst>
                    <a:ext uri="{FF2B5EF4-FFF2-40B4-BE49-F238E27FC236}">
                      <a16:creationId xmlns:a16="http://schemas.microsoft.com/office/drawing/2014/main" id="{0B6DCE15-E40B-4062-81C1-4DA89FF68F99}"/>
                    </a:ext>
                  </a:extLst>
                </p:cNvPr>
                <p:cNvPicPr/>
                <p:nvPr/>
              </p:nvPicPr>
              <p:blipFill>
                <a:blip r:embed="rId58"/>
                <a:stretch>
                  <a:fillRect/>
                </a:stretch>
              </p:blipFill>
              <p:spPr>
                <a:xfrm>
                  <a:off x="7157295" y="2891235"/>
                  <a:ext cx="1090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7" name="筆跡 36">
                  <a:extLst>
                    <a:ext uri="{FF2B5EF4-FFF2-40B4-BE49-F238E27FC236}">
                      <a16:creationId xmlns:a16="http://schemas.microsoft.com/office/drawing/2014/main" id="{31D2D57F-2479-4DDA-AE52-5B50CE322376}"/>
                    </a:ext>
                  </a:extLst>
                </p14:cNvPr>
                <p14:cNvContentPartPr/>
                <p14:nvPr/>
              </p14:nvContentPartPr>
              <p14:xfrm>
                <a:off x="7312095" y="2898075"/>
                <a:ext cx="147960" cy="109440"/>
              </p14:xfrm>
            </p:contentPart>
          </mc:Choice>
          <mc:Fallback>
            <p:pic>
              <p:nvPicPr>
                <p:cNvPr id="37" name="筆跡 36">
                  <a:extLst>
                    <a:ext uri="{FF2B5EF4-FFF2-40B4-BE49-F238E27FC236}">
                      <a16:creationId xmlns:a16="http://schemas.microsoft.com/office/drawing/2014/main" id="{31D2D57F-2479-4DDA-AE52-5B50CE322376}"/>
                    </a:ext>
                  </a:extLst>
                </p:cNvPr>
                <p:cNvPicPr/>
                <p:nvPr/>
              </p:nvPicPr>
              <p:blipFill>
                <a:blip r:embed="rId60"/>
                <a:stretch>
                  <a:fillRect/>
                </a:stretch>
              </p:blipFill>
              <p:spPr>
                <a:xfrm>
                  <a:off x="7303455" y="2889075"/>
                  <a:ext cx="1656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8" name="筆跡 37">
                  <a:extLst>
                    <a:ext uri="{FF2B5EF4-FFF2-40B4-BE49-F238E27FC236}">
                      <a16:creationId xmlns:a16="http://schemas.microsoft.com/office/drawing/2014/main" id="{E4D3F95E-B130-4E98-BAB0-83ADFF8FA8BE}"/>
                    </a:ext>
                  </a:extLst>
                </p14:cNvPr>
                <p14:cNvContentPartPr/>
                <p14:nvPr/>
              </p14:nvContentPartPr>
              <p14:xfrm>
                <a:off x="7369695" y="2914275"/>
                <a:ext cx="60480" cy="129240"/>
              </p14:xfrm>
            </p:contentPart>
          </mc:Choice>
          <mc:Fallback>
            <p:pic>
              <p:nvPicPr>
                <p:cNvPr id="38" name="筆跡 37">
                  <a:extLst>
                    <a:ext uri="{FF2B5EF4-FFF2-40B4-BE49-F238E27FC236}">
                      <a16:creationId xmlns:a16="http://schemas.microsoft.com/office/drawing/2014/main" id="{E4D3F95E-B130-4E98-BAB0-83ADFF8FA8BE}"/>
                    </a:ext>
                  </a:extLst>
                </p:cNvPr>
                <p:cNvPicPr/>
                <p:nvPr/>
              </p:nvPicPr>
              <p:blipFill>
                <a:blip r:embed="rId62"/>
                <a:stretch>
                  <a:fillRect/>
                </a:stretch>
              </p:blipFill>
              <p:spPr>
                <a:xfrm>
                  <a:off x="7360695" y="2905275"/>
                  <a:ext cx="78120" cy="146880"/>
                </a:xfrm>
                <a:prstGeom prst="rect">
                  <a:avLst/>
                </a:prstGeom>
              </p:spPr>
            </p:pic>
          </mc:Fallback>
        </mc:AlternateContent>
      </p:grpSp>
      <p:grpSp>
        <p:nvGrpSpPr>
          <p:cNvPr id="39" name="群組 38">
            <a:extLst>
              <a:ext uri="{FF2B5EF4-FFF2-40B4-BE49-F238E27FC236}">
                <a16:creationId xmlns:a16="http://schemas.microsoft.com/office/drawing/2014/main" id="{4EBCB96E-465B-4C3E-A992-1F8F0CB1069B}"/>
              </a:ext>
            </a:extLst>
          </p:cNvPr>
          <p:cNvGrpSpPr/>
          <p:nvPr/>
        </p:nvGrpSpPr>
        <p:grpSpPr>
          <a:xfrm>
            <a:off x="5506848" y="5023041"/>
            <a:ext cx="1492200" cy="876240"/>
            <a:chOff x="6935175" y="1872435"/>
            <a:chExt cx="1492200" cy="876240"/>
          </a:xfrm>
        </p:grpSpPr>
        <mc:AlternateContent xmlns:mc="http://schemas.openxmlformats.org/markup-compatibility/2006">
          <mc:Choice xmlns:p14="http://schemas.microsoft.com/office/powerpoint/2010/main" Requires="p14">
            <p:contentPart p14:bwMode="auto" r:id="rId63">
              <p14:nvContentPartPr>
                <p14:cNvPr id="40" name="筆跡 39">
                  <a:extLst>
                    <a:ext uri="{FF2B5EF4-FFF2-40B4-BE49-F238E27FC236}">
                      <a16:creationId xmlns:a16="http://schemas.microsoft.com/office/drawing/2014/main" id="{27066BC5-BDC0-4091-8883-FB52A18BEE6E}"/>
                    </a:ext>
                  </a:extLst>
                </p14:cNvPr>
                <p14:cNvContentPartPr/>
                <p14:nvPr/>
              </p14:nvContentPartPr>
              <p14:xfrm>
                <a:off x="6935175" y="1872435"/>
                <a:ext cx="7560" cy="69480"/>
              </p14:xfrm>
            </p:contentPart>
          </mc:Choice>
          <mc:Fallback>
            <p:pic>
              <p:nvPicPr>
                <p:cNvPr id="40" name="筆跡 39">
                  <a:extLst>
                    <a:ext uri="{FF2B5EF4-FFF2-40B4-BE49-F238E27FC236}">
                      <a16:creationId xmlns:a16="http://schemas.microsoft.com/office/drawing/2014/main" id="{27066BC5-BDC0-4091-8883-FB52A18BEE6E}"/>
                    </a:ext>
                  </a:extLst>
                </p:cNvPr>
                <p:cNvPicPr/>
                <p:nvPr/>
              </p:nvPicPr>
              <p:blipFill>
                <a:blip r:embed="rId64"/>
                <a:stretch>
                  <a:fillRect/>
                </a:stretch>
              </p:blipFill>
              <p:spPr>
                <a:xfrm>
                  <a:off x="6926535" y="1863795"/>
                  <a:ext cx="252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 name="筆跡 40">
                  <a:extLst>
                    <a:ext uri="{FF2B5EF4-FFF2-40B4-BE49-F238E27FC236}">
                      <a16:creationId xmlns:a16="http://schemas.microsoft.com/office/drawing/2014/main" id="{682E0912-AE88-49E7-A9F3-A38AD3C81446}"/>
                    </a:ext>
                  </a:extLst>
                </p14:cNvPr>
                <p14:cNvContentPartPr/>
                <p14:nvPr/>
              </p14:nvContentPartPr>
              <p14:xfrm>
                <a:off x="6946335" y="2065395"/>
                <a:ext cx="7560" cy="38160"/>
              </p14:xfrm>
            </p:contentPart>
          </mc:Choice>
          <mc:Fallback>
            <p:pic>
              <p:nvPicPr>
                <p:cNvPr id="41" name="筆跡 40">
                  <a:extLst>
                    <a:ext uri="{FF2B5EF4-FFF2-40B4-BE49-F238E27FC236}">
                      <a16:creationId xmlns:a16="http://schemas.microsoft.com/office/drawing/2014/main" id="{682E0912-AE88-49E7-A9F3-A38AD3C81446}"/>
                    </a:ext>
                  </a:extLst>
                </p:cNvPr>
                <p:cNvPicPr/>
                <p:nvPr/>
              </p:nvPicPr>
              <p:blipFill>
                <a:blip r:embed="rId66"/>
                <a:stretch>
                  <a:fillRect/>
                </a:stretch>
              </p:blipFill>
              <p:spPr>
                <a:xfrm>
                  <a:off x="6937335" y="2056395"/>
                  <a:ext cx="252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2" name="筆跡 41">
                  <a:extLst>
                    <a:ext uri="{FF2B5EF4-FFF2-40B4-BE49-F238E27FC236}">
                      <a16:creationId xmlns:a16="http://schemas.microsoft.com/office/drawing/2014/main" id="{60316E48-908A-4C99-9D63-EB87F8C236A5}"/>
                    </a:ext>
                  </a:extLst>
                </p14:cNvPr>
                <p14:cNvContentPartPr/>
                <p14:nvPr/>
              </p14:nvContentPartPr>
              <p14:xfrm>
                <a:off x="6960735" y="2226675"/>
                <a:ext cx="11160" cy="198360"/>
              </p14:xfrm>
            </p:contentPart>
          </mc:Choice>
          <mc:Fallback>
            <p:pic>
              <p:nvPicPr>
                <p:cNvPr id="42" name="筆跡 41">
                  <a:extLst>
                    <a:ext uri="{FF2B5EF4-FFF2-40B4-BE49-F238E27FC236}">
                      <a16:creationId xmlns:a16="http://schemas.microsoft.com/office/drawing/2014/main" id="{60316E48-908A-4C99-9D63-EB87F8C236A5}"/>
                    </a:ext>
                  </a:extLst>
                </p:cNvPr>
                <p:cNvPicPr/>
                <p:nvPr/>
              </p:nvPicPr>
              <p:blipFill>
                <a:blip r:embed="rId68"/>
                <a:stretch>
                  <a:fillRect/>
                </a:stretch>
              </p:blipFill>
              <p:spPr>
                <a:xfrm>
                  <a:off x="6951735" y="2217675"/>
                  <a:ext cx="288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3" name="筆跡 42">
                  <a:extLst>
                    <a:ext uri="{FF2B5EF4-FFF2-40B4-BE49-F238E27FC236}">
                      <a16:creationId xmlns:a16="http://schemas.microsoft.com/office/drawing/2014/main" id="{5BE50BA7-143C-48F4-954F-5C205280249A}"/>
                    </a:ext>
                  </a:extLst>
                </p14:cNvPr>
                <p14:cNvContentPartPr/>
                <p14:nvPr/>
              </p14:nvContentPartPr>
              <p14:xfrm>
                <a:off x="6973695" y="2529795"/>
                <a:ext cx="5040" cy="36000"/>
              </p14:xfrm>
            </p:contentPart>
          </mc:Choice>
          <mc:Fallback>
            <p:pic>
              <p:nvPicPr>
                <p:cNvPr id="43" name="筆跡 42">
                  <a:extLst>
                    <a:ext uri="{FF2B5EF4-FFF2-40B4-BE49-F238E27FC236}">
                      <a16:creationId xmlns:a16="http://schemas.microsoft.com/office/drawing/2014/main" id="{5BE50BA7-143C-48F4-954F-5C205280249A}"/>
                    </a:ext>
                  </a:extLst>
                </p:cNvPr>
                <p:cNvPicPr/>
                <p:nvPr/>
              </p:nvPicPr>
              <p:blipFill>
                <a:blip r:embed="rId70"/>
                <a:stretch>
                  <a:fillRect/>
                </a:stretch>
              </p:blipFill>
              <p:spPr>
                <a:xfrm>
                  <a:off x="6965055" y="2521155"/>
                  <a:ext cx="226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4" name="筆跡 43">
                  <a:extLst>
                    <a:ext uri="{FF2B5EF4-FFF2-40B4-BE49-F238E27FC236}">
                      <a16:creationId xmlns:a16="http://schemas.microsoft.com/office/drawing/2014/main" id="{512C12EB-7C4A-47F8-9BA4-DF413790080A}"/>
                    </a:ext>
                  </a:extLst>
                </p14:cNvPr>
                <p14:cNvContentPartPr/>
                <p14:nvPr/>
              </p14:nvContentPartPr>
              <p14:xfrm>
                <a:off x="6979815" y="2662995"/>
                <a:ext cx="23040" cy="63000"/>
              </p14:xfrm>
            </p:contentPart>
          </mc:Choice>
          <mc:Fallback>
            <p:pic>
              <p:nvPicPr>
                <p:cNvPr id="44" name="筆跡 43">
                  <a:extLst>
                    <a:ext uri="{FF2B5EF4-FFF2-40B4-BE49-F238E27FC236}">
                      <a16:creationId xmlns:a16="http://schemas.microsoft.com/office/drawing/2014/main" id="{512C12EB-7C4A-47F8-9BA4-DF413790080A}"/>
                    </a:ext>
                  </a:extLst>
                </p:cNvPr>
                <p:cNvPicPr/>
                <p:nvPr/>
              </p:nvPicPr>
              <p:blipFill>
                <a:blip r:embed="rId72"/>
                <a:stretch>
                  <a:fillRect/>
                </a:stretch>
              </p:blipFill>
              <p:spPr>
                <a:xfrm>
                  <a:off x="6971175" y="2653995"/>
                  <a:ext cx="406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5" name="筆跡 44">
                  <a:extLst>
                    <a:ext uri="{FF2B5EF4-FFF2-40B4-BE49-F238E27FC236}">
                      <a16:creationId xmlns:a16="http://schemas.microsoft.com/office/drawing/2014/main" id="{D5DFA4D5-0B08-4773-BF8A-AE139926D354}"/>
                    </a:ext>
                  </a:extLst>
                </p14:cNvPr>
                <p14:cNvContentPartPr/>
                <p14:nvPr/>
              </p14:nvContentPartPr>
              <p14:xfrm>
                <a:off x="6999255" y="2484435"/>
                <a:ext cx="77400" cy="84960"/>
              </p14:xfrm>
            </p:contentPart>
          </mc:Choice>
          <mc:Fallback>
            <p:pic>
              <p:nvPicPr>
                <p:cNvPr id="45" name="筆跡 44">
                  <a:extLst>
                    <a:ext uri="{FF2B5EF4-FFF2-40B4-BE49-F238E27FC236}">
                      <a16:creationId xmlns:a16="http://schemas.microsoft.com/office/drawing/2014/main" id="{D5DFA4D5-0B08-4773-BF8A-AE139926D354}"/>
                    </a:ext>
                  </a:extLst>
                </p:cNvPr>
                <p:cNvPicPr/>
                <p:nvPr/>
              </p:nvPicPr>
              <p:blipFill>
                <a:blip r:embed="rId74"/>
                <a:stretch>
                  <a:fillRect/>
                </a:stretch>
              </p:blipFill>
              <p:spPr>
                <a:xfrm>
                  <a:off x="6990255" y="2475435"/>
                  <a:ext cx="950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6" name="筆跡 45">
                  <a:extLst>
                    <a:ext uri="{FF2B5EF4-FFF2-40B4-BE49-F238E27FC236}">
                      <a16:creationId xmlns:a16="http://schemas.microsoft.com/office/drawing/2014/main" id="{28DCAD3B-AB67-4E40-A6B2-45970C97DA0E}"/>
                    </a:ext>
                  </a:extLst>
                </p14:cNvPr>
                <p14:cNvContentPartPr/>
                <p14:nvPr/>
              </p14:nvContentPartPr>
              <p14:xfrm>
                <a:off x="7044975" y="2521155"/>
                <a:ext cx="87120" cy="103320"/>
              </p14:xfrm>
            </p:contentPart>
          </mc:Choice>
          <mc:Fallback>
            <p:pic>
              <p:nvPicPr>
                <p:cNvPr id="46" name="筆跡 45">
                  <a:extLst>
                    <a:ext uri="{FF2B5EF4-FFF2-40B4-BE49-F238E27FC236}">
                      <a16:creationId xmlns:a16="http://schemas.microsoft.com/office/drawing/2014/main" id="{28DCAD3B-AB67-4E40-A6B2-45970C97DA0E}"/>
                    </a:ext>
                  </a:extLst>
                </p:cNvPr>
                <p:cNvPicPr/>
                <p:nvPr/>
              </p:nvPicPr>
              <p:blipFill>
                <a:blip r:embed="rId76"/>
                <a:stretch>
                  <a:fillRect/>
                </a:stretch>
              </p:blipFill>
              <p:spPr>
                <a:xfrm>
                  <a:off x="7035975" y="2512155"/>
                  <a:ext cx="1047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7" name="筆跡 46">
                  <a:extLst>
                    <a:ext uri="{FF2B5EF4-FFF2-40B4-BE49-F238E27FC236}">
                      <a16:creationId xmlns:a16="http://schemas.microsoft.com/office/drawing/2014/main" id="{537959F5-DC61-4E73-80CF-36DC599530F5}"/>
                    </a:ext>
                  </a:extLst>
                </p14:cNvPr>
                <p14:cNvContentPartPr/>
                <p14:nvPr/>
              </p14:nvContentPartPr>
              <p14:xfrm>
                <a:off x="7114455" y="2549235"/>
                <a:ext cx="99000" cy="97920"/>
              </p14:xfrm>
            </p:contentPart>
          </mc:Choice>
          <mc:Fallback>
            <p:pic>
              <p:nvPicPr>
                <p:cNvPr id="47" name="筆跡 46">
                  <a:extLst>
                    <a:ext uri="{FF2B5EF4-FFF2-40B4-BE49-F238E27FC236}">
                      <a16:creationId xmlns:a16="http://schemas.microsoft.com/office/drawing/2014/main" id="{537959F5-DC61-4E73-80CF-36DC599530F5}"/>
                    </a:ext>
                  </a:extLst>
                </p:cNvPr>
                <p:cNvPicPr/>
                <p:nvPr/>
              </p:nvPicPr>
              <p:blipFill>
                <a:blip r:embed="rId78"/>
                <a:stretch>
                  <a:fillRect/>
                </a:stretch>
              </p:blipFill>
              <p:spPr>
                <a:xfrm>
                  <a:off x="7105815" y="2540595"/>
                  <a:ext cx="1166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8" name="筆跡 47">
                  <a:extLst>
                    <a:ext uri="{FF2B5EF4-FFF2-40B4-BE49-F238E27FC236}">
                      <a16:creationId xmlns:a16="http://schemas.microsoft.com/office/drawing/2014/main" id="{410AA3C0-1642-44D2-8D04-BBE58359E51F}"/>
                    </a:ext>
                  </a:extLst>
                </p14:cNvPr>
                <p14:cNvContentPartPr/>
                <p14:nvPr/>
              </p14:nvContentPartPr>
              <p14:xfrm>
                <a:off x="7196535" y="2569755"/>
                <a:ext cx="89280" cy="94680"/>
              </p14:xfrm>
            </p:contentPart>
          </mc:Choice>
          <mc:Fallback>
            <p:pic>
              <p:nvPicPr>
                <p:cNvPr id="48" name="筆跡 47">
                  <a:extLst>
                    <a:ext uri="{FF2B5EF4-FFF2-40B4-BE49-F238E27FC236}">
                      <a16:creationId xmlns:a16="http://schemas.microsoft.com/office/drawing/2014/main" id="{410AA3C0-1642-44D2-8D04-BBE58359E51F}"/>
                    </a:ext>
                  </a:extLst>
                </p:cNvPr>
                <p:cNvPicPr/>
                <p:nvPr/>
              </p:nvPicPr>
              <p:blipFill>
                <a:blip r:embed="rId80"/>
                <a:stretch>
                  <a:fillRect/>
                </a:stretch>
              </p:blipFill>
              <p:spPr>
                <a:xfrm>
                  <a:off x="7187535" y="2561115"/>
                  <a:ext cx="1069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9" name="筆跡 48">
                  <a:extLst>
                    <a:ext uri="{FF2B5EF4-FFF2-40B4-BE49-F238E27FC236}">
                      <a16:creationId xmlns:a16="http://schemas.microsoft.com/office/drawing/2014/main" id="{294D7CF6-7B64-4363-9E90-75387D483FD9}"/>
                    </a:ext>
                  </a:extLst>
                </p14:cNvPr>
                <p14:cNvContentPartPr/>
                <p14:nvPr/>
              </p14:nvContentPartPr>
              <p14:xfrm>
                <a:off x="7285455" y="2603595"/>
                <a:ext cx="79920" cy="79560"/>
              </p14:xfrm>
            </p:contentPart>
          </mc:Choice>
          <mc:Fallback>
            <p:pic>
              <p:nvPicPr>
                <p:cNvPr id="49" name="筆跡 48">
                  <a:extLst>
                    <a:ext uri="{FF2B5EF4-FFF2-40B4-BE49-F238E27FC236}">
                      <a16:creationId xmlns:a16="http://schemas.microsoft.com/office/drawing/2014/main" id="{294D7CF6-7B64-4363-9E90-75387D483FD9}"/>
                    </a:ext>
                  </a:extLst>
                </p:cNvPr>
                <p:cNvPicPr/>
                <p:nvPr/>
              </p:nvPicPr>
              <p:blipFill>
                <a:blip r:embed="rId82"/>
                <a:stretch>
                  <a:fillRect/>
                </a:stretch>
              </p:blipFill>
              <p:spPr>
                <a:xfrm>
                  <a:off x="7276455" y="2594595"/>
                  <a:ext cx="975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0" name="筆跡 49">
                  <a:extLst>
                    <a:ext uri="{FF2B5EF4-FFF2-40B4-BE49-F238E27FC236}">
                      <a16:creationId xmlns:a16="http://schemas.microsoft.com/office/drawing/2014/main" id="{660860A6-40DB-427B-A2BF-27971709F0E0}"/>
                    </a:ext>
                  </a:extLst>
                </p14:cNvPr>
                <p14:cNvContentPartPr/>
                <p14:nvPr/>
              </p14:nvContentPartPr>
              <p14:xfrm>
                <a:off x="7365015" y="2598195"/>
                <a:ext cx="77400" cy="87120"/>
              </p14:xfrm>
            </p:contentPart>
          </mc:Choice>
          <mc:Fallback>
            <p:pic>
              <p:nvPicPr>
                <p:cNvPr id="50" name="筆跡 49">
                  <a:extLst>
                    <a:ext uri="{FF2B5EF4-FFF2-40B4-BE49-F238E27FC236}">
                      <a16:creationId xmlns:a16="http://schemas.microsoft.com/office/drawing/2014/main" id="{660860A6-40DB-427B-A2BF-27971709F0E0}"/>
                    </a:ext>
                  </a:extLst>
                </p:cNvPr>
                <p:cNvPicPr/>
                <p:nvPr/>
              </p:nvPicPr>
              <p:blipFill>
                <a:blip r:embed="rId84"/>
                <a:stretch>
                  <a:fillRect/>
                </a:stretch>
              </p:blipFill>
              <p:spPr>
                <a:xfrm>
                  <a:off x="7356015" y="2589195"/>
                  <a:ext cx="950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1" name="筆跡 50">
                  <a:extLst>
                    <a:ext uri="{FF2B5EF4-FFF2-40B4-BE49-F238E27FC236}">
                      <a16:creationId xmlns:a16="http://schemas.microsoft.com/office/drawing/2014/main" id="{12EAD778-024B-424B-B001-4F374768A3C9}"/>
                    </a:ext>
                  </a:extLst>
                </p14:cNvPr>
                <p14:cNvContentPartPr/>
                <p14:nvPr/>
              </p14:nvContentPartPr>
              <p14:xfrm>
                <a:off x="7482735" y="2613315"/>
                <a:ext cx="43560" cy="81720"/>
              </p14:xfrm>
            </p:contentPart>
          </mc:Choice>
          <mc:Fallback>
            <p:pic>
              <p:nvPicPr>
                <p:cNvPr id="51" name="筆跡 50">
                  <a:extLst>
                    <a:ext uri="{FF2B5EF4-FFF2-40B4-BE49-F238E27FC236}">
                      <a16:creationId xmlns:a16="http://schemas.microsoft.com/office/drawing/2014/main" id="{12EAD778-024B-424B-B001-4F374768A3C9}"/>
                    </a:ext>
                  </a:extLst>
                </p:cNvPr>
                <p:cNvPicPr/>
                <p:nvPr/>
              </p:nvPicPr>
              <p:blipFill>
                <a:blip r:embed="rId86"/>
                <a:stretch>
                  <a:fillRect/>
                </a:stretch>
              </p:blipFill>
              <p:spPr>
                <a:xfrm>
                  <a:off x="7474095" y="2604315"/>
                  <a:ext cx="612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2" name="筆跡 51">
                  <a:extLst>
                    <a:ext uri="{FF2B5EF4-FFF2-40B4-BE49-F238E27FC236}">
                      <a16:creationId xmlns:a16="http://schemas.microsoft.com/office/drawing/2014/main" id="{F15C46C9-8D6E-4342-B021-5658D2D8575E}"/>
                    </a:ext>
                  </a:extLst>
                </p14:cNvPr>
                <p14:cNvContentPartPr/>
                <p14:nvPr/>
              </p14:nvContentPartPr>
              <p14:xfrm>
                <a:off x="7604415" y="2604675"/>
                <a:ext cx="35280" cy="96840"/>
              </p14:xfrm>
            </p:contentPart>
          </mc:Choice>
          <mc:Fallback>
            <p:pic>
              <p:nvPicPr>
                <p:cNvPr id="52" name="筆跡 51">
                  <a:extLst>
                    <a:ext uri="{FF2B5EF4-FFF2-40B4-BE49-F238E27FC236}">
                      <a16:creationId xmlns:a16="http://schemas.microsoft.com/office/drawing/2014/main" id="{F15C46C9-8D6E-4342-B021-5658D2D8575E}"/>
                    </a:ext>
                  </a:extLst>
                </p:cNvPr>
                <p:cNvPicPr/>
                <p:nvPr/>
              </p:nvPicPr>
              <p:blipFill>
                <a:blip r:embed="rId88"/>
                <a:stretch>
                  <a:fillRect/>
                </a:stretch>
              </p:blipFill>
              <p:spPr>
                <a:xfrm>
                  <a:off x="7595415" y="2595675"/>
                  <a:ext cx="529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3" name="筆跡 52">
                  <a:extLst>
                    <a:ext uri="{FF2B5EF4-FFF2-40B4-BE49-F238E27FC236}">
                      <a16:creationId xmlns:a16="http://schemas.microsoft.com/office/drawing/2014/main" id="{8B285BA8-6E84-4AEC-A7B7-565D3EC616CB}"/>
                    </a:ext>
                  </a:extLst>
                </p14:cNvPr>
                <p14:cNvContentPartPr/>
                <p14:nvPr/>
              </p14:nvContentPartPr>
              <p14:xfrm>
                <a:off x="7277535" y="2287155"/>
                <a:ext cx="354600" cy="312120"/>
              </p14:xfrm>
            </p:contentPart>
          </mc:Choice>
          <mc:Fallback>
            <p:pic>
              <p:nvPicPr>
                <p:cNvPr id="53" name="筆跡 52">
                  <a:extLst>
                    <a:ext uri="{FF2B5EF4-FFF2-40B4-BE49-F238E27FC236}">
                      <a16:creationId xmlns:a16="http://schemas.microsoft.com/office/drawing/2014/main" id="{8B285BA8-6E84-4AEC-A7B7-565D3EC616CB}"/>
                    </a:ext>
                  </a:extLst>
                </p:cNvPr>
                <p:cNvPicPr/>
                <p:nvPr/>
              </p:nvPicPr>
              <p:blipFill>
                <a:blip r:embed="rId90"/>
                <a:stretch>
                  <a:fillRect/>
                </a:stretch>
              </p:blipFill>
              <p:spPr>
                <a:xfrm>
                  <a:off x="7268895" y="2278515"/>
                  <a:ext cx="37224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4" name="筆跡 53">
                  <a:extLst>
                    <a:ext uri="{FF2B5EF4-FFF2-40B4-BE49-F238E27FC236}">
                      <a16:creationId xmlns:a16="http://schemas.microsoft.com/office/drawing/2014/main" id="{78174054-01AC-48FE-B8FD-01EBD161C21A}"/>
                    </a:ext>
                  </a:extLst>
                </p14:cNvPr>
                <p14:cNvContentPartPr/>
                <p14:nvPr/>
              </p14:nvContentPartPr>
              <p14:xfrm>
                <a:off x="7617735" y="2005635"/>
                <a:ext cx="158760" cy="144360"/>
              </p14:xfrm>
            </p:contentPart>
          </mc:Choice>
          <mc:Fallback>
            <p:pic>
              <p:nvPicPr>
                <p:cNvPr id="54" name="筆跡 53">
                  <a:extLst>
                    <a:ext uri="{FF2B5EF4-FFF2-40B4-BE49-F238E27FC236}">
                      <a16:creationId xmlns:a16="http://schemas.microsoft.com/office/drawing/2014/main" id="{78174054-01AC-48FE-B8FD-01EBD161C21A}"/>
                    </a:ext>
                  </a:extLst>
                </p:cNvPr>
                <p:cNvPicPr/>
                <p:nvPr/>
              </p:nvPicPr>
              <p:blipFill>
                <a:blip r:embed="rId92"/>
                <a:stretch>
                  <a:fillRect/>
                </a:stretch>
              </p:blipFill>
              <p:spPr>
                <a:xfrm>
                  <a:off x="7609095" y="1996995"/>
                  <a:ext cx="1764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5" name="筆跡 54">
                  <a:extLst>
                    <a:ext uri="{FF2B5EF4-FFF2-40B4-BE49-F238E27FC236}">
                      <a16:creationId xmlns:a16="http://schemas.microsoft.com/office/drawing/2014/main" id="{FB6F31E6-572F-437C-88DB-D64EA1EA7D0E}"/>
                    </a:ext>
                  </a:extLst>
                </p14:cNvPr>
                <p14:cNvContentPartPr/>
                <p14:nvPr/>
              </p14:nvContentPartPr>
              <p14:xfrm>
                <a:off x="7851015" y="2034075"/>
                <a:ext cx="100080" cy="13320"/>
              </p14:xfrm>
            </p:contentPart>
          </mc:Choice>
          <mc:Fallback>
            <p:pic>
              <p:nvPicPr>
                <p:cNvPr id="55" name="筆跡 54">
                  <a:extLst>
                    <a:ext uri="{FF2B5EF4-FFF2-40B4-BE49-F238E27FC236}">
                      <a16:creationId xmlns:a16="http://schemas.microsoft.com/office/drawing/2014/main" id="{FB6F31E6-572F-437C-88DB-D64EA1EA7D0E}"/>
                    </a:ext>
                  </a:extLst>
                </p:cNvPr>
                <p:cNvPicPr/>
                <p:nvPr/>
              </p:nvPicPr>
              <p:blipFill>
                <a:blip r:embed="rId94"/>
                <a:stretch>
                  <a:fillRect/>
                </a:stretch>
              </p:blipFill>
              <p:spPr>
                <a:xfrm>
                  <a:off x="7842015" y="2025075"/>
                  <a:ext cx="1177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6" name="筆跡 55">
                  <a:extLst>
                    <a:ext uri="{FF2B5EF4-FFF2-40B4-BE49-F238E27FC236}">
                      <a16:creationId xmlns:a16="http://schemas.microsoft.com/office/drawing/2014/main" id="{F34F7738-49E1-41F9-8E7C-4526628ABDE9}"/>
                    </a:ext>
                  </a:extLst>
                </p14:cNvPr>
                <p14:cNvContentPartPr/>
                <p14:nvPr/>
              </p14:nvContentPartPr>
              <p14:xfrm>
                <a:off x="7883415" y="2083755"/>
                <a:ext cx="65160" cy="9000"/>
              </p14:xfrm>
            </p:contentPart>
          </mc:Choice>
          <mc:Fallback>
            <p:pic>
              <p:nvPicPr>
                <p:cNvPr id="56" name="筆跡 55">
                  <a:extLst>
                    <a:ext uri="{FF2B5EF4-FFF2-40B4-BE49-F238E27FC236}">
                      <a16:creationId xmlns:a16="http://schemas.microsoft.com/office/drawing/2014/main" id="{F34F7738-49E1-41F9-8E7C-4526628ABDE9}"/>
                    </a:ext>
                  </a:extLst>
                </p:cNvPr>
                <p:cNvPicPr/>
                <p:nvPr/>
              </p:nvPicPr>
              <p:blipFill>
                <a:blip r:embed="rId96"/>
                <a:stretch>
                  <a:fillRect/>
                </a:stretch>
              </p:blipFill>
              <p:spPr>
                <a:xfrm>
                  <a:off x="7874415" y="2074755"/>
                  <a:ext cx="828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7" name="筆跡 56">
                  <a:extLst>
                    <a:ext uri="{FF2B5EF4-FFF2-40B4-BE49-F238E27FC236}">
                      <a16:creationId xmlns:a16="http://schemas.microsoft.com/office/drawing/2014/main" id="{EF32CAB2-7AE8-47EB-88E1-5678B7E81F4D}"/>
                    </a:ext>
                  </a:extLst>
                </p14:cNvPr>
                <p14:cNvContentPartPr/>
                <p14:nvPr/>
              </p14:nvContentPartPr>
              <p14:xfrm>
                <a:off x="8036055" y="2137755"/>
                <a:ext cx="19440" cy="24120"/>
              </p14:xfrm>
            </p:contentPart>
          </mc:Choice>
          <mc:Fallback>
            <p:pic>
              <p:nvPicPr>
                <p:cNvPr id="57" name="筆跡 56">
                  <a:extLst>
                    <a:ext uri="{FF2B5EF4-FFF2-40B4-BE49-F238E27FC236}">
                      <a16:creationId xmlns:a16="http://schemas.microsoft.com/office/drawing/2014/main" id="{EF32CAB2-7AE8-47EB-88E1-5678B7E81F4D}"/>
                    </a:ext>
                  </a:extLst>
                </p:cNvPr>
                <p:cNvPicPr/>
                <p:nvPr/>
              </p:nvPicPr>
              <p:blipFill>
                <a:blip r:embed="rId98"/>
                <a:stretch>
                  <a:fillRect/>
                </a:stretch>
              </p:blipFill>
              <p:spPr>
                <a:xfrm>
                  <a:off x="8027415" y="2129115"/>
                  <a:ext cx="370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8" name="筆跡 57">
                  <a:extLst>
                    <a:ext uri="{FF2B5EF4-FFF2-40B4-BE49-F238E27FC236}">
                      <a16:creationId xmlns:a16="http://schemas.microsoft.com/office/drawing/2014/main" id="{D0EAE053-4A6A-48DF-AFB7-EE777465DBDB}"/>
                    </a:ext>
                  </a:extLst>
                </p14:cNvPr>
                <p14:cNvContentPartPr/>
                <p14:nvPr/>
              </p14:nvContentPartPr>
              <p14:xfrm>
                <a:off x="8115615" y="2005635"/>
                <a:ext cx="75960" cy="115200"/>
              </p14:xfrm>
            </p:contentPart>
          </mc:Choice>
          <mc:Fallback>
            <p:pic>
              <p:nvPicPr>
                <p:cNvPr id="58" name="筆跡 57">
                  <a:extLst>
                    <a:ext uri="{FF2B5EF4-FFF2-40B4-BE49-F238E27FC236}">
                      <a16:creationId xmlns:a16="http://schemas.microsoft.com/office/drawing/2014/main" id="{D0EAE053-4A6A-48DF-AFB7-EE777465DBDB}"/>
                    </a:ext>
                  </a:extLst>
                </p:cNvPr>
                <p:cNvPicPr/>
                <p:nvPr/>
              </p:nvPicPr>
              <p:blipFill>
                <a:blip r:embed="rId100"/>
                <a:stretch>
                  <a:fillRect/>
                </a:stretch>
              </p:blipFill>
              <p:spPr>
                <a:xfrm>
                  <a:off x="8106975" y="1996995"/>
                  <a:ext cx="936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9" name="筆跡 58">
                  <a:extLst>
                    <a:ext uri="{FF2B5EF4-FFF2-40B4-BE49-F238E27FC236}">
                      <a16:creationId xmlns:a16="http://schemas.microsoft.com/office/drawing/2014/main" id="{7F59E7C8-84A2-4EE2-B497-B39E89F1EE90}"/>
                    </a:ext>
                  </a:extLst>
                </p14:cNvPr>
                <p14:cNvContentPartPr/>
                <p14:nvPr/>
              </p14:nvContentPartPr>
              <p14:xfrm>
                <a:off x="8244135" y="1946235"/>
                <a:ext cx="142560" cy="181800"/>
              </p14:xfrm>
            </p:contentPart>
          </mc:Choice>
          <mc:Fallback>
            <p:pic>
              <p:nvPicPr>
                <p:cNvPr id="59" name="筆跡 58">
                  <a:extLst>
                    <a:ext uri="{FF2B5EF4-FFF2-40B4-BE49-F238E27FC236}">
                      <a16:creationId xmlns:a16="http://schemas.microsoft.com/office/drawing/2014/main" id="{7F59E7C8-84A2-4EE2-B497-B39E89F1EE90}"/>
                    </a:ext>
                  </a:extLst>
                </p:cNvPr>
                <p:cNvPicPr/>
                <p:nvPr/>
              </p:nvPicPr>
              <p:blipFill>
                <a:blip r:embed="rId102"/>
                <a:stretch>
                  <a:fillRect/>
                </a:stretch>
              </p:blipFill>
              <p:spPr>
                <a:xfrm>
                  <a:off x="8235495" y="1937235"/>
                  <a:ext cx="1602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0" name="筆跡 59">
                  <a:extLst>
                    <a:ext uri="{FF2B5EF4-FFF2-40B4-BE49-F238E27FC236}">
                      <a16:creationId xmlns:a16="http://schemas.microsoft.com/office/drawing/2014/main" id="{A743DB14-F241-41DC-AC2D-709FC9AEB7E8}"/>
                    </a:ext>
                  </a:extLst>
                </p14:cNvPr>
                <p14:cNvContentPartPr/>
                <p14:nvPr/>
              </p14:nvContentPartPr>
              <p14:xfrm>
                <a:off x="8313975" y="1961355"/>
                <a:ext cx="113400" cy="10080"/>
              </p14:xfrm>
            </p:contentPart>
          </mc:Choice>
          <mc:Fallback>
            <p:pic>
              <p:nvPicPr>
                <p:cNvPr id="60" name="筆跡 59">
                  <a:extLst>
                    <a:ext uri="{FF2B5EF4-FFF2-40B4-BE49-F238E27FC236}">
                      <a16:creationId xmlns:a16="http://schemas.microsoft.com/office/drawing/2014/main" id="{A743DB14-F241-41DC-AC2D-709FC9AEB7E8}"/>
                    </a:ext>
                  </a:extLst>
                </p:cNvPr>
                <p:cNvPicPr/>
                <p:nvPr/>
              </p:nvPicPr>
              <p:blipFill>
                <a:blip r:embed="rId104"/>
                <a:stretch>
                  <a:fillRect/>
                </a:stretch>
              </p:blipFill>
              <p:spPr>
                <a:xfrm>
                  <a:off x="8305335" y="1952715"/>
                  <a:ext cx="131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1" name="筆跡 60">
                  <a:extLst>
                    <a:ext uri="{FF2B5EF4-FFF2-40B4-BE49-F238E27FC236}">
                      <a16:creationId xmlns:a16="http://schemas.microsoft.com/office/drawing/2014/main" id="{E72602DA-D0A7-4A6B-8E4A-312F4EB2D0D4}"/>
                    </a:ext>
                  </a:extLst>
                </p14:cNvPr>
                <p14:cNvContentPartPr/>
                <p14:nvPr/>
              </p14:nvContentPartPr>
              <p14:xfrm>
                <a:off x="7018335" y="2684595"/>
                <a:ext cx="36360" cy="15480"/>
              </p14:xfrm>
            </p:contentPart>
          </mc:Choice>
          <mc:Fallback>
            <p:pic>
              <p:nvPicPr>
                <p:cNvPr id="61" name="筆跡 60">
                  <a:extLst>
                    <a:ext uri="{FF2B5EF4-FFF2-40B4-BE49-F238E27FC236}">
                      <a16:creationId xmlns:a16="http://schemas.microsoft.com/office/drawing/2014/main" id="{E72602DA-D0A7-4A6B-8E4A-312F4EB2D0D4}"/>
                    </a:ext>
                  </a:extLst>
                </p:cNvPr>
                <p:cNvPicPr/>
                <p:nvPr/>
              </p:nvPicPr>
              <p:blipFill>
                <a:blip r:embed="rId106"/>
                <a:stretch>
                  <a:fillRect/>
                </a:stretch>
              </p:blipFill>
              <p:spPr>
                <a:xfrm>
                  <a:off x="7009695" y="2675955"/>
                  <a:ext cx="540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2" name="筆跡 61">
                  <a:extLst>
                    <a:ext uri="{FF2B5EF4-FFF2-40B4-BE49-F238E27FC236}">
                      <a16:creationId xmlns:a16="http://schemas.microsoft.com/office/drawing/2014/main" id="{4B2D0387-C0B6-4888-8277-16B1EBCFA034}"/>
                    </a:ext>
                  </a:extLst>
                </p14:cNvPr>
                <p14:cNvContentPartPr/>
                <p14:nvPr/>
              </p14:nvContentPartPr>
              <p14:xfrm>
                <a:off x="7039935" y="2671995"/>
                <a:ext cx="23400" cy="64080"/>
              </p14:xfrm>
            </p:contentPart>
          </mc:Choice>
          <mc:Fallback>
            <p:pic>
              <p:nvPicPr>
                <p:cNvPr id="62" name="筆跡 61">
                  <a:extLst>
                    <a:ext uri="{FF2B5EF4-FFF2-40B4-BE49-F238E27FC236}">
                      <a16:creationId xmlns:a16="http://schemas.microsoft.com/office/drawing/2014/main" id="{4B2D0387-C0B6-4888-8277-16B1EBCFA034}"/>
                    </a:ext>
                  </a:extLst>
                </p:cNvPr>
                <p:cNvPicPr/>
                <p:nvPr/>
              </p:nvPicPr>
              <p:blipFill>
                <a:blip r:embed="rId108"/>
                <a:stretch>
                  <a:fillRect/>
                </a:stretch>
              </p:blipFill>
              <p:spPr>
                <a:xfrm>
                  <a:off x="7030935" y="2662995"/>
                  <a:ext cx="410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3" name="筆跡 62">
                  <a:extLst>
                    <a:ext uri="{FF2B5EF4-FFF2-40B4-BE49-F238E27FC236}">
                      <a16:creationId xmlns:a16="http://schemas.microsoft.com/office/drawing/2014/main" id="{C1C98EE9-B0A9-4FF9-9061-4CB4B63D192E}"/>
                    </a:ext>
                  </a:extLst>
                </p14:cNvPr>
                <p14:cNvContentPartPr/>
                <p14:nvPr/>
              </p14:nvContentPartPr>
              <p14:xfrm>
                <a:off x="7087095" y="2682435"/>
                <a:ext cx="17280" cy="33840"/>
              </p14:xfrm>
            </p:contentPart>
          </mc:Choice>
          <mc:Fallback>
            <p:pic>
              <p:nvPicPr>
                <p:cNvPr id="63" name="筆跡 62">
                  <a:extLst>
                    <a:ext uri="{FF2B5EF4-FFF2-40B4-BE49-F238E27FC236}">
                      <a16:creationId xmlns:a16="http://schemas.microsoft.com/office/drawing/2014/main" id="{C1C98EE9-B0A9-4FF9-9061-4CB4B63D192E}"/>
                    </a:ext>
                  </a:extLst>
                </p:cNvPr>
                <p:cNvPicPr/>
                <p:nvPr/>
              </p:nvPicPr>
              <p:blipFill>
                <a:blip r:embed="rId110"/>
                <a:stretch>
                  <a:fillRect/>
                </a:stretch>
              </p:blipFill>
              <p:spPr>
                <a:xfrm>
                  <a:off x="7078095" y="2673795"/>
                  <a:ext cx="349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4" name="筆跡 63">
                  <a:extLst>
                    <a:ext uri="{FF2B5EF4-FFF2-40B4-BE49-F238E27FC236}">
                      <a16:creationId xmlns:a16="http://schemas.microsoft.com/office/drawing/2014/main" id="{BC6D6732-7CEC-471D-B08F-9CCD1D2408B7}"/>
                    </a:ext>
                  </a:extLst>
                </p14:cNvPr>
                <p14:cNvContentPartPr/>
                <p14:nvPr/>
              </p14:nvContentPartPr>
              <p14:xfrm>
                <a:off x="7126695" y="2673795"/>
                <a:ext cx="12240" cy="33840"/>
              </p14:xfrm>
            </p:contentPart>
          </mc:Choice>
          <mc:Fallback>
            <p:pic>
              <p:nvPicPr>
                <p:cNvPr id="64" name="筆跡 63">
                  <a:extLst>
                    <a:ext uri="{FF2B5EF4-FFF2-40B4-BE49-F238E27FC236}">
                      <a16:creationId xmlns:a16="http://schemas.microsoft.com/office/drawing/2014/main" id="{BC6D6732-7CEC-471D-B08F-9CCD1D2408B7}"/>
                    </a:ext>
                  </a:extLst>
                </p:cNvPr>
                <p:cNvPicPr/>
                <p:nvPr/>
              </p:nvPicPr>
              <p:blipFill>
                <a:blip r:embed="rId112"/>
                <a:stretch>
                  <a:fillRect/>
                </a:stretch>
              </p:blipFill>
              <p:spPr>
                <a:xfrm>
                  <a:off x="7117695" y="2665155"/>
                  <a:ext cx="298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5" name="筆跡 64">
                  <a:extLst>
                    <a:ext uri="{FF2B5EF4-FFF2-40B4-BE49-F238E27FC236}">
                      <a16:creationId xmlns:a16="http://schemas.microsoft.com/office/drawing/2014/main" id="{328D6514-439D-439C-A1D5-D4CD88A25D0B}"/>
                    </a:ext>
                  </a:extLst>
                </p14:cNvPr>
                <p14:cNvContentPartPr/>
                <p14:nvPr/>
              </p14:nvContentPartPr>
              <p14:xfrm>
                <a:off x="7172415" y="2672715"/>
                <a:ext cx="17280" cy="37080"/>
              </p14:xfrm>
            </p:contentPart>
          </mc:Choice>
          <mc:Fallback>
            <p:pic>
              <p:nvPicPr>
                <p:cNvPr id="65" name="筆跡 64">
                  <a:extLst>
                    <a:ext uri="{FF2B5EF4-FFF2-40B4-BE49-F238E27FC236}">
                      <a16:creationId xmlns:a16="http://schemas.microsoft.com/office/drawing/2014/main" id="{328D6514-439D-439C-A1D5-D4CD88A25D0B}"/>
                    </a:ext>
                  </a:extLst>
                </p:cNvPr>
                <p:cNvPicPr/>
                <p:nvPr/>
              </p:nvPicPr>
              <p:blipFill>
                <a:blip r:embed="rId114"/>
                <a:stretch>
                  <a:fillRect/>
                </a:stretch>
              </p:blipFill>
              <p:spPr>
                <a:xfrm>
                  <a:off x="7163415" y="2664075"/>
                  <a:ext cx="349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6" name="筆跡 65">
                  <a:extLst>
                    <a:ext uri="{FF2B5EF4-FFF2-40B4-BE49-F238E27FC236}">
                      <a16:creationId xmlns:a16="http://schemas.microsoft.com/office/drawing/2014/main" id="{D21A8868-4F27-4758-B145-33EE2D518122}"/>
                    </a:ext>
                  </a:extLst>
                </p14:cNvPr>
                <p14:cNvContentPartPr/>
                <p14:nvPr/>
              </p14:nvContentPartPr>
              <p14:xfrm>
                <a:off x="7219215" y="2684595"/>
                <a:ext cx="15840" cy="23040"/>
              </p14:xfrm>
            </p:contentPart>
          </mc:Choice>
          <mc:Fallback>
            <p:pic>
              <p:nvPicPr>
                <p:cNvPr id="66" name="筆跡 65">
                  <a:extLst>
                    <a:ext uri="{FF2B5EF4-FFF2-40B4-BE49-F238E27FC236}">
                      <a16:creationId xmlns:a16="http://schemas.microsoft.com/office/drawing/2014/main" id="{D21A8868-4F27-4758-B145-33EE2D518122}"/>
                    </a:ext>
                  </a:extLst>
                </p:cNvPr>
                <p:cNvPicPr/>
                <p:nvPr/>
              </p:nvPicPr>
              <p:blipFill>
                <a:blip r:embed="rId116"/>
                <a:stretch>
                  <a:fillRect/>
                </a:stretch>
              </p:blipFill>
              <p:spPr>
                <a:xfrm>
                  <a:off x="7210575" y="2675955"/>
                  <a:ext cx="334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7" name="筆跡 66">
                  <a:extLst>
                    <a:ext uri="{FF2B5EF4-FFF2-40B4-BE49-F238E27FC236}">
                      <a16:creationId xmlns:a16="http://schemas.microsoft.com/office/drawing/2014/main" id="{AFF36350-2B17-476B-8B1B-47A1A7F5CB4E}"/>
                    </a:ext>
                  </a:extLst>
                </p14:cNvPr>
                <p14:cNvContentPartPr/>
                <p14:nvPr/>
              </p14:nvContentPartPr>
              <p14:xfrm>
                <a:off x="7275735" y="2685675"/>
                <a:ext cx="59400" cy="34920"/>
              </p14:xfrm>
            </p:contentPart>
          </mc:Choice>
          <mc:Fallback>
            <p:pic>
              <p:nvPicPr>
                <p:cNvPr id="67" name="筆跡 66">
                  <a:extLst>
                    <a:ext uri="{FF2B5EF4-FFF2-40B4-BE49-F238E27FC236}">
                      <a16:creationId xmlns:a16="http://schemas.microsoft.com/office/drawing/2014/main" id="{AFF36350-2B17-476B-8B1B-47A1A7F5CB4E}"/>
                    </a:ext>
                  </a:extLst>
                </p:cNvPr>
                <p:cNvPicPr/>
                <p:nvPr/>
              </p:nvPicPr>
              <p:blipFill>
                <a:blip r:embed="rId118"/>
                <a:stretch>
                  <a:fillRect/>
                </a:stretch>
              </p:blipFill>
              <p:spPr>
                <a:xfrm>
                  <a:off x="7267095" y="2677035"/>
                  <a:ext cx="770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8" name="筆跡 67">
                  <a:extLst>
                    <a:ext uri="{FF2B5EF4-FFF2-40B4-BE49-F238E27FC236}">
                      <a16:creationId xmlns:a16="http://schemas.microsoft.com/office/drawing/2014/main" id="{9D0C3C32-98F1-42D4-9D63-EC33AC324AFB}"/>
                    </a:ext>
                  </a:extLst>
                </p14:cNvPr>
                <p14:cNvContentPartPr/>
                <p14:nvPr/>
              </p14:nvContentPartPr>
              <p14:xfrm>
                <a:off x="7370775" y="2695395"/>
                <a:ext cx="12240" cy="27360"/>
              </p14:xfrm>
            </p:contentPart>
          </mc:Choice>
          <mc:Fallback>
            <p:pic>
              <p:nvPicPr>
                <p:cNvPr id="68" name="筆跡 67">
                  <a:extLst>
                    <a:ext uri="{FF2B5EF4-FFF2-40B4-BE49-F238E27FC236}">
                      <a16:creationId xmlns:a16="http://schemas.microsoft.com/office/drawing/2014/main" id="{9D0C3C32-98F1-42D4-9D63-EC33AC324AFB}"/>
                    </a:ext>
                  </a:extLst>
                </p:cNvPr>
                <p:cNvPicPr/>
                <p:nvPr/>
              </p:nvPicPr>
              <p:blipFill>
                <a:blip r:embed="rId120"/>
                <a:stretch>
                  <a:fillRect/>
                </a:stretch>
              </p:blipFill>
              <p:spPr>
                <a:xfrm>
                  <a:off x="7362135" y="2686755"/>
                  <a:ext cx="298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9" name="筆跡 68">
                  <a:extLst>
                    <a:ext uri="{FF2B5EF4-FFF2-40B4-BE49-F238E27FC236}">
                      <a16:creationId xmlns:a16="http://schemas.microsoft.com/office/drawing/2014/main" id="{8992893A-4BD9-44FC-9854-23BA37FA2E1F}"/>
                    </a:ext>
                  </a:extLst>
                </p14:cNvPr>
                <p14:cNvContentPartPr/>
                <p14:nvPr/>
              </p14:nvContentPartPr>
              <p14:xfrm>
                <a:off x="7420095" y="2686755"/>
                <a:ext cx="15840" cy="26280"/>
              </p14:xfrm>
            </p:contentPart>
          </mc:Choice>
          <mc:Fallback>
            <p:pic>
              <p:nvPicPr>
                <p:cNvPr id="69" name="筆跡 68">
                  <a:extLst>
                    <a:ext uri="{FF2B5EF4-FFF2-40B4-BE49-F238E27FC236}">
                      <a16:creationId xmlns:a16="http://schemas.microsoft.com/office/drawing/2014/main" id="{8992893A-4BD9-44FC-9854-23BA37FA2E1F}"/>
                    </a:ext>
                  </a:extLst>
                </p:cNvPr>
                <p:cNvPicPr/>
                <p:nvPr/>
              </p:nvPicPr>
              <p:blipFill>
                <a:blip r:embed="rId122"/>
                <a:stretch>
                  <a:fillRect/>
                </a:stretch>
              </p:blipFill>
              <p:spPr>
                <a:xfrm>
                  <a:off x="7411455" y="2678115"/>
                  <a:ext cx="334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0" name="筆跡 69">
                  <a:extLst>
                    <a:ext uri="{FF2B5EF4-FFF2-40B4-BE49-F238E27FC236}">
                      <a16:creationId xmlns:a16="http://schemas.microsoft.com/office/drawing/2014/main" id="{0F8857DF-0E74-47BA-AACD-32BA349EFCD8}"/>
                    </a:ext>
                  </a:extLst>
                </p14:cNvPr>
                <p14:cNvContentPartPr/>
                <p14:nvPr/>
              </p14:nvContentPartPr>
              <p14:xfrm>
                <a:off x="7476615" y="2688915"/>
                <a:ext cx="81000" cy="50040"/>
              </p14:xfrm>
            </p:contentPart>
          </mc:Choice>
          <mc:Fallback>
            <p:pic>
              <p:nvPicPr>
                <p:cNvPr id="70" name="筆跡 69">
                  <a:extLst>
                    <a:ext uri="{FF2B5EF4-FFF2-40B4-BE49-F238E27FC236}">
                      <a16:creationId xmlns:a16="http://schemas.microsoft.com/office/drawing/2014/main" id="{0F8857DF-0E74-47BA-AACD-32BA349EFCD8}"/>
                    </a:ext>
                  </a:extLst>
                </p:cNvPr>
                <p:cNvPicPr/>
                <p:nvPr/>
              </p:nvPicPr>
              <p:blipFill>
                <a:blip r:embed="rId124"/>
                <a:stretch>
                  <a:fillRect/>
                </a:stretch>
              </p:blipFill>
              <p:spPr>
                <a:xfrm>
                  <a:off x="7467975" y="2680275"/>
                  <a:ext cx="98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1" name="筆跡 70">
                  <a:extLst>
                    <a:ext uri="{FF2B5EF4-FFF2-40B4-BE49-F238E27FC236}">
                      <a16:creationId xmlns:a16="http://schemas.microsoft.com/office/drawing/2014/main" id="{F4C95CE4-4D76-4A31-8DD1-79DB8805BE39}"/>
                    </a:ext>
                  </a:extLst>
                </p14:cNvPr>
                <p14:cNvContentPartPr/>
                <p14:nvPr/>
              </p14:nvContentPartPr>
              <p14:xfrm>
                <a:off x="7577775" y="2681355"/>
                <a:ext cx="15840" cy="57600"/>
              </p14:xfrm>
            </p:contentPart>
          </mc:Choice>
          <mc:Fallback>
            <p:pic>
              <p:nvPicPr>
                <p:cNvPr id="71" name="筆跡 70">
                  <a:extLst>
                    <a:ext uri="{FF2B5EF4-FFF2-40B4-BE49-F238E27FC236}">
                      <a16:creationId xmlns:a16="http://schemas.microsoft.com/office/drawing/2014/main" id="{F4C95CE4-4D76-4A31-8DD1-79DB8805BE39}"/>
                    </a:ext>
                  </a:extLst>
                </p:cNvPr>
                <p:cNvPicPr/>
                <p:nvPr/>
              </p:nvPicPr>
              <p:blipFill>
                <a:blip r:embed="rId126"/>
                <a:stretch>
                  <a:fillRect/>
                </a:stretch>
              </p:blipFill>
              <p:spPr>
                <a:xfrm>
                  <a:off x="7569135" y="2672715"/>
                  <a:ext cx="334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2" name="筆跡 71">
                  <a:extLst>
                    <a:ext uri="{FF2B5EF4-FFF2-40B4-BE49-F238E27FC236}">
                      <a16:creationId xmlns:a16="http://schemas.microsoft.com/office/drawing/2014/main" id="{45CC5A1B-D098-4677-8DB8-504F332D4BBA}"/>
                    </a:ext>
                  </a:extLst>
                </p14:cNvPr>
                <p14:cNvContentPartPr/>
                <p14:nvPr/>
              </p14:nvContentPartPr>
              <p14:xfrm>
                <a:off x="7620975" y="2686755"/>
                <a:ext cx="11160" cy="43560"/>
              </p14:xfrm>
            </p:contentPart>
          </mc:Choice>
          <mc:Fallback>
            <p:pic>
              <p:nvPicPr>
                <p:cNvPr id="72" name="筆跡 71">
                  <a:extLst>
                    <a:ext uri="{FF2B5EF4-FFF2-40B4-BE49-F238E27FC236}">
                      <a16:creationId xmlns:a16="http://schemas.microsoft.com/office/drawing/2014/main" id="{45CC5A1B-D098-4677-8DB8-504F332D4BBA}"/>
                    </a:ext>
                  </a:extLst>
                </p:cNvPr>
                <p:cNvPicPr/>
                <p:nvPr/>
              </p:nvPicPr>
              <p:blipFill>
                <a:blip r:embed="rId128"/>
                <a:stretch>
                  <a:fillRect/>
                </a:stretch>
              </p:blipFill>
              <p:spPr>
                <a:xfrm>
                  <a:off x="7612335" y="2678115"/>
                  <a:ext cx="288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3" name="筆跡 72">
                  <a:extLst>
                    <a:ext uri="{FF2B5EF4-FFF2-40B4-BE49-F238E27FC236}">
                      <a16:creationId xmlns:a16="http://schemas.microsoft.com/office/drawing/2014/main" id="{8D2B1F24-F0E6-4B56-BEDC-80DCD9FED246}"/>
                    </a:ext>
                  </a:extLst>
                </p14:cNvPr>
                <p14:cNvContentPartPr/>
                <p14:nvPr/>
              </p14:nvContentPartPr>
              <p14:xfrm>
                <a:off x="7652655" y="2689995"/>
                <a:ext cx="50760" cy="56160"/>
              </p14:xfrm>
            </p:contentPart>
          </mc:Choice>
          <mc:Fallback>
            <p:pic>
              <p:nvPicPr>
                <p:cNvPr id="73" name="筆跡 72">
                  <a:extLst>
                    <a:ext uri="{FF2B5EF4-FFF2-40B4-BE49-F238E27FC236}">
                      <a16:creationId xmlns:a16="http://schemas.microsoft.com/office/drawing/2014/main" id="{8D2B1F24-F0E6-4B56-BEDC-80DCD9FED246}"/>
                    </a:ext>
                  </a:extLst>
                </p:cNvPr>
                <p:cNvPicPr/>
                <p:nvPr/>
              </p:nvPicPr>
              <p:blipFill>
                <a:blip r:embed="rId130"/>
                <a:stretch>
                  <a:fillRect/>
                </a:stretch>
              </p:blipFill>
              <p:spPr>
                <a:xfrm>
                  <a:off x="7643655" y="2681355"/>
                  <a:ext cx="684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4" name="筆跡 73">
                  <a:extLst>
                    <a:ext uri="{FF2B5EF4-FFF2-40B4-BE49-F238E27FC236}">
                      <a16:creationId xmlns:a16="http://schemas.microsoft.com/office/drawing/2014/main" id="{E9BFD28B-D5AC-4F10-BA9D-6FEEFF1C3069}"/>
                    </a:ext>
                  </a:extLst>
                </p14:cNvPr>
                <p14:cNvContentPartPr/>
                <p14:nvPr/>
              </p14:nvContentPartPr>
              <p14:xfrm>
                <a:off x="7734015" y="2694315"/>
                <a:ext cx="8640" cy="32760"/>
              </p14:xfrm>
            </p:contentPart>
          </mc:Choice>
          <mc:Fallback>
            <p:pic>
              <p:nvPicPr>
                <p:cNvPr id="74" name="筆跡 73">
                  <a:extLst>
                    <a:ext uri="{FF2B5EF4-FFF2-40B4-BE49-F238E27FC236}">
                      <a16:creationId xmlns:a16="http://schemas.microsoft.com/office/drawing/2014/main" id="{E9BFD28B-D5AC-4F10-BA9D-6FEEFF1C3069}"/>
                    </a:ext>
                  </a:extLst>
                </p:cNvPr>
                <p:cNvPicPr/>
                <p:nvPr/>
              </p:nvPicPr>
              <p:blipFill>
                <a:blip r:embed="rId132"/>
                <a:stretch>
                  <a:fillRect/>
                </a:stretch>
              </p:blipFill>
              <p:spPr>
                <a:xfrm>
                  <a:off x="7725375" y="2685675"/>
                  <a:ext cx="262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5" name="筆跡 74">
                  <a:extLst>
                    <a:ext uri="{FF2B5EF4-FFF2-40B4-BE49-F238E27FC236}">
                      <a16:creationId xmlns:a16="http://schemas.microsoft.com/office/drawing/2014/main" id="{03D9B862-3D98-4F36-BE85-217E60608899}"/>
                    </a:ext>
                  </a:extLst>
                </p14:cNvPr>
                <p14:cNvContentPartPr/>
                <p14:nvPr/>
              </p14:nvContentPartPr>
              <p14:xfrm>
                <a:off x="7755975" y="2706195"/>
                <a:ext cx="12240" cy="28440"/>
              </p14:xfrm>
            </p:contentPart>
          </mc:Choice>
          <mc:Fallback>
            <p:pic>
              <p:nvPicPr>
                <p:cNvPr id="75" name="筆跡 74">
                  <a:extLst>
                    <a:ext uri="{FF2B5EF4-FFF2-40B4-BE49-F238E27FC236}">
                      <a16:creationId xmlns:a16="http://schemas.microsoft.com/office/drawing/2014/main" id="{03D9B862-3D98-4F36-BE85-217E60608899}"/>
                    </a:ext>
                  </a:extLst>
                </p:cNvPr>
                <p:cNvPicPr/>
                <p:nvPr/>
              </p:nvPicPr>
              <p:blipFill>
                <a:blip r:embed="rId134"/>
                <a:stretch>
                  <a:fillRect/>
                </a:stretch>
              </p:blipFill>
              <p:spPr>
                <a:xfrm>
                  <a:off x="7746975" y="2697555"/>
                  <a:ext cx="298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6" name="筆跡 75">
                  <a:extLst>
                    <a:ext uri="{FF2B5EF4-FFF2-40B4-BE49-F238E27FC236}">
                      <a16:creationId xmlns:a16="http://schemas.microsoft.com/office/drawing/2014/main" id="{D7152AC6-C6A1-4DEB-9DBC-C7BD83A92B18}"/>
                    </a:ext>
                  </a:extLst>
                </p14:cNvPr>
                <p14:cNvContentPartPr/>
                <p14:nvPr/>
              </p14:nvContentPartPr>
              <p14:xfrm>
                <a:off x="7796655" y="2688915"/>
                <a:ext cx="49680" cy="40320"/>
              </p14:xfrm>
            </p:contentPart>
          </mc:Choice>
          <mc:Fallback>
            <p:pic>
              <p:nvPicPr>
                <p:cNvPr id="76" name="筆跡 75">
                  <a:extLst>
                    <a:ext uri="{FF2B5EF4-FFF2-40B4-BE49-F238E27FC236}">
                      <a16:creationId xmlns:a16="http://schemas.microsoft.com/office/drawing/2014/main" id="{D7152AC6-C6A1-4DEB-9DBC-C7BD83A92B18}"/>
                    </a:ext>
                  </a:extLst>
                </p:cNvPr>
                <p:cNvPicPr/>
                <p:nvPr/>
              </p:nvPicPr>
              <p:blipFill>
                <a:blip r:embed="rId136"/>
                <a:stretch>
                  <a:fillRect/>
                </a:stretch>
              </p:blipFill>
              <p:spPr>
                <a:xfrm>
                  <a:off x="7788015" y="2680275"/>
                  <a:ext cx="67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77" name="筆跡 76">
                  <a:extLst>
                    <a:ext uri="{FF2B5EF4-FFF2-40B4-BE49-F238E27FC236}">
                      <a16:creationId xmlns:a16="http://schemas.microsoft.com/office/drawing/2014/main" id="{24675DD3-0E6B-4CD7-BC20-E5902728EB14}"/>
                    </a:ext>
                  </a:extLst>
                </p14:cNvPr>
                <p14:cNvContentPartPr/>
                <p14:nvPr/>
              </p14:nvContentPartPr>
              <p14:xfrm>
                <a:off x="7859295" y="2704035"/>
                <a:ext cx="14760" cy="44640"/>
              </p14:xfrm>
            </p:contentPart>
          </mc:Choice>
          <mc:Fallback>
            <p:pic>
              <p:nvPicPr>
                <p:cNvPr id="77" name="筆跡 76">
                  <a:extLst>
                    <a:ext uri="{FF2B5EF4-FFF2-40B4-BE49-F238E27FC236}">
                      <a16:creationId xmlns:a16="http://schemas.microsoft.com/office/drawing/2014/main" id="{24675DD3-0E6B-4CD7-BC20-E5902728EB14}"/>
                    </a:ext>
                  </a:extLst>
                </p:cNvPr>
                <p:cNvPicPr/>
                <p:nvPr/>
              </p:nvPicPr>
              <p:blipFill>
                <a:blip r:embed="rId138"/>
                <a:stretch>
                  <a:fillRect/>
                </a:stretch>
              </p:blipFill>
              <p:spPr>
                <a:xfrm>
                  <a:off x="7850655" y="2695395"/>
                  <a:ext cx="324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78" name="筆跡 77">
                  <a:extLst>
                    <a:ext uri="{FF2B5EF4-FFF2-40B4-BE49-F238E27FC236}">
                      <a16:creationId xmlns:a16="http://schemas.microsoft.com/office/drawing/2014/main" id="{B3191011-E6D5-454C-87AA-A4A47089CC1B}"/>
                    </a:ext>
                  </a:extLst>
                </p14:cNvPr>
                <p14:cNvContentPartPr/>
                <p14:nvPr/>
              </p14:nvContentPartPr>
              <p14:xfrm>
                <a:off x="7894215" y="2697555"/>
                <a:ext cx="30600" cy="40320"/>
              </p14:xfrm>
            </p:contentPart>
          </mc:Choice>
          <mc:Fallback>
            <p:pic>
              <p:nvPicPr>
                <p:cNvPr id="78" name="筆跡 77">
                  <a:extLst>
                    <a:ext uri="{FF2B5EF4-FFF2-40B4-BE49-F238E27FC236}">
                      <a16:creationId xmlns:a16="http://schemas.microsoft.com/office/drawing/2014/main" id="{B3191011-E6D5-454C-87AA-A4A47089CC1B}"/>
                    </a:ext>
                  </a:extLst>
                </p:cNvPr>
                <p:cNvPicPr/>
                <p:nvPr/>
              </p:nvPicPr>
              <p:blipFill>
                <a:blip r:embed="rId140"/>
                <a:stretch>
                  <a:fillRect/>
                </a:stretch>
              </p:blipFill>
              <p:spPr>
                <a:xfrm>
                  <a:off x="7885215" y="2688915"/>
                  <a:ext cx="482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79" name="筆跡 78">
                  <a:extLst>
                    <a:ext uri="{FF2B5EF4-FFF2-40B4-BE49-F238E27FC236}">
                      <a16:creationId xmlns:a16="http://schemas.microsoft.com/office/drawing/2014/main" id="{18D44A22-41C3-4DA2-80C0-1819A231D094}"/>
                    </a:ext>
                  </a:extLst>
                </p14:cNvPr>
                <p14:cNvContentPartPr/>
                <p14:nvPr/>
              </p14:nvContentPartPr>
              <p14:xfrm>
                <a:off x="7919415" y="2688915"/>
                <a:ext cx="20880" cy="40320"/>
              </p14:xfrm>
            </p:contentPart>
          </mc:Choice>
          <mc:Fallback>
            <p:pic>
              <p:nvPicPr>
                <p:cNvPr id="79" name="筆跡 78">
                  <a:extLst>
                    <a:ext uri="{FF2B5EF4-FFF2-40B4-BE49-F238E27FC236}">
                      <a16:creationId xmlns:a16="http://schemas.microsoft.com/office/drawing/2014/main" id="{18D44A22-41C3-4DA2-80C0-1819A231D094}"/>
                    </a:ext>
                  </a:extLst>
                </p:cNvPr>
                <p:cNvPicPr/>
                <p:nvPr/>
              </p:nvPicPr>
              <p:blipFill>
                <a:blip r:embed="rId142"/>
                <a:stretch>
                  <a:fillRect/>
                </a:stretch>
              </p:blipFill>
              <p:spPr>
                <a:xfrm>
                  <a:off x="7910775" y="2680275"/>
                  <a:ext cx="385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0" name="筆跡 79">
                  <a:extLst>
                    <a:ext uri="{FF2B5EF4-FFF2-40B4-BE49-F238E27FC236}">
                      <a16:creationId xmlns:a16="http://schemas.microsoft.com/office/drawing/2014/main" id="{6857579A-D369-407B-8D4A-B8926924CF83}"/>
                    </a:ext>
                  </a:extLst>
                </p14:cNvPr>
                <p14:cNvContentPartPr/>
                <p14:nvPr/>
              </p14:nvContentPartPr>
              <p14:xfrm>
                <a:off x="7931655" y="2688915"/>
                <a:ext cx="23040" cy="43560"/>
              </p14:xfrm>
            </p:contentPart>
          </mc:Choice>
          <mc:Fallback>
            <p:pic>
              <p:nvPicPr>
                <p:cNvPr id="80" name="筆跡 79">
                  <a:extLst>
                    <a:ext uri="{FF2B5EF4-FFF2-40B4-BE49-F238E27FC236}">
                      <a16:creationId xmlns:a16="http://schemas.microsoft.com/office/drawing/2014/main" id="{6857579A-D369-407B-8D4A-B8926924CF83}"/>
                    </a:ext>
                  </a:extLst>
                </p:cNvPr>
                <p:cNvPicPr/>
                <p:nvPr/>
              </p:nvPicPr>
              <p:blipFill>
                <a:blip r:embed="rId144"/>
                <a:stretch>
                  <a:fillRect/>
                </a:stretch>
              </p:blipFill>
              <p:spPr>
                <a:xfrm>
                  <a:off x="7922655" y="2680275"/>
                  <a:ext cx="406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1" name="筆跡 80">
                  <a:extLst>
                    <a:ext uri="{FF2B5EF4-FFF2-40B4-BE49-F238E27FC236}">
                      <a16:creationId xmlns:a16="http://schemas.microsoft.com/office/drawing/2014/main" id="{B6F4C744-29A0-4CBF-B6BB-208C249064DE}"/>
                    </a:ext>
                  </a:extLst>
                </p14:cNvPr>
                <p14:cNvContentPartPr/>
                <p14:nvPr/>
              </p14:nvContentPartPr>
              <p14:xfrm>
                <a:off x="7954335" y="2709435"/>
                <a:ext cx="25560" cy="11160"/>
              </p14:xfrm>
            </p:contentPart>
          </mc:Choice>
          <mc:Fallback>
            <p:pic>
              <p:nvPicPr>
                <p:cNvPr id="81" name="筆跡 80">
                  <a:extLst>
                    <a:ext uri="{FF2B5EF4-FFF2-40B4-BE49-F238E27FC236}">
                      <a16:creationId xmlns:a16="http://schemas.microsoft.com/office/drawing/2014/main" id="{B6F4C744-29A0-4CBF-B6BB-208C249064DE}"/>
                    </a:ext>
                  </a:extLst>
                </p:cNvPr>
                <p:cNvPicPr/>
                <p:nvPr/>
              </p:nvPicPr>
              <p:blipFill>
                <a:blip r:embed="rId146"/>
                <a:stretch>
                  <a:fillRect/>
                </a:stretch>
              </p:blipFill>
              <p:spPr>
                <a:xfrm>
                  <a:off x="7945695" y="2700795"/>
                  <a:ext cx="43200" cy="2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7">
            <p14:nvContentPartPr>
              <p14:cNvPr id="82" name="筆跡 81">
                <a:extLst>
                  <a:ext uri="{FF2B5EF4-FFF2-40B4-BE49-F238E27FC236}">
                    <a16:creationId xmlns:a16="http://schemas.microsoft.com/office/drawing/2014/main" id="{4BF20D35-2BAE-4BC6-B6E5-EC5266CF7255}"/>
                  </a:ext>
                </a:extLst>
              </p14:cNvPr>
              <p14:cNvContentPartPr/>
              <p14:nvPr/>
            </p14:nvContentPartPr>
            <p14:xfrm>
              <a:off x="2648448" y="4745481"/>
              <a:ext cx="1285200" cy="1047960"/>
            </p14:xfrm>
          </p:contentPart>
        </mc:Choice>
        <mc:Fallback>
          <p:pic>
            <p:nvPicPr>
              <p:cNvPr id="82" name="筆跡 81">
                <a:extLst>
                  <a:ext uri="{FF2B5EF4-FFF2-40B4-BE49-F238E27FC236}">
                    <a16:creationId xmlns:a16="http://schemas.microsoft.com/office/drawing/2014/main" id="{4BF20D35-2BAE-4BC6-B6E5-EC5266CF7255}"/>
                  </a:ext>
                </a:extLst>
              </p:cNvPr>
              <p:cNvPicPr/>
              <p:nvPr/>
            </p:nvPicPr>
            <p:blipFill>
              <a:blip r:embed="rId148"/>
              <a:stretch>
                <a:fillRect/>
              </a:stretch>
            </p:blipFill>
            <p:spPr>
              <a:xfrm>
                <a:off x="2639808" y="4736841"/>
                <a:ext cx="1302840" cy="1065600"/>
              </a:xfrm>
              <a:prstGeom prst="rect">
                <a:avLst/>
              </a:prstGeom>
            </p:spPr>
          </p:pic>
        </mc:Fallback>
      </mc:AlternateContent>
      <p:grpSp>
        <p:nvGrpSpPr>
          <p:cNvPr id="83" name="群組 82">
            <a:extLst>
              <a:ext uri="{FF2B5EF4-FFF2-40B4-BE49-F238E27FC236}">
                <a16:creationId xmlns:a16="http://schemas.microsoft.com/office/drawing/2014/main" id="{982778F8-C917-4682-8B2B-555ACF1A75DE}"/>
              </a:ext>
            </a:extLst>
          </p:cNvPr>
          <p:cNvGrpSpPr/>
          <p:nvPr/>
        </p:nvGrpSpPr>
        <p:grpSpPr>
          <a:xfrm>
            <a:off x="3923928" y="4744401"/>
            <a:ext cx="2445120" cy="1147680"/>
            <a:chOff x="5352255" y="1593795"/>
            <a:chExt cx="2445120" cy="1147680"/>
          </a:xfrm>
        </p:grpSpPr>
        <mc:AlternateContent xmlns:mc="http://schemas.openxmlformats.org/markup-compatibility/2006">
          <mc:Choice xmlns:p14="http://schemas.microsoft.com/office/powerpoint/2010/main" Requires="p14">
            <p:contentPart p14:bwMode="auto" r:id="rId149">
              <p14:nvContentPartPr>
                <p14:cNvPr id="84" name="筆跡 83">
                  <a:extLst>
                    <a:ext uri="{FF2B5EF4-FFF2-40B4-BE49-F238E27FC236}">
                      <a16:creationId xmlns:a16="http://schemas.microsoft.com/office/drawing/2014/main" id="{3DDB3A73-0821-4F6E-8C00-2C7A3680C3E5}"/>
                    </a:ext>
                  </a:extLst>
                </p14:cNvPr>
                <p14:cNvContentPartPr/>
                <p14:nvPr/>
              </p14:nvContentPartPr>
              <p14:xfrm>
                <a:off x="5365215" y="2689995"/>
                <a:ext cx="17280" cy="51480"/>
              </p14:xfrm>
            </p:contentPart>
          </mc:Choice>
          <mc:Fallback>
            <p:pic>
              <p:nvPicPr>
                <p:cNvPr id="84" name="筆跡 83">
                  <a:extLst>
                    <a:ext uri="{FF2B5EF4-FFF2-40B4-BE49-F238E27FC236}">
                      <a16:creationId xmlns:a16="http://schemas.microsoft.com/office/drawing/2014/main" id="{3DDB3A73-0821-4F6E-8C00-2C7A3680C3E5}"/>
                    </a:ext>
                  </a:extLst>
                </p:cNvPr>
                <p:cNvPicPr/>
                <p:nvPr/>
              </p:nvPicPr>
              <p:blipFill>
                <a:blip r:embed="rId150"/>
                <a:stretch>
                  <a:fillRect/>
                </a:stretch>
              </p:blipFill>
              <p:spPr>
                <a:xfrm>
                  <a:off x="5356575" y="2680995"/>
                  <a:ext cx="349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5" name="筆跡 84">
                  <a:extLst>
                    <a:ext uri="{FF2B5EF4-FFF2-40B4-BE49-F238E27FC236}">
                      <a16:creationId xmlns:a16="http://schemas.microsoft.com/office/drawing/2014/main" id="{915C4188-B114-4EE7-877F-9F2709B27C4E}"/>
                    </a:ext>
                  </a:extLst>
                </p14:cNvPr>
                <p14:cNvContentPartPr/>
                <p14:nvPr/>
              </p14:nvContentPartPr>
              <p14:xfrm>
                <a:off x="5352255" y="1611795"/>
                <a:ext cx="14760" cy="24120"/>
              </p14:xfrm>
            </p:contentPart>
          </mc:Choice>
          <mc:Fallback>
            <p:pic>
              <p:nvPicPr>
                <p:cNvPr id="85" name="筆跡 84">
                  <a:extLst>
                    <a:ext uri="{FF2B5EF4-FFF2-40B4-BE49-F238E27FC236}">
                      <a16:creationId xmlns:a16="http://schemas.microsoft.com/office/drawing/2014/main" id="{915C4188-B114-4EE7-877F-9F2709B27C4E}"/>
                    </a:ext>
                  </a:extLst>
                </p:cNvPr>
                <p:cNvPicPr/>
                <p:nvPr/>
              </p:nvPicPr>
              <p:blipFill>
                <a:blip r:embed="rId152"/>
                <a:stretch>
                  <a:fillRect/>
                </a:stretch>
              </p:blipFill>
              <p:spPr>
                <a:xfrm>
                  <a:off x="5343255" y="1602795"/>
                  <a:ext cx="324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6" name="筆跡 85">
                  <a:extLst>
                    <a:ext uri="{FF2B5EF4-FFF2-40B4-BE49-F238E27FC236}">
                      <a16:creationId xmlns:a16="http://schemas.microsoft.com/office/drawing/2014/main" id="{2BCB19AA-776C-4FF0-AA54-205F17043A6B}"/>
                    </a:ext>
                  </a:extLst>
                </p14:cNvPr>
                <p14:cNvContentPartPr/>
                <p14:nvPr/>
              </p14:nvContentPartPr>
              <p14:xfrm>
                <a:off x="5359455" y="1593795"/>
                <a:ext cx="2437920" cy="1058760"/>
              </p14:xfrm>
            </p:contentPart>
          </mc:Choice>
          <mc:Fallback>
            <p:pic>
              <p:nvPicPr>
                <p:cNvPr id="86" name="筆跡 85">
                  <a:extLst>
                    <a:ext uri="{FF2B5EF4-FFF2-40B4-BE49-F238E27FC236}">
                      <a16:creationId xmlns:a16="http://schemas.microsoft.com/office/drawing/2014/main" id="{2BCB19AA-776C-4FF0-AA54-205F17043A6B}"/>
                    </a:ext>
                  </a:extLst>
                </p:cNvPr>
                <p:cNvPicPr/>
                <p:nvPr/>
              </p:nvPicPr>
              <p:blipFill>
                <a:blip r:embed="rId154"/>
                <a:stretch>
                  <a:fillRect/>
                </a:stretch>
              </p:blipFill>
              <p:spPr>
                <a:xfrm>
                  <a:off x="5350455" y="1584795"/>
                  <a:ext cx="2455560" cy="1076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5">
            <p14:nvContentPartPr>
              <p14:cNvPr id="87" name="筆跡 86">
                <a:extLst>
                  <a:ext uri="{FF2B5EF4-FFF2-40B4-BE49-F238E27FC236}">
                    <a16:creationId xmlns:a16="http://schemas.microsoft.com/office/drawing/2014/main" id="{08631112-B37F-414D-86B1-4448A7F60C0E}"/>
                  </a:ext>
                </a:extLst>
              </p14:cNvPr>
              <p14:cNvContentPartPr/>
              <p14:nvPr/>
            </p14:nvContentPartPr>
            <p14:xfrm>
              <a:off x="3883968" y="5983881"/>
              <a:ext cx="214560" cy="135360"/>
            </p14:xfrm>
          </p:contentPart>
        </mc:Choice>
        <mc:Fallback>
          <p:pic>
            <p:nvPicPr>
              <p:cNvPr id="87" name="筆跡 86">
                <a:extLst>
                  <a:ext uri="{FF2B5EF4-FFF2-40B4-BE49-F238E27FC236}">
                    <a16:creationId xmlns:a16="http://schemas.microsoft.com/office/drawing/2014/main" id="{08631112-B37F-414D-86B1-4448A7F60C0E}"/>
                  </a:ext>
                </a:extLst>
              </p:cNvPr>
              <p:cNvPicPr/>
              <p:nvPr/>
            </p:nvPicPr>
            <p:blipFill>
              <a:blip r:embed="rId156"/>
              <a:stretch>
                <a:fillRect/>
              </a:stretch>
            </p:blipFill>
            <p:spPr>
              <a:xfrm>
                <a:off x="3875328" y="5974881"/>
                <a:ext cx="232200" cy="153000"/>
              </a:xfrm>
              <a:prstGeom prst="rect">
                <a:avLst/>
              </a:prstGeom>
            </p:spPr>
          </p:pic>
        </mc:Fallback>
      </mc:AlternateContent>
      <p:grpSp>
        <p:nvGrpSpPr>
          <p:cNvPr id="88" name="群組 87">
            <a:extLst>
              <a:ext uri="{FF2B5EF4-FFF2-40B4-BE49-F238E27FC236}">
                <a16:creationId xmlns:a16="http://schemas.microsoft.com/office/drawing/2014/main" id="{00915712-EFD5-4885-9119-759FBDDCCF9E}"/>
              </a:ext>
            </a:extLst>
          </p:cNvPr>
          <p:cNvGrpSpPr/>
          <p:nvPr/>
        </p:nvGrpSpPr>
        <p:grpSpPr>
          <a:xfrm>
            <a:off x="3920328" y="6248841"/>
            <a:ext cx="371520" cy="129240"/>
            <a:chOff x="5348655" y="3098235"/>
            <a:chExt cx="371520" cy="129240"/>
          </a:xfrm>
        </p:grpSpPr>
        <mc:AlternateContent xmlns:mc="http://schemas.openxmlformats.org/markup-compatibility/2006">
          <mc:Choice xmlns:p14="http://schemas.microsoft.com/office/powerpoint/2010/main" Requires="p14">
            <p:contentPart p14:bwMode="auto" r:id="rId157">
              <p14:nvContentPartPr>
                <p14:cNvPr id="89" name="筆跡 88">
                  <a:extLst>
                    <a:ext uri="{FF2B5EF4-FFF2-40B4-BE49-F238E27FC236}">
                      <a16:creationId xmlns:a16="http://schemas.microsoft.com/office/drawing/2014/main" id="{488D9F03-4D19-4348-B8B2-27D11B70AC6F}"/>
                    </a:ext>
                  </a:extLst>
                </p14:cNvPr>
                <p14:cNvContentPartPr/>
                <p14:nvPr/>
              </p14:nvContentPartPr>
              <p14:xfrm>
                <a:off x="5348655" y="3098235"/>
                <a:ext cx="124200" cy="111960"/>
              </p14:xfrm>
            </p:contentPart>
          </mc:Choice>
          <mc:Fallback>
            <p:pic>
              <p:nvPicPr>
                <p:cNvPr id="89" name="筆跡 88">
                  <a:extLst>
                    <a:ext uri="{FF2B5EF4-FFF2-40B4-BE49-F238E27FC236}">
                      <a16:creationId xmlns:a16="http://schemas.microsoft.com/office/drawing/2014/main" id="{488D9F03-4D19-4348-B8B2-27D11B70AC6F}"/>
                    </a:ext>
                  </a:extLst>
                </p:cNvPr>
                <p:cNvPicPr/>
                <p:nvPr/>
              </p:nvPicPr>
              <p:blipFill>
                <a:blip r:embed="rId158"/>
                <a:stretch>
                  <a:fillRect/>
                </a:stretch>
              </p:blipFill>
              <p:spPr>
                <a:xfrm>
                  <a:off x="5339655" y="3089595"/>
                  <a:ext cx="1418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0" name="筆跡 89">
                  <a:extLst>
                    <a:ext uri="{FF2B5EF4-FFF2-40B4-BE49-F238E27FC236}">
                      <a16:creationId xmlns:a16="http://schemas.microsoft.com/office/drawing/2014/main" id="{BFFDC1E2-39BA-41C3-BD47-398C0B2E0D4B}"/>
                    </a:ext>
                  </a:extLst>
                </p14:cNvPr>
                <p14:cNvContentPartPr/>
                <p14:nvPr/>
              </p14:nvContentPartPr>
              <p14:xfrm>
                <a:off x="5538735" y="3113355"/>
                <a:ext cx="6480" cy="114120"/>
              </p14:xfrm>
            </p:contentPart>
          </mc:Choice>
          <mc:Fallback>
            <p:pic>
              <p:nvPicPr>
                <p:cNvPr id="90" name="筆跡 89">
                  <a:extLst>
                    <a:ext uri="{FF2B5EF4-FFF2-40B4-BE49-F238E27FC236}">
                      <a16:creationId xmlns:a16="http://schemas.microsoft.com/office/drawing/2014/main" id="{BFFDC1E2-39BA-41C3-BD47-398C0B2E0D4B}"/>
                    </a:ext>
                  </a:extLst>
                </p:cNvPr>
                <p:cNvPicPr/>
                <p:nvPr/>
              </p:nvPicPr>
              <p:blipFill>
                <a:blip r:embed="rId160"/>
                <a:stretch>
                  <a:fillRect/>
                </a:stretch>
              </p:blipFill>
              <p:spPr>
                <a:xfrm>
                  <a:off x="5529735" y="3104715"/>
                  <a:ext cx="241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1" name="筆跡 90">
                  <a:extLst>
                    <a:ext uri="{FF2B5EF4-FFF2-40B4-BE49-F238E27FC236}">
                      <a16:creationId xmlns:a16="http://schemas.microsoft.com/office/drawing/2014/main" id="{F1CF81CB-043F-4468-B684-75F0A3773ED0}"/>
                    </a:ext>
                  </a:extLst>
                </p14:cNvPr>
                <p14:cNvContentPartPr/>
                <p14:nvPr/>
              </p14:nvContentPartPr>
              <p14:xfrm>
                <a:off x="5630895" y="3104355"/>
                <a:ext cx="89280" cy="109800"/>
              </p14:xfrm>
            </p:contentPart>
          </mc:Choice>
          <mc:Fallback>
            <p:pic>
              <p:nvPicPr>
                <p:cNvPr id="91" name="筆跡 90">
                  <a:extLst>
                    <a:ext uri="{FF2B5EF4-FFF2-40B4-BE49-F238E27FC236}">
                      <a16:creationId xmlns:a16="http://schemas.microsoft.com/office/drawing/2014/main" id="{F1CF81CB-043F-4468-B684-75F0A3773ED0}"/>
                    </a:ext>
                  </a:extLst>
                </p:cNvPr>
                <p:cNvPicPr/>
                <p:nvPr/>
              </p:nvPicPr>
              <p:blipFill>
                <a:blip r:embed="rId162"/>
                <a:stretch>
                  <a:fillRect/>
                </a:stretch>
              </p:blipFill>
              <p:spPr>
                <a:xfrm>
                  <a:off x="5622255" y="3095355"/>
                  <a:ext cx="106920" cy="127440"/>
                </a:xfrm>
                <a:prstGeom prst="rect">
                  <a:avLst/>
                </a:prstGeom>
              </p:spPr>
            </p:pic>
          </mc:Fallback>
        </mc:AlternateContent>
      </p:grpSp>
      <p:grpSp>
        <p:nvGrpSpPr>
          <p:cNvPr id="92" name="群組 91">
            <a:extLst>
              <a:ext uri="{FF2B5EF4-FFF2-40B4-BE49-F238E27FC236}">
                <a16:creationId xmlns:a16="http://schemas.microsoft.com/office/drawing/2014/main" id="{1843EC23-51A3-43FC-A4BF-FCD76A415754}"/>
              </a:ext>
            </a:extLst>
          </p:cNvPr>
          <p:cNvGrpSpPr/>
          <p:nvPr/>
        </p:nvGrpSpPr>
        <p:grpSpPr>
          <a:xfrm>
            <a:off x="5597568" y="5613441"/>
            <a:ext cx="949320" cy="237240"/>
            <a:chOff x="7025895" y="2462835"/>
            <a:chExt cx="949320" cy="237240"/>
          </a:xfrm>
        </p:grpSpPr>
        <mc:AlternateContent xmlns:mc="http://schemas.openxmlformats.org/markup-compatibility/2006">
          <mc:Choice xmlns:p14="http://schemas.microsoft.com/office/powerpoint/2010/main" Requires="p14">
            <p:contentPart p14:bwMode="auto" r:id="rId163">
              <p14:nvContentPartPr>
                <p14:cNvPr id="93" name="筆跡 92">
                  <a:extLst>
                    <a:ext uri="{FF2B5EF4-FFF2-40B4-BE49-F238E27FC236}">
                      <a16:creationId xmlns:a16="http://schemas.microsoft.com/office/drawing/2014/main" id="{AB344AAB-5FF9-4A50-8CEB-08293DD270A4}"/>
                    </a:ext>
                  </a:extLst>
                </p14:cNvPr>
                <p14:cNvContentPartPr/>
                <p14:nvPr/>
              </p14:nvContentPartPr>
              <p14:xfrm>
                <a:off x="7025895" y="2601075"/>
                <a:ext cx="48240" cy="74520"/>
              </p14:xfrm>
            </p:contentPart>
          </mc:Choice>
          <mc:Fallback>
            <p:pic>
              <p:nvPicPr>
                <p:cNvPr id="93" name="筆跡 92">
                  <a:extLst>
                    <a:ext uri="{FF2B5EF4-FFF2-40B4-BE49-F238E27FC236}">
                      <a16:creationId xmlns:a16="http://schemas.microsoft.com/office/drawing/2014/main" id="{AB344AAB-5FF9-4A50-8CEB-08293DD270A4}"/>
                    </a:ext>
                  </a:extLst>
                </p:cNvPr>
                <p:cNvPicPr/>
                <p:nvPr/>
              </p:nvPicPr>
              <p:blipFill>
                <a:blip r:embed="rId164"/>
                <a:stretch>
                  <a:fillRect/>
                </a:stretch>
              </p:blipFill>
              <p:spPr>
                <a:xfrm>
                  <a:off x="7016895" y="2592435"/>
                  <a:ext cx="658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4" name="筆跡 93">
                  <a:extLst>
                    <a:ext uri="{FF2B5EF4-FFF2-40B4-BE49-F238E27FC236}">
                      <a16:creationId xmlns:a16="http://schemas.microsoft.com/office/drawing/2014/main" id="{8EC915A8-D1FE-49B6-8A4A-40CFD6036846}"/>
                    </a:ext>
                  </a:extLst>
                </p14:cNvPr>
                <p14:cNvContentPartPr/>
                <p14:nvPr/>
              </p14:nvContentPartPr>
              <p14:xfrm>
                <a:off x="7080975" y="2625195"/>
                <a:ext cx="66600" cy="62280"/>
              </p14:xfrm>
            </p:contentPart>
          </mc:Choice>
          <mc:Fallback>
            <p:pic>
              <p:nvPicPr>
                <p:cNvPr id="94" name="筆跡 93">
                  <a:extLst>
                    <a:ext uri="{FF2B5EF4-FFF2-40B4-BE49-F238E27FC236}">
                      <a16:creationId xmlns:a16="http://schemas.microsoft.com/office/drawing/2014/main" id="{8EC915A8-D1FE-49B6-8A4A-40CFD6036846}"/>
                    </a:ext>
                  </a:extLst>
                </p:cNvPr>
                <p:cNvPicPr/>
                <p:nvPr/>
              </p:nvPicPr>
              <p:blipFill>
                <a:blip r:embed="rId166"/>
                <a:stretch>
                  <a:fillRect/>
                </a:stretch>
              </p:blipFill>
              <p:spPr>
                <a:xfrm>
                  <a:off x="7071975" y="2616195"/>
                  <a:ext cx="842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5" name="筆跡 94">
                  <a:extLst>
                    <a:ext uri="{FF2B5EF4-FFF2-40B4-BE49-F238E27FC236}">
                      <a16:creationId xmlns:a16="http://schemas.microsoft.com/office/drawing/2014/main" id="{9DF44E13-6AA6-4F9F-A627-11145521D429}"/>
                    </a:ext>
                  </a:extLst>
                </p14:cNvPr>
                <p14:cNvContentPartPr/>
                <p14:nvPr/>
              </p14:nvContentPartPr>
              <p14:xfrm>
                <a:off x="7147215" y="2614395"/>
                <a:ext cx="50760" cy="59760"/>
              </p14:xfrm>
            </p:contentPart>
          </mc:Choice>
          <mc:Fallback>
            <p:pic>
              <p:nvPicPr>
                <p:cNvPr id="95" name="筆跡 94">
                  <a:extLst>
                    <a:ext uri="{FF2B5EF4-FFF2-40B4-BE49-F238E27FC236}">
                      <a16:creationId xmlns:a16="http://schemas.microsoft.com/office/drawing/2014/main" id="{9DF44E13-6AA6-4F9F-A627-11145521D429}"/>
                    </a:ext>
                  </a:extLst>
                </p:cNvPr>
                <p:cNvPicPr/>
                <p:nvPr/>
              </p:nvPicPr>
              <p:blipFill>
                <a:blip r:embed="rId168"/>
                <a:stretch>
                  <a:fillRect/>
                </a:stretch>
              </p:blipFill>
              <p:spPr>
                <a:xfrm>
                  <a:off x="7138215" y="2605395"/>
                  <a:ext cx="684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96" name="筆跡 95">
                  <a:extLst>
                    <a:ext uri="{FF2B5EF4-FFF2-40B4-BE49-F238E27FC236}">
                      <a16:creationId xmlns:a16="http://schemas.microsoft.com/office/drawing/2014/main" id="{ABF2112A-17AB-4386-BE3A-6E70853E74A4}"/>
                    </a:ext>
                  </a:extLst>
                </p14:cNvPr>
                <p14:cNvContentPartPr/>
                <p14:nvPr/>
              </p14:nvContentPartPr>
              <p14:xfrm>
                <a:off x="7218135" y="2620875"/>
                <a:ext cx="52200" cy="76320"/>
              </p14:xfrm>
            </p:contentPart>
          </mc:Choice>
          <mc:Fallback>
            <p:pic>
              <p:nvPicPr>
                <p:cNvPr id="96" name="筆跡 95">
                  <a:extLst>
                    <a:ext uri="{FF2B5EF4-FFF2-40B4-BE49-F238E27FC236}">
                      <a16:creationId xmlns:a16="http://schemas.microsoft.com/office/drawing/2014/main" id="{ABF2112A-17AB-4386-BE3A-6E70853E74A4}"/>
                    </a:ext>
                  </a:extLst>
                </p:cNvPr>
                <p:cNvPicPr/>
                <p:nvPr/>
              </p:nvPicPr>
              <p:blipFill>
                <a:blip r:embed="rId170"/>
                <a:stretch>
                  <a:fillRect/>
                </a:stretch>
              </p:blipFill>
              <p:spPr>
                <a:xfrm>
                  <a:off x="7209135" y="2611875"/>
                  <a:ext cx="698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97" name="筆跡 96">
                  <a:extLst>
                    <a:ext uri="{FF2B5EF4-FFF2-40B4-BE49-F238E27FC236}">
                      <a16:creationId xmlns:a16="http://schemas.microsoft.com/office/drawing/2014/main" id="{289A8BEA-78CD-4499-AE47-19D8E154236B}"/>
                    </a:ext>
                  </a:extLst>
                </p14:cNvPr>
                <p14:cNvContentPartPr/>
                <p14:nvPr/>
              </p14:nvContentPartPr>
              <p14:xfrm>
                <a:off x="7293735" y="2632755"/>
                <a:ext cx="45000" cy="63720"/>
              </p14:xfrm>
            </p:contentPart>
          </mc:Choice>
          <mc:Fallback>
            <p:pic>
              <p:nvPicPr>
                <p:cNvPr id="97" name="筆跡 96">
                  <a:extLst>
                    <a:ext uri="{FF2B5EF4-FFF2-40B4-BE49-F238E27FC236}">
                      <a16:creationId xmlns:a16="http://schemas.microsoft.com/office/drawing/2014/main" id="{289A8BEA-78CD-4499-AE47-19D8E154236B}"/>
                    </a:ext>
                  </a:extLst>
                </p:cNvPr>
                <p:cNvPicPr/>
                <p:nvPr/>
              </p:nvPicPr>
              <p:blipFill>
                <a:blip r:embed="rId172"/>
                <a:stretch>
                  <a:fillRect/>
                </a:stretch>
              </p:blipFill>
              <p:spPr>
                <a:xfrm>
                  <a:off x="7284735" y="2623755"/>
                  <a:ext cx="626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98" name="筆跡 97">
                  <a:extLst>
                    <a:ext uri="{FF2B5EF4-FFF2-40B4-BE49-F238E27FC236}">
                      <a16:creationId xmlns:a16="http://schemas.microsoft.com/office/drawing/2014/main" id="{5CA3CA84-3874-4E0A-A592-5A3B83CC995D}"/>
                    </a:ext>
                  </a:extLst>
                </p14:cNvPr>
                <p14:cNvContentPartPr/>
                <p14:nvPr/>
              </p14:nvContentPartPr>
              <p14:xfrm>
                <a:off x="7374375" y="2640315"/>
                <a:ext cx="39960" cy="39240"/>
              </p14:xfrm>
            </p:contentPart>
          </mc:Choice>
          <mc:Fallback>
            <p:pic>
              <p:nvPicPr>
                <p:cNvPr id="98" name="筆跡 97">
                  <a:extLst>
                    <a:ext uri="{FF2B5EF4-FFF2-40B4-BE49-F238E27FC236}">
                      <a16:creationId xmlns:a16="http://schemas.microsoft.com/office/drawing/2014/main" id="{5CA3CA84-3874-4E0A-A592-5A3B83CC995D}"/>
                    </a:ext>
                  </a:extLst>
                </p:cNvPr>
                <p:cNvPicPr/>
                <p:nvPr/>
              </p:nvPicPr>
              <p:blipFill>
                <a:blip r:embed="rId174"/>
                <a:stretch>
                  <a:fillRect/>
                </a:stretch>
              </p:blipFill>
              <p:spPr>
                <a:xfrm>
                  <a:off x="7365735" y="2631315"/>
                  <a:ext cx="576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99" name="筆跡 98">
                  <a:extLst>
                    <a:ext uri="{FF2B5EF4-FFF2-40B4-BE49-F238E27FC236}">
                      <a16:creationId xmlns:a16="http://schemas.microsoft.com/office/drawing/2014/main" id="{01DF705D-733D-4D24-B899-E6CAB7B984FE}"/>
                    </a:ext>
                  </a:extLst>
                </p14:cNvPr>
                <p14:cNvContentPartPr/>
                <p14:nvPr/>
              </p14:nvContentPartPr>
              <p14:xfrm>
                <a:off x="7460055" y="2635995"/>
                <a:ext cx="54360" cy="49320"/>
              </p14:xfrm>
            </p:contentPart>
          </mc:Choice>
          <mc:Fallback>
            <p:pic>
              <p:nvPicPr>
                <p:cNvPr id="99" name="筆跡 98">
                  <a:extLst>
                    <a:ext uri="{FF2B5EF4-FFF2-40B4-BE49-F238E27FC236}">
                      <a16:creationId xmlns:a16="http://schemas.microsoft.com/office/drawing/2014/main" id="{01DF705D-733D-4D24-B899-E6CAB7B984FE}"/>
                    </a:ext>
                  </a:extLst>
                </p:cNvPr>
                <p:cNvPicPr/>
                <p:nvPr/>
              </p:nvPicPr>
              <p:blipFill>
                <a:blip r:embed="rId176"/>
                <a:stretch>
                  <a:fillRect/>
                </a:stretch>
              </p:blipFill>
              <p:spPr>
                <a:xfrm>
                  <a:off x="7451055" y="2626995"/>
                  <a:ext cx="720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00" name="筆跡 99">
                  <a:extLst>
                    <a:ext uri="{FF2B5EF4-FFF2-40B4-BE49-F238E27FC236}">
                      <a16:creationId xmlns:a16="http://schemas.microsoft.com/office/drawing/2014/main" id="{CBE93893-B609-4103-9C00-352C637B2E32}"/>
                    </a:ext>
                  </a:extLst>
                </p14:cNvPr>
                <p14:cNvContentPartPr/>
                <p14:nvPr/>
              </p14:nvContentPartPr>
              <p14:xfrm>
                <a:off x="7557255" y="2634915"/>
                <a:ext cx="32760" cy="34920"/>
              </p14:xfrm>
            </p:contentPart>
          </mc:Choice>
          <mc:Fallback>
            <p:pic>
              <p:nvPicPr>
                <p:cNvPr id="100" name="筆跡 99">
                  <a:extLst>
                    <a:ext uri="{FF2B5EF4-FFF2-40B4-BE49-F238E27FC236}">
                      <a16:creationId xmlns:a16="http://schemas.microsoft.com/office/drawing/2014/main" id="{CBE93893-B609-4103-9C00-352C637B2E32}"/>
                    </a:ext>
                  </a:extLst>
                </p:cNvPr>
                <p:cNvPicPr/>
                <p:nvPr/>
              </p:nvPicPr>
              <p:blipFill>
                <a:blip r:embed="rId178"/>
                <a:stretch>
                  <a:fillRect/>
                </a:stretch>
              </p:blipFill>
              <p:spPr>
                <a:xfrm>
                  <a:off x="7548615" y="2625915"/>
                  <a:ext cx="504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1" name="筆跡 100">
                  <a:extLst>
                    <a:ext uri="{FF2B5EF4-FFF2-40B4-BE49-F238E27FC236}">
                      <a16:creationId xmlns:a16="http://schemas.microsoft.com/office/drawing/2014/main" id="{B6FEB830-8566-4182-8BE4-B5EF5FB1CE48}"/>
                    </a:ext>
                  </a:extLst>
                </p14:cNvPr>
                <p14:cNvContentPartPr/>
                <p14:nvPr/>
              </p14:nvContentPartPr>
              <p14:xfrm>
                <a:off x="7630695" y="2660835"/>
                <a:ext cx="37800" cy="39240"/>
              </p14:xfrm>
            </p:contentPart>
          </mc:Choice>
          <mc:Fallback>
            <p:pic>
              <p:nvPicPr>
                <p:cNvPr id="101" name="筆跡 100">
                  <a:extLst>
                    <a:ext uri="{FF2B5EF4-FFF2-40B4-BE49-F238E27FC236}">
                      <a16:creationId xmlns:a16="http://schemas.microsoft.com/office/drawing/2014/main" id="{B6FEB830-8566-4182-8BE4-B5EF5FB1CE48}"/>
                    </a:ext>
                  </a:extLst>
                </p:cNvPr>
                <p:cNvPicPr/>
                <p:nvPr/>
              </p:nvPicPr>
              <p:blipFill>
                <a:blip r:embed="rId180"/>
                <a:stretch>
                  <a:fillRect/>
                </a:stretch>
              </p:blipFill>
              <p:spPr>
                <a:xfrm>
                  <a:off x="7622055" y="2651835"/>
                  <a:ext cx="554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2" name="筆跡 101">
                  <a:extLst>
                    <a:ext uri="{FF2B5EF4-FFF2-40B4-BE49-F238E27FC236}">
                      <a16:creationId xmlns:a16="http://schemas.microsoft.com/office/drawing/2014/main" id="{63F8BB43-FBF7-4AD4-9CBE-619A15B98AED}"/>
                    </a:ext>
                  </a:extLst>
                </p14:cNvPr>
                <p14:cNvContentPartPr/>
                <p14:nvPr/>
              </p14:nvContentPartPr>
              <p14:xfrm>
                <a:off x="7742655" y="2646795"/>
                <a:ext cx="25560" cy="21960"/>
              </p14:xfrm>
            </p:contentPart>
          </mc:Choice>
          <mc:Fallback>
            <p:pic>
              <p:nvPicPr>
                <p:cNvPr id="102" name="筆跡 101">
                  <a:extLst>
                    <a:ext uri="{FF2B5EF4-FFF2-40B4-BE49-F238E27FC236}">
                      <a16:creationId xmlns:a16="http://schemas.microsoft.com/office/drawing/2014/main" id="{63F8BB43-FBF7-4AD4-9CBE-619A15B98AED}"/>
                    </a:ext>
                  </a:extLst>
                </p:cNvPr>
                <p:cNvPicPr/>
                <p:nvPr/>
              </p:nvPicPr>
              <p:blipFill>
                <a:blip r:embed="rId182"/>
                <a:stretch>
                  <a:fillRect/>
                </a:stretch>
              </p:blipFill>
              <p:spPr>
                <a:xfrm>
                  <a:off x="7733655" y="2637795"/>
                  <a:ext cx="432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03" name="筆跡 102">
                  <a:extLst>
                    <a:ext uri="{FF2B5EF4-FFF2-40B4-BE49-F238E27FC236}">
                      <a16:creationId xmlns:a16="http://schemas.microsoft.com/office/drawing/2014/main" id="{6F879AF6-AC30-4418-AB91-4991F4375B3A}"/>
                    </a:ext>
                  </a:extLst>
                </p14:cNvPr>
                <p14:cNvContentPartPr/>
                <p14:nvPr/>
              </p14:nvContentPartPr>
              <p14:xfrm>
                <a:off x="7340895" y="2588115"/>
                <a:ext cx="1440" cy="9000"/>
              </p14:xfrm>
            </p:contentPart>
          </mc:Choice>
          <mc:Fallback>
            <p:pic>
              <p:nvPicPr>
                <p:cNvPr id="103" name="筆跡 102">
                  <a:extLst>
                    <a:ext uri="{FF2B5EF4-FFF2-40B4-BE49-F238E27FC236}">
                      <a16:creationId xmlns:a16="http://schemas.microsoft.com/office/drawing/2014/main" id="{6F879AF6-AC30-4418-AB91-4991F4375B3A}"/>
                    </a:ext>
                  </a:extLst>
                </p:cNvPr>
                <p:cNvPicPr/>
                <p:nvPr/>
              </p:nvPicPr>
              <p:blipFill>
                <a:blip r:embed="rId184"/>
                <a:stretch>
                  <a:fillRect/>
                </a:stretch>
              </p:blipFill>
              <p:spPr>
                <a:xfrm>
                  <a:off x="7331895" y="2579475"/>
                  <a:ext cx="190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4" name="筆跡 103">
                  <a:extLst>
                    <a:ext uri="{FF2B5EF4-FFF2-40B4-BE49-F238E27FC236}">
                      <a16:creationId xmlns:a16="http://schemas.microsoft.com/office/drawing/2014/main" id="{1FC016FF-F12B-4982-8891-2F922C877589}"/>
                    </a:ext>
                  </a:extLst>
                </p14:cNvPr>
                <p14:cNvContentPartPr/>
                <p14:nvPr/>
              </p14:nvContentPartPr>
              <p14:xfrm>
                <a:off x="7330455" y="2634915"/>
                <a:ext cx="2520" cy="5760"/>
              </p14:xfrm>
            </p:contentPart>
          </mc:Choice>
          <mc:Fallback>
            <p:pic>
              <p:nvPicPr>
                <p:cNvPr id="104" name="筆跡 103">
                  <a:extLst>
                    <a:ext uri="{FF2B5EF4-FFF2-40B4-BE49-F238E27FC236}">
                      <a16:creationId xmlns:a16="http://schemas.microsoft.com/office/drawing/2014/main" id="{1FC016FF-F12B-4982-8891-2F922C877589}"/>
                    </a:ext>
                  </a:extLst>
                </p:cNvPr>
                <p:cNvPicPr/>
                <p:nvPr/>
              </p:nvPicPr>
              <p:blipFill>
                <a:blip r:embed="rId186"/>
                <a:stretch>
                  <a:fillRect/>
                </a:stretch>
              </p:blipFill>
              <p:spPr>
                <a:xfrm>
                  <a:off x="7321455" y="2625915"/>
                  <a:ext cx="201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05" name="筆跡 104">
                  <a:extLst>
                    <a:ext uri="{FF2B5EF4-FFF2-40B4-BE49-F238E27FC236}">
                      <a16:creationId xmlns:a16="http://schemas.microsoft.com/office/drawing/2014/main" id="{8DD562D7-4C76-4AD5-8385-9EC7D9BFB8F8}"/>
                    </a:ext>
                  </a:extLst>
                </p14:cNvPr>
                <p14:cNvContentPartPr/>
                <p14:nvPr/>
              </p14:nvContentPartPr>
              <p14:xfrm>
                <a:off x="7524135" y="2462835"/>
                <a:ext cx="451080" cy="213480"/>
              </p14:xfrm>
            </p:contentPart>
          </mc:Choice>
          <mc:Fallback>
            <p:pic>
              <p:nvPicPr>
                <p:cNvPr id="105" name="筆跡 104">
                  <a:extLst>
                    <a:ext uri="{FF2B5EF4-FFF2-40B4-BE49-F238E27FC236}">
                      <a16:creationId xmlns:a16="http://schemas.microsoft.com/office/drawing/2014/main" id="{8DD562D7-4C76-4AD5-8385-9EC7D9BFB8F8}"/>
                    </a:ext>
                  </a:extLst>
                </p:cNvPr>
                <p:cNvPicPr/>
                <p:nvPr/>
              </p:nvPicPr>
              <p:blipFill>
                <a:blip r:embed="rId188"/>
                <a:stretch>
                  <a:fillRect/>
                </a:stretch>
              </p:blipFill>
              <p:spPr>
                <a:xfrm>
                  <a:off x="7515135" y="2453835"/>
                  <a:ext cx="468720" cy="231120"/>
                </a:xfrm>
                <a:prstGeom prst="rect">
                  <a:avLst/>
                </a:prstGeom>
              </p:spPr>
            </p:pic>
          </mc:Fallback>
        </mc:AlternateContent>
      </p:grpSp>
      <p:grpSp>
        <p:nvGrpSpPr>
          <p:cNvPr id="106" name="群組 105">
            <a:extLst>
              <a:ext uri="{FF2B5EF4-FFF2-40B4-BE49-F238E27FC236}">
                <a16:creationId xmlns:a16="http://schemas.microsoft.com/office/drawing/2014/main" id="{75E0D5EB-B05D-400D-9BC5-79552969CF4F}"/>
              </a:ext>
            </a:extLst>
          </p:cNvPr>
          <p:cNvGrpSpPr/>
          <p:nvPr/>
        </p:nvGrpSpPr>
        <p:grpSpPr>
          <a:xfrm>
            <a:off x="6605568" y="5344881"/>
            <a:ext cx="795240" cy="333720"/>
            <a:chOff x="8033895" y="2194275"/>
            <a:chExt cx="795240" cy="333720"/>
          </a:xfrm>
        </p:grpSpPr>
        <mc:AlternateContent xmlns:mc="http://schemas.openxmlformats.org/markup-compatibility/2006">
          <mc:Choice xmlns:p14="http://schemas.microsoft.com/office/powerpoint/2010/main" Requires="p14">
            <p:contentPart p14:bwMode="auto" r:id="rId189">
              <p14:nvContentPartPr>
                <p14:cNvPr id="107" name="筆跡 106">
                  <a:extLst>
                    <a:ext uri="{FF2B5EF4-FFF2-40B4-BE49-F238E27FC236}">
                      <a16:creationId xmlns:a16="http://schemas.microsoft.com/office/drawing/2014/main" id="{337C1347-ED53-4DCF-A21A-8159A5286C4C}"/>
                    </a:ext>
                  </a:extLst>
                </p14:cNvPr>
                <p14:cNvContentPartPr/>
                <p14:nvPr/>
              </p14:nvContentPartPr>
              <p14:xfrm>
                <a:off x="8033895" y="2383635"/>
                <a:ext cx="136080" cy="144360"/>
              </p14:xfrm>
            </p:contentPart>
          </mc:Choice>
          <mc:Fallback>
            <p:pic>
              <p:nvPicPr>
                <p:cNvPr id="107" name="筆跡 106">
                  <a:extLst>
                    <a:ext uri="{FF2B5EF4-FFF2-40B4-BE49-F238E27FC236}">
                      <a16:creationId xmlns:a16="http://schemas.microsoft.com/office/drawing/2014/main" id="{337C1347-ED53-4DCF-A21A-8159A5286C4C}"/>
                    </a:ext>
                  </a:extLst>
                </p:cNvPr>
                <p:cNvPicPr/>
                <p:nvPr/>
              </p:nvPicPr>
              <p:blipFill>
                <a:blip r:embed="rId190"/>
                <a:stretch>
                  <a:fillRect/>
                </a:stretch>
              </p:blipFill>
              <p:spPr>
                <a:xfrm>
                  <a:off x="8024895" y="2374995"/>
                  <a:ext cx="1537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08" name="筆跡 107">
                  <a:extLst>
                    <a:ext uri="{FF2B5EF4-FFF2-40B4-BE49-F238E27FC236}">
                      <a16:creationId xmlns:a16="http://schemas.microsoft.com/office/drawing/2014/main" id="{15D49425-03B3-4E84-955D-CE6BA120E685}"/>
                    </a:ext>
                  </a:extLst>
                </p14:cNvPr>
                <p14:cNvContentPartPr/>
                <p14:nvPr/>
              </p14:nvContentPartPr>
              <p14:xfrm>
                <a:off x="8213175" y="2364195"/>
                <a:ext cx="45000" cy="5760"/>
              </p14:xfrm>
            </p:contentPart>
          </mc:Choice>
          <mc:Fallback>
            <p:pic>
              <p:nvPicPr>
                <p:cNvPr id="108" name="筆跡 107">
                  <a:extLst>
                    <a:ext uri="{FF2B5EF4-FFF2-40B4-BE49-F238E27FC236}">
                      <a16:creationId xmlns:a16="http://schemas.microsoft.com/office/drawing/2014/main" id="{15D49425-03B3-4E84-955D-CE6BA120E685}"/>
                    </a:ext>
                  </a:extLst>
                </p:cNvPr>
                <p:cNvPicPr/>
                <p:nvPr/>
              </p:nvPicPr>
              <p:blipFill>
                <a:blip r:embed="rId192"/>
                <a:stretch>
                  <a:fillRect/>
                </a:stretch>
              </p:blipFill>
              <p:spPr>
                <a:xfrm>
                  <a:off x="8204175" y="2355555"/>
                  <a:ext cx="626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09" name="筆跡 108">
                  <a:extLst>
                    <a:ext uri="{FF2B5EF4-FFF2-40B4-BE49-F238E27FC236}">
                      <a16:creationId xmlns:a16="http://schemas.microsoft.com/office/drawing/2014/main" id="{4AD0309E-7668-40EA-8A54-9DF850D35CF1}"/>
                    </a:ext>
                  </a:extLst>
                </p14:cNvPr>
                <p14:cNvContentPartPr/>
                <p14:nvPr/>
              </p14:nvContentPartPr>
              <p14:xfrm>
                <a:off x="8362215" y="2385795"/>
                <a:ext cx="1440" cy="14400"/>
              </p14:xfrm>
            </p:contentPart>
          </mc:Choice>
          <mc:Fallback>
            <p:pic>
              <p:nvPicPr>
                <p:cNvPr id="109" name="筆跡 108">
                  <a:extLst>
                    <a:ext uri="{FF2B5EF4-FFF2-40B4-BE49-F238E27FC236}">
                      <a16:creationId xmlns:a16="http://schemas.microsoft.com/office/drawing/2014/main" id="{4AD0309E-7668-40EA-8A54-9DF850D35CF1}"/>
                    </a:ext>
                  </a:extLst>
                </p:cNvPr>
                <p:cNvPicPr/>
                <p:nvPr/>
              </p:nvPicPr>
              <p:blipFill>
                <a:blip r:embed="rId194"/>
                <a:stretch>
                  <a:fillRect/>
                </a:stretch>
              </p:blipFill>
              <p:spPr>
                <a:xfrm>
                  <a:off x="8353215" y="2377155"/>
                  <a:ext cx="190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10" name="筆跡 109">
                  <a:extLst>
                    <a:ext uri="{FF2B5EF4-FFF2-40B4-BE49-F238E27FC236}">
                      <a16:creationId xmlns:a16="http://schemas.microsoft.com/office/drawing/2014/main" id="{DCDA9D91-3C9B-4EB7-87D2-EEF1B30B6F0A}"/>
                    </a:ext>
                  </a:extLst>
                </p14:cNvPr>
                <p14:cNvContentPartPr/>
                <p14:nvPr/>
              </p14:nvContentPartPr>
              <p14:xfrm>
                <a:off x="8347815" y="2430075"/>
                <a:ext cx="11160" cy="3600"/>
              </p14:xfrm>
            </p:contentPart>
          </mc:Choice>
          <mc:Fallback>
            <p:pic>
              <p:nvPicPr>
                <p:cNvPr id="110" name="筆跡 109">
                  <a:extLst>
                    <a:ext uri="{FF2B5EF4-FFF2-40B4-BE49-F238E27FC236}">
                      <a16:creationId xmlns:a16="http://schemas.microsoft.com/office/drawing/2014/main" id="{DCDA9D91-3C9B-4EB7-87D2-EEF1B30B6F0A}"/>
                    </a:ext>
                  </a:extLst>
                </p:cNvPr>
                <p:cNvPicPr/>
                <p:nvPr/>
              </p:nvPicPr>
              <p:blipFill>
                <a:blip r:embed="rId196"/>
                <a:stretch>
                  <a:fillRect/>
                </a:stretch>
              </p:blipFill>
              <p:spPr>
                <a:xfrm>
                  <a:off x="8338815" y="2421435"/>
                  <a:ext cx="288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11" name="筆跡 110">
                  <a:extLst>
                    <a:ext uri="{FF2B5EF4-FFF2-40B4-BE49-F238E27FC236}">
                      <a16:creationId xmlns:a16="http://schemas.microsoft.com/office/drawing/2014/main" id="{E6ED7CE3-0C7F-4379-A6F7-BFADBAB875A9}"/>
                    </a:ext>
                  </a:extLst>
                </p14:cNvPr>
                <p14:cNvContentPartPr/>
                <p14:nvPr/>
              </p14:nvContentPartPr>
              <p14:xfrm>
                <a:off x="8500455" y="2267715"/>
                <a:ext cx="28080" cy="137520"/>
              </p14:xfrm>
            </p:contentPart>
          </mc:Choice>
          <mc:Fallback>
            <p:pic>
              <p:nvPicPr>
                <p:cNvPr id="111" name="筆跡 110">
                  <a:extLst>
                    <a:ext uri="{FF2B5EF4-FFF2-40B4-BE49-F238E27FC236}">
                      <a16:creationId xmlns:a16="http://schemas.microsoft.com/office/drawing/2014/main" id="{E6ED7CE3-0C7F-4379-A6F7-BFADBAB875A9}"/>
                    </a:ext>
                  </a:extLst>
                </p:cNvPr>
                <p:cNvPicPr/>
                <p:nvPr/>
              </p:nvPicPr>
              <p:blipFill>
                <a:blip r:embed="rId198"/>
                <a:stretch>
                  <a:fillRect/>
                </a:stretch>
              </p:blipFill>
              <p:spPr>
                <a:xfrm>
                  <a:off x="8491815" y="2259075"/>
                  <a:ext cx="457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12" name="筆跡 111">
                  <a:extLst>
                    <a:ext uri="{FF2B5EF4-FFF2-40B4-BE49-F238E27FC236}">
                      <a16:creationId xmlns:a16="http://schemas.microsoft.com/office/drawing/2014/main" id="{BE0F02C8-DFC3-4ACA-AF95-7ED941DBBE88}"/>
                    </a:ext>
                  </a:extLst>
                </p14:cNvPr>
                <p14:cNvContentPartPr/>
                <p14:nvPr/>
              </p14:nvContentPartPr>
              <p14:xfrm>
                <a:off x="8448975" y="2323155"/>
                <a:ext cx="60480" cy="55440"/>
              </p14:xfrm>
            </p:contentPart>
          </mc:Choice>
          <mc:Fallback>
            <p:pic>
              <p:nvPicPr>
                <p:cNvPr id="112" name="筆跡 111">
                  <a:extLst>
                    <a:ext uri="{FF2B5EF4-FFF2-40B4-BE49-F238E27FC236}">
                      <a16:creationId xmlns:a16="http://schemas.microsoft.com/office/drawing/2014/main" id="{BE0F02C8-DFC3-4ACA-AF95-7ED941DBBE88}"/>
                    </a:ext>
                  </a:extLst>
                </p:cNvPr>
                <p:cNvPicPr/>
                <p:nvPr/>
              </p:nvPicPr>
              <p:blipFill>
                <a:blip r:embed="rId200"/>
                <a:stretch>
                  <a:fillRect/>
                </a:stretch>
              </p:blipFill>
              <p:spPr>
                <a:xfrm>
                  <a:off x="8439975" y="2314155"/>
                  <a:ext cx="781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13" name="筆跡 112">
                  <a:extLst>
                    <a:ext uri="{FF2B5EF4-FFF2-40B4-BE49-F238E27FC236}">
                      <a16:creationId xmlns:a16="http://schemas.microsoft.com/office/drawing/2014/main" id="{E610A147-D22B-454F-A434-FC31634E3059}"/>
                    </a:ext>
                  </a:extLst>
                </p14:cNvPr>
                <p14:cNvContentPartPr/>
                <p14:nvPr/>
              </p14:nvContentPartPr>
              <p14:xfrm>
                <a:off x="8560575" y="2323155"/>
                <a:ext cx="21960" cy="55440"/>
              </p14:xfrm>
            </p:contentPart>
          </mc:Choice>
          <mc:Fallback>
            <p:pic>
              <p:nvPicPr>
                <p:cNvPr id="113" name="筆跡 112">
                  <a:extLst>
                    <a:ext uri="{FF2B5EF4-FFF2-40B4-BE49-F238E27FC236}">
                      <a16:creationId xmlns:a16="http://schemas.microsoft.com/office/drawing/2014/main" id="{E610A147-D22B-454F-A434-FC31634E3059}"/>
                    </a:ext>
                  </a:extLst>
                </p:cNvPr>
                <p:cNvPicPr/>
                <p:nvPr/>
              </p:nvPicPr>
              <p:blipFill>
                <a:blip r:embed="rId202"/>
                <a:stretch>
                  <a:fillRect/>
                </a:stretch>
              </p:blipFill>
              <p:spPr>
                <a:xfrm>
                  <a:off x="8551935" y="2314155"/>
                  <a:ext cx="396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14" name="筆跡 113">
                  <a:extLst>
                    <a:ext uri="{FF2B5EF4-FFF2-40B4-BE49-F238E27FC236}">
                      <a16:creationId xmlns:a16="http://schemas.microsoft.com/office/drawing/2014/main" id="{202B970E-290C-4BCC-BCA6-33C8207B384C}"/>
                    </a:ext>
                  </a:extLst>
                </p14:cNvPr>
                <p14:cNvContentPartPr/>
                <p14:nvPr/>
              </p14:nvContentPartPr>
              <p14:xfrm>
                <a:off x="8635455" y="2215875"/>
                <a:ext cx="107280" cy="38160"/>
              </p14:xfrm>
            </p:contentPart>
          </mc:Choice>
          <mc:Fallback>
            <p:pic>
              <p:nvPicPr>
                <p:cNvPr id="114" name="筆跡 113">
                  <a:extLst>
                    <a:ext uri="{FF2B5EF4-FFF2-40B4-BE49-F238E27FC236}">
                      <a16:creationId xmlns:a16="http://schemas.microsoft.com/office/drawing/2014/main" id="{202B970E-290C-4BCC-BCA6-33C8207B384C}"/>
                    </a:ext>
                  </a:extLst>
                </p:cNvPr>
                <p:cNvPicPr/>
                <p:nvPr/>
              </p:nvPicPr>
              <p:blipFill>
                <a:blip r:embed="rId204"/>
                <a:stretch>
                  <a:fillRect/>
                </a:stretch>
              </p:blipFill>
              <p:spPr>
                <a:xfrm>
                  <a:off x="8626455" y="2206875"/>
                  <a:ext cx="1249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15" name="筆跡 114">
                  <a:extLst>
                    <a:ext uri="{FF2B5EF4-FFF2-40B4-BE49-F238E27FC236}">
                      <a16:creationId xmlns:a16="http://schemas.microsoft.com/office/drawing/2014/main" id="{D202ECDA-79E1-4413-9E37-7E1335CEC4E3}"/>
                    </a:ext>
                  </a:extLst>
                </p14:cNvPr>
                <p14:cNvContentPartPr/>
                <p14:nvPr/>
              </p14:nvContentPartPr>
              <p14:xfrm>
                <a:off x="8665335" y="2200755"/>
                <a:ext cx="30240" cy="137520"/>
              </p14:xfrm>
            </p:contentPart>
          </mc:Choice>
          <mc:Fallback>
            <p:pic>
              <p:nvPicPr>
                <p:cNvPr id="115" name="筆跡 114">
                  <a:extLst>
                    <a:ext uri="{FF2B5EF4-FFF2-40B4-BE49-F238E27FC236}">
                      <a16:creationId xmlns:a16="http://schemas.microsoft.com/office/drawing/2014/main" id="{D202ECDA-79E1-4413-9E37-7E1335CEC4E3}"/>
                    </a:ext>
                  </a:extLst>
                </p:cNvPr>
                <p:cNvPicPr/>
                <p:nvPr/>
              </p:nvPicPr>
              <p:blipFill>
                <a:blip r:embed="rId206"/>
                <a:stretch>
                  <a:fillRect/>
                </a:stretch>
              </p:blipFill>
              <p:spPr>
                <a:xfrm>
                  <a:off x="8656695" y="2191755"/>
                  <a:ext cx="478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16" name="筆跡 115">
                  <a:extLst>
                    <a:ext uri="{FF2B5EF4-FFF2-40B4-BE49-F238E27FC236}">
                      <a16:creationId xmlns:a16="http://schemas.microsoft.com/office/drawing/2014/main" id="{D50AA762-6E3E-48A9-AD38-5C02D7A99D8E}"/>
                    </a:ext>
                  </a:extLst>
                </p14:cNvPr>
                <p14:cNvContentPartPr/>
                <p14:nvPr/>
              </p14:nvContentPartPr>
              <p14:xfrm>
                <a:off x="8622135" y="2252595"/>
                <a:ext cx="61560" cy="64080"/>
              </p14:xfrm>
            </p:contentPart>
          </mc:Choice>
          <mc:Fallback>
            <p:pic>
              <p:nvPicPr>
                <p:cNvPr id="116" name="筆跡 115">
                  <a:extLst>
                    <a:ext uri="{FF2B5EF4-FFF2-40B4-BE49-F238E27FC236}">
                      <a16:creationId xmlns:a16="http://schemas.microsoft.com/office/drawing/2014/main" id="{D50AA762-6E3E-48A9-AD38-5C02D7A99D8E}"/>
                    </a:ext>
                  </a:extLst>
                </p:cNvPr>
                <p:cNvPicPr/>
                <p:nvPr/>
              </p:nvPicPr>
              <p:blipFill>
                <a:blip r:embed="rId208"/>
                <a:stretch>
                  <a:fillRect/>
                </a:stretch>
              </p:blipFill>
              <p:spPr>
                <a:xfrm>
                  <a:off x="8613135" y="2243955"/>
                  <a:ext cx="792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17" name="筆跡 116">
                  <a:extLst>
                    <a:ext uri="{FF2B5EF4-FFF2-40B4-BE49-F238E27FC236}">
                      <a16:creationId xmlns:a16="http://schemas.microsoft.com/office/drawing/2014/main" id="{B420B565-4955-478C-9602-DAAE19BC3EC8}"/>
                    </a:ext>
                  </a:extLst>
                </p14:cNvPr>
                <p14:cNvContentPartPr/>
                <p14:nvPr/>
              </p14:nvContentPartPr>
              <p14:xfrm>
                <a:off x="8758215" y="2194275"/>
                <a:ext cx="70920" cy="68400"/>
              </p14:xfrm>
            </p:contentPart>
          </mc:Choice>
          <mc:Fallback>
            <p:pic>
              <p:nvPicPr>
                <p:cNvPr id="117" name="筆跡 116">
                  <a:extLst>
                    <a:ext uri="{FF2B5EF4-FFF2-40B4-BE49-F238E27FC236}">
                      <a16:creationId xmlns:a16="http://schemas.microsoft.com/office/drawing/2014/main" id="{B420B565-4955-478C-9602-DAAE19BC3EC8}"/>
                    </a:ext>
                  </a:extLst>
                </p:cNvPr>
                <p:cNvPicPr/>
                <p:nvPr/>
              </p:nvPicPr>
              <p:blipFill>
                <a:blip r:embed="rId210"/>
                <a:stretch>
                  <a:fillRect/>
                </a:stretch>
              </p:blipFill>
              <p:spPr>
                <a:xfrm>
                  <a:off x="8749575" y="2185275"/>
                  <a:ext cx="885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18" name="筆跡 117">
                  <a:extLst>
                    <a:ext uri="{FF2B5EF4-FFF2-40B4-BE49-F238E27FC236}">
                      <a16:creationId xmlns:a16="http://schemas.microsoft.com/office/drawing/2014/main" id="{F8A43ADA-CAF0-48A7-95CD-59D02B42FD5D}"/>
                    </a:ext>
                  </a:extLst>
                </p14:cNvPr>
                <p14:cNvContentPartPr/>
                <p14:nvPr/>
              </p14:nvContentPartPr>
              <p14:xfrm>
                <a:off x="8767575" y="2297955"/>
                <a:ext cx="52200" cy="13320"/>
              </p14:xfrm>
            </p:contentPart>
          </mc:Choice>
          <mc:Fallback>
            <p:pic>
              <p:nvPicPr>
                <p:cNvPr id="118" name="筆跡 117">
                  <a:extLst>
                    <a:ext uri="{FF2B5EF4-FFF2-40B4-BE49-F238E27FC236}">
                      <a16:creationId xmlns:a16="http://schemas.microsoft.com/office/drawing/2014/main" id="{F8A43ADA-CAF0-48A7-95CD-59D02B42FD5D}"/>
                    </a:ext>
                  </a:extLst>
                </p:cNvPr>
                <p:cNvPicPr/>
                <p:nvPr/>
              </p:nvPicPr>
              <p:blipFill>
                <a:blip r:embed="rId212"/>
                <a:stretch>
                  <a:fillRect/>
                </a:stretch>
              </p:blipFill>
              <p:spPr>
                <a:xfrm>
                  <a:off x="8758935" y="2289315"/>
                  <a:ext cx="698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19" name="筆跡 118">
                  <a:extLst>
                    <a:ext uri="{FF2B5EF4-FFF2-40B4-BE49-F238E27FC236}">
                      <a16:creationId xmlns:a16="http://schemas.microsoft.com/office/drawing/2014/main" id="{CB5FACA8-D5BA-42C6-86BC-BBD1C531EC29}"/>
                    </a:ext>
                  </a:extLst>
                </p14:cNvPr>
                <p14:cNvContentPartPr/>
                <p14:nvPr/>
              </p14:nvContentPartPr>
              <p14:xfrm>
                <a:off x="8772615" y="2347995"/>
                <a:ext cx="37800" cy="21960"/>
              </p14:xfrm>
            </p:contentPart>
          </mc:Choice>
          <mc:Fallback>
            <p:pic>
              <p:nvPicPr>
                <p:cNvPr id="119" name="筆跡 118">
                  <a:extLst>
                    <a:ext uri="{FF2B5EF4-FFF2-40B4-BE49-F238E27FC236}">
                      <a16:creationId xmlns:a16="http://schemas.microsoft.com/office/drawing/2014/main" id="{CB5FACA8-D5BA-42C6-86BC-BBD1C531EC29}"/>
                    </a:ext>
                  </a:extLst>
                </p:cNvPr>
                <p:cNvPicPr/>
                <p:nvPr/>
              </p:nvPicPr>
              <p:blipFill>
                <a:blip r:embed="rId214"/>
                <a:stretch>
                  <a:fillRect/>
                </a:stretch>
              </p:blipFill>
              <p:spPr>
                <a:xfrm>
                  <a:off x="8763615" y="2338995"/>
                  <a:ext cx="55440" cy="39600"/>
                </a:xfrm>
                <a:prstGeom prst="rect">
                  <a:avLst/>
                </a:prstGeom>
              </p:spPr>
            </p:pic>
          </mc:Fallback>
        </mc:AlternateContent>
      </p:grpSp>
      <p:grpSp>
        <p:nvGrpSpPr>
          <p:cNvPr id="120" name="群組 119">
            <a:extLst>
              <a:ext uri="{FF2B5EF4-FFF2-40B4-BE49-F238E27FC236}">
                <a16:creationId xmlns:a16="http://schemas.microsoft.com/office/drawing/2014/main" id="{A5D3D979-2A14-4AC0-A70F-5597E432F91C}"/>
              </a:ext>
            </a:extLst>
          </p:cNvPr>
          <p:cNvGrpSpPr/>
          <p:nvPr/>
        </p:nvGrpSpPr>
        <p:grpSpPr>
          <a:xfrm>
            <a:off x="7275528" y="5618841"/>
            <a:ext cx="285480" cy="112680"/>
            <a:chOff x="8703855" y="2468235"/>
            <a:chExt cx="285480" cy="112680"/>
          </a:xfrm>
        </p:grpSpPr>
        <mc:AlternateContent xmlns:mc="http://schemas.openxmlformats.org/markup-compatibility/2006">
          <mc:Choice xmlns:p14="http://schemas.microsoft.com/office/powerpoint/2010/main" Requires="p14">
            <p:contentPart p14:bwMode="auto" r:id="rId215">
              <p14:nvContentPartPr>
                <p14:cNvPr id="121" name="筆跡 120">
                  <a:extLst>
                    <a:ext uri="{FF2B5EF4-FFF2-40B4-BE49-F238E27FC236}">
                      <a16:creationId xmlns:a16="http://schemas.microsoft.com/office/drawing/2014/main" id="{6DD05C7A-4DFF-4E93-B48F-6FED23AA318A}"/>
                    </a:ext>
                  </a:extLst>
                </p14:cNvPr>
                <p14:cNvContentPartPr/>
                <p14:nvPr/>
              </p14:nvContentPartPr>
              <p14:xfrm>
                <a:off x="8703855" y="2472555"/>
                <a:ext cx="99360" cy="108360"/>
              </p14:xfrm>
            </p:contentPart>
          </mc:Choice>
          <mc:Fallback>
            <p:pic>
              <p:nvPicPr>
                <p:cNvPr id="121" name="筆跡 120">
                  <a:extLst>
                    <a:ext uri="{FF2B5EF4-FFF2-40B4-BE49-F238E27FC236}">
                      <a16:creationId xmlns:a16="http://schemas.microsoft.com/office/drawing/2014/main" id="{6DD05C7A-4DFF-4E93-B48F-6FED23AA318A}"/>
                    </a:ext>
                  </a:extLst>
                </p:cNvPr>
                <p:cNvPicPr/>
                <p:nvPr/>
              </p:nvPicPr>
              <p:blipFill>
                <a:blip r:embed="rId216"/>
                <a:stretch>
                  <a:fillRect/>
                </a:stretch>
              </p:blipFill>
              <p:spPr>
                <a:xfrm>
                  <a:off x="8695215" y="2463555"/>
                  <a:ext cx="117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22" name="筆跡 121">
                  <a:extLst>
                    <a:ext uri="{FF2B5EF4-FFF2-40B4-BE49-F238E27FC236}">
                      <a16:creationId xmlns:a16="http://schemas.microsoft.com/office/drawing/2014/main" id="{5BAC352E-BD6E-4DAF-A4BC-B744455F4ABF}"/>
                    </a:ext>
                  </a:extLst>
                </p14:cNvPr>
                <p14:cNvContentPartPr/>
                <p14:nvPr/>
              </p14:nvContentPartPr>
              <p14:xfrm>
                <a:off x="8842095" y="2472195"/>
                <a:ext cx="78480" cy="87120"/>
              </p14:xfrm>
            </p:contentPart>
          </mc:Choice>
          <mc:Fallback>
            <p:pic>
              <p:nvPicPr>
                <p:cNvPr id="122" name="筆跡 121">
                  <a:extLst>
                    <a:ext uri="{FF2B5EF4-FFF2-40B4-BE49-F238E27FC236}">
                      <a16:creationId xmlns:a16="http://schemas.microsoft.com/office/drawing/2014/main" id="{5BAC352E-BD6E-4DAF-A4BC-B744455F4ABF}"/>
                    </a:ext>
                  </a:extLst>
                </p:cNvPr>
                <p:cNvPicPr/>
                <p:nvPr/>
              </p:nvPicPr>
              <p:blipFill>
                <a:blip r:embed="rId218"/>
                <a:stretch>
                  <a:fillRect/>
                </a:stretch>
              </p:blipFill>
              <p:spPr>
                <a:xfrm>
                  <a:off x="8833455" y="2463195"/>
                  <a:ext cx="961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23" name="筆跡 122">
                  <a:extLst>
                    <a:ext uri="{FF2B5EF4-FFF2-40B4-BE49-F238E27FC236}">
                      <a16:creationId xmlns:a16="http://schemas.microsoft.com/office/drawing/2014/main" id="{02E274EB-23C0-4544-B0D8-4A014B64D8BA}"/>
                    </a:ext>
                  </a:extLst>
                </p14:cNvPr>
                <p14:cNvContentPartPr/>
                <p14:nvPr/>
              </p14:nvContentPartPr>
              <p14:xfrm>
                <a:off x="8880615" y="2468235"/>
                <a:ext cx="108720" cy="14400"/>
              </p14:xfrm>
            </p:contentPart>
          </mc:Choice>
          <mc:Fallback>
            <p:pic>
              <p:nvPicPr>
                <p:cNvPr id="123" name="筆跡 122">
                  <a:extLst>
                    <a:ext uri="{FF2B5EF4-FFF2-40B4-BE49-F238E27FC236}">
                      <a16:creationId xmlns:a16="http://schemas.microsoft.com/office/drawing/2014/main" id="{02E274EB-23C0-4544-B0D8-4A014B64D8BA}"/>
                    </a:ext>
                  </a:extLst>
                </p:cNvPr>
                <p:cNvPicPr/>
                <p:nvPr/>
              </p:nvPicPr>
              <p:blipFill>
                <a:blip r:embed="rId220"/>
                <a:stretch>
                  <a:fillRect/>
                </a:stretch>
              </p:blipFill>
              <p:spPr>
                <a:xfrm>
                  <a:off x="8871975" y="2459235"/>
                  <a:ext cx="126360" cy="3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1">
            <p14:nvContentPartPr>
              <p14:cNvPr id="124" name="筆跡 123">
                <a:extLst>
                  <a:ext uri="{FF2B5EF4-FFF2-40B4-BE49-F238E27FC236}">
                    <a16:creationId xmlns:a16="http://schemas.microsoft.com/office/drawing/2014/main" id="{7ECD632E-AF38-4AD9-A487-EE83641EBA45}"/>
                  </a:ext>
                </a:extLst>
              </p14:cNvPr>
              <p14:cNvContentPartPr/>
              <p14:nvPr/>
            </p14:nvContentPartPr>
            <p14:xfrm>
              <a:off x="7225128" y="5721441"/>
              <a:ext cx="6480" cy="10080"/>
            </p14:xfrm>
          </p:contentPart>
        </mc:Choice>
        <mc:Fallback>
          <p:pic>
            <p:nvPicPr>
              <p:cNvPr id="124" name="筆跡 123">
                <a:extLst>
                  <a:ext uri="{FF2B5EF4-FFF2-40B4-BE49-F238E27FC236}">
                    <a16:creationId xmlns:a16="http://schemas.microsoft.com/office/drawing/2014/main" id="{7ECD632E-AF38-4AD9-A487-EE83641EBA45}"/>
                  </a:ext>
                </a:extLst>
              </p:cNvPr>
              <p:cNvPicPr/>
              <p:nvPr/>
            </p:nvPicPr>
            <p:blipFill>
              <a:blip r:embed="rId222"/>
              <a:stretch>
                <a:fillRect/>
              </a:stretch>
            </p:blipFill>
            <p:spPr>
              <a:xfrm>
                <a:off x="7216128" y="5712801"/>
                <a:ext cx="24120" cy="27720"/>
              </a:xfrm>
              <a:prstGeom prst="rect">
                <a:avLst/>
              </a:prstGeom>
            </p:spPr>
          </p:pic>
        </mc:Fallback>
      </mc:AlternateContent>
      <p:grpSp>
        <p:nvGrpSpPr>
          <p:cNvPr id="125" name="群組 124">
            <a:extLst>
              <a:ext uri="{FF2B5EF4-FFF2-40B4-BE49-F238E27FC236}">
                <a16:creationId xmlns:a16="http://schemas.microsoft.com/office/drawing/2014/main" id="{2E61E7D8-62DB-4A9D-87C3-3596A1A50E7F}"/>
              </a:ext>
            </a:extLst>
          </p:cNvPr>
          <p:cNvGrpSpPr/>
          <p:nvPr/>
        </p:nvGrpSpPr>
        <p:grpSpPr>
          <a:xfrm>
            <a:off x="5555088" y="5823321"/>
            <a:ext cx="1118160" cy="82800"/>
            <a:chOff x="6983415" y="2672715"/>
            <a:chExt cx="1118160" cy="82800"/>
          </a:xfrm>
        </p:grpSpPr>
        <mc:AlternateContent xmlns:mc="http://schemas.openxmlformats.org/markup-compatibility/2006">
          <mc:Choice xmlns:p14="http://schemas.microsoft.com/office/powerpoint/2010/main" Requires="p14">
            <p:contentPart p14:bwMode="auto" r:id="rId223">
              <p14:nvContentPartPr>
                <p14:cNvPr id="126" name="筆跡 125">
                  <a:extLst>
                    <a:ext uri="{FF2B5EF4-FFF2-40B4-BE49-F238E27FC236}">
                      <a16:creationId xmlns:a16="http://schemas.microsoft.com/office/drawing/2014/main" id="{7BBD725F-A8E7-4580-AC33-DA281DF64E45}"/>
                    </a:ext>
                  </a:extLst>
                </p14:cNvPr>
                <p14:cNvContentPartPr/>
                <p14:nvPr/>
              </p14:nvContentPartPr>
              <p14:xfrm>
                <a:off x="6983415" y="2702955"/>
                <a:ext cx="1091520" cy="19080"/>
              </p14:xfrm>
            </p:contentPart>
          </mc:Choice>
          <mc:Fallback>
            <p:pic>
              <p:nvPicPr>
                <p:cNvPr id="126" name="筆跡 125">
                  <a:extLst>
                    <a:ext uri="{FF2B5EF4-FFF2-40B4-BE49-F238E27FC236}">
                      <a16:creationId xmlns:a16="http://schemas.microsoft.com/office/drawing/2014/main" id="{7BBD725F-A8E7-4580-AC33-DA281DF64E45}"/>
                    </a:ext>
                  </a:extLst>
                </p:cNvPr>
                <p:cNvPicPr/>
                <p:nvPr/>
              </p:nvPicPr>
              <p:blipFill>
                <a:blip r:embed="rId224"/>
                <a:stretch>
                  <a:fillRect/>
                </a:stretch>
              </p:blipFill>
              <p:spPr>
                <a:xfrm>
                  <a:off x="6974775" y="2693955"/>
                  <a:ext cx="11091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27" name="筆跡 126">
                  <a:extLst>
                    <a:ext uri="{FF2B5EF4-FFF2-40B4-BE49-F238E27FC236}">
                      <a16:creationId xmlns:a16="http://schemas.microsoft.com/office/drawing/2014/main" id="{E95A1C78-E26F-4C9D-8513-8A57E8C2D382}"/>
                    </a:ext>
                  </a:extLst>
                </p14:cNvPr>
                <p14:cNvContentPartPr/>
                <p14:nvPr/>
              </p14:nvContentPartPr>
              <p14:xfrm>
                <a:off x="7940655" y="2672715"/>
                <a:ext cx="160920" cy="82800"/>
              </p14:xfrm>
            </p:contentPart>
          </mc:Choice>
          <mc:Fallback>
            <p:pic>
              <p:nvPicPr>
                <p:cNvPr id="127" name="筆跡 126">
                  <a:extLst>
                    <a:ext uri="{FF2B5EF4-FFF2-40B4-BE49-F238E27FC236}">
                      <a16:creationId xmlns:a16="http://schemas.microsoft.com/office/drawing/2014/main" id="{E95A1C78-E26F-4C9D-8513-8A57E8C2D382}"/>
                    </a:ext>
                  </a:extLst>
                </p:cNvPr>
                <p:cNvPicPr/>
                <p:nvPr/>
              </p:nvPicPr>
              <p:blipFill>
                <a:blip r:embed="rId226"/>
                <a:stretch>
                  <a:fillRect/>
                </a:stretch>
              </p:blipFill>
              <p:spPr>
                <a:xfrm>
                  <a:off x="7932015" y="2664075"/>
                  <a:ext cx="178560" cy="100440"/>
                </a:xfrm>
                <a:prstGeom prst="rect">
                  <a:avLst/>
                </a:prstGeom>
              </p:spPr>
            </p:pic>
          </mc:Fallback>
        </mc:AlternateContent>
      </p:grpSp>
    </p:spTree>
    <p:extLst>
      <p:ext uri="{BB962C8B-B14F-4D97-AF65-F5344CB8AC3E}">
        <p14:creationId xmlns:p14="http://schemas.microsoft.com/office/powerpoint/2010/main" val="4059283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第一類錯誤的機率</a:t>
            </a:r>
          </a:p>
        </p:txBody>
      </p:sp>
      <p:sp>
        <p:nvSpPr>
          <p:cNvPr id="3" name="內容版面配置區 2"/>
          <p:cNvSpPr>
            <a:spLocks noGrp="1"/>
          </p:cNvSpPr>
          <p:nvPr>
            <p:ph idx="1"/>
          </p:nvPr>
        </p:nvSpPr>
        <p:spPr/>
        <p:txBody>
          <a:bodyPr/>
          <a:lstStyle/>
          <a:p>
            <a:endParaRPr lang="zh-TW" altLang="en-US" dirty="0"/>
          </a:p>
        </p:txBody>
      </p:sp>
      <p:pic>
        <p:nvPicPr>
          <p:cNvPr id="4" name="Picture 3"/>
          <p:cNvPicPr>
            <a:picLocks noChangeAspect="1" noChangeArrowheads="1"/>
          </p:cNvPicPr>
          <p:nvPr/>
        </p:nvPicPr>
        <p:blipFill>
          <a:blip r:embed="rId2" cstate="print"/>
          <a:srcRect/>
          <a:stretch>
            <a:fillRect/>
          </a:stretch>
        </p:blipFill>
        <p:spPr bwMode="auto">
          <a:xfrm>
            <a:off x="539552" y="1340768"/>
            <a:ext cx="7992000" cy="1194207"/>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srcRect/>
          <a:stretch>
            <a:fillRect/>
          </a:stretch>
        </p:blipFill>
        <p:spPr bwMode="auto">
          <a:xfrm>
            <a:off x="539552" y="2708920"/>
            <a:ext cx="7992000" cy="1172468"/>
          </a:xfrm>
          <a:prstGeom prst="rect">
            <a:avLst/>
          </a:prstGeom>
          <a:noFill/>
          <a:ln w="9525">
            <a:noFill/>
            <a:miter lim="800000"/>
            <a:headEnd/>
            <a:tailEnd/>
          </a:ln>
          <a:effectLst/>
        </p:spPr>
      </p:pic>
      <p:pic>
        <p:nvPicPr>
          <p:cNvPr id="6" name="Picture 5"/>
          <p:cNvPicPr>
            <a:picLocks noChangeAspect="1" noChangeArrowheads="1"/>
          </p:cNvPicPr>
          <p:nvPr/>
        </p:nvPicPr>
        <p:blipFill>
          <a:blip r:embed="rId4" cstate="print"/>
          <a:srcRect/>
          <a:stretch>
            <a:fillRect/>
          </a:stretch>
        </p:blipFill>
        <p:spPr bwMode="auto">
          <a:xfrm>
            <a:off x="1763688" y="4365104"/>
            <a:ext cx="5184254" cy="1683661"/>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27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第一類錯誤的機率</a:t>
            </a:r>
            <a:r>
              <a:rPr lang="en-US" altLang="zh-TW" dirty="0"/>
              <a:t>(</a:t>
            </a:r>
            <a:r>
              <a:rPr lang="zh-TW" altLang="en-US" dirty="0"/>
              <a:t>續</a:t>
            </a:r>
            <a:r>
              <a:rPr lang="en-US" altLang="zh-TW" dirty="0"/>
              <a:t>)</a:t>
            </a:r>
            <a:endParaRPr lang="zh-TW" altLang="en-US" dirty="0"/>
          </a:p>
        </p:txBody>
      </p:sp>
      <p:sp>
        <p:nvSpPr>
          <p:cNvPr id="13" name="內容版面配置區 12"/>
          <p:cNvSpPr>
            <a:spLocks noGrp="1"/>
          </p:cNvSpPr>
          <p:nvPr>
            <p:ph idx="1"/>
          </p:nvPr>
        </p:nvSpPr>
        <p:spPr/>
        <p:txBody>
          <a:bodyPr/>
          <a:lstStyle/>
          <a:p>
            <a:r>
              <a:rPr lang="zh-TW" altLang="en-US" dirty="0"/>
              <a:t>犯第一類錯誤的機率 </a:t>
            </a:r>
            <a:r>
              <a:rPr lang="en-US" altLang="zh-TW" dirty="0"/>
              <a:t>[</a:t>
            </a:r>
            <a:r>
              <a:rPr lang="zh-TW" altLang="en-US" dirty="0"/>
              <a:t>又稱為</a:t>
            </a:r>
            <a:r>
              <a:rPr lang="zh-TW" altLang="en-US" b="1" dirty="0"/>
              <a:t>顯著水準 </a:t>
            </a:r>
            <a:r>
              <a:rPr lang="en-US" altLang="zh-TW" b="1" dirty="0"/>
              <a:t>(level of significance</a:t>
            </a:r>
            <a:r>
              <a:rPr lang="en-US" altLang="zh-TW" dirty="0"/>
              <a:t>)] </a:t>
            </a:r>
            <a:r>
              <a:rPr lang="zh-TW" altLang="en-US" dirty="0"/>
              <a:t>以希臘字母 </a:t>
            </a:r>
            <a:r>
              <a:rPr lang="el-GR" altLang="zh-TW" i="1" dirty="0"/>
              <a:t>α</a:t>
            </a:r>
            <a:r>
              <a:rPr lang="zh-TW" altLang="en-US" dirty="0"/>
              <a:t> 表示。</a:t>
            </a:r>
            <a:endParaRPr lang="en-US" altLang="zh-TW" dirty="0"/>
          </a:p>
          <a:p>
            <a:pPr lvl="1"/>
            <a:r>
              <a:rPr lang="zh-TW" altLang="en-US" dirty="0"/>
              <a:t>在我們的例子中，若 </a:t>
            </a:r>
            <a:r>
              <a:rPr lang="en-US" altLang="zh-TW" i="1" dirty="0"/>
              <a:t>X </a:t>
            </a:r>
            <a:r>
              <a:rPr lang="zh-TW" altLang="en-US" dirty="0"/>
              <a:t>是至少 </a:t>
            </a:r>
            <a:r>
              <a:rPr lang="en-US" altLang="zh-TW" dirty="0"/>
              <a:t>2 </a:t>
            </a:r>
            <a:r>
              <a:rPr lang="zh-TW" altLang="en-US" dirty="0"/>
              <a:t>年維持免於感染的人數，則</a:t>
            </a:r>
            <a:br>
              <a:rPr lang="en-US" altLang="zh-TW" dirty="0"/>
            </a:br>
            <a:br>
              <a:rPr lang="en-US" altLang="zh-TW" dirty="0"/>
            </a:br>
            <a:br>
              <a:rPr lang="en-US" altLang="zh-TW" dirty="0"/>
            </a:br>
            <a:br>
              <a:rPr lang="en-US" altLang="zh-TW" dirty="0"/>
            </a:br>
            <a:br>
              <a:rPr lang="en-US" altLang="zh-TW" dirty="0"/>
            </a:br>
            <a:r>
              <a:rPr lang="zh-TW" altLang="en-US" dirty="0"/>
              <a:t>我們說虛無假說            是以                的顯著水準來檢定。有時顯著水準稱為</a:t>
            </a:r>
            <a:r>
              <a:rPr lang="zh-TW" altLang="en-US" b="1" dirty="0"/>
              <a:t>檢定的大小 </a:t>
            </a:r>
            <a:r>
              <a:rPr lang="en-US" altLang="zh-TW" b="1" dirty="0"/>
              <a:t>(size of the test)</a:t>
            </a:r>
            <a:r>
              <a:rPr lang="zh-TW" altLang="en-US" dirty="0"/>
              <a:t>。</a:t>
            </a:r>
          </a:p>
        </p:txBody>
      </p:sp>
      <p:graphicFrame>
        <p:nvGraphicFramePr>
          <p:cNvPr id="14" name="物件 13"/>
          <p:cNvGraphicFramePr>
            <a:graphicFrameLocks noChangeAspect="1"/>
          </p:cNvGraphicFramePr>
          <p:nvPr/>
        </p:nvGraphicFramePr>
        <p:xfrm>
          <a:off x="863600" y="3141663"/>
          <a:ext cx="7416800" cy="1701800"/>
        </p:xfrm>
        <a:graphic>
          <a:graphicData uri="http://schemas.openxmlformats.org/presentationml/2006/ole">
            <mc:AlternateContent xmlns:mc="http://schemas.openxmlformats.org/markup-compatibility/2006">
              <mc:Choice xmlns:v="urn:schemas-microsoft-com:vml" Requires="v">
                <p:oleObj spid="_x0000_s2050" name="方程式" r:id="rId3" imgW="7416720" imgH="1701720" progId="Equation.3">
                  <p:embed/>
                </p:oleObj>
              </mc:Choice>
              <mc:Fallback>
                <p:oleObj name="方程式" r:id="rId3" imgW="7416720" imgH="1701720" progId="Equation.3">
                  <p:embed/>
                  <p:pic>
                    <p:nvPicPr>
                      <p:cNvPr id="14" name="物件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00" y="3141663"/>
                        <a:ext cx="7416800" cy="170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物件 14"/>
          <p:cNvGraphicFramePr>
            <a:graphicFrameLocks noChangeAspect="1"/>
          </p:cNvGraphicFramePr>
          <p:nvPr>
            <p:extLst>
              <p:ext uri="{D42A27DB-BD31-4B8C-83A1-F6EECF244321}">
                <p14:modId xmlns:p14="http://schemas.microsoft.com/office/powerpoint/2010/main" val="4013578878"/>
              </p:ext>
            </p:extLst>
          </p:nvPr>
        </p:nvGraphicFramePr>
        <p:xfrm>
          <a:off x="3626619" y="4922366"/>
          <a:ext cx="965200" cy="342900"/>
        </p:xfrm>
        <a:graphic>
          <a:graphicData uri="http://schemas.openxmlformats.org/presentationml/2006/ole">
            <mc:AlternateContent xmlns:mc="http://schemas.openxmlformats.org/markup-compatibility/2006">
              <mc:Choice xmlns:v="urn:schemas-microsoft-com:vml" Requires="v">
                <p:oleObj spid="_x0000_s2051" name="方程式" r:id="rId5" imgW="965160" imgH="342720" progId="Equation.3">
                  <p:embed/>
                </p:oleObj>
              </mc:Choice>
              <mc:Fallback>
                <p:oleObj name="方程式" r:id="rId5" imgW="965160" imgH="342720" progId="Equation.3">
                  <p:embed/>
                  <p:pic>
                    <p:nvPicPr>
                      <p:cNvPr id="15" name="物件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6619" y="4922366"/>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0" name="Object 8"/>
          <p:cNvGraphicFramePr>
            <a:graphicFrameLocks noChangeAspect="1"/>
          </p:cNvGraphicFramePr>
          <p:nvPr>
            <p:extLst>
              <p:ext uri="{D42A27DB-BD31-4B8C-83A1-F6EECF244321}">
                <p14:modId xmlns:p14="http://schemas.microsoft.com/office/powerpoint/2010/main" val="470935983"/>
              </p:ext>
            </p:extLst>
          </p:nvPr>
        </p:nvGraphicFramePr>
        <p:xfrm>
          <a:off x="5436096" y="4901257"/>
          <a:ext cx="1384300" cy="279400"/>
        </p:xfrm>
        <a:graphic>
          <a:graphicData uri="http://schemas.openxmlformats.org/presentationml/2006/ole">
            <mc:AlternateContent xmlns:mc="http://schemas.openxmlformats.org/markup-compatibility/2006">
              <mc:Choice xmlns:v="urn:schemas-microsoft-com:vml" Requires="v">
                <p:oleObj spid="_x0000_s2052" name="方程式" r:id="rId7" imgW="1384200" imgH="279360" progId="Equation.3">
                  <p:embed/>
                </p:oleObj>
              </mc:Choice>
              <mc:Fallback>
                <p:oleObj name="方程式" r:id="rId7" imgW="1384200" imgH="279360" progId="Equation.3">
                  <p:embed/>
                  <p:pic>
                    <p:nvPicPr>
                      <p:cNvPr id="308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6096" y="4901257"/>
                        <a:ext cx="13843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28</a:t>
            </a:fld>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F19658-8F0E-4163-B1FE-BBE6E6D4F762}"/>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E76A5819-BA75-4DCE-A304-B42AD9B02F82}"/>
              </a:ext>
            </a:extLst>
          </p:cNvPr>
          <p:cNvSpPr>
            <a:spLocks noGrp="1"/>
          </p:cNvSpPr>
          <p:nvPr>
            <p:ph type="sldNum" sz="quarter" idx="12"/>
          </p:nvPr>
        </p:nvSpPr>
        <p:spPr/>
        <p:txBody>
          <a:bodyPr/>
          <a:lstStyle/>
          <a:p>
            <a:fld id="{4ED57DA5-3079-4B49-823B-EE503FF95CF7}" type="slidenum">
              <a:rPr lang="zh-TW" altLang="en-US" smtClean="0"/>
              <a:pPr/>
              <a:t>29</a:t>
            </a:fld>
            <a:endParaRPr lang="zh-TW" altLang="en-US"/>
          </a:p>
        </p:txBody>
      </p:sp>
      <p:grpSp>
        <p:nvGrpSpPr>
          <p:cNvPr id="10" name="群組 9">
            <a:extLst>
              <a:ext uri="{FF2B5EF4-FFF2-40B4-BE49-F238E27FC236}">
                <a16:creationId xmlns:a16="http://schemas.microsoft.com/office/drawing/2014/main" id="{92C48E64-1FE0-4813-BF87-B5E076DA121E}"/>
              </a:ext>
            </a:extLst>
          </p:cNvPr>
          <p:cNvGrpSpPr/>
          <p:nvPr/>
        </p:nvGrpSpPr>
        <p:grpSpPr>
          <a:xfrm>
            <a:off x="1041450" y="3305955"/>
            <a:ext cx="4291920" cy="243360"/>
            <a:chOff x="1041450" y="3305955"/>
            <a:chExt cx="4291920" cy="243360"/>
          </a:xfrm>
        </p:grpSpPr>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683172DD-3BB4-4658-918D-F0BE0528A05F}"/>
                    </a:ext>
                  </a:extLst>
                </p14:cNvPr>
                <p14:cNvContentPartPr/>
                <p14:nvPr/>
              </p14:nvContentPartPr>
              <p14:xfrm>
                <a:off x="1041450" y="3364635"/>
                <a:ext cx="4001760" cy="131400"/>
              </p14:xfrm>
            </p:contentPart>
          </mc:Choice>
          <mc:Fallback>
            <p:pic>
              <p:nvPicPr>
                <p:cNvPr id="6" name="筆跡 5">
                  <a:extLst>
                    <a:ext uri="{FF2B5EF4-FFF2-40B4-BE49-F238E27FC236}">
                      <a16:creationId xmlns:a16="http://schemas.microsoft.com/office/drawing/2014/main" id="{683172DD-3BB4-4658-918D-F0BE0528A05F}"/>
                    </a:ext>
                  </a:extLst>
                </p:cNvPr>
                <p:cNvPicPr/>
                <p:nvPr/>
              </p:nvPicPr>
              <p:blipFill>
                <a:blip r:embed="rId3"/>
                <a:stretch>
                  <a:fillRect/>
                </a:stretch>
              </p:blipFill>
              <p:spPr>
                <a:xfrm>
                  <a:off x="1032810" y="3355635"/>
                  <a:ext cx="40194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33D05AB6-76D2-4981-B860-E506CDEB544A}"/>
                    </a:ext>
                  </a:extLst>
                </p14:cNvPr>
                <p14:cNvContentPartPr/>
                <p14:nvPr/>
              </p14:nvContentPartPr>
              <p14:xfrm>
                <a:off x="4926930" y="3305955"/>
                <a:ext cx="130680" cy="134640"/>
              </p14:xfrm>
            </p:contentPart>
          </mc:Choice>
          <mc:Fallback>
            <p:pic>
              <p:nvPicPr>
                <p:cNvPr id="7" name="筆跡 6">
                  <a:extLst>
                    <a:ext uri="{FF2B5EF4-FFF2-40B4-BE49-F238E27FC236}">
                      <a16:creationId xmlns:a16="http://schemas.microsoft.com/office/drawing/2014/main" id="{33D05AB6-76D2-4981-B860-E506CDEB544A}"/>
                    </a:ext>
                  </a:extLst>
                </p:cNvPr>
                <p:cNvPicPr/>
                <p:nvPr/>
              </p:nvPicPr>
              <p:blipFill>
                <a:blip r:embed="rId5"/>
                <a:stretch>
                  <a:fillRect/>
                </a:stretch>
              </p:blipFill>
              <p:spPr>
                <a:xfrm>
                  <a:off x="4918290" y="3297315"/>
                  <a:ext cx="1483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DDF343F2-4FC5-4A7B-8FF7-1A9C3B5FB0B6}"/>
                    </a:ext>
                  </a:extLst>
                </p14:cNvPr>
                <p14:cNvContentPartPr/>
                <p14:nvPr/>
              </p14:nvContentPartPr>
              <p14:xfrm>
                <a:off x="5158410" y="3399915"/>
                <a:ext cx="142200" cy="149400"/>
              </p14:xfrm>
            </p:contentPart>
          </mc:Choice>
          <mc:Fallback>
            <p:pic>
              <p:nvPicPr>
                <p:cNvPr id="8" name="筆跡 7">
                  <a:extLst>
                    <a:ext uri="{FF2B5EF4-FFF2-40B4-BE49-F238E27FC236}">
                      <a16:creationId xmlns:a16="http://schemas.microsoft.com/office/drawing/2014/main" id="{DDF343F2-4FC5-4A7B-8FF7-1A9C3B5FB0B6}"/>
                    </a:ext>
                  </a:extLst>
                </p:cNvPr>
                <p:cNvPicPr/>
                <p:nvPr/>
              </p:nvPicPr>
              <p:blipFill>
                <a:blip r:embed="rId7"/>
                <a:stretch>
                  <a:fillRect/>
                </a:stretch>
              </p:blipFill>
              <p:spPr>
                <a:xfrm>
                  <a:off x="5149770" y="3390915"/>
                  <a:ext cx="1598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379919D0-59EF-4DAC-9CC2-3E8CA7E501B2}"/>
                    </a:ext>
                  </a:extLst>
                </p14:cNvPr>
                <p14:cNvContentPartPr/>
                <p14:nvPr/>
              </p14:nvContentPartPr>
              <p14:xfrm>
                <a:off x="5156250" y="3428355"/>
                <a:ext cx="177120" cy="73080"/>
              </p14:xfrm>
            </p:contentPart>
          </mc:Choice>
          <mc:Fallback>
            <p:pic>
              <p:nvPicPr>
                <p:cNvPr id="9" name="筆跡 8">
                  <a:extLst>
                    <a:ext uri="{FF2B5EF4-FFF2-40B4-BE49-F238E27FC236}">
                      <a16:creationId xmlns:a16="http://schemas.microsoft.com/office/drawing/2014/main" id="{379919D0-59EF-4DAC-9CC2-3E8CA7E501B2}"/>
                    </a:ext>
                  </a:extLst>
                </p:cNvPr>
                <p:cNvPicPr/>
                <p:nvPr/>
              </p:nvPicPr>
              <p:blipFill>
                <a:blip r:embed="rId9"/>
                <a:stretch>
                  <a:fillRect/>
                </a:stretch>
              </p:blipFill>
              <p:spPr>
                <a:xfrm>
                  <a:off x="5147250" y="3419715"/>
                  <a:ext cx="194760" cy="90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22" name="筆跡 21">
                <a:extLst>
                  <a:ext uri="{FF2B5EF4-FFF2-40B4-BE49-F238E27FC236}">
                    <a16:creationId xmlns:a16="http://schemas.microsoft.com/office/drawing/2014/main" id="{E31E2895-0973-481B-BA58-5F4B6E8334DD}"/>
                  </a:ext>
                </a:extLst>
              </p14:cNvPr>
              <p14:cNvContentPartPr/>
              <p14:nvPr/>
            </p14:nvContentPartPr>
            <p14:xfrm>
              <a:off x="2362650" y="4045755"/>
              <a:ext cx="18360" cy="145440"/>
            </p14:xfrm>
          </p:contentPart>
        </mc:Choice>
        <mc:Fallback>
          <p:pic>
            <p:nvPicPr>
              <p:cNvPr id="22" name="筆跡 21">
                <a:extLst>
                  <a:ext uri="{FF2B5EF4-FFF2-40B4-BE49-F238E27FC236}">
                    <a16:creationId xmlns:a16="http://schemas.microsoft.com/office/drawing/2014/main" id="{E31E2895-0973-481B-BA58-5F4B6E8334DD}"/>
                  </a:ext>
                </a:extLst>
              </p:cNvPr>
              <p:cNvPicPr/>
              <p:nvPr/>
            </p:nvPicPr>
            <p:blipFill>
              <a:blip r:embed="rId11"/>
              <a:stretch>
                <a:fillRect/>
              </a:stretch>
            </p:blipFill>
            <p:spPr>
              <a:xfrm>
                <a:off x="2353650" y="4036755"/>
                <a:ext cx="360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3" name="筆跡 22">
                <a:extLst>
                  <a:ext uri="{FF2B5EF4-FFF2-40B4-BE49-F238E27FC236}">
                    <a16:creationId xmlns:a16="http://schemas.microsoft.com/office/drawing/2014/main" id="{70826397-118E-40A6-AF6D-21607E6F7D47}"/>
                  </a:ext>
                </a:extLst>
              </p14:cNvPr>
              <p14:cNvContentPartPr/>
              <p14:nvPr/>
            </p14:nvContentPartPr>
            <p14:xfrm>
              <a:off x="2456250" y="4049355"/>
              <a:ext cx="79200" cy="133560"/>
            </p14:xfrm>
          </p:contentPart>
        </mc:Choice>
        <mc:Fallback>
          <p:pic>
            <p:nvPicPr>
              <p:cNvPr id="23" name="筆跡 22">
                <a:extLst>
                  <a:ext uri="{FF2B5EF4-FFF2-40B4-BE49-F238E27FC236}">
                    <a16:creationId xmlns:a16="http://schemas.microsoft.com/office/drawing/2014/main" id="{70826397-118E-40A6-AF6D-21607E6F7D47}"/>
                  </a:ext>
                </a:extLst>
              </p:cNvPr>
              <p:cNvPicPr/>
              <p:nvPr/>
            </p:nvPicPr>
            <p:blipFill>
              <a:blip r:embed="rId13"/>
              <a:stretch>
                <a:fillRect/>
              </a:stretch>
            </p:blipFill>
            <p:spPr>
              <a:xfrm>
                <a:off x="2447610" y="4040715"/>
                <a:ext cx="968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筆跡 14">
                <a:extLst>
                  <a:ext uri="{FF2B5EF4-FFF2-40B4-BE49-F238E27FC236}">
                    <a16:creationId xmlns:a16="http://schemas.microsoft.com/office/drawing/2014/main" id="{DF25B360-5287-4F09-BD37-B5A59A8C90C7}"/>
                  </a:ext>
                </a:extLst>
              </p14:cNvPr>
              <p14:cNvContentPartPr/>
              <p14:nvPr/>
            </p14:nvContentPartPr>
            <p14:xfrm>
              <a:off x="2125410" y="3398115"/>
              <a:ext cx="20880" cy="5760"/>
            </p14:xfrm>
          </p:contentPart>
        </mc:Choice>
        <mc:Fallback>
          <p:pic>
            <p:nvPicPr>
              <p:cNvPr id="15" name="筆跡 14">
                <a:extLst>
                  <a:ext uri="{FF2B5EF4-FFF2-40B4-BE49-F238E27FC236}">
                    <a16:creationId xmlns:a16="http://schemas.microsoft.com/office/drawing/2014/main" id="{DF25B360-5287-4F09-BD37-B5A59A8C90C7}"/>
                  </a:ext>
                </a:extLst>
              </p:cNvPr>
              <p:cNvPicPr/>
              <p:nvPr/>
            </p:nvPicPr>
            <p:blipFill>
              <a:blip r:embed="rId15"/>
              <a:stretch>
                <a:fillRect/>
              </a:stretch>
            </p:blipFill>
            <p:spPr>
              <a:xfrm>
                <a:off x="2116770" y="3389475"/>
                <a:ext cx="385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筆跡 15">
                <a:extLst>
                  <a:ext uri="{FF2B5EF4-FFF2-40B4-BE49-F238E27FC236}">
                    <a16:creationId xmlns:a16="http://schemas.microsoft.com/office/drawing/2014/main" id="{0713B4AE-C3B4-4F81-B235-37B4614EFECC}"/>
                  </a:ext>
                </a:extLst>
              </p14:cNvPr>
              <p14:cNvContentPartPr/>
              <p14:nvPr/>
            </p14:nvContentPartPr>
            <p14:xfrm>
              <a:off x="2349330" y="3378675"/>
              <a:ext cx="11520" cy="89280"/>
            </p14:xfrm>
          </p:contentPart>
        </mc:Choice>
        <mc:Fallback>
          <p:pic>
            <p:nvPicPr>
              <p:cNvPr id="16" name="筆跡 15">
                <a:extLst>
                  <a:ext uri="{FF2B5EF4-FFF2-40B4-BE49-F238E27FC236}">
                    <a16:creationId xmlns:a16="http://schemas.microsoft.com/office/drawing/2014/main" id="{0713B4AE-C3B4-4F81-B235-37B4614EFECC}"/>
                  </a:ext>
                </a:extLst>
              </p:cNvPr>
              <p:cNvPicPr/>
              <p:nvPr/>
            </p:nvPicPr>
            <p:blipFill>
              <a:blip r:embed="rId17"/>
              <a:stretch>
                <a:fillRect/>
              </a:stretch>
            </p:blipFill>
            <p:spPr>
              <a:xfrm>
                <a:off x="2340330" y="3369675"/>
                <a:ext cx="2916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筆跡 17">
                <a:extLst>
                  <a:ext uri="{FF2B5EF4-FFF2-40B4-BE49-F238E27FC236}">
                    <a16:creationId xmlns:a16="http://schemas.microsoft.com/office/drawing/2014/main" id="{AC2EBB6F-5436-4EAD-8FB2-E221FD93B92F}"/>
                  </a:ext>
                </a:extLst>
              </p14:cNvPr>
              <p14:cNvContentPartPr/>
              <p14:nvPr/>
            </p14:nvContentPartPr>
            <p14:xfrm>
              <a:off x="2209650" y="3589995"/>
              <a:ext cx="300960" cy="172080"/>
            </p14:xfrm>
          </p:contentPart>
        </mc:Choice>
        <mc:Fallback>
          <p:pic>
            <p:nvPicPr>
              <p:cNvPr id="18" name="筆跡 17">
                <a:extLst>
                  <a:ext uri="{FF2B5EF4-FFF2-40B4-BE49-F238E27FC236}">
                    <a16:creationId xmlns:a16="http://schemas.microsoft.com/office/drawing/2014/main" id="{AC2EBB6F-5436-4EAD-8FB2-E221FD93B92F}"/>
                  </a:ext>
                </a:extLst>
              </p:cNvPr>
              <p:cNvPicPr/>
              <p:nvPr/>
            </p:nvPicPr>
            <p:blipFill>
              <a:blip r:embed="rId19"/>
              <a:stretch>
                <a:fillRect/>
              </a:stretch>
            </p:blipFill>
            <p:spPr>
              <a:xfrm>
                <a:off x="2201010" y="3581355"/>
                <a:ext cx="3186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筆跡 18">
                <a:extLst>
                  <a:ext uri="{FF2B5EF4-FFF2-40B4-BE49-F238E27FC236}">
                    <a16:creationId xmlns:a16="http://schemas.microsoft.com/office/drawing/2014/main" id="{1C1692B8-D4A1-4353-A7FE-90BC1BAACB33}"/>
                  </a:ext>
                </a:extLst>
              </p14:cNvPr>
              <p14:cNvContentPartPr/>
              <p14:nvPr/>
            </p14:nvContentPartPr>
            <p14:xfrm>
              <a:off x="2391450" y="3814995"/>
              <a:ext cx="21960" cy="80640"/>
            </p14:xfrm>
          </p:contentPart>
        </mc:Choice>
        <mc:Fallback>
          <p:pic>
            <p:nvPicPr>
              <p:cNvPr id="19" name="筆跡 18">
                <a:extLst>
                  <a:ext uri="{FF2B5EF4-FFF2-40B4-BE49-F238E27FC236}">
                    <a16:creationId xmlns:a16="http://schemas.microsoft.com/office/drawing/2014/main" id="{1C1692B8-D4A1-4353-A7FE-90BC1BAACB33}"/>
                  </a:ext>
                </a:extLst>
              </p:cNvPr>
              <p:cNvPicPr/>
              <p:nvPr/>
            </p:nvPicPr>
            <p:blipFill>
              <a:blip r:embed="rId21"/>
              <a:stretch>
                <a:fillRect/>
              </a:stretch>
            </p:blipFill>
            <p:spPr>
              <a:xfrm>
                <a:off x="2382450" y="3806355"/>
                <a:ext cx="396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筆跡 19">
                <a:extLst>
                  <a:ext uri="{FF2B5EF4-FFF2-40B4-BE49-F238E27FC236}">
                    <a16:creationId xmlns:a16="http://schemas.microsoft.com/office/drawing/2014/main" id="{8AC83EAD-3CD9-4190-A903-082AA5DA3F95}"/>
                  </a:ext>
                </a:extLst>
              </p14:cNvPr>
              <p14:cNvContentPartPr/>
              <p14:nvPr/>
            </p14:nvContentPartPr>
            <p14:xfrm>
              <a:off x="2450490" y="3823635"/>
              <a:ext cx="20880" cy="87120"/>
            </p14:xfrm>
          </p:contentPart>
        </mc:Choice>
        <mc:Fallback>
          <p:pic>
            <p:nvPicPr>
              <p:cNvPr id="20" name="筆跡 19">
                <a:extLst>
                  <a:ext uri="{FF2B5EF4-FFF2-40B4-BE49-F238E27FC236}">
                    <a16:creationId xmlns:a16="http://schemas.microsoft.com/office/drawing/2014/main" id="{8AC83EAD-3CD9-4190-A903-082AA5DA3F95}"/>
                  </a:ext>
                </a:extLst>
              </p:cNvPr>
              <p:cNvPicPr/>
              <p:nvPr/>
            </p:nvPicPr>
            <p:blipFill>
              <a:blip r:embed="rId23"/>
              <a:stretch>
                <a:fillRect/>
              </a:stretch>
            </p:blipFill>
            <p:spPr>
              <a:xfrm>
                <a:off x="2441490" y="3814995"/>
                <a:ext cx="385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5" name="筆跡 24">
                <a:extLst>
                  <a:ext uri="{FF2B5EF4-FFF2-40B4-BE49-F238E27FC236}">
                    <a16:creationId xmlns:a16="http://schemas.microsoft.com/office/drawing/2014/main" id="{BC7AD1DC-6C69-4926-9D85-2008CCD32A83}"/>
                  </a:ext>
                </a:extLst>
              </p14:cNvPr>
              <p14:cNvContentPartPr/>
              <p14:nvPr/>
            </p14:nvContentPartPr>
            <p14:xfrm>
              <a:off x="2306130" y="2353395"/>
              <a:ext cx="12240" cy="34920"/>
            </p14:xfrm>
          </p:contentPart>
        </mc:Choice>
        <mc:Fallback>
          <p:pic>
            <p:nvPicPr>
              <p:cNvPr id="25" name="筆跡 24">
                <a:extLst>
                  <a:ext uri="{FF2B5EF4-FFF2-40B4-BE49-F238E27FC236}">
                    <a16:creationId xmlns:a16="http://schemas.microsoft.com/office/drawing/2014/main" id="{BC7AD1DC-6C69-4926-9D85-2008CCD32A83}"/>
                  </a:ext>
                </a:extLst>
              </p:cNvPr>
              <p:cNvPicPr/>
              <p:nvPr/>
            </p:nvPicPr>
            <p:blipFill>
              <a:blip r:embed="rId25"/>
              <a:stretch>
                <a:fillRect/>
              </a:stretch>
            </p:blipFill>
            <p:spPr>
              <a:xfrm>
                <a:off x="2297130" y="2344395"/>
                <a:ext cx="298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6" name="筆跡 25">
                <a:extLst>
                  <a:ext uri="{FF2B5EF4-FFF2-40B4-BE49-F238E27FC236}">
                    <a16:creationId xmlns:a16="http://schemas.microsoft.com/office/drawing/2014/main" id="{E69A0796-9BD9-4B65-BAD9-265ECB18E3DD}"/>
                  </a:ext>
                </a:extLst>
              </p14:cNvPr>
              <p14:cNvContentPartPr/>
              <p14:nvPr/>
            </p14:nvContentPartPr>
            <p14:xfrm>
              <a:off x="2303610" y="2458515"/>
              <a:ext cx="6480" cy="42480"/>
            </p14:xfrm>
          </p:contentPart>
        </mc:Choice>
        <mc:Fallback>
          <p:pic>
            <p:nvPicPr>
              <p:cNvPr id="26" name="筆跡 25">
                <a:extLst>
                  <a:ext uri="{FF2B5EF4-FFF2-40B4-BE49-F238E27FC236}">
                    <a16:creationId xmlns:a16="http://schemas.microsoft.com/office/drawing/2014/main" id="{E69A0796-9BD9-4B65-BAD9-265ECB18E3DD}"/>
                  </a:ext>
                </a:extLst>
              </p:cNvPr>
              <p:cNvPicPr/>
              <p:nvPr/>
            </p:nvPicPr>
            <p:blipFill>
              <a:blip r:embed="rId27"/>
              <a:stretch>
                <a:fillRect/>
              </a:stretch>
            </p:blipFill>
            <p:spPr>
              <a:xfrm>
                <a:off x="2294610" y="2449515"/>
                <a:ext cx="241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7" name="筆跡 26">
                <a:extLst>
                  <a:ext uri="{FF2B5EF4-FFF2-40B4-BE49-F238E27FC236}">
                    <a16:creationId xmlns:a16="http://schemas.microsoft.com/office/drawing/2014/main" id="{4DBDB9E3-02C8-420D-AD3B-60F62AA234B8}"/>
                  </a:ext>
                </a:extLst>
              </p14:cNvPr>
              <p14:cNvContentPartPr/>
              <p14:nvPr/>
            </p14:nvContentPartPr>
            <p14:xfrm>
              <a:off x="2321610" y="2624115"/>
              <a:ext cx="8640" cy="225720"/>
            </p14:xfrm>
          </p:contentPart>
        </mc:Choice>
        <mc:Fallback>
          <p:pic>
            <p:nvPicPr>
              <p:cNvPr id="27" name="筆跡 26">
                <a:extLst>
                  <a:ext uri="{FF2B5EF4-FFF2-40B4-BE49-F238E27FC236}">
                    <a16:creationId xmlns:a16="http://schemas.microsoft.com/office/drawing/2014/main" id="{4DBDB9E3-02C8-420D-AD3B-60F62AA234B8}"/>
                  </a:ext>
                </a:extLst>
              </p:cNvPr>
              <p:cNvPicPr/>
              <p:nvPr/>
            </p:nvPicPr>
            <p:blipFill>
              <a:blip r:embed="rId29"/>
              <a:stretch>
                <a:fillRect/>
              </a:stretch>
            </p:blipFill>
            <p:spPr>
              <a:xfrm>
                <a:off x="2312970" y="2615115"/>
                <a:ext cx="262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 name="筆跡 27">
                <a:extLst>
                  <a:ext uri="{FF2B5EF4-FFF2-40B4-BE49-F238E27FC236}">
                    <a16:creationId xmlns:a16="http://schemas.microsoft.com/office/drawing/2014/main" id="{742C729B-3C72-466B-BA3D-38C961F874FA}"/>
                  </a:ext>
                </a:extLst>
              </p14:cNvPr>
              <p14:cNvContentPartPr/>
              <p14:nvPr/>
            </p14:nvContentPartPr>
            <p14:xfrm>
              <a:off x="2333490" y="2998515"/>
              <a:ext cx="7560" cy="82800"/>
            </p14:xfrm>
          </p:contentPart>
        </mc:Choice>
        <mc:Fallback>
          <p:pic>
            <p:nvPicPr>
              <p:cNvPr id="28" name="筆跡 27">
                <a:extLst>
                  <a:ext uri="{FF2B5EF4-FFF2-40B4-BE49-F238E27FC236}">
                    <a16:creationId xmlns:a16="http://schemas.microsoft.com/office/drawing/2014/main" id="{742C729B-3C72-466B-BA3D-38C961F874FA}"/>
                  </a:ext>
                </a:extLst>
              </p:cNvPr>
              <p:cNvPicPr/>
              <p:nvPr/>
            </p:nvPicPr>
            <p:blipFill>
              <a:blip r:embed="rId31"/>
              <a:stretch>
                <a:fillRect/>
              </a:stretch>
            </p:blipFill>
            <p:spPr>
              <a:xfrm>
                <a:off x="2324850" y="2989875"/>
                <a:ext cx="252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9" name="筆跡 28">
                <a:extLst>
                  <a:ext uri="{FF2B5EF4-FFF2-40B4-BE49-F238E27FC236}">
                    <a16:creationId xmlns:a16="http://schemas.microsoft.com/office/drawing/2014/main" id="{0EF0ED30-6C70-4B00-A99B-7A49794F92C6}"/>
                  </a:ext>
                </a:extLst>
              </p14:cNvPr>
              <p14:cNvContentPartPr/>
              <p14:nvPr/>
            </p14:nvContentPartPr>
            <p14:xfrm>
              <a:off x="2322690" y="3229275"/>
              <a:ext cx="45000" cy="165960"/>
            </p14:xfrm>
          </p:contentPart>
        </mc:Choice>
        <mc:Fallback>
          <p:pic>
            <p:nvPicPr>
              <p:cNvPr id="29" name="筆跡 28">
                <a:extLst>
                  <a:ext uri="{FF2B5EF4-FFF2-40B4-BE49-F238E27FC236}">
                    <a16:creationId xmlns:a16="http://schemas.microsoft.com/office/drawing/2014/main" id="{0EF0ED30-6C70-4B00-A99B-7A49794F92C6}"/>
                  </a:ext>
                </a:extLst>
              </p:cNvPr>
              <p:cNvPicPr/>
              <p:nvPr/>
            </p:nvPicPr>
            <p:blipFill>
              <a:blip r:embed="rId33"/>
              <a:stretch>
                <a:fillRect/>
              </a:stretch>
            </p:blipFill>
            <p:spPr>
              <a:xfrm>
                <a:off x="2314050" y="3220275"/>
                <a:ext cx="626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0" name="筆跡 29">
                <a:extLst>
                  <a:ext uri="{FF2B5EF4-FFF2-40B4-BE49-F238E27FC236}">
                    <a16:creationId xmlns:a16="http://schemas.microsoft.com/office/drawing/2014/main" id="{BB45E365-C0A3-47A6-9E90-C8038D6D88DF}"/>
                  </a:ext>
                </a:extLst>
              </p14:cNvPr>
              <p14:cNvContentPartPr/>
              <p14:nvPr/>
            </p14:nvContentPartPr>
            <p14:xfrm>
              <a:off x="1329090" y="2367435"/>
              <a:ext cx="972360" cy="969840"/>
            </p14:xfrm>
          </p:contentPart>
        </mc:Choice>
        <mc:Fallback>
          <p:pic>
            <p:nvPicPr>
              <p:cNvPr id="30" name="筆跡 29">
                <a:extLst>
                  <a:ext uri="{FF2B5EF4-FFF2-40B4-BE49-F238E27FC236}">
                    <a16:creationId xmlns:a16="http://schemas.microsoft.com/office/drawing/2014/main" id="{BB45E365-C0A3-47A6-9E90-C8038D6D88DF}"/>
                  </a:ext>
                </a:extLst>
              </p:cNvPr>
              <p:cNvPicPr/>
              <p:nvPr/>
            </p:nvPicPr>
            <p:blipFill>
              <a:blip r:embed="rId35"/>
              <a:stretch>
                <a:fillRect/>
              </a:stretch>
            </p:blipFill>
            <p:spPr>
              <a:xfrm>
                <a:off x="1320090" y="2358435"/>
                <a:ext cx="990000" cy="987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2" name="筆跡 31">
                <a:extLst>
                  <a:ext uri="{FF2B5EF4-FFF2-40B4-BE49-F238E27FC236}">
                    <a16:creationId xmlns:a16="http://schemas.microsoft.com/office/drawing/2014/main" id="{E3C2F5E0-5A50-4972-A604-462E5488804E}"/>
                  </a:ext>
                </a:extLst>
              </p14:cNvPr>
              <p14:cNvContentPartPr/>
              <p14:nvPr/>
            </p14:nvContentPartPr>
            <p14:xfrm>
              <a:off x="2332410" y="2377155"/>
              <a:ext cx="1048320" cy="875880"/>
            </p14:xfrm>
          </p:contentPart>
        </mc:Choice>
        <mc:Fallback>
          <p:pic>
            <p:nvPicPr>
              <p:cNvPr id="32" name="筆跡 31">
                <a:extLst>
                  <a:ext uri="{FF2B5EF4-FFF2-40B4-BE49-F238E27FC236}">
                    <a16:creationId xmlns:a16="http://schemas.microsoft.com/office/drawing/2014/main" id="{E3C2F5E0-5A50-4972-A604-462E5488804E}"/>
                  </a:ext>
                </a:extLst>
              </p:cNvPr>
              <p:cNvPicPr/>
              <p:nvPr/>
            </p:nvPicPr>
            <p:blipFill>
              <a:blip r:embed="rId37"/>
              <a:stretch>
                <a:fillRect/>
              </a:stretch>
            </p:blipFill>
            <p:spPr>
              <a:xfrm>
                <a:off x="2323770" y="2368155"/>
                <a:ext cx="1065960" cy="893520"/>
              </a:xfrm>
              <a:prstGeom prst="rect">
                <a:avLst/>
              </a:prstGeom>
            </p:spPr>
          </p:pic>
        </mc:Fallback>
      </mc:AlternateContent>
      <p:grpSp>
        <p:nvGrpSpPr>
          <p:cNvPr id="42" name="群組 41">
            <a:extLst>
              <a:ext uri="{FF2B5EF4-FFF2-40B4-BE49-F238E27FC236}">
                <a16:creationId xmlns:a16="http://schemas.microsoft.com/office/drawing/2014/main" id="{14467514-9DF4-413A-BD21-A9179082876C}"/>
              </a:ext>
            </a:extLst>
          </p:cNvPr>
          <p:cNvGrpSpPr/>
          <p:nvPr/>
        </p:nvGrpSpPr>
        <p:grpSpPr>
          <a:xfrm>
            <a:off x="772170" y="1517475"/>
            <a:ext cx="518760" cy="2007720"/>
            <a:chOff x="772170" y="1517475"/>
            <a:chExt cx="518760" cy="2007720"/>
          </a:xfrm>
        </p:grpSpPr>
        <mc:AlternateContent xmlns:mc="http://schemas.openxmlformats.org/markup-compatibility/2006">
          <mc:Choice xmlns:p14="http://schemas.microsoft.com/office/powerpoint/2010/main" Requires="p14">
            <p:contentPart p14:bwMode="auto" r:id="rId38">
              <p14:nvContentPartPr>
                <p14:cNvPr id="11" name="筆跡 10">
                  <a:extLst>
                    <a:ext uri="{FF2B5EF4-FFF2-40B4-BE49-F238E27FC236}">
                      <a16:creationId xmlns:a16="http://schemas.microsoft.com/office/drawing/2014/main" id="{3E327AF0-DADC-408C-86A9-541B36AB76B0}"/>
                    </a:ext>
                  </a:extLst>
                </p14:cNvPr>
                <p14:cNvContentPartPr/>
                <p14:nvPr/>
              </p14:nvContentPartPr>
              <p14:xfrm>
                <a:off x="1112370" y="1832475"/>
                <a:ext cx="33120" cy="1692720"/>
              </p14:xfrm>
            </p:contentPart>
          </mc:Choice>
          <mc:Fallback>
            <p:pic>
              <p:nvPicPr>
                <p:cNvPr id="11" name="筆跡 10">
                  <a:extLst>
                    <a:ext uri="{FF2B5EF4-FFF2-40B4-BE49-F238E27FC236}">
                      <a16:creationId xmlns:a16="http://schemas.microsoft.com/office/drawing/2014/main" id="{3E327AF0-DADC-408C-86A9-541B36AB76B0}"/>
                    </a:ext>
                  </a:extLst>
                </p:cNvPr>
                <p:cNvPicPr/>
                <p:nvPr/>
              </p:nvPicPr>
              <p:blipFill>
                <a:blip r:embed="rId39"/>
                <a:stretch>
                  <a:fillRect/>
                </a:stretch>
              </p:blipFill>
              <p:spPr>
                <a:xfrm>
                  <a:off x="1103730" y="1823835"/>
                  <a:ext cx="50760" cy="1710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2" name="筆跡 11">
                  <a:extLst>
                    <a:ext uri="{FF2B5EF4-FFF2-40B4-BE49-F238E27FC236}">
                      <a16:creationId xmlns:a16="http://schemas.microsoft.com/office/drawing/2014/main" id="{5B343BF7-4453-4B75-8616-839C81C91E4B}"/>
                    </a:ext>
                  </a:extLst>
                </p14:cNvPr>
                <p14:cNvContentPartPr/>
                <p14:nvPr/>
              </p14:nvContentPartPr>
              <p14:xfrm>
                <a:off x="1036410" y="1825995"/>
                <a:ext cx="66960" cy="87480"/>
              </p14:xfrm>
            </p:contentPart>
          </mc:Choice>
          <mc:Fallback>
            <p:pic>
              <p:nvPicPr>
                <p:cNvPr id="12" name="筆跡 11">
                  <a:extLst>
                    <a:ext uri="{FF2B5EF4-FFF2-40B4-BE49-F238E27FC236}">
                      <a16:creationId xmlns:a16="http://schemas.microsoft.com/office/drawing/2014/main" id="{5B343BF7-4453-4B75-8616-839C81C91E4B}"/>
                    </a:ext>
                  </a:extLst>
                </p:cNvPr>
                <p:cNvPicPr/>
                <p:nvPr/>
              </p:nvPicPr>
              <p:blipFill>
                <a:blip r:embed="rId41"/>
                <a:stretch>
                  <a:fillRect/>
                </a:stretch>
              </p:blipFill>
              <p:spPr>
                <a:xfrm>
                  <a:off x="1027410" y="1817355"/>
                  <a:ext cx="846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3" name="筆跡 12">
                  <a:extLst>
                    <a:ext uri="{FF2B5EF4-FFF2-40B4-BE49-F238E27FC236}">
                      <a16:creationId xmlns:a16="http://schemas.microsoft.com/office/drawing/2014/main" id="{1ECA55BF-FB4C-4FC1-A025-390D2B0D6469}"/>
                    </a:ext>
                  </a:extLst>
                </p14:cNvPr>
                <p14:cNvContentPartPr/>
                <p14:nvPr/>
              </p14:nvContentPartPr>
              <p14:xfrm>
                <a:off x="1118490" y="1814115"/>
                <a:ext cx="88200" cy="61920"/>
              </p14:xfrm>
            </p:contentPart>
          </mc:Choice>
          <mc:Fallback>
            <p:pic>
              <p:nvPicPr>
                <p:cNvPr id="13" name="筆跡 12">
                  <a:extLst>
                    <a:ext uri="{FF2B5EF4-FFF2-40B4-BE49-F238E27FC236}">
                      <a16:creationId xmlns:a16="http://schemas.microsoft.com/office/drawing/2014/main" id="{1ECA55BF-FB4C-4FC1-A025-390D2B0D6469}"/>
                    </a:ext>
                  </a:extLst>
                </p:cNvPr>
                <p:cNvPicPr/>
                <p:nvPr/>
              </p:nvPicPr>
              <p:blipFill>
                <a:blip r:embed="rId43"/>
                <a:stretch>
                  <a:fillRect/>
                </a:stretch>
              </p:blipFill>
              <p:spPr>
                <a:xfrm>
                  <a:off x="1109850" y="1805475"/>
                  <a:ext cx="1058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筆跡 33">
                  <a:extLst>
                    <a:ext uri="{FF2B5EF4-FFF2-40B4-BE49-F238E27FC236}">
                      <a16:creationId xmlns:a16="http://schemas.microsoft.com/office/drawing/2014/main" id="{975296A7-E70C-4BC5-906A-3AFF08EE87FC}"/>
                    </a:ext>
                  </a:extLst>
                </p14:cNvPr>
                <p14:cNvContentPartPr/>
                <p14:nvPr/>
              </p14:nvContentPartPr>
              <p14:xfrm>
                <a:off x="836970" y="1517475"/>
                <a:ext cx="101520" cy="280080"/>
              </p14:xfrm>
            </p:contentPart>
          </mc:Choice>
          <mc:Fallback>
            <p:pic>
              <p:nvPicPr>
                <p:cNvPr id="34" name="筆跡 33">
                  <a:extLst>
                    <a:ext uri="{FF2B5EF4-FFF2-40B4-BE49-F238E27FC236}">
                      <a16:creationId xmlns:a16="http://schemas.microsoft.com/office/drawing/2014/main" id="{975296A7-E70C-4BC5-906A-3AFF08EE87FC}"/>
                    </a:ext>
                  </a:extLst>
                </p:cNvPr>
                <p:cNvPicPr/>
                <p:nvPr/>
              </p:nvPicPr>
              <p:blipFill>
                <a:blip r:embed="rId45"/>
                <a:stretch>
                  <a:fillRect/>
                </a:stretch>
              </p:blipFill>
              <p:spPr>
                <a:xfrm>
                  <a:off x="828330" y="1508835"/>
                  <a:ext cx="11916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筆跡 34">
                  <a:extLst>
                    <a:ext uri="{FF2B5EF4-FFF2-40B4-BE49-F238E27FC236}">
                      <a16:creationId xmlns:a16="http://schemas.microsoft.com/office/drawing/2014/main" id="{3BE5A771-2430-4231-AE0C-BDCE8DDE29BF}"/>
                    </a:ext>
                  </a:extLst>
                </p14:cNvPr>
                <p14:cNvContentPartPr/>
                <p14:nvPr/>
              </p14:nvContentPartPr>
              <p14:xfrm>
                <a:off x="772170" y="1636635"/>
                <a:ext cx="171360" cy="27360"/>
              </p14:xfrm>
            </p:contentPart>
          </mc:Choice>
          <mc:Fallback>
            <p:pic>
              <p:nvPicPr>
                <p:cNvPr id="35" name="筆跡 34">
                  <a:extLst>
                    <a:ext uri="{FF2B5EF4-FFF2-40B4-BE49-F238E27FC236}">
                      <a16:creationId xmlns:a16="http://schemas.microsoft.com/office/drawing/2014/main" id="{3BE5A771-2430-4231-AE0C-BDCE8DDE29BF}"/>
                    </a:ext>
                  </a:extLst>
                </p:cNvPr>
                <p:cNvPicPr/>
                <p:nvPr/>
              </p:nvPicPr>
              <p:blipFill>
                <a:blip r:embed="rId47"/>
                <a:stretch>
                  <a:fillRect/>
                </a:stretch>
              </p:blipFill>
              <p:spPr>
                <a:xfrm>
                  <a:off x="763170" y="1627635"/>
                  <a:ext cx="1890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筆跡 35">
                  <a:extLst>
                    <a:ext uri="{FF2B5EF4-FFF2-40B4-BE49-F238E27FC236}">
                      <a16:creationId xmlns:a16="http://schemas.microsoft.com/office/drawing/2014/main" id="{5879F4A8-6BB1-4255-BA80-90B739B687C6}"/>
                    </a:ext>
                  </a:extLst>
                </p14:cNvPr>
                <p14:cNvContentPartPr/>
                <p14:nvPr/>
              </p14:nvContentPartPr>
              <p14:xfrm>
                <a:off x="879090" y="1734915"/>
                <a:ext cx="53280" cy="59760"/>
              </p14:xfrm>
            </p:contentPart>
          </mc:Choice>
          <mc:Fallback>
            <p:pic>
              <p:nvPicPr>
                <p:cNvPr id="36" name="筆跡 35">
                  <a:extLst>
                    <a:ext uri="{FF2B5EF4-FFF2-40B4-BE49-F238E27FC236}">
                      <a16:creationId xmlns:a16="http://schemas.microsoft.com/office/drawing/2014/main" id="{5879F4A8-6BB1-4255-BA80-90B739B687C6}"/>
                    </a:ext>
                  </a:extLst>
                </p:cNvPr>
                <p:cNvPicPr/>
                <p:nvPr/>
              </p:nvPicPr>
              <p:blipFill>
                <a:blip r:embed="rId49"/>
                <a:stretch>
                  <a:fillRect/>
                </a:stretch>
              </p:blipFill>
              <p:spPr>
                <a:xfrm>
                  <a:off x="870450" y="1726275"/>
                  <a:ext cx="7092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筆跡 36">
                  <a:extLst>
                    <a:ext uri="{FF2B5EF4-FFF2-40B4-BE49-F238E27FC236}">
                      <a16:creationId xmlns:a16="http://schemas.microsoft.com/office/drawing/2014/main" id="{C65E94AC-F660-42FC-AEF5-381DCB5CCBBE}"/>
                    </a:ext>
                  </a:extLst>
                </p14:cNvPr>
                <p14:cNvContentPartPr/>
                <p14:nvPr/>
              </p14:nvContentPartPr>
              <p14:xfrm>
                <a:off x="887730" y="1745715"/>
                <a:ext cx="72720" cy="40680"/>
              </p14:xfrm>
            </p:contentPart>
          </mc:Choice>
          <mc:Fallback>
            <p:pic>
              <p:nvPicPr>
                <p:cNvPr id="37" name="筆跡 36">
                  <a:extLst>
                    <a:ext uri="{FF2B5EF4-FFF2-40B4-BE49-F238E27FC236}">
                      <a16:creationId xmlns:a16="http://schemas.microsoft.com/office/drawing/2014/main" id="{C65E94AC-F660-42FC-AEF5-381DCB5CCBBE}"/>
                    </a:ext>
                  </a:extLst>
                </p:cNvPr>
                <p:cNvPicPr/>
                <p:nvPr/>
              </p:nvPicPr>
              <p:blipFill>
                <a:blip r:embed="rId51"/>
                <a:stretch>
                  <a:fillRect/>
                </a:stretch>
              </p:blipFill>
              <p:spPr>
                <a:xfrm>
                  <a:off x="878730" y="1736715"/>
                  <a:ext cx="903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筆跡 37">
                  <a:extLst>
                    <a:ext uri="{FF2B5EF4-FFF2-40B4-BE49-F238E27FC236}">
                      <a16:creationId xmlns:a16="http://schemas.microsoft.com/office/drawing/2014/main" id="{DE4842E5-12FA-48E7-91A9-41A0BEF13D05}"/>
                    </a:ext>
                  </a:extLst>
                </p14:cNvPr>
                <p14:cNvContentPartPr/>
                <p14:nvPr/>
              </p14:nvContentPartPr>
              <p14:xfrm>
                <a:off x="1011570" y="1620435"/>
                <a:ext cx="58320" cy="111600"/>
              </p14:xfrm>
            </p:contentPart>
          </mc:Choice>
          <mc:Fallback>
            <p:pic>
              <p:nvPicPr>
                <p:cNvPr id="38" name="筆跡 37">
                  <a:extLst>
                    <a:ext uri="{FF2B5EF4-FFF2-40B4-BE49-F238E27FC236}">
                      <a16:creationId xmlns:a16="http://schemas.microsoft.com/office/drawing/2014/main" id="{DE4842E5-12FA-48E7-91A9-41A0BEF13D05}"/>
                    </a:ext>
                  </a:extLst>
                </p:cNvPr>
                <p:cNvPicPr/>
                <p:nvPr/>
              </p:nvPicPr>
              <p:blipFill>
                <a:blip r:embed="rId53"/>
                <a:stretch>
                  <a:fillRect/>
                </a:stretch>
              </p:blipFill>
              <p:spPr>
                <a:xfrm>
                  <a:off x="1002570" y="1611795"/>
                  <a:ext cx="759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筆跡 38">
                  <a:extLst>
                    <a:ext uri="{FF2B5EF4-FFF2-40B4-BE49-F238E27FC236}">
                      <a16:creationId xmlns:a16="http://schemas.microsoft.com/office/drawing/2014/main" id="{68CE845A-2875-42C8-8ECF-BB6840A61969}"/>
                    </a:ext>
                  </a:extLst>
                </p14:cNvPr>
                <p14:cNvContentPartPr/>
                <p14:nvPr/>
              </p14:nvContentPartPr>
              <p14:xfrm>
                <a:off x="1088610" y="1657155"/>
                <a:ext cx="106200" cy="80280"/>
              </p14:xfrm>
            </p:contentPart>
          </mc:Choice>
          <mc:Fallback>
            <p:pic>
              <p:nvPicPr>
                <p:cNvPr id="39" name="筆跡 38">
                  <a:extLst>
                    <a:ext uri="{FF2B5EF4-FFF2-40B4-BE49-F238E27FC236}">
                      <a16:creationId xmlns:a16="http://schemas.microsoft.com/office/drawing/2014/main" id="{68CE845A-2875-42C8-8ECF-BB6840A61969}"/>
                    </a:ext>
                  </a:extLst>
                </p:cNvPr>
                <p:cNvPicPr/>
                <p:nvPr/>
              </p:nvPicPr>
              <p:blipFill>
                <a:blip r:embed="rId55"/>
                <a:stretch>
                  <a:fillRect/>
                </a:stretch>
              </p:blipFill>
              <p:spPr>
                <a:xfrm>
                  <a:off x="1079610" y="1648515"/>
                  <a:ext cx="1238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筆跡 39">
                  <a:extLst>
                    <a:ext uri="{FF2B5EF4-FFF2-40B4-BE49-F238E27FC236}">
                      <a16:creationId xmlns:a16="http://schemas.microsoft.com/office/drawing/2014/main" id="{0F65CBA1-8CCB-49B4-88BC-CE644ABF6F96}"/>
                    </a:ext>
                  </a:extLst>
                </p14:cNvPr>
                <p14:cNvContentPartPr/>
                <p14:nvPr/>
              </p14:nvContentPartPr>
              <p14:xfrm>
                <a:off x="1112370" y="1669035"/>
                <a:ext cx="78480" cy="68760"/>
              </p14:xfrm>
            </p:contentPart>
          </mc:Choice>
          <mc:Fallback>
            <p:pic>
              <p:nvPicPr>
                <p:cNvPr id="40" name="筆跡 39">
                  <a:extLst>
                    <a:ext uri="{FF2B5EF4-FFF2-40B4-BE49-F238E27FC236}">
                      <a16:creationId xmlns:a16="http://schemas.microsoft.com/office/drawing/2014/main" id="{0F65CBA1-8CCB-49B4-88BC-CE644ABF6F96}"/>
                    </a:ext>
                  </a:extLst>
                </p:cNvPr>
                <p:cNvPicPr/>
                <p:nvPr/>
              </p:nvPicPr>
              <p:blipFill>
                <a:blip r:embed="rId57"/>
                <a:stretch>
                  <a:fillRect/>
                </a:stretch>
              </p:blipFill>
              <p:spPr>
                <a:xfrm>
                  <a:off x="1103730" y="1660035"/>
                  <a:ext cx="961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筆跡 40">
                  <a:extLst>
                    <a:ext uri="{FF2B5EF4-FFF2-40B4-BE49-F238E27FC236}">
                      <a16:creationId xmlns:a16="http://schemas.microsoft.com/office/drawing/2014/main" id="{D3AAD2DB-54E4-44C6-8206-259C49A3FE12}"/>
                    </a:ext>
                  </a:extLst>
                </p14:cNvPr>
                <p14:cNvContentPartPr/>
                <p14:nvPr/>
              </p14:nvContentPartPr>
              <p14:xfrm>
                <a:off x="1235130" y="1622595"/>
                <a:ext cx="55800" cy="155160"/>
              </p14:xfrm>
            </p:contentPart>
          </mc:Choice>
          <mc:Fallback>
            <p:pic>
              <p:nvPicPr>
                <p:cNvPr id="41" name="筆跡 40">
                  <a:extLst>
                    <a:ext uri="{FF2B5EF4-FFF2-40B4-BE49-F238E27FC236}">
                      <a16:creationId xmlns:a16="http://schemas.microsoft.com/office/drawing/2014/main" id="{D3AAD2DB-54E4-44C6-8206-259C49A3FE12}"/>
                    </a:ext>
                  </a:extLst>
                </p:cNvPr>
                <p:cNvPicPr/>
                <p:nvPr/>
              </p:nvPicPr>
              <p:blipFill>
                <a:blip r:embed="rId59"/>
                <a:stretch>
                  <a:fillRect/>
                </a:stretch>
              </p:blipFill>
              <p:spPr>
                <a:xfrm>
                  <a:off x="1226490" y="1613595"/>
                  <a:ext cx="73440" cy="172800"/>
                </a:xfrm>
                <a:prstGeom prst="rect">
                  <a:avLst/>
                </a:prstGeom>
              </p:spPr>
            </p:pic>
          </mc:Fallback>
        </mc:AlternateContent>
      </p:grpSp>
      <p:grpSp>
        <p:nvGrpSpPr>
          <p:cNvPr id="57" name="群組 56">
            <a:extLst>
              <a:ext uri="{FF2B5EF4-FFF2-40B4-BE49-F238E27FC236}">
                <a16:creationId xmlns:a16="http://schemas.microsoft.com/office/drawing/2014/main" id="{9D3942B0-4D40-43F4-8872-FA015C217848}"/>
              </a:ext>
            </a:extLst>
          </p:cNvPr>
          <p:cNvGrpSpPr/>
          <p:nvPr/>
        </p:nvGrpSpPr>
        <p:grpSpPr>
          <a:xfrm>
            <a:off x="2866650" y="3595035"/>
            <a:ext cx="241200" cy="363600"/>
            <a:chOff x="2866650" y="3595035"/>
            <a:chExt cx="241200" cy="363600"/>
          </a:xfrm>
        </p:grpSpPr>
        <mc:AlternateContent xmlns:mc="http://schemas.openxmlformats.org/markup-compatibility/2006">
          <mc:Choice xmlns:p14="http://schemas.microsoft.com/office/powerpoint/2010/main" Requires="p14">
            <p:contentPart p14:bwMode="auto" r:id="rId60">
              <p14:nvContentPartPr>
                <p14:cNvPr id="49" name="筆跡 48">
                  <a:extLst>
                    <a:ext uri="{FF2B5EF4-FFF2-40B4-BE49-F238E27FC236}">
                      <a16:creationId xmlns:a16="http://schemas.microsoft.com/office/drawing/2014/main" id="{37553CDD-A9C9-41A8-ACEF-429CE8AD8313}"/>
                    </a:ext>
                  </a:extLst>
                </p14:cNvPr>
                <p14:cNvContentPartPr/>
                <p14:nvPr/>
              </p14:nvContentPartPr>
              <p14:xfrm>
                <a:off x="2884650" y="3673155"/>
                <a:ext cx="114480" cy="117360"/>
              </p14:xfrm>
            </p:contentPart>
          </mc:Choice>
          <mc:Fallback>
            <p:pic>
              <p:nvPicPr>
                <p:cNvPr id="49" name="筆跡 48">
                  <a:extLst>
                    <a:ext uri="{FF2B5EF4-FFF2-40B4-BE49-F238E27FC236}">
                      <a16:creationId xmlns:a16="http://schemas.microsoft.com/office/drawing/2014/main" id="{37553CDD-A9C9-41A8-ACEF-429CE8AD8313}"/>
                    </a:ext>
                  </a:extLst>
                </p:cNvPr>
                <p:cNvPicPr/>
                <p:nvPr/>
              </p:nvPicPr>
              <p:blipFill>
                <a:blip r:embed="rId61"/>
                <a:stretch>
                  <a:fillRect/>
                </a:stretch>
              </p:blipFill>
              <p:spPr>
                <a:xfrm>
                  <a:off x="2867010" y="3655515"/>
                  <a:ext cx="1501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0" name="筆跡 49">
                  <a:extLst>
                    <a:ext uri="{FF2B5EF4-FFF2-40B4-BE49-F238E27FC236}">
                      <a16:creationId xmlns:a16="http://schemas.microsoft.com/office/drawing/2014/main" id="{8C35B7EB-00DC-40F6-B2E1-73F751548B07}"/>
                    </a:ext>
                  </a:extLst>
                </p14:cNvPr>
                <p14:cNvContentPartPr/>
                <p14:nvPr/>
              </p14:nvContentPartPr>
              <p14:xfrm>
                <a:off x="2866650" y="3663435"/>
                <a:ext cx="133560" cy="177840"/>
              </p14:xfrm>
            </p:contentPart>
          </mc:Choice>
          <mc:Fallback>
            <p:pic>
              <p:nvPicPr>
                <p:cNvPr id="50" name="筆跡 49">
                  <a:extLst>
                    <a:ext uri="{FF2B5EF4-FFF2-40B4-BE49-F238E27FC236}">
                      <a16:creationId xmlns:a16="http://schemas.microsoft.com/office/drawing/2014/main" id="{8C35B7EB-00DC-40F6-B2E1-73F751548B07}"/>
                    </a:ext>
                  </a:extLst>
                </p:cNvPr>
                <p:cNvPicPr/>
                <p:nvPr/>
              </p:nvPicPr>
              <p:blipFill>
                <a:blip r:embed="rId63"/>
                <a:stretch>
                  <a:fillRect/>
                </a:stretch>
              </p:blipFill>
              <p:spPr>
                <a:xfrm>
                  <a:off x="2848650" y="3645795"/>
                  <a:ext cx="16920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1" name="筆跡 50">
                  <a:extLst>
                    <a:ext uri="{FF2B5EF4-FFF2-40B4-BE49-F238E27FC236}">
                      <a16:creationId xmlns:a16="http://schemas.microsoft.com/office/drawing/2014/main" id="{0937A19C-A3AC-452F-82C8-0D859753808F}"/>
                    </a:ext>
                  </a:extLst>
                </p14:cNvPr>
                <p14:cNvContentPartPr/>
                <p14:nvPr/>
              </p14:nvContentPartPr>
              <p14:xfrm>
                <a:off x="3009930" y="3598635"/>
                <a:ext cx="72720" cy="95760"/>
              </p14:xfrm>
            </p:contentPart>
          </mc:Choice>
          <mc:Fallback>
            <p:pic>
              <p:nvPicPr>
                <p:cNvPr id="51" name="筆跡 50">
                  <a:extLst>
                    <a:ext uri="{FF2B5EF4-FFF2-40B4-BE49-F238E27FC236}">
                      <a16:creationId xmlns:a16="http://schemas.microsoft.com/office/drawing/2014/main" id="{0937A19C-A3AC-452F-82C8-0D859753808F}"/>
                    </a:ext>
                  </a:extLst>
                </p:cNvPr>
                <p:cNvPicPr/>
                <p:nvPr/>
              </p:nvPicPr>
              <p:blipFill>
                <a:blip r:embed="rId65"/>
                <a:stretch>
                  <a:fillRect/>
                </a:stretch>
              </p:blipFill>
              <p:spPr>
                <a:xfrm>
                  <a:off x="2991930" y="3580635"/>
                  <a:ext cx="1083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2" name="筆跡 51">
                  <a:extLst>
                    <a:ext uri="{FF2B5EF4-FFF2-40B4-BE49-F238E27FC236}">
                      <a16:creationId xmlns:a16="http://schemas.microsoft.com/office/drawing/2014/main" id="{A144F0A8-B174-4648-8FDB-3DA5176D0B60}"/>
                    </a:ext>
                  </a:extLst>
                </p14:cNvPr>
                <p14:cNvContentPartPr/>
                <p14:nvPr/>
              </p14:nvContentPartPr>
              <p14:xfrm>
                <a:off x="3036570" y="3595035"/>
                <a:ext cx="12240" cy="110880"/>
              </p14:xfrm>
            </p:contentPart>
          </mc:Choice>
          <mc:Fallback>
            <p:pic>
              <p:nvPicPr>
                <p:cNvPr id="52" name="筆跡 51">
                  <a:extLst>
                    <a:ext uri="{FF2B5EF4-FFF2-40B4-BE49-F238E27FC236}">
                      <a16:creationId xmlns:a16="http://schemas.microsoft.com/office/drawing/2014/main" id="{A144F0A8-B174-4648-8FDB-3DA5176D0B60}"/>
                    </a:ext>
                  </a:extLst>
                </p:cNvPr>
                <p:cNvPicPr/>
                <p:nvPr/>
              </p:nvPicPr>
              <p:blipFill>
                <a:blip r:embed="rId67"/>
                <a:stretch>
                  <a:fillRect/>
                </a:stretch>
              </p:blipFill>
              <p:spPr>
                <a:xfrm>
                  <a:off x="3018570" y="3577395"/>
                  <a:ext cx="478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3" name="筆跡 52">
                  <a:extLst>
                    <a:ext uri="{FF2B5EF4-FFF2-40B4-BE49-F238E27FC236}">
                      <a16:creationId xmlns:a16="http://schemas.microsoft.com/office/drawing/2014/main" id="{D3F2D957-8E42-4243-A13C-302A0B91F6FF}"/>
                    </a:ext>
                  </a:extLst>
                </p14:cNvPr>
                <p14:cNvContentPartPr/>
                <p14:nvPr/>
              </p14:nvContentPartPr>
              <p14:xfrm>
                <a:off x="3002730" y="3628875"/>
                <a:ext cx="105120" cy="6120"/>
              </p14:xfrm>
            </p:contentPart>
          </mc:Choice>
          <mc:Fallback>
            <p:pic>
              <p:nvPicPr>
                <p:cNvPr id="53" name="筆跡 52">
                  <a:extLst>
                    <a:ext uri="{FF2B5EF4-FFF2-40B4-BE49-F238E27FC236}">
                      <a16:creationId xmlns:a16="http://schemas.microsoft.com/office/drawing/2014/main" id="{D3F2D957-8E42-4243-A13C-302A0B91F6FF}"/>
                    </a:ext>
                  </a:extLst>
                </p:cNvPr>
                <p:cNvPicPr/>
                <p:nvPr/>
              </p:nvPicPr>
              <p:blipFill>
                <a:blip r:embed="rId69"/>
                <a:stretch>
                  <a:fillRect/>
                </a:stretch>
              </p:blipFill>
              <p:spPr>
                <a:xfrm>
                  <a:off x="2984730" y="3610875"/>
                  <a:ext cx="1407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筆跡 54">
                  <a:extLst>
                    <a:ext uri="{FF2B5EF4-FFF2-40B4-BE49-F238E27FC236}">
                      <a16:creationId xmlns:a16="http://schemas.microsoft.com/office/drawing/2014/main" id="{54A6CE72-B095-494C-806E-C87F2C34D719}"/>
                    </a:ext>
                  </a:extLst>
                </p14:cNvPr>
                <p14:cNvContentPartPr/>
                <p14:nvPr/>
              </p14:nvContentPartPr>
              <p14:xfrm>
                <a:off x="2959170" y="3876555"/>
                <a:ext cx="6480" cy="73080"/>
              </p14:xfrm>
            </p:contentPart>
          </mc:Choice>
          <mc:Fallback>
            <p:pic>
              <p:nvPicPr>
                <p:cNvPr id="55" name="筆跡 54">
                  <a:extLst>
                    <a:ext uri="{FF2B5EF4-FFF2-40B4-BE49-F238E27FC236}">
                      <a16:creationId xmlns:a16="http://schemas.microsoft.com/office/drawing/2014/main" id="{54A6CE72-B095-494C-806E-C87F2C34D719}"/>
                    </a:ext>
                  </a:extLst>
                </p:cNvPr>
                <p:cNvPicPr/>
                <p:nvPr/>
              </p:nvPicPr>
              <p:blipFill>
                <a:blip r:embed="rId71"/>
                <a:stretch>
                  <a:fillRect/>
                </a:stretch>
              </p:blipFill>
              <p:spPr>
                <a:xfrm>
                  <a:off x="2941530" y="3858915"/>
                  <a:ext cx="421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筆跡 55">
                  <a:extLst>
                    <a:ext uri="{FF2B5EF4-FFF2-40B4-BE49-F238E27FC236}">
                      <a16:creationId xmlns:a16="http://schemas.microsoft.com/office/drawing/2014/main" id="{D11CE28E-AFF2-4933-8208-4E83F325B753}"/>
                    </a:ext>
                  </a:extLst>
                </p14:cNvPr>
                <p14:cNvContentPartPr/>
                <p14:nvPr/>
              </p14:nvContentPartPr>
              <p14:xfrm>
                <a:off x="3008490" y="3885555"/>
                <a:ext cx="11160" cy="73080"/>
              </p14:xfrm>
            </p:contentPart>
          </mc:Choice>
          <mc:Fallback>
            <p:pic>
              <p:nvPicPr>
                <p:cNvPr id="56" name="筆跡 55">
                  <a:extLst>
                    <a:ext uri="{FF2B5EF4-FFF2-40B4-BE49-F238E27FC236}">
                      <a16:creationId xmlns:a16="http://schemas.microsoft.com/office/drawing/2014/main" id="{D11CE28E-AFF2-4933-8208-4E83F325B753}"/>
                    </a:ext>
                  </a:extLst>
                </p:cNvPr>
                <p:cNvPicPr/>
                <p:nvPr/>
              </p:nvPicPr>
              <p:blipFill>
                <a:blip r:embed="rId73"/>
                <a:stretch>
                  <a:fillRect/>
                </a:stretch>
              </p:blipFill>
              <p:spPr>
                <a:xfrm>
                  <a:off x="2990850" y="3867555"/>
                  <a:ext cx="46800" cy="108720"/>
                </a:xfrm>
                <a:prstGeom prst="rect">
                  <a:avLst/>
                </a:prstGeom>
              </p:spPr>
            </p:pic>
          </mc:Fallback>
        </mc:AlternateContent>
      </p:grpSp>
      <p:grpSp>
        <p:nvGrpSpPr>
          <p:cNvPr id="64" name="群組 63">
            <a:extLst>
              <a:ext uri="{FF2B5EF4-FFF2-40B4-BE49-F238E27FC236}">
                <a16:creationId xmlns:a16="http://schemas.microsoft.com/office/drawing/2014/main" id="{2BDDC514-BF23-4C44-A008-000F132A4ACB}"/>
              </a:ext>
            </a:extLst>
          </p:cNvPr>
          <p:cNvGrpSpPr/>
          <p:nvPr/>
        </p:nvGrpSpPr>
        <p:grpSpPr>
          <a:xfrm>
            <a:off x="2904090" y="4075995"/>
            <a:ext cx="548640" cy="249120"/>
            <a:chOff x="2904090" y="4075995"/>
            <a:chExt cx="548640" cy="249120"/>
          </a:xfrm>
        </p:grpSpPr>
        <mc:AlternateContent xmlns:mc="http://schemas.openxmlformats.org/markup-compatibility/2006">
          <mc:Choice xmlns:p14="http://schemas.microsoft.com/office/powerpoint/2010/main" Requires="p14">
            <p:contentPart p14:bwMode="auto" r:id="rId74">
              <p14:nvContentPartPr>
                <p14:cNvPr id="58" name="筆跡 57">
                  <a:extLst>
                    <a:ext uri="{FF2B5EF4-FFF2-40B4-BE49-F238E27FC236}">
                      <a16:creationId xmlns:a16="http://schemas.microsoft.com/office/drawing/2014/main" id="{97288AC1-501B-4C6E-86E4-F417CD5C227A}"/>
                    </a:ext>
                  </a:extLst>
                </p14:cNvPr>
                <p14:cNvContentPartPr/>
                <p14:nvPr/>
              </p14:nvContentPartPr>
              <p14:xfrm>
                <a:off x="2904090" y="4168155"/>
                <a:ext cx="12240" cy="118440"/>
              </p14:xfrm>
            </p:contentPart>
          </mc:Choice>
          <mc:Fallback>
            <p:pic>
              <p:nvPicPr>
                <p:cNvPr id="58" name="筆跡 57">
                  <a:extLst>
                    <a:ext uri="{FF2B5EF4-FFF2-40B4-BE49-F238E27FC236}">
                      <a16:creationId xmlns:a16="http://schemas.microsoft.com/office/drawing/2014/main" id="{97288AC1-501B-4C6E-86E4-F417CD5C227A}"/>
                    </a:ext>
                  </a:extLst>
                </p:cNvPr>
                <p:cNvPicPr/>
                <p:nvPr/>
              </p:nvPicPr>
              <p:blipFill>
                <a:blip r:embed="rId75"/>
                <a:stretch>
                  <a:fillRect/>
                </a:stretch>
              </p:blipFill>
              <p:spPr>
                <a:xfrm>
                  <a:off x="2886090" y="4150155"/>
                  <a:ext cx="478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9" name="筆跡 58">
                  <a:extLst>
                    <a:ext uri="{FF2B5EF4-FFF2-40B4-BE49-F238E27FC236}">
                      <a16:creationId xmlns:a16="http://schemas.microsoft.com/office/drawing/2014/main" id="{8B2269E7-2A5D-4A80-9926-004211880F75}"/>
                    </a:ext>
                  </a:extLst>
                </p14:cNvPr>
                <p14:cNvContentPartPr/>
                <p14:nvPr/>
              </p14:nvContentPartPr>
              <p14:xfrm>
                <a:off x="2972490" y="4147275"/>
                <a:ext cx="15840" cy="138960"/>
              </p14:xfrm>
            </p:contentPart>
          </mc:Choice>
          <mc:Fallback>
            <p:pic>
              <p:nvPicPr>
                <p:cNvPr id="59" name="筆跡 58">
                  <a:extLst>
                    <a:ext uri="{FF2B5EF4-FFF2-40B4-BE49-F238E27FC236}">
                      <a16:creationId xmlns:a16="http://schemas.microsoft.com/office/drawing/2014/main" id="{8B2269E7-2A5D-4A80-9926-004211880F75}"/>
                    </a:ext>
                  </a:extLst>
                </p:cNvPr>
                <p:cNvPicPr/>
                <p:nvPr/>
              </p:nvPicPr>
              <p:blipFill>
                <a:blip r:embed="rId77"/>
                <a:stretch>
                  <a:fillRect/>
                </a:stretch>
              </p:blipFill>
              <p:spPr>
                <a:xfrm>
                  <a:off x="2954850" y="4129635"/>
                  <a:ext cx="5148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0" name="筆跡 59">
                  <a:extLst>
                    <a:ext uri="{FF2B5EF4-FFF2-40B4-BE49-F238E27FC236}">
                      <a16:creationId xmlns:a16="http://schemas.microsoft.com/office/drawing/2014/main" id="{6B475862-458B-43D0-A415-8433E3262DFD}"/>
                    </a:ext>
                  </a:extLst>
                </p14:cNvPr>
                <p14:cNvContentPartPr/>
                <p14:nvPr/>
              </p14:nvContentPartPr>
              <p14:xfrm>
                <a:off x="3057810" y="4293435"/>
                <a:ext cx="1440" cy="11160"/>
              </p14:xfrm>
            </p:contentPart>
          </mc:Choice>
          <mc:Fallback>
            <p:pic>
              <p:nvPicPr>
                <p:cNvPr id="60" name="筆跡 59">
                  <a:extLst>
                    <a:ext uri="{FF2B5EF4-FFF2-40B4-BE49-F238E27FC236}">
                      <a16:creationId xmlns:a16="http://schemas.microsoft.com/office/drawing/2014/main" id="{6B475862-458B-43D0-A415-8433E3262DFD}"/>
                    </a:ext>
                  </a:extLst>
                </p:cNvPr>
                <p:cNvPicPr/>
                <p:nvPr/>
              </p:nvPicPr>
              <p:blipFill>
                <a:blip r:embed="rId79"/>
                <a:stretch>
                  <a:fillRect/>
                </a:stretch>
              </p:blipFill>
              <p:spPr>
                <a:xfrm>
                  <a:off x="3040170" y="4275795"/>
                  <a:ext cx="370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1" name="筆跡 60">
                  <a:extLst>
                    <a:ext uri="{FF2B5EF4-FFF2-40B4-BE49-F238E27FC236}">
                      <a16:creationId xmlns:a16="http://schemas.microsoft.com/office/drawing/2014/main" id="{06C6BB7A-004D-4D02-B03E-687E99D53D19}"/>
                    </a:ext>
                  </a:extLst>
                </p14:cNvPr>
                <p14:cNvContentPartPr/>
                <p14:nvPr/>
              </p14:nvContentPartPr>
              <p14:xfrm>
                <a:off x="3146730" y="4075995"/>
                <a:ext cx="62640" cy="223200"/>
              </p14:xfrm>
            </p:contentPart>
          </mc:Choice>
          <mc:Fallback>
            <p:pic>
              <p:nvPicPr>
                <p:cNvPr id="61" name="筆跡 60">
                  <a:extLst>
                    <a:ext uri="{FF2B5EF4-FFF2-40B4-BE49-F238E27FC236}">
                      <a16:creationId xmlns:a16="http://schemas.microsoft.com/office/drawing/2014/main" id="{06C6BB7A-004D-4D02-B03E-687E99D53D19}"/>
                    </a:ext>
                  </a:extLst>
                </p:cNvPr>
                <p:cNvPicPr/>
                <p:nvPr/>
              </p:nvPicPr>
              <p:blipFill>
                <a:blip r:embed="rId81"/>
                <a:stretch>
                  <a:fillRect/>
                </a:stretch>
              </p:blipFill>
              <p:spPr>
                <a:xfrm>
                  <a:off x="3129090" y="4057995"/>
                  <a:ext cx="982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2" name="筆跡 61">
                  <a:extLst>
                    <a:ext uri="{FF2B5EF4-FFF2-40B4-BE49-F238E27FC236}">
                      <a16:creationId xmlns:a16="http://schemas.microsoft.com/office/drawing/2014/main" id="{2676E1FD-D623-4580-B4DB-B01D033C4473}"/>
                    </a:ext>
                  </a:extLst>
                </p14:cNvPr>
                <p14:cNvContentPartPr/>
                <p14:nvPr/>
              </p14:nvContentPartPr>
              <p14:xfrm>
                <a:off x="3290370" y="4151595"/>
                <a:ext cx="162360" cy="105480"/>
              </p14:xfrm>
            </p:contentPart>
          </mc:Choice>
          <mc:Fallback>
            <p:pic>
              <p:nvPicPr>
                <p:cNvPr id="62" name="筆跡 61">
                  <a:extLst>
                    <a:ext uri="{FF2B5EF4-FFF2-40B4-BE49-F238E27FC236}">
                      <a16:creationId xmlns:a16="http://schemas.microsoft.com/office/drawing/2014/main" id="{2676E1FD-D623-4580-B4DB-B01D033C4473}"/>
                    </a:ext>
                  </a:extLst>
                </p:cNvPr>
                <p:cNvPicPr/>
                <p:nvPr/>
              </p:nvPicPr>
              <p:blipFill>
                <a:blip r:embed="rId83"/>
                <a:stretch>
                  <a:fillRect/>
                </a:stretch>
              </p:blipFill>
              <p:spPr>
                <a:xfrm>
                  <a:off x="3272730" y="4133955"/>
                  <a:ext cx="1980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3" name="筆跡 62">
                  <a:extLst>
                    <a:ext uri="{FF2B5EF4-FFF2-40B4-BE49-F238E27FC236}">
                      <a16:creationId xmlns:a16="http://schemas.microsoft.com/office/drawing/2014/main" id="{360085F7-8F59-4976-AB2E-884EA169EF5E}"/>
                    </a:ext>
                  </a:extLst>
                </p14:cNvPr>
                <p14:cNvContentPartPr/>
                <p14:nvPr/>
              </p14:nvContentPartPr>
              <p14:xfrm>
                <a:off x="3358770" y="4165635"/>
                <a:ext cx="39960" cy="159480"/>
              </p14:xfrm>
            </p:contentPart>
          </mc:Choice>
          <mc:Fallback>
            <p:pic>
              <p:nvPicPr>
                <p:cNvPr id="63" name="筆跡 62">
                  <a:extLst>
                    <a:ext uri="{FF2B5EF4-FFF2-40B4-BE49-F238E27FC236}">
                      <a16:creationId xmlns:a16="http://schemas.microsoft.com/office/drawing/2014/main" id="{360085F7-8F59-4976-AB2E-884EA169EF5E}"/>
                    </a:ext>
                  </a:extLst>
                </p:cNvPr>
                <p:cNvPicPr/>
                <p:nvPr/>
              </p:nvPicPr>
              <p:blipFill>
                <a:blip r:embed="rId85"/>
                <a:stretch>
                  <a:fillRect/>
                </a:stretch>
              </p:blipFill>
              <p:spPr>
                <a:xfrm>
                  <a:off x="3340770" y="4147995"/>
                  <a:ext cx="75600" cy="195120"/>
                </a:xfrm>
                <a:prstGeom prst="rect">
                  <a:avLst/>
                </a:prstGeom>
              </p:spPr>
            </p:pic>
          </mc:Fallback>
        </mc:AlternateContent>
      </p:grpSp>
      <p:grpSp>
        <p:nvGrpSpPr>
          <p:cNvPr id="73" name="群組 72">
            <a:extLst>
              <a:ext uri="{FF2B5EF4-FFF2-40B4-BE49-F238E27FC236}">
                <a16:creationId xmlns:a16="http://schemas.microsoft.com/office/drawing/2014/main" id="{35C5A808-6A5E-436C-8191-433DD0DD6826}"/>
              </a:ext>
            </a:extLst>
          </p:cNvPr>
          <p:cNvGrpSpPr/>
          <p:nvPr/>
        </p:nvGrpSpPr>
        <p:grpSpPr>
          <a:xfrm>
            <a:off x="2907690" y="2888355"/>
            <a:ext cx="478080" cy="532800"/>
            <a:chOff x="2907690" y="2888355"/>
            <a:chExt cx="478080" cy="532800"/>
          </a:xfrm>
        </p:grpSpPr>
        <mc:AlternateContent xmlns:mc="http://schemas.openxmlformats.org/markup-compatibility/2006">
          <mc:Choice xmlns:p14="http://schemas.microsoft.com/office/powerpoint/2010/main" Requires="p14">
            <p:contentPart p14:bwMode="auto" r:id="rId86">
              <p14:nvContentPartPr>
                <p14:cNvPr id="43" name="筆跡 42">
                  <a:extLst>
                    <a:ext uri="{FF2B5EF4-FFF2-40B4-BE49-F238E27FC236}">
                      <a16:creationId xmlns:a16="http://schemas.microsoft.com/office/drawing/2014/main" id="{3ABEC7CB-B44D-4C18-BBB9-7E266DCD1E62}"/>
                    </a:ext>
                  </a:extLst>
                </p14:cNvPr>
                <p14:cNvContentPartPr/>
                <p14:nvPr/>
              </p14:nvContentPartPr>
              <p14:xfrm>
                <a:off x="2917050" y="2888355"/>
                <a:ext cx="3960" cy="34920"/>
              </p14:xfrm>
            </p:contentPart>
          </mc:Choice>
          <mc:Fallback>
            <p:pic>
              <p:nvPicPr>
                <p:cNvPr id="43" name="筆跡 42">
                  <a:extLst>
                    <a:ext uri="{FF2B5EF4-FFF2-40B4-BE49-F238E27FC236}">
                      <a16:creationId xmlns:a16="http://schemas.microsoft.com/office/drawing/2014/main" id="{3ABEC7CB-B44D-4C18-BBB9-7E266DCD1E62}"/>
                    </a:ext>
                  </a:extLst>
                </p:cNvPr>
                <p:cNvPicPr/>
                <p:nvPr/>
              </p:nvPicPr>
              <p:blipFill>
                <a:blip r:embed="rId87"/>
                <a:stretch>
                  <a:fillRect/>
                </a:stretch>
              </p:blipFill>
              <p:spPr>
                <a:xfrm>
                  <a:off x="2899050" y="2870355"/>
                  <a:ext cx="3960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4" name="筆跡 43">
                  <a:extLst>
                    <a:ext uri="{FF2B5EF4-FFF2-40B4-BE49-F238E27FC236}">
                      <a16:creationId xmlns:a16="http://schemas.microsoft.com/office/drawing/2014/main" id="{1C7D173C-E516-409E-B537-624809FC655E}"/>
                    </a:ext>
                  </a:extLst>
                </p14:cNvPr>
                <p14:cNvContentPartPr/>
                <p14:nvPr/>
              </p14:nvContentPartPr>
              <p14:xfrm>
                <a:off x="2911290" y="3000675"/>
                <a:ext cx="7560" cy="27360"/>
              </p14:xfrm>
            </p:contentPart>
          </mc:Choice>
          <mc:Fallback>
            <p:pic>
              <p:nvPicPr>
                <p:cNvPr id="44" name="筆跡 43">
                  <a:extLst>
                    <a:ext uri="{FF2B5EF4-FFF2-40B4-BE49-F238E27FC236}">
                      <a16:creationId xmlns:a16="http://schemas.microsoft.com/office/drawing/2014/main" id="{1C7D173C-E516-409E-B537-624809FC655E}"/>
                    </a:ext>
                  </a:extLst>
                </p:cNvPr>
                <p:cNvPicPr/>
                <p:nvPr/>
              </p:nvPicPr>
              <p:blipFill>
                <a:blip r:embed="rId89"/>
                <a:stretch>
                  <a:fillRect/>
                </a:stretch>
              </p:blipFill>
              <p:spPr>
                <a:xfrm>
                  <a:off x="2893290" y="2983035"/>
                  <a:ext cx="432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5" name="筆跡 44">
                  <a:extLst>
                    <a:ext uri="{FF2B5EF4-FFF2-40B4-BE49-F238E27FC236}">
                      <a16:creationId xmlns:a16="http://schemas.microsoft.com/office/drawing/2014/main" id="{C1BA55F8-BB4F-4245-ACC6-C0B2B8F16AAE}"/>
                    </a:ext>
                  </a:extLst>
                </p14:cNvPr>
                <p14:cNvContentPartPr/>
                <p14:nvPr/>
              </p14:nvContentPartPr>
              <p14:xfrm>
                <a:off x="2912370" y="3092835"/>
                <a:ext cx="3960" cy="36000"/>
              </p14:xfrm>
            </p:contentPart>
          </mc:Choice>
          <mc:Fallback>
            <p:pic>
              <p:nvPicPr>
                <p:cNvPr id="45" name="筆跡 44">
                  <a:extLst>
                    <a:ext uri="{FF2B5EF4-FFF2-40B4-BE49-F238E27FC236}">
                      <a16:creationId xmlns:a16="http://schemas.microsoft.com/office/drawing/2014/main" id="{C1BA55F8-BB4F-4245-ACC6-C0B2B8F16AAE}"/>
                    </a:ext>
                  </a:extLst>
                </p:cNvPr>
                <p:cNvPicPr/>
                <p:nvPr/>
              </p:nvPicPr>
              <p:blipFill>
                <a:blip r:embed="rId91"/>
                <a:stretch>
                  <a:fillRect/>
                </a:stretch>
              </p:blipFill>
              <p:spPr>
                <a:xfrm>
                  <a:off x="2894370" y="3074835"/>
                  <a:ext cx="396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6" name="筆跡 45">
                  <a:extLst>
                    <a:ext uri="{FF2B5EF4-FFF2-40B4-BE49-F238E27FC236}">
                      <a16:creationId xmlns:a16="http://schemas.microsoft.com/office/drawing/2014/main" id="{C508F2AA-E188-4E9D-8224-30396417963A}"/>
                    </a:ext>
                  </a:extLst>
                </p14:cNvPr>
                <p14:cNvContentPartPr/>
                <p14:nvPr/>
              </p14:nvContentPartPr>
              <p14:xfrm>
                <a:off x="2907690" y="3211995"/>
                <a:ext cx="2880" cy="118440"/>
              </p14:xfrm>
            </p:contentPart>
          </mc:Choice>
          <mc:Fallback>
            <p:pic>
              <p:nvPicPr>
                <p:cNvPr id="46" name="筆跡 45">
                  <a:extLst>
                    <a:ext uri="{FF2B5EF4-FFF2-40B4-BE49-F238E27FC236}">
                      <a16:creationId xmlns:a16="http://schemas.microsoft.com/office/drawing/2014/main" id="{C508F2AA-E188-4E9D-8224-30396417963A}"/>
                    </a:ext>
                  </a:extLst>
                </p:cNvPr>
                <p:cNvPicPr/>
                <p:nvPr/>
              </p:nvPicPr>
              <p:blipFill>
                <a:blip r:embed="rId93"/>
                <a:stretch>
                  <a:fillRect/>
                </a:stretch>
              </p:blipFill>
              <p:spPr>
                <a:xfrm>
                  <a:off x="2889690" y="3193995"/>
                  <a:ext cx="385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7" name="筆跡 46">
                  <a:extLst>
                    <a:ext uri="{FF2B5EF4-FFF2-40B4-BE49-F238E27FC236}">
                      <a16:creationId xmlns:a16="http://schemas.microsoft.com/office/drawing/2014/main" id="{C3465154-C706-45EF-8750-62F0655848DE}"/>
                    </a:ext>
                  </a:extLst>
                </p14:cNvPr>
                <p14:cNvContentPartPr/>
                <p14:nvPr/>
              </p14:nvContentPartPr>
              <p14:xfrm>
                <a:off x="2912370" y="3359235"/>
                <a:ext cx="5040" cy="61920"/>
              </p14:xfrm>
            </p:contentPart>
          </mc:Choice>
          <mc:Fallback>
            <p:pic>
              <p:nvPicPr>
                <p:cNvPr id="47" name="筆跡 46">
                  <a:extLst>
                    <a:ext uri="{FF2B5EF4-FFF2-40B4-BE49-F238E27FC236}">
                      <a16:creationId xmlns:a16="http://schemas.microsoft.com/office/drawing/2014/main" id="{C3465154-C706-45EF-8750-62F0655848DE}"/>
                    </a:ext>
                  </a:extLst>
                </p:cNvPr>
                <p:cNvPicPr/>
                <p:nvPr/>
              </p:nvPicPr>
              <p:blipFill>
                <a:blip r:embed="rId95"/>
                <a:stretch>
                  <a:fillRect/>
                </a:stretch>
              </p:blipFill>
              <p:spPr>
                <a:xfrm>
                  <a:off x="2894370" y="3341235"/>
                  <a:ext cx="406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筆跡 64">
                  <a:extLst>
                    <a:ext uri="{FF2B5EF4-FFF2-40B4-BE49-F238E27FC236}">
                      <a16:creationId xmlns:a16="http://schemas.microsoft.com/office/drawing/2014/main" id="{B665908C-8987-4D81-83C8-E0BB538A41A0}"/>
                    </a:ext>
                  </a:extLst>
                </p14:cNvPr>
                <p14:cNvContentPartPr/>
                <p14:nvPr/>
              </p14:nvContentPartPr>
              <p14:xfrm>
                <a:off x="2918490" y="3221355"/>
                <a:ext cx="87480" cy="110880"/>
              </p14:xfrm>
            </p:contentPart>
          </mc:Choice>
          <mc:Fallback>
            <p:pic>
              <p:nvPicPr>
                <p:cNvPr id="65" name="筆跡 64">
                  <a:extLst>
                    <a:ext uri="{FF2B5EF4-FFF2-40B4-BE49-F238E27FC236}">
                      <a16:creationId xmlns:a16="http://schemas.microsoft.com/office/drawing/2014/main" id="{B665908C-8987-4D81-83C8-E0BB538A41A0}"/>
                    </a:ext>
                  </a:extLst>
                </p:cNvPr>
                <p:cNvPicPr/>
                <p:nvPr/>
              </p:nvPicPr>
              <p:blipFill>
                <a:blip r:embed="rId97"/>
                <a:stretch>
                  <a:fillRect/>
                </a:stretch>
              </p:blipFill>
              <p:spPr>
                <a:xfrm>
                  <a:off x="2900490" y="3203715"/>
                  <a:ext cx="1231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筆跡 65">
                  <a:extLst>
                    <a:ext uri="{FF2B5EF4-FFF2-40B4-BE49-F238E27FC236}">
                      <a16:creationId xmlns:a16="http://schemas.microsoft.com/office/drawing/2014/main" id="{4440B91E-9E8C-4EC0-80F9-C9815E9B5541}"/>
                    </a:ext>
                  </a:extLst>
                </p14:cNvPr>
                <p14:cNvContentPartPr/>
                <p14:nvPr/>
              </p14:nvContentPartPr>
              <p14:xfrm>
                <a:off x="2965290" y="3265995"/>
                <a:ext cx="88200" cy="114120"/>
              </p14:xfrm>
            </p:contentPart>
          </mc:Choice>
          <mc:Fallback>
            <p:pic>
              <p:nvPicPr>
                <p:cNvPr id="66" name="筆跡 65">
                  <a:extLst>
                    <a:ext uri="{FF2B5EF4-FFF2-40B4-BE49-F238E27FC236}">
                      <a16:creationId xmlns:a16="http://schemas.microsoft.com/office/drawing/2014/main" id="{4440B91E-9E8C-4EC0-80F9-C9815E9B5541}"/>
                    </a:ext>
                  </a:extLst>
                </p:cNvPr>
                <p:cNvPicPr/>
                <p:nvPr/>
              </p:nvPicPr>
              <p:blipFill>
                <a:blip r:embed="rId99"/>
                <a:stretch>
                  <a:fillRect/>
                </a:stretch>
              </p:blipFill>
              <p:spPr>
                <a:xfrm>
                  <a:off x="2947290" y="3248355"/>
                  <a:ext cx="1238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7" name="筆跡 66">
                  <a:extLst>
                    <a:ext uri="{FF2B5EF4-FFF2-40B4-BE49-F238E27FC236}">
                      <a16:creationId xmlns:a16="http://schemas.microsoft.com/office/drawing/2014/main" id="{1569C730-356D-41DF-9967-3B9E55BFE386}"/>
                    </a:ext>
                  </a:extLst>
                </p14:cNvPr>
                <p14:cNvContentPartPr/>
                <p14:nvPr/>
              </p14:nvContentPartPr>
              <p14:xfrm>
                <a:off x="3045930" y="3286515"/>
                <a:ext cx="79920" cy="102240"/>
              </p14:xfrm>
            </p:contentPart>
          </mc:Choice>
          <mc:Fallback>
            <p:pic>
              <p:nvPicPr>
                <p:cNvPr id="67" name="筆跡 66">
                  <a:extLst>
                    <a:ext uri="{FF2B5EF4-FFF2-40B4-BE49-F238E27FC236}">
                      <a16:creationId xmlns:a16="http://schemas.microsoft.com/office/drawing/2014/main" id="{1569C730-356D-41DF-9967-3B9E55BFE386}"/>
                    </a:ext>
                  </a:extLst>
                </p:cNvPr>
                <p:cNvPicPr/>
                <p:nvPr/>
              </p:nvPicPr>
              <p:blipFill>
                <a:blip r:embed="rId101"/>
                <a:stretch>
                  <a:fillRect/>
                </a:stretch>
              </p:blipFill>
              <p:spPr>
                <a:xfrm>
                  <a:off x="3027930" y="3268875"/>
                  <a:ext cx="1155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8" name="筆跡 67">
                  <a:extLst>
                    <a:ext uri="{FF2B5EF4-FFF2-40B4-BE49-F238E27FC236}">
                      <a16:creationId xmlns:a16="http://schemas.microsoft.com/office/drawing/2014/main" id="{936559F2-42FF-4711-8CA0-82701FEFB0C1}"/>
                    </a:ext>
                  </a:extLst>
                </p14:cNvPr>
                <p14:cNvContentPartPr/>
                <p14:nvPr/>
              </p14:nvContentPartPr>
              <p14:xfrm>
                <a:off x="3108570" y="3289755"/>
                <a:ext cx="63000" cy="118440"/>
              </p14:xfrm>
            </p:contentPart>
          </mc:Choice>
          <mc:Fallback>
            <p:pic>
              <p:nvPicPr>
                <p:cNvPr id="68" name="筆跡 67">
                  <a:extLst>
                    <a:ext uri="{FF2B5EF4-FFF2-40B4-BE49-F238E27FC236}">
                      <a16:creationId xmlns:a16="http://schemas.microsoft.com/office/drawing/2014/main" id="{936559F2-42FF-4711-8CA0-82701FEFB0C1}"/>
                    </a:ext>
                  </a:extLst>
                </p:cNvPr>
                <p:cNvPicPr/>
                <p:nvPr/>
              </p:nvPicPr>
              <p:blipFill>
                <a:blip r:embed="rId103"/>
                <a:stretch>
                  <a:fillRect/>
                </a:stretch>
              </p:blipFill>
              <p:spPr>
                <a:xfrm>
                  <a:off x="3090570" y="3272115"/>
                  <a:ext cx="986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9" name="筆跡 68">
                  <a:extLst>
                    <a:ext uri="{FF2B5EF4-FFF2-40B4-BE49-F238E27FC236}">
                      <a16:creationId xmlns:a16="http://schemas.microsoft.com/office/drawing/2014/main" id="{855B6A3F-DFB7-4B73-A2A8-E17840F0445C}"/>
                    </a:ext>
                  </a:extLst>
                </p14:cNvPr>
                <p14:cNvContentPartPr/>
                <p14:nvPr/>
              </p14:nvContentPartPr>
              <p14:xfrm>
                <a:off x="3187770" y="3307035"/>
                <a:ext cx="38880" cy="97920"/>
              </p14:xfrm>
            </p:contentPart>
          </mc:Choice>
          <mc:Fallback>
            <p:pic>
              <p:nvPicPr>
                <p:cNvPr id="69" name="筆跡 68">
                  <a:extLst>
                    <a:ext uri="{FF2B5EF4-FFF2-40B4-BE49-F238E27FC236}">
                      <a16:creationId xmlns:a16="http://schemas.microsoft.com/office/drawing/2014/main" id="{855B6A3F-DFB7-4B73-A2A8-E17840F0445C}"/>
                    </a:ext>
                  </a:extLst>
                </p:cNvPr>
                <p:cNvPicPr/>
                <p:nvPr/>
              </p:nvPicPr>
              <p:blipFill>
                <a:blip r:embed="rId105"/>
                <a:stretch>
                  <a:fillRect/>
                </a:stretch>
              </p:blipFill>
              <p:spPr>
                <a:xfrm>
                  <a:off x="3170130" y="3289395"/>
                  <a:ext cx="745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0" name="筆跡 69">
                  <a:extLst>
                    <a:ext uri="{FF2B5EF4-FFF2-40B4-BE49-F238E27FC236}">
                      <a16:creationId xmlns:a16="http://schemas.microsoft.com/office/drawing/2014/main" id="{88965ACC-68D7-431D-9932-78432BDABA2A}"/>
                    </a:ext>
                  </a:extLst>
                </p14:cNvPr>
                <p14:cNvContentPartPr/>
                <p14:nvPr/>
              </p14:nvContentPartPr>
              <p14:xfrm>
                <a:off x="3285330" y="3314955"/>
                <a:ext cx="19440" cy="70560"/>
              </p14:xfrm>
            </p:contentPart>
          </mc:Choice>
          <mc:Fallback>
            <p:pic>
              <p:nvPicPr>
                <p:cNvPr id="70" name="筆跡 69">
                  <a:extLst>
                    <a:ext uri="{FF2B5EF4-FFF2-40B4-BE49-F238E27FC236}">
                      <a16:creationId xmlns:a16="http://schemas.microsoft.com/office/drawing/2014/main" id="{88965ACC-68D7-431D-9932-78432BDABA2A}"/>
                    </a:ext>
                  </a:extLst>
                </p:cNvPr>
                <p:cNvPicPr/>
                <p:nvPr/>
              </p:nvPicPr>
              <p:blipFill>
                <a:blip r:embed="rId107"/>
                <a:stretch>
                  <a:fillRect/>
                </a:stretch>
              </p:blipFill>
              <p:spPr>
                <a:xfrm>
                  <a:off x="3267330" y="3296955"/>
                  <a:ext cx="5508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1" name="筆跡 70">
                  <a:extLst>
                    <a:ext uri="{FF2B5EF4-FFF2-40B4-BE49-F238E27FC236}">
                      <a16:creationId xmlns:a16="http://schemas.microsoft.com/office/drawing/2014/main" id="{CA4CED79-C4E8-44BC-BD5A-1B406C1C5C60}"/>
                    </a:ext>
                  </a:extLst>
                </p14:cNvPr>
                <p14:cNvContentPartPr/>
                <p14:nvPr/>
              </p14:nvContentPartPr>
              <p14:xfrm>
                <a:off x="3347970" y="3316035"/>
                <a:ext cx="13680" cy="87120"/>
              </p14:xfrm>
            </p:contentPart>
          </mc:Choice>
          <mc:Fallback>
            <p:pic>
              <p:nvPicPr>
                <p:cNvPr id="71" name="筆跡 70">
                  <a:extLst>
                    <a:ext uri="{FF2B5EF4-FFF2-40B4-BE49-F238E27FC236}">
                      <a16:creationId xmlns:a16="http://schemas.microsoft.com/office/drawing/2014/main" id="{CA4CED79-C4E8-44BC-BD5A-1B406C1C5C60}"/>
                    </a:ext>
                  </a:extLst>
                </p:cNvPr>
                <p:cNvPicPr/>
                <p:nvPr/>
              </p:nvPicPr>
              <p:blipFill>
                <a:blip r:embed="rId109"/>
                <a:stretch>
                  <a:fillRect/>
                </a:stretch>
              </p:blipFill>
              <p:spPr>
                <a:xfrm>
                  <a:off x="3329970" y="3298035"/>
                  <a:ext cx="493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2" name="筆跡 71">
                  <a:extLst>
                    <a:ext uri="{FF2B5EF4-FFF2-40B4-BE49-F238E27FC236}">
                      <a16:creationId xmlns:a16="http://schemas.microsoft.com/office/drawing/2014/main" id="{482940D9-F1E4-406D-9DEC-35150D8316E7}"/>
                    </a:ext>
                  </a:extLst>
                </p14:cNvPr>
                <p14:cNvContentPartPr/>
                <p14:nvPr/>
              </p14:nvContentPartPr>
              <p14:xfrm>
                <a:off x="3175890" y="2982315"/>
                <a:ext cx="209880" cy="345600"/>
              </p14:xfrm>
            </p:contentPart>
          </mc:Choice>
          <mc:Fallback>
            <p:pic>
              <p:nvPicPr>
                <p:cNvPr id="72" name="筆跡 71">
                  <a:extLst>
                    <a:ext uri="{FF2B5EF4-FFF2-40B4-BE49-F238E27FC236}">
                      <a16:creationId xmlns:a16="http://schemas.microsoft.com/office/drawing/2014/main" id="{482940D9-F1E4-406D-9DEC-35150D8316E7}"/>
                    </a:ext>
                  </a:extLst>
                </p:cNvPr>
                <p:cNvPicPr/>
                <p:nvPr/>
              </p:nvPicPr>
              <p:blipFill>
                <a:blip r:embed="rId111"/>
                <a:stretch>
                  <a:fillRect/>
                </a:stretch>
              </p:blipFill>
              <p:spPr>
                <a:xfrm>
                  <a:off x="3157890" y="2964675"/>
                  <a:ext cx="245520" cy="381240"/>
                </a:xfrm>
                <a:prstGeom prst="rect">
                  <a:avLst/>
                </a:prstGeom>
              </p:spPr>
            </p:pic>
          </mc:Fallback>
        </mc:AlternateContent>
      </p:grpSp>
      <p:grpSp>
        <p:nvGrpSpPr>
          <p:cNvPr id="81" name="群組 80">
            <a:extLst>
              <a:ext uri="{FF2B5EF4-FFF2-40B4-BE49-F238E27FC236}">
                <a16:creationId xmlns:a16="http://schemas.microsoft.com/office/drawing/2014/main" id="{8D8C6D16-8EC9-4DFD-90CD-600B9B6235D7}"/>
              </a:ext>
            </a:extLst>
          </p:cNvPr>
          <p:cNvGrpSpPr/>
          <p:nvPr/>
        </p:nvGrpSpPr>
        <p:grpSpPr>
          <a:xfrm>
            <a:off x="3363450" y="2606835"/>
            <a:ext cx="882000" cy="235080"/>
            <a:chOff x="3363450" y="2606835"/>
            <a:chExt cx="882000" cy="235080"/>
          </a:xfrm>
        </p:grpSpPr>
        <mc:AlternateContent xmlns:mc="http://schemas.openxmlformats.org/markup-compatibility/2006">
          <mc:Choice xmlns:p14="http://schemas.microsoft.com/office/powerpoint/2010/main" Requires="p14">
            <p:contentPart p14:bwMode="auto" r:id="rId112">
              <p14:nvContentPartPr>
                <p14:cNvPr id="74" name="筆跡 73">
                  <a:extLst>
                    <a:ext uri="{FF2B5EF4-FFF2-40B4-BE49-F238E27FC236}">
                      <a16:creationId xmlns:a16="http://schemas.microsoft.com/office/drawing/2014/main" id="{1839B368-65EC-496C-8431-162968A87039}"/>
                    </a:ext>
                  </a:extLst>
                </p14:cNvPr>
                <p14:cNvContentPartPr/>
                <p14:nvPr/>
              </p14:nvContentPartPr>
              <p14:xfrm>
                <a:off x="3363450" y="2630595"/>
                <a:ext cx="135000" cy="211320"/>
              </p14:xfrm>
            </p:contentPart>
          </mc:Choice>
          <mc:Fallback>
            <p:pic>
              <p:nvPicPr>
                <p:cNvPr id="74" name="筆跡 73">
                  <a:extLst>
                    <a:ext uri="{FF2B5EF4-FFF2-40B4-BE49-F238E27FC236}">
                      <a16:creationId xmlns:a16="http://schemas.microsoft.com/office/drawing/2014/main" id="{1839B368-65EC-496C-8431-162968A87039}"/>
                    </a:ext>
                  </a:extLst>
                </p:cNvPr>
                <p:cNvPicPr/>
                <p:nvPr/>
              </p:nvPicPr>
              <p:blipFill>
                <a:blip r:embed="rId113"/>
                <a:stretch>
                  <a:fillRect/>
                </a:stretch>
              </p:blipFill>
              <p:spPr>
                <a:xfrm>
                  <a:off x="3345810" y="2612595"/>
                  <a:ext cx="1706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5" name="筆跡 74">
                  <a:extLst>
                    <a:ext uri="{FF2B5EF4-FFF2-40B4-BE49-F238E27FC236}">
                      <a16:creationId xmlns:a16="http://schemas.microsoft.com/office/drawing/2014/main" id="{97F70B8A-137F-446F-BF10-A3A8499DBE0D}"/>
                    </a:ext>
                  </a:extLst>
                </p14:cNvPr>
                <p14:cNvContentPartPr/>
                <p14:nvPr/>
              </p14:nvContentPartPr>
              <p14:xfrm>
                <a:off x="3593130" y="2714835"/>
                <a:ext cx="84600" cy="24120"/>
              </p14:xfrm>
            </p:contentPart>
          </mc:Choice>
          <mc:Fallback>
            <p:pic>
              <p:nvPicPr>
                <p:cNvPr id="75" name="筆跡 74">
                  <a:extLst>
                    <a:ext uri="{FF2B5EF4-FFF2-40B4-BE49-F238E27FC236}">
                      <a16:creationId xmlns:a16="http://schemas.microsoft.com/office/drawing/2014/main" id="{97F70B8A-137F-446F-BF10-A3A8499DBE0D}"/>
                    </a:ext>
                  </a:extLst>
                </p:cNvPr>
                <p:cNvPicPr/>
                <p:nvPr/>
              </p:nvPicPr>
              <p:blipFill>
                <a:blip r:embed="rId115"/>
                <a:stretch>
                  <a:fillRect/>
                </a:stretch>
              </p:blipFill>
              <p:spPr>
                <a:xfrm>
                  <a:off x="3575490" y="2697195"/>
                  <a:ext cx="1202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6" name="筆跡 75">
                  <a:extLst>
                    <a:ext uri="{FF2B5EF4-FFF2-40B4-BE49-F238E27FC236}">
                      <a16:creationId xmlns:a16="http://schemas.microsoft.com/office/drawing/2014/main" id="{BF7208E2-0A81-4135-899C-19C4FB3E97B5}"/>
                    </a:ext>
                  </a:extLst>
                </p14:cNvPr>
                <p14:cNvContentPartPr/>
                <p14:nvPr/>
              </p14:nvContentPartPr>
              <p14:xfrm>
                <a:off x="3592050" y="2767035"/>
                <a:ext cx="79920" cy="11160"/>
              </p14:xfrm>
            </p:contentPart>
          </mc:Choice>
          <mc:Fallback>
            <p:pic>
              <p:nvPicPr>
                <p:cNvPr id="76" name="筆跡 75">
                  <a:extLst>
                    <a:ext uri="{FF2B5EF4-FFF2-40B4-BE49-F238E27FC236}">
                      <a16:creationId xmlns:a16="http://schemas.microsoft.com/office/drawing/2014/main" id="{BF7208E2-0A81-4135-899C-19C4FB3E97B5}"/>
                    </a:ext>
                  </a:extLst>
                </p:cNvPr>
                <p:cNvPicPr/>
                <p:nvPr/>
              </p:nvPicPr>
              <p:blipFill>
                <a:blip r:embed="rId117"/>
                <a:stretch>
                  <a:fillRect/>
                </a:stretch>
              </p:blipFill>
              <p:spPr>
                <a:xfrm>
                  <a:off x="3574410" y="2749035"/>
                  <a:ext cx="1155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7" name="筆跡 76">
                  <a:extLst>
                    <a:ext uri="{FF2B5EF4-FFF2-40B4-BE49-F238E27FC236}">
                      <a16:creationId xmlns:a16="http://schemas.microsoft.com/office/drawing/2014/main" id="{A0C3DA8E-F37F-4868-9F4E-B4E7A70E46FC}"/>
                    </a:ext>
                  </a:extLst>
                </p14:cNvPr>
                <p14:cNvContentPartPr/>
                <p14:nvPr/>
              </p14:nvContentPartPr>
              <p14:xfrm>
                <a:off x="3814530" y="2817795"/>
                <a:ext cx="8640" cy="10080"/>
              </p14:xfrm>
            </p:contentPart>
          </mc:Choice>
          <mc:Fallback>
            <p:pic>
              <p:nvPicPr>
                <p:cNvPr id="77" name="筆跡 76">
                  <a:extLst>
                    <a:ext uri="{FF2B5EF4-FFF2-40B4-BE49-F238E27FC236}">
                      <a16:creationId xmlns:a16="http://schemas.microsoft.com/office/drawing/2014/main" id="{A0C3DA8E-F37F-4868-9F4E-B4E7A70E46FC}"/>
                    </a:ext>
                  </a:extLst>
                </p:cNvPr>
                <p:cNvPicPr/>
                <p:nvPr/>
              </p:nvPicPr>
              <p:blipFill>
                <a:blip r:embed="rId119"/>
                <a:stretch>
                  <a:fillRect/>
                </a:stretch>
              </p:blipFill>
              <p:spPr>
                <a:xfrm>
                  <a:off x="3796890" y="2800155"/>
                  <a:ext cx="442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8" name="筆跡 77">
                  <a:extLst>
                    <a:ext uri="{FF2B5EF4-FFF2-40B4-BE49-F238E27FC236}">
                      <a16:creationId xmlns:a16="http://schemas.microsoft.com/office/drawing/2014/main" id="{44971D85-3BF2-4CE0-9D91-F611A40F4C6D}"/>
                    </a:ext>
                  </a:extLst>
                </p14:cNvPr>
                <p14:cNvContentPartPr/>
                <p14:nvPr/>
              </p14:nvContentPartPr>
              <p14:xfrm>
                <a:off x="3901650" y="2673435"/>
                <a:ext cx="105480" cy="116280"/>
              </p14:xfrm>
            </p:contentPart>
          </mc:Choice>
          <mc:Fallback>
            <p:pic>
              <p:nvPicPr>
                <p:cNvPr id="78" name="筆跡 77">
                  <a:extLst>
                    <a:ext uri="{FF2B5EF4-FFF2-40B4-BE49-F238E27FC236}">
                      <a16:creationId xmlns:a16="http://schemas.microsoft.com/office/drawing/2014/main" id="{44971D85-3BF2-4CE0-9D91-F611A40F4C6D}"/>
                    </a:ext>
                  </a:extLst>
                </p:cNvPr>
                <p:cNvPicPr/>
                <p:nvPr/>
              </p:nvPicPr>
              <p:blipFill>
                <a:blip r:embed="rId121"/>
                <a:stretch>
                  <a:fillRect/>
                </a:stretch>
              </p:blipFill>
              <p:spPr>
                <a:xfrm>
                  <a:off x="3884010" y="2655435"/>
                  <a:ext cx="1411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9" name="筆跡 78">
                  <a:extLst>
                    <a:ext uri="{FF2B5EF4-FFF2-40B4-BE49-F238E27FC236}">
                      <a16:creationId xmlns:a16="http://schemas.microsoft.com/office/drawing/2014/main" id="{CA856E34-5634-4581-A3D9-3AD22F2642B7}"/>
                    </a:ext>
                  </a:extLst>
                </p14:cNvPr>
                <p14:cNvContentPartPr/>
                <p14:nvPr/>
              </p14:nvContentPartPr>
              <p14:xfrm>
                <a:off x="4091730" y="2606835"/>
                <a:ext cx="73080" cy="164520"/>
              </p14:xfrm>
            </p:contentPart>
          </mc:Choice>
          <mc:Fallback>
            <p:pic>
              <p:nvPicPr>
                <p:cNvPr id="79" name="筆跡 78">
                  <a:extLst>
                    <a:ext uri="{FF2B5EF4-FFF2-40B4-BE49-F238E27FC236}">
                      <a16:creationId xmlns:a16="http://schemas.microsoft.com/office/drawing/2014/main" id="{CA856E34-5634-4581-A3D9-3AD22F2642B7}"/>
                    </a:ext>
                  </a:extLst>
                </p:cNvPr>
                <p:cNvPicPr/>
                <p:nvPr/>
              </p:nvPicPr>
              <p:blipFill>
                <a:blip r:embed="rId123"/>
                <a:stretch>
                  <a:fillRect/>
                </a:stretch>
              </p:blipFill>
              <p:spPr>
                <a:xfrm>
                  <a:off x="4073730" y="2588835"/>
                  <a:ext cx="1087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0" name="筆跡 79">
                  <a:extLst>
                    <a:ext uri="{FF2B5EF4-FFF2-40B4-BE49-F238E27FC236}">
                      <a16:creationId xmlns:a16="http://schemas.microsoft.com/office/drawing/2014/main" id="{97C3F134-4BBF-4001-B86E-F3CDCE12F658}"/>
                    </a:ext>
                  </a:extLst>
                </p14:cNvPr>
                <p14:cNvContentPartPr/>
                <p14:nvPr/>
              </p14:nvContentPartPr>
              <p14:xfrm>
                <a:off x="4138170" y="2619795"/>
                <a:ext cx="107280" cy="13320"/>
              </p14:xfrm>
            </p:contentPart>
          </mc:Choice>
          <mc:Fallback>
            <p:pic>
              <p:nvPicPr>
                <p:cNvPr id="80" name="筆跡 79">
                  <a:extLst>
                    <a:ext uri="{FF2B5EF4-FFF2-40B4-BE49-F238E27FC236}">
                      <a16:creationId xmlns:a16="http://schemas.microsoft.com/office/drawing/2014/main" id="{97C3F134-4BBF-4001-B86E-F3CDCE12F658}"/>
                    </a:ext>
                  </a:extLst>
                </p:cNvPr>
                <p:cNvPicPr/>
                <p:nvPr/>
              </p:nvPicPr>
              <p:blipFill>
                <a:blip r:embed="rId125"/>
                <a:stretch>
                  <a:fillRect/>
                </a:stretch>
              </p:blipFill>
              <p:spPr>
                <a:xfrm>
                  <a:off x="4120530" y="2601795"/>
                  <a:ext cx="142920" cy="48960"/>
                </a:xfrm>
                <a:prstGeom prst="rect">
                  <a:avLst/>
                </a:prstGeom>
              </p:spPr>
            </p:pic>
          </mc:Fallback>
        </mc:AlternateContent>
      </p:grpSp>
      <p:grpSp>
        <p:nvGrpSpPr>
          <p:cNvPr id="89" name="群組 88">
            <a:extLst>
              <a:ext uri="{FF2B5EF4-FFF2-40B4-BE49-F238E27FC236}">
                <a16:creationId xmlns:a16="http://schemas.microsoft.com/office/drawing/2014/main" id="{64B5780E-40F5-45FD-BB42-43802C245A9D}"/>
              </a:ext>
            </a:extLst>
          </p:cNvPr>
          <p:cNvGrpSpPr/>
          <p:nvPr/>
        </p:nvGrpSpPr>
        <p:grpSpPr>
          <a:xfrm>
            <a:off x="1920210" y="3578475"/>
            <a:ext cx="116640" cy="769680"/>
            <a:chOff x="1920210" y="3578475"/>
            <a:chExt cx="116640" cy="769680"/>
          </a:xfrm>
        </p:grpSpPr>
        <mc:AlternateContent xmlns:mc="http://schemas.openxmlformats.org/markup-compatibility/2006">
          <mc:Choice xmlns:p14="http://schemas.microsoft.com/office/powerpoint/2010/main" Requires="p14">
            <p:contentPart p14:bwMode="auto" r:id="rId126">
              <p14:nvContentPartPr>
                <p14:cNvPr id="82" name="筆跡 81">
                  <a:extLst>
                    <a:ext uri="{FF2B5EF4-FFF2-40B4-BE49-F238E27FC236}">
                      <a16:creationId xmlns:a16="http://schemas.microsoft.com/office/drawing/2014/main" id="{61E16448-F718-490B-8B8A-E3E4D8D8BDA2}"/>
                    </a:ext>
                  </a:extLst>
                </p14:cNvPr>
                <p14:cNvContentPartPr/>
                <p14:nvPr/>
              </p14:nvContentPartPr>
              <p14:xfrm>
                <a:off x="1927050" y="3578475"/>
                <a:ext cx="47520" cy="769680"/>
              </p14:xfrm>
            </p:contentPart>
          </mc:Choice>
          <mc:Fallback>
            <p:pic>
              <p:nvPicPr>
                <p:cNvPr id="82" name="筆跡 81">
                  <a:extLst>
                    <a:ext uri="{FF2B5EF4-FFF2-40B4-BE49-F238E27FC236}">
                      <a16:creationId xmlns:a16="http://schemas.microsoft.com/office/drawing/2014/main" id="{61E16448-F718-490B-8B8A-E3E4D8D8BDA2}"/>
                    </a:ext>
                  </a:extLst>
                </p:cNvPr>
                <p:cNvPicPr/>
                <p:nvPr/>
              </p:nvPicPr>
              <p:blipFill>
                <a:blip r:embed="rId127"/>
                <a:stretch>
                  <a:fillRect/>
                </a:stretch>
              </p:blipFill>
              <p:spPr>
                <a:xfrm>
                  <a:off x="1918050" y="3569475"/>
                  <a:ext cx="65160" cy="787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3" name="筆跡 82">
                  <a:extLst>
                    <a:ext uri="{FF2B5EF4-FFF2-40B4-BE49-F238E27FC236}">
                      <a16:creationId xmlns:a16="http://schemas.microsoft.com/office/drawing/2014/main" id="{CAAE0D9F-62C1-47B8-AC81-96E32268C3E5}"/>
                    </a:ext>
                  </a:extLst>
                </p14:cNvPr>
                <p14:cNvContentPartPr/>
                <p14:nvPr/>
              </p14:nvContentPartPr>
              <p14:xfrm>
                <a:off x="1920210" y="3590715"/>
                <a:ext cx="56520" cy="114120"/>
              </p14:xfrm>
            </p:contentPart>
          </mc:Choice>
          <mc:Fallback>
            <p:pic>
              <p:nvPicPr>
                <p:cNvPr id="83" name="筆跡 82">
                  <a:extLst>
                    <a:ext uri="{FF2B5EF4-FFF2-40B4-BE49-F238E27FC236}">
                      <a16:creationId xmlns:a16="http://schemas.microsoft.com/office/drawing/2014/main" id="{CAAE0D9F-62C1-47B8-AC81-96E32268C3E5}"/>
                    </a:ext>
                  </a:extLst>
                </p:cNvPr>
                <p:cNvPicPr/>
                <p:nvPr/>
              </p:nvPicPr>
              <p:blipFill>
                <a:blip r:embed="rId129"/>
                <a:stretch>
                  <a:fillRect/>
                </a:stretch>
              </p:blipFill>
              <p:spPr>
                <a:xfrm>
                  <a:off x="1911210" y="3582075"/>
                  <a:ext cx="741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4" name="筆跡 83">
                  <a:extLst>
                    <a:ext uri="{FF2B5EF4-FFF2-40B4-BE49-F238E27FC236}">
                      <a16:creationId xmlns:a16="http://schemas.microsoft.com/office/drawing/2014/main" id="{55B36C42-BF97-455D-80DE-8076B5C862FD}"/>
                    </a:ext>
                  </a:extLst>
                </p14:cNvPr>
                <p14:cNvContentPartPr/>
                <p14:nvPr/>
              </p14:nvContentPartPr>
              <p14:xfrm>
                <a:off x="1967730" y="3598635"/>
                <a:ext cx="69120" cy="105480"/>
              </p14:xfrm>
            </p:contentPart>
          </mc:Choice>
          <mc:Fallback>
            <p:pic>
              <p:nvPicPr>
                <p:cNvPr id="84" name="筆跡 83">
                  <a:extLst>
                    <a:ext uri="{FF2B5EF4-FFF2-40B4-BE49-F238E27FC236}">
                      <a16:creationId xmlns:a16="http://schemas.microsoft.com/office/drawing/2014/main" id="{55B36C42-BF97-455D-80DE-8076B5C862FD}"/>
                    </a:ext>
                  </a:extLst>
                </p:cNvPr>
                <p:cNvPicPr/>
                <p:nvPr/>
              </p:nvPicPr>
              <p:blipFill>
                <a:blip r:embed="rId131"/>
                <a:stretch>
                  <a:fillRect/>
                </a:stretch>
              </p:blipFill>
              <p:spPr>
                <a:xfrm>
                  <a:off x="1958730" y="3589635"/>
                  <a:ext cx="86760" cy="123120"/>
                </a:xfrm>
                <a:prstGeom prst="rect">
                  <a:avLst/>
                </a:prstGeom>
              </p:spPr>
            </p:pic>
          </mc:Fallback>
        </mc:AlternateContent>
      </p:grpSp>
      <p:grpSp>
        <p:nvGrpSpPr>
          <p:cNvPr id="88" name="群組 87">
            <a:extLst>
              <a:ext uri="{FF2B5EF4-FFF2-40B4-BE49-F238E27FC236}">
                <a16:creationId xmlns:a16="http://schemas.microsoft.com/office/drawing/2014/main" id="{EAC4D327-00DB-46E5-90CB-F9BCBF2F20A9}"/>
              </a:ext>
            </a:extLst>
          </p:cNvPr>
          <p:cNvGrpSpPr/>
          <p:nvPr/>
        </p:nvGrpSpPr>
        <p:grpSpPr>
          <a:xfrm>
            <a:off x="1825890" y="4465155"/>
            <a:ext cx="227520" cy="223920"/>
            <a:chOff x="1825890" y="4465155"/>
            <a:chExt cx="227520" cy="223920"/>
          </a:xfrm>
        </p:grpSpPr>
        <mc:AlternateContent xmlns:mc="http://schemas.openxmlformats.org/markup-compatibility/2006">
          <mc:Choice xmlns:p14="http://schemas.microsoft.com/office/powerpoint/2010/main" Requires="p14">
            <p:contentPart p14:bwMode="auto" r:id="rId132">
              <p14:nvContentPartPr>
                <p14:cNvPr id="85" name="筆跡 84">
                  <a:extLst>
                    <a:ext uri="{FF2B5EF4-FFF2-40B4-BE49-F238E27FC236}">
                      <a16:creationId xmlns:a16="http://schemas.microsoft.com/office/drawing/2014/main" id="{A7B79BC9-3CD0-45AF-AD2B-074A94B48D68}"/>
                    </a:ext>
                  </a:extLst>
                </p14:cNvPr>
                <p14:cNvContentPartPr/>
                <p14:nvPr/>
              </p14:nvContentPartPr>
              <p14:xfrm>
                <a:off x="1825890" y="4465155"/>
                <a:ext cx="160200" cy="154800"/>
              </p14:xfrm>
            </p:contentPart>
          </mc:Choice>
          <mc:Fallback>
            <p:pic>
              <p:nvPicPr>
                <p:cNvPr id="85" name="筆跡 84">
                  <a:extLst>
                    <a:ext uri="{FF2B5EF4-FFF2-40B4-BE49-F238E27FC236}">
                      <a16:creationId xmlns:a16="http://schemas.microsoft.com/office/drawing/2014/main" id="{A7B79BC9-3CD0-45AF-AD2B-074A94B48D68}"/>
                    </a:ext>
                  </a:extLst>
                </p:cNvPr>
                <p:cNvPicPr/>
                <p:nvPr/>
              </p:nvPicPr>
              <p:blipFill>
                <a:blip r:embed="rId133"/>
                <a:stretch>
                  <a:fillRect/>
                </a:stretch>
              </p:blipFill>
              <p:spPr>
                <a:xfrm>
                  <a:off x="1817250" y="4456155"/>
                  <a:ext cx="1778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6" name="筆跡 85">
                  <a:extLst>
                    <a:ext uri="{FF2B5EF4-FFF2-40B4-BE49-F238E27FC236}">
                      <a16:creationId xmlns:a16="http://schemas.microsoft.com/office/drawing/2014/main" id="{033FEA4E-8ACF-47FA-9423-B206053DEB52}"/>
                    </a:ext>
                  </a:extLst>
                </p14:cNvPr>
                <p14:cNvContentPartPr/>
                <p14:nvPr/>
              </p14:nvContentPartPr>
              <p14:xfrm>
                <a:off x="1865490" y="4476675"/>
                <a:ext cx="97920" cy="159480"/>
              </p14:xfrm>
            </p:contentPart>
          </mc:Choice>
          <mc:Fallback>
            <p:pic>
              <p:nvPicPr>
                <p:cNvPr id="86" name="筆跡 85">
                  <a:extLst>
                    <a:ext uri="{FF2B5EF4-FFF2-40B4-BE49-F238E27FC236}">
                      <a16:creationId xmlns:a16="http://schemas.microsoft.com/office/drawing/2014/main" id="{033FEA4E-8ACF-47FA-9423-B206053DEB52}"/>
                    </a:ext>
                  </a:extLst>
                </p:cNvPr>
                <p:cNvPicPr/>
                <p:nvPr/>
              </p:nvPicPr>
              <p:blipFill>
                <a:blip r:embed="rId135"/>
                <a:stretch>
                  <a:fillRect/>
                </a:stretch>
              </p:blipFill>
              <p:spPr>
                <a:xfrm>
                  <a:off x="1856850" y="4467675"/>
                  <a:ext cx="1155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筆跡 86">
                  <a:extLst>
                    <a:ext uri="{FF2B5EF4-FFF2-40B4-BE49-F238E27FC236}">
                      <a16:creationId xmlns:a16="http://schemas.microsoft.com/office/drawing/2014/main" id="{B399F103-22C6-4FA6-8ACC-D034208BA7BE}"/>
                    </a:ext>
                  </a:extLst>
                </p14:cNvPr>
                <p14:cNvContentPartPr/>
                <p14:nvPr/>
              </p14:nvContentPartPr>
              <p14:xfrm>
                <a:off x="2030370" y="4594395"/>
                <a:ext cx="23040" cy="94680"/>
              </p14:xfrm>
            </p:contentPart>
          </mc:Choice>
          <mc:Fallback>
            <p:pic>
              <p:nvPicPr>
                <p:cNvPr id="87" name="筆跡 86">
                  <a:extLst>
                    <a:ext uri="{FF2B5EF4-FFF2-40B4-BE49-F238E27FC236}">
                      <a16:creationId xmlns:a16="http://schemas.microsoft.com/office/drawing/2014/main" id="{B399F103-22C6-4FA6-8ACC-D034208BA7BE}"/>
                    </a:ext>
                  </a:extLst>
                </p:cNvPr>
                <p:cNvPicPr/>
                <p:nvPr/>
              </p:nvPicPr>
              <p:blipFill>
                <a:blip r:embed="rId137"/>
                <a:stretch>
                  <a:fillRect/>
                </a:stretch>
              </p:blipFill>
              <p:spPr>
                <a:xfrm>
                  <a:off x="2021730" y="4585755"/>
                  <a:ext cx="40680" cy="112320"/>
                </a:xfrm>
                <a:prstGeom prst="rect">
                  <a:avLst/>
                </a:prstGeom>
              </p:spPr>
            </p:pic>
          </mc:Fallback>
        </mc:AlternateContent>
      </p:grpSp>
      <p:grpSp>
        <p:nvGrpSpPr>
          <p:cNvPr id="96" name="群組 95">
            <a:extLst>
              <a:ext uri="{FF2B5EF4-FFF2-40B4-BE49-F238E27FC236}">
                <a16:creationId xmlns:a16="http://schemas.microsoft.com/office/drawing/2014/main" id="{2A7346CD-B48D-4E5B-BED6-9DC89E55AA38}"/>
              </a:ext>
            </a:extLst>
          </p:cNvPr>
          <p:cNvGrpSpPr/>
          <p:nvPr/>
        </p:nvGrpSpPr>
        <p:grpSpPr>
          <a:xfrm>
            <a:off x="2702850" y="3530955"/>
            <a:ext cx="361440" cy="1181160"/>
            <a:chOff x="2702850" y="3530955"/>
            <a:chExt cx="361440" cy="1181160"/>
          </a:xfrm>
        </p:grpSpPr>
        <mc:AlternateContent xmlns:mc="http://schemas.openxmlformats.org/markup-compatibility/2006">
          <mc:Choice xmlns:p14="http://schemas.microsoft.com/office/powerpoint/2010/main" Requires="p14">
            <p:contentPart p14:bwMode="auto" r:id="rId138">
              <p14:nvContentPartPr>
                <p14:cNvPr id="90" name="筆跡 89">
                  <a:extLst>
                    <a:ext uri="{FF2B5EF4-FFF2-40B4-BE49-F238E27FC236}">
                      <a16:creationId xmlns:a16="http://schemas.microsoft.com/office/drawing/2014/main" id="{395CFE7B-98F8-42CA-9926-222B467B674F}"/>
                    </a:ext>
                  </a:extLst>
                </p14:cNvPr>
                <p14:cNvContentPartPr/>
                <p14:nvPr/>
              </p14:nvContentPartPr>
              <p14:xfrm>
                <a:off x="2746410" y="3530955"/>
                <a:ext cx="72720" cy="914760"/>
              </p14:xfrm>
            </p:contentPart>
          </mc:Choice>
          <mc:Fallback>
            <p:pic>
              <p:nvPicPr>
                <p:cNvPr id="90" name="筆跡 89">
                  <a:extLst>
                    <a:ext uri="{FF2B5EF4-FFF2-40B4-BE49-F238E27FC236}">
                      <a16:creationId xmlns:a16="http://schemas.microsoft.com/office/drawing/2014/main" id="{395CFE7B-98F8-42CA-9926-222B467B674F}"/>
                    </a:ext>
                  </a:extLst>
                </p:cNvPr>
                <p:cNvPicPr/>
                <p:nvPr/>
              </p:nvPicPr>
              <p:blipFill>
                <a:blip r:embed="rId139"/>
                <a:stretch>
                  <a:fillRect/>
                </a:stretch>
              </p:blipFill>
              <p:spPr>
                <a:xfrm>
                  <a:off x="2737410" y="3521955"/>
                  <a:ext cx="90360" cy="9324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筆跡 90">
                  <a:extLst>
                    <a:ext uri="{FF2B5EF4-FFF2-40B4-BE49-F238E27FC236}">
                      <a16:creationId xmlns:a16="http://schemas.microsoft.com/office/drawing/2014/main" id="{1236EF26-A155-4F38-A009-6944D2A65A37}"/>
                    </a:ext>
                  </a:extLst>
                </p14:cNvPr>
                <p14:cNvContentPartPr/>
                <p14:nvPr/>
              </p14:nvContentPartPr>
              <p14:xfrm>
                <a:off x="2702850" y="3566235"/>
                <a:ext cx="46080" cy="106200"/>
              </p14:xfrm>
            </p:contentPart>
          </mc:Choice>
          <mc:Fallback>
            <p:pic>
              <p:nvPicPr>
                <p:cNvPr id="91" name="筆跡 90">
                  <a:extLst>
                    <a:ext uri="{FF2B5EF4-FFF2-40B4-BE49-F238E27FC236}">
                      <a16:creationId xmlns:a16="http://schemas.microsoft.com/office/drawing/2014/main" id="{1236EF26-A155-4F38-A009-6944D2A65A37}"/>
                    </a:ext>
                  </a:extLst>
                </p:cNvPr>
                <p:cNvPicPr/>
                <p:nvPr/>
              </p:nvPicPr>
              <p:blipFill>
                <a:blip r:embed="rId141"/>
                <a:stretch>
                  <a:fillRect/>
                </a:stretch>
              </p:blipFill>
              <p:spPr>
                <a:xfrm>
                  <a:off x="2694210" y="3557595"/>
                  <a:ext cx="637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2" name="筆跡 91">
                  <a:extLst>
                    <a:ext uri="{FF2B5EF4-FFF2-40B4-BE49-F238E27FC236}">
                      <a16:creationId xmlns:a16="http://schemas.microsoft.com/office/drawing/2014/main" id="{94795567-C7DE-4010-98E3-78AF362C0F2A}"/>
                    </a:ext>
                  </a:extLst>
                </p14:cNvPr>
                <p14:cNvContentPartPr/>
                <p14:nvPr/>
              </p14:nvContentPartPr>
              <p14:xfrm>
                <a:off x="2757210" y="3556155"/>
                <a:ext cx="55800" cy="124920"/>
              </p14:xfrm>
            </p:contentPart>
          </mc:Choice>
          <mc:Fallback>
            <p:pic>
              <p:nvPicPr>
                <p:cNvPr id="92" name="筆跡 91">
                  <a:extLst>
                    <a:ext uri="{FF2B5EF4-FFF2-40B4-BE49-F238E27FC236}">
                      <a16:creationId xmlns:a16="http://schemas.microsoft.com/office/drawing/2014/main" id="{94795567-C7DE-4010-98E3-78AF362C0F2A}"/>
                    </a:ext>
                  </a:extLst>
                </p:cNvPr>
                <p:cNvPicPr/>
                <p:nvPr/>
              </p:nvPicPr>
              <p:blipFill>
                <a:blip r:embed="rId143"/>
                <a:stretch>
                  <a:fillRect/>
                </a:stretch>
              </p:blipFill>
              <p:spPr>
                <a:xfrm>
                  <a:off x="2748210" y="3547515"/>
                  <a:ext cx="734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3" name="筆跡 92">
                  <a:extLst>
                    <a:ext uri="{FF2B5EF4-FFF2-40B4-BE49-F238E27FC236}">
                      <a16:creationId xmlns:a16="http://schemas.microsoft.com/office/drawing/2014/main" id="{EE47D30C-6A07-4D09-94EF-469D8A38C62C}"/>
                    </a:ext>
                  </a:extLst>
                </p14:cNvPr>
                <p14:cNvContentPartPr/>
                <p14:nvPr/>
              </p14:nvContentPartPr>
              <p14:xfrm>
                <a:off x="2734170" y="4557675"/>
                <a:ext cx="215640" cy="107640"/>
              </p14:xfrm>
            </p:contentPart>
          </mc:Choice>
          <mc:Fallback>
            <p:pic>
              <p:nvPicPr>
                <p:cNvPr id="93" name="筆跡 92">
                  <a:extLst>
                    <a:ext uri="{FF2B5EF4-FFF2-40B4-BE49-F238E27FC236}">
                      <a16:creationId xmlns:a16="http://schemas.microsoft.com/office/drawing/2014/main" id="{EE47D30C-6A07-4D09-94EF-469D8A38C62C}"/>
                    </a:ext>
                  </a:extLst>
                </p:cNvPr>
                <p:cNvPicPr/>
                <p:nvPr/>
              </p:nvPicPr>
              <p:blipFill>
                <a:blip r:embed="rId145"/>
                <a:stretch>
                  <a:fillRect/>
                </a:stretch>
              </p:blipFill>
              <p:spPr>
                <a:xfrm>
                  <a:off x="2725530" y="4549035"/>
                  <a:ext cx="2332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4" name="筆跡 93">
                  <a:extLst>
                    <a:ext uri="{FF2B5EF4-FFF2-40B4-BE49-F238E27FC236}">
                      <a16:creationId xmlns:a16="http://schemas.microsoft.com/office/drawing/2014/main" id="{201E6166-DE38-4EEA-BD49-8B1A5E053B39}"/>
                    </a:ext>
                  </a:extLst>
                </p14:cNvPr>
                <p14:cNvContentPartPr/>
                <p14:nvPr/>
              </p14:nvContentPartPr>
              <p14:xfrm>
                <a:off x="2816250" y="4533915"/>
                <a:ext cx="72720" cy="136800"/>
              </p14:xfrm>
            </p:contentPart>
          </mc:Choice>
          <mc:Fallback>
            <p:pic>
              <p:nvPicPr>
                <p:cNvPr id="94" name="筆跡 93">
                  <a:extLst>
                    <a:ext uri="{FF2B5EF4-FFF2-40B4-BE49-F238E27FC236}">
                      <a16:creationId xmlns:a16="http://schemas.microsoft.com/office/drawing/2014/main" id="{201E6166-DE38-4EEA-BD49-8B1A5E053B39}"/>
                    </a:ext>
                  </a:extLst>
                </p:cNvPr>
                <p:cNvPicPr/>
                <p:nvPr/>
              </p:nvPicPr>
              <p:blipFill>
                <a:blip r:embed="rId147"/>
                <a:stretch>
                  <a:fillRect/>
                </a:stretch>
              </p:blipFill>
              <p:spPr>
                <a:xfrm>
                  <a:off x="2807250" y="4525275"/>
                  <a:ext cx="903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5" name="筆跡 94">
                  <a:extLst>
                    <a:ext uri="{FF2B5EF4-FFF2-40B4-BE49-F238E27FC236}">
                      <a16:creationId xmlns:a16="http://schemas.microsoft.com/office/drawing/2014/main" id="{6C92CB1F-25F0-44A4-8C4F-1326C5F26A8C}"/>
                    </a:ext>
                  </a:extLst>
                </p14:cNvPr>
                <p14:cNvContentPartPr/>
                <p14:nvPr/>
              </p14:nvContentPartPr>
              <p14:xfrm>
                <a:off x="2962770" y="4655235"/>
                <a:ext cx="101520" cy="56880"/>
              </p14:xfrm>
            </p:contentPart>
          </mc:Choice>
          <mc:Fallback>
            <p:pic>
              <p:nvPicPr>
                <p:cNvPr id="95" name="筆跡 94">
                  <a:extLst>
                    <a:ext uri="{FF2B5EF4-FFF2-40B4-BE49-F238E27FC236}">
                      <a16:creationId xmlns:a16="http://schemas.microsoft.com/office/drawing/2014/main" id="{6C92CB1F-25F0-44A4-8C4F-1326C5F26A8C}"/>
                    </a:ext>
                  </a:extLst>
                </p:cNvPr>
                <p:cNvPicPr/>
                <p:nvPr/>
              </p:nvPicPr>
              <p:blipFill>
                <a:blip r:embed="rId149"/>
                <a:stretch>
                  <a:fillRect/>
                </a:stretch>
              </p:blipFill>
              <p:spPr>
                <a:xfrm>
                  <a:off x="2954130" y="4646235"/>
                  <a:ext cx="119160" cy="74520"/>
                </a:xfrm>
                <a:prstGeom prst="rect">
                  <a:avLst/>
                </a:prstGeom>
              </p:spPr>
            </p:pic>
          </mc:Fallback>
        </mc:AlternateContent>
      </p:grpSp>
      <p:grpSp>
        <p:nvGrpSpPr>
          <p:cNvPr id="104" name="群組 103">
            <a:extLst>
              <a:ext uri="{FF2B5EF4-FFF2-40B4-BE49-F238E27FC236}">
                <a16:creationId xmlns:a16="http://schemas.microsoft.com/office/drawing/2014/main" id="{6B808D1D-9876-40ED-894D-7EDD55B5A183}"/>
              </a:ext>
            </a:extLst>
          </p:cNvPr>
          <p:cNvGrpSpPr/>
          <p:nvPr/>
        </p:nvGrpSpPr>
        <p:grpSpPr>
          <a:xfrm>
            <a:off x="3352650" y="3476235"/>
            <a:ext cx="534600" cy="727920"/>
            <a:chOff x="3352650" y="3476235"/>
            <a:chExt cx="534600" cy="727920"/>
          </a:xfrm>
        </p:grpSpPr>
        <mc:AlternateContent xmlns:mc="http://schemas.openxmlformats.org/markup-compatibility/2006">
          <mc:Choice xmlns:p14="http://schemas.microsoft.com/office/powerpoint/2010/main" Requires="p14">
            <p:contentPart p14:bwMode="auto" r:id="rId150">
              <p14:nvContentPartPr>
                <p14:cNvPr id="97" name="筆跡 96">
                  <a:extLst>
                    <a:ext uri="{FF2B5EF4-FFF2-40B4-BE49-F238E27FC236}">
                      <a16:creationId xmlns:a16="http://schemas.microsoft.com/office/drawing/2014/main" id="{5CCCB1D8-10B9-4DDA-A61F-D2F741C49F69}"/>
                    </a:ext>
                  </a:extLst>
                </p14:cNvPr>
                <p14:cNvContentPartPr/>
                <p14:nvPr/>
              </p14:nvContentPartPr>
              <p14:xfrm>
                <a:off x="3365970" y="3476235"/>
                <a:ext cx="521280" cy="727920"/>
              </p14:xfrm>
            </p:contentPart>
          </mc:Choice>
          <mc:Fallback>
            <p:pic>
              <p:nvPicPr>
                <p:cNvPr id="97" name="筆跡 96">
                  <a:extLst>
                    <a:ext uri="{FF2B5EF4-FFF2-40B4-BE49-F238E27FC236}">
                      <a16:creationId xmlns:a16="http://schemas.microsoft.com/office/drawing/2014/main" id="{5CCCB1D8-10B9-4DDA-A61F-D2F741C49F69}"/>
                    </a:ext>
                  </a:extLst>
                </p:cNvPr>
                <p:cNvPicPr/>
                <p:nvPr/>
              </p:nvPicPr>
              <p:blipFill>
                <a:blip r:embed="rId151"/>
                <a:stretch>
                  <a:fillRect/>
                </a:stretch>
              </p:blipFill>
              <p:spPr>
                <a:xfrm>
                  <a:off x="3356970" y="3467235"/>
                  <a:ext cx="538920" cy="7455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8" name="筆跡 97">
                  <a:extLst>
                    <a:ext uri="{FF2B5EF4-FFF2-40B4-BE49-F238E27FC236}">
                      <a16:creationId xmlns:a16="http://schemas.microsoft.com/office/drawing/2014/main" id="{CF6F7D97-C711-4CD8-BC00-252408903A92}"/>
                    </a:ext>
                  </a:extLst>
                </p14:cNvPr>
                <p14:cNvContentPartPr/>
                <p14:nvPr/>
              </p14:nvContentPartPr>
              <p14:xfrm>
                <a:off x="3352650" y="3493875"/>
                <a:ext cx="9720" cy="103680"/>
              </p14:xfrm>
            </p:contentPart>
          </mc:Choice>
          <mc:Fallback>
            <p:pic>
              <p:nvPicPr>
                <p:cNvPr id="98" name="筆跡 97">
                  <a:extLst>
                    <a:ext uri="{FF2B5EF4-FFF2-40B4-BE49-F238E27FC236}">
                      <a16:creationId xmlns:a16="http://schemas.microsoft.com/office/drawing/2014/main" id="{CF6F7D97-C711-4CD8-BC00-252408903A92}"/>
                    </a:ext>
                  </a:extLst>
                </p:cNvPr>
                <p:cNvPicPr/>
                <p:nvPr/>
              </p:nvPicPr>
              <p:blipFill>
                <a:blip r:embed="rId153"/>
                <a:stretch>
                  <a:fillRect/>
                </a:stretch>
              </p:blipFill>
              <p:spPr>
                <a:xfrm>
                  <a:off x="3344010" y="3485235"/>
                  <a:ext cx="2736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9" name="筆跡 98">
                  <a:extLst>
                    <a:ext uri="{FF2B5EF4-FFF2-40B4-BE49-F238E27FC236}">
                      <a16:creationId xmlns:a16="http://schemas.microsoft.com/office/drawing/2014/main" id="{178D17A3-7CE2-4F8A-B02F-410EA5CC98F3}"/>
                    </a:ext>
                  </a:extLst>
                </p14:cNvPr>
                <p14:cNvContentPartPr/>
                <p14:nvPr/>
              </p14:nvContentPartPr>
              <p14:xfrm>
                <a:off x="3370650" y="3485955"/>
                <a:ext cx="140040" cy="70560"/>
              </p14:xfrm>
            </p:contentPart>
          </mc:Choice>
          <mc:Fallback>
            <p:pic>
              <p:nvPicPr>
                <p:cNvPr id="99" name="筆跡 98">
                  <a:extLst>
                    <a:ext uri="{FF2B5EF4-FFF2-40B4-BE49-F238E27FC236}">
                      <a16:creationId xmlns:a16="http://schemas.microsoft.com/office/drawing/2014/main" id="{178D17A3-7CE2-4F8A-B02F-410EA5CC98F3}"/>
                    </a:ext>
                  </a:extLst>
                </p:cNvPr>
                <p:cNvPicPr/>
                <p:nvPr/>
              </p:nvPicPr>
              <p:blipFill>
                <a:blip r:embed="rId155"/>
                <a:stretch>
                  <a:fillRect/>
                </a:stretch>
              </p:blipFill>
              <p:spPr>
                <a:xfrm>
                  <a:off x="3362010" y="3476955"/>
                  <a:ext cx="157680" cy="88200"/>
                </a:xfrm>
                <a:prstGeom prst="rect">
                  <a:avLst/>
                </a:prstGeom>
              </p:spPr>
            </p:pic>
          </mc:Fallback>
        </mc:AlternateContent>
      </p:grpSp>
      <p:grpSp>
        <p:nvGrpSpPr>
          <p:cNvPr id="103" name="群組 102">
            <a:extLst>
              <a:ext uri="{FF2B5EF4-FFF2-40B4-BE49-F238E27FC236}">
                <a16:creationId xmlns:a16="http://schemas.microsoft.com/office/drawing/2014/main" id="{36ECE941-4FC0-474D-908B-B0C9663569C6}"/>
              </a:ext>
            </a:extLst>
          </p:cNvPr>
          <p:cNvGrpSpPr/>
          <p:nvPr/>
        </p:nvGrpSpPr>
        <p:grpSpPr>
          <a:xfrm>
            <a:off x="3947010" y="4329435"/>
            <a:ext cx="374400" cy="262440"/>
            <a:chOff x="3947010" y="4329435"/>
            <a:chExt cx="374400" cy="262440"/>
          </a:xfrm>
        </p:grpSpPr>
        <mc:AlternateContent xmlns:mc="http://schemas.openxmlformats.org/markup-compatibility/2006">
          <mc:Choice xmlns:p14="http://schemas.microsoft.com/office/powerpoint/2010/main" Requires="p14">
            <p:contentPart p14:bwMode="auto" r:id="rId156">
              <p14:nvContentPartPr>
                <p14:cNvPr id="100" name="筆跡 99">
                  <a:extLst>
                    <a:ext uri="{FF2B5EF4-FFF2-40B4-BE49-F238E27FC236}">
                      <a16:creationId xmlns:a16="http://schemas.microsoft.com/office/drawing/2014/main" id="{282AA034-75AF-487A-AC69-E294E7D39E43}"/>
                    </a:ext>
                  </a:extLst>
                </p14:cNvPr>
                <p14:cNvContentPartPr/>
                <p14:nvPr/>
              </p14:nvContentPartPr>
              <p14:xfrm>
                <a:off x="3947010" y="4329435"/>
                <a:ext cx="227880" cy="182520"/>
              </p14:xfrm>
            </p:contentPart>
          </mc:Choice>
          <mc:Fallback>
            <p:pic>
              <p:nvPicPr>
                <p:cNvPr id="100" name="筆跡 99">
                  <a:extLst>
                    <a:ext uri="{FF2B5EF4-FFF2-40B4-BE49-F238E27FC236}">
                      <a16:creationId xmlns:a16="http://schemas.microsoft.com/office/drawing/2014/main" id="{282AA034-75AF-487A-AC69-E294E7D39E43}"/>
                    </a:ext>
                  </a:extLst>
                </p:cNvPr>
                <p:cNvPicPr/>
                <p:nvPr/>
              </p:nvPicPr>
              <p:blipFill>
                <a:blip r:embed="rId157"/>
                <a:stretch>
                  <a:fillRect/>
                </a:stretch>
              </p:blipFill>
              <p:spPr>
                <a:xfrm>
                  <a:off x="3938010" y="4320435"/>
                  <a:ext cx="2455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1" name="筆跡 100">
                  <a:extLst>
                    <a:ext uri="{FF2B5EF4-FFF2-40B4-BE49-F238E27FC236}">
                      <a16:creationId xmlns:a16="http://schemas.microsoft.com/office/drawing/2014/main" id="{E8FB73F2-401D-4821-8D4C-F120D8D4E7E4}"/>
                    </a:ext>
                  </a:extLst>
                </p14:cNvPr>
                <p14:cNvContentPartPr/>
                <p14:nvPr/>
              </p14:nvContentPartPr>
              <p14:xfrm>
                <a:off x="4033770" y="4358595"/>
                <a:ext cx="108720" cy="177840"/>
              </p14:xfrm>
            </p:contentPart>
          </mc:Choice>
          <mc:Fallback>
            <p:pic>
              <p:nvPicPr>
                <p:cNvPr id="101" name="筆跡 100">
                  <a:extLst>
                    <a:ext uri="{FF2B5EF4-FFF2-40B4-BE49-F238E27FC236}">
                      <a16:creationId xmlns:a16="http://schemas.microsoft.com/office/drawing/2014/main" id="{E8FB73F2-401D-4821-8D4C-F120D8D4E7E4}"/>
                    </a:ext>
                  </a:extLst>
                </p:cNvPr>
                <p:cNvPicPr/>
                <p:nvPr/>
              </p:nvPicPr>
              <p:blipFill>
                <a:blip r:embed="rId159"/>
                <a:stretch>
                  <a:fillRect/>
                </a:stretch>
              </p:blipFill>
              <p:spPr>
                <a:xfrm>
                  <a:off x="4024770" y="4349595"/>
                  <a:ext cx="1263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2" name="筆跡 101">
                  <a:extLst>
                    <a:ext uri="{FF2B5EF4-FFF2-40B4-BE49-F238E27FC236}">
                      <a16:creationId xmlns:a16="http://schemas.microsoft.com/office/drawing/2014/main" id="{05519F61-DD0D-40F8-AF80-E484C2D8DECF}"/>
                    </a:ext>
                  </a:extLst>
                </p14:cNvPr>
                <p14:cNvContentPartPr/>
                <p14:nvPr/>
              </p14:nvContentPartPr>
              <p14:xfrm>
                <a:off x="4228530" y="4478835"/>
                <a:ext cx="92880" cy="113040"/>
              </p14:xfrm>
            </p:contentPart>
          </mc:Choice>
          <mc:Fallback>
            <p:pic>
              <p:nvPicPr>
                <p:cNvPr id="102" name="筆跡 101">
                  <a:extLst>
                    <a:ext uri="{FF2B5EF4-FFF2-40B4-BE49-F238E27FC236}">
                      <a16:creationId xmlns:a16="http://schemas.microsoft.com/office/drawing/2014/main" id="{05519F61-DD0D-40F8-AF80-E484C2D8DECF}"/>
                    </a:ext>
                  </a:extLst>
                </p:cNvPr>
                <p:cNvPicPr/>
                <p:nvPr/>
              </p:nvPicPr>
              <p:blipFill>
                <a:blip r:embed="rId161"/>
                <a:stretch>
                  <a:fillRect/>
                </a:stretch>
              </p:blipFill>
              <p:spPr>
                <a:xfrm>
                  <a:off x="4219530" y="4469835"/>
                  <a:ext cx="110520" cy="130680"/>
                </a:xfrm>
                <a:prstGeom prst="rect">
                  <a:avLst/>
                </a:prstGeom>
              </p:spPr>
            </p:pic>
          </mc:Fallback>
        </mc:AlternateContent>
      </p:grpSp>
      <p:grpSp>
        <p:nvGrpSpPr>
          <p:cNvPr id="403" name="群組 402">
            <a:extLst>
              <a:ext uri="{FF2B5EF4-FFF2-40B4-BE49-F238E27FC236}">
                <a16:creationId xmlns:a16="http://schemas.microsoft.com/office/drawing/2014/main" id="{FBC158FD-0513-4FEC-A722-3228FE16290D}"/>
              </a:ext>
            </a:extLst>
          </p:cNvPr>
          <p:cNvGrpSpPr/>
          <p:nvPr/>
        </p:nvGrpSpPr>
        <p:grpSpPr>
          <a:xfrm>
            <a:off x="628935" y="4989449"/>
            <a:ext cx="4430880" cy="1059571"/>
            <a:chOff x="620250" y="5026755"/>
            <a:chExt cx="5781240" cy="1632600"/>
          </a:xfrm>
        </p:grpSpPr>
        <p:grpSp>
          <p:nvGrpSpPr>
            <p:cNvPr id="124" name="群組 123">
              <a:extLst>
                <a:ext uri="{FF2B5EF4-FFF2-40B4-BE49-F238E27FC236}">
                  <a16:creationId xmlns:a16="http://schemas.microsoft.com/office/drawing/2014/main" id="{0D19ECB2-4E17-43CA-BEA3-D60F05CAAFEB}"/>
                </a:ext>
              </a:extLst>
            </p:cNvPr>
            <p:cNvGrpSpPr/>
            <p:nvPr/>
          </p:nvGrpSpPr>
          <p:grpSpPr>
            <a:xfrm>
              <a:off x="620970" y="5050515"/>
              <a:ext cx="1186200" cy="416160"/>
              <a:chOff x="620970" y="5050515"/>
              <a:chExt cx="1186200" cy="416160"/>
            </a:xfrm>
          </p:grpSpPr>
          <mc:AlternateContent xmlns:mc="http://schemas.openxmlformats.org/markup-compatibility/2006">
            <mc:Choice xmlns:p14="http://schemas.microsoft.com/office/powerpoint/2010/main" Requires="p14">
              <p:contentPart p14:bwMode="auto" r:id="rId162">
                <p14:nvContentPartPr>
                  <p14:cNvPr id="105" name="筆跡 104">
                    <a:extLst>
                      <a:ext uri="{FF2B5EF4-FFF2-40B4-BE49-F238E27FC236}">
                        <a16:creationId xmlns:a16="http://schemas.microsoft.com/office/drawing/2014/main" id="{22A8D3FE-8BB7-4166-BAC5-44271FF035D8}"/>
                      </a:ext>
                    </a:extLst>
                  </p14:cNvPr>
                  <p14:cNvContentPartPr/>
                  <p14:nvPr/>
                </p14:nvContentPartPr>
                <p14:xfrm>
                  <a:off x="714210" y="5217195"/>
                  <a:ext cx="12240" cy="132480"/>
                </p14:xfrm>
              </p:contentPart>
            </mc:Choice>
            <mc:Fallback>
              <p:pic>
                <p:nvPicPr>
                  <p:cNvPr id="105" name="筆跡 104">
                    <a:extLst>
                      <a:ext uri="{FF2B5EF4-FFF2-40B4-BE49-F238E27FC236}">
                        <a16:creationId xmlns:a16="http://schemas.microsoft.com/office/drawing/2014/main" id="{22A8D3FE-8BB7-4166-BAC5-44271FF035D8}"/>
                      </a:ext>
                    </a:extLst>
                  </p:cNvPr>
                  <p:cNvPicPr/>
                  <p:nvPr/>
                </p:nvPicPr>
                <p:blipFill>
                  <a:blip r:embed="rId163"/>
                  <a:stretch>
                    <a:fillRect/>
                  </a:stretch>
                </p:blipFill>
                <p:spPr>
                  <a:xfrm>
                    <a:off x="703330" y="5203337"/>
                    <a:ext cx="34453" cy="159641"/>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6" name="筆跡 105">
                    <a:extLst>
                      <a:ext uri="{FF2B5EF4-FFF2-40B4-BE49-F238E27FC236}">
                        <a16:creationId xmlns:a16="http://schemas.microsoft.com/office/drawing/2014/main" id="{4CDC1997-DE5F-4FE5-8BF0-1650601762D8}"/>
                      </a:ext>
                    </a:extLst>
                  </p14:cNvPr>
                  <p14:cNvContentPartPr/>
                  <p14:nvPr/>
                </p14:nvContentPartPr>
                <p14:xfrm>
                  <a:off x="620970" y="5168235"/>
                  <a:ext cx="201960" cy="191520"/>
                </p14:xfrm>
              </p:contentPart>
            </mc:Choice>
            <mc:Fallback>
              <p:pic>
                <p:nvPicPr>
                  <p:cNvPr id="106" name="筆跡 105">
                    <a:extLst>
                      <a:ext uri="{FF2B5EF4-FFF2-40B4-BE49-F238E27FC236}">
                        <a16:creationId xmlns:a16="http://schemas.microsoft.com/office/drawing/2014/main" id="{4CDC1997-DE5F-4FE5-8BF0-1650601762D8}"/>
                      </a:ext>
                    </a:extLst>
                  </p:cNvPr>
                  <p:cNvPicPr/>
                  <p:nvPr/>
                </p:nvPicPr>
                <p:blipFill>
                  <a:blip r:embed="rId165"/>
                  <a:stretch>
                    <a:fillRect/>
                  </a:stretch>
                </p:blipFill>
                <p:spPr>
                  <a:xfrm>
                    <a:off x="609724" y="5154912"/>
                    <a:ext cx="224921" cy="218721"/>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7" name="筆跡 106">
                    <a:extLst>
                      <a:ext uri="{FF2B5EF4-FFF2-40B4-BE49-F238E27FC236}">
                        <a16:creationId xmlns:a16="http://schemas.microsoft.com/office/drawing/2014/main" id="{200A140D-5D04-49CF-97E6-1B9F2B2F4411}"/>
                      </a:ext>
                    </a:extLst>
                  </p14:cNvPr>
                  <p14:cNvContentPartPr/>
                  <p14:nvPr/>
                </p14:nvContentPartPr>
                <p14:xfrm>
                  <a:off x="1007970" y="5194515"/>
                  <a:ext cx="235080" cy="247320"/>
                </p14:xfrm>
              </p:contentPart>
            </mc:Choice>
            <mc:Fallback>
              <p:pic>
                <p:nvPicPr>
                  <p:cNvPr id="107" name="筆跡 106">
                    <a:extLst>
                      <a:ext uri="{FF2B5EF4-FFF2-40B4-BE49-F238E27FC236}">
                        <a16:creationId xmlns:a16="http://schemas.microsoft.com/office/drawing/2014/main" id="{200A140D-5D04-49CF-97E6-1B9F2B2F4411}"/>
                      </a:ext>
                    </a:extLst>
                  </p:cNvPr>
                  <p:cNvPicPr/>
                  <p:nvPr/>
                </p:nvPicPr>
                <p:blipFill>
                  <a:blip r:embed="rId167"/>
                  <a:stretch>
                    <a:fillRect/>
                  </a:stretch>
                </p:blipFill>
                <p:spPr>
                  <a:xfrm>
                    <a:off x="996216" y="5180652"/>
                    <a:ext cx="258118" cy="274492"/>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8" name="筆跡 107">
                    <a:extLst>
                      <a:ext uri="{FF2B5EF4-FFF2-40B4-BE49-F238E27FC236}">
                        <a16:creationId xmlns:a16="http://schemas.microsoft.com/office/drawing/2014/main" id="{CA872963-74EA-4753-A556-AE9465140B04}"/>
                      </a:ext>
                    </a:extLst>
                  </p14:cNvPr>
                  <p14:cNvContentPartPr/>
                  <p14:nvPr/>
                </p14:nvContentPartPr>
                <p14:xfrm>
                  <a:off x="1079970" y="5240955"/>
                  <a:ext cx="168840" cy="189720"/>
                </p14:xfrm>
              </p:contentPart>
            </mc:Choice>
            <mc:Fallback>
              <p:pic>
                <p:nvPicPr>
                  <p:cNvPr id="108" name="筆跡 107">
                    <a:extLst>
                      <a:ext uri="{FF2B5EF4-FFF2-40B4-BE49-F238E27FC236}">
                        <a16:creationId xmlns:a16="http://schemas.microsoft.com/office/drawing/2014/main" id="{CA872963-74EA-4753-A556-AE9465140B04}"/>
                      </a:ext>
                    </a:extLst>
                  </p:cNvPr>
                  <p:cNvPicPr/>
                  <p:nvPr/>
                </p:nvPicPr>
                <p:blipFill>
                  <a:blip r:embed="rId169"/>
                  <a:stretch>
                    <a:fillRect/>
                  </a:stretch>
                </p:blipFill>
                <p:spPr>
                  <a:xfrm>
                    <a:off x="1068714" y="5227127"/>
                    <a:ext cx="191821" cy="216823"/>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9" name="筆跡 108">
                    <a:extLst>
                      <a:ext uri="{FF2B5EF4-FFF2-40B4-BE49-F238E27FC236}">
                        <a16:creationId xmlns:a16="http://schemas.microsoft.com/office/drawing/2014/main" id="{3CCFEEA1-2387-405D-9052-9712B82DEEEA}"/>
                      </a:ext>
                    </a:extLst>
                  </p14:cNvPr>
                  <p14:cNvContentPartPr/>
                  <p14:nvPr/>
                </p14:nvContentPartPr>
                <p14:xfrm>
                  <a:off x="1294170" y="5294955"/>
                  <a:ext cx="97920" cy="6840"/>
                </p14:xfrm>
              </p:contentPart>
            </mc:Choice>
            <mc:Fallback>
              <p:pic>
                <p:nvPicPr>
                  <p:cNvPr id="109" name="筆跡 108">
                    <a:extLst>
                      <a:ext uri="{FF2B5EF4-FFF2-40B4-BE49-F238E27FC236}">
                        <a16:creationId xmlns:a16="http://schemas.microsoft.com/office/drawing/2014/main" id="{3CCFEEA1-2387-405D-9052-9712B82DEEEA}"/>
                      </a:ext>
                    </a:extLst>
                  </p:cNvPr>
                  <p:cNvPicPr/>
                  <p:nvPr/>
                </p:nvPicPr>
                <p:blipFill>
                  <a:blip r:embed="rId171"/>
                  <a:stretch>
                    <a:fillRect/>
                  </a:stretch>
                </p:blipFill>
                <p:spPr>
                  <a:xfrm>
                    <a:off x="1282401" y="5282327"/>
                    <a:ext cx="120988" cy="32622"/>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0" name="筆跡 109">
                    <a:extLst>
                      <a:ext uri="{FF2B5EF4-FFF2-40B4-BE49-F238E27FC236}">
                        <a16:creationId xmlns:a16="http://schemas.microsoft.com/office/drawing/2014/main" id="{A1C87297-1AF3-4713-A6E7-E696B2143C00}"/>
                      </a:ext>
                    </a:extLst>
                  </p14:cNvPr>
                  <p14:cNvContentPartPr/>
                  <p14:nvPr/>
                </p14:nvContentPartPr>
                <p14:xfrm>
                  <a:off x="1319370" y="5351475"/>
                  <a:ext cx="85680" cy="11160"/>
                </p14:xfrm>
              </p:contentPart>
            </mc:Choice>
            <mc:Fallback>
              <p:pic>
                <p:nvPicPr>
                  <p:cNvPr id="110" name="筆跡 109">
                    <a:extLst>
                      <a:ext uri="{FF2B5EF4-FFF2-40B4-BE49-F238E27FC236}">
                        <a16:creationId xmlns:a16="http://schemas.microsoft.com/office/drawing/2014/main" id="{A1C87297-1AF3-4713-A6E7-E696B2143C00}"/>
                      </a:ext>
                    </a:extLst>
                  </p:cNvPr>
                  <p:cNvPicPr/>
                  <p:nvPr/>
                </p:nvPicPr>
                <p:blipFill>
                  <a:blip r:embed="rId173"/>
                  <a:stretch>
                    <a:fillRect/>
                  </a:stretch>
                </p:blipFill>
                <p:spPr>
                  <a:xfrm>
                    <a:off x="1308133" y="5338189"/>
                    <a:ext cx="108622" cy="372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1" name="筆跡 110">
                    <a:extLst>
                      <a:ext uri="{FF2B5EF4-FFF2-40B4-BE49-F238E27FC236}">
                        <a16:creationId xmlns:a16="http://schemas.microsoft.com/office/drawing/2014/main" id="{B881C8A8-2525-4306-B10E-CDA99374133A}"/>
                      </a:ext>
                    </a:extLst>
                  </p14:cNvPr>
                  <p14:cNvContentPartPr/>
                  <p14:nvPr/>
                </p14:nvContentPartPr>
                <p14:xfrm>
                  <a:off x="1527450" y="5283075"/>
                  <a:ext cx="141120" cy="105840"/>
                </p14:xfrm>
              </p:contentPart>
            </mc:Choice>
            <mc:Fallback>
              <p:pic>
                <p:nvPicPr>
                  <p:cNvPr id="111" name="筆跡 110">
                    <a:extLst>
                      <a:ext uri="{FF2B5EF4-FFF2-40B4-BE49-F238E27FC236}">
                        <a16:creationId xmlns:a16="http://schemas.microsoft.com/office/drawing/2014/main" id="{B881C8A8-2525-4306-B10E-CDA99374133A}"/>
                      </a:ext>
                    </a:extLst>
                  </p:cNvPr>
                  <p:cNvPicPr/>
                  <p:nvPr/>
                </p:nvPicPr>
                <p:blipFill>
                  <a:blip r:embed="rId175"/>
                  <a:stretch>
                    <a:fillRect/>
                  </a:stretch>
                </p:blipFill>
                <p:spPr>
                  <a:xfrm>
                    <a:off x="1516198" y="5269776"/>
                    <a:ext cx="164093" cy="132993"/>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2" name="筆跡 111">
                    <a:extLst>
                      <a:ext uri="{FF2B5EF4-FFF2-40B4-BE49-F238E27FC236}">
                        <a16:creationId xmlns:a16="http://schemas.microsoft.com/office/drawing/2014/main" id="{A71B234A-1570-4C49-A394-EB3FBD23B7E2}"/>
                      </a:ext>
                    </a:extLst>
                  </p14:cNvPr>
                  <p14:cNvContentPartPr/>
                  <p14:nvPr/>
                </p14:nvContentPartPr>
                <p14:xfrm>
                  <a:off x="1557690" y="5258235"/>
                  <a:ext cx="90720" cy="128160"/>
                </p14:xfrm>
              </p:contentPart>
            </mc:Choice>
            <mc:Fallback>
              <p:pic>
                <p:nvPicPr>
                  <p:cNvPr id="112" name="筆跡 111">
                    <a:extLst>
                      <a:ext uri="{FF2B5EF4-FFF2-40B4-BE49-F238E27FC236}">
                        <a16:creationId xmlns:a16="http://schemas.microsoft.com/office/drawing/2014/main" id="{A71B234A-1570-4C49-A394-EB3FBD23B7E2}"/>
                      </a:ext>
                    </a:extLst>
                  </p:cNvPr>
                  <p:cNvPicPr/>
                  <p:nvPr/>
                </p:nvPicPr>
                <p:blipFill>
                  <a:blip r:embed="rId177"/>
                  <a:stretch>
                    <a:fillRect/>
                  </a:stretch>
                </p:blipFill>
                <p:spPr>
                  <a:xfrm>
                    <a:off x="1545939" y="5244365"/>
                    <a:ext cx="113753" cy="155345"/>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3" name="筆跡 112">
                    <a:extLst>
                      <a:ext uri="{FF2B5EF4-FFF2-40B4-BE49-F238E27FC236}">
                        <a16:creationId xmlns:a16="http://schemas.microsoft.com/office/drawing/2014/main" id="{5F7D852B-7B51-47F0-8E2F-98657E60FF48}"/>
                      </a:ext>
                    </a:extLst>
                  </p14:cNvPr>
                  <p14:cNvContentPartPr/>
                  <p14:nvPr/>
                </p14:nvContentPartPr>
                <p14:xfrm>
                  <a:off x="1705650" y="5365515"/>
                  <a:ext cx="18360" cy="101160"/>
                </p14:xfrm>
              </p:contentPart>
            </mc:Choice>
            <mc:Fallback>
              <p:pic>
                <p:nvPicPr>
                  <p:cNvPr id="113" name="筆跡 112">
                    <a:extLst>
                      <a:ext uri="{FF2B5EF4-FFF2-40B4-BE49-F238E27FC236}">
                        <a16:creationId xmlns:a16="http://schemas.microsoft.com/office/drawing/2014/main" id="{5F7D852B-7B51-47F0-8E2F-98657E60FF48}"/>
                      </a:ext>
                    </a:extLst>
                  </p:cNvPr>
                  <p:cNvPicPr/>
                  <p:nvPr/>
                </p:nvPicPr>
                <p:blipFill>
                  <a:blip r:embed="rId179"/>
                  <a:stretch>
                    <a:fillRect/>
                  </a:stretch>
                </p:blipFill>
                <p:spPr>
                  <a:xfrm>
                    <a:off x="1693881" y="5351695"/>
                    <a:ext cx="41428" cy="128247"/>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5" name="筆跡 114">
                    <a:extLst>
                      <a:ext uri="{FF2B5EF4-FFF2-40B4-BE49-F238E27FC236}">
                        <a16:creationId xmlns:a16="http://schemas.microsoft.com/office/drawing/2014/main" id="{B17A9532-56DC-4D0D-910F-C2AA88123E68}"/>
                      </a:ext>
                    </a:extLst>
                  </p14:cNvPr>
                  <p14:cNvContentPartPr/>
                  <p14:nvPr/>
                </p14:nvContentPartPr>
                <p14:xfrm>
                  <a:off x="962250" y="5113155"/>
                  <a:ext cx="14760" cy="79560"/>
                </p14:xfrm>
              </p:contentPart>
            </mc:Choice>
            <mc:Fallback>
              <p:pic>
                <p:nvPicPr>
                  <p:cNvPr id="115" name="筆跡 114">
                    <a:extLst>
                      <a:ext uri="{FF2B5EF4-FFF2-40B4-BE49-F238E27FC236}">
                        <a16:creationId xmlns:a16="http://schemas.microsoft.com/office/drawing/2014/main" id="{B17A9532-56DC-4D0D-910F-C2AA88123E68}"/>
                      </a:ext>
                    </a:extLst>
                  </p:cNvPr>
                  <p:cNvPicPr/>
                  <p:nvPr/>
                </p:nvPicPr>
                <p:blipFill>
                  <a:blip r:embed="rId181"/>
                  <a:stretch>
                    <a:fillRect/>
                  </a:stretch>
                </p:blipFill>
                <p:spPr>
                  <a:xfrm>
                    <a:off x="950719" y="5099246"/>
                    <a:ext cx="37361" cy="106822"/>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6" name="筆跡 115">
                    <a:extLst>
                      <a:ext uri="{FF2B5EF4-FFF2-40B4-BE49-F238E27FC236}">
                        <a16:creationId xmlns:a16="http://schemas.microsoft.com/office/drawing/2014/main" id="{1201094F-B541-4B2E-8916-63D67CDEFBE4}"/>
                      </a:ext>
                    </a:extLst>
                  </p14:cNvPr>
                  <p14:cNvContentPartPr/>
                  <p14:nvPr/>
                </p14:nvContentPartPr>
                <p14:xfrm>
                  <a:off x="991050" y="5116395"/>
                  <a:ext cx="24480" cy="44640"/>
                </p14:xfrm>
              </p:contentPart>
            </mc:Choice>
            <mc:Fallback>
              <p:pic>
                <p:nvPicPr>
                  <p:cNvPr id="116" name="筆跡 115">
                    <a:extLst>
                      <a:ext uri="{FF2B5EF4-FFF2-40B4-BE49-F238E27FC236}">
                        <a16:creationId xmlns:a16="http://schemas.microsoft.com/office/drawing/2014/main" id="{1201094F-B541-4B2E-8916-63D67CDEFBE4}"/>
                      </a:ext>
                    </a:extLst>
                  </p:cNvPr>
                  <p:cNvPicPr/>
                  <p:nvPr/>
                </p:nvPicPr>
                <p:blipFill>
                  <a:blip r:embed="rId183"/>
                  <a:stretch>
                    <a:fillRect/>
                  </a:stretch>
                </p:blipFill>
                <p:spPr>
                  <a:xfrm>
                    <a:off x="979281" y="5102617"/>
                    <a:ext cx="47548" cy="71644"/>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7" name="筆跡 116">
                    <a:extLst>
                      <a:ext uri="{FF2B5EF4-FFF2-40B4-BE49-F238E27FC236}">
                        <a16:creationId xmlns:a16="http://schemas.microsoft.com/office/drawing/2014/main" id="{04379E5E-7B46-44AF-9CC1-356C9BAF6C80}"/>
                      </a:ext>
                    </a:extLst>
                  </p14:cNvPr>
                  <p14:cNvContentPartPr/>
                  <p14:nvPr/>
                </p14:nvContentPartPr>
                <p14:xfrm>
                  <a:off x="1723650" y="5052675"/>
                  <a:ext cx="31680" cy="47880"/>
                </p14:xfrm>
              </p:contentPart>
            </mc:Choice>
            <mc:Fallback>
              <p:pic>
                <p:nvPicPr>
                  <p:cNvPr id="117" name="筆跡 116">
                    <a:extLst>
                      <a:ext uri="{FF2B5EF4-FFF2-40B4-BE49-F238E27FC236}">
                        <a16:creationId xmlns:a16="http://schemas.microsoft.com/office/drawing/2014/main" id="{04379E5E-7B46-44AF-9CC1-356C9BAF6C80}"/>
                      </a:ext>
                    </a:extLst>
                  </p:cNvPr>
                  <p:cNvPicPr/>
                  <p:nvPr/>
                </p:nvPicPr>
                <p:blipFill>
                  <a:blip r:embed="rId185"/>
                  <a:stretch>
                    <a:fillRect/>
                  </a:stretch>
                </p:blipFill>
                <p:spPr>
                  <a:xfrm>
                    <a:off x="1712003" y="5038916"/>
                    <a:ext cx="54508" cy="74847"/>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8" name="筆跡 117">
                    <a:extLst>
                      <a:ext uri="{FF2B5EF4-FFF2-40B4-BE49-F238E27FC236}">
                        <a16:creationId xmlns:a16="http://schemas.microsoft.com/office/drawing/2014/main" id="{0C1E69EE-4CC9-4BAB-B63B-40067B8CA0B7}"/>
                      </a:ext>
                    </a:extLst>
                  </p14:cNvPr>
                  <p14:cNvContentPartPr/>
                  <p14:nvPr/>
                </p14:nvContentPartPr>
                <p14:xfrm>
                  <a:off x="1793490" y="5050515"/>
                  <a:ext cx="13680" cy="78480"/>
                </p14:xfrm>
              </p:contentPart>
            </mc:Choice>
            <mc:Fallback>
              <p:pic>
                <p:nvPicPr>
                  <p:cNvPr id="118" name="筆跡 117">
                    <a:extLst>
                      <a:ext uri="{FF2B5EF4-FFF2-40B4-BE49-F238E27FC236}">
                        <a16:creationId xmlns:a16="http://schemas.microsoft.com/office/drawing/2014/main" id="{0C1E69EE-4CC9-4BAB-B63B-40067B8CA0B7}"/>
                      </a:ext>
                    </a:extLst>
                  </p:cNvPr>
                  <p:cNvPicPr/>
                  <p:nvPr/>
                </p:nvPicPr>
                <p:blipFill>
                  <a:blip r:embed="rId187"/>
                  <a:stretch>
                    <a:fillRect/>
                  </a:stretch>
                </p:blipFill>
                <p:spPr>
                  <a:xfrm>
                    <a:off x="1781697" y="5036698"/>
                    <a:ext cx="36794" cy="105561"/>
                  </a:xfrm>
                  <a:prstGeom prst="rect">
                    <a:avLst/>
                  </a:prstGeom>
                </p:spPr>
              </p:pic>
            </mc:Fallback>
          </mc:AlternateContent>
        </p:grpSp>
        <p:grpSp>
          <p:nvGrpSpPr>
            <p:cNvPr id="139" name="群組 138">
              <a:extLst>
                <a:ext uri="{FF2B5EF4-FFF2-40B4-BE49-F238E27FC236}">
                  <a16:creationId xmlns:a16="http://schemas.microsoft.com/office/drawing/2014/main" id="{8556EB66-C8D2-4BEA-A3E2-2D8D94D8A1B2}"/>
                </a:ext>
              </a:extLst>
            </p:cNvPr>
            <p:cNvGrpSpPr/>
            <p:nvPr/>
          </p:nvGrpSpPr>
          <p:grpSpPr>
            <a:xfrm>
              <a:off x="2187330" y="5149875"/>
              <a:ext cx="810720" cy="220320"/>
              <a:chOff x="2187330" y="5149875"/>
              <a:chExt cx="810720" cy="220320"/>
            </a:xfrm>
          </p:grpSpPr>
          <mc:AlternateContent xmlns:mc="http://schemas.openxmlformats.org/markup-compatibility/2006">
            <mc:Choice xmlns:p14="http://schemas.microsoft.com/office/powerpoint/2010/main" Requires="p14">
              <p:contentPart p14:bwMode="auto" r:id="rId188">
                <p14:nvContentPartPr>
                  <p14:cNvPr id="119" name="筆跡 118">
                    <a:extLst>
                      <a:ext uri="{FF2B5EF4-FFF2-40B4-BE49-F238E27FC236}">
                        <a16:creationId xmlns:a16="http://schemas.microsoft.com/office/drawing/2014/main" id="{2C65B1E4-F081-49A4-823D-811A822C39B3}"/>
                      </a:ext>
                    </a:extLst>
                  </p14:cNvPr>
                  <p14:cNvContentPartPr/>
                  <p14:nvPr/>
                </p14:nvContentPartPr>
                <p14:xfrm>
                  <a:off x="2187330" y="5215035"/>
                  <a:ext cx="105840" cy="113040"/>
                </p14:xfrm>
              </p:contentPart>
            </mc:Choice>
            <mc:Fallback>
              <p:pic>
                <p:nvPicPr>
                  <p:cNvPr id="119" name="筆跡 118">
                    <a:extLst>
                      <a:ext uri="{FF2B5EF4-FFF2-40B4-BE49-F238E27FC236}">
                        <a16:creationId xmlns:a16="http://schemas.microsoft.com/office/drawing/2014/main" id="{2C65B1E4-F081-49A4-823D-811A822C39B3}"/>
                      </a:ext>
                    </a:extLst>
                  </p:cNvPr>
                  <p:cNvPicPr/>
                  <p:nvPr/>
                </p:nvPicPr>
                <p:blipFill>
                  <a:blip r:embed="rId189"/>
                  <a:stretch>
                    <a:fillRect/>
                  </a:stretch>
                </p:blipFill>
                <p:spPr>
                  <a:xfrm>
                    <a:off x="2175570" y="5201182"/>
                    <a:ext cx="128890" cy="140192"/>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0" name="筆跡 119">
                    <a:extLst>
                      <a:ext uri="{FF2B5EF4-FFF2-40B4-BE49-F238E27FC236}">
                        <a16:creationId xmlns:a16="http://schemas.microsoft.com/office/drawing/2014/main" id="{4C816A70-0D00-4BB3-98F2-1FD5685355DA}"/>
                      </a:ext>
                    </a:extLst>
                  </p14:cNvPr>
                  <p14:cNvContentPartPr/>
                  <p14:nvPr/>
                </p14:nvContentPartPr>
                <p14:xfrm>
                  <a:off x="2318010" y="5201355"/>
                  <a:ext cx="92880" cy="137880"/>
                </p14:xfrm>
              </p:contentPart>
            </mc:Choice>
            <mc:Fallback>
              <p:pic>
                <p:nvPicPr>
                  <p:cNvPr id="120" name="筆跡 119">
                    <a:extLst>
                      <a:ext uri="{FF2B5EF4-FFF2-40B4-BE49-F238E27FC236}">
                        <a16:creationId xmlns:a16="http://schemas.microsoft.com/office/drawing/2014/main" id="{4C816A70-0D00-4BB3-98F2-1FD5685355DA}"/>
                      </a:ext>
                    </a:extLst>
                  </p:cNvPr>
                  <p:cNvPicPr/>
                  <p:nvPr/>
                </p:nvPicPr>
                <p:blipFill>
                  <a:blip r:embed="rId191"/>
                  <a:stretch>
                    <a:fillRect/>
                  </a:stretch>
                </p:blipFill>
                <p:spPr>
                  <a:xfrm>
                    <a:off x="2306752" y="5188065"/>
                    <a:ext cx="115865" cy="165013"/>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1" name="筆跡 120">
                    <a:extLst>
                      <a:ext uri="{FF2B5EF4-FFF2-40B4-BE49-F238E27FC236}">
                        <a16:creationId xmlns:a16="http://schemas.microsoft.com/office/drawing/2014/main" id="{9B99D9E5-AEDE-436D-849E-C2CA87C7F741}"/>
                      </a:ext>
                    </a:extLst>
                  </p14:cNvPr>
                  <p14:cNvContentPartPr/>
                  <p14:nvPr/>
                </p14:nvContentPartPr>
                <p14:xfrm>
                  <a:off x="2455170" y="5242035"/>
                  <a:ext cx="120600" cy="99720"/>
                </p14:xfrm>
              </p:contentPart>
            </mc:Choice>
            <mc:Fallback>
              <p:pic>
                <p:nvPicPr>
                  <p:cNvPr id="121" name="筆跡 120">
                    <a:extLst>
                      <a:ext uri="{FF2B5EF4-FFF2-40B4-BE49-F238E27FC236}">
                        <a16:creationId xmlns:a16="http://schemas.microsoft.com/office/drawing/2014/main" id="{9B99D9E5-AEDE-436D-849E-C2CA87C7F741}"/>
                      </a:ext>
                    </a:extLst>
                  </p:cNvPr>
                  <p:cNvPicPr/>
                  <p:nvPr/>
                </p:nvPicPr>
                <p:blipFill>
                  <a:blip r:embed="rId193"/>
                  <a:stretch>
                    <a:fillRect/>
                  </a:stretch>
                </p:blipFill>
                <p:spPr>
                  <a:xfrm>
                    <a:off x="2443438" y="5228185"/>
                    <a:ext cx="143594" cy="126866"/>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5" name="筆跡 124">
                    <a:extLst>
                      <a:ext uri="{FF2B5EF4-FFF2-40B4-BE49-F238E27FC236}">
                        <a16:creationId xmlns:a16="http://schemas.microsoft.com/office/drawing/2014/main" id="{6FF0A218-CEDA-427C-8995-B5DD97DEA260}"/>
                      </a:ext>
                    </a:extLst>
                  </p14:cNvPr>
                  <p14:cNvContentPartPr/>
                  <p14:nvPr/>
                </p14:nvContentPartPr>
                <p14:xfrm>
                  <a:off x="2603130" y="5260395"/>
                  <a:ext cx="101520" cy="84600"/>
                </p14:xfrm>
              </p:contentPart>
            </mc:Choice>
            <mc:Fallback>
              <p:pic>
                <p:nvPicPr>
                  <p:cNvPr id="125" name="筆跡 124">
                    <a:extLst>
                      <a:ext uri="{FF2B5EF4-FFF2-40B4-BE49-F238E27FC236}">
                        <a16:creationId xmlns:a16="http://schemas.microsoft.com/office/drawing/2014/main" id="{6FF0A218-CEDA-427C-8995-B5DD97DEA260}"/>
                      </a:ext>
                    </a:extLst>
                  </p:cNvPr>
                  <p:cNvPicPr/>
                  <p:nvPr/>
                </p:nvPicPr>
                <p:blipFill>
                  <a:blip r:embed="rId195"/>
                  <a:stretch>
                    <a:fillRect/>
                  </a:stretch>
                </p:blipFill>
                <p:spPr>
                  <a:xfrm>
                    <a:off x="2591380" y="5246571"/>
                    <a:ext cx="124550" cy="111694"/>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6" name="筆跡 125">
                    <a:extLst>
                      <a:ext uri="{FF2B5EF4-FFF2-40B4-BE49-F238E27FC236}">
                        <a16:creationId xmlns:a16="http://schemas.microsoft.com/office/drawing/2014/main" id="{0F96958A-D9EE-4A6F-B2F6-1DEF4FB24E0E}"/>
                      </a:ext>
                    </a:extLst>
                  </p14:cNvPr>
                  <p14:cNvContentPartPr/>
                  <p14:nvPr/>
                </p14:nvContentPartPr>
                <p14:xfrm>
                  <a:off x="2734170" y="5263635"/>
                  <a:ext cx="59040" cy="106560"/>
                </p14:xfrm>
              </p:contentPart>
            </mc:Choice>
            <mc:Fallback>
              <p:pic>
                <p:nvPicPr>
                  <p:cNvPr id="126" name="筆跡 125">
                    <a:extLst>
                      <a:ext uri="{FF2B5EF4-FFF2-40B4-BE49-F238E27FC236}">
                        <a16:creationId xmlns:a16="http://schemas.microsoft.com/office/drawing/2014/main" id="{0F96958A-D9EE-4A6F-B2F6-1DEF4FB24E0E}"/>
                      </a:ext>
                    </a:extLst>
                  </p:cNvPr>
                  <p:cNvPicPr/>
                  <p:nvPr/>
                </p:nvPicPr>
                <p:blipFill>
                  <a:blip r:embed="rId197"/>
                  <a:stretch>
                    <a:fillRect/>
                  </a:stretch>
                </p:blipFill>
                <p:spPr>
                  <a:xfrm>
                    <a:off x="2722924" y="5249832"/>
                    <a:ext cx="82000" cy="133614"/>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7" name="筆跡 126">
                    <a:extLst>
                      <a:ext uri="{FF2B5EF4-FFF2-40B4-BE49-F238E27FC236}">
                        <a16:creationId xmlns:a16="http://schemas.microsoft.com/office/drawing/2014/main" id="{058C2B4B-19DF-4EC0-8FE0-3075D89028DF}"/>
                      </a:ext>
                    </a:extLst>
                  </p14:cNvPr>
                  <p14:cNvContentPartPr/>
                  <p14:nvPr/>
                </p14:nvContentPartPr>
                <p14:xfrm>
                  <a:off x="2874930" y="5149875"/>
                  <a:ext cx="73800" cy="202680"/>
                </p14:xfrm>
              </p:contentPart>
            </mc:Choice>
            <mc:Fallback>
              <p:pic>
                <p:nvPicPr>
                  <p:cNvPr id="127" name="筆跡 126">
                    <a:extLst>
                      <a:ext uri="{FF2B5EF4-FFF2-40B4-BE49-F238E27FC236}">
                        <a16:creationId xmlns:a16="http://schemas.microsoft.com/office/drawing/2014/main" id="{058C2B4B-19DF-4EC0-8FE0-3075D89028DF}"/>
                      </a:ext>
                    </a:extLst>
                  </p:cNvPr>
                  <p:cNvPicPr/>
                  <p:nvPr/>
                </p:nvPicPr>
                <p:blipFill>
                  <a:blip r:embed="rId199"/>
                  <a:stretch>
                    <a:fillRect/>
                  </a:stretch>
                </p:blipFill>
                <p:spPr>
                  <a:xfrm>
                    <a:off x="2863253" y="5136585"/>
                    <a:ext cx="96687" cy="229815"/>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8" name="筆跡 127">
                    <a:extLst>
                      <a:ext uri="{FF2B5EF4-FFF2-40B4-BE49-F238E27FC236}">
                        <a16:creationId xmlns:a16="http://schemas.microsoft.com/office/drawing/2014/main" id="{D0806F8E-A9CE-4110-9377-A1BF1F34822E}"/>
                      </a:ext>
                    </a:extLst>
                  </p14:cNvPr>
                  <p14:cNvContentPartPr/>
                  <p14:nvPr/>
                </p14:nvContentPartPr>
                <p14:xfrm>
                  <a:off x="2801490" y="5195595"/>
                  <a:ext cx="196560" cy="41400"/>
                </p14:xfrm>
              </p:contentPart>
            </mc:Choice>
            <mc:Fallback>
              <p:pic>
                <p:nvPicPr>
                  <p:cNvPr id="128" name="筆跡 127">
                    <a:extLst>
                      <a:ext uri="{FF2B5EF4-FFF2-40B4-BE49-F238E27FC236}">
                        <a16:creationId xmlns:a16="http://schemas.microsoft.com/office/drawing/2014/main" id="{D0806F8E-A9CE-4110-9377-A1BF1F34822E}"/>
                      </a:ext>
                    </a:extLst>
                  </p:cNvPr>
                  <p:cNvPicPr/>
                  <p:nvPr/>
                </p:nvPicPr>
                <p:blipFill>
                  <a:blip r:embed="rId201"/>
                  <a:stretch>
                    <a:fillRect/>
                  </a:stretch>
                </p:blipFill>
                <p:spPr>
                  <a:xfrm>
                    <a:off x="2790204" y="5181795"/>
                    <a:ext cx="219602" cy="68448"/>
                  </a:xfrm>
                  <a:prstGeom prst="rect">
                    <a:avLst/>
                  </a:prstGeom>
                </p:spPr>
              </p:pic>
            </mc:Fallback>
          </mc:AlternateContent>
        </p:grpSp>
        <p:grpSp>
          <p:nvGrpSpPr>
            <p:cNvPr id="138" name="群組 137">
              <a:extLst>
                <a:ext uri="{FF2B5EF4-FFF2-40B4-BE49-F238E27FC236}">
                  <a16:creationId xmlns:a16="http://schemas.microsoft.com/office/drawing/2014/main" id="{D9E96DCF-940F-4FA2-B0F4-9FD474F19B1E}"/>
                </a:ext>
              </a:extLst>
            </p:cNvPr>
            <p:cNvGrpSpPr/>
            <p:nvPr/>
          </p:nvGrpSpPr>
          <p:grpSpPr>
            <a:xfrm>
              <a:off x="3247890" y="5138715"/>
              <a:ext cx="691200" cy="338760"/>
              <a:chOff x="3247890" y="5138715"/>
              <a:chExt cx="691200" cy="338760"/>
            </a:xfrm>
          </p:grpSpPr>
          <mc:AlternateContent xmlns:mc="http://schemas.openxmlformats.org/markup-compatibility/2006">
            <mc:Choice xmlns:p14="http://schemas.microsoft.com/office/powerpoint/2010/main" Requires="p14">
              <p:contentPart p14:bwMode="auto" r:id="rId202">
                <p14:nvContentPartPr>
                  <p14:cNvPr id="129" name="筆跡 128">
                    <a:extLst>
                      <a:ext uri="{FF2B5EF4-FFF2-40B4-BE49-F238E27FC236}">
                        <a16:creationId xmlns:a16="http://schemas.microsoft.com/office/drawing/2014/main" id="{FE2AF890-2126-4786-96FE-884A2DAE726E}"/>
                      </a:ext>
                    </a:extLst>
                  </p14:cNvPr>
                  <p14:cNvContentPartPr/>
                  <p14:nvPr/>
                </p14:nvContentPartPr>
                <p14:xfrm>
                  <a:off x="3284250" y="5168595"/>
                  <a:ext cx="21960" cy="185760"/>
                </p14:xfrm>
              </p:contentPart>
            </mc:Choice>
            <mc:Fallback>
              <p:pic>
                <p:nvPicPr>
                  <p:cNvPr id="129" name="筆跡 128">
                    <a:extLst>
                      <a:ext uri="{FF2B5EF4-FFF2-40B4-BE49-F238E27FC236}">
                        <a16:creationId xmlns:a16="http://schemas.microsoft.com/office/drawing/2014/main" id="{FE2AF890-2126-4786-96FE-884A2DAE726E}"/>
                      </a:ext>
                    </a:extLst>
                  </p:cNvPr>
                  <p:cNvPicPr/>
                  <p:nvPr/>
                </p:nvPicPr>
                <p:blipFill>
                  <a:blip r:embed="rId203"/>
                  <a:stretch>
                    <a:fillRect/>
                  </a:stretch>
                </p:blipFill>
                <p:spPr>
                  <a:xfrm>
                    <a:off x="3273036" y="5154732"/>
                    <a:ext cx="44854" cy="212931"/>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0" name="筆跡 129">
                    <a:extLst>
                      <a:ext uri="{FF2B5EF4-FFF2-40B4-BE49-F238E27FC236}">
                        <a16:creationId xmlns:a16="http://schemas.microsoft.com/office/drawing/2014/main" id="{7E138E8D-C8AA-41CA-90B7-5FEA28C37938}"/>
                      </a:ext>
                    </a:extLst>
                  </p14:cNvPr>
                  <p14:cNvContentPartPr/>
                  <p14:nvPr/>
                </p14:nvContentPartPr>
                <p14:xfrm>
                  <a:off x="3247890" y="5148435"/>
                  <a:ext cx="142200" cy="145800"/>
                </p14:xfrm>
              </p:contentPart>
            </mc:Choice>
            <mc:Fallback>
              <p:pic>
                <p:nvPicPr>
                  <p:cNvPr id="130" name="筆跡 129">
                    <a:extLst>
                      <a:ext uri="{FF2B5EF4-FFF2-40B4-BE49-F238E27FC236}">
                        <a16:creationId xmlns:a16="http://schemas.microsoft.com/office/drawing/2014/main" id="{7E138E8D-C8AA-41CA-90B7-5FEA28C37938}"/>
                      </a:ext>
                    </a:extLst>
                  </p:cNvPr>
                  <p:cNvPicPr/>
                  <p:nvPr/>
                </p:nvPicPr>
                <p:blipFill>
                  <a:blip r:embed="rId205"/>
                  <a:stretch>
                    <a:fillRect/>
                  </a:stretch>
                </p:blipFill>
                <p:spPr>
                  <a:xfrm>
                    <a:off x="3236627" y="5135130"/>
                    <a:ext cx="165196" cy="172964"/>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1" name="筆跡 130">
                    <a:extLst>
                      <a:ext uri="{FF2B5EF4-FFF2-40B4-BE49-F238E27FC236}">
                        <a16:creationId xmlns:a16="http://schemas.microsoft.com/office/drawing/2014/main" id="{3B1CEC86-CE6C-4F15-9F3A-FA0394E2AFFE}"/>
                      </a:ext>
                    </a:extLst>
                  </p14:cNvPr>
                  <p14:cNvContentPartPr/>
                  <p14:nvPr/>
                </p14:nvContentPartPr>
                <p14:xfrm>
                  <a:off x="3395850" y="5248875"/>
                  <a:ext cx="103680" cy="82080"/>
                </p14:xfrm>
              </p:contentPart>
            </mc:Choice>
            <mc:Fallback>
              <p:pic>
                <p:nvPicPr>
                  <p:cNvPr id="131" name="筆跡 130">
                    <a:extLst>
                      <a:ext uri="{FF2B5EF4-FFF2-40B4-BE49-F238E27FC236}">
                        <a16:creationId xmlns:a16="http://schemas.microsoft.com/office/drawing/2014/main" id="{3B1CEC86-CE6C-4F15-9F3A-FA0394E2AFFE}"/>
                      </a:ext>
                    </a:extLst>
                  </p:cNvPr>
                  <p:cNvPicPr/>
                  <p:nvPr/>
                </p:nvPicPr>
                <p:blipFill>
                  <a:blip r:embed="rId207"/>
                  <a:stretch>
                    <a:fillRect/>
                  </a:stretch>
                </p:blipFill>
                <p:spPr>
                  <a:xfrm>
                    <a:off x="3384591" y="5235010"/>
                    <a:ext cx="126668" cy="109255"/>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2" name="筆跡 131">
                    <a:extLst>
                      <a:ext uri="{FF2B5EF4-FFF2-40B4-BE49-F238E27FC236}">
                        <a16:creationId xmlns:a16="http://schemas.microsoft.com/office/drawing/2014/main" id="{7B08E259-0417-460F-86B4-740E0DD8107E}"/>
                      </a:ext>
                    </a:extLst>
                  </p14:cNvPr>
                  <p14:cNvContentPartPr/>
                  <p14:nvPr/>
                </p14:nvContentPartPr>
                <p14:xfrm>
                  <a:off x="3467130" y="5246355"/>
                  <a:ext cx="91080" cy="231120"/>
                </p14:xfrm>
              </p:contentPart>
            </mc:Choice>
            <mc:Fallback>
              <p:pic>
                <p:nvPicPr>
                  <p:cNvPr id="132" name="筆跡 131">
                    <a:extLst>
                      <a:ext uri="{FF2B5EF4-FFF2-40B4-BE49-F238E27FC236}">
                        <a16:creationId xmlns:a16="http://schemas.microsoft.com/office/drawing/2014/main" id="{7B08E259-0417-460F-86B4-740E0DD8107E}"/>
                      </a:ext>
                    </a:extLst>
                  </p:cNvPr>
                  <p:cNvPicPr/>
                  <p:nvPr/>
                </p:nvPicPr>
                <p:blipFill>
                  <a:blip r:embed="rId209"/>
                  <a:stretch>
                    <a:fillRect/>
                  </a:stretch>
                </p:blipFill>
                <p:spPr>
                  <a:xfrm>
                    <a:off x="3455393" y="5232499"/>
                    <a:ext cx="114085" cy="258278"/>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3" name="筆跡 132">
                    <a:extLst>
                      <a:ext uri="{FF2B5EF4-FFF2-40B4-BE49-F238E27FC236}">
                        <a16:creationId xmlns:a16="http://schemas.microsoft.com/office/drawing/2014/main" id="{DBA79C34-473F-46BE-B04C-AA9E2C764F39}"/>
                      </a:ext>
                    </a:extLst>
                  </p14:cNvPr>
                  <p14:cNvContentPartPr/>
                  <p14:nvPr/>
                </p14:nvContentPartPr>
                <p14:xfrm>
                  <a:off x="3480090" y="5194515"/>
                  <a:ext cx="47160" cy="54360"/>
                </p14:xfrm>
              </p:contentPart>
            </mc:Choice>
            <mc:Fallback>
              <p:pic>
                <p:nvPicPr>
                  <p:cNvPr id="133" name="筆跡 132">
                    <a:extLst>
                      <a:ext uri="{FF2B5EF4-FFF2-40B4-BE49-F238E27FC236}">
                        <a16:creationId xmlns:a16="http://schemas.microsoft.com/office/drawing/2014/main" id="{DBA79C34-473F-46BE-B04C-AA9E2C764F39}"/>
                      </a:ext>
                    </a:extLst>
                  </p:cNvPr>
                  <p:cNvPicPr/>
                  <p:nvPr/>
                </p:nvPicPr>
                <p:blipFill>
                  <a:blip r:embed="rId211"/>
                  <a:stretch>
                    <a:fillRect/>
                  </a:stretch>
                </p:blipFill>
                <p:spPr>
                  <a:xfrm>
                    <a:off x="3468884" y="5180788"/>
                    <a:ext cx="70040" cy="81265"/>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4" name="筆跡 133">
                    <a:extLst>
                      <a:ext uri="{FF2B5EF4-FFF2-40B4-BE49-F238E27FC236}">
                        <a16:creationId xmlns:a16="http://schemas.microsoft.com/office/drawing/2014/main" id="{3639E993-5AB0-4803-BB4B-A7F87EFE9ADC}"/>
                      </a:ext>
                    </a:extLst>
                  </p14:cNvPr>
                  <p14:cNvContentPartPr/>
                  <p14:nvPr/>
                </p14:nvContentPartPr>
                <p14:xfrm>
                  <a:off x="3593490" y="5240235"/>
                  <a:ext cx="108360" cy="100800"/>
                </p14:xfrm>
              </p:contentPart>
            </mc:Choice>
            <mc:Fallback>
              <p:pic>
                <p:nvPicPr>
                  <p:cNvPr id="134" name="筆跡 133">
                    <a:extLst>
                      <a:ext uri="{FF2B5EF4-FFF2-40B4-BE49-F238E27FC236}">
                        <a16:creationId xmlns:a16="http://schemas.microsoft.com/office/drawing/2014/main" id="{3639E993-5AB0-4803-BB4B-A7F87EFE9ADC}"/>
                      </a:ext>
                    </a:extLst>
                  </p:cNvPr>
                  <p:cNvPicPr/>
                  <p:nvPr/>
                </p:nvPicPr>
                <p:blipFill>
                  <a:blip r:embed="rId213"/>
                  <a:stretch>
                    <a:fillRect/>
                  </a:stretch>
                </p:blipFill>
                <p:spPr>
                  <a:xfrm>
                    <a:off x="3581763" y="5226389"/>
                    <a:ext cx="131345" cy="127938"/>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5" name="筆跡 134">
                    <a:extLst>
                      <a:ext uri="{FF2B5EF4-FFF2-40B4-BE49-F238E27FC236}">
                        <a16:creationId xmlns:a16="http://schemas.microsoft.com/office/drawing/2014/main" id="{9DCB1743-7043-4DD9-B4C9-C3DDAD52AC1C}"/>
                      </a:ext>
                    </a:extLst>
                  </p14:cNvPr>
                  <p14:cNvContentPartPr/>
                  <p14:nvPr/>
                </p14:nvContentPartPr>
                <p14:xfrm>
                  <a:off x="3719490" y="5248515"/>
                  <a:ext cx="69120" cy="87840"/>
                </p14:xfrm>
              </p:contentPart>
            </mc:Choice>
            <mc:Fallback>
              <p:pic>
                <p:nvPicPr>
                  <p:cNvPr id="135" name="筆跡 134">
                    <a:extLst>
                      <a:ext uri="{FF2B5EF4-FFF2-40B4-BE49-F238E27FC236}">
                        <a16:creationId xmlns:a16="http://schemas.microsoft.com/office/drawing/2014/main" id="{9DCB1743-7043-4DD9-B4C9-C3DDAD52AC1C}"/>
                      </a:ext>
                    </a:extLst>
                  </p:cNvPr>
                  <p:cNvPicPr/>
                  <p:nvPr/>
                </p:nvPicPr>
                <p:blipFill>
                  <a:blip r:embed="rId215"/>
                  <a:stretch>
                    <a:fillRect/>
                  </a:stretch>
                </p:blipFill>
                <p:spPr>
                  <a:xfrm>
                    <a:off x="3707735" y="5234704"/>
                    <a:ext cx="92160" cy="11491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6" name="筆跡 135">
                    <a:extLst>
                      <a:ext uri="{FF2B5EF4-FFF2-40B4-BE49-F238E27FC236}">
                        <a16:creationId xmlns:a16="http://schemas.microsoft.com/office/drawing/2014/main" id="{2BFC7E64-9819-4A26-953F-97B665913045}"/>
                      </a:ext>
                    </a:extLst>
                  </p14:cNvPr>
                  <p14:cNvContentPartPr/>
                  <p14:nvPr/>
                </p14:nvContentPartPr>
                <p14:xfrm>
                  <a:off x="3812370" y="5138715"/>
                  <a:ext cx="72720" cy="201600"/>
                </p14:xfrm>
              </p:contentPart>
            </mc:Choice>
            <mc:Fallback>
              <p:pic>
                <p:nvPicPr>
                  <p:cNvPr id="136" name="筆跡 135">
                    <a:extLst>
                      <a:ext uri="{FF2B5EF4-FFF2-40B4-BE49-F238E27FC236}">
                        <a16:creationId xmlns:a16="http://schemas.microsoft.com/office/drawing/2014/main" id="{2BFC7E64-9819-4A26-953F-97B665913045}"/>
                      </a:ext>
                    </a:extLst>
                  </p:cNvPr>
                  <p:cNvPicPr/>
                  <p:nvPr/>
                </p:nvPicPr>
                <p:blipFill>
                  <a:blip r:embed="rId217"/>
                  <a:stretch>
                    <a:fillRect/>
                  </a:stretch>
                </p:blipFill>
                <p:spPr>
                  <a:xfrm>
                    <a:off x="3800641" y="5124869"/>
                    <a:ext cx="95709" cy="228738"/>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7" name="筆跡 136">
                    <a:extLst>
                      <a:ext uri="{FF2B5EF4-FFF2-40B4-BE49-F238E27FC236}">
                        <a16:creationId xmlns:a16="http://schemas.microsoft.com/office/drawing/2014/main" id="{0DFBFCB8-9BAB-43FF-81AA-15B21A1F879C}"/>
                      </a:ext>
                    </a:extLst>
                  </p14:cNvPr>
                  <p14:cNvContentPartPr/>
                  <p14:nvPr/>
                </p14:nvContentPartPr>
                <p14:xfrm>
                  <a:off x="3771330" y="5167515"/>
                  <a:ext cx="167760" cy="42480"/>
                </p14:xfrm>
              </p:contentPart>
            </mc:Choice>
            <mc:Fallback>
              <p:pic>
                <p:nvPicPr>
                  <p:cNvPr id="137" name="筆跡 136">
                    <a:extLst>
                      <a:ext uri="{FF2B5EF4-FFF2-40B4-BE49-F238E27FC236}">
                        <a16:creationId xmlns:a16="http://schemas.microsoft.com/office/drawing/2014/main" id="{0DFBFCB8-9BAB-43FF-81AA-15B21A1F879C}"/>
                      </a:ext>
                    </a:extLst>
                  </p:cNvPr>
                  <p:cNvPicPr/>
                  <p:nvPr/>
                </p:nvPicPr>
                <p:blipFill>
                  <a:blip r:embed="rId219"/>
                  <a:stretch>
                    <a:fillRect/>
                  </a:stretch>
                </p:blipFill>
                <p:spPr>
                  <a:xfrm>
                    <a:off x="3759582" y="5153723"/>
                    <a:ext cx="190786" cy="69513"/>
                  </a:xfrm>
                  <a:prstGeom prst="rect">
                    <a:avLst/>
                  </a:prstGeom>
                </p:spPr>
              </p:pic>
            </mc:Fallback>
          </mc:AlternateContent>
        </p:grpSp>
        <p:grpSp>
          <p:nvGrpSpPr>
            <p:cNvPr id="162" name="群組 161">
              <a:extLst>
                <a:ext uri="{FF2B5EF4-FFF2-40B4-BE49-F238E27FC236}">
                  <a16:creationId xmlns:a16="http://schemas.microsoft.com/office/drawing/2014/main" id="{A0F008C3-9443-4B13-B35B-E7DF03A3442D}"/>
                </a:ext>
              </a:extLst>
            </p:cNvPr>
            <p:cNvGrpSpPr/>
            <p:nvPr/>
          </p:nvGrpSpPr>
          <p:grpSpPr>
            <a:xfrm>
              <a:off x="4222410" y="5026755"/>
              <a:ext cx="898200" cy="356040"/>
              <a:chOff x="4222410" y="5026755"/>
              <a:chExt cx="898200" cy="356040"/>
            </a:xfrm>
          </p:grpSpPr>
          <mc:AlternateContent xmlns:mc="http://schemas.openxmlformats.org/markup-compatibility/2006">
            <mc:Choice xmlns:p14="http://schemas.microsoft.com/office/powerpoint/2010/main" Requires="p14">
              <p:contentPart p14:bwMode="auto" r:id="rId220">
                <p14:nvContentPartPr>
                  <p14:cNvPr id="140" name="筆跡 139">
                    <a:extLst>
                      <a:ext uri="{FF2B5EF4-FFF2-40B4-BE49-F238E27FC236}">
                        <a16:creationId xmlns:a16="http://schemas.microsoft.com/office/drawing/2014/main" id="{FDB147B8-CF44-4AFC-AD20-326D7EFC38C2}"/>
                      </a:ext>
                    </a:extLst>
                  </p14:cNvPr>
                  <p14:cNvContentPartPr/>
                  <p14:nvPr/>
                </p14:nvContentPartPr>
                <p14:xfrm>
                  <a:off x="4292250" y="5152755"/>
                  <a:ext cx="201240" cy="198720"/>
                </p14:xfrm>
              </p:contentPart>
            </mc:Choice>
            <mc:Fallback>
              <p:pic>
                <p:nvPicPr>
                  <p:cNvPr id="140" name="筆跡 139">
                    <a:extLst>
                      <a:ext uri="{FF2B5EF4-FFF2-40B4-BE49-F238E27FC236}">
                        <a16:creationId xmlns:a16="http://schemas.microsoft.com/office/drawing/2014/main" id="{FDB147B8-CF44-4AFC-AD20-326D7EFC38C2}"/>
                      </a:ext>
                    </a:extLst>
                  </p:cNvPr>
                  <p:cNvPicPr/>
                  <p:nvPr/>
                </p:nvPicPr>
                <p:blipFill>
                  <a:blip r:embed="rId221"/>
                  <a:stretch>
                    <a:fillRect/>
                  </a:stretch>
                </p:blipFill>
                <p:spPr>
                  <a:xfrm>
                    <a:off x="4280523" y="5138917"/>
                    <a:ext cx="224225" cy="225843"/>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1" name="筆跡 140">
                    <a:extLst>
                      <a:ext uri="{FF2B5EF4-FFF2-40B4-BE49-F238E27FC236}">
                        <a16:creationId xmlns:a16="http://schemas.microsoft.com/office/drawing/2014/main" id="{FDCB5DAC-55A7-4742-AA60-B4A8D06C9134}"/>
                      </a:ext>
                    </a:extLst>
                  </p14:cNvPr>
                  <p14:cNvContentPartPr/>
                  <p14:nvPr/>
                </p14:nvContentPartPr>
                <p14:xfrm>
                  <a:off x="4553250" y="5243115"/>
                  <a:ext cx="90720" cy="17640"/>
                </p14:xfrm>
              </p:contentPart>
            </mc:Choice>
            <mc:Fallback>
              <p:pic>
                <p:nvPicPr>
                  <p:cNvPr id="141" name="筆跡 140">
                    <a:extLst>
                      <a:ext uri="{FF2B5EF4-FFF2-40B4-BE49-F238E27FC236}">
                        <a16:creationId xmlns:a16="http://schemas.microsoft.com/office/drawing/2014/main" id="{FDCB5DAC-55A7-4742-AA60-B4A8D06C9134}"/>
                      </a:ext>
                    </a:extLst>
                  </p:cNvPr>
                  <p:cNvPicPr/>
                  <p:nvPr/>
                </p:nvPicPr>
                <p:blipFill>
                  <a:blip r:embed="rId223"/>
                  <a:stretch>
                    <a:fillRect/>
                  </a:stretch>
                </p:blipFill>
                <p:spPr>
                  <a:xfrm>
                    <a:off x="4541969" y="5229334"/>
                    <a:ext cx="113753" cy="44651"/>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2" name="筆跡 141">
                    <a:extLst>
                      <a:ext uri="{FF2B5EF4-FFF2-40B4-BE49-F238E27FC236}">
                        <a16:creationId xmlns:a16="http://schemas.microsoft.com/office/drawing/2014/main" id="{AF50059C-8964-4AFE-B568-7FC4EFE61244}"/>
                      </a:ext>
                    </a:extLst>
                  </p14:cNvPr>
                  <p14:cNvContentPartPr/>
                  <p14:nvPr/>
                </p14:nvContentPartPr>
                <p14:xfrm>
                  <a:off x="4573770" y="5277675"/>
                  <a:ext cx="133920" cy="36000"/>
                </p14:xfrm>
              </p:contentPart>
            </mc:Choice>
            <mc:Fallback>
              <p:pic>
                <p:nvPicPr>
                  <p:cNvPr id="142" name="筆跡 141">
                    <a:extLst>
                      <a:ext uri="{FF2B5EF4-FFF2-40B4-BE49-F238E27FC236}">
                        <a16:creationId xmlns:a16="http://schemas.microsoft.com/office/drawing/2014/main" id="{AF50059C-8964-4AFE-B568-7FC4EFE61244}"/>
                      </a:ext>
                    </a:extLst>
                  </p:cNvPr>
                  <p:cNvPicPr/>
                  <p:nvPr/>
                </p:nvPicPr>
                <p:blipFill>
                  <a:blip r:embed="rId225"/>
                  <a:stretch>
                    <a:fillRect/>
                  </a:stretch>
                </p:blipFill>
                <p:spPr>
                  <a:xfrm>
                    <a:off x="4562023" y="5264383"/>
                    <a:ext cx="156945" cy="63138"/>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3" name="筆跡 142">
                    <a:extLst>
                      <a:ext uri="{FF2B5EF4-FFF2-40B4-BE49-F238E27FC236}">
                        <a16:creationId xmlns:a16="http://schemas.microsoft.com/office/drawing/2014/main" id="{42E3D767-C082-48F0-BA80-68203745CAF5}"/>
                      </a:ext>
                    </a:extLst>
                  </p14:cNvPr>
                  <p14:cNvContentPartPr/>
                  <p14:nvPr/>
                </p14:nvContentPartPr>
                <p14:xfrm>
                  <a:off x="4772130" y="5240955"/>
                  <a:ext cx="23040" cy="135720"/>
                </p14:xfrm>
              </p:contentPart>
            </mc:Choice>
            <mc:Fallback>
              <p:pic>
                <p:nvPicPr>
                  <p:cNvPr id="143" name="筆跡 142">
                    <a:extLst>
                      <a:ext uri="{FF2B5EF4-FFF2-40B4-BE49-F238E27FC236}">
                        <a16:creationId xmlns:a16="http://schemas.microsoft.com/office/drawing/2014/main" id="{42E3D767-C082-48F0-BA80-68203745CAF5}"/>
                      </a:ext>
                    </a:extLst>
                  </p:cNvPr>
                  <p:cNvPicPr/>
                  <p:nvPr/>
                </p:nvPicPr>
                <p:blipFill>
                  <a:blip r:embed="rId227"/>
                  <a:stretch>
                    <a:fillRect/>
                  </a:stretch>
                </p:blipFill>
                <p:spPr>
                  <a:xfrm>
                    <a:off x="4761071" y="5227106"/>
                    <a:ext cx="45619" cy="162864"/>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4" name="筆跡 143">
                    <a:extLst>
                      <a:ext uri="{FF2B5EF4-FFF2-40B4-BE49-F238E27FC236}">
                        <a16:creationId xmlns:a16="http://schemas.microsoft.com/office/drawing/2014/main" id="{4F8752A3-77A9-46C1-B849-2642C8078DEF}"/>
                      </a:ext>
                    </a:extLst>
                  </p14:cNvPr>
                  <p14:cNvContentPartPr/>
                  <p14:nvPr/>
                </p14:nvContentPartPr>
                <p14:xfrm>
                  <a:off x="4837290" y="5248515"/>
                  <a:ext cx="90720" cy="134280"/>
                </p14:xfrm>
              </p:contentPart>
            </mc:Choice>
            <mc:Fallback>
              <p:pic>
                <p:nvPicPr>
                  <p:cNvPr id="144" name="筆跡 143">
                    <a:extLst>
                      <a:ext uri="{FF2B5EF4-FFF2-40B4-BE49-F238E27FC236}">
                        <a16:creationId xmlns:a16="http://schemas.microsoft.com/office/drawing/2014/main" id="{4F8752A3-77A9-46C1-B849-2642C8078DEF}"/>
                      </a:ext>
                    </a:extLst>
                  </p:cNvPr>
                  <p:cNvPicPr/>
                  <p:nvPr/>
                </p:nvPicPr>
                <p:blipFill>
                  <a:blip r:embed="rId229"/>
                  <a:stretch>
                    <a:fillRect/>
                  </a:stretch>
                </p:blipFill>
                <p:spPr>
                  <a:xfrm>
                    <a:off x="4825539" y="5234700"/>
                    <a:ext cx="113753" cy="161357"/>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5" name="筆跡 144">
                    <a:extLst>
                      <a:ext uri="{FF2B5EF4-FFF2-40B4-BE49-F238E27FC236}">
                        <a16:creationId xmlns:a16="http://schemas.microsoft.com/office/drawing/2014/main" id="{0023B34E-57B3-4178-9A9D-FA46CA3A674C}"/>
                      </a:ext>
                    </a:extLst>
                  </p14:cNvPr>
                  <p14:cNvContentPartPr/>
                  <p14:nvPr/>
                </p14:nvContentPartPr>
                <p14:xfrm>
                  <a:off x="4222410" y="5105595"/>
                  <a:ext cx="10080" cy="54360"/>
                </p14:xfrm>
              </p:contentPart>
            </mc:Choice>
            <mc:Fallback>
              <p:pic>
                <p:nvPicPr>
                  <p:cNvPr id="145" name="筆跡 144">
                    <a:extLst>
                      <a:ext uri="{FF2B5EF4-FFF2-40B4-BE49-F238E27FC236}">
                        <a16:creationId xmlns:a16="http://schemas.microsoft.com/office/drawing/2014/main" id="{0023B34E-57B3-4178-9A9D-FA46CA3A674C}"/>
                      </a:ext>
                    </a:extLst>
                  </p:cNvPr>
                  <p:cNvPicPr/>
                  <p:nvPr/>
                </p:nvPicPr>
                <p:blipFill>
                  <a:blip r:embed="rId231"/>
                  <a:stretch>
                    <a:fillRect/>
                  </a:stretch>
                </p:blipFill>
                <p:spPr>
                  <a:xfrm>
                    <a:off x="4210890" y="5091868"/>
                    <a:ext cx="33600" cy="81265"/>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6" name="筆跡 145">
                    <a:extLst>
                      <a:ext uri="{FF2B5EF4-FFF2-40B4-BE49-F238E27FC236}">
                        <a16:creationId xmlns:a16="http://schemas.microsoft.com/office/drawing/2014/main" id="{54A19AE5-B4CE-4224-B38D-E900FB3228A2}"/>
                      </a:ext>
                    </a:extLst>
                  </p14:cNvPr>
                  <p14:cNvContentPartPr/>
                  <p14:nvPr/>
                </p14:nvContentPartPr>
                <p14:xfrm>
                  <a:off x="4269570" y="5101275"/>
                  <a:ext cx="8640" cy="64080"/>
                </p14:xfrm>
              </p:contentPart>
            </mc:Choice>
            <mc:Fallback>
              <p:pic>
                <p:nvPicPr>
                  <p:cNvPr id="146" name="筆跡 145">
                    <a:extLst>
                      <a:ext uri="{FF2B5EF4-FFF2-40B4-BE49-F238E27FC236}">
                        <a16:creationId xmlns:a16="http://schemas.microsoft.com/office/drawing/2014/main" id="{54A19AE5-B4CE-4224-B38D-E900FB3228A2}"/>
                      </a:ext>
                    </a:extLst>
                  </p:cNvPr>
                  <p:cNvPicPr/>
                  <p:nvPr/>
                </p:nvPicPr>
                <p:blipFill>
                  <a:blip r:embed="rId233"/>
                  <a:stretch>
                    <a:fillRect/>
                  </a:stretch>
                </p:blipFill>
                <p:spPr>
                  <a:xfrm>
                    <a:off x="4258202" y="5087465"/>
                    <a:ext cx="30922" cy="91148"/>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7" name="筆跡 146">
                    <a:extLst>
                      <a:ext uri="{FF2B5EF4-FFF2-40B4-BE49-F238E27FC236}">
                        <a16:creationId xmlns:a16="http://schemas.microsoft.com/office/drawing/2014/main" id="{1FCCB4F2-6B77-45CB-B6DF-D7A12EADC76D}"/>
                      </a:ext>
                    </a:extLst>
                  </p14:cNvPr>
                  <p14:cNvContentPartPr/>
                  <p14:nvPr/>
                </p14:nvContentPartPr>
                <p14:xfrm>
                  <a:off x="5021250" y="5069955"/>
                  <a:ext cx="11160" cy="29520"/>
                </p14:xfrm>
              </p:contentPart>
            </mc:Choice>
            <mc:Fallback>
              <p:pic>
                <p:nvPicPr>
                  <p:cNvPr id="147" name="筆跡 146">
                    <a:extLst>
                      <a:ext uri="{FF2B5EF4-FFF2-40B4-BE49-F238E27FC236}">
                        <a16:creationId xmlns:a16="http://schemas.microsoft.com/office/drawing/2014/main" id="{1FCCB4F2-6B77-45CB-B6DF-D7A12EADC76D}"/>
                      </a:ext>
                    </a:extLst>
                  </p:cNvPr>
                  <p:cNvPicPr/>
                  <p:nvPr/>
                </p:nvPicPr>
                <p:blipFill>
                  <a:blip r:embed="rId235"/>
                  <a:stretch>
                    <a:fillRect/>
                  </a:stretch>
                </p:blipFill>
                <p:spPr>
                  <a:xfrm>
                    <a:off x="5010090" y="5056288"/>
                    <a:ext cx="33945" cy="56307"/>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8" name="筆跡 147">
                    <a:extLst>
                      <a:ext uri="{FF2B5EF4-FFF2-40B4-BE49-F238E27FC236}">
                        <a16:creationId xmlns:a16="http://schemas.microsoft.com/office/drawing/2014/main" id="{20F6B10D-8AA2-4533-A599-0DFCAEC6A57A}"/>
                      </a:ext>
                    </a:extLst>
                  </p14:cNvPr>
                  <p14:cNvContentPartPr/>
                  <p14:nvPr/>
                </p14:nvContentPartPr>
                <p14:xfrm>
                  <a:off x="5110530" y="5026755"/>
                  <a:ext cx="10080" cy="107640"/>
                </p14:xfrm>
              </p:contentPart>
            </mc:Choice>
            <mc:Fallback>
              <p:pic>
                <p:nvPicPr>
                  <p:cNvPr id="148" name="筆跡 147">
                    <a:extLst>
                      <a:ext uri="{FF2B5EF4-FFF2-40B4-BE49-F238E27FC236}">
                        <a16:creationId xmlns:a16="http://schemas.microsoft.com/office/drawing/2014/main" id="{20F6B10D-8AA2-4533-A599-0DFCAEC6A57A}"/>
                      </a:ext>
                    </a:extLst>
                  </p:cNvPr>
                  <p:cNvPicPr/>
                  <p:nvPr/>
                </p:nvPicPr>
                <p:blipFill>
                  <a:blip r:embed="rId237"/>
                  <a:stretch>
                    <a:fillRect/>
                  </a:stretch>
                </p:blipFill>
                <p:spPr>
                  <a:xfrm>
                    <a:off x="5098530" y="5012884"/>
                    <a:ext cx="33600" cy="13482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8">
              <p14:nvContentPartPr>
                <p14:cNvPr id="156" name="筆跡 155">
                  <a:extLst>
                    <a:ext uri="{FF2B5EF4-FFF2-40B4-BE49-F238E27FC236}">
                      <a16:creationId xmlns:a16="http://schemas.microsoft.com/office/drawing/2014/main" id="{9DA9D28B-211C-4CEB-BE00-42FAC824D1B8}"/>
                    </a:ext>
                  </a:extLst>
                </p14:cNvPr>
                <p14:cNvContentPartPr/>
                <p14:nvPr/>
              </p14:nvContentPartPr>
              <p14:xfrm>
                <a:off x="1698810" y="5730555"/>
                <a:ext cx="185400" cy="164880"/>
              </p14:xfrm>
            </p:contentPart>
          </mc:Choice>
          <mc:Fallback>
            <p:pic>
              <p:nvPicPr>
                <p:cNvPr id="156" name="筆跡 155">
                  <a:extLst>
                    <a:ext uri="{FF2B5EF4-FFF2-40B4-BE49-F238E27FC236}">
                      <a16:creationId xmlns:a16="http://schemas.microsoft.com/office/drawing/2014/main" id="{9DA9D28B-211C-4CEB-BE00-42FAC824D1B8}"/>
                    </a:ext>
                  </a:extLst>
                </p:cNvPr>
                <p:cNvPicPr/>
                <p:nvPr/>
              </p:nvPicPr>
              <p:blipFill>
                <a:blip r:embed="rId239"/>
                <a:stretch>
                  <a:fillRect/>
                </a:stretch>
              </p:blipFill>
              <p:spPr>
                <a:xfrm>
                  <a:off x="1687076" y="5717276"/>
                  <a:ext cx="208399" cy="191991"/>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7" name="筆跡 156">
                  <a:extLst>
                    <a:ext uri="{FF2B5EF4-FFF2-40B4-BE49-F238E27FC236}">
                      <a16:creationId xmlns:a16="http://schemas.microsoft.com/office/drawing/2014/main" id="{F6882108-E5D2-46D8-BADA-60B388BC5BED}"/>
                    </a:ext>
                  </a:extLst>
                </p14:cNvPr>
                <p14:cNvContentPartPr/>
                <p14:nvPr/>
              </p14:nvContentPartPr>
              <p14:xfrm>
                <a:off x="1751370" y="5759715"/>
                <a:ext cx="110880" cy="137880"/>
              </p14:xfrm>
            </p:contentPart>
          </mc:Choice>
          <mc:Fallback>
            <p:pic>
              <p:nvPicPr>
                <p:cNvPr id="157" name="筆跡 156">
                  <a:extLst>
                    <a:ext uri="{FF2B5EF4-FFF2-40B4-BE49-F238E27FC236}">
                      <a16:creationId xmlns:a16="http://schemas.microsoft.com/office/drawing/2014/main" id="{F6882108-E5D2-46D8-BADA-60B388BC5BED}"/>
                    </a:ext>
                  </a:extLst>
                </p:cNvPr>
                <p:cNvPicPr/>
                <p:nvPr/>
              </p:nvPicPr>
              <p:blipFill>
                <a:blip r:embed="rId241"/>
                <a:stretch>
                  <a:fillRect/>
                </a:stretch>
              </p:blipFill>
              <p:spPr>
                <a:xfrm>
                  <a:off x="1739674" y="5745872"/>
                  <a:ext cx="133805" cy="165013"/>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8" name="筆跡 157">
                  <a:extLst>
                    <a:ext uri="{FF2B5EF4-FFF2-40B4-BE49-F238E27FC236}">
                      <a16:creationId xmlns:a16="http://schemas.microsoft.com/office/drawing/2014/main" id="{3C9081E7-9A8E-4557-A07D-3ECCBD282114}"/>
                    </a:ext>
                  </a:extLst>
                </p14:cNvPr>
                <p14:cNvContentPartPr/>
                <p14:nvPr/>
              </p14:nvContentPartPr>
              <p14:xfrm>
                <a:off x="1947570" y="5853675"/>
                <a:ext cx="109800" cy="70920"/>
              </p14:xfrm>
            </p:contentPart>
          </mc:Choice>
          <mc:Fallback>
            <p:pic>
              <p:nvPicPr>
                <p:cNvPr id="158" name="筆跡 157">
                  <a:extLst>
                    <a:ext uri="{FF2B5EF4-FFF2-40B4-BE49-F238E27FC236}">
                      <a16:creationId xmlns:a16="http://schemas.microsoft.com/office/drawing/2014/main" id="{3C9081E7-9A8E-4557-A07D-3ECCBD282114}"/>
                    </a:ext>
                  </a:extLst>
                </p:cNvPr>
                <p:cNvPicPr/>
                <p:nvPr/>
              </p:nvPicPr>
              <p:blipFill>
                <a:blip r:embed="rId243"/>
                <a:stretch>
                  <a:fillRect/>
                </a:stretch>
              </p:blipFill>
              <p:spPr>
                <a:xfrm>
                  <a:off x="1935839" y="5840377"/>
                  <a:ext cx="132792" cy="98069"/>
                </a:xfrm>
                <a:prstGeom prst="rect">
                  <a:avLst/>
                </a:prstGeom>
              </p:spPr>
            </p:pic>
          </mc:Fallback>
        </mc:AlternateContent>
        <p:grpSp>
          <p:nvGrpSpPr>
            <p:cNvPr id="196" name="群組 195">
              <a:extLst>
                <a:ext uri="{FF2B5EF4-FFF2-40B4-BE49-F238E27FC236}">
                  <a16:creationId xmlns:a16="http://schemas.microsoft.com/office/drawing/2014/main" id="{036868ED-60DE-4150-8825-60C5CFCC6553}"/>
                </a:ext>
              </a:extLst>
            </p:cNvPr>
            <p:cNvGrpSpPr/>
            <p:nvPr/>
          </p:nvGrpSpPr>
          <p:grpSpPr>
            <a:xfrm>
              <a:off x="663450" y="5672955"/>
              <a:ext cx="882360" cy="270000"/>
              <a:chOff x="663450" y="5672955"/>
              <a:chExt cx="882360" cy="270000"/>
            </a:xfrm>
          </p:grpSpPr>
          <mc:AlternateContent xmlns:mc="http://schemas.openxmlformats.org/markup-compatibility/2006">
            <mc:Choice xmlns:p14="http://schemas.microsoft.com/office/powerpoint/2010/main" Requires="p14">
              <p:contentPart p14:bwMode="auto" r:id="rId244">
                <p14:nvContentPartPr>
                  <p14:cNvPr id="149" name="筆跡 148">
                    <a:extLst>
                      <a:ext uri="{FF2B5EF4-FFF2-40B4-BE49-F238E27FC236}">
                        <a16:creationId xmlns:a16="http://schemas.microsoft.com/office/drawing/2014/main" id="{09A7CBEB-E362-4CBF-A631-60C6FDDCCE22}"/>
                      </a:ext>
                    </a:extLst>
                  </p14:cNvPr>
                  <p14:cNvContentPartPr/>
                  <p14:nvPr/>
                </p14:nvContentPartPr>
                <p14:xfrm>
                  <a:off x="719250" y="5735595"/>
                  <a:ext cx="82800" cy="53280"/>
                </p14:xfrm>
              </p:contentPart>
            </mc:Choice>
            <mc:Fallback>
              <p:pic>
                <p:nvPicPr>
                  <p:cNvPr id="149" name="筆跡 148">
                    <a:extLst>
                      <a:ext uri="{FF2B5EF4-FFF2-40B4-BE49-F238E27FC236}">
                        <a16:creationId xmlns:a16="http://schemas.microsoft.com/office/drawing/2014/main" id="{09A7CBEB-E362-4CBF-A631-60C6FDDCCE22}"/>
                      </a:ext>
                    </a:extLst>
                  </p:cNvPr>
                  <p:cNvPicPr/>
                  <p:nvPr/>
                </p:nvPicPr>
                <p:blipFill>
                  <a:blip r:embed="rId245"/>
                  <a:stretch>
                    <a:fillRect/>
                  </a:stretch>
                </p:blipFill>
                <p:spPr>
                  <a:xfrm>
                    <a:off x="707489" y="5722412"/>
                    <a:ext cx="105852" cy="80195"/>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0" name="筆跡 149">
                    <a:extLst>
                      <a:ext uri="{FF2B5EF4-FFF2-40B4-BE49-F238E27FC236}">
                        <a16:creationId xmlns:a16="http://schemas.microsoft.com/office/drawing/2014/main" id="{3104F946-307E-4038-BE78-91B95941AB13}"/>
                      </a:ext>
                    </a:extLst>
                  </p14:cNvPr>
                  <p14:cNvContentPartPr/>
                  <p14:nvPr/>
                </p14:nvContentPartPr>
                <p14:xfrm>
                  <a:off x="744450" y="5801835"/>
                  <a:ext cx="97920" cy="30600"/>
                </p14:xfrm>
              </p:contentPart>
            </mc:Choice>
            <mc:Fallback>
              <p:pic>
                <p:nvPicPr>
                  <p:cNvPr id="150" name="筆跡 149">
                    <a:extLst>
                      <a:ext uri="{FF2B5EF4-FFF2-40B4-BE49-F238E27FC236}">
                        <a16:creationId xmlns:a16="http://schemas.microsoft.com/office/drawing/2014/main" id="{3104F946-307E-4038-BE78-91B95941AB13}"/>
                      </a:ext>
                    </a:extLst>
                  </p:cNvPr>
                  <p:cNvPicPr/>
                  <p:nvPr/>
                </p:nvPicPr>
                <p:blipFill>
                  <a:blip r:embed="rId247"/>
                  <a:stretch>
                    <a:fillRect/>
                  </a:stretch>
                </p:blipFill>
                <p:spPr>
                  <a:xfrm>
                    <a:off x="732681" y="5788174"/>
                    <a:ext cx="120988" cy="57375"/>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1" name="筆跡 150">
                    <a:extLst>
                      <a:ext uri="{FF2B5EF4-FFF2-40B4-BE49-F238E27FC236}">
                        <a16:creationId xmlns:a16="http://schemas.microsoft.com/office/drawing/2014/main" id="{1239B2EA-5C69-436F-8FA3-EA59283C2353}"/>
                      </a:ext>
                    </a:extLst>
                  </p14:cNvPr>
                  <p14:cNvContentPartPr/>
                  <p14:nvPr/>
                </p14:nvContentPartPr>
                <p14:xfrm>
                  <a:off x="663450" y="5682315"/>
                  <a:ext cx="277200" cy="227160"/>
                </p14:xfrm>
              </p:contentPart>
            </mc:Choice>
            <mc:Fallback>
              <p:pic>
                <p:nvPicPr>
                  <p:cNvPr id="151" name="筆跡 150">
                    <a:extLst>
                      <a:ext uri="{FF2B5EF4-FFF2-40B4-BE49-F238E27FC236}">
                        <a16:creationId xmlns:a16="http://schemas.microsoft.com/office/drawing/2014/main" id="{1239B2EA-5C69-436F-8FA3-EA59283C2353}"/>
                      </a:ext>
                    </a:extLst>
                  </p:cNvPr>
                  <p:cNvPicPr/>
                  <p:nvPr/>
                </p:nvPicPr>
                <p:blipFill>
                  <a:blip r:embed="rId249"/>
                  <a:stretch>
                    <a:fillRect/>
                  </a:stretch>
                </p:blipFill>
                <p:spPr>
                  <a:xfrm>
                    <a:off x="651704" y="5668464"/>
                    <a:ext cx="300222" cy="254308"/>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2" name="筆跡 151">
                    <a:extLst>
                      <a:ext uri="{FF2B5EF4-FFF2-40B4-BE49-F238E27FC236}">
                        <a16:creationId xmlns:a16="http://schemas.microsoft.com/office/drawing/2014/main" id="{CDE39907-7F55-4CF2-B143-14F4F4F8A98B}"/>
                      </a:ext>
                    </a:extLst>
                  </p14:cNvPr>
                  <p14:cNvContentPartPr/>
                  <p14:nvPr/>
                </p14:nvContentPartPr>
                <p14:xfrm>
                  <a:off x="1198050" y="5747835"/>
                  <a:ext cx="142200" cy="177120"/>
                </p14:xfrm>
              </p:contentPart>
            </mc:Choice>
            <mc:Fallback>
              <p:pic>
                <p:nvPicPr>
                  <p:cNvPr id="152" name="筆跡 151">
                    <a:extLst>
                      <a:ext uri="{FF2B5EF4-FFF2-40B4-BE49-F238E27FC236}">
                        <a16:creationId xmlns:a16="http://schemas.microsoft.com/office/drawing/2014/main" id="{CDE39907-7F55-4CF2-B143-14F4F4F8A98B}"/>
                      </a:ext>
                    </a:extLst>
                  </p:cNvPr>
                  <p:cNvPicPr/>
                  <p:nvPr/>
                </p:nvPicPr>
                <p:blipFill>
                  <a:blip r:embed="rId251"/>
                  <a:stretch>
                    <a:fillRect/>
                  </a:stretch>
                </p:blipFill>
                <p:spPr>
                  <a:xfrm>
                    <a:off x="1186317" y="5733997"/>
                    <a:ext cx="165196" cy="204242"/>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3" name="筆跡 152">
                    <a:extLst>
                      <a:ext uri="{FF2B5EF4-FFF2-40B4-BE49-F238E27FC236}">
                        <a16:creationId xmlns:a16="http://schemas.microsoft.com/office/drawing/2014/main" id="{45196EF9-FCD1-4BA0-B399-835E3B391A4D}"/>
                      </a:ext>
                    </a:extLst>
                  </p14:cNvPr>
                  <p14:cNvContentPartPr/>
                  <p14:nvPr/>
                </p14:nvContentPartPr>
                <p14:xfrm>
                  <a:off x="1199850" y="5743515"/>
                  <a:ext cx="152640" cy="199440"/>
                </p14:xfrm>
              </p:contentPart>
            </mc:Choice>
            <mc:Fallback>
              <p:pic>
                <p:nvPicPr>
                  <p:cNvPr id="153" name="筆跡 152">
                    <a:extLst>
                      <a:ext uri="{FF2B5EF4-FFF2-40B4-BE49-F238E27FC236}">
                        <a16:creationId xmlns:a16="http://schemas.microsoft.com/office/drawing/2014/main" id="{45196EF9-FCD1-4BA0-B399-835E3B391A4D}"/>
                      </a:ext>
                    </a:extLst>
                  </p:cNvPr>
                  <p:cNvPicPr/>
                  <p:nvPr/>
                </p:nvPicPr>
                <p:blipFill>
                  <a:blip r:embed="rId253"/>
                  <a:stretch>
                    <a:fillRect/>
                  </a:stretch>
                </p:blipFill>
                <p:spPr>
                  <a:xfrm>
                    <a:off x="1188108" y="5729665"/>
                    <a:ext cx="175653" cy="226586"/>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4" name="筆跡 153">
                    <a:extLst>
                      <a:ext uri="{FF2B5EF4-FFF2-40B4-BE49-F238E27FC236}">
                        <a16:creationId xmlns:a16="http://schemas.microsoft.com/office/drawing/2014/main" id="{61A19593-110D-4E33-83D2-C88462D3E354}"/>
                      </a:ext>
                    </a:extLst>
                  </p14:cNvPr>
                  <p14:cNvContentPartPr/>
                  <p14:nvPr/>
                </p14:nvContentPartPr>
                <p14:xfrm>
                  <a:off x="1431330" y="5798595"/>
                  <a:ext cx="110880" cy="24120"/>
                </p14:xfrm>
              </p:contentPart>
            </mc:Choice>
            <mc:Fallback>
              <p:pic>
                <p:nvPicPr>
                  <p:cNvPr id="154" name="筆跡 153">
                    <a:extLst>
                      <a:ext uri="{FF2B5EF4-FFF2-40B4-BE49-F238E27FC236}">
                        <a16:creationId xmlns:a16="http://schemas.microsoft.com/office/drawing/2014/main" id="{61A19593-110D-4E33-83D2-C88462D3E354}"/>
                      </a:ext>
                    </a:extLst>
                  </p:cNvPr>
                  <p:cNvPicPr/>
                  <p:nvPr/>
                </p:nvPicPr>
                <p:blipFill>
                  <a:blip r:embed="rId255"/>
                  <a:stretch>
                    <a:fillRect/>
                  </a:stretch>
                </p:blipFill>
                <p:spPr>
                  <a:xfrm>
                    <a:off x="1419634" y="5784890"/>
                    <a:ext cx="133805" cy="50981"/>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5" name="筆跡 154">
                    <a:extLst>
                      <a:ext uri="{FF2B5EF4-FFF2-40B4-BE49-F238E27FC236}">
                        <a16:creationId xmlns:a16="http://schemas.microsoft.com/office/drawing/2014/main" id="{3A024637-3997-4DAB-8A07-C74B9D1FDF22}"/>
                      </a:ext>
                    </a:extLst>
                  </p14:cNvPr>
                  <p14:cNvContentPartPr/>
                  <p14:nvPr/>
                </p14:nvContentPartPr>
                <p14:xfrm>
                  <a:off x="1449330" y="5854755"/>
                  <a:ext cx="96480" cy="16560"/>
                </p14:xfrm>
              </p:contentPart>
            </mc:Choice>
            <mc:Fallback>
              <p:pic>
                <p:nvPicPr>
                  <p:cNvPr id="155" name="筆跡 154">
                    <a:extLst>
                      <a:ext uri="{FF2B5EF4-FFF2-40B4-BE49-F238E27FC236}">
                        <a16:creationId xmlns:a16="http://schemas.microsoft.com/office/drawing/2014/main" id="{3A024637-3997-4DAB-8A07-C74B9D1FDF22}"/>
                      </a:ext>
                    </a:extLst>
                  </p:cNvPr>
                  <p:cNvPicPr/>
                  <p:nvPr/>
                </p:nvPicPr>
                <p:blipFill>
                  <a:blip r:embed="rId257"/>
                  <a:stretch>
                    <a:fillRect/>
                  </a:stretch>
                </p:blipFill>
                <p:spPr>
                  <a:xfrm>
                    <a:off x="1438090" y="5841507"/>
                    <a:ext cx="119429" cy="43608"/>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3" name="筆跡 162">
                    <a:extLst>
                      <a:ext uri="{FF2B5EF4-FFF2-40B4-BE49-F238E27FC236}">
                        <a16:creationId xmlns:a16="http://schemas.microsoft.com/office/drawing/2014/main" id="{D6160D3C-23A4-4864-A489-28DD813D2748}"/>
                      </a:ext>
                    </a:extLst>
                  </p14:cNvPr>
                  <p14:cNvContentPartPr/>
                  <p14:nvPr/>
                </p14:nvContentPartPr>
                <p14:xfrm>
                  <a:off x="1085010" y="5672955"/>
                  <a:ext cx="13680" cy="43560"/>
                </p14:xfrm>
              </p:contentPart>
            </mc:Choice>
            <mc:Fallback>
              <p:pic>
                <p:nvPicPr>
                  <p:cNvPr id="163" name="筆跡 162">
                    <a:extLst>
                      <a:ext uri="{FF2B5EF4-FFF2-40B4-BE49-F238E27FC236}">
                        <a16:creationId xmlns:a16="http://schemas.microsoft.com/office/drawing/2014/main" id="{D6160D3C-23A4-4864-A489-28DD813D2748}"/>
                      </a:ext>
                    </a:extLst>
                  </p:cNvPr>
                  <p:cNvPicPr/>
                  <p:nvPr/>
                </p:nvPicPr>
                <p:blipFill>
                  <a:blip r:embed="rId259"/>
                  <a:stretch>
                    <a:fillRect/>
                  </a:stretch>
                </p:blipFill>
                <p:spPr>
                  <a:xfrm>
                    <a:off x="1073217" y="5659170"/>
                    <a:ext cx="36794" cy="70578"/>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4" name="筆跡 163">
                    <a:extLst>
                      <a:ext uri="{FF2B5EF4-FFF2-40B4-BE49-F238E27FC236}">
                        <a16:creationId xmlns:a16="http://schemas.microsoft.com/office/drawing/2014/main" id="{82F48512-8C70-4A3F-BFE3-4B7945D988AA}"/>
                      </a:ext>
                    </a:extLst>
                  </p14:cNvPr>
                  <p14:cNvContentPartPr/>
                  <p14:nvPr/>
                </p14:nvContentPartPr>
                <p14:xfrm>
                  <a:off x="1115970" y="5696715"/>
                  <a:ext cx="20880" cy="48960"/>
                </p14:xfrm>
              </p:contentPart>
            </mc:Choice>
            <mc:Fallback>
              <p:pic>
                <p:nvPicPr>
                  <p:cNvPr id="164" name="筆跡 163">
                    <a:extLst>
                      <a:ext uri="{FF2B5EF4-FFF2-40B4-BE49-F238E27FC236}">
                        <a16:creationId xmlns:a16="http://schemas.microsoft.com/office/drawing/2014/main" id="{82F48512-8C70-4A3F-BFE3-4B7945D988AA}"/>
                      </a:ext>
                    </a:extLst>
                  </p:cNvPr>
                  <p:cNvPicPr/>
                  <p:nvPr/>
                </p:nvPicPr>
                <p:blipFill>
                  <a:blip r:embed="rId261"/>
                  <a:stretch>
                    <a:fillRect/>
                  </a:stretch>
                </p:blipFill>
                <p:spPr>
                  <a:xfrm>
                    <a:off x="1104834" y="5682962"/>
                    <a:ext cx="43616" cy="75916"/>
                  </a:xfrm>
                  <a:prstGeom prst="rect">
                    <a:avLst/>
                  </a:prstGeom>
                </p:spPr>
              </p:pic>
            </mc:Fallback>
          </mc:AlternateContent>
        </p:grpSp>
        <p:grpSp>
          <p:nvGrpSpPr>
            <p:cNvPr id="195" name="群組 194">
              <a:extLst>
                <a:ext uri="{FF2B5EF4-FFF2-40B4-BE49-F238E27FC236}">
                  <a16:creationId xmlns:a16="http://schemas.microsoft.com/office/drawing/2014/main" id="{8FE73A9B-A4CC-4522-A2A7-11142498D905}"/>
                </a:ext>
              </a:extLst>
            </p:cNvPr>
            <p:cNvGrpSpPr/>
            <p:nvPr/>
          </p:nvGrpSpPr>
          <p:grpSpPr>
            <a:xfrm>
              <a:off x="1869450" y="5593755"/>
              <a:ext cx="86760" cy="42840"/>
              <a:chOff x="1869450" y="5593755"/>
              <a:chExt cx="86760" cy="42840"/>
            </a:xfrm>
          </p:grpSpPr>
          <mc:AlternateContent xmlns:mc="http://schemas.openxmlformats.org/markup-compatibility/2006">
            <mc:Choice xmlns:p14="http://schemas.microsoft.com/office/powerpoint/2010/main" Requires="p14">
              <p:contentPart p14:bwMode="auto" r:id="rId262">
                <p14:nvContentPartPr>
                  <p14:cNvPr id="165" name="筆跡 164">
                    <a:extLst>
                      <a:ext uri="{FF2B5EF4-FFF2-40B4-BE49-F238E27FC236}">
                        <a16:creationId xmlns:a16="http://schemas.microsoft.com/office/drawing/2014/main" id="{E9B18939-9F54-4ECF-B484-85C55E0C8010}"/>
                      </a:ext>
                    </a:extLst>
                  </p14:cNvPr>
                  <p14:cNvContentPartPr/>
                  <p14:nvPr/>
                </p14:nvContentPartPr>
                <p14:xfrm>
                  <a:off x="1869450" y="5629755"/>
                  <a:ext cx="6480" cy="6840"/>
                </p14:xfrm>
              </p:contentPart>
            </mc:Choice>
            <mc:Fallback>
              <p:pic>
                <p:nvPicPr>
                  <p:cNvPr id="165" name="筆跡 164">
                    <a:extLst>
                      <a:ext uri="{FF2B5EF4-FFF2-40B4-BE49-F238E27FC236}">
                        <a16:creationId xmlns:a16="http://schemas.microsoft.com/office/drawing/2014/main" id="{E9B18939-9F54-4ECF-B484-85C55E0C8010}"/>
                      </a:ext>
                    </a:extLst>
                  </p:cNvPr>
                  <p:cNvPicPr/>
                  <p:nvPr/>
                </p:nvPicPr>
                <p:blipFill>
                  <a:blip r:embed="rId263"/>
                  <a:stretch>
                    <a:fillRect/>
                  </a:stretch>
                </p:blipFill>
                <p:spPr>
                  <a:xfrm>
                    <a:off x="1857879" y="5616601"/>
                    <a:ext cx="29160" cy="32622"/>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6" name="筆跡 165">
                    <a:extLst>
                      <a:ext uri="{FF2B5EF4-FFF2-40B4-BE49-F238E27FC236}">
                        <a16:creationId xmlns:a16="http://schemas.microsoft.com/office/drawing/2014/main" id="{A0A2E714-ED44-44B8-93FF-5BF6A707CD29}"/>
                      </a:ext>
                    </a:extLst>
                  </p14:cNvPr>
                  <p14:cNvContentPartPr/>
                  <p14:nvPr/>
                </p14:nvContentPartPr>
                <p14:xfrm>
                  <a:off x="1927050" y="5593755"/>
                  <a:ext cx="29160" cy="38160"/>
                </p14:xfrm>
              </p:contentPart>
            </mc:Choice>
            <mc:Fallback>
              <p:pic>
                <p:nvPicPr>
                  <p:cNvPr id="166" name="筆跡 165">
                    <a:extLst>
                      <a:ext uri="{FF2B5EF4-FFF2-40B4-BE49-F238E27FC236}">
                        <a16:creationId xmlns:a16="http://schemas.microsoft.com/office/drawing/2014/main" id="{A0A2E714-ED44-44B8-93FF-5BF6A707CD29}"/>
                      </a:ext>
                    </a:extLst>
                  </p:cNvPr>
                  <p:cNvPicPr/>
                  <p:nvPr/>
                </p:nvPicPr>
                <p:blipFill>
                  <a:blip r:embed="rId265"/>
                  <a:stretch>
                    <a:fillRect/>
                  </a:stretch>
                </p:blipFill>
                <p:spPr>
                  <a:xfrm>
                    <a:off x="1915292" y="5580482"/>
                    <a:ext cx="52206" cy="65259"/>
                  </a:xfrm>
                  <a:prstGeom prst="rect">
                    <a:avLst/>
                  </a:prstGeom>
                </p:spPr>
              </p:pic>
            </mc:Fallback>
          </mc:AlternateContent>
        </p:grpSp>
        <p:grpSp>
          <p:nvGrpSpPr>
            <p:cNvPr id="194" name="群組 193">
              <a:extLst>
                <a:ext uri="{FF2B5EF4-FFF2-40B4-BE49-F238E27FC236}">
                  <a16:creationId xmlns:a16="http://schemas.microsoft.com/office/drawing/2014/main" id="{8CEB75A5-F449-490C-839A-174C0283F381}"/>
                </a:ext>
              </a:extLst>
            </p:cNvPr>
            <p:cNvGrpSpPr/>
            <p:nvPr/>
          </p:nvGrpSpPr>
          <p:grpSpPr>
            <a:xfrm>
              <a:off x="2350770" y="5592675"/>
              <a:ext cx="832680" cy="235440"/>
              <a:chOff x="2350770" y="5592675"/>
              <a:chExt cx="832680" cy="235440"/>
            </a:xfrm>
          </p:grpSpPr>
          <mc:AlternateContent xmlns:mc="http://schemas.openxmlformats.org/markup-compatibility/2006">
            <mc:Choice xmlns:p14="http://schemas.microsoft.com/office/powerpoint/2010/main" Requires="p14">
              <p:contentPart p14:bwMode="auto" r:id="rId266">
                <p14:nvContentPartPr>
                  <p14:cNvPr id="167" name="筆跡 166">
                    <a:extLst>
                      <a:ext uri="{FF2B5EF4-FFF2-40B4-BE49-F238E27FC236}">
                        <a16:creationId xmlns:a16="http://schemas.microsoft.com/office/drawing/2014/main" id="{451F720A-BE73-4C81-AA41-D5CBE46037E3}"/>
                      </a:ext>
                    </a:extLst>
                  </p14:cNvPr>
                  <p14:cNvContentPartPr/>
                  <p14:nvPr/>
                </p14:nvContentPartPr>
                <p14:xfrm>
                  <a:off x="2350770" y="5708235"/>
                  <a:ext cx="146880" cy="116280"/>
                </p14:xfrm>
              </p:contentPart>
            </mc:Choice>
            <mc:Fallback>
              <p:pic>
                <p:nvPicPr>
                  <p:cNvPr id="167" name="筆跡 166">
                    <a:extLst>
                      <a:ext uri="{FF2B5EF4-FFF2-40B4-BE49-F238E27FC236}">
                        <a16:creationId xmlns:a16="http://schemas.microsoft.com/office/drawing/2014/main" id="{451F720A-BE73-4C81-AA41-D5CBE46037E3}"/>
                      </a:ext>
                    </a:extLst>
                  </p:cNvPr>
                  <p:cNvPicPr/>
                  <p:nvPr/>
                </p:nvPicPr>
                <p:blipFill>
                  <a:blip r:embed="rId267"/>
                  <a:stretch>
                    <a:fillRect/>
                  </a:stretch>
                </p:blipFill>
                <p:spPr>
                  <a:xfrm>
                    <a:off x="2339038" y="5694392"/>
                    <a:ext cx="169874" cy="143412"/>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8" name="筆跡 167">
                    <a:extLst>
                      <a:ext uri="{FF2B5EF4-FFF2-40B4-BE49-F238E27FC236}">
                        <a16:creationId xmlns:a16="http://schemas.microsoft.com/office/drawing/2014/main" id="{96560A25-F751-4658-B152-3D5932BE28A2}"/>
                      </a:ext>
                    </a:extLst>
                  </p14:cNvPr>
                  <p14:cNvContentPartPr/>
                  <p14:nvPr/>
                </p14:nvContentPartPr>
                <p14:xfrm>
                  <a:off x="2494050" y="5674035"/>
                  <a:ext cx="107280" cy="116280"/>
                </p14:xfrm>
              </p:contentPart>
            </mc:Choice>
            <mc:Fallback>
              <p:pic>
                <p:nvPicPr>
                  <p:cNvPr id="168" name="筆跡 167">
                    <a:extLst>
                      <a:ext uri="{FF2B5EF4-FFF2-40B4-BE49-F238E27FC236}">
                        <a16:creationId xmlns:a16="http://schemas.microsoft.com/office/drawing/2014/main" id="{96560A25-F751-4658-B152-3D5932BE28A2}"/>
                      </a:ext>
                    </a:extLst>
                  </p:cNvPr>
                  <p:cNvPicPr/>
                  <p:nvPr/>
                </p:nvPicPr>
                <p:blipFill>
                  <a:blip r:embed="rId269"/>
                  <a:stretch>
                    <a:fillRect/>
                  </a:stretch>
                </p:blipFill>
                <p:spPr>
                  <a:xfrm>
                    <a:off x="2482287" y="5660192"/>
                    <a:ext cx="130336" cy="143412"/>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9" name="筆跡 168">
                    <a:extLst>
                      <a:ext uri="{FF2B5EF4-FFF2-40B4-BE49-F238E27FC236}">
                        <a16:creationId xmlns:a16="http://schemas.microsoft.com/office/drawing/2014/main" id="{40FD2A6C-59B6-472B-9E56-EB05F58FAADA}"/>
                      </a:ext>
                    </a:extLst>
                  </p14:cNvPr>
                  <p14:cNvContentPartPr/>
                  <p14:nvPr/>
                </p14:nvContentPartPr>
                <p14:xfrm>
                  <a:off x="2656050" y="5717235"/>
                  <a:ext cx="123120" cy="107280"/>
                </p14:xfrm>
              </p:contentPart>
            </mc:Choice>
            <mc:Fallback>
              <p:pic>
                <p:nvPicPr>
                  <p:cNvPr id="169" name="筆跡 168">
                    <a:extLst>
                      <a:ext uri="{FF2B5EF4-FFF2-40B4-BE49-F238E27FC236}">
                        <a16:creationId xmlns:a16="http://schemas.microsoft.com/office/drawing/2014/main" id="{40FD2A6C-59B6-472B-9E56-EB05F58FAADA}"/>
                      </a:ext>
                    </a:extLst>
                  </p:cNvPr>
                  <p:cNvPicPr/>
                  <p:nvPr/>
                </p:nvPicPr>
                <p:blipFill>
                  <a:blip r:embed="rId271"/>
                  <a:stretch>
                    <a:fillRect/>
                  </a:stretch>
                </p:blipFill>
                <p:spPr>
                  <a:xfrm>
                    <a:off x="2644302" y="5703963"/>
                    <a:ext cx="146146" cy="134376"/>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0" name="筆跡 169">
                    <a:extLst>
                      <a:ext uri="{FF2B5EF4-FFF2-40B4-BE49-F238E27FC236}">
                        <a16:creationId xmlns:a16="http://schemas.microsoft.com/office/drawing/2014/main" id="{A1DEC629-E799-408B-B2A0-D39CEB0911C9}"/>
                      </a:ext>
                    </a:extLst>
                  </p14:cNvPr>
                  <p14:cNvContentPartPr/>
                  <p14:nvPr/>
                </p14:nvContentPartPr>
                <p14:xfrm>
                  <a:off x="2826690" y="5742435"/>
                  <a:ext cx="74880" cy="85680"/>
                </p14:xfrm>
              </p:contentPart>
            </mc:Choice>
            <mc:Fallback>
              <p:pic>
                <p:nvPicPr>
                  <p:cNvPr id="170" name="筆跡 169">
                    <a:extLst>
                      <a:ext uri="{FF2B5EF4-FFF2-40B4-BE49-F238E27FC236}">
                        <a16:creationId xmlns:a16="http://schemas.microsoft.com/office/drawing/2014/main" id="{A1DEC629-E799-408B-B2A0-D39CEB0911C9}"/>
                      </a:ext>
                    </a:extLst>
                  </p:cNvPr>
                  <p:cNvPicPr/>
                  <p:nvPr/>
                </p:nvPicPr>
                <p:blipFill>
                  <a:blip r:embed="rId273"/>
                  <a:stretch>
                    <a:fillRect/>
                  </a:stretch>
                </p:blipFill>
                <p:spPr>
                  <a:xfrm>
                    <a:off x="2815458" y="5728616"/>
                    <a:ext cx="97812" cy="112766"/>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1" name="筆跡 170">
                    <a:extLst>
                      <a:ext uri="{FF2B5EF4-FFF2-40B4-BE49-F238E27FC236}">
                        <a16:creationId xmlns:a16="http://schemas.microsoft.com/office/drawing/2014/main" id="{81D6A8F0-32D5-4DB8-A4D6-08AC7006C5A6}"/>
                      </a:ext>
                    </a:extLst>
                  </p14:cNvPr>
                  <p14:cNvContentPartPr/>
                  <p14:nvPr/>
                </p14:nvContentPartPr>
                <p14:xfrm>
                  <a:off x="2950890" y="5723715"/>
                  <a:ext cx="42480" cy="97560"/>
                </p14:xfrm>
              </p:contentPart>
            </mc:Choice>
            <mc:Fallback>
              <p:pic>
                <p:nvPicPr>
                  <p:cNvPr id="171" name="筆跡 170">
                    <a:extLst>
                      <a:ext uri="{FF2B5EF4-FFF2-40B4-BE49-F238E27FC236}">
                        <a16:creationId xmlns:a16="http://schemas.microsoft.com/office/drawing/2014/main" id="{81D6A8F0-32D5-4DB8-A4D6-08AC7006C5A6}"/>
                      </a:ext>
                    </a:extLst>
                  </p:cNvPr>
                  <p:cNvPicPr/>
                  <p:nvPr/>
                </p:nvPicPr>
                <p:blipFill>
                  <a:blip r:embed="rId275"/>
                  <a:stretch>
                    <a:fillRect/>
                  </a:stretch>
                </p:blipFill>
                <p:spPr>
                  <a:xfrm>
                    <a:off x="2939090" y="5710411"/>
                    <a:ext cx="65608" cy="124722"/>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2" name="筆跡 171">
                    <a:extLst>
                      <a:ext uri="{FF2B5EF4-FFF2-40B4-BE49-F238E27FC236}">
                        <a16:creationId xmlns:a16="http://schemas.microsoft.com/office/drawing/2014/main" id="{52167591-EE99-4789-A80F-697985FD0DE3}"/>
                      </a:ext>
                    </a:extLst>
                  </p14:cNvPr>
                  <p14:cNvContentPartPr/>
                  <p14:nvPr/>
                </p14:nvContentPartPr>
                <p14:xfrm>
                  <a:off x="3063930" y="5592675"/>
                  <a:ext cx="32760" cy="225720"/>
                </p14:xfrm>
              </p:contentPart>
            </mc:Choice>
            <mc:Fallback>
              <p:pic>
                <p:nvPicPr>
                  <p:cNvPr id="172" name="筆跡 171">
                    <a:extLst>
                      <a:ext uri="{FF2B5EF4-FFF2-40B4-BE49-F238E27FC236}">
                        <a16:creationId xmlns:a16="http://schemas.microsoft.com/office/drawing/2014/main" id="{52167591-EE99-4789-A80F-697985FD0DE3}"/>
                      </a:ext>
                    </a:extLst>
                  </p:cNvPr>
                  <p:cNvPicPr/>
                  <p:nvPr/>
                </p:nvPicPr>
                <p:blipFill>
                  <a:blip r:embed="rId277"/>
                  <a:stretch>
                    <a:fillRect/>
                  </a:stretch>
                </p:blipFill>
                <p:spPr>
                  <a:xfrm>
                    <a:off x="3052230" y="5579365"/>
                    <a:ext cx="55692" cy="252895"/>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3" name="筆跡 172">
                    <a:extLst>
                      <a:ext uri="{FF2B5EF4-FFF2-40B4-BE49-F238E27FC236}">
                        <a16:creationId xmlns:a16="http://schemas.microsoft.com/office/drawing/2014/main" id="{2EDE6565-93D7-4314-9BC8-FC026643A837}"/>
                      </a:ext>
                    </a:extLst>
                  </p14:cNvPr>
                  <p14:cNvContentPartPr/>
                  <p14:nvPr/>
                </p14:nvContentPartPr>
                <p14:xfrm>
                  <a:off x="2997690" y="5647035"/>
                  <a:ext cx="185760" cy="48960"/>
                </p14:xfrm>
              </p:contentPart>
            </mc:Choice>
            <mc:Fallback>
              <p:pic>
                <p:nvPicPr>
                  <p:cNvPr id="173" name="筆跡 172">
                    <a:extLst>
                      <a:ext uri="{FF2B5EF4-FFF2-40B4-BE49-F238E27FC236}">
                        <a16:creationId xmlns:a16="http://schemas.microsoft.com/office/drawing/2014/main" id="{2EDE6565-93D7-4314-9BC8-FC026643A837}"/>
                      </a:ext>
                    </a:extLst>
                  </p:cNvPr>
                  <p:cNvPicPr/>
                  <p:nvPr/>
                </p:nvPicPr>
                <p:blipFill>
                  <a:blip r:embed="rId279"/>
                  <a:stretch>
                    <a:fillRect/>
                  </a:stretch>
                </p:blipFill>
                <p:spPr>
                  <a:xfrm>
                    <a:off x="2986403" y="5633282"/>
                    <a:ext cx="208804" cy="75916"/>
                  </a:xfrm>
                  <a:prstGeom prst="rect">
                    <a:avLst/>
                  </a:prstGeom>
                </p:spPr>
              </p:pic>
            </mc:Fallback>
          </mc:AlternateContent>
        </p:grpSp>
        <p:grpSp>
          <p:nvGrpSpPr>
            <p:cNvPr id="193" name="群組 192">
              <a:extLst>
                <a:ext uri="{FF2B5EF4-FFF2-40B4-BE49-F238E27FC236}">
                  <a16:creationId xmlns:a16="http://schemas.microsoft.com/office/drawing/2014/main" id="{B0C8AD02-20F4-45D2-92BE-7052E03209E3}"/>
                </a:ext>
              </a:extLst>
            </p:cNvPr>
            <p:cNvGrpSpPr/>
            <p:nvPr/>
          </p:nvGrpSpPr>
          <p:grpSpPr>
            <a:xfrm>
              <a:off x="3441570" y="5615715"/>
              <a:ext cx="712800" cy="382320"/>
              <a:chOff x="3441570" y="5615715"/>
              <a:chExt cx="712800" cy="382320"/>
            </a:xfrm>
          </p:grpSpPr>
          <mc:AlternateContent xmlns:mc="http://schemas.openxmlformats.org/markup-compatibility/2006">
            <mc:Choice xmlns:p14="http://schemas.microsoft.com/office/powerpoint/2010/main" Requires="p14">
              <p:contentPart p14:bwMode="auto" r:id="rId280">
                <p14:nvContentPartPr>
                  <p14:cNvPr id="174" name="筆跡 173">
                    <a:extLst>
                      <a:ext uri="{FF2B5EF4-FFF2-40B4-BE49-F238E27FC236}">
                        <a16:creationId xmlns:a16="http://schemas.microsoft.com/office/drawing/2014/main" id="{A4049C7B-BCCA-4C20-839E-3EAEA8C5B6A1}"/>
                      </a:ext>
                    </a:extLst>
                  </p14:cNvPr>
                  <p14:cNvContentPartPr/>
                  <p14:nvPr/>
                </p14:nvContentPartPr>
                <p14:xfrm>
                  <a:off x="3441570" y="5615715"/>
                  <a:ext cx="23040" cy="254880"/>
                </p14:xfrm>
              </p:contentPart>
            </mc:Choice>
            <mc:Fallback>
              <p:pic>
                <p:nvPicPr>
                  <p:cNvPr id="174" name="筆跡 173">
                    <a:extLst>
                      <a:ext uri="{FF2B5EF4-FFF2-40B4-BE49-F238E27FC236}">
                        <a16:creationId xmlns:a16="http://schemas.microsoft.com/office/drawing/2014/main" id="{A4049C7B-BCCA-4C20-839E-3EAEA8C5B6A1}"/>
                      </a:ext>
                    </a:extLst>
                  </p:cNvPr>
                  <p:cNvPicPr/>
                  <p:nvPr/>
                </p:nvPicPr>
                <p:blipFill>
                  <a:blip r:embed="rId281"/>
                  <a:stretch>
                    <a:fillRect/>
                  </a:stretch>
                </p:blipFill>
                <p:spPr>
                  <a:xfrm>
                    <a:off x="3430511" y="5601863"/>
                    <a:ext cx="45619" cy="28203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5" name="筆跡 174">
                    <a:extLst>
                      <a:ext uri="{FF2B5EF4-FFF2-40B4-BE49-F238E27FC236}">
                        <a16:creationId xmlns:a16="http://schemas.microsoft.com/office/drawing/2014/main" id="{967CC255-B525-48AC-9F7D-BA7D8A90B9C8}"/>
                      </a:ext>
                    </a:extLst>
                  </p14:cNvPr>
                  <p14:cNvContentPartPr/>
                  <p14:nvPr/>
                </p14:nvContentPartPr>
                <p14:xfrm>
                  <a:off x="3446610" y="5639475"/>
                  <a:ext cx="106200" cy="176760"/>
                </p14:xfrm>
              </p:contentPart>
            </mc:Choice>
            <mc:Fallback>
              <p:pic>
                <p:nvPicPr>
                  <p:cNvPr id="175" name="筆跡 174">
                    <a:extLst>
                      <a:ext uri="{FF2B5EF4-FFF2-40B4-BE49-F238E27FC236}">
                        <a16:creationId xmlns:a16="http://schemas.microsoft.com/office/drawing/2014/main" id="{967CC255-B525-48AC-9F7D-BA7D8A90B9C8}"/>
                      </a:ext>
                    </a:extLst>
                  </p:cNvPr>
                  <p:cNvPicPr/>
                  <p:nvPr/>
                </p:nvPicPr>
                <p:blipFill>
                  <a:blip r:embed="rId283"/>
                  <a:stretch>
                    <a:fillRect/>
                  </a:stretch>
                </p:blipFill>
                <p:spPr>
                  <a:xfrm>
                    <a:off x="3434862" y="5625622"/>
                    <a:ext cx="129226" cy="203911"/>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6" name="筆跡 175">
                    <a:extLst>
                      <a:ext uri="{FF2B5EF4-FFF2-40B4-BE49-F238E27FC236}">
                        <a16:creationId xmlns:a16="http://schemas.microsoft.com/office/drawing/2014/main" id="{6A0BB8F0-92EE-4F40-8F39-40137D9991E7}"/>
                      </a:ext>
                    </a:extLst>
                  </p14:cNvPr>
                  <p14:cNvContentPartPr/>
                  <p14:nvPr/>
                </p14:nvContentPartPr>
                <p14:xfrm>
                  <a:off x="3563250" y="5719035"/>
                  <a:ext cx="138600" cy="108720"/>
                </p14:xfrm>
              </p:contentPart>
            </mc:Choice>
            <mc:Fallback>
              <p:pic>
                <p:nvPicPr>
                  <p:cNvPr id="176" name="筆跡 175">
                    <a:extLst>
                      <a:ext uri="{FF2B5EF4-FFF2-40B4-BE49-F238E27FC236}">
                        <a16:creationId xmlns:a16="http://schemas.microsoft.com/office/drawing/2014/main" id="{6A0BB8F0-92EE-4F40-8F39-40137D9991E7}"/>
                      </a:ext>
                    </a:extLst>
                  </p:cNvPr>
                  <p:cNvPicPr/>
                  <p:nvPr/>
                </p:nvPicPr>
                <p:blipFill>
                  <a:blip r:embed="rId285"/>
                  <a:stretch>
                    <a:fillRect/>
                  </a:stretch>
                </p:blipFill>
                <p:spPr>
                  <a:xfrm>
                    <a:off x="3551544" y="5705168"/>
                    <a:ext cx="161544" cy="1359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7" name="筆跡 176">
                    <a:extLst>
                      <a:ext uri="{FF2B5EF4-FFF2-40B4-BE49-F238E27FC236}">
                        <a16:creationId xmlns:a16="http://schemas.microsoft.com/office/drawing/2014/main" id="{06B159D8-72A4-44DF-B3E2-F9B6CB398968}"/>
                      </a:ext>
                    </a:extLst>
                  </p14:cNvPr>
                  <p14:cNvContentPartPr/>
                  <p14:nvPr/>
                </p14:nvContentPartPr>
                <p14:xfrm>
                  <a:off x="3702930" y="5749995"/>
                  <a:ext cx="57960" cy="248040"/>
                </p14:xfrm>
              </p:contentPart>
            </mc:Choice>
            <mc:Fallback>
              <p:pic>
                <p:nvPicPr>
                  <p:cNvPr id="177" name="筆跡 176">
                    <a:extLst>
                      <a:ext uri="{FF2B5EF4-FFF2-40B4-BE49-F238E27FC236}">
                        <a16:creationId xmlns:a16="http://schemas.microsoft.com/office/drawing/2014/main" id="{06B159D8-72A4-44DF-B3E2-F9B6CB398968}"/>
                      </a:ext>
                    </a:extLst>
                  </p:cNvPr>
                  <p:cNvPicPr/>
                  <p:nvPr/>
                </p:nvPicPr>
                <p:blipFill>
                  <a:blip r:embed="rId287"/>
                  <a:stretch>
                    <a:fillRect/>
                  </a:stretch>
                </p:blipFill>
                <p:spPr>
                  <a:xfrm>
                    <a:off x="3691245" y="5736153"/>
                    <a:ext cx="80864" cy="275169"/>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8" name="筆跡 177">
                    <a:extLst>
                      <a:ext uri="{FF2B5EF4-FFF2-40B4-BE49-F238E27FC236}">
                        <a16:creationId xmlns:a16="http://schemas.microsoft.com/office/drawing/2014/main" id="{54F1FFAE-A487-4805-86A8-9F8E62035ADF}"/>
                      </a:ext>
                    </a:extLst>
                  </p14:cNvPr>
                  <p14:cNvContentPartPr/>
                  <p14:nvPr/>
                </p14:nvContentPartPr>
                <p14:xfrm>
                  <a:off x="3684570" y="5643795"/>
                  <a:ext cx="72720" cy="51120"/>
                </p14:xfrm>
              </p:contentPart>
            </mc:Choice>
            <mc:Fallback>
              <p:pic>
                <p:nvPicPr>
                  <p:cNvPr id="178" name="筆跡 177">
                    <a:extLst>
                      <a:ext uri="{FF2B5EF4-FFF2-40B4-BE49-F238E27FC236}">
                        <a16:creationId xmlns:a16="http://schemas.microsoft.com/office/drawing/2014/main" id="{54F1FFAE-A487-4805-86A8-9F8E62035ADF}"/>
                      </a:ext>
                    </a:extLst>
                  </p:cNvPr>
                  <p:cNvPicPr/>
                  <p:nvPr/>
                </p:nvPicPr>
                <p:blipFill>
                  <a:blip r:embed="rId289"/>
                  <a:stretch>
                    <a:fillRect/>
                  </a:stretch>
                </p:blipFill>
                <p:spPr>
                  <a:xfrm>
                    <a:off x="3673310" y="5630053"/>
                    <a:ext cx="95709" cy="78054"/>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9" name="筆跡 178">
                    <a:extLst>
                      <a:ext uri="{FF2B5EF4-FFF2-40B4-BE49-F238E27FC236}">
                        <a16:creationId xmlns:a16="http://schemas.microsoft.com/office/drawing/2014/main" id="{8315D76D-82C5-499A-A935-7F9B8E098BFB}"/>
                      </a:ext>
                    </a:extLst>
                  </p14:cNvPr>
                  <p14:cNvContentPartPr/>
                  <p14:nvPr/>
                </p14:nvContentPartPr>
                <p14:xfrm>
                  <a:off x="3818130" y="5709315"/>
                  <a:ext cx="95400" cy="108720"/>
                </p14:xfrm>
              </p:contentPart>
            </mc:Choice>
            <mc:Fallback>
              <p:pic>
                <p:nvPicPr>
                  <p:cNvPr id="179" name="筆跡 178">
                    <a:extLst>
                      <a:ext uri="{FF2B5EF4-FFF2-40B4-BE49-F238E27FC236}">
                        <a16:creationId xmlns:a16="http://schemas.microsoft.com/office/drawing/2014/main" id="{8315D76D-82C5-499A-A935-7F9B8E098BFB}"/>
                      </a:ext>
                    </a:extLst>
                  </p:cNvPr>
                  <p:cNvPicPr/>
                  <p:nvPr/>
                </p:nvPicPr>
                <p:blipFill>
                  <a:blip r:embed="rId291"/>
                  <a:stretch>
                    <a:fillRect/>
                  </a:stretch>
                </p:blipFill>
                <p:spPr>
                  <a:xfrm>
                    <a:off x="3806851" y="5696002"/>
                    <a:ext cx="118428" cy="1359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0" name="筆跡 179">
                    <a:extLst>
                      <a:ext uri="{FF2B5EF4-FFF2-40B4-BE49-F238E27FC236}">
                        <a16:creationId xmlns:a16="http://schemas.microsoft.com/office/drawing/2014/main" id="{789754B6-1831-4701-A599-B191CBB98636}"/>
                      </a:ext>
                    </a:extLst>
                  </p14:cNvPr>
                  <p14:cNvContentPartPr/>
                  <p14:nvPr/>
                </p14:nvContentPartPr>
                <p14:xfrm>
                  <a:off x="3946290" y="5723715"/>
                  <a:ext cx="66960" cy="106920"/>
                </p14:xfrm>
              </p:contentPart>
            </mc:Choice>
            <mc:Fallback>
              <p:pic>
                <p:nvPicPr>
                  <p:cNvPr id="180" name="筆跡 179">
                    <a:extLst>
                      <a:ext uri="{FF2B5EF4-FFF2-40B4-BE49-F238E27FC236}">
                        <a16:creationId xmlns:a16="http://schemas.microsoft.com/office/drawing/2014/main" id="{789754B6-1831-4701-A599-B191CBB98636}"/>
                      </a:ext>
                    </a:extLst>
                  </p:cNvPr>
                  <p:cNvPicPr/>
                  <p:nvPr/>
                </p:nvPicPr>
                <p:blipFill>
                  <a:blip r:embed="rId293"/>
                  <a:stretch>
                    <a:fillRect/>
                  </a:stretch>
                </p:blipFill>
                <p:spPr>
                  <a:xfrm>
                    <a:off x="3935052" y="5710419"/>
                    <a:ext cx="89904" cy="134065"/>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1" name="筆跡 180">
                    <a:extLst>
                      <a:ext uri="{FF2B5EF4-FFF2-40B4-BE49-F238E27FC236}">
                        <a16:creationId xmlns:a16="http://schemas.microsoft.com/office/drawing/2014/main" id="{95558E36-F97A-4FF9-9EFC-8AE81145B590}"/>
                      </a:ext>
                    </a:extLst>
                  </p14:cNvPr>
                  <p14:cNvContentPartPr/>
                  <p14:nvPr/>
                </p14:nvContentPartPr>
                <p14:xfrm>
                  <a:off x="4006050" y="5635875"/>
                  <a:ext cx="91800" cy="213120"/>
                </p14:xfrm>
              </p:contentPart>
            </mc:Choice>
            <mc:Fallback>
              <p:pic>
                <p:nvPicPr>
                  <p:cNvPr id="181" name="筆跡 180">
                    <a:extLst>
                      <a:ext uri="{FF2B5EF4-FFF2-40B4-BE49-F238E27FC236}">
                        <a16:creationId xmlns:a16="http://schemas.microsoft.com/office/drawing/2014/main" id="{95558E36-F97A-4FF9-9EFC-8AE81145B590}"/>
                      </a:ext>
                    </a:extLst>
                  </p:cNvPr>
                  <p:cNvPicPr/>
                  <p:nvPr/>
                </p:nvPicPr>
                <p:blipFill>
                  <a:blip r:embed="rId295"/>
                  <a:stretch>
                    <a:fillRect/>
                  </a:stretch>
                </p:blipFill>
                <p:spPr>
                  <a:xfrm>
                    <a:off x="3994341" y="5622555"/>
                    <a:ext cx="114750" cy="240315"/>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2" name="筆跡 181">
                    <a:extLst>
                      <a:ext uri="{FF2B5EF4-FFF2-40B4-BE49-F238E27FC236}">
                        <a16:creationId xmlns:a16="http://schemas.microsoft.com/office/drawing/2014/main" id="{5E411275-6A6C-4D3E-819E-BA8F0CC72F70}"/>
                      </a:ext>
                    </a:extLst>
                  </p14:cNvPr>
                  <p14:cNvContentPartPr/>
                  <p14:nvPr/>
                </p14:nvContentPartPr>
                <p14:xfrm>
                  <a:off x="3991650" y="5658915"/>
                  <a:ext cx="162720" cy="31680"/>
                </p14:xfrm>
              </p:contentPart>
            </mc:Choice>
            <mc:Fallback>
              <p:pic>
                <p:nvPicPr>
                  <p:cNvPr id="182" name="筆跡 181">
                    <a:extLst>
                      <a:ext uri="{FF2B5EF4-FFF2-40B4-BE49-F238E27FC236}">
                        <a16:creationId xmlns:a16="http://schemas.microsoft.com/office/drawing/2014/main" id="{5E411275-6A6C-4D3E-819E-BA8F0CC72F70}"/>
                      </a:ext>
                    </a:extLst>
                  </p:cNvPr>
                  <p:cNvPicPr/>
                  <p:nvPr/>
                </p:nvPicPr>
                <p:blipFill>
                  <a:blip r:embed="rId297"/>
                  <a:stretch>
                    <a:fillRect/>
                  </a:stretch>
                </p:blipFill>
                <p:spPr>
                  <a:xfrm>
                    <a:off x="3979927" y="5645260"/>
                    <a:ext cx="185698" cy="58444"/>
                  </a:xfrm>
                  <a:prstGeom prst="rect">
                    <a:avLst/>
                  </a:prstGeom>
                </p:spPr>
              </p:pic>
            </mc:Fallback>
          </mc:AlternateContent>
        </p:grpSp>
        <p:grpSp>
          <p:nvGrpSpPr>
            <p:cNvPr id="192" name="群組 191">
              <a:extLst>
                <a:ext uri="{FF2B5EF4-FFF2-40B4-BE49-F238E27FC236}">
                  <a16:creationId xmlns:a16="http://schemas.microsoft.com/office/drawing/2014/main" id="{9FAD9080-0074-4873-B7E0-6E1488D6C38E}"/>
                </a:ext>
              </a:extLst>
            </p:cNvPr>
            <p:cNvGrpSpPr/>
            <p:nvPr/>
          </p:nvGrpSpPr>
          <p:grpSpPr>
            <a:xfrm>
              <a:off x="4337970" y="5566755"/>
              <a:ext cx="785880" cy="271800"/>
              <a:chOff x="4337970" y="5566755"/>
              <a:chExt cx="785880" cy="271800"/>
            </a:xfrm>
          </p:grpSpPr>
          <mc:AlternateContent xmlns:mc="http://schemas.openxmlformats.org/markup-compatibility/2006">
            <mc:Choice xmlns:p14="http://schemas.microsoft.com/office/powerpoint/2010/main" Requires="p14">
              <p:contentPart p14:bwMode="auto" r:id="rId298">
                <p14:nvContentPartPr>
                  <p14:cNvPr id="183" name="筆跡 182">
                    <a:extLst>
                      <a:ext uri="{FF2B5EF4-FFF2-40B4-BE49-F238E27FC236}">
                        <a16:creationId xmlns:a16="http://schemas.microsoft.com/office/drawing/2014/main" id="{548E7F21-9F04-4951-9FAB-4ADE78069960}"/>
                      </a:ext>
                    </a:extLst>
                  </p14:cNvPr>
                  <p14:cNvContentPartPr/>
                  <p14:nvPr/>
                </p14:nvContentPartPr>
                <p14:xfrm>
                  <a:off x="4337970" y="5592675"/>
                  <a:ext cx="7560" cy="25200"/>
                </p14:xfrm>
              </p:contentPart>
            </mc:Choice>
            <mc:Fallback>
              <p:pic>
                <p:nvPicPr>
                  <p:cNvPr id="183" name="筆跡 182">
                    <a:extLst>
                      <a:ext uri="{FF2B5EF4-FFF2-40B4-BE49-F238E27FC236}">
                        <a16:creationId xmlns:a16="http://schemas.microsoft.com/office/drawing/2014/main" id="{548E7F21-9F04-4951-9FAB-4ADE78069960}"/>
                      </a:ext>
                    </a:extLst>
                  </p:cNvPr>
                  <p:cNvPicPr/>
                  <p:nvPr/>
                </p:nvPicPr>
                <p:blipFill>
                  <a:blip r:embed="rId299"/>
                  <a:stretch>
                    <a:fillRect/>
                  </a:stretch>
                </p:blipFill>
                <p:spPr>
                  <a:xfrm>
                    <a:off x="4326157" y="5579527"/>
                    <a:ext cx="30713" cy="52043"/>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4" name="筆跡 183">
                    <a:extLst>
                      <a:ext uri="{FF2B5EF4-FFF2-40B4-BE49-F238E27FC236}">
                        <a16:creationId xmlns:a16="http://schemas.microsoft.com/office/drawing/2014/main" id="{E6818A4B-29BD-4829-A07F-17CF6C249DBE}"/>
                      </a:ext>
                    </a:extLst>
                  </p14:cNvPr>
                  <p14:cNvContentPartPr/>
                  <p14:nvPr/>
                </p14:nvContentPartPr>
                <p14:xfrm>
                  <a:off x="4399170" y="5566755"/>
                  <a:ext cx="21960" cy="60840"/>
                </p14:xfrm>
              </p:contentPart>
            </mc:Choice>
            <mc:Fallback>
              <p:pic>
                <p:nvPicPr>
                  <p:cNvPr id="184" name="筆跡 183">
                    <a:extLst>
                      <a:ext uri="{FF2B5EF4-FFF2-40B4-BE49-F238E27FC236}">
                        <a16:creationId xmlns:a16="http://schemas.microsoft.com/office/drawing/2014/main" id="{E6818A4B-29BD-4829-A07F-17CF6C249DBE}"/>
                      </a:ext>
                    </a:extLst>
                  </p:cNvPr>
                  <p:cNvPicPr/>
                  <p:nvPr/>
                </p:nvPicPr>
                <p:blipFill>
                  <a:blip r:embed="rId301"/>
                  <a:stretch>
                    <a:fillRect/>
                  </a:stretch>
                </p:blipFill>
                <p:spPr>
                  <a:xfrm>
                    <a:off x="4387956" y="5553481"/>
                    <a:ext cx="44854" cy="87941"/>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5" name="筆跡 184">
                    <a:extLst>
                      <a:ext uri="{FF2B5EF4-FFF2-40B4-BE49-F238E27FC236}">
                        <a16:creationId xmlns:a16="http://schemas.microsoft.com/office/drawing/2014/main" id="{07FCA0FE-C62A-4718-A3A8-3BDB44B46AAA}"/>
                      </a:ext>
                    </a:extLst>
                  </p14:cNvPr>
                  <p14:cNvContentPartPr/>
                  <p14:nvPr/>
                </p14:nvContentPartPr>
                <p14:xfrm>
                  <a:off x="4394490" y="5686635"/>
                  <a:ext cx="200160" cy="151920"/>
                </p14:xfrm>
              </p:contentPart>
            </mc:Choice>
            <mc:Fallback>
              <p:pic>
                <p:nvPicPr>
                  <p:cNvPr id="185" name="筆跡 184">
                    <a:extLst>
                      <a:ext uri="{FF2B5EF4-FFF2-40B4-BE49-F238E27FC236}">
                        <a16:creationId xmlns:a16="http://schemas.microsoft.com/office/drawing/2014/main" id="{07FCA0FE-C62A-4718-A3A8-3BDB44B46AAA}"/>
                      </a:ext>
                    </a:extLst>
                  </p:cNvPr>
                  <p:cNvPicPr/>
                  <p:nvPr/>
                </p:nvPicPr>
                <p:blipFill>
                  <a:blip r:embed="rId303"/>
                  <a:stretch>
                    <a:fillRect/>
                  </a:stretch>
                </p:blipFill>
                <p:spPr>
                  <a:xfrm>
                    <a:off x="4382744" y="5672774"/>
                    <a:ext cx="223183" cy="179088"/>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6" name="筆跡 185">
                    <a:extLst>
                      <a:ext uri="{FF2B5EF4-FFF2-40B4-BE49-F238E27FC236}">
                        <a16:creationId xmlns:a16="http://schemas.microsoft.com/office/drawing/2014/main" id="{99D40CA6-E4FC-4FC0-BD70-624CE44D7F3A}"/>
                      </a:ext>
                    </a:extLst>
                  </p14:cNvPr>
                  <p14:cNvContentPartPr/>
                  <p14:nvPr/>
                </p14:nvContentPartPr>
                <p14:xfrm>
                  <a:off x="4648290" y="5716155"/>
                  <a:ext cx="74880" cy="12240"/>
                </p14:xfrm>
              </p:contentPart>
            </mc:Choice>
            <mc:Fallback>
              <p:pic>
                <p:nvPicPr>
                  <p:cNvPr id="186" name="筆跡 185">
                    <a:extLst>
                      <a:ext uri="{FF2B5EF4-FFF2-40B4-BE49-F238E27FC236}">
                        <a16:creationId xmlns:a16="http://schemas.microsoft.com/office/drawing/2014/main" id="{99D40CA6-E4FC-4FC0-BD70-624CE44D7F3A}"/>
                      </a:ext>
                    </a:extLst>
                  </p:cNvPr>
                  <p:cNvPicPr/>
                  <p:nvPr/>
                </p:nvPicPr>
                <p:blipFill>
                  <a:blip r:embed="rId305"/>
                  <a:stretch>
                    <a:fillRect/>
                  </a:stretch>
                </p:blipFill>
                <p:spPr>
                  <a:xfrm>
                    <a:off x="4637058" y="5702802"/>
                    <a:ext cx="97812" cy="39502"/>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7" name="筆跡 186">
                    <a:extLst>
                      <a:ext uri="{FF2B5EF4-FFF2-40B4-BE49-F238E27FC236}">
                        <a16:creationId xmlns:a16="http://schemas.microsoft.com/office/drawing/2014/main" id="{01FFE6A1-A3B7-467B-9964-86839AE34139}"/>
                      </a:ext>
                    </a:extLst>
                  </p14:cNvPr>
                  <p14:cNvContentPartPr/>
                  <p14:nvPr/>
                </p14:nvContentPartPr>
                <p14:xfrm>
                  <a:off x="4650810" y="5748915"/>
                  <a:ext cx="119520" cy="53280"/>
                </p14:xfrm>
              </p:contentPart>
            </mc:Choice>
            <mc:Fallback>
              <p:pic>
                <p:nvPicPr>
                  <p:cNvPr id="187" name="筆跡 186">
                    <a:extLst>
                      <a:ext uri="{FF2B5EF4-FFF2-40B4-BE49-F238E27FC236}">
                        <a16:creationId xmlns:a16="http://schemas.microsoft.com/office/drawing/2014/main" id="{01FFE6A1-A3B7-467B-9964-86839AE34139}"/>
                      </a:ext>
                    </a:extLst>
                  </p:cNvPr>
                  <p:cNvPicPr/>
                  <p:nvPr/>
                </p:nvPicPr>
                <p:blipFill>
                  <a:blip r:embed="rId307"/>
                  <a:stretch>
                    <a:fillRect/>
                  </a:stretch>
                </p:blipFill>
                <p:spPr>
                  <a:xfrm>
                    <a:off x="4639092" y="5735183"/>
                    <a:ext cx="142487" cy="80195"/>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8" name="筆跡 187">
                    <a:extLst>
                      <a:ext uri="{FF2B5EF4-FFF2-40B4-BE49-F238E27FC236}">
                        <a16:creationId xmlns:a16="http://schemas.microsoft.com/office/drawing/2014/main" id="{B8414543-049D-461E-984C-DE7E34B90135}"/>
                      </a:ext>
                    </a:extLst>
                  </p14:cNvPr>
                  <p14:cNvContentPartPr/>
                  <p14:nvPr/>
                </p14:nvContentPartPr>
                <p14:xfrm>
                  <a:off x="4819290" y="5684835"/>
                  <a:ext cx="28080" cy="149760"/>
                </p14:xfrm>
              </p:contentPart>
            </mc:Choice>
            <mc:Fallback>
              <p:pic>
                <p:nvPicPr>
                  <p:cNvPr id="188" name="筆跡 187">
                    <a:extLst>
                      <a:ext uri="{FF2B5EF4-FFF2-40B4-BE49-F238E27FC236}">
                        <a16:creationId xmlns:a16="http://schemas.microsoft.com/office/drawing/2014/main" id="{B8414543-049D-461E-984C-DE7E34B90135}"/>
                      </a:ext>
                    </a:extLst>
                  </p:cNvPr>
                  <p:cNvPicPr/>
                  <p:nvPr/>
                </p:nvPicPr>
                <p:blipFill>
                  <a:blip r:embed="rId309"/>
                  <a:stretch>
                    <a:fillRect/>
                  </a:stretch>
                </p:blipFill>
                <p:spPr>
                  <a:xfrm>
                    <a:off x="4807590" y="5670968"/>
                    <a:ext cx="51012" cy="176939"/>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89" name="筆跡 188">
                    <a:extLst>
                      <a:ext uri="{FF2B5EF4-FFF2-40B4-BE49-F238E27FC236}">
                        <a16:creationId xmlns:a16="http://schemas.microsoft.com/office/drawing/2014/main" id="{3E1CEF54-928E-43F3-8F77-C974A9F06785}"/>
                      </a:ext>
                    </a:extLst>
                  </p14:cNvPr>
                  <p14:cNvContentPartPr/>
                  <p14:nvPr/>
                </p14:nvContentPartPr>
                <p14:xfrm>
                  <a:off x="4886610" y="5733435"/>
                  <a:ext cx="78120" cy="93240"/>
                </p14:xfrm>
              </p:contentPart>
            </mc:Choice>
            <mc:Fallback>
              <p:pic>
                <p:nvPicPr>
                  <p:cNvPr id="189" name="筆跡 188">
                    <a:extLst>
                      <a:ext uri="{FF2B5EF4-FFF2-40B4-BE49-F238E27FC236}">
                        <a16:creationId xmlns:a16="http://schemas.microsoft.com/office/drawing/2014/main" id="{3E1CEF54-928E-43F3-8F77-C974A9F06785}"/>
                      </a:ext>
                    </a:extLst>
                  </p:cNvPr>
                  <p:cNvPicPr/>
                  <p:nvPr/>
                </p:nvPicPr>
                <p:blipFill>
                  <a:blip r:embed="rId311"/>
                  <a:stretch>
                    <a:fillRect/>
                  </a:stretch>
                </p:blipFill>
                <p:spPr>
                  <a:xfrm>
                    <a:off x="4874845" y="5720194"/>
                    <a:ext cx="101180" cy="120274"/>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0" name="筆跡 189">
                    <a:extLst>
                      <a:ext uri="{FF2B5EF4-FFF2-40B4-BE49-F238E27FC236}">
                        <a16:creationId xmlns:a16="http://schemas.microsoft.com/office/drawing/2014/main" id="{1BD327CC-7AE4-48F0-863F-6550519AD047}"/>
                      </a:ext>
                    </a:extLst>
                  </p14:cNvPr>
                  <p14:cNvContentPartPr/>
                  <p14:nvPr/>
                </p14:nvContentPartPr>
                <p14:xfrm>
                  <a:off x="5051490" y="5626515"/>
                  <a:ext cx="6480" cy="37080"/>
                </p14:xfrm>
              </p:contentPart>
            </mc:Choice>
            <mc:Fallback>
              <p:pic>
                <p:nvPicPr>
                  <p:cNvPr id="190" name="筆跡 189">
                    <a:extLst>
                      <a:ext uri="{FF2B5EF4-FFF2-40B4-BE49-F238E27FC236}">
                        <a16:creationId xmlns:a16="http://schemas.microsoft.com/office/drawing/2014/main" id="{1BD327CC-7AE4-48F0-863F-6550519AD047}"/>
                      </a:ext>
                    </a:extLst>
                  </p:cNvPr>
                  <p:cNvPicPr/>
                  <p:nvPr/>
                </p:nvPicPr>
                <p:blipFill>
                  <a:blip r:embed="rId313"/>
                  <a:stretch>
                    <a:fillRect/>
                  </a:stretch>
                </p:blipFill>
                <p:spPr>
                  <a:xfrm>
                    <a:off x="5039919" y="5612679"/>
                    <a:ext cx="29160" cy="64198"/>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1" name="筆跡 190">
                    <a:extLst>
                      <a:ext uri="{FF2B5EF4-FFF2-40B4-BE49-F238E27FC236}">
                        <a16:creationId xmlns:a16="http://schemas.microsoft.com/office/drawing/2014/main" id="{F5B23EC8-7816-4C0E-83CF-B6A1FD11A00D}"/>
                      </a:ext>
                    </a:extLst>
                  </p14:cNvPr>
                  <p14:cNvContentPartPr/>
                  <p14:nvPr/>
                </p14:nvContentPartPr>
                <p14:xfrm>
                  <a:off x="5118810" y="5608155"/>
                  <a:ext cx="5040" cy="24120"/>
                </p14:xfrm>
              </p:contentPart>
            </mc:Choice>
            <mc:Fallback>
              <p:pic>
                <p:nvPicPr>
                  <p:cNvPr id="191" name="筆跡 190">
                    <a:extLst>
                      <a:ext uri="{FF2B5EF4-FFF2-40B4-BE49-F238E27FC236}">
                        <a16:creationId xmlns:a16="http://schemas.microsoft.com/office/drawing/2014/main" id="{F5B23EC8-7816-4C0E-83CF-B6A1FD11A00D}"/>
                      </a:ext>
                    </a:extLst>
                  </p:cNvPr>
                  <p:cNvPicPr/>
                  <p:nvPr/>
                </p:nvPicPr>
                <p:blipFill>
                  <a:blip r:embed="rId315"/>
                  <a:stretch>
                    <a:fillRect/>
                  </a:stretch>
                </p:blipFill>
                <p:spPr>
                  <a:xfrm>
                    <a:off x="5107355" y="5594450"/>
                    <a:ext cx="27491" cy="50981"/>
                  </a:xfrm>
                  <a:prstGeom prst="rect">
                    <a:avLst/>
                  </a:prstGeom>
                </p:spPr>
              </p:pic>
            </mc:Fallback>
          </mc:AlternateContent>
        </p:grpSp>
        <p:grpSp>
          <p:nvGrpSpPr>
            <p:cNvPr id="211" name="群組 210">
              <a:extLst>
                <a:ext uri="{FF2B5EF4-FFF2-40B4-BE49-F238E27FC236}">
                  <a16:creationId xmlns:a16="http://schemas.microsoft.com/office/drawing/2014/main" id="{74101409-F760-43FE-ACF7-BF3925CF7B44}"/>
                </a:ext>
              </a:extLst>
            </p:cNvPr>
            <p:cNvGrpSpPr/>
            <p:nvPr/>
          </p:nvGrpSpPr>
          <p:grpSpPr>
            <a:xfrm>
              <a:off x="620250" y="6147795"/>
              <a:ext cx="268560" cy="225000"/>
              <a:chOff x="620250" y="6147795"/>
              <a:chExt cx="268560" cy="225000"/>
            </a:xfrm>
          </p:grpSpPr>
          <mc:AlternateContent xmlns:mc="http://schemas.openxmlformats.org/markup-compatibility/2006">
            <mc:Choice xmlns:p14="http://schemas.microsoft.com/office/powerpoint/2010/main" Requires="p14">
              <p:contentPart p14:bwMode="auto" r:id="rId316">
                <p14:nvContentPartPr>
                  <p14:cNvPr id="197" name="筆跡 196">
                    <a:extLst>
                      <a:ext uri="{FF2B5EF4-FFF2-40B4-BE49-F238E27FC236}">
                        <a16:creationId xmlns:a16="http://schemas.microsoft.com/office/drawing/2014/main" id="{865939E9-A2BB-4625-8D6F-14F484254FC7}"/>
                      </a:ext>
                    </a:extLst>
                  </p14:cNvPr>
                  <p14:cNvContentPartPr/>
                  <p14:nvPr/>
                </p14:nvContentPartPr>
                <p14:xfrm>
                  <a:off x="743010" y="6176595"/>
                  <a:ext cx="56160" cy="123840"/>
                </p14:xfrm>
              </p:contentPart>
            </mc:Choice>
            <mc:Fallback>
              <p:pic>
                <p:nvPicPr>
                  <p:cNvPr id="197" name="筆跡 196">
                    <a:extLst>
                      <a:ext uri="{FF2B5EF4-FFF2-40B4-BE49-F238E27FC236}">
                        <a16:creationId xmlns:a16="http://schemas.microsoft.com/office/drawing/2014/main" id="{865939E9-A2BB-4625-8D6F-14F484254FC7}"/>
                      </a:ext>
                    </a:extLst>
                  </p:cNvPr>
                  <p:cNvPicPr/>
                  <p:nvPr/>
                </p:nvPicPr>
                <p:blipFill>
                  <a:blip r:embed="rId317"/>
                  <a:stretch>
                    <a:fillRect/>
                  </a:stretch>
                </p:blipFill>
                <p:spPr>
                  <a:xfrm>
                    <a:off x="731310" y="6162774"/>
                    <a:ext cx="79092" cy="15093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8" name="筆跡 197">
                    <a:extLst>
                      <a:ext uri="{FF2B5EF4-FFF2-40B4-BE49-F238E27FC236}">
                        <a16:creationId xmlns:a16="http://schemas.microsoft.com/office/drawing/2014/main" id="{D8C171A7-E201-4C04-A251-880791FDCA0E}"/>
                      </a:ext>
                    </a:extLst>
                  </p14:cNvPr>
                  <p14:cNvContentPartPr/>
                  <p14:nvPr/>
                </p14:nvContentPartPr>
                <p14:xfrm>
                  <a:off x="620250" y="6147795"/>
                  <a:ext cx="268560" cy="225000"/>
                </p14:xfrm>
              </p:contentPart>
            </mc:Choice>
            <mc:Fallback>
              <p:pic>
                <p:nvPicPr>
                  <p:cNvPr id="198" name="筆跡 197">
                    <a:extLst>
                      <a:ext uri="{FF2B5EF4-FFF2-40B4-BE49-F238E27FC236}">
                        <a16:creationId xmlns:a16="http://schemas.microsoft.com/office/drawing/2014/main" id="{D8C171A7-E201-4C04-A251-880791FDCA0E}"/>
                      </a:ext>
                    </a:extLst>
                  </p:cNvPr>
                  <p:cNvPicPr/>
                  <p:nvPr/>
                </p:nvPicPr>
                <p:blipFill>
                  <a:blip r:embed="rId319"/>
                  <a:stretch>
                    <a:fillRect/>
                  </a:stretch>
                </p:blipFill>
                <p:spPr>
                  <a:xfrm>
                    <a:off x="608982" y="6133940"/>
                    <a:ext cx="291566" cy="252155"/>
                  </a:xfrm>
                  <a:prstGeom prst="rect">
                    <a:avLst/>
                  </a:prstGeom>
                </p:spPr>
              </p:pic>
            </mc:Fallback>
          </mc:AlternateContent>
        </p:grpSp>
        <p:grpSp>
          <p:nvGrpSpPr>
            <p:cNvPr id="210" name="群組 209">
              <a:extLst>
                <a:ext uri="{FF2B5EF4-FFF2-40B4-BE49-F238E27FC236}">
                  <a16:creationId xmlns:a16="http://schemas.microsoft.com/office/drawing/2014/main" id="{E2EBC05E-9403-4DF5-A3B7-90AE44C799AE}"/>
                </a:ext>
              </a:extLst>
            </p:cNvPr>
            <p:cNvGrpSpPr/>
            <p:nvPr/>
          </p:nvGrpSpPr>
          <p:grpSpPr>
            <a:xfrm>
              <a:off x="1130730" y="6130875"/>
              <a:ext cx="799200" cy="314640"/>
              <a:chOff x="1130730" y="6130875"/>
              <a:chExt cx="799200" cy="314640"/>
            </a:xfrm>
          </p:grpSpPr>
          <mc:AlternateContent xmlns:mc="http://schemas.openxmlformats.org/markup-compatibility/2006">
            <mc:Choice xmlns:p14="http://schemas.microsoft.com/office/powerpoint/2010/main" Requires="p14">
              <p:contentPart p14:bwMode="auto" r:id="rId320">
                <p14:nvContentPartPr>
                  <p14:cNvPr id="199" name="筆跡 198">
                    <a:extLst>
                      <a:ext uri="{FF2B5EF4-FFF2-40B4-BE49-F238E27FC236}">
                        <a16:creationId xmlns:a16="http://schemas.microsoft.com/office/drawing/2014/main" id="{2835AA13-1DD5-45BE-A883-ACA4C4DE7566}"/>
                      </a:ext>
                    </a:extLst>
                  </p14:cNvPr>
                  <p14:cNvContentPartPr/>
                  <p14:nvPr/>
                </p14:nvContentPartPr>
                <p14:xfrm>
                  <a:off x="1212450" y="6196035"/>
                  <a:ext cx="174960" cy="169200"/>
                </p14:xfrm>
              </p:contentPart>
            </mc:Choice>
            <mc:Fallback>
              <p:pic>
                <p:nvPicPr>
                  <p:cNvPr id="199" name="筆跡 198">
                    <a:extLst>
                      <a:ext uri="{FF2B5EF4-FFF2-40B4-BE49-F238E27FC236}">
                        <a16:creationId xmlns:a16="http://schemas.microsoft.com/office/drawing/2014/main" id="{2835AA13-1DD5-45BE-A883-ACA4C4DE7566}"/>
                      </a:ext>
                    </a:extLst>
                  </p:cNvPr>
                  <p:cNvPicPr/>
                  <p:nvPr/>
                </p:nvPicPr>
                <p:blipFill>
                  <a:blip r:embed="rId321"/>
                  <a:stretch>
                    <a:fillRect/>
                  </a:stretch>
                </p:blipFill>
                <p:spPr>
                  <a:xfrm>
                    <a:off x="1200692" y="6182211"/>
                    <a:ext cx="198006" cy="196294"/>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0" name="筆跡 199">
                    <a:extLst>
                      <a:ext uri="{FF2B5EF4-FFF2-40B4-BE49-F238E27FC236}">
                        <a16:creationId xmlns:a16="http://schemas.microsoft.com/office/drawing/2014/main" id="{5361EDE8-A15D-4244-9019-F0BD1FC6E917}"/>
                      </a:ext>
                    </a:extLst>
                  </p14:cNvPr>
                  <p14:cNvContentPartPr/>
                  <p14:nvPr/>
                </p14:nvContentPartPr>
                <p14:xfrm>
                  <a:off x="1235130" y="6225195"/>
                  <a:ext cx="120600" cy="153000"/>
                </p14:xfrm>
              </p:contentPart>
            </mc:Choice>
            <mc:Fallback>
              <p:pic>
                <p:nvPicPr>
                  <p:cNvPr id="200" name="筆跡 199">
                    <a:extLst>
                      <a:ext uri="{FF2B5EF4-FFF2-40B4-BE49-F238E27FC236}">
                        <a16:creationId xmlns:a16="http://schemas.microsoft.com/office/drawing/2014/main" id="{5361EDE8-A15D-4244-9019-F0BD1FC6E917}"/>
                      </a:ext>
                    </a:extLst>
                  </p:cNvPr>
                  <p:cNvPicPr/>
                  <p:nvPr/>
                </p:nvPicPr>
                <p:blipFill>
                  <a:blip r:embed="rId323"/>
                  <a:stretch>
                    <a:fillRect/>
                  </a:stretch>
                </p:blipFill>
                <p:spPr>
                  <a:xfrm>
                    <a:off x="1223868" y="6211336"/>
                    <a:ext cx="143594" cy="180163"/>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1" name="筆跡 200">
                    <a:extLst>
                      <a:ext uri="{FF2B5EF4-FFF2-40B4-BE49-F238E27FC236}">
                        <a16:creationId xmlns:a16="http://schemas.microsoft.com/office/drawing/2014/main" id="{2F4BD95D-7620-4A7D-A80F-16786708CD31}"/>
                      </a:ext>
                    </a:extLst>
                  </p14:cNvPr>
                  <p14:cNvContentPartPr/>
                  <p14:nvPr/>
                </p14:nvContentPartPr>
                <p14:xfrm>
                  <a:off x="1409730" y="6273795"/>
                  <a:ext cx="83520" cy="24120"/>
                </p14:xfrm>
              </p:contentPart>
            </mc:Choice>
            <mc:Fallback>
              <p:pic>
                <p:nvPicPr>
                  <p:cNvPr id="201" name="筆跡 200">
                    <a:extLst>
                      <a:ext uri="{FF2B5EF4-FFF2-40B4-BE49-F238E27FC236}">
                        <a16:creationId xmlns:a16="http://schemas.microsoft.com/office/drawing/2014/main" id="{2F4BD95D-7620-4A7D-A80F-16786708CD31}"/>
                      </a:ext>
                    </a:extLst>
                  </p:cNvPr>
                  <p:cNvPicPr/>
                  <p:nvPr/>
                </p:nvPicPr>
                <p:blipFill>
                  <a:blip r:embed="rId325"/>
                  <a:stretch>
                    <a:fillRect/>
                  </a:stretch>
                </p:blipFill>
                <p:spPr>
                  <a:xfrm>
                    <a:off x="1398000" y="6260090"/>
                    <a:ext cx="106511" cy="50981"/>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2" name="筆跡 201">
                    <a:extLst>
                      <a:ext uri="{FF2B5EF4-FFF2-40B4-BE49-F238E27FC236}">
                        <a16:creationId xmlns:a16="http://schemas.microsoft.com/office/drawing/2014/main" id="{2B47059F-BD3F-45B2-ABB0-E503B3E181F7}"/>
                      </a:ext>
                    </a:extLst>
                  </p14:cNvPr>
                  <p14:cNvContentPartPr/>
                  <p14:nvPr/>
                </p14:nvContentPartPr>
                <p14:xfrm>
                  <a:off x="1423050" y="6329235"/>
                  <a:ext cx="100080" cy="21960"/>
                </p14:xfrm>
              </p:contentPart>
            </mc:Choice>
            <mc:Fallback>
              <p:pic>
                <p:nvPicPr>
                  <p:cNvPr id="202" name="筆跡 201">
                    <a:extLst>
                      <a:ext uri="{FF2B5EF4-FFF2-40B4-BE49-F238E27FC236}">
                        <a16:creationId xmlns:a16="http://schemas.microsoft.com/office/drawing/2014/main" id="{2B47059F-BD3F-45B2-ABB0-E503B3E181F7}"/>
                      </a:ext>
                    </a:extLst>
                  </p:cNvPr>
                  <p:cNvPicPr/>
                  <p:nvPr/>
                </p:nvPicPr>
                <p:blipFill>
                  <a:blip r:embed="rId327"/>
                  <a:stretch>
                    <a:fillRect/>
                  </a:stretch>
                </p:blipFill>
                <p:spPr>
                  <a:xfrm>
                    <a:off x="1411358" y="6315510"/>
                    <a:ext cx="122996" cy="48861"/>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3" name="筆跡 202">
                    <a:extLst>
                      <a:ext uri="{FF2B5EF4-FFF2-40B4-BE49-F238E27FC236}">
                        <a16:creationId xmlns:a16="http://schemas.microsoft.com/office/drawing/2014/main" id="{26FA63A4-CB7B-471B-884B-DD90C3DAC713}"/>
                      </a:ext>
                    </a:extLst>
                  </p14:cNvPr>
                  <p14:cNvContentPartPr/>
                  <p14:nvPr/>
                </p14:nvContentPartPr>
                <p14:xfrm>
                  <a:off x="1638330" y="6258315"/>
                  <a:ext cx="119520" cy="97200"/>
                </p14:xfrm>
              </p:contentPart>
            </mc:Choice>
            <mc:Fallback>
              <p:pic>
                <p:nvPicPr>
                  <p:cNvPr id="203" name="筆跡 202">
                    <a:extLst>
                      <a:ext uri="{FF2B5EF4-FFF2-40B4-BE49-F238E27FC236}">
                        <a16:creationId xmlns:a16="http://schemas.microsoft.com/office/drawing/2014/main" id="{26FA63A4-CB7B-471B-884B-DD90C3DAC713}"/>
                      </a:ext>
                    </a:extLst>
                  </p:cNvPr>
                  <p:cNvPicPr/>
                  <p:nvPr/>
                </p:nvPicPr>
                <p:blipFill>
                  <a:blip r:embed="rId329"/>
                  <a:stretch>
                    <a:fillRect/>
                  </a:stretch>
                </p:blipFill>
                <p:spPr>
                  <a:xfrm>
                    <a:off x="1626612" y="6244429"/>
                    <a:ext cx="142487" cy="124416"/>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4" name="筆跡 203">
                    <a:extLst>
                      <a:ext uri="{FF2B5EF4-FFF2-40B4-BE49-F238E27FC236}">
                        <a16:creationId xmlns:a16="http://schemas.microsoft.com/office/drawing/2014/main" id="{002D4C63-81B5-4D99-B1C0-BDDA9EE6C667}"/>
                      </a:ext>
                    </a:extLst>
                  </p14:cNvPr>
                  <p14:cNvContentPartPr/>
                  <p14:nvPr/>
                </p14:nvContentPartPr>
                <p14:xfrm>
                  <a:off x="1656330" y="6238155"/>
                  <a:ext cx="105120" cy="161640"/>
                </p14:xfrm>
              </p:contentPart>
            </mc:Choice>
            <mc:Fallback>
              <p:pic>
                <p:nvPicPr>
                  <p:cNvPr id="204" name="筆跡 203">
                    <a:extLst>
                      <a:ext uri="{FF2B5EF4-FFF2-40B4-BE49-F238E27FC236}">
                        <a16:creationId xmlns:a16="http://schemas.microsoft.com/office/drawing/2014/main" id="{002D4C63-81B5-4D99-B1C0-BDDA9EE6C667}"/>
                      </a:ext>
                    </a:extLst>
                  </p:cNvPr>
                  <p:cNvPicPr/>
                  <p:nvPr/>
                </p:nvPicPr>
                <p:blipFill>
                  <a:blip r:embed="rId331"/>
                  <a:stretch>
                    <a:fillRect/>
                  </a:stretch>
                </p:blipFill>
                <p:spPr>
                  <a:xfrm>
                    <a:off x="1644598" y="6224316"/>
                    <a:ext cx="128115" cy="188765"/>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5" name="筆跡 204">
                    <a:extLst>
                      <a:ext uri="{FF2B5EF4-FFF2-40B4-BE49-F238E27FC236}">
                        <a16:creationId xmlns:a16="http://schemas.microsoft.com/office/drawing/2014/main" id="{94241D39-7A6E-449D-9F1E-DB4D0BC4E143}"/>
                      </a:ext>
                    </a:extLst>
                  </p14:cNvPr>
                  <p14:cNvContentPartPr/>
                  <p14:nvPr/>
                </p14:nvContentPartPr>
                <p14:xfrm>
                  <a:off x="1793490" y="6325995"/>
                  <a:ext cx="73440" cy="119520"/>
                </p14:xfrm>
              </p:contentPart>
            </mc:Choice>
            <mc:Fallback>
              <p:pic>
                <p:nvPicPr>
                  <p:cNvPr id="205" name="筆跡 204">
                    <a:extLst>
                      <a:ext uri="{FF2B5EF4-FFF2-40B4-BE49-F238E27FC236}">
                        <a16:creationId xmlns:a16="http://schemas.microsoft.com/office/drawing/2014/main" id="{94241D39-7A6E-449D-9F1E-DB4D0BC4E143}"/>
                      </a:ext>
                    </a:extLst>
                  </p:cNvPr>
                  <p:cNvPicPr/>
                  <p:nvPr/>
                </p:nvPicPr>
                <p:blipFill>
                  <a:blip r:embed="rId333"/>
                  <a:stretch>
                    <a:fillRect/>
                  </a:stretch>
                </p:blipFill>
                <p:spPr>
                  <a:xfrm>
                    <a:off x="1781796" y="6312162"/>
                    <a:ext cx="96361" cy="146633"/>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6" name="筆跡 205">
                    <a:extLst>
                      <a:ext uri="{FF2B5EF4-FFF2-40B4-BE49-F238E27FC236}">
                        <a16:creationId xmlns:a16="http://schemas.microsoft.com/office/drawing/2014/main" id="{3381BD4D-E59C-494B-A383-AF0AA884BC4D}"/>
                      </a:ext>
                    </a:extLst>
                  </p14:cNvPr>
                  <p14:cNvContentPartPr/>
                  <p14:nvPr/>
                </p14:nvContentPartPr>
                <p14:xfrm>
                  <a:off x="1130730" y="6160035"/>
                  <a:ext cx="15840" cy="31680"/>
                </p14:xfrm>
              </p:contentPart>
            </mc:Choice>
            <mc:Fallback>
              <p:pic>
                <p:nvPicPr>
                  <p:cNvPr id="206" name="筆跡 205">
                    <a:extLst>
                      <a:ext uri="{FF2B5EF4-FFF2-40B4-BE49-F238E27FC236}">
                        <a16:creationId xmlns:a16="http://schemas.microsoft.com/office/drawing/2014/main" id="{3381BD4D-E59C-494B-A383-AF0AA884BC4D}"/>
                      </a:ext>
                    </a:extLst>
                  </p:cNvPr>
                  <p:cNvPicPr/>
                  <p:nvPr/>
                </p:nvPicPr>
                <p:blipFill>
                  <a:blip r:embed="rId335"/>
                  <a:stretch>
                    <a:fillRect/>
                  </a:stretch>
                </p:blipFill>
                <p:spPr>
                  <a:xfrm>
                    <a:off x="1119083" y="6146926"/>
                    <a:ext cx="38668" cy="58444"/>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7" name="筆跡 206">
                    <a:extLst>
                      <a:ext uri="{FF2B5EF4-FFF2-40B4-BE49-F238E27FC236}">
                        <a16:creationId xmlns:a16="http://schemas.microsoft.com/office/drawing/2014/main" id="{BCE2AB02-461E-48B4-9333-80E153498B7B}"/>
                      </a:ext>
                    </a:extLst>
                  </p14:cNvPr>
                  <p14:cNvContentPartPr/>
                  <p14:nvPr/>
                </p14:nvContentPartPr>
                <p14:xfrm>
                  <a:off x="1150890" y="6130875"/>
                  <a:ext cx="24480" cy="57600"/>
                </p14:xfrm>
              </p:contentPart>
            </mc:Choice>
            <mc:Fallback>
              <p:pic>
                <p:nvPicPr>
                  <p:cNvPr id="207" name="筆跡 206">
                    <a:extLst>
                      <a:ext uri="{FF2B5EF4-FFF2-40B4-BE49-F238E27FC236}">
                        <a16:creationId xmlns:a16="http://schemas.microsoft.com/office/drawing/2014/main" id="{BCE2AB02-461E-48B4-9333-80E153498B7B}"/>
                      </a:ext>
                    </a:extLst>
                  </p:cNvPr>
                  <p:cNvPicPr/>
                  <p:nvPr/>
                </p:nvPicPr>
                <p:blipFill>
                  <a:blip r:embed="rId337"/>
                  <a:stretch>
                    <a:fillRect/>
                  </a:stretch>
                </p:blipFill>
                <p:spPr>
                  <a:xfrm>
                    <a:off x="1139592" y="6117029"/>
                    <a:ext cx="47548" cy="84738"/>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8" name="筆跡 207">
                    <a:extLst>
                      <a:ext uri="{FF2B5EF4-FFF2-40B4-BE49-F238E27FC236}">
                        <a16:creationId xmlns:a16="http://schemas.microsoft.com/office/drawing/2014/main" id="{DD91F7FB-6BAA-48BD-B8C6-DCFEB85BCBA7}"/>
                      </a:ext>
                    </a:extLst>
                  </p14:cNvPr>
                  <p14:cNvContentPartPr/>
                  <p14:nvPr/>
                </p14:nvContentPartPr>
                <p14:xfrm>
                  <a:off x="1833090" y="6142755"/>
                  <a:ext cx="23040" cy="42480"/>
                </p14:xfrm>
              </p:contentPart>
            </mc:Choice>
            <mc:Fallback>
              <p:pic>
                <p:nvPicPr>
                  <p:cNvPr id="208" name="筆跡 207">
                    <a:extLst>
                      <a:ext uri="{FF2B5EF4-FFF2-40B4-BE49-F238E27FC236}">
                        <a16:creationId xmlns:a16="http://schemas.microsoft.com/office/drawing/2014/main" id="{DD91F7FB-6BAA-48BD-B8C6-DCFEB85BCBA7}"/>
                      </a:ext>
                    </a:extLst>
                  </p:cNvPr>
                  <p:cNvPicPr/>
                  <p:nvPr/>
                </p:nvPicPr>
                <p:blipFill>
                  <a:blip r:embed="rId339"/>
                  <a:stretch>
                    <a:fillRect/>
                  </a:stretch>
                </p:blipFill>
                <p:spPr>
                  <a:xfrm>
                    <a:off x="1822031" y="6129514"/>
                    <a:ext cx="45619" cy="69513"/>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09" name="筆跡 208">
                    <a:extLst>
                      <a:ext uri="{FF2B5EF4-FFF2-40B4-BE49-F238E27FC236}">
                        <a16:creationId xmlns:a16="http://schemas.microsoft.com/office/drawing/2014/main" id="{28A6E54A-45E0-4846-B0FE-3CFD5A8FE2FF}"/>
                      </a:ext>
                    </a:extLst>
                  </p14:cNvPr>
                  <p14:cNvContentPartPr/>
                  <p14:nvPr/>
                </p14:nvContentPartPr>
                <p14:xfrm>
                  <a:off x="1891050" y="6135195"/>
                  <a:ext cx="38880" cy="58680"/>
                </p14:xfrm>
              </p:contentPart>
            </mc:Choice>
            <mc:Fallback>
              <p:pic>
                <p:nvPicPr>
                  <p:cNvPr id="209" name="筆跡 208">
                    <a:extLst>
                      <a:ext uri="{FF2B5EF4-FFF2-40B4-BE49-F238E27FC236}">
                        <a16:creationId xmlns:a16="http://schemas.microsoft.com/office/drawing/2014/main" id="{28A6E54A-45E0-4846-B0FE-3CFD5A8FE2FF}"/>
                      </a:ext>
                    </a:extLst>
                  </p:cNvPr>
                  <p:cNvPicPr/>
                  <p:nvPr/>
                </p:nvPicPr>
                <p:blipFill>
                  <a:blip r:embed="rId341"/>
                  <a:stretch>
                    <a:fillRect/>
                  </a:stretch>
                </p:blipFill>
                <p:spPr>
                  <a:xfrm>
                    <a:off x="1879339" y="6121909"/>
                    <a:ext cx="61833" cy="85806"/>
                  </a:xfrm>
                  <a:prstGeom prst="rect">
                    <a:avLst/>
                  </a:prstGeom>
                </p:spPr>
              </p:pic>
            </mc:Fallback>
          </mc:AlternateContent>
        </p:grpSp>
        <p:grpSp>
          <p:nvGrpSpPr>
            <p:cNvPr id="235" name="群組 234">
              <a:extLst>
                <a:ext uri="{FF2B5EF4-FFF2-40B4-BE49-F238E27FC236}">
                  <a16:creationId xmlns:a16="http://schemas.microsoft.com/office/drawing/2014/main" id="{6BB2DC59-9AEA-4569-A5A4-BC1EE087F96A}"/>
                </a:ext>
              </a:extLst>
            </p:cNvPr>
            <p:cNvGrpSpPr/>
            <p:nvPr/>
          </p:nvGrpSpPr>
          <p:grpSpPr>
            <a:xfrm>
              <a:off x="2379570" y="6229155"/>
              <a:ext cx="392400" cy="155520"/>
              <a:chOff x="2379570" y="6229155"/>
              <a:chExt cx="392400" cy="155520"/>
            </a:xfrm>
          </p:grpSpPr>
          <mc:AlternateContent xmlns:mc="http://schemas.openxmlformats.org/markup-compatibility/2006">
            <mc:Choice xmlns:p14="http://schemas.microsoft.com/office/powerpoint/2010/main" Requires="p14">
              <p:contentPart p14:bwMode="auto" r:id="rId342">
                <p14:nvContentPartPr>
                  <p14:cNvPr id="212" name="筆跡 211">
                    <a:extLst>
                      <a:ext uri="{FF2B5EF4-FFF2-40B4-BE49-F238E27FC236}">
                        <a16:creationId xmlns:a16="http://schemas.microsoft.com/office/drawing/2014/main" id="{DC473516-D350-4E98-82C0-AF401B11C350}"/>
                      </a:ext>
                    </a:extLst>
                  </p14:cNvPr>
                  <p14:cNvContentPartPr/>
                  <p14:nvPr/>
                </p14:nvContentPartPr>
                <p14:xfrm>
                  <a:off x="2379570" y="6229155"/>
                  <a:ext cx="96480" cy="147600"/>
                </p14:xfrm>
              </p:contentPart>
            </mc:Choice>
            <mc:Fallback>
              <p:pic>
                <p:nvPicPr>
                  <p:cNvPr id="212" name="筆跡 211">
                    <a:extLst>
                      <a:ext uri="{FF2B5EF4-FFF2-40B4-BE49-F238E27FC236}">
                        <a16:creationId xmlns:a16="http://schemas.microsoft.com/office/drawing/2014/main" id="{DC473516-D350-4E98-82C0-AF401B11C350}"/>
                      </a:ext>
                    </a:extLst>
                  </p:cNvPr>
                  <p:cNvPicPr/>
                  <p:nvPr/>
                </p:nvPicPr>
                <p:blipFill>
                  <a:blip r:embed="rId343"/>
                  <a:stretch>
                    <a:fillRect/>
                  </a:stretch>
                </p:blipFill>
                <p:spPr>
                  <a:xfrm>
                    <a:off x="2367804" y="6215283"/>
                    <a:ext cx="119541" cy="174789"/>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3" name="筆跡 212">
                    <a:extLst>
                      <a:ext uri="{FF2B5EF4-FFF2-40B4-BE49-F238E27FC236}">
                        <a16:creationId xmlns:a16="http://schemas.microsoft.com/office/drawing/2014/main" id="{41FA9322-2107-4A50-AC7D-6FB750EC507A}"/>
                      </a:ext>
                    </a:extLst>
                  </p14:cNvPr>
                  <p14:cNvContentPartPr/>
                  <p14:nvPr/>
                </p14:nvContentPartPr>
                <p14:xfrm>
                  <a:off x="2496570" y="6246795"/>
                  <a:ext cx="105840" cy="107640"/>
                </p14:xfrm>
              </p:contentPart>
            </mc:Choice>
            <mc:Fallback>
              <p:pic>
                <p:nvPicPr>
                  <p:cNvPr id="213" name="筆跡 212">
                    <a:extLst>
                      <a:ext uri="{FF2B5EF4-FFF2-40B4-BE49-F238E27FC236}">
                        <a16:creationId xmlns:a16="http://schemas.microsoft.com/office/drawing/2014/main" id="{41FA9322-2107-4A50-AC7D-6FB750EC507A}"/>
                      </a:ext>
                    </a:extLst>
                  </p:cNvPr>
                  <p:cNvPicPr/>
                  <p:nvPr/>
                </p:nvPicPr>
                <p:blipFill>
                  <a:blip r:embed="rId345"/>
                  <a:stretch>
                    <a:fillRect/>
                  </a:stretch>
                </p:blipFill>
                <p:spPr>
                  <a:xfrm>
                    <a:off x="2484862" y="6232924"/>
                    <a:ext cx="128788" cy="134827"/>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4" name="筆跡 213">
                    <a:extLst>
                      <a:ext uri="{FF2B5EF4-FFF2-40B4-BE49-F238E27FC236}">
                        <a16:creationId xmlns:a16="http://schemas.microsoft.com/office/drawing/2014/main" id="{6A13F18A-E7EE-4A26-92F0-38F36CD2D145}"/>
                      </a:ext>
                    </a:extLst>
                  </p14:cNvPr>
                  <p14:cNvContentPartPr/>
                  <p14:nvPr/>
                </p14:nvContentPartPr>
                <p14:xfrm>
                  <a:off x="2647770" y="6272715"/>
                  <a:ext cx="124200" cy="111960"/>
                </p14:xfrm>
              </p:contentPart>
            </mc:Choice>
            <mc:Fallback>
              <p:pic>
                <p:nvPicPr>
                  <p:cNvPr id="214" name="筆跡 213">
                    <a:extLst>
                      <a:ext uri="{FF2B5EF4-FFF2-40B4-BE49-F238E27FC236}">
                        <a16:creationId xmlns:a16="http://schemas.microsoft.com/office/drawing/2014/main" id="{6A13F18A-E7EE-4A26-92F0-38F36CD2D145}"/>
                      </a:ext>
                    </a:extLst>
                  </p:cNvPr>
                  <p:cNvPicPr/>
                  <p:nvPr/>
                </p:nvPicPr>
                <p:blipFill>
                  <a:blip r:embed="rId347"/>
                  <a:stretch>
                    <a:fillRect/>
                  </a:stretch>
                </p:blipFill>
                <p:spPr>
                  <a:xfrm>
                    <a:off x="2636053" y="6258859"/>
                    <a:ext cx="147165" cy="139119"/>
                  </a:xfrm>
                  <a:prstGeom prst="rect">
                    <a:avLst/>
                  </a:prstGeom>
                </p:spPr>
              </p:pic>
            </mc:Fallback>
          </mc:AlternateContent>
        </p:grpSp>
        <p:grpSp>
          <p:nvGrpSpPr>
            <p:cNvPr id="234" name="群組 233">
              <a:extLst>
                <a:ext uri="{FF2B5EF4-FFF2-40B4-BE49-F238E27FC236}">
                  <a16:creationId xmlns:a16="http://schemas.microsoft.com/office/drawing/2014/main" id="{21987640-7E39-4138-8507-D047F6D01982}"/>
                </a:ext>
              </a:extLst>
            </p:cNvPr>
            <p:cNvGrpSpPr/>
            <p:nvPr/>
          </p:nvGrpSpPr>
          <p:grpSpPr>
            <a:xfrm>
              <a:off x="3127290" y="6173715"/>
              <a:ext cx="829800" cy="374760"/>
              <a:chOff x="3127290" y="6173715"/>
              <a:chExt cx="829800" cy="374760"/>
            </a:xfrm>
          </p:grpSpPr>
          <mc:AlternateContent xmlns:mc="http://schemas.openxmlformats.org/markup-compatibility/2006">
            <mc:Choice xmlns:p14="http://schemas.microsoft.com/office/powerpoint/2010/main" Requires="p14">
              <p:contentPart p14:bwMode="auto" r:id="rId348">
                <p14:nvContentPartPr>
                  <p14:cNvPr id="215" name="筆跡 214">
                    <a:extLst>
                      <a:ext uri="{FF2B5EF4-FFF2-40B4-BE49-F238E27FC236}">
                        <a16:creationId xmlns:a16="http://schemas.microsoft.com/office/drawing/2014/main" id="{7A35E2F8-D4D0-4D53-BD16-D2DC8AFEE9A7}"/>
                      </a:ext>
                    </a:extLst>
                  </p14:cNvPr>
                  <p14:cNvContentPartPr/>
                  <p14:nvPr/>
                </p14:nvContentPartPr>
                <p14:xfrm>
                  <a:off x="3127290" y="6220875"/>
                  <a:ext cx="33120" cy="208440"/>
                </p14:xfrm>
              </p:contentPart>
            </mc:Choice>
            <mc:Fallback>
              <p:pic>
                <p:nvPicPr>
                  <p:cNvPr id="215" name="筆跡 214">
                    <a:extLst>
                      <a:ext uri="{FF2B5EF4-FFF2-40B4-BE49-F238E27FC236}">
                        <a16:creationId xmlns:a16="http://schemas.microsoft.com/office/drawing/2014/main" id="{7A35E2F8-D4D0-4D53-BD16-D2DC8AFEE9A7}"/>
                      </a:ext>
                    </a:extLst>
                  </p:cNvPr>
                  <p:cNvPicPr/>
                  <p:nvPr/>
                </p:nvPicPr>
                <p:blipFill>
                  <a:blip r:embed="rId349"/>
                  <a:stretch>
                    <a:fillRect/>
                  </a:stretch>
                </p:blipFill>
                <p:spPr>
                  <a:xfrm>
                    <a:off x="3116095" y="6207016"/>
                    <a:ext cx="55977" cy="235604"/>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6" name="筆跡 215">
                    <a:extLst>
                      <a:ext uri="{FF2B5EF4-FFF2-40B4-BE49-F238E27FC236}">
                        <a16:creationId xmlns:a16="http://schemas.microsoft.com/office/drawing/2014/main" id="{DD16C2DB-4E9B-4BC3-9386-1433386B201A}"/>
                      </a:ext>
                    </a:extLst>
                  </p14:cNvPr>
                  <p14:cNvContentPartPr/>
                  <p14:nvPr/>
                </p14:nvContentPartPr>
                <p14:xfrm>
                  <a:off x="3137370" y="6220875"/>
                  <a:ext cx="115920" cy="173160"/>
                </p14:xfrm>
              </p:contentPart>
            </mc:Choice>
            <mc:Fallback>
              <p:pic>
                <p:nvPicPr>
                  <p:cNvPr id="216" name="筆跡 215">
                    <a:extLst>
                      <a:ext uri="{FF2B5EF4-FFF2-40B4-BE49-F238E27FC236}">
                        <a16:creationId xmlns:a16="http://schemas.microsoft.com/office/drawing/2014/main" id="{DD16C2DB-4E9B-4BC3-9386-1433386B201A}"/>
                      </a:ext>
                    </a:extLst>
                  </p:cNvPr>
                  <p:cNvPicPr/>
                  <p:nvPr/>
                </p:nvPicPr>
                <p:blipFill>
                  <a:blip r:embed="rId351"/>
                  <a:stretch>
                    <a:fillRect/>
                  </a:stretch>
                </p:blipFill>
                <p:spPr>
                  <a:xfrm>
                    <a:off x="3125637" y="6207044"/>
                    <a:ext cx="138916" cy="200268"/>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17" name="筆跡 216">
                    <a:extLst>
                      <a:ext uri="{FF2B5EF4-FFF2-40B4-BE49-F238E27FC236}">
                        <a16:creationId xmlns:a16="http://schemas.microsoft.com/office/drawing/2014/main" id="{ECDF1503-3E3A-4E0B-B777-80296A5763E8}"/>
                      </a:ext>
                    </a:extLst>
                  </p14:cNvPr>
                  <p14:cNvContentPartPr/>
                  <p14:nvPr/>
                </p14:nvContentPartPr>
                <p14:xfrm>
                  <a:off x="3255090" y="6311595"/>
                  <a:ext cx="115920" cy="100440"/>
                </p14:xfrm>
              </p:contentPart>
            </mc:Choice>
            <mc:Fallback>
              <p:pic>
                <p:nvPicPr>
                  <p:cNvPr id="217" name="筆跡 216">
                    <a:extLst>
                      <a:ext uri="{FF2B5EF4-FFF2-40B4-BE49-F238E27FC236}">
                        <a16:creationId xmlns:a16="http://schemas.microsoft.com/office/drawing/2014/main" id="{ECDF1503-3E3A-4E0B-B777-80296A5763E8}"/>
                      </a:ext>
                    </a:extLst>
                  </p:cNvPr>
                  <p:cNvPicPr/>
                  <p:nvPr/>
                </p:nvPicPr>
                <p:blipFill>
                  <a:blip r:embed="rId353"/>
                  <a:stretch>
                    <a:fillRect/>
                  </a:stretch>
                </p:blipFill>
                <p:spPr>
                  <a:xfrm>
                    <a:off x="3243827" y="6298350"/>
                    <a:ext cx="138916" cy="127482"/>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18" name="筆跡 217">
                    <a:extLst>
                      <a:ext uri="{FF2B5EF4-FFF2-40B4-BE49-F238E27FC236}">
                        <a16:creationId xmlns:a16="http://schemas.microsoft.com/office/drawing/2014/main" id="{B5119F0F-2631-4509-A962-C57232C3202D}"/>
                      </a:ext>
                    </a:extLst>
                  </p14:cNvPr>
                  <p14:cNvContentPartPr/>
                  <p14:nvPr/>
                </p14:nvContentPartPr>
                <p14:xfrm>
                  <a:off x="3386490" y="6289995"/>
                  <a:ext cx="73800" cy="258480"/>
                </p14:xfrm>
              </p:contentPart>
            </mc:Choice>
            <mc:Fallback>
              <p:pic>
                <p:nvPicPr>
                  <p:cNvPr id="218" name="筆跡 217">
                    <a:extLst>
                      <a:ext uri="{FF2B5EF4-FFF2-40B4-BE49-F238E27FC236}">
                        <a16:creationId xmlns:a16="http://schemas.microsoft.com/office/drawing/2014/main" id="{B5119F0F-2631-4509-A962-C57232C3202D}"/>
                      </a:ext>
                    </a:extLst>
                  </p:cNvPr>
                  <p:cNvPicPr/>
                  <p:nvPr/>
                </p:nvPicPr>
                <p:blipFill>
                  <a:blip r:embed="rId355"/>
                  <a:stretch>
                    <a:fillRect/>
                  </a:stretch>
                </p:blipFill>
                <p:spPr>
                  <a:xfrm>
                    <a:off x="3374813" y="6276683"/>
                    <a:ext cx="96687" cy="285659"/>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9" name="筆跡 218">
                    <a:extLst>
                      <a:ext uri="{FF2B5EF4-FFF2-40B4-BE49-F238E27FC236}">
                        <a16:creationId xmlns:a16="http://schemas.microsoft.com/office/drawing/2014/main" id="{A2B1E983-79CB-4569-AAB7-6B95231C04AB}"/>
                      </a:ext>
                    </a:extLst>
                  </p14:cNvPr>
                  <p14:cNvContentPartPr/>
                  <p14:nvPr/>
                </p14:nvContentPartPr>
                <p14:xfrm>
                  <a:off x="3400890" y="6234915"/>
                  <a:ext cx="65160" cy="31680"/>
                </p14:xfrm>
              </p:contentPart>
            </mc:Choice>
            <mc:Fallback>
              <p:pic>
                <p:nvPicPr>
                  <p:cNvPr id="219" name="筆跡 218">
                    <a:extLst>
                      <a:ext uri="{FF2B5EF4-FFF2-40B4-BE49-F238E27FC236}">
                        <a16:creationId xmlns:a16="http://schemas.microsoft.com/office/drawing/2014/main" id="{A2B1E983-79CB-4569-AAB7-6B95231C04AB}"/>
                      </a:ext>
                    </a:extLst>
                  </p:cNvPr>
                  <p:cNvPicPr/>
                  <p:nvPr/>
                </p:nvPicPr>
                <p:blipFill>
                  <a:blip r:embed="rId357"/>
                  <a:stretch>
                    <a:fillRect/>
                  </a:stretch>
                </p:blipFill>
                <p:spPr>
                  <a:xfrm>
                    <a:off x="3389171" y="6221260"/>
                    <a:ext cx="88130" cy="58444"/>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0" name="筆跡 219">
                    <a:extLst>
                      <a:ext uri="{FF2B5EF4-FFF2-40B4-BE49-F238E27FC236}">
                        <a16:creationId xmlns:a16="http://schemas.microsoft.com/office/drawing/2014/main" id="{92B665A2-D337-46A0-96AA-14EDC7B882A2}"/>
                      </a:ext>
                    </a:extLst>
                  </p14:cNvPr>
                  <p14:cNvContentPartPr/>
                  <p14:nvPr/>
                </p14:nvContentPartPr>
                <p14:xfrm>
                  <a:off x="3507810" y="6262995"/>
                  <a:ext cx="126720" cy="154440"/>
                </p14:xfrm>
              </p:contentPart>
            </mc:Choice>
            <mc:Fallback>
              <p:pic>
                <p:nvPicPr>
                  <p:cNvPr id="220" name="筆跡 219">
                    <a:extLst>
                      <a:ext uri="{FF2B5EF4-FFF2-40B4-BE49-F238E27FC236}">
                        <a16:creationId xmlns:a16="http://schemas.microsoft.com/office/drawing/2014/main" id="{92B665A2-D337-46A0-96AA-14EDC7B882A2}"/>
                      </a:ext>
                    </a:extLst>
                  </p:cNvPr>
                  <p:cNvPicPr/>
                  <p:nvPr/>
                </p:nvPicPr>
                <p:blipFill>
                  <a:blip r:embed="rId359"/>
                  <a:stretch>
                    <a:fillRect/>
                  </a:stretch>
                </p:blipFill>
                <p:spPr>
                  <a:xfrm>
                    <a:off x="3496077" y="6249710"/>
                    <a:ext cx="149717" cy="181564"/>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1" name="筆跡 220">
                    <a:extLst>
                      <a:ext uri="{FF2B5EF4-FFF2-40B4-BE49-F238E27FC236}">
                        <a16:creationId xmlns:a16="http://schemas.microsoft.com/office/drawing/2014/main" id="{AF45DF3A-41A0-4BA3-B1F8-65B6C554D0AF}"/>
                      </a:ext>
                    </a:extLst>
                  </p14:cNvPr>
                  <p14:cNvContentPartPr/>
                  <p14:nvPr/>
                </p14:nvContentPartPr>
                <p14:xfrm>
                  <a:off x="3706530" y="6270555"/>
                  <a:ext cx="66240" cy="147960"/>
                </p14:xfrm>
              </p:contentPart>
            </mc:Choice>
            <mc:Fallback>
              <p:pic>
                <p:nvPicPr>
                  <p:cNvPr id="221" name="筆跡 220">
                    <a:extLst>
                      <a:ext uri="{FF2B5EF4-FFF2-40B4-BE49-F238E27FC236}">
                        <a16:creationId xmlns:a16="http://schemas.microsoft.com/office/drawing/2014/main" id="{AF45DF3A-41A0-4BA3-B1F8-65B6C554D0AF}"/>
                      </a:ext>
                    </a:extLst>
                  </p:cNvPr>
                  <p:cNvPicPr/>
                  <p:nvPr/>
                </p:nvPicPr>
                <p:blipFill>
                  <a:blip r:embed="rId361"/>
                  <a:stretch>
                    <a:fillRect/>
                  </a:stretch>
                </p:blipFill>
                <p:spPr>
                  <a:xfrm>
                    <a:off x="3694785" y="6256701"/>
                    <a:ext cx="89260" cy="175114"/>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22" name="筆跡 221">
                    <a:extLst>
                      <a:ext uri="{FF2B5EF4-FFF2-40B4-BE49-F238E27FC236}">
                        <a16:creationId xmlns:a16="http://schemas.microsoft.com/office/drawing/2014/main" id="{64649E75-6A82-4951-95DF-65F98F5E9346}"/>
                      </a:ext>
                    </a:extLst>
                  </p14:cNvPr>
                  <p14:cNvContentPartPr/>
                  <p14:nvPr/>
                </p14:nvContentPartPr>
                <p14:xfrm>
                  <a:off x="3781050" y="6173715"/>
                  <a:ext cx="126720" cy="216720"/>
                </p14:xfrm>
              </p:contentPart>
            </mc:Choice>
            <mc:Fallback>
              <p:pic>
                <p:nvPicPr>
                  <p:cNvPr id="222" name="筆跡 221">
                    <a:extLst>
                      <a:ext uri="{FF2B5EF4-FFF2-40B4-BE49-F238E27FC236}">
                        <a16:creationId xmlns:a16="http://schemas.microsoft.com/office/drawing/2014/main" id="{64649E75-6A82-4951-95DF-65F98F5E9346}"/>
                      </a:ext>
                    </a:extLst>
                  </p:cNvPr>
                  <p:cNvPicPr/>
                  <p:nvPr/>
                </p:nvPicPr>
                <p:blipFill>
                  <a:blip r:embed="rId363"/>
                  <a:stretch>
                    <a:fillRect/>
                  </a:stretch>
                </p:blipFill>
                <p:spPr>
                  <a:xfrm>
                    <a:off x="3769317" y="6159858"/>
                    <a:ext cx="149717" cy="243879"/>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3" name="筆跡 222">
                    <a:extLst>
                      <a:ext uri="{FF2B5EF4-FFF2-40B4-BE49-F238E27FC236}">
                        <a16:creationId xmlns:a16="http://schemas.microsoft.com/office/drawing/2014/main" id="{AD1D8E22-78D7-4CD9-BCBB-9FD424581BB0}"/>
                      </a:ext>
                    </a:extLst>
                  </p14:cNvPr>
                  <p14:cNvContentPartPr/>
                  <p14:nvPr/>
                </p14:nvContentPartPr>
                <p14:xfrm>
                  <a:off x="3789330" y="6244635"/>
                  <a:ext cx="167760" cy="27360"/>
                </p14:xfrm>
              </p:contentPart>
            </mc:Choice>
            <mc:Fallback>
              <p:pic>
                <p:nvPicPr>
                  <p:cNvPr id="223" name="筆跡 222">
                    <a:extLst>
                      <a:ext uri="{FF2B5EF4-FFF2-40B4-BE49-F238E27FC236}">
                        <a16:creationId xmlns:a16="http://schemas.microsoft.com/office/drawing/2014/main" id="{AD1D8E22-78D7-4CD9-BCBB-9FD424581BB0}"/>
                      </a:ext>
                    </a:extLst>
                  </p:cNvPr>
                  <p:cNvPicPr/>
                  <p:nvPr/>
                </p:nvPicPr>
                <p:blipFill>
                  <a:blip r:embed="rId365"/>
                  <a:stretch>
                    <a:fillRect/>
                  </a:stretch>
                </p:blipFill>
                <p:spPr>
                  <a:xfrm>
                    <a:off x="3777582" y="6230955"/>
                    <a:ext cx="190786" cy="54173"/>
                  </a:xfrm>
                  <a:prstGeom prst="rect">
                    <a:avLst/>
                  </a:prstGeom>
                </p:spPr>
              </p:pic>
            </mc:Fallback>
          </mc:AlternateContent>
        </p:grpSp>
        <p:grpSp>
          <p:nvGrpSpPr>
            <p:cNvPr id="233" name="群組 232">
              <a:extLst>
                <a:ext uri="{FF2B5EF4-FFF2-40B4-BE49-F238E27FC236}">
                  <a16:creationId xmlns:a16="http://schemas.microsoft.com/office/drawing/2014/main" id="{34516A71-7D30-4E1F-BC21-B207B67113F8}"/>
                </a:ext>
              </a:extLst>
            </p:cNvPr>
            <p:cNvGrpSpPr/>
            <p:nvPr/>
          </p:nvGrpSpPr>
          <p:grpSpPr>
            <a:xfrm>
              <a:off x="4268130" y="6142755"/>
              <a:ext cx="851040" cy="235440"/>
              <a:chOff x="4268130" y="6142755"/>
              <a:chExt cx="851040" cy="235440"/>
            </a:xfrm>
          </p:grpSpPr>
          <mc:AlternateContent xmlns:mc="http://schemas.openxmlformats.org/markup-compatibility/2006">
            <mc:Choice xmlns:p14="http://schemas.microsoft.com/office/powerpoint/2010/main" Requires="p14">
              <p:contentPart p14:bwMode="auto" r:id="rId366">
                <p14:nvContentPartPr>
                  <p14:cNvPr id="224" name="筆跡 223">
                    <a:extLst>
                      <a:ext uri="{FF2B5EF4-FFF2-40B4-BE49-F238E27FC236}">
                        <a16:creationId xmlns:a16="http://schemas.microsoft.com/office/drawing/2014/main" id="{F09C07CB-2B53-4895-BCD7-BE64C6598F65}"/>
                      </a:ext>
                    </a:extLst>
                  </p14:cNvPr>
                  <p14:cNvContentPartPr/>
                  <p14:nvPr/>
                </p14:nvContentPartPr>
                <p14:xfrm>
                  <a:off x="4268130" y="6148155"/>
                  <a:ext cx="15840" cy="57600"/>
                </p14:xfrm>
              </p:contentPart>
            </mc:Choice>
            <mc:Fallback>
              <p:pic>
                <p:nvPicPr>
                  <p:cNvPr id="224" name="筆跡 223">
                    <a:extLst>
                      <a:ext uri="{FF2B5EF4-FFF2-40B4-BE49-F238E27FC236}">
                        <a16:creationId xmlns:a16="http://schemas.microsoft.com/office/drawing/2014/main" id="{F09C07CB-2B53-4895-BCD7-BE64C6598F65}"/>
                      </a:ext>
                    </a:extLst>
                  </p:cNvPr>
                  <p:cNvPicPr/>
                  <p:nvPr/>
                </p:nvPicPr>
                <p:blipFill>
                  <a:blip r:embed="rId367"/>
                  <a:stretch>
                    <a:fillRect/>
                  </a:stretch>
                </p:blipFill>
                <p:spPr>
                  <a:xfrm>
                    <a:off x="4256949" y="6134863"/>
                    <a:ext cx="38668" cy="84738"/>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25" name="筆跡 224">
                    <a:extLst>
                      <a:ext uri="{FF2B5EF4-FFF2-40B4-BE49-F238E27FC236}">
                        <a16:creationId xmlns:a16="http://schemas.microsoft.com/office/drawing/2014/main" id="{3DD487B3-7277-48FB-A7CF-71397780703A}"/>
                      </a:ext>
                    </a:extLst>
                  </p14:cNvPr>
                  <p14:cNvContentPartPr/>
                  <p14:nvPr/>
                </p14:nvContentPartPr>
                <p14:xfrm>
                  <a:off x="4311690" y="6148155"/>
                  <a:ext cx="36360" cy="45720"/>
                </p14:xfrm>
              </p:contentPart>
            </mc:Choice>
            <mc:Fallback>
              <p:pic>
                <p:nvPicPr>
                  <p:cNvPr id="225" name="筆跡 224">
                    <a:extLst>
                      <a:ext uri="{FF2B5EF4-FFF2-40B4-BE49-F238E27FC236}">
                        <a16:creationId xmlns:a16="http://schemas.microsoft.com/office/drawing/2014/main" id="{3DD487B3-7277-48FB-A7CF-71397780703A}"/>
                      </a:ext>
                    </a:extLst>
                  </p:cNvPr>
                  <p:cNvPicPr/>
                  <p:nvPr/>
                </p:nvPicPr>
                <p:blipFill>
                  <a:blip r:embed="rId369"/>
                  <a:stretch>
                    <a:fillRect/>
                  </a:stretch>
                </p:blipFill>
                <p:spPr>
                  <a:xfrm>
                    <a:off x="4300036" y="6134935"/>
                    <a:ext cx="59202" cy="72711"/>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26" name="筆跡 225">
                    <a:extLst>
                      <a:ext uri="{FF2B5EF4-FFF2-40B4-BE49-F238E27FC236}">
                        <a16:creationId xmlns:a16="http://schemas.microsoft.com/office/drawing/2014/main" id="{546547E5-7FD0-440F-B48D-1442155E207F}"/>
                      </a:ext>
                    </a:extLst>
                  </p14:cNvPr>
                  <p14:cNvContentPartPr/>
                  <p14:nvPr/>
                </p14:nvContentPartPr>
                <p14:xfrm>
                  <a:off x="4389810" y="6184875"/>
                  <a:ext cx="178560" cy="163800"/>
                </p14:xfrm>
              </p:contentPart>
            </mc:Choice>
            <mc:Fallback>
              <p:pic>
                <p:nvPicPr>
                  <p:cNvPr id="226" name="筆跡 225">
                    <a:extLst>
                      <a:ext uri="{FF2B5EF4-FFF2-40B4-BE49-F238E27FC236}">
                        <a16:creationId xmlns:a16="http://schemas.microsoft.com/office/drawing/2014/main" id="{546547E5-7FD0-440F-B48D-1442155E207F}"/>
                      </a:ext>
                    </a:extLst>
                  </p:cNvPr>
                  <p:cNvPicPr/>
                  <p:nvPr/>
                </p:nvPicPr>
                <p:blipFill>
                  <a:blip r:embed="rId371"/>
                  <a:stretch>
                    <a:fillRect/>
                  </a:stretch>
                </p:blipFill>
                <p:spPr>
                  <a:xfrm>
                    <a:off x="4378063" y="6171041"/>
                    <a:ext cx="201585" cy="190916"/>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7" name="筆跡 226">
                    <a:extLst>
                      <a:ext uri="{FF2B5EF4-FFF2-40B4-BE49-F238E27FC236}">
                        <a16:creationId xmlns:a16="http://schemas.microsoft.com/office/drawing/2014/main" id="{4FDA1177-9E17-4E9F-ADC4-5AAEAF621455}"/>
                      </a:ext>
                    </a:extLst>
                  </p14:cNvPr>
                  <p14:cNvContentPartPr/>
                  <p14:nvPr/>
                </p14:nvContentPartPr>
                <p14:xfrm>
                  <a:off x="4618410" y="6232755"/>
                  <a:ext cx="108720" cy="24120"/>
                </p14:xfrm>
              </p:contentPart>
            </mc:Choice>
            <mc:Fallback>
              <p:pic>
                <p:nvPicPr>
                  <p:cNvPr id="227" name="筆跡 226">
                    <a:extLst>
                      <a:ext uri="{FF2B5EF4-FFF2-40B4-BE49-F238E27FC236}">
                        <a16:creationId xmlns:a16="http://schemas.microsoft.com/office/drawing/2014/main" id="{4FDA1177-9E17-4E9F-ADC4-5AAEAF621455}"/>
                      </a:ext>
                    </a:extLst>
                  </p:cNvPr>
                  <p:cNvPicPr/>
                  <p:nvPr/>
                </p:nvPicPr>
                <p:blipFill>
                  <a:blip r:embed="rId373"/>
                  <a:stretch>
                    <a:fillRect/>
                  </a:stretch>
                </p:blipFill>
                <p:spPr>
                  <a:xfrm>
                    <a:off x="4606694" y="6219050"/>
                    <a:ext cx="131682" cy="50981"/>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8" name="筆跡 227">
                    <a:extLst>
                      <a:ext uri="{FF2B5EF4-FFF2-40B4-BE49-F238E27FC236}">
                        <a16:creationId xmlns:a16="http://schemas.microsoft.com/office/drawing/2014/main" id="{014BFE3D-480E-4547-A99F-50EB96DEFC90}"/>
                      </a:ext>
                    </a:extLst>
                  </p14:cNvPr>
                  <p14:cNvContentPartPr/>
                  <p14:nvPr/>
                </p14:nvContentPartPr>
                <p14:xfrm>
                  <a:off x="4624170" y="6282435"/>
                  <a:ext cx="118440" cy="34920"/>
                </p14:xfrm>
              </p:contentPart>
            </mc:Choice>
            <mc:Fallback>
              <p:pic>
                <p:nvPicPr>
                  <p:cNvPr id="228" name="筆跡 227">
                    <a:extLst>
                      <a:ext uri="{FF2B5EF4-FFF2-40B4-BE49-F238E27FC236}">
                        <a16:creationId xmlns:a16="http://schemas.microsoft.com/office/drawing/2014/main" id="{014BFE3D-480E-4547-A99F-50EB96DEFC90}"/>
                      </a:ext>
                    </a:extLst>
                  </p:cNvPr>
                  <p:cNvPicPr/>
                  <p:nvPr/>
                </p:nvPicPr>
                <p:blipFill>
                  <a:blip r:embed="rId375"/>
                  <a:stretch>
                    <a:fillRect/>
                  </a:stretch>
                </p:blipFill>
                <p:spPr>
                  <a:xfrm>
                    <a:off x="4612890" y="6269132"/>
                    <a:ext cx="141470" cy="620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9" name="筆跡 228">
                    <a:extLst>
                      <a:ext uri="{FF2B5EF4-FFF2-40B4-BE49-F238E27FC236}">
                        <a16:creationId xmlns:a16="http://schemas.microsoft.com/office/drawing/2014/main" id="{1CCA45A5-0F97-4EE4-A880-731446097546}"/>
                      </a:ext>
                    </a:extLst>
                  </p14:cNvPr>
                  <p14:cNvContentPartPr/>
                  <p14:nvPr/>
                </p14:nvContentPartPr>
                <p14:xfrm>
                  <a:off x="4801290" y="6237075"/>
                  <a:ext cx="24480" cy="106560"/>
                </p14:xfrm>
              </p:contentPart>
            </mc:Choice>
            <mc:Fallback>
              <p:pic>
                <p:nvPicPr>
                  <p:cNvPr id="229" name="筆跡 228">
                    <a:extLst>
                      <a:ext uri="{FF2B5EF4-FFF2-40B4-BE49-F238E27FC236}">
                        <a16:creationId xmlns:a16="http://schemas.microsoft.com/office/drawing/2014/main" id="{1CCA45A5-0F97-4EE4-A880-731446097546}"/>
                      </a:ext>
                    </a:extLst>
                  </p:cNvPr>
                  <p:cNvPicPr/>
                  <p:nvPr/>
                </p:nvPicPr>
                <p:blipFill>
                  <a:blip r:embed="rId377"/>
                  <a:stretch>
                    <a:fillRect/>
                  </a:stretch>
                </p:blipFill>
                <p:spPr>
                  <a:xfrm>
                    <a:off x="4789521" y="6223200"/>
                    <a:ext cx="47548" cy="133755"/>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30" name="筆跡 229">
                    <a:extLst>
                      <a:ext uri="{FF2B5EF4-FFF2-40B4-BE49-F238E27FC236}">
                        <a16:creationId xmlns:a16="http://schemas.microsoft.com/office/drawing/2014/main" id="{741E8F76-062D-45E4-8076-CC4A9FB2E02C}"/>
                      </a:ext>
                    </a:extLst>
                  </p14:cNvPr>
                  <p14:cNvContentPartPr/>
                  <p14:nvPr/>
                </p14:nvContentPartPr>
                <p14:xfrm>
                  <a:off x="4883730" y="6251115"/>
                  <a:ext cx="61200" cy="127080"/>
                </p14:xfrm>
              </p:contentPart>
            </mc:Choice>
            <mc:Fallback>
              <p:pic>
                <p:nvPicPr>
                  <p:cNvPr id="230" name="筆跡 229">
                    <a:extLst>
                      <a:ext uri="{FF2B5EF4-FFF2-40B4-BE49-F238E27FC236}">
                        <a16:creationId xmlns:a16="http://schemas.microsoft.com/office/drawing/2014/main" id="{741E8F76-062D-45E4-8076-CC4A9FB2E02C}"/>
                      </a:ext>
                    </a:extLst>
                  </p:cNvPr>
                  <p:cNvPicPr/>
                  <p:nvPr/>
                </p:nvPicPr>
                <p:blipFill>
                  <a:blip r:embed="rId379"/>
                  <a:stretch>
                    <a:fillRect/>
                  </a:stretch>
                </p:blipFill>
                <p:spPr>
                  <a:xfrm>
                    <a:off x="4872432" y="6237242"/>
                    <a:ext cx="84268" cy="154272"/>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31" name="筆跡 230">
                    <a:extLst>
                      <a:ext uri="{FF2B5EF4-FFF2-40B4-BE49-F238E27FC236}">
                        <a16:creationId xmlns:a16="http://schemas.microsoft.com/office/drawing/2014/main" id="{9F3ECA7C-0E48-4E94-AB5C-E70981764720}"/>
                      </a:ext>
                    </a:extLst>
                  </p14:cNvPr>
                  <p14:cNvContentPartPr/>
                  <p14:nvPr/>
                </p14:nvContentPartPr>
                <p14:xfrm>
                  <a:off x="5048970" y="6170115"/>
                  <a:ext cx="6480" cy="53280"/>
                </p14:xfrm>
              </p:contentPart>
            </mc:Choice>
            <mc:Fallback>
              <p:pic>
                <p:nvPicPr>
                  <p:cNvPr id="231" name="筆跡 230">
                    <a:extLst>
                      <a:ext uri="{FF2B5EF4-FFF2-40B4-BE49-F238E27FC236}">
                        <a16:creationId xmlns:a16="http://schemas.microsoft.com/office/drawing/2014/main" id="{9F3ECA7C-0E48-4E94-AB5C-E70981764720}"/>
                      </a:ext>
                    </a:extLst>
                  </p:cNvPr>
                  <p:cNvPicPr/>
                  <p:nvPr/>
                </p:nvPicPr>
                <p:blipFill>
                  <a:blip r:embed="rId381"/>
                  <a:stretch>
                    <a:fillRect/>
                  </a:stretch>
                </p:blipFill>
                <p:spPr>
                  <a:xfrm>
                    <a:off x="5037399" y="6156383"/>
                    <a:ext cx="29160" cy="80195"/>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2" name="筆跡 231">
                    <a:extLst>
                      <a:ext uri="{FF2B5EF4-FFF2-40B4-BE49-F238E27FC236}">
                        <a16:creationId xmlns:a16="http://schemas.microsoft.com/office/drawing/2014/main" id="{51D8FD41-CCA1-43E9-96F1-9140441204CF}"/>
                      </a:ext>
                    </a:extLst>
                  </p14:cNvPr>
                  <p14:cNvContentPartPr/>
                  <p14:nvPr/>
                </p14:nvContentPartPr>
                <p14:xfrm>
                  <a:off x="5114130" y="6142755"/>
                  <a:ext cx="5040" cy="70560"/>
                </p14:xfrm>
              </p:contentPart>
            </mc:Choice>
            <mc:Fallback>
              <p:pic>
                <p:nvPicPr>
                  <p:cNvPr id="232" name="筆跡 231">
                    <a:extLst>
                      <a:ext uri="{FF2B5EF4-FFF2-40B4-BE49-F238E27FC236}">
                        <a16:creationId xmlns:a16="http://schemas.microsoft.com/office/drawing/2014/main" id="{51D8FD41-CCA1-43E9-96F1-9140441204CF}"/>
                      </a:ext>
                    </a:extLst>
                  </p:cNvPr>
                  <p:cNvPicPr/>
                  <p:nvPr/>
                </p:nvPicPr>
                <p:blipFill>
                  <a:blip r:embed="rId383"/>
                  <a:stretch>
                    <a:fillRect/>
                  </a:stretch>
                </p:blipFill>
                <p:spPr>
                  <a:xfrm>
                    <a:off x="5102675" y="6129525"/>
                    <a:ext cx="27491" cy="97571"/>
                  </a:xfrm>
                  <a:prstGeom prst="rect">
                    <a:avLst/>
                  </a:prstGeom>
                </p:spPr>
              </p:pic>
            </mc:Fallback>
          </mc:AlternateContent>
        </p:grpSp>
        <p:grpSp>
          <p:nvGrpSpPr>
            <p:cNvPr id="253" name="群組 252">
              <a:extLst>
                <a:ext uri="{FF2B5EF4-FFF2-40B4-BE49-F238E27FC236}">
                  <a16:creationId xmlns:a16="http://schemas.microsoft.com/office/drawing/2014/main" id="{B15BF4B2-13D9-4806-9B05-8D0CB02957F7}"/>
                </a:ext>
              </a:extLst>
            </p:cNvPr>
            <p:cNvGrpSpPr/>
            <p:nvPr/>
          </p:nvGrpSpPr>
          <p:grpSpPr>
            <a:xfrm>
              <a:off x="5320410" y="6085515"/>
              <a:ext cx="1081080" cy="573840"/>
              <a:chOff x="5320410" y="6085515"/>
              <a:chExt cx="1081080" cy="573840"/>
            </a:xfrm>
          </p:grpSpPr>
          <mc:AlternateContent xmlns:mc="http://schemas.openxmlformats.org/markup-compatibility/2006">
            <mc:Choice xmlns:p14="http://schemas.microsoft.com/office/powerpoint/2010/main" Requires="p14">
              <p:contentPart p14:bwMode="auto" r:id="rId384">
                <p14:nvContentPartPr>
                  <p14:cNvPr id="236" name="筆跡 235">
                    <a:extLst>
                      <a:ext uri="{FF2B5EF4-FFF2-40B4-BE49-F238E27FC236}">
                        <a16:creationId xmlns:a16="http://schemas.microsoft.com/office/drawing/2014/main" id="{88C7F14F-6B4B-43FA-8E4B-8D82F5C4D807}"/>
                      </a:ext>
                    </a:extLst>
                  </p14:cNvPr>
                  <p14:cNvContentPartPr/>
                  <p14:nvPr/>
                </p14:nvContentPartPr>
                <p14:xfrm>
                  <a:off x="5320410" y="6229515"/>
                  <a:ext cx="57240" cy="85680"/>
                </p14:xfrm>
              </p:contentPart>
            </mc:Choice>
            <mc:Fallback>
              <p:pic>
                <p:nvPicPr>
                  <p:cNvPr id="236" name="筆跡 235">
                    <a:extLst>
                      <a:ext uri="{FF2B5EF4-FFF2-40B4-BE49-F238E27FC236}">
                        <a16:creationId xmlns:a16="http://schemas.microsoft.com/office/drawing/2014/main" id="{88C7F14F-6B4B-43FA-8E4B-8D82F5C4D807}"/>
                      </a:ext>
                    </a:extLst>
                  </p:cNvPr>
                  <p:cNvPicPr/>
                  <p:nvPr/>
                </p:nvPicPr>
                <p:blipFill>
                  <a:blip r:embed="rId385"/>
                  <a:stretch>
                    <a:fillRect/>
                  </a:stretch>
                </p:blipFill>
                <p:spPr>
                  <a:xfrm>
                    <a:off x="5308680" y="6215696"/>
                    <a:ext cx="80230" cy="112766"/>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7" name="筆跡 236">
                    <a:extLst>
                      <a:ext uri="{FF2B5EF4-FFF2-40B4-BE49-F238E27FC236}">
                        <a16:creationId xmlns:a16="http://schemas.microsoft.com/office/drawing/2014/main" id="{921E9CA6-70DF-4EEA-BCE9-5C4A969DBEA5}"/>
                      </a:ext>
                    </a:extLst>
                  </p14:cNvPr>
                  <p14:cNvContentPartPr/>
                  <p14:nvPr/>
                </p14:nvContentPartPr>
                <p14:xfrm>
                  <a:off x="5432370" y="6223035"/>
                  <a:ext cx="60840" cy="93240"/>
                </p14:xfrm>
              </p:contentPart>
            </mc:Choice>
            <mc:Fallback>
              <p:pic>
                <p:nvPicPr>
                  <p:cNvPr id="237" name="筆跡 236">
                    <a:extLst>
                      <a:ext uri="{FF2B5EF4-FFF2-40B4-BE49-F238E27FC236}">
                        <a16:creationId xmlns:a16="http://schemas.microsoft.com/office/drawing/2014/main" id="{921E9CA6-70DF-4EEA-BCE9-5C4A969DBEA5}"/>
                      </a:ext>
                    </a:extLst>
                  </p:cNvPr>
                  <p:cNvPicPr/>
                  <p:nvPr/>
                </p:nvPicPr>
                <p:blipFill>
                  <a:blip r:embed="rId387"/>
                  <a:stretch>
                    <a:fillRect/>
                  </a:stretch>
                </p:blipFill>
                <p:spPr>
                  <a:xfrm>
                    <a:off x="5420670" y="6209242"/>
                    <a:ext cx="83772" cy="120274"/>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8" name="筆跡 237">
                    <a:extLst>
                      <a:ext uri="{FF2B5EF4-FFF2-40B4-BE49-F238E27FC236}">
                        <a16:creationId xmlns:a16="http://schemas.microsoft.com/office/drawing/2014/main" id="{EDB084A9-026A-446F-A44F-8C49A86EE613}"/>
                      </a:ext>
                    </a:extLst>
                  </p14:cNvPr>
                  <p14:cNvContentPartPr/>
                  <p14:nvPr/>
                </p14:nvContentPartPr>
                <p14:xfrm>
                  <a:off x="5689050" y="6179115"/>
                  <a:ext cx="167760" cy="162360"/>
                </p14:xfrm>
              </p:contentPart>
            </mc:Choice>
            <mc:Fallback>
              <p:pic>
                <p:nvPicPr>
                  <p:cNvPr id="238" name="筆跡 237">
                    <a:extLst>
                      <a:ext uri="{FF2B5EF4-FFF2-40B4-BE49-F238E27FC236}">
                        <a16:creationId xmlns:a16="http://schemas.microsoft.com/office/drawing/2014/main" id="{EDB084A9-026A-446F-A44F-8C49A86EE613}"/>
                      </a:ext>
                    </a:extLst>
                  </p:cNvPr>
                  <p:cNvPicPr/>
                  <p:nvPr/>
                </p:nvPicPr>
                <p:blipFill>
                  <a:blip r:embed="rId389"/>
                  <a:stretch>
                    <a:fillRect/>
                  </a:stretch>
                </p:blipFill>
                <p:spPr>
                  <a:xfrm>
                    <a:off x="5677302" y="6165816"/>
                    <a:ext cx="190786" cy="189512"/>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9" name="筆跡 238">
                    <a:extLst>
                      <a:ext uri="{FF2B5EF4-FFF2-40B4-BE49-F238E27FC236}">
                        <a16:creationId xmlns:a16="http://schemas.microsoft.com/office/drawing/2014/main" id="{0558C16B-BA03-47EA-A92C-FFC5FC5316E3}"/>
                      </a:ext>
                    </a:extLst>
                  </p14:cNvPr>
                  <p14:cNvContentPartPr/>
                  <p14:nvPr/>
                </p14:nvContentPartPr>
                <p14:xfrm>
                  <a:off x="5907210" y="6189555"/>
                  <a:ext cx="123840" cy="124200"/>
                </p14:xfrm>
              </p:contentPart>
            </mc:Choice>
            <mc:Fallback>
              <p:pic>
                <p:nvPicPr>
                  <p:cNvPr id="239" name="筆跡 238">
                    <a:extLst>
                      <a:ext uri="{FF2B5EF4-FFF2-40B4-BE49-F238E27FC236}">
                        <a16:creationId xmlns:a16="http://schemas.microsoft.com/office/drawing/2014/main" id="{0558C16B-BA03-47EA-A92C-FFC5FC5316E3}"/>
                      </a:ext>
                    </a:extLst>
                  </p:cNvPr>
                  <p:cNvPicPr/>
                  <p:nvPr/>
                </p:nvPicPr>
                <p:blipFill>
                  <a:blip r:embed="rId391"/>
                  <a:stretch>
                    <a:fillRect/>
                  </a:stretch>
                </p:blipFill>
                <p:spPr>
                  <a:xfrm>
                    <a:off x="5895483" y="6175693"/>
                    <a:ext cx="146825" cy="151369"/>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40" name="筆跡 239">
                    <a:extLst>
                      <a:ext uri="{FF2B5EF4-FFF2-40B4-BE49-F238E27FC236}">
                        <a16:creationId xmlns:a16="http://schemas.microsoft.com/office/drawing/2014/main" id="{ACA7C30A-4617-489D-8D20-7CD87EFC8544}"/>
                      </a:ext>
                    </a:extLst>
                  </p14:cNvPr>
                  <p14:cNvContentPartPr/>
                  <p14:nvPr/>
                </p14:nvContentPartPr>
                <p14:xfrm>
                  <a:off x="6107730" y="6201435"/>
                  <a:ext cx="14760" cy="132480"/>
                </p14:xfrm>
              </p:contentPart>
            </mc:Choice>
            <mc:Fallback>
              <p:pic>
                <p:nvPicPr>
                  <p:cNvPr id="240" name="筆跡 239">
                    <a:extLst>
                      <a:ext uri="{FF2B5EF4-FFF2-40B4-BE49-F238E27FC236}">
                        <a16:creationId xmlns:a16="http://schemas.microsoft.com/office/drawing/2014/main" id="{ACA7C30A-4617-489D-8D20-7CD87EFC8544}"/>
                      </a:ext>
                    </a:extLst>
                  </p:cNvPr>
                  <p:cNvPicPr/>
                  <p:nvPr/>
                </p:nvPicPr>
                <p:blipFill>
                  <a:blip r:embed="rId393"/>
                  <a:stretch>
                    <a:fillRect/>
                  </a:stretch>
                </p:blipFill>
                <p:spPr>
                  <a:xfrm>
                    <a:off x="6096199" y="6187577"/>
                    <a:ext cx="37361" cy="159641"/>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41" name="筆跡 240">
                    <a:extLst>
                      <a:ext uri="{FF2B5EF4-FFF2-40B4-BE49-F238E27FC236}">
                        <a16:creationId xmlns:a16="http://schemas.microsoft.com/office/drawing/2014/main" id="{63D86E0F-EF2C-48E3-8FED-252D37BB913D}"/>
                      </a:ext>
                    </a:extLst>
                  </p14:cNvPr>
                  <p14:cNvContentPartPr/>
                  <p14:nvPr/>
                </p14:nvContentPartPr>
                <p14:xfrm>
                  <a:off x="6201690" y="6203235"/>
                  <a:ext cx="82440" cy="138600"/>
                </p14:xfrm>
              </p:contentPart>
            </mc:Choice>
            <mc:Fallback>
              <p:pic>
                <p:nvPicPr>
                  <p:cNvPr id="241" name="筆跡 240">
                    <a:extLst>
                      <a:ext uri="{FF2B5EF4-FFF2-40B4-BE49-F238E27FC236}">
                        <a16:creationId xmlns:a16="http://schemas.microsoft.com/office/drawing/2014/main" id="{63D86E0F-EF2C-48E3-8FED-252D37BB913D}"/>
                      </a:ext>
                    </a:extLst>
                  </p:cNvPr>
                  <p:cNvPicPr/>
                  <p:nvPr/>
                </p:nvPicPr>
                <p:blipFill>
                  <a:blip r:embed="rId395"/>
                  <a:stretch>
                    <a:fillRect/>
                  </a:stretch>
                </p:blipFill>
                <p:spPr>
                  <a:xfrm>
                    <a:off x="6190448" y="6189375"/>
                    <a:ext cx="105392" cy="165766"/>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4" name="筆跡 243">
                    <a:extLst>
                      <a:ext uri="{FF2B5EF4-FFF2-40B4-BE49-F238E27FC236}">
                        <a16:creationId xmlns:a16="http://schemas.microsoft.com/office/drawing/2014/main" id="{8CB8633E-2DF8-4012-97FF-2026E456CC2C}"/>
                      </a:ext>
                    </a:extLst>
                  </p14:cNvPr>
                  <p14:cNvContentPartPr/>
                  <p14:nvPr/>
                </p14:nvContentPartPr>
                <p14:xfrm>
                  <a:off x="5596530" y="6095235"/>
                  <a:ext cx="3960" cy="38160"/>
                </p14:xfrm>
              </p:contentPart>
            </mc:Choice>
            <mc:Fallback>
              <p:pic>
                <p:nvPicPr>
                  <p:cNvPr id="244" name="筆跡 243">
                    <a:extLst>
                      <a:ext uri="{FF2B5EF4-FFF2-40B4-BE49-F238E27FC236}">
                        <a16:creationId xmlns:a16="http://schemas.microsoft.com/office/drawing/2014/main" id="{8CB8633E-2DF8-4012-97FF-2026E456CC2C}"/>
                      </a:ext>
                    </a:extLst>
                  </p:cNvPr>
                  <p:cNvPicPr/>
                  <p:nvPr/>
                </p:nvPicPr>
                <p:blipFill>
                  <a:blip r:embed="rId397"/>
                  <a:stretch>
                    <a:fillRect/>
                  </a:stretch>
                </p:blipFill>
                <p:spPr>
                  <a:xfrm>
                    <a:off x="5585530" y="6081409"/>
                    <a:ext cx="25520" cy="65259"/>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5" name="筆跡 244">
                    <a:extLst>
                      <a:ext uri="{FF2B5EF4-FFF2-40B4-BE49-F238E27FC236}">
                        <a16:creationId xmlns:a16="http://schemas.microsoft.com/office/drawing/2014/main" id="{7B2B5F2A-C85D-495F-A21A-4D1B57FC1BEB}"/>
                      </a:ext>
                    </a:extLst>
                  </p14:cNvPr>
                  <p14:cNvContentPartPr/>
                  <p14:nvPr/>
                </p14:nvContentPartPr>
                <p14:xfrm>
                  <a:off x="5633610" y="6097395"/>
                  <a:ext cx="17280" cy="37080"/>
                </p14:xfrm>
              </p:contentPart>
            </mc:Choice>
            <mc:Fallback>
              <p:pic>
                <p:nvPicPr>
                  <p:cNvPr id="245" name="筆跡 244">
                    <a:extLst>
                      <a:ext uri="{FF2B5EF4-FFF2-40B4-BE49-F238E27FC236}">
                        <a16:creationId xmlns:a16="http://schemas.microsoft.com/office/drawing/2014/main" id="{7B2B5F2A-C85D-495F-A21A-4D1B57FC1BEB}"/>
                      </a:ext>
                    </a:extLst>
                  </p:cNvPr>
                  <p:cNvPicPr/>
                  <p:nvPr/>
                </p:nvPicPr>
                <p:blipFill>
                  <a:blip r:embed="rId399"/>
                  <a:stretch>
                    <a:fillRect/>
                  </a:stretch>
                </p:blipFill>
                <p:spPr>
                  <a:xfrm>
                    <a:off x="5622401" y="6083559"/>
                    <a:ext cx="40164" cy="64198"/>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6" name="筆跡 245">
                    <a:extLst>
                      <a:ext uri="{FF2B5EF4-FFF2-40B4-BE49-F238E27FC236}">
                        <a16:creationId xmlns:a16="http://schemas.microsoft.com/office/drawing/2014/main" id="{FF55AE62-291B-4AE0-9B74-7BABA1D70840}"/>
                      </a:ext>
                    </a:extLst>
                  </p14:cNvPr>
                  <p14:cNvContentPartPr/>
                  <p14:nvPr/>
                </p14:nvContentPartPr>
                <p14:xfrm>
                  <a:off x="6337410" y="6103875"/>
                  <a:ext cx="10080" cy="23040"/>
                </p14:xfrm>
              </p:contentPart>
            </mc:Choice>
            <mc:Fallback>
              <p:pic>
                <p:nvPicPr>
                  <p:cNvPr id="246" name="筆跡 245">
                    <a:extLst>
                      <a:ext uri="{FF2B5EF4-FFF2-40B4-BE49-F238E27FC236}">
                        <a16:creationId xmlns:a16="http://schemas.microsoft.com/office/drawing/2014/main" id="{FF55AE62-291B-4AE0-9B74-7BABA1D70840}"/>
                      </a:ext>
                    </a:extLst>
                  </p:cNvPr>
                  <p:cNvPicPr/>
                  <p:nvPr/>
                </p:nvPicPr>
                <p:blipFill>
                  <a:blip r:embed="rId401"/>
                  <a:stretch>
                    <a:fillRect/>
                  </a:stretch>
                </p:blipFill>
                <p:spPr>
                  <a:xfrm>
                    <a:off x="6325890" y="6090161"/>
                    <a:ext cx="33600" cy="499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7" name="筆跡 246">
                    <a:extLst>
                      <a:ext uri="{FF2B5EF4-FFF2-40B4-BE49-F238E27FC236}">
                        <a16:creationId xmlns:a16="http://schemas.microsoft.com/office/drawing/2014/main" id="{DE4F3804-3B79-4E13-A1D8-2AB11EC55585}"/>
                      </a:ext>
                    </a:extLst>
                  </p14:cNvPr>
                  <p14:cNvContentPartPr/>
                  <p14:nvPr/>
                </p14:nvContentPartPr>
                <p14:xfrm>
                  <a:off x="6397530" y="6085515"/>
                  <a:ext cx="3960" cy="43560"/>
                </p14:xfrm>
              </p:contentPart>
            </mc:Choice>
            <mc:Fallback>
              <p:pic>
                <p:nvPicPr>
                  <p:cNvPr id="247" name="筆跡 246">
                    <a:extLst>
                      <a:ext uri="{FF2B5EF4-FFF2-40B4-BE49-F238E27FC236}">
                        <a16:creationId xmlns:a16="http://schemas.microsoft.com/office/drawing/2014/main" id="{DE4F3804-3B79-4E13-A1D8-2AB11EC55585}"/>
                      </a:ext>
                    </a:extLst>
                  </p:cNvPr>
                  <p:cNvPicPr/>
                  <p:nvPr/>
                </p:nvPicPr>
                <p:blipFill>
                  <a:blip r:embed="rId403"/>
                  <a:stretch>
                    <a:fillRect/>
                  </a:stretch>
                </p:blipFill>
                <p:spPr>
                  <a:xfrm>
                    <a:off x="6386970" y="6071730"/>
                    <a:ext cx="25520" cy="70578"/>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9" name="筆跡 248">
                    <a:extLst>
                      <a:ext uri="{FF2B5EF4-FFF2-40B4-BE49-F238E27FC236}">
                        <a16:creationId xmlns:a16="http://schemas.microsoft.com/office/drawing/2014/main" id="{86FC4A04-8F83-4445-8FF6-3351FBFE64FB}"/>
                      </a:ext>
                    </a:extLst>
                  </p14:cNvPr>
                  <p14:cNvContentPartPr/>
                  <p14:nvPr/>
                </p14:nvContentPartPr>
                <p14:xfrm>
                  <a:off x="5408610" y="6308715"/>
                  <a:ext cx="255240" cy="148320"/>
                </p14:xfrm>
              </p:contentPart>
            </mc:Choice>
            <mc:Fallback>
              <p:pic>
                <p:nvPicPr>
                  <p:cNvPr id="249" name="筆跡 248">
                    <a:extLst>
                      <a:ext uri="{FF2B5EF4-FFF2-40B4-BE49-F238E27FC236}">
                        <a16:creationId xmlns:a16="http://schemas.microsoft.com/office/drawing/2014/main" id="{86FC4A04-8F83-4445-8FF6-3351FBFE64FB}"/>
                      </a:ext>
                    </a:extLst>
                  </p:cNvPr>
                  <p:cNvPicPr/>
                  <p:nvPr/>
                </p:nvPicPr>
                <p:blipFill>
                  <a:blip r:embed="rId405"/>
                  <a:stretch>
                    <a:fillRect/>
                  </a:stretch>
                </p:blipFill>
                <p:spPr>
                  <a:xfrm>
                    <a:off x="5397349" y="6294879"/>
                    <a:ext cx="278230" cy="175438"/>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50" name="筆跡 249">
                    <a:extLst>
                      <a:ext uri="{FF2B5EF4-FFF2-40B4-BE49-F238E27FC236}">
                        <a16:creationId xmlns:a16="http://schemas.microsoft.com/office/drawing/2014/main" id="{A56FF5D3-7156-4528-97C6-76FCF4840412}"/>
                      </a:ext>
                    </a:extLst>
                  </p14:cNvPr>
                  <p14:cNvContentPartPr/>
                  <p14:nvPr/>
                </p14:nvContentPartPr>
                <p14:xfrm>
                  <a:off x="5405010" y="6532995"/>
                  <a:ext cx="125640" cy="102960"/>
                </p14:xfrm>
              </p:contentPart>
            </mc:Choice>
            <mc:Fallback>
              <p:pic>
                <p:nvPicPr>
                  <p:cNvPr id="250" name="筆跡 249">
                    <a:extLst>
                      <a:ext uri="{FF2B5EF4-FFF2-40B4-BE49-F238E27FC236}">
                        <a16:creationId xmlns:a16="http://schemas.microsoft.com/office/drawing/2014/main" id="{A56FF5D3-7156-4528-97C6-76FCF4840412}"/>
                      </a:ext>
                    </a:extLst>
                  </p:cNvPr>
                  <p:cNvPicPr/>
                  <p:nvPr/>
                </p:nvPicPr>
                <p:blipFill>
                  <a:blip r:embed="rId407"/>
                  <a:stretch>
                    <a:fillRect/>
                  </a:stretch>
                </p:blipFill>
                <p:spPr>
                  <a:xfrm>
                    <a:off x="5393717" y="6519710"/>
                    <a:ext cx="148698" cy="130084"/>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51" name="筆跡 250">
                    <a:extLst>
                      <a:ext uri="{FF2B5EF4-FFF2-40B4-BE49-F238E27FC236}">
                        <a16:creationId xmlns:a16="http://schemas.microsoft.com/office/drawing/2014/main" id="{2A5C79EF-5CBC-4AD3-8AC0-D8814DB5AE06}"/>
                      </a:ext>
                    </a:extLst>
                  </p14:cNvPr>
                  <p14:cNvContentPartPr/>
                  <p14:nvPr/>
                </p14:nvContentPartPr>
                <p14:xfrm>
                  <a:off x="5550450" y="6546675"/>
                  <a:ext cx="54720" cy="89280"/>
                </p14:xfrm>
              </p:contentPart>
            </mc:Choice>
            <mc:Fallback>
              <p:pic>
                <p:nvPicPr>
                  <p:cNvPr id="251" name="筆跡 250">
                    <a:extLst>
                      <a:ext uri="{FF2B5EF4-FFF2-40B4-BE49-F238E27FC236}">
                        <a16:creationId xmlns:a16="http://schemas.microsoft.com/office/drawing/2014/main" id="{2A5C79EF-5CBC-4AD3-8AC0-D8814DB5AE06}"/>
                      </a:ext>
                    </a:extLst>
                  </p:cNvPr>
                  <p:cNvPicPr/>
                  <p:nvPr/>
                </p:nvPicPr>
                <p:blipFill>
                  <a:blip r:embed="rId409"/>
                  <a:stretch>
                    <a:fillRect/>
                  </a:stretch>
                </p:blipFill>
                <p:spPr>
                  <a:xfrm>
                    <a:off x="5538758" y="6532897"/>
                    <a:ext cx="77637" cy="116284"/>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52" name="筆跡 251">
                    <a:extLst>
                      <a:ext uri="{FF2B5EF4-FFF2-40B4-BE49-F238E27FC236}">
                        <a16:creationId xmlns:a16="http://schemas.microsoft.com/office/drawing/2014/main" id="{F9212018-12F9-406B-A609-9CBC52EEA0B0}"/>
                      </a:ext>
                    </a:extLst>
                  </p14:cNvPr>
                  <p14:cNvContentPartPr/>
                  <p14:nvPr/>
                </p14:nvContentPartPr>
                <p14:xfrm>
                  <a:off x="5642250" y="6558195"/>
                  <a:ext cx="233640" cy="101160"/>
                </p14:xfrm>
              </p:contentPart>
            </mc:Choice>
            <mc:Fallback>
              <p:pic>
                <p:nvPicPr>
                  <p:cNvPr id="252" name="筆跡 251">
                    <a:extLst>
                      <a:ext uri="{FF2B5EF4-FFF2-40B4-BE49-F238E27FC236}">
                        <a16:creationId xmlns:a16="http://schemas.microsoft.com/office/drawing/2014/main" id="{F9212018-12F9-406B-A609-9CBC52EEA0B0}"/>
                      </a:ext>
                    </a:extLst>
                  </p:cNvPr>
                  <p:cNvPicPr/>
                  <p:nvPr/>
                </p:nvPicPr>
                <p:blipFill>
                  <a:blip r:embed="rId411"/>
                  <a:stretch>
                    <a:fillRect/>
                  </a:stretch>
                </p:blipFill>
                <p:spPr>
                  <a:xfrm>
                    <a:off x="5630521" y="6544375"/>
                    <a:ext cx="256629" cy="128247"/>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412">
            <p14:nvContentPartPr>
              <p14:cNvPr id="254" name="筆跡 253">
                <a:extLst>
                  <a:ext uri="{FF2B5EF4-FFF2-40B4-BE49-F238E27FC236}">
                    <a16:creationId xmlns:a16="http://schemas.microsoft.com/office/drawing/2014/main" id="{31AE8C37-D83F-4345-8A76-AFC13A8D60BE}"/>
                  </a:ext>
                </a:extLst>
              </p14:cNvPr>
              <p14:cNvContentPartPr/>
              <p14:nvPr/>
            </p14:nvContentPartPr>
            <p14:xfrm>
              <a:off x="5413290" y="3897795"/>
              <a:ext cx="28080" cy="1713960"/>
            </p14:xfrm>
          </p:contentPart>
        </mc:Choice>
        <mc:Fallback>
          <p:pic>
            <p:nvPicPr>
              <p:cNvPr id="254" name="筆跡 253">
                <a:extLst>
                  <a:ext uri="{FF2B5EF4-FFF2-40B4-BE49-F238E27FC236}">
                    <a16:creationId xmlns:a16="http://schemas.microsoft.com/office/drawing/2014/main" id="{31AE8C37-D83F-4345-8A76-AFC13A8D60BE}"/>
                  </a:ext>
                </a:extLst>
              </p:cNvPr>
              <p:cNvPicPr/>
              <p:nvPr/>
            </p:nvPicPr>
            <p:blipFill>
              <a:blip r:embed="rId413"/>
              <a:stretch>
                <a:fillRect/>
              </a:stretch>
            </p:blipFill>
            <p:spPr>
              <a:xfrm>
                <a:off x="5404650" y="3889155"/>
                <a:ext cx="45720" cy="1731600"/>
              </a:xfrm>
              <a:prstGeom prst="rect">
                <a:avLst/>
              </a:prstGeom>
            </p:spPr>
          </p:pic>
        </mc:Fallback>
      </mc:AlternateContent>
      <p:grpSp>
        <p:nvGrpSpPr>
          <p:cNvPr id="402" name="群組 401">
            <a:extLst>
              <a:ext uri="{FF2B5EF4-FFF2-40B4-BE49-F238E27FC236}">
                <a16:creationId xmlns:a16="http://schemas.microsoft.com/office/drawing/2014/main" id="{43B653A3-2A45-4F21-A5BF-9772D174703E}"/>
              </a:ext>
            </a:extLst>
          </p:cNvPr>
          <p:cNvGrpSpPr/>
          <p:nvPr/>
        </p:nvGrpSpPr>
        <p:grpSpPr>
          <a:xfrm>
            <a:off x="5656244" y="1365735"/>
            <a:ext cx="2340060" cy="2861640"/>
            <a:chOff x="5685450" y="1530795"/>
            <a:chExt cx="3461400" cy="4381920"/>
          </a:xfrm>
        </p:grpSpPr>
        <p:grpSp>
          <p:nvGrpSpPr>
            <p:cNvPr id="268" name="群組 267">
              <a:extLst>
                <a:ext uri="{FF2B5EF4-FFF2-40B4-BE49-F238E27FC236}">
                  <a16:creationId xmlns:a16="http://schemas.microsoft.com/office/drawing/2014/main" id="{36FFC6C2-3FA7-4DC7-92F4-F8FEBC92C0AF}"/>
                </a:ext>
              </a:extLst>
            </p:cNvPr>
            <p:cNvGrpSpPr/>
            <p:nvPr/>
          </p:nvGrpSpPr>
          <p:grpSpPr>
            <a:xfrm>
              <a:off x="5685450" y="1559595"/>
              <a:ext cx="408960" cy="249480"/>
              <a:chOff x="5685450" y="1559595"/>
              <a:chExt cx="408960" cy="249480"/>
            </a:xfrm>
          </p:grpSpPr>
          <mc:AlternateContent xmlns:mc="http://schemas.openxmlformats.org/markup-compatibility/2006">
            <mc:Choice xmlns:p14="http://schemas.microsoft.com/office/powerpoint/2010/main" Requires="p14">
              <p:contentPart p14:bwMode="auto" r:id="rId414">
                <p14:nvContentPartPr>
                  <p14:cNvPr id="255" name="筆跡 254">
                    <a:extLst>
                      <a:ext uri="{FF2B5EF4-FFF2-40B4-BE49-F238E27FC236}">
                        <a16:creationId xmlns:a16="http://schemas.microsoft.com/office/drawing/2014/main" id="{B1CCE03F-0BE0-430D-AD4F-C101A7828032}"/>
                      </a:ext>
                    </a:extLst>
                  </p14:cNvPr>
                  <p14:cNvContentPartPr/>
                  <p14:nvPr/>
                </p14:nvContentPartPr>
                <p14:xfrm>
                  <a:off x="5685450" y="1606035"/>
                  <a:ext cx="219600" cy="25200"/>
                </p14:xfrm>
              </p:contentPart>
            </mc:Choice>
            <mc:Fallback>
              <p:pic>
                <p:nvPicPr>
                  <p:cNvPr id="255" name="筆跡 254">
                    <a:extLst>
                      <a:ext uri="{FF2B5EF4-FFF2-40B4-BE49-F238E27FC236}">
                        <a16:creationId xmlns:a16="http://schemas.microsoft.com/office/drawing/2014/main" id="{B1CCE03F-0BE0-430D-AD4F-C101A7828032}"/>
                      </a:ext>
                    </a:extLst>
                  </p:cNvPr>
                  <p:cNvPicPr/>
                  <p:nvPr/>
                </p:nvPicPr>
                <p:blipFill>
                  <a:blip r:embed="rId415"/>
                  <a:stretch>
                    <a:fillRect/>
                  </a:stretch>
                </p:blipFill>
                <p:spPr>
                  <a:xfrm>
                    <a:off x="5672157" y="1592887"/>
                    <a:ext cx="245654" cy="52043"/>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6" name="筆跡 255">
                    <a:extLst>
                      <a:ext uri="{FF2B5EF4-FFF2-40B4-BE49-F238E27FC236}">
                        <a16:creationId xmlns:a16="http://schemas.microsoft.com/office/drawing/2014/main" id="{8AB46381-8FF5-4154-8EF9-F9C0448C38BC}"/>
                      </a:ext>
                    </a:extLst>
                  </p14:cNvPr>
                  <p14:cNvContentPartPr/>
                  <p14:nvPr/>
                </p14:nvContentPartPr>
                <p14:xfrm>
                  <a:off x="5787690" y="1691715"/>
                  <a:ext cx="11160" cy="99000"/>
                </p14:xfrm>
              </p:contentPart>
            </mc:Choice>
            <mc:Fallback>
              <p:pic>
                <p:nvPicPr>
                  <p:cNvPr id="256" name="筆跡 255">
                    <a:extLst>
                      <a:ext uri="{FF2B5EF4-FFF2-40B4-BE49-F238E27FC236}">
                        <a16:creationId xmlns:a16="http://schemas.microsoft.com/office/drawing/2014/main" id="{8AB46381-8FF5-4154-8EF9-F9C0448C38BC}"/>
                      </a:ext>
                    </a:extLst>
                  </p:cNvPr>
                  <p:cNvPicPr/>
                  <p:nvPr/>
                </p:nvPicPr>
                <p:blipFill>
                  <a:blip r:embed="rId417"/>
                  <a:stretch>
                    <a:fillRect/>
                  </a:stretch>
                </p:blipFill>
                <p:spPr>
                  <a:xfrm>
                    <a:off x="5774404" y="1677965"/>
                    <a:ext cx="37200" cy="12595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57" name="筆跡 256">
                    <a:extLst>
                      <a:ext uri="{FF2B5EF4-FFF2-40B4-BE49-F238E27FC236}">
                        <a16:creationId xmlns:a16="http://schemas.microsoft.com/office/drawing/2014/main" id="{54F5409C-5DA6-4146-ADEF-5096F8DC2EB8}"/>
                      </a:ext>
                    </a:extLst>
                  </p14:cNvPr>
                  <p14:cNvContentPartPr/>
                  <p14:nvPr/>
                </p14:nvContentPartPr>
                <p14:xfrm>
                  <a:off x="5917650" y="1559595"/>
                  <a:ext cx="94320" cy="215280"/>
                </p14:xfrm>
              </p:contentPart>
            </mc:Choice>
            <mc:Fallback>
              <p:pic>
                <p:nvPicPr>
                  <p:cNvPr id="257" name="筆跡 256">
                    <a:extLst>
                      <a:ext uri="{FF2B5EF4-FFF2-40B4-BE49-F238E27FC236}">
                        <a16:creationId xmlns:a16="http://schemas.microsoft.com/office/drawing/2014/main" id="{54F5409C-5DA6-4146-ADEF-5096F8DC2EB8}"/>
                      </a:ext>
                    </a:extLst>
                  </p:cNvPr>
                  <p:cNvPicPr/>
                  <p:nvPr/>
                </p:nvPicPr>
                <p:blipFill>
                  <a:blip r:embed="rId419"/>
                  <a:stretch>
                    <a:fillRect/>
                  </a:stretch>
                </p:blipFill>
                <p:spPr>
                  <a:xfrm>
                    <a:off x="5904328" y="1545830"/>
                    <a:ext cx="120431" cy="242259"/>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58" name="筆跡 257">
                    <a:extLst>
                      <a:ext uri="{FF2B5EF4-FFF2-40B4-BE49-F238E27FC236}">
                        <a16:creationId xmlns:a16="http://schemas.microsoft.com/office/drawing/2014/main" id="{AB7FE08A-BF4B-4187-BBCB-6D6AF1EE3E76}"/>
                      </a:ext>
                    </a:extLst>
                  </p14:cNvPr>
                  <p14:cNvContentPartPr/>
                  <p14:nvPr/>
                </p14:nvContentPartPr>
                <p14:xfrm>
                  <a:off x="6006210" y="1699635"/>
                  <a:ext cx="88200" cy="109440"/>
                </p14:xfrm>
              </p:contentPart>
            </mc:Choice>
            <mc:Fallback>
              <p:pic>
                <p:nvPicPr>
                  <p:cNvPr id="258" name="筆跡 257">
                    <a:extLst>
                      <a:ext uri="{FF2B5EF4-FFF2-40B4-BE49-F238E27FC236}">
                        <a16:creationId xmlns:a16="http://schemas.microsoft.com/office/drawing/2014/main" id="{AB7FE08A-BF4B-4187-BBCB-6D6AF1EE3E76}"/>
                      </a:ext>
                    </a:extLst>
                  </p:cNvPr>
                  <p:cNvPicPr/>
                  <p:nvPr/>
                </p:nvPicPr>
                <p:blipFill>
                  <a:blip r:embed="rId421"/>
                  <a:stretch>
                    <a:fillRect/>
                  </a:stretch>
                </p:blipFill>
                <p:spPr>
                  <a:xfrm>
                    <a:off x="5992927" y="1685886"/>
                    <a:ext cx="114235" cy="136388"/>
                  </a:xfrm>
                  <a:prstGeom prst="rect">
                    <a:avLst/>
                  </a:prstGeom>
                </p:spPr>
              </p:pic>
            </mc:Fallback>
          </mc:AlternateContent>
        </p:grpSp>
        <p:grpSp>
          <p:nvGrpSpPr>
            <p:cNvPr id="267" name="群組 266">
              <a:extLst>
                <a:ext uri="{FF2B5EF4-FFF2-40B4-BE49-F238E27FC236}">
                  <a16:creationId xmlns:a16="http://schemas.microsoft.com/office/drawing/2014/main" id="{F4ABD9CD-2A84-4A67-892E-36A251514769}"/>
                </a:ext>
              </a:extLst>
            </p:cNvPr>
            <p:cNvGrpSpPr/>
            <p:nvPr/>
          </p:nvGrpSpPr>
          <p:grpSpPr>
            <a:xfrm>
              <a:off x="6433530" y="1611795"/>
              <a:ext cx="840600" cy="265680"/>
              <a:chOff x="6433530" y="1611795"/>
              <a:chExt cx="840600" cy="265680"/>
            </a:xfrm>
          </p:grpSpPr>
          <mc:AlternateContent xmlns:mc="http://schemas.openxmlformats.org/markup-compatibility/2006">
            <mc:Choice xmlns:p14="http://schemas.microsoft.com/office/powerpoint/2010/main" Requires="p14">
              <p:contentPart p14:bwMode="auto" r:id="rId422">
                <p14:nvContentPartPr>
                  <p14:cNvPr id="259" name="筆跡 258">
                    <a:extLst>
                      <a:ext uri="{FF2B5EF4-FFF2-40B4-BE49-F238E27FC236}">
                        <a16:creationId xmlns:a16="http://schemas.microsoft.com/office/drawing/2014/main" id="{E1881832-A3FC-4DC2-A69C-81CC6E34D66D}"/>
                      </a:ext>
                    </a:extLst>
                  </p14:cNvPr>
                  <p14:cNvContentPartPr/>
                  <p14:nvPr/>
                </p14:nvContentPartPr>
                <p14:xfrm>
                  <a:off x="6433530" y="1743915"/>
                  <a:ext cx="135360" cy="103320"/>
                </p14:xfrm>
              </p:contentPart>
            </mc:Choice>
            <mc:Fallback>
              <p:pic>
                <p:nvPicPr>
                  <p:cNvPr id="259" name="筆跡 258">
                    <a:extLst>
                      <a:ext uri="{FF2B5EF4-FFF2-40B4-BE49-F238E27FC236}">
                        <a16:creationId xmlns:a16="http://schemas.microsoft.com/office/drawing/2014/main" id="{E1881832-A3FC-4DC2-A69C-81CC6E34D66D}"/>
                      </a:ext>
                    </a:extLst>
                  </p:cNvPr>
                  <p:cNvPicPr/>
                  <p:nvPr/>
                </p:nvPicPr>
                <p:blipFill>
                  <a:blip r:embed="rId423"/>
                  <a:stretch>
                    <a:fillRect/>
                  </a:stretch>
                </p:blipFill>
                <p:spPr>
                  <a:xfrm>
                    <a:off x="6420740" y="1730176"/>
                    <a:ext cx="161473" cy="130249"/>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60" name="筆跡 259">
                    <a:extLst>
                      <a:ext uri="{FF2B5EF4-FFF2-40B4-BE49-F238E27FC236}">
                        <a16:creationId xmlns:a16="http://schemas.microsoft.com/office/drawing/2014/main" id="{496C9413-9270-4481-95B2-88978EBB4182}"/>
                      </a:ext>
                    </a:extLst>
                  </p14:cNvPr>
                  <p14:cNvContentPartPr/>
                  <p14:nvPr/>
                </p14:nvContentPartPr>
                <p14:xfrm>
                  <a:off x="6597330" y="1797915"/>
                  <a:ext cx="23040" cy="75240"/>
                </p14:xfrm>
              </p:contentPart>
            </mc:Choice>
            <mc:Fallback>
              <p:pic>
                <p:nvPicPr>
                  <p:cNvPr id="260" name="筆跡 259">
                    <a:extLst>
                      <a:ext uri="{FF2B5EF4-FFF2-40B4-BE49-F238E27FC236}">
                        <a16:creationId xmlns:a16="http://schemas.microsoft.com/office/drawing/2014/main" id="{496C9413-9270-4481-95B2-88978EBB4182}"/>
                      </a:ext>
                    </a:extLst>
                  </p:cNvPr>
                  <p:cNvPicPr/>
                  <p:nvPr/>
                </p:nvPicPr>
                <p:blipFill>
                  <a:blip r:embed="rId425"/>
                  <a:stretch>
                    <a:fillRect/>
                  </a:stretch>
                </p:blipFill>
                <p:spPr>
                  <a:xfrm>
                    <a:off x="6584239" y="1784185"/>
                    <a:ext cx="48698" cy="102151"/>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61" name="筆跡 260">
                    <a:extLst>
                      <a:ext uri="{FF2B5EF4-FFF2-40B4-BE49-F238E27FC236}">
                        <a16:creationId xmlns:a16="http://schemas.microsoft.com/office/drawing/2014/main" id="{C652CA3B-6CC7-44F9-B065-F3FB8722CF5D}"/>
                      </a:ext>
                    </a:extLst>
                  </p14:cNvPr>
                  <p14:cNvContentPartPr/>
                  <p14:nvPr/>
                </p14:nvContentPartPr>
                <p14:xfrm>
                  <a:off x="6566010" y="1712235"/>
                  <a:ext cx="20880" cy="38160"/>
                </p14:xfrm>
              </p:contentPart>
            </mc:Choice>
            <mc:Fallback>
              <p:pic>
                <p:nvPicPr>
                  <p:cNvPr id="261" name="筆跡 260">
                    <a:extLst>
                      <a:ext uri="{FF2B5EF4-FFF2-40B4-BE49-F238E27FC236}">
                        <a16:creationId xmlns:a16="http://schemas.microsoft.com/office/drawing/2014/main" id="{C652CA3B-6CC7-44F9-B065-F3FB8722CF5D}"/>
                      </a:ext>
                    </a:extLst>
                  </p:cNvPr>
                  <p:cNvPicPr/>
                  <p:nvPr/>
                </p:nvPicPr>
                <p:blipFill>
                  <a:blip r:embed="rId427"/>
                  <a:stretch>
                    <a:fillRect/>
                  </a:stretch>
                </p:blipFill>
                <p:spPr>
                  <a:xfrm>
                    <a:off x="6552625" y="1699152"/>
                    <a:ext cx="47114" cy="64872"/>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62" name="筆跡 261">
                    <a:extLst>
                      <a:ext uri="{FF2B5EF4-FFF2-40B4-BE49-F238E27FC236}">
                        <a16:creationId xmlns:a16="http://schemas.microsoft.com/office/drawing/2014/main" id="{78FAE700-B8F0-4686-ABB0-9DFE421E85D1}"/>
                      </a:ext>
                    </a:extLst>
                  </p14:cNvPr>
                  <p14:cNvContentPartPr/>
                  <p14:nvPr/>
                </p14:nvContentPartPr>
                <p14:xfrm>
                  <a:off x="6669690" y="1763715"/>
                  <a:ext cx="72720" cy="75960"/>
                </p14:xfrm>
              </p:contentPart>
            </mc:Choice>
            <mc:Fallback>
              <p:pic>
                <p:nvPicPr>
                  <p:cNvPr id="262" name="筆跡 261">
                    <a:extLst>
                      <a:ext uri="{FF2B5EF4-FFF2-40B4-BE49-F238E27FC236}">
                        <a16:creationId xmlns:a16="http://schemas.microsoft.com/office/drawing/2014/main" id="{78FAE700-B8F0-4686-ABB0-9DFE421E85D1}"/>
                      </a:ext>
                    </a:extLst>
                  </p:cNvPr>
                  <p:cNvPicPr/>
                  <p:nvPr/>
                </p:nvPicPr>
                <p:blipFill>
                  <a:blip r:embed="rId429"/>
                  <a:stretch>
                    <a:fillRect/>
                  </a:stretch>
                </p:blipFill>
                <p:spPr>
                  <a:xfrm>
                    <a:off x="6656420" y="1749954"/>
                    <a:ext cx="98729" cy="102931"/>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3" name="筆跡 262">
                    <a:extLst>
                      <a:ext uri="{FF2B5EF4-FFF2-40B4-BE49-F238E27FC236}">
                        <a16:creationId xmlns:a16="http://schemas.microsoft.com/office/drawing/2014/main" id="{6023C28D-AE1A-49DB-9F6B-92609ACF7D5F}"/>
                      </a:ext>
                    </a:extLst>
                  </p14:cNvPr>
                  <p14:cNvContentPartPr/>
                  <p14:nvPr/>
                </p14:nvContentPartPr>
                <p14:xfrm>
                  <a:off x="6779130" y="1798995"/>
                  <a:ext cx="8640" cy="78480"/>
                </p14:xfrm>
              </p:contentPart>
            </mc:Choice>
            <mc:Fallback>
              <p:pic>
                <p:nvPicPr>
                  <p:cNvPr id="263" name="筆跡 262">
                    <a:extLst>
                      <a:ext uri="{FF2B5EF4-FFF2-40B4-BE49-F238E27FC236}">
                        <a16:creationId xmlns:a16="http://schemas.microsoft.com/office/drawing/2014/main" id="{6023C28D-AE1A-49DB-9F6B-92609ACF7D5F}"/>
                      </a:ext>
                    </a:extLst>
                  </p:cNvPr>
                  <p:cNvPicPr/>
                  <p:nvPr/>
                </p:nvPicPr>
                <p:blipFill>
                  <a:blip r:embed="rId383"/>
                  <a:stretch>
                    <a:fillRect/>
                  </a:stretch>
                </p:blipFill>
                <p:spPr>
                  <a:xfrm>
                    <a:off x="6766424" y="1785178"/>
                    <a:ext cx="33544" cy="105561"/>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64" name="筆跡 263">
                    <a:extLst>
                      <a:ext uri="{FF2B5EF4-FFF2-40B4-BE49-F238E27FC236}">
                        <a16:creationId xmlns:a16="http://schemas.microsoft.com/office/drawing/2014/main" id="{58FF088C-8B7A-4844-AC73-7CD5B8FE6E18}"/>
                      </a:ext>
                    </a:extLst>
                  </p14:cNvPr>
                  <p14:cNvContentPartPr/>
                  <p14:nvPr/>
                </p14:nvContentPartPr>
                <p14:xfrm>
                  <a:off x="6746730" y="1724115"/>
                  <a:ext cx="18360" cy="26280"/>
                </p14:xfrm>
              </p:contentPart>
            </mc:Choice>
            <mc:Fallback>
              <p:pic>
                <p:nvPicPr>
                  <p:cNvPr id="264" name="筆跡 263">
                    <a:extLst>
                      <a:ext uri="{FF2B5EF4-FFF2-40B4-BE49-F238E27FC236}">
                        <a16:creationId xmlns:a16="http://schemas.microsoft.com/office/drawing/2014/main" id="{58FF088C-8B7A-4844-AC73-7CD5B8FE6E18}"/>
                      </a:ext>
                    </a:extLst>
                  </p:cNvPr>
                  <p:cNvPicPr/>
                  <p:nvPr/>
                </p:nvPicPr>
                <p:blipFill>
                  <a:blip r:embed="rId432"/>
                  <a:stretch>
                    <a:fillRect/>
                  </a:stretch>
                </p:blipFill>
                <p:spPr>
                  <a:xfrm>
                    <a:off x="6733616" y="1710975"/>
                    <a:ext cx="44064" cy="53108"/>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65" name="筆跡 264">
                    <a:extLst>
                      <a:ext uri="{FF2B5EF4-FFF2-40B4-BE49-F238E27FC236}">
                        <a16:creationId xmlns:a16="http://schemas.microsoft.com/office/drawing/2014/main" id="{54FCA9DB-F3C5-4751-BD77-DA1362851FBB}"/>
                      </a:ext>
                    </a:extLst>
                  </p14:cNvPr>
                  <p14:cNvContentPartPr/>
                  <p14:nvPr/>
                </p14:nvContentPartPr>
                <p14:xfrm>
                  <a:off x="6879930" y="1763355"/>
                  <a:ext cx="192960" cy="83880"/>
                </p14:xfrm>
              </p:contentPart>
            </mc:Choice>
            <mc:Fallback>
              <p:pic>
                <p:nvPicPr>
                  <p:cNvPr id="265" name="筆跡 264">
                    <a:extLst>
                      <a:ext uri="{FF2B5EF4-FFF2-40B4-BE49-F238E27FC236}">
                        <a16:creationId xmlns:a16="http://schemas.microsoft.com/office/drawing/2014/main" id="{54FCA9DB-F3C5-4751-BD77-DA1362851FBB}"/>
                      </a:ext>
                    </a:extLst>
                  </p:cNvPr>
                  <p:cNvPicPr/>
                  <p:nvPr/>
                </p:nvPicPr>
                <p:blipFill>
                  <a:blip r:embed="rId434"/>
                  <a:stretch>
                    <a:fillRect/>
                  </a:stretch>
                </p:blipFill>
                <p:spPr>
                  <a:xfrm>
                    <a:off x="6867137" y="1749559"/>
                    <a:ext cx="219079" cy="11092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66" name="筆跡 265">
                    <a:extLst>
                      <a:ext uri="{FF2B5EF4-FFF2-40B4-BE49-F238E27FC236}">
                        <a16:creationId xmlns:a16="http://schemas.microsoft.com/office/drawing/2014/main" id="{F196C5D8-4899-4670-A2BE-05EF215ACF0B}"/>
                      </a:ext>
                    </a:extLst>
                  </p14:cNvPr>
                  <p14:cNvContentPartPr/>
                  <p14:nvPr/>
                </p14:nvContentPartPr>
                <p14:xfrm>
                  <a:off x="7025370" y="1611795"/>
                  <a:ext cx="248760" cy="228240"/>
                </p14:xfrm>
              </p:contentPart>
            </mc:Choice>
            <mc:Fallback>
              <p:pic>
                <p:nvPicPr>
                  <p:cNvPr id="266" name="筆跡 265">
                    <a:extLst>
                      <a:ext uri="{FF2B5EF4-FFF2-40B4-BE49-F238E27FC236}">
                        <a16:creationId xmlns:a16="http://schemas.microsoft.com/office/drawing/2014/main" id="{F196C5D8-4899-4670-A2BE-05EF215ACF0B}"/>
                      </a:ext>
                    </a:extLst>
                  </p:cNvPr>
                  <p:cNvPicPr/>
                  <p:nvPr/>
                </p:nvPicPr>
                <p:blipFill>
                  <a:blip r:embed="rId436"/>
                  <a:stretch>
                    <a:fillRect/>
                  </a:stretch>
                </p:blipFill>
                <p:spPr>
                  <a:xfrm>
                    <a:off x="7012053" y="1598012"/>
                    <a:ext cx="274861" cy="255254"/>
                  </a:xfrm>
                  <a:prstGeom prst="rect">
                    <a:avLst/>
                  </a:prstGeom>
                </p:spPr>
              </p:pic>
            </mc:Fallback>
          </mc:AlternateContent>
        </p:grpSp>
        <p:grpSp>
          <p:nvGrpSpPr>
            <p:cNvPr id="276" name="群組 275">
              <a:extLst>
                <a:ext uri="{FF2B5EF4-FFF2-40B4-BE49-F238E27FC236}">
                  <a16:creationId xmlns:a16="http://schemas.microsoft.com/office/drawing/2014/main" id="{1CDA6DC6-FABC-4F2E-B47B-B93217FFB80E}"/>
                </a:ext>
              </a:extLst>
            </p:cNvPr>
            <p:cNvGrpSpPr/>
            <p:nvPr/>
          </p:nvGrpSpPr>
          <p:grpSpPr>
            <a:xfrm>
              <a:off x="7628370" y="1530795"/>
              <a:ext cx="690840" cy="272160"/>
              <a:chOff x="7628370" y="1530795"/>
              <a:chExt cx="690840" cy="272160"/>
            </a:xfrm>
          </p:grpSpPr>
          <mc:AlternateContent xmlns:mc="http://schemas.openxmlformats.org/markup-compatibility/2006">
            <mc:Choice xmlns:p14="http://schemas.microsoft.com/office/powerpoint/2010/main" Requires="p14">
              <p:contentPart p14:bwMode="auto" r:id="rId437">
                <p14:nvContentPartPr>
                  <p14:cNvPr id="269" name="筆跡 268">
                    <a:extLst>
                      <a:ext uri="{FF2B5EF4-FFF2-40B4-BE49-F238E27FC236}">
                        <a16:creationId xmlns:a16="http://schemas.microsoft.com/office/drawing/2014/main" id="{9218C0DA-CF01-4679-B6E8-CDD14AA88F21}"/>
                      </a:ext>
                    </a:extLst>
                  </p14:cNvPr>
                  <p14:cNvContentPartPr/>
                  <p14:nvPr/>
                </p14:nvContentPartPr>
                <p14:xfrm>
                  <a:off x="7628370" y="1675515"/>
                  <a:ext cx="115920" cy="124560"/>
                </p14:xfrm>
              </p:contentPart>
            </mc:Choice>
            <mc:Fallback>
              <p:pic>
                <p:nvPicPr>
                  <p:cNvPr id="269" name="筆跡 268">
                    <a:extLst>
                      <a:ext uri="{FF2B5EF4-FFF2-40B4-BE49-F238E27FC236}">
                        <a16:creationId xmlns:a16="http://schemas.microsoft.com/office/drawing/2014/main" id="{9218C0DA-CF01-4679-B6E8-CDD14AA88F21}"/>
                      </a:ext>
                    </a:extLst>
                  </p:cNvPr>
                  <p:cNvPicPr/>
                  <p:nvPr/>
                </p:nvPicPr>
                <p:blipFill>
                  <a:blip r:embed="rId438"/>
                  <a:stretch>
                    <a:fillRect/>
                  </a:stretch>
                </p:blipFill>
                <p:spPr>
                  <a:xfrm>
                    <a:off x="7615076" y="1661797"/>
                    <a:ext cx="141975" cy="151447"/>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70" name="筆跡 269">
                    <a:extLst>
                      <a:ext uri="{FF2B5EF4-FFF2-40B4-BE49-F238E27FC236}">
                        <a16:creationId xmlns:a16="http://schemas.microsoft.com/office/drawing/2014/main" id="{D3738E64-E7DE-4F9E-AEFA-C58363034891}"/>
                      </a:ext>
                    </a:extLst>
                  </p14:cNvPr>
                  <p14:cNvContentPartPr/>
                  <p14:nvPr/>
                </p14:nvContentPartPr>
                <p14:xfrm>
                  <a:off x="7738890" y="1530795"/>
                  <a:ext cx="398880" cy="272160"/>
                </p14:xfrm>
              </p:contentPart>
            </mc:Choice>
            <mc:Fallback>
              <p:pic>
                <p:nvPicPr>
                  <p:cNvPr id="270" name="筆跡 269">
                    <a:extLst>
                      <a:ext uri="{FF2B5EF4-FFF2-40B4-BE49-F238E27FC236}">
                        <a16:creationId xmlns:a16="http://schemas.microsoft.com/office/drawing/2014/main" id="{D3738E64-E7DE-4F9E-AEFA-C58363034891}"/>
                      </a:ext>
                    </a:extLst>
                  </p:cNvPr>
                  <p:cNvPicPr/>
                  <p:nvPr/>
                </p:nvPicPr>
                <p:blipFill>
                  <a:blip r:embed="rId440"/>
                  <a:stretch>
                    <a:fillRect/>
                  </a:stretch>
                </p:blipFill>
                <p:spPr>
                  <a:xfrm>
                    <a:off x="7725576" y="1517573"/>
                    <a:ext cx="424975" cy="299156"/>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71" name="筆跡 270">
                    <a:extLst>
                      <a:ext uri="{FF2B5EF4-FFF2-40B4-BE49-F238E27FC236}">
                        <a16:creationId xmlns:a16="http://schemas.microsoft.com/office/drawing/2014/main" id="{7CE8BFFD-A185-466C-A43B-261C5DCBEE7B}"/>
                      </a:ext>
                    </a:extLst>
                  </p14:cNvPr>
                  <p14:cNvContentPartPr/>
                  <p14:nvPr/>
                </p14:nvContentPartPr>
                <p14:xfrm>
                  <a:off x="8196810" y="1686675"/>
                  <a:ext cx="122400" cy="101160"/>
                </p14:xfrm>
              </p:contentPart>
            </mc:Choice>
            <mc:Fallback>
              <p:pic>
                <p:nvPicPr>
                  <p:cNvPr id="271" name="筆跡 270">
                    <a:extLst>
                      <a:ext uri="{FF2B5EF4-FFF2-40B4-BE49-F238E27FC236}">
                        <a16:creationId xmlns:a16="http://schemas.microsoft.com/office/drawing/2014/main" id="{7CE8BFFD-A185-466C-A43B-261C5DCBEE7B}"/>
                      </a:ext>
                    </a:extLst>
                  </p:cNvPr>
                  <p:cNvPicPr/>
                  <p:nvPr/>
                </p:nvPicPr>
                <p:blipFill>
                  <a:blip r:embed="rId442"/>
                  <a:stretch>
                    <a:fillRect/>
                  </a:stretch>
                </p:blipFill>
                <p:spPr>
                  <a:xfrm>
                    <a:off x="8183506" y="1672930"/>
                    <a:ext cx="148477" cy="12809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3">
              <p14:nvContentPartPr>
                <p14:cNvPr id="272" name="筆跡 271">
                  <a:extLst>
                    <a:ext uri="{FF2B5EF4-FFF2-40B4-BE49-F238E27FC236}">
                      <a16:creationId xmlns:a16="http://schemas.microsoft.com/office/drawing/2014/main" id="{09D26BD4-3F48-4AD8-8E03-81969A60C7C7}"/>
                    </a:ext>
                  </a:extLst>
                </p14:cNvPr>
                <p14:cNvContentPartPr/>
                <p14:nvPr/>
              </p14:nvContentPartPr>
              <p14:xfrm>
                <a:off x="6368010" y="2231715"/>
                <a:ext cx="234720" cy="300600"/>
              </p14:xfrm>
            </p:contentPart>
          </mc:Choice>
          <mc:Fallback>
            <p:pic>
              <p:nvPicPr>
                <p:cNvPr id="272" name="筆跡 271">
                  <a:extLst>
                    <a:ext uri="{FF2B5EF4-FFF2-40B4-BE49-F238E27FC236}">
                      <a16:creationId xmlns:a16="http://schemas.microsoft.com/office/drawing/2014/main" id="{09D26BD4-3F48-4AD8-8E03-81969A60C7C7}"/>
                    </a:ext>
                  </a:extLst>
                </p:cNvPr>
                <p:cNvPicPr/>
                <p:nvPr/>
              </p:nvPicPr>
              <p:blipFill>
                <a:blip r:embed="rId444"/>
                <a:stretch>
                  <a:fillRect/>
                </a:stretch>
              </p:blipFill>
              <p:spPr>
                <a:xfrm>
                  <a:off x="6354704" y="2217951"/>
                  <a:ext cx="260800" cy="327577"/>
                </a:xfrm>
                <a:prstGeom prst="rect">
                  <a:avLst/>
                </a:prstGeom>
              </p:spPr>
            </p:pic>
          </mc:Fallback>
        </mc:AlternateContent>
        <p:grpSp>
          <p:nvGrpSpPr>
            <p:cNvPr id="275" name="群組 274">
              <a:extLst>
                <a:ext uri="{FF2B5EF4-FFF2-40B4-BE49-F238E27FC236}">
                  <a16:creationId xmlns:a16="http://schemas.microsoft.com/office/drawing/2014/main" id="{BA77FE7A-1189-4014-B710-A58981208CFC}"/>
                </a:ext>
              </a:extLst>
            </p:cNvPr>
            <p:cNvGrpSpPr/>
            <p:nvPr/>
          </p:nvGrpSpPr>
          <p:grpSpPr>
            <a:xfrm>
              <a:off x="7030410" y="2266635"/>
              <a:ext cx="116280" cy="170280"/>
              <a:chOff x="7030410" y="2266635"/>
              <a:chExt cx="116280" cy="170280"/>
            </a:xfrm>
          </p:grpSpPr>
          <mc:AlternateContent xmlns:mc="http://schemas.openxmlformats.org/markup-compatibility/2006">
            <mc:Choice xmlns:p14="http://schemas.microsoft.com/office/powerpoint/2010/main" Requires="p14">
              <p:contentPart p14:bwMode="auto" r:id="rId445">
                <p14:nvContentPartPr>
                  <p14:cNvPr id="273" name="筆跡 272">
                    <a:extLst>
                      <a:ext uri="{FF2B5EF4-FFF2-40B4-BE49-F238E27FC236}">
                        <a16:creationId xmlns:a16="http://schemas.microsoft.com/office/drawing/2014/main" id="{40A071A0-EB14-46AA-96CE-2FCE613BC13C}"/>
                      </a:ext>
                    </a:extLst>
                  </p14:cNvPr>
                  <p14:cNvContentPartPr/>
                  <p14:nvPr/>
                </p14:nvContentPartPr>
                <p14:xfrm>
                  <a:off x="7035450" y="2266635"/>
                  <a:ext cx="111240" cy="135360"/>
                </p14:xfrm>
              </p:contentPart>
            </mc:Choice>
            <mc:Fallback>
              <p:pic>
                <p:nvPicPr>
                  <p:cNvPr id="273" name="筆跡 272">
                    <a:extLst>
                      <a:ext uri="{FF2B5EF4-FFF2-40B4-BE49-F238E27FC236}">
                        <a16:creationId xmlns:a16="http://schemas.microsoft.com/office/drawing/2014/main" id="{40A071A0-EB14-46AA-96CE-2FCE613BC13C}"/>
                      </a:ext>
                    </a:extLst>
                  </p:cNvPr>
                  <p:cNvPicPr/>
                  <p:nvPr/>
                </p:nvPicPr>
                <p:blipFill>
                  <a:blip r:embed="rId446"/>
                  <a:stretch>
                    <a:fillRect/>
                  </a:stretch>
                </p:blipFill>
                <p:spPr>
                  <a:xfrm>
                    <a:off x="7022144" y="2252879"/>
                    <a:ext cx="137320" cy="162322"/>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274" name="筆跡 273">
                    <a:extLst>
                      <a:ext uri="{FF2B5EF4-FFF2-40B4-BE49-F238E27FC236}">
                        <a16:creationId xmlns:a16="http://schemas.microsoft.com/office/drawing/2014/main" id="{3E432FA5-6BD1-4117-82E1-7DEC401CF078}"/>
                      </a:ext>
                    </a:extLst>
                  </p14:cNvPr>
                  <p14:cNvContentPartPr/>
                  <p14:nvPr/>
                </p14:nvContentPartPr>
                <p14:xfrm>
                  <a:off x="7030410" y="2273115"/>
                  <a:ext cx="110880" cy="163800"/>
                </p14:xfrm>
              </p:contentPart>
            </mc:Choice>
            <mc:Fallback>
              <p:pic>
                <p:nvPicPr>
                  <p:cNvPr id="274" name="筆跡 273">
                    <a:extLst>
                      <a:ext uri="{FF2B5EF4-FFF2-40B4-BE49-F238E27FC236}">
                        <a16:creationId xmlns:a16="http://schemas.microsoft.com/office/drawing/2014/main" id="{3E432FA5-6BD1-4117-82E1-7DEC401CF078}"/>
                      </a:ext>
                    </a:extLst>
                  </p:cNvPr>
                  <p:cNvPicPr/>
                  <p:nvPr/>
                </p:nvPicPr>
                <p:blipFill>
                  <a:blip r:embed="rId448"/>
                  <a:stretch>
                    <a:fillRect/>
                  </a:stretch>
                </p:blipFill>
                <p:spPr>
                  <a:xfrm>
                    <a:off x="7017147" y="2259373"/>
                    <a:ext cx="136876" cy="190734"/>
                  </a:xfrm>
                  <a:prstGeom prst="rect">
                    <a:avLst/>
                  </a:prstGeom>
                </p:spPr>
              </p:pic>
            </mc:Fallback>
          </mc:AlternateContent>
        </p:grpSp>
        <p:grpSp>
          <p:nvGrpSpPr>
            <p:cNvPr id="279" name="群組 278">
              <a:extLst>
                <a:ext uri="{FF2B5EF4-FFF2-40B4-BE49-F238E27FC236}">
                  <a16:creationId xmlns:a16="http://schemas.microsoft.com/office/drawing/2014/main" id="{7E244FD7-06FB-40BC-8E47-02E8CFE94C00}"/>
                </a:ext>
              </a:extLst>
            </p:cNvPr>
            <p:cNvGrpSpPr/>
            <p:nvPr/>
          </p:nvGrpSpPr>
          <p:grpSpPr>
            <a:xfrm>
              <a:off x="7366290" y="2210475"/>
              <a:ext cx="225000" cy="208440"/>
              <a:chOff x="7366290" y="2210475"/>
              <a:chExt cx="225000" cy="208440"/>
            </a:xfrm>
          </p:grpSpPr>
          <mc:AlternateContent xmlns:mc="http://schemas.openxmlformats.org/markup-compatibility/2006">
            <mc:Choice xmlns:p14="http://schemas.microsoft.com/office/powerpoint/2010/main" Requires="p14">
              <p:contentPart p14:bwMode="auto" r:id="rId449">
                <p14:nvContentPartPr>
                  <p14:cNvPr id="277" name="筆跡 276">
                    <a:extLst>
                      <a:ext uri="{FF2B5EF4-FFF2-40B4-BE49-F238E27FC236}">
                        <a16:creationId xmlns:a16="http://schemas.microsoft.com/office/drawing/2014/main" id="{3FF57D9E-9B9F-4C47-9CE3-17E4809E2B10}"/>
                      </a:ext>
                    </a:extLst>
                  </p14:cNvPr>
                  <p14:cNvContentPartPr/>
                  <p14:nvPr/>
                </p14:nvContentPartPr>
                <p14:xfrm>
                  <a:off x="7400850" y="2210475"/>
                  <a:ext cx="190440" cy="208440"/>
                </p14:xfrm>
              </p:contentPart>
            </mc:Choice>
            <mc:Fallback>
              <p:pic>
                <p:nvPicPr>
                  <p:cNvPr id="277" name="筆跡 276">
                    <a:extLst>
                      <a:ext uri="{FF2B5EF4-FFF2-40B4-BE49-F238E27FC236}">
                        <a16:creationId xmlns:a16="http://schemas.microsoft.com/office/drawing/2014/main" id="{3FF57D9E-9B9F-4C47-9CE3-17E4809E2B10}"/>
                      </a:ext>
                    </a:extLst>
                  </p:cNvPr>
                  <p:cNvPicPr/>
                  <p:nvPr/>
                </p:nvPicPr>
                <p:blipFill>
                  <a:blip r:embed="rId450"/>
                  <a:stretch>
                    <a:fillRect/>
                  </a:stretch>
                </p:blipFill>
                <p:spPr>
                  <a:xfrm>
                    <a:off x="7388083" y="2196689"/>
                    <a:ext cx="216506" cy="23546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278" name="筆跡 277">
                    <a:extLst>
                      <a:ext uri="{FF2B5EF4-FFF2-40B4-BE49-F238E27FC236}">
                        <a16:creationId xmlns:a16="http://schemas.microsoft.com/office/drawing/2014/main" id="{7D03BCFA-B619-4F0C-9323-69C34CA071B3}"/>
                      </a:ext>
                    </a:extLst>
                  </p14:cNvPr>
                  <p14:cNvContentPartPr/>
                  <p14:nvPr/>
                </p14:nvContentPartPr>
                <p14:xfrm>
                  <a:off x="7366290" y="2289315"/>
                  <a:ext cx="173520" cy="31680"/>
                </p14:xfrm>
              </p:contentPart>
            </mc:Choice>
            <mc:Fallback>
              <p:pic>
                <p:nvPicPr>
                  <p:cNvPr id="278" name="筆跡 277">
                    <a:extLst>
                      <a:ext uri="{FF2B5EF4-FFF2-40B4-BE49-F238E27FC236}">
                        <a16:creationId xmlns:a16="http://schemas.microsoft.com/office/drawing/2014/main" id="{7D03BCFA-B619-4F0C-9323-69C34CA071B3}"/>
                      </a:ext>
                    </a:extLst>
                  </p:cNvPr>
                  <p:cNvPicPr/>
                  <p:nvPr/>
                </p:nvPicPr>
                <p:blipFill>
                  <a:blip r:embed="rId452"/>
                  <a:stretch>
                    <a:fillRect/>
                  </a:stretch>
                </p:blipFill>
                <p:spPr>
                  <a:xfrm>
                    <a:off x="7352983" y="2276206"/>
                    <a:ext cx="199601" cy="58444"/>
                  </a:xfrm>
                  <a:prstGeom prst="rect">
                    <a:avLst/>
                  </a:prstGeom>
                </p:spPr>
              </p:pic>
            </mc:Fallback>
          </mc:AlternateContent>
        </p:grpSp>
        <p:grpSp>
          <p:nvGrpSpPr>
            <p:cNvPr id="288" name="群組 287">
              <a:extLst>
                <a:ext uri="{FF2B5EF4-FFF2-40B4-BE49-F238E27FC236}">
                  <a16:creationId xmlns:a16="http://schemas.microsoft.com/office/drawing/2014/main" id="{11BE0144-C08B-4FA5-B3F7-77E6036FF12A}"/>
                </a:ext>
              </a:extLst>
            </p:cNvPr>
            <p:cNvGrpSpPr/>
            <p:nvPr/>
          </p:nvGrpSpPr>
          <p:grpSpPr>
            <a:xfrm>
              <a:off x="7903770" y="2190675"/>
              <a:ext cx="693720" cy="305280"/>
              <a:chOff x="7903770" y="2190675"/>
              <a:chExt cx="693720" cy="305280"/>
            </a:xfrm>
          </p:grpSpPr>
          <mc:AlternateContent xmlns:mc="http://schemas.openxmlformats.org/markup-compatibility/2006">
            <mc:Choice xmlns:p14="http://schemas.microsoft.com/office/powerpoint/2010/main" Requires="p14">
              <p:contentPart p14:bwMode="auto" r:id="rId453">
                <p14:nvContentPartPr>
                  <p14:cNvPr id="280" name="筆跡 279">
                    <a:extLst>
                      <a:ext uri="{FF2B5EF4-FFF2-40B4-BE49-F238E27FC236}">
                        <a16:creationId xmlns:a16="http://schemas.microsoft.com/office/drawing/2014/main" id="{1D8BF764-1480-4079-A4E7-CA5C27B7D75A}"/>
                      </a:ext>
                    </a:extLst>
                  </p14:cNvPr>
                  <p14:cNvContentPartPr/>
                  <p14:nvPr/>
                </p14:nvContentPartPr>
                <p14:xfrm>
                  <a:off x="7903770" y="2254755"/>
                  <a:ext cx="10080" cy="205920"/>
                </p14:xfrm>
              </p:contentPart>
            </mc:Choice>
            <mc:Fallback>
              <p:pic>
                <p:nvPicPr>
                  <p:cNvPr id="280" name="筆跡 279">
                    <a:extLst>
                      <a:ext uri="{FF2B5EF4-FFF2-40B4-BE49-F238E27FC236}">
                        <a16:creationId xmlns:a16="http://schemas.microsoft.com/office/drawing/2014/main" id="{1D8BF764-1480-4079-A4E7-CA5C27B7D75A}"/>
                      </a:ext>
                    </a:extLst>
                  </p:cNvPr>
                  <p:cNvPicPr/>
                  <p:nvPr/>
                </p:nvPicPr>
                <p:blipFill>
                  <a:blip r:embed="rId454"/>
                  <a:stretch>
                    <a:fillRect/>
                  </a:stretch>
                </p:blipFill>
                <p:spPr>
                  <a:xfrm>
                    <a:off x="7891674" y="2240990"/>
                    <a:ext cx="34776" cy="232899"/>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281" name="筆跡 280">
                    <a:extLst>
                      <a:ext uri="{FF2B5EF4-FFF2-40B4-BE49-F238E27FC236}">
                        <a16:creationId xmlns:a16="http://schemas.microsoft.com/office/drawing/2014/main" id="{8740F784-BEAD-4ED3-9ECD-F81EB916BF9A}"/>
                      </a:ext>
                    </a:extLst>
                  </p14:cNvPr>
                  <p14:cNvContentPartPr/>
                  <p14:nvPr/>
                </p14:nvContentPartPr>
                <p14:xfrm>
                  <a:off x="7923210" y="2257995"/>
                  <a:ext cx="82080" cy="147600"/>
                </p14:xfrm>
              </p:contentPart>
            </mc:Choice>
            <mc:Fallback>
              <p:pic>
                <p:nvPicPr>
                  <p:cNvPr id="281" name="筆跡 280">
                    <a:extLst>
                      <a:ext uri="{FF2B5EF4-FFF2-40B4-BE49-F238E27FC236}">
                        <a16:creationId xmlns:a16="http://schemas.microsoft.com/office/drawing/2014/main" id="{8740F784-BEAD-4ED3-9ECD-F81EB916BF9A}"/>
                      </a:ext>
                    </a:extLst>
                  </p:cNvPr>
                  <p:cNvPicPr/>
                  <p:nvPr/>
                </p:nvPicPr>
                <p:blipFill>
                  <a:blip r:embed="rId456"/>
                  <a:stretch>
                    <a:fillRect/>
                  </a:stretch>
                </p:blipFill>
                <p:spPr>
                  <a:xfrm>
                    <a:off x="7910418" y="2244226"/>
                    <a:ext cx="108196" cy="174587"/>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82" name="筆跡 281">
                    <a:extLst>
                      <a:ext uri="{FF2B5EF4-FFF2-40B4-BE49-F238E27FC236}">
                        <a16:creationId xmlns:a16="http://schemas.microsoft.com/office/drawing/2014/main" id="{0B86AA54-0C07-4720-B563-AC15F3CAB96B}"/>
                      </a:ext>
                    </a:extLst>
                  </p14:cNvPr>
                  <p14:cNvContentPartPr/>
                  <p14:nvPr/>
                </p14:nvContentPartPr>
                <p14:xfrm>
                  <a:off x="8003850" y="2301915"/>
                  <a:ext cx="183240" cy="84240"/>
                </p14:xfrm>
              </p:contentPart>
            </mc:Choice>
            <mc:Fallback>
              <p:pic>
                <p:nvPicPr>
                  <p:cNvPr id="282" name="筆跡 281">
                    <a:extLst>
                      <a:ext uri="{FF2B5EF4-FFF2-40B4-BE49-F238E27FC236}">
                        <a16:creationId xmlns:a16="http://schemas.microsoft.com/office/drawing/2014/main" id="{0B86AA54-0C07-4720-B563-AC15F3CAB96B}"/>
                      </a:ext>
                    </a:extLst>
                  </p:cNvPr>
                  <p:cNvPicPr/>
                  <p:nvPr/>
                </p:nvPicPr>
                <p:blipFill>
                  <a:blip r:embed="rId458"/>
                  <a:stretch>
                    <a:fillRect/>
                  </a:stretch>
                </p:blipFill>
                <p:spPr>
                  <a:xfrm>
                    <a:off x="7990533" y="2288701"/>
                    <a:ext cx="209341" cy="111219"/>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283" name="筆跡 282">
                    <a:extLst>
                      <a:ext uri="{FF2B5EF4-FFF2-40B4-BE49-F238E27FC236}">
                        <a16:creationId xmlns:a16="http://schemas.microsoft.com/office/drawing/2014/main" id="{E23E94D6-7D29-4310-B778-59BAA13FC5B3}"/>
                      </a:ext>
                    </a:extLst>
                  </p14:cNvPr>
                  <p14:cNvContentPartPr/>
                  <p14:nvPr/>
                </p14:nvContentPartPr>
                <p14:xfrm>
                  <a:off x="8098890" y="2313435"/>
                  <a:ext cx="100080" cy="182520"/>
                </p14:xfrm>
              </p:contentPart>
            </mc:Choice>
            <mc:Fallback>
              <p:pic>
                <p:nvPicPr>
                  <p:cNvPr id="283" name="筆跡 282">
                    <a:extLst>
                      <a:ext uri="{FF2B5EF4-FFF2-40B4-BE49-F238E27FC236}">
                        <a16:creationId xmlns:a16="http://schemas.microsoft.com/office/drawing/2014/main" id="{E23E94D6-7D29-4310-B778-59BAA13FC5B3}"/>
                      </a:ext>
                    </a:extLst>
                  </p:cNvPr>
                  <p:cNvPicPr/>
                  <p:nvPr/>
                </p:nvPicPr>
                <p:blipFill>
                  <a:blip r:embed="rId460"/>
                  <a:stretch>
                    <a:fillRect/>
                  </a:stretch>
                </p:blipFill>
                <p:spPr>
                  <a:xfrm>
                    <a:off x="8085581" y="2299650"/>
                    <a:ext cx="126165" cy="20954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284" name="筆跡 283">
                    <a:extLst>
                      <a:ext uri="{FF2B5EF4-FFF2-40B4-BE49-F238E27FC236}">
                        <a16:creationId xmlns:a16="http://schemas.microsoft.com/office/drawing/2014/main" id="{A5C01928-169B-4D1E-8B9F-5218BDC188CB}"/>
                      </a:ext>
                    </a:extLst>
                  </p14:cNvPr>
                  <p14:cNvContentPartPr/>
                  <p14:nvPr/>
                </p14:nvContentPartPr>
                <p14:xfrm>
                  <a:off x="8165130" y="2208315"/>
                  <a:ext cx="55800" cy="38160"/>
                </p14:xfrm>
              </p:contentPart>
            </mc:Choice>
            <mc:Fallback>
              <p:pic>
                <p:nvPicPr>
                  <p:cNvPr id="284" name="筆跡 283">
                    <a:extLst>
                      <a:ext uri="{FF2B5EF4-FFF2-40B4-BE49-F238E27FC236}">
                        <a16:creationId xmlns:a16="http://schemas.microsoft.com/office/drawing/2014/main" id="{A5C01928-169B-4D1E-8B9F-5218BDC188CB}"/>
                      </a:ext>
                    </a:extLst>
                  </p:cNvPr>
                  <p:cNvPicPr/>
                  <p:nvPr/>
                </p:nvPicPr>
                <p:blipFill>
                  <a:blip r:embed="rId462"/>
                  <a:stretch>
                    <a:fillRect/>
                  </a:stretch>
                </p:blipFill>
                <p:spPr>
                  <a:xfrm>
                    <a:off x="8151844" y="2194686"/>
                    <a:ext cx="81840" cy="64872"/>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85" name="筆跡 284">
                    <a:extLst>
                      <a:ext uri="{FF2B5EF4-FFF2-40B4-BE49-F238E27FC236}">
                        <a16:creationId xmlns:a16="http://schemas.microsoft.com/office/drawing/2014/main" id="{D61F62C9-9468-4B4F-8972-2F3E2CD1FCCF}"/>
                      </a:ext>
                    </a:extLst>
                  </p14:cNvPr>
                  <p14:cNvContentPartPr/>
                  <p14:nvPr/>
                </p14:nvContentPartPr>
                <p14:xfrm>
                  <a:off x="8251530" y="2283915"/>
                  <a:ext cx="91800" cy="102960"/>
                </p14:xfrm>
              </p:contentPart>
            </mc:Choice>
            <mc:Fallback>
              <p:pic>
                <p:nvPicPr>
                  <p:cNvPr id="285" name="筆跡 284">
                    <a:extLst>
                      <a:ext uri="{FF2B5EF4-FFF2-40B4-BE49-F238E27FC236}">
                        <a16:creationId xmlns:a16="http://schemas.microsoft.com/office/drawing/2014/main" id="{D61F62C9-9468-4B4F-8972-2F3E2CD1FCCF}"/>
                      </a:ext>
                    </a:extLst>
                  </p:cNvPr>
                  <p:cNvPicPr/>
                  <p:nvPr/>
                </p:nvPicPr>
                <p:blipFill>
                  <a:blip r:embed="rId464"/>
                  <a:stretch>
                    <a:fillRect/>
                  </a:stretch>
                </p:blipFill>
                <p:spPr>
                  <a:xfrm>
                    <a:off x="8238187" y="2270150"/>
                    <a:ext cx="117952" cy="129939"/>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286" name="筆跡 285">
                    <a:extLst>
                      <a:ext uri="{FF2B5EF4-FFF2-40B4-BE49-F238E27FC236}">
                        <a16:creationId xmlns:a16="http://schemas.microsoft.com/office/drawing/2014/main" id="{91A3F12F-1F2C-411B-96C4-45B33003DA82}"/>
                      </a:ext>
                    </a:extLst>
                  </p14:cNvPr>
                  <p14:cNvContentPartPr/>
                  <p14:nvPr/>
                </p14:nvContentPartPr>
                <p14:xfrm>
                  <a:off x="8404170" y="2190675"/>
                  <a:ext cx="173880" cy="183600"/>
                </p14:xfrm>
              </p:contentPart>
            </mc:Choice>
            <mc:Fallback>
              <p:pic>
                <p:nvPicPr>
                  <p:cNvPr id="286" name="筆跡 285">
                    <a:extLst>
                      <a:ext uri="{FF2B5EF4-FFF2-40B4-BE49-F238E27FC236}">
                        <a16:creationId xmlns:a16="http://schemas.microsoft.com/office/drawing/2014/main" id="{91A3F12F-1F2C-411B-96C4-45B33003DA82}"/>
                      </a:ext>
                    </a:extLst>
                  </p:cNvPr>
                  <p:cNvPicPr/>
                  <p:nvPr/>
                </p:nvPicPr>
                <p:blipFill>
                  <a:blip r:embed="rId466"/>
                  <a:stretch>
                    <a:fillRect/>
                  </a:stretch>
                </p:blipFill>
                <p:spPr>
                  <a:xfrm>
                    <a:off x="8390876" y="2176891"/>
                    <a:ext cx="199935" cy="210616"/>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87" name="筆跡 286">
                    <a:extLst>
                      <a:ext uri="{FF2B5EF4-FFF2-40B4-BE49-F238E27FC236}">
                        <a16:creationId xmlns:a16="http://schemas.microsoft.com/office/drawing/2014/main" id="{CFCD98A6-3ECC-4494-B431-6023729787D7}"/>
                      </a:ext>
                    </a:extLst>
                  </p14:cNvPr>
                  <p14:cNvContentPartPr/>
                  <p14:nvPr/>
                </p14:nvContentPartPr>
                <p14:xfrm>
                  <a:off x="8468250" y="2265555"/>
                  <a:ext cx="129240" cy="20880"/>
                </p14:xfrm>
              </p:contentPart>
            </mc:Choice>
            <mc:Fallback>
              <p:pic>
                <p:nvPicPr>
                  <p:cNvPr id="287" name="筆跡 286">
                    <a:extLst>
                      <a:ext uri="{FF2B5EF4-FFF2-40B4-BE49-F238E27FC236}">
                        <a16:creationId xmlns:a16="http://schemas.microsoft.com/office/drawing/2014/main" id="{CFCD98A6-3ECC-4494-B431-6023729787D7}"/>
                      </a:ext>
                    </a:extLst>
                  </p:cNvPr>
                  <p:cNvPicPr/>
                  <p:nvPr/>
                </p:nvPicPr>
                <p:blipFill>
                  <a:blip r:embed="rId468"/>
                  <a:stretch>
                    <a:fillRect/>
                  </a:stretch>
                </p:blipFill>
                <p:spPr>
                  <a:xfrm>
                    <a:off x="8454954" y="2251818"/>
                    <a:ext cx="155301" cy="47804"/>
                  </a:xfrm>
                  <a:prstGeom prst="rect">
                    <a:avLst/>
                  </a:prstGeom>
                </p:spPr>
              </p:pic>
            </mc:Fallback>
          </mc:AlternateContent>
        </p:grpSp>
        <p:grpSp>
          <p:nvGrpSpPr>
            <p:cNvPr id="294" name="群組 293">
              <a:extLst>
                <a:ext uri="{FF2B5EF4-FFF2-40B4-BE49-F238E27FC236}">
                  <a16:creationId xmlns:a16="http://schemas.microsoft.com/office/drawing/2014/main" id="{F404E348-535E-4F3D-B2C1-97D3E1C934A3}"/>
                </a:ext>
              </a:extLst>
            </p:cNvPr>
            <p:cNvGrpSpPr/>
            <p:nvPr/>
          </p:nvGrpSpPr>
          <p:grpSpPr>
            <a:xfrm>
              <a:off x="6380970" y="2888715"/>
              <a:ext cx="625320" cy="171000"/>
              <a:chOff x="6380970" y="2888715"/>
              <a:chExt cx="625320" cy="171000"/>
            </a:xfrm>
          </p:grpSpPr>
          <mc:AlternateContent xmlns:mc="http://schemas.openxmlformats.org/markup-compatibility/2006">
            <mc:Choice xmlns:p14="http://schemas.microsoft.com/office/powerpoint/2010/main" Requires="p14">
              <p:contentPart p14:bwMode="auto" r:id="rId469">
                <p14:nvContentPartPr>
                  <p14:cNvPr id="289" name="筆跡 288">
                    <a:extLst>
                      <a:ext uri="{FF2B5EF4-FFF2-40B4-BE49-F238E27FC236}">
                        <a16:creationId xmlns:a16="http://schemas.microsoft.com/office/drawing/2014/main" id="{E1B25E35-85D4-4DE8-9B1C-4472674092A7}"/>
                      </a:ext>
                    </a:extLst>
                  </p14:cNvPr>
                  <p14:cNvContentPartPr/>
                  <p14:nvPr/>
                </p14:nvContentPartPr>
                <p14:xfrm>
                  <a:off x="6380970" y="2888715"/>
                  <a:ext cx="250560" cy="171000"/>
                </p14:xfrm>
              </p:contentPart>
            </mc:Choice>
            <mc:Fallback>
              <p:pic>
                <p:nvPicPr>
                  <p:cNvPr id="289" name="筆跡 288">
                    <a:extLst>
                      <a:ext uri="{FF2B5EF4-FFF2-40B4-BE49-F238E27FC236}">
                        <a16:creationId xmlns:a16="http://schemas.microsoft.com/office/drawing/2014/main" id="{E1B25E35-85D4-4DE8-9B1C-4472674092A7}"/>
                      </a:ext>
                    </a:extLst>
                  </p:cNvPr>
                  <p:cNvPicPr/>
                  <p:nvPr/>
                </p:nvPicPr>
                <p:blipFill>
                  <a:blip r:embed="rId470"/>
                  <a:stretch>
                    <a:fillRect/>
                  </a:stretch>
                </p:blipFill>
                <p:spPr>
                  <a:xfrm>
                    <a:off x="6367671" y="2874969"/>
                    <a:ext cx="276627" cy="197942"/>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290" name="筆跡 289">
                    <a:extLst>
                      <a:ext uri="{FF2B5EF4-FFF2-40B4-BE49-F238E27FC236}">
                        <a16:creationId xmlns:a16="http://schemas.microsoft.com/office/drawing/2014/main" id="{2C2D5CF5-B684-4B21-9403-FF28F4478E1D}"/>
                      </a:ext>
                    </a:extLst>
                  </p14:cNvPr>
                  <p14:cNvContentPartPr/>
                  <p14:nvPr/>
                </p14:nvContentPartPr>
                <p14:xfrm>
                  <a:off x="6687690" y="2935875"/>
                  <a:ext cx="84600" cy="11160"/>
                </p14:xfrm>
              </p:contentPart>
            </mc:Choice>
            <mc:Fallback>
              <p:pic>
                <p:nvPicPr>
                  <p:cNvPr id="290" name="筆跡 289">
                    <a:extLst>
                      <a:ext uri="{FF2B5EF4-FFF2-40B4-BE49-F238E27FC236}">
                        <a16:creationId xmlns:a16="http://schemas.microsoft.com/office/drawing/2014/main" id="{2C2D5CF5-B684-4B21-9403-FF28F4478E1D}"/>
                      </a:ext>
                    </a:extLst>
                  </p:cNvPr>
                  <p:cNvPicPr/>
                  <p:nvPr/>
                </p:nvPicPr>
                <p:blipFill>
                  <a:blip r:embed="rId472"/>
                  <a:stretch>
                    <a:fillRect/>
                  </a:stretch>
                </p:blipFill>
                <p:spPr>
                  <a:xfrm>
                    <a:off x="6674388" y="2922589"/>
                    <a:ext cx="110672" cy="3720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291" name="筆跡 290">
                    <a:extLst>
                      <a:ext uri="{FF2B5EF4-FFF2-40B4-BE49-F238E27FC236}">
                        <a16:creationId xmlns:a16="http://schemas.microsoft.com/office/drawing/2014/main" id="{3418A1AA-B408-4DB9-85E3-70FE0AA0EA01}"/>
                      </a:ext>
                    </a:extLst>
                  </p14:cNvPr>
                  <p14:cNvContentPartPr/>
                  <p14:nvPr/>
                </p14:nvContentPartPr>
                <p14:xfrm>
                  <a:off x="6673290" y="2971515"/>
                  <a:ext cx="117000" cy="24120"/>
                </p14:xfrm>
              </p:contentPart>
            </mc:Choice>
            <mc:Fallback>
              <p:pic>
                <p:nvPicPr>
                  <p:cNvPr id="291" name="筆跡 290">
                    <a:extLst>
                      <a:ext uri="{FF2B5EF4-FFF2-40B4-BE49-F238E27FC236}">
                        <a16:creationId xmlns:a16="http://schemas.microsoft.com/office/drawing/2014/main" id="{3418A1AA-B408-4DB9-85E3-70FE0AA0EA01}"/>
                      </a:ext>
                    </a:extLst>
                  </p:cNvPr>
                  <p:cNvPicPr/>
                  <p:nvPr/>
                </p:nvPicPr>
                <p:blipFill>
                  <a:blip r:embed="rId474"/>
                  <a:stretch>
                    <a:fillRect/>
                  </a:stretch>
                </p:blipFill>
                <p:spPr>
                  <a:xfrm>
                    <a:off x="6659995" y="2957810"/>
                    <a:ext cx="143059" cy="50981"/>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292" name="筆跡 291">
                    <a:extLst>
                      <a:ext uri="{FF2B5EF4-FFF2-40B4-BE49-F238E27FC236}">
                        <a16:creationId xmlns:a16="http://schemas.microsoft.com/office/drawing/2014/main" id="{A924E8E3-5345-41C6-BCAC-C4FE98A1E9D9}"/>
                      </a:ext>
                    </a:extLst>
                  </p14:cNvPr>
                  <p14:cNvContentPartPr/>
                  <p14:nvPr/>
                </p14:nvContentPartPr>
                <p14:xfrm>
                  <a:off x="6840330" y="2917515"/>
                  <a:ext cx="10080" cy="121680"/>
                </p14:xfrm>
              </p:contentPart>
            </mc:Choice>
            <mc:Fallback>
              <p:pic>
                <p:nvPicPr>
                  <p:cNvPr id="292" name="筆跡 291">
                    <a:extLst>
                      <a:ext uri="{FF2B5EF4-FFF2-40B4-BE49-F238E27FC236}">
                        <a16:creationId xmlns:a16="http://schemas.microsoft.com/office/drawing/2014/main" id="{A924E8E3-5345-41C6-BCAC-C4FE98A1E9D9}"/>
                      </a:ext>
                    </a:extLst>
                  </p:cNvPr>
                  <p:cNvPicPr/>
                  <p:nvPr/>
                </p:nvPicPr>
                <p:blipFill>
                  <a:blip r:embed="rId476"/>
                  <a:stretch>
                    <a:fillRect/>
                  </a:stretch>
                </p:blipFill>
                <p:spPr>
                  <a:xfrm>
                    <a:off x="6827067" y="2903750"/>
                    <a:ext cx="36076" cy="148659"/>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293" name="筆跡 292">
                    <a:extLst>
                      <a:ext uri="{FF2B5EF4-FFF2-40B4-BE49-F238E27FC236}">
                        <a16:creationId xmlns:a16="http://schemas.microsoft.com/office/drawing/2014/main" id="{6EE017B7-8C54-4F0F-83B9-FC70415CEDE5}"/>
                      </a:ext>
                    </a:extLst>
                  </p14:cNvPr>
                  <p14:cNvContentPartPr/>
                  <p14:nvPr/>
                </p14:nvContentPartPr>
                <p14:xfrm>
                  <a:off x="6927450" y="2921115"/>
                  <a:ext cx="78840" cy="116280"/>
                </p14:xfrm>
              </p:contentPart>
            </mc:Choice>
            <mc:Fallback>
              <p:pic>
                <p:nvPicPr>
                  <p:cNvPr id="293" name="筆跡 292">
                    <a:extLst>
                      <a:ext uri="{FF2B5EF4-FFF2-40B4-BE49-F238E27FC236}">
                        <a16:creationId xmlns:a16="http://schemas.microsoft.com/office/drawing/2014/main" id="{6EE017B7-8C54-4F0F-83B9-FC70415CEDE5}"/>
                      </a:ext>
                    </a:extLst>
                  </p:cNvPr>
                  <p:cNvPicPr/>
                  <p:nvPr/>
                </p:nvPicPr>
                <p:blipFill>
                  <a:blip r:embed="rId478"/>
                  <a:stretch>
                    <a:fillRect/>
                  </a:stretch>
                </p:blipFill>
                <p:spPr>
                  <a:xfrm>
                    <a:off x="6914132" y="2907338"/>
                    <a:ext cx="104942" cy="143283"/>
                  </a:xfrm>
                  <a:prstGeom prst="rect">
                    <a:avLst/>
                  </a:prstGeom>
                </p:spPr>
              </p:pic>
            </mc:Fallback>
          </mc:AlternateContent>
        </p:grpSp>
        <p:grpSp>
          <p:nvGrpSpPr>
            <p:cNvPr id="297" name="群組 296">
              <a:extLst>
                <a:ext uri="{FF2B5EF4-FFF2-40B4-BE49-F238E27FC236}">
                  <a16:creationId xmlns:a16="http://schemas.microsoft.com/office/drawing/2014/main" id="{7B43514E-304A-4B62-B0A2-6962D55F2186}"/>
                </a:ext>
              </a:extLst>
            </p:cNvPr>
            <p:cNvGrpSpPr/>
            <p:nvPr/>
          </p:nvGrpSpPr>
          <p:grpSpPr>
            <a:xfrm>
              <a:off x="7320210" y="2945955"/>
              <a:ext cx="190800" cy="89640"/>
              <a:chOff x="7320210" y="2945955"/>
              <a:chExt cx="190800" cy="89640"/>
            </a:xfrm>
          </p:grpSpPr>
          <mc:AlternateContent xmlns:mc="http://schemas.openxmlformats.org/markup-compatibility/2006">
            <mc:Choice xmlns:p14="http://schemas.microsoft.com/office/powerpoint/2010/main" Requires="p14">
              <p:contentPart p14:bwMode="auto" r:id="rId479">
                <p14:nvContentPartPr>
                  <p14:cNvPr id="295" name="筆跡 294">
                    <a:extLst>
                      <a:ext uri="{FF2B5EF4-FFF2-40B4-BE49-F238E27FC236}">
                        <a16:creationId xmlns:a16="http://schemas.microsoft.com/office/drawing/2014/main" id="{CE692A82-31BC-40F2-8C68-7E1B476696CC}"/>
                      </a:ext>
                    </a:extLst>
                  </p14:cNvPr>
                  <p14:cNvContentPartPr/>
                  <p14:nvPr/>
                </p14:nvContentPartPr>
                <p14:xfrm>
                  <a:off x="7320210" y="2945955"/>
                  <a:ext cx="68040" cy="76320"/>
                </p14:xfrm>
              </p:contentPart>
            </mc:Choice>
            <mc:Fallback>
              <p:pic>
                <p:nvPicPr>
                  <p:cNvPr id="295" name="筆跡 294">
                    <a:extLst>
                      <a:ext uri="{FF2B5EF4-FFF2-40B4-BE49-F238E27FC236}">
                        <a16:creationId xmlns:a16="http://schemas.microsoft.com/office/drawing/2014/main" id="{CE692A82-31BC-40F2-8C68-7E1B476696CC}"/>
                      </a:ext>
                    </a:extLst>
                  </p:cNvPr>
                  <p:cNvPicPr/>
                  <p:nvPr/>
                </p:nvPicPr>
                <p:blipFill>
                  <a:blip r:embed="rId480"/>
                  <a:stretch>
                    <a:fillRect/>
                  </a:stretch>
                </p:blipFill>
                <p:spPr>
                  <a:xfrm>
                    <a:off x="7306921" y="2932228"/>
                    <a:ext cx="94087" cy="103224"/>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296" name="筆跡 295">
                    <a:extLst>
                      <a:ext uri="{FF2B5EF4-FFF2-40B4-BE49-F238E27FC236}">
                        <a16:creationId xmlns:a16="http://schemas.microsoft.com/office/drawing/2014/main" id="{CF0E5E87-C490-4307-BBCA-5395F81FD806}"/>
                      </a:ext>
                    </a:extLst>
                  </p14:cNvPr>
                  <p14:cNvContentPartPr/>
                  <p14:nvPr/>
                </p14:nvContentPartPr>
                <p14:xfrm>
                  <a:off x="7433610" y="2954235"/>
                  <a:ext cx="77400" cy="81360"/>
                </p14:xfrm>
              </p:contentPart>
            </mc:Choice>
            <mc:Fallback>
              <p:pic>
                <p:nvPicPr>
                  <p:cNvPr id="296" name="筆跡 295">
                    <a:extLst>
                      <a:ext uri="{FF2B5EF4-FFF2-40B4-BE49-F238E27FC236}">
                        <a16:creationId xmlns:a16="http://schemas.microsoft.com/office/drawing/2014/main" id="{CF0E5E87-C490-4307-BBCA-5395F81FD806}"/>
                      </a:ext>
                    </a:extLst>
                  </p:cNvPr>
                  <p:cNvPicPr/>
                  <p:nvPr/>
                </p:nvPicPr>
                <p:blipFill>
                  <a:blip r:embed="rId482"/>
                  <a:stretch>
                    <a:fillRect/>
                  </a:stretch>
                </p:blipFill>
                <p:spPr>
                  <a:xfrm>
                    <a:off x="7420357" y="2940492"/>
                    <a:ext cx="103377" cy="108297"/>
                  </a:xfrm>
                  <a:prstGeom prst="rect">
                    <a:avLst/>
                  </a:prstGeom>
                </p:spPr>
              </p:pic>
            </mc:Fallback>
          </mc:AlternateContent>
        </p:grpSp>
        <p:grpSp>
          <p:nvGrpSpPr>
            <p:cNvPr id="303" name="群組 302">
              <a:extLst>
                <a:ext uri="{FF2B5EF4-FFF2-40B4-BE49-F238E27FC236}">
                  <a16:creationId xmlns:a16="http://schemas.microsoft.com/office/drawing/2014/main" id="{725C3DA8-511B-4A4C-883C-165B1D83A461}"/>
                </a:ext>
              </a:extLst>
            </p:cNvPr>
            <p:cNvGrpSpPr/>
            <p:nvPr/>
          </p:nvGrpSpPr>
          <p:grpSpPr>
            <a:xfrm>
              <a:off x="7761930" y="2864955"/>
              <a:ext cx="391320" cy="144000"/>
              <a:chOff x="7761930" y="2864955"/>
              <a:chExt cx="391320" cy="144000"/>
            </a:xfrm>
          </p:grpSpPr>
          <mc:AlternateContent xmlns:mc="http://schemas.openxmlformats.org/markup-compatibility/2006">
            <mc:Choice xmlns:p14="http://schemas.microsoft.com/office/powerpoint/2010/main" Requires="p14">
              <p:contentPart p14:bwMode="auto" r:id="rId483">
                <p14:nvContentPartPr>
                  <p14:cNvPr id="298" name="筆跡 297">
                    <a:extLst>
                      <a:ext uri="{FF2B5EF4-FFF2-40B4-BE49-F238E27FC236}">
                        <a16:creationId xmlns:a16="http://schemas.microsoft.com/office/drawing/2014/main" id="{1B3CE7E6-0DD5-4410-83EA-68B8E21236BA}"/>
                      </a:ext>
                    </a:extLst>
                  </p14:cNvPr>
                  <p14:cNvContentPartPr/>
                  <p14:nvPr/>
                </p14:nvContentPartPr>
                <p14:xfrm>
                  <a:off x="7761930" y="2864955"/>
                  <a:ext cx="195120" cy="144000"/>
                </p14:xfrm>
              </p:contentPart>
            </mc:Choice>
            <mc:Fallback>
              <p:pic>
                <p:nvPicPr>
                  <p:cNvPr id="298" name="筆跡 297">
                    <a:extLst>
                      <a:ext uri="{FF2B5EF4-FFF2-40B4-BE49-F238E27FC236}">
                        <a16:creationId xmlns:a16="http://schemas.microsoft.com/office/drawing/2014/main" id="{1B3CE7E6-0DD5-4410-83EA-68B8E21236BA}"/>
                      </a:ext>
                    </a:extLst>
                  </p:cNvPr>
                  <p:cNvPicPr/>
                  <p:nvPr/>
                </p:nvPicPr>
                <p:blipFill>
                  <a:blip r:embed="rId484"/>
                  <a:stretch>
                    <a:fillRect/>
                  </a:stretch>
                </p:blipFill>
                <p:spPr>
                  <a:xfrm>
                    <a:off x="7748638" y="2851162"/>
                    <a:ext cx="221171" cy="171034"/>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299" name="筆跡 298">
                    <a:extLst>
                      <a:ext uri="{FF2B5EF4-FFF2-40B4-BE49-F238E27FC236}">
                        <a16:creationId xmlns:a16="http://schemas.microsoft.com/office/drawing/2014/main" id="{02167524-97B2-4C22-926C-5B4F365E0774}"/>
                      </a:ext>
                    </a:extLst>
                  </p14:cNvPr>
                  <p14:cNvContentPartPr/>
                  <p14:nvPr/>
                </p14:nvContentPartPr>
                <p14:xfrm>
                  <a:off x="8032290" y="2870715"/>
                  <a:ext cx="120960" cy="81720"/>
                </p14:xfrm>
              </p:contentPart>
            </mc:Choice>
            <mc:Fallback>
              <p:pic>
                <p:nvPicPr>
                  <p:cNvPr id="299" name="筆跡 298">
                    <a:extLst>
                      <a:ext uri="{FF2B5EF4-FFF2-40B4-BE49-F238E27FC236}">
                        <a16:creationId xmlns:a16="http://schemas.microsoft.com/office/drawing/2014/main" id="{02167524-97B2-4C22-926C-5B4F365E0774}"/>
                      </a:ext>
                    </a:extLst>
                  </p:cNvPr>
                  <p:cNvPicPr/>
                  <p:nvPr/>
                </p:nvPicPr>
                <p:blipFill>
                  <a:blip r:embed="rId486"/>
                  <a:stretch>
                    <a:fillRect/>
                  </a:stretch>
                </p:blipFill>
                <p:spPr>
                  <a:xfrm>
                    <a:off x="8018968" y="2857004"/>
                    <a:ext cx="147070" cy="108594"/>
                  </a:xfrm>
                  <a:prstGeom prst="rect">
                    <a:avLst/>
                  </a:prstGeom>
                </p:spPr>
              </p:pic>
            </mc:Fallback>
          </mc:AlternateContent>
        </p:grpSp>
        <p:grpSp>
          <p:nvGrpSpPr>
            <p:cNvPr id="302" name="群組 301">
              <a:extLst>
                <a:ext uri="{FF2B5EF4-FFF2-40B4-BE49-F238E27FC236}">
                  <a16:creationId xmlns:a16="http://schemas.microsoft.com/office/drawing/2014/main" id="{C5E0B9E6-13F9-4E72-810B-A9E3533B7406}"/>
                </a:ext>
              </a:extLst>
            </p:cNvPr>
            <p:cNvGrpSpPr/>
            <p:nvPr/>
          </p:nvGrpSpPr>
          <p:grpSpPr>
            <a:xfrm>
              <a:off x="8303370" y="2862075"/>
              <a:ext cx="186840" cy="117360"/>
              <a:chOff x="8303370" y="2862075"/>
              <a:chExt cx="186840" cy="117360"/>
            </a:xfrm>
          </p:grpSpPr>
          <mc:AlternateContent xmlns:mc="http://schemas.openxmlformats.org/markup-compatibility/2006">
            <mc:Choice xmlns:p14="http://schemas.microsoft.com/office/powerpoint/2010/main" Requires="p14">
              <p:contentPart p14:bwMode="auto" r:id="rId487">
                <p14:nvContentPartPr>
                  <p14:cNvPr id="300" name="筆跡 299">
                    <a:extLst>
                      <a:ext uri="{FF2B5EF4-FFF2-40B4-BE49-F238E27FC236}">
                        <a16:creationId xmlns:a16="http://schemas.microsoft.com/office/drawing/2014/main" id="{83E327B9-5BFE-4A1C-B95C-339559CDC234}"/>
                      </a:ext>
                    </a:extLst>
                  </p14:cNvPr>
                  <p14:cNvContentPartPr/>
                  <p14:nvPr/>
                </p14:nvContentPartPr>
                <p14:xfrm>
                  <a:off x="8303370" y="2862075"/>
                  <a:ext cx="10080" cy="117360"/>
                </p14:xfrm>
              </p:contentPart>
            </mc:Choice>
            <mc:Fallback>
              <p:pic>
                <p:nvPicPr>
                  <p:cNvPr id="300" name="筆跡 299">
                    <a:extLst>
                      <a:ext uri="{FF2B5EF4-FFF2-40B4-BE49-F238E27FC236}">
                        <a16:creationId xmlns:a16="http://schemas.microsoft.com/office/drawing/2014/main" id="{83E327B9-5BFE-4A1C-B95C-339559CDC234}"/>
                      </a:ext>
                    </a:extLst>
                  </p:cNvPr>
                  <p:cNvPicPr/>
                  <p:nvPr/>
                </p:nvPicPr>
                <p:blipFill>
                  <a:blip r:embed="rId488"/>
                  <a:stretch>
                    <a:fillRect/>
                  </a:stretch>
                </p:blipFill>
                <p:spPr>
                  <a:xfrm>
                    <a:off x="8290107" y="2848851"/>
                    <a:ext cx="36076" cy="144358"/>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01" name="筆跡 300">
                    <a:extLst>
                      <a:ext uri="{FF2B5EF4-FFF2-40B4-BE49-F238E27FC236}">
                        <a16:creationId xmlns:a16="http://schemas.microsoft.com/office/drawing/2014/main" id="{10F99487-3F4B-4A64-A213-8453D352EA0A}"/>
                      </a:ext>
                    </a:extLst>
                  </p14:cNvPr>
                  <p14:cNvContentPartPr/>
                  <p14:nvPr/>
                </p14:nvContentPartPr>
                <p14:xfrm>
                  <a:off x="8388690" y="2863875"/>
                  <a:ext cx="101520" cy="105120"/>
                </p14:xfrm>
              </p:contentPart>
            </mc:Choice>
            <mc:Fallback>
              <p:pic>
                <p:nvPicPr>
                  <p:cNvPr id="301" name="筆跡 300">
                    <a:extLst>
                      <a:ext uri="{FF2B5EF4-FFF2-40B4-BE49-F238E27FC236}">
                        <a16:creationId xmlns:a16="http://schemas.microsoft.com/office/drawing/2014/main" id="{10F99487-3F4B-4A64-A213-8453D352EA0A}"/>
                      </a:ext>
                    </a:extLst>
                  </p:cNvPr>
                  <p:cNvPicPr/>
                  <p:nvPr/>
                </p:nvPicPr>
                <p:blipFill>
                  <a:blip r:embed="rId490"/>
                  <a:stretch>
                    <a:fillRect/>
                  </a:stretch>
                </p:blipFill>
                <p:spPr>
                  <a:xfrm>
                    <a:off x="8375402" y="2850116"/>
                    <a:ext cx="127564" cy="132088"/>
                  </a:xfrm>
                  <a:prstGeom prst="rect">
                    <a:avLst/>
                  </a:prstGeom>
                </p:spPr>
              </p:pic>
            </mc:Fallback>
          </mc:AlternateContent>
        </p:grpSp>
        <p:grpSp>
          <p:nvGrpSpPr>
            <p:cNvPr id="315" name="群組 314">
              <a:extLst>
                <a:ext uri="{FF2B5EF4-FFF2-40B4-BE49-F238E27FC236}">
                  <a16:creationId xmlns:a16="http://schemas.microsoft.com/office/drawing/2014/main" id="{5BB7C5BE-2FD5-4596-93A9-FDDBB1ADDA50}"/>
                </a:ext>
              </a:extLst>
            </p:cNvPr>
            <p:cNvGrpSpPr/>
            <p:nvPr/>
          </p:nvGrpSpPr>
          <p:grpSpPr>
            <a:xfrm>
              <a:off x="6379530" y="2818875"/>
              <a:ext cx="76320" cy="64080"/>
              <a:chOff x="6379530" y="2818875"/>
              <a:chExt cx="76320" cy="64080"/>
            </a:xfrm>
          </p:grpSpPr>
          <mc:AlternateContent xmlns:mc="http://schemas.openxmlformats.org/markup-compatibility/2006">
            <mc:Choice xmlns:p14="http://schemas.microsoft.com/office/powerpoint/2010/main" Requires="p14">
              <p:contentPart p14:bwMode="auto" r:id="rId491">
                <p14:nvContentPartPr>
                  <p14:cNvPr id="304" name="筆跡 303">
                    <a:extLst>
                      <a:ext uri="{FF2B5EF4-FFF2-40B4-BE49-F238E27FC236}">
                        <a16:creationId xmlns:a16="http://schemas.microsoft.com/office/drawing/2014/main" id="{3CF96B21-5B9D-48F4-AF61-8D9514DB9048}"/>
                      </a:ext>
                    </a:extLst>
                  </p14:cNvPr>
                  <p14:cNvContentPartPr/>
                  <p14:nvPr/>
                </p14:nvContentPartPr>
                <p14:xfrm>
                  <a:off x="6379530" y="2852355"/>
                  <a:ext cx="2880" cy="30600"/>
                </p14:xfrm>
              </p:contentPart>
            </mc:Choice>
            <mc:Fallback>
              <p:pic>
                <p:nvPicPr>
                  <p:cNvPr id="304" name="筆跡 303">
                    <a:extLst>
                      <a:ext uri="{FF2B5EF4-FFF2-40B4-BE49-F238E27FC236}">
                        <a16:creationId xmlns:a16="http://schemas.microsoft.com/office/drawing/2014/main" id="{3CF96B21-5B9D-48F4-AF61-8D9514DB9048}"/>
                      </a:ext>
                    </a:extLst>
                  </p:cNvPr>
                  <p:cNvPicPr/>
                  <p:nvPr/>
                </p:nvPicPr>
                <p:blipFill>
                  <a:blip r:embed="rId492"/>
                  <a:stretch>
                    <a:fillRect/>
                  </a:stretch>
                </p:blipFill>
                <p:spPr>
                  <a:xfrm>
                    <a:off x="6367530" y="2839241"/>
                    <a:ext cx="26400" cy="57375"/>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05" name="筆跡 304">
                    <a:extLst>
                      <a:ext uri="{FF2B5EF4-FFF2-40B4-BE49-F238E27FC236}">
                        <a16:creationId xmlns:a16="http://schemas.microsoft.com/office/drawing/2014/main" id="{214B3D64-9070-4253-B8A7-34C89AB94BEB}"/>
                      </a:ext>
                    </a:extLst>
                  </p14:cNvPr>
                  <p14:cNvContentPartPr/>
                  <p14:nvPr/>
                </p14:nvContentPartPr>
                <p14:xfrm>
                  <a:off x="6430290" y="2818875"/>
                  <a:ext cx="25560" cy="42480"/>
                </p14:xfrm>
              </p:contentPart>
            </mc:Choice>
            <mc:Fallback>
              <p:pic>
                <p:nvPicPr>
                  <p:cNvPr id="305" name="筆跡 304">
                    <a:extLst>
                      <a:ext uri="{FF2B5EF4-FFF2-40B4-BE49-F238E27FC236}">
                        <a16:creationId xmlns:a16="http://schemas.microsoft.com/office/drawing/2014/main" id="{214B3D64-9070-4253-B8A7-34C89AB94BEB}"/>
                      </a:ext>
                    </a:extLst>
                  </p:cNvPr>
                  <p:cNvPicPr/>
                  <p:nvPr/>
                </p:nvPicPr>
                <p:blipFill>
                  <a:blip r:embed="rId494"/>
                  <a:stretch>
                    <a:fillRect/>
                  </a:stretch>
                </p:blipFill>
                <p:spPr>
                  <a:xfrm>
                    <a:off x="6416977" y="2805260"/>
                    <a:ext cx="51653" cy="69166"/>
                  </a:xfrm>
                  <a:prstGeom prst="rect">
                    <a:avLst/>
                  </a:prstGeom>
                </p:spPr>
              </p:pic>
            </mc:Fallback>
          </mc:AlternateContent>
        </p:grpSp>
        <p:grpSp>
          <p:nvGrpSpPr>
            <p:cNvPr id="314" name="群組 313">
              <a:extLst>
                <a:ext uri="{FF2B5EF4-FFF2-40B4-BE49-F238E27FC236}">
                  <a16:creationId xmlns:a16="http://schemas.microsoft.com/office/drawing/2014/main" id="{80B5533B-14C5-4DAE-B6C9-FB0D85625950}"/>
                </a:ext>
              </a:extLst>
            </p:cNvPr>
            <p:cNvGrpSpPr/>
            <p:nvPr/>
          </p:nvGrpSpPr>
          <p:grpSpPr>
            <a:xfrm>
              <a:off x="7078650" y="2857755"/>
              <a:ext cx="52200" cy="27360"/>
              <a:chOff x="7078650" y="2857755"/>
              <a:chExt cx="52200" cy="27360"/>
            </a:xfrm>
          </p:grpSpPr>
          <mc:AlternateContent xmlns:mc="http://schemas.openxmlformats.org/markup-compatibility/2006">
            <mc:Choice xmlns:p14="http://schemas.microsoft.com/office/powerpoint/2010/main" Requires="p14">
              <p:contentPart p14:bwMode="auto" r:id="rId495">
                <p14:nvContentPartPr>
                  <p14:cNvPr id="306" name="筆跡 305">
                    <a:extLst>
                      <a:ext uri="{FF2B5EF4-FFF2-40B4-BE49-F238E27FC236}">
                        <a16:creationId xmlns:a16="http://schemas.microsoft.com/office/drawing/2014/main" id="{DDE46B0A-7C7C-41C5-AF25-E34D8C9B3C88}"/>
                      </a:ext>
                    </a:extLst>
                  </p14:cNvPr>
                  <p14:cNvContentPartPr/>
                  <p14:nvPr/>
                </p14:nvContentPartPr>
                <p14:xfrm>
                  <a:off x="7078650" y="2857755"/>
                  <a:ext cx="17280" cy="27360"/>
                </p14:xfrm>
              </p:contentPart>
            </mc:Choice>
            <mc:Fallback>
              <p:pic>
                <p:nvPicPr>
                  <p:cNvPr id="306" name="筆跡 305">
                    <a:extLst>
                      <a:ext uri="{FF2B5EF4-FFF2-40B4-BE49-F238E27FC236}">
                        <a16:creationId xmlns:a16="http://schemas.microsoft.com/office/drawing/2014/main" id="{DDE46B0A-7C7C-41C5-AF25-E34D8C9B3C88}"/>
                      </a:ext>
                    </a:extLst>
                  </p:cNvPr>
                  <p:cNvPicPr/>
                  <p:nvPr/>
                </p:nvPicPr>
                <p:blipFill>
                  <a:blip r:embed="rId496"/>
                  <a:stretch>
                    <a:fillRect/>
                  </a:stretch>
                </p:blipFill>
                <p:spPr>
                  <a:xfrm>
                    <a:off x="7065559" y="2844622"/>
                    <a:ext cx="42938" cy="54173"/>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307" name="筆跡 306">
                    <a:extLst>
                      <a:ext uri="{FF2B5EF4-FFF2-40B4-BE49-F238E27FC236}">
                        <a16:creationId xmlns:a16="http://schemas.microsoft.com/office/drawing/2014/main" id="{09554CCF-C68A-4A3D-B168-28959DB61FAE}"/>
                      </a:ext>
                    </a:extLst>
                  </p14:cNvPr>
                  <p14:cNvContentPartPr/>
                  <p14:nvPr/>
                </p14:nvContentPartPr>
                <p14:xfrm>
                  <a:off x="7127970" y="2862075"/>
                  <a:ext cx="2880" cy="21960"/>
                </p14:xfrm>
              </p:contentPart>
            </mc:Choice>
            <mc:Fallback>
              <p:pic>
                <p:nvPicPr>
                  <p:cNvPr id="307" name="筆跡 306">
                    <a:extLst>
                      <a:ext uri="{FF2B5EF4-FFF2-40B4-BE49-F238E27FC236}">
                        <a16:creationId xmlns:a16="http://schemas.microsoft.com/office/drawing/2014/main" id="{09554CCF-C68A-4A3D-B168-28959DB61FAE}"/>
                      </a:ext>
                    </a:extLst>
                  </p:cNvPr>
                  <p:cNvPicPr/>
                  <p:nvPr/>
                </p:nvPicPr>
                <p:blipFill>
                  <a:blip r:embed="rId315"/>
                  <a:stretch>
                    <a:fillRect/>
                  </a:stretch>
                </p:blipFill>
                <p:spPr>
                  <a:xfrm>
                    <a:off x="7115970" y="2848899"/>
                    <a:ext cx="26400" cy="48861"/>
                  </a:xfrm>
                  <a:prstGeom prst="rect">
                    <a:avLst/>
                  </a:prstGeom>
                </p:spPr>
              </p:pic>
            </mc:Fallback>
          </mc:AlternateContent>
        </p:grpSp>
        <p:grpSp>
          <p:nvGrpSpPr>
            <p:cNvPr id="313" name="群組 312">
              <a:extLst>
                <a:ext uri="{FF2B5EF4-FFF2-40B4-BE49-F238E27FC236}">
                  <a16:creationId xmlns:a16="http://schemas.microsoft.com/office/drawing/2014/main" id="{EA707A94-7F70-40FA-8B7D-3581B1AB77FE}"/>
                </a:ext>
              </a:extLst>
            </p:cNvPr>
            <p:cNvGrpSpPr/>
            <p:nvPr/>
          </p:nvGrpSpPr>
          <p:grpSpPr>
            <a:xfrm>
              <a:off x="7677690" y="2785395"/>
              <a:ext cx="59400" cy="37080"/>
              <a:chOff x="7677690" y="2785395"/>
              <a:chExt cx="59400" cy="37080"/>
            </a:xfrm>
          </p:grpSpPr>
          <mc:AlternateContent xmlns:mc="http://schemas.openxmlformats.org/markup-compatibility/2006">
            <mc:Choice xmlns:p14="http://schemas.microsoft.com/office/powerpoint/2010/main" Requires="p14">
              <p:contentPart p14:bwMode="auto" r:id="rId498">
                <p14:nvContentPartPr>
                  <p14:cNvPr id="308" name="筆跡 307">
                    <a:extLst>
                      <a:ext uri="{FF2B5EF4-FFF2-40B4-BE49-F238E27FC236}">
                        <a16:creationId xmlns:a16="http://schemas.microsoft.com/office/drawing/2014/main" id="{BDAD1D4F-CA61-43C4-B277-FF4CD382E6CF}"/>
                      </a:ext>
                    </a:extLst>
                  </p14:cNvPr>
                  <p14:cNvContentPartPr/>
                  <p14:nvPr/>
                </p14:nvContentPartPr>
                <p14:xfrm>
                  <a:off x="7677690" y="2798355"/>
                  <a:ext cx="5040" cy="24120"/>
                </p14:xfrm>
              </p:contentPart>
            </mc:Choice>
            <mc:Fallback>
              <p:pic>
                <p:nvPicPr>
                  <p:cNvPr id="308" name="筆跡 307">
                    <a:extLst>
                      <a:ext uri="{FF2B5EF4-FFF2-40B4-BE49-F238E27FC236}">
                        <a16:creationId xmlns:a16="http://schemas.microsoft.com/office/drawing/2014/main" id="{BDAD1D4F-CA61-43C4-B277-FF4CD382E6CF}"/>
                      </a:ext>
                    </a:extLst>
                  </p:cNvPr>
                  <p:cNvPicPr/>
                  <p:nvPr/>
                </p:nvPicPr>
                <p:blipFill>
                  <a:blip r:embed="rId315"/>
                  <a:stretch>
                    <a:fillRect/>
                  </a:stretch>
                </p:blipFill>
                <p:spPr>
                  <a:xfrm>
                    <a:off x="7665090" y="2784650"/>
                    <a:ext cx="29736" cy="50981"/>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309" name="筆跡 308">
                    <a:extLst>
                      <a:ext uri="{FF2B5EF4-FFF2-40B4-BE49-F238E27FC236}">
                        <a16:creationId xmlns:a16="http://schemas.microsoft.com/office/drawing/2014/main" id="{5C3C94B2-F555-4D45-8682-40DA026404D9}"/>
                      </a:ext>
                    </a:extLst>
                  </p14:cNvPr>
                  <p14:cNvContentPartPr/>
                  <p14:nvPr/>
                </p14:nvContentPartPr>
                <p14:xfrm>
                  <a:off x="7706490" y="2785395"/>
                  <a:ext cx="30600" cy="30600"/>
                </p14:xfrm>
              </p:contentPart>
            </mc:Choice>
            <mc:Fallback>
              <p:pic>
                <p:nvPicPr>
                  <p:cNvPr id="309" name="筆跡 308">
                    <a:extLst>
                      <a:ext uri="{FF2B5EF4-FFF2-40B4-BE49-F238E27FC236}">
                        <a16:creationId xmlns:a16="http://schemas.microsoft.com/office/drawing/2014/main" id="{5C3C94B2-F555-4D45-8682-40DA026404D9}"/>
                      </a:ext>
                    </a:extLst>
                  </p:cNvPr>
                  <p:cNvPicPr/>
                  <p:nvPr/>
                </p:nvPicPr>
                <p:blipFill>
                  <a:blip r:embed="rId500"/>
                  <a:stretch>
                    <a:fillRect/>
                  </a:stretch>
                </p:blipFill>
                <p:spPr>
                  <a:xfrm>
                    <a:off x="7693606" y="2771734"/>
                    <a:ext cx="56905" cy="57375"/>
                  </a:xfrm>
                  <a:prstGeom prst="rect">
                    <a:avLst/>
                  </a:prstGeom>
                </p:spPr>
              </p:pic>
            </mc:Fallback>
          </mc:AlternateContent>
        </p:grpSp>
        <p:grpSp>
          <p:nvGrpSpPr>
            <p:cNvPr id="312" name="群組 311">
              <a:extLst>
                <a:ext uri="{FF2B5EF4-FFF2-40B4-BE49-F238E27FC236}">
                  <a16:creationId xmlns:a16="http://schemas.microsoft.com/office/drawing/2014/main" id="{B89381AE-504C-4C93-8C28-B79B58F3DF6C}"/>
                </a:ext>
              </a:extLst>
            </p:cNvPr>
            <p:cNvGrpSpPr/>
            <p:nvPr/>
          </p:nvGrpSpPr>
          <p:grpSpPr>
            <a:xfrm>
              <a:off x="8578770" y="2747595"/>
              <a:ext cx="67680" cy="43560"/>
              <a:chOff x="8578770" y="2747595"/>
              <a:chExt cx="67680" cy="43560"/>
            </a:xfrm>
          </p:grpSpPr>
          <mc:AlternateContent xmlns:mc="http://schemas.openxmlformats.org/markup-compatibility/2006">
            <mc:Choice xmlns:p14="http://schemas.microsoft.com/office/powerpoint/2010/main" Requires="p14">
              <p:contentPart p14:bwMode="auto" r:id="rId501">
                <p14:nvContentPartPr>
                  <p14:cNvPr id="310" name="筆跡 309">
                    <a:extLst>
                      <a:ext uri="{FF2B5EF4-FFF2-40B4-BE49-F238E27FC236}">
                        <a16:creationId xmlns:a16="http://schemas.microsoft.com/office/drawing/2014/main" id="{975FCAAE-7D4B-4F4E-9A4D-3F0F681B345F}"/>
                      </a:ext>
                    </a:extLst>
                  </p14:cNvPr>
                  <p14:cNvContentPartPr/>
                  <p14:nvPr/>
                </p14:nvContentPartPr>
                <p14:xfrm>
                  <a:off x="8578770" y="2754075"/>
                  <a:ext cx="7560" cy="17640"/>
                </p14:xfrm>
              </p:contentPart>
            </mc:Choice>
            <mc:Fallback>
              <p:pic>
                <p:nvPicPr>
                  <p:cNvPr id="310" name="筆跡 309">
                    <a:extLst>
                      <a:ext uri="{FF2B5EF4-FFF2-40B4-BE49-F238E27FC236}">
                        <a16:creationId xmlns:a16="http://schemas.microsoft.com/office/drawing/2014/main" id="{975FCAAE-7D4B-4F4E-9A4D-3F0F681B345F}"/>
                      </a:ext>
                    </a:extLst>
                  </p:cNvPr>
                  <p:cNvPicPr/>
                  <p:nvPr/>
                </p:nvPicPr>
                <p:blipFill>
                  <a:blip r:embed="rId502"/>
                  <a:stretch>
                    <a:fillRect/>
                  </a:stretch>
                </p:blipFill>
                <p:spPr>
                  <a:xfrm>
                    <a:off x="8566170" y="2740294"/>
                    <a:ext cx="32256" cy="44651"/>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11" name="筆跡 310">
                    <a:extLst>
                      <a:ext uri="{FF2B5EF4-FFF2-40B4-BE49-F238E27FC236}">
                        <a16:creationId xmlns:a16="http://schemas.microsoft.com/office/drawing/2014/main" id="{B97C640A-D2A7-45E1-B4E9-E6BB437A5C00}"/>
                      </a:ext>
                    </a:extLst>
                  </p14:cNvPr>
                  <p14:cNvContentPartPr/>
                  <p14:nvPr/>
                </p14:nvContentPartPr>
                <p14:xfrm>
                  <a:off x="8634210" y="2747595"/>
                  <a:ext cx="12240" cy="43560"/>
                </p14:xfrm>
              </p:contentPart>
            </mc:Choice>
            <mc:Fallback>
              <p:pic>
                <p:nvPicPr>
                  <p:cNvPr id="311" name="筆跡 310">
                    <a:extLst>
                      <a:ext uri="{FF2B5EF4-FFF2-40B4-BE49-F238E27FC236}">
                        <a16:creationId xmlns:a16="http://schemas.microsoft.com/office/drawing/2014/main" id="{B97C640A-D2A7-45E1-B4E9-E6BB437A5C00}"/>
                      </a:ext>
                    </a:extLst>
                  </p:cNvPr>
                  <p:cNvPicPr/>
                  <p:nvPr/>
                </p:nvPicPr>
                <p:blipFill>
                  <a:blip r:embed="rId504"/>
                  <a:stretch>
                    <a:fillRect/>
                  </a:stretch>
                </p:blipFill>
                <p:spPr>
                  <a:xfrm>
                    <a:off x="8621460" y="2733982"/>
                    <a:ext cx="37230" cy="70241"/>
                  </a:xfrm>
                  <a:prstGeom prst="rect">
                    <a:avLst/>
                  </a:prstGeom>
                </p:spPr>
              </p:pic>
            </mc:Fallback>
          </mc:AlternateContent>
        </p:grpSp>
        <p:grpSp>
          <p:nvGrpSpPr>
            <p:cNvPr id="319" name="群組 318">
              <a:extLst>
                <a:ext uri="{FF2B5EF4-FFF2-40B4-BE49-F238E27FC236}">
                  <a16:creationId xmlns:a16="http://schemas.microsoft.com/office/drawing/2014/main" id="{A93C77F7-ACE8-4942-B34C-450A5C867E42}"/>
                </a:ext>
              </a:extLst>
            </p:cNvPr>
            <p:cNvGrpSpPr/>
            <p:nvPr/>
          </p:nvGrpSpPr>
          <p:grpSpPr>
            <a:xfrm>
              <a:off x="6265410" y="3390555"/>
              <a:ext cx="180360" cy="235440"/>
              <a:chOff x="6265410" y="3390555"/>
              <a:chExt cx="180360" cy="235440"/>
            </a:xfrm>
          </p:grpSpPr>
          <mc:AlternateContent xmlns:mc="http://schemas.openxmlformats.org/markup-compatibility/2006">
            <mc:Choice xmlns:p14="http://schemas.microsoft.com/office/powerpoint/2010/main" Requires="p14">
              <p:contentPart p14:bwMode="auto" r:id="rId505">
                <p14:nvContentPartPr>
                  <p14:cNvPr id="316" name="筆跡 315">
                    <a:extLst>
                      <a:ext uri="{FF2B5EF4-FFF2-40B4-BE49-F238E27FC236}">
                        <a16:creationId xmlns:a16="http://schemas.microsoft.com/office/drawing/2014/main" id="{932F2B0D-C656-402B-975E-7263040570C8}"/>
                      </a:ext>
                    </a:extLst>
                  </p14:cNvPr>
                  <p14:cNvContentPartPr/>
                  <p14:nvPr/>
                </p14:nvContentPartPr>
                <p14:xfrm>
                  <a:off x="6269010" y="3492435"/>
                  <a:ext cx="17280" cy="133560"/>
                </p14:xfrm>
              </p:contentPart>
            </mc:Choice>
            <mc:Fallback>
              <p:pic>
                <p:nvPicPr>
                  <p:cNvPr id="316" name="筆跡 315">
                    <a:extLst>
                      <a:ext uri="{FF2B5EF4-FFF2-40B4-BE49-F238E27FC236}">
                        <a16:creationId xmlns:a16="http://schemas.microsoft.com/office/drawing/2014/main" id="{932F2B0D-C656-402B-975E-7263040570C8}"/>
                      </a:ext>
                    </a:extLst>
                  </p:cNvPr>
                  <p:cNvPicPr/>
                  <p:nvPr/>
                </p:nvPicPr>
                <p:blipFill>
                  <a:blip r:embed="rId506"/>
                  <a:stretch>
                    <a:fillRect/>
                  </a:stretch>
                </p:blipFill>
                <p:spPr>
                  <a:xfrm>
                    <a:off x="6255919" y="3478694"/>
                    <a:ext cx="42938" cy="160492"/>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317" name="筆跡 316">
                    <a:extLst>
                      <a:ext uri="{FF2B5EF4-FFF2-40B4-BE49-F238E27FC236}">
                        <a16:creationId xmlns:a16="http://schemas.microsoft.com/office/drawing/2014/main" id="{88CB879F-5BEC-4893-B67F-9B012B7BABE3}"/>
                      </a:ext>
                    </a:extLst>
                  </p14:cNvPr>
                  <p14:cNvContentPartPr/>
                  <p14:nvPr/>
                </p14:nvContentPartPr>
                <p14:xfrm>
                  <a:off x="6265410" y="3390555"/>
                  <a:ext cx="39960" cy="42480"/>
                </p14:xfrm>
              </p:contentPart>
            </mc:Choice>
            <mc:Fallback>
              <p:pic>
                <p:nvPicPr>
                  <p:cNvPr id="317" name="筆跡 316">
                    <a:extLst>
                      <a:ext uri="{FF2B5EF4-FFF2-40B4-BE49-F238E27FC236}">
                        <a16:creationId xmlns:a16="http://schemas.microsoft.com/office/drawing/2014/main" id="{88CB879F-5BEC-4893-B67F-9B012B7BABE3}"/>
                      </a:ext>
                    </a:extLst>
                  </p:cNvPr>
                  <p:cNvPicPr/>
                  <p:nvPr/>
                </p:nvPicPr>
                <p:blipFill>
                  <a:blip r:embed="rId508"/>
                  <a:stretch>
                    <a:fillRect/>
                  </a:stretch>
                </p:blipFill>
                <p:spPr>
                  <a:xfrm>
                    <a:off x="6252265" y="3376940"/>
                    <a:ext cx="65724" cy="69166"/>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18" name="筆跡 317">
                    <a:extLst>
                      <a:ext uri="{FF2B5EF4-FFF2-40B4-BE49-F238E27FC236}">
                        <a16:creationId xmlns:a16="http://schemas.microsoft.com/office/drawing/2014/main" id="{DB88338C-3120-4F92-9483-CA66D1D892D5}"/>
                      </a:ext>
                    </a:extLst>
                  </p14:cNvPr>
                  <p14:cNvContentPartPr/>
                  <p14:nvPr/>
                </p14:nvContentPartPr>
                <p14:xfrm>
                  <a:off x="6368730" y="3487035"/>
                  <a:ext cx="77040" cy="92520"/>
                </p14:xfrm>
              </p:contentPart>
            </mc:Choice>
            <mc:Fallback>
              <p:pic>
                <p:nvPicPr>
                  <p:cNvPr id="318" name="筆跡 317">
                    <a:extLst>
                      <a:ext uri="{FF2B5EF4-FFF2-40B4-BE49-F238E27FC236}">
                        <a16:creationId xmlns:a16="http://schemas.microsoft.com/office/drawing/2014/main" id="{DB88338C-3120-4F92-9483-CA66D1D892D5}"/>
                      </a:ext>
                    </a:extLst>
                  </p:cNvPr>
                  <p:cNvPicPr/>
                  <p:nvPr/>
                </p:nvPicPr>
                <p:blipFill>
                  <a:blip r:embed="rId510"/>
                  <a:stretch>
                    <a:fillRect/>
                  </a:stretch>
                </p:blipFill>
                <p:spPr>
                  <a:xfrm>
                    <a:off x="6355447" y="3473267"/>
                    <a:ext cx="103074" cy="119505"/>
                  </a:xfrm>
                  <a:prstGeom prst="rect">
                    <a:avLst/>
                  </a:prstGeom>
                </p:spPr>
              </p:pic>
            </mc:Fallback>
          </mc:AlternateContent>
        </p:grpSp>
        <p:grpSp>
          <p:nvGrpSpPr>
            <p:cNvPr id="339" name="群組 338">
              <a:extLst>
                <a:ext uri="{FF2B5EF4-FFF2-40B4-BE49-F238E27FC236}">
                  <a16:creationId xmlns:a16="http://schemas.microsoft.com/office/drawing/2014/main" id="{809357BD-51D9-4986-BB5D-E8B9848FD625}"/>
                </a:ext>
              </a:extLst>
            </p:cNvPr>
            <p:cNvGrpSpPr/>
            <p:nvPr/>
          </p:nvGrpSpPr>
          <p:grpSpPr>
            <a:xfrm>
              <a:off x="6845370" y="3368955"/>
              <a:ext cx="1184400" cy="255960"/>
              <a:chOff x="6845370" y="3368955"/>
              <a:chExt cx="1184400" cy="255960"/>
            </a:xfrm>
          </p:grpSpPr>
          <mc:AlternateContent xmlns:mc="http://schemas.openxmlformats.org/markup-compatibility/2006">
            <mc:Choice xmlns:p14="http://schemas.microsoft.com/office/powerpoint/2010/main" Requires="p14">
              <p:contentPart p14:bwMode="auto" r:id="rId511">
                <p14:nvContentPartPr>
                  <p14:cNvPr id="320" name="筆跡 319">
                    <a:extLst>
                      <a:ext uri="{FF2B5EF4-FFF2-40B4-BE49-F238E27FC236}">
                        <a16:creationId xmlns:a16="http://schemas.microsoft.com/office/drawing/2014/main" id="{02B185D7-9726-4223-AE1D-B616F34B2C45}"/>
                      </a:ext>
                    </a:extLst>
                  </p14:cNvPr>
                  <p14:cNvContentPartPr/>
                  <p14:nvPr/>
                </p14:nvContentPartPr>
                <p14:xfrm>
                  <a:off x="6845370" y="3440235"/>
                  <a:ext cx="162720" cy="160560"/>
                </p14:xfrm>
              </p:contentPart>
            </mc:Choice>
            <mc:Fallback>
              <p:pic>
                <p:nvPicPr>
                  <p:cNvPr id="320" name="筆跡 319">
                    <a:extLst>
                      <a:ext uri="{FF2B5EF4-FFF2-40B4-BE49-F238E27FC236}">
                        <a16:creationId xmlns:a16="http://schemas.microsoft.com/office/drawing/2014/main" id="{02B185D7-9726-4223-AE1D-B616F34B2C45}"/>
                      </a:ext>
                    </a:extLst>
                  </p:cNvPr>
                  <p:cNvPicPr/>
                  <p:nvPr/>
                </p:nvPicPr>
                <p:blipFill>
                  <a:blip r:embed="rId512"/>
                  <a:stretch>
                    <a:fillRect/>
                  </a:stretch>
                </p:blipFill>
                <p:spPr>
                  <a:xfrm>
                    <a:off x="6832076" y="3427038"/>
                    <a:ext cx="188776" cy="187503"/>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21" name="筆跡 320">
                    <a:extLst>
                      <a:ext uri="{FF2B5EF4-FFF2-40B4-BE49-F238E27FC236}">
                        <a16:creationId xmlns:a16="http://schemas.microsoft.com/office/drawing/2014/main" id="{48696499-C342-4ADC-868E-5636539E386F}"/>
                      </a:ext>
                    </a:extLst>
                  </p14:cNvPr>
                  <p14:cNvContentPartPr/>
                  <p14:nvPr/>
                </p14:nvContentPartPr>
                <p14:xfrm>
                  <a:off x="6898290" y="3462195"/>
                  <a:ext cx="81000" cy="162720"/>
                </p14:xfrm>
              </p:contentPart>
            </mc:Choice>
            <mc:Fallback>
              <p:pic>
                <p:nvPicPr>
                  <p:cNvPr id="321" name="筆跡 320">
                    <a:extLst>
                      <a:ext uri="{FF2B5EF4-FFF2-40B4-BE49-F238E27FC236}">
                        <a16:creationId xmlns:a16="http://schemas.microsoft.com/office/drawing/2014/main" id="{48696499-C342-4ADC-868E-5636539E386F}"/>
                      </a:ext>
                    </a:extLst>
                  </p:cNvPr>
                  <p:cNvPicPr/>
                  <p:nvPr/>
                </p:nvPicPr>
                <p:blipFill>
                  <a:blip r:embed="rId514"/>
                  <a:stretch>
                    <a:fillRect/>
                  </a:stretch>
                </p:blipFill>
                <p:spPr>
                  <a:xfrm>
                    <a:off x="6884968" y="3448452"/>
                    <a:ext cx="107112" cy="189657"/>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22" name="筆跡 321">
                    <a:extLst>
                      <a:ext uri="{FF2B5EF4-FFF2-40B4-BE49-F238E27FC236}">
                        <a16:creationId xmlns:a16="http://schemas.microsoft.com/office/drawing/2014/main" id="{6FA4ED69-C11D-4756-84FE-430E81B76148}"/>
                      </a:ext>
                    </a:extLst>
                  </p14:cNvPr>
                  <p14:cNvContentPartPr/>
                  <p14:nvPr/>
                </p14:nvContentPartPr>
                <p14:xfrm>
                  <a:off x="7077570" y="3368955"/>
                  <a:ext cx="48600" cy="79560"/>
                </p14:xfrm>
              </p:contentPart>
            </mc:Choice>
            <mc:Fallback>
              <p:pic>
                <p:nvPicPr>
                  <p:cNvPr id="322" name="筆跡 321">
                    <a:extLst>
                      <a:ext uri="{FF2B5EF4-FFF2-40B4-BE49-F238E27FC236}">
                        <a16:creationId xmlns:a16="http://schemas.microsoft.com/office/drawing/2014/main" id="{6FA4ED69-C11D-4756-84FE-430E81B76148}"/>
                      </a:ext>
                    </a:extLst>
                  </p:cNvPr>
                  <p:cNvPicPr/>
                  <p:nvPr/>
                </p:nvPicPr>
                <p:blipFill>
                  <a:blip r:embed="rId516"/>
                  <a:stretch>
                    <a:fillRect/>
                  </a:stretch>
                </p:blipFill>
                <p:spPr>
                  <a:xfrm>
                    <a:off x="7064218" y="3355142"/>
                    <a:ext cx="74769" cy="106633"/>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23" name="筆跡 322">
                    <a:extLst>
                      <a:ext uri="{FF2B5EF4-FFF2-40B4-BE49-F238E27FC236}">
                        <a16:creationId xmlns:a16="http://schemas.microsoft.com/office/drawing/2014/main" id="{C186E97A-438D-44E1-86C0-2D7AAE994C53}"/>
                      </a:ext>
                    </a:extLst>
                  </p14:cNvPr>
                  <p14:cNvContentPartPr/>
                  <p14:nvPr/>
                </p14:nvContentPartPr>
                <p14:xfrm>
                  <a:off x="7081170" y="3373275"/>
                  <a:ext cx="5040" cy="103320"/>
                </p14:xfrm>
              </p:contentPart>
            </mc:Choice>
            <mc:Fallback>
              <p:pic>
                <p:nvPicPr>
                  <p:cNvPr id="323" name="筆跡 322">
                    <a:extLst>
                      <a:ext uri="{FF2B5EF4-FFF2-40B4-BE49-F238E27FC236}">
                        <a16:creationId xmlns:a16="http://schemas.microsoft.com/office/drawing/2014/main" id="{C186E97A-438D-44E1-86C0-2D7AAE994C53}"/>
                      </a:ext>
                    </a:extLst>
                  </p:cNvPr>
                  <p:cNvPicPr/>
                  <p:nvPr/>
                </p:nvPicPr>
                <p:blipFill>
                  <a:blip r:embed="rId518"/>
                  <a:stretch>
                    <a:fillRect/>
                  </a:stretch>
                </p:blipFill>
                <p:spPr>
                  <a:xfrm>
                    <a:off x="7068570" y="3359536"/>
                    <a:ext cx="29736" cy="130249"/>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24" name="筆跡 323">
                    <a:extLst>
                      <a:ext uri="{FF2B5EF4-FFF2-40B4-BE49-F238E27FC236}">
                        <a16:creationId xmlns:a16="http://schemas.microsoft.com/office/drawing/2014/main" id="{8653C39E-4DEF-46D3-AEAC-BDD94797A369}"/>
                      </a:ext>
                    </a:extLst>
                  </p14:cNvPr>
                  <p14:cNvContentPartPr/>
                  <p14:nvPr/>
                </p14:nvContentPartPr>
                <p14:xfrm>
                  <a:off x="7040130" y="3419715"/>
                  <a:ext cx="108720" cy="16560"/>
                </p14:xfrm>
              </p:contentPart>
            </mc:Choice>
            <mc:Fallback>
              <p:pic>
                <p:nvPicPr>
                  <p:cNvPr id="324" name="筆跡 323">
                    <a:extLst>
                      <a:ext uri="{FF2B5EF4-FFF2-40B4-BE49-F238E27FC236}">
                        <a16:creationId xmlns:a16="http://schemas.microsoft.com/office/drawing/2014/main" id="{8653C39E-4DEF-46D3-AEAC-BDD94797A369}"/>
                      </a:ext>
                    </a:extLst>
                  </p:cNvPr>
                  <p:cNvPicPr/>
                  <p:nvPr/>
                </p:nvPicPr>
                <p:blipFill>
                  <a:blip r:embed="rId520"/>
                  <a:stretch>
                    <a:fillRect/>
                  </a:stretch>
                </p:blipFill>
                <p:spPr>
                  <a:xfrm>
                    <a:off x="7026806" y="3406467"/>
                    <a:ext cx="134834" cy="43608"/>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25" name="筆跡 324">
                    <a:extLst>
                      <a:ext uri="{FF2B5EF4-FFF2-40B4-BE49-F238E27FC236}">
                        <a16:creationId xmlns:a16="http://schemas.microsoft.com/office/drawing/2014/main" id="{87DF0B57-CF7B-47C7-BA50-B81064820832}"/>
                      </a:ext>
                    </a:extLst>
                  </p14:cNvPr>
                  <p14:cNvContentPartPr/>
                  <p14:nvPr/>
                </p14:nvContentPartPr>
                <p14:xfrm>
                  <a:off x="7239930" y="3469755"/>
                  <a:ext cx="94320" cy="9000"/>
                </p14:xfrm>
              </p:contentPart>
            </mc:Choice>
            <mc:Fallback>
              <p:pic>
                <p:nvPicPr>
                  <p:cNvPr id="325" name="筆跡 324">
                    <a:extLst>
                      <a:ext uri="{FF2B5EF4-FFF2-40B4-BE49-F238E27FC236}">
                        <a16:creationId xmlns:a16="http://schemas.microsoft.com/office/drawing/2014/main" id="{87DF0B57-CF7B-47C7-BA50-B81064820832}"/>
                      </a:ext>
                    </a:extLst>
                  </p:cNvPr>
                  <p:cNvPicPr/>
                  <p:nvPr/>
                </p:nvPicPr>
                <p:blipFill>
                  <a:blip r:embed="rId522"/>
                  <a:stretch>
                    <a:fillRect/>
                  </a:stretch>
                </p:blipFill>
                <p:spPr>
                  <a:xfrm>
                    <a:off x="7226608" y="3456520"/>
                    <a:ext cx="120431" cy="34941"/>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26" name="筆跡 325">
                    <a:extLst>
                      <a:ext uri="{FF2B5EF4-FFF2-40B4-BE49-F238E27FC236}">
                        <a16:creationId xmlns:a16="http://schemas.microsoft.com/office/drawing/2014/main" id="{F0581573-6C41-414D-A0D8-9C38CBDBBE35}"/>
                      </a:ext>
                    </a:extLst>
                  </p14:cNvPr>
                  <p14:cNvContentPartPr/>
                  <p14:nvPr/>
                </p14:nvContentPartPr>
                <p14:xfrm>
                  <a:off x="7219410" y="3515115"/>
                  <a:ext cx="132840" cy="29520"/>
                </p14:xfrm>
              </p:contentPart>
            </mc:Choice>
            <mc:Fallback>
              <p:pic>
                <p:nvPicPr>
                  <p:cNvPr id="326" name="筆跡 325">
                    <a:extLst>
                      <a:ext uri="{FF2B5EF4-FFF2-40B4-BE49-F238E27FC236}">
                        <a16:creationId xmlns:a16="http://schemas.microsoft.com/office/drawing/2014/main" id="{F0581573-6C41-414D-A0D8-9C38CBDBBE35}"/>
                      </a:ext>
                    </a:extLst>
                  </p:cNvPr>
                  <p:cNvPicPr/>
                  <p:nvPr/>
                </p:nvPicPr>
                <p:blipFill>
                  <a:blip r:embed="rId524"/>
                  <a:stretch>
                    <a:fillRect/>
                  </a:stretch>
                </p:blipFill>
                <p:spPr>
                  <a:xfrm>
                    <a:off x="7206126" y="3501448"/>
                    <a:ext cx="158877" cy="56307"/>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327" name="筆跡 326">
                    <a:extLst>
                      <a:ext uri="{FF2B5EF4-FFF2-40B4-BE49-F238E27FC236}">
                        <a16:creationId xmlns:a16="http://schemas.microsoft.com/office/drawing/2014/main" id="{67A24E0D-0E1D-4335-AE6B-5E2C51C8DDB2}"/>
                      </a:ext>
                    </a:extLst>
                  </p14:cNvPr>
                  <p14:cNvContentPartPr/>
                  <p14:nvPr/>
                </p14:nvContentPartPr>
                <p14:xfrm>
                  <a:off x="7462410" y="3448875"/>
                  <a:ext cx="10080" cy="111960"/>
                </p14:xfrm>
              </p:contentPart>
            </mc:Choice>
            <mc:Fallback>
              <p:pic>
                <p:nvPicPr>
                  <p:cNvPr id="327" name="筆跡 326">
                    <a:extLst>
                      <a:ext uri="{FF2B5EF4-FFF2-40B4-BE49-F238E27FC236}">
                        <a16:creationId xmlns:a16="http://schemas.microsoft.com/office/drawing/2014/main" id="{67A24E0D-0E1D-4335-AE6B-5E2C51C8DDB2}"/>
                      </a:ext>
                    </a:extLst>
                  </p:cNvPr>
                  <p:cNvPicPr/>
                  <p:nvPr/>
                </p:nvPicPr>
                <p:blipFill>
                  <a:blip r:embed="rId526"/>
                  <a:stretch>
                    <a:fillRect/>
                  </a:stretch>
                </p:blipFill>
                <p:spPr>
                  <a:xfrm>
                    <a:off x="7449147" y="3435638"/>
                    <a:ext cx="36076" cy="138985"/>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28" name="筆跡 327">
                    <a:extLst>
                      <a:ext uri="{FF2B5EF4-FFF2-40B4-BE49-F238E27FC236}">
                        <a16:creationId xmlns:a16="http://schemas.microsoft.com/office/drawing/2014/main" id="{6C85BB9A-8D4B-4EF0-ADBD-2F1FC35BABC2}"/>
                      </a:ext>
                    </a:extLst>
                  </p14:cNvPr>
                  <p14:cNvContentPartPr/>
                  <p14:nvPr/>
                </p14:nvContentPartPr>
                <p14:xfrm>
                  <a:off x="7530810" y="3434835"/>
                  <a:ext cx="10080" cy="130320"/>
                </p14:xfrm>
              </p:contentPart>
            </mc:Choice>
            <mc:Fallback>
              <p:pic>
                <p:nvPicPr>
                  <p:cNvPr id="328" name="筆跡 327">
                    <a:extLst>
                      <a:ext uri="{FF2B5EF4-FFF2-40B4-BE49-F238E27FC236}">
                        <a16:creationId xmlns:a16="http://schemas.microsoft.com/office/drawing/2014/main" id="{6C85BB9A-8D4B-4EF0-ADBD-2F1FC35BABC2}"/>
                      </a:ext>
                    </a:extLst>
                  </p:cNvPr>
                  <p:cNvPicPr/>
                  <p:nvPr/>
                </p:nvPicPr>
                <p:blipFill>
                  <a:blip r:embed="rId528"/>
                  <a:stretch>
                    <a:fillRect/>
                  </a:stretch>
                </p:blipFill>
                <p:spPr>
                  <a:xfrm>
                    <a:off x="7518077" y="3421638"/>
                    <a:ext cx="36076" cy="157264"/>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329" name="筆跡 328">
                    <a:extLst>
                      <a:ext uri="{FF2B5EF4-FFF2-40B4-BE49-F238E27FC236}">
                        <a16:creationId xmlns:a16="http://schemas.microsoft.com/office/drawing/2014/main" id="{4C70088F-9AE1-450E-8F6C-10D6D4B08DA9}"/>
                      </a:ext>
                    </a:extLst>
                  </p14:cNvPr>
                  <p14:cNvContentPartPr/>
                  <p14:nvPr/>
                </p14:nvContentPartPr>
                <p14:xfrm>
                  <a:off x="7615050" y="3533475"/>
                  <a:ext cx="21960" cy="29520"/>
                </p14:xfrm>
              </p:contentPart>
            </mc:Choice>
            <mc:Fallback>
              <p:pic>
                <p:nvPicPr>
                  <p:cNvPr id="329" name="筆跡 328">
                    <a:extLst>
                      <a:ext uri="{FF2B5EF4-FFF2-40B4-BE49-F238E27FC236}">
                        <a16:creationId xmlns:a16="http://schemas.microsoft.com/office/drawing/2014/main" id="{4C70088F-9AE1-450E-8F6C-10D6D4B08DA9}"/>
                      </a:ext>
                    </a:extLst>
                  </p:cNvPr>
                  <p:cNvPicPr/>
                  <p:nvPr/>
                </p:nvPicPr>
                <p:blipFill>
                  <a:blip r:embed="rId530"/>
                  <a:stretch>
                    <a:fillRect/>
                  </a:stretch>
                </p:blipFill>
                <p:spPr>
                  <a:xfrm>
                    <a:off x="7602501" y="3519808"/>
                    <a:ext cx="47580" cy="56307"/>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30" name="筆跡 329">
                    <a:extLst>
                      <a:ext uri="{FF2B5EF4-FFF2-40B4-BE49-F238E27FC236}">
                        <a16:creationId xmlns:a16="http://schemas.microsoft.com/office/drawing/2014/main" id="{6C96E501-60F2-4AB6-A3DA-8394AFB1FAC9}"/>
                      </a:ext>
                    </a:extLst>
                  </p14:cNvPr>
                  <p14:cNvContentPartPr/>
                  <p14:nvPr/>
                </p14:nvContentPartPr>
                <p14:xfrm>
                  <a:off x="7710090" y="3395955"/>
                  <a:ext cx="69120" cy="164520"/>
                </p14:xfrm>
              </p:contentPart>
            </mc:Choice>
            <mc:Fallback>
              <p:pic>
                <p:nvPicPr>
                  <p:cNvPr id="330" name="筆跡 329">
                    <a:extLst>
                      <a:ext uri="{FF2B5EF4-FFF2-40B4-BE49-F238E27FC236}">
                        <a16:creationId xmlns:a16="http://schemas.microsoft.com/office/drawing/2014/main" id="{6C96E501-60F2-4AB6-A3DA-8394AFB1FAC9}"/>
                      </a:ext>
                    </a:extLst>
                  </p:cNvPr>
                  <p:cNvPicPr/>
                  <p:nvPr/>
                </p:nvPicPr>
                <p:blipFill>
                  <a:blip r:embed="rId532"/>
                  <a:stretch>
                    <a:fillRect/>
                  </a:stretch>
                </p:blipFill>
                <p:spPr>
                  <a:xfrm>
                    <a:off x="7696798" y="3382199"/>
                    <a:ext cx="95173" cy="191481"/>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331" name="筆跡 330">
                    <a:extLst>
                      <a:ext uri="{FF2B5EF4-FFF2-40B4-BE49-F238E27FC236}">
                        <a16:creationId xmlns:a16="http://schemas.microsoft.com/office/drawing/2014/main" id="{5061E494-7006-4492-A569-0F22F359E062}"/>
                      </a:ext>
                    </a:extLst>
                  </p14:cNvPr>
                  <p14:cNvContentPartPr/>
                  <p14:nvPr/>
                </p14:nvContentPartPr>
                <p14:xfrm>
                  <a:off x="7850490" y="3416475"/>
                  <a:ext cx="179280" cy="109440"/>
                </p14:xfrm>
              </p:contentPart>
            </mc:Choice>
            <mc:Fallback>
              <p:pic>
                <p:nvPicPr>
                  <p:cNvPr id="331" name="筆跡 330">
                    <a:extLst>
                      <a:ext uri="{FF2B5EF4-FFF2-40B4-BE49-F238E27FC236}">
                        <a16:creationId xmlns:a16="http://schemas.microsoft.com/office/drawing/2014/main" id="{5061E494-7006-4492-A569-0F22F359E062}"/>
                      </a:ext>
                    </a:extLst>
                  </p:cNvPr>
                  <p:cNvPicPr/>
                  <p:nvPr/>
                </p:nvPicPr>
                <p:blipFill>
                  <a:blip r:embed="rId534"/>
                  <a:stretch>
                    <a:fillRect/>
                  </a:stretch>
                </p:blipFill>
                <p:spPr>
                  <a:xfrm>
                    <a:off x="7837190" y="3402726"/>
                    <a:ext cx="205347" cy="136388"/>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332" name="筆跡 331">
                    <a:extLst>
                      <a:ext uri="{FF2B5EF4-FFF2-40B4-BE49-F238E27FC236}">
                        <a16:creationId xmlns:a16="http://schemas.microsoft.com/office/drawing/2014/main" id="{4944430D-CA72-45BE-A6CA-F01C0333C878}"/>
                      </a:ext>
                    </a:extLst>
                  </p14:cNvPr>
                  <p14:cNvContentPartPr/>
                  <p14:nvPr/>
                </p14:nvContentPartPr>
                <p14:xfrm>
                  <a:off x="7901610" y="3420795"/>
                  <a:ext cx="84600" cy="167040"/>
                </p14:xfrm>
              </p:contentPart>
            </mc:Choice>
            <mc:Fallback>
              <p:pic>
                <p:nvPicPr>
                  <p:cNvPr id="332" name="筆跡 331">
                    <a:extLst>
                      <a:ext uri="{FF2B5EF4-FFF2-40B4-BE49-F238E27FC236}">
                        <a16:creationId xmlns:a16="http://schemas.microsoft.com/office/drawing/2014/main" id="{4944430D-CA72-45BE-A6CA-F01C0333C878}"/>
                      </a:ext>
                    </a:extLst>
                  </p:cNvPr>
                  <p:cNvPicPr/>
                  <p:nvPr/>
                </p:nvPicPr>
                <p:blipFill>
                  <a:blip r:embed="rId536"/>
                  <a:stretch>
                    <a:fillRect/>
                  </a:stretch>
                </p:blipFill>
                <p:spPr>
                  <a:xfrm>
                    <a:off x="7888308" y="3407564"/>
                    <a:ext cx="110672" cy="194053"/>
                  </a:xfrm>
                  <a:prstGeom prst="rect">
                    <a:avLst/>
                  </a:prstGeom>
                </p:spPr>
              </p:pic>
            </mc:Fallback>
          </mc:AlternateContent>
        </p:grpSp>
        <p:grpSp>
          <p:nvGrpSpPr>
            <p:cNvPr id="338" name="群組 337">
              <a:extLst>
                <a:ext uri="{FF2B5EF4-FFF2-40B4-BE49-F238E27FC236}">
                  <a16:creationId xmlns:a16="http://schemas.microsoft.com/office/drawing/2014/main" id="{159DB1CA-2F79-4220-B014-A984D17C96F3}"/>
                </a:ext>
              </a:extLst>
            </p:cNvPr>
            <p:cNvGrpSpPr/>
            <p:nvPr/>
          </p:nvGrpSpPr>
          <p:grpSpPr>
            <a:xfrm>
              <a:off x="6357930" y="3922275"/>
              <a:ext cx="666720" cy="197640"/>
              <a:chOff x="6357930" y="3922275"/>
              <a:chExt cx="666720" cy="197640"/>
            </a:xfrm>
          </p:grpSpPr>
          <mc:AlternateContent xmlns:mc="http://schemas.openxmlformats.org/markup-compatibility/2006">
            <mc:Choice xmlns:p14="http://schemas.microsoft.com/office/powerpoint/2010/main" Requires="p14">
              <p:contentPart p14:bwMode="auto" r:id="rId537">
                <p14:nvContentPartPr>
                  <p14:cNvPr id="333" name="筆跡 332">
                    <a:extLst>
                      <a:ext uri="{FF2B5EF4-FFF2-40B4-BE49-F238E27FC236}">
                        <a16:creationId xmlns:a16="http://schemas.microsoft.com/office/drawing/2014/main" id="{E940E218-42E2-4139-ACE9-5B183F313D61}"/>
                      </a:ext>
                    </a:extLst>
                  </p14:cNvPr>
                  <p14:cNvContentPartPr/>
                  <p14:nvPr/>
                </p14:nvContentPartPr>
                <p14:xfrm>
                  <a:off x="6357930" y="3991755"/>
                  <a:ext cx="124920" cy="128160"/>
                </p14:xfrm>
              </p:contentPart>
            </mc:Choice>
            <mc:Fallback>
              <p:pic>
                <p:nvPicPr>
                  <p:cNvPr id="333" name="筆跡 332">
                    <a:extLst>
                      <a:ext uri="{FF2B5EF4-FFF2-40B4-BE49-F238E27FC236}">
                        <a16:creationId xmlns:a16="http://schemas.microsoft.com/office/drawing/2014/main" id="{E940E218-42E2-4139-ACE9-5B183F313D61}"/>
                      </a:ext>
                    </a:extLst>
                  </p:cNvPr>
                  <p:cNvPicPr/>
                  <p:nvPr/>
                </p:nvPicPr>
                <p:blipFill>
                  <a:blip r:embed="rId538"/>
                  <a:stretch>
                    <a:fillRect/>
                  </a:stretch>
                </p:blipFill>
                <p:spPr>
                  <a:xfrm>
                    <a:off x="6344641" y="3978004"/>
                    <a:ext cx="150967" cy="155112"/>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34" name="筆跡 333">
                    <a:extLst>
                      <a:ext uri="{FF2B5EF4-FFF2-40B4-BE49-F238E27FC236}">
                        <a16:creationId xmlns:a16="http://schemas.microsoft.com/office/drawing/2014/main" id="{F90EC3BE-0757-449F-BDE2-C42DBB2615A5}"/>
                      </a:ext>
                    </a:extLst>
                  </p14:cNvPr>
                  <p14:cNvContentPartPr/>
                  <p14:nvPr/>
                </p14:nvContentPartPr>
                <p14:xfrm>
                  <a:off x="6516690" y="3926955"/>
                  <a:ext cx="231480" cy="191520"/>
                </p14:xfrm>
              </p:contentPart>
            </mc:Choice>
            <mc:Fallback>
              <p:pic>
                <p:nvPicPr>
                  <p:cNvPr id="334" name="筆跡 333">
                    <a:extLst>
                      <a:ext uri="{FF2B5EF4-FFF2-40B4-BE49-F238E27FC236}">
                        <a16:creationId xmlns:a16="http://schemas.microsoft.com/office/drawing/2014/main" id="{F90EC3BE-0757-449F-BDE2-C42DBB2615A5}"/>
                      </a:ext>
                    </a:extLst>
                  </p:cNvPr>
                  <p:cNvPicPr/>
                  <p:nvPr/>
                </p:nvPicPr>
                <p:blipFill>
                  <a:blip r:embed="rId540"/>
                  <a:stretch>
                    <a:fillRect/>
                  </a:stretch>
                </p:blipFill>
                <p:spPr>
                  <a:xfrm>
                    <a:off x="6503387" y="3913196"/>
                    <a:ext cx="257555" cy="218487"/>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35" name="筆跡 334">
                    <a:extLst>
                      <a:ext uri="{FF2B5EF4-FFF2-40B4-BE49-F238E27FC236}">
                        <a16:creationId xmlns:a16="http://schemas.microsoft.com/office/drawing/2014/main" id="{0F0F6C21-F429-4736-8358-88A5C1B5228A}"/>
                      </a:ext>
                    </a:extLst>
                  </p14:cNvPr>
                  <p14:cNvContentPartPr/>
                  <p14:nvPr/>
                </p14:nvContentPartPr>
                <p14:xfrm>
                  <a:off x="6727290" y="3964395"/>
                  <a:ext cx="31680" cy="29520"/>
                </p14:xfrm>
              </p:contentPart>
            </mc:Choice>
            <mc:Fallback>
              <p:pic>
                <p:nvPicPr>
                  <p:cNvPr id="335" name="筆跡 334">
                    <a:extLst>
                      <a:ext uri="{FF2B5EF4-FFF2-40B4-BE49-F238E27FC236}">
                        <a16:creationId xmlns:a16="http://schemas.microsoft.com/office/drawing/2014/main" id="{0F0F6C21-F429-4736-8358-88A5C1B5228A}"/>
                      </a:ext>
                    </a:extLst>
                  </p:cNvPr>
                  <p:cNvPicPr/>
                  <p:nvPr/>
                </p:nvPicPr>
                <p:blipFill>
                  <a:blip r:embed="rId542"/>
                  <a:stretch>
                    <a:fillRect/>
                  </a:stretch>
                </p:blipFill>
                <p:spPr>
                  <a:xfrm>
                    <a:off x="6714090" y="3950728"/>
                    <a:ext cx="57552" cy="56307"/>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36" name="筆跡 335">
                    <a:extLst>
                      <a:ext uri="{FF2B5EF4-FFF2-40B4-BE49-F238E27FC236}">
                        <a16:creationId xmlns:a16="http://schemas.microsoft.com/office/drawing/2014/main" id="{2C9FC5A5-5685-4320-BD67-6D7186FB4275}"/>
                      </a:ext>
                    </a:extLst>
                  </p14:cNvPr>
                  <p14:cNvContentPartPr/>
                  <p14:nvPr/>
                </p14:nvContentPartPr>
                <p14:xfrm>
                  <a:off x="6791010" y="4008675"/>
                  <a:ext cx="141120" cy="81720"/>
                </p14:xfrm>
              </p:contentPart>
            </mc:Choice>
            <mc:Fallback>
              <p:pic>
                <p:nvPicPr>
                  <p:cNvPr id="336" name="筆跡 335">
                    <a:extLst>
                      <a:ext uri="{FF2B5EF4-FFF2-40B4-BE49-F238E27FC236}">
                        <a16:creationId xmlns:a16="http://schemas.microsoft.com/office/drawing/2014/main" id="{2C9FC5A5-5685-4320-BD67-6D7186FB4275}"/>
                      </a:ext>
                    </a:extLst>
                  </p:cNvPr>
                  <p:cNvPicPr/>
                  <p:nvPr/>
                </p:nvPicPr>
                <p:blipFill>
                  <a:blip r:embed="rId544"/>
                  <a:stretch>
                    <a:fillRect/>
                  </a:stretch>
                </p:blipFill>
                <p:spPr>
                  <a:xfrm>
                    <a:off x="6777747" y="3995512"/>
                    <a:ext cx="167116" cy="108594"/>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37" name="筆跡 336">
                    <a:extLst>
                      <a:ext uri="{FF2B5EF4-FFF2-40B4-BE49-F238E27FC236}">
                        <a16:creationId xmlns:a16="http://schemas.microsoft.com/office/drawing/2014/main" id="{0AE59054-B721-4EB7-8A22-D79A86D65506}"/>
                      </a:ext>
                    </a:extLst>
                  </p14:cNvPr>
                  <p14:cNvContentPartPr/>
                  <p14:nvPr/>
                </p14:nvContentPartPr>
                <p14:xfrm>
                  <a:off x="6920970" y="3922275"/>
                  <a:ext cx="103680" cy="175680"/>
                </p14:xfrm>
              </p:contentPart>
            </mc:Choice>
            <mc:Fallback>
              <p:pic>
                <p:nvPicPr>
                  <p:cNvPr id="337" name="筆跡 336">
                    <a:extLst>
                      <a:ext uri="{FF2B5EF4-FFF2-40B4-BE49-F238E27FC236}">
                        <a16:creationId xmlns:a16="http://schemas.microsoft.com/office/drawing/2014/main" id="{0AE59054-B721-4EB7-8A22-D79A86D65506}"/>
                      </a:ext>
                    </a:extLst>
                  </p:cNvPr>
                  <p:cNvPicPr/>
                  <p:nvPr/>
                </p:nvPicPr>
                <p:blipFill>
                  <a:blip r:embed="rId546"/>
                  <a:stretch>
                    <a:fillRect/>
                  </a:stretch>
                </p:blipFill>
                <p:spPr>
                  <a:xfrm>
                    <a:off x="6907678" y="3908507"/>
                    <a:ext cx="129733" cy="202665"/>
                  </a:xfrm>
                  <a:prstGeom prst="rect">
                    <a:avLst/>
                  </a:prstGeom>
                </p:spPr>
              </p:pic>
            </mc:Fallback>
          </mc:AlternateContent>
        </p:grpSp>
        <p:grpSp>
          <p:nvGrpSpPr>
            <p:cNvPr id="360" name="群組 359">
              <a:extLst>
                <a:ext uri="{FF2B5EF4-FFF2-40B4-BE49-F238E27FC236}">
                  <a16:creationId xmlns:a16="http://schemas.microsoft.com/office/drawing/2014/main" id="{890D8480-13C6-442E-9A0A-3B632F850413}"/>
                </a:ext>
              </a:extLst>
            </p:cNvPr>
            <p:cNvGrpSpPr/>
            <p:nvPr/>
          </p:nvGrpSpPr>
          <p:grpSpPr>
            <a:xfrm>
              <a:off x="7307250" y="3904995"/>
              <a:ext cx="546480" cy="265680"/>
              <a:chOff x="7307250" y="3904995"/>
              <a:chExt cx="546480" cy="265680"/>
            </a:xfrm>
          </p:grpSpPr>
          <mc:AlternateContent xmlns:mc="http://schemas.openxmlformats.org/markup-compatibility/2006">
            <mc:Choice xmlns:p14="http://schemas.microsoft.com/office/powerpoint/2010/main" Requires="p14">
              <p:contentPart p14:bwMode="auto" r:id="rId547">
                <p14:nvContentPartPr>
                  <p14:cNvPr id="340" name="筆跡 339">
                    <a:extLst>
                      <a:ext uri="{FF2B5EF4-FFF2-40B4-BE49-F238E27FC236}">
                        <a16:creationId xmlns:a16="http://schemas.microsoft.com/office/drawing/2014/main" id="{37D4A558-A824-45CC-88E4-1ECBC36B54E6}"/>
                      </a:ext>
                    </a:extLst>
                  </p14:cNvPr>
                  <p14:cNvContentPartPr/>
                  <p14:nvPr/>
                </p14:nvContentPartPr>
                <p14:xfrm>
                  <a:off x="7307250" y="3985995"/>
                  <a:ext cx="162720" cy="150840"/>
                </p14:xfrm>
              </p:contentPart>
            </mc:Choice>
            <mc:Fallback>
              <p:pic>
                <p:nvPicPr>
                  <p:cNvPr id="340" name="筆跡 339">
                    <a:extLst>
                      <a:ext uri="{FF2B5EF4-FFF2-40B4-BE49-F238E27FC236}">
                        <a16:creationId xmlns:a16="http://schemas.microsoft.com/office/drawing/2014/main" id="{37D4A558-A824-45CC-88E4-1ECBC36B54E6}"/>
                      </a:ext>
                    </a:extLst>
                  </p:cNvPr>
                  <p:cNvPicPr/>
                  <p:nvPr/>
                </p:nvPicPr>
                <p:blipFill>
                  <a:blip r:embed="rId548"/>
                  <a:stretch>
                    <a:fillRect/>
                  </a:stretch>
                </p:blipFill>
                <p:spPr>
                  <a:xfrm>
                    <a:off x="7294488" y="3972232"/>
                    <a:ext cx="188776" cy="177815"/>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341" name="筆跡 340">
                    <a:extLst>
                      <a:ext uri="{FF2B5EF4-FFF2-40B4-BE49-F238E27FC236}">
                        <a16:creationId xmlns:a16="http://schemas.microsoft.com/office/drawing/2014/main" id="{07B4588F-7E2F-400F-AB5D-D12C59530E85}"/>
                      </a:ext>
                    </a:extLst>
                  </p14:cNvPr>
                  <p14:cNvContentPartPr/>
                  <p14:nvPr/>
                </p14:nvContentPartPr>
                <p14:xfrm>
                  <a:off x="7483290" y="4043595"/>
                  <a:ext cx="62640" cy="113040"/>
                </p14:xfrm>
              </p:contentPart>
            </mc:Choice>
            <mc:Fallback>
              <p:pic>
                <p:nvPicPr>
                  <p:cNvPr id="341" name="筆跡 340">
                    <a:extLst>
                      <a:ext uri="{FF2B5EF4-FFF2-40B4-BE49-F238E27FC236}">
                        <a16:creationId xmlns:a16="http://schemas.microsoft.com/office/drawing/2014/main" id="{07B4588F-7E2F-400F-AB5D-D12C59530E85}"/>
                      </a:ext>
                    </a:extLst>
                  </p:cNvPr>
                  <p:cNvPicPr/>
                  <p:nvPr/>
                </p:nvPicPr>
                <p:blipFill>
                  <a:blip r:embed="rId550"/>
                  <a:stretch>
                    <a:fillRect/>
                  </a:stretch>
                </p:blipFill>
                <p:spPr>
                  <a:xfrm>
                    <a:off x="7470019" y="4029810"/>
                    <a:ext cx="88652" cy="140059"/>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42" name="筆跡 341">
                    <a:extLst>
                      <a:ext uri="{FF2B5EF4-FFF2-40B4-BE49-F238E27FC236}">
                        <a16:creationId xmlns:a16="http://schemas.microsoft.com/office/drawing/2014/main" id="{BDB5914B-B1EE-4C12-8306-1C4D586CD141}"/>
                      </a:ext>
                    </a:extLst>
                  </p14:cNvPr>
                  <p14:cNvContentPartPr/>
                  <p14:nvPr/>
                </p14:nvContentPartPr>
                <p14:xfrm>
                  <a:off x="7609290" y="3904995"/>
                  <a:ext cx="5040" cy="264600"/>
                </p14:xfrm>
              </p:contentPart>
            </mc:Choice>
            <mc:Fallback>
              <p:pic>
                <p:nvPicPr>
                  <p:cNvPr id="342" name="筆跡 341">
                    <a:extLst>
                      <a:ext uri="{FF2B5EF4-FFF2-40B4-BE49-F238E27FC236}">
                        <a16:creationId xmlns:a16="http://schemas.microsoft.com/office/drawing/2014/main" id="{BDB5914B-B1EE-4C12-8306-1C4D586CD141}"/>
                      </a:ext>
                    </a:extLst>
                  </p:cNvPr>
                  <p:cNvPicPr/>
                  <p:nvPr/>
                </p:nvPicPr>
                <p:blipFill>
                  <a:blip r:embed="rId552"/>
                  <a:stretch>
                    <a:fillRect/>
                  </a:stretch>
                </p:blipFill>
                <p:spPr>
                  <a:xfrm>
                    <a:off x="7596690" y="3891214"/>
                    <a:ext cx="29736" cy="291611"/>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43" name="筆跡 342">
                    <a:extLst>
                      <a:ext uri="{FF2B5EF4-FFF2-40B4-BE49-F238E27FC236}">
                        <a16:creationId xmlns:a16="http://schemas.microsoft.com/office/drawing/2014/main" id="{F03D7A6D-7029-4817-A80D-1CA46998F65D}"/>
                      </a:ext>
                    </a:extLst>
                  </p14:cNvPr>
                  <p14:cNvContentPartPr/>
                  <p14:nvPr/>
                </p14:nvContentPartPr>
                <p14:xfrm>
                  <a:off x="7617930" y="4027395"/>
                  <a:ext cx="110520" cy="108720"/>
                </p14:xfrm>
              </p:contentPart>
            </mc:Choice>
            <mc:Fallback>
              <p:pic>
                <p:nvPicPr>
                  <p:cNvPr id="343" name="筆跡 342">
                    <a:extLst>
                      <a:ext uri="{FF2B5EF4-FFF2-40B4-BE49-F238E27FC236}">
                        <a16:creationId xmlns:a16="http://schemas.microsoft.com/office/drawing/2014/main" id="{F03D7A6D-7029-4817-A80D-1CA46998F65D}"/>
                      </a:ext>
                    </a:extLst>
                  </p:cNvPr>
                  <p:cNvPicPr/>
                  <p:nvPr/>
                </p:nvPicPr>
                <p:blipFill>
                  <a:blip r:embed="rId554"/>
                  <a:stretch>
                    <a:fillRect/>
                  </a:stretch>
                </p:blipFill>
                <p:spPr>
                  <a:xfrm>
                    <a:off x="7605178" y="4013598"/>
                    <a:ext cx="136556" cy="135762"/>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344" name="筆跡 343">
                    <a:extLst>
                      <a:ext uri="{FF2B5EF4-FFF2-40B4-BE49-F238E27FC236}">
                        <a16:creationId xmlns:a16="http://schemas.microsoft.com/office/drawing/2014/main" id="{39AEFAB7-8AF2-47FA-94CE-7F2ACEF7E407}"/>
                      </a:ext>
                    </a:extLst>
                  </p14:cNvPr>
                  <p14:cNvContentPartPr/>
                  <p14:nvPr/>
                </p14:nvContentPartPr>
                <p14:xfrm>
                  <a:off x="7738530" y="4057275"/>
                  <a:ext cx="115200" cy="113400"/>
                </p14:xfrm>
              </p:contentPart>
            </mc:Choice>
            <mc:Fallback>
              <p:pic>
                <p:nvPicPr>
                  <p:cNvPr id="344" name="筆跡 343">
                    <a:extLst>
                      <a:ext uri="{FF2B5EF4-FFF2-40B4-BE49-F238E27FC236}">
                        <a16:creationId xmlns:a16="http://schemas.microsoft.com/office/drawing/2014/main" id="{39AEFAB7-8AF2-47FA-94CE-7F2ACEF7E407}"/>
                      </a:ext>
                    </a:extLst>
                  </p:cNvPr>
                  <p:cNvPicPr/>
                  <p:nvPr/>
                </p:nvPicPr>
                <p:blipFill>
                  <a:blip r:embed="rId556"/>
                  <a:stretch>
                    <a:fillRect/>
                  </a:stretch>
                </p:blipFill>
                <p:spPr>
                  <a:xfrm>
                    <a:off x="7725258" y="4043513"/>
                    <a:ext cx="141213" cy="140374"/>
                  </a:xfrm>
                  <a:prstGeom prst="rect">
                    <a:avLst/>
                  </a:prstGeom>
                </p:spPr>
              </p:pic>
            </mc:Fallback>
          </mc:AlternateContent>
        </p:grpSp>
        <p:grpSp>
          <p:nvGrpSpPr>
            <p:cNvPr id="378" name="群組 377">
              <a:extLst>
                <a:ext uri="{FF2B5EF4-FFF2-40B4-BE49-F238E27FC236}">
                  <a16:creationId xmlns:a16="http://schemas.microsoft.com/office/drawing/2014/main" id="{0877C0A8-75A7-449B-9B2A-7AEAF9191E34}"/>
                </a:ext>
              </a:extLst>
            </p:cNvPr>
            <p:cNvGrpSpPr/>
            <p:nvPr/>
          </p:nvGrpSpPr>
          <p:grpSpPr>
            <a:xfrm>
              <a:off x="6456570" y="4411515"/>
              <a:ext cx="895680" cy="357840"/>
              <a:chOff x="6456570" y="4411515"/>
              <a:chExt cx="895680" cy="357840"/>
            </a:xfrm>
          </p:grpSpPr>
          <mc:AlternateContent xmlns:mc="http://schemas.openxmlformats.org/markup-compatibility/2006">
            <mc:Choice xmlns:p14="http://schemas.microsoft.com/office/powerpoint/2010/main" Requires="p14">
              <p:contentPart p14:bwMode="auto" r:id="rId557">
                <p14:nvContentPartPr>
                  <p14:cNvPr id="345" name="筆跡 344">
                    <a:extLst>
                      <a:ext uri="{FF2B5EF4-FFF2-40B4-BE49-F238E27FC236}">
                        <a16:creationId xmlns:a16="http://schemas.microsoft.com/office/drawing/2014/main" id="{BCECC1FE-CDE6-438A-A1F8-3E7D41941A2F}"/>
                      </a:ext>
                    </a:extLst>
                  </p14:cNvPr>
                  <p14:cNvContentPartPr/>
                  <p14:nvPr/>
                </p14:nvContentPartPr>
                <p14:xfrm>
                  <a:off x="6490410" y="4489635"/>
                  <a:ext cx="19440" cy="279720"/>
                </p14:xfrm>
              </p:contentPart>
            </mc:Choice>
            <mc:Fallback>
              <p:pic>
                <p:nvPicPr>
                  <p:cNvPr id="345" name="筆跡 344">
                    <a:extLst>
                      <a:ext uri="{FF2B5EF4-FFF2-40B4-BE49-F238E27FC236}">
                        <a16:creationId xmlns:a16="http://schemas.microsoft.com/office/drawing/2014/main" id="{BCECC1FE-CDE6-438A-A1F8-3E7D41941A2F}"/>
                      </a:ext>
                    </a:extLst>
                  </p:cNvPr>
                  <p:cNvPicPr/>
                  <p:nvPr/>
                </p:nvPicPr>
                <p:blipFill>
                  <a:blip r:embed="rId558"/>
                  <a:stretch>
                    <a:fillRect/>
                  </a:stretch>
                </p:blipFill>
                <p:spPr>
                  <a:xfrm>
                    <a:off x="6477275" y="4475869"/>
                    <a:ext cx="45185" cy="306701"/>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346" name="筆跡 345">
                    <a:extLst>
                      <a:ext uri="{FF2B5EF4-FFF2-40B4-BE49-F238E27FC236}">
                        <a16:creationId xmlns:a16="http://schemas.microsoft.com/office/drawing/2014/main" id="{62F7EA47-146A-4C22-A51B-92EC184BEFE2}"/>
                      </a:ext>
                    </a:extLst>
                  </p14:cNvPr>
                  <p14:cNvContentPartPr/>
                  <p14:nvPr/>
                </p14:nvContentPartPr>
                <p14:xfrm>
                  <a:off x="6456570" y="4488915"/>
                  <a:ext cx="178560" cy="122400"/>
                </p14:xfrm>
              </p:contentPart>
            </mc:Choice>
            <mc:Fallback>
              <p:pic>
                <p:nvPicPr>
                  <p:cNvPr id="346" name="筆跡 345">
                    <a:extLst>
                      <a:ext uri="{FF2B5EF4-FFF2-40B4-BE49-F238E27FC236}">
                        <a16:creationId xmlns:a16="http://schemas.microsoft.com/office/drawing/2014/main" id="{62F7EA47-146A-4C22-A51B-92EC184BEFE2}"/>
                      </a:ext>
                    </a:extLst>
                  </p:cNvPr>
                  <p:cNvPicPr/>
                  <p:nvPr/>
                </p:nvPicPr>
                <p:blipFill>
                  <a:blip r:embed="rId560"/>
                  <a:stretch>
                    <a:fillRect/>
                  </a:stretch>
                </p:blipFill>
                <p:spPr>
                  <a:xfrm>
                    <a:off x="6443284" y="4475131"/>
                    <a:ext cx="204600" cy="149416"/>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347" name="筆跡 346">
                    <a:extLst>
                      <a:ext uri="{FF2B5EF4-FFF2-40B4-BE49-F238E27FC236}">
                        <a16:creationId xmlns:a16="http://schemas.microsoft.com/office/drawing/2014/main" id="{24F1257E-70C4-4933-9A49-E2ABD5CABEDD}"/>
                      </a:ext>
                    </a:extLst>
                  </p14:cNvPr>
                  <p14:cNvContentPartPr/>
                  <p14:nvPr/>
                </p14:nvContentPartPr>
                <p14:xfrm>
                  <a:off x="6712530" y="4452915"/>
                  <a:ext cx="86040" cy="277560"/>
                </p14:xfrm>
              </p:contentPart>
            </mc:Choice>
            <mc:Fallback>
              <p:pic>
                <p:nvPicPr>
                  <p:cNvPr id="347" name="筆跡 346">
                    <a:extLst>
                      <a:ext uri="{FF2B5EF4-FFF2-40B4-BE49-F238E27FC236}">
                        <a16:creationId xmlns:a16="http://schemas.microsoft.com/office/drawing/2014/main" id="{24F1257E-70C4-4933-9A49-E2ABD5CABEDD}"/>
                      </a:ext>
                    </a:extLst>
                  </p:cNvPr>
                  <p:cNvPicPr/>
                  <p:nvPr/>
                </p:nvPicPr>
                <p:blipFill>
                  <a:blip r:embed="rId562"/>
                  <a:stretch>
                    <a:fillRect/>
                  </a:stretch>
                </p:blipFill>
                <p:spPr>
                  <a:xfrm>
                    <a:off x="6699252" y="4439147"/>
                    <a:ext cx="112064" cy="304545"/>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348" name="筆跡 347">
                    <a:extLst>
                      <a:ext uri="{FF2B5EF4-FFF2-40B4-BE49-F238E27FC236}">
                        <a16:creationId xmlns:a16="http://schemas.microsoft.com/office/drawing/2014/main" id="{3D3AFAED-AF7E-4D3E-8526-73FF87E1397D}"/>
                      </a:ext>
                    </a:extLst>
                  </p14:cNvPr>
                  <p14:cNvContentPartPr/>
                  <p14:nvPr/>
                </p14:nvContentPartPr>
                <p14:xfrm>
                  <a:off x="6977850" y="4498275"/>
                  <a:ext cx="179280" cy="186120"/>
                </p14:xfrm>
              </p:contentPart>
            </mc:Choice>
            <mc:Fallback>
              <p:pic>
                <p:nvPicPr>
                  <p:cNvPr id="348" name="筆跡 347">
                    <a:extLst>
                      <a:ext uri="{FF2B5EF4-FFF2-40B4-BE49-F238E27FC236}">
                        <a16:creationId xmlns:a16="http://schemas.microsoft.com/office/drawing/2014/main" id="{3D3AFAED-AF7E-4D3E-8526-73FF87E1397D}"/>
                      </a:ext>
                    </a:extLst>
                  </p:cNvPr>
                  <p:cNvPicPr/>
                  <p:nvPr/>
                </p:nvPicPr>
                <p:blipFill>
                  <a:blip r:embed="rId564"/>
                  <a:stretch>
                    <a:fillRect/>
                  </a:stretch>
                </p:blipFill>
                <p:spPr>
                  <a:xfrm>
                    <a:off x="6965082" y="4484509"/>
                    <a:ext cx="205347" cy="213102"/>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349" name="筆跡 348">
                    <a:extLst>
                      <a:ext uri="{FF2B5EF4-FFF2-40B4-BE49-F238E27FC236}">
                        <a16:creationId xmlns:a16="http://schemas.microsoft.com/office/drawing/2014/main" id="{FBA5A1F4-DA4A-404A-B333-DD485319715F}"/>
                      </a:ext>
                    </a:extLst>
                  </p14:cNvPr>
                  <p14:cNvContentPartPr/>
                  <p14:nvPr/>
                </p14:nvContentPartPr>
                <p14:xfrm>
                  <a:off x="7019610" y="4507995"/>
                  <a:ext cx="126720" cy="144360"/>
                </p14:xfrm>
              </p:contentPart>
            </mc:Choice>
            <mc:Fallback>
              <p:pic>
                <p:nvPicPr>
                  <p:cNvPr id="349" name="筆跡 348">
                    <a:extLst>
                      <a:ext uri="{FF2B5EF4-FFF2-40B4-BE49-F238E27FC236}">
                        <a16:creationId xmlns:a16="http://schemas.microsoft.com/office/drawing/2014/main" id="{FBA5A1F4-DA4A-404A-B333-DD485319715F}"/>
                      </a:ext>
                    </a:extLst>
                  </p:cNvPr>
                  <p:cNvPicPr/>
                  <p:nvPr/>
                </p:nvPicPr>
                <p:blipFill>
                  <a:blip r:embed="rId566"/>
                  <a:stretch>
                    <a:fillRect/>
                  </a:stretch>
                </p:blipFill>
                <p:spPr>
                  <a:xfrm>
                    <a:off x="7006299" y="4494220"/>
                    <a:ext cx="152809" cy="171359"/>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350" name="筆跡 349">
                    <a:extLst>
                      <a:ext uri="{FF2B5EF4-FFF2-40B4-BE49-F238E27FC236}">
                        <a16:creationId xmlns:a16="http://schemas.microsoft.com/office/drawing/2014/main" id="{FD98597F-B07B-4C8C-B32C-DE8BEC63F42F}"/>
                      </a:ext>
                    </a:extLst>
                  </p14:cNvPr>
                  <p14:cNvContentPartPr/>
                  <p14:nvPr/>
                </p14:nvContentPartPr>
                <p14:xfrm>
                  <a:off x="7229130" y="4524195"/>
                  <a:ext cx="113400" cy="80640"/>
                </p14:xfrm>
              </p:contentPart>
            </mc:Choice>
            <mc:Fallback>
              <p:pic>
                <p:nvPicPr>
                  <p:cNvPr id="350" name="筆跡 349">
                    <a:extLst>
                      <a:ext uri="{FF2B5EF4-FFF2-40B4-BE49-F238E27FC236}">
                        <a16:creationId xmlns:a16="http://schemas.microsoft.com/office/drawing/2014/main" id="{FD98597F-B07B-4C8C-B32C-DE8BEC63F42F}"/>
                      </a:ext>
                    </a:extLst>
                  </p:cNvPr>
                  <p:cNvPicPr/>
                  <p:nvPr/>
                </p:nvPicPr>
                <p:blipFill>
                  <a:blip r:embed="rId568"/>
                  <a:stretch>
                    <a:fillRect/>
                  </a:stretch>
                </p:blipFill>
                <p:spPr>
                  <a:xfrm>
                    <a:off x="7215820" y="4510387"/>
                    <a:ext cx="139487" cy="107704"/>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351" name="筆跡 350">
                    <a:extLst>
                      <a:ext uri="{FF2B5EF4-FFF2-40B4-BE49-F238E27FC236}">
                        <a16:creationId xmlns:a16="http://schemas.microsoft.com/office/drawing/2014/main" id="{B4B24C2E-B8D7-4A9B-ABFA-194034EF5ACB}"/>
                      </a:ext>
                    </a:extLst>
                  </p14:cNvPr>
                  <p14:cNvContentPartPr/>
                  <p14:nvPr/>
                </p14:nvContentPartPr>
                <p14:xfrm>
                  <a:off x="7232730" y="4636875"/>
                  <a:ext cx="119520" cy="15480"/>
                </p14:xfrm>
              </p:contentPart>
            </mc:Choice>
            <mc:Fallback>
              <p:pic>
                <p:nvPicPr>
                  <p:cNvPr id="351" name="筆跡 350">
                    <a:extLst>
                      <a:ext uri="{FF2B5EF4-FFF2-40B4-BE49-F238E27FC236}">
                        <a16:creationId xmlns:a16="http://schemas.microsoft.com/office/drawing/2014/main" id="{B4B24C2E-B8D7-4A9B-ABFA-194034EF5ACB}"/>
                      </a:ext>
                    </a:extLst>
                  </p:cNvPr>
                  <p:cNvPicPr/>
                  <p:nvPr/>
                </p:nvPicPr>
                <p:blipFill>
                  <a:blip r:embed="rId570"/>
                  <a:stretch>
                    <a:fillRect/>
                  </a:stretch>
                </p:blipFill>
                <p:spPr>
                  <a:xfrm>
                    <a:off x="7219450" y="4623054"/>
                    <a:ext cx="145549" cy="4257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361" name="筆跡 360">
                    <a:extLst>
                      <a:ext uri="{FF2B5EF4-FFF2-40B4-BE49-F238E27FC236}">
                        <a16:creationId xmlns:a16="http://schemas.microsoft.com/office/drawing/2014/main" id="{75675685-B6C0-444E-B123-11607FC11EDE}"/>
                      </a:ext>
                    </a:extLst>
                  </p14:cNvPr>
                  <p14:cNvContentPartPr/>
                  <p14:nvPr/>
                </p14:nvContentPartPr>
                <p14:xfrm>
                  <a:off x="6913770" y="4425555"/>
                  <a:ext cx="5040" cy="39240"/>
                </p14:xfrm>
              </p:contentPart>
            </mc:Choice>
            <mc:Fallback>
              <p:pic>
                <p:nvPicPr>
                  <p:cNvPr id="361" name="筆跡 360">
                    <a:extLst>
                      <a:ext uri="{FF2B5EF4-FFF2-40B4-BE49-F238E27FC236}">
                        <a16:creationId xmlns:a16="http://schemas.microsoft.com/office/drawing/2014/main" id="{75675685-B6C0-444E-B123-11607FC11EDE}"/>
                      </a:ext>
                    </a:extLst>
                  </p:cNvPr>
                  <p:cNvPicPr/>
                  <p:nvPr/>
                </p:nvPicPr>
                <p:blipFill>
                  <a:blip r:embed="rId572"/>
                  <a:stretch>
                    <a:fillRect/>
                  </a:stretch>
                </p:blipFill>
                <p:spPr>
                  <a:xfrm>
                    <a:off x="6901170" y="4412475"/>
                    <a:ext cx="29736" cy="65945"/>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362" name="筆跡 361">
                    <a:extLst>
                      <a:ext uri="{FF2B5EF4-FFF2-40B4-BE49-F238E27FC236}">
                        <a16:creationId xmlns:a16="http://schemas.microsoft.com/office/drawing/2014/main" id="{86ACE2B9-D037-4EA5-84D5-760EFBF10C54}"/>
                      </a:ext>
                    </a:extLst>
                  </p14:cNvPr>
                  <p14:cNvContentPartPr/>
                  <p14:nvPr/>
                </p14:nvContentPartPr>
                <p14:xfrm>
                  <a:off x="6962010" y="4411515"/>
                  <a:ext cx="17280" cy="48960"/>
                </p14:xfrm>
              </p:contentPart>
            </mc:Choice>
            <mc:Fallback>
              <p:pic>
                <p:nvPicPr>
                  <p:cNvPr id="362" name="筆跡 361">
                    <a:extLst>
                      <a:ext uri="{FF2B5EF4-FFF2-40B4-BE49-F238E27FC236}">
                        <a16:creationId xmlns:a16="http://schemas.microsoft.com/office/drawing/2014/main" id="{86ACE2B9-D037-4EA5-84D5-760EFBF10C54}"/>
                      </a:ext>
                    </a:extLst>
                  </p:cNvPr>
                  <p:cNvPicPr/>
                  <p:nvPr/>
                </p:nvPicPr>
                <p:blipFill>
                  <a:blip r:embed="rId574"/>
                  <a:stretch>
                    <a:fillRect/>
                  </a:stretch>
                </p:blipFill>
                <p:spPr>
                  <a:xfrm>
                    <a:off x="6948919" y="4397762"/>
                    <a:ext cx="42938" cy="75916"/>
                  </a:xfrm>
                  <a:prstGeom prst="rect">
                    <a:avLst/>
                  </a:prstGeom>
                </p:spPr>
              </p:pic>
            </mc:Fallback>
          </mc:AlternateContent>
        </p:grpSp>
        <p:grpSp>
          <p:nvGrpSpPr>
            <p:cNvPr id="377" name="群組 376">
              <a:extLst>
                <a:ext uri="{FF2B5EF4-FFF2-40B4-BE49-F238E27FC236}">
                  <a16:creationId xmlns:a16="http://schemas.microsoft.com/office/drawing/2014/main" id="{59EB68B1-2F55-4AD8-81F1-107E9B192672}"/>
                </a:ext>
              </a:extLst>
            </p:cNvPr>
            <p:cNvGrpSpPr/>
            <p:nvPr/>
          </p:nvGrpSpPr>
          <p:grpSpPr>
            <a:xfrm>
              <a:off x="7518930" y="4412595"/>
              <a:ext cx="563400" cy="252720"/>
              <a:chOff x="7518930" y="4412595"/>
              <a:chExt cx="563400" cy="252720"/>
            </a:xfrm>
          </p:grpSpPr>
          <mc:AlternateContent xmlns:mc="http://schemas.openxmlformats.org/markup-compatibility/2006">
            <mc:Choice xmlns:p14="http://schemas.microsoft.com/office/powerpoint/2010/main" Requires="p14">
              <p:contentPart p14:bwMode="auto" r:id="rId575">
                <p14:nvContentPartPr>
                  <p14:cNvPr id="352" name="筆跡 351">
                    <a:extLst>
                      <a:ext uri="{FF2B5EF4-FFF2-40B4-BE49-F238E27FC236}">
                        <a16:creationId xmlns:a16="http://schemas.microsoft.com/office/drawing/2014/main" id="{DD29640B-754C-4AD8-8703-58A42F86563B}"/>
                      </a:ext>
                    </a:extLst>
                  </p14:cNvPr>
                  <p14:cNvContentPartPr/>
                  <p14:nvPr/>
                </p14:nvContentPartPr>
                <p14:xfrm>
                  <a:off x="7518930" y="4520235"/>
                  <a:ext cx="138600" cy="145080"/>
                </p14:xfrm>
              </p:contentPart>
            </mc:Choice>
            <mc:Fallback>
              <p:pic>
                <p:nvPicPr>
                  <p:cNvPr id="352" name="筆跡 351">
                    <a:extLst>
                      <a:ext uri="{FF2B5EF4-FFF2-40B4-BE49-F238E27FC236}">
                        <a16:creationId xmlns:a16="http://schemas.microsoft.com/office/drawing/2014/main" id="{DD29640B-754C-4AD8-8703-58A42F86563B}"/>
                      </a:ext>
                    </a:extLst>
                  </p:cNvPr>
                  <p:cNvPicPr/>
                  <p:nvPr/>
                </p:nvPicPr>
                <p:blipFill>
                  <a:blip r:embed="rId576"/>
                  <a:stretch>
                    <a:fillRect/>
                  </a:stretch>
                </p:blipFill>
                <p:spPr>
                  <a:xfrm>
                    <a:off x="7505654" y="4507046"/>
                    <a:ext cx="164621" cy="172008"/>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353" name="筆跡 352">
                    <a:extLst>
                      <a:ext uri="{FF2B5EF4-FFF2-40B4-BE49-F238E27FC236}">
                        <a16:creationId xmlns:a16="http://schemas.microsoft.com/office/drawing/2014/main" id="{6BE722DC-1E0D-496E-8737-A43FEE198050}"/>
                      </a:ext>
                    </a:extLst>
                  </p14:cNvPr>
                  <p14:cNvContentPartPr/>
                  <p14:nvPr/>
                </p14:nvContentPartPr>
                <p14:xfrm>
                  <a:off x="7553850" y="4523115"/>
                  <a:ext cx="89280" cy="119520"/>
                </p14:xfrm>
              </p:contentPart>
            </mc:Choice>
            <mc:Fallback>
              <p:pic>
                <p:nvPicPr>
                  <p:cNvPr id="353" name="筆跡 352">
                    <a:extLst>
                      <a:ext uri="{FF2B5EF4-FFF2-40B4-BE49-F238E27FC236}">
                        <a16:creationId xmlns:a16="http://schemas.microsoft.com/office/drawing/2014/main" id="{6BE722DC-1E0D-496E-8737-A43FEE198050}"/>
                      </a:ext>
                    </a:extLst>
                  </p:cNvPr>
                  <p:cNvPicPr/>
                  <p:nvPr/>
                </p:nvPicPr>
                <p:blipFill>
                  <a:blip r:embed="rId578"/>
                  <a:stretch>
                    <a:fillRect/>
                  </a:stretch>
                </p:blipFill>
                <p:spPr>
                  <a:xfrm>
                    <a:off x="7540564" y="4509345"/>
                    <a:ext cx="115320" cy="146508"/>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354" name="筆跡 353">
                    <a:extLst>
                      <a:ext uri="{FF2B5EF4-FFF2-40B4-BE49-F238E27FC236}">
                        <a16:creationId xmlns:a16="http://schemas.microsoft.com/office/drawing/2014/main" id="{0FA66DBD-B049-4D6E-8CBD-82B51EC8BE45}"/>
                      </a:ext>
                    </a:extLst>
                  </p14:cNvPr>
                  <p14:cNvContentPartPr/>
                  <p14:nvPr/>
                </p14:nvContentPartPr>
                <p14:xfrm>
                  <a:off x="7680210" y="4435275"/>
                  <a:ext cx="63000" cy="67320"/>
                </p14:xfrm>
              </p:contentPart>
            </mc:Choice>
            <mc:Fallback>
              <p:pic>
                <p:nvPicPr>
                  <p:cNvPr id="354" name="筆跡 353">
                    <a:extLst>
                      <a:ext uri="{FF2B5EF4-FFF2-40B4-BE49-F238E27FC236}">
                        <a16:creationId xmlns:a16="http://schemas.microsoft.com/office/drawing/2014/main" id="{0FA66DBD-B049-4D6E-8CBD-82B51EC8BE45}"/>
                      </a:ext>
                    </a:extLst>
                  </p:cNvPr>
                  <p:cNvPicPr/>
                  <p:nvPr/>
                </p:nvPicPr>
                <p:blipFill>
                  <a:blip r:embed="rId580"/>
                  <a:stretch>
                    <a:fillRect/>
                  </a:stretch>
                </p:blipFill>
                <p:spPr>
                  <a:xfrm>
                    <a:off x="7666863" y="4422139"/>
                    <a:ext cx="89161" cy="94139"/>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355" name="筆跡 354">
                    <a:extLst>
                      <a:ext uri="{FF2B5EF4-FFF2-40B4-BE49-F238E27FC236}">
                        <a16:creationId xmlns:a16="http://schemas.microsoft.com/office/drawing/2014/main" id="{053A8959-F0D2-45DA-8BEE-C62A3FAEA0BD}"/>
                      </a:ext>
                    </a:extLst>
                  </p14:cNvPr>
                  <p14:cNvContentPartPr/>
                  <p14:nvPr/>
                </p14:nvContentPartPr>
                <p14:xfrm>
                  <a:off x="7688490" y="4437435"/>
                  <a:ext cx="17280" cy="75960"/>
                </p14:xfrm>
              </p:contentPart>
            </mc:Choice>
            <mc:Fallback>
              <p:pic>
                <p:nvPicPr>
                  <p:cNvPr id="355" name="筆跡 354">
                    <a:extLst>
                      <a:ext uri="{FF2B5EF4-FFF2-40B4-BE49-F238E27FC236}">
                        <a16:creationId xmlns:a16="http://schemas.microsoft.com/office/drawing/2014/main" id="{053A8959-F0D2-45DA-8BEE-C62A3FAEA0BD}"/>
                      </a:ext>
                    </a:extLst>
                  </p:cNvPr>
                  <p:cNvPicPr/>
                  <p:nvPr/>
                </p:nvPicPr>
                <p:blipFill>
                  <a:blip r:embed="rId582"/>
                  <a:stretch>
                    <a:fillRect/>
                  </a:stretch>
                </p:blipFill>
                <p:spPr>
                  <a:xfrm>
                    <a:off x="7675399" y="4424225"/>
                    <a:ext cx="42938" cy="102931"/>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356" name="筆跡 355">
                    <a:extLst>
                      <a:ext uri="{FF2B5EF4-FFF2-40B4-BE49-F238E27FC236}">
                        <a16:creationId xmlns:a16="http://schemas.microsoft.com/office/drawing/2014/main" id="{A351FC8F-2346-466B-ACBB-DF74AA41CD83}"/>
                      </a:ext>
                    </a:extLst>
                  </p14:cNvPr>
                  <p14:cNvContentPartPr/>
                  <p14:nvPr/>
                </p14:nvContentPartPr>
                <p14:xfrm>
                  <a:off x="7666890" y="4474515"/>
                  <a:ext cx="92880" cy="32760"/>
                </p14:xfrm>
              </p:contentPart>
            </mc:Choice>
            <mc:Fallback>
              <p:pic>
                <p:nvPicPr>
                  <p:cNvPr id="356" name="筆跡 355">
                    <a:extLst>
                      <a:ext uri="{FF2B5EF4-FFF2-40B4-BE49-F238E27FC236}">
                        <a16:creationId xmlns:a16="http://schemas.microsoft.com/office/drawing/2014/main" id="{A351FC8F-2346-466B-ACBB-DF74AA41CD83}"/>
                      </a:ext>
                    </a:extLst>
                  </p:cNvPr>
                  <p:cNvPicPr/>
                  <p:nvPr/>
                </p:nvPicPr>
                <p:blipFill>
                  <a:blip r:embed="rId584"/>
                  <a:stretch>
                    <a:fillRect/>
                  </a:stretch>
                </p:blipFill>
                <p:spPr>
                  <a:xfrm>
                    <a:off x="7653621" y="4460865"/>
                    <a:ext cx="118886" cy="59514"/>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363" name="筆跡 362">
                    <a:extLst>
                      <a:ext uri="{FF2B5EF4-FFF2-40B4-BE49-F238E27FC236}">
                        <a16:creationId xmlns:a16="http://schemas.microsoft.com/office/drawing/2014/main" id="{52AB7E6B-F987-4CBC-95B4-36777E54BDB0}"/>
                      </a:ext>
                    </a:extLst>
                  </p14:cNvPr>
                  <p14:cNvContentPartPr/>
                  <p14:nvPr/>
                </p14:nvContentPartPr>
                <p14:xfrm>
                  <a:off x="7835370" y="4416915"/>
                  <a:ext cx="7560" cy="30600"/>
                </p14:xfrm>
              </p:contentPart>
            </mc:Choice>
            <mc:Fallback>
              <p:pic>
                <p:nvPicPr>
                  <p:cNvPr id="363" name="筆跡 362">
                    <a:extLst>
                      <a:ext uri="{FF2B5EF4-FFF2-40B4-BE49-F238E27FC236}">
                        <a16:creationId xmlns:a16="http://schemas.microsoft.com/office/drawing/2014/main" id="{52AB7E6B-F987-4CBC-95B4-36777E54BDB0}"/>
                      </a:ext>
                    </a:extLst>
                  </p:cNvPr>
                  <p:cNvPicPr/>
                  <p:nvPr/>
                </p:nvPicPr>
                <p:blipFill>
                  <a:blip r:embed="rId397"/>
                  <a:stretch>
                    <a:fillRect/>
                  </a:stretch>
                </p:blipFill>
                <p:spPr>
                  <a:xfrm>
                    <a:off x="7822770" y="4403254"/>
                    <a:ext cx="32256" cy="57375"/>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364" name="筆跡 363">
                    <a:extLst>
                      <a:ext uri="{FF2B5EF4-FFF2-40B4-BE49-F238E27FC236}">
                        <a16:creationId xmlns:a16="http://schemas.microsoft.com/office/drawing/2014/main" id="{28251B77-21AC-475D-A349-204C91A02F7F}"/>
                      </a:ext>
                    </a:extLst>
                  </p14:cNvPr>
                  <p14:cNvContentPartPr/>
                  <p14:nvPr/>
                </p14:nvContentPartPr>
                <p14:xfrm>
                  <a:off x="7887210" y="4412595"/>
                  <a:ext cx="6480" cy="50040"/>
                </p14:xfrm>
              </p:contentPart>
            </mc:Choice>
            <mc:Fallback>
              <p:pic>
                <p:nvPicPr>
                  <p:cNvPr id="364" name="筆跡 363">
                    <a:extLst>
                      <a:ext uri="{FF2B5EF4-FFF2-40B4-BE49-F238E27FC236}">
                        <a16:creationId xmlns:a16="http://schemas.microsoft.com/office/drawing/2014/main" id="{28251B77-21AC-475D-A349-204C91A02F7F}"/>
                      </a:ext>
                    </a:extLst>
                  </p:cNvPr>
                  <p:cNvPicPr/>
                  <p:nvPr/>
                </p:nvPicPr>
                <p:blipFill>
                  <a:blip r:embed="rId587"/>
                  <a:stretch>
                    <a:fillRect/>
                  </a:stretch>
                </p:blipFill>
                <p:spPr>
                  <a:xfrm>
                    <a:off x="7873710" y="4398848"/>
                    <a:ext cx="32940" cy="76985"/>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365" name="筆跡 364">
                    <a:extLst>
                      <a:ext uri="{FF2B5EF4-FFF2-40B4-BE49-F238E27FC236}">
                        <a16:creationId xmlns:a16="http://schemas.microsoft.com/office/drawing/2014/main" id="{8475490B-04A0-4A06-A658-BEBCC3F6C191}"/>
                      </a:ext>
                    </a:extLst>
                  </p14:cNvPr>
                  <p14:cNvContentPartPr/>
                  <p14:nvPr/>
                </p14:nvContentPartPr>
                <p14:xfrm>
                  <a:off x="7986930" y="4412595"/>
                  <a:ext cx="95400" cy="232200"/>
                </p14:xfrm>
              </p:contentPart>
            </mc:Choice>
            <mc:Fallback>
              <p:pic>
                <p:nvPicPr>
                  <p:cNvPr id="365" name="筆跡 364">
                    <a:extLst>
                      <a:ext uri="{FF2B5EF4-FFF2-40B4-BE49-F238E27FC236}">
                        <a16:creationId xmlns:a16="http://schemas.microsoft.com/office/drawing/2014/main" id="{8475490B-04A0-4A06-A658-BEBCC3F6C191}"/>
                      </a:ext>
                    </a:extLst>
                  </p:cNvPr>
                  <p:cNvPicPr/>
                  <p:nvPr/>
                </p:nvPicPr>
                <p:blipFill>
                  <a:blip r:embed="rId589"/>
                  <a:stretch>
                    <a:fillRect/>
                  </a:stretch>
                </p:blipFill>
                <p:spPr>
                  <a:xfrm>
                    <a:off x="7973606" y="4398806"/>
                    <a:ext cx="121515" cy="259226"/>
                  </a:xfrm>
                  <a:prstGeom prst="rect">
                    <a:avLst/>
                  </a:prstGeom>
                </p:spPr>
              </p:pic>
            </mc:Fallback>
          </mc:AlternateContent>
        </p:grpSp>
        <p:grpSp>
          <p:nvGrpSpPr>
            <p:cNvPr id="376" name="群組 375">
              <a:extLst>
                <a:ext uri="{FF2B5EF4-FFF2-40B4-BE49-F238E27FC236}">
                  <a16:creationId xmlns:a16="http://schemas.microsoft.com/office/drawing/2014/main" id="{3F8416AE-BB4C-45A3-B768-3FC63598E5EA}"/>
                </a:ext>
              </a:extLst>
            </p:cNvPr>
            <p:cNvGrpSpPr/>
            <p:nvPr/>
          </p:nvGrpSpPr>
          <p:grpSpPr>
            <a:xfrm>
              <a:off x="8220210" y="4490715"/>
              <a:ext cx="171360" cy="52200"/>
              <a:chOff x="8220210" y="4490715"/>
              <a:chExt cx="171360" cy="52200"/>
            </a:xfrm>
          </p:grpSpPr>
          <mc:AlternateContent xmlns:mc="http://schemas.openxmlformats.org/markup-compatibility/2006">
            <mc:Choice xmlns:p14="http://schemas.microsoft.com/office/powerpoint/2010/main" Requires="p14">
              <p:contentPart p14:bwMode="auto" r:id="rId590">
                <p14:nvContentPartPr>
                  <p14:cNvPr id="366" name="筆跡 365">
                    <a:extLst>
                      <a:ext uri="{FF2B5EF4-FFF2-40B4-BE49-F238E27FC236}">
                        <a16:creationId xmlns:a16="http://schemas.microsoft.com/office/drawing/2014/main" id="{48032F36-B838-45EB-8516-6AA1929DB493}"/>
                      </a:ext>
                    </a:extLst>
                  </p14:cNvPr>
                  <p14:cNvContentPartPr/>
                  <p14:nvPr/>
                </p14:nvContentPartPr>
                <p14:xfrm>
                  <a:off x="8220210" y="4490715"/>
                  <a:ext cx="101520" cy="19800"/>
                </p14:xfrm>
              </p:contentPart>
            </mc:Choice>
            <mc:Fallback>
              <p:pic>
                <p:nvPicPr>
                  <p:cNvPr id="366" name="筆跡 365">
                    <a:extLst>
                      <a:ext uri="{FF2B5EF4-FFF2-40B4-BE49-F238E27FC236}">
                        <a16:creationId xmlns:a16="http://schemas.microsoft.com/office/drawing/2014/main" id="{48032F36-B838-45EB-8516-6AA1929DB493}"/>
                      </a:ext>
                    </a:extLst>
                  </p:cNvPr>
                  <p:cNvPicPr/>
                  <p:nvPr/>
                </p:nvPicPr>
                <p:blipFill>
                  <a:blip r:embed="rId591"/>
                  <a:stretch>
                    <a:fillRect/>
                  </a:stretch>
                </p:blipFill>
                <p:spPr>
                  <a:xfrm>
                    <a:off x="8207454" y="4476965"/>
                    <a:ext cx="127564" cy="4675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367" name="筆跡 366">
                    <a:extLst>
                      <a:ext uri="{FF2B5EF4-FFF2-40B4-BE49-F238E27FC236}">
                        <a16:creationId xmlns:a16="http://schemas.microsoft.com/office/drawing/2014/main" id="{766A3667-A0CD-4629-B1A4-6E5CB934F6A2}"/>
                      </a:ext>
                    </a:extLst>
                  </p14:cNvPr>
                  <p14:cNvContentPartPr/>
                  <p14:nvPr/>
                </p14:nvContentPartPr>
                <p14:xfrm>
                  <a:off x="8255130" y="4530675"/>
                  <a:ext cx="136440" cy="12240"/>
                </p14:xfrm>
              </p:contentPart>
            </mc:Choice>
            <mc:Fallback>
              <p:pic>
                <p:nvPicPr>
                  <p:cNvPr id="367" name="筆跡 366">
                    <a:extLst>
                      <a:ext uri="{FF2B5EF4-FFF2-40B4-BE49-F238E27FC236}">
                        <a16:creationId xmlns:a16="http://schemas.microsoft.com/office/drawing/2014/main" id="{766A3667-A0CD-4629-B1A4-6E5CB934F6A2}"/>
                      </a:ext>
                    </a:extLst>
                  </p:cNvPr>
                  <p:cNvPicPr/>
                  <p:nvPr/>
                </p:nvPicPr>
                <p:blipFill>
                  <a:blip r:embed="rId593"/>
                  <a:stretch>
                    <a:fillRect/>
                  </a:stretch>
                </p:blipFill>
                <p:spPr>
                  <a:xfrm>
                    <a:off x="8241806" y="4517371"/>
                    <a:ext cx="162555" cy="38317"/>
                  </a:xfrm>
                  <a:prstGeom prst="rect">
                    <a:avLst/>
                  </a:prstGeom>
                </p:spPr>
              </p:pic>
            </mc:Fallback>
          </mc:AlternateContent>
        </p:grpSp>
        <p:grpSp>
          <p:nvGrpSpPr>
            <p:cNvPr id="375" name="群組 374">
              <a:extLst>
                <a:ext uri="{FF2B5EF4-FFF2-40B4-BE49-F238E27FC236}">
                  <a16:creationId xmlns:a16="http://schemas.microsoft.com/office/drawing/2014/main" id="{4531047A-3A5B-4B26-8171-04896FFCDEED}"/>
                </a:ext>
              </a:extLst>
            </p:cNvPr>
            <p:cNvGrpSpPr/>
            <p:nvPr/>
          </p:nvGrpSpPr>
          <p:grpSpPr>
            <a:xfrm>
              <a:off x="8566170" y="4430955"/>
              <a:ext cx="431640" cy="638640"/>
              <a:chOff x="8566170" y="4430955"/>
              <a:chExt cx="431640" cy="638640"/>
            </a:xfrm>
          </p:grpSpPr>
          <mc:AlternateContent xmlns:mc="http://schemas.openxmlformats.org/markup-compatibility/2006">
            <mc:Choice xmlns:p14="http://schemas.microsoft.com/office/powerpoint/2010/main" Requires="p14">
              <p:contentPart p14:bwMode="auto" r:id="rId594">
                <p14:nvContentPartPr>
                  <p14:cNvPr id="368" name="筆跡 367">
                    <a:extLst>
                      <a:ext uri="{FF2B5EF4-FFF2-40B4-BE49-F238E27FC236}">
                        <a16:creationId xmlns:a16="http://schemas.microsoft.com/office/drawing/2014/main" id="{46EAF65E-94DA-4313-B4C3-BCE12E3965CE}"/>
                      </a:ext>
                    </a:extLst>
                  </p14:cNvPr>
                  <p14:cNvContentPartPr/>
                  <p14:nvPr/>
                </p14:nvContentPartPr>
                <p14:xfrm>
                  <a:off x="8566170" y="4430955"/>
                  <a:ext cx="170640" cy="175680"/>
                </p14:xfrm>
              </p:contentPart>
            </mc:Choice>
            <mc:Fallback>
              <p:pic>
                <p:nvPicPr>
                  <p:cNvPr id="368" name="筆跡 367">
                    <a:extLst>
                      <a:ext uri="{FF2B5EF4-FFF2-40B4-BE49-F238E27FC236}">
                        <a16:creationId xmlns:a16="http://schemas.microsoft.com/office/drawing/2014/main" id="{46EAF65E-94DA-4313-B4C3-BCE12E3965CE}"/>
                      </a:ext>
                    </a:extLst>
                  </p:cNvPr>
                  <p:cNvPicPr/>
                  <p:nvPr/>
                </p:nvPicPr>
                <p:blipFill>
                  <a:blip r:embed="rId595"/>
                  <a:stretch>
                    <a:fillRect/>
                  </a:stretch>
                </p:blipFill>
                <p:spPr>
                  <a:xfrm>
                    <a:off x="8553372" y="4417738"/>
                    <a:ext cx="196769" cy="202665"/>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369" name="筆跡 368">
                    <a:extLst>
                      <a:ext uri="{FF2B5EF4-FFF2-40B4-BE49-F238E27FC236}">
                        <a16:creationId xmlns:a16="http://schemas.microsoft.com/office/drawing/2014/main" id="{A72DD2BC-5358-4AB4-B75A-59B386422E36}"/>
                      </a:ext>
                    </a:extLst>
                  </p14:cNvPr>
                  <p14:cNvContentPartPr/>
                  <p14:nvPr/>
                </p14:nvContentPartPr>
                <p14:xfrm>
                  <a:off x="8613690" y="4717875"/>
                  <a:ext cx="5040" cy="63000"/>
                </p14:xfrm>
              </p:contentPart>
            </mc:Choice>
            <mc:Fallback>
              <p:pic>
                <p:nvPicPr>
                  <p:cNvPr id="369" name="筆跡 368">
                    <a:extLst>
                      <a:ext uri="{FF2B5EF4-FFF2-40B4-BE49-F238E27FC236}">
                        <a16:creationId xmlns:a16="http://schemas.microsoft.com/office/drawing/2014/main" id="{A72DD2BC-5358-4AB4-B75A-59B386422E36}"/>
                      </a:ext>
                    </a:extLst>
                  </p:cNvPr>
                  <p:cNvPicPr/>
                  <p:nvPr/>
                </p:nvPicPr>
                <p:blipFill>
                  <a:blip r:embed="rId597"/>
                  <a:stretch>
                    <a:fillRect/>
                  </a:stretch>
                </p:blipFill>
                <p:spPr>
                  <a:xfrm>
                    <a:off x="8601090" y="4704727"/>
                    <a:ext cx="29736" cy="89843"/>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370" name="筆跡 369">
                    <a:extLst>
                      <a:ext uri="{FF2B5EF4-FFF2-40B4-BE49-F238E27FC236}">
                        <a16:creationId xmlns:a16="http://schemas.microsoft.com/office/drawing/2014/main" id="{5E5C2559-6329-48F1-AC23-492FB83236C8}"/>
                      </a:ext>
                    </a:extLst>
                  </p14:cNvPr>
                  <p14:cNvContentPartPr/>
                  <p14:nvPr/>
                </p14:nvContentPartPr>
                <p14:xfrm>
                  <a:off x="8676330" y="4680075"/>
                  <a:ext cx="6480" cy="133560"/>
                </p14:xfrm>
              </p:contentPart>
            </mc:Choice>
            <mc:Fallback>
              <p:pic>
                <p:nvPicPr>
                  <p:cNvPr id="370" name="筆跡 369">
                    <a:extLst>
                      <a:ext uri="{FF2B5EF4-FFF2-40B4-BE49-F238E27FC236}">
                        <a16:creationId xmlns:a16="http://schemas.microsoft.com/office/drawing/2014/main" id="{5E5C2559-6329-48F1-AC23-492FB83236C8}"/>
                      </a:ext>
                    </a:extLst>
                  </p:cNvPr>
                  <p:cNvPicPr/>
                  <p:nvPr/>
                </p:nvPicPr>
                <p:blipFill>
                  <a:blip r:embed="rId599"/>
                  <a:stretch>
                    <a:fillRect/>
                  </a:stretch>
                </p:blipFill>
                <p:spPr>
                  <a:xfrm>
                    <a:off x="8662830" y="4666334"/>
                    <a:ext cx="32940" cy="160492"/>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371" name="筆跡 370">
                    <a:extLst>
                      <a:ext uri="{FF2B5EF4-FFF2-40B4-BE49-F238E27FC236}">
                        <a16:creationId xmlns:a16="http://schemas.microsoft.com/office/drawing/2014/main" id="{E52DBFF7-08C8-4976-A47A-0893CD9C7F86}"/>
                      </a:ext>
                    </a:extLst>
                  </p14:cNvPr>
                  <p14:cNvContentPartPr/>
                  <p14:nvPr/>
                </p14:nvContentPartPr>
                <p14:xfrm>
                  <a:off x="8569050" y="5036475"/>
                  <a:ext cx="8640" cy="15480"/>
                </p14:xfrm>
              </p:contentPart>
            </mc:Choice>
            <mc:Fallback>
              <p:pic>
                <p:nvPicPr>
                  <p:cNvPr id="371" name="筆跡 370">
                    <a:extLst>
                      <a:ext uri="{FF2B5EF4-FFF2-40B4-BE49-F238E27FC236}">
                        <a16:creationId xmlns:a16="http://schemas.microsoft.com/office/drawing/2014/main" id="{E52DBFF7-08C8-4976-A47A-0893CD9C7F86}"/>
                      </a:ext>
                    </a:extLst>
                  </p:cNvPr>
                  <p:cNvPicPr/>
                  <p:nvPr/>
                </p:nvPicPr>
                <p:blipFill>
                  <a:blip r:embed="rId601"/>
                  <a:stretch>
                    <a:fillRect/>
                  </a:stretch>
                </p:blipFill>
                <p:spPr>
                  <a:xfrm>
                    <a:off x="8556852" y="5022654"/>
                    <a:ext cx="33544" cy="4257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372" name="筆跡 371">
                    <a:extLst>
                      <a:ext uri="{FF2B5EF4-FFF2-40B4-BE49-F238E27FC236}">
                        <a16:creationId xmlns:a16="http://schemas.microsoft.com/office/drawing/2014/main" id="{DA8CF0C8-D1AA-4FCE-9FA9-956F457C7C37}"/>
                      </a:ext>
                    </a:extLst>
                  </p14:cNvPr>
                  <p14:cNvContentPartPr/>
                  <p14:nvPr/>
                </p14:nvContentPartPr>
                <p14:xfrm>
                  <a:off x="8688210" y="4950795"/>
                  <a:ext cx="103320" cy="117360"/>
                </p14:xfrm>
              </p:contentPart>
            </mc:Choice>
            <mc:Fallback>
              <p:pic>
                <p:nvPicPr>
                  <p:cNvPr id="372" name="筆跡 371">
                    <a:extLst>
                      <a:ext uri="{FF2B5EF4-FFF2-40B4-BE49-F238E27FC236}">
                        <a16:creationId xmlns:a16="http://schemas.microsoft.com/office/drawing/2014/main" id="{DA8CF0C8-D1AA-4FCE-9FA9-956F457C7C37}"/>
                      </a:ext>
                    </a:extLst>
                  </p:cNvPr>
                  <p:cNvPicPr/>
                  <p:nvPr/>
                </p:nvPicPr>
                <p:blipFill>
                  <a:blip r:embed="rId603"/>
                  <a:stretch>
                    <a:fillRect/>
                  </a:stretch>
                </p:blipFill>
                <p:spPr>
                  <a:xfrm>
                    <a:off x="8674896" y="4937085"/>
                    <a:ext cx="129416" cy="144232"/>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373" name="筆跡 372">
                    <a:extLst>
                      <a:ext uri="{FF2B5EF4-FFF2-40B4-BE49-F238E27FC236}">
                        <a16:creationId xmlns:a16="http://schemas.microsoft.com/office/drawing/2014/main" id="{D4353A1D-8891-4F14-ADED-F0F58B24E1E0}"/>
                      </a:ext>
                    </a:extLst>
                  </p14:cNvPr>
                  <p14:cNvContentPartPr/>
                  <p14:nvPr/>
                </p14:nvContentPartPr>
                <p14:xfrm>
                  <a:off x="8854170" y="4894635"/>
                  <a:ext cx="127080" cy="174960"/>
                </p14:xfrm>
              </p:contentPart>
            </mc:Choice>
            <mc:Fallback>
              <p:pic>
                <p:nvPicPr>
                  <p:cNvPr id="373" name="筆跡 372">
                    <a:extLst>
                      <a:ext uri="{FF2B5EF4-FFF2-40B4-BE49-F238E27FC236}">
                        <a16:creationId xmlns:a16="http://schemas.microsoft.com/office/drawing/2014/main" id="{D4353A1D-8891-4F14-ADED-F0F58B24E1E0}"/>
                      </a:ext>
                    </a:extLst>
                  </p:cNvPr>
                  <p:cNvPicPr/>
                  <p:nvPr/>
                </p:nvPicPr>
                <p:blipFill>
                  <a:blip r:embed="rId605"/>
                  <a:stretch>
                    <a:fillRect/>
                  </a:stretch>
                </p:blipFill>
                <p:spPr>
                  <a:xfrm>
                    <a:off x="8841409" y="4880837"/>
                    <a:ext cx="153134" cy="202004"/>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374" name="筆跡 373">
                    <a:extLst>
                      <a:ext uri="{FF2B5EF4-FFF2-40B4-BE49-F238E27FC236}">
                        <a16:creationId xmlns:a16="http://schemas.microsoft.com/office/drawing/2014/main" id="{7A8367EA-555C-4902-A784-B50B30A48D88}"/>
                      </a:ext>
                    </a:extLst>
                  </p14:cNvPr>
                  <p14:cNvContentPartPr/>
                  <p14:nvPr/>
                </p14:nvContentPartPr>
                <p14:xfrm>
                  <a:off x="8906010" y="4919475"/>
                  <a:ext cx="91800" cy="13320"/>
                </p14:xfrm>
              </p:contentPart>
            </mc:Choice>
            <mc:Fallback>
              <p:pic>
                <p:nvPicPr>
                  <p:cNvPr id="374" name="筆跡 373">
                    <a:extLst>
                      <a:ext uri="{FF2B5EF4-FFF2-40B4-BE49-F238E27FC236}">
                        <a16:creationId xmlns:a16="http://schemas.microsoft.com/office/drawing/2014/main" id="{7A8367EA-555C-4902-A784-B50B30A48D88}"/>
                      </a:ext>
                    </a:extLst>
                  </p:cNvPr>
                  <p:cNvPicPr/>
                  <p:nvPr/>
                </p:nvPicPr>
                <p:blipFill>
                  <a:blip r:embed="rId607"/>
                  <a:stretch>
                    <a:fillRect/>
                  </a:stretch>
                </p:blipFill>
                <p:spPr>
                  <a:xfrm>
                    <a:off x="8892744" y="4906155"/>
                    <a:ext cx="117801" cy="39427"/>
                  </a:xfrm>
                  <a:prstGeom prst="rect">
                    <a:avLst/>
                  </a:prstGeom>
                </p:spPr>
              </p:pic>
            </mc:Fallback>
          </mc:AlternateContent>
        </p:grpSp>
        <p:grpSp>
          <p:nvGrpSpPr>
            <p:cNvPr id="400" name="群組 399">
              <a:extLst>
                <a:ext uri="{FF2B5EF4-FFF2-40B4-BE49-F238E27FC236}">
                  <a16:creationId xmlns:a16="http://schemas.microsoft.com/office/drawing/2014/main" id="{0C16F26D-B270-4240-AD8B-F1B1923ED4D2}"/>
                </a:ext>
              </a:extLst>
            </p:cNvPr>
            <p:cNvGrpSpPr/>
            <p:nvPr/>
          </p:nvGrpSpPr>
          <p:grpSpPr>
            <a:xfrm>
              <a:off x="7202490" y="5229075"/>
              <a:ext cx="575640" cy="243000"/>
              <a:chOff x="7202490" y="5229075"/>
              <a:chExt cx="575640" cy="243000"/>
            </a:xfrm>
          </p:grpSpPr>
          <mc:AlternateContent xmlns:mc="http://schemas.openxmlformats.org/markup-compatibility/2006">
            <mc:Choice xmlns:p14="http://schemas.microsoft.com/office/powerpoint/2010/main" Requires="p14">
              <p:contentPart p14:bwMode="auto" r:id="rId608">
                <p14:nvContentPartPr>
                  <p14:cNvPr id="379" name="筆跡 378">
                    <a:extLst>
                      <a:ext uri="{FF2B5EF4-FFF2-40B4-BE49-F238E27FC236}">
                        <a16:creationId xmlns:a16="http://schemas.microsoft.com/office/drawing/2014/main" id="{A9D13BB9-B821-4954-94B8-2D3D2ABBC393}"/>
                      </a:ext>
                    </a:extLst>
                  </p14:cNvPr>
                  <p14:cNvContentPartPr/>
                  <p14:nvPr/>
                </p14:nvContentPartPr>
                <p14:xfrm>
                  <a:off x="7202490" y="5283075"/>
                  <a:ext cx="149400" cy="140400"/>
                </p14:xfrm>
              </p:contentPart>
            </mc:Choice>
            <mc:Fallback>
              <p:pic>
                <p:nvPicPr>
                  <p:cNvPr id="379" name="筆跡 378">
                    <a:extLst>
                      <a:ext uri="{FF2B5EF4-FFF2-40B4-BE49-F238E27FC236}">
                        <a16:creationId xmlns:a16="http://schemas.microsoft.com/office/drawing/2014/main" id="{A9D13BB9-B821-4954-94B8-2D3D2ABBC393}"/>
                      </a:ext>
                    </a:extLst>
                  </p:cNvPr>
                  <p:cNvPicPr/>
                  <p:nvPr/>
                </p:nvPicPr>
                <p:blipFill>
                  <a:blip r:embed="rId609"/>
                  <a:stretch>
                    <a:fillRect/>
                  </a:stretch>
                </p:blipFill>
                <p:spPr>
                  <a:xfrm>
                    <a:off x="7189198" y="5269861"/>
                    <a:ext cx="175452" cy="167379"/>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380" name="筆跡 379">
                    <a:extLst>
                      <a:ext uri="{FF2B5EF4-FFF2-40B4-BE49-F238E27FC236}">
                        <a16:creationId xmlns:a16="http://schemas.microsoft.com/office/drawing/2014/main" id="{4220710A-22E2-4E28-A804-D498E85C67E0}"/>
                      </a:ext>
                    </a:extLst>
                  </p14:cNvPr>
                  <p14:cNvContentPartPr/>
                  <p14:nvPr/>
                </p14:nvContentPartPr>
                <p14:xfrm>
                  <a:off x="7412010" y="5229075"/>
                  <a:ext cx="107280" cy="243000"/>
                </p14:xfrm>
              </p:contentPart>
            </mc:Choice>
            <mc:Fallback>
              <p:pic>
                <p:nvPicPr>
                  <p:cNvPr id="380" name="筆跡 379">
                    <a:extLst>
                      <a:ext uri="{FF2B5EF4-FFF2-40B4-BE49-F238E27FC236}">
                        <a16:creationId xmlns:a16="http://schemas.microsoft.com/office/drawing/2014/main" id="{4220710A-22E2-4E28-A804-D498E85C67E0}"/>
                      </a:ext>
                    </a:extLst>
                  </p:cNvPr>
                  <p:cNvPicPr/>
                  <p:nvPr/>
                </p:nvPicPr>
                <p:blipFill>
                  <a:blip r:embed="rId611"/>
                  <a:stretch>
                    <a:fillRect/>
                  </a:stretch>
                </p:blipFill>
                <p:spPr>
                  <a:xfrm>
                    <a:off x="7398733" y="5215299"/>
                    <a:ext cx="133303"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381" name="筆跡 380">
                    <a:extLst>
                      <a:ext uri="{FF2B5EF4-FFF2-40B4-BE49-F238E27FC236}">
                        <a16:creationId xmlns:a16="http://schemas.microsoft.com/office/drawing/2014/main" id="{8507EC8D-74C4-4F4A-A0FB-AA556E5B8614}"/>
                      </a:ext>
                    </a:extLst>
                  </p14:cNvPr>
                  <p14:cNvContentPartPr/>
                  <p14:nvPr/>
                </p14:nvContentPartPr>
                <p14:xfrm>
                  <a:off x="7580130" y="5391435"/>
                  <a:ext cx="6480" cy="54360"/>
                </p14:xfrm>
              </p:contentPart>
            </mc:Choice>
            <mc:Fallback>
              <p:pic>
                <p:nvPicPr>
                  <p:cNvPr id="381" name="筆跡 380">
                    <a:extLst>
                      <a:ext uri="{FF2B5EF4-FFF2-40B4-BE49-F238E27FC236}">
                        <a16:creationId xmlns:a16="http://schemas.microsoft.com/office/drawing/2014/main" id="{8507EC8D-74C4-4F4A-A0FB-AA556E5B8614}"/>
                      </a:ext>
                    </a:extLst>
                  </p:cNvPr>
                  <p:cNvPicPr/>
                  <p:nvPr/>
                </p:nvPicPr>
                <p:blipFill>
                  <a:blip r:embed="rId613"/>
                  <a:stretch>
                    <a:fillRect/>
                  </a:stretch>
                </p:blipFill>
                <p:spPr>
                  <a:xfrm>
                    <a:off x="7567170" y="5377708"/>
                    <a:ext cx="32940" cy="81265"/>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382" name="筆跡 381">
                    <a:extLst>
                      <a:ext uri="{FF2B5EF4-FFF2-40B4-BE49-F238E27FC236}">
                        <a16:creationId xmlns:a16="http://schemas.microsoft.com/office/drawing/2014/main" id="{FD868314-24B6-400D-92DE-BF2C7CC7A630}"/>
                      </a:ext>
                    </a:extLst>
                  </p14:cNvPr>
                  <p14:cNvContentPartPr/>
                  <p14:nvPr/>
                </p14:nvContentPartPr>
                <p14:xfrm>
                  <a:off x="7569330" y="5319075"/>
                  <a:ext cx="76320" cy="57600"/>
                </p14:xfrm>
              </p:contentPart>
            </mc:Choice>
            <mc:Fallback>
              <p:pic>
                <p:nvPicPr>
                  <p:cNvPr id="382" name="筆跡 381">
                    <a:extLst>
                      <a:ext uri="{FF2B5EF4-FFF2-40B4-BE49-F238E27FC236}">
                        <a16:creationId xmlns:a16="http://schemas.microsoft.com/office/drawing/2014/main" id="{FD868314-24B6-400D-92DE-BF2C7CC7A630}"/>
                      </a:ext>
                    </a:extLst>
                  </p:cNvPr>
                  <p:cNvPicPr/>
                  <p:nvPr/>
                </p:nvPicPr>
                <p:blipFill>
                  <a:blip r:embed="rId615"/>
                  <a:stretch>
                    <a:fillRect/>
                  </a:stretch>
                </p:blipFill>
                <p:spPr>
                  <a:xfrm>
                    <a:off x="7556521" y="5305361"/>
                    <a:ext cx="102472" cy="8448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383" name="筆跡 382">
                    <a:extLst>
                      <a:ext uri="{FF2B5EF4-FFF2-40B4-BE49-F238E27FC236}">
                        <a16:creationId xmlns:a16="http://schemas.microsoft.com/office/drawing/2014/main" id="{87070ECF-73A3-46FC-AE3B-1A2278775C33}"/>
                      </a:ext>
                    </a:extLst>
                  </p14:cNvPr>
                  <p14:cNvContentPartPr/>
                  <p14:nvPr/>
                </p14:nvContentPartPr>
                <p14:xfrm>
                  <a:off x="7621530" y="5361195"/>
                  <a:ext cx="89280" cy="90360"/>
                </p14:xfrm>
              </p:contentPart>
            </mc:Choice>
            <mc:Fallback>
              <p:pic>
                <p:nvPicPr>
                  <p:cNvPr id="383" name="筆跡 382">
                    <a:extLst>
                      <a:ext uri="{FF2B5EF4-FFF2-40B4-BE49-F238E27FC236}">
                        <a16:creationId xmlns:a16="http://schemas.microsoft.com/office/drawing/2014/main" id="{87070ECF-73A3-46FC-AE3B-1A2278775C33}"/>
                      </a:ext>
                    </a:extLst>
                  </p:cNvPr>
                  <p:cNvPicPr/>
                  <p:nvPr/>
                </p:nvPicPr>
                <p:blipFill>
                  <a:blip r:embed="rId617"/>
                  <a:stretch>
                    <a:fillRect/>
                  </a:stretch>
                </p:blipFill>
                <p:spPr>
                  <a:xfrm>
                    <a:off x="7608244" y="5347421"/>
                    <a:ext cx="115320" cy="117358"/>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384" name="筆跡 383">
                    <a:extLst>
                      <a:ext uri="{FF2B5EF4-FFF2-40B4-BE49-F238E27FC236}">
                        <a16:creationId xmlns:a16="http://schemas.microsoft.com/office/drawing/2014/main" id="{FA08F4BA-DDF1-4196-8062-69AC7F0AB30D}"/>
                      </a:ext>
                    </a:extLst>
                  </p14:cNvPr>
                  <p14:cNvContentPartPr/>
                  <p14:nvPr/>
                </p14:nvContentPartPr>
                <p14:xfrm>
                  <a:off x="7704330" y="5244915"/>
                  <a:ext cx="73800" cy="204480"/>
                </p14:xfrm>
              </p:contentPart>
            </mc:Choice>
            <mc:Fallback>
              <p:pic>
                <p:nvPicPr>
                  <p:cNvPr id="384" name="筆跡 383">
                    <a:extLst>
                      <a:ext uri="{FF2B5EF4-FFF2-40B4-BE49-F238E27FC236}">
                        <a16:creationId xmlns:a16="http://schemas.microsoft.com/office/drawing/2014/main" id="{FA08F4BA-DDF1-4196-8062-69AC7F0AB30D}"/>
                      </a:ext>
                    </a:extLst>
                  </p:cNvPr>
                  <p:cNvPicPr/>
                  <p:nvPr/>
                </p:nvPicPr>
                <p:blipFill>
                  <a:blip r:embed="rId619"/>
                  <a:stretch>
                    <a:fillRect/>
                  </a:stretch>
                </p:blipFill>
                <p:spPr>
                  <a:xfrm>
                    <a:off x="7691057" y="5231136"/>
                    <a:ext cx="99816" cy="231487"/>
                  </a:xfrm>
                  <a:prstGeom prst="rect">
                    <a:avLst/>
                  </a:prstGeom>
                </p:spPr>
              </p:pic>
            </mc:Fallback>
          </mc:AlternateContent>
        </p:grpSp>
        <p:grpSp>
          <p:nvGrpSpPr>
            <p:cNvPr id="399" name="群組 398">
              <a:extLst>
                <a:ext uri="{FF2B5EF4-FFF2-40B4-BE49-F238E27FC236}">
                  <a16:creationId xmlns:a16="http://schemas.microsoft.com/office/drawing/2014/main" id="{268088C5-CFB4-4117-B06F-0B4F17162220}"/>
                </a:ext>
              </a:extLst>
            </p:cNvPr>
            <p:cNvGrpSpPr/>
            <p:nvPr/>
          </p:nvGrpSpPr>
          <p:grpSpPr>
            <a:xfrm>
              <a:off x="7914570" y="5227995"/>
              <a:ext cx="207720" cy="204840"/>
              <a:chOff x="7914570" y="5227995"/>
              <a:chExt cx="207720" cy="204840"/>
            </a:xfrm>
          </p:grpSpPr>
          <mc:AlternateContent xmlns:mc="http://schemas.openxmlformats.org/markup-compatibility/2006">
            <mc:Choice xmlns:p14="http://schemas.microsoft.com/office/powerpoint/2010/main" Requires="p14">
              <p:contentPart p14:bwMode="auto" r:id="rId620">
                <p14:nvContentPartPr>
                  <p14:cNvPr id="385" name="筆跡 384">
                    <a:extLst>
                      <a:ext uri="{FF2B5EF4-FFF2-40B4-BE49-F238E27FC236}">
                        <a16:creationId xmlns:a16="http://schemas.microsoft.com/office/drawing/2014/main" id="{45535E50-12F5-441E-BA8C-90F8B1369A8B}"/>
                      </a:ext>
                    </a:extLst>
                  </p14:cNvPr>
                  <p14:cNvContentPartPr/>
                  <p14:nvPr/>
                </p14:nvContentPartPr>
                <p14:xfrm>
                  <a:off x="7914570" y="5227995"/>
                  <a:ext cx="49680" cy="204840"/>
                </p14:xfrm>
              </p:contentPart>
            </mc:Choice>
            <mc:Fallback>
              <p:pic>
                <p:nvPicPr>
                  <p:cNvPr id="385" name="筆跡 384">
                    <a:extLst>
                      <a:ext uri="{FF2B5EF4-FFF2-40B4-BE49-F238E27FC236}">
                        <a16:creationId xmlns:a16="http://schemas.microsoft.com/office/drawing/2014/main" id="{45535E50-12F5-441E-BA8C-90F8B1369A8B}"/>
                      </a:ext>
                    </a:extLst>
                  </p:cNvPr>
                  <p:cNvPicPr/>
                  <p:nvPr/>
                </p:nvPicPr>
                <p:blipFill>
                  <a:blip r:embed="rId621"/>
                  <a:stretch>
                    <a:fillRect/>
                  </a:stretch>
                </p:blipFill>
                <p:spPr>
                  <a:xfrm>
                    <a:off x="7901886" y="5214229"/>
                    <a:ext cx="75577" cy="231822"/>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386" name="筆跡 385">
                    <a:extLst>
                      <a:ext uri="{FF2B5EF4-FFF2-40B4-BE49-F238E27FC236}">
                        <a16:creationId xmlns:a16="http://schemas.microsoft.com/office/drawing/2014/main" id="{F7D5A7F2-8FB0-4AD5-8E86-0F16FFA9912D}"/>
                      </a:ext>
                    </a:extLst>
                  </p14:cNvPr>
                  <p14:cNvContentPartPr/>
                  <p14:nvPr/>
                </p14:nvContentPartPr>
                <p14:xfrm>
                  <a:off x="8042370" y="5294955"/>
                  <a:ext cx="79920" cy="117720"/>
                </p14:xfrm>
              </p:contentPart>
            </mc:Choice>
            <mc:Fallback>
              <p:pic>
                <p:nvPicPr>
                  <p:cNvPr id="386" name="筆跡 385">
                    <a:extLst>
                      <a:ext uri="{FF2B5EF4-FFF2-40B4-BE49-F238E27FC236}">
                        <a16:creationId xmlns:a16="http://schemas.microsoft.com/office/drawing/2014/main" id="{F7D5A7F2-8FB0-4AD5-8E86-0F16FFA9912D}"/>
                      </a:ext>
                    </a:extLst>
                  </p:cNvPr>
                  <p:cNvPicPr/>
                  <p:nvPr/>
                </p:nvPicPr>
                <p:blipFill>
                  <a:blip r:embed="rId623"/>
                  <a:stretch>
                    <a:fillRect/>
                  </a:stretch>
                </p:blipFill>
                <p:spPr>
                  <a:xfrm>
                    <a:off x="8029050" y="5281753"/>
                    <a:ext cx="106027" cy="144675"/>
                  </a:xfrm>
                  <a:prstGeom prst="rect">
                    <a:avLst/>
                  </a:prstGeom>
                </p:spPr>
              </p:pic>
            </mc:Fallback>
          </mc:AlternateContent>
        </p:grpSp>
        <p:grpSp>
          <p:nvGrpSpPr>
            <p:cNvPr id="398" name="群組 397">
              <a:extLst>
                <a:ext uri="{FF2B5EF4-FFF2-40B4-BE49-F238E27FC236}">
                  <a16:creationId xmlns:a16="http://schemas.microsoft.com/office/drawing/2014/main" id="{B7C6A0C7-C61F-46F6-B5C1-CDE6E00F75F1}"/>
                </a:ext>
              </a:extLst>
            </p:cNvPr>
            <p:cNvGrpSpPr/>
            <p:nvPr/>
          </p:nvGrpSpPr>
          <p:grpSpPr>
            <a:xfrm>
              <a:off x="8336130" y="5237715"/>
              <a:ext cx="810720" cy="550440"/>
              <a:chOff x="8336130" y="5237715"/>
              <a:chExt cx="810720" cy="550440"/>
            </a:xfrm>
          </p:grpSpPr>
          <mc:AlternateContent xmlns:mc="http://schemas.openxmlformats.org/markup-compatibility/2006">
            <mc:Choice xmlns:p14="http://schemas.microsoft.com/office/powerpoint/2010/main" Requires="p14">
              <p:contentPart p14:bwMode="auto" r:id="rId624">
                <p14:nvContentPartPr>
                  <p14:cNvPr id="387" name="筆跡 386">
                    <a:extLst>
                      <a:ext uri="{FF2B5EF4-FFF2-40B4-BE49-F238E27FC236}">
                        <a16:creationId xmlns:a16="http://schemas.microsoft.com/office/drawing/2014/main" id="{1DD1CA97-08F0-45B6-B3D6-3398A7D4B07E}"/>
                      </a:ext>
                    </a:extLst>
                  </p14:cNvPr>
                  <p14:cNvContentPartPr/>
                  <p14:nvPr/>
                </p14:nvContentPartPr>
                <p14:xfrm>
                  <a:off x="8336130" y="5320875"/>
                  <a:ext cx="91800" cy="118440"/>
                </p14:xfrm>
              </p:contentPart>
            </mc:Choice>
            <mc:Fallback>
              <p:pic>
                <p:nvPicPr>
                  <p:cNvPr id="387" name="筆跡 386">
                    <a:extLst>
                      <a:ext uri="{FF2B5EF4-FFF2-40B4-BE49-F238E27FC236}">
                        <a16:creationId xmlns:a16="http://schemas.microsoft.com/office/drawing/2014/main" id="{1DD1CA97-08F0-45B6-B3D6-3398A7D4B07E}"/>
                      </a:ext>
                    </a:extLst>
                  </p:cNvPr>
                  <p:cNvPicPr/>
                  <p:nvPr/>
                </p:nvPicPr>
                <p:blipFill>
                  <a:blip r:embed="rId625"/>
                  <a:stretch>
                    <a:fillRect/>
                  </a:stretch>
                </p:blipFill>
                <p:spPr>
                  <a:xfrm>
                    <a:off x="8322864" y="5307103"/>
                    <a:ext cx="117801" cy="145433"/>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388" name="筆跡 387">
                    <a:extLst>
                      <a:ext uri="{FF2B5EF4-FFF2-40B4-BE49-F238E27FC236}">
                        <a16:creationId xmlns:a16="http://schemas.microsoft.com/office/drawing/2014/main" id="{20596272-B208-4D14-9B5E-472774F5157F}"/>
                      </a:ext>
                    </a:extLst>
                  </p14:cNvPr>
                  <p14:cNvContentPartPr/>
                  <p14:nvPr/>
                </p14:nvContentPartPr>
                <p14:xfrm>
                  <a:off x="8466450" y="5336355"/>
                  <a:ext cx="134280" cy="105120"/>
                </p14:xfrm>
              </p:contentPart>
            </mc:Choice>
            <mc:Fallback>
              <p:pic>
                <p:nvPicPr>
                  <p:cNvPr id="388" name="筆跡 387">
                    <a:extLst>
                      <a:ext uri="{FF2B5EF4-FFF2-40B4-BE49-F238E27FC236}">
                        <a16:creationId xmlns:a16="http://schemas.microsoft.com/office/drawing/2014/main" id="{20596272-B208-4D14-9B5E-472774F5157F}"/>
                      </a:ext>
                    </a:extLst>
                  </p:cNvPr>
                  <p:cNvPicPr/>
                  <p:nvPr/>
                </p:nvPicPr>
                <p:blipFill>
                  <a:blip r:embed="rId627"/>
                  <a:stretch>
                    <a:fillRect/>
                  </a:stretch>
                </p:blipFill>
                <p:spPr>
                  <a:xfrm>
                    <a:off x="8453181" y="5322596"/>
                    <a:ext cx="160287" cy="132088"/>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389" name="筆跡 388">
                    <a:extLst>
                      <a:ext uri="{FF2B5EF4-FFF2-40B4-BE49-F238E27FC236}">
                        <a16:creationId xmlns:a16="http://schemas.microsoft.com/office/drawing/2014/main" id="{C9DE7CAF-F536-43BD-B488-3CAC975E3983}"/>
                      </a:ext>
                    </a:extLst>
                  </p14:cNvPr>
                  <p14:cNvContentPartPr/>
                  <p14:nvPr/>
                </p14:nvContentPartPr>
                <p14:xfrm>
                  <a:off x="8612610" y="5319435"/>
                  <a:ext cx="78480" cy="122040"/>
                </p14:xfrm>
              </p:contentPart>
            </mc:Choice>
            <mc:Fallback>
              <p:pic>
                <p:nvPicPr>
                  <p:cNvPr id="389" name="筆跡 388">
                    <a:extLst>
                      <a:ext uri="{FF2B5EF4-FFF2-40B4-BE49-F238E27FC236}">
                        <a16:creationId xmlns:a16="http://schemas.microsoft.com/office/drawing/2014/main" id="{C9DE7CAF-F536-43BD-B488-3CAC975E3983}"/>
                      </a:ext>
                    </a:extLst>
                  </p:cNvPr>
                  <p:cNvPicPr/>
                  <p:nvPr/>
                </p:nvPicPr>
                <p:blipFill>
                  <a:blip r:embed="rId629"/>
                  <a:stretch>
                    <a:fillRect/>
                  </a:stretch>
                </p:blipFill>
                <p:spPr>
                  <a:xfrm>
                    <a:off x="8599353" y="5305692"/>
                    <a:ext cx="104463" cy="148977"/>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390" name="筆跡 389">
                    <a:extLst>
                      <a:ext uri="{FF2B5EF4-FFF2-40B4-BE49-F238E27FC236}">
                        <a16:creationId xmlns:a16="http://schemas.microsoft.com/office/drawing/2014/main" id="{3481018F-4C1C-4EC7-A2AF-85A34F045582}"/>
                      </a:ext>
                    </a:extLst>
                  </p14:cNvPr>
                  <p14:cNvContentPartPr/>
                  <p14:nvPr/>
                </p14:nvContentPartPr>
                <p14:xfrm>
                  <a:off x="8750850" y="5312595"/>
                  <a:ext cx="12240" cy="131400"/>
                </p14:xfrm>
              </p:contentPart>
            </mc:Choice>
            <mc:Fallback>
              <p:pic>
                <p:nvPicPr>
                  <p:cNvPr id="390" name="筆跡 389">
                    <a:extLst>
                      <a:ext uri="{FF2B5EF4-FFF2-40B4-BE49-F238E27FC236}">
                        <a16:creationId xmlns:a16="http://schemas.microsoft.com/office/drawing/2014/main" id="{3481018F-4C1C-4EC7-A2AF-85A34F045582}"/>
                      </a:ext>
                    </a:extLst>
                  </p:cNvPr>
                  <p:cNvPicPr/>
                  <p:nvPr/>
                </p:nvPicPr>
                <p:blipFill>
                  <a:blip r:embed="rId631"/>
                  <a:stretch>
                    <a:fillRect/>
                  </a:stretch>
                </p:blipFill>
                <p:spPr>
                  <a:xfrm>
                    <a:off x="8738100" y="5298850"/>
                    <a:ext cx="37230" cy="15834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391" name="筆跡 390">
                    <a:extLst>
                      <a:ext uri="{FF2B5EF4-FFF2-40B4-BE49-F238E27FC236}">
                        <a16:creationId xmlns:a16="http://schemas.microsoft.com/office/drawing/2014/main" id="{E532F660-5E4B-4E23-A55F-0201AF6886D1}"/>
                      </a:ext>
                    </a:extLst>
                  </p14:cNvPr>
                  <p14:cNvContentPartPr/>
                  <p14:nvPr/>
                </p14:nvContentPartPr>
                <p14:xfrm>
                  <a:off x="8843370" y="5237715"/>
                  <a:ext cx="10080" cy="243000"/>
                </p14:xfrm>
              </p:contentPart>
            </mc:Choice>
            <mc:Fallback>
              <p:pic>
                <p:nvPicPr>
                  <p:cNvPr id="391" name="筆跡 390">
                    <a:extLst>
                      <a:ext uri="{FF2B5EF4-FFF2-40B4-BE49-F238E27FC236}">
                        <a16:creationId xmlns:a16="http://schemas.microsoft.com/office/drawing/2014/main" id="{E532F660-5E4B-4E23-A55F-0201AF6886D1}"/>
                      </a:ext>
                    </a:extLst>
                  </p:cNvPr>
                  <p:cNvPicPr/>
                  <p:nvPr/>
                </p:nvPicPr>
                <p:blipFill>
                  <a:blip r:embed="rId633"/>
                  <a:stretch>
                    <a:fillRect/>
                  </a:stretch>
                </p:blipFill>
                <p:spPr>
                  <a:xfrm>
                    <a:off x="8830637" y="5223939"/>
                    <a:ext cx="36076"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392" name="筆跡 391">
                    <a:extLst>
                      <a:ext uri="{FF2B5EF4-FFF2-40B4-BE49-F238E27FC236}">
                        <a16:creationId xmlns:a16="http://schemas.microsoft.com/office/drawing/2014/main" id="{8BEDC131-3CF9-4937-85AE-3E78E748AE56}"/>
                      </a:ext>
                    </a:extLst>
                  </p14:cNvPr>
                  <p14:cNvContentPartPr/>
                  <p14:nvPr/>
                </p14:nvContentPartPr>
                <p14:xfrm>
                  <a:off x="8342970" y="5576115"/>
                  <a:ext cx="163800" cy="131040"/>
                </p14:xfrm>
              </p:contentPart>
            </mc:Choice>
            <mc:Fallback>
              <p:pic>
                <p:nvPicPr>
                  <p:cNvPr id="392" name="筆跡 391">
                    <a:extLst>
                      <a:ext uri="{FF2B5EF4-FFF2-40B4-BE49-F238E27FC236}">
                        <a16:creationId xmlns:a16="http://schemas.microsoft.com/office/drawing/2014/main" id="{8BEDC131-3CF9-4937-85AE-3E78E748AE56}"/>
                      </a:ext>
                    </a:extLst>
                  </p:cNvPr>
                  <p:cNvPicPr/>
                  <p:nvPr/>
                </p:nvPicPr>
                <p:blipFill>
                  <a:blip r:embed="rId635"/>
                  <a:stretch>
                    <a:fillRect/>
                  </a:stretch>
                </p:blipFill>
                <p:spPr>
                  <a:xfrm>
                    <a:off x="8329675" y="5562350"/>
                    <a:ext cx="189859" cy="158019"/>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393" name="筆跡 392">
                    <a:extLst>
                      <a:ext uri="{FF2B5EF4-FFF2-40B4-BE49-F238E27FC236}">
                        <a16:creationId xmlns:a16="http://schemas.microsoft.com/office/drawing/2014/main" id="{3BBBA2C3-145B-41A0-A3CA-80C94A3AD415}"/>
                      </a:ext>
                    </a:extLst>
                  </p14:cNvPr>
                  <p14:cNvContentPartPr/>
                  <p14:nvPr/>
                </p14:nvContentPartPr>
                <p14:xfrm>
                  <a:off x="8520090" y="5609955"/>
                  <a:ext cx="120600" cy="94680"/>
                </p14:xfrm>
              </p:contentPart>
            </mc:Choice>
            <mc:Fallback>
              <p:pic>
                <p:nvPicPr>
                  <p:cNvPr id="393" name="筆跡 392">
                    <a:extLst>
                      <a:ext uri="{FF2B5EF4-FFF2-40B4-BE49-F238E27FC236}">
                        <a16:creationId xmlns:a16="http://schemas.microsoft.com/office/drawing/2014/main" id="{3BBBA2C3-145B-41A0-A3CA-80C94A3AD415}"/>
                      </a:ext>
                    </a:extLst>
                  </p:cNvPr>
                  <p:cNvPicPr/>
                  <p:nvPr/>
                </p:nvPicPr>
                <p:blipFill>
                  <a:blip r:embed="rId637"/>
                  <a:stretch>
                    <a:fillRect/>
                  </a:stretch>
                </p:blipFill>
                <p:spPr>
                  <a:xfrm>
                    <a:off x="8506808" y="5596193"/>
                    <a:ext cx="146633" cy="121653"/>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394" name="筆跡 393">
                    <a:extLst>
                      <a:ext uri="{FF2B5EF4-FFF2-40B4-BE49-F238E27FC236}">
                        <a16:creationId xmlns:a16="http://schemas.microsoft.com/office/drawing/2014/main" id="{D88B6524-1426-45C5-8FBC-1AA34402647A}"/>
                      </a:ext>
                    </a:extLst>
                  </p14:cNvPr>
                  <p14:cNvContentPartPr/>
                  <p14:nvPr/>
                </p14:nvContentPartPr>
                <p14:xfrm>
                  <a:off x="8709450" y="5603835"/>
                  <a:ext cx="61920" cy="125640"/>
                </p14:xfrm>
              </p:contentPart>
            </mc:Choice>
            <mc:Fallback>
              <p:pic>
                <p:nvPicPr>
                  <p:cNvPr id="394" name="筆跡 393">
                    <a:extLst>
                      <a:ext uri="{FF2B5EF4-FFF2-40B4-BE49-F238E27FC236}">
                        <a16:creationId xmlns:a16="http://schemas.microsoft.com/office/drawing/2014/main" id="{D88B6524-1426-45C5-8FBC-1AA34402647A}"/>
                      </a:ext>
                    </a:extLst>
                  </p:cNvPr>
                  <p:cNvPicPr/>
                  <p:nvPr/>
                </p:nvPicPr>
                <p:blipFill>
                  <a:blip r:embed="rId639"/>
                  <a:stretch>
                    <a:fillRect/>
                  </a:stretch>
                </p:blipFill>
                <p:spPr>
                  <a:xfrm>
                    <a:off x="8696219" y="5590610"/>
                    <a:ext cx="87852" cy="152642"/>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395" name="筆跡 394">
                    <a:extLst>
                      <a:ext uri="{FF2B5EF4-FFF2-40B4-BE49-F238E27FC236}">
                        <a16:creationId xmlns:a16="http://schemas.microsoft.com/office/drawing/2014/main" id="{296EFE19-0A88-45E4-9E4C-E4F29C1EB90A}"/>
                      </a:ext>
                    </a:extLst>
                  </p14:cNvPr>
                  <p14:cNvContentPartPr/>
                  <p14:nvPr/>
                </p14:nvContentPartPr>
                <p14:xfrm>
                  <a:off x="8816010" y="5615715"/>
                  <a:ext cx="145800" cy="105120"/>
                </p14:xfrm>
              </p:contentPart>
            </mc:Choice>
            <mc:Fallback>
              <p:pic>
                <p:nvPicPr>
                  <p:cNvPr id="395" name="筆跡 394">
                    <a:extLst>
                      <a:ext uri="{FF2B5EF4-FFF2-40B4-BE49-F238E27FC236}">
                        <a16:creationId xmlns:a16="http://schemas.microsoft.com/office/drawing/2014/main" id="{296EFE19-0A88-45E4-9E4C-E4F29C1EB90A}"/>
                      </a:ext>
                    </a:extLst>
                  </p:cNvPr>
                  <p:cNvPicPr/>
                  <p:nvPr/>
                </p:nvPicPr>
                <p:blipFill>
                  <a:blip r:embed="rId641"/>
                  <a:stretch>
                    <a:fillRect/>
                  </a:stretch>
                </p:blipFill>
                <p:spPr>
                  <a:xfrm>
                    <a:off x="8802707" y="5601956"/>
                    <a:ext cx="171874" cy="132088"/>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396" name="筆跡 395">
                    <a:extLst>
                      <a:ext uri="{FF2B5EF4-FFF2-40B4-BE49-F238E27FC236}">
                        <a16:creationId xmlns:a16="http://schemas.microsoft.com/office/drawing/2014/main" id="{43423C0E-DF61-4BCF-9AF2-17DD5D70C4E7}"/>
                      </a:ext>
                    </a:extLst>
                  </p14:cNvPr>
                  <p14:cNvContentPartPr/>
                  <p14:nvPr/>
                </p14:nvContentPartPr>
                <p14:xfrm>
                  <a:off x="8961090" y="5591595"/>
                  <a:ext cx="74520" cy="196560"/>
                </p14:xfrm>
              </p:contentPart>
            </mc:Choice>
            <mc:Fallback>
              <p:pic>
                <p:nvPicPr>
                  <p:cNvPr id="396" name="筆跡 395">
                    <a:extLst>
                      <a:ext uri="{FF2B5EF4-FFF2-40B4-BE49-F238E27FC236}">
                        <a16:creationId xmlns:a16="http://schemas.microsoft.com/office/drawing/2014/main" id="{43423C0E-DF61-4BCF-9AF2-17DD5D70C4E7}"/>
                      </a:ext>
                    </a:extLst>
                  </p:cNvPr>
                  <p:cNvPicPr/>
                  <p:nvPr/>
                </p:nvPicPr>
                <p:blipFill>
                  <a:blip r:embed="rId643"/>
                  <a:stretch>
                    <a:fillRect/>
                  </a:stretch>
                </p:blipFill>
                <p:spPr>
                  <a:xfrm>
                    <a:off x="8948315" y="5578381"/>
                    <a:ext cx="100602" cy="223539"/>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397" name="筆跡 396">
                    <a:extLst>
                      <a:ext uri="{FF2B5EF4-FFF2-40B4-BE49-F238E27FC236}">
                        <a16:creationId xmlns:a16="http://schemas.microsoft.com/office/drawing/2014/main" id="{26B28E7D-7578-47A8-B6A9-4886E02C4EE0}"/>
                      </a:ext>
                    </a:extLst>
                  </p14:cNvPr>
                  <p14:cNvContentPartPr/>
                  <p14:nvPr/>
                </p14:nvContentPartPr>
                <p14:xfrm>
                  <a:off x="9102210" y="5361195"/>
                  <a:ext cx="44640" cy="298080"/>
                </p14:xfrm>
              </p:contentPart>
            </mc:Choice>
            <mc:Fallback>
              <p:pic>
                <p:nvPicPr>
                  <p:cNvPr id="397" name="筆跡 396">
                    <a:extLst>
                      <a:ext uri="{FF2B5EF4-FFF2-40B4-BE49-F238E27FC236}">
                        <a16:creationId xmlns:a16="http://schemas.microsoft.com/office/drawing/2014/main" id="{26B28E7D-7578-47A8-B6A9-4886E02C4EE0}"/>
                      </a:ext>
                    </a:extLst>
                  </p:cNvPr>
                  <p:cNvPicPr/>
                  <p:nvPr/>
                </p:nvPicPr>
                <p:blipFill>
                  <a:blip r:embed="rId645"/>
                  <a:stretch>
                    <a:fillRect/>
                  </a:stretch>
                </p:blipFill>
                <p:spPr>
                  <a:xfrm>
                    <a:off x="9088924" y="5347421"/>
                    <a:ext cx="70680" cy="32507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6">
              <p14:nvContentPartPr>
                <p14:cNvPr id="401" name="筆跡 400">
                  <a:extLst>
                    <a:ext uri="{FF2B5EF4-FFF2-40B4-BE49-F238E27FC236}">
                      <a16:creationId xmlns:a16="http://schemas.microsoft.com/office/drawing/2014/main" id="{CEAD78DE-821A-4B11-ABE2-C5CADC6655D7}"/>
                    </a:ext>
                  </a:extLst>
                </p14:cNvPr>
                <p14:cNvContentPartPr/>
                <p14:nvPr/>
              </p14:nvContentPartPr>
              <p14:xfrm>
                <a:off x="9084210" y="5910195"/>
                <a:ext cx="13680" cy="2520"/>
              </p14:xfrm>
            </p:contentPart>
          </mc:Choice>
          <mc:Fallback>
            <p:pic>
              <p:nvPicPr>
                <p:cNvPr id="401" name="筆跡 400">
                  <a:extLst>
                    <a:ext uri="{FF2B5EF4-FFF2-40B4-BE49-F238E27FC236}">
                      <a16:creationId xmlns:a16="http://schemas.microsoft.com/office/drawing/2014/main" id="{CEAD78DE-821A-4B11-ABE2-C5CADC6655D7}"/>
                    </a:ext>
                  </a:extLst>
                </p:cNvPr>
                <p:cNvPicPr/>
                <p:nvPr/>
              </p:nvPicPr>
              <p:blipFill>
                <a:blip r:embed="rId647"/>
                <a:stretch>
                  <a:fillRect/>
                </a:stretch>
              </p:blipFill>
              <p:spPr>
                <a:xfrm>
                  <a:off x="9071056" y="5897595"/>
                  <a:ext cx="39462" cy="27216"/>
                </a:xfrm>
                <a:prstGeom prst="rect">
                  <a:avLst/>
                </a:prstGeom>
              </p:spPr>
            </p:pic>
          </mc:Fallback>
        </mc:AlternateContent>
      </p:grpSp>
      <p:grpSp>
        <p:nvGrpSpPr>
          <p:cNvPr id="585" name="群組 584">
            <a:extLst>
              <a:ext uri="{FF2B5EF4-FFF2-40B4-BE49-F238E27FC236}">
                <a16:creationId xmlns:a16="http://schemas.microsoft.com/office/drawing/2014/main" id="{145F88A9-A777-42D3-A22E-CE60A53B45A3}"/>
              </a:ext>
            </a:extLst>
          </p:cNvPr>
          <p:cNvGrpSpPr/>
          <p:nvPr/>
        </p:nvGrpSpPr>
        <p:grpSpPr>
          <a:xfrm>
            <a:off x="5505854" y="4213376"/>
            <a:ext cx="2866716" cy="1666147"/>
            <a:chOff x="5421930" y="4097595"/>
            <a:chExt cx="3683160" cy="2460240"/>
          </a:xfrm>
        </p:grpSpPr>
        <mc:AlternateContent xmlns:mc="http://schemas.openxmlformats.org/markup-compatibility/2006">
          <mc:Choice xmlns:p14="http://schemas.microsoft.com/office/powerpoint/2010/main" Requires="p14">
            <p:contentPart p14:bwMode="auto" r:id="rId648">
              <p14:nvContentPartPr>
                <p14:cNvPr id="404" name="筆跡 403">
                  <a:extLst>
                    <a:ext uri="{FF2B5EF4-FFF2-40B4-BE49-F238E27FC236}">
                      <a16:creationId xmlns:a16="http://schemas.microsoft.com/office/drawing/2014/main" id="{E9D3A4C5-88DE-434B-A7CF-630A8F78886A}"/>
                    </a:ext>
                  </a:extLst>
                </p14:cNvPr>
                <p14:cNvContentPartPr/>
                <p14:nvPr/>
              </p14:nvContentPartPr>
              <p14:xfrm>
                <a:off x="5614890" y="4383435"/>
                <a:ext cx="185400" cy="188280"/>
              </p14:xfrm>
            </p:contentPart>
          </mc:Choice>
          <mc:Fallback>
            <p:pic>
              <p:nvPicPr>
                <p:cNvPr id="404" name="筆跡 403">
                  <a:extLst>
                    <a:ext uri="{FF2B5EF4-FFF2-40B4-BE49-F238E27FC236}">
                      <a16:creationId xmlns:a16="http://schemas.microsoft.com/office/drawing/2014/main" id="{E9D3A4C5-88DE-434B-A7CF-630A8F78886A}"/>
                    </a:ext>
                  </a:extLst>
                </p:cNvPr>
                <p:cNvPicPr/>
                <p:nvPr/>
              </p:nvPicPr>
              <p:blipFill>
                <a:blip r:embed="rId649"/>
                <a:stretch>
                  <a:fillRect/>
                </a:stretch>
              </p:blipFill>
              <p:spPr>
                <a:xfrm>
                  <a:off x="5591773" y="4356842"/>
                  <a:ext cx="231172" cy="240935"/>
                </a:xfrm>
                <a:prstGeom prst="rect">
                  <a:avLst/>
                </a:prstGeom>
              </p:spPr>
            </p:pic>
          </mc:Fallback>
        </mc:AlternateContent>
        <p:grpSp>
          <p:nvGrpSpPr>
            <p:cNvPr id="421" name="群組 420">
              <a:extLst>
                <a:ext uri="{FF2B5EF4-FFF2-40B4-BE49-F238E27FC236}">
                  <a16:creationId xmlns:a16="http://schemas.microsoft.com/office/drawing/2014/main" id="{03CCC8EB-5BE8-4DC2-9151-DB9B6C9A3378}"/>
                </a:ext>
              </a:extLst>
            </p:cNvPr>
            <p:cNvGrpSpPr/>
            <p:nvPr/>
          </p:nvGrpSpPr>
          <p:grpSpPr>
            <a:xfrm>
              <a:off x="6107730" y="4097595"/>
              <a:ext cx="330840" cy="528120"/>
              <a:chOff x="6107730" y="4097595"/>
              <a:chExt cx="330840" cy="528120"/>
            </a:xfrm>
          </p:grpSpPr>
          <mc:AlternateContent xmlns:mc="http://schemas.openxmlformats.org/markup-compatibility/2006">
            <mc:Choice xmlns:p14="http://schemas.microsoft.com/office/powerpoint/2010/main" Requires="p14">
              <p:contentPart p14:bwMode="auto" r:id="rId650">
                <p14:nvContentPartPr>
                  <p14:cNvPr id="405" name="筆跡 404">
                    <a:extLst>
                      <a:ext uri="{FF2B5EF4-FFF2-40B4-BE49-F238E27FC236}">
                        <a16:creationId xmlns:a16="http://schemas.microsoft.com/office/drawing/2014/main" id="{2ACF0A74-5363-4E46-906C-F20FCF6F10A1}"/>
                      </a:ext>
                    </a:extLst>
                  </p14:cNvPr>
                  <p14:cNvContentPartPr/>
                  <p14:nvPr/>
                </p14:nvContentPartPr>
                <p14:xfrm>
                  <a:off x="6178650" y="4120635"/>
                  <a:ext cx="43560" cy="95400"/>
                </p14:xfrm>
              </p:contentPart>
            </mc:Choice>
            <mc:Fallback>
              <p:pic>
                <p:nvPicPr>
                  <p:cNvPr id="405" name="筆跡 404">
                    <a:extLst>
                      <a:ext uri="{FF2B5EF4-FFF2-40B4-BE49-F238E27FC236}">
                        <a16:creationId xmlns:a16="http://schemas.microsoft.com/office/drawing/2014/main" id="{2ACF0A74-5363-4E46-906C-F20FCF6F10A1}"/>
                      </a:ext>
                    </a:extLst>
                  </p:cNvPr>
                  <p:cNvPicPr/>
                  <p:nvPr/>
                </p:nvPicPr>
                <p:blipFill>
                  <a:blip r:embed="rId651"/>
                  <a:stretch>
                    <a:fillRect/>
                  </a:stretch>
                </p:blipFill>
                <p:spPr>
                  <a:xfrm>
                    <a:off x="6155724" y="4094135"/>
                    <a:ext cx="88954" cy="14787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406" name="筆跡 405">
                    <a:extLst>
                      <a:ext uri="{FF2B5EF4-FFF2-40B4-BE49-F238E27FC236}">
                        <a16:creationId xmlns:a16="http://schemas.microsoft.com/office/drawing/2014/main" id="{1F27EDDD-04FE-46D1-B6A2-7CFAF4DF92F5}"/>
                      </a:ext>
                    </a:extLst>
                  </p14:cNvPr>
                  <p14:cNvContentPartPr/>
                  <p14:nvPr/>
                </p14:nvContentPartPr>
                <p14:xfrm>
                  <a:off x="6107730" y="4097595"/>
                  <a:ext cx="166320" cy="251640"/>
                </p14:xfrm>
              </p:contentPart>
            </mc:Choice>
            <mc:Fallback>
              <p:pic>
                <p:nvPicPr>
                  <p:cNvPr id="406" name="筆跡 405">
                    <a:extLst>
                      <a:ext uri="{FF2B5EF4-FFF2-40B4-BE49-F238E27FC236}">
                        <a16:creationId xmlns:a16="http://schemas.microsoft.com/office/drawing/2014/main" id="{1F27EDDD-04FE-46D1-B6A2-7CFAF4DF92F5}"/>
                      </a:ext>
                    </a:extLst>
                  </p:cNvPr>
                  <p:cNvPicPr/>
                  <p:nvPr/>
                </p:nvPicPr>
                <p:blipFill>
                  <a:blip r:embed="rId653"/>
                  <a:stretch>
                    <a:fillRect/>
                  </a:stretch>
                </p:blipFill>
                <p:spPr>
                  <a:xfrm>
                    <a:off x="6084630" y="4071051"/>
                    <a:ext cx="212058" cy="304198"/>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407" name="筆跡 406">
                    <a:extLst>
                      <a:ext uri="{FF2B5EF4-FFF2-40B4-BE49-F238E27FC236}">
                        <a16:creationId xmlns:a16="http://schemas.microsoft.com/office/drawing/2014/main" id="{4B99B0CA-3E94-4C4A-BF34-1C1395C4D540}"/>
                      </a:ext>
                    </a:extLst>
                  </p14:cNvPr>
                  <p14:cNvContentPartPr/>
                  <p14:nvPr/>
                </p14:nvContentPartPr>
                <p14:xfrm>
                  <a:off x="6198090" y="4269675"/>
                  <a:ext cx="240480" cy="356040"/>
                </p14:xfrm>
              </p:contentPart>
            </mc:Choice>
            <mc:Fallback>
              <p:pic>
                <p:nvPicPr>
                  <p:cNvPr id="407" name="筆跡 406">
                    <a:extLst>
                      <a:ext uri="{FF2B5EF4-FFF2-40B4-BE49-F238E27FC236}">
                        <a16:creationId xmlns:a16="http://schemas.microsoft.com/office/drawing/2014/main" id="{4B99B0CA-3E94-4C4A-BF34-1C1395C4D540}"/>
                      </a:ext>
                    </a:extLst>
                  </p:cNvPr>
                  <p:cNvPicPr/>
                  <p:nvPr/>
                </p:nvPicPr>
                <p:blipFill>
                  <a:blip r:embed="rId655"/>
                  <a:stretch>
                    <a:fillRect/>
                  </a:stretch>
                </p:blipFill>
                <p:spPr>
                  <a:xfrm>
                    <a:off x="6174967" y="4243105"/>
                    <a:ext cx="286264" cy="408649"/>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408" name="筆跡 407">
                    <a:extLst>
                      <a:ext uri="{FF2B5EF4-FFF2-40B4-BE49-F238E27FC236}">
                        <a16:creationId xmlns:a16="http://schemas.microsoft.com/office/drawing/2014/main" id="{1D9B0ED7-E7B6-4746-8107-47B529AE6BED}"/>
                      </a:ext>
                    </a:extLst>
                  </p14:cNvPr>
                  <p14:cNvContentPartPr/>
                  <p14:nvPr/>
                </p14:nvContentPartPr>
                <p14:xfrm>
                  <a:off x="6150930" y="4429875"/>
                  <a:ext cx="25560" cy="73080"/>
                </p14:xfrm>
              </p:contentPart>
            </mc:Choice>
            <mc:Fallback>
              <p:pic>
                <p:nvPicPr>
                  <p:cNvPr id="408" name="筆跡 407">
                    <a:extLst>
                      <a:ext uri="{FF2B5EF4-FFF2-40B4-BE49-F238E27FC236}">
                        <a16:creationId xmlns:a16="http://schemas.microsoft.com/office/drawing/2014/main" id="{1D9B0ED7-E7B6-4746-8107-47B529AE6BED}"/>
                      </a:ext>
                    </a:extLst>
                  </p:cNvPr>
                  <p:cNvPicPr/>
                  <p:nvPr/>
                </p:nvPicPr>
                <p:blipFill>
                  <a:blip r:embed="rId657"/>
                  <a:stretch>
                    <a:fillRect/>
                  </a:stretch>
                </p:blipFill>
                <p:spPr>
                  <a:xfrm>
                    <a:off x="6128565" y="4403737"/>
                    <a:ext cx="70746" cy="12589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409" name="筆跡 408">
                    <a:extLst>
                      <a:ext uri="{FF2B5EF4-FFF2-40B4-BE49-F238E27FC236}">
                        <a16:creationId xmlns:a16="http://schemas.microsoft.com/office/drawing/2014/main" id="{B52318C0-AF8B-48D7-91BB-128CD397C8E7}"/>
                      </a:ext>
                    </a:extLst>
                  </p14:cNvPr>
                  <p14:cNvContentPartPr/>
                  <p14:nvPr/>
                </p14:nvContentPartPr>
                <p14:xfrm>
                  <a:off x="6208890" y="4462635"/>
                  <a:ext cx="71280" cy="64080"/>
                </p14:xfrm>
              </p:contentPart>
            </mc:Choice>
            <mc:Fallback>
              <p:pic>
                <p:nvPicPr>
                  <p:cNvPr id="409" name="筆跡 408">
                    <a:extLst>
                      <a:ext uri="{FF2B5EF4-FFF2-40B4-BE49-F238E27FC236}">
                        <a16:creationId xmlns:a16="http://schemas.microsoft.com/office/drawing/2014/main" id="{B52318C0-AF8B-48D7-91BB-128CD397C8E7}"/>
                      </a:ext>
                    </a:extLst>
                  </p:cNvPr>
                  <p:cNvPicPr/>
                  <p:nvPr/>
                </p:nvPicPr>
                <p:blipFill>
                  <a:blip r:embed="rId659"/>
                  <a:stretch>
                    <a:fillRect/>
                  </a:stretch>
                </p:blipFill>
                <p:spPr>
                  <a:xfrm>
                    <a:off x="6185747" y="4436156"/>
                    <a:ext cx="117103" cy="116509"/>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410" name="筆跡 409">
                    <a:extLst>
                      <a:ext uri="{FF2B5EF4-FFF2-40B4-BE49-F238E27FC236}">
                        <a16:creationId xmlns:a16="http://schemas.microsoft.com/office/drawing/2014/main" id="{92CE67AC-CFEE-4030-B4B3-C89C08480B45}"/>
                      </a:ext>
                    </a:extLst>
                  </p14:cNvPr>
                  <p14:cNvContentPartPr/>
                  <p14:nvPr/>
                </p14:nvContentPartPr>
                <p14:xfrm>
                  <a:off x="6333810" y="4465875"/>
                  <a:ext cx="29160" cy="58680"/>
                </p14:xfrm>
              </p:contentPart>
            </mc:Choice>
            <mc:Fallback>
              <p:pic>
                <p:nvPicPr>
                  <p:cNvPr id="410" name="筆跡 409">
                    <a:extLst>
                      <a:ext uri="{FF2B5EF4-FFF2-40B4-BE49-F238E27FC236}">
                        <a16:creationId xmlns:a16="http://schemas.microsoft.com/office/drawing/2014/main" id="{92CE67AC-CFEE-4030-B4B3-C89C08480B45}"/>
                      </a:ext>
                    </a:extLst>
                  </p:cNvPr>
                  <p:cNvPicPr/>
                  <p:nvPr/>
                </p:nvPicPr>
                <p:blipFill>
                  <a:blip r:embed="rId661"/>
                  <a:stretch>
                    <a:fillRect/>
                  </a:stretch>
                </p:blipFill>
                <p:spPr>
                  <a:xfrm>
                    <a:off x="6311130" y="4439443"/>
                    <a:ext cx="74983" cy="111016"/>
                  </a:xfrm>
                  <a:prstGeom prst="rect">
                    <a:avLst/>
                  </a:prstGeom>
                </p:spPr>
              </p:pic>
            </mc:Fallback>
          </mc:AlternateContent>
        </p:grpSp>
        <p:grpSp>
          <p:nvGrpSpPr>
            <p:cNvPr id="420" name="群組 419">
              <a:extLst>
                <a:ext uri="{FF2B5EF4-FFF2-40B4-BE49-F238E27FC236}">
                  <a16:creationId xmlns:a16="http://schemas.microsoft.com/office/drawing/2014/main" id="{EB7061B3-2092-47E0-9CC3-4B01379F548F}"/>
                </a:ext>
              </a:extLst>
            </p:cNvPr>
            <p:cNvGrpSpPr/>
            <p:nvPr/>
          </p:nvGrpSpPr>
          <p:grpSpPr>
            <a:xfrm>
              <a:off x="6737010" y="4306395"/>
              <a:ext cx="688320" cy="317520"/>
              <a:chOff x="6737010" y="4306395"/>
              <a:chExt cx="688320" cy="317520"/>
            </a:xfrm>
          </p:grpSpPr>
          <mc:AlternateContent xmlns:mc="http://schemas.openxmlformats.org/markup-compatibility/2006">
            <mc:Choice xmlns:p14="http://schemas.microsoft.com/office/powerpoint/2010/main" Requires="p14">
              <p:contentPart p14:bwMode="auto" r:id="rId662">
                <p14:nvContentPartPr>
                  <p14:cNvPr id="411" name="筆跡 410">
                    <a:extLst>
                      <a:ext uri="{FF2B5EF4-FFF2-40B4-BE49-F238E27FC236}">
                        <a16:creationId xmlns:a16="http://schemas.microsoft.com/office/drawing/2014/main" id="{DB010437-2CB7-4525-B91C-651FDE310DB6}"/>
                      </a:ext>
                    </a:extLst>
                  </p14:cNvPr>
                  <p14:cNvContentPartPr/>
                  <p14:nvPr/>
                </p14:nvContentPartPr>
                <p14:xfrm>
                  <a:off x="6765810" y="4306395"/>
                  <a:ext cx="184320" cy="25560"/>
                </p14:xfrm>
              </p:contentPart>
            </mc:Choice>
            <mc:Fallback>
              <p:pic>
                <p:nvPicPr>
                  <p:cNvPr id="411" name="筆跡 410">
                    <a:extLst>
                      <a:ext uri="{FF2B5EF4-FFF2-40B4-BE49-F238E27FC236}">
                        <a16:creationId xmlns:a16="http://schemas.microsoft.com/office/drawing/2014/main" id="{DB010437-2CB7-4525-B91C-651FDE310DB6}"/>
                      </a:ext>
                    </a:extLst>
                  </p:cNvPr>
                  <p:cNvPicPr/>
                  <p:nvPr/>
                </p:nvPicPr>
                <p:blipFill>
                  <a:blip r:embed="rId663"/>
                  <a:stretch>
                    <a:fillRect/>
                  </a:stretch>
                </p:blipFill>
                <p:spPr>
                  <a:xfrm>
                    <a:off x="6742712" y="4280302"/>
                    <a:ext cx="230054" cy="78278"/>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412" name="筆跡 411">
                    <a:extLst>
                      <a:ext uri="{FF2B5EF4-FFF2-40B4-BE49-F238E27FC236}">
                        <a16:creationId xmlns:a16="http://schemas.microsoft.com/office/drawing/2014/main" id="{70597EC7-C8A2-42C4-B86F-D50453AA2A84}"/>
                      </a:ext>
                    </a:extLst>
                  </p14:cNvPr>
                  <p14:cNvContentPartPr/>
                  <p14:nvPr/>
                </p14:nvContentPartPr>
                <p14:xfrm>
                  <a:off x="6737010" y="4371555"/>
                  <a:ext cx="202320" cy="65160"/>
                </p14:xfrm>
              </p:contentPart>
            </mc:Choice>
            <mc:Fallback>
              <p:pic>
                <p:nvPicPr>
                  <p:cNvPr id="412" name="筆跡 411">
                    <a:extLst>
                      <a:ext uri="{FF2B5EF4-FFF2-40B4-BE49-F238E27FC236}">
                        <a16:creationId xmlns:a16="http://schemas.microsoft.com/office/drawing/2014/main" id="{70597EC7-C8A2-42C4-B86F-D50453AA2A84}"/>
                      </a:ext>
                    </a:extLst>
                  </p:cNvPr>
                  <p:cNvPicPr/>
                  <p:nvPr/>
                </p:nvPicPr>
                <p:blipFill>
                  <a:blip r:embed="rId665"/>
                  <a:stretch>
                    <a:fillRect/>
                  </a:stretch>
                </p:blipFill>
                <p:spPr>
                  <a:xfrm>
                    <a:off x="6713914" y="4345067"/>
                    <a:ext cx="248050" cy="117606"/>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413" name="筆跡 412">
                    <a:extLst>
                      <a:ext uri="{FF2B5EF4-FFF2-40B4-BE49-F238E27FC236}">
                        <a16:creationId xmlns:a16="http://schemas.microsoft.com/office/drawing/2014/main" id="{39228B9D-4405-4452-8C37-32507CB7D309}"/>
                      </a:ext>
                    </a:extLst>
                  </p14:cNvPr>
                  <p14:cNvContentPartPr/>
                  <p14:nvPr/>
                </p14:nvContentPartPr>
                <p14:xfrm>
                  <a:off x="6811530" y="4373715"/>
                  <a:ext cx="20880" cy="101160"/>
                </p14:xfrm>
              </p:contentPart>
            </mc:Choice>
            <mc:Fallback>
              <p:pic>
                <p:nvPicPr>
                  <p:cNvPr id="413" name="筆跡 412">
                    <a:extLst>
                      <a:ext uri="{FF2B5EF4-FFF2-40B4-BE49-F238E27FC236}">
                        <a16:creationId xmlns:a16="http://schemas.microsoft.com/office/drawing/2014/main" id="{39228B9D-4405-4452-8C37-32507CB7D309}"/>
                      </a:ext>
                    </a:extLst>
                  </p:cNvPr>
                  <p:cNvPicPr/>
                  <p:nvPr/>
                </p:nvPicPr>
                <p:blipFill>
                  <a:blip r:embed="rId667"/>
                  <a:stretch>
                    <a:fillRect/>
                  </a:stretch>
                </p:blipFill>
                <p:spPr>
                  <a:xfrm>
                    <a:off x="6788330" y="4347094"/>
                    <a:ext cx="66816" cy="15387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414" name="筆跡 413">
                    <a:extLst>
                      <a:ext uri="{FF2B5EF4-FFF2-40B4-BE49-F238E27FC236}">
                        <a16:creationId xmlns:a16="http://schemas.microsoft.com/office/drawing/2014/main" id="{FF3D4728-1D12-4A43-8073-BC14848DD090}"/>
                      </a:ext>
                    </a:extLst>
                  </p14:cNvPr>
                  <p14:cNvContentPartPr/>
                  <p14:nvPr/>
                </p14:nvContentPartPr>
                <p14:xfrm>
                  <a:off x="6852570" y="4379115"/>
                  <a:ext cx="191520" cy="99000"/>
                </p14:xfrm>
              </p:contentPart>
            </mc:Choice>
            <mc:Fallback>
              <p:pic>
                <p:nvPicPr>
                  <p:cNvPr id="414" name="筆跡 413">
                    <a:extLst>
                      <a:ext uri="{FF2B5EF4-FFF2-40B4-BE49-F238E27FC236}">
                        <a16:creationId xmlns:a16="http://schemas.microsoft.com/office/drawing/2014/main" id="{FF3D4728-1D12-4A43-8073-BC14848DD090}"/>
                      </a:ext>
                    </a:extLst>
                  </p:cNvPr>
                  <p:cNvPicPr/>
                  <p:nvPr/>
                </p:nvPicPr>
                <p:blipFill>
                  <a:blip r:embed="rId669"/>
                  <a:stretch>
                    <a:fillRect/>
                  </a:stretch>
                </p:blipFill>
                <p:spPr>
                  <a:xfrm>
                    <a:off x="6829495" y="4352502"/>
                    <a:ext cx="237208" cy="151694"/>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415" name="筆跡 414">
                    <a:extLst>
                      <a:ext uri="{FF2B5EF4-FFF2-40B4-BE49-F238E27FC236}">
                        <a16:creationId xmlns:a16="http://schemas.microsoft.com/office/drawing/2014/main" id="{47877FA0-0DF0-40B9-91AF-9056FC77E27C}"/>
                      </a:ext>
                    </a:extLst>
                  </p14:cNvPr>
                  <p14:cNvContentPartPr/>
                  <p14:nvPr/>
                </p14:nvContentPartPr>
                <p14:xfrm>
                  <a:off x="7085850" y="4307475"/>
                  <a:ext cx="45000" cy="167040"/>
                </p14:xfrm>
              </p:contentPart>
            </mc:Choice>
            <mc:Fallback>
              <p:pic>
                <p:nvPicPr>
                  <p:cNvPr id="415" name="筆跡 414">
                    <a:extLst>
                      <a:ext uri="{FF2B5EF4-FFF2-40B4-BE49-F238E27FC236}">
                        <a16:creationId xmlns:a16="http://schemas.microsoft.com/office/drawing/2014/main" id="{47877FA0-0DF0-40B9-91AF-9056FC77E27C}"/>
                      </a:ext>
                    </a:extLst>
                  </p:cNvPr>
                  <p:cNvPicPr/>
                  <p:nvPr/>
                </p:nvPicPr>
                <p:blipFill>
                  <a:blip r:embed="rId671"/>
                  <a:stretch>
                    <a:fillRect/>
                  </a:stretch>
                </p:blipFill>
                <p:spPr>
                  <a:xfrm>
                    <a:off x="7062654" y="4281491"/>
                    <a:ext cx="90928" cy="219538"/>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416" name="筆跡 415">
                    <a:extLst>
                      <a:ext uri="{FF2B5EF4-FFF2-40B4-BE49-F238E27FC236}">
                        <a16:creationId xmlns:a16="http://schemas.microsoft.com/office/drawing/2014/main" id="{FEE272AD-A859-4A94-91C4-EBB7885FFE7F}"/>
                      </a:ext>
                    </a:extLst>
                  </p14:cNvPr>
                  <p14:cNvContentPartPr/>
                  <p14:nvPr/>
                </p14:nvContentPartPr>
                <p14:xfrm>
                  <a:off x="6889650" y="4495035"/>
                  <a:ext cx="151920" cy="107640"/>
                </p14:xfrm>
              </p:contentPart>
            </mc:Choice>
            <mc:Fallback>
              <p:pic>
                <p:nvPicPr>
                  <p:cNvPr id="416" name="筆跡 415">
                    <a:extLst>
                      <a:ext uri="{FF2B5EF4-FFF2-40B4-BE49-F238E27FC236}">
                        <a16:creationId xmlns:a16="http://schemas.microsoft.com/office/drawing/2014/main" id="{FEE272AD-A859-4A94-91C4-EBB7885FFE7F}"/>
                      </a:ext>
                    </a:extLst>
                  </p:cNvPr>
                  <p:cNvPicPr/>
                  <p:nvPr/>
                </p:nvPicPr>
                <p:blipFill>
                  <a:blip r:embed="rId673"/>
                  <a:stretch>
                    <a:fillRect/>
                  </a:stretch>
                </p:blipFill>
                <p:spPr>
                  <a:xfrm>
                    <a:off x="6867024" y="4468523"/>
                    <a:ext cx="197635" cy="160134"/>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417" name="筆跡 416">
                    <a:extLst>
                      <a:ext uri="{FF2B5EF4-FFF2-40B4-BE49-F238E27FC236}">
                        <a16:creationId xmlns:a16="http://schemas.microsoft.com/office/drawing/2014/main" id="{BA9EDF76-CB17-4169-9E16-BCE5FA9E2598}"/>
                      </a:ext>
                    </a:extLst>
                  </p14:cNvPr>
                  <p14:cNvContentPartPr/>
                  <p14:nvPr/>
                </p14:nvContentPartPr>
                <p14:xfrm>
                  <a:off x="6907650" y="4585755"/>
                  <a:ext cx="240840" cy="38160"/>
                </p14:xfrm>
              </p:contentPart>
            </mc:Choice>
            <mc:Fallback>
              <p:pic>
                <p:nvPicPr>
                  <p:cNvPr id="417" name="筆跡 416">
                    <a:extLst>
                      <a:ext uri="{FF2B5EF4-FFF2-40B4-BE49-F238E27FC236}">
                        <a16:creationId xmlns:a16="http://schemas.microsoft.com/office/drawing/2014/main" id="{BA9EDF76-CB17-4169-9E16-BCE5FA9E2598}"/>
                      </a:ext>
                    </a:extLst>
                  </p:cNvPr>
                  <p:cNvPicPr/>
                  <p:nvPr/>
                </p:nvPicPr>
                <p:blipFill>
                  <a:blip r:embed="rId675"/>
                  <a:stretch>
                    <a:fillRect/>
                  </a:stretch>
                </p:blipFill>
                <p:spPr>
                  <a:xfrm>
                    <a:off x="6884999" y="4559785"/>
                    <a:ext cx="286604" cy="9063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418" name="筆跡 417">
                    <a:extLst>
                      <a:ext uri="{FF2B5EF4-FFF2-40B4-BE49-F238E27FC236}">
                        <a16:creationId xmlns:a16="http://schemas.microsoft.com/office/drawing/2014/main" id="{41312F21-A104-47BF-80DE-127626200426}"/>
                      </a:ext>
                    </a:extLst>
                  </p14:cNvPr>
                  <p14:cNvContentPartPr/>
                  <p14:nvPr/>
                </p14:nvContentPartPr>
                <p14:xfrm>
                  <a:off x="7279530" y="4372635"/>
                  <a:ext cx="60480" cy="168120"/>
                </p14:xfrm>
              </p:contentPart>
            </mc:Choice>
            <mc:Fallback>
              <p:pic>
                <p:nvPicPr>
                  <p:cNvPr id="418" name="筆跡 417">
                    <a:extLst>
                      <a:ext uri="{FF2B5EF4-FFF2-40B4-BE49-F238E27FC236}">
                        <a16:creationId xmlns:a16="http://schemas.microsoft.com/office/drawing/2014/main" id="{41312F21-A104-47BF-80DE-127626200426}"/>
                      </a:ext>
                    </a:extLst>
                  </p:cNvPr>
                  <p:cNvPicPr/>
                  <p:nvPr/>
                </p:nvPicPr>
                <p:blipFill>
                  <a:blip r:embed="rId677"/>
                  <a:stretch>
                    <a:fillRect/>
                  </a:stretch>
                </p:blipFill>
                <p:spPr>
                  <a:xfrm>
                    <a:off x="7256446" y="4346566"/>
                    <a:ext cx="106186" cy="220791"/>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419" name="筆跡 418">
                    <a:extLst>
                      <a:ext uri="{FF2B5EF4-FFF2-40B4-BE49-F238E27FC236}">
                        <a16:creationId xmlns:a16="http://schemas.microsoft.com/office/drawing/2014/main" id="{31B2585C-6879-4B08-92F8-621AAF73AF28}"/>
                      </a:ext>
                    </a:extLst>
                  </p14:cNvPr>
                  <p14:cNvContentPartPr/>
                  <p14:nvPr/>
                </p14:nvContentPartPr>
                <p14:xfrm>
                  <a:off x="7295010" y="4529595"/>
                  <a:ext cx="130320" cy="14400"/>
                </p14:xfrm>
              </p:contentPart>
            </mc:Choice>
            <mc:Fallback>
              <p:pic>
                <p:nvPicPr>
                  <p:cNvPr id="419" name="筆跡 418">
                    <a:extLst>
                      <a:ext uri="{FF2B5EF4-FFF2-40B4-BE49-F238E27FC236}">
                        <a16:creationId xmlns:a16="http://schemas.microsoft.com/office/drawing/2014/main" id="{31B2585C-6879-4B08-92F8-621AAF73AF28}"/>
                      </a:ext>
                    </a:extLst>
                  </p:cNvPr>
                  <p:cNvPicPr/>
                  <p:nvPr/>
                </p:nvPicPr>
                <p:blipFill>
                  <a:blip r:embed="rId679"/>
                  <a:stretch>
                    <a:fillRect/>
                  </a:stretch>
                </p:blipFill>
                <p:spPr>
                  <a:xfrm>
                    <a:off x="7272366" y="4502928"/>
                    <a:ext cx="176071" cy="67200"/>
                  </a:xfrm>
                  <a:prstGeom prst="rect">
                    <a:avLst/>
                  </a:prstGeom>
                </p:spPr>
              </p:pic>
            </mc:Fallback>
          </mc:AlternateContent>
        </p:grpSp>
        <p:grpSp>
          <p:nvGrpSpPr>
            <p:cNvPr id="450" name="群組 449">
              <a:extLst>
                <a:ext uri="{FF2B5EF4-FFF2-40B4-BE49-F238E27FC236}">
                  <a16:creationId xmlns:a16="http://schemas.microsoft.com/office/drawing/2014/main" id="{EC3D7BBC-77CA-4287-AAC6-38990D1DEF06}"/>
                </a:ext>
              </a:extLst>
            </p:cNvPr>
            <p:cNvGrpSpPr/>
            <p:nvPr/>
          </p:nvGrpSpPr>
          <p:grpSpPr>
            <a:xfrm>
              <a:off x="7493730" y="4246995"/>
              <a:ext cx="1475280" cy="536400"/>
              <a:chOff x="7493730" y="4246995"/>
              <a:chExt cx="1475280" cy="536400"/>
            </a:xfrm>
          </p:grpSpPr>
          <mc:AlternateContent xmlns:mc="http://schemas.openxmlformats.org/markup-compatibility/2006">
            <mc:Choice xmlns:p14="http://schemas.microsoft.com/office/powerpoint/2010/main" Requires="p14">
              <p:contentPart p14:bwMode="auto" r:id="rId680">
                <p14:nvContentPartPr>
                  <p14:cNvPr id="422" name="筆跡 421">
                    <a:extLst>
                      <a:ext uri="{FF2B5EF4-FFF2-40B4-BE49-F238E27FC236}">
                        <a16:creationId xmlns:a16="http://schemas.microsoft.com/office/drawing/2014/main" id="{920DCFEA-D39D-4DDD-97EA-DEB2F8C55D5D}"/>
                      </a:ext>
                    </a:extLst>
                  </p14:cNvPr>
                  <p14:cNvContentPartPr/>
                  <p14:nvPr/>
                </p14:nvContentPartPr>
                <p14:xfrm>
                  <a:off x="7493730" y="4267515"/>
                  <a:ext cx="102600" cy="195120"/>
                </p14:xfrm>
              </p:contentPart>
            </mc:Choice>
            <mc:Fallback>
              <p:pic>
                <p:nvPicPr>
                  <p:cNvPr id="422" name="筆跡 421">
                    <a:extLst>
                      <a:ext uri="{FF2B5EF4-FFF2-40B4-BE49-F238E27FC236}">
                        <a16:creationId xmlns:a16="http://schemas.microsoft.com/office/drawing/2014/main" id="{920DCFEA-D39D-4DDD-97EA-DEB2F8C55D5D}"/>
                      </a:ext>
                    </a:extLst>
                  </p:cNvPr>
                  <p:cNvPicPr/>
                  <p:nvPr/>
                </p:nvPicPr>
                <p:blipFill>
                  <a:blip r:embed="rId681"/>
                  <a:stretch>
                    <a:fillRect/>
                  </a:stretch>
                </p:blipFill>
                <p:spPr>
                  <a:xfrm>
                    <a:off x="7470622" y="4241004"/>
                    <a:ext cx="148354" cy="247612"/>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423" name="筆跡 422">
                    <a:extLst>
                      <a:ext uri="{FF2B5EF4-FFF2-40B4-BE49-F238E27FC236}">
                        <a16:creationId xmlns:a16="http://schemas.microsoft.com/office/drawing/2014/main" id="{BEF61128-EEB2-4A3B-BCEE-112C83DE071D}"/>
                      </a:ext>
                    </a:extLst>
                  </p14:cNvPr>
                  <p14:cNvContentPartPr/>
                  <p14:nvPr/>
                </p14:nvContentPartPr>
                <p14:xfrm>
                  <a:off x="7581570" y="4292355"/>
                  <a:ext cx="63000" cy="59760"/>
                </p14:xfrm>
              </p:contentPart>
            </mc:Choice>
            <mc:Fallback>
              <p:pic>
                <p:nvPicPr>
                  <p:cNvPr id="423" name="筆跡 422">
                    <a:extLst>
                      <a:ext uri="{FF2B5EF4-FFF2-40B4-BE49-F238E27FC236}">
                        <a16:creationId xmlns:a16="http://schemas.microsoft.com/office/drawing/2014/main" id="{BEF61128-EEB2-4A3B-BCEE-112C83DE071D}"/>
                      </a:ext>
                    </a:extLst>
                  </p:cNvPr>
                  <p:cNvPicPr/>
                  <p:nvPr/>
                </p:nvPicPr>
                <p:blipFill>
                  <a:blip r:embed="rId683"/>
                  <a:stretch>
                    <a:fillRect/>
                  </a:stretch>
                </p:blipFill>
                <p:spPr>
                  <a:xfrm>
                    <a:off x="7558408" y="4266441"/>
                    <a:ext cx="108860" cy="112116"/>
                  </a:xfrm>
                  <a:prstGeom prst="rect">
                    <a:avLst/>
                  </a:prstGeom>
                </p:spPr>
              </p:pic>
            </mc:Fallback>
          </mc:AlternateContent>
          <mc:AlternateContent xmlns:mc="http://schemas.openxmlformats.org/markup-compatibility/2006">
            <mc:Choice xmlns:p14="http://schemas.microsoft.com/office/powerpoint/2010/main" Requires="p14">
              <p:contentPart p14:bwMode="auto" r:id="rId684">
                <p14:nvContentPartPr>
                  <p14:cNvPr id="424" name="筆跡 423">
                    <a:extLst>
                      <a:ext uri="{FF2B5EF4-FFF2-40B4-BE49-F238E27FC236}">
                        <a16:creationId xmlns:a16="http://schemas.microsoft.com/office/drawing/2014/main" id="{147B102E-1503-4881-A794-080C28C61C7B}"/>
                      </a:ext>
                    </a:extLst>
                  </p14:cNvPr>
                  <p14:cNvContentPartPr/>
                  <p14:nvPr/>
                </p14:nvContentPartPr>
                <p14:xfrm>
                  <a:off x="7563570" y="4375875"/>
                  <a:ext cx="88200" cy="15480"/>
                </p14:xfrm>
              </p:contentPart>
            </mc:Choice>
            <mc:Fallback>
              <p:pic>
                <p:nvPicPr>
                  <p:cNvPr id="424" name="筆跡 423">
                    <a:extLst>
                      <a:ext uri="{FF2B5EF4-FFF2-40B4-BE49-F238E27FC236}">
                        <a16:creationId xmlns:a16="http://schemas.microsoft.com/office/drawing/2014/main" id="{147B102E-1503-4881-A794-080C28C61C7B}"/>
                      </a:ext>
                    </a:extLst>
                  </p:cNvPr>
                  <p:cNvPicPr/>
                  <p:nvPr/>
                </p:nvPicPr>
                <p:blipFill>
                  <a:blip r:embed="rId685"/>
                  <a:stretch>
                    <a:fillRect/>
                  </a:stretch>
                </p:blipFill>
                <p:spPr>
                  <a:xfrm>
                    <a:off x="7540481" y="4350075"/>
                    <a:ext cx="133916" cy="66564"/>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425" name="筆跡 424">
                    <a:extLst>
                      <a:ext uri="{FF2B5EF4-FFF2-40B4-BE49-F238E27FC236}">
                        <a16:creationId xmlns:a16="http://schemas.microsoft.com/office/drawing/2014/main" id="{91E91EB8-6B46-4099-8BF0-C4941E41F2A9}"/>
                      </a:ext>
                    </a:extLst>
                  </p14:cNvPr>
                  <p14:cNvContentPartPr/>
                  <p14:nvPr/>
                </p14:nvContentPartPr>
                <p14:xfrm>
                  <a:off x="7568250" y="4439595"/>
                  <a:ext cx="91800" cy="102240"/>
                </p14:xfrm>
              </p:contentPart>
            </mc:Choice>
            <mc:Fallback>
              <p:pic>
                <p:nvPicPr>
                  <p:cNvPr id="425" name="筆跡 424">
                    <a:extLst>
                      <a:ext uri="{FF2B5EF4-FFF2-40B4-BE49-F238E27FC236}">
                        <a16:creationId xmlns:a16="http://schemas.microsoft.com/office/drawing/2014/main" id="{91E91EB8-6B46-4099-8BF0-C4941E41F2A9}"/>
                      </a:ext>
                    </a:extLst>
                  </p:cNvPr>
                  <p:cNvPicPr/>
                  <p:nvPr/>
                </p:nvPicPr>
                <p:blipFill>
                  <a:blip r:embed="rId687"/>
                  <a:stretch>
                    <a:fillRect/>
                  </a:stretch>
                </p:blipFill>
                <p:spPr>
                  <a:xfrm>
                    <a:off x="7545185" y="4413502"/>
                    <a:ext cx="137469" cy="154958"/>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426" name="筆跡 425">
                    <a:extLst>
                      <a:ext uri="{FF2B5EF4-FFF2-40B4-BE49-F238E27FC236}">
                        <a16:creationId xmlns:a16="http://schemas.microsoft.com/office/drawing/2014/main" id="{60CEAACD-911A-4446-8640-54C02BC88AEF}"/>
                      </a:ext>
                    </a:extLst>
                  </p14:cNvPr>
                  <p14:cNvContentPartPr/>
                  <p14:nvPr/>
                </p14:nvContentPartPr>
                <p14:xfrm>
                  <a:off x="7604250" y="4532835"/>
                  <a:ext cx="30600" cy="23040"/>
                </p14:xfrm>
              </p:contentPart>
            </mc:Choice>
            <mc:Fallback>
              <p:pic>
                <p:nvPicPr>
                  <p:cNvPr id="426" name="筆跡 425">
                    <a:extLst>
                      <a:ext uri="{FF2B5EF4-FFF2-40B4-BE49-F238E27FC236}">
                        <a16:creationId xmlns:a16="http://schemas.microsoft.com/office/drawing/2014/main" id="{60CEAACD-911A-4446-8640-54C02BC88AEF}"/>
                      </a:ext>
                    </a:extLst>
                  </p:cNvPr>
                  <p:cNvPicPr/>
                  <p:nvPr/>
                </p:nvPicPr>
                <p:blipFill>
                  <a:blip r:embed="rId689"/>
                  <a:stretch>
                    <a:fillRect/>
                  </a:stretch>
                </p:blipFill>
                <p:spPr>
                  <a:xfrm>
                    <a:off x="7581532" y="4506653"/>
                    <a:ext cx="765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427" name="筆跡 426">
                    <a:extLst>
                      <a:ext uri="{FF2B5EF4-FFF2-40B4-BE49-F238E27FC236}">
                        <a16:creationId xmlns:a16="http://schemas.microsoft.com/office/drawing/2014/main" id="{3639F95A-257D-4F23-8D1E-3E9F71401E24}"/>
                      </a:ext>
                    </a:extLst>
                  </p14:cNvPr>
                  <p14:cNvContentPartPr/>
                  <p14:nvPr/>
                </p14:nvContentPartPr>
                <p14:xfrm>
                  <a:off x="7544130" y="4513395"/>
                  <a:ext cx="166320" cy="132480"/>
                </p14:xfrm>
              </p:contentPart>
            </mc:Choice>
            <mc:Fallback>
              <p:pic>
                <p:nvPicPr>
                  <p:cNvPr id="427" name="筆跡 426">
                    <a:extLst>
                      <a:ext uri="{FF2B5EF4-FFF2-40B4-BE49-F238E27FC236}">
                        <a16:creationId xmlns:a16="http://schemas.microsoft.com/office/drawing/2014/main" id="{3639F95A-257D-4F23-8D1E-3E9F71401E24}"/>
                      </a:ext>
                    </a:extLst>
                  </p:cNvPr>
                  <p:cNvPicPr/>
                  <p:nvPr/>
                </p:nvPicPr>
                <p:blipFill>
                  <a:blip r:embed="rId691"/>
                  <a:stretch>
                    <a:fillRect/>
                  </a:stretch>
                </p:blipFill>
                <p:spPr>
                  <a:xfrm>
                    <a:off x="7521492" y="4486793"/>
                    <a:ext cx="212058" cy="185153"/>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428" name="筆跡 427">
                    <a:extLst>
                      <a:ext uri="{FF2B5EF4-FFF2-40B4-BE49-F238E27FC236}">
                        <a16:creationId xmlns:a16="http://schemas.microsoft.com/office/drawing/2014/main" id="{0B464A00-3CCD-49B2-81F2-3101B58CAF19}"/>
                      </a:ext>
                    </a:extLst>
                  </p14:cNvPr>
                  <p14:cNvContentPartPr/>
                  <p14:nvPr/>
                </p14:nvContentPartPr>
                <p14:xfrm>
                  <a:off x="7733130" y="4324035"/>
                  <a:ext cx="173520" cy="25200"/>
                </p14:xfrm>
              </p:contentPart>
            </mc:Choice>
            <mc:Fallback>
              <p:pic>
                <p:nvPicPr>
                  <p:cNvPr id="428" name="筆跡 427">
                    <a:extLst>
                      <a:ext uri="{FF2B5EF4-FFF2-40B4-BE49-F238E27FC236}">
                        <a16:creationId xmlns:a16="http://schemas.microsoft.com/office/drawing/2014/main" id="{0B464A00-3CCD-49B2-81F2-3101B58CAF19}"/>
                      </a:ext>
                    </a:extLst>
                  </p:cNvPr>
                  <p:cNvPicPr/>
                  <p:nvPr/>
                </p:nvPicPr>
                <p:blipFill>
                  <a:blip r:embed="rId693"/>
                  <a:stretch>
                    <a:fillRect/>
                  </a:stretch>
                </p:blipFill>
                <p:spPr>
                  <a:xfrm>
                    <a:off x="7710056" y="4297785"/>
                    <a:ext cx="219207" cy="77175"/>
                  </a:xfrm>
                  <a:prstGeom prst="rect">
                    <a:avLst/>
                  </a:prstGeom>
                </p:spPr>
              </p:pic>
            </mc:Fallback>
          </mc:AlternateContent>
          <mc:AlternateContent xmlns:mc="http://schemas.openxmlformats.org/markup-compatibility/2006">
            <mc:Choice xmlns:p14="http://schemas.microsoft.com/office/powerpoint/2010/main" Requires="p14">
              <p:contentPart p14:bwMode="auto" r:id="rId694">
                <p14:nvContentPartPr>
                  <p14:cNvPr id="429" name="筆跡 428">
                    <a:extLst>
                      <a:ext uri="{FF2B5EF4-FFF2-40B4-BE49-F238E27FC236}">
                        <a16:creationId xmlns:a16="http://schemas.microsoft.com/office/drawing/2014/main" id="{74B6E210-B525-4E02-8C90-6C0C2DEC7603}"/>
                      </a:ext>
                    </a:extLst>
                  </p14:cNvPr>
                  <p14:cNvContentPartPr/>
                  <p14:nvPr/>
                </p14:nvContentPartPr>
                <p14:xfrm>
                  <a:off x="7776330" y="4314315"/>
                  <a:ext cx="17280" cy="81720"/>
                </p14:xfrm>
              </p:contentPart>
            </mc:Choice>
            <mc:Fallback>
              <p:pic>
                <p:nvPicPr>
                  <p:cNvPr id="429" name="筆跡 428">
                    <a:extLst>
                      <a:ext uri="{FF2B5EF4-FFF2-40B4-BE49-F238E27FC236}">
                        <a16:creationId xmlns:a16="http://schemas.microsoft.com/office/drawing/2014/main" id="{74B6E210-B525-4E02-8C90-6C0C2DEC7603}"/>
                      </a:ext>
                    </a:extLst>
                  </p:cNvPr>
                  <p:cNvPicPr/>
                  <p:nvPr/>
                </p:nvPicPr>
                <p:blipFill>
                  <a:blip r:embed="rId695"/>
                  <a:stretch>
                    <a:fillRect/>
                  </a:stretch>
                </p:blipFill>
                <p:spPr>
                  <a:xfrm>
                    <a:off x="7753446" y="4287783"/>
                    <a:ext cx="63516" cy="134254"/>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430" name="筆跡 429">
                    <a:extLst>
                      <a:ext uri="{FF2B5EF4-FFF2-40B4-BE49-F238E27FC236}">
                        <a16:creationId xmlns:a16="http://schemas.microsoft.com/office/drawing/2014/main" id="{3ADF03D4-48DF-4F47-AC2A-4F8C141240FE}"/>
                      </a:ext>
                    </a:extLst>
                  </p14:cNvPr>
                  <p14:cNvContentPartPr/>
                  <p14:nvPr/>
                </p14:nvContentPartPr>
                <p14:xfrm>
                  <a:off x="7721970" y="4293435"/>
                  <a:ext cx="154440" cy="179640"/>
                </p14:xfrm>
              </p:contentPart>
            </mc:Choice>
            <mc:Fallback>
              <p:pic>
                <p:nvPicPr>
                  <p:cNvPr id="430" name="筆跡 429">
                    <a:extLst>
                      <a:ext uri="{FF2B5EF4-FFF2-40B4-BE49-F238E27FC236}">
                        <a16:creationId xmlns:a16="http://schemas.microsoft.com/office/drawing/2014/main" id="{3ADF03D4-48DF-4F47-AC2A-4F8C141240FE}"/>
                      </a:ext>
                    </a:extLst>
                  </p:cNvPr>
                  <p:cNvPicPr/>
                  <p:nvPr/>
                </p:nvPicPr>
                <p:blipFill>
                  <a:blip r:embed="rId697"/>
                  <a:stretch>
                    <a:fillRect/>
                  </a:stretch>
                </p:blipFill>
                <p:spPr>
                  <a:xfrm>
                    <a:off x="7699313" y="4267393"/>
                    <a:ext cx="200217" cy="232256"/>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431" name="筆跡 430">
                    <a:extLst>
                      <a:ext uri="{FF2B5EF4-FFF2-40B4-BE49-F238E27FC236}">
                        <a16:creationId xmlns:a16="http://schemas.microsoft.com/office/drawing/2014/main" id="{73B707C9-E0FD-467E-862D-73936A5E4085}"/>
                      </a:ext>
                    </a:extLst>
                  </p14:cNvPr>
                  <p14:cNvContentPartPr/>
                  <p14:nvPr/>
                </p14:nvContentPartPr>
                <p14:xfrm>
                  <a:off x="7769130" y="4503675"/>
                  <a:ext cx="13680" cy="107640"/>
                </p14:xfrm>
              </p:contentPart>
            </mc:Choice>
            <mc:Fallback>
              <p:pic>
                <p:nvPicPr>
                  <p:cNvPr id="431" name="筆跡 430">
                    <a:extLst>
                      <a:ext uri="{FF2B5EF4-FFF2-40B4-BE49-F238E27FC236}">
                        <a16:creationId xmlns:a16="http://schemas.microsoft.com/office/drawing/2014/main" id="{73B707C9-E0FD-467E-862D-73936A5E4085}"/>
                      </a:ext>
                    </a:extLst>
                  </p:cNvPr>
                  <p:cNvPicPr/>
                  <p:nvPr/>
                </p:nvPicPr>
                <p:blipFill>
                  <a:blip r:embed="rId699"/>
                  <a:stretch>
                    <a:fillRect/>
                  </a:stretch>
                </p:blipFill>
                <p:spPr>
                  <a:xfrm>
                    <a:off x="7746330" y="4477163"/>
                    <a:ext cx="58824" cy="160134"/>
                  </a:xfrm>
                  <a:prstGeom prst="rect">
                    <a:avLst/>
                  </a:prstGeom>
                </p:spPr>
              </p:pic>
            </mc:Fallback>
          </mc:AlternateContent>
          <mc:AlternateContent xmlns:mc="http://schemas.openxmlformats.org/markup-compatibility/2006">
            <mc:Choice xmlns:p14="http://schemas.microsoft.com/office/powerpoint/2010/main" Requires="p14">
              <p:contentPart p14:bwMode="auto" r:id="rId700">
                <p14:nvContentPartPr>
                  <p14:cNvPr id="432" name="筆跡 431">
                    <a:extLst>
                      <a:ext uri="{FF2B5EF4-FFF2-40B4-BE49-F238E27FC236}">
                        <a16:creationId xmlns:a16="http://schemas.microsoft.com/office/drawing/2014/main" id="{5A378450-97DE-4E04-88F5-E3BF579F80B6}"/>
                      </a:ext>
                    </a:extLst>
                  </p14:cNvPr>
                  <p14:cNvContentPartPr/>
                  <p14:nvPr/>
                </p14:nvContentPartPr>
                <p14:xfrm>
                  <a:off x="7810170" y="4483875"/>
                  <a:ext cx="88920" cy="118800"/>
                </p14:xfrm>
              </p:contentPart>
            </mc:Choice>
            <mc:Fallback>
              <p:pic>
                <p:nvPicPr>
                  <p:cNvPr id="432" name="筆跡 431">
                    <a:extLst>
                      <a:ext uri="{FF2B5EF4-FFF2-40B4-BE49-F238E27FC236}">
                        <a16:creationId xmlns:a16="http://schemas.microsoft.com/office/drawing/2014/main" id="{5A378450-97DE-4E04-88F5-E3BF579F80B6}"/>
                      </a:ext>
                    </a:extLst>
                  </p:cNvPr>
                  <p:cNvPicPr/>
                  <p:nvPr/>
                </p:nvPicPr>
                <p:blipFill>
                  <a:blip r:embed="rId701"/>
                  <a:stretch>
                    <a:fillRect/>
                  </a:stretch>
                </p:blipFill>
                <p:spPr>
                  <a:xfrm>
                    <a:off x="7787134" y="4457357"/>
                    <a:ext cx="134532" cy="171305"/>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433" name="筆跡 432">
                    <a:extLst>
                      <a:ext uri="{FF2B5EF4-FFF2-40B4-BE49-F238E27FC236}">
                        <a16:creationId xmlns:a16="http://schemas.microsoft.com/office/drawing/2014/main" id="{C548A1A2-C0DE-42C0-BED3-8472F49E80EF}"/>
                      </a:ext>
                    </a:extLst>
                  </p14:cNvPr>
                  <p14:cNvContentPartPr/>
                  <p14:nvPr/>
                </p14:nvContentPartPr>
                <p14:xfrm>
                  <a:off x="7811250" y="4606635"/>
                  <a:ext cx="120600" cy="18720"/>
                </p14:xfrm>
              </p:contentPart>
            </mc:Choice>
            <mc:Fallback>
              <p:pic>
                <p:nvPicPr>
                  <p:cNvPr id="433" name="筆跡 432">
                    <a:extLst>
                      <a:ext uri="{FF2B5EF4-FFF2-40B4-BE49-F238E27FC236}">
                        <a16:creationId xmlns:a16="http://schemas.microsoft.com/office/drawing/2014/main" id="{C548A1A2-C0DE-42C0-BED3-8472F49E80EF}"/>
                      </a:ext>
                    </a:extLst>
                  </p:cNvPr>
                  <p:cNvPicPr/>
                  <p:nvPr/>
                </p:nvPicPr>
                <p:blipFill>
                  <a:blip r:embed="rId703"/>
                  <a:stretch>
                    <a:fillRect/>
                  </a:stretch>
                </p:blipFill>
                <p:spPr>
                  <a:xfrm>
                    <a:off x="7788147" y="4580635"/>
                    <a:ext cx="166345"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434" name="筆跡 433">
                    <a:extLst>
                      <a:ext uri="{FF2B5EF4-FFF2-40B4-BE49-F238E27FC236}">
                        <a16:creationId xmlns:a16="http://schemas.microsoft.com/office/drawing/2014/main" id="{48187E5C-2835-4787-8B1D-DA7AACECE1FE}"/>
                      </a:ext>
                    </a:extLst>
                  </p14:cNvPr>
                  <p14:cNvContentPartPr/>
                  <p14:nvPr/>
                </p14:nvContentPartPr>
                <p14:xfrm>
                  <a:off x="8092770" y="4269675"/>
                  <a:ext cx="55800" cy="28440"/>
                </p14:xfrm>
              </p:contentPart>
            </mc:Choice>
            <mc:Fallback>
              <p:pic>
                <p:nvPicPr>
                  <p:cNvPr id="434" name="筆跡 433">
                    <a:extLst>
                      <a:ext uri="{FF2B5EF4-FFF2-40B4-BE49-F238E27FC236}">
                        <a16:creationId xmlns:a16="http://schemas.microsoft.com/office/drawing/2014/main" id="{48187E5C-2835-4787-8B1D-DA7AACECE1FE}"/>
                      </a:ext>
                    </a:extLst>
                  </p:cNvPr>
                  <p:cNvPicPr/>
                  <p:nvPr/>
                </p:nvPicPr>
                <p:blipFill>
                  <a:blip r:embed="rId705"/>
                  <a:stretch>
                    <a:fillRect/>
                  </a:stretch>
                </p:blipFill>
                <p:spPr>
                  <a:xfrm>
                    <a:off x="8069712" y="4243342"/>
                    <a:ext cx="101455" cy="80580"/>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435" name="筆跡 434">
                    <a:extLst>
                      <a:ext uri="{FF2B5EF4-FFF2-40B4-BE49-F238E27FC236}">
                        <a16:creationId xmlns:a16="http://schemas.microsoft.com/office/drawing/2014/main" id="{B3E0CA82-9868-48C1-A852-D1AA0E8C6102}"/>
                      </a:ext>
                    </a:extLst>
                  </p14:cNvPr>
                  <p14:cNvContentPartPr/>
                  <p14:nvPr/>
                </p14:nvContentPartPr>
                <p14:xfrm>
                  <a:off x="8059290" y="4324035"/>
                  <a:ext cx="123120" cy="14400"/>
                </p14:xfrm>
              </p:contentPart>
            </mc:Choice>
            <mc:Fallback>
              <p:pic>
                <p:nvPicPr>
                  <p:cNvPr id="435" name="筆跡 434">
                    <a:extLst>
                      <a:ext uri="{FF2B5EF4-FFF2-40B4-BE49-F238E27FC236}">
                        <a16:creationId xmlns:a16="http://schemas.microsoft.com/office/drawing/2014/main" id="{B3E0CA82-9868-48C1-A852-D1AA0E8C6102}"/>
                      </a:ext>
                    </a:extLst>
                  </p:cNvPr>
                  <p:cNvPicPr/>
                  <p:nvPr/>
                </p:nvPicPr>
                <p:blipFill>
                  <a:blip r:embed="rId707"/>
                  <a:stretch>
                    <a:fillRect/>
                  </a:stretch>
                </p:blipFill>
                <p:spPr>
                  <a:xfrm>
                    <a:off x="8036147" y="4297368"/>
                    <a:ext cx="168943" cy="67200"/>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436" name="筆跡 435">
                    <a:extLst>
                      <a:ext uri="{FF2B5EF4-FFF2-40B4-BE49-F238E27FC236}">
                        <a16:creationId xmlns:a16="http://schemas.microsoft.com/office/drawing/2014/main" id="{EA8D51AC-59C1-4CB9-9300-4F72D3767A8F}"/>
                      </a:ext>
                    </a:extLst>
                  </p14:cNvPr>
                  <p14:cNvContentPartPr/>
                  <p14:nvPr/>
                </p14:nvContentPartPr>
                <p14:xfrm>
                  <a:off x="8054250" y="4385595"/>
                  <a:ext cx="119520" cy="83880"/>
                </p14:xfrm>
              </p:contentPart>
            </mc:Choice>
            <mc:Fallback>
              <p:pic>
                <p:nvPicPr>
                  <p:cNvPr id="436" name="筆跡 435">
                    <a:extLst>
                      <a:ext uri="{FF2B5EF4-FFF2-40B4-BE49-F238E27FC236}">
                        <a16:creationId xmlns:a16="http://schemas.microsoft.com/office/drawing/2014/main" id="{EA8D51AC-59C1-4CB9-9300-4F72D3767A8F}"/>
                      </a:ext>
                    </a:extLst>
                  </p:cNvPr>
                  <p:cNvPicPr/>
                  <p:nvPr/>
                </p:nvPicPr>
                <p:blipFill>
                  <a:blip r:embed="rId709"/>
                  <a:stretch>
                    <a:fillRect/>
                  </a:stretch>
                </p:blipFill>
                <p:spPr>
                  <a:xfrm>
                    <a:off x="8031177" y="4359051"/>
                    <a:ext cx="165205" cy="136438"/>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437" name="筆跡 436">
                    <a:extLst>
                      <a:ext uri="{FF2B5EF4-FFF2-40B4-BE49-F238E27FC236}">
                        <a16:creationId xmlns:a16="http://schemas.microsoft.com/office/drawing/2014/main" id="{C499B5EB-719C-4EDB-8B5F-C175DE7603E6}"/>
                      </a:ext>
                    </a:extLst>
                  </p14:cNvPr>
                  <p14:cNvContentPartPr/>
                  <p14:nvPr/>
                </p14:nvContentPartPr>
                <p14:xfrm>
                  <a:off x="8089170" y="4536075"/>
                  <a:ext cx="100080" cy="97920"/>
                </p14:xfrm>
              </p:contentPart>
            </mc:Choice>
            <mc:Fallback>
              <p:pic>
                <p:nvPicPr>
                  <p:cNvPr id="437" name="筆跡 436">
                    <a:extLst>
                      <a:ext uri="{FF2B5EF4-FFF2-40B4-BE49-F238E27FC236}">
                        <a16:creationId xmlns:a16="http://schemas.microsoft.com/office/drawing/2014/main" id="{C499B5EB-719C-4EDB-8B5F-C175DE7603E6}"/>
                      </a:ext>
                    </a:extLst>
                  </p:cNvPr>
                  <p:cNvPicPr/>
                  <p:nvPr/>
                </p:nvPicPr>
                <p:blipFill>
                  <a:blip r:embed="rId711"/>
                  <a:stretch>
                    <a:fillRect/>
                  </a:stretch>
                </p:blipFill>
                <p:spPr>
                  <a:xfrm>
                    <a:off x="8066003" y="4509466"/>
                    <a:ext cx="145950" cy="150605"/>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438" name="筆跡 437">
                    <a:extLst>
                      <a:ext uri="{FF2B5EF4-FFF2-40B4-BE49-F238E27FC236}">
                        <a16:creationId xmlns:a16="http://schemas.microsoft.com/office/drawing/2014/main" id="{BC3B011A-06E4-4ADB-9FEA-D203339CD0E4}"/>
                      </a:ext>
                    </a:extLst>
                  </p14:cNvPr>
                  <p14:cNvContentPartPr/>
                  <p14:nvPr/>
                </p14:nvContentPartPr>
                <p14:xfrm>
                  <a:off x="8258730" y="4285875"/>
                  <a:ext cx="12240" cy="93600"/>
                </p14:xfrm>
              </p:contentPart>
            </mc:Choice>
            <mc:Fallback>
              <p:pic>
                <p:nvPicPr>
                  <p:cNvPr id="438" name="筆跡 437">
                    <a:extLst>
                      <a:ext uri="{FF2B5EF4-FFF2-40B4-BE49-F238E27FC236}">
                        <a16:creationId xmlns:a16="http://schemas.microsoft.com/office/drawing/2014/main" id="{BC3B011A-06E4-4ADB-9FEA-D203339CD0E4}"/>
                      </a:ext>
                    </a:extLst>
                  </p:cNvPr>
                  <p:cNvPicPr/>
                  <p:nvPr/>
                </p:nvPicPr>
                <p:blipFill>
                  <a:blip r:embed="rId713"/>
                  <a:stretch>
                    <a:fillRect/>
                  </a:stretch>
                </p:blipFill>
                <p:spPr>
                  <a:xfrm>
                    <a:off x="8236517" y="4259816"/>
                    <a:ext cx="57120" cy="146250"/>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439" name="筆跡 438">
                    <a:extLst>
                      <a:ext uri="{FF2B5EF4-FFF2-40B4-BE49-F238E27FC236}">
                        <a16:creationId xmlns:a16="http://schemas.microsoft.com/office/drawing/2014/main" id="{4E3C55F9-F6B2-408F-982E-B82DA0BF4410}"/>
                      </a:ext>
                    </a:extLst>
                  </p14:cNvPr>
                  <p14:cNvContentPartPr/>
                  <p14:nvPr/>
                </p14:nvContentPartPr>
                <p14:xfrm>
                  <a:off x="8273850" y="4290195"/>
                  <a:ext cx="108000" cy="82440"/>
                </p14:xfrm>
              </p:contentPart>
            </mc:Choice>
            <mc:Fallback>
              <p:pic>
                <p:nvPicPr>
                  <p:cNvPr id="439" name="筆跡 438">
                    <a:extLst>
                      <a:ext uri="{FF2B5EF4-FFF2-40B4-BE49-F238E27FC236}">
                        <a16:creationId xmlns:a16="http://schemas.microsoft.com/office/drawing/2014/main" id="{4E3C55F9-F6B2-408F-982E-B82DA0BF4410}"/>
                      </a:ext>
                    </a:extLst>
                  </p:cNvPr>
                  <p:cNvPicPr/>
                  <p:nvPr/>
                </p:nvPicPr>
                <p:blipFill>
                  <a:blip r:embed="rId715"/>
                  <a:stretch>
                    <a:fillRect/>
                  </a:stretch>
                </p:blipFill>
                <p:spPr>
                  <a:xfrm>
                    <a:off x="8250773" y="4264133"/>
                    <a:ext cx="153692" cy="135095"/>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440" name="筆跡 439">
                    <a:extLst>
                      <a:ext uri="{FF2B5EF4-FFF2-40B4-BE49-F238E27FC236}">
                        <a16:creationId xmlns:a16="http://schemas.microsoft.com/office/drawing/2014/main" id="{230F282C-5DB3-4091-A9CF-27352097A1FB}"/>
                      </a:ext>
                    </a:extLst>
                  </p14:cNvPr>
                  <p14:cNvContentPartPr/>
                  <p14:nvPr/>
                </p14:nvContentPartPr>
                <p14:xfrm>
                  <a:off x="8206890" y="4419075"/>
                  <a:ext cx="177480" cy="119520"/>
                </p14:xfrm>
              </p:contentPart>
            </mc:Choice>
            <mc:Fallback>
              <p:pic>
                <p:nvPicPr>
                  <p:cNvPr id="440" name="筆跡 439">
                    <a:extLst>
                      <a:ext uri="{FF2B5EF4-FFF2-40B4-BE49-F238E27FC236}">
                        <a16:creationId xmlns:a16="http://schemas.microsoft.com/office/drawing/2014/main" id="{230F282C-5DB3-4091-A9CF-27352097A1FB}"/>
                      </a:ext>
                    </a:extLst>
                  </p:cNvPr>
                  <p:cNvPicPr/>
                  <p:nvPr/>
                </p:nvPicPr>
                <p:blipFill>
                  <a:blip r:embed="rId717"/>
                  <a:stretch>
                    <a:fillRect/>
                  </a:stretch>
                </p:blipFill>
                <p:spPr>
                  <a:xfrm>
                    <a:off x="8183781" y="4392515"/>
                    <a:ext cx="223237" cy="172109"/>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441" name="筆跡 440">
                    <a:extLst>
                      <a:ext uri="{FF2B5EF4-FFF2-40B4-BE49-F238E27FC236}">
                        <a16:creationId xmlns:a16="http://schemas.microsoft.com/office/drawing/2014/main" id="{5C6E54A2-0FD0-4F22-97BC-233B313285CF}"/>
                      </a:ext>
                    </a:extLst>
                  </p14:cNvPr>
                  <p14:cNvContentPartPr/>
                  <p14:nvPr/>
                </p14:nvContentPartPr>
                <p14:xfrm>
                  <a:off x="8219130" y="4475595"/>
                  <a:ext cx="79920" cy="154080"/>
                </p14:xfrm>
              </p:contentPart>
            </mc:Choice>
            <mc:Fallback>
              <p:pic>
                <p:nvPicPr>
                  <p:cNvPr id="441" name="筆跡 440">
                    <a:extLst>
                      <a:ext uri="{FF2B5EF4-FFF2-40B4-BE49-F238E27FC236}">
                        <a16:creationId xmlns:a16="http://schemas.microsoft.com/office/drawing/2014/main" id="{5C6E54A2-0FD0-4F22-97BC-233B313285CF}"/>
                      </a:ext>
                    </a:extLst>
                  </p:cNvPr>
                  <p:cNvPicPr/>
                  <p:nvPr/>
                </p:nvPicPr>
                <p:blipFill>
                  <a:blip r:embed="rId719"/>
                  <a:stretch>
                    <a:fillRect/>
                  </a:stretch>
                </p:blipFill>
                <p:spPr>
                  <a:xfrm>
                    <a:off x="8196032" y="4449029"/>
                    <a:ext cx="125655" cy="206680"/>
                  </a:xfrm>
                  <a:prstGeom prst="rect">
                    <a:avLst/>
                  </a:prstGeom>
                </p:spPr>
              </p:pic>
            </mc:Fallback>
          </mc:AlternateContent>
          <mc:AlternateContent xmlns:mc="http://schemas.openxmlformats.org/markup-compatibility/2006">
            <mc:Choice xmlns:p14="http://schemas.microsoft.com/office/powerpoint/2010/main" Requires="p14">
              <p:contentPart p14:bwMode="auto" r:id="rId720">
                <p14:nvContentPartPr>
                  <p14:cNvPr id="442" name="筆跡 441">
                    <a:extLst>
                      <a:ext uri="{FF2B5EF4-FFF2-40B4-BE49-F238E27FC236}">
                        <a16:creationId xmlns:a16="http://schemas.microsoft.com/office/drawing/2014/main" id="{B1C8D528-FD83-45BB-9215-A0C1B6C77D7B}"/>
                      </a:ext>
                    </a:extLst>
                  </p14:cNvPr>
                  <p14:cNvContentPartPr/>
                  <p14:nvPr/>
                </p14:nvContentPartPr>
                <p14:xfrm>
                  <a:off x="8293650" y="4567395"/>
                  <a:ext cx="150840" cy="87120"/>
                </p14:xfrm>
              </p:contentPart>
            </mc:Choice>
            <mc:Fallback>
              <p:pic>
                <p:nvPicPr>
                  <p:cNvPr id="442" name="筆跡 441">
                    <a:extLst>
                      <a:ext uri="{FF2B5EF4-FFF2-40B4-BE49-F238E27FC236}">
                        <a16:creationId xmlns:a16="http://schemas.microsoft.com/office/drawing/2014/main" id="{B1C8D528-FD83-45BB-9215-A0C1B6C77D7B}"/>
                      </a:ext>
                    </a:extLst>
                  </p:cNvPr>
                  <p:cNvPicPr/>
                  <p:nvPr/>
                </p:nvPicPr>
                <p:blipFill>
                  <a:blip r:embed="rId721"/>
                  <a:stretch>
                    <a:fillRect/>
                  </a:stretch>
                </p:blipFill>
                <p:spPr>
                  <a:xfrm>
                    <a:off x="8270978" y="4541365"/>
                    <a:ext cx="196647" cy="139711"/>
                  </a:xfrm>
                  <a:prstGeom prst="rect">
                    <a:avLst/>
                  </a:prstGeom>
                </p:spPr>
              </p:pic>
            </mc:Fallback>
          </mc:AlternateContent>
          <mc:AlternateContent xmlns:mc="http://schemas.openxmlformats.org/markup-compatibility/2006">
            <mc:Choice xmlns:p14="http://schemas.microsoft.com/office/powerpoint/2010/main" Requires="p14">
              <p:contentPart p14:bwMode="auto" r:id="rId722">
                <p14:nvContentPartPr>
                  <p14:cNvPr id="443" name="筆跡 442">
                    <a:extLst>
                      <a:ext uri="{FF2B5EF4-FFF2-40B4-BE49-F238E27FC236}">
                        <a16:creationId xmlns:a16="http://schemas.microsoft.com/office/drawing/2014/main" id="{7039CFEF-356E-45C7-8FC4-C349264A1F38}"/>
                      </a:ext>
                    </a:extLst>
                  </p14:cNvPr>
                  <p14:cNvContentPartPr/>
                  <p14:nvPr/>
                </p14:nvContentPartPr>
                <p14:xfrm>
                  <a:off x="8642490" y="4246995"/>
                  <a:ext cx="19440" cy="32760"/>
                </p14:xfrm>
              </p:contentPart>
            </mc:Choice>
            <mc:Fallback>
              <p:pic>
                <p:nvPicPr>
                  <p:cNvPr id="443" name="筆跡 442">
                    <a:extLst>
                      <a:ext uri="{FF2B5EF4-FFF2-40B4-BE49-F238E27FC236}">
                        <a16:creationId xmlns:a16="http://schemas.microsoft.com/office/drawing/2014/main" id="{7039CFEF-356E-45C7-8FC4-C349264A1F38}"/>
                      </a:ext>
                    </a:extLst>
                  </p:cNvPr>
                  <p:cNvPicPr/>
                  <p:nvPr/>
                </p:nvPicPr>
                <p:blipFill>
                  <a:blip r:embed="rId723"/>
                  <a:stretch>
                    <a:fillRect/>
                  </a:stretch>
                </p:blipFill>
                <p:spPr>
                  <a:xfrm>
                    <a:off x="8620337" y="4220576"/>
                    <a:ext cx="64197" cy="85070"/>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444" name="筆跡 443">
                    <a:extLst>
                      <a:ext uri="{FF2B5EF4-FFF2-40B4-BE49-F238E27FC236}">
                        <a16:creationId xmlns:a16="http://schemas.microsoft.com/office/drawing/2014/main" id="{D6BD6BF7-F51F-4FD1-9E3C-5425FF6E1734}"/>
                      </a:ext>
                    </a:extLst>
                  </p14:cNvPr>
                  <p14:cNvContentPartPr/>
                  <p14:nvPr/>
                </p14:nvContentPartPr>
                <p14:xfrm>
                  <a:off x="8547450" y="4357875"/>
                  <a:ext cx="155160" cy="190800"/>
                </p14:xfrm>
              </p:contentPart>
            </mc:Choice>
            <mc:Fallback>
              <p:pic>
                <p:nvPicPr>
                  <p:cNvPr id="444" name="筆跡 443">
                    <a:extLst>
                      <a:ext uri="{FF2B5EF4-FFF2-40B4-BE49-F238E27FC236}">
                        <a16:creationId xmlns:a16="http://schemas.microsoft.com/office/drawing/2014/main" id="{D6BD6BF7-F51F-4FD1-9E3C-5425FF6E1734}"/>
                      </a:ext>
                    </a:extLst>
                  </p:cNvPr>
                  <p:cNvPicPr/>
                  <p:nvPr/>
                </p:nvPicPr>
                <p:blipFill>
                  <a:blip r:embed="rId725"/>
                  <a:stretch>
                    <a:fillRect/>
                  </a:stretch>
                </p:blipFill>
                <p:spPr>
                  <a:xfrm>
                    <a:off x="8524755" y="4331833"/>
                    <a:ext cx="201013" cy="243416"/>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445" name="筆跡 444">
                    <a:extLst>
                      <a:ext uri="{FF2B5EF4-FFF2-40B4-BE49-F238E27FC236}">
                        <a16:creationId xmlns:a16="http://schemas.microsoft.com/office/drawing/2014/main" id="{5DB444BB-2A1B-4845-BC17-48BDFA8406A1}"/>
                      </a:ext>
                    </a:extLst>
                  </p14:cNvPr>
                  <p14:cNvContentPartPr/>
                  <p14:nvPr/>
                </p14:nvContentPartPr>
                <p14:xfrm>
                  <a:off x="8521170" y="4470195"/>
                  <a:ext cx="14760" cy="1440"/>
                </p14:xfrm>
              </p:contentPart>
            </mc:Choice>
            <mc:Fallback>
              <p:pic>
                <p:nvPicPr>
                  <p:cNvPr id="445" name="筆跡 444">
                    <a:extLst>
                      <a:ext uri="{FF2B5EF4-FFF2-40B4-BE49-F238E27FC236}">
                        <a16:creationId xmlns:a16="http://schemas.microsoft.com/office/drawing/2014/main" id="{5DB444BB-2A1B-4845-BC17-48BDFA8406A1}"/>
                      </a:ext>
                    </a:extLst>
                  </p:cNvPr>
                  <p:cNvPicPr/>
                  <p:nvPr/>
                </p:nvPicPr>
                <p:blipFill>
                  <a:blip r:embed="rId727"/>
                  <a:stretch>
                    <a:fillRect/>
                  </a:stretch>
                </p:blipFill>
                <p:spPr>
                  <a:xfrm>
                    <a:off x="8498107" y="4446195"/>
                    <a:ext cx="60424"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446" name="筆跡 445">
                    <a:extLst>
                      <a:ext uri="{FF2B5EF4-FFF2-40B4-BE49-F238E27FC236}">
                        <a16:creationId xmlns:a16="http://schemas.microsoft.com/office/drawing/2014/main" id="{72365FB7-F9CF-4B4E-9A2C-2E53461B7F25}"/>
                      </a:ext>
                    </a:extLst>
                  </p14:cNvPr>
                  <p14:cNvContentPartPr/>
                  <p14:nvPr/>
                </p14:nvContentPartPr>
                <p14:xfrm>
                  <a:off x="8500650" y="4514475"/>
                  <a:ext cx="72720" cy="19800"/>
                </p14:xfrm>
              </p:contentPart>
            </mc:Choice>
            <mc:Fallback>
              <p:pic>
                <p:nvPicPr>
                  <p:cNvPr id="446" name="筆跡 445">
                    <a:extLst>
                      <a:ext uri="{FF2B5EF4-FFF2-40B4-BE49-F238E27FC236}">
                        <a16:creationId xmlns:a16="http://schemas.microsoft.com/office/drawing/2014/main" id="{72365FB7-F9CF-4B4E-9A2C-2E53461B7F25}"/>
                      </a:ext>
                    </a:extLst>
                  </p:cNvPr>
                  <p:cNvPicPr/>
                  <p:nvPr/>
                </p:nvPicPr>
                <p:blipFill>
                  <a:blip r:embed="rId729"/>
                  <a:stretch>
                    <a:fillRect/>
                  </a:stretch>
                </p:blipFill>
                <p:spPr>
                  <a:xfrm>
                    <a:off x="8477491" y="4488422"/>
                    <a:ext cx="118575" cy="71384"/>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447" name="筆跡 446">
                    <a:extLst>
                      <a:ext uri="{FF2B5EF4-FFF2-40B4-BE49-F238E27FC236}">
                        <a16:creationId xmlns:a16="http://schemas.microsoft.com/office/drawing/2014/main" id="{C0FC4974-F26E-4065-AD87-7A80683C7F3C}"/>
                      </a:ext>
                    </a:extLst>
                  </p14:cNvPr>
                  <p14:cNvContentPartPr/>
                  <p14:nvPr/>
                </p14:nvContentPartPr>
                <p14:xfrm>
                  <a:off x="8691810" y="4460475"/>
                  <a:ext cx="97200" cy="86400"/>
                </p14:xfrm>
              </p:contentPart>
            </mc:Choice>
            <mc:Fallback>
              <p:pic>
                <p:nvPicPr>
                  <p:cNvPr id="447" name="筆跡 446">
                    <a:extLst>
                      <a:ext uri="{FF2B5EF4-FFF2-40B4-BE49-F238E27FC236}">
                        <a16:creationId xmlns:a16="http://schemas.microsoft.com/office/drawing/2014/main" id="{C0FC4974-F26E-4065-AD87-7A80683C7F3C}"/>
                      </a:ext>
                    </a:extLst>
                  </p:cNvPr>
                  <p:cNvPicPr/>
                  <p:nvPr/>
                </p:nvPicPr>
                <p:blipFill>
                  <a:blip r:embed="rId731"/>
                  <a:stretch>
                    <a:fillRect/>
                  </a:stretch>
                </p:blipFill>
                <p:spPr>
                  <a:xfrm>
                    <a:off x="8668667" y="4433972"/>
                    <a:ext cx="143023" cy="138876"/>
                  </a:xfrm>
                  <a:prstGeom prst="rect">
                    <a:avLst/>
                  </a:prstGeom>
                </p:spPr>
              </p:pic>
            </mc:Fallback>
          </mc:AlternateContent>
          <mc:AlternateContent xmlns:mc="http://schemas.openxmlformats.org/markup-compatibility/2006">
            <mc:Choice xmlns:p14="http://schemas.microsoft.com/office/powerpoint/2010/main" Requires="p14">
              <p:contentPart p14:bwMode="auto" r:id="rId732">
                <p14:nvContentPartPr>
                  <p14:cNvPr id="448" name="筆跡 447">
                    <a:extLst>
                      <a:ext uri="{FF2B5EF4-FFF2-40B4-BE49-F238E27FC236}">
                        <a16:creationId xmlns:a16="http://schemas.microsoft.com/office/drawing/2014/main" id="{37062B67-767A-4E33-A753-113276BD2ED1}"/>
                      </a:ext>
                    </a:extLst>
                  </p14:cNvPr>
                  <p14:cNvContentPartPr/>
                  <p14:nvPr/>
                </p14:nvContentPartPr>
                <p14:xfrm>
                  <a:off x="8549970" y="4603395"/>
                  <a:ext cx="248040" cy="27360"/>
                </p14:xfrm>
              </p:contentPart>
            </mc:Choice>
            <mc:Fallback>
              <p:pic>
                <p:nvPicPr>
                  <p:cNvPr id="448" name="筆跡 447">
                    <a:extLst>
                      <a:ext uri="{FF2B5EF4-FFF2-40B4-BE49-F238E27FC236}">
                        <a16:creationId xmlns:a16="http://schemas.microsoft.com/office/drawing/2014/main" id="{37062B67-767A-4E33-A753-113276BD2ED1}"/>
                      </a:ext>
                    </a:extLst>
                  </p:cNvPr>
                  <p:cNvPicPr/>
                  <p:nvPr/>
                </p:nvPicPr>
                <p:blipFill>
                  <a:blip r:embed="rId733"/>
                  <a:stretch>
                    <a:fillRect/>
                  </a:stretch>
                </p:blipFill>
                <p:spPr>
                  <a:xfrm>
                    <a:off x="8526875" y="4577087"/>
                    <a:ext cx="293768" cy="79449"/>
                  </a:xfrm>
                  <a:prstGeom prst="rect">
                    <a:avLst/>
                  </a:prstGeom>
                </p:spPr>
              </p:pic>
            </mc:Fallback>
          </mc:AlternateContent>
          <mc:AlternateContent xmlns:mc="http://schemas.openxmlformats.org/markup-compatibility/2006">
            <mc:Choice xmlns:p14="http://schemas.microsoft.com/office/powerpoint/2010/main" Requires="p14">
              <p:contentPart p14:bwMode="auto" r:id="rId734">
                <p14:nvContentPartPr>
                  <p14:cNvPr id="449" name="筆跡 448">
                    <a:extLst>
                      <a:ext uri="{FF2B5EF4-FFF2-40B4-BE49-F238E27FC236}">
                        <a16:creationId xmlns:a16="http://schemas.microsoft.com/office/drawing/2014/main" id="{5A2DB9AD-DBF4-49CB-B1C1-A0C307D553B7}"/>
                      </a:ext>
                    </a:extLst>
                  </p14:cNvPr>
                  <p14:cNvContentPartPr/>
                  <p14:nvPr/>
                </p14:nvContentPartPr>
                <p14:xfrm>
                  <a:off x="8679930" y="4596915"/>
                  <a:ext cx="289080" cy="186480"/>
                </p14:xfrm>
              </p:contentPart>
            </mc:Choice>
            <mc:Fallback>
              <p:pic>
                <p:nvPicPr>
                  <p:cNvPr id="449" name="筆跡 448">
                    <a:extLst>
                      <a:ext uri="{FF2B5EF4-FFF2-40B4-BE49-F238E27FC236}">
                        <a16:creationId xmlns:a16="http://schemas.microsoft.com/office/drawing/2014/main" id="{5A2DB9AD-DBF4-49CB-B1C1-A0C307D553B7}"/>
                      </a:ext>
                    </a:extLst>
                  </p:cNvPr>
                  <p:cNvPicPr/>
                  <p:nvPr/>
                </p:nvPicPr>
                <p:blipFill>
                  <a:blip r:embed="rId735"/>
                  <a:stretch>
                    <a:fillRect/>
                  </a:stretch>
                </p:blipFill>
                <p:spPr>
                  <a:xfrm>
                    <a:off x="8656804" y="4570351"/>
                    <a:ext cx="334870" cy="239077"/>
                  </a:xfrm>
                  <a:prstGeom prst="rect">
                    <a:avLst/>
                  </a:prstGeom>
                </p:spPr>
              </p:pic>
            </mc:Fallback>
          </mc:AlternateContent>
        </p:grpSp>
        <p:grpSp>
          <p:nvGrpSpPr>
            <p:cNvPr id="461" name="群組 460">
              <a:extLst>
                <a:ext uri="{FF2B5EF4-FFF2-40B4-BE49-F238E27FC236}">
                  <a16:creationId xmlns:a16="http://schemas.microsoft.com/office/drawing/2014/main" id="{DFDE18C7-ECFF-47BE-AFB0-FF98BFA002E7}"/>
                </a:ext>
              </a:extLst>
            </p:cNvPr>
            <p:cNvGrpSpPr/>
            <p:nvPr/>
          </p:nvGrpSpPr>
          <p:grpSpPr>
            <a:xfrm>
              <a:off x="5579610" y="5063475"/>
              <a:ext cx="367200" cy="302400"/>
              <a:chOff x="5579610" y="5063475"/>
              <a:chExt cx="367200" cy="302400"/>
            </a:xfrm>
          </p:grpSpPr>
          <mc:AlternateContent xmlns:mc="http://schemas.openxmlformats.org/markup-compatibility/2006">
            <mc:Choice xmlns:p14="http://schemas.microsoft.com/office/powerpoint/2010/main" Requires="p14">
              <p:contentPart p14:bwMode="auto" r:id="rId736">
                <p14:nvContentPartPr>
                  <p14:cNvPr id="451" name="筆跡 450">
                    <a:extLst>
                      <a:ext uri="{FF2B5EF4-FFF2-40B4-BE49-F238E27FC236}">
                        <a16:creationId xmlns:a16="http://schemas.microsoft.com/office/drawing/2014/main" id="{FDEB8E89-E3AE-436C-95BC-9798DAC32C89}"/>
                      </a:ext>
                    </a:extLst>
                  </p14:cNvPr>
                  <p14:cNvContentPartPr/>
                  <p14:nvPr/>
                </p14:nvContentPartPr>
                <p14:xfrm>
                  <a:off x="5579610" y="5063475"/>
                  <a:ext cx="84600" cy="182160"/>
                </p14:xfrm>
              </p:contentPart>
            </mc:Choice>
            <mc:Fallback>
              <p:pic>
                <p:nvPicPr>
                  <p:cNvPr id="451" name="筆跡 450">
                    <a:extLst>
                      <a:ext uri="{FF2B5EF4-FFF2-40B4-BE49-F238E27FC236}">
                        <a16:creationId xmlns:a16="http://schemas.microsoft.com/office/drawing/2014/main" id="{FDEB8E89-E3AE-436C-95BC-9798DAC32C89}"/>
                      </a:ext>
                    </a:extLst>
                  </p:cNvPr>
                  <p:cNvPicPr/>
                  <p:nvPr/>
                </p:nvPicPr>
                <p:blipFill>
                  <a:blip r:embed="rId737"/>
                  <a:stretch>
                    <a:fillRect/>
                  </a:stretch>
                </p:blipFill>
                <p:spPr>
                  <a:xfrm>
                    <a:off x="5556495" y="5036921"/>
                    <a:ext cx="130367" cy="234737"/>
                  </a:xfrm>
                  <a:prstGeom prst="rect">
                    <a:avLst/>
                  </a:prstGeom>
                </p:spPr>
              </p:pic>
            </mc:Fallback>
          </mc:AlternateContent>
          <mc:AlternateContent xmlns:mc="http://schemas.openxmlformats.org/markup-compatibility/2006">
            <mc:Choice xmlns:p14="http://schemas.microsoft.com/office/powerpoint/2010/main" Requires="p14">
              <p:contentPart p14:bwMode="auto" r:id="rId738">
                <p14:nvContentPartPr>
                  <p14:cNvPr id="452" name="筆跡 451">
                    <a:extLst>
                      <a:ext uri="{FF2B5EF4-FFF2-40B4-BE49-F238E27FC236}">
                        <a16:creationId xmlns:a16="http://schemas.microsoft.com/office/drawing/2014/main" id="{3AE7954F-09E1-471C-AFAA-3197F4CB7854}"/>
                      </a:ext>
                    </a:extLst>
                  </p14:cNvPr>
                  <p14:cNvContentPartPr/>
                  <p14:nvPr/>
                </p14:nvContentPartPr>
                <p14:xfrm>
                  <a:off x="5645850" y="5177235"/>
                  <a:ext cx="53280" cy="145440"/>
                </p14:xfrm>
              </p:contentPart>
            </mc:Choice>
            <mc:Fallback>
              <p:pic>
                <p:nvPicPr>
                  <p:cNvPr id="452" name="筆跡 451">
                    <a:extLst>
                      <a:ext uri="{FF2B5EF4-FFF2-40B4-BE49-F238E27FC236}">
                        <a16:creationId xmlns:a16="http://schemas.microsoft.com/office/drawing/2014/main" id="{3AE7954F-09E1-471C-AFAA-3197F4CB7854}"/>
                      </a:ext>
                    </a:extLst>
                  </p:cNvPr>
                  <p:cNvPicPr/>
                  <p:nvPr/>
                </p:nvPicPr>
                <p:blipFill>
                  <a:blip r:embed="rId739"/>
                  <a:stretch>
                    <a:fillRect/>
                  </a:stretch>
                </p:blipFill>
                <p:spPr>
                  <a:xfrm>
                    <a:off x="5622685" y="5150695"/>
                    <a:ext cx="99147" cy="197989"/>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453" name="筆跡 452">
                    <a:extLst>
                      <a:ext uri="{FF2B5EF4-FFF2-40B4-BE49-F238E27FC236}">
                        <a16:creationId xmlns:a16="http://schemas.microsoft.com/office/drawing/2014/main" id="{4A62C297-E097-4DB2-8F08-BAECCE6339E5}"/>
                      </a:ext>
                    </a:extLst>
                  </p14:cNvPr>
                  <p14:cNvContentPartPr/>
                  <p14:nvPr/>
                </p14:nvContentPartPr>
                <p14:xfrm>
                  <a:off x="5739450" y="5168595"/>
                  <a:ext cx="178560" cy="39240"/>
                </p14:xfrm>
              </p:contentPart>
            </mc:Choice>
            <mc:Fallback>
              <p:pic>
                <p:nvPicPr>
                  <p:cNvPr id="453" name="筆跡 452">
                    <a:extLst>
                      <a:ext uri="{FF2B5EF4-FFF2-40B4-BE49-F238E27FC236}">
                        <a16:creationId xmlns:a16="http://schemas.microsoft.com/office/drawing/2014/main" id="{4A62C297-E097-4DB2-8F08-BAECCE6339E5}"/>
                      </a:ext>
                    </a:extLst>
                  </p:cNvPr>
                  <p:cNvPicPr/>
                  <p:nvPr/>
                </p:nvPicPr>
                <p:blipFill>
                  <a:blip r:embed="rId741"/>
                  <a:stretch>
                    <a:fillRect/>
                  </a:stretch>
                </p:blipFill>
                <p:spPr>
                  <a:xfrm>
                    <a:off x="5716783" y="5142081"/>
                    <a:ext cx="224356" cy="91737"/>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454" name="筆跡 453">
                    <a:extLst>
                      <a:ext uri="{FF2B5EF4-FFF2-40B4-BE49-F238E27FC236}">
                        <a16:creationId xmlns:a16="http://schemas.microsoft.com/office/drawing/2014/main" id="{68A95520-CA95-4D21-BD4C-1D161B1C1C38}"/>
                      </a:ext>
                    </a:extLst>
                  </p14:cNvPr>
                  <p14:cNvContentPartPr/>
                  <p14:nvPr/>
                </p14:nvContentPartPr>
                <p14:xfrm>
                  <a:off x="5805690" y="5086155"/>
                  <a:ext cx="141120" cy="279720"/>
                </p14:xfrm>
              </p:contentPart>
            </mc:Choice>
            <mc:Fallback>
              <p:pic>
                <p:nvPicPr>
                  <p:cNvPr id="454" name="筆跡 453">
                    <a:extLst>
                      <a:ext uri="{FF2B5EF4-FFF2-40B4-BE49-F238E27FC236}">
                        <a16:creationId xmlns:a16="http://schemas.microsoft.com/office/drawing/2014/main" id="{68A95520-CA95-4D21-BD4C-1D161B1C1C38}"/>
                      </a:ext>
                    </a:extLst>
                  </p:cNvPr>
                  <p:cNvPicPr/>
                  <p:nvPr/>
                </p:nvPicPr>
                <p:blipFill>
                  <a:blip r:embed="rId743"/>
                  <a:stretch>
                    <a:fillRect/>
                  </a:stretch>
                </p:blipFill>
                <p:spPr>
                  <a:xfrm>
                    <a:off x="5783018" y="5059566"/>
                    <a:ext cx="186926" cy="332367"/>
                  </a:xfrm>
                  <a:prstGeom prst="rect">
                    <a:avLst/>
                  </a:prstGeom>
                </p:spPr>
              </p:pic>
            </mc:Fallback>
          </mc:AlternateContent>
        </p:grpSp>
        <p:grpSp>
          <p:nvGrpSpPr>
            <p:cNvPr id="460" name="群組 459">
              <a:extLst>
                <a:ext uri="{FF2B5EF4-FFF2-40B4-BE49-F238E27FC236}">
                  <a16:creationId xmlns:a16="http://schemas.microsoft.com/office/drawing/2014/main" id="{B674269D-FA3B-4F47-9427-83785E0DA4C5}"/>
                </a:ext>
              </a:extLst>
            </p:cNvPr>
            <p:cNvGrpSpPr/>
            <p:nvPr/>
          </p:nvGrpSpPr>
          <p:grpSpPr>
            <a:xfrm>
              <a:off x="6123210" y="4938915"/>
              <a:ext cx="242280" cy="431280"/>
              <a:chOff x="6123210" y="4938915"/>
              <a:chExt cx="242280" cy="431280"/>
            </a:xfrm>
          </p:grpSpPr>
          <mc:AlternateContent xmlns:mc="http://schemas.openxmlformats.org/markup-compatibility/2006">
            <mc:Choice xmlns:p14="http://schemas.microsoft.com/office/powerpoint/2010/main" Requires="p14">
              <p:contentPart p14:bwMode="auto" r:id="rId744">
                <p14:nvContentPartPr>
                  <p14:cNvPr id="455" name="筆跡 454">
                    <a:extLst>
                      <a:ext uri="{FF2B5EF4-FFF2-40B4-BE49-F238E27FC236}">
                        <a16:creationId xmlns:a16="http://schemas.microsoft.com/office/drawing/2014/main" id="{77B9FC84-0BD9-41F8-ACD4-B1858A734960}"/>
                      </a:ext>
                    </a:extLst>
                  </p14:cNvPr>
                  <p14:cNvContentPartPr/>
                  <p14:nvPr/>
                </p14:nvContentPartPr>
                <p14:xfrm>
                  <a:off x="6146250" y="4983195"/>
                  <a:ext cx="142200" cy="46800"/>
                </p14:xfrm>
              </p:contentPart>
            </mc:Choice>
            <mc:Fallback>
              <p:pic>
                <p:nvPicPr>
                  <p:cNvPr id="455" name="筆跡 454">
                    <a:extLst>
                      <a:ext uri="{FF2B5EF4-FFF2-40B4-BE49-F238E27FC236}">
                        <a16:creationId xmlns:a16="http://schemas.microsoft.com/office/drawing/2014/main" id="{77B9FC84-0BD9-41F8-ACD4-B1858A734960}"/>
                      </a:ext>
                    </a:extLst>
                  </p:cNvPr>
                  <p:cNvPicPr/>
                  <p:nvPr/>
                </p:nvPicPr>
                <p:blipFill>
                  <a:blip r:embed="rId745"/>
                  <a:stretch>
                    <a:fillRect/>
                  </a:stretch>
                </p:blipFill>
                <p:spPr>
                  <a:xfrm>
                    <a:off x="6123166" y="4956903"/>
                    <a:ext cx="187907" cy="98858"/>
                  </a:xfrm>
                  <a:prstGeom prst="rect">
                    <a:avLst/>
                  </a:prstGeom>
                </p:spPr>
              </p:pic>
            </mc:Fallback>
          </mc:AlternateContent>
          <mc:AlternateContent xmlns:mc="http://schemas.openxmlformats.org/markup-compatibility/2006">
            <mc:Choice xmlns:p14="http://schemas.microsoft.com/office/powerpoint/2010/main" Requires="p14">
              <p:contentPart p14:bwMode="auto" r:id="rId746">
                <p14:nvContentPartPr>
                  <p14:cNvPr id="456" name="筆跡 455">
                    <a:extLst>
                      <a:ext uri="{FF2B5EF4-FFF2-40B4-BE49-F238E27FC236}">
                        <a16:creationId xmlns:a16="http://schemas.microsoft.com/office/drawing/2014/main" id="{B4B00CF5-031B-43B0-893E-D096160A6EF9}"/>
                      </a:ext>
                    </a:extLst>
                  </p14:cNvPr>
                  <p14:cNvContentPartPr/>
                  <p14:nvPr/>
                </p14:nvContentPartPr>
                <p14:xfrm>
                  <a:off x="6212490" y="4938915"/>
                  <a:ext cx="11160" cy="217080"/>
                </p14:xfrm>
              </p:contentPart>
            </mc:Choice>
            <mc:Fallback>
              <p:pic>
                <p:nvPicPr>
                  <p:cNvPr id="456" name="筆跡 455">
                    <a:extLst>
                      <a:ext uri="{FF2B5EF4-FFF2-40B4-BE49-F238E27FC236}">
                        <a16:creationId xmlns:a16="http://schemas.microsoft.com/office/drawing/2014/main" id="{B4B00CF5-031B-43B0-893E-D096160A6EF9}"/>
                      </a:ext>
                    </a:extLst>
                  </p:cNvPr>
                  <p:cNvPicPr/>
                  <p:nvPr/>
                </p:nvPicPr>
                <p:blipFill>
                  <a:blip r:embed="rId747"/>
                  <a:stretch>
                    <a:fillRect/>
                  </a:stretch>
                </p:blipFill>
                <p:spPr>
                  <a:xfrm>
                    <a:off x="6189240" y="4912312"/>
                    <a:ext cx="57195" cy="269754"/>
                  </a:xfrm>
                  <a:prstGeom prst="rect">
                    <a:avLst/>
                  </a:prstGeom>
                </p:spPr>
              </p:pic>
            </mc:Fallback>
          </mc:AlternateContent>
          <mc:AlternateContent xmlns:mc="http://schemas.openxmlformats.org/markup-compatibility/2006">
            <mc:Choice xmlns:p14="http://schemas.microsoft.com/office/powerpoint/2010/main" Requires="p14">
              <p:contentPart p14:bwMode="auto" r:id="rId748">
                <p14:nvContentPartPr>
                  <p14:cNvPr id="457" name="筆跡 456">
                    <a:extLst>
                      <a:ext uri="{FF2B5EF4-FFF2-40B4-BE49-F238E27FC236}">
                        <a16:creationId xmlns:a16="http://schemas.microsoft.com/office/drawing/2014/main" id="{2D14EFF6-DD27-48DF-ACA4-EED16C4CC070}"/>
                      </a:ext>
                    </a:extLst>
                  </p14:cNvPr>
                  <p14:cNvContentPartPr/>
                  <p14:nvPr/>
                </p14:nvContentPartPr>
                <p14:xfrm>
                  <a:off x="6153450" y="5056995"/>
                  <a:ext cx="83520" cy="20880"/>
                </p14:xfrm>
              </p:contentPart>
            </mc:Choice>
            <mc:Fallback>
              <p:pic>
                <p:nvPicPr>
                  <p:cNvPr id="457" name="筆跡 456">
                    <a:extLst>
                      <a:ext uri="{FF2B5EF4-FFF2-40B4-BE49-F238E27FC236}">
                        <a16:creationId xmlns:a16="http://schemas.microsoft.com/office/drawing/2014/main" id="{2D14EFF6-DD27-48DF-ACA4-EED16C4CC070}"/>
                      </a:ext>
                    </a:extLst>
                  </p:cNvPr>
                  <p:cNvPicPr/>
                  <p:nvPr/>
                </p:nvPicPr>
                <p:blipFill>
                  <a:blip r:embed="rId749"/>
                  <a:stretch>
                    <a:fillRect/>
                  </a:stretch>
                </p:blipFill>
                <p:spPr>
                  <a:xfrm>
                    <a:off x="6130250" y="5030895"/>
                    <a:ext cx="129456" cy="72558"/>
                  </a:xfrm>
                  <a:prstGeom prst="rect">
                    <a:avLst/>
                  </a:prstGeom>
                </p:spPr>
              </p:pic>
            </mc:Fallback>
          </mc:AlternateContent>
          <mc:AlternateContent xmlns:mc="http://schemas.openxmlformats.org/markup-compatibility/2006">
            <mc:Choice xmlns:p14="http://schemas.microsoft.com/office/powerpoint/2010/main" Requires="p14">
              <p:contentPart p14:bwMode="auto" r:id="rId750">
                <p14:nvContentPartPr>
                  <p14:cNvPr id="458" name="筆跡 457">
                    <a:extLst>
                      <a:ext uri="{FF2B5EF4-FFF2-40B4-BE49-F238E27FC236}">
                        <a16:creationId xmlns:a16="http://schemas.microsoft.com/office/drawing/2014/main" id="{820AFEC9-6ABD-43E8-AA3B-CAA8ACD304AF}"/>
                      </a:ext>
                    </a:extLst>
                  </p14:cNvPr>
                  <p14:cNvContentPartPr/>
                  <p14:nvPr/>
                </p14:nvContentPartPr>
                <p14:xfrm>
                  <a:off x="6123210" y="5145555"/>
                  <a:ext cx="158400" cy="138960"/>
                </p14:xfrm>
              </p:contentPart>
            </mc:Choice>
            <mc:Fallback>
              <p:pic>
                <p:nvPicPr>
                  <p:cNvPr id="458" name="筆跡 457">
                    <a:extLst>
                      <a:ext uri="{FF2B5EF4-FFF2-40B4-BE49-F238E27FC236}">
                        <a16:creationId xmlns:a16="http://schemas.microsoft.com/office/drawing/2014/main" id="{820AFEC9-6ABD-43E8-AA3B-CAA8ACD304AF}"/>
                      </a:ext>
                    </a:extLst>
                  </p:cNvPr>
                  <p:cNvPicPr/>
                  <p:nvPr/>
                </p:nvPicPr>
                <p:blipFill>
                  <a:blip r:embed="rId751"/>
                  <a:stretch>
                    <a:fillRect/>
                  </a:stretch>
                </p:blipFill>
                <p:spPr>
                  <a:xfrm>
                    <a:off x="6100581" y="5119566"/>
                    <a:ext cx="204119" cy="191468"/>
                  </a:xfrm>
                  <a:prstGeom prst="rect">
                    <a:avLst/>
                  </a:prstGeom>
                </p:spPr>
              </p:pic>
            </mc:Fallback>
          </mc:AlternateContent>
          <mc:AlternateContent xmlns:mc="http://schemas.openxmlformats.org/markup-compatibility/2006">
            <mc:Choice xmlns:p14="http://schemas.microsoft.com/office/powerpoint/2010/main" Requires="p14">
              <p:contentPart p14:bwMode="auto" r:id="rId752">
                <p14:nvContentPartPr>
                  <p14:cNvPr id="459" name="筆跡 458">
                    <a:extLst>
                      <a:ext uri="{FF2B5EF4-FFF2-40B4-BE49-F238E27FC236}">
                        <a16:creationId xmlns:a16="http://schemas.microsoft.com/office/drawing/2014/main" id="{42E900D2-7563-465D-9EFF-74EA7D3458A0}"/>
                      </a:ext>
                    </a:extLst>
                  </p14:cNvPr>
                  <p14:cNvContentPartPr/>
                  <p14:nvPr/>
                </p14:nvContentPartPr>
                <p14:xfrm>
                  <a:off x="6217530" y="5230515"/>
                  <a:ext cx="147960" cy="139680"/>
                </p14:xfrm>
              </p:contentPart>
            </mc:Choice>
            <mc:Fallback>
              <p:pic>
                <p:nvPicPr>
                  <p:cNvPr id="459" name="筆跡 458">
                    <a:extLst>
                      <a:ext uri="{FF2B5EF4-FFF2-40B4-BE49-F238E27FC236}">
                        <a16:creationId xmlns:a16="http://schemas.microsoft.com/office/drawing/2014/main" id="{42E900D2-7563-465D-9EFF-74EA7D3458A0}"/>
                      </a:ext>
                    </a:extLst>
                  </p:cNvPr>
                  <p:cNvPicPr/>
                  <p:nvPr/>
                </p:nvPicPr>
                <p:blipFill>
                  <a:blip r:embed="rId753"/>
                  <a:stretch>
                    <a:fillRect/>
                  </a:stretch>
                </p:blipFill>
                <p:spPr>
                  <a:xfrm>
                    <a:off x="6194874" y="5203960"/>
                    <a:ext cx="193735" cy="192259"/>
                  </a:xfrm>
                  <a:prstGeom prst="rect">
                    <a:avLst/>
                  </a:prstGeom>
                </p:spPr>
              </p:pic>
            </mc:Fallback>
          </mc:AlternateContent>
        </p:grpSp>
        <p:grpSp>
          <p:nvGrpSpPr>
            <p:cNvPr id="467" name="群組 466">
              <a:extLst>
                <a:ext uri="{FF2B5EF4-FFF2-40B4-BE49-F238E27FC236}">
                  <a16:creationId xmlns:a16="http://schemas.microsoft.com/office/drawing/2014/main" id="{DCC69E56-B610-4743-8FDE-E3317ACAD474}"/>
                </a:ext>
              </a:extLst>
            </p:cNvPr>
            <p:cNvGrpSpPr/>
            <p:nvPr/>
          </p:nvGrpSpPr>
          <p:grpSpPr>
            <a:xfrm>
              <a:off x="6607050" y="4935675"/>
              <a:ext cx="227520" cy="339120"/>
              <a:chOff x="6607050" y="4935675"/>
              <a:chExt cx="227520" cy="339120"/>
            </a:xfrm>
          </p:grpSpPr>
          <mc:AlternateContent xmlns:mc="http://schemas.openxmlformats.org/markup-compatibility/2006">
            <mc:Choice xmlns:p14="http://schemas.microsoft.com/office/powerpoint/2010/main" Requires="p14">
              <p:contentPart p14:bwMode="auto" r:id="rId754">
                <p14:nvContentPartPr>
                  <p14:cNvPr id="462" name="筆跡 461">
                    <a:extLst>
                      <a:ext uri="{FF2B5EF4-FFF2-40B4-BE49-F238E27FC236}">
                        <a16:creationId xmlns:a16="http://schemas.microsoft.com/office/drawing/2014/main" id="{694979F0-AD0E-4938-9B95-BABE0CB72612}"/>
                      </a:ext>
                    </a:extLst>
                  </p14:cNvPr>
                  <p14:cNvContentPartPr/>
                  <p14:nvPr/>
                </p14:nvContentPartPr>
                <p14:xfrm>
                  <a:off x="6607050" y="4969155"/>
                  <a:ext cx="71280" cy="86040"/>
                </p14:xfrm>
              </p:contentPart>
            </mc:Choice>
            <mc:Fallback>
              <p:pic>
                <p:nvPicPr>
                  <p:cNvPr id="462" name="筆跡 461">
                    <a:extLst>
                      <a:ext uri="{FF2B5EF4-FFF2-40B4-BE49-F238E27FC236}">
                        <a16:creationId xmlns:a16="http://schemas.microsoft.com/office/drawing/2014/main" id="{694979F0-AD0E-4938-9B95-BABE0CB72612}"/>
                      </a:ext>
                    </a:extLst>
                  </p:cNvPr>
                  <p:cNvPicPr/>
                  <p:nvPr/>
                </p:nvPicPr>
                <p:blipFill>
                  <a:blip r:embed="rId755"/>
                  <a:stretch>
                    <a:fillRect/>
                  </a:stretch>
                </p:blipFill>
                <p:spPr>
                  <a:xfrm>
                    <a:off x="6583907" y="4942599"/>
                    <a:ext cx="117103" cy="138620"/>
                  </a:xfrm>
                  <a:prstGeom prst="rect">
                    <a:avLst/>
                  </a:prstGeom>
                </p:spPr>
              </p:pic>
            </mc:Fallback>
          </mc:AlternateContent>
          <mc:AlternateContent xmlns:mc="http://schemas.openxmlformats.org/markup-compatibility/2006">
            <mc:Choice xmlns:p14="http://schemas.microsoft.com/office/powerpoint/2010/main" Requires="p14">
              <p:contentPart p14:bwMode="auto" r:id="rId756">
                <p14:nvContentPartPr>
                  <p14:cNvPr id="463" name="筆跡 462">
                    <a:extLst>
                      <a:ext uri="{FF2B5EF4-FFF2-40B4-BE49-F238E27FC236}">
                        <a16:creationId xmlns:a16="http://schemas.microsoft.com/office/drawing/2014/main" id="{FE77575D-F416-458E-A973-B50E77803363}"/>
                      </a:ext>
                    </a:extLst>
                  </p14:cNvPr>
                  <p14:cNvContentPartPr/>
                  <p14:nvPr/>
                </p14:nvContentPartPr>
                <p14:xfrm>
                  <a:off x="6705690" y="4935675"/>
                  <a:ext cx="15840" cy="76320"/>
                </p14:xfrm>
              </p:contentPart>
            </mc:Choice>
            <mc:Fallback>
              <p:pic>
                <p:nvPicPr>
                  <p:cNvPr id="463" name="筆跡 462">
                    <a:extLst>
                      <a:ext uri="{FF2B5EF4-FFF2-40B4-BE49-F238E27FC236}">
                        <a16:creationId xmlns:a16="http://schemas.microsoft.com/office/drawing/2014/main" id="{FE77575D-F416-458E-A973-B50E77803363}"/>
                      </a:ext>
                    </a:extLst>
                  </p:cNvPr>
                  <p:cNvPicPr/>
                  <p:nvPr/>
                </p:nvPicPr>
                <p:blipFill>
                  <a:blip r:embed="rId757"/>
                  <a:stretch>
                    <a:fillRect/>
                  </a:stretch>
                </p:blipFill>
                <p:spPr>
                  <a:xfrm>
                    <a:off x="6683061" y="4909175"/>
                    <a:ext cx="60645" cy="128790"/>
                  </a:xfrm>
                  <a:prstGeom prst="rect">
                    <a:avLst/>
                  </a:prstGeom>
                </p:spPr>
              </p:pic>
            </mc:Fallback>
          </mc:AlternateContent>
          <mc:AlternateContent xmlns:mc="http://schemas.openxmlformats.org/markup-compatibility/2006">
            <mc:Choice xmlns:p14="http://schemas.microsoft.com/office/powerpoint/2010/main" Requires="p14">
              <p:contentPart p14:bwMode="auto" r:id="rId758">
                <p14:nvContentPartPr>
                  <p14:cNvPr id="464" name="筆跡 463">
                    <a:extLst>
                      <a:ext uri="{FF2B5EF4-FFF2-40B4-BE49-F238E27FC236}">
                        <a16:creationId xmlns:a16="http://schemas.microsoft.com/office/drawing/2014/main" id="{D7D1AF85-038F-47D5-AF9A-918FA6D424FF}"/>
                      </a:ext>
                    </a:extLst>
                  </p14:cNvPr>
                  <p14:cNvContentPartPr/>
                  <p14:nvPr/>
                </p14:nvContentPartPr>
                <p14:xfrm>
                  <a:off x="6684090" y="4970235"/>
                  <a:ext cx="107280" cy="132480"/>
                </p14:xfrm>
              </p:contentPart>
            </mc:Choice>
            <mc:Fallback>
              <p:pic>
                <p:nvPicPr>
                  <p:cNvPr id="464" name="筆跡 463">
                    <a:extLst>
                      <a:ext uri="{FF2B5EF4-FFF2-40B4-BE49-F238E27FC236}">
                        <a16:creationId xmlns:a16="http://schemas.microsoft.com/office/drawing/2014/main" id="{D7D1AF85-038F-47D5-AF9A-918FA6D424FF}"/>
                      </a:ext>
                    </a:extLst>
                  </p:cNvPr>
                  <p:cNvPicPr/>
                  <p:nvPr/>
                </p:nvPicPr>
                <p:blipFill>
                  <a:blip r:embed="rId759"/>
                  <a:stretch>
                    <a:fillRect/>
                  </a:stretch>
                </p:blipFill>
                <p:spPr>
                  <a:xfrm>
                    <a:off x="6660969" y="4943633"/>
                    <a:ext cx="153059" cy="185153"/>
                  </a:xfrm>
                  <a:prstGeom prst="rect">
                    <a:avLst/>
                  </a:prstGeom>
                </p:spPr>
              </p:pic>
            </mc:Fallback>
          </mc:AlternateContent>
          <mc:AlternateContent xmlns:mc="http://schemas.openxmlformats.org/markup-compatibility/2006">
            <mc:Choice xmlns:p14="http://schemas.microsoft.com/office/powerpoint/2010/main" Requires="p14">
              <p:contentPart p14:bwMode="auto" r:id="rId760">
                <p14:nvContentPartPr>
                  <p14:cNvPr id="465" name="筆跡 464">
                    <a:extLst>
                      <a:ext uri="{FF2B5EF4-FFF2-40B4-BE49-F238E27FC236}">
                        <a16:creationId xmlns:a16="http://schemas.microsoft.com/office/drawing/2014/main" id="{0D49542E-4DB3-467F-8FFB-EC943AFFE380}"/>
                      </a:ext>
                    </a:extLst>
                  </p14:cNvPr>
                  <p14:cNvContentPartPr/>
                  <p14:nvPr/>
                </p14:nvContentPartPr>
                <p14:xfrm>
                  <a:off x="6633330" y="5137995"/>
                  <a:ext cx="201240" cy="109080"/>
                </p14:xfrm>
              </p:contentPart>
            </mc:Choice>
            <mc:Fallback>
              <p:pic>
                <p:nvPicPr>
                  <p:cNvPr id="465" name="筆跡 464">
                    <a:extLst>
                      <a:ext uri="{FF2B5EF4-FFF2-40B4-BE49-F238E27FC236}">
                        <a16:creationId xmlns:a16="http://schemas.microsoft.com/office/drawing/2014/main" id="{0D49542E-4DB3-467F-8FFB-EC943AFFE380}"/>
                      </a:ext>
                    </a:extLst>
                  </p:cNvPr>
                  <p:cNvPicPr/>
                  <p:nvPr/>
                </p:nvPicPr>
                <p:blipFill>
                  <a:blip r:embed="rId761"/>
                  <a:stretch>
                    <a:fillRect/>
                  </a:stretch>
                </p:blipFill>
                <p:spPr>
                  <a:xfrm>
                    <a:off x="6610662" y="5111390"/>
                    <a:ext cx="247039" cy="161758"/>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466" name="筆跡 465">
                    <a:extLst>
                      <a:ext uri="{FF2B5EF4-FFF2-40B4-BE49-F238E27FC236}">
                        <a16:creationId xmlns:a16="http://schemas.microsoft.com/office/drawing/2014/main" id="{8EBCB5F7-2DB9-4F20-9AFD-3BE01D6587A7}"/>
                      </a:ext>
                    </a:extLst>
                  </p14:cNvPr>
                  <p14:cNvContentPartPr/>
                  <p14:nvPr/>
                </p14:nvContentPartPr>
                <p14:xfrm>
                  <a:off x="6676890" y="5259315"/>
                  <a:ext cx="137520" cy="15480"/>
                </p14:xfrm>
              </p:contentPart>
            </mc:Choice>
            <mc:Fallback>
              <p:pic>
                <p:nvPicPr>
                  <p:cNvPr id="466" name="筆跡 465">
                    <a:extLst>
                      <a:ext uri="{FF2B5EF4-FFF2-40B4-BE49-F238E27FC236}">
                        <a16:creationId xmlns:a16="http://schemas.microsoft.com/office/drawing/2014/main" id="{8EBCB5F7-2DB9-4F20-9AFD-3BE01D6587A7}"/>
                      </a:ext>
                    </a:extLst>
                  </p:cNvPr>
                  <p:cNvPicPr/>
                  <p:nvPr/>
                </p:nvPicPr>
                <p:blipFill>
                  <a:blip r:embed="rId763"/>
                  <a:stretch>
                    <a:fillRect/>
                  </a:stretch>
                </p:blipFill>
                <p:spPr>
                  <a:xfrm>
                    <a:off x="6653816" y="5233515"/>
                    <a:ext cx="183206" cy="66564"/>
                  </a:xfrm>
                  <a:prstGeom prst="rect">
                    <a:avLst/>
                  </a:prstGeom>
                </p:spPr>
              </p:pic>
            </mc:Fallback>
          </mc:AlternateContent>
        </p:grpSp>
        <p:grpSp>
          <p:nvGrpSpPr>
            <p:cNvPr id="517" name="群組 516">
              <a:extLst>
                <a:ext uri="{FF2B5EF4-FFF2-40B4-BE49-F238E27FC236}">
                  <a16:creationId xmlns:a16="http://schemas.microsoft.com/office/drawing/2014/main" id="{C561C0B8-829B-44CB-8841-E002D1B37640}"/>
                </a:ext>
              </a:extLst>
            </p:cNvPr>
            <p:cNvGrpSpPr/>
            <p:nvPr/>
          </p:nvGrpSpPr>
          <p:grpSpPr>
            <a:xfrm>
              <a:off x="7068930" y="4898955"/>
              <a:ext cx="2036160" cy="403200"/>
              <a:chOff x="7068930" y="4898955"/>
              <a:chExt cx="2036160" cy="403200"/>
            </a:xfrm>
          </p:grpSpPr>
          <mc:AlternateContent xmlns:mc="http://schemas.openxmlformats.org/markup-compatibility/2006">
            <mc:Choice xmlns:p14="http://schemas.microsoft.com/office/powerpoint/2010/main" Requires="p14">
              <p:contentPart p14:bwMode="auto" r:id="rId764">
                <p14:nvContentPartPr>
                  <p14:cNvPr id="468" name="筆跡 467">
                    <a:extLst>
                      <a:ext uri="{FF2B5EF4-FFF2-40B4-BE49-F238E27FC236}">
                        <a16:creationId xmlns:a16="http://schemas.microsoft.com/office/drawing/2014/main" id="{EC00A308-2394-4721-83B5-48DE3A19977A}"/>
                      </a:ext>
                    </a:extLst>
                  </p14:cNvPr>
                  <p14:cNvContentPartPr/>
                  <p14:nvPr/>
                </p14:nvContentPartPr>
                <p14:xfrm>
                  <a:off x="7068930" y="4903275"/>
                  <a:ext cx="102600" cy="128160"/>
                </p14:xfrm>
              </p:contentPart>
            </mc:Choice>
            <mc:Fallback>
              <p:pic>
                <p:nvPicPr>
                  <p:cNvPr id="468" name="筆跡 467">
                    <a:extLst>
                      <a:ext uri="{FF2B5EF4-FFF2-40B4-BE49-F238E27FC236}">
                        <a16:creationId xmlns:a16="http://schemas.microsoft.com/office/drawing/2014/main" id="{EC00A308-2394-4721-83B5-48DE3A19977A}"/>
                      </a:ext>
                    </a:extLst>
                  </p:cNvPr>
                  <p:cNvPicPr/>
                  <p:nvPr/>
                </p:nvPicPr>
                <p:blipFill>
                  <a:blip r:embed="rId765"/>
                  <a:stretch>
                    <a:fillRect/>
                  </a:stretch>
                </p:blipFill>
                <p:spPr>
                  <a:xfrm>
                    <a:off x="7045822" y="4876686"/>
                    <a:ext cx="148354" cy="180807"/>
                  </a:xfrm>
                  <a:prstGeom prst="rect">
                    <a:avLst/>
                  </a:prstGeom>
                </p:spPr>
              </p:pic>
            </mc:Fallback>
          </mc:AlternateContent>
          <mc:AlternateContent xmlns:mc="http://schemas.openxmlformats.org/markup-compatibility/2006">
            <mc:Choice xmlns:p14="http://schemas.microsoft.com/office/powerpoint/2010/main" Requires="p14">
              <p:contentPart p14:bwMode="auto" r:id="rId766">
                <p14:nvContentPartPr>
                  <p14:cNvPr id="469" name="筆跡 468">
                    <a:extLst>
                      <a:ext uri="{FF2B5EF4-FFF2-40B4-BE49-F238E27FC236}">
                        <a16:creationId xmlns:a16="http://schemas.microsoft.com/office/drawing/2014/main" id="{004B8743-17E3-45C1-AA73-02846913DEFF}"/>
                      </a:ext>
                    </a:extLst>
                  </p14:cNvPr>
                  <p14:cNvContentPartPr/>
                  <p14:nvPr/>
                </p14:nvContentPartPr>
                <p14:xfrm>
                  <a:off x="7118250" y="4965915"/>
                  <a:ext cx="27000" cy="307800"/>
                </p14:xfrm>
              </p:contentPart>
            </mc:Choice>
            <mc:Fallback>
              <p:pic>
                <p:nvPicPr>
                  <p:cNvPr id="469" name="筆跡 468">
                    <a:extLst>
                      <a:ext uri="{FF2B5EF4-FFF2-40B4-BE49-F238E27FC236}">
                        <a16:creationId xmlns:a16="http://schemas.microsoft.com/office/drawing/2014/main" id="{004B8743-17E3-45C1-AA73-02846913DEFF}"/>
                      </a:ext>
                    </a:extLst>
                  </p:cNvPr>
                  <p:cNvPicPr/>
                  <p:nvPr/>
                </p:nvPicPr>
                <p:blipFill>
                  <a:blip r:embed="rId767"/>
                  <a:stretch>
                    <a:fillRect/>
                  </a:stretch>
                </p:blipFill>
                <p:spPr>
                  <a:xfrm>
                    <a:off x="7095440" y="4939335"/>
                    <a:ext cx="73086" cy="360429"/>
                  </a:xfrm>
                  <a:prstGeom prst="rect">
                    <a:avLst/>
                  </a:prstGeom>
                </p:spPr>
              </p:pic>
            </mc:Fallback>
          </mc:AlternateContent>
          <mc:AlternateContent xmlns:mc="http://schemas.openxmlformats.org/markup-compatibility/2006">
            <mc:Choice xmlns:p14="http://schemas.microsoft.com/office/powerpoint/2010/main" Requires="p14">
              <p:contentPart p14:bwMode="auto" r:id="rId768">
                <p14:nvContentPartPr>
                  <p14:cNvPr id="470" name="筆跡 469">
                    <a:extLst>
                      <a:ext uri="{FF2B5EF4-FFF2-40B4-BE49-F238E27FC236}">
                        <a16:creationId xmlns:a16="http://schemas.microsoft.com/office/drawing/2014/main" id="{B88450FF-ABD5-4105-BFC2-1A1B08995CC6}"/>
                      </a:ext>
                    </a:extLst>
                  </p14:cNvPr>
                  <p14:cNvContentPartPr/>
                  <p14:nvPr/>
                </p14:nvContentPartPr>
                <p14:xfrm>
                  <a:off x="7221930" y="4929195"/>
                  <a:ext cx="117000" cy="112680"/>
                </p14:xfrm>
              </p:contentPart>
            </mc:Choice>
            <mc:Fallback>
              <p:pic>
                <p:nvPicPr>
                  <p:cNvPr id="470" name="筆跡 469">
                    <a:extLst>
                      <a:ext uri="{FF2B5EF4-FFF2-40B4-BE49-F238E27FC236}">
                        <a16:creationId xmlns:a16="http://schemas.microsoft.com/office/drawing/2014/main" id="{B88450FF-ABD5-4105-BFC2-1A1B08995CC6}"/>
                      </a:ext>
                    </a:extLst>
                  </p:cNvPr>
                  <p:cNvPicPr/>
                  <p:nvPr/>
                </p:nvPicPr>
                <p:blipFill>
                  <a:blip r:embed="rId769"/>
                  <a:stretch>
                    <a:fillRect/>
                  </a:stretch>
                </p:blipFill>
                <p:spPr>
                  <a:xfrm>
                    <a:off x="7198807" y="4902620"/>
                    <a:ext cx="162783" cy="165299"/>
                  </a:xfrm>
                  <a:prstGeom prst="rect">
                    <a:avLst/>
                  </a:prstGeom>
                </p:spPr>
              </p:pic>
            </mc:Fallback>
          </mc:AlternateContent>
          <mc:AlternateContent xmlns:mc="http://schemas.openxmlformats.org/markup-compatibility/2006">
            <mc:Choice xmlns:p14="http://schemas.microsoft.com/office/powerpoint/2010/main" Requires="p14">
              <p:contentPart p14:bwMode="auto" r:id="rId770">
                <p14:nvContentPartPr>
                  <p14:cNvPr id="471" name="筆跡 470">
                    <a:extLst>
                      <a:ext uri="{FF2B5EF4-FFF2-40B4-BE49-F238E27FC236}">
                        <a16:creationId xmlns:a16="http://schemas.microsoft.com/office/drawing/2014/main" id="{34613508-882F-48FB-8777-D037EDEA50C4}"/>
                      </a:ext>
                    </a:extLst>
                  </p14:cNvPr>
                  <p14:cNvContentPartPr/>
                  <p14:nvPr/>
                </p14:nvContentPartPr>
                <p14:xfrm>
                  <a:off x="7231290" y="5046195"/>
                  <a:ext cx="11160" cy="217080"/>
                </p14:xfrm>
              </p:contentPart>
            </mc:Choice>
            <mc:Fallback>
              <p:pic>
                <p:nvPicPr>
                  <p:cNvPr id="471" name="筆跡 470">
                    <a:extLst>
                      <a:ext uri="{FF2B5EF4-FFF2-40B4-BE49-F238E27FC236}">
                        <a16:creationId xmlns:a16="http://schemas.microsoft.com/office/drawing/2014/main" id="{34613508-882F-48FB-8777-D037EDEA50C4}"/>
                      </a:ext>
                    </a:extLst>
                  </p:cNvPr>
                  <p:cNvPicPr/>
                  <p:nvPr/>
                </p:nvPicPr>
                <p:blipFill>
                  <a:blip r:embed="rId771"/>
                  <a:stretch>
                    <a:fillRect/>
                  </a:stretch>
                </p:blipFill>
                <p:spPr>
                  <a:xfrm>
                    <a:off x="7208505" y="5019592"/>
                    <a:ext cx="57195" cy="269754"/>
                  </a:xfrm>
                  <a:prstGeom prst="rect">
                    <a:avLst/>
                  </a:prstGeom>
                </p:spPr>
              </p:pic>
            </mc:Fallback>
          </mc:AlternateContent>
          <mc:AlternateContent xmlns:mc="http://schemas.openxmlformats.org/markup-compatibility/2006">
            <mc:Choice xmlns:p14="http://schemas.microsoft.com/office/powerpoint/2010/main" Requires="p14">
              <p:contentPart p14:bwMode="auto" r:id="rId772">
                <p14:nvContentPartPr>
                  <p14:cNvPr id="472" name="筆跡 471">
                    <a:extLst>
                      <a:ext uri="{FF2B5EF4-FFF2-40B4-BE49-F238E27FC236}">
                        <a16:creationId xmlns:a16="http://schemas.microsoft.com/office/drawing/2014/main" id="{DE021886-F68C-426A-8CCC-3EFFDEC3D163}"/>
                      </a:ext>
                    </a:extLst>
                  </p14:cNvPr>
                  <p14:cNvContentPartPr/>
                  <p14:nvPr/>
                </p14:nvContentPartPr>
                <p14:xfrm>
                  <a:off x="7265130" y="5082915"/>
                  <a:ext cx="92880" cy="70560"/>
                </p14:xfrm>
              </p:contentPart>
            </mc:Choice>
            <mc:Fallback>
              <p:pic>
                <p:nvPicPr>
                  <p:cNvPr id="472" name="筆跡 471">
                    <a:extLst>
                      <a:ext uri="{FF2B5EF4-FFF2-40B4-BE49-F238E27FC236}">
                        <a16:creationId xmlns:a16="http://schemas.microsoft.com/office/drawing/2014/main" id="{DE021886-F68C-426A-8CCC-3EFFDEC3D163}"/>
                      </a:ext>
                    </a:extLst>
                  </p:cNvPr>
                  <p:cNvPicPr/>
                  <p:nvPr/>
                </p:nvPicPr>
                <p:blipFill>
                  <a:blip r:embed="rId773"/>
                  <a:stretch>
                    <a:fillRect/>
                  </a:stretch>
                </p:blipFill>
                <p:spPr>
                  <a:xfrm>
                    <a:off x="7242026" y="5056389"/>
                    <a:ext cx="138627" cy="123082"/>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473" name="筆跡 472">
                    <a:extLst>
                      <a:ext uri="{FF2B5EF4-FFF2-40B4-BE49-F238E27FC236}">
                        <a16:creationId xmlns:a16="http://schemas.microsoft.com/office/drawing/2014/main" id="{21DA2143-AD3B-491B-8785-C0F57087B041}"/>
                      </a:ext>
                    </a:extLst>
                  </p14:cNvPr>
                  <p14:cNvContentPartPr/>
                  <p14:nvPr/>
                </p14:nvContentPartPr>
                <p14:xfrm>
                  <a:off x="7314810" y="4977795"/>
                  <a:ext cx="142920" cy="281880"/>
                </p14:xfrm>
              </p:contentPart>
            </mc:Choice>
            <mc:Fallback>
              <p:pic>
                <p:nvPicPr>
                  <p:cNvPr id="473" name="筆跡 472">
                    <a:extLst>
                      <a:ext uri="{FF2B5EF4-FFF2-40B4-BE49-F238E27FC236}">
                        <a16:creationId xmlns:a16="http://schemas.microsoft.com/office/drawing/2014/main" id="{21DA2143-AD3B-491B-8785-C0F57087B041}"/>
                      </a:ext>
                    </a:extLst>
                  </p:cNvPr>
                  <p:cNvPicPr/>
                  <p:nvPr/>
                </p:nvPicPr>
                <p:blipFill>
                  <a:blip r:embed="rId775"/>
                  <a:stretch>
                    <a:fillRect/>
                  </a:stretch>
                </p:blipFill>
                <p:spPr>
                  <a:xfrm>
                    <a:off x="7292146" y="4951253"/>
                    <a:ext cx="188710" cy="334434"/>
                  </a:xfrm>
                  <a:prstGeom prst="rect">
                    <a:avLst/>
                  </a:prstGeom>
                </p:spPr>
              </p:pic>
            </mc:Fallback>
          </mc:AlternateContent>
          <mc:AlternateContent xmlns:mc="http://schemas.openxmlformats.org/markup-compatibility/2006">
            <mc:Choice xmlns:p14="http://schemas.microsoft.com/office/powerpoint/2010/main" Requires="p14">
              <p:contentPart p14:bwMode="auto" r:id="rId776">
                <p14:nvContentPartPr>
                  <p14:cNvPr id="474" name="筆跡 473">
                    <a:extLst>
                      <a:ext uri="{FF2B5EF4-FFF2-40B4-BE49-F238E27FC236}">
                        <a16:creationId xmlns:a16="http://schemas.microsoft.com/office/drawing/2014/main" id="{A0723732-0E30-48EF-BBC7-69BCFD3EDB9E}"/>
                      </a:ext>
                    </a:extLst>
                  </p14:cNvPr>
                  <p14:cNvContentPartPr/>
                  <p14:nvPr/>
                </p14:nvContentPartPr>
                <p14:xfrm>
                  <a:off x="7652490" y="4898955"/>
                  <a:ext cx="30600" cy="34920"/>
                </p14:xfrm>
              </p:contentPart>
            </mc:Choice>
            <mc:Fallback>
              <p:pic>
                <p:nvPicPr>
                  <p:cNvPr id="474" name="筆跡 473">
                    <a:extLst>
                      <a:ext uri="{FF2B5EF4-FFF2-40B4-BE49-F238E27FC236}">
                        <a16:creationId xmlns:a16="http://schemas.microsoft.com/office/drawing/2014/main" id="{A0723732-0E30-48EF-BBC7-69BCFD3EDB9E}"/>
                      </a:ext>
                    </a:extLst>
                  </p:cNvPr>
                  <p:cNvPicPr/>
                  <p:nvPr/>
                </p:nvPicPr>
                <p:blipFill>
                  <a:blip r:embed="rId777"/>
                  <a:stretch>
                    <a:fillRect/>
                  </a:stretch>
                </p:blipFill>
                <p:spPr>
                  <a:xfrm>
                    <a:off x="7629308" y="4872500"/>
                    <a:ext cx="76500" cy="87300"/>
                  </a:xfrm>
                  <a:prstGeom prst="rect">
                    <a:avLst/>
                  </a:prstGeom>
                </p:spPr>
              </p:pic>
            </mc:Fallback>
          </mc:AlternateContent>
          <mc:AlternateContent xmlns:mc="http://schemas.openxmlformats.org/markup-compatibility/2006">
            <mc:Choice xmlns:p14="http://schemas.microsoft.com/office/powerpoint/2010/main" Requires="p14">
              <p:contentPart p14:bwMode="auto" r:id="rId778">
                <p14:nvContentPartPr>
                  <p14:cNvPr id="475" name="筆跡 474">
                    <a:extLst>
                      <a:ext uri="{FF2B5EF4-FFF2-40B4-BE49-F238E27FC236}">
                        <a16:creationId xmlns:a16="http://schemas.microsoft.com/office/drawing/2014/main" id="{14B0AFBF-4B0D-40F8-9589-D8AB228E3F69}"/>
                      </a:ext>
                    </a:extLst>
                  </p14:cNvPr>
                  <p14:cNvContentPartPr/>
                  <p14:nvPr/>
                </p14:nvContentPartPr>
                <p14:xfrm>
                  <a:off x="7605690" y="4955115"/>
                  <a:ext cx="136440" cy="23040"/>
                </p14:xfrm>
              </p:contentPart>
            </mc:Choice>
            <mc:Fallback>
              <p:pic>
                <p:nvPicPr>
                  <p:cNvPr id="475" name="筆跡 474">
                    <a:extLst>
                      <a:ext uri="{FF2B5EF4-FFF2-40B4-BE49-F238E27FC236}">
                        <a16:creationId xmlns:a16="http://schemas.microsoft.com/office/drawing/2014/main" id="{14B0AFBF-4B0D-40F8-9589-D8AB228E3F69}"/>
                      </a:ext>
                    </a:extLst>
                  </p:cNvPr>
                  <p:cNvPicPr/>
                  <p:nvPr/>
                </p:nvPicPr>
                <p:blipFill>
                  <a:blip r:embed="rId779"/>
                  <a:stretch>
                    <a:fillRect/>
                  </a:stretch>
                </p:blipFill>
                <p:spPr>
                  <a:xfrm>
                    <a:off x="7582565" y="4928933"/>
                    <a:ext cx="182228"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780">
                <p14:nvContentPartPr>
                  <p14:cNvPr id="476" name="筆跡 475">
                    <a:extLst>
                      <a:ext uri="{FF2B5EF4-FFF2-40B4-BE49-F238E27FC236}">
                        <a16:creationId xmlns:a16="http://schemas.microsoft.com/office/drawing/2014/main" id="{1EA65773-A860-4BCB-A25E-71F796E8BC74}"/>
                      </a:ext>
                    </a:extLst>
                  </p14:cNvPr>
                  <p14:cNvContentPartPr/>
                  <p14:nvPr/>
                </p14:nvContentPartPr>
                <p14:xfrm>
                  <a:off x="7627290" y="5011275"/>
                  <a:ext cx="82080" cy="23040"/>
                </p14:xfrm>
              </p:contentPart>
            </mc:Choice>
            <mc:Fallback>
              <p:pic>
                <p:nvPicPr>
                  <p:cNvPr id="476" name="筆跡 475">
                    <a:extLst>
                      <a:ext uri="{FF2B5EF4-FFF2-40B4-BE49-F238E27FC236}">
                        <a16:creationId xmlns:a16="http://schemas.microsoft.com/office/drawing/2014/main" id="{1EA65773-A860-4BCB-A25E-71F796E8BC74}"/>
                      </a:ext>
                    </a:extLst>
                  </p:cNvPr>
                  <p:cNvPicPr/>
                  <p:nvPr/>
                </p:nvPicPr>
                <p:blipFill>
                  <a:blip r:embed="rId781"/>
                  <a:stretch>
                    <a:fillRect/>
                  </a:stretch>
                </p:blipFill>
                <p:spPr>
                  <a:xfrm>
                    <a:off x="7604234" y="4985617"/>
                    <a:ext cx="127731"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477" name="筆跡 476">
                    <a:extLst>
                      <a:ext uri="{FF2B5EF4-FFF2-40B4-BE49-F238E27FC236}">
                        <a16:creationId xmlns:a16="http://schemas.microsoft.com/office/drawing/2014/main" id="{8E18757B-4626-4A59-8BAE-C052D2092368}"/>
                      </a:ext>
                    </a:extLst>
                  </p14:cNvPr>
                  <p14:cNvContentPartPr/>
                  <p14:nvPr/>
                </p14:nvContentPartPr>
                <p14:xfrm>
                  <a:off x="7631970" y="5079315"/>
                  <a:ext cx="40680" cy="133920"/>
                </p14:xfrm>
              </p:contentPart>
            </mc:Choice>
            <mc:Fallback>
              <p:pic>
                <p:nvPicPr>
                  <p:cNvPr id="477" name="筆跡 476">
                    <a:extLst>
                      <a:ext uri="{FF2B5EF4-FFF2-40B4-BE49-F238E27FC236}">
                        <a16:creationId xmlns:a16="http://schemas.microsoft.com/office/drawing/2014/main" id="{8E18757B-4626-4A59-8BAE-C052D2092368}"/>
                      </a:ext>
                    </a:extLst>
                  </p:cNvPr>
                  <p:cNvPicPr/>
                  <p:nvPr/>
                </p:nvPicPr>
                <p:blipFill>
                  <a:blip r:embed="rId783"/>
                  <a:stretch>
                    <a:fillRect/>
                  </a:stretch>
                </p:blipFill>
                <p:spPr>
                  <a:xfrm>
                    <a:off x="7608856" y="5052849"/>
                    <a:ext cx="86445" cy="186323"/>
                  </a:xfrm>
                  <a:prstGeom prst="rect">
                    <a:avLst/>
                  </a:prstGeom>
                </p:spPr>
              </p:pic>
            </mc:Fallback>
          </mc:AlternateContent>
          <mc:AlternateContent xmlns:mc="http://schemas.openxmlformats.org/markup-compatibility/2006">
            <mc:Choice xmlns:p14="http://schemas.microsoft.com/office/powerpoint/2010/main" Requires="p14">
              <p:contentPart p14:bwMode="auto" r:id="rId784">
                <p14:nvContentPartPr>
                  <p14:cNvPr id="478" name="筆跡 477">
                    <a:extLst>
                      <a:ext uri="{FF2B5EF4-FFF2-40B4-BE49-F238E27FC236}">
                        <a16:creationId xmlns:a16="http://schemas.microsoft.com/office/drawing/2014/main" id="{1298C2C3-AFB5-4AB0-804F-0635981EA8A0}"/>
                      </a:ext>
                    </a:extLst>
                  </p14:cNvPr>
                  <p14:cNvContentPartPr/>
                  <p14:nvPr/>
                </p14:nvContentPartPr>
                <p14:xfrm>
                  <a:off x="7673010" y="5138355"/>
                  <a:ext cx="38160" cy="83880"/>
                </p14:xfrm>
              </p:contentPart>
            </mc:Choice>
            <mc:Fallback>
              <p:pic>
                <p:nvPicPr>
                  <p:cNvPr id="478" name="筆跡 477">
                    <a:extLst>
                      <a:ext uri="{FF2B5EF4-FFF2-40B4-BE49-F238E27FC236}">
                        <a16:creationId xmlns:a16="http://schemas.microsoft.com/office/drawing/2014/main" id="{1298C2C3-AFB5-4AB0-804F-0635981EA8A0}"/>
                      </a:ext>
                    </a:extLst>
                  </p:cNvPr>
                  <p:cNvPicPr/>
                  <p:nvPr/>
                </p:nvPicPr>
                <p:blipFill>
                  <a:blip r:embed="rId785"/>
                  <a:stretch>
                    <a:fillRect/>
                  </a:stretch>
                </p:blipFill>
                <p:spPr>
                  <a:xfrm>
                    <a:off x="7650022" y="5111811"/>
                    <a:ext cx="83676" cy="136438"/>
                  </a:xfrm>
                  <a:prstGeom prst="rect">
                    <a:avLst/>
                  </a:prstGeom>
                </p:spPr>
              </p:pic>
            </mc:Fallback>
          </mc:AlternateContent>
          <mc:AlternateContent xmlns:mc="http://schemas.openxmlformats.org/markup-compatibility/2006">
            <mc:Choice xmlns:p14="http://schemas.microsoft.com/office/powerpoint/2010/main" Requires="p14">
              <p:contentPart p14:bwMode="auto" r:id="rId786">
                <p14:nvContentPartPr>
                  <p14:cNvPr id="479" name="筆跡 478">
                    <a:extLst>
                      <a:ext uri="{FF2B5EF4-FFF2-40B4-BE49-F238E27FC236}">
                        <a16:creationId xmlns:a16="http://schemas.microsoft.com/office/drawing/2014/main" id="{367DDF21-8A89-4DFB-A8D4-74725D64E1DC}"/>
                      </a:ext>
                    </a:extLst>
                  </p14:cNvPr>
                  <p14:cNvContentPartPr/>
                  <p14:nvPr/>
                </p14:nvContentPartPr>
                <p14:xfrm>
                  <a:off x="7758330" y="4944315"/>
                  <a:ext cx="39960" cy="113040"/>
                </p14:xfrm>
              </p:contentPart>
            </mc:Choice>
            <mc:Fallback>
              <p:pic>
                <p:nvPicPr>
                  <p:cNvPr id="479" name="筆跡 478">
                    <a:extLst>
                      <a:ext uri="{FF2B5EF4-FFF2-40B4-BE49-F238E27FC236}">
                        <a16:creationId xmlns:a16="http://schemas.microsoft.com/office/drawing/2014/main" id="{367DDF21-8A89-4DFB-A8D4-74725D64E1DC}"/>
                      </a:ext>
                    </a:extLst>
                  </p:cNvPr>
                  <p:cNvPicPr/>
                  <p:nvPr/>
                </p:nvPicPr>
                <p:blipFill>
                  <a:blip r:embed="rId787"/>
                  <a:stretch>
                    <a:fillRect/>
                  </a:stretch>
                </p:blipFill>
                <p:spPr>
                  <a:xfrm>
                    <a:off x="7735364" y="4917780"/>
                    <a:ext cx="85432" cy="165580"/>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480" name="筆跡 479">
                    <a:extLst>
                      <a:ext uri="{FF2B5EF4-FFF2-40B4-BE49-F238E27FC236}">
                        <a16:creationId xmlns:a16="http://schemas.microsoft.com/office/drawing/2014/main" id="{2B539196-549B-4F1A-81D5-F8A5F0C330E7}"/>
                      </a:ext>
                    </a:extLst>
                  </p14:cNvPr>
                  <p14:cNvContentPartPr/>
                  <p14:nvPr/>
                </p14:nvContentPartPr>
                <p14:xfrm>
                  <a:off x="7823130" y="4911195"/>
                  <a:ext cx="82080" cy="128880"/>
                </p14:xfrm>
              </p:contentPart>
            </mc:Choice>
            <mc:Fallback>
              <p:pic>
                <p:nvPicPr>
                  <p:cNvPr id="480" name="筆跡 479">
                    <a:extLst>
                      <a:ext uri="{FF2B5EF4-FFF2-40B4-BE49-F238E27FC236}">
                        <a16:creationId xmlns:a16="http://schemas.microsoft.com/office/drawing/2014/main" id="{2B539196-549B-4F1A-81D5-F8A5F0C330E7}"/>
                      </a:ext>
                    </a:extLst>
                  </p:cNvPr>
                  <p:cNvPicPr/>
                  <p:nvPr/>
                </p:nvPicPr>
                <p:blipFill>
                  <a:blip r:embed="rId789"/>
                  <a:stretch>
                    <a:fillRect/>
                  </a:stretch>
                </p:blipFill>
                <p:spPr>
                  <a:xfrm>
                    <a:off x="7800535" y="4885207"/>
                    <a:ext cx="127731" cy="181387"/>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481" name="筆跡 480">
                    <a:extLst>
                      <a:ext uri="{FF2B5EF4-FFF2-40B4-BE49-F238E27FC236}">
                        <a16:creationId xmlns:a16="http://schemas.microsoft.com/office/drawing/2014/main" id="{FDFE92B1-4B58-40AA-BCA6-794A909C01AA}"/>
                      </a:ext>
                    </a:extLst>
                  </p14:cNvPr>
                  <p14:cNvContentPartPr/>
                  <p14:nvPr/>
                </p14:nvContentPartPr>
                <p14:xfrm>
                  <a:off x="7765530" y="5125035"/>
                  <a:ext cx="208440" cy="128160"/>
                </p14:xfrm>
              </p:contentPart>
            </mc:Choice>
            <mc:Fallback>
              <p:pic>
                <p:nvPicPr>
                  <p:cNvPr id="481" name="筆跡 480">
                    <a:extLst>
                      <a:ext uri="{FF2B5EF4-FFF2-40B4-BE49-F238E27FC236}">
                        <a16:creationId xmlns:a16="http://schemas.microsoft.com/office/drawing/2014/main" id="{FDFE92B1-4B58-40AA-BCA6-794A909C01AA}"/>
                      </a:ext>
                    </a:extLst>
                  </p:cNvPr>
                  <p:cNvPicPr/>
                  <p:nvPr/>
                </p:nvPicPr>
                <p:blipFill>
                  <a:blip r:embed="rId791"/>
                  <a:stretch>
                    <a:fillRect/>
                  </a:stretch>
                </p:blipFill>
                <p:spPr>
                  <a:xfrm>
                    <a:off x="7742421" y="5098556"/>
                    <a:ext cx="254195" cy="180589"/>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482" name="筆跡 481">
                    <a:extLst>
                      <a:ext uri="{FF2B5EF4-FFF2-40B4-BE49-F238E27FC236}">
                        <a16:creationId xmlns:a16="http://schemas.microsoft.com/office/drawing/2014/main" id="{95BF58F6-28FE-4BC5-BCC0-F0241CC371FC}"/>
                      </a:ext>
                    </a:extLst>
                  </p14:cNvPr>
                  <p14:cNvContentPartPr/>
                  <p14:nvPr/>
                </p14:nvContentPartPr>
                <p14:xfrm>
                  <a:off x="8207250" y="5094435"/>
                  <a:ext cx="268560" cy="207720"/>
                </p14:xfrm>
              </p:contentPart>
            </mc:Choice>
            <mc:Fallback>
              <p:pic>
                <p:nvPicPr>
                  <p:cNvPr id="482" name="筆跡 481">
                    <a:extLst>
                      <a:ext uri="{FF2B5EF4-FFF2-40B4-BE49-F238E27FC236}">
                        <a16:creationId xmlns:a16="http://schemas.microsoft.com/office/drawing/2014/main" id="{95BF58F6-28FE-4BC5-BCC0-F0241CC371FC}"/>
                      </a:ext>
                    </a:extLst>
                  </p:cNvPr>
                  <p:cNvPicPr/>
                  <p:nvPr/>
                </p:nvPicPr>
                <p:blipFill>
                  <a:blip r:embed="rId793"/>
                  <a:stretch>
                    <a:fillRect/>
                  </a:stretch>
                </p:blipFill>
                <p:spPr>
                  <a:xfrm>
                    <a:off x="8184138" y="5067872"/>
                    <a:ext cx="314322" cy="260314"/>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483" name="筆跡 482">
                    <a:extLst>
                      <a:ext uri="{FF2B5EF4-FFF2-40B4-BE49-F238E27FC236}">
                        <a16:creationId xmlns:a16="http://schemas.microsoft.com/office/drawing/2014/main" id="{677C13F6-E097-4AB8-A2D1-8830F31FFB9E}"/>
                      </a:ext>
                    </a:extLst>
                  </p14:cNvPr>
                  <p14:cNvContentPartPr/>
                  <p14:nvPr/>
                </p14:nvContentPartPr>
                <p14:xfrm>
                  <a:off x="8545290" y="5127195"/>
                  <a:ext cx="92880" cy="19800"/>
                </p14:xfrm>
              </p:contentPart>
            </mc:Choice>
            <mc:Fallback>
              <p:pic>
                <p:nvPicPr>
                  <p:cNvPr id="483" name="筆跡 482">
                    <a:extLst>
                      <a:ext uri="{FF2B5EF4-FFF2-40B4-BE49-F238E27FC236}">
                        <a16:creationId xmlns:a16="http://schemas.microsoft.com/office/drawing/2014/main" id="{677C13F6-E097-4AB8-A2D1-8830F31FFB9E}"/>
                      </a:ext>
                    </a:extLst>
                  </p:cNvPr>
                  <p:cNvPicPr/>
                  <p:nvPr/>
                </p:nvPicPr>
                <p:blipFill>
                  <a:blip r:embed="rId795"/>
                  <a:stretch>
                    <a:fillRect/>
                  </a:stretch>
                </p:blipFill>
                <p:spPr>
                  <a:xfrm>
                    <a:off x="8522186" y="5101142"/>
                    <a:ext cx="138627" cy="71384"/>
                  </a:xfrm>
                  <a:prstGeom prst="rect">
                    <a:avLst/>
                  </a:prstGeom>
                </p:spPr>
              </p:pic>
            </mc:Fallback>
          </mc:AlternateContent>
          <mc:AlternateContent xmlns:mc="http://schemas.openxmlformats.org/markup-compatibility/2006">
            <mc:Choice xmlns:p14="http://schemas.microsoft.com/office/powerpoint/2010/main" Requires="p14">
              <p:contentPart p14:bwMode="auto" r:id="rId796">
                <p14:nvContentPartPr>
                  <p14:cNvPr id="484" name="筆跡 483">
                    <a:extLst>
                      <a:ext uri="{FF2B5EF4-FFF2-40B4-BE49-F238E27FC236}">
                        <a16:creationId xmlns:a16="http://schemas.microsoft.com/office/drawing/2014/main" id="{53E2264F-8A98-4768-A82C-1696CD4500DD}"/>
                      </a:ext>
                    </a:extLst>
                  </p14:cNvPr>
                  <p14:cNvContentPartPr/>
                  <p14:nvPr/>
                </p14:nvContentPartPr>
                <p14:xfrm>
                  <a:off x="8561850" y="5179395"/>
                  <a:ext cx="143640" cy="16560"/>
                </p14:xfrm>
              </p:contentPart>
            </mc:Choice>
            <mc:Fallback>
              <p:pic>
                <p:nvPicPr>
                  <p:cNvPr id="484" name="筆跡 483">
                    <a:extLst>
                      <a:ext uri="{FF2B5EF4-FFF2-40B4-BE49-F238E27FC236}">
                        <a16:creationId xmlns:a16="http://schemas.microsoft.com/office/drawing/2014/main" id="{53E2264F-8A98-4768-A82C-1696CD4500DD}"/>
                      </a:ext>
                    </a:extLst>
                  </p:cNvPr>
                  <p:cNvPicPr/>
                  <p:nvPr/>
                </p:nvPicPr>
                <p:blipFill>
                  <a:blip r:embed="rId797"/>
                  <a:stretch>
                    <a:fillRect/>
                  </a:stretch>
                </p:blipFill>
                <p:spPr>
                  <a:xfrm>
                    <a:off x="8539219" y="5153520"/>
                    <a:ext cx="189365" cy="67793"/>
                  </a:xfrm>
                  <a:prstGeom prst="rect">
                    <a:avLst/>
                  </a:prstGeom>
                </p:spPr>
              </p:pic>
            </mc:Fallback>
          </mc:AlternateContent>
          <mc:AlternateContent xmlns:mc="http://schemas.openxmlformats.org/markup-compatibility/2006">
            <mc:Choice xmlns:p14="http://schemas.microsoft.com/office/powerpoint/2010/main" Requires="p14">
              <p:contentPart p14:bwMode="auto" r:id="rId798">
                <p14:nvContentPartPr>
                  <p14:cNvPr id="485" name="筆跡 484">
                    <a:extLst>
                      <a:ext uri="{FF2B5EF4-FFF2-40B4-BE49-F238E27FC236}">
                        <a16:creationId xmlns:a16="http://schemas.microsoft.com/office/drawing/2014/main" id="{383FF16C-AA12-410C-AEAF-D42EF99BF4FE}"/>
                      </a:ext>
                    </a:extLst>
                  </p14:cNvPr>
                  <p14:cNvContentPartPr/>
                  <p14:nvPr/>
                </p14:nvContentPartPr>
                <p14:xfrm>
                  <a:off x="8791890" y="5094795"/>
                  <a:ext cx="17280" cy="173520"/>
                </p14:xfrm>
              </p:contentPart>
            </mc:Choice>
            <mc:Fallback>
              <p:pic>
                <p:nvPicPr>
                  <p:cNvPr id="485" name="筆跡 484">
                    <a:extLst>
                      <a:ext uri="{FF2B5EF4-FFF2-40B4-BE49-F238E27FC236}">
                        <a16:creationId xmlns:a16="http://schemas.microsoft.com/office/drawing/2014/main" id="{383FF16C-AA12-410C-AEAF-D42EF99BF4FE}"/>
                      </a:ext>
                    </a:extLst>
                  </p:cNvPr>
                  <p:cNvPicPr/>
                  <p:nvPr/>
                </p:nvPicPr>
                <p:blipFill>
                  <a:blip r:embed="rId799"/>
                  <a:stretch>
                    <a:fillRect/>
                  </a:stretch>
                </p:blipFill>
                <p:spPr>
                  <a:xfrm>
                    <a:off x="8768539" y="5068263"/>
                    <a:ext cx="63516" cy="226054"/>
                  </a:xfrm>
                  <a:prstGeom prst="rect">
                    <a:avLst/>
                  </a:prstGeom>
                </p:spPr>
              </p:pic>
            </mc:Fallback>
          </mc:AlternateContent>
          <mc:AlternateContent xmlns:mc="http://schemas.openxmlformats.org/markup-compatibility/2006">
            <mc:Choice xmlns:p14="http://schemas.microsoft.com/office/powerpoint/2010/main" Requires="p14">
              <p:contentPart p14:bwMode="auto" r:id="rId800">
                <p14:nvContentPartPr>
                  <p14:cNvPr id="486" name="筆跡 485">
                    <a:extLst>
                      <a:ext uri="{FF2B5EF4-FFF2-40B4-BE49-F238E27FC236}">
                        <a16:creationId xmlns:a16="http://schemas.microsoft.com/office/drawing/2014/main" id="{1F6914C2-717A-42D0-9F57-CE4C6DC7391C}"/>
                      </a:ext>
                    </a:extLst>
                  </p14:cNvPr>
                  <p14:cNvContentPartPr/>
                  <p14:nvPr/>
                </p14:nvContentPartPr>
                <p14:xfrm>
                  <a:off x="8876130" y="5120715"/>
                  <a:ext cx="121680" cy="141120"/>
                </p14:xfrm>
              </p:contentPart>
            </mc:Choice>
            <mc:Fallback>
              <p:pic>
                <p:nvPicPr>
                  <p:cNvPr id="486" name="筆跡 485">
                    <a:extLst>
                      <a:ext uri="{FF2B5EF4-FFF2-40B4-BE49-F238E27FC236}">
                        <a16:creationId xmlns:a16="http://schemas.microsoft.com/office/drawing/2014/main" id="{1F6914C2-717A-42D0-9F57-CE4C6DC7391C}"/>
                      </a:ext>
                    </a:extLst>
                  </p:cNvPr>
                  <p:cNvPicPr/>
                  <p:nvPr/>
                </p:nvPicPr>
                <p:blipFill>
                  <a:blip r:embed="rId801"/>
                  <a:stretch>
                    <a:fillRect/>
                  </a:stretch>
                </p:blipFill>
                <p:spPr>
                  <a:xfrm>
                    <a:off x="8852997" y="5094189"/>
                    <a:ext cx="167483" cy="193642"/>
                  </a:xfrm>
                  <a:prstGeom prst="rect">
                    <a:avLst/>
                  </a:prstGeom>
                </p:spPr>
              </p:pic>
            </mc:Fallback>
          </mc:AlternateContent>
          <mc:AlternateContent xmlns:mc="http://schemas.openxmlformats.org/markup-compatibility/2006">
            <mc:Choice xmlns:p14="http://schemas.microsoft.com/office/powerpoint/2010/main" Requires="p14">
              <p:contentPart p14:bwMode="auto" r:id="rId802">
                <p14:nvContentPartPr>
                  <p14:cNvPr id="487" name="筆跡 486">
                    <a:extLst>
                      <a:ext uri="{FF2B5EF4-FFF2-40B4-BE49-F238E27FC236}">
                        <a16:creationId xmlns:a16="http://schemas.microsoft.com/office/drawing/2014/main" id="{E71133A5-3402-46C9-8A28-A9C314255926}"/>
                      </a:ext>
                    </a:extLst>
                  </p14:cNvPr>
                  <p14:cNvContentPartPr/>
                  <p14:nvPr/>
                </p14:nvContentPartPr>
                <p14:xfrm>
                  <a:off x="8109690" y="4964835"/>
                  <a:ext cx="15840" cy="40320"/>
                </p14:xfrm>
              </p:contentPart>
            </mc:Choice>
            <mc:Fallback>
              <p:pic>
                <p:nvPicPr>
                  <p:cNvPr id="487" name="筆跡 486">
                    <a:extLst>
                      <a:ext uri="{FF2B5EF4-FFF2-40B4-BE49-F238E27FC236}">
                        <a16:creationId xmlns:a16="http://schemas.microsoft.com/office/drawing/2014/main" id="{E71133A5-3402-46C9-8A28-A9C314255926}"/>
                      </a:ext>
                    </a:extLst>
                  </p:cNvPr>
                  <p:cNvPicPr/>
                  <p:nvPr/>
                </p:nvPicPr>
                <p:blipFill>
                  <a:blip r:embed="rId803"/>
                  <a:stretch>
                    <a:fillRect/>
                  </a:stretch>
                </p:blipFill>
                <p:spPr>
                  <a:xfrm>
                    <a:off x="8087061" y="4938309"/>
                    <a:ext cx="60645" cy="92842"/>
                  </a:xfrm>
                  <a:prstGeom prst="rect">
                    <a:avLst/>
                  </a:prstGeom>
                </p:spPr>
              </p:pic>
            </mc:Fallback>
          </mc:AlternateContent>
          <mc:AlternateContent xmlns:mc="http://schemas.openxmlformats.org/markup-compatibility/2006">
            <mc:Choice xmlns:p14="http://schemas.microsoft.com/office/powerpoint/2010/main" Requires="p14">
              <p:contentPart p14:bwMode="auto" r:id="rId804">
                <p14:nvContentPartPr>
                  <p14:cNvPr id="488" name="筆跡 487">
                    <a:extLst>
                      <a:ext uri="{FF2B5EF4-FFF2-40B4-BE49-F238E27FC236}">
                        <a16:creationId xmlns:a16="http://schemas.microsoft.com/office/drawing/2014/main" id="{93338AA9-0A89-4D8D-A8AF-4C06AB9755B5}"/>
                      </a:ext>
                    </a:extLst>
                  </p14:cNvPr>
                  <p14:cNvContentPartPr/>
                  <p14:nvPr/>
                </p14:nvContentPartPr>
                <p14:xfrm>
                  <a:off x="8178090" y="4957275"/>
                  <a:ext cx="13680" cy="61920"/>
                </p14:xfrm>
              </p:contentPart>
            </mc:Choice>
            <mc:Fallback>
              <p:pic>
                <p:nvPicPr>
                  <p:cNvPr id="488" name="筆跡 487">
                    <a:extLst>
                      <a:ext uri="{FF2B5EF4-FFF2-40B4-BE49-F238E27FC236}">
                        <a16:creationId xmlns:a16="http://schemas.microsoft.com/office/drawing/2014/main" id="{93338AA9-0A89-4D8D-A8AF-4C06AB9755B5}"/>
                      </a:ext>
                    </a:extLst>
                  </p:cNvPr>
                  <p:cNvPicPr/>
                  <p:nvPr/>
                </p:nvPicPr>
                <p:blipFill>
                  <a:blip r:embed="rId805"/>
                  <a:stretch>
                    <a:fillRect/>
                  </a:stretch>
                </p:blipFill>
                <p:spPr>
                  <a:xfrm>
                    <a:off x="8155746" y="4930813"/>
                    <a:ext cx="58824" cy="114314"/>
                  </a:xfrm>
                  <a:prstGeom prst="rect">
                    <a:avLst/>
                  </a:prstGeom>
                </p:spPr>
              </p:pic>
            </mc:Fallback>
          </mc:AlternateContent>
          <mc:AlternateContent xmlns:mc="http://schemas.openxmlformats.org/markup-compatibility/2006">
            <mc:Choice xmlns:p14="http://schemas.microsoft.com/office/powerpoint/2010/main" Requires="p14">
              <p:contentPart p14:bwMode="auto" r:id="rId806">
                <p14:nvContentPartPr>
                  <p14:cNvPr id="489" name="筆跡 488">
                    <a:extLst>
                      <a:ext uri="{FF2B5EF4-FFF2-40B4-BE49-F238E27FC236}">
                        <a16:creationId xmlns:a16="http://schemas.microsoft.com/office/drawing/2014/main" id="{ED9243CA-C0DD-438E-BFD4-BCBB491FE0B1}"/>
                      </a:ext>
                    </a:extLst>
                  </p14:cNvPr>
                  <p14:cNvContentPartPr/>
                  <p14:nvPr/>
                </p14:nvContentPartPr>
                <p14:xfrm>
                  <a:off x="9037050" y="4945395"/>
                  <a:ext cx="6480" cy="43560"/>
                </p14:xfrm>
              </p:contentPart>
            </mc:Choice>
            <mc:Fallback>
              <p:pic>
                <p:nvPicPr>
                  <p:cNvPr id="489" name="筆跡 488">
                    <a:extLst>
                      <a:ext uri="{FF2B5EF4-FFF2-40B4-BE49-F238E27FC236}">
                        <a16:creationId xmlns:a16="http://schemas.microsoft.com/office/drawing/2014/main" id="{ED9243CA-C0DD-438E-BFD4-BCBB491FE0B1}"/>
                      </a:ext>
                    </a:extLst>
                  </p:cNvPr>
                  <p:cNvPicPr/>
                  <p:nvPr/>
                </p:nvPicPr>
                <p:blipFill>
                  <a:blip r:embed="rId807"/>
                  <a:stretch>
                    <a:fillRect/>
                  </a:stretch>
                </p:blipFill>
                <p:spPr>
                  <a:xfrm>
                    <a:off x="9014370" y="4918834"/>
                    <a:ext cx="52303" cy="96151"/>
                  </a:xfrm>
                  <a:prstGeom prst="rect">
                    <a:avLst/>
                  </a:prstGeom>
                </p:spPr>
              </p:pic>
            </mc:Fallback>
          </mc:AlternateContent>
          <mc:AlternateContent xmlns:mc="http://schemas.openxmlformats.org/markup-compatibility/2006">
            <mc:Choice xmlns:p14="http://schemas.microsoft.com/office/powerpoint/2010/main" Requires="p14">
              <p:contentPart p14:bwMode="auto" r:id="rId808">
                <p14:nvContentPartPr>
                  <p14:cNvPr id="490" name="筆跡 489">
                    <a:extLst>
                      <a:ext uri="{FF2B5EF4-FFF2-40B4-BE49-F238E27FC236}">
                        <a16:creationId xmlns:a16="http://schemas.microsoft.com/office/drawing/2014/main" id="{B402F7C6-91B9-4A61-9597-55BC0C343CA7}"/>
                      </a:ext>
                    </a:extLst>
                  </p14:cNvPr>
                  <p14:cNvContentPartPr/>
                  <p14:nvPr/>
                </p14:nvContentPartPr>
                <p14:xfrm>
                  <a:off x="9093930" y="4931355"/>
                  <a:ext cx="11160" cy="65160"/>
                </p14:xfrm>
              </p:contentPart>
            </mc:Choice>
            <mc:Fallback>
              <p:pic>
                <p:nvPicPr>
                  <p:cNvPr id="490" name="筆跡 489">
                    <a:extLst>
                      <a:ext uri="{FF2B5EF4-FFF2-40B4-BE49-F238E27FC236}">
                        <a16:creationId xmlns:a16="http://schemas.microsoft.com/office/drawing/2014/main" id="{B402F7C6-91B9-4A61-9597-55BC0C343CA7}"/>
                      </a:ext>
                    </a:extLst>
                  </p:cNvPr>
                  <p:cNvPicPr/>
                  <p:nvPr/>
                </p:nvPicPr>
                <p:blipFill>
                  <a:blip r:embed="rId809"/>
                  <a:stretch>
                    <a:fillRect/>
                  </a:stretch>
                </p:blipFill>
                <p:spPr>
                  <a:xfrm>
                    <a:off x="9070680" y="4904867"/>
                    <a:ext cx="57195" cy="117606"/>
                  </a:xfrm>
                  <a:prstGeom prst="rect">
                    <a:avLst/>
                  </a:prstGeom>
                </p:spPr>
              </p:pic>
            </mc:Fallback>
          </mc:AlternateContent>
        </p:grpSp>
        <p:grpSp>
          <p:nvGrpSpPr>
            <p:cNvPr id="515" name="群組 514">
              <a:extLst>
                <a:ext uri="{FF2B5EF4-FFF2-40B4-BE49-F238E27FC236}">
                  <a16:creationId xmlns:a16="http://schemas.microsoft.com/office/drawing/2014/main" id="{88B1A053-AEB0-4E58-A133-804764B0BA36}"/>
                </a:ext>
              </a:extLst>
            </p:cNvPr>
            <p:cNvGrpSpPr/>
            <p:nvPr/>
          </p:nvGrpSpPr>
          <p:grpSpPr>
            <a:xfrm>
              <a:off x="5697330" y="5528955"/>
              <a:ext cx="326880" cy="458280"/>
              <a:chOff x="5697330" y="5528955"/>
              <a:chExt cx="326880" cy="458280"/>
            </a:xfrm>
          </p:grpSpPr>
          <mc:AlternateContent xmlns:mc="http://schemas.openxmlformats.org/markup-compatibility/2006">
            <mc:Choice xmlns:p14="http://schemas.microsoft.com/office/powerpoint/2010/main" Requires="p14">
              <p:contentPart p14:bwMode="auto" r:id="rId810">
                <p14:nvContentPartPr>
                  <p14:cNvPr id="491" name="筆跡 490">
                    <a:extLst>
                      <a:ext uri="{FF2B5EF4-FFF2-40B4-BE49-F238E27FC236}">
                        <a16:creationId xmlns:a16="http://schemas.microsoft.com/office/drawing/2014/main" id="{59F937FE-500C-4F70-B5BB-1BCA52A97906}"/>
                      </a:ext>
                    </a:extLst>
                  </p14:cNvPr>
                  <p14:cNvContentPartPr/>
                  <p14:nvPr/>
                </p14:nvContentPartPr>
                <p14:xfrm>
                  <a:off x="5723970" y="5610315"/>
                  <a:ext cx="56880" cy="32760"/>
                </p14:xfrm>
              </p:contentPart>
            </mc:Choice>
            <mc:Fallback>
              <p:pic>
                <p:nvPicPr>
                  <p:cNvPr id="491" name="筆跡 490">
                    <a:extLst>
                      <a:ext uri="{FF2B5EF4-FFF2-40B4-BE49-F238E27FC236}">
                        <a16:creationId xmlns:a16="http://schemas.microsoft.com/office/drawing/2014/main" id="{59F937FE-500C-4F70-B5BB-1BCA52A97906}"/>
                      </a:ext>
                    </a:extLst>
                  </p:cNvPr>
                  <p:cNvPicPr/>
                  <p:nvPr/>
                </p:nvPicPr>
                <p:blipFill>
                  <a:blip r:embed="rId811"/>
                  <a:stretch>
                    <a:fillRect/>
                  </a:stretch>
                </p:blipFill>
                <p:spPr>
                  <a:xfrm>
                    <a:off x="5700848" y="5583896"/>
                    <a:ext cx="102661" cy="85070"/>
                  </a:xfrm>
                  <a:prstGeom prst="rect">
                    <a:avLst/>
                  </a:prstGeom>
                </p:spPr>
              </p:pic>
            </mc:Fallback>
          </mc:AlternateContent>
          <mc:AlternateContent xmlns:mc="http://schemas.openxmlformats.org/markup-compatibility/2006">
            <mc:Choice xmlns:p14="http://schemas.microsoft.com/office/powerpoint/2010/main" Requires="p14">
              <p:contentPart p14:bwMode="auto" r:id="rId812">
                <p14:nvContentPartPr>
                  <p14:cNvPr id="492" name="筆跡 491">
                    <a:extLst>
                      <a:ext uri="{FF2B5EF4-FFF2-40B4-BE49-F238E27FC236}">
                        <a16:creationId xmlns:a16="http://schemas.microsoft.com/office/drawing/2014/main" id="{9B16BD41-8E52-4277-BCF7-0AE31ED4D1C4}"/>
                      </a:ext>
                    </a:extLst>
                  </p14:cNvPr>
                  <p14:cNvContentPartPr/>
                  <p14:nvPr/>
                </p14:nvContentPartPr>
                <p14:xfrm>
                  <a:off x="5697330" y="5528955"/>
                  <a:ext cx="133920" cy="297000"/>
                </p14:xfrm>
              </p:contentPart>
            </mc:Choice>
            <mc:Fallback>
              <p:pic>
                <p:nvPicPr>
                  <p:cNvPr id="492" name="筆跡 491">
                    <a:extLst>
                      <a:ext uri="{FF2B5EF4-FFF2-40B4-BE49-F238E27FC236}">
                        <a16:creationId xmlns:a16="http://schemas.microsoft.com/office/drawing/2014/main" id="{9B16BD41-8E52-4277-BCF7-0AE31ED4D1C4}"/>
                      </a:ext>
                    </a:extLst>
                  </p:cNvPr>
                  <p:cNvPicPr/>
                  <p:nvPr/>
                </p:nvPicPr>
                <p:blipFill>
                  <a:blip r:embed="rId813"/>
                  <a:stretch>
                    <a:fillRect/>
                  </a:stretch>
                </p:blipFill>
                <p:spPr>
                  <a:xfrm>
                    <a:off x="5674702" y="5502390"/>
                    <a:ext cx="179638" cy="349599"/>
                  </a:xfrm>
                  <a:prstGeom prst="rect">
                    <a:avLst/>
                  </a:prstGeom>
                </p:spPr>
              </p:pic>
            </mc:Fallback>
          </mc:AlternateContent>
          <mc:AlternateContent xmlns:mc="http://schemas.openxmlformats.org/markup-compatibility/2006">
            <mc:Choice xmlns:p14="http://schemas.microsoft.com/office/powerpoint/2010/main" Requires="p14">
              <p:contentPart p14:bwMode="auto" r:id="rId814">
                <p14:nvContentPartPr>
                  <p14:cNvPr id="493" name="筆跡 492">
                    <a:extLst>
                      <a:ext uri="{FF2B5EF4-FFF2-40B4-BE49-F238E27FC236}">
                        <a16:creationId xmlns:a16="http://schemas.microsoft.com/office/drawing/2014/main" id="{6FA49A07-4D96-4C45-BAED-BADCCA105C3E}"/>
                      </a:ext>
                    </a:extLst>
                  </p14:cNvPr>
                  <p14:cNvContentPartPr/>
                  <p14:nvPr/>
                </p14:nvContentPartPr>
                <p14:xfrm>
                  <a:off x="5743050" y="5739195"/>
                  <a:ext cx="281160" cy="244800"/>
                </p14:xfrm>
              </p:contentPart>
            </mc:Choice>
            <mc:Fallback>
              <p:pic>
                <p:nvPicPr>
                  <p:cNvPr id="493" name="筆跡 492">
                    <a:extLst>
                      <a:ext uri="{FF2B5EF4-FFF2-40B4-BE49-F238E27FC236}">
                        <a16:creationId xmlns:a16="http://schemas.microsoft.com/office/drawing/2014/main" id="{6FA49A07-4D96-4C45-BAED-BADCCA105C3E}"/>
                      </a:ext>
                    </a:extLst>
                  </p:cNvPr>
                  <p:cNvPicPr/>
                  <p:nvPr/>
                </p:nvPicPr>
                <p:blipFill>
                  <a:blip r:embed="rId815"/>
                  <a:stretch>
                    <a:fillRect/>
                  </a:stretch>
                </p:blipFill>
                <p:spPr>
                  <a:xfrm>
                    <a:off x="5720391" y="5712644"/>
                    <a:ext cx="326941" cy="297371"/>
                  </a:xfrm>
                  <a:prstGeom prst="rect">
                    <a:avLst/>
                  </a:prstGeom>
                </p:spPr>
              </p:pic>
            </mc:Fallback>
          </mc:AlternateContent>
          <mc:AlternateContent xmlns:mc="http://schemas.openxmlformats.org/markup-compatibility/2006">
            <mc:Choice xmlns:p14="http://schemas.microsoft.com/office/powerpoint/2010/main" Requires="p14">
              <p:contentPart p14:bwMode="auto" r:id="rId816">
                <p14:nvContentPartPr>
                  <p14:cNvPr id="494" name="筆跡 493">
                    <a:extLst>
                      <a:ext uri="{FF2B5EF4-FFF2-40B4-BE49-F238E27FC236}">
                        <a16:creationId xmlns:a16="http://schemas.microsoft.com/office/drawing/2014/main" id="{52F412B9-5897-4867-AA2F-2F7E27DB3905}"/>
                      </a:ext>
                    </a:extLst>
                  </p14:cNvPr>
                  <p14:cNvContentPartPr/>
                  <p14:nvPr/>
                </p14:nvContentPartPr>
                <p14:xfrm>
                  <a:off x="5717850" y="5928555"/>
                  <a:ext cx="32760" cy="58680"/>
                </p14:xfrm>
              </p:contentPart>
            </mc:Choice>
            <mc:Fallback>
              <p:pic>
                <p:nvPicPr>
                  <p:cNvPr id="494" name="筆跡 493">
                    <a:extLst>
                      <a:ext uri="{FF2B5EF4-FFF2-40B4-BE49-F238E27FC236}">
                        <a16:creationId xmlns:a16="http://schemas.microsoft.com/office/drawing/2014/main" id="{52F412B9-5897-4867-AA2F-2F7E27DB3905}"/>
                      </a:ext>
                    </a:extLst>
                  </p:cNvPr>
                  <p:cNvPicPr/>
                  <p:nvPr/>
                </p:nvPicPr>
                <p:blipFill>
                  <a:blip r:embed="rId817"/>
                  <a:stretch>
                    <a:fillRect/>
                  </a:stretch>
                </p:blipFill>
                <p:spPr>
                  <a:xfrm>
                    <a:off x="5695241" y="5902123"/>
                    <a:ext cx="78439" cy="111016"/>
                  </a:xfrm>
                  <a:prstGeom prst="rect">
                    <a:avLst/>
                  </a:prstGeom>
                </p:spPr>
              </p:pic>
            </mc:Fallback>
          </mc:AlternateContent>
          <mc:AlternateContent xmlns:mc="http://schemas.openxmlformats.org/markup-compatibility/2006">
            <mc:Choice xmlns:p14="http://schemas.microsoft.com/office/powerpoint/2010/main" Requires="p14">
              <p:contentPart p14:bwMode="auto" r:id="rId818">
                <p14:nvContentPartPr>
                  <p14:cNvPr id="495" name="筆跡 494">
                    <a:extLst>
                      <a:ext uri="{FF2B5EF4-FFF2-40B4-BE49-F238E27FC236}">
                        <a16:creationId xmlns:a16="http://schemas.microsoft.com/office/drawing/2014/main" id="{D3A3C04C-0788-4315-AC2D-94F0368C258B}"/>
                      </a:ext>
                    </a:extLst>
                  </p14:cNvPr>
                  <p14:cNvContentPartPr/>
                  <p14:nvPr/>
                </p14:nvContentPartPr>
                <p14:xfrm>
                  <a:off x="5803170" y="5916675"/>
                  <a:ext cx="76320" cy="41400"/>
                </p14:xfrm>
              </p:contentPart>
            </mc:Choice>
            <mc:Fallback>
              <p:pic>
                <p:nvPicPr>
                  <p:cNvPr id="495" name="筆跡 494">
                    <a:extLst>
                      <a:ext uri="{FF2B5EF4-FFF2-40B4-BE49-F238E27FC236}">
                        <a16:creationId xmlns:a16="http://schemas.microsoft.com/office/drawing/2014/main" id="{D3A3C04C-0788-4315-AC2D-94F0368C258B}"/>
                      </a:ext>
                    </a:extLst>
                  </p:cNvPr>
                  <p:cNvPicPr/>
                  <p:nvPr/>
                </p:nvPicPr>
                <p:blipFill>
                  <a:blip r:embed="rId819"/>
                  <a:stretch>
                    <a:fillRect/>
                  </a:stretch>
                </p:blipFill>
                <p:spPr>
                  <a:xfrm>
                    <a:off x="5780505" y="5890137"/>
                    <a:ext cx="122112" cy="93946"/>
                  </a:xfrm>
                  <a:prstGeom prst="rect">
                    <a:avLst/>
                  </a:prstGeom>
                </p:spPr>
              </p:pic>
            </mc:Fallback>
          </mc:AlternateContent>
          <mc:AlternateContent xmlns:mc="http://schemas.openxmlformats.org/markup-compatibility/2006">
            <mc:Choice xmlns:p14="http://schemas.microsoft.com/office/powerpoint/2010/main" Requires="p14">
              <p:contentPart p14:bwMode="auto" r:id="rId820">
                <p14:nvContentPartPr>
                  <p14:cNvPr id="496" name="筆跡 495">
                    <a:extLst>
                      <a:ext uri="{FF2B5EF4-FFF2-40B4-BE49-F238E27FC236}">
                        <a16:creationId xmlns:a16="http://schemas.microsoft.com/office/drawing/2014/main" id="{F453EF5A-6666-47CF-BB77-2564F08AE030}"/>
                      </a:ext>
                    </a:extLst>
                  </p14:cNvPr>
                  <p14:cNvContentPartPr/>
                  <p14:nvPr/>
                </p14:nvContentPartPr>
                <p14:xfrm>
                  <a:off x="5915130" y="5912355"/>
                  <a:ext cx="12240" cy="14400"/>
                </p14:xfrm>
              </p:contentPart>
            </mc:Choice>
            <mc:Fallback>
              <p:pic>
                <p:nvPicPr>
                  <p:cNvPr id="496" name="筆跡 495">
                    <a:extLst>
                      <a:ext uri="{FF2B5EF4-FFF2-40B4-BE49-F238E27FC236}">
                        <a16:creationId xmlns:a16="http://schemas.microsoft.com/office/drawing/2014/main" id="{F453EF5A-6666-47CF-BB77-2564F08AE030}"/>
                      </a:ext>
                    </a:extLst>
                  </p:cNvPr>
                  <p:cNvPicPr/>
                  <p:nvPr/>
                </p:nvPicPr>
                <p:blipFill>
                  <a:blip r:embed="rId821"/>
                  <a:stretch>
                    <a:fillRect/>
                  </a:stretch>
                </p:blipFill>
                <p:spPr>
                  <a:xfrm>
                    <a:off x="5892917" y="5885688"/>
                    <a:ext cx="57120" cy="67200"/>
                  </a:xfrm>
                  <a:prstGeom prst="rect">
                    <a:avLst/>
                  </a:prstGeom>
                </p:spPr>
              </p:pic>
            </mc:Fallback>
          </mc:AlternateContent>
        </p:grpSp>
        <p:grpSp>
          <p:nvGrpSpPr>
            <p:cNvPr id="514" name="群組 513">
              <a:extLst>
                <a:ext uri="{FF2B5EF4-FFF2-40B4-BE49-F238E27FC236}">
                  <a16:creationId xmlns:a16="http://schemas.microsoft.com/office/drawing/2014/main" id="{A59964BB-916E-4F3B-B612-492DF8E43CC9}"/>
                </a:ext>
              </a:extLst>
            </p:cNvPr>
            <p:cNvGrpSpPr/>
            <p:nvPr/>
          </p:nvGrpSpPr>
          <p:grpSpPr>
            <a:xfrm>
              <a:off x="6283410" y="5513835"/>
              <a:ext cx="259200" cy="420480"/>
              <a:chOff x="6283410" y="5513835"/>
              <a:chExt cx="259200" cy="420480"/>
            </a:xfrm>
          </p:grpSpPr>
          <mc:AlternateContent xmlns:mc="http://schemas.openxmlformats.org/markup-compatibility/2006">
            <mc:Choice xmlns:p14="http://schemas.microsoft.com/office/powerpoint/2010/main" Requires="p14">
              <p:contentPart p14:bwMode="auto" r:id="rId822">
                <p14:nvContentPartPr>
                  <p14:cNvPr id="497" name="筆跡 496">
                    <a:extLst>
                      <a:ext uri="{FF2B5EF4-FFF2-40B4-BE49-F238E27FC236}">
                        <a16:creationId xmlns:a16="http://schemas.microsoft.com/office/drawing/2014/main" id="{8B26C80D-890F-4288-B37C-E52DAA3F6228}"/>
                      </a:ext>
                    </a:extLst>
                  </p14:cNvPr>
                  <p14:cNvContentPartPr/>
                  <p14:nvPr/>
                </p14:nvContentPartPr>
                <p14:xfrm>
                  <a:off x="6283410" y="5551635"/>
                  <a:ext cx="178560" cy="68400"/>
                </p14:xfrm>
              </p:contentPart>
            </mc:Choice>
            <mc:Fallback>
              <p:pic>
                <p:nvPicPr>
                  <p:cNvPr id="497" name="筆跡 496">
                    <a:extLst>
                      <a:ext uri="{FF2B5EF4-FFF2-40B4-BE49-F238E27FC236}">
                        <a16:creationId xmlns:a16="http://schemas.microsoft.com/office/drawing/2014/main" id="{8B26C80D-890F-4288-B37C-E52DAA3F6228}"/>
                      </a:ext>
                    </a:extLst>
                  </p:cNvPr>
                  <p:cNvPicPr/>
                  <p:nvPr/>
                </p:nvPicPr>
                <p:blipFill>
                  <a:blip r:embed="rId823"/>
                  <a:stretch>
                    <a:fillRect/>
                  </a:stretch>
                </p:blipFill>
                <p:spPr>
                  <a:xfrm>
                    <a:off x="6260280" y="5525123"/>
                    <a:ext cx="224356" cy="120893"/>
                  </a:xfrm>
                  <a:prstGeom prst="rect">
                    <a:avLst/>
                  </a:prstGeom>
                </p:spPr>
              </p:pic>
            </mc:Fallback>
          </mc:AlternateContent>
          <mc:AlternateContent xmlns:mc="http://schemas.openxmlformats.org/markup-compatibility/2006">
            <mc:Choice xmlns:p14="http://schemas.microsoft.com/office/powerpoint/2010/main" Requires="p14">
              <p:contentPart p14:bwMode="auto" r:id="rId824">
                <p14:nvContentPartPr>
                  <p14:cNvPr id="498" name="筆跡 497">
                    <a:extLst>
                      <a:ext uri="{FF2B5EF4-FFF2-40B4-BE49-F238E27FC236}">
                        <a16:creationId xmlns:a16="http://schemas.microsoft.com/office/drawing/2014/main" id="{4598F637-0A91-4978-AEE2-6CAC538D9FB1}"/>
                      </a:ext>
                    </a:extLst>
                  </p14:cNvPr>
                  <p14:cNvContentPartPr/>
                  <p14:nvPr/>
                </p14:nvContentPartPr>
                <p14:xfrm>
                  <a:off x="6360450" y="5513835"/>
                  <a:ext cx="66600" cy="122760"/>
                </p14:xfrm>
              </p:contentPart>
            </mc:Choice>
            <mc:Fallback>
              <p:pic>
                <p:nvPicPr>
                  <p:cNvPr id="498" name="筆跡 497">
                    <a:extLst>
                      <a:ext uri="{FF2B5EF4-FFF2-40B4-BE49-F238E27FC236}">
                        <a16:creationId xmlns:a16="http://schemas.microsoft.com/office/drawing/2014/main" id="{4598F637-0A91-4978-AEE2-6CAC538D9FB1}"/>
                      </a:ext>
                    </a:extLst>
                  </p:cNvPr>
                  <p:cNvPicPr/>
                  <p:nvPr/>
                </p:nvPicPr>
                <p:blipFill>
                  <a:blip r:embed="rId825"/>
                  <a:stretch>
                    <a:fillRect/>
                  </a:stretch>
                </p:blipFill>
                <p:spPr>
                  <a:xfrm>
                    <a:off x="6337325" y="5487264"/>
                    <a:ext cx="112388" cy="175371"/>
                  </a:xfrm>
                  <a:prstGeom prst="rect">
                    <a:avLst/>
                  </a:prstGeom>
                </p:spPr>
              </p:pic>
            </mc:Fallback>
          </mc:AlternateContent>
          <mc:AlternateContent xmlns:mc="http://schemas.openxmlformats.org/markup-compatibility/2006">
            <mc:Choice xmlns:p14="http://schemas.microsoft.com/office/powerpoint/2010/main" Requires="p14">
              <p:contentPart p14:bwMode="auto" r:id="rId826">
                <p14:nvContentPartPr>
                  <p14:cNvPr id="499" name="筆跡 498">
                    <a:extLst>
                      <a:ext uri="{FF2B5EF4-FFF2-40B4-BE49-F238E27FC236}">
                        <a16:creationId xmlns:a16="http://schemas.microsoft.com/office/drawing/2014/main" id="{18291EF8-E7E2-470A-89DD-0FEE6882BE4B}"/>
                      </a:ext>
                    </a:extLst>
                  </p14:cNvPr>
                  <p14:cNvContentPartPr/>
                  <p14:nvPr/>
                </p14:nvContentPartPr>
                <p14:xfrm>
                  <a:off x="6355410" y="5661075"/>
                  <a:ext cx="29160" cy="175680"/>
                </p14:xfrm>
              </p:contentPart>
            </mc:Choice>
            <mc:Fallback>
              <p:pic>
                <p:nvPicPr>
                  <p:cNvPr id="499" name="筆跡 498">
                    <a:extLst>
                      <a:ext uri="{FF2B5EF4-FFF2-40B4-BE49-F238E27FC236}">
                        <a16:creationId xmlns:a16="http://schemas.microsoft.com/office/drawing/2014/main" id="{18291EF8-E7E2-470A-89DD-0FEE6882BE4B}"/>
                      </a:ext>
                    </a:extLst>
                  </p:cNvPr>
                  <p:cNvPicPr/>
                  <p:nvPr/>
                </p:nvPicPr>
                <p:blipFill>
                  <a:blip r:embed="rId827"/>
                  <a:stretch>
                    <a:fillRect/>
                  </a:stretch>
                </p:blipFill>
                <p:spPr>
                  <a:xfrm>
                    <a:off x="6332730" y="5634537"/>
                    <a:ext cx="74983" cy="228225"/>
                  </a:xfrm>
                  <a:prstGeom prst="rect">
                    <a:avLst/>
                  </a:prstGeom>
                </p:spPr>
              </p:pic>
            </mc:Fallback>
          </mc:AlternateContent>
          <mc:AlternateContent xmlns:mc="http://schemas.openxmlformats.org/markup-compatibility/2006">
            <mc:Choice xmlns:p14="http://schemas.microsoft.com/office/powerpoint/2010/main" Requires="p14">
              <p:contentPart p14:bwMode="auto" r:id="rId828">
                <p14:nvContentPartPr>
                  <p14:cNvPr id="500" name="筆跡 499">
                    <a:extLst>
                      <a:ext uri="{FF2B5EF4-FFF2-40B4-BE49-F238E27FC236}">
                        <a16:creationId xmlns:a16="http://schemas.microsoft.com/office/drawing/2014/main" id="{E360EF8B-3D44-469B-9B8D-9FF7BCB85367}"/>
                      </a:ext>
                    </a:extLst>
                  </p14:cNvPr>
                  <p14:cNvContentPartPr/>
                  <p14:nvPr/>
                </p14:nvContentPartPr>
                <p14:xfrm>
                  <a:off x="6418050" y="5636235"/>
                  <a:ext cx="60480" cy="211320"/>
                </p14:xfrm>
              </p:contentPart>
            </mc:Choice>
            <mc:Fallback>
              <p:pic>
                <p:nvPicPr>
                  <p:cNvPr id="500" name="筆跡 499">
                    <a:extLst>
                      <a:ext uri="{FF2B5EF4-FFF2-40B4-BE49-F238E27FC236}">
                        <a16:creationId xmlns:a16="http://schemas.microsoft.com/office/drawing/2014/main" id="{E360EF8B-3D44-469B-9B8D-9FF7BCB85367}"/>
                      </a:ext>
                    </a:extLst>
                  </p:cNvPr>
                  <p:cNvPicPr/>
                  <p:nvPr/>
                </p:nvPicPr>
                <p:blipFill>
                  <a:blip r:embed="rId829"/>
                  <a:stretch>
                    <a:fillRect/>
                  </a:stretch>
                </p:blipFill>
                <p:spPr>
                  <a:xfrm>
                    <a:off x="6395428" y="5609687"/>
                    <a:ext cx="106186" cy="263885"/>
                  </a:xfrm>
                  <a:prstGeom prst="rect">
                    <a:avLst/>
                  </a:prstGeom>
                </p:spPr>
              </p:pic>
            </mc:Fallback>
          </mc:AlternateContent>
          <mc:AlternateContent xmlns:mc="http://schemas.openxmlformats.org/markup-compatibility/2006">
            <mc:Choice xmlns:p14="http://schemas.microsoft.com/office/powerpoint/2010/main" Requires="p14">
              <p:contentPart p14:bwMode="auto" r:id="rId830">
                <p14:nvContentPartPr>
                  <p14:cNvPr id="501" name="筆跡 500">
                    <a:extLst>
                      <a:ext uri="{FF2B5EF4-FFF2-40B4-BE49-F238E27FC236}">
                        <a16:creationId xmlns:a16="http://schemas.microsoft.com/office/drawing/2014/main" id="{2708D262-900E-4720-AF49-61E57E6C7235}"/>
                      </a:ext>
                    </a:extLst>
                  </p14:cNvPr>
                  <p14:cNvContentPartPr/>
                  <p14:nvPr/>
                </p14:nvContentPartPr>
                <p14:xfrm>
                  <a:off x="6426690" y="5745675"/>
                  <a:ext cx="46080" cy="14400"/>
                </p14:xfrm>
              </p:contentPart>
            </mc:Choice>
            <mc:Fallback>
              <p:pic>
                <p:nvPicPr>
                  <p:cNvPr id="501" name="筆跡 500">
                    <a:extLst>
                      <a:ext uri="{FF2B5EF4-FFF2-40B4-BE49-F238E27FC236}">
                        <a16:creationId xmlns:a16="http://schemas.microsoft.com/office/drawing/2014/main" id="{2708D262-900E-4720-AF49-61E57E6C7235}"/>
                      </a:ext>
                    </a:extLst>
                  </p:cNvPr>
                  <p:cNvPicPr/>
                  <p:nvPr/>
                </p:nvPicPr>
                <p:blipFill>
                  <a:blip r:embed="rId831"/>
                  <a:stretch>
                    <a:fillRect/>
                  </a:stretch>
                </p:blipFill>
                <p:spPr>
                  <a:xfrm>
                    <a:off x="6403650" y="5719008"/>
                    <a:ext cx="91699" cy="67200"/>
                  </a:xfrm>
                  <a:prstGeom prst="rect">
                    <a:avLst/>
                  </a:prstGeom>
                </p:spPr>
              </p:pic>
            </mc:Fallback>
          </mc:AlternateContent>
          <mc:AlternateContent xmlns:mc="http://schemas.openxmlformats.org/markup-compatibility/2006">
            <mc:Choice xmlns:p14="http://schemas.microsoft.com/office/powerpoint/2010/main" Requires="p14">
              <p:contentPart p14:bwMode="auto" r:id="rId832">
                <p14:nvContentPartPr>
                  <p14:cNvPr id="502" name="筆跡 501">
                    <a:extLst>
                      <a:ext uri="{FF2B5EF4-FFF2-40B4-BE49-F238E27FC236}">
                        <a16:creationId xmlns:a16="http://schemas.microsoft.com/office/drawing/2014/main" id="{F055DC45-8689-4273-95ED-FE24ED1B8798}"/>
                      </a:ext>
                    </a:extLst>
                  </p14:cNvPr>
                  <p14:cNvContentPartPr/>
                  <p14:nvPr/>
                </p14:nvContentPartPr>
                <p14:xfrm>
                  <a:off x="6427770" y="5760795"/>
                  <a:ext cx="54360" cy="24120"/>
                </p14:xfrm>
              </p:contentPart>
            </mc:Choice>
            <mc:Fallback>
              <p:pic>
                <p:nvPicPr>
                  <p:cNvPr id="502" name="筆跡 501">
                    <a:extLst>
                      <a:ext uri="{FF2B5EF4-FFF2-40B4-BE49-F238E27FC236}">
                        <a16:creationId xmlns:a16="http://schemas.microsoft.com/office/drawing/2014/main" id="{F055DC45-8689-4273-95ED-FE24ED1B8798}"/>
                      </a:ext>
                    </a:extLst>
                  </p:cNvPr>
                  <p:cNvPicPr/>
                  <p:nvPr/>
                </p:nvPicPr>
                <p:blipFill>
                  <a:blip r:embed="rId833"/>
                  <a:stretch>
                    <a:fillRect/>
                  </a:stretch>
                </p:blipFill>
                <p:spPr>
                  <a:xfrm>
                    <a:off x="6404736" y="5734578"/>
                    <a:ext cx="99967" cy="76030"/>
                  </a:xfrm>
                  <a:prstGeom prst="rect">
                    <a:avLst/>
                  </a:prstGeom>
                </p:spPr>
              </p:pic>
            </mc:Fallback>
          </mc:AlternateContent>
          <mc:AlternateContent xmlns:mc="http://schemas.openxmlformats.org/markup-compatibility/2006">
            <mc:Choice xmlns:p14="http://schemas.microsoft.com/office/powerpoint/2010/main" Requires="p14">
              <p:contentPart p14:bwMode="auto" r:id="rId834">
                <p14:nvContentPartPr>
                  <p14:cNvPr id="503" name="筆跡 502">
                    <a:extLst>
                      <a:ext uri="{FF2B5EF4-FFF2-40B4-BE49-F238E27FC236}">
                        <a16:creationId xmlns:a16="http://schemas.microsoft.com/office/drawing/2014/main" id="{F4E91EB5-B365-4CDE-9D45-59683C17D3DC}"/>
                      </a:ext>
                    </a:extLst>
                  </p14:cNvPr>
                  <p14:cNvContentPartPr/>
                  <p14:nvPr/>
                </p14:nvContentPartPr>
                <p14:xfrm>
                  <a:off x="6303930" y="5824155"/>
                  <a:ext cx="186480" cy="94320"/>
                </p14:xfrm>
              </p:contentPart>
            </mc:Choice>
            <mc:Fallback>
              <p:pic>
                <p:nvPicPr>
                  <p:cNvPr id="503" name="筆跡 502">
                    <a:extLst>
                      <a:ext uri="{FF2B5EF4-FFF2-40B4-BE49-F238E27FC236}">
                        <a16:creationId xmlns:a16="http://schemas.microsoft.com/office/drawing/2014/main" id="{F4E91EB5-B365-4CDE-9D45-59683C17D3DC}"/>
                      </a:ext>
                    </a:extLst>
                  </p:cNvPr>
                  <p:cNvPicPr/>
                  <p:nvPr/>
                </p:nvPicPr>
                <p:blipFill>
                  <a:blip r:embed="rId835"/>
                  <a:stretch>
                    <a:fillRect/>
                  </a:stretch>
                </p:blipFill>
                <p:spPr>
                  <a:xfrm>
                    <a:off x="6280794" y="5797661"/>
                    <a:ext cx="232290" cy="146779"/>
                  </a:xfrm>
                  <a:prstGeom prst="rect">
                    <a:avLst/>
                  </a:prstGeom>
                </p:spPr>
              </p:pic>
            </mc:Fallback>
          </mc:AlternateContent>
          <mc:AlternateContent xmlns:mc="http://schemas.openxmlformats.org/markup-compatibility/2006">
            <mc:Choice xmlns:p14="http://schemas.microsoft.com/office/powerpoint/2010/main" Requires="p14">
              <p:contentPart p14:bwMode="auto" r:id="rId836">
                <p14:nvContentPartPr>
                  <p14:cNvPr id="504" name="筆跡 503">
                    <a:extLst>
                      <a:ext uri="{FF2B5EF4-FFF2-40B4-BE49-F238E27FC236}">
                        <a16:creationId xmlns:a16="http://schemas.microsoft.com/office/drawing/2014/main" id="{568883C0-2D4B-4507-89F3-5270E59054A8}"/>
                      </a:ext>
                    </a:extLst>
                  </p14:cNvPr>
                  <p14:cNvContentPartPr/>
                  <p14:nvPr/>
                </p14:nvContentPartPr>
                <p14:xfrm>
                  <a:off x="6459090" y="5892915"/>
                  <a:ext cx="83520" cy="41400"/>
                </p14:xfrm>
              </p:contentPart>
            </mc:Choice>
            <mc:Fallback>
              <p:pic>
                <p:nvPicPr>
                  <p:cNvPr id="504" name="筆跡 503">
                    <a:extLst>
                      <a:ext uri="{FF2B5EF4-FFF2-40B4-BE49-F238E27FC236}">
                        <a16:creationId xmlns:a16="http://schemas.microsoft.com/office/drawing/2014/main" id="{568883C0-2D4B-4507-89F3-5270E59054A8}"/>
                      </a:ext>
                    </a:extLst>
                  </p:cNvPr>
                  <p:cNvPicPr/>
                  <p:nvPr/>
                </p:nvPicPr>
                <p:blipFill>
                  <a:blip r:embed="rId837"/>
                  <a:stretch>
                    <a:fillRect/>
                  </a:stretch>
                </p:blipFill>
                <p:spPr>
                  <a:xfrm>
                    <a:off x="6435890" y="5866377"/>
                    <a:ext cx="129456" cy="93946"/>
                  </a:xfrm>
                  <a:prstGeom prst="rect">
                    <a:avLst/>
                  </a:prstGeom>
                </p:spPr>
              </p:pic>
            </mc:Fallback>
          </mc:AlternateContent>
        </p:grpSp>
        <p:grpSp>
          <p:nvGrpSpPr>
            <p:cNvPr id="513" name="群組 512">
              <a:extLst>
                <a:ext uri="{FF2B5EF4-FFF2-40B4-BE49-F238E27FC236}">
                  <a16:creationId xmlns:a16="http://schemas.microsoft.com/office/drawing/2014/main" id="{C70933C4-369A-4B00-8A5C-32CA217BEF6F}"/>
                </a:ext>
              </a:extLst>
            </p:cNvPr>
            <p:cNvGrpSpPr/>
            <p:nvPr/>
          </p:nvGrpSpPr>
          <p:grpSpPr>
            <a:xfrm>
              <a:off x="6779130" y="5582955"/>
              <a:ext cx="445320" cy="361080"/>
              <a:chOff x="6779130" y="5582955"/>
              <a:chExt cx="445320" cy="361080"/>
            </a:xfrm>
          </p:grpSpPr>
          <mc:AlternateContent xmlns:mc="http://schemas.openxmlformats.org/markup-compatibility/2006">
            <mc:Choice xmlns:p14="http://schemas.microsoft.com/office/powerpoint/2010/main" Requires="p14">
              <p:contentPart p14:bwMode="auto" r:id="rId838">
                <p14:nvContentPartPr>
                  <p14:cNvPr id="505" name="筆跡 504">
                    <a:extLst>
                      <a:ext uri="{FF2B5EF4-FFF2-40B4-BE49-F238E27FC236}">
                        <a16:creationId xmlns:a16="http://schemas.microsoft.com/office/drawing/2014/main" id="{2F241A7F-5A75-4498-9864-B6737FE69078}"/>
                      </a:ext>
                    </a:extLst>
                  </p14:cNvPr>
                  <p14:cNvContentPartPr/>
                  <p14:nvPr/>
                </p14:nvContentPartPr>
                <p14:xfrm>
                  <a:off x="6779130" y="5670795"/>
                  <a:ext cx="6480" cy="159480"/>
                </p14:xfrm>
              </p:contentPart>
            </mc:Choice>
            <mc:Fallback>
              <p:pic>
                <p:nvPicPr>
                  <p:cNvPr id="505" name="筆跡 504">
                    <a:extLst>
                      <a:ext uri="{FF2B5EF4-FFF2-40B4-BE49-F238E27FC236}">
                        <a16:creationId xmlns:a16="http://schemas.microsoft.com/office/drawing/2014/main" id="{2F241A7F-5A75-4498-9864-B6737FE69078}"/>
                      </a:ext>
                    </a:extLst>
                  </p:cNvPr>
                  <p:cNvPicPr/>
                  <p:nvPr/>
                </p:nvPicPr>
                <p:blipFill>
                  <a:blip r:embed="rId839"/>
                  <a:stretch>
                    <a:fillRect/>
                  </a:stretch>
                </p:blipFill>
                <p:spPr>
                  <a:xfrm>
                    <a:off x="6755987" y="5644215"/>
                    <a:ext cx="52303" cy="212108"/>
                  </a:xfrm>
                  <a:prstGeom prst="rect">
                    <a:avLst/>
                  </a:prstGeom>
                </p:spPr>
              </p:pic>
            </mc:Fallback>
          </mc:AlternateContent>
          <mc:AlternateContent xmlns:mc="http://schemas.openxmlformats.org/markup-compatibility/2006">
            <mc:Choice xmlns:p14="http://schemas.microsoft.com/office/powerpoint/2010/main" Requires="p14">
              <p:contentPart p14:bwMode="auto" r:id="rId840">
                <p14:nvContentPartPr>
                  <p14:cNvPr id="506" name="筆跡 505">
                    <a:extLst>
                      <a:ext uri="{FF2B5EF4-FFF2-40B4-BE49-F238E27FC236}">
                        <a16:creationId xmlns:a16="http://schemas.microsoft.com/office/drawing/2014/main" id="{EF0008E1-EF65-4385-A905-A89D11868188}"/>
                      </a:ext>
                    </a:extLst>
                  </p14:cNvPr>
                  <p14:cNvContentPartPr/>
                  <p14:nvPr/>
                </p14:nvContentPartPr>
                <p14:xfrm>
                  <a:off x="6807930" y="5644875"/>
                  <a:ext cx="69120" cy="126000"/>
                </p14:xfrm>
              </p:contentPart>
            </mc:Choice>
            <mc:Fallback>
              <p:pic>
                <p:nvPicPr>
                  <p:cNvPr id="506" name="筆跡 505">
                    <a:extLst>
                      <a:ext uri="{FF2B5EF4-FFF2-40B4-BE49-F238E27FC236}">
                        <a16:creationId xmlns:a16="http://schemas.microsoft.com/office/drawing/2014/main" id="{EF0008E1-EF65-4385-A905-A89D11868188}"/>
                      </a:ext>
                    </a:extLst>
                  </p:cNvPr>
                  <p:cNvPicPr/>
                  <p:nvPr/>
                </p:nvPicPr>
                <p:blipFill>
                  <a:blip r:embed="rId841"/>
                  <a:stretch>
                    <a:fillRect/>
                  </a:stretch>
                </p:blipFill>
                <p:spPr>
                  <a:xfrm>
                    <a:off x="6784735" y="5618293"/>
                    <a:ext cx="115045" cy="178633"/>
                  </a:xfrm>
                  <a:prstGeom prst="rect">
                    <a:avLst/>
                  </a:prstGeom>
                </p:spPr>
              </p:pic>
            </mc:Fallback>
          </mc:AlternateContent>
          <mc:AlternateContent xmlns:mc="http://schemas.openxmlformats.org/markup-compatibility/2006">
            <mc:Choice xmlns:p14="http://schemas.microsoft.com/office/powerpoint/2010/main" Requires="p14">
              <p:contentPart p14:bwMode="auto" r:id="rId842">
                <p14:nvContentPartPr>
                  <p14:cNvPr id="507" name="筆跡 506">
                    <a:extLst>
                      <a:ext uri="{FF2B5EF4-FFF2-40B4-BE49-F238E27FC236}">
                        <a16:creationId xmlns:a16="http://schemas.microsoft.com/office/drawing/2014/main" id="{6C931D43-E764-486B-8CB6-B48C99FF560D}"/>
                      </a:ext>
                    </a:extLst>
                  </p14:cNvPr>
                  <p14:cNvContentPartPr/>
                  <p14:nvPr/>
                </p14:nvContentPartPr>
                <p14:xfrm>
                  <a:off x="6811530" y="5721555"/>
                  <a:ext cx="55800" cy="12240"/>
                </p14:xfrm>
              </p:contentPart>
            </mc:Choice>
            <mc:Fallback>
              <p:pic>
                <p:nvPicPr>
                  <p:cNvPr id="507" name="筆跡 506">
                    <a:extLst>
                      <a:ext uri="{FF2B5EF4-FFF2-40B4-BE49-F238E27FC236}">
                        <a16:creationId xmlns:a16="http://schemas.microsoft.com/office/drawing/2014/main" id="{6C931D43-E764-486B-8CB6-B48C99FF560D}"/>
                      </a:ext>
                    </a:extLst>
                  </p:cNvPr>
                  <p:cNvPicPr/>
                  <p:nvPr/>
                </p:nvPicPr>
                <p:blipFill>
                  <a:blip r:embed="rId843"/>
                  <a:stretch>
                    <a:fillRect/>
                  </a:stretch>
                </p:blipFill>
                <p:spPr>
                  <a:xfrm>
                    <a:off x="6788472" y="5695478"/>
                    <a:ext cx="101455" cy="64925"/>
                  </a:xfrm>
                  <a:prstGeom prst="rect">
                    <a:avLst/>
                  </a:prstGeom>
                </p:spPr>
              </p:pic>
            </mc:Fallback>
          </mc:AlternateContent>
          <mc:AlternateContent xmlns:mc="http://schemas.openxmlformats.org/markup-compatibility/2006">
            <mc:Choice xmlns:p14="http://schemas.microsoft.com/office/powerpoint/2010/main" Requires="p14">
              <p:contentPart p14:bwMode="auto" r:id="rId844">
                <p14:nvContentPartPr>
                  <p14:cNvPr id="508" name="筆跡 507">
                    <a:extLst>
                      <a:ext uri="{FF2B5EF4-FFF2-40B4-BE49-F238E27FC236}">
                        <a16:creationId xmlns:a16="http://schemas.microsoft.com/office/drawing/2014/main" id="{056F2C6A-F394-43A1-B2D9-EF0D66EA5991}"/>
                      </a:ext>
                    </a:extLst>
                  </p14:cNvPr>
                  <p14:cNvContentPartPr/>
                  <p14:nvPr/>
                </p14:nvContentPartPr>
                <p14:xfrm>
                  <a:off x="6809010" y="5733435"/>
                  <a:ext cx="114480" cy="59760"/>
                </p14:xfrm>
              </p:contentPart>
            </mc:Choice>
            <mc:Fallback>
              <p:pic>
                <p:nvPicPr>
                  <p:cNvPr id="508" name="筆跡 507">
                    <a:extLst>
                      <a:ext uri="{FF2B5EF4-FFF2-40B4-BE49-F238E27FC236}">
                        <a16:creationId xmlns:a16="http://schemas.microsoft.com/office/drawing/2014/main" id="{056F2C6A-F394-43A1-B2D9-EF0D66EA5991}"/>
                      </a:ext>
                    </a:extLst>
                  </p:cNvPr>
                  <p:cNvPicPr/>
                  <p:nvPr/>
                </p:nvPicPr>
                <p:blipFill>
                  <a:blip r:embed="rId845"/>
                  <a:stretch>
                    <a:fillRect/>
                  </a:stretch>
                </p:blipFill>
                <p:spPr>
                  <a:xfrm>
                    <a:off x="6786391" y="5707521"/>
                    <a:ext cx="160180" cy="112116"/>
                  </a:xfrm>
                  <a:prstGeom prst="rect">
                    <a:avLst/>
                  </a:prstGeom>
                </p:spPr>
              </p:pic>
            </mc:Fallback>
          </mc:AlternateContent>
          <mc:AlternateContent xmlns:mc="http://schemas.openxmlformats.org/markup-compatibility/2006">
            <mc:Choice xmlns:p14="http://schemas.microsoft.com/office/powerpoint/2010/main" Requires="p14">
              <p:contentPart p14:bwMode="auto" r:id="rId846">
                <p14:nvContentPartPr>
                  <p14:cNvPr id="509" name="筆跡 508">
                    <a:extLst>
                      <a:ext uri="{FF2B5EF4-FFF2-40B4-BE49-F238E27FC236}">
                        <a16:creationId xmlns:a16="http://schemas.microsoft.com/office/drawing/2014/main" id="{8744A48A-8045-416A-8275-300E874C9485}"/>
                      </a:ext>
                    </a:extLst>
                  </p14:cNvPr>
                  <p14:cNvContentPartPr/>
                  <p14:nvPr/>
                </p14:nvContentPartPr>
                <p14:xfrm>
                  <a:off x="6938970" y="5582955"/>
                  <a:ext cx="122040" cy="108000"/>
                </p14:xfrm>
              </p:contentPart>
            </mc:Choice>
            <mc:Fallback>
              <p:pic>
                <p:nvPicPr>
                  <p:cNvPr id="509" name="筆跡 508">
                    <a:extLst>
                      <a:ext uri="{FF2B5EF4-FFF2-40B4-BE49-F238E27FC236}">
                        <a16:creationId xmlns:a16="http://schemas.microsoft.com/office/drawing/2014/main" id="{8744A48A-8045-416A-8275-300E874C9485}"/>
                      </a:ext>
                    </a:extLst>
                  </p:cNvPr>
                  <p:cNvPicPr/>
                  <p:nvPr/>
                </p:nvPicPr>
                <p:blipFill>
                  <a:blip r:embed="rId847"/>
                  <a:stretch>
                    <a:fillRect/>
                  </a:stretch>
                </p:blipFill>
                <p:spPr>
                  <a:xfrm>
                    <a:off x="6916319" y="5556886"/>
                    <a:ext cx="167805" cy="160670"/>
                  </a:xfrm>
                  <a:prstGeom prst="rect">
                    <a:avLst/>
                  </a:prstGeom>
                </p:spPr>
              </p:pic>
            </mc:Fallback>
          </mc:AlternateContent>
          <mc:AlternateContent xmlns:mc="http://schemas.openxmlformats.org/markup-compatibility/2006">
            <mc:Choice xmlns:p14="http://schemas.microsoft.com/office/powerpoint/2010/main" Requires="p14">
              <p:contentPart p14:bwMode="auto" r:id="rId848">
                <p14:nvContentPartPr>
                  <p14:cNvPr id="510" name="筆跡 509">
                    <a:extLst>
                      <a:ext uri="{FF2B5EF4-FFF2-40B4-BE49-F238E27FC236}">
                        <a16:creationId xmlns:a16="http://schemas.microsoft.com/office/drawing/2014/main" id="{9FF57DE0-9B87-44AE-B258-AE748659223C}"/>
                      </a:ext>
                    </a:extLst>
                  </p14:cNvPr>
                  <p14:cNvContentPartPr/>
                  <p14:nvPr/>
                </p14:nvContentPartPr>
                <p14:xfrm>
                  <a:off x="6932850" y="5675115"/>
                  <a:ext cx="153000" cy="60840"/>
                </p14:xfrm>
              </p:contentPart>
            </mc:Choice>
            <mc:Fallback>
              <p:pic>
                <p:nvPicPr>
                  <p:cNvPr id="510" name="筆跡 509">
                    <a:extLst>
                      <a:ext uri="{FF2B5EF4-FFF2-40B4-BE49-F238E27FC236}">
                        <a16:creationId xmlns:a16="http://schemas.microsoft.com/office/drawing/2014/main" id="{9FF57DE0-9B87-44AE-B258-AE748659223C}"/>
                      </a:ext>
                    </a:extLst>
                  </p:cNvPr>
                  <p:cNvPicPr/>
                  <p:nvPr/>
                </p:nvPicPr>
                <p:blipFill>
                  <a:blip r:embed="rId849"/>
                  <a:stretch>
                    <a:fillRect/>
                  </a:stretch>
                </p:blipFill>
                <p:spPr>
                  <a:xfrm>
                    <a:off x="6910200" y="5648663"/>
                    <a:ext cx="198761" cy="113215"/>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511" name="筆跡 510">
                    <a:extLst>
                      <a:ext uri="{FF2B5EF4-FFF2-40B4-BE49-F238E27FC236}">
                        <a16:creationId xmlns:a16="http://schemas.microsoft.com/office/drawing/2014/main" id="{99361988-8181-4673-9E4C-0401BA9A8BDD}"/>
                      </a:ext>
                    </a:extLst>
                  </p14:cNvPr>
                  <p14:cNvContentPartPr/>
                  <p14:nvPr/>
                </p14:nvContentPartPr>
                <p14:xfrm>
                  <a:off x="6957690" y="5694555"/>
                  <a:ext cx="108000" cy="221760"/>
                </p14:xfrm>
              </p:contentPart>
            </mc:Choice>
            <mc:Fallback>
              <p:pic>
                <p:nvPicPr>
                  <p:cNvPr id="511" name="筆跡 510">
                    <a:extLst>
                      <a:ext uri="{FF2B5EF4-FFF2-40B4-BE49-F238E27FC236}">
                        <a16:creationId xmlns:a16="http://schemas.microsoft.com/office/drawing/2014/main" id="{99361988-8181-4673-9E4C-0401BA9A8BDD}"/>
                      </a:ext>
                    </a:extLst>
                  </p:cNvPr>
                  <p:cNvPicPr/>
                  <p:nvPr/>
                </p:nvPicPr>
                <p:blipFill>
                  <a:blip r:embed="rId851"/>
                  <a:stretch>
                    <a:fillRect/>
                  </a:stretch>
                </p:blipFill>
                <p:spPr>
                  <a:xfrm>
                    <a:off x="6934978" y="5668029"/>
                    <a:ext cx="153888" cy="274282"/>
                  </a:xfrm>
                  <a:prstGeom prst="rect">
                    <a:avLst/>
                  </a:prstGeom>
                </p:spPr>
              </p:pic>
            </mc:Fallback>
          </mc:AlternateContent>
          <mc:AlternateContent xmlns:mc="http://schemas.openxmlformats.org/markup-compatibility/2006">
            <mc:Choice xmlns:p14="http://schemas.microsoft.com/office/powerpoint/2010/main" Requires="p14">
              <p:contentPart p14:bwMode="auto" r:id="rId852">
                <p14:nvContentPartPr>
                  <p14:cNvPr id="512" name="筆跡 511">
                    <a:extLst>
                      <a:ext uri="{FF2B5EF4-FFF2-40B4-BE49-F238E27FC236}">
                        <a16:creationId xmlns:a16="http://schemas.microsoft.com/office/drawing/2014/main" id="{CA23763D-5402-47D0-8A0C-8CCCF4A1BB3F}"/>
                      </a:ext>
                    </a:extLst>
                  </p14:cNvPr>
                  <p14:cNvContentPartPr/>
                  <p14:nvPr/>
                </p14:nvContentPartPr>
                <p14:xfrm>
                  <a:off x="7203570" y="5891835"/>
                  <a:ext cx="20880" cy="52200"/>
                </p14:xfrm>
              </p:contentPart>
            </mc:Choice>
            <mc:Fallback>
              <p:pic>
                <p:nvPicPr>
                  <p:cNvPr id="512" name="筆跡 511">
                    <a:extLst>
                      <a:ext uri="{FF2B5EF4-FFF2-40B4-BE49-F238E27FC236}">
                        <a16:creationId xmlns:a16="http://schemas.microsoft.com/office/drawing/2014/main" id="{CA23763D-5402-47D0-8A0C-8CCCF4A1BB3F}"/>
                      </a:ext>
                    </a:extLst>
                  </p:cNvPr>
                  <p:cNvPicPr/>
                  <p:nvPr/>
                </p:nvPicPr>
                <p:blipFill>
                  <a:blip r:embed="rId853"/>
                  <a:stretch>
                    <a:fillRect/>
                  </a:stretch>
                </p:blipFill>
                <p:spPr>
                  <a:xfrm>
                    <a:off x="7180834" y="5865471"/>
                    <a:ext cx="66816" cy="104400"/>
                  </a:xfrm>
                  <a:prstGeom prst="rect">
                    <a:avLst/>
                  </a:prstGeom>
                </p:spPr>
              </p:pic>
            </mc:Fallback>
          </mc:AlternateContent>
        </p:grpSp>
        <p:grpSp>
          <p:nvGrpSpPr>
            <p:cNvPr id="557" name="群組 556">
              <a:extLst>
                <a:ext uri="{FF2B5EF4-FFF2-40B4-BE49-F238E27FC236}">
                  <a16:creationId xmlns:a16="http://schemas.microsoft.com/office/drawing/2014/main" id="{7A64A496-D070-4A8A-9C5F-8DEE25F571A6}"/>
                </a:ext>
              </a:extLst>
            </p:cNvPr>
            <p:cNvGrpSpPr/>
            <p:nvPr/>
          </p:nvGrpSpPr>
          <p:grpSpPr>
            <a:xfrm>
              <a:off x="5421930" y="6118995"/>
              <a:ext cx="1221480" cy="438840"/>
              <a:chOff x="5421930" y="6118995"/>
              <a:chExt cx="1221480" cy="438840"/>
            </a:xfrm>
          </p:grpSpPr>
          <mc:AlternateContent xmlns:mc="http://schemas.openxmlformats.org/markup-compatibility/2006">
            <mc:Choice xmlns:p14="http://schemas.microsoft.com/office/powerpoint/2010/main" Requires="p14">
              <p:contentPart p14:bwMode="auto" r:id="rId854">
                <p14:nvContentPartPr>
                  <p14:cNvPr id="535" name="筆跡 534">
                    <a:extLst>
                      <a:ext uri="{FF2B5EF4-FFF2-40B4-BE49-F238E27FC236}">
                        <a16:creationId xmlns:a16="http://schemas.microsoft.com/office/drawing/2014/main" id="{E3785F07-394C-48D2-B9D1-3A1B56BC1E60}"/>
                      </a:ext>
                    </a:extLst>
                  </p14:cNvPr>
                  <p14:cNvContentPartPr/>
                  <p14:nvPr/>
                </p14:nvContentPartPr>
                <p14:xfrm>
                  <a:off x="5431650" y="6302955"/>
                  <a:ext cx="23040" cy="6840"/>
                </p14:xfrm>
              </p:contentPart>
            </mc:Choice>
            <mc:Fallback>
              <p:pic>
                <p:nvPicPr>
                  <p:cNvPr id="535" name="筆跡 534">
                    <a:extLst>
                      <a:ext uri="{FF2B5EF4-FFF2-40B4-BE49-F238E27FC236}">
                        <a16:creationId xmlns:a16="http://schemas.microsoft.com/office/drawing/2014/main" id="{E3785F07-394C-48D2-B9D1-3A1B56BC1E60}"/>
                      </a:ext>
                    </a:extLst>
                  </p:cNvPr>
                  <p:cNvPicPr/>
                  <p:nvPr/>
                </p:nvPicPr>
                <p:blipFill>
                  <a:blip r:embed="rId855"/>
                  <a:stretch>
                    <a:fillRect/>
                  </a:stretch>
                </p:blipFill>
                <p:spPr>
                  <a:xfrm>
                    <a:off x="5408610" y="6277173"/>
                    <a:ext cx="68659" cy="58929"/>
                  </a:xfrm>
                  <a:prstGeom prst="rect">
                    <a:avLst/>
                  </a:prstGeom>
                </p:spPr>
              </p:pic>
            </mc:Fallback>
          </mc:AlternateContent>
          <mc:AlternateContent xmlns:mc="http://schemas.openxmlformats.org/markup-compatibility/2006">
            <mc:Choice xmlns:p14="http://schemas.microsoft.com/office/powerpoint/2010/main" Requires="p14">
              <p:contentPart p14:bwMode="auto" r:id="rId856">
                <p14:nvContentPartPr>
                  <p14:cNvPr id="536" name="筆跡 535">
                    <a:extLst>
                      <a:ext uri="{FF2B5EF4-FFF2-40B4-BE49-F238E27FC236}">
                        <a16:creationId xmlns:a16="http://schemas.microsoft.com/office/drawing/2014/main" id="{EC36AF2A-C7C0-4E30-BE6E-E87F398B0965}"/>
                      </a:ext>
                    </a:extLst>
                  </p14:cNvPr>
                  <p14:cNvContentPartPr/>
                  <p14:nvPr/>
                </p14:nvContentPartPr>
                <p14:xfrm>
                  <a:off x="5421930" y="6367035"/>
                  <a:ext cx="49680" cy="31680"/>
                </p14:xfrm>
              </p:contentPart>
            </mc:Choice>
            <mc:Fallback>
              <p:pic>
                <p:nvPicPr>
                  <p:cNvPr id="536" name="筆跡 535">
                    <a:extLst>
                      <a:ext uri="{FF2B5EF4-FFF2-40B4-BE49-F238E27FC236}">
                        <a16:creationId xmlns:a16="http://schemas.microsoft.com/office/drawing/2014/main" id="{EC36AF2A-C7C0-4E30-BE6E-E87F398B0965}"/>
                      </a:ext>
                    </a:extLst>
                  </p:cNvPr>
                  <p:cNvPicPr/>
                  <p:nvPr/>
                </p:nvPicPr>
                <p:blipFill>
                  <a:blip r:embed="rId857"/>
                  <a:stretch>
                    <a:fillRect/>
                  </a:stretch>
                </p:blipFill>
                <p:spPr>
                  <a:xfrm>
                    <a:off x="5398930" y="6340635"/>
                    <a:ext cx="95220" cy="83952"/>
                  </a:xfrm>
                  <a:prstGeom prst="rect">
                    <a:avLst/>
                  </a:prstGeom>
                </p:spPr>
              </p:pic>
            </mc:Fallback>
          </mc:AlternateContent>
          <mc:AlternateContent xmlns:mc="http://schemas.openxmlformats.org/markup-compatibility/2006">
            <mc:Choice xmlns:p14="http://schemas.microsoft.com/office/powerpoint/2010/main" Requires="p14">
              <p:contentPart p14:bwMode="auto" r:id="rId858">
                <p14:nvContentPartPr>
                  <p14:cNvPr id="537" name="筆跡 536">
                    <a:extLst>
                      <a:ext uri="{FF2B5EF4-FFF2-40B4-BE49-F238E27FC236}">
                        <a16:creationId xmlns:a16="http://schemas.microsoft.com/office/drawing/2014/main" id="{832A6F1A-FC63-4D04-B7F3-6C388C284541}"/>
                      </a:ext>
                    </a:extLst>
                  </p14:cNvPr>
                  <p14:cNvContentPartPr/>
                  <p14:nvPr/>
                </p14:nvContentPartPr>
                <p14:xfrm>
                  <a:off x="5428050" y="6400515"/>
                  <a:ext cx="76320" cy="64080"/>
                </p14:xfrm>
              </p:contentPart>
            </mc:Choice>
            <mc:Fallback>
              <p:pic>
                <p:nvPicPr>
                  <p:cNvPr id="537" name="筆跡 536">
                    <a:extLst>
                      <a:ext uri="{FF2B5EF4-FFF2-40B4-BE49-F238E27FC236}">
                        <a16:creationId xmlns:a16="http://schemas.microsoft.com/office/drawing/2014/main" id="{832A6F1A-FC63-4D04-B7F3-6C388C284541}"/>
                      </a:ext>
                    </a:extLst>
                  </p:cNvPr>
                  <p:cNvPicPr/>
                  <p:nvPr/>
                </p:nvPicPr>
                <p:blipFill>
                  <a:blip r:embed="rId859"/>
                  <a:stretch>
                    <a:fillRect/>
                  </a:stretch>
                </p:blipFill>
                <p:spPr>
                  <a:xfrm>
                    <a:off x="5404923" y="6374036"/>
                    <a:ext cx="122112" cy="116509"/>
                  </a:xfrm>
                  <a:prstGeom prst="rect">
                    <a:avLst/>
                  </a:prstGeom>
                </p:spPr>
              </p:pic>
            </mc:Fallback>
          </mc:AlternateContent>
          <mc:AlternateContent xmlns:mc="http://schemas.openxmlformats.org/markup-compatibility/2006">
            <mc:Choice xmlns:p14="http://schemas.microsoft.com/office/powerpoint/2010/main" Requires="p14">
              <p:contentPart p14:bwMode="auto" r:id="rId860">
                <p14:nvContentPartPr>
                  <p14:cNvPr id="538" name="筆跡 537">
                    <a:extLst>
                      <a:ext uri="{FF2B5EF4-FFF2-40B4-BE49-F238E27FC236}">
                        <a16:creationId xmlns:a16="http://schemas.microsoft.com/office/drawing/2014/main" id="{ADF41C8B-3551-4F8B-B110-F15B0DBA5A80}"/>
                      </a:ext>
                    </a:extLst>
                  </p14:cNvPr>
                  <p14:cNvContentPartPr/>
                  <p14:nvPr/>
                </p14:nvContentPartPr>
                <p14:xfrm>
                  <a:off x="5532810" y="6297915"/>
                  <a:ext cx="195120" cy="129240"/>
                </p14:xfrm>
              </p:contentPart>
            </mc:Choice>
            <mc:Fallback>
              <p:pic>
                <p:nvPicPr>
                  <p:cNvPr id="538" name="筆跡 537">
                    <a:extLst>
                      <a:ext uri="{FF2B5EF4-FFF2-40B4-BE49-F238E27FC236}">
                        <a16:creationId xmlns:a16="http://schemas.microsoft.com/office/drawing/2014/main" id="{ADF41C8B-3551-4F8B-B110-F15B0DBA5A80}"/>
                      </a:ext>
                    </a:extLst>
                  </p:cNvPr>
                  <p:cNvPicPr/>
                  <p:nvPr/>
                </p:nvPicPr>
                <p:blipFill>
                  <a:blip r:embed="rId861"/>
                  <a:stretch>
                    <a:fillRect/>
                  </a:stretch>
                </p:blipFill>
                <p:spPr>
                  <a:xfrm>
                    <a:off x="5509692" y="6271431"/>
                    <a:ext cx="240895" cy="181678"/>
                  </a:xfrm>
                  <a:prstGeom prst="rect">
                    <a:avLst/>
                  </a:prstGeom>
                </p:spPr>
              </p:pic>
            </mc:Fallback>
          </mc:AlternateContent>
          <mc:AlternateContent xmlns:mc="http://schemas.openxmlformats.org/markup-compatibility/2006">
            <mc:Choice xmlns:p14="http://schemas.microsoft.com/office/powerpoint/2010/main" Requires="p14">
              <p:contentPart p14:bwMode="auto" r:id="rId862">
                <p14:nvContentPartPr>
                  <p14:cNvPr id="539" name="筆跡 538">
                    <a:extLst>
                      <a:ext uri="{FF2B5EF4-FFF2-40B4-BE49-F238E27FC236}">
                        <a16:creationId xmlns:a16="http://schemas.microsoft.com/office/drawing/2014/main" id="{8FA0C9AC-4FBA-4BED-9E13-1E1574535BF7}"/>
                      </a:ext>
                    </a:extLst>
                  </p14:cNvPr>
                  <p14:cNvContentPartPr/>
                  <p14:nvPr/>
                </p14:nvContentPartPr>
                <p14:xfrm>
                  <a:off x="5573490" y="6314115"/>
                  <a:ext cx="173520" cy="232200"/>
                </p14:xfrm>
              </p:contentPart>
            </mc:Choice>
            <mc:Fallback>
              <p:pic>
                <p:nvPicPr>
                  <p:cNvPr id="539" name="筆跡 538">
                    <a:extLst>
                      <a:ext uri="{FF2B5EF4-FFF2-40B4-BE49-F238E27FC236}">
                        <a16:creationId xmlns:a16="http://schemas.microsoft.com/office/drawing/2014/main" id="{8FA0C9AC-4FBA-4BED-9E13-1E1574535BF7}"/>
                      </a:ext>
                    </a:extLst>
                  </p:cNvPr>
                  <p:cNvPicPr/>
                  <p:nvPr/>
                </p:nvPicPr>
                <p:blipFill>
                  <a:blip r:embed="rId863"/>
                  <a:stretch>
                    <a:fillRect/>
                  </a:stretch>
                </p:blipFill>
                <p:spPr>
                  <a:xfrm>
                    <a:off x="5550877" y="6287547"/>
                    <a:ext cx="219207" cy="284804"/>
                  </a:xfrm>
                  <a:prstGeom prst="rect">
                    <a:avLst/>
                  </a:prstGeom>
                </p:spPr>
              </p:pic>
            </mc:Fallback>
          </mc:AlternateContent>
          <mc:AlternateContent xmlns:mc="http://schemas.openxmlformats.org/markup-compatibility/2006">
            <mc:Choice xmlns:p14="http://schemas.microsoft.com/office/powerpoint/2010/main" Requires="p14">
              <p:contentPart p14:bwMode="auto" r:id="rId864">
                <p14:nvContentPartPr>
                  <p14:cNvPr id="540" name="筆跡 539">
                    <a:extLst>
                      <a:ext uri="{FF2B5EF4-FFF2-40B4-BE49-F238E27FC236}">
                        <a16:creationId xmlns:a16="http://schemas.microsoft.com/office/drawing/2014/main" id="{BA2D4993-CA9E-444C-8E35-D3A72E61CFFC}"/>
                      </a:ext>
                    </a:extLst>
                  </p14:cNvPr>
                  <p14:cNvContentPartPr/>
                  <p14:nvPr/>
                </p14:nvContentPartPr>
                <p14:xfrm>
                  <a:off x="5874810" y="6179835"/>
                  <a:ext cx="120240" cy="85680"/>
                </p14:xfrm>
              </p:contentPart>
            </mc:Choice>
            <mc:Fallback>
              <p:pic>
                <p:nvPicPr>
                  <p:cNvPr id="540" name="筆跡 539">
                    <a:extLst>
                      <a:ext uri="{FF2B5EF4-FFF2-40B4-BE49-F238E27FC236}">
                        <a16:creationId xmlns:a16="http://schemas.microsoft.com/office/drawing/2014/main" id="{BA2D4993-CA9E-444C-8E35-D3A72E61CFFC}"/>
                      </a:ext>
                    </a:extLst>
                  </p:cNvPr>
                  <p:cNvPicPr/>
                  <p:nvPr/>
                </p:nvPicPr>
                <p:blipFill>
                  <a:blip r:embed="rId865"/>
                  <a:stretch>
                    <a:fillRect/>
                  </a:stretch>
                </p:blipFill>
                <p:spPr>
                  <a:xfrm>
                    <a:off x="5851687" y="6153391"/>
                    <a:ext cx="166024" cy="138040"/>
                  </a:xfrm>
                  <a:prstGeom prst="rect">
                    <a:avLst/>
                  </a:prstGeom>
                </p:spPr>
              </p:pic>
            </mc:Fallback>
          </mc:AlternateContent>
          <mc:AlternateContent xmlns:mc="http://schemas.openxmlformats.org/markup-compatibility/2006">
            <mc:Choice xmlns:p14="http://schemas.microsoft.com/office/powerpoint/2010/main" Requires="p14">
              <p:contentPart p14:bwMode="auto" r:id="rId866">
                <p14:nvContentPartPr>
                  <p14:cNvPr id="541" name="筆跡 540">
                    <a:extLst>
                      <a:ext uri="{FF2B5EF4-FFF2-40B4-BE49-F238E27FC236}">
                        <a16:creationId xmlns:a16="http://schemas.microsoft.com/office/drawing/2014/main" id="{95781381-522F-474F-A8AC-5D48C48C1D5A}"/>
                      </a:ext>
                    </a:extLst>
                  </p14:cNvPr>
                  <p14:cNvContentPartPr/>
                  <p14:nvPr/>
                </p14:nvContentPartPr>
                <p14:xfrm>
                  <a:off x="5929530" y="6261915"/>
                  <a:ext cx="11160" cy="38160"/>
                </p14:xfrm>
              </p:contentPart>
            </mc:Choice>
            <mc:Fallback>
              <p:pic>
                <p:nvPicPr>
                  <p:cNvPr id="541" name="筆跡 540">
                    <a:extLst>
                      <a:ext uri="{FF2B5EF4-FFF2-40B4-BE49-F238E27FC236}">
                        <a16:creationId xmlns:a16="http://schemas.microsoft.com/office/drawing/2014/main" id="{95781381-522F-474F-A8AC-5D48C48C1D5A}"/>
                      </a:ext>
                    </a:extLst>
                  </p:cNvPr>
                  <p:cNvPicPr/>
                  <p:nvPr/>
                </p:nvPicPr>
                <p:blipFill>
                  <a:blip r:embed="rId867"/>
                  <a:stretch>
                    <a:fillRect/>
                  </a:stretch>
                </p:blipFill>
                <p:spPr>
                  <a:xfrm>
                    <a:off x="5906745" y="6235415"/>
                    <a:ext cx="57195" cy="90630"/>
                  </a:xfrm>
                  <a:prstGeom prst="rect">
                    <a:avLst/>
                  </a:prstGeom>
                </p:spPr>
              </p:pic>
            </mc:Fallback>
          </mc:AlternateContent>
          <mc:AlternateContent xmlns:mc="http://schemas.openxmlformats.org/markup-compatibility/2006">
            <mc:Choice xmlns:p14="http://schemas.microsoft.com/office/powerpoint/2010/main" Requires="p14">
              <p:contentPart p14:bwMode="auto" r:id="rId868">
                <p14:nvContentPartPr>
                  <p14:cNvPr id="542" name="筆跡 541">
                    <a:extLst>
                      <a:ext uri="{FF2B5EF4-FFF2-40B4-BE49-F238E27FC236}">
                        <a16:creationId xmlns:a16="http://schemas.microsoft.com/office/drawing/2014/main" id="{8F53EFDD-81D1-48C9-92B7-151C0F1AC2FD}"/>
                      </a:ext>
                    </a:extLst>
                  </p14:cNvPr>
                  <p14:cNvContentPartPr/>
                  <p14:nvPr/>
                </p14:nvContentPartPr>
                <p14:xfrm>
                  <a:off x="6033210" y="6140595"/>
                  <a:ext cx="54360" cy="102240"/>
                </p14:xfrm>
              </p:contentPart>
            </mc:Choice>
            <mc:Fallback>
              <p:pic>
                <p:nvPicPr>
                  <p:cNvPr id="542" name="筆跡 541">
                    <a:extLst>
                      <a:ext uri="{FF2B5EF4-FFF2-40B4-BE49-F238E27FC236}">
                        <a16:creationId xmlns:a16="http://schemas.microsoft.com/office/drawing/2014/main" id="{8F53EFDD-81D1-48C9-92B7-151C0F1AC2FD}"/>
                      </a:ext>
                    </a:extLst>
                  </p:cNvPr>
                  <p:cNvPicPr/>
                  <p:nvPr/>
                </p:nvPicPr>
                <p:blipFill>
                  <a:blip r:embed="rId869"/>
                  <a:stretch>
                    <a:fillRect/>
                  </a:stretch>
                </p:blipFill>
                <p:spPr>
                  <a:xfrm>
                    <a:off x="6010176" y="6114502"/>
                    <a:ext cx="99967" cy="154958"/>
                  </a:xfrm>
                  <a:prstGeom prst="rect">
                    <a:avLst/>
                  </a:prstGeom>
                </p:spPr>
              </p:pic>
            </mc:Fallback>
          </mc:AlternateContent>
          <mc:AlternateContent xmlns:mc="http://schemas.openxmlformats.org/markup-compatibility/2006">
            <mc:Choice xmlns:p14="http://schemas.microsoft.com/office/powerpoint/2010/main" Requires="p14">
              <p:contentPart p14:bwMode="auto" r:id="rId870">
                <p14:nvContentPartPr>
                  <p14:cNvPr id="543" name="筆跡 542">
                    <a:extLst>
                      <a:ext uri="{FF2B5EF4-FFF2-40B4-BE49-F238E27FC236}">
                        <a16:creationId xmlns:a16="http://schemas.microsoft.com/office/drawing/2014/main" id="{1E184722-243F-497E-BA56-633AB7F2C8F9}"/>
                      </a:ext>
                    </a:extLst>
                  </p14:cNvPr>
                  <p14:cNvContentPartPr/>
                  <p14:nvPr/>
                </p14:nvContentPartPr>
                <p14:xfrm>
                  <a:off x="5947530" y="6268395"/>
                  <a:ext cx="94320" cy="48960"/>
                </p14:xfrm>
              </p:contentPart>
            </mc:Choice>
            <mc:Fallback>
              <p:pic>
                <p:nvPicPr>
                  <p:cNvPr id="543" name="筆跡 542">
                    <a:extLst>
                      <a:ext uri="{FF2B5EF4-FFF2-40B4-BE49-F238E27FC236}">
                        <a16:creationId xmlns:a16="http://schemas.microsoft.com/office/drawing/2014/main" id="{1E184722-243F-497E-BA56-633AB7F2C8F9}"/>
                      </a:ext>
                    </a:extLst>
                  </p:cNvPr>
                  <p:cNvPicPr/>
                  <p:nvPr/>
                </p:nvPicPr>
                <p:blipFill>
                  <a:blip r:embed="rId871"/>
                  <a:stretch>
                    <a:fillRect/>
                  </a:stretch>
                </p:blipFill>
                <p:spPr>
                  <a:xfrm>
                    <a:off x="5924875" y="6242072"/>
                    <a:ext cx="140093" cy="101079"/>
                  </a:xfrm>
                  <a:prstGeom prst="rect">
                    <a:avLst/>
                  </a:prstGeom>
                </p:spPr>
              </p:pic>
            </mc:Fallback>
          </mc:AlternateContent>
          <mc:AlternateContent xmlns:mc="http://schemas.openxmlformats.org/markup-compatibility/2006">
            <mc:Choice xmlns:p14="http://schemas.microsoft.com/office/powerpoint/2010/main" Requires="p14">
              <p:contentPart p14:bwMode="auto" r:id="rId872">
                <p14:nvContentPartPr>
                  <p14:cNvPr id="544" name="筆跡 543">
                    <a:extLst>
                      <a:ext uri="{FF2B5EF4-FFF2-40B4-BE49-F238E27FC236}">
                        <a16:creationId xmlns:a16="http://schemas.microsoft.com/office/drawing/2014/main" id="{4163E1BA-7214-481D-AA9D-E40F131FFB15}"/>
                      </a:ext>
                    </a:extLst>
                  </p14:cNvPr>
                  <p14:cNvContentPartPr/>
                  <p14:nvPr/>
                </p14:nvContentPartPr>
                <p14:xfrm>
                  <a:off x="5906850" y="6319515"/>
                  <a:ext cx="163080" cy="94680"/>
                </p14:xfrm>
              </p:contentPart>
            </mc:Choice>
            <mc:Fallback>
              <p:pic>
                <p:nvPicPr>
                  <p:cNvPr id="544" name="筆跡 543">
                    <a:extLst>
                      <a:ext uri="{FF2B5EF4-FFF2-40B4-BE49-F238E27FC236}">
                        <a16:creationId xmlns:a16="http://schemas.microsoft.com/office/drawing/2014/main" id="{4163E1BA-7214-481D-AA9D-E40F131FFB15}"/>
                      </a:ext>
                    </a:extLst>
                  </p:cNvPr>
                  <p:cNvPicPr/>
                  <p:nvPr/>
                </p:nvPicPr>
                <p:blipFill>
                  <a:blip r:embed="rId873"/>
                  <a:stretch>
                    <a:fillRect/>
                  </a:stretch>
                </p:blipFill>
                <p:spPr>
                  <a:xfrm>
                    <a:off x="5883751" y="6293068"/>
                    <a:ext cx="208816" cy="147045"/>
                  </a:xfrm>
                  <a:prstGeom prst="rect">
                    <a:avLst/>
                  </a:prstGeom>
                </p:spPr>
              </p:pic>
            </mc:Fallback>
          </mc:AlternateContent>
          <mc:AlternateContent xmlns:mc="http://schemas.openxmlformats.org/markup-compatibility/2006">
            <mc:Choice xmlns:p14="http://schemas.microsoft.com/office/powerpoint/2010/main" Requires="p14">
              <p:contentPart p14:bwMode="auto" r:id="rId874">
                <p14:nvContentPartPr>
                  <p14:cNvPr id="545" name="筆跡 544">
                    <a:extLst>
                      <a:ext uri="{FF2B5EF4-FFF2-40B4-BE49-F238E27FC236}">
                        <a16:creationId xmlns:a16="http://schemas.microsoft.com/office/drawing/2014/main" id="{2C62548C-FBE8-4E50-A3B7-C44610B26FBC}"/>
                      </a:ext>
                    </a:extLst>
                  </p14:cNvPr>
                  <p14:cNvContentPartPr/>
                  <p14:nvPr/>
                </p14:nvContentPartPr>
                <p14:xfrm>
                  <a:off x="5894610" y="6240315"/>
                  <a:ext cx="140040" cy="317520"/>
                </p14:xfrm>
              </p:contentPart>
            </mc:Choice>
            <mc:Fallback>
              <p:pic>
                <p:nvPicPr>
                  <p:cNvPr id="545" name="筆跡 544">
                    <a:extLst>
                      <a:ext uri="{FF2B5EF4-FFF2-40B4-BE49-F238E27FC236}">
                        <a16:creationId xmlns:a16="http://schemas.microsoft.com/office/drawing/2014/main" id="{2C62548C-FBE8-4E50-A3B7-C44610B26FBC}"/>
                      </a:ext>
                    </a:extLst>
                  </p:cNvPr>
                  <p:cNvPicPr/>
                  <p:nvPr/>
                </p:nvPicPr>
                <p:blipFill>
                  <a:blip r:embed="rId875"/>
                  <a:stretch>
                    <a:fillRect/>
                  </a:stretch>
                </p:blipFill>
                <p:spPr>
                  <a:xfrm>
                    <a:off x="5871963" y="6213767"/>
                    <a:ext cx="185796" cy="370086"/>
                  </a:xfrm>
                  <a:prstGeom prst="rect">
                    <a:avLst/>
                  </a:prstGeom>
                </p:spPr>
              </p:pic>
            </mc:Fallback>
          </mc:AlternateContent>
          <mc:AlternateContent xmlns:mc="http://schemas.openxmlformats.org/markup-compatibility/2006">
            <mc:Choice xmlns:p14="http://schemas.microsoft.com/office/powerpoint/2010/main" Requires="p14">
              <p:contentPart p14:bwMode="auto" r:id="rId876">
                <p14:nvContentPartPr>
                  <p14:cNvPr id="546" name="筆跡 545">
                    <a:extLst>
                      <a:ext uri="{FF2B5EF4-FFF2-40B4-BE49-F238E27FC236}">
                        <a16:creationId xmlns:a16="http://schemas.microsoft.com/office/drawing/2014/main" id="{05DF7250-9AD7-4763-98EA-34AB3533F3D1}"/>
                      </a:ext>
                    </a:extLst>
                  </p14:cNvPr>
                  <p14:cNvContentPartPr/>
                  <p14:nvPr/>
                </p14:nvContentPartPr>
                <p14:xfrm>
                  <a:off x="6034290" y="6457035"/>
                  <a:ext cx="141120" cy="24120"/>
                </p14:xfrm>
              </p:contentPart>
            </mc:Choice>
            <mc:Fallback>
              <p:pic>
                <p:nvPicPr>
                  <p:cNvPr id="546" name="筆跡 545">
                    <a:extLst>
                      <a:ext uri="{FF2B5EF4-FFF2-40B4-BE49-F238E27FC236}">
                        <a16:creationId xmlns:a16="http://schemas.microsoft.com/office/drawing/2014/main" id="{05DF7250-9AD7-4763-98EA-34AB3533F3D1}"/>
                      </a:ext>
                    </a:extLst>
                  </p:cNvPr>
                  <p:cNvPicPr/>
                  <p:nvPr/>
                </p:nvPicPr>
                <p:blipFill>
                  <a:blip r:embed="rId877"/>
                  <a:stretch>
                    <a:fillRect/>
                  </a:stretch>
                </p:blipFill>
                <p:spPr>
                  <a:xfrm>
                    <a:off x="6011156" y="6430818"/>
                    <a:ext cx="186926" cy="76030"/>
                  </a:xfrm>
                  <a:prstGeom prst="rect">
                    <a:avLst/>
                  </a:prstGeom>
                </p:spPr>
              </p:pic>
            </mc:Fallback>
          </mc:AlternateContent>
          <mc:AlternateContent xmlns:mc="http://schemas.openxmlformats.org/markup-compatibility/2006">
            <mc:Choice xmlns:p14="http://schemas.microsoft.com/office/powerpoint/2010/main" Requires="p14">
              <p:contentPart p14:bwMode="auto" r:id="rId878">
                <p14:nvContentPartPr>
                  <p14:cNvPr id="547" name="筆跡 546">
                    <a:extLst>
                      <a:ext uri="{FF2B5EF4-FFF2-40B4-BE49-F238E27FC236}">
                        <a16:creationId xmlns:a16="http://schemas.microsoft.com/office/drawing/2014/main" id="{B80A9D2E-1324-45E9-98B3-A2BD42FB5E06}"/>
                      </a:ext>
                    </a:extLst>
                  </p14:cNvPr>
                  <p14:cNvContentPartPr/>
                  <p14:nvPr/>
                </p14:nvContentPartPr>
                <p14:xfrm>
                  <a:off x="6288090" y="6218715"/>
                  <a:ext cx="36360" cy="12240"/>
                </p14:xfrm>
              </p:contentPart>
            </mc:Choice>
            <mc:Fallback>
              <p:pic>
                <p:nvPicPr>
                  <p:cNvPr id="547" name="筆跡 546">
                    <a:extLst>
                      <a:ext uri="{FF2B5EF4-FFF2-40B4-BE49-F238E27FC236}">
                        <a16:creationId xmlns:a16="http://schemas.microsoft.com/office/drawing/2014/main" id="{B80A9D2E-1324-45E9-98B3-A2BD42FB5E06}"/>
                      </a:ext>
                    </a:extLst>
                  </p:cNvPr>
                  <p:cNvPicPr/>
                  <p:nvPr/>
                </p:nvPicPr>
                <p:blipFill>
                  <a:blip r:embed="rId879"/>
                  <a:stretch>
                    <a:fillRect/>
                  </a:stretch>
                </p:blipFill>
                <p:spPr>
                  <a:xfrm>
                    <a:off x="6265538" y="6192106"/>
                    <a:ext cx="81925" cy="64925"/>
                  </a:xfrm>
                  <a:prstGeom prst="rect">
                    <a:avLst/>
                  </a:prstGeom>
                </p:spPr>
              </p:pic>
            </mc:Fallback>
          </mc:AlternateContent>
          <mc:AlternateContent xmlns:mc="http://schemas.openxmlformats.org/markup-compatibility/2006">
            <mc:Choice xmlns:p14="http://schemas.microsoft.com/office/powerpoint/2010/main" Requires="p14">
              <p:contentPart p14:bwMode="auto" r:id="rId880">
                <p14:nvContentPartPr>
                  <p14:cNvPr id="548" name="筆跡 547">
                    <a:extLst>
                      <a:ext uri="{FF2B5EF4-FFF2-40B4-BE49-F238E27FC236}">
                        <a16:creationId xmlns:a16="http://schemas.microsoft.com/office/drawing/2014/main" id="{7CD4F754-F36A-47D4-B97A-87C1D64A4C87}"/>
                      </a:ext>
                    </a:extLst>
                  </p14:cNvPr>
                  <p14:cNvContentPartPr/>
                  <p14:nvPr/>
                </p14:nvContentPartPr>
                <p14:xfrm>
                  <a:off x="6309690" y="6273795"/>
                  <a:ext cx="42480" cy="12240"/>
                </p14:xfrm>
              </p:contentPart>
            </mc:Choice>
            <mc:Fallback>
              <p:pic>
                <p:nvPicPr>
                  <p:cNvPr id="548" name="筆跡 547">
                    <a:extLst>
                      <a:ext uri="{FF2B5EF4-FFF2-40B4-BE49-F238E27FC236}">
                        <a16:creationId xmlns:a16="http://schemas.microsoft.com/office/drawing/2014/main" id="{7CD4F754-F36A-47D4-B97A-87C1D64A4C87}"/>
                      </a:ext>
                    </a:extLst>
                  </p:cNvPr>
                  <p:cNvPicPr/>
                  <p:nvPr/>
                </p:nvPicPr>
                <p:blipFill>
                  <a:blip r:embed="rId881"/>
                  <a:stretch>
                    <a:fillRect/>
                  </a:stretch>
                </p:blipFill>
                <p:spPr>
                  <a:xfrm>
                    <a:off x="6287065" y="6247718"/>
                    <a:ext cx="88192" cy="64925"/>
                  </a:xfrm>
                  <a:prstGeom prst="rect">
                    <a:avLst/>
                  </a:prstGeom>
                </p:spPr>
              </p:pic>
            </mc:Fallback>
          </mc:AlternateContent>
          <mc:AlternateContent xmlns:mc="http://schemas.openxmlformats.org/markup-compatibility/2006">
            <mc:Choice xmlns:p14="http://schemas.microsoft.com/office/powerpoint/2010/main" Requires="p14">
              <p:contentPart p14:bwMode="auto" r:id="rId882">
                <p14:nvContentPartPr>
                  <p14:cNvPr id="549" name="筆跡 548">
                    <a:extLst>
                      <a:ext uri="{FF2B5EF4-FFF2-40B4-BE49-F238E27FC236}">
                        <a16:creationId xmlns:a16="http://schemas.microsoft.com/office/drawing/2014/main" id="{4BC65084-C4BF-485B-A4A9-1C1940124AFB}"/>
                      </a:ext>
                    </a:extLst>
                  </p14:cNvPr>
                  <p14:cNvContentPartPr/>
                  <p14:nvPr/>
                </p14:nvContentPartPr>
                <p14:xfrm>
                  <a:off x="6302490" y="6124395"/>
                  <a:ext cx="279360" cy="291600"/>
                </p14:xfrm>
              </p:contentPart>
            </mc:Choice>
            <mc:Fallback>
              <p:pic>
                <p:nvPicPr>
                  <p:cNvPr id="549" name="筆跡 548">
                    <a:extLst>
                      <a:ext uri="{FF2B5EF4-FFF2-40B4-BE49-F238E27FC236}">
                        <a16:creationId xmlns:a16="http://schemas.microsoft.com/office/drawing/2014/main" id="{4BC65084-C4BF-485B-A4A9-1C1940124AFB}"/>
                      </a:ext>
                    </a:extLst>
                  </p:cNvPr>
                  <p:cNvPicPr/>
                  <p:nvPr/>
                </p:nvPicPr>
                <p:blipFill>
                  <a:blip r:embed="rId883"/>
                  <a:stretch>
                    <a:fillRect/>
                  </a:stretch>
                </p:blipFill>
                <p:spPr>
                  <a:xfrm>
                    <a:off x="6279827" y="6097838"/>
                    <a:ext cx="325149" cy="344184"/>
                  </a:xfrm>
                  <a:prstGeom prst="rect">
                    <a:avLst/>
                  </a:prstGeom>
                </p:spPr>
              </p:pic>
            </mc:Fallback>
          </mc:AlternateContent>
          <mc:AlternateContent xmlns:mc="http://schemas.openxmlformats.org/markup-compatibility/2006">
            <mc:Choice xmlns:p14="http://schemas.microsoft.com/office/powerpoint/2010/main" Requires="p14">
              <p:contentPart p14:bwMode="auto" r:id="rId884">
                <p14:nvContentPartPr>
                  <p14:cNvPr id="550" name="筆跡 549">
                    <a:extLst>
                      <a:ext uri="{FF2B5EF4-FFF2-40B4-BE49-F238E27FC236}">
                        <a16:creationId xmlns:a16="http://schemas.microsoft.com/office/drawing/2014/main" id="{96C3D6E1-EA32-4834-84F7-9387AB2B5097}"/>
                      </a:ext>
                    </a:extLst>
                  </p14:cNvPr>
                  <p14:cNvContentPartPr/>
                  <p14:nvPr/>
                </p14:nvContentPartPr>
                <p14:xfrm>
                  <a:off x="6467730" y="6118995"/>
                  <a:ext cx="175680" cy="320760"/>
                </p14:xfrm>
              </p:contentPart>
            </mc:Choice>
            <mc:Fallback>
              <p:pic>
                <p:nvPicPr>
                  <p:cNvPr id="550" name="筆跡 549">
                    <a:extLst>
                      <a:ext uri="{FF2B5EF4-FFF2-40B4-BE49-F238E27FC236}">
                        <a16:creationId xmlns:a16="http://schemas.microsoft.com/office/drawing/2014/main" id="{96C3D6E1-EA32-4834-84F7-9387AB2B5097}"/>
                      </a:ext>
                    </a:extLst>
                  </p:cNvPr>
                  <p:cNvPicPr/>
                  <p:nvPr/>
                </p:nvPicPr>
                <p:blipFill>
                  <a:blip r:embed="rId885"/>
                  <a:stretch>
                    <a:fillRect/>
                  </a:stretch>
                </p:blipFill>
                <p:spPr>
                  <a:xfrm>
                    <a:off x="6444614" y="6092442"/>
                    <a:ext cx="221449" cy="373335"/>
                  </a:xfrm>
                  <a:prstGeom prst="rect">
                    <a:avLst/>
                  </a:prstGeom>
                </p:spPr>
              </p:pic>
            </mc:Fallback>
          </mc:AlternateContent>
        </p:grpSp>
        <p:grpSp>
          <p:nvGrpSpPr>
            <p:cNvPr id="556" name="群組 555">
              <a:extLst>
                <a:ext uri="{FF2B5EF4-FFF2-40B4-BE49-F238E27FC236}">
                  <a16:creationId xmlns:a16="http://schemas.microsoft.com/office/drawing/2014/main" id="{33C059B3-914E-4C4D-B1C9-472E83B05E5E}"/>
                </a:ext>
              </a:extLst>
            </p:cNvPr>
            <p:cNvGrpSpPr/>
            <p:nvPr/>
          </p:nvGrpSpPr>
          <p:grpSpPr>
            <a:xfrm>
              <a:off x="6804330" y="6142755"/>
              <a:ext cx="345600" cy="379440"/>
              <a:chOff x="6804330" y="6142755"/>
              <a:chExt cx="345600" cy="379440"/>
            </a:xfrm>
          </p:grpSpPr>
          <mc:AlternateContent xmlns:mc="http://schemas.openxmlformats.org/markup-compatibility/2006">
            <mc:Choice xmlns:p14="http://schemas.microsoft.com/office/powerpoint/2010/main" Requires="p14">
              <p:contentPart p14:bwMode="auto" r:id="rId886">
                <p14:nvContentPartPr>
                  <p14:cNvPr id="551" name="筆跡 550">
                    <a:extLst>
                      <a:ext uri="{FF2B5EF4-FFF2-40B4-BE49-F238E27FC236}">
                        <a16:creationId xmlns:a16="http://schemas.microsoft.com/office/drawing/2014/main" id="{C1401C39-7209-44E8-AD2C-7B8D020036FC}"/>
                      </a:ext>
                    </a:extLst>
                  </p14:cNvPr>
                  <p14:cNvContentPartPr/>
                  <p14:nvPr/>
                </p14:nvContentPartPr>
                <p14:xfrm>
                  <a:off x="6814050" y="6174435"/>
                  <a:ext cx="12240" cy="149760"/>
                </p14:xfrm>
              </p:contentPart>
            </mc:Choice>
            <mc:Fallback>
              <p:pic>
                <p:nvPicPr>
                  <p:cNvPr id="551" name="筆跡 550">
                    <a:extLst>
                      <a:ext uri="{FF2B5EF4-FFF2-40B4-BE49-F238E27FC236}">
                        <a16:creationId xmlns:a16="http://schemas.microsoft.com/office/drawing/2014/main" id="{C1401C39-7209-44E8-AD2C-7B8D020036FC}"/>
                      </a:ext>
                    </a:extLst>
                  </p:cNvPr>
                  <p:cNvPicPr/>
                  <p:nvPr/>
                </p:nvPicPr>
                <p:blipFill>
                  <a:blip r:embed="rId887"/>
                  <a:stretch>
                    <a:fillRect/>
                  </a:stretch>
                </p:blipFill>
                <p:spPr>
                  <a:xfrm>
                    <a:off x="6791383" y="6147882"/>
                    <a:ext cx="57120" cy="202335"/>
                  </a:xfrm>
                  <a:prstGeom prst="rect">
                    <a:avLst/>
                  </a:prstGeom>
                </p:spPr>
              </p:pic>
            </mc:Fallback>
          </mc:AlternateContent>
          <mc:AlternateContent xmlns:mc="http://schemas.openxmlformats.org/markup-compatibility/2006">
            <mc:Choice xmlns:p14="http://schemas.microsoft.com/office/powerpoint/2010/main" Requires="p14">
              <p:contentPart p14:bwMode="auto" r:id="rId888">
                <p14:nvContentPartPr>
                  <p14:cNvPr id="552" name="筆跡 551">
                    <a:extLst>
                      <a:ext uri="{FF2B5EF4-FFF2-40B4-BE49-F238E27FC236}">
                        <a16:creationId xmlns:a16="http://schemas.microsoft.com/office/drawing/2014/main" id="{A981C054-1F95-4320-BC31-58F2BEA8489E}"/>
                      </a:ext>
                    </a:extLst>
                  </p14:cNvPr>
                  <p14:cNvContentPartPr/>
                  <p14:nvPr/>
                </p14:nvContentPartPr>
                <p14:xfrm>
                  <a:off x="6840330" y="6172275"/>
                  <a:ext cx="162000" cy="145440"/>
                </p14:xfrm>
              </p:contentPart>
            </mc:Choice>
            <mc:Fallback>
              <p:pic>
                <p:nvPicPr>
                  <p:cNvPr id="552" name="筆跡 551">
                    <a:extLst>
                      <a:ext uri="{FF2B5EF4-FFF2-40B4-BE49-F238E27FC236}">
                        <a16:creationId xmlns:a16="http://schemas.microsoft.com/office/drawing/2014/main" id="{A981C054-1F95-4320-BC31-58F2BEA8489E}"/>
                      </a:ext>
                    </a:extLst>
                  </p:cNvPr>
                  <p:cNvPicPr/>
                  <p:nvPr/>
                </p:nvPicPr>
                <p:blipFill>
                  <a:blip r:embed="rId889"/>
                  <a:stretch>
                    <a:fillRect/>
                  </a:stretch>
                </p:blipFill>
                <p:spPr>
                  <a:xfrm>
                    <a:off x="6817715" y="6145735"/>
                    <a:ext cx="207692" cy="197989"/>
                  </a:xfrm>
                  <a:prstGeom prst="rect">
                    <a:avLst/>
                  </a:prstGeom>
                </p:spPr>
              </p:pic>
            </mc:Fallback>
          </mc:AlternateContent>
          <mc:AlternateContent xmlns:mc="http://schemas.openxmlformats.org/markup-compatibility/2006">
            <mc:Choice xmlns:p14="http://schemas.microsoft.com/office/powerpoint/2010/main" Requires="p14">
              <p:contentPart p14:bwMode="auto" r:id="rId890">
                <p14:nvContentPartPr>
                  <p14:cNvPr id="553" name="筆跡 552">
                    <a:extLst>
                      <a:ext uri="{FF2B5EF4-FFF2-40B4-BE49-F238E27FC236}">
                        <a16:creationId xmlns:a16="http://schemas.microsoft.com/office/drawing/2014/main" id="{6CCD0B5E-071C-46D7-A38F-2942C9C9CFD2}"/>
                      </a:ext>
                    </a:extLst>
                  </p14:cNvPr>
                  <p14:cNvContentPartPr/>
                  <p14:nvPr/>
                </p14:nvContentPartPr>
                <p14:xfrm>
                  <a:off x="6804330" y="6278115"/>
                  <a:ext cx="166320" cy="174600"/>
                </p14:xfrm>
              </p:contentPart>
            </mc:Choice>
            <mc:Fallback>
              <p:pic>
                <p:nvPicPr>
                  <p:cNvPr id="553" name="筆跡 552">
                    <a:extLst>
                      <a:ext uri="{FF2B5EF4-FFF2-40B4-BE49-F238E27FC236}">
                        <a16:creationId xmlns:a16="http://schemas.microsoft.com/office/drawing/2014/main" id="{6CCD0B5E-071C-46D7-A38F-2942C9C9CFD2}"/>
                      </a:ext>
                    </a:extLst>
                  </p:cNvPr>
                  <p:cNvPicPr/>
                  <p:nvPr/>
                </p:nvPicPr>
                <p:blipFill>
                  <a:blip r:embed="rId891"/>
                  <a:stretch>
                    <a:fillRect/>
                  </a:stretch>
                </p:blipFill>
                <p:spPr>
                  <a:xfrm>
                    <a:off x="6781230" y="6252111"/>
                    <a:ext cx="212058" cy="227139"/>
                  </a:xfrm>
                  <a:prstGeom prst="rect">
                    <a:avLst/>
                  </a:prstGeom>
                </p:spPr>
              </p:pic>
            </mc:Fallback>
          </mc:AlternateContent>
          <mc:AlternateContent xmlns:mc="http://schemas.openxmlformats.org/markup-compatibility/2006">
            <mc:Choice xmlns:p14="http://schemas.microsoft.com/office/powerpoint/2010/main" Requires="p14">
              <p:contentPart p14:bwMode="auto" r:id="rId892">
                <p14:nvContentPartPr>
                  <p14:cNvPr id="554" name="筆跡 553">
                    <a:extLst>
                      <a:ext uri="{FF2B5EF4-FFF2-40B4-BE49-F238E27FC236}">
                        <a16:creationId xmlns:a16="http://schemas.microsoft.com/office/drawing/2014/main" id="{1AD2D40A-C7D0-44CB-8FCB-F668AF312C9E}"/>
                      </a:ext>
                    </a:extLst>
                  </p14:cNvPr>
                  <p14:cNvContentPartPr/>
                  <p14:nvPr/>
                </p14:nvContentPartPr>
                <p14:xfrm>
                  <a:off x="7065330" y="6282435"/>
                  <a:ext cx="7560" cy="73080"/>
                </p14:xfrm>
              </p:contentPart>
            </mc:Choice>
            <mc:Fallback>
              <p:pic>
                <p:nvPicPr>
                  <p:cNvPr id="554" name="筆跡 553">
                    <a:extLst>
                      <a:ext uri="{FF2B5EF4-FFF2-40B4-BE49-F238E27FC236}">
                        <a16:creationId xmlns:a16="http://schemas.microsoft.com/office/drawing/2014/main" id="{1AD2D40A-C7D0-44CB-8FCB-F668AF312C9E}"/>
                      </a:ext>
                    </a:extLst>
                  </p:cNvPr>
                  <p:cNvPicPr/>
                  <p:nvPr/>
                </p:nvPicPr>
                <p:blipFill>
                  <a:blip r:embed="rId893"/>
                  <a:stretch>
                    <a:fillRect/>
                  </a:stretch>
                </p:blipFill>
                <p:spPr>
                  <a:xfrm>
                    <a:off x="7043095" y="6256297"/>
                    <a:ext cx="51586" cy="125890"/>
                  </a:xfrm>
                  <a:prstGeom prst="rect">
                    <a:avLst/>
                  </a:prstGeom>
                </p:spPr>
              </p:pic>
            </mc:Fallback>
          </mc:AlternateContent>
          <mc:AlternateContent xmlns:mc="http://schemas.openxmlformats.org/markup-compatibility/2006">
            <mc:Choice xmlns:p14="http://schemas.microsoft.com/office/powerpoint/2010/main" Requires="p14">
              <p:contentPart p14:bwMode="auto" r:id="rId894">
                <p14:nvContentPartPr>
                  <p14:cNvPr id="555" name="筆跡 554">
                    <a:extLst>
                      <a:ext uri="{FF2B5EF4-FFF2-40B4-BE49-F238E27FC236}">
                        <a16:creationId xmlns:a16="http://schemas.microsoft.com/office/drawing/2014/main" id="{40E24373-0F5F-4E17-93FD-A7CD10739797}"/>
                      </a:ext>
                    </a:extLst>
                  </p14:cNvPr>
                  <p14:cNvContentPartPr/>
                  <p14:nvPr/>
                </p14:nvContentPartPr>
                <p14:xfrm>
                  <a:off x="7134090" y="6142755"/>
                  <a:ext cx="15840" cy="379440"/>
                </p14:xfrm>
              </p:contentPart>
            </mc:Choice>
            <mc:Fallback>
              <p:pic>
                <p:nvPicPr>
                  <p:cNvPr id="555" name="筆跡 554">
                    <a:extLst>
                      <a:ext uri="{FF2B5EF4-FFF2-40B4-BE49-F238E27FC236}">
                        <a16:creationId xmlns:a16="http://schemas.microsoft.com/office/drawing/2014/main" id="{40E24373-0F5F-4E17-93FD-A7CD10739797}"/>
                      </a:ext>
                    </a:extLst>
                  </p:cNvPr>
                  <p:cNvPicPr/>
                  <p:nvPr/>
                </p:nvPicPr>
                <p:blipFill>
                  <a:blip r:embed="rId895"/>
                  <a:stretch>
                    <a:fillRect/>
                  </a:stretch>
                </p:blipFill>
                <p:spPr>
                  <a:xfrm>
                    <a:off x="7111461" y="6116715"/>
                    <a:ext cx="60645" cy="432051"/>
                  </a:xfrm>
                  <a:prstGeom prst="rect">
                    <a:avLst/>
                  </a:prstGeom>
                </p:spPr>
              </p:pic>
            </mc:Fallback>
          </mc:AlternateContent>
        </p:grpSp>
        <p:grpSp>
          <p:nvGrpSpPr>
            <p:cNvPr id="584" name="群組 583">
              <a:extLst>
                <a:ext uri="{FF2B5EF4-FFF2-40B4-BE49-F238E27FC236}">
                  <a16:creationId xmlns:a16="http://schemas.microsoft.com/office/drawing/2014/main" id="{7FD65AFA-CD31-4790-AEC2-D4D9CDBDB16E}"/>
                </a:ext>
              </a:extLst>
            </p:cNvPr>
            <p:cNvGrpSpPr/>
            <p:nvPr/>
          </p:nvGrpSpPr>
          <p:grpSpPr>
            <a:xfrm>
              <a:off x="7385370" y="5482515"/>
              <a:ext cx="1614960" cy="958320"/>
              <a:chOff x="7385370" y="5482515"/>
              <a:chExt cx="1614960" cy="958320"/>
            </a:xfrm>
          </p:grpSpPr>
          <mc:AlternateContent xmlns:mc="http://schemas.openxmlformats.org/markup-compatibility/2006">
            <mc:Choice xmlns:p14="http://schemas.microsoft.com/office/powerpoint/2010/main" Requires="p14">
              <p:contentPart p14:bwMode="auto" r:id="rId896">
                <p14:nvContentPartPr>
                  <p14:cNvPr id="518" name="筆跡 517">
                    <a:extLst>
                      <a:ext uri="{FF2B5EF4-FFF2-40B4-BE49-F238E27FC236}">
                        <a16:creationId xmlns:a16="http://schemas.microsoft.com/office/drawing/2014/main" id="{83B4C422-F2E1-44C2-B233-B18061CEB405}"/>
                      </a:ext>
                    </a:extLst>
                  </p14:cNvPr>
                  <p14:cNvContentPartPr/>
                  <p14:nvPr/>
                </p14:nvContentPartPr>
                <p14:xfrm>
                  <a:off x="7433610" y="5588355"/>
                  <a:ext cx="188280" cy="56520"/>
                </p14:xfrm>
              </p:contentPart>
            </mc:Choice>
            <mc:Fallback>
              <p:pic>
                <p:nvPicPr>
                  <p:cNvPr id="518" name="筆跡 517">
                    <a:extLst>
                      <a:ext uri="{FF2B5EF4-FFF2-40B4-BE49-F238E27FC236}">
                        <a16:creationId xmlns:a16="http://schemas.microsoft.com/office/drawing/2014/main" id="{83B4C422-F2E1-44C2-B233-B18061CEB405}"/>
                      </a:ext>
                    </a:extLst>
                  </p:cNvPr>
                  <p:cNvPicPr/>
                  <p:nvPr/>
                </p:nvPicPr>
                <p:blipFill>
                  <a:blip r:embed="rId897"/>
                  <a:stretch>
                    <a:fillRect/>
                  </a:stretch>
                </p:blipFill>
                <p:spPr>
                  <a:xfrm>
                    <a:off x="7410480" y="5562472"/>
                    <a:ext cx="234078" cy="108814"/>
                  </a:xfrm>
                  <a:prstGeom prst="rect">
                    <a:avLst/>
                  </a:prstGeom>
                </p:spPr>
              </p:pic>
            </mc:Fallback>
          </mc:AlternateContent>
          <mc:AlternateContent xmlns:mc="http://schemas.openxmlformats.org/markup-compatibility/2006">
            <mc:Choice xmlns:p14="http://schemas.microsoft.com/office/powerpoint/2010/main" Requires="p14">
              <p:contentPart p14:bwMode="auto" r:id="rId898">
                <p14:nvContentPartPr>
                  <p14:cNvPr id="519" name="筆跡 518">
                    <a:extLst>
                      <a:ext uri="{FF2B5EF4-FFF2-40B4-BE49-F238E27FC236}">
                        <a16:creationId xmlns:a16="http://schemas.microsoft.com/office/drawing/2014/main" id="{DDD05C46-9ECD-428E-A0C1-FA99816A52A7}"/>
                      </a:ext>
                    </a:extLst>
                  </p14:cNvPr>
                  <p14:cNvContentPartPr/>
                  <p14:nvPr/>
                </p14:nvContentPartPr>
                <p14:xfrm>
                  <a:off x="7533330" y="5482515"/>
                  <a:ext cx="27360" cy="418320"/>
                </p14:xfrm>
              </p:contentPart>
            </mc:Choice>
            <mc:Fallback>
              <p:pic>
                <p:nvPicPr>
                  <p:cNvPr id="519" name="筆跡 518">
                    <a:extLst>
                      <a:ext uri="{FF2B5EF4-FFF2-40B4-BE49-F238E27FC236}">
                        <a16:creationId xmlns:a16="http://schemas.microsoft.com/office/drawing/2014/main" id="{DDD05C46-9ECD-428E-A0C1-FA99816A52A7}"/>
                      </a:ext>
                    </a:extLst>
                  </p:cNvPr>
                  <p:cNvPicPr/>
                  <p:nvPr/>
                </p:nvPicPr>
                <p:blipFill>
                  <a:blip r:embed="rId899"/>
                  <a:stretch>
                    <a:fillRect/>
                  </a:stretch>
                </p:blipFill>
                <p:spPr>
                  <a:xfrm>
                    <a:off x="7510530" y="5455938"/>
                    <a:ext cx="72504" cy="470942"/>
                  </a:xfrm>
                  <a:prstGeom prst="rect">
                    <a:avLst/>
                  </a:prstGeom>
                </p:spPr>
              </p:pic>
            </mc:Fallback>
          </mc:AlternateContent>
          <mc:AlternateContent xmlns:mc="http://schemas.openxmlformats.org/markup-compatibility/2006">
            <mc:Choice xmlns:p14="http://schemas.microsoft.com/office/powerpoint/2010/main" Requires="p14">
              <p:contentPart p14:bwMode="auto" r:id="rId900">
                <p14:nvContentPartPr>
                  <p14:cNvPr id="520" name="筆跡 519">
                    <a:extLst>
                      <a:ext uri="{FF2B5EF4-FFF2-40B4-BE49-F238E27FC236}">
                        <a16:creationId xmlns:a16="http://schemas.microsoft.com/office/drawing/2014/main" id="{278039A7-629E-495C-9259-CCD325C26181}"/>
                      </a:ext>
                    </a:extLst>
                  </p14:cNvPr>
                  <p14:cNvContentPartPr/>
                  <p14:nvPr/>
                </p14:nvContentPartPr>
                <p14:xfrm>
                  <a:off x="7462410" y="5672955"/>
                  <a:ext cx="89280" cy="159480"/>
                </p14:xfrm>
              </p:contentPart>
            </mc:Choice>
            <mc:Fallback>
              <p:pic>
                <p:nvPicPr>
                  <p:cNvPr id="520" name="筆跡 519">
                    <a:extLst>
                      <a:ext uri="{FF2B5EF4-FFF2-40B4-BE49-F238E27FC236}">
                        <a16:creationId xmlns:a16="http://schemas.microsoft.com/office/drawing/2014/main" id="{278039A7-629E-495C-9259-CCD325C26181}"/>
                      </a:ext>
                    </a:extLst>
                  </p:cNvPr>
                  <p:cNvPicPr/>
                  <p:nvPr/>
                </p:nvPicPr>
                <p:blipFill>
                  <a:blip r:embed="rId901"/>
                  <a:stretch>
                    <a:fillRect/>
                  </a:stretch>
                </p:blipFill>
                <p:spPr>
                  <a:xfrm>
                    <a:off x="7439280" y="5646375"/>
                    <a:ext cx="135076" cy="212108"/>
                  </a:xfrm>
                  <a:prstGeom prst="rect">
                    <a:avLst/>
                  </a:prstGeom>
                </p:spPr>
              </p:pic>
            </mc:Fallback>
          </mc:AlternateContent>
          <mc:AlternateContent xmlns:mc="http://schemas.openxmlformats.org/markup-compatibility/2006">
            <mc:Choice xmlns:p14="http://schemas.microsoft.com/office/powerpoint/2010/main" Requires="p14">
              <p:contentPart p14:bwMode="auto" r:id="rId902">
                <p14:nvContentPartPr>
                  <p14:cNvPr id="521" name="筆跡 520">
                    <a:extLst>
                      <a:ext uri="{FF2B5EF4-FFF2-40B4-BE49-F238E27FC236}">
                        <a16:creationId xmlns:a16="http://schemas.microsoft.com/office/drawing/2014/main" id="{C1EA9830-1832-4B73-A980-A96DC9758443}"/>
                      </a:ext>
                    </a:extLst>
                  </p14:cNvPr>
                  <p14:cNvContentPartPr/>
                  <p14:nvPr/>
                </p14:nvContentPartPr>
                <p14:xfrm>
                  <a:off x="7536930" y="5725875"/>
                  <a:ext cx="117000" cy="23040"/>
                </p14:xfrm>
              </p:contentPart>
            </mc:Choice>
            <mc:Fallback>
              <p:pic>
                <p:nvPicPr>
                  <p:cNvPr id="521" name="筆跡 520">
                    <a:extLst>
                      <a:ext uri="{FF2B5EF4-FFF2-40B4-BE49-F238E27FC236}">
                        <a16:creationId xmlns:a16="http://schemas.microsoft.com/office/drawing/2014/main" id="{C1EA9830-1832-4B73-A980-A96DC9758443}"/>
                      </a:ext>
                    </a:extLst>
                  </p:cNvPr>
                  <p:cNvPicPr/>
                  <p:nvPr/>
                </p:nvPicPr>
                <p:blipFill>
                  <a:blip r:embed="rId903"/>
                  <a:stretch>
                    <a:fillRect/>
                  </a:stretch>
                </p:blipFill>
                <p:spPr>
                  <a:xfrm>
                    <a:off x="7513807" y="5700217"/>
                    <a:ext cx="162783"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904">
                <p14:nvContentPartPr>
                  <p14:cNvPr id="522" name="筆跡 521">
                    <a:extLst>
                      <a:ext uri="{FF2B5EF4-FFF2-40B4-BE49-F238E27FC236}">
                        <a16:creationId xmlns:a16="http://schemas.microsoft.com/office/drawing/2014/main" id="{DCBE3BE7-DEDA-418B-A19B-3AFCE0D1D92F}"/>
                      </a:ext>
                    </a:extLst>
                  </p14:cNvPr>
                  <p14:cNvContentPartPr/>
                  <p14:nvPr/>
                </p14:nvContentPartPr>
                <p14:xfrm>
                  <a:off x="7689930" y="5552715"/>
                  <a:ext cx="101880" cy="165960"/>
                </p14:xfrm>
              </p:contentPart>
            </mc:Choice>
            <mc:Fallback>
              <p:pic>
                <p:nvPicPr>
                  <p:cNvPr id="522" name="筆跡 521">
                    <a:extLst>
                      <a:ext uri="{FF2B5EF4-FFF2-40B4-BE49-F238E27FC236}">
                        <a16:creationId xmlns:a16="http://schemas.microsoft.com/office/drawing/2014/main" id="{DCBE3BE7-DEDA-418B-A19B-3AFCE0D1D92F}"/>
                      </a:ext>
                    </a:extLst>
                  </p:cNvPr>
                  <p:cNvPicPr/>
                  <p:nvPr/>
                </p:nvPicPr>
                <p:blipFill>
                  <a:blip r:embed="rId905"/>
                  <a:stretch>
                    <a:fillRect/>
                  </a:stretch>
                </p:blipFill>
                <p:spPr>
                  <a:xfrm>
                    <a:off x="7666880" y="5526204"/>
                    <a:ext cx="147519" cy="218452"/>
                  </a:xfrm>
                  <a:prstGeom prst="rect">
                    <a:avLst/>
                  </a:prstGeom>
                </p:spPr>
              </p:pic>
            </mc:Fallback>
          </mc:AlternateContent>
          <mc:AlternateContent xmlns:mc="http://schemas.openxmlformats.org/markup-compatibility/2006">
            <mc:Choice xmlns:p14="http://schemas.microsoft.com/office/powerpoint/2010/main" Requires="p14">
              <p:contentPart p14:bwMode="auto" r:id="rId906">
                <p14:nvContentPartPr>
                  <p14:cNvPr id="523" name="筆跡 522">
                    <a:extLst>
                      <a:ext uri="{FF2B5EF4-FFF2-40B4-BE49-F238E27FC236}">
                        <a16:creationId xmlns:a16="http://schemas.microsoft.com/office/drawing/2014/main" id="{A36CC9D7-D77F-4516-A94A-C7100CA1135B}"/>
                      </a:ext>
                    </a:extLst>
                  </p14:cNvPr>
                  <p14:cNvContentPartPr/>
                  <p14:nvPr/>
                </p14:nvContentPartPr>
                <p14:xfrm>
                  <a:off x="7662210" y="5649195"/>
                  <a:ext cx="70200" cy="56520"/>
                </p14:xfrm>
              </p:contentPart>
            </mc:Choice>
            <mc:Fallback>
              <p:pic>
                <p:nvPicPr>
                  <p:cNvPr id="523" name="筆跡 522">
                    <a:extLst>
                      <a:ext uri="{FF2B5EF4-FFF2-40B4-BE49-F238E27FC236}">
                        <a16:creationId xmlns:a16="http://schemas.microsoft.com/office/drawing/2014/main" id="{A36CC9D7-D77F-4516-A94A-C7100CA1135B}"/>
                      </a:ext>
                    </a:extLst>
                  </p:cNvPr>
                  <p:cNvPicPr/>
                  <p:nvPr/>
                </p:nvPicPr>
                <p:blipFill>
                  <a:blip r:embed="rId907"/>
                  <a:stretch>
                    <a:fillRect/>
                  </a:stretch>
                </p:blipFill>
                <p:spPr>
                  <a:xfrm>
                    <a:off x="7639118" y="5622784"/>
                    <a:ext cx="115922" cy="108814"/>
                  </a:xfrm>
                  <a:prstGeom prst="rect">
                    <a:avLst/>
                  </a:prstGeom>
                </p:spPr>
              </p:pic>
            </mc:Fallback>
          </mc:AlternateContent>
          <mc:AlternateContent xmlns:mc="http://schemas.openxmlformats.org/markup-compatibility/2006">
            <mc:Choice xmlns:p14="http://schemas.microsoft.com/office/powerpoint/2010/main" Requires="p14">
              <p:contentPart p14:bwMode="auto" r:id="rId908">
                <p14:nvContentPartPr>
                  <p14:cNvPr id="524" name="筆跡 523">
                    <a:extLst>
                      <a:ext uri="{FF2B5EF4-FFF2-40B4-BE49-F238E27FC236}">
                        <a16:creationId xmlns:a16="http://schemas.microsoft.com/office/drawing/2014/main" id="{B488CE7B-6217-4EBE-AF44-22812DEE88EC}"/>
                      </a:ext>
                    </a:extLst>
                  </p14:cNvPr>
                  <p14:cNvContentPartPr/>
                  <p14:nvPr/>
                </p14:nvContentPartPr>
                <p14:xfrm>
                  <a:off x="7675170" y="5642715"/>
                  <a:ext cx="134280" cy="245160"/>
                </p14:xfrm>
              </p:contentPart>
            </mc:Choice>
            <mc:Fallback>
              <p:pic>
                <p:nvPicPr>
                  <p:cNvPr id="524" name="筆跡 523">
                    <a:extLst>
                      <a:ext uri="{FF2B5EF4-FFF2-40B4-BE49-F238E27FC236}">
                        <a16:creationId xmlns:a16="http://schemas.microsoft.com/office/drawing/2014/main" id="{B488CE7B-6217-4EBE-AF44-22812DEE88EC}"/>
                      </a:ext>
                    </a:extLst>
                  </p:cNvPr>
                  <p:cNvPicPr/>
                  <p:nvPr/>
                </p:nvPicPr>
                <p:blipFill>
                  <a:blip r:embed="rId909"/>
                  <a:stretch>
                    <a:fillRect/>
                  </a:stretch>
                </p:blipFill>
                <p:spPr>
                  <a:xfrm>
                    <a:off x="7652018" y="5616183"/>
                    <a:ext cx="180120" cy="297694"/>
                  </a:xfrm>
                  <a:prstGeom prst="rect">
                    <a:avLst/>
                  </a:prstGeom>
                </p:spPr>
              </p:pic>
            </mc:Fallback>
          </mc:AlternateContent>
          <mc:AlternateContent xmlns:mc="http://schemas.openxmlformats.org/markup-compatibility/2006">
            <mc:Choice xmlns:p14="http://schemas.microsoft.com/office/powerpoint/2010/main" Requires="p14">
              <p:contentPart p14:bwMode="auto" r:id="rId910">
                <p14:nvContentPartPr>
                  <p14:cNvPr id="525" name="筆跡 524">
                    <a:extLst>
                      <a:ext uri="{FF2B5EF4-FFF2-40B4-BE49-F238E27FC236}">
                        <a16:creationId xmlns:a16="http://schemas.microsoft.com/office/drawing/2014/main" id="{61E9E1BF-ECD5-461A-B2AE-6BCEE41A2E83}"/>
                      </a:ext>
                    </a:extLst>
                  </p14:cNvPr>
                  <p14:cNvContentPartPr/>
                  <p14:nvPr/>
                </p14:nvContentPartPr>
                <p14:xfrm>
                  <a:off x="7900170" y="5596275"/>
                  <a:ext cx="141120" cy="37080"/>
                </p14:xfrm>
              </p:contentPart>
            </mc:Choice>
            <mc:Fallback>
              <p:pic>
                <p:nvPicPr>
                  <p:cNvPr id="525" name="筆跡 524">
                    <a:extLst>
                      <a:ext uri="{FF2B5EF4-FFF2-40B4-BE49-F238E27FC236}">
                        <a16:creationId xmlns:a16="http://schemas.microsoft.com/office/drawing/2014/main" id="{61E9E1BF-ECD5-461A-B2AE-6BCEE41A2E83}"/>
                      </a:ext>
                    </a:extLst>
                  </p:cNvPr>
                  <p:cNvPicPr/>
                  <p:nvPr/>
                </p:nvPicPr>
                <p:blipFill>
                  <a:blip r:embed="rId911"/>
                  <a:stretch>
                    <a:fillRect/>
                  </a:stretch>
                </p:blipFill>
                <p:spPr>
                  <a:xfrm>
                    <a:off x="7877498" y="5569789"/>
                    <a:ext cx="186926" cy="89522"/>
                  </a:xfrm>
                  <a:prstGeom prst="rect">
                    <a:avLst/>
                  </a:prstGeom>
                </p:spPr>
              </p:pic>
            </mc:Fallback>
          </mc:AlternateContent>
          <mc:AlternateContent xmlns:mc="http://schemas.openxmlformats.org/markup-compatibility/2006">
            <mc:Choice xmlns:p14="http://schemas.microsoft.com/office/powerpoint/2010/main" Requires="p14">
              <p:contentPart p14:bwMode="auto" r:id="rId912">
                <p14:nvContentPartPr>
                  <p14:cNvPr id="526" name="筆跡 525">
                    <a:extLst>
                      <a:ext uri="{FF2B5EF4-FFF2-40B4-BE49-F238E27FC236}">
                        <a16:creationId xmlns:a16="http://schemas.microsoft.com/office/drawing/2014/main" id="{B8B8ED9D-6C7B-42B9-97CA-DD85F003710B}"/>
                      </a:ext>
                    </a:extLst>
                  </p14:cNvPr>
                  <p14:cNvContentPartPr/>
                  <p14:nvPr/>
                </p14:nvContentPartPr>
                <p14:xfrm>
                  <a:off x="7901610" y="5541915"/>
                  <a:ext cx="74520" cy="308880"/>
                </p14:xfrm>
              </p:contentPart>
            </mc:Choice>
            <mc:Fallback>
              <p:pic>
                <p:nvPicPr>
                  <p:cNvPr id="526" name="筆跡 525">
                    <a:extLst>
                      <a:ext uri="{FF2B5EF4-FFF2-40B4-BE49-F238E27FC236}">
                        <a16:creationId xmlns:a16="http://schemas.microsoft.com/office/drawing/2014/main" id="{B8B8ED9D-6C7B-42B9-97CA-DD85F003710B}"/>
                      </a:ext>
                    </a:extLst>
                  </p:cNvPr>
                  <p:cNvPicPr/>
                  <p:nvPr/>
                </p:nvPicPr>
                <p:blipFill>
                  <a:blip r:embed="rId913"/>
                  <a:stretch>
                    <a:fillRect/>
                  </a:stretch>
                </p:blipFill>
                <p:spPr>
                  <a:xfrm>
                    <a:off x="7878930" y="5515333"/>
                    <a:ext cx="120343" cy="361512"/>
                  </a:xfrm>
                  <a:prstGeom prst="rect">
                    <a:avLst/>
                  </a:prstGeom>
                </p:spPr>
              </p:pic>
            </mc:Fallback>
          </mc:AlternateContent>
          <mc:AlternateContent xmlns:mc="http://schemas.openxmlformats.org/markup-compatibility/2006">
            <mc:Choice xmlns:p14="http://schemas.microsoft.com/office/powerpoint/2010/main" Requires="p14">
              <p:contentPart p14:bwMode="auto" r:id="rId914">
                <p14:nvContentPartPr>
                  <p14:cNvPr id="527" name="筆跡 526">
                    <a:extLst>
                      <a:ext uri="{FF2B5EF4-FFF2-40B4-BE49-F238E27FC236}">
                        <a16:creationId xmlns:a16="http://schemas.microsoft.com/office/drawing/2014/main" id="{8959F8B4-1F7E-4342-8852-1B8DF3A40919}"/>
                      </a:ext>
                    </a:extLst>
                  </p14:cNvPr>
                  <p14:cNvContentPartPr/>
                  <p14:nvPr/>
                </p14:nvContentPartPr>
                <p14:xfrm>
                  <a:off x="8049570" y="5504115"/>
                  <a:ext cx="149400" cy="113760"/>
                </p14:xfrm>
              </p:contentPart>
            </mc:Choice>
            <mc:Fallback>
              <p:pic>
                <p:nvPicPr>
                  <p:cNvPr id="527" name="筆跡 526">
                    <a:extLst>
                      <a:ext uri="{FF2B5EF4-FFF2-40B4-BE49-F238E27FC236}">
                        <a16:creationId xmlns:a16="http://schemas.microsoft.com/office/drawing/2014/main" id="{8959F8B4-1F7E-4342-8852-1B8DF3A40919}"/>
                      </a:ext>
                    </a:extLst>
                  </p:cNvPr>
                  <p:cNvPicPr/>
                  <p:nvPr/>
                </p:nvPicPr>
                <p:blipFill>
                  <a:blip r:embed="rId915"/>
                  <a:stretch>
                    <a:fillRect/>
                  </a:stretch>
                </p:blipFill>
                <p:spPr>
                  <a:xfrm>
                    <a:off x="8026443" y="5477536"/>
                    <a:ext cx="195191" cy="166387"/>
                  </a:xfrm>
                  <a:prstGeom prst="rect">
                    <a:avLst/>
                  </a:prstGeom>
                </p:spPr>
              </p:pic>
            </mc:Fallback>
          </mc:AlternateContent>
          <mc:AlternateContent xmlns:mc="http://schemas.openxmlformats.org/markup-compatibility/2006">
            <mc:Choice xmlns:p14="http://schemas.microsoft.com/office/powerpoint/2010/main" Requires="p14">
              <p:contentPart p14:bwMode="auto" r:id="rId916">
                <p14:nvContentPartPr>
                  <p14:cNvPr id="528" name="筆跡 527">
                    <a:extLst>
                      <a:ext uri="{FF2B5EF4-FFF2-40B4-BE49-F238E27FC236}">
                        <a16:creationId xmlns:a16="http://schemas.microsoft.com/office/drawing/2014/main" id="{E1E1F72E-2EC8-4206-8BF8-371EC3793303}"/>
                      </a:ext>
                    </a:extLst>
                  </p14:cNvPr>
                  <p14:cNvContentPartPr/>
                  <p14:nvPr/>
                </p14:nvContentPartPr>
                <p14:xfrm>
                  <a:off x="8019330" y="5550555"/>
                  <a:ext cx="39960" cy="313200"/>
                </p14:xfrm>
              </p:contentPart>
            </mc:Choice>
            <mc:Fallback>
              <p:pic>
                <p:nvPicPr>
                  <p:cNvPr id="528" name="筆跡 527">
                    <a:extLst>
                      <a:ext uri="{FF2B5EF4-FFF2-40B4-BE49-F238E27FC236}">
                        <a16:creationId xmlns:a16="http://schemas.microsoft.com/office/drawing/2014/main" id="{E1E1F72E-2EC8-4206-8BF8-371EC3793303}"/>
                      </a:ext>
                    </a:extLst>
                  </p:cNvPr>
                  <p:cNvPicPr/>
                  <p:nvPr/>
                </p:nvPicPr>
                <p:blipFill>
                  <a:blip r:embed="rId917"/>
                  <a:stretch>
                    <a:fillRect/>
                  </a:stretch>
                </p:blipFill>
                <p:spPr>
                  <a:xfrm>
                    <a:off x="7996824" y="5524013"/>
                    <a:ext cx="85432" cy="365754"/>
                  </a:xfrm>
                  <a:prstGeom prst="rect">
                    <a:avLst/>
                  </a:prstGeom>
                </p:spPr>
              </p:pic>
            </mc:Fallback>
          </mc:AlternateContent>
          <mc:AlternateContent xmlns:mc="http://schemas.openxmlformats.org/markup-compatibility/2006">
            <mc:Choice xmlns:p14="http://schemas.microsoft.com/office/powerpoint/2010/main" Requires="p14">
              <p:contentPart p14:bwMode="auto" r:id="rId918">
                <p14:nvContentPartPr>
                  <p14:cNvPr id="529" name="筆跡 528">
                    <a:extLst>
                      <a:ext uri="{FF2B5EF4-FFF2-40B4-BE49-F238E27FC236}">
                        <a16:creationId xmlns:a16="http://schemas.microsoft.com/office/drawing/2014/main" id="{DB248086-C0E8-4332-A690-11D76A1470D4}"/>
                      </a:ext>
                    </a:extLst>
                  </p14:cNvPr>
                  <p14:cNvContentPartPr/>
                  <p14:nvPr/>
                </p14:nvContentPartPr>
                <p14:xfrm>
                  <a:off x="8060370" y="5653515"/>
                  <a:ext cx="136440" cy="200520"/>
                </p14:xfrm>
              </p:contentPart>
            </mc:Choice>
            <mc:Fallback>
              <p:pic>
                <p:nvPicPr>
                  <p:cNvPr id="529" name="筆跡 528">
                    <a:extLst>
                      <a:ext uri="{FF2B5EF4-FFF2-40B4-BE49-F238E27FC236}">
                        <a16:creationId xmlns:a16="http://schemas.microsoft.com/office/drawing/2014/main" id="{DB248086-C0E8-4332-A690-11D76A1470D4}"/>
                      </a:ext>
                    </a:extLst>
                  </p:cNvPr>
                  <p:cNvPicPr/>
                  <p:nvPr/>
                </p:nvPicPr>
                <p:blipFill>
                  <a:blip r:embed="rId919"/>
                  <a:stretch>
                    <a:fillRect/>
                  </a:stretch>
                </p:blipFill>
                <p:spPr>
                  <a:xfrm>
                    <a:off x="8037245" y="5626991"/>
                    <a:ext cx="182228" cy="253037"/>
                  </a:xfrm>
                  <a:prstGeom prst="rect">
                    <a:avLst/>
                  </a:prstGeom>
                </p:spPr>
              </p:pic>
            </mc:Fallback>
          </mc:AlternateContent>
          <mc:AlternateContent xmlns:mc="http://schemas.openxmlformats.org/markup-compatibility/2006">
            <mc:Choice xmlns:p14="http://schemas.microsoft.com/office/powerpoint/2010/main" Requires="p14">
              <p:contentPart p14:bwMode="auto" r:id="rId920">
                <p14:nvContentPartPr>
                  <p14:cNvPr id="530" name="筆跡 529">
                    <a:extLst>
                      <a:ext uri="{FF2B5EF4-FFF2-40B4-BE49-F238E27FC236}">
                        <a16:creationId xmlns:a16="http://schemas.microsoft.com/office/drawing/2014/main" id="{5BB36761-B6C9-4C91-8004-8B77D054CD08}"/>
                      </a:ext>
                    </a:extLst>
                  </p14:cNvPr>
                  <p14:cNvContentPartPr/>
                  <p14:nvPr/>
                </p14:nvContentPartPr>
                <p14:xfrm>
                  <a:off x="8122650" y="5788875"/>
                  <a:ext cx="81360" cy="89280"/>
                </p14:xfrm>
              </p:contentPart>
            </mc:Choice>
            <mc:Fallback>
              <p:pic>
                <p:nvPicPr>
                  <p:cNvPr id="530" name="筆跡 529">
                    <a:extLst>
                      <a:ext uri="{FF2B5EF4-FFF2-40B4-BE49-F238E27FC236}">
                        <a16:creationId xmlns:a16="http://schemas.microsoft.com/office/drawing/2014/main" id="{5BB36761-B6C9-4C91-8004-8B77D054CD08}"/>
                      </a:ext>
                    </a:extLst>
                  </p:cNvPr>
                  <p:cNvPicPr/>
                  <p:nvPr/>
                </p:nvPicPr>
                <p:blipFill>
                  <a:blip r:embed="rId921"/>
                  <a:stretch>
                    <a:fillRect/>
                  </a:stretch>
                </p:blipFill>
                <p:spPr>
                  <a:xfrm>
                    <a:off x="8099536" y="5762461"/>
                    <a:ext cx="127125" cy="141580"/>
                  </a:xfrm>
                  <a:prstGeom prst="rect">
                    <a:avLst/>
                  </a:prstGeom>
                </p:spPr>
              </p:pic>
            </mc:Fallback>
          </mc:AlternateContent>
          <mc:AlternateContent xmlns:mc="http://schemas.openxmlformats.org/markup-compatibility/2006">
            <mc:Choice xmlns:p14="http://schemas.microsoft.com/office/powerpoint/2010/main" Requires="p14">
              <p:contentPart p14:bwMode="auto" r:id="rId922">
                <p14:nvContentPartPr>
                  <p14:cNvPr id="531" name="筆跡 530">
                    <a:extLst>
                      <a:ext uri="{FF2B5EF4-FFF2-40B4-BE49-F238E27FC236}">
                        <a16:creationId xmlns:a16="http://schemas.microsoft.com/office/drawing/2014/main" id="{74AA081A-3930-45BF-9B5F-BDF21DE50EF8}"/>
                      </a:ext>
                    </a:extLst>
                  </p14:cNvPr>
                  <p14:cNvContentPartPr/>
                  <p14:nvPr/>
                </p14:nvContentPartPr>
                <p14:xfrm>
                  <a:off x="8391210" y="5576475"/>
                  <a:ext cx="17280" cy="222480"/>
                </p14:xfrm>
              </p:contentPart>
            </mc:Choice>
            <mc:Fallback>
              <p:pic>
                <p:nvPicPr>
                  <p:cNvPr id="531" name="筆跡 530">
                    <a:extLst>
                      <a:ext uri="{FF2B5EF4-FFF2-40B4-BE49-F238E27FC236}">
                        <a16:creationId xmlns:a16="http://schemas.microsoft.com/office/drawing/2014/main" id="{74AA081A-3930-45BF-9B5F-BDF21DE50EF8}"/>
                      </a:ext>
                    </a:extLst>
                  </p:cNvPr>
                  <p:cNvPicPr/>
                  <p:nvPr/>
                </p:nvPicPr>
                <p:blipFill>
                  <a:blip r:embed="rId923"/>
                  <a:stretch>
                    <a:fillRect/>
                  </a:stretch>
                </p:blipFill>
                <p:spPr>
                  <a:xfrm>
                    <a:off x="8367859" y="5550457"/>
                    <a:ext cx="63516" cy="275047"/>
                  </a:xfrm>
                  <a:prstGeom prst="rect">
                    <a:avLst/>
                  </a:prstGeom>
                </p:spPr>
              </p:pic>
            </mc:Fallback>
          </mc:AlternateContent>
          <mc:AlternateContent xmlns:mc="http://schemas.openxmlformats.org/markup-compatibility/2006">
            <mc:Choice xmlns:p14="http://schemas.microsoft.com/office/powerpoint/2010/main" Requires="p14">
              <p:contentPart p14:bwMode="auto" r:id="rId924">
                <p14:nvContentPartPr>
                  <p14:cNvPr id="532" name="筆跡 531">
                    <a:extLst>
                      <a:ext uri="{FF2B5EF4-FFF2-40B4-BE49-F238E27FC236}">
                        <a16:creationId xmlns:a16="http://schemas.microsoft.com/office/drawing/2014/main" id="{02B1EDA0-3E3A-496A-AB0F-A09F137C49A0}"/>
                      </a:ext>
                    </a:extLst>
                  </p14:cNvPr>
                  <p14:cNvContentPartPr/>
                  <p14:nvPr/>
                </p14:nvContentPartPr>
                <p14:xfrm>
                  <a:off x="8429730" y="5653515"/>
                  <a:ext cx="50760" cy="26280"/>
                </p14:xfrm>
              </p:contentPart>
            </mc:Choice>
            <mc:Fallback>
              <p:pic>
                <p:nvPicPr>
                  <p:cNvPr id="532" name="筆跡 531">
                    <a:extLst>
                      <a:ext uri="{FF2B5EF4-FFF2-40B4-BE49-F238E27FC236}">
                        <a16:creationId xmlns:a16="http://schemas.microsoft.com/office/drawing/2014/main" id="{02B1EDA0-3E3A-496A-AB0F-A09F137C49A0}"/>
                      </a:ext>
                    </a:extLst>
                  </p:cNvPr>
                  <p:cNvPicPr/>
                  <p:nvPr/>
                </p:nvPicPr>
                <p:blipFill>
                  <a:blip r:embed="rId925"/>
                  <a:stretch>
                    <a:fillRect/>
                  </a:stretch>
                </p:blipFill>
                <p:spPr>
                  <a:xfrm>
                    <a:off x="8406657" y="5627235"/>
                    <a:ext cx="96444" cy="78314"/>
                  </a:xfrm>
                  <a:prstGeom prst="rect">
                    <a:avLst/>
                  </a:prstGeom>
                </p:spPr>
              </p:pic>
            </mc:Fallback>
          </mc:AlternateContent>
          <mc:AlternateContent xmlns:mc="http://schemas.openxmlformats.org/markup-compatibility/2006">
            <mc:Choice xmlns:p14="http://schemas.microsoft.com/office/powerpoint/2010/main" Requires="p14">
              <p:contentPart p14:bwMode="auto" r:id="rId926">
                <p14:nvContentPartPr>
                  <p14:cNvPr id="533" name="筆跡 532">
                    <a:extLst>
                      <a:ext uri="{FF2B5EF4-FFF2-40B4-BE49-F238E27FC236}">
                        <a16:creationId xmlns:a16="http://schemas.microsoft.com/office/drawing/2014/main" id="{D0468FEE-2AC9-43E0-9654-2B72CF771A51}"/>
                      </a:ext>
                    </a:extLst>
                  </p14:cNvPr>
                  <p14:cNvContentPartPr/>
                  <p14:nvPr/>
                </p14:nvContentPartPr>
                <p14:xfrm>
                  <a:off x="8326050" y="5698875"/>
                  <a:ext cx="177120" cy="190440"/>
                </p14:xfrm>
              </p:contentPart>
            </mc:Choice>
            <mc:Fallback>
              <p:pic>
                <p:nvPicPr>
                  <p:cNvPr id="533" name="筆跡 532">
                    <a:extLst>
                      <a:ext uri="{FF2B5EF4-FFF2-40B4-BE49-F238E27FC236}">
                        <a16:creationId xmlns:a16="http://schemas.microsoft.com/office/drawing/2014/main" id="{D0468FEE-2AC9-43E0-9654-2B72CF771A51}"/>
                      </a:ext>
                    </a:extLst>
                  </p:cNvPr>
                  <p:cNvPicPr/>
                  <p:nvPr/>
                </p:nvPicPr>
                <p:blipFill>
                  <a:blip r:embed="rId927"/>
                  <a:stretch>
                    <a:fillRect/>
                  </a:stretch>
                </p:blipFill>
                <p:spPr>
                  <a:xfrm>
                    <a:off x="8303390" y="5672351"/>
                    <a:ext cx="222903" cy="242957"/>
                  </a:xfrm>
                  <a:prstGeom prst="rect">
                    <a:avLst/>
                  </a:prstGeom>
                </p:spPr>
              </p:pic>
            </mc:Fallback>
          </mc:AlternateContent>
          <mc:AlternateContent xmlns:mc="http://schemas.openxmlformats.org/markup-compatibility/2006">
            <mc:Choice xmlns:p14="http://schemas.microsoft.com/office/powerpoint/2010/main" Requires="p14">
              <p:contentPart p14:bwMode="auto" r:id="rId928">
                <p14:nvContentPartPr>
                  <p14:cNvPr id="534" name="筆跡 533">
                    <a:extLst>
                      <a:ext uri="{FF2B5EF4-FFF2-40B4-BE49-F238E27FC236}">
                        <a16:creationId xmlns:a16="http://schemas.microsoft.com/office/drawing/2014/main" id="{1FC93D9E-DA27-47AA-980F-0017973BB152}"/>
                      </a:ext>
                    </a:extLst>
                  </p14:cNvPr>
                  <p14:cNvContentPartPr/>
                  <p14:nvPr/>
                </p14:nvContentPartPr>
                <p14:xfrm>
                  <a:off x="8556090" y="5641635"/>
                  <a:ext cx="169920" cy="261360"/>
                </p14:xfrm>
              </p:contentPart>
            </mc:Choice>
            <mc:Fallback>
              <p:pic>
                <p:nvPicPr>
                  <p:cNvPr id="534" name="筆跡 533">
                    <a:extLst>
                      <a:ext uri="{FF2B5EF4-FFF2-40B4-BE49-F238E27FC236}">
                        <a16:creationId xmlns:a16="http://schemas.microsoft.com/office/drawing/2014/main" id="{1FC93D9E-DA27-47AA-980F-0017973BB152}"/>
                      </a:ext>
                    </a:extLst>
                  </p:cNvPr>
                  <p:cNvPicPr/>
                  <p:nvPr/>
                </p:nvPicPr>
                <p:blipFill>
                  <a:blip r:embed="rId929"/>
                  <a:stretch>
                    <a:fillRect/>
                  </a:stretch>
                </p:blipFill>
                <p:spPr>
                  <a:xfrm>
                    <a:off x="8533003" y="5615074"/>
                    <a:ext cx="215632" cy="313951"/>
                  </a:xfrm>
                  <a:prstGeom prst="rect">
                    <a:avLst/>
                  </a:prstGeom>
                </p:spPr>
              </p:pic>
            </mc:Fallback>
          </mc:AlternateContent>
          <mc:AlternateContent xmlns:mc="http://schemas.openxmlformats.org/markup-compatibility/2006">
            <mc:Choice xmlns:p14="http://schemas.microsoft.com/office/powerpoint/2010/main" Requires="p14">
              <p:contentPart p14:bwMode="auto" r:id="rId930">
                <p14:nvContentPartPr>
                  <p14:cNvPr id="559" name="筆跡 558">
                    <a:extLst>
                      <a:ext uri="{FF2B5EF4-FFF2-40B4-BE49-F238E27FC236}">
                        <a16:creationId xmlns:a16="http://schemas.microsoft.com/office/drawing/2014/main" id="{0508B97A-2816-400D-B995-4A4F9F42F8F2}"/>
                      </a:ext>
                    </a:extLst>
                  </p14:cNvPr>
                  <p14:cNvContentPartPr/>
                  <p14:nvPr/>
                </p14:nvContentPartPr>
                <p14:xfrm>
                  <a:off x="7388970" y="6081195"/>
                  <a:ext cx="210960" cy="52200"/>
                </p14:xfrm>
              </p:contentPart>
            </mc:Choice>
            <mc:Fallback>
              <p:pic>
                <p:nvPicPr>
                  <p:cNvPr id="559" name="筆跡 558">
                    <a:extLst>
                      <a:ext uri="{FF2B5EF4-FFF2-40B4-BE49-F238E27FC236}">
                        <a16:creationId xmlns:a16="http://schemas.microsoft.com/office/drawing/2014/main" id="{0508B97A-2816-400D-B995-4A4F9F42F8F2}"/>
                      </a:ext>
                    </a:extLst>
                  </p:cNvPr>
                  <p:cNvPicPr/>
                  <p:nvPr/>
                </p:nvPicPr>
                <p:blipFill>
                  <a:blip r:embed="rId931"/>
                  <a:stretch>
                    <a:fillRect/>
                  </a:stretch>
                </p:blipFill>
                <p:spPr>
                  <a:xfrm>
                    <a:off x="7365838" y="6054831"/>
                    <a:ext cx="256761"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932">
                <p14:nvContentPartPr>
                  <p14:cNvPr id="560" name="筆跡 559">
                    <a:extLst>
                      <a:ext uri="{FF2B5EF4-FFF2-40B4-BE49-F238E27FC236}">
                        <a16:creationId xmlns:a16="http://schemas.microsoft.com/office/drawing/2014/main" id="{2A37BCD8-FB1C-48BD-971E-E7550922DFAB}"/>
                      </a:ext>
                    </a:extLst>
                  </p14:cNvPr>
                  <p14:cNvContentPartPr/>
                  <p14:nvPr/>
                </p14:nvContentPartPr>
                <p14:xfrm>
                  <a:off x="7385370" y="6122235"/>
                  <a:ext cx="120600" cy="103680"/>
                </p14:xfrm>
              </p:contentPart>
            </mc:Choice>
            <mc:Fallback>
              <p:pic>
                <p:nvPicPr>
                  <p:cNvPr id="560" name="筆跡 559">
                    <a:extLst>
                      <a:ext uri="{FF2B5EF4-FFF2-40B4-BE49-F238E27FC236}">
                        <a16:creationId xmlns:a16="http://schemas.microsoft.com/office/drawing/2014/main" id="{2A37BCD8-FB1C-48BD-971E-E7550922DFAB}"/>
                      </a:ext>
                    </a:extLst>
                  </p:cNvPr>
                  <p:cNvPicPr/>
                  <p:nvPr/>
                </p:nvPicPr>
                <p:blipFill>
                  <a:blip r:embed="rId933"/>
                  <a:stretch>
                    <a:fillRect/>
                  </a:stretch>
                </p:blipFill>
                <p:spPr>
                  <a:xfrm>
                    <a:off x="7362267" y="6095786"/>
                    <a:ext cx="166345" cy="156049"/>
                  </a:xfrm>
                  <a:prstGeom prst="rect">
                    <a:avLst/>
                  </a:prstGeom>
                </p:spPr>
              </p:pic>
            </mc:Fallback>
          </mc:AlternateContent>
          <mc:AlternateContent xmlns:mc="http://schemas.openxmlformats.org/markup-compatibility/2006">
            <mc:Choice xmlns:p14="http://schemas.microsoft.com/office/powerpoint/2010/main" Requires="p14">
              <p:contentPart p14:bwMode="auto" r:id="rId934">
                <p14:nvContentPartPr>
                  <p14:cNvPr id="561" name="筆跡 560">
                    <a:extLst>
                      <a:ext uri="{FF2B5EF4-FFF2-40B4-BE49-F238E27FC236}">
                        <a16:creationId xmlns:a16="http://schemas.microsoft.com/office/drawing/2014/main" id="{80477483-FB8B-4960-B01F-E6E58178E8EE}"/>
                      </a:ext>
                    </a:extLst>
                  </p14:cNvPr>
                  <p14:cNvContentPartPr/>
                  <p14:nvPr/>
                </p14:nvContentPartPr>
                <p14:xfrm>
                  <a:off x="7513170" y="6148155"/>
                  <a:ext cx="118080" cy="69120"/>
                </p14:xfrm>
              </p:contentPart>
            </mc:Choice>
            <mc:Fallback>
              <p:pic>
                <p:nvPicPr>
                  <p:cNvPr id="561" name="筆跡 560">
                    <a:extLst>
                      <a:ext uri="{FF2B5EF4-FFF2-40B4-BE49-F238E27FC236}">
                        <a16:creationId xmlns:a16="http://schemas.microsoft.com/office/drawing/2014/main" id="{80477483-FB8B-4960-B01F-E6E58178E8EE}"/>
                      </a:ext>
                    </a:extLst>
                  </p:cNvPr>
                  <p:cNvPicPr/>
                  <p:nvPr/>
                </p:nvPicPr>
                <p:blipFill>
                  <a:blip r:embed="rId935"/>
                  <a:stretch>
                    <a:fillRect/>
                  </a:stretch>
                </p:blipFill>
                <p:spPr>
                  <a:xfrm>
                    <a:off x="7490017" y="6122301"/>
                    <a:ext cx="163923" cy="121356"/>
                  </a:xfrm>
                  <a:prstGeom prst="rect">
                    <a:avLst/>
                  </a:prstGeom>
                </p:spPr>
              </p:pic>
            </mc:Fallback>
          </mc:AlternateContent>
          <mc:AlternateContent xmlns:mc="http://schemas.openxmlformats.org/markup-compatibility/2006">
            <mc:Choice xmlns:p14="http://schemas.microsoft.com/office/powerpoint/2010/main" Requires="p14">
              <p:contentPart p14:bwMode="auto" r:id="rId936">
                <p14:nvContentPartPr>
                  <p14:cNvPr id="562" name="筆跡 561">
                    <a:extLst>
                      <a:ext uri="{FF2B5EF4-FFF2-40B4-BE49-F238E27FC236}">
                        <a16:creationId xmlns:a16="http://schemas.microsoft.com/office/drawing/2014/main" id="{A0B0AC64-C516-4031-AD29-C09A58BA7C60}"/>
                      </a:ext>
                    </a:extLst>
                  </p14:cNvPr>
                  <p14:cNvContentPartPr/>
                  <p14:nvPr/>
                </p14:nvContentPartPr>
                <p14:xfrm>
                  <a:off x="7500930" y="5995515"/>
                  <a:ext cx="47160" cy="445320"/>
                </p14:xfrm>
              </p:contentPart>
            </mc:Choice>
            <mc:Fallback>
              <p:pic>
                <p:nvPicPr>
                  <p:cNvPr id="562" name="筆跡 561">
                    <a:extLst>
                      <a:ext uri="{FF2B5EF4-FFF2-40B4-BE49-F238E27FC236}">
                        <a16:creationId xmlns:a16="http://schemas.microsoft.com/office/drawing/2014/main" id="{A0B0AC64-C516-4031-AD29-C09A58BA7C60}"/>
                      </a:ext>
                    </a:extLst>
                  </p:cNvPr>
                  <p:cNvPicPr/>
                  <p:nvPr/>
                </p:nvPicPr>
                <p:blipFill>
                  <a:blip r:embed="rId937"/>
                  <a:stretch>
                    <a:fillRect/>
                  </a:stretch>
                </p:blipFill>
                <p:spPr>
                  <a:xfrm>
                    <a:off x="7477812" y="5969476"/>
                    <a:ext cx="92933" cy="497929"/>
                  </a:xfrm>
                  <a:prstGeom prst="rect">
                    <a:avLst/>
                  </a:prstGeom>
                </p:spPr>
              </p:pic>
            </mc:Fallback>
          </mc:AlternateContent>
          <mc:AlternateContent xmlns:mc="http://schemas.openxmlformats.org/markup-compatibility/2006">
            <mc:Choice xmlns:p14="http://schemas.microsoft.com/office/powerpoint/2010/main" Requires="p14">
              <p:contentPart p14:bwMode="auto" r:id="rId938">
                <p14:nvContentPartPr>
                  <p14:cNvPr id="563" name="筆跡 562">
                    <a:extLst>
                      <a:ext uri="{FF2B5EF4-FFF2-40B4-BE49-F238E27FC236}">
                        <a16:creationId xmlns:a16="http://schemas.microsoft.com/office/drawing/2014/main" id="{10555D95-4428-4701-B28F-9D03DD8AC84E}"/>
                      </a:ext>
                    </a:extLst>
                  </p14:cNvPr>
                  <p14:cNvContentPartPr/>
                  <p14:nvPr/>
                </p14:nvContentPartPr>
                <p14:xfrm>
                  <a:off x="7419210" y="6299715"/>
                  <a:ext cx="238680" cy="126000"/>
                </p14:xfrm>
              </p:contentPart>
            </mc:Choice>
            <mc:Fallback>
              <p:pic>
                <p:nvPicPr>
                  <p:cNvPr id="563" name="筆跡 562">
                    <a:extLst>
                      <a:ext uri="{FF2B5EF4-FFF2-40B4-BE49-F238E27FC236}">
                        <a16:creationId xmlns:a16="http://schemas.microsoft.com/office/drawing/2014/main" id="{10555D95-4428-4701-B28F-9D03DD8AC84E}"/>
                      </a:ext>
                    </a:extLst>
                  </p:cNvPr>
                  <p:cNvPicPr/>
                  <p:nvPr/>
                </p:nvPicPr>
                <p:blipFill>
                  <a:blip r:embed="rId939"/>
                  <a:stretch>
                    <a:fillRect/>
                  </a:stretch>
                </p:blipFill>
                <p:spPr>
                  <a:xfrm>
                    <a:off x="7396082" y="6273664"/>
                    <a:ext cx="284473" cy="178633"/>
                  </a:xfrm>
                  <a:prstGeom prst="rect">
                    <a:avLst/>
                  </a:prstGeom>
                </p:spPr>
              </p:pic>
            </mc:Fallback>
          </mc:AlternateContent>
          <mc:AlternateContent xmlns:mc="http://schemas.openxmlformats.org/markup-compatibility/2006">
            <mc:Choice xmlns:p14="http://schemas.microsoft.com/office/powerpoint/2010/main" Requires="p14">
              <p:contentPart p14:bwMode="auto" r:id="rId940">
                <p14:nvContentPartPr>
                  <p14:cNvPr id="564" name="筆跡 563">
                    <a:extLst>
                      <a:ext uri="{FF2B5EF4-FFF2-40B4-BE49-F238E27FC236}">
                        <a16:creationId xmlns:a16="http://schemas.microsoft.com/office/drawing/2014/main" id="{67F630AF-A5E1-4B4B-AAF8-7AD78E8B8AE2}"/>
                      </a:ext>
                    </a:extLst>
                  </p14:cNvPr>
                  <p14:cNvContentPartPr/>
                  <p14:nvPr/>
                </p14:nvContentPartPr>
                <p14:xfrm>
                  <a:off x="7641690" y="6133035"/>
                  <a:ext cx="97920" cy="164880"/>
                </p14:xfrm>
              </p:contentPart>
            </mc:Choice>
            <mc:Fallback>
              <p:pic>
                <p:nvPicPr>
                  <p:cNvPr id="564" name="筆跡 563">
                    <a:extLst>
                      <a:ext uri="{FF2B5EF4-FFF2-40B4-BE49-F238E27FC236}">
                        <a16:creationId xmlns:a16="http://schemas.microsoft.com/office/drawing/2014/main" id="{67F630AF-A5E1-4B4B-AAF8-7AD78E8B8AE2}"/>
                      </a:ext>
                    </a:extLst>
                  </p:cNvPr>
                  <p:cNvPicPr/>
                  <p:nvPr/>
                </p:nvPicPr>
                <p:blipFill>
                  <a:blip r:embed="rId941"/>
                  <a:stretch>
                    <a:fillRect/>
                  </a:stretch>
                </p:blipFill>
                <p:spPr>
                  <a:xfrm>
                    <a:off x="7618596" y="6107057"/>
                    <a:ext cx="143647" cy="217366"/>
                  </a:xfrm>
                  <a:prstGeom prst="rect">
                    <a:avLst/>
                  </a:prstGeom>
                </p:spPr>
              </p:pic>
            </mc:Fallback>
          </mc:AlternateContent>
          <mc:AlternateContent xmlns:mc="http://schemas.openxmlformats.org/markup-compatibility/2006">
            <mc:Choice xmlns:p14="http://schemas.microsoft.com/office/powerpoint/2010/main" Requires="p14">
              <p:contentPart p14:bwMode="auto" r:id="rId942">
                <p14:nvContentPartPr>
                  <p14:cNvPr id="565" name="筆跡 564">
                    <a:extLst>
                      <a:ext uri="{FF2B5EF4-FFF2-40B4-BE49-F238E27FC236}">
                        <a16:creationId xmlns:a16="http://schemas.microsoft.com/office/drawing/2014/main" id="{5E6BE0A6-7CD3-4760-B733-735F34CDF764}"/>
                      </a:ext>
                    </a:extLst>
                  </p14:cNvPr>
                  <p14:cNvContentPartPr/>
                  <p14:nvPr/>
                </p14:nvContentPartPr>
                <p14:xfrm>
                  <a:off x="7701810" y="6239235"/>
                  <a:ext cx="30600" cy="159480"/>
                </p14:xfrm>
              </p:contentPart>
            </mc:Choice>
            <mc:Fallback>
              <p:pic>
                <p:nvPicPr>
                  <p:cNvPr id="565" name="筆跡 564">
                    <a:extLst>
                      <a:ext uri="{FF2B5EF4-FFF2-40B4-BE49-F238E27FC236}">
                        <a16:creationId xmlns:a16="http://schemas.microsoft.com/office/drawing/2014/main" id="{5E6BE0A6-7CD3-4760-B733-735F34CDF764}"/>
                      </a:ext>
                    </a:extLst>
                  </p:cNvPr>
                  <p:cNvPicPr/>
                  <p:nvPr/>
                </p:nvPicPr>
                <p:blipFill>
                  <a:blip r:embed="rId943"/>
                  <a:stretch>
                    <a:fillRect/>
                  </a:stretch>
                </p:blipFill>
                <p:spPr>
                  <a:xfrm>
                    <a:off x="7678628" y="6212655"/>
                    <a:ext cx="76500" cy="212108"/>
                  </a:xfrm>
                  <a:prstGeom prst="rect">
                    <a:avLst/>
                  </a:prstGeom>
                </p:spPr>
              </p:pic>
            </mc:Fallback>
          </mc:AlternateContent>
          <mc:AlternateContent xmlns:mc="http://schemas.openxmlformats.org/markup-compatibility/2006">
            <mc:Choice xmlns:p14="http://schemas.microsoft.com/office/powerpoint/2010/main" Requires="p14">
              <p:contentPart p14:bwMode="auto" r:id="rId944">
                <p14:nvContentPartPr>
                  <p14:cNvPr id="566" name="筆跡 565">
                    <a:extLst>
                      <a:ext uri="{FF2B5EF4-FFF2-40B4-BE49-F238E27FC236}">
                        <a16:creationId xmlns:a16="http://schemas.microsoft.com/office/drawing/2014/main" id="{660A2563-315C-4152-8103-7EC3E1E9F873}"/>
                      </a:ext>
                    </a:extLst>
                  </p14:cNvPr>
                  <p14:cNvContentPartPr/>
                  <p14:nvPr/>
                </p14:nvContentPartPr>
                <p14:xfrm>
                  <a:off x="7800450" y="6099555"/>
                  <a:ext cx="112320" cy="53280"/>
                </p14:xfrm>
              </p:contentPart>
            </mc:Choice>
            <mc:Fallback>
              <p:pic>
                <p:nvPicPr>
                  <p:cNvPr id="566" name="筆跡 565">
                    <a:extLst>
                      <a:ext uri="{FF2B5EF4-FFF2-40B4-BE49-F238E27FC236}">
                        <a16:creationId xmlns:a16="http://schemas.microsoft.com/office/drawing/2014/main" id="{660A2563-315C-4152-8103-7EC3E1E9F873}"/>
                      </a:ext>
                    </a:extLst>
                  </p:cNvPr>
                  <p:cNvPicPr/>
                  <p:nvPr/>
                </p:nvPicPr>
                <p:blipFill>
                  <a:blip r:embed="rId945"/>
                  <a:stretch>
                    <a:fillRect/>
                  </a:stretch>
                </p:blipFill>
                <p:spPr>
                  <a:xfrm>
                    <a:off x="7777339" y="6073179"/>
                    <a:ext cx="158080" cy="105505"/>
                  </a:xfrm>
                  <a:prstGeom prst="rect">
                    <a:avLst/>
                  </a:prstGeom>
                </p:spPr>
              </p:pic>
            </mc:Fallback>
          </mc:AlternateContent>
          <mc:AlternateContent xmlns:mc="http://schemas.openxmlformats.org/markup-compatibility/2006">
            <mc:Choice xmlns:p14="http://schemas.microsoft.com/office/powerpoint/2010/main" Requires="p14">
              <p:contentPart p14:bwMode="auto" r:id="rId946">
                <p14:nvContentPartPr>
                  <p14:cNvPr id="567" name="筆跡 566">
                    <a:extLst>
                      <a:ext uri="{FF2B5EF4-FFF2-40B4-BE49-F238E27FC236}">
                        <a16:creationId xmlns:a16="http://schemas.microsoft.com/office/drawing/2014/main" id="{6AC44ED5-06DE-4EED-8E89-47541FBA2308}"/>
                      </a:ext>
                    </a:extLst>
                  </p14:cNvPr>
                  <p14:cNvContentPartPr/>
                  <p14:nvPr/>
                </p14:nvContentPartPr>
                <p14:xfrm>
                  <a:off x="7817370" y="6082275"/>
                  <a:ext cx="70200" cy="303480"/>
                </p14:xfrm>
              </p:contentPart>
            </mc:Choice>
            <mc:Fallback>
              <p:pic>
                <p:nvPicPr>
                  <p:cNvPr id="567" name="筆跡 566">
                    <a:extLst>
                      <a:ext uri="{FF2B5EF4-FFF2-40B4-BE49-F238E27FC236}">
                        <a16:creationId xmlns:a16="http://schemas.microsoft.com/office/drawing/2014/main" id="{6AC44ED5-06DE-4EED-8E89-47541FBA2308}"/>
                      </a:ext>
                    </a:extLst>
                  </p:cNvPr>
                  <p:cNvPicPr/>
                  <p:nvPr/>
                </p:nvPicPr>
                <p:blipFill>
                  <a:blip r:embed="rId947"/>
                  <a:stretch>
                    <a:fillRect/>
                  </a:stretch>
                </p:blipFill>
                <p:spPr>
                  <a:xfrm>
                    <a:off x="7794278" y="6055701"/>
                    <a:ext cx="115922" cy="356097"/>
                  </a:xfrm>
                  <a:prstGeom prst="rect">
                    <a:avLst/>
                  </a:prstGeom>
                </p:spPr>
              </p:pic>
            </mc:Fallback>
          </mc:AlternateContent>
          <mc:AlternateContent xmlns:mc="http://schemas.openxmlformats.org/markup-compatibility/2006">
            <mc:Choice xmlns:p14="http://schemas.microsoft.com/office/powerpoint/2010/main" Requires="p14">
              <p:contentPart p14:bwMode="auto" r:id="rId948">
                <p14:nvContentPartPr>
                  <p14:cNvPr id="568" name="筆跡 567">
                    <a:extLst>
                      <a:ext uri="{FF2B5EF4-FFF2-40B4-BE49-F238E27FC236}">
                        <a16:creationId xmlns:a16="http://schemas.microsoft.com/office/drawing/2014/main" id="{B4792665-6014-4156-B031-720F26D4A9C1}"/>
                      </a:ext>
                    </a:extLst>
                  </p14:cNvPr>
                  <p14:cNvContentPartPr/>
                  <p14:nvPr/>
                </p14:nvContentPartPr>
                <p14:xfrm>
                  <a:off x="7927890" y="6076515"/>
                  <a:ext cx="160200" cy="313560"/>
                </p14:xfrm>
              </p:contentPart>
            </mc:Choice>
            <mc:Fallback>
              <p:pic>
                <p:nvPicPr>
                  <p:cNvPr id="568" name="筆跡 567">
                    <a:extLst>
                      <a:ext uri="{FF2B5EF4-FFF2-40B4-BE49-F238E27FC236}">
                        <a16:creationId xmlns:a16="http://schemas.microsoft.com/office/drawing/2014/main" id="{B4792665-6014-4156-B031-720F26D4A9C1}"/>
                      </a:ext>
                    </a:extLst>
                  </p:cNvPr>
                  <p:cNvPicPr/>
                  <p:nvPr/>
                </p:nvPicPr>
                <p:blipFill>
                  <a:blip r:embed="rId949"/>
                  <a:stretch>
                    <a:fillRect/>
                  </a:stretch>
                </p:blipFill>
                <p:spPr>
                  <a:xfrm>
                    <a:off x="7905268" y="6050474"/>
                    <a:ext cx="205905" cy="366174"/>
                  </a:xfrm>
                  <a:prstGeom prst="rect">
                    <a:avLst/>
                  </a:prstGeom>
                </p:spPr>
              </p:pic>
            </mc:Fallback>
          </mc:AlternateContent>
          <mc:AlternateContent xmlns:mc="http://schemas.openxmlformats.org/markup-compatibility/2006">
            <mc:Choice xmlns:p14="http://schemas.microsoft.com/office/powerpoint/2010/main" Requires="p14">
              <p:contentPart p14:bwMode="auto" r:id="rId950">
                <p14:nvContentPartPr>
                  <p14:cNvPr id="569" name="筆跡 568">
                    <a:extLst>
                      <a:ext uri="{FF2B5EF4-FFF2-40B4-BE49-F238E27FC236}">
                        <a16:creationId xmlns:a16="http://schemas.microsoft.com/office/drawing/2014/main" id="{6401FDF4-CEB9-4429-A837-993FF3A1DD6A}"/>
                      </a:ext>
                    </a:extLst>
                  </p14:cNvPr>
                  <p14:cNvContentPartPr/>
                  <p14:nvPr/>
                </p14:nvContentPartPr>
                <p14:xfrm>
                  <a:off x="7961730" y="6248955"/>
                  <a:ext cx="141120" cy="151920"/>
                </p14:xfrm>
              </p:contentPart>
            </mc:Choice>
            <mc:Fallback>
              <p:pic>
                <p:nvPicPr>
                  <p:cNvPr id="569" name="筆跡 568">
                    <a:extLst>
                      <a:ext uri="{FF2B5EF4-FFF2-40B4-BE49-F238E27FC236}">
                        <a16:creationId xmlns:a16="http://schemas.microsoft.com/office/drawing/2014/main" id="{6401FDF4-CEB9-4429-A837-993FF3A1DD6A}"/>
                      </a:ext>
                    </a:extLst>
                  </p:cNvPr>
                  <p:cNvPicPr/>
                  <p:nvPr/>
                </p:nvPicPr>
                <p:blipFill>
                  <a:blip r:embed="rId951"/>
                  <a:stretch>
                    <a:fillRect/>
                  </a:stretch>
                </p:blipFill>
                <p:spPr>
                  <a:xfrm>
                    <a:off x="7938596" y="6222396"/>
                    <a:ext cx="186926" cy="204508"/>
                  </a:xfrm>
                  <a:prstGeom prst="rect">
                    <a:avLst/>
                  </a:prstGeom>
                </p:spPr>
              </p:pic>
            </mc:Fallback>
          </mc:AlternateContent>
          <mc:AlternateContent xmlns:mc="http://schemas.openxmlformats.org/markup-compatibility/2006">
            <mc:Choice xmlns:p14="http://schemas.microsoft.com/office/powerpoint/2010/main" Requires="p14">
              <p:contentPart p14:bwMode="auto" r:id="rId952">
                <p14:nvContentPartPr>
                  <p14:cNvPr id="571" name="筆跡 570">
                    <a:extLst>
                      <a:ext uri="{FF2B5EF4-FFF2-40B4-BE49-F238E27FC236}">
                        <a16:creationId xmlns:a16="http://schemas.microsoft.com/office/drawing/2014/main" id="{A6F07619-BCEA-4B6E-B8D8-B841D0EB7703}"/>
                      </a:ext>
                    </a:extLst>
                  </p14:cNvPr>
                  <p14:cNvContentPartPr/>
                  <p14:nvPr/>
                </p14:nvContentPartPr>
                <p14:xfrm>
                  <a:off x="8233530" y="6107115"/>
                  <a:ext cx="29160" cy="16560"/>
                </p14:xfrm>
              </p:contentPart>
            </mc:Choice>
            <mc:Fallback>
              <p:pic>
                <p:nvPicPr>
                  <p:cNvPr id="571" name="筆跡 570">
                    <a:extLst>
                      <a:ext uri="{FF2B5EF4-FFF2-40B4-BE49-F238E27FC236}">
                        <a16:creationId xmlns:a16="http://schemas.microsoft.com/office/drawing/2014/main" id="{A6F07619-BCEA-4B6E-B8D8-B841D0EB7703}"/>
                      </a:ext>
                    </a:extLst>
                  </p:cNvPr>
                  <p:cNvPicPr/>
                  <p:nvPr/>
                </p:nvPicPr>
                <p:blipFill>
                  <a:blip r:embed="rId953"/>
                  <a:stretch>
                    <a:fillRect/>
                  </a:stretch>
                </p:blipFill>
                <p:spPr>
                  <a:xfrm>
                    <a:off x="8210387" y="6081240"/>
                    <a:ext cx="74983" cy="67793"/>
                  </a:xfrm>
                  <a:prstGeom prst="rect">
                    <a:avLst/>
                  </a:prstGeom>
                </p:spPr>
              </p:pic>
            </mc:Fallback>
          </mc:AlternateContent>
          <mc:AlternateContent xmlns:mc="http://schemas.openxmlformats.org/markup-compatibility/2006">
            <mc:Choice xmlns:p14="http://schemas.microsoft.com/office/powerpoint/2010/main" Requires="p14">
              <p:contentPart p14:bwMode="auto" r:id="rId954">
                <p14:nvContentPartPr>
                  <p14:cNvPr id="572" name="筆跡 571">
                    <a:extLst>
                      <a:ext uri="{FF2B5EF4-FFF2-40B4-BE49-F238E27FC236}">
                        <a16:creationId xmlns:a16="http://schemas.microsoft.com/office/drawing/2014/main" id="{3863B09C-2E1F-465D-95FE-F9B85053CEF3}"/>
                      </a:ext>
                    </a:extLst>
                  </p14:cNvPr>
                  <p14:cNvContentPartPr/>
                  <p14:nvPr/>
                </p14:nvContentPartPr>
                <p14:xfrm>
                  <a:off x="8232450" y="6213315"/>
                  <a:ext cx="38880" cy="14400"/>
                </p14:xfrm>
              </p:contentPart>
            </mc:Choice>
            <mc:Fallback>
              <p:pic>
                <p:nvPicPr>
                  <p:cNvPr id="572" name="筆跡 571">
                    <a:extLst>
                      <a:ext uri="{FF2B5EF4-FFF2-40B4-BE49-F238E27FC236}">
                        <a16:creationId xmlns:a16="http://schemas.microsoft.com/office/drawing/2014/main" id="{3863B09C-2E1F-465D-95FE-F9B85053CEF3}"/>
                      </a:ext>
                    </a:extLst>
                  </p:cNvPr>
                  <p:cNvPicPr/>
                  <p:nvPr/>
                </p:nvPicPr>
                <p:blipFill>
                  <a:blip r:embed="rId955"/>
                  <a:stretch>
                    <a:fillRect/>
                  </a:stretch>
                </p:blipFill>
                <p:spPr>
                  <a:xfrm>
                    <a:off x="8209307" y="6186648"/>
                    <a:ext cx="84703" cy="67200"/>
                  </a:xfrm>
                  <a:prstGeom prst="rect">
                    <a:avLst/>
                  </a:prstGeom>
                </p:spPr>
              </p:pic>
            </mc:Fallback>
          </mc:AlternateContent>
          <mc:AlternateContent xmlns:mc="http://schemas.openxmlformats.org/markup-compatibility/2006">
            <mc:Choice xmlns:p14="http://schemas.microsoft.com/office/powerpoint/2010/main" Requires="p14">
              <p:contentPart p14:bwMode="auto" r:id="rId956">
                <p14:nvContentPartPr>
                  <p14:cNvPr id="573" name="筆跡 572">
                    <a:extLst>
                      <a:ext uri="{FF2B5EF4-FFF2-40B4-BE49-F238E27FC236}">
                        <a16:creationId xmlns:a16="http://schemas.microsoft.com/office/drawing/2014/main" id="{FCB43806-72F1-4815-87B4-78D07483A9ED}"/>
                      </a:ext>
                    </a:extLst>
                  </p14:cNvPr>
                  <p14:cNvContentPartPr/>
                  <p14:nvPr/>
                </p14:nvContentPartPr>
                <p14:xfrm>
                  <a:off x="8233530" y="6264075"/>
                  <a:ext cx="103680" cy="61920"/>
                </p14:xfrm>
              </p:contentPart>
            </mc:Choice>
            <mc:Fallback>
              <p:pic>
                <p:nvPicPr>
                  <p:cNvPr id="573" name="筆跡 572">
                    <a:extLst>
                      <a:ext uri="{FF2B5EF4-FFF2-40B4-BE49-F238E27FC236}">
                        <a16:creationId xmlns:a16="http://schemas.microsoft.com/office/drawing/2014/main" id="{FCB43806-72F1-4815-87B4-78D07483A9ED}"/>
                      </a:ext>
                    </a:extLst>
                  </p:cNvPr>
                  <p:cNvPicPr/>
                  <p:nvPr/>
                </p:nvPicPr>
                <p:blipFill>
                  <a:blip r:embed="rId957"/>
                  <a:stretch>
                    <a:fillRect/>
                  </a:stretch>
                </p:blipFill>
                <p:spPr>
                  <a:xfrm>
                    <a:off x="8210490" y="6237613"/>
                    <a:ext cx="149299" cy="114314"/>
                  </a:xfrm>
                  <a:prstGeom prst="rect">
                    <a:avLst/>
                  </a:prstGeom>
                </p:spPr>
              </p:pic>
            </mc:Fallback>
          </mc:AlternateContent>
          <mc:AlternateContent xmlns:mc="http://schemas.openxmlformats.org/markup-compatibility/2006">
            <mc:Choice xmlns:p14="http://schemas.microsoft.com/office/powerpoint/2010/main" Requires="p14">
              <p:contentPart p14:bwMode="auto" r:id="rId958">
                <p14:nvContentPartPr>
                  <p14:cNvPr id="574" name="筆跡 573">
                    <a:extLst>
                      <a:ext uri="{FF2B5EF4-FFF2-40B4-BE49-F238E27FC236}">
                        <a16:creationId xmlns:a16="http://schemas.microsoft.com/office/drawing/2014/main" id="{FA543FA6-563C-439A-8DA7-886BD89D87E4}"/>
                      </a:ext>
                    </a:extLst>
                  </p14:cNvPr>
                  <p14:cNvContentPartPr/>
                  <p14:nvPr/>
                </p14:nvContentPartPr>
                <p14:xfrm>
                  <a:off x="8344770" y="6145995"/>
                  <a:ext cx="189720" cy="129600"/>
                </p14:xfrm>
              </p:contentPart>
            </mc:Choice>
            <mc:Fallback>
              <p:pic>
                <p:nvPicPr>
                  <p:cNvPr id="574" name="筆跡 573">
                    <a:extLst>
                      <a:ext uri="{FF2B5EF4-FFF2-40B4-BE49-F238E27FC236}">
                        <a16:creationId xmlns:a16="http://schemas.microsoft.com/office/drawing/2014/main" id="{FA543FA6-563C-439A-8DA7-886BD89D87E4}"/>
                      </a:ext>
                    </a:extLst>
                  </p:cNvPr>
                  <p:cNvPicPr/>
                  <p:nvPr/>
                </p:nvPicPr>
                <p:blipFill>
                  <a:blip r:embed="rId959"/>
                  <a:stretch>
                    <a:fillRect/>
                  </a:stretch>
                </p:blipFill>
                <p:spPr>
                  <a:xfrm>
                    <a:off x="8322151" y="6119969"/>
                    <a:ext cx="235419" cy="182184"/>
                  </a:xfrm>
                  <a:prstGeom prst="rect">
                    <a:avLst/>
                  </a:prstGeom>
                </p:spPr>
              </p:pic>
            </mc:Fallback>
          </mc:AlternateContent>
          <mc:AlternateContent xmlns:mc="http://schemas.openxmlformats.org/markup-compatibility/2006">
            <mc:Choice xmlns:p14="http://schemas.microsoft.com/office/powerpoint/2010/main" Requires="p14">
              <p:contentPart p14:bwMode="auto" r:id="rId960">
                <p14:nvContentPartPr>
                  <p14:cNvPr id="575" name="筆跡 574">
                    <a:extLst>
                      <a:ext uri="{FF2B5EF4-FFF2-40B4-BE49-F238E27FC236}">
                        <a16:creationId xmlns:a16="http://schemas.microsoft.com/office/drawing/2014/main" id="{2C39D81F-DB7F-4882-90DD-F46F3822C41B}"/>
                      </a:ext>
                    </a:extLst>
                  </p14:cNvPr>
                  <p14:cNvContentPartPr/>
                  <p14:nvPr/>
                </p14:nvContentPartPr>
                <p14:xfrm>
                  <a:off x="8360970" y="6116835"/>
                  <a:ext cx="76320" cy="270000"/>
                </p14:xfrm>
              </p:contentPart>
            </mc:Choice>
            <mc:Fallback>
              <p:pic>
                <p:nvPicPr>
                  <p:cNvPr id="575" name="筆跡 574">
                    <a:extLst>
                      <a:ext uri="{FF2B5EF4-FFF2-40B4-BE49-F238E27FC236}">
                        <a16:creationId xmlns:a16="http://schemas.microsoft.com/office/drawing/2014/main" id="{2C39D81F-DB7F-4882-90DD-F46F3822C41B}"/>
                      </a:ext>
                    </a:extLst>
                  </p:cNvPr>
                  <p:cNvPicPr/>
                  <p:nvPr/>
                </p:nvPicPr>
                <p:blipFill>
                  <a:blip r:embed="rId961"/>
                  <a:stretch>
                    <a:fillRect/>
                  </a:stretch>
                </p:blipFill>
                <p:spPr>
                  <a:xfrm>
                    <a:off x="8338305" y="6090260"/>
                    <a:ext cx="122112" cy="322618"/>
                  </a:xfrm>
                  <a:prstGeom prst="rect">
                    <a:avLst/>
                  </a:prstGeom>
                </p:spPr>
              </p:pic>
            </mc:Fallback>
          </mc:AlternateContent>
          <mc:AlternateContent xmlns:mc="http://schemas.openxmlformats.org/markup-compatibility/2006">
            <mc:Choice xmlns:p14="http://schemas.microsoft.com/office/powerpoint/2010/main" Requires="p14">
              <p:contentPart p14:bwMode="auto" r:id="rId962">
                <p14:nvContentPartPr>
                  <p14:cNvPr id="576" name="筆跡 575">
                    <a:extLst>
                      <a:ext uri="{FF2B5EF4-FFF2-40B4-BE49-F238E27FC236}">
                        <a16:creationId xmlns:a16="http://schemas.microsoft.com/office/drawing/2014/main" id="{CB9D8BE9-1EAD-4121-B926-70B494D87702}"/>
                      </a:ext>
                    </a:extLst>
                  </p14:cNvPr>
                  <p14:cNvContentPartPr/>
                  <p14:nvPr/>
                </p14:nvContentPartPr>
                <p14:xfrm>
                  <a:off x="8413890" y="6336795"/>
                  <a:ext cx="125640" cy="38160"/>
                </p14:xfrm>
              </p:contentPart>
            </mc:Choice>
            <mc:Fallback>
              <p:pic>
                <p:nvPicPr>
                  <p:cNvPr id="576" name="筆跡 575">
                    <a:extLst>
                      <a:ext uri="{FF2B5EF4-FFF2-40B4-BE49-F238E27FC236}">
                        <a16:creationId xmlns:a16="http://schemas.microsoft.com/office/drawing/2014/main" id="{CB9D8BE9-1EAD-4121-B926-70B494D87702}"/>
                      </a:ext>
                    </a:extLst>
                  </p:cNvPr>
                  <p:cNvPicPr/>
                  <p:nvPr/>
                </p:nvPicPr>
                <p:blipFill>
                  <a:blip r:embed="rId963"/>
                  <a:stretch>
                    <a:fillRect/>
                  </a:stretch>
                </p:blipFill>
                <p:spPr>
                  <a:xfrm>
                    <a:off x="8391256" y="6310295"/>
                    <a:ext cx="171369" cy="90630"/>
                  </a:xfrm>
                  <a:prstGeom prst="rect">
                    <a:avLst/>
                  </a:prstGeom>
                </p:spPr>
              </p:pic>
            </mc:Fallback>
          </mc:AlternateContent>
          <mc:AlternateContent xmlns:mc="http://schemas.openxmlformats.org/markup-compatibility/2006">
            <mc:Choice xmlns:p14="http://schemas.microsoft.com/office/powerpoint/2010/main" Requires="p14">
              <p:contentPart p14:bwMode="auto" r:id="rId964">
                <p14:nvContentPartPr>
                  <p14:cNvPr id="577" name="筆跡 576">
                    <a:extLst>
                      <a:ext uri="{FF2B5EF4-FFF2-40B4-BE49-F238E27FC236}">
                        <a16:creationId xmlns:a16="http://schemas.microsoft.com/office/drawing/2014/main" id="{0D3A9026-894D-4CF0-8DA9-9C6BE871D353}"/>
                      </a:ext>
                    </a:extLst>
                  </p14:cNvPr>
                  <p14:cNvContentPartPr/>
                  <p14:nvPr/>
                </p14:nvContentPartPr>
                <p14:xfrm>
                  <a:off x="8670570" y="6073635"/>
                  <a:ext cx="129960" cy="45360"/>
                </p14:xfrm>
              </p:contentPart>
            </mc:Choice>
            <mc:Fallback>
              <p:pic>
                <p:nvPicPr>
                  <p:cNvPr id="577" name="筆跡 576">
                    <a:extLst>
                      <a:ext uri="{FF2B5EF4-FFF2-40B4-BE49-F238E27FC236}">
                        <a16:creationId xmlns:a16="http://schemas.microsoft.com/office/drawing/2014/main" id="{0D3A9026-894D-4CF0-8DA9-9C6BE871D353}"/>
                      </a:ext>
                    </a:extLst>
                  </p:cNvPr>
                  <p:cNvPicPr/>
                  <p:nvPr/>
                </p:nvPicPr>
                <p:blipFill>
                  <a:blip r:embed="rId965"/>
                  <a:stretch>
                    <a:fillRect/>
                  </a:stretch>
                </p:blipFill>
                <p:spPr>
                  <a:xfrm>
                    <a:off x="8647445" y="6047263"/>
                    <a:ext cx="175747" cy="97577"/>
                  </a:xfrm>
                  <a:prstGeom prst="rect">
                    <a:avLst/>
                  </a:prstGeom>
                </p:spPr>
              </p:pic>
            </mc:Fallback>
          </mc:AlternateContent>
          <mc:AlternateContent xmlns:mc="http://schemas.openxmlformats.org/markup-compatibility/2006">
            <mc:Choice xmlns:p14="http://schemas.microsoft.com/office/powerpoint/2010/main" Requires="p14">
              <p:contentPart p14:bwMode="auto" r:id="rId966">
                <p14:nvContentPartPr>
                  <p14:cNvPr id="578" name="筆跡 577">
                    <a:extLst>
                      <a:ext uri="{FF2B5EF4-FFF2-40B4-BE49-F238E27FC236}">
                        <a16:creationId xmlns:a16="http://schemas.microsoft.com/office/drawing/2014/main" id="{9AE1A41A-9439-4829-BFB3-0AC83A99E3B7}"/>
                      </a:ext>
                    </a:extLst>
                  </p14:cNvPr>
                  <p14:cNvContentPartPr/>
                  <p14:nvPr/>
                </p14:nvContentPartPr>
                <p14:xfrm>
                  <a:off x="8735370" y="6131955"/>
                  <a:ext cx="12240" cy="16560"/>
                </p14:xfrm>
              </p:contentPart>
            </mc:Choice>
            <mc:Fallback>
              <p:pic>
                <p:nvPicPr>
                  <p:cNvPr id="578" name="筆跡 577">
                    <a:extLst>
                      <a:ext uri="{FF2B5EF4-FFF2-40B4-BE49-F238E27FC236}">
                        <a16:creationId xmlns:a16="http://schemas.microsoft.com/office/drawing/2014/main" id="{9AE1A41A-9439-4829-BFB3-0AC83A99E3B7}"/>
                      </a:ext>
                    </a:extLst>
                  </p:cNvPr>
                  <p:cNvPicPr/>
                  <p:nvPr/>
                </p:nvPicPr>
                <p:blipFill>
                  <a:blip r:embed="rId967"/>
                  <a:stretch>
                    <a:fillRect/>
                  </a:stretch>
                </p:blipFill>
                <p:spPr>
                  <a:xfrm>
                    <a:off x="8712703" y="6106597"/>
                    <a:ext cx="57120" cy="67793"/>
                  </a:xfrm>
                  <a:prstGeom prst="rect">
                    <a:avLst/>
                  </a:prstGeom>
                </p:spPr>
              </p:pic>
            </mc:Fallback>
          </mc:AlternateContent>
          <mc:AlternateContent xmlns:mc="http://schemas.openxmlformats.org/markup-compatibility/2006">
            <mc:Choice xmlns:p14="http://schemas.microsoft.com/office/powerpoint/2010/main" Requires="p14">
              <p:contentPart p14:bwMode="auto" r:id="rId968">
                <p14:nvContentPartPr>
                  <p14:cNvPr id="579" name="筆跡 578">
                    <a:extLst>
                      <a:ext uri="{FF2B5EF4-FFF2-40B4-BE49-F238E27FC236}">
                        <a16:creationId xmlns:a16="http://schemas.microsoft.com/office/drawing/2014/main" id="{9E9AA564-09BD-4275-90F3-1A253FA7D0CC}"/>
                      </a:ext>
                    </a:extLst>
                  </p14:cNvPr>
                  <p14:cNvContentPartPr/>
                  <p14:nvPr/>
                </p14:nvContentPartPr>
                <p14:xfrm>
                  <a:off x="8846970" y="5969595"/>
                  <a:ext cx="60480" cy="128160"/>
                </p14:xfrm>
              </p:contentPart>
            </mc:Choice>
            <mc:Fallback>
              <p:pic>
                <p:nvPicPr>
                  <p:cNvPr id="579" name="筆跡 578">
                    <a:extLst>
                      <a:ext uri="{FF2B5EF4-FFF2-40B4-BE49-F238E27FC236}">
                        <a16:creationId xmlns:a16="http://schemas.microsoft.com/office/drawing/2014/main" id="{9E9AA564-09BD-4275-90F3-1A253FA7D0CC}"/>
                      </a:ext>
                    </a:extLst>
                  </p:cNvPr>
                  <p:cNvPicPr/>
                  <p:nvPr/>
                </p:nvPicPr>
                <p:blipFill>
                  <a:blip r:embed="rId969"/>
                  <a:stretch>
                    <a:fillRect/>
                  </a:stretch>
                </p:blipFill>
                <p:spPr>
                  <a:xfrm>
                    <a:off x="8824348" y="5943006"/>
                    <a:ext cx="106186" cy="180807"/>
                  </a:xfrm>
                  <a:prstGeom prst="rect">
                    <a:avLst/>
                  </a:prstGeom>
                </p:spPr>
              </p:pic>
            </mc:Fallback>
          </mc:AlternateContent>
          <mc:AlternateContent xmlns:mc="http://schemas.openxmlformats.org/markup-compatibility/2006">
            <mc:Choice xmlns:p14="http://schemas.microsoft.com/office/powerpoint/2010/main" Requires="p14">
              <p:contentPart p14:bwMode="auto" r:id="rId970">
                <p14:nvContentPartPr>
                  <p14:cNvPr id="580" name="筆跡 579">
                    <a:extLst>
                      <a:ext uri="{FF2B5EF4-FFF2-40B4-BE49-F238E27FC236}">
                        <a16:creationId xmlns:a16="http://schemas.microsoft.com/office/drawing/2014/main" id="{75F29A5A-26A7-4AA5-9879-6CFD14BA67D0}"/>
                      </a:ext>
                    </a:extLst>
                  </p14:cNvPr>
                  <p14:cNvContentPartPr/>
                  <p14:nvPr/>
                </p14:nvContentPartPr>
                <p14:xfrm>
                  <a:off x="8704050" y="6131955"/>
                  <a:ext cx="151920" cy="64080"/>
                </p14:xfrm>
              </p:contentPart>
            </mc:Choice>
            <mc:Fallback>
              <p:pic>
                <p:nvPicPr>
                  <p:cNvPr id="580" name="筆跡 579">
                    <a:extLst>
                      <a:ext uri="{FF2B5EF4-FFF2-40B4-BE49-F238E27FC236}">
                        <a16:creationId xmlns:a16="http://schemas.microsoft.com/office/drawing/2014/main" id="{75F29A5A-26A7-4AA5-9879-6CFD14BA67D0}"/>
                      </a:ext>
                    </a:extLst>
                  </p:cNvPr>
                  <p:cNvPicPr/>
                  <p:nvPr/>
                </p:nvPicPr>
                <p:blipFill>
                  <a:blip r:embed="rId971"/>
                  <a:stretch>
                    <a:fillRect/>
                  </a:stretch>
                </p:blipFill>
                <p:spPr>
                  <a:xfrm>
                    <a:off x="8680962" y="6106005"/>
                    <a:ext cx="197635" cy="116509"/>
                  </a:xfrm>
                  <a:prstGeom prst="rect">
                    <a:avLst/>
                  </a:prstGeom>
                </p:spPr>
              </p:pic>
            </mc:Fallback>
          </mc:AlternateContent>
          <mc:AlternateContent xmlns:mc="http://schemas.openxmlformats.org/markup-compatibility/2006">
            <mc:Choice xmlns:p14="http://schemas.microsoft.com/office/powerpoint/2010/main" Requires="p14">
              <p:contentPart p14:bwMode="auto" r:id="rId972">
                <p14:nvContentPartPr>
                  <p14:cNvPr id="581" name="筆跡 580">
                    <a:extLst>
                      <a:ext uri="{FF2B5EF4-FFF2-40B4-BE49-F238E27FC236}">
                        <a16:creationId xmlns:a16="http://schemas.microsoft.com/office/drawing/2014/main" id="{BB5472DA-1FA3-4763-BC9D-0CF59A572317}"/>
                      </a:ext>
                    </a:extLst>
                  </p14:cNvPr>
                  <p14:cNvContentPartPr/>
                  <p14:nvPr/>
                </p14:nvContentPartPr>
                <p14:xfrm>
                  <a:off x="8690730" y="6180195"/>
                  <a:ext cx="239040" cy="109800"/>
                </p14:xfrm>
              </p:contentPart>
            </mc:Choice>
            <mc:Fallback>
              <p:pic>
                <p:nvPicPr>
                  <p:cNvPr id="581" name="筆跡 580">
                    <a:extLst>
                      <a:ext uri="{FF2B5EF4-FFF2-40B4-BE49-F238E27FC236}">
                        <a16:creationId xmlns:a16="http://schemas.microsoft.com/office/drawing/2014/main" id="{BB5472DA-1FA3-4763-BC9D-0CF59A572317}"/>
                      </a:ext>
                    </a:extLst>
                  </p:cNvPr>
                  <p:cNvPicPr/>
                  <p:nvPr/>
                </p:nvPicPr>
                <p:blipFill>
                  <a:blip r:embed="rId973"/>
                  <a:stretch>
                    <a:fillRect/>
                  </a:stretch>
                </p:blipFill>
                <p:spPr>
                  <a:xfrm>
                    <a:off x="8668074" y="6153673"/>
                    <a:ext cx="284814" cy="162313"/>
                  </a:xfrm>
                  <a:prstGeom prst="rect">
                    <a:avLst/>
                  </a:prstGeom>
                </p:spPr>
              </p:pic>
            </mc:Fallback>
          </mc:AlternateContent>
          <mc:AlternateContent xmlns:mc="http://schemas.openxmlformats.org/markup-compatibility/2006">
            <mc:Choice xmlns:p14="http://schemas.microsoft.com/office/powerpoint/2010/main" Requires="p14">
              <p:contentPart p14:bwMode="auto" r:id="rId974">
                <p14:nvContentPartPr>
                  <p14:cNvPr id="582" name="筆跡 581">
                    <a:extLst>
                      <a:ext uri="{FF2B5EF4-FFF2-40B4-BE49-F238E27FC236}">
                        <a16:creationId xmlns:a16="http://schemas.microsoft.com/office/drawing/2014/main" id="{1E786F47-A336-404B-AF93-E0C6591078BF}"/>
                      </a:ext>
                    </a:extLst>
                  </p14:cNvPr>
                  <p14:cNvContentPartPr/>
                  <p14:nvPr/>
                </p14:nvContentPartPr>
                <p14:xfrm>
                  <a:off x="8725650" y="6113595"/>
                  <a:ext cx="133920" cy="314280"/>
                </p14:xfrm>
              </p:contentPart>
            </mc:Choice>
            <mc:Fallback>
              <p:pic>
                <p:nvPicPr>
                  <p:cNvPr id="582" name="筆跡 581">
                    <a:extLst>
                      <a:ext uri="{FF2B5EF4-FFF2-40B4-BE49-F238E27FC236}">
                        <a16:creationId xmlns:a16="http://schemas.microsoft.com/office/drawing/2014/main" id="{1E786F47-A336-404B-AF93-E0C6591078BF}"/>
                      </a:ext>
                    </a:extLst>
                  </p:cNvPr>
                  <p:cNvPicPr/>
                  <p:nvPr/>
                </p:nvPicPr>
                <p:blipFill>
                  <a:blip r:embed="rId975"/>
                  <a:stretch>
                    <a:fillRect/>
                  </a:stretch>
                </p:blipFill>
                <p:spPr>
                  <a:xfrm>
                    <a:off x="8702560" y="6087051"/>
                    <a:ext cx="179638" cy="366837"/>
                  </a:xfrm>
                  <a:prstGeom prst="rect">
                    <a:avLst/>
                  </a:prstGeom>
                </p:spPr>
              </p:pic>
            </mc:Fallback>
          </mc:AlternateContent>
          <mc:AlternateContent xmlns:mc="http://schemas.openxmlformats.org/markup-compatibility/2006">
            <mc:Choice xmlns:p14="http://schemas.microsoft.com/office/powerpoint/2010/main" Requires="p14">
              <p:contentPart p14:bwMode="auto" r:id="rId976">
                <p14:nvContentPartPr>
                  <p14:cNvPr id="583" name="筆跡 582">
                    <a:extLst>
                      <a:ext uri="{FF2B5EF4-FFF2-40B4-BE49-F238E27FC236}">
                        <a16:creationId xmlns:a16="http://schemas.microsoft.com/office/drawing/2014/main" id="{702C3A51-EAE3-4A6B-8837-B6D000ACD18A}"/>
                      </a:ext>
                    </a:extLst>
                  </p14:cNvPr>
                  <p14:cNvContentPartPr/>
                  <p14:nvPr/>
                </p14:nvContentPartPr>
                <p14:xfrm>
                  <a:off x="8922930" y="6323835"/>
                  <a:ext cx="77400" cy="31680"/>
                </p14:xfrm>
              </p:contentPart>
            </mc:Choice>
            <mc:Fallback>
              <p:pic>
                <p:nvPicPr>
                  <p:cNvPr id="583" name="筆跡 582">
                    <a:extLst>
                      <a:ext uri="{FF2B5EF4-FFF2-40B4-BE49-F238E27FC236}">
                        <a16:creationId xmlns:a16="http://schemas.microsoft.com/office/drawing/2014/main" id="{702C3A51-EAE3-4A6B-8837-B6D000ACD18A}"/>
                      </a:ext>
                    </a:extLst>
                  </p:cNvPr>
                  <p:cNvPicPr/>
                  <p:nvPr/>
                </p:nvPicPr>
                <p:blipFill>
                  <a:blip r:embed="rId977"/>
                  <a:stretch>
                    <a:fillRect/>
                  </a:stretch>
                </p:blipFill>
                <p:spPr>
                  <a:xfrm>
                    <a:off x="8899756" y="6297435"/>
                    <a:ext cx="123284" cy="83952"/>
                  </a:xfrm>
                  <a:prstGeom prst="rect">
                    <a:avLst/>
                  </a:prstGeom>
                </p:spPr>
              </p:pic>
            </mc:Fallback>
          </mc:AlternateContent>
        </p:grpSp>
      </p:grpSp>
      <p:grpSp>
        <p:nvGrpSpPr>
          <p:cNvPr id="594" name="群組 593">
            <a:extLst>
              <a:ext uri="{FF2B5EF4-FFF2-40B4-BE49-F238E27FC236}">
                <a16:creationId xmlns:a16="http://schemas.microsoft.com/office/drawing/2014/main" id="{1173CA4C-34BA-4A15-8863-7818E6144A6D}"/>
              </a:ext>
            </a:extLst>
          </p:cNvPr>
          <p:cNvGrpSpPr/>
          <p:nvPr/>
        </p:nvGrpSpPr>
        <p:grpSpPr>
          <a:xfrm>
            <a:off x="5453250" y="6014955"/>
            <a:ext cx="385200" cy="340560"/>
            <a:chOff x="5453250" y="6014955"/>
            <a:chExt cx="385200" cy="340560"/>
          </a:xfrm>
        </p:grpSpPr>
        <mc:AlternateContent xmlns:mc="http://schemas.openxmlformats.org/markup-compatibility/2006">
          <mc:Choice xmlns:p14="http://schemas.microsoft.com/office/powerpoint/2010/main" Requires="p14">
            <p:contentPart p14:bwMode="auto" r:id="rId978">
              <p14:nvContentPartPr>
                <p14:cNvPr id="586" name="筆跡 585">
                  <a:extLst>
                    <a:ext uri="{FF2B5EF4-FFF2-40B4-BE49-F238E27FC236}">
                      <a16:creationId xmlns:a16="http://schemas.microsoft.com/office/drawing/2014/main" id="{6BC9782F-BE59-4E93-BBBB-4BC44474BE40}"/>
                    </a:ext>
                  </a:extLst>
                </p14:cNvPr>
                <p14:cNvContentPartPr/>
                <p14:nvPr/>
              </p14:nvContentPartPr>
              <p14:xfrm>
                <a:off x="5482050" y="6083355"/>
                <a:ext cx="7560" cy="137880"/>
              </p14:xfrm>
            </p:contentPart>
          </mc:Choice>
          <mc:Fallback>
            <p:pic>
              <p:nvPicPr>
                <p:cNvPr id="586" name="筆跡 585">
                  <a:extLst>
                    <a:ext uri="{FF2B5EF4-FFF2-40B4-BE49-F238E27FC236}">
                      <a16:creationId xmlns:a16="http://schemas.microsoft.com/office/drawing/2014/main" id="{6BC9782F-BE59-4E93-BBBB-4BC44474BE40}"/>
                    </a:ext>
                  </a:extLst>
                </p:cNvPr>
                <p:cNvPicPr/>
                <p:nvPr/>
              </p:nvPicPr>
              <p:blipFill>
                <a:blip r:embed="rId979"/>
                <a:stretch>
                  <a:fillRect/>
                </a:stretch>
              </p:blipFill>
              <p:spPr>
                <a:xfrm>
                  <a:off x="5464050" y="6065355"/>
                  <a:ext cx="432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980">
              <p14:nvContentPartPr>
                <p14:cNvPr id="587" name="筆跡 586">
                  <a:extLst>
                    <a:ext uri="{FF2B5EF4-FFF2-40B4-BE49-F238E27FC236}">
                      <a16:creationId xmlns:a16="http://schemas.microsoft.com/office/drawing/2014/main" id="{259242A7-CB2C-4355-BE23-EE163CDC1DA6}"/>
                    </a:ext>
                  </a:extLst>
                </p14:cNvPr>
                <p14:cNvContentPartPr/>
                <p14:nvPr/>
              </p14:nvContentPartPr>
              <p14:xfrm>
                <a:off x="5453250" y="6101715"/>
                <a:ext cx="111960" cy="126000"/>
              </p14:xfrm>
            </p:contentPart>
          </mc:Choice>
          <mc:Fallback>
            <p:pic>
              <p:nvPicPr>
                <p:cNvPr id="587" name="筆跡 586">
                  <a:extLst>
                    <a:ext uri="{FF2B5EF4-FFF2-40B4-BE49-F238E27FC236}">
                      <a16:creationId xmlns:a16="http://schemas.microsoft.com/office/drawing/2014/main" id="{259242A7-CB2C-4355-BE23-EE163CDC1DA6}"/>
                    </a:ext>
                  </a:extLst>
                </p:cNvPr>
                <p:cNvPicPr/>
                <p:nvPr/>
              </p:nvPicPr>
              <p:blipFill>
                <a:blip r:embed="rId981"/>
                <a:stretch>
                  <a:fillRect/>
                </a:stretch>
              </p:blipFill>
              <p:spPr>
                <a:xfrm>
                  <a:off x="5435250" y="6084075"/>
                  <a:ext cx="1476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982">
              <p14:nvContentPartPr>
                <p14:cNvPr id="588" name="筆跡 587">
                  <a:extLst>
                    <a:ext uri="{FF2B5EF4-FFF2-40B4-BE49-F238E27FC236}">
                      <a16:creationId xmlns:a16="http://schemas.microsoft.com/office/drawing/2014/main" id="{FD937D8C-3952-4F5D-AA50-808FAC41D513}"/>
                    </a:ext>
                  </a:extLst>
                </p14:cNvPr>
                <p14:cNvContentPartPr/>
                <p14:nvPr/>
              </p14:nvContentPartPr>
              <p14:xfrm>
                <a:off x="5495370" y="6181995"/>
                <a:ext cx="46080" cy="4680"/>
              </p14:xfrm>
            </p:contentPart>
          </mc:Choice>
          <mc:Fallback>
            <p:pic>
              <p:nvPicPr>
                <p:cNvPr id="588" name="筆跡 587">
                  <a:extLst>
                    <a:ext uri="{FF2B5EF4-FFF2-40B4-BE49-F238E27FC236}">
                      <a16:creationId xmlns:a16="http://schemas.microsoft.com/office/drawing/2014/main" id="{FD937D8C-3952-4F5D-AA50-808FAC41D513}"/>
                    </a:ext>
                  </a:extLst>
                </p:cNvPr>
                <p:cNvPicPr/>
                <p:nvPr/>
              </p:nvPicPr>
              <p:blipFill>
                <a:blip r:embed="rId983"/>
                <a:stretch>
                  <a:fillRect/>
                </a:stretch>
              </p:blipFill>
              <p:spPr>
                <a:xfrm>
                  <a:off x="5477370" y="6163995"/>
                  <a:ext cx="817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984">
              <p14:nvContentPartPr>
                <p14:cNvPr id="589" name="筆跡 588">
                  <a:extLst>
                    <a:ext uri="{FF2B5EF4-FFF2-40B4-BE49-F238E27FC236}">
                      <a16:creationId xmlns:a16="http://schemas.microsoft.com/office/drawing/2014/main" id="{A203DEFE-E6EC-4740-B5EA-CC83E1DA4CB5}"/>
                    </a:ext>
                  </a:extLst>
                </p14:cNvPr>
                <p14:cNvContentPartPr/>
                <p14:nvPr/>
              </p14:nvContentPartPr>
              <p14:xfrm>
                <a:off x="5489250" y="6219795"/>
                <a:ext cx="82080" cy="19800"/>
              </p14:xfrm>
            </p:contentPart>
          </mc:Choice>
          <mc:Fallback>
            <p:pic>
              <p:nvPicPr>
                <p:cNvPr id="589" name="筆跡 588">
                  <a:extLst>
                    <a:ext uri="{FF2B5EF4-FFF2-40B4-BE49-F238E27FC236}">
                      <a16:creationId xmlns:a16="http://schemas.microsoft.com/office/drawing/2014/main" id="{A203DEFE-E6EC-4740-B5EA-CC83E1DA4CB5}"/>
                    </a:ext>
                  </a:extLst>
                </p:cNvPr>
                <p:cNvPicPr/>
                <p:nvPr/>
              </p:nvPicPr>
              <p:blipFill>
                <a:blip r:embed="rId985"/>
                <a:stretch>
                  <a:fillRect/>
                </a:stretch>
              </p:blipFill>
              <p:spPr>
                <a:xfrm>
                  <a:off x="5471610" y="6201795"/>
                  <a:ext cx="1177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986">
              <p14:nvContentPartPr>
                <p14:cNvPr id="590" name="筆跡 589">
                  <a:extLst>
                    <a:ext uri="{FF2B5EF4-FFF2-40B4-BE49-F238E27FC236}">
                      <a16:creationId xmlns:a16="http://schemas.microsoft.com/office/drawing/2014/main" id="{BF723431-D08B-4721-9064-EA0A2549C4BE}"/>
                    </a:ext>
                  </a:extLst>
                </p14:cNvPr>
                <p14:cNvContentPartPr/>
                <p14:nvPr/>
              </p14:nvContentPartPr>
              <p14:xfrm>
                <a:off x="5638650" y="6014955"/>
                <a:ext cx="115920" cy="112680"/>
              </p14:xfrm>
            </p:contentPart>
          </mc:Choice>
          <mc:Fallback>
            <p:pic>
              <p:nvPicPr>
                <p:cNvPr id="590" name="筆跡 589">
                  <a:extLst>
                    <a:ext uri="{FF2B5EF4-FFF2-40B4-BE49-F238E27FC236}">
                      <a16:creationId xmlns:a16="http://schemas.microsoft.com/office/drawing/2014/main" id="{BF723431-D08B-4721-9064-EA0A2549C4BE}"/>
                    </a:ext>
                  </a:extLst>
                </p:cNvPr>
                <p:cNvPicPr/>
                <p:nvPr/>
              </p:nvPicPr>
              <p:blipFill>
                <a:blip r:embed="rId987"/>
                <a:stretch>
                  <a:fillRect/>
                </a:stretch>
              </p:blipFill>
              <p:spPr>
                <a:xfrm>
                  <a:off x="5620650" y="5997315"/>
                  <a:ext cx="15156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988">
              <p14:nvContentPartPr>
                <p14:cNvPr id="591" name="筆跡 590">
                  <a:extLst>
                    <a:ext uri="{FF2B5EF4-FFF2-40B4-BE49-F238E27FC236}">
                      <a16:creationId xmlns:a16="http://schemas.microsoft.com/office/drawing/2014/main" id="{DEE31DD0-0AA3-4ADB-A69E-A63F9CB3459D}"/>
                    </a:ext>
                  </a:extLst>
                </p14:cNvPr>
                <p14:cNvContentPartPr/>
                <p14:nvPr/>
              </p14:nvContentPartPr>
              <p14:xfrm>
                <a:off x="5642250" y="6138435"/>
                <a:ext cx="109800" cy="36000"/>
              </p14:xfrm>
            </p:contentPart>
          </mc:Choice>
          <mc:Fallback>
            <p:pic>
              <p:nvPicPr>
                <p:cNvPr id="591" name="筆跡 590">
                  <a:extLst>
                    <a:ext uri="{FF2B5EF4-FFF2-40B4-BE49-F238E27FC236}">
                      <a16:creationId xmlns:a16="http://schemas.microsoft.com/office/drawing/2014/main" id="{DEE31DD0-0AA3-4ADB-A69E-A63F9CB3459D}"/>
                    </a:ext>
                  </a:extLst>
                </p:cNvPr>
                <p:cNvPicPr/>
                <p:nvPr/>
              </p:nvPicPr>
              <p:blipFill>
                <a:blip r:embed="rId989"/>
                <a:stretch>
                  <a:fillRect/>
                </a:stretch>
              </p:blipFill>
              <p:spPr>
                <a:xfrm>
                  <a:off x="5624250" y="6120795"/>
                  <a:ext cx="1454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990">
              <p14:nvContentPartPr>
                <p14:cNvPr id="592" name="筆跡 591">
                  <a:extLst>
                    <a:ext uri="{FF2B5EF4-FFF2-40B4-BE49-F238E27FC236}">
                      <a16:creationId xmlns:a16="http://schemas.microsoft.com/office/drawing/2014/main" id="{88495555-36C1-4C56-A1BB-0F907EC3D264}"/>
                    </a:ext>
                  </a:extLst>
                </p14:cNvPr>
                <p14:cNvContentPartPr/>
                <p14:nvPr/>
              </p14:nvContentPartPr>
              <p14:xfrm>
                <a:off x="5671050" y="6133035"/>
                <a:ext cx="69840" cy="164520"/>
              </p14:xfrm>
            </p:contentPart>
          </mc:Choice>
          <mc:Fallback>
            <p:pic>
              <p:nvPicPr>
                <p:cNvPr id="592" name="筆跡 591">
                  <a:extLst>
                    <a:ext uri="{FF2B5EF4-FFF2-40B4-BE49-F238E27FC236}">
                      <a16:creationId xmlns:a16="http://schemas.microsoft.com/office/drawing/2014/main" id="{88495555-36C1-4C56-A1BB-0F907EC3D264}"/>
                    </a:ext>
                  </a:extLst>
                </p:cNvPr>
                <p:cNvPicPr/>
                <p:nvPr/>
              </p:nvPicPr>
              <p:blipFill>
                <a:blip r:embed="rId991"/>
                <a:stretch>
                  <a:fillRect/>
                </a:stretch>
              </p:blipFill>
              <p:spPr>
                <a:xfrm>
                  <a:off x="5653410" y="6115395"/>
                  <a:ext cx="10548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992">
              <p14:nvContentPartPr>
                <p14:cNvPr id="593" name="筆跡 592">
                  <a:extLst>
                    <a:ext uri="{FF2B5EF4-FFF2-40B4-BE49-F238E27FC236}">
                      <a16:creationId xmlns:a16="http://schemas.microsoft.com/office/drawing/2014/main" id="{E7F40EDE-CF9C-42D1-B521-EC8D769E8FC5}"/>
                    </a:ext>
                  </a:extLst>
                </p14:cNvPr>
                <p14:cNvContentPartPr/>
                <p14:nvPr/>
              </p14:nvContentPartPr>
              <p14:xfrm>
                <a:off x="5830890" y="6273795"/>
                <a:ext cx="7560" cy="81720"/>
              </p14:xfrm>
            </p:contentPart>
          </mc:Choice>
          <mc:Fallback>
            <p:pic>
              <p:nvPicPr>
                <p:cNvPr id="593" name="筆跡 592">
                  <a:extLst>
                    <a:ext uri="{FF2B5EF4-FFF2-40B4-BE49-F238E27FC236}">
                      <a16:creationId xmlns:a16="http://schemas.microsoft.com/office/drawing/2014/main" id="{E7F40EDE-CF9C-42D1-B521-EC8D769E8FC5}"/>
                    </a:ext>
                  </a:extLst>
                </p:cNvPr>
                <p:cNvPicPr/>
                <p:nvPr/>
              </p:nvPicPr>
              <p:blipFill>
                <a:blip r:embed="rId993"/>
                <a:stretch>
                  <a:fillRect/>
                </a:stretch>
              </p:blipFill>
              <p:spPr>
                <a:xfrm>
                  <a:off x="5813250" y="6256155"/>
                  <a:ext cx="43200" cy="117360"/>
                </a:xfrm>
                <a:prstGeom prst="rect">
                  <a:avLst/>
                </a:prstGeom>
              </p:spPr>
            </p:pic>
          </mc:Fallback>
        </mc:AlternateContent>
      </p:grpSp>
      <p:grpSp>
        <p:nvGrpSpPr>
          <p:cNvPr id="616" name="群組 615">
            <a:extLst>
              <a:ext uri="{FF2B5EF4-FFF2-40B4-BE49-F238E27FC236}">
                <a16:creationId xmlns:a16="http://schemas.microsoft.com/office/drawing/2014/main" id="{8007838E-946D-4809-AF97-3AA8E92187DC}"/>
              </a:ext>
            </a:extLst>
          </p:cNvPr>
          <p:cNvGrpSpPr/>
          <p:nvPr/>
        </p:nvGrpSpPr>
        <p:grpSpPr>
          <a:xfrm>
            <a:off x="5952570" y="5993355"/>
            <a:ext cx="1371600" cy="362160"/>
            <a:chOff x="5952570" y="5993355"/>
            <a:chExt cx="1371600" cy="362160"/>
          </a:xfrm>
        </p:grpSpPr>
        <mc:AlternateContent xmlns:mc="http://schemas.openxmlformats.org/markup-compatibility/2006">
          <mc:Choice xmlns:p14="http://schemas.microsoft.com/office/powerpoint/2010/main" Requires="p14">
            <p:contentPart p14:bwMode="auto" r:id="rId994">
              <p14:nvContentPartPr>
                <p14:cNvPr id="595" name="筆跡 594">
                  <a:extLst>
                    <a:ext uri="{FF2B5EF4-FFF2-40B4-BE49-F238E27FC236}">
                      <a16:creationId xmlns:a16="http://schemas.microsoft.com/office/drawing/2014/main" id="{74E864C9-F2C3-4D20-862F-B423C5069280}"/>
                    </a:ext>
                  </a:extLst>
                </p14:cNvPr>
                <p14:cNvContentPartPr/>
                <p14:nvPr/>
              </p14:nvContentPartPr>
              <p14:xfrm>
                <a:off x="5952570" y="5993355"/>
                <a:ext cx="101520" cy="159480"/>
              </p14:xfrm>
            </p:contentPart>
          </mc:Choice>
          <mc:Fallback>
            <p:pic>
              <p:nvPicPr>
                <p:cNvPr id="595" name="筆跡 594">
                  <a:extLst>
                    <a:ext uri="{FF2B5EF4-FFF2-40B4-BE49-F238E27FC236}">
                      <a16:creationId xmlns:a16="http://schemas.microsoft.com/office/drawing/2014/main" id="{74E864C9-F2C3-4D20-862F-B423C5069280}"/>
                    </a:ext>
                  </a:extLst>
                </p:cNvPr>
                <p:cNvPicPr/>
                <p:nvPr/>
              </p:nvPicPr>
              <p:blipFill>
                <a:blip r:embed="rId995"/>
                <a:stretch>
                  <a:fillRect/>
                </a:stretch>
              </p:blipFill>
              <p:spPr>
                <a:xfrm>
                  <a:off x="5934570" y="5975715"/>
                  <a:ext cx="1371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996">
              <p14:nvContentPartPr>
                <p14:cNvPr id="596" name="筆跡 595">
                  <a:extLst>
                    <a:ext uri="{FF2B5EF4-FFF2-40B4-BE49-F238E27FC236}">
                      <a16:creationId xmlns:a16="http://schemas.microsoft.com/office/drawing/2014/main" id="{E906F0BE-81C5-4787-9925-D55DED73C8F3}"/>
                    </a:ext>
                  </a:extLst>
                </p14:cNvPr>
                <p14:cNvContentPartPr/>
                <p14:nvPr/>
              </p14:nvContentPartPr>
              <p14:xfrm>
                <a:off x="6052290" y="6014955"/>
                <a:ext cx="115920" cy="118440"/>
              </p14:xfrm>
            </p:contentPart>
          </mc:Choice>
          <mc:Fallback>
            <p:pic>
              <p:nvPicPr>
                <p:cNvPr id="596" name="筆跡 595">
                  <a:extLst>
                    <a:ext uri="{FF2B5EF4-FFF2-40B4-BE49-F238E27FC236}">
                      <a16:creationId xmlns:a16="http://schemas.microsoft.com/office/drawing/2014/main" id="{E906F0BE-81C5-4787-9925-D55DED73C8F3}"/>
                    </a:ext>
                  </a:extLst>
                </p:cNvPr>
                <p:cNvPicPr/>
                <p:nvPr/>
              </p:nvPicPr>
              <p:blipFill>
                <a:blip r:embed="rId997"/>
                <a:stretch>
                  <a:fillRect/>
                </a:stretch>
              </p:blipFill>
              <p:spPr>
                <a:xfrm>
                  <a:off x="6034650" y="5997315"/>
                  <a:ext cx="1515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998">
              <p14:nvContentPartPr>
                <p14:cNvPr id="597" name="筆跡 596">
                  <a:extLst>
                    <a:ext uri="{FF2B5EF4-FFF2-40B4-BE49-F238E27FC236}">
                      <a16:creationId xmlns:a16="http://schemas.microsoft.com/office/drawing/2014/main" id="{1CAEA56B-B8DD-4C95-AD4E-8BCB0293282B}"/>
                    </a:ext>
                  </a:extLst>
                </p14:cNvPr>
                <p14:cNvContentPartPr/>
                <p14:nvPr/>
              </p14:nvContentPartPr>
              <p14:xfrm>
                <a:off x="6029610" y="6145995"/>
                <a:ext cx="60480" cy="14400"/>
              </p14:xfrm>
            </p:contentPart>
          </mc:Choice>
          <mc:Fallback>
            <p:pic>
              <p:nvPicPr>
                <p:cNvPr id="597" name="筆跡 596">
                  <a:extLst>
                    <a:ext uri="{FF2B5EF4-FFF2-40B4-BE49-F238E27FC236}">
                      <a16:creationId xmlns:a16="http://schemas.microsoft.com/office/drawing/2014/main" id="{1CAEA56B-B8DD-4C95-AD4E-8BCB0293282B}"/>
                    </a:ext>
                  </a:extLst>
                </p:cNvPr>
                <p:cNvPicPr/>
                <p:nvPr/>
              </p:nvPicPr>
              <p:blipFill>
                <a:blip r:embed="rId999"/>
                <a:stretch>
                  <a:fillRect/>
                </a:stretch>
              </p:blipFill>
              <p:spPr>
                <a:xfrm>
                  <a:off x="6011610" y="6128355"/>
                  <a:ext cx="961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000">
              <p14:nvContentPartPr>
                <p14:cNvPr id="598" name="筆跡 597">
                  <a:extLst>
                    <a:ext uri="{FF2B5EF4-FFF2-40B4-BE49-F238E27FC236}">
                      <a16:creationId xmlns:a16="http://schemas.microsoft.com/office/drawing/2014/main" id="{63135712-BE2D-46A5-A125-8D967110D56A}"/>
                    </a:ext>
                  </a:extLst>
                </p14:cNvPr>
                <p14:cNvContentPartPr/>
                <p14:nvPr/>
              </p14:nvContentPartPr>
              <p14:xfrm>
                <a:off x="6026010" y="6201795"/>
                <a:ext cx="133920" cy="137160"/>
              </p14:xfrm>
            </p:contentPart>
          </mc:Choice>
          <mc:Fallback>
            <p:pic>
              <p:nvPicPr>
                <p:cNvPr id="598" name="筆跡 597">
                  <a:extLst>
                    <a:ext uri="{FF2B5EF4-FFF2-40B4-BE49-F238E27FC236}">
                      <a16:creationId xmlns:a16="http://schemas.microsoft.com/office/drawing/2014/main" id="{63135712-BE2D-46A5-A125-8D967110D56A}"/>
                    </a:ext>
                  </a:extLst>
                </p:cNvPr>
                <p:cNvPicPr/>
                <p:nvPr/>
              </p:nvPicPr>
              <p:blipFill>
                <a:blip r:embed="rId1001"/>
                <a:stretch>
                  <a:fillRect/>
                </a:stretch>
              </p:blipFill>
              <p:spPr>
                <a:xfrm>
                  <a:off x="6008010" y="6184155"/>
                  <a:ext cx="1695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002">
              <p14:nvContentPartPr>
                <p14:cNvPr id="600" name="筆跡 599">
                  <a:extLst>
                    <a:ext uri="{FF2B5EF4-FFF2-40B4-BE49-F238E27FC236}">
                      <a16:creationId xmlns:a16="http://schemas.microsoft.com/office/drawing/2014/main" id="{C81D8E1D-20E7-4927-AD8B-3BD91DA0C66B}"/>
                    </a:ext>
                  </a:extLst>
                </p14:cNvPr>
                <p14:cNvContentPartPr/>
                <p14:nvPr/>
              </p14:nvContentPartPr>
              <p14:xfrm>
                <a:off x="6278730" y="6057795"/>
                <a:ext cx="80280" cy="112680"/>
              </p14:xfrm>
            </p:contentPart>
          </mc:Choice>
          <mc:Fallback>
            <p:pic>
              <p:nvPicPr>
                <p:cNvPr id="600" name="筆跡 599">
                  <a:extLst>
                    <a:ext uri="{FF2B5EF4-FFF2-40B4-BE49-F238E27FC236}">
                      <a16:creationId xmlns:a16="http://schemas.microsoft.com/office/drawing/2014/main" id="{C81D8E1D-20E7-4927-AD8B-3BD91DA0C66B}"/>
                    </a:ext>
                  </a:extLst>
                </p:cNvPr>
                <p:cNvPicPr/>
                <p:nvPr/>
              </p:nvPicPr>
              <p:blipFill>
                <a:blip r:embed="rId1003"/>
                <a:stretch>
                  <a:fillRect/>
                </a:stretch>
              </p:blipFill>
              <p:spPr>
                <a:xfrm>
                  <a:off x="6260730" y="6039795"/>
                  <a:ext cx="1159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004">
              <p14:nvContentPartPr>
                <p14:cNvPr id="601" name="筆跡 600">
                  <a:extLst>
                    <a:ext uri="{FF2B5EF4-FFF2-40B4-BE49-F238E27FC236}">
                      <a16:creationId xmlns:a16="http://schemas.microsoft.com/office/drawing/2014/main" id="{F5BA3B27-75AE-48E2-9C88-980033AD8C2F}"/>
                    </a:ext>
                  </a:extLst>
                </p14:cNvPr>
                <p14:cNvContentPartPr/>
                <p14:nvPr/>
              </p14:nvContentPartPr>
              <p14:xfrm>
                <a:off x="6271170" y="6133035"/>
                <a:ext cx="55800" cy="23040"/>
              </p14:xfrm>
            </p:contentPart>
          </mc:Choice>
          <mc:Fallback>
            <p:pic>
              <p:nvPicPr>
                <p:cNvPr id="601" name="筆跡 600">
                  <a:extLst>
                    <a:ext uri="{FF2B5EF4-FFF2-40B4-BE49-F238E27FC236}">
                      <a16:creationId xmlns:a16="http://schemas.microsoft.com/office/drawing/2014/main" id="{F5BA3B27-75AE-48E2-9C88-980033AD8C2F}"/>
                    </a:ext>
                  </a:extLst>
                </p:cNvPr>
                <p:cNvPicPr/>
                <p:nvPr/>
              </p:nvPicPr>
              <p:blipFill>
                <a:blip r:embed="rId1005"/>
                <a:stretch>
                  <a:fillRect/>
                </a:stretch>
              </p:blipFill>
              <p:spPr>
                <a:xfrm>
                  <a:off x="6253530" y="6115395"/>
                  <a:ext cx="91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006">
              <p14:nvContentPartPr>
                <p14:cNvPr id="602" name="筆跡 601">
                  <a:extLst>
                    <a:ext uri="{FF2B5EF4-FFF2-40B4-BE49-F238E27FC236}">
                      <a16:creationId xmlns:a16="http://schemas.microsoft.com/office/drawing/2014/main" id="{922C8D48-1873-4115-8A66-D15602E6C3AB}"/>
                    </a:ext>
                  </a:extLst>
                </p14:cNvPr>
                <p14:cNvContentPartPr/>
                <p14:nvPr/>
              </p14:nvContentPartPr>
              <p14:xfrm>
                <a:off x="6416970" y="6082275"/>
                <a:ext cx="23040" cy="29520"/>
              </p14:xfrm>
            </p:contentPart>
          </mc:Choice>
          <mc:Fallback>
            <p:pic>
              <p:nvPicPr>
                <p:cNvPr id="602" name="筆跡 601">
                  <a:extLst>
                    <a:ext uri="{FF2B5EF4-FFF2-40B4-BE49-F238E27FC236}">
                      <a16:creationId xmlns:a16="http://schemas.microsoft.com/office/drawing/2014/main" id="{922C8D48-1873-4115-8A66-D15602E6C3AB}"/>
                    </a:ext>
                  </a:extLst>
                </p:cNvPr>
                <p:cNvPicPr/>
                <p:nvPr/>
              </p:nvPicPr>
              <p:blipFill>
                <a:blip r:embed="rId1007"/>
                <a:stretch>
                  <a:fillRect/>
                </a:stretch>
              </p:blipFill>
              <p:spPr>
                <a:xfrm>
                  <a:off x="6398970" y="6064275"/>
                  <a:ext cx="5868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008">
              <p14:nvContentPartPr>
                <p14:cNvPr id="603" name="筆跡 602">
                  <a:extLst>
                    <a:ext uri="{FF2B5EF4-FFF2-40B4-BE49-F238E27FC236}">
                      <a16:creationId xmlns:a16="http://schemas.microsoft.com/office/drawing/2014/main" id="{878FB336-4F9C-43BB-8684-E0F9ECBD108A}"/>
                    </a:ext>
                  </a:extLst>
                </p14:cNvPr>
                <p14:cNvContentPartPr/>
                <p14:nvPr/>
              </p14:nvContentPartPr>
              <p14:xfrm>
                <a:off x="6378090" y="6054195"/>
                <a:ext cx="185040" cy="118440"/>
              </p14:xfrm>
            </p:contentPart>
          </mc:Choice>
          <mc:Fallback>
            <p:pic>
              <p:nvPicPr>
                <p:cNvPr id="603" name="筆跡 602">
                  <a:extLst>
                    <a:ext uri="{FF2B5EF4-FFF2-40B4-BE49-F238E27FC236}">
                      <a16:creationId xmlns:a16="http://schemas.microsoft.com/office/drawing/2014/main" id="{878FB336-4F9C-43BB-8684-E0F9ECBD108A}"/>
                    </a:ext>
                  </a:extLst>
                </p:cNvPr>
                <p:cNvPicPr/>
                <p:nvPr/>
              </p:nvPicPr>
              <p:blipFill>
                <a:blip r:embed="rId1009"/>
                <a:stretch>
                  <a:fillRect/>
                </a:stretch>
              </p:blipFill>
              <p:spPr>
                <a:xfrm>
                  <a:off x="6360090" y="6036195"/>
                  <a:ext cx="2206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010">
              <p14:nvContentPartPr>
                <p14:cNvPr id="604" name="筆跡 603">
                  <a:extLst>
                    <a:ext uri="{FF2B5EF4-FFF2-40B4-BE49-F238E27FC236}">
                      <a16:creationId xmlns:a16="http://schemas.microsoft.com/office/drawing/2014/main" id="{EE50DE9F-6D41-4DE6-BC5C-83C5403741EA}"/>
                    </a:ext>
                  </a:extLst>
                </p14:cNvPr>
                <p14:cNvContentPartPr/>
                <p14:nvPr/>
              </p14:nvContentPartPr>
              <p14:xfrm>
                <a:off x="6347130" y="6184155"/>
                <a:ext cx="147240" cy="94680"/>
              </p14:xfrm>
            </p:contentPart>
          </mc:Choice>
          <mc:Fallback>
            <p:pic>
              <p:nvPicPr>
                <p:cNvPr id="604" name="筆跡 603">
                  <a:extLst>
                    <a:ext uri="{FF2B5EF4-FFF2-40B4-BE49-F238E27FC236}">
                      <a16:creationId xmlns:a16="http://schemas.microsoft.com/office/drawing/2014/main" id="{EE50DE9F-6D41-4DE6-BC5C-83C5403741EA}"/>
                    </a:ext>
                  </a:extLst>
                </p:cNvPr>
                <p:cNvPicPr/>
                <p:nvPr/>
              </p:nvPicPr>
              <p:blipFill>
                <a:blip r:embed="rId1011"/>
                <a:stretch>
                  <a:fillRect/>
                </a:stretch>
              </p:blipFill>
              <p:spPr>
                <a:xfrm>
                  <a:off x="6329490" y="6166155"/>
                  <a:ext cx="1828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012">
              <p14:nvContentPartPr>
                <p14:cNvPr id="605" name="筆跡 604">
                  <a:extLst>
                    <a:ext uri="{FF2B5EF4-FFF2-40B4-BE49-F238E27FC236}">
                      <a16:creationId xmlns:a16="http://schemas.microsoft.com/office/drawing/2014/main" id="{5DDB1033-FF75-438D-A557-C337BB089C6C}"/>
                    </a:ext>
                  </a:extLst>
                </p14:cNvPr>
                <p14:cNvContentPartPr/>
                <p14:nvPr/>
              </p14:nvContentPartPr>
              <p14:xfrm>
                <a:off x="6404730" y="6242475"/>
                <a:ext cx="89280" cy="108720"/>
              </p14:xfrm>
            </p:contentPart>
          </mc:Choice>
          <mc:Fallback>
            <p:pic>
              <p:nvPicPr>
                <p:cNvPr id="605" name="筆跡 604">
                  <a:extLst>
                    <a:ext uri="{FF2B5EF4-FFF2-40B4-BE49-F238E27FC236}">
                      <a16:creationId xmlns:a16="http://schemas.microsoft.com/office/drawing/2014/main" id="{5DDB1033-FF75-438D-A557-C337BB089C6C}"/>
                    </a:ext>
                  </a:extLst>
                </p:cNvPr>
                <p:cNvPicPr/>
                <p:nvPr/>
              </p:nvPicPr>
              <p:blipFill>
                <a:blip r:embed="rId1013"/>
                <a:stretch>
                  <a:fillRect/>
                </a:stretch>
              </p:blipFill>
              <p:spPr>
                <a:xfrm>
                  <a:off x="6387090" y="6224835"/>
                  <a:ext cx="1249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014">
              <p14:nvContentPartPr>
                <p14:cNvPr id="607" name="筆跡 606">
                  <a:extLst>
                    <a:ext uri="{FF2B5EF4-FFF2-40B4-BE49-F238E27FC236}">
                      <a16:creationId xmlns:a16="http://schemas.microsoft.com/office/drawing/2014/main" id="{D39A4F5B-966C-4A67-A27F-CD7098910060}"/>
                    </a:ext>
                  </a:extLst>
                </p14:cNvPr>
                <p14:cNvContentPartPr/>
                <p14:nvPr/>
              </p14:nvContentPartPr>
              <p14:xfrm>
                <a:off x="6667530" y="6060675"/>
                <a:ext cx="203400" cy="99720"/>
              </p14:xfrm>
            </p:contentPart>
          </mc:Choice>
          <mc:Fallback>
            <p:pic>
              <p:nvPicPr>
                <p:cNvPr id="607" name="筆跡 606">
                  <a:extLst>
                    <a:ext uri="{FF2B5EF4-FFF2-40B4-BE49-F238E27FC236}">
                      <a16:creationId xmlns:a16="http://schemas.microsoft.com/office/drawing/2014/main" id="{D39A4F5B-966C-4A67-A27F-CD7098910060}"/>
                    </a:ext>
                  </a:extLst>
                </p:cNvPr>
                <p:cNvPicPr/>
                <p:nvPr/>
              </p:nvPicPr>
              <p:blipFill>
                <a:blip r:embed="rId1015"/>
                <a:stretch>
                  <a:fillRect/>
                </a:stretch>
              </p:blipFill>
              <p:spPr>
                <a:xfrm>
                  <a:off x="6649530" y="6042675"/>
                  <a:ext cx="2390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016">
              <p14:nvContentPartPr>
                <p14:cNvPr id="608" name="筆跡 607">
                  <a:extLst>
                    <a:ext uri="{FF2B5EF4-FFF2-40B4-BE49-F238E27FC236}">
                      <a16:creationId xmlns:a16="http://schemas.microsoft.com/office/drawing/2014/main" id="{377B2101-9DCF-46BD-BB6D-940A717A8ED4}"/>
                    </a:ext>
                  </a:extLst>
                </p14:cNvPr>
                <p14:cNvContentPartPr/>
                <p14:nvPr/>
              </p14:nvContentPartPr>
              <p14:xfrm>
                <a:off x="6769410" y="6107115"/>
                <a:ext cx="18360" cy="167040"/>
              </p14:xfrm>
            </p:contentPart>
          </mc:Choice>
          <mc:Fallback>
            <p:pic>
              <p:nvPicPr>
                <p:cNvPr id="608" name="筆跡 607">
                  <a:extLst>
                    <a:ext uri="{FF2B5EF4-FFF2-40B4-BE49-F238E27FC236}">
                      <a16:creationId xmlns:a16="http://schemas.microsoft.com/office/drawing/2014/main" id="{377B2101-9DCF-46BD-BB6D-940A717A8ED4}"/>
                    </a:ext>
                  </a:extLst>
                </p:cNvPr>
                <p:cNvPicPr/>
                <p:nvPr/>
              </p:nvPicPr>
              <p:blipFill>
                <a:blip r:embed="rId1017"/>
                <a:stretch>
                  <a:fillRect/>
                </a:stretch>
              </p:blipFill>
              <p:spPr>
                <a:xfrm>
                  <a:off x="6751770" y="6089475"/>
                  <a:ext cx="540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018">
              <p14:nvContentPartPr>
                <p14:cNvPr id="609" name="筆跡 608">
                  <a:extLst>
                    <a:ext uri="{FF2B5EF4-FFF2-40B4-BE49-F238E27FC236}">
                      <a16:creationId xmlns:a16="http://schemas.microsoft.com/office/drawing/2014/main" id="{66CA8BD5-E043-4FDA-916B-EE94AAB9596A}"/>
                    </a:ext>
                  </a:extLst>
                </p14:cNvPr>
                <p14:cNvContentPartPr/>
                <p14:nvPr/>
              </p14:nvContentPartPr>
              <p14:xfrm>
                <a:off x="6730890" y="6201435"/>
                <a:ext cx="126720" cy="29520"/>
              </p14:xfrm>
            </p:contentPart>
          </mc:Choice>
          <mc:Fallback>
            <p:pic>
              <p:nvPicPr>
                <p:cNvPr id="609" name="筆跡 608">
                  <a:extLst>
                    <a:ext uri="{FF2B5EF4-FFF2-40B4-BE49-F238E27FC236}">
                      <a16:creationId xmlns:a16="http://schemas.microsoft.com/office/drawing/2014/main" id="{66CA8BD5-E043-4FDA-916B-EE94AAB9596A}"/>
                    </a:ext>
                  </a:extLst>
                </p:cNvPr>
                <p:cNvPicPr/>
                <p:nvPr/>
              </p:nvPicPr>
              <p:blipFill>
                <a:blip r:embed="rId1019"/>
                <a:stretch>
                  <a:fillRect/>
                </a:stretch>
              </p:blipFill>
              <p:spPr>
                <a:xfrm>
                  <a:off x="6713250" y="6183435"/>
                  <a:ext cx="1623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020">
              <p14:nvContentPartPr>
                <p14:cNvPr id="610" name="筆跡 609">
                  <a:extLst>
                    <a:ext uri="{FF2B5EF4-FFF2-40B4-BE49-F238E27FC236}">
                      <a16:creationId xmlns:a16="http://schemas.microsoft.com/office/drawing/2014/main" id="{500DC480-4D20-4978-9982-93348299038A}"/>
                    </a:ext>
                  </a:extLst>
                </p14:cNvPr>
                <p14:cNvContentPartPr/>
                <p14:nvPr/>
              </p14:nvContentPartPr>
              <p14:xfrm>
                <a:off x="6724770" y="6264075"/>
                <a:ext cx="163800" cy="30600"/>
              </p14:xfrm>
            </p:contentPart>
          </mc:Choice>
          <mc:Fallback>
            <p:pic>
              <p:nvPicPr>
                <p:cNvPr id="610" name="筆跡 609">
                  <a:extLst>
                    <a:ext uri="{FF2B5EF4-FFF2-40B4-BE49-F238E27FC236}">
                      <a16:creationId xmlns:a16="http://schemas.microsoft.com/office/drawing/2014/main" id="{500DC480-4D20-4978-9982-93348299038A}"/>
                    </a:ext>
                  </a:extLst>
                </p:cNvPr>
                <p:cNvPicPr/>
                <p:nvPr/>
              </p:nvPicPr>
              <p:blipFill>
                <a:blip r:embed="rId1021"/>
                <a:stretch>
                  <a:fillRect/>
                </a:stretch>
              </p:blipFill>
              <p:spPr>
                <a:xfrm>
                  <a:off x="6707130" y="6246435"/>
                  <a:ext cx="199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022">
              <p14:nvContentPartPr>
                <p14:cNvPr id="611" name="筆跡 610">
                  <a:extLst>
                    <a:ext uri="{FF2B5EF4-FFF2-40B4-BE49-F238E27FC236}">
                      <a16:creationId xmlns:a16="http://schemas.microsoft.com/office/drawing/2014/main" id="{035C5080-E616-461E-AF41-716612FA363F}"/>
                    </a:ext>
                  </a:extLst>
                </p14:cNvPr>
                <p14:cNvContentPartPr/>
                <p14:nvPr/>
              </p14:nvContentPartPr>
              <p14:xfrm>
                <a:off x="7023570" y="6044115"/>
                <a:ext cx="111960" cy="212760"/>
              </p14:xfrm>
            </p:contentPart>
          </mc:Choice>
          <mc:Fallback>
            <p:pic>
              <p:nvPicPr>
                <p:cNvPr id="611" name="筆跡 610">
                  <a:extLst>
                    <a:ext uri="{FF2B5EF4-FFF2-40B4-BE49-F238E27FC236}">
                      <a16:creationId xmlns:a16="http://schemas.microsoft.com/office/drawing/2014/main" id="{035C5080-E616-461E-AF41-716612FA363F}"/>
                    </a:ext>
                  </a:extLst>
                </p:cNvPr>
                <p:cNvPicPr/>
                <p:nvPr/>
              </p:nvPicPr>
              <p:blipFill>
                <a:blip r:embed="rId1023"/>
                <a:stretch>
                  <a:fillRect/>
                </a:stretch>
              </p:blipFill>
              <p:spPr>
                <a:xfrm>
                  <a:off x="7005570" y="6026475"/>
                  <a:ext cx="1476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024">
              <p14:nvContentPartPr>
                <p14:cNvPr id="612" name="筆跡 611">
                  <a:extLst>
                    <a:ext uri="{FF2B5EF4-FFF2-40B4-BE49-F238E27FC236}">
                      <a16:creationId xmlns:a16="http://schemas.microsoft.com/office/drawing/2014/main" id="{93964553-431E-47E4-817C-264117965B52}"/>
                    </a:ext>
                  </a:extLst>
                </p14:cNvPr>
                <p14:cNvContentPartPr/>
                <p14:nvPr/>
              </p14:nvContentPartPr>
              <p14:xfrm>
                <a:off x="7072530" y="6150315"/>
                <a:ext cx="91800" cy="80640"/>
              </p14:xfrm>
            </p:contentPart>
          </mc:Choice>
          <mc:Fallback>
            <p:pic>
              <p:nvPicPr>
                <p:cNvPr id="612" name="筆跡 611">
                  <a:extLst>
                    <a:ext uri="{FF2B5EF4-FFF2-40B4-BE49-F238E27FC236}">
                      <a16:creationId xmlns:a16="http://schemas.microsoft.com/office/drawing/2014/main" id="{93964553-431E-47E4-817C-264117965B52}"/>
                    </a:ext>
                  </a:extLst>
                </p:cNvPr>
                <p:cNvPicPr/>
                <p:nvPr/>
              </p:nvPicPr>
              <p:blipFill>
                <a:blip r:embed="rId1025"/>
                <a:stretch>
                  <a:fillRect/>
                </a:stretch>
              </p:blipFill>
              <p:spPr>
                <a:xfrm>
                  <a:off x="7054890" y="6132675"/>
                  <a:ext cx="1274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026">
              <p14:nvContentPartPr>
                <p14:cNvPr id="613" name="筆跡 612">
                  <a:extLst>
                    <a:ext uri="{FF2B5EF4-FFF2-40B4-BE49-F238E27FC236}">
                      <a16:creationId xmlns:a16="http://schemas.microsoft.com/office/drawing/2014/main" id="{4F7566E3-2F0E-4E11-8DF8-5B6D5E92BF92}"/>
                    </a:ext>
                  </a:extLst>
                </p14:cNvPr>
                <p14:cNvContentPartPr/>
                <p14:nvPr/>
              </p14:nvContentPartPr>
              <p14:xfrm>
                <a:off x="7089450" y="6197115"/>
                <a:ext cx="101520" cy="63000"/>
              </p14:xfrm>
            </p:contentPart>
          </mc:Choice>
          <mc:Fallback>
            <p:pic>
              <p:nvPicPr>
                <p:cNvPr id="613" name="筆跡 612">
                  <a:extLst>
                    <a:ext uri="{FF2B5EF4-FFF2-40B4-BE49-F238E27FC236}">
                      <a16:creationId xmlns:a16="http://schemas.microsoft.com/office/drawing/2014/main" id="{4F7566E3-2F0E-4E11-8DF8-5B6D5E92BF92}"/>
                    </a:ext>
                  </a:extLst>
                </p:cNvPr>
                <p:cNvPicPr/>
                <p:nvPr/>
              </p:nvPicPr>
              <p:blipFill>
                <a:blip r:embed="rId1027"/>
                <a:stretch>
                  <a:fillRect/>
                </a:stretch>
              </p:blipFill>
              <p:spPr>
                <a:xfrm>
                  <a:off x="7071450" y="6179115"/>
                  <a:ext cx="1371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028">
              <p14:nvContentPartPr>
                <p14:cNvPr id="614" name="筆跡 613">
                  <a:extLst>
                    <a:ext uri="{FF2B5EF4-FFF2-40B4-BE49-F238E27FC236}">
                      <a16:creationId xmlns:a16="http://schemas.microsoft.com/office/drawing/2014/main" id="{B39AFCAC-DFD3-4EBE-BDF5-CF7974FE1B28}"/>
                    </a:ext>
                  </a:extLst>
                </p14:cNvPr>
                <p14:cNvContentPartPr/>
                <p14:nvPr/>
              </p14:nvContentPartPr>
              <p14:xfrm>
                <a:off x="7203570" y="6068235"/>
                <a:ext cx="120600" cy="287280"/>
              </p14:xfrm>
            </p:contentPart>
          </mc:Choice>
          <mc:Fallback>
            <p:pic>
              <p:nvPicPr>
                <p:cNvPr id="614" name="筆跡 613">
                  <a:extLst>
                    <a:ext uri="{FF2B5EF4-FFF2-40B4-BE49-F238E27FC236}">
                      <a16:creationId xmlns:a16="http://schemas.microsoft.com/office/drawing/2014/main" id="{B39AFCAC-DFD3-4EBE-BDF5-CF7974FE1B28}"/>
                    </a:ext>
                  </a:extLst>
                </p:cNvPr>
                <p:cNvPicPr/>
                <p:nvPr/>
              </p:nvPicPr>
              <p:blipFill>
                <a:blip r:embed="rId1029"/>
                <a:stretch>
                  <a:fillRect/>
                </a:stretch>
              </p:blipFill>
              <p:spPr>
                <a:xfrm>
                  <a:off x="7185930" y="6050235"/>
                  <a:ext cx="15624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030">
              <p14:nvContentPartPr>
                <p14:cNvPr id="615" name="筆跡 614">
                  <a:extLst>
                    <a:ext uri="{FF2B5EF4-FFF2-40B4-BE49-F238E27FC236}">
                      <a16:creationId xmlns:a16="http://schemas.microsoft.com/office/drawing/2014/main" id="{6E655A8D-057B-4C2B-A7D5-FEFBBB18E87E}"/>
                    </a:ext>
                  </a:extLst>
                </p14:cNvPr>
                <p14:cNvContentPartPr/>
                <p14:nvPr/>
              </p14:nvContentPartPr>
              <p14:xfrm>
                <a:off x="7244610" y="6229515"/>
                <a:ext cx="42480" cy="23040"/>
              </p14:xfrm>
            </p:contentPart>
          </mc:Choice>
          <mc:Fallback>
            <p:pic>
              <p:nvPicPr>
                <p:cNvPr id="615" name="筆跡 614">
                  <a:extLst>
                    <a:ext uri="{FF2B5EF4-FFF2-40B4-BE49-F238E27FC236}">
                      <a16:creationId xmlns:a16="http://schemas.microsoft.com/office/drawing/2014/main" id="{6E655A8D-057B-4C2B-A7D5-FEFBBB18E87E}"/>
                    </a:ext>
                  </a:extLst>
                </p:cNvPr>
                <p:cNvPicPr/>
                <p:nvPr/>
              </p:nvPicPr>
              <p:blipFill>
                <a:blip r:embed="rId1031"/>
                <a:stretch>
                  <a:fillRect/>
                </a:stretch>
              </p:blipFill>
              <p:spPr>
                <a:xfrm>
                  <a:off x="7226970" y="6211515"/>
                  <a:ext cx="78120" cy="58680"/>
                </a:xfrm>
                <a:prstGeom prst="rect">
                  <a:avLst/>
                </a:prstGeom>
              </p:spPr>
            </p:pic>
          </mc:Fallback>
        </mc:AlternateContent>
      </p:grpSp>
      <p:grpSp>
        <p:nvGrpSpPr>
          <p:cNvPr id="633" name="群組 632">
            <a:extLst>
              <a:ext uri="{FF2B5EF4-FFF2-40B4-BE49-F238E27FC236}">
                <a16:creationId xmlns:a16="http://schemas.microsoft.com/office/drawing/2014/main" id="{F2A6B40F-1E20-4A7E-9753-33E0DCFDA798}"/>
              </a:ext>
            </a:extLst>
          </p:cNvPr>
          <p:cNvGrpSpPr/>
          <p:nvPr/>
        </p:nvGrpSpPr>
        <p:grpSpPr>
          <a:xfrm>
            <a:off x="7500930" y="5928555"/>
            <a:ext cx="835200" cy="401040"/>
            <a:chOff x="7500930" y="5928555"/>
            <a:chExt cx="835200" cy="401040"/>
          </a:xfrm>
        </p:grpSpPr>
        <mc:AlternateContent xmlns:mc="http://schemas.openxmlformats.org/markup-compatibility/2006">
          <mc:Choice xmlns:p14="http://schemas.microsoft.com/office/powerpoint/2010/main" Requires="p14">
            <p:contentPart p14:bwMode="auto" r:id="rId1032">
              <p14:nvContentPartPr>
                <p14:cNvPr id="617" name="筆跡 616">
                  <a:extLst>
                    <a:ext uri="{FF2B5EF4-FFF2-40B4-BE49-F238E27FC236}">
                      <a16:creationId xmlns:a16="http://schemas.microsoft.com/office/drawing/2014/main" id="{3165E80D-43FC-4371-9A38-E02CF5ECC3A0}"/>
                    </a:ext>
                  </a:extLst>
                </p14:cNvPr>
                <p14:cNvContentPartPr/>
                <p14:nvPr/>
              </p14:nvContentPartPr>
              <p14:xfrm>
                <a:off x="7544130" y="5940435"/>
                <a:ext cx="35280" cy="41400"/>
              </p14:xfrm>
            </p:contentPart>
          </mc:Choice>
          <mc:Fallback>
            <p:pic>
              <p:nvPicPr>
                <p:cNvPr id="617" name="筆跡 616">
                  <a:extLst>
                    <a:ext uri="{FF2B5EF4-FFF2-40B4-BE49-F238E27FC236}">
                      <a16:creationId xmlns:a16="http://schemas.microsoft.com/office/drawing/2014/main" id="{3165E80D-43FC-4371-9A38-E02CF5ECC3A0}"/>
                    </a:ext>
                  </a:extLst>
                </p:cNvPr>
                <p:cNvPicPr/>
                <p:nvPr/>
              </p:nvPicPr>
              <p:blipFill>
                <a:blip r:embed="rId1033"/>
                <a:stretch>
                  <a:fillRect/>
                </a:stretch>
              </p:blipFill>
              <p:spPr>
                <a:xfrm>
                  <a:off x="7526490" y="5922435"/>
                  <a:ext cx="709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034">
              <p14:nvContentPartPr>
                <p14:cNvPr id="618" name="筆跡 617">
                  <a:extLst>
                    <a:ext uri="{FF2B5EF4-FFF2-40B4-BE49-F238E27FC236}">
                      <a16:creationId xmlns:a16="http://schemas.microsoft.com/office/drawing/2014/main" id="{141D92C2-184E-4455-8B13-9EBFA0B3AD5D}"/>
                    </a:ext>
                  </a:extLst>
                </p14:cNvPr>
                <p14:cNvContentPartPr/>
                <p14:nvPr/>
              </p14:nvContentPartPr>
              <p14:xfrm>
                <a:off x="7500930" y="6022515"/>
                <a:ext cx="122040" cy="34920"/>
              </p14:xfrm>
            </p:contentPart>
          </mc:Choice>
          <mc:Fallback>
            <p:pic>
              <p:nvPicPr>
                <p:cNvPr id="618" name="筆跡 617">
                  <a:extLst>
                    <a:ext uri="{FF2B5EF4-FFF2-40B4-BE49-F238E27FC236}">
                      <a16:creationId xmlns:a16="http://schemas.microsoft.com/office/drawing/2014/main" id="{141D92C2-184E-4455-8B13-9EBFA0B3AD5D}"/>
                    </a:ext>
                  </a:extLst>
                </p:cNvPr>
                <p:cNvPicPr/>
                <p:nvPr/>
              </p:nvPicPr>
              <p:blipFill>
                <a:blip r:embed="rId1035"/>
                <a:stretch>
                  <a:fillRect/>
                </a:stretch>
              </p:blipFill>
              <p:spPr>
                <a:xfrm>
                  <a:off x="7482930" y="6004875"/>
                  <a:ext cx="1576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036">
              <p14:nvContentPartPr>
                <p14:cNvPr id="619" name="筆跡 618">
                  <a:extLst>
                    <a:ext uri="{FF2B5EF4-FFF2-40B4-BE49-F238E27FC236}">
                      <a16:creationId xmlns:a16="http://schemas.microsoft.com/office/drawing/2014/main" id="{1103AA26-B74C-4298-AD9C-69902D1223CD}"/>
                    </a:ext>
                  </a:extLst>
                </p14:cNvPr>
                <p14:cNvContentPartPr/>
                <p14:nvPr/>
              </p14:nvContentPartPr>
              <p14:xfrm>
                <a:off x="7549170" y="6085515"/>
                <a:ext cx="73800" cy="25200"/>
              </p14:xfrm>
            </p:contentPart>
          </mc:Choice>
          <mc:Fallback>
            <p:pic>
              <p:nvPicPr>
                <p:cNvPr id="619" name="筆跡 618">
                  <a:extLst>
                    <a:ext uri="{FF2B5EF4-FFF2-40B4-BE49-F238E27FC236}">
                      <a16:creationId xmlns:a16="http://schemas.microsoft.com/office/drawing/2014/main" id="{1103AA26-B74C-4298-AD9C-69902D1223CD}"/>
                    </a:ext>
                  </a:extLst>
                </p:cNvPr>
                <p:cNvPicPr/>
                <p:nvPr/>
              </p:nvPicPr>
              <p:blipFill>
                <a:blip r:embed="rId1037"/>
                <a:stretch>
                  <a:fillRect/>
                </a:stretch>
              </p:blipFill>
              <p:spPr>
                <a:xfrm>
                  <a:off x="7531170" y="6067515"/>
                  <a:ext cx="1094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038">
              <p14:nvContentPartPr>
                <p14:cNvPr id="620" name="筆跡 619">
                  <a:extLst>
                    <a:ext uri="{FF2B5EF4-FFF2-40B4-BE49-F238E27FC236}">
                      <a16:creationId xmlns:a16="http://schemas.microsoft.com/office/drawing/2014/main" id="{766EC525-8676-494A-9722-8D27F7C0BBB5}"/>
                    </a:ext>
                  </a:extLst>
                </p14:cNvPr>
                <p14:cNvContentPartPr/>
                <p14:nvPr/>
              </p14:nvContentPartPr>
              <p14:xfrm>
                <a:off x="7551330" y="6129075"/>
                <a:ext cx="61560" cy="126000"/>
              </p14:xfrm>
            </p:contentPart>
          </mc:Choice>
          <mc:Fallback>
            <p:pic>
              <p:nvPicPr>
                <p:cNvPr id="620" name="筆跡 619">
                  <a:extLst>
                    <a:ext uri="{FF2B5EF4-FFF2-40B4-BE49-F238E27FC236}">
                      <a16:creationId xmlns:a16="http://schemas.microsoft.com/office/drawing/2014/main" id="{766EC525-8676-494A-9722-8D27F7C0BBB5}"/>
                    </a:ext>
                  </a:extLst>
                </p:cNvPr>
                <p:cNvPicPr/>
                <p:nvPr/>
              </p:nvPicPr>
              <p:blipFill>
                <a:blip r:embed="rId1039"/>
                <a:stretch>
                  <a:fillRect/>
                </a:stretch>
              </p:blipFill>
              <p:spPr>
                <a:xfrm>
                  <a:off x="7533690" y="6111435"/>
                  <a:ext cx="972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040">
              <p14:nvContentPartPr>
                <p14:cNvPr id="621" name="筆跡 620">
                  <a:extLst>
                    <a:ext uri="{FF2B5EF4-FFF2-40B4-BE49-F238E27FC236}">
                      <a16:creationId xmlns:a16="http://schemas.microsoft.com/office/drawing/2014/main" id="{81C5E523-5C58-4839-B3D5-D5A5B13F0BAE}"/>
                    </a:ext>
                  </a:extLst>
                </p14:cNvPr>
                <p14:cNvContentPartPr/>
                <p14:nvPr/>
              </p14:nvContentPartPr>
              <p14:xfrm>
                <a:off x="7618650" y="5960955"/>
                <a:ext cx="124200" cy="272160"/>
              </p14:xfrm>
            </p:contentPart>
          </mc:Choice>
          <mc:Fallback>
            <p:pic>
              <p:nvPicPr>
                <p:cNvPr id="621" name="筆跡 620">
                  <a:extLst>
                    <a:ext uri="{FF2B5EF4-FFF2-40B4-BE49-F238E27FC236}">
                      <a16:creationId xmlns:a16="http://schemas.microsoft.com/office/drawing/2014/main" id="{81C5E523-5C58-4839-B3D5-D5A5B13F0BAE}"/>
                    </a:ext>
                  </a:extLst>
                </p:cNvPr>
                <p:cNvPicPr/>
                <p:nvPr/>
              </p:nvPicPr>
              <p:blipFill>
                <a:blip r:embed="rId1041"/>
                <a:stretch>
                  <a:fillRect/>
                </a:stretch>
              </p:blipFill>
              <p:spPr>
                <a:xfrm>
                  <a:off x="7601010" y="5943315"/>
                  <a:ext cx="1598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042">
              <p14:nvContentPartPr>
                <p14:cNvPr id="622" name="筆跡 621">
                  <a:extLst>
                    <a:ext uri="{FF2B5EF4-FFF2-40B4-BE49-F238E27FC236}">
                      <a16:creationId xmlns:a16="http://schemas.microsoft.com/office/drawing/2014/main" id="{BDD45CB0-BE35-4ADA-8172-999D2CB85F61}"/>
                    </a:ext>
                  </a:extLst>
                </p14:cNvPr>
                <p14:cNvContentPartPr/>
                <p14:nvPr/>
              </p14:nvContentPartPr>
              <p14:xfrm>
                <a:off x="7747530" y="5972835"/>
                <a:ext cx="83520" cy="79200"/>
              </p14:xfrm>
            </p:contentPart>
          </mc:Choice>
          <mc:Fallback>
            <p:pic>
              <p:nvPicPr>
                <p:cNvPr id="622" name="筆跡 621">
                  <a:extLst>
                    <a:ext uri="{FF2B5EF4-FFF2-40B4-BE49-F238E27FC236}">
                      <a16:creationId xmlns:a16="http://schemas.microsoft.com/office/drawing/2014/main" id="{BDD45CB0-BE35-4ADA-8172-999D2CB85F61}"/>
                    </a:ext>
                  </a:extLst>
                </p:cNvPr>
                <p:cNvPicPr/>
                <p:nvPr/>
              </p:nvPicPr>
              <p:blipFill>
                <a:blip r:embed="rId1043"/>
                <a:stretch>
                  <a:fillRect/>
                </a:stretch>
              </p:blipFill>
              <p:spPr>
                <a:xfrm>
                  <a:off x="7729530" y="5955195"/>
                  <a:ext cx="1191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044">
              <p14:nvContentPartPr>
                <p14:cNvPr id="623" name="筆跡 622">
                  <a:extLst>
                    <a:ext uri="{FF2B5EF4-FFF2-40B4-BE49-F238E27FC236}">
                      <a16:creationId xmlns:a16="http://schemas.microsoft.com/office/drawing/2014/main" id="{78C7168C-B9A1-4B92-BE9A-CB71F0C76FEF}"/>
                    </a:ext>
                  </a:extLst>
                </p14:cNvPr>
                <p14:cNvContentPartPr/>
                <p14:nvPr/>
              </p14:nvContentPartPr>
              <p14:xfrm>
                <a:off x="7727010" y="6068235"/>
                <a:ext cx="133920" cy="75240"/>
              </p14:xfrm>
            </p:contentPart>
          </mc:Choice>
          <mc:Fallback>
            <p:pic>
              <p:nvPicPr>
                <p:cNvPr id="623" name="筆跡 622">
                  <a:extLst>
                    <a:ext uri="{FF2B5EF4-FFF2-40B4-BE49-F238E27FC236}">
                      <a16:creationId xmlns:a16="http://schemas.microsoft.com/office/drawing/2014/main" id="{78C7168C-B9A1-4B92-BE9A-CB71F0C76FEF}"/>
                    </a:ext>
                  </a:extLst>
                </p:cNvPr>
                <p:cNvPicPr/>
                <p:nvPr/>
              </p:nvPicPr>
              <p:blipFill>
                <a:blip r:embed="rId1045"/>
                <a:stretch>
                  <a:fillRect/>
                </a:stretch>
              </p:blipFill>
              <p:spPr>
                <a:xfrm>
                  <a:off x="7709370" y="6050235"/>
                  <a:ext cx="1695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046">
              <p14:nvContentPartPr>
                <p14:cNvPr id="624" name="筆跡 623">
                  <a:extLst>
                    <a:ext uri="{FF2B5EF4-FFF2-40B4-BE49-F238E27FC236}">
                      <a16:creationId xmlns:a16="http://schemas.microsoft.com/office/drawing/2014/main" id="{7F6A60A9-CF15-458E-91E6-003104C3935F}"/>
                    </a:ext>
                  </a:extLst>
                </p14:cNvPr>
                <p14:cNvContentPartPr/>
                <p14:nvPr/>
              </p14:nvContentPartPr>
              <p14:xfrm>
                <a:off x="7723770" y="6073635"/>
                <a:ext cx="192600" cy="95760"/>
              </p14:xfrm>
            </p:contentPart>
          </mc:Choice>
          <mc:Fallback>
            <p:pic>
              <p:nvPicPr>
                <p:cNvPr id="624" name="筆跡 623">
                  <a:extLst>
                    <a:ext uri="{FF2B5EF4-FFF2-40B4-BE49-F238E27FC236}">
                      <a16:creationId xmlns:a16="http://schemas.microsoft.com/office/drawing/2014/main" id="{7F6A60A9-CF15-458E-91E6-003104C3935F}"/>
                    </a:ext>
                  </a:extLst>
                </p:cNvPr>
                <p:cNvPicPr/>
                <p:nvPr/>
              </p:nvPicPr>
              <p:blipFill>
                <a:blip r:embed="rId1047"/>
                <a:stretch>
                  <a:fillRect/>
                </a:stretch>
              </p:blipFill>
              <p:spPr>
                <a:xfrm>
                  <a:off x="7706130" y="6055635"/>
                  <a:ext cx="2282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048">
              <p14:nvContentPartPr>
                <p14:cNvPr id="625" name="筆跡 624">
                  <a:extLst>
                    <a:ext uri="{FF2B5EF4-FFF2-40B4-BE49-F238E27FC236}">
                      <a16:creationId xmlns:a16="http://schemas.microsoft.com/office/drawing/2014/main" id="{0A8EFFAA-5565-4029-992E-4A110D94A6BE}"/>
                    </a:ext>
                  </a:extLst>
                </p14:cNvPr>
                <p14:cNvContentPartPr/>
                <p14:nvPr/>
              </p14:nvContentPartPr>
              <p14:xfrm>
                <a:off x="7691010" y="6111435"/>
                <a:ext cx="260280" cy="218160"/>
              </p14:xfrm>
            </p:contentPart>
          </mc:Choice>
          <mc:Fallback>
            <p:pic>
              <p:nvPicPr>
                <p:cNvPr id="625" name="筆跡 624">
                  <a:extLst>
                    <a:ext uri="{FF2B5EF4-FFF2-40B4-BE49-F238E27FC236}">
                      <a16:creationId xmlns:a16="http://schemas.microsoft.com/office/drawing/2014/main" id="{0A8EFFAA-5565-4029-992E-4A110D94A6BE}"/>
                    </a:ext>
                  </a:extLst>
                </p:cNvPr>
                <p:cNvPicPr/>
                <p:nvPr/>
              </p:nvPicPr>
              <p:blipFill>
                <a:blip r:embed="rId1049"/>
                <a:stretch>
                  <a:fillRect/>
                </a:stretch>
              </p:blipFill>
              <p:spPr>
                <a:xfrm>
                  <a:off x="7673010" y="6093795"/>
                  <a:ext cx="29592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050">
              <p14:nvContentPartPr>
                <p14:cNvPr id="627" name="筆跡 626">
                  <a:extLst>
                    <a:ext uri="{FF2B5EF4-FFF2-40B4-BE49-F238E27FC236}">
                      <a16:creationId xmlns:a16="http://schemas.microsoft.com/office/drawing/2014/main" id="{8924AD59-A59B-4AA8-8BC0-582A7EDA28F7}"/>
                    </a:ext>
                  </a:extLst>
                </p14:cNvPr>
                <p14:cNvContentPartPr/>
                <p14:nvPr/>
              </p14:nvContentPartPr>
              <p14:xfrm>
                <a:off x="8070090" y="5993355"/>
                <a:ext cx="24480" cy="44640"/>
              </p14:xfrm>
            </p:contentPart>
          </mc:Choice>
          <mc:Fallback>
            <p:pic>
              <p:nvPicPr>
                <p:cNvPr id="627" name="筆跡 626">
                  <a:extLst>
                    <a:ext uri="{FF2B5EF4-FFF2-40B4-BE49-F238E27FC236}">
                      <a16:creationId xmlns:a16="http://schemas.microsoft.com/office/drawing/2014/main" id="{8924AD59-A59B-4AA8-8BC0-582A7EDA28F7}"/>
                    </a:ext>
                  </a:extLst>
                </p:cNvPr>
                <p:cNvPicPr/>
                <p:nvPr/>
              </p:nvPicPr>
              <p:blipFill>
                <a:blip r:embed="rId1051"/>
                <a:stretch>
                  <a:fillRect/>
                </a:stretch>
              </p:blipFill>
              <p:spPr>
                <a:xfrm>
                  <a:off x="8052090" y="5975715"/>
                  <a:ext cx="6012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052">
              <p14:nvContentPartPr>
                <p14:cNvPr id="628" name="筆跡 627">
                  <a:extLst>
                    <a:ext uri="{FF2B5EF4-FFF2-40B4-BE49-F238E27FC236}">
                      <a16:creationId xmlns:a16="http://schemas.microsoft.com/office/drawing/2014/main" id="{83D724DC-730D-4E4C-AAA2-A9A45A440C75}"/>
                    </a:ext>
                  </a:extLst>
                </p14:cNvPr>
                <p14:cNvContentPartPr/>
                <p14:nvPr/>
              </p14:nvContentPartPr>
              <p14:xfrm>
                <a:off x="8034810" y="5962035"/>
                <a:ext cx="190080" cy="152640"/>
              </p14:xfrm>
            </p:contentPart>
          </mc:Choice>
          <mc:Fallback>
            <p:pic>
              <p:nvPicPr>
                <p:cNvPr id="628" name="筆跡 627">
                  <a:extLst>
                    <a:ext uri="{FF2B5EF4-FFF2-40B4-BE49-F238E27FC236}">
                      <a16:creationId xmlns:a16="http://schemas.microsoft.com/office/drawing/2014/main" id="{83D724DC-730D-4E4C-AAA2-A9A45A440C75}"/>
                    </a:ext>
                  </a:extLst>
                </p:cNvPr>
                <p:cNvPicPr/>
                <p:nvPr/>
              </p:nvPicPr>
              <p:blipFill>
                <a:blip r:embed="rId1053"/>
                <a:stretch>
                  <a:fillRect/>
                </a:stretch>
              </p:blipFill>
              <p:spPr>
                <a:xfrm>
                  <a:off x="8016810" y="5944395"/>
                  <a:ext cx="2257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054">
              <p14:nvContentPartPr>
                <p14:cNvPr id="629" name="筆跡 628">
                  <a:extLst>
                    <a:ext uri="{FF2B5EF4-FFF2-40B4-BE49-F238E27FC236}">
                      <a16:creationId xmlns:a16="http://schemas.microsoft.com/office/drawing/2014/main" id="{B41EAFED-D9A3-48FC-8705-FF36D8655194}"/>
                    </a:ext>
                  </a:extLst>
                </p14:cNvPr>
                <p14:cNvContentPartPr/>
                <p14:nvPr/>
              </p14:nvContentPartPr>
              <p14:xfrm>
                <a:off x="8071170" y="6071475"/>
                <a:ext cx="144720" cy="91440"/>
              </p14:xfrm>
            </p:contentPart>
          </mc:Choice>
          <mc:Fallback>
            <p:pic>
              <p:nvPicPr>
                <p:cNvPr id="629" name="筆跡 628">
                  <a:extLst>
                    <a:ext uri="{FF2B5EF4-FFF2-40B4-BE49-F238E27FC236}">
                      <a16:creationId xmlns:a16="http://schemas.microsoft.com/office/drawing/2014/main" id="{B41EAFED-D9A3-48FC-8705-FF36D8655194}"/>
                    </a:ext>
                  </a:extLst>
                </p:cNvPr>
                <p:cNvPicPr/>
                <p:nvPr/>
              </p:nvPicPr>
              <p:blipFill>
                <a:blip r:embed="rId1055"/>
                <a:stretch>
                  <a:fillRect/>
                </a:stretch>
              </p:blipFill>
              <p:spPr>
                <a:xfrm>
                  <a:off x="8053170" y="6053475"/>
                  <a:ext cx="1803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56">
              <p14:nvContentPartPr>
                <p14:cNvPr id="630" name="筆跡 629">
                  <a:extLst>
                    <a:ext uri="{FF2B5EF4-FFF2-40B4-BE49-F238E27FC236}">
                      <a16:creationId xmlns:a16="http://schemas.microsoft.com/office/drawing/2014/main" id="{0AB7EC73-F9CB-4147-ACEE-3D8DFC03416C}"/>
                    </a:ext>
                  </a:extLst>
                </p14:cNvPr>
                <p14:cNvContentPartPr/>
                <p14:nvPr/>
              </p14:nvContentPartPr>
              <p14:xfrm>
                <a:off x="8106090" y="5928555"/>
                <a:ext cx="49680" cy="277560"/>
              </p14:xfrm>
            </p:contentPart>
          </mc:Choice>
          <mc:Fallback>
            <p:pic>
              <p:nvPicPr>
                <p:cNvPr id="630" name="筆跡 629">
                  <a:extLst>
                    <a:ext uri="{FF2B5EF4-FFF2-40B4-BE49-F238E27FC236}">
                      <a16:creationId xmlns:a16="http://schemas.microsoft.com/office/drawing/2014/main" id="{0AB7EC73-F9CB-4147-ACEE-3D8DFC03416C}"/>
                    </a:ext>
                  </a:extLst>
                </p:cNvPr>
                <p:cNvPicPr/>
                <p:nvPr/>
              </p:nvPicPr>
              <p:blipFill>
                <a:blip r:embed="rId1057"/>
                <a:stretch>
                  <a:fillRect/>
                </a:stretch>
              </p:blipFill>
              <p:spPr>
                <a:xfrm>
                  <a:off x="8088090" y="5910555"/>
                  <a:ext cx="853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058">
              <p14:nvContentPartPr>
                <p14:cNvPr id="631" name="筆跡 630">
                  <a:extLst>
                    <a:ext uri="{FF2B5EF4-FFF2-40B4-BE49-F238E27FC236}">
                      <a16:creationId xmlns:a16="http://schemas.microsoft.com/office/drawing/2014/main" id="{F6D916F7-1BD3-4D72-ADBB-3DEAD1F1C449}"/>
                    </a:ext>
                  </a:extLst>
                </p14:cNvPr>
                <p14:cNvContentPartPr/>
                <p14:nvPr/>
              </p14:nvContentPartPr>
              <p14:xfrm>
                <a:off x="8243250" y="6037995"/>
                <a:ext cx="13680" cy="86040"/>
              </p14:xfrm>
            </p:contentPart>
          </mc:Choice>
          <mc:Fallback>
            <p:pic>
              <p:nvPicPr>
                <p:cNvPr id="631" name="筆跡 630">
                  <a:extLst>
                    <a:ext uri="{FF2B5EF4-FFF2-40B4-BE49-F238E27FC236}">
                      <a16:creationId xmlns:a16="http://schemas.microsoft.com/office/drawing/2014/main" id="{F6D916F7-1BD3-4D72-ADBB-3DEAD1F1C449}"/>
                    </a:ext>
                  </a:extLst>
                </p:cNvPr>
                <p:cNvPicPr/>
                <p:nvPr/>
              </p:nvPicPr>
              <p:blipFill>
                <a:blip r:embed="rId1059"/>
                <a:stretch>
                  <a:fillRect/>
                </a:stretch>
              </p:blipFill>
              <p:spPr>
                <a:xfrm>
                  <a:off x="8225250" y="6019995"/>
                  <a:ext cx="493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060">
              <p14:nvContentPartPr>
                <p14:cNvPr id="632" name="筆跡 631">
                  <a:extLst>
                    <a:ext uri="{FF2B5EF4-FFF2-40B4-BE49-F238E27FC236}">
                      <a16:creationId xmlns:a16="http://schemas.microsoft.com/office/drawing/2014/main" id="{D2137260-E186-45E9-BE27-EE3C2FEE800D}"/>
                    </a:ext>
                  </a:extLst>
                </p14:cNvPr>
                <p14:cNvContentPartPr/>
                <p14:nvPr/>
              </p14:nvContentPartPr>
              <p14:xfrm>
                <a:off x="8303370" y="5936115"/>
                <a:ext cx="32760" cy="332640"/>
              </p14:xfrm>
            </p:contentPart>
          </mc:Choice>
          <mc:Fallback>
            <p:pic>
              <p:nvPicPr>
                <p:cNvPr id="632" name="筆跡 631">
                  <a:extLst>
                    <a:ext uri="{FF2B5EF4-FFF2-40B4-BE49-F238E27FC236}">
                      <a16:creationId xmlns:a16="http://schemas.microsoft.com/office/drawing/2014/main" id="{D2137260-E186-45E9-BE27-EE3C2FEE800D}"/>
                    </a:ext>
                  </a:extLst>
                </p:cNvPr>
                <p:cNvPicPr/>
                <p:nvPr/>
              </p:nvPicPr>
              <p:blipFill>
                <a:blip r:embed="rId1061"/>
                <a:stretch>
                  <a:fillRect/>
                </a:stretch>
              </p:blipFill>
              <p:spPr>
                <a:xfrm>
                  <a:off x="8285370" y="5918115"/>
                  <a:ext cx="68400" cy="368280"/>
                </a:xfrm>
                <a:prstGeom prst="rect">
                  <a:avLst/>
                </a:prstGeom>
              </p:spPr>
            </p:pic>
          </mc:Fallback>
        </mc:AlternateContent>
      </p:grpSp>
      <p:grpSp>
        <p:nvGrpSpPr>
          <p:cNvPr id="642" name="群組 641">
            <a:extLst>
              <a:ext uri="{FF2B5EF4-FFF2-40B4-BE49-F238E27FC236}">
                <a16:creationId xmlns:a16="http://schemas.microsoft.com/office/drawing/2014/main" id="{A154AEF3-6E68-449E-9F70-728A415DAC4D}"/>
              </a:ext>
            </a:extLst>
          </p:cNvPr>
          <p:cNvGrpSpPr/>
          <p:nvPr/>
        </p:nvGrpSpPr>
        <p:grpSpPr>
          <a:xfrm>
            <a:off x="8482650" y="5843955"/>
            <a:ext cx="464400" cy="505080"/>
            <a:chOff x="8482650" y="5843955"/>
            <a:chExt cx="464400" cy="505080"/>
          </a:xfrm>
        </p:grpSpPr>
        <mc:AlternateContent xmlns:mc="http://schemas.openxmlformats.org/markup-compatibility/2006">
          <mc:Choice xmlns:p14="http://schemas.microsoft.com/office/powerpoint/2010/main" Requires="p14">
            <p:contentPart p14:bwMode="auto" r:id="rId1062">
              <p14:nvContentPartPr>
                <p14:cNvPr id="634" name="筆跡 633">
                  <a:extLst>
                    <a:ext uri="{FF2B5EF4-FFF2-40B4-BE49-F238E27FC236}">
                      <a16:creationId xmlns:a16="http://schemas.microsoft.com/office/drawing/2014/main" id="{53B1DAFA-755A-411E-8099-D821254F9391}"/>
                    </a:ext>
                  </a:extLst>
                </p14:cNvPr>
                <p14:cNvContentPartPr/>
                <p14:nvPr/>
              </p14:nvContentPartPr>
              <p14:xfrm>
                <a:off x="8593170" y="5843955"/>
                <a:ext cx="28080" cy="16560"/>
              </p14:xfrm>
            </p:contentPart>
          </mc:Choice>
          <mc:Fallback>
            <p:pic>
              <p:nvPicPr>
                <p:cNvPr id="634" name="筆跡 633">
                  <a:extLst>
                    <a:ext uri="{FF2B5EF4-FFF2-40B4-BE49-F238E27FC236}">
                      <a16:creationId xmlns:a16="http://schemas.microsoft.com/office/drawing/2014/main" id="{53B1DAFA-755A-411E-8099-D821254F9391}"/>
                    </a:ext>
                  </a:extLst>
                </p:cNvPr>
                <p:cNvPicPr/>
                <p:nvPr/>
              </p:nvPicPr>
              <p:blipFill>
                <a:blip r:embed="rId1063"/>
                <a:stretch>
                  <a:fillRect/>
                </a:stretch>
              </p:blipFill>
              <p:spPr>
                <a:xfrm>
                  <a:off x="8575530" y="5826315"/>
                  <a:ext cx="637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064">
              <p14:nvContentPartPr>
                <p14:cNvPr id="635" name="筆跡 634">
                  <a:extLst>
                    <a:ext uri="{FF2B5EF4-FFF2-40B4-BE49-F238E27FC236}">
                      <a16:creationId xmlns:a16="http://schemas.microsoft.com/office/drawing/2014/main" id="{B9EA1110-9901-448B-9C4F-FDDBED846D51}"/>
                    </a:ext>
                  </a:extLst>
                </p14:cNvPr>
                <p14:cNvContentPartPr/>
                <p14:nvPr/>
              </p14:nvContentPartPr>
              <p14:xfrm>
                <a:off x="8549250" y="5940435"/>
                <a:ext cx="116280" cy="151560"/>
              </p14:xfrm>
            </p:contentPart>
          </mc:Choice>
          <mc:Fallback>
            <p:pic>
              <p:nvPicPr>
                <p:cNvPr id="635" name="筆跡 634">
                  <a:extLst>
                    <a:ext uri="{FF2B5EF4-FFF2-40B4-BE49-F238E27FC236}">
                      <a16:creationId xmlns:a16="http://schemas.microsoft.com/office/drawing/2014/main" id="{B9EA1110-9901-448B-9C4F-FDDBED846D51}"/>
                    </a:ext>
                  </a:extLst>
                </p:cNvPr>
                <p:cNvPicPr/>
                <p:nvPr/>
              </p:nvPicPr>
              <p:blipFill>
                <a:blip r:embed="rId1065"/>
                <a:stretch>
                  <a:fillRect/>
                </a:stretch>
              </p:blipFill>
              <p:spPr>
                <a:xfrm>
                  <a:off x="8531250" y="5922435"/>
                  <a:ext cx="1519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066">
              <p14:nvContentPartPr>
                <p14:cNvPr id="636" name="筆跡 635">
                  <a:extLst>
                    <a:ext uri="{FF2B5EF4-FFF2-40B4-BE49-F238E27FC236}">
                      <a16:creationId xmlns:a16="http://schemas.microsoft.com/office/drawing/2014/main" id="{B512CF87-30BD-4CEA-BD20-1EA6C51884DB}"/>
                    </a:ext>
                  </a:extLst>
                </p14:cNvPr>
                <p14:cNvContentPartPr/>
                <p14:nvPr/>
              </p14:nvContentPartPr>
              <p14:xfrm>
                <a:off x="8493450" y="6020355"/>
                <a:ext cx="27000" cy="17640"/>
              </p14:xfrm>
            </p:contentPart>
          </mc:Choice>
          <mc:Fallback>
            <p:pic>
              <p:nvPicPr>
                <p:cNvPr id="636" name="筆跡 635">
                  <a:extLst>
                    <a:ext uri="{FF2B5EF4-FFF2-40B4-BE49-F238E27FC236}">
                      <a16:creationId xmlns:a16="http://schemas.microsoft.com/office/drawing/2014/main" id="{B512CF87-30BD-4CEA-BD20-1EA6C51884DB}"/>
                    </a:ext>
                  </a:extLst>
                </p:cNvPr>
                <p:cNvPicPr/>
                <p:nvPr/>
              </p:nvPicPr>
              <p:blipFill>
                <a:blip r:embed="rId1067"/>
                <a:stretch>
                  <a:fillRect/>
                </a:stretch>
              </p:blipFill>
              <p:spPr>
                <a:xfrm>
                  <a:off x="8475450" y="6002715"/>
                  <a:ext cx="626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068">
              <p14:nvContentPartPr>
                <p14:cNvPr id="637" name="筆跡 636">
                  <a:extLst>
                    <a:ext uri="{FF2B5EF4-FFF2-40B4-BE49-F238E27FC236}">
                      <a16:creationId xmlns:a16="http://schemas.microsoft.com/office/drawing/2014/main" id="{13C1D0F5-3F59-4A3C-950A-5A6B4C002CD2}"/>
                    </a:ext>
                  </a:extLst>
                </p14:cNvPr>
                <p14:cNvContentPartPr/>
                <p14:nvPr/>
              </p14:nvContentPartPr>
              <p14:xfrm>
                <a:off x="8482650" y="6069315"/>
                <a:ext cx="74880" cy="26280"/>
              </p14:xfrm>
            </p:contentPart>
          </mc:Choice>
          <mc:Fallback>
            <p:pic>
              <p:nvPicPr>
                <p:cNvPr id="637" name="筆跡 636">
                  <a:extLst>
                    <a:ext uri="{FF2B5EF4-FFF2-40B4-BE49-F238E27FC236}">
                      <a16:creationId xmlns:a16="http://schemas.microsoft.com/office/drawing/2014/main" id="{13C1D0F5-3F59-4A3C-950A-5A6B4C002CD2}"/>
                    </a:ext>
                  </a:extLst>
                </p:cNvPr>
                <p:cNvPicPr/>
                <p:nvPr/>
              </p:nvPicPr>
              <p:blipFill>
                <a:blip r:embed="rId1069"/>
                <a:stretch>
                  <a:fillRect/>
                </a:stretch>
              </p:blipFill>
              <p:spPr>
                <a:xfrm>
                  <a:off x="8464650" y="6051315"/>
                  <a:ext cx="1105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070">
              <p14:nvContentPartPr>
                <p14:cNvPr id="638" name="筆跡 637">
                  <a:extLst>
                    <a:ext uri="{FF2B5EF4-FFF2-40B4-BE49-F238E27FC236}">
                      <a16:creationId xmlns:a16="http://schemas.microsoft.com/office/drawing/2014/main" id="{3A9452CD-1F68-4068-8CB9-D9116720481E}"/>
                    </a:ext>
                  </a:extLst>
                </p14:cNvPr>
                <p14:cNvContentPartPr/>
                <p14:nvPr/>
              </p14:nvContentPartPr>
              <p14:xfrm>
                <a:off x="8722050" y="6003075"/>
                <a:ext cx="73440" cy="80280"/>
              </p14:xfrm>
            </p:contentPart>
          </mc:Choice>
          <mc:Fallback>
            <p:pic>
              <p:nvPicPr>
                <p:cNvPr id="638" name="筆跡 637">
                  <a:extLst>
                    <a:ext uri="{FF2B5EF4-FFF2-40B4-BE49-F238E27FC236}">
                      <a16:creationId xmlns:a16="http://schemas.microsoft.com/office/drawing/2014/main" id="{3A9452CD-1F68-4068-8CB9-D9116720481E}"/>
                    </a:ext>
                  </a:extLst>
                </p:cNvPr>
                <p:cNvPicPr/>
                <p:nvPr/>
              </p:nvPicPr>
              <p:blipFill>
                <a:blip r:embed="rId1071"/>
                <a:stretch>
                  <a:fillRect/>
                </a:stretch>
              </p:blipFill>
              <p:spPr>
                <a:xfrm>
                  <a:off x="8704410" y="5985435"/>
                  <a:ext cx="10908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072">
              <p14:nvContentPartPr>
                <p14:cNvPr id="639" name="筆跡 638">
                  <a:extLst>
                    <a:ext uri="{FF2B5EF4-FFF2-40B4-BE49-F238E27FC236}">
                      <a16:creationId xmlns:a16="http://schemas.microsoft.com/office/drawing/2014/main" id="{319FD25B-E06E-4971-ABD0-DA249CCE98FA}"/>
                    </a:ext>
                  </a:extLst>
                </p14:cNvPr>
                <p14:cNvContentPartPr/>
                <p14:nvPr/>
              </p14:nvContentPartPr>
              <p14:xfrm>
                <a:off x="8512530" y="6157875"/>
                <a:ext cx="285840" cy="56880"/>
              </p14:xfrm>
            </p:contentPart>
          </mc:Choice>
          <mc:Fallback>
            <p:pic>
              <p:nvPicPr>
                <p:cNvPr id="639" name="筆跡 638">
                  <a:extLst>
                    <a:ext uri="{FF2B5EF4-FFF2-40B4-BE49-F238E27FC236}">
                      <a16:creationId xmlns:a16="http://schemas.microsoft.com/office/drawing/2014/main" id="{319FD25B-E06E-4971-ABD0-DA249CCE98FA}"/>
                    </a:ext>
                  </a:extLst>
                </p:cNvPr>
                <p:cNvPicPr/>
                <p:nvPr/>
              </p:nvPicPr>
              <p:blipFill>
                <a:blip r:embed="rId1073"/>
                <a:stretch>
                  <a:fillRect/>
                </a:stretch>
              </p:blipFill>
              <p:spPr>
                <a:xfrm>
                  <a:off x="8494890" y="6140235"/>
                  <a:ext cx="3214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1074">
              <p14:nvContentPartPr>
                <p14:cNvPr id="640" name="筆跡 639">
                  <a:extLst>
                    <a:ext uri="{FF2B5EF4-FFF2-40B4-BE49-F238E27FC236}">
                      <a16:creationId xmlns:a16="http://schemas.microsoft.com/office/drawing/2014/main" id="{221A171C-E1C5-4AF2-9CB8-C0BE7BD36841}"/>
                    </a:ext>
                  </a:extLst>
                </p14:cNvPr>
                <p14:cNvContentPartPr/>
                <p14:nvPr/>
              </p14:nvContentPartPr>
              <p14:xfrm>
                <a:off x="8627010" y="6121155"/>
                <a:ext cx="29160" cy="227880"/>
              </p14:xfrm>
            </p:contentPart>
          </mc:Choice>
          <mc:Fallback>
            <p:pic>
              <p:nvPicPr>
                <p:cNvPr id="640" name="筆跡 639">
                  <a:extLst>
                    <a:ext uri="{FF2B5EF4-FFF2-40B4-BE49-F238E27FC236}">
                      <a16:creationId xmlns:a16="http://schemas.microsoft.com/office/drawing/2014/main" id="{221A171C-E1C5-4AF2-9CB8-C0BE7BD36841}"/>
                    </a:ext>
                  </a:extLst>
                </p:cNvPr>
                <p:cNvPicPr/>
                <p:nvPr/>
              </p:nvPicPr>
              <p:blipFill>
                <a:blip r:embed="rId1075"/>
                <a:stretch>
                  <a:fillRect/>
                </a:stretch>
              </p:blipFill>
              <p:spPr>
                <a:xfrm>
                  <a:off x="8609010" y="6103515"/>
                  <a:ext cx="648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076">
              <p14:nvContentPartPr>
                <p14:cNvPr id="641" name="筆跡 640">
                  <a:extLst>
                    <a:ext uri="{FF2B5EF4-FFF2-40B4-BE49-F238E27FC236}">
                      <a16:creationId xmlns:a16="http://schemas.microsoft.com/office/drawing/2014/main" id="{31B321B1-445B-4F31-92C1-D8DCB2785FFE}"/>
                    </a:ext>
                  </a:extLst>
                </p14:cNvPr>
                <p14:cNvContentPartPr/>
                <p14:nvPr/>
              </p14:nvContentPartPr>
              <p14:xfrm>
                <a:off x="8934810" y="6323835"/>
                <a:ext cx="12240" cy="10080"/>
              </p14:xfrm>
            </p:contentPart>
          </mc:Choice>
          <mc:Fallback>
            <p:pic>
              <p:nvPicPr>
                <p:cNvPr id="641" name="筆跡 640">
                  <a:extLst>
                    <a:ext uri="{FF2B5EF4-FFF2-40B4-BE49-F238E27FC236}">
                      <a16:creationId xmlns:a16="http://schemas.microsoft.com/office/drawing/2014/main" id="{31B321B1-445B-4F31-92C1-D8DCB2785FFE}"/>
                    </a:ext>
                  </a:extLst>
                </p:cNvPr>
                <p:cNvPicPr/>
                <p:nvPr/>
              </p:nvPicPr>
              <p:blipFill>
                <a:blip r:embed="rId1077"/>
                <a:stretch>
                  <a:fillRect/>
                </a:stretch>
              </p:blipFill>
              <p:spPr>
                <a:xfrm>
                  <a:off x="8917170" y="6305835"/>
                  <a:ext cx="47880" cy="45720"/>
                </a:xfrm>
                <a:prstGeom prst="rect">
                  <a:avLst/>
                </a:prstGeom>
              </p:spPr>
            </p:pic>
          </mc:Fallback>
        </mc:AlternateContent>
      </p:grpSp>
    </p:spTree>
    <p:extLst>
      <p:ext uri="{BB962C8B-B14F-4D97-AF65-F5344CB8AC3E}">
        <p14:creationId xmlns:p14="http://schemas.microsoft.com/office/powerpoint/2010/main" val="352145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6.1 </a:t>
            </a:r>
            <a:r>
              <a:rPr lang="zh-TW" altLang="en-US" dirty="0"/>
              <a:t>統計學上的假說：一般概念</a:t>
            </a:r>
          </a:p>
        </p:txBody>
      </p:sp>
      <p:pic>
        <p:nvPicPr>
          <p:cNvPr id="6" name="Picture 2"/>
          <p:cNvPicPr>
            <a:picLocks noChangeAspect="1" noChangeArrowheads="1"/>
          </p:cNvPicPr>
          <p:nvPr/>
        </p:nvPicPr>
        <p:blipFill>
          <a:blip r:embed="rId2" cstate="print"/>
          <a:srcRect/>
          <a:stretch>
            <a:fillRect/>
          </a:stretch>
        </p:blipFill>
        <p:spPr bwMode="auto">
          <a:xfrm>
            <a:off x="323528" y="1055704"/>
            <a:ext cx="7992000" cy="1547086"/>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3</a:t>
            </a:fld>
            <a:endParaRPr lang="zh-TW" altLang="en-US"/>
          </a:p>
        </p:txBody>
      </p:sp>
      <p:sp>
        <p:nvSpPr>
          <p:cNvPr id="9" name="文字方塊 8">
            <a:extLst>
              <a:ext uri="{FF2B5EF4-FFF2-40B4-BE49-F238E27FC236}">
                <a16:creationId xmlns:a16="http://schemas.microsoft.com/office/drawing/2014/main" id="{5EC9D68C-C04F-4F90-A525-CA8DE9AB1B60}"/>
              </a:ext>
            </a:extLst>
          </p:cNvPr>
          <p:cNvSpPr txBox="1"/>
          <p:nvPr/>
        </p:nvSpPr>
        <p:spPr>
          <a:xfrm>
            <a:off x="395536" y="2683297"/>
            <a:ext cx="5076056" cy="923330"/>
          </a:xfrm>
          <a:prstGeom prst="rect">
            <a:avLst/>
          </a:prstGeom>
          <a:noFill/>
        </p:spPr>
        <p:txBody>
          <a:bodyPr wrap="square">
            <a:spAutoFit/>
          </a:bodyPr>
          <a:lstStyle/>
          <a:p>
            <a:pPr algn="l"/>
            <a:r>
              <a:rPr lang="en-US" altLang="zh-TW" sz="1800" b="1" i="0" u="none" strike="noStrike" baseline="0" dirty="0">
                <a:solidFill>
                  <a:srgbClr val="00AEF0"/>
                </a:solidFill>
                <a:latin typeface="CMSSBX10"/>
              </a:rPr>
              <a:t>Definition 10.1: </a:t>
            </a:r>
          </a:p>
          <a:p>
            <a:pPr algn="l"/>
            <a:r>
              <a:rPr lang="en-US" altLang="zh-TW" sz="1800" b="0" i="0" u="none" strike="noStrike" baseline="0" dirty="0">
                <a:solidFill>
                  <a:srgbClr val="000000"/>
                </a:solidFill>
                <a:latin typeface="CMR10"/>
              </a:rPr>
              <a:t>A </a:t>
            </a:r>
            <a:r>
              <a:rPr lang="en-US" altLang="zh-TW" sz="1800" b="1" i="0" u="none" strike="noStrike" baseline="0" dirty="0">
                <a:solidFill>
                  <a:srgbClr val="FF0000"/>
                </a:solidFill>
                <a:latin typeface="CMBX10"/>
              </a:rPr>
              <a:t>statistical hypothesis </a:t>
            </a:r>
            <a:r>
              <a:rPr lang="en-US" altLang="zh-TW" sz="1800" b="0" i="0" u="none" strike="noStrike" baseline="0" dirty="0">
                <a:solidFill>
                  <a:srgbClr val="000000"/>
                </a:solidFill>
                <a:latin typeface="CMR10"/>
              </a:rPr>
              <a:t>is an assertion or conjecture </a:t>
            </a:r>
          </a:p>
          <a:p>
            <a:pPr algn="l"/>
            <a:r>
              <a:rPr lang="en-US" altLang="zh-TW" sz="1800" b="0" i="0" u="none" strike="noStrike" baseline="0" dirty="0">
                <a:solidFill>
                  <a:srgbClr val="000000"/>
                </a:solidFill>
                <a:latin typeface="CMR10"/>
              </a:rPr>
              <a:t>concerning one or more</a:t>
            </a:r>
            <a:r>
              <a:rPr lang="zh-TW" altLang="en-US" sz="1800" b="0" i="0" u="none" strike="noStrike" baseline="0" dirty="0">
                <a:solidFill>
                  <a:srgbClr val="000000"/>
                </a:solidFill>
                <a:latin typeface="CMR10"/>
              </a:rPr>
              <a:t> </a:t>
            </a:r>
            <a:r>
              <a:rPr lang="en-US" altLang="zh-TW" sz="1800" b="0" i="0" u="none" strike="noStrike" baseline="0" dirty="0">
                <a:solidFill>
                  <a:srgbClr val="FF0000"/>
                </a:solidFill>
                <a:latin typeface="CMR10"/>
              </a:rPr>
              <a:t>population</a:t>
            </a:r>
            <a:r>
              <a:rPr lang="en-US" altLang="zh-TW" sz="1800" b="0" i="0" u="none" strike="noStrike" baseline="0" dirty="0">
                <a:solidFill>
                  <a:srgbClr val="000000"/>
                </a:solidFill>
                <a:latin typeface="CMR10"/>
              </a:rPr>
              <a:t>s.</a:t>
            </a:r>
            <a:endParaRPr lang="zh-TW" altLang="en-US" dirty="0"/>
          </a:p>
        </p:txBody>
      </p:sp>
      <p:sp>
        <p:nvSpPr>
          <p:cNvPr id="12" name="文字方塊 11">
            <a:extLst>
              <a:ext uri="{FF2B5EF4-FFF2-40B4-BE49-F238E27FC236}">
                <a16:creationId xmlns:a16="http://schemas.microsoft.com/office/drawing/2014/main" id="{43BDA047-EFAE-4FAD-A9C9-FAD96406AF68}"/>
              </a:ext>
            </a:extLst>
          </p:cNvPr>
          <p:cNvSpPr txBox="1"/>
          <p:nvPr/>
        </p:nvSpPr>
        <p:spPr>
          <a:xfrm>
            <a:off x="323528" y="3837150"/>
            <a:ext cx="8352928" cy="2308324"/>
          </a:xfrm>
          <a:prstGeom prst="rect">
            <a:avLst/>
          </a:prstGeom>
          <a:noFill/>
        </p:spPr>
        <p:txBody>
          <a:bodyPr wrap="square">
            <a:spAutoFit/>
          </a:bodyPr>
          <a:lstStyle/>
          <a:p>
            <a:pPr marL="285750" indent="-285750" algn="l">
              <a:buFont typeface="Arial" panose="020B0604020202020204" pitchFamily="34" charset="0"/>
              <a:buChar char="•"/>
            </a:pPr>
            <a:r>
              <a:rPr lang="en-US" altLang="zh-TW" sz="1800" b="0" i="0" u="none" strike="noStrike" baseline="0" dirty="0">
                <a:latin typeface="CMR10"/>
              </a:rPr>
              <a:t>The truth or falsity of a statistical hypothesis is never known with absolute</a:t>
            </a:r>
            <a:r>
              <a:rPr lang="zh-TW" altLang="en-US" sz="1800" b="0" i="0" u="none" strike="noStrike" baseline="0" dirty="0">
                <a:latin typeface="CMR10"/>
              </a:rPr>
              <a:t> </a:t>
            </a:r>
            <a:r>
              <a:rPr lang="en-US" altLang="zh-TW" sz="1800" b="0" i="0" u="none" strike="noStrike" baseline="0" dirty="0">
                <a:latin typeface="CMR10"/>
              </a:rPr>
              <a:t>certainty unless we </a:t>
            </a:r>
            <a:r>
              <a:rPr lang="en-US" altLang="zh-TW" sz="1800" b="0" i="0" u="none" strike="noStrike" baseline="0" dirty="0">
                <a:solidFill>
                  <a:srgbClr val="0070C0"/>
                </a:solidFill>
                <a:latin typeface="CMR10"/>
              </a:rPr>
              <a:t>examine the entire population</a:t>
            </a:r>
            <a:r>
              <a:rPr lang="en-US" altLang="zh-TW" sz="1800" b="0" i="0" u="none" strike="noStrike" baseline="0" dirty="0">
                <a:latin typeface="CMR10"/>
              </a:rPr>
              <a:t>. </a:t>
            </a:r>
          </a:p>
          <a:p>
            <a:pPr marL="742950" lvl="1" indent="-285750">
              <a:buFont typeface="Arial" panose="020B0604020202020204" pitchFamily="34" charset="0"/>
              <a:buChar char="•"/>
            </a:pPr>
            <a:r>
              <a:rPr lang="en-US" altLang="zh-TW" b="0" i="0" u="none" strike="noStrike" baseline="0" dirty="0">
                <a:latin typeface="CMR10"/>
              </a:rPr>
              <a:t>This, of course, would be impractical</a:t>
            </a:r>
            <a:r>
              <a:rPr lang="zh-TW" altLang="en-US" b="0" i="0" u="none" strike="noStrike" baseline="0" dirty="0">
                <a:latin typeface="CMR10"/>
              </a:rPr>
              <a:t> </a:t>
            </a:r>
            <a:r>
              <a:rPr lang="en-US" altLang="zh-TW" b="0" i="0" u="none" strike="noStrike" baseline="0" dirty="0">
                <a:latin typeface="CMR10"/>
              </a:rPr>
              <a:t>in most situations. </a:t>
            </a:r>
          </a:p>
          <a:p>
            <a:pPr marL="285750" indent="-285750" algn="l">
              <a:buFont typeface="Arial" panose="020B0604020202020204" pitchFamily="34" charset="0"/>
              <a:buChar char="•"/>
            </a:pPr>
            <a:r>
              <a:rPr lang="en-US" altLang="zh-TW" sz="1800" b="0" i="0" u="none" strike="noStrike" baseline="0" dirty="0">
                <a:latin typeface="CMR10"/>
              </a:rPr>
              <a:t>Instead, we </a:t>
            </a:r>
            <a:r>
              <a:rPr lang="en-US" altLang="zh-TW" sz="1800" b="1" i="0" u="none" strike="noStrike" baseline="0" dirty="0">
                <a:solidFill>
                  <a:srgbClr val="0070C0"/>
                </a:solidFill>
                <a:latin typeface="CMR10"/>
              </a:rPr>
              <a:t>take a random sample </a:t>
            </a:r>
            <a:r>
              <a:rPr lang="en-US" altLang="zh-TW" sz="1800" b="0" i="0" u="none" strike="noStrike" baseline="0" dirty="0">
                <a:latin typeface="CMR10"/>
              </a:rPr>
              <a:t>from the population</a:t>
            </a:r>
            <a:r>
              <a:rPr lang="zh-TW" altLang="en-US" sz="1800" b="0" i="0" u="none" strike="noStrike" baseline="0" dirty="0">
                <a:latin typeface="CMR10"/>
              </a:rPr>
              <a:t> </a:t>
            </a:r>
            <a:r>
              <a:rPr lang="en-US" altLang="zh-TW" sz="1800" b="0" i="0" u="none" strike="noStrike" baseline="0" dirty="0">
                <a:latin typeface="CMR10"/>
              </a:rPr>
              <a:t>of interest and use the data contained in this sample to provide </a:t>
            </a:r>
            <a:r>
              <a:rPr lang="en-US" altLang="zh-TW" sz="1800" b="1" i="0" u="none" strike="noStrike" baseline="0" dirty="0">
                <a:solidFill>
                  <a:srgbClr val="0070C0"/>
                </a:solidFill>
                <a:latin typeface="CMR10"/>
              </a:rPr>
              <a:t>evidence</a:t>
            </a:r>
            <a:r>
              <a:rPr lang="en-US" altLang="zh-TW" sz="1800" b="0" i="0" u="none" strike="noStrike" baseline="0" dirty="0">
                <a:latin typeface="CMR10"/>
              </a:rPr>
              <a:t> that either</a:t>
            </a:r>
            <a:r>
              <a:rPr lang="zh-TW" altLang="en-US" sz="1800" b="0" i="0" u="none" strike="noStrike" baseline="0" dirty="0">
                <a:latin typeface="CMR10"/>
              </a:rPr>
              <a:t> </a:t>
            </a:r>
            <a:r>
              <a:rPr lang="en-US" altLang="zh-TW" sz="1800" b="0" i="0" u="none" strike="noStrike" baseline="0" dirty="0">
                <a:solidFill>
                  <a:srgbClr val="FF0000"/>
                </a:solidFill>
                <a:latin typeface="CMR10"/>
              </a:rPr>
              <a:t>supports</a:t>
            </a:r>
            <a:r>
              <a:rPr lang="en-US" altLang="zh-TW" sz="1800" b="0" i="0" u="none" strike="noStrike" baseline="0" dirty="0">
                <a:latin typeface="CMR10"/>
              </a:rPr>
              <a:t> or does </a:t>
            </a:r>
            <a:r>
              <a:rPr lang="en-US" altLang="zh-TW" sz="1800" b="0" i="0" u="none" strike="noStrike" baseline="0" dirty="0">
                <a:solidFill>
                  <a:srgbClr val="FF0000"/>
                </a:solidFill>
                <a:latin typeface="CMR10"/>
              </a:rPr>
              <a:t>not support </a:t>
            </a:r>
            <a:r>
              <a:rPr lang="en-US" altLang="zh-TW" sz="1800" b="0" i="0" u="none" strike="noStrike" baseline="0" dirty="0">
                <a:latin typeface="CMR10"/>
              </a:rPr>
              <a:t>the hypothesis. </a:t>
            </a:r>
          </a:p>
          <a:p>
            <a:pPr marL="285750" indent="-285750" algn="l">
              <a:buFont typeface="Arial" panose="020B0604020202020204" pitchFamily="34" charset="0"/>
              <a:buChar char="•"/>
            </a:pPr>
            <a:r>
              <a:rPr lang="en-US" altLang="zh-TW" sz="1800" b="0" i="0" u="none" strike="noStrike" baseline="0" dirty="0">
                <a:latin typeface="CMR10"/>
              </a:rPr>
              <a:t>Evidence from the sample that is</a:t>
            </a:r>
            <a:r>
              <a:rPr lang="zh-TW" altLang="en-US" sz="1800" b="0" i="0" u="none" strike="noStrike" baseline="0" dirty="0">
                <a:latin typeface="CMR10"/>
              </a:rPr>
              <a:t> </a:t>
            </a:r>
            <a:r>
              <a:rPr lang="en-US" altLang="zh-TW" sz="1800" b="0" i="0" u="none" strike="noStrike" baseline="0" dirty="0">
                <a:latin typeface="CMR10"/>
              </a:rPr>
              <a:t>inconsistent with the stated hypothesis leads to a </a:t>
            </a:r>
            <a:r>
              <a:rPr lang="en-US" altLang="zh-TW" sz="1800" b="1" i="0" u="none" strike="noStrike" baseline="0" dirty="0">
                <a:solidFill>
                  <a:srgbClr val="FF0000"/>
                </a:solidFill>
                <a:latin typeface="CMR10"/>
              </a:rPr>
              <a:t>rejection</a:t>
            </a:r>
            <a:r>
              <a:rPr lang="en-US" altLang="zh-TW" sz="1800" b="0" i="0" u="none" strike="noStrike" baseline="0" dirty="0">
                <a:latin typeface="CMR10"/>
              </a:rPr>
              <a:t> of the hypothesis.</a:t>
            </a:r>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AD802E-8E3D-434A-BF73-88F7DBB9F2CE}"/>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71C24347-C85B-41BB-8E00-DED9EDC99046}"/>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FCDDD401-B47D-4C34-B0EB-6F6567570FDC}"/>
              </a:ext>
            </a:extLst>
          </p:cNvPr>
          <p:cNvSpPr>
            <a:spLocks noGrp="1"/>
          </p:cNvSpPr>
          <p:nvPr>
            <p:ph type="sldNum" sz="quarter" idx="12"/>
          </p:nvPr>
        </p:nvSpPr>
        <p:spPr/>
        <p:txBody>
          <a:bodyPr/>
          <a:lstStyle/>
          <a:p>
            <a:fld id="{4ED57DA5-3079-4B49-823B-EE503FF95CF7}" type="slidenum">
              <a:rPr lang="zh-TW" altLang="en-US" smtClean="0"/>
              <a:pPr/>
              <a:t>30</a:t>
            </a:fld>
            <a:endParaRPr lang="zh-TW" altLang="en-US"/>
          </a:p>
        </p:txBody>
      </p:sp>
      <p:pic>
        <p:nvPicPr>
          <p:cNvPr id="6" name="Picture 5">
            <a:extLst>
              <a:ext uri="{FF2B5EF4-FFF2-40B4-BE49-F238E27FC236}">
                <a16:creationId xmlns:a16="http://schemas.microsoft.com/office/drawing/2014/main" id="{F258867E-EF3B-4C1E-B667-9DD7CA78AF2A}"/>
              </a:ext>
            </a:extLst>
          </p:cNvPr>
          <p:cNvPicPr>
            <a:picLocks noChangeAspect="1" noChangeArrowheads="1"/>
          </p:cNvPicPr>
          <p:nvPr/>
        </p:nvPicPr>
        <p:blipFill>
          <a:blip r:embed="rId2" cstate="print"/>
          <a:srcRect/>
          <a:stretch>
            <a:fillRect/>
          </a:stretch>
        </p:blipFill>
        <p:spPr bwMode="auto">
          <a:xfrm>
            <a:off x="502636" y="1322925"/>
            <a:ext cx="5184254" cy="1683661"/>
          </a:xfrm>
          <a:prstGeom prst="rect">
            <a:avLst/>
          </a:prstGeom>
          <a:noFill/>
          <a:ln w="9525">
            <a:noFill/>
            <a:miter lim="800000"/>
            <a:headEnd/>
            <a:tailEnd/>
          </a:ln>
          <a:effectLst/>
        </p:spPr>
      </p:pic>
      <p:grpSp>
        <p:nvGrpSpPr>
          <p:cNvPr id="11" name="群組 10">
            <a:extLst>
              <a:ext uri="{FF2B5EF4-FFF2-40B4-BE49-F238E27FC236}">
                <a16:creationId xmlns:a16="http://schemas.microsoft.com/office/drawing/2014/main" id="{C713D73D-CFE2-44EF-9638-43E39DAEF4F7}"/>
              </a:ext>
            </a:extLst>
          </p:cNvPr>
          <p:cNvGrpSpPr/>
          <p:nvPr/>
        </p:nvGrpSpPr>
        <p:grpSpPr>
          <a:xfrm>
            <a:off x="756330" y="3496395"/>
            <a:ext cx="275040" cy="285120"/>
            <a:chOff x="756330" y="3496395"/>
            <a:chExt cx="275040" cy="285120"/>
          </a:xfrm>
        </p:grpSpPr>
        <mc:AlternateContent xmlns:mc="http://schemas.openxmlformats.org/markup-compatibility/2006">
          <mc:Choice xmlns:p14="http://schemas.microsoft.com/office/powerpoint/2010/main" Requires="p14">
            <p:contentPart p14:bwMode="auto" r:id="rId3">
              <p14:nvContentPartPr>
                <p14:cNvPr id="7" name="筆跡 6">
                  <a:extLst>
                    <a:ext uri="{FF2B5EF4-FFF2-40B4-BE49-F238E27FC236}">
                      <a16:creationId xmlns:a16="http://schemas.microsoft.com/office/drawing/2014/main" id="{657A4973-6455-4FD9-B88D-2BFABE245903}"/>
                    </a:ext>
                  </a:extLst>
                </p14:cNvPr>
                <p14:cNvContentPartPr/>
                <p14:nvPr/>
              </p14:nvContentPartPr>
              <p14:xfrm>
                <a:off x="776850" y="3496395"/>
                <a:ext cx="11160" cy="262440"/>
              </p14:xfrm>
            </p:contentPart>
          </mc:Choice>
          <mc:Fallback>
            <p:pic>
              <p:nvPicPr>
                <p:cNvPr id="7" name="筆跡 6">
                  <a:extLst>
                    <a:ext uri="{FF2B5EF4-FFF2-40B4-BE49-F238E27FC236}">
                      <a16:creationId xmlns:a16="http://schemas.microsoft.com/office/drawing/2014/main" id="{657A4973-6455-4FD9-B88D-2BFABE245903}"/>
                    </a:ext>
                  </a:extLst>
                </p:cNvPr>
                <p:cNvPicPr/>
                <p:nvPr/>
              </p:nvPicPr>
              <p:blipFill>
                <a:blip r:embed="rId4"/>
                <a:stretch>
                  <a:fillRect/>
                </a:stretch>
              </p:blipFill>
              <p:spPr>
                <a:xfrm>
                  <a:off x="768210" y="3487755"/>
                  <a:ext cx="288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筆跡 7">
                  <a:extLst>
                    <a:ext uri="{FF2B5EF4-FFF2-40B4-BE49-F238E27FC236}">
                      <a16:creationId xmlns:a16="http://schemas.microsoft.com/office/drawing/2014/main" id="{3144A0C1-9001-497B-9053-D52AC3BF6835}"/>
                    </a:ext>
                  </a:extLst>
                </p14:cNvPr>
                <p14:cNvContentPartPr/>
                <p14:nvPr/>
              </p14:nvContentPartPr>
              <p14:xfrm>
                <a:off x="756330" y="3642915"/>
                <a:ext cx="151920" cy="26280"/>
              </p14:xfrm>
            </p:contentPart>
          </mc:Choice>
          <mc:Fallback>
            <p:pic>
              <p:nvPicPr>
                <p:cNvPr id="8" name="筆跡 7">
                  <a:extLst>
                    <a:ext uri="{FF2B5EF4-FFF2-40B4-BE49-F238E27FC236}">
                      <a16:creationId xmlns:a16="http://schemas.microsoft.com/office/drawing/2014/main" id="{3144A0C1-9001-497B-9053-D52AC3BF6835}"/>
                    </a:ext>
                  </a:extLst>
                </p:cNvPr>
                <p:cNvPicPr/>
                <p:nvPr/>
              </p:nvPicPr>
              <p:blipFill>
                <a:blip r:embed="rId6"/>
                <a:stretch>
                  <a:fillRect/>
                </a:stretch>
              </p:blipFill>
              <p:spPr>
                <a:xfrm>
                  <a:off x="747690" y="3633915"/>
                  <a:ext cx="169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筆跡 8">
                  <a:extLst>
                    <a:ext uri="{FF2B5EF4-FFF2-40B4-BE49-F238E27FC236}">
                      <a16:creationId xmlns:a16="http://schemas.microsoft.com/office/drawing/2014/main" id="{D14EE15D-4EA4-4A90-9D88-0ABA0A701F4F}"/>
                    </a:ext>
                  </a:extLst>
                </p14:cNvPr>
                <p14:cNvContentPartPr/>
                <p14:nvPr/>
              </p14:nvContentPartPr>
              <p14:xfrm>
                <a:off x="911130" y="3526995"/>
                <a:ext cx="16200" cy="227520"/>
              </p14:xfrm>
            </p:contentPart>
          </mc:Choice>
          <mc:Fallback>
            <p:pic>
              <p:nvPicPr>
                <p:cNvPr id="9" name="筆跡 8">
                  <a:extLst>
                    <a:ext uri="{FF2B5EF4-FFF2-40B4-BE49-F238E27FC236}">
                      <a16:creationId xmlns:a16="http://schemas.microsoft.com/office/drawing/2014/main" id="{D14EE15D-4EA4-4A90-9D88-0ABA0A701F4F}"/>
                    </a:ext>
                  </a:extLst>
                </p:cNvPr>
                <p:cNvPicPr/>
                <p:nvPr/>
              </p:nvPicPr>
              <p:blipFill>
                <a:blip r:embed="rId8"/>
                <a:stretch>
                  <a:fillRect/>
                </a:stretch>
              </p:blipFill>
              <p:spPr>
                <a:xfrm>
                  <a:off x="902490" y="3518355"/>
                  <a:ext cx="3384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筆跡 9">
                  <a:extLst>
                    <a:ext uri="{FF2B5EF4-FFF2-40B4-BE49-F238E27FC236}">
                      <a16:creationId xmlns:a16="http://schemas.microsoft.com/office/drawing/2014/main" id="{3DA1B92F-A76A-4A4A-B222-09F37A667DD6}"/>
                    </a:ext>
                  </a:extLst>
                </p14:cNvPr>
                <p14:cNvContentPartPr/>
                <p14:nvPr/>
              </p14:nvContentPartPr>
              <p14:xfrm>
                <a:off x="963330" y="3709875"/>
                <a:ext cx="68040" cy="71640"/>
              </p14:xfrm>
            </p:contentPart>
          </mc:Choice>
          <mc:Fallback>
            <p:pic>
              <p:nvPicPr>
                <p:cNvPr id="10" name="筆跡 9">
                  <a:extLst>
                    <a:ext uri="{FF2B5EF4-FFF2-40B4-BE49-F238E27FC236}">
                      <a16:creationId xmlns:a16="http://schemas.microsoft.com/office/drawing/2014/main" id="{3DA1B92F-A76A-4A4A-B222-09F37A667DD6}"/>
                    </a:ext>
                  </a:extLst>
                </p:cNvPr>
                <p:cNvPicPr/>
                <p:nvPr/>
              </p:nvPicPr>
              <p:blipFill>
                <a:blip r:embed="rId10"/>
                <a:stretch>
                  <a:fillRect/>
                </a:stretch>
              </p:blipFill>
              <p:spPr>
                <a:xfrm>
                  <a:off x="954690" y="3701235"/>
                  <a:ext cx="85680" cy="89280"/>
                </a:xfrm>
                <a:prstGeom prst="rect">
                  <a:avLst/>
                </a:prstGeom>
              </p:spPr>
            </p:pic>
          </mc:Fallback>
        </mc:AlternateContent>
      </p:grpSp>
      <p:grpSp>
        <p:nvGrpSpPr>
          <p:cNvPr id="34" name="群組 33">
            <a:extLst>
              <a:ext uri="{FF2B5EF4-FFF2-40B4-BE49-F238E27FC236}">
                <a16:creationId xmlns:a16="http://schemas.microsoft.com/office/drawing/2014/main" id="{7E5D6D6D-CA04-4C04-A63A-B5E96ED116EC}"/>
              </a:ext>
            </a:extLst>
          </p:cNvPr>
          <p:cNvGrpSpPr/>
          <p:nvPr/>
        </p:nvGrpSpPr>
        <p:grpSpPr>
          <a:xfrm>
            <a:off x="403890" y="3304875"/>
            <a:ext cx="148680" cy="243360"/>
            <a:chOff x="403890" y="3304875"/>
            <a:chExt cx="148680" cy="243360"/>
          </a:xfrm>
        </p:grpSpPr>
        <mc:AlternateContent xmlns:mc="http://schemas.openxmlformats.org/markup-compatibility/2006">
          <mc:Choice xmlns:p14="http://schemas.microsoft.com/office/powerpoint/2010/main" Requires="p14">
            <p:contentPart p14:bwMode="auto" r:id="rId11">
              <p14:nvContentPartPr>
                <p14:cNvPr id="28" name="筆跡 27">
                  <a:extLst>
                    <a:ext uri="{FF2B5EF4-FFF2-40B4-BE49-F238E27FC236}">
                      <a16:creationId xmlns:a16="http://schemas.microsoft.com/office/drawing/2014/main" id="{6DBD210D-3014-4D07-BFCD-5E118882E843}"/>
                    </a:ext>
                  </a:extLst>
                </p14:cNvPr>
                <p14:cNvContentPartPr/>
                <p14:nvPr/>
              </p14:nvContentPartPr>
              <p14:xfrm>
                <a:off x="403890" y="3304875"/>
                <a:ext cx="57960" cy="48960"/>
              </p14:xfrm>
            </p:contentPart>
          </mc:Choice>
          <mc:Fallback>
            <p:pic>
              <p:nvPicPr>
                <p:cNvPr id="28" name="筆跡 27">
                  <a:extLst>
                    <a:ext uri="{FF2B5EF4-FFF2-40B4-BE49-F238E27FC236}">
                      <a16:creationId xmlns:a16="http://schemas.microsoft.com/office/drawing/2014/main" id="{6DBD210D-3014-4D07-BFCD-5E118882E843}"/>
                    </a:ext>
                  </a:extLst>
                </p:cNvPr>
                <p:cNvPicPr/>
                <p:nvPr/>
              </p:nvPicPr>
              <p:blipFill>
                <a:blip r:embed="rId12"/>
                <a:stretch>
                  <a:fillRect/>
                </a:stretch>
              </p:blipFill>
              <p:spPr>
                <a:xfrm>
                  <a:off x="395250" y="3296235"/>
                  <a:ext cx="756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9" name="筆跡 28">
                  <a:extLst>
                    <a:ext uri="{FF2B5EF4-FFF2-40B4-BE49-F238E27FC236}">
                      <a16:creationId xmlns:a16="http://schemas.microsoft.com/office/drawing/2014/main" id="{2449D817-9D3E-4405-B7AF-9FD7591C1577}"/>
                    </a:ext>
                  </a:extLst>
                </p14:cNvPr>
                <p14:cNvContentPartPr/>
                <p14:nvPr/>
              </p14:nvContentPartPr>
              <p14:xfrm>
                <a:off x="464010" y="3325755"/>
                <a:ext cx="15840" cy="64080"/>
              </p14:xfrm>
            </p:contentPart>
          </mc:Choice>
          <mc:Fallback>
            <p:pic>
              <p:nvPicPr>
                <p:cNvPr id="29" name="筆跡 28">
                  <a:extLst>
                    <a:ext uri="{FF2B5EF4-FFF2-40B4-BE49-F238E27FC236}">
                      <a16:creationId xmlns:a16="http://schemas.microsoft.com/office/drawing/2014/main" id="{2449D817-9D3E-4405-B7AF-9FD7591C1577}"/>
                    </a:ext>
                  </a:extLst>
                </p:cNvPr>
                <p:cNvPicPr/>
                <p:nvPr/>
              </p:nvPicPr>
              <p:blipFill>
                <a:blip r:embed="rId14"/>
                <a:stretch>
                  <a:fillRect/>
                </a:stretch>
              </p:blipFill>
              <p:spPr>
                <a:xfrm>
                  <a:off x="455370" y="3316755"/>
                  <a:ext cx="334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0" name="筆跡 29">
                  <a:extLst>
                    <a:ext uri="{FF2B5EF4-FFF2-40B4-BE49-F238E27FC236}">
                      <a16:creationId xmlns:a16="http://schemas.microsoft.com/office/drawing/2014/main" id="{992F4FB3-7D93-423A-B162-257769D9768C}"/>
                    </a:ext>
                  </a:extLst>
                </p14:cNvPr>
                <p14:cNvContentPartPr/>
                <p14:nvPr/>
              </p14:nvContentPartPr>
              <p14:xfrm>
                <a:off x="454290" y="3337635"/>
                <a:ext cx="57960" cy="87120"/>
              </p14:xfrm>
            </p:contentPart>
          </mc:Choice>
          <mc:Fallback>
            <p:pic>
              <p:nvPicPr>
                <p:cNvPr id="30" name="筆跡 29">
                  <a:extLst>
                    <a:ext uri="{FF2B5EF4-FFF2-40B4-BE49-F238E27FC236}">
                      <a16:creationId xmlns:a16="http://schemas.microsoft.com/office/drawing/2014/main" id="{992F4FB3-7D93-423A-B162-257769D9768C}"/>
                    </a:ext>
                  </a:extLst>
                </p:cNvPr>
                <p:cNvPicPr/>
                <p:nvPr/>
              </p:nvPicPr>
              <p:blipFill>
                <a:blip r:embed="rId16"/>
                <a:stretch>
                  <a:fillRect/>
                </a:stretch>
              </p:blipFill>
              <p:spPr>
                <a:xfrm>
                  <a:off x="445650" y="3328635"/>
                  <a:ext cx="756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1" name="筆跡 30">
                  <a:extLst>
                    <a:ext uri="{FF2B5EF4-FFF2-40B4-BE49-F238E27FC236}">
                      <a16:creationId xmlns:a16="http://schemas.microsoft.com/office/drawing/2014/main" id="{0286A0E0-319A-4B12-A773-17FF1A89E7FB}"/>
                    </a:ext>
                  </a:extLst>
                </p14:cNvPr>
                <p14:cNvContentPartPr/>
                <p14:nvPr/>
              </p14:nvContentPartPr>
              <p14:xfrm>
                <a:off x="403890" y="3416115"/>
                <a:ext cx="148680" cy="111240"/>
              </p14:xfrm>
            </p:contentPart>
          </mc:Choice>
          <mc:Fallback>
            <p:pic>
              <p:nvPicPr>
                <p:cNvPr id="31" name="筆跡 30">
                  <a:extLst>
                    <a:ext uri="{FF2B5EF4-FFF2-40B4-BE49-F238E27FC236}">
                      <a16:creationId xmlns:a16="http://schemas.microsoft.com/office/drawing/2014/main" id="{0286A0E0-319A-4B12-A773-17FF1A89E7FB}"/>
                    </a:ext>
                  </a:extLst>
                </p:cNvPr>
                <p:cNvPicPr/>
                <p:nvPr/>
              </p:nvPicPr>
              <p:blipFill>
                <a:blip r:embed="rId18"/>
                <a:stretch>
                  <a:fillRect/>
                </a:stretch>
              </p:blipFill>
              <p:spPr>
                <a:xfrm>
                  <a:off x="395250" y="3407475"/>
                  <a:ext cx="1663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2" name="筆跡 31">
                  <a:extLst>
                    <a:ext uri="{FF2B5EF4-FFF2-40B4-BE49-F238E27FC236}">
                      <a16:creationId xmlns:a16="http://schemas.microsoft.com/office/drawing/2014/main" id="{C278D989-0307-4133-B02E-44DE082FEC15}"/>
                    </a:ext>
                  </a:extLst>
                </p14:cNvPr>
                <p14:cNvContentPartPr/>
                <p14:nvPr/>
              </p14:nvContentPartPr>
              <p14:xfrm>
                <a:off x="416130" y="3475155"/>
                <a:ext cx="113400" cy="73080"/>
              </p14:xfrm>
            </p:contentPart>
          </mc:Choice>
          <mc:Fallback>
            <p:pic>
              <p:nvPicPr>
                <p:cNvPr id="32" name="筆跡 31">
                  <a:extLst>
                    <a:ext uri="{FF2B5EF4-FFF2-40B4-BE49-F238E27FC236}">
                      <a16:creationId xmlns:a16="http://schemas.microsoft.com/office/drawing/2014/main" id="{C278D989-0307-4133-B02E-44DE082FEC15}"/>
                    </a:ext>
                  </a:extLst>
                </p:cNvPr>
                <p:cNvPicPr/>
                <p:nvPr/>
              </p:nvPicPr>
              <p:blipFill>
                <a:blip r:embed="rId20"/>
                <a:stretch>
                  <a:fillRect/>
                </a:stretch>
              </p:blipFill>
              <p:spPr>
                <a:xfrm>
                  <a:off x="407130" y="3466155"/>
                  <a:ext cx="131040" cy="90720"/>
                </a:xfrm>
                <a:prstGeom prst="rect">
                  <a:avLst/>
                </a:prstGeom>
              </p:spPr>
            </p:pic>
          </mc:Fallback>
        </mc:AlternateContent>
      </p:grpSp>
      <p:grpSp>
        <p:nvGrpSpPr>
          <p:cNvPr id="41" name="群組 40">
            <a:extLst>
              <a:ext uri="{FF2B5EF4-FFF2-40B4-BE49-F238E27FC236}">
                <a16:creationId xmlns:a16="http://schemas.microsoft.com/office/drawing/2014/main" id="{7B70C1B5-8679-450A-A31D-DCED9C6B9E9D}"/>
              </a:ext>
            </a:extLst>
          </p:cNvPr>
          <p:cNvGrpSpPr/>
          <p:nvPr/>
        </p:nvGrpSpPr>
        <p:grpSpPr>
          <a:xfrm>
            <a:off x="1189770" y="3636795"/>
            <a:ext cx="20520" cy="89640"/>
            <a:chOff x="1189770" y="3636795"/>
            <a:chExt cx="20520" cy="89640"/>
          </a:xfrm>
        </p:grpSpPr>
        <mc:AlternateContent xmlns:mc="http://schemas.openxmlformats.org/markup-compatibility/2006">
          <mc:Choice xmlns:p14="http://schemas.microsoft.com/office/powerpoint/2010/main" Requires="p14">
            <p:contentPart p14:bwMode="auto" r:id="rId21">
              <p14:nvContentPartPr>
                <p14:cNvPr id="35" name="筆跡 34">
                  <a:extLst>
                    <a:ext uri="{FF2B5EF4-FFF2-40B4-BE49-F238E27FC236}">
                      <a16:creationId xmlns:a16="http://schemas.microsoft.com/office/drawing/2014/main" id="{608CFDA7-93BF-4E2E-A42A-9CAFC12EB94B}"/>
                    </a:ext>
                  </a:extLst>
                </p14:cNvPr>
                <p14:cNvContentPartPr/>
                <p14:nvPr/>
              </p14:nvContentPartPr>
              <p14:xfrm>
                <a:off x="1189770" y="3636795"/>
                <a:ext cx="20520" cy="24840"/>
              </p14:xfrm>
            </p:contentPart>
          </mc:Choice>
          <mc:Fallback>
            <p:pic>
              <p:nvPicPr>
                <p:cNvPr id="35" name="筆跡 34">
                  <a:extLst>
                    <a:ext uri="{FF2B5EF4-FFF2-40B4-BE49-F238E27FC236}">
                      <a16:creationId xmlns:a16="http://schemas.microsoft.com/office/drawing/2014/main" id="{608CFDA7-93BF-4E2E-A42A-9CAFC12EB94B}"/>
                    </a:ext>
                  </a:extLst>
                </p:cNvPr>
                <p:cNvPicPr/>
                <p:nvPr/>
              </p:nvPicPr>
              <p:blipFill>
                <a:blip r:embed="rId22"/>
                <a:stretch>
                  <a:fillRect/>
                </a:stretch>
              </p:blipFill>
              <p:spPr>
                <a:xfrm>
                  <a:off x="1181130" y="3627795"/>
                  <a:ext cx="381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6" name="筆跡 35">
                  <a:extLst>
                    <a:ext uri="{FF2B5EF4-FFF2-40B4-BE49-F238E27FC236}">
                      <a16:creationId xmlns:a16="http://schemas.microsoft.com/office/drawing/2014/main" id="{60609AB9-2A6D-4917-B66B-2C0C173BE877}"/>
                    </a:ext>
                  </a:extLst>
                </p14:cNvPr>
                <p14:cNvContentPartPr/>
                <p14:nvPr/>
              </p14:nvContentPartPr>
              <p14:xfrm>
                <a:off x="1196610" y="3703395"/>
                <a:ext cx="10080" cy="23040"/>
              </p14:xfrm>
            </p:contentPart>
          </mc:Choice>
          <mc:Fallback>
            <p:pic>
              <p:nvPicPr>
                <p:cNvPr id="36" name="筆跡 35">
                  <a:extLst>
                    <a:ext uri="{FF2B5EF4-FFF2-40B4-BE49-F238E27FC236}">
                      <a16:creationId xmlns:a16="http://schemas.microsoft.com/office/drawing/2014/main" id="{60609AB9-2A6D-4917-B66B-2C0C173BE877}"/>
                    </a:ext>
                  </a:extLst>
                </p:cNvPr>
                <p:cNvPicPr/>
                <p:nvPr/>
              </p:nvPicPr>
              <p:blipFill>
                <a:blip r:embed="rId24"/>
                <a:stretch>
                  <a:fillRect/>
                </a:stretch>
              </p:blipFill>
              <p:spPr>
                <a:xfrm>
                  <a:off x="1187970" y="3694755"/>
                  <a:ext cx="27720" cy="40680"/>
                </a:xfrm>
                <a:prstGeom prst="rect">
                  <a:avLst/>
                </a:prstGeom>
              </p:spPr>
            </p:pic>
          </mc:Fallback>
        </mc:AlternateContent>
      </p:grpSp>
      <p:grpSp>
        <p:nvGrpSpPr>
          <p:cNvPr id="49" name="群組 48">
            <a:extLst>
              <a:ext uri="{FF2B5EF4-FFF2-40B4-BE49-F238E27FC236}">
                <a16:creationId xmlns:a16="http://schemas.microsoft.com/office/drawing/2014/main" id="{655FC4B5-3FA4-4B36-AD88-DD1F8C64E5C2}"/>
              </a:ext>
            </a:extLst>
          </p:cNvPr>
          <p:cNvGrpSpPr/>
          <p:nvPr/>
        </p:nvGrpSpPr>
        <p:grpSpPr>
          <a:xfrm>
            <a:off x="1454370" y="3556155"/>
            <a:ext cx="800280" cy="277560"/>
            <a:chOff x="1454370" y="3556155"/>
            <a:chExt cx="800280" cy="277560"/>
          </a:xfrm>
        </p:grpSpPr>
        <mc:AlternateContent xmlns:mc="http://schemas.openxmlformats.org/markup-compatibility/2006">
          <mc:Choice xmlns:p14="http://schemas.microsoft.com/office/powerpoint/2010/main" Requires="p14">
            <p:contentPart p14:bwMode="auto" r:id="rId25">
              <p14:nvContentPartPr>
                <p14:cNvPr id="37" name="筆跡 36">
                  <a:extLst>
                    <a:ext uri="{FF2B5EF4-FFF2-40B4-BE49-F238E27FC236}">
                      <a16:creationId xmlns:a16="http://schemas.microsoft.com/office/drawing/2014/main" id="{DAA9B551-C45E-490A-804D-E4717FAA82DB}"/>
                    </a:ext>
                  </a:extLst>
                </p14:cNvPr>
                <p14:cNvContentPartPr/>
                <p14:nvPr/>
              </p14:nvContentPartPr>
              <p14:xfrm>
                <a:off x="1454370" y="3637515"/>
                <a:ext cx="221760" cy="167040"/>
              </p14:xfrm>
            </p:contentPart>
          </mc:Choice>
          <mc:Fallback>
            <p:pic>
              <p:nvPicPr>
                <p:cNvPr id="37" name="筆跡 36">
                  <a:extLst>
                    <a:ext uri="{FF2B5EF4-FFF2-40B4-BE49-F238E27FC236}">
                      <a16:creationId xmlns:a16="http://schemas.microsoft.com/office/drawing/2014/main" id="{DAA9B551-C45E-490A-804D-E4717FAA82DB}"/>
                    </a:ext>
                  </a:extLst>
                </p:cNvPr>
                <p:cNvPicPr/>
                <p:nvPr/>
              </p:nvPicPr>
              <p:blipFill>
                <a:blip r:embed="rId26"/>
                <a:stretch>
                  <a:fillRect/>
                </a:stretch>
              </p:blipFill>
              <p:spPr>
                <a:xfrm>
                  <a:off x="1445370" y="3628875"/>
                  <a:ext cx="2394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8" name="筆跡 37">
                  <a:extLst>
                    <a:ext uri="{FF2B5EF4-FFF2-40B4-BE49-F238E27FC236}">
                      <a16:creationId xmlns:a16="http://schemas.microsoft.com/office/drawing/2014/main" id="{DF752ED4-2DE3-4511-81C1-2562A674DEF6}"/>
                    </a:ext>
                  </a:extLst>
                </p14:cNvPr>
                <p14:cNvContentPartPr/>
                <p14:nvPr/>
              </p14:nvContentPartPr>
              <p14:xfrm>
                <a:off x="1715370" y="3722835"/>
                <a:ext cx="110880" cy="9000"/>
              </p14:xfrm>
            </p:contentPart>
          </mc:Choice>
          <mc:Fallback>
            <p:pic>
              <p:nvPicPr>
                <p:cNvPr id="38" name="筆跡 37">
                  <a:extLst>
                    <a:ext uri="{FF2B5EF4-FFF2-40B4-BE49-F238E27FC236}">
                      <a16:creationId xmlns:a16="http://schemas.microsoft.com/office/drawing/2014/main" id="{DF752ED4-2DE3-4511-81C1-2562A674DEF6}"/>
                    </a:ext>
                  </a:extLst>
                </p:cNvPr>
                <p:cNvPicPr/>
                <p:nvPr/>
              </p:nvPicPr>
              <p:blipFill>
                <a:blip r:embed="rId28"/>
                <a:stretch>
                  <a:fillRect/>
                </a:stretch>
              </p:blipFill>
              <p:spPr>
                <a:xfrm>
                  <a:off x="1706370" y="3714195"/>
                  <a:ext cx="1285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9" name="筆跡 38">
                  <a:extLst>
                    <a:ext uri="{FF2B5EF4-FFF2-40B4-BE49-F238E27FC236}">
                      <a16:creationId xmlns:a16="http://schemas.microsoft.com/office/drawing/2014/main" id="{ADE07F29-9437-4154-8769-22F09B6BF2DE}"/>
                    </a:ext>
                  </a:extLst>
                </p14:cNvPr>
                <p14:cNvContentPartPr/>
                <p14:nvPr/>
              </p14:nvContentPartPr>
              <p14:xfrm>
                <a:off x="1733370" y="3787995"/>
                <a:ext cx="99000" cy="2520"/>
              </p14:xfrm>
            </p:contentPart>
          </mc:Choice>
          <mc:Fallback>
            <p:pic>
              <p:nvPicPr>
                <p:cNvPr id="39" name="筆跡 38">
                  <a:extLst>
                    <a:ext uri="{FF2B5EF4-FFF2-40B4-BE49-F238E27FC236}">
                      <a16:creationId xmlns:a16="http://schemas.microsoft.com/office/drawing/2014/main" id="{ADE07F29-9437-4154-8769-22F09B6BF2DE}"/>
                    </a:ext>
                  </a:extLst>
                </p:cNvPr>
                <p:cNvPicPr/>
                <p:nvPr/>
              </p:nvPicPr>
              <p:blipFill>
                <a:blip r:embed="rId30"/>
                <a:stretch>
                  <a:fillRect/>
                </a:stretch>
              </p:blipFill>
              <p:spPr>
                <a:xfrm>
                  <a:off x="1724370" y="3778995"/>
                  <a:ext cx="1166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2" name="筆跡 41">
                  <a:extLst>
                    <a:ext uri="{FF2B5EF4-FFF2-40B4-BE49-F238E27FC236}">
                      <a16:creationId xmlns:a16="http://schemas.microsoft.com/office/drawing/2014/main" id="{5E207D94-DAE7-4FE8-BA66-3B2D3271A5E3}"/>
                    </a:ext>
                  </a:extLst>
                </p14:cNvPr>
                <p14:cNvContentPartPr/>
                <p14:nvPr/>
              </p14:nvContentPartPr>
              <p14:xfrm>
                <a:off x="1966650" y="3676395"/>
                <a:ext cx="14760" cy="157320"/>
              </p14:xfrm>
            </p:contentPart>
          </mc:Choice>
          <mc:Fallback>
            <p:pic>
              <p:nvPicPr>
                <p:cNvPr id="42" name="筆跡 41">
                  <a:extLst>
                    <a:ext uri="{FF2B5EF4-FFF2-40B4-BE49-F238E27FC236}">
                      <a16:creationId xmlns:a16="http://schemas.microsoft.com/office/drawing/2014/main" id="{5E207D94-DAE7-4FE8-BA66-3B2D3271A5E3}"/>
                    </a:ext>
                  </a:extLst>
                </p:cNvPr>
                <p:cNvPicPr/>
                <p:nvPr/>
              </p:nvPicPr>
              <p:blipFill>
                <a:blip r:embed="rId32"/>
                <a:stretch>
                  <a:fillRect/>
                </a:stretch>
              </p:blipFill>
              <p:spPr>
                <a:xfrm>
                  <a:off x="1958010" y="3667755"/>
                  <a:ext cx="324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3" name="筆跡 42">
                  <a:extLst>
                    <a:ext uri="{FF2B5EF4-FFF2-40B4-BE49-F238E27FC236}">
                      <a16:creationId xmlns:a16="http://schemas.microsoft.com/office/drawing/2014/main" id="{C532D4B3-FD3F-4600-AD87-BAFA1F226E49}"/>
                    </a:ext>
                  </a:extLst>
                </p14:cNvPr>
                <p14:cNvContentPartPr/>
                <p14:nvPr/>
              </p14:nvContentPartPr>
              <p14:xfrm>
                <a:off x="2060610" y="3710955"/>
                <a:ext cx="91800" cy="105480"/>
              </p14:xfrm>
            </p:contentPart>
          </mc:Choice>
          <mc:Fallback>
            <p:pic>
              <p:nvPicPr>
                <p:cNvPr id="43" name="筆跡 42">
                  <a:extLst>
                    <a:ext uri="{FF2B5EF4-FFF2-40B4-BE49-F238E27FC236}">
                      <a16:creationId xmlns:a16="http://schemas.microsoft.com/office/drawing/2014/main" id="{C532D4B3-FD3F-4600-AD87-BAFA1F226E49}"/>
                    </a:ext>
                  </a:extLst>
                </p:cNvPr>
                <p:cNvPicPr/>
                <p:nvPr/>
              </p:nvPicPr>
              <p:blipFill>
                <a:blip r:embed="rId34"/>
                <a:stretch>
                  <a:fillRect/>
                </a:stretch>
              </p:blipFill>
              <p:spPr>
                <a:xfrm>
                  <a:off x="2051610" y="3702315"/>
                  <a:ext cx="1094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4" name="筆跡 43">
                  <a:extLst>
                    <a:ext uri="{FF2B5EF4-FFF2-40B4-BE49-F238E27FC236}">
                      <a16:creationId xmlns:a16="http://schemas.microsoft.com/office/drawing/2014/main" id="{D51A8428-6CBB-48BF-81E3-A9F43BDDC753}"/>
                    </a:ext>
                  </a:extLst>
                </p14:cNvPr>
                <p14:cNvContentPartPr/>
                <p14:nvPr/>
              </p14:nvContentPartPr>
              <p14:xfrm>
                <a:off x="1455450" y="3587475"/>
                <a:ext cx="8640" cy="45720"/>
              </p14:xfrm>
            </p:contentPart>
          </mc:Choice>
          <mc:Fallback>
            <p:pic>
              <p:nvPicPr>
                <p:cNvPr id="44" name="筆跡 43">
                  <a:extLst>
                    <a:ext uri="{FF2B5EF4-FFF2-40B4-BE49-F238E27FC236}">
                      <a16:creationId xmlns:a16="http://schemas.microsoft.com/office/drawing/2014/main" id="{D51A8428-6CBB-48BF-81E3-A9F43BDDC753}"/>
                    </a:ext>
                  </a:extLst>
                </p:cNvPr>
                <p:cNvPicPr/>
                <p:nvPr/>
              </p:nvPicPr>
              <p:blipFill>
                <a:blip r:embed="rId36"/>
                <a:stretch>
                  <a:fillRect/>
                </a:stretch>
              </p:blipFill>
              <p:spPr>
                <a:xfrm>
                  <a:off x="1446450" y="3578835"/>
                  <a:ext cx="262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5" name="筆跡 44">
                  <a:extLst>
                    <a:ext uri="{FF2B5EF4-FFF2-40B4-BE49-F238E27FC236}">
                      <a16:creationId xmlns:a16="http://schemas.microsoft.com/office/drawing/2014/main" id="{86A4FC88-C38D-4658-8679-F6D3C872E993}"/>
                    </a:ext>
                  </a:extLst>
                </p14:cNvPr>
                <p14:cNvContentPartPr/>
                <p14:nvPr/>
              </p14:nvContentPartPr>
              <p14:xfrm>
                <a:off x="1491450" y="3585315"/>
                <a:ext cx="20880" cy="39240"/>
              </p14:xfrm>
            </p:contentPart>
          </mc:Choice>
          <mc:Fallback>
            <p:pic>
              <p:nvPicPr>
                <p:cNvPr id="45" name="筆跡 44">
                  <a:extLst>
                    <a:ext uri="{FF2B5EF4-FFF2-40B4-BE49-F238E27FC236}">
                      <a16:creationId xmlns:a16="http://schemas.microsoft.com/office/drawing/2014/main" id="{86A4FC88-C38D-4658-8679-F6D3C872E993}"/>
                    </a:ext>
                  </a:extLst>
                </p:cNvPr>
                <p:cNvPicPr/>
                <p:nvPr/>
              </p:nvPicPr>
              <p:blipFill>
                <a:blip r:embed="rId38"/>
                <a:stretch>
                  <a:fillRect/>
                </a:stretch>
              </p:blipFill>
              <p:spPr>
                <a:xfrm>
                  <a:off x="1482810" y="3576675"/>
                  <a:ext cx="385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6" name="筆跡 45">
                  <a:extLst>
                    <a:ext uri="{FF2B5EF4-FFF2-40B4-BE49-F238E27FC236}">
                      <a16:creationId xmlns:a16="http://schemas.microsoft.com/office/drawing/2014/main" id="{530F659A-5CB9-404E-A23B-7155AE9059B7}"/>
                    </a:ext>
                  </a:extLst>
                </p14:cNvPr>
                <p14:cNvContentPartPr/>
                <p14:nvPr/>
              </p14:nvContentPartPr>
              <p14:xfrm>
                <a:off x="2188050" y="3572355"/>
                <a:ext cx="6480" cy="28440"/>
              </p14:xfrm>
            </p:contentPart>
          </mc:Choice>
          <mc:Fallback>
            <p:pic>
              <p:nvPicPr>
                <p:cNvPr id="46" name="筆跡 45">
                  <a:extLst>
                    <a:ext uri="{FF2B5EF4-FFF2-40B4-BE49-F238E27FC236}">
                      <a16:creationId xmlns:a16="http://schemas.microsoft.com/office/drawing/2014/main" id="{530F659A-5CB9-404E-A23B-7155AE9059B7}"/>
                    </a:ext>
                  </a:extLst>
                </p:cNvPr>
                <p:cNvPicPr/>
                <p:nvPr/>
              </p:nvPicPr>
              <p:blipFill>
                <a:blip r:embed="rId40"/>
                <a:stretch>
                  <a:fillRect/>
                </a:stretch>
              </p:blipFill>
              <p:spPr>
                <a:xfrm>
                  <a:off x="2179410" y="3563715"/>
                  <a:ext cx="2412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47" name="筆跡 46">
                  <a:extLst>
                    <a:ext uri="{FF2B5EF4-FFF2-40B4-BE49-F238E27FC236}">
                      <a16:creationId xmlns:a16="http://schemas.microsoft.com/office/drawing/2014/main" id="{A72245E1-D9A6-4DE3-87EA-33E149921E77}"/>
                    </a:ext>
                  </a:extLst>
                </p14:cNvPr>
                <p14:cNvContentPartPr/>
                <p14:nvPr/>
              </p14:nvContentPartPr>
              <p14:xfrm>
                <a:off x="2248170" y="3556155"/>
                <a:ext cx="6480" cy="39240"/>
              </p14:xfrm>
            </p:contentPart>
          </mc:Choice>
          <mc:Fallback>
            <p:pic>
              <p:nvPicPr>
                <p:cNvPr id="47" name="筆跡 46">
                  <a:extLst>
                    <a:ext uri="{FF2B5EF4-FFF2-40B4-BE49-F238E27FC236}">
                      <a16:creationId xmlns:a16="http://schemas.microsoft.com/office/drawing/2014/main" id="{A72245E1-D9A6-4DE3-87EA-33E149921E77}"/>
                    </a:ext>
                  </a:extLst>
                </p:cNvPr>
                <p:cNvPicPr/>
                <p:nvPr/>
              </p:nvPicPr>
              <p:blipFill>
                <a:blip r:embed="rId42"/>
                <a:stretch>
                  <a:fillRect/>
                </a:stretch>
              </p:blipFill>
              <p:spPr>
                <a:xfrm>
                  <a:off x="2239530" y="3547515"/>
                  <a:ext cx="24120" cy="56880"/>
                </a:xfrm>
                <a:prstGeom prst="rect">
                  <a:avLst/>
                </a:prstGeom>
              </p:spPr>
            </p:pic>
          </mc:Fallback>
        </mc:AlternateContent>
      </p:grpSp>
      <p:grpSp>
        <p:nvGrpSpPr>
          <p:cNvPr id="61" name="群組 60">
            <a:extLst>
              <a:ext uri="{FF2B5EF4-FFF2-40B4-BE49-F238E27FC236}">
                <a16:creationId xmlns:a16="http://schemas.microsoft.com/office/drawing/2014/main" id="{62CADDA1-25FA-47E4-B563-969056CA23A6}"/>
              </a:ext>
            </a:extLst>
          </p:cNvPr>
          <p:cNvGrpSpPr/>
          <p:nvPr/>
        </p:nvGrpSpPr>
        <p:grpSpPr>
          <a:xfrm>
            <a:off x="2600610" y="3461115"/>
            <a:ext cx="312840" cy="358560"/>
            <a:chOff x="2600610" y="3461115"/>
            <a:chExt cx="312840" cy="358560"/>
          </a:xfrm>
        </p:grpSpPr>
        <mc:AlternateContent xmlns:mc="http://schemas.openxmlformats.org/markup-compatibility/2006">
          <mc:Choice xmlns:p14="http://schemas.microsoft.com/office/powerpoint/2010/main" Requires="p14">
            <p:contentPart p14:bwMode="auto" r:id="rId43">
              <p14:nvContentPartPr>
                <p14:cNvPr id="50" name="筆跡 49">
                  <a:extLst>
                    <a:ext uri="{FF2B5EF4-FFF2-40B4-BE49-F238E27FC236}">
                      <a16:creationId xmlns:a16="http://schemas.microsoft.com/office/drawing/2014/main" id="{B6753D46-4248-400F-9FC9-7DF3D591E5D7}"/>
                    </a:ext>
                  </a:extLst>
                </p14:cNvPr>
                <p14:cNvContentPartPr/>
                <p14:nvPr/>
              </p14:nvContentPartPr>
              <p14:xfrm>
                <a:off x="2622570" y="3517275"/>
                <a:ext cx="29160" cy="66240"/>
              </p14:xfrm>
            </p:contentPart>
          </mc:Choice>
          <mc:Fallback>
            <p:pic>
              <p:nvPicPr>
                <p:cNvPr id="50" name="筆跡 49">
                  <a:extLst>
                    <a:ext uri="{FF2B5EF4-FFF2-40B4-BE49-F238E27FC236}">
                      <a16:creationId xmlns:a16="http://schemas.microsoft.com/office/drawing/2014/main" id="{B6753D46-4248-400F-9FC9-7DF3D591E5D7}"/>
                    </a:ext>
                  </a:extLst>
                </p:cNvPr>
                <p:cNvPicPr/>
                <p:nvPr/>
              </p:nvPicPr>
              <p:blipFill>
                <a:blip r:embed="rId44"/>
                <a:stretch>
                  <a:fillRect/>
                </a:stretch>
              </p:blipFill>
              <p:spPr>
                <a:xfrm>
                  <a:off x="2613570" y="3508275"/>
                  <a:ext cx="468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1" name="筆跡 50">
                  <a:extLst>
                    <a:ext uri="{FF2B5EF4-FFF2-40B4-BE49-F238E27FC236}">
                      <a16:creationId xmlns:a16="http://schemas.microsoft.com/office/drawing/2014/main" id="{B9D551D1-1E8F-482B-BE70-E1F7B3006AFA}"/>
                    </a:ext>
                  </a:extLst>
                </p14:cNvPr>
                <p14:cNvContentPartPr/>
                <p14:nvPr/>
              </p14:nvContentPartPr>
              <p14:xfrm>
                <a:off x="2600610" y="3461115"/>
                <a:ext cx="118440" cy="231120"/>
              </p14:xfrm>
            </p:contentPart>
          </mc:Choice>
          <mc:Fallback>
            <p:pic>
              <p:nvPicPr>
                <p:cNvPr id="51" name="筆跡 50">
                  <a:extLst>
                    <a:ext uri="{FF2B5EF4-FFF2-40B4-BE49-F238E27FC236}">
                      <a16:creationId xmlns:a16="http://schemas.microsoft.com/office/drawing/2014/main" id="{B9D551D1-1E8F-482B-BE70-E1F7B3006AFA}"/>
                    </a:ext>
                  </a:extLst>
                </p:cNvPr>
                <p:cNvPicPr/>
                <p:nvPr/>
              </p:nvPicPr>
              <p:blipFill>
                <a:blip r:embed="rId46"/>
                <a:stretch>
                  <a:fillRect/>
                </a:stretch>
              </p:blipFill>
              <p:spPr>
                <a:xfrm>
                  <a:off x="2591970" y="3452115"/>
                  <a:ext cx="1360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2" name="筆跡 51">
                  <a:extLst>
                    <a:ext uri="{FF2B5EF4-FFF2-40B4-BE49-F238E27FC236}">
                      <a16:creationId xmlns:a16="http://schemas.microsoft.com/office/drawing/2014/main" id="{8544B864-9225-450A-9EEC-6F6ED6E3D41F}"/>
                    </a:ext>
                  </a:extLst>
                </p14:cNvPr>
                <p14:cNvContentPartPr/>
                <p14:nvPr/>
              </p14:nvContentPartPr>
              <p14:xfrm>
                <a:off x="2656050" y="3627795"/>
                <a:ext cx="257400" cy="191880"/>
              </p14:xfrm>
            </p:contentPart>
          </mc:Choice>
          <mc:Fallback>
            <p:pic>
              <p:nvPicPr>
                <p:cNvPr id="52" name="筆跡 51">
                  <a:extLst>
                    <a:ext uri="{FF2B5EF4-FFF2-40B4-BE49-F238E27FC236}">
                      <a16:creationId xmlns:a16="http://schemas.microsoft.com/office/drawing/2014/main" id="{8544B864-9225-450A-9EEC-6F6ED6E3D41F}"/>
                    </a:ext>
                  </a:extLst>
                </p:cNvPr>
                <p:cNvPicPr/>
                <p:nvPr/>
              </p:nvPicPr>
              <p:blipFill>
                <a:blip r:embed="rId48"/>
                <a:stretch>
                  <a:fillRect/>
                </a:stretch>
              </p:blipFill>
              <p:spPr>
                <a:xfrm>
                  <a:off x="2647410" y="3618795"/>
                  <a:ext cx="27504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3" name="筆跡 52">
                  <a:extLst>
                    <a:ext uri="{FF2B5EF4-FFF2-40B4-BE49-F238E27FC236}">
                      <a16:creationId xmlns:a16="http://schemas.microsoft.com/office/drawing/2014/main" id="{2EA92050-7745-401B-8FFA-54217DA9BFD2}"/>
                    </a:ext>
                  </a:extLst>
                </p14:cNvPr>
                <p14:cNvContentPartPr/>
                <p14:nvPr/>
              </p14:nvContentPartPr>
              <p14:xfrm>
                <a:off x="2626170" y="3764235"/>
                <a:ext cx="27000" cy="42480"/>
              </p14:xfrm>
            </p:contentPart>
          </mc:Choice>
          <mc:Fallback>
            <p:pic>
              <p:nvPicPr>
                <p:cNvPr id="53" name="筆跡 52">
                  <a:extLst>
                    <a:ext uri="{FF2B5EF4-FFF2-40B4-BE49-F238E27FC236}">
                      <a16:creationId xmlns:a16="http://schemas.microsoft.com/office/drawing/2014/main" id="{2EA92050-7745-401B-8FFA-54217DA9BFD2}"/>
                    </a:ext>
                  </a:extLst>
                </p:cNvPr>
                <p:cNvPicPr/>
                <p:nvPr/>
              </p:nvPicPr>
              <p:blipFill>
                <a:blip r:embed="rId50"/>
                <a:stretch>
                  <a:fillRect/>
                </a:stretch>
              </p:blipFill>
              <p:spPr>
                <a:xfrm>
                  <a:off x="2617170" y="3755235"/>
                  <a:ext cx="4464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4" name="筆跡 53">
                  <a:extLst>
                    <a:ext uri="{FF2B5EF4-FFF2-40B4-BE49-F238E27FC236}">
                      <a16:creationId xmlns:a16="http://schemas.microsoft.com/office/drawing/2014/main" id="{9022ABCB-598E-4879-9532-97C258BA47B5}"/>
                    </a:ext>
                  </a:extLst>
                </p14:cNvPr>
                <p14:cNvContentPartPr/>
                <p14:nvPr/>
              </p14:nvContentPartPr>
              <p14:xfrm>
                <a:off x="2697090" y="3762075"/>
                <a:ext cx="42480" cy="23040"/>
              </p14:xfrm>
            </p:contentPart>
          </mc:Choice>
          <mc:Fallback>
            <p:pic>
              <p:nvPicPr>
                <p:cNvPr id="54" name="筆跡 53">
                  <a:extLst>
                    <a:ext uri="{FF2B5EF4-FFF2-40B4-BE49-F238E27FC236}">
                      <a16:creationId xmlns:a16="http://schemas.microsoft.com/office/drawing/2014/main" id="{9022ABCB-598E-4879-9532-97C258BA47B5}"/>
                    </a:ext>
                  </a:extLst>
                </p:cNvPr>
                <p:cNvPicPr/>
                <p:nvPr/>
              </p:nvPicPr>
              <p:blipFill>
                <a:blip r:embed="rId52"/>
                <a:stretch>
                  <a:fillRect/>
                </a:stretch>
              </p:blipFill>
              <p:spPr>
                <a:xfrm>
                  <a:off x="2688090" y="3753075"/>
                  <a:ext cx="601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5" name="筆跡 54">
                  <a:extLst>
                    <a:ext uri="{FF2B5EF4-FFF2-40B4-BE49-F238E27FC236}">
                      <a16:creationId xmlns:a16="http://schemas.microsoft.com/office/drawing/2014/main" id="{5353905D-D5F2-4527-B15A-BD583B662D2F}"/>
                    </a:ext>
                  </a:extLst>
                </p14:cNvPr>
                <p14:cNvContentPartPr/>
                <p14:nvPr/>
              </p14:nvContentPartPr>
              <p14:xfrm>
                <a:off x="2788530" y="3741555"/>
                <a:ext cx="21960" cy="24120"/>
              </p14:xfrm>
            </p:contentPart>
          </mc:Choice>
          <mc:Fallback>
            <p:pic>
              <p:nvPicPr>
                <p:cNvPr id="55" name="筆跡 54">
                  <a:extLst>
                    <a:ext uri="{FF2B5EF4-FFF2-40B4-BE49-F238E27FC236}">
                      <a16:creationId xmlns:a16="http://schemas.microsoft.com/office/drawing/2014/main" id="{5353905D-D5F2-4527-B15A-BD583B662D2F}"/>
                    </a:ext>
                  </a:extLst>
                </p:cNvPr>
                <p:cNvPicPr/>
                <p:nvPr/>
              </p:nvPicPr>
              <p:blipFill>
                <a:blip r:embed="rId54"/>
                <a:stretch>
                  <a:fillRect/>
                </a:stretch>
              </p:blipFill>
              <p:spPr>
                <a:xfrm>
                  <a:off x="2779530" y="3732555"/>
                  <a:ext cx="39600" cy="41760"/>
                </a:xfrm>
                <a:prstGeom prst="rect">
                  <a:avLst/>
                </a:prstGeom>
              </p:spPr>
            </p:pic>
          </mc:Fallback>
        </mc:AlternateContent>
      </p:grpSp>
      <p:grpSp>
        <p:nvGrpSpPr>
          <p:cNvPr id="77" name="群組 76">
            <a:extLst>
              <a:ext uri="{FF2B5EF4-FFF2-40B4-BE49-F238E27FC236}">
                <a16:creationId xmlns:a16="http://schemas.microsoft.com/office/drawing/2014/main" id="{E0F5A9A2-A69C-4205-A63C-4F061D779BFE}"/>
              </a:ext>
            </a:extLst>
          </p:cNvPr>
          <p:cNvGrpSpPr/>
          <p:nvPr/>
        </p:nvGrpSpPr>
        <p:grpSpPr>
          <a:xfrm>
            <a:off x="3127650" y="3384075"/>
            <a:ext cx="214560" cy="444600"/>
            <a:chOff x="3127650" y="3384075"/>
            <a:chExt cx="214560" cy="444600"/>
          </a:xfrm>
        </p:grpSpPr>
        <mc:AlternateContent xmlns:mc="http://schemas.openxmlformats.org/markup-compatibility/2006">
          <mc:Choice xmlns:p14="http://schemas.microsoft.com/office/powerpoint/2010/main" Requires="p14">
            <p:contentPart p14:bwMode="auto" r:id="rId55">
              <p14:nvContentPartPr>
                <p14:cNvPr id="62" name="筆跡 61">
                  <a:extLst>
                    <a:ext uri="{FF2B5EF4-FFF2-40B4-BE49-F238E27FC236}">
                      <a16:creationId xmlns:a16="http://schemas.microsoft.com/office/drawing/2014/main" id="{E0997664-58DC-4A3E-B550-8EB1C95663C4}"/>
                    </a:ext>
                  </a:extLst>
                </p14:cNvPr>
                <p14:cNvContentPartPr/>
                <p14:nvPr/>
              </p14:nvContentPartPr>
              <p14:xfrm>
                <a:off x="3150330" y="3398115"/>
                <a:ext cx="191880" cy="33480"/>
              </p14:xfrm>
            </p:contentPart>
          </mc:Choice>
          <mc:Fallback>
            <p:pic>
              <p:nvPicPr>
                <p:cNvPr id="62" name="筆跡 61">
                  <a:extLst>
                    <a:ext uri="{FF2B5EF4-FFF2-40B4-BE49-F238E27FC236}">
                      <a16:creationId xmlns:a16="http://schemas.microsoft.com/office/drawing/2014/main" id="{E0997664-58DC-4A3E-B550-8EB1C95663C4}"/>
                    </a:ext>
                  </a:extLst>
                </p:cNvPr>
                <p:cNvPicPr/>
                <p:nvPr/>
              </p:nvPicPr>
              <p:blipFill>
                <a:blip r:embed="rId56"/>
                <a:stretch>
                  <a:fillRect/>
                </a:stretch>
              </p:blipFill>
              <p:spPr>
                <a:xfrm>
                  <a:off x="3141330" y="3389475"/>
                  <a:ext cx="2095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3" name="筆跡 62">
                  <a:extLst>
                    <a:ext uri="{FF2B5EF4-FFF2-40B4-BE49-F238E27FC236}">
                      <a16:creationId xmlns:a16="http://schemas.microsoft.com/office/drawing/2014/main" id="{5BF1E986-150D-40A0-81DD-122533AFC754}"/>
                    </a:ext>
                  </a:extLst>
                </p14:cNvPr>
                <p14:cNvContentPartPr/>
                <p14:nvPr/>
              </p14:nvContentPartPr>
              <p14:xfrm>
                <a:off x="3180570" y="3384075"/>
                <a:ext cx="82080" cy="126000"/>
              </p14:xfrm>
            </p:contentPart>
          </mc:Choice>
          <mc:Fallback>
            <p:pic>
              <p:nvPicPr>
                <p:cNvPr id="63" name="筆跡 62">
                  <a:extLst>
                    <a:ext uri="{FF2B5EF4-FFF2-40B4-BE49-F238E27FC236}">
                      <a16:creationId xmlns:a16="http://schemas.microsoft.com/office/drawing/2014/main" id="{5BF1E986-150D-40A0-81DD-122533AFC754}"/>
                    </a:ext>
                  </a:extLst>
                </p:cNvPr>
                <p:cNvPicPr/>
                <p:nvPr/>
              </p:nvPicPr>
              <p:blipFill>
                <a:blip r:embed="rId58"/>
                <a:stretch>
                  <a:fillRect/>
                </a:stretch>
              </p:blipFill>
              <p:spPr>
                <a:xfrm>
                  <a:off x="3171930" y="3375435"/>
                  <a:ext cx="997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64" name="筆跡 63">
                  <a:extLst>
                    <a:ext uri="{FF2B5EF4-FFF2-40B4-BE49-F238E27FC236}">
                      <a16:creationId xmlns:a16="http://schemas.microsoft.com/office/drawing/2014/main" id="{EF7DF3ED-F479-4C47-B265-B621158B3981}"/>
                    </a:ext>
                  </a:extLst>
                </p14:cNvPr>
                <p14:cNvContentPartPr/>
                <p14:nvPr/>
              </p14:nvContentPartPr>
              <p14:xfrm>
                <a:off x="3184530" y="3501075"/>
                <a:ext cx="20520" cy="217800"/>
              </p14:xfrm>
            </p:contentPart>
          </mc:Choice>
          <mc:Fallback>
            <p:pic>
              <p:nvPicPr>
                <p:cNvPr id="64" name="筆跡 63">
                  <a:extLst>
                    <a:ext uri="{FF2B5EF4-FFF2-40B4-BE49-F238E27FC236}">
                      <a16:creationId xmlns:a16="http://schemas.microsoft.com/office/drawing/2014/main" id="{EF7DF3ED-F479-4C47-B265-B621158B3981}"/>
                    </a:ext>
                  </a:extLst>
                </p:cNvPr>
                <p:cNvPicPr/>
                <p:nvPr/>
              </p:nvPicPr>
              <p:blipFill>
                <a:blip r:embed="rId60"/>
                <a:stretch>
                  <a:fillRect/>
                </a:stretch>
              </p:blipFill>
              <p:spPr>
                <a:xfrm>
                  <a:off x="3175890" y="3492075"/>
                  <a:ext cx="381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65" name="筆跡 64">
                  <a:extLst>
                    <a:ext uri="{FF2B5EF4-FFF2-40B4-BE49-F238E27FC236}">
                      <a16:creationId xmlns:a16="http://schemas.microsoft.com/office/drawing/2014/main" id="{2DBC0BD4-DCD4-4D3F-995A-8656A194B3D3}"/>
                    </a:ext>
                  </a:extLst>
                </p14:cNvPr>
                <p14:cNvContentPartPr/>
                <p14:nvPr/>
              </p14:nvContentPartPr>
              <p14:xfrm>
                <a:off x="3193170" y="3517995"/>
                <a:ext cx="88560" cy="210600"/>
              </p14:xfrm>
            </p:contentPart>
          </mc:Choice>
          <mc:Fallback>
            <p:pic>
              <p:nvPicPr>
                <p:cNvPr id="65" name="筆跡 64">
                  <a:extLst>
                    <a:ext uri="{FF2B5EF4-FFF2-40B4-BE49-F238E27FC236}">
                      <a16:creationId xmlns:a16="http://schemas.microsoft.com/office/drawing/2014/main" id="{2DBC0BD4-DCD4-4D3F-995A-8656A194B3D3}"/>
                    </a:ext>
                  </a:extLst>
                </p:cNvPr>
                <p:cNvPicPr/>
                <p:nvPr/>
              </p:nvPicPr>
              <p:blipFill>
                <a:blip r:embed="rId62"/>
                <a:stretch>
                  <a:fillRect/>
                </a:stretch>
              </p:blipFill>
              <p:spPr>
                <a:xfrm>
                  <a:off x="3184530" y="3509355"/>
                  <a:ext cx="1062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6" name="筆跡 65">
                  <a:extLst>
                    <a:ext uri="{FF2B5EF4-FFF2-40B4-BE49-F238E27FC236}">
                      <a16:creationId xmlns:a16="http://schemas.microsoft.com/office/drawing/2014/main" id="{74F97802-738E-4281-BF4E-C5E6D76421CA}"/>
                    </a:ext>
                  </a:extLst>
                </p14:cNvPr>
                <p14:cNvContentPartPr/>
                <p14:nvPr/>
              </p14:nvContentPartPr>
              <p14:xfrm>
                <a:off x="3187770" y="3586395"/>
                <a:ext cx="52200" cy="9000"/>
              </p14:xfrm>
            </p:contentPart>
          </mc:Choice>
          <mc:Fallback>
            <p:pic>
              <p:nvPicPr>
                <p:cNvPr id="66" name="筆跡 65">
                  <a:extLst>
                    <a:ext uri="{FF2B5EF4-FFF2-40B4-BE49-F238E27FC236}">
                      <a16:creationId xmlns:a16="http://schemas.microsoft.com/office/drawing/2014/main" id="{74F97802-738E-4281-BF4E-C5E6D76421CA}"/>
                    </a:ext>
                  </a:extLst>
                </p:cNvPr>
                <p:cNvPicPr/>
                <p:nvPr/>
              </p:nvPicPr>
              <p:blipFill>
                <a:blip r:embed="rId64"/>
                <a:stretch>
                  <a:fillRect/>
                </a:stretch>
              </p:blipFill>
              <p:spPr>
                <a:xfrm>
                  <a:off x="3179130" y="3577755"/>
                  <a:ext cx="698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7" name="筆跡 66">
                  <a:extLst>
                    <a:ext uri="{FF2B5EF4-FFF2-40B4-BE49-F238E27FC236}">
                      <a16:creationId xmlns:a16="http://schemas.microsoft.com/office/drawing/2014/main" id="{042C460F-25B8-4046-BE77-1709557AF881}"/>
                    </a:ext>
                  </a:extLst>
                </p14:cNvPr>
                <p14:cNvContentPartPr/>
                <p14:nvPr/>
              </p14:nvContentPartPr>
              <p14:xfrm>
                <a:off x="3191370" y="3627795"/>
                <a:ext cx="85680" cy="56520"/>
              </p14:xfrm>
            </p:contentPart>
          </mc:Choice>
          <mc:Fallback>
            <p:pic>
              <p:nvPicPr>
                <p:cNvPr id="67" name="筆跡 66">
                  <a:extLst>
                    <a:ext uri="{FF2B5EF4-FFF2-40B4-BE49-F238E27FC236}">
                      <a16:creationId xmlns:a16="http://schemas.microsoft.com/office/drawing/2014/main" id="{042C460F-25B8-4046-BE77-1709557AF881}"/>
                    </a:ext>
                  </a:extLst>
                </p:cNvPr>
                <p:cNvPicPr/>
                <p:nvPr/>
              </p:nvPicPr>
              <p:blipFill>
                <a:blip r:embed="rId66"/>
                <a:stretch>
                  <a:fillRect/>
                </a:stretch>
              </p:blipFill>
              <p:spPr>
                <a:xfrm>
                  <a:off x="3182730" y="3618795"/>
                  <a:ext cx="1033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8" name="筆跡 67">
                  <a:extLst>
                    <a:ext uri="{FF2B5EF4-FFF2-40B4-BE49-F238E27FC236}">
                      <a16:creationId xmlns:a16="http://schemas.microsoft.com/office/drawing/2014/main" id="{3FCA1140-7D56-4511-836A-E45629C63344}"/>
                    </a:ext>
                  </a:extLst>
                </p14:cNvPr>
                <p14:cNvContentPartPr/>
                <p14:nvPr/>
              </p14:nvContentPartPr>
              <p14:xfrm>
                <a:off x="3127650" y="3724995"/>
                <a:ext cx="149040" cy="103680"/>
              </p14:xfrm>
            </p:contentPart>
          </mc:Choice>
          <mc:Fallback>
            <p:pic>
              <p:nvPicPr>
                <p:cNvPr id="68" name="筆跡 67">
                  <a:extLst>
                    <a:ext uri="{FF2B5EF4-FFF2-40B4-BE49-F238E27FC236}">
                      <a16:creationId xmlns:a16="http://schemas.microsoft.com/office/drawing/2014/main" id="{3FCA1140-7D56-4511-836A-E45629C63344}"/>
                    </a:ext>
                  </a:extLst>
                </p:cNvPr>
                <p:cNvPicPr/>
                <p:nvPr/>
              </p:nvPicPr>
              <p:blipFill>
                <a:blip r:embed="rId68"/>
                <a:stretch>
                  <a:fillRect/>
                </a:stretch>
              </p:blipFill>
              <p:spPr>
                <a:xfrm>
                  <a:off x="3119010" y="3715995"/>
                  <a:ext cx="1666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9" name="筆跡 68">
                  <a:extLst>
                    <a:ext uri="{FF2B5EF4-FFF2-40B4-BE49-F238E27FC236}">
                      <a16:creationId xmlns:a16="http://schemas.microsoft.com/office/drawing/2014/main" id="{C8C7102C-81E0-423C-99B3-D50899D4EFE6}"/>
                    </a:ext>
                  </a:extLst>
                </p14:cNvPr>
                <p14:cNvContentPartPr/>
                <p14:nvPr/>
              </p14:nvContentPartPr>
              <p14:xfrm>
                <a:off x="3246810" y="3782595"/>
                <a:ext cx="82080" cy="43560"/>
              </p14:xfrm>
            </p:contentPart>
          </mc:Choice>
          <mc:Fallback>
            <p:pic>
              <p:nvPicPr>
                <p:cNvPr id="69" name="筆跡 68">
                  <a:extLst>
                    <a:ext uri="{FF2B5EF4-FFF2-40B4-BE49-F238E27FC236}">
                      <a16:creationId xmlns:a16="http://schemas.microsoft.com/office/drawing/2014/main" id="{C8C7102C-81E0-423C-99B3-D50899D4EFE6}"/>
                    </a:ext>
                  </a:extLst>
                </p:cNvPr>
                <p:cNvPicPr/>
                <p:nvPr/>
              </p:nvPicPr>
              <p:blipFill>
                <a:blip r:embed="rId70"/>
                <a:stretch>
                  <a:fillRect/>
                </a:stretch>
              </p:blipFill>
              <p:spPr>
                <a:xfrm>
                  <a:off x="3237810" y="3773595"/>
                  <a:ext cx="99720" cy="61200"/>
                </a:xfrm>
                <a:prstGeom prst="rect">
                  <a:avLst/>
                </a:prstGeom>
              </p:spPr>
            </p:pic>
          </mc:Fallback>
        </mc:AlternateContent>
      </p:grpSp>
      <p:grpSp>
        <p:nvGrpSpPr>
          <p:cNvPr id="76" name="群組 75">
            <a:extLst>
              <a:ext uri="{FF2B5EF4-FFF2-40B4-BE49-F238E27FC236}">
                <a16:creationId xmlns:a16="http://schemas.microsoft.com/office/drawing/2014/main" id="{DDDB82EE-EEDD-4C92-BED5-8261A0266B71}"/>
              </a:ext>
            </a:extLst>
          </p:cNvPr>
          <p:cNvGrpSpPr/>
          <p:nvPr/>
        </p:nvGrpSpPr>
        <p:grpSpPr>
          <a:xfrm>
            <a:off x="3506730" y="3448875"/>
            <a:ext cx="397440" cy="399960"/>
            <a:chOff x="3506730" y="3448875"/>
            <a:chExt cx="397440" cy="399960"/>
          </a:xfrm>
        </p:grpSpPr>
        <mc:AlternateContent xmlns:mc="http://schemas.openxmlformats.org/markup-compatibility/2006">
          <mc:Choice xmlns:p14="http://schemas.microsoft.com/office/powerpoint/2010/main" Requires="p14">
            <p:contentPart p14:bwMode="auto" r:id="rId71">
              <p14:nvContentPartPr>
                <p14:cNvPr id="70" name="筆跡 69">
                  <a:extLst>
                    <a:ext uri="{FF2B5EF4-FFF2-40B4-BE49-F238E27FC236}">
                      <a16:creationId xmlns:a16="http://schemas.microsoft.com/office/drawing/2014/main" id="{6F0F9EF2-2D82-458E-9371-A48C58682E7B}"/>
                    </a:ext>
                  </a:extLst>
                </p14:cNvPr>
                <p14:cNvContentPartPr/>
                <p14:nvPr/>
              </p14:nvContentPartPr>
              <p14:xfrm>
                <a:off x="3506730" y="3536715"/>
                <a:ext cx="108720" cy="144720"/>
              </p14:xfrm>
            </p:contentPart>
          </mc:Choice>
          <mc:Fallback>
            <p:pic>
              <p:nvPicPr>
                <p:cNvPr id="70" name="筆跡 69">
                  <a:extLst>
                    <a:ext uri="{FF2B5EF4-FFF2-40B4-BE49-F238E27FC236}">
                      <a16:creationId xmlns:a16="http://schemas.microsoft.com/office/drawing/2014/main" id="{6F0F9EF2-2D82-458E-9371-A48C58682E7B}"/>
                    </a:ext>
                  </a:extLst>
                </p:cNvPr>
                <p:cNvPicPr/>
                <p:nvPr/>
              </p:nvPicPr>
              <p:blipFill>
                <a:blip r:embed="rId72"/>
                <a:stretch>
                  <a:fillRect/>
                </a:stretch>
              </p:blipFill>
              <p:spPr>
                <a:xfrm>
                  <a:off x="3498090" y="3528075"/>
                  <a:ext cx="1263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1" name="筆跡 70">
                  <a:extLst>
                    <a:ext uri="{FF2B5EF4-FFF2-40B4-BE49-F238E27FC236}">
                      <a16:creationId xmlns:a16="http://schemas.microsoft.com/office/drawing/2014/main" id="{8ABECA05-C8FE-466A-B3FB-6B51EB48262E}"/>
                    </a:ext>
                  </a:extLst>
                </p14:cNvPr>
                <p14:cNvContentPartPr/>
                <p14:nvPr/>
              </p14:nvContentPartPr>
              <p14:xfrm>
                <a:off x="3637770" y="3467595"/>
                <a:ext cx="119520" cy="45720"/>
              </p14:xfrm>
            </p:contentPart>
          </mc:Choice>
          <mc:Fallback>
            <p:pic>
              <p:nvPicPr>
                <p:cNvPr id="71" name="筆跡 70">
                  <a:extLst>
                    <a:ext uri="{FF2B5EF4-FFF2-40B4-BE49-F238E27FC236}">
                      <a16:creationId xmlns:a16="http://schemas.microsoft.com/office/drawing/2014/main" id="{8ABECA05-C8FE-466A-B3FB-6B51EB48262E}"/>
                    </a:ext>
                  </a:extLst>
                </p:cNvPr>
                <p:cNvPicPr/>
                <p:nvPr/>
              </p:nvPicPr>
              <p:blipFill>
                <a:blip r:embed="rId74"/>
                <a:stretch>
                  <a:fillRect/>
                </a:stretch>
              </p:blipFill>
              <p:spPr>
                <a:xfrm>
                  <a:off x="3629130" y="3458595"/>
                  <a:ext cx="1371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2" name="筆跡 71">
                  <a:extLst>
                    <a:ext uri="{FF2B5EF4-FFF2-40B4-BE49-F238E27FC236}">
                      <a16:creationId xmlns:a16="http://schemas.microsoft.com/office/drawing/2014/main" id="{99219002-F0A1-468F-B0E7-F213FAE0BE6B}"/>
                    </a:ext>
                  </a:extLst>
                </p14:cNvPr>
                <p14:cNvContentPartPr/>
                <p14:nvPr/>
              </p14:nvContentPartPr>
              <p14:xfrm>
                <a:off x="3674850" y="3448875"/>
                <a:ext cx="92160" cy="128520"/>
              </p14:xfrm>
            </p:contentPart>
          </mc:Choice>
          <mc:Fallback>
            <p:pic>
              <p:nvPicPr>
                <p:cNvPr id="72" name="筆跡 71">
                  <a:extLst>
                    <a:ext uri="{FF2B5EF4-FFF2-40B4-BE49-F238E27FC236}">
                      <a16:creationId xmlns:a16="http://schemas.microsoft.com/office/drawing/2014/main" id="{99219002-F0A1-468F-B0E7-F213FAE0BE6B}"/>
                    </a:ext>
                  </a:extLst>
                </p:cNvPr>
                <p:cNvPicPr/>
                <p:nvPr/>
              </p:nvPicPr>
              <p:blipFill>
                <a:blip r:embed="rId76"/>
                <a:stretch>
                  <a:fillRect/>
                </a:stretch>
              </p:blipFill>
              <p:spPr>
                <a:xfrm>
                  <a:off x="3665850" y="3440235"/>
                  <a:ext cx="1098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3" name="筆跡 72">
                  <a:extLst>
                    <a:ext uri="{FF2B5EF4-FFF2-40B4-BE49-F238E27FC236}">
                      <a16:creationId xmlns:a16="http://schemas.microsoft.com/office/drawing/2014/main" id="{9B01E00E-DF3B-45A9-A69B-4A125DA7B699}"/>
                    </a:ext>
                  </a:extLst>
                </p14:cNvPr>
                <p14:cNvContentPartPr/>
                <p14:nvPr/>
              </p14:nvContentPartPr>
              <p14:xfrm>
                <a:off x="3653610" y="3575595"/>
                <a:ext cx="136440" cy="72000"/>
              </p14:xfrm>
            </p:contentPart>
          </mc:Choice>
          <mc:Fallback>
            <p:pic>
              <p:nvPicPr>
                <p:cNvPr id="73" name="筆跡 72">
                  <a:extLst>
                    <a:ext uri="{FF2B5EF4-FFF2-40B4-BE49-F238E27FC236}">
                      <a16:creationId xmlns:a16="http://schemas.microsoft.com/office/drawing/2014/main" id="{9B01E00E-DF3B-45A9-A69B-4A125DA7B699}"/>
                    </a:ext>
                  </a:extLst>
                </p:cNvPr>
                <p:cNvPicPr/>
                <p:nvPr/>
              </p:nvPicPr>
              <p:blipFill>
                <a:blip r:embed="rId78"/>
                <a:stretch>
                  <a:fillRect/>
                </a:stretch>
              </p:blipFill>
              <p:spPr>
                <a:xfrm>
                  <a:off x="3644610" y="3566955"/>
                  <a:ext cx="1540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4" name="筆跡 73">
                  <a:extLst>
                    <a:ext uri="{FF2B5EF4-FFF2-40B4-BE49-F238E27FC236}">
                      <a16:creationId xmlns:a16="http://schemas.microsoft.com/office/drawing/2014/main" id="{2451F844-8387-4A2A-973E-73E2358C22BB}"/>
                    </a:ext>
                  </a:extLst>
                </p14:cNvPr>
                <p14:cNvContentPartPr/>
                <p14:nvPr/>
              </p14:nvContentPartPr>
              <p14:xfrm>
                <a:off x="3676650" y="3578835"/>
                <a:ext cx="72000" cy="170640"/>
              </p14:xfrm>
            </p:contentPart>
          </mc:Choice>
          <mc:Fallback>
            <p:pic>
              <p:nvPicPr>
                <p:cNvPr id="74" name="筆跡 73">
                  <a:extLst>
                    <a:ext uri="{FF2B5EF4-FFF2-40B4-BE49-F238E27FC236}">
                      <a16:creationId xmlns:a16="http://schemas.microsoft.com/office/drawing/2014/main" id="{2451F844-8387-4A2A-973E-73E2358C22BB}"/>
                    </a:ext>
                  </a:extLst>
                </p:cNvPr>
                <p:cNvPicPr/>
                <p:nvPr/>
              </p:nvPicPr>
              <p:blipFill>
                <a:blip r:embed="rId80"/>
                <a:stretch>
                  <a:fillRect/>
                </a:stretch>
              </p:blipFill>
              <p:spPr>
                <a:xfrm>
                  <a:off x="3668010" y="3570195"/>
                  <a:ext cx="896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5" name="筆跡 74">
                  <a:extLst>
                    <a:ext uri="{FF2B5EF4-FFF2-40B4-BE49-F238E27FC236}">
                      <a16:creationId xmlns:a16="http://schemas.microsoft.com/office/drawing/2014/main" id="{1A347AFE-DB29-426B-B970-EF26E5765C94}"/>
                    </a:ext>
                  </a:extLst>
                </p14:cNvPr>
                <p14:cNvContentPartPr/>
                <p14:nvPr/>
              </p14:nvContentPartPr>
              <p14:xfrm>
                <a:off x="3848370" y="3779355"/>
                <a:ext cx="55800" cy="69480"/>
              </p14:xfrm>
            </p:contentPart>
          </mc:Choice>
          <mc:Fallback>
            <p:pic>
              <p:nvPicPr>
                <p:cNvPr id="75" name="筆跡 74">
                  <a:extLst>
                    <a:ext uri="{FF2B5EF4-FFF2-40B4-BE49-F238E27FC236}">
                      <a16:creationId xmlns:a16="http://schemas.microsoft.com/office/drawing/2014/main" id="{1A347AFE-DB29-426B-B970-EF26E5765C94}"/>
                    </a:ext>
                  </a:extLst>
                </p:cNvPr>
                <p:cNvPicPr/>
                <p:nvPr/>
              </p:nvPicPr>
              <p:blipFill>
                <a:blip r:embed="rId82"/>
                <a:stretch>
                  <a:fillRect/>
                </a:stretch>
              </p:blipFill>
              <p:spPr>
                <a:xfrm>
                  <a:off x="3839370" y="3770355"/>
                  <a:ext cx="73440" cy="87120"/>
                </a:xfrm>
                <a:prstGeom prst="rect">
                  <a:avLst/>
                </a:prstGeom>
              </p:spPr>
            </p:pic>
          </mc:Fallback>
        </mc:AlternateContent>
      </p:grpSp>
      <p:grpSp>
        <p:nvGrpSpPr>
          <p:cNvPr id="94" name="群組 93">
            <a:extLst>
              <a:ext uri="{FF2B5EF4-FFF2-40B4-BE49-F238E27FC236}">
                <a16:creationId xmlns:a16="http://schemas.microsoft.com/office/drawing/2014/main" id="{F9CD379C-8985-4377-A086-5E36C1D63E4E}"/>
              </a:ext>
            </a:extLst>
          </p:cNvPr>
          <p:cNvGrpSpPr/>
          <p:nvPr/>
        </p:nvGrpSpPr>
        <p:grpSpPr>
          <a:xfrm>
            <a:off x="484530" y="4106024"/>
            <a:ext cx="275400" cy="229680"/>
            <a:chOff x="4964730" y="3467595"/>
            <a:chExt cx="275400" cy="229680"/>
          </a:xfrm>
        </p:grpSpPr>
        <mc:AlternateContent xmlns:mc="http://schemas.openxmlformats.org/markup-compatibility/2006">
          <mc:Choice xmlns:p14="http://schemas.microsoft.com/office/powerpoint/2010/main" Requires="p14">
            <p:contentPart p14:bwMode="auto" r:id="rId83">
              <p14:nvContentPartPr>
                <p14:cNvPr id="80" name="筆跡 79">
                  <a:extLst>
                    <a:ext uri="{FF2B5EF4-FFF2-40B4-BE49-F238E27FC236}">
                      <a16:creationId xmlns:a16="http://schemas.microsoft.com/office/drawing/2014/main" id="{5ADC7DA3-C67B-4F91-BB0D-AD19F8133A56}"/>
                    </a:ext>
                  </a:extLst>
                </p14:cNvPr>
                <p14:cNvContentPartPr/>
                <p14:nvPr/>
              </p14:nvContentPartPr>
              <p14:xfrm>
                <a:off x="4964730" y="3467595"/>
                <a:ext cx="133920" cy="132480"/>
              </p14:xfrm>
            </p:contentPart>
          </mc:Choice>
          <mc:Fallback>
            <p:pic>
              <p:nvPicPr>
                <p:cNvPr id="80" name="筆跡 79">
                  <a:extLst>
                    <a:ext uri="{FF2B5EF4-FFF2-40B4-BE49-F238E27FC236}">
                      <a16:creationId xmlns:a16="http://schemas.microsoft.com/office/drawing/2014/main" id="{5ADC7DA3-C67B-4F91-BB0D-AD19F8133A56}"/>
                    </a:ext>
                  </a:extLst>
                </p:cNvPr>
                <p:cNvPicPr/>
                <p:nvPr/>
              </p:nvPicPr>
              <p:blipFill>
                <a:blip r:embed="rId84"/>
                <a:stretch>
                  <a:fillRect/>
                </a:stretch>
              </p:blipFill>
              <p:spPr>
                <a:xfrm>
                  <a:off x="4956090" y="3458595"/>
                  <a:ext cx="1515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81" name="筆跡 80">
                  <a:extLst>
                    <a:ext uri="{FF2B5EF4-FFF2-40B4-BE49-F238E27FC236}">
                      <a16:creationId xmlns:a16="http://schemas.microsoft.com/office/drawing/2014/main" id="{8B3E438C-6629-4B22-A281-26323BD45620}"/>
                    </a:ext>
                  </a:extLst>
                </p14:cNvPr>
                <p14:cNvContentPartPr/>
                <p14:nvPr/>
              </p14:nvContentPartPr>
              <p14:xfrm>
                <a:off x="5034570" y="3536715"/>
                <a:ext cx="21960" cy="143280"/>
              </p14:xfrm>
            </p:contentPart>
          </mc:Choice>
          <mc:Fallback>
            <p:pic>
              <p:nvPicPr>
                <p:cNvPr id="81" name="筆跡 80">
                  <a:extLst>
                    <a:ext uri="{FF2B5EF4-FFF2-40B4-BE49-F238E27FC236}">
                      <a16:creationId xmlns:a16="http://schemas.microsoft.com/office/drawing/2014/main" id="{8B3E438C-6629-4B22-A281-26323BD45620}"/>
                    </a:ext>
                  </a:extLst>
                </p:cNvPr>
                <p:cNvPicPr/>
                <p:nvPr/>
              </p:nvPicPr>
              <p:blipFill>
                <a:blip r:embed="rId86"/>
                <a:stretch>
                  <a:fillRect/>
                </a:stretch>
              </p:blipFill>
              <p:spPr>
                <a:xfrm>
                  <a:off x="5025930" y="3528075"/>
                  <a:ext cx="396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82" name="筆跡 81">
                  <a:extLst>
                    <a:ext uri="{FF2B5EF4-FFF2-40B4-BE49-F238E27FC236}">
                      <a16:creationId xmlns:a16="http://schemas.microsoft.com/office/drawing/2014/main" id="{7AA39BF6-1E41-4DB7-A065-18F4FF475571}"/>
                    </a:ext>
                  </a:extLst>
                </p14:cNvPr>
                <p14:cNvContentPartPr/>
                <p14:nvPr/>
              </p14:nvContentPartPr>
              <p14:xfrm>
                <a:off x="5115210" y="3515115"/>
                <a:ext cx="124920" cy="182160"/>
              </p14:xfrm>
            </p:contentPart>
          </mc:Choice>
          <mc:Fallback>
            <p:pic>
              <p:nvPicPr>
                <p:cNvPr id="82" name="筆跡 81">
                  <a:extLst>
                    <a:ext uri="{FF2B5EF4-FFF2-40B4-BE49-F238E27FC236}">
                      <a16:creationId xmlns:a16="http://schemas.microsoft.com/office/drawing/2014/main" id="{7AA39BF6-1E41-4DB7-A065-18F4FF475571}"/>
                    </a:ext>
                  </a:extLst>
                </p:cNvPr>
                <p:cNvPicPr/>
                <p:nvPr/>
              </p:nvPicPr>
              <p:blipFill>
                <a:blip r:embed="rId88"/>
                <a:stretch>
                  <a:fillRect/>
                </a:stretch>
              </p:blipFill>
              <p:spPr>
                <a:xfrm>
                  <a:off x="5106210" y="3506115"/>
                  <a:ext cx="1425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83" name="筆跡 82">
                  <a:extLst>
                    <a:ext uri="{FF2B5EF4-FFF2-40B4-BE49-F238E27FC236}">
                      <a16:creationId xmlns:a16="http://schemas.microsoft.com/office/drawing/2014/main" id="{2335FE32-8B4A-454A-9498-764B610E0B1E}"/>
                    </a:ext>
                  </a:extLst>
                </p14:cNvPr>
                <p14:cNvContentPartPr/>
                <p14:nvPr/>
              </p14:nvContentPartPr>
              <p14:xfrm>
                <a:off x="5098290" y="3569115"/>
                <a:ext cx="30600" cy="124920"/>
              </p14:xfrm>
            </p:contentPart>
          </mc:Choice>
          <mc:Fallback>
            <p:pic>
              <p:nvPicPr>
                <p:cNvPr id="83" name="筆跡 82">
                  <a:extLst>
                    <a:ext uri="{FF2B5EF4-FFF2-40B4-BE49-F238E27FC236}">
                      <a16:creationId xmlns:a16="http://schemas.microsoft.com/office/drawing/2014/main" id="{2335FE32-8B4A-454A-9498-764B610E0B1E}"/>
                    </a:ext>
                  </a:extLst>
                </p:cNvPr>
                <p:cNvPicPr/>
                <p:nvPr/>
              </p:nvPicPr>
              <p:blipFill>
                <a:blip r:embed="rId90"/>
                <a:stretch>
                  <a:fillRect/>
                </a:stretch>
              </p:blipFill>
              <p:spPr>
                <a:xfrm>
                  <a:off x="5089650" y="3560475"/>
                  <a:ext cx="48240" cy="142560"/>
                </a:xfrm>
                <a:prstGeom prst="rect">
                  <a:avLst/>
                </a:prstGeom>
              </p:spPr>
            </p:pic>
          </mc:Fallback>
        </mc:AlternateContent>
      </p:grpSp>
      <p:grpSp>
        <p:nvGrpSpPr>
          <p:cNvPr id="93" name="群組 92">
            <a:extLst>
              <a:ext uri="{FF2B5EF4-FFF2-40B4-BE49-F238E27FC236}">
                <a16:creationId xmlns:a16="http://schemas.microsoft.com/office/drawing/2014/main" id="{B2CE8CC6-0926-4C03-BF3A-5D9119D4224F}"/>
              </a:ext>
            </a:extLst>
          </p:cNvPr>
          <p:cNvGrpSpPr/>
          <p:nvPr/>
        </p:nvGrpSpPr>
        <p:grpSpPr>
          <a:xfrm>
            <a:off x="940650" y="4061384"/>
            <a:ext cx="266040" cy="281880"/>
            <a:chOff x="5420850" y="3422955"/>
            <a:chExt cx="266040" cy="281880"/>
          </a:xfrm>
        </p:grpSpPr>
        <mc:AlternateContent xmlns:mc="http://schemas.openxmlformats.org/markup-compatibility/2006">
          <mc:Choice xmlns:p14="http://schemas.microsoft.com/office/powerpoint/2010/main" Requires="p14">
            <p:contentPart p14:bwMode="auto" r:id="rId91">
              <p14:nvContentPartPr>
                <p14:cNvPr id="84" name="筆跡 83">
                  <a:extLst>
                    <a:ext uri="{FF2B5EF4-FFF2-40B4-BE49-F238E27FC236}">
                      <a16:creationId xmlns:a16="http://schemas.microsoft.com/office/drawing/2014/main" id="{7C4D72F5-BCD2-418F-A9EE-B75333CDE6DB}"/>
                    </a:ext>
                  </a:extLst>
                </p14:cNvPr>
                <p14:cNvContentPartPr/>
                <p14:nvPr/>
              </p14:nvContentPartPr>
              <p14:xfrm>
                <a:off x="5434170" y="3422955"/>
                <a:ext cx="69840" cy="159480"/>
              </p14:xfrm>
            </p:contentPart>
          </mc:Choice>
          <mc:Fallback>
            <p:pic>
              <p:nvPicPr>
                <p:cNvPr id="84" name="筆跡 83">
                  <a:extLst>
                    <a:ext uri="{FF2B5EF4-FFF2-40B4-BE49-F238E27FC236}">
                      <a16:creationId xmlns:a16="http://schemas.microsoft.com/office/drawing/2014/main" id="{7C4D72F5-BCD2-418F-A9EE-B75333CDE6DB}"/>
                    </a:ext>
                  </a:extLst>
                </p:cNvPr>
                <p:cNvPicPr/>
                <p:nvPr/>
              </p:nvPicPr>
              <p:blipFill>
                <a:blip r:embed="rId92"/>
                <a:stretch>
                  <a:fillRect/>
                </a:stretch>
              </p:blipFill>
              <p:spPr>
                <a:xfrm>
                  <a:off x="5425170" y="3414315"/>
                  <a:ext cx="874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85" name="筆跡 84">
                  <a:extLst>
                    <a:ext uri="{FF2B5EF4-FFF2-40B4-BE49-F238E27FC236}">
                      <a16:creationId xmlns:a16="http://schemas.microsoft.com/office/drawing/2014/main" id="{B6B40DE9-7331-4D0C-A9F9-D6267A290ED0}"/>
                    </a:ext>
                  </a:extLst>
                </p14:cNvPr>
                <p14:cNvContentPartPr/>
                <p14:nvPr/>
              </p14:nvContentPartPr>
              <p14:xfrm>
                <a:off x="5421930" y="3497835"/>
                <a:ext cx="37800" cy="7920"/>
              </p14:xfrm>
            </p:contentPart>
          </mc:Choice>
          <mc:Fallback>
            <p:pic>
              <p:nvPicPr>
                <p:cNvPr id="85" name="筆跡 84">
                  <a:extLst>
                    <a:ext uri="{FF2B5EF4-FFF2-40B4-BE49-F238E27FC236}">
                      <a16:creationId xmlns:a16="http://schemas.microsoft.com/office/drawing/2014/main" id="{B6B40DE9-7331-4D0C-A9F9-D6267A290ED0}"/>
                    </a:ext>
                  </a:extLst>
                </p:cNvPr>
                <p:cNvPicPr/>
                <p:nvPr/>
              </p:nvPicPr>
              <p:blipFill>
                <a:blip r:embed="rId94"/>
                <a:stretch>
                  <a:fillRect/>
                </a:stretch>
              </p:blipFill>
              <p:spPr>
                <a:xfrm>
                  <a:off x="5413290" y="3488835"/>
                  <a:ext cx="554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6" name="筆跡 85">
                  <a:extLst>
                    <a:ext uri="{FF2B5EF4-FFF2-40B4-BE49-F238E27FC236}">
                      <a16:creationId xmlns:a16="http://schemas.microsoft.com/office/drawing/2014/main" id="{EF611233-B956-41D2-A226-5965F5107BEE}"/>
                    </a:ext>
                  </a:extLst>
                </p14:cNvPr>
                <p14:cNvContentPartPr/>
                <p14:nvPr/>
              </p14:nvContentPartPr>
              <p14:xfrm>
                <a:off x="5439930" y="3522675"/>
                <a:ext cx="109800" cy="37080"/>
              </p14:xfrm>
            </p:contentPart>
          </mc:Choice>
          <mc:Fallback>
            <p:pic>
              <p:nvPicPr>
                <p:cNvPr id="86" name="筆跡 85">
                  <a:extLst>
                    <a:ext uri="{FF2B5EF4-FFF2-40B4-BE49-F238E27FC236}">
                      <a16:creationId xmlns:a16="http://schemas.microsoft.com/office/drawing/2014/main" id="{EF611233-B956-41D2-A226-5965F5107BEE}"/>
                    </a:ext>
                  </a:extLst>
                </p:cNvPr>
                <p:cNvPicPr/>
                <p:nvPr/>
              </p:nvPicPr>
              <p:blipFill>
                <a:blip r:embed="rId96"/>
                <a:stretch>
                  <a:fillRect/>
                </a:stretch>
              </p:blipFill>
              <p:spPr>
                <a:xfrm>
                  <a:off x="5431290" y="3513675"/>
                  <a:ext cx="1274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7" name="筆跡 86">
                  <a:extLst>
                    <a:ext uri="{FF2B5EF4-FFF2-40B4-BE49-F238E27FC236}">
                      <a16:creationId xmlns:a16="http://schemas.microsoft.com/office/drawing/2014/main" id="{BC95214A-7F5E-48B4-B563-7635011E69E4}"/>
                    </a:ext>
                  </a:extLst>
                </p14:cNvPr>
                <p14:cNvContentPartPr/>
                <p14:nvPr/>
              </p14:nvContentPartPr>
              <p14:xfrm>
                <a:off x="5559090" y="3471915"/>
                <a:ext cx="106200" cy="27360"/>
              </p14:xfrm>
            </p:contentPart>
          </mc:Choice>
          <mc:Fallback>
            <p:pic>
              <p:nvPicPr>
                <p:cNvPr id="87" name="筆跡 86">
                  <a:extLst>
                    <a:ext uri="{FF2B5EF4-FFF2-40B4-BE49-F238E27FC236}">
                      <a16:creationId xmlns:a16="http://schemas.microsoft.com/office/drawing/2014/main" id="{BC95214A-7F5E-48B4-B563-7635011E69E4}"/>
                    </a:ext>
                  </a:extLst>
                </p:cNvPr>
                <p:cNvPicPr/>
                <p:nvPr/>
              </p:nvPicPr>
              <p:blipFill>
                <a:blip r:embed="rId98"/>
                <a:stretch>
                  <a:fillRect/>
                </a:stretch>
              </p:blipFill>
              <p:spPr>
                <a:xfrm>
                  <a:off x="5550450" y="3462915"/>
                  <a:ext cx="1238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8" name="筆跡 87">
                  <a:extLst>
                    <a:ext uri="{FF2B5EF4-FFF2-40B4-BE49-F238E27FC236}">
                      <a16:creationId xmlns:a16="http://schemas.microsoft.com/office/drawing/2014/main" id="{5AE5C0E9-A2C4-4C16-B4BA-0C5A911747BD}"/>
                    </a:ext>
                  </a:extLst>
                </p14:cNvPr>
                <p14:cNvContentPartPr/>
                <p14:nvPr/>
              </p14:nvContentPartPr>
              <p14:xfrm>
                <a:off x="5538930" y="3426195"/>
                <a:ext cx="147960" cy="172800"/>
              </p14:xfrm>
            </p:contentPart>
          </mc:Choice>
          <mc:Fallback>
            <p:pic>
              <p:nvPicPr>
                <p:cNvPr id="88" name="筆跡 87">
                  <a:extLst>
                    <a:ext uri="{FF2B5EF4-FFF2-40B4-BE49-F238E27FC236}">
                      <a16:creationId xmlns:a16="http://schemas.microsoft.com/office/drawing/2014/main" id="{5AE5C0E9-A2C4-4C16-B4BA-0C5A911747BD}"/>
                    </a:ext>
                  </a:extLst>
                </p:cNvPr>
                <p:cNvPicPr/>
                <p:nvPr/>
              </p:nvPicPr>
              <p:blipFill>
                <a:blip r:embed="rId100"/>
                <a:stretch>
                  <a:fillRect/>
                </a:stretch>
              </p:blipFill>
              <p:spPr>
                <a:xfrm>
                  <a:off x="5530290" y="3417555"/>
                  <a:ext cx="1656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9" name="筆跡 88">
                  <a:extLst>
                    <a:ext uri="{FF2B5EF4-FFF2-40B4-BE49-F238E27FC236}">
                      <a16:creationId xmlns:a16="http://schemas.microsoft.com/office/drawing/2014/main" id="{B5D068B4-90D8-419F-BA90-9D6A6F2C45FD}"/>
                    </a:ext>
                  </a:extLst>
                </p14:cNvPr>
                <p14:cNvContentPartPr/>
                <p14:nvPr/>
              </p14:nvContentPartPr>
              <p14:xfrm>
                <a:off x="5420850" y="3658035"/>
                <a:ext cx="17280" cy="46800"/>
              </p14:xfrm>
            </p:contentPart>
          </mc:Choice>
          <mc:Fallback>
            <p:pic>
              <p:nvPicPr>
                <p:cNvPr id="89" name="筆跡 88">
                  <a:extLst>
                    <a:ext uri="{FF2B5EF4-FFF2-40B4-BE49-F238E27FC236}">
                      <a16:creationId xmlns:a16="http://schemas.microsoft.com/office/drawing/2014/main" id="{B5D068B4-90D8-419F-BA90-9D6A6F2C45FD}"/>
                    </a:ext>
                  </a:extLst>
                </p:cNvPr>
                <p:cNvPicPr/>
                <p:nvPr/>
              </p:nvPicPr>
              <p:blipFill>
                <a:blip r:embed="rId102"/>
                <a:stretch>
                  <a:fillRect/>
                </a:stretch>
              </p:blipFill>
              <p:spPr>
                <a:xfrm>
                  <a:off x="5411850" y="3649035"/>
                  <a:ext cx="349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90" name="筆跡 89">
                  <a:extLst>
                    <a:ext uri="{FF2B5EF4-FFF2-40B4-BE49-F238E27FC236}">
                      <a16:creationId xmlns:a16="http://schemas.microsoft.com/office/drawing/2014/main" id="{4FCBCCE3-40A4-41A7-AB91-F3A49137C035}"/>
                    </a:ext>
                  </a:extLst>
                </p14:cNvPr>
                <p14:cNvContentPartPr/>
                <p14:nvPr/>
              </p14:nvContentPartPr>
              <p14:xfrm>
                <a:off x="5507250" y="3668835"/>
                <a:ext cx="54360" cy="21960"/>
              </p14:xfrm>
            </p:contentPart>
          </mc:Choice>
          <mc:Fallback>
            <p:pic>
              <p:nvPicPr>
                <p:cNvPr id="90" name="筆跡 89">
                  <a:extLst>
                    <a:ext uri="{FF2B5EF4-FFF2-40B4-BE49-F238E27FC236}">
                      <a16:creationId xmlns:a16="http://schemas.microsoft.com/office/drawing/2014/main" id="{4FCBCCE3-40A4-41A7-AB91-F3A49137C035}"/>
                    </a:ext>
                  </a:extLst>
                </p:cNvPr>
                <p:cNvPicPr/>
                <p:nvPr/>
              </p:nvPicPr>
              <p:blipFill>
                <a:blip r:embed="rId104"/>
                <a:stretch>
                  <a:fillRect/>
                </a:stretch>
              </p:blipFill>
              <p:spPr>
                <a:xfrm>
                  <a:off x="5498610" y="3660195"/>
                  <a:ext cx="7200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91" name="筆跡 90">
                  <a:extLst>
                    <a:ext uri="{FF2B5EF4-FFF2-40B4-BE49-F238E27FC236}">
                      <a16:creationId xmlns:a16="http://schemas.microsoft.com/office/drawing/2014/main" id="{2EC97D13-212F-4F75-9BD6-99EADFA1FBD3}"/>
                    </a:ext>
                  </a:extLst>
                </p14:cNvPr>
                <p14:cNvContentPartPr/>
                <p14:nvPr/>
              </p14:nvContentPartPr>
              <p14:xfrm>
                <a:off x="5639730" y="3662355"/>
                <a:ext cx="1440" cy="15480"/>
              </p14:xfrm>
            </p:contentPart>
          </mc:Choice>
          <mc:Fallback>
            <p:pic>
              <p:nvPicPr>
                <p:cNvPr id="91" name="筆跡 90">
                  <a:extLst>
                    <a:ext uri="{FF2B5EF4-FFF2-40B4-BE49-F238E27FC236}">
                      <a16:creationId xmlns:a16="http://schemas.microsoft.com/office/drawing/2014/main" id="{2EC97D13-212F-4F75-9BD6-99EADFA1FBD3}"/>
                    </a:ext>
                  </a:extLst>
                </p:cNvPr>
                <p:cNvPicPr/>
                <p:nvPr/>
              </p:nvPicPr>
              <p:blipFill>
                <a:blip r:embed="rId106"/>
                <a:stretch>
                  <a:fillRect/>
                </a:stretch>
              </p:blipFill>
              <p:spPr>
                <a:xfrm>
                  <a:off x="5630730" y="3653355"/>
                  <a:ext cx="19080" cy="33120"/>
                </a:xfrm>
                <a:prstGeom prst="rect">
                  <a:avLst/>
                </a:prstGeom>
              </p:spPr>
            </p:pic>
          </mc:Fallback>
        </mc:AlternateContent>
      </p:grpSp>
      <p:grpSp>
        <p:nvGrpSpPr>
          <p:cNvPr id="105" name="群組 104">
            <a:extLst>
              <a:ext uri="{FF2B5EF4-FFF2-40B4-BE49-F238E27FC236}">
                <a16:creationId xmlns:a16="http://schemas.microsoft.com/office/drawing/2014/main" id="{02FAA4CC-1E38-42BA-B3BF-69E278ACDC64}"/>
              </a:ext>
            </a:extLst>
          </p:cNvPr>
          <p:cNvGrpSpPr/>
          <p:nvPr/>
        </p:nvGrpSpPr>
        <p:grpSpPr>
          <a:xfrm>
            <a:off x="1421970" y="4068944"/>
            <a:ext cx="611280" cy="336960"/>
            <a:chOff x="5902170" y="3430515"/>
            <a:chExt cx="611280" cy="336960"/>
          </a:xfrm>
        </p:grpSpPr>
        <mc:AlternateContent xmlns:mc="http://schemas.openxmlformats.org/markup-compatibility/2006">
          <mc:Choice xmlns:p14="http://schemas.microsoft.com/office/powerpoint/2010/main" Requires="p14">
            <p:contentPart p14:bwMode="auto" r:id="rId107">
              <p14:nvContentPartPr>
                <p14:cNvPr id="92" name="筆跡 91">
                  <a:extLst>
                    <a:ext uri="{FF2B5EF4-FFF2-40B4-BE49-F238E27FC236}">
                      <a16:creationId xmlns:a16="http://schemas.microsoft.com/office/drawing/2014/main" id="{E1EE5110-55D8-4243-AADA-2318F2782F8F}"/>
                    </a:ext>
                  </a:extLst>
                </p14:cNvPr>
                <p14:cNvContentPartPr/>
                <p14:nvPr/>
              </p14:nvContentPartPr>
              <p14:xfrm>
                <a:off x="5902170" y="3456795"/>
                <a:ext cx="244440" cy="50040"/>
              </p14:xfrm>
            </p:contentPart>
          </mc:Choice>
          <mc:Fallback>
            <p:pic>
              <p:nvPicPr>
                <p:cNvPr id="92" name="筆跡 91">
                  <a:extLst>
                    <a:ext uri="{FF2B5EF4-FFF2-40B4-BE49-F238E27FC236}">
                      <a16:creationId xmlns:a16="http://schemas.microsoft.com/office/drawing/2014/main" id="{E1EE5110-55D8-4243-AADA-2318F2782F8F}"/>
                    </a:ext>
                  </a:extLst>
                </p:cNvPr>
                <p:cNvPicPr/>
                <p:nvPr/>
              </p:nvPicPr>
              <p:blipFill>
                <a:blip r:embed="rId108"/>
                <a:stretch>
                  <a:fillRect/>
                </a:stretch>
              </p:blipFill>
              <p:spPr>
                <a:xfrm>
                  <a:off x="5893170" y="3447795"/>
                  <a:ext cx="2620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96" name="筆跡 95">
                  <a:extLst>
                    <a:ext uri="{FF2B5EF4-FFF2-40B4-BE49-F238E27FC236}">
                      <a16:creationId xmlns:a16="http://schemas.microsoft.com/office/drawing/2014/main" id="{EA4B9DEB-D848-4F91-8B42-D855E8FCABD3}"/>
                    </a:ext>
                  </a:extLst>
                </p14:cNvPr>
                <p14:cNvContentPartPr/>
                <p14:nvPr/>
              </p14:nvContentPartPr>
              <p14:xfrm>
                <a:off x="5904330" y="3569115"/>
                <a:ext cx="18360" cy="67320"/>
              </p14:xfrm>
            </p:contentPart>
          </mc:Choice>
          <mc:Fallback>
            <p:pic>
              <p:nvPicPr>
                <p:cNvPr id="96" name="筆跡 95">
                  <a:extLst>
                    <a:ext uri="{FF2B5EF4-FFF2-40B4-BE49-F238E27FC236}">
                      <a16:creationId xmlns:a16="http://schemas.microsoft.com/office/drawing/2014/main" id="{EA4B9DEB-D848-4F91-8B42-D855E8FCABD3}"/>
                    </a:ext>
                  </a:extLst>
                </p:cNvPr>
                <p:cNvPicPr/>
                <p:nvPr/>
              </p:nvPicPr>
              <p:blipFill>
                <a:blip r:embed="rId110"/>
                <a:stretch>
                  <a:fillRect/>
                </a:stretch>
              </p:blipFill>
              <p:spPr>
                <a:xfrm>
                  <a:off x="5895690" y="3560475"/>
                  <a:ext cx="360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7" name="筆跡 96">
                  <a:extLst>
                    <a:ext uri="{FF2B5EF4-FFF2-40B4-BE49-F238E27FC236}">
                      <a16:creationId xmlns:a16="http://schemas.microsoft.com/office/drawing/2014/main" id="{646ECF34-A54C-4BEF-A893-412B527A5058}"/>
                    </a:ext>
                  </a:extLst>
                </p14:cNvPr>
                <p14:cNvContentPartPr/>
                <p14:nvPr/>
              </p14:nvContentPartPr>
              <p14:xfrm>
                <a:off x="5938170" y="3555075"/>
                <a:ext cx="117000" cy="212400"/>
              </p14:xfrm>
            </p:contentPart>
          </mc:Choice>
          <mc:Fallback>
            <p:pic>
              <p:nvPicPr>
                <p:cNvPr id="97" name="筆跡 96">
                  <a:extLst>
                    <a:ext uri="{FF2B5EF4-FFF2-40B4-BE49-F238E27FC236}">
                      <a16:creationId xmlns:a16="http://schemas.microsoft.com/office/drawing/2014/main" id="{646ECF34-A54C-4BEF-A893-412B527A5058}"/>
                    </a:ext>
                  </a:extLst>
                </p:cNvPr>
                <p:cNvPicPr/>
                <p:nvPr/>
              </p:nvPicPr>
              <p:blipFill>
                <a:blip r:embed="rId112"/>
                <a:stretch>
                  <a:fillRect/>
                </a:stretch>
              </p:blipFill>
              <p:spPr>
                <a:xfrm>
                  <a:off x="5929170" y="3546435"/>
                  <a:ext cx="1346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8" name="筆跡 97">
                  <a:extLst>
                    <a:ext uri="{FF2B5EF4-FFF2-40B4-BE49-F238E27FC236}">
                      <a16:creationId xmlns:a16="http://schemas.microsoft.com/office/drawing/2014/main" id="{E6EFAF26-1634-4852-8512-0647504EE03B}"/>
                    </a:ext>
                  </a:extLst>
                </p14:cNvPr>
                <p14:cNvContentPartPr/>
                <p14:nvPr/>
              </p14:nvContentPartPr>
              <p14:xfrm>
                <a:off x="6256050" y="3430515"/>
                <a:ext cx="76320" cy="115200"/>
              </p14:xfrm>
            </p:contentPart>
          </mc:Choice>
          <mc:Fallback>
            <p:pic>
              <p:nvPicPr>
                <p:cNvPr id="98" name="筆跡 97">
                  <a:extLst>
                    <a:ext uri="{FF2B5EF4-FFF2-40B4-BE49-F238E27FC236}">
                      <a16:creationId xmlns:a16="http://schemas.microsoft.com/office/drawing/2014/main" id="{E6EFAF26-1634-4852-8512-0647504EE03B}"/>
                    </a:ext>
                  </a:extLst>
                </p:cNvPr>
                <p:cNvPicPr/>
                <p:nvPr/>
              </p:nvPicPr>
              <p:blipFill>
                <a:blip r:embed="rId114"/>
                <a:stretch>
                  <a:fillRect/>
                </a:stretch>
              </p:blipFill>
              <p:spPr>
                <a:xfrm>
                  <a:off x="6247050" y="3421875"/>
                  <a:ext cx="939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9" name="筆跡 98">
                  <a:extLst>
                    <a:ext uri="{FF2B5EF4-FFF2-40B4-BE49-F238E27FC236}">
                      <a16:creationId xmlns:a16="http://schemas.microsoft.com/office/drawing/2014/main" id="{644CBC5B-0FCE-4967-80F1-77623385A124}"/>
                    </a:ext>
                  </a:extLst>
                </p14:cNvPr>
                <p14:cNvContentPartPr/>
                <p14:nvPr/>
              </p14:nvContentPartPr>
              <p14:xfrm>
                <a:off x="6230490" y="3547515"/>
                <a:ext cx="12240" cy="155160"/>
              </p14:xfrm>
            </p:contentPart>
          </mc:Choice>
          <mc:Fallback>
            <p:pic>
              <p:nvPicPr>
                <p:cNvPr id="99" name="筆跡 98">
                  <a:extLst>
                    <a:ext uri="{FF2B5EF4-FFF2-40B4-BE49-F238E27FC236}">
                      <a16:creationId xmlns:a16="http://schemas.microsoft.com/office/drawing/2014/main" id="{644CBC5B-0FCE-4967-80F1-77623385A124}"/>
                    </a:ext>
                  </a:extLst>
                </p:cNvPr>
                <p:cNvPicPr/>
                <p:nvPr/>
              </p:nvPicPr>
              <p:blipFill>
                <a:blip r:embed="rId116"/>
                <a:stretch>
                  <a:fillRect/>
                </a:stretch>
              </p:blipFill>
              <p:spPr>
                <a:xfrm>
                  <a:off x="6221490" y="3538875"/>
                  <a:ext cx="298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0" name="筆跡 99">
                  <a:extLst>
                    <a:ext uri="{FF2B5EF4-FFF2-40B4-BE49-F238E27FC236}">
                      <a16:creationId xmlns:a16="http://schemas.microsoft.com/office/drawing/2014/main" id="{B09F3290-3109-4774-9807-1B72A6829917}"/>
                    </a:ext>
                  </a:extLst>
                </p14:cNvPr>
                <p14:cNvContentPartPr/>
                <p14:nvPr/>
              </p14:nvContentPartPr>
              <p14:xfrm>
                <a:off x="6253170" y="3558315"/>
                <a:ext cx="56520" cy="143280"/>
              </p14:xfrm>
            </p:contentPart>
          </mc:Choice>
          <mc:Fallback>
            <p:pic>
              <p:nvPicPr>
                <p:cNvPr id="100" name="筆跡 99">
                  <a:extLst>
                    <a:ext uri="{FF2B5EF4-FFF2-40B4-BE49-F238E27FC236}">
                      <a16:creationId xmlns:a16="http://schemas.microsoft.com/office/drawing/2014/main" id="{B09F3290-3109-4774-9807-1B72A6829917}"/>
                    </a:ext>
                  </a:extLst>
                </p:cNvPr>
                <p:cNvPicPr/>
                <p:nvPr/>
              </p:nvPicPr>
              <p:blipFill>
                <a:blip r:embed="rId118"/>
                <a:stretch>
                  <a:fillRect/>
                </a:stretch>
              </p:blipFill>
              <p:spPr>
                <a:xfrm>
                  <a:off x="6244530" y="3549675"/>
                  <a:ext cx="7416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1" name="筆跡 100">
                  <a:extLst>
                    <a:ext uri="{FF2B5EF4-FFF2-40B4-BE49-F238E27FC236}">
                      <a16:creationId xmlns:a16="http://schemas.microsoft.com/office/drawing/2014/main" id="{72EB969E-AB5B-491C-8997-C478913EE752}"/>
                    </a:ext>
                  </a:extLst>
                </p14:cNvPr>
                <p14:cNvContentPartPr/>
                <p14:nvPr/>
              </p14:nvContentPartPr>
              <p14:xfrm>
                <a:off x="6248490" y="3608355"/>
                <a:ext cx="81000" cy="58680"/>
              </p14:xfrm>
            </p:contentPart>
          </mc:Choice>
          <mc:Fallback>
            <p:pic>
              <p:nvPicPr>
                <p:cNvPr id="101" name="筆跡 100">
                  <a:extLst>
                    <a:ext uri="{FF2B5EF4-FFF2-40B4-BE49-F238E27FC236}">
                      <a16:creationId xmlns:a16="http://schemas.microsoft.com/office/drawing/2014/main" id="{72EB969E-AB5B-491C-8997-C478913EE752}"/>
                    </a:ext>
                  </a:extLst>
                </p:cNvPr>
                <p:cNvPicPr/>
                <p:nvPr/>
              </p:nvPicPr>
              <p:blipFill>
                <a:blip r:embed="rId120"/>
                <a:stretch>
                  <a:fillRect/>
                </a:stretch>
              </p:blipFill>
              <p:spPr>
                <a:xfrm>
                  <a:off x="6239490" y="3599355"/>
                  <a:ext cx="986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2" name="筆跡 101">
                  <a:extLst>
                    <a:ext uri="{FF2B5EF4-FFF2-40B4-BE49-F238E27FC236}">
                      <a16:creationId xmlns:a16="http://schemas.microsoft.com/office/drawing/2014/main" id="{2ACE6C72-716D-4C90-B299-7222390C7A0E}"/>
                    </a:ext>
                  </a:extLst>
                </p14:cNvPr>
                <p14:cNvContentPartPr/>
                <p14:nvPr/>
              </p14:nvContentPartPr>
              <p14:xfrm>
                <a:off x="6421650" y="3497835"/>
                <a:ext cx="72720" cy="40320"/>
              </p14:xfrm>
            </p:contentPart>
          </mc:Choice>
          <mc:Fallback>
            <p:pic>
              <p:nvPicPr>
                <p:cNvPr id="102" name="筆跡 101">
                  <a:extLst>
                    <a:ext uri="{FF2B5EF4-FFF2-40B4-BE49-F238E27FC236}">
                      <a16:creationId xmlns:a16="http://schemas.microsoft.com/office/drawing/2014/main" id="{2ACE6C72-716D-4C90-B299-7222390C7A0E}"/>
                    </a:ext>
                  </a:extLst>
                </p:cNvPr>
                <p:cNvPicPr/>
                <p:nvPr/>
              </p:nvPicPr>
              <p:blipFill>
                <a:blip r:embed="rId122"/>
                <a:stretch>
                  <a:fillRect/>
                </a:stretch>
              </p:blipFill>
              <p:spPr>
                <a:xfrm>
                  <a:off x="6413010" y="3488835"/>
                  <a:ext cx="903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03" name="筆跡 102">
                  <a:extLst>
                    <a:ext uri="{FF2B5EF4-FFF2-40B4-BE49-F238E27FC236}">
                      <a16:creationId xmlns:a16="http://schemas.microsoft.com/office/drawing/2014/main" id="{17193BC0-AF1F-4177-A75F-7280620747DF}"/>
                    </a:ext>
                  </a:extLst>
                </p14:cNvPr>
                <p14:cNvContentPartPr/>
                <p14:nvPr/>
              </p14:nvContentPartPr>
              <p14:xfrm>
                <a:off x="6392850" y="3549675"/>
                <a:ext cx="114480" cy="147600"/>
              </p14:xfrm>
            </p:contentPart>
          </mc:Choice>
          <mc:Fallback>
            <p:pic>
              <p:nvPicPr>
                <p:cNvPr id="103" name="筆跡 102">
                  <a:extLst>
                    <a:ext uri="{FF2B5EF4-FFF2-40B4-BE49-F238E27FC236}">
                      <a16:creationId xmlns:a16="http://schemas.microsoft.com/office/drawing/2014/main" id="{17193BC0-AF1F-4177-A75F-7280620747DF}"/>
                    </a:ext>
                  </a:extLst>
                </p:cNvPr>
                <p:cNvPicPr/>
                <p:nvPr/>
              </p:nvPicPr>
              <p:blipFill>
                <a:blip r:embed="rId124"/>
                <a:stretch>
                  <a:fillRect/>
                </a:stretch>
              </p:blipFill>
              <p:spPr>
                <a:xfrm>
                  <a:off x="6383850" y="3541035"/>
                  <a:ext cx="1321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4" name="筆跡 103">
                  <a:extLst>
                    <a:ext uri="{FF2B5EF4-FFF2-40B4-BE49-F238E27FC236}">
                      <a16:creationId xmlns:a16="http://schemas.microsoft.com/office/drawing/2014/main" id="{8BD0D0BB-1604-4AA9-8771-D69A7BB6F5CF}"/>
                    </a:ext>
                  </a:extLst>
                </p14:cNvPr>
                <p14:cNvContentPartPr/>
                <p14:nvPr/>
              </p14:nvContentPartPr>
              <p14:xfrm>
                <a:off x="6383130" y="3662355"/>
                <a:ext cx="130320" cy="99000"/>
              </p14:xfrm>
            </p:contentPart>
          </mc:Choice>
          <mc:Fallback>
            <p:pic>
              <p:nvPicPr>
                <p:cNvPr id="104" name="筆跡 103">
                  <a:extLst>
                    <a:ext uri="{FF2B5EF4-FFF2-40B4-BE49-F238E27FC236}">
                      <a16:creationId xmlns:a16="http://schemas.microsoft.com/office/drawing/2014/main" id="{8BD0D0BB-1604-4AA9-8771-D69A7BB6F5CF}"/>
                    </a:ext>
                  </a:extLst>
                </p:cNvPr>
                <p:cNvPicPr/>
                <p:nvPr/>
              </p:nvPicPr>
              <p:blipFill>
                <a:blip r:embed="rId126"/>
                <a:stretch>
                  <a:fillRect/>
                </a:stretch>
              </p:blipFill>
              <p:spPr>
                <a:xfrm>
                  <a:off x="6374490" y="3653355"/>
                  <a:ext cx="147960" cy="116640"/>
                </a:xfrm>
                <a:prstGeom prst="rect">
                  <a:avLst/>
                </a:prstGeom>
              </p:spPr>
            </p:pic>
          </mc:Fallback>
        </mc:AlternateContent>
      </p:grpSp>
      <p:grpSp>
        <p:nvGrpSpPr>
          <p:cNvPr id="122" name="群組 121">
            <a:extLst>
              <a:ext uri="{FF2B5EF4-FFF2-40B4-BE49-F238E27FC236}">
                <a16:creationId xmlns:a16="http://schemas.microsoft.com/office/drawing/2014/main" id="{81ECAEA3-F0BF-4840-9514-C93239BF3402}"/>
              </a:ext>
            </a:extLst>
          </p:cNvPr>
          <p:cNvGrpSpPr/>
          <p:nvPr/>
        </p:nvGrpSpPr>
        <p:grpSpPr>
          <a:xfrm>
            <a:off x="2774490" y="4191704"/>
            <a:ext cx="980280" cy="205920"/>
            <a:chOff x="6349650" y="3534555"/>
            <a:chExt cx="980280" cy="205920"/>
          </a:xfrm>
        </p:grpSpPr>
        <mc:AlternateContent xmlns:mc="http://schemas.openxmlformats.org/markup-compatibility/2006">
          <mc:Choice xmlns:p14="http://schemas.microsoft.com/office/powerpoint/2010/main" Requires="p14">
            <p:contentPart p14:bwMode="auto" r:id="rId127">
              <p14:nvContentPartPr>
                <p14:cNvPr id="108" name="筆跡 107">
                  <a:extLst>
                    <a:ext uri="{FF2B5EF4-FFF2-40B4-BE49-F238E27FC236}">
                      <a16:creationId xmlns:a16="http://schemas.microsoft.com/office/drawing/2014/main" id="{58F0504F-F915-4CC0-AA0E-0DF14D38F06C}"/>
                    </a:ext>
                  </a:extLst>
                </p14:cNvPr>
                <p14:cNvContentPartPr/>
                <p14:nvPr/>
              </p14:nvContentPartPr>
              <p14:xfrm>
                <a:off x="6364050" y="3580635"/>
                <a:ext cx="146880" cy="77760"/>
              </p14:xfrm>
            </p:contentPart>
          </mc:Choice>
          <mc:Fallback>
            <p:pic>
              <p:nvPicPr>
                <p:cNvPr id="108" name="筆跡 107">
                  <a:extLst>
                    <a:ext uri="{FF2B5EF4-FFF2-40B4-BE49-F238E27FC236}">
                      <a16:creationId xmlns:a16="http://schemas.microsoft.com/office/drawing/2014/main" id="{58F0504F-F915-4CC0-AA0E-0DF14D38F06C}"/>
                    </a:ext>
                  </a:extLst>
                </p:cNvPr>
                <p:cNvPicPr/>
                <p:nvPr/>
              </p:nvPicPr>
              <p:blipFill>
                <a:blip r:embed="rId128"/>
                <a:stretch>
                  <a:fillRect/>
                </a:stretch>
              </p:blipFill>
              <p:spPr>
                <a:xfrm>
                  <a:off x="6355050" y="3571995"/>
                  <a:ext cx="16452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09" name="筆跡 108">
                  <a:extLst>
                    <a:ext uri="{FF2B5EF4-FFF2-40B4-BE49-F238E27FC236}">
                      <a16:creationId xmlns:a16="http://schemas.microsoft.com/office/drawing/2014/main" id="{2850D880-B738-4470-88CD-E6F8378C0B6A}"/>
                    </a:ext>
                  </a:extLst>
                </p14:cNvPr>
                <p14:cNvContentPartPr/>
                <p14:nvPr/>
              </p14:nvContentPartPr>
              <p14:xfrm>
                <a:off x="6349650" y="3699075"/>
                <a:ext cx="106200" cy="15480"/>
              </p14:xfrm>
            </p:contentPart>
          </mc:Choice>
          <mc:Fallback>
            <p:pic>
              <p:nvPicPr>
                <p:cNvPr id="109" name="筆跡 108">
                  <a:extLst>
                    <a:ext uri="{FF2B5EF4-FFF2-40B4-BE49-F238E27FC236}">
                      <a16:creationId xmlns:a16="http://schemas.microsoft.com/office/drawing/2014/main" id="{2850D880-B738-4470-88CD-E6F8378C0B6A}"/>
                    </a:ext>
                  </a:extLst>
                </p:cNvPr>
                <p:cNvPicPr/>
                <p:nvPr/>
              </p:nvPicPr>
              <p:blipFill>
                <a:blip r:embed="rId130"/>
                <a:stretch>
                  <a:fillRect/>
                </a:stretch>
              </p:blipFill>
              <p:spPr>
                <a:xfrm>
                  <a:off x="6340650" y="3690435"/>
                  <a:ext cx="1238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12" name="筆跡 111">
                  <a:extLst>
                    <a:ext uri="{FF2B5EF4-FFF2-40B4-BE49-F238E27FC236}">
                      <a16:creationId xmlns:a16="http://schemas.microsoft.com/office/drawing/2014/main" id="{39716EAD-A88F-41FD-B8A4-7DC62D82DF33}"/>
                    </a:ext>
                  </a:extLst>
                </p14:cNvPr>
                <p14:cNvContentPartPr/>
                <p14:nvPr/>
              </p14:nvContentPartPr>
              <p14:xfrm>
                <a:off x="6635850" y="3547515"/>
                <a:ext cx="45000" cy="177840"/>
              </p14:xfrm>
            </p:contentPart>
          </mc:Choice>
          <mc:Fallback>
            <p:pic>
              <p:nvPicPr>
                <p:cNvPr id="112" name="筆跡 111">
                  <a:extLst>
                    <a:ext uri="{FF2B5EF4-FFF2-40B4-BE49-F238E27FC236}">
                      <a16:creationId xmlns:a16="http://schemas.microsoft.com/office/drawing/2014/main" id="{39716EAD-A88F-41FD-B8A4-7DC62D82DF33}"/>
                    </a:ext>
                  </a:extLst>
                </p:cNvPr>
                <p:cNvPicPr/>
                <p:nvPr/>
              </p:nvPicPr>
              <p:blipFill>
                <a:blip r:embed="rId132"/>
                <a:stretch>
                  <a:fillRect/>
                </a:stretch>
              </p:blipFill>
              <p:spPr>
                <a:xfrm>
                  <a:off x="6627210" y="3538875"/>
                  <a:ext cx="626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13" name="筆跡 112">
                  <a:extLst>
                    <a:ext uri="{FF2B5EF4-FFF2-40B4-BE49-F238E27FC236}">
                      <a16:creationId xmlns:a16="http://schemas.microsoft.com/office/drawing/2014/main" id="{10753119-8969-43AF-9F0A-D9803E4500AC}"/>
                    </a:ext>
                  </a:extLst>
                </p14:cNvPr>
                <p14:cNvContentPartPr/>
                <p14:nvPr/>
              </p14:nvContentPartPr>
              <p14:xfrm>
                <a:off x="6729810" y="3618075"/>
                <a:ext cx="30600" cy="99000"/>
              </p14:xfrm>
            </p:contentPart>
          </mc:Choice>
          <mc:Fallback>
            <p:pic>
              <p:nvPicPr>
                <p:cNvPr id="113" name="筆跡 112">
                  <a:extLst>
                    <a:ext uri="{FF2B5EF4-FFF2-40B4-BE49-F238E27FC236}">
                      <a16:creationId xmlns:a16="http://schemas.microsoft.com/office/drawing/2014/main" id="{10753119-8969-43AF-9F0A-D9803E4500AC}"/>
                    </a:ext>
                  </a:extLst>
                </p:cNvPr>
                <p:cNvPicPr/>
                <p:nvPr/>
              </p:nvPicPr>
              <p:blipFill>
                <a:blip r:embed="rId134"/>
                <a:stretch>
                  <a:fillRect/>
                </a:stretch>
              </p:blipFill>
              <p:spPr>
                <a:xfrm>
                  <a:off x="6720810" y="3609075"/>
                  <a:ext cx="4824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15" name="筆跡 114">
                  <a:extLst>
                    <a:ext uri="{FF2B5EF4-FFF2-40B4-BE49-F238E27FC236}">
                      <a16:creationId xmlns:a16="http://schemas.microsoft.com/office/drawing/2014/main" id="{A9B26DF2-BFBB-4593-B35A-3EFB2224C5FE}"/>
                    </a:ext>
                  </a:extLst>
                </p14:cNvPr>
                <p14:cNvContentPartPr/>
                <p14:nvPr/>
              </p14:nvContentPartPr>
              <p14:xfrm>
                <a:off x="6830610" y="3722835"/>
                <a:ext cx="8640" cy="17640"/>
              </p14:xfrm>
            </p:contentPart>
          </mc:Choice>
          <mc:Fallback>
            <p:pic>
              <p:nvPicPr>
                <p:cNvPr id="115" name="筆跡 114">
                  <a:extLst>
                    <a:ext uri="{FF2B5EF4-FFF2-40B4-BE49-F238E27FC236}">
                      <a16:creationId xmlns:a16="http://schemas.microsoft.com/office/drawing/2014/main" id="{A9B26DF2-BFBB-4593-B35A-3EFB2224C5FE}"/>
                    </a:ext>
                  </a:extLst>
                </p:cNvPr>
                <p:cNvPicPr/>
                <p:nvPr/>
              </p:nvPicPr>
              <p:blipFill>
                <a:blip r:embed="rId136"/>
                <a:stretch>
                  <a:fillRect/>
                </a:stretch>
              </p:blipFill>
              <p:spPr>
                <a:xfrm>
                  <a:off x="6821970" y="3714195"/>
                  <a:ext cx="262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17" name="筆跡 116">
                  <a:extLst>
                    <a:ext uri="{FF2B5EF4-FFF2-40B4-BE49-F238E27FC236}">
                      <a16:creationId xmlns:a16="http://schemas.microsoft.com/office/drawing/2014/main" id="{CF79A41D-64A9-4306-AA5C-90F1D1F64B20}"/>
                    </a:ext>
                  </a:extLst>
                </p14:cNvPr>
                <p14:cNvContentPartPr/>
                <p14:nvPr/>
              </p14:nvContentPartPr>
              <p14:xfrm>
                <a:off x="6731250" y="3564795"/>
                <a:ext cx="56520" cy="138600"/>
              </p14:xfrm>
            </p:contentPart>
          </mc:Choice>
          <mc:Fallback>
            <p:pic>
              <p:nvPicPr>
                <p:cNvPr id="117" name="筆跡 116">
                  <a:extLst>
                    <a:ext uri="{FF2B5EF4-FFF2-40B4-BE49-F238E27FC236}">
                      <a16:creationId xmlns:a16="http://schemas.microsoft.com/office/drawing/2014/main" id="{CF79A41D-64A9-4306-AA5C-90F1D1F64B20}"/>
                    </a:ext>
                  </a:extLst>
                </p:cNvPr>
                <p:cNvPicPr/>
                <p:nvPr/>
              </p:nvPicPr>
              <p:blipFill>
                <a:blip r:embed="rId138"/>
                <a:stretch>
                  <a:fillRect/>
                </a:stretch>
              </p:blipFill>
              <p:spPr>
                <a:xfrm>
                  <a:off x="6722250" y="3556155"/>
                  <a:ext cx="741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18" name="筆跡 117">
                  <a:extLst>
                    <a:ext uri="{FF2B5EF4-FFF2-40B4-BE49-F238E27FC236}">
                      <a16:creationId xmlns:a16="http://schemas.microsoft.com/office/drawing/2014/main" id="{9BCEA5CF-664F-4798-9C6A-0DCD503F05FC}"/>
                    </a:ext>
                  </a:extLst>
                </p14:cNvPr>
                <p14:cNvContentPartPr/>
                <p14:nvPr/>
              </p14:nvContentPartPr>
              <p14:xfrm>
                <a:off x="6972810" y="3534555"/>
                <a:ext cx="117720" cy="178920"/>
              </p14:xfrm>
            </p:contentPart>
          </mc:Choice>
          <mc:Fallback>
            <p:pic>
              <p:nvPicPr>
                <p:cNvPr id="118" name="筆跡 117">
                  <a:extLst>
                    <a:ext uri="{FF2B5EF4-FFF2-40B4-BE49-F238E27FC236}">
                      <a16:creationId xmlns:a16="http://schemas.microsoft.com/office/drawing/2014/main" id="{9BCEA5CF-664F-4798-9C6A-0DCD503F05FC}"/>
                    </a:ext>
                  </a:extLst>
                </p:cNvPr>
                <p:cNvPicPr/>
                <p:nvPr/>
              </p:nvPicPr>
              <p:blipFill>
                <a:blip r:embed="rId140"/>
                <a:stretch>
                  <a:fillRect/>
                </a:stretch>
              </p:blipFill>
              <p:spPr>
                <a:xfrm>
                  <a:off x="6963810" y="3525915"/>
                  <a:ext cx="1353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19" name="筆跡 118">
                  <a:extLst>
                    <a:ext uri="{FF2B5EF4-FFF2-40B4-BE49-F238E27FC236}">
                      <a16:creationId xmlns:a16="http://schemas.microsoft.com/office/drawing/2014/main" id="{BB07AC17-1759-4809-843C-AF114490D1A0}"/>
                    </a:ext>
                  </a:extLst>
                </p14:cNvPr>
                <p14:cNvContentPartPr/>
                <p14:nvPr/>
              </p14:nvContentPartPr>
              <p14:xfrm>
                <a:off x="7140570" y="3578835"/>
                <a:ext cx="189360" cy="123120"/>
              </p14:xfrm>
            </p:contentPart>
          </mc:Choice>
          <mc:Fallback>
            <p:pic>
              <p:nvPicPr>
                <p:cNvPr id="119" name="筆跡 118">
                  <a:extLst>
                    <a:ext uri="{FF2B5EF4-FFF2-40B4-BE49-F238E27FC236}">
                      <a16:creationId xmlns:a16="http://schemas.microsoft.com/office/drawing/2014/main" id="{BB07AC17-1759-4809-843C-AF114490D1A0}"/>
                    </a:ext>
                  </a:extLst>
                </p:cNvPr>
                <p:cNvPicPr/>
                <p:nvPr/>
              </p:nvPicPr>
              <p:blipFill>
                <a:blip r:embed="rId142"/>
                <a:stretch>
                  <a:fillRect/>
                </a:stretch>
              </p:blipFill>
              <p:spPr>
                <a:xfrm>
                  <a:off x="7131930" y="3570195"/>
                  <a:ext cx="2070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20" name="筆跡 119">
                  <a:extLst>
                    <a:ext uri="{FF2B5EF4-FFF2-40B4-BE49-F238E27FC236}">
                      <a16:creationId xmlns:a16="http://schemas.microsoft.com/office/drawing/2014/main" id="{2D447699-AE0B-45D5-9000-4E09843F997C}"/>
                    </a:ext>
                  </a:extLst>
                </p14:cNvPr>
                <p14:cNvContentPartPr/>
                <p14:nvPr/>
              </p14:nvContentPartPr>
              <p14:xfrm>
                <a:off x="7214370" y="3597555"/>
                <a:ext cx="77400" cy="138960"/>
              </p14:xfrm>
            </p:contentPart>
          </mc:Choice>
          <mc:Fallback>
            <p:pic>
              <p:nvPicPr>
                <p:cNvPr id="120" name="筆跡 119">
                  <a:extLst>
                    <a:ext uri="{FF2B5EF4-FFF2-40B4-BE49-F238E27FC236}">
                      <a16:creationId xmlns:a16="http://schemas.microsoft.com/office/drawing/2014/main" id="{2D447699-AE0B-45D5-9000-4E09843F997C}"/>
                    </a:ext>
                  </a:extLst>
                </p:cNvPr>
                <p:cNvPicPr/>
                <p:nvPr/>
              </p:nvPicPr>
              <p:blipFill>
                <a:blip r:embed="rId144"/>
                <a:stretch>
                  <a:fillRect/>
                </a:stretch>
              </p:blipFill>
              <p:spPr>
                <a:xfrm>
                  <a:off x="7205730" y="3588555"/>
                  <a:ext cx="95040" cy="156600"/>
                </a:xfrm>
                <a:prstGeom prst="rect">
                  <a:avLst/>
                </a:prstGeom>
              </p:spPr>
            </p:pic>
          </mc:Fallback>
        </mc:AlternateContent>
      </p:grpSp>
      <p:grpSp>
        <p:nvGrpSpPr>
          <p:cNvPr id="128" name="群組 127">
            <a:extLst>
              <a:ext uri="{FF2B5EF4-FFF2-40B4-BE49-F238E27FC236}">
                <a16:creationId xmlns:a16="http://schemas.microsoft.com/office/drawing/2014/main" id="{8148A69B-A765-43A2-8324-A29F80DBA2AF}"/>
              </a:ext>
            </a:extLst>
          </p:cNvPr>
          <p:cNvGrpSpPr/>
          <p:nvPr/>
        </p:nvGrpSpPr>
        <p:grpSpPr>
          <a:xfrm>
            <a:off x="2247450" y="4036904"/>
            <a:ext cx="329040" cy="329040"/>
            <a:chOff x="5822610" y="3379755"/>
            <a:chExt cx="329040" cy="329040"/>
          </a:xfrm>
        </p:grpSpPr>
        <mc:AlternateContent xmlns:mc="http://schemas.openxmlformats.org/markup-compatibility/2006">
          <mc:Choice xmlns:p14="http://schemas.microsoft.com/office/powerpoint/2010/main" Requires="p14">
            <p:contentPart p14:bwMode="auto" r:id="rId145">
              <p14:nvContentPartPr>
                <p14:cNvPr id="106" name="筆跡 105">
                  <a:extLst>
                    <a:ext uri="{FF2B5EF4-FFF2-40B4-BE49-F238E27FC236}">
                      <a16:creationId xmlns:a16="http://schemas.microsoft.com/office/drawing/2014/main" id="{A484AA08-9652-4333-A7F1-153AFAAD56A4}"/>
                    </a:ext>
                  </a:extLst>
                </p14:cNvPr>
                <p14:cNvContentPartPr/>
                <p14:nvPr/>
              </p14:nvContentPartPr>
              <p14:xfrm>
                <a:off x="5856450" y="3455355"/>
                <a:ext cx="295200" cy="253440"/>
              </p14:xfrm>
            </p:contentPart>
          </mc:Choice>
          <mc:Fallback>
            <p:pic>
              <p:nvPicPr>
                <p:cNvPr id="106" name="筆跡 105">
                  <a:extLst>
                    <a:ext uri="{FF2B5EF4-FFF2-40B4-BE49-F238E27FC236}">
                      <a16:creationId xmlns:a16="http://schemas.microsoft.com/office/drawing/2014/main" id="{A484AA08-9652-4333-A7F1-153AFAAD56A4}"/>
                    </a:ext>
                  </a:extLst>
                </p:cNvPr>
                <p:cNvPicPr/>
                <p:nvPr/>
              </p:nvPicPr>
              <p:blipFill>
                <a:blip r:embed="rId146"/>
                <a:stretch>
                  <a:fillRect/>
                </a:stretch>
              </p:blipFill>
              <p:spPr>
                <a:xfrm>
                  <a:off x="5847450" y="3446715"/>
                  <a:ext cx="3128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7" name="筆跡 106">
                  <a:extLst>
                    <a:ext uri="{FF2B5EF4-FFF2-40B4-BE49-F238E27FC236}">
                      <a16:creationId xmlns:a16="http://schemas.microsoft.com/office/drawing/2014/main" id="{B62A15C2-3B1D-4FED-8707-D6EBF6946972}"/>
                    </a:ext>
                  </a:extLst>
                </p14:cNvPr>
                <p14:cNvContentPartPr/>
                <p14:nvPr/>
              </p14:nvContentPartPr>
              <p14:xfrm>
                <a:off x="5927010" y="3485955"/>
                <a:ext cx="169200" cy="221040"/>
              </p14:xfrm>
            </p:contentPart>
          </mc:Choice>
          <mc:Fallback>
            <p:pic>
              <p:nvPicPr>
                <p:cNvPr id="107" name="筆跡 106">
                  <a:extLst>
                    <a:ext uri="{FF2B5EF4-FFF2-40B4-BE49-F238E27FC236}">
                      <a16:creationId xmlns:a16="http://schemas.microsoft.com/office/drawing/2014/main" id="{B62A15C2-3B1D-4FED-8707-D6EBF6946972}"/>
                    </a:ext>
                  </a:extLst>
                </p:cNvPr>
                <p:cNvPicPr/>
                <p:nvPr/>
              </p:nvPicPr>
              <p:blipFill>
                <a:blip r:embed="rId148"/>
                <a:stretch>
                  <a:fillRect/>
                </a:stretch>
              </p:blipFill>
              <p:spPr>
                <a:xfrm>
                  <a:off x="5918010" y="3476955"/>
                  <a:ext cx="18684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23" name="筆跡 122">
                  <a:extLst>
                    <a:ext uri="{FF2B5EF4-FFF2-40B4-BE49-F238E27FC236}">
                      <a16:creationId xmlns:a16="http://schemas.microsoft.com/office/drawing/2014/main" id="{5D99E7F1-74ED-4284-9C11-70E953B04680}"/>
                    </a:ext>
                  </a:extLst>
                </p14:cNvPr>
                <p14:cNvContentPartPr/>
                <p14:nvPr/>
              </p14:nvContentPartPr>
              <p14:xfrm>
                <a:off x="5822610" y="3398115"/>
                <a:ext cx="14760" cy="28440"/>
              </p14:xfrm>
            </p:contentPart>
          </mc:Choice>
          <mc:Fallback>
            <p:pic>
              <p:nvPicPr>
                <p:cNvPr id="123" name="筆跡 122">
                  <a:extLst>
                    <a:ext uri="{FF2B5EF4-FFF2-40B4-BE49-F238E27FC236}">
                      <a16:creationId xmlns:a16="http://schemas.microsoft.com/office/drawing/2014/main" id="{5D99E7F1-74ED-4284-9C11-70E953B04680}"/>
                    </a:ext>
                  </a:extLst>
                </p:cNvPr>
                <p:cNvPicPr/>
                <p:nvPr/>
              </p:nvPicPr>
              <p:blipFill>
                <a:blip r:embed="rId150"/>
                <a:stretch>
                  <a:fillRect/>
                </a:stretch>
              </p:blipFill>
              <p:spPr>
                <a:xfrm>
                  <a:off x="5813610" y="3389475"/>
                  <a:ext cx="324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4" name="筆跡 123">
                  <a:extLst>
                    <a:ext uri="{FF2B5EF4-FFF2-40B4-BE49-F238E27FC236}">
                      <a16:creationId xmlns:a16="http://schemas.microsoft.com/office/drawing/2014/main" id="{06821BF6-A31B-45F5-A0E0-5ECB89187F4F}"/>
                    </a:ext>
                  </a:extLst>
                </p14:cNvPr>
                <p14:cNvContentPartPr/>
                <p14:nvPr/>
              </p14:nvContentPartPr>
              <p14:xfrm>
                <a:off x="5896050" y="3379755"/>
                <a:ext cx="6480" cy="30600"/>
              </p14:xfrm>
            </p:contentPart>
          </mc:Choice>
          <mc:Fallback>
            <p:pic>
              <p:nvPicPr>
                <p:cNvPr id="124" name="筆跡 123">
                  <a:extLst>
                    <a:ext uri="{FF2B5EF4-FFF2-40B4-BE49-F238E27FC236}">
                      <a16:creationId xmlns:a16="http://schemas.microsoft.com/office/drawing/2014/main" id="{06821BF6-A31B-45F5-A0E0-5ECB89187F4F}"/>
                    </a:ext>
                  </a:extLst>
                </p:cNvPr>
                <p:cNvPicPr/>
                <p:nvPr/>
              </p:nvPicPr>
              <p:blipFill>
                <a:blip r:embed="rId152"/>
                <a:stretch>
                  <a:fillRect/>
                </a:stretch>
              </p:blipFill>
              <p:spPr>
                <a:xfrm>
                  <a:off x="5887050" y="3370755"/>
                  <a:ext cx="24120" cy="48240"/>
                </a:xfrm>
                <a:prstGeom prst="rect">
                  <a:avLst/>
                </a:prstGeom>
              </p:spPr>
            </p:pic>
          </mc:Fallback>
        </mc:AlternateContent>
      </p:grpSp>
      <p:grpSp>
        <p:nvGrpSpPr>
          <p:cNvPr id="127" name="群組 126">
            <a:extLst>
              <a:ext uri="{FF2B5EF4-FFF2-40B4-BE49-F238E27FC236}">
                <a16:creationId xmlns:a16="http://schemas.microsoft.com/office/drawing/2014/main" id="{73269B3C-89D0-4ED0-8E9B-660B73068179}"/>
              </a:ext>
            </a:extLst>
          </p:cNvPr>
          <p:cNvGrpSpPr/>
          <p:nvPr/>
        </p:nvGrpSpPr>
        <p:grpSpPr>
          <a:xfrm>
            <a:off x="3841530" y="4015304"/>
            <a:ext cx="101520" cy="69480"/>
            <a:chOff x="7416690" y="3358155"/>
            <a:chExt cx="101520" cy="69480"/>
          </a:xfrm>
        </p:grpSpPr>
        <mc:AlternateContent xmlns:mc="http://schemas.openxmlformats.org/markup-compatibility/2006">
          <mc:Choice xmlns:p14="http://schemas.microsoft.com/office/powerpoint/2010/main" Requires="p14">
            <p:contentPart p14:bwMode="auto" r:id="rId153">
              <p14:nvContentPartPr>
                <p14:cNvPr id="125" name="筆跡 124">
                  <a:extLst>
                    <a:ext uri="{FF2B5EF4-FFF2-40B4-BE49-F238E27FC236}">
                      <a16:creationId xmlns:a16="http://schemas.microsoft.com/office/drawing/2014/main" id="{5472C1D0-C9A5-4141-ADF9-6B3DF647257C}"/>
                    </a:ext>
                  </a:extLst>
                </p14:cNvPr>
                <p14:cNvContentPartPr/>
                <p14:nvPr/>
              </p14:nvContentPartPr>
              <p14:xfrm>
                <a:off x="7416690" y="3358155"/>
                <a:ext cx="18360" cy="46800"/>
              </p14:xfrm>
            </p:contentPart>
          </mc:Choice>
          <mc:Fallback>
            <p:pic>
              <p:nvPicPr>
                <p:cNvPr id="125" name="筆跡 124">
                  <a:extLst>
                    <a:ext uri="{FF2B5EF4-FFF2-40B4-BE49-F238E27FC236}">
                      <a16:creationId xmlns:a16="http://schemas.microsoft.com/office/drawing/2014/main" id="{5472C1D0-C9A5-4141-ADF9-6B3DF647257C}"/>
                    </a:ext>
                  </a:extLst>
                </p:cNvPr>
                <p:cNvPicPr/>
                <p:nvPr/>
              </p:nvPicPr>
              <p:blipFill>
                <a:blip r:embed="rId154"/>
                <a:stretch>
                  <a:fillRect/>
                </a:stretch>
              </p:blipFill>
              <p:spPr>
                <a:xfrm>
                  <a:off x="7407690" y="3349155"/>
                  <a:ext cx="360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26" name="筆跡 125">
                  <a:extLst>
                    <a:ext uri="{FF2B5EF4-FFF2-40B4-BE49-F238E27FC236}">
                      <a16:creationId xmlns:a16="http://schemas.microsoft.com/office/drawing/2014/main" id="{17A21401-DE87-4528-B74B-E4647467F7CD}"/>
                    </a:ext>
                  </a:extLst>
                </p14:cNvPr>
                <p14:cNvContentPartPr/>
                <p14:nvPr/>
              </p14:nvContentPartPr>
              <p14:xfrm>
                <a:off x="7484010" y="3375435"/>
                <a:ext cx="34200" cy="52200"/>
              </p14:xfrm>
            </p:contentPart>
          </mc:Choice>
          <mc:Fallback>
            <p:pic>
              <p:nvPicPr>
                <p:cNvPr id="126" name="筆跡 125">
                  <a:extLst>
                    <a:ext uri="{FF2B5EF4-FFF2-40B4-BE49-F238E27FC236}">
                      <a16:creationId xmlns:a16="http://schemas.microsoft.com/office/drawing/2014/main" id="{17A21401-DE87-4528-B74B-E4647467F7CD}"/>
                    </a:ext>
                  </a:extLst>
                </p:cNvPr>
                <p:cNvPicPr/>
                <p:nvPr/>
              </p:nvPicPr>
              <p:blipFill>
                <a:blip r:embed="rId156"/>
                <a:stretch>
                  <a:fillRect/>
                </a:stretch>
              </p:blipFill>
              <p:spPr>
                <a:xfrm>
                  <a:off x="7475370" y="3366435"/>
                  <a:ext cx="51840" cy="69840"/>
                </a:xfrm>
                <a:prstGeom prst="rect">
                  <a:avLst/>
                </a:prstGeom>
              </p:spPr>
            </p:pic>
          </mc:Fallback>
        </mc:AlternateContent>
      </p:grpSp>
      <p:grpSp>
        <p:nvGrpSpPr>
          <p:cNvPr id="152" name="群組 151">
            <a:extLst>
              <a:ext uri="{FF2B5EF4-FFF2-40B4-BE49-F238E27FC236}">
                <a16:creationId xmlns:a16="http://schemas.microsoft.com/office/drawing/2014/main" id="{F48D47B9-BF0F-4E20-8AC4-735127A7895D}"/>
              </a:ext>
            </a:extLst>
          </p:cNvPr>
          <p:cNvGrpSpPr/>
          <p:nvPr/>
        </p:nvGrpSpPr>
        <p:grpSpPr>
          <a:xfrm>
            <a:off x="580650" y="4591155"/>
            <a:ext cx="593640" cy="304560"/>
            <a:chOff x="580650" y="4591155"/>
            <a:chExt cx="593640" cy="304560"/>
          </a:xfrm>
        </p:grpSpPr>
        <mc:AlternateContent xmlns:mc="http://schemas.openxmlformats.org/markup-compatibility/2006">
          <mc:Choice xmlns:p14="http://schemas.microsoft.com/office/powerpoint/2010/main" Requires="p14">
            <p:contentPart p14:bwMode="auto" r:id="rId157">
              <p14:nvContentPartPr>
                <p14:cNvPr id="129" name="筆跡 128">
                  <a:extLst>
                    <a:ext uri="{FF2B5EF4-FFF2-40B4-BE49-F238E27FC236}">
                      <a16:creationId xmlns:a16="http://schemas.microsoft.com/office/drawing/2014/main" id="{E3508F0C-7FF2-4FF0-AF67-37CC06F3159A}"/>
                    </a:ext>
                  </a:extLst>
                </p14:cNvPr>
                <p14:cNvContentPartPr/>
                <p14:nvPr/>
              </p14:nvContentPartPr>
              <p14:xfrm>
                <a:off x="580650" y="4591155"/>
                <a:ext cx="15120" cy="272160"/>
              </p14:xfrm>
            </p:contentPart>
          </mc:Choice>
          <mc:Fallback>
            <p:pic>
              <p:nvPicPr>
                <p:cNvPr id="129" name="筆跡 128">
                  <a:extLst>
                    <a:ext uri="{FF2B5EF4-FFF2-40B4-BE49-F238E27FC236}">
                      <a16:creationId xmlns:a16="http://schemas.microsoft.com/office/drawing/2014/main" id="{E3508F0C-7FF2-4FF0-AF67-37CC06F3159A}"/>
                    </a:ext>
                  </a:extLst>
                </p:cNvPr>
                <p:cNvPicPr/>
                <p:nvPr/>
              </p:nvPicPr>
              <p:blipFill>
                <a:blip r:embed="rId158"/>
                <a:stretch>
                  <a:fillRect/>
                </a:stretch>
              </p:blipFill>
              <p:spPr>
                <a:xfrm>
                  <a:off x="572010" y="4582515"/>
                  <a:ext cx="327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0" name="筆跡 129">
                  <a:extLst>
                    <a:ext uri="{FF2B5EF4-FFF2-40B4-BE49-F238E27FC236}">
                      <a16:creationId xmlns:a16="http://schemas.microsoft.com/office/drawing/2014/main" id="{A15A5743-D51F-4984-95C1-7EDFF2281290}"/>
                    </a:ext>
                  </a:extLst>
                </p14:cNvPr>
                <p14:cNvContentPartPr/>
                <p14:nvPr/>
              </p14:nvContentPartPr>
              <p14:xfrm>
                <a:off x="587850" y="4607355"/>
                <a:ext cx="174960" cy="288360"/>
              </p14:xfrm>
            </p:contentPart>
          </mc:Choice>
          <mc:Fallback>
            <p:pic>
              <p:nvPicPr>
                <p:cNvPr id="130" name="筆跡 129">
                  <a:extLst>
                    <a:ext uri="{FF2B5EF4-FFF2-40B4-BE49-F238E27FC236}">
                      <a16:creationId xmlns:a16="http://schemas.microsoft.com/office/drawing/2014/main" id="{A15A5743-D51F-4984-95C1-7EDFF2281290}"/>
                    </a:ext>
                  </a:extLst>
                </p:cNvPr>
                <p:cNvPicPr/>
                <p:nvPr/>
              </p:nvPicPr>
              <p:blipFill>
                <a:blip r:embed="rId160"/>
                <a:stretch>
                  <a:fillRect/>
                </a:stretch>
              </p:blipFill>
              <p:spPr>
                <a:xfrm>
                  <a:off x="579210" y="4598715"/>
                  <a:ext cx="19260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1" name="筆跡 130">
                  <a:extLst>
                    <a:ext uri="{FF2B5EF4-FFF2-40B4-BE49-F238E27FC236}">
                      <a16:creationId xmlns:a16="http://schemas.microsoft.com/office/drawing/2014/main" id="{10B36E3F-53E3-4DFE-81D0-CEAB2398BC50}"/>
                    </a:ext>
                  </a:extLst>
                </p14:cNvPr>
                <p14:cNvContentPartPr/>
                <p14:nvPr/>
              </p14:nvContentPartPr>
              <p14:xfrm>
                <a:off x="603690" y="4716795"/>
                <a:ext cx="127800" cy="29520"/>
              </p14:xfrm>
            </p:contentPart>
          </mc:Choice>
          <mc:Fallback>
            <p:pic>
              <p:nvPicPr>
                <p:cNvPr id="131" name="筆跡 130">
                  <a:extLst>
                    <a:ext uri="{FF2B5EF4-FFF2-40B4-BE49-F238E27FC236}">
                      <a16:creationId xmlns:a16="http://schemas.microsoft.com/office/drawing/2014/main" id="{10B36E3F-53E3-4DFE-81D0-CEAB2398BC50}"/>
                    </a:ext>
                  </a:extLst>
                </p:cNvPr>
                <p:cNvPicPr/>
                <p:nvPr/>
              </p:nvPicPr>
              <p:blipFill>
                <a:blip r:embed="rId162"/>
                <a:stretch>
                  <a:fillRect/>
                </a:stretch>
              </p:blipFill>
              <p:spPr>
                <a:xfrm>
                  <a:off x="594690" y="4708155"/>
                  <a:ext cx="145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2" name="筆跡 131">
                  <a:extLst>
                    <a:ext uri="{FF2B5EF4-FFF2-40B4-BE49-F238E27FC236}">
                      <a16:creationId xmlns:a16="http://schemas.microsoft.com/office/drawing/2014/main" id="{B03C8586-39C0-42D8-8CB8-BB2E20E519BA}"/>
                    </a:ext>
                  </a:extLst>
                </p14:cNvPr>
                <p14:cNvContentPartPr/>
                <p14:nvPr/>
              </p14:nvContentPartPr>
              <p14:xfrm>
                <a:off x="602250" y="4701675"/>
                <a:ext cx="78480" cy="168120"/>
              </p14:xfrm>
            </p:contentPart>
          </mc:Choice>
          <mc:Fallback>
            <p:pic>
              <p:nvPicPr>
                <p:cNvPr id="132" name="筆跡 131">
                  <a:extLst>
                    <a:ext uri="{FF2B5EF4-FFF2-40B4-BE49-F238E27FC236}">
                      <a16:creationId xmlns:a16="http://schemas.microsoft.com/office/drawing/2014/main" id="{B03C8586-39C0-42D8-8CB8-BB2E20E519BA}"/>
                    </a:ext>
                  </a:extLst>
                </p:cNvPr>
                <p:cNvPicPr/>
                <p:nvPr/>
              </p:nvPicPr>
              <p:blipFill>
                <a:blip r:embed="rId164"/>
                <a:stretch>
                  <a:fillRect/>
                </a:stretch>
              </p:blipFill>
              <p:spPr>
                <a:xfrm>
                  <a:off x="593610" y="4693035"/>
                  <a:ext cx="961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3" name="筆跡 132">
                  <a:extLst>
                    <a:ext uri="{FF2B5EF4-FFF2-40B4-BE49-F238E27FC236}">
                      <a16:creationId xmlns:a16="http://schemas.microsoft.com/office/drawing/2014/main" id="{1A91CB78-5F5F-4A08-8B89-C81A11A25B8D}"/>
                    </a:ext>
                  </a:extLst>
                </p14:cNvPr>
                <p14:cNvContentPartPr/>
                <p14:nvPr/>
              </p14:nvContentPartPr>
              <p14:xfrm>
                <a:off x="611970" y="4798155"/>
                <a:ext cx="112320" cy="77400"/>
              </p14:xfrm>
            </p:contentPart>
          </mc:Choice>
          <mc:Fallback>
            <p:pic>
              <p:nvPicPr>
                <p:cNvPr id="133" name="筆跡 132">
                  <a:extLst>
                    <a:ext uri="{FF2B5EF4-FFF2-40B4-BE49-F238E27FC236}">
                      <a16:creationId xmlns:a16="http://schemas.microsoft.com/office/drawing/2014/main" id="{1A91CB78-5F5F-4A08-8B89-C81A11A25B8D}"/>
                    </a:ext>
                  </a:extLst>
                </p:cNvPr>
                <p:cNvPicPr/>
                <p:nvPr/>
              </p:nvPicPr>
              <p:blipFill>
                <a:blip r:embed="rId166"/>
                <a:stretch>
                  <a:fillRect/>
                </a:stretch>
              </p:blipFill>
              <p:spPr>
                <a:xfrm>
                  <a:off x="603330" y="4789155"/>
                  <a:ext cx="1299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4" name="筆跡 133">
                  <a:extLst>
                    <a:ext uri="{FF2B5EF4-FFF2-40B4-BE49-F238E27FC236}">
                      <a16:creationId xmlns:a16="http://schemas.microsoft.com/office/drawing/2014/main" id="{262F7739-257E-4450-A5D9-9F9A18C936F4}"/>
                    </a:ext>
                  </a:extLst>
                </p14:cNvPr>
                <p14:cNvContentPartPr/>
                <p14:nvPr/>
              </p14:nvContentPartPr>
              <p14:xfrm>
                <a:off x="878730" y="4642995"/>
                <a:ext cx="170280" cy="236520"/>
              </p14:xfrm>
            </p:contentPart>
          </mc:Choice>
          <mc:Fallback>
            <p:pic>
              <p:nvPicPr>
                <p:cNvPr id="134" name="筆跡 133">
                  <a:extLst>
                    <a:ext uri="{FF2B5EF4-FFF2-40B4-BE49-F238E27FC236}">
                      <a16:creationId xmlns:a16="http://schemas.microsoft.com/office/drawing/2014/main" id="{262F7739-257E-4450-A5D9-9F9A18C936F4}"/>
                    </a:ext>
                  </a:extLst>
                </p:cNvPr>
                <p:cNvPicPr/>
                <p:nvPr/>
              </p:nvPicPr>
              <p:blipFill>
                <a:blip r:embed="rId168"/>
                <a:stretch>
                  <a:fillRect/>
                </a:stretch>
              </p:blipFill>
              <p:spPr>
                <a:xfrm>
                  <a:off x="870090" y="4633995"/>
                  <a:ext cx="18792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5" name="筆跡 134">
                  <a:extLst>
                    <a:ext uri="{FF2B5EF4-FFF2-40B4-BE49-F238E27FC236}">
                      <a16:creationId xmlns:a16="http://schemas.microsoft.com/office/drawing/2014/main" id="{38D12143-57E9-4571-83D9-7D224E305629}"/>
                    </a:ext>
                  </a:extLst>
                </p14:cNvPr>
                <p14:cNvContentPartPr/>
                <p14:nvPr/>
              </p14:nvContentPartPr>
              <p14:xfrm>
                <a:off x="909330" y="4734075"/>
                <a:ext cx="264960" cy="33840"/>
              </p14:xfrm>
            </p:contentPart>
          </mc:Choice>
          <mc:Fallback>
            <p:pic>
              <p:nvPicPr>
                <p:cNvPr id="135" name="筆跡 134">
                  <a:extLst>
                    <a:ext uri="{FF2B5EF4-FFF2-40B4-BE49-F238E27FC236}">
                      <a16:creationId xmlns:a16="http://schemas.microsoft.com/office/drawing/2014/main" id="{38D12143-57E9-4571-83D9-7D224E305629}"/>
                    </a:ext>
                  </a:extLst>
                </p:cNvPr>
                <p:cNvPicPr/>
                <p:nvPr/>
              </p:nvPicPr>
              <p:blipFill>
                <a:blip r:embed="rId170"/>
                <a:stretch>
                  <a:fillRect/>
                </a:stretch>
              </p:blipFill>
              <p:spPr>
                <a:xfrm>
                  <a:off x="900330" y="4725435"/>
                  <a:ext cx="2826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6" name="筆跡 135">
                  <a:extLst>
                    <a:ext uri="{FF2B5EF4-FFF2-40B4-BE49-F238E27FC236}">
                      <a16:creationId xmlns:a16="http://schemas.microsoft.com/office/drawing/2014/main" id="{C7F5AA8C-8333-4776-A6F9-D480BB901EBB}"/>
                    </a:ext>
                  </a:extLst>
                </p14:cNvPr>
                <p14:cNvContentPartPr/>
                <p14:nvPr/>
              </p14:nvContentPartPr>
              <p14:xfrm>
                <a:off x="1028490" y="4752795"/>
                <a:ext cx="13680" cy="89280"/>
              </p14:xfrm>
            </p:contentPart>
          </mc:Choice>
          <mc:Fallback>
            <p:pic>
              <p:nvPicPr>
                <p:cNvPr id="136" name="筆跡 135">
                  <a:extLst>
                    <a:ext uri="{FF2B5EF4-FFF2-40B4-BE49-F238E27FC236}">
                      <a16:creationId xmlns:a16="http://schemas.microsoft.com/office/drawing/2014/main" id="{C7F5AA8C-8333-4776-A6F9-D480BB901EBB}"/>
                    </a:ext>
                  </a:extLst>
                </p:cNvPr>
                <p:cNvPicPr/>
                <p:nvPr/>
              </p:nvPicPr>
              <p:blipFill>
                <a:blip r:embed="rId172"/>
                <a:stretch>
                  <a:fillRect/>
                </a:stretch>
              </p:blipFill>
              <p:spPr>
                <a:xfrm>
                  <a:off x="1019490" y="4743795"/>
                  <a:ext cx="313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7" name="筆跡 136">
                  <a:extLst>
                    <a:ext uri="{FF2B5EF4-FFF2-40B4-BE49-F238E27FC236}">
                      <a16:creationId xmlns:a16="http://schemas.microsoft.com/office/drawing/2014/main" id="{B5790C00-002D-4861-8449-8291AC45E3D7}"/>
                    </a:ext>
                  </a:extLst>
                </p14:cNvPr>
                <p14:cNvContentPartPr/>
                <p14:nvPr/>
              </p14:nvContentPartPr>
              <p14:xfrm>
                <a:off x="1070250" y="4767915"/>
                <a:ext cx="3960" cy="108720"/>
              </p14:xfrm>
            </p:contentPart>
          </mc:Choice>
          <mc:Fallback>
            <p:pic>
              <p:nvPicPr>
                <p:cNvPr id="137" name="筆跡 136">
                  <a:extLst>
                    <a:ext uri="{FF2B5EF4-FFF2-40B4-BE49-F238E27FC236}">
                      <a16:creationId xmlns:a16="http://schemas.microsoft.com/office/drawing/2014/main" id="{B5790C00-002D-4861-8449-8291AC45E3D7}"/>
                    </a:ext>
                  </a:extLst>
                </p:cNvPr>
                <p:cNvPicPr/>
                <p:nvPr/>
              </p:nvPicPr>
              <p:blipFill>
                <a:blip r:embed="rId174"/>
                <a:stretch>
                  <a:fillRect/>
                </a:stretch>
              </p:blipFill>
              <p:spPr>
                <a:xfrm>
                  <a:off x="1061610" y="4758915"/>
                  <a:ext cx="21600" cy="126360"/>
                </a:xfrm>
                <a:prstGeom prst="rect">
                  <a:avLst/>
                </a:prstGeom>
              </p:spPr>
            </p:pic>
          </mc:Fallback>
        </mc:AlternateContent>
      </p:grpSp>
      <p:grpSp>
        <p:nvGrpSpPr>
          <p:cNvPr id="166" name="群組 165">
            <a:extLst>
              <a:ext uri="{FF2B5EF4-FFF2-40B4-BE49-F238E27FC236}">
                <a16:creationId xmlns:a16="http://schemas.microsoft.com/office/drawing/2014/main" id="{BB1B11D4-84B6-40BE-991F-EC543BBC1DE5}"/>
              </a:ext>
            </a:extLst>
          </p:cNvPr>
          <p:cNvGrpSpPr/>
          <p:nvPr/>
        </p:nvGrpSpPr>
        <p:grpSpPr>
          <a:xfrm>
            <a:off x="1388130" y="4555515"/>
            <a:ext cx="1509120" cy="435600"/>
            <a:chOff x="1388130" y="4555515"/>
            <a:chExt cx="1509120" cy="435600"/>
          </a:xfrm>
        </p:grpSpPr>
        <mc:AlternateContent xmlns:mc="http://schemas.openxmlformats.org/markup-compatibility/2006">
          <mc:Choice xmlns:p14="http://schemas.microsoft.com/office/powerpoint/2010/main" Requires="p14">
            <p:contentPart p14:bwMode="auto" r:id="rId175">
              <p14:nvContentPartPr>
                <p14:cNvPr id="138" name="筆跡 137">
                  <a:extLst>
                    <a:ext uri="{FF2B5EF4-FFF2-40B4-BE49-F238E27FC236}">
                      <a16:creationId xmlns:a16="http://schemas.microsoft.com/office/drawing/2014/main" id="{ECB95278-486A-4288-A128-16EAC3E8A0D9}"/>
                    </a:ext>
                  </a:extLst>
                </p14:cNvPr>
                <p14:cNvContentPartPr/>
                <p14:nvPr/>
              </p14:nvContentPartPr>
              <p14:xfrm>
                <a:off x="1413330" y="4555515"/>
                <a:ext cx="41400" cy="39240"/>
              </p14:xfrm>
            </p:contentPart>
          </mc:Choice>
          <mc:Fallback>
            <p:pic>
              <p:nvPicPr>
                <p:cNvPr id="138" name="筆跡 137">
                  <a:extLst>
                    <a:ext uri="{FF2B5EF4-FFF2-40B4-BE49-F238E27FC236}">
                      <a16:creationId xmlns:a16="http://schemas.microsoft.com/office/drawing/2014/main" id="{ECB95278-486A-4288-A128-16EAC3E8A0D9}"/>
                    </a:ext>
                  </a:extLst>
                </p:cNvPr>
                <p:cNvPicPr/>
                <p:nvPr/>
              </p:nvPicPr>
              <p:blipFill>
                <a:blip r:embed="rId176"/>
                <a:stretch>
                  <a:fillRect/>
                </a:stretch>
              </p:blipFill>
              <p:spPr>
                <a:xfrm>
                  <a:off x="1404330" y="4546875"/>
                  <a:ext cx="590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39" name="筆跡 138">
                  <a:extLst>
                    <a:ext uri="{FF2B5EF4-FFF2-40B4-BE49-F238E27FC236}">
                      <a16:creationId xmlns:a16="http://schemas.microsoft.com/office/drawing/2014/main" id="{152A64E5-D96D-4CEE-B35E-C7C6D49AE5EC}"/>
                    </a:ext>
                  </a:extLst>
                </p14:cNvPr>
                <p14:cNvContentPartPr/>
                <p14:nvPr/>
              </p14:nvContentPartPr>
              <p14:xfrm>
                <a:off x="1388130" y="4555515"/>
                <a:ext cx="131400" cy="219240"/>
              </p14:xfrm>
            </p:contentPart>
          </mc:Choice>
          <mc:Fallback>
            <p:pic>
              <p:nvPicPr>
                <p:cNvPr id="139" name="筆跡 138">
                  <a:extLst>
                    <a:ext uri="{FF2B5EF4-FFF2-40B4-BE49-F238E27FC236}">
                      <a16:creationId xmlns:a16="http://schemas.microsoft.com/office/drawing/2014/main" id="{152A64E5-D96D-4CEE-B35E-C7C6D49AE5EC}"/>
                    </a:ext>
                  </a:extLst>
                </p:cNvPr>
                <p:cNvPicPr/>
                <p:nvPr/>
              </p:nvPicPr>
              <p:blipFill>
                <a:blip r:embed="rId178"/>
                <a:stretch>
                  <a:fillRect/>
                </a:stretch>
              </p:blipFill>
              <p:spPr>
                <a:xfrm>
                  <a:off x="1379490" y="4546875"/>
                  <a:ext cx="1490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40" name="筆跡 139">
                  <a:extLst>
                    <a:ext uri="{FF2B5EF4-FFF2-40B4-BE49-F238E27FC236}">
                      <a16:creationId xmlns:a16="http://schemas.microsoft.com/office/drawing/2014/main" id="{57544F33-BFDA-42B5-AEB8-742C3422513D}"/>
                    </a:ext>
                  </a:extLst>
                </p14:cNvPr>
                <p14:cNvContentPartPr/>
                <p14:nvPr/>
              </p14:nvContentPartPr>
              <p14:xfrm>
                <a:off x="1491450" y="4661715"/>
                <a:ext cx="95400" cy="96840"/>
              </p14:xfrm>
            </p:contentPart>
          </mc:Choice>
          <mc:Fallback>
            <p:pic>
              <p:nvPicPr>
                <p:cNvPr id="140" name="筆跡 139">
                  <a:extLst>
                    <a:ext uri="{FF2B5EF4-FFF2-40B4-BE49-F238E27FC236}">
                      <a16:creationId xmlns:a16="http://schemas.microsoft.com/office/drawing/2014/main" id="{57544F33-BFDA-42B5-AEB8-742C3422513D}"/>
                    </a:ext>
                  </a:extLst>
                </p:cNvPr>
                <p:cNvPicPr/>
                <p:nvPr/>
              </p:nvPicPr>
              <p:blipFill>
                <a:blip r:embed="rId180"/>
                <a:stretch>
                  <a:fillRect/>
                </a:stretch>
              </p:blipFill>
              <p:spPr>
                <a:xfrm>
                  <a:off x="1482810" y="4652715"/>
                  <a:ext cx="1130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41" name="筆跡 140">
                  <a:extLst>
                    <a:ext uri="{FF2B5EF4-FFF2-40B4-BE49-F238E27FC236}">
                      <a16:creationId xmlns:a16="http://schemas.microsoft.com/office/drawing/2014/main" id="{A2C71C8F-9A1D-40F9-AC11-B8E672C0D1FE}"/>
                    </a:ext>
                  </a:extLst>
                </p14:cNvPr>
                <p14:cNvContentPartPr/>
                <p14:nvPr/>
              </p14:nvContentPartPr>
              <p14:xfrm>
                <a:off x="1491450" y="4702755"/>
                <a:ext cx="32760" cy="6840"/>
              </p14:xfrm>
            </p:contentPart>
          </mc:Choice>
          <mc:Fallback>
            <p:pic>
              <p:nvPicPr>
                <p:cNvPr id="141" name="筆跡 140">
                  <a:extLst>
                    <a:ext uri="{FF2B5EF4-FFF2-40B4-BE49-F238E27FC236}">
                      <a16:creationId xmlns:a16="http://schemas.microsoft.com/office/drawing/2014/main" id="{A2C71C8F-9A1D-40F9-AC11-B8E672C0D1FE}"/>
                    </a:ext>
                  </a:extLst>
                </p:cNvPr>
                <p:cNvPicPr/>
                <p:nvPr/>
              </p:nvPicPr>
              <p:blipFill>
                <a:blip r:embed="rId182"/>
                <a:stretch>
                  <a:fillRect/>
                </a:stretch>
              </p:blipFill>
              <p:spPr>
                <a:xfrm>
                  <a:off x="1482810" y="4694115"/>
                  <a:ext cx="504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42" name="筆跡 141">
                  <a:extLst>
                    <a:ext uri="{FF2B5EF4-FFF2-40B4-BE49-F238E27FC236}">
                      <a16:creationId xmlns:a16="http://schemas.microsoft.com/office/drawing/2014/main" id="{2EE404FD-2DA5-4FDC-9C36-0640980CE7EB}"/>
                    </a:ext>
                  </a:extLst>
                </p14:cNvPr>
                <p14:cNvContentPartPr/>
                <p14:nvPr/>
              </p14:nvContentPartPr>
              <p14:xfrm>
                <a:off x="1488930" y="4720035"/>
                <a:ext cx="36360" cy="41400"/>
              </p14:xfrm>
            </p:contentPart>
          </mc:Choice>
          <mc:Fallback>
            <p:pic>
              <p:nvPicPr>
                <p:cNvPr id="142" name="筆跡 141">
                  <a:extLst>
                    <a:ext uri="{FF2B5EF4-FFF2-40B4-BE49-F238E27FC236}">
                      <a16:creationId xmlns:a16="http://schemas.microsoft.com/office/drawing/2014/main" id="{2EE404FD-2DA5-4FDC-9C36-0640980CE7EB}"/>
                    </a:ext>
                  </a:extLst>
                </p:cNvPr>
                <p:cNvPicPr/>
                <p:nvPr/>
              </p:nvPicPr>
              <p:blipFill>
                <a:blip r:embed="rId184"/>
                <a:stretch>
                  <a:fillRect/>
                </a:stretch>
              </p:blipFill>
              <p:spPr>
                <a:xfrm>
                  <a:off x="1480290" y="4711395"/>
                  <a:ext cx="540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43" name="筆跡 142">
                  <a:extLst>
                    <a:ext uri="{FF2B5EF4-FFF2-40B4-BE49-F238E27FC236}">
                      <a16:creationId xmlns:a16="http://schemas.microsoft.com/office/drawing/2014/main" id="{F7BD1BE0-48BF-4F2C-9456-71DB5A7FAEAE}"/>
                    </a:ext>
                  </a:extLst>
                </p14:cNvPr>
                <p14:cNvContentPartPr/>
                <p14:nvPr/>
              </p14:nvContentPartPr>
              <p14:xfrm>
                <a:off x="1395330" y="4712475"/>
                <a:ext cx="156600" cy="94680"/>
              </p14:xfrm>
            </p:contentPart>
          </mc:Choice>
          <mc:Fallback>
            <p:pic>
              <p:nvPicPr>
                <p:cNvPr id="143" name="筆跡 142">
                  <a:extLst>
                    <a:ext uri="{FF2B5EF4-FFF2-40B4-BE49-F238E27FC236}">
                      <a16:creationId xmlns:a16="http://schemas.microsoft.com/office/drawing/2014/main" id="{F7BD1BE0-48BF-4F2C-9456-71DB5A7FAEAE}"/>
                    </a:ext>
                  </a:extLst>
                </p:cNvPr>
                <p:cNvPicPr/>
                <p:nvPr/>
              </p:nvPicPr>
              <p:blipFill>
                <a:blip r:embed="rId186"/>
                <a:stretch>
                  <a:fillRect/>
                </a:stretch>
              </p:blipFill>
              <p:spPr>
                <a:xfrm>
                  <a:off x="1386330" y="4703835"/>
                  <a:ext cx="1742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44" name="筆跡 143">
                  <a:extLst>
                    <a:ext uri="{FF2B5EF4-FFF2-40B4-BE49-F238E27FC236}">
                      <a16:creationId xmlns:a16="http://schemas.microsoft.com/office/drawing/2014/main" id="{A2DB09F9-BE2E-43FC-8D3B-70CB4D21D924}"/>
                    </a:ext>
                  </a:extLst>
                </p14:cNvPr>
                <p14:cNvContentPartPr/>
                <p14:nvPr/>
              </p14:nvContentPartPr>
              <p14:xfrm>
                <a:off x="1424130" y="4795995"/>
                <a:ext cx="163800" cy="34920"/>
              </p14:xfrm>
            </p:contentPart>
          </mc:Choice>
          <mc:Fallback>
            <p:pic>
              <p:nvPicPr>
                <p:cNvPr id="144" name="筆跡 143">
                  <a:extLst>
                    <a:ext uri="{FF2B5EF4-FFF2-40B4-BE49-F238E27FC236}">
                      <a16:creationId xmlns:a16="http://schemas.microsoft.com/office/drawing/2014/main" id="{A2DB09F9-BE2E-43FC-8D3B-70CB4D21D924}"/>
                    </a:ext>
                  </a:extLst>
                </p:cNvPr>
                <p:cNvPicPr/>
                <p:nvPr/>
              </p:nvPicPr>
              <p:blipFill>
                <a:blip r:embed="rId188"/>
                <a:stretch>
                  <a:fillRect/>
                </a:stretch>
              </p:blipFill>
              <p:spPr>
                <a:xfrm>
                  <a:off x="1415490" y="4786995"/>
                  <a:ext cx="1814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45" name="筆跡 144">
                  <a:extLst>
                    <a:ext uri="{FF2B5EF4-FFF2-40B4-BE49-F238E27FC236}">
                      <a16:creationId xmlns:a16="http://schemas.microsoft.com/office/drawing/2014/main" id="{BC7B28F5-1000-49B7-B6E0-4D64661731C8}"/>
                    </a:ext>
                  </a:extLst>
                </p14:cNvPr>
                <p14:cNvContentPartPr/>
                <p14:nvPr/>
              </p14:nvContentPartPr>
              <p14:xfrm>
                <a:off x="1432410" y="4800315"/>
                <a:ext cx="78480" cy="190800"/>
              </p14:xfrm>
            </p:contentPart>
          </mc:Choice>
          <mc:Fallback>
            <p:pic>
              <p:nvPicPr>
                <p:cNvPr id="145" name="筆跡 144">
                  <a:extLst>
                    <a:ext uri="{FF2B5EF4-FFF2-40B4-BE49-F238E27FC236}">
                      <a16:creationId xmlns:a16="http://schemas.microsoft.com/office/drawing/2014/main" id="{BC7B28F5-1000-49B7-B6E0-4D64661731C8}"/>
                    </a:ext>
                  </a:extLst>
                </p:cNvPr>
                <p:cNvPicPr/>
                <p:nvPr/>
              </p:nvPicPr>
              <p:blipFill>
                <a:blip r:embed="rId190"/>
                <a:stretch>
                  <a:fillRect/>
                </a:stretch>
              </p:blipFill>
              <p:spPr>
                <a:xfrm>
                  <a:off x="1423770" y="4791315"/>
                  <a:ext cx="961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46" name="筆跡 145">
                  <a:extLst>
                    <a:ext uri="{FF2B5EF4-FFF2-40B4-BE49-F238E27FC236}">
                      <a16:creationId xmlns:a16="http://schemas.microsoft.com/office/drawing/2014/main" id="{DF9565B0-6735-4A5F-ACA3-98B9E68C8ED7}"/>
                    </a:ext>
                  </a:extLst>
                </p14:cNvPr>
                <p14:cNvContentPartPr/>
                <p14:nvPr/>
              </p14:nvContentPartPr>
              <p14:xfrm>
                <a:off x="1703850" y="4650915"/>
                <a:ext cx="135720" cy="168120"/>
              </p14:xfrm>
            </p:contentPart>
          </mc:Choice>
          <mc:Fallback>
            <p:pic>
              <p:nvPicPr>
                <p:cNvPr id="146" name="筆跡 145">
                  <a:extLst>
                    <a:ext uri="{FF2B5EF4-FFF2-40B4-BE49-F238E27FC236}">
                      <a16:creationId xmlns:a16="http://schemas.microsoft.com/office/drawing/2014/main" id="{DF9565B0-6735-4A5F-ACA3-98B9E68C8ED7}"/>
                    </a:ext>
                  </a:extLst>
                </p:cNvPr>
                <p:cNvPicPr/>
                <p:nvPr/>
              </p:nvPicPr>
              <p:blipFill>
                <a:blip r:embed="rId192"/>
                <a:stretch>
                  <a:fillRect/>
                </a:stretch>
              </p:blipFill>
              <p:spPr>
                <a:xfrm>
                  <a:off x="1694850" y="4641915"/>
                  <a:ext cx="1533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47" name="筆跡 146">
                  <a:extLst>
                    <a:ext uri="{FF2B5EF4-FFF2-40B4-BE49-F238E27FC236}">
                      <a16:creationId xmlns:a16="http://schemas.microsoft.com/office/drawing/2014/main" id="{F63AFAA8-5594-46BC-A785-53EC9B453DF9}"/>
                    </a:ext>
                  </a:extLst>
                </p14:cNvPr>
                <p14:cNvContentPartPr/>
                <p14:nvPr/>
              </p14:nvContentPartPr>
              <p14:xfrm>
                <a:off x="1700970" y="4802475"/>
                <a:ext cx="89280" cy="50040"/>
              </p14:xfrm>
            </p:contentPart>
          </mc:Choice>
          <mc:Fallback>
            <p:pic>
              <p:nvPicPr>
                <p:cNvPr id="147" name="筆跡 146">
                  <a:extLst>
                    <a:ext uri="{FF2B5EF4-FFF2-40B4-BE49-F238E27FC236}">
                      <a16:creationId xmlns:a16="http://schemas.microsoft.com/office/drawing/2014/main" id="{F63AFAA8-5594-46BC-A785-53EC9B453DF9}"/>
                    </a:ext>
                  </a:extLst>
                </p:cNvPr>
                <p:cNvPicPr/>
                <p:nvPr/>
              </p:nvPicPr>
              <p:blipFill>
                <a:blip r:embed="rId194"/>
                <a:stretch>
                  <a:fillRect/>
                </a:stretch>
              </p:blipFill>
              <p:spPr>
                <a:xfrm>
                  <a:off x="1691970" y="4793475"/>
                  <a:ext cx="10692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48" name="筆跡 147">
                  <a:extLst>
                    <a:ext uri="{FF2B5EF4-FFF2-40B4-BE49-F238E27FC236}">
                      <a16:creationId xmlns:a16="http://schemas.microsoft.com/office/drawing/2014/main" id="{4EB2FE7B-7CFD-493C-BCBC-195E0CD06695}"/>
                    </a:ext>
                  </a:extLst>
                </p14:cNvPr>
                <p14:cNvContentPartPr/>
                <p14:nvPr/>
              </p14:nvContentPartPr>
              <p14:xfrm>
                <a:off x="1759650" y="4689795"/>
                <a:ext cx="148320" cy="201240"/>
              </p14:xfrm>
            </p:contentPart>
          </mc:Choice>
          <mc:Fallback>
            <p:pic>
              <p:nvPicPr>
                <p:cNvPr id="148" name="筆跡 147">
                  <a:extLst>
                    <a:ext uri="{FF2B5EF4-FFF2-40B4-BE49-F238E27FC236}">
                      <a16:creationId xmlns:a16="http://schemas.microsoft.com/office/drawing/2014/main" id="{4EB2FE7B-7CFD-493C-BCBC-195E0CD06695}"/>
                    </a:ext>
                  </a:extLst>
                </p:cNvPr>
                <p:cNvPicPr/>
                <p:nvPr/>
              </p:nvPicPr>
              <p:blipFill>
                <a:blip r:embed="rId196"/>
                <a:stretch>
                  <a:fillRect/>
                </a:stretch>
              </p:blipFill>
              <p:spPr>
                <a:xfrm>
                  <a:off x="1751010" y="4681155"/>
                  <a:ext cx="16596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49" name="筆跡 148">
                  <a:extLst>
                    <a:ext uri="{FF2B5EF4-FFF2-40B4-BE49-F238E27FC236}">
                      <a16:creationId xmlns:a16="http://schemas.microsoft.com/office/drawing/2014/main" id="{4636A473-2DD1-481A-AFF6-9A181FC1658A}"/>
                    </a:ext>
                  </a:extLst>
                </p14:cNvPr>
                <p14:cNvContentPartPr/>
                <p14:nvPr/>
              </p14:nvContentPartPr>
              <p14:xfrm>
                <a:off x="1801770" y="4649835"/>
                <a:ext cx="203760" cy="285120"/>
              </p14:xfrm>
            </p:contentPart>
          </mc:Choice>
          <mc:Fallback>
            <p:pic>
              <p:nvPicPr>
                <p:cNvPr id="149" name="筆跡 148">
                  <a:extLst>
                    <a:ext uri="{FF2B5EF4-FFF2-40B4-BE49-F238E27FC236}">
                      <a16:creationId xmlns:a16="http://schemas.microsoft.com/office/drawing/2014/main" id="{4636A473-2DD1-481A-AFF6-9A181FC1658A}"/>
                    </a:ext>
                  </a:extLst>
                </p:cNvPr>
                <p:cNvPicPr/>
                <p:nvPr/>
              </p:nvPicPr>
              <p:blipFill>
                <a:blip r:embed="rId198"/>
                <a:stretch>
                  <a:fillRect/>
                </a:stretch>
              </p:blipFill>
              <p:spPr>
                <a:xfrm>
                  <a:off x="1793130" y="4640835"/>
                  <a:ext cx="2214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50" name="筆跡 149">
                  <a:extLst>
                    <a:ext uri="{FF2B5EF4-FFF2-40B4-BE49-F238E27FC236}">
                      <a16:creationId xmlns:a16="http://schemas.microsoft.com/office/drawing/2014/main" id="{17DF62E2-B3C8-41AD-B8E9-1A9A916BF772}"/>
                    </a:ext>
                  </a:extLst>
                </p14:cNvPr>
                <p14:cNvContentPartPr/>
                <p14:nvPr/>
              </p14:nvContentPartPr>
              <p14:xfrm>
                <a:off x="1838130" y="4806795"/>
                <a:ext cx="92880" cy="124920"/>
              </p14:xfrm>
            </p:contentPart>
          </mc:Choice>
          <mc:Fallback>
            <p:pic>
              <p:nvPicPr>
                <p:cNvPr id="150" name="筆跡 149">
                  <a:extLst>
                    <a:ext uri="{FF2B5EF4-FFF2-40B4-BE49-F238E27FC236}">
                      <a16:creationId xmlns:a16="http://schemas.microsoft.com/office/drawing/2014/main" id="{17DF62E2-B3C8-41AD-B8E9-1A9A916BF772}"/>
                    </a:ext>
                  </a:extLst>
                </p:cNvPr>
                <p:cNvPicPr/>
                <p:nvPr/>
              </p:nvPicPr>
              <p:blipFill>
                <a:blip r:embed="rId200"/>
                <a:stretch>
                  <a:fillRect/>
                </a:stretch>
              </p:blipFill>
              <p:spPr>
                <a:xfrm>
                  <a:off x="1829130" y="4797795"/>
                  <a:ext cx="11052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53" name="筆跡 152">
                  <a:extLst>
                    <a:ext uri="{FF2B5EF4-FFF2-40B4-BE49-F238E27FC236}">
                      <a16:creationId xmlns:a16="http://schemas.microsoft.com/office/drawing/2014/main" id="{891EA627-8572-4E3A-83B5-FA34C184E590}"/>
                    </a:ext>
                  </a:extLst>
                </p14:cNvPr>
                <p14:cNvContentPartPr/>
                <p14:nvPr/>
              </p14:nvContentPartPr>
              <p14:xfrm>
                <a:off x="2153130" y="4637955"/>
                <a:ext cx="90720" cy="53280"/>
              </p14:xfrm>
            </p:contentPart>
          </mc:Choice>
          <mc:Fallback>
            <p:pic>
              <p:nvPicPr>
                <p:cNvPr id="153" name="筆跡 152">
                  <a:extLst>
                    <a:ext uri="{FF2B5EF4-FFF2-40B4-BE49-F238E27FC236}">
                      <a16:creationId xmlns:a16="http://schemas.microsoft.com/office/drawing/2014/main" id="{891EA627-8572-4E3A-83B5-FA34C184E590}"/>
                    </a:ext>
                  </a:extLst>
                </p:cNvPr>
                <p:cNvPicPr/>
                <p:nvPr/>
              </p:nvPicPr>
              <p:blipFill>
                <a:blip r:embed="rId202"/>
                <a:stretch>
                  <a:fillRect/>
                </a:stretch>
              </p:blipFill>
              <p:spPr>
                <a:xfrm>
                  <a:off x="2144490" y="4628955"/>
                  <a:ext cx="10836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54" name="筆跡 153">
                  <a:extLst>
                    <a:ext uri="{FF2B5EF4-FFF2-40B4-BE49-F238E27FC236}">
                      <a16:creationId xmlns:a16="http://schemas.microsoft.com/office/drawing/2014/main" id="{91BF33CA-62AD-419D-800F-6BC9B542EF27}"/>
                    </a:ext>
                  </a:extLst>
                </p14:cNvPr>
                <p14:cNvContentPartPr/>
                <p14:nvPr/>
              </p14:nvContentPartPr>
              <p14:xfrm>
                <a:off x="2119650" y="4707435"/>
                <a:ext cx="272160" cy="63000"/>
              </p14:xfrm>
            </p:contentPart>
          </mc:Choice>
          <mc:Fallback>
            <p:pic>
              <p:nvPicPr>
                <p:cNvPr id="154" name="筆跡 153">
                  <a:extLst>
                    <a:ext uri="{FF2B5EF4-FFF2-40B4-BE49-F238E27FC236}">
                      <a16:creationId xmlns:a16="http://schemas.microsoft.com/office/drawing/2014/main" id="{91BF33CA-62AD-419D-800F-6BC9B542EF27}"/>
                    </a:ext>
                  </a:extLst>
                </p:cNvPr>
                <p:cNvPicPr/>
                <p:nvPr/>
              </p:nvPicPr>
              <p:blipFill>
                <a:blip r:embed="rId204"/>
                <a:stretch>
                  <a:fillRect/>
                </a:stretch>
              </p:blipFill>
              <p:spPr>
                <a:xfrm>
                  <a:off x="2110650" y="4698435"/>
                  <a:ext cx="2898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55" name="筆跡 154">
                  <a:extLst>
                    <a:ext uri="{FF2B5EF4-FFF2-40B4-BE49-F238E27FC236}">
                      <a16:creationId xmlns:a16="http://schemas.microsoft.com/office/drawing/2014/main" id="{0762451C-B1F0-4755-9F47-B2E3D2D7D709}"/>
                    </a:ext>
                  </a:extLst>
                </p14:cNvPr>
                <p14:cNvContentPartPr/>
                <p14:nvPr/>
              </p14:nvContentPartPr>
              <p14:xfrm>
                <a:off x="2161770" y="4694115"/>
                <a:ext cx="38880" cy="166320"/>
              </p14:xfrm>
            </p:contentPart>
          </mc:Choice>
          <mc:Fallback>
            <p:pic>
              <p:nvPicPr>
                <p:cNvPr id="155" name="筆跡 154">
                  <a:extLst>
                    <a:ext uri="{FF2B5EF4-FFF2-40B4-BE49-F238E27FC236}">
                      <a16:creationId xmlns:a16="http://schemas.microsoft.com/office/drawing/2014/main" id="{0762451C-B1F0-4755-9F47-B2E3D2D7D709}"/>
                    </a:ext>
                  </a:extLst>
                </p:cNvPr>
                <p:cNvPicPr/>
                <p:nvPr/>
              </p:nvPicPr>
              <p:blipFill>
                <a:blip r:embed="rId206"/>
                <a:stretch>
                  <a:fillRect/>
                </a:stretch>
              </p:blipFill>
              <p:spPr>
                <a:xfrm>
                  <a:off x="2152770" y="4685475"/>
                  <a:ext cx="5652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56" name="筆跡 155">
                  <a:extLst>
                    <a:ext uri="{FF2B5EF4-FFF2-40B4-BE49-F238E27FC236}">
                      <a16:creationId xmlns:a16="http://schemas.microsoft.com/office/drawing/2014/main" id="{87CCE575-1FA6-4B7F-92C3-036F4B5E5FB6}"/>
                    </a:ext>
                  </a:extLst>
                </p14:cNvPr>
                <p14:cNvContentPartPr/>
                <p14:nvPr/>
              </p14:nvContentPartPr>
              <p14:xfrm>
                <a:off x="2132610" y="4743075"/>
                <a:ext cx="156600" cy="89280"/>
              </p14:xfrm>
            </p:contentPart>
          </mc:Choice>
          <mc:Fallback>
            <p:pic>
              <p:nvPicPr>
                <p:cNvPr id="156" name="筆跡 155">
                  <a:extLst>
                    <a:ext uri="{FF2B5EF4-FFF2-40B4-BE49-F238E27FC236}">
                      <a16:creationId xmlns:a16="http://schemas.microsoft.com/office/drawing/2014/main" id="{87CCE575-1FA6-4B7F-92C3-036F4B5E5FB6}"/>
                    </a:ext>
                  </a:extLst>
                </p:cNvPr>
                <p:cNvPicPr/>
                <p:nvPr/>
              </p:nvPicPr>
              <p:blipFill>
                <a:blip r:embed="rId208"/>
                <a:stretch>
                  <a:fillRect/>
                </a:stretch>
              </p:blipFill>
              <p:spPr>
                <a:xfrm>
                  <a:off x="2123970" y="4734075"/>
                  <a:ext cx="1742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57" name="筆跡 156">
                  <a:extLst>
                    <a:ext uri="{FF2B5EF4-FFF2-40B4-BE49-F238E27FC236}">
                      <a16:creationId xmlns:a16="http://schemas.microsoft.com/office/drawing/2014/main" id="{29DCF896-32AF-43EE-AFB8-5D6087ED358E}"/>
                    </a:ext>
                  </a:extLst>
                </p14:cNvPr>
                <p14:cNvContentPartPr/>
                <p14:nvPr/>
              </p14:nvContentPartPr>
              <p14:xfrm>
                <a:off x="2309730" y="4603395"/>
                <a:ext cx="142200" cy="308880"/>
              </p14:xfrm>
            </p:contentPart>
          </mc:Choice>
          <mc:Fallback>
            <p:pic>
              <p:nvPicPr>
                <p:cNvPr id="157" name="筆跡 156">
                  <a:extLst>
                    <a:ext uri="{FF2B5EF4-FFF2-40B4-BE49-F238E27FC236}">
                      <a16:creationId xmlns:a16="http://schemas.microsoft.com/office/drawing/2014/main" id="{29DCF896-32AF-43EE-AFB8-5D6087ED358E}"/>
                    </a:ext>
                  </a:extLst>
                </p:cNvPr>
                <p:cNvPicPr/>
                <p:nvPr/>
              </p:nvPicPr>
              <p:blipFill>
                <a:blip r:embed="rId210"/>
                <a:stretch>
                  <a:fillRect/>
                </a:stretch>
              </p:blipFill>
              <p:spPr>
                <a:xfrm>
                  <a:off x="2300730" y="4594395"/>
                  <a:ext cx="15984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58" name="筆跡 157">
                  <a:extLst>
                    <a:ext uri="{FF2B5EF4-FFF2-40B4-BE49-F238E27FC236}">
                      <a16:creationId xmlns:a16="http://schemas.microsoft.com/office/drawing/2014/main" id="{C5C83505-5444-4571-ACDA-E8BFBD7FCBB7}"/>
                    </a:ext>
                  </a:extLst>
                </p14:cNvPr>
                <p14:cNvContentPartPr/>
                <p14:nvPr/>
              </p14:nvContentPartPr>
              <p14:xfrm>
                <a:off x="2289210" y="4759275"/>
                <a:ext cx="133920" cy="109800"/>
              </p14:xfrm>
            </p:contentPart>
          </mc:Choice>
          <mc:Fallback>
            <p:pic>
              <p:nvPicPr>
                <p:cNvPr id="158" name="筆跡 157">
                  <a:extLst>
                    <a:ext uri="{FF2B5EF4-FFF2-40B4-BE49-F238E27FC236}">
                      <a16:creationId xmlns:a16="http://schemas.microsoft.com/office/drawing/2014/main" id="{C5C83505-5444-4571-ACDA-E8BFBD7FCBB7}"/>
                    </a:ext>
                  </a:extLst>
                </p:cNvPr>
                <p:cNvPicPr/>
                <p:nvPr/>
              </p:nvPicPr>
              <p:blipFill>
                <a:blip r:embed="rId212"/>
                <a:stretch>
                  <a:fillRect/>
                </a:stretch>
              </p:blipFill>
              <p:spPr>
                <a:xfrm>
                  <a:off x="2280210" y="4750275"/>
                  <a:ext cx="1515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59" name="筆跡 158">
                  <a:extLst>
                    <a:ext uri="{FF2B5EF4-FFF2-40B4-BE49-F238E27FC236}">
                      <a16:creationId xmlns:a16="http://schemas.microsoft.com/office/drawing/2014/main" id="{5F9FC028-A35B-43A2-92D8-620EBD301247}"/>
                    </a:ext>
                  </a:extLst>
                </p14:cNvPr>
                <p14:cNvContentPartPr/>
                <p14:nvPr/>
              </p14:nvContentPartPr>
              <p14:xfrm>
                <a:off x="2473170" y="4644435"/>
                <a:ext cx="138600" cy="115200"/>
              </p14:xfrm>
            </p:contentPart>
          </mc:Choice>
          <mc:Fallback>
            <p:pic>
              <p:nvPicPr>
                <p:cNvPr id="159" name="筆跡 158">
                  <a:extLst>
                    <a:ext uri="{FF2B5EF4-FFF2-40B4-BE49-F238E27FC236}">
                      <a16:creationId xmlns:a16="http://schemas.microsoft.com/office/drawing/2014/main" id="{5F9FC028-A35B-43A2-92D8-620EBD301247}"/>
                    </a:ext>
                  </a:extLst>
                </p:cNvPr>
                <p:cNvPicPr/>
                <p:nvPr/>
              </p:nvPicPr>
              <p:blipFill>
                <a:blip r:embed="rId214"/>
                <a:stretch>
                  <a:fillRect/>
                </a:stretch>
              </p:blipFill>
              <p:spPr>
                <a:xfrm>
                  <a:off x="2464530" y="4635435"/>
                  <a:ext cx="1562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60" name="筆跡 159">
                  <a:extLst>
                    <a:ext uri="{FF2B5EF4-FFF2-40B4-BE49-F238E27FC236}">
                      <a16:creationId xmlns:a16="http://schemas.microsoft.com/office/drawing/2014/main" id="{D7AE1336-78CB-47EF-9898-151E0922FDEE}"/>
                    </a:ext>
                  </a:extLst>
                </p14:cNvPr>
                <p14:cNvContentPartPr/>
                <p14:nvPr/>
              </p14:nvContentPartPr>
              <p14:xfrm>
                <a:off x="2600610" y="4633635"/>
                <a:ext cx="79920" cy="263520"/>
              </p14:xfrm>
            </p:contentPart>
          </mc:Choice>
          <mc:Fallback>
            <p:pic>
              <p:nvPicPr>
                <p:cNvPr id="160" name="筆跡 159">
                  <a:extLst>
                    <a:ext uri="{FF2B5EF4-FFF2-40B4-BE49-F238E27FC236}">
                      <a16:creationId xmlns:a16="http://schemas.microsoft.com/office/drawing/2014/main" id="{D7AE1336-78CB-47EF-9898-151E0922FDEE}"/>
                    </a:ext>
                  </a:extLst>
                </p:cNvPr>
                <p:cNvPicPr/>
                <p:nvPr/>
              </p:nvPicPr>
              <p:blipFill>
                <a:blip r:embed="rId216"/>
                <a:stretch>
                  <a:fillRect/>
                </a:stretch>
              </p:blipFill>
              <p:spPr>
                <a:xfrm>
                  <a:off x="2591970" y="4624635"/>
                  <a:ext cx="9756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61" name="筆跡 160">
                  <a:extLst>
                    <a:ext uri="{FF2B5EF4-FFF2-40B4-BE49-F238E27FC236}">
                      <a16:creationId xmlns:a16="http://schemas.microsoft.com/office/drawing/2014/main" id="{42D461CE-DE56-42B2-8900-59A5195D6556}"/>
                    </a:ext>
                  </a:extLst>
                </p14:cNvPr>
                <p14:cNvContentPartPr/>
                <p14:nvPr/>
              </p14:nvContentPartPr>
              <p14:xfrm>
                <a:off x="2677650" y="4620675"/>
                <a:ext cx="58680" cy="107640"/>
              </p14:xfrm>
            </p:contentPart>
          </mc:Choice>
          <mc:Fallback>
            <p:pic>
              <p:nvPicPr>
                <p:cNvPr id="161" name="筆跡 160">
                  <a:extLst>
                    <a:ext uri="{FF2B5EF4-FFF2-40B4-BE49-F238E27FC236}">
                      <a16:creationId xmlns:a16="http://schemas.microsoft.com/office/drawing/2014/main" id="{42D461CE-DE56-42B2-8900-59A5195D6556}"/>
                    </a:ext>
                  </a:extLst>
                </p:cNvPr>
                <p:cNvPicPr/>
                <p:nvPr/>
              </p:nvPicPr>
              <p:blipFill>
                <a:blip r:embed="rId218"/>
                <a:stretch>
                  <a:fillRect/>
                </a:stretch>
              </p:blipFill>
              <p:spPr>
                <a:xfrm>
                  <a:off x="2669010" y="4611675"/>
                  <a:ext cx="7632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62" name="筆跡 161">
                  <a:extLst>
                    <a:ext uri="{FF2B5EF4-FFF2-40B4-BE49-F238E27FC236}">
                      <a16:creationId xmlns:a16="http://schemas.microsoft.com/office/drawing/2014/main" id="{14CAC2DB-9125-4716-A123-546B6F1A50A2}"/>
                    </a:ext>
                  </a:extLst>
                </p14:cNvPr>
                <p14:cNvContentPartPr/>
                <p14:nvPr/>
              </p14:nvContentPartPr>
              <p14:xfrm>
                <a:off x="2675490" y="4700595"/>
                <a:ext cx="24480" cy="7920"/>
              </p14:xfrm>
            </p:contentPart>
          </mc:Choice>
          <mc:Fallback>
            <p:pic>
              <p:nvPicPr>
                <p:cNvPr id="162" name="筆跡 161">
                  <a:extLst>
                    <a:ext uri="{FF2B5EF4-FFF2-40B4-BE49-F238E27FC236}">
                      <a16:creationId xmlns:a16="http://schemas.microsoft.com/office/drawing/2014/main" id="{14CAC2DB-9125-4716-A123-546B6F1A50A2}"/>
                    </a:ext>
                  </a:extLst>
                </p:cNvPr>
                <p:cNvPicPr/>
                <p:nvPr/>
              </p:nvPicPr>
              <p:blipFill>
                <a:blip r:embed="rId220"/>
                <a:stretch>
                  <a:fillRect/>
                </a:stretch>
              </p:blipFill>
              <p:spPr>
                <a:xfrm>
                  <a:off x="2666490" y="4691955"/>
                  <a:ext cx="421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63" name="筆跡 162">
                  <a:extLst>
                    <a:ext uri="{FF2B5EF4-FFF2-40B4-BE49-F238E27FC236}">
                      <a16:creationId xmlns:a16="http://schemas.microsoft.com/office/drawing/2014/main" id="{F345EFFE-178A-425C-B70D-3198BA7CEC2D}"/>
                    </a:ext>
                  </a:extLst>
                </p14:cNvPr>
                <p14:cNvContentPartPr/>
                <p14:nvPr/>
              </p14:nvContentPartPr>
              <p14:xfrm>
                <a:off x="2688450" y="4705995"/>
                <a:ext cx="55800" cy="26280"/>
              </p14:xfrm>
            </p:contentPart>
          </mc:Choice>
          <mc:Fallback>
            <p:pic>
              <p:nvPicPr>
                <p:cNvPr id="163" name="筆跡 162">
                  <a:extLst>
                    <a:ext uri="{FF2B5EF4-FFF2-40B4-BE49-F238E27FC236}">
                      <a16:creationId xmlns:a16="http://schemas.microsoft.com/office/drawing/2014/main" id="{F345EFFE-178A-425C-B70D-3198BA7CEC2D}"/>
                    </a:ext>
                  </a:extLst>
                </p:cNvPr>
                <p:cNvPicPr/>
                <p:nvPr/>
              </p:nvPicPr>
              <p:blipFill>
                <a:blip r:embed="rId222"/>
                <a:stretch>
                  <a:fillRect/>
                </a:stretch>
              </p:blipFill>
              <p:spPr>
                <a:xfrm>
                  <a:off x="2679810" y="4697355"/>
                  <a:ext cx="734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64" name="筆跡 163">
                  <a:extLst>
                    <a:ext uri="{FF2B5EF4-FFF2-40B4-BE49-F238E27FC236}">
                      <a16:creationId xmlns:a16="http://schemas.microsoft.com/office/drawing/2014/main" id="{1147931C-8D25-4868-83F6-7411752570BC}"/>
                    </a:ext>
                  </a:extLst>
                </p14:cNvPr>
                <p14:cNvContentPartPr/>
                <p14:nvPr/>
              </p14:nvContentPartPr>
              <p14:xfrm>
                <a:off x="2772690" y="4613115"/>
                <a:ext cx="124560" cy="235440"/>
              </p14:xfrm>
            </p:contentPart>
          </mc:Choice>
          <mc:Fallback>
            <p:pic>
              <p:nvPicPr>
                <p:cNvPr id="164" name="筆跡 163">
                  <a:extLst>
                    <a:ext uri="{FF2B5EF4-FFF2-40B4-BE49-F238E27FC236}">
                      <a16:creationId xmlns:a16="http://schemas.microsoft.com/office/drawing/2014/main" id="{1147931C-8D25-4868-83F6-7411752570BC}"/>
                    </a:ext>
                  </a:extLst>
                </p:cNvPr>
                <p:cNvPicPr/>
                <p:nvPr/>
              </p:nvPicPr>
              <p:blipFill>
                <a:blip r:embed="rId224"/>
                <a:stretch>
                  <a:fillRect/>
                </a:stretch>
              </p:blipFill>
              <p:spPr>
                <a:xfrm>
                  <a:off x="2763690" y="4604115"/>
                  <a:ext cx="1422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65" name="筆跡 164">
                  <a:extLst>
                    <a:ext uri="{FF2B5EF4-FFF2-40B4-BE49-F238E27FC236}">
                      <a16:creationId xmlns:a16="http://schemas.microsoft.com/office/drawing/2014/main" id="{0CDBD853-37EC-4A2B-B489-EAAA2E34B8D9}"/>
                    </a:ext>
                  </a:extLst>
                </p14:cNvPr>
                <p14:cNvContentPartPr/>
                <p14:nvPr/>
              </p14:nvContentPartPr>
              <p14:xfrm>
                <a:off x="2806530" y="4675755"/>
                <a:ext cx="18360" cy="25200"/>
              </p14:xfrm>
            </p:contentPart>
          </mc:Choice>
          <mc:Fallback>
            <p:pic>
              <p:nvPicPr>
                <p:cNvPr id="165" name="筆跡 164">
                  <a:extLst>
                    <a:ext uri="{FF2B5EF4-FFF2-40B4-BE49-F238E27FC236}">
                      <a16:creationId xmlns:a16="http://schemas.microsoft.com/office/drawing/2014/main" id="{0CDBD853-37EC-4A2B-B489-EAAA2E34B8D9}"/>
                    </a:ext>
                  </a:extLst>
                </p:cNvPr>
                <p:cNvPicPr/>
                <p:nvPr/>
              </p:nvPicPr>
              <p:blipFill>
                <a:blip r:embed="rId226"/>
                <a:stretch>
                  <a:fillRect/>
                </a:stretch>
              </p:blipFill>
              <p:spPr>
                <a:xfrm>
                  <a:off x="2797530" y="4667115"/>
                  <a:ext cx="36000" cy="42840"/>
                </a:xfrm>
                <a:prstGeom prst="rect">
                  <a:avLst/>
                </a:prstGeom>
              </p:spPr>
            </p:pic>
          </mc:Fallback>
        </mc:AlternateContent>
      </p:grpSp>
      <p:grpSp>
        <p:nvGrpSpPr>
          <p:cNvPr id="174" name="群組 173">
            <a:extLst>
              <a:ext uri="{FF2B5EF4-FFF2-40B4-BE49-F238E27FC236}">
                <a16:creationId xmlns:a16="http://schemas.microsoft.com/office/drawing/2014/main" id="{D920B472-F1D1-4091-A81E-3C957ED3A789}"/>
              </a:ext>
            </a:extLst>
          </p:cNvPr>
          <p:cNvGrpSpPr/>
          <p:nvPr/>
        </p:nvGrpSpPr>
        <p:grpSpPr>
          <a:xfrm>
            <a:off x="3090570" y="4597995"/>
            <a:ext cx="334440" cy="257760"/>
            <a:chOff x="3090570" y="4597995"/>
            <a:chExt cx="334440" cy="257760"/>
          </a:xfrm>
        </p:grpSpPr>
        <mc:AlternateContent xmlns:mc="http://schemas.openxmlformats.org/markup-compatibility/2006">
          <mc:Choice xmlns:p14="http://schemas.microsoft.com/office/powerpoint/2010/main" Requires="p14">
            <p:contentPart p14:bwMode="auto" r:id="rId227">
              <p14:nvContentPartPr>
                <p14:cNvPr id="167" name="筆跡 166">
                  <a:extLst>
                    <a:ext uri="{FF2B5EF4-FFF2-40B4-BE49-F238E27FC236}">
                      <a16:creationId xmlns:a16="http://schemas.microsoft.com/office/drawing/2014/main" id="{8FB53422-FFEE-45BC-9F2D-2A14B1B6BA16}"/>
                    </a:ext>
                  </a:extLst>
                </p14:cNvPr>
                <p14:cNvContentPartPr/>
                <p14:nvPr/>
              </p14:nvContentPartPr>
              <p14:xfrm>
                <a:off x="3090570" y="4635795"/>
                <a:ext cx="143640" cy="33840"/>
              </p14:xfrm>
            </p:contentPart>
          </mc:Choice>
          <mc:Fallback>
            <p:pic>
              <p:nvPicPr>
                <p:cNvPr id="167" name="筆跡 166">
                  <a:extLst>
                    <a:ext uri="{FF2B5EF4-FFF2-40B4-BE49-F238E27FC236}">
                      <a16:creationId xmlns:a16="http://schemas.microsoft.com/office/drawing/2014/main" id="{8FB53422-FFEE-45BC-9F2D-2A14B1B6BA16}"/>
                    </a:ext>
                  </a:extLst>
                </p:cNvPr>
                <p:cNvPicPr/>
                <p:nvPr/>
              </p:nvPicPr>
              <p:blipFill>
                <a:blip r:embed="rId228"/>
                <a:stretch>
                  <a:fillRect/>
                </a:stretch>
              </p:blipFill>
              <p:spPr>
                <a:xfrm>
                  <a:off x="3081570" y="4626795"/>
                  <a:ext cx="1612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68" name="筆跡 167">
                  <a:extLst>
                    <a:ext uri="{FF2B5EF4-FFF2-40B4-BE49-F238E27FC236}">
                      <a16:creationId xmlns:a16="http://schemas.microsoft.com/office/drawing/2014/main" id="{FEB0154E-3E02-4430-BFF2-252159F2CC21}"/>
                    </a:ext>
                  </a:extLst>
                </p14:cNvPr>
                <p14:cNvContentPartPr/>
                <p14:nvPr/>
              </p14:nvContentPartPr>
              <p14:xfrm>
                <a:off x="3175890" y="4597995"/>
                <a:ext cx="11160" cy="257040"/>
              </p14:xfrm>
            </p:contentPart>
          </mc:Choice>
          <mc:Fallback>
            <p:pic>
              <p:nvPicPr>
                <p:cNvPr id="168" name="筆跡 167">
                  <a:extLst>
                    <a:ext uri="{FF2B5EF4-FFF2-40B4-BE49-F238E27FC236}">
                      <a16:creationId xmlns:a16="http://schemas.microsoft.com/office/drawing/2014/main" id="{FEB0154E-3E02-4430-BFF2-252159F2CC21}"/>
                    </a:ext>
                  </a:extLst>
                </p:cNvPr>
                <p:cNvPicPr/>
                <p:nvPr/>
              </p:nvPicPr>
              <p:blipFill>
                <a:blip r:embed="rId230"/>
                <a:stretch>
                  <a:fillRect/>
                </a:stretch>
              </p:blipFill>
              <p:spPr>
                <a:xfrm>
                  <a:off x="3166890" y="4588995"/>
                  <a:ext cx="288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69" name="筆跡 168">
                  <a:extLst>
                    <a:ext uri="{FF2B5EF4-FFF2-40B4-BE49-F238E27FC236}">
                      <a16:creationId xmlns:a16="http://schemas.microsoft.com/office/drawing/2014/main" id="{5F8117CA-D7FD-4B0B-91E9-050DC29A96B4}"/>
                    </a:ext>
                  </a:extLst>
                </p14:cNvPr>
                <p14:cNvContentPartPr/>
                <p14:nvPr/>
              </p14:nvContentPartPr>
              <p14:xfrm>
                <a:off x="3130170" y="4697355"/>
                <a:ext cx="100080" cy="55440"/>
              </p14:xfrm>
            </p:contentPart>
          </mc:Choice>
          <mc:Fallback>
            <p:pic>
              <p:nvPicPr>
                <p:cNvPr id="169" name="筆跡 168">
                  <a:extLst>
                    <a:ext uri="{FF2B5EF4-FFF2-40B4-BE49-F238E27FC236}">
                      <a16:creationId xmlns:a16="http://schemas.microsoft.com/office/drawing/2014/main" id="{5F8117CA-D7FD-4B0B-91E9-050DC29A96B4}"/>
                    </a:ext>
                  </a:extLst>
                </p:cNvPr>
                <p:cNvPicPr/>
                <p:nvPr/>
              </p:nvPicPr>
              <p:blipFill>
                <a:blip r:embed="rId232"/>
                <a:stretch>
                  <a:fillRect/>
                </a:stretch>
              </p:blipFill>
              <p:spPr>
                <a:xfrm>
                  <a:off x="3121170" y="4688715"/>
                  <a:ext cx="1177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70" name="筆跡 169">
                  <a:extLst>
                    <a:ext uri="{FF2B5EF4-FFF2-40B4-BE49-F238E27FC236}">
                      <a16:creationId xmlns:a16="http://schemas.microsoft.com/office/drawing/2014/main" id="{5DA89DDD-BE9A-4C93-A9D8-EC6A07D1B26A}"/>
                    </a:ext>
                  </a:extLst>
                </p14:cNvPr>
                <p14:cNvContentPartPr/>
                <p14:nvPr/>
              </p14:nvContentPartPr>
              <p14:xfrm>
                <a:off x="3292530" y="4597995"/>
                <a:ext cx="95400" cy="92520"/>
              </p14:xfrm>
            </p:contentPart>
          </mc:Choice>
          <mc:Fallback>
            <p:pic>
              <p:nvPicPr>
                <p:cNvPr id="170" name="筆跡 169">
                  <a:extLst>
                    <a:ext uri="{FF2B5EF4-FFF2-40B4-BE49-F238E27FC236}">
                      <a16:creationId xmlns:a16="http://schemas.microsoft.com/office/drawing/2014/main" id="{5DA89DDD-BE9A-4C93-A9D8-EC6A07D1B26A}"/>
                    </a:ext>
                  </a:extLst>
                </p:cNvPr>
                <p:cNvPicPr/>
                <p:nvPr/>
              </p:nvPicPr>
              <p:blipFill>
                <a:blip r:embed="rId234"/>
                <a:stretch>
                  <a:fillRect/>
                </a:stretch>
              </p:blipFill>
              <p:spPr>
                <a:xfrm>
                  <a:off x="3283530" y="4588995"/>
                  <a:ext cx="1130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71" name="筆跡 170">
                  <a:extLst>
                    <a:ext uri="{FF2B5EF4-FFF2-40B4-BE49-F238E27FC236}">
                      <a16:creationId xmlns:a16="http://schemas.microsoft.com/office/drawing/2014/main" id="{4A359351-DAB8-4EF1-956C-3B40891DDAF6}"/>
                    </a:ext>
                  </a:extLst>
                </p14:cNvPr>
                <p14:cNvContentPartPr/>
                <p14:nvPr/>
              </p14:nvContentPartPr>
              <p14:xfrm>
                <a:off x="3284250" y="4670355"/>
                <a:ext cx="115920" cy="64080"/>
              </p14:xfrm>
            </p:contentPart>
          </mc:Choice>
          <mc:Fallback>
            <p:pic>
              <p:nvPicPr>
                <p:cNvPr id="171" name="筆跡 170">
                  <a:extLst>
                    <a:ext uri="{FF2B5EF4-FFF2-40B4-BE49-F238E27FC236}">
                      <a16:creationId xmlns:a16="http://schemas.microsoft.com/office/drawing/2014/main" id="{4A359351-DAB8-4EF1-956C-3B40891DDAF6}"/>
                    </a:ext>
                  </a:extLst>
                </p:cNvPr>
                <p:cNvPicPr/>
                <p:nvPr/>
              </p:nvPicPr>
              <p:blipFill>
                <a:blip r:embed="rId236"/>
                <a:stretch>
                  <a:fillRect/>
                </a:stretch>
              </p:blipFill>
              <p:spPr>
                <a:xfrm>
                  <a:off x="3275250" y="4661715"/>
                  <a:ext cx="1335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72" name="筆跡 171">
                  <a:extLst>
                    <a:ext uri="{FF2B5EF4-FFF2-40B4-BE49-F238E27FC236}">
                      <a16:creationId xmlns:a16="http://schemas.microsoft.com/office/drawing/2014/main" id="{C468C226-53CE-41FD-AA2C-14EB0201BF3E}"/>
                    </a:ext>
                  </a:extLst>
                </p14:cNvPr>
                <p14:cNvContentPartPr/>
                <p14:nvPr/>
              </p14:nvContentPartPr>
              <p14:xfrm>
                <a:off x="3297210" y="4676835"/>
                <a:ext cx="127800" cy="178920"/>
              </p14:xfrm>
            </p:contentPart>
          </mc:Choice>
          <mc:Fallback>
            <p:pic>
              <p:nvPicPr>
                <p:cNvPr id="172" name="筆跡 171">
                  <a:extLst>
                    <a:ext uri="{FF2B5EF4-FFF2-40B4-BE49-F238E27FC236}">
                      <a16:creationId xmlns:a16="http://schemas.microsoft.com/office/drawing/2014/main" id="{C468C226-53CE-41FD-AA2C-14EB0201BF3E}"/>
                    </a:ext>
                  </a:extLst>
                </p:cNvPr>
                <p:cNvPicPr/>
                <p:nvPr/>
              </p:nvPicPr>
              <p:blipFill>
                <a:blip r:embed="rId238"/>
                <a:stretch>
                  <a:fillRect/>
                </a:stretch>
              </p:blipFill>
              <p:spPr>
                <a:xfrm>
                  <a:off x="3288570" y="4668195"/>
                  <a:ext cx="14544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73" name="筆跡 172">
                  <a:extLst>
                    <a:ext uri="{FF2B5EF4-FFF2-40B4-BE49-F238E27FC236}">
                      <a16:creationId xmlns:a16="http://schemas.microsoft.com/office/drawing/2014/main" id="{4655BA5D-4B9C-404A-961F-5ED904F939AC}"/>
                    </a:ext>
                  </a:extLst>
                </p14:cNvPr>
                <p14:cNvContentPartPr/>
                <p14:nvPr/>
              </p14:nvContentPartPr>
              <p14:xfrm>
                <a:off x="3198210" y="4699515"/>
                <a:ext cx="57240" cy="47880"/>
              </p14:xfrm>
            </p:contentPart>
          </mc:Choice>
          <mc:Fallback>
            <p:pic>
              <p:nvPicPr>
                <p:cNvPr id="173" name="筆跡 172">
                  <a:extLst>
                    <a:ext uri="{FF2B5EF4-FFF2-40B4-BE49-F238E27FC236}">
                      <a16:creationId xmlns:a16="http://schemas.microsoft.com/office/drawing/2014/main" id="{4655BA5D-4B9C-404A-961F-5ED904F939AC}"/>
                    </a:ext>
                  </a:extLst>
                </p:cNvPr>
                <p:cNvPicPr/>
                <p:nvPr/>
              </p:nvPicPr>
              <p:blipFill>
                <a:blip r:embed="rId240"/>
                <a:stretch>
                  <a:fillRect/>
                </a:stretch>
              </p:blipFill>
              <p:spPr>
                <a:xfrm>
                  <a:off x="3189570" y="4690875"/>
                  <a:ext cx="74880" cy="65520"/>
                </a:xfrm>
                <a:prstGeom prst="rect">
                  <a:avLst/>
                </a:prstGeom>
              </p:spPr>
            </p:pic>
          </mc:Fallback>
        </mc:AlternateContent>
      </p:grpSp>
      <p:grpSp>
        <p:nvGrpSpPr>
          <p:cNvPr id="182" name="群組 181">
            <a:extLst>
              <a:ext uri="{FF2B5EF4-FFF2-40B4-BE49-F238E27FC236}">
                <a16:creationId xmlns:a16="http://schemas.microsoft.com/office/drawing/2014/main" id="{2D9C2F94-3F16-4BA0-9BBD-5B52235A03EA}"/>
              </a:ext>
            </a:extLst>
          </p:cNvPr>
          <p:cNvGrpSpPr/>
          <p:nvPr/>
        </p:nvGrpSpPr>
        <p:grpSpPr>
          <a:xfrm>
            <a:off x="3566850" y="4515555"/>
            <a:ext cx="458640" cy="321120"/>
            <a:chOff x="3566850" y="4515555"/>
            <a:chExt cx="458640" cy="321120"/>
          </a:xfrm>
        </p:grpSpPr>
        <mc:AlternateContent xmlns:mc="http://schemas.openxmlformats.org/markup-compatibility/2006">
          <mc:Choice xmlns:p14="http://schemas.microsoft.com/office/powerpoint/2010/main" Requires="p14">
            <p:contentPart p14:bwMode="auto" r:id="rId241">
              <p14:nvContentPartPr>
                <p14:cNvPr id="175" name="筆跡 174">
                  <a:extLst>
                    <a:ext uri="{FF2B5EF4-FFF2-40B4-BE49-F238E27FC236}">
                      <a16:creationId xmlns:a16="http://schemas.microsoft.com/office/drawing/2014/main" id="{CF7FA5B7-6B29-4B3E-B607-40B216E0AFE2}"/>
                    </a:ext>
                  </a:extLst>
                </p14:cNvPr>
                <p14:cNvContentPartPr/>
                <p14:nvPr/>
              </p14:nvContentPartPr>
              <p14:xfrm>
                <a:off x="3566850" y="4587915"/>
                <a:ext cx="198720" cy="55440"/>
              </p14:xfrm>
            </p:contentPart>
          </mc:Choice>
          <mc:Fallback>
            <p:pic>
              <p:nvPicPr>
                <p:cNvPr id="175" name="筆跡 174">
                  <a:extLst>
                    <a:ext uri="{FF2B5EF4-FFF2-40B4-BE49-F238E27FC236}">
                      <a16:creationId xmlns:a16="http://schemas.microsoft.com/office/drawing/2014/main" id="{CF7FA5B7-6B29-4B3E-B607-40B216E0AFE2}"/>
                    </a:ext>
                  </a:extLst>
                </p:cNvPr>
                <p:cNvPicPr/>
                <p:nvPr/>
              </p:nvPicPr>
              <p:blipFill>
                <a:blip r:embed="rId242"/>
                <a:stretch>
                  <a:fillRect/>
                </a:stretch>
              </p:blipFill>
              <p:spPr>
                <a:xfrm>
                  <a:off x="3557850" y="4579275"/>
                  <a:ext cx="2163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76" name="筆跡 175">
                  <a:extLst>
                    <a:ext uri="{FF2B5EF4-FFF2-40B4-BE49-F238E27FC236}">
                      <a16:creationId xmlns:a16="http://schemas.microsoft.com/office/drawing/2014/main" id="{A275B8FD-FF38-4D8D-AD78-39C361FBA299}"/>
                    </a:ext>
                  </a:extLst>
                </p14:cNvPr>
                <p14:cNvContentPartPr/>
                <p14:nvPr/>
              </p14:nvContentPartPr>
              <p14:xfrm>
                <a:off x="3665490" y="4585755"/>
                <a:ext cx="28440" cy="240120"/>
              </p14:xfrm>
            </p:contentPart>
          </mc:Choice>
          <mc:Fallback>
            <p:pic>
              <p:nvPicPr>
                <p:cNvPr id="176" name="筆跡 175">
                  <a:extLst>
                    <a:ext uri="{FF2B5EF4-FFF2-40B4-BE49-F238E27FC236}">
                      <a16:creationId xmlns:a16="http://schemas.microsoft.com/office/drawing/2014/main" id="{A275B8FD-FF38-4D8D-AD78-39C361FBA299}"/>
                    </a:ext>
                  </a:extLst>
                </p:cNvPr>
                <p:cNvPicPr/>
                <p:nvPr/>
              </p:nvPicPr>
              <p:blipFill>
                <a:blip r:embed="rId244"/>
                <a:stretch>
                  <a:fillRect/>
                </a:stretch>
              </p:blipFill>
              <p:spPr>
                <a:xfrm>
                  <a:off x="3656490" y="4577115"/>
                  <a:ext cx="460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77" name="筆跡 176">
                  <a:extLst>
                    <a:ext uri="{FF2B5EF4-FFF2-40B4-BE49-F238E27FC236}">
                      <a16:creationId xmlns:a16="http://schemas.microsoft.com/office/drawing/2014/main" id="{F2BFDBD7-8C04-41FA-81EB-76209B723A7B}"/>
                    </a:ext>
                  </a:extLst>
                </p14:cNvPr>
                <p14:cNvContentPartPr/>
                <p14:nvPr/>
              </p14:nvContentPartPr>
              <p14:xfrm>
                <a:off x="3611490" y="4684395"/>
                <a:ext cx="142200" cy="74160"/>
              </p14:xfrm>
            </p:contentPart>
          </mc:Choice>
          <mc:Fallback>
            <p:pic>
              <p:nvPicPr>
                <p:cNvPr id="177" name="筆跡 176">
                  <a:extLst>
                    <a:ext uri="{FF2B5EF4-FFF2-40B4-BE49-F238E27FC236}">
                      <a16:creationId xmlns:a16="http://schemas.microsoft.com/office/drawing/2014/main" id="{F2BFDBD7-8C04-41FA-81EB-76209B723A7B}"/>
                    </a:ext>
                  </a:extLst>
                </p:cNvPr>
                <p:cNvPicPr/>
                <p:nvPr/>
              </p:nvPicPr>
              <p:blipFill>
                <a:blip r:embed="rId246"/>
                <a:stretch>
                  <a:fillRect/>
                </a:stretch>
              </p:blipFill>
              <p:spPr>
                <a:xfrm>
                  <a:off x="3602490" y="4675755"/>
                  <a:ext cx="1598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78" name="筆跡 177">
                  <a:extLst>
                    <a:ext uri="{FF2B5EF4-FFF2-40B4-BE49-F238E27FC236}">
                      <a16:creationId xmlns:a16="http://schemas.microsoft.com/office/drawing/2014/main" id="{54EFA753-93AF-40C8-BE36-3F73C20E7BF0}"/>
                    </a:ext>
                  </a:extLst>
                </p14:cNvPr>
                <p14:cNvContentPartPr/>
                <p14:nvPr/>
              </p14:nvContentPartPr>
              <p14:xfrm>
                <a:off x="3764490" y="4515555"/>
                <a:ext cx="210600" cy="137520"/>
              </p14:xfrm>
            </p:contentPart>
          </mc:Choice>
          <mc:Fallback>
            <p:pic>
              <p:nvPicPr>
                <p:cNvPr id="178" name="筆跡 177">
                  <a:extLst>
                    <a:ext uri="{FF2B5EF4-FFF2-40B4-BE49-F238E27FC236}">
                      <a16:creationId xmlns:a16="http://schemas.microsoft.com/office/drawing/2014/main" id="{54EFA753-93AF-40C8-BE36-3F73C20E7BF0}"/>
                    </a:ext>
                  </a:extLst>
                </p:cNvPr>
                <p:cNvPicPr/>
                <p:nvPr/>
              </p:nvPicPr>
              <p:blipFill>
                <a:blip r:embed="rId248"/>
                <a:stretch>
                  <a:fillRect/>
                </a:stretch>
              </p:blipFill>
              <p:spPr>
                <a:xfrm>
                  <a:off x="3755850" y="4506555"/>
                  <a:ext cx="2282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79" name="筆跡 178">
                  <a:extLst>
                    <a:ext uri="{FF2B5EF4-FFF2-40B4-BE49-F238E27FC236}">
                      <a16:creationId xmlns:a16="http://schemas.microsoft.com/office/drawing/2014/main" id="{B2CC20FA-FFE1-4E4D-AD8D-ACE62EF06B34}"/>
                    </a:ext>
                  </a:extLst>
                </p14:cNvPr>
                <p14:cNvContentPartPr/>
                <p14:nvPr/>
              </p14:nvContentPartPr>
              <p14:xfrm>
                <a:off x="3748650" y="4536075"/>
                <a:ext cx="56880" cy="268920"/>
              </p14:xfrm>
            </p:contentPart>
          </mc:Choice>
          <mc:Fallback>
            <p:pic>
              <p:nvPicPr>
                <p:cNvPr id="179" name="筆跡 178">
                  <a:extLst>
                    <a:ext uri="{FF2B5EF4-FFF2-40B4-BE49-F238E27FC236}">
                      <a16:creationId xmlns:a16="http://schemas.microsoft.com/office/drawing/2014/main" id="{B2CC20FA-FFE1-4E4D-AD8D-ACE62EF06B34}"/>
                    </a:ext>
                  </a:extLst>
                </p:cNvPr>
                <p:cNvPicPr/>
                <p:nvPr/>
              </p:nvPicPr>
              <p:blipFill>
                <a:blip r:embed="rId250"/>
                <a:stretch>
                  <a:fillRect/>
                </a:stretch>
              </p:blipFill>
              <p:spPr>
                <a:xfrm>
                  <a:off x="3739650" y="4527435"/>
                  <a:ext cx="745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80" name="筆跡 179">
                  <a:extLst>
                    <a:ext uri="{FF2B5EF4-FFF2-40B4-BE49-F238E27FC236}">
                      <a16:creationId xmlns:a16="http://schemas.microsoft.com/office/drawing/2014/main" id="{C2B2509A-BC22-42B1-A2B2-453C1CA083B3}"/>
                    </a:ext>
                  </a:extLst>
                </p14:cNvPr>
                <p14:cNvContentPartPr/>
                <p14:nvPr/>
              </p14:nvContentPartPr>
              <p14:xfrm>
                <a:off x="3819570" y="4649835"/>
                <a:ext cx="144720" cy="144360"/>
              </p14:xfrm>
            </p:contentPart>
          </mc:Choice>
          <mc:Fallback>
            <p:pic>
              <p:nvPicPr>
                <p:cNvPr id="180" name="筆跡 179">
                  <a:extLst>
                    <a:ext uri="{FF2B5EF4-FFF2-40B4-BE49-F238E27FC236}">
                      <a16:creationId xmlns:a16="http://schemas.microsoft.com/office/drawing/2014/main" id="{C2B2509A-BC22-42B1-A2B2-453C1CA083B3}"/>
                    </a:ext>
                  </a:extLst>
                </p:cNvPr>
                <p:cNvPicPr/>
                <p:nvPr/>
              </p:nvPicPr>
              <p:blipFill>
                <a:blip r:embed="rId252"/>
                <a:stretch>
                  <a:fillRect/>
                </a:stretch>
              </p:blipFill>
              <p:spPr>
                <a:xfrm>
                  <a:off x="3810570" y="4640835"/>
                  <a:ext cx="1623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81" name="筆跡 180">
                  <a:extLst>
                    <a:ext uri="{FF2B5EF4-FFF2-40B4-BE49-F238E27FC236}">
                      <a16:creationId xmlns:a16="http://schemas.microsoft.com/office/drawing/2014/main" id="{DC819FBE-D32E-43D4-8B59-E5554044ABE4}"/>
                    </a:ext>
                  </a:extLst>
                </p14:cNvPr>
                <p14:cNvContentPartPr/>
                <p14:nvPr/>
              </p14:nvContentPartPr>
              <p14:xfrm>
                <a:off x="3893370" y="4736235"/>
                <a:ext cx="132120" cy="100440"/>
              </p14:xfrm>
            </p:contentPart>
          </mc:Choice>
          <mc:Fallback>
            <p:pic>
              <p:nvPicPr>
                <p:cNvPr id="181" name="筆跡 180">
                  <a:extLst>
                    <a:ext uri="{FF2B5EF4-FFF2-40B4-BE49-F238E27FC236}">
                      <a16:creationId xmlns:a16="http://schemas.microsoft.com/office/drawing/2014/main" id="{DC819FBE-D32E-43D4-8B59-E5554044ABE4}"/>
                    </a:ext>
                  </a:extLst>
                </p:cNvPr>
                <p:cNvPicPr/>
                <p:nvPr/>
              </p:nvPicPr>
              <p:blipFill>
                <a:blip r:embed="rId254"/>
                <a:stretch>
                  <a:fillRect/>
                </a:stretch>
              </p:blipFill>
              <p:spPr>
                <a:xfrm>
                  <a:off x="3884370" y="4727235"/>
                  <a:ext cx="149760" cy="118080"/>
                </a:xfrm>
                <a:prstGeom prst="rect">
                  <a:avLst/>
                </a:prstGeom>
              </p:spPr>
            </p:pic>
          </mc:Fallback>
        </mc:AlternateContent>
      </p:grpSp>
      <p:grpSp>
        <p:nvGrpSpPr>
          <p:cNvPr id="201" name="群組 200">
            <a:extLst>
              <a:ext uri="{FF2B5EF4-FFF2-40B4-BE49-F238E27FC236}">
                <a16:creationId xmlns:a16="http://schemas.microsoft.com/office/drawing/2014/main" id="{D6309175-975C-462E-8AAF-A92A269549D2}"/>
              </a:ext>
            </a:extLst>
          </p:cNvPr>
          <p:cNvGrpSpPr/>
          <p:nvPr/>
        </p:nvGrpSpPr>
        <p:grpSpPr>
          <a:xfrm>
            <a:off x="654090" y="5037555"/>
            <a:ext cx="1403280" cy="354240"/>
            <a:chOff x="654090" y="5037555"/>
            <a:chExt cx="1403280" cy="354240"/>
          </a:xfrm>
        </p:grpSpPr>
        <mc:AlternateContent xmlns:mc="http://schemas.openxmlformats.org/markup-compatibility/2006">
          <mc:Choice xmlns:p14="http://schemas.microsoft.com/office/powerpoint/2010/main" Requires="p14">
            <p:contentPart p14:bwMode="auto" r:id="rId255">
              <p14:nvContentPartPr>
                <p14:cNvPr id="183" name="筆跡 182">
                  <a:extLst>
                    <a:ext uri="{FF2B5EF4-FFF2-40B4-BE49-F238E27FC236}">
                      <a16:creationId xmlns:a16="http://schemas.microsoft.com/office/drawing/2014/main" id="{856D071C-49D0-4E90-8013-E7382AC9AAC9}"/>
                    </a:ext>
                  </a:extLst>
                </p14:cNvPr>
                <p14:cNvContentPartPr/>
                <p14:nvPr/>
              </p14:nvContentPartPr>
              <p14:xfrm>
                <a:off x="750930" y="5164995"/>
                <a:ext cx="241920" cy="211320"/>
              </p14:xfrm>
            </p:contentPart>
          </mc:Choice>
          <mc:Fallback>
            <p:pic>
              <p:nvPicPr>
                <p:cNvPr id="183" name="筆跡 182">
                  <a:extLst>
                    <a:ext uri="{FF2B5EF4-FFF2-40B4-BE49-F238E27FC236}">
                      <a16:creationId xmlns:a16="http://schemas.microsoft.com/office/drawing/2014/main" id="{856D071C-49D0-4E90-8013-E7382AC9AAC9}"/>
                    </a:ext>
                  </a:extLst>
                </p:cNvPr>
                <p:cNvPicPr/>
                <p:nvPr/>
              </p:nvPicPr>
              <p:blipFill>
                <a:blip r:embed="rId256"/>
                <a:stretch>
                  <a:fillRect/>
                </a:stretch>
              </p:blipFill>
              <p:spPr>
                <a:xfrm>
                  <a:off x="741930" y="5156355"/>
                  <a:ext cx="2595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84" name="筆跡 183">
                  <a:extLst>
                    <a:ext uri="{FF2B5EF4-FFF2-40B4-BE49-F238E27FC236}">
                      <a16:creationId xmlns:a16="http://schemas.microsoft.com/office/drawing/2014/main" id="{3588D078-F205-4D78-8448-ACFA441867BF}"/>
                    </a:ext>
                  </a:extLst>
                </p14:cNvPr>
                <p14:cNvContentPartPr/>
                <p14:nvPr/>
              </p14:nvContentPartPr>
              <p14:xfrm>
                <a:off x="825090" y="5135115"/>
                <a:ext cx="166320" cy="256680"/>
              </p14:xfrm>
            </p:contentPart>
          </mc:Choice>
          <mc:Fallback>
            <p:pic>
              <p:nvPicPr>
                <p:cNvPr id="184" name="筆跡 183">
                  <a:extLst>
                    <a:ext uri="{FF2B5EF4-FFF2-40B4-BE49-F238E27FC236}">
                      <a16:creationId xmlns:a16="http://schemas.microsoft.com/office/drawing/2014/main" id="{3588D078-F205-4D78-8448-ACFA441867BF}"/>
                    </a:ext>
                  </a:extLst>
                </p:cNvPr>
                <p:cNvPicPr/>
                <p:nvPr/>
              </p:nvPicPr>
              <p:blipFill>
                <a:blip r:embed="rId258"/>
                <a:stretch>
                  <a:fillRect/>
                </a:stretch>
              </p:blipFill>
              <p:spPr>
                <a:xfrm>
                  <a:off x="816090" y="5126475"/>
                  <a:ext cx="18396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85" name="筆跡 184">
                  <a:extLst>
                    <a:ext uri="{FF2B5EF4-FFF2-40B4-BE49-F238E27FC236}">
                      <a16:creationId xmlns:a16="http://schemas.microsoft.com/office/drawing/2014/main" id="{4F20FAFE-2C3F-4250-9D71-403C55A984F7}"/>
                    </a:ext>
                  </a:extLst>
                </p14:cNvPr>
                <p14:cNvContentPartPr/>
                <p14:nvPr/>
              </p14:nvContentPartPr>
              <p14:xfrm>
                <a:off x="1099410" y="5202075"/>
                <a:ext cx="152640" cy="96840"/>
              </p14:xfrm>
            </p:contentPart>
          </mc:Choice>
          <mc:Fallback>
            <p:pic>
              <p:nvPicPr>
                <p:cNvPr id="185" name="筆跡 184">
                  <a:extLst>
                    <a:ext uri="{FF2B5EF4-FFF2-40B4-BE49-F238E27FC236}">
                      <a16:creationId xmlns:a16="http://schemas.microsoft.com/office/drawing/2014/main" id="{4F20FAFE-2C3F-4250-9D71-403C55A984F7}"/>
                    </a:ext>
                  </a:extLst>
                </p:cNvPr>
                <p:cNvPicPr/>
                <p:nvPr/>
              </p:nvPicPr>
              <p:blipFill>
                <a:blip r:embed="rId260"/>
                <a:stretch>
                  <a:fillRect/>
                </a:stretch>
              </p:blipFill>
              <p:spPr>
                <a:xfrm>
                  <a:off x="1090410" y="5193075"/>
                  <a:ext cx="1702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86" name="筆跡 185">
                  <a:extLst>
                    <a:ext uri="{FF2B5EF4-FFF2-40B4-BE49-F238E27FC236}">
                      <a16:creationId xmlns:a16="http://schemas.microsoft.com/office/drawing/2014/main" id="{68C4DA6F-4D8A-440B-BAC2-B06CCC420342}"/>
                    </a:ext>
                  </a:extLst>
                </p14:cNvPr>
                <p14:cNvContentPartPr/>
                <p14:nvPr/>
              </p14:nvContentPartPr>
              <p14:xfrm>
                <a:off x="1089690" y="5325555"/>
                <a:ext cx="124200" cy="21960"/>
              </p14:xfrm>
            </p:contentPart>
          </mc:Choice>
          <mc:Fallback>
            <p:pic>
              <p:nvPicPr>
                <p:cNvPr id="186" name="筆跡 185">
                  <a:extLst>
                    <a:ext uri="{FF2B5EF4-FFF2-40B4-BE49-F238E27FC236}">
                      <a16:creationId xmlns:a16="http://schemas.microsoft.com/office/drawing/2014/main" id="{68C4DA6F-4D8A-440B-BAC2-B06CCC420342}"/>
                    </a:ext>
                  </a:extLst>
                </p:cNvPr>
                <p:cNvPicPr/>
                <p:nvPr/>
              </p:nvPicPr>
              <p:blipFill>
                <a:blip r:embed="rId262"/>
                <a:stretch>
                  <a:fillRect/>
                </a:stretch>
              </p:blipFill>
              <p:spPr>
                <a:xfrm>
                  <a:off x="1080690" y="5316555"/>
                  <a:ext cx="1418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87" name="筆跡 186">
                  <a:extLst>
                    <a:ext uri="{FF2B5EF4-FFF2-40B4-BE49-F238E27FC236}">
                      <a16:creationId xmlns:a16="http://schemas.microsoft.com/office/drawing/2014/main" id="{0B5B6EC0-8486-41C5-B58C-4E82BCFD245E}"/>
                    </a:ext>
                  </a:extLst>
                </p14:cNvPr>
                <p14:cNvContentPartPr/>
                <p14:nvPr/>
              </p14:nvContentPartPr>
              <p14:xfrm>
                <a:off x="1338810" y="5210715"/>
                <a:ext cx="7560" cy="150840"/>
              </p14:xfrm>
            </p:contentPart>
          </mc:Choice>
          <mc:Fallback>
            <p:pic>
              <p:nvPicPr>
                <p:cNvPr id="187" name="筆跡 186">
                  <a:extLst>
                    <a:ext uri="{FF2B5EF4-FFF2-40B4-BE49-F238E27FC236}">
                      <a16:creationId xmlns:a16="http://schemas.microsoft.com/office/drawing/2014/main" id="{0B5B6EC0-8486-41C5-B58C-4E82BCFD245E}"/>
                    </a:ext>
                  </a:extLst>
                </p:cNvPr>
                <p:cNvPicPr/>
                <p:nvPr/>
              </p:nvPicPr>
              <p:blipFill>
                <a:blip r:embed="rId264"/>
                <a:stretch>
                  <a:fillRect/>
                </a:stretch>
              </p:blipFill>
              <p:spPr>
                <a:xfrm>
                  <a:off x="1329810" y="5201715"/>
                  <a:ext cx="252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88" name="筆跡 187">
                  <a:extLst>
                    <a:ext uri="{FF2B5EF4-FFF2-40B4-BE49-F238E27FC236}">
                      <a16:creationId xmlns:a16="http://schemas.microsoft.com/office/drawing/2014/main" id="{73312B3F-2407-49F2-AD47-21BDF6C510CE}"/>
                    </a:ext>
                  </a:extLst>
                </p14:cNvPr>
                <p14:cNvContentPartPr/>
                <p14:nvPr/>
              </p14:nvContentPartPr>
              <p14:xfrm>
                <a:off x="1432410" y="5215035"/>
                <a:ext cx="6480" cy="142200"/>
              </p14:xfrm>
            </p:contentPart>
          </mc:Choice>
          <mc:Fallback>
            <p:pic>
              <p:nvPicPr>
                <p:cNvPr id="188" name="筆跡 187">
                  <a:extLst>
                    <a:ext uri="{FF2B5EF4-FFF2-40B4-BE49-F238E27FC236}">
                      <a16:creationId xmlns:a16="http://schemas.microsoft.com/office/drawing/2014/main" id="{73312B3F-2407-49F2-AD47-21BDF6C510CE}"/>
                    </a:ext>
                  </a:extLst>
                </p:cNvPr>
                <p:cNvPicPr/>
                <p:nvPr/>
              </p:nvPicPr>
              <p:blipFill>
                <a:blip r:embed="rId266"/>
                <a:stretch>
                  <a:fillRect/>
                </a:stretch>
              </p:blipFill>
              <p:spPr>
                <a:xfrm>
                  <a:off x="1423770" y="5206035"/>
                  <a:ext cx="241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89" name="筆跡 188">
                  <a:extLst>
                    <a:ext uri="{FF2B5EF4-FFF2-40B4-BE49-F238E27FC236}">
                      <a16:creationId xmlns:a16="http://schemas.microsoft.com/office/drawing/2014/main" id="{E97160E7-3A89-43B1-8B77-4C842C1CBE2B}"/>
                    </a:ext>
                  </a:extLst>
                </p14:cNvPr>
                <p14:cNvContentPartPr/>
                <p14:nvPr/>
              </p14:nvContentPartPr>
              <p14:xfrm>
                <a:off x="1534650" y="5336355"/>
                <a:ext cx="11160" cy="50040"/>
              </p14:xfrm>
            </p:contentPart>
          </mc:Choice>
          <mc:Fallback>
            <p:pic>
              <p:nvPicPr>
                <p:cNvPr id="189" name="筆跡 188">
                  <a:extLst>
                    <a:ext uri="{FF2B5EF4-FFF2-40B4-BE49-F238E27FC236}">
                      <a16:creationId xmlns:a16="http://schemas.microsoft.com/office/drawing/2014/main" id="{E97160E7-3A89-43B1-8B77-4C842C1CBE2B}"/>
                    </a:ext>
                  </a:extLst>
                </p:cNvPr>
                <p:cNvPicPr/>
                <p:nvPr/>
              </p:nvPicPr>
              <p:blipFill>
                <a:blip r:embed="rId268"/>
                <a:stretch>
                  <a:fillRect/>
                </a:stretch>
              </p:blipFill>
              <p:spPr>
                <a:xfrm>
                  <a:off x="1526010" y="5327355"/>
                  <a:ext cx="288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90" name="筆跡 189">
                  <a:extLst>
                    <a:ext uri="{FF2B5EF4-FFF2-40B4-BE49-F238E27FC236}">
                      <a16:creationId xmlns:a16="http://schemas.microsoft.com/office/drawing/2014/main" id="{1122E5FF-C163-41E5-A7E5-5ADCDCC2E1B5}"/>
                    </a:ext>
                  </a:extLst>
                </p14:cNvPr>
                <p14:cNvContentPartPr/>
                <p14:nvPr/>
              </p14:nvContentPartPr>
              <p14:xfrm>
                <a:off x="1609530" y="5169675"/>
                <a:ext cx="102240" cy="169200"/>
              </p14:xfrm>
            </p:contentPart>
          </mc:Choice>
          <mc:Fallback>
            <p:pic>
              <p:nvPicPr>
                <p:cNvPr id="190" name="筆跡 189">
                  <a:extLst>
                    <a:ext uri="{FF2B5EF4-FFF2-40B4-BE49-F238E27FC236}">
                      <a16:creationId xmlns:a16="http://schemas.microsoft.com/office/drawing/2014/main" id="{1122E5FF-C163-41E5-A7E5-5ADCDCC2E1B5}"/>
                    </a:ext>
                  </a:extLst>
                </p:cNvPr>
                <p:cNvPicPr/>
                <p:nvPr/>
              </p:nvPicPr>
              <p:blipFill>
                <a:blip r:embed="rId270"/>
                <a:stretch>
                  <a:fillRect/>
                </a:stretch>
              </p:blipFill>
              <p:spPr>
                <a:xfrm>
                  <a:off x="1600530" y="5160675"/>
                  <a:ext cx="1198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91" name="筆跡 190">
                  <a:extLst>
                    <a:ext uri="{FF2B5EF4-FFF2-40B4-BE49-F238E27FC236}">
                      <a16:creationId xmlns:a16="http://schemas.microsoft.com/office/drawing/2014/main" id="{705AA3D2-8AD7-495F-93EF-25859DDD3269}"/>
                    </a:ext>
                  </a:extLst>
                </p14:cNvPr>
                <p14:cNvContentPartPr/>
                <p14:nvPr/>
              </p14:nvContentPartPr>
              <p14:xfrm>
                <a:off x="1732650" y="5218275"/>
                <a:ext cx="191160" cy="109440"/>
              </p14:xfrm>
            </p:contentPart>
          </mc:Choice>
          <mc:Fallback>
            <p:pic>
              <p:nvPicPr>
                <p:cNvPr id="191" name="筆跡 190">
                  <a:extLst>
                    <a:ext uri="{FF2B5EF4-FFF2-40B4-BE49-F238E27FC236}">
                      <a16:creationId xmlns:a16="http://schemas.microsoft.com/office/drawing/2014/main" id="{705AA3D2-8AD7-495F-93EF-25859DDD3269}"/>
                    </a:ext>
                  </a:extLst>
                </p:cNvPr>
                <p:cNvPicPr/>
                <p:nvPr/>
              </p:nvPicPr>
              <p:blipFill>
                <a:blip r:embed="rId272"/>
                <a:stretch>
                  <a:fillRect/>
                </a:stretch>
              </p:blipFill>
              <p:spPr>
                <a:xfrm>
                  <a:off x="1724010" y="5209275"/>
                  <a:ext cx="2088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92" name="筆跡 191">
                  <a:extLst>
                    <a:ext uri="{FF2B5EF4-FFF2-40B4-BE49-F238E27FC236}">
                      <a16:creationId xmlns:a16="http://schemas.microsoft.com/office/drawing/2014/main" id="{D5C9D89C-4755-4F08-A8B6-25C65AC3C50E}"/>
                    </a:ext>
                  </a:extLst>
                </p14:cNvPr>
                <p14:cNvContentPartPr/>
                <p14:nvPr/>
              </p14:nvContentPartPr>
              <p14:xfrm>
                <a:off x="1739490" y="5183715"/>
                <a:ext cx="109800" cy="169200"/>
              </p14:xfrm>
            </p:contentPart>
          </mc:Choice>
          <mc:Fallback>
            <p:pic>
              <p:nvPicPr>
                <p:cNvPr id="192" name="筆跡 191">
                  <a:extLst>
                    <a:ext uri="{FF2B5EF4-FFF2-40B4-BE49-F238E27FC236}">
                      <a16:creationId xmlns:a16="http://schemas.microsoft.com/office/drawing/2014/main" id="{D5C9D89C-4755-4F08-A8B6-25C65AC3C50E}"/>
                    </a:ext>
                  </a:extLst>
                </p:cNvPr>
                <p:cNvPicPr/>
                <p:nvPr/>
              </p:nvPicPr>
              <p:blipFill>
                <a:blip r:embed="rId274"/>
                <a:stretch>
                  <a:fillRect/>
                </a:stretch>
              </p:blipFill>
              <p:spPr>
                <a:xfrm>
                  <a:off x="1730490" y="5174715"/>
                  <a:ext cx="1274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93" name="筆跡 192">
                  <a:extLst>
                    <a:ext uri="{FF2B5EF4-FFF2-40B4-BE49-F238E27FC236}">
                      <a16:creationId xmlns:a16="http://schemas.microsoft.com/office/drawing/2014/main" id="{0C33D68F-24C7-4F71-AA88-73E816DD7FA0}"/>
                    </a:ext>
                  </a:extLst>
                </p14:cNvPr>
                <p14:cNvContentPartPr/>
                <p14:nvPr/>
              </p14:nvContentPartPr>
              <p14:xfrm>
                <a:off x="654090" y="5088315"/>
                <a:ext cx="13680" cy="57600"/>
              </p14:xfrm>
            </p:contentPart>
          </mc:Choice>
          <mc:Fallback>
            <p:pic>
              <p:nvPicPr>
                <p:cNvPr id="193" name="筆跡 192">
                  <a:extLst>
                    <a:ext uri="{FF2B5EF4-FFF2-40B4-BE49-F238E27FC236}">
                      <a16:creationId xmlns:a16="http://schemas.microsoft.com/office/drawing/2014/main" id="{0C33D68F-24C7-4F71-AA88-73E816DD7FA0}"/>
                    </a:ext>
                  </a:extLst>
                </p:cNvPr>
                <p:cNvPicPr/>
                <p:nvPr/>
              </p:nvPicPr>
              <p:blipFill>
                <a:blip r:embed="rId276"/>
                <a:stretch>
                  <a:fillRect/>
                </a:stretch>
              </p:blipFill>
              <p:spPr>
                <a:xfrm>
                  <a:off x="645450" y="5079315"/>
                  <a:ext cx="313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94" name="筆跡 193">
                  <a:extLst>
                    <a:ext uri="{FF2B5EF4-FFF2-40B4-BE49-F238E27FC236}">
                      <a16:creationId xmlns:a16="http://schemas.microsoft.com/office/drawing/2014/main" id="{AB9B28E0-9FE1-4E0B-BD79-B3B644F2E563}"/>
                    </a:ext>
                  </a:extLst>
                </p14:cNvPr>
                <p14:cNvContentPartPr/>
                <p14:nvPr/>
              </p14:nvContentPartPr>
              <p14:xfrm>
                <a:off x="717810" y="5078595"/>
                <a:ext cx="24480" cy="68400"/>
              </p14:xfrm>
            </p:contentPart>
          </mc:Choice>
          <mc:Fallback>
            <p:pic>
              <p:nvPicPr>
                <p:cNvPr id="194" name="筆跡 193">
                  <a:extLst>
                    <a:ext uri="{FF2B5EF4-FFF2-40B4-BE49-F238E27FC236}">
                      <a16:creationId xmlns:a16="http://schemas.microsoft.com/office/drawing/2014/main" id="{AB9B28E0-9FE1-4E0B-BD79-B3B644F2E563}"/>
                    </a:ext>
                  </a:extLst>
                </p:cNvPr>
                <p:cNvPicPr/>
                <p:nvPr/>
              </p:nvPicPr>
              <p:blipFill>
                <a:blip r:embed="rId278"/>
                <a:stretch>
                  <a:fillRect/>
                </a:stretch>
              </p:blipFill>
              <p:spPr>
                <a:xfrm>
                  <a:off x="709170" y="5069595"/>
                  <a:ext cx="421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95" name="筆跡 194">
                  <a:extLst>
                    <a:ext uri="{FF2B5EF4-FFF2-40B4-BE49-F238E27FC236}">
                      <a16:creationId xmlns:a16="http://schemas.microsoft.com/office/drawing/2014/main" id="{0D8728E2-6C4F-4BB9-8DFF-8617224AB0A4}"/>
                    </a:ext>
                  </a:extLst>
                </p14:cNvPr>
                <p14:cNvContentPartPr/>
                <p14:nvPr/>
              </p14:nvContentPartPr>
              <p14:xfrm>
                <a:off x="1945050" y="5054835"/>
                <a:ext cx="14760" cy="50040"/>
              </p14:xfrm>
            </p:contentPart>
          </mc:Choice>
          <mc:Fallback>
            <p:pic>
              <p:nvPicPr>
                <p:cNvPr id="195" name="筆跡 194">
                  <a:extLst>
                    <a:ext uri="{FF2B5EF4-FFF2-40B4-BE49-F238E27FC236}">
                      <a16:creationId xmlns:a16="http://schemas.microsoft.com/office/drawing/2014/main" id="{0D8728E2-6C4F-4BB9-8DFF-8617224AB0A4}"/>
                    </a:ext>
                  </a:extLst>
                </p:cNvPr>
                <p:cNvPicPr/>
                <p:nvPr/>
              </p:nvPicPr>
              <p:blipFill>
                <a:blip r:embed="rId280"/>
                <a:stretch>
                  <a:fillRect/>
                </a:stretch>
              </p:blipFill>
              <p:spPr>
                <a:xfrm>
                  <a:off x="1936410" y="5045835"/>
                  <a:ext cx="324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96" name="筆跡 195">
                  <a:extLst>
                    <a:ext uri="{FF2B5EF4-FFF2-40B4-BE49-F238E27FC236}">
                      <a16:creationId xmlns:a16="http://schemas.microsoft.com/office/drawing/2014/main" id="{54E73953-BE1F-47E1-B3E5-5A50E4D2372F}"/>
                    </a:ext>
                  </a:extLst>
                </p14:cNvPr>
                <p14:cNvContentPartPr/>
                <p14:nvPr/>
              </p14:nvContentPartPr>
              <p14:xfrm>
                <a:off x="2026770" y="5037555"/>
                <a:ext cx="30600" cy="83880"/>
              </p14:xfrm>
            </p:contentPart>
          </mc:Choice>
          <mc:Fallback>
            <p:pic>
              <p:nvPicPr>
                <p:cNvPr id="196" name="筆跡 195">
                  <a:extLst>
                    <a:ext uri="{FF2B5EF4-FFF2-40B4-BE49-F238E27FC236}">
                      <a16:creationId xmlns:a16="http://schemas.microsoft.com/office/drawing/2014/main" id="{54E73953-BE1F-47E1-B3E5-5A50E4D2372F}"/>
                    </a:ext>
                  </a:extLst>
                </p:cNvPr>
                <p:cNvPicPr/>
                <p:nvPr/>
              </p:nvPicPr>
              <p:blipFill>
                <a:blip r:embed="rId282"/>
                <a:stretch>
                  <a:fillRect/>
                </a:stretch>
              </p:blipFill>
              <p:spPr>
                <a:xfrm>
                  <a:off x="2018130" y="5028555"/>
                  <a:ext cx="48240" cy="101520"/>
                </a:xfrm>
                <a:prstGeom prst="rect">
                  <a:avLst/>
                </a:prstGeom>
              </p:spPr>
            </p:pic>
          </mc:Fallback>
        </mc:AlternateContent>
      </p:grpSp>
      <p:grpSp>
        <p:nvGrpSpPr>
          <p:cNvPr id="200" name="群組 199">
            <a:extLst>
              <a:ext uri="{FF2B5EF4-FFF2-40B4-BE49-F238E27FC236}">
                <a16:creationId xmlns:a16="http://schemas.microsoft.com/office/drawing/2014/main" id="{515CA848-B72B-4AE3-A4E5-6BF5DA134526}"/>
              </a:ext>
            </a:extLst>
          </p:cNvPr>
          <p:cNvGrpSpPr/>
          <p:nvPr/>
        </p:nvGrpSpPr>
        <p:grpSpPr>
          <a:xfrm>
            <a:off x="2198850" y="5166075"/>
            <a:ext cx="448560" cy="182160"/>
            <a:chOff x="2198850" y="5166075"/>
            <a:chExt cx="448560" cy="182160"/>
          </a:xfrm>
        </p:grpSpPr>
        <mc:AlternateContent xmlns:mc="http://schemas.openxmlformats.org/markup-compatibility/2006">
          <mc:Choice xmlns:p14="http://schemas.microsoft.com/office/powerpoint/2010/main" Requires="p14">
            <p:contentPart p14:bwMode="auto" r:id="rId283">
              <p14:nvContentPartPr>
                <p14:cNvPr id="197" name="筆跡 196">
                  <a:extLst>
                    <a:ext uri="{FF2B5EF4-FFF2-40B4-BE49-F238E27FC236}">
                      <a16:creationId xmlns:a16="http://schemas.microsoft.com/office/drawing/2014/main" id="{911DFDC3-5523-4B3C-98B0-D81F05BA2AC5}"/>
                    </a:ext>
                  </a:extLst>
                </p14:cNvPr>
                <p14:cNvContentPartPr/>
                <p14:nvPr/>
              </p14:nvContentPartPr>
              <p14:xfrm>
                <a:off x="2198850" y="5224035"/>
                <a:ext cx="365040" cy="34560"/>
              </p14:xfrm>
            </p:contentPart>
          </mc:Choice>
          <mc:Fallback>
            <p:pic>
              <p:nvPicPr>
                <p:cNvPr id="197" name="筆跡 196">
                  <a:extLst>
                    <a:ext uri="{FF2B5EF4-FFF2-40B4-BE49-F238E27FC236}">
                      <a16:creationId xmlns:a16="http://schemas.microsoft.com/office/drawing/2014/main" id="{911DFDC3-5523-4B3C-98B0-D81F05BA2AC5}"/>
                    </a:ext>
                  </a:extLst>
                </p:cNvPr>
                <p:cNvPicPr/>
                <p:nvPr/>
              </p:nvPicPr>
              <p:blipFill>
                <a:blip r:embed="rId284"/>
                <a:stretch>
                  <a:fillRect/>
                </a:stretch>
              </p:blipFill>
              <p:spPr>
                <a:xfrm>
                  <a:off x="2190210" y="5215035"/>
                  <a:ext cx="3826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98" name="筆跡 197">
                  <a:extLst>
                    <a:ext uri="{FF2B5EF4-FFF2-40B4-BE49-F238E27FC236}">
                      <a16:creationId xmlns:a16="http://schemas.microsoft.com/office/drawing/2014/main" id="{725C3A96-CDCD-4DB2-8DB9-DCCFBB7EB607}"/>
                    </a:ext>
                  </a:extLst>
                </p14:cNvPr>
                <p14:cNvContentPartPr/>
                <p14:nvPr/>
              </p14:nvContentPartPr>
              <p14:xfrm>
                <a:off x="2284170" y="5262555"/>
                <a:ext cx="262800" cy="44640"/>
              </p14:xfrm>
            </p:contentPart>
          </mc:Choice>
          <mc:Fallback>
            <p:pic>
              <p:nvPicPr>
                <p:cNvPr id="198" name="筆跡 197">
                  <a:extLst>
                    <a:ext uri="{FF2B5EF4-FFF2-40B4-BE49-F238E27FC236}">
                      <a16:creationId xmlns:a16="http://schemas.microsoft.com/office/drawing/2014/main" id="{725C3A96-CDCD-4DB2-8DB9-DCCFBB7EB607}"/>
                    </a:ext>
                  </a:extLst>
                </p:cNvPr>
                <p:cNvPicPr/>
                <p:nvPr/>
              </p:nvPicPr>
              <p:blipFill>
                <a:blip r:embed="rId286"/>
                <a:stretch>
                  <a:fillRect/>
                </a:stretch>
              </p:blipFill>
              <p:spPr>
                <a:xfrm>
                  <a:off x="2275530" y="5253915"/>
                  <a:ext cx="2804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99" name="筆跡 198">
                  <a:extLst>
                    <a:ext uri="{FF2B5EF4-FFF2-40B4-BE49-F238E27FC236}">
                      <a16:creationId xmlns:a16="http://schemas.microsoft.com/office/drawing/2014/main" id="{8EC91BE2-286A-4000-AB97-6A2F7E84C9B9}"/>
                    </a:ext>
                  </a:extLst>
                </p14:cNvPr>
                <p14:cNvContentPartPr/>
                <p14:nvPr/>
              </p14:nvContentPartPr>
              <p14:xfrm>
                <a:off x="2438250" y="5166075"/>
                <a:ext cx="209160" cy="182160"/>
              </p14:xfrm>
            </p:contentPart>
          </mc:Choice>
          <mc:Fallback>
            <p:pic>
              <p:nvPicPr>
                <p:cNvPr id="199" name="筆跡 198">
                  <a:extLst>
                    <a:ext uri="{FF2B5EF4-FFF2-40B4-BE49-F238E27FC236}">
                      <a16:creationId xmlns:a16="http://schemas.microsoft.com/office/drawing/2014/main" id="{8EC91BE2-286A-4000-AB97-6A2F7E84C9B9}"/>
                    </a:ext>
                  </a:extLst>
                </p:cNvPr>
                <p:cNvPicPr/>
                <p:nvPr/>
              </p:nvPicPr>
              <p:blipFill>
                <a:blip r:embed="rId288"/>
                <a:stretch>
                  <a:fillRect/>
                </a:stretch>
              </p:blipFill>
              <p:spPr>
                <a:xfrm>
                  <a:off x="2429610" y="5157435"/>
                  <a:ext cx="226800" cy="199800"/>
                </a:xfrm>
                <a:prstGeom prst="rect">
                  <a:avLst/>
                </a:prstGeom>
              </p:spPr>
            </p:pic>
          </mc:Fallback>
        </mc:AlternateContent>
      </p:grpSp>
      <p:grpSp>
        <p:nvGrpSpPr>
          <p:cNvPr id="213" name="群組 212">
            <a:extLst>
              <a:ext uri="{FF2B5EF4-FFF2-40B4-BE49-F238E27FC236}">
                <a16:creationId xmlns:a16="http://schemas.microsoft.com/office/drawing/2014/main" id="{6D8A7D09-276D-445E-90AE-5702FDFEDDA9}"/>
              </a:ext>
            </a:extLst>
          </p:cNvPr>
          <p:cNvGrpSpPr/>
          <p:nvPr/>
        </p:nvGrpSpPr>
        <p:grpSpPr>
          <a:xfrm>
            <a:off x="2812650" y="5039715"/>
            <a:ext cx="744840" cy="452520"/>
            <a:chOff x="2812650" y="5039715"/>
            <a:chExt cx="744840" cy="452520"/>
          </a:xfrm>
        </p:grpSpPr>
        <mc:AlternateContent xmlns:mc="http://schemas.openxmlformats.org/markup-compatibility/2006">
          <mc:Choice xmlns:p14="http://schemas.microsoft.com/office/powerpoint/2010/main" Requires="p14">
            <p:contentPart p14:bwMode="auto" r:id="rId289">
              <p14:nvContentPartPr>
                <p14:cNvPr id="202" name="筆跡 201">
                  <a:extLst>
                    <a:ext uri="{FF2B5EF4-FFF2-40B4-BE49-F238E27FC236}">
                      <a16:creationId xmlns:a16="http://schemas.microsoft.com/office/drawing/2014/main" id="{54E04CFF-3775-477D-9E52-1D49CF57AC9F}"/>
                    </a:ext>
                  </a:extLst>
                </p14:cNvPr>
                <p14:cNvContentPartPr/>
                <p14:nvPr/>
              </p14:nvContentPartPr>
              <p14:xfrm>
                <a:off x="2812650" y="5166075"/>
                <a:ext cx="84600" cy="7920"/>
              </p14:xfrm>
            </p:contentPart>
          </mc:Choice>
          <mc:Fallback>
            <p:pic>
              <p:nvPicPr>
                <p:cNvPr id="202" name="筆跡 201">
                  <a:extLst>
                    <a:ext uri="{FF2B5EF4-FFF2-40B4-BE49-F238E27FC236}">
                      <a16:creationId xmlns:a16="http://schemas.microsoft.com/office/drawing/2014/main" id="{54E04CFF-3775-477D-9E52-1D49CF57AC9F}"/>
                    </a:ext>
                  </a:extLst>
                </p:cNvPr>
                <p:cNvPicPr/>
                <p:nvPr/>
              </p:nvPicPr>
              <p:blipFill>
                <a:blip r:embed="rId290"/>
                <a:stretch>
                  <a:fillRect/>
                </a:stretch>
              </p:blipFill>
              <p:spPr>
                <a:xfrm>
                  <a:off x="2803650" y="5157435"/>
                  <a:ext cx="1022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03" name="筆跡 202">
                  <a:extLst>
                    <a:ext uri="{FF2B5EF4-FFF2-40B4-BE49-F238E27FC236}">
                      <a16:creationId xmlns:a16="http://schemas.microsoft.com/office/drawing/2014/main" id="{10EC0838-71C5-44B2-8593-9CC4B274A09A}"/>
                    </a:ext>
                  </a:extLst>
                </p14:cNvPr>
                <p14:cNvContentPartPr/>
                <p14:nvPr/>
              </p14:nvContentPartPr>
              <p14:xfrm>
                <a:off x="2834250" y="5218275"/>
                <a:ext cx="83520" cy="12240"/>
              </p14:xfrm>
            </p:contentPart>
          </mc:Choice>
          <mc:Fallback>
            <p:pic>
              <p:nvPicPr>
                <p:cNvPr id="203" name="筆跡 202">
                  <a:extLst>
                    <a:ext uri="{FF2B5EF4-FFF2-40B4-BE49-F238E27FC236}">
                      <a16:creationId xmlns:a16="http://schemas.microsoft.com/office/drawing/2014/main" id="{10EC0838-71C5-44B2-8593-9CC4B274A09A}"/>
                    </a:ext>
                  </a:extLst>
                </p:cNvPr>
                <p:cNvPicPr/>
                <p:nvPr/>
              </p:nvPicPr>
              <p:blipFill>
                <a:blip r:embed="rId292"/>
                <a:stretch>
                  <a:fillRect/>
                </a:stretch>
              </p:blipFill>
              <p:spPr>
                <a:xfrm>
                  <a:off x="2825250" y="5209275"/>
                  <a:ext cx="1011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04" name="筆跡 203">
                  <a:extLst>
                    <a:ext uri="{FF2B5EF4-FFF2-40B4-BE49-F238E27FC236}">
                      <a16:creationId xmlns:a16="http://schemas.microsoft.com/office/drawing/2014/main" id="{86B41F26-8AD4-4C99-BA67-D1E9C43319B8}"/>
                    </a:ext>
                  </a:extLst>
                </p14:cNvPr>
                <p14:cNvContentPartPr/>
                <p14:nvPr/>
              </p14:nvContentPartPr>
              <p14:xfrm>
                <a:off x="2840010" y="5266875"/>
                <a:ext cx="99000" cy="55440"/>
              </p14:xfrm>
            </p:contentPart>
          </mc:Choice>
          <mc:Fallback>
            <p:pic>
              <p:nvPicPr>
                <p:cNvPr id="204" name="筆跡 203">
                  <a:extLst>
                    <a:ext uri="{FF2B5EF4-FFF2-40B4-BE49-F238E27FC236}">
                      <a16:creationId xmlns:a16="http://schemas.microsoft.com/office/drawing/2014/main" id="{86B41F26-8AD4-4C99-BA67-D1E9C43319B8}"/>
                    </a:ext>
                  </a:extLst>
                </p:cNvPr>
                <p:cNvPicPr/>
                <p:nvPr/>
              </p:nvPicPr>
              <p:blipFill>
                <a:blip r:embed="rId294"/>
                <a:stretch>
                  <a:fillRect/>
                </a:stretch>
              </p:blipFill>
              <p:spPr>
                <a:xfrm>
                  <a:off x="2831370" y="5258235"/>
                  <a:ext cx="1166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05" name="筆跡 204">
                  <a:extLst>
                    <a:ext uri="{FF2B5EF4-FFF2-40B4-BE49-F238E27FC236}">
                      <a16:creationId xmlns:a16="http://schemas.microsoft.com/office/drawing/2014/main" id="{CE45E1E4-5ABB-4B48-A0DC-15C886FDD022}"/>
                    </a:ext>
                  </a:extLst>
                </p14:cNvPr>
                <p14:cNvContentPartPr/>
                <p14:nvPr/>
              </p14:nvContentPartPr>
              <p14:xfrm>
                <a:off x="2927490" y="5163915"/>
                <a:ext cx="268200" cy="133200"/>
              </p14:xfrm>
            </p:contentPart>
          </mc:Choice>
          <mc:Fallback>
            <p:pic>
              <p:nvPicPr>
                <p:cNvPr id="205" name="筆跡 204">
                  <a:extLst>
                    <a:ext uri="{FF2B5EF4-FFF2-40B4-BE49-F238E27FC236}">
                      <a16:creationId xmlns:a16="http://schemas.microsoft.com/office/drawing/2014/main" id="{CE45E1E4-5ABB-4B48-A0DC-15C886FDD022}"/>
                    </a:ext>
                  </a:extLst>
                </p:cNvPr>
                <p:cNvPicPr/>
                <p:nvPr/>
              </p:nvPicPr>
              <p:blipFill>
                <a:blip r:embed="rId296"/>
                <a:stretch>
                  <a:fillRect/>
                </a:stretch>
              </p:blipFill>
              <p:spPr>
                <a:xfrm>
                  <a:off x="2918490" y="5155275"/>
                  <a:ext cx="2858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06" name="筆跡 205">
                  <a:extLst>
                    <a:ext uri="{FF2B5EF4-FFF2-40B4-BE49-F238E27FC236}">
                      <a16:creationId xmlns:a16="http://schemas.microsoft.com/office/drawing/2014/main" id="{07312678-708F-4F55-959B-BB496A61CC4C}"/>
                    </a:ext>
                  </a:extLst>
                </p14:cNvPr>
                <p14:cNvContentPartPr/>
                <p14:nvPr/>
              </p14:nvContentPartPr>
              <p14:xfrm>
                <a:off x="3014610" y="5157435"/>
                <a:ext cx="140040" cy="203760"/>
              </p14:xfrm>
            </p:contentPart>
          </mc:Choice>
          <mc:Fallback>
            <p:pic>
              <p:nvPicPr>
                <p:cNvPr id="206" name="筆跡 205">
                  <a:extLst>
                    <a:ext uri="{FF2B5EF4-FFF2-40B4-BE49-F238E27FC236}">
                      <a16:creationId xmlns:a16="http://schemas.microsoft.com/office/drawing/2014/main" id="{07312678-708F-4F55-959B-BB496A61CC4C}"/>
                    </a:ext>
                  </a:extLst>
                </p:cNvPr>
                <p:cNvPicPr/>
                <p:nvPr/>
              </p:nvPicPr>
              <p:blipFill>
                <a:blip r:embed="rId298"/>
                <a:stretch>
                  <a:fillRect/>
                </a:stretch>
              </p:blipFill>
              <p:spPr>
                <a:xfrm>
                  <a:off x="3005610" y="5148795"/>
                  <a:ext cx="15768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07" name="筆跡 206">
                  <a:extLst>
                    <a:ext uri="{FF2B5EF4-FFF2-40B4-BE49-F238E27FC236}">
                      <a16:creationId xmlns:a16="http://schemas.microsoft.com/office/drawing/2014/main" id="{56AA573E-9008-460C-93FE-3ADF62603D34}"/>
                    </a:ext>
                  </a:extLst>
                </p14:cNvPr>
                <p14:cNvContentPartPr/>
                <p14:nvPr/>
              </p14:nvContentPartPr>
              <p14:xfrm>
                <a:off x="3242130" y="5039715"/>
                <a:ext cx="133560" cy="119880"/>
              </p14:xfrm>
            </p:contentPart>
          </mc:Choice>
          <mc:Fallback>
            <p:pic>
              <p:nvPicPr>
                <p:cNvPr id="207" name="筆跡 206">
                  <a:extLst>
                    <a:ext uri="{FF2B5EF4-FFF2-40B4-BE49-F238E27FC236}">
                      <a16:creationId xmlns:a16="http://schemas.microsoft.com/office/drawing/2014/main" id="{56AA573E-9008-460C-93FE-3ADF62603D34}"/>
                    </a:ext>
                  </a:extLst>
                </p:cNvPr>
                <p:cNvPicPr/>
                <p:nvPr/>
              </p:nvPicPr>
              <p:blipFill>
                <a:blip r:embed="rId300"/>
                <a:stretch>
                  <a:fillRect/>
                </a:stretch>
              </p:blipFill>
              <p:spPr>
                <a:xfrm>
                  <a:off x="3233490" y="5030715"/>
                  <a:ext cx="1512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08" name="筆跡 207">
                  <a:extLst>
                    <a:ext uri="{FF2B5EF4-FFF2-40B4-BE49-F238E27FC236}">
                      <a16:creationId xmlns:a16="http://schemas.microsoft.com/office/drawing/2014/main" id="{41A7240A-5D16-48D8-B6E3-97B0270AFFDF}"/>
                    </a:ext>
                  </a:extLst>
                </p14:cNvPr>
                <p14:cNvContentPartPr/>
                <p14:nvPr/>
              </p14:nvContentPartPr>
              <p14:xfrm>
                <a:off x="3302250" y="5179395"/>
                <a:ext cx="7560" cy="16560"/>
              </p14:xfrm>
            </p:contentPart>
          </mc:Choice>
          <mc:Fallback>
            <p:pic>
              <p:nvPicPr>
                <p:cNvPr id="208" name="筆跡 207">
                  <a:extLst>
                    <a:ext uri="{FF2B5EF4-FFF2-40B4-BE49-F238E27FC236}">
                      <a16:creationId xmlns:a16="http://schemas.microsoft.com/office/drawing/2014/main" id="{41A7240A-5D16-48D8-B6E3-97B0270AFFDF}"/>
                    </a:ext>
                  </a:extLst>
                </p:cNvPr>
                <p:cNvPicPr/>
                <p:nvPr/>
              </p:nvPicPr>
              <p:blipFill>
                <a:blip r:embed="rId302"/>
                <a:stretch>
                  <a:fillRect/>
                </a:stretch>
              </p:blipFill>
              <p:spPr>
                <a:xfrm>
                  <a:off x="3293250" y="5170395"/>
                  <a:ext cx="252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09" name="筆跡 208">
                  <a:extLst>
                    <a:ext uri="{FF2B5EF4-FFF2-40B4-BE49-F238E27FC236}">
                      <a16:creationId xmlns:a16="http://schemas.microsoft.com/office/drawing/2014/main" id="{3779FD6B-8D68-41F9-8745-DEAFF973BE41}"/>
                    </a:ext>
                  </a:extLst>
                </p14:cNvPr>
                <p14:cNvContentPartPr/>
                <p14:nvPr/>
              </p14:nvContentPartPr>
              <p14:xfrm>
                <a:off x="3413130" y="5044035"/>
                <a:ext cx="132480" cy="113040"/>
              </p14:xfrm>
            </p:contentPart>
          </mc:Choice>
          <mc:Fallback>
            <p:pic>
              <p:nvPicPr>
                <p:cNvPr id="209" name="筆跡 208">
                  <a:extLst>
                    <a:ext uri="{FF2B5EF4-FFF2-40B4-BE49-F238E27FC236}">
                      <a16:creationId xmlns:a16="http://schemas.microsoft.com/office/drawing/2014/main" id="{3779FD6B-8D68-41F9-8745-DEAFF973BE41}"/>
                    </a:ext>
                  </a:extLst>
                </p:cNvPr>
                <p:cNvPicPr/>
                <p:nvPr/>
              </p:nvPicPr>
              <p:blipFill>
                <a:blip r:embed="rId304"/>
                <a:stretch>
                  <a:fillRect/>
                </a:stretch>
              </p:blipFill>
              <p:spPr>
                <a:xfrm>
                  <a:off x="3404490" y="5035035"/>
                  <a:ext cx="1501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10" name="筆跡 209">
                  <a:extLst>
                    <a:ext uri="{FF2B5EF4-FFF2-40B4-BE49-F238E27FC236}">
                      <a16:creationId xmlns:a16="http://schemas.microsoft.com/office/drawing/2014/main" id="{B9D01A7C-1DAD-4E3D-81E6-A5AFA4378DB2}"/>
                    </a:ext>
                  </a:extLst>
                </p14:cNvPr>
                <p14:cNvContentPartPr/>
                <p14:nvPr/>
              </p14:nvContentPartPr>
              <p14:xfrm>
                <a:off x="3299730" y="5179035"/>
                <a:ext cx="257760" cy="123120"/>
              </p14:xfrm>
            </p:contentPart>
          </mc:Choice>
          <mc:Fallback>
            <p:pic>
              <p:nvPicPr>
                <p:cNvPr id="210" name="筆跡 209">
                  <a:extLst>
                    <a:ext uri="{FF2B5EF4-FFF2-40B4-BE49-F238E27FC236}">
                      <a16:creationId xmlns:a16="http://schemas.microsoft.com/office/drawing/2014/main" id="{B9D01A7C-1DAD-4E3D-81E6-A5AFA4378DB2}"/>
                    </a:ext>
                  </a:extLst>
                </p:cNvPr>
                <p:cNvPicPr/>
                <p:nvPr/>
              </p:nvPicPr>
              <p:blipFill>
                <a:blip r:embed="rId306"/>
                <a:stretch>
                  <a:fillRect/>
                </a:stretch>
              </p:blipFill>
              <p:spPr>
                <a:xfrm>
                  <a:off x="3291090" y="5170035"/>
                  <a:ext cx="2754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11" name="筆跡 210">
                  <a:extLst>
                    <a:ext uri="{FF2B5EF4-FFF2-40B4-BE49-F238E27FC236}">
                      <a16:creationId xmlns:a16="http://schemas.microsoft.com/office/drawing/2014/main" id="{B0E23E7D-4663-4AB3-B064-971FC4BEF57E}"/>
                    </a:ext>
                  </a:extLst>
                </p14:cNvPr>
                <p14:cNvContentPartPr/>
                <p14:nvPr/>
              </p14:nvContentPartPr>
              <p14:xfrm>
                <a:off x="3412770" y="5156355"/>
                <a:ext cx="24480" cy="335880"/>
              </p14:xfrm>
            </p:contentPart>
          </mc:Choice>
          <mc:Fallback>
            <p:pic>
              <p:nvPicPr>
                <p:cNvPr id="211" name="筆跡 210">
                  <a:extLst>
                    <a:ext uri="{FF2B5EF4-FFF2-40B4-BE49-F238E27FC236}">
                      <a16:creationId xmlns:a16="http://schemas.microsoft.com/office/drawing/2014/main" id="{B0E23E7D-4663-4AB3-B064-971FC4BEF57E}"/>
                    </a:ext>
                  </a:extLst>
                </p:cNvPr>
                <p:cNvPicPr/>
                <p:nvPr/>
              </p:nvPicPr>
              <p:blipFill>
                <a:blip r:embed="rId308"/>
                <a:stretch>
                  <a:fillRect/>
                </a:stretch>
              </p:blipFill>
              <p:spPr>
                <a:xfrm>
                  <a:off x="3404130" y="5147715"/>
                  <a:ext cx="4212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12" name="筆跡 211">
                  <a:extLst>
                    <a:ext uri="{FF2B5EF4-FFF2-40B4-BE49-F238E27FC236}">
                      <a16:creationId xmlns:a16="http://schemas.microsoft.com/office/drawing/2014/main" id="{5F5437A6-410B-4249-8240-04ECCE30A995}"/>
                    </a:ext>
                  </a:extLst>
                </p14:cNvPr>
                <p14:cNvContentPartPr/>
                <p14:nvPr/>
              </p14:nvContentPartPr>
              <p14:xfrm>
                <a:off x="3337170" y="5349315"/>
                <a:ext cx="183240" cy="64080"/>
              </p14:xfrm>
            </p:contentPart>
          </mc:Choice>
          <mc:Fallback>
            <p:pic>
              <p:nvPicPr>
                <p:cNvPr id="212" name="筆跡 211">
                  <a:extLst>
                    <a:ext uri="{FF2B5EF4-FFF2-40B4-BE49-F238E27FC236}">
                      <a16:creationId xmlns:a16="http://schemas.microsoft.com/office/drawing/2014/main" id="{5F5437A6-410B-4249-8240-04ECCE30A995}"/>
                    </a:ext>
                  </a:extLst>
                </p:cNvPr>
                <p:cNvPicPr/>
                <p:nvPr/>
              </p:nvPicPr>
              <p:blipFill>
                <a:blip r:embed="rId310"/>
                <a:stretch>
                  <a:fillRect/>
                </a:stretch>
              </p:blipFill>
              <p:spPr>
                <a:xfrm>
                  <a:off x="3328170" y="5340315"/>
                  <a:ext cx="200880" cy="81720"/>
                </a:xfrm>
                <a:prstGeom prst="rect">
                  <a:avLst/>
                </a:prstGeom>
              </p:spPr>
            </p:pic>
          </mc:Fallback>
        </mc:AlternateContent>
      </p:grpSp>
      <p:grpSp>
        <p:nvGrpSpPr>
          <p:cNvPr id="235" name="群組 234">
            <a:extLst>
              <a:ext uri="{FF2B5EF4-FFF2-40B4-BE49-F238E27FC236}">
                <a16:creationId xmlns:a16="http://schemas.microsoft.com/office/drawing/2014/main" id="{C8FB519B-6D94-41B7-938E-9F9A0140C9D6}"/>
              </a:ext>
            </a:extLst>
          </p:cNvPr>
          <p:cNvGrpSpPr/>
          <p:nvPr/>
        </p:nvGrpSpPr>
        <p:grpSpPr>
          <a:xfrm>
            <a:off x="3748650" y="5031075"/>
            <a:ext cx="223920" cy="187560"/>
            <a:chOff x="3748650" y="5031075"/>
            <a:chExt cx="223920" cy="187560"/>
          </a:xfrm>
        </p:grpSpPr>
        <mc:AlternateContent xmlns:mc="http://schemas.openxmlformats.org/markup-compatibility/2006">
          <mc:Choice xmlns:p14="http://schemas.microsoft.com/office/powerpoint/2010/main" Requires="p14">
            <p:contentPart p14:bwMode="auto" r:id="rId311">
              <p14:nvContentPartPr>
                <p14:cNvPr id="214" name="筆跡 213">
                  <a:extLst>
                    <a:ext uri="{FF2B5EF4-FFF2-40B4-BE49-F238E27FC236}">
                      <a16:creationId xmlns:a16="http://schemas.microsoft.com/office/drawing/2014/main" id="{FA3C803A-4262-4E37-85CB-D38276BF3220}"/>
                    </a:ext>
                  </a:extLst>
                </p14:cNvPr>
                <p14:cNvContentPartPr/>
                <p14:nvPr/>
              </p14:nvContentPartPr>
              <p14:xfrm>
                <a:off x="3748650" y="5164995"/>
                <a:ext cx="10080" cy="1440"/>
              </p14:xfrm>
            </p:contentPart>
          </mc:Choice>
          <mc:Fallback>
            <p:pic>
              <p:nvPicPr>
                <p:cNvPr id="214" name="筆跡 213">
                  <a:extLst>
                    <a:ext uri="{FF2B5EF4-FFF2-40B4-BE49-F238E27FC236}">
                      <a16:creationId xmlns:a16="http://schemas.microsoft.com/office/drawing/2014/main" id="{FA3C803A-4262-4E37-85CB-D38276BF3220}"/>
                    </a:ext>
                  </a:extLst>
                </p:cNvPr>
                <p:cNvPicPr/>
                <p:nvPr/>
              </p:nvPicPr>
              <p:blipFill>
                <a:blip r:embed="rId312"/>
                <a:stretch>
                  <a:fillRect/>
                </a:stretch>
              </p:blipFill>
              <p:spPr>
                <a:xfrm>
                  <a:off x="3739650" y="5156355"/>
                  <a:ext cx="277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15" name="筆跡 214">
                  <a:extLst>
                    <a:ext uri="{FF2B5EF4-FFF2-40B4-BE49-F238E27FC236}">
                      <a16:creationId xmlns:a16="http://schemas.microsoft.com/office/drawing/2014/main" id="{075578A9-6332-48A6-9E4D-1B45DB6B6671}"/>
                    </a:ext>
                  </a:extLst>
                </p14:cNvPr>
                <p14:cNvContentPartPr/>
                <p14:nvPr/>
              </p14:nvContentPartPr>
              <p14:xfrm>
                <a:off x="3771330" y="5209635"/>
                <a:ext cx="7560" cy="9000"/>
              </p14:xfrm>
            </p:contentPart>
          </mc:Choice>
          <mc:Fallback>
            <p:pic>
              <p:nvPicPr>
                <p:cNvPr id="215" name="筆跡 214">
                  <a:extLst>
                    <a:ext uri="{FF2B5EF4-FFF2-40B4-BE49-F238E27FC236}">
                      <a16:creationId xmlns:a16="http://schemas.microsoft.com/office/drawing/2014/main" id="{075578A9-6332-48A6-9E4D-1B45DB6B6671}"/>
                    </a:ext>
                  </a:extLst>
                </p:cNvPr>
                <p:cNvPicPr/>
                <p:nvPr/>
              </p:nvPicPr>
              <p:blipFill>
                <a:blip r:embed="rId314"/>
                <a:stretch>
                  <a:fillRect/>
                </a:stretch>
              </p:blipFill>
              <p:spPr>
                <a:xfrm>
                  <a:off x="3762690" y="5200635"/>
                  <a:ext cx="252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17" name="筆跡 216">
                  <a:extLst>
                    <a:ext uri="{FF2B5EF4-FFF2-40B4-BE49-F238E27FC236}">
                      <a16:creationId xmlns:a16="http://schemas.microsoft.com/office/drawing/2014/main" id="{5DA7BD64-5DD8-4132-955D-FE3F3179E5D4}"/>
                    </a:ext>
                  </a:extLst>
                </p14:cNvPr>
                <p14:cNvContentPartPr/>
                <p14:nvPr/>
              </p14:nvContentPartPr>
              <p14:xfrm>
                <a:off x="3889410" y="5052675"/>
                <a:ext cx="18360" cy="74160"/>
              </p14:xfrm>
            </p:contentPart>
          </mc:Choice>
          <mc:Fallback>
            <p:pic>
              <p:nvPicPr>
                <p:cNvPr id="217" name="筆跡 216">
                  <a:extLst>
                    <a:ext uri="{FF2B5EF4-FFF2-40B4-BE49-F238E27FC236}">
                      <a16:creationId xmlns:a16="http://schemas.microsoft.com/office/drawing/2014/main" id="{5DA7BD64-5DD8-4132-955D-FE3F3179E5D4}"/>
                    </a:ext>
                  </a:extLst>
                </p:cNvPr>
                <p:cNvPicPr/>
                <p:nvPr/>
              </p:nvPicPr>
              <p:blipFill>
                <a:blip r:embed="rId316"/>
                <a:stretch>
                  <a:fillRect/>
                </a:stretch>
              </p:blipFill>
              <p:spPr>
                <a:xfrm>
                  <a:off x="3880410" y="5043675"/>
                  <a:ext cx="360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18" name="筆跡 217">
                  <a:extLst>
                    <a:ext uri="{FF2B5EF4-FFF2-40B4-BE49-F238E27FC236}">
                      <a16:creationId xmlns:a16="http://schemas.microsoft.com/office/drawing/2014/main" id="{87222024-7A3E-4A55-8897-DFAD19CDA9B7}"/>
                    </a:ext>
                  </a:extLst>
                </p14:cNvPr>
                <p14:cNvContentPartPr/>
                <p14:nvPr/>
              </p14:nvContentPartPr>
              <p14:xfrm>
                <a:off x="3961410" y="5031075"/>
                <a:ext cx="11160" cy="88200"/>
              </p14:xfrm>
            </p:contentPart>
          </mc:Choice>
          <mc:Fallback>
            <p:pic>
              <p:nvPicPr>
                <p:cNvPr id="218" name="筆跡 217">
                  <a:extLst>
                    <a:ext uri="{FF2B5EF4-FFF2-40B4-BE49-F238E27FC236}">
                      <a16:creationId xmlns:a16="http://schemas.microsoft.com/office/drawing/2014/main" id="{87222024-7A3E-4A55-8897-DFAD19CDA9B7}"/>
                    </a:ext>
                  </a:extLst>
                </p:cNvPr>
                <p:cNvPicPr/>
                <p:nvPr/>
              </p:nvPicPr>
              <p:blipFill>
                <a:blip r:embed="rId318"/>
                <a:stretch>
                  <a:fillRect/>
                </a:stretch>
              </p:blipFill>
              <p:spPr>
                <a:xfrm>
                  <a:off x="3952770" y="5022075"/>
                  <a:ext cx="28800" cy="105840"/>
                </a:xfrm>
                <a:prstGeom prst="rect">
                  <a:avLst/>
                </a:prstGeom>
              </p:spPr>
            </p:pic>
          </mc:Fallback>
        </mc:AlternateContent>
      </p:grpSp>
      <p:grpSp>
        <p:nvGrpSpPr>
          <p:cNvPr id="234" name="群組 233">
            <a:extLst>
              <a:ext uri="{FF2B5EF4-FFF2-40B4-BE49-F238E27FC236}">
                <a16:creationId xmlns:a16="http://schemas.microsoft.com/office/drawing/2014/main" id="{B6FD5E15-B133-4A04-91AC-BEFD0D9BF0B5}"/>
              </a:ext>
            </a:extLst>
          </p:cNvPr>
          <p:cNvGrpSpPr/>
          <p:nvPr/>
        </p:nvGrpSpPr>
        <p:grpSpPr>
          <a:xfrm>
            <a:off x="4123770" y="5022075"/>
            <a:ext cx="1179360" cy="352800"/>
            <a:chOff x="4123770" y="5022075"/>
            <a:chExt cx="1179360" cy="352800"/>
          </a:xfrm>
        </p:grpSpPr>
        <mc:AlternateContent xmlns:mc="http://schemas.openxmlformats.org/markup-compatibility/2006">
          <mc:Choice xmlns:p14="http://schemas.microsoft.com/office/powerpoint/2010/main" Requires="p14">
            <p:contentPart p14:bwMode="auto" r:id="rId319">
              <p14:nvContentPartPr>
                <p14:cNvPr id="219" name="筆跡 218">
                  <a:extLst>
                    <a:ext uri="{FF2B5EF4-FFF2-40B4-BE49-F238E27FC236}">
                      <a16:creationId xmlns:a16="http://schemas.microsoft.com/office/drawing/2014/main" id="{B8138E2C-FB87-4267-BC4E-345AE5B6D585}"/>
                    </a:ext>
                  </a:extLst>
                </p14:cNvPr>
                <p14:cNvContentPartPr/>
                <p14:nvPr/>
              </p14:nvContentPartPr>
              <p14:xfrm>
                <a:off x="4123770" y="5101275"/>
                <a:ext cx="160200" cy="58680"/>
              </p14:xfrm>
            </p:contentPart>
          </mc:Choice>
          <mc:Fallback>
            <p:pic>
              <p:nvPicPr>
                <p:cNvPr id="219" name="筆跡 218">
                  <a:extLst>
                    <a:ext uri="{FF2B5EF4-FFF2-40B4-BE49-F238E27FC236}">
                      <a16:creationId xmlns:a16="http://schemas.microsoft.com/office/drawing/2014/main" id="{B8138E2C-FB87-4267-BC4E-345AE5B6D585}"/>
                    </a:ext>
                  </a:extLst>
                </p:cNvPr>
                <p:cNvPicPr/>
                <p:nvPr/>
              </p:nvPicPr>
              <p:blipFill>
                <a:blip r:embed="rId320"/>
                <a:stretch>
                  <a:fillRect/>
                </a:stretch>
              </p:blipFill>
              <p:spPr>
                <a:xfrm>
                  <a:off x="4115130" y="5092635"/>
                  <a:ext cx="1778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20" name="筆跡 219">
                  <a:extLst>
                    <a:ext uri="{FF2B5EF4-FFF2-40B4-BE49-F238E27FC236}">
                      <a16:creationId xmlns:a16="http://schemas.microsoft.com/office/drawing/2014/main" id="{948E2138-D613-48EF-B008-7D42208EBF24}"/>
                    </a:ext>
                  </a:extLst>
                </p14:cNvPr>
                <p14:cNvContentPartPr/>
                <p14:nvPr/>
              </p14:nvContentPartPr>
              <p14:xfrm>
                <a:off x="4206930" y="5050515"/>
                <a:ext cx="24120" cy="287280"/>
              </p14:xfrm>
            </p:contentPart>
          </mc:Choice>
          <mc:Fallback>
            <p:pic>
              <p:nvPicPr>
                <p:cNvPr id="220" name="筆跡 219">
                  <a:extLst>
                    <a:ext uri="{FF2B5EF4-FFF2-40B4-BE49-F238E27FC236}">
                      <a16:creationId xmlns:a16="http://schemas.microsoft.com/office/drawing/2014/main" id="{948E2138-D613-48EF-B008-7D42208EBF24}"/>
                    </a:ext>
                  </a:extLst>
                </p:cNvPr>
                <p:cNvPicPr/>
                <p:nvPr/>
              </p:nvPicPr>
              <p:blipFill>
                <a:blip r:embed="rId322"/>
                <a:stretch>
                  <a:fillRect/>
                </a:stretch>
              </p:blipFill>
              <p:spPr>
                <a:xfrm>
                  <a:off x="4197930" y="5041515"/>
                  <a:ext cx="4176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21" name="筆跡 220">
                  <a:extLst>
                    <a:ext uri="{FF2B5EF4-FFF2-40B4-BE49-F238E27FC236}">
                      <a16:creationId xmlns:a16="http://schemas.microsoft.com/office/drawing/2014/main" id="{0A8A67A6-B372-413B-8249-DD8D5DC81B85}"/>
                    </a:ext>
                  </a:extLst>
                </p14:cNvPr>
                <p14:cNvContentPartPr/>
                <p14:nvPr/>
              </p14:nvContentPartPr>
              <p14:xfrm>
                <a:off x="4167330" y="5207475"/>
                <a:ext cx="97920" cy="27360"/>
              </p14:xfrm>
            </p:contentPart>
          </mc:Choice>
          <mc:Fallback>
            <p:pic>
              <p:nvPicPr>
                <p:cNvPr id="221" name="筆跡 220">
                  <a:extLst>
                    <a:ext uri="{FF2B5EF4-FFF2-40B4-BE49-F238E27FC236}">
                      <a16:creationId xmlns:a16="http://schemas.microsoft.com/office/drawing/2014/main" id="{0A8A67A6-B372-413B-8249-DD8D5DC81B85}"/>
                    </a:ext>
                  </a:extLst>
                </p:cNvPr>
                <p:cNvPicPr/>
                <p:nvPr/>
              </p:nvPicPr>
              <p:blipFill>
                <a:blip r:embed="rId324"/>
                <a:stretch>
                  <a:fillRect/>
                </a:stretch>
              </p:blipFill>
              <p:spPr>
                <a:xfrm>
                  <a:off x="4158330" y="5198475"/>
                  <a:ext cx="1155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22" name="筆跡 221">
                  <a:extLst>
                    <a:ext uri="{FF2B5EF4-FFF2-40B4-BE49-F238E27FC236}">
                      <a16:creationId xmlns:a16="http://schemas.microsoft.com/office/drawing/2014/main" id="{79F31E85-5D5B-40A9-BECC-77DBE862EB46}"/>
                    </a:ext>
                  </a:extLst>
                </p14:cNvPr>
                <p14:cNvContentPartPr/>
                <p14:nvPr/>
              </p14:nvContentPartPr>
              <p14:xfrm>
                <a:off x="4366770" y="5082915"/>
                <a:ext cx="73800" cy="11160"/>
              </p14:xfrm>
            </p:contentPart>
          </mc:Choice>
          <mc:Fallback>
            <p:pic>
              <p:nvPicPr>
                <p:cNvPr id="222" name="筆跡 221">
                  <a:extLst>
                    <a:ext uri="{FF2B5EF4-FFF2-40B4-BE49-F238E27FC236}">
                      <a16:creationId xmlns:a16="http://schemas.microsoft.com/office/drawing/2014/main" id="{79F31E85-5D5B-40A9-BECC-77DBE862EB46}"/>
                    </a:ext>
                  </a:extLst>
                </p:cNvPr>
                <p:cNvPicPr/>
                <p:nvPr/>
              </p:nvPicPr>
              <p:blipFill>
                <a:blip r:embed="rId326"/>
                <a:stretch>
                  <a:fillRect/>
                </a:stretch>
              </p:blipFill>
              <p:spPr>
                <a:xfrm>
                  <a:off x="4358130" y="5073915"/>
                  <a:ext cx="914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23" name="筆跡 222">
                  <a:extLst>
                    <a:ext uri="{FF2B5EF4-FFF2-40B4-BE49-F238E27FC236}">
                      <a16:creationId xmlns:a16="http://schemas.microsoft.com/office/drawing/2014/main" id="{F8ED885B-5361-4F63-A6A1-1BAB6C0DAD03}"/>
                    </a:ext>
                  </a:extLst>
                </p14:cNvPr>
                <p14:cNvContentPartPr/>
                <p14:nvPr/>
              </p14:nvContentPartPr>
              <p14:xfrm>
                <a:off x="4356690" y="5167515"/>
                <a:ext cx="86400" cy="95040"/>
              </p14:xfrm>
            </p:contentPart>
          </mc:Choice>
          <mc:Fallback>
            <p:pic>
              <p:nvPicPr>
                <p:cNvPr id="223" name="筆跡 222">
                  <a:extLst>
                    <a:ext uri="{FF2B5EF4-FFF2-40B4-BE49-F238E27FC236}">
                      <a16:creationId xmlns:a16="http://schemas.microsoft.com/office/drawing/2014/main" id="{F8ED885B-5361-4F63-A6A1-1BAB6C0DAD03}"/>
                    </a:ext>
                  </a:extLst>
                </p:cNvPr>
                <p:cNvPicPr/>
                <p:nvPr/>
              </p:nvPicPr>
              <p:blipFill>
                <a:blip r:embed="rId328"/>
                <a:stretch>
                  <a:fillRect/>
                </a:stretch>
              </p:blipFill>
              <p:spPr>
                <a:xfrm>
                  <a:off x="4347690" y="5158875"/>
                  <a:ext cx="1040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24" name="筆跡 223">
                  <a:extLst>
                    <a:ext uri="{FF2B5EF4-FFF2-40B4-BE49-F238E27FC236}">
                      <a16:creationId xmlns:a16="http://schemas.microsoft.com/office/drawing/2014/main" id="{26DFAB2B-6E55-4984-8219-E01575B7CA97}"/>
                    </a:ext>
                  </a:extLst>
                </p14:cNvPr>
                <p14:cNvContentPartPr/>
                <p14:nvPr/>
              </p14:nvContentPartPr>
              <p14:xfrm>
                <a:off x="4351290" y="5152035"/>
                <a:ext cx="115920" cy="183240"/>
              </p14:xfrm>
            </p:contentPart>
          </mc:Choice>
          <mc:Fallback>
            <p:pic>
              <p:nvPicPr>
                <p:cNvPr id="224" name="筆跡 223">
                  <a:extLst>
                    <a:ext uri="{FF2B5EF4-FFF2-40B4-BE49-F238E27FC236}">
                      <a16:creationId xmlns:a16="http://schemas.microsoft.com/office/drawing/2014/main" id="{26DFAB2B-6E55-4984-8219-E01575B7CA97}"/>
                    </a:ext>
                  </a:extLst>
                </p:cNvPr>
                <p:cNvPicPr/>
                <p:nvPr/>
              </p:nvPicPr>
              <p:blipFill>
                <a:blip r:embed="rId330"/>
                <a:stretch>
                  <a:fillRect/>
                </a:stretch>
              </p:blipFill>
              <p:spPr>
                <a:xfrm>
                  <a:off x="4342290" y="5143395"/>
                  <a:ext cx="1335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25" name="筆跡 224">
                  <a:extLst>
                    <a:ext uri="{FF2B5EF4-FFF2-40B4-BE49-F238E27FC236}">
                      <a16:creationId xmlns:a16="http://schemas.microsoft.com/office/drawing/2014/main" id="{4766A30B-9A58-41B6-B941-1813FDA5B7B2}"/>
                    </a:ext>
                  </a:extLst>
                </p14:cNvPr>
                <p14:cNvContentPartPr/>
                <p14:nvPr/>
              </p14:nvContentPartPr>
              <p14:xfrm>
                <a:off x="4553970" y="5022075"/>
                <a:ext cx="130680" cy="313560"/>
              </p14:xfrm>
            </p:contentPart>
          </mc:Choice>
          <mc:Fallback>
            <p:pic>
              <p:nvPicPr>
                <p:cNvPr id="225" name="筆跡 224">
                  <a:extLst>
                    <a:ext uri="{FF2B5EF4-FFF2-40B4-BE49-F238E27FC236}">
                      <a16:creationId xmlns:a16="http://schemas.microsoft.com/office/drawing/2014/main" id="{4766A30B-9A58-41B6-B941-1813FDA5B7B2}"/>
                    </a:ext>
                  </a:extLst>
                </p:cNvPr>
                <p:cNvPicPr/>
                <p:nvPr/>
              </p:nvPicPr>
              <p:blipFill>
                <a:blip r:embed="rId332"/>
                <a:stretch>
                  <a:fillRect/>
                </a:stretch>
              </p:blipFill>
              <p:spPr>
                <a:xfrm>
                  <a:off x="4545330" y="5013435"/>
                  <a:ext cx="14832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26" name="筆跡 225">
                  <a:extLst>
                    <a:ext uri="{FF2B5EF4-FFF2-40B4-BE49-F238E27FC236}">
                      <a16:creationId xmlns:a16="http://schemas.microsoft.com/office/drawing/2014/main" id="{1ED99721-0D18-49F8-A10C-1FAC7FE3CDEB}"/>
                    </a:ext>
                  </a:extLst>
                </p14:cNvPr>
                <p14:cNvContentPartPr/>
                <p14:nvPr/>
              </p14:nvContentPartPr>
              <p14:xfrm>
                <a:off x="4685730" y="5077515"/>
                <a:ext cx="155880" cy="63000"/>
              </p14:xfrm>
            </p:contentPart>
          </mc:Choice>
          <mc:Fallback>
            <p:pic>
              <p:nvPicPr>
                <p:cNvPr id="226" name="筆跡 225">
                  <a:extLst>
                    <a:ext uri="{FF2B5EF4-FFF2-40B4-BE49-F238E27FC236}">
                      <a16:creationId xmlns:a16="http://schemas.microsoft.com/office/drawing/2014/main" id="{1ED99721-0D18-49F8-A10C-1FAC7FE3CDEB}"/>
                    </a:ext>
                  </a:extLst>
                </p:cNvPr>
                <p:cNvPicPr/>
                <p:nvPr/>
              </p:nvPicPr>
              <p:blipFill>
                <a:blip r:embed="rId334"/>
                <a:stretch>
                  <a:fillRect/>
                </a:stretch>
              </p:blipFill>
              <p:spPr>
                <a:xfrm>
                  <a:off x="4676730" y="5068515"/>
                  <a:ext cx="1735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27" name="筆跡 226">
                  <a:extLst>
                    <a:ext uri="{FF2B5EF4-FFF2-40B4-BE49-F238E27FC236}">
                      <a16:creationId xmlns:a16="http://schemas.microsoft.com/office/drawing/2014/main" id="{FE2BF4FF-4FE9-4C0B-B588-173FE78AE72E}"/>
                    </a:ext>
                  </a:extLst>
                </p14:cNvPr>
                <p14:cNvContentPartPr/>
                <p14:nvPr/>
              </p14:nvContentPartPr>
              <p14:xfrm>
                <a:off x="4673130" y="5086155"/>
                <a:ext cx="163080" cy="203760"/>
              </p14:xfrm>
            </p:contentPart>
          </mc:Choice>
          <mc:Fallback>
            <p:pic>
              <p:nvPicPr>
                <p:cNvPr id="227" name="筆跡 226">
                  <a:extLst>
                    <a:ext uri="{FF2B5EF4-FFF2-40B4-BE49-F238E27FC236}">
                      <a16:creationId xmlns:a16="http://schemas.microsoft.com/office/drawing/2014/main" id="{FE2BF4FF-4FE9-4C0B-B588-173FE78AE72E}"/>
                    </a:ext>
                  </a:extLst>
                </p:cNvPr>
                <p:cNvPicPr/>
                <p:nvPr/>
              </p:nvPicPr>
              <p:blipFill>
                <a:blip r:embed="rId336"/>
                <a:stretch>
                  <a:fillRect/>
                </a:stretch>
              </p:blipFill>
              <p:spPr>
                <a:xfrm>
                  <a:off x="4664490" y="5077155"/>
                  <a:ext cx="1807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28" name="筆跡 227">
                  <a:extLst>
                    <a:ext uri="{FF2B5EF4-FFF2-40B4-BE49-F238E27FC236}">
                      <a16:creationId xmlns:a16="http://schemas.microsoft.com/office/drawing/2014/main" id="{48A953E2-EBB2-40C8-8A0A-886807F2F678}"/>
                    </a:ext>
                  </a:extLst>
                </p14:cNvPr>
                <p14:cNvContentPartPr/>
                <p14:nvPr/>
              </p14:nvContentPartPr>
              <p14:xfrm>
                <a:off x="4751250" y="5239875"/>
                <a:ext cx="64440" cy="67320"/>
              </p14:xfrm>
            </p:contentPart>
          </mc:Choice>
          <mc:Fallback>
            <p:pic>
              <p:nvPicPr>
                <p:cNvPr id="228" name="筆跡 227">
                  <a:extLst>
                    <a:ext uri="{FF2B5EF4-FFF2-40B4-BE49-F238E27FC236}">
                      <a16:creationId xmlns:a16="http://schemas.microsoft.com/office/drawing/2014/main" id="{48A953E2-EBB2-40C8-8A0A-886807F2F678}"/>
                    </a:ext>
                  </a:extLst>
                </p:cNvPr>
                <p:cNvPicPr/>
                <p:nvPr/>
              </p:nvPicPr>
              <p:blipFill>
                <a:blip r:embed="rId338"/>
                <a:stretch>
                  <a:fillRect/>
                </a:stretch>
              </p:blipFill>
              <p:spPr>
                <a:xfrm>
                  <a:off x="4742610" y="5231235"/>
                  <a:ext cx="820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29" name="筆跡 228">
                  <a:extLst>
                    <a:ext uri="{FF2B5EF4-FFF2-40B4-BE49-F238E27FC236}">
                      <a16:creationId xmlns:a16="http://schemas.microsoft.com/office/drawing/2014/main" id="{F78489CB-40D7-4F24-BA26-C29F38984FF6}"/>
                    </a:ext>
                  </a:extLst>
                </p14:cNvPr>
                <p14:cNvContentPartPr/>
                <p14:nvPr/>
              </p14:nvContentPartPr>
              <p14:xfrm>
                <a:off x="4714530" y="5229075"/>
                <a:ext cx="138600" cy="145440"/>
              </p14:xfrm>
            </p:contentPart>
          </mc:Choice>
          <mc:Fallback>
            <p:pic>
              <p:nvPicPr>
                <p:cNvPr id="229" name="筆跡 228">
                  <a:extLst>
                    <a:ext uri="{FF2B5EF4-FFF2-40B4-BE49-F238E27FC236}">
                      <a16:creationId xmlns:a16="http://schemas.microsoft.com/office/drawing/2014/main" id="{F78489CB-40D7-4F24-BA26-C29F38984FF6}"/>
                    </a:ext>
                  </a:extLst>
                </p:cNvPr>
                <p:cNvPicPr/>
                <p:nvPr/>
              </p:nvPicPr>
              <p:blipFill>
                <a:blip r:embed="rId340"/>
                <a:stretch>
                  <a:fillRect/>
                </a:stretch>
              </p:blipFill>
              <p:spPr>
                <a:xfrm>
                  <a:off x="4705890" y="5220075"/>
                  <a:ext cx="1562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30" name="筆跡 229">
                  <a:extLst>
                    <a:ext uri="{FF2B5EF4-FFF2-40B4-BE49-F238E27FC236}">
                      <a16:creationId xmlns:a16="http://schemas.microsoft.com/office/drawing/2014/main" id="{7389D112-48B2-4750-B1D0-4CD971B410EE}"/>
                    </a:ext>
                  </a:extLst>
                </p14:cNvPr>
                <p14:cNvContentPartPr/>
                <p14:nvPr/>
              </p14:nvContentPartPr>
              <p14:xfrm>
                <a:off x="4987770" y="5156355"/>
                <a:ext cx="49680" cy="200520"/>
              </p14:xfrm>
            </p:contentPart>
          </mc:Choice>
          <mc:Fallback>
            <p:pic>
              <p:nvPicPr>
                <p:cNvPr id="230" name="筆跡 229">
                  <a:extLst>
                    <a:ext uri="{FF2B5EF4-FFF2-40B4-BE49-F238E27FC236}">
                      <a16:creationId xmlns:a16="http://schemas.microsoft.com/office/drawing/2014/main" id="{7389D112-48B2-4750-B1D0-4CD971B410EE}"/>
                    </a:ext>
                  </a:extLst>
                </p:cNvPr>
                <p:cNvPicPr/>
                <p:nvPr/>
              </p:nvPicPr>
              <p:blipFill>
                <a:blip r:embed="rId342"/>
                <a:stretch>
                  <a:fillRect/>
                </a:stretch>
              </p:blipFill>
              <p:spPr>
                <a:xfrm>
                  <a:off x="4978770" y="5147715"/>
                  <a:ext cx="673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31" name="筆跡 230">
                  <a:extLst>
                    <a:ext uri="{FF2B5EF4-FFF2-40B4-BE49-F238E27FC236}">
                      <a16:creationId xmlns:a16="http://schemas.microsoft.com/office/drawing/2014/main" id="{9D23A119-109E-494D-96B8-C2D840CA4F01}"/>
                    </a:ext>
                  </a:extLst>
                </p14:cNvPr>
                <p14:cNvContentPartPr/>
                <p14:nvPr/>
              </p14:nvContentPartPr>
              <p14:xfrm>
                <a:off x="5020170" y="5227995"/>
                <a:ext cx="137520" cy="27360"/>
              </p14:xfrm>
            </p:contentPart>
          </mc:Choice>
          <mc:Fallback>
            <p:pic>
              <p:nvPicPr>
                <p:cNvPr id="231" name="筆跡 230">
                  <a:extLst>
                    <a:ext uri="{FF2B5EF4-FFF2-40B4-BE49-F238E27FC236}">
                      <a16:creationId xmlns:a16="http://schemas.microsoft.com/office/drawing/2014/main" id="{9D23A119-109E-494D-96B8-C2D840CA4F01}"/>
                    </a:ext>
                  </a:extLst>
                </p:cNvPr>
                <p:cNvPicPr/>
                <p:nvPr/>
              </p:nvPicPr>
              <p:blipFill>
                <a:blip r:embed="rId344"/>
                <a:stretch>
                  <a:fillRect/>
                </a:stretch>
              </p:blipFill>
              <p:spPr>
                <a:xfrm>
                  <a:off x="5011170" y="5218995"/>
                  <a:ext cx="155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32" name="筆跡 231">
                  <a:extLst>
                    <a:ext uri="{FF2B5EF4-FFF2-40B4-BE49-F238E27FC236}">
                      <a16:creationId xmlns:a16="http://schemas.microsoft.com/office/drawing/2014/main" id="{D4011489-6205-43E4-B330-228D0E46AB7D}"/>
                    </a:ext>
                  </a:extLst>
                </p14:cNvPr>
                <p14:cNvContentPartPr/>
                <p14:nvPr/>
              </p14:nvContentPartPr>
              <p14:xfrm>
                <a:off x="5129610" y="5116395"/>
                <a:ext cx="27000" cy="246240"/>
              </p14:xfrm>
            </p:contentPart>
          </mc:Choice>
          <mc:Fallback>
            <p:pic>
              <p:nvPicPr>
                <p:cNvPr id="232" name="筆跡 231">
                  <a:extLst>
                    <a:ext uri="{FF2B5EF4-FFF2-40B4-BE49-F238E27FC236}">
                      <a16:creationId xmlns:a16="http://schemas.microsoft.com/office/drawing/2014/main" id="{D4011489-6205-43E4-B330-228D0E46AB7D}"/>
                    </a:ext>
                  </a:extLst>
                </p:cNvPr>
                <p:cNvPicPr/>
                <p:nvPr/>
              </p:nvPicPr>
              <p:blipFill>
                <a:blip r:embed="rId346"/>
                <a:stretch>
                  <a:fillRect/>
                </a:stretch>
              </p:blipFill>
              <p:spPr>
                <a:xfrm>
                  <a:off x="5120970" y="5107755"/>
                  <a:ext cx="446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33" name="筆跡 232">
                  <a:extLst>
                    <a:ext uri="{FF2B5EF4-FFF2-40B4-BE49-F238E27FC236}">
                      <a16:creationId xmlns:a16="http://schemas.microsoft.com/office/drawing/2014/main" id="{2CA58CE1-A206-40A5-A06C-4D670497EAD0}"/>
                    </a:ext>
                  </a:extLst>
                </p14:cNvPr>
                <p14:cNvContentPartPr/>
                <p14:nvPr/>
              </p14:nvContentPartPr>
              <p14:xfrm>
                <a:off x="5248770" y="5327715"/>
                <a:ext cx="54360" cy="47160"/>
              </p14:xfrm>
            </p:contentPart>
          </mc:Choice>
          <mc:Fallback>
            <p:pic>
              <p:nvPicPr>
                <p:cNvPr id="233" name="筆跡 232">
                  <a:extLst>
                    <a:ext uri="{FF2B5EF4-FFF2-40B4-BE49-F238E27FC236}">
                      <a16:creationId xmlns:a16="http://schemas.microsoft.com/office/drawing/2014/main" id="{2CA58CE1-A206-40A5-A06C-4D670497EAD0}"/>
                    </a:ext>
                  </a:extLst>
                </p:cNvPr>
                <p:cNvPicPr/>
                <p:nvPr/>
              </p:nvPicPr>
              <p:blipFill>
                <a:blip r:embed="rId348"/>
                <a:stretch>
                  <a:fillRect/>
                </a:stretch>
              </p:blipFill>
              <p:spPr>
                <a:xfrm>
                  <a:off x="5239770" y="5318715"/>
                  <a:ext cx="72000" cy="64800"/>
                </a:xfrm>
                <a:prstGeom prst="rect">
                  <a:avLst/>
                </a:prstGeom>
              </p:spPr>
            </p:pic>
          </mc:Fallback>
        </mc:AlternateContent>
      </p:grpSp>
      <p:grpSp>
        <p:nvGrpSpPr>
          <p:cNvPr id="238" name="群組 237">
            <a:extLst>
              <a:ext uri="{FF2B5EF4-FFF2-40B4-BE49-F238E27FC236}">
                <a16:creationId xmlns:a16="http://schemas.microsoft.com/office/drawing/2014/main" id="{78041A9D-4098-4EAA-B2C8-9F7C5198EF3E}"/>
              </a:ext>
            </a:extLst>
          </p:cNvPr>
          <p:cNvGrpSpPr/>
          <p:nvPr/>
        </p:nvGrpSpPr>
        <p:grpSpPr>
          <a:xfrm>
            <a:off x="5366490" y="5035395"/>
            <a:ext cx="87120" cy="91440"/>
            <a:chOff x="5366490" y="5035395"/>
            <a:chExt cx="87120" cy="91440"/>
          </a:xfrm>
        </p:grpSpPr>
        <mc:AlternateContent xmlns:mc="http://schemas.openxmlformats.org/markup-compatibility/2006">
          <mc:Choice xmlns:p14="http://schemas.microsoft.com/office/powerpoint/2010/main" Requires="p14">
            <p:contentPart p14:bwMode="auto" r:id="rId349">
              <p14:nvContentPartPr>
                <p14:cNvPr id="236" name="筆跡 235">
                  <a:extLst>
                    <a:ext uri="{FF2B5EF4-FFF2-40B4-BE49-F238E27FC236}">
                      <a16:creationId xmlns:a16="http://schemas.microsoft.com/office/drawing/2014/main" id="{0BCD4AF7-8239-48EC-8344-0BB61AFBFF4F}"/>
                    </a:ext>
                  </a:extLst>
                </p14:cNvPr>
                <p14:cNvContentPartPr/>
                <p14:nvPr/>
              </p14:nvContentPartPr>
              <p14:xfrm>
                <a:off x="5366490" y="5038635"/>
                <a:ext cx="5040" cy="52200"/>
              </p14:xfrm>
            </p:contentPart>
          </mc:Choice>
          <mc:Fallback>
            <p:pic>
              <p:nvPicPr>
                <p:cNvPr id="236" name="筆跡 235">
                  <a:extLst>
                    <a:ext uri="{FF2B5EF4-FFF2-40B4-BE49-F238E27FC236}">
                      <a16:creationId xmlns:a16="http://schemas.microsoft.com/office/drawing/2014/main" id="{0BCD4AF7-8239-48EC-8344-0BB61AFBFF4F}"/>
                    </a:ext>
                  </a:extLst>
                </p:cNvPr>
                <p:cNvPicPr/>
                <p:nvPr/>
              </p:nvPicPr>
              <p:blipFill>
                <a:blip r:embed="rId350"/>
                <a:stretch>
                  <a:fillRect/>
                </a:stretch>
              </p:blipFill>
              <p:spPr>
                <a:xfrm>
                  <a:off x="5357850" y="5029635"/>
                  <a:ext cx="226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37" name="筆跡 236">
                  <a:extLst>
                    <a:ext uri="{FF2B5EF4-FFF2-40B4-BE49-F238E27FC236}">
                      <a16:creationId xmlns:a16="http://schemas.microsoft.com/office/drawing/2014/main" id="{B3103335-A267-4FE9-B24E-1550A889B6F7}"/>
                    </a:ext>
                  </a:extLst>
                </p14:cNvPr>
                <p14:cNvContentPartPr/>
                <p14:nvPr/>
              </p14:nvContentPartPr>
              <p14:xfrm>
                <a:off x="5439930" y="5035395"/>
                <a:ext cx="13680" cy="91440"/>
              </p14:xfrm>
            </p:contentPart>
          </mc:Choice>
          <mc:Fallback>
            <p:pic>
              <p:nvPicPr>
                <p:cNvPr id="237" name="筆跡 236">
                  <a:extLst>
                    <a:ext uri="{FF2B5EF4-FFF2-40B4-BE49-F238E27FC236}">
                      <a16:creationId xmlns:a16="http://schemas.microsoft.com/office/drawing/2014/main" id="{B3103335-A267-4FE9-B24E-1550A889B6F7}"/>
                    </a:ext>
                  </a:extLst>
                </p:cNvPr>
                <p:cNvPicPr/>
                <p:nvPr/>
              </p:nvPicPr>
              <p:blipFill>
                <a:blip r:embed="rId352"/>
                <a:stretch>
                  <a:fillRect/>
                </a:stretch>
              </p:blipFill>
              <p:spPr>
                <a:xfrm>
                  <a:off x="5431290" y="5026395"/>
                  <a:ext cx="31320" cy="109080"/>
                </a:xfrm>
                <a:prstGeom prst="rect">
                  <a:avLst/>
                </a:prstGeom>
              </p:spPr>
            </p:pic>
          </mc:Fallback>
        </mc:AlternateContent>
      </p:grpSp>
      <p:grpSp>
        <p:nvGrpSpPr>
          <p:cNvPr id="260" name="群組 259">
            <a:extLst>
              <a:ext uri="{FF2B5EF4-FFF2-40B4-BE49-F238E27FC236}">
                <a16:creationId xmlns:a16="http://schemas.microsoft.com/office/drawing/2014/main" id="{938F251E-2D30-409F-9EC7-A285578DD6E6}"/>
              </a:ext>
            </a:extLst>
          </p:cNvPr>
          <p:cNvGrpSpPr/>
          <p:nvPr/>
        </p:nvGrpSpPr>
        <p:grpSpPr>
          <a:xfrm>
            <a:off x="4181010" y="4012995"/>
            <a:ext cx="1928160" cy="363240"/>
            <a:chOff x="4181010" y="4012995"/>
            <a:chExt cx="1928160" cy="363240"/>
          </a:xfrm>
        </p:grpSpPr>
        <mc:AlternateContent xmlns:mc="http://schemas.openxmlformats.org/markup-compatibility/2006">
          <mc:Choice xmlns:p14="http://schemas.microsoft.com/office/powerpoint/2010/main" Requires="p14">
            <p:contentPart p14:bwMode="auto" r:id="rId353">
              <p14:nvContentPartPr>
                <p14:cNvPr id="239" name="筆跡 238">
                  <a:extLst>
                    <a:ext uri="{FF2B5EF4-FFF2-40B4-BE49-F238E27FC236}">
                      <a16:creationId xmlns:a16="http://schemas.microsoft.com/office/drawing/2014/main" id="{1FAC4EF6-9935-4714-ADAA-EA306657B554}"/>
                    </a:ext>
                  </a:extLst>
                </p14:cNvPr>
                <p14:cNvContentPartPr/>
                <p14:nvPr/>
              </p14:nvContentPartPr>
              <p14:xfrm>
                <a:off x="4181010" y="4021635"/>
                <a:ext cx="108000" cy="315360"/>
              </p14:xfrm>
            </p:contentPart>
          </mc:Choice>
          <mc:Fallback>
            <p:pic>
              <p:nvPicPr>
                <p:cNvPr id="239" name="筆跡 238">
                  <a:extLst>
                    <a:ext uri="{FF2B5EF4-FFF2-40B4-BE49-F238E27FC236}">
                      <a16:creationId xmlns:a16="http://schemas.microsoft.com/office/drawing/2014/main" id="{1FAC4EF6-9935-4714-ADAA-EA306657B554}"/>
                    </a:ext>
                  </a:extLst>
                </p:cNvPr>
                <p:cNvPicPr/>
                <p:nvPr/>
              </p:nvPicPr>
              <p:blipFill>
                <a:blip r:embed="rId354"/>
                <a:stretch>
                  <a:fillRect/>
                </a:stretch>
              </p:blipFill>
              <p:spPr>
                <a:xfrm>
                  <a:off x="4172370" y="4012995"/>
                  <a:ext cx="12564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40" name="筆跡 239">
                  <a:extLst>
                    <a:ext uri="{FF2B5EF4-FFF2-40B4-BE49-F238E27FC236}">
                      <a16:creationId xmlns:a16="http://schemas.microsoft.com/office/drawing/2014/main" id="{1E865187-A9FB-40B0-ACCC-900CEAA29DFC}"/>
                    </a:ext>
                  </a:extLst>
                </p14:cNvPr>
                <p14:cNvContentPartPr/>
                <p14:nvPr/>
              </p14:nvContentPartPr>
              <p14:xfrm>
                <a:off x="4388370" y="4077075"/>
                <a:ext cx="237240" cy="67320"/>
              </p14:xfrm>
            </p:contentPart>
          </mc:Choice>
          <mc:Fallback>
            <p:pic>
              <p:nvPicPr>
                <p:cNvPr id="240" name="筆跡 239">
                  <a:extLst>
                    <a:ext uri="{FF2B5EF4-FFF2-40B4-BE49-F238E27FC236}">
                      <a16:creationId xmlns:a16="http://schemas.microsoft.com/office/drawing/2014/main" id="{1E865187-A9FB-40B0-ACCC-900CEAA29DFC}"/>
                    </a:ext>
                  </a:extLst>
                </p:cNvPr>
                <p:cNvPicPr/>
                <p:nvPr/>
              </p:nvPicPr>
              <p:blipFill>
                <a:blip r:embed="rId356"/>
                <a:stretch>
                  <a:fillRect/>
                </a:stretch>
              </p:blipFill>
              <p:spPr>
                <a:xfrm>
                  <a:off x="4379730" y="4068075"/>
                  <a:ext cx="2548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41" name="筆跡 240">
                  <a:extLst>
                    <a:ext uri="{FF2B5EF4-FFF2-40B4-BE49-F238E27FC236}">
                      <a16:creationId xmlns:a16="http://schemas.microsoft.com/office/drawing/2014/main" id="{4987CCFB-06C6-4325-9E92-B4818FFAFDB4}"/>
                    </a:ext>
                  </a:extLst>
                </p14:cNvPr>
                <p14:cNvContentPartPr/>
                <p14:nvPr/>
              </p14:nvContentPartPr>
              <p14:xfrm>
                <a:off x="4534170" y="4040355"/>
                <a:ext cx="15840" cy="275400"/>
              </p14:xfrm>
            </p:contentPart>
          </mc:Choice>
          <mc:Fallback>
            <p:pic>
              <p:nvPicPr>
                <p:cNvPr id="241" name="筆跡 240">
                  <a:extLst>
                    <a:ext uri="{FF2B5EF4-FFF2-40B4-BE49-F238E27FC236}">
                      <a16:creationId xmlns:a16="http://schemas.microsoft.com/office/drawing/2014/main" id="{4987CCFB-06C6-4325-9E92-B4818FFAFDB4}"/>
                    </a:ext>
                  </a:extLst>
                </p:cNvPr>
                <p:cNvPicPr/>
                <p:nvPr/>
              </p:nvPicPr>
              <p:blipFill>
                <a:blip r:embed="rId358"/>
                <a:stretch>
                  <a:fillRect/>
                </a:stretch>
              </p:blipFill>
              <p:spPr>
                <a:xfrm>
                  <a:off x="4525170" y="4031355"/>
                  <a:ext cx="3348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42" name="筆跡 241">
                  <a:extLst>
                    <a:ext uri="{FF2B5EF4-FFF2-40B4-BE49-F238E27FC236}">
                      <a16:creationId xmlns:a16="http://schemas.microsoft.com/office/drawing/2014/main" id="{7BB8B8F8-11E4-4EC7-ACC9-EE2394224C50}"/>
                    </a:ext>
                  </a:extLst>
                </p14:cNvPr>
                <p14:cNvContentPartPr/>
                <p14:nvPr/>
              </p14:nvContentPartPr>
              <p14:xfrm>
                <a:off x="4452450" y="4150515"/>
                <a:ext cx="192960" cy="143280"/>
              </p14:xfrm>
            </p:contentPart>
          </mc:Choice>
          <mc:Fallback>
            <p:pic>
              <p:nvPicPr>
                <p:cNvPr id="242" name="筆跡 241">
                  <a:extLst>
                    <a:ext uri="{FF2B5EF4-FFF2-40B4-BE49-F238E27FC236}">
                      <a16:creationId xmlns:a16="http://schemas.microsoft.com/office/drawing/2014/main" id="{7BB8B8F8-11E4-4EC7-ACC9-EE2394224C50}"/>
                    </a:ext>
                  </a:extLst>
                </p:cNvPr>
                <p:cNvPicPr/>
                <p:nvPr/>
              </p:nvPicPr>
              <p:blipFill>
                <a:blip r:embed="rId360"/>
                <a:stretch>
                  <a:fillRect/>
                </a:stretch>
              </p:blipFill>
              <p:spPr>
                <a:xfrm>
                  <a:off x="4443450" y="4141875"/>
                  <a:ext cx="2106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44" name="筆跡 243">
                  <a:extLst>
                    <a:ext uri="{FF2B5EF4-FFF2-40B4-BE49-F238E27FC236}">
                      <a16:creationId xmlns:a16="http://schemas.microsoft.com/office/drawing/2014/main" id="{5A60DB07-BA2C-4C62-9369-667CD61CFFC2}"/>
                    </a:ext>
                  </a:extLst>
                </p14:cNvPr>
                <p14:cNvContentPartPr/>
                <p14:nvPr/>
              </p14:nvContentPartPr>
              <p14:xfrm>
                <a:off x="4662690" y="4105155"/>
                <a:ext cx="18360" cy="147600"/>
              </p14:xfrm>
            </p:contentPart>
          </mc:Choice>
          <mc:Fallback>
            <p:pic>
              <p:nvPicPr>
                <p:cNvPr id="244" name="筆跡 243">
                  <a:extLst>
                    <a:ext uri="{FF2B5EF4-FFF2-40B4-BE49-F238E27FC236}">
                      <a16:creationId xmlns:a16="http://schemas.microsoft.com/office/drawing/2014/main" id="{5A60DB07-BA2C-4C62-9369-667CD61CFFC2}"/>
                    </a:ext>
                  </a:extLst>
                </p:cNvPr>
                <p:cNvPicPr/>
                <p:nvPr/>
              </p:nvPicPr>
              <p:blipFill>
                <a:blip r:embed="rId362"/>
                <a:stretch>
                  <a:fillRect/>
                </a:stretch>
              </p:blipFill>
              <p:spPr>
                <a:xfrm>
                  <a:off x="4654050" y="4096515"/>
                  <a:ext cx="360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45" name="筆跡 244">
                  <a:extLst>
                    <a:ext uri="{FF2B5EF4-FFF2-40B4-BE49-F238E27FC236}">
                      <a16:creationId xmlns:a16="http://schemas.microsoft.com/office/drawing/2014/main" id="{15622A76-E4E3-4131-A376-14C8560EC9F3}"/>
                    </a:ext>
                  </a:extLst>
                </p14:cNvPr>
                <p14:cNvContentPartPr/>
                <p14:nvPr/>
              </p14:nvContentPartPr>
              <p14:xfrm>
                <a:off x="4702650" y="4113435"/>
                <a:ext cx="129240" cy="174960"/>
              </p14:xfrm>
            </p:contentPart>
          </mc:Choice>
          <mc:Fallback>
            <p:pic>
              <p:nvPicPr>
                <p:cNvPr id="245" name="筆跡 244">
                  <a:extLst>
                    <a:ext uri="{FF2B5EF4-FFF2-40B4-BE49-F238E27FC236}">
                      <a16:creationId xmlns:a16="http://schemas.microsoft.com/office/drawing/2014/main" id="{15622A76-E4E3-4131-A376-14C8560EC9F3}"/>
                    </a:ext>
                  </a:extLst>
                </p:cNvPr>
                <p:cNvPicPr/>
                <p:nvPr/>
              </p:nvPicPr>
              <p:blipFill>
                <a:blip r:embed="rId364"/>
                <a:stretch>
                  <a:fillRect/>
                </a:stretch>
              </p:blipFill>
              <p:spPr>
                <a:xfrm>
                  <a:off x="4693650" y="4104435"/>
                  <a:ext cx="1468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46" name="筆跡 245">
                  <a:extLst>
                    <a:ext uri="{FF2B5EF4-FFF2-40B4-BE49-F238E27FC236}">
                      <a16:creationId xmlns:a16="http://schemas.microsoft.com/office/drawing/2014/main" id="{E4213400-9C08-4574-A051-D5D899625F68}"/>
                    </a:ext>
                  </a:extLst>
                </p14:cNvPr>
                <p14:cNvContentPartPr/>
                <p14:nvPr/>
              </p14:nvContentPartPr>
              <p14:xfrm>
                <a:off x="4944210" y="4012995"/>
                <a:ext cx="21960" cy="38160"/>
              </p14:xfrm>
            </p:contentPart>
          </mc:Choice>
          <mc:Fallback>
            <p:pic>
              <p:nvPicPr>
                <p:cNvPr id="246" name="筆跡 245">
                  <a:extLst>
                    <a:ext uri="{FF2B5EF4-FFF2-40B4-BE49-F238E27FC236}">
                      <a16:creationId xmlns:a16="http://schemas.microsoft.com/office/drawing/2014/main" id="{E4213400-9C08-4574-A051-D5D899625F68}"/>
                    </a:ext>
                  </a:extLst>
                </p:cNvPr>
                <p:cNvPicPr/>
                <p:nvPr/>
              </p:nvPicPr>
              <p:blipFill>
                <a:blip r:embed="rId366"/>
                <a:stretch>
                  <a:fillRect/>
                </a:stretch>
              </p:blipFill>
              <p:spPr>
                <a:xfrm>
                  <a:off x="4935570" y="4004355"/>
                  <a:ext cx="396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47" name="筆跡 246">
                  <a:extLst>
                    <a:ext uri="{FF2B5EF4-FFF2-40B4-BE49-F238E27FC236}">
                      <a16:creationId xmlns:a16="http://schemas.microsoft.com/office/drawing/2014/main" id="{65C4E18C-DA82-4C76-A79D-0B13A6F9F813}"/>
                    </a:ext>
                  </a:extLst>
                </p14:cNvPr>
                <p14:cNvContentPartPr/>
                <p14:nvPr/>
              </p14:nvContentPartPr>
              <p14:xfrm>
                <a:off x="4912890" y="4087515"/>
                <a:ext cx="74880" cy="113040"/>
              </p14:xfrm>
            </p:contentPart>
          </mc:Choice>
          <mc:Fallback>
            <p:pic>
              <p:nvPicPr>
                <p:cNvPr id="247" name="筆跡 246">
                  <a:extLst>
                    <a:ext uri="{FF2B5EF4-FFF2-40B4-BE49-F238E27FC236}">
                      <a16:creationId xmlns:a16="http://schemas.microsoft.com/office/drawing/2014/main" id="{65C4E18C-DA82-4C76-A79D-0B13A6F9F813}"/>
                    </a:ext>
                  </a:extLst>
                </p:cNvPr>
                <p:cNvPicPr/>
                <p:nvPr/>
              </p:nvPicPr>
              <p:blipFill>
                <a:blip r:embed="rId368"/>
                <a:stretch>
                  <a:fillRect/>
                </a:stretch>
              </p:blipFill>
              <p:spPr>
                <a:xfrm>
                  <a:off x="4904250" y="4078875"/>
                  <a:ext cx="925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48" name="筆跡 247">
                  <a:extLst>
                    <a:ext uri="{FF2B5EF4-FFF2-40B4-BE49-F238E27FC236}">
                      <a16:creationId xmlns:a16="http://schemas.microsoft.com/office/drawing/2014/main" id="{E4EC4ABB-1694-4478-9C40-4383468AC7AC}"/>
                    </a:ext>
                  </a:extLst>
                </p14:cNvPr>
                <p14:cNvContentPartPr/>
                <p14:nvPr/>
              </p14:nvContentPartPr>
              <p14:xfrm>
                <a:off x="4867170" y="4147275"/>
                <a:ext cx="27000" cy="1440"/>
              </p14:xfrm>
            </p:contentPart>
          </mc:Choice>
          <mc:Fallback>
            <p:pic>
              <p:nvPicPr>
                <p:cNvPr id="248" name="筆跡 247">
                  <a:extLst>
                    <a:ext uri="{FF2B5EF4-FFF2-40B4-BE49-F238E27FC236}">
                      <a16:creationId xmlns:a16="http://schemas.microsoft.com/office/drawing/2014/main" id="{E4EC4ABB-1694-4478-9C40-4383468AC7AC}"/>
                    </a:ext>
                  </a:extLst>
                </p:cNvPr>
                <p:cNvPicPr/>
                <p:nvPr/>
              </p:nvPicPr>
              <p:blipFill>
                <a:blip r:embed="rId370"/>
                <a:stretch>
                  <a:fillRect/>
                </a:stretch>
              </p:blipFill>
              <p:spPr>
                <a:xfrm>
                  <a:off x="4858530" y="4138635"/>
                  <a:ext cx="4464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49" name="筆跡 248">
                  <a:extLst>
                    <a:ext uri="{FF2B5EF4-FFF2-40B4-BE49-F238E27FC236}">
                      <a16:creationId xmlns:a16="http://schemas.microsoft.com/office/drawing/2014/main" id="{B497CACC-0C04-478D-9E01-24C987AA8D50}"/>
                    </a:ext>
                  </a:extLst>
                </p14:cNvPr>
                <p14:cNvContentPartPr/>
                <p14:nvPr/>
              </p14:nvContentPartPr>
              <p14:xfrm>
                <a:off x="4863570" y="4185435"/>
                <a:ext cx="64080" cy="21960"/>
              </p14:xfrm>
            </p:contentPart>
          </mc:Choice>
          <mc:Fallback>
            <p:pic>
              <p:nvPicPr>
                <p:cNvPr id="249" name="筆跡 248">
                  <a:extLst>
                    <a:ext uri="{FF2B5EF4-FFF2-40B4-BE49-F238E27FC236}">
                      <a16:creationId xmlns:a16="http://schemas.microsoft.com/office/drawing/2014/main" id="{B497CACC-0C04-478D-9E01-24C987AA8D50}"/>
                    </a:ext>
                  </a:extLst>
                </p:cNvPr>
                <p:cNvPicPr/>
                <p:nvPr/>
              </p:nvPicPr>
              <p:blipFill>
                <a:blip r:embed="rId372"/>
                <a:stretch>
                  <a:fillRect/>
                </a:stretch>
              </p:blipFill>
              <p:spPr>
                <a:xfrm>
                  <a:off x="4854930" y="4176435"/>
                  <a:ext cx="817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50" name="筆跡 249">
                  <a:extLst>
                    <a:ext uri="{FF2B5EF4-FFF2-40B4-BE49-F238E27FC236}">
                      <a16:creationId xmlns:a16="http://schemas.microsoft.com/office/drawing/2014/main" id="{83444050-DA02-4684-AF4E-24E0205E62C4}"/>
                    </a:ext>
                  </a:extLst>
                </p14:cNvPr>
                <p14:cNvContentPartPr/>
                <p14:nvPr/>
              </p14:nvContentPartPr>
              <p14:xfrm>
                <a:off x="5020890" y="4098675"/>
                <a:ext cx="119880" cy="88560"/>
              </p14:xfrm>
            </p:contentPart>
          </mc:Choice>
          <mc:Fallback>
            <p:pic>
              <p:nvPicPr>
                <p:cNvPr id="250" name="筆跡 249">
                  <a:extLst>
                    <a:ext uri="{FF2B5EF4-FFF2-40B4-BE49-F238E27FC236}">
                      <a16:creationId xmlns:a16="http://schemas.microsoft.com/office/drawing/2014/main" id="{83444050-DA02-4684-AF4E-24E0205E62C4}"/>
                    </a:ext>
                  </a:extLst>
                </p:cNvPr>
                <p:cNvPicPr/>
                <p:nvPr/>
              </p:nvPicPr>
              <p:blipFill>
                <a:blip r:embed="rId374"/>
                <a:stretch>
                  <a:fillRect/>
                </a:stretch>
              </p:blipFill>
              <p:spPr>
                <a:xfrm>
                  <a:off x="5011890" y="4090035"/>
                  <a:ext cx="1375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51" name="筆跡 250">
                  <a:extLst>
                    <a:ext uri="{FF2B5EF4-FFF2-40B4-BE49-F238E27FC236}">
                      <a16:creationId xmlns:a16="http://schemas.microsoft.com/office/drawing/2014/main" id="{03047CC1-270B-45F0-8AD3-5072A5F3221E}"/>
                    </a:ext>
                  </a:extLst>
                </p14:cNvPr>
                <p14:cNvContentPartPr/>
                <p14:nvPr/>
              </p14:nvContentPartPr>
              <p14:xfrm>
                <a:off x="4927650" y="4216755"/>
                <a:ext cx="122040" cy="159480"/>
              </p14:xfrm>
            </p:contentPart>
          </mc:Choice>
          <mc:Fallback>
            <p:pic>
              <p:nvPicPr>
                <p:cNvPr id="251" name="筆跡 250">
                  <a:extLst>
                    <a:ext uri="{FF2B5EF4-FFF2-40B4-BE49-F238E27FC236}">
                      <a16:creationId xmlns:a16="http://schemas.microsoft.com/office/drawing/2014/main" id="{03047CC1-270B-45F0-8AD3-5072A5F3221E}"/>
                    </a:ext>
                  </a:extLst>
                </p:cNvPr>
                <p:cNvPicPr/>
                <p:nvPr/>
              </p:nvPicPr>
              <p:blipFill>
                <a:blip r:embed="rId376"/>
                <a:stretch>
                  <a:fillRect/>
                </a:stretch>
              </p:blipFill>
              <p:spPr>
                <a:xfrm>
                  <a:off x="4918650" y="4207755"/>
                  <a:ext cx="1396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52" name="筆跡 251">
                  <a:extLst>
                    <a:ext uri="{FF2B5EF4-FFF2-40B4-BE49-F238E27FC236}">
                      <a16:creationId xmlns:a16="http://schemas.microsoft.com/office/drawing/2014/main" id="{1D0E53CB-0BD5-4C0C-B80B-5D93A04BA7A2}"/>
                    </a:ext>
                  </a:extLst>
                </p14:cNvPr>
                <p14:cNvContentPartPr/>
                <p14:nvPr/>
              </p14:nvContentPartPr>
              <p14:xfrm>
                <a:off x="5284770" y="4190835"/>
                <a:ext cx="81000" cy="14400"/>
              </p14:xfrm>
            </p:contentPart>
          </mc:Choice>
          <mc:Fallback>
            <p:pic>
              <p:nvPicPr>
                <p:cNvPr id="252" name="筆跡 251">
                  <a:extLst>
                    <a:ext uri="{FF2B5EF4-FFF2-40B4-BE49-F238E27FC236}">
                      <a16:creationId xmlns:a16="http://schemas.microsoft.com/office/drawing/2014/main" id="{1D0E53CB-0BD5-4C0C-B80B-5D93A04BA7A2}"/>
                    </a:ext>
                  </a:extLst>
                </p:cNvPr>
                <p:cNvPicPr/>
                <p:nvPr/>
              </p:nvPicPr>
              <p:blipFill>
                <a:blip r:embed="rId378"/>
                <a:stretch>
                  <a:fillRect/>
                </a:stretch>
              </p:blipFill>
              <p:spPr>
                <a:xfrm>
                  <a:off x="5276130" y="4181835"/>
                  <a:ext cx="986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53" name="筆跡 252">
                  <a:extLst>
                    <a:ext uri="{FF2B5EF4-FFF2-40B4-BE49-F238E27FC236}">
                      <a16:creationId xmlns:a16="http://schemas.microsoft.com/office/drawing/2014/main" id="{38D6AEFC-21DF-4A95-B218-37E0864047F6}"/>
                    </a:ext>
                  </a:extLst>
                </p14:cNvPr>
                <p14:cNvContentPartPr/>
                <p14:nvPr/>
              </p14:nvContentPartPr>
              <p14:xfrm>
                <a:off x="5267850" y="4240515"/>
                <a:ext cx="78480" cy="15480"/>
              </p14:xfrm>
            </p:contentPart>
          </mc:Choice>
          <mc:Fallback>
            <p:pic>
              <p:nvPicPr>
                <p:cNvPr id="253" name="筆跡 252">
                  <a:extLst>
                    <a:ext uri="{FF2B5EF4-FFF2-40B4-BE49-F238E27FC236}">
                      <a16:creationId xmlns:a16="http://schemas.microsoft.com/office/drawing/2014/main" id="{38D6AEFC-21DF-4A95-B218-37E0864047F6}"/>
                    </a:ext>
                  </a:extLst>
                </p:cNvPr>
                <p:cNvPicPr/>
                <p:nvPr/>
              </p:nvPicPr>
              <p:blipFill>
                <a:blip r:embed="rId380"/>
                <a:stretch>
                  <a:fillRect/>
                </a:stretch>
              </p:blipFill>
              <p:spPr>
                <a:xfrm>
                  <a:off x="5259210" y="4231875"/>
                  <a:ext cx="961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55" name="筆跡 254">
                  <a:extLst>
                    <a:ext uri="{FF2B5EF4-FFF2-40B4-BE49-F238E27FC236}">
                      <a16:creationId xmlns:a16="http://schemas.microsoft.com/office/drawing/2014/main" id="{E20BE12D-6026-48EF-9825-9EF745A907FF}"/>
                    </a:ext>
                  </a:extLst>
                </p14:cNvPr>
                <p14:cNvContentPartPr/>
                <p14:nvPr/>
              </p14:nvContentPartPr>
              <p14:xfrm>
                <a:off x="5449650" y="4316475"/>
                <a:ext cx="8640" cy="48960"/>
              </p14:xfrm>
            </p:contentPart>
          </mc:Choice>
          <mc:Fallback>
            <p:pic>
              <p:nvPicPr>
                <p:cNvPr id="255" name="筆跡 254">
                  <a:extLst>
                    <a:ext uri="{FF2B5EF4-FFF2-40B4-BE49-F238E27FC236}">
                      <a16:creationId xmlns:a16="http://schemas.microsoft.com/office/drawing/2014/main" id="{E20BE12D-6026-48EF-9825-9EF745A907FF}"/>
                    </a:ext>
                  </a:extLst>
                </p:cNvPr>
                <p:cNvPicPr/>
                <p:nvPr/>
              </p:nvPicPr>
              <p:blipFill>
                <a:blip r:embed="rId382"/>
                <a:stretch>
                  <a:fillRect/>
                </a:stretch>
              </p:blipFill>
              <p:spPr>
                <a:xfrm>
                  <a:off x="5440650" y="4307475"/>
                  <a:ext cx="262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56" name="筆跡 255">
                  <a:extLst>
                    <a:ext uri="{FF2B5EF4-FFF2-40B4-BE49-F238E27FC236}">
                      <a16:creationId xmlns:a16="http://schemas.microsoft.com/office/drawing/2014/main" id="{B1EDCA62-5356-482E-8E3E-D876ECC796C0}"/>
                    </a:ext>
                  </a:extLst>
                </p14:cNvPr>
                <p14:cNvContentPartPr/>
                <p14:nvPr/>
              </p14:nvContentPartPr>
              <p14:xfrm>
                <a:off x="5564130" y="4218915"/>
                <a:ext cx="87840" cy="121680"/>
              </p14:xfrm>
            </p:contentPart>
          </mc:Choice>
          <mc:Fallback>
            <p:pic>
              <p:nvPicPr>
                <p:cNvPr id="256" name="筆跡 255">
                  <a:extLst>
                    <a:ext uri="{FF2B5EF4-FFF2-40B4-BE49-F238E27FC236}">
                      <a16:creationId xmlns:a16="http://schemas.microsoft.com/office/drawing/2014/main" id="{B1EDCA62-5356-482E-8E3E-D876ECC796C0}"/>
                    </a:ext>
                  </a:extLst>
                </p:cNvPr>
                <p:cNvPicPr/>
                <p:nvPr/>
              </p:nvPicPr>
              <p:blipFill>
                <a:blip r:embed="rId384"/>
                <a:stretch>
                  <a:fillRect/>
                </a:stretch>
              </p:blipFill>
              <p:spPr>
                <a:xfrm>
                  <a:off x="5555130" y="4209915"/>
                  <a:ext cx="1054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57" name="筆跡 256">
                  <a:extLst>
                    <a:ext uri="{FF2B5EF4-FFF2-40B4-BE49-F238E27FC236}">
                      <a16:creationId xmlns:a16="http://schemas.microsoft.com/office/drawing/2014/main" id="{9DA59816-68B4-45CD-93FA-56D77E01D92E}"/>
                    </a:ext>
                  </a:extLst>
                </p14:cNvPr>
                <p14:cNvContentPartPr/>
                <p14:nvPr/>
              </p14:nvContentPartPr>
              <p14:xfrm>
                <a:off x="5727570" y="4174635"/>
                <a:ext cx="129240" cy="181080"/>
              </p14:xfrm>
            </p:contentPart>
          </mc:Choice>
          <mc:Fallback>
            <p:pic>
              <p:nvPicPr>
                <p:cNvPr id="257" name="筆跡 256">
                  <a:extLst>
                    <a:ext uri="{FF2B5EF4-FFF2-40B4-BE49-F238E27FC236}">
                      <a16:creationId xmlns:a16="http://schemas.microsoft.com/office/drawing/2014/main" id="{9DA59816-68B4-45CD-93FA-56D77E01D92E}"/>
                    </a:ext>
                  </a:extLst>
                </p:cNvPr>
                <p:cNvPicPr/>
                <p:nvPr/>
              </p:nvPicPr>
              <p:blipFill>
                <a:blip r:embed="rId386"/>
                <a:stretch>
                  <a:fillRect/>
                </a:stretch>
              </p:blipFill>
              <p:spPr>
                <a:xfrm>
                  <a:off x="5718570" y="4165635"/>
                  <a:ext cx="1468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58" name="筆跡 257">
                  <a:extLst>
                    <a:ext uri="{FF2B5EF4-FFF2-40B4-BE49-F238E27FC236}">
                      <a16:creationId xmlns:a16="http://schemas.microsoft.com/office/drawing/2014/main" id="{0D453AD8-DDFF-42F4-B4CF-1D7EDF96546D}"/>
                    </a:ext>
                  </a:extLst>
                </p14:cNvPr>
                <p14:cNvContentPartPr/>
                <p14:nvPr/>
              </p14:nvContentPartPr>
              <p14:xfrm>
                <a:off x="5780490" y="4229715"/>
                <a:ext cx="108720" cy="14400"/>
              </p14:xfrm>
            </p:contentPart>
          </mc:Choice>
          <mc:Fallback>
            <p:pic>
              <p:nvPicPr>
                <p:cNvPr id="258" name="筆跡 257">
                  <a:extLst>
                    <a:ext uri="{FF2B5EF4-FFF2-40B4-BE49-F238E27FC236}">
                      <a16:creationId xmlns:a16="http://schemas.microsoft.com/office/drawing/2014/main" id="{0D453AD8-DDFF-42F4-B4CF-1D7EDF96546D}"/>
                    </a:ext>
                  </a:extLst>
                </p:cNvPr>
                <p:cNvPicPr/>
                <p:nvPr/>
              </p:nvPicPr>
              <p:blipFill>
                <a:blip r:embed="rId388"/>
                <a:stretch>
                  <a:fillRect/>
                </a:stretch>
              </p:blipFill>
              <p:spPr>
                <a:xfrm>
                  <a:off x="5771490" y="4220715"/>
                  <a:ext cx="1263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59" name="筆跡 258">
                  <a:extLst>
                    <a:ext uri="{FF2B5EF4-FFF2-40B4-BE49-F238E27FC236}">
                      <a16:creationId xmlns:a16="http://schemas.microsoft.com/office/drawing/2014/main" id="{6F9BC6F3-3F24-4C5D-A9BE-60C00C064FD5}"/>
                    </a:ext>
                  </a:extLst>
                </p14:cNvPr>
                <p14:cNvContentPartPr/>
                <p14:nvPr/>
              </p14:nvContentPartPr>
              <p14:xfrm>
                <a:off x="6005490" y="4093275"/>
                <a:ext cx="103680" cy="282960"/>
              </p14:xfrm>
            </p:contentPart>
          </mc:Choice>
          <mc:Fallback>
            <p:pic>
              <p:nvPicPr>
                <p:cNvPr id="259" name="筆跡 258">
                  <a:extLst>
                    <a:ext uri="{FF2B5EF4-FFF2-40B4-BE49-F238E27FC236}">
                      <a16:creationId xmlns:a16="http://schemas.microsoft.com/office/drawing/2014/main" id="{6F9BC6F3-3F24-4C5D-A9BE-60C00C064FD5}"/>
                    </a:ext>
                  </a:extLst>
                </p:cNvPr>
                <p:cNvPicPr/>
                <p:nvPr/>
              </p:nvPicPr>
              <p:blipFill>
                <a:blip r:embed="rId390"/>
                <a:stretch>
                  <a:fillRect/>
                </a:stretch>
              </p:blipFill>
              <p:spPr>
                <a:xfrm>
                  <a:off x="5996490" y="4084275"/>
                  <a:ext cx="121320" cy="300600"/>
                </a:xfrm>
                <a:prstGeom prst="rect">
                  <a:avLst/>
                </a:prstGeom>
              </p:spPr>
            </p:pic>
          </mc:Fallback>
        </mc:AlternateContent>
      </p:grpSp>
      <p:grpSp>
        <p:nvGrpSpPr>
          <p:cNvPr id="310" name="群組 309">
            <a:extLst>
              <a:ext uri="{FF2B5EF4-FFF2-40B4-BE49-F238E27FC236}">
                <a16:creationId xmlns:a16="http://schemas.microsoft.com/office/drawing/2014/main" id="{42CDF1E9-6610-4437-BF7E-58030A55B08E}"/>
              </a:ext>
            </a:extLst>
          </p:cNvPr>
          <p:cNvGrpSpPr/>
          <p:nvPr/>
        </p:nvGrpSpPr>
        <p:grpSpPr>
          <a:xfrm>
            <a:off x="484530" y="5697795"/>
            <a:ext cx="754560" cy="323280"/>
            <a:chOff x="484530" y="5697795"/>
            <a:chExt cx="754560" cy="323280"/>
          </a:xfrm>
        </p:grpSpPr>
        <mc:AlternateContent xmlns:mc="http://schemas.openxmlformats.org/markup-compatibility/2006">
          <mc:Choice xmlns:p14="http://schemas.microsoft.com/office/powerpoint/2010/main" Requires="p14">
            <p:contentPart p14:bwMode="auto" r:id="rId391">
              <p14:nvContentPartPr>
                <p14:cNvPr id="261" name="筆跡 260">
                  <a:extLst>
                    <a:ext uri="{FF2B5EF4-FFF2-40B4-BE49-F238E27FC236}">
                      <a16:creationId xmlns:a16="http://schemas.microsoft.com/office/drawing/2014/main" id="{3108E0A2-A918-4A18-87B6-125F494A55C2}"/>
                    </a:ext>
                  </a:extLst>
                </p14:cNvPr>
                <p14:cNvContentPartPr/>
                <p14:nvPr/>
              </p14:nvContentPartPr>
              <p14:xfrm>
                <a:off x="554370" y="5697795"/>
                <a:ext cx="31680" cy="228960"/>
              </p14:xfrm>
            </p:contentPart>
          </mc:Choice>
          <mc:Fallback>
            <p:pic>
              <p:nvPicPr>
                <p:cNvPr id="261" name="筆跡 260">
                  <a:extLst>
                    <a:ext uri="{FF2B5EF4-FFF2-40B4-BE49-F238E27FC236}">
                      <a16:creationId xmlns:a16="http://schemas.microsoft.com/office/drawing/2014/main" id="{3108E0A2-A918-4A18-87B6-125F494A55C2}"/>
                    </a:ext>
                  </a:extLst>
                </p:cNvPr>
                <p:cNvPicPr/>
                <p:nvPr/>
              </p:nvPicPr>
              <p:blipFill>
                <a:blip r:embed="rId392"/>
                <a:stretch>
                  <a:fillRect/>
                </a:stretch>
              </p:blipFill>
              <p:spPr>
                <a:xfrm>
                  <a:off x="545370" y="5689155"/>
                  <a:ext cx="4932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62" name="筆跡 261">
                  <a:extLst>
                    <a:ext uri="{FF2B5EF4-FFF2-40B4-BE49-F238E27FC236}">
                      <a16:creationId xmlns:a16="http://schemas.microsoft.com/office/drawing/2014/main" id="{62BE9DDF-049B-43E2-A99C-8BFE1078DD9F}"/>
                    </a:ext>
                  </a:extLst>
                </p14:cNvPr>
                <p14:cNvContentPartPr/>
                <p14:nvPr/>
              </p14:nvContentPartPr>
              <p14:xfrm>
                <a:off x="598650" y="5801835"/>
                <a:ext cx="88200" cy="21960"/>
              </p14:xfrm>
            </p:contentPart>
          </mc:Choice>
          <mc:Fallback>
            <p:pic>
              <p:nvPicPr>
                <p:cNvPr id="262" name="筆跡 261">
                  <a:extLst>
                    <a:ext uri="{FF2B5EF4-FFF2-40B4-BE49-F238E27FC236}">
                      <a16:creationId xmlns:a16="http://schemas.microsoft.com/office/drawing/2014/main" id="{62BE9DDF-049B-43E2-A99C-8BFE1078DD9F}"/>
                    </a:ext>
                  </a:extLst>
                </p:cNvPr>
                <p:cNvPicPr/>
                <p:nvPr/>
              </p:nvPicPr>
              <p:blipFill>
                <a:blip r:embed="rId394"/>
                <a:stretch>
                  <a:fillRect/>
                </a:stretch>
              </p:blipFill>
              <p:spPr>
                <a:xfrm>
                  <a:off x="590010" y="5792835"/>
                  <a:ext cx="1058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63" name="筆跡 262">
                  <a:extLst>
                    <a:ext uri="{FF2B5EF4-FFF2-40B4-BE49-F238E27FC236}">
                      <a16:creationId xmlns:a16="http://schemas.microsoft.com/office/drawing/2014/main" id="{1B827E59-DF7D-41BA-8FF4-0B6EC1C7096C}"/>
                    </a:ext>
                  </a:extLst>
                </p14:cNvPr>
                <p14:cNvContentPartPr/>
                <p14:nvPr/>
              </p14:nvContentPartPr>
              <p14:xfrm>
                <a:off x="484530" y="5853675"/>
                <a:ext cx="185760" cy="166680"/>
              </p14:xfrm>
            </p:contentPart>
          </mc:Choice>
          <mc:Fallback>
            <p:pic>
              <p:nvPicPr>
                <p:cNvPr id="263" name="筆跡 262">
                  <a:extLst>
                    <a:ext uri="{FF2B5EF4-FFF2-40B4-BE49-F238E27FC236}">
                      <a16:creationId xmlns:a16="http://schemas.microsoft.com/office/drawing/2014/main" id="{1B827E59-DF7D-41BA-8FF4-0B6EC1C7096C}"/>
                    </a:ext>
                  </a:extLst>
                </p:cNvPr>
                <p:cNvPicPr/>
                <p:nvPr/>
              </p:nvPicPr>
              <p:blipFill>
                <a:blip r:embed="rId396"/>
                <a:stretch>
                  <a:fillRect/>
                </a:stretch>
              </p:blipFill>
              <p:spPr>
                <a:xfrm>
                  <a:off x="475530" y="5845035"/>
                  <a:ext cx="2034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64" name="筆跡 263">
                  <a:extLst>
                    <a:ext uri="{FF2B5EF4-FFF2-40B4-BE49-F238E27FC236}">
                      <a16:creationId xmlns:a16="http://schemas.microsoft.com/office/drawing/2014/main" id="{31318F70-FF45-4365-83CD-0C87CDCDC230}"/>
                    </a:ext>
                  </a:extLst>
                </p14:cNvPr>
                <p14:cNvContentPartPr/>
                <p14:nvPr/>
              </p14:nvContentPartPr>
              <p14:xfrm>
                <a:off x="725010" y="5807235"/>
                <a:ext cx="105120" cy="28440"/>
              </p14:xfrm>
            </p:contentPart>
          </mc:Choice>
          <mc:Fallback>
            <p:pic>
              <p:nvPicPr>
                <p:cNvPr id="264" name="筆跡 263">
                  <a:extLst>
                    <a:ext uri="{FF2B5EF4-FFF2-40B4-BE49-F238E27FC236}">
                      <a16:creationId xmlns:a16="http://schemas.microsoft.com/office/drawing/2014/main" id="{31318F70-FF45-4365-83CD-0C87CDCDC230}"/>
                    </a:ext>
                  </a:extLst>
                </p:cNvPr>
                <p:cNvPicPr/>
                <p:nvPr/>
              </p:nvPicPr>
              <p:blipFill>
                <a:blip r:embed="rId398"/>
                <a:stretch>
                  <a:fillRect/>
                </a:stretch>
              </p:blipFill>
              <p:spPr>
                <a:xfrm>
                  <a:off x="716370" y="5798235"/>
                  <a:ext cx="1227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65" name="筆跡 264">
                  <a:extLst>
                    <a:ext uri="{FF2B5EF4-FFF2-40B4-BE49-F238E27FC236}">
                      <a16:creationId xmlns:a16="http://schemas.microsoft.com/office/drawing/2014/main" id="{788118C9-8147-442B-8523-C2DAEE776DB7}"/>
                    </a:ext>
                  </a:extLst>
                </p14:cNvPr>
                <p14:cNvContentPartPr/>
                <p14:nvPr/>
              </p14:nvContentPartPr>
              <p14:xfrm>
                <a:off x="727530" y="5716155"/>
                <a:ext cx="319320" cy="244080"/>
              </p14:xfrm>
            </p:contentPart>
          </mc:Choice>
          <mc:Fallback>
            <p:pic>
              <p:nvPicPr>
                <p:cNvPr id="265" name="筆跡 264">
                  <a:extLst>
                    <a:ext uri="{FF2B5EF4-FFF2-40B4-BE49-F238E27FC236}">
                      <a16:creationId xmlns:a16="http://schemas.microsoft.com/office/drawing/2014/main" id="{788118C9-8147-442B-8523-C2DAEE776DB7}"/>
                    </a:ext>
                  </a:extLst>
                </p:cNvPr>
                <p:cNvPicPr/>
                <p:nvPr/>
              </p:nvPicPr>
              <p:blipFill>
                <a:blip r:embed="rId400"/>
                <a:stretch>
                  <a:fillRect/>
                </a:stretch>
              </p:blipFill>
              <p:spPr>
                <a:xfrm>
                  <a:off x="718890" y="5707515"/>
                  <a:ext cx="3369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66" name="筆跡 265">
                  <a:extLst>
                    <a:ext uri="{FF2B5EF4-FFF2-40B4-BE49-F238E27FC236}">
                      <a16:creationId xmlns:a16="http://schemas.microsoft.com/office/drawing/2014/main" id="{4257FADA-AA72-4D93-8853-C0DF7F9519CE}"/>
                    </a:ext>
                  </a:extLst>
                </p14:cNvPr>
                <p14:cNvContentPartPr/>
                <p14:nvPr/>
              </p14:nvContentPartPr>
              <p14:xfrm>
                <a:off x="905730" y="5793195"/>
                <a:ext cx="153000" cy="29520"/>
              </p14:xfrm>
            </p:contentPart>
          </mc:Choice>
          <mc:Fallback>
            <p:pic>
              <p:nvPicPr>
                <p:cNvPr id="266" name="筆跡 265">
                  <a:extLst>
                    <a:ext uri="{FF2B5EF4-FFF2-40B4-BE49-F238E27FC236}">
                      <a16:creationId xmlns:a16="http://schemas.microsoft.com/office/drawing/2014/main" id="{4257FADA-AA72-4D93-8853-C0DF7F9519CE}"/>
                    </a:ext>
                  </a:extLst>
                </p:cNvPr>
                <p:cNvPicPr/>
                <p:nvPr/>
              </p:nvPicPr>
              <p:blipFill>
                <a:blip r:embed="rId402"/>
                <a:stretch>
                  <a:fillRect/>
                </a:stretch>
              </p:blipFill>
              <p:spPr>
                <a:xfrm>
                  <a:off x="896730" y="5784195"/>
                  <a:ext cx="1706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67" name="筆跡 266">
                  <a:extLst>
                    <a:ext uri="{FF2B5EF4-FFF2-40B4-BE49-F238E27FC236}">
                      <a16:creationId xmlns:a16="http://schemas.microsoft.com/office/drawing/2014/main" id="{3F7B5862-6B65-4E94-AFCA-88FBB67E5AEE}"/>
                    </a:ext>
                  </a:extLst>
                </p14:cNvPr>
                <p14:cNvContentPartPr/>
                <p14:nvPr/>
              </p14:nvContentPartPr>
              <p14:xfrm>
                <a:off x="868290" y="5741355"/>
                <a:ext cx="151920" cy="260280"/>
              </p14:xfrm>
            </p:contentPart>
          </mc:Choice>
          <mc:Fallback>
            <p:pic>
              <p:nvPicPr>
                <p:cNvPr id="267" name="筆跡 266">
                  <a:extLst>
                    <a:ext uri="{FF2B5EF4-FFF2-40B4-BE49-F238E27FC236}">
                      <a16:creationId xmlns:a16="http://schemas.microsoft.com/office/drawing/2014/main" id="{3F7B5862-6B65-4E94-AFCA-88FBB67E5AEE}"/>
                    </a:ext>
                  </a:extLst>
                </p:cNvPr>
                <p:cNvPicPr/>
                <p:nvPr/>
              </p:nvPicPr>
              <p:blipFill>
                <a:blip r:embed="rId404"/>
                <a:stretch>
                  <a:fillRect/>
                </a:stretch>
              </p:blipFill>
              <p:spPr>
                <a:xfrm>
                  <a:off x="859650" y="5732355"/>
                  <a:ext cx="16956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68" name="筆跡 267">
                  <a:extLst>
                    <a:ext uri="{FF2B5EF4-FFF2-40B4-BE49-F238E27FC236}">
                      <a16:creationId xmlns:a16="http://schemas.microsoft.com/office/drawing/2014/main" id="{792ECCA7-6461-4180-9632-3DCFA3FFB39B}"/>
                    </a:ext>
                  </a:extLst>
                </p14:cNvPr>
                <p14:cNvContentPartPr/>
                <p14:nvPr/>
              </p14:nvContentPartPr>
              <p14:xfrm>
                <a:off x="947850" y="5873115"/>
                <a:ext cx="154440" cy="14400"/>
              </p14:xfrm>
            </p:contentPart>
          </mc:Choice>
          <mc:Fallback>
            <p:pic>
              <p:nvPicPr>
                <p:cNvPr id="268" name="筆跡 267">
                  <a:extLst>
                    <a:ext uri="{FF2B5EF4-FFF2-40B4-BE49-F238E27FC236}">
                      <a16:creationId xmlns:a16="http://schemas.microsoft.com/office/drawing/2014/main" id="{792ECCA7-6461-4180-9632-3DCFA3FFB39B}"/>
                    </a:ext>
                  </a:extLst>
                </p:cNvPr>
                <p:cNvPicPr/>
                <p:nvPr/>
              </p:nvPicPr>
              <p:blipFill>
                <a:blip r:embed="rId406"/>
                <a:stretch>
                  <a:fillRect/>
                </a:stretch>
              </p:blipFill>
              <p:spPr>
                <a:xfrm>
                  <a:off x="938850" y="5864475"/>
                  <a:ext cx="1720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69" name="筆跡 268">
                  <a:extLst>
                    <a:ext uri="{FF2B5EF4-FFF2-40B4-BE49-F238E27FC236}">
                      <a16:creationId xmlns:a16="http://schemas.microsoft.com/office/drawing/2014/main" id="{3C49922A-A4F7-4AC7-9D42-249AAC4E7504}"/>
                    </a:ext>
                  </a:extLst>
                </p14:cNvPr>
                <p14:cNvContentPartPr/>
                <p14:nvPr/>
              </p14:nvContentPartPr>
              <p14:xfrm>
                <a:off x="1107690" y="5813715"/>
                <a:ext cx="17280" cy="89280"/>
              </p14:xfrm>
            </p:contentPart>
          </mc:Choice>
          <mc:Fallback>
            <p:pic>
              <p:nvPicPr>
                <p:cNvPr id="269" name="筆跡 268">
                  <a:extLst>
                    <a:ext uri="{FF2B5EF4-FFF2-40B4-BE49-F238E27FC236}">
                      <a16:creationId xmlns:a16="http://schemas.microsoft.com/office/drawing/2014/main" id="{3C49922A-A4F7-4AC7-9D42-249AAC4E7504}"/>
                    </a:ext>
                  </a:extLst>
                </p:cNvPr>
                <p:cNvPicPr/>
                <p:nvPr/>
              </p:nvPicPr>
              <p:blipFill>
                <a:blip r:embed="rId408"/>
                <a:stretch>
                  <a:fillRect/>
                </a:stretch>
              </p:blipFill>
              <p:spPr>
                <a:xfrm>
                  <a:off x="1099050" y="5805075"/>
                  <a:ext cx="349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70" name="筆跡 269">
                  <a:extLst>
                    <a:ext uri="{FF2B5EF4-FFF2-40B4-BE49-F238E27FC236}">
                      <a16:creationId xmlns:a16="http://schemas.microsoft.com/office/drawing/2014/main" id="{A2385261-FFA5-4AF4-B5EC-4DBFEFC105B8}"/>
                    </a:ext>
                  </a:extLst>
                </p14:cNvPr>
                <p14:cNvContentPartPr/>
                <p14:nvPr/>
              </p14:nvContentPartPr>
              <p14:xfrm>
                <a:off x="1062690" y="5814795"/>
                <a:ext cx="176400" cy="119880"/>
              </p14:xfrm>
            </p:contentPart>
          </mc:Choice>
          <mc:Fallback>
            <p:pic>
              <p:nvPicPr>
                <p:cNvPr id="270" name="筆跡 269">
                  <a:extLst>
                    <a:ext uri="{FF2B5EF4-FFF2-40B4-BE49-F238E27FC236}">
                      <a16:creationId xmlns:a16="http://schemas.microsoft.com/office/drawing/2014/main" id="{A2385261-FFA5-4AF4-B5EC-4DBFEFC105B8}"/>
                    </a:ext>
                  </a:extLst>
                </p:cNvPr>
                <p:cNvPicPr/>
                <p:nvPr/>
              </p:nvPicPr>
              <p:blipFill>
                <a:blip r:embed="rId410"/>
                <a:stretch>
                  <a:fillRect/>
                </a:stretch>
              </p:blipFill>
              <p:spPr>
                <a:xfrm>
                  <a:off x="1054050" y="5806155"/>
                  <a:ext cx="1940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71" name="筆跡 270">
                  <a:extLst>
                    <a:ext uri="{FF2B5EF4-FFF2-40B4-BE49-F238E27FC236}">
                      <a16:creationId xmlns:a16="http://schemas.microsoft.com/office/drawing/2014/main" id="{A023DFF8-AEB1-49C7-B95A-C8D101CD1E70}"/>
                    </a:ext>
                  </a:extLst>
                </p14:cNvPr>
                <p14:cNvContentPartPr/>
                <p14:nvPr/>
              </p14:nvContentPartPr>
              <p14:xfrm>
                <a:off x="1147290" y="5779155"/>
                <a:ext cx="10080" cy="241920"/>
              </p14:xfrm>
            </p:contentPart>
          </mc:Choice>
          <mc:Fallback>
            <p:pic>
              <p:nvPicPr>
                <p:cNvPr id="271" name="筆跡 270">
                  <a:extLst>
                    <a:ext uri="{FF2B5EF4-FFF2-40B4-BE49-F238E27FC236}">
                      <a16:creationId xmlns:a16="http://schemas.microsoft.com/office/drawing/2014/main" id="{A023DFF8-AEB1-49C7-B95A-C8D101CD1E70}"/>
                    </a:ext>
                  </a:extLst>
                </p:cNvPr>
                <p:cNvPicPr/>
                <p:nvPr/>
              </p:nvPicPr>
              <p:blipFill>
                <a:blip r:embed="rId412"/>
                <a:stretch>
                  <a:fillRect/>
                </a:stretch>
              </p:blipFill>
              <p:spPr>
                <a:xfrm>
                  <a:off x="1138650" y="5770155"/>
                  <a:ext cx="27720" cy="259560"/>
                </a:xfrm>
                <a:prstGeom prst="rect">
                  <a:avLst/>
                </a:prstGeom>
              </p:spPr>
            </p:pic>
          </mc:Fallback>
        </mc:AlternateContent>
      </p:grpSp>
      <p:grpSp>
        <p:nvGrpSpPr>
          <p:cNvPr id="309" name="群組 308">
            <a:extLst>
              <a:ext uri="{FF2B5EF4-FFF2-40B4-BE49-F238E27FC236}">
                <a16:creationId xmlns:a16="http://schemas.microsoft.com/office/drawing/2014/main" id="{4B91DF5F-ECA2-4F99-B0F7-5AD904365C25}"/>
              </a:ext>
            </a:extLst>
          </p:cNvPr>
          <p:cNvGrpSpPr/>
          <p:nvPr/>
        </p:nvGrpSpPr>
        <p:grpSpPr>
          <a:xfrm>
            <a:off x="1410810" y="5610315"/>
            <a:ext cx="705600" cy="397800"/>
            <a:chOff x="1410810" y="5610315"/>
            <a:chExt cx="705600" cy="397800"/>
          </a:xfrm>
        </p:grpSpPr>
        <mc:AlternateContent xmlns:mc="http://schemas.openxmlformats.org/markup-compatibility/2006">
          <mc:Choice xmlns:p14="http://schemas.microsoft.com/office/powerpoint/2010/main" Requires="p14">
            <p:contentPart p14:bwMode="auto" r:id="rId413">
              <p14:nvContentPartPr>
                <p14:cNvPr id="272" name="筆跡 271">
                  <a:extLst>
                    <a:ext uri="{FF2B5EF4-FFF2-40B4-BE49-F238E27FC236}">
                      <a16:creationId xmlns:a16="http://schemas.microsoft.com/office/drawing/2014/main" id="{58AB60DA-DCF7-4D08-A340-AA96D199E5D9}"/>
                    </a:ext>
                  </a:extLst>
                </p14:cNvPr>
                <p14:cNvContentPartPr/>
                <p14:nvPr/>
              </p14:nvContentPartPr>
              <p14:xfrm>
                <a:off x="1415850" y="5771595"/>
                <a:ext cx="20880" cy="19800"/>
              </p14:xfrm>
            </p:contentPart>
          </mc:Choice>
          <mc:Fallback>
            <p:pic>
              <p:nvPicPr>
                <p:cNvPr id="272" name="筆跡 271">
                  <a:extLst>
                    <a:ext uri="{FF2B5EF4-FFF2-40B4-BE49-F238E27FC236}">
                      <a16:creationId xmlns:a16="http://schemas.microsoft.com/office/drawing/2014/main" id="{58AB60DA-DCF7-4D08-A340-AA96D199E5D9}"/>
                    </a:ext>
                  </a:extLst>
                </p:cNvPr>
                <p:cNvPicPr/>
                <p:nvPr/>
              </p:nvPicPr>
              <p:blipFill>
                <a:blip r:embed="rId414"/>
                <a:stretch>
                  <a:fillRect/>
                </a:stretch>
              </p:blipFill>
              <p:spPr>
                <a:xfrm>
                  <a:off x="1406850" y="5762595"/>
                  <a:ext cx="385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73" name="筆跡 272">
                  <a:extLst>
                    <a:ext uri="{FF2B5EF4-FFF2-40B4-BE49-F238E27FC236}">
                      <a16:creationId xmlns:a16="http://schemas.microsoft.com/office/drawing/2014/main" id="{9B422809-B921-4C20-8A59-CEC8A048B350}"/>
                    </a:ext>
                  </a:extLst>
                </p14:cNvPr>
                <p14:cNvContentPartPr/>
                <p14:nvPr/>
              </p14:nvContentPartPr>
              <p14:xfrm>
                <a:off x="1410810" y="5845035"/>
                <a:ext cx="65160" cy="6840"/>
              </p14:xfrm>
            </p:contentPart>
          </mc:Choice>
          <mc:Fallback>
            <p:pic>
              <p:nvPicPr>
                <p:cNvPr id="273" name="筆跡 272">
                  <a:extLst>
                    <a:ext uri="{FF2B5EF4-FFF2-40B4-BE49-F238E27FC236}">
                      <a16:creationId xmlns:a16="http://schemas.microsoft.com/office/drawing/2014/main" id="{9B422809-B921-4C20-8A59-CEC8A048B350}"/>
                    </a:ext>
                  </a:extLst>
                </p:cNvPr>
                <p:cNvPicPr/>
                <p:nvPr/>
              </p:nvPicPr>
              <p:blipFill>
                <a:blip r:embed="rId416"/>
                <a:stretch>
                  <a:fillRect/>
                </a:stretch>
              </p:blipFill>
              <p:spPr>
                <a:xfrm>
                  <a:off x="1402170" y="5836395"/>
                  <a:ext cx="828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74" name="筆跡 273">
                  <a:extLst>
                    <a:ext uri="{FF2B5EF4-FFF2-40B4-BE49-F238E27FC236}">
                      <a16:creationId xmlns:a16="http://schemas.microsoft.com/office/drawing/2014/main" id="{8D700C1F-1FB1-4BCE-9FC4-EE02825135E5}"/>
                    </a:ext>
                  </a:extLst>
                </p14:cNvPr>
                <p14:cNvContentPartPr/>
                <p14:nvPr/>
              </p14:nvContentPartPr>
              <p14:xfrm>
                <a:off x="1423050" y="5895075"/>
                <a:ext cx="85680" cy="46800"/>
              </p14:xfrm>
            </p:contentPart>
          </mc:Choice>
          <mc:Fallback>
            <p:pic>
              <p:nvPicPr>
                <p:cNvPr id="274" name="筆跡 273">
                  <a:extLst>
                    <a:ext uri="{FF2B5EF4-FFF2-40B4-BE49-F238E27FC236}">
                      <a16:creationId xmlns:a16="http://schemas.microsoft.com/office/drawing/2014/main" id="{8D700C1F-1FB1-4BCE-9FC4-EE02825135E5}"/>
                    </a:ext>
                  </a:extLst>
                </p:cNvPr>
                <p:cNvPicPr/>
                <p:nvPr/>
              </p:nvPicPr>
              <p:blipFill>
                <a:blip r:embed="rId418"/>
                <a:stretch>
                  <a:fillRect/>
                </a:stretch>
              </p:blipFill>
              <p:spPr>
                <a:xfrm>
                  <a:off x="1414050" y="5886075"/>
                  <a:ext cx="1033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75" name="筆跡 274">
                  <a:extLst>
                    <a:ext uri="{FF2B5EF4-FFF2-40B4-BE49-F238E27FC236}">
                      <a16:creationId xmlns:a16="http://schemas.microsoft.com/office/drawing/2014/main" id="{8DAC649F-12F0-47AA-8DB5-EA349D9A5511}"/>
                    </a:ext>
                  </a:extLst>
                </p14:cNvPr>
                <p14:cNvContentPartPr/>
                <p14:nvPr/>
              </p14:nvContentPartPr>
              <p14:xfrm>
                <a:off x="1536450" y="5782395"/>
                <a:ext cx="170640" cy="117360"/>
              </p14:xfrm>
            </p:contentPart>
          </mc:Choice>
          <mc:Fallback>
            <p:pic>
              <p:nvPicPr>
                <p:cNvPr id="275" name="筆跡 274">
                  <a:extLst>
                    <a:ext uri="{FF2B5EF4-FFF2-40B4-BE49-F238E27FC236}">
                      <a16:creationId xmlns:a16="http://schemas.microsoft.com/office/drawing/2014/main" id="{8DAC649F-12F0-47AA-8DB5-EA349D9A5511}"/>
                    </a:ext>
                  </a:extLst>
                </p:cNvPr>
                <p:cNvPicPr/>
                <p:nvPr/>
              </p:nvPicPr>
              <p:blipFill>
                <a:blip r:embed="rId420"/>
                <a:stretch>
                  <a:fillRect/>
                </a:stretch>
              </p:blipFill>
              <p:spPr>
                <a:xfrm>
                  <a:off x="1527810" y="5773395"/>
                  <a:ext cx="1882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76" name="筆跡 275">
                  <a:extLst>
                    <a:ext uri="{FF2B5EF4-FFF2-40B4-BE49-F238E27FC236}">
                      <a16:creationId xmlns:a16="http://schemas.microsoft.com/office/drawing/2014/main" id="{8510E236-0F24-457B-8589-70B09DD1AFDA}"/>
                    </a:ext>
                  </a:extLst>
                </p14:cNvPr>
                <p14:cNvContentPartPr/>
                <p14:nvPr/>
              </p14:nvContentPartPr>
              <p14:xfrm>
                <a:off x="1590090" y="5786715"/>
                <a:ext cx="144720" cy="207000"/>
              </p14:xfrm>
            </p:contentPart>
          </mc:Choice>
          <mc:Fallback>
            <p:pic>
              <p:nvPicPr>
                <p:cNvPr id="276" name="筆跡 275">
                  <a:extLst>
                    <a:ext uri="{FF2B5EF4-FFF2-40B4-BE49-F238E27FC236}">
                      <a16:creationId xmlns:a16="http://schemas.microsoft.com/office/drawing/2014/main" id="{8510E236-0F24-457B-8589-70B09DD1AFDA}"/>
                    </a:ext>
                  </a:extLst>
                </p:cNvPr>
                <p:cNvPicPr/>
                <p:nvPr/>
              </p:nvPicPr>
              <p:blipFill>
                <a:blip r:embed="rId422"/>
                <a:stretch>
                  <a:fillRect/>
                </a:stretch>
              </p:blipFill>
              <p:spPr>
                <a:xfrm>
                  <a:off x="1581450" y="5777715"/>
                  <a:ext cx="1623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77" name="筆跡 276">
                  <a:extLst>
                    <a:ext uri="{FF2B5EF4-FFF2-40B4-BE49-F238E27FC236}">
                      <a16:creationId xmlns:a16="http://schemas.microsoft.com/office/drawing/2014/main" id="{0A7E3F33-0DEE-4B6D-8AFC-979B84AA3B3C}"/>
                    </a:ext>
                  </a:extLst>
                </p14:cNvPr>
                <p14:cNvContentPartPr/>
                <p14:nvPr/>
              </p14:nvContentPartPr>
              <p14:xfrm>
                <a:off x="1846410" y="5647035"/>
                <a:ext cx="103680" cy="122760"/>
              </p14:xfrm>
            </p:contentPart>
          </mc:Choice>
          <mc:Fallback>
            <p:pic>
              <p:nvPicPr>
                <p:cNvPr id="277" name="筆跡 276">
                  <a:extLst>
                    <a:ext uri="{FF2B5EF4-FFF2-40B4-BE49-F238E27FC236}">
                      <a16:creationId xmlns:a16="http://schemas.microsoft.com/office/drawing/2014/main" id="{0A7E3F33-0DEE-4B6D-8AFC-979B84AA3B3C}"/>
                    </a:ext>
                  </a:extLst>
                </p:cNvPr>
                <p:cNvPicPr/>
                <p:nvPr/>
              </p:nvPicPr>
              <p:blipFill>
                <a:blip r:embed="rId424"/>
                <a:stretch>
                  <a:fillRect/>
                </a:stretch>
              </p:blipFill>
              <p:spPr>
                <a:xfrm>
                  <a:off x="1837410" y="5638035"/>
                  <a:ext cx="1213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78" name="筆跡 277">
                  <a:extLst>
                    <a:ext uri="{FF2B5EF4-FFF2-40B4-BE49-F238E27FC236}">
                      <a16:creationId xmlns:a16="http://schemas.microsoft.com/office/drawing/2014/main" id="{A0550048-9A4E-4CF7-A9D7-82D51AF1321D}"/>
                    </a:ext>
                  </a:extLst>
                </p14:cNvPr>
                <p14:cNvContentPartPr/>
                <p14:nvPr/>
              </p14:nvContentPartPr>
              <p14:xfrm>
                <a:off x="1998330" y="5610315"/>
                <a:ext cx="103680" cy="118440"/>
              </p14:xfrm>
            </p:contentPart>
          </mc:Choice>
          <mc:Fallback>
            <p:pic>
              <p:nvPicPr>
                <p:cNvPr id="278" name="筆跡 277">
                  <a:extLst>
                    <a:ext uri="{FF2B5EF4-FFF2-40B4-BE49-F238E27FC236}">
                      <a16:creationId xmlns:a16="http://schemas.microsoft.com/office/drawing/2014/main" id="{A0550048-9A4E-4CF7-A9D7-82D51AF1321D}"/>
                    </a:ext>
                  </a:extLst>
                </p:cNvPr>
                <p:cNvPicPr/>
                <p:nvPr/>
              </p:nvPicPr>
              <p:blipFill>
                <a:blip r:embed="rId426"/>
                <a:stretch>
                  <a:fillRect/>
                </a:stretch>
              </p:blipFill>
              <p:spPr>
                <a:xfrm>
                  <a:off x="1989690" y="5601315"/>
                  <a:ext cx="1213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79" name="筆跡 278">
                  <a:extLst>
                    <a:ext uri="{FF2B5EF4-FFF2-40B4-BE49-F238E27FC236}">
                      <a16:creationId xmlns:a16="http://schemas.microsoft.com/office/drawing/2014/main" id="{D9418EDE-EF14-4A6B-BE13-4AF06943F9DA}"/>
                    </a:ext>
                  </a:extLst>
                </p14:cNvPr>
                <p14:cNvContentPartPr/>
                <p14:nvPr/>
              </p14:nvContentPartPr>
              <p14:xfrm>
                <a:off x="1852530" y="5776635"/>
                <a:ext cx="250560" cy="132480"/>
              </p14:xfrm>
            </p:contentPart>
          </mc:Choice>
          <mc:Fallback>
            <p:pic>
              <p:nvPicPr>
                <p:cNvPr id="279" name="筆跡 278">
                  <a:extLst>
                    <a:ext uri="{FF2B5EF4-FFF2-40B4-BE49-F238E27FC236}">
                      <a16:creationId xmlns:a16="http://schemas.microsoft.com/office/drawing/2014/main" id="{D9418EDE-EF14-4A6B-BE13-4AF06943F9DA}"/>
                    </a:ext>
                  </a:extLst>
                </p:cNvPr>
                <p:cNvPicPr/>
                <p:nvPr/>
              </p:nvPicPr>
              <p:blipFill>
                <a:blip r:embed="rId428"/>
                <a:stretch>
                  <a:fillRect/>
                </a:stretch>
              </p:blipFill>
              <p:spPr>
                <a:xfrm>
                  <a:off x="1843890" y="5767995"/>
                  <a:ext cx="2682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80" name="筆跡 279">
                  <a:extLst>
                    <a:ext uri="{FF2B5EF4-FFF2-40B4-BE49-F238E27FC236}">
                      <a16:creationId xmlns:a16="http://schemas.microsoft.com/office/drawing/2014/main" id="{034D599A-FAE3-4F23-9CA3-7C3C44572751}"/>
                    </a:ext>
                  </a:extLst>
                </p14:cNvPr>
                <p14:cNvContentPartPr/>
                <p14:nvPr/>
              </p14:nvContentPartPr>
              <p14:xfrm>
                <a:off x="1982490" y="5733435"/>
                <a:ext cx="23040" cy="267840"/>
              </p14:xfrm>
            </p:contentPart>
          </mc:Choice>
          <mc:Fallback>
            <p:pic>
              <p:nvPicPr>
                <p:cNvPr id="280" name="筆跡 279">
                  <a:extLst>
                    <a:ext uri="{FF2B5EF4-FFF2-40B4-BE49-F238E27FC236}">
                      <a16:creationId xmlns:a16="http://schemas.microsoft.com/office/drawing/2014/main" id="{034D599A-FAE3-4F23-9CA3-7C3C44572751}"/>
                    </a:ext>
                  </a:extLst>
                </p:cNvPr>
                <p:cNvPicPr/>
                <p:nvPr/>
              </p:nvPicPr>
              <p:blipFill>
                <a:blip r:embed="rId430"/>
                <a:stretch>
                  <a:fillRect/>
                </a:stretch>
              </p:blipFill>
              <p:spPr>
                <a:xfrm>
                  <a:off x="1973490" y="5724795"/>
                  <a:ext cx="406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81" name="筆跡 280">
                  <a:extLst>
                    <a:ext uri="{FF2B5EF4-FFF2-40B4-BE49-F238E27FC236}">
                      <a16:creationId xmlns:a16="http://schemas.microsoft.com/office/drawing/2014/main" id="{E82B60D3-3AF1-4ADB-9407-73DED4333FB9}"/>
                    </a:ext>
                  </a:extLst>
                </p14:cNvPr>
                <p14:cNvContentPartPr/>
                <p14:nvPr/>
              </p14:nvContentPartPr>
              <p14:xfrm>
                <a:off x="1887450" y="5909115"/>
                <a:ext cx="228960" cy="99000"/>
              </p14:xfrm>
            </p:contentPart>
          </mc:Choice>
          <mc:Fallback>
            <p:pic>
              <p:nvPicPr>
                <p:cNvPr id="281" name="筆跡 280">
                  <a:extLst>
                    <a:ext uri="{FF2B5EF4-FFF2-40B4-BE49-F238E27FC236}">
                      <a16:creationId xmlns:a16="http://schemas.microsoft.com/office/drawing/2014/main" id="{E82B60D3-3AF1-4ADB-9407-73DED4333FB9}"/>
                    </a:ext>
                  </a:extLst>
                </p:cNvPr>
                <p:cNvPicPr/>
                <p:nvPr/>
              </p:nvPicPr>
              <p:blipFill>
                <a:blip r:embed="rId432"/>
                <a:stretch>
                  <a:fillRect/>
                </a:stretch>
              </p:blipFill>
              <p:spPr>
                <a:xfrm>
                  <a:off x="1878450" y="5900115"/>
                  <a:ext cx="246600" cy="116640"/>
                </a:xfrm>
                <a:prstGeom prst="rect">
                  <a:avLst/>
                </a:prstGeom>
              </p:spPr>
            </p:pic>
          </mc:Fallback>
        </mc:AlternateContent>
      </p:grpSp>
      <p:grpSp>
        <p:nvGrpSpPr>
          <p:cNvPr id="308" name="群組 307">
            <a:extLst>
              <a:ext uri="{FF2B5EF4-FFF2-40B4-BE49-F238E27FC236}">
                <a16:creationId xmlns:a16="http://schemas.microsoft.com/office/drawing/2014/main" id="{54F4939B-1479-4376-8435-2DBE243D8627}"/>
              </a:ext>
            </a:extLst>
          </p:cNvPr>
          <p:cNvGrpSpPr/>
          <p:nvPr/>
        </p:nvGrpSpPr>
        <p:grpSpPr>
          <a:xfrm>
            <a:off x="2374530" y="5593755"/>
            <a:ext cx="295200" cy="357840"/>
            <a:chOff x="2374530" y="5593755"/>
            <a:chExt cx="295200" cy="357840"/>
          </a:xfrm>
        </p:grpSpPr>
        <mc:AlternateContent xmlns:mc="http://schemas.openxmlformats.org/markup-compatibility/2006">
          <mc:Choice xmlns:p14="http://schemas.microsoft.com/office/powerpoint/2010/main" Requires="p14">
            <p:contentPart p14:bwMode="auto" r:id="rId433">
              <p14:nvContentPartPr>
                <p14:cNvPr id="282" name="筆跡 281">
                  <a:extLst>
                    <a:ext uri="{FF2B5EF4-FFF2-40B4-BE49-F238E27FC236}">
                      <a16:creationId xmlns:a16="http://schemas.microsoft.com/office/drawing/2014/main" id="{D15B36E0-46A0-44AE-AF82-F5541992950B}"/>
                    </a:ext>
                  </a:extLst>
                </p14:cNvPr>
                <p14:cNvContentPartPr/>
                <p14:nvPr/>
              </p14:nvContentPartPr>
              <p14:xfrm>
                <a:off x="2377050" y="5675115"/>
                <a:ext cx="70200" cy="34920"/>
              </p14:xfrm>
            </p:contentPart>
          </mc:Choice>
          <mc:Fallback>
            <p:pic>
              <p:nvPicPr>
                <p:cNvPr id="282" name="筆跡 281">
                  <a:extLst>
                    <a:ext uri="{FF2B5EF4-FFF2-40B4-BE49-F238E27FC236}">
                      <a16:creationId xmlns:a16="http://schemas.microsoft.com/office/drawing/2014/main" id="{D15B36E0-46A0-44AE-AF82-F5541992950B}"/>
                    </a:ext>
                  </a:extLst>
                </p:cNvPr>
                <p:cNvPicPr/>
                <p:nvPr/>
              </p:nvPicPr>
              <p:blipFill>
                <a:blip r:embed="rId434"/>
                <a:stretch>
                  <a:fillRect/>
                </a:stretch>
              </p:blipFill>
              <p:spPr>
                <a:xfrm>
                  <a:off x="2368050" y="5666475"/>
                  <a:ext cx="878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83" name="筆跡 282">
                  <a:extLst>
                    <a:ext uri="{FF2B5EF4-FFF2-40B4-BE49-F238E27FC236}">
                      <a16:creationId xmlns:a16="http://schemas.microsoft.com/office/drawing/2014/main" id="{D596E298-7663-43B9-8011-3B42AFF98C21}"/>
                    </a:ext>
                  </a:extLst>
                </p14:cNvPr>
                <p14:cNvContentPartPr/>
                <p14:nvPr/>
              </p14:nvContentPartPr>
              <p14:xfrm>
                <a:off x="2388570" y="5593755"/>
                <a:ext cx="172800" cy="266760"/>
              </p14:xfrm>
            </p:contentPart>
          </mc:Choice>
          <mc:Fallback>
            <p:pic>
              <p:nvPicPr>
                <p:cNvPr id="283" name="筆跡 282">
                  <a:extLst>
                    <a:ext uri="{FF2B5EF4-FFF2-40B4-BE49-F238E27FC236}">
                      <a16:creationId xmlns:a16="http://schemas.microsoft.com/office/drawing/2014/main" id="{D596E298-7663-43B9-8011-3B42AFF98C21}"/>
                    </a:ext>
                  </a:extLst>
                </p:cNvPr>
                <p:cNvPicPr/>
                <p:nvPr/>
              </p:nvPicPr>
              <p:blipFill>
                <a:blip r:embed="rId436"/>
                <a:stretch>
                  <a:fillRect/>
                </a:stretch>
              </p:blipFill>
              <p:spPr>
                <a:xfrm>
                  <a:off x="2379570" y="5585115"/>
                  <a:ext cx="19044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84" name="筆跡 283">
                  <a:extLst>
                    <a:ext uri="{FF2B5EF4-FFF2-40B4-BE49-F238E27FC236}">
                      <a16:creationId xmlns:a16="http://schemas.microsoft.com/office/drawing/2014/main" id="{C662BD2A-CF0C-49B2-B056-009B177DAE99}"/>
                    </a:ext>
                  </a:extLst>
                </p14:cNvPr>
                <p14:cNvContentPartPr/>
                <p14:nvPr/>
              </p14:nvContentPartPr>
              <p14:xfrm>
                <a:off x="2447970" y="5861955"/>
                <a:ext cx="221760" cy="89640"/>
              </p14:xfrm>
            </p:contentPart>
          </mc:Choice>
          <mc:Fallback>
            <p:pic>
              <p:nvPicPr>
                <p:cNvPr id="284" name="筆跡 283">
                  <a:extLst>
                    <a:ext uri="{FF2B5EF4-FFF2-40B4-BE49-F238E27FC236}">
                      <a16:creationId xmlns:a16="http://schemas.microsoft.com/office/drawing/2014/main" id="{C662BD2A-CF0C-49B2-B056-009B177DAE99}"/>
                    </a:ext>
                  </a:extLst>
                </p:cNvPr>
                <p:cNvPicPr/>
                <p:nvPr/>
              </p:nvPicPr>
              <p:blipFill>
                <a:blip r:embed="rId438"/>
                <a:stretch>
                  <a:fillRect/>
                </a:stretch>
              </p:blipFill>
              <p:spPr>
                <a:xfrm>
                  <a:off x="2438970" y="5853315"/>
                  <a:ext cx="2394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85" name="筆跡 284">
                  <a:extLst>
                    <a:ext uri="{FF2B5EF4-FFF2-40B4-BE49-F238E27FC236}">
                      <a16:creationId xmlns:a16="http://schemas.microsoft.com/office/drawing/2014/main" id="{F00B0A8F-727D-456D-8B81-C8B150428DF5}"/>
                    </a:ext>
                  </a:extLst>
                </p14:cNvPr>
                <p14:cNvContentPartPr/>
                <p14:nvPr/>
              </p14:nvContentPartPr>
              <p14:xfrm>
                <a:off x="2374530" y="5908035"/>
                <a:ext cx="76320" cy="42480"/>
              </p14:xfrm>
            </p:contentPart>
          </mc:Choice>
          <mc:Fallback>
            <p:pic>
              <p:nvPicPr>
                <p:cNvPr id="285" name="筆跡 284">
                  <a:extLst>
                    <a:ext uri="{FF2B5EF4-FFF2-40B4-BE49-F238E27FC236}">
                      <a16:creationId xmlns:a16="http://schemas.microsoft.com/office/drawing/2014/main" id="{F00B0A8F-727D-456D-8B81-C8B150428DF5}"/>
                    </a:ext>
                  </a:extLst>
                </p:cNvPr>
                <p:cNvPicPr/>
                <p:nvPr/>
              </p:nvPicPr>
              <p:blipFill>
                <a:blip r:embed="rId440"/>
                <a:stretch>
                  <a:fillRect/>
                </a:stretch>
              </p:blipFill>
              <p:spPr>
                <a:xfrm>
                  <a:off x="2365890" y="5899035"/>
                  <a:ext cx="9396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86" name="筆跡 285">
                  <a:extLst>
                    <a:ext uri="{FF2B5EF4-FFF2-40B4-BE49-F238E27FC236}">
                      <a16:creationId xmlns:a16="http://schemas.microsoft.com/office/drawing/2014/main" id="{5C08D051-01B7-41C2-8F9A-C53A82DD5E1A}"/>
                    </a:ext>
                  </a:extLst>
                </p14:cNvPr>
                <p14:cNvContentPartPr/>
                <p14:nvPr/>
              </p14:nvContentPartPr>
              <p14:xfrm>
                <a:off x="2492610" y="5900475"/>
                <a:ext cx="53280" cy="29520"/>
              </p14:xfrm>
            </p:contentPart>
          </mc:Choice>
          <mc:Fallback>
            <p:pic>
              <p:nvPicPr>
                <p:cNvPr id="286" name="筆跡 285">
                  <a:extLst>
                    <a:ext uri="{FF2B5EF4-FFF2-40B4-BE49-F238E27FC236}">
                      <a16:creationId xmlns:a16="http://schemas.microsoft.com/office/drawing/2014/main" id="{5C08D051-01B7-41C2-8F9A-C53A82DD5E1A}"/>
                    </a:ext>
                  </a:extLst>
                </p:cNvPr>
                <p:cNvPicPr/>
                <p:nvPr/>
              </p:nvPicPr>
              <p:blipFill>
                <a:blip r:embed="rId442"/>
                <a:stretch>
                  <a:fillRect/>
                </a:stretch>
              </p:blipFill>
              <p:spPr>
                <a:xfrm>
                  <a:off x="2483610" y="5891475"/>
                  <a:ext cx="70920" cy="47160"/>
                </a:xfrm>
                <a:prstGeom prst="rect">
                  <a:avLst/>
                </a:prstGeom>
              </p:spPr>
            </p:pic>
          </mc:Fallback>
        </mc:AlternateContent>
      </p:grpSp>
      <p:grpSp>
        <p:nvGrpSpPr>
          <p:cNvPr id="307" name="群組 306">
            <a:extLst>
              <a:ext uri="{FF2B5EF4-FFF2-40B4-BE49-F238E27FC236}">
                <a16:creationId xmlns:a16="http://schemas.microsoft.com/office/drawing/2014/main" id="{D1FE81A8-064B-418D-BDF7-E5FED41ED86E}"/>
              </a:ext>
            </a:extLst>
          </p:cNvPr>
          <p:cNvGrpSpPr/>
          <p:nvPr/>
        </p:nvGrpSpPr>
        <p:grpSpPr>
          <a:xfrm>
            <a:off x="2830650" y="5651355"/>
            <a:ext cx="462240" cy="365400"/>
            <a:chOff x="2830650" y="5651355"/>
            <a:chExt cx="462240" cy="365400"/>
          </a:xfrm>
        </p:grpSpPr>
        <mc:AlternateContent xmlns:mc="http://schemas.openxmlformats.org/markup-compatibility/2006">
          <mc:Choice xmlns:p14="http://schemas.microsoft.com/office/powerpoint/2010/main" Requires="p14">
            <p:contentPart p14:bwMode="auto" r:id="rId443">
              <p14:nvContentPartPr>
                <p14:cNvPr id="287" name="筆跡 286">
                  <a:extLst>
                    <a:ext uri="{FF2B5EF4-FFF2-40B4-BE49-F238E27FC236}">
                      <a16:creationId xmlns:a16="http://schemas.microsoft.com/office/drawing/2014/main" id="{AD6B9645-D516-4628-93ED-8D85AEF2D3E5}"/>
                    </a:ext>
                  </a:extLst>
                </p14:cNvPr>
                <p14:cNvContentPartPr/>
                <p14:nvPr/>
              </p14:nvContentPartPr>
              <p14:xfrm>
                <a:off x="2830650" y="5651355"/>
                <a:ext cx="88200" cy="263520"/>
              </p14:xfrm>
            </p:contentPart>
          </mc:Choice>
          <mc:Fallback>
            <p:pic>
              <p:nvPicPr>
                <p:cNvPr id="287" name="筆跡 286">
                  <a:extLst>
                    <a:ext uri="{FF2B5EF4-FFF2-40B4-BE49-F238E27FC236}">
                      <a16:creationId xmlns:a16="http://schemas.microsoft.com/office/drawing/2014/main" id="{AD6B9645-D516-4628-93ED-8D85AEF2D3E5}"/>
                    </a:ext>
                  </a:extLst>
                </p:cNvPr>
                <p:cNvPicPr/>
                <p:nvPr/>
              </p:nvPicPr>
              <p:blipFill>
                <a:blip r:embed="rId444"/>
                <a:stretch>
                  <a:fillRect/>
                </a:stretch>
              </p:blipFill>
              <p:spPr>
                <a:xfrm>
                  <a:off x="2821650" y="5642355"/>
                  <a:ext cx="10584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288" name="筆跡 287">
                  <a:extLst>
                    <a:ext uri="{FF2B5EF4-FFF2-40B4-BE49-F238E27FC236}">
                      <a16:creationId xmlns:a16="http://schemas.microsoft.com/office/drawing/2014/main" id="{8030F7D4-8352-40C0-8C1E-EF0CA914B941}"/>
                    </a:ext>
                  </a:extLst>
                </p14:cNvPr>
                <p14:cNvContentPartPr/>
                <p14:nvPr/>
              </p14:nvContentPartPr>
              <p14:xfrm>
                <a:off x="2930370" y="5677275"/>
                <a:ext cx="84600" cy="46800"/>
              </p14:xfrm>
            </p:contentPart>
          </mc:Choice>
          <mc:Fallback>
            <p:pic>
              <p:nvPicPr>
                <p:cNvPr id="288" name="筆跡 287">
                  <a:extLst>
                    <a:ext uri="{FF2B5EF4-FFF2-40B4-BE49-F238E27FC236}">
                      <a16:creationId xmlns:a16="http://schemas.microsoft.com/office/drawing/2014/main" id="{8030F7D4-8352-40C0-8C1E-EF0CA914B941}"/>
                    </a:ext>
                  </a:extLst>
                </p:cNvPr>
                <p:cNvPicPr/>
                <p:nvPr/>
              </p:nvPicPr>
              <p:blipFill>
                <a:blip r:embed="rId446"/>
                <a:stretch>
                  <a:fillRect/>
                </a:stretch>
              </p:blipFill>
              <p:spPr>
                <a:xfrm>
                  <a:off x="2921730" y="5668635"/>
                  <a:ext cx="1022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289" name="筆跡 288">
                  <a:extLst>
                    <a:ext uri="{FF2B5EF4-FFF2-40B4-BE49-F238E27FC236}">
                      <a16:creationId xmlns:a16="http://schemas.microsoft.com/office/drawing/2014/main" id="{28ABE25E-5268-44D7-976D-4C3652D971BA}"/>
                    </a:ext>
                  </a:extLst>
                </p14:cNvPr>
                <p14:cNvContentPartPr/>
                <p14:nvPr/>
              </p14:nvContentPartPr>
              <p14:xfrm>
                <a:off x="2938650" y="5759715"/>
                <a:ext cx="56880" cy="17640"/>
              </p14:xfrm>
            </p:contentPart>
          </mc:Choice>
          <mc:Fallback>
            <p:pic>
              <p:nvPicPr>
                <p:cNvPr id="289" name="筆跡 288">
                  <a:extLst>
                    <a:ext uri="{FF2B5EF4-FFF2-40B4-BE49-F238E27FC236}">
                      <a16:creationId xmlns:a16="http://schemas.microsoft.com/office/drawing/2014/main" id="{28ABE25E-5268-44D7-976D-4C3652D971BA}"/>
                    </a:ext>
                  </a:extLst>
                </p:cNvPr>
                <p:cNvPicPr/>
                <p:nvPr/>
              </p:nvPicPr>
              <p:blipFill>
                <a:blip r:embed="rId448"/>
                <a:stretch>
                  <a:fillRect/>
                </a:stretch>
              </p:blipFill>
              <p:spPr>
                <a:xfrm>
                  <a:off x="2930010" y="5750715"/>
                  <a:ext cx="745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290" name="筆跡 289">
                  <a:extLst>
                    <a:ext uri="{FF2B5EF4-FFF2-40B4-BE49-F238E27FC236}">
                      <a16:creationId xmlns:a16="http://schemas.microsoft.com/office/drawing/2014/main" id="{F9387BB4-77E0-49BF-B7A2-FD1EB31AED32}"/>
                    </a:ext>
                  </a:extLst>
                </p14:cNvPr>
                <p14:cNvContentPartPr/>
                <p14:nvPr/>
              </p14:nvContentPartPr>
              <p14:xfrm>
                <a:off x="2911290" y="5807235"/>
                <a:ext cx="103680" cy="111960"/>
              </p14:xfrm>
            </p:contentPart>
          </mc:Choice>
          <mc:Fallback>
            <p:pic>
              <p:nvPicPr>
                <p:cNvPr id="290" name="筆跡 289">
                  <a:extLst>
                    <a:ext uri="{FF2B5EF4-FFF2-40B4-BE49-F238E27FC236}">
                      <a16:creationId xmlns:a16="http://schemas.microsoft.com/office/drawing/2014/main" id="{F9387BB4-77E0-49BF-B7A2-FD1EB31AED32}"/>
                    </a:ext>
                  </a:extLst>
                </p:cNvPr>
                <p:cNvPicPr/>
                <p:nvPr/>
              </p:nvPicPr>
              <p:blipFill>
                <a:blip r:embed="rId450"/>
                <a:stretch>
                  <a:fillRect/>
                </a:stretch>
              </p:blipFill>
              <p:spPr>
                <a:xfrm>
                  <a:off x="2902290" y="5798235"/>
                  <a:ext cx="1213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291" name="筆跡 290">
                  <a:extLst>
                    <a:ext uri="{FF2B5EF4-FFF2-40B4-BE49-F238E27FC236}">
                      <a16:creationId xmlns:a16="http://schemas.microsoft.com/office/drawing/2014/main" id="{D0BAEA86-C7CF-4614-B94B-FA545AC02534}"/>
                    </a:ext>
                  </a:extLst>
                </p14:cNvPr>
                <p14:cNvContentPartPr/>
                <p14:nvPr/>
              </p14:nvContentPartPr>
              <p14:xfrm>
                <a:off x="2953410" y="5897235"/>
                <a:ext cx="15840" cy="45720"/>
              </p14:xfrm>
            </p:contentPart>
          </mc:Choice>
          <mc:Fallback>
            <p:pic>
              <p:nvPicPr>
                <p:cNvPr id="291" name="筆跡 290">
                  <a:extLst>
                    <a:ext uri="{FF2B5EF4-FFF2-40B4-BE49-F238E27FC236}">
                      <a16:creationId xmlns:a16="http://schemas.microsoft.com/office/drawing/2014/main" id="{D0BAEA86-C7CF-4614-B94B-FA545AC02534}"/>
                    </a:ext>
                  </a:extLst>
                </p:cNvPr>
                <p:cNvPicPr/>
                <p:nvPr/>
              </p:nvPicPr>
              <p:blipFill>
                <a:blip r:embed="rId452"/>
                <a:stretch>
                  <a:fillRect/>
                </a:stretch>
              </p:blipFill>
              <p:spPr>
                <a:xfrm>
                  <a:off x="2944410" y="5888235"/>
                  <a:ext cx="334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292" name="筆跡 291">
                  <a:extLst>
                    <a:ext uri="{FF2B5EF4-FFF2-40B4-BE49-F238E27FC236}">
                      <a16:creationId xmlns:a16="http://schemas.microsoft.com/office/drawing/2014/main" id="{62D98676-4085-4CF1-8613-08F985E7BB57}"/>
                    </a:ext>
                  </a:extLst>
                </p14:cNvPr>
                <p14:cNvContentPartPr/>
                <p14:nvPr/>
              </p14:nvContentPartPr>
              <p14:xfrm>
                <a:off x="2918850" y="5870955"/>
                <a:ext cx="198360" cy="130680"/>
              </p14:xfrm>
            </p:contentPart>
          </mc:Choice>
          <mc:Fallback>
            <p:pic>
              <p:nvPicPr>
                <p:cNvPr id="292" name="筆跡 291">
                  <a:extLst>
                    <a:ext uri="{FF2B5EF4-FFF2-40B4-BE49-F238E27FC236}">
                      <a16:creationId xmlns:a16="http://schemas.microsoft.com/office/drawing/2014/main" id="{62D98676-4085-4CF1-8613-08F985E7BB57}"/>
                    </a:ext>
                  </a:extLst>
                </p:cNvPr>
                <p:cNvPicPr/>
                <p:nvPr/>
              </p:nvPicPr>
              <p:blipFill>
                <a:blip r:embed="rId454"/>
                <a:stretch>
                  <a:fillRect/>
                </a:stretch>
              </p:blipFill>
              <p:spPr>
                <a:xfrm>
                  <a:off x="2910210" y="5862315"/>
                  <a:ext cx="21600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293" name="筆跡 292">
                  <a:extLst>
                    <a:ext uri="{FF2B5EF4-FFF2-40B4-BE49-F238E27FC236}">
                      <a16:creationId xmlns:a16="http://schemas.microsoft.com/office/drawing/2014/main" id="{6D2D8ACF-A589-4C60-8111-CE5F98FBA05D}"/>
                    </a:ext>
                  </a:extLst>
                </p14:cNvPr>
                <p14:cNvContentPartPr/>
                <p14:nvPr/>
              </p14:nvContentPartPr>
              <p14:xfrm>
                <a:off x="3080850" y="5652435"/>
                <a:ext cx="198720" cy="138960"/>
              </p14:xfrm>
            </p:contentPart>
          </mc:Choice>
          <mc:Fallback>
            <p:pic>
              <p:nvPicPr>
                <p:cNvPr id="293" name="筆跡 292">
                  <a:extLst>
                    <a:ext uri="{FF2B5EF4-FFF2-40B4-BE49-F238E27FC236}">
                      <a16:creationId xmlns:a16="http://schemas.microsoft.com/office/drawing/2014/main" id="{6D2D8ACF-A589-4C60-8111-CE5F98FBA05D}"/>
                    </a:ext>
                  </a:extLst>
                </p:cNvPr>
                <p:cNvPicPr/>
                <p:nvPr/>
              </p:nvPicPr>
              <p:blipFill>
                <a:blip r:embed="rId456"/>
                <a:stretch>
                  <a:fillRect/>
                </a:stretch>
              </p:blipFill>
              <p:spPr>
                <a:xfrm>
                  <a:off x="3071850" y="5643435"/>
                  <a:ext cx="2163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94" name="筆跡 293">
                  <a:extLst>
                    <a:ext uri="{FF2B5EF4-FFF2-40B4-BE49-F238E27FC236}">
                      <a16:creationId xmlns:a16="http://schemas.microsoft.com/office/drawing/2014/main" id="{9C07758C-9374-45B6-A9D4-55903857B42F}"/>
                    </a:ext>
                  </a:extLst>
                </p14:cNvPr>
                <p14:cNvContentPartPr/>
                <p14:nvPr/>
              </p14:nvContentPartPr>
              <p14:xfrm>
                <a:off x="3080850" y="5656755"/>
                <a:ext cx="173520" cy="185400"/>
              </p14:xfrm>
            </p:contentPart>
          </mc:Choice>
          <mc:Fallback>
            <p:pic>
              <p:nvPicPr>
                <p:cNvPr id="294" name="筆跡 293">
                  <a:extLst>
                    <a:ext uri="{FF2B5EF4-FFF2-40B4-BE49-F238E27FC236}">
                      <a16:creationId xmlns:a16="http://schemas.microsoft.com/office/drawing/2014/main" id="{9C07758C-9374-45B6-A9D4-55903857B42F}"/>
                    </a:ext>
                  </a:extLst>
                </p:cNvPr>
                <p:cNvPicPr/>
                <p:nvPr/>
              </p:nvPicPr>
              <p:blipFill>
                <a:blip r:embed="rId458"/>
                <a:stretch>
                  <a:fillRect/>
                </a:stretch>
              </p:blipFill>
              <p:spPr>
                <a:xfrm>
                  <a:off x="3072210" y="5647755"/>
                  <a:ext cx="19116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295" name="筆跡 294">
                  <a:extLst>
                    <a:ext uri="{FF2B5EF4-FFF2-40B4-BE49-F238E27FC236}">
                      <a16:creationId xmlns:a16="http://schemas.microsoft.com/office/drawing/2014/main" id="{0AB95535-E495-4D92-BD7D-4614CABCC53D}"/>
                    </a:ext>
                  </a:extLst>
                </p14:cNvPr>
                <p14:cNvContentPartPr/>
                <p14:nvPr/>
              </p14:nvContentPartPr>
              <p14:xfrm>
                <a:off x="3133770" y="5861235"/>
                <a:ext cx="35280" cy="118440"/>
              </p14:xfrm>
            </p:contentPart>
          </mc:Choice>
          <mc:Fallback>
            <p:pic>
              <p:nvPicPr>
                <p:cNvPr id="295" name="筆跡 294">
                  <a:extLst>
                    <a:ext uri="{FF2B5EF4-FFF2-40B4-BE49-F238E27FC236}">
                      <a16:creationId xmlns:a16="http://schemas.microsoft.com/office/drawing/2014/main" id="{0AB95535-E495-4D92-BD7D-4614CABCC53D}"/>
                    </a:ext>
                  </a:extLst>
                </p:cNvPr>
                <p:cNvPicPr/>
                <p:nvPr/>
              </p:nvPicPr>
              <p:blipFill>
                <a:blip r:embed="rId460"/>
                <a:stretch>
                  <a:fillRect/>
                </a:stretch>
              </p:blipFill>
              <p:spPr>
                <a:xfrm>
                  <a:off x="3124770" y="5852595"/>
                  <a:ext cx="529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296" name="筆跡 295">
                  <a:extLst>
                    <a:ext uri="{FF2B5EF4-FFF2-40B4-BE49-F238E27FC236}">
                      <a16:creationId xmlns:a16="http://schemas.microsoft.com/office/drawing/2014/main" id="{D025C9A5-E46E-4776-B491-8A5ECA2B9798}"/>
                    </a:ext>
                  </a:extLst>
                </p14:cNvPr>
                <p14:cNvContentPartPr/>
                <p14:nvPr/>
              </p14:nvContentPartPr>
              <p14:xfrm>
                <a:off x="3176970" y="5872755"/>
                <a:ext cx="89280" cy="122400"/>
              </p14:xfrm>
            </p:contentPart>
          </mc:Choice>
          <mc:Fallback>
            <p:pic>
              <p:nvPicPr>
                <p:cNvPr id="296" name="筆跡 295">
                  <a:extLst>
                    <a:ext uri="{FF2B5EF4-FFF2-40B4-BE49-F238E27FC236}">
                      <a16:creationId xmlns:a16="http://schemas.microsoft.com/office/drawing/2014/main" id="{D025C9A5-E46E-4776-B491-8A5ECA2B9798}"/>
                    </a:ext>
                  </a:extLst>
                </p:cNvPr>
                <p:cNvPicPr/>
                <p:nvPr/>
              </p:nvPicPr>
              <p:blipFill>
                <a:blip r:embed="rId462"/>
                <a:stretch>
                  <a:fillRect/>
                </a:stretch>
              </p:blipFill>
              <p:spPr>
                <a:xfrm>
                  <a:off x="3168330" y="5863755"/>
                  <a:ext cx="1069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97" name="筆跡 296">
                  <a:extLst>
                    <a:ext uri="{FF2B5EF4-FFF2-40B4-BE49-F238E27FC236}">
                      <a16:creationId xmlns:a16="http://schemas.microsoft.com/office/drawing/2014/main" id="{D91CDD92-BE11-4490-A097-1822742511E9}"/>
                    </a:ext>
                  </a:extLst>
                </p14:cNvPr>
                <p14:cNvContentPartPr/>
                <p14:nvPr/>
              </p14:nvContentPartPr>
              <p14:xfrm>
                <a:off x="3162570" y="5942595"/>
                <a:ext cx="130320" cy="74160"/>
              </p14:xfrm>
            </p:contentPart>
          </mc:Choice>
          <mc:Fallback>
            <p:pic>
              <p:nvPicPr>
                <p:cNvPr id="297" name="筆跡 296">
                  <a:extLst>
                    <a:ext uri="{FF2B5EF4-FFF2-40B4-BE49-F238E27FC236}">
                      <a16:creationId xmlns:a16="http://schemas.microsoft.com/office/drawing/2014/main" id="{D91CDD92-BE11-4490-A097-1822742511E9}"/>
                    </a:ext>
                  </a:extLst>
                </p:cNvPr>
                <p:cNvPicPr/>
                <p:nvPr/>
              </p:nvPicPr>
              <p:blipFill>
                <a:blip r:embed="rId464"/>
                <a:stretch>
                  <a:fillRect/>
                </a:stretch>
              </p:blipFill>
              <p:spPr>
                <a:xfrm>
                  <a:off x="3153930" y="5933595"/>
                  <a:ext cx="147960" cy="91800"/>
                </a:xfrm>
                <a:prstGeom prst="rect">
                  <a:avLst/>
                </a:prstGeom>
              </p:spPr>
            </p:pic>
          </mc:Fallback>
        </mc:AlternateContent>
      </p:grpSp>
      <p:grpSp>
        <p:nvGrpSpPr>
          <p:cNvPr id="306" name="群組 305">
            <a:extLst>
              <a:ext uri="{FF2B5EF4-FFF2-40B4-BE49-F238E27FC236}">
                <a16:creationId xmlns:a16="http://schemas.microsoft.com/office/drawing/2014/main" id="{F4CE26FF-D4F6-4C85-B216-681FD09B8143}"/>
              </a:ext>
            </a:extLst>
          </p:cNvPr>
          <p:cNvGrpSpPr/>
          <p:nvPr/>
        </p:nvGrpSpPr>
        <p:grpSpPr>
          <a:xfrm>
            <a:off x="3477930" y="5670795"/>
            <a:ext cx="343080" cy="346680"/>
            <a:chOff x="3477930" y="5670795"/>
            <a:chExt cx="343080" cy="346680"/>
          </a:xfrm>
        </p:grpSpPr>
        <mc:AlternateContent xmlns:mc="http://schemas.openxmlformats.org/markup-compatibility/2006">
          <mc:Choice xmlns:p14="http://schemas.microsoft.com/office/powerpoint/2010/main" Requires="p14">
            <p:contentPart p14:bwMode="auto" r:id="rId465">
              <p14:nvContentPartPr>
                <p14:cNvPr id="298" name="筆跡 297">
                  <a:extLst>
                    <a:ext uri="{FF2B5EF4-FFF2-40B4-BE49-F238E27FC236}">
                      <a16:creationId xmlns:a16="http://schemas.microsoft.com/office/drawing/2014/main" id="{885C9D26-D05E-4118-BC5D-777251B28917}"/>
                    </a:ext>
                  </a:extLst>
                </p14:cNvPr>
                <p14:cNvContentPartPr/>
                <p14:nvPr/>
              </p14:nvContentPartPr>
              <p14:xfrm>
                <a:off x="3487290" y="5670795"/>
                <a:ext cx="83520" cy="15480"/>
              </p14:xfrm>
            </p:contentPart>
          </mc:Choice>
          <mc:Fallback>
            <p:pic>
              <p:nvPicPr>
                <p:cNvPr id="298" name="筆跡 297">
                  <a:extLst>
                    <a:ext uri="{FF2B5EF4-FFF2-40B4-BE49-F238E27FC236}">
                      <a16:creationId xmlns:a16="http://schemas.microsoft.com/office/drawing/2014/main" id="{885C9D26-D05E-4118-BC5D-777251B28917}"/>
                    </a:ext>
                  </a:extLst>
                </p:cNvPr>
                <p:cNvPicPr/>
                <p:nvPr/>
              </p:nvPicPr>
              <p:blipFill>
                <a:blip r:embed="rId466"/>
                <a:stretch>
                  <a:fillRect/>
                </a:stretch>
              </p:blipFill>
              <p:spPr>
                <a:xfrm>
                  <a:off x="3478650" y="5662155"/>
                  <a:ext cx="1011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99" name="筆跡 298">
                  <a:extLst>
                    <a:ext uri="{FF2B5EF4-FFF2-40B4-BE49-F238E27FC236}">
                      <a16:creationId xmlns:a16="http://schemas.microsoft.com/office/drawing/2014/main" id="{5390DDF6-9121-457E-87D0-A38371B72D14}"/>
                    </a:ext>
                  </a:extLst>
                </p14:cNvPr>
                <p14:cNvContentPartPr/>
                <p14:nvPr/>
              </p14:nvContentPartPr>
              <p14:xfrm>
                <a:off x="3493410" y="5716155"/>
                <a:ext cx="90720" cy="23040"/>
              </p14:xfrm>
            </p:contentPart>
          </mc:Choice>
          <mc:Fallback>
            <p:pic>
              <p:nvPicPr>
                <p:cNvPr id="299" name="筆跡 298">
                  <a:extLst>
                    <a:ext uri="{FF2B5EF4-FFF2-40B4-BE49-F238E27FC236}">
                      <a16:creationId xmlns:a16="http://schemas.microsoft.com/office/drawing/2014/main" id="{5390DDF6-9121-457E-87D0-A38371B72D14}"/>
                    </a:ext>
                  </a:extLst>
                </p:cNvPr>
                <p:cNvPicPr/>
                <p:nvPr/>
              </p:nvPicPr>
              <p:blipFill>
                <a:blip r:embed="rId468"/>
                <a:stretch>
                  <a:fillRect/>
                </a:stretch>
              </p:blipFill>
              <p:spPr>
                <a:xfrm>
                  <a:off x="3484770" y="5707515"/>
                  <a:ext cx="1083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300" name="筆跡 299">
                  <a:extLst>
                    <a:ext uri="{FF2B5EF4-FFF2-40B4-BE49-F238E27FC236}">
                      <a16:creationId xmlns:a16="http://schemas.microsoft.com/office/drawing/2014/main" id="{F2A7ABE2-7B48-43F5-8130-0F765CA96B28}"/>
                    </a:ext>
                  </a:extLst>
                </p14:cNvPr>
                <p14:cNvContentPartPr/>
                <p14:nvPr/>
              </p14:nvContentPartPr>
              <p14:xfrm>
                <a:off x="3489810" y="5785635"/>
                <a:ext cx="87120" cy="19800"/>
              </p14:xfrm>
            </p:contentPart>
          </mc:Choice>
          <mc:Fallback>
            <p:pic>
              <p:nvPicPr>
                <p:cNvPr id="300" name="筆跡 299">
                  <a:extLst>
                    <a:ext uri="{FF2B5EF4-FFF2-40B4-BE49-F238E27FC236}">
                      <a16:creationId xmlns:a16="http://schemas.microsoft.com/office/drawing/2014/main" id="{F2A7ABE2-7B48-43F5-8130-0F765CA96B28}"/>
                    </a:ext>
                  </a:extLst>
                </p:cNvPr>
                <p:cNvPicPr/>
                <p:nvPr/>
              </p:nvPicPr>
              <p:blipFill>
                <a:blip r:embed="rId470"/>
                <a:stretch>
                  <a:fillRect/>
                </a:stretch>
              </p:blipFill>
              <p:spPr>
                <a:xfrm>
                  <a:off x="3481170" y="5776635"/>
                  <a:ext cx="1047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301" name="筆跡 300">
                  <a:extLst>
                    <a:ext uri="{FF2B5EF4-FFF2-40B4-BE49-F238E27FC236}">
                      <a16:creationId xmlns:a16="http://schemas.microsoft.com/office/drawing/2014/main" id="{8381BDE6-2673-4974-8598-1D1F17490FC1}"/>
                    </a:ext>
                  </a:extLst>
                </p14:cNvPr>
                <p14:cNvContentPartPr/>
                <p14:nvPr/>
              </p14:nvContentPartPr>
              <p14:xfrm>
                <a:off x="3477930" y="5845395"/>
                <a:ext cx="119520" cy="141840"/>
              </p14:xfrm>
            </p:contentPart>
          </mc:Choice>
          <mc:Fallback>
            <p:pic>
              <p:nvPicPr>
                <p:cNvPr id="301" name="筆跡 300">
                  <a:extLst>
                    <a:ext uri="{FF2B5EF4-FFF2-40B4-BE49-F238E27FC236}">
                      <a16:creationId xmlns:a16="http://schemas.microsoft.com/office/drawing/2014/main" id="{8381BDE6-2673-4974-8598-1D1F17490FC1}"/>
                    </a:ext>
                  </a:extLst>
                </p:cNvPr>
                <p:cNvPicPr/>
                <p:nvPr/>
              </p:nvPicPr>
              <p:blipFill>
                <a:blip r:embed="rId472"/>
                <a:stretch>
                  <a:fillRect/>
                </a:stretch>
              </p:blipFill>
              <p:spPr>
                <a:xfrm>
                  <a:off x="3468930" y="5836755"/>
                  <a:ext cx="13716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302" name="筆跡 301">
                  <a:extLst>
                    <a:ext uri="{FF2B5EF4-FFF2-40B4-BE49-F238E27FC236}">
                      <a16:creationId xmlns:a16="http://schemas.microsoft.com/office/drawing/2014/main" id="{F71F075A-3C00-406E-AAB8-1FFC40D6CC73}"/>
                    </a:ext>
                  </a:extLst>
                </p14:cNvPr>
                <p14:cNvContentPartPr/>
                <p14:nvPr/>
              </p14:nvContentPartPr>
              <p14:xfrm>
                <a:off x="3664410" y="5670795"/>
                <a:ext cx="8640" cy="63000"/>
              </p14:xfrm>
            </p:contentPart>
          </mc:Choice>
          <mc:Fallback>
            <p:pic>
              <p:nvPicPr>
                <p:cNvPr id="302" name="筆跡 301">
                  <a:extLst>
                    <a:ext uri="{FF2B5EF4-FFF2-40B4-BE49-F238E27FC236}">
                      <a16:creationId xmlns:a16="http://schemas.microsoft.com/office/drawing/2014/main" id="{F71F075A-3C00-406E-AAB8-1FFC40D6CC73}"/>
                    </a:ext>
                  </a:extLst>
                </p:cNvPr>
                <p:cNvPicPr/>
                <p:nvPr/>
              </p:nvPicPr>
              <p:blipFill>
                <a:blip r:embed="rId474"/>
                <a:stretch>
                  <a:fillRect/>
                </a:stretch>
              </p:blipFill>
              <p:spPr>
                <a:xfrm>
                  <a:off x="3655410" y="5662155"/>
                  <a:ext cx="262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303" name="筆跡 302">
                  <a:extLst>
                    <a:ext uri="{FF2B5EF4-FFF2-40B4-BE49-F238E27FC236}">
                      <a16:creationId xmlns:a16="http://schemas.microsoft.com/office/drawing/2014/main" id="{7BA2A434-2526-4300-9C2F-30997F5A0A21}"/>
                    </a:ext>
                  </a:extLst>
                </p14:cNvPr>
                <p14:cNvContentPartPr/>
                <p14:nvPr/>
              </p14:nvContentPartPr>
              <p14:xfrm>
                <a:off x="3663690" y="5672955"/>
                <a:ext cx="105480" cy="81360"/>
              </p14:xfrm>
            </p:contentPart>
          </mc:Choice>
          <mc:Fallback>
            <p:pic>
              <p:nvPicPr>
                <p:cNvPr id="303" name="筆跡 302">
                  <a:extLst>
                    <a:ext uri="{FF2B5EF4-FFF2-40B4-BE49-F238E27FC236}">
                      <a16:creationId xmlns:a16="http://schemas.microsoft.com/office/drawing/2014/main" id="{7BA2A434-2526-4300-9C2F-30997F5A0A21}"/>
                    </a:ext>
                  </a:extLst>
                </p:cNvPr>
                <p:cNvPicPr/>
                <p:nvPr/>
              </p:nvPicPr>
              <p:blipFill>
                <a:blip r:embed="rId476"/>
                <a:stretch>
                  <a:fillRect/>
                </a:stretch>
              </p:blipFill>
              <p:spPr>
                <a:xfrm>
                  <a:off x="3655050" y="5664315"/>
                  <a:ext cx="1231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304" name="筆跡 303">
                  <a:extLst>
                    <a:ext uri="{FF2B5EF4-FFF2-40B4-BE49-F238E27FC236}">
                      <a16:creationId xmlns:a16="http://schemas.microsoft.com/office/drawing/2014/main" id="{B5A78D51-BEF1-4D19-A745-7D731F21DA2C}"/>
                    </a:ext>
                  </a:extLst>
                </p14:cNvPr>
                <p14:cNvContentPartPr/>
                <p14:nvPr/>
              </p14:nvContentPartPr>
              <p14:xfrm>
                <a:off x="3608970" y="5794275"/>
                <a:ext cx="205920" cy="222480"/>
              </p14:xfrm>
            </p:contentPart>
          </mc:Choice>
          <mc:Fallback>
            <p:pic>
              <p:nvPicPr>
                <p:cNvPr id="304" name="筆跡 303">
                  <a:extLst>
                    <a:ext uri="{FF2B5EF4-FFF2-40B4-BE49-F238E27FC236}">
                      <a16:creationId xmlns:a16="http://schemas.microsoft.com/office/drawing/2014/main" id="{B5A78D51-BEF1-4D19-A745-7D731F21DA2C}"/>
                    </a:ext>
                  </a:extLst>
                </p:cNvPr>
                <p:cNvPicPr/>
                <p:nvPr/>
              </p:nvPicPr>
              <p:blipFill>
                <a:blip r:embed="rId478"/>
                <a:stretch>
                  <a:fillRect/>
                </a:stretch>
              </p:blipFill>
              <p:spPr>
                <a:xfrm>
                  <a:off x="3600330" y="5785275"/>
                  <a:ext cx="2235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305" name="筆跡 304">
                  <a:extLst>
                    <a:ext uri="{FF2B5EF4-FFF2-40B4-BE49-F238E27FC236}">
                      <a16:creationId xmlns:a16="http://schemas.microsoft.com/office/drawing/2014/main" id="{D755C651-DB0A-4804-A89C-0142BBBBE4C2}"/>
                    </a:ext>
                  </a:extLst>
                </p14:cNvPr>
                <p14:cNvContentPartPr/>
                <p14:nvPr/>
              </p14:nvContentPartPr>
              <p14:xfrm>
                <a:off x="3710130" y="5974995"/>
                <a:ext cx="110880" cy="42480"/>
              </p14:xfrm>
            </p:contentPart>
          </mc:Choice>
          <mc:Fallback>
            <p:pic>
              <p:nvPicPr>
                <p:cNvPr id="305" name="筆跡 304">
                  <a:extLst>
                    <a:ext uri="{FF2B5EF4-FFF2-40B4-BE49-F238E27FC236}">
                      <a16:creationId xmlns:a16="http://schemas.microsoft.com/office/drawing/2014/main" id="{D755C651-DB0A-4804-A89C-0142BBBBE4C2}"/>
                    </a:ext>
                  </a:extLst>
                </p:cNvPr>
                <p:cNvPicPr/>
                <p:nvPr/>
              </p:nvPicPr>
              <p:blipFill>
                <a:blip r:embed="rId480"/>
                <a:stretch>
                  <a:fillRect/>
                </a:stretch>
              </p:blipFill>
              <p:spPr>
                <a:xfrm>
                  <a:off x="3701130" y="5966355"/>
                  <a:ext cx="128520" cy="60120"/>
                </a:xfrm>
                <a:prstGeom prst="rect">
                  <a:avLst/>
                </a:prstGeom>
              </p:spPr>
            </p:pic>
          </mc:Fallback>
        </mc:AlternateContent>
      </p:grpSp>
      <p:grpSp>
        <p:nvGrpSpPr>
          <p:cNvPr id="324" name="群組 323">
            <a:extLst>
              <a:ext uri="{FF2B5EF4-FFF2-40B4-BE49-F238E27FC236}">
                <a16:creationId xmlns:a16="http://schemas.microsoft.com/office/drawing/2014/main" id="{0F95F2EA-744C-49C3-BE72-731DF791B78E}"/>
              </a:ext>
            </a:extLst>
          </p:cNvPr>
          <p:cNvGrpSpPr/>
          <p:nvPr/>
        </p:nvGrpSpPr>
        <p:grpSpPr>
          <a:xfrm>
            <a:off x="4049250" y="5546235"/>
            <a:ext cx="692280" cy="493920"/>
            <a:chOff x="4049250" y="5546235"/>
            <a:chExt cx="692280" cy="493920"/>
          </a:xfrm>
        </p:grpSpPr>
        <mc:AlternateContent xmlns:mc="http://schemas.openxmlformats.org/markup-compatibility/2006">
          <mc:Choice xmlns:p14="http://schemas.microsoft.com/office/powerpoint/2010/main" Requires="p14">
            <p:contentPart p14:bwMode="auto" r:id="rId481">
              <p14:nvContentPartPr>
                <p14:cNvPr id="311" name="筆跡 310">
                  <a:extLst>
                    <a:ext uri="{FF2B5EF4-FFF2-40B4-BE49-F238E27FC236}">
                      <a16:creationId xmlns:a16="http://schemas.microsoft.com/office/drawing/2014/main" id="{4136F010-95A1-486E-8614-CAAFD88A3F8B}"/>
                    </a:ext>
                  </a:extLst>
                </p14:cNvPr>
                <p14:cNvContentPartPr/>
                <p14:nvPr/>
              </p14:nvContentPartPr>
              <p14:xfrm>
                <a:off x="4068330" y="5648115"/>
                <a:ext cx="41400" cy="25200"/>
              </p14:xfrm>
            </p:contentPart>
          </mc:Choice>
          <mc:Fallback>
            <p:pic>
              <p:nvPicPr>
                <p:cNvPr id="311" name="筆跡 310">
                  <a:extLst>
                    <a:ext uri="{FF2B5EF4-FFF2-40B4-BE49-F238E27FC236}">
                      <a16:creationId xmlns:a16="http://schemas.microsoft.com/office/drawing/2014/main" id="{4136F010-95A1-486E-8614-CAAFD88A3F8B}"/>
                    </a:ext>
                  </a:extLst>
                </p:cNvPr>
                <p:cNvPicPr/>
                <p:nvPr/>
              </p:nvPicPr>
              <p:blipFill>
                <a:blip r:embed="rId482"/>
                <a:stretch>
                  <a:fillRect/>
                </a:stretch>
              </p:blipFill>
              <p:spPr>
                <a:xfrm>
                  <a:off x="4059690" y="5639115"/>
                  <a:ext cx="590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312" name="筆跡 311">
                  <a:extLst>
                    <a:ext uri="{FF2B5EF4-FFF2-40B4-BE49-F238E27FC236}">
                      <a16:creationId xmlns:a16="http://schemas.microsoft.com/office/drawing/2014/main" id="{3DB736DA-0F19-40CC-90AF-53790554CCDE}"/>
                    </a:ext>
                  </a:extLst>
                </p14:cNvPr>
                <p14:cNvContentPartPr/>
                <p14:nvPr/>
              </p14:nvContentPartPr>
              <p14:xfrm>
                <a:off x="4052850" y="5708595"/>
                <a:ext cx="64080" cy="25200"/>
              </p14:xfrm>
            </p:contentPart>
          </mc:Choice>
          <mc:Fallback>
            <p:pic>
              <p:nvPicPr>
                <p:cNvPr id="312" name="筆跡 311">
                  <a:extLst>
                    <a:ext uri="{FF2B5EF4-FFF2-40B4-BE49-F238E27FC236}">
                      <a16:creationId xmlns:a16="http://schemas.microsoft.com/office/drawing/2014/main" id="{3DB736DA-0F19-40CC-90AF-53790554CCDE}"/>
                    </a:ext>
                  </a:extLst>
                </p:cNvPr>
                <p:cNvPicPr/>
                <p:nvPr/>
              </p:nvPicPr>
              <p:blipFill>
                <a:blip r:embed="rId484"/>
                <a:stretch>
                  <a:fillRect/>
                </a:stretch>
              </p:blipFill>
              <p:spPr>
                <a:xfrm>
                  <a:off x="4044210" y="5699955"/>
                  <a:ext cx="817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313" name="筆跡 312">
                  <a:extLst>
                    <a:ext uri="{FF2B5EF4-FFF2-40B4-BE49-F238E27FC236}">
                      <a16:creationId xmlns:a16="http://schemas.microsoft.com/office/drawing/2014/main" id="{0379637F-E47B-4E84-9D23-B600C4121D82}"/>
                    </a:ext>
                  </a:extLst>
                </p14:cNvPr>
                <p14:cNvContentPartPr/>
                <p14:nvPr/>
              </p14:nvContentPartPr>
              <p14:xfrm>
                <a:off x="4049250" y="5776995"/>
                <a:ext cx="95400" cy="45720"/>
              </p14:xfrm>
            </p:contentPart>
          </mc:Choice>
          <mc:Fallback>
            <p:pic>
              <p:nvPicPr>
                <p:cNvPr id="313" name="筆跡 312">
                  <a:extLst>
                    <a:ext uri="{FF2B5EF4-FFF2-40B4-BE49-F238E27FC236}">
                      <a16:creationId xmlns:a16="http://schemas.microsoft.com/office/drawing/2014/main" id="{0379637F-E47B-4E84-9D23-B600C4121D82}"/>
                    </a:ext>
                  </a:extLst>
                </p:cNvPr>
                <p:cNvPicPr/>
                <p:nvPr/>
              </p:nvPicPr>
              <p:blipFill>
                <a:blip r:embed="rId486"/>
                <a:stretch>
                  <a:fillRect/>
                </a:stretch>
              </p:blipFill>
              <p:spPr>
                <a:xfrm>
                  <a:off x="4040250" y="5767995"/>
                  <a:ext cx="1130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314" name="筆跡 313">
                  <a:extLst>
                    <a:ext uri="{FF2B5EF4-FFF2-40B4-BE49-F238E27FC236}">
                      <a16:creationId xmlns:a16="http://schemas.microsoft.com/office/drawing/2014/main" id="{08F65AA9-DDF4-4518-AF07-4B78BB7F4EF9}"/>
                    </a:ext>
                  </a:extLst>
                </p14:cNvPr>
                <p14:cNvContentPartPr/>
                <p14:nvPr/>
              </p14:nvContentPartPr>
              <p14:xfrm>
                <a:off x="4139250" y="5655675"/>
                <a:ext cx="182160" cy="144720"/>
              </p14:xfrm>
            </p:contentPart>
          </mc:Choice>
          <mc:Fallback>
            <p:pic>
              <p:nvPicPr>
                <p:cNvPr id="314" name="筆跡 313">
                  <a:extLst>
                    <a:ext uri="{FF2B5EF4-FFF2-40B4-BE49-F238E27FC236}">
                      <a16:creationId xmlns:a16="http://schemas.microsoft.com/office/drawing/2014/main" id="{08F65AA9-DDF4-4518-AF07-4B78BB7F4EF9}"/>
                    </a:ext>
                  </a:extLst>
                </p:cNvPr>
                <p:cNvPicPr/>
                <p:nvPr/>
              </p:nvPicPr>
              <p:blipFill>
                <a:blip r:embed="rId488"/>
                <a:stretch>
                  <a:fillRect/>
                </a:stretch>
              </p:blipFill>
              <p:spPr>
                <a:xfrm>
                  <a:off x="4130610" y="5646675"/>
                  <a:ext cx="1998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15" name="筆跡 314">
                  <a:extLst>
                    <a:ext uri="{FF2B5EF4-FFF2-40B4-BE49-F238E27FC236}">
                      <a16:creationId xmlns:a16="http://schemas.microsoft.com/office/drawing/2014/main" id="{A643DECE-6DBA-4209-8BA3-EDEEEF57FB82}"/>
                    </a:ext>
                  </a:extLst>
                </p14:cNvPr>
                <p14:cNvContentPartPr/>
                <p14:nvPr/>
              </p14:nvContentPartPr>
              <p14:xfrm>
                <a:off x="4178130" y="5621115"/>
                <a:ext cx="180720" cy="276480"/>
              </p14:xfrm>
            </p:contentPart>
          </mc:Choice>
          <mc:Fallback>
            <p:pic>
              <p:nvPicPr>
                <p:cNvPr id="315" name="筆跡 314">
                  <a:extLst>
                    <a:ext uri="{FF2B5EF4-FFF2-40B4-BE49-F238E27FC236}">
                      <a16:creationId xmlns:a16="http://schemas.microsoft.com/office/drawing/2014/main" id="{A643DECE-6DBA-4209-8BA3-EDEEEF57FB82}"/>
                    </a:ext>
                  </a:extLst>
                </p:cNvPr>
                <p:cNvPicPr/>
                <p:nvPr/>
              </p:nvPicPr>
              <p:blipFill>
                <a:blip r:embed="rId490"/>
                <a:stretch>
                  <a:fillRect/>
                </a:stretch>
              </p:blipFill>
              <p:spPr>
                <a:xfrm>
                  <a:off x="4169130" y="5612115"/>
                  <a:ext cx="19836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316" name="筆跡 315">
                  <a:extLst>
                    <a:ext uri="{FF2B5EF4-FFF2-40B4-BE49-F238E27FC236}">
                      <a16:creationId xmlns:a16="http://schemas.microsoft.com/office/drawing/2014/main" id="{F0E6E49E-93AA-4FCE-A944-34074597FAC5}"/>
                    </a:ext>
                  </a:extLst>
                </p14:cNvPr>
                <p14:cNvContentPartPr/>
                <p14:nvPr/>
              </p14:nvContentPartPr>
              <p14:xfrm>
                <a:off x="4439130" y="5574315"/>
                <a:ext cx="133920" cy="79920"/>
              </p14:xfrm>
            </p:contentPart>
          </mc:Choice>
          <mc:Fallback>
            <p:pic>
              <p:nvPicPr>
                <p:cNvPr id="316" name="筆跡 315">
                  <a:extLst>
                    <a:ext uri="{FF2B5EF4-FFF2-40B4-BE49-F238E27FC236}">
                      <a16:creationId xmlns:a16="http://schemas.microsoft.com/office/drawing/2014/main" id="{F0E6E49E-93AA-4FCE-A944-34074597FAC5}"/>
                    </a:ext>
                  </a:extLst>
                </p:cNvPr>
                <p:cNvPicPr/>
                <p:nvPr/>
              </p:nvPicPr>
              <p:blipFill>
                <a:blip r:embed="rId492"/>
                <a:stretch>
                  <a:fillRect/>
                </a:stretch>
              </p:blipFill>
              <p:spPr>
                <a:xfrm>
                  <a:off x="4430130" y="5565675"/>
                  <a:ext cx="1515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17" name="筆跡 316">
                  <a:extLst>
                    <a:ext uri="{FF2B5EF4-FFF2-40B4-BE49-F238E27FC236}">
                      <a16:creationId xmlns:a16="http://schemas.microsoft.com/office/drawing/2014/main" id="{E51440B8-137D-41F8-B97D-510147DAE725}"/>
                    </a:ext>
                  </a:extLst>
                </p14:cNvPr>
                <p14:cNvContentPartPr/>
                <p14:nvPr/>
              </p14:nvContentPartPr>
              <p14:xfrm>
                <a:off x="4502850" y="5661075"/>
                <a:ext cx="18360" cy="24120"/>
              </p14:xfrm>
            </p:contentPart>
          </mc:Choice>
          <mc:Fallback>
            <p:pic>
              <p:nvPicPr>
                <p:cNvPr id="317" name="筆跡 316">
                  <a:extLst>
                    <a:ext uri="{FF2B5EF4-FFF2-40B4-BE49-F238E27FC236}">
                      <a16:creationId xmlns:a16="http://schemas.microsoft.com/office/drawing/2014/main" id="{E51440B8-137D-41F8-B97D-510147DAE725}"/>
                    </a:ext>
                  </a:extLst>
                </p:cNvPr>
                <p:cNvPicPr/>
                <p:nvPr/>
              </p:nvPicPr>
              <p:blipFill>
                <a:blip r:embed="rId494"/>
                <a:stretch>
                  <a:fillRect/>
                </a:stretch>
              </p:blipFill>
              <p:spPr>
                <a:xfrm>
                  <a:off x="4493850" y="5652075"/>
                  <a:ext cx="360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318" name="筆跡 317">
                  <a:extLst>
                    <a:ext uri="{FF2B5EF4-FFF2-40B4-BE49-F238E27FC236}">
                      <a16:creationId xmlns:a16="http://schemas.microsoft.com/office/drawing/2014/main" id="{AB40C417-2FBF-459E-8833-6DEA71B862E0}"/>
                    </a:ext>
                  </a:extLst>
                </p14:cNvPr>
                <p14:cNvContentPartPr/>
                <p14:nvPr/>
              </p14:nvContentPartPr>
              <p14:xfrm>
                <a:off x="4617690" y="5546235"/>
                <a:ext cx="111600" cy="102240"/>
              </p14:xfrm>
            </p:contentPart>
          </mc:Choice>
          <mc:Fallback>
            <p:pic>
              <p:nvPicPr>
                <p:cNvPr id="318" name="筆跡 317">
                  <a:extLst>
                    <a:ext uri="{FF2B5EF4-FFF2-40B4-BE49-F238E27FC236}">
                      <a16:creationId xmlns:a16="http://schemas.microsoft.com/office/drawing/2014/main" id="{AB40C417-2FBF-459E-8833-6DEA71B862E0}"/>
                    </a:ext>
                  </a:extLst>
                </p:cNvPr>
                <p:cNvPicPr/>
                <p:nvPr/>
              </p:nvPicPr>
              <p:blipFill>
                <a:blip r:embed="rId496"/>
                <a:stretch>
                  <a:fillRect/>
                </a:stretch>
              </p:blipFill>
              <p:spPr>
                <a:xfrm>
                  <a:off x="4608690" y="5537595"/>
                  <a:ext cx="1292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319" name="筆跡 318">
                  <a:extLst>
                    <a:ext uri="{FF2B5EF4-FFF2-40B4-BE49-F238E27FC236}">
                      <a16:creationId xmlns:a16="http://schemas.microsoft.com/office/drawing/2014/main" id="{A22BF4DA-9104-49EC-99C0-C6B12B705687}"/>
                    </a:ext>
                  </a:extLst>
                </p14:cNvPr>
                <p14:cNvContentPartPr/>
                <p14:nvPr/>
              </p14:nvContentPartPr>
              <p14:xfrm>
                <a:off x="4481250" y="5719755"/>
                <a:ext cx="246600" cy="104040"/>
              </p14:xfrm>
            </p:contentPart>
          </mc:Choice>
          <mc:Fallback>
            <p:pic>
              <p:nvPicPr>
                <p:cNvPr id="319" name="筆跡 318">
                  <a:extLst>
                    <a:ext uri="{FF2B5EF4-FFF2-40B4-BE49-F238E27FC236}">
                      <a16:creationId xmlns:a16="http://schemas.microsoft.com/office/drawing/2014/main" id="{A22BF4DA-9104-49EC-99C0-C6B12B705687}"/>
                    </a:ext>
                  </a:extLst>
                </p:cNvPr>
                <p:cNvPicPr/>
                <p:nvPr/>
              </p:nvPicPr>
              <p:blipFill>
                <a:blip r:embed="rId498"/>
                <a:stretch>
                  <a:fillRect/>
                </a:stretch>
              </p:blipFill>
              <p:spPr>
                <a:xfrm>
                  <a:off x="4472250" y="5710755"/>
                  <a:ext cx="2642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320" name="筆跡 319">
                  <a:extLst>
                    <a:ext uri="{FF2B5EF4-FFF2-40B4-BE49-F238E27FC236}">
                      <a16:creationId xmlns:a16="http://schemas.microsoft.com/office/drawing/2014/main" id="{A443800B-40F0-4E1E-8685-DF8EF8228128}"/>
                    </a:ext>
                  </a:extLst>
                </p14:cNvPr>
                <p14:cNvContentPartPr/>
                <p14:nvPr/>
              </p14:nvContentPartPr>
              <p14:xfrm>
                <a:off x="4622010" y="5684835"/>
                <a:ext cx="18360" cy="355320"/>
              </p14:xfrm>
            </p:contentPart>
          </mc:Choice>
          <mc:Fallback>
            <p:pic>
              <p:nvPicPr>
                <p:cNvPr id="320" name="筆跡 319">
                  <a:extLst>
                    <a:ext uri="{FF2B5EF4-FFF2-40B4-BE49-F238E27FC236}">
                      <a16:creationId xmlns:a16="http://schemas.microsoft.com/office/drawing/2014/main" id="{A443800B-40F0-4E1E-8685-DF8EF8228128}"/>
                    </a:ext>
                  </a:extLst>
                </p:cNvPr>
                <p:cNvPicPr/>
                <p:nvPr/>
              </p:nvPicPr>
              <p:blipFill>
                <a:blip r:embed="rId500"/>
                <a:stretch>
                  <a:fillRect/>
                </a:stretch>
              </p:blipFill>
              <p:spPr>
                <a:xfrm>
                  <a:off x="4613010" y="5676195"/>
                  <a:ext cx="3600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21" name="筆跡 320">
                  <a:extLst>
                    <a:ext uri="{FF2B5EF4-FFF2-40B4-BE49-F238E27FC236}">
                      <a16:creationId xmlns:a16="http://schemas.microsoft.com/office/drawing/2014/main" id="{838CC965-8218-418E-B555-E0EFB63883C4}"/>
                    </a:ext>
                  </a:extLst>
                </p14:cNvPr>
                <p14:cNvContentPartPr/>
                <p14:nvPr/>
              </p14:nvContentPartPr>
              <p14:xfrm>
                <a:off x="4551090" y="5900475"/>
                <a:ext cx="190440" cy="99000"/>
              </p14:xfrm>
            </p:contentPart>
          </mc:Choice>
          <mc:Fallback>
            <p:pic>
              <p:nvPicPr>
                <p:cNvPr id="321" name="筆跡 320">
                  <a:extLst>
                    <a:ext uri="{FF2B5EF4-FFF2-40B4-BE49-F238E27FC236}">
                      <a16:creationId xmlns:a16="http://schemas.microsoft.com/office/drawing/2014/main" id="{838CC965-8218-418E-B555-E0EFB63883C4}"/>
                    </a:ext>
                  </a:extLst>
                </p:cNvPr>
                <p:cNvPicPr/>
                <p:nvPr/>
              </p:nvPicPr>
              <p:blipFill>
                <a:blip r:embed="rId502"/>
                <a:stretch>
                  <a:fillRect/>
                </a:stretch>
              </p:blipFill>
              <p:spPr>
                <a:xfrm>
                  <a:off x="4542090" y="5891475"/>
                  <a:ext cx="208080" cy="116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03">
            <p14:nvContentPartPr>
              <p14:cNvPr id="322" name="筆跡 321">
                <a:extLst>
                  <a:ext uri="{FF2B5EF4-FFF2-40B4-BE49-F238E27FC236}">
                    <a16:creationId xmlns:a16="http://schemas.microsoft.com/office/drawing/2014/main" id="{A5AD17FA-6081-4E6B-8F65-56442BE4775C}"/>
                  </a:ext>
                </a:extLst>
              </p14:cNvPr>
              <p14:cNvContentPartPr/>
              <p14:nvPr/>
            </p14:nvContentPartPr>
            <p14:xfrm>
              <a:off x="5062290" y="5629755"/>
              <a:ext cx="12600" cy="185400"/>
            </p14:xfrm>
          </p:contentPart>
        </mc:Choice>
        <mc:Fallback>
          <p:pic>
            <p:nvPicPr>
              <p:cNvPr id="322" name="筆跡 321">
                <a:extLst>
                  <a:ext uri="{FF2B5EF4-FFF2-40B4-BE49-F238E27FC236}">
                    <a16:creationId xmlns:a16="http://schemas.microsoft.com/office/drawing/2014/main" id="{A5AD17FA-6081-4E6B-8F65-56442BE4775C}"/>
                  </a:ext>
                </a:extLst>
              </p:cNvPr>
              <p:cNvPicPr/>
              <p:nvPr/>
            </p:nvPicPr>
            <p:blipFill>
              <a:blip r:embed="rId504"/>
              <a:stretch>
                <a:fillRect/>
              </a:stretch>
            </p:blipFill>
            <p:spPr>
              <a:xfrm>
                <a:off x="5053290" y="5620755"/>
                <a:ext cx="302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23" name="筆跡 322">
                <a:extLst>
                  <a:ext uri="{FF2B5EF4-FFF2-40B4-BE49-F238E27FC236}">
                    <a16:creationId xmlns:a16="http://schemas.microsoft.com/office/drawing/2014/main" id="{DB418EC4-6218-4513-830F-307F7A921F80}"/>
                  </a:ext>
                </a:extLst>
              </p14:cNvPr>
              <p14:cNvContentPartPr/>
              <p14:nvPr/>
            </p14:nvContentPartPr>
            <p14:xfrm>
              <a:off x="5091090" y="5931795"/>
              <a:ext cx="7560" cy="16560"/>
            </p14:xfrm>
          </p:contentPart>
        </mc:Choice>
        <mc:Fallback>
          <p:pic>
            <p:nvPicPr>
              <p:cNvPr id="323" name="筆跡 322">
                <a:extLst>
                  <a:ext uri="{FF2B5EF4-FFF2-40B4-BE49-F238E27FC236}">
                    <a16:creationId xmlns:a16="http://schemas.microsoft.com/office/drawing/2014/main" id="{DB418EC4-6218-4513-830F-307F7A921F80}"/>
                  </a:ext>
                </a:extLst>
              </p:cNvPr>
              <p:cNvPicPr/>
              <p:nvPr/>
            </p:nvPicPr>
            <p:blipFill>
              <a:blip r:embed="rId506"/>
              <a:stretch>
                <a:fillRect/>
              </a:stretch>
            </p:blipFill>
            <p:spPr>
              <a:xfrm>
                <a:off x="5082450" y="5922795"/>
                <a:ext cx="25200" cy="34200"/>
              </a:xfrm>
              <a:prstGeom prst="rect">
                <a:avLst/>
              </a:prstGeom>
            </p:spPr>
          </p:pic>
        </mc:Fallback>
      </mc:AlternateContent>
      <p:grpSp>
        <p:nvGrpSpPr>
          <p:cNvPr id="390" name="群組 389">
            <a:extLst>
              <a:ext uri="{FF2B5EF4-FFF2-40B4-BE49-F238E27FC236}">
                <a16:creationId xmlns:a16="http://schemas.microsoft.com/office/drawing/2014/main" id="{17F30930-19B6-4FAA-8345-DA5477AE9139}"/>
              </a:ext>
            </a:extLst>
          </p:cNvPr>
          <p:cNvGrpSpPr/>
          <p:nvPr/>
        </p:nvGrpSpPr>
        <p:grpSpPr>
          <a:xfrm>
            <a:off x="567690" y="6187395"/>
            <a:ext cx="694080" cy="328320"/>
            <a:chOff x="567690" y="6187395"/>
            <a:chExt cx="694080" cy="328320"/>
          </a:xfrm>
        </p:grpSpPr>
        <mc:AlternateContent xmlns:mc="http://schemas.openxmlformats.org/markup-compatibility/2006">
          <mc:Choice xmlns:p14="http://schemas.microsoft.com/office/powerpoint/2010/main" Requires="p14">
            <p:contentPart p14:bwMode="auto" r:id="rId507">
              <p14:nvContentPartPr>
                <p14:cNvPr id="325" name="筆跡 324">
                  <a:extLst>
                    <a:ext uri="{FF2B5EF4-FFF2-40B4-BE49-F238E27FC236}">
                      <a16:creationId xmlns:a16="http://schemas.microsoft.com/office/drawing/2014/main" id="{65A5508F-28E1-4221-A265-34425EEC9CEC}"/>
                    </a:ext>
                  </a:extLst>
                </p14:cNvPr>
                <p14:cNvContentPartPr/>
                <p14:nvPr/>
              </p14:nvContentPartPr>
              <p14:xfrm>
                <a:off x="618810" y="6187395"/>
                <a:ext cx="86400" cy="257400"/>
              </p14:xfrm>
            </p:contentPart>
          </mc:Choice>
          <mc:Fallback>
            <p:pic>
              <p:nvPicPr>
                <p:cNvPr id="325" name="筆跡 324">
                  <a:extLst>
                    <a:ext uri="{FF2B5EF4-FFF2-40B4-BE49-F238E27FC236}">
                      <a16:creationId xmlns:a16="http://schemas.microsoft.com/office/drawing/2014/main" id="{65A5508F-28E1-4221-A265-34425EEC9CEC}"/>
                    </a:ext>
                  </a:extLst>
                </p:cNvPr>
                <p:cNvPicPr/>
                <p:nvPr/>
              </p:nvPicPr>
              <p:blipFill>
                <a:blip r:embed="rId508"/>
                <a:stretch>
                  <a:fillRect/>
                </a:stretch>
              </p:blipFill>
              <p:spPr>
                <a:xfrm>
                  <a:off x="610170" y="6178395"/>
                  <a:ext cx="10404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26" name="筆跡 325">
                  <a:extLst>
                    <a:ext uri="{FF2B5EF4-FFF2-40B4-BE49-F238E27FC236}">
                      <a16:creationId xmlns:a16="http://schemas.microsoft.com/office/drawing/2014/main" id="{562E0BD9-9412-4A77-83D4-6247FD7E0235}"/>
                    </a:ext>
                  </a:extLst>
                </p14:cNvPr>
                <p14:cNvContentPartPr/>
                <p14:nvPr/>
              </p14:nvContentPartPr>
              <p14:xfrm>
                <a:off x="621690" y="6285675"/>
                <a:ext cx="82080" cy="176760"/>
              </p14:xfrm>
            </p:contentPart>
          </mc:Choice>
          <mc:Fallback>
            <p:pic>
              <p:nvPicPr>
                <p:cNvPr id="326" name="筆跡 325">
                  <a:extLst>
                    <a:ext uri="{FF2B5EF4-FFF2-40B4-BE49-F238E27FC236}">
                      <a16:creationId xmlns:a16="http://schemas.microsoft.com/office/drawing/2014/main" id="{562E0BD9-9412-4A77-83D4-6247FD7E0235}"/>
                    </a:ext>
                  </a:extLst>
                </p:cNvPr>
                <p:cNvPicPr/>
                <p:nvPr/>
              </p:nvPicPr>
              <p:blipFill>
                <a:blip r:embed="rId510"/>
                <a:stretch>
                  <a:fillRect/>
                </a:stretch>
              </p:blipFill>
              <p:spPr>
                <a:xfrm>
                  <a:off x="612690" y="6277035"/>
                  <a:ext cx="997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327" name="筆跡 326">
                  <a:extLst>
                    <a:ext uri="{FF2B5EF4-FFF2-40B4-BE49-F238E27FC236}">
                      <a16:creationId xmlns:a16="http://schemas.microsoft.com/office/drawing/2014/main" id="{A5840172-9BBD-489A-B1B7-AB428313FD20}"/>
                    </a:ext>
                  </a:extLst>
                </p14:cNvPr>
                <p14:cNvContentPartPr/>
                <p14:nvPr/>
              </p14:nvContentPartPr>
              <p14:xfrm>
                <a:off x="567690" y="6285675"/>
                <a:ext cx="182160" cy="38160"/>
              </p14:xfrm>
            </p:contentPart>
          </mc:Choice>
          <mc:Fallback>
            <p:pic>
              <p:nvPicPr>
                <p:cNvPr id="327" name="筆跡 326">
                  <a:extLst>
                    <a:ext uri="{FF2B5EF4-FFF2-40B4-BE49-F238E27FC236}">
                      <a16:creationId xmlns:a16="http://schemas.microsoft.com/office/drawing/2014/main" id="{A5840172-9BBD-489A-B1B7-AB428313FD20}"/>
                    </a:ext>
                  </a:extLst>
                </p:cNvPr>
                <p:cNvPicPr/>
                <p:nvPr/>
              </p:nvPicPr>
              <p:blipFill>
                <a:blip r:embed="rId512"/>
                <a:stretch>
                  <a:fillRect/>
                </a:stretch>
              </p:blipFill>
              <p:spPr>
                <a:xfrm>
                  <a:off x="558690" y="6277035"/>
                  <a:ext cx="1998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28" name="筆跡 327">
                  <a:extLst>
                    <a:ext uri="{FF2B5EF4-FFF2-40B4-BE49-F238E27FC236}">
                      <a16:creationId xmlns:a16="http://schemas.microsoft.com/office/drawing/2014/main" id="{44503842-390C-42AC-90E1-1E172700738D}"/>
                    </a:ext>
                  </a:extLst>
                </p14:cNvPr>
                <p14:cNvContentPartPr/>
                <p14:nvPr/>
              </p14:nvContentPartPr>
              <p14:xfrm>
                <a:off x="794850" y="6225915"/>
                <a:ext cx="91440" cy="279000"/>
              </p14:xfrm>
            </p:contentPart>
          </mc:Choice>
          <mc:Fallback>
            <p:pic>
              <p:nvPicPr>
                <p:cNvPr id="328" name="筆跡 327">
                  <a:extLst>
                    <a:ext uri="{FF2B5EF4-FFF2-40B4-BE49-F238E27FC236}">
                      <a16:creationId xmlns:a16="http://schemas.microsoft.com/office/drawing/2014/main" id="{44503842-390C-42AC-90E1-1E172700738D}"/>
                    </a:ext>
                  </a:extLst>
                </p:cNvPr>
                <p:cNvPicPr/>
                <p:nvPr/>
              </p:nvPicPr>
              <p:blipFill>
                <a:blip r:embed="rId514"/>
                <a:stretch>
                  <a:fillRect/>
                </a:stretch>
              </p:blipFill>
              <p:spPr>
                <a:xfrm>
                  <a:off x="786210" y="6216915"/>
                  <a:ext cx="10908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29" name="筆跡 328">
                  <a:extLst>
                    <a:ext uri="{FF2B5EF4-FFF2-40B4-BE49-F238E27FC236}">
                      <a16:creationId xmlns:a16="http://schemas.microsoft.com/office/drawing/2014/main" id="{156D92FE-3FB0-44A1-B636-4C65C82C69EB}"/>
                    </a:ext>
                  </a:extLst>
                </p14:cNvPr>
                <p14:cNvContentPartPr/>
                <p14:nvPr/>
              </p14:nvContentPartPr>
              <p14:xfrm>
                <a:off x="786570" y="6389715"/>
                <a:ext cx="112320" cy="16560"/>
              </p14:xfrm>
            </p:contentPart>
          </mc:Choice>
          <mc:Fallback>
            <p:pic>
              <p:nvPicPr>
                <p:cNvPr id="329" name="筆跡 328">
                  <a:extLst>
                    <a:ext uri="{FF2B5EF4-FFF2-40B4-BE49-F238E27FC236}">
                      <a16:creationId xmlns:a16="http://schemas.microsoft.com/office/drawing/2014/main" id="{156D92FE-3FB0-44A1-B636-4C65C82C69EB}"/>
                    </a:ext>
                  </a:extLst>
                </p:cNvPr>
                <p:cNvPicPr/>
                <p:nvPr/>
              </p:nvPicPr>
              <p:blipFill>
                <a:blip r:embed="rId516"/>
                <a:stretch>
                  <a:fillRect/>
                </a:stretch>
              </p:blipFill>
              <p:spPr>
                <a:xfrm>
                  <a:off x="777570" y="6381075"/>
                  <a:ext cx="1299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30" name="筆跡 329">
                  <a:extLst>
                    <a:ext uri="{FF2B5EF4-FFF2-40B4-BE49-F238E27FC236}">
                      <a16:creationId xmlns:a16="http://schemas.microsoft.com/office/drawing/2014/main" id="{8B38B5D1-36D1-44C0-AA75-A3BAE54BA14D}"/>
                    </a:ext>
                  </a:extLst>
                </p14:cNvPr>
                <p14:cNvContentPartPr/>
                <p14:nvPr/>
              </p14:nvContentPartPr>
              <p14:xfrm>
                <a:off x="1059450" y="6273795"/>
                <a:ext cx="202320" cy="43560"/>
              </p14:xfrm>
            </p:contentPart>
          </mc:Choice>
          <mc:Fallback>
            <p:pic>
              <p:nvPicPr>
                <p:cNvPr id="330" name="筆跡 329">
                  <a:extLst>
                    <a:ext uri="{FF2B5EF4-FFF2-40B4-BE49-F238E27FC236}">
                      <a16:creationId xmlns:a16="http://schemas.microsoft.com/office/drawing/2014/main" id="{8B38B5D1-36D1-44C0-AA75-A3BAE54BA14D}"/>
                    </a:ext>
                  </a:extLst>
                </p:cNvPr>
                <p:cNvPicPr/>
                <p:nvPr/>
              </p:nvPicPr>
              <p:blipFill>
                <a:blip r:embed="rId518"/>
                <a:stretch>
                  <a:fillRect/>
                </a:stretch>
              </p:blipFill>
              <p:spPr>
                <a:xfrm>
                  <a:off x="1050810" y="6265155"/>
                  <a:ext cx="2199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31" name="筆跡 330">
                  <a:extLst>
                    <a:ext uri="{FF2B5EF4-FFF2-40B4-BE49-F238E27FC236}">
                      <a16:creationId xmlns:a16="http://schemas.microsoft.com/office/drawing/2014/main" id="{C7EBA639-A6D5-4137-AAD4-689728145734}"/>
                    </a:ext>
                  </a:extLst>
                </p14:cNvPr>
                <p14:cNvContentPartPr/>
                <p14:nvPr/>
              </p14:nvContentPartPr>
              <p14:xfrm>
                <a:off x="998250" y="6238155"/>
                <a:ext cx="149400" cy="277560"/>
              </p14:xfrm>
            </p:contentPart>
          </mc:Choice>
          <mc:Fallback>
            <p:pic>
              <p:nvPicPr>
                <p:cNvPr id="331" name="筆跡 330">
                  <a:extLst>
                    <a:ext uri="{FF2B5EF4-FFF2-40B4-BE49-F238E27FC236}">
                      <a16:creationId xmlns:a16="http://schemas.microsoft.com/office/drawing/2014/main" id="{C7EBA639-A6D5-4137-AAD4-689728145734}"/>
                    </a:ext>
                  </a:extLst>
                </p:cNvPr>
                <p:cNvPicPr/>
                <p:nvPr/>
              </p:nvPicPr>
              <p:blipFill>
                <a:blip r:embed="rId520"/>
                <a:stretch>
                  <a:fillRect/>
                </a:stretch>
              </p:blipFill>
              <p:spPr>
                <a:xfrm>
                  <a:off x="989250" y="6229155"/>
                  <a:ext cx="16704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32" name="筆跡 331">
                  <a:extLst>
                    <a:ext uri="{FF2B5EF4-FFF2-40B4-BE49-F238E27FC236}">
                      <a16:creationId xmlns:a16="http://schemas.microsoft.com/office/drawing/2014/main" id="{66DBBA66-EC46-4E36-AE54-BED0EC97C6A1}"/>
                    </a:ext>
                  </a:extLst>
                </p14:cNvPr>
                <p14:cNvContentPartPr/>
                <p14:nvPr/>
              </p14:nvContentPartPr>
              <p14:xfrm>
                <a:off x="1125690" y="6400515"/>
                <a:ext cx="103680" cy="40320"/>
              </p14:xfrm>
            </p:contentPart>
          </mc:Choice>
          <mc:Fallback>
            <p:pic>
              <p:nvPicPr>
                <p:cNvPr id="332" name="筆跡 331">
                  <a:extLst>
                    <a:ext uri="{FF2B5EF4-FFF2-40B4-BE49-F238E27FC236}">
                      <a16:creationId xmlns:a16="http://schemas.microsoft.com/office/drawing/2014/main" id="{66DBBA66-EC46-4E36-AE54-BED0EC97C6A1}"/>
                    </a:ext>
                  </a:extLst>
                </p:cNvPr>
                <p:cNvPicPr/>
                <p:nvPr/>
              </p:nvPicPr>
              <p:blipFill>
                <a:blip r:embed="rId522"/>
                <a:stretch>
                  <a:fillRect/>
                </a:stretch>
              </p:blipFill>
              <p:spPr>
                <a:xfrm>
                  <a:off x="1117050" y="6391875"/>
                  <a:ext cx="121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33" name="筆跡 332">
                  <a:extLst>
                    <a:ext uri="{FF2B5EF4-FFF2-40B4-BE49-F238E27FC236}">
                      <a16:creationId xmlns:a16="http://schemas.microsoft.com/office/drawing/2014/main" id="{A658B0CF-C87C-43B9-A1AA-8582ABD90E1A}"/>
                    </a:ext>
                  </a:extLst>
                </p14:cNvPr>
                <p14:cNvContentPartPr/>
                <p14:nvPr/>
              </p14:nvContentPartPr>
              <p14:xfrm>
                <a:off x="1168170" y="6394035"/>
                <a:ext cx="79560" cy="104400"/>
              </p14:xfrm>
            </p:contentPart>
          </mc:Choice>
          <mc:Fallback>
            <p:pic>
              <p:nvPicPr>
                <p:cNvPr id="333" name="筆跡 332">
                  <a:extLst>
                    <a:ext uri="{FF2B5EF4-FFF2-40B4-BE49-F238E27FC236}">
                      <a16:creationId xmlns:a16="http://schemas.microsoft.com/office/drawing/2014/main" id="{A658B0CF-C87C-43B9-A1AA-8582ABD90E1A}"/>
                    </a:ext>
                  </a:extLst>
                </p:cNvPr>
                <p:cNvPicPr/>
                <p:nvPr/>
              </p:nvPicPr>
              <p:blipFill>
                <a:blip r:embed="rId524"/>
                <a:stretch>
                  <a:fillRect/>
                </a:stretch>
              </p:blipFill>
              <p:spPr>
                <a:xfrm>
                  <a:off x="1159170" y="6385395"/>
                  <a:ext cx="97200" cy="122040"/>
                </a:xfrm>
                <a:prstGeom prst="rect">
                  <a:avLst/>
                </a:prstGeom>
              </p:spPr>
            </p:pic>
          </mc:Fallback>
        </mc:AlternateContent>
      </p:grpSp>
      <p:grpSp>
        <p:nvGrpSpPr>
          <p:cNvPr id="389" name="群組 388">
            <a:extLst>
              <a:ext uri="{FF2B5EF4-FFF2-40B4-BE49-F238E27FC236}">
                <a16:creationId xmlns:a16="http://schemas.microsoft.com/office/drawing/2014/main" id="{D7D04409-B034-4839-A49A-AE5D3241BCF9}"/>
              </a:ext>
            </a:extLst>
          </p:cNvPr>
          <p:cNvGrpSpPr/>
          <p:nvPr/>
        </p:nvGrpSpPr>
        <p:grpSpPr>
          <a:xfrm>
            <a:off x="1500090" y="6179835"/>
            <a:ext cx="680400" cy="334800"/>
            <a:chOff x="1500090" y="6179835"/>
            <a:chExt cx="680400" cy="334800"/>
          </a:xfrm>
        </p:grpSpPr>
        <mc:AlternateContent xmlns:mc="http://schemas.openxmlformats.org/markup-compatibility/2006">
          <mc:Choice xmlns:p14="http://schemas.microsoft.com/office/powerpoint/2010/main" Requires="p14">
            <p:contentPart p14:bwMode="auto" r:id="rId525">
              <p14:nvContentPartPr>
                <p14:cNvPr id="334" name="筆跡 333">
                  <a:extLst>
                    <a:ext uri="{FF2B5EF4-FFF2-40B4-BE49-F238E27FC236}">
                      <a16:creationId xmlns:a16="http://schemas.microsoft.com/office/drawing/2014/main" id="{68E3C31B-DFB9-4F9A-B70F-EBE5AECFFC8E}"/>
                    </a:ext>
                  </a:extLst>
                </p14:cNvPr>
                <p14:cNvContentPartPr/>
                <p14:nvPr/>
              </p14:nvContentPartPr>
              <p14:xfrm>
                <a:off x="1569570" y="6179835"/>
                <a:ext cx="43560" cy="38160"/>
              </p14:xfrm>
            </p:contentPart>
          </mc:Choice>
          <mc:Fallback>
            <p:pic>
              <p:nvPicPr>
                <p:cNvPr id="334" name="筆跡 333">
                  <a:extLst>
                    <a:ext uri="{FF2B5EF4-FFF2-40B4-BE49-F238E27FC236}">
                      <a16:creationId xmlns:a16="http://schemas.microsoft.com/office/drawing/2014/main" id="{68E3C31B-DFB9-4F9A-B70F-EBE5AECFFC8E}"/>
                    </a:ext>
                  </a:extLst>
                </p:cNvPr>
                <p:cNvPicPr/>
                <p:nvPr/>
              </p:nvPicPr>
              <p:blipFill>
                <a:blip r:embed="rId526"/>
                <a:stretch>
                  <a:fillRect/>
                </a:stretch>
              </p:blipFill>
              <p:spPr>
                <a:xfrm>
                  <a:off x="1560930" y="6170835"/>
                  <a:ext cx="612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35" name="筆跡 334">
                  <a:extLst>
                    <a:ext uri="{FF2B5EF4-FFF2-40B4-BE49-F238E27FC236}">
                      <a16:creationId xmlns:a16="http://schemas.microsoft.com/office/drawing/2014/main" id="{CD00ABFA-74AD-40FF-8AD4-6B1DDAC965EE}"/>
                    </a:ext>
                  </a:extLst>
                </p14:cNvPr>
                <p14:cNvContentPartPr/>
                <p14:nvPr/>
              </p14:nvContentPartPr>
              <p14:xfrm>
                <a:off x="1500090" y="6242475"/>
                <a:ext cx="13680" cy="82800"/>
              </p14:xfrm>
            </p:contentPart>
          </mc:Choice>
          <mc:Fallback>
            <p:pic>
              <p:nvPicPr>
                <p:cNvPr id="335" name="筆跡 334">
                  <a:extLst>
                    <a:ext uri="{FF2B5EF4-FFF2-40B4-BE49-F238E27FC236}">
                      <a16:creationId xmlns:a16="http://schemas.microsoft.com/office/drawing/2014/main" id="{CD00ABFA-74AD-40FF-8AD4-6B1DDAC965EE}"/>
                    </a:ext>
                  </a:extLst>
                </p:cNvPr>
                <p:cNvPicPr/>
                <p:nvPr/>
              </p:nvPicPr>
              <p:blipFill>
                <a:blip r:embed="rId528"/>
                <a:stretch>
                  <a:fillRect/>
                </a:stretch>
              </p:blipFill>
              <p:spPr>
                <a:xfrm>
                  <a:off x="1491090" y="6233835"/>
                  <a:ext cx="313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336" name="筆跡 335">
                  <a:extLst>
                    <a:ext uri="{FF2B5EF4-FFF2-40B4-BE49-F238E27FC236}">
                      <a16:creationId xmlns:a16="http://schemas.microsoft.com/office/drawing/2014/main" id="{4FEC96FA-69B5-4C78-84FA-AE1BB39DD624}"/>
                    </a:ext>
                  </a:extLst>
                </p14:cNvPr>
                <p14:cNvContentPartPr/>
                <p14:nvPr/>
              </p14:nvContentPartPr>
              <p14:xfrm>
                <a:off x="1522770" y="6266235"/>
                <a:ext cx="192960" cy="68400"/>
              </p14:xfrm>
            </p:contentPart>
          </mc:Choice>
          <mc:Fallback>
            <p:pic>
              <p:nvPicPr>
                <p:cNvPr id="336" name="筆跡 335">
                  <a:extLst>
                    <a:ext uri="{FF2B5EF4-FFF2-40B4-BE49-F238E27FC236}">
                      <a16:creationId xmlns:a16="http://schemas.microsoft.com/office/drawing/2014/main" id="{4FEC96FA-69B5-4C78-84FA-AE1BB39DD624}"/>
                    </a:ext>
                  </a:extLst>
                </p:cNvPr>
                <p:cNvPicPr/>
                <p:nvPr/>
              </p:nvPicPr>
              <p:blipFill>
                <a:blip r:embed="rId530"/>
                <a:stretch>
                  <a:fillRect/>
                </a:stretch>
              </p:blipFill>
              <p:spPr>
                <a:xfrm>
                  <a:off x="1514130" y="6257595"/>
                  <a:ext cx="2106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37" name="筆跡 336">
                  <a:extLst>
                    <a:ext uri="{FF2B5EF4-FFF2-40B4-BE49-F238E27FC236}">
                      <a16:creationId xmlns:a16="http://schemas.microsoft.com/office/drawing/2014/main" id="{308B7FED-94B7-4D00-A239-2371DB10E836}"/>
                    </a:ext>
                  </a:extLst>
                </p14:cNvPr>
                <p14:cNvContentPartPr/>
                <p14:nvPr/>
              </p14:nvContentPartPr>
              <p14:xfrm>
                <a:off x="1539690" y="6350835"/>
                <a:ext cx="151920" cy="130320"/>
              </p14:xfrm>
            </p:contentPart>
          </mc:Choice>
          <mc:Fallback>
            <p:pic>
              <p:nvPicPr>
                <p:cNvPr id="337" name="筆跡 336">
                  <a:extLst>
                    <a:ext uri="{FF2B5EF4-FFF2-40B4-BE49-F238E27FC236}">
                      <a16:creationId xmlns:a16="http://schemas.microsoft.com/office/drawing/2014/main" id="{308B7FED-94B7-4D00-A239-2371DB10E836}"/>
                    </a:ext>
                  </a:extLst>
                </p:cNvPr>
                <p:cNvPicPr/>
                <p:nvPr/>
              </p:nvPicPr>
              <p:blipFill>
                <a:blip r:embed="rId532"/>
                <a:stretch>
                  <a:fillRect/>
                </a:stretch>
              </p:blipFill>
              <p:spPr>
                <a:xfrm>
                  <a:off x="1530690" y="6341835"/>
                  <a:ext cx="1695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338" name="筆跡 337">
                  <a:extLst>
                    <a:ext uri="{FF2B5EF4-FFF2-40B4-BE49-F238E27FC236}">
                      <a16:creationId xmlns:a16="http://schemas.microsoft.com/office/drawing/2014/main" id="{7A8FA570-A6C9-43CB-8323-0F34A9131C2D}"/>
                    </a:ext>
                  </a:extLst>
                </p14:cNvPr>
                <p14:cNvContentPartPr/>
                <p14:nvPr/>
              </p14:nvContentPartPr>
              <p14:xfrm>
                <a:off x="1739490" y="6244635"/>
                <a:ext cx="115920" cy="147600"/>
              </p14:xfrm>
            </p:contentPart>
          </mc:Choice>
          <mc:Fallback>
            <p:pic>
              <p:nvPicPr>
                <p:cNvPr id="338" name="筆跡 337">
                  <a:extLst>
                    <a:ext uri="{FF2B5EF4-FFF2-40B4-BE49-F238E27FC236}">
                      <a16:creationId xmlns:a16="http://schemas.microsoft.com/office/drawing/2014/main" id="{7A8FA570-A6C9-43CB-8323-0F34A9131C2D}"/>
                    </a:ext>
                  </a:extLst>
                </p:cNvPr>
                <p:cNvPicPr/>
                <p:nvPr/>
              </p:nvPicPr>
              <p:blipFill>
                <a:blip r:embed="rId534"/>
                <a:stretch>
                  <a:fillRect/>
                </a:stretch>
              </p:blipFill>
              <p:spPr>
                <a:xfrm>
                  <a:off x="1730490" y="6235995"/>
                  <a:ext cx="1335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339" name="筆跡 338">
                  <a:extLst>
                    <a:ext uri="{FF2B5EF4-FFF2-40B4-BE49-F238E27FC236}">
                      <a16:creationId xmlns:a16="http://schemas.microsoft.com/office/drawing/2014/main" id="{2FD4585B-B59D-4FFA-A6DA-0D3F2D32FB32}"/>
                    </a:ext>
                  </a:extLst>
                </p14:cNvPr>
                <p14:cNvContentPartPr/>
                <p14:nvPr/>
              </p14:nvContentPartPr>
              <p14:xfrm>
                <a:off x="1835610" y="6323835"/>
                <a:ext cx="7560" cy="145440"/>
              </p14:xfrm>
            </p:contentPart>
          </mc:Choice>
          <mc:Fallback>
            <p:pic>
              <p:nvPicPr>
                <p:cNvPr id="339" name="筆跡 338">
                  <a:extLst>
                    <a:ext uri="{FF2B5EF4-FFF2-40B4-BE49-F238E27FC236}">
                      <a16:creationId xmlns:a16="http://schemas.microsoft.com/office/drawing/2014/main" id="{2FD4585B-B59D-4FFA-A6DA-0D3F2D32FB32}"/>
                    </a:ext>
                  </a:extLst>
                </p:cNvPr>
                <p:cNvPicPr/>
                <p:nvPr/>
              </p:nvPicPr>
              <p:blipFill>
                <a:blip r:embed="rId536"/>
                <a:stretch>
                  <a:fillRect/>
                </a:stretch>
              </p:blipFill>
              <p:spPr>
                <a:xfrm>
                  <a:off x="1826610" y="6314835"/>
                  <a:ext cx="252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340" name="筆跡 339">
                  <a:extLst>
                    <a:ext uri="{FF2B5EF4-FFF2-40B4-BE49-F238E27FC236}">
                      <a16:creationId xmlns:a16="http://schemas.microsoft.com/office/drawing/2014/main" id="{F5D2C70B-A6D7-403E-AC9F-50DDBB057ABB}"/>
                    </a:ext>
                  </a:extLst>
                </p14:cNvPr>
                <p14:cNvContentPartPr/>
                <p14:nvPr/>
              </p14:nvContentPartPr>
              <p14:xfrm>
                <a:off x="1883850" y="6282435"/>
                <a:ext cx="42480" cy="190800"/>
              </p14:xfrm>
            </p:contentPart>
          </mc:Choice>
          <mc:Fallback>
            <p:pic>
              <p:nvPicPr>
                <p:cNvPr id="340" name="筆跡 339">
                  <a:extLst>
                    <a:ext uri="{FF2B5EF4-FFF2-40B4-BE49-F238E27FC236}">
                      <a16:creationId xmlns:a16="http://schemas.microsoft.com/office/drawing/2014/main" id="{F5D2C70B-A6D7-403E-AC9F-50DDBB057ABB}"/>
                    </a:ext>
                  </a:extLst>
                </p:cNvPr>
                <p:cNvPicPr/>
                <p:nvPr/>
              </p:nvPicPr>
              <p:blipFill>
                <a:blip r:embed="rId538"/>
                <a:stretch>
                  <a:fillRect/>
                </a:stretch>
              </p:blipFill>
              <p:spPr>
                <a:xfrm>
                  <a:off x="1874850" y="6273795"/>
                  <a:ext cx="601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41" name="筆跡 340">
                  <a:extLst>
                    <a:ext uri="{FF2B5EF4-FFF2-40B4-BE49-F238E27FC236}">
                      <a16:creationId xmlns:a16="http://schemas.microsoft.com/office/drawing/2014/main" id="{2353A5F3-0B02-438E-9BE3-4C7D09F6F03B}"/>
                    </a:ext>
                  </a:extLst>
                </p14:cNvPr>
                <p14:cNvContentPartPr/>
                <p14:nvPr/>
              </p14:nvContentPartPr>
              <p14:xfrm>
                <a:off x="1918770" y="6244635"/>
                <a:ext cx="90000" cy="108720"/>
              </p14:xfrm>
            </p:contentPart>
          </mc:Choice>
          <mc:Fallback>
            <p:pic>
              <p:nvPicPr>
                <p:cNvPr id="341" name="筆跡 340">
                  <a:extLst>
                    <a:ext uri="{FF2B5EF4-FFF2-40B4-BE49-F238E27FC236}">
                      <a16:creationId xmlns:a16="http://schemas.microsoft.com/office/drawing/2014/main" id="{2353A5F3-0B02-438E-9BE3-4C7D09F6F03B}"/>
                    </a:ext>
                  </a:extLst>
                </p:cNvPr>
                <p:cNvPicPr/>
                <p:nvPr/>
              </p:nvPicPr>
              <p:blipFill>
                <a:blip r:embed="rId540"/>
                <a:stretch>
                  <a:fillRect/>
                </a:stretch>
              </p:blipFill>
              <p:spPr>
                <a:xfrm>
                  <a:off x="1909770" y="6235995"/>
                  <a:ext cx="1076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42" name="筆跡 341">
                  <a:extLst>
                    <a:ext uri="{FF2B5EF4-FFF2-40B4-BE49-F238E27FC236}">
                      <a16:creationId xmlns:a16="http://schemas.microsoft.com/office/drawing/2014/main" id="{87A5C6C4-1D87-42CE-9BF8-38C247229F33}"/>
                    </a:ext>
                  </a:extLst>
                </p14:cNvPr>
                <p14:cNvContentPartPr/>
                <p14:nvPr/>
              </p14:nvContentPartPr>
              <p14:xfrm>
                <a:off x="1943970" y="6341115"/>
                <a:ext cx="73800" cy="27360"/>
              </p14:xfrm>
            </p:contentPart>
          </mc:Choice>
          <mc:Fallback>
            <p:pic>
              <p:nvPicPr>
                <p:cNvPr id="342" name="筆跡 341">
                  <a:extLst>
                    <a:ext uri="{FF2B5EF4-FFF2-40B4-BE49-F238E27FC236}">
                      <a16:creationId xmlns:a16="http://schemas.microsoft.com/office/drawing/2014/main" id="{87A5C6C4-1D87-42CE-9BF8-38C247229F33}"/>
                    </a:ext>
                  </a:extLst>
                </p:cNvPr>
                <p:cNvPicPr/>
                <p:nvPr/>
              </p:nvPicPr>
              <p:blipFill>
                <a:blip r:embed="rId542"/>
                <a:stretch>
                  <a:fillRect/>
                </a:stretch>
              </p:blipFill>
              <p:spPr>
                <a:xfrm>
                  <a:off x="1934970" y="6332115"/>
                  <a:ext cx="914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43" name="筆跡 342">
                  <a:extLst>
                    <a:ext uri="{FF2B5EF4-FFF2-40B4-BE49-F238E27FC236}">
                      <a16:creationId xmlns:a16="http://schemas.microsoft.com/office/drawing/2014/main" id="{75065713-8A08-4797-99CE-908D014D5A90}"/>
                    </a:ext>
                  </a:extLst>
                </p14:cNvPr>
                <p14:cNvContentPartPr/>
                <p14:nvPr/>
              </p14:nvContentPartPr>
              <p14:xfrm>
                <a:off x="2037930" y="6250035"/>
                <a:ext cx="139680" cy="97560"/>
              </p14:xfrm>
            </p:contentPart>
          </mc:Choice>
          <mc:Fallback>
            <p:pic>
              <p:nvPicPr>
                <p:cNvPr id="343" name="筆跡 342">
                  <a:extLst>
                    <a:ext uri="{FF2B5EF4-FFF2-40B4-BE49-F238E27FC236}">
                      <a16:creationId xmlns:a16="http://schemas.microsoft.com/office/drawing/2014/main" id="{75065713-8A08-4797-99CE-908D014D5A90}"/>
                    </a:ext>
                  </a:extLst>
                </p:cNvPr>
                <p:cNvPicPr/>
                <p:nvPr/>
              </p:nvPicPr>
              <p:blipFill>
                <a:blip r:embed="rId544"/>
                <a:stretch>
                  <a:fillRect/>
                </a:stretch>
              </p:blipFill>
              <p:spPr>
                <a:xfrm>
                  <a:off x="2028930" y="6241395"/>
                  <a:ext cx="1573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44" name="筆跡 343">
                  <a:extLst>
                    <a:ext uri="{FF2B5EF4-FFF2-40B4-BE49-F238E27FC236}">
                      <a16:creationId xmlns:a16="http://schemas.microsoft.com/office/drawing/2014/main" id="{BBEE72CB-B531-49C2-9DF6-858C30F33004}"/>
                    </a:ext>
                  </a:extLst>
                </p14:cNvPr>
                <p14:cNvContentPartPr/>
                <p14:nvPr/>
              </p14:nvContentPartPr>
              <p14:xfrm>
                <a:off x="2065290" y="6244995"/>
                <a:ext cx="115200" cy="269640"/>
              </p14:xfrm>
            </p:contentPart>
          </mc:Choice>
          <mc:Fallback>
            <p:pic>
              <p:nvPicPr>
                <p:cNvPr id="344" name="筆跡 343">
                  <a:extLst>
                    <a:ext uri="{FF2B5EF4-FFF2-40B4-BE49-F238E27FC236}">
                      <a16:creationId xmlns:a16="http://schemas.microsoft.com/office/drawing/2014/main" id="{BBEE72CB-B531-49C2-9DF6-858C30F33004}"/>
                    </a:ext>
                  </a:extLst>
                </p:cNvPr>
                <p:cNvPicPr/>
                <p:nvPr/>
              </p:nvPicPr>
              <p:blipFill>
                <a:blip r:embed="rId546"/>
                <a:stretch>
                  <a:fillRect/>
                </a:stretch>
              </p:blipFill>
              <p:spPr>
                <a:xfrm>
                  <a:off x="2056650" y="6235995"/>
                  <a:ext cx="1328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345" name="筆跡 344">
                  <a:extLst>
                    <a:ext uri="{FF2B5EF4-FFF2-40B4-BE49-F238E27FC236}">
                      <a16:creationId xmlns:a16="http://schemas.microsoft.com/office/drawing/2014/main" id="{A377A7F3-A87C-4FDF-AA62-FC926274979B}"/>
                    </a:ext>
                  </a:extLst>
                </p14:cNvPr>
                <p14:cNvContentPartPr/>
                <p14:nvPr/>
              </p14:nvContentPartPr>
              <p14:xfrm>
                <a:off x="2064210" y="6299715"/>
                <a:ext cx="37800" cy="45720"/>
              </p14:xfrm>
            </p:contentPart>
          </mc:Choice>
          <mc:Fallback>
            <p:pic>
              <p:nvPicPr>
                <p:cNvPr id="345" name="筆跡 344">
                  <a:extLst>
                    <a:ext uri="{FF2B5EF4-FFF2-40B4-BE49-F238E27FC236}">
                      <a16:creationId xmlns:a16="http://schemas.microsoft.com/office/drawing/2014/main" id="{A377A7F3-A87C-4FDF-AA62-FC926274979B}"/>
                    </a:ext>
                  </a:extLst>
                </p:cNvPr>
                <p:cNvPicPr/>
                <p:nvPr/>
              </p:nvPicPr>
              <p:blipFill>
                <a:blip r:embed="rId548"/>
                <a:stretch>
                  <a:fillRect/>
                </a:stretch>
              </p:blipFill>
              <p:spPr>
                <a:xfrm>
                  <a:off x="2055210" y="6291075"/>
                  <a:ext cx="55440" cy="63360"/>
                </a:xfrm>
                <a:prstGeom prst="rect">
                  <a:avLst/>
                </a:prstGeom>
              </p:spPr>
            </p:pic>
          </mc:Fallback>
        </mc:AlternateContent>
      </p:grpSp>
      <p:grpSp>
        <p:nvGrpSpPr>
          <p:cNvPr id="388" name="群組 387">
            <a:extLst>
              <a:ext uri="{FF2B5EF4-FFF2-40B4-BE49-F238E27FC236}">
                <a16:creationId xmlns:a16="http://schemas.microsoft.com/office/drawing/2014/main" id="{2C987E26-A466-4DFB-9414-4FEC99F959D6}"/>
              </a:ext>
            </a:extLst>
          </p:cNvPr>
          <p:cNvGrpSpPr/>
          <p:nvPr/>
        </p:nvGrpSpPr>
        <p:grpSpPr>
          <a:xfrm>
            <a:off x="2422770" y="6237075"/>
            <a:ext cx="345960" cy="255960"/>
            <a:chOff x="2422770" y="6237075"/>
            <a:chExt cx="345960" cy="255960"/>
          </a:xfrm>
        </p:grpSpPr>
        <mc:AlternateContent xmlns:mc="http://schemas.openxmlformats.org/markup-compatibility/2006">
          <mc:Choice xmlns:p14="http://schemas.microsoft.com/office/powerpoint/2010/main" Requires="p14">
            <p:contentPart p14:bwMode="auto" r:id="rId549">
              <p14:nvContentPartPr>
                <p14:cNvPr id="346" name="筆跡 345">
                  <a:extLst>
                    <a:ext uri="{FF2B5EF4-FFF2-40B4-BE49-F238E27FC236}">
                      <a16:creationId xmlns:a16="http://schemas.microsoft.com/office/drawing/2014/main" id="{956CB162-9C40-4182-8151-A49184190E25}"/>
                    </a:ext>
                  </a:extLst>
                </p14:cNvPr>
                <p14:cNvContentPartPr/>
                <p14:nvPr/>
              </p14:nvContentPartPr>
              <p14:xfrm>
                <a:off x="2422770" y="6237075"/>
                <a:ext cx="128880" cy="212400"/>
              </p14:xfrm>
            </p:contentPart>
          </mc:Choice>
          <mc:Fallback>
            <p:pic>
              <p:nvPicPr>
                <p:cNvPr id="346" name="筆跡 345">
                  <a:extLst>
                    <a:ext uri="{FF2B5EF4-FFF2-40B4-BE49-F238E27FC236}">
                      <a16:creationId xmlns:a16="http://schemas.microsoft.com/office/drawing/2014/main" id="{956CB162-9C40-4182-8151-A49184190E25}"/>
                    </a:ext>
                  </a:extLst>
                </p:cNvPr>
                <p:cNvPicPr/>
                <p:nvPr/>
              </p:nvPicPr>
              <p:blipFill>
                <a:blip r:embed="rId550"/>
                <a:stretch>
                  <a:fillRect/>
                </a:stretch>
              </p:blipFill>
              <p:spPr>
                <a:xfrm>
                  <a:off x="2414130" y="6228075"/>
                  <a:ext cx="14652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47" name="筆跡 346">
                  <a:extLst>
                    <a:ext uri="{FF2B5EF4-FFF2-40B4-BE49-F238E27FC236}">
                      <a16:creationId xmlns:a16="http://schemas.microsoft.com/office/drawing/2014/main" id="{0D5A2958-0980-42F1-BF43-F4082D321C3E}"/>
                    </a:ext>
                  </a:extLst>
                </p14:cNvPr>
                <p14:cNvContentPartPr/>
                <p14:nvPr/>
              </p14:nvContentPartPr>
              <p14:xfrm>
                <a:off x="2464890" y="6326715"/>
                <a:ext cx="118800" cy="87120"/>
              </p14:xfrm>
            </p:contentPart>
          </mc:Choice>
          <mc:Fallback>
            <p:pic>
              <p:nvPicPr>
                <p:cNvPr id="347" name="筆跡 346">
                  <a:extLst>
                    <a:ext uri="{FF2B5EF4-FFF2-40B4-BE49-F238E27FC236}">
                      <a16:creationId xmlns:a16="http://schemas.microsoft.com/office/drawing/2014/main" id="{0D5A2958-0980-42F1-BF43-F4082D321C3E}"/>
                    </a:ext>
                  </a:extLst>
                </p:cNvPr>
                <p:cNvPicPr/>
                <p:nvPr/>
              </p:nvPicPr>
              <p:blipFill>
                <a:blip r:embed="rId552"/>
                <a:stretch>
                  <a:fillRect/>
                </a:stretch>
              </p:blipFill>
              <p:spPr>
                <a:xfrm>
                  <a:off x="2455890" y="6318075"/>
                  <a:ext cx="1364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48" name="筆跡 347">
                  <a:extLst>
                    <a:ext uri="{FF2B5EF4-FFF2-40B4-BE49-F238E27FC236}">
                      <a16:creationId xmlns:a16="http://schemas.microsoft.com/office/drawing/2014/main" id="{E434478F-E779-4F79-AFFB-3AF3538DFAF5}"/>
                    </a:ext>
                  </a:extLst>
                </p14:cNvPr>
                <p14:cNvContentPartPr/>
                <p14:nvPr/>
              </p14:nvContentPartPr>
              <p14:xfrm>
                <a:off x="2499810" y="6367035"/>
                <a:ext cx="108720" cy="66240"/>
              </p14:xfrm>
            </p:contentPart>
          </mc:Choice>
          <mc:Fallback>
            <p:pic>
              <p:nvPicPr>
                <p:cNvPr id="348" name="筆跡 347">
                  <a:extLst>
                    <a:ext uri="{FF2B5EF4-FFF2-40B4-BE49-F238E27FC236}">
                      <a16:creationId xmlns:a16="http://schemas.microsoft.com/office/drawing/2014/main" id="{E434478F-E779-4F79-AFFB-3AF3538DFAF5}"/>
                    </a:ext>
                  </a:extLst>
                </p:cNvPr>
                <p:cNvPicPr/>
                <p:nvPr/>
              </p:nvPicPr>
              <p:blipFill>
                <a:blip r:embed="rId554"/>
                <a:stretch>
                  <a:fillRect/>
                </a:stretch>
              </p:blipFill>
              <p:spPr>
                <a:xfrm>
                  <a:off x="2490810" y="6358035"/>
                  <a:ext cx="1263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349" name="筆跡 348">
                  <a:extLst>
                    <a:ext uri="{FF2B5EF4-FFF2-40B4-BE49-F238E27FC236}">
                      <a16:creationId xmlns:a16="http://schemas.microsoft.com/office/drawing/2014/main" id="{99E2A14B-66E7-4E4F-B9E7-3D865CF53968}"/>
                    </a:ext>
                  </a:extLst>
                </p14:cNvPr>
                <p14:cNvContentPartPr/>
                <p14:nvPr/>
              </p14:nvContentPartPr>
              <p14:xfrm>
                <a:off x="2651010" y="6270555"/>
                <a:ext cx="117720" cy="222480"/>
              </p14:xfrm>
            </p:contentPart>
          </mc:Choice>
          <mc:Fallback>
            <p:pic>
              <p:nvPicPr>
                <p:cNvPr id="349" name="筆跡 348">
                  <a:extLst>
                    <a:ext uri="{FF2B5EF4-FFF2-40B4-BE49-F238E27FC236}">
                      <a16:creationId xmlns:a16="http://schemas.microsoft.com/office/drawing/2014/main" id="{99E2A14B-66E7-4E4F-B9E7-3D865CF53968}"/>
                    </a:ext>
                  </a:extLst>
                </p:cNvPr>
                <p:cNvPicPr/>
                <p:nvPr/>
              </p:nvPicPr>
              <p:blipFill>
                <a:blip r:embed="rId556"/>
                <a:stretch>
                  <a:fillRect/>
                </a:stretch>
              </p:blipFill>
              <p:spPr>
                <a:xfrm>
                  <a:off x="2642010" y="6261915"/>
                  <a:ext cx="13536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350" name="筆跡 349">
                  <a:extLst>
                    <a:ext uri="{FF2B5EF4-FFF2-40B4-BE49-F238E27FC236}">
                      <a16:creationId xmlns:a16="http://schemas.microsoft.com/office/drawing/2014/main" id="{3D762F93-E0B2-45AE-B881-8E42D1CEB90B}"/>
                    </a:ext>
                  </a:extLst>
                </p14:cNvPr>
                <p14:cNvContentPartPr/>
                <p14:nvPr/>
              </p14:nvContentPartPr>
              <p14:xfrm>
                <a:off x="2654970" y="6403755"/>
                <a:ext cx="25560" cy="12240"/>
              </p14:xfrm>
            </p:contentPart>
          </mc:Choice>
          <mc:Fallback>
            <p:pic>
              <p:nvPicPr>
                <p:cNvPr id="350" name="筆跡 349">
                  <a:extLst>
                    <a:ext uri="{FF2B5EF4-FFF2-40B4-BE49-F238E27FC236}">
                      <a16:creationId xmlns:a16="http://schemas.microsoft.com/office/drawing/2014/main" id="{3D762F93-E0B2-45AE-B881-8E42D1CEB90B}"/>
                    </a:ext>
                  </a:extLst>
                </p:cNvPr>
                <p:cNvPicPr/>
                <p:nvPr/>
              </p:nvPicPr>
              <p:blipFill>
                <a:blip r:embed="rId558"/>
                <a:stretch>
                  <a:fillRect/>
                </a:stretch>
              </p:blipFill>
              <p:spPr>
                <a:xfrm>
                  <a:off x="2645970" y="6395115"/>
                  <a:ext cx="43200" cy="29880"/>
                </a:xfrm>
                <a:prstGeom prst="rect">
                  <a:avLst/>
                </a:prstGeom>
              </p:spPr>
            </p:pic>
          </mc:Fallback>
        </mc:AlternateContent>
      </p:grpSp>
      <p:grpSp>
        <p:nvGrpSpPr>
          <p:cNvPr id="387" name="群組 386">
            <a:extLst>
              <a:ext uri="{FF2B5EF4-FFF2-40B4-BE49-F238E27FC236}">
                <a16:creationId xmlns:a16="http://schemas.microsoft.com/office/drawing/2014/main" id="{C20BFB0F-D701-4A3D-9AA0-4991D02FA149}"/>
              </a:ext>
            </a:extLst>
          </p:cNvPr>
          <p:cNvGrpSpPr/>
          <p:nvPr/>
        </p:nvGrpSpPr>
        <p:grpSpPr>
          <a:xfrm>
            <a:off x="2917050" y="6119355"/>
            <a:ext cx="489960" cy="455760"/>
            <a:chOff x="2917050" y="6119355"/>
            <a:chExt cx="489960" cy="455760"/>
          </a:xfrm>
        </p:grpSpPr>
        <mc:AlternateContent xmlns:mc="http://schemas.openxmlformats.org/markup-compatibility/2006">
          <mc:Choice xmlns:p14="http://schemas.microsoft.com/office/powerpoint/2010/main" Requires="p14">
            <p:contentPart p14:bwMode="auto" r:id="rId559">
              <p14:nvContentPartPr>
                <p14:cNvPr id="351" name="筆跡 350">
                  <a:extLst>
                    <a:ext uri="{FF2B5EF4-FFF2-40B4-BE49-F238E27FC236}">
                      <a16:creationId xmlns:a16="http://schemas.microsoft.com/office/drawing/2014/main" id="{A6933896-1C6A-43B9-9478-FEC68103FBFA}"/>
                    </a:ext>
                  </a:extLst>
                </p14:cNvPr>
                <p14:cNvContentPartPr/>
                <p14:nvPr/>
              </p14:nvContentPartPr>
              <p14:xfrm>
                <a:off x="2917050" y="6229515"/>
                <a:ext cx="201240" cy="68400"/>
              </p14:xfrm>
            </p:contentPart>
          </mc:Choice>
          <mc:Fallback>
            <p:pic>
              <p:nvPicPr>
                <p:cNvPr id="351" name="筆跡 350">
                  <a:extLst>
                    <a:ext uri="{FF2B5EF4-FFF2-40B4-BE49-F238E27FC236}">
                      <a16:creationId xmlns:a16="http://schemas.microsoft.com/office/drawing/2014/main" id="{A6933896-1C6A-43B9-9478-FEC68103FBFA}"/>
                    </a:ext>
                  </a:extLst>
                </p:cNvPr>
                <p:cNvPicPr/>
                <p:nvPr/>
              </p:nvPicPr>
              <p:blipFill>
                <a:blip r:embed="rId560"/>
                <a:stretch>
                  <a:fillRect/>
                </a:stretch>
              </p:blipFill>
              <p:spPr>
                <a:xfrm>
                  <a:off x="2908410" y="6220515"/>
                  <a:ext cx="2188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352" name="筆跡 351">
                  <a:extLst>
                    <a:ext uri="{FF2B5EF4-FFF2-40B4-BE49-F238E27FC236}">
                      <a16:creationId xmlns:a16="http://schemas.microsoft.com/office/drawing/2014/main" id="{B8201922-369B-4118-9EEC-62929B767758}"/>
                    </a:ext>
                  </a:extLst>
                </p14:cNvPr>
                <p14:cNvContentPartPr/>
                <p14:nvPr/>
              </p14:nvContentPartPr>
              <p14:xfrm>
                <a:off x="3038730" y="6193875"/>
                <a:ext cx="25560" cy="321840"/>
              </p14:xfrm>
            </p:contentPart>
          </mc:Choice>
          <mc:Fallback>
            <p:pic>
              <p:nvPicPr>
                <p:cNvPr id="352" name="筆跡 351">
                  <a:extLst>
                    <a:ext uri="{FF2B5EF4-FFF2-40B4-BE49-F238E27FC236}">
                      <a16:creationId xmlns:a16="http://schemas.microsoft.com/office/drawing/2014/main" id="{B8201922-369B-4118-9EEC-62929B767758}"/>
                    </a:ext>
                  </a:extLst>
                </p:cNvPr>
                <p:cNvPicPr/>
                <p:nvPr/>
              </p:nvPicPr>
              <p:blipFill>
                <a:blip r:embed="rId562"/>
                <a:stretch>
                  <a:fillRect/>
                </a:stretch>
              </p:blipFill>
              <p:spPr>
                <a:xfrm>
                  <a:off x="3029730" y="6184875"/>
                  <a:ext cx="4320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353" name="筆跡 352">
                  <a:extLst>
                    <a:ext uri="{FF2B5EF4-FFF2-40B4-BE49-F238E27FC236}">
                      <a16:creationId xmlns:a16="http://schemas.microsoft.com/office/drawing/2014/main" id="{4793A5E7-882D-43D7-AD68-C4AC9FDFD179}"/>
                    </a:ext>
                  </a:extLst>
                </p14:cNvPr>
                <p14:cNvContentPartPr/>
                <p14:nvPr/>
              </p14:nvContentPartPr>
              <p14:xfrm>
                <a:off x="2948370" y="6327075"/>
                <a:ext cx="186840" cy="135720"/>
              </p14:xfrm>
            </p:contentPart>
          </mc:Choice>
          <mc:Fallback>
            <p:pic>
              <p:nvPicPr>
                <p:cNvPr id="353" name="筆跡 352">
                  <a:extLst>
                    <a:ext uri="{FF2B5EF4-FFF2-40B4-BE49-F238E27FC236}">
                      <a16:creationId xmlns:a16="http://schemas.microsoft.com/office/drawing/2014/main" id="{4793A5E7-882D-43D7-AD68-C4AC9FDFD179}"/>
                    </a:ext>
                  </a:extLst>
                </p:cNvPr>
                <p:cNvPicPr/>
                <p:nvPr/>
              </p:nvPicPr>
              <p:blipFill>
                <a:blip r:embed="rId564"/>
                <a:stretch>
                  <a:fillRect/>
                </a:stretch>
              </p:blipFill>
              <p:spPr>
                <a:xfrm>
                  <a:off x="2939730" y="6318075"/>
                  <a:ext cx="2044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354" name="筆跡 353">
                  <a:extLst>
                    <a:ext uri="{FF2B5EF4-FFF2-40B4-BE49-F238E27FC236}">
                      <a16:creationId xmlns:a16="http://schemas.microsoft.com/office/drawing/2014/main" id="{50507B77-2FA9-416F-9F8F-B2E841EF079A}"/>
                    </a:ext>
                  </a:extLst>
                </p14:cNvPr>
                <p14:cNvContentPartPr/>
                <p14:nvPr/>
              </p14:nvContentPartPr>
              <p14:xfrm>
                <a:off x="3151410" y="6193875"/>
                <a:ext cx="52560" cy="130320"/>
              </p14:xfrm>
            </p:contentPart>
          </mc:Choice>
          <mc:Fallback>
            <p:pic>
              <p:nvPicPr>
                <p:cNvPr id="354" name="筆跡 353">
                  <a:extLst>
                    <a:ext uri="{FF2B5EF4-FFF2-40B4-BE49-F238E27FC236}">
                      <a16:creationId xmlns:a16="http://schemas.microsoft.com/office/drawing/2014/main" id="{50507B77-2FA9-416F-9F8F-B2E841EF079A}"/>
                    </a:ext>
                  </a:extLst>
                </p:cNvPr>
                <p:cNvPicPr/>
                <p:nvPr/>
              </p:nvPicPr>
              <p:blipFill>
                <a:blip r:embed="rId566"/>
                <a:stretch>
                  <a:fillRect/>
                </a:stretch>
              </p:blipFill>
              <p:spPr>
                <a:xfrm>
                  <a:off x="3142410" y="6184875"/>
                  <a:ext cx="702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355" name="筆跡 354">
                  <a:extLst>
                    <a:ext uri="{FF2B5EF4-FFF2-40B4-BE49-F238E27FC236}">
                      <a16:creationId xmlns:a16="http://schemas.microsoft.com/office/drawing/2014/main" id="{D472CE04-032A-41C5-A4CD-009B413FB342}"/>
                    </a:ext>
                  </a:extLst>
                </p14:cNvPr>
                <p14:cNvContentPartPr/>
                <p14:nvPr/>
              </p14:nvContentPartPr>
              <p14:xfrm>
                <a:off x="3302610" y="6119355"/>
                <a:ext cx="87840" cy="168840"/>
              </p14:xfrm>
            </p:contentPart>
          </mc:Choice>
          <mc:Fallback>
            <p:pic>
              <p:nvPicPr>
                <p:cNvPr id="355" name="筆跡 354">
                  <a:extLst>
                    <a:ext uri="{FF2B5EF4-FFF2-40B4-BE49-F238E27FC236}">
                      <a16:creationId xmlns:a16="http://schemas.microsoft.com/office/drawing/2014/main" id="{D472CE04-032A-41C5-A4CD-009B413FB342}"/>
                    </a:ext>
                  </a:extLst>
                </p:cNvPr>
                <p:cNvPicPr/>
                <p:nvPr/>
              </p:nvPicPr>
              <p:blipFill>
                <a:blip r:embed="rId568"/>
                <a:stretch>
                  <a:fillRect/>
                </a:stretch>
              </p:blipFill>
              <p:spPr>
                <a:xfrm>
                  <a:off x="3293610" y="6110715"/>
                  <a:ext cx="1054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356" name="筆跡 355">
                  <a:extLst>
                    <a:ext uri="{FF2B5EF4-FFF2-40B4-BE49-F238E27FC236}">
                      <a16:creationId xmlns:a16="http://schemas.microsoft.com/office/drawing/2014/main" id="{F8FC81F7-BBD1-48BD-A3F0-6C95B97D0769}"/>
                    </a:ext>
                  </a:extLst>
                </p14:cNvPr>
                <p14:cNvContentPartPr/>
                <p14:nvPr/>
              </p14:nvContentPartPr>
              <p14:xfrm>
                <a:off x="3138450" y="6338955"/>
                <a:ext cx="157320" cy="65520"/>
              </p14:xfrm>
            </p:contentPart>
          </mc:Choice>
          <mc:Fallback>
            <p:pic>
              <p:nvPicPr>
                <p:cNvPr id="356" name="筆跡 355">
                  <a:extLst>
                    <a:ext uri="{FF2B5EF4-FFF2-40B4-BE49-F238E27FC236}">
                      <a16:creationId xmlns:a16="http://schemas.microsoft.com/office/drawing/2014/main" id="{F8FC81F7-BBD1-48BD-A3F0-6C95B97D0769}"/>
                    </a:ext>
                  </a:extLst>
                </p:cNvPr>
                <p:cNvPicPr/>
                <p:nvPr/>
              </p:nvPicPr>
              <p:blipFill>
                <a:blip r:embed="rId570"/>
                <a:stretch>
                  <a:fillRect/>
                </a:stretch>
              </p:blipFill>
              <p:spPr>
                <a:xfrm>
                  <a:off x="3129810" y="6329955"/>
                  <a:ext cx="1749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357" name="筆跡 356">
                  <a:extLst>
                    <a:ext uri="{FF2B5EF4-FFF2-40B4-BE49-F238E27FC236}">
                      <a16:creationId xmlns:a16="http://schemas.microsoft.com/office/drawing/2014/main" id="{4F07B11B-BB10-4711-81F8-98E8BFE40298}"/>
                    </a:ext>
                  </a:extLst>
                </p14:cNvPr>
                <p14:cNvContentPartPr/>
                <p14:nvPr/>
              </p14:nvContentPartPr>
              <p14:xfrm>
                <a:off x="3193890" y="6374595"/>
                <a:ext cx="82080" cy="84960"/>
              </p14:xfrm>
            </p:contentPart>
          </mc:Choice>
          <mc:Fallback>
            <p:pic>
              <p:nvPicPr>
                <p:cNvPr id="357" name="筆跡 356">
                  <a:extLst>
                    <a:ext uri="{FF2B5EF4-FFF2-40B4-BE49-F238E27FC236}">
                      <a16:creationId xmlns:a16="http://schemas.microsoft.com/office/drawing/2014/main" id="{4F07B11B-BB10-4711-81F8-98E8BFE40298}"/>
                    </a:ext>
                  </a:extLst>
                </p:cNvPr>
                <p:cNvPicPr/>
                <p:nvPr/>
              </p:nvPicPr>
              <p:blipFill>
                <a:blip r:embed="rId572"/>
                <a:stretch>
                  <a:fillRect/>
                </a:stretch>
              </p:blipFill>
              <p:spPr>
                <a:xfrm>
                  <a:off x="3184890" y="6365595"/>
                  <a:ext cx="997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358" name="筆跡 357">
                  <a:extLst>
                    <a:ext uri="{FF2B5EF4-FFF2-40B4-BE49-F238E27FC236}">
                      <a16:creationId xmlns:a16="http://schemas.microsoft.com/office/drawing/2014/main" id="{F3645DF6-926A-4604-B6B2-AAD47063D294}"/>
                    </a:ext>
                  </a:extLst>
                </p14:cNvPr>
                <p14:cNvContentPartPr/>
                <p14:nvPr/>
              </p14:nvContentPartPr>
              <p14:xfrm>
                <a:off x="3263730" y="6409155"/>
                <a:ext cx="120600" cy="165960"/>
              </p14:xfrm>
            </p:contentPart>
          </mc:Choice>
          <mc:Fallback>
            <p:pic>
              <p:nvPicPr>
                <p:cNvPr id="358" name="筆跡 357">
                  <a:extLst>
                    <a:ext uri="{FF2B5EF4-FFF2-40B4-BE49-F238E27FC236}">
                      <a16:creationId xmlns:a16="http://schemas.microsoft.com/office/drawing/2014/main" id="{F3645DF6-926A-4604-B6B2-AAD47063D294}"/>
                    </a:ext>
                  </a:extLst>
                </p:cNvPr>
                <p:cNvPicPr/>
                <p:nvPr/>
              </p:nvPicPr>
              <p:blipFill>
                <a:blip r:embed="rId574"/>
                <a:stretch>
                  <a:fillRect/>
                </a:stretch>
              </p:blipFill>
              <p:spPr>
                <a:xfrm>
                  <a:off x="3254730" y="6400515"/>
                  <a:ext cx="1382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359" name="筆跡 358">
                  <a:extLst>
                    <a:ext uri="{FF2B5EF4-FFF2-40B4-BE49-F238E27FC236}">
                      <a16:creationId xmlns:a16="http://schemas.microsoft.com/office/drawing/2014/main" id="{8D42A6B0-B257-4A00-ADCE-141461030026}"/>
                    </a:ext>
                  </a:extLst>
                </p14:cNvPr>
                <p14:cNvContentPartPr/>
                <p14:nvPr/>
              </p14:nvContentPartPr>
              <p14:xfrm>
                <a:off x="3398370" y="6355155"/>
                <a:ext cx="8640" cy="21960"/>
              </p14:xfrm>
            </p:contentPart>
          </mc:Choice>
          <mc:Fallback>
            <p:pic>
              <p:nvPicPr>
                <p:cNvPr id="359" name="筆跡 358">
                  <a:extLst>
                    <a:ext uri="{FF2B5EF4-FFF2-40B4-BE49-F238E27FC236}">
                      <a16:creationId xmlns:a16="http://schemas.microsoft.com/office/drawing/2014/main" id="{8D42A6B0-B257-4A00-ADCE-141461030026}"/>
                    </a:ext>
                  </a:extLst>
                </p:cNvPr>
                <p:cNvPicPr/>
                <p:nvPr/>
              </p:nvPicPr>
              <p:blipFill>
                <a:blip r:embed="rId576"/>
                <a:stretch>
                  <a:fillRect/>
                </a:stretch>
              </p:blipFill>
              <p:spPr>
                <a:xfrm>
                  <a:off x="3389730" y="6346155"/>
                  <a:ext cx="26280" cy="39600"/>
                </a:xfrm>
                <a:prstGeom prst="rect">
                  <a:avLst/>
                </a:prstGeom>
              </p:spPr>
            </p:pic>
          </mc:Fallback>
        </mc:AlternateContent>
      </p:grpSp>
      <p:grpSp>
        <p:nvGrpSpPr>
          <p:cNvPr id="386" name="群組 385">
            <a:extLst>
              <a:ext uri="{FF2B5EF4-FFF2-40B4-BE49-F238E27FC236}">
                <a16:creationId xmlns:a16="http://schemas.microsoft.com/office/drawing/2014/main" id="{F2EED575-D1D6-4F8C-B9B3-E9037B2AC955}"/>
              </a:ext>
            </a:extLst>
          </p:cNvPr>
          <p:cNvGrpSpPr/>
          <p:nvPr/>
        </p:nvGrpSpPr>
        <p:grpSpPr>
          <a:xfrm>
            <a:off x="3556050" y="6130875"/>
            <a:ext cx="314280" cy="437760"/>
            <a:chOff x="3556050" y="6130875"/>
            <a:chExt cx="314280" cy="437760"/>
          </a:xfrm>
        </p:grpSpPr>
        <mc:AlternateContent xmlns:mc="http://schemas.openxmlformats.org/markup-compatibility/2006">
          <mc:Choice xmlns:p14="http://schemas.microsoft.com/office/powerpoint/2010/main" Requires="p14">
            <p:contentPart p14:bwMode="auto" r:id="rId577">
              <p14:nvContentPartPr>
                <p14:cNvPr id="360" name="筆跡 359">
                  <a:extLst>
                    <a:ext uri="{FF2B5EF4-FFF2-40B4-BE49-F238E27FC236}">
                      <a16:creationId xmlns:a16="http://schemas.microsoft.com/office/drawing/2014/main" id="{644FEA47-3999-4240-81C2-2A99DFB97969}"/>
                    </a:ext>
                  </a:extLst>
                </p14:cNvPr>
                <p14:cNvContentPartPr/>
                <p14:nvPr/>
              </p14:nvContentPartPr>
              <p14:xfrm>
                <a:off x="3640290" y="6130875"/>
                <a:ext cx="113400" cy="222480"/>
              </p14:xfrm>
            </p:contentPart>
          </mc:Choice>
          <mc:Fallback>
            <p:pic>
              <p:nvPicPr>
                <p:cNvPr id="360" name="筆跡 359">
                  <a:extLst>
                    <a:ext uri="{FF2B5EF4-FFF2-40B4-BE49-F238E27FC236}">
                      <a16:creationId xmlns:a16="http://schemas.microsoft.com/office/drawing/2014/main" id="{644FEA47-3999-4240-81C2-2A99DFB97969}"/>
                    </a:ext>
                  </a:extLst>
                </p:cNvPr>
                <p:cNvPicPr/>
                <p:nvPr/>
              </p:nvPicPr>
              <p:blipFill>
                <a:blip r:embed="rId578"/>
                <a:stretch>
                  <a:fillRect/>
                </a:stretch>
              </p:blipFill>
              <p:spPr>
                <a:xfrm>
                  <a:off x="3631290" y="6122235"/>
                  <a:ext cx="13104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361" name="筆跡 360">
                  <a:extLst>
                    <a:ext uri="{FF2B5EF4-FFF2-40B4-BE49-F238E27FC236}">
                      <a16:creationId xmlns:a16="http://schemas.microsoft.com/office/drawing/2014/main" id="{B827ABE8-D000-424D-A9C3-A3A3CF955CA3}"/>
                    </a:ext>
                  </a:extLst>
                </p14:cNvPr>
                <p14:cNvContentPartPr/>
                <p14:nvPr/>
              </p14:nvContentPartPr>
              <p14:xfrm>
                <a:off x="3576570" y="6307275"/>
                <a:ext cx="15840" cy="26280"/>
              </p14:xfrm>
            </p:contentPart>
          </mc:Choice>
          <mc:Fallback>
            <p:pic>
              <p:nvPicPr>
                <p:cNvPr id="361" name="筆跡 360">
                  <a:extLst>
                    <a:ext uri="{FF2B5EF4-FFF2-40B4-BE49-F238E27FC236}">
                      <a16:creationId xmlns:a16="http://schemas.microsoft.com/office/drawing/2014/main" id="{B827ABE8-D000-424D-A9C3-A3A3CF955CA3}"/>
                    </a:ext>
                  </a:extLst>
                </p:cNvPr>
                <p:cNvPicPr/>
                <p:nvPr/>
              </p:nvPicPr>
              <p:blipFill>
                <a:blip r:embed="rId580"/>
                <a:stretch>
                  <a:fillRect/>
                </a:stretch>
              </p:blipFill>
              <p:spPr>
                <a:xfrm>
                  <a:off x="3567570" y="6298635"/>
                  <a:ext cx="334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362" name="筆跡 361">
                  <a:extLst>
                    <a:ext uri="{FF2B5EF4-FFF2-40B4-BE49-F238E27FC236}">
                      <a16:creationId xmlns:a16="http://schemas.microsoft.com/office/drawing/2014/main" id="{FDC36B20-0C84-4566-A5C1-56B7868AA539}"/>
                    </a:ext>
                  </a:extLst>
                </p14:cNvPr>
                <p14:cNvContentPartPr/>
                <p14:nvPr/>
              </p14:nvContentPartPr>
              <p14:xfrm>
                <a:off x="3556050" y="6343275"/>
                <a:ext cx="123120" cy="65160"/>
              </p14:xfrm>
            </p:contentPart>
          </mc:Choice>
          <mc:Fallback>
            <p:pic>
              <p:nvPicPr>
                <p:cNvPr id="362" name="筆跡 361">
                  <a:extLst>
                    <a:ext uri="{FF2B5EF4-FFF2-40B4-BE49-F238E27FC236}">
                      <a16:creationId xmlns:a16="http://schemas.microsoft.com/office/drawing/2014/main" id="{FDC36B20-0C84-4566-A5C1-56B7868AA539}"/>
                    </a:ext>
                  </a:extLst>
                </p:cNvPr>
                <p:cNvPicPr/>
                <p:nvPr/>
              </p:nvPicPr>
              <p:blipFill>
                <a:blip r:embed="rId582"/>
                <a:stretch>
                  <a:fillRect/>
                </a:stretch>
              </p:blipFill>
              <p:spPr>
                <a:xfrm>
                  <a:off x="3547050" y="6334275"/>
                  <a:ext cx="1407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363" name="筆跡 362">
                  <a:extLst>
                    <a:ext uri="{FF2B5EF4-FFF2-40B4-BE49-F238E27FC236}">
                      <a16:creationId xmlns:a16="http://schemas.microsoft.com/office/drawing/2014/main" id="{4FB3EAAD-3AE8-45F1-91CA-646742382293}"/>
                    </a:ext>
                  </a:extLst>
                </p14:cNvPr>
                <p14:cNvContentPartPr/>
                <p14:nvPr/>
              </p14:nvContentPartPr>
              <p14:xfrm>
                <a:off x="3610050" y="6237075"/>
                <a:ext cx="260280" cy="253800"/>
              </p14:xfrm>
            </p:contentPart>
          </mc:Choice>
          <mc:Fallback>
            <p:pic>
              <p:nvPicPr>
                <p:cNvPr id="363" name="筆跡 362">
                  <a:extLst>
                    <a:ext uri="{FF2B5EF4-FFF2-40B4-BE49-F238E27FC236}">
                      <a16:creationId xmlns:a16="http://schemas.microsoft.com/office/drawing/2014/main" id="{4FB3EAAD-3AE8-45F1-91CA-646742382293}"/>
                    </a:ext>
                  </a:extLst>
                </p:cNvPr>
                <p:cNvPicPr/>
                <p:nvPr/>
              </p:nvPicPr>
              <p:blipFill>
                <a:blip r:embed="rId584"/>
                <a:stretch>
                  <a:fillRect/>
                </a:stretch>
              </p:blipFill>
              <p:spPr>
                <a:xfrm>
                  <a:off x="3601410" y="6228075"/>
                  <a:ext cx="27792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364" name="筆跡 363">
                  <a:extLst>
                    <a:ext uri="{FF2B5EF4-FFF2-40B4-BE49-F238E27FC236}">
                      <a16:creationId xmlns:a16="http://schemas.microsoft.com/office/drawing/2014/main" id="{72CB56A4-785B-4628-8851-599A7C9706B5}"/>
                    </a:ext>
                  </a:extLst>
                </p14:cNvPr>
                <p14:cNvContentPartPr/>
                <p14:nvPr/>
              </p14:nvContentPartPr>
              <p14:xfrm>
                <a:off x="3688170" y="6413475"/>
                <a:ext cx="20880" cy="155160"/>
              </p14:xfrm>
            </p:contentPart>
          </mc:Choice>
          <mc:Fallback>
            <p:pic>
              <p:nvPicPr>
                <p:cNvPr id="364" name="筆跡 363">
                  <a:extLst>
                    <a:ext uri="{FF2B5EF4-FFF2-40B4-BE49-F238E27FC236}">
                      <a16:creationId xmlns:a16="http://schemas.microsoft.com/office/drawing/2014/main" id="{72CB56A4-785B-4628-8851-599A7C9706B5}"/>
                    </a:ext>
                  </a:extLst>
                </p:cNvPr>
                <p:cNvPicPr/>
                <p:nvPr/>
              </p:nvPicPr>
              <p:blipFill>
                <a:blip r:embed="rId586"/>
                <a:stretch>
                  <a:fillRect/>
                </a:stretch>
              </p:blipFill>
              <p:spPr>
                <a:xfrm>
                  <a:off x="3679530" y="6404835"/>
                  <a:ext cx="38520" cy="172800"/>
                </a:xfrm>
                <a:prstGeom prst="rect">
                  <a:avLst/>
                </a:prstGeom>
              </p:spPr>
            </p:pic>
          </mc:Fallback>
        </mc:AlternateContent>
      </p:grpSp>
      <p:grpSp>
        <p:nvGrpSpPr>
          <p:cNvPr id="402" name="群組 401">
            <a:extLst>
              <a:ext uri="{FF2B5EF4-FFF2-40B4-BE49-F238E27FC236}">
                <a16:creationId xmlns:a16="http://schemas.microsoft.com/office/drawing/2014/main" id="{9F9992B0-8E86-4E91-ABDE-7E83594F0C5C}"/>
              </a:ext>
            </a:extLst>
          </p:cNvPr>
          <p:cNvGrpSpPr/>
          <p:nvPr/>
        </p:nvGrpSpPr>
        <p:grpSpPr>
          <a:xfrm>
            <a:off x="4078050" y="6103875"/>
            <a:ext cx="3395520" cy="539280"/>
            <a:chOff x="4078050" y="6103875"/>
            <a:chExt cx="3395520" cy="539280"/>
          </a:xfrm>
        </p:grpSpPr>
        <mc:AlternateContent xmlns:mc="http://schemas.openxmlformats.org/markup-compatibility/2006">
          <mc:Choice xmlns:p14="http://schemas.microsoft.com/office/powerpoint/2010/main" Requires="p14">
            <p:contentPart p14:bwMode="auto" r:id="rId587">
              <p14:nvContentPartPr>
                <p14:cNvPr id="365" name="筆跡 364">
                  <a:extLst>
                    <a:ext uri="{FF2B5EF4-FFF2-40B4-BE49-F238E27FC236}">
                      <a16:creationId xmlns:a16="http://schemas.microsoft.com/office/drawing/2014/main" id="{9DB8CD6B-2CD6-470F-AE94-CA86B9B2EAD3}"/>
                    </a:ext>
                  </a:extLst>
                </p14:cNvPr>
                <p14:cNvContentPartPr/>
                <p14:nvPr/>
              </p14:nvContentPartPr>
              <p14:xfrm>
                <a:off x="4078050" y="6205755"/>
                <a:ext cx="296280" cy="82800"/>
              </p14:xfrm>
            </p:contentPart>
          </mc:Choice>
          <mc:Fallback>
            <p:pic>
              <p:nvPicPr>
                <p:cNvPr id="365" name="筆跡 364">
                  <a:extLst>
                    <a:ext uri="{FF2B5EF4-FFF2-40B4-BE49-F238E27FC236}">
                      <a16:creationId xmlns:a16="http://schemas.microsoft.com/office/drawing/2014/main" id="{9DB8CD6B-2CD6-470F-AE94-CA86B9B2EAD3}"/>
                    </a:ext>
                  </a:extLst>
                </p:cNvPr>
                <p:cNvPicPr/>
                <p:nvPr/>
              </p:nvPicPr>
              <p:blipFill>
                <a:blip r:embed="rId588"/>
                <a:stretch>
                  <a:fillRect/>
                </a:stretch>
              </p:blipFill>
              <p:spPr>
                <a:xfrm>
                  <a:off x="4069410" y="6196755"/>
                  <a:ext cx="31392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366" name="筆跡 365">
                  <a:extLst>
                    <a:ext uri="{FF2B5EF4-FFF2-40B4-BE49-F238E27FC236}">
                      <a16:creationId xmlns:a16="http://schemas.microsoft.com/office/drawing/2014/main" id="{5D0B6BE7-959E-4361-AD80-52B7B0798728}"/>
                    </a:ext>
                  </a:extLst>
                </p14:cNvPr>
                <p14:cNvContentPartPr/>
                <p14:nvPr/>
              </p14:nvContentPartPr>
              <p14:xfrm>
                <a:off x="4129890" y="6345435"/>
                <a:ext cx="12240" cy="109800"/>
              </p14:xfrm>
            </p:contentPart>
          </mc:Choice>
          <mc:Fallback>
            <p:pic>
              <p:nvPicPr>
                <p:cNvPr id="366" name="筆跡 365">
                  <a:extLst>
                    <a:ext uri="{FF2B5EF4-FFF2-40B4-BE49-F238E27FC236}">
                      <a16:creationId xmlns:a16="http://schemas.microsoft.com/office/drawing/2014/main" id="{5D0B6BE7-959E-4361-AD80-52B7B0798728}"/>
                    </a:ext>
                  </a:extLst>
                </p:cNvPr>
                <p:cNvPicPr/>
                <p:nvPr/>
              </p:nvPicPr>
              <p:blipFill>
                <a:blip r:embed="rId590"/>
                <a:stretch>
                  <a:fillRect/>
                </a:stretch>
              </p:blipFill>
              <p:spPr>
                <a:xfrm>
                  <a:off x="4120890" y="6336435"/>
                  <a:ext cx="298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367" name="筆跡 366">
                  <a:extLst>
                    <a:ext uri="{FF2B5EF4-FFF2-40B4-BE49-F238E27FC236}">
                      <a16:creationId xmlns:a16="http://schemas.microsoft.com/office/drawing/2014/main" id="{AF98AD32-7F8A-4D24-A6A1-C07BE99AEF2D}"/>
                    </a:ext>
                  </a:extLst>
                </p14:cNvPr>
                <p14:cNvContentPartPr/>
                <p14:nvPr/>
              </p14:nvContentPartPr>
              <p14:xfrm>
                <a:off x="4150410" y="6299715"/>
                <a:ext cx="149400" cy="253800"/>
              </p14:xfrm>
            </p:contentPart>
          </mc:Choice>
          <mc:Fallback>
            <p:pic>
              <p:nvPicPr>
                <p:cNvPr id="367" name="筆跡 366">
                  <a:extLst>
                    <a:ext uri="{FF2B5EF4-FFF2-40B4-BE49-F238E27FC236}">
                      <a16:creationId xmlns:a16="http://schemas.microsoft.com/office/drawing/2014/main" id="{AF98AD32-7F8A-4D24-A6A1-C07BE99AEF2D}"/>
                    </a:ext>
                  </a:extLst>
                </p:cNvPr>
                <p:cNvPicPr/>
                <p:nvPr/>
              </p:nvPicPr>
              <p:blipFill>
                <a:blip r:embed="rId592"/>
                <a:stretch>
                  <a:fillRect/>
                </a:stretch>
              </p:blipFill>
              <p:spPr>
                <a:xfrm>
                  <a:off x="4141410" y="6291075"/>
                  <a:ext cx="1670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368" name="筆跡 367">
                  <a:extLst>
                    <a:ext uri="{FF2B5EF4-FFF2-40B4-BE49-F238E27FC236}">
                      <a16:creationId xmlns:a16="http://schemas.microsoft.com/office/drawing/2014/main" id="{5C525835-F470-4A47-BBE1-83DD90C32177}"/>
                    </a:ext>
                  </a:extLst>
                </p14:cNvPr>
                <p14:cNvContentPartPr/>
                <p14:nvPr/>
              </p14:nvContentPartPr>
              <p14:xfrm>
                <a:off x="4516170" y="6208995"/>
                <a:ext cx="135000" cy="67320"/>
              </p14:xfrm>
            </p:contentPart>
          </mc:Choice>
          <mc:Fallback>
            <p:pic>
              <p:nvPicPr>
                <p:cNvPr id="368" name="筆跡 367">
                  <a:extLst>
                    <a:ext uri="{FF2B5EF4-FFF2-40B4-BE49-F238E27FC236}">
                      <a16:creationId xmlns:a16="http://schemas.microsoft.com/office/drawing/2014/main" id="{5C525835-F470-4A47-BBE1-83DD90C32177}"/>
                    </a:ext>
                  </a:extLst>
                </p:cNvPr>
                <p:cNvPicPr/>
                <p:nvPr/>
              </p:nvPicPr>
              <p:blipFill>
                <a:blip r:embed="rId594"/>
                <a:stretch>
                  <a:fillRect/>
                </a:stretch>
              </p:blipFill>
              <p:spPr>
                <a:xfrm>
                  <a:off x="4507170" y="6199995"/>
                  <a:ext cx="1526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595">
              <p14:nvContentPartPr>
                <p14:cNvPr id="369" name="筆跡 368">
                  <a:extLst>
                    <a:ext uri="{FF2B5EF4-FFF2-40B4-BE49-F238E27FC236}">
                      <a16:creationId xmlns:a16="http://schemas.microsoft.com/office/drawing/2014/main" id="{B6A3389F-08CC-4FC9-9992-16E1873D9102}"/>
                    </a:ext>
                  </a:extLst>
                </p14:cNvPr>
                <p14:cNvContentPartPr/>
                <p14:nvPr/>
              </p14:nvContentPartPr>
              <p14:xfrm>
                <a:off x="4578450" y="6191715"/>
                <a:ext cx="24480" cy="260280"/>
              </p14:xfrm>
            </p:contentPart>
          </mc:Choice>
          <mc:Fallback>
            <p:pic>
              <p:nvPicPr>
                <p:cNvPr id="369" name="筆跡 368">
                  <a:extLst>
                    <a:ext uri="{FF2B5EF4-FFF2-40B4-BE49-F238E27FC236}">
                      <a16:creationId xmlns:a16="http://schemas.microsoft.com/office/drawing/2014/main" id="{B6A3389F-08CC-4FC9-9992-16E1873D9102}"/>
                    </a:ext>
                  </a:extLst>
                </p:cNvPr>
                <p:cNvPicPr/>
                <p:nvPr/>
              </p:nvPicPr>
              <p:blipFill>
                <a:blip r:embed="rId596"/>
                <a:stretch>
                  <a:fillRect/>
                </a:stretch>
              </p:blipFill>
              <p:spPr>
                <a:xfrm>
                  <a:off x="4569810" y="6182715"/>
                  <a:ext cx="4212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370" name="筆跡 369">
                  <a:extLst>
                    <a:ext uri="{FF2B5EF4-FFF2-40B4-BE49-F238E27FC236}">
                      <a16:creationId xmlns:a16="http://schemas.microsoft.com/office/drawing/2014/main" id="{D759BD8D-84C2-4E92-BBAB-736E430EA330}"/>
                    </a:ext>
                  </a:extLst>
                </p14:cNvPr>
                <p14:cNvContentPartPr/>
                <p14:nvPr/>
              </p14:nvContentPartPr>
              <p14:xfrm>
                <a:off x="4517250" y="6134115"/>
                <a:ext cx="299880" cy="231120"/>
              </p14:xfrm>
            </p:contentPart>
          </mc:Choice>
          <mc:Fallback>
            <p:pic>
              <p:nvPicPr>
                <p:cNvPr id="370" name="筆跡 369">
                  <a:extLst>
                    <a:ext uri="{FF2B5EF4-FFF2-40B4-BE49-F238E27FC236}">
                      <a16:creationId xmlns:a16="http://schemas.microsoft.com/office/drawing/2014/main" id="{D759BD8D-84C2-4E92-BBAB-736E430EA330}"/>
                    </a:ext>
                  </a:extLst>
                </p:cNvPr>
                <p:cNvPicPr/>
                <p:nvPr/>
              </p:nvPicPr>
              <p:blipFill>
                <a:blip r:embed="rId598"/>
                <a:stretch>
                  <a:fillRect/>
                </a:stretch>
              </p:blipFill>
              <p:spPr>
                <a:xfrm>
                  <a:off x="4508250" y="6125475"/>
                  <a:ext cx="3175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371" name="筆跡 370">
                  <a:extLst>
                    <a:ext uri="{FF2B5EF4-FFF2-40B4-BE49-F238E27FC236}">
                      <a16:creationId xmlns:a16="http://schemas.microsoft.com/office/drawing/2014/main" id="{D536D7C7-6E46-489B-8C55-2329EC4EC425}"/>
                    </a:ext>
                  </a:extLst>
                </p14:cNvPr>
                <p14:cNvContentPartPr/>
                <p14:nvPr/>
              </p14:nvContentPartPr>
              <p14:xfrm>
                <a:off x="4708410" y="6178755"/>
                <a:ext cx="208080" cy="72360"/>
              </p14:xfrm>
            </p:contentPart>
          </mc:Choice>
          <mc:Fallback>
            <p:pic>
              <p:nvPicPr>
                <p:cNvPr id="371" name="筆跡 370">
                  <a:extLst>
                    <a:ext uri="{FF2B5EF4-FFF2-40B4-BE49-F238E27FC236}">
                      <a16:creationId xmlns:a16="http://schemas.microsoft.com/office/drawing/2014/main" id="{D536D7C7-6E46-489B-8C55-2329EC4EC425}"/>
                    </a:ext>
                  </a:extLst>
                </p:cNvPr>
                <p:cNvPicPr/>
                <p:nvPr/>
              </p:nvPicPr>
              <p:blipFill>
                <a:blip r:embed="rId600"/>
                <a:stretch>
                  <a:fillRect/>
                </a:stretch>
              </p:blipFill>
              <p:spPr>
                <a:xfrm>
                  <a:off x="4699410" y="6170115"/>
                  <a:ext cx="2257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372" name="筆跡 371">
                  <a:extLst>
                    <a:ext uri="{FF2B5EF4-FFF2-40B4-BE49-F238E27FC236}">
                      <a16:creationId xmlns:a16="http://schemas.microsoft.com/office/drawing/2014/main" id="{73EDE01D-93C9-47B4-9FCA-C51BE90BC84A}"/>
                    </a:ext>
                  </a:extLst>
                </p14:cNvPr>
                <p14:cNvContentPartPr/>
                <p14:nvPr/>
              </p14:nvContentPartPr>
              <p14:xfrm>
                <a:off x="4702650" y="6240315"/>
                <a:ext cx="66600" cy="96840"/>
              </p14:xfrm>
            </p:contentPart>
          </mc:Choice>
          <mc:Fallback>
            <p:pic>
              <p:nvPicPr>
                <p:cNvPr id="372" name="筆跡 371">
                  <a:extLst>
                    <a:ext uri="{FF2B5EF4-FFF2-40B4-BE49-F238E27FC236}">
                      <a16:creationId xmlns:a16="http://schemas.microsoft.com/office/drawing/2014/main" id="{73EDE01D-93C9-47B4-9FCA-C51BE90BC84A}"/>
                    </a:ext>
                  </a:extLst>
                </p:cNvPr>
                <p:cNvPicPr/>
                <p:nvPr/>
              </p:nvPicPr>
              <p:blipFill>
                <a:blip r:embed="rId602"/>
                <a:stretch>
                  <a:fillRect/>
                </a:stretch>
              </p:blipFill>
              <p:spPr>
                <a:xfrm>
                  <a:off x="4693650" y="6231675"/>
                  <a:ext cx="842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373" name="筆跡 372">
                  <a:extLst>
                    <a:ext uri="{FF2B5EF4-FFF2-40B4-BE49-F238E27FC236}">
                      <a16:creationId xmlns:a16="http://schemas.microsoft.com/office/drawing/2014/main" id="{2D22DE23-FC97-40AA-8FE5-869446AC7B9C}"/>
                    </a:ext>
                  </a:extLst>
                </p14:cNvPr>
                <p14:cNvContentPartPr/>
                <p14:nvPr/>
              </p14:nvContentPartPr>
              <p14:xfrm>
                <a:off x="4825410" y="6240315"/>
                <a:ext cx="57960" cy="9000"/>
              </p14:xfrm>
            </p:contentPart>
          </mc:Choice>
          <mc:Fallback>
            <p:pic>
              <p:nvPicPr>
                <p:cNvPr id="373" name="筆跡 372">
                  <a:extLst>
                    <a:ext uri="{FF2B5EF4-FFF2-40B4-BE49-F238E27FC236}">
                      <a16:creationId xmlns:a16="http://schemas.microsoft.com/office/drawing/2014/main" id="{2D22DE23-FC97-40AA-8FE5-869446AC7B9C}"/>
                    </a:ext>
                  </a:extLst>
                </p:cNvPr>
                <p:cNvPicPr/>
                <p:nvPr/>
              </p:nvPicPr>
              <p:blipFill>
                <a:blip r:embed="rId604"/>
                <a:stretch>
                  <a:fillRect/>
                </a:stretch>
              </p:blipFill>
              <p:spPr>
                <a:xfrm>
                  <a:off x="4816410" y="6231675"/>
                  <a:ext cx="756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374" name="筆跡 373">
                  <a:extLst>
                    <a:ext uri="{FF2B5EF4-FFF2-40B4-BE49-F238E27FC236}">
                      <a16:creationId xmlns:a16="http://schemas.microsoft.com/office/drawing/2014/main" id="{5929437F-04AA-4760-8FEC-4673EFBDE738}"/>
                    </a:ext>
                  </a:extLst>
                </p14:cNvPr>
                <p14:cNvContentPartPr/>
                <p14:nvPr/>
              </p14:nvContentPartPr>
              <p14:xfrm>
                <a:off x="4758450" y="6321675"/>
                <a:ext cx="169560" cy="110520"/>
              </p14:xfrm>
            </p:contentPart>
          </mc:Choice>
          <mc:Fallback>
            <p:pic>
              <p:nvPicPr>
                <p:cNvPr id="374" name="筆跡 373">
                  <a:extLst>
                    <a:ext uri="{FF2B5EF4-FFF2-40B4-BE49-F238E27FC236}">
                      <a16:creationId xmlns:a16="http://schemas.microsoft.com/office/drawing/2014/main" id="{5929437F-04AA-4760-8FEC-4673EFBDE738}"/>
                    </a:ext>
                  </a:extLst>
                </p:cNvPr>
                <p:cNvPicPr/>
                <p:nvPr/>
              </p:nvPicPr>
              <p:blipFill>
                <a:blip r:embed="rId606"/>
                <a:stretch>
                  <a:fillRect/>
                </a:stretch>
              </p:blipFill>
              <p:spPr>
                <a:xfrm>
                  <a:off x="4749810" y="6312675"/>
                  <a:ext cx="1872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375" name="筆跡 374">
                  <a:extLst>
                    <a:ext uri="{FF2B5EF4-FFF2-40B4-BE49-F238E27FC236}">
                      <a16:creationId xmlns:a16="http://schemas.microsoft.com/office/drawing/2014/main" id="{50F41AA4-6547-4D37-941B-EF77561C7869}"/>
                    </a:ext>
                  </a:extLst>
                </p14:cNvPr>
                <p14:cNvContentPartPr/>
                <p14:nvPr/>
              </p14:nvContentPartPr>
              <p14:xfrm>
                <a:off x="5158410" y="6107115"/>
                <a:ext cx="158040" cy="122040"/>
              </p14:xfrm>
            </p:contentPart>
          </mc:Choice>
          <mc:Fallback>
            <p:pic>
              <p:nvPicPr>
                <p:cNvPr id="375" name="筆跡 374">
                  <a:extLst>
                    <a:ext uri="{FF2B5EF4-FFF2-40B4-BE49-F238E27FC236}">
                      <a16:creationId xmlns:a16="http://schemas.microsoft.com/office/drawing/2014/main" id="{50F41AA4-6547-4D37-941B-EF77561C7869}"/>
                    </a:ext>
                  </a:extLst>
                </p:cNvPr>
                <p:cNvPicPr/>
                <p:nvPr/>
              </p:nvPicPr>
              <p:blipFill>
                <a:blip r:embed="rId608"/>
                <a:stretch>
                  <a:fillRect/>
                </a:stretch>
              </p:blipFill>
              <p:spPr>
                <a:xfrm>
                  <a:off x="5149770" y="6098475"/>
                  <a:ext cx="1756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376" name="筆跡 375">
                  <a:extLst>
                    <a:ext uri="{FF2B5EF4-FFF2-40B4-BE49-F238E27FC236}">
                      <a16:creationId xmlns:a16="http://schemas.microsoft.com/office/drawing/2014/main" id="{4883599F-D4F7-4736-8EBF-F41839A6AF81}"/>
                    </a:ext>
                  </a:extLst>
                </p14:cNvPr>
                <p14:cNvContentPartPr/>
                <p14:nvPr/>
              </p14:nvContentPartPr>
              <p14:xfrm>
                <a:off x="5137890" y="6220155"/>
                <a:ext cx="226080" cy="132840"/>
              </p14:xfrm>
            </p:contentPart>
          </mc:Choice>
          <mc:Fallback>
            <p:pic>
              <p:nvPicPr>
                <p:cNvPr id="376" name="筆跡 375">
                  <a:extLst>
                    <a:ext uri="{FF2B5EF4-FFF2-40B4-BE49-F238E27FC236}">
                      <a16:creationId xmlns:a16="http://schemas.microsoft.com/office/drawing/2014/main" id="{4883599F-D4F7-4736-8EBF-F41839A6AF81}"/>
                    </a:ext>
                  </a:extLst>
                </p:cNvPr>
                <p:cNvPicPr/>
                <p:nvPr/>
              </p:nvPicPr>
              <p:blipFill>
                <a:blip r:embed="rId610"/>
                <a:stretch>
                  <a:fillRect/>
                </a:stretch>
              </p:blipFill>
              <p:spPr>
                <a:xfrm>
                  <a:off x="5129250" y="6211155"/>
                  <a:ext cx="2437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377" name="筆跡 376">
                  <a:extLst>
                    <a:ext uri="{FF2B5EF4-FFF2-40B4-BE49-F238E27FC236}">
                      <a16:creationId xmlns:a16="http://schemas.microsoft.com/office/drawing/2014/main" id="{A5FABA6A-DF29-44E5-9699-12EC5D3CCB5F}"/>
                    </a:ext>
                  </a:extLst>
                </p14:cNvPr>
                <p14:cNvContentPartPr/>
                <p14:nvPr/>
              </p14:nvContentPartPr>
              <p14:xfrm>
                <a:off x="5270370" y="6154635"/>
                <a:ext cx="23040" cy="239760"/>
              </p14:xfrm>
            </p:contentPart>
          </mc:Choice>
          <mc:Fallback>
            <p:pic>
              <p:nvPicPr>
                <p:cNvPr id="377" name="筆跡 376">
                  <a:extLst>
                    <a:ext uri="{FF2B5EF4-FFF2-40B4-BE49-F238E27FC236}">
                      <a16:creationId xmlns:a16="http://schemas.microsoft.com/office/drawing/2014/main" id="{A5FABA6A-DF29-44E5-9699-12EC5D3CCB5F}"/>
                    </a:ext>
                  </a:extLst>
                </p:cNvPr>
                <p:cNvPicPr/>
                <p:nvPr/>
              </p:nvPicPr>
              <p:blipFill>
                <a:blip r:embed="rId612"/>
                <a:stretch>
                  <a:fillRect/>
                </a:stretch>
              </p:blipFill>
              <p:spPr>
                <a:xfrm>
                  <a:off x="5261730" y="6145995"/>
                  <a:ext cx="4068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378" name="筆跡 377">
                  <a:extLst>
                    <a:ext uri="{FF2B5EF4-FFF2-40B4-BE49-F238E27FC236}">
                      <a16:creationId xmlns:a16="http://schemas.microsoft.com/office/drawing/2014/main" id="{A9C620E1-CE8A-4581-84D1-F0B7F6777B75}"/>
                    </a:ext>
                  </a:extLst>
                </p14:cNvPr>
                <p14:cNvContentPartPr/>
                <p14:nvPr/>
              </p14:nvContentPartPr>
              <p14:xfrm>
                <a:off x="5401410" y="6121155"/>
                <a:ext cx="94320" cy="275400"/>
              </p14:xfrm>
            </p:contentPart>
          </mc:Choice>
          <mc:Fallback>
            <p:pic>
              <p:nvPicPr>
                <p:cNvPr id="378" name="筆跡 377">
                  <a:extLst>
                    <a:ext uri="{FF2B5EF4-FFF2-40B4-BE49-F238E27FC236}">
                      <a16:creationId xmlns:a16="http://schemas.microsoft.com/office/drawing/2014/main" id="{A9C620E1-CE8A-4581-84D1-F0B7F6777B75}"/>
                    </a:ext>
                  </a:extLst>
                </p:cNvPr>
                <p:cNvPicPr/>
                <p:nvPr/>
              </p:nvPicPr>
              <p:blipFill>
                <a:blip r:embed="rId614"/>
                <a:stretch>
                  <a:fillRect/>
                </a:stretch>
              </p:blipFill>
              <p:spPr>
                <a:xfrm>
                  <a:off x="5392770" y="6112515"/>
                  <a:ext cx="1119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379" name="筆跡 378">
                  <a:extLst>
                    <a:ext uri="{FF2B5EF4-FFF2-40B4-BE49-F238E27FC236}">
                      <a16:creationId xmlns:a16="http://schemas.microsoft.com/office/drawing/2014/main" id="{5ABFDD57-E869-47CC-BB44-B27151A5CE9B}"/>
                    </a:ext>
                  </a:extLst>
                </p14:cNvPr>
                <p14:cNvContentPartPr/>
                <p14:nvPr/>
              </p14:nvContentPartPr>
              <p14:xfrm>
                <a:off x="5748090" y="6103875"/>
                <a:ext cx="151920" cy="66240"/>
              </p14:xfrm>
            </p:contentPart>
          </mc:Choice>
          <mc:Fallback>
            <p:pic>
              <p:nvPicPr>
                <p:cNvPr id="379" name="筆跡 378">
                  <a:extLst>
                    <a:ext uri="{FF2B5EF4-FFF2-40B4-BE49-F238E27FC236}">
                      <a16:creationId xmlns:a16="http://schemas.microsoft.com/office/drawing/2014/main" id="{5ABFDD57-E869-47CC-BB44-B27151A5CE9B}"/>
                    </a:ext>
                  </a:extLst>
                </p:cNvPr>
                <p:cNvPicPr/>
                <p:nvPr/>
              </p:nvPicPr>
              <p:blipFill>
                <a:blip r:embed="rId616"/>
                <a:stretch>
                  <a:fillRect/>
                </a:stretch>
              </p:blipFill>
              <p:spPr>
                <a:xfrm>
                  <a:off x="5739090" y="6095235"/>
                  <a:ext cx="16956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380" name="筆跡 379">
                  <a:extLst>
                    <a:ext uri="{FF2B5EF4-FFF2-40B4-BE49-F238E27FC236}">
                      <a16:creationId xmlns:a16="http://schemas.microsoft.com/office/drawing/2014/main" id="{9F20D936-9F7E-442B-8359-5F3C985C33CF}"/>
                    </a:ext>
                  </a:extLst>
                </p14:cNvPr>
                <p14:cNvContentPartPr/>
                <p14:nvPr/>
              </p14:nvContentPartPr>
              <p14:xfrm>
                <a:off x="5714250" y="6118995"/>
                <a:ext cx="110880" cy="195120"/>
              </p14:xfrm>
            </p:contentPart>
          </mc:Choice>
          <mc:Fallback>
            <p:pic>
              <p:nvPicPr>
                <p:cNvPr id="380" name="筆跡 379">
                  <a:extLst>
                    <a:ext uri="{FF2B5EF4-FFF2-40B4-BE49-F238E27FC236}">
                      <a16:creationId xmlns:a16="http://schemas.microsoft.com/office/drawing/2014/main" id="{9F20D936-9F7E-442B-8359-5F3C985C33CF}"/>
                    </a:ext>
                  </a:extLst>
                </p:cNvPr>
                <p:cNvPicPr/>
                <p:nvPr/>
              </p:nvPicPr>
              <p:blipFill>
                <a:blip r:embed="rId618"/>
                <a:stretch>
                  <a:fillRect/>
                </a:stretch>
              </p:blipFill>
              <p:spPr>
                <a:xfrm>
                  <a:off x="5705610" y="6110355"/>
                  <a:ext cx="1285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381" name="筆跡 380">
                  <a:extLst>
                    <a:ext uri="{FF2B5EF4-FFF2-40B4-BE49-F238E27FC236}">
                      <a16:creationId xmlns:a16="http://schemas.microsoft.com/office/drawing/2014/main" id="{40CBC0F0-A043-418F-8A4E-0B36FA984E02}"/>
                    </a:ext>
                  </a:extLst>
                </p14:cNvPr>
                <p14:cNvContentPartPr/>
                <p14:nvPr/>
              </p14:nvContentPartPr>
              <p14:xfrm>
                <a:off x="5753850" y="6213315"/>
                <a:ext cx="210960" cy="165960"/>
              </p14:xfrm>
            </p:contentPart>
          </mc:Choice>
          <mc:Fallback>
            <p:pic>
              <p:nvPicPr>
                <p:cNvPr id="381" name="筆跡 380">
                  <a:extLst>
                    <a:ext uri="{FF2B5EF4-FFF2-40B4-BE49-F238E27FC236}">
                      <a16:creationId xmlns:a16="http://schemas.microsoft.com/office/drawing/2014/main" id="{40CBC0F0-A043-418F-8A4E-0B36FA984E02}"/>
                    </a:ext>
                  </a:extLst>
                </p:cNvPr>
                <p:cNvPicPr/>
                <p:nvPr/>
              </p:nvPicPr>
              <p:blipFill>
                <a:blip r:embed="rId620"/>
                <a:stretch>
                  <a:fillRect/>
                </a:stretch>
              </p:blipFill>
              <p:spPr>
                <a:xfrm>
                  <a:off x="5745210" y="6204315"/>
                  <a:ext cx="2286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382" name="筆跡 381">
                  <a:extLst>
                    <a:ext uri="{FF2B5EF4-FFF2-40B4-BE49-F238E27FC236}">
                      <a16:creationId xmlns:a16="http://schemas.microsoft.com/office/drawing/2014/main" id="{30C2A8F7-D340-4788-9CE2-5C0088DDC1DE}"/>
                    </a:ext>
                  </a:extLst>
                </p14:cNvPr>
                <p14:cNvContentPartPr/>
                <p14:nvPr/>
              </p14:nvContentPartPr>
              <p14:xfrm>
                <a:off x="5848530" y="6244635"/>
                <a:ext cx="130680" cy="130680"/>
              </p14:xfrm>
            </p:contentPart>
          </mc:Choice>
          <mc:Fallback>
            <p:pic>
              <p:nvPicPr>
                <p:cNvPr id="382" name="筆跡 381">
                  <a:extLst>
                    <a:ext uri="{FF2B5EF4-FFF2-40B4-BE49-F238E27FC236}">
                      <a16:creationId xmlns:a16="http://schemas.microsoft.com/office/drawing/2014/main" id="{30C2A8F7-D340-4788-9CE2-5C0088DDC1DE}"/>
                    </a:ext>
                  </a:extLst>
                </p:cNvPr>
                <p:cNvPicPr/>
                <p:nvPr/>
              </p:nvPicPr>
              <p:blipFill>
                <a:blip r:embed="rId622"/>
                <a:stretch>
                  <a:fillRect/>
                </a:stretch>
              </p:blipFill>
              <p:spPr>
                <a:xfrm>
                  <a:off x="5839890" y="6235995"/>
                  <a:ext cx="1483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391" name="筆跡 390">
                  <a:extLst>
                    <a:ext uri="{FF2B5EF4-FFF2-40B4-BE49-F238E27FC236}">
                      <a16:creationId xmlns:a16="http://schemas.microsoft.com/office/drawing/2014/main" id="{5B50878C-9E5D-4ACA-96DD-EB730DD84909}"/>
                    </a:ext>
                  </a:extLst>
                </p14:cNvPr>
                <p14:cNvContentPartPr/>
                <p14:nvPr/>
              </p14:nvContentPartPr>
              <p14:xfrm>
                <a:off x="6165330" y="6131955"/>
                <a:ext cx="246240" cy="219240"/>
              </p14:xfrm>
            </p:contentPart>
          </mc:Choice>
          <mc:Fallback>
            <p:pic>
              <p:nvPicPr>
                <p:cNvPr id="391" name="筆跡 390">
                  <a:extLst>
                    <a:ext uri="{FF2B5EF4-FFF2-40B4-BE49-F238E27FC236}">
                      <a16:creationId xmlns:a16="http://schemas.microsoft.com/office/drawing/2014/main" id="{5B50878C-9E5D-4ACA-96DD-EB730DD84909}"/>
                    </a:ext>
                  </a:extLst>
                </p:cNvPr>
                <p:cNvPicPr/>
                <p:nvPr/>
              </p:nvPicPr>
              <p:blipFill>
                <a:blip r:embed="rId624"/>
                <a:stretch>
                  <a:fillRect/>
                </a:stretch>
              </p:blipFill>
              <p:spPr>
                <a:xfrm>
                  <a:off x="6156330" y="6123315"/>
                  <a:ext cx="2638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392" name="筆跡 391">
                  <a:extLst>
                    <a:ext uri="{FF2B5EF4-FFF2-40B4-BE49-F238E27FC236}">
                      <a16:creationId xmlns:a16="http://schemas.microsoft.com/office/drawing/2014/main" id="{DBB8A3F2-B644-45B5-AC5D-8B880DA35771}"/>
                    </a:ext>
                  </a:extLst>
                </p14:cNvPr>
                <p14:cNvContentPartPr/>
                <p14:nvPr/>
              </p14:nvContentPartPr>
              <p14:xfrm>
                <a:off x="6465210" y="6207915"/>
                <a:ext cx="112320" cy="12240"/>
              </p14:xfrm>
            </p:contentPart>
          </mc:Choice>
          <mc:Fallback>
            <p:pic>
              <p:nvPicPr>
                <p:cNvPr id="392" name="筆跡 391">
                  <a:extLst>
                    <a:ext uri="{FF2B5EF4-FFF2-40B4-BE49-F238E27FC236}">
                      <a16:creationId xmlns:a16="http://schemas.microsoft.com/office/drawing/2014/main" id="{DBB8A3F2-B644-45B5-AC5D-8B880DA35771}"/>
                    </a:ext>
                  </a:extLst>
                </p:cNvPr>
                <p:cNvPicPr/>
                <p:nvPr/>
              </p:nvPicPr>
              <p:blipFill>
                <a:blip r:embed="rId626"/>
                <a:stretch>
                  <a:fillRect/>
                </a:stretch>
              </p:blipFill>
              <p:spPr>
                <a:xfrm>
                  <a:off x="6456210" y="6198915"/>
                  <a:ext cx="12996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393" name="筆跡 392">
                  <a:extLst>
                    <a:ext uri="{FF2B5EF4-FFF2-40B4-BE49-F238E27FC236}">
                      <a16:creationId xmlns:a16="http://schemas.microsoft.com/office/drawing/2014/main" id="{C6D4D822-EAF0-4FCA-AB52-3594CDA693D2}"/>
                    </a:ext>
                  </a:extLst>
                </p14:cNvPr>
                <p14:cNvContentPartPr/>
                <p14:nvPr/>
              </p14:nvContentPartPr>
              <p14:xfrm>
                <a:off x="6483210" y="6268395"/>
                <a:ext cx="129240" cy="14400"/>
              </p14:xfrm>
            </p:contentPart>
          </mc:Choice>
          <mc:Fallback>
            <p:pic>
              <p:nvPicPr>
                <p:cNvPr id="393" name="筆跡 392">
                  <a:extLst>
                    <a:ext uri="{FF2B5EF4-FFF2-40B4-BE49-F238E27FC236}">
                      <a16:creationId xmlns:a16="http://schemas.microsoft.com/office/drawing/2014/main" id="{C6D4D822-EAF0-4FCA-AB52-3594CDA693D2}"/>
                    </a:ext>
                  </a:extLst>
                </p:cNvPr>
                <p:cNvPicPr/>
                <p:nvPr/>
              </p:nvPicPr>
              <p:blipFill>
                <a:blip r:embed="rId628"/>
                <a:stretch>
                  <a:fillRect/>
                </a:stretch>
              </p:blipFill>
              <p:spPr>
                <a:xfrm>
                  <a:off x="6474210" y="6259755"/>
                  <a:ext cx="1468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394" name="筆跡 393">
                  <a:extLst>
                    <a:ext uri="{FF2B5EF4-FFF2-40B4-BE49-F238E27FC236}">
                      <a16:creationId xmlns:a16="http://schemas.microsoft.com/office/drawing/2014/main" id="{A073FB4D-41DA-4252-8190-A3485656E01A}"/>
                    </a:ext>
                  </a:extLst>
                </p14:cNvPr>
                <p14:cNvContentPartPr/>
                <p14:nvPr/>
              </p14:nvContentPartPr>
              <p14:xfrm>
                <a:off x="6756090" y="6297555"/>
                <a:ext cx="5040" cy="24120"/>
              </p14:xfrm>
            </p:contentPart>
          </mc:Choice>
          <mc:Fallback>
            <p:pic>
              <p:nvPicPr>
                <p:cNvPr id="394" name="筆跡 393">
                  <a:extLst>
                    <a:ext uri="{FF2B5EF4-FFF2-40B4-BE49-F238E27FC236}">
                      <a16:creationId xmlns:a16="http://schemas.microsoft.com/office/drawing/2014/main" id="{A073FB4D-41DA-4252-8190-A3485656E01A}"/>
                    </a:ext>
                  </a:extLst>
                </p:cNvPr>
                <p:cNvPicPr/>
                <p:nvPr/>
              </p:nvPicPr>
              <p:blipFill>
                <a:blip r:embed="rId630"/>
                <a:stretch>
                  <a:fillRect/>
                </a:stretch>
              </p:blipFill>
              <p:spPr>
                <a:xfrm>
                  <a:off x="6747450" y="6288915"/>
                  <a:ext cx="226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395" name="筆跡 394">
                  <a:extLst>
                    <a:ext uri="{FF2B5EF4-FFF2-40B4-BE49-F238E27FC236}">
                      <a16:creationId xmlns:a16="http://schemas.microsoft.com/office/drawing/2014/main" id="{0A573E0E-1CBF-46C1-9778-4AB95F687200}"/>
                    </a:ext>
                  </a:extLst>
                </p14:cNvPr>
                <p14:cNvContentPartPr/>
                <p14:nvPr/>
              </p14:nvContentPartPr>
              <p14:xfrm>
                <a:off x="6961650" y="6170475"/>
                <a:ext cx="109440" cy="118440"/>
              </p14:xfrm>
            </p:contentPart>
          </mc:Choice>
          <mc:Fallback>
            <p:pic>
              <p:nvPicPr>
                <p:cNvPr id="395" name="筆跡 394">
                  <a:extLst>
                    <a:ext uri="{FF2B5EF4-FFF2-40B4-BE49-F238E27FC236}">
                      <a16:creationId xmlns:a16="http://schemas.microsoft.com/office/drawing/2014/main" id="{0A573E0E-1CBF-46C1-9778-4AB95F687200}"/>
                    </a:ext>
                  </a:extLst>
                </p:cNvPr>
                <p:cNvPicPr/>
                <p:nvPr/>
              </p:nvPicPr>
              <p:blipFill>
                <a:blip r:embed="rId632"/>
                <a:stretch>
                  <a:fillRect/>
                </a:stretch>
              </p:blipFill>
              <p:spPr>
                <a:xfrm>
                  <a:off x="6953010" y="6161475"/>
                  <a:ext cx="1270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396" name="筆跡 395">
                  <a:extLst>
                    <a:ext uri="{FF2B5EF4-FFF2-40B4-BE49-F238E27FC236}">
                      <a16:creationId xmlns:a16="http://schemas.microsoft.com/office/drawing/2014/main" id="{1DDAEF38-B602-4299-A903-2A3AE8DA9744}"/>
                    </a:ext>
                  </a:extLst>
                </p14:cNvPr>
                <p14:cNvContentPartPr/>
                <p14:nvPr/>
              </p14:nvContentPartPr>
              <p14:xfrm>
                <a:off x="7165050" y="6162195"/>
                <a:ext cx="120600" cy="167040"/>
              </p14:xfrm>
            </p:contentPart>
          </mc:Choice>
          <mc:Fallback>
            <p:pic>
              <p:nvPicPr>
                <p:cNvPr id="396" name="筆跡 395">
                  <a:extLst>
                    <a:ext uri="{FF2B5EF4-FFF2-40B4-BE49-F238E27FC236}">
                      <a16:creationId xmlns:a16="http://schemas.microsoft.com/office/drawing/2014/main" id="{1DDAEF38-B602-4299-A903-2A3AE8DA9744}"/>
                    </a:ext>
                  </a:extLst>
                </p:cNvPr>
                <p:cNvPicPr/>
                <p:nvPr/>
              </p:nvPicPr>
              <p:blipFill>
                <a:blip r:embed="rId634"/>
                <a:stretch>
                  <a:fillRect/>
                </a:stretch>
              </p:blipFill>
              <p:spPr>
                <a:xfrm>
                  <a:off x="7156410" y="6153555"/>
                  <a:ext cx="1382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397" name="筆跡 396">
                  <a:extLst>
                    <a:ext uri="{FF2B5EF4-FFF2-40B4-BE49-F238E27FC236}">
                      <a16:creationId xmlns:a16="http://schemas.microsoft.com/office/drawing/2014/main" id="{95979E75-5570-4C68-9EDF-F68149526D4D}"/>
                    </a:ext>
                  </a:extLst>
                </p14:cNvPr>
                <p14:cNvContentPartPr/>
                <p14:nvPr/>
              </p14:nvContentPartPr>
              <p14:xfrm>
                <a:off x="7243530" y="6170115"/>
                <a:ext cx="141120" cy="16560"/>
              </p14:xfrm>
            </p:contentPart>
          </mc:Choice>
          <mc:Fallback>
            <p:pic>
              <p:nvPicPr>
                <p:cNvPr id="397" name="筆跡 396">
                  <a:extLst>
                    <a:ext uri="{FF2B5EF4-FFF2-40B4-BE49-F238E27FC236}">
                      <a16:creationId xmlns:a16="http://schemas.microsoft.com/office/drawing/2014/main" id="{95979E75-5570-4C68-9EDF-F68149526D4D}"/>
                    </a:ext>
                  </a:extLst>
                </p:cNvPr>
                <p:cNvPicPr/>
                <p:nvPr/>
              </p:nvPicPr>
              <p:blipFill>
                <a:blip r:embed="rId636"/>
                <a:stretch>
                  <a:fillRect/>
                </a:stretch>
              </p:blipFill>
              <p:spPr>
                <a:xfrm>
                  <a:off x="7234530" y="6161115"/>
                  <a:ext cx="1587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400" name="筆跡 399">
                  <a:extLst>
                    <a:ext uri="{FF2B5EF4-FFF2-40B4-BE49-F238E27FC236}">
                      <a16:creationId xmlns:a16="http://schemas.microsoft.com/office/drawing/2014/main" id="{7AA0EE42-ABAD-4D8E-9E8B-E42062C6ACBD}"/>
                    </a:ext>
                  </a:extLst>
                </p14:cNvPr>
                <p14:cNvContentPartPr/>
                <p14:nvPr/>
              </p14:nvContentPartPr>
              <p14:xfrm>
                <a:off x="4092450" y="6514995"/>
                <a:ext cx="1482480" cy="128160"/>
              </p14:xfrm>
            </p:contentPart>
          </mc:Choice>
          <mc:Fallback>
            <p:pic>
              <p:nvPicPr>
                <p:cNvPr id="400" name="筆跡 399">
                  <a:extLst>
                    <a:ext uri="{FF2B5EF4-FFF2-40B4-BE49-F238E27FC236}">
                      <a16:creationId xmlns:a16="http://schemas.microsoft.com/office/drawing/2014/main" id="{7AA0EE42-ABAD-4D8E-9E8B-E42062C6ACBD}"/>
                    </a:ext>
                  </a:extLst>
                </p:cNvPr>
                <p:cNvPicPr/>
                <p:nvPr/>
              </p:nvPicPr>
              <p:blipFill>
                <a:blip r:embed="rId638"/>
                <a:stretch>
                  <a:fillRect/>
                </a:stretch>
              </p:blipFill>
              <p:spPr>
                <a:xfrm>
                  <a:off x="4083810" y="6506355"/>
                  <a:ext cx="15001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401" name="筆跡 400">
                  <a:extLst>
                    <a:ext uri="{FF2B5EF4-FFF2-40B4-BE49-F238E27FC236}">
                      <a16:creationId xmlns:a16="http://schemas.microsoft.com/office/drawing/2014/main" id="{7A1F95BE-F5BE-42C5-B5AA-CE8848A149BA}"/>
                    </a:ext>
                  </a:extLst>
                </p14:cNvPr>
                <p14:cNvContentPartPr/>
                <p14:nvPr/>
              </p14:nvContentPartPr>
              <p14:xfrm>
                <a:off x="6103050" y="6494835"/>
                <a:ext cx="1370520" cy="79200"/>
              </p14:xfrm>
            </p:contentPart>
          </mc:Choice>
          <mc:Fallback>
            <p:pic>
              <p:nvPicPr>
                <p:cNvPr id="401" name="筆跡 400">
                  <a:extLst>
                    <a:ext uri="{FF2B5EF4-FFF2-40B4-BE49-F238E27FC236}">
                      <a16:creationId xmlns:a16="http://schemas.microsoft.com/office/drawing/2014/main" id="{7A1F95BE-F5BE-42C5-B5AA-CE8848A149BA}"/>
                    </a:ext>
                  </a:extLst>
                </p:cNvPr>
                <p:cNvPicPr/>
                <p:nvPr/>
              </p:nvPicPr>
              <p:blipFill>
                <a:blip r:embed="rId640"/>
                <a:stretch>
                  <a:fillRect/>
                </a:stretch>
              </p:blipFill>
              <p:spPr>
                <a:xfrm>
                  <a:off x="6094050" y="6485835"/>
                  <a:ext cx="1388160" cy="96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1">
            <p14:nvContentPartPr>
              <p14:cNvPr id="403" name="筆跡 402">
                <a:extLst>
                  <a:ext uri="{FF2B5EF4-FFF2-40B4-BE49-F238E27FC236}">
                    <a16:creationId xmlns:a16="http://schemas.microsoft.com/office/drawing/2014/main" id="{53EF09A9-9025-4080-8739-DD66DBAFE3D9}"/>
                  </a:ext>
                </a:extLst>
              </p14:cNvPr>
              <p14:cNvContentPartPr/>
              <p14:nvPr/>
            </p14:nvContentPartPr>
            <p14:xfrm>
              <a:off x="2352570" y="1791075"/>
              <a:ext cx="1085040" cy="573480"/>
            </p14:xfrm>
          </p:contentPart>
        </mc:Choice>
        <mc:Fallback>
          <p:pic>
            <p:nvPicPr>
              <p:cNvPr id="403" name="筆跡 402">
                <a:extLst>
                  <a:ext uri="{FF2B5EF4-FFF2-40B4-BE49-F238E27FC236}">
                    <a16:creationId xmlns:a16="http://schemas.microsoft.com/office/drawing/2014/main" id="{53EF09A9-9025-4080-8739-DD66DBAFE3D9}"/>
                  </a:ext>
                </a:extLst>
              </p:cNvPr>
              <p:cNvPicPr/>
              <p:nvPr/>
            </p:nvPicPr>
            <p:blipFill>
              <a:blip r:embed="rId642"/>
              <a:stretch>
                <a:fillRect/>
              </a:stretch>
            </p:blipFill>
            <p:spPr>
              <a:xfrm>
                <a:off x="2343570" y="1782435"/>
                <a:ext cx="1102680" cy="59112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404" name="筆跡 403">
                <a:extLst>
                  <a:ext uri="{FF2B5EF4-FFF2-40B4-BE49-F238E27FC236}">
                    <a16:creationId xmlns:a16="http://schemas.microsoft.com/office/drawing/2014/main" id="{19FEDCE5-302C-4FAF-88D4-962C33811670}"/>
                  </a:ext>
                </a:extLst>
              </p14:cNvPr>
              <p14:cNvContentPartPr/>
              <p14:nvPr/>
            </p14:nvContentPartPr>
            <p14:xfrm>
              <a:off x="999330" y="2595675"/>
              <a:ext cx="1146240" cy="475920"/>
            </p14:xfrm>
          </p:contentPart>
        </mc:Choice>
        <mc:Fallback>
          <p:pic>
            <p:nvPicPr>
              <p:cNvPr id="404" name="筆跡 403">
                <a:extLst>
                  <a:ext uri="{FF2B5EF4-FFF2-40B4-BE49-F238E27FC236}">
                    <a16:creationId xmlns:a16="http://schemas.microsoft.com/office/drawing/2014/main" id="{19FEDCE5-302C-4FAF-88D4-962C33811670}"/>
                  </a:ext>
                </a:extLst>
              </p:cNvPr>
              <p:cNvPicPr/>
              <p:nvPr/>
            </p:nvPicPr>
            <p:blipFill>
              <a:blip r:embed="rId644"/>
              <a:stretch>
                <a:fillRect/>
              </a:stretch>
            </p:blipFill>
            <p:spPr>
              <a:xfrm>
                <a:off x="990330" y="2587035"/>
                <a:ext cx="1163880" cy="493560"/>
              </a:xfrm>
              <a:prstGeom prst="rect">
                <a:avLst/>
              </a:prstGeom>
            </p:spPr>
          </p:pic>
        </mc:Fallback>
      </mc:AlternateContent>
      <p:grpSp>
        <p:nvGrpSpPr>
          <p:cNvPr id="424" name="群組 423">
            <a:extLst>
              <a:ext uri="{FF2B5EF4-FFF2-40B4-BE49-F238E27FC236}">
                <a16:creationId xmlns:a16="http://schemas.microsoft.com/office/drawing/2014/main" id="{FA147400-EAC4-4940-A624-FB3EBF8F71C9}"/>
              </a:ext>
            </a:extLst>
          </p:cNvPr>
          <p:cNvGrpSpPr/>
          <p:nvPr/>
        </p:nvGrpSpPr>
        <p:grpSpPr>
          <a:xfrm>
            <a:off x="2352930" y="2831475"/>
            <a:ext cx="1647360" cy="412200"/>
            <a:chOff x="2352930" y="2831475"/>
            <a:chExt cx="1647360" cy="412200"/>
          </a:xfrm>
        </p:grpSpPr>
        <mc:AlternateContent xmlns:mc="http://schemas.openxmlformats.org/markup-compatibility/2006">
          <mc:Choice xmlns:p14="http://schemas.microsoft.com/office/powerpoint/2010/main" Requires="p14">
            <p:contentPart p14:bwMode="auto" r:id="rId645">
              <p14:nvContentPartPr>
                <p14:cNvPr id="405" name="筆跡 404">
                  <a:extLst>
                    <a:ext uri="{FF2B5EF4-FFF2-40B4-BE49-F238E27FC236}">
                      <a16:creationId xmlns:a16="http://schemas.microsoft.com/office/drawing/2014/main" id="{3700A453-B481-4064-B927-28663AF9FE3B}"/>
                    </a:ext>
                  </a:extLst>
                </p14:cNvPr>
                <p14:cNvContentPartPr/>
                <p14:nvPr/>
              </p14:nvContentPartPr>
              <p14:xfrm>
                <a:off x="2352930" y="2831475"/>
                <a:ext cx="1262880" cy="109800"/>
              </p14:xfrm>
            </p:contentPart>
          </mc:Choice>
          <mc:Fallback>
            <p:pic>
              <p:nvPicPr>
                <p:cNvPr id="405" name="筆跡 404">
                  <a:extLst>
                    <a:ext uri="{FF2B5EF4-FFF2-40B4-BE49-F238E27FC236}">
                      <a16:creationId xmlns:a16="http://schemas.microsoft.com/office/drawing/2014/main" id="{3700A453-B481-4064-B927-28663AF9FE3B}"/>
                    </a:ext>
                  </a:extLst>
                </p:cNvPr>
                <p:cNvPicPr/>
                <p:nvPr/>
              </p:nvPicPr>
              <p:blipFill>
                <a:blip r:embed="rId646"/>
                <a:stretch>
                  <a:fillRect/>
                </a:stretch>
              </p:blipFill>
              <p:spPr>
                <a:xfrm>
                  <a:off x="2343930" y="2822475"/>
                  <a:ext cx="12805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406" name="筆跡 405">
                  <a:extLst>
                    <a:ext uri="{FF2B5EF4-FFF2-40B4-BE49-F238E27FC236}">
                      <a16:creationId xmlns:a16="http://schemas.microsoft.com/office/drawing/2014/main" id="{FE771FB5-D782-4346-A383-BBBE65BCFC62}"/>
                    </a:ext>
                  </a:extLst>
                </p14:cNvPr>
                <p14:cNvContentPartPr/>
                <p14:nvPr/>
              </p14:nvContentPartPr>
              <p14:xfrm>
                <a:off x="2917050" y="2896995"/>
                <a:ext cx="13680" cy="140040"/>
              </p14:xfrm>
            </p:contentPart>
          </mc:Choice>
          <mc:Fallback>
            <p:pic>
              <p:nvPicPr>
                <p:cNvPr id="406" name="筆跡 405">
                  <a:extLst>
                    <a:ext uri="{FF2B5EF4-FFF2-40B4-BE49-F238E27FC236}">
                      <a16:creationId xmlns:a16="http://schemas.microsoft.com/office/drawing/2014/main" id="{FE771FB5-D782-4346-A383-BBBE65BCFC62}"/>
                    </a:ext>
                  </a:extLst>
                </p:cNvPr>
                <p:cNvPicPr/>
                <p:nvPr/>
              </p:nvPicPr>
              <p:blipFill>
                <a:blip r:embed="rId648"/>
                <a:stretch>
                  <a:fillRect/>
                </a:stretch>
              </p:blipFill>
              <p:spPr>
                <a:xfrm>
                  <a:off x="2908410" y="2887995"/>
                  <a:ext cx="313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407" name="筆跡 406">
                  <a:extLst>
                    <a:ext uri="{FF2B5EF4-FFF2-40B4-BE49-F238E27FC236}">
                      <a16:creationId xmlns:a16="http://schemas.microsoft.com/office/drawing/2014/main" id="{88CBBC6C-1537-4802-95EE-8A5013B19F28}"/>
                    </a:ext>
                  </a:extLst>
                </p14:cNvPr>
                <p14:cNvContentPartPr/>
                <p14:nvPr/>
              </p14:nvContentPartPr>
              <p14:xfrm>
                <a:off x="2969970" y="2931555"/>
                <a:ext cx="11160" cy="137880"/>
              </p14:xfrm>
            </p:contentPart>
          </mc:Choice>
          <mc:Fallback>
            <p:pic>
              <p:nvPicPr>
                <p:cNvPr id="407" name="筆跡 406">
                  <a:extLst>
                    <a:ext uri="{FF2B5EF4-FFF2-40B4-BE49-F238E27FC236}">
                      <a16:creationId xmlns:a16="http://schemas.microsoft.com/office/drawing/2014/main" id="{88CBBC6C-1537-4802-95EE-8A5013B19F28}"/>
                    </a:ext>
                  </a:extLst>
                </p:cNvPr>
                <p:cNvPicPr/>
                <p:nvPr/>
              </p:nvPicPr>
              <p:blipFill>
                <a:blip r:embed="rId650"/>
                <a:stretch>
                  <a:fillRect/>
                </a:stretch>
              </p:blipFill>
              <p:spPr>
                <a:xfrm>
                  <a:off x="2961330" y="2922555"/>
                  <a:ext cx="2880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408" name="筆跡 407">
                  <a:extLst>
                    <a:ext uri="{FF2B5EF4-FFF2-40B4-BE49-F238E27FC236}">
                      <a16:creationId xmlns:a16="http://schemas.microsoft.com/office/drawing/2014/main" id="{B61293E4-F18E-4E4E-AEDC-FCF47BC7D0F1}"/>
                    </a:ext>
                  </a:extLst>
                </p14:cNvPr>
                <p14:cNvContentPartPr/>
                <p14:nvPr/>
              </p14:nvContentPartPr>
              <p14:xfrm>
                <a:off x="2889330" y="3010395"/>
                <a:ext cx="182160" cy="61920"/>
              </p14:xfrm>
            </p:contentPart>
          </mc:Choice>
          <mc:Fallback>
            <p:pic>
              <p:nvPicPr>
                <p:cNvPr id="408" name="筆跡 407">
                  <a:extLst>
                    <a:ext uri="{FF2B5EF4-FFF2-40B4-BE49-F238E27FC236}">
                      <a16:creationId xmlns:a16="http://schemas.microsoft.com/office/drawing/2014/main" id="{B61293E4-F18E-4E4E-AEDC-FCF47BC7D0F1}"/>
                    </a:ext>
                  </a:extLst>
                </p:cNvPr>
                <p:cNvPicPr/>
                <p:nvPr/>
              </p:nvPicPr>
              <p:blipFill>
                <a:blip r:embed="rId652"/>
                <a:stretch>
                  <a:fillRect/>
                </a:stretch>
              </p:blipFill>
              <p:spPr>
                <a:xfrm>
                  <a:off x="2880690" y="3001755"/>
                  <a:ext cx="1998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409" name="筆跡 408">
                  <a:extLst>
                    <a:ext uri="{FF2B5EF4-FFF2-40B4-BE49-F238E27FC236}">
                      <a16:creationId xmlns:a16="http://schemas.microsoft.com/office/drawing/2014/main" id="{F6451A2F-D01F-4FD3-9C35-E8596AF503EC}"/>
                    </a:ext>
                  </a:extLst>
                </p14:cNvPr>
                <p14:cNvContentPartPr/>
                <p14:nvPr/>
              </p14:nvContentPartPr>
              <p14:xfrm>
                <a:off x="3150690" y="3009315"/>
                <a:ext cx="153000" cy="46440"/>
              </p14:xfrm>
            </p:contentPart>
          </mc:Choice>
          <mc:Fallback>
            <p:pic>
              <p:nvPicPr>
                <p:cNvPr id="409" name="筆跡 408">
                  <a:extLst>
                    <a:ext uri="{FF2B5EF4-FFF2-40B4-BE49-F238E27FC236}">
                      <a16:creationId xmlns:a16="http://schemas.microsoft.com/office/drawing/2014/main" id="{F6451A2F-D01F-4FD3-9C35-E8596AF503EC}"/>
                    </a:ext>
                  </a:extLst>
                </p:cNvPr>
                <p:cNvPicPr/>
                <p:nvPr/>
              </p:nvPicPr>
              <p:blipFill>
                <a:blip r:embed="rId654"/>
                <a:stretch>
                  <a:fillRect/>
                </a:stretch>
              </p:blipFill>
              <p:spPr>
                <a:xfrm>
                  <a:off x="3141690" y="3000675"/>
                  <a:ext cx="1706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655">
              <p14:nvContentPartPr>
                <p14:cNvPr id="410" name="筆跡 409">
                  <a:extLst>
                    <a:ext uri="{FF2B5EF4-FFF2-40B4-BE49-F238E27FC236}">
                      <a16:creationId xmlns:a16="http://schemas.microsoft.com/office/drawing/2014/main" id="{B187A52A-4724-4A57-9453-528E8FABFFC0}"/>
                    </a:ext>
                  </a:extLst>
                </p14:cNvPr>
                <p14:cNvContentPartPr/>
                <p14:nvPr/>
              </p14:nvContentPartPr>
              <p14:xfrm>
                <a:off x="3243210" y="2984475"/>
                <a:ext cx="9000" cy="189000"/>
              </p14:xfrm>
            </p:contentPart>
          </mc:Choice>
          <mc:Fallback>
            <p:pic>
              <p:nvPicPr>
                <p:cNvPr id="410" name="筆跡 409">
                  <a:extLst>
                    <a:ext uri="{FF2B5EF4-FFF2-40B4-BE49-F238E27FC236}">
                      <a16:creationId xmlns:a16="http://schemas.microsoft.com/office/drawing/2014/main" id="{B187A52A-4724-4A57-9453-528E8FABFFC0}"/>
                    </a:ext>
                  </a:extLst>
                </p:cNvPr>
                <p:cNvPicPr/>
                <p:nvPr/>
              </p:nvPicPr>
              <p:blipFill>
                <a:blip r:embed="rId656"/>
                <a:stretch>
                  <a:fillRect/>
                </a:stretch>
              </p:blipFill>
              <p:spPr>
                <a:xfrm>
                  <a:off x="3234210" y="2975835"/>
                  <a:ext cx="266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657">
              <p14:nvContentPartPr>
                <p14:cNvPr id="411" name="筆跡 410">
                  <a:extLst>
                    <a:ext uri="{FF2B5EF4-FFF2-40B4-BE49-F238E27FC236}">
                      <a16:creationId xmlns:a16="http://schemas.microsoft.com/office/drawing/2014/main" id="{10D5740D-44CD-441C-B929-FEAFFAE17808}"/>
                    </a:ext>
                  </a:extLst>
                </p14:cNvPr>
                <p14:cNvContentPartPr/>
                <p14:nvPr/>
              </p14:nvContentPartPr>
              <p14:xfrm>
                <a:off x="3183090" y="3069075"/>
                <a:ext cx="71280" cy="96840"/>
              </p14:xfrm>
            </p:contentPart>
          </mc:Choice>
          <mc:Fallback>
            <p:pic>
              <p:nvPicPr>
                <p:cNvPr id="411" name="筆跡 410">
                  <a:extLst>
                    <a:ext uri="{FF2B5EF4-FFF2-40B4-BE49-F238E27FC236}">
                      <a16:creationId xmlns:a16="http://schemas.microsoft.com/office/drawing/2014/main" id="{10D5740D-44CD-441C-B929-FEAFFAE17808}"/>
                    </a:ext>
                  </a:extLst>
                </p:cNvPr>
                <p:cNvPicPr/>
                <p:nvPr/>
              </p:nvPicPr>
              <p:blipFill>
                <a:blip r:embed="rId658"/>
                <a:stretch>
                  <a:fillRect/>
                </a:stretch>
              </p:blipFill>
              <p:spPr>
                <a:xfrm>
                  <a:off x="3174090" y="3060075"/>
                  <a:ext cx="8892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59">
              <p14:nvContentPartPr>
                <p14:cNvPr id="412" name="筆跡 411">
                  <a:extLst>
                    <a:ext uri="{FF2B5EF4-FFF2-40B4-BE49-F238E27FC236}">
                      <a16:creationId xmlns:a16="http://schemas.microsoft.com/office/drawing/2014/main" id="{5DE2F743-5474-41B6-AEA6-62C4F77CAADC}"/>
                    </a:ext>
                  </a:extLst>
                </p14:cNvPr>
                <p14:cNvContentPartPr/>
                <p14:nvPr/>
              </p14:nvContentPartPr>
              <p14:xfrm>
                <a:off x="3215490" y="3020115"/>
                <a:ext cx="108360" cy="116640"/>
              </p14:xfrm>
            </p:contentPart>
          </mc:Choice>
          <mc:Fallback>
            <p:pic>
              <p:nvPicPr>
                <p:cNvPr id="412" name="筆跡 411">
                  <a:extLst>
                    <a:ext uri="{FF2B5EF4-FFF2-40B4-BE49-F238E27FC236}">
                      <a16:creationId xmlns:a16="http://schemas.microsoft.com/office/drawing/2014/main" id="{5DE2F743-5474-41B6-AEA6-62C4F77CAADC}"/>
                    </a:ext>
                  </a:extLst>
                </p:cNvPr>
                <p:cNvPicPr/>
                <p:nvPr/>
              </p:nvPicPr>
              <p:blipFill>
                <a:blip r:embed="rId660"/>
                <a:stretch>
                  <a:fillRect/>
                </a:stretch>
              </p:blipFill>
              <p:spPr>
                <a:xfrm>
                  <a:off x="3206850" y="3011475"/>
                  <a:ext cx="1260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661">
              <p14:nvContentPartPr>
                <p14:cNvPr id="413" name="筆跡 412">
                  <a:extLst>
                    <a:ext uri="{FF2B5EF4-FFF2-40B4-BE49-F238E27FC236}">
                      <a16:creationId xmlns:a16="http://schemas.microsoft.com/office/drawing/2014/main" id="{8DB0EEF7-2BE6-4DFD-BDBA-2F332C046565}"/>
                    </a:ext>
                  </a:extLst>
                </p14:cNvPr>
                <p14:cNvContentPartPr/>
                <p14:nvPr/>
              </p14:nvContentPartPr>
              <p14:xfrm>
                <a:off x="3331050" y="3035955"/>
                <a:ext cx="123120" cy="136800"/>
              </p14:xfrm>
            </p:contentPart>
          </mc:Choice>
          <mc:Fallback>
            <p:pic>
              <p:nvPicPr>
                <p:cNvPr id="413" name="筆跡 412">
                  <a:extLst>
                    <a:ext uri="{FF2B5EF4-FFF2-40B4-BE49-F238E27FC236}">
                      <a16:creationId xmlns:a16="http://schemas.microsoft.com/office/drawing/2014/main" id="{8DB0EEF7-2BE6-4DFD-BDBA-2F332C046565}"/>
                    </a:ext>
                  </a:extLst>
                </p:cNvPr>
                <p:cNvPicPr/>
                <p:nvPr/>
              </p:nvPicPr>
              <p:blipFill>
                <a:blip r:embed="rId662"/>
                <a:stretch>
                  <a:fillRect/>
                </a:stretch>
              </p:blipFill>
              <p:spPr>
                <a:xfrm>
                  <a:off x="3322050" y="3027315"/>
                  <a:ext cx="1407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663">
              <p14:nvContentPartPr>
                <p14:cNvPr id="414" name="筆跡 413">
                  <a:extLst>
                    <a:ext uri="{FF2B5EF4-FFF2-40B4-BE49-F238E27FC236}">
                      <a16:creationId xmlns:a16="http://schemas.microsoft.com/office/drawing/2014/main" id="{20D1BD44-60B8-4432-B27B-C017624067BF}"/>
                    </a:ext>
                  </a:extLst>
                </p14:cNvPr>
                <p14:cNvContentPartPr/>
                <p14:nvPr/>
              </p14:nvContentPartPr>
              <p14:xfrm>
                <a:off x="3498090" y="2932635"/>
                <a:ext cx="10080" cy="52200"/>
              </p14:xfrm>
            </p:contentPart>
          </mc:Choice>
          <mc:Fallback>
            <p:pic>
              <p:nvPicPr>
                <p:cNvPr id="414" name="筆跡 413">
                  <a:extLst>
                    <a:ext uri="{FF2B5EF4-FFF2-40B4-BE49-F238E27FC236}">
                      <a16:creationId xmlns:a16="http://schemas.microsoft.com/office/drawing/2014/main" id="{20D1BD44-60B8-4432-B27B-C017624067BF}"/>
                    </a:ext>
                  </a:extLst>
                </p:cNvPr>
                <p:cNvPicPr/>
                <p:nvPr/>
              </p:nvPicPr>
              <p:blipFill>
                <a:blip r:embed="rId664"/>
                <a:stretch>
                  <a:fillRect/>
                </a:stretch>
              </p:blipFill>
              <p:spPr>
                <a:xfrm>
                  <a:off x="3489450" y="2923635"/>
                  <a:ext cx="27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665">
              <p14:nvContentPartPr>
                <p14:cNvPr id="415" name="筆跡 414">
                  <a:extLst>
                    <a:ext uri="{FF2B5EF4-FFF2-40B4-BE49-F238E27FC236}">
                      <a16:creationId xmlns:a16="http://schemas.microsoft.com/office/drawing/2014/main" id="{E898DC1E-47A6-4A77-8D7F-C44BAEC67294}"/>
                    </a:ext>
                  </a:extLst>
                </p14:cNvPr>
                <p14:cNvContentPartPr/>
                <p14:nvPr/>
              </p14:nvContentPartPr>
              <p14:xfrm>
                <a:off x="3489810" y="3020115"/>
                <a:ext cx="44640" cy="60480"/>
              </p14:xfrm>
            </p:contentPart>
          </mc:Choice>
          <mc:Fallback>
            <p:pic>
              <p:nvPicPr>
                <p:cNvPr id="415" name="筆跡 414">
                  <a:extLst>
                    <a:ext uri="{FF2B5EF4-FFF2-40B4-BE49-F238E27FC236}">
                      <a16:creationId xmlns:a16="http://schemas.microsoft.com/office/drawing/2014/main" id="{E898DC1E-47A6-4A77-8D7F-C44BAEC67294}"/>
                    </a:ext>
                  </a:extLst>
                </p:cNvPr>
                <p:cNvPicPr/>
                <p:nvPr/>
              </p:nvPicPr>
              <p:blipFill>
                <a:blip r:embed="rId666"/>
                <a:stretch>
                  <a:fillRect/>
                </a:stretch>
              </p:blipFill>
              <p:spPr>
                <a:xfrm>
                  <a:off x="3481170" y="3011475"/>
                  <a:ext cx="622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667">
              <p14:nvContentPartPr>
                <p14:cNvPr id="416" name="筆跡 415">
                  <a:extLst>
                    <a:ext uri="{FF2B5EF4-FFF2-40B4-BE49-F238E27FC236}">
                      <a16:creationId xmlns:a16="http://schemas.microsoft.com/office/drawing/2014/main" id="{96ED2EC2-4660-49FB-9D56-C0BC86406A94}"/>
                    </a:ext>
                  </a:extLst>
                </p14:cNvPr>
                <p14:cNvContentPartPr/>
                <p14:nvPr/>
              </p14:nvContentPartPr>
              <p14:xfrm>
                <a:off x="3488730" y="3087435"/>
                <a:ext cx="24480" cy="15480"/>
              </p14:xfrm>
            </p:contentPart>
          </mc:Choice>
          <mc:Fallback>
            <p:pic>
              <p:nvPicPr>
                <p:cNvPr id="416" name="筆跡 415">
                  <a:extLst>
                    <a:ext uri="{FF2B5EF4-FFF2-40B4-BE49-F238E27FC236}">
                      <a16:creationId xmlns:a16="http://schemas.microsoft.com/office/drawing/2014/main" id="{96ED2EC2-4660-49FB-9D56-C0BC86406A94}"/>
                    </a:ext>
                  </a:extLst>
                </p:cNvPr>
                <p:cNvPicPr/>
                <p:nvPr/>
              </p:nvPicPr>
              <p:blipFill>
                <a:blip r:embed="rId668"/>
                <a:stretch>
                  <a:fillRect/>
                </a:stretch>
              </p:blipFill>
              <p:spPr>
                <a:xfrm>
                  <a:off x="3479730" y="3078435"/>
                  <a:ext cx="421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669">
              <p14:nvContentPartPr>
                <p14:cNvPr id="417" name="筆跡 416">
                  <a:extLst>
                    <a:ext uri="{FF2B5EF4-FFF2-40B4-BE49-F238E27FC236}">
                      <a16:creationId xmlns:a16="http://schemas.microsoft.com/office/drawing/2014/main" id="{96FF945D-EE9D-4B6C-A6A1-6AA2883A7352}"/>
                    </a:ext>
                  </a:extLst>
                </p14:cNvPr>
                <p14:cNvContentPartPr/>
                <p14:nvPr/>
              </p14:nvContentPartPr>
              <p14:xfrm>
                <a:off x="3452370" y="3053955"/>
                <a:ext cx="45000" cy="53280"/>
              </p14:xfrm>
            </p:contentPart>
          </mc:Choice>
          <mc:Fallback>
            <p:pic>
              <p:nvPicPr>
                <p:cNvPr id="417" name="筆跡 416">
                  <a:extLst>
                    <a:ext uri="{FF2B5EF4-FFF2-40B4-BE49-F238E27FC236}">
                      <a16:creationId xmlns:a16="http://schemas.microsoft.com/office/drawing/2014/main" id="{96FF945D-EE9D-4B6C-A6A1-6AA2883A7352}"/>
                    </a:ext>
                  </a:extLst>
                </p:cNvPr>
                <p:cNvPicPr/>
                <p:nvPr/>
              </p:nvPicPr>
              <p:blipFill>
                <a:blip r:embed="rId670"/>
                <a:stretch>
                  <a:fillRect/>
                </a:stretch>
              </p:blipFill>
              <p:spPr>
                <a:xfrm>
                  <a:off x="3443730" y="3044955"/>
                  <a:ext cx="626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671">
              <p14:nvContentPartPr>
                <p14:cNvPr id="418" name="筆跡 417">
                  <a:extLst>
                    <a:ext uri="{FF2B5EF4-FFF2-40B4-BE49-F238E27FC236}">
                      <a16:creationId xmlns:a16="http://schemas.microsoft.com/office/drawing/2014/main" id="{545B11B5-2B68-442F-B617-168575B20513}"/>
                    </a:ext>
                  </a:extLst>
                </p14:cNvPr>
                <p14:cNvContentPartPr/>
                <p14:nvPr/>
              </p14:nvContentPartPr>
              <p14:xfrm>
                <a:off x="3539490" y="3007155"/>
                <a:ext cx="79200" cy="95400"/>
              </p14:xfrm>
            </p:contentPart>
          </mc:Choice>
          <mc:Fallback>
            <p:pic>
              <p:nvPicPr>
                <p:cNvPr id="418" name="筆跡 417">
                  <a:extLst>
                    <a:ext uri="{FF2B5EF4-FFF2-40B4-BE49-F238E27FC236}">
                      <a16:creationId xmlns:a16="http://schemas.microsoft.com/office/drawing/2014/main" id="{545B11B5-2B68-442F-B617-168575B20513}"/>
                    </a:ext>
                  </a:extLst>
                </p:cNvPr>
                <p:cNvPicPr/>
                <p:nvPr/>
              </p:nvPicPr>
              <p:blipFill>
                <a:blip r:embed="rId672"/>
                <a:stretch>
                  <a:fillRect/>
                </a:stretch>
              </p:blipFill>
              <p:spPr>
                <a:xfrm>
                  <a:off x="3530490" y="2998515"/>
                  <a:ext cx="9684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673">
              <p14:nvContentPartPr>
                <p14:cNvPr id="419" name="筆跡 418">
                  <a:extLst>
                    <a:ext uri="{FF2B5EF4-FFF2-40B4-BE49-F238E27FC236}">
                      <a16:creationId xmlns:a16="http://schemas.microsoft.com/office/drawing/2014/main" id="{F16C2C42-273C-4383-8DEA-8EDE3746BB24}"/>
                    </a:ext>
                  </a:extLst>
                </p14:cNvPr>
                <p14:cNvContentPartPr/>
                <p14:nvPr/>
              </p14:nvContentPartPr>
              <p14:xfrm>
                <a:off x="3471810" y="3131715"/>
                <a:ext cx="105120" cy="45720"/>
              </p14:xfrm>
            </p:contentPart>
          </mc:Choice>
          <mc:Fallback>
            <p:pic>
              <p:nvPicPr>
                <p:cNvPr id="419" name="筆跡 418">
                  <a:extLst>
                    <a:ext uri="{FF2B5EF4-FFF2-40B4-BE49-F238E27FC236}">
                      <a16:creationId xmlns:a16="http://schemas.microsoft.com/office/drawing/2014/main" id="{F16C2C42-273C-4383-8DEA-8EDE3746BB24}"/>
                    </a:ext>
                  </a:extLst>
                </p:cNvPr>
                <p:cNvPicPr/>
                <p:nvPr/>
              </p:nvPicPr>
              <p:blipFill>
                <a:blip r:embed="rId674"/>
                <a:stretch>
                  <a:fillRect/>
                </a:stretch>
              </p:blipFill>
              <p:spPr>
                <a:xfrm>
                  <a:off x="3462810" y="3123075"/>
                  <a:ext cx="12276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675">
              <p14:nvContentPartPr>
                <p14:cNvPr id="420" name="筆跡 419">
                  <a:extLst>
                    <a:ext uri="{FF2B5EF4-FFF2-40B4-BE49-F238E27FC236}">
                      <a16:creationId xmlns:a16="http://schemas.microsoft.com/office/drawing/2014/main" id="{207C0BD8-1D2F-4C67-8E9F-F669150D559C}"/>
                    </a:ext>
                  </a:extLst>
                </p14:cNvPr>
                <p14:cNvContentPartPr/>
                <p14:nvPr/>
              </p14:nvContentPartPr>
              <p14:xfrm>
                <a:off x="3525810" y="3127395"/>
                <a:ext cx="11160" cy="116280"/>
              </p14:xfrm>
            </p:contentPart>
          </mc:Choice>
          <mc:Fallback>
            <p:pic>
              <p:nvPicPr>
                <p:cNvPr id="420" name="筆跡 419">
                  <a:extLst>
                    <a:ext uri="{FF2B5EF4-FFF2-40B4-BE49-F238E27FC236}">
                      <a16:creationId xmlns:a16="http://schemas.microsoft.com/office/drawing/2014/main" id="{207C0BD8-1D2F-4C67-8E9F-F669150D559C}"/>
                    </a:ext>
                  </a:extLst>
                </p:cNvPr>
                <p:cNvPicPr/>
                <p:nvPr/>
              </p:nvPicPr>
              <p:blipFill>
                <a:blip r:embed="rId676"/>
                <a:stretch>
                  <a:fillRect/>
                </a:stretch>
              </p:blipFill>
              <p:spPr>
                <a:xfrm>
                  <a:off x="3517170" y="3118755"/>
                  <a:ext cx="288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677">
              <p14:nvContentPartPr>
                <p14:cNvPr id="421" name="筆跡 420">
                  <a:extLst>
                    <a:ext uri="{FF2B5EF4-FFF2-40B4-BE49-F238E27FC236}">
                      <a16:creationId xmlns:a16="http://schemas.microsoft.com/office/drawing/2014/main" id="{70EDECB7-9853-4CC3-87BE-BBD184DCFC9F}"/>
                    </a:ext>
                  </a:extLst>
                </p14:cNvPr>
                <p14:cNvContentPartPr/>
                <p14:nvPr/>
              </p14:nvContentPartPr>
              <p14:xfrm>
                <a:off x="3684570" y="3070155"/>
                <a:ext cx="73800" cy="11160"/>
              </p14:xfrm>
            </p:contentPart>
          </mc:Choice>
          <mc:Fallback>
            <p:pic>
              <p:nvPicPr>
                <p:cNvPr id="421" name="筆跡 420">
                  <a:extLst>
                    <a:ext uri="{FF2B5EF4-FFF2-40B4-BE49-F238E27FC236}">
                      <a16:creationId xmlns:a16="http://schemas.microsoft.com/office/drawing/2014/main" id="{70EDECB7-9853-4CC3-87BE-BBD184DCFC9F}"/>
                    </a:ext>
                  </a:extLst>
                </p:cNvPr>
                <p:cNvPicPr/>
                <p:nvPr/>
              </p:nvPicPr>
              <p:blipFill>
                <a:blip r:embed="rId678"/>
                <a:stretch>
                  <a:fillRect/>
                </a:stretch>
              </p:blipFill>
              <p:spPr>
                <a:xfrm>
                  <a:off x="3675930" y="3061155"/>
                  <a:ext cx="914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679">
              <p14:nvContentPartPr>
                <p14:cNvPr id="422" name="筆跡 421">
                  <a:extLst>
                    <a:ext uri="{FF2B5EF4-FFF2-40B4-BE49-F238E27FC236}">
                      <a16:creationId xmlns:a16="http://schemas.microsoft.com/office/drawing/2014/main" id="{80B9F3A0-75C4-457F-9198-3C5E9084922E}"/>
                    </a:ext>
                  </a:extLst>
                </p14:cNvPr>
                <p14:cNvContentPartPr/>
                <p14:nvPr/>
              </p14:nvContentPartPr>
              <p14:xfrm>
                <a:off x="3684570" y="3128475"/>
                <a:ext cx="65160" cy="24120"/>
              </p14:xfrm>
            </p:contentPart>
          </mc:Choice>
          <mc:Fallback>
            <p:pic>
              <p:nvPicPr>
                <p:cNvPr id="422" name="筆跡 421">
                  <a:extLst>
                    <a:ext uri="{FF2B5EF4-FFF2-40B4-BE49-F238E27FC236}">
                      <a16:creationId xmlns:a16="http://schemas.microsoft.com/office/drawing/2014/main" id="{80B9F3A0-75C4-457F-9198-3C5E9084922E}"/>
                    </a:ext>
                  </a:extLst>
                </p:cNvPr>
                <p:cNvPicPr/>
                <p:nvPr/>
              </p:nvPicPr>
              <p:blipFill>
                <a:blip r:embed="rId680"/>
                <a:stretch>
                  <a:fillRect/>
                </a:stretch>
              </p:blipFill>
              <p:spPr>
                <a:xfrm>
                  <a:off x="3675930" y="3119835"/>
                  <a:ext cx="828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681">
              <p14:nvContentPartPr>
                <p14:cNvPr id="423" name="筆跡 422">
                  <a:extLst>
                    <a:ext uri="{FF2B5EF4-FFF2-40B4-BE49-F238E27FC236}">
                      <a16:creationId xmlns:a16="http://schemas.microsoft.com/office/drawing/2014/main" id="{9443EE87-7618-4FC6-9114-520B226DF2C1}"/>
                    </a:ext>
                  </a:extLst>
                </p14:cNvPr>
                <p14:cNvContentPartPr/>
                <p14:nvPr/>
              </p14:nvContentPartPr>
              <p14:xfrm>
                <a:off x="3832530" y="3048555"/>
                <a:ext cx="167760" cy="113400"/>
              </p14:xfrm>
            </p:contentPart>
          </mc:Choice>
          <mc:Fallback>
            <p:pic>
              <p:nvPicPr>
                <p:cNvPr id="423" name="筆跡 422">
                  <a:extLst>
                    <a:ext uri="{FF2B5EF4-FFF2-40B4-BE49-F238E27FC236}">
                      <a16:creationId xmlns:a16="http://schemas.microsoft.com/office/drawing/2014/main" id="{9443EE87-7618-4FC6-9114-520B226DF2C1}"/>
                    </a:ext>
                  </a:extLst>
                </p:cNvPr>
                <p:cNvPicPr/>
                <p:nvPr/>
              </p:nvPicPr>
              <p:blipFill>
                <a:blip r:embed="rId682"/>
                <a:stretch>
                  <a:fillRect/>
                </a:stretch>
              </p:blipFill>
              <p:spPr>
                <a:xfrm>
                  <a:off x="3823890" y="3039555"/>
                  <a:ext cx="185400" cy="131040"/>
                </a:xfrm>
                <a:prstGeom prst="rect">
                  <a:avLst/>
                </a:prstGeom>
              </p:spPr>
            </p:pic>
          </mc:Fallback>
        </mc:AlternateContent>
      </p:grpSp>
      <p:grpSp>
        <p:nvGrpSpPr>
          <p:cNvPr id="427" name="群組 426">
            <a:extLst>
              <a:ext uri="{FF2B5EF4-FFF2-40B4-BE49-F238E27FC236}">
                <a16:creationId xmlns:a16="http://schemas.microsoft.com/office/drawing/2014/main" id="{C735F329-3F9C-4B2E-9240-B59C8EB9B85D}"/>
              </a:ext>
            </a:extLst>
          </p:cNvPr>
          <p:cNvGrpSpPr/>
          <p:nvPr/>
        </p:nvGrpSpPr>
        <p:grpSpPr>
          <a:xfrm>
            <a:off x="5524170" y="2169435"/>
            <a:ext cx="691560" cy="249120"/>
            <a:chOff x="5524170" y="2169435"/>
            <a:chExt cx="691560" cy="249120"/>
          </a:xfrm>
        </p:grpSpPr>
        <mc:AlternateContent xmlns:mc="http://schemas.openxmlformats.org/markup-compatibility/2006">
          <mc:Choice xmlns:p14="http://schemas.microsoft.com/office/powerpoint/2010/main" Requires="p14">
            <p:contentPart p14:bwMode="auto" r:id="rId683">
              <p14:nvContentPartPr>
                <p14:cNvPr id="425" name="筆跡 424">
                  <a:extLst>
                    <a:ext uri="{FF2B5EF4-FFF2-40B4-BE49-F238E27FC236}">
                      <a16:creationId xmlns:a16="http://schemas.microsoft.com/office/drawing/2014/main" id="{8F4FBAE7-64E0-4DC2-B739-C2871889C99A}"/>
                    </a:ext>
                  </a:extLst>
                </p14:cNvPr>
                <p14:cNvContentPartPr/>
                <p14:nvPr/>
              </p14:nvContentPartPr>
              <p14:xfrm>
                <a:off x="5524170" y="2204355"/>
                <a:ext cx="653400" cy="214200"/>
              </p14:xfrm>
            </p:contentPart>
          </mc:Choice>
          <mc:Fallback>
            <p:pic>
              <p:nvPicPr>
                <p:cNvPr id="425" name="筆跡 424">
                  <a:extLst>
                    <a:ext uri="{FF2B5EF4-FFF2-40B4-BE49-F238E27FC236}">
                      <a16:creationId xmlns:a16="http://schemas.microsoft.com/office/drawing/2014/main" id="{8F4FBAE7-64E0-4DC2-B739-C2871889C99A}"/>
                    </a:ext>
                  </a:extLst>
                </p:cNvPr>
                <p:cNvPicPr/>
                <p:nvPr/>
              </p:nvPicPr>
              <p:blipFill>
                <a:blip r:embed="rId684"/>
                <a:stretch>
                  <a:fillRect/>
                </a:stretch>
              </p:blipFill>
              <p:spPr>
                <a:xfrm>
                  <a:off x="5515530" y="2195715"/>
                  <a:ext cx="6710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685">
              <p14:nvContentPartPr>
                <p14:cNvPr id="426" name="筆跡 425">
                  <a:extLst>
                    <a:ext uri="{FF2B5EF4-FFF2-40B4-BE49-F238E27FC236}">
                      <a16:creationId xmlns:a16="http://schemas.microsoft.com/office/drawing/2014/main" id="{107A5C26-139C-469B-8DB3-86FCEE570D53}"/>
                    </a:ext>
                  </a:extLst>
                </p14:cNvPr>
                <p14:cNvContentPartPr/>
                <p14:nvPr/>
              </p14:nvContentPartPr>
              <p14:xfrm>
                <a:off x="6112410" y="2169435"/>
                <a:ext cx="103320" cy="105480"/>
              </p14:xfrm>
            </p:contentPart>
          </mc:Choice>
          <mc:Fallback>
            <p:pic>
              <p:nvPicPr>
                <p:cNvPr id="426" name="筆跡 425">
                  <a:extLst>
                    <a:ext uri="{FF2B5EF4-FFF2-40B4-BE49-F238E27FC236}">
                      <a16:creationId xmlns:a16="http://schemas.microsoft.com/office/drawing/2014/main" id="{107A5C26-139C-469B-8DB3-86FCEE570D53}"/>
                    </a:ext>
                  </a:extLst>
                </p:cNvPr>
                <p:cNvPicPr/>
                <p:nvPr/>
              </p:nvPicPr>
              <p:blipFill>
                <a:blip r:embed="rId686"/>
                <a:stretch>
                  <a:fillRect/>
                </a:stretch>
              </p:blipFill>
              <p:spPr>
                <a:xfrm>
                  <a:off x="6103770" y="2160435"/>
                  <a:ext cx="120960" cy="123120"/>
                </a:xfrm>
                <a:prstGeom prst="rect">
                  <a:avLst/>
                </a:prstGeom>
              </p:spPr>
            </p:pic>
          </mc:Fallback>
        </mc:AlternateContent>
      </p:grpSp>
      <p:grpSp>
        <p:nvGrpSpPr>
          <p:cNvPr id="463" name="群組 462">
            <a:extLst>
              <a:ext uri="{FF2B5EF4-FFF2-40B4-BE49-F238E27FC236}">
                <a16:creationId xmlns:a16="http://schemas.microsoft.com/office/drawing/2014/main" id="{4F9FD5B2-95B4-4B1F-A3C2-5BBAD1AFA75D}"/>
              </a:ext>
            </a:extLst>
          </p:cNvPr>
          <p:cNvGrpSpPr/>
          <p:nvPr/>
        </p:nvGrpSpPr>
        <p:grpSpPr>
          <a:xfrm>
            <a:off x="6414450" y="1615035"/>
            <a:ext cx="978840" cy="523080"/>
            <a:chOff x="6414450" y="1615035"/>
            <a:chExt cx="978840" cy="523080"/>
          </a:xfrm>
        </p:grpSpPr>
        <mc:AlternateContent xmlns:mc="http://schemas.openxmlformats.org/markup-compatibility/2006">
          <mc:Choice xmlns:p14="http://schemas.microsoft.com/office/powerpoint/2010/main" Requires="p14">
            <p:contentPart p14:bwMode="auto" r:id="rId687">
              <p14:nvContentPartPr>
                <p14:cNvPr id="449" name="筆跡 448">
                  <a:extLst>
                    <a:ext uri="{FF2B5EF4-FFF2-40B4-BE49-F238E27FC236}">
                      <a16:creationId xmlns:a16="http://schemas.microsoft.com/office/drawing/2014/main" id="{42FDD228-4626-4ACD-B9FA-29049B91757E}"/>
                    </a:ext>
                  </a:extLst>
                </p14:cNvPr>
                <p14:cNvContentPartPr/>
                <p14:nvPr/>
              </p14:nvContentPartPr>
              <p14:xfrm>
                <a:off x="6414450" y="1746075"/>
                <a:ext cx="177840" cy="41760"/>
              </p14:xfrm>
            </p:contentPart>
          </mc:Choice>
          <mc:Fallback>
            <p:pic>
              <p:nvPicPr>
                <p:cNvPr id="449" name="筆跡 448">
                  <a:extLst>
                    <a:ext uri="{FF2B5EF4-FFF2-40B4-BE49-F238E27FC236}">
                      <a16:creationId xmlns:a16="http://schemas.microsoft.com/office/drawing/2014/main" id="{42FDD228-4626-4ACD-B9FA-29049B91757E}"/>
                    </a:ext>
                  </a:extLst>
                </p:cNvPr>
                <p:cNvPicPr/>
                <p:nvPr/>
              </p:nvPicPr>
              <p:blipFill>
                <a:blip r:embed="rId688"/>
                <a:stretch>
                  <a:fillRect/>
                </a:stretch>
              </p:blipFill>
              <p:spPr>
                <a:xfrm>
                  <a:off x="6405810" y="1737075"/>
                  <a:ext cx="19548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689">
              <p14:nvContentPartPr>
                <p14:cNvPr id="450" name="筆跡 449">
                  <a:extLst>
                    <a:ext uri="{FF2B5EF4-FFF2-40B4-BE49-F238E27FC236}">
                      <a16:creationId xmlns:a16="http://schemas.microsoft.com/office/drawing/2014/main" id="{3379850C-1F58-4D39-95F6-936D1A072DA5}"/>
                    </a:ext>
                  </a:extLst>
                </p14:cNvPr>
                <p14:cNvContentPartPr/>
                <p14:nvPr/>
              </p14:nvContentPartPr>
              <p14:xfrm>
                <a:off x="6509490" y="1698195"/>
                <a:ext cx="16920" cy="254160"/>
              </p14:xfrm>
            </p:contentPart>
          </mc:Choice>
          <mc:Fallback>
            <p:pic>
              <p:nvPicPr>
                <p:cNvPr id="450" name="筆跡 449">
                  <a:extLst>
                    <a:ext uri="{FF2B5EF4-FFF2-40B4-BE49-F238E27FC236}">
                      <a16:creationId xmlns:a16="http://schemas.microsoft.com/office/drawing/2014/main" id="{3379850C-1F58-4D39-95F6-936D1A072DA5}"/>
                    </a:ext>
                  </a:extLst>
                </p:cNvPr>
                <p:cNvPicPr/>
                <p:nvPr/>
              </p:nvPicPr>
              <p:blipFill>
                <a:blip r:embed="rId690"/>
                <a:stretch>
                  <a:fillRect/>
                </a:stretch>
              </p:blipFill>
              <p:spPr>
                <a:xfrm>
                  <a:off x="6500850" y="1689555"/>
                  <a:ext cx="345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691">
              <p14:nvContentPartPr>
                <p14:cNvPr id="451" name="筆跡 450">
                  <a:extLst>
                    <a:ext uri="{FF2B5EF4-FFF2-40B4-BE49-F238E27FC236}">
                      <a16:creationId xmlns:a16="http://schemas.microsoft.com/office/drawing/2014/main" id="{F606647F-67FE-4261-8B7A-B1A5E84F7B0C}"/>
                    </a:ext>
                  </a:extLst>
                </p14:cNvPr>
                <p14:cNvContentPartPr/>
                <p14:nvPr/>
              </p14:nvContentPartPr>
              <p14:xfrm>
                <a:off x="6445770" y="1808715"/>
                <a:ext cx="168840" cy="123840"/>
              </p14:xfrm>
            </p:contentPart>
          </mc:Choice>
          <mc:Fallback>
            <p:pic>
              <p:nvPicPr>
                <p:cNvPr id="451" name="筆跡 450">
                  <a:extLst>
                    <a:ext uri="{FF2B5EF4-FFF2-40B4-BE49-F238E27FC236}">
                      <a16:creationId xmlns:a16="http://schemas.microsoft.com/office/drawing/2014/main" id="{F606647F-67FE-4261-8B7A-B1A5E84F7B0C}"/>
                    </a:ext>
                  </a:extLst>
                </p:cNvPr>
                <p:cNvPicPr/>
                <p:nvPr/>
              </p:nvPicPr>
              <p:blipFill>
                <a:blip r:embed="rId692"/>
                <a:stretch>
                  <a:fillRect/>
                </a:stretch>
              </p:blipFill>
              <p:spPr>
                <a:xfrm>
                  <a:off x="6437130" y="1799715"/>
                  <a:ext cx="1864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693">
              <p14:nvContentPartPr>
                <p14:cNvPr id="452" name="筆跡 451">
                  <a:extLst>
                    <a:ext uri="{FF2B5EF4-FFF2-40B4-BE49-F238E27FC236}">
                      <a16:creationId xmlns:a16="http://schemas.microsoft.com/office/drawing/2014/main" id="{35A7C8EC-4268-49B8-B803-6C1D3BDC65AB}"/>
                    </a:ext>
                  </a:extLst>
                </p14:cNvPr>
                <p14:cNvContentPartPr/>
                <p14:nvPr/>
              </p14:nvContentPartPr>
              <p14:xfrm>
                <a:off x="6592650" y="1750395"/>
                <a:ext cx="35280" cy="140040"/>
              </p14:xfrm>
            </p:contentPart>
          </mc:Choice>
          <mc:Fallback>
            <p:pic>
              <p:nvPicPr>
                <p:cNvPr id="452" name="筆跡 451">
                  <a:extLst>
                    <a:ext uri="{FF2B5EF4-FFF2-40B4-BE49-F238E27FC236}">
                      <a16:creationId xmlns:a16="http://schemas.microsoft.com/office/drawing/2014/main" id="{35A7C8EC-4268-49B8-B803-6C1D3BDC65AB}"/>
                    </a:ext>
                  </a:extLst>
                </p:cNvPr>
                <p:cNvPicPr/>
                <p:nvPr/>
              </p:nvPicPr>
              <p:blipFill>
                <a:blip r:embed="rId694"/>
                <a:stretch>
                  <a:fillRect/>
                </a:stretch>
              </p:blipFill>
              <p:spPr>
                <a:xfrm>
                  <a:off x="6583650" y="1741395"/>
                  <a:ext cx="529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695">
              <p14:nvContentPartPr>
                <p14:cNvPr id="453" name="筆跡 452">
                  <a:extLst>
                    <a:ext uri="{FF2B5EF4-FFF2-40B4-BE49-F238E27FC236}">
                      <a16:creationId xmlns:a16="http://schemas.microsoft.com/office/drawing/2014/main" id="{D152121A-DFA2-42CB-8743-4202C9490C8A}"/>
                    </a:ext>
                  </a:extLst>
                </p14:cNvPr>
                <p14:cNvContentPartPr/>
                <p14:nvPr/>
              </p14:nvContentPartPr>
              <p14:xfrm>
                <a:off x="6618930" y="1773435"/>
                <a:ext cx="94320" cy="121320"/>
              </p14:xfrm>
            </p:contentPart>
          </mc:Choice>
          <mc:Fallback>
            <p:pic>
              <p:nvPicPr>
                <p:cNvPr id="453" name="筆跡 452">
                  <a:extLst>
                    <a:ext uri="{FF2B5EF4-FFF2-40B4-BE49-F238E27FC236}">
                      <a16:creationId xmlns:a16="http://schemas.microsoft.com/office/drawing/2014/main" id="{D152121A-DFA2-42CB-8743-4202C9490C8A}"/>
                    </a:ext>
                  </a:extLst>
                </p:cNvPr>
                <p:cNvPicPr/>
                <p:nvPr/>
              </p:nvPicPr>
              <p:blipFill>
                <a:blip r:embed="rId696"/>
                <a:stretch>
                  <a:fillRect/>
                </a:stretch>
              </p:blipFill>
              <p:spPr>
                <a:xfrm>
                  <a:off x="6610290" y="1764435"/>
                  <a:ext cx="1119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697">
              <p14:nvContentPartPr>
                <p14:cNvPr id="454" name="筆跡 453">
                  <a:extLst>
                    <a:ext uri="{FF2B5EF4-FFF2-40B4-BE49-F238E27FC236}">
                      <a16:creationId xmlns:a16="http://schemas.microsoft.com/office/drawing/2014/main" id="{14E61CDA-0DBF-4D3E-AC19-D4D338152A0B}"/>
                    </a:ext>
                  </a:extLst>
                </p14:cNvPr>
                <p14:cNvContentPartPr/>
                <p14:nvPr/>
              </p14:nvContentPartPr>
              <p14:xfrm>
                <a:off x="6811530" y="1615035"/>
                <a:ext cx="17280" cy="60840"/>
              </p14:xfrm>
            </p:contentPart>
          </mc:Choice>
          <mc:Fallback>
            <p:pic>
              <p:nvPicPr>
                <p:cNvPr id="454" name="筆跡 453">
                  <a:extLst>
                    <a:ext uri="{FF2B5EF4-FFF2-40B4-BE49-F238E27FC236}">
                      <a16:creationId xmlns:a16="http://schemas.microsoft.com/office/drawing/2014/main" id="{14E61CDA-0DBF-4D3E-AC19-D4D338152A0B}"/>
                    </a:ext>
                  </a:extLst>
                </p:cNvPr>
                <p:cNvPicPr/>
                <p:nvPr/>
              </p:nvPicPr>
              <p:blipFill>
                <a:blip r:embed="rId698"/>
                <a:stretch>
                  <a:fillRect/>
                </a:stretch>
              </p:blipFill>
              <p:spPr>
                <a:xfrm>
                  <a:off x="6802530" y="1606035"/>
                  <a:ext cx="3492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699">
              <p14:nvContentPartPr>
                <p14:cNvPr id="455" name="筆跡 454">
                  <a:extLst>
                    <a:ext uri="{FF2B5EF4-FFF2-40B4-BE49-F238E27FC236}">
                      <a16:creationId xmlns:a16="http://schemas.microsoft.com/office/drawing/2014/main" id="{AD1B6A8D-81F8-4EE6-9964-20A6E6F2F50A}"/>
                    </a:ext>
                  </a:extLst>
                </p14:cNvPr>
                <p14:cNvContentPartPr/>
                <p14:nvPr/>
              </p14:nvContentPartPr>
              <p14:xfrm>
                <a:off x="6781290" y="1710795"/>
                <a:ext cx="57240" cy="134640"/>
              </p14:xfrm>
            </p:contentPart>
          </mc:Choice>
          <mc:Fallback>
            <p:pic>
              <p:nvPicPr>
                <p:cNvPr id="455" name="筆跡 454">
                  <a:extLst>
                    <a:ext uri="{FF2B5EF4-FFF2-40B4-BE49-F238E27FC236}">
                      <a16:creationId xmlns:a16="http://schemas.microsoft.com/office/drawing/2014/main" id="{AD1B6A8D-81F8-4EE6-9964-20A6E6F2F50A}"/>
                    </a:ext>
                  </a:extLst>
                </p:cNvPr>
                <p:cNvPicPr/>
                <p:nvPr/>
              </p:nvPicPr>
              <p:blipFill>
                <a:blip r:embed="rId700"/>
                <a:stretch>
                  <a:fillRect/>
                </a:stretch>
              </p:blipFill>
              <p:spPr>
                <a:xfrm>
                  <a:off x="6772650" y="1701795"/>
                  <a:ext cx="748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701">
              <p14:nvContentPartPr>
                <p14:cNvPr id="456" name="筆跡 455">
                  <a:extLst>
                    <a:ext uri="{FF2B5EF4-FFF2-40B4-BE49-F238E27FC236}">
                      <a16:creationId xmlns:a16="http://schemas.microsoft.com/office/drawing/2014/main" id="{1526DC29-16C4-4394-8F16-4715550B2416}"/>
                    </a:ext>
                  </a:extLst>
                </p14:cNvPr>
                <p14:cNvContentPartPr/>
                <p14:nvPr/>
              </p14:nvContentPartPr>
              <p14:xfrm>
                <a:off x="6712890" y="1793595"/>
                <a:ext cx="43560" cy="10080"/>
              </p14:xfrm>
            </p:contentPart>
          </mc:Choice>
          <mc:Fallback>
            <p:pic>
              <p:nvPicPr>
                <p:cNvPr id="456" name="筆跡 455">
                  <a:extLst>
                    <a:ext uri="{FF2B5EF4-FFF2-40B4-BE49-F238E27FC236}">
                      <a16:creationId xmlns:a16="http://schemas.microsoft.com/office/drawing/2014/main" id="{1526DC29-16C4-4394-8F16-4715550B2416}"/>
                    </a:ext>
                  </a:extLst>
                </p:cNvPr>
                <p:cNvPicPr/>
                <p:nvPr/>
              </p:nvPicPr>
              <p:blipFill>
                <a:blip r:embed="rId702"/>
                <a:stretch>
                  <a:fillRect/>
                </a:stretch>
              </p:blipFill>
              <p:spPr>
                <a:xfrm>
                  <a:off x="6703890" y="1784595"/>
                  <a:ext cx="612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703">
              <p14:nvContentPartPr>
                <p14:cNvPr id="457" name="筆跡 456">
                  <a:extLst>
                    <a:ext uri="{FF2B5EF4-FFF2-40B4-BE49-F238E27FC236}">
                      <a16:creationId xmlns:a16="http://schemas.microsoft.com/office/drawing/2014/main" id="{5EFD99EE-4F74-4D0F-AB5D-BDF1CA31036C}"/>
                    </a:ext>
                  </a:extLst>
                </p14:cNvPr>
                <p14:cNvContentPartPr/>
                <p14:nvPr/>
              </p14:nvContentPartPr>
              <p14:xfrm>
                <a:off x="6719010" y="1820595"/>
                <a:ext cx="99000" cy="32760"/>
              </p14:xfrm>
            </p:contentPart>
          </mc:Choice>
          <mc:Fallback>
            <p:pic>
              <p:nvPicPr>
                <p:cNvPr id="457" name="筆跡 456">
                  <a:extLst>
                    <a:ext uri="{FF2B5EF4-FFF2-40B4-BE49-F238E27FC236}">
                      <a16:creationId xmlns:a16="http://schemas.microsoft.com/office/drawing/2014/main" id="{5EFD99EE-4F74-4D0F-AB5D-BDF1CA31036C}"/>
                    </a:ext>
                  </a:extLst>
                </p:cNvPr>
                <p:cNvPicPr/>
                <p:nvPr/>
              </p:nvPicPr>
              <p:blipFill>
                <a:blip r:embed="rId704"/>
                <a:stretch>
                  <a:fillRect/>
                </a:stretch>
              </p:blipFill>
              <p:spPr>
                <a:xfrm>
                  <a:off x="6710010" y="1811955"/>
                  <a:ext cx="1166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705">
              <p14:nvContentPartPr>
                <p14:cNvPr id="458" name="筆跡 457">
                  <a:extLst>
                    <a:ext uri="{FF2B5EF4-FFF2-40B4-BE49-F238E27FC236}">
                      <a16:creationId xmlns:a16="http://schemas.microsoft.com/office/drawing/2014/main" id="{904C01F2-A3CE-41F6-982F-C15DBEEB9669}"/>
                    </a:ext>
                  </a:extLst>
                </p14:cNvPr>
                <p14:cNvContentPartPr/>
                <p14:nvPr/>
              </p14:nvContentPartPr>
              <p14:xfrm>
                <a:off x="6770490" y="1725195"/>
                <a:ext cx="193680" cy="192960"/>
              </p14:xfrm>
            </p:contentPart>
          </mc:Choice>
          <mc:Fallback>
            <p:pic>
              <p:nvPicPr>
                <p:cNvPr id="458" name="筆跡 457">
                  <a:extLst>
                    <a:ext uri="{FF2B5EF4-FFF2-40B4-BE49-F238E27FC236}">
                      <a16:creationId xmlns:a16="http://schemas.microsoft.com/office/drawing/2014/main" id="{904C01F2-A3CE-41F6-982F-C15DBEEB9669}"/>
                    </a:ext>
                  </a:extLst>
                </p:cNvPr>
                <p:cNvPicPr/>
                <p:nvPr/>
              </p:nvPicPr>
              <p:blipFill>
                <a:blip r:embed="rId706"/>
                <a:stretch>
                  <a:fillRect/>
                </a:stretch>
              </p:blipFill>
              <p:spPr>
                <a:xfrm>
                  <a:off x="6761850" y="1716555"/>
                  <a:ext cx="2113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707">
              <p14:nvContentPartPr>
                <p14:cNvPr id="459" name="筆跡 458">
                  <a:extLst>
                    <a:ext uri="{FF2B5EF4-FFF2-40B4-BE49-F238E27FC236}">
                      <a16:creationId xmlns:a16="http://schemas.microsoft.com/office/drawing/2014/main" id="{A8E8B881-552D-409D-AE38-98C899FABD54}"/>
                    </a:ext>
                  </a:extLst>
                </p14:cNvPr>
                <p14:cNvContentPartPr/>
                <p14:nvPr/>
              </p14:nvContentPartPr>
              <p14:xfrm>
                <a:off x="6832050" y="1865955"/>
                <a:ext cx="8640" cy="134640"/>
              </p14:xfrm>
            </p:contentPart>
          </mc:Choice>
          <mc:Fallback>
            <p:pic>
              <p:nvPicPr>
                <p:cNvPr id="459" name="筆跡 458">
                  <a:extLst>
                    <a:ext uri="{FF2B5EF4-FFF2-40B4-BE49-F238E27FC236}">
                      <a16:creationId xmlns:a16="http://schemas.microsoft.com/office/drawing/2014/main" id="{A8E8B881-552D-409D-AE38-98C899FABD54}"/>
                    </a:ext>
                  </a:extLst>
                </p:cNvPr>
                <p:cNvPicPr/>
                <p:nvPr/>
              </p:nvPicPr>
              <p:blipFill>
                <a:blip r:embed="rId708"/>
                <a:stretch>
                  <a:fillRect/>
                </a:stretch>
              </p:blipFill>
              <p:spPr>
                <a:xfrm>
                  <a:off x="6823050" y="1857315"/>
                  <a:ext cx="262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709">
              <p14:nvContentPartPr>
                <p14:cNvPr id="460" name="筆跡 459">
                  <a:extLst>
                    <a:ext uri="{FF2B5EF4-FFF2-40B4-BE49-F238E27FC236}">
                      <a16:creationId xmlns:a16="http://schemas.microsoft.com/office/drawing/2014/main" id="{69F65C83-3F04-47BF-B52E-22792C27EBCA}"/>
                    </a:ext>
                  </a:extLst>
                </p14:cNvPr>
                <p14:cNvContentPartPr/>
                <p14:nvPr/>
              </p14:nvContentPartPr>
              <p14:xfrm>
                <a:off x="7073610" y="1811955"/>
                <a:ext cx="61560" cy="13320"/>
              </p14:xfrm>
            </p:contentPart>
          </mc:Choice>
          <mc:Fallback>
            <p:pic>
              <p:nvPicPr>
                <p:cNvPr id="460" name="筆跡 459">
                  <a:extLst>
                    <a:ext uri="{FF2B5EF4-FFF2-40B4-BE49-F238E27FC236}">
                      <a16:creationId xmlns:a16="http://schemas.microsoft.com/office/drawing/2014/main" id="{69F65C83-3F04-47BF-B52E-22792C27EBCA}"/>
                    </a:ext>
                  </a:extLst>
                </p:cNvPr>
                <p:cNvPicPr/>
                <p:nvPr/>
              </p:nvPicPr>
              <p:blipFill>
                <a:blip r:embed="rId710"/>
                <a:stretch>
                  <a:fillRect/>
                </a:stretch>
              </p:blipFill>
              <p:spPr>
                <a:xfrm>
                  <a:off x="7064970" y="1803315"/>
                  <a:ext cx="792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11">
              <p14:nvContentPartPr>
                <p14:cNvPr id="461" name="筆跡 460">
                  <a:extLst>
                    <a:ext uri="{FF2B5EF4-FFF2-40B4-BE49-F238E27FC236}">
                      <a16:creationId xmlns:a16="http://schemas.microsoft.com/office/drawing/2014/main" id="{DE8237CC-7502-4ED0-9004-85862D1FFF27}"/>
                    </a:ext>
                  </a:extLst>
                </p14:cNvPr>
                <p14:cNvContentPartPr/>
                <p14:nvPr/>
              </p14:nvContentPartPr>
              <p14:xfrm>
                <a:off x="7078650" y="1861635"/>
                <a:ext cx="70200" cy="14400"/>
              </p14:xfrm>
            </p:contentPart>
          </mc:Choice>
          <mc:Fallback>
            <p:pic>
              <p:nvPicPr>
                <p:cNvPr id="461" name="筆跡 460">
                  <a:extLst>
                    <a:ext uri="{FF2B5EF4-FFF2-40B4-BE49-F238E27FC236}">
                      <a16:creationId xmlns:a16="http://schemas.microsoft.com/office/drawing/2014/main" id="{DE8237CC-7502-4ED0-9004-85862D1FFF27}"/>
                    </a:ext>
                  </a:extLst>
                </p:cNvPr>
                <p:cNvPicPr/>
                <p:nvPr/>
              </p:nvPicPr>
              <p:blipFill>
                <a:blip r:embed="rId712"/>
                <a:stretch>
                  <a:fillRect/>
                </a:stretch>
              </p:blipFill>
              <p:spPr>
                <a:xfrm>
                  <a:off x="7069650" y="1852995"/>
                  <a:ext cx="878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713">
              <p14:nvContentPartPr>
                <p14:cNvPr id="462" name="筆跡 461">
                  <a:extLst>
                    <a:ext uri="{FF2B5EF4-FFF2-40B4-BE49-F238E27FC236}">
                      <a16:creationId xmlns:a16="http://schemas.microsoft.com/office/drawing/2014/main" id="{933194FE-3AC8-420C-A453-397108CBF1B9}"/>
                    </a:ext>
                  </a:extLst>
                </p14:cNvPr>
                <p14:cNvContentPartPr/>
                <p14:nvPr/>
              </p14:nvContentPartPr>
              <p14:xfrm>
                <a:off x="7255050" y="1748955"/>
                <a:ext cx="138240" cy="389160"/>
              </p14:xfrm>
            </p:contentPart>
          </mc:Choice>
          <mc:Fallback>
            <p:pic>
              <p:nvPicPr>
                <p:cNvPr id="462" name="筆跡 461">
                  <a:extLst>
                    <a:ext uri="{FF2B5EF4-FFF2-40B4-BE49-F238E27FC236}">
                      <a16:creationId xmlns:a16="http://schemas.microsoft.com/office/drawing/2014/main" id="{933194FE-3AC8-420C-A453-397108CBF1B9}"/>
                    </a:ext>
                  </a:extLst>
                </p:cNvPr>
                <p:cNvPicPr/>
                <p:nvPr/>
              </p:nvPicPr>
              <p:blipFill>
                <a:blip r:embed="rId714"/>
                <a:stretch>
                  <a:fillRect/>
                </a:stretch>
              </p:blipFill>
              <p:spPr>
                <a:xfrm>
                  <a:off x="7246050" y="1740315"/>
                  <a:ext cx="155880" cy="406800"/>
                </a:xfrm>
                <a:prstGeom prst="rect">
                  <a:avLst/>
                </a:prstGeom>
              </p:spPr>
            </p:pic>
          </mc:Fallback>
        </mc:AlternateContent>
      </p:grpSp>
      <p:grpSp>
        <p:nvGrpSpPr>
          <p:cNvPr id="499" name="群組 498">
            <a:extLst>
              <a:ext uri="{FF2B5EF4-FFF2-40B4-BE49-F238E27FC236}">
                <a16:creationId xmlns:a16="http://schemas.microsoft.com/office/drawing/2014/main" id="{19B2D34F-6C8A-4F0B-B0CF-437B38DE2F3D}"/>
              </a:ext>
            </a:extLst>
          </p:cNvPr>
          <p:cNvGrpSpPr/>
          <p:nvPr/>
        </p:nvGrpSpPr>
        <p:grpSpPr>
          <a:xfrm>
            <a:off x="6605970" y="2206155"/>
            <a:ext cx="2164680" cy="397440"/>
            <a:chOff x="6605970" y="2206155"/>
            <a:chExt cx="2164680" cy="397440"/>
          </a:xfrm>
        </p:grpSpPr>
        <mc:AlternateContent xmlns:mc="http://schemas.openxmlformats.org/markup-compatibility/2006">
          <mc:Choice xmlns:p14="http://schemas.microsoft.com/office/powerpoint/2010/main" Requires="p14">
            <p:contentPart p14:bwMode="auto" r:id="rId715">
              <p14:nvContentPartPr>
                <p14:cNvPr id="464" name="筆跡 463">
                  <a:extLst>
                    <a:ext uri="{FF2B5EF4-FFF2-40B4-BE49-F238E27FC236}">
                      <a16:creationId xmlns:a16="http://schemas.microsoft.com/office/drawing/2014/main" id="{124DA829-F569-4064-AD6E-E656F6EB2945}"/>
                    </a:ext>
                  </a:extLst>
                </p14:cNvPr>
                <p14:cNvContentPartPr/>
                <p14:nvPr/>
              </p14:nvContentPartPr>
              <p14:xfrm>
                <a:off x="6651330" y="2206155"/>
                <a:ext cx="115200" cy="20880"/>
              </p14:xfrm>
            </p:contentPart>
          </mc:Choice>
          <mc:Fallback>
            <p:pic>
              <p:nvPicPr>
                <p:cNvPr id="464" name="筆跡 463">
                  <a:extLst>
                    <a:ext uri="{FF2B5EF4-FFF2-40B4-BE49-F238E27FC236}">
                      <a16:creationId xmlns:a16="http://schemas.microsoft.com/office/drawing/2014/main" id="{124DA829-F569-4064-AD6E-E656F6EB2945}"/>
                    </a:ext>
                  </a:extLst>
                </p:cNvPr>
                <p:cNvPicPr/>
                <p:nvPr/>
              </p:nvPicPr>
              <p:blipFill>
                <a:blip r:embed="rId716"/>
                <a:stretch>
                  <a:fillRect/>
                </a:stretch>
              </p:blipFill>
              <p:spPr>
                <a:xfrm>
                  <a:off x="6642690" y="2197155"/>
                  <a:ext cx="1328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17">
              <p14:nvContentPartPr>
                <p14:cNvPr id="465" name="筆跡 464">
                  <a:extLst>
                    <a:ext uri="{FF2B5EF4-FFF2-40B4-BE49-F238E27FC236}">
                      <a16:creationId xmlns:a16="http://schemas.microsoft.com/office/drawing/2014/main" id="{45587BF8-B000-45A5-9884-34D2BF4F9D32}"/>
                    </a:ext>
                  </a:extLst>
                </p14:cNvPr>
                <p14:cNvContentPartPr/>
                <p14:nvPr/>
              </p14:nvContentPartPr>
              <p14:xfrm>
                <a:off x="6605970" y="2235315"/>
                <a:ext cx="21960" cy="145440"/>
              </p14:xfrm>
            </p:contentPart>
          </mc:Choice>
          <mc:Fallback>
            <p:pic>
              <p:nvPicPr>
                <p:cNvPr id="465" name="筆跡 464">
                  <a:extLst>
                    <a:ext uri="{FF2B5EF4-FFF2-40B4-BE49-F238E27FC236}">
                      <a16:creationId xmlns:a16="http://schemas.microsoft.com/office/drawing/2014/main" id="{45587BF8-B000-45A5-9884-34D2BF4F9D32}"/>
                    </a:ext>
                  </a:extLst>
                </p:cNvPr>
                <p:cNvPicPr/>
                <p:nvPr/>
              </p:nvPicPr>
              <p:blipFill>
                <a:blip r:embed="rId718"/>
                <a:stretch>
                  <a:fillRect/>
                </a:stretch>
              </p:blipFill>
              <p:spPr>
                <a:xfrm>
                  <a:off x="6596970" y="2226315"/>
                  <a:ext cx="396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719">
              <p14:nvContentPartPr>
                <p14:cNvPr id="466" name="筆跡 465">
                  <a:extLst>
                    <a:ext uri="{FF2B5EF4-FFF2-40B4-BE49-F238E27FC236}">
                      <a16:creationId xmlns:a16="http://schemas.microsoft.com/office/drawing/2014/main" id="{273B13AF-8395-417A-9294-3057C3DBDF26}"/>
                    </a:ext>
                  </a:extLst>
                </p14:cNvPr>
                <p14:cNvContentPartPr/>
                <p14:nvPr/>
              </p14:nvContentPartPr>
              <p14:xfrm>
                <a:off x="6620370" y="2281035"/>
                <a:ext cx="259920" cy="60480"/>
              </p14:xfrm>
            </p:contentPart>
          </mc:Choice>
          <mc:Fallback>
            <p:pic>
              <p:nvPicPr>
                <p:cNvPr id="466" name="筆跡 465">
                  <a:extLst>
                    <a:ext uri="{FF2B5EF4-FFF2-40B4-BE49-F238E27FC236}">
                      <a16:creationId xmlns:a16="http://schemas.microsoft.com/office/drawing/2014/main" id="{273B13AF-8395-417A-9294-3057C3DBDF26}"/>
                    </a:ext>
                  </a:extLst>
                </p:cNvPr>
                <p:cNvPicPr/>
                <p:nvPr/>
              </p:nvPicPr>
              <p:blipFill>
                <a:blip r:embed="rId720"/>
                <a:stretch>
                  <a:fillRect/>
                </a:stretch>
              </p:blipFill>
              <p:spPr>
                <a:xfrm>
                  <a:off x="6611370" y="2272395"/>
                  <a:ext cx="27756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721">
              <p14:nvContentPartPr>
                <p14:cNvPr id="467" name="筆跡 466">
                  <a:extLst>
                    <a:ext uri="{FF2B5EF4-FFF2-40B4-BE49-F238E27FC236}">
                      <a16:creationId xmlns:a16="http://schemas.microsoft.com/office/drawing/2014/main" id="{FD991C49-F776-480B-803A-7D4D049019CC}"/>
                    </a:ext>
                  </a:extLst>
                </p14:cNvPr>
                <p14:cNvContentPartPr/>
                <p14:nvPr/>
              </p14:nvContentPartPr>
              <p14:xfrm>
                <a:off x="6677970" y="2278515"/>
                <a:ext cx="50760" cy="92520"/>
              </p14:xfrm>
            </p:contentPart>
          </mc:Choice>
          <mc:Fallback>
            <p:pic>
              <p:nvPicPr>
                <p:cNvPr id="467" name="筆跡 466">
                  <a:extLst>
                    <a:ext uri="{FF2B5EF4-FFF2-40B4-BE49-F238E27FC236}">
                      <a16:creationId xmlns:a16="http://schemas.microsoft.com/office/drawing/2014/main" id="{FD991C49-F776-480B-803A-7D4D049019CC}"/>
                    </a:ext>
                  </a:extLst>
                </p:cNvPr>
                <p:cNvPicPr/>
                <p:nvPr/>
              </p:nvPicPr>
              <p:blipFill>
                <a:blip r:embed="rId722"/>
                <a:stretch>
                  <a:fillRect/>
                </a:stretch>
              </p:blipFill>
              <p:spPr>
                <a:xfrm>
                  <a:off x="6669330" y="2269875"/>
                  <a:ext cx="684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723">
              <p14:nvContentPartPr>
                <p14:cNvPr id="468" name="筆跡 467">
                  <a:extLst>
                    <a:ext uri="{FF2B5EF4-FFF2-40B4-BE49-F238E27FC236}">
                      <a16:creationId xmlns:a16="http://schemas.microsoft.com/office/drawing/2014/main" id="{9EBBCA3A-7FFF-4E51-ABC0-345F8837F48A}"/>
                    </a:ext>
                  </a:extLst>
                </p14:cNvPr>
                <p14:cNvContentPartPr/>
                <p14:nvPr/>
              </p14:nvContentPartPr>
              <p14:xfrm>
                <a:off x="6675450" y="2246115"/>
                <a:ext cx="99000" cy="156240"/>
              </p14:xfrm>
            </p:contentPart>
          </mc:Choice>
          <mc:Fallback>
            <p:pic>
              <p:nvPicPr>
                <p:cNvPr id="468" name="筆跡 467">
                  <a:extLst>
                    <a:ext uri="{FF2B5EF4-FFF2-40B4-BE49-F238E27FC236}">
                      <a16:creationId xmlns:a16="http://schemas.microsoft.com/office/drawing/2014/main" id="{9EBBCA3A-7FFF-4E51-ABC0-345F8837F48A}"/>
                    </a:ext>
                  </a:extLst>
                </p:cNvPr>
                <p:cNvPicPr/>
                <p:nvPr/>
              </p:nvPicPr>
              <p:blipFill>
                <a:blip r:embed="rId724"/>
                <a:stretch>
                  <a:fillRect/>
                </a:stretch>
              </p:blipFill>
              <p:spPr>
                <a:xfrm>
                  <a:off x="6666810" y="2237475"/>
                  <a:ext cx="1166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725">
              <p14:nvContentPartPr>
                <p14:cNvPr id="469" name="筆跡 468">
                  <a:extLst>
                    <a:ext uri="{FF2B5EF4-FFF2-40B4-BE49-F238E27FC236}">
                      <a16:creationId xmlns:a16="http://schemas.microsoft.com/office/drawing/2014/main" id="{1C5EDA85-EAC0-41A4-A9A9-B033673A12DC}"/>
                    </a:ext>
                  </a:extLst>
                </p14:cNvPr>
                <p14:cNvContentPartPr/>
                <p14:nvPr/>
              </p14:nvContentPartPr>
              <p14:xfrm>
                <a:off x="6618930" y="2373195"/>
                <a:ext cx="135720" cy="146160"/>
              </p14:xfrm>
            </p:contentPart>
          </mc:Choice>
          <mc:Fallback>
            <p:pic>
              <p:nvPicPr>
                <p:cNvPr id="469" name="筆跡 468">
                  <a:extLst>
                    <a:ext uri="{FF2B5EF4-FFF2-40B4-BE49-F238E27FC236}">
                      <a16:creationId xmlns:a16="http://schemas.microsoft.com/office/drawing/2014/main" id="{1C5EDA85-EAC0-41A4-A9A9-B033673A12DC}"/>
                    </a:ext>
                  </a:extLst>
                </p:cNvPr>
                <p:cNvPicPr/>
                <p:nvPr/>
              </p:nvPicPr>
              <p:blipFill>
                <a:blip r:embed="rId726"/>
                <a:stretch>
                  <a:fillRect/>
                </a:stretch>
              </p:blipFill>
              <p:spPr>
                <a:xfrm>
                  <a:off x="6610290" y="2364555"/>
                  <a:ext cx="15336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727">
              <p14:nvContentPartPr>
                <p14:cNvPr id="470" name="筆跡 469">
                  <a:extLst>
                    <a:ext uri="{FF2B5EF4-FFF2-40B4-BE49-F238E27FC236}">
                      <a16:creationId xmlns:a16="http://schemas.microsoft.com/office/drawing/2014/main" id="{E0BEB5E8-66C1-40E4-A811-4EE1527918B0}"/>
                    </a:ext>
                  </a:extLst>
                </p14:cNvPr>
                <p14:cNvContentPartPr/>
                <p14:nvPr/>
              </p14:nvContentPartPr>
              <p14:xfrm>
                <a:off x="6657450" y="2427555"/>
                <a:ext cx="135720" cy="78840"/>
              </p14:xfrm>
            </p:contentPart>
          </mc:Choice>
          <mc:Fallback>
            <p:pic>
              <p:nvPicPr>
                <p:cNvPr id="470" name="筆跡 469">
                  <a:extLst>
                    <a:ext uri="{FF2B5EF4-FFF2-40B4-BE49-F238E27FC236}">
                      <a16:creationId xmlns:a16="http://schemas.microsoft.com/office/drawing/2014/main" id="{E0BEB5E8-66C1-40E4-A811-4EE1527918B0}"/>
                    </a:ext>
                  </a:extLst>
                </p:cNvPr>
                <p:cNvPicPr/>
                <p:nvPr/>
              </p:nvPicPr>
              <p:blipFill>
                <a:blip r:embed="rId728"/>
                <a:stretch>
                  <a:fillRect/>
                </a:stretch>
              </p:blipFill>
              <p:spPr>
                <a:xfrm>
                  <a:off x="6648810" y="2418555"/>
                  <a:ext cx="1533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729">
              <p14:nvContentPartPr>
                <p14:cNvPr id="471" name="筆跡 470">
                  <a:extLst>
                    <a:ext uri="{FF2B5EF4-FFF2-40B4-BE49-F238E27FC236}">
                      <a16:creationId xmlns:a16="http://schemas.microsoft.com/office/drawing/2014/main" id="{BE8C7E5C-6A3C-4848-9FCB-3306F1B7B330}"/>
                    </a:ext>
                  </a:extLst>
                </p14:cNvPr>
                <p14:cNvContentPartPr/>
                <p14:nvPr/>
              </p14:nvContentPartPr>
              <p14:xfrm>
                <a:off x="6741690" y="2449515"/>
                <a:ext cx="18360" cy="79560"/>
              </p14:xfrm>
            </p:contentPart>
          </mc:Choice>
          <mc:Fallback>
            <p:pic>
              <p:nvPicPr>
                <p:cNvPr id="471" name="筆跡 470">
                  <a:extLst>
                    <a:ext uri="{FF2B5EF4-FFF2-40B4-BE49-F238E27FC236}">
                      <a16:creationId xmlns:a16="http://schemas.microsoft.com/office/drawing/2014/main" id="{BE8C7E5C-6A3C-4848-9FCB-3306F1B7B330}"/>
                    </a:ext>
                  </a:extLst>
                </p:cNvPr>
                <p:cNvPicPr/>
                <p:nvPr/>
              </p:nvPicPr>
              <p:blipFill>
                <a:blip r:embed="rId730"/>
                <a:stretch>
                  <a:fillRect/>
                </a:stretch>
              </p:blipFill>
              <p:spPr>
                <a:xfrm>
                  <a:off x="6733050" y="2440875"/>
                  <a:ext cx="360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731">
              <p14:nvContentPartPr>
                <p14:cNvPr id="472" name="筆跡 471">
                  <a:extLst>
                    <a:ext uri="{FF2B5EF4-FFF2-40B4-BE49-F238E27FC236}">
                      <a16:creationId xmlns:a16="http://schemas.microsoft.com/office/drawing/2014/main" id="{B8929EFD-BDA0-4D77-A520-6ACD5BAE88C2}"/>
                    </a:ext>
                  </a:extLst>
                </p14:cNvPr>
                <p14:cNvContentPartPr/>
                <p14:nvPr/>
              </p14:nvContentPartPr>
              <p14:xfrm>
                <a:off x="6932850" y="2308755"/>
                <a:ext cx="186840" cy="34920"/>
              </p14:xfrm>
            </p:contentPart>
          </mc:Choice>
          <mc:Fallback>
            <p:pic>
              <p:nvPicPr>
                <p:cNvPr id="472" name="筆跡 471">
                  <a:extLst>
                    <a:ext uri="{FF2B5EF4-FFF2-40B4-BE49-F238E27FC236}">
                      <a16:creationId xmlns:a16="http://schemas.microsoft.com/office/drawing/2014/main" id="{B8929EFD-BDA0-4D77-A520-6ACD5BAE88C2}"/>
                    </a:ext>
                  </a:extLst>
                </p:cNvPr>
                <p:cNvPicPr/>
                <p:nvPr/>
              </p:nvPicPr>
              <p:blipFill>
                <a:blip r:embed="rId732"/>
                <a:stretch>
                  <a:fillRect/>
                </a:stretch>
              </p:blipFill>
              <p:spPr>
                <a:xfrm>
                  <a:off x="6924210" y="2300115"/>
                  <a:ext cx="2044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733">
              <p14:nvContentPartPr>
                <p14:cNvPr id="473" name="筆跡 472">
                  <a:extLst>
                    <a:ext uri="{FF2B5EF4-FFF2-40B4-BE49-F238E27FC236}">
                      <a16:creationId xmlns:a16="http://schemas.microsoft.com/office/drawing/2014/main" id="{03F74ABD-3B00-4E10-9359-B1E9011E9298}"/>
                    </a:ext>
                  </a:extLst>
                </p14:cNvPr>
                <p14:cNvContentPartPr/>
                <p14:nvPr/>
              </p14:nvContentPartPr>
              <p14:xfrm>
                <a:off x="6906570" y="2299035"/>
                <a:ext cx="130320" cy="182160"/>
              </p14:xfrm>
            </p:contentPart>
          </mc:Choice>
          <mc:Fallback>
            <p:pic>
              <p:nvPicPr>
                <p:cNvPr id="473" name="筆跡 472">
                  <a:extLst>
                    <a:ext uri="{FF2B5EF4-FFF2-40B4-BE49-F238E27FC236}">
                      <a16:creationId xmlns:a16="http://schemas.microsoft.com/office/drawing/2014/main" id="{03F74ABD-3B00-4E10-9359-B1E9011E9298}"/>
                    </a:ext>
                  </a:extLst>
                </p:cNvPr>
                <p:cNvPicPr/>
                <p:nvPr/>
              </p:nvPicPr>
              <p:blipFill>
                <a:blip r:embed="rId734"/>
                <a:stretch>
                  <a:fillRect/>
                </a:stretch>
              </p:blipFill>
              <p:spPr>
                <a:xfrm>
                  <a:off x="6897570" y="2290395"/>
                  <a:ext cx="1479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735">
              <p14:nvContentPartPr>
                <p14:cNvPr id="474" name="筆跡 473">
                  <a:extLst>
                    <a:ext uri="{FF2B5EF4-FFF2-40B4-BE49-F238E27FC236}">
                      <a16:creationId xmlns:a16="http://schemas.microsoft.com/office/drawing/2014/main" id="{D25EFDE2-F55B-439E-B221-C95265FEADFB}"/>
                    </a:ext>
                  </a:extLst>
                </p14:cNvPr>
                <p14:cNvContentPartPr/>
                <p14:nvPr/>
              </p14:nvContentPartPr>
              <p14:xfrm>
                <a:off x="6981090" y="2376075"/>
                <a:ext cx="31680" cy="161640"/>
              </p14:xfrm>
            </p:contentPart>
          </mc:Choice>
          <mc:Fallback>
            <p:pic>
              <p:nvPicPr>
                <p:cNvPr id="474" name="筆跡 473">
                  <a:extLst>
                    <a:ext uri="{FF2B5EF4-FFF2-40B4-BE49-F238E27FC236}">
                      <a16:creationId xmlns:a16="http://schemas.microsoft.com/office/drawing/2014/main" id="{D25EFDE2-F55B-439E-B221-C95265FEADFB}"/>
                    </a:ext>
                  </a:extLst>
                </p:cNvPr>
                <p:cNvPicPr/>
                <p:nvPr/>
              </p:nvPicPr>
              <p:blipFill>
                <a:blip r:embed="rId736"/>
                <a:stretch>
                  <a:fillRect/>
                </a:stretch>
              </p:blipFill>
              <p:spPr>
                <a:xfrm>
                  <a:off x="6972450" y="2367075"/>
                  <a:ext cx="493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737">
              <p14:nvContentPartPr>
                <p14:cNvPr id="475" name="筆跡 474">
                  <a:extLst>
                    <a:ext uri="{FF2B5EF4-FFF2-40B4-BE49-F238E27FC236}">
                      <a16:creationId xmlns:a16="http://schemas.microsoft.com/office/drawing/2014/main" id="{A6133D1D-6834-4BC8-89EA-D7DF62438D9B}"/>
                    </a:ext>
                  </a:extLst>
                </p14:cNvPr>
                <p14:cNvContentPartPr/>
                <p14:nvPr/>
              </p14:nvContentPartPr>
              <p14:xfrm>
                <a:off x="7009890" y="2408475"/>
                <a:ext cx="78840" cy="129240"/>
              </p14:xfrm>
            </p:contentPart>
          </mc:Choice>
          <mc:Fallback>
            <p:pic>
              <p:nvPicPr>
                <p:cNvPr id="475" name="筆跡 474">
                  <a:extLst>
                    <a:ext uri="{FF2B5EF4-FFF2-40B4-BE49-F238E27FC236}">
                      <a16:creationId xmlns:a16="http://schemas.microsoft.com/office/drawing/2014/main" id="{A6133D1D-6834-4BC8-89EA-D7DF62438D9B}"/>
                    </a:ext>
                  </a:extLst>
                </p:cNvPr>
                <p:cNvPicPr/>
                <p:nvPr/>
              </p:nvPicPr>
              <p:blipFill>
                <a:blip r:embed="rId738"/>
                <a:stretch>
                  <a:fillRect/>
                </a:stretch>
              </p:blipFill>
              <p:spPr>
                <a:xfrm>
                  <a:off x="7001250" y="2399475"/>
                  <a:ext cx="9648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739">
              <p14:nvContentPartPr>
                <p14:cNvPr id="476" name="筆跡 475">
                  <a:extLst>
                    <a:ext uri="{FF2B5EF4-FFF2-40B4-BE49-F238E27FC236}">
                      <a16:creationId xmlns:a16="http://schemas.microsoft.com/office/drawing/2014/main" id="{605D73B7-DB6A-4801-9D54-0DEFD0195C09}"/>
                    </a:ext>
                  </a:extLst>
                </p14:cNvPr>
                <p14:cNvContentPartPr/>
                <p14:nvPr/>
              </p14:nvContentPartPr>
              <p14:xfrm>
                <a:off x="7020690" y="2468235"/>
                <a:ext cx="91800" cy="16560"/>
              </p14:xfrm>
            </p:contentPart>
          </mc:Choice>
          <mc:Fallback>
            <p:pic>
              <p:nvPicPr>
                <p:cNvPr id="476" name="筆跡 475">
                  <a:extLst>
                    <a:ext uri="{FF2B5EF4-FFF2-40B4-BE49-F238E27FC236}">
                      <a16:creationId xmlns:a16="http://schemas.microsoft.com/office/drawing/2014/main" id="{605D73B7-DB6A-4801-9D54-0DEFD0195C09}"/>
                    </a:ext>
                  </a:extLst>
                </p:cNvPr>
                <p:cNvPicPr/>
                <p:nvPr/>
              </p:nvPicPr>
              <p:blipFill>
                <a:blip r:embed="rId740"/>
                <a:stretch>
                  <a:fillRect/>
                </a:stretch>
              </p:blipFill>
              <p:spPr>
                <a:xfrm>
                  <a:off x="7012050" y="2459235"/>
                  <a:ext cx="1094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741">
              <p14:nvContentPartPr>
                <p14:cNvPr id="477" name="筆跡 476">
                  <a:extLst>
                    <a:ext uri="{FF2B5EF4-FFF2-40B4-BE49-F238E27FC236}">
                      <a16:creationId xmlns:a16="http://schemas.microsoft.com/office/drawing/2014/main" id="{E5FCAAE5-BEA2-4056-A1E6-A56CB5D2F7E5}"/>
                    </a:ext>
                  </a:extLst>
                </p14:cNvPr>
                <p14:cNvContentPartPr/>
                <p14:nvPr/>
              </p14:nvContentPartPr>
              <p14:xfrm>
                <a:off x="7206090" y="2272035"/>
                <a:ext cx="85680" cy="259200"/>
              </p14:xfrm>
            </p:contentPart>
          </mc:Choice>
          <mc:Fallback>
            <p:pic>
              <p:nvPicPr>
                <p:cNvPr id="477" name="筆跡 476">
                  <a:extLst>
                    <a:ext uri="{FF2B5EF4-FFF2-40B4-BE49-F238E27FC236}">
                      <a16:creationId xmlns:a16="http://schemas.microsoft.com/office/drawing/2014/main" id="{E5FCAAE5-BEA2-4056-A1E6-A56CB5D2F7E5}"/>
                    </a:ext>
                  </a:extLst>
                </p:cNvPr>
                <p:cNvPicPr/>
                <p:nvPr/>
              </p:nvPicPr>
              <p:blipFill>
                <a:blip r:embed="rId742"/>
                <a:stretch>
                  <a:fillRect/>
                </a:stretch>
              </p:blipFill>
              <p:spPr>
                <a:xfrm>
                  <a:off x="7197450" y="2263395"/>
                  <a:ext cx="10332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743">
              <p14:nvContentPartPr>
                <p14:cNvPr id="478" name="筆跡 477">
                  <a:extLst>
                    <a:ext uri="{FF2B5EF4-FFF2-40B4-BE49-F238E27FC236}">
                      <a16:creationId xmlns:a16="http://schemas.microsoft.com/office/drawing/2014/main" id="{54EEC0AC-1EFC-4FA3-B2BA-132E949B4CB3}"/>
                    </a:ext>
                  </a:extLst>
                </p14:cNvPr>
                <p14:cNvContentPartPr/>
                <p14:nvPr/>
              </p14:nvContentPartPr>
              <p14:xfrm>
                <a:off x="7301130" y="2304435"/>
                <a:ext cx="64080" cy="79560"/>
              </p14:xfrm>
            </p:contentPart>
          </mc:Choice>
          <mc:Fallback>
            <p:pic>
              <p:nvPicPr>
                <p:cNvPr id="478" name="筆跡 477">
                  <a:extLst>
                    <a:ext uri="{FF2B5EF4-FFF2-40B4-BE49-F238E27FC236}">
                      <a16:creationId xmlns:a16="http://schemas.microsoft.com/office/drawing/2014/main" id="{54EEC0AC-1EFC-4FA3-B2BA-132E949B4CB3}"/>
                    </a:ext>
                  </a:extLst>
                </p:cNvPr>
                <p:cNvPicPr/>
                <p:nvPr/>
              </p:nvPicPr>
              <p:blipFill>
                <a:blip r:embed="rId744"/>
                <a:stretch>
                  <a:fillRect/>
                </a:stretch>
              </p:blipFill>
              <p:spPr>
                <a:xfrm>
                  <a:off x="7292490" y="2295795"/>
                  <a:ext cx="817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745">
              <p14:nvContentPartPr>
                <p14:cNvPr id="479" name="筆跡 478">
                  <a:extLst>
                    <a:ext uri="{FF2B5EF4-FFF2-40B4-BE49-F238E27FC236}">
                      <a16:creationId xmlns:a16="http://schemas.microsoft.com/office/drawing/2014/main" id="{6B3C138E-0B50-476B-AA63-B066185EB6D9}"/>
                    </a:ext>
                  </a:extLst>
                </p14:cNvPr>
                <p14:cNvContentPartPr/>
                <p14:nvPr/>
              </p14:nvContentPartPr>
              <p14:xfrm>
                <a:off x="7289250" y="2394435"/>
                <a:ext cx="105120" cy="106560"/>
              </p14:xfrm>
            </p:contentPart>
          </mc:Choice>
          <mc:Fallback>
            <p:pic>
              <p:nvPicPr>
                <p:cNvPr id="479" name="筆跡 478">
                  <a:extLst>
                    <a:ext uri="{FF2B5EF4-FFF2-40B4-BE49-F238E27FC236}">
                      <a16:creationId xmlns:a16="http://schemas.microsoft.com/office/drawing/2014/main" id="{6B3C138E-0B50-476B-AA63-B066185EB6D9}"/>
                    </a:ext>
                  </a:extLst>
                </p:cNvPr>
                <p:cNvPicPr/>
                <p:nvPr/>
              </p:nvPicPr>
              <p:blipFill>
                <a:blip r:embed="rId746"/>
                <a:stretch>
                  <a:fillRect/>
                </a:stretch>
              </p:blipFill>
              <p:spPr>
                <a:xfrm>
                  <a:off x="7280250" y="2385795"/>
                  <a:ext cx="1227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47">
              <p14:nvContentPartPr>
                <p14:cNvPr id="480" name="筆跡 479">
                  <a:extLst>
                    <a:ext uri="{FF2B5EF4-FFF2-40B4-BE49-F238E27FC236}">
                      <a16:creationId xmlns:a16="http://schemas.microsoft.com/office/drawing/2014/main" id="{F50B807C-8E58-4D72-95FD-4DCC7E19BE9A}"/>
                    </a:ext>
                  </a:extLst>
                </p14:cNvPr>
                <p14:cNvContentPartPr/>
                <p14:nvPr/>
              </p14:nvContentPartPr>
              <p14:xfrm>
                <a:off x="7285650" y="2464995"/>
                <a:ext cx="77400" cy="53280"/>
              </p14:xfrm>
            </p:contentPart>
          </mc:Choice>
          <mc:Fallback>
            <p:pic>
              <p:nvPicPr>
                <p:cNvPr id="480" name="筆跡 479">
                  <a:extLst>
                    <a:ext uri="{FF2B5EF4-FFF2-40B4-BE49-F238E27FC236}">
                      <a16:creationId xmlns:a16="http://schemas.microsoft.com/office/drawing/2014/main" id="{F50B807C-8E58-4D72-95FD-4DCC7E19BE9A}"/>
                    </a:ext>
                  </a:extLst>
                </p:cNvPr>
                <p:cNvPicPr/>
                <p:nvPr/>
              </p:nvPicPr>
              <p:blipFill>
                <a:blip r:embed="rId748"/>
                <a:stretch>
                  <a:fillRect/>
                </a:stretch>
              </p:blipFill>
              <p:spPr>
                <a:xfrm>
                  <a:off x="7276650" y="2455995"/>
                  <a:ext cx="950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749">
              <p14:nvContentPartPr>
                <p14:cNvPr id="481" name="筆跡 480">
                  <a:extLst>
                    <a:ext uri="{FF2B5EF4-FFF2-40B4-BE49-F238E27FC236}">
                      <a16:creationId xmlns:a16="http://schemas.microsoft.com/office/drawing/2014/main" id="{496E5186-88C8-4697-BBC4-C7B359C27B8D}"/>
                    </a:ext>
                  </a:extLst>
                </p14:cNvPr>
                <p14:cNvContentPartPr/>
                <p14:nvPr/>
              </p14:nvContentPartPr>
              <p14:xfrm>
                <a:off x="7184130" y="2406315"/>
                <a:ext cx="208800" cy="138960"/>
              </p14:xfrm>
            </p:contentPart>
          </mc:Choice>
          <mc:Fallback>
            <p:pic>
              <p:nvPicPr>
                <p:cNvPr id="481" name="筆跡 480">
                  <a:extLst>
                    <a:ext uri="{FF2B5EF4-FFF2-40B4-BE49-F238E27FC236}">
                      <a16:creationId xmlns:a16="http://schemas.microsoft.com/office/drawing/2014/main" id="{496E5186-88C8-4697-BBC4-C7B359C27B8D}"/>
                    </a:ext>
                  </a:extLst>
                </p:cNvPr>
                <p:cNvPicPr/>
                <p:nvPr/>
              </p:nvPicPr>
              <p:blipFill>
                <a:blip r:embed="rId750"/>
                <a:stretch>
                  <a:fillRect/>
                </a:stretch>
              </p:blipFill>
              <p:spPr>
                <a:xfrm>
                  <a:off x="7175490" y="2397675"/>
                  <a:ext cx="2264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751">
              <p14:nvContentPartPr>
                <p14:cNvPr id="482" name="筆跡 481">
                  <a:extLst>
                    <a:ext uri="{FF2B5EF4-FFF2-40B4-BE49-F238E27FC236}">
                      <a16:creationId xmlns:a16="http://schemas.microsoft.com/office/drawing/2014/main" id="{D0FB5270-BDA8-4160-B1B9-BFC29B2286E6}"/>
                    </a:ext>
                  </a:extLst>
                </p14:cNvPr>
                <p14:cNvContentPartPr/>
                <p14:nvPr/>
              </p14:nvContentPartPr>
              <p14:xfrm>
                <a:off x="7503450" y="2421435"/>
                <a:ext cx="220680" cy="24120"/>
              </p14:xfrm>
            </p:contentPart>
          </mc:Choice>
          <mc:Fallback>
            <p:pic>
              <p:nvPicPr>
                <p:cNvPr id="482" name="筆跡 481">
                  <a:extLst>
                    <a:ext uri="{FF2B5EF4-FFF2-40B4-BE49-F238E27FC236}">
                      <a16:creationId xmlns:a16="http://schemas.microsoft.com/office/drawing/2014/main" id="{D0FB5270-BDA8-4160-B1B9-BFC29B2286E6}"/>
                    </a:ext>
                  </a:extLst>
                </p:cNvPr>
                <p:cNvPicPr/>
                <p:nvPr/>
              </p:nvPicPr>
              <p:blipFill>
                <a:blip r:embed="rId752"/>
                <a:stretch>
                  <a:fillRect/>
                </a:stretch>
              </p:blipFill>
              <p:spPr>
                <a:xfrm>
                  <a:off x="7494450" y="2412795"/>
                  <a:ext cx="2383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753">
              <p14:nvContentPartPr>
                <p14:cNvPr id="483" name="筆跡 482">
                  <a:extLst>
                    <a:ext uri="{FF2B5EF4-FFF2-40B4-BE49-F238E27FC236}">
                      <a16:creationId xmlns:a16="http://schemas.microsoft.com/office/drawing/2014/main" id="{1410ABF6-B02A-4A7E-B651-B0AEFE6C72FA}"/>
                    </a:ext>
                  </a:extLst>
                </p14:cNvPr>
                <p14:cNvContentPartPr/>
                <p14:nvPr/>
              </p14:nvContentPartPr>
              <p14:xfrm>
                <a:off x="7802970" y="2210475"/>
                <a:ext cx="60480" cy="165960"/>
              </p14:xfrm>
            </p:contentPart>
          </mc:Choice>
          <mc:Fallback>
            <p:pic>
              <p:nvPicPr>
                <p:cNvPr id="483" name="筆跡 482">
                  <a:extLst>
                    <a:ext uri="{FF2B5EF4-FFF2-40B4-BE49-F238E27FC236}">
                      <a16:creationId xmlns:a16="http://schemas.microsoft.com/office/drawing/2014/main" id="{1410ABF6-B02A-4A7E-B651-B0AEFE6C72FA}"/>
                    </a:ext>
                  </a:extLst>
                </p:cNvPr>
                <p:cNvPicPr/>
                <p:nvPr/>
              </p:nvPicPr>
              <p:blipFill>
                <a:blip r:embed="rId754"/>
                <a:stretch>
                  <a:fillRect/>
                </a:stretch>
              </p:blipFill>
              <p:spPr>
                <a:xfrm>
                  <a:off x="7793970" y="2201475"/>
                  <a:ext cx="781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755">
              <p14:nvContentPartPr>
                <p14:cNvPr id="484" name="筆跡 483">
                  <a:extLst>
                    <a:ext uri="{FF2B5EF4-FFF2-40B4-BE49-F238E27FC236}">
                      <a16:creationId xmlns:a16="http://schemas.microsoft.com/office/drawing/2014/main" id="{556F8604-1987-4792-AA7C-F11998BD4A67}"/>
                    </a:ext>
                  </a:extLst>
                </p14:cNvPr>
                <p14:cNvContentPartPr/>
                <p14:nvPr/>
              </p14:nvContentPartPr>
              <p14:xfrm>
                <a:off x="7864170" y="2290395"/>
                <a:ext cx="63000" cy="17640"/>
              </p14:xfrm>
            </p:contentPart>
          </mc:Choice>
          <mc:Fallback>
            <p:pic>
              <p:nvPicPr>
                <p:cNvPr id="484" name="筆跡 483">
                  <a:extLst>
                    <a:ext uri="{FF2B5EF4-FFF2-40B4-BE49-F238E27FC236}">
                      <a16:creationId xmlns:a16="http://schemas.microsoft.com/office/drawing/2014/main" id="{556F8604-1987-4792-AA7C-F11998BD4A67}"/>
                    </a:ext>
                  </a:extLst>
                </p:cNvPr>
                <p:cNvPicPr/>
                <p:nvPr/>
              </p:nvPicPr>
              <p:blipFill>
                <a:blip r:embed="rId756"/>
                <a:stretch>
                  <a:fillRect/>
                </a:stretch>
              </p:blipFill>
              <p:spPr>
                <a:xfrm>
                  <a:off x="7855530" y="2281755"/>
                  <a:ext cx="806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757">
              <p14:nvContentPartPr>
                <p14:cNvPr id="485" name="筆跡 484">
                  <a:extLst>
                    <a:ext uri="{FF2B5EF4-FFF2-40B4-BE49-F238E27FC236}">
                      <a16:creationId xmlns:a16="http://schemas.microsoft.com/office/drawing/2014/main" id="{458C306F-1B15-4F41-B4CD-5D85D3A662C7}"/>
                    </a:ext>
                  </a:extLst>
                </p14:cNvPr>
                <p14:cNvContentPartPr/>
                <p14:nvPr/>
              </p14:nvContentPartPr>
              <p14:xfrm>
                <a:off x="7759410" y="2291475"/>
                <a:ext cx="174960" cy="199440"/>
              </p14:xfrm>
            </p:contentPart>
          </mc:Choice>
          <mc:Fallback>
            <p:pic>
              <p:nvPicPr>
                <p:cNvPr id="485" name="筆跡 484">
                  <a:extLst>
                    <a:ext uri="{FF2B5EF4-FFF2-40B4-BE49-F238E27FC236}">
                      <a16:creationId xmlns:a16="http://schemas.microsoft.com/office/drawing/2014/main" id="{458C306F-1B15-4F41-B4CD-5D85D3A662C7}"/>
                    </a:ext>
                  </a:extLst>
                </p:cNvPr>
                <p:cNvPicPr/>
                <p:nvPr/>
              </p:nvPicPr>
              <p:blipFill>
                <a:blip r:embed="rId758"/>
                <a:stretch>
                  <a:fillRect/>
                </a:stretch>
              </p:blipFill>
              <p:spPr>
                <a:xfrm>
                  <a:off x="7750770" y="2282835"/>
                  <a:ext cx="1926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759">
              <p14:nvContentPartPr>
                <p14:cNvPr id="486" name="筆跡 485">
                  <a:extLst>
                    <a:ext uri="{FF2B5EF4-FFF2-40B4-BE49-F238E27FC236}">
                      <a16:creationId xmlns:a16="http://schemas.microsoft.com/office/drawing/2014/main" id="{80FB06C4-3658-4F33-829A-349487189F87}"/>
                    </a:ext>
                  </a:extLst>
                </p14:cNvPr>
                <p14:cNvContentPartPr/>
                <p14:nvPr/>
              </p14:nvContentPartPr>
              <p14:xfrm>
                <a:off x="7763010" y="2460675"/>
                <a:ext cx="158040" cy="131400"/>
              </p14:xfrm>
            </p:contentPart>
          </mc:Choice>
          <mc:Fallback>
            <p:pic>
              <p:nvPicPr>
                <p:cNvPr id="486" name="筆跡 485">
                  <a:extLst>
                    <a:ext uri="{FF2B5EF4-FFF2-40B4-BE49-F238E27FC236}">
                      <a16:creationId xmlns:a16="http://schemas.microsoft.com/office/drawing/2014/main" id="{80FB06C4-3658-4F33-829A-349487189F87}"/>
                    </a:ext>
                  </a:extLst>
                </p:cNvPr>
                <p:cNvPicPr/>
                <p:nvPr/>
              </p:nvPicPr>
              <p:blipFill>
                <a:blip r:embed="rId760"/>
                <a:stretch>
                  <a:fillRect/>
                </a:stretch>
              </p:blipFill>
              <p:spPr>
                <a:xfrm>
                  <a:off x="7754370" y="2451675"/>
                  <a:ext cx="1756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761">
              <p14:nvContentPartPr>
                <p14:cNvPr id="487" name="筆跡 486">
                  <a:extLst>
                    <a:ext uri="{FF2B5EF4-FFF2-40B4-BE49-F238E27FC236}">
                      <a16:creationId xmlns:a16="http://schemas.microsoft.com/office/drawing/2014/main" id="{F93E8013-3214-4E8B-BA80-6F8F8E2EFD49}"/>
                    </a:ext>
                  </a:extLst>
                </p14:cNvPr>
                <p14:cNvContentPartPr/>
                <p14:nvPr/>
              </p14:nvContentPartPr>
              <p14:xfrm>
                <a:off x="8036250" y="2301195"/>
                <a:ext cx="85680" cy="141120"/>
              </p14:xfrm>
            </p:contentPart>
          </mc:Choice>
          <mc:Fallback>
            <p:pic>
              <p:nvPicPr>
                <p:cNvPr id="487" name="筆跡 486">
                  <a:extLst>
                    <a:ext uri="{FF2B5EF4-FFF2-40B4-BE49-F238E27FC236}">
                      <a16:creationId xmlns:a16="http://schemas.microsoft.com/office/drawing/2014/main" id="{F93E8013-3214-4E8B-BA80-6F8F8E2EFD49}"/>
                    </a:ext>
                  </a:extLst>
                </p:cNvPr>
                <p:cNvPicPr/>
                <p:nvPr/>
              </p:nvPicPr>
              <p:blipFill>
                <a:blip r:embed="rId762"/>
                <a:stretch>
                  <a:fillRect/>
                </a:stretch>
              </p:blipFill>
              <p:spPr>
                <a:xfrm>
                  <a:off x="8027610" y="2292555"/>
                  <a:ext cx="1033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763">
              <p14:nvContentPartPr>
                <p14:cNvPr id="488" name="筆跡 487">
                  <a:extLst>
                    <a:ext uri="{FF2B5EF4-FFF2-40B4-BE49-F238E27FC236}">
                      <a16:creationId xmlns:a16="http://schemas.microsoft.com/office/drawing/2014/main" id="{3435CB85-B36A-43CB-B840-E79FAC01DA66}"/>
                    </a:ext>
                  </a:extLst>
                </p14:cNvPr>
                <p14:cNvContentPartPr/>
                <p14:nvPr/>
              </p14:nvContentPartPr>
              <p14:xfrm>
                <a:off x="8117970" y="2411715"/>
                <a:ext cx="7560" cy="156240"/>
              </p14:xfrm>
            </p:contentPart>
          </mc:Choice>
          <mc:Fallback>
            <p:pic>
              <p:nvPicPr>
                <p:cNvPr id="488" name="筆跡 487">
                  <a:extLst>
                    <a:ext uri="{FF2B5EF4-FFF2-40B4-BE49-F238E27FC236}">
                      <a16:creationId xmlns:a16="http://schemas.microsoft.com/office/drawing/2014/main" id="{3435CB85-B36A-43CB-B840-E79FAC01DA66}"/>
                    </a:ext>
                  </a:extLst>
                </p:cNvPr>
                <p:cNvPicPr/>
                <p:nvPr/>
              </p:nvPicPr>
              <p:blipFill>
                <a:blip r:embed="rId764"/>
                <a:stretch>
                  <a:fillRect/>
                </a:stretch>
              </p:blipFill>
              <p:spPr>
                <a:xfrm>
                  <a:off x="8109330" y="2403075"/>
                  <a:ext cx="252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765">
              <p14:nvContentPartPr>
                <p14:cNvPr id="489" name="筆跡 488">
                  <a:extLst>
                    <a:ext uri="{FF2B5EF4-FFF2-40B4-BE49-F238E27FC236}">
                      <a16:creationId xmlns:a16="http://schemas.microsoft.com/office/drawing/2014/main" id="{3B0331C9-87BF-462C-B676-75400B7B5E49}"/>
                    </a:ext>
                  </a:extLst>
                </p14:cNvPr>
                <p14:cNvContentPartPr/>
                <p14:nvPr/>
              </p14:nvContentPartPr>
              <p14:xfrm>
                <a:off x="8144970" y="2292555"/>
                <a:ext cx="109440" cy="128160"/>
              </p14:xfrm>
            </p:contentPart>
          </mc:Choice>
          <mc:Fallback>
            <p:pic>
              <p:nvPicPr>
                <p:cNvPr id="489" name="筆跡 488">
                  <a:extLst>
                    <a:ext uri="{FF2B5EF4-FFF2-40B4-BE49-F238E27FC236}">
                      <a16:creationId xmlns:a16="http://schemas.microsoft.com/office/drawing/2014/main" id="{3B0331C9-87BF-462C-B676-75400B7B5E49}"/>
                    </a:ext>
                  </a:extLst>
                </p:cNvPr>
                <p:cNvPicPr/>
                <p:nvPr/>
              </p:nvPicPr>
              <p:blipFill>
                <a:blip r:embed="rId766"/>
                <a:stretch>
                  <a:fillRect/>
                </a:stretch>
              </p:blipFill>
              <p:spPr>
                <a:xfrm>
                  <a:off x="8136330" y="2283915"/>
                  <a:ext cx="1270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767">
              <p14:nvContentPartPr>
                <p14:cNvPr id="490" name="筆跡 489">
                  <a:extLst>
                    <a:ext uri="{FF2B5EF4-FFF2-40B4-BE49-F238E27FC236}">
                      <a16:creationId xmlns:a16="http://schemas.microsoft.com/office/drawing/2014/main" id="{92B9640B-0402-4575-8C7D-D529A8FBE584}"/>
                    </a:ext>
                  </a:extLst>
                </p14:cNvPr>
                <p14:cNvContentPartPr/>
                <p14:nvPr/>
              </p14:nvContentPartPr>
              <p14:xfrm>
                <a:off x="8151810" y="2368515"/>
                <a:ext cx="39960" cy="213480"/>
              </p14:xfrm>
            </p:contentPart>
          </mc:Choice>
          <mc:Fallback>
            <p:pic>
              <p:nvPicPr>
                <p:cNvPr id="490" name="筆跡 489">
                  <a:extLst>
                    <a:ext uri="{FF2B5EF4-FFF2-40B4-BE49-F238E27FC236}">
                      <a16:creationId xmlns:a16="http://schemas.microsoft.com/office/drawing/2014/main" id="{92B9640B-0402-4575-8C7D-D529A8FBE584}"/>
                    </a:ext>
                  </a:extLst>
                </p:cNvPr>
                <p:cNvPicPr/>
                <p:nvPr/>
              </p:nvPicPr>
              <p:blipFill>
                <a:blip r:embed="rId768"/>
                <a:stretch>
                  <a:fillRect/>
                </a:stretch>
              </p:blipFill>
              <p:spPr>
                <a:xfrm>
                  <a:off x="8142810" y="2359515"/>
                  <a:ext cx="576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769">
              <p14:nvContentPartPr>
                <p14:cNvPr id="491" name="筆跡 490">
                  <a:extLst>
                    <a:ext uri="{FF2B5EF4-FFF2-40B4-BE49-F238E27FC236}">
                      <a16:creationId xmlns:a16="http://schemas.microsoft.com/office/drawing/2014/main" id="{05CB87CB-F297-4991-B3C9-006DE82E5797}"/>
                    </a:ext>
                  </a:extLst>
                </p14:cNvPr>
                <p14:cNvContentPartPr/>
                <p14:nvPr/>
              </p14:nvContentPartPr>
              <p14:xfrm>
                <a:off x="8168730" y="2468235"/>
                <a:ext cx="99000" cy="63000"/>
              </p14:xfrm>
            </p:contentPart>
          </mc:Choice>
          <mc:Fallback>
            <p:pic>
              <p:nvPicPr>
                <p:cNvPr id="491" name="筆跡 490">
                  <a:extLst>
                    <a:ext uri="{FF2B5EF4-FFF2-40B4-BE49-F238E27FC236}">
                      <a16:creationId xmlns:a16="http://schemas.microsoft.com/office/drawing/2014/main" id="{05CB87CB-F297-4991-B3C9-006DE82E5797}"/>
                    </a:ext>
                  </a:extLst>
                </p:cNvPr>
                <p:cNvPicPr/>
                <p:nvPr/>
              </p:nvPicPr>
              <p:blipFill>
                <a:blip r:embed="rId770"/>
                <a:stretch>
                  <a:fillRect/>
                </a:stretch>
              </p:blipFill>
              <p:spPr>
                <a:xfrm>
                  <a:off x="8159730" y="2459235"/>
                  <a:ext cx="1166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771">
              <p14:nvContentPartPr>
                <p14:cNvPr id="492" name="筆跡 491">
                  <a:extLst>
                    <a:ext uri="{FF2B5EF4-FFF2-40B4-BE49-F238E27FC236}">
                      <a16:creationId xmlns:a16="http://schemas.microsoft.com/office/drawing/2014/main" id="{37CC84FC-4CE2-44CB-88EA-A8DFE0AFC446}"/>
                    </a:ext>
                  </a:extLst>
                </p14:cNvPr>
                <p14:cNvContentPartPr/>
                <p14:nvPr/>
              </p14:nvContentPartPr>
              <p14:xfrm>
                <a:off x="8258010" y="2315595"/>
                <a:ext cx="110160" cy="265680"/>
              </p14:xfrm>
            </p:contentPart>
          </mc:Choice>
          <mc:Fallback>
            <p:pic>
              <p:nvPicPr>
                <p:cNvPr id="492" name="筆跡 491">
                  <a:extLst>
                    <a:ext uri="{FF2B5EF4-FFF2-40B4-BE49-F238E27FC236}">
                      <a16:creationId xmlns:a16="http://schemas.microsoft.com/office/drawing/2014/main" id="{37CC84FC-4CE2-44CB-88EA-A8DFE0AFC446}"/>
                    </a:ext>
                  </a:extLst>
                </p:cNvPr>
                <p:cNvPicPr/>
                <p:nvPr/>
              </p:nvPicPr>
              <p:blipFill>
                <a:blip r:embed="rId772"/>
                <a:stretch>
                  <a:fillRect/>
                </a:stretch>
              </p:blipFill>
              <p:spPr>
                <a:xfrm>
                  <a:off x="8249010" y="2306595"/>
                  <a:ext cx="1278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773">
              <p14:nvContentPartPr>
                <p14:cNvPr id="493" name="筆跡 492">
                  <a:extLst>
                    <a:ext uri="{FF2B5EF4-FFF2-40B4-BE49-F238E27FC236}">
                      <a16:creationId xmlns:a16="http://schemas.microsoft.com/office/drawing/2014/main" id="{238E7CFF-7350-42BE-831F-04F1ADF5243A}"/>
                    </a:ext>
                  </a:extLst>
                </p14:cNvPr>
                <p14:cNvContentPartPr/>
                <p14:nvPr/>
              </p14:nvContentPartPr>
              <p14:xfrm>
                <a:off x="8533050" y="2295795"/>
                <a:ext cx="37800" cy="41400"/>
              </p14:xfrm>
            </p:contentPart>
          </mc:Choice>
          <mc:Fallback>
            <p:pic>
              <p:nvPicPr>
                <p:cNvPr id="493" name="筆跡 492">
                  <a:extLst>
                    <a:ext uri="{FF2B5EF4-FFF2-40B4-BE49-F238E27FC236}">
                      <a16:creationId xmlns:a16="http://schemas.microsoft.com/office/drawing/2014/main" id="{238E7CFF-7350-42BE-831F-04F1ADF5243A}"/>
                    </a:ext>
                  </a:extLst>
                </p:cNvPr>
                <p:cNvPicPr/>
                <p:nvPr/>
              </p:nvPicPr>
              <p:blipFill>
                <a:blip r:embed="rId774"/>
                <a:stretch>
                  <a:fillRect/>
                </a:stretch>
              </p:blipFill>
              <p:spPr>
                <a:xfrm>
                  <a:off x="8524410" y="2287155"/>
                  <a:ext cx="554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775">
              <p14:nvContentPartPr>
                <p14:cNvPr id="494" name="筆跡 493">
                  <a:extLst>
                    <a:ext uri="{FF2B5EF4-FFF2-40B4-BE49-F238E27FC236}">
                      <a16:creationId xmlns:a16="http://schemas.microsoft.com/office/drawing/2014/main" id="{DBE2384E-3348-457E-B905-0353CE91362B}"/>
                    </a:ext>
                  </a:extLst>
                </p14:cNvPr>
                <p14:cNvContentPartPr/>
                <p14:nvPr/>
              </p14:nvContentPartPr>
              <p14:xfrm>
                <a:off x="8483730" y="2382555"/>
                <a:ext cx="102600" cy="64080"/>
              </p14:xfrm>
            </p:contentPart>
          </mc:Choice>
          <mc:Fallback>
            <p:pic>
              <p:nvPicPr>
                <p:cNvPr id="494" name="筆跡 493">
                  <a:extLst>
                    <a:ext uri="{FF2B5EF4-FFF2-40B4-BE49-F238E27FC236}">
                      <a16:creationId xmlns:a16="http://schemas.microsoft.com/office/drawing/2014/main" id="{DBE2384E-3348-457E-B905-0353CE91362B}"/>
                    </a:ext>
                  </a:extLst>
                </p:cNvPr>
                <p:cNvPicPr/>
                <p:nvPr/>
              </p:nvPicPr>
              <p:blipFill>
                <a:blip r:embed="rId776"/>
                <a:stretch>
                  <a:fillRect/>
                </a:stretch>
              </p:blipFill>
              <p:spPr>
                <a:xfrm>
                  <a:off x="8475090" y="2373915"/>
                  <a:ext cx="1202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777">
              <p14:nvContentPartPr>
                <p14:cNvPr id="495" name="筆跡 494">
                  <a:extLst>
                    <a:ext uri="{FF2B5EF4-FFF2-40B4-BE49-F238E27FC236}">
                      <a16:creationId xmlns:a16="http://schemas.microsoft.com/office/drawing/2014/main" id="{9D291728-3AF0-405A-A825-B096F44EB609}"/>
                    </a:ext>
                  </a:extLst>
                </p14:cNvPr>
                <p14:cNvContentPartPr/>
                <p14:nvPr/>
              </p14:nvContentPartPr>
              <p14:xfrm>
                <a:off x="8504250" y="2481195"/>
                <a:ext cx="53280" cy="76320"/>
              </p14:xfrm>
            </p:contentPart>
          </mc:Choice>
          <mc:Fallback>
            <p:pic>
              <p:nvPicPr>
                <p:cNvPr id="495" name="筆跡 494">
                  <a:extLst>
                    <a:ext uri="{FF2B5EF4-FFF2-40B4-BE49-F238E27FC236}">
                      <a16:creationId xmlns:a16="http://schemas.microsoft.com/office/drawing/2014/main" id="{9D291728-3AF0-405A-A825-B096F44EB609}"/>
                    </a:ext>
                  </a:extLst>
                </p:cNvPr>
                <p:cNvPicPr/>
                <p:nvPr/>
              </p:nvPicPr>
              <p:blipFill>
                <a:blip r:embed="rId778"/>
                <a:stretch>
                  <a:fillRect/>
                </a:stretch>
              </p:blipFill>
              <p:spPr>
                <a:xfrm>
                  <a:off x="8495250" y="2472195"/>
                  <a:ext cx="709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779">
              <p14:nvContentPartPr>
                <p14:cNvPr id="496" name="筆跡 495">
                  <a:extLst>
                    <a:ext uri="{FF2B5EF4-FFF2-40B4-BE49-F238E27FC236}">
                      <a16:creationId xmlns:a16="http://schemas.microsoft.com/office/drawing/2014/main" id="{63B06500-5D84-4098-A404-888E45A949C0}"/>
                    </a:ext>
                  </a:extLst>
                </p14:cNvPr>
                <p14:cNvContentPartPr/>
                <p14:nvPr/>
              </p14:nvContentPartPr>
              <p14:xfrm>
                <a:off x="8613690" y="2347995"/>
                <a:ext cx="27000" cy="82800"/>
              </p14:xfrm>
            </p:contentPart>
          </mc:Choice>
          <mc:Fallback>
            <p:pic>
              <p:nvPicPr>
                <p:cNvPr id="496" name="筆跡 495">
                  <a:extLst>
                    <a:ext uri="{FF2B5EF4-FFF2-40B4-BE49-F238E27FC236}">
                      <a16:creationId xmlns:a16="http://schemas.microsoft.com/office/drawing/2014/main" id="{63B06500-5D84-4098-A404-888E45A949C0}"/>
                    </a:ext>
                  </a:extLst>
                </p:cNvPr>
                <p:cNvPicPr/>
                <p:nvPr/>
              </p:nvPicPr>
              <p:blipFill>
                <a:blip r:embed="rId780"/>
                <a:stretch>
                  <a:fillRect/>
                </a:stretch>
              </p:blipFill>
              <p:spPr>
                <a:xfrm>
                  <a:off x="8605050" y="2338995"/>
                  <a:ext cx="446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781">
              <p14:nvContentPartPr>
                <p14:cNvPr id="497" name="筆跡 496">
                  <a:extLst>
                    <a:ext uri="{FF2B5EF4-FFF2-40B4-BE49-F238E27FC236}">
                      <a16:creationId xmlns:a16="http://schemas.microsoft.com/office/drawing/2014/main" id="{3F67D7AD-F9CA-40C4-BF7D-E46625A129F6}"/>
                    </a:ext>
                  </a:extLst>
                </p14:cNvPr>
                <p14:cNvContentPartPr/>
                <p14:nvPr/>
              </p14:nvContentPartPr>
              <p14:xfrm>
                <a:off x="8671650" y="2312355"/>
                <a:ext cx="99000" cy="105840"/>
              </p14:xfrm>
            </p:contentPart>
          </mc:Choice>
          <mc:Fallback>
            <p:pic>
              <p:nvPicPr>
                <p:cNvPr id="497" name="筆跡 496">
                  <a:extLst>
                    <a:ext uri="{FF2B5EF4-FFF2-40B4-BE49-F238E27FC236}">
                      <a16:creationId xmlns:a16="http://schemas.microsoft.com/office/drawing/2014/main" id="{3F67D7AD-F9CA-40C4-BF7D-E46625A129F6}"/>
                    </a:ext>
                  </a:extLst>
                </p:cNvPr>
                <p:cNvPicPr/>
                <p:nvPr/>
              </p:nvPicPr>
              <p:blipFill>
                <a:blip r:embed="rId782"/>
                <a:stretch>
                  <a:fillRect/>
                </a:stretch>
              </p:blipFill>
              <p:spPr>
                <a:xfrm>
                  <a:off x="8663010" y="2303355"/>
                  <a:ext cx="11664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783">
              <p14:nvContentPartPr>
                <p14:cNvPr id="498" name="筆跡 497">
                  <a:extLst>
                    <a:ext uri="{FF2B5EF4-FFF2-40B4-BE49-F238E27FC236}">
                      <a16:creationId xmlns:a16="http://schemas.microsoft.com/office/drawing/2014/main" id="{04635362-013D-4E4E-9AC2-805B7423DAE3}"/>
                    </a:ext>
                  </a:extLst>
                </p14:cNvPr>
                <p14:cNvContentPartPr/>
                <p14:nvPr/>
              </p14:nvContentPartPr>
              <p14:xfrm>
                <a:off x="8572650" y="2496315"/>
                <a:ext cx="132840" cy="107280"/>
              </p14:xfrm>
            </p:contentPart>
          </mc:Choice>
          <mc:Fallback>
            <p:pic>
              <p:nvPicPr>
                <p:cNvPr id="498" name="筆跡 497">
                  <a:extLst>
                    <a:ext uri="{FF2B5EF4-FFF2-40B4-BE49-F238E27FC236}">
                      <a16:creationId xmlns:a16="http://schemas.microsoft.com/office/drawing/2014/main" id="{04635362-013D-4E4E-9AC2-805B7423DAE3}"/>
                    </a:ext>
                  </a:extLst>
                </p:cNvPr>
                <p:cNvPicPr/>
                <p:nvPr/>
              </p:nvPicPr>
              <p:blipFill>
                <a:blip r:embed="rId784"/>
                <a:stretch>
                  <a:fillRect/>
                </a:stretch>
              </p:blipFill>
              <p:spPr>
                <a:xfrm>
                  <a:off x="8564010" y="2487675"/>
                  <a:ext cx="150480" cy="124920"/>
                </a:xfrm>
                <a:prstGeom prst="rect">
                  <a:avLst/>
                </a:prstGeom>
              </p:spPr>
            </p:pic>
          </mc:Fallback>
        </mc:AlternateContent>
      </p:grpSp>
      <p:grpSp>
        <p:nvGrpSpPr>
          <p:cNvPr id="511" name="群組 510">
            <a:extLst>
              <a:ext uri="{FF2B5EF4-FFF2-40B4-BE49-F238E27FC236}">
                <a16:creationId xmlns:a16="http://schemas.microsoft.com/office/drawing/2014/main" id="{6258B0C0-40D4-4943-A8D4-E52C473CB23D}"/>
              </a:ext>
            </a:extLst>
          </p:cNvPr>
          <p:cNvGrpSpPr/>
          <p:nvPr/>
        </p:nvGrpSpPr>
        <p:grpSpPr>
          <a:xfrm>
            <a:off x="6641970" y="2724555"/>
            <a:ext cx="629640" cy="312120"/>
            <a:chOff x="6641970" y="2724555"/>
            <a:chExt cx="629640" cy="312120"/>
          </a:xfrm>
        </p:grpSpPr>
        <mc:AlternateContent xmlns:mc="http://schemas.openxmlformats.org/markup-compatibility/2006">
          <mc:Choice xmlns:p14="http://schemas.microsoft.com/office/powerpoint/2010/main" Requires="p14">
            <p:contentPart p14:bwMode="auto" r:id="rId785">
              <p14:nvContentPartPr>
                <p14:cNvPr id="500" name="筆跡 499">
                  <a:extLst>
                    <a:ext uri="{FF2B5EF4-FFF2-40B4-BE49-F238E27FC236}">
                      <a16:creationId xmlns:a16="http://schemas.microsoft.com/office/drawing/2014/main" id="{612B1299-C8F4-4A59-9484-E5EA524CCF5F}"/>
                    </a:ext>
                  </a:extLst>
                </p14:cNvPr>
                <p14:cNvContentPartPr/>
                <p14:nvPr/>
              </p14:nvContentPartPr>
              <p14:xfrm>
                <a:off x="6641970" y="2747595"/>
                <a:ext cx="304200" cy="46800"/>
              </p14:xfrm>
            </p:contentPart>
          </mc:Choice>
          <mc:Fallback>
            <p:pic>
              <p:nvPicPr>
                <p:cNvPr id="500" name="筆跡 499">
                  <a:extLst>
                    <a:ext uri="{FF2B5EF4-FFF2-40B4-BE49-F238E27FC236}">
                      <a16:creationId xmlns:a16="http://schemas.microsoft.com/office/drawing/2014/main" id="{612B1299-C8F4-4A59-9484-E5EA524CCF5F}"/>
                    </a:ext>
                  </a:extLst>
                </p:cNvPr>
                <p:cNvPicPr/>
                <p:nvPr/>
              </p:nvPicPr>
              <p:blipFill>
                <a:blip r:embed="rId786"/>
                <a:stretch>
                  <a:fillRect/>
                </a:stretch>
              </p:blipFill>
              <p:spPr>
                <a:xfrm>
                  <a:off x="6632970" y="2738595"/>
                  <a:ext cx="3218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787">
              <p14:nvContentPartPr>
                <p14:cNvPr id="501" name="筆跡 500">
                  <a:extLst>
                    <a:ext uri="{FF2B5EF4-FFF2-40B4-BE49-F238E27FC236}">
                      <a16:creationId xmlns:a16="http://schemas.microsoft.com/office/drawing/2014/main" id="{9FCC5365-8CD3-4B4D-9487-F3A924A46BC5}"/>
                    </a:ext>
                  </a:extLst>
                </p14:cNvPr>
                <p14:cNvContentPartPr/>
                <p14:nvPr/>
              </p14:nvContentPartPr>
              <p14:xfrm>
                <a:off x="6811530" y="2732115"/>
                <a:ext cx="19440" cy="284040"/>
              </p14:xfrm>
            </p:contentPart>
          </mc:Choice>
          <mc:Fallback>
            <p:pic>
              <p:nvPicPr>
                <p:cNvPr id="501" name="筆跡 500">
                  <a:extLst>
                    <a:ext uri="{FF2B5EF4-FFF2-40B4-BE49-F238E27FC236}">
                      <a16:creationId xmlns:a16="http://schemas.microsoft.com/office/drawing/2014/main" id="{9FCC5365-8CD3-4B4D-9487-F3A924A46BC5}"/>
                    </a:ext>
                  </a:extLst>
                </p:cNvPr>
                <p:cNvPicPr/>
                <p:nvPr/>
              </p:nvPicPr>
              <p:blipFill>
                <a:blip r:embed="rId788"/>
                <a:stretch>
                  <a:fillRect/>
                </a:stretch>
              </p:blipFill>
              <p:spPr>
                <a:xfrm>
                  <a:off x="6802530" y="2723475"/>
                  <a:ext cx="370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789">
              <p14:nvContentPartPr>
                <p14:cNvPr id="502" name="筆跡 501">
                  <a:extLst>
                    <a:ext uri="{FF2B5EF4-FFF2-40B4-BE49-F238E27FC236}">
                      <a16:creationId xmlns:a16="http://schemas.microsoft.com/office/drawing/2014/main" id="{7F627BB1-9DAC-403B-91B2-FB6E18D93927}"/>
                    </a:ext>
                  </a:extLst>
                </p14:cNvPr>
                <p14:cNvContentPartPr/>
                <p14:nvPr/>
              </p14:nvContentPartPr>
              <p14:xfrm>
                <a:off x="6742770" y="2849115"/>
                <a:ext cx="70200" cy="102240"/>
              </p14:xfrm>
            </p:contentPart>
          </mc:Choice>
          <mc:Fallback>
            <p:pic>
              <p:nvPicPr>
                <p:cNvPr id="502" name="筆跡 501">
                  <a:extLst>
                    <a:ext uri="{FF2B5EF4-FFF2-40B4-BE49-F238E27FC236}">
                      <a16:creationId xmlns:a16="http://schemas.microsoft.com/office/drawing/2014/main" id="{7F627BB1-9DAC-403B-91B2-FB6E18D93927}"/>
                    </a:ext>
                  </a:extLst>
                </p:cNvPr>
                <p:cNvPicPr/>
                <p:nvPr/>
              </p:nvPicPr>
              <p:blipFill>
                <a:blip r:embed="rId790"/>
                <a:stretch>
                  <a:fillRect/>
                </a:stretch>
              </p:blipFill>
              <p:spPr>
                <a:xfrm>
                  <a:off x="6734130" y="2840475"/>
                  <a:ext cx="878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791">
              <p14:nvContentPartPr>
                <p14:cNvPr id="503" name="筆跡 502">
                  <a:extLst>
                    <a:ext uri="{FF2B5EF4-FFF2-40B4-BE49-F238E27FC236}">
                      <a16:creationId xmlns:a16="http://schemas.microsoft.com/office/drawing/2014/main" id="{FF29CE7A-3E23-4515-ADFE-436BCAA3AC58}"/>
                    </a:ext>
                  </a:extLst>
                </p14:cNvPr>
                <p14:cNvContentPartPr/>
                <p14:nvPr/>
              </p14:nvContentPartPr>
              <p14:xfrm>
                <a:off x="6957330" y="2724555"/>
                <a:ext cx="153000" cy="101160"/>
              </p14:xfrm>
            </p:contentPart>
          </mc:Choice>
          <mc:Fallback>
            <p:pic>
              <p:nvPicPr>
                <p:cNvPr id="503" name="筆跡 502">
                  <a:extLst>
                    <a:ext uri="{FF2B5EF4-FFF2-40B4-BE49-F238E27FC236}">
                      <a16:creationId xmlns:a16="http://schemas.microsoft.com/office/drawing/2014/main" id="{FF29CE7A-3E23-4515-ADFE-436BCAA3AC58}"/>
                    </a:ext>
                  </a:extLst>
                </p:cNvPr>
                <p:cNvPicPr/>
                <p:nvPr/>
              </p:nvPicPr>
              <p:blipFill>
                <a:blip r:embed="rId792"/>
                <a:stretch>
                  <a:fillRect/>
                </a:stretch>
              </p:blipFill>
              <p:spPr>
                <a:xfrm>
                  <a:off x="6948690" y="2715915"/>
                  <a:ext cx="1706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793">
              <p14:nvContentPartPr>
                <p14:cNvPr id="504" name="筆跡 503">
                  <a:extLst>
                    <a:ext uri="{FF2B5EF4-FFF2-40B4-BE49-F238E27FC236}">
                      <a16:creationId xmlns:a16="http://schemas.microsoft.com/office/drawing/2014/main" id="{FCF20577-F168-4002-92BD-5FB5BDDCF473}"/>
                    </a:ext>
                  </a:extLst>
                </p14:cNvPr>
                <p14:cNvContentPartPr/>
                <p14:nvPr/>
              </p14:nvContentPartPr>
              <p14:xfrm>
                <a:off x="6953370" y="2870715"/>
                <a:ext cx="49680" cy="165960"/>
              </p14:xfrm>
            </p:contentPart>
          </mc:Choice>
          <mc:Fallback>
            <p:pic>
              <p:nvPicPr>
                <p:cNvPr id="504" name="筆跡 503">
                  <a:extLst>
                    <a:ext uri="{FF2B5EF4-FFF2-40B4-BE49-F238E27FC236}">
                      <a16:creationId xmlns:a16="http://schemas.microsoft.com/office/drawing/2014/main" id="{FCF20577-F168-4002-92BD-5FB5BDDCF473}"/>
                    </a:ext>
                  </a:extLst>
                </p:cNvPr>
                <p:cNvPicPr/>
                <p:nvPr/>
              </p:nvPicPr>
              <p:blipFill>
                <a:blip r:embed="rId794"/>
                <a:stretch>
                  <a:fillRect/>
                </a:stretch>
              </p:blipFill>
              <p:spPr>
                <a:xfrm>
                  <a:off x="6944730" y="2862075"/>
                  <a:ext cx="673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795">
              <p14:nvContentPartPr>
                <p14:cNvPr id="505" name="筆跡 504">
                  <a:extLst>
                    <a:ext uri="{FF2B5EF4-FFF2-40B4-BE49-F238E27FC236}">
                      <a16:creationId xmlns:a16="http://schemas.microsoft.com/office/drawing/2014/main" id="{01C5BF9A-B5BC-424E-95F3-D18404F001F1}"/>
                    </a:ext>
                  </a:extLst>
                </p14:cNvPr>
                <p14:cNvContentPartPr/>
                <p14:nvPr/>
              </p14:nvContentPartPr>
              <p14:xfrm>
                <a:off x="7005210" y="2852355"/>
                <a:ext cx="84600" cy="147600"/>
              </p14:xfrm>
            </p:contentPart>
          </mc:Choice>
          <mc:Fallback>
            <p:pic>
              <p:nvPicPr>
                <p:cNvPr id="505" name="筆跡 504">
                  <a:extLst>
                    <a:ext uri="{FF2B5EF4-FFF2-40B4-BE49-F238E27FC236}">
                      <a16:creationId xmlns:a16="http://schemas.microsoft.com/office/drawing/2014/main" id="{01C5BF9A-B5BC-424E-95F3-D18404F001F1}"/>
                    </a:ext>
                  </a:extLst>
                </p:cNvPr>
                <p:cNvPicPr/>
                <p:nvPr/>
              </p:nvPicPr>
              <p:blipFill>
                <a:blip r:embed="rId796"/>
                <a:stretch>
                  <a:fillRect/>
                </a:stretch>
              </p:blipFill>
              <p:spPr>
                <a:xfrm>
                  <a:off x="6996570" y="2843715"/>
                  <a:ext cx="1022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797">
              <p14:nvContentPartPr>
                <p14:cNvPr id="506" name="筆跡 505">
                  <a:extLst>
                    <a:ext uri="{FF2B5EF4-FFF2-40B4-BE49-F238E27FC236}">
                      <a16:creationId xmlns:a16="http://schemas.microsoft.com/office/drawing/2014/main" id="{00FE2450-8F23-4139-8C8C-02342D340C23}"/>
                    </a:ext>
                  </a:extLst>
                </p14:cNvPr>
                <p14:cNvContentPartPr/>
                <p14:nvPr/>
              </p14:nvContentPartPr>
              <p14:xfrm>
                <a:off x="7014930" y="2788635"/>
                <a:ext cx="239760" cy="157320"/>
              </p14:xfrm>
            </p:contentPart>
          </mc:Choice>
          <mc:Fallback>
            <p:pic>
              <p:nvPicPr>
                <p:cNvPr id="506" name="筆跡 505">
                  <a:extLst>
                    <a:ext uri="{FF2B5EF4-FFF2-40B4-BE49-F238E27FC236}">
                      <a16:creationId xmlns:a16="http://schemas.microsoft.com/office/drawing/2014/main" id="{00FE2450-8F23-4139-8C8C-02342D340C23}"/>
                    </a:ext>
                  </a:extLst>
                </p:cNvPr>
                <p:cNvPicPr/>
                <p:nvPr/>
              </p:nvPicPr>
              <p:blipFill>
                <a:blip r:embed="rId798"/>
                <a:stretch>
                  <a:fillRect/>
                </a:stretch>
              </p:blipFill>
              <p:spPr>
                <a:xfrm>
                  <a:off x="7005930" y="2779635"/>
                  <a:ext cx="2574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799">
              <p14:nvContentPartPr>
                <p14:cNvPr id="507" name="筆跡 506">
                  <a:extLst>
                    <a:ext uri="{FF2B5EF4-FFF2-40B4-BE49-F238E27FC236}">
                      <a16:creationId xmlns:a16="http://schemas.microsoft.com/office/drawing/2014/main" id="{B3909680-048E-49C6-95B9-1B60229EF17D}"/>
                    </a:ext>
                  </a:extLst>
                </p14:cNvPr>
                <p14:cNvContentPartPr/>
                <p14:nvPr/>
              </p14:nvContentPartPr>
              <p14:xfrm>
                <a:off x="7190610" y="2797275"/>
                <a:ext cx="66600" cy="94680"/>
              </p14:xfrm>
            </p:contentPart>
          </mc:Choice>
          <mc:Fallback>
            <p:pic>
              <p:nvPicPr>
                <p:cNvPr id="507" name="筆跡 506">
                  <a:extLst>
                    <a:ext uri="{FF2B5EF4-FFF2-40B4-BE49-F238E27FC236}">
                      <a16:creationId xmlns:a16="http://schemas.microsoft.com/office/drawing/2014/main" id="{B3909680-048E-49C6-95B9-1B60229EF17D}"/>
                    </a:ext>
                  </a:extLst>
                </p:cNvPr>
                <p:cNvPicPr/>
                <p:nvPr/>
              </p:nvPicPr>
              <p:blipFill>
                <a:blip r:embed="rId800"/>
                <a:stretch>
                  <a:fillRect/>
                </a:stretch>
              </p:blipFill>
              <p:spPr>
                <a:xfrm>
                  <a:off x="7181610" y="2788275"/>
                  <a:ext cx="842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801">
              <p14:nvContentPartPr>
                <p14:cNvPr id="508" name="筆跡 507">
                  <a:extLst>
                    <a:ext uri="{FF2B5EF4-FFF2-40B4-BE49-F238E27FC236}">
                      <a16:creationId xmlns:a16="http://schemas.microsoft.com/office/drawing/2014/main" id="{D5D891FB-130A-4F54-9D16-708386E7F40F}"/>
                    </a:ext>
                  </a:extLst>
                </p14:cNvPr>
                <p14:cNvContentPartPr/>
                <p14:nvPr/>
              </p14:nvContentPartPr>
              <p14:xfrm>
                <a:off x="7179810" y="2921835"/>
                <a:ext cx="74880" cy="43560"/>
              </p14:xfrm>
            </p:contentPart>
          </mc:Choice>
          <mc:Fallback>
            <p:pic>
              <p:nvPicPr>
                <p:cNvPr id="508" name="筆跡 507">
                  <a:extLst>
                    <a:ext uri="{FF2B5EF4-FFF2-40B4-BE49-F238E27FC236}">
                      <a16:creationId xmlns:a16="http://schemas.microsoft.com/office/drawing/2014/main" id="{D5D891FB-130A-4F54-9D16-708386E7F40F}"/>
                    </a:ext>
                  </a:extLst>
                </p:cNvPr>
                <p:cNvPicPr/>
                <p:nvPr/>
              </p:nvPicPr>
              <p:blipFill>
                <a:blip r:embed="rId802"/>
                <a:stretch>
                  <a:fillRect/>
                </a:stretch>
              </p:blipFill>
              <p:spPr>
                <a:xfrm>
                  <a:off x="7170810" y="2912835"/>
                  <a:ext cx="925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803">
              <p14:nvContentPartPr>
                <p14:cNvPr id="509" name="筆跡 508">
                  <a:extLst>
                    <a:ext uri="{FF2B5EF4-FFF2-40B4-BE49-F238E27FC236}">
                      <a16:creationId xmlns:a16="http://schemas.microsoft.com/office/drawing/2014/main" id="{30E3E613-B48B-42C3-8ED4-92E7832BB824}"/>
                    </a:ext>
                  </a:extLst>
                </p14:cNvPr>
                <p14:cNvContentPartPr/>
                <p14:nvPr/>
              </p14:nvContentPartPr>
              <p14:xfrm>
                <a:off x="7179810" y="2903475"/>
                <a:ext cx="91800" cy="116280"/>
              </p14:xfrm>
            </p:contentPart>
          </mc:Choice>
          <mc:Fallback>
            <p:pic>
              <p:nvPicPr>
                <p:cNvPr id="509" name="筆跡 508">
                  <a:extLst>
                    <a:ext uri="{FF2B5EF4-FFF2-40B4-BE49-F238E27FC236}">
                      <a16:creationId xmlns:a16="http://schemas.microsoft.com/office/drawing/2014/main" id="{30E3E613-B48B-42C3-8ED4-92E7832BB824}"/>
                    </a:ext>
                  </a:extLst>
                </p:cNvPr>
                <p:cNvPicPr/>
                <p:nvPr/>
              </p:nvPicPr>
              <p:blipFill>
                <a:blip r:embed="rId804"/>
                <a:stretch>
                  <a:fillRect/>
                </a:stretch>
              </p:blipFill>
              <p:spPr>
                <a:xfrm>
                  <a:off x="7170810" y="2894475"/>
                  <a:ext cx="109440" cy="133920"/>
                </a:xfrm>
                <a:prstGeom prst="rect">
                  <a:avLst/>
                </a:prstGeom>
              </p:spPr>
            </p:pic>
          </mc:Fallback>
        </mc:AlternateContent>
      </p:grpSp>
      <p:grpSp>
        <p:nvGrpSpPr>
          <p:cNvPr id="527" name="群組 526">
            <a:extLst>
              <a:ext uri="{FF2B5EF4-FFF2-40B4-BE49-F238E27FC236}">
                <a16:creationId xmlns:a16="http://schemas.microsoft.com/office/drawing/2014/main" id="{1A320CE0-8994-4B10-B69A-B1211B5490F2}"/>
              </a:ext>
            </a:extLst>
          </p:cNvPr>
          <p:cNvGrpSpPr/>
          <p:nvPr/>
        </p:nvGrpSpPr>
        <p:grpSpPr>
          <a:xfrm>
            <a:off x="7455210" y="2758395"/>
            <a:ext cx="328320" cy="303480"/>
            <a:chOff x="7455210" y="2758395"/>
            <a:chExt cx="328320" cy="303480"/>
          </a:xfrm>
        </p:grpSpPr>
        <mc:AlternateContent xmlns:mc="http://schemas.openxmlformats.org/markup-compatibility/2006">
          <mc:Choice xmlns:p14="http://schemas.microsoft.com/office/powerpoint/2010/main" Requires="p14">
            <p:contentPart p14:bwMode="auto" r:id="rId805">
              <p14:nvContentPartPr>
                <p14:cNvPr id="510" name="筆跡 509">
                  <a:extLst>
                    <a:ext uri="{FF2B5EF4-FFF2-40B4-BE49-F238E27FC236}">
                      <a16:creationId xmlns:a16="http://schemas.microsoft.com/office/drawing/2014/main" id="{FCD93C0A-6DF2-4C81-A8BE-1B58C435D794}"/>
                    </a:ext>
                  </a:extLst>
                </p14:cNvPr>
                <p14:cNvContentPartPr/>
                <p14:nvPr/>
              </p14:nvContentPartPr>
              <p14:xfrm>
                <a:off x="7455210" y="2772435"/>
                <a:ext cx="172080" cy="44640"/>
              </p14:xfrm>
            </p:contentPart>
          </mc:Choice>
          <mc:Fallback>
            <p:pic>
              <p:nvPicPr>
                <p:cNvPr id="510" name="筆跡 509">
                  <a:extLst>
                    <a:ext uri="{FF2B5EF4-FFF2-40B4-BE49-F238E27FC236}">
                      <a16:creationId xmlns:a16="http://schemas.microsoft.com/office/drawing/2014/main" id="{FCD93C0A-6DF2-4C81-A8BE-1B58C435D794}"/>
                    </a:ext>
                  </a:extLst>
                </p:cNvPr>
                <p:cNvPicPr/>
                <p:nvPr/>
              </p:nvPicPr>
              <p:blipFill>
                <a:blip r:embed="rId806"/>
                <a:stretch>
                  <a:fillRect/>
                </a:stretch>
              </p:blipFill>
              <p:spPr>
                <a:xfrm>
                  <a:off x="7446210" y="2763435"/>
                  <a:ext cx="1897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807">
              <p14:nvContentPartPr>
                <p14:cNvPr id="512" name="筆跡 511">
                  <a:extLst>
                    <a:ext uri="{FF2B5EF4-FFF2-40B4-BE49-F238E27FC236}">
                      <a16:creationId xmlns:a16="http://schemas.microsoft.com/office/drawing/2014/main" id="{42F45F07-A26E-4FA2-844D-76401B98C4CB}"/>
                    </a:ext>
                  </a:extLst>
                </p14:cNvPr>
                <p14:cNvContentPartPr/>
                <p14:nvPr/>
              </p14:nvContentPartPr>
              <p14:xfrm>
                <a:off x="7564650" y="2758395"/>
                <a:ext cx="6480" cy="47880"/>
              </p14:xfrm>
            </p:contentPart>
          </mc:Choice>
          <mc:Fallback>
            <p:pic>
              <p:nvPicPr>
                <p:cNvPr id="512" name="筆跡 511">
                  <a:extLst>
                    <a:ext uri="{FF2B5EF4-FFF2-40B4-BE49-F238E27FC236}">
                      <a16:creationId xmlns:a16="http://schemas.microsoft.com/office/drawing/2014/main" id="{42F45F07-A26E-4FA2-844D-76401B98C4CB}"/>
                    </a:ext>
                  </a:extLst>
                </p:cNvPr>
                <p:cNvPicPr/>
                <p:nvPr/>
              </p:nvPicPr>
              <p:blipFill>
                <a:blip r:embed="rId808"/>
                <a:stretch>
                  <a:fillRect/>
                </a:stretch>
              </p:blipFill>
              <p:spPr>
                <a:xfrm>
                  <a:off x="7555650" y="2749395"/>
                  <a:ext cx="2412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809">
              <p14:nvContentPartPr>
                <p14:cNvPr id="513" name="筆跡 512">
                  <a:extLst>
                    <a:ext uri="{FF2B5EF4-FFF2-40B4-BE49-F238E27FC236}">
                      <a16:creationId xmlns:a16="http://schemas.microsoft.com/office/drawing/2014/main" id="{03DCC44A-085C-42B0-9370-3583D0C9E3D2}"/>
                    </a:ext>
                  </a:extLst>
                </p14:cNvPr>
                <p14:cNvContentPartPr/>
                <p14:nvPr/>
              </p14:nvContentPartPr>
              <p14:xfrm>
                <a:off x="7510650" y="2851275"/>
                <a:ext cx="84600" cy="20880"/>
              </p14:xfrm>
            </p:contentPart>
          </mc:Choice>
          <mc:Fallback>
            <p:pic>
              <p:nvPicPr>
                <p:cNvPr id="513" name="筆跡 512">
                  <a:extLst>
                    <a:ext uri="{FF2B5EF4-FFF2-40B4-BE49-F238E27FC236}">
                      <a16:creationId xmlns:a16="http://schemas.microsoft.com/office/drawing/2014/main" id="{03DCC44A-085C-42B0-9370-3583D0C9E3D2}"/>
                    </a:ext>
                  </a:extLst>
                </p:cNvPr>
                <p:cNvPicPr/>
                <p:nvPr/>
              </p:nvPicPr>
              <p:blipFill>
                <a:blip r:embed="rId810"/>
                <a:stretch>
                  <a:fillRect/>
                </a:stretch>
              </p:blipFill>
              <p:spPr>
                <a:xfrm>
                  <a:off x="7501650" y="2842635"/>
                  <a:ext cx="1022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811">
              <p14:nvContentPartPr>
                <p14:cNvPr id="514" name="筆跡 513">
                  <a:extLst>
                    <a:ext uri="{FF2B5EF4-FFF2-40B4-BE49-F238E27FC236}">
                      <a16:creationId xmlns:a16="http://schemas.microsoft.com/office/drawing/2014/main" id="{3CF742CE-98A4-40A0-A3F0-B5DD19B27C4C}"/>
                    </a:ext>
                  </a:extLst>
                </p14:cNvPr>
                <p14:cNvContentPartPr/>
                <p14:nvPr/>
              </p14:nvContentPartPr>
              <p14:xfrm>
                <a:off x="7512810" y="2906715"/>
                <a:ext cx="66600" cy="24120"/>
              </p14:xfrm>
            </p:contentPart>
          </mc:Choice>
          <mc:Fallback>
            <p:pic>
              <p:nvPicPr>
                <p:cNvPr id="514" name="筆跡 513">
                  <a:extLst>
                    <a:ext uri="{FF2B5EF4-FFF2-40B4-BE49-F238E27FC236}">
                      <a16:creationId xmlns:a16="http://schemas.microsoft.com/office/drawing/2014/main" id="{3CF742CE-98A4-40A0-A3F0-B5DD19B27C4C}"/>
                    </a:ext>
                  </a:extLst>
                </p:cNvPr>
                <p:cNvPicPr/>
                <p:nvPr/>
              </p:nvPicPr>
              <p:blipFill>
                <a:blip r:embed="rId812"/>
                <a:stretch>
                  <a:fillRect/>
                </a:stretch>
              </p:blipFill>
              <p:spPr>
                <a:xfrm>
                  <a:off x="7504170" y="2897715"/>
                  <a:ext cx="842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813">
              <p14:nvContentPartPr>
                <p14:cNvPr id="515" name="筆跡 514">
                  <a:extLst>
                    <a:ext uri="{FF2B5EF4-FFF2-40B4-BE49-F238E27FC236}">
                      <a16:creationId xmlns:a16="http://schemas.microsoft.com/office/drawing/2014/main" id="{1A2CCF0A-5CED-426D-9EFC-D0A12FAD5ABE}"/>
                    </a:ext>
                  </a:extLst>
                </p14:cNvPr>
                <p14:cNvContentPartPr/>
                <p14:nvPr/>
              </p14:nvContentPartPr>
              <p14:xfrm>
                <a:off x="7499850" y="2958915"/>
                <a:ext cx="110520" cy="102240"/>
              </p14:xfrm>
            </p:contentPart>
          </mc:Choice>
          <mc:Fallback>
            <p:pic>
              <p:nvPicPr>
                <p:cNvPr id="515" name="筆跡 514">
                  <a:extLst>
                    <a:ext uri="{FF2B5EF4-FFF2-40B4-BE49-F238E27FC236}">
                      <a16:creationId xmlns:a16="http://schemas.microsoft.com/office/drawing/2014/main" id="{1A2CCF0A-5CED-426D-9EFC-D0A12FAD5ABE}"/>
                    </a:ext>
                  </a:extLst>
                </p:cNvPr>
                <p:cNvPicPr/>
                <p:nvPr/>
              </p:nvPicPr>
              <p:blipFill>
                <a:blip r:embed="rId814"/>
                <a:stretch>
                  <a:fillRect/>
                </a:stretch>
              </p:blipFill>
              <p:spPr>
                <a:xfrm>
                  <a:off x="7490850" y="2949915"/>
                  <a:ext cx="1281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815">
              <p14:nvContentPartPr>
                <p14:cNvPr id="516" name="筆跡 515">
                  <a:extLst>
                    <a:ext uri="{FF2B5EF4-FFF2-40B4-BE49-F238E27FC236}">
                      <a16:creationId xmlns:a16="http://schemas.microsoft.com/office/drawing/2014/main" id="{50EF67B4-C8A2-4F2E-AB57-7690EAD952CF}"/>
                    </a:ext>
                  </a:extLst>
                </p14:cNvPr>
                <p14:cNvContentPartPr/>
                <p14:nvPr/>
              </p14:nvContentPartPr>
              <p14:xfrm>
                <a:off x="7666530" y="2839395"/>
                <a:ext cx="117000" cy="32040"/>
              </p14:xfrm>
            </p:contentPart>
          </mc:Choice>
          <mc:Fallback>
            <p:pic>
              <p:nvPicPr>
                <p:cNvPr id="516" name="筆跡 515">
                  <a:extLst>
                    <a:ext uri="{FF2B5EF4-FFF2-40B4-BE49-F238E27FC236}">
                      <a16:creationId xmlns:a16="http://schemas.microsoft.com/office/drawing/2014/main" id="{50EF67B4-C8A2-4F2E-AB57-7690EAD952CF}"/>
                    </a:ext>
                  </a:extLst>
                </p:cNvPr>
                <p:cNvPicPr/>
                <p:nvPr/>
              </p:nvPicPr>
              <p:blipFill>
                <a:blip r:embed="rId816"/>
                <a:stretch>
                  <a:fillRect/>
                </a:stretch>
              </p:blipFill>
              <p:spPr>
                <a:xfrm>
                  <a:off x="7657890" y="2830755"/>
                  <a:ext cx="1346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817">
              <p14:nvContentPartPr>
                <p14:cNvPr id="517" name="筆跡 516">
                  <a:extLst>
                    <a:ext uri="{FF2B5EF4-FFF2-40B4-BE49-F238E27FC236}">
                      <a16:creationId xmlns:a16="http://schemas.microsoft.com/office/drawing/2014/main" id="{C74ADB5D-7CBC-48A5-A702-AB9B4593509F}"/>
                    </a:ext>
                  </a:extLst>
                </p14:cNvPr>
                <p14:cNvContentPartPr/>
                <p14:nvPr/>
              </p14:nvContentPartPr>
              <p14:xfrm>
                <a:off x="7729530" y="2797275"/>
                <a:ext cx="15840" cy="264600"/>
              </p14:xfrm>
            </p:contentPart>
          </mc:Choice>
          <mc:Fallback>
            <p:pic>
              <p:nvPicPr>
                <p:cNvPr id="517" name="筆跡 516">
                  <a:extLst>
                    <a:ext uri="{FF2B5EF4-FFF2-40B4-BE49-F238E27FC236}">
                      <a16:creationId xmlns:a16="http://schemas.microsoft.com/office/drawing/2014/main" id="{C74ADB5D-7CBC-48A5-A702-AB9B4593509F}"/>
                    </a:ext>
                  </a:extLst>
                </p:cNvPr>
                <p:cNvPicPr/>
                <p:nvPr/>
              </p:nvPicPr>
              <p:blipFill>
                <a:blip r:embed="rId818"/>
                <a:stretch>
                  <a:fillRect/>
                </a:stretch>
              </p:blipFill>
              <p:spPr>
                <a:xfrm>
                  <a:off x="7720530" y="2788275"/>
                  <a:ext cx="33480" cy="282240"/>
                </a:xfrm>
                <a:prstGeom prst="rect">
                  <a:avLst/>
                </a:prstGeom>
              </p:spPr>
            </p:pic>
          </mc:Fallback>
        </mc:AlternateContent>
      </p:grpSp>
      <p:grpSp>
        <p:nvGrpSpPr>
          <p:cNvPr id="526" name="群組 525">
            <a:extLst>
              <a:ext uri="{FF2B5EF4-FFF2-40B4-BE49-F238E27FC236}">
                <a16:creationId xmlns:a16="http://schemas.microsoft.com/office/drawing/2014/main" id="{958D4DA2-A3AA-4BC8-9EAB-C2CBEF22C9B1}"/>
              </a:ext>
            </a:extLst>
          </p:cNvPr>
          <p:cNvGrpSpPr/>
          <p:nvPr/>
        </p:nvGrpSpPr>
        <p:grpSpPr>
          <a:xfrm>
            <a:off x="7987290" y="2742195"/>
            <a:ext cx="293760" cy="358560"/>
            <a:chOff x="7987290" y="2742195"/>
            <a:chExt cx="293760" cy="358560"/>
          </a:xfrm>
        </p:grpSpPr>
        <mc:AlternateContent xmlns:mc="http://schemas.openxmlformats.org/markup-compatibility/2006">
          <mc:Choice xmlns:p14="http://schemas.microsoft.com/office/powerpoint/2010/main" Requires="p14">
            <p:contentPart p14:bwMode="auto" r:id="rId819">
              <p14:nvContentPartPr>
                <p14:cNvPr id="518" name="筆跡 517">
                  <a:extLst>
                    <a:ext uri="{FF2B5EF4-FFF2-40B4-BE49-F238E27FC236}">
                      <a16:creationId xmlns:a16="http://schemas.microsoft.com/office/drawing/2014/main" id="{ACEB1001-4E37-4509-8FD1-B7A26D6AB06F}"/>
                    </a:ext>
                  </a:extLst>
                </p14:cNvPr>
                <p14:cNvContentPartPr/>
                <p14:nvPr/>
              </p14:nvContentPartPr>
              <p14:xfrm>
                <a:off x="7987290" y="2754075"/>
                <a:ext cx="107280" cy="97200"/>
              </p14:xfrm>
            </p:contentPart>
          </mc:Choice>
          <mc:Fallback>
            <p:pic>
              <p:nvPicPr>
                <p:cNvPr id="518" name="筆跡 517">
                  <a:extLst>
                    <a:ext uri="{FF2B5EF4-FFF2-40B4-BE49-F238E27FC236}">
                      <a16:creationId xmlns:a16="http://schemas.microsoft.com/office/drawing/2014/main" id="{ACEB1001-4E37-4509-8FD1-B7A26D6AB06F}"/>
                    </a:ext>
                  </a:extLst>
                </p:cNvPr>
                <p:cNvPicPr/>
                <p:nvPr/>
              </p:nvPicPr>
              <p:blipFill>
                <a:blip r:embed="rId820"/>
                <a:stretch>
                  <a:fillRect/>
                </a:stretch>
              </p:blipFill>
              <p:spPr>
                <a:xfrm>
                  <a:off x="7978290" y="2745075"/>
                  <a:ext cx="1249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821">
              <p14:nvContentPartPr>
                <p14:cNvPr id="519" name="筆跡 518">
                  <a:extLst>
                    <a:ext uri="{FF2B5EF4-FFF2-40B4-BE49-F238E27FC236}">
                      <a16:creationId xmlns:a16="http://schemas.microsoft.com/office/drawing/2014/main" id="{5E532344-5832-420C-BA77-2D3500952906}"/>
                    </a:ext>
                  </a:extLst>
                </p14:cNvPr>
                <p14:cNvContentPartPr/>
                <p14:nvPr/>
              </p14:nvContentPartPr>
              <p14:xfrm>
                <a:off x="8025450" y="2827515"/>
                <a:ext cx="85680" cy="53280"/>
              </p14:xfrm>
            </p:contentPart>
          </mc:Choice>
          <mc:Fallback>
            <p:pic>
              <p:nvPicPr>
                <p:cNvPr id="519" name="筆跡 518">
                  <a:extLst>
                    <a:ext uri="{FF2B5EF4-FFF2-40B4-BE49-F238E27FC236}">
                      <a16:creationId xmlns:a16="http://schemas.microsoft.com/office/drawing/2014/main" id="{5E532344-5832-420C-BA77-2D3500952906}"/>
                    </a:ext>
                  </a:extLst>
                </p:cNvPr>
                <p:cNvPicPr/>
                <p:nvPr/>
              </p:nvPicPr>
              <p:blipFill>
                <a:blip r:embed="rId822"/>
                <a:stretch>
                  <a:fillRect/>
                </a:stretch>
              </p:blipFill>
              <p:spPr>
                <a:xfrm>
                  <a:off x="8016450" y="2818875"/>
                  <a:ext cx="1033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823">
              <p14:nvContentPartPr>
                <p14:cNvPr id="520" name="筆跡 519">
                  <a:extLst>
                    <a:ext uri="{FF2B5EF4-FFF2-40B4-BE49-F238E27FC236}">
                      <a16:creationId xmlns:a16="http://schemas.microsoft.com/office/drawing/2014/main" id="{75341961-EF77-4752-AD07-DDDBE7BA2E01}"/>
                    </a:ext>
                  </a:extLst>
                </p14:cNvPr>
                <p14:cNvContentPartPr/>
                <p14:nvPr/>
              </p14:nvContentPartPr>
              <p14:xfrm>
                <a:off x="8077290" y="2742195"/>
                <a:ext cx="171360" cy="245160"/>
              </p14:xfrm>
            </p:contentPart>
          </mc:Choice>
          <mc:Fallback>
            <p:pic>
              <p:nvPicPr>
                <p:cNvPr id="520" name="筆跡 519">
                  <a:extLst>
                    <a:ext uri="{FF2B5EF4-FFF2-40B4-BE49-F238E27FC236}">
                      <a16:creationId xmlns:a16="http://schemas.microsoft.com/office/drawing/2014/main" id="{75341961-EF77-4752-AD07-DDDBE7BA2E01}"/>
                    </a:ext>
                  </a:extLst>
                </p:cNvPr>
                <p:cNvPicPr/>
                <p:nvPr/>
              </p:nvPicPr>
              <p:blipFill>
                <a:blip r:embed="rId824"/>
                <a:stretch>
                  <a:fillRect/>
                </a:stretch>
              </p:blipFill>
              <p:spPr>
                <a:xfrm>
                  <a:off x="8068290" y="2733195"/>
                  <a:ext cx="1890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825">
              <p14:nvContentPartPr>
                <p14:cNvPr id="521" name="筆跡 520">
                  <a:extLst>
                    <a:ext uri="{FF2B5EF4-FFF2-40B4-BE49-F238E27FC236}">
                      <a16:creationId xmlns:a16="http://schemas.microsoft.com/office/drawing/2014/main" id="{3A9F6B53-5240-4F0C-9663-CB9D071A7302}"/>
                    </a:ext>
                  </a:extLst>
                </p14:cNvPr>
                <p14:cNvContentPartPr/>
                <p14:nvPr/>
              </p14:nvContentPartPr>
              <p14:xfrm>
                <a:off x="7997010" y="2860635"/>
                <a:ext cx="284040" cy="172440"/>
              </p14:xfrm>
            </p:contentPart>
          </mc:Choice>
          <mc:Fallback>
            <p:pic>
              <p:nvPicPr>
                <p:cNvPr id="521" name="筆跡 520">
                  <a:extLst>
                    <a:ext uri="{FF2B5EF4-FFF2-40B4-BE49-F238E27FC236}">
                      <a16:creationId xmlns:a16="http://schemas.microsoft.com/office/drawing/2014/main" id="{3A9F6B53-5240-4F0C-9663-CB9D071A7302}"/>
                    </a:ext>
                  </a:extLst>
                </p:cNvPr>
                <p:cNvPicPr/>
                <p:nvPr/>
              </p:nvPicPr>
              <p:blipFill>
                <a:blip r:embed="rId826"/>
                <a:stretch>
                  <a:fillRect/>
                </a:stretch>
              </p:blipFill>
              <p:spPr>
                <a:xfrm>
                  <a:off x="7988370" y="2851995"/>
                  <a:ext cx="3016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827">
              <p14:nvContentPartPr>
                <p14:cNvPr id="522" name="筆跡 521">
                  <a:extLst>
                    <a:ext uri="{FF2B5EF4-FFF2-40B4-BE49-F238E27FC236}">
                      <a16:creationId xmlns:a16="http://schemas.microsoft.com/office/drawing/2014/main" id="{6CAC7E38-2924-4526-840A-4455C899360A}"/>
                    </a:ext>
                  </a:extLst>
                </p14:cNvPr>
                <p14:cNvContentPartPr/>
                <p14:nvPr/>
              </p14:nvContentPartPr>
              <p14:xfrm>
                <a:off x="8120490" y="2998515"/>
                <a:ext cx="10080" cy="83880"/>
              </p14:xfrm>
            </p:contentPart>
          </mc:Choice>
          <mc:Fallback>
            <p:pic>
              <p:nvPicPr>
                <p:cNvPr id="522" name="筆跡 521">
                  <a:extLst>
                    <a:ext uri="{FF2B5EF4-FFF2-40B4-BE49-F238E27FC236}">
                      <a16:creationId xmlns:a16="http://schemas.microsoft.com/office/drawing/2014/main" id="{6CAC7E38-2924-4526-840A-4455C899360A}"/>
                    </a:ext>
                  </a:extLst>
                </p:cNvPr>
                <p:cNvPicPr/>
                <p:nvPr/>
              </p:nvPicPr>
              <p:blipFill>
                <a:blip r:embed="rId828"/>
                <a:stretch>
                  <a:fillRect/>
                </a:stretch>
              </p:blipFill>
              <p:spPr>
                <a:xfrm>
                  <a:off x="8111490" y="2989875"/>
                  <a:ext cx="2772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829">
              <p14:nvContentPartPr>
                <p14:cNvPr id="523" name="筆跡 522">
                  <a:extLst>
                    <a:ext uri="{FF2B5EF4-FFF2-40B4-BE49-F238E27FC236}">
                      <a16:creationId xmlns:a16="http://schemas.microsoft.com/office/drawing/2014/main" id="{5A6EF847-B8A1-494A-8EAA-D6F651A9E65B}"/>
                    </a:ext>
                  </a:extLst>
                </p14:cNvPr>
                <p14:cNvContentPartPr/>
                <p14:nvPr/>
              </p14:nvContentPartPr>
              <p14:xfrm>
                <a:off x="8186730" y="2971515"/>
                <a:ext cx="14760" cy="129240"/>
              </p14:xfrm>
            </p:contentPart>
          </mc:Choice>
          <mc:Fallback>
            <p:pic>
              <p:nvPicPr>
                <p:cNvPr id="523" name="筆跡 522">
                  <a:extLst>
                    <a:ext uri="{FF2B5EF4-FFF2-40B4-BE49-F238E27FC236}">
                      <a16:creationId xmlns:a16="http://schemas.microsoft.com/office/drawing/2014/main" id="{5A6EF847-B8A1-494A-8EAA-D6F651A9E65B}"/>
                    </a:ext>
                  </a:extLst>
                </p:cNvPr>
                <p:cNvPicPr/>
                <p:nvPr/>
              </p:nvPicPr>
              <p:blipFill>
                <a:blip r:embed="rId830"/>
                <a:stretch>
                  <a:fillRect/>
                </a:stretch>
              </p:blipFill>
              <p:spPr>
                <a:xfrm>
                  <a:off x="8177730" y="2962875"/>
                  <a:ext cx="32400" cy="146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31">
            <p14:nvContentPartPr>
              <p14:cNvPr id="524" name="筆跡 523">
                <a:extLst>
                  <a:ext uri="{FF2B5EF4-FFF2-40B4-BE49-F238E27FC236}">
                    <a16:creationId xmlns:a16="http://schemas.microsoft.com/office/drawing/2014/main" id="{839C41F3-3263-41FB-99FF-8F4CFBE48785}"/>
                  </a:ext>
                </a:extLst>
              </p14:cNvPr>
              <p14:cNvContentPartPr/>
              <p14:nvPr/>
            </p14:nvContentPartPr>
            <p14:xfrm>
              <a:off x="8456010" y="2826435"/>
              <a:ext cx="18360" cy="167040"/>
            </p14:xfrm>
          </p:contentPart>
        </mc:Choice>
        <mc:Fallback>
          <p:pic>
            <p:nvPicPr>
              <p:cNvPr id="524" name="筆跡 523">
                <a:extLst>
                  <a:ext uri="{FF2B5EF4-FFF2-40B4-BE49-F238E27FC236}">
                    <a16:creationId xmlns:a16="http://schemas.microsoft.com/office/drawing/2014/main" id="{839C41F3-3263-41FB-99FF-8F4CFBE48785}"/>
                  </a:ext>
                </a:extLst>
              </p:cNvPr>
              <p:cNvPicPr/>
              <p:nvPr/>
            </p:nvPicPr>
            <p:blipFill>
              <a:blip r:embed="rId832"/>
              <a:stretch>
                <a:fillRect/>
              </a:stretch>
            </p:blipFill>
            <p:spPr>
              <a:xfrm>
                <a:off x="8447370" y="2817795"/>
                <a:ext cx="3600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833">
            <p14:nvContentPartPr>
              <p14:cNvPr id="525" name="筆跡 524">
                <a:extLst>
                  <a:ext uri="{FF2B5EF4-FFF2-40B4-BE49-F238E27FC236}">
                    <a16:creationId xmlns:a16="http://schemas.microsoft.com/office/drawing/2014/main" id="{D0ABDCAB-4C01-4EBF-8985-EFF87CB9B13C}"/>
                  </a:ext>
                </a:extLst>
              </p14:cNvPr>
              <p14:cNvContentPartPr/>
              <p14:nvPr/>
            </p14:nvContentPartPr>
            <p14:xfrm>
              <a:off x="8454930" y="3086355"/>
              <a:ext cx="6480" cy="7920"/>
            </p14:xfrm>
          </p:contentPart>
        </mc:Choice>
        <mc:Fallback>
          <p:pic>
            <p:nvPicPr>
              <p:cNvPr id="525" name="筆跡 524">
                <a:extLst>
                  <a:ext uri="{FF2B5EF4-FFF2-40B4-BE49-F238E27FC236}">
                    <a16:creationId xmlns:a16="http://schemas.microsoft.com/office/drawing/2014/main" id="{D0ABDCAB-4C01-4EBF-8985-EFF87CB9B13C}"/>
                  </a:ext>
                </a:extLst>
              </p:cNvPr>
              <p:cNvPicPr/>
              <p:nvPr/>
            </p:nvPicPr>
            <p:blipFill>
              <a:blip r:embed="rId834"/>
              <a:stretch>
                <a:fillRect/>
              </a:stretch>
            </p:blipFill>
            <p:spPr>
              <a:xfrm>
                <a:off x="8445930" y="3077355"/>
                <a:ext cx="24120" cy="25560"/>
              </a:xfrm>
              <a:prstGeom prst="rect">
                <a:avLst/>
              </a:prstGeom>
            </p:spPr>
          </p:pic>
        </mc:Fallback>
      </mc:AlternateContent>
    </p:spTree>
    <p:extLst>
      <p:ext uri="{BB962C8B-B14F-4D97-AF65-F5344CB8AC3E}">
        <p14:creationId xmlns:p14="http://schemas.microsoft.com/office/powerpoint/2010/main" val="127559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第二類錯誤的機率</a:t>
            </a:r>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lstStyle/>
              <a:p>
                <a:r>
                  <a:rPr lang="zh-TW" altLang="en-US" dirty="0"/>
                  <a:t>一般而言我們無法計算犯第二類錯誤的機率 </a:t>
                </a:r>
                <a:r>
                  <a:rPr lang="en-US" altLang="zh-TW" dirty="0"/>
                  <a:t>(</a:t>
                </a:r>
                <a:r>
                  <a:rPr lang="zh-TW" altLang="en-US" dirty="0"/>
                  <a:t>表成 </a:t>
                </a:r>
                <a:r>
                  <a:rPr lang="el-GR" altLang="zh-TW" i="1" dirty="0"/>
                  <a:t>β</a:t>
                </a:r>
                <a:r>
                  <a:rPr lang="zh-TW" altLang="en-US" dirty="0"/>
                  <a:t> </a:t>
                </a:r>
                <a:r>
                  <a:rPr lang="en-US" altLang="zh-TW" dirty="0"/>
                  <a:t>)</a:t>
                </a:r>
                <a:r>
                  <a:rPr lang="zh-TW" altLang="en-US" dirty="0"/>
                  <a:t>。除非我們有一個特定的對立假說！</a:t>
                </a:r>
                <a:endParaRPr lang="en-US" altLang="zh-TW" dirty="0"/>
              </a:p>
              <a:p>
                <a:pPr lvl="1"/>
                <a:r>
                  <a:rPr lang="zh-TW" altLang="en-US" dirty="0"/>
                  <a:t>如果我們檢定            的虛無假說與            的對立假說，</a:t>
                </a:r>
                <a:endParaRPr lang="en-US" altLang="zh-TW" dirty="0"/>
              </a:p>
              <a:p>
                <a:pPr lvl="2"/>
                <a:r>
                  <a:rPr lang="zh-TW" altLang="en-US" dirty="0"/>
                  <a:t>我們無法直接計算當</a:t>
                </a:r>
                <a14:m>
                  <m:oMath xmlns:m="http://schemas.openxmlformats.org/officeDocument/2006/math">
                    <m:r>
                      <a:rPr lang="en-US" altLang="zh-TW" b="0" i="1" smtClean="0">
                        <a:latin typeface="Cambria Math" panose="02040503050406030204" pitchFamily="18" charset="0"/>
                      </a:rPr>
                      <m:t>𝑝</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4</m:t>
                        </m:r>
                      </m:den>
                    </m:f>
                    <m:r>
                      <a:rPr lang="zh-TW" altLang="en-US" i="1">
                        <a:latin typeface="Cambria Math" panose="02040503050406030204" pitchFamily="18" charset="0"/>
                      </a:rPr>
                      <m:t>時</m:t>
                    </m:r>
                  </m:oMath>
                </a14:m>
                <a:r>
                  <a:rPr lang="zh-TW" altLang="en-US" dirty="0"/>
                  <a:t>，</a:t>
                </a:r>
                <a14:m>
                  <m:oMath xmlns:m="http://schemas.openxmlformats.org/officeDocument/2006/math">
                    <m:r>
                      <a:rPr lang="en-US" altLang="zh-TW" b="0" i="1" dirty="0" smtClean="0">
                        <a:latin typeface="Cambria Math" panose="02040503050406030204" pitchFamily="18" charset="0"/>
                      </a:rPr>
                      <m:t>𝑋</m:t>
                    </m:r>
                    <m:r>
                      <a:rPr lang="en-US" altLang="zh-TW" b="0" i="1" dirty="0" smtClean="0">
                        <a:latin typeface="Cambria Math" panose="02040503050406030204" pitchFamily="18" charset="0"/>
                      </a:rPr>
                      <m:t>≤8</m:t>
                    </m:r>
                    <m:r>
                      <a:rPr lang="zh-TW" altLang="en-US" i="1" dirty="0">
                        <a:latin typeface="Cambria Math" panose="02040503050406030204" pitchFamily="18" charset="0"/>
                      </a:rPr>
                      <m:t>之機率</m:t>
                    </m:r>
                  </m:oMath>
                </a14:m>
                <a:r>
                  <a:rPr lang="zh-TW" altLang="en-US" dirty="0"/>
                  <a:t>。</a:t>
                </a:r>
                <a:endParaRPr lang="en-US" altLang="zh-TW" dirty="0"/>
              </a:p>
              <a:p>
                <a:pPr lvl="2"/>
                <a:r>
                  <a:rPr lang="zh-TW" altLang="en-US" dirty="0"/>
                  <a:t>我們倒是可以計算當</a:t>
                </a:r>
                <a14:m>
                  <m:oMath xmlns:m="http://schemas.openxmlformats.org/officeDocument/2006/math">
                    <m:r>
                      <a:rPr lang="en-US" altLang="zh-TW" b="0" i="1" smtClean="0">
                        <a:latin typeface="Cambria Math" panose="02040503050406030204" pitchFamily="18" charset="0"/>
                      </a:rPr>
                      <m:t>𝑝</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den>
                    </m:f>
                  </m:oMath>
                </a14:m>
                <a:r>
                  <a:rPr lang="zh-TW" altLang="en-US" dirty="0"/>
                  <a:t>  時</a:t>
                </a:r>
                <a14:m>
                  <m:oMath xmlns:m="http://schemas.openxmlformats.org/officeDocument/2006/math">
                    <m:r>
                      <a:rPr lang="en-US" altLang="zh-TW" i="1" dirty="0">
                        <a:latin typeface="Cambria Math" panose="02040503050406030204" pitchFamily="18" charset="0"/>
                      </a:rPr>
                      <m:t>𝑋</m:t>
                    </m:r>
                    <m:r>
                      <a:rPr lang="en-US" altLang="zh-TW" i="1" dirty="0">
                        <a:latin typeface="Cambria Math" panose="02040503050406030204" pitchFamily="18" charset="0"/>
                      </a:rPr>
                      <m:t>≤8 </m:t>
                    </m:r>
                    <m:r>
                      <a:rPr lang="zh-TW" altLang="en-US" i="1" dirty="0" smtClean="0">
                        <a:latin typeface="Cambria Math" panose="02040503050406030204" pitchFamily="18" charset="0"/>
                      </a:rPr>
                      <m:t>之</m:t>
                    </m:r>
                  </m:oMath>
                </a14:m>
                <a:r>
                  <a:rPr lang="zh-TW" altLang="en-US" dirty="0"/>
                  <a:t>機率，在此例中，</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t="-1549" r="-287"/>
                </a:stretch>
              </a:blipFill>
            </p:spPr>
            <p:txBody>
              <a:bodyPr/>
              <a:lstStyle/>
              <a:p>
                <a:r>
                  <a:rPr lang="zh-TW" altLang="en-US">
                    <a:noFill/>
                  </a:rPr>
                  <a:t> </a:t>
                </a:r>
              </a:p>
            </p:txBody>
          </p:sp>
        </mc:Fallback>
      </mc:AlternateContent>
      <p:graphicFrame>
        <p:nvGraphicFramePr>
          <p:cNvPr id="4098" name="Object 2"/>
          <p:cNvGraphicFramePr>
            <a:graphicFrameLocks noChangeAspect="1"/>
          </p:cNvGraphicFramePr>
          <p:nvPr>
            <p:extLst>
              <p:ext uri="{D42A27DB-BD31-4B8C-83A1-F6EECF244321}">
                <p14:modId xmlns:p14="http://schemas.microsoft.com/office/powerpoint/2010/main" val="1697096301"/>
              </p:ext>
            </p:extLst>
          </p:nvPr>
        </p:nvGraphicFramePr>
        <p:xfrm>
          <a:off x="3347864" y="2384301"/>
          <a:ext cx="965200" cy="342900"/>
        </p:xfrm>
        <a:graphic>
          <a:graphicData uri="http://schemas.openxmlformats.org/presentationml/2006/ole">
            <mc:AlternateContent xmlns:mc="http://schemas.openxmlformats.org/markup-compatibility/2006">
              <mc:Choice xmlns:v="urn:schemas-microsoft-com:vml" Requires="v">
                <p:oleObj spid="_x0000_s3074" name="方程式" r:id="rId4" imgW="965160" imgH="342720" progId="Equation.3">
                  <p:embed/>
                </p:oleObj>
              </mc:Choice>
              <mc:Fallback>
                <p:oleObj name="方程式" r:id="rId4" imgW="965160" imgH="342720" progId="Equation.3">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2384301"/>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extLst>
              <p:ext uri="{D42A27DB-BD31-4B8C-83A1-F6EECF244321}">
                <p14:modId xmlns:p14="http://schemas.microsoft.com/office/powerpoint/2010/main" val="2531950625"/>
              </p:ext>
            </p:extLst>
          </p:nvPr>
        </p:nvGraphicFramePr>
        <p:xfrm>
          <a:off x="6590134" y="2384301"/>
          <a:ext cx="965200" cy="342900"/>
        </p:xfrm>
        <a:graphic>
          <a:graphicData uri="http://schemas.openxmlformats.org/presentationml/2006/ole">
            <mc:AlternateContent xmlns:mc="http://schemas.openxmlformats.org/markup-compatibility/2006">
              <mc:Choice xmlns:v="urn:schemas-microsoft-com:vml" Requires="v">
                <p:oleObj spid="_x0000_s3075" name="方程式" r:id="rId6" imgW="965160" imgH="342720" progId="Equation.3">
                  <p:embed/>
                </p:oleObj>
              </mc:Choice>
              <mc:Fallback>
                <p:oleObj name="方程式" r:id="rId6" imgW="965160" imgH="342720" progId="Equation.3">
                  <p:embed/>
                  <p:pic>
                    <p:nvPicPr>
                      <p:cNvPr id="40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0134" y="2384301"/>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392381273"/>
              </p:ext>
            </p:extLst>
          </p:nvPr>
        </p:nvGraphicFramePr>
        <p:xfrm>
          <a:off x="2771800" y="4581128"/>
          <a:ext cx="5422900" cy="1676400"/>
        </p:xfrm>
        <a:graphic>
          <a:graphicData uri="http://schemas.openxmlformats.org/presentationml/2006/ole">
            <mc:AlternateContent xmlns:mc="http://schemas.openxmlformats.org/markup-compatibility/2006">
              <mc:Choice xmlns:v="urn:schemas-microsoft-com:vml" Requires="v">
                <p:oleObj spid="_x0000_s3076" name="方程式" r:id="rId8" imgW="5422680" imgH="1676160" progId="Equation.3">
                  <p:embed/>
                </p:oleObj>
              </mc:Choice>
              <mc:Fallback>
                <p:oleObj name="方程式" r:id="rId8" imgW="5422680" imgH="1676160" progId="Equation.3">
                  <p:embed/>
                  <p:pic>
                    <p:nvPicPr>
                      <p:cNvPr id="7" name="物件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800" y="4581128"/>
                        <a:ext cx="542290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31</a:t>
            </a:fld>
            <a:endParaRPr lang="zh-TW"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21A409-CAAC-47A2-985B-FE48D11B0AE5}"/>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71C24B53-D396-403F-A686-E02929C042B4}"/>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FE467A8C-01A9-48C4-9937-93683CA90EE2}"/>
              </a:ext>
            </a:extLst>
          </p:cNvPr>
          <p:cNvSpPr>
            <a:spLocks noGrp="1"/>
          </p:cNvSpPr>
          <p:nvPr>
            <p:ph type="sldNum" sz="quarter" idx="12"/>
          </p:nvPr>
        </p:nvSpPr>
        <p:spPr/>
        <p:txBody>
          <a:bodyPr/>
          <a:lstStyle/>
          <a:p>
            <a:fld id="{4ED57DA5-3079-4B49-823B-EE503FF95CF7}" type="slidenum">
              <a:rPr lang="zh-TW" altLang="en-US" smtClean="0"/>
              <a:pPr/>
              <a:t>32</a:t>
            </a:fld>
            <a:endParaRPr lang="zh-TW" altLang="en-US"/>
          </a:p>
        </p:txBody>
      </p:sp>
      <p:grpSp>
        <p:nvGrpSpPr>
          <p:cNvPr id="223" name="群組 222">
            <a:extLst>
              <a:ext uri="{FF2B5EF4-FFF2-40B4-BE49-F238E27FC236}">
                <a16:creationId xmlns:a16="http://schemas.microsoft.com/office/drawing/2014/main" id="{D63AC81F-4C46-42C7-9B88-AC5C645DFD2C}"/>
              </a:ext>
            </a:extLst>
          </p:cNvPr>
          <p:cNvGrpSpPr/>
          <p:nvPr/>
        </p:nvGrpSpPr>
        <p:grpSpPr>
          <a:xfrm>
            <a:off x="613173" y="3035018"/>
            <a:ext cx="4519161" cy="3204290"/>
            <a:chOff x="596490" y="1328115"/>
            <a:chExt cx="4859640" cy="3623040"/>
          </a:xfrm>
        </p:grpSpPr>
        <p:grpSp>
          <p:nvGrpSpPr>
            <p:cNvPr id="16" name="群組 15">
              <a:extLst>
                <a:ext uri="{FF2B5EF4-FFF2-40B4-BE49-F238E27FC236}">
                  <a16:creationId xmlns:a16="http://schemas.microsoft.com/office/drawing/2014/main" id="{00933110-D038-4209-AD40-AF75761A83B7}"/>
                </a:ext>
              </a:extLst>
            </p:cNvPr>
            <p:cNvGrpSpPr/>
            <p:nvPr/>
          </p:nvGrpSpPr>
          <p:grpSpPr>
            <a:xfrm>
              <a:off x="596490" y="1328115"/>
              <a:ext cx="409320" cy="317520"/>
              <a:chOff x="596490" y="1328115"/>
              <a:chExt cx="409320" cy="317520"/>
            </a:xfrm>
          </p:grpSpPr>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71A4C7DC-7167-46DA-B0F3-B394BDF8A47B}"/>
                      </a:ext>
                    </a:extLst>
                  </p14:cNvPr>
                  <p14:cNvContentPartPr/>
                  <p14:nvPr/>
                </p14:nvContentPartPr>
                <p14:xfrm>
                  <a:off x="596490" y="1328115"/>
                  <a:ext cx="31320" cy="284040"/>
                </p14:xfrm>
              </p:contentPart>
            </mc:Choice>
            <mc:Fallback>
              <p:pic>
                <p:nvPicPr>
                  <p:cNvPr id="6" name="筆跡 5">
                    <a:extLst>
                      <a:ext uri="{FF2B5EF4-FFF2-40B4-BE49-F238E27FC236}">
                        <a16:creationId xmlns:a16="http://schemas.microsoft.com/office/drawing/2014/main" id="{71A4C7DC-7167-46DA-B0F3-B394BDF8A47B}"/>
                      </a:ext>
                    </a:extLst>
                  </p:cNvPr>
                  <p:cNvPicPr/>
                  <p:nvPr/>
                </p:nvPicPr>
                <p:blipFill>
                  <a:blip r:embed="rId3"/>
                  <a:stretch>
                    <a:fillRect/>
                  </a:stretch>
                </p:blipFill>
                <p:spPr>
                  <a:xfrm>
                    <a:off x="587210" y="1317942"/>
                    <a:ext cx="50267" cy="3039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5A4D4E65-E96C-440A-A4EE-00C1588539FA}"/>
                      </a:ext>
                    </a:extLst>
                  </p14:cNvPr>
                  <p14:cNvContentPartPr/>
                  <p14:nvPr/>
                </p14:nvContentPartPr>
                <p14:xfrm>
                  <a:off x="618450" y="1481835"/>
                  <a:ext cx="161280" cy="42480"/>
                </p14:xfrm>
              </p:contentPart>
            </mc:Choice>
            <mc:Fallback>
              <p:pic>
                <p:nvPicPr>
                  <p:cNvPr id="7" name="筆跡 6">
                    <a:extLst>
                      <a:ext uri="{FF2B5EF4-FFF2-40B4-BE49-F238E27FC236}">
                        <a16:creationId xmlns:a16="http://schemas.microsoft.com/office/drawing/2014/main" id="{5A4D4E65-E96C-440A-A4EE-00C1588539FA}"/>
                      </a:ext>
                    </a:extLst>
                  </p:cNvPr>
                  <p:cNvPicPr/>
                  <p:nvPr/>
                </p:nvPicPr>
                <p:blipFill>
                  <a:blip r:embed="rId5"/>
                  <a:stretch>
                    <a:fillRect/>
                  </a:stretch>
                </p:blipFill>
                <p:spPr>
                  <a:xfrm>
                    <a:off x="608781" y="1471721"/>
                    <a:ext cx="180231" cy="62304"/>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0A0B3692-718E-4F1A-A1CF-68D5C9AAFFAB}"/>
                      </a:ext>
                    </a:extLst>
                  </p14:cNvPr>
                  <p14:cNvContentPartPr/>
                  <p14:nvPr/>
                </p14:nvContentPartPr>
                <p14:xfrm>
                  <a:off x="762450" y="1368075"/>
                  <a:ext cx="13320" cy="237240"/>
                </p14:xfrm>
              </p:contentPart>
            </mc:Choice>
            <mc:Fallback>
              <p:pic>
                <p:nvPicPr>
                  <p:cNvPr id="8" name="筆跡 7">
                    <a:extLst>
                      <a:ext uri="{FF2B5EF4-FFF2-40B4-BE49-F238E27FC236}">
                        <a16:creationId xmlns:a16="http://schemas.microsoft.com/office/drawing/2014/main" id="{0A0B3692-718E-4F1A-A1CF-68D5C9AAFFAB}"/>
                      </a:ext>
                    </a:extLst>
                  </p:cNvPr>
                  <p:cNvPicPr/>
                  <p:nvPr/>
                </p:nvPicPr>
                <p:blipFill>
                  <a:blip r:embed="rId7"/>
                  <a:stretch>
                    <a:fillRect/>
                  </a:stretch>
                </p:blipFill>
                <p:spPr>
                  <a:xfrm>
                    <a:off x="753316" y="1358309"/>
                    <a:ext cx="31968" cy="2571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9DE02C09-74AF-4201-9318-AB005B5FC397}"/>
                      </a:ext>
                    </a:extLst>
                  </p14:cNvPr>
                  <p14:cNvContentPartPr/>
                  <p14:nvPr/>
                </p14:nvContentPartPr>
                <p14:xfrm>
                  <a:off x="809250" y="1555275"/>
                  <a:ext cx="78120" cy="90360"/>
                </p14:xfrm>
              </p:contentPart>
            </mc:Choice>
            <mc:Fallback>
              <p:pic>
                <p:nvPicPr>
                  <p:cNvPr id="9" name="筆跡 8">
                    <a:extLst>
                      <a:ext uri="{FF2B5EF4-FFF2-40B4-BE49-F238E27FC236}">
                        <a16:creationId xmlns:a16="http://schemas.microsoft.com/office/drawing/2014/main" id="{9DE02C09-74AF-4201-9318-AB005B5FC397}"/>
                      </a:ext>
                    </a:extLst>
                  </p:cNvPr>
                  <p:cNvPicPr/>
                  <p:nvPr/>
                </p:nvPicPr>
                <p:blipFill>
                  <a:blip r:embed="rId9"/>
                  <a:stretch>
                    <a:fillRect/>
                  </a:stretch>
                </p:blipFill>
                <p:spPr>
                  <a:xfrm>
                    <a:off x="799968" y="1545506"/>
                    <a:ext cx="97070" cy="110304"/>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筆跡 9">
                    <a:extLst>
                      <a:ext uri="{FF2B5EF4-FFF2-40B4-BE49-F238E27FC236}">
                        <a16:creationId xmlns:a16="http://schemas.microsoft.com/office/drawing/2014/main" id="{0715E7C2-16FA-4900-9B8E-2D6BCEC3A6A0}"/>
                      </a:ext>
                    </a:extLst>
                  </p14:cNvPr>
                  <p14:cNvContentPartPr/>
                  <p14:nvPr/>
                </p14:nvContentPartPr>
                <p14:xfrm>
                  <a:off x="988530" y="1466715"/>
                  <a:ext cx="3960" cy="10080"/>
                </p14:xfrm>
              </p:contentPart>
            </mc:Choice>
            <mc:Fallback>
              <p:pic>
                <p:nvPicPr>
                  <p:cNvPr id="10" name="筆跡 9">
                    <a:extLst>
                      <a:ext uri="{FF2B5EF4-FFF2-40B4-BE49-F238E27FC236}">
                        <a16:creationId xmlns:a16="http://schemas.microsoft.com/office/drawing/2014/main" id="{0715E7C2-16FA-4900-9B8E-2D6BCEC3A6A0}"/>
                      </a:ext>
                    </a:extLst>
                  </p:cNvPr>
                  <p:cNvPicPr/>
                  <p:nvPr/>
                </p:nvPicPr>
                <p:blipFill>
                  <a:blip r:embed="rId11"/>
                  <a:stretch>
                    <a:fillRect/>
                  </a:stretch>
                </p:blipFill>
                <p:spPr>
                  <a:xfrm>
                    <a:off x="979026" y="1456635"/>
                    <a:ext cx="23364" cy="29837"/>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筆跡 10">
                    <a:extLst>
                      <a:ext uri="{FF2B5EF4-FFF2-40B4-BE49-F238E27FC236}">
                        <a16:creationId xmlns:a16="http://schemas.microsoft.com/office/drawing/2014/main" id="{24690874-E40C-4149-920F-89B4CEF731C5}"/>
                      </a:ext>
                    </a:extLst>
                  </p14:cNvPr>
                  <p14:cNvContentPartPr/>
                  <p14:nvPr/>
                </p14:nvContentPartPr>
                <p14:xfrm>
                  <a:off x="1002930" y="1523955"/>
                  <a:ext cx="2880" cy="5760"/>
                </p14:xfrm>
              </p:contentPart>
            </mc:Choice>
            <mc:Fallback>
              <p:pic>
                <p:nvPicPr>
                  <p:cNvPr id="11" name="筆跡 10">
                    <a:extLst>
                      <a:ext uri="{FF2B5EF4-FFF2-40B4-BE49-F238E27FC236}">
                        <a16:creationId xmlns:a16="http://schemas.microsoft.com/office/drawing/2014/main" id="{24690874-E40C-4149-920F-89B4CEF731C5}"/>
                      </a:ext>
                    </a:extLst>
                  </p:cNvPr>
                  <p:cNvPicPr/>
                  <p:nvPr/>
                </p:nvPicPr>
                <p:blipFill>
                  <a:blip r:embed="rId13"/>
                  <a:stretch>
                    <a:fillRect/>
                  </a:stretch>
                </p:blipFill>
                <p:spPr>
                  <a:xfrm>
                    <a:off x="993056" y="1513669"/>
                    <a:ext cx="23040" cy="25920"/>
                  </a:xfrm>
                  <a:prstGeom prst="rect">
                    <a:avLst/>
                  </a:prstGeom>
                </p:spPr>
              </p:pic>
            </mc:Fallback>
          </mc:AlternateContent>
        </p:grpSp>
        <p:grpSp>
          <p:nvGrpSpPr>
            <p:cNvPr id="19" name="群組 18">
              <a:extLst>
                <a:ext uri="{FF2B5EF4-FFF2-40B4-BE49-F238E27FC236}">
                  <a16:creationId xmlns:a16="http://schemas.microsoft.com/office/drawing/2014/main" id="{08FF4C9A-81AF-49D8-A331-52880635BD4D}"/>
                </a:ext>
              </a:extLst>
            </p:cNvPr>
            <p:cNvGrpSpPr/>
            <p:nvPr/>
          </p:nvGrpSpPr>
          <p:grpSpPr>
            <a:xfrm>
              <a:off x="1355730" y="1374555"/>
              <a:ext cx="735120" cy="182160"/>
              <a:chOff x="1355730" y="1374555"/>
              <a:chExt cx="735120" cy="182160"/>
            </a:xfrm>
          </p:grpSpPr>
          <mc:AlternateContent xmlns:mc="http://schemas.openxmlformats.org/markup-compatibility/2006">
            <mc:Choice xmlns:p14="http://schemas.microsoft.com/office/powerpoint/2010/main" Requires="p14">
              <p:contentPart p14:bwMode="auto" r:id="rId14">
                <p14:nvContentPartPr>
                  <p14:cNvPr id="12" name="筆跡 11">
                    <a:extLst>
                      <a:ext uri="{FF2B5EF4-FFF2-40B4-BE49-F238E27FC236}">
                        <a16:creationId xmlns:a16="http://schemas.microsoft.com/office/drawing/2014/main" id="{F408EBAC-6052-4C3C-BDEF-1827422170E4}"/>
                      </a:ext>
                    </a:extLst>
                  </p14:cNvPr>
                  <p14:cNvContentPartPr/>
                  <p14:nvPr/>
                </p14:nvContentPartPr>
                <p14:xfrm>
                  <a:off x="1355730" y="1386795"/>
                  <a:ext cx="226440" cy="169920"/>
                </p14:xfrm>
              </p:contentPart>
            </mc:Choice>
            <mc:Fallback>
              <p:pic>
                <p:nvPicPr>
                  <p:cNvPr id="12" name="筆跡 11">
                    <a:extLst>
                      <a:ext uri="{FF2B5EF4-FFF2-40B4-BE49-F238E27FC236}">
                        <a16:creationId xmlns:a16="http://schemas.microsoft.com/office/drawing/2014/main" id="{F408EBAC-6052-4C3C-BDEF-1827422170E4}"/>
                      </a:ext>
                    </a:extLst>
                  </p:cNvPr>
                  <p:cNvPicPr/>
                  <p:nvPr/>
                </p:nvPicPr>
                <p:blipFill>
                  <a:blip r:embed="rId15"/>
                  <a:stretch>
                    <a:fillRect/>
                  </a:stretch>
                </p:blipFill>
                <p:spPr>
                  <a:xfrm>
                    <a:off x="1346053" y="1377039"/>
                    <a:ext cx="245407" cy="189839"/>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筆跡 12">
                    <a:extLst>
                      <a:ext uri="{FF2B5EF4-FFF2-40B4-BE49-F238E27FC236}">
                        <a16:creationId xmlns:a16="http://schemas.microsoft.com/office/drawing/2014/main" id="{59B4666A-7D97-44E6-B120-E2C5D822897D}"/>
                      </a:ext>
                    </a:extLst>
                  </p14:cNvPr>
                  <p14:cNvContentPartPr/>
                  <p14:nvPr/>
                </p14:nvContentPartPr>
                <p14:xfrm>
                  <a:off x="1638330" y="1431795"/>
                  <a:ext cx="95400" cy="28440"/>
                </p14:xfrm>
              </p:contentPart>
            </mc:Choice>
            <mc:Fallback>
              <p:pic>
                <p:nvPicPr>
                  <p:cNvPr id="13" name="筆跡 12">
                    <a:extLst>
                      <a:ext uri="{FF2B5EF4-FFF2-40B4-BE49-F238E27FC236}">
                        <a16:creationId xmlns:a16="http://schemas.microsoft.com/office/drawing/2014/main" id="{59B4666A-7D97-44E6-B120-E2C5D822897D}"/>
                      </a:ext>
                    </a:extLst>
                  </p:cNvPr>
                  <p:cNvPicPr/>
                  <p:nvPr/>
                </p:nvPicPr>
                <p:blipFill>
                  <a:blip r:embed="rId17"/>
                  <a:stretch>
                    <a:fillRect/>
                  </a:stretch>
                </p:blipFill>
                <p:spPr>
                  <a:xfrm>
                    <a:off x="1628674" y="1422044"/>
                    <a:ext cx="114326" cy="48348"/>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筆跡 13">
                    <a:extLst>
                      <a:ext uri="{FF2B5EF4-FFF2-40B4-BE49-F238E27FC236}">
                        <a16:creationId xmlns:a16="http://schemas.microsoft.com/office/drawing/2014/main" id="{25CBB705-EC6C-4BA6-98E2-1F8D6259E400}"/>
                      </a:ext>
                    </a:extLst>
                  </p14:cNvPr>
                  <p14:cNvContentPartPr/>
                  <p14:nvPr/>
                </p14:nvContentPartPr>
                <p14:xfrm>
                  <a:off x="1655250" y="1492635"/>
                  <a:ext cx="77400" cy="16560"/>
                </p14:xfrm>
              </p:contentPart>
            </mc:Choice>
            <mc:Fallback>
              <p:pic>
                <p:nvPicPr>
                  <p:cNvPr id="14" name="筆跡 13">
                    <a:extLst>
                      <a:ext uri="{FF2B5EF4-FFF2-40B4-BE49-F238E27FC236}">
                        <a16:creationId xmlns:a16="http://schemas.microsoft.com/office/drawing/2014/main" id="{25CBB705-EC6C-4BA6-98E2-1F8D6259E400}"/>
                      </a:ext>
                    </a:extLst>
                  </p:cNvPr>
                  <p:cNvPicPr/>
                  <p:nvPr/>
                </p:nvPicPr>
                <p:blipFill>
                  <a:blip r:embed="rId19"/>
                  <a:stretch>
                    <a:fillRect/>
                  </a:stretch>
                </p:blipFill>
                <p:spPr>
                  <a:xfrm>
                    <a:off x="1645575" y="1482537"/>
                    <a:ext cx="96363" cy="3635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筆跡 16">
                    <a:extLst>
                      <a:ext uri="{FF2B5EF4-FFF2-40B4-BE49-F238E27FC236}">
                        <a16:creationId xmlns:a16="http://schemas.microsoft.com/office/drawing/2014/main" id="{7368885F-0273-4418-B9F4-80EEBD713749}"/>
                      </a:ext>
                    </a:extLst>
                  </p14:cNvPr>
                  <p14:cNvContentPartPr/>
                  <p14:nvPr/>
                </p14:nvContentPartPr>
                <p14:xfrm>
                  <a:off x="1865490" y="1374555"/>
                  <a:ext cx="32760" cy="160560"/>
                </p14:xfrm>
              </p:contentPart>
            </mc:Choice>
            <mc:Fallback>
              <p:pic>
                <p:nvPicPr>
                  <p:cNvPr id="17" name="筆跡 16">
                    <a:extLst>
                      <a:ext uri="{FF2B5EF4-FFF2-40B4-BE49-F238E27FC236}">
                        <a16:creationId xmlns:a16="http://schemas.microsoft.com/office/drawing/2014/main" id="{7368885F-0273-4418-B9F4-80EEBD713749}"/>
                      </a:ext>
                    </a:extLst>
                  </p:cNvPr>
                  <p:cNvPicPr/>
                  <p:nvPr/>
                </p:nvPicPr>
                <p:blipFill>
                  <a:blip r:embed="rId21"/>
                  <a:stretch>
                    <a:fillRect/>
                  </a:stretch>
                </p:blipFill>
                <p:spPr>
                  <a:xfrm>
                    <a:off x="1856240" y="1364393"/>
                    <a:ext cx="51645" cy="18047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筆跡 17">
                    <a:extLst>
                      <a:ext uri="{FF2B5EF4-FFF2-40B4-BE49-F238E27FC236}">
                        <a16:creationId xmlns:a16="http://schemas.microsoft.com/office/drawing/2014/main" id="{1EC92770-39A9-4220-9D1A-5EEE648F941E}"/>
                      </a:ext>
                    </a:extLst>
                  </p14:cNvPr>
                  <p14:cNvContentPartPr/>
                  <p14:nvPr/>
                </p14:nvContentPartPr>
                <p14:xfrm>
                  <a:off x="1985730" y="1399395"/>
                  <a:ext cx="105120" cy="120240"/>
                </p14:xfrm>
              </p:contentPart>
            </mc:Choice>
            <mc:Fallback>
              <p:pic>
                <p:nvPicPr>
                  <p:cNvPr id="18" name="筆跡 17">
                    <a:extLst>
                      <a:ext uri="{FF2B5EF4-FFF2-40B4-BE49-F238E27FC236}">
                        <a16:creationId xmlns:a16="http://schemas.microsoft.com/office/drawing/2014/main" id="{1EC92770-39A9-4220-9D1A-5EEE648F941E}"/>
                      </a:ext>
                    </a:extLst>
                  </p:cNvPr>
                  <p:cNvPicPr/>
                  <p:nvPr/>
                </p:nvPicPr>
                <p:blipFill>
                  <a:blip r:embed="rId23"/>
                  <a:stretch>
                    <a:fillRect/>
                  </a:stretch>
                </p:blipFill>
                <p:spPr>
                  <a:xfrm>
                    <a:off x="1976068" y="1389646"/>
                    <a:ext cx="124057" cy="140145"/>
                  </a:xfrm>
                  <a:prstGeom prst="rect">
                    <a:avLst/>
                  </a:prstGeom>
                </p:spPr>
              </p:pic>
            </mc:Fallback>
          </mc:AlternateContent>
        </p:grpSp>
        <p:grpSp>
          <p:nvGrpSpPr>
            <p:cNvPr id="26" name="群組 25">
              <a:extLst>
                <a:ext uri="{FF2B5EF4-FFF2-40B4-BE49-F238E27FC236}">
                  <a16:creationId xmlns:a16="http://schemas.microsoft.com/office/drawing/2014/main" id="{F5F17CFD-EA1E-4C8C-AA6A-722F6FC0976F}"/>
                </a:ext>
              </a:extLst>
            </p:cNvPr>
            <p:cNvGrpSpPr/>
            <p:nvPr/>
          </p:nvGrpSpPr>
          <p:grpSpPr>
            <a:xfrm>
              <a:off x="649410" y="2013195"/>
              <a:ext cx="420120" cy="302760"/>
              <a:chOff x="649410" y="2013195"/>
              <a:chExt cx="420120" cy="302760"/>
            </a:xfrm>
          </p:grpSpPr>
          <mc:AlternateContent xmlns:mc="http://schemas.openxmlformats.org/markup-compatibility/2006">
            <mc:Choice xmlns:p14="http://schemas.microsoft.com/office/powerpoint/2010/main" Requires="p14">
              <p:contentPart p14:bwMode="auto" r:id="rId24">
                <p14:nvContentPartPr>
                  <p14:cNvPr id="20" name="筆跡 19">
                    <a:extLst>
                      <a:ext uri="{FF2B5EF4-FFF2-40B4-BE49-F238E27FC236}">
                        <a16:creationId xmlns:a16="http://schemas.microsoft.com/office/drawing/2014/main" id="{5FE79202-397F-452E-B01D-84C641C5D2DD}"/>
                      </a:ext>
                    </a:extLst>
                  </p14:cNvPr>
                  <p14:cNvContentPartPr/>
                  <p14:nvPr/>
                </p14:nvContentPartPr>
                <p14:xfrm>
                  <a:off x="649410" y="2014275"/>
                  <a:ext cx="31680" cy="261360"/>
                </p14:xfrm>
              </p:contentPart>
            </mc:Choice>
            <mc:Fallback>
              <p:pic>
                <p:nvPicPr>
                  <p:cNvPr id="20" name="筆跡 19">
                    <a:extLst>
                      <a:ext uri="{FF2B5EF4-FFF2-40B4-BE49-F238E27FC236}">
                        <a16:creationId xmlns:a16="http://schemas.microsoft.com/office/drawing/2014/main" id="{5FE79202-397F-452E-B01D-84C641C5D2DD}"/>
                      </a:ext>
                    </a:extLst>
                  </p:cNvPr>
                  <p:cNvPicPr/>
                  <p:nvPr/>
                </p:nvPicPr>
                <p:blipFill>
                  <a:blip r:embed="rId25"/>
                  <a:stretch>
                    <a:fillRect/>
                  </a:stretch>
                </p:blipFill>
                <p:spPr>
                  <a:xfrm>
                    <a:off x="639751" y="2004505"/>
                    <a:ext cx="50611" cy="281308"/>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筆跡 20">
                    <a:extLst>
                      <a:ext uri="{FF2B5EF4-FFF2-40B4-BE49-F238E27FC236}">
                        <a16:creationId xmlns:a16="http://schemas.microsoft.com/office/drawing/2014/main" id="{61CE61A5-1EEE-422F-9181-5D7200B937D9}"/>
                      </a:ext>
                    </a:extLst>
                  </p14:cNvPr>
                  <p14:cNvContentPartPr/>
                  <p14:nvPr/>
                </p14:nvContentPartPr>
                <p14:xfrm>
                  <a:off x="680730" y="2110755"/>
                  <a:ext cx="151920" cy="50040"/>
                </p14:xfrm>
              </p:contentPart>
            </mc:Choice>
            <mc:Fallback>
              <p:pic>
                <p:nvPicPr>
                  <p:cNvPr id="21" name="筆跡 20">
                    <a:extLst>
                      <a:ext uri="{FF2B5EF4-FFF2-40B4-BE49-F238E27FC236}">
                        <a16:creationId xmlns:a16="http://schemas.microsoft.com/office/drawing/2014/main" id="{61CE61A5-1EEE-422F-9181-5D7200B937D9}"/>
                      </a:ext>
                    </a:extLst>
                  </p:cNvPr>
                  <p:cNvPicPr/>
                  <p:nvPr/>
                </p:nvPicPr>
                <p:blipFill>
                  <a:blip r:embed="rId27"/>
                  <a:stretch>
                    <a:fillRect/>
                  </a:stretch>
                </p:blipFill>
                <p:spPr>
                  <a:xfrm>
                    <a:off x="671066" y="2100991"/>
                    <a:ext cx="170862" cy="69975"/>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筆跡 21">
                    <a:extLst>
                      <a:ext uri="{FF2B5EF4-FFF2-40B4-BE49-F238E27FC236}">
                        <a16:creationId xmlns:a16="http://schemas.microsoft.com/office/drawing/2014/main" id="{CFD207CB-8946-4435-AD62-DC9A3C5A42C4}"/>
                      </a:ext>
                    </a:extLst>
                  </p14:cNvPr>
                  <p14:cNvContentPartPr/>
                  <p14:nvPr/>
                </p14:nvContentPartPr>
                <p14:xfrm>
                  <a:off x="813210" y="2013195"/>
                  <a:ext cx="42120" cy="272160"/>
                </p14:xfrm>
              </p:contentPart>
            </mc:Choice>
            <mc:Fallback>
              <p:pic>
                <p:nvPicPr>
                  <p:cNvPr id="22" name="筆跡 21">
                    <a:extLst>
                      <a:ext uri="{FF2B5EF4-FFF2-40B4-BE49-F238E27FC236}">
                        <a16:creationId xmlns:a16="http://schemas.microsoft.com/office/drawing/2014/main" id="{CFD207CB-8946-4435-AD62-DC9A3C5A42C4}"/>
                      </a:ext>
                    </a:extLst>
                  </p:cNvPr>
                  <p:cNvPicPr/>
                  <p:nvPr/>
                </p:nvPicPr>
                <p:blipFill>
                  <a:blip r:embed="rId29"/>
                  <a:stretch>
                    <a:fillRect/>
                  </a:stretch>
                </p:blipFill>
                <p:spPr>
                  <a:xfrm>
                    <a:off x="803936" y="2003431"/>
                    <a:ext cx="61055" cy="292094"/>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筆跡 22">
                    <a:extLst>
                      <a:ext uri="{FF2B5EF4-FFF2-40B4-BE49-F238E27FC236}">
                        <a16:creationId xmlns:a16="http://schemas.microsoft.com/office/drawing/2014/main" id="{1FDDB04C-804D-43B8-A7BC-6B57EDC092A7}"/>
                      </a:ext>
                    </a:extLst>
                  </p14:cNvPr>
                  <p14:cNvContentPartPr/>
                  <p14:nvPr/>
                </p14:nvContentPartPr>
                <p14:xfrm>
                  <a:off x="923730" y="2200755"/>
                  <a:ext cx="20880" cy="115200"/>
                </p14:xfrm>
              </p:contentPart>
            </mc:Choice>
            <mc:Fallback>
              <p:pic>
                <p:nvPicPr>
                  <p:cNvPr id="23" name="筆跡 22">
                    <a:extLst>
                      <a:ext uri="{FF2B5EF4-FFF2-40B4-BE49-F238E27FC236}">
                        <a16:creationId xmlns:a16="http://schemas.microsoft.com/office/drawing/2014/main" id="{1FDDB04C-804D-43B8-A7BC-6B57EDC092A7}"/>
                      </a:ext>
                    </a:extLst>
                  </p:cNvPr>
                  <p:cNvPicPr/>
                  <p:nvPr/>
                </p:nvPicPr>
                <p:blipFill>
                  <a:blip r:embed="rId31"/>
                  <a:stretch>
                    <a:fillRect/>
                  </a:stretch>
                </p:blipFill>
                <p:spPr>
                  <a:xfrm>
                    <a:off x="914063" y="2190578"/>
                    <a:ext cx="39827" cy="13514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筆跡 23">
                    <a:extLst>
                      <a:ext uri="{FF2B5EF4-FFF2-40B4-BE49-F238E27FC236}">
                        <a16:creationId xmlns:a16="http://schemas.microsoft.com/office/drawing/2014/main" id="{A03D6F0C-6C94-4C4A-9EDE-BBF2346D4E5B}"/>
                      </a:ext>
                    </a:extLst>
                  </p14:cNvPr>
                  <p14:cNvContentPartPr/>
                  <p14:nvPr/>
                </p14:nvContentPartPr>
                <p14:xfrm>
                  <a:off x="1051170" y="2071875"/>
                  <a:ext cx="6480" cy="6840"/>
                </p14:xfrm>
              </p:contentPart>
            </mc:Choice>
            <mc:Fallback>
              <p:pic>
                <p:nvPicPr>
                  <p:cNvPr id="24" name="筆跡 23">
                    <a:extLst>
                      <a:ext uri="{FF2B5EF4-FFF2-40B4-BE49-F238E27FC236}">
                        <a16:creationId xmlns:a16="http://schemas.microsoft.com/office/drawing/2014/main" id="{A03D6F0C-6C94-4C4A-9EDE-BBF2346D4E5B}"/>
                      </a:ext>
                    </a:extLst>
                  </p:cNvPr>
                  <p:cNvPicPr/>
                  <p:nvPr/>
                </p:nvPicPr>
                <p:blipFill>
                  <a:blip r:embed="rId13"/>
                  <a:stretch>
                    <a:fillRect/>
                  </a:stretch>
                </p:blipFill>
                <p:spPr>
                  <a:xfrm>
                    <a:off x="1041641" y="2061816"/>
                    <a:ext cx="25158" cy="26555"/>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筆跡 24">
                    <a:extLst>
                      <a:ext uri="{FF2B5EF4-FFF2-40B4-BE49-F238E27FC236}">
                        <a16:creationId xmlns:a16="http://schemas.microsoft.com/office/drawing/2014/main" id="{8D10455B-1298-4BC9-943A-AF7B03FE5722}"/>
                      </a:ext>
                    </a:extLst>
                  </p14:cNvPr>
                  <p14:cNvContentPartPr/>
                  <p14:nvPr/>
                </p14:nvContentPartPr>
                <p14:xfrm>
                  <a:off x="1061970" y="2131275"/>
                  <a:ext cx="7560" cy="13320"/>
                </p14:xfrm>
              </p:contentPart>
            </mc:Choice>
            <mc:Fallback>
              <p:pic>
                <p:nvPicPr>
                  <p:cNvPr id="25" name="筆跡 24">
                    <a:extLst>
                      <a:ext uri="{FF2B5EF4-FFF2-40B4-BE49-F238E27FC236}">
                        <a16:creationId xmlns:a16="http://schemas.microsoft.com/office/drawing/2014/main" id="{8D10455B-1298-4BC9-943A-AF7B03FE5722}"/>
                      </a:ext>
                    </a:extLst>
                  </p:cNvPr>
                  <p:cNvPicPr/>
                  <p:nvPr/>
                </p:nvPicPr>
                <p:blipFill>
                  <a:blip r:embed="rId34"/>
                  <a:stretch>
                    <a:fillRect/>
                  </a:stretch>
                </p:blipFill>
                <p:spPr>
                  <a:xfrm>
                    <a:off x="1052898" y="2121588"/>
                    <a:ext cx="26082" cy="33098"/>
                  </a:xfrm>
                  <a:prstGeom prst="rect">
                    <a:avLst/>
                  </a:prstGeom>
                </p:spPr>
              </p:pic>
            </mc:Fallback>
          </mc:AlternateContent>
        </p:grpSp>
        <p:grpSp>
          <p:nvGrpSpPr>
            <p:cNvPr id="44" name="群組 43">
              <a:extLst>
                <a:ext uri="{FF2B5EF4-FFF2-40B4-BE49-F238E27FC236}">
                  <a16:creationId xmlns:a16="http://schemas.microsoft.com/office/drawing/2014/main" id="{B5EC74B0-909F-4476-AB6B-D515242F24F3}"/>
                </a:ext>
              </a:extLst>
            </p:cNvPr>
            <p:cNvGrpSpPr/>
            <p:nvPr/>
          </p:nvGrpSpPr>
          <p:grpSpPr>
            <a:xfrm>
              <a:off x="1361490" y="2000235"/>
              <a:ext cx="540720" cy="199800"/>
              <a:chOff x="1361490" y="2000235"/>
              <a:chExt cx="540720" cy="199800"/>
            </a:xfrm>
          </p:grpSpPr>
          <mc:AlternateContent xmlns:mc="http://schemas.openxmlformats.org/markup-compatibility/2006">
            <mc:Choice xmlns:p14="http://schemas.microsoft.com/office/powerpoint/2010/main" Requires="p14">
              <p:contentPart p14:bwMode="auto" r:id="rId35">
                <p14:nvContentPartPr>
                  <p14:cNvPr id="41" name="筆跡 40">
                    <a:extLst>
                      <a:ext uri="{FF2B5EF4-FFF2-40B4-BE49-F238E27FC236}">
                        <a16:creationId xmlns:a16="http://schemas.microsoft.com/office/drawing/2014/main" id="{915E05C9-3D18-41CB-B5D2-C53A06C4F3E0}"/>
                      </a:ext>
                    </a:extLst>
                  </p14:cNvPr>
                  <p14:cNvContentPartPr/>
                  <p14:nvPr/>
                </p14:nvContentPartPr>
                <p14:xfrm>
                  <a:off x="1361490" y="2012475"/>
                  <a:ext cx="308520" cy="187560"/>
                </p14:xfrm>
              </p:contentPart>
            </mc:Choice>
            <mc:Fallback>
              <p:pic>
                <p:nvPicPr>
                  <p:cNvPr id="41" name="筆跡 40">
                    <a:extLst>
                      <a:ext uri="{FF2B5EF4-FFF2-40B4-BE49-F238E27FC236}">
                        <a16:creationId xmlns:a16="http://schemas.microsoft.com/office/drawing/2014/main" id="{915E05C9-3D18-41CB-B5D2-C53A06C4F3E0}"/>
                      </a:ext>
                    </a:extLst>
                  </p:cNvPr>
                  <p:cNvPicPr/>
                  <p:nvPr/>
                </p:nvPicPr>
                <p:blipFill>
                  <a:blip r:embed="rId36"/>
                  <a:stretch>
                    <a:fillRect/>
                  </a:stretch>
                </p:blipFill>
                <p:spPr>
                  <a:xfrm>
                    <a:off x="1342522" y="1992539"/>
                    <a:ext cx="346843" cy="227839"/>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42" name="筆跡 41">
                    <a:extLst>
                      <a:ext uri="{FF2B5EF4-FFF2-40B4-BE49-F238E27FC236}">
                        <a16:creationId xmlns:a16="http://schemas.microsoft.com/office/drawing/2014/main" id="{08D6603D-D231-4815-BB94-16EBF95C314E}"/>
                      </a:ext>
                    </a:extLst>
                  </p14:cNvPr>
                  <p14:cNvContentPartPr/>
                  <p14:nvPr/>
                </p14:nvContentPartPr>
                <p14:xfrm>
                  <a:off x="1763250" y="2000235"/>
                  <a:ext cx="135000" cy="26280"/>
                </p14:xfrm>
              </p:contentPart>
            </mc:Choice>
            <mc:Fallback>
              <p:pic>
                <p:nvPicPr>
                  <p:cNvPr id="42" name="筆跡 41">
                    <a:extLst>
                      <a:ext uri="{FF2B5EF4-FFF2-40B4-BE49-F238E27FC236}">
                        <a16:creationId xmlns:a16="http://schemas.microsoft.com/office/drawing/2014/main" id="{08D6603D-D231-4815-BB94-16EBF95C314E}"/>
                      </a:ext>
                    </a:extLst>
                  </p:cNvPr>
                  <p:cNvPicPr/>
                  <p:nvPr/>
                </p:nvPicPr>
                <p:blipFill>
                  <a:blip r:embed="rId38"/>
                  <a:stretch>
                    <a:fillRect/>
                  </a:stretch>
                </p:blipFill>
                <p:spPr>
                  <a:xfrm>
                    <a:off x="1744296" y="1980424"/>
                    <a:ext cx="173295" cy="66306"/>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43" name="筆跡 42">
                    <a:extLst>
                      <a:ext uri="{FF2B5EF4-FFF2-40B4-BE49-F238E27FC236}">
                        <a16:creationId xmlns:a16="http://schemas.microsoft.com/office/drawing/2014/main" id="{0EFCC516-A424-4C24-93AE-7F5B8A2F5A43}"/>
                      </a:ext>
                    </a:extLst>
                  </p14:cNvPr>
                  <p14:cNvContentPartPr/>
                  <p14:nvPr/>
                </p14:nvContentPartPr>
                <p14:xfrm>
                  <a:off x="1799610" y="2075115"/>
                  <a:ext cx="102600" cy="29520"/>
                </p14:xfrm>
              </p:contentPart>
            </mc:Choice>
            <mc:Fallback>
              <p:pic>
                <p:nvPicPr>
                  <p:cNvPr id="43" name="筆跡 42">
                    <a:extLst>
                      <a:ext uri="{FF2B5EF4-FFF2-40B4-BE49-F238E27FC236}">
                        <a16:creationId xmlns:a16="http://schemas.microsoft.com/office/drawing/2014/main" id="{0EFCC516-A424-4C24-93AE-7F5B8A2F5A43}"/>
                      </a:ext>
                    </a:extLst>
                  </p:cNvPr>
                  <p:cNvPicPr/>
                  <p:nvPr/>
                </p:nvPicPr>
                <p:blipFill>
                  <a:blip r:embed="rId40"/>
                  <a:stretch>
                    <a:fillRect/>
                  </a:stretch>
                </p:blipFill>
                <p:spPr>
                  <a:xfrm>
                    <a:off x="1780252" y="2054896"/>
                    <a:ext cx="140930" cy="69554"/>
                  </a:xfrm>
                  <a:prstGeom prst="rect">
                    <a:avLst/>
                  </a:prstGeom>
                </p:spPr>
              </p:pic>
            </mc:Fallback>
          </mc:AlternateContent>
        </p:grpSp>
        <p:grpSp>
          <p:nvGrpSpPr>
            <p:cNvPr id="47" name="群組 46">
              <a:extLst>
                <a:ext uri="{FF2B5EF4-FFF2-40B4-BE49-F238E27FC236}">
                  <a16:creationId xmlns:a16="http://schemas.microsoft.com/office/drawing/2014/main" id="{500C0483-F7B1-4755-8069-6412A82F0D2C}"/>
                </a:ext>
              </a:extLst>
            </p:cNvPr>
            <p:cNvGrpSpPr/>
            <p:nvPr/>
          </p:nvGrpSpPr>
          <p:grpSpPr>
            <a:xfrm>
              <a:off x="2099130" y="1953075"/>
              <a:ext cx="257400" cy="244800"/>
              <a:chOff x="2099130" y="1953075"/>
              <a:chExt cx="257400" cy="244800"/>
            </a:xfrm>
          </p:grpSpPr>
          <mc:AlternateContent xmlns:mc="http://schemas.openxmlformats.org/markup-compatibility/2006">
            <mc:Choice xmlns:p14="http://schemas.microsoft.com/office/powerpoint/2010/main" Requires="p14">
              <p:contentPart p14:bwMode="auto" r:id="rId41">
                <p14:nvContentPartPr>
                  <p14:cNvPr id="45" name="筆跡 44">
                    <a:extLst>
                      <a:ext uri="{FF2B5EF4-FFF2-40B4-BE49-F238E27FC236}">
                        <a16:creationId xmlns:a16="http://schemas.microsoft.com/office/drawing/2014/main" id="{4D615ADA-5FC3-4188-97B3-0F3F95BCA71A}"/>
                      </a:ext>
                    </a:extLst>
                  </p14:cNvPr>
                  <p14:cNvContentPartPr/>
                  <p14:nvPr/>
                </p14:nvContentPartPr>
                <p14:xfrm>
                  <a:off x="2099130" y="1978995"/>
                  <a:ext cx="12240" cy="218880"/>
                </p14:xfrm>
              </p:contentPart>
            </mc:Choice>
            <mc:Fallback>
              <p:pic>
                <p:nvPicPr>
                  <p:cNvPr id="45" name="筆跡 44">
                    <a:extLst>
                      <a:ext uri="{FF2B5EF4-FFF2-40B4-BE49-F238E27FC236}">
                        <a16:creationId xmlns:a16="http://schemas.microsoft.com/office/drawing/2014/main" id="{4D615ADA-5FC3-4188-97B3-0F3F95BCA71A}"/>
                      </a:ext>
                    </a:extLst>
                  </p:cNvPr>
                  <p:cNvPicPr/>
                  <p:nvPr/>
                </p:nvPicPr>
                <p:blipFill>
                  <a:blip r:embed="rId42"/>
                  <a:stretch>
                    <a:fillRect/>
                  </a:stretch>
                </p:blipFill>
                <p:spPr>
                  <a:xfrm>
                    <a:off x="2080005" y="1958653"/>
                    <a:ext cx="50108" cy="259157"/>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6" name="筆跡 45">
                    <a:extLst>
                      <a:ext uri="{FF2B5EF4-FFF2-40B4-BE49-F238E27FC236}">
                        <a16:creationId xmlns:a16="http://schemas.microsoft.com/office/drawing/2014/main" id="{5256C9D7-0080-4B35-A0CB-7C819BA94BAE}"/>
                      </a:ext>
                    </a:extLst>
                  </p14:cNvPr>
                  <p14:cNvContentPartPr/>
                  <p14:nvPr/>
                </p14:nvContentPartPr>
                <p14:xfrm>
                  <a:off x="2226570" y="1953075"/>
                  <a:ext cx="129960" cy="215640"/>
                </p14:xfrm>
              </p:contentPart>
            </mc:Choice>
            <mc:Fallback>
              <p:pic>
                <p:nvPicPr>
                  <p:cNvPr id="46" name="筆跡 45">
                    <a:extLst>
                      <a:ext uri="{FF2B5EF4-FFF2-40B4-BE49-F238E27FC236}">
                        <a16:creationId xmlns:a16="http://schemas.microsoft.com/office/drawing/2014/main" id="{5256C9D7-0080-4B35-A0CB-7C819BA94BAE}"/>
                      </a:ext>
                    </a:extLst>
                  </p:cNvPr>
                  <p:cNvPicPr/>
                  <p:nvPr/>
                </p:nvPicPr>
                <p:blipFill>
                  <a:blip r:embed="rId44"/>
                  <a:stretch>
                    <a:fillRect/>
                  </a:stretch>
                </p:blipFill>
                <p:spPr>
                  <a:xfrm>
                    <a:off x="2207617" y="1932732"/>
                    <a:ext cx="168252" cy="25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48" name="筆跡 47">
                  <a:extLst>
                    <a:ext uri="{FF2B5EF4-FFF2-40B4-BE49-F238E27FC236}">
                      <a16:creationId xmlns:a16="http://schemas.microsoft.com/office/drawing/2014/main" id="{3596DFB6-8DC6-454B-92BE-29C59BD9CA9D}"/>
                    </a:ext>
                  </a:extLst>
                </p14:cNvPr>
                <p14:cNvContentPartPr/>
                <p14:nvPr/>
              </p14:nvContentPartPr>
              <p14:xfrm>
                <a:off x="684330" y="3626715"/>
                <a:ext cx="4771800" cy="165240"/>
              </p14:xfrm>
            </p:contentPart>
          </mc:Choice>
          <mc:Fallback>
            <p:pic>
              <p:nvPicPr>
                <p:cNvPr id="48" name="筆跡 47">
                  <a:extLst>
                    <a:ext uri="{FF2B5EF4-FFF2-40B4-BE49-F238E27FC236}">
                      <a16:creationId xmlns:a16="http://schemas.microsoft.com/office/drawing/2014/main" id="{3596DFB6-8DC6-454B-92BE-29C59BD9CA9D}"/>
                    </a:ext>
                  </a:extLst>
                </p:cNvPr>
                <p:cNvPicPr/>
                <p:nvPr/>
              </p:nvPicPr>
              <p:blipFill>
                <a:blip r:embed="rId46"/>
                <a:stretch>
                  <a:fillRect/>
                </a:stretch>
              </p:blipFill>
              <p:spPr>
                <a:xfrm>
                  <a:off x="674652" y="3616540"/>
                  <a:ext cx="4790770" cy="185183"/>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9" name="筆跡 48">
                  <a:extLst>
                    <a:ext uri="{FF2B5EF4-FFF2-40B4-BE49-F238E27FC236}">
                      <a16:creationId xmlns:a16="http://schemas.microsoft.com/office/drawing/2014/main" id="{45C82356-D64D-4A2F-9CD8-BB1F35FE136A}"/>
                    </a:ext>
                  </a:extLst>
                </p14:cNvPr>
                <p14:cNvContentPartPr/>
                <p14:nvPr/>
              </p14:nvContentPartPr>
              <p14:xfrm>
                <a:off x="5209170" y="3576675"/>
                <a:ext cx="227520" cy="97920"/>
              </p14:xfrm>
            </p:contentPart>
          </mc:Choice>
          <mc:Fallback>
            <p:pic>
              <p:nvPicPr>
                <p:cNvPr id="49" name="筆跡 48">
                  <a:extLst>
                    <a:ext uri="{FF2B5EF4-FFF2-40B4-BE49-F238E27FC236}">
                      <a16:creationId xmlns:a16="http://schemas.microsoft.com/office/drawing/2014/main" id="{45C82356-D64D-4A2F-9CD8-BB1F35FE136A}"/>
                    </a:ext>
                  </a:extLst>
                </p:cNvPr>
                <p:cNvPicPr/>
                <p:nvPr/>
              </p:nvPicPr>
              <p:blipFill>
                <a:blip r:embed="rId48"/>
                <a:stretch>
                  <a:fillRect/>
                </a:stretch>
              </p:blipFill>
              <p:spPr>
                <a:xfrm>
                  <a:off x="5199497" y="3566883"/>
                  <a:ext cx="246480" cy="117912"/>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1" name="筆跡 50">
                  <a:extLst>
                    <a:ext uri="{FF2B5EF4-FFF2-40B4-BE49-F238E27FC236}">
                      <a16:creationId xmlns:a16="http://schemas.microsoft.com/office/drawing/2014/main" id="{F2C0E521-511C-4330-B84A-0902A27C3951}"/>
                    </a:ext>
                  </a:extLst>
                </p14:cNvPr>
                <p14:cNvContentPartPr/>
                <p14:nvPr/>
              </p14:nvContentPartPr>
              <p14:xfrm>
                <a:off x="1164210" y="2574075"/>
                <a:ext cx="169920" cy="1275840"/>
              </p14:xfrm>
            </p:contentPart>
          </mc:Choice>
          <mc:Fallback>
            <p:pic>
              <p:nvPicPr>
                <p:cNvPr id="51" name="筆跡 50">
                  <a:extLst>
                    <a:ext uri="{FF2B5EF4-FFF2-40B4-BE49-F238E27FC236}">
                      <a16:creationId xmlns:a16="http://schemas.microsoft.com/office/drawing/2014/main" id="{F2C0E521-511C-4330-B84A-0902A27C3951}"/>
                    </a:ext>
                  </a:extLst>
                </p:cNvPr>
                <p:cNvPicPr/>
                <p:nvPr/>
              </p:nvPicPr>
              <p:blipFill>
                <a:blip r:embed="rId50"/>
                <a:stretch>
                  <a:fillRect/>
                </a:stretch>
              </p:blipFill>
              <p:spPr>
                <a:xfrm>
                  <a:off x="1154921" y="2564305"/>
                  <a:ext cx="188886" cy="1295788"/>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2" name="筆跡 51">
                  <a:extLst>
                    <a:ext uri="{FF2B5EF4-FFF2-40B4-BE49-F238E27FC236}">
                      <a16:creationId xmlns:a16="http://schemas.microsoft.com/office/drawing/2014/main" id="{1987CFE8-FE4C-4184-B2C2-E9E6F71A11AA}"/>
                    </a:ext>
                  </a:extLst>
                </p14:cNvPr>
                <p14:cNvContentPartPr/>
                <p14:nvPr/>
              </p14:nvContentPartPr>
              <p14:xfrm>
                <a:off x="1088610" y="2605755"/>
                <a:ext cx="85680" cy="109800"/>
              </p14:xfrm>
            </p:contentPart>
          </mc:Choice>
          <mc:Fallback>
            <p:pic>
              <p:nvPicPr>
                <p:cNvPr id="52" name="筆跡 51">
                  <a:extLst>
                    <a:ext uri="{FF2B5EF4-FFF2-40B4-BE49-F238E27FC236}">
                      <a16:creationId xmlns:a16="http://schemas.microsoft.com/office/drawing/2014/main" id="{1987CFE8-FE4C-4184-B2C2-E9E6F71A11AA}"/>
                    </a:ext>
                  </a:extLst>
                </p:cNvPr>
                <p:cNvPicPr/>
                <p:nvPr/>
              </p:nvPicPr>
              <p:blipFill>
                <a:blip r:embed="rId52"/>
                <a:stretch>
                  <a:fillRect/>
                </a:stretch>
              </p:blipFill>
              <p:spPr>
                <a:xfrm>
                  <a:off x="1078961" y="2595588"/>
                  <a:ext cx="104591" cy="129727"/>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3" name="筆跡 52">
                  <a:extLst>
                    <a:ext uri="{FF2B5EF4-FFF2-40B4-BE49-F238E27FC236}">
                      <a16:creationId xmlns:a16="http://schemas.microsoft.com/office/drawing/2014/main" id="{4CB1403A-FC7E-4C91-AB55-E3B270BD46DC}"/>
                    </a:ext>
                  </a:extLst>
                </p14:cNvPr>
                <p14:cNvContentPartPr/>
                <p14:nvPr/>
              </p14:nvContentPartPr>
              <p14:xfrm>
                <a:off x="1158090" y="2594595"/>
                <a:ext cx="91800" cy="108720"/>
              </p14:xfrm>
            </p:contentPart>
          </mc:Choice>
          <mc:Fallback>
            <p:pic>
              <p:nvPicPr>
                <p:cNvPr id="53" name="筆跡 52">
                  <a:extLst>
                    <a:ext uri="{FF2B5EF4-FFF2-40B4-BE49-F238E27FC236}">
                      <a16:creationId xmlns:a16="http://schemas.microsoft.com/office/drawing/2014/main" id="{4CB1403A-FC7E-4C91-AB55-E3B270BD46DC}"/>
                    </a:ext>
                  </a:extLst>
                </p:cNvPr>
                <p:cNvPicPr/>
                <p:nvPr/>
              </p:nvPicPr>
              <p:blipFill>
                <a:blip r:embed="rId54"/>
                <a:stretch>
                  <a:fillRect/>
                </a:stretch>
              </p:blipFill>
              <p:spPr>
                <a:xfrm>
                  <a:off x="1148794" y="2584822"/>
                  <a:ext cx="110780" cy="128672"/>
                </a:xfrm>
                <a:prstGeom prst="rect">
                  <a:avLst/>
                </a:prstGeom>
              </p:spPr>
            </p:pic>
          </mc:Fallback>
        </mc:AlternateContent>
        <p:grpSp>
          <p:nvGrpSpPr>
            <p:cNvPr id="64" name="群組 63">
              <a:extLst>
                <a:ext uri="{FF2B5EF4-FFF2-40B4-BE49-F238E27FC236}">
                  <a16:creationId xmlns:a16="http://schemas.microsoft.com/office/drawing/2014/main" id="{A6A40CBC-CE26-40F7-AE14-EA84E22EBC7F}"/>
                </a:ext>
              </a:extLst>
            </p:cNvPr>
            <p:cNvGrpSpPr/>
            <p:nvPr/>
          </p:nvGrpSpPr>
          <p:grpSpPr>
            <a:xfrm>
              <a:off x="2370930" y="3661275"/>
              <a:ext cx="333000" cy="501840"/>
              <a:chOff x="2370930" y="3661275"/>
              <a:chExt cx="333000" cy="501840"/>
            </a:xfrm>
          </p:grpSpPr>
          <mc:AlternateContent xmlns:mc="http://schemas.openxmlformats.org/markup-compatibility/2006">
            <mc:Choice xmlns:p14="http://schemas.microsoft.com/office/powerpoint/2010/main" Requires="p14">
              <p:contentPart p14:bwMode="auto" r:id="rId55">
                <p14:nvContentPartPr>
                  <p14:cNvPr id="54" name="筆跡 53">
                    <a:extLst>
                      <a:ext uri="{FF2B5EF4-FFF2-40B4-BE49-F238E27FC236}">
                        <a16:creationId xmlns:a16="http://schemas.microsoft.com/office/drawing/2014/main" id="{01CD80B0-CAEA-4C47-8F12-F2A32C8EE3E5}"/>
                      </a:ext>
                    </a:extLst>
                  </p14:cNvPr>
                  <p14:cNvContentPartPr/>
                  <p14:nvPr/>
                </p14:nvContentPartPr>
                <p14:xfrm>
                  <a:off x="2491170" y="3661275"/>
                  <a:ext cx="5040" cy="96480"/>
                </p14:xfrm>
              </p:contentPart>
            </mc:Choice>
            <mc:Fallback>
              <p:pic>
                <p:nvPicPr>
                  <p:cNvPr id="54" name="筆跡 53">
                    <a:extLst>
                      <a:ext uri="{FF2B5EF4-FFF2-40B4-BE49-F238E27FC236}">
                        <a16:creationId xmlns:a16="http://schemas.microsoft.com/office/drawing/2014/main" id="{01CD80B0-CAEA-4C47-8F12-F2A32C8EE3E5}"/>
                      </a:ext>
                    </a:extLst>
                  </p:cNvPr>
                  <p:cNvPicPr/>
                  <p:nvPr/>
                </p:nvPicPr>
                <p:blipFill>
                  <a:blip r:embed="rId56"/>
                  <a:stretch>
                    <a:fillRect/>
                  </a:stretch>
                </p:blipFill>
                <p:spPr>
                  <a:xfrm>
                    <a:off x="2481865" y="3651505"/>
                    <a:ext cx="24037" cy="116427"/>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5" name="筆跡 54">
                    <a:extLst>
                      <a:ext uri="{FF2B5EF4-FFF2-40B4-BE49-F238E27FC236}">
                        <a16:creationId xmlns:a16="http://schemas.microsoft.com/office/drawing/2014/main" id="{CE5634A3-9FD1-4A56-8D6E-FE91A2F7F561}"/>
                      </a:ext>
                    </a:extLst>
                  </p14:cNvPr>
                  <p14:cNvContentPartPr/>
                  <p14:nvPr/>
                </p14:nvContentPartPr>
                <p14:xfrm>
                  <a:off x="2370930" y="3818595"/>
                  <a:ext cx="256680" cy="165600"/>
                </p14:xfrm>
              </p:contentPart>
            </mc:Choice>
            <mc:Fallback>
              <p:pic>
                <p:nvPicPr>
                  <p:cNvPr id="55" name="筆跡 54">
                    <a:extLst>
                      <a:ext uri="{FF2B5EF4-FFF2-40B4-BE49-F238E27FC236}">
                        <a16:creationId xmlns:a16="http://schemas.microsoft.com/office/drawing/2014/main" id="{CE5634A3-9FD1-4A56-8D6E-FE91A2F7F561}"/>
                      </a:ext>
                    </a:extLst>
                  </p:cNvPr>
                  <p:cNvPicPr/>
                  <p:nvPr/>
                </p:nvPicPr>
                <p:blipFill>
                  <a:blip r:embed="rId58"/>
                  <a:stretch>
                    <a:fillRect/>
                  </a:stretch>
                </p:blipFill>
                <p:spPr>
                  <a:xfrm>
                    <a:off x="2361638" y="3808423"/>
                    <a:ext cx="275650" cy="185537"/>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8" name="筆跡 57">
                    <a:extLst>
                      <a:ext uri="{FF2B5EF4-FFF2-40B4-BE49-F238E27FC236}">
                        <a16:creationId xmlns:a16="http://schemas.microsoft.com/office/drawing/2014/main" id="{09C95A7A-2370-420E-AF49-0385D1B4389F}"/>
                      </a:ext>
                    </a:extLst>
                  </p14:cNvPr>
                  <p14:cNvContentPartPr/>
                  <p14:nvPr/>
                </p14:nvContentPartPr>
                <p14:xfrm>
                  <a:off x="2658210" y="3928755"/>
                  <a:ext cx="45720" cy="61200"/>
                </p14:xfrm>
              </p:contentPart>
            </mc:Choice>
            <mc:Fallback>
              <p:pic>
                <p:nvPicPr>
                  <p:cNvPr id="58" name="筆跡 57">
                    <a:extLst>
                      <a:ext uri="{FF2B5EF4-FFF2-40B4-BE49-F238E27FC236}">
                        <a16:creationId xmlns:a16="http://schemas.microsoft.com/office/drawing/2014/main" id="{09C95A7A-2370-420E-AF49-0385D1B4389F}"/>
                      </a:ext>
                    </a:extLst>
                  </p:cNvPr>
                  <p:cNvPicPr/>
                  <p:nvPr/>
                </p:nvPicPr>
                <p:blipFill>
                  <a:blip r:embed="rId60"/>
                  <a:stretch>
                    <a:fillRect/>
                  </a:stretch>
                </p:blipFill>
                <p:spPr>
                  <a:xfrm>
                    <a:off x="2648524" y="3918555"/>
                    <a:ext cx="64705" cy="81192"/>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9" name="筆跡 58">
                    <a:extLst>
                      <a:ext uri="{FF2B5EF4-FFF2-40B4-BE49-F238E27FC236}">
                        <a16:creationId xmlns:a16="http://schemas.microsoft.com/office/drawing/2014/main" id="{9B052B6B-411C-4404-ACC1-7C91B9F11236}"/>
                      </a:ext>
                    </a:extLst>
                  </p14:cNvPr>
                  <p14:cNvContentPartPr/>
                  <p14:nvPr/>
                </p14:nvContentPartPr>
                <p14:xfrm>
                  <a:off x="2551290" y="4080315"/>
                  <a:ext cx="11160" cy="82800"/>
                </p14:xfrm>
              </p:contentPart>
            </mc:Choice>
            <mc:Fallback>
              <p:pic>
                <p:nvPicPr>
                  <p:cNvPr id="59" name="筆跡 58">
                    <a:extLst>
                      <a:ext uri="{FF2B5EF4-FFF2-40B4-BE49-F238E27FC236}">
                        <a16:creationId xmlns:a16="http://schemas.microsoft.com/office/drawing/2014/main" id="{9B052B6B-411C-4404-ACC1-7C91B9F11236}"/>
                      </a:ext>
                    </a:extLst>
                  </p:cNvPr>
                  <p:cNvPicPr/>
                  <p:nvPr/>
                </p:nvPicPr>
                <p:blipFill>
                  <a:blip r:embed="rId62"/>
                  <a:stretch>
                    <a:fillRect/>
                  </a:stretch>
                </p:blipFill>
                <p:spPr>
                  <a:xfrm>
                    <a:off x="2542054" y="4070118"/>
                    <a:ext cx="30017" cy="102786"/>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60" name="筆跡 59">
                    <a:extLst>
                      <a:ext uri="{FF2B5EF4-FFF2-40B4-BE49-F238E27FC236}">
                        <a16:creationId xmlns:a16="http://schemas.microsoft.com/office/drawing/2014/main" id="{F71C607D-D2C7-4F0D-86AE-D6360B4BC2E1}"/>
                      </a:ext>
                    </a:extLst>
                  </p14:cNvPr>
                  <p14:cNvContentPartPr/>
                  <p14:nvPr/>
                </p14:nvContentPartPr>
                <p14:xfrm>
                  <a:off x="2591250" y="4072755"/>
                  <a:ext cx="15840" cy="79560"/>
                </p14:xfrm>
              </p:contentPart>
            </mc:Choice>
            <mc:Fallback>
              <p:pic>
                <p:nvPicPr>
                  <p:cNvPr id="60" name="筆跡 59">
                    <a:extLst>
                      <a:ext uri="{FF2B5EF4-FFF2-40B4-BE49-F238E27FC236}">
                        <a16:creationId xmlns:a16="http://schemas.microsoft.com/office/drawing/2014/main" id="{F71C607D-D2C7-4F0D-86AE-D6360B4BC2E1}"/>
                      </a:ext>
                    </a:extLst>
                  </p:cNvPr>
                  <p:cNvPicPr/>
                  <p:nvPr/>
                </p:nvPicPr>
                <p:blipFill>
                  <a:blip r:embed="rId64"/>
                  <a:stretch>
                    <a:fillRect/>
                  </a:stretch>
                </p:blipFill>
                <p:spPr>
                  <a:xfrm>
                    <a:off x="2581591" y="4062555"/>
                    <a:ext cx="34771" cy="99552"/>
                  </a:xfrm>
                  <a:prstGeom prst="rect">
                    <a:avLst/>
                  </a:prstGeom>
                </p:spPr>
              </p:pic>
            </mc:Fallback>
          </mc:AlternateContent>
        </p:grpSp>
        <p:grpSp>
          <p:nvGrpSpPr>
            <p:cNvPr id="63" name="群組 62">
              <a:extLst>
                <a:ext uri="{FF2B5EF4-FFF2-40B4-BE49-F238E27FC236}">
                  <a16:creationId xmlns:a16="http://schemas.microsoft.com/office/drawing/2014/main" id="{532F776A-529E-47F4-83D9-D37751F65553}"/>
                </a:ext>
              </a:extLst>
            </p:cNvPr>
            <p:cNvGrpSpPr/>
            <p:nvPr/>
          </p:nvGrpSpPr>
          <p:grpSpPr>
            <a:xfrm>
              <a:off x="2552730" y="4277955"/>
              <a:ext cx="137880" cy="133920"/>
              <a:chOff x="2552730" y="4277955"/>
              <a:chExt cx="137880" cy="133920"/>
            </a:xfrm>
          </p:grpSpPr>
          <mc:AlternateContent xmlns:mc="http://schemas.openxmlformats.org/markup-compatibility/2006">
            <mc:Choice xmlns:p14="http://schemas.microsoft.com/office/powerpoint/2010/main" Requires="p14">
              <p:contentPart p14:bwMode="auto" r:id="rId65">
                <p14:nvContentPartPr>
                  <p14:cNvPr id="61" name="筆跡 60">
                    <a:extLst>
                      <a:ext uri="{FF2B5EF4-FFF2-40B4-BE49-F238E27FC236}">
                        <a16:creationId xmlns:a16="http://schemas.microsoft.com/office/drawing/2014/main" id="{0D16E637-409F-47AF-A624-8D48F99264A4}"/>
                      </a:ext>
                    </a:extLst>
                  </p14:cNvPr>
                  <p14:cNvContentPartPr/>
                  <p14:nvPr/>
                </p14:nvContentPartPr>
                <p14:xfrm>
                  <a:off x="2552730" y="4296675"/>
                  <a:ext cx="17280" cy="115200"/>
                </p14:xfrm>
              </p:contentPart>
            </mc:Choice>
            <mc:Fallback>
              <p:pic>
                <p:nvPicPr>
                  <p:cNvPr id="61" name="筆跡 60">
                    <a:extLst>
                      <a:ext uri="{FF2B5EF4-FFF2-40B4-BE49-F238E27FC236}">
                        <a16:creationId xmlns:a16="http://schemas.microsoft.com/office/drawing/2014/main" id="{0D16E637-409F-47AF-A624-8D48F99264A4}"/>
                      </a:ext>
                    </a:extLst>
                  </p:cNvPr>
                  <p:cNvPicPr/>
                  <p:nvPr/>
                </p:nvPicPr>
                <p:blipFill>
                  <a:blip r:embed="rId66"/>
                  <a:stretch>
                    <a:fillRect/>
                  </a:stretch>
                </p:blipFill>
                <p:spPr>
                  <a:xfrm>
                    <a:off x="2543130" y="4286905"/>
                    <a:ext cx="36096" cy="135146"/>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2" name="筆跡 61">
                    <a:extLst>
                      <a:ext uri="{FF2B5EF4-FFF2-40B4-BE49-F238E27FC236}">
                        <a16:creationId xmlns:a16="http://schemas.microsoft.com/office/drawing/2014/main" id="{7041D2B9-1FDD-48B9-A0AB-493A39AEE9CC}"/>
                      </a:ext>
                    </a:extLst>
                  </p14:cNvPr>
                  <p14:cNvContentPartPr/>
                  <p14:nvPr/>
                </p14:nvContentPartPr>
                <p14:xfrm>
                  <a:off x="2618250" y="4277955"/>
                  <a:ext cx="72360" cy="108360"/>
                </p14:xfrm>
              </p:contentPart>
            </mc:Choice>
            <mc:Fallback>
              <p:pic>
                <p:nvPicPr>
                  <p:cNvPr id="62" name="筆跡 61">
                    <a:extLst>
                      <a:ext uri="{FF2B5EF4-FFF2-40B4-BE49-F238E27FC236}">
                        <a16:creationId xmlns:a16="http://schemas.microsoft.com/office/drawing/2014/main" id="{7041D2B9-1FDD-48B9-A0AB-493A39AEE9CC}"/>
                      </a:ext>
                    </a:extLst>
                  </p:cNvPr>
                  <p:cNvPicPr/>
                  <p:nvPr/>
                </p:nvPicPr>
                <p:blipFill>
                  <a:blip r:embed="rId68"/>
                  <a:stretch>
                    <a:fillRect/>
                  </a:stretch>
                </p:blipFill>
                <p:spPr>
                  <a:xfrm>
                    <a:off x="2608963" y="4268178"/>
                    <a:ext cx="91321" cy="12832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65" name="筆跡 64">
                  <a:extLst>
                    <a:ext uri="{FF2B5EF4-FFF2-40B4-BE49-F238E27FC236}">
                      <a16:creationId xmlns:a16="http://schemas.microsoft.com/office/drawing/2014/main" id="{6793A9F6-7753-4CE5-89F7-555570D3DDD6}"/>
                    </a:ext>
                  </a:extLst>
                </p14:cNvPr>
                <p14:cNvContentPartPr/>
                <p14:nvPr/>
              </p14:nvContentPartPr>
              <p14:xfrm>
                <a:off x="2477850" y="3602955"/>
                <a:ext cx="17280" cy="23040"/>
              </p14:xfrm>
            </p:contentPart>
          </mc:Choice>
          <mc:Fallback>
            <p:pic>
              <p:nvPicPr>
                <p:cNvPr id="65" name="筆跡 64">
                  <a:extLst>
                    <a:ext uri="{FF2B5EF4-FFF2-40B4-BE49-F238E27FC236}">
                      <a16:creationId xmlns:a16="http://schemas.microsoft.com/office/drawing/2014/main" id="{6793A9F6-7753-4CE5-89F7-555570D3DDD6}"/>
                    </a:ext>
                  </a:extLst>
                </p:cNvPr>
                <p:cNvPicPr/>
                <p:nvPr/>
              </p:nvPicPr>
              <p:blipFill>
                <a:blip r:embed="rId70"/>
                <a:stretch>
                  <a:fillRect/>
                </a:stretch>
              </p:blipFill>
              <p:spPr>
                <a:xfrm>
                  <a:off x="2468634" y="3592850"/>
                  <a:ext cx="36096" cy="42846"/>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66" name="筆跡 65">
                  <a:extLst>
                    <a:ext uri="{FF2B5EF4-FFF2-40B4-BE49-F238E27FC236}">
                      <a16:creationId xmlns:a16="http://schemas.microsoft.com/office/drawing/2014/main" id="{729F317F-F26F-4A6C-8DFF-1398D6DF8148}"/>
                    </a:ext>
                  </a:extLst>
                </p14:cNvPr>
                <p14:cNvContentPartPr/>
                <p14:nvPr/>
              </p14:nvContentPartPr>
              <p14:xfrm>
                <a:off x="2476770" y="3472995"/>
                <a:ext cx="6480" cy="25200"/>
              </p14:xfrm>
            </p:contentPart>
          </mc:Choice>
          <mc:Fallback>
            <p:pic>
              <p:nvPicPr>
                <p:cNvPr id="66" name="筆跡 65">
                  <a:extLst>
                    <a:ext uri="{FF2B5EF4-FFF2-40B4-BE49-F238E27FC236}">
                      <a16:creationId xmlns:a16="http://schemas.microsoft.com/office/drawing/2014/main" id="{729F317F-F26F-4A6C-8DFF-1398D6DF8148}"/>
                    </a:ext>
                  </a:extLst>
                </p:cNvPr>
                <p:cNvPicPr/>
                <p:nvPr/>
              </p:nvPicPr>
              <p:blipFill>
                <a:blip r:embed="rId72"/>
                <a:stretch>
                  <a:fillRect/>
                </a:stretch>
              </p:blipFill>
              <p:spPr>
                <a:xfrm>
                  <a:off x="2467622" y="3462834"/>
                  <a:ext cx="25158" cy="45116"/>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7" name="筆跡 66">
                  <a:extLst>
                    <a:ext uri="{FF2B5EF4-FFF2-40B4-BE49-F238E27FC236}">
                      <a16:creationId xmlns:a16="http://schemas.microsoft.com/office/drawing/2014/main" id="{026B0D67-1151-4B83-9974-F97704E2E2AD}"/>
                    </a:ext>
                  </a:extLst>
                </p14:cNvPr>
                <p14:cNvContentPartPr/>
                <p14:nvPr/>
              </p14:nvContentPartPr>
              <p14:xfrm>
                <a:off x="2447970" y="3298395"/>
                <a:ext cx="2880" cy="30600"/>
              </p14:xfrm>
            </p:contentPart>
          </mc:Choice>
          <mc:Fallback>
            <p:pic>
              <p:nvPicPr>
                <p:cNvPr id="67" name="筆跡 66">
                  <a:extLst>
                    <a:ext uri="{FF2B5EF4-FFF2-40B4-BE49-F238E27FC236}">
                      <a16:creationId xmlns:a16="http://schemas.microsoft.com/office/drawing/2014/main" id="{026B0D67-1151-4B83-9974-F97704E2E2AD}"/>
                    </a:ext>
                  </a:extLst>
                </p:cNvPr>
                <p:cNvPicPr/>
                <p:nvPr/>
              </p:nvPicPr>
              <p:blipFill>
                <a:blip r:embed="rId74"/>
                <a:stretch>
                  <a:fillRect/>
                </a:stretch>
              </p:blipFill>
              <p:spPr>
                <a:xfrm>
                  <a:off x="2437684" y="3288603"/>
                  <a:ext cx="23040" cy="50592"/>
                </a:xfrm>
                <a:prstGeom prst="rect">
                  <a:avLst/>
                </a:prstGeom>
              </p:spPr>
            </p:pic>
          </mc:Fallback>
        </mc:AlternateContent>
        <p:grpSp>
          <p:nvGrpSpPr>
            <p:cNvPr id="70" name="群組 69">
              <a:extLst>
                <a:ext uri="{FF2B5EF4-FFF2-40B4-BE49-F238E27FC236}">
                  <a16:creationId xmlns:a16="http://schemas.microsoft.com/office/drawing/2014/main" id="{1863F27A-BE7D-4432-8A93-A5A0F9213E7C}"/>
                </a:ext>
              </a:extLst>
            </p:cNvPr>
            <p:cNvGrpSpPr/>
            <p:nvPr/>
          </p:nvGrpSpPr>
          <p:grpSpPr>
            <a:xfrm>
              <a:off x="2441850" y="2831835"/>
              <a:ext cx="6480" cy="333720"/>
              <a:chOff x="2441850" y="2831835"/>
              <a:chExt cx="6480" cy="333720"/>
            </a:xfrm>
          </p:grpSpPr>
          <mc:AlternateContent xmlns:mc="http://schemas.openxmlformats.org/markup-compatibility/2006">
            <mc:Choice xmlns:p14="http://schemas.microsoft.com/office/powerpoint/2010/main" Requires="p14">
              <p:contentPart p14:bwMode="auto" r:id="rId75">
                <p14:nvContentPartPr>
                  <p14:cNvPr id="68" name="筆跡 67">
                    <a:extLst>
                      <a:ext uri="{FF2B5EF4-FFF2-40B4-BE49-F238E27FC236}">
                        <a16:creationId xmlns:a16="http://schemas.microsoft.com/office/drawing/2014/main" id="{BC480183-46B7-4E80-8620-68442050BC86}"/>
                      </a:ext>
                    </a:extLst>
                  </p14:cNvPr>
                  <p14:cNvContentPartPr/>
                  <p14:nvPr/>
                </p14:nvContentPartPr>
                <p14:xfrm>
                  <a:off x="2443290" y="2983395"/>
                  <a:ext cx="5040" cy="182160"/>
                </p14:xfrm>
              </p:contentPart>
            </mc:Choice>
            <mc:Fallback>
              <p:pic>
                <p:nvPicPr>
                  <p:cNvPr id="68" name="筆跡 67">
                    <a:extLst>
                      <a:ext uri="{FF2B5EF4-FFF2-40B4-BE49-F238E27FC236}">
                        <a16:creationId xmlns:a16="http://schemas.microsoft.com/office/drawing/2014/main" id="{BC480183-46B7-4E80-8620-68442050BC86}"/>
                      </a:ext>
                    </a:extLst>
                  </p:cNvPr>
                  <p:cNvPicPr/>
                  <p:nvPr/>
                </p:nvPicPr>
                <p:blipFill>
                  <a:blip r:embed="rId76"/>
                  <a:stretch>
                    <a:fillRect/>
                  </a:stretch>
                </p:blipFill>
                <p:spPr>
                  <a:xfrm>
                    <a:off x="2433598" y="2973636"/>
                    <a:ext cx="24037" cy="202084"/>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9" name="筆跡 68">
                    <a:extLst>
                      <a:ext uri="{FF2B5EF4-FFF2-40B4-BE49-F238E27FC236}">
                        <a16:creationId xmlns:a16="http://schemas.microsoft.com/office/drawing/2014/main" id="{694DE49E-C848-4DFC-B781-755AAB594A68}"/>
                      </a:ext>
                    </a:extLst>
                  </p14:cNvPr>
                  <p14:cNvContentPartPr/>
                  <p14:nvPr/>
                </p14:nvContentPartPr>
                <p14:xfrm>
                  <a:off x="2441850" y="2831835"/>
                  <a:ext cx="5040" cy="80640"/>
                </p14:xfrm>
              </p:contentPart>
            </mc:Choice>
            <mc:Fallback>
              <p:pic>
                <p:nvPicPr>
                  <p:cNvPr id="69" name="筆跡 68">
                    <a:extLst>
                      <a:ext uri="{FF2B5EF4-FFF2-40B4-BE49-F238E27FC236}">
                        <a16:creationId xmlns:a16="http://schemas.microsoft.com/office/drawing/2014/main" id="{694DE49E-C848-4DFC-B781-755AAB594A68}"/>
                      </a:ext>
                    </a:extLst>
                  </p:cNvPr>
                  <p:cNvPicPr/>
                  <p:nvPr/>
                </p:nvPicPr>
                <p:blipFill>
                  <a:blip r:embed="rId78"/>
                  <a:stretch>
                    <a:fillRect/>
                  </a:stretch>
                </p:blipFill>
                <p:spPr>
                  <a:xfrm>
                    <a:off x="2432545" y="2822060"/>
                    <a:ext cx="24037" cy="10059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9">
              <p14:nvContentPartPr>
                <p14:cNvPr id="71" name="筆跡 70">
                  <a:extLst>
                    <a:ext uri="{FF2B5EF4-FFF2-40B4-BE49-F238E27FC236}">
                      <a16:creationId xmlns:a16="http://schemas.microsoft.com/office/drawing/2014/main" id="{D391388E-BF95-4C04-906B-559605B8FD14}"/>
                    </a:ext>
                  </a:extLst>
                </p14:cNvPr>
                <p14:cNvContentPartPr/>
                <p14:nvPr/>
              </p14:nvContentPartPr>
              <p14:xfrm>
                <a:off x="1508370" y="2856675"/>
                <a:ext cx="919440" cy="819720"/>
              </p14:xfrm>
            </p:contentPart>
          </mc:Choice>
          <mc:Fallback>
            <p:pic>
              <p:nvPicPr>
                <p:cNvPr id="71" name="筆跡 70">
                  <a:extLst>
                    <a:ext uri="{FF2B5EF4-FFF2-40B4-BE49-F238E27FC236}">
                      <a16:creationId xmlns:a16="http://schemas.microsoft.com/office/drawing/2014/main" id="{D391388E-BF95-4C04-906B-559605B8FD14}"/>
                    </a:ext>
                  </a:extLst>
                </p:cNvPr>
                <p:cNvPicPr/>
                <p:nvPr/>
              </p:nvPicPr>
              <p:blipFill>
                <a:blip r:embed="rId80"/>
                <a:stretch>
                  <a:fillRect/>
                </a:stretch>
              </p:blipFill>
              <p:spPr>
                <a:xfrm>
                  <a:off x="1499079" y="2846907"/>
                  <a:ext cx="938409" cy="839664"/>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2" name="筆跡 71">
                  <a:extLst>
                    <a:ext uri="{FF2B5EF4-FFF2-40B4-BE49-F238E27FC236}">
                      <a16:creationId xmlns:a16="http://schemas.microsoft.com/office/drawing/2014/main" id="{E434B158-F673-40FE-9117-0AD74F675639}"/>
                    </a:ext>
                  </a:extLst>
                </p14:cNvPr>
                <p14:cNvContentPartPr/>
                <p14:nvPr/>
              </p14:nvContentPartPr>
              <p14:xfrm>
                <a:off x="2472090" y="2842275"/>
                <a:ext cx="1182600" cy="732960"/>
              </p14:xfrm>
            </p:contentPart>
          </mc:Choice>
          <mc:Fallback>
            <p:pic>
              <p:nvPicPr>
                <p:cNvPr id="72" name="筆跡 71">
                  <a:extLst>
                    <a:ext uri="{FF2B5EF4-FFF2-40B4-BE49-F238E27FC236}">
                      <a16:creationId xmlns:a16="http://schemas.microsoft.com/office/drawing/2014/main" id="{E434B158-F673-40FE-9117-0AD74F675639}"/>
                    </a:ext>
                  </a:extLst>
                </p:cNvPr>
                <p:cNvPicPr/>
                <p:nvPr/>
              </p:nvPicPr>
              <p:blipFill>
                <a:blip r:embed="rId82"/>
                <a:stretch>
                  <a:fillRect/>
                </a:stretch>
              </p:blipFill>
              <p:spPr>
                <a:xfrm>
                  <a:off x="2462412" y="2832095"/>
                  <a:ext cx="1201568" cy="752913"/>
                </a:xfrm>
                <a:prstGeom prst="rect">
                  <a:avLst/>
                </a:prstGeom>
              </p:spPr>
            </p:pic>
          </mc:Fallback>
        </mc:AlternateContent>
        <p:grpSp>
          <p:nvGrpSpPr>
            <p:cNvPr id="82" name="群組 81">
              <a:extLst>
                <a:ext uri="{FF2B5EF4-FFF2-40B4-BE49-F238E27FC236}">
                  <a16:creationId xmlns:a16="http://schemas.microsoft.com/office/drawing/2014/main" id="{1250A57B-5396-4D92-B621-D92375BF65C8}"/>
                </a:ext>
              </a:extLst>
            </p:cNvPr>
            <p:cNvGrpSpPr/>
            <p:nvPr/>
          </p:nvGrpSpPr>
          <p:grpSpPr>
            <a:xfrm>
              <a:off x="3484770" y="4239435"/>
              <a:ext cx="224640" cy="165960"/>
              <a:chOff x="3484770" y="4239435"/>
              <a:chExt cx="224640" cy="165960"/>
            </a:xfrm>
          </p:grpSpPr>
          <mc:AlternateContent xmlns:mc="http://schemas.openxmlformats.org/markup-compatibility/2006">
            <mc:Choice xmlns:p14="http://schemas.microsoft.com/office/powerpoint/2010/main" Requires="p14">
              <p:contentPart p14:bwMode="auto" r:id="rId83">
                <p14:nvContentPartPr>
                  <p14:cNvPr id="80" name="筆跡 79">
                    <a:extLst>
                      <a:ext uri="{FF2B5EF4-FFF2-40B4-BE49-F238E27FC236}">
                        <a16:creationId xmlns:a16="http://schemas.microsoft.com/office/drawing/2014/main" id="{161F566D-5A5D-4C72-93C6-658B8C868FCA}"/>
                      </a:ext>
                    </a:extLst>
                  </p14:cNvPr>
                  <p14:cNvContentPartPr/>
                  <p14:nvPr/>
                </p14:nvContentPartPr>
                <p14:xfrm>
                  <a:off x="3484770" y="4239435"/>
                  <a:ext cx="27000" cy="165960"/>
                </p14:xfrm>
              </p:contentPart>
            </mc:Choice>
            <mc:Fallback>
              <p:pic>
                <p:nvPicPr>
                  <p:cNvPr id="80" name="筆跡 79">
                    <a:extLst>
                      <a:ext uri="{FF2B5EF4-FFF2-40B4-BE49-F238E27FC236}">
                        <a16:creationId xmlns:a16="http://schemas.microsoft.com/office/drawing/2014/main" id="{161F566D-5A5D-4C72-93C6-658B8C868FCA}"/>
                      </a:ext>
                    </a:extLst>
                  </p:cNvPr>
                  <p:cNvPicPr/>
                  <p:nvPr/>
                </p:nvPicPr>
                <p:blipFill>
                  <a:blip r:embed="rId84"/>
                  <a:stretch>
                    <a:fillRect/>
                  </a:stretch>
                </p:blipFill>
                <p:spPr>
                  <a:xfrm>
                    <a:off x="3465870" y="4219097"/>
                    <a:ext cx="65186" cy="20623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81" name="筆跡 80">
                    <a:extLst>
                      <a:ext uri="{FF2B5EF4-FFF2-40B4-BE49-F238E27FC236}">
                        <a16:creationId xmlns:a16="http://schemas.microsoft.com/office/drawing/2014/main" id="{5F05AF8B-B35D-477D-A1BC-8E25D1BDD14D}"/>
                      </a:ext>
                    </a:extLst>
                  </p14:cNvPr>
                  <p14:cNvContentPartPr/>
                  <p14:nvPr/>
                </p14:nvContentPartPr>
                <p14:xfrm>
                  <a:off x="3572970" y="4241595"/>
                  <a:ext cx="136440" cy="157320"/>
                </p14:xfrm>
              </p:contentPart>
            </mc:Choice>
            <mc:Fallback>
              <p:pic>
                <p:nvPicPr>
                  <p:cNvPr id="81" name="筆跡 80">
                    <a:extLst>
                      <a:ext uri="{FF2B5EF4-FFF2-40B4-BE49-F238E27FC236}">
                        <a16:creationId xmlns:a16="http://schemas.microsoft.com/office/drawing/2014/main" id="{5F05AF8B-B35D-477D-A1BC-8E25D1BDD14D}"/>
                      </a:ext>
                    </a:extLst>
                  </p:cNvPr>
                  <p:cNvPicPr/>
                  <p:nvPr/>
                </p:nvPicPr>
                <p:blipFill>
                  <a:blip r:embed="rId86"/>
                  <a:stretch>
                    <a:fillRect/>
                  </a:stretch>
                </p:blipFill>
                <p:spPr>
                  <a:xfrm>
                    <a:off x="3553589" y="4221269"/>
                    <a:ext cx="174814" cy="19756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7">
              <p14:nvContentPartPr>
                <p14:cNvPr id="87" name="筆跡 86">
                  <a:extLst>
                    <a:ext uri="{FF2B5EF4-FFF2-40B4-BE49-F238E27FC236}">
                      <a16:creationId xmlns:a16="http://schemas.microsoft.com/office/drawing/2014/main" id="{0028A1F9-4382-4E55-88A6-83A83B763A6C}"/>
                    </a:ext>
                  </a:extLst>
                </p14:cNvPr>
                <p14:cNvContentPartPr/>
                <p14:nvPr/>
              </p14:nvContentPartPr>
              <p14:xfrm>
                <a:off x="3329970" y="2787555"/>
                <a:ext cx="861840" cy="823320"/>
              </p14:xfrm>
            </p:contentPart>
          </mc:Choice>
          <mc:Fallback>
            <p:pic>
              <p:nvPicPr>
                <p:cNvPr id="87" name="筆跡 86">
                  <a:extLst>
                    <a:ext uri="{FF2B5EF4-FFF2-40B4-BE49-F238E27FC236}">
                      <a16:creationId xmlns:a16="http://schemas.microsoft.com/office/drawing/2014/main" id="{0028A1F9-4382-4E55-88A6-83A83B763A6C}"/>
                    </a:ext>
                  </a:extLst>
                </p:cNvPr>
                <p:cNvPicPr/>
                <p:nvPr/>
              </p:nvPicPr>
              <p:blipFill>
                <a:blip r:embed="rId88"/>
                <a:stretch>
                  <a:fillRect/>
                </a:stretch>
              </p:blipFill>
              <p:spPr>
                <a:xfrm>
                  <a:off x="3310612" y="2767206"/>
                  <a:ext cx="900170" cy="863611"/>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88" name="筆跡 87">
                  <a:extLst>
                    <a:ext uri="{FF2B5EF4-FFF2-40B4-BE49-F238E27FC236}">
                      <a16:creationId xmlns:a16="http://schemas.microsoft.com/office/drawing/2014/main" id="{2A81B971-5360-4F4E-B6C4-B19ABF4844B5}"/>
                    </a:ext>
                  </a:extLst>
                </p14:cNvPr>
                <p14:cNvContentPartPr/>
                <p14:nvPr/>
              </p14:nvContentPartPr>
              <p14:xfrm>
                <a:off x="3668010" y="3549675"/>
                <a:ext cx="387720" cy="89280"/>
              </p14:xfrm>
            </p:contentPart>
          </mc:Choice>
          <mc:Fallback>
            <p:pic>
              <p:nvPicPr>
                <p:cNvPr id="88" name="筆跡 87">
                  <a:extLst>
                    <a:ext uri="{FF2B5EF4-FFF2-40B4-BE49-F238E27FC236}">
                      <a16:creationId xmlns:a16="http://schemas.microsoft.com/office/drawing/2014/main" id="{2A81B971-5360-4F4E-B6C4-B19ABF4844B5}"/>
                    </a:ext>
                  </a:extLst>
                </p:cNvPr>
                <p:cNvPicPr/>
                <p:nvPr/>
              </p:nvPicPr>
              <p:blipFill>
                <a:blip r:embed="rId90"/>
                <a:stretch>
                  <a:fillRect/>
                </a:stretch>
              </p:blipFill>
              <p:spPr>
                <a:xfrm>
                  <a:off x="3658336" y="3539891"/>
                  <a:ext cx="406680" cy="109256"/>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89" name="筆跡 88">
                  <a:extLst>
                    <a:ext uri="{FF2B5EF4-FFF2-40B4-BE49-F238E27FC236}">
                      <a16:creationId xmlns:a16="http://schemas.microsoft.com/office/drawing/2014/main" id="{4BA76CC0-0751-4BD4-BCAD-83E0344ADEB0}"/>
                    </a:ext>
                  </a:extLst>
                </p14:cNvPr>
                <p14:cNvContentPartPr/>
                <p14:nvPr/>
              </p14:nvContentPartPr>
              <p14:xfrm>
                <a:off x="1616730" y="3654435"/>
                <a:ext cx="610200" cy="49680"/>
              </p14:xfrm>
            </p:contentPart>
          </mc:Choice>
          <mc:Fallback>
            <p:pic>
              <p:nvPicPr>
                <p:cNvPr id="89" name="筆跡 88">
                  <a:extLst>
                    <a:ext uri="{FF2B5EF4-FFF2-40B4-BE49-F238E27FC236}">
                      <a16:creationId xmlns:a16="http://schemas.microsoft.com/office/drawing/2014/main" id="{4BA76CC0-0751-4BD4-BCAD-83E0344ADEB0}"/>
                    </a:ext>
                  </a:extLst>
                </p:cNvPr>
                <p:cNvPicPr/>
                <p:nvPr/>
              </p:nvPicPr>
              <p:blipFill>
                <a:blip r:embed="rId92"/>
                <a:stretch>
                  <a:fillRect/>
                </a:stretch>
              </p:blipFill>
              <p:spPr>
                <a:xfrm>
                  <a:off x="1597383" y="3634240"/>
                  <a:ext cx="648507" cy="89666"/>
                </a:xfrm>
                <a:prstGeom prst="rect">
                  <a:avLst/>
                </a:prstGeom>
              </p:spPr>
            </p:pic>
          </mc:Fallback>
        </mc:AlternateContent>
        <p:grpSp>
          <p:nvGrpSpPr>
            <p:cNvPr id="103" name="群組 102">
              <a:extLst>
                <a:ext uri="{FF2B5EF4-FFF2-40B4-BE49-F238E27FC236}">
                  <a16:creationId xmlns:a16="http://schemas.microsoft.com/office/drawing/2014/main" id="{0709C862-D58D-4397-85C8-4C8F7F8C62F2}"/>
                </a:ext>
              </a:extLst>
            </p:cNvPr>
            <p:cNvGrpSpPr/>
            <p:nvPr/>
          </p:nvGrpSpPr>
          <p:grpSpPr>
            <a:xfrm>
              <a:off x="2834970" y="2062155"/>
              <a:ext cx="146520" cy="1803960"/>
              <a:chOff x="2834970" y="2062155"/>
              <a:chExt cx="146520" cy="1803960"/>
            </a:xfrm>
          </p:grpSpPr>
          <mc:AlternateContent xmlns:mc="http://schemas.openxmlformats.org/markup-compatibility/2006">
            <mc:Choice xmlns:p14="http://schemas.microsoft.com/office/powerpoint/2010/main" Requires="p14">
              <p:contentPart p14:bwMode="auto" r:id="rId93">
                <p14:nvContentPartPr>
                  <p14:cNvPr id="91" name="筆跡 90">
                    <a:extLst>
                      <a:ext uri="{FF2B5EF4-FFF2-40B4-BE49-F238E27FC236}">
                        <a16:creationId xmlns:a16="http://schemas.microsoft.com/office/drawing/2014/main" id="{93448EDB-8AB7-49F3-A94C-458A3505DCA2}"/>
                      </a:ext>
                    </a:extLst>
                  </p14:cNvPr>
                  <p14:cNvContentPartPr/>
                  <p14:nvPr/>
                </p14:nvContentPartPr>
                <p14:xfrm>
                  <a:off x="2834970" y="2062155"/>
                  <a:ext cx="17640" cy="160560"/>
                </p14:xfrm>
              </p:contentPart>
            </mc:Choice>
            <mc:Fallback>
              <p:pic>
                <p:nvPicPr>
                  <p:cNvPr id="91" name="筆跡 90">
                    <a:extLst>
                      <a:ext uri="{FF2B5EF4-FFF2-40B4-BE49-F238E27FC236}">
                        <a16:creationId xmlns:a16="http://schemas.microsoft.com/office/drawing/2014/main" id="{93448EDB-8AB7-49F3-A94C-458A3505DCA2}"/>
                      </a:ext>
                    </a:extLst>
                  </p:cNvPr>
                  <p:cNvPicPr/>
                  <p:nvPr/>
                </p:nvPicPr>
                <p:blipFill>
                  <a:blip r:embed="rId94"/>
                  <a:stretch>
                    <a:fillRect/>
                  </a:stretch>
                </p:blipFill>
                <p:spPr>
                  <a:xfrm>
                    <a:off x="2825383" y="2051993"/>
                    <a:ext cx="36430" cy="180478"/>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2" name="筆跡 91">
                    <a:extLst>
                      <a:ext uri="{FF2B5EF4-FFF2-40B4-BE49-F238E27FC236}">
                        <a16:creationId xmlns:a16="http://schemas.microsoft.com/office/drawing/2014/main" id="{E30999D7-DF60-4B70-B29F-BE27C9DE30D8}"/>
                      </a:ext>
                    </a:extLst>
                  </p14:cNvPr>
                  <p14:cNvContentPartPr/>
                  <p14:nvPr/>
                </p14:nvContentPartPr>
                <p14:xfrm>
                  <a:off x="2860530" y="2303355"/>
                  <a:ext cx="19080" cy="120600"/>
                </p14:xfrm>
              </p:contentPart>
            </mc:Choice>
            <mc:Fallback>
              <p:pic>
                <p:nvPicPr>
                  <p:cNvPr id="92" name="筆跡 91">
                    <a:extLst>
                      <a:ext uri="{FF2B5EF4-FFF2-40B4-BE49-F238E27FC236}">
                        <a16:creationId xmlns:a16="http://schemas.microsoft.com/office/drawing/2014/main" id="{E30999D7-DF60-4B70-B29F-BE27C9DE30D8}"/>
                      </a:ext>
                    </a:extLst>
                  </p:cNvPr>
                  <p:cNvPicPr/>
                  <p:nvPr/>
                </p:nvPicPr>
                <p:blipFill>
                  <a:blip r:embed="rId96"/>
                  <a:stretch>
                    <a:fillRect/>
                  </a:stretch>
                </p:blipFill>
                <p:spPr>
                  <a:xfrm>
                    <a:off x="2851185" y="2293577"/>
                    <a:ext cx="38160" cy="140564"/>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3" name="筆跡 92">
                    <a:extLst>
                      <a:ext uri="{FF2B5EF4-FFF2-40B4-BE49-F238E27FC236}">
                        <a16:creationId xmlns:a16="http://schemas.microsoft.com/office/drawing/2014/main" id="{408B5B49-E72B-467F-919D-C0748AFD464F}"/>
                      </a:ext>
                    </a:extLst>
                  </p14:cNvPr>
                  <p14:cNvContentPartPr/>
                  <p14:nvPr/>
                </p14:nvContentPartPr>
                <p14:xfrm>
                  <a:off x="2883570" y="2521155"/>
                  <a:ext cx="7560" cy="90360"/>
                </p14:xfrm>
              </p:contentPart>
            </mc:Choice>
            <mc:Fallback>
              <p:pic>
                <p:nvPicPr>
                  <p:cNvPr id="93" name="筆跡 92">
                    <a:extLst>
                      <a:ext uri="{FF2B5EF4-FFF2-40B4-BE49-F238E27FC236}">
                        <a16:creationId xmlns:a16="http://schemas.microsoft.com/office/drawing/2014/main" id="{408B5B49-E72B-467F-919D-C0748AFD464F}"/>
                      </a:ext>
                    </a:extLst>
                  </p:cNvPr>
                  <p:cNvPicPr/>
                  <p:nvPr/>
                </p:nvPicPr>
                <p:blipFill>
                  <a:blip r:embed="rId98"/>
                  <a:stretch>
                    <a:fillRect/>
                  </a:stretch>
                </p:blipFill>
                <p:spPr>
                  <a:xfrm>
                    <a:off x="2874120" y="2510979"/>
                    <a:ext cx="26082" cy="110304"/>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94" name="筆跡 93">
                    <a:extLst>
                      <a:ext uri="{FF2B5EF4-FFF2-40B4-BE49-F238E27FC236}">
                        <a16:creationId xmlns:a16="http://schemas.microsoft.com/office/drawing/2014/main" id="{43F45848-EAF0-413F-AD08-48857EAF589D}"/>
                      </a:ext>
                    </a:extLst>
                  </p14:cNvPr>
                  <p14:cNvContentPartPr/>
                  <p14:nvPr/>
                </p14:nvContentPartPr>
                <p14:xfrm>
                  <a:off x="2889330" y="2689995"/>
                  <a:ext cx="15840" cy="77400"/>
                </p14:xfrm>
              </p:contentPart>
            </mc:Choice>
            <mc:Fallback>
              <p:pic>
                <p:nvPicPr>
                  <p:cNvPr id="94" name="筆跡 93">
                    <a:extLst>
                      <a:ext uri="{FF2B5EF4-FFF2-40B4-BE49-F238E27FC236}">
                        <a16:creationId xmlns:a16="http://schemas.microsoft.com/office/drawing/2014/main" id="{43F45848-EAF0-413F-AD08-48857EAF589D}"/>
                      </a:ext>
                    </a:extLst>
                  </p:cNvPr>
                  <p:cNvPicPr/>
                  <p:nvPr/>
                </p:nvPicPr>
                <p:blipFill>
                  <a:blip r:embed="rId100"/>
                  <a:stretch>
                    <a:fillRect/>
                  </a:stretch>
                </p:blipFill>
                <p:spPr>
                  <a:xfrm>
                    <a:off x="2880058" y="2680218"/>
                    <a:ext cx="34771" cy="97361"/>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95" name="筆跡 94">
                    <a:extLst>
                      <a:ext uri="{FF2B5EF4-FFF2-40B4-BE49-F238E27FC236}">
                        <a16:creationId xmlns:a16="http://schemas.microsoft.com/office/drawing/2014/main" id="{7B394650-4ED6-40CC-A227-6EFBCFEDF71A}"/>
                      </a:ext>
                    </a:extLst>
                  </p14:cNvPr>
                  <p14:cNvContentPartPr/>
                  <p14:nvPr/>
                </p14:nvContentPartPr>
                <p14:xfrm>
                  <a:off x="2906250" y="2851275"/>
                  <a:ext cx="13680" cy="92520"/>
                </p14:xfrm>
              </p:contentPart>
            </mc:Choice>
            <mc:Fallback>
              <p:pic>
                <p:nvPicPr>
                  <p:cNvPr id="95" name="筆跡 94">
                    <a:extLst>
                      <a:ext uri="{FF2B5EF4-FFF2-40B4-BE49-F238E27FC236}">
                        <a16:creationId xmlns:a16="http://schemas.microsoft.com/office/drawing/2014/main" id="{7B394650-4ED6-40CC-A227-6EFBCFEDF71A}"/>
                      </a:ext>
                    </a:extLst>
                  </p:cNvPr>
                  <p:cNvPicPr/>
                  <p:nvPr/>
                </p:nvPicPr>
                <p:blipFill>
                  <a:blip r:embed="rId102"/>
                  <a:stretch>
                    <a:fillRect/>
                  </a:stretch>
                </p:blipFill>
                <p:spPr>
                  <a:xfrm>
                    <a:off x="2896869" y="2841493"/>
                    <a:ext cx="32832" cy="112491"/>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96" name="筆跡 95">
                    <a:extLst>
                      <a:ext uri="{FF2B5EF4-FFF2-40B4-BE49-F238E27FC236}">
                        <a16:creationId xmlns:a16="http://schemas.microsoft.com/office/drawing/2014/main" id="{CC3E84D7-C307-402A-A3DD-D8B5C0229980}"/>
                      </a:ext>
                    </a:extLst>
                  </p14:cNvPr>
                  <p14:cNvContentPartPr/>
                  <p14:nvPr/>
                </p14:nvContentPartPr>
                <p14:xfrm>
                  <a:off x="2917050" y="3028035"/>
                  <a:ext cx="27000" cy="248400"/>
                </p14:xfrm>
              </p:contentPart>
            </mc:Choice>
            <mc:Fallback>
              <p:pic>
                <p:nvPicPr>
                  <p:cNvPr id="96" name="筆跡 95">
                    <a:extLst>
                      <a:ext uri="{FF2B5EF4-FFF2-40B4-BE49-F238E27FC236}">
                        <a16:creationId xmlns:a16="http://schemas.microsoft.com/office/drawing/2014/main" id="{CC3E84D7-C307-402A-A3DD-D8B5C0229980}"/>
                      </a:ext>
                    </a:extLst>
                  </p:cNvPr>
                  <p:cNvPicPr/>
                  <p:nvPr/>
                </p:nvPicPr>
                <p:blipFill>
                  <a:blip r:embed="rId104"/>
                  <a:stretch>
                    <a:fillRect/>
                  </a:stretch>
                </p:blipFill>
                <p:spPr>
                  <a:xfrm>
                    <a:off x="2907659" y="3017855"/>
                    <a:ext cx="46174" cy="268353"/>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97" name="筆跡 96">
                    <a:extLst>
                      <a:ext uri="{FF2B5EF4-FFF2-40B4-BE49-F238E27FC236}">
                        <a16:creationId xmlns:a16="http://schemas.microsoft.com/office/drawing/2014/main" id="{C840B427-CE95-4495-BE19-5B1C89C64EE8}"/>
                      </a:ext>
                    </a:extLst>
                  </p14:cNvPr>
                  <p14:cNvContentPartPr/>
                  <p14:nvPr/>
                </p14:nvContentPartPr>
                <p14:xfrm>
                  <a:off x="2941530" y="3295155"/>
                  <a:ext cx="3600" cy="78480"/>
                </p14:xfrm>
              </p:contentPart>
            </mc:Choice>
            <mc:Fallback>
              <p:pic>
                <p:nvPicPr>
                  <p:cNvPr id="97" name="筆跡 96">
                    <a:extLst>
                      <a:ext uri="{FF2B5EF4-FFF2-40B4-BE49-F238E27FC236}">
                        <a16:creationId xmlns:a16="http://schemas.microsoft.com/office/drawing/2014/main" id="{C840B427-CE95-4495-BE19-5B1C89C64EE8}"/>
                      </a:ext>
                    </a:extLst>
                  </p:cNvPr>
                  <p:cNvPicPr/>
                  <p:nvPr/>
                </p:nvPicPr>
                <p:blipFill>
                  <a:blip r:embed="rId106"/>
                  <a:stretch>
                    <a:fillRect/>
                  </a:stretch>
                </p:blipFill>
                <p:spPr>
                  <a:xfrm>
                    <a:off x="2931930" y="3285396"/>
                    <a:ext cx="23200" cy="98405"/>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98" name="筆跡 97">
                    <a:extLst>
                      <a:ext uri="{FF2B5EF4-FFF2-40B4-BE49-F238E27FC236}">
                        <a16:creationId xmlns:a16="http://schemas.microsoft.com/office/drawing/2014/main" id="{362BEC22-22C3-403D-BC6F-C5F0108B7004}"/>
                      </a:ext>
                    </a:extLst>
                  </p14:cNvPr>
                  <p14:cNvContentPartPr/>
                  <p14:nvPr/>
                </p14:nvContentPartPr>
                <p14:xfrm>
                  <a:off x="2940090" y="3427275"/>
                  <a:ext cx="13680" cy="133560"/>
                </p14:xfrm>
              </p:contentPart>
            </mc:Choice>
            <mc:Fallback>
              <p:pic>
                <p:nvPicPr>
                  <p:cNvPr id="98" name="筆跡 97">
                    <a:extLst>
                      <a:ext uri="{FF2B5EF4-FFF2-40B4-BE49-F238E27FC236}">
                        <a16:creationId xmlns:a16="http://schemas.microsoft.com/office/drawing/2014/main" id="{362BEC22-22C3-403D-BC6F-C5F0108B7004}"/>
                      </a:ext>
                    </a:extLst>
                  </p:cNvPr>
                  <p:cNvPicPr/>
                  <p:nvPr/>
                </p:nvPicPr>
                <p:blipFill>
                  <a:blip r:embed="rId108"/>
                  <a:stretch>
                    <a:fillRect/>
                  </a:stretch>
                </p:blipFill>
                <p:spPr>
                  <a:xfrm>
                    <a:off x="2930319" y="3417502"/>
                    <a:ext cx="32832" cy="153513"/>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99" name="筆跡 98">
                    <a:extLst>
                      <a:ext uri="{FF2B5EF4-FFF2-40B4-BE49-F238E27FC236}">
                        <a16:creationId xmlns:a16="http://schemas.microsoft.com/office/drawing/2014/main" id="{D592E186-EBBF-47F6-88A4-62D69EDD6AA1}"/>
                      </a:ext>
                    </a:extLst>
                  </p14:cNvPr>
                  <p14:cNvContentPartPr/>
                  <p14:nvPr/>
                </p14:nvContentPartPr>
                <p14:xfrm>
                  <a:off x="2958090" y="3611595"/>
                  <a:ext cx="13680" cy="82800"/>
                </p14:xfrm>
              </p:contentPart>
            </mc:Choice>
            <mc:Fallback>
              <p:pic>
                <p:nvPicPr>
                  <p:cNvPr id="99" name="筆跡 98">
                    <a:extLst>
                      <a:ext uri="{FF2B5EF4-FFF2-40B4-BE49-F238E27FC236}">
                        <a16:creationId xmlns:a16="http://schemas.microsoft.com/office/drawing/2014/main" id="{D592E186-EBBF-47F6-88A4-62D69EDD6AA1}"/>
                      </a:ext>
                    </a:extLst>
                  </p:cNvPr>
                  <p:cNvPicPr/>
                  <p:nvPr/>
                </p:nvPicPr>
                <p:blipFill>
                  <a:blip r:embed="rId110"/>
                  <a:stretch>
                    <a:fillRect/>
                  </a:stretch>
                </p:blipFill>
                <p:spPr>
                  <a:xfrm>
                    <a:off x="2948319" y="3601398"/>
                    <a:ext cx="32832" cy="102786"/>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0" name="筆跡 99">
                    <a:extLst>
                      <a:ext uri="{FF2B5EF4-FFF2-40B4-BE49-F238E27FC236}">
                        <a16:creationId xmlns:a16="http://schemas.microsoft.com/office/drawing/2014/main" id="{F99115F9-C4E0-4D61-8009-57777B918148}"/>
                      </a:ext>
                    </a:extLst>
                  </p14:cNvPr>
                  <p14:cNvContentPartPr/>
                  <p14:nvPr/>
                </p14:nvContentPartPr>
                <p14:xfrm>
                  <a:off x="2969970" y="3729315"/>
                  <a:ext cx="5040" cy="9000"/>
                </p14:xfrm>
              </p:contentPart>
            </mc:Choice>
            <mc:Fallback>
              <p:pic>
                <p:nvPicPr>
                  <p:cNvPr id="100" name="筆跡 99">
                    <a:extLst>
                      <a:ext uri="{FF2B5EF4-FFF2-40B4-BE49-F238E27FC236}">
                        <a16:creationId xmlns:a16="http://schemas.microsoft.com/office/drawing/2014/main" id="{F99115F9-C4E0-4D61-8009-57777B918148}"/>
                      </a:ext>
                    </a:extLst>
                  </p:cNvPr>
                  <p:cNvPicPr/>
                  <p:nvPr/>
                </p:nvPicPr>
                <p:blipFill>
                  <a:blip r:embed="rId112"/>
                  <a:stretch>
                    <a:fillRect/>
                  </a:stretch>
                </p:blipFill>
                <p:spPr>
                  <a:xfrm>
                    <a:off x="2960665" y="3719497"/>
                    <a:ext cx="24037" cy="29045"/>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1" name="筆跡 100">
                    <a:extLst>
                      <a:ext uri="{FF2B5EF4-FFF2-40B4-BE49-F238E27FC236}">
                        <a16:creationId xmlns:a16="http://schemas.microsoft.com/office/drawing/2014/main" id="{BAE4F5D1-43D9-4A7E-8E65-AA104C16ABA3}"/>
                      </a:ext>
                    </a:extLst>
                  </p14:cNvPr>
                  <p14:cNvContentPartPr/>
                  <p14:nvPr/>
                </p14:nvContentPartPr>
                <p14:xfrm>
                  <a:off x="2962770" y="3812835"/>
                  <a:ext cx="1440" cy="28440"/>
                </p14:xfrm>
              </p:contentPart>
            </mc:Choice>
            <mc:Fallback>
              <p:pic>
                <p:nvPicPr>
                  <p:cNvPr id="101" name="筆跡 100">
                    <a:extLst>
                      <a:ext uri="{FF2B5EF4-FFF2-40B4-BE49-F238E27FC236}">
                        <a16:creationId xmlns:a16="http://schemas.microsoft.com/office/drawing/2014/main" id="{BAE4F5D1-43D9-4A7E-8E65-AA104C16ABA3}"/>
                      </a:ext>
                    </a:extLst>
                  </p:cNvPr>
                  <p:cNvPicPr/>
                  <p:nvPr/>
                </p:nvPicPr>
                <p:blipFill>
                  <a:blip r:embed="rId114"/>
                  <a:stretch>
                    <a:fillRect/>
                  </a:stretch>
                </p:blipFill>
                <p:spPr>
                  <a:xfrm>
                    <a:off x="2954130" y="3802678"/>
                    <a:ext cx="19080" cy="48348"/>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2" name="筆跡 101">
                    <a:extLst>
                      <a:ext uri="{FF2B5EF4-FFF2-40B4-BE49-F238E27FC236}">
                        <a16:creationId xmlns:a16="http://schemas.microsoft.com/office/drawing/2014/main" id="{E8F50010-FAA4-456B-81D3-F1C985B5848E}"/>
                      </a:ext>
                    </a:extLst>
                  </p14:cNvPr>
                  <p14:cNvContentPartPr/>
                  <p14:nvPr/>
                </p14:nvContentPartPr>
                <p14:xfrm>
                  <a:off x="2978610" y="3860355"/>
                  <a:ext cx="2880" cy="5760"/>
                </p14:xfrm>
              </p:contentPart>
            </mc:Choice>
            <mc:Fallback>
              <p:pic>
                <p:nvPicPr>
                  <p:cNvPr id="102" name="筆跡 101">
                    <a:extLst>
                      <a:ext uri="{FF2B5EF4-FFF2-40B4-BE49-F238E27FC236}">
                        <a16:creationId xmlns:a16="http://schemas.microsoft.com/office/drawing/2014/main" id="{E8F50010-FAA4-456B-81D3-F1C985B5848E}"/>
                      </a:ext>
                    </a:extLst>
                  </p:cNvPr>
                  <p:cNvPicPr/>
                  <p:nvPr/>
                </p:nvPicPr>
                <p:blipFill>
                  <a:blip r:embed="rId116"/>
                  <a:stretch>
                    <a:fillRect/>
                  </a:stretch>
                </p:blipFill>
                <p:spPr>
                  <a:xfrm>
                    <a:off x="2968324" y="3850481"/>
                    <a:ext cx="23040" cy="25920"/>
                  </a:xfrm>
                  <a:prstGeom prst="rect">
                    <a:avLst/>
                  </a:prstGeom>
                </p:spPr>
              </p:pic>
            </mc:Fallback>
          </mc:AlternateContent>
        </p:grpSp>
        <p:grpSp>
          <p:nvGrpSpPr>
            <p:cNvPr id="114" name="群組 113">
              <a:extLst>
                <a:ext uri="{FF2B5EF4-FFF2-40B4-BE49-F238E27FC236}">
                  <a16:creationId xmlns:a16="http://schemas.microsoft.com/office/drawing/2014/main" id="{72040910-1F68-4F86-A587-AC3744C33713}"/>
                </a:ext>
              </a:extLst>
            </p:cNvPr>
            <p:cNvGrpSpPr/>
            <p:nvPr/>
          </p:nvGrpSpPr>
          <p:grpSpPr>
            <a:xfrm>
              <a:off x="2961330" y="3942795"/>
              <a:ext cx="265320" cy="1008360"/>
              <a:chOff x="2961330" y="3942795"/>
              <a:chExt cx="265320" cy="1008360"/>
            </a:xfrm>
          </p:grpSpPr>
          <mc:AlternateContent xmlns:mc="http://schemas.openxmlformats.org/markup-compatibility/2006">
            <mc:Choice xmlns:p14="http://schemas.microsoft.com/office/powerpoint/2010/main" Requires="p14">
              <p:contentPart p14:bwMode="auto" r:id="rId117">
                <p14:nvContentPartPr>
                  <p14:cNvPr id="104" name="筆跡 103">
                    <a:extLst>
                      <a:ext uri="{FF2B5EF4-FFF2-40B4-BE49-F238E27FC236}">
                        <a16:creationId xmlns:a16="http://schemas.microsoft.com/office/drawing/2014/main" id="{D456C166-DE5E-4B5C-BAA6-E34C72EF102F}"/>
                      </a:ext>
                    </a:extLst>
                  </p14:cNvPr>
                  <p14:cNvContentPartPr/>
                  <p14:nvPr/>
                </p14:nvContentPartPr>
                <p14:xfrm>
                  <a:off x="2961330" y="3942795"/>
                  <a:ext cx="7560" cy="56520"/>
                </p14:xfrm>
              </p:contentPart>
            </mc:Choice>
            <mc:Fallback>
              <p:pic>
                <p:nvPicPr>
                  <p:cNvPr id="104" name="筆跡 103">
                    <a:extLst>
                      <a:ext uri="{FF2B5EF4-FFF2-40B4-BE49-F238E27FC236}">
                        <a16:creationId xmlns:a16="http://schemas.microsoft.com/office/drawing/2014/main" id="{D456C166-DE5E-4B5C-BAA6-E34C72EF102F}"/>
                      </a:ext>
                    </a:extLst>
                  </p:cNvPr>
                  <p:cNvPicPr/>
                  <p:nvPr/>
                </p:nvPicPr>
                <p:blipFill>
                  <a:blip r:embed="rId118"/>
                  <a:stretch>
                    <a:fillRect/>
                  </a:stretch>
                </p:blipFill>
                <p:spPr>
                  <a:xfrm>
                    <a:off x="2951781" y="3932630"/>
                    <a:ext cx="27057" cy="76444"/>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5" name="筆跡 104">
                    <a:extLst>
                      <a:ext uri="{FF2B5EF4-FFF2-40B4-BE49-F238E27FC236}">
                        <a16:creationId xmlns:a16="http://schemas.microsoft.com/office/drawing/2014/main" id="{B9A3211A-008C-4A22-BE7B-7A9EDFEEFB96}"/>
                      </a:ext>
                    </a:extLst>
                  </p14:cNvPr>
                  <p14:cNvContentPartPr/>
                  <p14:nvPr/>
                </p14:nvContentPartPr>
                <p14:xfrm>
                  <a:off x="2979690" y="4073835"/>
                  <a:ext cx="12240" cy="52200"/>
                </p14:xfrm>
              </p:contentPart>
            </mc:Choice>
            <mc:Fallback>
              <p:pic>
                <p:nvPicPr>
                  <p:cNvPr id="105" name="筆跡 104">
                    <a:extLst>
                      <a:ext uri="{FF2B5EF4-FFF2-40B4-BE49-F238E27FC236}">
                        <a16:creationId xmlns:a16="http://schemas.microsoft.com/office/drawing/2014/main" id="{B9A3211A-008C-4A22-BE7B-7A9EDFEEFB96}"/>
                      </a:ext>
                    </a:extLst>
                  </p:cNvPr>
                  <p:cNvPicPr/>
                  <p:nvPr/>
                </p:nvPicPr>
                <p:blipFill>
                  <a:blip r:embed="rId120"/>
                  <a:stretch>
                    <a:fillRect/>
                  </a:stretch>
                </p:blipFill>
                <p:spPr>
                  <a:xfrm>
                    <a:off x="2970510" y="4063719"/>
                    <a:ext cx="30983" cy="72028"/>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6" name="筆跡 105">
                    <a:extLst>
                      <a:ext uri="{FF2B5EF4-FFF2-40B4-BE49-F238E27FC236}">
                        <a16:creationId xmlns:a16="http://schemas.microsoft.com/office/drawing/2014/main" id="{E5056AF0-447C-4405-939B-9AB9C3B9B152}"/>
                      </a:ext>
                    </a:extLst>
                  </p14:cNvPr>
                  <p14:cNvContentPartPr/>
                  <p14:nvPr/>
                </p14:nvContentPartPr>
                <p14:xfrm>
                  <a:off x="2999130" y="4198395"/>
                  <a:ext cx="20880" cy="180000"/>
                </p14:xfrm>
              </p:contentPart>
            </mc:Choice>
            <mc:Fallback>
              <p:pic>
                <p:nvPicPr>
                  <p:cNvPr id="106" name="筆跡 105">
                    <a:extLst>
                      <a:ext uri="{FF2B5EF4-FFF2-40B4-BE49-F238E27FC236}">
                        <a16:creationId xmlns:a16="http://schemas.microsoft.com/office/drawing/2014/main" id="{E5056AF0-447C-4405-939B-9AB9C3B9B152}"/>
                      </a:ext>
                    </a:extLst>
                  </p:cNvPr>
                  <p:cNvPicPr/>
                  <p:nvPr/>
                </p:nvPicPr>
                <p:blipFill>
                  <a:blip r:embed="rId122"/>
                  <a:stretch>
                    <a:fillRect/>
                  </a:stretch>
                </p:blipFill>
                <p:spPr>
                  <a:xfrm>
                    <a:off x="2989463" y="4188237"/>
                    <a:ext cx="39827" cy="19991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07" name="筆跡 106">
                    <a:extLst>
                      <a:ext uri="{FF2B5EF4-FFF2-40B4-BE49-F238E27FC236}">
                        <a16:creationId xmlns:a16="http://schemas.microsoft.com/office/drawing/2014/main" id="{46908881-9D2A-4D66-A1CD-DA706874C5AD}"/>
                      </a:ext>
                    </a:extLst>
                  </p14:cNvPr>
                  <p14:cNvContentPartPr/>
                  <p14:nvPr/>
                </p14:nvContentPartPr>
                <p14:xfrm>
                  <a:off x="3025410" y="4455075"/>
                  <a:ext cx="7560" cy="34920"/>
                </p14:xfrm>
              </p:contentPart>
            </mc:Choice>
            <mc:Fallback>
              <p:pic>
                <p:nvPicPr>
                  <p:cNvPr id="107" name="筆跡 106">
                    <a:extLst>
                      <a:ext uri="{FF2B5EF4-FFF2-40B4-BE49-F238E27FC236}">
                        <a16:creationId xmlns:a16="http://schemas.microsoft.com/office/drawing/2014/main" id="{46908881-9D2A-4D66-A1CD-DA706874C5AD}"/>
                      </a:ext>
                    </a:extLst>
                  </p:cNvPr>
                  <p:cNvPicPr/>
                  <p:nvPr/>
                </p:nvPicPr>
                <p:blipFill>
                  <a:blip r:embed="rId124"/>
                  <a:stretch>
                    <a:fillRect/>
                  </a:stretch>
                </p:blipFill>
                <p:spPr>
                  <a:xfrm>
                    <a:off x="3016338" y="4444924"/>
                    <a:ext cx="26082" cy="54816"/>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8" name="筆跡 107">
                    <a:extLst>
                      <a:ext uri="{FF2B5EF4-FFF2-40B4-BE49-F238E27FC236}">
                        <a16:creationId xmlns:a16="http://schemas.microsoft.com/office/drawing/2014/main" id="{DC7A814B-C392-46A4-B6D8-5E433802AE84}"/>
                      </a:ext>
                    </a:extLst>
                  </p14:cNvPr>
                  <p14:cNvContentPartPr/>
                  <p14:nvPr/>
                </p14:nvContentPartPr>
                <p14:xfrm>
                  <a:off x="3041250" y="4546875"/>
                  <a:ext cx="6480" cy="24120"/>
                </p14:xfrm>
              </p:contentPart>
            </mc:Choice>
            <mc:Fallback>
              <p:pic>
                <p:nvPicPr>
                  <p:cNvPr id="108" name="筆跡 107">
                    <a:extLst>
                      <a:ext uri="{FF2B5EF4-FFF2-40B4-BE49-F238E27FC236}">
                        <a16:creationId xmlns:a16="http://schemas.microsoft.com/office/drawing/2014/main" id="{DC7A814B-C392-46A4-B6D8-5E433802AE84}"/>
                      </a:ext>
                    </a:extLst>
                  </p:cNvPr>
                  <p:cNvPicPr/>
                  <p:nvPr/>
                </p:nvPicPr>
                <p:blipFill>
                  <a:blip r:embed="rId126"/>
                  <a:stretch>
                    <a:fillRect/>
                  </a:stretch>
                </p:blipFill>
                <p:spPr>
                  <a:xfrm>
                    <a:off x="3031721" y="4537227"/>
                    <a:ext cx="25158" cy="43818"/>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09" name="筆跡 108">
                    <a:extLst>
                      <a:ext uri="{FF2B5EF4-FFF2-40B4-BE49-F238E27FC236}">
                        <a16:creationId xmlns:a16="http://schemas.microsoft.com/office/drawing/2014/main" id="{C4AB04E9-FE69-42A1-B9C8-228D13810296}"/>
                      </a:ext>
                    </a:extLst>
                  </p14:cNvPr>
                  <p14:cNvContentPartPr/>
                  <p14:nvPr/>
                </p14:nvContentPartPr>
                <p14:xfrm>
                  <a:off x="2961690" y="4771155"/>
                  <a:ext cx="200160" cy="156600"/>
                </p14:xfrm>
              </p:contentPart>
            </mc:Choice>
            <mc:Fallback>
              <p:pic>
                <p:nvPicPr>
                  <p:cNvPr id="109" name="筆跡 108">
                    <a:extLst>
                      <a:ext uri="{FF2B5EF4-FFF2-40B4-BE49-F238E27FC236}">
                        <a16:creationId xmlns:a16="http://schemas.microsoft.com/office/drawing/2014/main" id="{C4AB04E9-FE69-42A1-B9C8-228D13810296}"/>
                      </a:ext>
                    </a:extLst>
                  </p:cNvPr>
                  <p:cNvPicPr/>
                  <p:nvPr/>
                </p:nvPicPr>
                <p:blipFill>
                  <a:blip r:embed="rId128"/>
                  <a:stretch>
                    <a:fillRect/>
                  </a:stretch>
                </p:blipFill>
                <p:spPr>
                  <a:xfrm>
                    <a:off x="2952011" y="4761393"/>
                    <a:ext cx="219131" cy="176531"/>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10" name="筆跡 109">
                    <a:extLst>
                      <a:ext uri="{FF2B5EF4-FFF2-40B4-BE49-F238E27FC236}">
                        <a16:creationId xmlns:a16="http://schemas.microsoft.com/office/drawing/2014/main" id="{D0E14CD5-020B-4764-A6F8-0316EE442D7D}"/>
                      </a:ext>
                    </a:extLst>
                  </p14:cNvPr>
                  <p14:cNvContentPartPr/>
                  <p14:nvPr/>
                </p14:nvContentPartPr>
                <p14:xfrm>
                  <a:off x="3038730" y="4751355"/>
                  <a:ext cx="71280" cy="199800"/>
                </p14:xfrm>
              </p:contentPart>
            </mc:Choice>
            <mc:Fallback>
              <p:pic>
                <p:nvPicPr>
                  <p:cNvPr id="110" name="筆跡 109">
                    <a:extLst>
                      <a:ext uri="{FF2B5EF4-FFF2-40B4-BE49-F238E27FC236}">
                        <a16:creationId xmlns:a16="http://schemas.microsoft.com/office/drawing/2014/main" id="{D0E14CD5-020B-4764-A6F8-0316EE442D7D}"/>
                      </a:ext>
                    </a:extLst>
                  </p:cNvPr>
                  <p:cNvPicPr/>
                  <p:nvPr/>
                </p:nvPicPr>
                <p:blipFill>
                  <a:blip r:embed="rId130"/>
                  <a:stretch>
                    <a:fillRect/>
                  </a:stretch>
                </p:blipFill>
                <p:spPr>
                  <a:xfrm>
                    <a:off x="3029045" y="4741182"/>
                    <a:ext cx="90262" cy="219739"/>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11" name="筆跡 110">
                    <a:extLst>
                      <a:ext uri="{FF2B5EF4-FFF2-40B4-BE49-F238E27FC236}">
                        <a16:creationId xmlns:a16="http://schemas.microsoft.com/office/drawing/2014/main" id="{C7079230-7D08-4D68-A0B4-E9C752E79CF3}"/>
                      </a:ext>
                    </a:extLst>
                  </p14:cNvPr>
                  <p14:cNvContentPartPr/>
                  <p14:nvPr/>
                </p14:nvContentPartPr>
                <p14:xfrm>
                  <a:off x="3142050" y="4637955"/>
                  <a:ext cx="42480" cy="109080"/>
                </p14:xfrm>
              </p:contentPart>
            </mc:Choice>
            <mc:Fallback>
              <p:pic>
                <p:nvPicPr>
                  <p:cNvPr id="111" name="筆跡 110">
                    <a:extLst>
                      <a:ext uri="{FF2B5EF4-FFF2-40B4-BE49-F238E27FC236}">
                        <a16:creationId xmlns:a16="http://schemas.microsoft.com/office/drawing/2014/main" id="{C7079230-7D08-4D68-A0B4-E9C752E79CF3}"/>
                      </a:ext>
                    </a:extLst>
                  </p:cNvPr>
                  <p:cNvPicPr/>
                  <p:nvPr/>
                </p:nvPicPr>
                <p:blipFill>
                  <a:blip r:embed="rId132"/>
                  <a:stretch>
                    <a:fillRect/>
                  </a:stretch>
                </p:blipFill>
                <p:spPr>
                  <a:xfrm>
                    <a:off x="3132782" y="4627780"/>
                    <a:ext cx="61403" cy="129024"/>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12" name="筆跡 111">
                    <a:extLst>
                      <a:ext uri="{FF2B5EF4-FFF2-40B4-BE49-F238E27FC236}">
                        <a16:creationId xmlns:a16="http://schemas.microsoft.com/office/drawing/2014/main" id="{F7B948DD-4AE2-4BC0-9AB2-281A6445075B}"/>
                      </a:ext>
                    </a:extLst>
                  </p14:cNvPr>
                  <p14:cNvContentPartPr/>
                  <p14:nvPr/>
                </p14:nvContentPartPr>
                <p14:xfrm>
                  <a:off x="3144210" y="4663875"/>
                  <a:ext cx="36720" cy="83880"/>
                </p14:xfrm>
              </p:contentPart>
            </mc:Choice>
            <mc:Fallback>
              <p:pic>
                <p:nvPicPr>
                  <p:cNvPr id="112" name="筆跡 111">
                    <a:extLst>
                      <a:ext uri="{FF2B5EF4-FFF2-40B4-BE49-F238E27FC236}">
                        <a16:creationId xmlns:a16="http://schemas.microsoft.com/office/drawing/2014/main" id="{F7B948DD-4AE2-4BC0-9AB2-281A6445075B}"/>
                      </a:ext>
                    </a:extLst>
                  </p:cNvPr>
                  <p:cNvPicPr/>
                  <p:nvPr/>
                </p:nvPicPr>
                <p:blipFill>
                  <a:blip r:embed="rId134"/>
                  <a:stretch>
                    <a:fillRect/>
                  </a:stretch>
                </p:blipFill>
                <p:spPr>
                  <a:xfrm>
                    <a:off x="3134547" y="4653695"/>
                    <a:ext cx="55660" cy="103832"/>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13" name="筆跡 112">
                    <a:extLst>
                      <a:ext uri="{FF2B5EF4-FFF2-40B4-BE49-F238E27FC236}">
                        <a16:creationId xmlns:a16="http://schemas.microsoft.com/office/drawing/2014/main" id="{A8F20EDA-54A8-471D-80D3-0E235BE559DB}"/>
                      </a:ext>
                    </a:extLst>
                  </p14:cNvPr>
                  <p14:cNvContentPartPr/>
                  <p14:nvPr/>
                </p14:nvContentPartPr>
                <p14:xfrm>
                  <a:off x="3122970" y="4657395"/>
                  <a:ext cx="103680" cy="66240"/>
                </p14:xfrm>
              </p:contentPart>
            </mc:Choice>
            <mc:Fallback>
              <p:pic>
                <p:nvPicPr>
                  <p:cNvPr id="113" name="筆跡 112">
                    <a:extLst>
                      <a:ext uri="{FF2B5EF4-FFF2-40B4-BE49-F238E27FC236}">
                        <a16:creationId xmlns:a16="http://schemas.microsoft.com/office/drawing/2014/main" id="{A8F20EDA-54A8-471D-80D3-0E235BE559DB}"/>
                      </a:ext>
                    </a:extLst>
                  </p:cNvPr>
                  <p:cNvPicPr/>
                  <p:nvPr/>
                </p:nvPicPr>
                <p:blipFill>
                  <a:blip r:embed="rId136"/>
                  <a:stretch>
                    <a:fillRect/>
                  </a:stretch>
                </p:blipFill>
                <p:spPr>
                  <a:xfrm>
                    <a:off x="3113298" y="4647235"/>
                    <a:ext cx="122636" cy="8615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7">
              <p14:nvContentPartPr>
                <p14:cNvPr id="128" name="筆跡 127">
                  <a:extLst>
                    <a:ext uri="{FF2B5EF4-FFF2-40B4-BE49-F238E27FC236}">
                      <a16:creationId xmlns:a16="http://schemas.microsoft.com/office/drawing/2014/main" id="{51B700ED-02F9-4A10-8AFD-A3336642A047}"/>
                    </a:ext>
                  </a:extLst>
                </p14:cNvPr>
                <p14:cNvContentPartPr/>
                <p14:nvPr/>
              </p14:nvContentPartPr>
              <p14:xfrm>
                <a:off x="3578010" y="3173115"/>
                <a:ext cx="349200" cy="432720"/>
              </p14:xfrm>
            </p:contentPart>
          </mc:Choice>
          <mc:Fallback>
            <p:pic>
              <p:nvPicPr>
                <p:cNvPr id="128" name="筆跡 127">
                  <a:extLst>
                    <a:ext uri="{FF2B5EF4-FFF2-40B4-BE49-F238E27FC236}">
                      <a16:creationId xmlns:a16="http://schemas.microsoft.com/office/drawing/2014/main" id="{51B700ED-02F9-4A10-8AFD-A3336642A047}"/>
                    </a:ext>
                  </a:extLst>
                </p:cNvPr>
                <p:cNvPicPr/>
                <p:nvPr/>
              </p:nvPicPr>
              <p:blipFill>
                <a:blip r:embed="rId138"/>
                <a:stretch>
                  <a:fillRect/>
                </a:stretch>
              </p:blipFill>
              <p:spPr>
                <a:xfrm>
                  <a:off x="3568332" y="3162938"/>
                  <a:ext cx="368170" cy="452667"/>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29" name="筆跡 128">
                  <a:extLst>
                    <a:ext uri="{FF2B5EF4-FFF2-40B4-BE49-F238E27FC236}">
                      <a16:creationId xmlns:a16="http://schemas.microsoft.com/office/drawing/2014/main" id="{7F9B6504-5B23-455C-84A5-425AAEEE56FF}"/>
                    </a:ext>
                  </a:extLst>
                </p14:cNvPr>
                <p14:cNvContentPartPr/>
                <p14:nvPr/>
              </p14:nvContentPartPr>
              <p14:xfrm>
                <a:off x="4094250" y="2894835"/>
                <a:ext cx="183960" cy="210240"/>
              </p14:xfrm>
            </p:contentPart>
          </mc:Choice>
          <mc:Fallback>
            <p:pic>
              <p:nvPicPr>
                <p:cNvPr id="129" name="筆跡 128">
                  <a:extLst>
                    <a:ext uri="{FF2B5EF4-FFF2-40B4-BE49-F238E27FC236}">
                      <a16:creationId xmlns:a16="http://schemas.microsoft.com/office/drawing/2014/main" id="{7F9B6504-5B23-455C-84A5-425AAEEE56FF}"/>
                    </a:ext>
                  </a:extLst>
                </p:cNvPr>
                <p:cNvPicPr/>
                <p:nvPr/>
              </p:nvPicPr>
              <p:blipFill>
                <a:blip r:embed="rId140"/>
                <a:stretch>
                  <a:fillRect/>
                </a:stretch>
              </p:blipFill>
              <p:spPr>
                <a:xfrm>
                  <a:off x="4084955" y="2884669"/>
                  <a:ext cx="202937" cy="230166"/>
                </a:xfrm>
                <a:prstGeom prst="rect">
                  <a:avLst/>
                </a:prstGeom>
              </p:spPr>
            </p:pic>
          </mc:Fallback>
        </mc:AlternateContent>
        <p:grpSp>
          <p:nvGrpSpPr>
            <p:cNvPr id="193" name="群組 192">
              <a:extLst>
                <a:ext uri="{FF2B5EF4-FFF2-40B4-BE49-F238E27FC236}">
                  <a16:creationId xmlns:a16="http://schemas.microsoft.com/office/drawing/2014/main" id="{A8434109-D29D-4A36-A9E3-2D8F7226B21B}"/>
                </a:ext>
              </a:extLst>
            </p:cNvPr>
            <p:cNvGrpSpPr/>
            <p:nvPr/>
          </p:nvGrpSpPr>
          <p:grpSpPr>
            <a:xfrm>
              <a:off x="1487850" y="2805915"/>
              <a:ext cx="2164680" cy="1318320"/>
              <a:chOff x="1487850" y="2805915"/>
              <a:chExt cx="2164680" cy="1318320"/>
            </a:xfrm>
          </p:grpSpPr>
          <mc:AlternateContent xmlns:mc="http://schemas.openxmlformats.org/markup-compatibility/2006">
            <mc:Choice xmlns:p14="http://schemas.microsoft.com/office/powerpoint/2010/main" Requires="p14">
              <p:contentPart p14:bwMode="auto" r:id="rId141">
                <p14:nvContentPartPr>
                  <p14:cNvPr id="73" name="筆跡 72">
                    <a:extLst>
                      <a:ext uri="{FF2B5EF4-FFF2-40B4-BE49-F238E27FC236}">
                        <a16:creationId xmlns:a16="http://schemas.microsoft.com/office/drawing/2014/main" id="{11CBF74F-7B1F-4658-B1CC-E3A48F26D8BF}"/>
                      </a:ext>
                    </a:extLst>
                  </p14:cNvPr>
                  <p14:cNvContentPartPr/>
                  <p14:nvPr/>
                </p14:nvContentPartPr>
                <p14:xfrm>
                  <a:off x="3426090" y="3679635"/>
                  <a:ext cx="11160" cy="47160"/>
                </p14:xfrm>
              </p:contentPart>
            </mc:Choice>
            <mc:Fallback>
              <p:pic>
                <p:nvPicPr>
                  <p:cNvPr id="73" name="筆跡 72">
                    <a:extLst>
                      <a:ext uri="{FF2B5EF4-FFF2-40B4-BE49-F238E27FC236}">
                        <a16:creationId xmlns:a16="http://schemas.microsoft.com/office/drawing/2014/main" id="{11CBF74F-7B1F-4658-B1CC-E3A48F26D8BF}"/>
                      </a:ext>
                    </a:extLst>
                  </p:cNvPr>
                  <p:cNvPicPr/>
                  <p:nvPr/>
                </p:nvPicPr>
                <p:blipFill>
                  <a:blip r:embed="rId142"/>
                  <a:stretch>
                    <a:fillRect/>
                  </a:stretch>
                </p:blipFill>
                <p:spPr>
                  <a:xfrm>
                    <a:off x="3406849" y="3659714"/>
                    <a:ext cx="49258" cy="87409"/>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74" name="筆跡 73">
                    <a:extLst>
                      <a:ext uri="{FF2B5EF4-FFF2-40B4-BE49-F238E27FC236}">
                        <a16:creationId xmlns:a16="http://schemas.microsoft.com/office/drawing/2014/main" id="{88AA17AD-4EB9-4CE3-A3F3-69B157796EF2}"/>
                      </a:ext>
                    </a:extLst>
                  </p14:cNvPr>
                  <p14:cNvContentPartPr/>
                  <p14:nvPr/>
                </p14:nvContentPartPr>
                <p14:xfrm>
                  <a:off x="3356250" y="3838755"/>
                  <a:ext cx="167760" cy="138960"/>
                </p14:xfrm>
              </p:contentPart>
            </mc:Choice>
            <mc:Fallback>
              <p:pic>
                <p:nvPicPr>
                  <p:cNvPr id="74" name="筆跡 73">
                    <a:extLst>
                      <a:ext uri="{FF2B5EF4-FFF2-40B4-BE49-F238E27FC236}">
                        <a16:creationId xmlns:a16="http://schemas.microsoft.com/office/drawing/2014/main" id="{88AA17AD-4EB9-4CE3-A3F3-69B157796EF2}"/>
                      </a:ext>
                    </a:extLst>
                  </p:cNvPr>
                  <p:cNvPicPr/>
                  <p:nvPr/>
                </p:nvPicPr>
                <p:blipFill>
                  <a:blip r:embed="rId144"/>
                  <a:stretch>
                    <a:fillRect/>
                  </a:stretch>
                </p:blipFill>
                <p:spPr>
                  <a:xfrm>
                    <a:off x="3337266" y="3818787"/>
                    <a:ext cx="206116" cy="179303"/>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75" name="筆跡 74">
                    <a:extLst>
                      <a:ext uri="{FF2B5EF4-FFF2-40B4-BE49-F238E27FC236}">
                        <a16:creationId xmlns:a16="http://schemas.microsoft.com/office/drawing/2014/main" id="{79C72BAE-8BBB-4D86-9A5D-265A727D0DBF}"/>
                      </a:ext>
                    </a:extLst>
                  </p14:cNvPr>
                  <p14:cNvContentPartPr/>
                  <p14:nvPr/>
                </p14:nvContentPartPr>
                <p14:xfrm>
                  <a:off x="3520770" y="3795555"/>
                  <a:ext cx="47520" cy="139320"/>
                </p14:xfrm>
              </p:contentPart>
            </mc:Choice>
            <mc:Fallback>
              <p:pic>
                <p:nvPicPr>
                  <p:cNvPr id="75" name="筆跡 74">
                    <a:extLst>
                      <a:ext uri="{FF2B5EF4-FFF2-40B4-BE49-F238E27FC236}">
                        <a16:creationId xmlns:a16="http://schemas.microsoft.com/office/drawing/2014/main" id="{79C72BAE-8BBB-4D86-9A5D-265A727D0DBF}"/>
                      </a:ext>
                    </a:extLst>
                  </p:cNvPr>
                  <p:cNvPicPr/>
                  <p:nvPr/>
                </p:nvPicPr>
                <p:blipFill>
                  <a:blip r:embed="rId146"/>
                  <a:stretch>
                    <a:fillRect/>
                  </a:stretch>
                </p:blipFill>
                <p:spPr>
                  <a:xfrm>
                    <a:off x="3501839" y="3775246"/>
                    <a:ext cx="85768" cy="179532"/>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76" name="筆跡 75">
                    <a:extLst>
                      <a:ext uri="{FF2B5EF4-FFF2-40B4-BE49-F238E27FC236}">
                        <a16:creationId xmlns:a16="http://schemas.microsoft.com/office/drawing/2014/main" id="{35EEE747-5B8C-48F9-B90B-1C7048D2B48C}"/>
                      </a:ext>
                    </a:extLst>
                  </p14:cNvPr>
                  <p14:cNvContentPartPr/>
                  <p14:nvPr/>
                </p14:nvContentPartPr>
                <p14:xfrm>
                  <a:off x="3635250" y="3908235"/>
                  <a:ext cx="17280" cy="86040"/>
                </p14:xfrm>
              </p:contentPart>
            </mc:Choice>
            <mc:Fallback>
              <p:pic>
                <p:nvPicPr>
                  <p:cNvPr id="76" name="筆跡 75">
                    <a:extLst>
                      <a:ext uri="{FF2B5EF4-FFF2-40B4-BE49-F238E27FC236}">
                        <a16:creationId xmlns:a16="http://schemas.microsoft.com/office/drawing/2014/main" id="{35EEE747-5B8C-48F9-B90B-1C7048D2B48C}"/>
                      </a:ext>
                    </a:extLst>
                  </p:cNvPr>
                  <p:cNvPicPr/>
                  <p:nvPr/>
                </p:nvPicPr>
                <p:blipFill>
                  <a:blip r:embed="rId148"/>
                  <a:stretch>
                    <a:fillRect/>
                  </a:stretch>
                </p:blipFill>
                <p:spPr>
                  <a:xfrm>
                    <a:off x="3616434" y="3887846"/>
                    <a:ext cx="55296" cy="126409"/>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78" name="筆跡 77">
                    <a:extLst>
                      <a:ext uri="{FF2B5EF4-FFF2-40B4-BE49-F238E27FC236}">
                        <a16:creationId xmlns:a16="http://schemas.microsoft.com/office/drawing/2014/main" id="{73EE90E4-AF8B-4B33-96DF-8008F8C9B4ED}"/>
                      </a:ext>
                    </a:extLst>
                  </p14:cNvPr>
                  <p14:cNvContentPartPr/>
                  <p14:nvPr/>
                </p14:nvContentPartPr>
                <p14:xfrm>
                  <a:off x="3485130" y="4036035"/>
                  <a:ext cx="15840" cy="78480"/>
                </p14:xfrm>
              </p:contentPart>
            </mc:Choice>
            <mc:Fallback>
              <p:pic>
                <p:nvPicPr>
                  <p:cNvPr id="78" name="筆跡 77">
                    <a:extLst>
                      <a:ext uri="{FF2B5EF4-FFF2-40B4-BE49-F238E27FC236}">
                        <a16:creationId xmlns:a16="http://schemas.microsoft.com/office/drawing/2014/main" id="{73EE90E4-AF8B-4B33-96DF-8008F8C9B4ED}"/>
                      </a:ext>
                    </a:extLst>
                  </p:cNvPr>
                  <p:cNvPicPr/>
                  <p:nvPr/>
                </p:nvPicPr>
                <p:blipFill>
                  <a:blip r:embed="rId150"/>
                  <a:stretch>
                    <a:fillRect/>
                  </a:stretch>
                </p:blipFill>
                <p:spPr>
                  <a:xfrm>
                    <a:off x="3465813" y="4015703"/>
                    <a:ext cx="54088" cy="118737"/>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79" name="筆跡 78">
                    <a:extLst>
                      <a:ext uri="{FF2B5EF4-FFF2-40B4-BE49-F238E27FC236}">
                        <a16:creationId xmlns:a16="http://schemas.microsoft.com/office/drawing/2014/main" id="{9D73D69E-E09F-4F3C-842D-A8D69EFDC17A}"/>
                      </a:ext>
                    </a:extLst>
                  </p14:cNvPr>
                  <p14:cNvContentPartPr/>
                  <p14:nvPr/>
                </p14:nvContentPartPr>
                <p14:xfrm>
                  <a:off x="3541650" y="4033875"/>
                  <a:ext cx="17280" cy="90360"/>
                </p14:xfrm>
              </p:contentPart>
            </mc:Choice>
            <mc:Fallback>
              <p:pic>
                <p:nvPicPr>
                  <p:cNvPr id="79" name="筆跡 78">
                    <a:extLst>
                      <a:ext uri="{FF2B5EF4-FFF2-40B4-BE49-F238E27FC236}">
                        <a16:creationId xmlns:a16="http://schemas.microsoft.com/office/drawing/2014/main" id="{9D73D69E-E09F-4F3C-842D-A8D69EFDC17A}"/>
                      </a:ext>
                    </a:extLst>
                  </p:cNvPr>
                  <p:cNvPicPr/>
                  <p:nvPr/>
                </p:nvPicPr>
                <p:blipFill>
                  <a:blip r:embed="rId152"/>
                  <a:stretch>
                    <a:fillRect/>
                  </a:stretch>
                </p:blipFill>
                <p:spPr>
                  <a:xfrm>
                    <a:off x="3522450" y="4013524"/>
                    <a:ext cx="55296" cy="130656"/>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4" name="筆跡 83">
                    <a:extLst>
                      <a:ext uri="{FF2B5EF4-FFF2-40B4-BE49-F238E27FC236}">
                        <a16:creationId xmlns:a16="http://schemas.microsoft.com/office/drawing/2014/main" id="{1482D273-F157-4608-A39C-B63F3036DC97}"/>
                      </a:ext>
                    </a:extLst>
                  </p14:cNvPr>
                  <p14:cNvContentPartPr/>
                  <p14:nvPr/>
                </p14:nvContentPartPr>
                <p14:xfrm>
                  <a:off x="3309450" y="2805915"/>
                  <a:ext cx="8640" cy="36000"/>
                </p14:xfrm>
              </p:contentPart>
            </mc:Choice>
            <mc:Fallback>
              <p:pic>
                <p:nvPicPr>
                  <p:cNvPr id="84" name="筆跡 83">
                    <a:extLst>
                      <a:ext uri="{FF2B5EF4-FFF2-40B4-BE49-F238E27FC236}">
                        <a16:creationId xmlns:a16="http://schemas.microsoft.com/office/drawing/2014/main" id="{1482D273-F157-4608-A39C-B63F3036DC97}"/>
                      </a:ext>
                    </a:extLst>
                  </p:cNvPr>
                  <p:cNvPicPr/>
                  <p:nvPr/>
                </p:nvPicPr>
                <p:blipFill>
                  <a:blip r:embed="rId154"/>
                  <a:stretch>
                    <a:fillRect/>
                  </a:stretch>
                </p:blipFill>
                <p:spPr>
                  <a:xfrm>
                    <a:off x="3290667" y="2785690"/>
                    <a:ext cx="45830" cy="76045"/>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85" name="筆跡 84">
                    <a:extLst>
                      <a:ext uri="{FF2B5EF4-FFF2-40B4-BE49-F238E27FC236}">
                        <a16:creationId xmlns:a16="http://schemas.microsoft.com/office/drawing/2014/main" id="{EC7973DD-8549-4DE1-95B5-015BE5B5225B}"/>
                      </a:ext>
                    </a:extLst>
                  </p14:cNvPr>
                  <p14:cNvContentPartPr/>
                  <p14:nvPr/>
                </p14:nvContentPartPr>
                <p14:xfrm>
                  <a:off x="2237370" y="2815635"/>
                  <a:ext cx="1099800" cy="843840"/>
                </p14:xfrm>
              </p:contentPart>
            </mc:Choice>
            <mc:Fallback>
              <p:pic>
                <p:nvPicPr>
                  <p:cNvPr id="85" name="筆跡 84">
                    <a:extLst>
                      <a:ext uri="{FF2B5EF4-FFF2-40B4-BE49-F238E27FC236}">
                        <a16:creationId xmlns:a16="http://schemas.microsoft.com/office/drawing/2014/main" id="{EC7973DD-8549-4DE1-95B5-015BE5B5225B}"/>
                      </a:ext>
                    </a:extLst>
                  </p:cNvPr>
                  <p:cNvPicPr/>
                  <p:nvPr/>
                </p:nvPicPr>
                <p:blipFill>
                  <a:blip r:embed="rId156"/>
                  <a:stretch>
                    <a:fillRect/>
                  </a:stretch>
                </p:blipFill>
                <p:spPr>
                  <a:xfrm>
                    <a:off x="2218401" y="2795292"/>
                    <a:ext cx="1138125" cy="8841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86" name="筆跡 85">
                    <a:extLst>
                      <a:ext uri="{FF2B5EF4-FFF2-40B4-BE49-F238E27FC236}">
                        <a16:creationId xmlns:a16="http://schemas.microsoft.com/office/drawing/2014/main" id="{DAB1BBA4-5D1C-48BD-A588-CBF3AD58DCD8}"/>
                      </a:ext>
                    </a:extLst>
                  </p14:cNvPr>
                  <p14:cNvContentPartPr/>
                  <p14:nvPr/>
                </p14:nvContentPartPr>
                <p14:xfrm>
                  <a:off x="1865490" y="3655875"/>
                  <a:ext cx="32760" cy="7920"/>
                </p14:xfrm>
              </p:contentPart>
            </mc:Choice>
            <mc:Fallback>
              <p:pic>
                <p:nvPicPr>
                  <p:cNvPr id="86" name="筆跡 85">
                    <a:extLst>
                      <a:ext uri="{FF2B5EF4-FFF2-40B4-BE49-F238E27FC236}">
                        <a16:creationId xmlns:a16="http://schemas.microsoft.com/office/drawing/2014/main" id="{DAB1BBA4-5D1C-48BD-A588-CBF3AD58DCD8}"/>
                      </a:ext>
                    </a:extLst>
                  </p:cNvPr>
                  <p:cNvPicPr/>
                  <p:nvPr/>
                </p:nvPicPr>
                <p:blipFill>
                  <a:blip r:embed="rId158"/>
                  <a:stretch>
                    <a:fillRect/>
                  </a:stretch>
                </p:blipFill>
                <p:spPr>
                  <a:xfrm>
                    <a:off x="1846605" y="3636075"/>
                    <a:ext cx="70916" cy="47124"/>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31" name="筆跡 130">
                    <a:extLst>
                      <a:ext uri="{FF2B5EF4-FFF2-40B4-BE49-F238E27FC236}">
                        <a16:creationId xmlns:a16="http://schemas.microsoft.com/office/drawing/2014/main" id="{1D23CF3A-3A39-4595-9D69-05F966831806}"/>
                      </a:ext>
                    </a:extLst>
                  </p14:cNvPr>
                  <p14:cNvContentPartPr/>
                  <p14:nvPr/>
                </p14:nvContentPartPr>
                <p14:xfrm>
                  <a:off x="2889330" y="3537795"/>
                  <a:ext cx="67680" cy="78480"/>
                </p14:xfrm>
              </p:contentPart>
            </mc:Choice>
            <mc:Fallback>
              <p:pic>
                <p:nvPicPr>
                  <p:cNvPr id="131" name="筆跡 130">
                    <a:extLst>
                      <a:ext uri="{FF2B5EF4-FFF2-40B4-BE49-F238E27FC236}">
                        <a16:creationId xmlns:a16="http://schemas.microsoft.com/office/drawing/2014/main" id="{1D23CF3A-3A39-4595-9D69-05F966831806}"/>
                      </a:ext>
                    </a:extLst>
                  </p:cNvPr>
                  <p:cNvPicPr/>
                  <p:nvPr/>
                </p:nvPicPr>
                <p:blipFill>
                  <a:blip r:embed="rId160"/>
                  <a:stretch>
                    <a:fillRect/>
                  </a:stretch>
                </p:blipFill>
                <p:spPr>
                  <a:xfrm>
                    <a:off x="2870380" y="3517870"/>
                    <a:ext cx="105968" cy="118737"/>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2" name="筆跡 131">
                    <a:extLst>
                      <a:ext uri="{FF2B5EF4-FFF2-40B4-BE49-F238E27FC236}">
                        <a16:creationId xmlns:a16="http://schemas.microsoft.com/office/drawing/2014/main" id="{F70E432C-BE4E-4E58-9B14-DCA220315689}"/>
                      </a:ext>
                    </a:extLst>
                  </p14:cNvPr>
                  <p14:cNvContentPartPr/>
                  <p14:nvPr/>
                </p14:nvContentPartPr>
                <p14:xfrm>
                  <a:off x="2855850" y="3572355"/>
                  <a:ext cx="88200" cy="70560"/>
                </p14:xfrm>
              </p:contentPart>
            </mc:Choice>
            <mc:Fallback>
              <p:pic>
                <p:nvPicPr>
                  <p:cNvPr id="132" name="筆跡 131">
                    <a:extLst>
                      <a:ext uri="{FF2B5EF4-FFF2-40B4-BE49-F238E27FC236}">
                        <a16:creationId xmlns:a16="http://schemas.microsoft.com/office/drawing/2014/main" id="{F70E432C-BE4E-4E58-9B14-DCA220315689}"/>
                      </a:ext>
                    </a:extLst>
                  </p:cNvPr>
                  <p:cNvPicPr/>
                  <p:nvPr/>
                </p:nvPicPr>
                <p:blipFill>
                  <a:blip r:embed="rId162"/>
                  <a:stretch>
                    <a:fillRect/>
                  </a:stretch>
                </p:blipFill>
                <p:spPr>
                  <a:xfrm>
                    <a:off x="2836508" y="3552485"/>
                    <a:ext cx="126497" cy="110706"/>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3" name="筆跡 132">
                    <a:extLst>
                      <a:ext uri="{FF2B5EF4-FFF2-40B4-BE49-F238E27FC236}">
                        <a16:creationId xmlns:a16="http://schemas.microsoft.com/office/drawing/2014/main" id="{08D64F7B-A14C-4D9B-ADCA-290FBAA5E32F}"/>
                      </a:ext>
                    </a:extLst>
                  </p14:cNvPr>
                  <p14:cNvContentPartPr/>
                  <p14:nvPr/>
                </p14:nvContentPartPr>
                <p14:xfrm>
                  <a:off x="2787090" y="3571275"/>
                  <a:ext cx="78480" cy="84960"/>
                </p14:xfrm>
              </p:contentPart>
            </mc:Choice>
            <mc:Fallback>
              <p:pic>
                <p:nvPicPr>
                  <p:cNvPr id="133" name="筆跡 132">
                    <a:extLst>
                      <a:ext uri="{FF2B5EF4-FFF2-40B4-BE49-F238E27FC236}">
                        <a16:creationId xmlns:a16="http://schemas.microsoft.com/office/drawing/2014/main" id="{08D64F7B-A14C-4D9B-ADCA-290FBAA5E32F}"/>
                      </a:ext>
                    </a:extLst>
                  </p:cNvPr>
                  <p:cNvPicPr/>
                  <p:nvPr/>
                </p:nvPicPr>
                <p:blipFill>
                  <a:blip r:embed="rId164"/>
                  <a:stretch>
                    <a:fillRect/>
                  </a:stretch>
                </p:blipFill>
                <p:spPr>
                  <a:xfrm>
                    <a:off x="2768147" y="3551260"/>
                    <a:ext cx="116753" cy="125398"/>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4" name="筆跡 133">
                    <a:extLst>
                      <a:ext uri="{FF2B5EF4-FFF2-40B4-BE49-F238E27FC236}">
                        <a16:creationId xmlns:a16="http://schemas.microsoft.com/office/drawing/2014/main" id="{88ED1983-A34B-4D98-9B32-51BACD33E79A}"/>
                      </a:ext>
                    </a:extLst>
                  </p14:cNvPr>
                  <p14:cNvContentPartPr/>
                  <p14:nvPr/>
                </p14:nvContentPartPr>
                <p14:xfrm>
                  <a:off x="2712930" y="3601875"/>
                  <a:ext cx="51480" cy="87840"/>
                </p14:xfrm>
              </p:contentPart>
            </mc:Choice>
            <mc:Fallback>
              <p:pic>
                <p:nvPicPr>
                  <p:cNvPr id="134" name="筆跡 133">
                    <a:extLst>
                      <a:ext uri="{FF2B5EF4-FFF2-40B4-BE49-F238E27FC236}">
                        <a16:creationId xmlns:a16="http://schemas.microsoft.com/office/drawing/2014/main" id="{88ED1983-A34B-4D98-9B32-51BACD33E79A}"/>
                      </a:ext>
                    </a:extLst>
                  </p:cNvPr>
                  <p:cNvPicPr/>
                  <p:nvPr/>
                </p:nvPicPr>
                <p:blipFill>
                  <a:blip r:embed="rId166"/>
                  <a:stretch>
                    <a:fillRect/>
                  </a:stretch>
                </p:blipFill>
                <p:spPr>
                  <a:xfrm>
                    <a:off x="2693964" y="3581948"/>
                    <a:ext cx="89800" cy="1281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5" name="筆跡 134">
                    <a:extLst>
                      <a:ext uri="{FF2B5EF4-FFF2-40B4-BE49-F238E27FC236}">
                        <a16:creationId xmlns:a16="http://schemas.microsoft.com/office/drawing/2014/main" id="{7112B712-45D7-401E-9BFA-58F34A5ECE20}"/>
                      </a:ext>
                    </a:extLst>
                  </p14:cNvPr>
                  <p14:cNvContentPartPr/>
                  <p14:nvPr/>
                </p14:nvContentPartPr>
                <p14:xfrm>
                  <a:off x="2651370" y="3614835"/>
                  <a:ext cx="42480" cy="88560"/>
                </p14:xfrm>
              </p:contentPart>
            </mc:Choice>
            <mc:Fallback>
              <p:pic>
                <p:nvPicPr>
                  <p:cNvPr id="135" name="筆跡 134">
                    <a:extLst>
                      <a:ext uri="{FF2B5EF4-FFF2-40B4-BE49-F238E27FC236}">
                        <a16:creationId xmlns:a16="http://schemas.microsoft.com/office/drawing/2014/main" id="{7112B712-45D7-401E-9BFA-58F34A5ECE20}"/>
                      </a:ext>
                    </a:extLst>
                  </p:cNvPr>
                  <p:cNvPicPr/>
                  <p:nvPr/>
                </p:nvPicPr>
                <p:blipFill>
                  <a:blip r:embed="rId168"/>
                  <a:stretch>
                    <a:fillRect/>
                  </a:stretch>
                </p:blipFill>
                <p:spPr>
                  <a:xfrm>
                    <a:off x="2632061" y="3594523"/>
                    <a:ext cx="80712" cy="128778"/>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6" name="筆跡 135">
                    <a:extLst>
                      <a:ext uri="{FF2B5EF4-FFF2-40B4-BE49-F238E27FC236}">
                        <a16:creationId xmlns:a16="http://schemas.microsoft.com/office/drawing/2014/main" id="{ED900B3D-5A62-4A93-A6F8-CB3232BD9ABC}"/>
                      </a:ext>
                    </a:extLst>
                  </p14:cNvPr>
                  <p14:cNvContentPartPr/>
                  <p14:nvPr/>
                </p14:nvContentPartPr>
                <p14:xfrm>
                  <a:off x="2551290" y="3621315"/>
                  <a:ext cx="35280" cy="77400"/>
                </p14:xfrm>
              </p:contentPart>
            </mc:Choice>
            <mc:Fallback>
              <p:pic>
                <p:nvPicPr>
                  <p:cNvPr id="136" name="筆跡 135">
                    <a:extLst>
                      <a:ext uri="{FF2B5EF4-FFF2-40B4-BE49-F238E27FC236}">
                        <a16:creationId xmlns:a16="http://schemas.microsoft.com/office/drawing/2014/main" id="{ED900B3D-5A62-4A93-A6F8-CB3232BD9ABC}"/>
                      </a:ext>
                    </a:extLst>
                  </p:cNvPr>
                  <p:cNvPicPr/>
                  <p:nvPr/>
                </p:nvPicPr>
                <p:blipFill>
                  <a:blip r:embed="rId170"/>
                  <a:stretch>
                    <a:fillRect/>
                  </a:stretch>
                </p:blipFill>
                <p:spPr>
                  <a:xfrm>
                    <a:off x="2532293" y="3600947"/>
                    <a:ext cx="73662" cy="117729"/>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7" name="筆跡 136">
                    <a:extLst>
                      <a:ext uri="{FF2B5EF4-FFF2-40B4-BE49-F238E27FC236}">
                        <a16:creationId xmlns:a16="http://schemas.microsoft.com/office/drawing/2014/main" id="{8B83132C-AF98-4125-9C67-FA8CF702EAFE}"/>
                      </a:ext>
                    </a:extLst>
                  </p14:cNvPr>
                  <p14:cNvContentPartPr/>
                  <p14:nvPr/>
                </p14:nvContentPartPr>
                <p14:xfrm>
                  <a:off x="2507010" y="3626715"/>
                  <a:ext cx="41400" cy="59760"/>
                </p14:xfrm>
              </p:contentPart>
            </mc:Choice>
            <mc:Fallback>
              <p:pic>
                <p:nvPicPr>
                  <p:cNvPr id="137" name="筆跡 136">
                    <a:extLst>
                      <a:ext uri="{FF2B5EF4-FFF2-40B4-BE49-F238E27FC236}">
                        <a16:creationId xmlns:a16="http://schemas.microsoft.com/office/drawing/2014/main" id="{8B83132C-AF98-4125-9C67-FA8CF702EAFE}"/>
                      </a:ext>
                    </a:extLst>
                  </p:cNvPr>
                  <p:cNvPicPr/>
                  <p:nvPr/>
                </p:nvPicPr>
                <p:blipFill>
                  <a:blip r:embed="rId172"/>
                  <a:stretch>
                    <a:fillRect/>
                  </a:stretch>
                </p:blipFill>
                <p:spPr>
                  <a:xfrm>
                    <a:off x="2487664" y="3606388"/>
                    <a:ext cx="79705" cy="100007"/>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8" name="筆跡 137">
                    <a:extLst>
                      <a:ext uri="{FF2B5EF4-FFF2-40B4-BE49-F238E27FC236}">
                        <a16:creationId xmlns:a16="http://schemas.microsoft.com/office/drawing/2014/main" id="{A26EC4A6-B802-48B9-B730-64CE131ED032}"/>
                      </a:ext>
                    </a:extLst>
                  </p14:cNvPr>
                  <p14:cNvContentPartPr/>
                  <p14:nvPr/>
                </p14:nvContentPartPr>
                <p14:xfrm>
                  <a:off x="2426370" y="3628875"/>
                  <a:ext cx="49680" cy="79560"/>
                </p14:xfrm>
              </p:contentPart>
            </mc:Choice>
            <mc:Fallback>
              <p:pic>
                <p:nvPicPr>
                  <p:cNvPr id="138" name="筆跡 137">
                    <a:extLst>
                      <a:ext uri="{FF2B5EF4-FFF2-40B4-BE49-F238E27FC236}">
                        <a16:creationId xmlns:a16="http://schemas.microsoft.com/office/drawing/2014/main" id="{A26EC4A6-B802-48B9-B730-64CE131ED032}"/>
                      </a:ext>
                    </a:extLst>
                  </p:cNvPr>
                  <p:cNvPicPr/>
                  <p:nvPr/>
                </p:nvPicPr>
                <p:blipFill>
                  <a:blip r:embed="rId174"/>
                  <a:stretch>
                    <a:fillRect/>
                  </a:stretch>
                </p:blipFill>
                <p:spPr>
                  <a:xfrm>
                    <a:off x="2406964" y="3608475"/>
                    <a:ext cx="88104" cy="119952"/>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39" name="筆跡 138">
                    <a:extLst>
                      <a:ext uri="{FF2B5EF4-FFF2-40B4-BE49-F238E27FC236}">
                        <a16:creationId xmlns:a16="http://schemas.microsoft.com/office/drawing/2014/main" id="{09C8ECAA-6DEC-41EA-88D1-0F4605CE50AB}"/>
                      </a:ext>
                    </a:extLst>
                  </p14:cNvPr>
                  <p14:cNvContentPartPr/>
                  <p14:nvPr/>
                </p14:nvContentPartPr>
                <p14:xfrm>
                  <a:off x="2278410" y="3678555"/>
                  <a:ext cx="32760" cy="45720"/>
                </p14:xfrm>
              </p:contentPart>
            </mc:Choice>
            <mc:Fallback>
              <p:pic>
                <p:nvPicPr>
                  <p:cNvPr id="139" name="筆跡 138">
                    <a:extLst>
                      <a:ext uri="{FF2B5EF4-FFF2-40B4-BE49-F238E27FC236}">
                        <a16:creationId xmlns:a16="http://schemas.microsoft.com/office/drawing/2014/main" id="{09C8ECAA-6DEC-41EA-88D1-0F4605CE50AB}"/>
                      </a:ext>
                    </a:extLst>
                  </p:cNvPr>
                  <p:cNvPicPr/>
                  <p:nvPr/>
                </p:nvPicPr>
                <p:blipFill>
                  <a:blip r:embed="rId176"/>
                  <a:stretch>
                    <a:fillRect/>
                  </a:stretch>
                </p:blipFill>
                <p:spPr>
                  <a:xfrm>
                    <a:off x="2259139" y="3658730"/>
                    <a:ext cx="70916" cy="85776"/>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40" name="筆跡 139">
                    <a:extLst>
                      <a:ext uri="{FF2B5EF4-FFF2-40B4-BE49-F238E27FC236}">
                        <a16:creationId xmlns:a16="http://schemas.microsoft.com/office/drawing/2014/main" id="{5704F438-63E6-4B1B-8216-D699CEC68D42}"/>
                      </a:ext>
                    </a:extLst>
                  </p14:cNvPr>
                  <p14:cNvContentPartPr/>
                  <p14:nvPr/>
                </p14:nvContentPartPr>
                <p14:xfrm>
                  <a:off x="2237370" y="3689355"/>
                  <a:ext cx="48600" cy="38160"/>
                </p14:xfrm>
              </p:contentPart>
            </mc:Choice>
            <mc:Fallback>
              <p:pic>
                <p:nvPicPr>
                  <p:cNvPr id="140" name="筆跡 139">
                    <a:extLst>
                      <a:ext uri="{FF2B5EF4-FFF2-40B4-BE49-F238E27FC236}">
                        <a16:creationId xmlns:a16="http://schemas.microsoft.com/office/drawing/2014/main" id="{5704F438-63E6-4B1B-8216-D699CEC68D42}"/>
                      </a:ext>
                    </a:extLst>
                  </p:cNvPr>
                  <p:cNvPicPr/>
                  <p:nvPr/>
                </p:nvPicPr>
                <p:blipFill>
                  <a:blip r:embed="rId178"/>
                  <a:stretch>
                    <a:fillRect/>
                  </a:stretch>
                </p:blipFill>
                <p:spPr>
                  <a:xfrm>
                    <a:off x="2218319" y="3669463"/>
                    <a:ext cx="87091" cy="7835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41" name="筆跡 140">
                    <a:extLst>
                      <a:ext uri="{FF2B5EF4-FFF2-40B4-BE49-F238E27FC236}">
                        <a16:creationId xmlns:a16="http://schemas.microsoft.com/office/drawing/2014/main" id="{ABA9A212-43BC-479B-A424-F06BB3BE4B7C}"/>
                      </a:ext>
                    </a:extLst>
                  </p14:cNvPr>
                  <p14:cNvContentPartPr/>
                  <p14:nvPr/>
                </p14:nvContentPartPr>
                <p14:xfrm>
                  <a:off x="2154570" y="3674235"/>
                  <a:ext cx="61560" cy="55440"/>
                </p14:xfrm>
              </p:contentPart>
            </mc:Choice>
            <mc:Fallback>
              <p:pic>
                <p:nvPicPr>
                  <p:cNvPr id="141" name="筆跡 140">
                    <a:extLst>
                      <a:ext uri="{FF2B5EF4-FFF2-40B4-BE49-F238E27FC236}">
                        <a16:creationId xmlns:a16="http://schemas.microsoft.com/office/drawing/2014/main" id="{ABA9A212-43BC-479B-A424-F06BB3BE4B7C}"/>
                      </a:ext>
                    </a:extLst>
                  </p:cNvPr>
                  <p:cNvPicPr/>
                  <p:nvPr/>
                </p:nvPicPr>
                <p:blipFill>
                  <a:blip r:embed="rId180"/>
                  <a:stretch>
                    <a:fillRect/>
                  </a:stretch>
                </p:blipFill>
                <p:spPr>
                  <a:xfrm>
                    <a:off x="2135212" y="3654001"/>
                    <a:ext cx="99890" cy="95502"/>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42" name="筆跡 141">
                    <a:extLst>
                      <a:ext uri="{FF2B5EF4-FFF2-40B4-BE49-F238E27FC236}">
                        <a16:creationId xmlns:a16="http://schemas.microsoft.com/office/drawing/2014/main" id="{58C2560F-EEB2-447B-8898-93D088BA1619}"/>
                      </a:ext>
                    </a:extLst>
                  </p14:cNvPr>
                  <p14:cNvContentPartPr/>
                  <p14:nvPr/>
                </p14:nvContentPartPr>
                <p14:xfrm>
                  <a:off x="2065290" y="3697995"/>
                  <a:ext cx="67680" cy="47880"/>
                </p14:xfrm>
              </p:contentPart>
            </mc:Choice>
            <mc:Fallback>
              <p:pic>
                <p:nvPicPr>
                  <p:cNvPr id="142" name="筆跡 141">
                    <a:extLst>
                      <a:ext uri="{FF2B5EF4-FFF2-40B4-BE49-F238E27FC236}">
                        <a16:creationId xmlns:a16="http://schemas.microsoft.com/office/drawing/2014/main" id="{58C2560F-EEB2-447B-8898-93D088BA1619}"/>
                      </a:ext>
                    </a:extLst>
                  </p:cNvPr>
                  <p:cNvPicPr/>
                  <p:nvPr/>
                </p:nvPicPr>
                <p:blipFill>
                  <a:blip r:embed="rId182"/>
                  <a:stretch>
                    <a:fillRect/>
                  </a:stretch>
                </p:blipFill>
                <p:spPr>
                  <a:xfrm>
                    <a:off x="2046340" y="3678113"/>
                    <a:ext cx="105968" cy="88051"/>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44" name="筆跡 143">
                    <a:extLst>
                      <a:ext uri="{FF2B5EF4-FFF2-40B4-BE49-F238E27FC236}">
                        <a16:creationId xmlns:a16="http://schemas.microsoft.com/office/drawing/2014/main" id="{F0891F09-1042-441B-B20D-AAA0DC7D8AF4}"/>
                      </a:ext>
                    </a:extLst>
                  </p14:cNvPr>
                  <p14:cNvContentPartPr/>
                  <p14:nvPr/>
                </p14:nvContentPartPr>
                <p14:xfrm>
                  <a:off x="1801770" y="3299475"/>
                  <a:ext cx="713880" cy="363960"/>
                </p14:xfrm>
              </p:contentPart>
            </mc:Choice>
            <mc:Fallback>
              <p:pic>
                <p:nvPicPr>
                  <p:cNvPr id="144" name="筆跡 143">
                    <a:extLst>
                      <a:ext uri="{FF2B5EF4-FFF2-40B4-BE49-F238E27FC236}">
                        <a16:creationId xmlns:a16="http://schemas.microsoft.com/office/drawing/2014/main" id="{F0891F09-1042-441B-B20D-AAA0DC7D8AF4}"/>
                      </a:ext>
                    </a:extLst>
                  </p:cNvPr>
                  <p:cNvPicPr/>
                  <p:nvPr/>
                </p:nvPicPr>
                <p:blipFill>
                  <a:blip r:embed="rId184"/>
                  <a:stretch>
                    <a:fillRect/>
                  </a:stretch>
                </p:blipFill>
                <p:spPr>
                  <a:xfrm>
                    <a:off x="1782800" y="3279526"/>
                    <a:ext cx="752207" cy="404264"/>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45" name="筆跡 144">
                    <a:extLst>
                      <a:ext uri="{FF2B5EF4-FFF2-40B4-BE49-F238E27FC236}">
                        <a16:creationId xmlns:a16="http://schemas.microsoft.com/office/drawing/2014/main" id="{9F94252B-53FB-403E-9CDE-4031E578ECF8}"/>
                      </a:ext>
                    </a:extLst>
                  </p14:cNvPr>
                  <p14:cNvContentPartPr/>
                  <p14:nvPr/>
                </p14:nvContentPartPr>
                <p14:xfrm>
                  <a:off x="1551210" y="3012915"/>
                  <a:ext cx="140040" cy="384480"/>
                </p14:xfrm>
              </p:contentPart>
            </mc:Choice>
            <mc:Fallback>
              <p:pic>
                <p:nvPicPr>
                  <p:cNvPr id="145" name="筆跡 144">
                    <a:extLst>
                      <a:ext uri="{FF2B5EF4-FFF2-40B4-BE49-F238E27FC236}">
                        <a16:creationId xmlns:a16="http://schemas.microsoft.com/office/drawing/2014/main" id="{9F94252B-53FB-403E-9CDE-4031E578ECF8}"/>
                      </a:ext>
                    </a:extLst>
                  </p:cNvPr>
                  <p:cNvPicPr/>
                  <p:nvPr/>
                </p:nvPicPr>
                <p:blipFill>
                  <a:blip r:embed="rId186"/>
                  <a:stretch>
                    <a:fillRect/>
                  </a:stretch>
                </p:blipFill>
                <p:spPr>
                  <a:xfrm>
                    <a:off x="1531814" y="2992572"/>
                    <a:ext cx="178444" cy="424759"/>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92" name="筆跡 191">
                    <a:extLst>
                      <a:ext uri="{FF2B5EF4-FFF2-40B4-BE49-F238E27FC236}">
                        <a16:creationId xmlns:a16="http://schemas.microsoft.com/office/drawing/2014/main" id="{49B6ED1D-1BC9-4470-86DD-E9236F1B693A}"/>
                      </a:ext>
                    </a:extLst>
                  </p14:cNvPr>
                  <p14:cNvContentPartPr/>
                  <p14:nvPr/>
                </p14:nvContentPartPr>
                <p14:xfrm>
                  <a:off x="1487850" y="3680715"/>
                  <a:ext cx="1469160" cy="57960"/>
                </p14:xfrm>
              </p:contentPart>
            </mc:Choice>
            <mc:Fallback>
              <p:pic>
                <p:nvPicPr>
                  <p:cNvPr id="192" name="筆跡 191">
                    <a:extLst>
                      <a:ext uri="{FF2B5EF4-FFF2-40B4-BE49-F238E27FC236}">
                        <a16:creationId xmlns:a16="http://schemas.microsoft.com/office/drawing/2014/main" id="{49B6ED1D-1BC9-4470-86DD-E9236F1B693A}"/>
                      </a:ext>
                    </a:extLst>
                  </p:cNvPr>
                  <p:cNvPicPr/>
                  <p:nvPr/>
                </p:nvPicPr>
                <p:blipFill>
                  <a:blip r:embed="rId188"/>
                  <a:stretch>
                    <a:fillRect/>
                  </a:stretch>
                </p:blipFill>
                <p:spPr>
                  <a:xfrm>
                    <a:off x="1468881" y="3660307"/>
                    <a:ext cx="1507486" cy="98369"/>
                  </a:xfrm>
                  <a:prstGeom prst="rect">
                    <a:avLst/>
                  </a:prstGeom>
                </p:spPr>
              </p:pic>
            </mc:Fallback>
          </mc:AlternateContent>
        </p:grpSp>
        <p:grpSp>
          <p:nvGrpSpPr>
            <p:cNvPr id="196" name="群組 195">
              <a:extLst>
                <a:ext uri="{FF2B5EF4-FFF2-40B4-BE49-F238E27FC236}">
                  <a16:creationId xmlns:a16="http://schemas.microsoft.com/office/drawing/2014/main" id="{CE53EF6F-BB6D-48B0-90DD-82DE7D84122E}"/>
                </a:ext>
              </a:extLst>
            </p:cNvPr>
            <p:cNvGrpSpPr/>
            <p:nvPr/>
          </p:nvGrpSpPr>
          <p:grpSpPr>
            <a:xfrm>
              <a:off x="2948370" y="3430515"/>
              <a:ext cx="1511280" cy="283680"/>
              <a:chOff x="2948370" y="3430515"/>
              <a:chExt cx="1511280" cy="283680"/>
            </a:xfrm>
          </p:grpSpPr>
          <mc:AlternateContent xmlns:mc="http://schemas.openxmlformats.org/markup-compatibility/2006">
            <mc:Choice xmlns:p14="http://schemas.microsoft.com/office/powerpoint/2010/main" Requires="p14">
              <p:contentPart p14:bwMode="auto" r:id="rId189">
                <p14:nvContentPartPr>
                  <p14:cNvPr id="115" name="筆跡 114">
                    <a:extLst>
                      <a:ext uri="{FF2B5EF4-FFF2-40B4-BE49-F238E27FC236}">
                        <a16:creationId xmlns:a16="http://schemas.microsoft.com/office/drawing/2014/main" id="{5EB6E39D-C040-4221-BAB9-E9CC7687DC26}"/>
                      </a:ext>
                    </a:extLst>
                  </p14:cNvPr>
                  <p14:cNvContentPartPr/>
                  <p14:nvPr/>
                </p14:nvContentPartPr>
                <p14:xfrm>
                  <a:off x="2948370" y="3430515"/>
                  <a:ext cx="27000" cy="127080"/>
                </p14:xfrm>
              </p:contentPart>
            </mc:Choice>
            <mc:Fallback>
              <p:pic>
                <p:nvPicPr>
                  <p:cNvPr id="115" name="筆跡 114">
                    <a:extLst>
                      <a:ext uri="{FF2B5EF4-FFF2-40B4-BE49-F238E27FC236}">
                        <a16:creationId xmlns:a16="http://schemas.microsoft.com/office/drawing/2014/main" id="{5EB6E39D-C040-4221-BAB9-E9CC7687DC26}"/>
                      </a:ext>
                    </a:extLst>
                  </p:cNvPr>
                  <p:cNvPicPr/>
                  <p:nvPr/>
                </p:nvPicPr>
                <p:blipFill>
                  <a:blip r:embed="rId190"/>
                  <a:stretch>
                    <a:fillRect/>
                  </a:stretch>
                </p:blipFill>
                <p:spPr>
                  <a:xfrm>
                    <a:off x="2939113" y="3420740"/>
                    <a:ext cx="45900" cy="147038"/>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16" name="筆跡 115">
                    <a:extLst>
                      <a:ext uri="{FF2B5EF4-FFF2-40B4-BE49-F238E27FC236}">
                        <a16:creationId xmlns:a16="http://schemas.microsoft.com/office/drawing/2014/main" id="{E0135429-6B9E-4AD2-A2B3-9A32D3DFF982}"/>
                      </a:ext>
                    </a:extLst>
                  </p14:cNvPr>
                  <p14:cNvContentPartPr/>
                  <p14:nvPr/>
                </p14:nvContentPartPr>
                <p14:xfrm>
                  <a:off x="2980770" y="3472995"/>
                  <a:ext cx="41400" cy="173520"/>
                </p14:xfrm>
              </p:contentPart>
            </mc:Choice>
            <mc:Fallback>
              <p:pic>
                <p:nvPicPr>
                  <p:cNvPr id="116" name="筆跡 115">
                    <a:extLst>
                      <a:ext uri="{FF2B5EF4-FFF2-40B4-BE49-F238E27FC236}">
                        <a16:creationId xmlns:a16="http://schemas.microsoft.com/office/drawing/2014/main" id="{E0135429-6B9E-4AD2-A2B3-9A32D3DFF982}"/>
                      </a:ext>
                    </a:extLst>
                  </p:cNvPr>
                  <p:cNvPicPr/>
                  <p:nvPr/>
                </p:nvPicPr>
                <p:blipFill>
                  <a:blip r:embed="rId192"/>
                  <a:stretch>
                    <a:fillRect/>
                  </a:stretch>
                </p:blipFill>
                <p:spPr>
                  <a:xfrm>
                    <a:off x="2971484" y="3462836"/>
                    <a:ext cx="60359" cy="193432"/>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7" name="筆跡 116">
                    <a:extLst>
                      <a:ext uri="{FF2B5EF4-FFF2-40B4-BE49-F238E27FC236}">
                        <a16:creationId xmlns:a16="http://schemas.microsoft.com/office/drawing/2014/main" id="{140A37AB-863E-4948-A4A2-B99408A33677}"/>
                      </a:ext>
                    </a:extLst>
                  </p14:cNvPr>
                  <p14:cNvContentPartPr/>
                  <p14:nvPr/>
                </p14:nvContentPartPr>
                <p14:xfrm>
                  <a:off x="3043050" y="3513315"/>
                  <a:ext cx="39600" cy="155880"/>
                </p14:xfrm>
              </p:contentPart>
            </mc:Choice>
            <mc:Fallback>
              <p:pic>
                <p:nvPicPr>
                  <p:cNvPr id="117" name="筆跡 116">
                    <a:extLst>
                      <a:ext uri="{FF2B5EF4-FFF2-40B4-BE49-F238E27FC236}">
                        <a16:creationId xmlns:a16="http://schemas.microsoft.com/office/drawing/2014/main" id="{140A37AB-863E-4948-A4A2-B99408A33677}"/>
                      </a:ext>
                    </a:extLst>
                  </p:cNvPr>
                  <p:cNvPicPr/>
                  <p:nvPr/>
                </p:nvPicPr>
                <p:blipFill>
                  <a:blip r:embed="rId194"/>
                  <a:stretch>
                    <a:fillRect/>
                  </a:stretch>
                </p:blipFill>
                <p:spPr>
                  <a:xfrm>
                    <a:off x="3033823" y="3503547"/>
                    <a:ext cx="58439" cy="175823"/>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18" name="筆跡 117">
                    <a:extLst>
                      <a:ext uri="{FF2B5EF4-FFF2-40B4-BE49-F238E27FC236}">
                        <a16:creationId xmlns:a16="http://schemas.microsoft.com/office/drawing/2014/main" id="{85AD449D-C374-4A33-9864-CC368E10EFD3}"/>
                      </a:ext>
                    </a:extLst>
                  </p14:cNvPr>
                  <p14:cNvContentPartPr/>
                  <p14:nvPr/>
                </p14:nvContentPartPr>
                <p14:xfrm>
                  <a:off x="3136290" y="3542115"/>
                  <a:ext cx="13680" cy="121680"/>
                </p14:xfrm>
              </p:contentPart>
            </mc:Choice>
            <mc:Fallback>
              <p:pic>
                <p:nvPicPr>
                  <p:cNvPr id="118" name="筆跡 117">
                    <a:extLst>
                      <a:ext uri="{FF2B5EF4-FFF2-40B4-BE49-F238E27FC236}">
                        <a16:creationId xmlns:a16="http://schemas.microsoft.com/office/drawing/2014/main" id="{85AD449D-C374-4A33-9864-CC368E10EFD3}"/>
                      </a:ext>
                    </a:extLst>
                  </p:cNvPr>
                  <p:cNvPicPr/>
                  <p:nvPr/>
                </p:nvPicPr>
                <p:blipFill>
                  <a:blip r:embed="rId196"/>
                  <a:stretch>
                    <a:fillRect/>
                  </a:stretch>
                </p:blipFill>
                <p:spPr>
                  <a:xfrm>
                    <a:off x="3126519" y="3532348"/>
                    <a:ext cx="32832" cy="141621"/>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19" name="筆跡 118">
                    <a:extLst>
                      <a:ext uri="{FF2B5EF4-FFF2-40B4-BE49-F238E27FC236}">
                        <a16:creationId xmlns:a16="http://schemas.microsoft.com/office/drawing/2014/main" id="{63F693B8-319D-4EF8-88D9-C296E04809EA}"/>
                      </a:ext>
                    </a:extLst>
                  </p14:cNvPr>
                  <p14:cNvContentPartPr/>
                  <p14:nvPr/>
                </p14:nvContentPartPr>
                <p14:xfrm>
                  <a:off x="3224130" y="3562995"/>
                  <a:ext cx="12240" cy="110520"/>
                </p14:xfrm>
              </p:contentPart>
            </mc:Choice>
            <mc:Fallback>
              <p:pic>
                <p:nvPicPr>
                  <p:cNvPr id="119" name="筆跡 118">
                    <a:extLst>
                      <a:ext uri="{FF2B5EF4-FFF2-40B4-BE49-F238E27FC236}">
                        <a16:creationId xmlns:a16="http://schemas.microsoft.com/office/drawing/2014/main" id="{63F693B8-319D-4EF8-88D9-C296E04809EA}"/>
                      </a:ext>
                    </a:extLst>
                  </p:cNvPr>
                  <p:cNvPicPr/>
                  <p:nvPr/>
                </p:nvPicPr>
                <p:blipFill>
                  <a:blip r:embed="rId198"/>
                  <a:stretch>
                    <a:fillRect/>
                  </a:stretch>
                </p:blipFill>
                <p:spPr>
                  <a:xfrm>
                    <a:off x="3214567" y="3552837"/>
                    <a:ext cx="30983" cy="13043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0" name="筆跡 119">
                    <a:extLst>
                      <a:ext uri="{FF2B5EF4-FFF2-40B4-BE49-F238E27FC236}">
                        <a16:creationId xmlns:a16="http://schemas.microsoft.com/office/drawing/2014/main" id="{85B396F7-BB07-4B21-A0E7-AF8AE2AB1288}"/>
                      </a:ext>
                    </a:extLst>
                  </p14:cNvPr>
                  <p14:cNvContentPartPr/>
                  <p14:nvPr/>
                </p14:nvContentPartPr>
                <p14:xfrm>
                  <a:off x="3313050" y="3575595"/>
                  <a:ext cx="12240" cy="103320"/>
                </p14:xfrm>
              </p:contentPart>
            </mc:Choice>
            <mc:Fallback>
              <p:pic>
                <p:nvPicPr>
                  <p:cNvPr id="120" name="筆跡 119">
                    <a:extLst>
                      <a:ext uri="{FF2B5EF4-FFF2-40B4-BE49-F238E27FC236}">
                        <a16:creationId xmlns:a16="http://schemas.microsoft.com/office/drawing/2014/main" id="{85B396F7-BB07-4B21-A0E7-AF8AE2AB1288}"/>
                      </a:ext>
                    </a:extLst>
                  </p:cNvPr>
                  <p:cNvPicPr/>
                  <p:nvPr/>
                </p:nvPicPr>
                <p:blipFill>
                  <a:blip r:embed="rId200"/>
                  <a:stretch>
                    <a:fillRect/>
                  </a:stretch>
                </p:blipFill>
                <p:spPr>
                  <a:xfrm>
                    <a:off x="3303487" y="3565832"/>
                    <a:ext cx="30983" cy="123252"/>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1" name="筆跡 120">
                    <a:extLst>
                      <a:ext uri="{FF2B5EF4-FFF2-40B4-BE49-F238E27FC236}">
                        <a16:creationId xmlns:a16="http://schemas.microsoft.com/office/drawing/2014/main" id="{06EC7648-B527-4C83-B639-EA0DB6A3E8DA}"/>
                      </a:ext>
                    </a:extLst>
                  </p14:cNvPr>
                  <p14:cNvContentPartPr/>
                  <p14:nvPr/>
                </p14:nvContentPartPr>
                <p14:xfrm>
                  <a:off x="3393690" y="3568035"/>
                  <a:ext cx="29160" cy="114120"/>
                </p14:xfrm>
              </p:contentPart>
            </mc:Choice>
            <mc:Fallback>
              <p:pic>
                <p:nvPicPr>
                  <p:cNvPr id="121" name="筆跡 120">
                    <a:extLst>
                      <a:ext uri="{FF2B5EF4-FFF2-40B4-BE49-F238E27FC236}">
                        <a16:creationId xmlns:a16="http://schemas.microsoft.com/office/drawing/2014/main" id="{06EC7648-B527-4C83-B639-EA0DB6A3E8DA}"/>
                      </a:ext>
                    </a:extLst>
                  </p:cNvPr>
                  <p:cNvPicPr/>
                  <p:nvPr/>
                </p:nvPicPr>
                <p:blipFill>
                  <a:blip r:embed="rId202"/>
                  <a:stretch>
                    <a:fillRect/>
                  </a:stretch>
                </p:blipFill>
                <p:spPr>
                  <a:xfrm>
                    <a:off x="3384098" y="3558253"/>
                    <a:ext cx="47961" cy="134091"/>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2" name="筆跡 121">
                    <a:extLst>
                      <a:ext uri="{FF2B5EF4-FFF2-40B4-BE49-F238E27FC236}">
                        <a16:creationId xmlns:a16="http://schemas.microsoft.com/office/drawing/2014/main" id="{D2E147A1-4908-4139-8948-57542D61BDB8}"/>
                      </a:ext>
                    </a:extLst>
                  </p14:cNvPr>
                  <p14:cNvContentPartPr/>
                  <p14:nvPr/>
                </p14:nvContentPartPr>
                <p14:xfrm>
                  <a:off x="3468210" y="3577755"/>
                  <a:ext cx="27000" cy="107640"/>
                </p14:xfrm>
              </p:contentPart>
            </mc:Choice>
            <mc:Fallback>
              <p:pic>
                <p:nvPicPr>
                  <p:cNvPr id="122" name="筆跡 121">
                    <a:extLst>
                      <a:ext uri="{FF2B5EF4-FFF2-40B4-BE49-F238E27FC236}">
                        <a16:creationId xmlns:a16="http://schemas.microsoft.com/office/drawing/2014/main" id="{D2E147A1-4908-4139-8948-57542D61BDB8}"/>
                      </a:ext>
                    </a:extLst>
                  </p:cNvPr>
                  <p:cNvPicPr/>
                  <p:nvPr/>
                </p:nvPicPr>
                <p:blipFill>
                  <a:blip r:embed="rId204"/>
                  <a:stretch>
                    <a:fillRect/>
                  </a:stretch>
                </p:blipFill>
                <p:spPr>
                  <a:xfrm>
                    <a:off x="3458427" y="3567970"/>
                    <a:ext cx="46174" cy="127619"/>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3" name="筆跡 122">
                    <a:extLst>
                      <a:ext uri="{FF2B5EF4-FFF2-40B4-BE49-F238E27FC236}">
                        <a16:creationId xmlns:a16="http://schemas.microsoft.com/office/drawing/2014/main" id="{918C593C-5E9D-4371-A4DB-06A18323CA01}"/>
                      </a:ext>
                    </a:extLst>
                  </p14:cNvPr>
                  <p14:cNvContentPartPr/>
                  <p14:nvPr/>
                </p14:nvContentPartPr>
                <p14:xfrm>
                  <a:off x="3571170" y="3552915"/>
                  <a:ext cx="20160" cy="99720"/>
                </p14:xfrm>
              </p:contentPart>
            </mc:Choice>
            <mc:Fallback>
              <p:pic>
                <p:nvPicPr>
                  <p:cNvPr id="123" name="筆跡 122">
                    <a:extLst>
                      <a:ext uri="{FF2B5EF4-FFF2-40B4-BE49-F238E27FC236}">
                        <a16:creationId xmlns:a16="http://schemas.microsoft.com/office/drawing/2014/main" id="{918C593C-5E9D-4371-A4DB-06A18323CA01}"/>
                      </a:ext>
                    </a:extLst>
                  </p:cNvPr>
                  <p:cNvPicPr/>
                  <p:nvPr/>
                </p:nvPicPr>
                <p:blipFill>
                  <a:blip r:embed="rId206"/>
                  <a:stretch>
                    <a:fillRect/>
                  </a:stretch>
                </p:blipFill>
                <p:spPr>
                  <a:xfrm>
                    <a:off x="3561478" y="3543147"/>
                    <a:ext cx="39157" cy="119664"/>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4" name="筆跡 123">
                    <a:extLst>
                      <a:ext uri="{FF2B5EF4-FFF2-40B4-BE49-F238E27FC236}">
                        <a16:creationId xmlns:a16="http://schemas.microsoft.com/office/drawing/2014/main" id="{52176078-8D7D-4CB1-8E81-F82F0E8C1446}"/>
                      </a:ext>
                    </a:extLst>
                  </p14:cNvPr>
                  <p14:cNvContentPartPr/>
                  <p14:nvPr/>
                </p14:nvContentPartPr>
                <p14:xfrm>
                  <a:off x="3657210" y="3575595"/>
                  <a:ext cx="18360" cy="101160"/>
                </p14:xfrm>
              </p:contentPart>
            </mc:Choice>
            <mc:Fallback>
              <p:pic>
                <p:nvPicPr>
                  <p:cNvPr id="124" name="筆跡 123">
                    <a:extLst>
                      <a:ext uri="{FF2B5EF4-FFF2-40B4-BE49-F238E27FC236}">
                        <a16:creationId xmlns:a16="http://schemas.microsoft.com/office/drawing/2014/main" id="{52176078-8D7D-4CB1-8E81-F82F0E8C1446}"/>
                      </a:ext>
                    </a:extLst>
                  </p:cNvPr>
                  <p:cNvPicPr/>
                  <p:nvPr/>
                </p:nvPicPr>
                <p:blipFill>
                  <a:blip r:embed="rId208"/>
                  <a:stretch>
                    <a:fillRect/>
                  </a:stretch>
                </p:blipFill>
                <p:spPr>
                  <a:xfrm>
                    <a:off x="3647647" y="3565805"/>
                    <a:ext cx="37103" cy="121147"/>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5" name="筆跡 124">
                    <a:extLst>
                      <a:ext uri="{FF2B5EF4-FFF2-40B4-BE49-F238E27FC236}">
                        <a16:creationId xmlns:a16="http://schemas.microsoft.com/office/drawing/2014/main" id="{9773BB9B-72FD-4183-90E7-4CF33E19CA84}"/>
                      </a:ext>
                    </a:extLst>
                  </p14:cNvPr>
                  <p14:cNvContentPartPr/>
                  <p14:nvPr/>
                </p14:nvContentPartPr>
                <p14:xfrm>
                  <a:off x="3735330" y="3598635"/>
                  <a:ext cx="12240" cy="76320"/>
                </p14:xfrm>
              </p:contentPart>
            </mc:Choice>
            <mc:Fallback>
              <p:pic>
                <p:nvPicPr>
                  <p:cNvPr id="125" name="筆跡 124">
                    <a:extLst>
                      <a:ext uri="{FF2B5EF4-FFF2-40B4-BE49-F238E27FC236}">
                        <a16:creationId xmlns:a16="http://schemas.microsoft.com/office/drawing/2014/main" id="{9773BB9B-72FD-4183-90E7-4CF33E19CA84}"/>
                      </a:ext>
                    </a:extLst>
                  </p:cNvPr>
                  <p:cNvPicPr/>
                  <p:nvPr/>
                </p:nvPicPr>
                <p:blipFill>
                  <a:blip r:embed="rId210"/>
                  <a:stretch>
                    <a:fillRect/>
                  </a:stretch>
                </p:blipFill>
                <p:spPr>
                  <a:xfrm>
                    <a:off x="3725767" y="3588432"/>
                    <a:ext cx="30983" cy="96318"/>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6" name="筆跡 125">
                    <a:extLst>
                      <a:ext uri="{FF2B5EF4-FFF2-40B4-BE49-F238E27FC236}">
                        <a16:creationId xmlns:a16="http://schemas.microsoft.com/office/drawing/2014/main" id="{07127B7E-1112-455C-87BB-529ECDDB61A9}"/>
                      </a:ext>
                    </a:extLst>
                  </p14:cNvPr>
                  <p14:cNvContentPartPr/>
                  <p14:nvPr/>
                </p14:nvContentPartPr>
                <p14:xfrm>
                  <a:off x="3790410" y="3590715"/>
                  <a:ext cx="21960" cy="83880"/>
                </p14:xfrm>
              </p:contentPart>
            </mc:Choice>
            <mc:Fallback>
              <p:pic>
                <p:nvPicPr>
                  <p:cNvPr id="126" name="筆跡 125">
                    <a:extLst>
                      <a:ext uri="{FF2B5EF4-FFF2-40B4-BE49-F238E27FC236}">
                        <a16:creationId xmlns:a16="http://schemas.microsoft.com/office/drawing/2014/main" id="{07127B7E-1112-455C-87BB-529ECDDB61A9}"/>
                      </a:ext>
                    </a:extLst>
                  </p:cNvPr>
                  <p:cNvPicPr/>
                  <p:nvPr/>
                </p:nvPicPr>
                <p:blipFill>
                  <a:blip r:embed="rId212"/>
                  <a:stretch>
                    <a:fillRect/>
                  </a:stretch>
                </p:blipFill>
                <p:spPr>
                  <a:xfrm>
                    <a:off x="3781164" y="3580943"/>
                    <a:ext cx="40838" cy="103832"/>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94" name="筆跡 193">
                    <a:extLst>
                      <a:ext uri="{FF2B5EF4-FFF2-40B4-BE49-F238E27FC236}">
                        <a16:creationId xmlns:a16="http://schemas.microsoft.com/office/drawing/2014/main" id="{2AEBDE98-A0D0-4F19-B629-33E950B261BE}"/>
                      </a:ext>
                    </a:extLst>
                  </p14:cNvPr>
                  <p14:cNvContentPartPr/>
                  <p14:nvPr/>
                </p14:nvContentPartPr>
                <p14:xfrm>
                  <a:off x="2997690" y="3629955"/>
                  <a:ext cx="1461960" cy="60480"/>
                </p14:xfrm>
              </p:contentPart>
            </mc:Choice>
            <mc:Fallback>
              <p:pic>
                <p:nvPicPr>
                  <p:cNvPr id="194" name="筆跡 193">
                    <a:extLst>
                      <a:ext uri="{FF2B5EF4-FFF2-40B4-BE49-F238E27FC236}">
                        <a16:creationId xmlns:a16="http://schemas.microsoft.com/office/drawing/2014/main" id="{2AEBDE98-A0D0-4F19-B629-33E950B261BE}"/>
                      </a:ext>
                    </a:extLst>
                  </p:cNvPr>
                  <p:cNvPicPr/>
                  <p:nvPr/>
                </p:nvPicPr>
                <p:blipFill>
                  <a:blip r:embed="rId214"/>
                  <a:stretch>
                    <a:fillRect/>
                  </a:stretch>
                </p:blipFill>
                <p:spPr>
                  <a:xfrm>
                    <a:off x="2988398" y="3619807"/>
                    <a:ext cx="1480931" cy="80369"/>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95" name="筆跡 194">
                    <a:extLst>
                      <a:ext uri="{FF2B5EF4-FFF2-40B4-BE49-F238E27FC236}">
                        <a16:creationId xmlns:a16="http://schemas.microsoft.com/office/drawing/2014/main" id="{F7F1CAAF-CE3E-4CC3-99A6-7858A6574651}"/>
                      </a:ext>
                    </a:extLst>
                  </p14:cNvPr>
                  <p14:cNvContentPartPr/>
                  <p14:nvPr/>
                </p14:nvContentPartPr>
                <p14:xfrm>
                  <a:off x="4344090" y="3586395"/>
                  <a:ext cx="114840" cy="127800"/>
                </p14:xfrm>
              </p:contentPart>
            </mc:Choice>
            <mc:Fallback>
              <p:pic>
                <p:nvPicPr>
                  <p:cNvPr id="195" name="筆跡 194">
                    <a:extLst>
                      <a:ext uri="{FF2B5EF4-FFF2-40B4-BE49-F238E27FC236}">
                        <a16:creationId xmlns:a16="http://schemas.microsoft.com/office/drawing/2014/main" id="{F7F1CAAF-CE3E-4CC3-99A6-7858A6574651}"/>
                      </a:ext>
                    </a:extLst>
                  </p:cNvPr>
                  <p:cNvPicPr/>
                  <p:nvPr/>
                </p:nvPicPr>
                <p:blipFill>
                  <a:blip r:embed="rId216"/>
                  <a:stretch>
                    <a:fillRect/>
                  </a:stretch>
                </p:blipFill>
                <p:spPr>
                  <a:xfrm>
                    <a:off x="4334423" y="3576627"/>
                    <a:ext cx="133787" cy="147743"/>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7">
              <p14:nvContentPartPr>
                <p14:cNvPr id="197" name="筆跡 196">
                  <a:extLst>
                    <a:ext uri="{FF2B5EF4-FFF2-40B4-BE49-F238E27FC236}">
                      <a16:creationId xmlns:a16="http://schemas.microsoft.com/office/drawing/2014/main" id="{C0B3B45C-D2F9-4E3C-B54B-DA6515ADD132}"/>
                    </a:ext>
                  </a:extLst>
                </p14:cNvPr>
                <p14:cNvContentPartPr/>
                <p14:nvPr/>
              </p14:nvContentPartPr>
              <p14:xfrm>
                <a:off x="1508370" y="3655155"/>
                <a:ext cx="163800" cy="146160"/>
              </p14:xfrm>
            </p:contentPart>
          </mc:Choice>
          <mc:Fallback>
            <p:pic>
              <p:nvPicPr>
                <p:cNvPr id="197" name="筆跡 196">
                  <a:extLst>
                    <a:ext uri="{FF2B5EF4-FFF2-40B4-BE49-F238E27FC236}">
                      <a16:creationId xmlns:a16="http://schemas.microsoft.com/office/drawing/2014/main" id="{C0B3B45C-D2F9-4E3C-B54B-DA6515ADD132}"/>
                    </a:ext>
                  </a:extLst>
                </p:cNvPr>
                <p:cNvPicPr/>
                <p:nvPr/>
              </p:nvPicPr>
              <p:blipFill>
                <a:blip r:embed="rId218"/>
                <a:stretch>
                  <a:fillRect/>
                </a:stretch>
              </p:blipFill>
              <p:spPr>
                <a:xfrm>
                  <a:off x="1489054" y="3634798"/>
                  <a:ext cx="202046" cy="186466"/>
                </a:xfrm>
                <a:prstGeom prst="rect">
                  <a:avLst/>
                </a:prstGeom>
              </p:spPr>
            </p:pic>
          </mc:Fallback>
        </mc:AlternateContent>
      </p:grpSp>
      <p:grpSp>
        <p:nvGrpSpPr>
          <p:cNvPr id="222" name="群組 221">
            <a:extLst>
              <a:ext uri="{FF2B5EF4-FFF2-40B4-BE49-F238E27FC236}">
                <a16:creationId xmlns:a16="http://schemas.microsoft.com/office/drawing/2014/main" id="{6349BD33-A4C8-4873-845D-D7108CA185CB}"/>
              </a:ext>
            </a:extLst>
          </p:cNvPr>
          <p:cNvGrpSpPr/>
          <p:nvPr/>
        </p:nvGrpSpPr>
        <p:grpSpPr>
          <a:xfrm>
            <a:off x="4554150" y="5441317"/>
            <a:ext cx="3336768" cy="1051443"/>
            <a:chOff x="5004048" y="4770435"/>
            <a:chExt cx="3984840" cy="1438200"/>
          </a:xfrm>
        </p:grpSpPr>
        <p:grpSp>
          <p:nvGrpSpPr>
            <p:cNvPr id="153" name="群組 152">
              <a:extLst>
                <a:ext uri="{FF2B5EF4-FFF2-40B4-BE49-F238E27FC236}">
                  <a16:creationId xmlns:a16="http://schemas.microsoft.com/office/drawing/2014/main" id="{7D4FE6A8-15FD-43FA-9A30-99ED1A1D389F}"/>
                </a:ext>
              </a:extLst>
            </p:cNvPr>
            <p:cNvGrpSpPr/>
            <p:nvPr/>
          </p:nvGrpSpPr>
          <p:grpSpPr>
            <a:xfrm>
              <a:off x="5004048" y="5047635"/>
              <a:ext cx="592200" cy="420480"/>
              <a:chOff x="5137170" y="1500195"/>
              <a:chExt cx="592200" cy="420480"/>
            </a:xfrm>
          </p:grpSpPr>
          <mc:AlternateContent xmlns:mc="http://schemas.openxmlformats.org/markup-compatibility/2006">
            <mc:Choice xmlns:p14="http://schemas.microsoft.com/office/powerpoint/2010/main" Requires="p14">
              <p:contentPart p14:bwMode="auto" r:id="rId219">
                <p14:nvContentPartPr>
                  <p14:cNvPr id="147" name="筆跡 146">
                    <a:extLst>
                      <a:ext uri="{FF2B5EF4-FFF2-40B4-BE49-F238E27FC236}">
                        <a16:creationId xmlns:a16="http://schemas.microsoft.com/office/drawing/2014/main" id="{20A1EF11-1EC5-474C-8DEA-08B08B64206A}"/>
                      </a:ext>
                    </a:extLst>
                  </p14:cNvPr>
                  <p14:cNvContentPartPr/>
                  <p14:nvPr/>
                </p14:nvContentPartPr>
                <p14:xfrm>
                  <a:off x="5137170" y="1500195"/>
                  <a:ext cx="207000" cy="284040"/>
                </p14:xfrm>
              </p:contentPart>
            </mc:Choice>
            <mc:Fallback>
              <p:pic>
                <p:nvPicPr>
                  <p:cNvPr id="147" name="筆跡 146">
                    <a:extLst>
                      <a:ext uri="{FF2B5EF4-FFF2-40B4-BE49-F238E27FC236}">
                        <a16:creationId xmlns:a16="http://schemas.microsoft.com/office/drawing/2014/main" id="{20A1EF11-1EC5-474C-8DEA-08B08B64206A}"/>
                      </a:ext>
                    </a:extLst>
                  </p:cNvPr>
                  <p:cNvPicPr/>
                  <p:nvPr/>
                </p:nvPicPr>
                <p:blipFill>
                  <a:blip r:embed="rId220"/>
                  <a:stretch>
                    <a:fillRect/>
                  </a:stretch>
                </p:blipFill>
                <p:spPr>
                  <a:xfrm>
                    <a:off x="5126433" y="1487888"/>
                    <a:ext cx="228044" cy="308161"/>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48" name="筆跡 147">
                    <a:extLst>
                      <a:ext uri="{FF2B5EF4-FFF2-40B4-BE49-F238E27FC236}">
                        <a16:creationId xmlns:a16="http://schemas.microsoft.com/office/drawing/2014/main" id="{616F562E-17BF-4A21-9337-CEDF8B4807AB}"/>
                      </a:ext>
                    </a:extLst>
                  </p14:cNvPr>
                  <p14:cNvContentPartPr/>
                  <p14:nvPr/>
                </p14:nvContentPartPr>
                <p14:xfrm>
                  <a:off x="5378730" y="1605315"/>
                  <a:ext cx="82080" cy="13320"/>
                </p14:xfrm>
              </p:contentPart>
            </mc:Choice>
            <mc:Fallback>
              <p:pic>
                <p:nvPicPr>
                  <p:cNvPr id="148" name="筆跡 147">
                    <a:extLst>
                      <a:ext uri="{FF2B5EF4-FFF2-40B4-BE49-F238E27FC236}">
                        <a16:creationId xmlns:a16="http://schemas.microsoft.com/office/drawing/2014/main" id="{616F562E-17BF-4A21-9337-CEDF8B4807AB}"/>
                      </a:ext>
                    </a:extLst>
                  </p:cNvPr>
                  <p:cNvPicPr/>
                  <p:nvPr/>
                </p:nvPicPr>
                <p:blipFill>
                  <a:blip r:embed="rId222"/>
                  <a:stretch>
                    <a:fillRect/>
                  </a:stretch>
                </p:blipFill>
                <p:spPr>
                  <a:xfrm>
                    <a:off x="5367987" y="1592982"/>
                    <a:ext cx="103137" cy="37493"/>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49" name="筆跡 148">
                    <a:extLst>
                      <a:ext uri="{FF2B5EF4-FFF2-40B4-BE49-F238E27FC236}">
                        <a16:creationId xmlns:a16="http://schemas.microsoft.com/office/drawing/2014/main" id="{A7996727-EE28-40B7-B975-3184694818C5}"/>
                      </a:ext>
                    </a:extLst>
                  </p14:cNvPr>
                  <p14:cNvContentPartPr/>
                  <p14:nvPr/>
                </p14:nvContentPartPr>
                <p14:xfrm>
                  <a:off x="5370090" y="1666875"/>
                  <a:ext cx="92880" cy="15480"/>
                </p14:xfrm>
              </p:contentPart>
            </mc:Choice>
            <mc:Fallback>
              <p:pic>
                <p:nvPicPr>
                  <p:cNvPr id="149" name="筆跡 148">
                    <a:extLst>
                      <a:ext uri="{FF2B5EF4-FFF2-40B4-BE49-F238E27FC236}">
                        <a16:creationId xmlns:a16="http://schemas.microsoft.com/office/drawing/2014/main" id="{A7996727-EE28-40B7-B975-3184694818C5}"/>
                      </a:ext>
                    </a:extLst>
                  </p:cNvPr>
                  <p:cNvPicPr/>
                  <p:nvPr/>
                </p:nvPicPr>
                <p:blipFill>
                  <a:blip r:embed="rId224"/>
                  <a:stretch>
                    <a:fillRect/>
                  </a:stretch>
                </p:blipFill>
                <p:spPr>
                  <a:xfrm>
                    <a:off x="5359770" y="1654781"/>
                    <a:ext cx="113950" cy="39184"/>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50" name="筆跡 149">
                    <a:extLst>
                      <a:ext uri="{FF2B5EF4-FFF2-40B4-BE49-F238E27FC236}">
                        <a16:creationId xmlns:a16="http://schemas.microsoft.com/office/drawing/2014/main" id="{25EEE08F-10AE-4580-ABC8-043974A2433A}"/>
                      </a:ext>
                    </a:extLst>
                  </p14:cNvPr>
                  <p14:cNvContentPartPr/>
                  <p14:nvPr/>
                </p14:nvContentPartPr>
                <p14:xfrm>
                  <a:off x="5605890" y="1518555"/>
                  <a:ext cx="31680" cy="402120"/>
                </p14:xfrm>
              </p:contentPart>
            </mc:Choice>
            <mc:Fallback>
              <p:pic>
                <p:nvPicPr>
                  <p:cNvPr id="150" name="筆跡 149">
                    <a:extLst>
                      <a:ext uri="{FF2B5EF4-FFF2-40B4-BE49-F238E27FC236}">
                        <a16:creationId xmlns:a16="http://schemas.microsoft.com/office/drawing/2014/main" id="{25EEE08F-10AE-4580-ABC8-043974A2433A}"/>
                      </a:ext>
                    </a:extLst>
                  </p:cNvPr>
                  <p:cNvPicPr/>
                  <p:nvPr/>
                </p:nvPicPr>
                <p:blipFill>
                  <a:blip r:embed="rId226"/>
                  <a:stretch>
                    <a:fillRect/>
                  </a:stretch>
                </p:blipFill>
                <p:spPr>
                  <a:xfrm>
                    <a:off x="5595615" y="1506250"/>
                    <a:ext cx="52657" cy="426237"/>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51" name="筆跡 150">
                    <a:extLst>
                      <a:ext uri="{FF2B5EF4-FFF2-40B4-BE49-F238E27FC236}">
                        <a16:creationId xmlns:a16="http://schemas.microsoft.com/office/drawing/2014/main" id="{E468EE73-4A3A-4414-8DE0-269D17FDA08E}"/>
                      </a:ext>
                    </a:extLst>
                  </p14:cNvPr>
                  <p14:cNvContentPartPr/>
                  <p14:nvPr/>
                </p14:nvContentPartPr>
                <p14:xfrm>
                  <a:off x="5585730" y="1552035"/>
                  <a:ext cx="143640" cy="127080"/>
                </p14:xfrm>
              </p:contentPart>
            </mc:Choice>
            <mc:Fallback>
              <p:pic>
                <p:nvPicPr>
                  <p:cNvPr id="151" name="筆跡 150">
                    <a:extLst>
                      <a:ext uri="{FF2B5EF4-FFF2-40B4-BE49-F238E27FC236}">
                        <a16:creationId xmlns:a16="http://schemas.microsoft.com/office/drawing/2014/main" id="{E468EE73-4A3A-4414-8DE0-269D17FDA08E}"/>
                      </a:ext>
                    </a:extLst>
                  </p:cNvPr>
                  <p:cNvPicPr/>
                  <p:nvPr/>
                </p:nvPicPr>
                <p:blipFill>
                  <a:blip r:embed="rId228"/>
                  <a:stretch>
                    <a:fillRect/>
                  </a:stretch>
                </p:blipFill>
                <p:spPr>
                  <a:xfrm>
                    <a:off x="5574979" y="1540214"/>
                    <a:ext cx="164713" cy="151215"/>
                  </a:xfrm>
                  <a:prstGeom prst="rect">
                    <a:avLst/>
                  </a:prstGeom>
                </p:spPr>
              </p:pic>
            </mc:Fallback>
          </mc:AlternateContent>
        </p:grpSp>
        <p:grpSp>
          <p:nvGrpSpPr>
            <p:cNvPr id="167" name="群組 166">
              <a:extLst>
                <a:ext uri="{FF2B5EF4-FFF2-40B4-BE49-F238E27FC236}">
                  <a16:creationId xmlns:a16="http://schemas.microsoft.com/office/drawing/2014/main" id="{C1EDFCF1-C2A8-4E0B-B600-751144C12D56}"/>
                </a:ext>
              </a:extLst>
            </p:cNvPr>
            <p:cNvGrpSpPr/>
            <p:nvPr/>
          </p:nvGrpSpPr>
          <p:grpSpPr>
            <a:xfrm>
              <a:off x="5746368" y="4891755"/>
              <a:ext cx="1151280" cy="460440"/>
              <a:chOff x="5879490" y="1344315"/>
              <a:chExt cx="1151280" cy="460440"/>
            </a:xfrm>
          </p:grpSpPr>
          <mc:AlternateContent xmlns:mc="http://schemas.openxmlformats.org/markup-compatibility/2006">
            <mc:Choice xmlns:p14="http://schemas.microsoft.com/office/powerpoint/2010/main" Requires="p14">
              <p:contentPart p14:bwMode="auto" r:id="rId229">
                <p14:nvContentPartPr>
                  <p14:cNvPr id="152" name="筆跡 151">
                    <a:extLst>
                      <a:ext uri="{FF2B5EF4-FFF2-40B4-BE49-F238E27FC236}">
                        <a16:creationId xmlns:a16="http://schemas.microsoft.com/office/drawing/2014/main" id="{3A763414-61CA-432F-A055-117E0131AEAA}"/>
                      </a:ext>
                    </a:extLst>
                  </p14:cNvPr>
                  <p14:cNvContentPartPr/>
                  <p14:nvPr/>
                </p14:nvContentPartPr>
                <p14:xfrm>
                  <a:off x="5879490" y="1355115"/>
                  <a:ext cx="110520" cy="449640"/>
                </p14:xfrm>
              </p:contentPart>
            </mc:Choice>
            <mc:Fallback>
              <p:pic>
                <p:nvPicPr>
                  <p:cNvPr id="152" name="筆跡 151">
                    <a:extLst>
                      <a:ext uri="{FF2B5EF4-FFF2-40B4-BE49-F238E27FC236}">
                        <a16:creationId xmlns:a16="http://schemas.microsoft.com/office/drawing/2014/main" id="{3A763414-61CA-432F-A055-117E0131AEAA}"/>
                      </a:ext>
                    </a:extLst>
                  </p:cNvPr>
                  <p:cNvPicPr/>
                  <p:nvPr/>
                </p:nvPicPr>
                <p:blipFill>
                  <a:blip r:embed="rId230"/>
                  <a:stretch>
                    <a:fillRect/>
                  </a:stretch>
                </p:blipFill>
                <p:spPr>
                  <a:xfrm>
                    <a:off x="5869169" y="1342803"/>
                    <a:ext cx="131592" cy="473772"/>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54" name="筆跡 153">
                    <a:extLst>
                      <a:ext uri="{FF2B5EF4-FFF2-40B4-BE49-F238E27FC236}">
                        <a16:creationId xmlns:a16="http://schemas.microsoft.com/office/drawing/2014/main" id="{A5412C8E-6C4C-4AC3-B24F-E97AFA42793C}"/>
                      </a:ext>
                    </a:extLst>
                  </p14:cNvPr>
                  <p14:cNvContentPartPr/>
                  <p14:nvPr/>
                </p14:nvContentPartPr>
                <p14:xfrm>
                  <a:off x="6094410" y="1473195"/>
                  <a:ext cx="154440" cy="224640"/>
                </p14:xfrm>
              </p:contentPart>
            </mc:Choice>
            <mc:Fallback>
              <p:pic>
                <p:nvPicPr>
                  <p:cNvPr id="154" name="筆跡 153">
                    <a:extLst>
                      <a:ext uri="{FF2B5EF4-FFF2-40B4-BE49-F238E27FC236}">
                        <a16:creationId xmlns:a16="http://schemas.microsoft.com/office/drawing/2014/main" id="{A5412C8E-6C4C-4AC3-B24F-E97AFA42793C}"/>
                      </a:ext>
                    </a:extLst>
                  </p:cNvPr>
                  <p:cNvPicPr/>
                  <p:nvPr/>
                </p:nvPicPr>
                <p:blipFill>
                  <a:blip r:embed="rId232"/>
                  <a:stretch>
                    <a:fillRect/>
                  </a:stretch>
                </p:blipFill>
                <p:spPr>
                  <a:xfrm>
                    <a:off x="6084085" y="1460879"/>
                    <a:ext cx="175520" cy="248779"/>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55" name="筆跡 154">
                    <a:extLst>
                      <a:ext uri="{FF2B5EF4-FFF2-40B4-BE49-F238E27FC236}">
                        <a16:creationId xmlns:a16="http://schemas.microsoft.com/office/drawing/2014/main" id="{6BC7767C-D33F-471A-8C66-C5B16DAF2A8E}"/>
                      </a:ext>
                    </a:extLst>
                  </p14:cNvPr>
                  <p14:cNvContentPartPr/>
                  <p14:nvPr/>
                </p14:nvContentPartPr>
                <p14:xfrm>
                  <a:off x="6130410" y="1501275"/>
                  <a:ext cx="129240" cy="146520"/>
                </p14:xfrm>
              </p:contentPart>
            </mc:Choice>
            <mc:Fallback>
              <p:pic>
                <p:nvPicPr>
                  <p:cNvPr id="155" name="筆跡 154">
                    <a:extLst>
                      <a:ext uri="{FF2B5EF4-FFF2-40B4-BE49-F238E27FC236}">
                        <a16:creationId xmlns:a16="http://schemas.microsoft.com/office/drawing/2014/main" id="{6BC7767C-D33F-471A-8C66-C5B16DAF2A8E}"/>
                      </a:ext>
                    </a:extLst>
                  </p:cNvPr>
                  <p:cNvPicPr/>
                  <p:nvPr/>
                </p:nvPicPr>
                <p:blipFill>
                  <a:blip r:embed="rId234"/>
                  <a:stretch>
                    <a:fillRect/>
                  </a:stretch>
                </p:blipFill>
                <p:spPr>
                  <a:xfrm>
                    <a:off x="6120071" y="1488983"/>
                    <a:ext cx="150349" cy="170612"/>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56" name="筆跡 155">
                    <a:extLst>
                      <a:ext uri="{FF2B5EF4-FFF2-40B4-BE49-F238E27FC236}">
                        <a16:creationId xmlns:a16="http://schemas.microsoft.com/office/drawing/2014/main" id="{E0905075-B519-4A2B-864E-B52731B099E7}"/>
                      </a:ext>
                    </a:extLst>
                  </p14:cNvPr>
                  <p14:cNvContentPartPr/>
                  <p14:nvPr/>
                </p14:nvContentPartPr>
                <p14:xfrm>
                  <a:off x="6359010" y="1493715"/>
                  <a:ext cx="131040" cy="97920"/>
                </p14:xfrm>
              </p:contentPart>
            </mc:Choice>
            <mc:Fallback>
              <p:pic>
                <p:nvPicPr>
                  <p:cNvPr id="156" name="筆跡 155">
                    <a:extLst>
                      <a:ext uri="{FF2B5EF4-FFF2-40B4-BE49-F238E27FC236}">
                        <a16:creationId xmlns:a16="http://schemas.microsoft.com/office/drawing/2014/main" id="{E0905075-B519-4A2B-864E-B52731B099E7}"/>
                      </a:ext>
                    </a:extLst>
                  </p:cNvPr>
                  <p:cNvPicPr/>
                  <p:nvPr/>
                </p:nvPicPr>
                <p:blipFill>
                  <a:blip r:embed="rId236"/>
                  <a:stretch>
                    <a:fillRect/>
                  </a:stretch>
                </p:blipFill>
                <p:spPr>
                  <a:xfrm>
                    <a:off x="6348699" y="1481413"/>
                    <a:ext cx="152092" cy="122031"/>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57" name="筆跡 156">
                    <a:extLst>
                      <a:ext uri="{FF2B5EF4-FFF2-40B4-BE49-F238E27FC236}">
                        <a16:creationId xmlns:a16="http://schemas.microsoft.com/office/drawing/2014/main" id="{3FFC58F6-BE98-4D90-BE2B-C0DF07C2155B}"/>
                      </a:ext>
                    </a:extLst>
                  </p14:cNvPr>
                  <p14:cNvContentPartPr/>
                  <p14:nvPr/>
                </p14:nvContentPartPr>
                <p14:xfrm>
                  <a:off x="6364050" y="1605315"/>
                  <a:ext cx="124200" cy="39240"/>
                </p14:xfrm>
              </p:contentPart>
            </mc:Choice>
            <mc:Fallback>
              <p:pic>
                <p:nvPicPr>
                  <p:cNvPr id="157" name="筆跡 156">
                    <a:extLst>
                      <a:ext uri="{FF2B5EF4-FFF2-40B4-BE49-F238E27FC236}">
                        <a16:creationId xmlns:a16="http://schemas.microsoft.com/office/drawing/2014/main" id="{3FFC58F6-BE98-4D90-BE2B-C0DF07C2155B}"/>
                      </a:ext>
                    </a:extLst>
                  </p:cNvPr>
                  <p:cNvPicPr/>
                  <p:nvPr/>
                </p:nvPicPr>
                <p:blipFill>
                  <a:blip r:embed="rId238"/>
                  <a:stretch>
                    <a:fillRect/>
                  </a:stretch>
                </p:blipFill>
                <p:spPr>
                  <a:xfrm>
                    <a:off x="6353306" y="1593052"/>
                    <a:ext cx="145258" cy="63275"/>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58" name="筆跡 157">
                    <a:extLst>
                      <a:ext uri="{FF2B5EF4-FFF2-40B4-BE49-F238E27FC236}">
                        <a16:creationId xmlns:a16="http://schemas.microsoft.com/office/drawing/2014/main" id="{F73632F7-C2CD-4828-A181-DCCBD0E40A34}"/>
                      </a:ext>
                    </a:extLst>
                  </p14:cNvPr>
                  <p14:cNvContentPartPr/>
                  <p14:nvPr/>
                </p14:nvContentPartPr>
                <p14:xfrm>
                  <a:off x="6600930" y="1516035"/>
                  <a:ext cx="179640" cy="123120"/>
                </p14:xfrm>
              </p:contentPart>
            </mc:Choice>
            <mc:Fallback>
              <p:pic>
                <p:nvPicPr>
                  <p:cNvPr id="158" name="筆跡 157">
                    <a:extLst>
                      <a:ext uri="{FF2B5EF4-FFF2-40B4-BE49-F238E27FC236}">
                        <a16:creationId xmlns:a16="http://schemas.microsoft.com/office/drawing/2014/main" id="{F73632F7-C2CD-4828-A181-DCCBD0E40A34}"/>
                      </a:ext>
                    </a:extLst>
                  </p:cNvPr>
                  <p:cNvPicPr/>
                  <p:nvPr/>
                </p:nvPicPr>
                <p:blipFill>
                  <a:blip r:embed="rId240"/>
                  <a:stretch>
                    <a:fillRect/>
                  </a:stretch>
                </p:blipFill>
                <p:spPr>
                  <a:xfrm>
                    <a:off x="6590616" y="1504263"/>
                    <a:ext cx="200698" cy="147155"/>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9" name="筆跡 158">
                    <a:extLst>
                      <a:ext uri="{FF2B5EF4-FFF2-40B4-BE49-F238E27FC236}">
                        <a16:creationId xmlns:a16="http://schemas.microsoft.com/office/drawing/2014/main" id="{EFBAC880-9E58-4513-A65E-AA61F0C8CB8A}"/>
                      </a:ext>
                    </a:extLst>
                  </p14:cNvPr>
                  <p14:cNvContentPartPr/>
                  <p14:nvPr/>
                </p14:nvContentPartPr>
                <p14:xfrm>
                  <a:off x="6666090" y="1504515"/>
                  <a:ext cx="92880" cy="162720"/>
                </p14:xfrm>
              </p:contentPart>
            </mc:Choice>
            <mc:Fallback>
              <p:pic>
                <p:nvPicPr>
                  <p:cNvPr id="159" name="筆跡 158">
                    <a:extLst>
                      <a:ext uri="{FF2B5EF4-FFF2-40B4-BE49-F238E27FC236}">
                        <a16:creationId xmlns:a16="http://schemas.microsoft.com/office/drawing/2014/main" id="{EFBAC880-9E58-4513-A65E-AA61F0C8CB8A}"/>
                      </a:ext>
                    </a:extLst>
                  </p:cNvPr>
                  <p:cNvPicPr/>
                  <p:nvPr/>
                </p:nvPicPr>
                <p:blipFill>
                  <a:blip r:embed="rId242"/>
                  <a:stretch>
                    <a:fillRect/>
                  </a:stretch>
                </p:blipFill>
                <p:spPr>
                  <a:xfrm>
                    <a:off x="6655340" y="1492225"/>
                    <a:ext cx="113950" cy="186808"/>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60" name="筆跡 159">
                    <a:extLst>
                      <a:ext uri="{FF2B5EF4-FFF2-40B4-BE49-F238E27FC236}">
                        <a16:creationId xmlns:a16="http://schemas.microsoft.com/office/drawing/2014/main" id="{783269A0-13C9-4403-A067-3ED552794456}"/>
                      </a:ext>
                    </a:extLst>
                  </p14:cNvPr>
                  <p14:cNvContentPartPr/>
                  <p14:nvPr/>
                </p14:nvContentPartPr>
                <p14:xfrm>
                  <a:off x="6803250" y="1358355"/>
                  <a:ext cx="55800" cy="110880"/>
                </p14:xfrm>
              </p:contentPart>
            </mc:Choice>
            <mc:Fallback>
              <p:pic>
                <p:nvPicPr>
                  <p:cNvPr id="160" name="筆跡 159">
                    <a:extLst>
                      <a:ext uri="{FF2B5EF4-FFF2-40B4-BE49-F238E27FC236}">
                        <a16:creationId xmlns:a16="http://schemas.microsoft.com/office/drawing/2014/main" id="{783269A0-13C9-4403-A067-3ED552794456}"/>
                      </a:ext>
                    </a:extLst>
                  </p:cNvPr>
                  <p:cNvPicPr/>
                  <p:nvPr/>
                </p:nvPicPr>
                <p:blipFill>
                  <a:blip r:embed="rId244"/>
                  <a:stretch>
                    <a:fillRect/>
                  </a:stretch>
                </p:blipFill>
                <p:spPr>
                  <a:xfrm>
                    <a:off x="6792519" y="1346035"/>
                    <a:ext cx="76832" cy="135027"/>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61" name="筆跡 160">
                    <a:extLst>
                      <a:ext uri="{FF2B5EF4-FFF2-40B4-BE49-F238E27FC236}">
                        <a16:creationId xmlns:a16="http://schemas.microsoft.com/office/drawing/2014/main" id="{4E7F809C-5027-4236-9833-7486F408A34F}"/>
                      </a:ext>
                    </a:extLst>
                  </p14:cNvPr>
                  <p14:cNvContentPartPr/>
                  <p14:nvPr/>
                </p14:nvContentPartPr>
                <p14:xfrm>
                  <a:off x="6810450" y="1382115"/>
                  <a:ext cx="29160" cy="74520"/>
                </p14:xfrm>
              </p:contentPart>
            </mc:Choice>
            <mc:Fallback>
              <p:pic>
                <p:nvPicPr>
                  <p:cNvPr id="161" name="筆跡 160">
                    <a:extLst>
                      <a:ext uri="{FF2B5EF4-FFF2-40B4-BE49-F238E27FC236}">
                        <a16:creationId xmlns:a16="http://schemas.microsoft.com/office/drawing/2014/main" id="{4E7F809C-5027-4236-9833-7486F408A34F}"/>
                      </a:ext>
                    </a:extLst>
                  </p:cNvPr>
                  <p:cNvPicPr/>
                  <p:nvPr/>
                </p:nvPicPr>
                <p:blipFill>
                  <a:blip r:embed="rId246"/>
                  <a:stretch>
                    <a:fillRect/>
                  </a:stretch>
                </p:blipFill>
                <p:spPr>
                  <a:xfrm>
                    <a:off x="6799729" y="1369777"/>
                    <a:ext cx="50172" cy="98702"/>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62" name="筆跡 161">
                    <a:extLst>
                      <a:ext uri="{FF2B5EF4-FFF2-40B4-BE49-F238E27FC236}">
                        <a16:creationId xmlns:a16="http://schemas.microsoft.com/office/drawing/2014/main" id="{80EB73F3-53DD-4383-9A57-4BA16DCFBF8C}"/>
                      </a:ext>
                    </a:extLst>
                  </p14:cNvPr>
                  <p14:cNvContentPartPr/>
                  <p14:nvPr/>
                </p14:nvContentPartPr>
                <p14:xfrm>
                  <a:off x="6771930" y="1410195"/>
                  <a:ext cx="112320" cy="26280"/>
                </p14:xfrm>
              </p:contentPart>
            </mc:Choice>
            <mc:Fallback>
              <p:pic>
                <p:nvPicPr>
                  <p:cNvPr id="162" name="筆跡 161">
                    <a:extLst>
                      <a:ext uri="{FF2B5EF4-FFF2-40B4-BE49-F238E27FC236}">
                        <a16:creationId xmlns:a16="http://schemas.microsoft.com/office/drawing/2014/main" id="{80EB73F3-53DD-4383-9A57-4BA16DCFBF8C}"/>
                      </a:ext>
                    </a:extLst>
                  </p:cNvPr>
                  <p:cNvPicPr/>
                  <p:nvPr/>
                </p:nvPicPr>
                <p:blipFill>
                  <a:blip r:embed="rId248"/>
                  <a:stretch>
                    <a:fillRect/>
                  </a:stretch>
                </p:blipFill>
                <p:spPr>
                  <a:xfrm>
                    <a:off x="6761171" y="1398515"/>
                    <a:ext cx="133407" cy="50127"/>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63" name="筆跡 162">
                    <a:extLst>
                      <a:ext uri="{FF2B5EF4-FFF2-40B4-BE49-F238E27FC236}">
                        <a16:creationId xmlns:a16="http://schemas.microsoft.com/office/drawing/2014/main" id="{A972530E-F53A-4AE8-B370-22E622BDF39C}"/>
                      </a:ext>
                    </a:extLst>
                  </p14:cNvPr>
                  <p14:cNvContentPartPr/>
                  <p14:nvPr/>
                </p14:nvContentPartPr>
                <p14:xfrm>
                  <a:off x="6037890" y="1422075"/>
                  <a:ext cx="11160" cy="60840"/>
                </p14:xfrm>
              </p:contentPart>
            </mc:Choice>
            <mc:Fallback>
              <p:pic>
                <p:nvPicPr>
                  <p:cNvPr id="163" name="筆跡 162">
                    <a:extLst>
                      <a:ext uri="{FF2B5EF4-FFF2-40B4-BE49-F238E27FC236}">
                        <a16:creationId xmlns:a16="http://schemas.microsoft.com/office/drawing/2014/main" id="{A972530E-F53A-4AE8-B370-22E622BDF39C}"/>
                      </a:ext>
                    </a:extLst>
                  </p:cNvPr>
                  <p:cNvPicPr/>
                  <p:nvPr/>
                </p:nvPicPr>
                <p:blipFill>
                  <a:blip r:embed="rId250"/>
                  <a:stretch>
                    <a:fillRect/>
                  </a:stretch>
                </p:blipFill>
                <p:spPr>
                  <a:xfrm>
                    <a:off x="6027588" y="1410300"/>
                    <a:ext cx="32192" cy="84882"/>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64" name="筆跡 163">
                    <a:extLst>
                      <a:ext uri="{FF2B5EF4-FFF2-40B4-BE49-F238E27FC236}">
                        <a16:creationId xmlns:a16="http://schemas.microsoft.com/office/drawing/2014/main" id="{170DA70B-98FA-4DF0-AF79-96A57FBD43E8}"/>
                      </a:ext>
                    </a:extLst>
                  </p14:cNvPr>
                  <p14:cNvContentPartPr/>
                  <p14:nvPr/>
                </p14:nvContentPartPr>
                <p14:xfrm>
                  <a:off x="6086130" y="1420995"/>
                  <a:ext cx="12240" cy="48960"/>
                </p14:xfrm>
              </p:contentPart>
            </mc:Choice>
            <mc:Fallback>
              <p:pic>
                <p:nvPicPr>
                  <p:cNvPr id="164" name="筆跡 163">
                    <a:extLst>
                      <a:ext uri="{FF2B5EF4-FFF2-40B4-BE49-F238E27FC236}">
                        <a16:creationId xmlns:a16="http://schemas.microsoft.com/office/drawing/2014/main" id="{170DA70B-98FA-4DF0-AF79-96A57FBD43E8}"/>
                      </a:ext>
                    </a:extLst>
                  </p:cNvPr>
                  <p:cNvPicPr/>
                  <p:nvPr/>
                </p:nvPicPr>
                <p:blipFill>
                  <a:blip r:embed="rId252"/>
                  <a:stretch>
                    <a:fillRect/>
                  </a:stretch>
                </p:blipFill>
                <p:spPr>
                  <a:xfrm>
                    <a:off x="6075578" y="1409245"/>
                    <a:ext cx="32921" cy="7295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65" name="筆跡 164">
                    <a:extLst>
                      <a:ext uri="{FF2B5EF4-FFF2-40B4-BE49-F238E27FC236}">
                        <a16:creationId xmlns:a16="http://schemas.microsoft.com/office/drawing/2014/main" id="{F46AC7D8-21FA-4830-99D3-2614CA738112}"/>
                      </a:ext>
                    </a:extLst>
                  </p14:cNvPr>
                  <p14:cNvContentPartPr/>
                  <p14:nvPr/>
                </p14:nvContentPartPr>
                <p14:xfrm>
                  <a:off x="6970290" y="1354035"/>
                  <a:ext cx="6480" cy="47880"/>
                </p14:xfrm>
              </p:contentPart>
            </mc:Choice>
            <mc:Fallback>
              <p:pic>
                <p:nvPicPr>
                  <p:cNvPr id="165" name="筆跡 164">
                    <a:extLst>
                      <a:ext uri="{FF2B5EF4-FFF2-40B4-BE49-F238E27FC236}">
                        <a16:creationId xmlns:a16="http://schemas.microsoft.com/office/drawing/2014/main" id="{F46AC7D8-21FA-4830-99D3-2614CA738112}"/>
                      </a:ext>
                    </a:extLst>
                  </p:cNvPr>
                  <p:cNvPicPr/>
                  <p:nvPr/>
                </p:nvPicPr>
                <p:blipFill>
                  <a:blip r:embed="rId254"/>
                  <a:stretch>
                    <a:fillRect/>
                  </a:stretch>
                </p:blipFill>
                <p:spPr>
                  <a:xfrm>
                    <a:off x="6959922" y="1341821"/>
                    <a:ext cx="27648" cy="718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66" name="筆跡 165">
                    <a:extLst>
                      <a:ext uri="{FF2B5EF4-FFF2-40B4-BE49-F238E27FC236}">
                        <a16:creationId xmlns:a16="http://schemas.microsoft.com/office/drawing/2014/main" id="{1CE6227A-E79D-41E3-A519-494C7E091346}"/>
                      </a:ext>
                    </a:extLst>
                  </p14:cNvPr>
                  <p14:cNvContentPartPr/>
                  <p14:nvPr/>
                </p14:nvContentPartPr>
                <p14:xfrm>
                  <a:off x="7020690" y="1344315"/>
                  <a:ext cx="10080" cy="41400"/>
                </p14:xfrm>
              </p:contentPart>
            </mc:Choice>
            <mc:Fallback>
              <p:pic>
                <p:nvPicPr>
                  <p:cNvPr id="166" name="筆跡 165">
                    <a:extLst>
                      <a:ext uri="{FF2B5EF4-FFF2-40B4-BE49-F238E27FC236}">
                        <a16:creationId xmlns:a16="http://schemas.microsoft.com/office/drawing/2014/main" id="{1CE6227A-E79D-41E3-A519-494C7E091346}"/>
                      </a:ext>
                    </a:extLst>
                  </p:cNvPr>
                  <p:cNvPicPr/>
                  <p:nvPr/>
                </p:nvPicPr>
                <p:blipFill>
                  <a:blip r:embed="rId256"/>
                  <a:stretch>
                    <a:fillRect/>
                  </a:stretch>
                </p:blipFill>
                <p:spPr>
                  <a:xfrm>
                    <a:off x="7010172" y="1332139"/>
                    <a:ext cx="31555" cy="6526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7">
              <p14:nvContentPartPr>
                <p14:cNvPr id="168" name="筆跡 167">
                  <a:extLst>
                    <a:ext uri="{FF2B5EF4-FFF2-40B4-BE49-F238E27FC236}">
                      <a16:creationId xmlns:a16="http://schemas.microsoft.com/office/drawing/2014/main" id="{99547B1F-4B3F-4343-A468-0A8716DB1162}"/>
                    </a:ext>
                  </a:extLst>
                </p14:cNvPr>
                <p14:cNvContentPartPr/>
                <p14:nvPr/>
              </p14:nvContentPartPr>
              <p14:xfrm>
                <a:off x="7062168" y="4770435"/>
                <a:ext cx="35280" cy="525600"/>
              </p14:xfrm>
            </p:contentPart>
          </mc:Choice>
          <mc:Fallback>
            <p:pic>
              <p:nvPicPr>
                <p:cNvPr id="168" name="筆跡 167">
                  <a:extLst>
                    <a:ext uri="{FF2B5EF4-FFF2-40B4-BE49-F238E27FC236}">
                      <a16:creationId xmlns:a16="http://schemas.microsoft.com/office/drawing/2014/main" id="{99547B1F-4B3F-4343-A468-0A8716DB1162}"/>
                    </a:ext>
                  </a:extLst>
                </p:cNvPr>
                <p:cNvPicPr/>
                <p:nvPr/>
              </p:nvPicPr>
              <p:blipFill>
                <a:blip r:embed="rId258"/>
                <a:stretch>
                  <a:fillRect/>
                </a:stretch>
              </p:blipFill>
              <p:spPr>
                <a:xfrm>
                  <a:off x="7051412" y="4758120"/>
                  <a:ext cx="56362" cy="549737"/>
                </a:xfrm>
                <a:prstGeom prst="rect">
                  <a:avLst/>
                </a:prstGeom>
              </p:spPr>
            </p:pic>
          </mc:Fallback>
        </mc:AlternateContent>
        <p:grpSp>
          <p:nvGrpSpPr>
            <p:cNvPr id="178" name="群組 177">
              <a:extLst>
                <a:ext uri="{FF2B5EF4-FFF2-40B4-BE49-F238E27FC236}">
                  <a16:creationId xmlns:a16="http://schemas.microsoft.com/office/drawing/2014/main" id="{3D436604-B279-4319-9B37-D2EF3743E4A7}"/>
                </a:ext>
              </a:extLst>
            </p:cNvPr>
            <p:cNvGrpSpPr/>
            <p:nvPr/>
          </p:nvGrpSpPr>
          <p:grpSpPr>
            <a:xfrm>
              <a:off x="7198248" y="4858275"/>
              <a:ext cx="1108080" cy="241920"/>
              <a:chOff x="7331370" y="1310835"/>
              <a:chExt cx="1108080" cy="241920"/>
            </a:xfrm>
          </p:grpSpPr>
          <mc:AlternateContent xmlns:mc="http://schemas.openxmlformats.org/markup-compatibility/2006">
            <mc:Choice xmlns:p14="http://schemas.microsoft.com/office/powerpoint/2010/main" Requires="p14">
              <p:contentPart p14:bwMode="auto" r:id="rId259">
                <p14:nvContentPartPr>
                  <p14:cNvPr id="169" name="筆跡 168">
                    <a:extLst>
                      <a:ext uri="{FF2B5EF4-FFF2-40B4-BE49-F238E27FC236}">
                        <a16:creationId xmlns:a16="http://schemas.microsoft.com/office/drawing/2014/main" id="{EBC12FE4-C904-4F40-8D93-8871811D71CA}"/>
                      </a:ext>
                    </a:extLst>
                  </p14:cNvPr>
                  <p14:cNvContentPartPr/>
                  <p14:nvPr/>
                </p14:nvContentPartPr>
                <p14:xfrm>
                  <a:off x="7331370" y="1323075"/>
                  <a:ext cx="218160" cy="165600"/>
                </p14:xfrm>
              </p:contentPart>
            </mc:Choice>
            <mc:Fallback>
              <p:pic>
                <p:nvPicPr>
                  <p:cNvPr id="169" name="筆跡 168">
                    <a:extLst>
                      <a:ext uri="{FF2B5EF4-FFF2-40B4-BE49-F238E27FC236}">
                        <a16:creationId xmlns:a16="http://schemas.microsoft.com/office/drawing/2014/main" id="{EBC12FE4-C904-4F40-8D93-8871811D71CA}"/>
                      </a:ext>
                    </a:extLst>
                  </p:cNvPr>
                  <p:cNvPicPr/>
                  <p:nvPr/>
                </p:nvPicPr>
                <p:blipFill>
                  <a:blip r:embed="rId260"/>
                  <a:stretch>
                    <a:fillRect/>
                  </a:stretch>
                </p:blipFill>
                <p:spPr>
                  <a:xfrm>
                    <a:off x="7320634" y="1310790"/>
                    <a:ext cx="239203" cy="189678"/>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70" name="筆跡 169">
                    <a:extLst>
                      <a:ext uri="{FF2B5EF4-FFF2-40B4-BE49-F238E27FC236}">
                        <a16:creationId xmlns:a16="http://schemas.microsoft.com/office/drawing/2014/main" id="{B5C12942-16D7-42AF-B0F3-03EE3C908593}"/>
                      </a:ext>
                    </a:extLst>
                  </p14:cNvPr>
                  <p14:cNvContentPartPr/>
                  <p14:nvPr/>
                </p14:nvContentPartPr>
                <p14:xfrm>
                  <a:off x="7570770" y="1392915"/>
                  <a:ext cx="68760" cy="12240"/>
                </p14:xfrm>
              </p:contentPart>
            </mc:Choice>
            <mc:Fallback>
              <p:pic>
                <p:nvPicPr>
                  <p:cNvPr id="170" name="筆跡 169">
                    <a:extLst>
                      <a:ext uri="{FF2B5EF4-FFF2-40B4-BE49-F238E27FC236}">
                        <a16:creationId xmlns:a16="http://schemas.microsoft.com/office/drawing/2014/main" id="{B5C12942-16D7-42AF-B0F3-03EE3C908593}"/>
                      </a:ext>
                    </a:extLst>
                  </p:cNvPr>
                  <p:cNvPicPr/>
                  <p:nvPr/>
                </p:nvPicPr>
                <p:blipFill>
                  <a:blip r:embed="rId262"/>
                  <a:stretch>
                    <a:fillRect/>
                  </a:stretch>
                </p:blipFill>
                <p:spPr>
                  <a:xfrm>
                    <a:off x="7560093" y="1380675"/>
                    <a:ext cx="89687" cy="3623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71" name="筆跡 170">
                    <a:extLst>
                      <a:ext uri="{FF2B5EF4-FFF2-40B4-BE49-F238E27FC236}">
                        <a16:creationId xmlns:a16="http://schemas.microsoft.com/office/drawing/2014/main" id="{9EA4C717-E19A-4366-A495-817628FB1C7C}"/>
                      </a:ext>
                    </a:extLst>
                  </p14:cNvPr>
                  <p14:cNvContentPartPr/>
                  <p14:nvPr/>
                </p14:nvContentPartPr>
                <p14:xfrm>
                  <a:off x="7585170" y="1438275"/>
                  <a:ext cx="90720" cy="11160"/>
                </p14:xfrm>
              </p:contentPart>
            </mc:Choice>
            <mc:Fallback>
              <p:pic>
                <p:nvPicPr>
                  <p:cNvPr id="171" name="筆跡 170">
                    <a:extLst>
                      <a:ext uri="{FF2B5EF4-FFF2-40B4-BE49-F238E27FC236}">
                        <a16:creationId xmlns:a16="http://schemas.microsoft.com/office/drawing/2014/main" id="{9EA4C717-E19A-4366-A495-817628FB1C7C}"/>
                      </a:ext>
                    </a:extLst>
                  </p:cNvPr>
                  <p:cNvPicPr/>
                  <p:nvPr/>
                </p:nvPicPr>
                <p:blipFill>
                  <a:blip r:embed="rId264"/>
                  <a:stretch>
                    <a:fillRect/>
                  </a:stretch>
                </p:blipFill>
                <p:spPr>
                  <a:xfrm>
                    <a:off x="7574421" y="1426630"/>
                    <a:ext cx="111788" cy="34936"/>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72" name="筆跡 171">
                    <a:extLst>
                      <a:ext uri="{FF2B5EF4-FFF2-40B4-BE49-F238E27FC236}">
                        <a16:creationId xmlns:a16="http://schemas.microsoft.com/office/drawing/2014/main" id="{191C52B7-E59C-4690-B853-6A62FA0CB032}"/>
                      </a:ext>
                    </a:extLst>
                  </p14:cNvPr>
                  <p14:cNvContentPartPr/>
                  <p14:nvPr/>
                </p14:nvContentPartPr>
                <p14:xfrm>
                  <a:off x="7712610" y="1310835"/>
                  <a:ext cx="204840" cy="198360"/>
                </p14:xfrm>
              </p:contentPart>
            </mc:Choice>
            <mc:Fallback>
              <p:pic>
                <p:nvPicPr>
                  <p:cNvPr id="172" name="筆跡 171">
                    <a:extLst>
                      <a:ext uri="{FF2B5EF4-FFF2-40B4-BE49-F238E27FC236}">
                        <a16:creationId xmlns:a16="http://schemas.microsoft.com/office/drawing/2014/main" id="{191C52B7-E59C-4690-B853-6A62FA0CB032}"/>
                      </a:ext>
                    </a:extLst>
                  </p:cNvPr>
                  <p:cNvPicPr/>
                  <p:nvPr/>
                </p:nvPicPr>
                <p:blipFill>
                  <a:blip r:embed="rId266"/>
                  <a:stretch>
                    <a:fillRect/>
                  </a:stretch>
                </p:blipFill>
                <p:spPr>
                  <a:xfrm>
                    <a:off x="7701874" y="1298530"/>
                    <a:ext cx="225882" cy="222478"/>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73" name="筆跡 172">
                    <a:extLst>
                      <a:ext uri="{FF2B5EF4-FFF2-40B4-BE49-F238E27FC236}">
                        <a16:creationId xmlns:a16="http://schemas.microsoft.com/office/drawing/2014/main" id="{16C69318-65D9-4541-99B6-1822CED1F7A5}"/>
                      </a:ext>
                    </a:extLst>
                  </p14:cNvPr>
                  <p14:cNvContentPartPr/>
                  <p14:nvPr/>
                </p14:nvContentPartPr>
                <p14:xfrm>
                  <a:off x="7948410" y="1466355"/>
                  <a:ext cx="48600" cy="42120"/>
                </p14:xfrm>
              </p:contentPart>
            </mc:Choice>
            <mc:Fallback>
              <p:pic>
                <p:nvPicPr>
                  <p:cNvPr id="173" name="筆跡 172">
                    <a:extLst>
                      <a:ext uri="{FF2B5EF4-FFF2-40B4-BE49-F238E27FC236}">
                        <a16:creationId xmlns:a16="http://schemas.microsoft.com/office/drawing/2014/main" id="{16C69318-65D9-4541-99B6-1822CED1F7A5}"/>
                      </a:ext>
                    </a:extLst>
                  </p:cNvPr>
                  <p:cNvPicPr/>
                  <p:nvPr/>
                </p:nvPicPr>
                <p:blipFill>
                  <a:blip r:embed="rId268"/>
                  <a:stretch>
                    <a:fillRect/>
                  </a:stretch>
                </p:blipFill>
                <p:spPr>
                  <a:xfrm>
                    <a:off x="7937658" y="1454601"/>
                    <a:ext cx="69674" cy="66119"/>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74" name="筆跡 173">
                    <a:extLst>
                      <a:ext uri="{FF2B5EF4-FFF2-40B4-BE49-F238E27FC236}">
                        <a16:creationId xmlns:a16="http://schemas.microsoft.com/office/drawing/2014/main" id="{1BF6336B-BD79-47DC-A068-98A870A41218}"/>
                      </a:ext>
                    </a:extLst>
                  </p14:cNvPr>
                  <p14:cNvContentPartPr/>
                  <p14:nvPr/>
                </p14:nvContentPartPr>
                <p14:xfrm>
                  <a:off x="8084490" y="1346475"/>
                  <a:ext cx="68760" cy="18720"/>
                </p14:xfrm>
              </p:contentPart>
            </mc:Choice>
            <mc:Fallback>
              <p:pic>
                <p:nvPicPr>
                  <p:cNvPr id="174" name="筆跡 173">
                    <a:extLst>
                      <a:ext uri="{FF2B5EF4-FFF2-40B4-BE49-F238E27FC236}">
                        <a16:creationId xmlns:a16="http://schemas.microsoft.com/office/drawing/2014/main" id="{1BF6336B-BD79-47DC-A068-98A870A41218}"/>
                      </a:ext>
                    </a:extLst>
                  </p:cNvPr>
                  <p:cNvPicPr/>
                  <p:nvPr/>
                </p:nvPicPr>
                <p:blipFill>
                  <a:blip r:embed="rId270"/>
                  <a:stretch>
                    <a:fillRect/>
                  </a:stretch>
                </p:blipFill>
                <p:spPr>
                  <a:xfrm>
                    <a:off x="8073813" y="1334159"/>
                    <a:ext cx="89687" cy="42859"/>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75" name="筆跡 174">
                    <a:extLst>
                      <a:ext uri="{FF2B5EF4-FFF2-40B4-BE49-F238E27FC236}">
                        <a16:creationId xmlns:a16="http://schemas.microsoft.com/office/drawing/2014/main" id="{3D17AE56-7E40-4C47-81BC-022BFBC4863B}"/>
                      </a:ext>
                    </a:extLst>
                  </p14:cNvPr>
                  <p14:cNvContentPartPr/>
                  <p14:nvPr/>
                </p14:nvContentPartPr>
                <p14:xfrm>
                  <a:off x="8093850" y="1389675"/>
                  <a:ext cx="64080" cy="15480"/>
                </p14:xfrm>
              </p:contentPart>
            </mc:Choice>
            <mc:Fallback>
              <p:pic>
                <p:nvPicPr>
                  <p:cNvPr id="175" name="筆跡 174">
                    <a:extLst>
                      <a:ext uri="{FF2B5EF4-FFF2-40B4-BE49-F238E27FC236}">
                        <a16:creationId xmlns:a16="http://schemas.microsoft.com/office/drawing/2014/main" id="{3D17AE56-7E40-4C47-81BC-022BFBC4863B}"/>
                      </a:ext>
                    </a:extLst>
                  </p:cNvPr>
                  <p:cNvPicPr/>
                  <p:nvPr/>
                </p:nvPicPr>
                <p:blipFill>
                  <a:blip r:embed="rId272"/>
                  <a:stretch>
                    <a:fillRect/>
                  </a:stretch>
                </p:blipFill>
                <p:spPr>
                  <a:xfrm>
                    <a:off x="8083528" y="1377581"/>
                    <a:ext cx="85153" cy="39184"/>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76" name="筆跡 175">
                    <a:extLst>
                      <a:ext uri="{FF2B5EF4-FFF2-40B4-BE49-F238E27FC236}">
                        <a16:creationId xmlns:a16="http://schemas.microsoft.com/office/drawing/2014/main" id="{F28BD63B-4FC1-4C44-A741-5FE482AE7F0E}"/>
                      </a:ext>
                    </a:extLst>
                  </p14:cNvPr>
                  <p14:cNvContentPartPr/>
                  <p14:nvPr/>
                </p14:nvContentPartPr>
                <p14:xfrm>
                  <a:off x="8255130" y="1324875"/>
                  <a:ext cx="11160" cy="227880"/>
                </p14:xfrm>
              </p:contentPart>
            </mc:Choice>
            <mc:Fallback>
              <p:pic>
                <p:nvPicPr>
                  <p:cNvPr id="176" name="筆跡 175">
                    <a:extLst>
                      <a:ext uri="{FF2B5EF4-FFF2-40B4-BE49-F238E27FC236}">
                        <a16:creationId xmlns:a16="http://schemas.microsoft.com/office/drawing/2014/main" id="{F28BD63B-4FC1-4C44-A741-5FE482AE7F0E}"/>
                      </a:ext>
                    </a:extLst>
                  </p:cNvPr>
                  <p:cNvPicPr/>
                  <p:nvPr/>
                </p:nvPicPr>
                <p:blipFill>
                  <a:blip r:embed="rId274"/>
                  <a:stretch>
                    <a:fillRect/>
                  </a:stretch>
                </p:blipFill>
                <p:spPr>
                  <a:xfrm>
                    <a:off x="8244828" y="1312570"/>
                    <a:ext cx="32192" cy="251997"/>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77" name="筆跡 176">
                    <a:extLst>
                      <a:ext uri="{FF2B5EF4-FFF2-40B4-BE49-F238E27FC236}">
                        <a16:creationId xmlns:a16="http://schemas.microsoft.com/office/drawing/2014/main" id="{C8DAFE9B-2C00-43E8-8602-0307DED77657}"/>
                      </a:ext>
                    </a:extLst>
                  </p14:cNvPr>
                  <p14:cNvContentPartPr/>
                  <p14:nvPr/>
                </p14:nvContentPartPr>
                <p14:xfrm>
                  <a:off x="8357370" y="1381755"/>
                  <a:ext cx="82080" cy="132120"/>
                </p14:xfrm>
              </p:contentPart>
            </mc:Choice>
            <mc:Fallback>
              <p:pic>
                <p:nvPicPr>
                  <p:cNvPr id="177" name="筆跡 176">
                    <a:extLst>
                      <a:ext uri="{FF2B5EF4-FFF2-40B4-BE49-F238E27FC236}">
                        <a16:creationId xmlns:a16="http://schemas.microsoft.com/office/drawing/2014/main" id="{C8DAFE9B-2C00-43E8-8602-0307DED77657}"/>
                      </a:ext>
                    </a:extLst>
                  </p:cNvPr>
                  <p:cNvPicPr/>
                  <p:nvPr/>
                </p:nvPicPr>
                <p:blipFill>
                  <a:blip r:embed="rId276"/>
                  <a:stretch>
                    <a:fillRect/>
                  </a:stretch>
                </p:blipFill>
                <p:spPr>
                  <a:xfrm>
                    <a:off x="8347056" y="1369476"/>
                    <a:ext cx="103137" cy="15618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7">
              <p14:nvContentPartPr>
                <p14:cNvPr id="179" name="筆跡 178">
                  <a:extLst>
                    <a:ext uri="{FF2B5EF4-FFF2-40B4-BE49-F238E27FC236}">
                      <a16:creationId xmlns:a16="http://schemas.microsoft.com/office/drawing/2014/main" id="{92BA7AAD-4765-4AEE-AD8F-13DBA2471EDC}"/>
                    </a:ext>
                  </a:extLst>
                </p14:cNvPr>
                <p14:cNvContentPartPr/>
                <p14:nvPr/>
              </p14:nvContentPartPr>
              <p14:xfrm>
                <a:off x="8425128" y="4796355"/>
                <a:ext cx="87480" cy="318600"/>
              </p14:xfrm>
            </p:contentPart>
          </mc:Choice>
          <mc:Fallback>
            <p:pic>
              <p:nvPicPr>
                <p:cNvPr id="179" name="筆跡 178">
                  <a:extLst>
                    <a:ext uri="{FF2B5EF4-FFF2-40B4-BE49-F238E27FC236}">
                      <a16:creationId xmlns:a16="http://schemas.microsoft.com/office/drawing/2014/main" id="{92BA7AAD-4765-4AEE-AD8F-13DBA2471EDC}"/>
                    </a:ext>
                  </a:extLst>
                </p:cNvPr>
                <p:cNvPicPr/>
                <p:nvPr/>
              </p:nvPicPr>
              <p:blipFill>
                <a:blip r:embed="rId278"/>
                <a:stretch>
                  <a:fillRect/>
                </a:stretch>
              </p:blipFill>
              <p:spPr>
                <a:xfrm>
                  <a:off x="8414786" y="4784044"/>
                  <a:ext cx="108596" cy="342729"/>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80" name="筆跡 179">
                  <a:extLst>
                    <a:ext uri="{FF2B5EF4-FFF2-40B4-BE49-F238E27FC236}">
                      <a16:creationId xmlns:a16="http://schemas.microsoft.com/office/drawing/2014/main" id="{68CBA992-799C-4242-A1EB-C01412C4C6D9}"/>
                    </a:ext>
                  </a:extLst>
                </p14:cNvPr>
                <p14:cNvContentPartPr/>
                <p14:nvPr/>
              </p14:nvContentPartPr>
              <p14:xfrm>
                <a:off x="5075328" y="5770515"/>
                <a:ext cx="137520" cy="438120"/>
              </p14:xfrm>
            </p:contentPart>
          </mc:Choice>
          <mc:Fallback>
            <p:pic>
              <p:nvPicPr>
                <p:cNvPr id="180" name="筆跡 179">
                  <a:extLst>
                    <a:ext uri="{FF2B5EF4-FFF2-40B4-BE49-F238E27FC236}">
                      <a16:creationId xmlns:a16="http://schemas.microsoft.com/office/drawing/2014/main" id="{68CBA992-799C-4242-A1EB-C01412C4C6D9}"/>
                    </a:ext>
                  </a:extLst>
                </p:cNvPr>
                <p:cNvPicPr/>
                <p:nvPr/>
              </p:nvPicPr>
              <p:blipFill>
                <a:blip r:embed="rId280"/>
                <a:stretch>
                  <a:fillRect/>
                </a:stretch>
              </p:blipFill>
              <p:spPr>
                <a:xfrm>
                  <a:off x="5053840" y="5746394"/>
                  <a:ext cx="180065" cy="486855"/>
                </a:xfrm>
                <a:prstGeom prst="rect">
                  <a:avLst/>
                </a:prstGeom>
              </p:spPr>
            </p:pic>
          </mc:Fallback>
        </mc:AlternateContent>
        <p:grpSp>
          <p:nvGrpSpPr>
            <p:cNvPr id="191" name="群組 190">
              <a:extLst>
                <a:ext uri="{FF2B5EF4-FFF2-40B4-BE49-F238E27FC236}">
                  <a16:creationId xmlns:a16="http://schemas.microsoft.com/office/drawing/2014/main" id="{D71C3582-D09C-46A0-A3F9-B727DB910A5E}"/>
                </a:ext>
              </a:extLst>
            </p:cNvPr>
            <p:cNvGrpSpPr/>
            <p:nvPr/>
          </p:nvGrpSpPr>
          <p:grpSpPr>
            <a:xfrm>
              <a:off x="5363328" y="5667915"/>
              <a:ext cx="670320" cy="467280"/>
              <a:chOff x="5496450" y="2120475"/>
              <a:chExt cx="670320" cy="467280"/>
            </a:xfrm>
          </p:grpSpPr>
          <mc:AlternateContent xmlns:mc="http://schemas.openxmlformats.org/markup-compatibility/2006">
            <mc:Choice xmlns:p14="http://schemas.microsoft.com/office/powerpoint/2010/main" Requires="p14">
              <p:contentPart p14:bwMode="auto" r:id="rId281">
                <p14:nvContentPartPr>
                  <p14:cNvPr id="181" name="筆跡 180">
                    <a:extLst>
                      <a:ext uri="{FF2B5EF4-FFF2-40B4-BE49-F238E27FC236}">
                        <a16:creationId xmlns:a16="http://schemas.microsoft.com/office/drawing/2014/main" id="{C563D840-CB60-44FB-A99E-7CC10F419350}"/>
                      </a:ext>
                    </a:extLst>
                  </p14:cNvPr>
                  <p14:cNvContentPartPr/>
                  <p14:nvPr/>
                </p14:nvContentPartPr>
                <p14:xfrm>
                  <a:off x="5496450" y="2267715"/>
                  <a:ext cx="114480" cy="23040"/>
                </p14:xfrm>
              </p:contentPart>
            </mc:Choice>
            <mc:Fallback>
              <p:pic>
                <p:nvPicPr>
                  <p:cNvPr id="181" name="筆跡 180">
                    <a:extLst>
                      <a:ext uri="{FF2B5EF4-FFF2-40B4-BE49-F238E27FC236}">
                        <a16:creationId xmlns:a16="http://schemas.microsoft.com/office/drawing/2014/main" id="{C563D840-CB60-44FB-A99E-7CC10F419350}"/>
                      </a:ext>
                    </a:extLst>
                  </p:cNvPr>
                  <p:cNvPicPr/>
                  <p:nvPr/>
                </p:nvPicPr>
                <p:blipFill>
                  <a:blip r:embed="rId282"/>
                  <a:stretch>
                    <a:fillRect/>
                  </a:stretch>
                </p:blipFill>
                <p:spPr>
                  <a:xfrm>
                    <a:off x="5475441" y="2243695"/>
                    <a:ext cx="156928" cy="71571"/>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82" name="筆跡 181">
                    <a:extLst>
                      <a:ext uri="{FF2B5EF4-FFF2-40B4-BE49-F238E27FC236}">
                        <a16:creationId xmlns:a16="http://schemas.microsoft.com/office/drawing/2014/main" id="{61CCBEC1-CFD9-4CD6-9227-898ECA931730}"/>
                      </a:ext>
                    </a:extLst>
                  </p14:cNvPr>
                  <p14:cNvContentPartPr/>
                  <p14:nvPr/>
                </p14:nvContentPartPr>
                <p14:xfrm>
                  <a:off x="5519490" y="2351235"/>
                  <a:ext cx="82080" cy="14400"/>
                </p14:xfrm>
              </p:contentPart>
            </mc:Choice>
            <mc:Fallback>
              <p:pic>
                <p:nvPicPr>
                  <p:cNvPr id="182" name="筆跡 181">
                    <a:extLst>
                      <a:ext uri="{FF2B5EF4-FFF2-40B4-BE49-F238E27FC236}">
                        <a16:creationId xmlns:a16="http://schemas.microsoft.com/office/drawing/2014/main" id="{61CCBEC1-CFD9-4CD6-9227-898ECA931730}"/>
                      </a:ext>
                    </a:extLst>
                  </p:cNvPr>
                  <p:cNvPicPr/>
                  <p:nvPr/>
                </p:nvPicPr>
                <p:blipFill>
                  <a:blip r:embed="rId284"/>
                  <a:stretch>
                    <a:fillRect/>
                  </a:stretch>
                </p:blipFill>
                <p:spPr>
                  <a:xfrm>
                    <a:off x="5498003" y="2327235"/>
                    <a:ext cx="124624"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84" name="筆跡 183">
                    <a:extLst>
                      <a:ext uri="{FF2B5EF4-FFF2-40B4-BE49-F238E27FC236}">
                        <a16:creationId xmlns:a16="http://schemas.microsoft.com/office/drawing/2014/main" id="{8540C9E0-1233-43AD-8445-DF7FAAF4C7A5}"/>
                      </a:ext>
                    </a:extLst>
                  </p14:cNvPr>
                  <p14:cNvContentPartPr/>
                  <p14:nvPr/>
                </p14:nvContentPartPr>
                <p14:xfrm>
                  <a:off x="5694450" y="2198595"/>
                  <a:ext cx="72000" cy="389160"/>
                </p14:xfrm>
              </p:contentPart>
            </mc:Choice>
            <mc:Fallback>
              <p:pic>
                <p:nvPicPr>
                  <p:cNvPr id="184" name="筆跡 183">
                    <a:extLst>
                      <a:ext uri="{FF2B5EF4-FFF2-40B4-BE49-F238E27FC236}">
                        <a16:creationId xmlns:a16="http://schemas.microsoft.com/office/drawing/2014/main" id="{8540C9E0-1233-43AD-8445-DF7FAAF4C7A5}"/>
                      </a:ext>
                    </a:extLst>
                  </p:cNvPr>
                  <p:cNvPicPr/>
                  <p:nvPr/>
                </p:nvPicPr>
                <p:blipFill>
                  <a:blip r:embed="rId286"/>
                  <a:stretch>
                    <a:fillRect/>
                  </a:stretch>
                </p:blipFill>
                <p:spPr>
                  <a:xfrm>
                    <a:off x="5672893" y="2173965"/>
                    <a:ext cx="114683" cy="437928"/>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85" name="筆跡 184">
                    <a:extLst>
                      <a:ext uri="{FF2B5EF4-FFF2-40B4-BE49-F238E27FC236}">
                        <a16:creationId xmlns:a16="http://schemas.microsoft.com/office/drawing/2014/main" id="{DBBC457A-37E8-4261-86AA-E489814E6FA5}"/>
                      </a:ext>
                    </a:extLst>
                  </p14:cNvPr>
                  <p14:cNvContentPartPr/>
                  <p14:nvPr/>
                </p14:nvContentPartPr>
                <p14:xfrm>
                  <a:off x="5719290" y="2244675"/>
                  <a:ext cx="167400" cy="139680"/>
                </p14:xfrm>
              </p:contentPart>
            </mc:Choice>
            <mc:Fallback>
              <p:pic>
                <p:nvPicPr>
                  <p:cNvPr id="185" name="筆跡 184">
                    <a:extLst>
                      <a:ext uri="{FF2B5EF4-FFF2-40B4-BE49-F238E27FC236}">
                        <a16:creationId xmlns:a16="http://schemas.microsoft.com/office/drawing/2014/main" id="{DBBC457A-37E8-4261-86AA-E489814E6FA5}"/>
                      </a:ext>
                    </a:extLst>
                  </p:cNvPr>
                  <p:cNvPicPr/>
                  <p:nvPr/>
                </p:nvPicPr>
                <p:blipFill>
                  <a:blip r:embed="rId288"/>
                  <a:stretch>
                    <a:fillRect/>
                  </a:stretch>
                </p:blipFill>
                <p:spPr>
                  <a:xfrm>
                    <a:off x="5697828" y="2220083"/>
                    <a:ext cx="209894" cy="188371"/>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87" name="筆跡 186">
                    <a:extLst>
                      <a:ext uri="{FF2B5EF4-FFF2-40B4-BE49-F238E27FC236}">
                        <a16:creationId xmlns:a16="http://schemas.microsoft.com/office/drawing/2014/main" id="{46ED09DE-318A-4306-9ACC-F731EA611BFF}"/>
                      </a:ext>
                    </a:extLst>
                  </p14:cNvPr>
                  <p14:cNvContentPartPr/>
                  <p14:nvPr/>
                </p14:nvContentPartPr>
                <p14:xfrm>
                  <a:off x="6024570" y="2120475"/>
                  <a:ext cx="142200" cy="377280"/>
                </p14:xfrm>
              </p:contentPart>
            </mc:Choice>
            <mc:Fallback>
              <p:pic>
                <p:nvPicPr>
                  <p:cNvPr id="187" name="筆跡 186">
                    <a:extLst>
                      <a:ext uri="{FF2B5EF4-FFF2-40B4-BE49-F238E27FC236}">
                        <a16:creationId xmlns:a16="http://schemas.microsoft.com/office/drawing/2014/main" id="{46ED09DE-318A-4306-9ACC-F731EA611BFF}"/>
                      </a:ext>
                    </a:extLst>
                  </p:cNvPr>
                  <p:cNvPicPr/>
                  <p:nvPr/>
                </p:nvPicPr>
                <p:blipFill>
                  <a:blip r:embed="rId290"/>
                  <a:stretch>
                    <a:fillRect/>
                  </a:stretch>
                </p:blipFill>
                <p:spPr>
                  <a:xfrm>
                    <a:off x="6003519" y="2095848"/>
                    <a:ext cx="184731" cy="426041"/>
                  </a:xfrm>
                  <a:prstGeom prst="rect">
                    <a:avLst/>
                  </a:prstGeom>
                </p:spPr>
              </p:pic>
            </mc:Fallback>
          </mc:AlternateContent>
        </p:grpSp>
        <p:grpSp>
          <p:nvGrpSpPr>
            <p:cNvPr id="206" name="群組 205">
              <a:extLst>
                <a:ext uri="{FF2B5EF4-FFF2-40B4-BE49-F238E27FC236}">
                  <a16:creationId xmlns:a16="http://schemas.microsoft.com/office/drawing/2014/main" id="{C38A1DE8-114D-467B-9C59-A0DF6A65CFB1}"/>
                </a:ext>
              </a:extLst>
            </p:cNvPr>
            <p:cNvGrpSpPr/>
            <p:nvPr/>
          </p:nvGrpSpPr>
          <p:grpSpPr>
            <a:xfrm>
              <a:off x="6205728" y="5493675"/>
              <a:ext cx="844920" cy="493920"/>
              <a:chOff x="6338850" y="1946235"/>
              <a:chExt cx="844920" cy="493920"/>
            </a:xfrm>
          </p:grpSpPr>
          <mc:AlternateContent xmlns:mc="http://schemas.openxmlformats.org/markup-compatibility/2006">
            <mc:Choice xmlns:p14="http://schemas.microsoft.com/office/powerpoint/2010/main" Requires="p14">
              <p:contentPart p14:bwMode="auto" r:id="rId291">
                <p14:nvContentPartPr>
                  <p14:cNvPr id="188" name="筆跡 187">
                    <a:extLst>
                      <a:ext uri="{FF2B5EF4-FFF2-40B4-BE49-F238E27FC236}">
                        <a16:creationId xmlns:a16="http://schemas.microsoft.com/office/drawing/2014/main" id="{07976B19-5B60-4897-A3D3-244D3CE2782F}"/>
                      </a:ext>
                    </a:extLst>
                  </p14:cNvPr>
                  <p14:cNvContentPartPr/>
                  <p14:nvPr/>
                </p14:nvContentPartPr>
                <p14:xfrm>
                  <a:off x="6338850" y="2164755"/>
                  <a:ext cx="151920" cy="275400"/>
                </p14:xfrm>
              </p:contentPart>
            </mc:Choice>
            <mc:Fallback>
              <p:pic>
                <p:nvPicPr>
                  <p:cNvPr id="188" name="筆跡 187">
                    <a:extLst>
                      <a:ext uri="{FF2B5EF4-FFF2-40B4-BE49-F238E27FC236}">
                        <a16:creationId xmlns:a16="http://schemas.microsoft.com/office/drawing/2014/main" id="{07976B19-5B60-4897-A3D3-244D3CE2782F}"/>
                      </a:ext>
                    </a:extLst>
                  </p:cNvPr>
                  <p:cNvPicPr/>
                  <p:nvPr/>
                </p:nvPicPr>
                <p:blipFill>
                  <a:blip r:embed="rId292"/>
                  <a:stretch>
                    <a:fillRect/>
                  </a:stretch>
                </p:blipFill>
                <p:spPr>
                  <a:xfrm>
                    <a:off x="6317392" y="2140614"/>
                    <a:ext cx="194406" cy="324174"/>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89" name="筆跡 188">
                    <a:extLst>
                      <a:ext uri="{FF2B5EF4-FFF2-40B4-BE49-F238E27FC236}">
                        <a16:creationId xmlns:a16="http://schemas.microsoft.com/office/drawing/2014/main" id="{594AC6DA-CDB1-4C65-B534-6A43CB59452F}"/>
                      </a:ext>
                    </a:extLst>
                  </p14:cNvPr>
                  <p14:cNvContentPartPr/>
                  <p14:nvPr/>
                </p14:nvContentPartPr>
                <p14:xfrm>
                  <a:off x="6349650" y="2198595"/>
                  <a:ext cx="183240" cy="199440"/>
                </p14:xfrm>
              </p:contentPart>
            </mc:Choice>
            <mc:Fallback>
              <p:pic>
                <p:nvPicPr>
                  <p:cNvPr id="189" name="筆跡 188">
                    <a:extLst>
                      <a:ext uri="{FF2B5EF4-FFF2-40B4-BE49-F238E27FC236}">
                        <a16:creationId xmlns:a16="http://schemas.microsoft.com/office/drawing/2014/main" id="{594AC6DA-CDB1-4C65-B534-6A43CB59452F}"/>
                      </a:ext>
                    </a:extLst>
                  </p:cNvPr>
                  <p:cNvPicPr/>
                  <p:nvPr/>
                </p:nvPicPr>
                <p:blipFill>
                  <a:blip r:embed="rId294"/>
                  <a:stretch>
                    <a:fillRect/>
                  </a:stretch>
                </p:blipFill>
                <p:spPr>
                  <a:xfrm>
                    <a:off x="6328143" y="2174033"/>
                    <a:ext cx="225824" cy="248072"/>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98" name="筆跡 197">
                    <a:extLst>
                      <a:ext uri="{FF2B5EF4-FFF2-40B4-BE49-F238E27FC236}">
                        <a16:creationId xmlns:a16="http://schemas.microsoft.com/office/drawing/2014/main" id="{AC72FDA8-C1BE-47E5-87ED-95EE1151234B}"/>
                      </a:ext>
                    </a:extLst>
                  </p14:cNvPr>
                  <p14:cNvContentPartPr/>
                  <p14:nvPr/>
                </p14:nvContentPartPr>
                <p14:xfrm>
                  <a:off x="6624690" y="2147475"/>
                  <a:ext cx="147240" cy="132840"/>
                </p14:xfrm>
              </p:contentPart>
            </mc:Choice>
            <mc:Fallback>
              <p:pic>
                <p:nvPicPr>
                  <p:cNvPr id="198" name="筆跡 197">
                    <a:extLst>
                      <a:ext uri="{FF2B5EF4-FFF2-40B4-BE49-F238E27FC236}">
                        <a16:creationId xmlns:a16="http://schemas.microsoft.com/office/drawing/2014/main" id="{AC72FDA8-C1BE-47E5-87ED-95EE1151234B}"/>
                      </a:ext>
                    </a:extLst>
                  </p:cNvPr>
                  <p:cNvPicPr/>
                  <p:nvPr/>
                </p:nvPicPr>
                <p:blipFill>
                  <a:blip r:embed="rId296"/>
                  <a:stretch>
                    <a:fillRect/>
                  </a:stretch>
                </p:blipFill>
                <p:spPr>
                  <a:xfrm>
                    <a:off x="6603656" y="2123367"/>
                    <a:ext cx="189738" cy="181548"/>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99" name="筆跡 198">
                    <a:extLst>
                      <a:ext uri="{FF2B5EF4-FFF2-40B4-BE49-F238E27FC236}">
                        <a16:creationId xmlns:a16="http://schemas.microsoft.com/office/drawing/2014/main" id="{8207269C-D731-4909-A9E6-F0252226C2DD}"/>
                      </a:ext>
                    </a:extLst>
                  </p14:cNvPr>
                  <p14:cNvContentPartPr/>
                  <p14:nvPr/>
                </p14:nvContentPartPr>
                <p14:xfrm>
                  <a:off x="6668250" y="2341515"/>
                  <a:ext cx="135000" cy="51120"/>
                </p14:xfrm>
              </p:contentPart>
            </mc:Choice>
            <mc:Fallback>
              <p:pic>
                <p:nvPicPr>
                  <p:cNvPr id="199" name="筆跡 198">
                    <a:extLst>
                      <a:ext uri="{FF2B5EF4-FFF2-40B4-BE49-F238E27FC236}">
                        <a16:creationId xmlns:a16="http://schemas.microsoft.com/office/drawing/2014/main" id="{8207269C-D731-4909-A9E6-F0252226C2DD}"/>
                      </a:ext>
                    </a:extLst>
                  </p:cNvPr>
                  <p:cNvPicPr/>
                  <p:nvPr/>
                </p:nvPicPr>
                <p:blipFill>
                  <a:blip r:embed="rId298"/>
                  <a:stretch>
                    <a:fillRect/>
                  </a:stretch>
                </p:blipFill>
                <p:spPr>
                  <a:xfrm>
                    <a:off x="6647183" y="2316938"/>
                    <a:ext cx="177564" cy="99782"/>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00" name="筆跡 199">
                    <a:extLst>
                      <a:ext uri="{FF2B5EF4-FFF2-40B4-BE49-F238E27FC236}">
                        <a16:creationId xmlns:a16="http://schemas.microsoft.com/office/drawing/2014/main" id="{6B711690-C955-4E1B-A905-7E6078CE0B6D}"/>
                      </a:ext>
                    </a:extLst>
                  </p14:cNvPr>
                  <p14:cNvContentPartPr/>
                  <p14:nvPr/>
                </p14:nvContentPartPr>
                <p14:xfrm>
                  <a:off x="6912690" y="2156835"/>
                  <a:ext cx="203760" cy="153000"/>
                </p14:xfrm>
              </p:contentPart>
            </mc:Choice>
            <mc:Fallback>
              <p:pic>
                <p:nvPicPr>
                  <p:cNvPr id="200" name="筆跡 199">
                    <a:extLst>
                      <a:ext uri="{FF2B5EF4-FFF2-40B4-BE49-F238E27FC236}">
                        <a16:creationId xmlns:a16="http://schemas.microsoft.com/office/drawing/2014/main" id="{6B711690-C955-4E1B-A905-7E6078CE0B6D}"/>
                      </a:ext>
                    </a:extLst>
                  </p:cNvPr>
                  <p:cNvPicPr/>
                  <p:nvPr/>
                </p:nvPicPr>
                <p:blipFill>
                  <a:blip r:embed="rId300"/>
                  <a:stretch>
                    <a:fillRect/>
                  </a:stretch>
                </p:blipFill>
                <p:spPr>
                  <a:xfrm>
                    <a:off x="6891196" y="2132729"/>
                    <a:ext cx="246317" cy="201704"/>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01" name="筆跡 200">
                    <a:extLst>
                      <a:ext uri="{FF2B5EF4-FFF2-40B4-BE49-F238E27FC236}">
                        <a16:creationId xmlns:a16="http://schemas.microsoft.com/office/drawing/2014/main" id="{6CE7E746-52B7-4FF3-AFFF-27320195F1C6}"/>
                      </a:ext>
                    </a:extLst>
                  </p14:cNvPr>
                  <p14:cNvContentPartPr/>
                  <p14:nvPr/>
                </p14:nvContentPartPr>
                <p14:xfrm>
                  <a:off x="6988290" y="2145315"/>
                  <a:ext cx="94320" cy="171360"/>
                </p14:xfrm>
              </p:contentPart>
            </mc:Choice>
            <mc:Fallback>
              <p:pic>
                <p:nvPicPr>
                  <p:cNvPr id="201" name="筆跡 200">
                    <a:extLst>
                      <a:ext uri="{FF2B5EF4-FFF2-40B4-BE49-F238E27FC236}">
                        <a16:creationId xmlns:a16="http://schemas.microsoft.com/office/drawing/2014/main" id="{6CE7E746-52B7-4FF3-AFFF-27320195F1C6}"/>
                      </a:ext>
                    </a:extLst>
                  </p:cNvPr>
                  <p:cNvPicPr/>
                  <p:nvPr/>
                </p:nvPicPr>
                <p:blipFill>
                  <a:blip r:embed="rId302"/>
                  <a:stretch>
                    <a:fillRect/>
                  </a:stretch>
                </p:blipFill>
                <p:spPr>
                  <a:xfrm>
                    <a:off x="6967186" y="2121187"/>
                    <a:ext cx="136958" cy="220109"/>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03" name="筆跡 202">
                    <a:extLst>
                      <a:ext uri="{FF2B5EF4-FFF2-40B4-BE49-F238E27FC236}">
                        <a16:creationId xmlns:a16="http://schemas.microsoft.com/office/drawing/2014/main" id="{677845CC-9956-4BB9-9FB0-1B8E7085A539}"/>
                      </a:ext>
                    </a:extLst>
                  </p14:cNvPr>
                  <p14:cNvContentPartPr/>
                  <p14:nvPr/>
                </p14:nvContentPartPr>
                <p14:xfrm>
                  <a:off x="7100250" y="1946235"/>
                  <a:ext cx="41400" cy="111960"/>
                </p14:xfrm>
              </p:contentPart>
            </mc:Choice>
            <mc:Fallback>
              <p:pic>
                <p:nvPicPr>
                  <p:cNvPr id="203" name="筆跡 202">
                    <a:extLst>
                      <a:ext uri="{FF2B5EF4-FFF2-40B4-BE49-F238E27FC236}">
                        <a16:creationId xmlns:a16="http://schemas.microsoft.com/office/drawing/2014/main" id="{677845CC-9956-4BB9-9FB0-1B8E7085A539}"/>
                      </a:ext>
                    </a:extLst>
                  </p:cNvPr>
                  <p:cNvPicPr/>
                  <p:nvPr/>
                </p:nvPicPr>
                <p:blipFill>
                  <a:blip r:embed="rId304"/>
                  <a:stretch>
                    <a:fillRect/>
                  </a:stretch>
                </p:blipFill>
                <p:spPr>
                  <a:xfrm>
                    <a:off x="7078687" y="1921574"/>
                    <a:ext cx="84094" cy="160788"/>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04" name="筆跡 203">
                    <a:extLst>
                      <a:ext uri="{FF2B5EF4-FFF2-40B4-BE49-F238E27FC236}">
                        <a16:creationId xmlns:a16="http://schemas.microsoft.com/office/drawing/2014/main" id="{9AB63495-E41D-44B8-AA02-D2A50CDDC342}"/>
                      </a:ext>
                    </a:extLst>
                  </p14:cNvPr>
                  <p14:cNvContentPartPr/>
                  <p14:nvPr/>
                </p14:nvContentPartPr>
                <p14:xfrm>
                  <a:off x="7094130" y="1965675"/>
                  <a:ext cx="45000" cy="76320"/>
                </p14:xfrm>
              </p:contentPart>
            </mc:Choice>
            <mc:Fallback>
              <p:pic>
                <p:nvPicPr>
                  <p:cNvPr id="204" name="筆跡 203">
                    <a:extLst>
                      <a:ext uri="{FF2B5EF4-FFF2-40B4-BE49-F238E27FC236}">
                        <a16:creationId xmlns:a16="http://schemas.microsoft.com/office/drawing/2014/main" id="{9AB63495-E41D-44B8-AA02-D2A50CDDC342}"/>
                      </a:ext>
                    </a:extLst>
                  </p:cNvPr>
                  <p:cNvPicPr/>
                  <p:nvPr/>
                </p:nvPicPr>
                <p:blipFill>
                  <a:blip r:embed="rId306"/>
                  <a:stretch>
                    <a:fillRect/>
                  </a:stretch>
                </p:blipFill>
                <p:spPr>
                  <a:xfrm>
                    <a:off x="7073130" y="1941056"/>
                    <a:ext cx="87429" cy="125066"/>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05" name="筆跡 204">
                    <a:extLst>
                      <a:ext uri="{FF2B5EF4-FFF2-40B4-BE49-F238E27FC236}">
                        <a16:creationId xmlns:a16="http://schemas.microsoft.com/office/drawing/2014/main" id="{9C9331C0-6622-4699-A1FE-98E6DF18EE93}"/>
                      </a:ext>
                    </a:extLst>
                  </p14:cNvPr>
                  <p14:cNvContentPartPr/>
                  <p14:nvPr/>
                </p14:nvContentPartPr>
                <p14:xfrm>
                  <a:off x="7085850" y="1995915"/>
                  <a:ext cx="97920" cy="27360"/>
                </p14:xfrm>
              </p:contentPart>
            </mc:Choice>
            <mc:Fallback>
              <p:pic>
                <p:nvPicPr>
                  <p:cNvPr id="205" name="筆跡 204">
                    <a:extLst>
                      <a:ext uri="{FF2B5EF4-FFF2-40B4-BE49-F238E27FC236}">
                        <a16:creationId xmlns:a16="http://schemas.microsoft.com/office/drawing/2014/main" id="{9C9331C0-6622-4699-A1FE-98E6DF18EE93}"/>
                      </a:ext>
                    </a:extLst>
                  </p:cNvPr>
                  <p:cNvPicPr/>
                  <p:nvPr/>
                </p:nvPicPr>
                <p:blipFill>
                  <a:blip r:embed="rId308"/>
                  <a:stretch>
                    <a:fillRect/>
                  </a:stretch>
                </p:blipFill>
                <p:spPr>
                  <a:xfrm>
                    <a:off x="7064376" y="1971975"/>
                    <a:ext cx="140438" cy="75729"/>
                  </a:xfrm>
                  <a:prstGeom prst="rect">
                    <a:avLst/>
                  </a:prstGeom>
                </p:spPr>
              </p:pic>
            </mc:Fallback>
          </mc:AlternateContent>
        </p:grpSp>
        <p:grpSp>
          <p:nvGrpSpPr>
            <p:cNvPr id="220" name="群組 219">
              <a:extLst>
                <a:ext uri="{FF2B5EF4-FFF2-40B4-BE49-F238E27FC236}">
                  <a16:creationId xmlns:a16="http://schemas.microsoft.com/office/drawing/2014/main" id="{9640955A-AC9D-449D-A2A5-8361C4C9A6B7}"/>
                </a:ext>
              </a:extLst>
            </p:cNvPr>
            <p:cNvGrpSpPr/>
            <p:nvPr/>
          </p:nvGrpSpPr>
          <p:grpSpPr>
            <a:xfrm>
              <a:off x="7192128" y="5424195"/>
              <a:ext cx="1796760" cy="613440"/>
              <a:chOff x="7325250" y="1876755"/>
              <a:chExt cx="1796760" cy="613440"/>
            </a:xfrm>
          </p:grpSpPr>
          <mc:AlternateContent xmlns:mc="http://schemas.openxmlformats.org/markup-compatibility/2006">
            <mc:Choice xmlns:p14="http://schemas.microsoft.com/office/powerpoint/2010/main" Requires="p14">
              <p:contentPart p14:bwMode="auto" r:id="rId309">
                <p14:nvContentPartPr>
                  <p14:cNvPr id="207" name="筆跡 206">
                    <a:extLst>
                      <a:ext uri="{FF2B5EF4-FFF2-40B4-BE49-F238E27FC236}">
                        <a16:creationId xmlns:a16="http://schemas.microsoft.com/office/drawing/2014/main" id="{648DAC16-292C-4873-9875-71BB8BA50059}"/>
                      </a:ext>
                    </a:extLst>
                  </p14:cNvPr>
                  <p14:cNvContentPartPr/>
                  <p14:nvPr/>
                </p14:nvContentPartPr>
                <p14:xfrm>
                  <a:off x="7325250" y="1897635"/>
                  <a:ext cx="105120" cy="592560"/>
                </p14:xfrm>
              </p:contentPart>
            </mc:Choice>
            <mc:Fallback>
              <p:pic>
                <p:nvPicPr>
                  <p:cNvPr id="207" name="筆跡 206">
                    <a:extLst>
                      <a:ext uri="{FF2B5EF4-FFF2-40B4-BE49-F238E27FC236}">
                        <a16:creationId xmlns:a16="http://schemas.microsoft.com/office/drawing/2014/main" id="{648DAC16-292C-4873-9875-71BB8BA50059}"/>
                      </a:ext>
                    </a:extLst>
                  </p:cNvPr>
                  <p:cNvPicPr/>
                  <p:nvPr/>
                </p:nvPicPr>
                <p:blipFill>
                  <a:blip r:embed="rId310"/>
                  <a:stretch>
                    <a:fillRect/>
                  </a:stretch>
                </p:blipFill>
                <p:spPr>
                  <a:xfrm>
                    <a:off x="7303709" y="1873027"/>
                    <a:ext cx="147771" cy="641284"/>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08" name="筆跡 207">
                    <a:extLst>
                      <a:ext uri="{FF2B5EF4-FFF2-40B4-BE49-F238E27FC236}">
                        <a16:creationId xmlns:a16="http://schemas.microsoft.com/office/drawing/2014/main" id="{C8DE9D3C-E822-4DC9-8559-4C9EA7BBD706}"/>
                      </a:ext>
                    </a:extLst>
                  </p14:cNvPr>
                  <p14:cNvContentPartPr/>
                  <p14:nvPr/>
                </p14:nvContentPartPr>
                <p14:xfrm>
                  <a:off x="7579050" y="2070795"/>
                  <a:ext cx="242280" cy="206280"/>
                </p14:xfrm>
              </p:contentPart>
            </mc:Choice>
            <mc:Fallback>
              <p:pic>
                <p:nvPicPr>
                  <p:cNvPr id="208" name="筆跡 207">
                    <a:extLst>
                      <a:ext uri="{FF2B5EF4-FFF2-40B4-BE49-F238E27FC236}">
                        <a16:creationId xmlns:a16="http://schemas.microsoft.com/office/drawing/2014/main" id="{C8DE9D3C-E822-4DC9-8559-4C9EA7BBD706}"/>
                      </a:ext>
                    </a:extLst>
                  </p:cNvPr>
                  <p:cNvPicPr/>
                  <p:nvPr/>
                </p:nvPicPr>
                <p:blipFill>
                  <a:blip r:embed="rId312"/>
                  <a:stretch>
                    <a:fillRect/>
                  </a:stretch>
                </p:blipFill>
                <p:spPr>
                  <a:xfrm>
                    <a:off x="7557533" y="2046672"/>
                    <a:ext cx="284883" cy="255019"/>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09" name="筆跡 208">
                    <a:extLst>
                      <a:ext uri="{FF2B5EF4-FFF2-40B4-BE49-F238E27FC236}">
                        <a16:creationId xmlns:a16="http://schemas.microsoft.com/office/drawing/2014/main" id="{07E3EF58-F86A-41C4-90ED-2417B799E951}"/>
                      </a:ext>
                    </a:extLst>
                  </p14:cNvPr>
                  <p14:cNvContentPartPr/>
                  <p14:nvPr/>
                </p14:nvContentPartPr>
                <p14:xfrm>
                  <a:off x="7888290" y="2110755"/>
                  <a:ext cx="66600" cy="20880"/>
                </p14:xfrm>
              </p:contentPart>
            </mc:Choice>
            <mc:Fallback>
              <p:pic>
                <p:nvPicPr>
                  <p:cNvPr id="209" name="筆跡 208">
                    <a:extLst>
                      <a:ext uri="{FF2B5EF4-FFF2-40B4-BE49-F238E27FC236}">
                        <a16:creationId xmlns:a16="http://schemas.microsoft.com/office/drawing/2014/main" id="{07E3EF58-F86A-41C4-90ED-2417B799E951}"/>
                      </a:ext>
                    </a:extLst>
                  </p:cNvPr>
                  <p:cNvPicPr/>
                  <p:nvPr/>
                </p:nvPicPr>
                <p:blipFill>
                  <a:blip r:embed="rId314"/>
                  <a:stretch>
                    <a:fillRect/>
                  </a:stretch>
                </p:blipFill>
                <p:spPr>
                  <a:xfrm>
                    <a:off x="7866806" y="2086476"/>
                    <a:ext cx="109138" cy="68953"/>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10" name="筆跡 209">
                    <a:extLst>
                      <a:ext uri="{FF2B5EF4-FFF2-40B4-BE49-F238E27FC236}">
                        <a16:creationId xmlns:a16="http://schemas.microsoft.com/office/drawing/2014/main" id="{50655674-34FD-48A1-BB05-42B3718619EF}"/>
                      </a:ext>
                    </a:extLst>
                  </p14:cNvPr>
                  <p14:cNvContentPartPr/>
                  <p14:nvPr/>
                </p14:nvContentPartPr>
                <p14:xfrm>
                  <a:off x="7885770" y="2183475"/>
                  <a:ext cx="99000" cy="25200"/>
                </p14:xfrm>
              </p:contentPart>
            </mc:Choice>
            <mc:Fallback>
              <p:pic>
                <p:nvPicPr>
                  <p:cNvPr id="210" name="筆跡 209">
                    <a:extLst>
                      <a:ext uri="{FF2B5EF4-FFF2-40B4-BE49-F238E27FC236}">
                        <a16:creationId xmlns:a16="http://schemas.microsoft.com/office/drawing/2014/main" id="{50655674-34FD-48A1-BB05-42B3718619EF}"/>
                      </a:ext>
                    </a:extLst>
                  </p:cNvPr>
                  <p:cNvPicPr/>
                  <p:nvPr/>
                </p:nvPicPr>
                <p:blipFill>
                  <a:blip r:embed="rId316"/>
                  <a:stretch>
                    <a:fillRect/>
                  </a:stretch>
                </p:blipFill>
                <p:spPr>
                  <a:xfrm>
                    <a:off x="7864679" y="2159244"/>
                    <a:ext cx="141613" cy="73177"/>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11" name="筆跡 210">
                    <a:extLst>
                      <a:ext uri="{FF2B5EF4-FFF2-40B4-BE49-F238E27FC236}">
                        <a16:creationId xmlns:a16="http://schemas.microsoft.com/office/drawing/2014/main" id="{954B9C83-5280-470A-8A66-015DBDEB2AD5}"/>
                      </a:ext>
                    </a:extLst>
                  </p14:cNvPr>
                  <p14:cNvContentPartPr/>
                  <p14:nvPr/>
                </p14:nvContentPartPr>
                <p14:xfrm>
                  <a:off x="8039850" y="2017155"/>
                  <a:ext cx="166320" cy="208440"/>
                </p14:xfrm>
              </p:contentPart>
            </mc:Choice>
            <mc:Fallback>
              <p:pic>
                <p:nvPicPr>
                  <p:cNvPr id="211" name="筆跡 210">
                    <a:extLst>
                      <a:ext uri="{FF2B5EF4-FFF2-40B4-BE49-F238E27FC236}">
                        <a16:creationId xmlns:a16="http://schemas.microsoft.com/office/drawing/2014/main" id="{954B9C83-5280-470A-8A66-015DBDEB2AD5}"/>
                      </a:ext>
                    </a:extLst>
                  </p:cNvPr>
                  <p:cNvPicPr/>
                  <p:nvPr/>
                </p:nvPicPr>
                <p:blipFill>
                  <a:blip r:embed="rId318"/>
                  <a:stretch>
                    <a:fillRect/>
                  </a:stretch>
                </p:blipFill>
                <p:spPr>
                  <a:xfrm>
                    <a:off x="8018362" y="1993066"/>
                    <a:ext cx="208867" cy="257109"/>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12" name="筆跡 211">
                    <a:extLst>
                      <a:ext uri="{FF2B5EF4-FFF2-40B4-BE49-F238E27FC236}">
                        <a16:creationId xmlns:a16="http://schemas.microsoft.com/office/drawing/2014/main" id="{99D0DF67-A753-4FDD-A5E7-9D56367DBFB1}"/>
                      </a:ext>
                    </a:extLst>
                  </p14:cNvPr>
                  <p14:cNvContentPartPr/>
                  <p14:nvPr/>
                </p14:nvContentPartPr>
                <p14:xfrm>
                  <a:off x="8272050" y="2175915"/>
                  <a:ext cx="43560" cy="121680"/>
                </p14:xfrm>
              </p:contentPart>
            </mc:Choice>
            <mc:Fallback>
              <p:pic>
                <p:nvPicPr>
                  <p:cNvPr id="212" name="筆跡 211">
                    <a:extLst>
                      <a:ext uri="{FF2B5EF4-FFF2-40B4-BE49-F238E27FC236}">
                        <a16:creationId xmlns:a16="http://schemas.microsoft.com/office/drawing/2014/main" id="{99D0DF67-A753-4FDD-A5E7-9D56367DBFB1}"/>
                      </a:ext>
                    </a:extLst>
                  </p:cNvPr>
                  <p:cNvPicPr/>
                  <p:nvPr/>
                </p:nvPicPr>
                <p:blipFill>
                  <a:blip r:embed="rId320"/>
                  <a:stretch>
                    <a:fillRect/>
                  </a:stretch>
                </p:blipFill>
                <p:spPr>
                  <a:xfrm>
                    <a:off x="8250697" y="2151283"/>
                    <a:ext cx="85839" cy="170451"/>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14" name="筆跡 213">
                    <a:extLst>
                      <a:ext uri="{FF2B5EF4-FFF2-40B4-BE49-F238E27FC236}">
                        <a16:creationId xmlns:a16="http://schemas.microsoft.com/office/drawing/2014/main" id="{C8B754A6-110C-4111-9C60-9F0A0A0C7A6B}"/>
                      </a:ext>
                    </a:extLst>
                  </p14:cNvPr>
                  <p14:cNvContentPartPr/>
                  <p14:nvPr/>
                </p14:nvContentPartPr>
                <p14:xfrm>
                  <a:off x="8413890" y="2049195"/>
                  <a:ext cx="112320" cy="35280"/>
                </p14:xfrm>
              </p:contentPart>
            </mc:Choice>
            <mc:Fallback>
              <p:pic>
                <p:nvPicPr>
                  <p:cNvPr id="214" name="筆跡 213">
                    <a:extLst>
                      <a:ext uri="{FF2B5EF4-FFF2-40B4-BE49-F238E27FC236}">
                        <a16:creationId xmlns:a16="http://schemas.microsoft.com/office/drawing/2014/main" id="{C8B754A6-110C-4111-9C60-9F0A0A0C7A6B}"/>
                      </a:ext>
                    </a:extLst>
                  </p:cNvPr>
                  <p:cNvPicPr/>
                  <p:nvPr/>
                </p:nvPicPr>
                <p:blipFill>
                  <a:blip r:embed="rId322"/>
                  <a:stretch>
                    <a:fillRect/>
                  </a:stretch>
                </p:blipFill>
                <p:spPr>
                  <a:xfrm>
                    <a:off x="8392803" y="2024695"/>
                    <a:ext cx="154924" cy="8379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15" name="筆跡 214">
                    <a:extLst>
                      <a:ext uri="{FF2B5EF4-FFF2-40B4-BE49-F238E27FC236}">
                        <a16:creationId xmlns:a16="http://schemas.microsoft.com/office/drawing/2014/main" id="{1C209D82-60C9-4BBA-A71D-B199445CD8B5}"/>
                      </a:ext>
                    </a:extLst>
                  </p14:cNvPr>
                  <p14:cNvContentPartPr/>
                  <p14:nvPr/>
                </p14:nvContentPartPr>
                <p14:xfrm>
                  <a:off x="8445210" y="2140995"/>
                  <a:ext cx="107280" cy="21960"/>
                </p14:xfrm>
              </p:contentPart>
            </mc:Choice>
            <mc:Fallback>
              <p:pic>
                <p:nvPicPr>
                  <p:cNvPr id="215" name="筆跡 214">
                    <a:extLst>
                      <a:ext uri="{FF2B5EF4-FFF2-40B4-BE49-F238E27FC236}">
                        <a16:creationId xmlns:a16="http://schemas.microsoft.com/office/drawing/2014/main" id="{1C209D82-60C9-4BBA-A71D-B199445CD8B5}"/>
                      </a:ext>
                    </a:extLst>
                  </p:cNvPr>
                  <p:cNvPicPr/>
                  <p:nvPr/>
                </p:nvPicPr>
                <p:blipFill>
                  <a:blip r:embed="rId324"/>
                  <a:stretch>
                    <a:fillRect/>
                  </a:stretch>
                </p:blipFill>
                <p:spPr>
                  <a:xfrm>
                    <a:off x="8424183" y="2117083"/>
                    <a:ext cx="149763" cy="70272"/>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16" name="筆跡 215">
                    <a:extLst>
                      <a:ext uri="{FF2B5EF4-FFF2-40B4-BE49-F238E27FC236}">
                        <a16:creationId xmlns:a16="http://schemas.microsoft.com/office/drawing/2014/main" id="{1B76F71D-A23C-4EA6-84B1-A5D31DB0B45D}"/>
                      </a:ext>
                    </a:extLst>
                  </p14:cNvPr>
                  <p14:cNvContentPartPr/>
                  <p14:nvPr/>
                </p14:nvContentPartPr>
                <p14:xfrm>
                  <a:off x="8634210" y="2036235"/>
                  <a:ext cx="32760" cy="200520"/>
                </p14:xfrm>
              </p:contentPart>
            </mc:Choice>
            <mc:Fallback>
              <p:pic>
                <p:nvPicPr>
                  <p:cNvPr id="216" name="筆跡 215">
                    <a:extLst>
                      <a:ext uri="{FF2B5EF4-FFF2-40B4-BE49-F238E27FC236}">
                        <a16:creationId xmlns:a16="http://schemas.microsoft.com/office/drawing/2014/main" id="{1B76F71D-A23C-4EA6-84B1-A5D31DB0B45D}"/>
                      </a:ext>
                    </a:extLst>
                  </p:cNvPr>
                  <p:cNvPicPr/>
                  <p:nvPr/>
                </p:nvPicPr>
                <p:blipFill>
                  <a:blip r:embed="rId326"/>
                  <a:stretch>
                    <a:fillRect/>
                  </a:stretch>
                </p:blipFill>
                <p:spPr>
                  <a:xfrm>
                    <a:off x="8612937" y="2011661"/>
                    <a:ext cx="74880" cy="249176"/>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17" name="筆跡 216">
                    <a:extLst>
                      <a:ext uri="{FF2B5EF4-FFF2-40B4-BE49-F238E27FC236}">
                        <a16:creationId xmlns:a16="http://schemas.microsoft.com/office/drawing/2014/main" id="{14EBDF5C-5137-4F0E-A49B-2494D8CABBFE}"/>
                      </a:ext>
                    </a:extLst>
                  </p14:cNvPr>
                  <p14:cNvContentPartPr/>
                  <p14:nvPr/>
                </p14:nvContentPartPr>
                <p14:xfrm>
                  <a:off x="8742570" y="2039475"/>
                  <a:ext cx="138240" cy="162720"/>
                </p14:xfrm>
              </p:contentPart>
            </mc:Choice>
            <mc:Fallback>
              <p:pic>
                <p:nvPicPr>
                  <p:cNvPr id="217" name="筆跡 216">
                    <a:extLst>
                      <a:ext uri="{FF2B5EF4-FFF2-40B4-BE49-F238E27FC236}">
                        <a16:creationId xmlns:a16="http://schemas.microsoft.com/office/drawing/2014/main" id="{14EBDF5C-5137-4F0E-A49B-2494D8CABBFE}"/>
                      </a:ext>
                    </a:extLst>
                  </p:cNvPr>
                  <p:cNvPicPr/>
                  <p:nvPr/>
                </p:nvPicPr>
                <p:blipFill>
                  <a:blip r:embed="rId328"/>
                  <a:stretch>
                    <a:fillRect/>
                  </a:stretch>
                </p:blipFill>
                <p:spPr>
                  <a:xfrm>
                    <a:off x="8721037" y="2014895"/>
                    <a:ext cx="180875" cy="211389"/>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19" name="筆跡 218">
                    <a:extLst>
                      <a:ext uri="{FF2B5EF4-FFF2-40B4-BE49-F238E27FC236}">
                        <a16:creationId xmlns:a16="http://schemas.microsoft.com/office/drawing/2014/main" id="{04533B34-559D-4E2D-93D9-0B4695A02E66}"/>
                      </a:ext>
                    </a:extLst>
                  </p14:cNvPr>
                  <p14:cNvContentPartPr/>
                  <p14:nvPr/>
                </p14:nvContentPartPr>
                <p14:xfrm>
                  <a:off x="8951730" y="1876755"/>
                  <a:ext cx="170280" cy="374040"/>
                </p14:xfrm>
              </p:contentPart>
            </mc:Choice>
            <mc:Fallback>
              <p:pic>
                <p:nvPicPr>
                  <p:cNvPr id="219" name="筆跡 218">
                    <a:extLst>
                      <a:ext uri="{FF2B5EF4-FFF2-40B4-BE49-F238E27FC236}">
                        <a16:creationId xmlns:a16="http://schemas.microsoft.com/office/drawing/2014/main" id="{04533B34-559D-4E2D-93D9-0B4695A02E66}"/>
                      </a:ext>
                    </a:extLst>
                  </p:cNvPr>
                  <p:cNvPicPr/>
                  <p:nvPr/>
                </p:nvPicPr>
                <p:blipFill>
                  <a:blip r:embed="rId330"/>
                  <a:stretch>
                    <a:fillRect/>
                  </a:stretch>
                </p:blipFill>
                <p:spPr>
                  <a:xfrm>
                    <a:off x="8930660" y="1852639"/>
                    <a:ext cx="212850" cy="422764"/>
                  </a:xfrm>
                  <a:prstGeom prst="rect">
                    <a:avLst/>
                  </a:prstGeom>
                </p:spPr>
              </p:pic>
            </mc:Fallback>
          </mc:AlternateContent>
        </p:grpSp>
      </p:grpSp>
      <p:pic>
        <p:nvPicPr>
          <p:cNvPr id="221" name="Picture 5">
            <a:extLst>
              <a:ext uri="{FF2B5EF4-FFF2-40B4-BE49-F238E27FC236}">
                <a16:creationId xmlns:a16="http://schemas.microsoft.com/office/drawing/2014/main" id="{16A811C2-1B14-4BB9-BB51-21B752C1124F}"/>
              </a:ext>
            </a:extLst>
          </p:cNvPr>
          <p:cNvPicPr>
            <a:picLocks noChangeAspect="1" noChangeArrowheads="1"/>
          </p:cNvPicPr>
          <p:nvPr/>
        </p:nvPicPr>
        <p:blipFill>
          <a:blip r:embed="rId331" cstate="print"/>
          <a:srcRect/>
          <a:stretch>
            <a:fillRect/>
          </a:stretch>
        </p:blipFill>
        <p:spPr bwMode="auto">
          <a:xfrm>
            <a:off x="3068096" y="1433366"/>
            <a:ext cx="4366440" cy="1418064"/>
          </a:xfrm>
          <a:prstGeom prst="rect">
            <a:avLst/>
          </a:prstGeom>
          <a:noFill/>
          <a:ln w="9525">
            <a:noFill/>
            <a:miter lim="800000"/>
            <a:headEnd/>
            <a:tailEnd/>
          </a:ln>
          <a:effectLst/>
        </p:spPr>
      </p:pic>
      <p:grpSp>
        <p:nvGrpSpPr>
          <p:cNvPr id="270" name="群組 269">
            <a:extLst>
              <a:ext uri="{FF2B5EF4-FFF2-40B4-BE49-F238E27FC236}">
                <a16:creationId xmlns:a16="http://schemas.microsoft.com/office/drawing/2014/main" id="{5745A951-0EFE-4DD5-A31B-1666A009D6FE}"/>
              </a:ext>
            </a:extLst>
          </p:cNvPr>
          <p:cNvGrpSpPr/>
          <p:nvPr/>
        </p:nvGrpSpPr>
        <p:grpSpPr>
          <a:xfrm>
            <a:off x="2050530" y="1940835"/>
            <a:ext cx="2399400" cy="1342080"/>
            <a:chOff x="2050530" y="1940835"/>
            <a:chExt cx="2399400" cy="1342080"/>
          </a:xfrm>
        </p:grpSpPr>
        <mc:AlternateContent xmlns:mc="http://schemas.openxmlformats.org/markup-compatibility/2006">
          <mc:Choice xmlns:p14="http://schemas.microsoft.com/office/powerpoint/2010/main" Requires="p14">
            <p:contentPart p14:bwMode="auto" r:id="rId332">
              <p14:nvContentPartPr>
                <p14:cNvPr id="245" name="筆跡 244">
                  <a:extLst>
                    <a:ext uri="{FF2B5EF4-FFF2-40B4-BE49-F238E27FC236}">
                      <a16:creationId xmlns:a16="http://schemas.microsoft.com/office/drawing/2014/main" id="{FF4D9854-A229-4624-B511-22D8EF7B0768}"/>
                    </a:ext>
                  </a:extLst>
                </p14:cNvPr>
                <p14:cNvContentPartPr/>
                <p14:nvPr/>
              </p14:nvContentPartPr>
              <p14:xfrm>
                <a:off x="3310170" y="2063955"/>
                <a:ext cx="1139760" cy="559440"/>
              </p14:xfrm>
            </p:contentPart>
          </mc:Choice>
          <mc:Fallback>
            <p:pic>
              <p:nvPicPr>
                <p:cNvPr id="245" name="筆跡 244">
                  <a:extLst>
                    <a:ext uri="{FF2B5EF4-FFF2-40B4-BE49-F238E27FC236}">
                      <a16:creationId xmlns:a16="http://schemas.microsoft.com/office/drawing/2014/main" id="{FF4D9854-A229-4624-B511-22D8EF7B0768}"/>
                    </a:ext>
                  </a:extLst>
                </p:cNvPr>
                <p:cNvPicPr/>
                <p:nvPr/>
              </p:nvPicPr>
              <p:blipFill>
                <a:blip r:embed="rId333"/>
                <a:stretch>
                  <a:fillRect/>
                </a:stretch>
              </p:blipFill>
              <p:spPr>
                <a:xfrm>
                  <a:off x="3292530" y="2045955"/>
                  <a:ext cx="1175400" cy="5950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46" name="筆跡 245">
                  <a:extLst>
                    <a:ext uri="{FF2B5EF4-FFF2-40B4-BE49-F238E27FC236}">
                      <a16:creationId xmlns:a16="http://schemas.microsoft.com/office/drawing/2014/main" id="{A8E83C3F-7A21-4A19-AF50-312A25D0BBF1}"/>
                    </a:ext>
                  </a:extLst>
                </p14:cNvPr>
                <p14:cNvContentPartPr/>
                <p14:nvPr/>
              </p14:nvContentPartPr>
              <p14:xfrm>
                <a:off x="3025050" y="2272755"/>
                <a:ext cx="216000" cy="88560"/>
              </p14:xfrm>
            </p:contentPart>
          </mc:Choice>
          <mc:Fallback>
            <p:pic>
              <p:nvPicPr>
                <p:cNvPr id="246" name="筆跡 245">
                  <a:extLst>
                    <a:ext uri="{FF2B5EF4-FFF2-40B4-BE49-F238E27FC236}">
                      <a16:creationId xmlns:a16="http://schemas.microsoft.com/office/drawing/2014/main" id="{A8E83C3F-7A21-4A19-AF50-312A25D0BBF1}"/>
                    </a:ext>
                  </a:extLst>
                </p:cNvPr>
                <p:cNvPicPr/>
                <p:nvPr/>
              </p:nvPicPr>
              <p:blipFill>
                <a:blip r:embed="rId335"/>
                <a:stretch>
                  <a:fillRect/>
                </a:stretch>
              </p:blipFill>
              <p:spPr>
                <a:xfrm>
                  <a:off x="3007050" y="2254755"/>
                  <a:ext cx="2516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47" name="筆跡 246">
                  <a:extLst>
                    <a:ext uri="{FF2B5EF4-FFF2-40B4-BE49-F238E27FC236}">
                      <a16:creationId xmlns:a16="http://schemas.microsoft.com/office/drawing/2014/main" id="{5656B926-E262-4180-907C-396C366D8EB2}"/>
                    </a:ext>
                  </a:extLst>
                </p14:cNvPr>
                <p14:cNvContentPartPr/>
                <p14:nvPr/>
              </p14:nvContentPartPr>
              <p14:xfrm>
                <a:off x="3102450" y="2307675"/>
                <a:ext cx="183240" cy="99000"/>
              </p14:xfrm>
            </p:contentPart>
          </mc:Choice>
          <mc:Fallback>
            <p:pic>
              <p:nvPicPr>
                <p:cNvPr id="247" name="筆跡 246">
                  <a:extLst>
                    <a:ext uri="{FF2B5EF4-FFF2-40B4-BE49-F238E27FC236}">
                      <a16:creationId xmlns:a16="http://schemas.microsoft.com/office/drawing/2014/main" id="{5656B926-E262-4180-907C-396C366D8EB2}"/>
                    </a:ext>
                  </a:extLst>
                </p:cNvPr>
                <p:cNvPicPr/>
                <p:nvPr/>
              </p:nvPicPr>
              <p:blipFill>
                <a:blip r:embed="rId337"/>
                <a:stretch>
                  <a:fillRect/>
                </a:stretch>
              </p:blipFill>
              <p:spPr>
                <a:xfrm>
                  <a:off x="3084450" y="2290035"/>
                  <a:ext cx="2188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48" name="筆跡 247">
                  <a:extLst>
                    <a:ext uri="{FF2B5EF4-FFF2-40B4-BE49-F238E27FC236}">
                      <a16:creationId xmlns:a16="http://schemas.microsoft.com/office/drawing/2014/main" id="{DCAE745A-2F10-4AD1-A1F3-E363BDF80DBE}"/>
                    </a:ext>
                  </a:extLst>
                </p14:cNvPr>
                <p14:cNvContentPartPr/>
                <p14:nvPr/>
              </p14:nvContentPartPr>
              <p14:xfrm>
                <a:off x="2988330" y="2233155"/>
                <a:ext cx="162720" cy="243720"/>
              </p14:xfrm>
            </p:contentPart>
          </mc:Choice>
          <mc:Fallback>
            <p:pic>
              <p:nvPicPr>
                <p:cNvPr id="248" name="筆跡 247">
                  <a:extLst>
                    <a:ext uri="{FF2B5EF4-FFF2-40B4-BE49-F238E27FC236}">
                      <a16:creationId xmlns:a16="http://schemas.microsoft.com/office/drawing/2014/main" id="{DCAE745A-2F10-4AD1-A1F3-E363BDF80DBE}"/>
                    </a:ext>
                  </a:extLst>
                </p:cNvPr>
                <p:cNvPicPr/>
                <p:nvPr/>
              </p:nvPicPr>
              <p:blipFill>
                <a:blip r:embed="rId339"/>
                <a:stretch>
                  <a:fillRect/>
                </a:stretch>
              </p:blipFill>
              <p:spPr>
                <a:xfrm>
                  <a:off x="2970690" y="2215155"/>
                  <a:ext cx="19836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50" name="筆跡 249">
                  <a:extLst>
                    <a:ext uri="{FF2B5EF4-FFF2-40B4-BE49-F238E27FC236}">
                      <a16:creationId xmlns:a16="http://schemas.microsoft.com/office/drawing/2014/main" id="{612D5E39-6A4D-44EB-822A-BF5A72C5E4CA}"/>
                    </a:ext>
                  </a:extLst>
                </p14:cNvPr>
                <p14:cNvContentPartPr/>
                <p14:nvPr/>
              </p14:nvContentPartPr>
              <p14:xfrm>
                <a:off x="2289210" y="2102115"/>
                <a:ext cx="161640" cy="82800"/>
              </p14:xfrm>
            </p:contentPart>
          </mc:Choice>
          <mc:Fallback>
            <p:pic>
              <p:nvPicPr>
                <p:cNvPr id="250" name="筆跡 249">
                  <a:extLst>
                    <a:ext uri="{FF2B5EF4-FFF2-40B4-BE49-F238E27FC236}">
                      <a16:creationId xmlns:a16="http://schemas.microsoft.com/office/drawing/2014/main" id="{612D5E39-6A4D-44EB-822A-BF5A72C5E4CA}"/>
                    </a:ext>
                  </a:extLst>
                </p:cNvPr>
                <p:cNvPicPr/>
                <p:nvPr/>
              </p:nvPicPr>
              <p:blipFill>
                <a:blip r:embed="rId341"/>
                <a:stretch>
                  <a:fillRect/>
                </a:stretch>
              </p:blipFill>
              <p:spPr>
                <a:xfrm>
                  <a:off x="2271210" y="2084475"/>
                  <a:ext cx="1972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51" name="筆跡 250">
                  <a:extLst>
                    <a:ext uri="{FF2B5EF4-FFF2-40B4-BE49-F238E27FC236}">
                      <a16:creationId xmlns:a16="http://schemas.microsoft.com/office/drawing/2014/main" id="{BF6EF3F4-5F6D-4C15-B137-0F03CCDD4132}"/>
                    </a:ext>
                  </a:extLst>
                </p14:cNvPr>
                <p14:cNvContentPartPr/>
                <p14:nvPr/>
              </p14:nvContentPartPr>
              <p14:xfrm>
                <a:off x="2359050" y="2067555"/>
                <a:ext cx="57600" cy="382680"/>
              </p14:xfrm>
            </p:contentPart>
          </mc:Choice>
          <mc:Fallback>
            <p:pic>
              <p:nvPicPr>
                <p:cNvPr id="251" name="筆跡 250">
                  <a:extLst>
                    <a:ext uri="{FF2B5EF4-FFF2-40B4-BE49-F238E27FC236}">
                      <a16:creationId xmlns:a16="http://schemas.microsoft.com/office/drawing/2014/main" id="{BF6EF3F4-5F6D-4C15-B137-0F03CCDD4132}"/>
                    </a:ext>
                  </a:extLst>
                </p:cNvPr>
                <p:cNvPicPr/>
                <p:nvPr/>
              </p:nvPicPr>
              <p:blipFill>
                <a:blip r:embed="rId343"/>
                <a:stretch>
                  <a:fillRect/>
                </a:stretch>
              </p:blipFill>
              <p:spPr>
                <a:xfrm>
                  <a:off x="2341050" y="2049555"/>
                  <a:ext cx="9324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52" name="筆跡 251">
                  <a:extLst>
                    <a:ext uri="{FF2B5EF4-FFF2-40B4-BE49-F238E27FC236}">
                      <a16:creationId xmlns:a16="http://schemas.microsoft.com/office/drawing/2014/main" id="{21319118-7E69-41A6-BF8A-EE5271A77E17}"/>
                    </a:ext>
                  </a:extLst>
                </p14:cNvPr>
                <p14:cNvContentPartPr/>
                <p14:nvPr/>
              </p14:nvContentPartPr>
              <p14:xfrm>
                <a:off x="2339610" y="2265555"/>
                <a:ext cx="100080" cy="60840"/>
              </p14:xfrm>
            </p:contentPart>
          </mc:Choice>
          <mc:Fallback>
            <p:pic>
              <p:nvPicPr>
                <p:cNvPr id="252" name="筆跡 251">
                  <a:extLst>
                    <a:ext uri="{FF2B5EF4-FFF2-40B4-BE49-F238E27FC236}">
                      <a16:creationId xmlns:a16="http://schemas.microsoft.com/office/drawing/2014/main" id="{21319118-7E69-41A6-BF8A-EE5271A77E17}"/>
                    </a:ext>
                  </a:extLst>
                </p:cNvPr>
                <p:cNvPicPr/>
                <p:nvPr/>
              </p:nvPicPr>
              <p:blipFill>
                <a:blip r:embed="rId345"/>
                <a:stretch>
                  <a:fillRect/>
                </a:stretch>
              </p:blipFill>
              <p:spPr>
                <a:xfrm>
                  <a:off x="2321970" y="2247915"/>
                  <a:ext cx="1357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53" name="筆跡 252">
                  <a:extLst>
                    <a:ext uri="{FF2B5EF4-FFF2-40B4-BE49-F238E27FC236}">
                      <a16:creationId xmlns:a16="http://schemas.microsoft.com/office/drawing/2014/main" id="{2B28A713-6231-4BDE-862A-9AC59FD7D724}"/>
                    </a:ext>
                  </a:extLst>
                </p14:cNvPr>
                <p14:cNvContentPartPr/>
                <p14:nvPr/>
              </p14:nvContentPartPr>
              <p14:xfrm>
                <a:off x="2528610" y="2085915"/>
                <a:ext cx="60480" cy="23040"/>
              </p14:xfrm>
            </p:contentPart>
          </mc:Choice>
          <mc:Fallback>
            <p:pic>
              <p:nvPicPr>
                <p:cNvPr id="253" name="筆跡 252">
                  <a:extLst>
                    <a:ext uri="{FF2B5EF4-FFF2-40B4-BE49-F238E27FC236}">
                      <a16:creationId xmlns:a16="http://schemas.microsoft.com/office/drawing/2014/main" id="{2B28A713-6231-4BDE-862A-9AC59FD7D724}"/>
                    </a:ext>
                  </a:extLst>
                </p:cNvPr>
                <p:cNvPicPr/>
                <p:nvPr/>
              </p:nvPicPr>
              <p:blipFill>
                <a:blip r:embed="rId347"/>
                <a:stretch>
                  <a:fillRect/>
                </a:stretch>
              </p:blipFill>
              <p:spPr>
                <a:xfrm>
                  <a:off x="2510610" y="2067915"/>
                  <a:ext cx="961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54" name="筆跡 253">
                  <a:extLst>
                    <a:ext uri="{FF2B5EF4-FFF2-40B4-BE49-F238E27FC236}">
                      <a16:creationId xmlns:a16="http://schemas.microsoft.com/office/drawing/2014/main" id="{42A5E627-7174-4FD1-94C6-C292803CD72B}"/>
                    </a:ext>
                  </a:extLst>
                </p14:cNvPr>
                <p14:cNvContentPartPr/>
                <p14:nvPr/>
              </p14:nvContentPartPr>
              <p14:xfrm>
                <a:off x="2559930" y="2181315"/>
                <a:ext cx="91800" cy="111240"/>
              </p14:xfrm>
            </p:contentPart>
          </mc:Choice>
          <mc:Fallback>
            <p:pic>
              <p:nvPicPr>
                <p:cNvPr id="254" name="筆跡 253">
                  <a:extLst>
                    <a:ext uri="{FF2B5EF4-FFF2-40B4-BE49-F238E27FC236}">
                      <a16:creationId xmlns:a16="http://schemas.microsoft.com/office/drawing/2014/main" id="{42A5E627-7174-4FD1-94C6-C292803CD72B}"/>
                    </a:ext>
                  </a:extLst>
                </p:cNvPr>
                <p:cNvPicPr/>
                <p:nvPr/>
              </p:nvPicPr>
              <p:blipFill>
                <a:blip r:embed="rId349"/>
                <a:stretch>
                  <a:fillRect/>
                </a:stretch>
              </p:blipFill>
              <p:spPr>
                <a:xfrm>
                  <a:off x="2541930" y="2163675"/>
                  <a:ext cx="1274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55" name="筆跡 254">
                  <a:extLst>
                    <a:ext uri="{FF2B5EF4-FFF2-40B4-BE49-F238E27FC236}">
                      <a16:creationId xmlns:a16="http://schemas.microsoft.com/office/drawing/2014/main" id="{9CCD80C9-3587-4693-82C4-F262C694AE90}"/>
                    </a:ext>
                  </a:extLst>
                </p14:cNvPr>
                <p14:cNvContentPartPr/>
                <p14:nvPr/>
              </p14:nvContentPartPr>
              <p14:xfrm>
                <a:off x="2505570" y="2151795"/>
                <a:ext cx="195120" cy="216000"/>
              </p14:xfrm>
            </p:contentPart>
          </mc:Choice>
          <mc:Fallback>
            <p:pic>
              <p:nvPicPr>
                <p:cNvPr id="255" name="筆跡 254">
                  <a:extLst>
                    <a:ext uri="{FF2B5EF4-FFF2-40B4-BE49-F238E27FC236}">
                      <a16:creationId xmlns:a16="http://schemas.microsoft.com/office/drawing/2014/main" id="{9CCD80C9-3587-4693-82C4-F262C694AE90}"/>
                    </a:ext>
                  </a:extLst>
                </p:cNvPr>
                <p:cNvPicPr/>
                <p:nvPr/>
              </p:nvPicPr>
              <p:blipFill>
                <a:blip r:embed="rId351"/>
                <a:stretch>
                  <a:fillRect/>
                </a:stretch>
              </p:blipFill>
              <p:spPr>
                <a:xfrm>
                  <a:off x="2487930" y="2134155"/>
                  <a:ext cx="2307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59" name="筆跡 258">
                  <a:extLst>
                    <a:ext uri="{FF2B5EF4-FFF2-40B4-BE49-F238E27FC236}">
                      <a16:creationId xmlns:a16="http://schemas.microsoft.com/office/drawing/2014/main" id="{DCFE1711-4D9F-4644-9495-409D60F60BFE}"/>
                    </a:ext>
                  </a:extLst>
                </p14:cNvPr>
                <p14:cNvContentPartPr/>
                <p14:nvPr/>
              </p14:nvContentPartPr>
              <p14:xfrm>
                <a:off x="2476770" y="2521155"/>
                <a:ext cx="207360" cy="259920"/>
              </p14:xfrm>
            </p:contentPart>
          </mc:Choice>
          <mc:Fallback>
            <p:pic>
              <p:nvPicPr>
                <p:cNvPr id="259" name="筆跡 258">
                  <a:extLst>
                    <a:ext uri="{FF2B5EF4-FFF2-40B4-BE49-F238E27FC236}">
                      <a16:creationId xmlns:a16="http://schemas.microsoft.com/office/drawing/2014/main" id="{DCFE1711-4D9F-4644-9495-409D60F60BFE}"/>
                    </a:ext>
                  </a:extLst>
                </p:cNvPr>
                <p:cNvPicPr/>
                <p:nvPr/>
              </p:nvPicPr>
              <p:blipFill>
                <a:blip r:embed="rId353"/>
                <a:stretch>
                  <a:fillRect/>
                </a:stretch>
              </p:blipFill>
              <p:spPr>
                <a:xfrm>
                  <a:off x="2458770" y="2503155"/>
                  <a:ext cx="2430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60" name="筆跡 259">
                  <a:extLst>
                    <a:ext uri="{FF2B5EF4-FFF2-40B4-BE49-F238E27FC236}">
                      <a16:creationId xmlns:a16="http://schemas.microsoft.com/office/drawing/2014/main" id="{B74D71E2-27B1-41A6-A2B8-BC2F87CBA59E}"/>
                    </a:ext>
                  </a:extLst>
                </p14:cNvPr>
                <p14:cNvContentPartPr/>
                <p14:nvPr/>
              </p14:nvContentPartPr>
              <p14:xfrm>
                <a:off x="2611050" y="2450955"/>
                <a:ext cx="194040" cy="93240"/>
              </p14:xfrm>
            </p:contentPart>
          </mc:Choice>
          <mc:Fallback>
            <p:pic>
              <p:nvPicPr>
                <p:cNvPr id="260" name="筆跡 259">
                  <a:extLst>
                    <a:ext uri="{FF2B5EF4-FFF2-40B4-BE49-F238E27FC236}">
                      <a16:creationId xmlns:a16="http://schemas.microsoft.com/office/drawing/2014/main" id="{B74D71E2-27B1-41A6-A2B8-BC2F87CBA59E}"/>
                    </a:ext>
                  </a:extLst>
                </p:cNvPr>
                <p:cNvPicPr/>
                <p:nvPr/>
              </p:nvPicPr>
              <p:blipFill>
                <a:blip r:embed="rId355"/>
                <a:stretch>
                  <a:fillRect/>
                </a:stretch>
              </p:blipFill>
              <p:spPr>
                <a:xfrm>
                  <a:off x="2593410" y="2432955"/>
                  <a:ext cx="22968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61" name="筆跡 260">
                  <a:extLst>
                    <a:ext uri="{FF2B5EF4-FFF2-40B4-BE49-F238E27FC236}">
                      <a16:creationId xmlns:a16="http://schemas.microsoft.com/office/drawing/2014/main" id="{3B343F92-7E2E-459D-8FCB-28D2B34FE38D}"/>
                    </a:ext>
                  </a:extLst>
                </p14:cNvPr>
                <p14:cNvContentPartPr/>
                <p14:nvPr/>
              </p14:nvContentPartPr>
              <p14:xfrm>
                <a:off x="2674410" y="2490915"/>
                <a:ext cx="151200" cy="153000"/>
              </p14:xfrm>
            </p:contentPart>
          </mc:Choice>
          <mc:Fallback>
            <p:pic>
              <p:nvPicPr>
                <p:cNvPr id="261" name="筆跡 260">
                  <a:extLst>
                    <a:ext uri="{FF2B5EF4-FFF2-40B4-BE49-F238E27FC236}">
                      <a16:creationId xmlns:a16="http://schemas.microsoft.com/office/drawing/2014/main" id="{3B343F92-7E2E-459D-8FCB-28D2B34FE38D}"/>
                    </a:ext>
                  </a:extLst>
                </p:cNvPr>
                <p:cNvPicPr/>
                <p:nvPr/>
              </p:nvPicPr>
              <p:blipFill>
                <a:blip r:embed="rId357"/>
                <a:stretch>
                  <a:fillRect/>
                </a:stretch>
              </p:blipFill>
              <p:spPr>
                <a:xfrm>
                  <a:off x="2656410" y="2472915"/>
                  <a:ext cx="1868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62" name="筆跡 261">
                  <a:extLst>
                    <a:ext uri="{FF2B5EF4-FFF2-40B4-BE49-F238E27FC236}">
                      <a16:creationId xmlns:a16="http://schemas.microsoft.com/office/drawing/2014/main" id="{4AAF8B2B-F8B9-4C5E-B045-E23468968F0E}"/>
                    </a:ext>
                  </a:extLst>
                </p14:cNvPr>
                <p14:cNvContentPartPr/>
                <p14:nvPr/>
              </p14:nvContentPartPr>
              <p14:xfrm>
                <a:off x="2746770" y="2584875"/>
                <a:ext cx="60120" cy="110880"/>
              </p14:xfrm>
            </p:contentPart>
          </mc:Choice>
          <mc:Fallback>
            <p:pic>
              <p:nvPicPr>
                <p:cNvPr id="262" name="筆跡 261">
                  <a:extLst>
                    <a:ext uri="{FF2B5EF4-FFF2-40B4-BE49-F238E27FC236}">
                      <a16:creationId xmlns:a16="http://schemas.microsoft.com/office/drawing/2014/main" id="{4AAF8B2B-F8B9-4C5E-B045-E23468968F0E}"/>
                    </a:ext>
                  </a:extLst>
                </p:cNvPr>
                <p:cNvPicPr/>
                <p:nvPr/>
              </p:nvPicPr>
              <p:blipFill>
                <a:blip r:embed="rId359"/>
                <a:stretch>
                  <a:fillRect/>
                </a:stretch>
              </p:blipFill>
              <p:spPr>
                <a:xfrm>
                  <a:off x="2729130" y="2567235"/>
                  <a:ext cx="957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63" name="筆跡 262">
                  <a:extLst>
                    <a:ext uri="{FF2B5EF4-FFF2-40B4-BE49-F238E27FC236}">
                      <a16:creationId xmlns:a16="http://schemas.microsoft.com/office/drawing/2014/main" id="{9350FD5F-71C4-4F59-969B-EDEA5814D4AC}"/>
                    </a:ext>
                  </a:extLst>
                </p14:cNvPr>
                <p14:cNvContentPartPr/>
                <p14:nvPr/>
              </p14:nvContentPartPr>
              <p14:xfrm>
                <a:off x="2680170" y="2655435"/>
                <a:ext cx="225360" cy="83520"/>
              </p14:xfrm>
            </p:contentPart>
          </mc:Choice>
          <mc:Fallback>
            <p:pic>
              <p:nvPicPr>
                <p:cNvPr id="263" name="筆跡 262">
                  <a:extLst>
                    <a:ext uri="{FF2B5EF4-FFF2-40B4-BE49-F238E27FC236}">
                      <a16:creationId xmlns:a16="http://schemas.microsoft.com/office/drawing/2014/main" id="{9350FD5F-71C4-4F59-969B-EDEA5814D4AC}"/>
                    </a:ext>
                  </a:extLst>
                </p:cNvPr>
                <p:cNvPicPr/>
                <p:nvPr/>
              </p:nvPicPr>
              <p:blipFill>
                <a:blip r:embed="rId361"/>
                <a:stretch>
                  <a:fillRect/>
                </a:stretch>
              </p:blipFill>
              <p:spPr>
                <a:xfrm>
                  <a:off x="2662170" y="2637435"/>
                  <a:ext cx="2610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64" name="筆跡 263">
                  <a:extLst>
                    <a:ext uri="{FF2B5EF4-FFF2-40B4-BE49-F238E27FC236}">
                      <a16:creationId xmlns:a16="http://schemas.microsoft.com/office/drawing/2014/main" id="{CA430C0D-CCF9-4C65-AA7B-EBB3243FC569}"/>
                    </a:ext>
                  </a:extLst>
                </p14:cNvPr>
                <p14:cNvContentPartPr/>
                <p14:nvPr/>
              </p14:nvContentPartPr>
              <p14:xfrm>
                <a:off x="2781330" y="2889435"/>
                <a:ext cx="64080" cy="184320"/>
              </p14:xfrm>
            </p:contentPart>
          </mc:Choice>
          <mc:Fallback>
            <p:pic>
              <p:nvPicPr>
                <p:cNvPr id="264" name="筆跡 263">
                  <a:extLst>
                    <a:ext uri="{FF2B5EF4-FFF2-40B4-BE49-F238E27FC236}">
                      <a16:creationId xmlns:a16="http://schemas.microsoft.com/office/drawing/2014/main" id="{CA430C0D-CCF9-4C65-AA7B-EBB3243FC569}"/>
                    </a:ext>
                  </a:extLst>
                </p:cNvPr>
                <p:cNvPicPr/>
                <p:nvPr/>
              </p:nvPicPr>
              <p:blipFill>
                <a:blip r:embed="rId363"/>
                <a:stretch>
                  <a:fillRect/>
                </a:stretch>
              </p:blipFill>
              <p:spPr>
                <a:xfrm>
                  <a:off x="2763330" y="2871435"/>
                  <a:ext cx="997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65" name="筆跡 264">
                  <a:extLst>
                    <a:ext uri="{FF2B5EF4-FFF2-40B4-BE49-F238E27FC236}">
                      <a16:creationId xmlns:a16="http://schemas.microsoft.com/office/drawing/2014/main" id="{ECE78CF3-C088-452D-8540-E9B076EDEED8}"/>
                    </a:ext>
                  </a:extLst>
                </p14:cNvPr>
                <p14:cNvContentPartPr/>
                <p14:nvPr/>
              </p14:nvContentPartPr>
              <p14:xfrm>
                <a:off x="2830650" y="2913195"/>
                <a:ext cx="142200" cy="87120"/>
              </p14:xfrm>
            </p:contentPart>
          </mc:Choice>
          <mc:Fallback>
            <p:pic>
              <p:nvPicPr>
                <p:cNvPr id="265" name="筆跡 264">
                  <a:extLst>
                    <a:ext uri="{FF2B5EF4-FFF2-40B4-BE49-F238E27FC236}">
                      <a16:creationId xmlns:a16="http://schemas.microsoft.com/office/drawing/2014/main" id="{ECE78CF3-C088-452D-8540-E9B076EDEED8}"/>
                    </a:ext>
                  </a:extLst>
                </p:cNvPr>
                <p:cNvPicPr/>
                <p:nvPr/>
              </p:nvPicPr>
              <p:blipFill>
                <a:blip r:embed="rId365"/>
                <a:stretch>
                  <a:fillRect/>
                </a:stretch>
              </p:blipFill>
              <p:spPr>
                <a:xfrm>
                  <a:off x="2812650" y="2895195"/>
                  <a:ext cx="1778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66" name="筆跡 265">
                  <a:extLst>
                    <a:ext uri="{FF2B5EF4-FFF2-40B4-BE49-F238E27FC236}">
                      <a16:creationId xmlns:a16="http://schemas.microsoft.com/office/drawing/2014/main" id="{B5384081-C319-4125-B71B-D1851812123C}"/>
                    </a:ext>
                  </a:extLst>
                </p14:cNvPr>
                <p14:cNvContentPartPr/>
                <p14:nvPr/>
              </p14:nvContentPartPr>
              <p14:xfrm>
                <a:off x="2924970" y="2838315"/>
                <a:ext cx="83880" cy="173880"/>
              </p14:xfrm>
            </p:contentPart>
          </mc:Choice>
          <mc:Fallback>
            <p:pic>
              <p:nvPicPr>
                <p:cNvPr id="266" name="筆跡 265">
                  <a:extLst>
                    <a:ext uri="{FF2B5EF4-FFF2-40B4-BE49-F238E27FC236}">
                      <a16:creationId xmlns:a16="http://schemas.microsoft.com/office/drawing/2014/main" id="{B5384081-C319-4125-B71B-D1851812123C}"/>
                    </a:ext>
                  </a:extLst>
                </p:cNvPr>
                <p:cNvPicPr/>
                <p:nvPr/>
              </p:nvPicPr>
              <p:blipFill>
                <a:blip r:embed="rId367"/>
                <a:stretch>
                  <a:fillRect/>
                </a:stretch>
              </p:blipFill>
              <p:spPr>
                <a:xfrm>
                  <a:off x="2907330" y="2820675"/>
                  <a:ext cx="11952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67" name="筆跡 266">
                  <a:extLst>
                    <a:ext uri="{FF2B5EF4-FFF2-40B4-BE49-F238E27FC236}">
                      <a16:creationId xmlns:a16="http://schemas.microsoft.com/office/drawing/2014/main" id="{B9F6FADF-D270-4216-97B9-F503D65CFCBE}"/>
                    </a:ext>
                  </a:extLst>
                </p14:cNvPr>
                <p14:cNvContentPartPr/>
                <p14:nvPr/>
              </p14:nvContentPartPr>
              <p14:xfrm>
                <a:off x="3106050" y="2941275"/>
                <a:ext cx="32760" cy="114120"/>
              </p14:xfrm>
            </p:contentPart>
          </mc:Choice>
          <mc:Fallback>
            <p:pic>
              <p:nvPicPr>
                <p:cNvPr id="267" name="筆跡 266">
                  <a:extLst>
                    <a:ext uri="{FF2B5EF4-FFF2-40B4-BE49-F238E27FC236}">
                      <a16:creationId xmlns:a16="http://schemas.microsoft.com/office/drawing/2014/main" id="{B9F6FADF-D270-4216-97B9-F503D65CFCBE}"/>
                    </a:ext>
                  </a:extLst>
                </p:cNvPr>
                <p:cNvPicPr/>
                <p:nvPr/>
              </p:nvPicPr>
              <p:blipFill>
                <a:blip r:embed="rId369"/>
                <a:stretch>
                  <a:fillRect/>
                </a:stretch>
              </p:blipFill>
              <p:spPr>
                <a:xfrm>
                  <a:off x="3088050" y="2923275"/>
                  <a:ext cx="684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69" name="筆跡 268">
                  <a:extLst>
                    <a:ext uri="{FF2B5EF4-FFF2-40B4-BE49-F238E27FC236}">
                      <a16:creationId xmlns:a16="http://schemas.microsoft.com/office/drawing/2014/main" id="{3C03AD36-5D53-46D6-89CE-856326F2336D}"/>
                    </a:ext>
                  </a:extLst>
                </p14:cNvPr>
                <p14:cNvContentPartPr/>
                <p14:nvPr/>
              </p14:nvContentPartPr>
              <p14:xfrm>
                <a:off x="2050530" y="1940835"/>
                <a:ext cx="1365120" cy="1342080"/>
              </p14:xfrm>
            </p:contentPart>
          </mc:Choice>
          <mc:Fallback>
            <p:pic>
              <p:nvPicPr>
                <p:cNvPr id="269" name="筆跡 268">
                  <a:extLst>
                    <a:ext uri="{FF2B5EF4-FFF2-40B4-BE49-F238E27FC236}">
                      <a16:creationId xmlns:a16="http://schemas.microsoft.com/office/drawing/2014/main" id="{3C03AD36-5D53-46D6-89CE-856326F2336D}"/>
                    </a:ext>
                  </a:extLst>
                </p:cNvPr>
                <p:cNvPicPr/>
                <p:nvPr/>
              </p:nvPicPr>
              <p:blipFill>
                <a:blip r:embed="rId371"/>
                <a:stretch>
                  <a:fillRect/>
                </a:stretch>
              </p:blipFill>
              <p:spPr>
                <a:xfrm>
                  <a:off x="2032530" y="1922835"/>
                  <a:ext cx="1400760" cy="1377720"/>
                </a:xfrm>
                <a:prstGeom prst="rect">
                  <a:avLst/>
                </a:prstGeom>
              </p:spPr>
            </p:pic>
          </mc:Fallback>
        </mc:AlternateContent>
      </p:grpSp>
      <p:grpSp>
        <p:nvGrpSpPr>
          <p:cNvPr id="272" name="群組 271">
            <a:extLst>
              <a:ext uri="{FF2B5EF4-FFF2-40B4-BE49-F238E27FC236}">
                <a16:creationId xmlns:a16="http://schemas.microsoft.com/office/drawing/2014/main" id="{1FAE4B82-7A79-4F60-B1CC-7F527C74AFFB}"/>
              </a:ext>
            </a:extLst>
          </p:cNvPr>
          <p:cNvGrpSpPr/>
          <p:nvPr/>
        </p:nvGrpSpPr>
        <p:grpSpPr>
          <a:xfrm>
            <a:off x="5937090" y="1490475"/>
            <a:ext cx="2876400" cy="868320"/>
            <a:chOff x="5937090" y="1490475"/>
            <a:chExt cx="2876400" cy="868320"/>
          </a:xfrm>
        </p:grpSpPr>
        <mc:AlternateContent xmlns:mc="http://schemas.openxmlformats.org/markup-compatibility/2006">
          <mc:Choice xmlns:p14="http://schemas.microsoft.com/office/powerpoint/2010/main" Requires="p14">
            <p:contentPart p14:bwMode="auto" r:id="rId372">
              <p14:nvContentPartPr>
                <p14:cNvPr id="224" name="筆跡 223">
                  <a:extLst>
                    <a:ext uri="{FF2B5EF4-FFF2-40B4-BE49-F238E27FC236}">
                      <a16:creationId xmlns:a16="http://schemas.microsoft.com/office/drawing/2014/main" id="{FAC8C4B3-EC32-4D38-A394-6AB74241E4F5}"/>
                    </a:ext>
                  </a:extLst>
                </p14:cNvPr>
                <p14:cNvContentPartPr/>
                <p14:nvPr/>
              </p14:nvContentPartPr>
              <p14:xfrm>
                <a:off x="5937090" y="1695315"/>
                <a:ext cx="1020960" cy="663480"/>
              </p14:xfrm>
            </p:contentPart>
          </mc:Choice>
          <mc:Fallback>
            <p:pic>
              <p:nvPicPr>
                <p:cNvPr id="224" name="筆跡 223">
                  <a:extLst>
                    <a:ext uri="{FF2B5EF4-FFF2-40B4-BE49-F238E27FC236}">
                      <a16:creationId xmlns:a16="http://schemas.microsoft.com/office/drawing/2014/main" id="{FAC8C4B3-EC32-4D38-A394-6AB74241E4F5}"/>
                    </a:ext>
                  </a:extLst>
                </p:cNvPr>
                <p:cNvPicPr/>
                <p:nvPr/>
              </p:nvPicPr>
              <p:blipFill>
                <a:blip r:embed="rId373"/>
                <a:stretch>
                  <a:fillRect/>
                </a:stretch>
              </p:blipFill>
              <p:spPr>
                <a:xfrm>
                  <a:off x="5919090" y="1677675"/>
                  <a:ext cx="1056600" cy="6991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5" name="筆跡 224">
                  <a:extLst>
                    <a:ext uri="{FF2B5EF4-FFF2-40B4-BE49-F238E27FC236}">
                      <a16:creationId xmlns:a16="http://schemas.microsoft.com/office/drawing/2014/main" id="{BBCE4108-7672-4952-B9C1-277B862CBC4A}"/>
                    </a:ext>
                  </a:extLst>
                </p14:cNvPr>
                <p14:cNvContentPartPr/>
                <p14:nvPr/>
              </p14:nvContentPartPr>
              <p14:xfrm>
                <a:off x="6982170" y="1890795"/>
                <a:ext cx="203040" cy="47160"/>
              </p14:xfrm>
            </p:contentPart>
          </mc:Choice>
          <mc:Fallback>
            <p:pic>
              <p:nvPicPr>
                <p:cNvPr id="225" name="筆跡 224">
                  <a:extLst>
                    <a:ext uri="{FF2B5EF4-FFF2-40B4-BE49-F238E27FC236}">
                      <a16:creationId xmlns:a16="http://schemas.microsoft.com/office/drawing/2014/main" id="{BBCE4108-7672-4952-B9C1-277B862CBC4A}"/>
                    </a:ext>
                  </a:extLst>
                </p:cNvPr>
                <p:cNvPicPr/>
                <p:nvPr/>
              </p:nvPicPr>
              <p:blipFill>
                <a:blip r:embed="rId375"/>
                <a:stretch>
                  <a:fillRect/>
                </a:stretch>
              </p:blipFill>
              <p:spPr>
                <a:xfrm>
                  <a:off x="6964530" y="1873155"/>
                  <a:ext cx="2386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6" name="筆跡 225">
                  <a:extLst>
                    <a:ext uri="{FF2B5EF4-FFF2-40B4-BE49-F238E27FC236}">
                      <a16:creationId xmlns:a16="http://schemas.microsoft.com/office/drawing/2014/main" id="{789D84F0-F36C-4A0F-A715-2487ABE19C22}"/>
                    </a:ext>
                  </a:extLst>
                </p14:cNvPr>
                <p14:cNvContentPartPr/>
                <p14:nvPr/>
              </p14:nvContentPartPr>
              <p14:xfrm>
                <a:off x="6984690" y="1962795"/>
                <a:ext cx="262080" cy="63360"/>
              </p14:xfrm>
            </p:contentPart>
          </mc:Choice>
          <mc:Fallback>
            <p:pic>
              <p:nvPicPr>
                <p:cNvPr id="226" name="筆跡 225">
                  <a:extLst>
                    <a:ext uri="{FF2B5EF4-FFF2-40B4-BE49-F238E27FC236}">
                      <a16:creationId xmlns:a16="http://schemas.microsoft.com/office/drawing/2014/main" id="{789D84F0-F36C-4A0F-A715-2487ABE19C22}"/>
                    </a:ext>
                  </a:extLst>
                </p:cNvPr>
                <p:cNvPicPr/>
                <p:nvPr/>
              </p:nvPicPr>
              <p:blipFill>
                <a:blip r:embed="rId377"/>
                <a:stretch>
                  <a:fillRect/>
                </a:stretch>
              </p:blipFill>
              <p:spPr>
                <a:xfrm>
                  <a:off x="6967050" y="1944795"/>
                  <a:ext cx="2977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7" name="筆跡 226">
                  <a:extLst>
                    <a:ext uri="{FF2B5EF4-FFF2-40B4-BE49-F238E27FC236}">
                      <a16:creationId xmlns:a16="http://schemas.microsoft.com/office/drawing/2014/main" id="{50B98757-1ACE-4E7A-B001-C68B6157DCD2}"/>
                    </a:ext>
                  </a:extLst>
                </p14:cNvPr>
                <p14:cNvContentPartPr/>
                <p14:nvPr/>
              </p14:nvContentPartPr>
              <p14:xfrm>
                <a:off x="7103850" y="1832475"/>
                <a:ext cx="217440" cy="198360"/>
              </p14:xfrm>
            </p:contentPart>
          </mc:Choice>
          <mc:Fallback>
            <p:pic>
              <p:nvPicPr>
                <p:cNvPr id="227" name="筆跡 226">
                  <a:extLst>
                    <a:ext uri="{FF2B5EF4-FFF2-40B4-BE49-F238E27FC236}">
                      <a16:creationId xmlns:a16="http://schemas.microsoft.com/office/drawing/2014/main" id="{50B98757-1ACE-4E7A-B001-C68B6157DCD2}"/>
                    </a:ext>
                  </a:extLst>
                </p:cNvPr>
                <p:cNvPicPr/>
                <p:nvPr/>
              </p:nvPicPr>
              <p:blipFill>
                <a:blip r:embed="rId379"/>
                <a:stretch>
                  <a:fillRect/>
                </a:stretch>
              </p:blipFill>
              <p:spPr>
                <a:xfrm>
                  <a:off x="7086210" y="1814835"/>
                  <a:ext cx="2530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8" name="筆跡 227">
                  <a:extLst>
                    <a:ext uri="{FF2B5EF4-FFF2-40B4-BE49-F238E27FC236}">
                      <a16:creationId xmlns:a16="http://schemas.microsoft.com/office/drawing/2014/main" id="{EB094F32-67E5-4231-9067-E091BBF450C9}"/>
                    </a:ext>
                  </a:extLst>
                </p14:cNvPr>
                <p14:cNvContentPartPr/>
                <p14:nvPr/>
              </p14:nvContentPartPr>
              <p14:xfrm>
                <a:off x="7545570" y="1703595"/>
                <a:ext cx="42120" cy="279720"/>
              </p14:xfrm>
            </p:contentPart>
          </mc:Choice>
          <mc:Fallback>
            <p:pic>
              <p:nvPicPr>
                <p:cNvPr id="228" name="筆跡 227">
                  <a:extLst>
                    <a:ext uri="{FF2B5EF4-FFF2-40B4-BE49-F238E27FC236}">
                      <a16:creationId xmlns:a16="http://schemas.microsoft.com/office/drawing/2014/main" id="{EB094F32-67E5-4231-9067-E091BBF450C9}"/>
                    </a:ext>
                  </a:extLst>
                </p:cNvPr>
                <p:cNvPicPr/>
                <p:nvPr/>
              </p:nvPicPr>
              <p:blipFill>
                <a:blip r:embed="rId381"/>
                <a:stretch>
                  <a:fillRect/>
                </a:stretch>
              </p:blipFill>
              <p:spPr>
                <a:xfrm>
                  <a:off x="7527570" y="1685955"/>
                  <a:ext cx="777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9" name="筆跡 228">
                  <a:extLst>
                    <a:ext uri="{FF2B5EF4-FFF2-40B4-BE49-F238E27FC236}">
                      <a16:creationId xmlns:a16="http://schemas.microsoft.com/office/drawing/2014/main" id="{7DDDFD28-2EF6-4052-BF13-26FAFC1B2C09}"/>
                    </a:ext>
                  </a:extLst>
                </p14:cNvPr>
                <p14:cNvContentPartPr/>
                <p14:nvPr/>
              </p14:nvContentPartPr>
              <p14:xfrm>
                <a:off x="7570770" y="1819515"/>
                <a:ext cx="146520" cy="58680"/>
              </p14:xfrm>
            </p:contentPart>
          </mc:Choice>
          <mc:Fallback>
            <p:pic>
              <p:nvPicPr>
                <p:cNvPr id="229" name="筆跡 228">
                  <a:extLst>
                    <a:ext uri="{FF2B5EF4-FFF2-40B4-BE49-F238E27FC236}">
                      <a16:creationId xmlns:a16="http://schemas.microsoft.com/office/drawing/2014/main" id="{7DDDFD28-2EF6-4052-BF13-26FAFC1B2C09}"/>
                    </a:ext>
                  </a:extLst>
                </p:cNvPr>
                <p:cNvPicPr/>
                <p:nvPr/>
              </p:nvPicPr>
              <p:blipFill>
                <a:blip r:embed="rId383"/>
                <a:stretch>
                  <a:fillRect/>
                </a:stretch>
              </p:blipFill>
              <p:spPr>
                <a:xfrm>
                  <a:off x="7552770" y="1801875"/>
                  <a:ext cx="18216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0" name="筆跡 229">
                  <a:extLst>
                    <a:ext uri="{FF2B5EF4-FFF2-40B4-BE49-F238E27FC236}">
                      <a16:creationId xmlns:a16="http://schemas.microsoft.com/office/drawing/2014/main" id="{FB1332C6-1207-4B48-BA18-0963CF123C88}"/>
                    </a:ext>
                  </a:extLst>
                </p14:cNvPr>
                <p14:cNvContentPartPr/>
                <p14:nvPr/>
              </p14:nvContentPartPr>
              <p14:xfrm>
                <a:off x="7707930" y="1692795"/>
                <a:ext cx="65160" cy="237600"/>
              </p14:xfrm>
            </p:contentPart>
          </mc:Choice>
          <mc:Fallback>
            <p:pic>
              <p:nvPicPr>
                <p:cNvPr id="230" name="筆跡 229">
                  <a:extLst>
                    <a:ext uri="{FF2B5EF4-FFF2-40B4-BE49-F238E27FC236}">
                      <a16:creationId xmlns:a16="http://schemas.microsoft.com/office/drawing/2014/main" id="{FB1332C6-1207-4B48-BA18-0963CF123C88}"/>
                    </a:ext>
                  </a:extLst>
                </p:cNvPr>
                <p:cNvPicPr/>
                <p:nvPr/>
              </p:nvPicPr>
              <p:blipFill>
                <a:blip r:embed="rId385"/>
                <a:stretch>
                  <a:fillRect/>
                </a:stretch>
              </p:blipFill>
              <p:spPr>
                <a:xfrm>
                  <a:off x="7689930" y="1675155"/>
                  <a:ext cx="10080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1" name="筆跡 230">
                  <a:extLst>
                    <a:ext uri="{FF2B5EF4-FFF2-40B4-BE49-F238E27FC236}">
                      <a16:creationId xmlns:a16="http://schemas.microsoft.com/office/drawing/2014/main" id="{A4FDA585-9455-4FEE-94F1-55855558C5D8}"/>
                    </a:ext>
                  </a:extLst>
                </p14:cNvPr>
                <p14:cNvContentPartPr/>
                <p14:nvPr/>
              </p14:nvContentPartPr>
              <p14:xfrm>
                <a:off x="7859130" y="1892235"/>
                <a:ext cx="28080" cy="97920"/>
              </p14:xfrm>
            </p:contentPart>
          </mc:Choice>
          <mc:Fallback>
            <p:pic>
              <p:nvPicPr>
                <p:cNvPr id="231" name="筆跡 230">
                  <a:extLst>
                    <a:ext uri="{FF2B5EF4-FFF2-40B4-BE49-F238E27FC236}">
                      <a16:creationId xmlns:a16="http://schemas.microsoft.com/office/drawing/2014/main" id="{A4FDA585-9455-4FEE-94F1-55855558C5D8}"/>
                    </a:ext>
                  </a:extLst>
                </p:cNvPr>
                <p:cNvPicPr/>
                <p:nvPr/>
              </p:nvPicPr>
              <p:blipFill>
                <a:blip r:embed="rId387"/>
                <a:stretch>
                  <a:fillRect/>
                </a:stretch>
              </p:blipFill>
              <p:spPr>
                <a:xfrm>
                  <a:off x="7841490" y="1874235"/>
                  <a:ext cx="637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2" name="筆跡 231">
                  <a:extLst>
                    <a:ext uri="{FF2B5EF4-FFF2-40B4-BE49-F238E27FC236}">
                      <a16:creationId xmlns:a16="http://schemas.microsoft.com/office/drawing/2014/main" id="{4860CF1C-A38A-4718-B416-420B4256ADE8}"/>
                    </a:ext>
                  </a:extLst>
                </p14:cNvPr>
                <p14:cNvContentPartPr/>
                <p14:nvPr/>
              </p14:nvContentPartPr>
              <p14:xfrm>
                <a:off x="8084490" y="1583355"/>
                <a:ext cx="48600" cy="28440"/>
              </p14:xfrm>
            </p:contentPart>
          </mc:Choice>
          <mc:Fallback>
            <p:pic>
              <p:nvPicPr>
                <p:cNvPr id="232" name="筆跡 231">
                  <a:extLst>
                    <a:ext uri="{FF2B5EF4-FFF2-40B4-BE49-F238E27FC236}">
                      <a16:creationId xmlns:a16="http://schemas.microsoft.com/office/drawing/2014/main" id="{4860CF1C-A38A-4718-B416-420B4256ADE8}"/>
                    </a:ext>
                  </a:extLst>
                </p:cNvPr>
                <p:cNvPicPr/>
                <p:nvPr/>
              </p:nvPicPr>
              <p:blipFill>
                <a:blip r:embed="rId389"/>
                <a:stretch>
                  <a:fillRect/>
                </a:stretch>
              </p:blipFill>
              <p:spPr>
                <a:xfrm>
                  <a:off x="8066490" y="1565715"/>
                  <a:ext cx="842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3" name="筆跡 232">
                  <a:extLst>
                    <a:ext uri="{FF2B5EF4-FFF2-40B4-BE49-F238E27FC236}">
                      <a16:creationId xmlns:a16="http://schemas.microsoft.com/office/drawing/2014/main" id="{ECD69803-3CA6-4BA2-934E-8D5CCA086C24}"/>
                    </a:ext>
                  </a:extLst>
                </p14:cNvPr>
                <p14:cNvContentPartPr/>
                <p14:nvPr/>
              </p14:nvContentPartPr>
              <p14:xfrm>
                <a:off x="8099970" y="1519635"/>
                <a:ext cx="82080" cy="356400"/>
              </p14:xfrm>
            </p:contentPart>
          </mc:Choice>
          <mc:Fallback>
            <p:pic>
              <p:nvPicPr>
                <p:cNvPr id="233" name="筆跡 232">
                  <a:extLst>
                    <a:ext uri="{FF2B5EF4-FFF2-40B4-BE49-F238E27FC236}">
                      <a16:creationId xmlns:a16="http://schemas.microsoft.com/office/drawing/2014/main" id="{ECD69803-3CA6-4BA2-934E-8D5CCA086C24}"/>
                    </a:ext>
                  </a:extLst>
                </p:cNvPr>
                <p:cNvPicPr/>
                <p:nvPr/>
              </p:nvPicPr>
              <p:blipFill>
                <a:blip r:embed="rId391"/>
                <a:stretch>
                  <a:fillRect/>
                </a:stretch>
              </p:blipFill>
              <p:spPr>
                <a:xfrm>
                  <a:off x="8082330" y="1501635"/>
                  <a:ext cx="11772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4" name="筆跡 233">
                  <a:extLst>
                    <a:ext uri="{FF2B5EF4-FFF2-40B4-BE49-F238E27FC236}">
                      <a16:creationId xmlns:a16="http://schemas.microsoft.com/office/drawing/2014/main" id="{3811BC03-3405-4742-B6C1-1D8C0E98A541}"/>
                    </a:ext>
                  </a:extLst>
                </p14:cNvPr>
                <p14:cNvContentPartPr/>
                <p14:nvPr/>
              </p14:nvContentPartPr>
              <p14:xfrm>
                <a:off x="8155410" y="1712595"/>
                <a:ext cx="190440" cy="244080"/>
              </p14:xfrm>
            </p:contentPart>
          </mc:Choice>
          <mc:Fallback>
            <p:pic>
              <p:nvPicPr>
                <p:cNvPr id="234" name="筆跡 233">
                  <a:extLst>
                    <a:ext uri="{FF2B5EF4-FFF2-40B4-BE49-F238E27FC236}">
                      <a16:creationId xmlns:a16="http://schemas.microsoft.com/office/drawing/2014/main" id="{3811BC03-3405-4742-B6C1-1D8C0E98A541}"/>
                    </a:ext>
                  </a:extLst>
                </p:cNvPr>
                <p:cNvPicPr/>
                <p:nvPr/>
              </p:nvPicPr>
              <p:blipFill>
                <a:blip r:embed="rId393"/>
                <a:stretch>
                  <a:fillRect/>
                </a:stretch>
              </p:blipFill>
              <p:spPr>
                <a:xfrm>
                  <a:off x="8137410" y="1694595"/>
                  <a:ext cx="22608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5" name="筆跡 234">
                  <a:extLst>
                    <a:ext uri="{FF2B5EF4-FFF2-40B4-BE49-F238E27FC236}">
                      <a16:creationId xmlns:a16="http://schemas.microsoft.com/office/drawing/2014/main" id="{FD2D0D4A-67B3-408E-A76D-81D9014EF7FD}"/>
                    </a:ext>
                  </a:extLst>
                </p14:cNvPr>
                <p14:cNvContentPartPr/>
                <p14:nvPr/>
              </p14:nvContentPartPr>
              <p14:xfrm>
                <a:off x="8472930" y="1490475"/>
                <a:ext cx="162720" cy="61920"/>
              </p14:xfrm>
            </p:contentPart>
          </mc:Choice>
          <mc:Fallback>
            <p:pic>
              <p:nvPicPr>
                <p:cNvPr id="235" name="筆跡 234">
                  <a:extLst>
                    <a:ext uri="{FF2B5EF4-FFF2-40B4-BE49-F238E27FC236}">
                      <a16:creationId xmlns:a16="http://schemas.microsoft.com/office/drawing/2014/main" id="{FD2D0D4A-67B3-408E-A76D-81D9014EF7FD}"/>
                    </a:ext>
                  </a:extLst>
                </p:cNvPr>
                <p:cNvPicPr/>
                <p:nvPr/>
              </p:nvPicPr>
              <p:blipFill>
                <a:blip r:embed="rId395"/>
                <a:stretch>
                  <a:fillRect/>
                </a:stretch>
              </p:blipFill>
              <p:spPr>
                <a:xfrm>
                  <a:off x="8455290" y="1472475"/>
                  <a:ext cx="1983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36" name="筆跡 235">
                  <a:extLst>
                    <a:ext uri="{FF2B5EF4-FFF2-40B4-BE49-F238E27FC236}">
                      <a16:creationId xmlns:a16="http://schemas.microsoft.com/office/drawing/2014/main" id="{397E97F4-DF6E-46CE-9765-8ABC64094EC0}"/>
                    </a:ext>
                  </a:extLst>
                </p14:cNvPr>
                <p14:cNvContentPartPr/>
                <p14:nvPr/>
              </p14:nvContentPartPr>
              <p14:xfrm>
                <a:off x="8558610" y="1499115"/>
                <a:ext cx="21960" cy="285120"/>
              </p14:xfrm>
            </p:contentPart>
          </mc:Choice>
          <mc:Fallback>
            <p:pic>
              <p:nvPicPr>
                <p:cNvPr id="236" name="筆跡 235">
                  <a:extLst>
                    <a:ext uri="{FF2B5EF4-FFF2-40B4-BE49-F238E27FC236}">
                      <a16:creationId xmlns:a16="http://schemas.microsoft.com/office/drawing/2014/main" id="{397E97F4-DF6E-46CE-9765-8ABC64094EC0}"/>
                    </a:ext>
                  </a:extLst>
                </p:cNvPr>
                <p:cNvPicPr/>
                <p:nvPr/>
              </p:nvPicPr>
              <p:blipFill>
                <a:blip r:embed="rId397"/>
                <a:stretch>
                  <a:fillRect/>
                </a:stretch>
              </p:blipFill>
              <p:spPr>
                <a:xfrm>
                  <a:off x="8540610" y="1481115"/>
                  <a:ext cx="5760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37" name="筆跡 236">
                  <a:extLst>
                    <a:ext uri="{FF2B5EF4-FFF2-40B4-BE49-F238E27FC236}">
                      <a16:creationId xmlns:a16="http://schemas.microsoft.com/office/drawing/2014/main" id="{9DAB7568-7920-4CA2-956D-DA9A3BBC064B}"/>
                    </a:ext>
                  </a:extLst>
                </p14:cNvPr>
                <p14:cNvContentPartPr/>
                <p14:nvPr/>
              </p14:nvContentPartPr>
              <p14:xfrm>
                <a:off x="8587410" y="1587675"/>
                <a:ext cx="100800" cy="224640"/>
              </p14:xfrm>
            </p:contentPart>
          </mc:Choice>
          <mc:Fallback>
            <p:pic>
              <p:nvPicPr>
                <p:cNvPr id="237" name="筆跡 236">
                  <a:extLst>
                    <a:ext uri="{FF2B5EF4-FFF2-40B4-BE49-F238E27FC236}">
                      <a16:creationId xmlns:a16="http://schemas.microsoft.com/office/drawing/2014/main" id="{9DAB7568-7920-4CA2-956D-DA9A3BBC064B}"/>
                    </a:ext>
                  </a:extLst>
                </p:cNvPr>
                <p:cNvPicPr/>
                <p:nvPr/>
              </p:nvPicPr>
              <p:blipFill>
                <a:blip r:embed="rId399"/>
                <a:stretch>
                  <a:fillRect/>
                </a:stretch>
              </p:blipFill>
              <p:spPr>
                <a:xfrm>
                  <a:off x="8569410" y="1570035"/>
                  <a:ext cx="13644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8" name="筆跡 237">
                  <a:extLst>
                    <a:ext uri="{FF2B5EF4-FFF2-40B4-BE49-F238E27FC236}">
                      <a16:creationId xmlns:a16="http://schemas.microsoft.com/office/drawing/2014/main" id="{7EC3F437-4E0D-4884-AA3E-8621E572DA5B}"/>
                    </a:ext>
                  </a:extLst>
                </p14:cNvPr>
                <p14:cNvContentPartPr/>
                <p14:nvPr/>
              </p14:nvContentPartPr>
              <p14:xfrm>
                <a:off x="8581290" y="1686315"/>
                <a:ext cx="63000" cy="14400"/>
              </p14:xfrm>
            </p:contentPart>
          </mc:Choice>
          <mc:Fallback>
            <p:pic>
              <p:nvPicPr>
                <p:cNvPr id="238" name="筆跡 237">
                  <a:extLst>
                    <a:ext uri="{FF2B5EF4-FFF2-40B4-BE49-F238E27FC236}">
                      <a16:creationId xmlns:a16="http://schemas.microsoft.com/office/drawing/2014/main" id="{7EC3F437-4E0D-4884-AA3E-8621E572DA5B}"/>
                    </a:ext>
                  </a:extLst>
                </p:cNvPr>
                <p:cNvPicPr/>
                <p:nvPr/>
              </p:nvPicPr>
              <p:blipFill>
                <a:blip r:embed="rId401"/>
                <a:stretch>
                  <a:fillRect/>
                </a:stretch>
              </p:blipFill>
              <p:spPr>
                <a:xfrm>
                  <a:off x="8563290" y="1668675"/>
                  <a:ext cx="986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9" name="筆跡 238">
                  <a:extLst>
                    <a:ext uri="{FF2B5EF4-FFF2-40B4-BE49-F238E27FC236}">
                      <a16:creationId xmlns:a16="http://schemas.microsoft.com/office/drawing/2014/main" id="{A143E41E-13A9-4B59-9FB6-4488460A1951}"/>
                    </a:ext>
                  </a:extLst>
                </p14:cNvPr>
                <p14:cNvContentPartPr/>
                <p14:nvPr/>
              </p14:nvContentPartPr>
              <p14:xfrm>
                <a:off x="8607570" y="1717635"/>
                <a:ext cx="63000" cy="13320"/>
              </p14:xfrm>
            </p:contentPart>
          </mc:Choice>
          <mc:Fallback>
            <p:pic>
              <p:nvPicPr>
                <p:cNvPr id="239" name="筆跡 238">
                  <a:extLst>
                    <a:ext uri="{FF2B5EF4-FFF2-40B4-BE49-F238E27FC236}">
                      <a16:creationId xmlns:a16="http://schemas.microsoft.com/office/drawing/2014/main" id="{A143E41E-13A9-4B59-9FB6-4488460A1951}"/>
                    </a:ext>
                  </a:extLst>
                </p:cNvPr>
                <p:cNvPicPr/>
                <p:nvPr/>
              </p:nvPicPr>
              <p:blipFill>
                <a:blip r:embed="rId403"/>
                <a:stretch>
                  <a:fillRect/>
                </a:stretch>
              </p:blipFill>
              <p:spPr>
                <a:xfrm>
                  <a:off x="8589930" y="1699995"/>
                  <a:ext cx="986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0" name="筆跡 239">
                  <a:extLst>
                    <a:ext uri="{FF2B5EF4-FFF2-40B4-BE49-F238E27FC236}">
                      <a16:creationId xmlns:a16="http://schemas.microsoft.com/office/drawing/2014/main" id="{2B1BBFE1-C4A1-40C4-882D-55E3EE476127}"/>
                    </a:ext>
                  </a:extLst>
                </p14:cNvPr>
                <p14:cNvContentPartPr/>
                <p14:nvPr/>
              </p14:nvContentPartPr>
              <p14:xfrm>
                <a:off x="8623410" y="1750395"/>
                <a:ext cx="63000" cy="14400"/>
              </p14:xfrm>
            </p:contentPart>
          </mc:Choice>
          <mc:Fallback>
            <p:pic>
              <p:nvPicPr>
                <p:cNvPr id="240" name="筆跡 239">
                  <a:extLst>
                    <a:ext uri="{FF2B5EF4-FFF2-40B4-BE49-F238E27FC236}">
                      <a16:creationId xmlns:a16="http://schemas.microsoft.com/office/drawing/2014/main" id="{2B1BBFE1-C4A1-40C4-882D-55E3EE476127}"/>
                    </a:ext>
                  </a:extLst>
                </p:cNvPr>
                <p:cNvPicPr/>
                <p:nvPr/>
              </p:nvPicPr>
              <p:blipFill>
                <a:blip r:embed="rId405"/>
                <a:stretch>
                  <a:fillRect/>
                </a:stretch>
              </p:blipFill>
              <p:spPr>
                <a:xfrm>
                  <a:off x="8605410" y="1732395"/>
                  <a:ext cx="986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1" name="筆跡 240">
                  <a:extLst>
                    <a:ext uri="{FF2B5EF4-FFF2-40B4-BE49-F238E27FC236}">
                      <a16:creationId xmlns:a16="http://schemas.microsoft.com/office/drawing/2014/main" id="{80EA9D7B-373F-4023-9A26-D19E803E8842}"/>
                    </a:ext>
                  </a:extLst>
                </p14:cNvPr>
                <p14:cNvContentPartPr/>
                <p14:nvPr/>
              </p14:nvContentPartPr>
              <p14:xfrm>
                <a:off x="8567970" y="1787475"/>
                <a:ext cx="147960" cy="126000"/>
              </p14:xfrm>
            </p:contentPart>
          </mc:Choice>
          <mc:Fallback>
            <p:pic>
              <p:nvPicPr>
                <p:cNvPr id="241" name="筆跡 240">
                  <a:extLst>
                    <a:ext uri="{FF2B5EF4-FFF2-40B4-BE49-F238E27FC236}">
                      <a16:creationId xmlns:a16="http://schemas.microsoft.com/office/drawing/2014/main" id="{80EA9D7B-373F-4023-9A26-D19E803E8842}"/>
                    </a:ext>
                  </a:extLst>
                </p:cNvPr>
                <p:cNvPicPr/>
                <p:nvPr/>
              </p:nvPicPr>
              <p:blipFill>
                <a:blip r:embed="rId407"/>
                <a:stretch>
                  <a:fillRect/>
                </a:stretch>
              </p:blipFill>
              <p:spPr>
                <a:xfrm>
                  <a:off x="8550330" y="1769835"/>
                  <a:ext cx="1836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2" name="筆跡 241">
                  <a:extLst>
                    <a:ext uri="{FF2B5EF4-FFF2-40B4-BE49-F238E27FC236}">
                      <a16:creationId xmlns:a16="http://schemas.microsoft.com/office/drawing/2014/main" id="{F83D9F81-593C-4215-83E0-104BEC10BC57}"/>
                    </a:ext>
                  </a:extLst>
                </p14:cNvPr>
                <p14:cNvContentPartPr/>
                <p14:nvPr/>
              </p14:nvContentPartPr>
              <p14:xfrm>
                <a:off x="8731770" y="1869195"/>
                <a:ext cx="71280" cy="54360"/>
              </p14:xfrm>
            </p:contentPart>
          </mc:Choice>
          <mc:Fallback>
            <p:pic>
              <p:nvPicPr>
                <p:cNvPr id="242" name="筆跡 241">
                  <a:extLst>
                    <a:ext uri="{FF2B5EF4-FFF2-40B4-BE49-F238E27FC236}">
                      <a16:creationId xmlns:a16="http://schemas.microsoft.com/office/drawing/2014/main" id="{F83D9F81-593C-4215-83E0-104BEC10BC57}"/>
                    </a:ext>
                  </a:extLst>
                </p:cNvPr>
                <p:cNvPicPr/>
                <p:nvPr/>
              </p:nvPicPr>
              <p:blipFill>
                <a:blip r:embed="rId409"/>
                <a:stretch>
                  <a:fillRect/>
                </a:stretch>
              </p:blipFill>
              <p:spPr>
                <a:xfrm>
                  <a:off x="8713770" y="1851555"/>
                  <a:ext cx="1069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71" name="筆跡 270">
                  <a:extLst>
                    <a:ext uri="{FF2B5EF4-FFF2-40B4-BE49-F238E27FC236}">
                      <a16:creationId xmlns:a16="http://schemas.microsoft.com/office/drawing/2014/main" id="{355228CC-481A-4C62-AB77-A6E60697AEC6}"/>
                    </a:ext>
                  </a:extLst>
                </p14:cNvPr>
                <p14:cNvContentPartPr/>
                <p14:nvPr/>
              </p14:nvContentPartPr>
              <p14:xfrm>
                <a:off x="7644210" y="2005635"/>
                <a:ext cx="1169280" cy="169560"/>
              </p14:xfrm>
            </p:contentPart>
          </mc:Choice>
          <mc:Fallback>
            <p:pic>
              <p:nvPicPr>
                <p:cNvPr id="271" name="筆跡 270">
                  <a:extLst>
                    <a:ext uri="{FF2B5EF4-FFF2-40B4-BE49-F238E27FC236}">
                      <a16:creationId xmlns:a16="http://schemas.microsoft.com/office/drawing/2014/main" id="{355228CC-481A-4C62-AB77-A6E60697AEC6}"/>
                    </a:ext>
                  </a:extLst>
                </p:cNvPr>
                <p:cNvPicPr/>
                <p:nvPr/>
              </p:nvPicPr>
              <p:blipFill>
                <a:blip r:embed="rId411"/>
                <a:stretch>
                  <a:fillRect/>
                </a:stretch>
              </p:blipFill>
              <p:spPr>
                <a:xfrm>
                  <a:off x="7626210" y="1987635"/>
                  <a:ext cx="1204920" cy="205200"/>
                </a:xfrm>
                <a:prstGeom prst="rect">
                  <a:avLst/>
                </a:prstGeom>
              </p:spPr>
            </p:pic>
          </mc:Fallback>
        </mc:AlternateContent>
      </p:grpSp>
      <p:grpSp>
        <p:nvGrpSpPr>
          <p:cNvPr id="277" name="群組 276">
            <a:extLst>
              <a:ext uri="{FF2B5EF4-FFF2-40B4-BE49-F238E27FC236}">
                <a16:creationId xmlns:a16="http://schemas.microsoft.com/office/drawing/2014/main" id="{D0D45BEB-5083-46CA-BCAA-DE87EFABDAD8}"/>
              </a:ext>
            </a:extLst>
          </p:cNvPr>
          <p:cNvGrpSpPr/>
          <p:nvPr/>
        </p:nvGrpSpPr>
        <p:grpSpPr>
          <a:xfrm>
            <a:off x="5975250" y="2406675"/>
            <a:ext cx="2135880" cy="851040"/>
            <a:chOff x="5975250" y="2406675"/>
            <a:chExt cx="2135880" cy="851040"/>
          </a:xfrm>
        </p:grpSpPr>
        <mc:AlternateContent xmlns:mc="http://schemas.openxmlformats.org/markup-compatibility/2006">
          <mc:Choice xmlns:p14="http://schemas.microsoft.com/office/powerpoint/2010/main" Requires="p14">
            <p:contentPart p14:bwMode="auto" r:id="rId412">
              <p14:nvContentPartPr>
                <p14:cNvPr id="273" name="筆跡 272">
                  <a:extLst>
                    <a:ext uri="{FF2B5EF4-FFF2-40B4-BE49-F238E27FC236}">
                      <a16:creationId xmlns:a16="http://schemas.microsoft.com/office/drawing/2014/main" id="{5AAF5C6B-3155-4FA3-95A6-B9220ED5B2E5}"/>
                    </a:ext>
                  </a:extLst>
                </p14:cNvPr>
                <p14:cNvContentPartPr/>
                <p14:nvPr/>
              </p14:nvContentPartPr>
              <p14:xfrm>
                <a:off x="5975250" y="2407395"/>
                <a:ext cx="1180440" cy="43920"/>
              </p14:xfrm>
            </p:contentPart>
          </mc:Choice>
          <mc:Fallback>
            <p:pic>
              <p:nvPicPr>
                <p:cNvPr id="273" name="筆跡 272">
                  <a:extLst>
                    <a:ext uri="{FF2B5EF4-FFF2-40B4-BE49-F238E27FC236}">
                      <a16:creationId xmlns:a16="http://schemas.microsoft.com/office/drawing/2014/main" id="{5AAF5C6B-3155-4FA3-95A6-B9220ED5B2E5}"/>
                    </a:ext>
                  </a:extLst>
                </p:cNvPr>
                <p:cNvPicPr/>
                <p:nvPr/>
              </p:nvPicPr>
              <p:blipFill>
                <a:blip r:embed="rId413"/>
                <a:stretch>
                  <a:fillRect/>
                </a:stretch>
              </p:blipFill>
              <p:spPr>
                <a:xfrm>
                  <a:off x="5957610" y="2389755"/>
                  <a:ext cx="12160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74" name="筆跡 273">
                  <a:extLst>
                    <a:ext uri="{FF2B5EF4-FFF2-40B4-BE49-F238E27FC236}">
                      <a16:creationId xmlns:a16="http://schemas.microsoft.com/office/drawing/2014/main" id="{BE6FE6A3-5DFF-405C-84B6-69E0228F9039}"/>
                    </a:ext>
                  </a:extLst>
                </p14:cNvPr>
                <p14:cNvContentPartPr/>
                <p14:nvPr/>
              </p14:nvContentPartPr>
              <p14:xfrm>
                <a:off x="7185570" y="2406675"/>
                <a:ext cx="499320" cy="310320"/>
              </p14:xfrm>
            </p:contentPart>
          </mc:Choice>
          <mc:Fallback>
            <p:pic>
              <p:nvPicPr>
                <p:cNvPr id="274" name="筆跡 273">
                  <a:extLst>
                    <a:ext uri="{FF2B5EF4-FFF2-40B4-BE49-F238E27FC236}">
                      <a16:creationId xmlns:a16="http://schemas.microsoft.com/office/drawing/2014/main" id="{BE6FE6A3-5DFF-405C-84B6-69E0228F9039}"/>
                    </a:ext>
                  </a:extLst>
                </p:cNvPr>
                <p:cNvPicPr/>
                <p:nvPr/>
              </p:nvPicPr>
              <p:blipFill>
                <a:blip r:embed="rId415"/>
                <a:stretch>
                  <a:fillRect/>
                </a:stretch>
              </p:blipFill>
              <p:spPr>
                <a:xfrm>
                  <a:off x="7167930" y="2389035"/>
                  <a:ext cx="53496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75" name="筆跡 274">
                  <a:extLst>
                    <a:ext uri="{FF2B5EF4-FFF2-40B4-BE49-F238E27FC236}">
                      <a16:creationId xmlns:a16="http://schemas.microsoft.com/office/drawing/2014/main" id="{D9778497-AD05-4EB3-AF9C-58BA73D5EF9F}"/>
                    </a:ext>
                  </a:extLst>
                </p14:cNvPr>
                <p14:cNvContentPartPr/>
                <p14:nvPr/>
              </p14:nvContentPartPr>
              <p14:xfrm>
                <a:off x="7570770" y="2618355"/>
                <a:ext cx="140760" cy="145800"/>
              </p14:xfrm>
            </p:contentPart>
          </mc:Choice>
          <mc:Fallback>
            <p:pic>
              <p:nvPicPr>
                <p:cNvPr id="275" name="筆跡 274">
                  <a:extLst>
                    <a:ext uri="{FF2B5EF4-FFF2-40B4-BE49-F238E27FC236}">
                      <a16:creationId xmlns:a16="http://schemas.microsoft.com/office/drawing/2014/main" id="{D9778497-AD05-4EB3-AF9C-58BA73D5EF9F}"/>
                    </a:ext>
                  </a:extLst>
                </p:cNvPr>
                <p:cNvPicPr/>
                <p:nvPr/>
              </p:nvPicPr>
              <p:blipFill>
                <a:blip r:embed="rId417"/>
                <a:stretch>
                  <a:fillRect/>
                </a:stretch>
              </p:blipFill>
              <p:spPr>
                <a:xfrm>
                  <a:off x="7552770" y="2600355"/>
                  <a:ext cx="1764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76" name="筆跡 275">
                  <a:extLst>
                    <a:ext uri="{FF2B5EF4-FFF2-40B4-BE49-F238E27FC236}">
                      <a16:creationId xmlns:a16="http://schemas.microsoft.com/office/drawing/2014/main" id="{42A3C5FB-9759-4D66-9261-0FAE44B2A296}"/>
                    </a:ext>
                  </a:extLst>
                </p14:cNvPr>
                <p14:cNvContentPartPr/>
                <p14:nvPr/>
              </p14:nvContentPartPr>
              <p14:xfrm>
                <a:off x="7924290" y="2675235"/>
                <a:ext cx="186840" cy="582480"/>
              </p14:xfrm>
            </p:contentPart>
          </mc:Choice>
          <mc:Fallback>
            <p:pic>
              <p:nvPicPr>
                <p:cNvPr id="276" name="筆跡 275">
                  <a:extLst>
                    <a:ext uri="{FF2B5EF4-FFF2-40B4-BE49-F238E27FC236}">
                      <a16:creationId xmlns:a16="http://schemas.microsoft.com/office/drawing/2014/main" id="{42A3C5FB-9759-4D66-9261-0FAE44B2A296}"/>
                    </a:ext>
                  </a:extLst>
                </p:cNvPr>
                <p:cNvPicPr/>
                <p:nvPr/>
              </p:nvPicPr>
              <p:blipFill>
                <a:blip r:embed="rId419"/>
                <a:stretch>
                  <a:fillRect/>
                </a:stretch>
              </p:blipFill>
              <p:spPr>
                <a:xfrm>
                  <a:off x="7906650" y="2657235"/>
                  <a:ext cx="222480" cy="618120"/>
                </a:xfrm>
                <a:prstGeom prst="rect">
                  <a:avLst/>
                </a:prstGeom>
              </p:spPr>
            </p:pic>
          </mc:Fallback>
        </mc:AlternateContent>
      </p:grpSp>
      <p:grpSp>
        <p:nvGrpSpPr>
          <p:cNvPr id="327" name="群組 326">
            <a:extLst>
              <a:ext uri="{FF2B5EF4-FFF2-40B4-BE49-F238E27FC236}">
                <a16:creationId xmlns:a16="http://schemas.microsoft.com/office/drawing/2014/main" id="{49CA63F7-A6AA-41F6-84E4-70173E1666A3}"/>
              </a:ext>
            </a:extLst>
          </p:cNvPr>
          <p:cNvGrpSpPr/>
          <p:nvPr/>
        </p:nvGrpSpPr>
        <p:grpSpPr>
          <a:xfrm>
            <a:off x="5106930" y="3024075"/>
            <a:ext cx="2033280" cy="541080"/>
            <a:chOff x="5106930" y="3024075"/>
            <a:chExt cx="2033280" cy="541080"/>
          </a:xfrm>
        </p:grpSpPr>
        <mc:AlternateContent xmlns:mc="http://schemas.openxmlformats.org/markup-compatibility/2006">
          <mc:Choice xmlns:p14="http://schemas.microsoft.com/office/powerpoint/2010/main" Requires="p14">
            <p:contentPart p14:bwMode="auto" r:id="rId420">
              <p14:nvContentPartPr>
                <p14:cNvPr id="278" name="筆跡 277">
                  <a:extLst>
                    <a:ext uri="{FF2B5EF4-FFF2-40B4-BE49-F238E27FC236}">
                      <a16:creationId xmlns:a16="http://schemas.microsoft.com/office/drawing/2014/main" id="{8DE9C610-DD8E-4717-A621-373F0D4483C6}"/>
                    </a:ext>
                  </a:extLst>
                </p14:cNvPr>
                <p14:cNvContentPartPr/>
                <p14:nvPr/>
              </p14:nvContentPartPr>
              <p14:xfrm>
                <a:off x="5171730" y="3057195"/>
                <a:ext cx="162720" cy="32400"/>
              </p14:xfrm>
            </p:contentPart>
          </mc:Choice>
          <mc:Fallback>
            <p:pic>
              <p:nvPicPr>
                <p:cNvPr id="278" name="筆跡 277">
                  <a:extLst>
                    <a:ext uri="{FF2B5EF4-FFF2-40B4-BE49-F238E27FC236}">
                      <a16:creationId xmlns:a16="http://schemas.microsoft.com/office/drawing/2014/main" id="{8DE9C610-DD8E-4717-A621-373F0D4483C6}"/>
                    </a:ext>
                  </a:extLst>
                </p:cNvPr>
                <p:cNvPicPr/>
                <p:nvPr/>
              </p:nvPicPr>
              <p:blipFill>
                <a:blip r:embed="rId421"/>
                <a:stretch>
                  <a:fillRect/>
                </a:stretch>
              </p:blipFill>
              <p:spPr>
                <a:xfrm>
                  <a:off x="5162730" y="3048195"/>
                  <a:ext cx="1803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79" name="筆跡 278">
                  <a:extLst>
                    <a:ext uri="{FF2B5EF4-FFF2-40B4-BE49-F238E27FC236}">
                      <a16:creationId xmlns:a16="http://schemas.microsoft.com/office/drawing/2014/main" id="{F5A363AA-7033-4873-AC2F-0468DEC4C029}"/>
                    </a:ext>
                  </a:extLst>
                </p14:cNvPr>
                <p14:cNvContentPartPr/>
                <p14:nvPr/>
              </p14:nvContentPartPr>
              <p14:xfrm>
                <a:off x="5106930" y="3205515"/>
                <a:ext cx="85680" cy="153000"/>
              </p14:xfrm>
            </p:contentPart>
          </mc:Choice>
          <mc:Fallback>
            <p:pic>
              <p:nvPicPr>
                <p:cNvPr id="279" name="筆跡 278">
                  <a:extLst>
                    <a:ext uri="{FF2B5EF4-FFF2-40B4-BE49-F238E27FC236}">
                      <a16:creationId xmlns:a16="http://schemas.microsoft.com/office/drawing/2014/main" id="{F5A363AA-7033-4873-AC2F-0468DEC4C029}"/>
                    </a:ext>
                  </a:extLst>
                </p:cNvPr>
                <p:cNvPicPr/>
                <p:nvPr/>
              </p:nvPicPr>
              <p:blipFill>
                <a:blip r:embed="rId423"/>
                <a:stretch>
                  <a:fillRect/>
                </a:stretch>
              </p:blipFill>
              <p:spPr>
                <a:xfrm>
                  <a:off x="5097930" y="3196515"/>
                  <a:ext cx="1033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80" name="筆跡 279">
                  <a:extLst>
                    <a:ext uri="{FF2B5EF4-FFF2-40B4-BE49-F238E27FC236}">
                      <a16:creationId xmlns:a16="http://schemas.microsoft.com/office/drawing/2014/main" id="{F1725DB6-3029-4BAF-9F97-8E868D2C0279}"/>
                    </a:ext>
                  </a:extLst>
                </p14:cNvPr>
                <p14:cNvContentPartPr/>
                <p14:nvPr/>
              </p14:nvContentPartPr>
              <p14:xfrm>
                <a:off x="5156250" y="3175275"/>
                <a:ext cx="264960" cy="90000"/>
              </p14:xfrm>
            </p:contentPart>
          </mc:Choice>
          <mc:Fallback>
            <p:pic>
              <p:nvPicPr>
                <p:cNvPr id="280" name="筆跡 279">
                  <a:extLst>
                    <a:ext uri="{FF2B5EF4-FFF2-40B4-BE49-F238E27FC236}">
                      <a16:creationId xmlns:a16="http://schemas.microsoft.com/office/drawing/2014/main" id="{F1725DB6-3029-4BAF-9F97-8E868D2C0279}"/>
                    </a:ext>
                  </a:extLst>
                </p:cNvPr>
                <p:cNvPicPr/>
                <p:nvPr/>
              </p:nvPicPr>
              <p:blipFill>
                <a:blip r:embed="rId425"/>
                <a:stretch>
                  <a:fillRect/>
                </a:stretch>
              </p:blipFill>
              <p:spPr>
                <a:xfrm>
                  <a:off x="5147250" y="3166635"/>
                  <a:ext cx="2826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81" name="筆跡 280">
                  <a:extLst>
                    <a:ext uri="{FF2B5EF4-FFF2-40B4-BE49-F238E27FC236}">
                      <a16:creationId xmlns:a16="http://schemas.microsoft.com/office/drawing/2014/main" id="{60BF1514-4C63-4C5F-B96F-2A7A9B56F812}"/>
                    </a:ext>
                  </a:extLst>
                </p14:cNvPr>
                <p14:cNvContentPartPr/>
                <p14:nvPr/>
              </p14:nvContentPartPr>
              <p14:xfrm>
                <a:off x="5236530" y="3175275"/>
                <a:ext cx="12240" cy="145440"/>
              </p14:xfrm>
            </p:contentPart>
          </mc:Choice>
          <mc:Fallback>
            <p:pic>
              <p:nvPicPr>
                <p:cNvPr id="281" name="筆跡 280">
                  <a:extLst>
                    <a:ext uri="{FF2B5EF4-FFF2-40B4-BE49-F238E27FC236}">
                      <a16:creationId xmlns:a16="http://schemas.microsoft.com/office/drawing/2014/main" id="{60BF1514-4C63-4C5F-B96F-2A7A9B56F812}"/>
                    </a:ext>
                  </a:extLst>
                </p:cNvPr>
                <p:cNvPicPr/>
                <p:nvPr/>
              </p:nvPicPr>
              <p:blipFill>
                <a:blip r:embed="rId427"/>
                <a:stretch>
                  <a:fillRect/>
                </a:stretch>
              </p:blipFill>
              <p:spPr>
                <a:xfrm>
                  <a:off x="5227890" y="3166275"/>
                  <a:ext cx="298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82" name="筆跡 281">
                  <a:extLst>
                    <a:ext uri="{FF2B5EF4-FFF2-40B4-BE49-F238E27FC236}">
                      <a16:creationId xmlns:a16="http://schemas.microsoft.com/office/drawing/2014/main" id="{B6677E00-6534-4E03-8D7F-8CE14D6E4AFC}"/>
                    </a:ext>
                  </a:extLst>
                </p14:cNvPr>
                <p14:cNvContentPartPr/>
                <p14:nvPr/>
              </p14:nvContentPartPr>
              <p14:xfrm>
                <a:off x="5216730" y="3164115"/>
                <a:ext cx="175680" cy="361440"/>
              </p14:xfrm>
            </p:contentPart>
          </mc:Choice>
          <mc:Fallback>
            <p:pic>
              <p:nvPicPr>
                <p:cNvPr id="282" name="筆跡 281">
                  <a:extLst>
                    <a:ext uri="{FF2B5EF4-FFF2-40B4-BE49-F238E27FC236}">
                      <a16:creationId xmlns:a16="http://schemas.microsoft.com/office/drawing/2014/main" id="{B6677E00-6534-4E03-8D7F-8CE14D6E4AFC}"/>
                    </a:ext>
                  </a:extLst>
                </p:cNvPr>
                <p:cNvPicPr/>
                <p:nvPr/>
              </p:nvPicPr>
              <p:blipFill>
                <a:blip r:embed="rId429"/>
                <a:stretch>
                  <a:fillRect/>
                </a:stretch>
              </p:blipFill>
              <p:spPr>
                <a:xfrm>
                  <a:off x="5208090" y="3155475"/>
                  <a:ext cx="19332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83" name="筆跡 282">
                  <a:extLst>
                    <a:ext uri="{FF2B5EF4-FFF2-40B4-BE49-F238E27FC236}">
                      <a16:creationId xmlns:a16="http://schemas.microsoft.com/office/drawing/2014/main" id="{3B1BA48E-E384-4776-B2DC-645F1EA2D5CE}"/>
                    </a:ext>
                  </a:extLst>
                </p14:cNvPr>
                <p14:cNvContentPartPr/>
                <p14:nvPr/>
              </p14:nvContentPartPr>
              <p14:xfrm>
                <a:off x="5252370" y="3391635"/>
                <a:ext cx="96480" cy="173520"/>
              </p14:xfrm>
            </p:contentPart>
          </mc:Choice>
          <mc:Fallback>
            <p:pic>
              <p:nvPicPr>
                <p:cNvPr id="283" name="筆跡 282">
                  <a:extLst>
                    <a:ext uri="{FF2B5EF4-FFF2-40B4-BE49-F238E27FC236}">
                      <a16:creationId xmlns:a16="http://schemas.microsoft.com/office/drawing/2014/main" id="{3B1BA48E-E384-4776-B2DC-645F1EA2D5CE}"/>
                    </a:ext>
                  </a:extLst>
                </p:cNvPr>
                <p:cNvPicPr/>
                <p:nvPr/>
              </p:nvPicPr>
              <p:blipFill>
                <a:blip r:embed="rId431"/>
                <a:stretch>
                  <a:fillRect/>
                </a:stretch>
              </p:blipFill>
              <p:spPr>
                <a:xfrm>
                  <a:off x="5243370" y="3382995"/>
                  <a:ext cx="1141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84" name="筆跡 283">
                  <a:extLst>
                    <a:ext uri="{FF2B5EF4-FFF2-40B4-BE49-F238E27FC236}">
                      <a16:creationId xmlns:a16="http://schemas.microsoft.com/office/drawing/2014/main" id="{923DF1ED-05A3-4674-AB4D-5F690160775C}"/>
                    </a:ext>
                  </a:extLst>
                </p14:cNvPr>
                <p14:cNvContentPartPr/>
                <p14:nvPr/>
              </p14:nvContentPartPr>
              <p14:xfrm>
                <a:off x="5127090" y="3424035"/>
                <a:ext cx="224280" cy="80640"/>
              </p14:xfrm>
            </p:contentPart>
          </mc:Choice>
          <mc:Fallback>
            <p:pic>
              <p:nvPicPr>
                <p:cNvPr id="284" name="筆跡 283">
                  <a:extLst>
                    <a:ext uri="{FF2B5EF4-FFF2-40B4-BE49-F238E27FC236}">
                      <a16:creationId xmlns:a16="http://schemas.microsoft.com/office/drawing/2014/main" id="{923DF1ED-05A3-4674-AB4D-5F690160775C}"/>
                    </a:ext>
                  </a:extLst>
                </p:cNvPr>
                <p:cNvPicPr/>
                <p:nvPr/>
              </p:nvPicPr>
              <p:blipFill>
                <a:blip r:embed="rId433"/>
                <a:stretch>
                  <a:fillRect/>
                </a:stretch>
              </p:blipFill>
              <p:spPr>
                <a:xfrm>
                  <a:off x="5118450" y="3415395"/>
                  <a:ext cx="2419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85" name="筆跡 284">
                  <a:extLst>
                    <a:ext uri="{FF2B5EF4-FFF2-40B4-BE49-F238E27FC236}">
                      <a16:creationId xmlns:a16="http://schemas.microsoft.com/office/drawing/2014/main" id="{9916026E-72EC-4B52-A0B0-5FA6CAB472D8}"/>
                    </a:ext>
                  </a:extLst>
                </p14:cNvPr>
                <p14:cNvContentPartPr/>
                <p14:nvPr/>
              </p14:nvContentPartPr>
              <p14:xfrm>
                <a:off x="5516970" y="3138195"/>
                <a:ext cx="125640" cy="77400"/>
              </p14:xfrm>
            </p:contentPart>
          </mc:Choice>
          <mc:Fallback>
            <p:pic>
              <p:nvPicPr>
                <p:cNvPr id="285" name="筆跡 284">
                  <a:extLst>
                    <a:ext uri="{FF2B5EF4-FFF2-40B4-BE49-F238E27FC236}">
                      <a16:creationId xmlns:a16="http://schemas.microsoft.com/office/drawing/2014/main" id="{9916026E-72EC-4B52-A0B0-5FA6CAB472D8}"/>
                    </a:ext>
                  </a:extLst>
                </p:cNvPr>
                <p:cNvPicPr/>
                <p:nvPr/>
              </p:nvPicPr>
              <p:blipFill>
                <a:blip r:embed="rId435"/>
                <a:stretch>
                  <a:fillRect/>
                </a:stretch>
              </p:blipFill>
              <p:spPr>
                <a:xfrm>
                  <a:off x="5508330" y="3129555"/>
                  <a:ext cx="1432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86" name="筆跡 285">
                  <a:extLst>
                    <a:ext uri="{FF2B5EF4-FFF2-40B4-BE49-F238E27FC236}">
                      <a16:creationId xmlns:a16="http://schemas.microsoft.com/office/drawing/2014/main" id="{FE30FA2A-A9F8-4E4D-A853-5405D5938D25}"/>
                    </a:ext>
                  </a:extLst>
                </p14:cNvPr>
                <p14:cNvContentPartPr/>
                <p14:nvPr/>
              </p14:nvContentPartPr>
              <p14:xfrm>
                <a:off x="5536410" y="3262755"/>
                <a:ext cx="92880" cy="30600"/>
              </p14:xfrm>
            </p:contentPart>
          </mc:Choice>
          <mc:Fallback>
            <p:pic>
              <p:nvPicPr>
                <p:cNvPr id="286" name="筆跡 285">
                  <a:extLst>
                    <a:ext uri="{FF2B5EF4-FFF2-40B4-BE49-F238E27FC236}">
                      <a16:creationId xmlns:a16="http://schemas.microsoft.com/office/drawing/2014/main" id="{FE30FA2A-A9F8-4E4D-A853-5405D5938D25}"/>
                    </a:ext>
                  </a:extLst>
                </p:cNvPr>
                <p:cNvPicPr/>
                <p:nvPr/>
              </p:nvPicPr>
              <p:blipFill>
                <a:blip r:embed="rId437"/>
                <a:stretch>
                  <a:fillRect/>
                </a:stretch>
              </p:blipFill>
              <p:spPr>
                <a:xfrm>
                  <a:off x="5527410" y="3254115"/>
                  <a:ext cx="1105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87" name="筆跡 286">
                  <a:extLst>
                    <a:ext uri="{FF2B5EF4-FFF2-40B4-BE49-F238E27FC236}">
                      <a16:creationId xmlns:a16="http://schemas.microsoft.com/office/drawing/2014/main" id="{075A7741-E74C-4004-A834-1B87DA698B17}"/>
                    </a:ext>
                  </a:extLst>
                </p14:cNvPr>
                <p14:cNvContentPartPr/>
                <p14:nvPr/>
              </p14:nvContentPartPr>
              <p14:xfrm>
                <a:off x="5532810" y="3308115"/>
                <a:ext cx="109800" cy="46800"/>
              </p14:xfrm>
            </p:contentPart>
          </mc:Choice>
          <mc:Fallback>
            <p:pic>
              <p:nvPicPr>
                <p:cNvPr id="287" name="筆跡 286">
                  <a:extLst>
                    <a:ext uri="{FF2B5EF4-FFF2-40B4-BE49-F238E27FC236}">
                      <a16:creationId xmlns:a16="http://schemas.microsoft.com/office/drawing/2014/main" id="{075A7741-E74C-4004-A834-1B87DA698B17}"/>
                    </a:ext>
                  </a:extLst>
                </p:cNvPr>
                <p:cNvPicPr/>
                <p:nvPr/>
              </p:nvPicPr>
              <p:blipFill>
                <a:blip r:embed="rId439"/>
                <a:stretch>
                  <a:fillRect/>
                </a:stretch>
              </p:blipFill>
              <p:spPr>
                <a:xfrm>
                  <a:off x="5523810" y="3299475"/>
                  <a:ext cx="1274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88" name="筆跡 287">
                  <a:extLst>
                    <a:ext uri="{FF2B5EF4-FFF2-40B4-BE49-F238E27FC236}">
                      <a16:creationId xmlns:a16="http://schemas.microsoft.com/office/drawing/2014/main" id="{EC0882FF-62EB-4268-B3A8-A1E973BD5F27}"/>
                    </a:ext>
                  </a:extLst>
                </p14:cNvPr>
                <p14:cNvContentPartPr/>
                <p14:nvPr/>
              </p14:nvContentPartPr>
              <p14:xfrm>
                <a:off x="5594730" y="3366075"/>
                <a:ext cx="45360" cy="78840"/>
              </p14:xfrm>
            </p:contentPart>
          </mc:Choice>
          <mc:Fallback>
            <p:pic>
              <p:nvPicPr>
                <p:cNvPr id="288" name="筆跡 287">
                  <a:extLst>
                    <a:ext uri="{FF2B5EF4-FFF2-40B4-BE49-F238E27FC236}">
                      <a16:creationId xmlns:a16="http://schemas.microsoft.com/office/drawing/2014/main" id="{EC0882FF-62EB-4268-B3A8-A1E973BD5F27}"/>
                    </a:ext>
                  </a:extLst>
                </p:cNvPr>
                <p:cNvPicPr/>
                <p:nvPr/>
              </p:nvPicPr>
              <p:blipFill>
                <a:blip r:embed="rId441"/>
                <a:stretch>
                  <a:fillRect/>
                </a:stretch>
              </p:blipFill>
              <p:spPr>
                <a:xfrm>
                  <a:off x="5585730" y="3357435"/>
                  <a:ext cx="630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89" name="筆跡 288">
                  <a:extLst>
                    <a:ext uri="{FF2B5EF4-FFF2-40B4-BE49-F238E27FC236}">
                      <a16:creationId xmlns:a16="http://schemas.microsoft.com/office/drawing/2014/main" id="{EBF1F5BA-53C1-46E9-99C7-FF09B6472CBF}"/>
                    </a:ext>
                  </a:extLst>
                </p14:cNvPr>
                <p14:cNvContentPartPr/>
                <p14:nvPr/>
              </p14:nvContentPartPr>
              <p14:xfrm>
                <a:off x="5675730" y="3200115"/>
                <a:ext cx="161640" cy="289440"/>
              </p14:xfrm>
            </p:contentPart>
          </mc:Choice>
          <mc:Fallback>
            <p:pic>
              <p:nvPicPr>
                <p:cNvPr id="289" name="筆跡 288">
                  <a:extLst>
                    <a:ext uri="{FF2B5EF4-FFF2-40B4-BE49-F238E27FC236}">
                      <a16:creationId xmlns:a16="http://schemas.microsoft.com/office/drawing/2014/main" id="{EBF1F5BA-53C1-46E9-99C7-FF09B6472CBF}"/>
                    </a:ext>
                  </a:extLst>
                </p:cNvPr>
                <p:cNvPicPr/>
                <p:nvPr/>
              </p:nvPicPr>
              <p:blipFill>
                <a:blip r:embed="rId443"/>
                <a:stretch>
                  <a:fillRect/>
                </a:stretch>
              </p:blipFill>
              <p:spPr>
                <a:xfrm>
                  <a:off x="5667090" y="3191115"/>
                  <a:ext cx="17928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90" name="筆跡 289">
                  <a:extLst>
                    <a:ext uri="{FF2B5EF4-FFF2-40B4-BE49-F238E27FC236}">
                      <a16:creationId xmlns:a16="http://schemas.microsoft.com/office/drawing/2014/main" id="{5CED3CEF-1655-4E84-A74E-1527BB8EE9AA}"/>
                    </a:ext>
                  </a:extLst>
                </p14:cNvPr>
                <p14:cNvContentPartPr/>
                <p14:nvPr/>
              </p14:nvContentPartPr>
              <p14:xfrm>
                <a:off x="5916210" y="3024075"/>
                <a:ext cx="277920" cy="380520"/>
              </p14:xfrm>
            </p:contentPart>
          </mc:Choice>
          <mc:Fallback>
            <p:pic>
              <p:nvPicPr>
                <p:cNvPr id="290" name="筆跡 289">
                  <a:extLst>
                    <a:ext uri="{FF2B5EF4-FFF2-40B4-BE49-F238E27FC236}">
                      <a16:creationId xmlns:a16="http://schemas.microsoft.com/office/drawing/2014/main" id="{5CED3CEF-1655-4E84-A74E-1527BB8EE9AA}"/>
                    </a:ext>
                  </a:extLst>
                </p:cNvPr>
                <p:cNvPicPr/>
                <p:nvPr/>
              </p:nvPicPr>
              <p:blipFill>
                <a:blip r:embed="rId445"/>
                <a:stretch>
                  <a:fillRect/>
                </a:stretch>
              </p:blipFill>
              <p:spPr>
                <a:xfrm>
                  <a:off x="5907570" y="3015075"/>
                  <a:ext cx="29556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91" name="筆跡 290">
                  <a:extLst>
                    <a:ext uri="{FF2B5EF4-FFF2-40B4-BE49-F238E27FC236}">
                      <a16:creationId xmlns:a16="http://schemas.microsoft.com/office/drawing/2014/main" id="{019755A9-40F2-4CFE-AC7B-760C2E42BC22}"/>
                    </a:ext>
                  </a:extLst>
                </p14:cNvPr>
                <p14:cNvContentPartPr/>
                <p14:nvPr/>
              </p14:nvContentPartPr>
              <p14:xfrm>
                <a:off x="6073890" y="3346275"/>
                <a:ext cx="45000" cy="81720"/>
              </p14:xfrm>
            </p:contentPart>
          </mc:Choice>
          <mc:Fallback>
            <p:pic>
              <p:nvPicPr>
                <p:cNvPr id="291" name="筆跡 290">
                  <a:extLst>
                    <a:ext uri="{FF2B5EF4-FFF2-40B4-BE49-F238E27FC236}">
                      <a16:creationId xmlns:a16="http://schemas.microsoft.com/office/drawing/2014/main" id="{019755A9-40F2-4CFE-AC7B-760C2E42BC22}"/>
                    </a:ext>
                  </a:extLst>
                </p:cNvPr>
                <p:cNvPicPr/>
                <p:nvPr/>
              </p:nvPicPr>
              <p:blipFill>
                <a:blip r:embed="rId447"/>
                <a:stretch>
                  <a:fillRect/>
                </a:stretch>
              </p:blipFill>
              <p:spPr>
                <a:xfrm>
                  <a:off x="6065250" y="3337275"/>
                  <a:ext cx="626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92" name="筆跡 291">
                  <a:extLst>
                    <a:ext uri="{FF2B5EF4-FFF2-40B4-BE49-F238E27FC236}">
                      <a16:creationId xmlns:a16="http://schemas.microsoft.com/office/drawing/2014/main" id="{26D26147-CC5E-47EC-9230-13F7E3167AC6}"/>
                    </a:ext>
                  </a:extLst>
                </p14:cNvPr>
                <p14:cNvContentPartPr/>
                <p14:nvPr/>
              </p14:nvContentPartPr>
              <p14:xfrm>
                <a:off x="6129330" y="3307035"/>
                <a:ext cx="20880" cy="169200"/>
              </p14:xfrm>
            </p:contentPart>
          </mc:Choice>
          <mc:Fallback>
            <p:pic>
              <p:nvPicPr>
                <p:cNvPr id="292" name="筆跡 291">
                  <a:extLst>
                    <a:ext uri="{FF2B5EF4-FFF2-40B4-BE49-F238E27FC236}">
                      <a16:creationId xmlns:a16="http://schemas.microsoft.com/office/drawing/2014/main" id="{26D26147-CC5E-47EC-9230-13F7E3167AC6}"/>
                    </a:ext>
                  </a:extLst>
                </p:cNvPr>
                <p:cNvPicPr/>
                <p:nvPr/>
              </p:nvPicPr>
              <p:blipFill>
                <a:blip r:embed="rId449"/>
                <a:stretch>
                  <a:fillRect/>
                </a:stretch>
              </p:blipFill>
              <p:spPr>
                <a:xfrm>
                  <a:off x="6120690" y="3298395"/>
                  <a:ext cx="3852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93" name="筆跡 292">
                  <a:extLst>
                    <a:ext uri="{FF2B5EF4-FFF2-40B4-BE49-F238E27FC236}">
                      <a16:creationId xmlns:a16="http://schemas.microsoft.com/office/drawing/2014/main" id="{BEA90355-0EC6-4B72-A818-DC4F1CB40325}"/>
                    </a:ext>
                  </a:extLst>
                </p14:cNvPr>
                <p14:cNvContentPartPr/>
                <p14:nvPr/>
              </p14:nvContentPartPr>
              <p14:xfrm>
                <a:off x="6369810" y="3215235"/>
                <a:ext cx="129240" cy="342360"/>
              </p14:xfrm>
            </p:contentPart>
          </mc:Choice>
          <mc:Fallback>
            <p:pic>
              <p:nvPicPr>
                <p:cNvPr id="293" name="筆跡 292">
                  <a:extLst>
                    <a:ext uri="{FF2B5EF4-FFF2-40B4-BE49-F238E27FC236}">
                      <a16:creationId xmlns:a16="http://schemas.microsoft.com/office/drawing/2014/main" id="{BEA90355-0EC6-4B72-A818-DC4F1CB40325}"/>
                    </a:ext>
                  </a:extLst>
                </p:cNvPr>
                <p:cNvPicPr/>
                <p:nvPr/>
              </p:nvPicPr>
              <p:blipFill>
                <a:blip r:embed="rId451"/>
                <a:stretch>
                  <a:fillRect/>
                </a:stretch>
              </p:blipFill>
              <p:spPr>
                <a:xfrm>
                  <a:off x="6360810" y="3206595"/>
                  <a:ext cx="1468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94" name="筆跡 293">
                  <a:extLst>
                    <a:ext uri="{FF2B5EF4-FFF2-40B4-BE49-F238E27FC236}">
                      <a16:creationId xmlns:a16="http://schemas.microsoft.com/office/drawing/2014/main" id="{640BE29B-DE03-4142-9ED7-88F16A19EAAB}"/>
                    </a:ext>
                  </a:extLst>
                </p14:cNvPr>
                <p14:cNvContentPartPr/>
                <p14:nvPr/>
              </p14:nvContentPartPr>
              <p14:xfrm>
                <a:off x="6682650" y="3190395"/>
                <a:ext cx="19440" cy="198360"/>
              </p14:xfrm>
            </p:contentPart>
          </mc:Choice>
          <mc:Fallback>
            <p:pic>
              <p:nvPicPr>
                <p:cNvPr id="294" name="筆跡 293">
                  <a:extLst>
                    <a:ext uri="{FF2B5EF4-FFF2-40B4-BE49-F238E27FC236}">
                      <a16:creationId xmlns:a16="http://schemas.microsoft.com/office/drawing/2014/main" id="{640BE29B-DE03-4142-9ED7-88F16A19EAAB}"/>
                    </a:ext>
                  </a:extLst>
                </p:cNvPr>
                <p:cNvPicPr/>
                <p:nvPr/>
              </p:nvPicPr>
              <p:blipFill>
                <a:blip r:embed="rId453"/>
                <a:stretch>
                  <a:fillRect/>
                </a:stretch>
              </p:blipFill>
              <p:spPr>
                <a:xfrm>
                  <a:off x="6674010" y="3181395"/>
                  <a:ext cx="370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95" name="筆跡 294">
                  <a:extLst>
                    <a:ext uri="{FF2B5EF4-FFF2-40B4-BE49-F238E27FC236}">
                      <a16:creationId xmlns:a16="http://schemas.microsoft.com/office/drawing/2014/main" id="{7E7F42C9-8C8E-44F0-A613-F0110D2FDAAD}"/>
                    </a:ext>
                  </a:extLst>
                </p14:cNvPr>
                <p14:cNvContentPartPr/>
                <p14:nvPr/>
              </p14:nvContentPartPr>
              <p14:xfrm>
                <a:off x="6701010" y="3169875"/>
                <a:ext cx="86400" cy="137880"/>
              </p14:xfrm>
            </p:contentPart>
          </mc:Choice>
          <mc:Fallback>
            <p:pic>
              <p:nvPicPr>
                <p:cNvPr id="295" name="筆跡 294">
                  <a:extLst>
                    <a:ext uri="{FF2B5EF4-FFF2-40B4-BE49-F238E27FC236}">
                      <a16:creationId xmlns:a16="http://schemas.microsoft.com/office/drawing/2014/main" id="{7E7F42C9-8C8E-44F0-A613-F0110D2FDAAD}"/>
                    </a:ext>
                  </a:extLst>
                </p:cNvPr>
                <p:cNvPicPr/>
                <p:nvPr/>
              </p:nvPicPr>
              <p:blipFill>
                <a:blip r:embed="rId455"/>
                <a:stretch>
                  <a:fillRect/>
                </a:stretch>
              </p:blipFill>
              <p:spPr>
                <a:xfrm>
                  <a:off x="6692010" y="3160875"/>
                  <a:ext cx="10404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96" name="筆跡 295">
                  <a:extLst>
                    <a:ext uri="{FF2B5EF4-FFF2-40B4-BE49-F238E27FC236}">
                      <a16:creationId xmlns:a16="http://schemas.microsoft.com/office/drawing/2014/main" id="{08105D6A-2E7A-4959-92F6-99730860D42F}"/>
                    </a:ext>
                  </a:extLst>
                </p14:cNvPr>
                <p14:cNvContentPartPr/>
                <p14:nvPr/>
              </p14:nvContentPartPr>
              <p14:xfrm>
                <a:off x="6834210" y="3061515"/>
                <a:ext cx="99000" cy="58680"/>
              </p14:xfrm>
            </p:contentPart>
          </mc:Choice>
          <mc:Fallback>
            <p:pic>
              <p:nvPicPr>
                <p:cNvPr id="296" name="筆跡 295">
                  <a:extLst>
                    <a:ext uri="{FF2B5EF4-FFF2-40B4-BE49-F238E27FC236}">
                      <a16:creationId xmlns:a16="http://schemas.microsoft.com/office/drawing/2014/main" id="{08105D6A-2E7A-4959-92F6-99730860D42F}"/>
                    </a:ext>
                  </a:extLst>
                </p:cNvPr>
                <p:cNvPicPr/>
                <p:nvPr/>
              </p:nvPicPr>
              <p:blipFill>
                <a:blip r:embed="rId457"/>
                <a:stretch>
                  <a:fillRect/>
                </a:stretch>
              </p:blipFill>
              <p:spPr>
                <a:xfrm>
                  <a:off x="6825570" y="3052515"/>
                  <a:ext cx="1166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97" name="筆跡 296">
                  <a:extLst>
                    <a:ext uri="{FF2B5EF4-FFF2-40B4-BE49-F238E27FC236}">
                      <a16:creationId xmlns:a16="http://schemas.microsoft.com/office/drawing/2014/main" id="{4081FCF5-18FE-477B-88E2-75FC828E04DF}"/>
                    </a:ext>
                  </a:extLst>
                </p14:cNvPr>
                <p14:cNvContentPartPr/>
                <p14:nvPr/>
              </p14:nvContentPartPr>
              <p14:xfrm>
                <a:off x="6856170" y="3069075"/>
                <a:ext cx="159120" cy="220320"/>
              </p14:xfrm>
            </p:contentPart>
          </mc:Choice>
          <mc:Fallback>
            <p:pic>
              <p:nvPicPr>
                <p:cNvPr id="297" name="筆跡 296">
                  <a:extLst>
                    <a:ext uri="{FF2B5EF4-FFF2-40B4-BE49-F238E27FC236}">
                      <a16:creationId xmlns:a16="http://schemas.microsoft.com/office/drawing/2014/main" id="{4081FCF5-18FE-477B-88E2-75FC828E04DF}"/>
                    </a:ext>
                  </a:extLst>
                </p:cNvPr>
                <p:cNvPicPr/>
                <p:nvPr/>
              </p:nvPicPr>
              <p:blipFill>
                <a:blip r:embed="rId459"/>
                <a:stretch>
                  <a:fillRect/>
                </a:stretch>
              </p:blipFill>
              <p:spPr>
                <a:xfrm>
                  <a:off x="6847170" y="3060075"/>
                  <a:ext cx="1767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98" name="筆跡 297">
                  <a:extLst>
                    <a:ext uri="{FF2B5EF4-FFF2-40B4-BE49-F238E27FC236}">
                      <a16:creationId xmlns:a16="http://schemas.microsoft.com/office/drawing/2014/main" id="{41076E5D-568D-48E1-A5C5-60AAD7E330D0}"/>
                    </a:ext>
                  </a:extLst>
                </p14:cNvPr>
                <p14:cNvContentPartPr/>
                <p14:nvPr/>
              </p14:nvContentPartPr>
              <p14:xfrm>
                <a:off x="6899370" y="3251955"/>
                <a:ext cx="81000" cy="210600"/>
              </p14:xfrm>
            </p:contentPart>
          </mc:Choice>
          <mc:Fallback>
            <p:pic>
              <p:nvPicPr>
                <p:cNvPr id="298" name="筆跡 297">
                  <a:extLst>
                    <a:ext uri="{FF2B5EF4-FFF2-40B4-BE49-F238E27FC236}">
                      <a16:creationId xmlns:a16="http://schemas.microsoft.com/office/drawing/2014/main" id="{41076E5D-568D-48E1-A5C5-60AAD7E330D0}"/>
                    </a:ext>
                  </a:extLst>
                </p:cNvPr>
                <p:cNvPicPr/>
                <p:nvPr/>
              </p:nvPicPr>
              <p:blipFill>
                <a:blip r:embed="rId461"/>
                <a:stretch>
                  <a:fillRect/>
                </a:stretch>
              </p:blipFill>
              <p:spPr>
                <a:xfrm>
                  <a:off x="6890730" y="3243315"/>
                  <a:ext cx="986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99" name="筆跡 298">
                  <a:extLst>
                    <a:ext uri="{FF2B5EF4-FFF2-40B4-BE49-F238E27FC236}">
                      <a16:creationId xmlns:a16="http://schemas.microsoft.com/office/drawing/2014/main" id="{CFEE8048-67A3-4B4A-A2EF-EBC244A8B9D9}"/>
                    </a:ext>
                  </a:extLst>
                </p14:cNvPr>
                <p14:cNvContentPartPr/>
                <p14:nvPr/>
              </p14:nvContentPartPr>
              <p14:xfrm>
                <a:off x="7124370" y="3470835"/>
                <a:ext cx="15840" cy="24120"/>
              </p14:xfrm>
            </p:contentPart>
          </mc:Choice>
          <mc:Fallback>
            <p:pic>
              <p:nvPicPr>
                <p:cNvPr id="299" name="筆跡 298">
                  <a:extLst>
                    <a:ext uri="{FF2B5EF4-FFF2-40B4-BE49-F238E27FC236}">
                      <a16:creationId xmlns:a16="http://schemas.microsoft.com/office/drawing/2014/main" id="{CFEE8048-67A3-4B4A-A2EF-EBC244A8B9D9}"/>
                    </a:ext>
                  </a:extLst>
                </p:cNvPr>
                <p:cNvPicPr/>
                <p:nvPr/>
              </p:nvPicPr>
              <p:blipFill>
                <a:blip r:embed="rId463"/>
                <a:stretch>
                  <a:fillRect/>
                </a:stretch>
              </p:blipFill>
              <p:spPr>
                <a:xfrm>
                  <a:off x="7115370" y="3461835"/>
                  <a:ext cx="33480" cy="41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4">
            <p14:nvContentPartPr>
              <p14:cNvPr id="300" name="筆跡 299">
                <a:extLst>
                  <a:ext uri="{FF2B5EF4-FFF2-40B4-BE49-F238E27FC236}">
                    <a16:creationId xmlns:a16="http://schemas.microsoft.com/office/drawing/2014/main" id="{EA0E85C7-0DFA-4E97-85E8-40641DBE7964}"/>
                  </a:ext>
                </a:extLst>
              </p14:cNvPr>
              <p14:cNvContentPartPr/>
              <p14:nvPr/>
            </p14:nvContentPartPr>
            <p14:xfrm>
              <a:off x="5266770" y="3865035"/>
              <a:ext cx="176040" cy="278280"/>
            </p14:xfrm>
          </p:contentPart>
        </mc:Choice>
        <mc:Fallback>
          <p:pic>
            <p:nvPicPr>
              <p:cNvPr id="300" name="筆跡 299">
                <a:extLst>
                  <a:ext uri="{FF2B5EF4-FFF2-40B4-BE49-F238E27FC236}">
                    <a16:creationId xmlns:a16="http://schemas.microsoft.com/office/drawing/2014/main" id="{EA0E85C7-0DFA-4E97-85E8-40641DBE7964}"/>
                  </a:ext>
                </a:extLst>
              </p:cNvPr>
              <p:cNvPicPr/>
              <p:nvPr/>
            </p:nvPicPr>
            <p:blipFill>
              <a:blip r:embed="rId465"/>
              <a:stretch>
                <a:fillRect/>
              </a:stretch>
            </p:blipFill>
            <p:spPr>
              <a:xfrm>
                <a:off x="5257770" y="3856035"/>
                <a:ext cx="19368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301" name="筆跡 300">
                <a:extLst>
                  <a:ext uri="{FF2B5EF4-FFF2-40B4-BE49-F238E27FC236}">
                    <a16:creationId xmlns:a16="http://schemas.microsoft.com/office/drawing/2014/main" id="{A6432355-5804-4DF4-9640-E4088C9F142C}"/>
                  </a:ext>
                </a:extLst>
              </p14:cNvPr>
              <p14:cNvContentPartPr/>
              <p14:nvPr/>
            </p14:nvContentPartPr>
            <p14:xfrm>
              <a:off x="5366490" y="4027395"/>
              <a:ext cx="14760" cy="194040"/>
            </p14:xfrm>
          </p:contentPart>
        </mc:Choice>
        <mc:Fallback>
          <p:pic>
            <p:nvPicPr>
              <p:cNvPr id="301" name="筆跡 300">
                <a:extLst>
                  <a:ext uri="{FF2B5EF4-FFF2-40B4-BE49-F238E27FC236}">
                    <a16:creationId xmlns:a16="http://schemas.microsoft.com/office/drawing/2014/main" id="{A6432355-5804-4DF4-9640-E4088C9F142C}"/>
                  </a:ext>
                </a:extLst>
              </p:cNvPr>
              <p:cNvPicPr/>
              <p:nvPr/>
            </p:nvPicPr>
            <p:blipFill>
              <a:blip r:embed="rId467"/>
              <a:stretch>
                <a:fillRect/>
              </a:stretch>
            </p:blipFill>
            <p:spPr>
              <a:xfrm>
                <a:off x="5357850" y="4018395"/>
                <a:ext cx="324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302" name="筆跡 301">
                <a:extLst>
                  <a:ext uri="{FF2B5EF4-FFF2-40B4-BE49-F238E27FC236}">
                    <a16:creationId xmlns:a16="http://schemas.microsoft.com/office/drawing/2014/main" id="{C73E5686-8ECD-4A86-A273-B096CE779984}"/>
                  </a:ext>
                </a:extLst>
              </p14:cNvPr>
              <p14:cNvContentPartPr/>
              <p14:nvPr/>
            </p14:nvContentPartPr>
            <p14:xfrm>
              <a:off x="5373690" y="4037115"/>
              <a:ext cx="136440" cy="33840"/>
            </p14:xfrm>
          </p:contentPart>
        </mc:Choice>
        <mc:Fallback>
          <p:pic>
            <p:nvPicPr>
              <p:cNvPr id="302" name="筆跡 301">
                <a:extLst>
                  <a:ext uri="{FF2B5EF4-FFF2-40B4-BE49-F238E27FC236}">
                    <a16:creationId xmlns:a16="http://schemas.microsoft.com/office/drawing/2014/main" id="{C73E5686-8ECD-4A86-A273-B096CE779984}"/>
                  </a:ext>
                </a:extLst>
              </p:cNvPr>
              <p:cNvPicPr/>
              <p:nvPr/>
            </p:nvPicPr>
            <p:blipFill>
              <a:blip r:embed="rId469"/>
              <a:stretch>
                <a:fillRect/>
              </a:stretch>
            </p:blipFill>
            <p:spPr>
              <a:xfrm>
                <a:off x="5365050" y="4028115"/>
                <a:ext cx="1540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303" name="筆跡 302">
                <a:extLst>
                  <a:ext uri="{FF2B5EF4-FFF2-40B4-BE49-F238E27FC236}">
                    <a16:creationId xmlns:a16="http://schemas.microsoft.com/office/drawing/2014/main" id="{0AF92752-E7E3-4CFD-9B19-20D74D90D2BF}"/>
                  </a:ext>
                </a:extLst>
              </p14:cNvPr>
              <p14:cNvContentPartPr/>
              <p14:nvPr/>
            </p14:nvContentPartPr>
            <p14:xfrm>
              <a:off x="5574570" y="3847395"/>
              <a:ext cx="104760" cy="104400"/>
            </p14:xfrm>
          </p:contentPart>
        </mc:Choice>
        <mc:Fallback>
          <p:pic>
            <p:nvPicPr>
              <p:cNvPr id="303" name="筆跡 302">
                <a:extLst>
                  <a:ext uri="{FF2B5EF4-FFF2-40B4-BE49-F238E27FC236}">
                    <a16:creationId xmlns:a16="http://schemas.microsoft.com/office/drawing/2014/main" id="{0AF92752-E7E3-4CFD-9B19-20D74D90D2BF}"/>
                  </a:ext>
                </a:extLst>
              </p:cNvPr>
              <p:cNvPicPr/>
              <p:nvPr/>
            </p:nvPicPr>
            <p:blipFill>
              <a:blip r:embed="rId471"/>
              <a:stretch>
                <a:fillRect/>
              </a:stretch>
            </p:blipFill>
            <p:spPr>
              <a:xfrm>
                <a:off x="5565570" y="3838755"/>
                <a:ext cx="1224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304" name="筆跡 303">
                <a:extLst>
                  <a:ext uri="{FF2B5EF4-FFF2-40B4-BE49-F238E27FC236}">
                    <a16:creationId xmlns:a16="http://schemas.microsoft.com/office/drawing/2014/main" id="{F693DD25-F383-4942-9D16-D260EB84FA8B}"/>
                  </a:ext>
                </a:extLst>
              </p14:cNvPr>
              <p14:cNvContentPartPr/>
              <p14:nvPr/>
            </p14:nvContentPartPr>
            <p14:xfrm>
              <a:off x="5569890" y="3992475"/>
              <a:ext cx="37800" cy="202680"/>
            </p14:xfrm>
          </p:contentPart>
        </mc:Choice>
        <mc:Fallback>
          <p:pic>
            <p:nvPicPr>
              <p:cNvPr id="304" name="筆跡 303">
                <a:extLst>
                  <a:ext uri="{FF2B5EF4-FFF2-40B4-BE49-F238E27FC236}">
                    <a16:creationId xmlns:a16="http://schemas.microsoft.com/office/drawing/2014/main" id="{F693DD25-F383-4942-9D16-D260EB84FA8B}"/>
                  </a:ext>
                </a:extLst>
              </p:cNvPr>
              <p:cNvPicPr/>
              <p:nvPr/>
            </p:nvPicPr>
            <p:blipFill>
              <a:blip r:embed="rId473"/>
              <a:stretch>
                <a:fillRect/>
              </a:stretch>
            </p:blipFill>
            <p:spPr>
              <a:xfrm>
                <a:off x="5561250" y="3983835"/>
                <a:ext cx="554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305" name="筆跡 304">
                <a:extLst>
                  <a:ext uri="{FF2B5EF4-FFF2-40B4-BE49-F238E27FC236}">
                    <a16:creationId xmlns:a16="http://schemas.microsoft.com/office/drawing/2014/main" id="{906D2A4B-B82F-486E-8B0E-294832EF4F02}"/>
                  </a:ext>
                </a:extLst>
              </p14:cNvPr>
              <p14:cNvContentPartPr/>
              <p14:nvPr/>
            </p14:nvContentPartPr>
            <p14:xfrm>
              <a:off x="5591490" y="4002915"/>
              <a:ext cx="95040" cy="151560"/>
            </p14:xfrm>
          </p:contentPart>
        </mc:Choice>
        <mc:Fallback>
          <p:pic>
            <p:nvPicPr>
              <p:cNvPr id="305" name="筆跡 304">
                <a:extLst>
                  <a:ext uri="{FF2B5EF4-FFF2-40B4-BE49-F238E27FC236}">
                    <a16:creationId xmlns:a16="http://schemas.microsoft.com/office/drawing/2014/main" id="{906D2A4B-B82F-486E-8B0E-294832EF4F02}"/>
                  </a:ext>
                </a:extLst>
              </p:cNvPr>
              <p:cNvPicPr/>
              <p:nvPr/>
            </p:nvPicPr>
            <p:blipFill>
              <a:blip r:embed="rId475"/>
              <a:stretch>
                <a:fillRect/>
              </a:stretch>
            </p:blipFill>
            <p:spPr>
              <a:xfrm>
                <a:off x="5582850" y="3993915"/>
                <a:ext cx="1126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306" name="筆跡 305">
                <a:extLst>
                  <a:ext uri="{FF2B5EF4-FFF2-40B4-BE49-F238E27FC236}">
                    <a16:creationId xmlns:a16="http://schemas.microsoft.com/office/drawing/2014/main" id="{DC252E37-9F5D-4C16-AD23-D76F65D09582}"/>
                  </a:ext>
                </a:extLst>
              </p14:cNvPr>
              <p14:cNvContentPartPr/>
              <p14:nvPr/>
            </p14:nvContentPartPr>
            <p14:xfrm>
              <a:off x="5607330" y="3997875"/>
              <a:ext cx="156600" cy="126000"/>
            </p14:xfrm>
          </p:contentPart>
        </mc:Choice>
        <mc:Fallback>
          <p:pic>
            <p:nvPicPr>
              <p:cNvPr id="306" name="筆跡 305">
                <a:extLst>
                  <a:ext uri="{FF2B5EF4-FFF2-40B4-BE49-F238E27FC236}">
                    <a16:creationId xmlns:a16="http://schemas.microsoft.com/office/drawing/2014/main" id="{DC252E37-9F5D-4C16-AD23-D76F65D09582}"/>
                  </a:ext>
                </a:extLst>
              </p:cNvPr>
              <p:cNvPicPr/>
              <p:nvPr/>
            </p:nvPicPr>
            <p:blipFill>
              <a:blip r:embed="rId477"/>
              <a:stretch>
                <a:fillRect/>
              </a:stretch>
            </p:blipFill>
            <p:spPr>
              <a:xfrm>
                <a:off x="5598330" y="3989235"/>
                <a:ext cx="17424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307" name="筆跡 306">
                <a:extLst>
                  <a:ext uri="{FF2B5EF4-FFF2-40B4-BE49-F238E27FC236}">
                    <a16:creationId xmlns:a16="http://schemas.microsoft.com/office/drawing/2014/main" id="{26F5626D-F07F-42DF-8515-A348FE2081C6}"/>
                  </a:ext>
                </a:extLst>
              </p14:cNvPr>
              <p14:cNvContentPartPr/>
              <p14:nvPr/>
            </p14:nvContentPartPr>
            <p14:xfrm>
              <a:off x="5770770" y="3936315"/>
              <a:ext cx="171360" cy="131400"/>
            </p14:xfrm>
          </p:contentPart>
        </mc:Choice>
        <mc:Fallback>
          <p:pic>
            <p:nvPicPr>
              <p:cNvPr id="307" name="筆跡 306">
                <a:extLst>
                  <a:ext uri="{FF2B5EF4-FFF2-40B4-BE49-F238E27FC236}">
                    <a16:creationId xmlns:a16="http://schemas.microsoft.com/office/drawing/2014/main" id="{26F5626D-F07F-42DF-8515-A348FE2081C6}"/>
                  </a:ext>
                </a:extLst>
              </p:cNvPr>
              <p:cNvPicPr/>
              <p:nvPr/>
            </p:nvPicPr>
            <p:blipFill>
              <a:blip r:embed="rId479"/>
              <a:stretch>
                <a:fillRect/>
              </a:stretch>
            </p:blipFill>
            <p:spPr>
              <a:xfrm>
                <a:off x="5762130" y="3927315"/>
                <a:ext cx="1890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308" name="筆跡 307">
                <a:extLst>
                  <a:ext uri="{FF2B5EF4-FFF2-40B4-BE49-F238E27FC236}">
                    <a16:creationId xmlns:a16="http://schemas.microsoft.com/office/drawing/2014/main" id="{F4348625-86B6-4755-823A-FBBA32F0C131}"/>
                  </a:ext>
                </a:extLst>
              </p14:cNvPr>
              <p14:cNvContentPartPr/>
              <p14:nvPr/>
            </p14:nvContentPartPr>
            <p14:xfrm>
              <a:off x="5809290" y="3981675"/>
              <a:ext cx="144000" cy="204840"/>
            </p14:xfrm>
          </p:contentPart>
        </mc:Choice>
        <mc:Fallback>
          <p:pic>
            <p:nvPicPr>
              <p:cNvPr id="308" name="筆跡 307">
                <a:extLst>
                  <a:ext uri="{FF2B5EF4-FFF2-40B4-BE49-F238E27FC236}">
                    <a16:creationId xmlns:a16="http://schemas.microsoft.com/office/drawing/2014/main" id="{F4348625-86B6-4755-823A-FBBA32F0C131}"/>
                  </a:ext>
                </a:extLst>
              </p:cNvPr>
              <p:cNvPicPr/>
              <p:nvPr/>
            </p:nvPicPr>
            <p:blipFill>
              <a:blip r:embed="rId481"/>
              <a:stretch>
                <a:fillRect/>
              </a:stretch>
            </p:blipFill>
            <p:spPr>
              <a:xfrm>
                <a:off x="5800650" y="3973035"/>
                <a:ext cx="1616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309" name="筆跡 308">
                <a:extLst>
                  <a:ext uri="{FF2B5EF4-FFF2-40B4-BE49-F238E27FC236}">
                    <a16:creationId xmlns:a16="http://schemas.microsoft.com/office/drawing/2014/main" id="{D217016F-E5DF-4477-8FCD-1EB6F6DF360A}"/>
                  </a:ext>
                </a:extLst>
              </p14:cNvPr>
              <p14:cNvContentPartPr/>
              <p14:nvPr/>
            </p14:nvContentPartPr>
            <p14:xfrm>
              <a:off x="6107730" y="3834435"/>
              <a:ext cx="54360" cy="132480"/>
            </p14:xfrm>
          </p:contentPart>
        </mc:Choice>
        <mc:Fallback>
          <p:pic>
            <p:nvPicPr>
              <p:cNvPr id="309" name="筆跡 308">
                <a:extLst>
                  <a:ext uri="{FF2B5EF4-FFF2-40B4-BE49-F238E27FC236}">
                    <a16:creationId xmlns:a16="http://schemas.microsoft.com/office/drawing/2014/main" id="{D217016F-E5DF-4477-8FCD-1EB6F6DF360A}"/>
                  </a:ext>
                </a:extLst>
              </p:cNvPr>
              <p:cNvPicPr/>
              <p:nvPr/>
            </p:nvPicPr>
            <p:blipFill>
              <a:blip r:embed="rId483"/>
              <a:stretch>
                <a:fillRect/>
              </a:stretch>
            </p:blipFill>
            <p:spPr>
              <a:xfrm>
                <a:off x="6098730" y="3825795"/>
                <a:ext cx="720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310" name="筆跡 309">
                <a:extLst>
                  <a:ext uri="{FF2B5EF4-FFF2-40B4-BE49-F238E27FC236}">
                    <a16:creationId xmlns:a16="http://schemas.microsoft.com/office/drawing/2014/main" id="{18C38A62-C576-412B-B95D-42B29CBE58B0}"/>
                  </a:ext>
                </a:extLst>
              </p14:cNvPr>
              <p14:cNvContentPartPr/>
              <p14:nvPr/>
            </p14:nvContentPartPr>
            <p14:xfrm>
              <a:off x="6114930" y="3859995"/>
              <a:ext cx="122760" cy="306360"/>
            </p14:xfrm>
          </p:contentPart>
        </mc:Choice>
        <mc:Fallback>
          <p:pic>
            <p:nvPicPr>
              <p:cNvPr id="310" name="筆跡 309">
                <a:extLst>
                  <a:ext uri="{FF2B5EF4-FFF2-40B4-BE49-F238E27FC236}">
                    <a16:creationId xmlns:a16="http://schemas.microsoft.com/office/drawing/2014/main" id="{18C38A62-C576-412B-B95D-42B29CBE58B0}"/>
                  </a:ext>
                </a:extLst>
              </p:cNvPr>
              <p:cNvPicPr/>
              <p:nvPr/>
            </p:nvPicPr>
            <p:blipFill>
              <a:blip r:embed="rId485"/>
              <a:stretch>
                <a:fillRect/>
              </a:stretch>
            </p:blipFill>
            <p:spPr>
              <a:xfrm>
                <a:off x="6105930" y="3850995"/>
                <a:ext cx="14040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311" name="筆跡 310">
                <a:extLst>
                  <a:ext uri="{FF2B5EF4-FFF2-40B4-BE49-F238E27FC236}">
                    <a16:creationId xmlns:a16="http://schemas.microsoft.com/office/drawing/2014/main" id="{80767FF0-0FA3-4C06-B442-D40B62824FFD}"/>
                  </a:ext>
                </a:extLst>
              </p14:cNvPr>
              <p14:cNvContentPartPr/>
              <p14:nvPr/>
            </p14:nvContentPartPr>
            <p14:xfrm>
              <a:off x="6225450" y="4070595"/>
              <a:ext cx="107280" cy="48960"/>
            </p14:xfrm>
          </p:contentPart>
        </mc:Choice>
        <mc:Fallback>
          <p:pic>
            <p:nvPicPr>
              <p:cNvPr id="311" name="筆跡 310">
                <a:extLst>
                  <a:ext uri="{FF2B5EF4-FFF2-40B4-BE49-F238E27FC236}">
                    <a16:creationId xmlns:a16="http://schemas.microsoft.com/office/drawing/2014/main" id="{80767FF0-0FA3-4C06-B442-D40B62824FFD}"/>
                  </a:ext>
                </a:extLst>
              </p:cNvPr>
              <p:cNvPicPr/>
              <p:nvPr/>
            </p:nvPicPr>
            <p:blipFill>
              <a:blip r:embed="rId487"/>
              <a:stretch>
                <a:fillRect/>
              </a:stretch>
            </p:blipFill>
            <p:spPr>
              <a:xfrm>
                <a:off x="6216810" y="4061595"/>
                <a:ext cx="1249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12" name="筆跡 311">
                <a:extLst>
                  <a:ext uri="{FF2B5EF4-FFF2-40B4-BE49-F238E27FC236}">
                    <a16:creationId xmlns:a16="http://schemas.microsoft.com/office/drawing/2014/main" id="{02ABFE5B-1528-4347-987A-CA2A5A6B42EE}"/>
                  </a:ext>
                </a:extLst>
              </p14:cNvPr>
              <p14:cNvContentPartPr/>
              <p14:nvPr/>
            </p14:nvContentPartPr>
            <p14:xfrm>
              <a:off x="6433890" y="3726075"/>
              <a:ext cx="195120" cy="105120"/>
            </p14:xfrm>
          </p:contentPart>
        </mc:Choice>
        <mc:Fallback>
          <p:pic>
            <p:nvPicPr>
              <p:cNvPr id="312" name="筆跡 311">
                <a:extLst>
                  <a:ext uri="{FF2B5EF4-FFF2-40B4-BE49-F238E27FC236}">
                    <a16:creationId xmlns:a16="http://schemas.microsoft.com/office/drawing/2014/main" id="{02ABFE5B-1528-4347-987A-CA2A5A6B42EE}"/>
                  </a:ext>
                </a:extLst>
              </p:cNvPr>
              <p:cNvPicPr/>
              <p:nvPr/>
            </p:nvPicPr>
            <p:blipFill>
              <a:blip r:embed="rId489"/>
              <a:stretch>
                <a:fillRect/>
              </a:stretch>
            </p:blipFill>
            <p:spPr>
              <a:xfrm>
                <a:off x="6424890" y="3717435"/>
                <a:ext cx="2127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13" name="筆跡 312">
                <a:extLst>
                  <a:ext uri="{FF2B5EF4-FFF2-40B4-BE49-F238E27FC236}">
                    <a16:creationId xmlns:a16="http://schemas.microsoft.com/office/drawing/2014/main" id="{32A2E973-3F3E-435C-9D06-DD524E9A6D02}"/>
                  </a:ext>
                </a:extLst>
              </p14:cNvPr>
              <p14:cNvContentPartPr/>
              <p14:nvPr/>
            </p14:nvContentPartPr>
            <p14:xfrm>
              <a:off x="6424170" y="3748035"/>
              <a:ext cx="259200" cy="160560"/>
            </p14:xfrm>
          </p:contentPart>
        </mc:Choice>
        <mc:Fallback>
          <p:pic>
            <p:nvPicPr>
              <p:cNvPr id="313" name="筆跡 312">
                <a:extLst>
                  <a:ext uri="{FF2B5EF4-FFF2-40B4-BE49-F238E27FC236}">
                    <a16:creationId xmlns:a16="http://schemas.microsoft.com/office/drawing/2014/main" id="{32A2E973-3F3E-435C-9D06-DD524E9A6D02}"/>
                  </a:ext>
                </a:extLst>
              </p:cNvPr>
              <p:cNvPicPr/>
              <p:nvPr/>
            </p:nvPicPr>
            <p:blipFill>
              <a:blip r:embed="rId491"/>
              <a:stretch>
                <a:fillRect/>
              </a:stretch>
            </p:blipFill>
            <p:spPr>
              <a:xfrm>
                <a:off x="6415170" y="3739035"/>
                <a:ext cx="27684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14" name="筆跡 313">
                <a:extLst>
                  <a:ext uri="{FF2B5EF4-FFF2-40B4-BE49-F238E27FC236}">
                    <a16:creationId xmlns:a16="http://schemas.microsoft.com/office/drawing/2014/main" id="{3F3CB36F-4107-4468-A045-A1C48A0882F7}"/>
                  </a:ext>
                </a:extLst>
              </p14:cNvPr>
              <p14:cNvContentPartPr/>
              <p14:nvPr/>
            </p14:nvContentPartPr>
            <p14:xfrm>
              <a:off x="6539010" y="3931635"/>
              <a:ext cx="56880" cy="80280"/>
            </p14:xfrm>
          </p:contentPart>
        </mc:Choice>
        <mc:Fallback>
          <p:pic>
            <p:nvPicPr>
              <p:cNvPr id="314" name="筆跡 313">
                <a:extLst>
                  <a:ext uri="{FF2B5EF4-FFF2-40B4-BE49-F238E27FC236}">
                    <a16:creationId xmlns:a16="http://schemas.microsoft.com/office/drawing/2014/main" id="{3F3CB36F-4107-4468-A045-A1C48A0882F7}"/>
                  </a:ext>
                </a:extLst>
              </p:cNvPr>
              <p:cNvPicPr/>
              <p:nvPr/>
            </p:nvPicPr>
            <p:blipFill>
              <a:blip r:embed="rId493"/>
              <a:stretch>
                <a:fillRect/>
              </a:stretch>
            </p:blipFill>
            <p:spPr>
              <a:xfrm>
                <a:off x="6530370" y="3922995"/>
                <a:ext cx="745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15" name="筆跡 314">
                <a:extLst>
                  <a:ext uri="{FF2B5EF4-FFF2-40B4-BE49-F238E27FC236}">
                    <a16:creationId xmlns:a16="http://schemas.microsoft.com/office/drawing/2014/main" id="{824AF7CB-3B40-4400-A904-6931FEDED90D}"/>
                  </a:ext>
                </a:extLst>
              </p14:cNvPr>
              <p14:cNvContentPartPr/>
              <p14:nvPr/>
            </p14:nvContentPartPr>
            <p14:xfrm>
              <a:off x="6563850" y="3957915"/>
              <a:ext cx="42480" cy="214920"/>
            </p14:xfrm>
          </p:contentPart>
        </mc:Choice>
        <mc:Fallback>
          <p:pic>
            <p:nvPicPr>
              <p:cNvPr id="315" name="筆跡 314">
                <a:extLst>
                  <a:ext uri="{FF2B5EF4-FFF2-40B4-BE49-F238E27FC236}">
                    <a16:creationId xmlns:a16="http://schemas.microsoft.com/office/drawing/2014/main" id="{824AF7CB-3B40-4400-A904-6931FEDED90D}"/>
                  </a:ext>
                </a:extLst>
              </p:cNvPr>
              <p:cNvPicPr/>
              <p:nvPr/>
            </p:nvPicPr>
            <p:blipFill>
              <a:blip r:embed="rId495"/>
              <a:stretch>
                <a:fillRect/>
              </a:stretch>
            </p:blipFill>
            <p:spPr>
              <a:xfrm>
                <a:off x="6554850" y="3949275"/>
                <a:ext cx="601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16" name="筆跡 315">
                <a:extLst>
                  <a:ext uri="{FF2B5EF4-FFF2-40B4-BE49-F238E27FC236}">
                    <a16:creationId xmlns:a16="http://schemas.microsoft.com/office/drawing/2014/main" id="{06A880C8-730D-4648-9C73-FF8A3D8074DD}"/>
                  </a:ext>
                </a:extLst>
              </p14:cNvPr>
              <p14:cNvContentPartPr/>
              <p14:nvPr/>
            </p14:nvContentPartPr>
            <p14:xfrm>
              <a:off x="6486810" y="4053315"/>
              <a:ext cx="79920" cy="14400"/>
            </p14:xfrm>
          </p:contentPart>
        </mc:Choice>
        <mc:Fallback>
          <p:pic>
            <p:nvPicPr>
              <p:cNvPr id="316" name="筆跡 315">
                <a:extLst>
                  <a:ext uri="{FF2B5EF4-FFF2-40B4-BE49-F238E27FC236}">
                    <a16:creationId xmlns:a16="http://schemas.microsoft.com/office/drawing/2014/main" id="{06A880C8-730D-4648-9C73-FF8A3D8074DD}"/>
                  </a:ext>
                </a:extLst>
              </p:cNvPr>
              <p:cNvPicPr/>
              <p:nvPr/>
            </p:nvPicPr>
            <p:blipFill>
              <a:blip r:embed="rId497"/>
              <a:stretch>
                <a:fillRect/>
              </a:stretch>
            </p:blipFill>
            <p:spPr>
              <a:xfrm>
                <a:off x="6477810" y="4044315"/>
                <a:ext cx="975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17" name="筆跡 316">
                <a:extLst>
                  <a:ext uri="{FF2B5EF4-FFF2-40B4-BE49-F238E27FC236}">
                    <a16:creationId xmlns:a16="http://schemas.microsoft.com/office/drawing/2014/main" id="{D2CF0796-D2BF-4C5C-BFFA-A109919174F6}"/>
                  </a:ext>
                </a:extLst>
              </p14:cNvPr>
              <p14:cNvContentPartPr/>
              <p14:nvPr/>
            </p14:nvContentPartPr>
            <p14:xfrm>
              <a:off x="6502290" y="4096515"/>
              <a:ext cx="53280" cy="40320"/>
            </p14:xfrm>
          </p:contentPart>
        </mc:Choice>
        <mc:Fallback>
          <p:pic>
            <p:nvPicPr>
              <p:cNvPr id="317" name="筆跡 316">
                <a:extLst>
                  <a:ext uri="{FF2B5EF4-FFF2-40B4-BE49-F238E27FC236}">
                    <a16:creationId xmlns:a16="http://schemas.microsoft.com/office/drawing/2014/main" id="{D2CF0796-D2BF-4C5C-BFFA-A109919174F6}"/>
                  </a:ext>
                </a:extLst>
              </p:cNvPr>
              <p:cNvPicPr/>
              <p:nvPr/>
            </p:nvPicPr>
            <p:blipFill>
              <a:blip r:embed="rId499"/>
              <a:stretch>
                <a:fillRect/>
              </a:stretch>
            </p:blipFill>
            <p:spPr>
              <a:xfrm>
                <a:off x="6493650" y="4087875"/>
                <a:ext cx="709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18" name="筆跡 317">
                <a:extLst>
                  <a:ext uri="{FF2B5EF4-FFF2-40B4-BE49-F238E27FC236}">
                    <a16:creationId xmlns:a16="http://schemas.microsoft.com/office/drawing/2014/main" id="{C154111B-C2FC-419E-B88F-A7C328F68C5F}"/>
                  </a:ext>
                </a:extLst>
              </p14:cNvPr>
              <p14:cNvContentPartPr/>
              <p14:nvPr/>
            </p14:nvContentPartPr>
            <p14:xfrm>
              <a:off x="6483210" y="3939915"/>
              <a:ext cx="207360" cy="293040"/>
            </p14:xfrm>
          </p:contentPart>
        </mc:Choice>
        <mc:Fallback>
          <p:pic>
            <p:nvPicPr>
              <p:cNvPr id="318" name="筆跡 317">
                <a:extLst>
                  <a:ext uri="{FF2B5EF4-FFF2-40B4-BE49-F238E27FC236}">
                    <a16:creationId xmlns:a16="http://schemas.microsoft.com/office/drawing/2014/main" id="{C154111B-C2FC-419E-B88F-A7C328F68C5F}"/>
                  </a:ext>
                </a:extLst>
              </p:cNvPr>
              <p:cNvPicPr/>
              <p:nvPr/>
            </p:nvPicPr>
            <p:blipFill>
              <a:blip r:embed="rId501"/>
              <a:stretch>
                <a:fillRect/>
              </a:stretch>
            </p:blipFill>
            <p:spPr>
              <a:xfrm>
                <a:off x="6474210" y="3931275"/>
                <a:ext cx="22500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19" name="筆跡 318">
                <a:extLst>
                  <a:ext uri="{FF2B5EF4-FFF2-40B4-BE49-F238E27FC236}">
                    <a16:creationId xmlns:a16="http://schemas.microsoft.com/office/drawing/2014/main" id="{BE80E230-F76C-43A1-9AFF-E20E7A0C17F6}"/>
                  </a:ext>
                </a:extLst>
              </p14:cNvPr>
              <p14:cNvContentPartPr/>
              <p14:nvPr/>
            </p14:nvContentPartPr>
            <p14:xfrm>
              <a:off x="6667170" y="4100835"/>
              <a:ext cx="45000" cy="7920"/>
            </p14:xfrm>
          </p:contentPart>
        </mc:Choice>
        <mc:Fallback>
          <p:pic>
            <p:nvPicPr>
              <p:cNvPr id="319" name="筆跡 318">
                <a:extLst>
                  <a:ext uri="{FF2B5EF4-FFF2-40B4-BE49-F238E27FC236}">
                    <a16:creationId xmlns:a16="http://schemas.microsoft.com/office/drawing/2014/main" id="{BE80E230-F76C-43A1-9AFF-E20E7A0C17F6}"/>
                  </a:ext>
                </a:extLst>
              </p:cNvPr>
              <p:cNvPicPr/>
              <p:nvPr/>
            </p:nvPicPr>
            <p:blipFill>
              <a:blip r:embed="rId503"/>
              <a:stretch>
                <a:fillRect/>
              </a:stretch>
            </p:blipFill>
            <p:spPr>
              <a:xfrm>
                <a:off x="6658170" y="4092195"/>
                <a:ext cx="626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20" name="筆跡 319">
                <a:extLst>
                  <a:ext uri="{FF2B5EF4-FFF2-40B4-BE49-F238E27FC236}">
                    <a16:creationId xmlns:a16="http://schemas.microsoft.com/office/drawing/2014/main" id="{6A3356CD-8118-4350-806E-C627F42C2106}"/>
                  </a:ext>
                </a:extLst>
              </p14:cNvPr>
              <p14:cNvContentPartPr/>
              <p14:nvPr/>
            </p14:nvContentPartPr>
            <p14:xfrm>
              <a:off x="6674370" y="4154835"/>
              <a:ext cx="55800" cy="6840"/>
            </p14:xfrm>
          </p:contentPart>
        </mc:Choice>
        <mc:Fallback>
          <p:pic>
            <p:nvPicPr>
              <p:cNvPr id="320" name="筆跡 319">
                <a:extLst>
                  <a:ext uri="{FF2B5EF4-FFF2-40B4-BE49-F238E27FC236}">
                    <a16:creationId xmlns:a16="http://schemas.microsoft.com/office/drawing/2014/main" id="{6A3356CD-8118-4350-806E-C627F42C2106}"/>
                  </a:ext>
                </a:extLst>
              </p:cNvPr>
              <p:cNvPicPr/>
              <p:nvPr/>
            </p:nvPicPr>
            <p:blipFill>
              <a:blip r:embed="rId505"/>
              <a:stretch>
                <a:fillRect/>
              </a:stretch>
            </p:blipFill>
            <p:spPr>
              <a:xfrm>
                <a:off x="6665370" y="4146195"/>
                <a:ext cx="734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21" name="筆跡 320">
                <a:extLst>
                  <a:ext uri="{FF2B5EF4-FFF2-40B4-BE49-F238E27FC236}">
                    <a16:creationId xmlns:a16="http://schemas.microsoft.com/office/drawing/2014/main" id="{7E98FAE8-BE04-49ED-A76E-63C6E98E8226}"/>
                  </a:ext>
                </a:extLst>
              </p14:cNvPr>
              <p14:cNvContentPartPr/>
              <p14:nvPr/>
            </p14:nvContentPartPr>
            <p14:xfrm>
              <a:off x="7034010" y="3791955"/>
              <a:ext cx="272160" cy="249480"/>
            </p14:xfrm>
          </p:contentPart>
        </mc:Choice>
        <mc:Fallback>
          <p:pic>
            <p:nvPicPr>
              <p:cNvPr id="321" name="筆跡 320">
                <a:extLst>
                  <a:ext uri="{FF2B5EF4-FFF2-40B4-BE49-F238E27FC236}">
                    <a16:creationId xmlns:a16="http://schemas.microsoft.com/office/drawing/2014/main" id="{7E98FAE8-BE04-49ED-A76E-63C6E98E8226}"/>
                  </a:ext>
                </a:extLst>
              </p:cNvPr>
              <p:cNvPicPr/>
              <p:nvPr/>
            </p:nvPicPr>
            <p:blipFill>
              <a:blip r:embed="rId507"/>
              <a:stretch>
                <a:fillRect/>
              </a:stretch>
            </p:blipFill>
            <p:spPr>
              <a:xfrm>
                <a:off x="7025370" y="3783315"/>
                <a:ext cx="28980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22" name="筆跡 321">
                <a:extLst>
                  <a:ext uri="{FF2B5EF4-FFF2-40B4-BE49-F238E27FC236}">
                    <a16:creationId xmlns:a16="http://schemas.microsoft.com/office/drawing/2014/main" id="{C5FDE04E-29A3-4B55-BC7E-A0C797EFB726}"/>
                  </a:ext>
                </a:extLst>
              </p14:cNvPr>
              <p14:cNvContentPartPr/>
              <p14:nvPr/>
            </p14:nvContentPartPr>
            <p14:xfrm>
              <a:off x="7355130" y="3829035"/>
              <a:ext cx="140040" cy="43920"/>
            </p14:xfrm>
          </p:contentPart>
        </mc:Choice>
        <mc:Fallback>
          <p:pic>
            <p:nvPicPr>
              <p:cNvPr id="322" name="筆跡 321">
                <a:extLst>
                  <a:ext uri="{FF2B5EF4-FFF2-40B4-BE49-F238E27FC236}">
                    <a16:creationId xmlns:a16="http://schemas.microsoft.com/office/drawing/2014/main" id="{C5FDE04E-29A3-4B55-BC7E-A0C797EFB726}"/>
                  </a:ext>
                </a:extLst>
              </p:cNvPr>
              <p:cNvPicPr/>
              <p:nvPr/>
            </p:nvPicPr>
            <p:blipFill>
              <a:blip r:embed="rId509"/>
              <a:stretch>
                <a:fillRect/>
              </a:stretch>
            </p:blipFill>
            <p:spPr>
              <a:xfrm>
                <a:off x="7346130" y="3820395"/>
                <a:ext cx="1576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23" name="筆跡 322">
                <a:extLst>
                  <a:ext uri="{FF2B5EF4-FFF2-40B4-BE49-F238E27FC236}">
                    <a16:creationId xmlns:a16="http://schemas.microsoft.com/office/drawing/2014/main" id="{CAB61CE7-DD29-4054-B6C1-D08BAA1CDA6C}"/>
                  </a:ext>
                </a:extLst>
              </p14:cNvPr>
              <p14:cNvContentPartPr/>
              <p14:nvPr/>
            </p14:nvContentPartPr>
            <p14:xfrm>
              <a:off x="7369890" y="3884475"/>
              <a:ext cx="162720" cy="46800"/>
            </p14:xfrm>
          </p:contentPart>
        </mc:Choice>
        <mc:Fallback>
          <p:pic>
            <p:nvPicPr>
              <p:cNvPr id="323" name="筆跡 322">
                <a:extLst>
                  <a:ext uri="{FF2B5EF4-FFF2-40B4-BE49-F238E27FC236}">
                    <a16:creationId xmlns:a16="http://schemas.microsoft.com/office/drawing/2014/main" id="{CAB61CE7-DD29-4054-B6C1-D08BAA1CDA6C}"/>
                  </a:ext>
                </a:extLst>
              </p:cNvPr>
              <p:cNvPicPr/>
              <p:nvPr/>
            </p:nvPicPr>
            <p:blipFill>
              <a:blip r:embed="rId511"/>
              <a:stretch>
                <a:fillRect/>
              </a:stretch>
            </p:blipFill>
            <p:spPr>
              <a:xfrm>
                <a:off x="7360890" y="3875475"/>
                <a:ext cx="1803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24" name="筆跡 323">
                <a:extLst>
                  <a:ext uri="{FF2B5EF4-FFF2-40B4-BE49-F238E27FC236}">
                    <a16:creationId xmlns:a16="http://schemas.microsoft.com/office/drawing/2014/main" id="{FC33BF5D-249B-4D6D-850C-5FF6D12D9B50}"/>
                  </a:ext>
                </a:extLst>
              </p14:cNvPr>
              <p14:cNvContentPartPr/>
              <p14:nvPr/>
            </p14:nvContentPartPr>
            <p14:xfrm>
              <a:off x="7437210" y="3795555"/>
              <a:ext cx="53280" cy="212040"/>
            </p14:xfrm>
          </p:contentPart>
        </mc:Choice>
        <mc:Fallback>
          <p:pic>
            <p:nvPicPr>
              <p:cNvPr id="324" name="筆跡 323">
                <a:extLst>
                  <a:ext uri="{FF2B5EF4-FFF2-40B4-BE49-F238E27FC236}">
                    <a16:creationId xmlns:a16="http://schemas.microsoft.com/office/drawing/2014/main" id="{FC33BF5D-249B-4D6D-850C-5FF6D12D9B50}"/>
                  </a:ext>
                </a:extLst>
              </p:cNvPr>
              <p:cNvPicPr/>
              <p:nvPr/>
            </p:nvPicPr>
            <p:blipFill>
              <a:blip r:embed="rId513"/>
              <a:stretch>
                <a:fillRect/>
              </a:stretch>
            </p:blipFill>
            <p:spPr>
              <a:xfrm>
                <a:off x="7428210" y="3786555"/>
                <a:ext cx="7092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328" name="筆跡 327">
                <a:extLst>
                  <a:ext uri="{FF2B5EF4-FFF2-40B4-BE49-F238E27FC236}">
                    <a16:creationId xmlns:a16="http://schemas.microsoft.com/office/drawing/2014/main" id="{11E31C92-1805-457C-B189-5250E66ABEFD}"/>
                  </a:ext>
                </a:extLst>
              </p14:cNvPr>
              <p14:cNvContentPartPr/>
              <p14:nvPr/>
            </p14:nvContentPartPr>
            <p14:xfrm>
              <a:off x="7689930" y="3800955"/>
              <a:ext cx="49680" cy="160560"/>
            </p14:xfrm>
          </p:contentPart>
        </mc:Choice>
        <mc:Fallback>
          <p:pic>
            <p:nvPicPr>
              <p:cNvPr id="328" name="筆跡 327">
                <a:extLst>
                  <a:ext uri="{FF2B5EF4-FFF2-40B4-BE49-F238E27FC236}">
                    <a16:creationId xmlns:a16="http://schemas.microsoft.com/office/drawing/2014/main" id="{11E31C92-1805-457C-B189-5250E66ABEFD}"/>
                  </a:ext>
                </a:extLst>
              </p:cNvPr>
              <p:cNvPicPr/>
              <p:nvPr/>
            </p:nvPicPr>
            <p:blipFill>
              <a:blip r:embed="rId515"/>
              <a:stretch>
                <a:fillRect/>
              </a:stretch>
            </p:blipFill>
            <p:spPr>
              <a:xfrm>
                <a:off x="7680930" y="3791955"/>
                <a:ext cx="673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29" name="筆跡 328">
                <a:extLst>
                  <a:ext uri="{FF2B5EF4-FFF2-40B4-BE49-F238E27FC236}">
                    <a16:creationId xmlns:a16="http://schemas.microsoft.com/office/drawing/2014/main" id="{948ACB51-46AA-4A8F-B751-9CC0FE544749}"/>
                  </a:ext>
                </a:extLst>
              </p14:cNvPr>
              <p14:cNvContentPartPr/>
              <p14:nvPr/>
            </p14:nvContentPartPr>
            <p14:xfrm>
              <a:off x="7814130" y="3800235"/>
              <a:ext cx="72360" cy="147960"/>
            </p14:xfrm>
          </p:contentPart>
        </mc:Choice>
        <mc:Fallback>
          <p:pic>
            <p:nvPicPr>
              <p:cNvPr id="329" name="筆跡 328">
                <a:extLst>
                  <a:ext uri="{FF2B5EF4-FFF2-40B4-BE49-F238E27FC236}">
                    <a16:creationId xmlns:a16="http://schemas.microsoft.com/office/drawing/2014/main" id="{948ACB51-46AA-4A8F-B751-9CC0FE544749}"/>
                  </a:ext>
                </a:extLst>
              </p:cNvPr>
              <p:cNvPicPr/>
              <p:nvPr/>
            </p:nvPicPr>
            <p:blipFill>
              <a:blip r:embed="rId517"/>
              <a:stretch>
                <a:fillRect/>
              </a:stretch>
            </p:blipFill>
            <p:spPr>
              <a:xfrm>
                <a:off x="7805490" y="3791595"/>
                <a:ext cx="900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31" name="筆跡 330">
                <a:extLst>
                  <a:ext uri="{FF2B5EF4-FFF2-40B4-BE49-F238E27FC236}">
                    <a16:creationId xmlns:a16="http://schemas.microsoft.com/office/drawing/2014/main" id="{92882DEF-7B92-4478-A7CC-14BEC17DE142}"/>
                  </a:ext>
                </a:extLst>
              </p14:cNvPr>
              <p14:cNvContentPartPr/>
              <p14:nvPr/>
            </p14:nvContentPartPr>
            <p14:xfrm>
              <a:off x="5997210" y="4393515"/>
              <a:ext cx="195120" cy="319680"/>
            </p14:xfrm>
          </p:contentPart>
        </mc:Choice>
        <mc:Fallback>
          <p:pic>
            <p:nvPicPr>
              <p:cNvPr id="331" name="筆跡 330">
                <a:extLst>
                  <a:ext uri="{FF2B5EF4-FFF2-40B4-BE49-F238E27FC236}">
                    <a16:creationId xmlns:a16="http://schemas.microsoft.com/office/drawing/2014/main" id="{92882DEF-7B92-4478-A7CC-14BEC17DE142}"/>
                  </a:ext>
                </a:extLst>
              </p:cNvPr>
              <p:cNvPicPr/>
              <p:nvPr/>
            </p:nvPicPr>
            <p:blipFill>
              <a:blip r:embed="rId519"/>
              <a:stretch>
                <a:fillRect/>
              </a:stretch>
            </p:blipFill>
            <p:spPr>
              <a:xfrm>
                <a:off x="5988570" y="4384515"/>
                <a:ext cx="21276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32" name="筆跡 331">
                <a:extLst>
                  <a:ext uri="{FF2B5EF4-FFF2-40B4-BE49-F238E27FC236}">
                    <a16:creationId xmlns:a16="http://schemas.microsoft.com/office/drawing/2014/main" id="{C2F54AC1-BA9C-42C7-A5A3-53E4BE5DCE84}"/>
                  </a:ext>
                </a:extLst>
              </p14:cNvPr>
              <p14:cNvContentPartPr/>
              <p14:nvPr/>
            </p14:nvContentPartPr>
            <p14:xfrm>
              <a:off x="6087210" y="4570275"/>
              <a:ext cx="241920" cy="79920"/>
            </p14:xfrm>
          </p:contentPart>
        </mc:Choice>
        <mc:Fallback>
          <p:pic>
            <p:nvPicPr>
              <p:cNvPr id="332" name="筆跡 331">
                <a:extLst>
                  <a:ext uri="{FF2B5EF4-FFF2-40B4-BE49-F238E27FC236}">
                    <a16:creationId xmlns:a16="http://schemas.microsoft.com/office/drawing/2014/main" id="{C2F54AC1-BA9C-42C7-A5A3-53E4BE5DCE84}"/>
                  </a:ext>
                </a:extLst>
              </p:cNvPr>
              <p:cNvPicPr/>
              <p:nvPr/>
            </p:nvPicPr>
            <p:blipFill>
              <a:blip r:embed="rId521"/>
              <a:stretch>
                <a:fillRect/>
              </a:stretch>
            </p:blipFill>
            <p:spPr>
              <a:xfrm>
                <a:off x="6078570" y="4561275"/>
                <a:ext cx="2595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33" name="筆跡 332">
                <a:extLst>
                  <a:ext uri="{FF2B5EF4-FFF2-40B4-BE49-F238E27FC236}">
                    <a16:creationId xmlns:a16="http://schemas.microsoft.com/office/drawing/2014/main" id="{B02A6501-1725-4A5B-BD5B-8825A2692495}"/>
                  </a:ext>
                </a:extLst>
              </p14:cNvPr>
              <p14:cNvContentPartPr/>
              <p14:nvPr/>
            </p14:nvContentPartPr>
            <p14:xfrm>
              <a:off x="6181170" y="4620675"/>
              <a:ext cx="14760" cy="84960"/>
            </p14:xfrm>
          </p:contentPart>
        </mc:Choice>
        <mc:Fallback>
          <p:pic>
            <p:nvPicPr>
              <p:cNvPr id="333" name="筆跡 332">
                <a:extLst>
                  <a:ext uri="{FF2B5EF4-FFF2-40B4-BE49-F238E27FC236}">
                    <a16:creationId xmlns:a16="http://schemas.microsoft.com/office/drawing/2014/main" id="{B02A6501-1725-4A5B-BD5B-8825A2692495}"/>
                  </a:ext>
                </a:extLst>
              </p:cNvPr>
              <p:cNvPicPr/>
              <p:nvPr/>
            </p:nvPicPr>
            <p:blipFill>
              <a:blip r:embed="rId523"/>
              <a:stretch>
                <a:fillRect/>
              </a:stretch>
            </p:blipFill>
            <p:spPr>
              <a:xfrm>
                <a:off x="6172170" y="4611675"/>
                <a:ext cx="324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34" name="筆跡 333">
                <a:extLst>
                  <a:ext uri="{FF2B5EF4-FFF2-40B4-BE49-F238E27FC236}">
                    <a16:creationId xmlns:a16="http://schemas.microsoft.com/office/drawing/2014/main" id="{BD49075D-5833-4B87-A8AC-51AAFC45A716}"/>
                  </a:ext>
                </a:extLst>
              </p14:cNvPr>
              <p14:cNvContentPartPr/>
              <p14:nvPr/>
            </p14:nvContentPartPr>
            <p14:xfrm>
              <a:off x="6242370" y="4624995"/>
              <a:ext cx="8640" cy="105480"/>
            </p14:xfrm>
          </p:contentPart>
        </mc:Choice>
        <mc:Fallback>
          <p:pic>
            <p:nvPicPr>
              <p:cNvPr id="334" name="筆跡 333">
                <a:extLst>
                  <a:ext uri="{FF2B5EF4-FFF2-40B4-BE49-F238E27FC236}">
                    <a16:creationId xmlns:a16="http://schemas.microsoft.com/office/drawing/2014/main" id="{BD49075D-5833-4B87-A8AC-51AAFC45A716}"/>
                  </a:ext>
                </a:extLst>
              </p:cNvPr>
              <p:cNvPicPr/>
              <p:nvPr/>
            </p:nvPicPr>
            <p:blipFill>
              <a:blip r:embed="rId525"/>
              <a:stretch>
                <a:fillRect/>
              </a:stretch>
            </p:blipFill>
            <p:spPr>
              <a:xfrm>
                <a:off x="6233730" y="4615995"/>
                <a:ext cx="262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35" name="筆跡 334">
                <a:extLst>
                  <a:ext uri="{FF2B5EF4-FFF2-40B4-BE49-F238E27FC236}">
                    <a16:creationId xmlns:a16="http://schemas.microsoft.com/office/drawing/2014/main" id="{58B6818C-6FAB-4E39-8D18-A19FD4D618DB}"/>
                  </a:ext>
                </a:extLst>
              </p14:cNvPr>
              <p14:cNvContentPartPr/>
              <p14:nvPr/>
            </p14:nvContentPartPr>
            <p14:xfrm>
              <a:off x="6536490" y="4336275"/>
              <a:ext cx="217440" cy="160200"/>
            </p14:xfrm>
          </p:contentPart>
        </mc:Choice>
        <mc:Fallback>
          <p:pic>
            <p:nvPicPr>
              <p:cNvPr id="335" name="筆跡 334">
                <a:extLst>
                  <a:ext uri="{FF2B5EF4-FFF2-40B4-BE49-F238E27FC236}">
                    <a16:creationId xmlns:a16="http://schemas.microsoft.com/office/drawing/2014/main" id="{58B6818C-6FAB-4E39-8D18-A19FD4D618DB}"/>
                  </a:ext>
                </a:extLst>
              </p:cNvPr>
              <p:cNvPicPr/>
              <p:nvPr/>
            </p:nvPicPr>
            <p:blipFill>
              <a:blip r:embed="rId527"/>
              <a:stretch>
                <a:fillRect/>
              </a:stretch>
            </p:blipFill>
            <p:spPr>
              <a:xfrm>
                <a:off x="6527490" y="4327635"/>
                <a:ext cx="2350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36" name="筆跡 335">
                <a:extLst>
                  <a:ext uri="{FF2B5EF4-FFF2-40B4-BE49-F238E27FC236}">
                    <a16:creationId xmlns:a16="http://schemas.microsoft.com/office/drawing/2014/main" id="{DD8A6F5B-D417-4CBA-93AB-C12815BD8E6F}"/>
                  </a:ext>
                </a:extLst>
              </p14:cNvPr>
              <p14:cNvContentPartPr/>
              <p14:nvPr/>
            </p14:nvContentPartPr>
            <p14:xfrm>
              <a:off x="6586890" y="4403955"/>
              <a:ext cx="167400" cy="326880"/>
            </p14:xfrm>
          </p:contentPart>
        </mc:Choice>
        <mc:Fallback>
          <p:pic>
            <p:nvPicPr>
              <p:cNvPr id="336" name="筆跡 335">
                <a:extLst>
                  <a:ext uri="{FF2B5EF4-FFF2-40B4-BE49-F238E27FC236}">
                    <a16:creationId xmlns:a16="http://schemas.microsoft.com/office/drawing/2014/main" id="{DD8A6F5B-D417-4CBA-93AB-C12815BD8E6F}"/>
                  </a:ext>
                </a:extLst>
              </p:cNvPr>
              <p:cNvPicPr/>
              <p:nvPr/>
            </p:nvPicPr>
            <p:blipFill>
              <a:blip r:embed="rId529"/>
              <a:stretch>
                <a:fillRect/>
              </a:stretch>
            </p:blipFill>
            <p:spPr>
              <a:xfrm>
                <a:off x="6577890" y="4395315"/>
                <a:ext cx="1850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37" name="筆跡 336">
                <a:extLst>
                  <a:ext uri="{FF2B5EF4-FFF2-40B4-BE49-F238E27FC236}">
                    <a16:creationId xmlns:a16="http://schemas.microsoft.com/office/drawing/2014/main" id="{B8E65CD7-6296-462A-8EE9-DD0EB1DEBEDD}"/>
                  </a:ext>
                </a:extLst>
              </p14:cNvPr>
              <p14:cNvContentPartPr/>
              <p14:nvPr/>
            </p14:nvContentPartPr>
            <p14:xfrm>
              <a:off x="6629730" y="4550115"/>
              <a:ext cx="82080" cy="162720"/>
            </p14:xfrm>
          </p:contentPart>
        </mc:Choice>
        <mc:Fallback>
          <p:pic>
            <p:nvPicPr>
              <p:cNvPr id="337" name="筆跡 336">
                <a:extLst>
                  <a:ext uri="{FF2B5EF4-FFF2-40B4-BE49-F238E27FC236}">
                    <a16:creationId xmlns:a16="http://schemas.microsoft.com/office/drawing/2014/main" id="{B8E65CD7-6296-462A-8EE9-DD0EB1DEBEDD}"/>
                  </a:ext>
                </a:extLst>
              </p:cNvPr>
              <p:cNvPicPr/>
              <p:nvPr/>
            </p:nvPicPr>
            <p:blipFill>
              <a:blip r:embed="rId531"/>
              <a:stretch>
                <a:fillRect/>
              </a:stretch>
            </p:blipFill>
            <p:spPr>
              <a:xfrm>
                <a:off x="6621090" y="4541475"/>
                <a:ext cx="997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38" name="筆跡 337">
                <a:extLst>
                  <a:ext uri="{FF2B5EF4-FFF2-40B4-BE49-F238E27FC236}">
                    <a16:creationId xmlns:a16="http://schemas.microsoft.com/office/drawing/2014/main" id="{237435BF-BFEF-48A3-8BF8-4DE109B650A2}"/>
                  </a:ext>
                </a:extLst>
              </p14:cNvPr>
              <p14:cNvContentPartPr/>
              <p14:nvPr/>
            </p14:nvContentPartPr>
            <p14:xfrm>
              <a:off x="6533610" y="4568475"/>
              <a:ext cx="242280" cy="100080"/>
            </p14:xfrm>
          </p:contentPart>
        </mc:Choice>
        <mc:Fallback>
          <p:pic>
            <p:nvPicPr>
              <p:cNvPr id="338" name="筆跡 337">
                <a:extLst>
                  <a:ext uri="{FF2B5EF4-FFF2-40B4-BE49-F238E27FC236}">
                    <a16:creationId xmlns:a16="http://schemas.microsoft.com/office/drawing/2014/main" id="{237435BF-BFEF-48A3-8BF8-4DE109B650A2}"/>
                  </a:ext>
                </a:extLst>
              </p:cNvPr>
              <p:cNvPicPr/>
              <p:nvPr/>
            </p:nvPicPr>
            <p:blipFill>
              <a:blip r:embed="rId533"/>
              <a:stretch>
                <a:fillRect/>
              </a:stretch>
            </p:blipFill>
            <p:spPr>
              <a:xfrm>
                <a:off x="6524610" y="4559835"/>
                <a:ext cx="259920" cy="117720"/>
              </a:xfrm>
              <a:prstGeom prst="rect">
                <a:avLst/>
              </a:prstGeom>
            </p:spPr>
          </p:pic>
        </mc:Fallback>
      </mc:AlternateContent>
      <p:grpSp>
        <p:nvGrpSpPr>
          <p:cNvPr id="414" name="群組 413">
            <a:extLst>
              <a:ext uri="{FF2B5EF4-FFF2-40B4-BE49-F238E27FC236}">
                <a16:creationId xmlns:a16="http://schemas.microsoft.com/office/drawing/2014/main" id="{0EEB9AD2-FC4B-480C-9667-6255DE839046}"/>
              </a:ext>
            </a:extLst>
          </p:cNvPr>
          <p:cNvGrpSpPr/>
          <p:nvPr/>
        </p:nvGrpSpPr>
        <p:grpSpPr>
          <a:xfrm>
            <a:off x="6959850" y="4112715"/>
            <a:ext cx="2193480" cy="2149560"/>
            <a:chOff x="6959850" y="4112715"/>
            <a:chExt cx="2193480" cy="2149560"/>
          </a:xfrm>
        </p:grpSpPr>
        <mc:AlternateContent xmlns:mc="http://schemas.openxmlformats.org/markup-compatibility/2006">
          <mc:Choice xmlns:p14="http://schemas.microsoft.com/office/powerpoint/2010/main" Requires="p14">
            <p:contentPart p14:bwMode="auto" r:id="rId534">
              <p14:nvContentPartPr>
                <p14:cNvPr id="339" name="筆跡 338">
                  <a:extLst>
                    <a:ext uri="{FF2B5EF4-FFF2-40B4-BE49-F238E27FC236}">
                      <a16:creationId xmlns:a16="http://schemas.microsoft.com/office/drawing/2014/main" id="{8527CE23-A417-49BC-AC93-B0E88C0E38DD}"/>
                    </a:ext>
                  </a:extLst>
                </p14:cNvPr>
                <p14:cNvContentPartPr/>
                <p14:nvPr/>
              </p14:nvContentPartPr>
              <p14:xfrm>
                <a:off x="6959850" y="4413675"/>
                <a:ext cx="133560" cy="180000"/>
              </p14:xfrm>
            </p:contentPart>
          </mc:Choice>
          <mc:Fallback>
            <p:pic>
              <p:nvPicPr>
                <p:cNvPr id="339" name="筆跡 338">
                  <a:extLst>
                    <a:ext uri="{FF2B5EF4-FFF2-40B4-BE49-F238E27FC236}">
                      <a16:creationId xmlns:a16="http://schemas.microsoft.com/office/drawing/2014/main" id="{8527CE23-A417-49BC-AC93-B0E88C0E38DD}"/>
                    </a:ext>
                  </a:extLst>
                </p:cNvPr>
                <p:cNvPicPr/>
                <p:nvPr/>
              </p:nvPicPr>
              <p:blipFill>
                <a:blip r:embed="rId535"/>
                <a:stretch>
                  <a:fillRect/>
                </a:stretch>
              </p:blipFill>
              <p:spPr>
                <a:xfrm>
                  <a:off x="6951210" y="4405035"/>
                  <a:ext cx="1512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40" name="筆跡 339">
                  <a:extLst>
                    <a:ext uri="{FF2B5EF4-FFF2-40B4-BE49-F238E27FC236}">
                      <a16:creationId xmlns:a16="http://schemas.microsoft.com/office/drawing/2014/main" id="{35622E05-A6FC-4135-9E37-55DA0881E962}"/>
                    </a:ext>
                  </a:extLst>
                </p14:cNvPr>
                <p14:cNvContentPartPr/>
                <p14:nvPr/>
              </p14:nvContentPartPr>
              <p14:xfrm>
                <a:off x="7124370" y="4396395"/>
                <a:ext cx="32760" cy="274320"/>
              </p14:xfrm>
            </p:contentPart>
          </mc:Choice>
          <mc:Fallback>
            <p:pic>
              <p:nvPicPr>
                <p:cNvPr id="340" name="筆跡 339">
                  <a:extLst>
                    <a:ext uri="{FF2B5EF4-FFF2-40B4-BE49-F238E27FC236}">
                      <a16:creationId xmlns:a16="http://schemas.microsoft.com/office/drawing/2014/main" id="{35622E05-A6FC-4135-9E37-55DA0881E962}"/>
                    </a:ext>
                  </a:extLst>
                </p:cNvPr>
                <p:cNvPicPr/>
                <p:nvPr/>
              </p:nvPicPr>
              <p:blipFill>
                <a:blip r:embed="rId537"/>
                <a:stretch>
                  <a:fillRect/>
                </a:stretch>
              </p:blipFill>
              <p:spPr>
                <a:xfrm>
                  <a:off x="7115370" y="4387755"/>
                  <a:ext cx="504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41" name="筆跡 340">
                  <a:extLst>
                    <a:ext uri="{FF2B5EF4-FFF2-40B4-BE49-F238E27FC236}">
                      <a16:creationId xmlns:a16="http://schemas.microsoft.com/office/drawing/2014/main" id="{B3AF15EC-2E33-46B8-A0E3-8B4A7ADB5DF7}"/>
                    </a:ext>
                  </a:extLst>
                </p14:cNvPr>
                <p14:cNvContentPartPr/>
                <p14:nvPr/>
              </p14:nvContentPartPr>
              <p14:xfrm>
                <a:off x="7149570" y="4419075"/>
                <a:ext cx="98280" cy="207000"/>
              </p14:xfrm>
            </p:contentPart>
          </mc:Choice>
          <mc:Fallback>
            <p:pic>
              <p:nvPicPr>
                <p:cNvPr id="341" name="筆跡 340">
                  <a:extLst>
                    <a:ext uri="{FF2B5EF4-FFF2-40B4-BE49-F238E27FC236}">
                      <a16:creationId xmlns:a16="http://schemas.microsoft.com/office/drawing/2014/main" id="{B3AF15EC-2E33-46B8-A0E3-8B4A7ADB5DF7}"/>
                    </a:ext>
                  </a:extLst>
                </p:cNvPr>
                <p:cNvPicPr/>
                <p:nvPr/>
              </p:nvPicPr>
              <p:blipFill>
                <a:blip r:embed="rId539"/>
                <a:stretch>
                  <a:fillRect/>
                </a:stretch>
              </p:blipFill>
              <p:spPr>
                <a:xfrm>
                  <a:off x="7140930" y="4410435"/>
                  <a:ext cx="11592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42" name="筆跡 341">
                  <a:extLst>
                    <a:ext uri="{FF2B5EF4-FFF2-40B4-BE49-F238E27FC236}">
                      <a16:creationId xmlns:a16="http://schemas.microsoft.com/office/drawing/2014/main" id="{11BF6A4C-507E-4E34-A4E1-400311CC8837}"/>
                    </a:ext>
                  </a:extLst>
                </p14:cNvPr>
                <p14:cNvContentPartPr/>
                <p14:nvPr/>
              </p14:nvContentPartPr>
              <p14:xfrm>
                <a:off x="7141290" y="4506915"/>
                <a:ext cx="130320" cy="57600"/>
              </p14:xfrm>
            </p:contentPart>
          </mc:Choice>
          <mc:Fallback>
            <p:pic>
              <p:nvPicPr>
                <p:cNvPr id="342" name="筆跡 341">
                  <a:extLst>
                    <a:ext uri="{FF2B5EF4-FFF2-40B4-BE49-F238E27FC236}">
                      <a16:creationId xmlns:a16="http://schemas.microsoft.com/office/drawing/2014/main" id="{11BF6A4C-507E-4E34-A4E1-400311CC8837}"/>
                    </a:ext>
                  </a:extLst>
                </p:cNvPr>
                <p:cNvPicPr/>
                <p:nvPr/>
              </p:nvPicPr>
              <p:blipFill>
                <a:blip r:embed="rId541"/>
                <a:stretch>
                  <a:fillRect/>
                </a:stretch>
              </p:blipFill>
              <p:spPr>
                <a:xfrm>
                  <a:off x="7132290" y="4497915"/>
                  <a:ext cx="1479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43" name="筆跡 342">
                  <a:extLst>
                    <a:ext uri="{FF2B5EF4-FFF2-40B4-BE49-F238E27FC236}">
                      <a16:creationId xmlns:a16="http://schemas.microsoft.com/office/drawing/2014/main" id="{63AA5CE4-913C-4E5B-9CDC-6438D6B4E5CB}"/>
                    </a:ext>
                  </a:extLst>
                </p14:cNvPr>
                <p14:cNvContentPartPr/>
                <p14:nvPr/>
              </p14:nvContentPartPr>
              <p14:xfrm>
                <a:off x="7345770" y="4366875"/>
                <a:ext cx="103320" cy="153360"/>
              </p14:xfrm>
            </p:contentPart>
          </mc:Choice>
          <mc:Fallback>
            <p:pic>
              <p:nvPicPr>
                <p:cNvPr id="343" name="筆跡 342">
                  <a:extLst>
                    <a:ext uri="{FF2B5EF4-FFF2-40B4-BE49-F238E27FC236}">
                      <a16:creationId xmlns:a16="http://schemas.microsoft.com/office/drawing/2014/main" id="{63AA5CE4-913C-4E5B-9CDC-6438D6B4E5CB}"/>
                    </a:ext>
                  </a:extLst>
                </p:cNvPr>
                <p:cNvPicPr/>
                <p:nvPr/>
              </p:nvPicPr>
              <p:blipFill>
                <a:blip r:embed="rId543"/>
                <a:stretch>
                  <a:fillRect/>
                </a:stretch>
              </p:blipFill>
              <p:spPr>
                <a:xfrm>
                  <a:off x="7336770" y="4358235"/>
                  <a:ext cx="12096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44" name="筆跡 343">
                  <a:extLst>
                    <a:ext uri="{FF2B5EF4-FFF2-40B4-BE49-F238E27FC236}">
                      <a16:creationId xmlns:a16="http://schemas.microsoft.com/office/drawing/2014/main" id="{5DC28AC8-F893-4F01-9553-1AB5430E452C}"/>
                    </a:ext>
                  </a:extLst>
                </p14:cNvPr>
                <p14:cNvContentPartPr/>
                <p14:nvPr/>
              </p14:nvContentPartPr>
              <p14:xfrm>
                <a:off x="7415610" y="4483155"/>
                <a:ext cx="6480" cy="79560"/>
              </p14:xfrm>
            </p:contentPart>
          </mc:Choice>
          <mc:Fallback>
            <p:pic>
              <p:nvPicPr>
                <p:cNvPr id="344" name="筆跡 343">
                  <a:extLst>
                    <a:ext uri="{FF2B5EF4-FFF2-40B4-BE49-F238E27FC236}">
                      <a16:creationId xmlns:a16="http://schemas.microsoft.com/office/drawing/2014/main" id="{5DC28AC8-F893-4F01-9553-1AB5430E452C}"/>
                    </a:ext>
                  </a:extLst>
                </p:cNvPr>
                <p:cNvPicPr/>
                <p:nvPr/>
              </p:nvPicPr>
              <p:blipFill>
                <a:blip r:embed="rId545"/>
                <a:stretch>
                  <a:fillRect/>
                </a:stretch>
              </p:blipFill>
              <p:spPr>
                <a:xfrm>
                  <a:off x="7406610" y="4474155"/>
                  <a:ext cx="241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45" name="筆跡 344">
                  <a:extLst>
                    <a:ext uri="{FF2B5EF4-FFF2-40B4-BE49-F238E27FC236}">
                      <a16:creationId xmlns:a16="http://schemas.microsoft.com/office/drawing/2014/main" id="{E92DFDBD-10CF-4295-A3E2-3CA9EE83E49A}"/>
                    </a:ext>
                  </a:extLst>
                </p14:cNvPr>
                <p14:cNvContentPartPr/>
                <p14:nvPr/>
              </p14:nvContentPartPr>
              <p14:xfrm>
                <a:off x="7442970" y="4475595"/>
                <a:ext cx="53280" cy="70560"/>
              </p14:xfrm>
            </p:contentPart>
          </mc:Choice>
          <mc:Fallback>
            <p:pic>
              <p:nvPicPr>
                <p:cNvPr id="345" name="筆跡 344">
                  <a:extLst>
                    <a:ext uri="{FF2B5EF4-FFF2-40B4-BE49-F238E27FC236}">
                      <a16:creationId xmlns:a16="http://schemas.microsoft.com/office/drawing/2014/main" id="{E92DFDBD-10CF-4295-A3E2-3CA9EE83E49A}"/>
                    </a:ext>
                  </a:extLst>
                </p:cNvPr>
                <p:cNvPicPr/>
                <p:nvPr/>
              </p:nvPicPr>
              <p:blipFill>
                <a:blip r:embed="rId547"/>
                <a:stretch>
                  <a:fillRect/>
                </a:stretch>
              </p:blipFill>
              <p:spPr>
                <a:xfrm>
                  <a:off x="7434330" y="4466595"/>
                  <a:ext cx="709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46" name="筆跡 345">
                  <a:extLst>
                    <a:ext uri="{FF2B5EF4-FFF2-40B4-BE49-F238E27FC236}">
                      <a16:creationId xmlns:a16="http://schemas.microsoft.com/office/drawing/2014/main" id="{10BE5FFC-7338-4CE9-8610-918E3613AFC8}"/>
                    </a:ext>
                  </a:extLst>
                </p14:cNvPr>
                <p14:cNvContentPartPr/>
                <p14:nvPr/>
              </p14:nvContentPartPr>
              <p14:xfrm>
                <a:off x="7520010" y="4302075"/>
                <a:ext cx="185760" cy="119520"/>
              </p14:xfrm>
            </p:contentPart>
          </mc:Choice>
          <mc:Fallback>
            <p:pic>
              <p:nvPicPr>
                <p:cNvPr id="346" name="筆跡 345">
                  <a:extLst>
                    <a:ext uri="{FF2B5EF4-FFF2-40B4-BE49-F238E27FC236}">
                      <a16:creationId xmlns:a16="http://schemas.microsoft.com/office/drawing/2014/main" id="{10BE5FFC-7338-4CE9-8610-918E3613AFC8}"/>
                    </a:ext>
                  </a:extLst>
                </p:cNvPr>
                <p:cNvPicPr/>
                <p:nvPr/>
              </p:nvPicPr>
              <p:blipFill>
                <a:blip r:embed="rId549"/>
                <a:stretch>
                  <a:fillRect/>
                </a:stretch>
              </p:blipFill>
              <p:spPr>
                <a:xfrm>
                  <a:off x="7511370" y="4293435"/>
                  <a:ext cx="2034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47" name="筆跡 346">
                  <a:extLst>
                    <a:ext uri="{FF2B5EF4-FFF2-40B4-BE49-F238E27FC236}">
                      <a16:creationId xmlns:a16="http://schemas.microsoft.com/office/drawing/2014/main" id="{A8C0689F-4379-41F0-BCC0-9DC8173CD1A3}"/>
                    </a:ext>
                  </a:extLst>
                </p14:cNvPr>
                <p14:cNvContentPartPr/>
                <p14:nvPr/>
              </p14:nvContentPartPr>
              <p14:xfrm>
                <a:off x="7545570" y="4270755"/>
                <a:ext cx="74880" cy="263520"/>
              </p14:xfrm>
            </p:contentPart>
          </mc:Choice>
          <mc:Fallback>
            <p:pic>
              <p:nvPicPr>
                <p:cNvPr id="347" name="筆跡 346">
                  <a:extLst>
                    <a:ext uri="{FF2B5EF4-FFF2-40B4-BE49-F238E27FC236}">
                      <a16:creationId xmlns:a16="http://schemas.microsoft.com/office/drawing/2014/main" id="{A8C0689F-4379-41F0-BCC0-9DC8173CD1A3}"/>
                    </a:ext>
                  </a:extLst>
                </p:cNvPr>
                <p:cNvPicPr/>
                <p:nvPr/>
              </p:nvPicPr>
              <p:blipFill>
                <a:blip r:embed="rId551"/>
                <a:stretch>
                  <a:fillRect/>
                </a:stretch>
              </p:blipFill>
              <p:spPr>
                <a:xfrm>
                  <a:off x="7536570" y="4262115"/>
                  <a:ext cx="9252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48" name="筆跡 347">
                  <a:extLst>
                    <a:ext uri="{FF2B5EF4-FFF2-40B4-BE49-F238E27FC236}">
                      <a16:creationId xmlns:a16="http://schemas.microsoft.com/office/drawing/2014/main" id="{6B4F52B2-AC9A-4A96-8BBF-57C15B58C6FF}"/>
                    </a:ext>
                  </a:extLst>
                </p14:cNvPr>
                <p14:cNvContentPartPr/>
                <p14:nvPr/>
              </p14:nvContentPartPr>
              <p14:xfrm>
                <a:off x="7605690" y="4423395"/>
                <a:ext cx="15840" cy="205920"/>
              </p14:xfrm>
            </p:contentPart>
          </mc:Choice>
          <mc:Fallback>
            <p:pic>
              <p:nvPicPr>
                <p:cNvPr id="348" name="筆跡 347">
                  <a:extLst>
                    <a:ext uri="{FF2B5EF4-FFF2-40B4-BE49-F238E27FC236}">
                      <a16:creationId xmlns:a16="http://schemas.microsoft.com/office/drawing/2014/main" id="{6B4F52B2-AC9A-4A96-8BBF-57C15B58C6FF}"/>
                    </a:ext>
                  </a:extLst>
                </p:cNvPr>
                <p:cNvPicPr/>
                <p:nvPr/>
              </p:nvPicPr>
              <p:blipFill>
                <a:blip r:embed="rId553"/>
                <a:stretch>
                  <a:fillRect/>
                </a:stretch>
              </p:blipFill>
              <p:spPr>
                <a:xfrm>
                  <a:off x="7596690" y="4414755"/>
                  <a:ext cx="334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49" name="筆跡 348">
                  <a:extLst>
                    <a:ext uri="{FF2B5EF4-FFF2-40B4-BE49-F238E27FC236}">
                      <a16:creationId xmlns:a16="http://schemas.microsoft.com/office/drawing/2014/main" id="{E24BE22B-6E4E-422D-BB5C-7A747A20E226}"/>
                    </a:ext>
                  </a:extLst>
                </p14:cNvPr>
                <p14:cNvContentPartPr/>
                <p14:nvPr/>
              </p14:nvContentPartPr>
              <p14:xfrm>
                <a:off x="7641690" y="4401795"/>
                <a:ext cx="81000" cy="68400"/>
              </p14:xfrm>
            </p:contentPart>
          </mc:Choice>
          <mc:Fallback>
            <p:pic>
              <p:nvPicPr>
                <p:cNvPr id="349" name="筆跡 348">
                  <a:extLst>
                    <a:ext uri="{FF2B5EF4-FFF2-40B4-BE49-F238E27FC236}">
                      <a16:creationId xmlns:a16="http://schemas.microsoft.com/office/drawing/2014/main" id="{E24BE22B-6E4E-422D-BB5C-7A747A20E226}"/>
                    </a:ext>
                  </a:extLst>
                </p:cNvPr>
                <p:cNvPicPr/>
                <p:nvPr/>
              </p:nvPicPr>
              <p:blipFill>
                <a:blip r:embed="rId555"/>
                <a:stretch>
                  <a:fillRect/>
                </a:stretch>
              </p:blipFill>
              <p:spPr>
                <a:xfrm>
                  <a:off x="7632690" y="4393155"/>
                  <a:ext cx="986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50" name="筆跡 349">
                  <a:extLst>
                    <a:ext uri="{FF2B5EF4-FFF2-40B4-BE49-F238E27FC236}">
                      <a16:creationId xmlns:a16="http://schemas.microsoft.com/office/drawing/2014/main" id="{14122DA4-F2F4-47C6-BC3C-DD8296893D36}"/>
                    </a:ext>
                  </a:extLst>
                </p14:cNvPr>
                <p14:cNvContentPartPr/>
                <p14:nvPr/>
              </p14:nvContentPartPr>
              <p14:xfrm>
                <a:off x="7648890" y="4457235"/>
                <a:ext cx="99000" cy="133560"/>
              </p14:xfrm>
            </p:contentPart>
          </mc:Choice>
          <mc:Fallback>
            <p:pic>
              <p:nvPicPr>
                <p:cNvPr id="350" name="筆跡 349">
                  <a:extLst>
                    <a:ext uri="{FF2B5EF4-FFF2-40B4-BE49-F238E27FC236}">
                      <a16:creationId xmlns:a16="http://schemas.microsoft.com/office/drawing/2014/main" id="{14122DA4-F2F4-47C6-BC3C-DD8296893D36}"/>
                    </a:ext>
                  </a:extLst>
                </p:cNvPr>
                <p:cNvPicPr/>
                <p:nvPr/>
              </p:nvPicPr>
              <p:blipFill>
                <a:blip r:embed="rId557"/>
                <a:stretch>
                  <a:fillRect/>
                </a:stretch>
              </p:blipFill>
              <p:spPr>
                <a:xfrm>
                  <a:off x="7639890" y="4448235"/>
                  <a:ext cx="1166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51" name="筆跡 350">
                  <a:extLst>
                    <a:ext uri="{FF2B5EF4-FFF2-40B4-BE49-F238E27FC236}">
                      <a16:creationId xmlns:a16="http://schemas.microsoft.com/office/drawing/2014/main" id="{06996271-0794-41BD-9B24-9FCF4664F48A}"/>
                    </a:ext>
                  </a:extLst>
                </p14:cNvPr>
                <p14:cNvContentPartPr/>
                <p14:nvPr/>
              </p14:nvContentPartPr>
              <p14:xfrm>
                <a:off x="7687410" y="4543635"/>
                <a:ext cx="90720" cy="23040"/>
              </p14:xfrm>
            </p:contentPart>
          </mc:Choice>
          <mc:Fallback>
            <p:pic>
              <p:nvPicPr>
                <p:cNvPr id="351" name="筆跡 350">
                  <a:extLst>
                    <a:ext uri="{FF2B5EF4-FFF2-40B4-BE49-F238E27FC236}">
                      <a16:creationId xmlns:a16="http://schemas.microsoft.com/office/drawing/2014/main" id="{06996271-0794-41BD-9B24-9FCF4664F48A}"/>
                    </a:ext>
                  </a:extLst>
                </p:cNvPr>
                <p:cNvPicPr/>
                <p:nvPr/>
              </p:nvPicPr>
              <p:blipFill>
                <a:blip r:embed="rId559"/>
                <a:stretch>
                  <a:fillRect/>
                </a:stretch>
              </p:blipFill>
              <p:spPr>
                <a:xfrm>
                  <a:off x="7678410" y="4534995"/>
                  <a:ext cx="1083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52" name="筆跡 351">
                  <a:extLst>
                    <a:ext uri="{FF2B5EF4-FFF2-40B4-BE49-F238E27FC236}">
                      <a16:creationId xmlns:a16="http://schemas.microsoft.com/office/drawing/2014/main" id="{2706F936-A420-4CCB-99A9-EAB1A46DF9B9}"/>
                    </a:ext>
                  </a:extLst>
                </p14:cNvPr>
                <p14:cNvContentPartPr/>
                <p14:nvPr/>
              </p14:nvContentPartPr>
              <p14:xfrm>
                <a:off x="7686330" y="4586835"/>
                <a:ext cx="117000" cy="33840"/>
              </p14:xfrm>
            </p:contentPart>
          </mc:Choice>
          <mc:Fallback>
            <p:pic>
              <p:nvPicPr>
                <p:cNvPr id="352" name="筆跡 351">
                  <a:extLst>
                    <a:ext uri="{FF2B5EF4-FFF2-40B4-BE49-F238E27FC236}">
                      <a16:creationId xmlns:a16="http://schemas.microsoft.com/office/drawing/2014/main" id="{2706F936-A420-4CCB-99A9-EAB1A46DF9B9}"/>
                    </a:ext>
                  </a:extLst>
                </p:cNvPr>
                <p:cNvPicPr/>
                <p:nvPr/>
              </p:nvPicPr>
              <p:blipFill>
                <a:blip r:embed="rId561"/>
                <a:stretch>
                  <a:fillRect/>
                </a:stretch>
              </p:blipFill>
              <p:spPr>
                <a:xfrm>
                  <a:off x="7677330" y="4578195"/>
                  <a:ext cx="134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53" name="筆跡 352">
                  <a:extLst>
                    <a:ext uri="{FF2B5EF4-FFF2-40B4-BE49-F238E27FC236}">
                      <a16:creationId xmlns:a16="http://schemas.microsoft.com/office/drawing/2014/main" id="{DCEF3719-F62C-43EF-A99A-6451732C5DBC}"/>
                    </a:ext>
                  </a:extLst>
                </p14:cNvPr>
                <p14:cNvContentPartPr/>
                <p14:nvPr/>
              </p14:nvContentPartPr>
              <p14:xfrm>
                <a:off x="7914570" y="4170315"/>
                <a:ext cx="200160" cy="94680"/>
              </p14:xfrm>
            </p:contentPart>
          </mc:Choice>
          <mc:Fallback>
            <p:pic>
              <p:nvPicPr>
                <p:cNvPr id="353" name="筆跡 352">
                  <a:extLst>
                    <a:ext uri="{FF2B5EF4-FFF2-40B4-BE49-F238E27FC236}">
                      <a16:creationId xmlns:a16="http://schemas.microsoft.com/office/drawing/2014/main" id="{DCEF3719-F62C-43EF-A99A-6451732C5DBC}"/>
                    </a:ext>
                  </a:extLst>
                </p:cNvPr>
                <p:cNvPicPr/>
                <p:nvPr/>
              </p:nvPicPr>
              <p:blipFill>
                <a:blip r:embed="rId563"/>
                <a:stretch>
                  <a:fillRect/>
                </a:stretch>
              </p:blipFill>
              <p:spPr>
                <a:xfrm>
                  <a:off x="7905930" y="4161315"/>
                  <a:ext cx="2178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54" name="筆跡 353">
                  <a:extLst>
                    <a:ext uri="{FF2B5EF4-FFF2-40B4-BE49-F238E27FC236}">
                      <a16:creationId xmlns:a16="http://schemas.microsoft.com/office/drawing/2014/main" id="{E249B09C-58CE-4BC6-BB0B-33339624D880}"/>
                    </a:ext>
                  </a:extLst>
                </p14:cNvPr>
                <p14:cNvContentPartPr/>
                <p14:nvPr/>
              </p14:nvContentPartPr>
              <p14:xfrm>
                <a:off x="8017170" y="4187595"/>
                <a:ext cx="35280" cy="286200"/>
              </p14:xfrm>
            </p:contentPart>
          </mc:Choice>
          <mc:Fallback>
            <p:pic>
              <p:nvPicPr>
                <p:cNvPr id="354" name="筆跡 353">
                  <a:extLst>
                    <a:ext uri="{FF2B5EF4-FFF2-40B4-BE49-F238E27FC236}">
                      <a16:creationId xmlns:a16="http://schemas.microsoft.com/office/drawing/2014/main" id="{E249B09C-58CE-4BC6-BB0B-33339624D880}"/>
                    </a:ext>
                  </a:extLst>
                </p:cNvPr>
                <p:cNvPicPr/>
                <p:nvPr/>
              </p:nvPicPr>
              <p:blipFill>
                <a:blip r:embed="rId565"/>
                <a:stretch>
                  <a:fillRect/>
                </a:stretch>
              </p:blipFill>
              <p:spPr>
                <a:xfrm>
                  <a:off x="8008170" y="4178595"/>
                  <a:ext cx="529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55" name="筆跡 354">
                  <a:extLst>
                    <a:ext uri="{FF2B5EF4-FFF2-40B4-BE49-F238E27FC236}">
                      <a16:creationId xmlns:a16="http://schemas.microsoft.com/office/drawing/2014/main" id="{D65ABA06-9B3A-4346-B06F-235EF13BB4BA}"/>
                    </a:ext>
                  </a:extLst>
                </p14:cNvPr>
                <p14:cNvContentPartPr/>
                <p14:nvPr/>
              </p14:nvContentPartPr>
              <p14:xfrm>
                <a:off x="7959210" y="4275075"/>
                <a:ext cx="133920" cy="67320"/>
              </p14:xfrm>
            </p:contentPart>
          </mc:Choice>
          <mc:Fallback>
            <p:pic>
              <p:nvPicPr>
                <p:cNvPr id="355" name="筆跡 354">
                  <a:extLst>
                    <a:ext uri="{FF2B5EF4-FFF2-40B4-BE49-F238E27FC236}">
                      <a16:creationId xmlns:a16="http://schemas.microsoft.com/office/drawing/2014/main" id="{D65ABA06-9B3A-4346-B06F-235EF13BB4BA}"/>
                    </a:ext>
                  </a:extLst>
                </p:cNvPr>
                <p:cNvPicPr/>
                <p:nvPr/>
              </p:nvPicPr>
              <p:blipFill>
                <a:blip r:embed="rId567"/>
                <a:stretch>
                  <a:fillRect/>
                </a:stretch>
              </p:blipFill>
              <p:spPr>
                <a:xfrm>
                  <a:off x="7950570" y="4266435"/>
                  <a:ext cx="1515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356" name="筆跡 355">
                  <a:extLst>
                    <a:ext uri="{FF2B5EF4-FFF2-40B4-BE49-F238E27FC236}">
                      <a16:creationId xmlns:a16="http://schemas.microsoft.com/office/drawing/2014/main" id="{44DFE9AE-B3A8-4F75-B188-564E7F3B898F}"/>
                    </a:ext>
                  </a:extLst>
                </p14:cNvPr>
                <p14:cNvContentPartPr/>
                <p14:nvPr/>
              </p14:nvContentPartPr>
              <p14:xfrm>
                <a:off x="8110770" y="4155915"/>
                <a:ext cx="110880" cy="149760"/>
              </p14:xfrm>
            </p:contentPart>
          </mc:Choice>
          <mc:Fallback>
            <p:pic>
              <p:nvPicPr>
                <p:cNvPr id="356" name="筆跡 355">
                  <a:extLst>
                    <a:ext uri="{FF2B5EF4-FFF2-40B4-BE49-F238E27FC236}">
                      <a16:creationId xmlns:a16="http://schemas.microsoft.com/office/drawing/2014/main" id="{44DFE9AE-B3A8-4F75-B188-564E7F3B898F}"/>
                    </a:ext>
                  </a:extLst>
                </p:cNvPr>
                <p:cNvPicPr/>
                <p:nvPr/>
              </p:nvPicPr>
              <p:blipFill>
                <a:blip r:embed="rId569"/>
                <a:stretch>
                  <a:fillRect/>
                </a:stretch>
              </p:blipFill>
              <p:spPr>
                <a:xfrm>
                  <a:off x="8102130" y="4147275"/>
                  <a:ext cx="1285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357" name="筆跡 356">
                  <a:extLst>
                    <a:ext uri="{FF2B5EF4-FFF2-40B4-BE49-F238E27FC236}">
                      <a16:creationId xmlns:a16="http://schemas.microsoft.com/office/drawing/2014/main" id="{69F13D4C-6D52-409F-9CA1-DED5E10DA9A6}"/>
                    </a:ext>
                  </a:extLst>
                </p14:cNvPr>
                <p14:cNvContentPartPr/>
                <p14:nvPr/>
              </p14:nvContentPartPr>
              <p14:xfrm>
                <a:off x="8148210" y="4362915"/>
                <a:ext cx="12240" cy="97920"/>
              </p14:xfrm>
            </p:contentPart>
          </mc:Choice>
          <mc:Fallback>
            <p:pic>
              <p:nvPicPr>
                <p:cNvPr id="357" name="筆跡 356">
                  <a:extLst>
                    <a:ext uri="{FF2B5EF4-FFF2-40B4-BE49-F238E27FC236}">
                      <a16:creationId xmlns:a16="http://schemas.microsoft.com/office/drawing/2014/main" id="{69F13D4C-6D52-409F-9CA1-DED5E10DA9A6}"/>
                    </a:ext>
                  </a:extLst>
                </p:cNvPr>
                <p:cNvPicPr/>
                <p:nvPr/>
              </p:nvPicPr>
              <p:blipFill>
                <a:blip r:embed="rId571"/>
                <a:stretch>
                  <a:fillRect/>
                </a:stretch>
              </p:blipFill>
              <p:spPr>
                <a:xfrm>
                  <a:off x="8139210" y="4353915"/>
                  <a:ext cx="2988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358" name="筆跡 357">
                  <a:extLst>
                    <a:ext uri="{FF2B5EF4-FFF2-40B4-BE49-F238E27FC236}">
                      <a16:creationId xmlns:a16="http://schemas.microsoft.com/office/drawing/2014/main" id="{3F6ED397-8A50-48F1-8ABD-EDA9AF4C355D}"/>
                    </a:ext>
                  </a:extLst>
                </p14:cNvPr>
                <p14:cNvContentPartPr/>
                <p14:nvPr/>
              </p14:nvContentPartPr>
              <p14:xfrm>
                <a:off x="8179530" y="4329435"/>
                <a:ext cx="74880" cy="99000"/>
              </p14:xfrm>
            </p:contentPart>
          </mc:Choice>
          <mc:Fallback>
            <p:pic>
              <p:nvPicPr>
                <p:cNvPr id="358" name="筆跡 357">
                  <a:extLst>
                    <a:ext uri="{FF2B5EF4-FFF2-40B4-BE49-F238E27FC236}">
                      <a16:creationId xmlns:a16="http://schemas.microsoft.com/office/drawing/2014/main" id="{3F6ED397-8A50-48F1-8ABD-EDA9AF4C355D}"/>
                    </a:ext>
                  </a:extLst>
                </p:cNvPr>
                <p:cNvPicPr/>
                <p:nvPr/>
              </p:nvPicPr>
              <p:blipFill>
                <a:blip r:embed="rId573"/>
                <a:stretch>
                  <a:fillRect/>
                </a:stretch>
              </p:blipFill>
              <p:spPr>
                <a:xfrm>
                  <a:off x="8170530" y="4320435"/>
                  <a:ext cx="925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359" name="筆跡 358">
                  <a:extLst>
                    <a:ext uri="{FF2B5EF4-FFF2-40B4-BE49-F238E27FC236}">
                      <a16:creationId xmlns:a16="http://schemas.microsoft.com/office/drawing/2014/main" id="{6955B865-9ED8-4C7A-BF1C-C900D325DE4B}"/>
                    </a:ext>
                  </a:extLst>
                </p14:cNvPr>
                <p14:cNvContentPartPr/>
                <p14:nvPr/>
              </p14:nvContentPartPr>
              <p14:xfrm>
                <a:off x="8342970" y="4112715"/>
                <a:ext cx="97200" cy="109800"/>
              </p14:xfrm>
            </p:contentPart>
          </mc:Choice>
          <mc:Fallback>
            <p:pic>
              <p:nvPicPr>
                <p:cNvPr id="359" name="筆跡 358">
                  <a:extLst>
                    <a:ext uri="{FF2B5EF4-FFF2-40B4-BE49-F238E27FC236}">
                      <a16:creationId xmlns:a16="http://schemas.microsoft.com/office/drawing/2014/main" id="{6955B865-9ED8-4C7A-BF1C-C900D325DE4B}"/>
                    </a:ext>
                  </a:extLst>
                </p:cNvPr>
                <p:cNvPicPr/>
                <p:nvPr/>
              </p:nvPicPr>
              <p:blipFill>
                <a:blip r:embed="rId575"/>
                <a:stretch>
                  <a:fillRect/>
                </a:stretch>
              </p:blipFill>
              <p:spPr>
                <a:xfrm>
                  <a:off x="8334330" y="4104075"/>
                  <a:ext cx="1148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360" name="筆跡 359">
                  <a:extLst>
                    <a:ext uri="{FF2B5EF4-FFF2-40B4-BE49-F238E27FC236}">
                      <a16:creationId xmlns:a16="http://schemas.microsoft.com/office/drawing/2014/main" id="{89EEA296-63E8-436D-BD1C-8DD523B24DCD}"/>
                    </a:ext>
                  </a:extLst>
                </p14:cNvPr>
                <p14:cNvContentPartPr/>
                <p14:nvPr/>
              </p14:nvContentPartPr>
              <p14:xfrm>
                <a:off x="8292570" y="4250955"/>
                <a:ext cx="201960" cy="103320"/>
              </p14:xfrm>
            </p:contentPart>
          </mc:Choice>
          <mc:Fallback>
            <p:pic>
              <p:nvPicPr>
                <p:cNvPr id="360" name="筆跡 359">
                  <a:extLst>
                    <a:ext uri="{FF2B5EF4-FFF2-40B4-BE49-F238E27FC236}">
                      <a16:creationId xmlns:a16="http://schemas.microsoft.com/office/drawing/2014/main" id="{89EEA296-63E8-436D-BD1C-8DD523B24DCD}"/>
                    </a:ext>
                  </a:extLst>
                </p:cNvPr>
                <p:cNvPicPr/>
                <p:nvPr/>
              </p:nvPicPr>
              <p:blipFill>
                <a:blip r:embed="rId577"/>
                <a:stretch>
                  <a:fillRect/>
                </a:stretch>
              </p:blipFill>
              <p:spPr>
                <a:xfrm>
                  <a:off x="8283570" y="4241955"/>
                  <a:ext cx="2196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361" name="筆跡 360">
                  <a:extLst>
                    <a:ext uri="{FF2B5EF4-FFF2-40B4-BE49-F238E27FC236}">
                      <a16:creationId xmlns:a16="http://schemas.microsoft.com/office/drawing/2014/main" id="{36E22E64-6E38-484A-B8A5-C7DE261B1431}"/>
                    </a:ext>
                  </a:extLst>
                </p14:cNvPr>
                <p14:cNvContentPartPr/>
                <p14:nvPr/>
              </p14:nvContentPartPr>
              <p14:xfrm>
                <a:off x="8320290" y="4347795"/>
                <a:ext cx="41400" cy="90360"/>
              </p14:xfrm>
            </p:contentPart>
          </mc:Choice>
          <mc:Fallback>
            <p:pic>
              <p:nvPicPr>
                <p:cNvPr id="361" name="筆跡 360">
                  <a:extLst>
                    <a:ext uri="{FF2B5EF4-FFF2-40B4-BE49-F238E27FC236}">
                      <a16:creationId xmlns:a16="http://schemas.microsoft.com/office/drawing/2014/main" id="{36E22E64-6E38-484A-B8A5-C7DE261B1431}"/>
                    </a:ext>
                  </a:extLst>
                </p:cNvPr>
                <p:cNvPicPr/>
                <p:nvPr/>
              </p:nvPicPr>
              <p:blipFill>
                <a:blip r:embed="rId579"/>
                <a:stretch>
                  <a:fillRect/>
                </a:stretch>
              </p:blipFill>
              <p:spPr>
                <a:xfrm>
                  <a:off x="8311290" y="4338795"/>
                  <a:ext cx="590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362" name="筆跡 361">
                  <a:extLst>
                    <a:ext uri="{FF2B5EF4-FFF2-40B4-BE49-F238E27FC236}">
                      <a16:creationId xmlns:a16="http://schemas.microsoft.com/office/drawing/2014/main" id="{55C0C5A1-48B6-4C3D-A66B-F82B65949983}"/>
                    </a:ext>
                  </a:extLst>
                </p14:cNvPr>
                <p14:cNvContentPartPr/>
                <p14:nvPr/>
              </p14:nvContentPartPr>
              <p14:xfrm>
                <a:off x="8394810" y="4372635"/>
                <a:ext cx="190440" cy="87120"/>
              </p14:xfrm>
            </p:contentPart>
          </mc:Choice>
          <mc:Fallback>
            <p:pic>
              <p:nvPicPr>
                <p:cNvPr id="362" name="筆跡 361">
                  <a:extLst>
                    <a:ext uri="{FF2B5EF4-FFF2-40B4-BE49-F238E27FC236}">
                      <a16:creationId xmlns:a16="http://schemas.microsoft.com/office/drawing/2014/main" id="{55C0C5A1-48B6-4C3D-A66B-F82B65949983}"/>
                    </a:ext>
                  </a:extLst>
                </p:cNvPr>
                <p:cNvPicPr/>
                <p:nvPr/>
              </p:nvPicPr>
              <p:blipFill>
                <a:blip r:embed="rId581"/>
                <a:stretch>
                  <a:fillRect/>
                </a:stretch>
              </p:blipFill>
              <p:spPr>
                <a:xfrm>
                  <a:off x="8385810" y="4363635"/>
                  <a:ext cx="2080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364" name="筆跡 363">
                  <a:extLst>
                    <a:ext uri="{FF2B5EF4-FFF2-40B4-BE49-F238E27FC236}">
                      <a16:creationId xmlns:a16="http://schemas.microsoft.com/office/drawing/2014/main" id="{18E16F98-DBE3-461F-978D-F1E02BE162CD}"/>
                    </a:ext>
                  </a:extLst>
                </p14:cNvPr>
                <p14:cNvContentPartPr/>
                <p14:nvPr/>
              </p14:nvContentPartPr>
              <p14:xfrm>
                <a:off x="7121850" y="4921635"/>
                <a:ext cx="230040" cy="83880"/>
              </p14:xfrm>
            </p:contentPart>
          </mc:Choice>
          <mc:Fallback>
            <p:pic>
              <p:nvPicPr>
                <p:cNvPr id="364" name="筆跡 363">
                  <a:extLst>
                    <a:ext uri="{FF2B5EF4-FFF2-40B4-BE49-F238E27FC236}">
                      <a16:creationId xmlns:a16="http://schemas.microsoft.com/office/drawing/2014/main" id="{18E16F98-DBE3-461F-978D-F1E02BE162CD}"/>
                    </a:ext>
                  </a:extLst>
                </p:cNvPr>
                <p:cNvPicPr/>
                <p:nvPr/>
              </p:nvPicPr>
              <p:blipFill>
                <a:blip r:embed="rId583"/>
                <a:stretch>
                  <a:fillRect/>
                </a:stretch>
              </p:blipFill>
              <p:spPr>
                <a:xfrm>
                  <a:off x="7113210" y="4912635"/>
                  <a:ext cx="24768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365" name="筆跡 364">
                  <a:extLst>
                    <a:ext uri="{FF2B5EF4-FFF2-40B4-BE49-F238E27FC236}">
                      <a16:creationId xmlns:a16="http://schemas.microsoft.com/office/drawing/2014/main" id="{1967E7CF-F0E9-416B-887D-4829882DB302}"/>
                    </a:ext>
                  </a:extLst>
                </p14:cNvPr>
                <p14:cNvContentPartPr/>
                <p14:nvPr/>
              </p14:nvContentPartPr>
              <p14:xfrm>
                <a:off x="7409490" y="4830555"/>
                <a:ext cx="52200" cy="99000"/>
              </p14:xfrm>
            </p:contentPart>
          </mc:Choice>
          <mc:Fallback>
            <p:pic>
              <p:nvPicPr>
                <p:cNvPr id="365" name="筆跡 364">
                  <a:extLst>
                    <a:ext uri="{FF2B5EF4-FFF2-40B4-BE49-F238E27FC236}">
                      <a16:creationId xmlns:a16="http://schemas.microsoft.com/office/drawing/2014/main" id="{1967E7CF-F0E9-416B-887D-4829882DB302}"/>
                    </a:ext>
                  </a:extLst>
                </p:cNvPr>
                <p:cNvPicPr/>
                <p:nvPr/>
              </p:nvPicPr>
              <p:blipFill>
                <a:blip r:embed="rId585"/>
                <a:stretch>
                  <a:fillRect/>
                </a:stretch>
              </p:blipFill>
              <p:spPr>
                <a:xfrm>
                  <a:off x="7400490" y="4821915"/>
                  <a:ext cx="6984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366" name="筆跡 365">
                  <a:extLst>
                    <a:ext uri="{FF2B5EF4-FFF2-40B4-BE49-F238E27FC236}">
                      <a16:creationId xmlns:a16="http://schemas.microsoft.com/office/drawing/2014/main" id="{12A0365D-B27E-4D9D-9BAD-B2F7A5EAA788}"/>
                    </a:ext>
                  </a:extLst>
                </p14:cNvPr>
                <p14:cNvContentPartPr/>
                <p14:nvPr/>
              </p14:nvContentPartPr>
              <p14:xfrm>
                <a:off x="7461330" y="4875195"/>
                <a:ext cx="54000" cy="174600"/>
              </p14:xfrm>
            </p:contentPart>
          </mc:Choice>
          <mc:Fallback>
            <p:pic>
              <p:nvPicPr>
                <p:cNvPr id="366" name="筆跡 365">
                  <a:extLst>
                    <a:ext uri="{FF2B5EF4-FFF2-40B4-BE49-F238E27FC236}">
                      <a16:creationId xmlns:a16="http://schemas.microsoft.com/office/drawing/2014/main" id="{12A0365D-B27E-4D9D-9BAD-B2F7A5EAA788}"/>
                    </a:ext>
                  </a:extLst>
                </p:cNvPr>
                <p:cNvPicPr/>
                <p:nvPr/>
              </p:nvPicPr>
              <p:blipFill>
                <a:blip r:embed="rId587"/>
                <a:stretch>
                  <a:fillRect/>
                </a:stretch>
              </p:blipFill>
              <p:spPr>
                <a:xfrm>
                  <a:off x="7452330" y="4866195"/>
                  <a:ext cx="716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367" name="筆跡 366">
                  <a:extLst>
                    <a:ext uri="{FF2B5EF4-FFF2-40B4-BE49-F238E27FC236}">
                      <a16:creationId xmlns:a16="http://schemas.microsoft.com/office/drawing/2014/main" id="{255267D7-560F-4113-8754-CD19D4DB468C}"/>
                    </a:ext>
                  </a:extLst>
                </p14:cNvPr>
                <p14:cNvContentPartPr/>
                <p14:nvPr/>
              </p14:nvContentPartPr>
              <p14:xfrm>
                <a:off x="7540530" y="4819755"/>
                <a:ext cx="36360" cy="189720"/>
              </p14:xfrm>
            </p:contentPart>
          </mc:Choice>
          <mc:Fallback>
            <p:pic>
              <p:nvPicPr>
                <p:cNvPr id="367" name="筆跡 366">
                  <a:extLst>
                    <a:ext uri="{FF2B5EF4-FFF2-40B4-BE49-F238E27FC236}">
                      <a16:creationId xmlns:a16="http://schemas.microsoft.com/office/drawing/2014/main" id="{255267D7-560F-4113-8754-CD19D4DB468C}"/>
                    </a:ext>
                  </a:extLst>
                </p:cNvPr>
                <p:cNvPicPr/>
                <p:nvPr/>
              </p:nvPicPr>
              <p:blipFill>
                <a:blip r:embed="rId589"/>
                <a:stretch>
                  <a:fillRect/>
                </a:stretch>
              </p:blipFill>
              <p:spPr>
                <a:xfrm>
                  <a:off x="7531890" y="4811115"/>
                  <a:ext cx="540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368" name="筆跡 367">
                  <a:extLst>
                    <a:ext uri="{FF2B5EF4-FFF2-40B4-BE49-F238E27FC236}">
                      <a16:creationId xmlns:a16="http://schemas.microsoft.com/office/drawing/2014/main" id="{F8AE937E-DE8F-4A2C-BD8E-EC3AF43321E7}"/>
                    </a:ext>
                  </a:extLst>
                </p14:cNvPr>
                <p14:cNvContentPartPr/>
                <p14:nvPr/>
              </p14:nvContentPartPr>
              <p14:xfrm>
                <a:off x="7565730" y="4776915"/>
                <a:ext cx="279360" cy="205560"/>
              </p14:xfrm>
            </p:contentPart>
          </mc:Choice>
          <mc:Fallback>
            <p:pic>
              <p:nvPicPr>
                <p:cNvPr id="368" name="筆跡 367">
                  <a:extLst>
                    <a:ext uri="{FF2B5EF4-FFF2-40B4-BE49-F238E27FC236}">
                      <a16:creationId xmlns:a16="http://schemas.microsoft.com/office/drawing/2014/main" id="{F8AE937E-DE8F-4A2C-BD8E-EC3AF43321E7}"/>
                    </a:ext>
                  </a:extLst>
                </p:cNvPr>
                <p:cNvPicPr/>
                <p:nvPr/>
              </p:nvPicPr>
              <p:blipFill>
                <a:blip r:embed="rId591"/>
                <a:stretch>
                  <a:fillRect/>
                </a:stretch>
              </p:blipFill>
              <p:spPr>
                <a:xfrm>
                  <a:off x="7557090" y="4768275"/>
                  <a:ext cx="2970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369" name="筆跡 368">
                  <a:extLst>
                    <a:ext uri="{FF2B5EF4-FFF2-40B4-BE49-F238E27FC236}">
                      <a16:creationId xmlns:a16="http://schemas.microsoft.com/office/drawing/2014/main" id="{AD66A6ED-8CAA-40D7-AB41-C929B657ED9D}"/>
                    </a:ext>
                  </a:extLst>
                </p14:cNvPr>
                <p14:cNvContentPartPr/>
                <p14:nvPr/>
              </p14:nvContentPartPr>
              <p14:xfrm>
                <a:off x="7606770" y="4779795"/>
                <a:ext cx="113400" cy="200520"/>
              </p14:xfrm>
            </p:contentPart>
          </mc:Choice>
          <mc:Fallback>
            <p:pic>
              <p:nvPicPr>
                <p:cNvPr id="369" name="筆跡 368">
                  <a:extLst>
                    <a:ext uri="{FF2B5EF4-FFF2-40B4-BE49-F238E27FC236}">
                      <a16:creationId xmlns:a16="http://schemas.microsoft.com/office/drawing/2014/main" id="{AD66A6ED-8CAA-40D7-AB41-C929B657ED9D}"/>
                    </a:ext>
                  </a:extLst>
                </p:cNvPr>
                <p:cNvPicPr/>
                <p:nvPr/>
              </p:nvPicPr>
              <p:blipFill>
                <a:blip r:embed="rId593"/>
                <a:stretch>
                  <a:fillRect/>
                </a:stretch>
              </p:blipFill>
              <p:spPr>
                <a:xfrm>
                  <a:off x="7597770" y="4770795"/>
                  <a:ext cx="1310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370" name="筆跡 369">
                  <a:extLst>
                    <a:ext uri="{FF2B5EF4-FFF2-40B4-BE49-F238E27FC236}">
                      <a16:creationId xmlns:a16="http://schemas.microsoft.com/office/drawing/2014/main" id="{0AFC549E-250F-4FB8-A407-63F0482273CA}"/>
                    </a:ext>
                  </a:extLst>
                </p14:cNvPr>
                <p14:cNvContentPartPr/>
                <p14:nvPr/>
              </p14:nvContentPartPr>
              <p14:xfrm>
                <a:off x="7683810" y="4883835"/>
                <a:ext cx="71280" cy="87120"/>
              </p14:xfrm>
            </p:contentPart>
          </mc:Choice>
          <mc:Fallback>
            <p:pic>
              <p:nvPicPr>
                <p:cNvPr id="370" name="筆跡 369">
                  <a:extLst>
                    <a:ext uri="{FF2B5EF4-FFF2-40B4-BE49-F238E27FC236}">
                      <a16:creationId xmlns:a16="http://schemas.microsoft.com/office/drawing/2014/main" id="{0AFC549E-250F-4FB8-A407-63F0482273CA}"/>
                    </a:ext>
                  </a:extLst>
                </p:cNvPr>
                <p:cNvPicPr/>
                <p:nvPr/>
              </p:nvPicPr>
              <p:blipFill>
                <a:blip r:embed="rId595"/>
                <a:stretch>
                  <a:fillRect/>
                </a:stretch>
              </p:blipFill>
              <p:spPr>
                <a:xfrm>
                  <a:off x="7674810" y="4874835"/>
                  <a:ext cx="889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371" name="筆跡 370">
                  <a:extLst>
                    <a:ext uri="{FF2B5EF4-FFF2-40B4-BE49-F238E27FC236}">
                      <a16:creationId xmlns:a16="http://schemas.microsoft.com/office/drawing/2014/main" id="{C8744D40-DCEB-471A-877E-580F31B04F3B}"/>
                    </a:ext>
                  </a:extLst>
                </p14:cNvPr>
                <p14:cNvContentPartPr/>
                <p14:nvPr/>
              </p14:nvContentPartPr>
              <p14:xfrm>
                <a:off x="7631970" y="4988595"/>
                <a:ext cx="177120" cy="55440"/>
              </p14:xfrm>
            </p:contentPart>
          </mc:Choice>
          <mc:Fallback>
            <p:pic>
              <p:nvPicPr>
                <p:cNvPr id="371" name="筆跡 370">
                  <a:extLst>
                    <a:ext uri="{FF2B5EF4-FFF2-40B4-BE49-F238E27FC236}">
                      <a16:creationId xmlns:a16="http://schemas.microsoft.com/office/drawing/2014/main" id="{C8744D40-DCEB-471A-877E-580F31B04F3B}"/>
                    </a:ext>
                  </a:extLst>
                </p:cNvPr>
                <p:cNvPicPr/>
                <p:nvPr/>
              </p:nvPicPr>
              <p:blipFill>
                <a:blip r:embed="rId597"/>
                <a:stretch>
                  <a:fillRect/>
                </a:stretch>
              </p:blipFill>
              <p:spPr>
                <a:xfrm>
                  <a:off x="7623330" y="4979955"/>
                  <a:ext cx="1947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372" name="筆跡 371">
                  <a:extLst>
                    <a:ext uri="{FF2B5EF4-FFF2-40B4-BE49-F238E27FC236}">
                      <a16:creationId xmlns:a16="http://schemas.microsoft.com/office/drawing/2014/main" id="{705D8E84-FE9B-4F2E-B962-66FB3EEC9C35}"/>
                    </a:ext>
                  </a:extLst>
                </p14:cNvPr>
                <p14:cNvContentPartPr/>
                <p14:nvPr/>
              </p14:nvContentPartPr>
              <p14:xfrm>
                <a:off x="8055330" y="4722195"/>
                <a:ext cx="228960" cy="249840"/>
              </p14:xfrm>
            </p:contentPart>
          </mc:Choice>
          <mc:Fallback>
            <p:pic>
              <p:nvPicPr>
                <p:cNvPr id="372" name="筆跡 371">
                  <a:extLst>
                    <a:ext uri="{FF2B5EF4-FFF2-40B4-BE49-F238E27FC236}">
                      <a16:creationId xmlns:a16="http://schemas.microsoft.com/office/drawing/2014/main" id="{705D8E84-FE9B-4F2E-B962-66FB3EEC9C35}"/>
                    </a:ext>
                  </a:extLst>
                </p:cNvPr>
                <p:cNvPicPr/>
                <p:nvPr/>
              </p:nvPicPr>
              <p:blipFill>
                <a:blip r:embed="rId599"/>
                <a:stretch>
                  <a:fillRect/>
                </a:stretch>
              </p:blipFill>
              <p:spPr>
                <a:xfrm>
                  <a:off x="8046690" y="4713555"/>
                  <a:ext cx="2466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373" name="筆跡 372">
                  <a:extLst>
                    <a:ext uri="{FF2B5EF4-FFF2-40B4-BE49-F238E27FC236}">
                      <a16:creationId xmlns:a16="http://schemas.microsoft.com/office/drawing/2014/main" id="{AD0EB1CB-6BC4-4F8B-8368-F1678C415424}"/>
                    </a:ext>
                  </a:extLst>
                </p14:cNvPr>
                <p14:cNvContentPartPr/>
                <p14:nvPr/>
              </p14:nvContentPartPr>
              <p14:xfrm>
                <a:off x="8339370" y="4884915"/>
                <a:ext cx="18360" cy="104400"/>
              </p14:xfrm>
            </p:contentPart>
          </mc:Choice>
          <mc:Fallback>
            <p:pic>
              <p:nvPicPr>
                <p:cNvPr id="373" name="筆跡 372">
                  <a:extLst>
                    <a:ext uri="{FF2B5EF4-FFF2-40B4-BE49-F238E27FC236}">
                      <a16:creationId xmlns:a16="http://schemas.microsoft.com/office/drawing/2014/main" id="{AD0EB1CB-6BC4-4F8B-8368-F1678C415424}"/>
                    </a:ext>
                  </a:extLst>
                </p:cNvPr>
                <p:cNvPicPr/>
                <p:nvPr/>
              </p:nvPicPr>
              <p:blipFill>
                <a:blip r:embed="rId601"/>
                <a:stretch>
                  <a:fillRect/>
                </a:stretch>
              </p:blipFill>
              <p:spPr>
                <a:xfrm>
                  <a:off x="8330730" y="4875915"/>
                  <a:ext cx="360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376" name="筆跡 375">
                  <a:extLst>
                    <a:ext uri="{FF2B5EF4-FFF2-40B4-BE49-F238E27FC236}">
                      <a16:creationId xmlns:a16="http://schemas.microsoft.com/office/drawing/2014/main" id="{8299327C-D63B-4AE6-AFB0-AF2782B9FE5E}"/>
                    </a:ext>
                  </a:extLst>
                </p14:cNvPr>
                <p14:cNvContentPartPr/>
                <p14:nvPr/>
              </p14:nvContentPartPr>
              <p14:xfrm>
                <a:off x="8011050" y="5063475"/>
                <a:ext cx="488880" cy="138240"/>
              </p14:xfrm>
            </p:contentPart>
          </mc:Choice>
          <mc:Fallback>
            <p:pic>
              <p:nvPicPr>
                <p:cNvPr id="376" name="筆跡 375">
                  <a:extLst>
                    <a:ext uri="{FF2B5EF4-FFF2-40B4-BE49-F238E27FC236}">
                      <a16:creationId xmlns:a16="http://schemas.microsoft.com/office/drawing/2014/main" id="{8299327C-D63B-4AE6-AFB0-AF2782B9FE5E}"/>
                    </a:ext>
                  </a:extLst>
                </p:cNvPr>
                <p:cNvPicPr/>
                <p:nvPr/>
              </p:nvPicPr>
              <p:blipFill>
                <a:blip r:embed="rId603"/>
                <a:stretch>
                  <a:fillRect/>
                </a:stretch>
              </p:blipFill>
              <p:spPr>
                <a:xfrm>
                  <a:off x="8002050" y="5054475"/>
                  <a:ext cx="5065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378" name="筆跡 377">
                  <a:extLst>
                    <a:ext uri="{FF2B5EF4-FFF2-40B4-BE49-F238E27FC236}">
                      <a16:creationId xmlns:a16="http://schemas.microsoft.com/office/drawing/2014/main" id="{444D2132-AD90-4B03-8A85-F237B1F6E70C}"/>
                    </a:ext>
                  </a:extLst>
                </p14:cNvPr>
                <p14:cNvContentPartPr/>
                <p14:nvPr/>
              </p14:nvContentPartPr>
              <p14:xfrm>
                <a:off x="8566890" y="4615275"/>
                <a:ext cx="55800" cy="146520"/>
              </p14:xfrm>
            </p:contentPart>
          </mc:Choice>
          <mc:Fallback>
            <p:pic>
              <p:nvPicPr>
                <p:cNvPr id="378" name="筆跡 377">
                  <a:extLst>
                    <a:ext uri="{FF2B5EF4-FFF2-40B4-BE49-F238E27FC236}">
                      <a16:creationId xmlns:a16="http://schemas.microsoft.com/office/drawing/2014/main" id="{444D2132-AD90-4B03-8A85-F237B1F6E70C}"/>
                    </a:ext>
                  </a:extLst>
                </p:cNvPr>
                <p:cNvPicPr/>
                <p:nvPr/>
              </p:nvPicPr>
              <p:blipFill>
                <a:blip r:embed="rId605"/>
                <a:stretch>
                  <a:fillRect/>
                </a:stretch>
              </p:blipFill>
              <p:spPr>
                <a:xfrm>
                  <a:off x="8557890" y="4606275"/>
                  <a:ext cx="734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379" name="筆跡 378">
                  <a:extLst>
                    <a:ext uri="{FF2B5EF4-FFF2-40B4-BE49-F238E27FC236}">
                      <a16:creationId xmlns:a16="http://schemas.microsoft.com/office/drawing/2014/main" id="{848CDB8E-4E00-424E-8E8A-DFA5F27F30B3}"/>
                    </a:ext>
                  </a:extLst>
                </p14:cNvPr>
                <p14:cNvContentPartPr/>
                <p14:nvPr/>
              </p14:nvContentPartPr>
              <p14:xfrm>
                <a:off x="8617290" y="4689795"/>
                <a:ext cx="39960" cy="90360"/>
              </p14:xfrm>
            </p:contentPart>
          </mc:Choice>
          <mc:Fallback>
            <p:pic>
              <p:nvPicPr>
                <p:cNvPr id="379" name="筆跡 378">
                  <a:extLst>
                    <a:ext uri="{FF2B5EF4-FFF2-40B4-BE49-F238E27FC236}">
                      <a16:creationId xmlns:a16="http://schemas.microsoft.com/office/drawing/2014/main" id="{848CDB8E-4E00-424E-8E8A-DFA5F27F30B3}"/>
                    </a:ext>
                  </a:extLst>
                </p:cNvPr>
                <p:cNvPicPr/>
                <p:nvPr/>
              </p:nvPicPr>
              <p:blipFill>
                <a:blip r:embed="rId607"/>
                <a:stretch>
                  <a:fillRect/>
                </a:stretch>
              </p:blipFill>
              <p:spPr>
                <a:xfrm>
                  <a:off x="8608650" y="4681155"/>
                  <a:ext cx="576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380" name="筆跡 379">
                  <a:extLst>
                    <a:ext uri="{FF2B5EF4-FFF2-40B4-BE49-F238E27FC236}">
                      <a16:creationId xmlns:a16="http://schemas.microsoft.com/office/drawing/2014/main" id="{FF613F18-7CE0-4BDB-B71B-CF791AEAE90B}"/>
                    </a:ext>
                  </a:extLst>
                </p14:cNvPr>
                <p14:cNvContentPartPr/>
                <p14:nvPr/>
              </p14:nvContentPartPr>
              <p14:xfrm>
                <a:off x="8689650" y="4522035"/>
                <a:ext cx="174960" cy="101520"/>
              </p14:xfrm>
            </p:contentPart>
          </mc:Choice>
          <mc:Fallback>
            <p:pic>
              <p:nvPicPr>
                <p:cNvPr id="380" name="筆跡 379">
                  <a:extLst>
                    <a:ext uri="{FF2B5EF4-FFF2-40B4-BE49-F238E27FC236}">
                      <a16:creationId xmlns:a16="http://schemas.microsoft.com/office/drawing/2014/main" id="{FF613F18-7CE0-4BDB-B71B-CF791AEAE90B}"/>
                    </a:ext>
                  </a:extLst>
                </p:cNvPr>
                <p:cNvPicPr/>
                <p:nvPr/>
              </p:nvPicPr>
              <p:blipFill>
                <a:blip r:embed="rId609"/>
                <a:stretch>
                  <a:fillRect/>
                </a:stretch>
              </p:blipFill>
              <p:spPr>
                <a:xfrm>
                  <a:off x="8680650" y="4513035"/>
                  <a:ext cx="1926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381" name="筆跡 380">
                  <a:extLst>
                    <a:ext uri="{FF2B5EF4-FFF2-40B4-BE49-F238E27FC236}">
                      <a16:creationId xmlns:a16="http://schemas.microsoft.com/office/drawing/2014/main" id="{4C58A34D-B5A7-4C96-8E64-BE3D12EA8D54}"/>
                    </a:ext>
                  </a:extLst>
                </p14:cNvPr>
                <p14:cNvContentPartPr/>
                <p14:nvPr/>
              </p14:nvContentPartPr>
              <p14:xfrm>
                <a:off x="8773890" y="4646595"/>
                <a:ext cx="46080" cy="202680"/>
              </p14:xfrm>
            </p:contentPart>
          </mc:Choice>
          <mc:Fallback>
            <p:pic>
              <p:nvPicPr>
                <p:cNvPr id="381" name="筆跡 380">
                  <a:extLst>
                    <a:ext uri="{FF2B5EF4-FFF2-40B4-BE49-F238E27FC236}">
                      <a16:creationId xmlns:a16="http://schemas.microsoft.com/office/drawing/2014/main" id="{4C58A34D-B5A7-4C96-8E64-BE3D12EA8D54}"/>
                    </a:ext>
                  </a:extLst>
                </p:cNvPr>
                <p:cNvPicPr/>
                <p:nvPr/>
              </p:nvPicPr>
              <p:blipFill>
                <a:blip r:embed="rId611"/>
                <a:stretch>
                  <a:fillRect/>
                </a:stretch>
              </p:blipFill>
              <p:spPr>
                <a:xfrm>
                  <a:off x="8764890" y="4637595"/>
                  <a:ext cx="637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382" name="筆跡 381">
                  <a:extLst>
                    <a:ext uri="{FF2B5EF4-FFF2-40B4-BE49-F238E27FC236}">
                      <a16:creationId xmlns:a16="http://schemas.microsoft.com/office/drawing/2014/main" id="{73355167-BC5C-453D-B463-D5E800FBC02F}"/>
                    </a:ext>
                  </a:extLst>
                </p14:cNvPr>
                <p14:cNvContentPartPr/>
                <p14:nvPr/>
              </p14:nvContentPartPr>
              <p14:xfrm>
                <a:off x="8784690" y="4645515"/>
                <a:ext cx="125640" cy="106560"/>
              </p14:xfrm>
            </p:contentPart>
          </mc:Choice>
          <mc:Fallback>
            <p:pic>
              <p:nvPicPr>
                <p:cNvPr id="382" name="筆跡 381">
                  <a:extLst>
                    <a:ext uri="{FF2B5EF4-FFF2-40B4-BE49-F238E27FC236}">
                      <a16:creationId xmlns:a16="http://schemas.microsoft.com/office/drawing/2014/main" id="{73355167-BC5C-453D-B463-D5E800FBC02F}"/>
                    </a:ext>
                  </a:extLst>
                </p:cNvPr>
                <p:cNvPicPr/>
                <p:nvPr/>
              </p:nvPicPr>
              <p:blipFill>
                <a:blip r:embed="rId613"/>
                <a:stretch>
                  <a:fillRect/>
                </a:stretch>
              </p:blipFill>
              <p:spPr>
                <a:xfrm>
                  <a:off x="8775690" y="4636515"/>
                  <a:ext cx="1432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383" name="筆跡 382">
                  <a:extLst>
                    <a:ext uri="{FF2B5EF4-FFF2-40B4-BE49-F238E27FC236}">
                      <a16:creationId xmlns:a16="http://schemas.microsoft.com/office/drawing/2014/main" id="{E14F1612-ACEE-49F8-A4EA-5C3CABA5FD23}"/>
                    </a:ext>
                  </a:extLst>
                </p14:cNvPr>
                <p14:cNvContentPartPr/>
                <p14:nvPr/>
              </p14:nvContentPartPr>
              <p14:xfrm>
                <a:off x="8912130" y="4433115"/>
                <a:ext cx="91800" cy="248400"/>
              </p14:xfrm>
            </p:contentPart>
          </mc:Choice>
          <mc:Fallback>
            <p:pic>
              <p:nvPicPr>
                <p:cNvPr id="383" name="筆跡 382">
                  <a:extLst>
                    <a:ext uri="{FF2B5EF4-FFF2-40B4-BE49-F238E27FC236}">
                      <a16:creationId xmlns:a16="http://schemas.microsoft.com/office/drawing/2014/main" id="{E14F1612-ACEE-49F8-A4EA-5C3CABA5FD23}"/>
                    </a:ext>
                  </a:extLst>
                </p:cNvPr>
                <p:cNvPicPr/>
                <p:nvPr/>
              </p:nvPicPr>
              <p:blipFill>
                <a:blip r:embed="rId615"/>
                <a:stretch>
                  <a:fillRect/>
                </a:stretch>
              </p:blipFill>
              <p:spPr>
                <a:xfrm>
                  <a:off x="8903130" y="4424475"/>
                  <a:ext cx="10944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384" name="筆跡 383">
                  <a:extLst>
                    <a:ext uri="{FF2B5EF4-FFF2-40B4-BE49-F238E27FC236}">
                      <a16:creationId xmlns:a16="http://schemas.microsoft.com/office/drawing/2014/main" id="{9F759742-0BDA-43BB-83A7-2B186DC620A3}"/>
                    </a:ext>
                  </a:extLst>
                </p14:cNvPr>
                <p14:cNvContentPartPr/>
                <p14:nvPr/>
              </p14:nvContentPartPr>
              <p14:xfrm>
                <a:off x="8963970" y="4615635"/>
                <a:ext cx="141120" cy="210240"/>
              </p14:xfrm>
            </p:contentPart>
          </mc:Choice>
          <mc:Fallback>
            <p:pic>
              <p:nvPicPr>
                <p:cNvPr id="384" name="筆跡 383">
                  <a:extLst>
                    <a:ext uri="{FF2B5EF4-FFF2-40B4-BE49-F238E27FC236}">
                      <a16:creationId xmlns:a16="http://schemas.microsoft.com/office/drawing/2014/main" id="{9F759742-0BDA-43BB-83A7-2B186DC620A3}"/>
                    </a:ext>
                  </a:extLst>
                </p:cNvPr>
                <p:cNvPicPr/>
                <p:nvPr/>
              </p:nvPicPr>
              <p:blipFill>
                <a:blip r:embed="rId617"/>
                <a:stretch>
                  <a:fillRect/>
                </a:stretch>
              </p:blipFill>
              <p:spPr>
                <a:xfrm>
                  <a:off x="8954970" y="4606635"/>
                  <a:ext cx="15876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385" name="筆跡 384">
                  <a:extLst>
                    <a:ext uri="{FF2B5EF4-FFF2-40B4-BE49-F238E27FC236}">
                      <a16:creationId xmlns:a16="http://schemas.microsoft.com/office/drawing/2014/main" id="{E359B9B3-0525-48D5-A1AA-B2D329BEFA1A}"/>
                    </a:ext>
                  </a:extLst>
                </p14:cNvPr>
                <p14:cNvContentPartPr/>
                <p14:nvPr/>
              </p14:nvContentPartPr>
              <p14:xfrm>
                <a:off x="8238210" y="5328795"/>
                <a:ext cx="237240" cy="187920"/>
              </p14:xfrm>
            </p:contentPart>
          </mc:Choice>
          <mc:Fallback>
            <p:pic>
              <p:nvPicPr>
                <p:cNvPr id="385" name="筆跡 384">
                  <a:extLst>
                    <a:ext uri="{FF2B5EF4-FFF2-40B4-BE49-F238E27FC236}">
                      <a16:creationId xmlns:a16="http://schemas.microsoft.com/office/drawing/2014/main" id="{E359B9B3-0525-48D5-A1AA-B2D329BEFA1A}"/>
                    </a:ext>
                  </a:extLst>
                </p:cNvPr>
                <p:cNvPicPr/>
                <p:nvPr/>
              </p:nvPicPr>
              <p:blipFill>
                <a:blip r:embed="rId619"/>
                <a:stretch>
                  <a:fillRect/>
                </a:stretch>
              </p:blipFill>
              <p:spPr>
                <a:xfrm>
                  <a:off x="8229570" y="5320155"/>
                  <a:ext cx="25488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386" name="筆跡 385">
                  <a:extLst>
                    <a:ext uri="{FF2B5EF4-FFF2-40B4-BE49-F238E27FC236}">
                      <a16:creationId xmlns:a16="http://schemas.microsoft.com/office/drawing/2014/main" id="{961C937A-0095-4A49-8E1A-100AC3B0970D}"/>
                    </a:ext>
                  </a:extLst>
                </p14:cNvPr>
                <p14:cNvContentPartPr/>
                <p14:nvPr/>
              </p14:nvContentPartPr>
              <p14:xfrm>
                <a:off x="8516130" y="5269395"/>
                <a:ext cx="171720" cy="65880"/>
              </p14:xfrm>
            </p:contentPart>
          </mc:Choice>
          <mc:Fallback>
            <p:pic>
              <p:nvPicPr>
                <p:cNvPr id="386" name="筆跡 385">
                  <a:extLst>
                    <a:ext uri="{FF2B5EF4-FFF2-40B4-BE49-F238E27FC236}">
                      <a16:creationId xmlns:a16="http://schemas.microsoft.com/office/drawing/2014/main" id="{961C937A-0095-4A49-8E1A-100AC3B0970D}"/>
                    </a:ext>
                  </a:extLst>
                </p:cNvPr>
                <p:cNvPicPr/>
                <p:nvPr/>
              </p:nvPicPr>
              <p:blipFill>
                <a:blip r:embed="rId621"/>
                <a:stretch>
                  <a:fillRect/>
                </a:stretch>
              </p:blipFill>
              <p:spPr>
                <a:xfrm>
                  <a:off x="8507490" y="5260755"/>
                  <a:ext cx="1893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387" name="筆跡 386">
                  <a:extLst>
                    <a:ext uri="{FF2B5EF4-FFF2-40B4-BE49-F238E27FC236}">
                      <a16:creationId xmlns:a16="http://schemas.microsoft.com/office/drawing/2014/main" id="{9995CD1D-E407-4A4A-B793-6B036123504D}"/>
                    </a:ext>
                  </a:extLst>
                </p14:cNvPr>
                <p14:cNvContentPartPr/>
                <p14:nvPr/>
              </p14:nvContentPartPr>
              <p14:xfrm>
                <a:off x="8580210" y="5304675"/>
                <a:ext cx="141120" cy="72000"/>
              </p14:xfrm>
            </p:contentPart>
          </mc:Choice>
          <mc:Fallback>
            <p:pic>
              <p:nvPicPr>
                <p:cNvPr id="387" name="筆跡 386">
                  <a:extLst>
                    <a:ext uri="{FF2B5EF4-FFF2-40B4-BE49-F238E27FC236}">
                      <a16:creationId xmlns:a16="http://schemas.microsoft.com/office/drawing/2014/main" id="{9995CD1D-E407-4A4A-B793-6B036123504D}"/>
                    </a:ext>
                  </a:extLst>
                </p:cNvPr>
                <p:cNvPicPr/>
                <p:nvPr/>
              </p:nvPicPr>
              <p:blipFill>
                <a:blip r:embed="rId623"/>
                <a:stretch>
                  <a:fillRect/>
                </a:stretch>
              </p:blipFill>
              <p:spPr>
                <a:xfrm>
                  <a:off x="8571210" y="5296035"/>
                  <a:ext cx="15876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388" name="筆跡 387">
                  <a:extLst>
                    <a:ext uri="{FF2B5EF4-FFF2-40B4-BE49-F238E27FC236}">
                      <a16:creationId xmlns:a16="http://schemas.microsoft.com/office/drawing/2014/main" id="{2D3E13AF-2660-441E-8D85-FB36DFF36D71}"/>
                    </a:ext>
                  </a:extLst>
                </p14:cNvPr>
                <p14:cNvContentPartPr/>
                <p14:nvPr/>
              </p14:nvContentPartPr>
              <p14:xfrm>
                <a:off x="8597850" y="5236635"/>
                <a:ext cx="59040" cy="171000"/>
              </p14:xfrm>
            </p:contentPart>
          </mc:Choice>
          <mc:Fallback>
            <p:pic>
              <p:nvPicPr>
                <p:cNvPr id="388" name="筆跡 387">
                  <a:extLst>
                    <a:ext uri="{FF2B5EF4-FFF2-40B4-BE49-F238E27FC236}">
                      <a16:creationId xmlns:a16="http://schemas.microsoft.com/office/drawing/2014/main" id="{2D3E13AF-2660-441E-8D85-FB36DFF36D71}"/>
                    </a:ext>
                  </a:extLst>
                </p:cNvPr>
                <p:cNvPicPr/>
                <p:nvPr/>
              </p:nvPicPr>
              <p:blipFill>
                <a:blip r:embed="rId625"/>
                <a:stretch>
                  <a:fillRect/>
                </a:stretch>
              </p:blipFill>
              <p:spPr>
                <a:xfrm>
                  <a:off x="8589210" y="5227635"/>
                  <a:ext cx="766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389" name="筆跡 388">
                  <a:extLst>
                    <a:ext uri="{FF2B5EF4-FFF2-40B4-BE49-F238E27FC236}">
                      <a16:creationId xmlns:a16="http://schemas.microsoft.com/office/drawing/2014/main" id="{CDDEFF2B-2D1E-4B51-996C-1F0AE7CB9558}"/>
                    </a:ext>
                  </a:extLst>
                </p14:cNvPr>
                <p14:cNvContentPartPr/>
                <p14:nvPr/>
              </p14:nvContentPartPr>
              <p14:xfrm>
                <a:off x="8825370" y="5213955"/>
                <a:ext cx="17280" cy="126000"/>
              </p14:xfrm>
            </p:contentPart>
          </mc:Choice>
          <mc:Fallback>
            <p:pic>
              <p:nvPicPr>
                <p:cNvPr id="389" name="筆跡 388">
                  <a:extLst>
                    <a:ext uri="{FF2B5EF4-FFF2-40B4-BE49-F238E27FC236}">
                      <a16:creationId xmlns:a16="http://schemas.microsoft.com/office/drawing/2014/main" id="{CDDEFF2B-2D1E-4B51-996C-1F0AE7CB9558}"/>
                    </a:ext>
                  </a:extLst>
                </p:cNvPr>
                <p:cNvPicPr/>
                <p:nvPr/>
              </p:nvPicPr>
              <p:blipFill>
                <a:blip r:embed="rId627"/>
                <a:stretch>
                  <a:fillRect/>
                </a:stretch>
              </p:blipFill>
              <p:spPr>
                <a:xfrm>
                  <a:off x="8816730" y="5204955"/>
                  <a:ext cx="349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390" name="筆跡 389">
                  <a:extLst>
                    <a:ext uri="{FF2B5EF4-FFF2-40B4-BE49-F238E27FC236}">
                      <a16:creationId xmlns:a16="http://schemas.microsoft.com/office/drawing/2014/main" id="{FDD9E49A-DD66-43FF-BA87-DA4BDCF48489}"/>
                    </a:ext>
                  </a:extLst>
                </p14:cNvPr>
                <p14:cNvContentPartPr/>
                <p14:nvPr/>
              </p14:nvContentPartPr>
              <p14:xfrm>
                <a:off x="8889090" y="5207115"/>
                <a:ext cx="83880" cy="136440"/>
              </p14:xfrm>
            </p:contentPart>
          </mc:Choice>
          <mc:Fallback>
            <p:pic>
              <p:nvPicPr>
                <p:cNvPr id="390" name="筆跡 389">
                  <a:extLst>
                    <a:ext uri="{FF2B5EF4-FFF2-40B4-BE49-F238E27FC236}">
                      <a16:creationId xmlns:a16="http://schemas.microsoft.com/office/drawing/2014/main" id="{FDD9E49A-DD66-43FF-BA87-DA4BDCF48489}"/>
                    </a:ext>
                  </a:extLst>
                </p:cNvPr>
                <p:cNvPicPr/>
                <p:nvPr/>
              </p:nvPicPr>
              <p:blipFill>
                <a:blip r:embed="rId629"/>
                <a:stretch>
                  <a:fillRect/>
                </a:stretch>
              </p:blipFill>
              <p:spPr>
                <a:xfrm>
                  <a:off x="8880450" y="5198475"/>
                  <a:ext cx="1015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391" name="筆跡 390">
                  <a:extLst>
                    <a:ext uri="{FF2B5EF4-FFF2-40B4-BE49-F238E27FC236}">
                      <a16:creationId xmlns:a16="http://schemas.microsoft.com/office/drawing/2014/main" id="{C4B3D1E8-961D-4480-8959-18C7F91C89F2}"/>
                    </a:ext>
                  </a:extLst>
                </p14:cNvPr>
                <p14:cNvContentPartPr/>
                <p14:nvPr/>
              </p14:nvContentPartPr>
              <p14:xfrm>
                <a:off x="8435850" y="5684835"/>
                <a:ext cx="37800" cy="21960"/>
              </p14:xfrm>
            </p:contentPart>
          </mc:Choice>
          <mc:Fallback>
            <p:pic>
              <p:nvPicPr>
                <p:cNvPr id="391" name="筆跡 390">
                  <a:extLst>
                    <a:ext uri="{FF2B5EF4-FFF2-40B4-BE49-F238E27FC236}">
                      <a16:creationId xmlns:a16="http://schemas.microsoft.com/office/drawing/2014/main" id="{C4B3D1E8-961D-4480-8959-18C7F91C89F2}"/>
                    </a:ext>
                  </a:extLst>
                </p:cNvPr>
                <p:cNvPicPr/>
                <p:nvPr/>
              </p:nvPicPr>
              <p:blipFill>
                <a:blip r:embed="rId631"/>
                <a:stretch>
                  <a:fillRect/>
                </a:stretch>
              </p:blipFill>
              <p:spPr>
                <a:xfrm>
                  <a:off x="8426850" y="5676195"/>
                  <a:ext cx="554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392" name="筆跡 391">
                  <a:extLst>
                    <a:ext uri="{FF2B5EF4-FFF2-40B4-BE49-F238E27FC236}">
                      <a16:creationId xmlns:a16="http://schemas.microsoft.com/office/drawing/2014/main" id="{960C0B3C-0F9F-4705-8BB8-94983CC6555C}"/>
                    </a:ext>
                  </a:extLst>
                </p14:cNvPr>
                <p14:cNvContentPartPr/>
                <p14:nvPr/>
              </p14:nvContentPartPr>
              <p14:xfrm>
                <a:off x="8436930" y="5782395"/>
                <a:ext cx="104760" cy="123120"/>
              </p14:xfrm>
            </p:contentPart>
          </mc:Choice>
          <mc:Fallback>
            <p:pic>
              <p:nvPicPr>
                <p:cNvPr id="392" name="筆跡 391">
                  <a:extLst>
                    <a:ext uri="{FF2B5EF4-FFF2-40B4-BE49-F238E27FC236}">
                      <a16:creationId xmlns:a16="http://schemas.microsoft.com/office/drawing/2014/main" id="{960C0B3C-0F9F-4705-8BB8-94983CC6555C}"/>
                    </a:ext>
                  </a:extLst>
                </p:cNvPr>
                <p:cNvPicPr/>
                <p:nvPr/>
              </p:nvPicPr>
              <p:blipFill>
                <a:blip r:embed="rId633"/>
                <a:stretch>
                  <a:fillRect/>
                </a:stretch>
              </p:blipFill>
              <p:spPr>
                <a:xfrm>
                  <a:off x="8428290" y="5773395"/>
                  <a:ext cx="1224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393" name="筆跡 392">
                  <a:extLst>
                    <a:ext uri="{FF2B5EF4-FFF2-40B4-BE49-F238E27FC236}">
                      <a16:creationId xmlns:a16="http://schemas.microsoft.com/office/drawing/2014/main" id="{54D608AB-3E25-4393-9422-E1D508D78D8A}"/>
                    </a:ext>
                  </a:extLst>
                </p14:cNvPr>
                <p14:cNvContentPartPr/>
                <p14:nvPr/>
              </p14:nvContentPartPr>
              <p14:xfrm>
                <a:off x="8600370" y="5594835"/>
                <a:ext cx="94320" cy="52200"/>
              </p14:xfrm>
            </p:contentPart>
          </mc:Choice>
          <mc:Fallback>
            <p:pic>
              <p:nvPicPr>
                <p:cNvPr id="393" name="筆跡 392">
                  <a:extLst>
                    <a:ext uri="{FF2B5EF4-FFF2-40B4-BE49-F238E27FC236}">
                      <a16:creationId xmlns:a16="http://schemas.microsoft.com/office/drawing/2014/main" id="{54D608AB-3E25-4393-9422-E1D508D78D8A}"/>
                    </a:ext>
                  </a:extLst>
                </p:cNvPr>
                <p:cNvPicPr/>
                <p:nvPr/>
              </p:nvPicPr>
              <p:blipFill>
                <a:blip r:embed="rId635"/>
                <a:stretch>
                  <a:fillRect/>
                </a:stretch>
              </p:blipFill>
              <p:spPr>
                <a:xfrm>
                  <a:off x="8591730" y="5586195"/>
                  <a:ext cx="1119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394" name="筆跡 393">
                  <a:extLst>
                    <a:ext uri="{FF2B5EF4-FFF2-40B4-BE49-F238E27FC236}">
                      <a16:creationId xmlns:a16="http://schemas.microsoft.com/office/drawing/2014/main" id="{79C39B4E-3BB7-4A85-83B5-5BFD135E9B35}"/>
                    </a:ext>
                  </a:extLst>
                </p14:cNvPr>
                <p14:cNvContentPartPr/>
                <p14:nvPr/>
              </p14:nvContentPartPr>
              <p14:xfrm>
                <a:off x="8602890" y="5603835"/>
                <a:ext cx="105120" cy="96840"/>
              </p14:xfrm>
            </p:contentPart>
          </mc:Choice>
          <mc:Fallback>
            <p:pic>
              <p:nvPicPr>
                <p:cNvPr id="394" name="筆跡 393">
                  <a:extLst>
                    <a:ext uri="{FF2B5EF4-FFF2-40B4-BE49-F238E27FC236}">
                      <a16:creationId xmlns:a16="http://schemas.microsoft.com/office/drawing/2014/main" id="{79C39B4E-3BB7-4A85-83B5-5BFD135E9B35}"/>
                    </a:ext>
                  </a:extLst>
                </p:cNvPr>
                <p:cNvPicPr/>
                <p:nvPr/>
              </p:nvPicPr>
              <p:blipFill>
                <a:blip r:embed="rId637"/>
                <a:stretch>
                  <a:fillRect/>
                </a:stretch>
              </p:blipFill>
              <p:spPr>
                <a:xfrm>
                  <a:off x="8594250" y="5594835"/>
                  <a:ext cx="1227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395" name="筆跡 394">
                  <a:extLst>
                    <a:ext uri="{FF2B5EF4-FFF2-40B4-BE49-F238E27FC236}">
                      <a16:creationId xmlns:a16="http://schemas.microsoft.com/office/drawing/2014/main" id="{0E895F94-3321-4E51-87C0-2C5010DB8ECF}"/>
                    </a:ext>
                  </a:extLst>
                </p14:cNvPr>
                <p14:cNvContentPartPr/>
                <p14:nvPr/>
              </p14:nvContentPartPr>
              <p14:xfrm>
                <a:off x="8636730" y="5600595"/>
                <a:ext cx="105120" cy="151920"/>
              </p14:xfrm>
            </p:contentPart>
          </mc:Choice>
          <mc:Fallback>
            <p:pic>
              <p:nvPicPr>
                <p:cNvPr id="395" name="筆跡 394">
                  <a:extLst>
                    <a:ext uri="{FF2B5EF4-FFF2-40B4-BE49-F238E27FC236}">
                      <a16:creationId xmlns:a16="http://schemas.microsoft.com/office/drawing/2014/main" id="{0E895F94-3321-4E51-87C0-2C5010DB8ECF}"/>
                    </a:ext>
                  </a:extLst>
                </p:cNvPr>
                <p:cNvPicPr/>
                <p:nvPr/>
              </p:nvPicPr>
              <p:blipFill>
                <a:blip r:embed="rId639"/>
                <a:stretch>
                  <a:fillRect/>
                </a:stretch>
              </p:blipFill>
              <p:spPr>
                <a:xfrm>
                  <a:off x="8627730" y="5591595"/>
                  <a:ext cx="1227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396" name="筆跡 395">
                  <a:extLst>
                    <a:ext uri="{FF2B5EF4-FFF2-40B4-BE49-F238E27FC236}">
                      <a16:creationId xmlns:a16="http://schemas.microsoft.com/office/drawing/2014/main" id="{4D5F1B45-6D2E-4FC4-846C-00AFEDAE294A}"/>
                    </a:ext>
                  </a:extLst>
                </p14:cNvPr>
                <p14:cNvContentPartPr/>
                <p14:nvPr/>
              </p14:nvContentPartPr>
              <p14:xfrm>
                <a:off x="8749770" y="5569995"/>
                <a:ext cx="83520" cy="26280"/>
              </p14:xfrm>
            </p:contentPart>
          </mc:Choice>
          <mc:Fallback>
            <p:pic>
              <p:nvPicPr>
                <p:cNvPr id="396" name="筆跡 395">
                  <a:extLst>
                    <a:ext uri="{FF2B5EF4-FFF2-40B4-BE49-F238E27FC236}">
                      <a16:creationId xmlns:a16="http://schemas.microsoft.com/office/drawing/2014/main" id="{4D5F1B45-6D2E-4FC4-846C-00AFEDAE294A}"/>
                    </a:ext>
                  </a:extLst>
                </p:cNvPr>
                <p:cNvPicPr/>
                <p:nvPr/>
              </p:nvPicPr>
              <p:blipFill>
                <a:blip r:embed="rId641"/>
                <a:stretch>
                  <a:fillRect/>
                </a:stretch>
              </p:blipFill>
              <p:spPr>
                <a:xfrm>
                  <a:off x="8740770" y="5561355"/>
                  <a:ext cx="1011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397" name="筆跡 396">
                  <a:extLst>
                    <a:ext uri="{FF2B5EF4-FFF2-40B4-BE49-F238E27FC236}">
                      <a16:creationId xmlns:a16="http://schemas.microsoft.com/office/drawing/2014/main" id="{6E380273-4ACE-4105-A1DC-AEA6A744C3AF}"/>
                    </a:ext>
                  </a:extLst>
                </p14:cNvPr>
                <p14:cNvContentPartPr/>
                <p14:nvPr/>
              </p14:nvContentPartPr>
              <p14:xfrm>
                <a:off x="8726730" y="5568915"/>
                <a:ext cx="115920" cy="77400"/>
              </p14:xfrm>
            </p:contentPart>
          </mc:Choice>
          <mc:Fallback>
            <p:pic>
              <p:nvPicPr>
                <p:cNvPr id="397" name="筆跡 396">
                  <a:extLst>
                    <a:ext uri="{FF2B5EF4-FFF2-40B4-BE49-F238E27FC236}">
                      <a16:creationId xmlns:a16="http://schemas.microsoft.com/office/drawing/2014/main" id="{6E380273-4ACE-4105-A1DC-AEA6A744C3AF}"/>
                    </a:ext>
                  </a:extLst>
                </p:cNvPr>
                <p:cNvPicPr/>
                <p:nvPr/>
              </p:nvPicPr>
              <p:blipFill>
                <a:blip r:embed="rId643"/>
                <a:stretch>
                  <a:fillRect/>
                </a:stretch>
              </p:blipFill>
              <p:spPr>
                <a:xfrm>
                  <a:off x="8718090" y="5560275"/>
                  <a:ext cx="1335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398" name="筆跡 397">
                  <a:extLst>
                    <a:ext uri="{FF2B5EF4-FFF2-40B4-BE49-F238E27FC236}">
                      <a16:creationId xmlns:a16="http://schemas.microsoft.com/office/drawing/2014/main" id="{DCBC007A-8C0D-4D2D-BE74-BEB1082F0B7B}"/>
                    </a:ext>
                  </a:extLst>
                </p14:cNvPr>
                <p14:cNvContentPartPr/>
                <p14:nvPr/>
              </p14:nvContentPartPr>
              <p14:xfrm>
                <a:off x="8746170" y="5554875"/>
                <a:ext cx="117000" cy="177840"/>
              </p14:xfrm>
            </p:contentPart>
          </mc:Choice>
          <mc:Fallback>
            <p:pic>
              <p:nvPicPr>
                <p:cNvPr id="398" name="筆跡 397">
                  <a:extLst>
                    <a:ext uri="{FF2B5EF4-FFF2-40B4-BE49-F238E27FC236}">
                      <a16:creationId xmlns:a16="http://schemas.microsoft.com/office/drawing/2014/main" id="{DCBC007A-8C0D-4D2D-BE74-BEB1082F0B7B}"/>
                    </a:ext>
                  </a:extLst>
                </p:cNvPr>
                <p:cNvPicPr/>
                <p:nvPr/>
              </p:nvPicPr>
              <p:blipFill>
                <a:blip r:embed="rId645"/>
                <a:stretch>
                  <a:fillRect/>
                </a:stretch>
              </p:blipFill>
              <p:spPr>
                <a:xfrm>
                  <a:off x="8737170" y="5546235"/>
                  <a:ext cx="1346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399" name="筆跡 398">
                  <a:extLst>
                    <a:ext uri="{FF2B5EF4-FFF2-40B4-BE49-F238E27FC236}">
                      <a16:creationId xmlns:a16="http://schemas.microsoft.com/office/drawing/2014/main" id="{2FBA13E5-D713-493C-85C5-C75A8152311D}"/>
                    </a:ext>
                  </a:extLst>
                </p14:cNvPr>
                <p14:cNvContentPartPr/>
                <p14:nvPr/>
              </p14:nvContentPartPr>
              <p14:xfrm>
                <a:off x="8732850" y="5759715"/>
                <a:ext cx="30240" cy="150840"/>
              </p14:xfrm>
            </p:contentPart>
          </mc:Choice>
          <mc:Fallback>
            <p:pic>
              <p:nvPicPr>
                <p:cNvPr id="399" name="筆跡 398">
                  <a:extLst>
                    <a:ext uri="{FF2B5EF4-FFF2-40B4-BE49-F238E27FC236}">
                      <a16:creationId xmlns:a16="http://schemas.microsoft.com/office/drawing/2014/main" id="{2FBA13E5-D713-493C-85C5-C75A8152311D}"/>
                    </a:ext>
                  </a:extLst>
                </p:cNvPr>
                <p:cNvPicPr/>
                <p:nvPr/>
              </p:nvPicPr>
              <p:blipFill>
                <a:blip r:embed="rId647"/>
                <a:stretch>
                  <a:fillRect/>
                </a:stretch>
              </p:blipFill>
              <p:spPr>
                <a:xfrm>
                  <a:off x="8724210" y="5750715"/>
                  <a:ext cx="478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400" name="筆跡 399">
                  <a:extLst>
                    <a:ext uri="{FF2B5EF4-FFF2-40B4-BE49-F238E27FC236}">
                      <a16:creationId xmlns:a16="http://schemas.microsoft.com/office/drawing/2014/main" id="{0FF68557-0F58-40E2-9838-D10978C51392}"/>
                    </a:ext>
                  </a:extLst>
                </p14:cNvPr>
                <p14:cNvContentPartPr/>
                <p14:nvPr/>
              </p14:nvContentPartPr>
              <p14:xfrm>
                <a:off x="8772450" y="5719395"/>
                <a:ext cx="114480" cy="137520"/>
              </p14:xfrm>
            </p:contentPart>
          </mc:Choice>
          <mc:Fallback>
            <p:pic>
              <p:nvPicPr>
                <p:cNvPr id="400" name="筆跡 399">
                  <a:extLst>
                    <a:ext uri="{FF2B5EF4-FFF2-40B4-BE49-F238E27FC236}">
                      <a16:creationId xmlns:a16="http://schemas.microsoft.com/office/drawing/2014/main" id="{0FF68557-0F58-40E2-9838-D10978C51392}"/>
                    </a:ext>
                  </a:extLst>
                </p:cNvPr>
                <p:cNvPicPr/>
                <p:nvPr/>
              </p:nvPicPr>
              <p:blipFill>
                <a:blip r:embed="rId649"/>
                <a:stretch>
                  <a:fillRect/>
                </a:stretch>
              </p:blipFill>
              <p:spPr>
                <a:xfrm>
                  <a:off x="8763810" y="5710755"/>
                  <a:ext cx="1321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401" name="筆跡 400">
                  <a:extLst>
                    <a:ext uri="{FF2B5EF4-FFF2-40B4-BE49-F238E27FC236}">
                      <a16:creationId xmlns:a16="http://schemas.microsoft.com/office/drawing/2014/main" id="{0DA5624E-4DCF-4237-A5F2-24CD0C7B8010}"/>
                    </a:ext>
                  </a:extLst>
                </p14:cNvPr>
                <p14:cNvContentPartPr/>
                <p14:nvPr/>
              </p14:nvContentPartPr>
              <p14:xfrm>
                <a:off x="8892690" y="5667555"/>
                <a:ext cx="47160" cy="143280"/>
              </p14:xfrm>
            </p:contentPart>
          </mc:Choice>
          <mc:Fallback>
            <p:pic>
              <p:nvPicPr>
                <p:cNvPr id="401" name="筆跡 400">
                  <a:extLst>
                    <a:ext uri="{FF2B5EF4-FFF2-40B4-BE49-F238E27FC236}">
                      <a16:creationId xmlns:a16="http://schemas.microsoft.com/office/drawing/2014/main" id="{0DA5624E-4DCF-4237-A5F2-24CD0C7B8010}"/>
                    </a:ext>
                  </a:extLst>
                </p:cNvPr>
                <p:cNvPicPr/>
                <p:nvPr/>
              </p:nvPicPr>
              <p:blipFill>
                <a:blip r:embed="rId651"/>
                <a:stretch>
                  <a:fillRect/>
                </a:stretch>
              </p:blipFill>
              <p:spPr>
                <a:xfrm>
                  <a:off x="8884050" y="5658915"/>
                  <a:ext cx="648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402" name="筆跡 401">
                  <a:extLst>
                    <a:ext uri="{FF2B5EF4-FFF2-40B4-BE49-F238E27FC236}">
                      <a16:creationId xmlns:a16="http://schemas.microsoft.com/office/drawing/2014/main" id="{112311F3-7498-482E-8B86-C4754067B779}"/>
                    </a:ext>
                  </a:extLst>
                </p14:cNvPr>
                <p14:cNvContentPartPr/>
                <p14:nvPr/>
              </p14:nvContentPartPr>
              <p14:xfrm>
                <a:off x="8961450" y="5641635"/>
                <a:ext cx="130320" cy="182160"/>
              </p14:xfrm>
            </p:contentPart>
          </mc:Choice>
          <mc:Fallback>
            <p:pic>
              <p:nvPicPr>
                <p:cNvPr id="402" name="筆跡 401">
                  <a:extLst>
                    <a:ext uri="{FF2B5EF4-FFF2-40B4-BE49-F238E27FC236}">
                      <a16:creationId xmlns:a16="http://schemas.microsoft.com/office/drawing/2014/main" id="{112311F3-7498-482E-8B86-C4754067B779}"/>
                    </a:ext>
                  </a:extLst>
                </p:cNvPr>
                <p:cNvPicPr/>
                <p:nvPr/>
              </p:nvPicPr>
              <p:blipFill>
                <a:blip r:embed="rId653"/>
                <a:stretch>
                  <a:fillRect/>
                </a:stretch>
              </p:blipFill>
              <p:spPr>
                <a:xfrm>
                  <a:off x="8952450" y="5632635"/>
                  <a:ext cx="14796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403" name="筆跡 402">
                  <a:extLst>
                    <a:ext uri="{FF2B5EF4-FFF2-40B4-BE49-F238E27FC236}">
                      <a16:creationId xmlns:a16="http://schemas.microsoft.com/office/drawing/2014/main" id="{C47E4714-CD65-4A28-9A49-29F2EED0BCA9}"/>
                    </a:ext>
                  </a:extLst>
                </p14:cNvPr>
                <p14:cNvContentPartPr/>
                <p14:nvPr/>
              </p14:nvContentPartPr>
              <p14:xfrm>
                <a:off x="9045690" y="5561355"/>
                <a:ext cx="25560" cy="60840"/>
              </p14:xfrm>
            </p:contentPart>
          </mc:Choice>
          <mc:Fallback>
            <p:pic>
              <p:nvPicPr>
                <p:cNvPr id="403" name="筆跡 402">
                  <a:extLst>
                    <a:ext uri="{FF2B5EF4-FFF2-40B4-BE49-F238E27FC236}">
                      <a16:creationId xmlns:a16="http://schemas.microsoft.com/office/drawing/2014/main" id="{C47E4714-CD65-4A28-9A49-29F2EED0BCA9}"/>
                    </a:ext>
                  </a:extLst>
                </p:cNvPr>
                <p:cNvPicPr/>
                <p:nvPr/>
              </p:nvPicPr>
              <p:blipFill>
                <a:blip r:embed="rId655"/>
                <a:stretch>
                  <a:fillRect/>
                </a:stretch>
              </p:blipFill>
              <p:spPr>
                <a:xfrm>
                  <a:off x="9036690" y="5552715"/>
                  <a:ext cx="432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404" name="筆跡 403">
                  <a:extLst>
                    <a:ext uri="{FF2B5EF4-FFF2-40B4-BE49-F238E27FC236}">
                      <a16:creationId xmlns:a16="http://schemas.microsoft.com/office/drawing/2014/main" id="{1C7E02D8-99D5-4F70-9F63-2E7B0DC55F19}"/>
                    </a:ext>
                  </a:extLst>
                </p14:cNvPr>
                <p14:cNvContentPartPr/>
                <p14:nvPr/>
              </p14:nvContentPartPr>
              <p14:xfrm>
                <a:off x="8791890" y="5972835"/>
                <a:ext cx="83520" cy="168120"/>
              </p14:xfrm>
            </p:contentPart>
          </mc:Choice>
          <mc:Fallback>
            <p:pic>
              <p:nvPicPr>
                <p:cNvPr id="404" name="筆跡 403">
                  <a:extLst>
                    <a:ext uri="{FF2B5EF4-FFF2-40B4-BE49-F238E27FC236}">
                      <a16:creationId xmlns:a16="http://schemas.microsoft.com/office/drawing/2014/main" id="{1C7E02D8-99D5-4F70-9F63-2E7B0DC55F19}"/>
                    </a:ext>
                  </a:extLst>
                </p:cNvPr>
                <p:cNvPicPr/>
                <p:nvPr/>
              </p:nvPicPr>
              <p:blipFill>
                <a:blip r:embed="rId657"/>
                <a:stretch>
                  <a:fillRect/>
                </a:stretch>
              </p:blipFill>
              <p:spPr>
                <a:xfrm>
                  <a:off x="8782890" y="5964195"/>
                  <a:ext cx="1011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405" name="筆跡 404">
                  <a:extLst>
                    <a:ext uri="{FF2B5EF4-FFF2-40B4-BE49-F238E27FC236}">
                      <a16:creationId xmlns:a16="http://schemas.microsoft.com/office/drawing/2014/main" id="{2DBD865F-5F4B-4400-97FA-F18AF866BF79}"/>
                    </a:ext>
                  </a:extLst>
                </p14:cNvPr>
                <p14:cNvContentPartPr/>
                <p14:nvPr/>
              </p14:nvContentPartPr>
              <p14:xfrm>
                <a:off x="8848410" y="6081195"/>
                <a:ext cx="20880" cy="181080"/>
              </p14:xfrm>
            </p:contentPart>
          </mc:Choice>
          <mc:Fallback>
            <p:pic>
              <p:nvPicPr>
                <p:cNvPr id="405" name="筆跡 404">
                  <a:extLst>
                    <a:ext uri="{FF2B5EF4-FFF2-40B4-BE49-F238E27FC236}">
                      <a16:creationId xmlns:a16="http://schemas.microsoft.com/office/drawing/2014/main" id="{2DBD865F-5F4B-4400-97FA-F18AF866BF79}"/>
                    </a:ext>
                  </a:extLst>
                </p:cNvPr>
                <p:cNvPicPr/>
                <p:nvPr/>
              </p:nvPicPr>
              <p:blipFill>
                <a:blip r:embed="rId659"/>
                <a:stretch>
                  <a:fillRect/>
                </a:stretch>
              </p:blipFill>
              <p:spPr>
                <a:xfrm>
                  <a:off x="8839410" y="6072195"/>
                  <a:ext cx="385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406" name="筆跡 405">
                  <a:extLst>
                    <a:ext uri="{FF2B5EF4-FFF2-40B4-BE49-F238E27FC236}">
                      <a16:creationId xmlns:a16="http://schemas.microsoft.com/office/drawing/2014/main" id="{A0A7DCBD-474D-4DD6-9CCA-B72F10503058}"/>
                    </a:ext>
                  </a:extLst>
                </p14:cNvPr>
                <p14:cNvContentPartPr/>
                <p14:nvPr/>
              </p14:nvContentPartPr>
              <p14:xfrm>
                <a:off x="8916810" y="5931075"/>
                <a:ext cx="120960" cy="254520"/>
              </p14:xfrm>
            </p:contentPart>
          </mc:Choice>
          <mc:Fallback>
            <p:pic>
              <p:nvPicPr>
                <p:cNvPr id="406" name="筆跡 405">
                  <a:extLst>
                    <a:ext uri="{FF2B5EF4-FFF2-40B4-BE49-F238E27FC236}">
                      <a16:creationId xmlns:a16="http://schemas.microsoft.com/office/drawing/2014/main" id="{A0A7DCBD-474D-4DD6-9CCA-B72F10503058}"/>
                    </a:ext>
                  </a:extLst>
                </p:cNvPr>
                <p:cNvPicPr/>
                <p:nvPr/>
              </p:nvPicPr>
              <p:blipFill>
                <a:blip r:embed="rId661"/>
                <a:stretch>
                  <a:fillRect/>
                </a:stretch>
              </p:blipFill>
              <p:spPr>
                <a:xfrm>
                  <a:off x="8908170" y="5922075"/>
                  <a:ext cx="13860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407" name="筆跡 406">
                  <a:extLst>
                    <a:ext uri="{FF2B5EF4-FFF2-40B4-BE49-F238E27FC236}">
                      <a16:creationId xmlns:a16="http://schemas.microsoft.com/office/drawing/2014/main" id="{CB94114F-0E09-4AA4-9FC7-A52CA6FB95E6}"/>
                    </a:ext>
                  </a:extLst>
                </p14:cNvPr>
                <p14:cNvContentPartPr/>
                <p14:nvPr/>
              </p14:nvContentPartPr>
              <p14:xfrm>
                <a:off x="8998890" y="6008475"/>
                <a:ext cx="64440" cy="173520"/>
              </p14:xfrm>
            </p:contentPart>
          </mc:Choice>
          <mc:Fallback>
            <p:pic>
              <p:nvPicPr>
                <p:cNvPr id="407" name="筆跡 406">
                  <a:extLst>
                    <a:ext uri="{FF2B5EF4-FFF2-40B4-BE49-F238E27FC236}">
                      <a16:creationId xmlns:a16="http://schemas.microsoft.com/office/drawing/2014/main" id="{CB94114F-0E09-4AA4-9FC7-A52CA6FB95E6}"/>
                    </a:ext>
                  </a:extLst>
                </p:cNvPr>
                <p:cNvPicPr/>
                <p:nvPr/>
              </p:nvPicPr>
              <p:blipFill>
                <a:blip r:embed="rId663"/>
                <a:stretch>
                  <a:fillRect/>
                </a:stretch>
              </p:blipFill>
              <p:spPr>
                <a:xfrm>
                  <a:off x="8989890" y="5999835"/>
                  <a:ext cx="820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408" name="筆跡 407">
                  <a:extLst>
                    <a:ext uri="{FF2B5EF4-FFF2-40B4-BE49-F238E27FC236}">
                      <a16:creationId xmlns:a16="http://schemas.microsoft.com/office/drawing/2014/main" id="{FFEF1DE9-DC46-4519-B992-FD520C32739D}"/>
                    </a:ext>
                  </a:extLst>
                </p14:cNvPr>
                <p14:cNvContentPartPr/>
                <p14:nvPr/>
              </p14:nvContentPartPr>
              <p14:xfrm>
                <a:off x="8987730" y="6025035"/>
                <a:ext cx="55800" cy="43560"/>
              </p14:xfrm>
            </p:contentPart>
          </mc:Choice>
          <mc:Fallback>
            <p:pic>
              <p:nvPicPr>
                <p:cNvPr id="408" name="筆跡 407">
                  <a:extLst>
                    <a:ext uri="{FF2B5EF4-FFF2-40B4-BE49-F238E27FC236}">
                      <a16:creationId xmlns:a16="http://schemas.microsoft.com/office/drawing/2014/main" id="{FFEF1DE9-DC46-4519-B992-FD520C32739D}"/>
                    </a:ext>
                  </a:extLst>
                </p:cNvPr>
                <p:cNvPicPr/>
                <p:nvPr/>
              </p:nvPicPr>
              <p:blipFill>
                <a:blip r:embed="rId665"/>
                <a:stretch>
                  <a:fillRect/>
                </a:stretch>
              </p:blipFill>
              <p:spPr>
                <a:xfrm>
                  <a:off x="8979090" y="6016035"/>
                  <a:ext cx="734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409" name="筆跡 408">
                  <a:extLst>
                    <a:ext uri="{FF2B5EF4-FFF2-40B4-BE49-F238E27FC236}">
                      <a16:creationId xmlns:a16="http://schemas.microsoft.com/office/drawing/2014/main" id="{7D70E00F-42EF-44E2-A4C2-4340FD5235CA}"/>
                    </a:ext>
                  </a:extLst>
                </p14:cNvPr>
                <p14:cNvContentPartPr/>
                <p14:nvPr/>
              </p14:nvContentPartPr>
              <p14:xfrm>
                <a:off x="8996370" y="6046635"/>
                <a:ext cx="52200" cy="54360"/>
              </p14:xfrm>
            </p:contentPart>
          </mc:Choice>
          <mc:Fallback>
            <p:pic>
              <p:nvPicPr>
                <p:cNvPr id="409" name="筆跡 408">
                  <a:extLst>
                    <a:ext uri="{FF2B5EF4-FFF2-40B4-BE49-F238E27FC236}">
                      <a16:creationId xmlns:a16="http://schemas.microsoft.com/office/drawing/2014/main" id="{7D70E00F-42EF-44E2-A4C2-4340FD5235CA}"/>
                    </a:ext>
                  </a:extLst>
                </p:cNvPr>
                <p:cNvPicPr/>
                <p:nvPr/>
              </p:nvPicPr>
              <p:blipFill>
                <a:blip r:embed="rId667"/>
                <a:stretch>
                  <a:fillRect/>
                </a:stretch>
              </p:blipFill>
              <p:spPr>
                <a:xfrm>
                  <a:off x="8987370" y="6037635"/>
                  <a:ext cx="698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410" name="筆跡 409">
                  <a:extLst>
                    <a:ext uri="{FF2B5EF4-FFF2-40B4-BE49-F238E27FC236}">
                      <a16:creationId xmlns:a16="http://schemas.microsoft.com/office/drawing/2014/main" id="{085FB122-D751-4315-A1A8-BE08FEA60A2E}"/>
                    </a:ext>
                  </a:extLst>
                </p14:cNvPr>
                <p14:cNvContentPartPr/>
                <p14:nvPr/>
              </p14:nvContentPartPr>
              <p14:xfrm>
                <a:off x="8990250" y="6082275"/>
                <a:ext cx="74880" cy="42480"/>
              </p14:xfrm>
            </p:contentPart>
          </mc:Choice>
          <mc:Fallback>
            <p:pic>
              <p:nvPicPr>
                <p:cNvPr id="410" name="筆跡 409">
                  <a:extLst>
                    <a:ext uri="{FF2B5EF4-FFF2-40B4-BE49-F238E27FC236}">
                      <a16:creationId xmlns:a16="http://schemas.microsoft.com/office/drawing/2014/main" id="{085FB122-D751-4315-A1A8-BE08FEA60A2E}"/>
                    </a:ext>
                  </a:extLst>
                </p:cNvPr>
                <p:cNvPicPr/>
                <p:nvPr/>
              </p:nvPicPr>
              <p:blipFill>
                <a:blip r:embed="rId669"/>
                <a:stretch>
                  <a:fillRect/>
                </a:stretch>
              </p:blipFill>
              <p:spPr>
                <a:xfrm>
                  <a:off x="8981610" y="6073275"/>
                  <a:ext cx="925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411" name="筆跡 410">
                  <a:extLst>
                    <a:ext uri="{FF2B5EF4-FFF2-40B4-BE49-F238E27FC236}">
                      <a16:creationId xmlns:a16="http://schemas.microsoft.com/office/drawing/2014/main" id="{3886B49A-CFCF-4C8B-95BE-1DCF307DDD29}"/>
                    </a:ext>
                  </a:extLst>
                </p14:cNvPr>
                <p14:cNvContentPartPr/>
                <p14:nvPr/>
              </p14:nvContentPartPr>
              <p14:xfrm>
                <a:off x="8940930" y="6138435"/>
                <a:ext cx="212040" cy="68400"/>
              </p14:xfrm>
            </p:contentPart>
          </mc:Choice>
          <mc:Fallback>
            <p:pic>
              <p:nvPicPr>
                <p:cNvPr id="411" name="筆跡 410">
                  <a:extLst>
                    <a:ext uri="{FF2B5EF4-FFF2-40B4-BE49-F238E27FC236}">
                      <a16:creationId xmlns:a16="http://schemas.microsoft.com/office/drawing/2014/main" id="{3886B49A-CFCF-4C8B-95BE-1DCF307DDD29}"/>
                    </a:ext>
                  </a:extLst>
                </p:cNvPr>
                <p:cNvPicPr/>
                <p:nvPr/>
              </p:nvPicPr>
              <p:blipFill>
                <a:blip r:embed="rId671"/>
                <a:stretch>
                  <a:fillRect/>
                </a:stretch>
              </p:blipFill>
              <p:spPr>
                <a:xfrm>
                  <a:off x="8932290" y="6129795"/>
                  <a:ext cx="2296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412" name="筆跡 411">
                  <a:extLst>
                    <a:ext uri="{FF2B5EF4-FFF2-40B4-BE49-F238E27FC236}">
                      <a16:creationId xmlns:a16="http://schemas.microsoft.com/office/drawing/2014/main" id="{E2506563-A50B-4C18-A2B2-A35A33335BE9}"/>
                    </a:ext>
                  </a:extLst>
                </p14:cNvPr>
                <p14:cNvContentPartPr/>
                <p14:nvPr/>
              </p14:nvContentPartPr>
              <p14:xfrm>
                <a:off x="9143250" y="6213315"/>
                <a:ext cx="10080" cy="19800"/>
              </p14:xfrm>
            </p:contentPart>
          </mc:Choice>
          <mc:Fallback>
            <p:pic>
              <p:nvPicPr>
                <p:cNvPr id="412" name="筆跡 411">
                  <a:extLst>
                    <a:ext uri="{FF2B5EF4-FFF2-40B4-BE49-F238E27FC236}">
                      <a16:creationId xmlns:a16="http://schemas.microsoft.com/office/drawing/2014/main" id="{E2506563-A50B-4C18-A2B2-A35A33335BE9}"/>
                    </a:ext>
                  </a:extLst>
                </p:cNvPr>
                <p:cNvPicPr/>
                <p:nvPr/>
              </p:nvPicPr>
              <p:blipFill>
                <a:blip r:embed="rId673"/>
                <a:stretch>
                  <a:fillRect/>
                </a:stretch>
              </p:blipFill>
              <p:spPr>
                <a:xfrm>
                  <a:off x="9134250" y="6204315"/>
                  <a:ext cx="27720" cy="37440"/>
                </a:xfrm>
                <a:prstGeom prst="rect">
                  <a:avLst/>
                </a:prstGeom>
              </p:spPr>
            </p:pic>
          </mc:Fallback>
        </mc:AlternateContent>
      </p:grpSp>
    </p:spTree>
    <p:extLst>
      <p:ext uri="{BB962C8B-B14F-4D97-AF65-F5344CB8AC3E}">
        <p14:creationId xmlns:p14="http://schemas.microsoft.com/office/powerpoint/2010/main" val="375688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blinds(horizontal)">
                                      <p:cBhvr>
                                        <p:cTn id="7"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698101-26A4-4679-A1E5-386F0FFCFE64}"/>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97326F72-E138-4884-9B11-D3BBCCE40FA6}"/>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898B3DDD-FD4F-46D2-9FB7-D19980C380C1}"/>
              </a:ext>
            </a:extLst>
          </p:cNvPr>
          <p:cNvSpPr>
            <a:spLocks noGrp="1"/>
          </p:cNvSpPr>
          <p:nvPr>
            <p:ph type="sldNum" sz="quarter" idx="12"/>
          </p:nvPr>
        </p:nvSpPr>
        <p:spPr/>
        <p:txBody>
          <a:bodyPr/>
          <a:lstStyle/>
          <a:p>
            <a:fld id="{4ED57DA5-3079-4B49-823B-EE503FF95CF7}" type="slidenum">
              <a:rPr lang="zh-TW" altLang="en-US" smtClean="0"/>
              <a:pPr/>
              <a:t>33</a:t>
            </a:fld>
            <a:endParaRPr lang="zh-TW" altLang="en-US"/>
          </a:p>
        </p:txBody>
      </p:sp>
      <p:grpSp>
        <p:nvGrpSpPr>
          <p:cNvPr id="6" name="群組 5">
            <a:extLst>
              <a:ext uri="{FF2B5EF4-FFF2-40B4-BE49-F238E27FC236}">
                <a16:creationId xmlns:a16="http://schemas.microsoft.com/office/drawing/2014/main" id="{C7E61188-5BB8-46DF-8D17-7A3F7FF53FC5}"/>
              </a:ext>
            </a:extLst>
          </p:cNvPr>
          <p:cNvGrpSpPr/>
          <p:nvPr/>
        </p:nvGrpSpPr>
        <p:grpSpPr>
          <a:xfrm>
            <a:off x="683568" y="-243408"/>
            <a:ext cx="3816424" cy="2448272"/>
            <a:chOff x="596490" y="1328115"/>
            <a:chExt cx="4859640" cy="3623040"/>
          </a:xfrm>
        </p:grpSpPr>
        <p:grpSp>
          <p:nvGrpSpPr>
            <p:cNvPr id="7" name="群組 6">
              <a:extLst>
                <a:ext uri="{FF2B5EF4-FFF2-40B4-BE49-F238E27FC236}">
                  <a16:creationId xmlns:a16="http://schemas.microsoft.com/office/drawing/2014/main" id="{8CF220CD-66E8-4D2D-A2C4-8C8C953EA151}"/>
                </a:ext>
              </a:extLst>
            </p:cNvPr>
            <p:cNvGrpSpPr/>
            <p:nvPr/>
          </p:nvGrpSpPr>
          <p:grpSpPr>
            <a:xfrm>
              <a:off x="596490" y="1328115"/>
              <a:ext cx="409320" cy="317520"/>
              <a:chOff x="596490" y="1328115"/>
              <a:chExt cx="409320" cy="317520"/>
            </a:xfrm>
          </p:grpSpPr>
          <mc:AlternateContent xmlns:mc="http://schemas.openxmlformats.org/markup-compatibility/2006">
            <mc:Choice xmlns:p14="http://schemas.microsoft.com/office/powerpoint/2010/main" Requires="p14">
              <p:contentPart p14:bwMode="auto" r:id="rId2">
                <p14:nvContentPartPr>
                  <p14:cNvPr id="123" name="筆跡 122">
                    <a:extLst>
                      <a:ext uri="{FF2B5EF4-FFF2-40B4-BE49-F238E27FC236}">
                        <a16:creationId xmlns:a16="http://schemas.microsoft.com/office/drawing/2014/main" id="{D4DC87B4-5D67-47AF-B14C-34DAB870B9EC}"/>
                      </a:ext>
                    </a:extLst>
                  </p14:cNvPr>
                  <p14:cNvContentPartPr/>
                  <p14:nvPr/>
                </p14:nvContentPartPr>
                <p14:xfrm>
                  <a:off x="628687" y="4544637"/>
                  <a:ext cx="27085" cy="222176"/>
                </p14:xfrm>
              </p:contentPart>
            </mc:Choice>
            <mc:Fallback>
              <p:pic>
                <p:nvPicPr>
                  <p:cNvPr id="123" name="筆跡 122">
                    <a:extLst>
                      <a:ext uri="{FF2B5EF4-FFF2-40B4-BE49-F238E27FC236}">
                        <a16:creationId xmlns:a16="http://schemas.microsoft.com/office/drawing/2014/main" id="{D4DC87B4-5D67-47AF-B14C-34DAB870B9EC}"/>
                      </a:ext>
                    </a:extLst>
                  </p:cNvPr>
                  <p:cNvPicPr/>
                  <p:nvPr/>
                </p:nvPicPr>
                <p:blipFill>
                  <a:blip r:embed="rId3"/>
                  <a:stretch>
                    <a:fillRect/>
                  </a:stretch>
                </p:blipFill>
                <p:spPr>
                  <a:xfrm>
                    <a:off x="617853" y="4531349"/>
                    <a:ext cx="49204" cy="248221"/>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4" name="筆跡 123">
                    <a:extLst>
                      <a:ext uri="{FF2B5EF4-FFF2-40B4-BE49-F238E27FC236}">
                        <a16:creationId xmlns:a16="http://schemas.microsoft.com/office/drawing/2014/main" id="{62A0F6CB-338A-45EB-8AA5-3AED6D893FDF}"/>
                      </a:ext>
                    </a:extLst>
                  </p14:cNvPr>
                  <p14:cNvContentPartPr/>
                  <p14:nvPr/>
                </p14:nvContentPartPr>
                <p14:xfrm>
                  <a:off x="647677" y="4664876"/>
                  <a:ext cx="139472" cy="33228"/>
                </p14:xfrm>
              </p:contentPart>
            </mc:Choice>
            <mc:Fallback>
              <p:pic>
                <p:nvPicPr>
                  <p:cNvPr id="124" name="筆跡 123">
                    <a:extLst>
                      <a:ext uri="{FF2B5EF4-FFF2-40B4-BE49-F238E27FC236}">
                        <a16:creationId xmlns:a16="http://schemas.microsoft.com/office/drawing/2014/main" id="{62A0F6CB-338A-45EB-8AA5-3AED6D893FDF}"/>
                      </a:ext>
                    </a:extLst>
                  </p:cNvPr>
                  <p:cNvPicPr/>
                  <p:nvPr/>
                </p:nvPicPr>
                <p:blipFill>
                  <a:blip r:embed="rId5"/>
                  <a:stretch>
                    <a:fillRect/>
                  </a:stretch>
                </p:blipFill>
                <p:spPr>
                  <a:xfrm>
                    <a:off x="636245" y="4651690"/>
                    <a:ext cx="161879" cy="5907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5" name="筆跡 124">
                    <a:extLst>
                      <a:ext uri="{FF2B5EF4-FFF2-40B4-BE49-F238E27FC236}">
                        <a16:creationId xmlns:a16="http://schemas.microsoft.com/office/drawing/2014/main" id="{65AF1192-210C-4773-B525-E4EFD2B49C39}"/>
                      </a:ext>
                    </a:extLst>
                  </p14:cNvPr>
                  <p14:cNvContentPartPr/>
                  <p14:nvPr/>
                </p14:nvContentPartPr>
                <p14:xfrm>
                  <a:off x="772206" y="4575893"/>
                  <a:ext cx="11519" cy="185569"/>
                </p14:xfrm>
              </p:contentPart>
            </mc:Choice>
            <mc:Fallback>
              <p:pic>
                <p:nvPicPr>
                  <p:cNvPr id="125" name="筆跡 124">
                    <a:extLst>
                      <a:ext uri="{FF2B5EF4-FFF2-40B4-BE49-F238E27FC236}">
                        <a16:creationId xmlns:a16="http://schemas.microsoft.com/office/drawing/2014/main" id="{65AF1192-210C-4773-B525-E4EFD2B49C39}"/>
                      </a:ext>
                    </a:extLst>
                  </p:cNvPr>
                  <p:cNvPicPr/>
                  <p:nvPr/>
                </p:nvPicPr>
                <p:blipFill>
                  <a:blip r:embed="rId7"/>
                  <a:stretch>
                    <a:fillRect/>
                  </a:stretch>
                </p:blipFill>
                <p:spPr>
                  <a:xfrm>
                    <a:off x="761148" y="4562600"/>
                    <a:ext cx="34096" cy="211623"/>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6" name="筆跡 125">
                    <a:extLst>
                      <a:ext uri="{FF2B5EF4-FFF2-40B4-BE49-F238E27FC236}">
                        <a16:creationId xmlns:a16="http://schemas.microsoft.com/office/drawing/2014/main" id="{C9B1C5A8-F4DB-483E-843B-75C02FE58EAF}"/>
                      </a:ext>
                    </a:extLst>
                  </p14:cNvPr>
                  <p14:cNvContentPartPr/>
                  <p14:nvPr/>
                </p14:nvContentPartPr>
                <p14:xfrm>
                  <a:off x="812678" y="4722321"/>
                  <a:ext cx="67557" cy="70679"/>
                </p14:xfrm>
              </p:contentPart>
            </mc:Choice>
            <mc:Fallback>
              <p:pic>
                <p:nvPicPr>
                  <p:cNvPr id="126" name="筆跡 125">
                    <a:extLst>
                      <a:ext uri="{FF2B5EF4-FFF2-40B4-BE49-F238E27FC236}">
                        <a16:creationId xmlns:a16="http://schemas.microsoft.com/office/drawing/2014/main" id="{C9B1C5A8-F4DB-483E-843B-75C02FE58EAF}"/>
                      </a:ext>
                    </a:extLst>
                  </p:cNvPr>
                  <p:cNvPicPr/>
                  <p:nvPr/>
                </p:nvPicPr>
                <p:blipFill>
                  <a:blip r:embed="rId9"/>
                  <a:stretch>
                    <a:fillRect/>
                  </a:stretch>
                </p:blipFill>
                <p:spPr>
                  <a:xfrm>
                    <a:off x="803196" y="4711927"/>
                    <a:ext cx="86915" cy="91051"/>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7" name="筆跡 126">
                    <a:extLst>
                      <a:ext uri="{FF2B5EF4-FFF2-40B4-BE49-F238E27FC236}">
                        <a16:creationId xmlns:a16="http://schemas.microsoft.com/office/drawing/2014/main" id="{216C66A5-5A22-45AA-905E-35134509532F}"/>
                      </a:ext>
                    </a:extLst>
                  </p14:cNvPr>
                  <p14:cNvContentPartPr/>
                  <p14:nvPr/>
                </p14:nvContentPartPr>
                <p14:xfrm>
                  <a:off x="967717" y="4653050"/>
                  <a:ext cx="3425" cy="7885"/>
                </p14:xfrm>
              </p:contentPart>
            </mc:Choice>
            <mc:Fallback>
              <p:pic>
                <p:nvPicPr>
                  <p:cNvPr id="127" name="筆跡 126">
                    <a:extLst>
                      <a:ext uri="{FF2B5EF4-FFF2-40B4-BE49-F238E27FC236}">
                        <a16:creationId xmlns:a16="http://schemas.microsoft.com/office/drawing/2014/main" id="{216C66A5-5A22-45AA-905E-35134509532F}"/>
                      </a:ext>
                    </a:extLst>
                  </p:cNvPr>
                  <p:cNvPicPr/>
                  <p:nvPr/>
                </p:nvPicPr>
                <p:blipFill>
                  <a:blip r:embed="rId11"/>
                  <a:stretch>
                    <a:fillRect/>
                  </a:stretch>
                </p:blipFill>
                <p:spPr>
                  <a:xfrm>
                    <a:off x="958584" y="4642675"/>
                    <a:ext cx="22072" cy="282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8" name="筆跡 127">
                    <a:extLst>
                      <a:ext uri="{FF2B5EF4-FFF2-40B4-BE49-F238E27FC236}">
                        <a16:creationId xmlns:a16="http://schemas.microsoft.com/office/drawing/2014/main" id="{0AF9CAD2-1D39-4CAC-B838-E11A575836A3}"/>
                      </a:ext>
                    </a:extLst>
                  </p14:cNvPr>
                  <p14:cNvContentPartPr/>
                  <p14:nvPr/>
                </p14:nvContentPartPr>
                <p14:xfrm>
                  <a:off x="980170" y="4697823"/>
                  <a:ext cx="2490" cy="4505"/>
                </p14:xfrm>
              </p:contentPart>
            </mc:Choice>
            <mc:Fallback>
              <p:pic>
                <p:nvPicPr>
                  <p:cNvPr id="128" name="筆跡 127">
                    <a:extLst>
                      <a:ext uri="{FF2B5EF4-FFF2-40B4-BE49-F238E27FC236}">
                        <a16:creationId xmlns:a16="http://schemas.microsoft.com/office/drawing/2014/main" id="{0AF9CAD2-1D39-4CAC-B838-E11A575836A3}"/>
                      </a:ext>
                    </a:extLst>
                  </p:cNvPr>
                  <p:cNvPicPr/>
                  <p:nvPr/>
                </p:nvPicPr>
                <p:blipFill>
                  <a:blip r:embed="rId13"/>
                  <a:stretch>
                    <a:fillRect/>
                  </a:stretch>
                </p:blipFill>
                <p:spPr>
                  <a:xfrm>
                    <a:off x="970210" y="4687584"/>
                    <a:ext cx="22825" cy="24573"/>
                  </a:xfrm>
                  <a:prstGeom prst="rect">
                    <a:avLst/>
                  </a:prstGeom>
                </p:spPr>
              </p:pic>
            </mc:Fallback>
          </mc:AlternateContent>
        </p:grpSp>
        <p:grpSp>
          <p:nvGrpSpPr>
            <p:cNvPr id="8" name="群組 7">
              <a:extLst>
                <a:ext uri="{FF2B5EF4-FFF2-40B4-BE49-F238E27FC236}">
                  <a16:creationId xmlns:a16="http://schemas.microsoft.com/office/drawing/2014/main" id="{3EE54FD7-6AAC-4BAD-AD21-21D61C2FFD73}"/>
                </a:ext>
              </a:extLst>
            </p:cNvPr>
            <p:cNvGrpSpPr/>
            <p:nvPr/>
          </p:nvGrpSpPr>
          <p:grpSpPr>
            <a:xfrm>
              <a:off x="1355730" y="1374555"/>
              <a:ext cx="735120" cy="182160"/>
              <a:chOff x="1355730" y="1374555"/>
              <a:chExt cx="735120" cy="182160"/>
            </a:xfrm>
          </p:grpSpPr>
          <mc:AlternateContent xmlns:mc="http://schemas.openxmlformats.org/markup-compatibility/2006">
            <mc:Choice xmlns:p14="http://schemas.microsoft.com/office/powerpoint/2010/main" Requires="p14">
              <p:contentPart p14:bwMode="auto" r:id="rId14">
                <p14:nvContentPartPr>
                  <p14:cNvPr id="118" name="筆跡 117">
                    <a:extLst>
                      <a:ext uri="{FF2B5EF4-FFF2-40B4-BE49-F238E27FC236}">
                        <a16:creationId xmlns:a16="http://schemas.microsoft.com/office/drawing/2014/main" id="{A1C80DA6-FD58-427E-804A-CB4BD9BE8B12}"/>
                      </a:ext>
                    </a:extLst>
                  </p14:cNvPr>
                  <p14:cNvContentPartPr/>
                  <p14:nvPr/>
                </p14:nvContentPartPr>
                <p14:xfrm>
                  <a:off x="1285266" y="4590536"/>
                  <a:ext cx="195822" cy="132912"/>
                </p14:xfrm>
              </p:contentPart>
            </mc:Choice>
            <mc:Fallback>
              <p:pic>
                <p:nvPicPr>
                  <p:cNvPr id="118" name="筆跡 117">
                    <a:extLst>
                      <a:ext uri="{FF2B5EF4-FFF2-40B4-BE49-F238E27FC236}">
                        <a16:creationId xmlns:a16="http://schemas.microsoft.com/office/drawing/2014/main" id="{A1C80DA6-FD58-427E-804A-CB4BD9BE8B12}"/>
                      </a:ext>
                    </a:extLst>
                  </p:cNvPr>
                  <p:cNvPicPr/>
                  <p:nvPr/>
                </p:nvPicPr>
                <p:blipFill>
                  <a:blip r:embed="rId15"/>
                  <a:stretch>
                    <a:fillRect/>
                  </a:stretch>
                </p:blipFill>
                <p:spPr>
                  <a:xfrm>
                    <a:off x="1273828" y="4577245"/>
                    <a:ext cx="218241" cy="158963"/>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9" name="筆跡 118">
                    <a:extLst>
                      <a:ext uri="{FF2B5EF4-FFF2-40B4-BE49-F238E27FC236}">
                        <a16:creationId xmlns:a16="http://schemas.microsoft.com/office/drawing/2014/main" id="{EC46313E-CC64-4391-A0CB-84487BD112BF}"/>
                      </a:ext>
                    </a:extLst>
                  </p14:cNvPr>
                  <p14:cNvContentPartPr/>
                  <p14:nvPr/>
                </p14:nvContentPartPr>
                <p14:xfrm>
                  <a:off x="1529654" y="4625735"/>
                  <a:ext cx="82500" cy="22246"/>
                </p14:xfrm>
              </p:contentPart>
            </mc:Choice>
            <mc:Fallback>
              <p:pic>
                <p:nvPicPr>
                  <p:cNvPr id="119" name="筆跡 118">
                    <a:extLst>
                      <a:ext uri="{FF2B5EF4-FFF2-40B4-BE49-F238E27FC236}">
                        <a16:creationId xmlns:a16="http://schemas.microsoft.com/office/drawing/2014/main" id="{EC46313E-CC64-4391-A0CB-84487BD112BF}"/>
                      </a:ext>
                    </a:extLst>
                  </p:cNvPr>
                  <p:cNvPicPr/>
                  <p:nvPr/>
                </p:nvPicPr>
                <p:blipFill>
                  <a:blip r:embed="rId17"/>
                  <a:stretch>
                    <a:fillRect/>
                  </a:stretch>
                </p:blipFill>
                <p:spPr>
                  <a:xfrm>
                    <a:off x="1519738" y="4615848"/>
                    <a:ext cx="101935" cy="42432"/>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0" name="筆跡 119">
                    <a:extLst>
                      <a:ext uri="{FF2B5EF4-FFF2-40B4-BE49-F238E27FC236}">
                        <a16:creationId xmlns:a16="http://schemas.microsoft.com/office/drawing/2014/main" id="{DCA337A6-247F-4B5E-9484-FC7A08B5A66E}"/>
                      </a:ext>
                    </a:extLst>
                  </p14:cNvPr>
                  <p14:cNvContentPartPr/>
                  <p14:nvPr/>
                </p14:nvContentPartPr>
                <p14:xfrm>
                  <a:off x="1544286" y="4673324"/>
                  <a:ext cx="66934" cy="12953"/>
                </p14:xfrm>
              </p:contentPart>
            </mc:Choice>
            <mc:Fallback>
              <p:pic>
                <p:nvPicPr>
                  <p:cNvPr id="120" name="筆跡 119">
                    <a:extLst>
                      <a:ext uri="{FF2B5EF4-FFF2-40B4-BE49-F238E27FC236}">
                        <a16:creationId xmlns:a16="http://schemas.microsoft.com/office/drawing/2014/main" id="{DCA337A6-247F-4B5E-9484-FC7A08B5A66E}"/>
                      </a:ext>
                    </a:extLst>
                  </p:cNvPr>
                  <p:cNvPicPr/>
                  <p:nvPr/>
                </p:nvPicPr>
                <p:blipFill>
                  <a:blip r:embed="rId19"/>
                  <a:stretch>
                    <a:fillRect/>
                  </a:stretch>
                </p:blipFill>
                <p:spPr>
                  <a:xfrm>
                    <a:off x="1534385" y="4662878"/>
                    <a:ext cx="86341" cy="33427"/>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1" name="筆跡 120">
                    <a:extLst>
                      <a:ext uri="{FF2B5EF4-FFF2-40B4-BE49-F238E27FC236}">
                        <a16:creationId xmlns:a16="http://schemas.microsoft.com/office/drawing/2014/main" id="{8B7D1DA9-66AB-40BB-9446-84C3E21A9646}"/>
                      </a:ext>
                    </a:extLst>
                  </p14:cNvPr>
                  <p14:cNvContentPartPr/>
                  <p14:nvPr/>
                </p14:nvContentPartPr>
                <p14:xfrm>
                  <a:off x="1726098" y="4580962"/>
                  <a:ext cx="28331" cy="125590"/>
                </p14:xfrm>
              </p:contentPart>
            </mc:Choice>
            <mc:Fallback>
              <p:pic>
                <p:nvPicPr>
                  <p:cNvPr id="121" name="筆跡 120">
                    <a:extLst>
                      <a:ext uri="{FF2B5EF4-FFF2-40B4-BE49-F238E27FC236}">
                        <a16:creationId xmlns:a16="http://schemas.microsoft.com/office/drawing/2014/main" id="{8B7D1DA9-66AB-40BB-9446-84C3E21A9646}"/>
                      </a:ext>
                    </a:extLst>
                  </p:cNvPr>
                  <p:cNvPicPr/>
                  <p:nvPr/>
                </p:nvPicPr>
                <p:blipFill>
                  <a:blip r:embed="rId21"/>
                  <a:stretch>
                    <a:fillRect/>
                  </a:stretch>
                </p:blipFill>
                <p:spPr>
                  <a:xfrm>
                    <a:off x="1715305" y="4567658"/>
                    <a:ext cx="50366" cy="151666"/>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2" name="筆跡 121">
                    <a:extLst>
                      <a:ext uri="{FF2B5EF4-FFF2-40B4-BE49-F238E27FC236}">
                        <a16:creationId xmlns:a16="http://schemas.microsoft.com/office/drawing/2014/main" id="{13E42812-52BB-4C25-9631-8565D79D253E}"/>
                      </a:ext>
                    </a:extLst>
                  </p14:cNvPr>
                  <p14:cNvContentPartPr/>
                  <p14:nvPr/>
                </p14:nvContentPartPr>
                <p14:xfrm>
                  <a:off x="1830080" y="4600392"/>
                  <a:ext cx="90906" cy="94052"/>
                </p14:xfrm>
              </p:contentPart>
            </mc:Choice>
            <mc:Fallback>
              <p:pic>
                <p:nvPicPr>
                  <p:cNvPr id="122" name="筆跡 121">
                    <a:extLst>
                      <a:ext uri="{FF2B5EF4-FFF2-40B4-BE49-F238E27FC236}">
                        <a16:creationId xmlns:a16="http://schemas.microsoft.com/office/drawing/2014/main" id="{13E42812-52BB-4C25-9631-8565D79D253E}"/>
                      </a:ext>
                    </a:extLst>
                  </p:cNvPr>
                  <p:cNvPicPr/>
                  <p:nvPr/>
                </p:nvPicPr>
                <p:blipFill>
                  <a:blip r:embed="rId23"/>
                  <a:stretch>
                    <a:fillRect/>
                  </a:stretch>
                </p:blipFill>
                <p:spPr>
                  <a:xfrm>
                    <a:off x="1818660" y="4587182"/>
                    <a:ext cx="113290" cy="119943"/>
                  </a:xfrm>
                  <a:prstGeom prst="rect">
                    <a:avLst/>
                  </a:prstGeom>
                </p:spPr>
              </p:pic>
            </mc:Fallback>
          </mc:AlternateContent>
        </p:grpSp>
        <p:grpSp>
          <p:nvGrpSpPr>
            <p:cNvPr id="9" name="群組 8">
              <a:extLst>
                <a:ext uri="{FF2B5EF4-FFF2-40B4-BE49-F238E27FC236}">
                  <a16:creationId xmlns:a16="http://schemas.microsoft.com/office/drawing/2014/main" id="{0AF1BD5A-87E6-4BD7-9CE9-1467C5B7E989}"/>
                </a:ext>
              </a:extLst>
            </p:cNvPr>
            <p:cNvGrpSpPr/>
            <p:nvPr/>
          </p:nvGrpSpPr>
          <p:grpSpPr>
            <a:xfrm>
              <a:off x="649410" y="2013195"/>
              <a:ext cx="420120" cy="302760"/>
              <a:chOff x="649410" y="2013195"/>
              <a:chExt cx="420120" cy="302760"/>
            </a:xfrm>
          </p:grpSpPr>
          <mc:AlternateContent xmlns:mc="http://schemas.openxmlformats.org/markup-compatibility/2006">
            <mc:Choice xmlns:p14="http://schemas.microsoft.com/office/powerpoint/2010/main" Requires="p14">
              <p:contentPart p14:bwMode="auto" r:id="rId24">
                <p14:nvContentPartPr>
                  <p14:cNvPr id="112" name="筆跡 111">
                    <a:extLst>
                      <a:ext uri="{FF2B5EF4-FFF2-40B4-BE49-F238E27FC236}">
                        <a16:creationId xmlns:a16="http://schemas.microsoft.com/office/drawing/2014/main" id="{8B7A4898-EB8C-405D-9799-57C8CFA7C742}"/>
                      </a:ext>
                    </a:extLst>
                  </p14:cNvPr>
                  <p14:cNvContentPartPr/>
                  <p14:nvPr/>
                </p14:nvContentPartPr>
                <p14:xfrm>
                  <a:off x="674451" y="5081352"/>
                  <a:ext cx="27396" cy="204435"/>
                </p14:xfrm>
              </p:contentPart>
            </mc:Choice>
            <mc:Fallback>
              <p:pic>
                <p:nvPicPr>
                  <p:cNvPr id="112" name="筆跡 111">
                    <a:extLst>
                      <a:ext uri="{FF2B5EF4-FFF2-40B4-BE49-F238E27FC236}">
                        <a16:creationId xmlns:a16="http://schemas.microsoft.com/office/drawing/2014/main" id="{8B7A4898-EB8C-405D-9799-57C8CFA7C742}"/>
                      </a:ext>
                    </a:extLst>
                  </p:cNvPr>
                  <p:cNvPicPr/>
                  <p:nvPr/>
                </p:nvPicPr>
                <p:blipFill>
                  <a:blip r:embed="rId25"/>
                  <a:stretch>
                    <a:fillRect/>
                  </a:stretch>
                </p:blipFill>
                <p:spPr>
                  <a:xfrm>
                    <a:off x="663036" y="5068077"/>
                    <a:ext cx="49769" cy="230454"/>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3" name="筆跡 112">
                    <a:extLst>
                      <a:ext uri="{FF2B5EF4-FFF2-40B4-BE49-F238E27FC236}">
                        <a16:creationId xmlns:a16="http://schemas.microsoft.com/office/drawing/2014/main" id="{B67F742E-2617-491C-BE53-11D9B9B4744E}"/>
                      </a:ext>
                    </a:extLst>
                  </p14:cNvPr>
                  <p14:cNvContentPartPr/>
                  <p14:nvPr/>
                </p14:nvContentPartPr>
                <p14:xfrm>
                  <a:off x="701536" y="5156818"/>
                  <a:ext cx="131378" cy="39141"/>
                </p14:xfrm>
              </p:contentPart>
            </mc:Choice>
            <mc:Fallback>
              <p:pic>
                <p:nvPicPr>
                  <p:cNvPr id="113" name="筆跡 112">
                    <a:extLst>
                      <a:ext uri="{FF2B5EF4-FFF2-40B4-BE49-F238E27FC236}">
                        <a16:creationId xmlns:a16="http://schemas.microsoft.com/office/drawing/2014/main" id="{B67F742E-2617-491C-BE53-11D9B9B4744E}"/>
                      </a:ext>
                    </a:extLst>
                  </p:cNvPr>
                  <p:cNvPicPr/>
                  <p:nvPr/>
                </p:nvPicPr>
                <p:blipFill>
                  <a:blip r:embed="rId27"/>
                  <a:stretch>
                    <a:fillRect/>
                  </a:stretch>
                </p:blipFill>
                <p:spPr>
                  <a:xfrm>
                    <a:off x="690092" y="5143771"/>
                    <a:ext cx="153808" cy="64713"/>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14" name="筆跡 113">
                    <a:extLst>
                      <a:ext uri="{FF2B5EF4-FFF2-40B4-BE49-F238E27FC236}">
                        <a16:creationId xmlns:a16="http://schemas.microsoft.com/office/drawing/2014/main" id="{1DBE78FF-409D-4C06-8B54-094DABA85795}"/>
                      </a:ext>
                    </a:extLst>
                  </p14:cNvPr>
                  <p14:cNvContentPartPr/>
                  <p14:nvPr/>
                </p14:nvContentPartPr>
                <p14:xfrm>
                  <a:off x="816103" y="5080507"/>
                  <a:ext cx="36425" cy="212883"/>
                </p14:xfrm>
              </p:contentPart>
            </mc:Choice>
            <mc:Fallback>
              <p:pic>
                <p:nvPicPr>
                  <p:cNvPr id="114" name="筆跡 113">
                    <a:extLst>
                      <a:ext uri="{FF2B5EF4-FFF2-40B4-BE49-F238E27FC236}">
                        <a16:creationId xmlns:a16="http://schemas.microsoft.com/office/drawing/2014/main" id="{1DBE78FF-409D-4C06-8B54-094DABA85795}"/>
                      </a:ext>
                    </a:extLst>
                  </p:cNvPr>
                  <p:cNvPicPr/>
                  <p:nvPr/>
                </p:nvPicPr>
                <p:blipFill>
                  <a:blip r:embed="rId29"/>
                  <a:stretch>
                    <a:fillRect/>
                  </a:stretch>
                </p:blipFill>
                <p:spPr>
                  <a:xfrm>
                    <a:off x="805175" y="5067202"/>
                    <a:ext cx="58735" cy="238961"/>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5" name="筆跡 114">
                    <a:extLst>
                      <a:ext uri="{FF2B5EF4-FFF2-40B4-BE49-F238E27FC236}">
                        <a16:creationId xmlns:a16="http://schemas.microsoft.com/office/drawing/2014/main" id="{B9254D44-5448-49D1-BC89-155E5078B4EB}"/>
                      </a:ext>
                    </a:extLst>
                  </p14:cNvPr>
                  <p14:cNvContentPartPr/>
                  <p14:nvPr/>
                </p14:nvContentPartPr>
                <p14:xfrm>
                  <a:off x="911678" y="5227216"/>
                  <a:ext cx="18057" cy="90109"/>
                </p14:xfrm>
              </p:contentPart>
            </mc:Choice>
            <mc:Fallback>
              <p:pic>
                <p:nvPicPr>
                  <p:cNvPr id="115" name="筆跡 114">
                    <a:extLst>
                      <a:ext uri="{FF2B5EF4-FFF2-40B4-BE49-F238E27FC236}">
                        <a16:creationId xmlns:a16="http://schemas.microsoft.com/office/drawing/2014/main" id="{B9254D44-5448-49D1-BC89-155E5078B4EB}"/>
                      </a:ext>
                    </a:extLst>
                  </p:cNvPr>
                  <p:cNvPicPr/>
                  <p:nvPr/>
                </p:nvPicPr>
                <p:blipFill>
                  <a:blip r:embed="rId31"/>
                  <a:stretch>
                    <a:fillRect/>
                  </a:stretch>
                </p:blipFill>
                <p:spPr>
                  <a:xfrm>
                    <a:off x="900392" y="5213965"/>
                    <a:ext cx="40177" cy="11608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16" name="筆跡 115">
                    <a:extLst>
                      <a:ext uri="{FF2B5EF4-FFF2-40B4-BE49-F238E27FC236}">
                        <a16:creationId xmlns:a16="http://schemas.microsoft.com/office/drawing/2014/main" id="{2F916F2A-8DCE-4316-A2CD-A60D32D0068F}"/>
                      </a:ext>
                    </a:extLst>
                  </p14:cNvPr>
                  <p14:cNvContentPartPr/>
                  <p14:nvPr/>
                </p14:nvContentPartPr>
                <p14:xfrm>
                  <a:off x="1021886" y="5126407"/>
                  <a:ext cx="5604" cy="5350"/>
                </p14:xfrm>
              </p:contentPart>
            </mc:Choice>
            <mc:Fallback>
              <p:pic>
                <p:nvPicPr>
                  <p:cNvPr id="116" name="筆跡 115">
                    <a:extLst>
                      <a:ext uri="{FF2B5EF4-FFF2-40B4-BE49-F238E27FC236}">
                        <a16:creationId xmlns:a16="http://schemas.microsoft.com/office/drawing/2014/main" id="{2F916F2A-8DCE-4316-A2CD-A60D32D0068F}"/>
                      </a:ext>
                    </a:extLst>
                  </p:cNvPr>
                  <p:cNvPicPr/>
                  <p:nvPr/>
                </p:nvPicPr>
                <p:blipFill>
                  <a:blip r:embed="rId13"/>
                  <a:stretch>
                    <a:fillRect/>
                  </a:stretch>
                </p:blipFill>
                <p:spPr>
                  <a:xfrm>
                    <a:off x="1011879" y="5116119"/>
                    <a:ext cx="25218" cy="25515"/>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17" name="筆跡 116">
                    <a:extLst>
                      <a:ext uri="{FF2B5EF4-FFF2-40B4-BE49-F238E27FC236}">
                        <a16:creationId xmlns:a16="http://schemas.microsoft.com/office/drawing/2014/main" id="{39AFE149-2C25-4759-BE8E-439E44775BEA}"/>
                      </a:ext>
                    </a:extLst>
                  </p14:cNvPr>
                  <p14:cNvContentPartPr/>
                  <p14:nvPr/>
                </p14:nvContentPartPr>
                <p14:xfrm>
                  <a:off x="1031226" y="5172869"/>
                  <a:ext cx="6537" cy="10418"/>
                </p14:xfrm>
              </p:contentPart>
            </mc:Choice>
            <mc:Fallback>
              <p:pic>
                <p:nvPicPr>
                  <p:cNvPr id="117" name="筆跡 116">
                    <a:extLst>
                      <a:ext uri="{FF2B5EF4-FFF2-40B4-BE49-F238E27FC236}">
                        <a16:creationId xmlns:a16="http://schemas.microsoft.com/office/drawing/2014/main" id="{39AFE149-2C25-4759-BE8E-439E44775BEA}"/>
                      </a:ext>
                    </a:extLst>
                  </p:cNvPr>
                  <p:cNvPicPr/>
                  <p:nvPr/>
                </p:nvPicPr>
                <p:blipFill>
                  <a:blip r:embed="rId34"/>
                  <a:stretch>
                    <a:fillRect/>
                  </a:stretch>
                </p:blipFill>
                <p:spPr>
                  <a:xfrm>
                    <a:off x="1021613" y="5162868"/>
                    <a:ext cx="25379" cy="30837"/>
                  </a:xfrm>
                  <a:prstGeom prst="rect">
                    <a:avLst/>
                  </a:prstGeom>
                </p:spPr>
              </p:pic>
            </mc:Fallback>
          </mc:AlternateContent>
        </p:grpSp>
        <p:grpSp>
          <p:nvGrpSpPr>
            <p:cNvPr id="10" name="群組 9">
              <a:extLst>
                <a:ext uri="{FF2B5EF4-FFF2-40B4-BE49-F238E27FC236}">
                  <a16:creationId xmlns:a16="http://schemas.microsoft.com/office/drawing/2014/main" id="{3FB31A03-2887-4057-8ED6-A59F3942B361}"/>
                </a:ext>
              </a:extLst>
            </p:cNvPr>
            <p:cNvGrpSpPr/>
            <p:nvPr/>
          </p:nvGrpSpPr>
          <p:grpSpPr>
            <a:xfrm>
              <a:off x="1361490" y="2000235"/>
              <a:ext cx="540720" cy="199800"/>
              <a:chOff x="1361490" y="2000235"/>
              <a:chExt cx="540720" cy="199800"/>
            </a:xfrm>
          </p:grpSpPr>
          <mc:AlternateContent xmlns:mc="http://schemas.openxmlformats.org/markup-compatibility/2006">
            <mc:Choice xmlns:p14="http://schemas.microsoft.com/office/powerpoint/2010/main" Requires="p14">
              <p:contentPart p14:bwMode="auto" r:id="rId35">
                <p14:nvContentPartPr>
                  <p14:cNvPr id="109" name="筆跡 108">
                    <a:extLst>
                      <a:ext uri="{FF2B5EF4-FFF2-40B4-BE49-F238E27FC236}">
                        <a16:creationId xmlns:a16="http://schemas.microsoft.com/office/drawing/2014/main" id="{63D44B09-201D-46D2-9ECF-97E178CBC887}"/>
                      </a:ext>
                    </a:extLst>
                  </p14:cNvPr>
                  <p14:cNvContentPartPr/>
                  <p14:nvPr/>
                </p14:nvContentPartPr>
                <p14:xfrm>
                  <a:off x="1290246" y="5079943"/>
                  <a:ext cx="266803" cy="146709"/>
                </p14:xfrm>
              </p:contentPart>
            </mc:Choice>
            <mc:Fallback>
              <p:pic>
                <p:nvPicPr>
                  <p:cNvPr id="109" name="筆跡 108">
                    <a:extLst>
                      <a:ext uri="{FF2B5EF4-FFF2-40B4-BE49-F238E27FC236}">
                        <a16:creationId xmlns:a16="http://schemas.microsoft.com/office/drawing/2014/main" id="{63D44B09-201D-46D2-9ECF-97E178CBC887}"/>
                      </a:ext>
                    </a:extLst>
                  </p:cNvPr>
                  <p:cNvPicPr/>
                  <p:nvPr/>
                </p:nvPicPr>
                <p:blipFill>
                  <a:blip r:embed="rId36"/>
                  <a:stretch>
                    <a:fillRect/>
                  </a:stretch>
                </p:blipFill>
                <p:spPr>
                  <a:xfrm>
                    <a:off x="1267364" y="5053365"/>
                    <a:ext cx="312109" cy="199333"/>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10" name="筆跡 109">
                    <a:extLst>
                      <a:ext uri="{FF2B5EF4-FFF2-40B4-BE49-F238E27FC236}">
                        <a16:creationId xmlns:a16="http://schemas.microsoft.com/office/drawing/2014/main" id="{D593200E-86F9-4860-8E98-A03D7A549A74}"/>
                      </a:ext>
                    </a:extLst>
                  </p14:cNvPr>
                  <p14:cNvContentPartPr/>
                  <p14:nvPr/>
                </p14:nvContentPartPr>
                <p14:xfrm>
                  <a:off x="1637682" y="5070369"/>
                  <a:ext cx="116746" cy="20557"/>
                </p14:xfrm>
              </p:contentPart>
            </mc:Choice>
            <mc:Fallback>
              <p:pic>
                <p:nvPicPr>
                  <p:cNvPr id="110" name="筆跡 109">
                    <a:extLst>
                      <a:ext uri="{FF2B5EF4-FFF2-40B4-BE49-F238E27FC236}">
                        <a16:creationId xmlns:a16="http://schemas.microsoft.com/office/drawing/2014/main" id="{D593200E-86F9-4860-8E98-A03D7A549A74}"/>
                      </a:ext>
                    </a:extLst>
                  </p:cNvPr>
                  <p:cNvPicPr/>
                  <p:nvPr/>
                </p:nvPicPr>
                <p:blipFill>
                  <a:blip r:embed="rId38"/>
                  <a:stretch>
                    <a:fillRect/>
                  </a:stretch>
                </p:blipFill>
                <p:spPr>
                  <a:xfrm>
                    <a:off x="1618290" y="5050223"/>
                    <a:ext cx="155925" cy="612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11" name="筆跡 110">
                    <a:extLst>
                      <a:ext uri="{FF2B5EF4-FFF2-40B4-BE49-F238E27FC236}">
                        <a16:creationId xmlns:a16="http://schemas.microsoft.com/office/drawing/2014/main" id="{0310A54C-7BD3-4D8C-B310-EEFA26A63840}"/>
                      </a:ext>
                    </a:extLst>
                  </p14:cNvPr>
                  <p14:cNvContentPartPr/>
                  <p14:nvPr/>
                </p14:nvContentPartPr>
                <p14:xfrm>
                  <a:off x="1669125" y="5128939"/>
                  <a:ext cx="88727" cy="23090"/>
                </p14:xfrm>
              </p:contentPart>
            </mc:Choice>
            <mc:Fallback>
              <p:pic>
                <p:nvPicPr>
                  <p:cNvPr id="111" name="筆跡 110">
                    <a:extLst>
                      <a:ext uri="{FF2B5EF4-FFF2-40B4-BE49-F238E27FC236}">
                        <a16:creationId xmlns:a16="http://schemas.microsoft.com/office/drawing/2014/main" id="{0310A54C-7BD3-4D8C-B310-EEFA26A63840}"/>
                      </a:ext>
                    </a:extLst>
                  </p:cNvPr>
                  <p:cNvPicPr/>
                  <p:nvPr/>
                </p:nvPicPr>
                <p:blipFill>
                  <a:blip r:embed="rId40"/>
                  <a:stretch>
                    <a:fillRect/>
                  </a:stretch>
                </p:blipFill>
                <p:spPr>
                  <a:xfrm>
                    <a:off x="1649320" y="5108323"/>
                    <a:ext cx="127941" cy="63910"/>
                  </a:xfrm>
                  <a:prstGeom prst="rect">
                    <a:avLst/>
                  </a:prstGeom>
                </p:spPr>
              </p:pic>
            </mc:Fallback>
          </mc:AlternateContent>
        </p:grpSp>
        <p:grpSp>
          <p:nvGrpSpPr>
            <p:cNvPr id="11" name="群組 10">
              <a:extLst>
                <a:ext uri="{FF2B5EF4-FFF2-40B4-BE49-F238E27FC236}">
                  <a16:creationId xmlns:a16="http://schemas.microsoft.com/office/drawing/2014/main" id="{5B32D4FF-0DD8-4D9C-BCBF-A9D730F30FBB}"/>
                </a:ext>
              </a:extLst>
            </p:cNvPr>
            <p:cNvGrpSpPr/>
            <p:nvPr/>
          </p:nvGrpSpPr>
          <p:grpSpPr>
            <a:xfrm>
              <a:off x="2099130" y="1953075"/>
              <a:ext cx="257400" cy="244800"/>
              <a:chOff x="2099130" y="1953075"/>
              <a:chExt cx="257400" cy="244800"/>
            </a:xfrm>
          </p:grpSpPr>
          <mc:AlternateContent xmlns:mc="http://schemas.openxmlformats.org/markup-compatibility/2006">
            <mc:Choice xmlns:p14="http://schemas.microsoft.com/office/powerpoint/2010/main" Requires="p14">
              <p:contentPart p14:bwMode="auto" r:id="rId41">
                <p14:nvContentPartPr>
                  <p14:cNvPr id="107" name="筆跡 106">
                    <a:extLst>
                      <a:ext uri="{FF2B5EF4-FFF2-40B4-BE49-F238E27FC236}">
                        <a16:creationId xmlns:a16="http://schemas.microsoft.com/office/drawing/2014/main" id="{0C8AC329-4196-4A83-8558-D5E82F52C574}"/>
                      </a:ext>
                    </a:extLst>
                  </p14:cNvPr>
                  <p14:cNvContentPartPr/>
                  <p14:nvPr/>
                </p14:nvContentPartPr>
                <p14:xfrm>
                  <a:off x="1928145" y="5053754"/>
                  <a:ext cx="10585" cy="171208"/>
                </p14:xfrm>
              </p:contentPart>
            </mc:Choice>
            <mc:Fallback>
              <p:pic>
                <p:nvPicPr>
                  <p:cNvPr id="107" name="筆跡 106">
                    <a:extLst>
                      <a:ext uri="{FF2B5EF4-FFF2-40B4-BE49-F238E27FC236}">
                        <a16:creationId xmlns:a16="http://schemas.microsoft.com/office/drawing/2014/main" id="{0C8AC329-4196-4A83-8558-D5E82F52C574}"/>
                      </a:ext>
                    </a:extLst>
                  </p:cNvPr>
                  <p:cNvPicPr/>
                  <p:nvPr/>
                </p:nvPicPr>
                <p:blipFill>
                  <a:blip r:embed="rId42"/>
                  <a:stretch>
                    <a:fillRect/>
                  </a:stretch>
                </p:blipFill>
                <p:spPr>
                  <a:xfrm>
                    <a:off x="1906093" y="5027169"/>
                    <a:ext cx="54248" cy="223846"/>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8" name="筆跡 107">
                    <a:extLst>
                      <a:ext uri="{FF2B5EF4-FFF2-40B4-BE49-F238E27FC236}">
                        <a16:creationId xmlns:a16="http://schemas.microsoft.com/office/drawing/2014/main" id="{A723BDEF-5E41-4A1A-8691-F2ED81B6B481}"/>
                      </a:ext>
                    </a:extLst>
                  </p14:cNvPr>
                  <p14:cNvContentPartPr/>
                  <p14:nvPr/>
                </p14:nvContentPartPr>
                <p14:xfrm>
                  <a:off x="2038353" y="5033480"/>
                  <a:ext cx="112388" cy="168673"/>
                </p14:xfrm>
              </p:contentPart>
            </mc:Choice>
            <mc:Fallback>
              <p:pic>
                <p:nvPicPr>
                  <p:cNvPr id="108" name="筆跡 107">
                    <a:extLst>
                      <a:ext uri="{FF2B5EF4-FFF2-40B4-BE49-F238E27FC236}">
                        <a16:creationId xmlns:a16="http://schemas.microsoft.com/office/drawing/2014/main" id="{A723BDEF-5E41-4A1A-8691-F2ED81B6B481}"/>
                      </a:ext>
                    </a:extLst>
                  </p:cNvPr>
                  <p:cNvPicPr/>
                  <p:nvPr/>
                </p:nvPicPr>
                <p:blipFill>
                  <a:blip r:embed="rId44"/>
                  <a:stretch>
                    <a:fillRect/>
                  </a:stretch>
                </p:blipFill>
                <p:spPr>
                  <a:xfrm>
                    <a:off x="2015510" y="5006875"/>
                    <a:ext cx="157617" cy="22135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12" name="筆跡 11">
                  <a:extLst>
                    <a:ext uri="{FF2B5EF4-FFF2-40B4-BE49-F238E27FC236}">
                      <a16:creationId xmlns:a16="http://schemas.microsoft.com/office/drawing/2014/main" id="{D83393AF-913C-471F-9E3F-567F865BB327}"/>
                    </a:ext>
                  </a:extLst>
                </p14:cNvPr>
                <p14:cNvContentPartPr/>
                <p14:nvPr/>
              </p14:nvContentPartPr>
              <p14:xfrm>
                <a:off x="704650" y="6342600"/>
                <a:ext cx="4126574" cy="129251"/>
              </p14:xfrm>
            </p:contentPart>
          </mc:Choice>
          <mc:Fallback>
            <p:pic>
              <p:nvPicPr>
                <p:cNvPr id="12" name="筆跡 11">
                  <a:extLst>
                    <a:ext uri="{FF2B5EF4-FFF2-40B4-BE49-F238E27FC236}">
                      <a16:creationId xmlns:a16="http://schemas.microsoft.com/office/drawing/2014/main" id="{D83393AF-913C-471F-9E3F-567F865BB327}"/>
                    </a:ext>
                  </a:extLst>
                </p:cNvPr>
                <p:cNvPicPr/>
                <p:nvPr/>
              </p:nvPicPr>
              <p:blipFill>
                <a:blip r:embed="rId46"/>
                <a:stretch>
                  <a:fillRect/>
                </a:stretch>
              </p:blipFill>
              <p:spPr>
                <a:xfrm>
                  <a:off x="693191" y="6329303"/>
                  <a:ext cx="4149033" cy="155314"/>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3" name="筆跡 12">
                  <a:extLst>
                    <a:ext uri="{FF2B5EF4-FFF2-40B4-BE49-F238E27FC236}">
                      <a16:creationId xmlns:a16="http://schemas.microsoft.com/office/drawing/2014/main" id="{1F23E846-C34E-440D-96FB-C4E45CF08991}"/>
                    </a:ext>
                  </a:extLst>
                </p14:cNvPr>
                <p14:cNvContentPartPr/>
                <p14:nvPr/>
              </p14:nvContentPartPr>
              <p14:xfrm>
                <a:off x="4617657" y="6303459"/>
                <a:ext cx="196755" cy="76593"/>
              </p14:xfrm>
            </p:contentPart>
          </mc:Choice>
          <mc:Fallback>
            <p:pic>
              <p:nvPicPr>
                <p:cNvPr id="13" name="筆跡 12">
                  <a:extLst>
                    <a:ext uri="{FF2B5EF4-FFF2-40B4-BE49-F238E27FC236}">
                      <a16:creationId xmlns:a16="http://schemas.microsoft.com/office/drawing/2014/main" id="{1F23E846-C34E-440D-96FB-C4E45CF08991}"/>
                    </a:ext>
                  </a:extLst>
                </p:cNvPr>
                <p:cNvPicPr/>
                <p:nvPr/>
              </p:nvPicPr>
              <p:blipFill>
                <a:blip r:embed="rId48"/>
                <a:stretch>
                  <a:fillRect/>
                </a:stretch>
              </p:blipFill>
              <p:spPr>
                <a:xfrm>
                  <a:off x="4606218" y="6290253"/>
                  <a:ext cx="219176" cy="102476"/>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4" name="筆跡 13">
                  <a:extLst>
                    <a:ext uri="{FF2B5EF4-FFF2-40B4-BE49-F238E27FC236}">
                      <a16:creationId xmlns:a16="http://schemas.microsoft.com/office/drawing/2014/main" id="{355E0E29-651A-4273-B2F0-C396F3201823}"/>
                    </a:ext>
                  </a:extLst>
                </p14:cNvPr>
                <p14:cNvContentPartPr/>
                <p14:nvPr/>
              </p14:nvContentPartPr>
              <p14:xfrm>
                <a:off x="1119642" y="5519226"/>
                <a:ext cx="146944" cy="997961"/>
              </p14:xfrm>
            </p:contentPart>
          </mc:Choice>
          <mc:Fallback>
            <p:pic>
              <p:nvPicPr>
                <p:cNvPr id="14" name="筆跡 13">
                  <a:extLst>
                    <a:ext uri="{FF2B5EF4-FFF2-40B4-BE49-F238E27FC236}">
                      <a16:creationId xmlns:a16="http://schemas.microsoft.com/office/drawing/2014/main" id="{355E0E29-651A-4273-B2F0-C396F3201823}"/>
                    </a:ext>
                  </a:extLst>
                </p:cNvPr>
                <p:cNvPicPr/>
                <p:nvPr/>
              </p:nvPicPr>
              <p:blipFill>
                <a:blip r:embed="rId50"/>
                <a:stretch>
                  <a:fillRect/>
                </a:stretch>
              </p:blipFill>
              <p:spPr>
                <a:xfrm>
                  <a:off x="1108198" y="5505913"/>
                  <a:ext cx="169375" cy="1024055"/>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5" name="筆跡 14">
                  <a:extLst>
                    <a:ext uri="{FF2B5EF4-FFF2-40B4-BE49-F238E27FC236}">
                      <a16:creationId xmlns:a16="http://schemas.microsoft.com/office/drawing/2014/main" id="{6936E3B4-FCDB-4388-8513-56ADC38DCF8B}"/>
                    </a:ext>
                  </a:extLst>
                </p14:cNvPr>
                <p14:cNvContentPartPr/>
                <p14:nvPr/>
              </p14:nvContentPartPr>
              <p14:xfrm>
                <a:off x="1054265" y="5544007"/>
                <a:ext cx="74095" cy="85885"/>
              </p14:xfrm>
            </p:contentPart>
          </mc:Choice>
          <mc:Fallback>
            <p:pic>
              <p:nvPicPr>
                <p:cNvPr id="15" name="筆跡 14">
                  <a:extLst>
                    <a:ext uri="{FF2B5EF4-FFF2-40B4-BE49-F238E27FC236}">
                      <a16:creationId xmlns:a16="http://schemas.microsoft.com/office/drawing/2014/main" id="{6936E3B4-FCDB-4388-8513-56ADC38DCF8B}"/>
                    </a:ext>
                  </a:extLst>
                </p:cNvPr>
                <p:cNvPicPr/>
                <p:nvPr/>
              </p:nvPicPr>
              <p:blipFill>
                <a:blip r:embed="rId52"/>
                <a:stretch>
                  <a:fillRect/>
                </a:stretch>
              </p:blipFill>
              <p:spPr>
                <a:xfrm>
                  <a:off x="1042831" y="5530671"/>
                  <a:ext cx="96506" cy="112024"/>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6" name="筆跡 15">
                  <a:extLst>
                    <a:ext uri="{FF2B5EF4-FFF2-40B4-BE49-F238E27FC236}">
                      <a16:creationId xmlns:a16="http://schemas.microsoft.com/office/drawing/2014/main" id="{4C0F14EC-221D-4632-836C-553C0B7B1FF9}"/>
                    </a:ext>
                  </a:extLst>
                </p14:cNvPr>
                <p14:cNvContentPartPr/>
                <p14:nvPr/>
              </p14:nvContentPartPr>
              <p14:xfrm>
                <a:off x="1114350" y="5535278"/>
                <a:ext cx="79387" cy="85041"/>
              </p14:xfrm>
            </p:contentPart>
          </mc:Choice>
          <mc:Fallback>
            <p:pic>
              <p:nvPicPr>
                <p:cNvPr id="16" name="筆跡 15">
                  <a:extLst>
                    <a:ext uri="{FF2B5EF4-FFF2-40B4-BE49-F238E27FC236}">
                      <a16:creationId xmlns:a16="http://schemas.microsoft.com/office/drawing/2014/main" id="{4C0F14EC-221D-4632-836C-553C0B7B1FF9}"/>
                    </a:ext>
                  </a:extLst>
                </p:cNvPr>
                <p:cNvPicPr/>
                <p:nvPr/>
              </p:nvPicPr>
              <p:blipFill>
                <a:blip r:embed="rId54"/>
                <a:stretch>
                  <a:fillRect/>
                </a:stretch>
              </p:blipFill>
              <p:spPr>
                <a:xfrm>
                  <a:off x="1103400" y="5522522"/>
                  <a:ext cx="101743" cy="111085"/>
                </a:xfrm>
                <a:prstGeom prst="rect">
                  <a:avLst/>
                </a:prstGeom>
              </p:spPr>
            </p:pic>
          </mc:Fallback>
        </mc:AlternateContent>
        <p:grpSp>
          <p:nvGrpSpPr>
            <p:cNvPr id="17" name="群組 16">
              <a:extLst>
                <a:ext uri="{FF2B5EF4-FFF2-40B4-BE49-F238E27FC236}">
                  <a16:creationId xmlns:a16="http://schemas.microsoft.com/office/drawing/2014/main" id="{CA98D969-943D-4CD5-BB9B-71B6F88EEC33}"/>
                </a:ext>
              </a:extLst>
            </p:cNvPr>
            <p:cNvGrpSpPr/>
            <p:nvPr/>
          </p:nvGrpSpPr>
          <p:grpSpPr>
            <a:xfrm>
              <a:off x="2370930" y="3661275"/>
              <a:ext cx="333000" cy="501840"/>
              <a:chOff x="2370930" y="3661275"/>
              <a:chExt cx="333000" cy="501840"/>
            </a:xfrm>
          </p:grpSpPr>
          <mc:AlternateContent xmlns:mc="http://schemas.openxmlformats.org/markup-compatibility/2006">
            <mc:Choice xmlns:p14="http://schemas.microsoft.com/office/powerpoint/2010/main" Requires="p14">
              <p:contentPart p14:bwMode="auto" r:id="rId55">
                <p14:nvContentPartPr>
                  <p14:cNvPr id="102" name="筆跡 101">
                    <a:extLst>
                      <a:ext uri="{FF2B5EF4-FFF2-40B4-BE49-F238E27FC236}">
                        <a16:creationId xmlns:a16="http://schemas.microsoft.com/office/drawing/2014/main" id="{F6079445-EFB1-40F2-8D19-9697DEE5C49C}"/>
                      </a:ext>
                    </a:extLst>
                  </p14:cNvPr>
                  <p14:cNvContentPartPr/>
                  <p14:nvPr/>
                </p14:nvContentPartPr>
                <p14:xfrm>
                  <a:off x="2267175" y="6369632"/>
                  <a:ext cx="4359" cy="75467"/>
                </p14:xfrm>
              </p:contentPart>
            </mc:Choice>
            <mc:Fallback>
              <p:pic>
                <p:nvPicPr>
                  <p:cNvPr id="102" name="筆跡 101">
                    <a:extLst>
                      <a:ext uri="{FF2B5EF4-FFF2-40B4-BE49-F238E27FC236}">
                        <a16:creationId xmlns:a16="http://schemas.microsoft.com/office/drawing/2014/main" id="{F6079445-EFB1-40F2-8D19-9697DEE5C49C}"/>
                      </a:ext>
                    </a:extLst>
                  </p:cNvPr>
                  <p:cNvPicPr/>
                  <p:nvPr/>
                </p:nvPicPr>
                <p:blipFill>
                  <a:blip r:embed="rId56"/>
                  <a:stretch>
                    <a:fillRect/>
                  </a:stretch>
                </p:blipFill>
                <p:spPr>
                  <a:xfrm>
                    <a:off x="2256713" y="6356438"/>
                    <a:ext cx="25718" cy="101326"/>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03" name="筆跡 102">
                    <a:extLst>
                      <a:ext uri="{FF2B5EF4-FFF2-40B4-BE49-F238E27FC236}">
                        <a16:creationId xmlns:a16="http://schemas.microsoft.com/office/drawing/2014/main" id="{DE766B1D-CCC2-4801-816F-2C3BA7A3D518}"/>
                      </a:ext>
                    </a:extLst>
                  </p14:cNvPr>
                  <p14:cNvContentPartPr/>
                  <p14:nvPr/>
                </p14:nvContentPartPr>
                <p14:xfrm>
                  <a:off x="2163194" y="6492688"/>
                  <a:ext cx="221972" cy="129532"/>
                </p14:xfrm>
              </p:contentPart>
            </mc:Choice>
            <mc:Fallback>
              <p:pic>
                <p:nvPicPr>
                  <p:cNvPr id="103" name="筆跡 102">
                    <a:extLst>
                      <a:ext uri="{FF2B5EF4-FFF2-40B4-BE49-F238E27FC236}">
                        <a16:creationId xmlns:a16="http://schemas.microsoft.com/office/drawing/2014/main" id="{DE766B1D-CCC2-4801-816F-2C3BA7A3D518}"/>
                      </a:ext>
                    </a:extLst>
                  </p:cNvPr>
                  <p:cNvPicPr/>
                  <p:nvPr/>
                </p:nvPicPr>
                <p:blipFill>
                  <a:blip r:embed="rId58"/>
                  <a:stretch>
                    <a:fillRect/>
                  </a:stretch>
                </p:blipFill>
                <p:spPr>
                  <a:xfrm>
                    <a:off x="2151752" y="6479416"/>
                    <a:ext cx="244398" cy="155545"/>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04" name="筆跡 103">
                    <a:extLst>
                      <a:ext uri="{FF2B5EF4-FFF2-40B4-BE49-F238E27FC236}">
                        <a16:creationId xmlns:a16="http://schemas.microsoft.com/office/drawing/2014/main" id="{0465D61A-8510-418B-B8C4-474CC3A4024E}"/>
                      </a:ext>
                    </a:extLst>
                  </p14:cNvPr>
                  <p14:cNvContentPartPr/>
                  <p14:nvPr/>
                </p14:nvContentPartPr>
                <p14:xfrm>
                  <a:off x="2411628" y="6578854"/>
                  <a:ext cx="39538" cy="47870"/>
                </p14:xfrm>
              </p:contentPart>
            </mc:Choice>
            <mc:Fallback>
              <p:pic>
                <p:nvPicPr>
                  <p:cNvPr id="104" name="筆跡 103">
                    <a:extLst>
                      <a:ext uri="{FF2B5EF4-FFF2-40B4-BE49-F238E27FC236}">
                        <a16:creationId xmlns:a16="http://schemas.microsoft.com/office/drawing/2014/main" id="{0465D61A-8510-418B-B8C4-474CC3A4024E}"/>
                      </a:ext>
                    </a:extLst>
                  </p:cNvPr>
                  <p:cNvPicPr/>
                  <p:nvPr/>
                </p:nvPicPr>
                <p:blipFill>
                  <a:blip r:embed="rId60"/>
                  <a:stretch>
                    <a:fillRect/>
                  </a:stretch>
                </p:blipFill>
                <p:spPr>
                  <a:xfrm>
                    <a:off x="2401743" y="6568447"/>
                    <a:ext cx="58912" cy="68267"/>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05" name="筆跡 104">
                    <a:extLst>
                      <a:ext uri="{FF2B5EF4-FFF2-40B4-BE49-F238E27FC236}">
                        <a16:creationId xmlns:a16="http://schemas.microsoft.com/office/drawing/2014/main" id="{131D0BB3-2B4E-4C56-9713-B3B05B364808}"/>
                      </a:ext>
                    </a:extLst>
                  </p14:cNvPr>
                  <p14:cNvContentPartPr/>
                  <p14:nvPr/>
                </p14:nvContentPartPr>
                <p14:xfrm>
                  <a:off x="2319165" y="6697404"/>
                  <a:ext cx="9651" cy="64766"/>
                </p14:xfrm>
              </p:contentPart>
            </mc:Choice>
            <mc:Fallback>
              <p:pic>
                <p:nvPicPr>
                  <p:cNvPr id="105" name="筆跡 104">
                    <a:extLst>
                      <a:ext uri="{FF2B5EF4-FFF2-40B4-BE49-F238E27FC236}">
                        <a16:creationId xmlns:a16="http://schemas.microsoft.com/office/drawing/2014/main" id="{131D0BB3-2B4E-4C56-9713-B3B05B364808}"/>
                      </a:ext>
                    </a:extLst>
                  </p:cNvPr>
                  <p:cNvPicPr/>
                  <p:nvPr/>
                </p:nvPicPr>
                <p:blipFill>
                  <a:blip r:embed="rId62"/>
                  <a:stretch>
                    <a:fillRect/>
                  </a:stretch>
                </p:blipFill>
                <p:spPr>
                  <a:xfrm>
                    <a:off x="2309900" y="6686958"/>
                    <a:ext cx="28567" cy="85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06" name="筆跡 105">
                    <a:extLst>
                      <a:ext uri="{FF2B5EF4-FFF2-40B4-BE49-F238E27FC236}">
                        <a16:creationId xmlns:a16="http://schemas.microsoft.com/office/drawing/2014/main" id="{7A2BA9A1-70F9-49B5-956E-D621779DEE95}"/>
                      </a:ext>
                    </a:extLst>
                  </p14:cNvPr>
                  <p14:cNvContentPartPr/>
                  <p14:nvPr/>
                </p14:nvContentPartPr>
                <p14:xfrm>
                  <a:off x="2353723" y="6691491"/>
                  <a:ext cx="13698" cy="62231"/>
                </p14:xfrm>
              </p:contentPart>
            </mc:Choice>
            <mc:Fallback>
              <p:pic>
                <p:nvPicPr>
                  <p:cNvPr id="106" name="筆跡 105">
                    <a:extLst>
                      <a:ext uri="{FF2B5EF4-FFF2-40B4-BE49-F238E27FC236}">
                        <a16:creationId xmlns:a16="http://schemas.microsoft.com/office/drawing/2014/main" id="{7A2BA9A1-70F9-49B5-956E-D621779DEE95}"/>
                      </a:ext>
                    </a:extLst>
                  </p:cNvPr>
                  <p:cNvPicPr/>
                  <p:nvPr/>
                </p:nvPicPr>
                <p:blipFill>
                  <a:blip r:embed="rId64"/>
                  <a:stretch>
                    <a:fillRect/>
                  </a:stretch>
                </p:blipFill>
                <p:spPr>
                  <a:xfrm>
                    <a:off x="2343939" y="6681050"/>
                    <a:ext cx="32875" cy="82696"/>
                  </a:xfrm>
                  <a:prstGeom prst="rect">
                    <a:avLst/>
                  </a:prstGeom>
                </p:spPr>
              </p:pic>
            </mc:Fallback>
          </mc:AlternateContent>
        </p:grpSp>
        <p:grpSp>
          <p:nvGrpSpPr>
            <p:cNvPr id="18" name="群組 17">
              <a:extLst>
                <a:ext uri="{FF2B5EF4-FFF2-40B4-BE49-F238E27FC236}">
                  <a16:creationId xmlns:a16="http://schemas.microsoft.com/office/drawing/2014/main" id="{8B8951D3-662B-48E4-96E0-4C22316EC900}"/>
                </a:ext>
              </a:extLst>
            </p:cNvPr>
            <p:cNvGrpSpPr/>
            <p:nvPr/>
          </p:nvGrpSpPr>
          <p:grpSpPr>
            <a:xfrm>
              <a:off x="2552730" y="4277955"/>
              <a:ext cx="137880" cy="133920"/>
              <a:chOff x="2552730" y="4277955"/>
              <a:chExt cx="137880" cy="133920"/>
            </a:xfrm>
          </p:grpSpPr>
          <mc:AlternateContent xmlns:mc="http://schemas.openxmlformats.org/markup-compatibility/2006">
            <mc:Choice xmlns:p14="http://schemas.microsoft.com/office/powerpoint/2010/main" Requires="p14">
              <p:contentPart p14:bwMode="auto" r:id="rId65">
                <p14:nvContentPartPr>
                  <p14:cNvPr id="100" name="筆跡 99">
                    <a:extLst>
                      <a:ext uri="{FF2B5EF4-FFF2-40B4-BE49-F238E27FC236}">
                        <a16:creationId xmlns:a16="http://schemas.microsoft.com/office/drawing/2014/main" id="{DBD19778-0A87-48C2-8045-B42B9D93C857}"/>
                      </a:ext>
                    </a:extLst>
                  </p14:cNvPr>
                  <p14:cNvContentPartPr/>
                  <p14:nvPr/>
                </p14:nvContentPartPr>
                <p14:xfrm>
                  <a:off x="2320412" y="6866647"/>
                  <a:ext cx="14943" cy="90110"/>
                </p14:xfrm>
              </p:contentPart>
            </mc:Choice>
            <mc:Fallback>
              <p:pic>
                <p:nvPicPr>
                  <p:cNvPr id="100" name="筆跡 99">
                    <a:extLst>
                      <a:ext uri="{FF2B5EF4-FFF2-40B4-BE49-F238E27FC236}">
                        <a16:creationId xmlns:a16="http://schemas.microsoft.com/office/drawing/2014/main" id="{DBD19778-0A87-48C2-8045-B42B9D93C857}"/>
                      </a:ext>
                    </a:extLst>
                  </p:cNvPr>
                  <p:cNvPicPr/>
                  <p:nvPr/>
                </p:nvPicPr>
                <p:blipFill>
                  <a:blip r:embed="rId66"/>
                  <a:stretch>
                    <a:fillRect/>
                  </a:stretch>
                </p:blipFill>
                <p:spPr>
                  <a:xfrm>
                    <a:off x="2309092" y="6853396"/>
                    <a:ext cx="37131" cy="116083"/>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01" name="筆跡 100">
                    <a:extLst>
                      <a:ext uri="{FF2B5EF4-FFF2-40B4-BE49-F238E27FC236}">
                        <a16:creationId xmlns:a16="http://schemas.microsoft.com/office/drawing/2014/main" id="{FA25FD96-F62C-475B-A931-6EE385AB7E3F}"/>
                      </a:ext>
                    </a:extLst>
                  </p14:cNvPr>
                  <p14:cNvContentPartPr/>
                  <p14:nvPr/>
                </p14:nvContentPartPr>
                <p14:xfrm>
                  <a:off x="2377073" y="6852004"/>
                  <a:ext cx="62576" cy="84760"/>
                </p14:xfrm>
              </p:contentPart>
            </mc:Choice>
            <mc:Fallback>
              <p:pic>
                <p:nvPicPr>
                  <p:cNvPr id="101" name="筆跡 100">
                    <a:extLst>
                      <a:ext uri="{FF2B5EF4-FFF2-40B4-BE49-F238E27FC236}">
                        <a16:creationId xmlns:a16="http://schemas.microsoft.com/office/drawing/2014/main" id="{FA25FD96-F62C-475B-A931-6EE385AB7E3F}"/>
                      </a:ext>
                    </a:extLst>
                  </p:cNvPr>
                  <p:cNvPicPr/>
                  <p:nvPr/>
                </p:nvPicPr>
                <p:blipFill>
                  <a:blip r:embed="rId68"/>
                  <a:stretch>
                    <a:fillRect/>
                  </a:stretch>
                </p:blipFill>
                <p:spPr>
                  <a:xfrm>
                    <a:off x="2366111" y="6839290"/>
                    <a:ext cx="84957" cy="11071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9">
              <p14:nvContentPartPr>
                <p14:cNvPr id="19" name="筆跡 18">
                  <a:extLst>
                    <a:ext uri="{FF2B5EF4-FFF2-40B4-BE49-F238E27FC236}">
                      <a16:creationId xmlns:a16="http://schemas.microsoft.com/office/drawing/2014/main" id="{9EC0222D-7164-40EE-9F76-95CC0F33CF7A}"/>
                    </a:ext>
                  </a:extLst>
                </p14:cNvPr>
                <p14:cNvContentPartPr/>
                <p14:nvPr/>
              </p14:nvContentPartPr>
              <p14:xfrm>
                <a:off x="2255656" y="6324016"/>
                <a:ext cx="14943" cy="18022"/>
              </p14:xfrm>
            </p:contentPart>
          </mc:Choice>
          <mc:Fallback>
            <p:pic>
              <p:nvPicPr>
                <p:cNvPr id="19" name="筆跡 18">
                  <a:extLst>
                    <a:ext uri="{FF2B5EF4-FFF2-40B4-BE49-F238E27FC236}">
                      <a16:creationId xmlns:a16="http://schemas.microsoft.com/office/drawing/2014/main" id="{9EC0222D-7164-40EE-9F76-95CC0F33CF7A}"/>
                    </a:ext>
                  </a:extLst>
                </p:cNvPr>
                <p:cNvPicPr/>
                <p:nvPr/>
              </p:nvPicPr>
              <p:blipFill>
                <a:blip r:embed="rId70"/>
                <a:stretch>
                  <a:fillRect/>
                </a:stretch>
              </p:blipFill>
              <p:spPr>
                <a:xfrm>
                  <a:off x="2246218" y="6313776"/>
                  <a:ext cx="34212" cy="38092"/>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0" name="筆跡 19">
                  <a:extLst>
                    <a:ext uri="{FF2B5EF4-FFF2-40B4-BE49-F238E27FC236}">
                      <a16:creationId xmlns:a16="http://schemas.microsoft.com/office/drawing/2014/main" id="{12740DC4-4BE7-47E0-AB51-E107E478341D}"/>
                    </a:ext>
                  </a:extLst>
                </p14:cNvPr>
                <p14:cNvContentPartPr/>
                <p14:nvPr/>
              </p14:nvContentPartPr>
              <p14:xfrm>
                <a:off x="2254723" y="6222361"/>
                <a:ext cx="5604" cy="19711"/>
              </p14:xfrm>
            </p:contentPart>
          </mc:Choice>
          <mc:Fallback>
            <p:pic>
              <p:nvPicPr>
                <p:cNvPr id="20" name="筆跡 19">
                  <a:extLst>
                    <a:ext uri="{FF2B5EF4-FFF2-40B4-BE49-F238E27FC236}">
                      <a16:creationId xmlns:a16="http://schemas.microsoft.com/office/drawing/2014/main" id="{12740DC4-4BE7-47E0-AB51-E107E478341D}"/>
                    </a:ext>
                  </a:extLst>
                </p:cNvPr>
                <p:cNvPicPr/>
                <p:nvPr/>
              </p:nvPicPr>
              <p:blipFill>
                <a:blip r:embed="rId72"/>
                <a:stretch>
                  <a:fillRect/>
                </a:stretch>
              </p:blipFill>
              <p:spPr>
                <a:xfrm>
                  <a:off x="2245116" y="6212095"/>
                  <a:ext cx="25218" cy="39833"/>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1" name="筆跡 20">
                  <a:extLst>
                    <a:ext uri="{FF2B5EF4-FFF2-40B4-BE49-F238E27FC236}">
                      <a16:creationId xmlns:a16="http://schemas.microsoft.com/office/drawing/2014/main" id="{857259D7-8DB3-4571-AD16-820406A5F257}"/>
                    </a:ext>
                  </a:extLst>
                </p14:cNvPr>
                <p14:cNvContentPartPr/>
                <p14:nvPr/>
              </p14:nvContentPartPr>
              <p14:xfrm>
                <a:off x="2229817" y="6085789"/>
                <a:ext cx="2490" cy="23935"/>
              </p14:xfrm>
            </p:contentPart>
          </mc:Choice>
          <mc:Fallback>
            <p:pic>
              <p:nvPicPr>
                <p:cNvPr id="21" name="筆跡 20">
                  <a:extLst>
                    <a:ext uri="{FF2B5EF4-FFF2-40B4-BE49-F238E27FC236}">
                      <a16:creationId xmlns:a16="http://schemas.microsoft.com/office/drawing/2014/main" id="{857259D7-8DB3-4571-AD16-820406A5F257}"/>
                    </a:ext>
                  </a:extLst>
                </p:cNvPr>
                <p:cNvPicPr/>
                <p:nvPr/>
              </p:nvPicPr>
              <p:blipFill>
                <a:blip r:embed="rId74"/>
                <a:stretch>
                  <a:fillRect/>
                </a:stretch>
              </p:blipFill>
              <p:spPr>
                <a:xfrm>
                  <a:off x="2219442" y="6075885"/>
                  <a:ext cx="22825" cy="44156"/>
                </a:xfrm>
                <a:prstGeom prst="rect">
                  <a:avLst/>
                </a:prstGeom>
              </p:spPr>
            </p:pic>
          </mc:Fallback>
        </mc:AlternateContent>
        <p:grpSp>
          <p:nvGrpSpPr>
            <p:cNvPr id="22" name="群組 21">
              <a:extLst>
                <a:ext uri="{FF2B5EF4-FFF2-40B4-BE49-F238E27FC236}">
                  <a16:creationId xmlns:a16="http://schemas.microsoft.com/office/drawing/2014/main" id="{C4EE6831-BC48-4749-815B-BB624DEF0BF2}"/>
                </a:ext>
              </a:extLst>
            </p:cNvPr>
            <p:cNvGrpSpPr/>
            <p:nvPr/>
          </p:nvGrpSpPr>
          <p:grpSpPr>
            <a:xfrm>
              <a:off x="2441850" y="2831835"/>
              <a:ext cx="6480" cy="333720"/>
              <a:chOff x="2441850" y="2831835"/>
              <a:chExt cx="6480" cy="333720"/>
            </a:xfrm>
          </p:grpSpPr>
          <mc:AlternateContent xmlns:mc="http://schemas.openxmlformats.org/markup-compatibility/2006">
            <mc:Choice xmlns:p14="http://schemas.microsoft.com/office/powerpoint/2010/main" Requires="p14">
              <p:contentPart p14:bwMode="auto" r:id="rId75">
                <p14:nvContentPartPr>
                  <p14:cNvPr id="98" name="筆跡 97">
                    <a:extLst>
                      <a:ext uri="{FF2B5EF4-FFF2-40B4-BE49-F238E27FC236}">
                        <a16:creationId xmlns:a16="http://schemas.microsoft.com/office/drawing/2014/main" id="{7001743E-41CE-43E1-A3BD-F0386D9BC2CA}"/>
                      </a:ext>
                    </a:extLst>
                  </p14:cNvPr>
                  <p14:cNvContentPartPr/>
                  <p14:nvPr/>
                </p14:nvContentPartPr>
                <p14:xfrm>
                  <a:off x="2225769" y="5839397"/>
                  <a:ext cx="4359" cy="142486"/>
                </p14:xfrm>
              </p:contentPart>
            </mc:Choice>
            <mc:Fallback>
              <p:pic>
                <p:nvPicPr>
                  <p:cNvPr id="98" name="筆跡 97">
                    <a:extLst>
                      <a:ext uri="{FF2B5EF4-FFF2-40B4-BE49-F238E27FC236}">
                        <a16:creationId xmlns:a16="http://schemas.microsoft.com/office/drawing/2014/main" id="{7001743E-41CE-43E1-A3BD-F0386D9BC2CA}"/>
                      </a:ext>
                    </a:extLst>
                  </p:cNvPr>
                  <p:cNvPicPr/>
                  <p:nvPr/>
                </p:nvPicPr>
                <p:blipFill>
                  <a:blip r:embed="rId76"/>
                  <a:stretch>
                    <a:fillRect/>
                  </a:stretch>
                </p:blipFill>
                <p:spPr>
                  <a:xfrm>
                    <a:off x="2215862" y="5826155"/>
                    <a:ext cx="23776" cy="168441"/>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99" name="筆跡 98">
                    <a:extLst>
                      <a:ext uri="{FF2B5EF4-FFF2-40B4-BE49-F238E27FC236}">
                        <a16:creationId xmlns:a16="http://schemas.microsoft.com/office/drawing/2014/main" id="{0384EC73-7816-424B-BCA8-686289963EE7}"/>
                      </a:ext>
                    </a:extLst>
                  </p14:cNvPr>
                  <p14:cNvContentPartPr/>
                  <p14:nvPr/>
                </p14:nvContentPartPr>
                <p14:xfrm>
                  <a:off x="2224524" y="5720847"/>
                  <a:ext cx="4359" cy="63077"/>
                </p14:xfrm>
              </p:contentPart>
            </mc:Choice>
            <mc:Fallback>
              <p:pic>
                <p:nvPicPr>
                  <p:cNvPr id="99" name="筆跡 98">
                    <a:extLst>
                      <a:ext uri="{FF2B5EF4-FFF2-40B4-BE49-F238E27FC236}">
                        <a16:creationId xmlns:a16="http://schemas.microsoft.com/office/drawing/2014/main" id="{0384EC73-7816-424B-BCA8-686289963EE7}"/>
                      </a:ext>
                    </a:extLst>
                  </p:cNvPr>
                  <p:cNvPicPr/>
                  <p:nvPr/>
                </p:nvPicPr>
                <p:blipFill>
                  <a:blip r:embed="rId78"/>
                  <a:stretch>
                    <a:fillRect/>
                  </a:stretch>
                </p:blipFill>
                <p:spPr>
                  <a:xfrm>
                    <a:off x="2215013" y="5710404"/>
                    <a:ext cx="23776" cy="8354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9">
              <p14:nvContentPartPr>
                <p14:cNvPr id="23" name="筆跡 22">
                  <a:extLst>
                    <a:ext uri="{FF2B5EF4-FFF2-40B4-BE49-F238E27FC236}">
                      <a16:creationId xmlns:a16="http://schemas.microsoft.com/office/drawing/2014/main" id="{D8241D39-F9AD-4B2E-B4EF-2674940DF410}"/>
                    </a:ext>
                  </a:extLst>
                </p14:cNvPr>
                <p14:cNvContentPartPr/>
                <p14:nvPr/>
              </p14:nvContentPartPr>
              <p14:xfrm>
                <a:off x="1417266" y="5740276"/>
                <a:ext cx="795117" cy="641184"/>
              </p14:xfrm>
            </p:contentPart>
          </mc:Choice>
          <mc:Fallback>
            <p:pic>
              <p:nvPicPr>
                <p:cNvPr id="23" name="筆跡 22">
                  <a:extLst>
                    <a:ext uri="{FF2B5EF4-FFF2-40B4-BE49-F238E27FC236}">
                      <a16:creationId xmlns:a16="http://schemas.microsoft.com/office/drawing/2014/main" id="{D8241D39-F9AD-4B2E-B4EF-2674940DF410}"/>
                    </a:ext>
                  </a:extLst>
                </p:cNvPr>
                <p:cNvPicPr/>
                <p:nvPr/>
              </p:nvPicPr>
              <p:blipFill>
                <a:blip r:embed="rId80"/>
                <a:stretch>
                  <a:fillRect/>
                </a:stretch>
              </p:blipFill>
              <p:spPr>
                <a:xfrm>
                  <a:off x="1405809" y="5726962"/>
                  <a:ext cx="817573" cy="667279"/>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4" name="筆跡 23">
                  <a:extLst>
                    <a:ext uri="{FF2B5EF4-FFF2-40B4-BE49-F238E27FC236}">
                      <a16:creationId xmlns:a16="http://schemas.microsoft.com/office/drawing/2014/main" id="{0D34A325-3175-41B3-98D2-74F12B17741D}"/>
                    </a:ext>
                  </a:extLst>
                </p14:cNvPr>
                <p14:cNvContentPartPr/>
                <p14:nvPr/>
              </p14:nvContentPartPr>
              <p14:xfrm>
                <a:off x="2250676" y="5729013"/>
                <a:ext cx="1022693" cy="573321"/>
              </p14:xfrm>
            </p:contentPart>
          </mc:Choice>
          <mc:Fallback>
            <p:pic>
              <p:nvPicPr>
                <p:cNvPr id="24" name="筆跡 23">
                  <a:extLst>
                    <a:ext uri="{FF2B5EF4-FFF2-40B4-BE49-F238E27FC236}">
                      <a16:creationId xmlns:a16="http://schemas.microsoft.com/office/drawing/2014/main" id="{0D34A325-3175-41B3-98D2-74F12B17741D}"/>
                    </a:ext>
                  </a:extLst>
                </p:cNvPr>
                <p:cNvPicPr/>
                <p:nvPr/>
              </p:nvPicPr>
              <p:blipFill>
                <a:blip r:embed="rId82"/>
                <a:stretch>
                  <a:fillRect/>
                </a:stretch>
              </p:blipFill>
              <p:spPr>
                <a:xfrm>
                  <a:off x="2239216" y="5715705"/>
                  <a:ext cx="1045155" cy="599405"/>
                </a:xfrm>
                <a:prstGeom prst="rect">
                  <a:avLst/>
                </a:prstGeom>
              </p:spPr>
            </p:pic>
          </mc:Fallback>
        </mc:AlternateContent>
        <p:grpSp>
          <p:nvGrpSpPr>
            <p:cNvPr id="25" name="群組 24">
              <a:extLst>
                <a:ext uri="{FF2B5EF4-FFF2-40B4-BE49-F238E27FC236}">
                  <a16:creationId xmlns:a16="http://schemas.microsoft.com/office/drawing/2014/main" id="{0DC62680-AF27-4C46-944C-49E798B12BC4}"/>
                </a:ext>
              </a:extLst>
            </p:cNvPr>
            <p:cNvGrpSpPr/>
            <p:nvPr/>
          </p:nvGrpSpPr>
          <p:grpSpPr>
            <a:xfrm>
              <a:off x="3484770" y="4239435"/>
              <a:ext cx="224640" cy="165960"/>
              <a:chOff x="3484770" y="4239435"/>
              <a:chExt cx="224640" cy="165960"/>
            </a:xfrm>
          </p:grpSpPr>
          <mc:AlternateContent xmlns:mc="http://schemas.openxmlformats.org/markup-compatibility/2006">
            <mc:Choice xmlns:p14="http://schemas.microsoft.com/office/powerpoint/2010/main" Requires="p14">
              <p:contentPart p14:bwMode="auto" r:id="rId83">
                <p14:nvContentPartPr>
                  <p14:cNvPr id="96" name="筆跡 95">
                    <a:extLst>
                      <a:ext uri="{FF2B5EF4-FFF2-40B4-BE49-F238E27FC236}">
                        <a16:creationId xmlns:a16="http://schemas.microsoft.com/office/drawing/2014/main" id="{A087C319-6B50-43CF-8BAF-27ED0869CFF9}"/>
                      </a:ext>
                    </a:extLst>
                  </p14:cNvPr>
                  <p14:cNvContentPartPr/>
                  <p14:nvPr/>
                </p14:nvContentPartPr>
                <p14:xfrm>
                  <a:off x="3126425" y="6821866"/>
                  <a:ext cx="23349" cy="129813"/>
                </p14:xfrm>
              </p:contentPart>
            </mc:Choice>
            <mc:Fallback>
              <p:pic>
                <p:nvPicPr>
                  <p:cNvPr id="96" name="筆跡 95">
                    <a:extLst>
                      <a:ext uri="{FF2B5EF4-FFF2-40B4-BE49-F238E27FC236}">
                        <a16:creationId xmlns:a16="http://schemas.microsoft.com/office/drawing/2014/main" id="{A087C319-6B50-43CF-8BAF-27ED0869CFF9}"/>
                      </a:ext>
                    </a:extLst>
                  </p:cNvPr>
                  <p:cNvPicPr/>
                  <p:nvPr/>
                </p:nvPicPr>
                <p:blipFill>
                  <a:blip r:embed="rId84"/>
                  <a:stretch>
                    <a:fillRect/>
                  </a:stretch>
                </p:blipFill>
                <p:spPr>
                  <a:xfrm>
                    <a:off x="3107033" y="6801063"/>
                    <a:ext cx="62528" cy="171004"/>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7" name="筆跡 96">
                    <a:extLst>
                      <a:ext uri="{FF2B5EF4-FFF2-40B4-BE49-F238E27FC236}">
                        <a16:creationId xmlns:a16="http://schemas.microsoft.com/office/drawing/2014/main" id="{E7EA33D0-E06C-4C0D-A6A4-01292C4E75B4}"/>
                      </a:ext>
                    </a:extLst>
                  </p14:cNvPr>
                  <p14:cNvContentPartPr/>
                  <p14:nvPr/>
                </p14:nvContentPartPr>
                <p14:xfrm>
                  <a:off x="3202699" y="6823555"/>
                  <a:ext cx="117991" cy="123055"/>
                </p14:xfrm>
              </p:contentPart>
            </mc:Choice>
            <mc:Fallback>
              <p:pic>
                <p:nvPicPr>
                  <p:cNvPr id="97" name="筆跡 96">
                    <a:extLst>
                      <a:ext uri="{FF2B5EF4-FFF2-40B4-BE49-F238E27FC236}">
                        <a16:creationId xmlns:a16="http://schemas.microsoft.com/office/drawing/2014/main" id="{E7EA33D0-E06C-4C0D-A6A4-01292C4E75B4}"/>
                      </a:ext>
                    </a:extLst>
                  </p:cNvPr>
                  <p:cNvPicPr/>
                  <p:nvPr/>
                </p:nvPicPr>
                <p:blipFill>
                  <a:blip r:embed="rId86"/>
                  <a:stretch>
                    <a:fillRect/>
                  </a:stretch>
                </p:blipFill>
                <p:spPr>
                  <a:xfrm>
                    <a:off x="3182902" y="6802769"/>
                    <a:ext cx="157189" cy="16421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7">
              <p14:nvContentPartPr>
                <p14:cNvPr id="26" name="筆跡 25">
                  <a:extLst>
                    <a:ext uri="{FF2B5EF4-FFF2-40B4-BE49-F238E27FC236}">
                      <a16:creationId xmlns:a16="http://schemas.microsoft.com/office/drawing/2014/main" id="{52B6EE0D-4ADC-42D9-AA47-8CC45F36893D}"/>
                    </a:ext>
                  </a:extLst>
                </p14:cNvPr>
                <p14:cNvContentPartPr/>
                <p14:nvPr/>
              </p14:nvContentPartPr>
              <p14:xfrm>
                <a:off x="2992555" y="5686210"/>
                <a:ext cx="745305" cy="644000"/>
              </p14:xfrm>
            </p:contentPart>
          </mc:Choice>
          <mc:Fallback>
            <p:pic>
              <p:nvPicPr>
                <p:cNvPr id="26" name="筆跡 25">
                  <a:extLst>
                    <a:ext uri="{FF2B5EF4-FFF2-40B4-BE49-F238E27FC236}">
                      <a16:creationId xmlns:a16="http://schemas.microsoft.com/office/drawing/2014/main" id="{52B6EE0D-4ADC-42D9-AA47-8CC45F36893D}"/>
                    </a:ext>
                  </a:extLst>
                </p:cNvPr>
                <p:cNvPicPr/>
                <p:nvPr/>
              </p:nvPicPr>
              <p:blipFill>
                <a:blip r:embed="rId88"/>
                <a:stretch>
                  <a:fillRect/>
                </a:stretch>
              </p:blipFill>
              <p:spPr>
                <a:xfrm>
                  <a:off x="2969651" y="5659598"/>
                  <a:ext cx="790655" cy="696691"/>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7" name="筆跡 26">
                  <a:extLst>
                    <a:ext uri="{FF2B5EF4-FFF2-40B4-BE49-F238E27FC236}">
                      <a16:creationId xmlns:a16="http://schemas.microsoft.com/office/drawing/2014/main" id="{B0D14537-C0B9-486B-B3A2-E426E53781E0}"/>
                    </a:ext>
                  </a:extLst>
                </p14:cNvPr>
                <p14:cNvContentPartPr/>
                <p14:nvPr/>
              </p14:nvContentPartPr>
              <p14:xfrm>
                <a:off x="3284887" y="6282340"/>
                <a:ext cx="335294" cy="69835"/>
              </p14:xfrm>
            </p:contentPart>
          </mc:Choice>
          <mc:Fallback>
            <p:pic>
              <p:nvPicPr>
                <p:cNvPr id="27" name="筆跡 26">
                  <a:extLst>
                    <a:ext uri="{FF2B5EF4-FFF2-40B4-BE49-F238E27FC236}">
                      <a16:creationId xmlns:a16="http://schemas.microsoft.com/office/drawing/2014/main" id="{B0D14537-C0B9-486B-B3A2-E426E53781E0}"/>
                    </a:ext>
                  </a:extLst>
                </p:cNvPr>
                <p:cNvPicPr/>
                <p:nvPr/>
              </p:nvPicPr>
              <p:blipFill>
                <a:blip r:embed="rId90"/>
                <a:stretch>
                  <a:fillRect/>
                </a:stretch>
              </p:blipFill>
              <p:spPr>
                <a:xfrm>
                  <a:off x="3273436" y="6269114"/>
                  <a:ext cx="357739" cy="95759"/>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8" name="筆跡 27">
                  <a:extLst>
                    <a:ext uri="{FF2B5EF4-FFF2-40B4-BE49-F238E27FC236}">
                      <a16:creationId xmlns:a16="http://schemas.microsoft.com/office/drawing/2014/main" id="{93E54428-28D0-4B94-8026-0ACE12E86F16}"/>
                    </a:ext>
                  </a:extLst>
                </p14:cNvPr>
                <p14:cNvContentPartPr/>
                <p14:nvPr/>
              </p14:nvContentPartPr>
              <p14:xfrm>
                <a:off x="1510974" y="6364284"/>
                <a:ext cx="527691" cy="38860"/>
              </p14:xfrm>
            </p:contentPart>
          </mc:Choice>
          <mc:Fallback>
            <p:pic>
              <p:nvPicPr>
                <p:cNvPr id="28" name="筆跡 27">
                  <a:extLst>
                    <a:ext uri="{FF2B5EF4-FFF2-40B4-BE49-F238E27FC236}">
                      <a16:creationId xmlns:a16="http://schemas.microsoft.com/office/drawing/2014/main" id="{93E54428-28D0-4B94-8026-0ACE12E86F16}"/>
                    </a:ext>
                  </a:extLst>
                </p:cNvPr>
                <p:cNvPicPr/>
                <p:nvPr/>
              </p:nvPicPr>
              <p:blipFill>
                <a:blip r:embed="rId92"/>
                <a:stretch>
                  <a:fillRect/>
                </a:stretch>
              </p:blipFill>
              <p:spPr>
                <a:xfrm>
                  <a:off x="1488071" y="6337668"/>
                  <a:ext cx="573039" cy="91561"/>
                </a:xfrm>
                <a:prstGeom prst="rect">
                  <a:avLst/>
                </a:prstGeom>
              </p:spPr>
            </p:pic>
          </mc:Fallback>
        </mc:AlternateContent>
        <p:grpSp>
          <p:nvGrpSpPr>
            <p:cNvPr id="29" name="群組 28">
              <a:extLst>
                <a:ext uri="{FF2B5EF4-FFF2-40B4-BE49-F238E27FC236}">
                  <a16:creationId xmlns:a16="http://schemas.microsoft.com/office/drawing/2014/main" id="{D8A35D38-AEAC-4FA2-86F7-818869EE9C7E}"/>
                </a:ext>
              </a:extLst>
            </p:cNvPr>
            <p:cNvGrpSpPr/>
            <p:nvPr/>
          </p:nvGrpSpPr>
          <p:grpSpPr>
            <a:xfrm>
              <a:off x="2834970" y="2062155"/>
              <a:ext cx="146520" cy="1803960"/>
              <a:chOff x="2834970" y="2062155"/>
              <a:chExt cx="146520" cy="1803960"/>
            </a:xfrm>
          </p:grpSpPr>
          <mc:AlternateContent xmlns:mc="http://schemas.openxmlformats.org/markup-compatibility/2006">
            <mc:Choice xmlns:p14="http://schemas.microsoft.com/office/powerpoint/2010/main" Requires="p14">
              <p:contentPart p14:bwMode="auto" r:id="rId93">
                <p14:nvContentPartPr>
                  <p14:cNvPr id="84" name="筆跡 83">
                    <a:extLst>
                      <a:ext uri="{FF2B5EF4-FFF2-40B4-BE49-F238E27FC236}">
                        <a16:creationId xmlns:a16="http://schemas.microsoft.com/office/drawing/2014/main" id="{5300A691-ACFB-4828-9B3F-A079F336C119}"/>
                      </a:ext>
                    </a:extLst>
                  </p14:cNvPr>
                  <p14:cNvContentPartPr/>
                  <p14:nvPr/>
                </p14:nvContentPartPr>
                <p14:xfrm>
                  <a:off x="2564488" y="5118804"/>
                  <a:ext cx="15255" cy="125590"/>
                </p14:xfrm>
              </p:contentPart>
            </mc:Choice>
            <mc:Fallback>
              <p:pic>
                <p:nvPicPr>
                  <p:cNvPr id="84" name="筆跡 83">
                    <a:extLst>
                      <a:ext uri="{FF2B5EF4-FFF2-40B4-BE49-F238E27FC236}">
                        <a16:creationId xmlns:a16="http://schemas.microsoft.com/office/drawing/2014/main" id="{5300A691-ACFB-4828-9B3F-A079F336C119}"/>
                      </a:ext>
                    </a:extLst>
                  </p:cNvPr>
                  <p:cNvPicPr/>
                  <p:nvPr/>
                </p:nvPicPr>
                <p:blipFill>
                  <a:blip r:embed="rId94"/>
                  <a:stretch>
                    <a:fillRect/>
                  </a:stretch>
                </p:blipFill>
                <p:spPr>
                  <a:xfrm>
                    <a:off x="2553271" y="5105500"/>
                    <a:ext cx="37240" cy="151666"/>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5" name="筆跡 84">
                    <a:extLst>
                      <a:ext uri="{FF2B5EF4-FFF2-40B4-BE49-F238E27FC236}">
                        <a16:creationId xmlns:a16="http://schemas.microsoft.com/office/drawing/2014/main" id="{727BA319-CDAA-4686-A49B-47F6DFD92A2F}"/>
                      </a:ext>
                    </a:extLst>
                  </p14:cNvPr>
                  <p14:cNvContentPartPr/>
                  <p14:nvPr/>
                </p14:nvContentPartPr>
                <p14:xfrm>
                  <a:off x="2586591" y="5307470"/>
                  <a:ext cx="16500" cy="94333"/>
                </p14:xfrm>
              </p:contentPart>
            </mc:Choice>
            <mc:Fallback>
              <p:pic>
                <p:nvPicPr>
                  <p:cNvPr id="85" name="筆跡 84">
                    <a:extLst>
                      <a:ext uri="{FF2B5EF4-FFF2-40B4-BE49-F238E27FC236}">
                        <a16:creationId xmlns:a16="http://schemas.microsoft.com/office/drawing/2014/main" id="{727BA319-CDAA-4686-A49B-47F6DFD92A2F}"/>
                      </a:ext>
                    </a:extLst>
                  </p:cNvPr>
                  <p:cNvPicPr/>
                  <p:nvPr/>
                </p:nvPicPr>
                <p:blipFill>
                  <a:blip r:embed="rId96"/>
                  <a:stretch>
                    <a:fillRect/>
                  </a:stretch>
                </p:blipFill>
                <p:spPr>
                  <a:xfrm>
                    <a:off x="2575442" y="5294751"/>
                    <a:ext cx="38351" cy="120301"/>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6" name="筆跡 85">
                    <a:extLst>
                      <a:ext uri="{FF2B5EF4-FFF2-40B4-BE49-F238E27FC236}">
                        <a16:creationId xmlns:a16="http://schemas.microsoft.com/office/drawing/2014/main" id="{CBA4AB49-EC61-43FE-97E2-39C90892B386}"/>
                      </a:ext>
                    </a:extLst>
                  </p14:cNvPr>
                  <p14:cNvContentPartPr/>
                  <p14:nvPr/>
                </p14:nvContentPartPr>
                <p14:xfrm>
                  <a:off x="2606516" y="5477833"/>
                  <a:ext cx="6537" cy="70679"/>
                </p14:xfrm>
              </p:contentPart>
            </mc:Choice>
            <mc:Fallback>
              <p:pic>
                <p:nvPicPr>
                  <p:cNvPr id="86" name="筆跡 85">
                    <a:extLst>
                      <a:ext uri="{FF2B5EF4-FFF2-40B4-BE49-F238E27FC236}">
                        <a16:creationId xmlns:a16="http://schemas.microsoft.com/office/drawing/2014/main" id="{CBA4AB49-EC61-43FE-97E2-39C90892B386}"/>
                      </a:ext>
                    </a:extLst>
                  </p:cNvPr>
                  <p:cNvPicPr/>
                  <p:nvPr/>
                </p:nvPicPr>
                <p:blipFill>
                  <a:blip r:embed="rId98"/>
                  <a:stretch>
                    <a:fillRect/>
                  </a:stretch>
                </p:blipFill>
                <p:spPr>
                  <a:xfrm>
                    <a:off x="2596903" y="5467439"/>
                    <a:ext cx="25379" cy="91051"/>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7" name="筆跡 86">
                    <a:extLst>
                      <a:ext uri="{FF2B5EF4-FFF2-40B4-BE49-F238E27FC236}">
                        <a16:creationId xmlns:a16="http://schemas.microsoft.com/office/drawing/2014/main" id="{078674AE-955D-443A-BDA1-CBD5AE9207EA}"/>
                      </a:ext>
                    </a:extLst>
                  </p14:cNvPr>
                  <p14:cNvContentPartPr/>
                  <p14:nvPr/>
                </p14:nvContentPartPr>
                <p14:xfrm>
                  <a:off x="2611497" y="5609899"/>
                  <a:ext cx="13698" cy="60542"/>
                </p14:xfrm>
              </p:contentPart>
            </mc:Choice>
            <mc:Fallback>
              <p:pic>
                <p:nvPicPr>
                  <p:cNvPr id="87" name="筆跡 86">
                    <a:extLst>
                      <a:ext uri="{FF2B5EF4-FFF2-40B4-BE49-F238E27FC236}">
                        <a16:creationId xmlns:a16="http://schemas.microsoft.com/office/drawing/2014/main" id="{078674AE-955D-443A-BDA1-CBD5AE9207EA}"/>
                      </a:ext>
                    </a:extLst>
                  </p:cNvPr>
                  <p:cNvPicPr/>
                  <p:nvPr/>
                </p:nvPicPr>
                <p:blipFill>
                  <a:blip r:embed="rId100"/>
                  <a:stretch>
                    <a:fillRect/>
                  </a:stretch>
                </p:blipFill>
                <p:spPr>
                  <a:xfrm>
                    <a:off x="2602104" y="5599461"/>
                    <a:ext cx="32875" cy="81001"/>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88" name="筆跡 87">
                    <a:extLst>
                      <a:ext uri="{FF2B5EF4-FFF2-40B4-BE49-F238E27FC236}">
                        <a16:creationId xmlns:a16="http://schemas.microsoft.com/office/drawing/2014/main" id="{546309AF-7D35-4010-BA64-34216C304743}"/>
                      </a:ext>
                    </a:extLst>
                  </p14:cNvPr>
                  <p14:cNvContentPartPr/>
                  <p14:nvPr/>
                </p14:nvContentPartPr>
                <p14:xfrm>
                  <a:off x="2626129" y="5736053"/>
                  <a:ext cx="11831" cy="72369"/>
                </p14:xfrm>
              </p:contentPart>
            </mc:Choice>
            <mc:Fallback>
              <p:pic>
                <p:nvPicPr>
                  <p:cNvPr id="88" name="筆跡 87">
                    <a:extLst>
                      <a:ext uri="{FF2B5EF4-FFF2-40B4-BE49-F238E27FC236}">
                        <a16:creationId xmlns:a16="http://schemas.microsoft.com/office/drawing/2014/main" id="{546309AF-7D35-4010-BA64-34216C304743}"/>
                      </a:ext>
                    </a:extLst>
                  </p:cNvPr>
                  <p:cNvPicPr/>
                  <p:nvPr/>
                </p:nvPicPr>
                <p:blipFill>
                  <a:blip r:embed="rId102"/>
                  <a:stretch>
                    <a:fillRect/>
                  </a:stretch>
                </p:blipFill>
                <p:spPr>
                  <a:xfrm>
                    <a:off x="2616664" y="5726071"/>
                    <a:ext cx="31155" cy="92749"/>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89" name="筆跡 88">
                    <a:extLst>
                      <a:ext uri="{FF2B5EF4-FFF2-40B4-BE49-F238E27FC236}">
                        <a16:creationId xmlns:a16="http://schemas.microsoft.com/office/drawing/2014/main" id="{18CA06D4-8E93-4B67-BA3F-5B50DC2865A0}"/>
                      </a:ext>
                    </a:extLst>
                  </p14:cNvPr>
                  <p14:cNvContentPartPr/>
                  <p14:nvPr/>
                </p14:nvContentPartPr>
                <p14:xfrm>
                  <a:off x="2635469" y="5874314"/>
                  <a:ext cx="23349" cy="194298"/>
                </p14:xfrm>
              </p:contentPart>
            </mc:Choice>
            <mc:Fallback>
              <p:pic>
                <p:nvPicPr>
                  <p:cNvPr id="89" name="筆跡 88">
                    <a:extLst>
                      <a:ext uri="{FF2B5EF4-FFF2-40B4-BE49-F238E27FC236}">
                        <a16:creationId xmlns:a16="http://schemas.microsoft.com/office/drawing/2014/main" id="{18CA06D4-8E93-4B67-BA3F-5B50DC2865A0}"/>
                      </a:ext>
                    </a:extLst>
                  </p:cNvPr>
                  <p:cNvPicPr/>
                  <p:nvPr/>
                </p:nvPicPr>
                <p:blipFill>
                  <a:blip r:embed="rId104"/>
                  <a:stretch>
                    <a:fillRect/>
                  </a:stretch>
                </p:blipFill>
                <p:spPr>
                  <a:xfrm>
                    <a:off x="2624693" y="5861042"/>
                    <a:ext cx="45351" cy="220311"/>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90" name="筆跡 89">
                    <a:extLst>
                      <a:ext uri="{FF2B5EF4-FFF2-40B4-BE49-F238E27FC236}">
                        <a16:creationId xmlns:a16="http://schemas.microsoft.com/office/drawing/2014/main" id="{CF5B48E6-452B-43B6-9576-330615D1BC6B}"/>
                      </a:ext>
                    </a:extLst>
                  </p14:cNvPr>
                  <p14:cNvContentPartPr/>
                  <p14:nvPr/>
                </p14:nvContentPartPr>
                <p14:xfrm>
                  <a:off x="2656639" y="6083255"/>
                  <a:ext cx="3113" cy="61387"/>
                </p14:xfrm>
              </p:contentPart>
            </mc:Choice>
            <mc:Fallback>
              <p:pic>
                <p:nvPicPr>
                  <p:cNvPr id="90" name="筆跡 89">
                    <a:extLst>
                      <a:ext uri="{FF2B5EF4-FFF2-40B4-BE49-F238E27FC236}">
                        <a16:creationId xmlns:a16="http://schemas.microsoft.com/office/drawing/2014/main" id="{CF5B48E6-452B-43B6-9576-330615D1BC6B}"/>
                      </a:ext>
                    </a:extLst>
                  </p:cNvPr>
                  <p:cNvPicPr/>
                  <p:nvPr/>
                </p:nvPicPr>
                <p:blipFill>
                  <a:blip r:embed="rId106"/>
                  <a:stretch>
                    <a:fillRect/>
                  </a:stretch>
                </p:blipFill>
                <p:spPr>
                  <a:xfrm>
                    <a:off x="2647300" y="6073233"/>
                    <a:ext cx="22180" cy="81849"/>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91" name="筆跡 90">
                    <a:extLst>
                      <a:ext uri="{FF2B5EF4-FFF2-40B4-BE49-F238E27FC236}">
                        <a16:creationId xmlns:a16="http://schemas.microsoft.com/office/drawing/2014/main" id="{D895037C-E418-4CF5-9847-81755F8A0596}"/>
                      </a:ext>
                    </a:extLst>
                  </p14:cNvPr>
                  <p14:cNvContentPartPr/>
                  <p14:nvPr/>
                </p14:nvContentPartPr>
                <p14:xfrm>
                  <a:off x="2655393" y="6186600"/>
                  <a:ext cx="11831" cy="104470"/>
                </p14:xfrm>
              </p:contentPart>
            </mc:Choice>
            <mc:Fallback>
              <p:pic>
                <p:nvPicPr>
                  <p:cNvPr id="91" name="筆跡 90">
                    <a:extLst>
                      <a:ext uri="{FF2B5EF4-FFF2-40B4-BE49-F238E27FC236}">
                        <a16:creationId xmlns:a16="http://schemas.microsoft.com/office/drawing/2014/main" id="{D895037C-E418-4CF5-9847-81755F8A0596}"/>
                      </a:ext>
                    </a:extLst>
                  </p:cNvPr>
                  <p:cNvPicPr/>
                  <p:nvPr/>
                </p:nvPicPr>
                <p:blipFill>
                  <a:blip r:embed="rId108"/>
                  <a:stretch>
                    <a:fillRect/>
                  </a:stretch>
                </p:blipFill>
                <p:spPr>
                  <a:xfrm>
                    <a:off x="2644438" y="6173342"/>
                    <a:ext cx="33302" cy="130455"/>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92" name="筆跡 91">
                    <a:extLst>
                      <a:ext uri="{FF2B5EF4-FFF2-40B4-BE49-F238E27FC236}">
                        <a16:creationId xmlns:a16="http://schemas.microsoft.com/office/drawing/2014/main" id="{846A2D77-C7B3-4492-807E-EC67512F931E}"/>
                      </a:ext>
                    </a:extLst>
                  </p14:cNvPr>
                  <p14:cNvContentPartPr/>
                  <p14:nvPr/>
                </p14:nvContentPartPr>
                <p14:xfrm>
                  <a:off x="2670960" y="6330774"/>
                  <a:ext cx="11831" cy="64766"/>
                </p14:xfrm>
              </p:contentPart>
            </mc:Choice>
            <mc:Fallback>
              <p:pic>
                <p:nvPicPr>
                  <p:cNvPr id="92" name="筆跡 91">
                    <a:extLst>
                      <a:ext uri="{FF2B5EF4-FFF2-40B4-BE49-F238E27FC236}">
                        <a16:creationId xmlns:a16="http://schemas.microsoft.com/office/drawing/2014/main" id="{846A2D77-C7B3-4492-807E-EC67512F931E}"/>
                      </a:ext>
                    </a:extLst>
                  </p:cNvPr>
                  <p:cNvPicPr/>
                  <p:nvPr/>
                </p:nvPicPr>
                <p:blipFill>
                  <a:blip r:embed="rId110"/>
                  <a:stretch>
                    <a:fillRect/>
                  </a:stretch>
                </p:blipFill>
                <p:spPr>
                  <a:xfrm>
                    <a:off x="2661101" y="6320328"/>
                    <a:ext cx="31155" cy="852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93" name="筆跡 92">
                    <a:extLst>
                      <a:ext uri="{FF2B5EF4-FFF2-40B4-BE49-F238E27FC236}">
                        <a16:creationId xmlns:a16="http://schemas.microsoft.com/office/drawing/2014/main" id="{E4AC1128-65D3-4F90-8167-52AC09947723}"/>
                      </a:ext>
                    </a:extLst>
                  </p14:cNvPr>
                  <p14:cNvContentPartPr/>
                  <p14:nvPr/>
                </p14:nvContentPartPr>
                <p14:xfrm>
                  <a:off x="2681233" y="6422855"/>
                  <a:ext cx="4359" cy="7040"/>
                </p14:xfrm>
              </p:contentPart>
            </mc:Choice>
            <mc:Fallback>
              <p:pic>
                <p:nvPicPr>
                  <p:cNvPr id="93" name="筆跡 92">
                    <a:extLst>
                      <a:ext uri="{FF2B5EF4-FFF2-40B4-BE49-F238E27FC236}">
                        <a16:creationId xmlns:a16="http://schemas.microsoft.com/office/drawing/2014/main" id="{E4AC1128-65D3-4F90-8167-52AC09947723}"/>
                      </a:ext>
                    </a:extLst>
                  </p:cNvPr>
                  <p:cNvPicPr/>
                  <p:nvPr/>
                </p:nvPicPr>
                <p:blipFill>
                  <a:blip r:embed="rId112"/>
                  <a:stretch>
                    <a:fillRect/>
                  </a:stretch>
                </p:blipFill>
                <p:spPr>
                  <a:xfrm>
                    <a:off x="2671722" y="6412916"/>
                    <a:ext cx="23776" cy="27332"/>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94" name="筆跡 93">
                    <a:extLst>
                      <a:ext uri="{FF2B5EF4-FFF2-40B4-BE49-F238E27FC236}">
                        <a16:creationId xmlns:a16="http://schemas.microsoft.com/office/drawing/2014/main" id="{281539E3-D589-44A1-A898-751A16C32A4B}"/>
                      </a:ext>
                    </a:extLst>
                  </p14:cNvPr>
                  <p14:cNvContentPartPr/>
                  <p14:nvPr/>
                </p14:nvContentPartPr>
                <p14:xfrm>
                  <a:off x="2675007" y="6488184"/>
                  <a:ext cx="1245" cy="22246"/>
                </p14:xfrm>
              </p:contentPart>
            </mc:Choice>
            <mc:Fallback>
              <p:pic>
                <p:nvPicPr>
                  <p:cNvPr id="94" name="筆跡 93">
                    <a:extLst>
                      <a:ext uri="{FF2B5EF4-FFF2-40B4-BE49-F238E27FC236}">
                        <a16:creationId xmlns:a16="http://schemas.microsoft.com/office/drawing/2014/main" id="{281539E3-D589-44A1-A898-751A16C32A4B}"/>
                      </a:ext>
                    </a:extLst>
                  </p:cNvPr>
                  <p:cNvPicPr/>
                  <p:nvPr/>
                </p:nvPicPr>
                <p:blipFill>
                  <a:blip r:embed="rId114"/>
                  <a:stretch>
                    <a:fillRect/>
                  </a:stretch>
                </p:blipFill>
                <p:spPr>
                  <a:xfrm>
                    <a:off x="2667537" y="6477885"/>
                    <a:ext cx="16496" cy="42432"/>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5" name="筆跡 94">
                    <a:extLst>
                      <a:ext uri="{FF2B5EF4-FFF2-40B4-BE49-F238E27FC236}">
                        <a16:creationId xmlns:a16="http://schemas.microsoft.com/office/drawing/2014/main" id="{4C13BF65-F757-4CAA-A5DE-24E4AA129C33}"/>
                      </a:ext>
                    </a:extLst>
                  </p14:cNvPr>
                  <p14:cNvContentPartPr/>
                  <p14:nvPr/>
                </p14:nvContentPartPr>
                <p14:xfrm>
                  <a:off x="2688705" y="6525355"/>
                  <a:ext cx="2490" cy="4505"/>
                </p14:xfrm>
              </p:contentPart>
            </mc:Choice>
            <mc:Fallback>
              <p:pic>
                <p:nvPicPr>
                  <p:cNvPr id="95" name="筆跡 94">
                    <a:extLst>
                      <a:ext uri="{FF2B5EF4-FFF2-40B4-BE49-F238E27FC236}">
                        <a16:creationId xmlns:a16="http://schemas.microsoft.com/office/drawing/2014/main" id="{4C13BF65-F757-4CAA-A5DE-24E4AA129C33}"/>
                      </a:ext>
                    </a:extLst>
                  </p:cNvPr>
                  <p:cNvPicPr/>
                  <p:nvPr/>
                </p:nvPicPr>
                <p:blipFill>
                  <a:blip r:embed="rId116"/>
                  <a:stretch>
                    <a:fillRect/>
                  </a:stretch>
                </p:blipFill>
                <p:spPr>
                  <a:xfrm>
                    <a:off x="2678330" y="6515526"/>
                    <a:ext cx="22825" cy="24573"/>
                  </a:xfrm>
                  <a:prstGeom prst="rect">
                    <a:avLst/>
                  </a:prstGeom>
                </p:spPr>
              </p:pic>
            </mc:Fallback>
          </mc:AlternateContent>
        </p:grpSp>
        <p:grpSp>
          <p:nvGrpSpPr>
            <p:cNvPr id="30" name="群組 29">
              <a:extLst>
                <a:ext uri="{FF2B5EF4-FFF2-40B4-BE49-F238E27FC236}">
                  <a16:creationId xmlns:a16="http://schemas.microsoft.com/office/drawing/2014/main" id="{95F7589D-2BAD-4C35-8DD9-11AF5C248C44}"/>
                </a:ext>
              </a:extLst>
            </p:cNvPr>
            <p:cNvGrpSpPr/>
            <p:nvPr/>
          </p:nvGrpSpPr>
          <p:grpSpPr>
            <a:xfrm>
              <a:off x="2961330" y="3942795"/>
              <a:ext cx="265320" cy="1008360"/>
              <a:chOff x="2961330" y="3942795"/>
              <a:chExt cx="265320" cy="1008360"/>
            </a:xfrm>
          </p:grpSpPr>
          <mc:AlternateContent xmlns:mc="http://schemas.openxmlformats.org/markup-compatibility/2006">
            <mc:Choice xmlns:p14="http://schemas.microsoft.com/office/powerpoint/2010/main" Requires="p14">
              <p:contentPart p14:bwMode="auto" r:id="rId117">
                <p14:nvContentPartPr>
                  <p14:cNvPr id="74" name="筆跡 73">
                    <a:extLst>
                      <a:ext uri="{FF2B5EF4-FFF2-40B4-BE49-F238E27FC236}">
                        <a16:creationId xmlns:a16="http://schemas.microsoft.com/office/drawing/2014/main" id="{B546B14B-7FF2-4EFF-864E-053BE5073E0E}"/>
                      </a:ext>
                    </a:extLst>
                  </p14:cNvPr>
                  <p14:cNvContentPartPr/>
                  <p14:nvPr/>
                </p14:nvContentPartPr>
                <p14:xfrm>
                  <a:off x="2673762" y="6589838"/>
                  <a:ext cx="6537" cy="44210"/>
                </p14:xfrm>
              </p:contentPart>
            </mc:Choice>
            <mc:Fallback>
              <p:pic>
                <p:nvPicPr>
                  <p:cNvPr id="74" name="筆跡 73">
                    <a:extLst>
                      <a:ext uri="{FF2B5EF4-FFF2-40B4-BE49-F238E27FC236}">
                        <a16:creationId xmlns:a16="http://schemas.microsoft.com/office/drawing/2014/main" id="{B546B14B-7FF2-4EFF-864E-053BE5073E0E}"/>
                      </a:ext>
                    </a:extLst>
                  </p:cNvPr>
                  <p:cNvPicPr/>
                  <p:nvPr/>
                </p:nvPicPr>
                <p:blipFill>
                  <a:blip r:embed="rId118"/>
                  <a:stretch>
                    <a:fillRect/>
                  </a:stretch>
                </p:blipFill>
                <p:spPr>
                  <a:xfrm>
                    <a:off x="2663956" y="6579509"/>
                    <a:ext cx="26557" cy="64456"/>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5" name="筆跡 74">
                    <a:extLst>
                      <a:ext uri="{FF2B5EF4-FFF2-40B4-BE49-F238E27FC236}">
                        <a16:creationId xmlns:a16="http://schemas.microsoft.com/office/drawing/2014/main" id="{BE08D63B-7E78-4B71-BA6D-E61B48589BC5}"/>
                      </a:ext>
                    </a:extLst>
                  </p14:cNvPr>
                  <p14:cNvContentPartPr/>
                  <p14:nvPr/>
                </p14:nvContentPartPr>
                <p14:xfrm>
                  <a:off x="2689639" y="6692337"/>
                  <a:ext cx="10585" cy="40831"/>
                </p14:xfrm>
              </p:contentPart>
            </mc:Choice>
            <mc:Fallback>
              <p:pic>
                <p:nvPicPr>
                  <p:cNvPr id="75" name="筆跡 74">
                    <a:extLst>
                      <a:ext uri="{FF2B5EF4-FFF2-40B4-BE49-F238E27FC236}">
                        <a16:creationId xmlns:a16="http://schemas.microsoft.com/office/drawing/2014/main" id="{BE08D63B-7E78-4B71-BA6D-E61B48589BC5}"/>
                      </a:ext>
                    </a:extLst>
                  </p:cNvPr>
                  <p:cNvPicPr/>
                  <p:nvPr/>
                </p:nvPicPr>
                <p:blipFill>
                  <a:blip r:embed="rId120"/>
                  <a:stretch>
                    <a:fillRect/>
                  </a:stretch>
                </p:blipFill>
                <p:spPr>
                  <a:xfrm>
                    <a:off x="2679838" y="6682026"/>
                    <a:ext cx="29795" cy="610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6" name="筆跡 75">
                    <a:extLst>
                      <a:ext uri="{FF2B5EF4-FFF2-40B4-BE49-F238E27FC236}">
                        <a16:creationId xmlns:a16="http://schemas.microsoft.com/office/drawing/2014/main" id="{B84CCAEF-0BEC-495F-B411-36C6B8EE6E1D}"/>
                      </a:ext>
                    </a:extLst>
                  </p14:cNvPr>
                  <p14:cNvContentPartPr/>
                  <p14:nvPr/>
                </p14:nvContentPartPr>
                <p14:xfrm>
                  <a:off x="2706451" y="6789769"/>
                  <a:ext cx="18057" cy="140796"/>
                </p14:xfrm>
              </p:contentPart>
            </mc:Choice>
            <mc:Fallback>
              <p:pic>
                <p:nvPicPr>
                  <p:cNvPr id="76" name="筆跡 75">
                    <a:extLst>
                      <a:ext uri="{FF2B5EF4-FFF2-40B4-BE49-F238E27FC236}">
                        <a16:creationId xmlns:a16="http://schemas.microsoft.com/office/drawing/2014/main" id="{B84CCAEF-0BEC-495F-B411-36C6B8EE6E1D}"/>
                      </a:ext>
                    </a:extLst>
                  </p:cNvPr>
                  <p:cNvPicPr/>
                  <p:nvPr/>
                </p:nvPicPr>
                <p:blipFill>
                  <a:blip r:embed="rId122"/>
                  <a:stretch>
                    <a:fillRect/>
                  </a:stretch>
                </p:blipFill>
                <p:spPr>
                  <a:xfrm>
                    <a:off x="2695165" y="6776486"/>
                    <a:ext cx="40177" cy="16683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7" name="筆跡 76">
                    <a:extLst>
                      <a:ext uri="{FF2B5EF4-FFF2-40B4-BE49-F238E27FC236}">
                        <a16:creationId xmlns:a16="http://schemas.microsoft.com/office/drawing/2014/main" id="{E98F7415-E2D9-4DC9-91EA-0EAAB1BC023A}"/>
                      </a:ext>
                    </a:extLst>
                  </p14:cNvPr>
                  <p14:cNvContentPartPr/>
                  <p14:nvPr/>
                </p14:nvContentPartPr>
                <p14:xfrm>
                  <a:off x="2729177" y="6990543"/>
                  <a:ext cx="6537" cy="27314"/>
                </p14:xfrm>
              </p:contentPart>
            </mc:Choice>
            <mc:Fallback>
              <p:pic>
                <p:nvPicPr>
                  <p:cNvPr id="77" name="筆跡 76">
                    <a:extLst>
                      <a:ext uri="{FF2B5EF4-FFF2-40B4-BE49-F238E27FC236}">
                        <a16:creationId xmlns:a16="http://schemas.microsoft.com/office/drawing/2014/main" id="{E98F7415-E2D9-4DC9-91EA-0EAAB1BC023A}"/>
                      </a:ext>
                    </a:extLst>
                  </p:cNvPr>
                  <p:cNvPicPr/>
                  <p:nvPr/>
                </p:nvPicPr>
                <p:blipFill>
                  <a:blip r:embed="rId124"/>
                  <a:stretch>
                    <a:fillRect/>
                  </a:stretch>
                </p:blipFill>
                <p:spPr>
                  <a:xfrm>
                    <a:off x="2719564" y="6980197"/>
                    <a:ext cx="25379" cy="47593"/>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8" name="筆跡 77">
                    <a:extLst>
                      <a:ext uri="{FF2B5EF4-FFF2-40B4-BE49-F238E27FC236}">
                        <a16:creationId xmlns:a16="http://schemas.microsoft.com/office/drawing/2014/main" id="{641B2352-5344-4604-BB0D-EE714EDAB5B2}"/>
                      </a:ext>
                    </a:extLst>
                  </p14:cNvPr>
                  <p14:cNvContentPartPr/>
                  <p14:nvPr/>
                </p14:nvContentPartPr>
                <p14:xfrm>
                  <a:off x="2742875" y="7062349"/>
                  <a:ext cx="5604" cy="18866"/>
                </p14:xfrm>
              </p:contentPart>
            </mc:Choice>
            <mc:Fallback>
              <p:pic>
                <p:nvPicPr>
                  <p:cNvPr id="78" name="筆跡 77">
                    <a:extLst>
                      <a:ext uri="{FF2B5EF4-FFF2-40B4-BE49-F238E27FC236}">
                        <a16:creationId xmlns:a16="http://schemas.microsoft.com/office/drawing/2014/main" id="{641B2352-5344-4604-BB0D-EE714EDAB5B2}"/>
                      </a:ext>
                    </a:extLst>
                  </p:cNvPr>
                  <p:cNvPicPr/>
                  <p:nvPr/>
                </p:nvPicPr>
                <p:blipFill>
                  <a:blip r:embed="rId126"/>
                  <a:stretch>
                    <a:fillRect/>
                  </a:stretch>
                </p:blipFill>
                <p:spPr>
                  <a:xfrm>
                    <a:off x="2732868" y="7052096"/>
                    <a:ext cx="25218" cy="38962"/>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9" name="筆跡 78">
                    <a:extLst>
                      <a:ext uri="{FF2B5EF4-FFF2-40B4-BE49-F238E27FC236}">
                        <a16:creationId xmlns:a16="http://schemas.microsoft.com/office/drawing/2014/main" id="{8093E071-C00E-4A8A-B3DE-C05B80AC8CF8}"/>
                      </a:ext>
                    </a:extLst>
                  </p14:cNvPr>
                  <p14:cNvContentPartPr/>
                  <p14:nvPr/>
                </p14:nvContentPartPr>
                <p14:xfrm>
                  <a:off x="2674073" y="7237780"/>
                  <a:ext cx="173095" cy="122492"/>
                </p14:xfrm>
              </p:contentPart>
            </mc:Choice>
            <mc:Fallback>
              <p:pic>
                <p:nvPicPr>
                  <p:cNvPr id="79" name="筆跡 78">
                    <a:extLst>
                      <a:ext uri="{FF2B5EF4-FFF2-40B4-BE49-F238E27FC236}">
                        <a16:creationId xmlns:a16="http://schemas.microsoft.com/office/drawing/2014/main" id="{8093E071-C00E-4A8A-B3DE-C05B80AC8CF8}"/>
                      </a:ext>
                    </a:extLst>
                  </p:cNvPr>
                  <p:cNvPicPr/>
                  <p:nvPr/>
                </p:nvPicPr>
                <p:blipFill>
                  <a:blip r:embed="rId128"/>
                  <a:stretch>
                    <a:fillRect/>
                  </a:stretch>
                </p:blipFill>
                <p:spPr>
                  <a:xfrm>
                    <a:off x="2662655" y="7224466"/>
                    <a:ext cx="195474" cy="148588"/>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0" name="筆跡 79">
                    <a:extLst>
                      <a:ext uri="{FF2B5EF4-FFF2-40B4-BE49-F238E27FC236}">
                        <a16:creationId xmlns:a16="http://schemas.microsoft.com/office/drawing/2014/main" id="{66C11DAC-10B3-4D81-A3E1-8916608E3A80}"/>
                      </a:ext>
                    </a:extLst>
                  </p14:cNvPr>
                  <p14:cNvContentPartPr/>
                  <p14:nvPr/>
                </p14:nvContentPartPr>
                <p14:xfrm>
                  <a:off x="2740696" y="7222293"/>
                  <a:ext cx="61642" cy="156283"/>
                </p14:xfrm>
              </p:contentPart>
            </mc:Choice>
            <mc:Fallback>
              <p:pic>
                <p:nvPicPr>
                  <p:cNvPr id="80" name="筆跡 79">
                    <a:extLst>
                      <a:ext uri="{FF2B5EF4-FFF2-40B4-BE49-F238E27FC236}">
                        <a16:creationId xmlns:a16="http://schemas.microsoft.com/office/drawing/2014/main" id="{66C11DAC-10B3-4D81-A3E1-8916608E3A80}"/>
                      </a:ext>
                    </a:extLst>
                  </p:cNvPr>
                  <p:cNvPicPr/>
                  <p:nvPr/>
                </p:nvPicPr>
                <p:blipFill>
                  <a:blip r:embed="rId130"/>
                  <a:stretch>
                    <a:fillRect/>
                  </a:stretch>
                </p:blipFill>
                <p:spPr>
                  <a:xfrm>
                    <a:off x="2729365" y="7209004"/>
                    <a:ext cx="83851" cy="18233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1" name="筆跡 80">
                    <a:extLst>
                      <a:ext uri="{FF2B5EF4-FFF2-40B4-BE49-F238E27FC236}">
                        <a16:creationId xmlns:a16="http://schemas.microsoft.com/office/drawing/2014/main" id="{B14FD635-6F01-4AEE-A379-2A336AC8C59C}"/>
                      </a:ext>
                    </a:extLst>
                  </p14:cNvPr>
                  <p14:cNvContentPartPr/>
                  <p14:nvPr/>
                </p14:nvContentPartPr>
                <p14:xfrm>
                  <a:off x="2830045" y="7133592"/>
                  <a:ext cx="36736" cy="85323"/>
                </p14:xfrm>
              </p:contentPart>
            </mc:Choice>
            <mc:Fallback>
              <p:pic>
                <p:nvPicPr>
                  <p:cNvPr id="81" name="筆跡 80">
                    <a:extLst>
                      <a:ext uri="{FF2B5EF4-FFF2-40B4-BE49-F238E27FC236}">
                        <a16:creationId xmlns:a16="http://schemas.microsoft.com/office/drawing/2014/main" id="{B14FD635-6F01-4AEE-A379-2A336AC8C59C}"/>
                      </a:ext>
                    </a:extLst>
                  </p:cNvPr>
                  <p:cNvPicPr/>
                  <p:nvPr/>
                </p:nvPicPr>
                <p:blipFill>
                  <a:blip r:embed="rId132"/>
                  <a:stretch>
                    <a:fillRect/>
                  </a:stretch>
                </p:blipFill>
                <p:spPr>
                  <a:xfrm>
                    <a:off x="2818565" y="7120343"/>
                    <a:ext cx="59237" cy="111291"/>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2" name="筆跡 81">
                    <a:extLst>
                      <a:ext uri="{FF2B5EF4-FFF2-40B4-BE49-F238E27FC236}">
                        <a16:creationId xmlns:a16="http://schemas.microsoft.com/office/drawing/2014/main" id="{348DAEB3-4EA8-4C20-BD27-1163189FFFFD}"/>
                      </a:ext>
                    </a:extLst>
                  </p14:cNvPr>
                  <p14:cNvContentPartPr/>
                  <p14:nvPr/>
                </p14:nvContentPartPr>
                <p14:xfrm>
                  <a:off x="2831913" y="7153867"/>
                  <a:ext cx="31755" cy="65611"/>
                </p14:xfrm>
              </p:contentPart>
            </mc:Choice>
            <mc:Fallback>
              <p:pic>
                <p:nvPicPr>
                  <p:cNvPr id="82" name="筆跡 81">
                    <a:extLst>
                      <a:ext uri="{FF2B5EF4-FFF2-40B4-BE49-F238E27FC236}">
                        <a16:creationId xmlns:a16="http://schemas.microsoft.com/office/drawing/2014/main" id="{348DAEB3-4EA8-4C20-BD27-1163189FFFFD}"/>
                      </a:ext>
                    </a:extLst>
                  </p:cNvPr>
                  <p:cNvPicPr/>
                  <p:nvPr/>
                </p:nvPicPr>
                <p:blipFill>
                  <a:blip r:embed="rId134"/>
                  <a:stretch>
                    <a:fillRect/>
                  </a:stretch>
                </p:blipFill>
                <p:spPr>
                  <a:xfrm>
                    <a:off x="2822112" y="7143419"/>
                    <a:ext cx="50965" cy="86088"/>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3" name="筆跡 82">
                    <a:extLst>
                      <a:ext uri="{FF2B5EF4-FFF2-40B4-BE49-F238E27FC236}">
                        <a16:creationId xmlns:a16="http://schemas.microsoft.com/office/drawing/2014/main" id="{21EC7329-8BBF-4CBC-90CA-355C845D836A}"/>
                      </a:ext>
                    </a:extLst>
                  </p14:cNvPr>
                  <p14:cNvContentPartPr/>
                  <p14:nvPr/>
                </p14:nvContentPartPr>
                <p14:xfrm>
                  <a:off x="2813545" y="7148798"/>
                  <a:ext cx="89661" cy="51813"/>
                </p14:xfrm>
              </p:contentPart>
            </mc:Choice>
            <mc:Fallback>
              <p:pic>
                <p:nvPicPr>
                  <p:cNvPr id="83" name="筆跡 82">
                    <a:extLst>
                      <a:ext uri="{FF2B5EF4-FFF2-40B4-BE49-F238E27FC236}">
                        <a16:creationId xmlns:a16="http://schemas.microsoft.com/office/drawing/2014/main" id="{21EC7329-8BBF-4CBC-90CA-355C845D836A}"/>
                      </a:ext>
                    </a:extLst>
                  </p:cNvPr>
                  <p:cNvPicPr/>
                  <p:nvPr/>
                </p:nvPicPr>
                <p:blipFill>
                  <a:blip r:embed="rId136"/>
                  <a:stretch>
                    <a:fillRect/>
                  </a:stretch>
                </p:blipFill>
                <p:spPr>
                  <a:xfrm>
                    <a:off x="2803670" y="7138435"/>
                    <a:ext cx="109015" cy="7212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7">
              <p14:nvContentPartPr>
                <p14:cNvPr id="31" name="筆跡 30">
                  <a:extLst>
                    <a:ext uri="{FF2B5EF4-FFF2-40B4-BE49-F238E27FC236}">
                      <a16:creationId xmlns:a16="http://schemas.microsoft.com/office/drawing/2014/main" id="{5FE4A44D-E561-49C9-BCA7-A0EA200D0481}"/>
                    </a:ext>
                  </a:extLst>
                </p14:cNvPr>
                <p14:cNvContentPartPr/>
                <p14:nvPr/>
              </p14:nvContentPartPr>
              <p14:xfrm>
                <a:off x="3207057" y="5987795"/>
                <a:ext cx="301982" cy="338473"/>
              </p14:xfrm>
            </p:contentPart>
          </mc:Choice>
          <mc:Fallback>
            <p:pic>
              <p:nvPicPr>
                <p:cNvPr id="31" name="筆跡 30">
                  <a:extLst>
                    <a:ext uri="{FF2B5EF4-FFF2-40B4-BE49-F238E27FC236}">
                      <a16:creationId xmlns:a16="http://schemas.microsoft.com/office/drawing/2014/main" id="{5FE4A44D-E561-49C9-BCA7-A0EA200D0481}"/>
                    </a:ext>
                  </a:extLst>
                </p:cNvPr>
                <p:cNvPicPr/>
                <p:nvPr/>
              </p:nvPicPr>
              <p:blipFill>
                <a:blip r:embed="rId138"/>
                <a:stretch>
                  <a:fillRect/>
                </a:stretch>
              </p:blipFill>
              <p:spPr>
                <a:xfrm>
                  <a:off x="3195618" y="5974490"/>
                  <a:ext cx="324402" cy="36455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32" name="筆跡 31">
                  <a:extLst>
                    <a:ext uri="{FF2B5EF4-FFF2-40B4-BE49-F238E27FC236}">
                      <a16:creationId xmlns:a16="http://schemas.microsoft.com/office/drawing/2014/main" id="{3B196612-CB67-484B-B0EA-C58EC33919B0}"/>
                    </a:ext>
                  </a:extLst>
                </p14:cNvPr>
                <p14:cNvContentPartPr/>
                <p14:nvPr/>
              </p14:nvContentPartPr>
              <p14:xfrm>
                <a:off x="3653493" y="5770125"/>
                <a:ext cx="159085" cy="164450"/>
              </p14:xfrm>
            </p:contentPart>
          </mc:Choice>
          <mc:Fallback>
            <p:pic>
              <p:nvPicPr>
                <p:cNvPr id="32" name="筆跡 31">
                  <a:extLst>
                    <a:ext uri="{FF2B5EF4-FFF2-40B4-BE49-F238E27FC236}">
                      <a16:creationId xmlns:a16="http://schemas.microsoft.com/office/drawing/2014/main" id="{3B196612-CB67-484B-B0EA-C58EC33919B0}"/>
                    </a:ext>
                  </a:extLst>
                </p:cNvPr>
                <p:cNvPicPr/>
                <p:nvPr/>
              </p:nvPicPr>
              <p:blipFill>
                <a:blip r:embed="rId140"/>
                <a:stretch>
                  <a:fillRect/>
                </a:stretch>
              </p:blipFill>
              <p:spPr>
                <a:xfrm>
                  <a:off x="3642032" y="5756863"/>
                  <a:ext cx="181549" cy="190444"/>
                </a:xfrm>
                <a:prstGeom prst="rect">
                  <a:avLst/>
                </a:prstGeom>
              </p:spPr>
            </p:pic>
          </mc:Fallback>
        </mc:AlternateContent>
        <p:grpSp>
          <p:nvGrpSpPr>
            <p:cNvPr id="33" name="群組 32">
              <a:extLst>
                <a:ext uri="{FF2B5EF4-FFF2-40B4-BE49-F238E27FC236}">
                  <a16:creationId xmlns:a16="http://schemas.microsoft.com/office/drawing/2014/main" id="{3151AC52-C8C5-437C-8A91-C614D86F8C77}"/>
                </a:ext>
              </a:extLst>
            </p:cNvPr>
            <p:cNvGrpSpPr/>
            <p:nvPr/>
          </p:nvGrpSpPr>
          <p:grpSpPr>
            <a:xfrm>
              <a:off x="1487850" y="2805915"/>
              <a:ext cx="2164680" cy="1318320"/>
              <a:chOff x="1487850" y="2805915"/>
              <a:chExt cx="2164680" cy="1318320"/>
            </a:xfrm>
          </p:grpSpPr>
          <mc:AlternateContent xmlns:mc="http://schemas.openxmlformats.org/markup-compatibility/2006">
            <mc:Choice xmlns:p14="http://schemas.microsoft.com/office/powerpoint/2010/main" Requires="p14">
              <p:contentPart p14:bwMode="auto" r:id="rId141">
                <p14:nvContentPartPr>
                  <p14:cNvPr id="50" name="筆跡 49">
                    <a:extLst>
                      <a:ext uri="{FF2B5EF4-FFF2-40B4-BE49-F238E27FC236}">
                        <a16:creationId xmlns:a16="http://schemas.microsoft.com/office/drawing/2014/main" id="{090C10B8-3A64-4366-BFEB-A584788CB0CA}"/>
                      </a:ext>
                    </a:extLst>
                  </p14:cNvPr>
                  <p14:cNvContentPartPr/>
                  <p14:nvPr/>
                </p14:nvContentPartPr>
                <p14:xfrm>
                  <a:off x="3075679" y="6383995"/>
                  <a:ext cx="9651" cy="36888"/>
                </p14:xfrm>
              </p:contentPart>
            </mc:Choice>
            <mc:Fallback>
              <p:pic>
                <p:nvPicPr>
                  <p:cNvPr id="50" name="筆跡 49">
                    <a:extLst>
                      <a:ext uri="{FF2B5EF4-FFF2-40B4-BE49-F238E27FC236}">
                        <a16:creationId xmlns:a16="http://schemas.microsoft.com/office/drawing/2014/main" id="{090C10B8-3A64-4366-BFEB-A584788CB0CA}"/>
                      </a:ext>
                    </a:extLst>
                  </p:cNvPr>
                  <p:cNvPicPr/>
                  <p:nvPr/>
                </p:nvPicPr>
                <p:blipFill>
                  <a:blip r:embed="rId142"/>
                  <a:stretch>
                    <a:fillRect/>
                  </a:stretch>
                </p:blipFill>
                <p:spPr>
                  <a:xfrm>
                    <a:off x="3056377" y="6363271"/>
                    <a:ext cx="47869" cy="77921"/>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1" name="筆跡 50">
                    <a:extLst>
                      <a:ext uri="{FF2B5EF4-FFF2-40B4-BE49-F238E27FC236}">
                        <a16:creationId xmlns:a16="http://schemas.microsoft.com/office/drawing/2014/main" id="{AEDDD0B0-C693-4F23-BC12-345C3571A700}"/>
                      </a:ext>
                    </a:extLst>
                  </p14:cNvPr>
                  <p14:cNvContentPartPr/>
                  <p14:nvPr/>
                </p14:nvContentPartPr>
                <p14:xfrm>
                  <a:off x="3015282" y="6508458"/>
                  <a:ext cx="145076" cy="108694"/>
                </p14:xfrm>
              </p:contentPart>
            </mc:Choice>
            <mc:Fallback>
              <p:pic>
                <p:nvPicPr>
                  <p:cNvPr id="51" name="筆跡 50">
                    <a:extLst>
                      <a:ext uri="{FF2B5EF4-FFF2-40B4-BE49-F238E27FC236}">
                        <a16:creationId xmlns:a16="http://schemas.microsoft.com/office/drawing/2014/main" id="{AEDDD0B0-C693-4F23-BC12-345C3571A700}"/>
                      </a:ext>
                    </a:extLst>
                  </p:cNvPr>
                  <p:cNvPicPr/>
                  <p:nvPr/>
                </p:nvPicPr>
                <p:blipFill>
                  <a:blip r:embed="rId144"/>
                  <a:stretch>
                    <a:fillRect/>
                  </a:stretch>
                </p:blipFill>
                <p:spPr>
                  <a:xfrm>
                    <a:off x="2995463" y="6487635"/>
                    <a:ext cx="184318" cy="149923"/>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52" name="筆跡 51">
                    <a:extLst>
                      <a:ext uri="{FF2B5EF4-FFF2-40B4-BE49-F238E27FC236}">
                        <a16:creationId xmlns:a16="http://schemas.microsoft.com/office/drawing/2014/main" id="{A527F327-A950-43B0-9ECE-15B332833893}"/>
                      </a:ext>
                    </a:extLst>
                  </p14:cNvPr>
                  <p14:cNvContentPartPr/>
                  <p14:nvPr/>
                </p14:nvContentPartPr>
                <p14:xfrm>
                  <a:off x="3157556" y="6474667"/>
                  <a:ext cx="41095" cy="108976"/>
                </p14:xfrm>
              </p:contentPart>
            </mc:Choice>
            <mc:Fallback>
              <p:pic>
                <p:nvPicPr>
                  <p:cNvPr id="52" name="筆跡 51">
                    <a:extLst>
                      <a:ext uri="{FF2B5EF4-FFF2-40B4-BE49-F238E27FC236}">
                        <a16:creationId xmlns:a16="http://schemas.microsoft.com/office/drawing/2014/main" id="{A527F327-A950-43B0-9ECE-15B332833893}"/>
                      </a:ext>
                    </a:extLst>
                  </p:cNvPr>
                  <p:cNvPicPr/>
                  <p:nvPr/>
                </p:nvPicPr>
                <p:blipFill>
                  <a:blip r:embed="rId146"/>
                  <a:stretch>
                    <a:fillRect/>
                  </a:stretch>
                </p:blipFill>
                <p:spPr>
                  <a:xfrm>
                    <a:off x="3138194" y="6453870"/>
                    <a:ext cx="80214" cy="150154"/>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53" name="筆跡 52">
                    <a:extLst>
                      <a:ext uri="{FF2B5EF4-FFF2-40B4-BE49-F238E27FC236}">
                        <a16:creationId xmlns:a16="http://schemas.microsoft.com/office/drawing/2014/main" id="{8E316CC5-786D-43E3-A115-15C21CE70009}"/>
                      </a:ext>
                    </a:extLst>
                  </p14:cNvPr>
                  <p14:cNvContentPartPr/>
                  <p14:nvPr/>
                </p14:nvContentPartPr>
                <p14:xfrm>
                  <a:off x="3256557" y="6562805"/>
                  <a:ext cx="14943" cy="67301"/>
                </p14:xfrm>
              </p:contentPart>
            </mc:Choice>
            <mc:Fallback>
              <p:pic>
                <p:nvPicPr>
                  <p:cNvPr id="53" name="筆跡 52">
                    <a:extLst>
                      <a:ext uri="{FF2B5EF4-FFF2-40B4-BE49-F238E27FC236}">
                        <a16:creationId xmlns:a16="http://schemas.microsoft.com/office/drawing/2014/main" id="{8E316CC5-786D-43E3-A115-15C21CE70009}"/>
                      </a:ext>
                    </a:extLst>
                  </p:cNvPr>
                  <p:cNvPicPr/>
                  <p:nvPr/>
                </p:nvPicPr>
                <p:blipFill>
                  <a:blip r:embed="rId148"/>
                  <a:stretch>
                    <a:fillRect/>
                  </a:stretch>
                </p:blipFill>
                <p:spPr>
                  <a:xfrm>
                    <a:off x="3237288" y="6542033"/>
                    <a:ext cx="53873" cy="108429"/>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54" name="筆跡 53">
                    <a:extLst>
                      <a:ext uri="{FF2B5EF4-FFF2-40B4-BE49-F238E27FC236}">
                        <a16:creationId xmlns:a16="http://schemas.microsoft.com/office/drawing/2014/main" id="{2CA67FEB-4C46-456B-BFF0-40206DF59B5C}"/>
                      </a:ext>
                    </a:extLst>
                  </p14:cNvPr>
                  <p14:cNvContentPartPr/>
                  <p14:nvPr/>
                </p14:nvContentPartPr>
                <p14:xfrm>
                  <a:off x="3126735" y="6662770"/>
                  <a:ext cx="13698" cy="61387"/>
                </p14:xfrm>
              </p:contentPart>
            </mc:Choice>
            <mc:Fallback>
              <p:pic>
                <p:nvPicPr>
                  <p:cNvPr id="54" name="筆跡 53">
                    <a:extLst>
                      <a:ext uri="{FF2B5EF4-FFF2-40B4-BE49-F238E27FC236}">
                        <a16:creationId xmlns:a16="http://schemas.microsoft.com/office/drawing/2014/main" id="{2CA67FEB-4C46-456B-BFF0-40206DF59B5C}"/>
                      </a:ext>
                    </a:extLst>
                  </p:cNvPr>
                  <p:cNvPicPr/>
                  <p:nvPr/>
                </p:nvPicPr>
                <p:blipFill>
                  <a:blip r:embed="rId150"/>
                  <a:stretch>
                    <a:fillRect/>
                  </a:stretch>
                </p:blipFill>
                <p:spPr>
                  <a:xfrm>
                    <a:off x="3107166" y="6641890"/>
                    <a:ext cx="52444" cy="102729"/>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55" name="筆跡 54">
                    <a:extLst>
                      <a:ext uri="{FF2B5EF4-FFF2-40B4-BE49-F238E27FC236}">
                        <a16:creationId xmlns:a16="http://schemas.microsoft.com/office/drawing/2014/main" id="{E8546CE8-59C3-4B9B-94E5-4EFB309C24E3}"/>
                      </a:ext>
                    </a:extLst>
                  </p14:cNvPr>
                  <p14:cNvContentPartPr/>
                  <p14:nvPr/>
                </p14:nvContentPartPr>
                <p14:xfrm>
                  <a:off x="3175614" y="6661081"/>
                  <a:ext cx="14943" cy="70679"/>
                </p14:xfrm>
              </p:contentPart>
            </mc:Choice>
            <mc:Fallback>
              <p:pic>
                <p:nvPicPr>
                  <p:cNvPr id="55" name="筆跡 54">
                    <a:extLst>
                      <a:ext uri="{FF2B5EF4-FFF2-40B4-BE49-F238E27FC236}">
                        <a16:creationId xmlns:a16="http://schemas.microsoft.com/office/drawing/2014/main" id="{E8546CE8-59C3-4B9B-94E5-4EFB309C24E3}"/>
                      </a:ext>
                    </a:extLst>
                  </p:cNvPr>
                  <p:cNvPicPr/>
                  <p:nvPr/>
                </p:nvPicPr>
                <p:blipFill>
                  <a:blip r:embed="rId152"/>
                  <a:stretch>
                    <a:fillRect/>
                  </a:stretch>
                </p:blipFill>
                <p:spPr>
                  <a:xfrm>
                    <a:off x="3155952" y="6640293"/>
                    <a:ext cx="53873" cy="111839"/>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56" name="筆跡 55">
                    <a:extLst>
                      <a:ext uri="{FF2B5EF4-FFF2-40B4-BE49-F238E27FC236}">
                        <a16:creationId xmlns:a16="http://schemas.microsoft.com/office/drawing/2014/main" id="{73C96F42-8EC7-43F1-B664-F5FBCB5A4C3F}"/>
                      </a:ext>
                    </a:extLst>
                  </p14:cNvPr>
                  <p14:cNvContentPartPr/>
                  <p14:nvPr/>
                </p14:nvContentPartPr>
                <p14:xfrm>
                  <a:off x="2974810" y="5700571"/>
                  <a:ext cx="7472" cy="28159"/>
                </p14:xfrm>
              </p:contentPart>
            </mc:Choice>
            <mc:Fallback>
              <p:pic>
                <p:nvPicPr>
                  <p:cNvPr id="56" name="筆跡 55">
                    <a:extLst>
                      <a:ext uri="{FF2B5EF4-FFF2-40B4-BE49-F238E27FC236}">
                        <a16:creationId xmlns:a16="http://schemas.microsoft.com/office/drawing/2014/main" id="{73C96F42-8EC7-43F1-B664-F5FBCB5A4C3F}"/>
                      </a:ext>
                    </a:extLst>
                  </p:cNvPr>
                  <p:cNvPicPr/>
                  <p:nvPr/>
                </p:nvPicPr>
                <p:blipFill>
                  <a:blip r:embed="rId154"/>
                  <a:stretch>
                    <a:fillRect/>
                  </a:stretch>
                </p:blipFill>
                <p:spPr>
                  <a:xfrm>
                    <a:off x="2955147" y="5679866"/>
                    <a:ext cx="46405" cy="69155"/>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57" name="筆跡 56">
                    <a:extLst>
                      <a:ext uri="{FF2B5EF4-FFF2-40B4-BE49-F238E27FC236}">
                        <a16:creationId xmlns:a16="http://schemas.microsoft.com/office/drawing/2014/main" id="{AE2FF924-C889-47C8-93CC-39BE16E57600}"/>
                      </a:ext>
                    </a:extLst>
                  </p14:cNvPr>
                  <p14:cNvContentPartPr/>
                  <p14:nvPr/>
                </p14:nvContentPartPr>
                <p14:xfrm>
                  <a:off x="2047694" y="5708175"/>
                  <a:ext cx="951089" cy="660051"/>
                </p14:xfrm>
              </p:contentPart>
            </mc:Choice>
            <mc:Fallback>
              <p:pic>
                <p:nvPicPr>
                  <p:cNvPr id="57" name="筆跡 56">
                    <a:extLst>
                      <a:ext uri="{FF2B5EF4-FFF2-40B4-BE49-F238E27FC236}">
                        <a16:creationId xmlns:a16="http://schemas.microsoft.com/office/drawing/2014/main" id="{AE2FF924-C889-47C8-93CC-39BE16E57600}"/>
                      </a:ext>
                    </a:extLst>
                  </p:cNvPr>
                  <p:cNvPicPr/>
                  <p:nvPr/>
                </p:nvPicPr>
                <p:blipFill>
                  <a:blip r:embed="rId156"/>
                  <a:stretch>
                    <a:fillRect/>
                  </a:stretch>
                </p:blipFill>
                <p:spPr>
                  <a:xfrm>
                    <a:off x="2024787" y="5681539"/>
                    <a:ext cx="996444" cy="712791"/>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58" name="筆跡 57">
                    <a:extLst>
                      <a:ext uri="{FF2B5EF4-FFF2-40B4-BE49-F238E27FC236}">
                        <a16:creationId xmlns:a16="http://schemas.microsoft.com/office/drawing/2014/main" id="{C7775E63-53CA-4210-AA6A-F9B52C124A96}"/>
                      </a:ext>
                    </a:extLst>
                  </p14:cNvPr>
                  <p14:cNvContentPartPr/>
                  <p14:nvPr/>
                </p14:nvContentPartPr>
                <p14:xfrm>
                  <a:off x="1726098" y="6365409"/>
                  <a:ext cx="28331" cy="6195"/>
                </p14:xfrm>
              </p:contentPart>
            </mc:Choice>
            <mc:Fallback>
              <p:pic>
                <p:nvPicPr>
                  <p:cNvPr id="58" name="筆跡 57">
                    <a:extLst>
                      <a:ext uri="{FF2B5EF4-FFF2-40B4-BE49-F238E27FC236}">
                        <a16:creationId xmlns:a16="http://schemas.microsoft.com/office/drawing/2014/main" id="{C7775E63-53CA-4210-AA6A-F9B52C124A96}"/>
                      </a:ext>
                    </a:extLst>
                  </p:cNvPr>
                  <p:cNvPicPr/>
                  <p:nvPr/>
                </p:nvPicPr>
                <p:blipFill>
                  <a:blip r:embed="rId158"/>
                  <a:stretch>
                    <a:fillRect/>
                  </a:stretch>
                </p:blipFill>
                <p:spPr>
                  <a:xfrm>
                    <a:off x="1706817" y="6344759"/>
                    <a:ext cx="67286" cy="47082"/>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59" name="筆跡 58">
                    <a:extLst>
                      <a:ext uri="{FF2B5EF4-FFF2-40B4-BE49-F238E27FC236}">
                        <a16:creationId xmlns:a16="http://schemas.microsoft.com/office/drawing/2014/main" id="{1F83CDCE-2198-4313-AA85-C8D92B583743}"/>
                      </a:ext>
                    </a:extLst>
                  </p14:cNvPr>
                  <p14:cNvContentPartPr/>
                  <p14:nvPr/>
                </p14:nvContentPartPr>
                <p14:xfrm>
                  <a:off x="2611498" y="6273048"/>
                  <a:ext cx="58528" cy="61387"/>
                </p14:xfrm>
              </p:contentPart>
            </mc:Choice>
            <mc:Fallback>
              <p:pic>
                <p:nvPicPr>
                  <p:cNvPr id="59" name="筆跡 58">
                    <a:extLst>
                      <a:ext uri="{FF2B5EF4-FFF2-40B4-BE49-F238E27FC236}">
                        <a16:creationId xmlns:a16="http://schemas.microsoft.com/office/drawing/2014/main" id="{1F83CDCE-2198-4313-AA85-C8D92B583743}"/>
                      </a:ext>
                    </a:extLst>
                  </p:cNvPr>
                  <p:cNvPicPr/>
                  <p:nvPr/>
                </p:nvPicPr>
                <p:blipFill>
                  <a:blip r:embed="rId160"/>
                  <a:stretch>
                    <a:fillRect/>
                  </a:stretch>
                </p:blipFill>
                <p:spPr>
                  <a:xfrm>
                    <a:off x="2592120" y="6252168"/>
                    <a:ext cx="97678" cy="102729"/>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60" name="筆跡 59">
                    <a:extLst>
                      <a:ext uri="{FF2B5EF4-FFF2-40B4-BE49-F238E27FC236}">
                        <a16:creationId xmlns:a16="http://schemas.microsoft.com/office/drawing/2014/main" id="{A37391D7-5070-4052-8796-0CD67866FB50}"/>
                      </a:ext>
                    </a:extLst>
                  </p14:cNvPr>
                  <p14:cNvContentPartPr/>
                  <p14:nvPr/>
                </p14:nvContentPartPr>
                <p14:xfrm>
                  <a:off x="2582544" y="6300080"/>
                  <a:ext cx="76273" cy="55192"/>
                </p14:xfrm>
              </p:contentPart>
            </mc:Choice>
            <mc:Fallback>
              <p:pic>
                <p:nvPicPr>
                  <p:cNvPr id="60" name="筆跡 59">
                    <a:extLst>
                      <a:ext uri="{FF2B5EF4-FFF2-40B4-BE49-F238E27FC236}">
                        <a16:creationId xmlns:a16="http://schemas.microsoft.com/office/drawing/2014/main" id="{A37391D7-5070-4052-8796-0CD67866FB50}"/>
                      </a:ext>
                    </a:extLst>
                  </p:cNvPr>
                  <p:cNvPicPr/>
                  <p:nvPr/>
                </p:nvPicPr>
                <p:blipFill>
                  <a:blip r:embed="rId162"/>
                  <a:stretch>
                    <a:fillRect/>
                  </a:stretch>
                </p:blipFill>
                <p:spPr>
                  <a:xfrm>
                    <a:off x="2562784" y="6279746"/>
                    <a:ext cx="115397" cy="96275"/>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61" name="筆跡 60">
                    <a:extLst>
                      <a:ext uri="{FF2B5EF4-FFF2-40B4-BE49-F238E27FC236}">
                        <a16:creationId xmlns:a16="http://schemas.microsoft.com/office/drawing/2014/main" id="{33B1D071-299C-48EC-9D37-0A2FE63AB139}"/>
                      </a:ext>
                    </a:extLst>
                  </p14:cNvPr>
                  <p14:cNvContentPartPr/>
                  <p14:nvPr/>
                </p14:nvContentPartPr>
                <p14:xfrm>
                  <a:off x="2523082" y="6299235"/>
                  <a:ext cx="67868" cy="66455"/>
                </p14:xfrm>
              </p:contentPart>
            </mc:Choice>
            <mc:Fallback>
              <p:pic>
                <p:nvPicPr>
                  <p:cNvPr id="61" name="筆跡 60">
                    <a:extLst>
                      <a:ext uri="{FF2B5EF4-FFF2-40B4-BE49-F238E27FC236}">
                        <a16:creationId xmlns:a16="http://schemas.microsoft.com/office/drawing/2014/main" id="{33B1D071-299C-48EC-9D37-0A2FE63AB139}"/>
                      </a:ext>
                    </a:extLst>
                  </p:cNvPr>
                  <p:cNvPicPr/>
                  <p:nvPr/>
                </p:nvPicPr>
                <p:blipFill>
                  <a:blip r:embed="rId164"/>
                  <a:stretch>
                    <a:fillRect/>
                  </a:stretch>
                </p:blipFill>
                <p:spPr>
                  <a:xfrm>
                    <a:off x="2503748" y="6278883"/>
                    <a:ext cx="106932" cy="107574"/>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62" name="筆跡 61">
                    <a:extLst>
                      <a:ext uri="{FF2B5EF4-FFF2-40B4-BE49-F238E27FC236}">
                        <a16:creationId xmlns:a16="http://schemas.microsoft.com/office/drawing/2014/main" id="{54758989-28E6-4284-8288-56296ED319CE}"/>
                      </a:ext>
                    </a:extLst>
                  </p14:cNvPr>
                  <p14:cNvContentPartPr/>
                  <p14:nvPr/>
                </p14:nvContentPartPr>
                <p14:xfrm>
                  <a:off x="2458950" y="6323170"/>
                  <a:ext cx="44519" cy="68708"/>
                </p14:xfrm>
              </p:contentPart>
            </mc:Choice>
            <mc:Fallback>
              <p:pic>
                <p:nvPicPr>
                  <p:cNvPr id="62" name="筆跡 61">
                    <a:extLst>
                      <a:ext uri="{FF2B5EF4-FFF2-40B4-BE49-F238E27FC236}">
                        <a16:creationId xmlns:a16="http://schemas.microsoft.com/office/drawing/2014/main" id="{54758989-28E6-4284-8288-56296ED319CE}"/>
                      </a:ext>
                    </a:extLst>
                  </p:cNvPr>
                  <p:cNvPicPr/>
                  <p:nvPr/>
                </p:nvPicPr>
                <p:blipFill>
                  <a:blip r:embed="rId166"/>
                  <a:stretch>
                    <a:fillRect/>
                  </a:stretch>
                </p:blipFill>
                <p:spPr>
                  <a:xfrm>
                    <a:off x="2439645" y="6302349"/>
                    <a:ext cx="83522" cy="109933"/>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63" name="筆跡 62">
                    <a:extLst>
                      <a:ext uri="{FF2B5EF4-FFF2-40B4-BE49-F238E27FC236}">
                        <a16:creationId xmlns:a16="http://schemas.microsoft.com/office/drawing/2014/main" id="{B693CEF2-0036-4330-A7A4-DCB0D92F2D91}"/>
                      </a:ext>
                    </a:extLst>
                  </p14:cNvPr>
                  <p14:cNvContentPartPr/>
                  <p14:nvPr/>
                </p14:nvContentPartPr>
                <p14:xfrm>
                  <a:off x="2405714" y="6333308"/>
                  <a:ext cx="36736" cy="69271"/>
                </p14:xfrm>
              </p:contentPart>
            </mc:Choice>
            <mc:Fallback>
              <p:pic>
                <p:nvPicPr>
                  <p:cNvPr id="63" name="筆跡 62">
                    <a:extLst>
                      <a:ext uri="{FF2B5EF4-FFF2-40B4-BE49-F238E27FC236}">
                        <a16:creationId xmlns:a16="http://schemas.microsoft.com/office/drawing/2014/main" id="{B693CEF2-0036-4330-A7A4-DCB0D92F2D91}"/>
                      </a:ext>
                    </a:extLst>
                  </p:cNvPr>
                  <p:cNvPicPr/>
                  <p:nvPr/>
                </p:nvPicPr>
                <p:blipFill>
                  <a:blip r:embed="rId168"/>
                  <a:stretch>
                    <a:fillRect/>
                  </a:stretch>
                </p:blipFill>
                <p:spPr>
                  <a:xfrm>
                    <a:off x="2385963" y="6312568"/>
                    <a:ext cx="75842" cy="110336"/>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64" name="筆跡 63">
                    <a:extLst>
                      <a:ext uri="{FF2B5EF4-FFF2-40B4-BE49-F238E27FC236}">
                        <a16:creationId xmlns:a16="http://schemas.microsoft.com/office/drawing/2014/main" id="{D5AB67F1-DADC-4A02-8A5C-F71C19E27618}"/>
                      </a:ext>
                    </a:extLst>
                  </p14:cNvPr>
                  <p14:cNvContentPartPr/>
                  <p14:nvPr/>
                </p14:nvContentPartPr>
                <p14:xfrm>
                  <a:off x="2319166" y="6338376"/>
                  <a:ext cx="30509" cy="60542"/>
                </p14:xfrm>
              </p:contentPart>
            </mc:Choice>
            <mc:Fallback>
              <p:pic>
                <p:nvPicPr>
                  <p:cNvPr id="64" name="筆跡 63">
                    <a:extLst>
                      <a:ext uri="{FF2B5EF4-FFF2-40B4-BE49-F238E27FC236}">
                        <a16:creationId xmlns:a16="http://schemas.microsoft.com/office/drawing/2014/main" id="{D5AB67F1-DADC-4A02-8A5C-F71C19E27618}"/>
                      </a:ext>
                    </a:extLst>
                  </p:cNvPr>
                  <p:cNvPicPr/>
                  <p:nvPr/>
                </p:nvPicPr>
                <p:blipFill>
                  <a:blip r:embed="rId170"/>
                  <a:stretch>
                    <a:fillRect/>
                  </a:stretch>
                </p:blipFill>
                <p:spPr>
                  <a:xfrm>
                    <a:off x="2299751" y="6317499"/>
                    <a:ext cx="69735" cy="101878"/>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65" name="筆跡 64">
                    <a:extLst>
                      <a:ext uri="{FF2B5EF4-FFF2-40B4-BE49-F238E27FC236}">
                        <a16:creationId xmlns:a16="http://schemas.microsoft.com/office/drawing/2014/main" id="{A2B35E63-3C82-484F-932A-7CF78844FB41}"/>
                      </a:ext>
                    </a:extLst>
                  </p14:cNvPr>
                  <p14:cNvContentPartPr/>
                  <p14:nvPr/>
                </p14:nvContentPartPr>
                <p14:xfrm>
                  <a:off x="2280873" y="6342600"/>
                  <a:ext cx="35802" cy="46744"/>
                </p14:xfrm>
              </p:contentPart>
            </mc:Choice>
            <mc:Fallback>
              <p:pic>
                <p:nvPicPr>
                  <p:cNvPr id="65" name="筆跡 64">
                    <a:extLst>
                      <a:ext uri="{FF2B5EF4-FFF2-40B4-BE49-F238E27FC236}">
                        <a16:creationId xmlns:a16="http://schemas.microsoft.com/office/drawing/2014/main" id="{A2B35E63-3C82-484F-932A-7CF78844FB41}"/>
                      </a:ext>
                    </a:extLst>
                  </p:cNvPr>
                  <p:cNvPicPr/>
                  <p:nvPr/>
                </p:nvPicPr>
                <p:blipFill>
                  <a:blip r:embed="rId172"/>
                  <a:stretch>
                    <a:fillRect/>
                  </a:stretch>
                </p:blipFill>
                <p:spPr>
                  <a:xfrm>
                    <a:off x="2260983" y="6321917"/>
                    <a:ext cx="75184" cy="87697"/>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66" name="筆跡 65">
                    <a:extLst>
                      <a:ext uri="{FF2B5EF4-FFF2-40B4-BE49-F238E27FC236}">
                        <a16:creationId xmlns:a16="http://schemas.microsoft.com/office/drawing/2014/main" id="{11922D87-04B8-4DD0-BE67-F23B9F57D681}"/>
                      </a:ext>
                    </a:extLst>
                  </p14:cNvPr>
                  <p14:cNvContentPartPr/>
                  <p14:nvPr/>
                </p14:nvContentPartPr>
                <p14:xfrm>
                  <a:off x="2211137" y="6344290"/>
                  <a:ext cx="42962" cy="62231"/>
                </p14:xfrm>
              </p:contentPart>
            </mc:Choice>
            <mc:Fallback>
              <p:pic>
                <p:nvPicPr>
                  <p:cNvPr id="66" name="筆跡 65">
                    <a:extLst>
                      <a:ext uri="{FF2B5EF4-FFF2-40B4-BE49-F238E27FC236}">
                        <a16:creationId xmlns:a16="http://schemas.microsoft.com/office/drawing/2014/main" id="{11922D87-04B8-4DD0-BE67-F23B9F57D681}"/>
                      </a:ext>
                    </a:extLst>
                  </p:cNvPr>
                  <p:cNvPicPr/>
                  <p:nvPr/>
                </p:nvPicPr>
                <p:blipFill>
                  <a:blip r:embed="rId174"/>
                  <a:stretch>
                    <a:fillRect/>
                  </a:stretch>
                </p:blipFill>
                <p:spPr>
                  <a:xfrm>
                    <a:off x="2191430" y="6323407"/>
                    <a:ext cx="81983" cy="103579"/>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67" name="筆跡 66">
                    <a:extLst>
                      <a:ext uri="{FF2B5EF4-FFF2-40B4-BE49-F238E27FC236}">
                        <a16:creationId xmlns:a16="http://schemas.microsoft.com/office/drawing/2014/main" id="{628985F1-B994-42FA-9EA0-196D4B47086B}"/>
                      </a:ext>
                    </a:extLst>
                  </p14:cNvPr>
                  <p14:cNvContentPartPr/>
                  <p14:nvPr/>
                </p14:nvContentPartPr>
                <p14:xfrm>
                  <a:off x="2083184" y="6383150"/>
                  <a:ext cx="28331" cy="35762"/>
                </p14:xfrm>
              </p:contentPart>
            </mc:Choice>
            <mc:Fallback>
              <p:pic>
                <p:nvPicPr>
                  <p:cNvPr id="67" name="筆跡 66">
                    <a:extLst>
                      <a:ext uri="{FF2B5EF4-FFF2-40B4-BE49-F238E27FC236}">
                        <a16:creationId xmlns:a16="http://schemas.microsoft.com/office/drawing/2014/main" id="{628985F1-B994-42FA-9EA0-196D4B47086B}"/>
                      </a:ext>
                    </a:extLst>
                  </p:cNvPr>
                  <p:cNvPicPr/>
                  <p:nvPr/>
                </p:nvPicPr>
                <p:blipFill>
                  <a:blip r:embed="rId176"/>
                  <a:stretch>
                    <a:fillRect/>
                  </a:stretch>
                </p:blipFill>
                <p:spPr>
                  <a:xfrm>
                    <a:off x="2063510" y="6362358"/>
                    <a:ext cx="67286" cy="7693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68" name="筆跡 67">
                    <a:extLst>
                      <a:ext uri="{FF2B5EF4-FFF2-40B4-BE49-F238E27FC236}">
                        <a16:creationId xmlns:a16="http://schemas.microsoft.com/office/drawing/2014/main" id="{26120887-EBEC-4D60-8FBD-071CEB2D6547}"/>
                      </a:ext>
                    </a:extLst>
                  </p14:cNvPr>
                  <p14:cNvContentPartPr/>
                  <p14:nvPr/>
                </p14:nvContentPartPr>
                <p14:xfrm>
                  <a:off x="2047694" y="6391597"/>
                  <a:ext cx="42029" cy="29848"/>
                </p14:xfrm>
              </p:contentPart>
            </mc:Choice>
            <mc:Fallback>
              <p:pic>
                <p:nvPicPr>
                  <p:cNvPr id="68" name="筆跡 67">
                    <a:extLst>
                      <a:ext uri="{FF2B5EF4-FFF2-40B4-BE49-F238E27FC236}">
                        <a16:creationId xmlns:a16="http://schemas.microsoft.com/office/drawing/2014/main" id="{26120887-EBEC-4D60-8FBD-071CEB2D6547}"/>
                      </a:ext>
                    </a:extLst>
                  </p:cNvPr>
                  <p:cNvPicPr/>
                  <p:nvPr/>
                </p:nvPicPr>
                <p:blipFill>
                  <a:blip r:embed="rId178"/>
                  <a:stretch>
                    <a:fillRect/>
                  </a:stretch>
                </p:blipFill>
                <p:spPr>
                  <a:xfrm>
                    <a:off x="2027869" y="6370869"/>
                    <a:ext cx="81283" cy="70889"/>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69" name="筆跡 68">
                    <a:extLst>
                      <a:ext uri="{FF2B5EF4-FFF2-40B4-BE49-F238E27FC236}">
                        <a16:creationId xmlns:a16="http://schemas.microsoft.com/office/drawing/2014/main" id="{CAEE7C69-C120-4FFD-828A-3E47D7C6914E}"/>
                      </a:ext>
                    </a:extLst>
                  </p14:cNvPr>
                  <p14:cNvContentPartPr/>
                  <p14:nvPr/>
                </p14:nvContentPartPr>
                <p14:xfrm>
                  <a:off x="1976089" y="6379771"/>
                  <a:ext cx="53236" cy="43365"/>
                </p14:xfrm>
              </p:contentPart>
            </mc:Choice>
            <mc:Fallback>
              <p:pic>
                <p:nvPicPr>
                  <p:cNvPr id="69" name="筆跡 68">
                    <a:extLst>
                      <a:ext uri="{FF2B5EF4-FFF2-40B4-BE49-F238E27FC236}">
                        <a16:creationId xmlns:a16="http://schemas.microsoft.com/office/drawing/2014/main" id="{CAEE7C69-C120-4FFD-828A-3E47D7C6914E}"/>
                      </a:ext>
                    </a:extLst>
                  </p:cNvPr>
                  <p:cNvPicPr/>
                  <p:nvPr/>
                </p:nvPicPr>
                <p:blipFill>
                  <a:blip r:embed="rId180"/>
                  <a:stretch>
                    <a:fillRect/>
                  </a:stretch>
                </p:blipFill>
                <p:spPr>
                  <a:xfrm>
                    <a:off x="1956372" y="6359121"/>
                    <a:ext cx="92276" cy="84252"/>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70" name="筆跡 69">
                    <a:extLst>
                      <a:ext uri="{FF2B5EF4-FFF2-40B4-BE49-F238E27FC236}">
                        <a16:creationId xmlns:a16="http://schemas.microsoft.com/office/drawing/2014/main" id="{FC50E5AD-67A1-4CFF-A3D7-3C89BD4758F8}"/>
                      </a:ext>
                    </a:extLst>
                  </p14:cNvPr>
                  <p14:cNvContentPartPr/>
                  <p14:nvPr/>
                </p14:nvContentPartPr>
                <p14:xfrm>
                  <a:off x="1898881" y="6398356"/>
                  <a:ext cx="58528" cy="37452"/>
                </p14:xfrm>
              </p:contentPart>
            </mc:Choice>
            <mc:Fallback>
              <p:pic>
                <p:nvPicPr>
                  <p:cNvPr id="70" name="筆跡 69">
                    <a:extLst>
                      <a:ext uri="{FF2B5EF4-FFF2-40B4-BE49-F238E27FC236}">
                        <a16:creationId xmlns:a16="http://schemas.microsoft.com/office/drawing/2014/main" id="{FC50E5AD-67A1-4CFF-A3D7-3C89BD4758F8}"/>
                      </a:ext>
                    </a:extLst>
                  </p:cNvPr>
                  <p:cNvPicPr/>
                  <p:nvPr/>
                </p:nvPicPr>
                <p:blipFill>
                  <a:blip r:embed="rId182"/>
                  <a:stretch>
                    <a:fillRect/>
                  </a:stretch>
                </p:blipFill>
                <p:spPr>
                  <a:xfrm>
                    <a:off x="1879503" y="6377549"/>
                    <a:ext cx="97678" cy="78649"/>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71" name="筆跡 70">
                    <a:extLst>
                      <a:ext uri="{FF2B5EF4-FFF2-40B4-BE49-F238E27FC236}">
                        <a16:creationId xmlns:a16="http://schemas.microsoft.com/office/drawing/2014/main" id="{BC433CA2-1EC6-4EBD-BE61-558F3898687F}"/>
                      </a:ext>
                    </a:extLst>
                  </p14:cNvPr>
                  <p14:cNvContentPartPr/>
                  <p14:nvPr/>
                </p14:nvContentPartPr>
                <p14:xfrm>
                  <a:off x="1670994" y="6086633"/>
                  <a:ext cx="617352" cy="284690"/>
                </p14:xfrm>
              </p:contentPart>
            </mc:Choice>
            <mc:Fallback>
              <p:pic>
                <p:nvPicPr>
                  <p:cNvPr id="71" name="筆跡 70">
                    <a:extLst>
                      <a:ext uri="{FF2B5EF4-FFF2-40B4-BE49-F238E27FC236}">
                        <a16:creationId xmlns:a16="http://schemas.microsoft.com/office/drawing/2014/main" id="{BC433CA2-1EC6-4EBD-BE61-558F3898687F}"/>
                      </a:ext>
                    </a:extLst>
                  </p:cNvPr>
                  <p:cNvPicPr/>
                  <p:nvPr/>
                </p:nvPicPr>
                <p:blipFill>
                  <a:blip r:embed="rId184"/>
                  <a:stretch>
                    <a:fillRect/>
                  </a:stretch>
                </p:blipFill>
                <p:spPr>
                  <a:xfrm>
                    <a:off x="1648537" y="6060026"/>
                    <a:ext cx="662725" cy="337371"/>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72" name="筆跡 71">
                    <a:extLst>
                      <a:ext uri="{FF2B5EF4-FFF2-40B4-BE49-F238E27FC236}">
                        <a16:creationId xmlns:a16="http://schemas.microsoft.com/office/drawing/2014/main" id="{B68B3B94-92DE-422A-B486-E8DFCCC691C3}"/>
                      </a:ext>
                    </a:extLst>
                  </p14:cNvPr>
                  <p14:cNvContentPartPr/>
                  <p14:nvPr/>
                </p14:nvContentPartPr>
                <p14:xfrm>
                  <a:off x="1454313" y="5862486"/>
                  <a:ext cx="121104" cy="300740"/>
                </p14:xfrm>
              </p:contentPart>
            </mc:Choice>
            <mc:Fallback>
              <p:pic>
                <p:nvPicPr>
                  <p:cNvPr id="72" name="筆跡 71">
                    <a:extLst>
                      <a:ext uri="{FF2B5EF4-FFF2-40B4-BE49-F238E27FC236}">
                        <a16:creationId xmlns:a16="http://schemas.microsoft.com/office/drawing/2014/main" id="{B68B3B94-92DE-422A-B486-E8DFCCC691C3}"/>
                      </a:ext>
                    </a:extLst>
                  </p:cNvPr>
                  <p:cNvPicPr/>
                  <p:nvPr/>
                </p:nvPicPr>
                <p:blipFill>
                  <a:blip r:embed="rId186"/>
                  <a:stretch>
                    <a:fillRect/>
                  </a:stretch>
                </p:blipFill>
                <p:spPr>
                  <a:xfrm>
                    <a:off x="1431463" y="5835872"/>
                    <a:ext cx="166347" cy="353436"/>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73" name="筆跡 72">
                    <a:extLst>
                      <a:ext uri="{FF2B5EF4-FFF2-40B4-BE49-F238E27FC236}">
                        <a16:creationId xmlns:a16="http://schemas.microsoft.com/office/drawing/2014/main" id="{3467820F-C8E1-4DE7-9A6F-5BB94A68508A}"/>
                      </a:ext>
                    </a:extLst>
                  </p14:cNvPr>
                  <p14:cNvContentPartPr/>
                  <p14:nvPr/>
                </p14:nvContentPartPr>
                <p14:xfrm>
                  <a:off x="1399521" y="6384839"/>
                  <a:ext cx="1270506" cy="45336"/>
                </p14:xfrm>
              </p:contentPart>
            </mc:Choice>
            <mc:Fallback>
              <p:pic>
                <p:nvPicPr>
                  <p:cNvPr id="73" name="筆跡 72">
                    <a:extLst>
                      <a:ext uri="{FF2B5EF4-FFF2-40B4-BE49-F238E27FC236}">
                        <a16:creationId xmlns:a16="http://schemas.microsoft.com/office/drawing/2014/main" id="{3467820F-C8E1-4DE7-9A6F-5BB94A68508A}"/>
                      </a:ext>
                    </a:extLst>
                  </p:cNvPr>
                  <p:cNvPicPr/>
                  <p:nvPr/>
                </p:nvPicPr>
                <p:blipFill>
                  <a:blip r:embed="rId188"/>
                  <a:stretch>
                    <a:fillRect/>
                  </a:stretch>
                </p:blipFill>
                <p:spPr>
                  <a:xfrm>
                    <a:off x="1377063" y="6358481"/>
                    <a:ext cx="1315881" cy="97525"/>
                  </a:xfrm>
                  <a:prstGeom prst="rect">
                    <a:avLst/>
                  </a:prstGeom>
                </p:spPr>
              </p:pic>
            </mc:Fallback>
          </mc:AlternateContent>
        </p:grpSp>
        <p:grpSp>
          <p:nvGrpSpPr>
            <p:cNvPr id="34" name="群組 33">
              <a:extLst>
                <a:ext uri="{FF2B5EF4-FFF2-40B4-BE49-F238E27FC236}">
                  <a16:creationId xmlns:a16="http://schemas.microsoft.com/office/drawing/2014/main" id="{CFB202B9-8EF1-4CD3-9B65-F629E834D2DC}"/>
                </a:ext>
              </a:extLst>
            </p:cNvPr>
            <p:cNvGrpSpPr/>
            <p:nvPr/>
          </p:nvGrpSpPr>
          <p:grpSpPr>
            <a:xfrm>
              <a:off x="2948370" y="3430515"/>
              <a:ext cx="1511280" cy="283680"/>
              <a:chOff x="2948370" y="3430515"/>
              <a:chExt cx="1511280" cy="283680"/>
            </a:xfrm>
          </p:grpSpPr>
          <mc:AlternateContent xmlns:mc="http://schemas.openxmlformats.org/markup-compatibility/2006">
            <mc:Choice xmlns:p14="http://schemas.microsoft.com/office/powerpoint/2010/main" Requires="p14">
              <p:contentPart p14:bwMode="auto" r:id="rId189">
                <p14:nvContentPartPr>
                  <p14:cNvPr id="36" name="筆跡 35">
                    <a:extLst>
                      <a:ext uri="{FF2B5EF4-FFF2-40B4-BE49-F238E27FC236}">
                        <a16:creationId xmlns:a16="http://schemas.microsoft.com/office/drawing/2014/main" id="{3D92DBB6-5E89-407A-A0D6-709E2B93B2AE}"/>
                      </a:ext>
                    </a:extLst>
                  </p14:cNvPr>
                  <p14:cNvContentPartPr/>
                  <p14:nvPr/>
                </p14:nvContentPartPr>
                <p14:xfrm>
                  <a:off x="2662554" y="6189131"/>
                  <a:ext cx="23349" cy="99402"/>
                </p14:xfrm>
              </p:contentPart>
            </mc:Choice>
            <mc:Fallback>
              <p:pic>
                <p:nvPicPr>
                  <p:cNvPr id="36" name="筆跡 35">
                    <a:extLst>
                      <a:ext uri="{FF2B5EF4-FFF2-40B4-BE49-F238E27FC236}">
                        <a16:creationId xmlns:a16="http://schemas.microsoft.com/office/drawing/2014/main" id="{3D92DBB6-5E89-407A-A0D6-709E2B93B2AE}"/>
                      </a:ext>
                    </a:extLst>
                  </p:cNvPr>
                  <p:cNvPicPr/>
                  <p:nvPr/>
                </p:nvPicPr>
                <p:blipFill>
                  <a:blip r:embed="rId190"/>
                  <a:stretch>
                    <a:fillRect/>
                  </a:stretch>
                </p:blipFill>
                <p:spPr>
                  <a:xfrm>
                    <a:off x="2651329" y="6175913"/>
                    <a:ext cx="45351" cy="12531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37" name="筆跡 36">
                    <a:extLst>
                      <a:ext uri="{FF2B5EF4-FFF2-40B4-BE49-F238E27FC236}">
                        <a16:creationId xmlns:a16="http://schemas.microsoft.com/office/drawing/2014/main" id="{A6364A69-9CCA-434B-8F77-37F052698989}"/>
                      </a:ext>
                    </a:extLst>
                  </p14:cNvPr>
                  <p14:cNvContentPartPr/>
                  <p14:nvPr/>
                </p14:nvContentPartPr>
                <p14:xfrm>
                  <a:off x="2690573" y="6222359"/>
                  <a:ext cx="35802" cy="135726"/>
                </p14:xfrm>
              </p:contentPart>
            </mc:Choice>
            <mc:Fallback>
              <p:pic>
                <p:nvPicPr>
                  <p:cNvPr id="37" name="筆跡 36">
                    <a:extLst>
                      <a:ext uri="{FF2B5EF4-FFF2-40B4-BE49-F238E27FC236}">
                        <a16:creationId xmlns:a16="http://schemas.microsoft.com/office/drawing/2014/main" id="{A6364A69-9CCA-434B-8F77-37F052698989}"/>
                      </a:ext>
                    </a:extLst>
                  </p:cNvPr>
                  <p:cNvPicPr/>
                  <p:nvPr/>
                </p:nvPicPr>
                <p:blipFill>
                  <a:blip r:embed="rId192"/>
                  <a:stretch>
                    <a:fillRect/>
                  </a:stretch>
                </p:blipFill>
                <p:spPr>
                  <a:xfrm>
                    <a:off x="2679696" y="6209053"/>
                    <a:ext cx="58008" cy="161807"/>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38" name="筆跡 37">
                    <a:extLst>
                      <a:ext uri="{FF2B5EF4-FFF2-40B4-BE49-F238E27FC236}">
                        <a16:creationId xmlns:a16="http://schemas.microsoft.com/office/drawing/2014/main" id="{E39BB557-6035-4E50-A14C-F01C52AFB41B}"/>
                      </a:ext>
                    </a:extLst>
                  </p14:cNvPr>
                  <p14:cNvContentPartPr/>
                  <p14:nvPr/>
                </p14:nvContentPartPr>
                <p14:xfrm>
                  <a:off x="2744431" y="6253897"/>
                  <a:ext cx="34246" cy="121929"/>
                </p14:xfrm>
              </p:contentPart>
            </mc:Choice>
            <mc:Fallback>
              <p:pic>
                <p:nvPicPr>
                  <p:cNvPr id="38" name="筆跡 37">
                    <a:extLst>
                      <a:ext uri="{FF2B5EF4-FFF2-40B4-BE49-F238E27FC236}">
                        <a16:creationId xmlns:a16="http://schemas.microsoft.com/office/drawing/2014/main" id="{E39BB557-6035-4E50-A14C-F01C52AFB41B}"/>
                      </a:ext>
                    </a:extLst>
                  </p:cNvPr>
                  <p:cNvPicPr/>
                  <p:nvPr/>
                </p:nvPicPr>
                <p:blipFill>
                  <a:blip r:embed="rId194"/>
                  <a:stretch>
                    <a:fillRect/>
                  </a:stretch>
                </p:blipFill>
                <p:spPr>
                  <a:xfrm>
                    <a:off x="2733016" y="6240644"/>
                    <a:ext cx="56620" cy="147905"/>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39" name="筆跡 38">
                    <a:extLst>
                      <a:ext uri="{FF2B5EF4-FFF2-40B4-BE49-F238E27FC236}">
                        <a16:creationId xmlns:a16="http://schemas.microsoft.com/office/drawing/2014/main" id="{FEB53FC1-8C2D-4C8D-BA03-EC1206653372}"/>
                      </a:ext>
                    </a:extLst>
                  </p14:cNvPr>
                  <p14:cNvContentPartPr/>
                  <p14:nvPr/>
                </p14:nvContentPartPr>
                <p14:xfrm>
                  <a:off x="2825064" y="6276424"/>
                  <a:ext cx="11831" cy="95178"/>
                </p14:xfrm>
              </p:contentPart>
            </mc:Choice>
            <mc:Fallback>
              <p:pic>
                <p:nvPicPr>
                  <p:cNvPr id="39" name="筆跡 38">
                    <a:extLst>
                      <a:ext uri="{FF2B5EF4-FFF2-40B4-BE49-F238E27FC236}">
                        <a16:creationId xmlns:a16="http://schemas.microsoft.com/office/drawing/2014/main" id="{FEB53FC1-8C2D-4C8D-BA03-EC1206653372}"/>
                      </a:ext>
                    </a:extLst>
                  </p:cNvPr>
                  <p:cNvPicPr/>
                  <p:nvPr/>
                </p:nvPicPr>
                <p:blipFill>
                  <a:blip r:embed="rId196"/>
                  <a:stretch>
                    <a:fillRect/>
                  </a:stretch>
                </p:blipFill>
                <p:spPr>
                  <a:xfrm>
                    <a:off x="2814109" y="6263131"/>
                    <a:ext cx="33302" cy="121232"/>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0" name="筆跡 39">
                    <a:extLst>
                      <a:ext uri="{FF2B5EF4-FFF2-40B4-BE49-F238E27FC236}">
                        <a16:creationId xmlns:a16="http://schemas.microsoft.com/office/drawing/2014/main" id="{A01CFCA2-3130-4C41-BB39-8AD8E0AA7DDA}"/>
                      </a:ext>
                    </a:extLst>
                  </p14:cNvPr>
                  <p14:cNvContentPartPr/>
                  <p14:nvPr/>
                </p14:nvContentPartPr>
                <p14:xfrm>
                  <a:off x="2901027" y="6292757"/>
                  <a:ext cx="10585" cy="86448"/>
                </p14:xfrm>
              </p:contentPart>
            </mc:Choice>
            <mc:Fallback>
              <p:pic>
                <p:nvPicPr>
                  <p:cNvPr id="40" name="筆跡 39">
                    <a:extLst>
                      <a:ext uri="{FF2B5EF4-FFF2-40B4-BE49-F238E27FC236}">
                        <a16:creationId xmlns:a16="http://schemas.microsoft.com/office/drawing/2014/main" id="{A01CFCA2-3130-4C41-BB39-8AD8E0AA7DDA}"/>
                      </a:ext>
                    </a:extLst>
                  </p:cNvPr>
                  <p:cNvPicPr/>
                  <p:nvPr/>
                </p:nvPicPr>
                <p:blipFill>
                  <a:blip r:embed="rId198"/>
                  <a:stretch>
                    <a:fillRect/>
                  </a:stretch>
                </p:blipFill>
                <p:spPr>
                  <a:xfrm>
                    <a:off x="2890001" y="6279498"/>
                    <a:ext cx="32196" cy="112435"/>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1" name="筆跡 40">
                    <a:extLst>
                      <a:ext uri="{FF2B5EF4-FFF2-40B4-BE49-F238E27FC236}">
                        <a16:creationId xmlns:a16="http://schemas.microsoft.com/office/drawing/2014/main" id="{DEE47948-76AC-4B84-9172-A3D50591368F}"/>
                      </a:ext>
                    </a:extLst>
                  </p14:cNvPr>
                  <p14:cNvContentPartPr/>
                  <p14:nvPr/>
                </p14:nvContentPartPr>
                <p14:xfrm>
                  <a:off x="2977924" y="6302613"/>
                  <a:ext cx="10585" cy="80816"/>
                </p14:xfrm>
              </p:contentPart>
            </mc:Choice>
            <mc:Fallback>
              <p:pic>
                <p:nvPicPr>
                  <p:cNvPr id="41" name="筆跡 40">
                    <a:extLst>
                      <a:ext uri="{FF2B5EF4-FFF2-40B4-BE49-F238E27FC236}">
                        <a16:creationId xmlns:a16="http://schemas.microsoft.com/office/drawing/2014/main" id="{DEE47948-76AC-4B84-9172-A3D50591368F}"/>
                      </a:ext>
                    </a:extLst>
                  </p:cNvPr>
                  <p:cNvPicPr/>
                  <p:nvPr/>
                </p:nvPicPr>
                <p:blipFill>
                  <a:blip r:embed="rId200"/>
                  <a:stretch>
                    <a:fillRect/>
                  </a:stretch>
                </p:blipFill>
                <p:spPr>
                  <a:xfrm>
                    <a:off x="2966898" y="6289321"/>
                    <a:ext cx="32196" cy="106869"/>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2" name="筆跡 41">
                    <a:extLst>
                      <a:ext uri="{FF2B5EF4-FFF2-40B4-BE49-F238E27FC236}">
                        <a16:creationId xmlns:a16="http://schemas.microsoft.com/office/drawing/2014/main" id="{D86B8DD4-10B3-432D-AA1D-AF55AA209EDA}"/>
                      </a:ext>
                    </a:extLst>
                  </p14:cNvPr>
                  <p14:cNvContentPartPr/>
                  <p14:nvPr/>
                </p14:nvContentPartPr>
                <p14:xfrm>
                  <a:off x="3047660" y="6296699"/>
                  <a:ext cx="25217" cy="89264"/>
                </p14:xfrm>
              </p:contentPart>
            </mc:Choice>
            <mc:Fallback>
              <p:pic>
                <p:nvPicPr>
                  <p:cNvPr id="42" name="筆跡 41">
                    <a:extLst>
                      <a:ext uri="{FF2B5EF4-FFF2-40B4-BE49-F238E27FC236}">
                        <a16:creationId xmlns:a16="http://schemas.microsoft.com/office/drawing/2014/main" id="{D86B8DD4-10B3-432D-AA1D-AF55AA209EDA}"/>
                      </a:ext>
                    </a:extLst>
                  </p:cNvPr>
                  <p:cNvPicPr/>
                  <p:nvPr/>
                </p:nvPicPr>
                <p:blipFill>
                  <a:blip r:embed="rId202"/>
                  <a:stretch>
                    <a:fillRect/>
                  </a:stretch>
                </p:blipFill>
                <p:spPr>
                  <a:xfrm>
                    <a:off x="3036402" y="6283494"/>
                    <a:ext cx="47282" cy="115145"/>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3" name="筆跡 42">
                    <a:extLst>
                      <a:ext uri="{FF2B5EF4-FFF2-40B4-BE49-F238E27FC236}">
                        <a16:creationId xmlns:a16="http://schemas.microsoft.com/office/drawing/2014/main" id="{4DC876C8-E83B-4346-9B9A-2A785295C5F3}"/>
                      </a:ext>
                    </a:extLst>
                  </p14:cNvPr>
                  <p14:cNvContentPartPr/>
                  <p14:nvPr/>
                </p14:nvContentPartPr>
                <p14:xfrm>
                  <a:off x="3112103" y="6304302"/>
                  <a:ext cx="23349" cy="84196"/>
                </p14:xfrm>
              </p:contentPart>
            </mc:Choice>
            <mc:Fallback>
              <p:pic>
                <p:nvPicPr>
                  <p:cNvPr id="43" name="筆跡 42">
                    <a:extLst>
                      <a:ext uri="{FF2B5EF4-FFF2-40B4-BE49-F238E27FC236}">
                        <a16:creationId xmlns:a16="http://schemas.microsoft.com/office/drawing/2014/main" id="{4DC876C8-E83B-4346-9B9A-2A785295C5F3}"/>
                      </a:ext>
                    </a:extLst>
                  </p:cNvPr>
                  <p:cNvPicPr/>
                  <p:nvPr/>
                </p:nvPicPr>
                <p:blipFill>
                  <a:blip r:embed="rId204"/>
                  <a:stretch>
                    <a:fillRect/>
                  </a:stretch>
                </p:blipFill>
                <p:spPr>
                  <a:xfrm>
                    <a:off x="3100878" y="6291064"/>
                    <a:ext cx="45351" cy="110143"/>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4" name="筆跡 43">
                    <a:extLst>
                      <a:ext uri="{FF2B5EF4-FFF2-40B4-BE49-F238E27FC236}">
                        <a16:creationId xmlns:a16="http://schemas.microsoft.com/office/drawing/2014/main" id="{4521912F-D338-4BB1-BD08-C0B2F6C1BCFE}"/>
                      </a:ext>
                    </a:extLst>
                  </p14:cNvPr>
                  <p14:cNvContentPartPr/>
                  <p14:nvPr/>
                </p14:nvContentPartPr>
                <p14:xfrm>
                  <a:off x="3201141" y="6284872"/>
                  <a:ext cx="17434" cy="78000"/>
                </p14:xfrm>
              </p:contentPart>
            </mc:Choice>
            <mc:Fallback>
              <p:pic>
                <p:nvPicPr>
                  <p:cNvPr id="44" name="筆跡 43">
                    <a:extLst>
                      <a:ext uri="{FF2B5EF4-FFF2-40B4-BE49-F238E27FC236}">
                        <a16:creationId xmlns:a16="http://schemas.microsoft.com/office/drawing/2014/main" id="{4521912F-D338-4BB1-BD08-C0B2F6C1BCFE}"/>
                      </a:ext>
                    </a:extLst>
                  </p:cNvPr>
                  <p:cNvPicPr/>
                  <p:nvPr/>
                </p:nvPicPr>
                <p:blipFill>
                  <a:blip r:embed="rId206"/>
                  <a:stretch>
                    <a:fillRect/>
                  </a:stretch>
                </p:blipFill>
                <p:spPr>
                  <a:xfrm>
                    <a:off x="3189965" y="6271607"/>
                    <a:ext cx="39338" cy="1040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5" name="筆跡 44">
                    <a:extLst>
                      <a:ext uri="{FF2B5EF4-FFF2-40B4-BE49-F238E27FC236}">
                        <a16:creationId xmlns:a16="http://schemas.microsoft.com/office/drawing/2014/main" id="{F75D02CA-0136-4B1E-A187-6468A89C8A90}"/>
                      </a:ext>
                    </a:extLst>
                  </p14:cNvPr>
                  <p14:cNvContentPartPr/>
                  <p14:nvPr/>
                </p14:nvContentPartPr>
                <p14:xfrm>
                  <a:off x="3275547" y="6302613"/>
                  <a:ext cx="15878" cy="79127"/>
                </p14:xfrm>
              </p:contentPart>
            </mc:Choice>
            <mc:Fallback>
              <p:pic>
                <p:nvPicPr>
                  <p:cNvPr id="45" name="筆跡 44">
                    <a:extLst>
                      <a:ext uri="{FF2B5EF4-FFF2-40B4-BE49-F238E27FC236}">
                        <a16:creationId xmlns:a16="http://schemas.microsoft.com/office/drawing/2014/main" id="{F75D02CA-0136-4B1E-A187-6468A89C8A90}"/>
                      </a:ext>
                    </a:extLst>
                  </p:cNvPr>
                  <p:cNvPicPr/>
                  <p:nvPr/>
                </p:nvPicPr>
                <p:blipFill>
                  <a:blip r:embed="rId208"/>
                  <a:stretch>
                    <a:fillRect/>
                  </a:stretch>
                </p:blipFill>
                <p:spPr>
                  <a:xfrm>
                    <a:off x="3264206" y="6289425"/>
                    <a:ext cx="38107" cy="104975"/>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6" name="筆跡 45">
                    <a:extLst>
                      <a:ext uri="{FF2B5EF4-FFF2-40B4-BE49-F238E27FC236}">
                        <a16:creationId xmlns:a16="http://schemas.microsoft.com/office/drawing/2014/main" id="{967F244B-B0CA-4E0C-B27F-50788B52FBAF}"/>
                      </a:ext>
                    </a:extLst>
                  </p14:cNvPr>
                  <p14:cNvContentPartPr/>
                  <p14:nvPr/>
                </p14:nvContentPartPr>
                <p14:xfrm>
                  <a:off x="3343105" y="6320635"/>
                  <a:ext cx="10585" cy="59697"/>
                </p14:xfrm>
              </p:contentPart>
            </mc:Choice>
            <mc:Fallback>
              <p:pic>
                <p:nvPicPr>
                  <p:cNvPr id="46" name="筆跡 45">
                    <a:extLst>
                      <a:ext uri="{FF2B5EF4-FFF2-40B4-BE49-F238E27FC236}">
                        <a16:creationId xmlns:a16="http://schemas.microsoft.com/office/drawing/2014/main" id="{967F244B-B0CA-4E0C-B27F-50788B52FBAF}"/>
                      </a:ext>
                    </a:extLst>
                  </p:cNvPr>
                  <p:cNvPicPr/>
                  <p:nvPr/>
                </p:nvPicPr>
                <p:blipFill>
                  <a:blip r:embed="rId210"/>
                  <a:stretch>
                    <a:fillRect/>
                  </a:stretch>
                </p:blipFill>
                <p:spPr>
                  <a:xfrm>
                    <a:off x="3333304" y="6310198"/>
                    <a:ext cx="29795" cy="80153"/>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47" name="筆跡 46">
                    <a:extLst>
                      <a:ext uri="{FF2B5EF4-FFF2-40B4-BE49-F238E27FC236}">
                        <a16:creationId xmlns:a16="http://schemas.microsoft.com/office/drawing/2014/main" id="{4A4DA4EB-BD50-4FED-87ED-A14644D814EB}"/>
                      </a:ext>
                    </a:extLst>
                  </p14:cNvPr>
                  <p14:cNvContentPartPr/>
                  <p14:nvPr/>
                </p14:nvContentPartPr>
                <p14:xfrm>
                  <a:off x="3390737" y="6314439"/>
                  <a:ext cx="18990" cy="65611"/>
                </p14:xfrm>
              </p:contentPart>
            </mc:Choice>
            <mc:Fallback>
              <p:pic>
                <p:nvPicPr>
                  <p:cNvPr id="47" name="筆跡 46">
                    <a:extLst>
                      <a:ext uri="{FF2B5EF4-FFF2-40B4-BE49-F238E27FC236}">
                        <a16:creationId xmlns:a16="http://schemas.microsoft.com/office/drawing/2014/main" id="{4A4DA4EB-BD50-4FED-87ED-A14644D814EB}"/>
                      </a:ext>
                    </a:extLst>
                  </p:cNvPr>
                  <p:cNvPicPr/>
                  <p:nvPr/>
                </p:nvPicPr>
                <p:blipFill>
                  <a:blip r:embed="rId212"/>
                  <a:stretch>
                    <a:fillRect/>
                  </a:stretch>
                </p:blipFill>
                <p:spPr>
                  <a:xfrm>
                    <a:off x="3381242" y="6304409"/>
                    <a:ext cx="38376" cy="86088"/>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8" name="筆跡 47">
                    <a:extLst>
                      <a:ext uri="{FF2B5EF4-FFF2-40B4-BE49-F238E27FC236}">
                        <a16:creationId xmlns:a16="http://schemas.microsoft.com/office/drawing/2014/main" id="{B589E500-E6F4-4511-9466-4ABF13F72C8F}"/>
                      </a:ext>
                    </a:extLst>
                  </p14:cNvPr>
                  <p14:cNvContentPartPr/>
                  <p14:nvPr/>
                </p14:nvContentPartPr>
                <p14:xfrm>
                  <a:off x="2705206" y="6345133"/>
                  <a:ext cx="1264279" cy="47308"/>
                </p14:xfrm>
              </p:contentPart>
            </mc:Choice>
            <mc:Fallback>
              <p:pic>
                <p:nvPicPr>
                  <p:cNvPr id="48" name="筆跡 47">
                    <a:extLst>
                      <a:ext uri="{FF2B5EF4-FFF2-40B4-BE49-F238E27FC236}">
                        <a16:creationId xmlns:a16="http://schemas.microsoft.com/office/drawing/2014/main" id="{B589E500-E6F4-4511-9466-4ABF13F72C8F}"/>
                      </a:ext>
                    </a:extLst>
                  </p:cNvPr>
                  <p:cNvPicPr/>
                  <p:nvPr/>
                </p:nvPicPr>
                <p:blipFill>
                  <a:blip r:embed="rId214"/>
                  <a:stretch>
                    <a:fillRect/>
                  </a:stretch>
                </p:blipFill>
                <p:spPr>
                  <a:xfrm>
                    <a:off x="2693750" y="6331992"/>
                    <a:ext cx="1286733" cy="73065"/>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9" name="筆跡 48">
                    <a:extLst>
                      <a:ext uri="{FF2B5EF4-FFF2-40B4-BE49-F238E27FC236}">
                        <a16:creationId xmlns:a16="http://schemas.microsoft.com/office/drawing/2014/main" id="{33DFDD18-D6DD-45F1-A0BA-7F9227EF92B1}"/>
                      </a:ext>
                    </a:extLst>
                  </p14:cNvPr>
                  <p14:cNvContentPartPr/>
                  <p14:nvPr/>
                </p14:nvContentPartPr>
                <p14:xfrm>
                  <a:off x="3869550" y="6311060"/>
                  <a:ext cx="99312" cy="99965"/>
                </p14:xfrm>
              </p:contentPart>
            </mc:Choice>
            <mc:Fallback>
              <p:pic>
                <p:nvPicPr>
                  <p:cNvPr id="49" name="筆跡 48">
                    <a:extLst>
                      <a:ext uri="{FF2B5EF4-FFF2-40B4-BE49-F238E27FC236}">
                        <a16:creationId xmlns:a16="http://schemas.microsoft.com/office/drawing/2014/main" id="{33DFDD18-D6DD-45F1-A0BA-7F9227EF92B1}"/>
                      </a:ext>
                    </a:extLst>
                  </p:cNvPr>
                  <p:cNvPicPr/>
                  <p:nvPr/>
                </p:nvPicPr>
                <p:blipFill>
                  <a:blip r:embed="rId216"/>
                  <a:stretch>
                    <a:fillRect/>
                  </a:stretch>
                </p:blipFill>
                <p:spPr>
                  <a:xfrm>
                    <a:off x="3858109" y="6297767"/>
                    <a:ext cx="121737" cy="1260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7">
              <p14:nvContentPartPr>
                <p14:cNvPr id="35" name="筆跡 34">
                  <a:extLst>
                    <a:ext uri="{FF2B5EF4-FFF2-40B4-BE49-F238E27FC236}">
                      <a16:creationId xmlns:a16="http://schemas.microsoft.com/office/drawing/2014/main" id="{9CDAD961-33F1-4680-BE73-8DB213F984A4}"/>
                    </a:ext>
                  </a:extLst>
                </p14:cNvPr>
                <p14:cNvContentPartPr/>
                <p14:nvPr/>
              </p14:nvContentPartPr>
              <p14:xfrm>
                <a:off x="1417266" y="6364846"/>
                <a:ext cx="141652" cy="114326"/>
              </p14:xfrm>
            </p:contentPart>
          </mc:Choice>
          <mc:Fallback>
            <p:pic>
              <p:nvPicPr>
                <p:cNvPr id="35" name="筆跡 34">
                  <a:extLst>
                    <a:ext uri="{FF2B5EF4-FFF2-40B4-BE49-F238E27FC236}">
                      <a16:creationId xmlns:a16="http://schemas.microsoft.com/office/drawing/2014/main" id="{9CDAD961-33F1-4680-BE73-8DB213F984A4}"/>
                    </a:ext>
                  </a:extLst>
                </p:cNvPr>
                <p:cNvPicPr/>
                <p:nvPr/>
              </p:nvPicPr>
              <p:blipFill>
                <a:blip r:embed="rId218"/>
                <a:stretch>
                  <a:fillRect/>
                </a:stretch>
              </p:blipFill>
              <p:spPr>
                <a:xfrm>
                  <a:off x="1397482" y="6344059"/>
                  <a:ext cx="180824" cy="155483"/>
                </a:xfrm>
                <a:prstGeom prst="rect">
                  <a:avLst/>
                </a:prstGeom>
              </p:spPr>
            </p:pic>
          </mc:Fallback>
        </mc:AlternateContent>
      </p:grpSp>
      <p:grpSp>
        <p:nvGrpSpPr>
          <p:cNvPr id="132" name="群組 131">
            <a:extLst>
              <a:ext uri="{FF2B5EF4-FFF2-40B4-BE49-F238E27FC236}">
                <a16:creationId xmlns:a16="http://schemas.microsoft.com/office/drawing/2014/main" id="{AE00DA76-5BCB-4998-BD04-864BC088D5FF}"/>
              </a:ext>
            </a:extLst>
          </p:cNvPr>
          <p:cNvGrpSpPr/>
          <p:nvPr/>
        </p:nvGrpSpPr>
        <p:grpSpPr>
          <a:xfrm>
            <a:off x="4937010" y="3120915"/>
            <a:ext cx="3130920" cy="235440"/>
            <a:chOff x="4937010" y="3120915"/>
            <a:chExt cx="3130920" cy="235440"/>
          </a:xfrm>
        </p:grpSpPr>
        <mc:AlternateContent xmlns:mc="http://schemas.openxmlformats.org/markup-compatibility/2006">
          <mc:Choice xmlns:p14="http://schemas.microsoft.com/office/powerpoint/2010/main" Requires="p14">
            <p:contentPart p14:bwMode="auto" r:id="rId219">
              <p14:nvContentPartPr>
                <p14:cNvPr id="129" name="筆跡 128">
                  <a:extLst>
                    <a:ext uri="{FF2B5EF4-FFF2-40B4-BE49-F238E27FC236}">
                      <a16:creationId xmlns:a16="http://schemas.microsoft.com/office/drawing/2014/main" id="{F089EF8D-3F65-4FA8-8E08-60E6D2991DFC}"/>
                    </a:ext>
                  </a:extLst>
                </p14:cNvPr>
                <p14:cNvContentPartPr/>
                <p14:nvPr/>
              </p14:nvContentPartPr>
              <p14:xfrm>
                <a:off x="4937010" y="3179595"/>
                <a:ext cx="2689560" cy="48960"/>
              </p14:xfrm>
            </p:contentPart>
          </mc:Choice>
          <mc:Fallback>
            <p:pic>
              <p:nvPicPr>
                <p:cNvPr id="129" name="筆跡 128">
                  <a:extLst>
                    <a:ext uri="{FF2B5EF4-FFF2-40B4-BE49-F238E27FC236}">
                      <a16:creationId xmlns:a16="http://schemas.microsoft.com/office/drawing/2014/main" id="{F089EF8D-3F65-4FA8-8E08-60E6D2991DFC}"/>
                    </a:ext>
                  </a:extLst>
                </p:cNvPr>
                <p:cNvPicPr/>
                <p:nvPr/>
              </p:nvPicPr>
              <p:blipFill>
                <a:blip r:embed="rId220"/>
                <a:stretch>
                  <a:fillRect/>
                </a:stretch>
              </p:blipFill>
              <p:spPr>
                <a:xfrm>
                  <a:off x="4928010" y="3170955"/>
                  <a:ext cx="27072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0" name="筆跡 129">
                  <a:extLst>
                    <a:ext uri="{FF2B5EF4-FFF2-40B4-BE49-F238E27FC236}">
                      <a16:creationId xmlns:a16="http://schemas.microsoft.com/office/drawing/2014/main" id="{4A38D122-CE7F-4E0A-ADB7-E20DEF571E9F}"/>
                    </a:ext>
                  </a:extLst>
                </p14:cNvPr>
                <p14:cNvContentPartPr/>
                <p14:nvPr/>
              </p14:nvContentPartPr>
              <p14:xfrm>
                <a:off x="7445850" y="3120915"/>
                <a:ext cx="213120" cy="170280"/>
              </p14:xfrm>
            </p:contentPart>
          </mc:Choice>
          <mc:Fallback>
            <p:pic>
              <p:nvPicPr>
                <p:cNvPr id="130" name="筆跡 129">
                  <a:extLst>
                    <a:ext uri="{FF2B5EF4-FFF2-40B4-BE49-F238E27FC236}">
                      <a16:creationId xmlns:a16="http://schemas.microsoft.com/office/drawing/2014/main" id="{4A38D122-CE7F-4E0A-ADB7-E20DEF571E9F}"/>
                    </a:ext>
                  </a:extLst>
                </p:cNvPr>
                <p:cNvPicPr/>
                <p:nvPr/>
              </p:nvPicPr>
              <p:blipFill>
                <a:blip r:embed="rId222"/>
                <a:stretch>
                  <a:fillRect/>
                </a:stretch>
              </p:blipFill>
              <p:spPr>
                <a:xfrm>
                  <a:off x="7436850" y="3112275"/>
                  <a:ext cx="2307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1" name="筆跡 130">
                  <a:extLst>
                    <a:ext uri="{FF2B5EF4-FFF2-40B4-BE49-F238E27FC236}">
                      <a16:creationId xmlns:a16="http://schemas.microsoft.com/office/drawing/2014/main" id="{E9D75B0F-0D29-4094-8F7C-769738422B44}"/>
                    </a:ext>
                  </a:extLst>
                </p14:cNvPr>
                <p14:cNvContentPartPr/>
                <p14:nvPr/>
              </p14:nvContentPartPr>
              <p14:xfrm>
                <a:off x="7811610" y="3154395"/>
                <a:ext cx="256320" cy="201960"/>
              </p14:xfrm>
            </p:contentPart>
          </mc:Choice>
          <mc:Fallback>
            <p:pic>
              <p:nvPicPr>
                <p:cNvPr id="131" name="筆跡 130">
                  <a:extLst>
                    <a:ext uri="{FF2B5EF4-FFF2-40B4-BE49-F238E27FC236}">
                      <a16:creationId xmlns:a16="http://schemas.microsoft.com/office/drawing/2014/main" id="{E9D75B0F-0D29-4094-8F7C-769738422B44}"/>
                    </a:ext>
                  </a:extLst>
                </p:cNvPr>
                <p:cNvPicPr/>
                <p:nvPr/>
              </p:nvPicPr>
              <p:blipFill>
                <a:blip r:embed="rId224"/>
                <a:stretch>
                  <a:fillRect/>
                </a:stretch>
              </p:blipFill>
              <p:spPr>
                <a:xfrm>
                  <a:off x="7802610" y="3145755"/>
                  <a:ext cx="273960" cy="219600"/>
                </a:xfrm>
                <a:prstGeom prst="rect">
                  <a:avLst/>
                </a:prstGeom>
              </p:spPr>
            </p:pic>
          </mc:Fallback>
        </mc:AlternateContent>
      </p:grpSp>
      <p:grpSp>
        <p:nvGrpSpPr>
          <p:cNvPr id="136" name="群組 135">
            <a:extLst>
              <a:ext uri="{FF2B5EF4-FFF2-40B4-BE49-F238E27FC236}">
                <a16:creationId xmlns:a16="http://schemas.microsoft.com/office/drawing/2014/main" id="{9824D427-5952-4483-AEE2-AE899B825713}"/>
              </a:ext>
            </a:extLst>
          </p:cNvPr>
          <p:cNvGrpSpPr/>
          <p:nvPr/>
        </p:nvGrpSpPr>
        <p:grpSpPr>
          <a:xfrm>
            <a:off x="4814610" y="1391115"/>
            <a:ext cx="561960" cy="2401200"/>
            <a:chOff x="4814610" y="1391115"/>
            <a:chExt cx="561960" cy="2401200"/>
          </a:xfrm>
        </p:grpSpPr>
        <mc:AlternateContent xmlns:mc="http://schemas.openxmlformats.org/markup-compatibility/2006">
          <mc:Choice xmlns:p14="http://schemas.microsoft.com/office/powerpoint/2010/main" Requires="p14">
            <p:contentPart p14:bwMode="auto" r:id="rId225">
              <p14:nvContentPartPr>
                <p14:cNvPr id="133" name="筆跡 132">
                  <a:extLst>
                    <a:ext uri="{FF2B5EF4-FFF2-40B4-BE49-F238E27FC236}">
                      <a16:creationId xmlns:a16="http://schemas.microsoft.com/office/drawing/2014/main" id="{7AF1B082-C1F3-42E0-B013-D4B2FBC82623}"/>
                    </a:ext>
                  </a:extLst>
                </p14:cNvPr>
                <p14:cNvContentPartPr/>
                <p14:nvPr/>
              </p14:nvContentPartPr>
              <p14:xfrm>
                <a:off x="5132850" y="1417755"/>
                <a:ext cx="243720" cy="2374560"/>
              </p14:xfrm>
            </p:contentPart>
          </mc:Choice>
          <mc:Fallback>
            <p:pic>
              <p:nvPicPr>
                <p:cNvPr id="133" name="筆跡 132">
                  <a:extLst>
                    <a:ext uri="{FF2B5EF4-FFF2-40B4-BE49-F238E27FC236}">
                      <a16:creationId xmlns:a16="http://schemas.microsoft.com/office/drawing/2014/main" id="{7AF1B082-C1F3-42E0-B013-D4B2FBC82623}"/>
                    </a:ext>
                  </a:extLst>
                </p:cNvPr>
                <p:cNvPicPr/>
                <p:nvPr/>
              </p:nvPicPr>
              <p:blipFill>
                <a:blip r:embed="rId226"/>
                <a:stretch>
                  <a:fillRect/>
                </a:stretch>
              </p:blipFill>
              <p:spPr>
                <a:xfrm>
                  <a:off x="5114850" y="1399755"/>
                  <a:ext cx="279360" cy="24102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34" name="筆跡 133">
                  <a:extLst>
                    <a:ext uri="{FF2B5EF4-FFF2-40B4-BE49-F238E27FC236}">
                      <a16:creationId xmlns:a16="http://schemas.microsoft.com/office/drawing/2014/main" id="{42B6E074-AFDB-445E-A5CE-CAA16C059336}"/>
                    </a:ext>
                  </a:extLst>
                </p14:cNvPr>
                <p14:cNvContentPartPr/>
                <p14:nvPr/>
              </p14:nvContentPartPr>
              <p14:xfrm>
                <a:off x="5222490" y="1454475"/>
                <a:ext cx="144360" cy="154440"/>
              </p14:xfrm>
            </p:contentPart>
          </mc:Choice>
          <mc:Fallback>
            <p:pic>
              <p:nvPicPr>
                <p:cNvPr id="134" name="筆跡 133">
                  <a:extLst>
                    <a:ext uri="{FF2B5EF4-FFF2-40B4-BE49-F238E27FC236}">
                      <a16:creationId xmlns:a16="http://schemas.microsoft.com/office/drawing/2014/main" id="{42B6E074-AFDB-445E-A5CE-CAA16C059336}"/>
                    </a:ext>
                  </a:extLst>
                </p:cNvPr>
                <p:cNvPicPr/>
                <p:nvPr/>
              </p:nvPicPr>
              <p:blipFill>
                <a:blip r:embed="rId228"/>
                <a:stretch>
                  <a:fillRect/>
                </a:stretch>
              </p:blipFill>
              <p:spPr>
                <a:xfrm>
                  <a:off x="5204850" y="1436475"/>
                  <a:ext cx="1800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35" name="筆跡 134">
                  <a:extLst>
                    <a:ext uri="{FF2B5EF4-FFF2-40B4-BE49-F238E27FC236}">
                      <a16:creationId xmlns:a16="http://schemas.microsoft.com/office/drawing/2014/main" id="{2B9C6F16-5296-44E6-A4BE-E481B94715E4}"/>
                    </a:ext>
                  </a:extLst>
                </p14:cNvPr>
                <p14:cNvContentPartPr/>
                <p14:nvPr/>
              </p14:nvContentPartPr>
              <p14:xfrm>
                <a:off x="4814610" y="1391115"/>
                <a:ext cx="210600" cy="475200"/>
              </p14:xfrm>
            </p:contentPart>
          </mc:Choice>
          <mc:Fallback>
            <p:pic>
              <p:nvPicPr>
                <p:cNvPr id="135" name="筆跡 134">
                  <a:extLst>
                    <a:ext uri="{FF2B5EF4-FFF2-40B4-BE49-F238E27FC236}">
                      <a16:creationId xmlns:a16="http://schemas.microsoft.com/office/drawing/2014/main" id="{2B9C6F16-5296-44E6-A4BE-E481B94715E4}"/>
                    </a:ext>
                  </a:extLst>
                </p:cNvPr>
                <p:cNvPicPr/>
                <p:nvPr/>
              </p:nvPicPr>
              <p:blipFill>
                <a:blip r:embed="rId230"/>
                <a:stretch>
                  <a:fillRect/>
                </a:stretch>
              </p:blipFill>
              <p:spPr>
                <a:xfrm>
                  <a:off x="4796610" y="1373115"/>
                  <a:ext cx="246240" cy="510840"/>
                </a:xfrm>
                <a:prstGeom prst="rect">
                  <a:avLst/>
                </a:prstGeom>
              </p:spPr>
            </p:pic>
          </mc:Fallback>
        </mc:AlternateContent>
      </p:grpSp>
      <p:grpSp>
        <p:nvGrpSpPr>
          <p:cNvPr id="139" name="群組 138">
            <a:extLst>
              <a:ext uri="{FF2B5EF4-FFF2-40B4-BE49-F238E27FC236}">
                <a16:creationId xmlns:a16="http://schemas.microsoft.com/office/drawing/2014/main" id="{E52FA3BE-12E8-4DA2-B876-03365F632760}"/>
              </a:ext>
            </a:extLst>
          </p:cNvPr>
          <p:cNvGrpSpPr/>
          <p:nvPr/>
        </p:nvGrpSpPr>
        <p:grpSpPr>
          <a:xfrm>
            <a:off x="5304570" y="1606035"/>
            <a:ext cx="2060640" cy="1433160"/>
            <a:chOff x="5304570" y="1606035"/>
            <a:chExt cx="2060640" cy="1433160"/>
          </a:xfrm>
        </p:grpSpPr>
        <mc:AlternateContent xmlns:mc="http://schemas.openxmlformats.org/markup-compatibility/2006">
          <mc:Choice xmlns:p14="http://schemas.microsoft.com/office/powerpoint/2010/main" Requires="p14">
            <p:contentPart p14:bwMode="auto" r:id="rId231">
              <p14:nvContentPartPr>
                <p14:cNvPr id="137" name="筆跡 136">
                  <a:extLst>
                    <a:ext uri="{FF2B5EF4-FFF2-40B4-BE49-F238E27FC236}">
                      <a16:creationId xmlns:a16="http://schemas.microsoft.com/office/drawing/2014/main" id="{ED0AE9FB-056B-4273-BF59-2DD65F0DCD09}"/>
                    </a:ext>
                  </a:extLst>
                </p14:cNvPr>
                <p14:cNvContentPartPr/>
                <p14:nvPr/>
              </p14:nvContentPartPr>
              <p14:xfrm>
                <a:off x="5326890" y="1681995"/>
                <a:ext cx="2038320" cy="1357200"/>
              </p14:xfrm>
            </p:contentPart>
          </mc:Choice>
          <mc:Fallback>
            <p:pic>
              <p:nvPicPr>
                <p:cNvPr id="137" name="筆跡 136">
                  <a:extLst>
                    <a:ext uri="{FF2B5EF4-FFF2-40B4-BE49-F238E27FC236}">
                      <a16:creationId xmlns:a16="http://schemas.microsoft.com/office/drawing/2014/main" id="{ED0AE9FB-056B-4273-BF59-2DD65F0DCD09}"/>
                    </a:ext>
                  </a:extLst>
                </p:cNvPr>
                <p:cNvPicPr/>
                <p:nvPr/>
              </p:nvPicPr>
              <p:blipFill>
                <a:blip r:embed="rId232"/>
                <a:stretch>
                  <a:fillRect/>
                </a:stretch>
              </p:blipFill>
              <p:spPr>
                <a:xfrm>
                  <a:off x="5318250" y="1673355"/>
                  <a:ext cx="2055960" cy="13748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38" name="筆跡 137">
                  <a:extLst>
                    <a:ext uri="{FF2B5EF4-FFF2-40B4-BE49-F238E27FC236}">
                      <a16:creationId xmlns:a16="http://schemas.microsoft.com/office/drawing/2014/main" id="{106B9C71-CFDE-479C-B407-ED05C2ED4F9C}"/>
                    </a:ext>
                  </a:extLst>
                </p14:cNvPr>
                <p14:cNvContentPartPr/>
                <p14:nvPr/>
              </p14:nvContentPartPr>
              <p14:xfrm>
                <a:off x="5304570" y="1606035"/>
                <a:ext cx="28800" cy="140400"/>
              </p14:xfrm>
            </p:contentPart>
          </mc:Choice>
          <mc:Fallback>
            <p:pic>
              <p:nvPicPr>
                <p:cNvPr id="138" name="筆跡 137">
                  <a:extLst>
                    <a:ext uri="{FF2B5EF4-FFF2-40B4-BE49-F238E27FC236}">
                      <a16:creationId xmlns:a16="http://schemas.microsoft.com/office/drawing/2014/main" id="{106B9C71-CFDE-479C-B407-ED05C2ED4F9C}"/>
                    </a:ext>
                  </a:extLst>
                </p:cNvPr>
                <p:cNvPicPr/>
                <p:nvPr/>
              </p:nvPicPr>
              <p:blipFill>
                <a:blip r:embed="rId234"/>
                <a:stretch>
                  <a:fillRect/>
                </a:stretch>
              </p:blipFill>
              <p:spPr>
                <a:xfrm>
                  <a:off x="5295930" y="1597035"/>
                  <a:ext cx="46440" cy="158040"/>
                </a:xfrm>
                <a:prstGeom prst="rect">
                  <a:avLst/>
                </a:prstGeom>
              </p:spPr>
            </p:pic>
          </mc:Fallback>
        </mc:AlternateContent>
      </p:grpSp>
      <p:grpSp>
        <p:nvGrpSpPr>
          <p:cNvPr id="199" name="群組 198">
            <a:extLst>
              <a:ext uri="{FF2B5EF4-FFF2-40B4-BE49-F238E27FC236}">
                <a16:creationId xmlns:a16="http://schemas.microsoft.com/office/drawing/2014/main" id="{FDDF4128-8ABA-4271-8810-14FD6A417594}"/>
              </a:ext>
            </a:extLst>
          </p:cNvPr>
          <p:cNvGrpSpPr/>
          <p:nvPr/>
        </p:nvGrpSpPr>
        <p:grpSpPr>
          <a:xfrm>
            <a:off x="5439930" y="1503435"/>
            <a:ext cx="1197720" cy="1017000"/>
            <a:chOff x="5439930" y="1503435"/>
            <a:chExt cx="1197720" cy="1017000"/>
          </a:xfrm>
        </p:grpSpPr>
        <mc:AlternateContent xmlns:mc="http://schemas.openxmlformats.org/markup-compatibility/2006">
          <mc:Choice xmlns:p14="http://schemas.microsoft.com/office/powerpoint/2010/main" Requires="p14">
            <p:contentPart p14:bwMode="auto" r:id="rId235">
              <p14:nvContentPartPr>
                <p14:cNvPr id="178" name="筆跡 177">
                  <a:extLst>
                    <a:ext uri="{FF2B5EF4-FFF2-40B4-BE49-F238E27FC236}">
                      <a16:creationId xmlns:a16="http://schemas.microsoft.com/office/drawing/2014/main" id="{00DBC94B-4BBE-4F87-9DAE-B4BD0E48AC87}"/>
                    </a:ext>
                  </a:extLst>
                </p14:cNvPr>
                <p14:cNvContentPartPr/>
                <p14:nvPr/>
              </p14:nvContentPartPr>
              <p14:xfrm>
                <a:off x="5439930" y="2134875"/>
                <a:ext cx="272160" cy="385560"/>
              </p14:xfrm>
            </p:contentPart>
          </mc:Choice>
          <mc:Fallback>
            <p:pic>
              <p:nvPicPr>
                <p:cNvPr id="178" name="筆跡 177">
                  <a:extLst>
                    <a:ext uri="{FF2B5EF4-FFF2-40B4-BE49-F238E27FC236}">
                      <a16:creationId xmlns:a16="http://schemas.microsoft.com/office/drawing/2014/main" id="{00DBC94B-4BBE-4F87-9DAE-B4BD0E48AC87}"/>
                    </a:ext>
                  </a:extLst>
                </p:cNvPr>
                <p:cNvPicPr/>
                <p:nvPr/>
              </p:nvPicPr>
              <p:blipFill>
                <a:blip r:embed="rId236"/>
                <a:stretch>
                  <a:fillRect/>
                </a:stretch>
              </p:blipFill>
              <p:spPr>
                <a:xfrm>
                  <a:off x="5431290" y="2125875"/>
                  <a:ext cx="28980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79" name="筆跡 178">
                  <a:extLst>
                    <a:ext uri="{FF2B5EF4-FFF2-40B4-BE49-F238E27FC236}">
                      <a16:creationId xmlns:a16="http://schemas.microsoft.com/office/drawing/2014/main" id="{D07CC12D-29C9-4CC0-910E-F86A9487EF95}"/>
                    </a:ext>
                  </a:extLst>
                </p14:cNvPr>
                <p14:cNvContentPartPr/>
                <p14:nvPr/>
              </p14:nvContentPartPr>
              <p14:xfrm>
                <a:off x="5477370" y="2177715"/>
                <a:ext cx="161280" cy="60480"/>
              </p14:xfrm>
            </p:contentPart>
          </mc:Choice>
          <mc:Fallback>
            <p:pic>
              <p:nvPicPr>
                <p:cNvPr id="179" name="筆跡 178">
                  <a:extLst>
                    <a:ext uri="{FF2B5EF4-FFF2-40B4-BE49-F238E27FC236}">
                      <a16:creationId xmlns:a16="http://schemas.microsoft.com/office/drawing/2014/main" id="{D07CC12D-29C9-4CC0-910E-F86A9487EF95}"/>
                    </a:ext>
                  </a:extLst>
                </p:cNvPr>
                <p:cNvPicPr/>
                <p:nvPr/>
              </p:nvPicPr>
              <p:blipFill>
                <a:blip r:embed="rId238"/>
                <a:stretch>
                  <a:fillRect/>
                </a:stretch>
              </p:blipFill>
              <p:spPr>
                <a:xfrm>
                  <a:off x="5468370" y="2169075"/>
                  <a:ext cx="1789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81" name="筆跡 180">
                  <a:extLst>
                    <a:ext uri="{FF2B5EF4-FFF2-40B4-BE49-F238E27FC236}">
                      <a16:creationId xmlns:a16="http://schemas.microsoft.com/office/drawing/2014/main" id="{90B6FB6B-C5B0-4AE4-9FBC-AD753C8A5AA5}"/>
                    </a:ext>
                  </a:extLst>
                </p14:cNvPr>
                <p14:cNvContentPartPr/>
                <p14:nvPr/>
              </p14:nvContentPartPr>
              <p14:xfrm>
                <a:off x="5664930" y="1833555"/>
                <a:ext cx="187560" cy="204480"/>
              </p14:xfrm>
            </p:contentPart>
          </mc:Choice>
          <mc:Fallback>
            <p:pic>
              <p:nvPicPr>
                <p:cNvPr id="181" name="筆跡 180">
                  <a:extLst>
                    <a:ext uri="{FF2B5EF4-FFF2-40B4-BE49-F238E27FC236}">
                      <a16:creationId xmlns:a16="http://schemas.microsoft.com/office/drawing/2014/main" id="{90B6FB6B-C5B0-4AE4-9FBC-AD753C8A5AA5}"/>
                    </a:ext>
                  </a:extLst>
                </p:cNvPr>
                <p:cNvPicPr/>
                <p:nvPr/>
              </p:nvPicPr>
              <p:blipFill>
                <a:blip r:embed="rId240"/>
                <a:stretch>
                  <a:fillRect/>
                </a:stretch>
              </p:blipFill>
              <p:spPr>
                <a:xfrm>
                  <a:off x="5656290" y="1824915"/>
                  <a:ext cx="20520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82" name="筆跡 181">
                  <a:extLst>
                    <a:ext uri="{FF2B5EF4-FFF2-40B4-BE49-F238E27FC236}">
                      <a16:creationId xmlns:a16="http://schemas.microsoft.com/office/drawing/2014/main" id="{EC85C798-081A-46C6-9D1A-61EB06497C1E}"/>
                    </a:ext>
                  </a:extLst>
                </p14:cNvPr>
                <p14:cNvContentPartPr/>
                <p14:nvPr/>
              </p14:nvContentPartPr>
              <p14:xfrm>
                <a:off x="5726490" y="1807995"/>
                <a:ext cx="49320" cy="227160"/>
              </p14:xfrm>
            </p:contentPart>
          </mc:Choice>
          <mc:Fallback>
            <p:pic>
              <p:nvPicPr>
                <p:cNvPr id="182" name="筆跡 181">
                  <a:extLst>
                    <a:ext uri="{FF2B5EF4-FFF2-40B4-BE49-F238E27FC236}">
                      <a16:creationId xmlns:a16="http://schemas.microsoft.com/office/drawing/2014/main" id="{EC85C798-081A-46C6-9D1A-61EB06497C1E}"/>
                    </a:ext>
                  </a:extLst>
                </p:cNvPr>
                <p:cNvPicPr/>
                <p:nvPr/>
              </p:nvPicPr>
              <p:blipFill>
                <a:blip r:embed="rId242"/>
                <a:stretch>
                  <a:fillRect/>
                </a:stretch>
              </p:blipFill>
              <p:spPr>
                <a:xfrm>
                  <a:off x="5717850" y="1799355"/>
                  <a:ext cx="6696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83" name="筆跡 182">
                  <a:extLst>
                    <a:ext uri="{FF2B5EF4-FFF2-40B4-BE49-F238E27FC236}">
                      <a16:creationId xmlns:a16="http://schemas.microsoft.com/office/drawing/2014/main" id="{932A8BC5-CC2B-4090-8D3E-9808640105C2}"/>
                    </a:ext>
                  </a:extLst>
                </p14:cNvPr>
                <p14:cNvContentPartPr/>
                <p14:nvPr/>
              </p14:nvContentPartPr>
              <p14:xfrm>
                <a:off x="5783010" y="1721955"/>
                <a:ext cx="56880" cy="106560"/>
              </p14:xfrm>
            </p:contentPart>
          </mc:Choice>
          <mc:Fallback>
            <p:pic>
              <p:nvPicPr>
                <p:cNvPr id="183" name="筆跡 182">
                  <a:extLst>
                    <a:ext uri="{FF2B5EF4-FFF2-40B4-BE49-F238E27FC236}">
                      <a16:creationId xmlns:a16="http://schemas.microsoft.com/office/drawing/2014/main" id="{932A8BC5-CC2B-4090-8D3E-9808640105C2}"/>
                    </a:ext>
                  </a:extLst>
                </p:cNvPr>
                <p:cNvPicPr/>
                <p:nvPr/>
              </p:nvPicPr>
              <p:blipFill>
                <a:blip r:embed="rId244"/>
                <a:stretch>
                  <a:fillRect/>
                </a:stretch>
              </p:blipFill>
              <p:spPr>
                <a:xfrm>
                  <a:off x="5774010" y="1713315"/>
                  <a:ext cx="745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84" name="筆跡 183">
                  <a:extLst>
                    <a:ext uri="{FF2B5EF4-FFF2-40B4-BE49-F238E27FC236}">
                      <a16:creationId xmlns:a16="http://schemas.microsoft.com/office/drawing/2014/main" id="{C352FFE1-B5D2-4D57-87F1-93904555ABB9}"/>
                    </a:ext>
                  </a:extLst>
                </p14:cNvPr>
                <p14:cNvContentPartPr/>
                <p14:nvPr/>
              </p14:nvContentPartPr>
              <p14:xfrm>
                <a:off x="5787690" y="1724115"/>
                <a:ext cx="56880" cy="90360"/>
              </p14:xfrm>
            </p:contentPart>
          </mc:Choice>
          <mc:Fallback>
            <p:pic>
              <p:nvPicPr>
                <p:cNvPr id="184" name="筆跡 183">
                  <a:extLst>
                    <a:ext uri="{FF2B5EF4-FFF2-40B4-BE49-F238E27FC236}">
                      <a16:creationId xmlns:a16="http://schemas.microsoft.com/office/drawing/2014/main" id="{C352FFE1-B5D2-4D57-87F1-93904555ABB9}"/>
                    </a:ext>
                  </a:extLst>
                </p:cNvPr>
                <p:cNvPicPr/>
                <p:nvPr/>
              </p:nvPicPr>
              <p:blipFill>
                <a:blip r:embed="rId246"/>
                <a:stretch>
                  <a:fillRect/>
                </a:stretch>
              </p:blipFill>
              <p:spPr>
                <a:xfrm>
                  <a:off x="5779050" y="1715475"/>
                  <a:ext cx="745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85" name="筆跡 184">
                  <a:extLst>
                    <a:ext uri="{FF2B5EF4-FFF2-40B4-BE49-F238E27FC236}">
                      <a16:creationId xmlns:a16="http://schemas.microsoft.com/office/drawing/2014/main" id="{0E6403B3-4318-47D2-8709-4A391BFB1CE2}"/>
                    </a:ext>
                  </a:extLst>
                </p14:cNvPr>
                <p14:cNvContentPartPr/>
                <p14:nvPr/>
              </p14:nvContentPartPr>
              <p14:xfrm>
                <a:off x="5761410" y="1748235"/>
                <a:ext cx="117000" cy="17640"/>
              </p14:xfrm>
            </p:contentPart>
          </mc:Choice>
          <mc:Fallback>
            <p:pic>
              <p:nvPicPr>
                <p:cNvPr id="185" name="筆跡 184">
                  <a:extLst>
                    <a:ext uri="{FF2B5EF4-FFF2-40B4-BE49-F238E27FC236}">
                      <a16:creationId xmlns:a16="http://schemas.microsoft.com/office/drawing/2014/main" id="{0E6403B3-4318-47D2-8709-4A391BFB1CE2}"/>
                    </a:ext>
                  </a:extLst>
                </p:cNvPr>
                <p:cNvPicPr/>
                <p:nvPr/>
              </p:nvPicPr>
              <p:blipFill>
                <a:blip r:embed="rId248"/>
                <a:stretch>
                  <a:fillRect/>
                </a:stretch>
              </p:blipFill>
              <p:spPr>
                <a:xfrm>
                  <a:off x="5752410" y="1739235"/>
                  <a:ext cx="1346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86" name="筆跡 185">
                  <a:extLst>
                    <a:ext uri="{FF2B5EF4-FFF2-40B4-BE49-F238E27FC236}">
                      <a16:creationId xmlns:a16="http://schemas.microsoft.com/office/drawing/2014/main" id="{0AC69FBC-8B8D-4755-8F7B-2B38CDDF795F}"/>
                    </a:ext>
                  </a:extLst>
                </p14:cNvPr>
                <p14:cNvContentPartPr/>
                <p14:nvPr/>
              </p14:nvContentPartPr>
              <p14:xfrm>
                <a:off x="5992170" y="1716555"/>
                <a:ext cx="125640" cy="54360"/>
              </p14:xfrm>
            </p:contentPart>
          </mc:Choice>
          <mc:Fallback>
            <p:pic>
              <p:nvPicPr>
                <p:cNvPr id="186" name="筆跡 185">
                  <a:extLst>
                    <a:ext uri="{FF2B5EF4-FFF2-40B4-BE49-F238E27FC236}">
                      <a16:creationId xmlns:a16="http://schemas.microsoft.com/office/drawing/2014/main" id="{0AC69FBC-8B8D-4755-8F7B-2B38CDDF795F}"/>
                    </a:ext>
                  </a:extLst>
                </p:cNvPr>
                <p:cNvPicPr/>
                <p:nvPr/>
              </p:nvPicPr>
              <p:blipFill>
                <a:blip r:embed="rId250"/>
                <a:stretch>
                  <a:fillRect/>
                </a:stretch>
              </p:blipFill>
              <p:spPr>
                <a:xfrm>
                  <a:off x="5983530" y="1707915"/>
                  <a:ext cx="1432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87" name="筆跡 186">
                  <a:extLst>
                    <a:ext uri="{FF2B5EF4-FFF2-40B4-BE49-F238E27FC236}">
                      <a16:creationId xmlns:a16="http://schemas.microsoft.com/office/drawing/2014/main" id="{B545C4E8-95EC-49F0-A29F-8DF8F2932E64}"/>
                    </a:ext>
                  </a:extLst>
                </p14:cNvPr>
                <p14:cNvContentPartPr/>
                <p14:nvPr/>
              </p14:nvContentPartPr>
              <p14:xfrm>
                <a:off x="6024570" y="1701435"/>
                <a:ext cx="112320" cy="146520"/>
              </p14:xfrm>
            </p:contentPart>
          </mc:Choice>
          <mc:Fallback>
            <p:pic>
              <p:nvPicPr>
                <p:cNvPr id="187" name="筆跡 186">
                  <a:extLst>
                    <a:ext uri="{FF2B5EF4-FFF2-40B4-BE49-F238E27FC236}">
                      <a16:creationId xmlns:a16="http://schemas.microsoft.com/office/drawing/2014/main" id="{B545C4E8-95EC-49F0-A29F-8DF8F2932E64}"/>
                    </a:ext>
                  </a:extLst>
                </p:cNvPr>
                <p:cNvPicPr/>
                <p:nvPr/>
              </p:nvPicPr>
              <p:blipFill>
                <a:blip r:embed="rId252"/>
                <a:stretch>
                  <a:fillRect/>
                </a:stretch>
              </p:blipFill>
              <p:spPr>
                <a:xfrm>
                  <a:off x="6015930" y="1692795"/>
                  <a:ext cx="1299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88" name="筆跡 187">
                  <a:extLst>
                    <a:ext uri="{FF2B5EF4-FFF2-40B4-BE49-F238E27FC236}">
                      <a16:creationId xmlns:a16="http://schemas.microsoft.com/office/drawing/2014/main" id="{AF9F0682-0399-47E2-AB32-B393C6505A99}"/>
                    </a:ext>
                  </a:extLst>
                </p14:cNvPr>
                <p14:cNvContentPartPr/>
                <p14:nvPr/>
              </p14:nvContentPartPr>
              <p14:xfrm>
                <a:off x="6150930" y="1503435"/>
                <a:ext cx="168480" cy="141840"/>
              </p14:xfrm>
            </p:contentPart>
          </mc:Choice>
          <mc:Fallback>
            <p:pic>
              <p:nvPicPr>
                <p:cNvPr id="188" name="筆跡 187">
                  <a:extLst>
                    <a:ext uri="{FF2B5EF4-FFF2-40B4-BE49-F238E27FC236}">
                      <a16:creationId xmlns:a16="http://schemas.microsoft.com/office/drawing/2014/main" id="{AF9F0682-0399-47E2-AB32-B393C6505A99}"/>
                    </a:ext>
                  </a:extLst>
                </p:cNvPr>
                <p:cNvPicPr/>
                <p:nvPr/>
              </p:nvPicPr>
              <p:blipFill>
                <a:blip r:embed="rId254"/>
                <a:stretch>
                  <a:fillRect/>
                </a:stretch>
              </p:blipFill>
              <p:spPr>
                <a:xfrm>
                  <a:off x="6142290" y="1494795"/>
                  <a:ext cx="18612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89" name="筆跡 188">
                  <a:extLst>
                    <a:ext uri="{FF2B5EF4-FFF2-40B4-BE49-F238E27FC236}">
                      <a16:creationId xmlns:a16="http://schemas.microsoft.com/office/drawing/2014/main" id="{B5E2DA0E-EEEA-4A88-95E6-6345FAC4F264}"/>
                    </a:ext>
                  </a:extLst>
                </p14:cNvPr>
                <p14:cNvContentPartPr/>
                <p14:nvPr/>
              </p14:nvContentPartPr>
              <p14:xfrm>
                <a:off x="6154530" y="1650675"/>
                <a:ext cx="50760" cy="87120"/>
              </p14:xfrm>
            </p:contentPart>
          </mc:Choice>
          <mc:Fallback>
            <p:pic>
              <p:nvPicPr>
                <p:cNvPr id="189" name="筆跡 188">
                  <a:extLst>
                    <a:ext uri="{FF2B5EF4-FFF2-40B4-BE49-F238E27FC236}">
                      <a16:creationId xmlns:a16="http://schemas.microsoft.com/office/drawing/2014/main" id="{B5E2DA0E-EEEA-4A88-95E6-6345FAC4F264}"/>
                    </a:ext>
                  </a:extLst>
                </p:cNvPr>
                <p:cNvPicPr/>
                <p:nvPr/>
              </p:nvPicPr>
              <p:blipFill>
                <a:blip r:embed="rId256"/>
                <a:stretch>
                  <a:fillRect/>
                </a:stretch>
              </p:blipFill>
              <p:spPr>
                <a:xfrm>
                  <a:off x="6145890" y="1641675"/>
                  <a:ext cx="684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90" name="筆跡 189">
                  <a:extLst>
                    <a:ext uri="{FF2B5EF4-FFF2-40B4-BE49-F238E27FC236}">
                      <a16:creationId xmlns:a16="http://schemas.microsoft.com/office/drawing/2014/main" id="{67891CFF-2DB7-4470-93F6-CF43368738EF}"/>
                    </a:ext>
                  </a:extLst>
                </p14:cNvPr>
                <p14:cNvContentPartPr/>
                <p14:nvPr/>
              </p14:nvContentPartPr>
              <p14:xfrm>
                <a:off x="6207450" y="1611795"/>
                <a:ext cx="84600" cy="118440"/>
              </p14:xfrm>
            </p:contentPart>
          </mc:Choice>
          <mc:Fallback>
            <p:pic>
              <p:nvPicPr>
                <p:cNvPr id="190" name="筆跡 189">
                  <a:extLst>
                    <a:ext uri="{FF2B5EF4-FFF2-40B4-BE49-F238E27FC236}">
                      <a16:creationId xmlns:a16="http://schemas.microsoft.com/office/drawing/2014/main" id="{67891CFF-2DB7-4470-93F6-CF43368738EF}"/>
                    </a:ext>
                  </a:extLst>
                </p:cNvPr>
                <p:cNvPicPr/>
                <p:nvPr/>
              </p:nvPicPr>
              <p:blipFill>
                <a:blip r:embed="rId258"/>
                <a:stretch>
                  <a:fillRect/>
                </a:stretch>
              </p:blipFill>
              <p:spPr>
                <a:xfrm>
                  <a:off x="6198810" y="1602795"/>
                  <a:ext cx="10224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91" name="筆跡 190">
                  <a:extLst>
                    <a:ext uri="{FF2B5EF4-FFF2-40B4-BE49-F238E27FC236}">
                      <a16:creationId xmlns:a16="http://schemas.microsoft.com/office/drawing/2014/main" id="{0C3CB9FB-4A2E-4124-8FE6-746833D85CDB}"/>
                    </a:ext>
                  </a:extLst>
                </p14:cNvPr>
                <p14:cNvContentPartPr/>
                <p14:nvPr/>
              </p14:nvContentPartPr>
              <p14:xfrm>
                <a:off x="6189450" y="1692795"/>
                <a:ext cx="59400" cy="21960"/>
              </p14:xfrm>
            </p:contentPart>
          </mc:Choice>
          <mc:Fallback>
            <p:pic>
              <p:nvPicPr>
                <p:cNvPr id="191" name="筆跡 190">
                  <a:extLst>
                    <a:ext uri="{FF2B5EF4-FFF2-40B4-BE49-F238E27FC236}">
                      <a16:creationId xmlns:a16="http://schemas.microsoft.com/office/drawing/2014/main" id="{0C3CB9FB-4A2E-4124-8FE6-746833D85CDB}"/>
                    </a:ext>
                  </a:extLst>
                </p:cNvPr>
                <p:cNvPicPr/>
                <p:nvPr/>
              </p:nvPicPr>
              <p:blipFill>
                <a:blip r:embed="rId260"/>
                <a:stretch>
                  <a:fillRect/>
                </a:stretch>
              </p:blipFill>
              <p:spPr>
                <a:xfrm>
                  <a:off x="6180810" y="1684155"/>
                  <a:ext cx="770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92" name="筆跡 191">
                  <a:extLst>
                    <a:ext uri="{FF2B5EF4-FFF2-40B4-BE49-F238E27FC236}">
                      <a16:creationId xmlns:a16="http://schemas.microsoft.com/office/drawing/2014/main" id="{27018314-F021-4B95-B16F-3B231066EF39}"/>
                    </a:ext>
                  </a:extLst>
                </p14:cNvPr>
                <p14:cNvContentPartPr/>
                <p14:nvPr/>
              </p14:nvContentPartPr>
              <p14:xfrm>
                <a:off x="6172530" y="1743915"/>
                <a:ext cx="84600" cy="164880"/>
              </p14:xfrm>
            </p:contentPart>
          </mc:Choice>
          <mc:Fallback>
            <p:pic>
              <p:nvPicPr>
                <p:cNvPr id="192" name="筆跡 191">
                  <a:extLst>
                    <a:ext uri="{FF2B5EF4-FFF2-40B4-BE49-F238E27FC236}">
                      <a16:creationId xmlns:a16="http://schemas.microsoft.com/office/drawing/2014/main" id="{27018314-F021-4B95-B16F-3B231066EF39}"/>
                    </a:ext>
                  </a:extLst>
                </p:cNvPr>
                <p:cNvPicPr/>
                <p:nvPr/>
              </p:nvPicPr>
              <p:blipFill>
                <a:blip r:embed="rId262"/>
                <a:stretch>
                  <a:fillRect/>
                </a:stretch>
              </p:blipFill>
              <p:spPr>
                <a:xfrm>
                  <a:off x="6163890" y="1735275"/>
                  <a:ext cx="1022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93" name="筆跡 192">
                  <a:extLst>
                    <a:ext uri="{FF2B5EF4-FFF2-40B4-BE49-F238E27FC236}">
                      <a16:creationId xmlns:a16="http://schemas.microsoft.com/office/drawing/2014/main" id="{6ED13499-4D2D-4D62-9E2B-087CE6B1139D}"/>
                    </a:ext>
                  </a:extLst>
                </p14:cNvPr>
                <p14:cNvContentPartPr/>
                <p14:nvPr/>
              </p14:nvContentPartPr>
              <p14:xfrm>
                <a:off x="6241290" y="1797555"/>
                <a:ext cx="67320" cy="123120"/>
              </p14:xfrm>
            </p:contentPart>
          </mc:Choice>
          <mc:Fallback>
            <p:pic>
              <p:nvPicPr>
                <p:cNvPr id="193" name="筆跡 192">
                  <a:extLst>
                    <a:ext uri="{FF2B5EF4-FFF2-40B4-BE49-F238E27FC236}">
                      <a16:creationId xmlns:a16="http://schemas.microsoft.com/office/drawing/2014/main" id="{6ED13499-4D2D-4D62-9E2B-087CE6B1139D}"/>
                    </a:ext>
                  </a:extLst>
                </p:cNvPr>
                <p:cNvPicPr/>
                <p:nvPr/>
              </p:nvPicPr>
              <p:blipFill>
                <a:blip r:embed="rId264"/>
                <a:stretch>
                  <a:fillRect/>
                </a:stretch>
              </p:blipFill>
              <p:spPr>
                <a:xfrm>
                  <a:off x="6232290" y="1788555"/>
                  <a:ext cx="849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94" name="筆跡 193">
                  <a:extLst>
                    <a:ext uri="{FF2B5EF4-FFF2-40B4-BE49-F238E27FC236}">
                      <a16:creationId xmlns:a16="http://schemas.microsoft.com/office/drawing/2014/main" id="{F06FBC12-D30D-48C2-9ED3-AF127A46C8DC}"/>
                    </a:ext>
                  </a:extLst>
                </p14:cNvPr>
                <p14:cNvContentPartPr/>
                <p14:nvPr/>
              </p14:nvContentPartPr>
              <p14:xfrm>
                <a:off x="6251010" y="1802235"/>
                <a:ext cx="107280" cy="113040"/>
              </p14:xfrm>
            </p:contentPart>
          </mc:Choice>
          <mc:Fallback>
            <p:pic>
              <p:nvPicPr>
                <p:cNvPr id="194" name="筆跡 193">
                  <a:extLst>
                    <a:ext uri="{FF2B5EF4-FFF2-40B4-BE49-F238E27FC236}">
                      <a16:creationId xmlns:a16="http://schemas.microsoft.com/office/drawing/2014/main" id="{F06FBC12-D30D-48C2-9ED3-AF127A46C8DC}"/>
                    </a:ext>
                  </a:extLst>
                </p:cNvPr>
                <p:cNvPicPr/>
                <p:nvPr/>
              </p:nvPicPr>
              <p:blipFill>
                <a:blip r:embed="rId266"/>
                <a:stretch>
                  <a:fillRect/>
                </a:stretch>
              </p:blipFill>
              <p:spPr>
                <a:xfrm>
                  <a:off x="6242010" y="1793235"/>
                  <a:ext cx="1249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95" name="筆跡 194">
                  <a:extLst>
                    <a:ext uri="{FF2B5EF4-FFF2-40B4-BE49-F238E27FC236}">
                      <a16:creationId xmlns:a16="http://schemas.microsoft.com/office/drawing/2014/main" id="{A10A8018-5705-46A9-BD7E-5DDA3815C0B9}"/>
                    </a:ext>
                  </a:extLst>
                </p14:cNvPr>
                <p14:cNvContentPartPr/>
                <p14:nvPr/>
              </p14:nvContentPartPr>
              <p14:xfrm>
                <a:off x="6360450" y="1721235"/>
                <a:ext cx="80280" cy="136800"/>
              </p14:xfrm>
            </p:contentPart>
          </mc:Choice>
          <mc:Fallback>
            <p:pic>
              <p:nvPicPr>
                <p:cNvPr id="195" name="筆跡 194">
                  <a:extLst>
                    <a:ext uri="{FF2B5EF4-FFF2-40B4-BE49-F238E27FC236}">
                      <a16:creationId xmlns:a16="http://schemas.microsoft.com/office/drawing/2014/main" id="{A10A8018-5705-46A9-BD7E-5DDA3815C0B9}"/>
                    </a:ext>
                  </a:extLst>
                </p:cNvPr>
                <p:cNvPicPr/>
                <p:nvPr/>
              </p:nvPicPr>
              <p:blipFill>
                <a:blip r:embed="rId268"/>
                <a:stretch>
                  <a:fillRect/>
                </a:stretch>
              </p:blipFill>
              <p:spPr>
                <a:xfrm>
                  <a:off x="6351450" y="1712595"/>
                  <a:ext cx="979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96" name="筆跡 195">
                  <a:extLst>
                    <a:ext uri="{FF2B5EF4-FFF2-40B4-BE49-F238E27FC236}">
                      <a16:creationId xmlns:a16="http://schemas.microsoft.com/office/drawing/2014/main" id="{A215E669-F75C-4467-AFB9-BFCF3F776135}"/>
                    </a:ext>
                  </a:extLst>
                </p14:cNvPr>
                <p14:cNvContentPartPr/>
                <p14:nvPr/>
              </p14:nvContentPartPr>
              <p14:xfrm>
                <a:off x="6346050" y="1646355"/>
                <a:ext cx="64080" cy="214920"/>
              </p14:xfrm>
            </p:contentPart>
          </mc:Choice>
          <mc:Fallback>
            <p:pic>
              <p:nvPicPr>
                <p:cNvPr id="196" name="筆跡 195">
                  <a:extLst>
                    <a:ext uri="{FF2B5EF4-FFF2-40B4-BE49-F238E27FC236}">
                      <a16:creationId xmlns:a16="http://schemas.microsoft.com/office/drawing/2014/main" id="{A215E669-F75C-4467-AFB9-BFCF3F776135}"/>
                    </a:ext>
                  </a:extLst>
                </p:cNvPr>
                <p:cNvPicPr/>
                <p:nvPr/>
              </p:nvPicPr>
              <p:blipFill>
                <a:blip r:embed="rId270"/>
                <a:stretch>
                  <a:fillRect/>
                </a:stretch>
              </p:blipFill>
              <p:spPr>
                <a:xfrm>
                  <a:off x="6337050" y="1637355"/>
                  <a:ext cx="8172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97" name="筆跡 196">
                  <a:extLst>
                    <a:ext uri="{FF2B5EF4-FFF2-40B4-BE49-F238E27FC236}">
                      <a16:creationId xmlns:a16="http://schemas.microsoft.com/office/drawing/2014/main" id="{BF3BFDF3-D3DE-4647-8EA0-7EE6F4E1483F}"/>
                    </a:ext>
                  </a:extLst>
                </p14:cNvPr>
                <p14:cNvContentPartPr/>
                <p14:nvPr/>
              </p14:nvContentPartPr>
              <p14:xfrm>
                <a:off x="6472410" y="1727355"/>
                <a:ext cx="10080" cy="110880"/>
              </p14:xfrm>
            </p:contentPart>
          </mc:Choice>
          <mc:Fallback>
            <p:pic>
              <p:nvPicPr>
                <p:cNvPr id="197" name="筆跡 196">
                  <a:extLst>
                    <a:ext uri="{FF2B5EF4-FFF2-40B4-BE49-F238E27FC236}">
                      <a16:creationId xmlns:a16="http://schemas.microsoft.com/office/drawing/2014/main" id="{BF3BFDF3-D3DE-4647-8EA0-7EE6F4E1483F}"/>
                    </a:ext>
                  </a:extLst>
                </p:cNvPr>
                <p:cNvPicPr/>
                <p:nvPr/>
              </p:nvPicPr>
              <p:blipFill>
                <a:blip r:embed="rId272"/>
                <a:stretch>
                  <a:fillRect/>
                </a:stretch>
              </p:blipFill>
              <p:spPr>
                <a:xfrm>
                  <a:off x="6463410" y="1718715"/>
                  <a:ext cx="2772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98" name="筆跡 197">
                  <a:extLst>
                    <a:ext uri="{FF2B5EF4-FFF2-40B4-BE49-F238E27FC236}">
                      <a16:creationId xmlns:a16="http://schemas.microsoft.com/office/drawing/2014/main" id="{2B505F20-C4F4-4AC4-8E1C-BCF5EE067B77}"/>
                    </a:ext>
                  </a:extLst>
                </p14:cNvPr>
                <p14:cNvContentPartPr/>
                <p14:nvPr/>
              </p14:nvContentPartPr>
              <p14:xfrm>
                <a:off x="6497610" y="1726275"/>
                <a:ext cx="140040" cy="163800"/>
              </p14:xfrm>
            </p:contentPart>
          </mc:Choice>
          <mc:Fallback>
            <p:pic>
              <p:nvPicPr>
                <p:cNvPr id="198" name="筆跡 197">
                  <a:extLst>
                    <a:ext uri="{FF2B5EF4-FFF2-40B4-BE49-F238E27FC236}">
                      <a16:creationId xmlns:a16="http://schemas.microsoft.com/office/drawing/2014/main" id="{2B505F20-C4F4-4AC4-8E1C-BCF5EE067B77}"/>
                    </a:ext>
                  </a:extLst>
                </p:cNvPr>
                <p:cNvPicPr/>
                <p:nvPr/>
              </p:nvPicPr>
              <p:blipFill>
                <a:blip r:embed="rId274"/>
                <a:stretch>
                  <a:fillRect/>
                </a:stretch>
              </p:blipFill>
              <p:spPr>
                <a:xfrm>
                  <a:off x="6488610" y="1717635"/>
                  <a:ext cx="157680" cy="181440"/>
                </a:xfrm>
                <a:prstGeom prst="rect">
                  <a:avLst/>
                </a:prstGeom>
              </p:spPr>
            </p:pic>
          </mc:Fallback>
        </mc:AlternateContent>
      </p:grpSp>
      <p:grpSp>
        <p:nvGrpSpPr>
          <p:cNvPr id="203" name="群組 202">
            <a:extLst>
              <a:ext uri="{FF2B5EF4-FFF2-40B4-BE49-F238E27FC236}">
                <a16:creationId xmlns:a16="http://schemas.microsoft.com/office/drawing/2014/main" id="{1D75D4F0-89D7-454B-8323-AEBBF91A9412}"/>
              </a:ext>
            </a:extLst>
          </p:cNvPr>
          <p:cNvGrpSpPr/>
          <p:nvPr/>
        </p:nvGrpSpPr>
        <p:grpSpPr>
          <a:xfrm>
            <a:off x="6761130" y="1339995"/>
            <a:ext cx="745200" cy="429120"/>
            <a:chOff x="6761130" y="1339995"/>
            <a:chExt cx="745200" cy="429120"/>
          </a:xfrm>
        </p:grpSpPr>
        <mc:AlternateContent xmlns:mc="http://schemas.openxmlformats.org/markup-compatibility/2006">
          <mc:Choice xmlns:p14="http://schemas.microsoft.com/office/powerpoint/2010/main" Requires="p14">
            <p:contentPart p14:bwMode="auto" r:id="rId275">
              <p14:nvContentPartPr>
                <p14:cNvPr id="200" name="筆跡 199">
                  <a:extLst>
                    <a:ext uri="{FF2B5EF4-FFF2-40B4-BE49-F238E27FC236}">
                      <a16:creationId xmlns:a16="http://schemas.microsoft.com/office/drawing/2014/main" id="{CFF5C846-07EC-489E-A643-CB39DC842A77}"/>
                    </a:ext>
                  </a:extLst>
                </p14:cNvPr>
                <p14:cNvContentPartPr/>
                <p14:nvPr/>
              </p14:nvContentPartPr>
              <p14:xfrm>
                <a:off x="6761130" y="1514235"/>
                <a:ext cx="377640" cy="254880"/>
              </p14:xfrm>
            </p:contentPart>
          </mc:Choice>
          <mc:Fallback>
            <p:pic>
              <p:nvPicPr>
                <p:cNvPr id="200" name="筆跡 199">
                  <a:extLst>
                    <a:ext uri="{FF2B5EF4-FFF2-40B4-BE49-F238E27FC236}">
                      <a16:creationId xmlns:a16="http://schemas.microsoft.com/office/drawing/2014/main" id="{CFF5C846-07EC-489E-A643-CB39DC842A77}"/>
                    </a:ext>
                  </a:extLst>
                </p:cNvPr>
                <p:cNvPicPr/>
                <p:nvPr/>
              </p:nvPicPr>
              <p:blipFill>
                <a:blip r:embed="rId276"/>
                <a:stretch>
                  <a:fillRect/>
                </a:stretch>
              </p:blipFill>
              <p:spPr>
                <a:xfrm>
                  <a:off x="6752130" y="1505235"/>
                  <a:ext cx="3952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01" name="筆跡 200">
                  <a:extLst>
                    <a:ext uri="{FF2B5EF4-FFF2-40B4-BE49-F238E27FC236}">
                      <a16:creationId xmlns:a16="http://schemas.microsoft.com/office/drawing/2014/main" id="{9577FAA5-CAA1-41AD-8619-6C81A35CC7CC}"/>
                    </a:ext>
                  </a:extLst>
                </p14:cNvPr>
                <p14:cNvContentPartPr/>
                <p14:nvPr/>
              </p14:nvContentPartPr>
              <p14:xfrm>
                <a:off x="7016010" y="1501275"/>
                <a:ext cx="136080" cy="105480"/>
              </p14:xfrm>
            </p:contentPart>
          </mc:Choice>
          <mc:Fallback>
            <p:pic>
              <p:nvPicPr>
                <p:cNvPr id="201" name="筆跡 200">
                  <a:extLst>
                    <a:ext uri="{FF2B5EF4-FFF2-40B4-BE49-F238E27FC236}">
                      <a16:creationId xmlns:a16="http://schemas.microsoft.com/office/drawing/2014/main" id="{9577FAA5-CAA1-41AD-8619-6C81A35CC7CC}"/>
                    </a:ext>
                  </a:extLst>
                </p:cNvPr>
                <p:cNvPicPr/>
                <p:nvPr/>
              </p:nvPicPr>
              <p:blipFill>
                <a:blip r:embed="rId278"/>
                <a:stretch>
                  <a:fillRect/>
                </a:stretch>
              </p:blipFill>
              <p:spPr>
                <a:xfrm>
                  <a:off x="7007370" y="1492275"/>
                  <a:ext cx="1537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02" name="筆跡 201">
                  <a:extLst>
                    <a:ext uri="{FF2B5EF4-FFF2-40B4-BE49-F238E27FC236}">
                      <a16:creationId xmlns:a16="http://schemas.microsoft.com/office/drawing/2014/main" id="{081E556B-C2D9-48B2-BAB4-F9B6AA20990D}"/>
                    </a:ext>
                  </a:extLst>
                </p14:cNvPr>
                <p14:cNvContentPartPr/>
                <p14:nvPr/>
              </p14:nvContentPartPr>
              <p14:xfrm>
                <a:off x="7339650" y="1339995"/>
                <a:ext cx="166680" cy="219240"/>
              </p14:xfrm>
            </p:contentPart>
          </mc:Choice>
          <mc:Fallback>
            <p:pic>
              <p:nvPicPr>
                <p:cNvPr id="202" name="筆跡 201">
                  <a:extLst>
                    <a:ext uri="{FF2B5EF4-FFF2-40B4-BE49-F238E27FC236}">
                      <a16:creationId xmlns:a16="http://schemas.microsoft.com/office/drawing/2014/main" id="{081E556B-C2D9-48B2-BAB4-F9B6AA20990D}"/>
                    </a:ext>
                  </a:extLst>
                </p:cNvPr>
                <p:cNvPicPr/>
                <p:nvPr/>
              </p:nvPicPr>
              <p:blipFill>
                <a:blip r:embed="rId280"/>
                <a:stretch>
                  <a:fillRect/>
                </a:stretch>
              </p:blipFill>
              <p:spPr>
                <a:xfrm>
                  <a:off x="7330650" y="1330995"/>
                  <a:ext cx="184320" cy="236880"/>
                </a:xfrm>
                <a:prstGeom prst="rect">
                  <a:avLst/>
                </a:prstGeom>
              </p:spPr>
            </p:pic>
          </mc:Fallback>
        </mc:AlternateContent>
      </p:grpSp>
      <p:grpSp>
        <p:nvGrpSpPr>
          <p:cNvPr id="211" name="群組 210">
            <a:extLst>
              <a:ext uri="{FF2B5EF4-FFF2-40B4-BE49-F238E27FC236}">
                <a16:creationId xmlns:a16="http://schemas.microsoft.com/office/drawing/2014/main" id="{088FE3CE-CED8-4233-8DA3-B65E3ACD3FAF}"/>
              </a:ext>
            </a:extLst>
          </p:cNvPr>
          <p:cNvGrpSpPr/>
          <p:nvPr/>
        </p:nvGrpSpPr>
        <p:grpSpPr>
          <a:xfrm>
            <a:off x="7741410" y="1283475"/>
            <a:ext cx="526320" cy="328320"/>
            <a:chOff x="7741410" y="1283475"/>
            <a:chExt cx="526320" cy="328320"/>
          </a:xfrm>
        </p:grpSpPr>
        <mc:AlternateContent xmlns:mc="http://schemas.openxmlformats.org/markup-compatibility/2006">
          <mc:Choice xmlns:p14="http://schemas.microsoft.com/office/powerpoint/2010/main" Requires="p14">
            <p:contentPart p14:bwMode="auto" r:id="rId281">
              <p14:nvContentPartPr>
                <p14:cNvPr id="204" name="筆跡 203">
                  <a:extLst>
                    <a:ext uri="{FF2B5EF4-FFF2-40B4-BE49-F238E27FC236}">
                      <a16:creationId xmlns:a16="http://schemas.microsoft.com/office/drawing/2014/main" id="{7AC28CCA-A995-436A-9246-A5CED1A50945}"/>
                    </a:ext>
                  </a:extLst>
                </p14:cNvPr>
                <p14:cNvContentPartPr/>
                <p14:nvPr/>
              </p14:nvContentPartPr>
              <p14:xfrm>
                <a:off x="7759410" y="1283475"/>
                <a:ext cx="59400" cy="23040"/>
              </p14:xfrm>
            </p:contentPart>
          </mc:Choice>
          <mc:Fallback>
            <p:pic>
              <p:nvPicPr>
                <p:cNvPr id="204" name="筆跡 203">
                  <a:extLst>
                    <a:ext uri="{FF2B5EF4-FFF2-40B4-BE49-F238E27FC236}">
                      <a16:creationId xmlns:a16="http://schemas.microsoft.com/office/drawing/2014/main" id="{7AC28CCA-A995-436A-9246-A5CED1A50945}"/>
                    </a:ext>
                  </a:extLst>
                </p:cNvPr>
                <p:cNvPicPr/>
                <p:nvPr/>
              </p:nvPicPr>
              <p:blipFill>
                <a:blip r:embed="rId282"/>
                <a:stretch>
                  <a:fillRect/>
                </a:stretch>
              </p:blipFill>
              <p:spPr>
                <a:xfrm>
                  <a:off x="7750770" y="1274835"/>
                  <a:ext cx="770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05" name="筆跡 204">
                  <a:extLst>
                    <a:ext uri="{FF2B5EF4-FFF2-40B4-BE49-F238E27FC236}">
                      <a16:creationId xmlns:a16="http://schemas.microsoft.com/office/drawing/2014/main" id="{4E485754-4800-4EB1-9782-795B0C52624B}"/>
                    </a:ext>
                  </a:extLst>
                </p14:cNvPr>
                <p14:cNvContentPartPr/>
                <p14:nvPr/>
              </p14:nvContentPartPr>
              <p14:xfrm>
                <a:off x="7741410" y="1329915"/>
                <a:ext cx="76320" cy="144360"/>
              </p14:xfrm>
            </p:contentPart>
          </mc:Choice>
          <mc:Fallback>
            <p:pic>
              <p:nvPicPr>
                <p:cNvPr id="205" name="筆跡 204">
                  <a:extLst>
                    <a:ext uri="{FF2B5EF4-FFF2-40B4-BE49-F238E27FC236}">
                      <a16:creationId xmlns:a16="http://schemas.microsoft.com/office/drawing/2014/main" id="{4E485754-4800-4EB1-9782-795B0C52624B}"/>
                    </a:ext>
                  </a:extLst>
                </p:cNvPr>
                <p:cNvPicPr/>
                <p:nvPr/>
              </p:nvPicPr>
              <p:blipFill>
                <a:blip r:embed="rId284"/>
                <a:stretch>
                  <a:fillRect/>
                </a:stretch>
              </p:blipFill>
              <p:spPr>
                <a:xfrm>
                  <a:off x="7732770" y="1320915"/>
                  <a:ext cx="939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07" name="筆跡 206">
                  <a:extLst>
                    <a:ext uri="{FF2B5EF4-FFF2-40B4-BE49-F238E27FC236}">
                      <a16:creationId xmlns:a16="http://schemas.microsoft.com/office/drawing/2014/main" id="{D261FE9A-A740-4CF4-A6A2-0F272B06FEC4}"/>
                    </a:ext>
                  </a:extLst>
                </p14:cNvPr>
                <p14:cNvContentPartPr/>
                <p14:nvPr/>
              </p14:nvContentPartPr>
              <p14:xfrm>
                <a:off x="7765530" y="1292115"/>
                <a:ext cx="187200" cy="319680"/>
              </p14:xfrm>
            </p:contentPart>
          </mc:Choice>
          <mc:Fallback>
            <p:pic>
              <p:nvPicPr>
                <p:cNvPr id="207" name="筆跡 206">
                  <a:extLst>
                    <a:ext uri="{FF2B5EF4-FFF2-40B4-BE49-F238E27FC236}">
                      <a16:creationId xmlns:a16="http://schemas.microsoft.com/office/drawing/2014/main" id="{D261FE9A-A740-4CF4-A6A2-0F272B06FEC4}"/>
                    </a:ext>
                  </a:extLst>
                </p:cNvPr>
                <p:cNvPicPr/>
                <p:nvPr/>
              </p:nvPicPr>
              <p:blipFill>
                <a:blip r:embed="rId286"/>
                <a:stretch>
                  <a:fillRect/>
                </a:stretch>
              </p:blipFill>
              <p:spPr>
                <a:xfrm>
                  <a:off x="7756530" y="1283475"/>
                  <a:ext cx="2048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08" name="筆跡 207">
                  <a:extLst>
                    <a:ext uri="{FF2B5EF4-FFF2-40B4-BE49-F238E27FC236}">
                      <a16:creationId xmlns:a16="http://schemas.microsoft.com/office/drawing/2014/main" id="{30C467BB-2527-4646-8C4C-C09F6F656FC0}"/>
                    </a:ext>
                  </a:extLst>
                </p14:cNvPr>
                <p14:cNvContentPartPr/>
                <p14:nvPr/>
              </p14:nvContentPartPr>
              <p14:xfrm>
                <a:off x="7868850" y="1519635"/>
                <a:ext cx="118440" cy="76320"/>
              </p14:xfrm>
            </p:contentPart>
          </mc:Choice>
          <mc:Fallback>
            <p:pic>
              <p:nvPicPr>
                <p:cNvPr id="208" name="筆跡 207">
                  <a:extLst>
                    <a:ext uri="{FF2B5EF4-FFF2-40B4-BE49-F238E27FC236}">
                      <a16:creationId xmlns:a16="http://schemas.microsoft.com/office/drawing/2014/main" id="{30C467BB-2527-4646-8C4C-C09F6F656FC0}"/>
                    </a:ext>
                  </a:extLst>
                </p:cNvPr>
                <p:cNvPicPr/>
                <p:nvPr/>
              </p:nvPicPr>
              <p:blipFill>
                <a:blip r:embed="rId288"/>
                <a:stretch>
                  <a:fillRect/>
                </a:stretch>
              </p:blipFill>
              <p:spPr>
                <a:xfrm>
                  <a:off x="7860210" y="1510635"/>
                  <a:ext cx="1360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09" name="筆跡 208">
                  <a:extLst>
                    <a:ext uri="{FF2B5EF4-FFF2-40B4-BE49-F238E27FC236}">
                      <a16:creationId xmlns:a16="http://schemas.microsoft.com/office/drawing/2014/main" id="{79D889C0-2203-45B8-B54F-E5C9C36970B1}"/>
                    </a:ext>
                  </a:extLst>
                </p14:cNvPr>
                <p14:cNvContentPartPr/>
                <p14:nvPr/>
              </p14:nvContentPartPr>
              <p14:xfrm>
                <a:off x="8128770" y="1352955"/>
                <a:ext cx="10080" cy="178920"/>
              </p14:xfrm>
            </p:contentPart>
          </mc:Choice>
          <mc:Fallback>
            <p:pic>
              <p:nvPicPr>
                <p:cNvPr id="209" name="筆跡 208">
                  <a:extLst>
                    <a:ext uri="{FF2B5EF4-FFF2-40B4-BE49-F238E27FC236}">
                      <a16:creationId xmlns:a16="http://schemas.microsoft.com/office/drawing/2014/main" id="{79D889C0-2203-45B8-B54F-E5C9C36970B1}"/>
                    </a:ext>
                  </a:extLst>
                </p:cNvPr>
                <p:cNvPicPr/>
                <p:nvPr/>
              </p:nvPicPr>
              <p:blipFill>
                <a:blip r:embed="rId290"/>
                <a:stretch>
                  <a:fillRect/>
                </a:stretch>
              </p:blipFill>
              <p:spPr>
                <a:xfrm>
                  <a:off x="8120130" y="1343955"/>
                  <a:ext cx="277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10" name="筆跡 209">
                  <a:extLst>
                    <a:ext uri="{FF2B5EF4-FFF2-40B4-BE49-F238E27FC236}">
                      <a16:creationId xmlns:a16="http://schemas.microsoft.com/office/drawing/2014/main" id="{6248EB88-0964-45FC-9B2D-B7163905422A}"/>
                    </a:ext>
                  </a:extLst>
                </p14:cNvPr>
                <p14:cNvContentPartPr/>
                <p14:nvPr/>
              </p14:nvContentPartPr>
              <p14:xfrm>
                <a:off x="8049570" y="1430715"/>
                <a:ext cx="218160" cy="91440"/>
              </p14:xfrm>
            </p:contentPart>
          </mc:Choice>
          <mc:Fallback>
            <p:pic>
              <p:nvPicPr>
                <p:cNvPr id="210" name="筆跡 209">
                  <a:extLst>
                    <a:ext uri="{FF2B5EF4-FFF2-40B4-BE49-F238E27FC236}">
                      <a16:creationId xmlns:a16="http://schemas.microsoft.com/office/drawing/2014/main" id="{6248EB88-0964-45FC-9B2D-B7163905422A}"/>
                    </a:ext>
                  </a:extLst>
                </p:cNvPr>
                <p:cNvPicPr/>
                <p:nvPr/>
              </p:nvPicPr>
              <p:blipFill>
                <a:blip r:embed="rId292"/>
                <a:stretch>
                  <a:fillRect/>
                </a:stretch>
              </p:blipFill>
              <p:spPr>
                <a:xfrm>
                  <a:off x="8040570" y="1422075"/>
                  <a:ext cx="235800" cy="109080"/>
                </a:xfrm>
                <a:prstGeom prst="rect">
                  <a:avLst/>
                </a:prstGeom>
              </p:spPr>
            </p:pic>
          </mc:Fallback>
        </mc:AlternateContent>
      </p:grpSp>
      <p:grpSp>
        <p:nvGrpSpPr>
          <p:cNvPr id="224" name="群組 223">
            <a:extLst>
              <a:ext uri="{FF2B5EF4-FFF2-40B4-BE49-F238E27FC236}">
                <a16:creationId xmlns:a16="http://schemas.microsoft.com/office/drawing/2014/main" id="{23254559-BFBF-4AEE-BCDD-4F8EB5FE2F73}"/>
              </a:ext>
            </a:extLst>
          </p:cNvPr>
          <p:cNvGrpSpPr/>
          <p:nvPr/>
        </p:nvGrpSpPr>
        <p:grpSpPr>
          <a:xfrm>
            <a:off x="6702090" y="1848675"/>
            <a:ext cx="1665360" cy="568800"/>
            <a:chOff x="6702090" y="1848675"/>
            <a:chExt cx="1665360" cy="568800"/>
          </a:xfrm>
        </p:grpSpPr>
        <mc:AlternateContent xmlns:mc="http://schemas.openxmlformats.org/markup-compatibility/2006">
          <mc:Choice xmlns:p14="http://schemas.microsoft.com/office/powerpoint/2010/main" Requires="p14">
            <p:contentPart p14:bwMode="auto" r:id="rId293">
              <p14:nvContentPartPr>
                <p14:cNvPr id="212" name="筆跡 211">
                  <a:extLst>
                    <a:ext uri="{FF2B5EF4-FFF2-40B4-BE49-F238E27FC236}">
                      <a16:creationId xmlns:a16="http://schemas.microsoft.com/office/drawing/2014/main" id="{2EEA52F6-D607-4D88-AA86-25A3B98C6629}"/>
                    </a:ext>
                  </a:extLst>
                </p14:cNvPr>
                <p14:cNvContentPartPr/>
                <p14:nvPr/>
              </p14:nvContentPartPr>
              <p14:xfrm>
                <a:off x="6702090" y="1912755"/>
                <a:ext cx="483840" cy="246600"/>
              </p14:xfrm>
            </p:contentPart>
          </mc:Choice>
          <mc:Fallback>
            <p:pic>
              <p:nvPicPr>
                <p:cNvPr id="212" name="筆跡 211">
                  <a:extLst>
                    <a:ext uri="{FF2B5EF4-FFF2-40B4-BE49-F238E27FC236}">
                      <a16:creationId xmlns:a16="http://schemas.microsoft.com/office/drawing/2014/main" id="{2EEA52F6-D607-4D88-AA86-25A3B98C6629}"/>
                    </a:ext>
                  </a:extLst>
                </p:cNvPr>
                <p:cNvPicPr/>
                <p:nvPr/>
              </p:nvPicPr>
              <p:blipFill>
                <a:blip r:embed="rId294"/>
                <a:stretch>
                  <a:fillRect/>
                </a:stretch>
              </p:blipFill>
              <p:spPr>
                <a:xfrm>
                  <a:off x="6684090" y="1894755"/>
                  <a:ext cx="51948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13" name="筆跡 212">
                  <a:extLst>
                    <a:ext uri="{FF2B5EF4-FFF2-40B4-BE49-F238E27FC236}">
                      <a16:creationId xmlns:a16="http://schemas.microsoft.com/office/drawing/2014/main" id="{AC5529F3-B781-44C7-9E56-53DE2179934B}"/>
                    </a:ext>
                  </a:extLst>
                </p14:cNvPr>
                <p14:cNvContentPartPr/>
                <p14:nvPr/>
              </p14:nvContentPartPr>
              <p14:xfrm>
                <a:off x="7103850" y="2061075"/>
                <a:ext cx="90360" cy="151920"/>
              </p14:xfrm>
            </p:contentPart>
          </mc:Choice>
          <mc:Fallback>
            <p:pic>
              <p:nvPicPr>
                <p:cNvPr id="213" name="筆跡 212">
                  <a:extLst>
                    <a:ext uri="{FF2B5EF4-FFF2-40B4-BE49-F238E27FC236}">
                      <a16:creationId xmlns:a16="http://schemas.microsoft.com/office/drawing/2014/main" id="{AC5529F3-B781-44C7-9E56-53DE2179934B}"/>
                    </a:ext>
                  </a:extLst>
                </p:cNvPr>
                <p:cNvPicPr/>
                <p:nvPr/>
              </p:nvPicPr>
              <p:blipFill>
                <a:blip r:embed="rId296"/>
                <a:stretch>
                  <a:fillRect/>
                </a:stretch>
              </p:blipFill>
              <p:spPr>
                <a:xfrm>
                  <a:off x="7086210" y="2043075"/>
                  <a:ext cx="1260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15" name="筆跡 214">
                  <a:extLst>
                    <a:ext uri="{FF2B5EF4-FFF2-40B4-BE49-F238E27FC236}">
                      <a16:creationId xmlns:a16="http://schemas.microsoft.com/office/drawing/2014/main" id="{B139E657-98A7-4D67-8AE5-3B954A3F0834}"/>
                    </a:ext>
                  </a:extLst>
                </p14:cNvPr>
                <p14:cNvContentPartPr/>
                <p14:nvPr/>
              </p14:nvContentPartPr>
              <p14:xfrm>
                <a:off x="7423890" y="2039115"/>
                <a:ext cx="130680" cy="378360"/>
              </p14:xfrm>
            </p:contentPart>
          </mc:Choice>
          <mc:Fallback>
            <p:pic>
              <p:nvPicPr>
                <p:cNvPr id="215" name="筆跡 214">
                  <a:extLst>
                    <a:ext uri="{FF2B5EF4-FFF2-40B4-BE49-F238E27FC236}">
                      <a16:creationId xmlns:a16="http://schemas.microsoft.com/office/drawing/2014/main" id="{B139E657-98A7-4D67-8AE5-3B954A3F0834}"/>
                    </a:ext>
                  </a:extLst>
                </p:cNvPr>
                <p:cNvPicPr/>
                <p:nvPr/>
              </p:nvPicPr>
              <p:blipFill>
                <a:blip r:embed="rId298"/>
                <a:stretch>
                  <a:fillRect/>
                </a:stretch>
              </p:blipFill>
              <p:spPr>
                <a:xfrm>
                  <a:off x="7406250" y="2021475"/>
                  <a:ext cx="16632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16" name="筆跡 215">
                  <a:extLst>
                    <a:ext uri="{FF2B5EF4-FFF2-40B4-BE49-F238E27FC236}">
                      <a16:creationId xmlns:a16="http://schemas.microsoft.com/office/drawing/2014/main" id="{03F31031-96C3-44D3-BEEB-1213712E2678}"/>
                    </a:ext>
                  </a:extLst>
                </p14:cNvPr>
                <p14:cNvContentPartPr/>
                <p14:nvPr/>
              </p14:nvContentPartPr>
              <p14:xfrm>
                <a:off x="7820970" y="1875675"/>
                <a:ext cx="63000" cy="37080"/>
              </p14:xfrm>
            </p:contentPart>
          </mc:Choice>
          <mc:Fallback>
            <p:pic>
              <p:nvPicPr>
                <p:cNvPr id="216" name="筆跡 215">
                  <a:extLst>
                    <a:ext uri="{FF2B5EF4-FFF2-40B4-BE49-F238E27FC236}">
                      <a16:creationId xmlns:a16="http://schemas.microsoft.com/office/drawing/2014/main" id="{03F31031-96C3-44D3-BEEB-1213712E2678}"/>
                    </a:ext>
                  </a:extLst>
                </p:cNvPr>
                <p:cNvPicPr/>
                <p:nvPr/>
              </p:nvPicPr>
              <p:blipFill>
                <a:blip r:embed="rId300"/>
                <a:stretch>
                  <a:fillRect/>
                </a:stretch>
              </p:blipFill>
              <p:spPr>
                <a:xfrm>
                  <a:off x="7802970" y="1858035"/>
                  <a:ext cx="986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17" name="筆跡 216">
                  <a:extLst>
                    <a:ext uri="{FF2B5EF4-FFF2-40B4-BE49-F238E27FC236}">
                      <a16:creationId xmlns:a16="http://schemas.microsoft.com/office/drawing/2014/main" id="{38E1B67A-6ACA-4D8B-B16E-3A153973B55E}"/>
                    </a:ext>
                  </a:extLst>
                </p14:cNvPr>
                <p14:cNvContentPartPr/>
                <p14:nvPr/>
              </p14:nvContentPartPr>
              <p14:xfrm>
                <a:off x="7765530" y="1920675"/>
                <a:ext cx="124920" cy="140760"/>
              </p14:xfrm>
            </p:contentPart>
          </mc:Choice>
          <mc:Fallback>
            <p:pic>
              <p:nvPicPr>
                <p:cNvPr id="217" name="筆跡 216">
                  <a:extLst>
                    <a:ext uri="{FF2B5EF4-FFF2-40B4-BE49-F238E27FC236}">
                      <a16:creationId xmlns:a16="http://schemas.microsoft.com/office/drawing/2014/main" id="{38E1B67A-6ACA-4D8B-B16E-3A153973B55E}"/>
                    </a:ext>
                  </a:extLst>
                </p:cNvPr>
                <p:cNvPicPr/>
                <p:nvPr/>
              </p:nvPicPr>
              <p:blipFill>
                <a:blip r:embed="rId302"/>
                <a:stretch>
                  <a:fillRect/>
                </a:stretch>
              </p:blipFill>
              <p:spPr>
                <a:xfrm>
                  <a:off x="7747890" y="1902675"/>
                  <a:ext cx="1605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18" name="筆跡 217">
                  <a:extLst>
                    <a:ext uri="{FF2B5EF4-FFF2-40B4-BE49-F238E27FC236}">
                      <a16:creationId xmlns:a16="http://schemas.microsoft.com/office/drawing/2014/main" id="{5850B54A-9FD4-47C1-9931-1BA6FCE26E02}"/>
                    </a:ext>
                  </a:extLst>
                </p14:cNvPr>
                <p14:cNvContentPartPr/>
                <p14:nvPr/>
              </p14:nvContentPartPr>
              <p14:xfrm>
                <a:off x="7827090" y="1848675"/>
                <a:ext cx="130320" cy="253800"/>
              </p14:xfrm>
            </p:contentPart>
          </mc:Choice>
          <mc:Fallback>
            <p:pic>
              <p:nvPicPr>
                <p:cNvPr id="218" name="筆跡 217">
                  <a:extLst>
                    <a:ext uri="{FF2B5EF4-FFF2-40B4-BE49-F238E27FC236}">
                      <a16:creationId xmlns:a16="http://schemas.microsoft.com/office/drawing/2014/main" id="{5850B54A-9FD4-47C1-9931-1BA6FCE26E02}"/>
                    </a:ext>
                  </a:extLst>
                </p:cNvPr>
                <p:cNvPicPr/>
                <p:nvPr/>
              </p:nvPicPr>
              <p:blipFill>
                <a:blip r:embed="rId304"/>
                <a:stretch>
                  <a:fillRect/>
                </a:stretch>
              </p:blipFill>
              <p:spPr>
                <a:xfrm>
                  <a:off x="7809090" y="1831035"/>
                  <a:ext cx="16596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19" name="筆跡 218">
                  <a:extLst>
                    <a:ext uri="{FF2B5EF4-FFF2-40B4-BE49-F238E27FC236}">
                      <a16:creationId xmlns:a16="http://schemas.microsoft.com/office/drawing/2014/main" id="{CA493BCE-700A-4253-A51C-D4FC466D93AB}"/>
                    </a:ext>
                  </a:extLst>
                </p14:cNvPr>
                <p14:cNvContentPartPr/>
                <p14:nvPr/>
              </p14:nvContentPartPr>
              <p14:xfrm>
                <a:off x="7854450" y="2015355"/>
                <a:ext cx="172800" cy="208080"/>
              </p14:xfrm>
            </p:contentPart>
          </mc:Choice>
          <mc:Fallback>
            <p:pic>
              <p:nvPicPr>
                <p:cNvPr id="219" name="筆跡 218">
                  <a:extLst>
                    <a:ext uri="{FF2B5EF4-FFF2-40B4-BE49-F238E27FC236}">
                      <a16:creationId xmlns:a16="http://schemas.microsoft.com/office/drawing/2014/main" id="{CA493BCE-700A-4253-A51C-D4FC466D93AB}"/>
                    </a:ext>
                  </a:extLst>
                </p:cNvPr>
                <p:cNvPicPr/>
                <p:nvPr/>
              </p:nvPicPr>
              <p:blipFill>
                <a:blip r:embed="rId306"/>
                <a:stretch>
                  <a:fillRect/>
                </a:stretch>
              </p:blipFill>
              <p:spPr>
                <a:xfrm>
                  <a:off x="7836810" y="1997715"/>
                  <a:ext cx="20844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20" name="筆跡 219">
                  <a:extLst>
                    <a:ext uri="{FF2B5EF4-FFF2-40B4-BE49-F238E27FC236}">
                      <a16:creationId xmlns:a16="http://schemas.microsoft.com/office/drawing/2014/main" id="{DD215EE1-9915-4AE7-A41F-3AB0FBDD8007}"/>
                    </a:ext>
                  </a:extLst>
                </p14:cNvPr>
                <p14:cNvContentPartPr/>
                <p14:nvPr/>
              </p14:nvContentPartPr>
              <p14:xfrm>
                <a:off x="7916010" y="2143155"/>
                <a:ext cx="129240" cy="94680"/>
              </p14:xfrm>
            </p:contentPart>
          </mc:Choice>
          <mc:Fallback>
            <p:pic>
              <p:nvPicPr>
                <p:cNvPr id="220" name="筆跡 219">
                  <a:extLst>
                    <a:ext uri="{FF2B5EF4-FFF2-40B4-BE49-F238E27FC236}">
                      <a16:creationId xmlns:a16="http://schemas.microsoft.com/office/drawing/2014/main" id="{DD215EE1-9915-4AE7-A41F-3AB0FBDD8007}"/>
                    </a:ext>
                  </a:extLst>
                </p:cNvPr>
                <p:cNvPicPr/>
                <p:nvPr/>
              </p:nvPicPr>
              <p:blipFill>
                <a:blip r:embed="rId308"/>
                <a:stretch>
                  <a:fillRect/>
                </a:stretch>
              </p:blipFill>
              <p:spPr>
                <a:xfrm>
                  <a:off x="7898010" y="2125515"/>
                  <a:ext cx="1648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21" name="筆跡 220">
                  <a:extLst>
                    <a:ext uri="{FF2B5EF4-FFF2-40B4-BE49-F238E27FC236}">
                      <a16:creationId xmlns:a16="http://schemas.microsoft.com/office/drawing/2014/main" id="{F9D5182C-E492-4205-AEFC-E3ED3C698203}"/>
                    </a:ext>
                  </a:extLst>
                </p14:cNvPr>
                <p14:cNvContentPartPr/>
                <p14:nvPr/>
              </p14:nvContentPartPr>
              <p14:xfrm>
                <a:off x="8150370" y="1964595"/>
                <a:ext cx="208440" cy="91800"/>
              </p14:xfrm>
            </p:contentPart>
          </mc:Choice>
          <mc:Fallback>
            <p:pic>
              <p:nvPicPr>
                <p:cNvPr id="221" name="筆跡 220">
                  <a:extLst>
                    <a:ext uri="{FF2B5EF4-FFF2-40B4-BE49-F238E27FC236}">
                      <a16:creationId xmlns:a16="http://schemas.microsoft.com/office/drawing/2014/main" id="{F9D5182C-E492-4205-AEFC-E3ED3C698203}"/>
                    </a:ext>
                  </a:extLst>
                </p:cNvPr>
                <p:cNvPicPr/>
                <p:nvPr/>
              </p:nvPicPr>
              <p:blipFill>
                <a:blip r:embed="rId310"/>
                <a:stretch>
                  <a:fillRect/>
                </a:stretch>
              </p:blipFill>
              <p:spPr>
                <a:xfrm>
                  <a:off x="8132730" y="1946955"/>
                  <a:ext cx="2440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22" name="筆跡 221">
                  <a:extLst>
                    <a:ext uri="{FF2B5EF4-FFF2-40B4-BE49-F238E27FC236}">
                      <a16:creationId xmlns:a16="http://schemas.microsoft.com/office/drawing/2014/main" id="{397630D1-98B8-4E9E-B6B0-B7D639CB02FC}"/>
                    </a:ext>
                  </a:extLst>
                </p14:cNvPr>
                <p14:cNvContentPartPr/>
                <p14:nvPr/>
              </p14:nvContentPartPr>
              <p14:xfrm>
                <a:off x="8188890" y="1978635"/>
                <a:ext cx="64080" cy="222480"/>
              </p14:xfrm>
            </p:contentPart>
          </mc:Choice>
          <mc:Fallback>
            <p:pic>
              <p:nvPicPr>
                <p:cNvPr id="222" name="筆跡 221">
                  <a:extLst>
                    <a:ext uri="{FF2B5EF4-FFF2-40B4-BE49-F238E27FC236}">
                      <a16:creationId xmlns:a16="http://schemas.microsoft.com/office/drawing/2014/main" id="{397630D1-98B8-4E9E-B6B0-B7D639CB02FC}"/>
                    </a:ext>
                  </a:extLst>
                </p:cNvPr>
                <p:cNvPicPr/>
                <p:nvPr/>
              </p:nvPicPr>
              <p:blipFill>
                <a:blip r:embed="rId312"/>
                <a:stretch>
                  <a:fillRect/>
                </a:stretch>
              </p:blipFill>
              <p:spPr>
                <a:xfrm>
                  <a:off x="8171250" y="1960995"/>
                  <a:ext cx="997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23" name="筆跡 222">
                  <a:extLst>
                    <a:ext uri="{FF2B5EF4-FFF2-40B4-BE49-F238E27FC236}">
                      <a16:creationId xmlns:a16="http://schemas.microsoft.com/office/drawing/2014/main" id="{96FEADF1-25B6-437F-889D-7DE0D103ED89}"/>
                    </a:ext>
                  </a:extLst>
                </p14:cNvPr>
                <p14:cNvContentPartPr/>
                <p14:nvPr/>
              </p14:nvContentPartPr>
              <p14:xfrm>
                <a:off x="8244330" y="2106435"/>
                <a:ext cx="123120" cy="129240"/>
              </p14:xfrm>
            </p:contentPart>
          </mc:Choice>
          <mc:Fallback>
            <p:pic>
              <p:nvPicPr>
                <p:cNvPr id="223" name="筆跡 222">
                  <a:extLst>
                    <a:ext uri="{FF2B5EF4-FFF2-40B4-BE49-F238E27FC236}">
                      <a16:creationId xmlns:a16="http://schemas.microsoft.com/office/drawing/2014/main" id="{96FEADF1-25B6-437F-889D-7DE0D103ED89}"/>
                    </a:ext>
                  </a:extLst>
                </p:cNvPr>
                <p:cNvPicPr/>
                <p:nvPr/>
              </p:nvPicPr>
              <p:blipFill>
                <a:blip r:embed="rId314"/>
                <a:stretch>
                  <a:fillRect/>
                </a:stretch>
              </p:blipFill>
              <p:spPr>
                <a:xfrm>
                  <a:off x="8226690" y="2088795"/>
                  <a:ext cx="158760" cy="164880"/>
                </a:xfrm>
                <a:prstGeom prst="rect">
                  <a:avLst/>
                </a:prstGeom>
              </p:spPr>
            </p:pic>
          </mc:Fallback>
        </mc:AlternateContent>
      </p:grpSp>
      <p:grpSp>
        <p:nvGrpSpPr>
          <p:cNvPr id="245" name="群組 244">
            <a:extLst>
              <a:ext uri="{FF2B5EF4-FFF2-40B4-BE49-F238E27FC236}">
                <a16:creationId xmlns:a16="http://schemas.microsoft.com/office/drawing/2014/main" id="{A4B04D30-0478-49F8-BCE9-E01AAA57A60D}"/>
              </a:ext>
            </a:extLst>
          </p:cNvPr>
          <p:cNvGrpSpPr/>
          <p:nvPr/>
        </p:nvGrpSpPr>
        <p:grpSpPr>
          <a:xfrm>
            <a:off x="1155930" y="4162395"/>
            <a:ext cx="752040" cy="511920"/>
            <a:chOff x="1155930" y="4162395"/>
            <a:chExt cx="752040" cy="511920"/>
          </a:xfrm>
        </p:grpSpPr>
        <mc:AlternateContent xmlns:mc="http://schemas.openxmlformats.org/markup-compatibility/2006">
          <mc:Choice xmlns:p14="http://schemas.microsoft.com/office/powerpoint/2010/main" Requires="p14">
            <p:contentPart p14:bwMode="auto" r:id="rId315">
              <p14:nvContentPartPr>
                <p14:cNvPr id="225" name="筆跡 224">
                  <a:extLst>
                    <a:ext uri="{FF2B5EF4-FFF2-40B4-BE49-F238E27FC236}">
                      <a16:creationId xmlns:a16="http://schemas.microsoft.com/office/drawing/2014/main" id="{44014CC5-476B-41AC-B48C-763B94935FDB}"/>
                    </a:ext>
                  </a:extLst>
                </p14:cNvPr>
                <p14:cNvContentPartPr/>
                <p14:nvPr/>
              </p14:nvContentPartPr>
              <p14:xfrm>
                <a:off x="1185810" y="4292355"/>
                <a:ext cx="20880" cy="21960"/>
              </p14:xfrm>
            </p:contentPart>
          </mc:Choice>
          <mc:Fallback>
            <p:pic>
              <p:nvPicPr>
                <p:cNvPr id="225" name="筆跡 224">
                  <a:extLst>
                    <a:ext uri="{FF2B5EF4-FFF2-40B4-BE49-F238E27FC236}">
                      <a16:creationId xmlns:a16="http://schemas.microsoft.com/office/drawing/2014/main" id="{44014CC5-476B-41AC-B48C-763B94935FDB}"/>
                    </a:ext>
                  </a:extLst>
                </p:cNvPr>
                <p:cNvPicPr/>
                <p:nvPr/>
              </p:nvPicPr>
              <p:blipFill>
                <a:blip r:embed="rId316"/>
                <a:stretch>
                  <a:fillRect/>
                </a:stretch>
              </p:blipFill>
              <p:spPr>
                <a:xfrm>
                  <a:off x="1177170" y="4283715"/>
                  <a:ext cx="385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26" name="筆跡 225">
                  <a:extLst>
                    <a:ext uri="{FF2B5EF4-FFF2-40B4-BE49-F238E27FC236}">
                      <a16:creationId xmlns:a16="http://schemas.microsoft.com/office/drawing/2014/main" id="{75180B72-6FA5-4190-ABBA-95601C2CC56E}"/>
                    </a:ext>
                  </a:extLst>
                </p14:cNvPr>
                <p14:cNvContentPartPr/>
                <p14:nvPr/>
              </p14:nvContentPartPr>
              <p14:xfrm>
                <a:off x="1155930" y="4355355"/>
                <a:ext cx="73800" cy="19800"/>
              </p14:xfrm>
            </p:contentPart>
          </mc:Choice>
          <mc:Fallback>
            <p:pic>
              <p:nvPicPr>
                <p:cNvPr id="226" name="筆跡 225">
                  <a:extLst>
                    <a:ext uri="{FF2B5EF4-FFF2-40B4-BE49-F238E27FC236}">
                      <a16:creationId xmlns:a16="http://schemas.microsoft.com/office/drawing/2014/main" id="{75180B72-6FA5-4190-ABBA-95601C2CC56E}"/>
                    </a:ext>
                  </a:extLst>
                </p:cNvPr>
                <p:cNvPicPr/>
                <p:nvPr/>
              </p:nvPicPr>
              <p:blipFill>
                <a:blip r:embed="rId318"/>
                <a:stretch>
                  <a:fillRect/>
                </a:stretch>
              </p:blipFill>
              <p:spPr>
                <a:xfrm>
                  <a:off x="1146930" y="4346355"/>
                  <a:ext cx="914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27" name="筆跡 226">
                  <a:extLst>
                    <a:ext uri="{FF2B5EF4-FFF2-40B4-BE49-F238E27FC236}">
                      <a16:creationId xmlns:a16="http://schemas.microsoft.com/office/drawing/2014/main" id="{853F63E7-9EBC-43F1-99FE-C14E4284E9A0}"/>
                    </a:ext>
                  </a:extLst>
                </p14:cNvPr>
                <p14:cNvContentPartPr/>
                <p14:nvPr/>
              </p14:nvContentPartPr>
              <p14:xfrm>
                <a:off x="1170330" y="4411515"/>
                <a:ext cx="56880" cy="19800"/>
              </p14:xfrm>
            </p:contentPart>
          </mc:Choice>
          <mc:Fallback>
            <p:pic>
              <p:nvPicPr>
                <p:cNvPr id="227" name="筆跡 226">
                  <a:extLst>
                    <a:ext uri="{FF2B5EF4-FFF2-40B4-BE49-F238E27FC236}">
                      <a16:creationId xmlns:a16="http://schemas.microsoft.com/office/drawing/2014/main" id="{853F63E7-9EBC-43F1-99FE-C14E4284E9A0}"/>
                    </a:ext>
                  </a:extLst>
                </p:cNvPr>
                <p:cNvPicPr/>
                <p:nvPr/>
              </p:nvPicPr>
              <p:blipFill>
                <a:blip r:embed="rId320"/>
                <a:stretch>
                  <a:fillRect/>
                </a:stretch>
              </p:blipFill>
              <p:spPr>
                <a:xfrm>
                  <a:off x="1161330" y="4402875"/>
                  <a:ext cx="745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28" name="筆跡 227">
                  <a:extLst>
                    <a:ext uri="{FF2B5EF4-FFF2-40B4-BE49-F238E27FC236}">
                      <a16:creationId xmlns:a16="http://schemas.microsoft.com/office/drawing/2014/main" id="{1C295139-D420-488C-A4C6-C0609371B353}"/>
                    </a:ext>
                  </a:extLst>
                </p14:cNvPr>
                <p14:cNvContentPartPr/>
                <p14:nvPr/>
              </p14:nvContentPartPr>
              <p14:xfrm>
                <a:off x="1165650" y="4440675"/>
                <a:ext cx="83520" cy="233640"/>
              </p14:xfrm>
            </p:contentPart>
          </mc:Choice>
          <mc:Fallback>
            <p:pic>
              <p:nvPicPr>
                <p:cNvPr id="228" name="筆跡 227">
                  <a:extLst>
                    <a:ext uri="{FF2B5EF4-FFF2-40B4-BE49-F238E27FC236}">
                      <a16:creationId xmlns:a16="http://schemas.microsoft.com/office/drawing/2014/main" id="{1C295139-D420-488C-A4C6-C0609371B353}"/>
                    </a:ext>
                  </a:extLst>
                </p:cNvPr>
                <p:cNvPicPr/>
                <p:nvPr/>
              </p:nvPicPr>
              <p:blipFill>
                <a:blip r:embed="rId322"/>
                <a:stretch>
                  <a:fillRect/>
                </a:stretch>
              </p:blipFill>
              <p:spPr>
                <a:xfrm>
                  <a:off x="1156650" y="4431675"/>
                  <a:ext cx="1011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29" name="筆跡 228">
                  <a:extLst>
                    <a:ext uri="{FF2B5EF4-FFF2-40B4-BE49-F238E27FC236}">
                      <a16:creationId xmlns:a16="http://schemas.microsoft.com/office/drawing/2014/main" id="{6562A539-D759-4AC5-BA9E-C6D941F2F416}"/>
                    </a:ext>
                  </a:extLst>
                </p14:cNvPr>
                <p14:cNvContentPartPr/>
                <p14:nvPr/>
              </p14:nvContentPartPr>
              <p14:xfrm>
                <a:off x="1295250" y="4354275"/>
                <a:ext cx="15840" cy="223560"/>
              </p14:xfrm>
            </p:contentPart>
          </mc:Choice>
          <mc:Fallback>
            <p:pic>
              <p:nvPicPr>
                <p:cNvPr id="229" name="筆跡 228">
                  <a:extLst>
                    <a:ext uri="{FF2B5EF4-FFF2-40B4-BE49-F238E27FC236}">
                      <a16:creationId xmlns:a16="http://schemas.microsoft.com/office/drawing/2014/main" id="{6562A539-D759-4AC5-BA9E-C6D941F2F416}"/>
                    </a:ext>
                  </a:extLst>
                </p:cNvPr>
                <p:cNvPicPr/>
                <p:nvPr/>
              </p:nvPicPr>
              <p:blipFill>
                <a:blip r:embed="rId324"/>
                <a:stretch>
                  <a:fillRect/>
                </a:stretch>
              </p:blipFill>
              <p:spPr>
                <a:xfrm>
                  <a:off x="1286610" y="4345275"/>
                  <a:ext cx="334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30" name="筆跡 229">
                  <a:extLst>
                    <a:ext uri="{FF2B5EF4-FFF2-40B4-BE49-F238E27FC236}">
                      <a16:creationId xmlns:a16="http://schemas.microsoft.com/office/drawing/2014/main" id="{999A9F05-50EA-484C-83A1-3BE795FABB12}"/>
                    </a:ext>
                  </a:extLst>
                </p14:cNvPr>
                <p14:cNvContentPartPr/>
                <p14:nvPr/>
              </p14:nvContentPartPr>
              <p14:xfrm>
                <a:off x="1308570" y="4297035"/>
                <a:ext cx="214200" cy="347760"/>
              </p14:xfrm>
            </p:contentPart>
          </mc:Choice>
          <mc:Fallback>
            <p:pic>
              <p:nvPicPr>
                <p:cNvPr id="230" name="筆跡 229">
                  <a:extLst>
                    <a:ext uri="{FF2B5EF4-FFF2-40B4-BE49-F238E27FC236}">
                      <a16:creationId xmlns:a16="http://schemas.microsoft.com/office/drawing/2014/main" id="{999A9F05-50EA-484C-83A1-3BE795FABB12}"/>
                    </a:ext>
                  </a:extLst>
                </p:cNvPr>
                <p:cNvPicPr/>
                <p:nvPr/>
              </p:nvPicPr>
              <p:blipFill>
                <a:blip r:embed="rId326"/>
                <a:stretch>
                  <a:fillRect/>
                </a:stretch>
              </p:blipFill>
              <p:spPr>
                <a:xfrm>
                  <a:off x="1299930" y="4288035"/>
                  <a:ext cx="23184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31" name="筆跡 230">
                  <a:extLst>
                    <a:ext uri="{FF2B5EF4-FFF2-40B4-BE49-F238E27FC236}">
                      <a16:creationId xmlns:a16="http://schemas.microsoft.com/office/drawing/2014/main" id="{A6AC6211-D6B3-48C2-9E75-80F802F4C70E}"/>
                    </a:ext>
                  </a:extLst>
                </p14:cNvPr>
                <p14:cNvContentPartPr/>
                <p14:nvPr/>
              </p14:nvContentPartPr>
              <p14:xfrm>
                <a:off x="1321890" y="4375875"/>
                <a:ext cx="91800" cy="44640"/>
              </p14:xfrm>
            </p:contentPart>
          </mc:Choice>
          <mc:Fallback>
            <p:pic>
              <p:nvPicPr>
                <p:cNvPr id="231" name="筆跡 230">
                  <a:extLst>
                    <a:ext uri="{FF2B5EF4-FFF2-40B4-BE49-F238E27FC236}">
                      <a16:creationId xmlns:a16="http://schemas.microsoft.com/office/drawing/2014/main" id="{A6AC6211-D6B3-48C2-9E75-80F802F4C70E}"/>
                    </a:ext>
                  </a:extLst>
                </p:cNvPr>
                <p:cNvPicPr/>
                <p:nvPr/>
              </p:nvPicPr>
              <p:blipFill>
                <a:blip r:embed="rId328"/>
                <a:stretch>
                  <a:fillRect/>
                </a:stretch>
              </p:blipFill>
              <p:spPr>
                <a:xfrm>
                  <a:off x="1312890" y="4366875"/>
                  <a:ext cx="1094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32" name="筆跡 231">
                  <a:extLst>
                    <a:ext uri="{FF2B5EF4-FFF2-40B4-BE49-F238E27FC236}">
                      <a16:creationId xmlns:a16="http://schemas.microsoft.com/office/drawing/2014/main" id="{70E03B74-A9B2-42CF-9ABC-8960D996E51C}"/>
                    </a:ext>
                  </a:extLst>
                </p14:cNvPr>
                <p14:cNvContentPartPr/>
                <p14:nvPr/>
              </p14:nvContentPartPr>
              <p14:xfrm>
                <a:off x="1346010" y="4378035"/>
                <a:ext cx="113760" cy="175680"/>
              </p14:xfrm>
            </p:contentPart>
          </mc:Choice>
          <mc:Fallback>
            <p:pic>
              <p:nvPicPr>
                <p:cNvPr id="232" name="筆跡 231">
                  <a:extLst>
                    <a:ext uri="{FF2B5EF4-FFF2-40B4-BE49-F238E27FC236}">
                      <a16:creationId xmlns:a16="http://schemas.microsoft.com/office/drawing/2014/main" id="{70E03B74-A9B2-42CF-9ABC-8960D996E51C}"/>
                    </a:ext>
                  </a:extLst>
                </p:cNvPr>
                <p:cNvPicPr/>
                <p:nvPr/>
              </p:nvPicPr>
              <p:blipFill>
                <a:blip r:embed="rId330"/>
                <a:stretch>
                  <a:fillRect/>
                </a:stretch>
              </p:blipFill>
              <p:spPr>
                <a:xfrm>
                  <a:off x="1337370" y="4369035"/>
                  <a:ext cx="1314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33" name="筆跡 232">
                  <a:extLst>
                    <a:ext uri="{FF2B5EF4-FFF2-40B4-BE49-F238E27FC236}">
                      <a16:creationId xmlns:a16="http://schemas.microsoft.com/office/drawing/2014/main" id="{0237DF83-FCFC-4C85-A1F8-D47DAD4BCCF3}"/>
                    </a:ext>
                  </a:extLst>
                </p14:cNvPr>
                <p14:cNvContentPartPr/>
                <p14:nvPr/>
              </p14:nvContentPartPr>
              <p14:xfrm>
                <a:off x="1669650" y="4180755"/>
                <a:ext cx="111240" cy="135360"/>
              </p14:xfrm>
            </p:contentPart>
          </mc:Choice>
          <mc:Fallback>
            <p:pic>
              <p:nvPicPr>
                <p:cNvPr id="233" name="筆跡 232">
                  <a:extLst>
                    <a:ext uri="{FF2B5EF4-FFF2-40B4-BE49-F238E27FC236}">
                      <a16:creationId xmlns:a16="http://schemas.microsoft.com/office/drawing/2014/main" id="{0237DF83-FCFC-4C85-A1F8-D47DAD4BCCF3}"/>
                    </a:ext>
                  </a:extLst>
                </p:cNvPr>
                <p:cNvPicPr/>
                <p:nvPr/>
              </p:nvPicPr>
              <p:blipFill>
                <a:blip r:embed="rId332"/>
                <a:stretch>
                  <a:fillRect/>
                </a:stretch>
              </p:blipFill>
              <p:spPr>
                <a:xfrm>
                  <a:off x="1660650" y="4171755"/>
                  <a:ext cx="12888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34" name="筆跡 233">
                  <a:extLst>
                    <a:ext uri="{FF2B5EF4-FFF2-40B4-BE49-F238E27FC236}">
                      <a16:creationId xmlns:a16="http://schemas.microsoft.com/office/drawing/2014/main" id="{50617AAC-165C-4A9E-A0E7-C93B5F53A58D}"/>
                    </a:ext>
                  </a:extLst>
                </p14:cNvPr>
                <p14:cNvContentPartPr/>
                <p14:nvPr/>
              </p14:nvContentPartPr>
              <p14:xfrm>
                <a:off x="1686930" y="4162395"/>
                <a:ext cx="195840" cy="261000"/>
              </p14:xfrm>
            </p:contentPart>
          </mc:Choice>
          <mc:Fallback>
            <p:pic>
              <p:nvPicPr>
                <p:cNvPr id="234" name="筆跡 233">
                  <a:extLst>
                    <a:ext uri="{FF2B5EF4-FFF2-40B4-BE49-F238E27FC236}">
                      <a16:creationId xmlns:a16="http://schemas.microsoft.com/office/drawing/2014/main" id="{50617AAC-165C-4A9E-A0E7-C93B5F53A58D}"/>
                    </a:ext>
                  </a:extLst>
                </p:cNvPr>
                <p:cNvPicPr/>
                <p:nvPr/>
              </p:nvPicPr>
              <p:blipFill>
                <a:blip r:embed="rId334"/>
                <a:stretch>
                  <a:fillRect/>
                </a:stretch>
              </p:blipFill>
              <p:spPr>
                <a:xfrm>
                  <a:off x="1677930" y="4153755"/>
                  <a:ext cx="21348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35" name="筆跡 234">
                  <a:extLst>
                    <a:ext uri="{FF2B5EF4-FFF2-40B4-BE49-F238E27FC236}">
                      <a16:creationId xmlns:a16="http://schemas.microsoft.com/office/drawing/2014/main" id="{700E4DF8-66A0-4547-B6AC-5CAC7A2BE631}"/>
                    </a:ext>
                  </a:extLst>
                </p14:cNvPr>
                <p14:cNvContentPartPr/>
                <p14:nvPr/>
              </p14:nvContentPartPr>
              <p14:xfrm>
                <a:off x="1788810" y="4348875"/>
                <a:ext cx="83520" cy="27360"/>
              </p14:xfrm>
            </p:contentPart>
          </mc:Choice>
          <mc:Fallback>
            <p:pic>
              <p:nvPicPr>
                <p:cNvPr id="235" name="筆跡 234">
                  <a:extLst>
                    <a:ext uri="{FF2B5EF4-FFF2-40B4-BE49-F238E27FC236}">
                      <a16:creationId xmlns:a16="http://schemas.microsoft.com/office/drawing/2014/main" id="{700E4DF8-66A0-4547-B6AC-5CAC7A2BE631}"/>
                    </a:ext>
                  </a:extLst>
                </p:cNvPr>
                <p:cNvPicPr/>
                <p:nvPr/>
              </p:nvPicPr>
              <p:blipFill>
                <a:blip r:embed="rId336"/>
                <a:stretch>
                  <a:fillRect/>
                </a:stretch>
              </p:blipFill>
              <p:spPr>
                <a:xfrm>
                  <a:off x="1779810" y="4339875"/>
                  <a:ext cx="101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36" name="筆跡 235">
                  <a:extLst>
                    <a:ext uri="{FF2B5EF4-FFF2-40B4-BE49-F238E27FC236}">
                      <a16:creationId xmlns:a16="http://schemas.microsoft.com/office/drawing/2014/main" id="{F1C34CEB-803F-4114-A693-02E413BEF011}"/>
                    </a:ext>
                  </a:extLst>
                </p14:cNvPr>
                <p14:cNvContentPartPr/>
                <p14:nvPr/>
              </p14:nvContentPartPr>
              <p14:xfrm>
                <a:off x="1723650" y="4453995"/>
                <a:ext cx="128520" cy="90000"/>
              </p14:xfrm>
            </p:contentPart>
          </mc:Choice>
          <mc:Fallback>
            <p:pic>
              <p:nvPicPr>
                <p:cNvPr id="236" name="筆跡 235">
                  <a:extLst>
                    <a:ext uri="{FF2B5EF4-FFF2-40B4-BE49-F238E27FC236}">
                      <a16:creationId xmlns:a16="http://schemas.microsoft.com/office/drawing/2014/main" id="{F1C34CEB-803F-4114-A693-02E413BEF011}"/>
                    </a:ext>
                  </a:extLst>
                </p:cNvPr>
                <p:cNvPicPr/>
                <p:nvPr/>
              </p:nvPicPr>
              <p:blipFill>
                <a:blip r:embed="rId338"/>
                <a:stretch>
                  <a:fillRect/>
                </a:stretch>
              </p:blipFill>
              <p:spPr>
                <a:xfrm>
                  <a:off x="1715010" y="4445355"/>
                  <a:ext cx="1461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37" name="筆跡 236">
                  <a:extLst>
                    <a:ext uri="{FF2B5EF4-FFF2-40B4-BE49-F238E27FC236}">
                      <a16:creationId xmlns:a16="http://schemas.microsoft.com/office/drawing/2014/main" id="{CE432A62-5420-4BD4-82E3-6B9B6D2247B2}"/>
                    </a:ext>
                  </a:extLst>
                </p14:cNvPr>
                <p14:cNvContentPartPr/>
                <p14:nvPr/>
              </p14:nvContentPartPr>
              <p14:xfrm>
                <a:off x="1716450" y="4527435"/>
                <a:ext cx="191520" cy="104760"/>
              </p14:xfrm>
            </p:contentPart>
          </mc:Choice>
          <mc:Fallback>
            <p:pic>
              <p:nvPicPr>
                <p:cNvPr id="237" name="筆跡 236">
                  <a:extLst>
                    <a:ext uri="{FF2B5EF4-FFF2-40B4-BE49-F238E27FC236}">
                      <a16:creationId xmlns:a16="http://schemas.microsoft.com/office/drawing/2014/main" id="{CE432A62-5420-4BD4-82E3-6B9B6D2247B2}"/>
                    </a:ext>
                  </a:extLst>
                </p:cNvPr>
                <p:cNvPicPr/>
                <p:nvPr/>
              </p:nvPicPr>
              <p:blipFill>
                <a:blip r:embed="rId340"/>
                <a:stretch>
                  <a:fillRect/>
                </a:stretch>
              </p:blipFill>
              <p:spPr>
                <a:xfrm>
                  <a:off x="1707810" y="4518795"/>
                  <a:ext cx="209160" cy="122400"/>
                </a:xfrm>
                <a:prstGeom prst="rect">
                  <a:avLst/>
                </a:prstGeom>
              </p:spPr>
            </p:pic>
          </mc:Fallback>
        </mc:AlternateContent>
      </p:grpSp>
      <p:grpSp>
        <p:nvGrpSpPr>
          <p:cNvPr id="244" name="群組 243">
            <a:extLst>
              <a:ext uri="{FF2B5EF4-FFF2-40B4-BE49-F238E27FC236}">
                <a16:creationId xmlns:a16="http://schemas.microsoft.com/office/drawing/2014/main" id="{B7AA6A69-E52F-4707-A736-1D19824FE218}"/>
              </a:ext>
            </a:extLst>
          </p:cNvPr>
          <p:cNvGrpSpPr/>
          <p:nvPr/>
        </p:nvGrpSpPr>
        <p:grpSpPr>
          <a:xfrm>
            <a:off x="2118210" y="4318635"/>
            <a:ext cx="337320" cy="308520"/>
            <a:chOff x="2118210" y="4318635"/>
            <a:chExt cx="337320" cy="308520"/>
          </a:xfrm>
        </p:grpSpPr>
        <mc:AlternateContent xmlns:mc="http://schemas.openxmlformats.org/markup-compatibility/2006">
          <mc:Choice xmlns:p14="http://schemas.microsoft.com/office/powerpoint/2010/main" Requires="p14">
            <p:contentPart p14:bwMode="auto" r:id="rId341">
              <p14:nvContentPartPr>
                <p14:cNvPr id="238" name="筆跡 237">
                  <a:extLst>
                    <a:ext uri="{FF2B5EF4-FFF2-40B4-BE49-F238E27FC236}">
                      <a16:creationId xmlns:a16="http://schemas.microsoft.com/office/drawing/2014/main" id="{AE4FE258-64F9-4E9A-80E9-670CFE0D0EDF}"/>
                    </a:ext>
                  </a:extLst>
                </p14:cNvPr>
                <p14:cNvContentPartPr/>
                <p14:nvPr/>
              </p14:nvContentPartPr>
              <p14:xfrm>
                <a:off x="2118210" y="4406835"/>
                <a:ext cx="203760" cy="220320"/>
              </p14:xfrm>
            </p:contentPart>
          </mc:Choice>
          <mc:Fallback>
            <p:pic>
              <p:nvPicPr>
                <p:cNvPr id="238" name="筆跡 237">
                  <a:extLst>
                    <a:ext uri="{FF2B5EF4-FFF2-40B4-BE49-F238E27FC236}">
                      <a16:creationId xmlns:a16="http://schemas.microsoft.com/office/drawing/2014/main" id="{AE4FE258-64F9-4E9A-80E9-670CFE0D0EDF}"/>
                    </a:ext>
                  </a:extLst>
                </p:cNvPr>
                <p:cNvPicPr/>
                <p:nvPr/>
              </p:nvPicPr>
              <p:blipFill>
                <a:blip r:embed="rId342"/>
                <a:stretch>
                  <a:fillRect/>
                </a:stretch>
              </p:blipFill>
              <p:spPr>
                <a:xfrm>
                  <a:off x="2109570" y="4398195"/>
                  <a:ext cx="22140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39" name="筆跡 238">
                  <a:extLst>
                    <a:ext uri="{FF2B5EF4-FFF2-40B4-BE49-F238E27FC236}">
                      <a16:creationId xmlns:a16="http://schemas.microsoft.com/office/drawing/2014/main" id="{D6023E7B-6D4C-48F8-A6EC-41341CE41AEB}"/>
                    </a:ext>
                  </a:extLst>
                </p14:cNvPr>
                <p14:cNvContentPartPr/>
                <p14:nvPr/>
              </p14:nvContentPartPr>
              <p14:xfrm>
                <a:off x="2208570" y="4408275"/>
                <a:ext cx="105120" cy="214920"/>
              </p14:xfrm>
            </p:contentPart>
          </mc:Choice>
          <mc:Fallback>
            <p:pic>
              <p:nvPicPr>
                <p:cNvPr id="239" name="筆跡 238">
                  <a:extLst>
                    <a:ext uri="{FF2B5EF4-FFF2-40B4-BE49-F238E27FC236}">
                      <a16:creationId xmlns:a16="http://schemas.microsoft.com/office/drawing/2014/main" id="{D6023E7B-6D4C-48F8-A6EC-41341CE41AEB}"/>
                    </a:ext>
                  </a:extLst>
                </p:cNvPr>
                <p:cNvPicPr/>
                <p:nvPr/>
              </p:nvPicPr>
              <p:blipFill>
                <a:blip r:embed="rId344"/>
                <a:stretch>
                  <a:fillRect/>
                </a:stretch>
              </p:blipFill>
              <p:spPr>
                <a:xfrm>
                  <a:off x="2199570" y="4399635"/>
                  <a:ext cx="1227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40" name="筆跡 239">
                  <a:extLst>
                    <a:ext uri="{FF2B5EF4-FFF2-40B4-BE49-F238E27FC236}">
                      <a16:creationId xmlns:a16="http://schemas.microsoft.com/office/drawing/2014/main" id="{C77884D2-225A-4B50-BB4A-63736C2B11C1}"/>
                    </a:ext>
                  </a:extLst>
                </p14:cNvPr>
                <p14:cNvContentPartPr/>
                <p14:nvPr/>
              </p14:nvContentPartPr>
              <p14:xfrm>
                <a:off x="2355450" y="4318635"/>
                <a:ext cx="70200" cy="121680"/>
              </p14:xfrm>
            </p:contentPart>
          </mc:Choice>
          <mc:Fallback>
            <p:pic>
              <p:nvPicPr>
                <p:cNvPr id="240" name="筆跡 239">
                  <a:extLst>
                    <a:ext uri="{FF2B5EF4-FFF2-40B4-BE49-F238E27FC236}">
                      <a16:creationId xmlns:a16="http://schemas.microsoft.com/office/drawing/2014/main" id="{C77884D2-225A-4B50-BB4A-63736C2B11C1}"/>
                    </a:ext>
                  </a:extLst>
                </p:cNvPr>
                <p:cNvPicPr/>
                <p:nvPr/>
              </p:nvPicPr>
              <p:blipFill>
                <a:blip r:embed="rId346"/>
                <a:stretch>
                  <a:fillRect/>
                </a:stretch>
              </p:blipFill>
              <p:spPr>
                <a:xfrm>
                  <a:off x="2346450" y="4309635"/>
                  <a:ext cx="878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41" name="筆跡 240">
                  <a:extLst>
                    <a:ext uri="{FF2B5EF4-FFF2-40B4-BE49-F238E27FC236}">
                      <a16:creationId xmlns:a16="http://schemas.microsoft.com/office/drawing/2014/main" id="{BEBB87D4-AD60-4C51-BD9A-E79BBCD80CEB}"/>
                    </a:ext>
                  </a:extLst>
                </p14:cNvPr>
                <p14:cNvContentPartPr/>
                <p14:nvPr/>
              </p14:nvContentPartPr>
              <p14:xfrm>
                <a:off x="2374530" y="4336995"/>
                <a:ext cx="29160" cy="118440"/>
              </p14:xfrm>
            </p:contentPart>
          </mc:Choice>
          <mc:Fallback>
            <p:pic>
              <p:nvPicPr>
                <p:cNvPr id="241" name="筆跡 240">
                  <a:extLst>
                    <a:ext uri="{FF2B5EF4-FFF2-40B4-BE49-F238E27FC236}">
                      <a16:creationId xmlns:a16="http://schemas.microsoft.com/office/drawing/2014/main" id="{BEBB87D4-AD60-4C51-BD9A-E79BBCD80CEB}"/>
                    </a:ext>
                  </a:extLst>
                </p:cNvPr>
                <p:cNvPicPr/>
                <p:nvPr/>
              </p:nvPicPr>
              <p:blipFill>
                <a:blip r:embed="rId348"/>
                <a:stretch>
                  <a:fillRect/>
                </a:stretch>
              </p:blipFill>
              <p:spPr>
                <a:xfrm>
                  <a:off x="2365890" y="4327995"/>
                  <a:ext cx="4680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42" name="筆跡 241">
                  <a:extLst>
                    <a:ext uri="{FF2B5EF4-FFF2-40B4-BE49-F238E27FC236}">
                      <a16:creationId xmlns:a16="http://schemas.microsoft.com/office/drawing/2014/main" id="{11FA3F9D-19D1-4F46-B437-D0BB364B4941}"/>
                    </a:ext>
                  </a:extLst>
                </p14:cNvPr>
                <p14:cNvContentPartPr/>
                <p14:nvPr/>
              </p14:nvContentPartPr>
              <p14:xfrm>
                <a:off x="2356530" y="4375875"/>
                <a:ext cx="99000" cy="19800"/>
              </p14:xfrm>
            </p:contentPart>
          </mc:Choice>
          <mc:Fallback>
            <p:pic>
              <p:nvPicPr>
                <p:cNvPr id="242" name="筆跡 241">
                  <a:extLst>
                    <a:ext uri="{FF2B5EF4-FFF2-40B4-BE49-F238E27FC236}">
                      <a16:creationId xmlns:a16="http://schemas.microsoft.com/office/drawing/2014/main" id="{11FA3F9D-19D1-4F46-B437-D0BB364B4941}"/>
                    </a:ext>
                  </a:extLst>
                </p:cNvPr>
                <p:cNvPicPr/>
                <p:nvPr/>
              </p:nvPicPr>
              <p:blipFill>
                <a:blip r:embed="rId350"/>
                <a:stretch>
                  <a:fillRect/>
                </a:stretch>
              </p:blipFill>
              <p:spPr>
                <a:xfrm>
                  <a:off x="2347530" y="4366875"/>
                  <a:ext cx="116640" cy="37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1">
            <p14:nvContentPartPr>
              <p14:cNvPr id="243" name="筆跡 242">
                <a:extLst>
                  <a:ext uri="{FF2B5EF4-FFF2-40B4-BE49-F238E27FC236}">
                    <a16:creationId xmlns:a16="http://schemas.microsoft.com/office/drawing/2014/main" id="{18888279-A688-4326-8295-9B9FDAE211A7}"/>
                  </a:ext>
                </a:extLst>
              </p14:cNvPr>
              <p14:cNvContentPartPr/>
              <p14:nvPr/>
            </p14:nvContentPartPr>
            <p14:xfrm>
              <a:off x="2649930" y="4588995"/>
              <a:ext cx="23040" cy="55440"/>
            </p14:xfrm>
          </p:contentPart>
        </mc:Choice>
        <mc:Fallback>
          <p:pic>
            <p:nvPicPr>
              <p:cNvPr id="243" name="筆跡 242">
                <a:extLst>
                  <a:ext uri="{FF2B5EF4-FFF2-40B4-BE49-F238E27FC236}">
                    <a16:creationId xmlns:a16="http://schemas.microsoft.com/office/drawing/2014/main" id="{18888279-A688-4326-8295-9B9FDAE211A7}"/>
                  </a:ext>
                </a:extLst>
              </p:cNvPr>
              <p:cNvPicPr/>
              <p:nvPr/>
            </p:nvPicPr>
            <p:blipFill>
              <a:blip r:embed="rId352"/>
              <a:stretch>
                <a:fillRect/>
              </a:stretch>
            </p:blipFill>
            <p:spPr>
              <a:xfrm>
                <a:off x="2641290" y="4580355"/>
                <a:ext cx="40680" cy="73080"/>
              </a:xfrm>
              <a:prstGeom prst="rect">
                <a:avLst/>
              </a:prstGeom>
            </p:spPr>
          </p:pic>
        </mc:Fallback>
      </mc:AlternateContent>
      <p:grpSp>
        <p:nvGrpSpPr>
          <p:cNvPr id="261" name="群組 260">
            <a:extLst>
              <a:ext uri="{FF2B5EF4-FFF2-40B4-BE49-F238E27FC236}">
                <a16:creationId xmlns:a16="http://schemas.microsoft.com/office/drawing/2014/main" id="{63CEA451-B720-4DB4-8ECA-7C66E952EC16}"/>
              </a:ext>
            </a:extLst>
          </p:cNvPr>
          <p:cNvGrpSpPr/>
          <p:nvPr/>
        </p:nvGrpSpPr>
        <p:grpSpPr>
          <a:xfrm>
            <a:off x="2822010" y="4078155"/>
            <a:ext cx="1154160" cy="506160"/>
            <a:chOff x="2822010" y="4078155"/>
            <a:chExt cx="1154160" cy="506160"/>
          </a:xfrm>
        </p:grpSpPr>
        <mc:AlternateContent xmlns:mc="http://schemas.openxmlformats.org/markup-compatibility/2006">
          <mc:Choice xmlns:p14="http://schemas.microsoft.com/office/powerpoint/2010/main" Requires="p14">
            <p:contentPart p14:bwMode="auto" r:id="rId353">
              <p14:nvContentPartPr>
                <p14:cNvPr id="246" name="筆跡 245">
                  <a:extLst>
                    <a:ext uri="{FF2B5EF4-FFF2-40B4-BE49-F238E27FC236}">
                      <a16:creationId xmlns:a16="http://schemas.microsoft.com/office/drawing/2014/main" id="{34B0AE66-589F-4D6E-A764-EA27E36FBDB3}"/>
                    </a:ext>
                  </a:extLst>
                </p14:cNvPr>
                <p14:cNvContentPartPr/>
                <p14:nvPr/>
              </p14:nvContentPartPr>
              <p14:xfrm>
                <a:off x="2822010" y="4116315"/>
                <a:ext cx="393120" cy="66600"/>
              </p14:xfrm>
            </p:contentPart>
          </mc:Choice>
          <mc:Fallback>
            <p:pic>
              <p:nvPicPr>
                <p:cNvPr id="246" name="筆跡 245">
                  <a:extLst>
                    <a:ext uri="{FF2B5EF4-FFF2-40B4-BE49-F238E27FC236}">
                      <a16:creationId xmlns:a16="http://schemas.microsoft.com/office/drawing/2014/main" id="{34B0AE66-589F-4D6E-A764-EA27E36FBDB3}"/>
                    </a:ext>
                  </a:extLst>
                </p:cNvPr>
                <p:cNvPicPr/>
                <p:nvPr/>
              </p:nvPicPr>
              <p:blipFill>
                <a:blip r:embed="rId354"/>
                <a:stretch>
                  <a:fillRect/>
                </a:stretch>
              </p:blipFill>
              <p:spPr>
                <a:xfrm>
                  <a:off x="2813370" y="4107315"/>
                  <a:ext cx="4107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47" name="筆跡 246">
                  <a:extLst>
                    <a:ext uri="{FF2B5EF4-FFF2-40B4-BE49-F238E27FC236}">
                      <a16:creationId xmlns:a16="http://schemas.microsoft.com/office/drawing/2014/main" id="{E55C0E02-B405-4FE1-ABED-663A5069A012}"/>
                    </a:ext>
                  </a:extLst>
                </p14:cNvPr>
                <p14:cNvContentPartPr/>
                <p14:nvPr/>
              </p14:nvContentPartPr>
              <p14:xfrm>
                <a:off x="2943690" y="4282635"/>
                <a:ext cx="14760" cy="103320"/>
              </p14:xfrm>
            </p:contentPart>
          </mc:Choice>
          <mc:Fallback>
            <p:pic>
              <p:nvPicPr>
                <p:cNvPr id="247" name="筆跡 246">
                  <a:extLst>
                    <a:ext uri="{FF2B5EF4-FFF2-40B4-BE49-F238E27FC236}">
                      <a16:creationId xmlns:a16="http://schemas.microsoft.com/office/drawing/2014/main" id="{E55C0E02-B405-4FE1-ABED-663A5069A012}"/>
                    </a:ext>
                  </a:extLst>
                </p:cNvPr>
                <p:cNvPicPr/>
                <p:nvPr/>
              </p:nvPicPr>
              <p:blipFill>
                <a:blip r:embed="rId356"/>
                <a:stretch>
                  <a:fillRect/>
                </a:stretch>
              </p:blipFill>
              <p:spPr>
                <a:xfrm>
                  <a:off x="2934690" y="4273995"/>
                  <a:ext cx="324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48" name="筆跡 247">
                  <a:extLst>
                    <a:ext uri="{FF2B5EF4-FFF2-40B4-BE49-F238E27FC236}">
                      <a16:creationId xmlns:a16="http://schemas.microsoft.com/office/drawing/2014/main" id="{7D2F267B-B740-4CA8-8869-33E3631BDD46}"/>
                    </a:ext>
                  </a:extLst>
                </p14:cNvPr>
                <p14:cNvContentPartPr/>
                <p14:nvPr/>
              </p14:nvContentPartPr>
              <p14:xfrm>
                <a:off x="2949810" y="4295595"/>
                <a:ext cx="92880" cy="103320"/>
              </p14:xfrm>
            </p:contentPart>
          </mc:Choice>
          <mc:Fallback>
            <p:pic>
              <p:nvPicPr>
                <p:cNvPr id="248" name="筆跡 247">
                  <a:extLst>
                    <a:ext uri="{FF2B5EF4-FFF2-40B4-BE49-F238E27FC236}">
                      <a16:creationId xmlns:a16="http://schemas.microsoft.com/office/drawing/2014/main" id="{7D2F267B-B740-4CA8-8869-33E3631BDD46}"/>
                    </a:ext>
                  </a:extLst>
                </p:cNvPr>
                <p:cNvPicPr/>
                <p:nvPr/>
              </p:nvPicPr>
              <p:blipFill>
                <a:blip r:embed="rId358"/>
                <a:stretch>
                  <a:fillRect/>
                </a:stretch>
              </p:blipFill>
              <p:spPr>
                <a:xfrm>
                  <a:off x="2940810" y="4286955"/>
                  <a:ext cx="1105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49" name="筆跡 248">
                  <a:extLst>
                    <a:ext uri="{FF2B5EF4-FFF2-40B4-BE49-F238E27FC236}">
                      <a16:creationId xmlns:a16="http://schemas.microsoft.com/office/drawing/2014/main" id="{BA0B9A24-BADE-4608-8734-E91B32F115BD}"/>
                    </a:ext>
                  </a:extLst>
                </p14:cNvPr>
                <p14:cNvContentPartPr/>
                <p14:nvPr/>
              </p14:nvContentPartPr>
              <p14:xfrm>
                <a:off x="3055650" y="4249155"/>
                <a:ext cx="39600" cy="335160"/>
              </p14:xfrm>
            </p:contentPart>
          </mc:Choice>
          <mc:Fallback>
            <p:pic>
              <p:nvPicPr>
                <p:cNvPr id="249" name="筆跡 248">
                  <a:extLst>
                    <a:ext uri="{FF2B5EF4-FFF2-40B4-BE49-F238E27FC236}">
                      <a16:creationId xmlns:a16="http://schemas.microsoft.com/office/drawing/2014/main" id="{BA0B9A24-BADE-4608-8734-E91B32F115BD}"/>
                    </a:ext>
                  </a:extLst>
                </p:cNvPr>
                <p:cNvPicPr/>
                <p:nvPr/>
              </p:nvPicPr>
              <p:blipFill>
                <a:blip r:embed="rId360"/>
                <a:stretch>
                  <a:fillRect/>
                </a:stretch>
              </p:blipFill>
              <p:spPr>
                <a:xfrm>
                  <a:off x="3046650" y="4240515"/>
                  <a:ext cx="5724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51" name="筆跡 250">
                  <a:extLst>
                    <a:ext uri="{FF2B5EF4-FFF2-40B4-BE49-F238E27FC236}">
                      <a16:creationId xmlns:a16="http://schemas.microsoft.com/office/drawing/2014/main" id="{04E482DE-2281-47B1-BC13-96A5B1E0FBF3}"/>
                    </a:ext>
                  </a:extLst>
                </p14:cNvPr>
                <p14:cNvContentPartPr/>
                <p14:nvPr/>
              </p14:nvContentPartPr>
              <p14:xfrm>
                <a:off x="3359850" y="4169955"/>
                <a:ext cx="288360" cy="334080"/>
              </p14:xfrm>
            </p:contentPart>
          </mc:Choice>
          <mc:Fallback>
            <p:pic>
              <p:nvPicPr>
                <p:cNvPr id="251" name="筆跡 250">
                  <a:extLst>
                    <a:ext uri="{FF2B5EF4-FFF2-40B4-BE49-F238E27FC236}">
                      <a16:creationId xmlns:a16="http://schemas.microsoft.com/office/drawing/2014/main" id="{04E482DE-2281-47B1-BC13-96A5B1E0FBF3}"/>
                    </a:ext>
                  </a:extLst>
                </p:cNvPr>
                <p:cNvPicPr/>
                <p:nvPr/>
              </p:nvPicPr>
              <p:blipFill>
                <a:blip r:embed="rId362"/>
                <a:stretch>
                  <a:fillRect/>
                </a:stretch>
              </p:blipFill>
              <p:spPr>
                <a:xfrm>
                  <a:off x="3350850" y="4160955"/>
                  <a:ext cx="30600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52" name="筆跡 251">
                  <a:extLst>
                    <a:ext uri="{FF2B5EF4-FFF2-40B4-BE49-F238E27FC236}">
                      <a16:creationId xmlns:a16="http://schemas.microsoft.com/office/drawing/2014/main" id="{F198798F-DECF-459B-AD7B-D1164ECBBA17}"/>
                    </a:ext>
                  </a:extLst>
                </p14:cNvPr>
                <p14:cNvContentPartPr/>
                <p14:nvPr/>
              </p14:nvContentPartPr>
              <p14:xfrm>
                <a:off x="3563250" y="4384515"/>
                <a:ext cx="118440" cy="144360"/>
              </p14:xfrm>
            </p:contentPart>
          </mc:Choice>
          <mc:Fallback>
            <p:pic>
              <p:nvPicPr>
                <p:cNvPr id="252" name="筆跡 251">
                  <a:extLst>
                    <a:ext uri="{FF2B5EF4-FFF2-40B4-BE49-F238E27FC236}">
                      <a16:creationId xmlns:a16="http://schemas.microsoft.com/office/drawing/2014/main" id="{F198798F-DECF-459B-AD7B-D1164ECBBA17}"/>
                    </a:ext>
                  </a:extLst>
                </p:cNvPr>
                <p:cNvPicPr/>
                <p:nvPr/>
              </p:nvPicPr>
              <p:blipFill>
                <a:blip r:embed="rId364"/>
                <a:stretch>
                  <a:fillRect/>
                </a:stretch>
              </p:blipFill>
              <p:spPr>
                <a:xfrm>
                  <a:off x="3554250" y="4375875"/>
                  <a:ext cx="1360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53" name="筆跡 252">
                  <a:extLst>
                    <a:ext uri="{FF2B5EF4-FFF2-40B4-BE49-F238E27FC236}">
                      <a16:creationId xmlns:a16="http://schemas.microsoft.com/office/drawing/2014/main" id="{F8E0AF46-CD50-48F4-A634-9C2C9FAA56BB}"/>
                    </a:ext>
                  </a:extLst>
                </p14:cNvPr>
                <p14:cNvContentPartPr/>
                <p14:nvPr/>
              </p14:nvContentPartPr>
              <p14:xfrm>
                <a:off x="3835050" y="4078155"/>
                <a:ext cx="28080" cy="45720"/>
              </p14:xfrm>
            </p:contentPart>
          </mc:Choice>
          <mc:Fallback>
            <p:pic>
              <p:nvPicPr>
                <p:cNvPr id="253" name="筆跡 252">
                  <a:extLst>
                    <a:ext uri="{FF2B5EF4-FFF2-40B4-BE49-F238E27FC236}">
                      <a16:creationId xmlns:a16="http://schemas.microsoft.com/office/drawing/2014/main" id="{F8E0AF46-CD50-48F4-A634-9C2C9FAA56BB}"/>
                    </a:ext>
                  </a:extLst>
                </p:cNvPr>
                <p:cNvPicPr/>
                <p:nvPr/>
              </p:nvPicPr>
              <p:blipFill>
                <a:blip r:embed="rId366"/>
                <a:stretch>
                  <a:fillRect/>
                </a:stretch>
              </p:blipFill>
              <p:spPr>
                <a:xfrm>
                  <a:off x="3826410" y="4069155"/>
                  <a:ext cx="457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54" name="筆跡 253">
                  <a:extLst>
                    <a:ext uri="{FF2B5EF4-FFF2-40B4-BE49-F238E27FC236}">
                      <a16:creationId xmlns:a16="http://schemas.microsoft.com/office/drawing/2014/main" id="{08F94CDF-5996-42F6-9715-4390B4670EA9}"/>
                    </a:ext>
                  </a:extLst>
                </p14:cNvPr>
                <p14:cNvContentPartPr/>
                <p14:nvPr/>
              </p14:nvContentPartPr>
              <p14:xfrm>
                <a:off x="3773850" y="4173915"/>
                <a:ext cx="74880" cy="144000"/>
              </p14:xfrm>
            </p:contentPart>
          </mc:Choice>
          <mc:Fallback>
            <p:pic>
              <p:nvPicPr>
                <p:cNvPr id="254" name="筆跡 253">
                  <a:extLst>
                    <a:ext uri="{FF2B5EF4-FFF2-40B4-BE49-F238E27FC236}">
                      <a16:creationId xmlns:a16="http://schemas.microsoft.com/office/drawing/2014/main" id="{08F94CDF-5996-42F6-9715-4390B4670EA9}"/>
                    </a:ext>
                  </a:extLst>
                </p:cNvPr>
                <p:cNvPicPr/>
                <p:nvPr/>
              </p:nvPicPr>
              <p:blipFill>
                <a:blip r:embed="rId368"/>
                <a:stretch>
                  <a:fillRect/>
                </a:stretch>
              </p:blipFill>
              <p:spPr>
                <a:xfrm>
                  <a:off x="3764850" y="4164915"/>
                  <a:ext cx="925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56" name="筆跡 255">
                  <a:extLst>
                    <a:ext uri="{FF2B5EF4-FFF2-40B4-BE49-F238E27FC236}">
                      <a16:creationId xmlns:a16="http://schemas.microsoft.com/office/drawing/2014/main" id="{8214F1F9-F45A-4FA8-AA88-B489F591527F}"/>
                    </a:ext>
                  </a:extLst>
                </p14:cNvPr>
                <p14:cNvContentPartPr/>
                <p14:nvPr/>
              </p14:nvContentPartPr>
              <p14:xfrm>
                <a:off x="3800130" y="4086795"/>
                <a:ext cx="176040" cy="425880"/>
              </p14:xfrm>
            </p:contentPart>
          </mc:Choice>
          <mc:Fallback>
            <p:pic>
              <p:nvPicPr>
                <p:cNvPr id="256" name="筆跡 255">
                  <a:extLst>
                    <a:ext uri="{FF2B5EF4-FFF2-40B4-BE49-F238E27FC236}">
                      <a16:creationId xmlns:a16="http://schemas.microsoft.com/office/drawing/2014/main" id="{8214F1F9-F45A-4FA8-AA88-B489F591527F}"/>
                    </a:ext>
                  </a:extLst>
                </p:cNvPr>
                <p:cNvPicPr/>
                <p:nvPr/>
              </p:nvPicPr>
              <p:blipFill>
                <a:blip r:embed="rId370"/>
                <a:stretch>
                  <a:fillRect/>
                </a:stretch>
              </p:blipFill>
              <p:spPr>
                <a:xfrm>
                  <a:off x="3791490" y="4077795"/>
                  <a:ext cx="193680" cy="443520"/>
                </a:xfrm>
                <a:prstGeom prst="rect">
                  <a:avLst/>
                </a:prstGeom>
              </p:spPr>
            </p:pic>
          </mc:Fallback>
        </mc:AlternateContent>
      </p:grpSp>
      <p:grpSp>
        <p:nvGrpSpPr>
          <p:cNvPr id="260" name="群組 259">
            <a:extLst>
              <a:ext uri="{FF2B5EF4-FFF2-40B4-BE49-F238E27FC236}">
                <a16:creationId xmlns:a16="http://schemas.microsoft.com/office/drawing/2014/main" id="{2B34F51B-571B-44FE-8C07-BDA4B1A72677}"/>
              </a:ext>
            </a:extLst>
          </p:cNvPr>
          <p:cNvGrpSpPr/>
          <p:nvPr/>
        </p:nvGrpSpPr>
        <p:grpSpPr>
          <a:xfrm>
            <a:off x="4304130" y="4234035"/>
            <a:ext cx="574560" cy="381600"/>
            <a:chOff x="4304130" y="4234035"/>
            <a:chExt cx="574560" cy="381600"/>
          </a:xfrm>
        </p:grpSpPr>
        <mc:AlternateContent xmlns:mc="http://schemas.openxmlformats.org/markup-compatibility/2006">
          <mc:Choice xmlns:p14="http://schemas.microsoft.com/office/powerpoint/2010/main" Requires="p14">
            <p:contentPart p14:bwMode="auto" r:id="rId371">
              <p14:nvContentPartPr>
                <p14:cNvPr id="257" name="筆跡 256">
                  <a:extLst>
                    <a:ext uri="{FF2B5EF4-FFF2-40B4-BE49-F238E27FC236}">
                      <a16:creationId xmlns:a16="http://schemas.microsoft.com/office/drawing/2014/main" id="{495629CB-FC59-4AE6-9A10-40C7A7A44005}"/>
                    </a:ext>
                  </a:extLst>
                </p14:cNvPr>
                <p14:cNvContentPartPr/>
                <p14:nvPr/>
              </p14:nvContentPartPr>
              <p14:xfrm>
                <a:off x="4304130" y="4294515"/>
                <a:ext cx="151920" cy="177840"/>
              </p14:xfrm>
            </p:contentPart>
          </mc:Choice>
          <mc:Fallback>
            <p:pic>
              <p:nvPicPr>
                <p:cNvPr id="257" name="筆跡 256">
                  <a:extLst>
                    <a:ext uri="{FF2B5EF4-FFF2-40B4-BE49-F238E27FC236}">
                      <a16:creationId xmlns:a16="http://schemas.microsoft.com/office/drawing/2014/main" id="{495629CB-FC59-4AE6-9A10-40C7A7A44005}"/>
                    </a:ext>
                  </a:extLst>
                </p:cNvPr>
                <p:cNvPicPr/>
                <p:nvPr/>
              </p:nvPicPr>
              <p:blipFill>
                <a:blip r:embed="rId372"/>
                <a:stretch>
                  <a:fillRect/>
                </a:stretch>
              </p:blipFill>
              <p:spPr>
                <a:xfrm>
                  <a:off x="4295490" y="4285875"/>
                  <a:ext cx="1695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58" name="筆跡 257">
                  <a:extLst>
                    <a:ext uri="{FF2B5EF4-FFF2-40B4-BE49-F238E27FC236}">
                      <a16:creationId xmlns:a16="http://schemas.microsoft.com/office/drawing/2014/main" id="{3EB5E3B3-8D3E-4FF1-AB6A-78AD54ABC3AE}"/>
                    </a:ext>
                  </a:extLst>
                </p14:cNvPr>
                <p14:cNvContentPartPr/>
                <p14:nvPr/>
              </p14:nvContentPartPr>
              <p14:xfrm>
                <a:off x="4526970" y="4447155"/>
                <a:ext cx="28080" cy="87120"/>
              </p14:xfrm>
            </p:contentPart>
          </mc:Choice>
          <mc:Fallback>
            <p:pic>
              <p:nvPicPr>
                <p:cNvPr id="258" name="筆跡 257">
                  <a:extLst>
                    <a:ext uri="{FF2B5EF4-FFF2-40B4-BE49-F238E27FC236}">
                      <a16:creationId xmlns:a16="http://schemas.microsoft.com/office/drawing/2014/main" id="{3EB5E3B3-8D3E-4FF1-AB6A-78AD54ABC3AE}"/>
                    </a:ext>
                  </a:extLst>
                </p:cNvPr>
                <p:cNvPicPr/>
                <p:nvPr/>
              </p:nvPicPr>
              <p:blipFill>
                <a:blip r:embed="rId374"/>
                <a:stretch>
                  <a:fillRect/>
                </a:stretch>
              </p:blipFill>
              <p:spPr>
                <a:xfrm>
                  <a:off x="4517970" y="4438515"/>
                  <a:ext cx="457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59" name="筆跡 258">
                  <a:extLst>
                    <a:ext uri="{FF2B5EF4-FFF2-40B4-BE49-F238E27FC236}">
                      <a16:creationId xmlns:a16="http://schemas.microsoft.com/office/drawing/2014/main" id="{6FDF98DE-4D0C-4D75-8D3E-409506292ED6}"/>
                    </a:ext>
                  </a:extLst>
                </p14:cNvPr>
                <p14:cNvContentPartPr/>
                <p14:nvPr/>
              </p14:nvContentPartPr>
              <p14:xfrm>
                <a:off x="4761330" y="4234035"/>
                <a:ext cx="117360" cy="381600"/>
              </p14:xfrm>
            </p:contentPart>
          </mc:Choice>
          <mc:Fallback>
            <p:pic>
              <p:nvPicPr>
                <p:cNvPr id="259" name="筆跡 258">
                  <a:extLst>
                    <a:ext uri="{FF2B5EF4-FFF2-40B4-BE49-F238E27FC236}">
                      <a16:creationId xmlns:a16="http://schemas.microsoft.com/office/drawing/2014/main" id="{6FDF98DE-4D0C-4D75-8D3E-409506292ED6}"/>
                    </a:ext>
                  </a:extLst>
                </p:cNvPr>
                <p:cNvPicPr/>
                <p:nvPr/>
              </p:nvPicPr>
              <p:blipFill>
                <a:blip r:embed="rId376"/>
                <a:stretch>
                  <a:fillRect/>
                </a:stretch>
              </p:blipFill>
              <p:spPr>
                <a:xfrm>
                  <a:off x="4752330" y="4225035"/>
                  <a:ext cx="135000" cy="399240"/>
                </a:xfrm>
                <a:prstGeom prst="rect">
                  <a:avLst/>
                </a:prstGeom>
              </p:spPr>
            </p:pic>
          </mc:Fallback>
        </mc:AlternateContent>
      </p:grpSp>
      <p:grpSp>
        <p:nvGrpSpPr>
          <p:cNvPr id="273" name="群組 272">
            <a:extLst>
              <a:ext uri="{FF2B5EF4-FFF2-40B4-BE49-F238E27FC236}">
                <a16:creationId xmlns:a16="http://schemas.microsoft.com/office/drawing/2014/main" id="{D7F1BFE1-201A-4E8F-8AEB-8A763B8F5218}"/>
              </a:ext>
            </a:extLst>
          </p:cNvPr>
          <p:cNvGrpSpPr/>
          <p:nvPr/>
        </p:nvGrpSpPr>
        <p:grpSpPr>
          <a:xfrm>
            <a:off x="5181450" y="3993195"/>
            <a:ext cx="890640" cy="457560"/>
            <a:chOff x="5181450" y="3993195"/>
            <a:chExt cx="890640" cy="457560"/>
          </a:xfrm>
        </p:grpSpPr>
        <mc:AlternateContent xmlns:mc="http://schemas.openxmlformats.org/markup-compatibility/2006">
          <mc:Choice xmlns:p14="http://schemas.microsoft.com/office/powerpoint/2010/main" Requires="p14">
            <p:contentPart p14:bwMode="auto" r:id="rId377">
              <p14:nvContentPartPr>
                <p14:cNvPr id="262" name="筆跡 261">
                  <a:extLst>
                    <a:ext uri="{FF2B5EF4-FFF2-40B4-BE49-F238E27FC236}">
                      <a16:creationId xmlns:a16="http://schemas.microsoft.com/office/drawing/2014/main" id="{BB7A0123-3F37-4C91-AAA0-4DF7010A5195}"/>
                    </a:ext>
                  </a:extLst>
                </p14:cNvPr>
                <p14:cNvContentPartPr/>
                <p14:nvPr/>
              </p14:nvContentPartPr>
              <p14:xfrm>
                <a:off x="5181450" y="4211355"/>
                <a:ext cx="66600" cy="30600"/>
              </p14:xfrm>
            </p:contentPart>
          </mc:Choice>
          <mc:Fallback>
            <p:pic>
              <p:nvPicPr>
                <p:cNvPr id="262" name="筆跡 261">
                  <a:extLst>
                    <a:ext uri="{FF2B5EF4-FFF2-40B4-BE49-F238E27FC236}">
                      <a16:creationId xmlns:a16="http://schemas.microsoft.com/office/drawing/2014/main" id="{BB7A0123-3F37-4C91-AAA0-4DF7010A5195}"/>
                    </a:ext>
                  </a:extLst>
                </p:cNvPr>
                <p:cNvPicPr/>
                <p:nvPr/>
              </p:nvPicPr>
              <p:blipFill>
                <a:blip r:embed="rId378"/>
                <a:stretch>
                  <a:fillRect/>
                </a:stretch>
              </p:blipFill>
              <p:spPr>
                <a:xfrm>
                  <a:off x="5172450" y="4202355"/>
                  <a:ext cx="842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63" name="筆跡 262">
                  <a:extLst>
                    <a:ext uri="{FF2B5EF4-FFF2-40B4-BE49-F238E27FC236}">
                      <a16:creationId xmlns:a16="http://schemas.microsoft.com/office/drawing/2014/main" id="{113CBDC1-CF1A-4252-B9DD-E47A1365F200}"/>
                    </a:ext>
                  </a:extLst>
                </p14:cNvPr>
                <p14:cNvContentPartPr/>
                <p14:nvPr/>
              </p14:nvContentPartPr>
              <p14:xfrm>
                <a:off x="5204130" y="4284795"/>
                <a:ext cx="167760" cy="138240"/>
              </p14:xfrm>
            </p:contentPart>
          </mc:Choice>
          <mc:Fallback>
            <p:pic>
              <p:nvPicPr>
                <p:cNvPr id="263" name="筆跡 262">
                  <a:extLst>
                    <a:ext uri="{FF2B5EF4-FFF2-40B4-BE49-F238E27FC236}">
                      <a16:creationId xmlns:a16="http://schemas.microsoft.com/office/drawing/2014/main" id="{113CBDC1-CF1A-4252-B9DD-E47A1365F200}"/>
                    </a:ext>
                  </a:extLst>
                </p:cNvPr>
                <p:cNvPicPr/>
                <p:nvPr/>
              </p:nvPicPr>
              <p:blipFill>
                <a:blip r:embed="rId380"/>
                <a:stretch>
                  <a:fillRect/>
                </a:stretch>
              </p:blipFill>
              <p:spPr>
                <a:xfrm>
                  <a:off x="5195490" y="4276155"/>
                  <a:ext cx="1854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65" name="筆跡 264">
                  <a:extLst>
                    <a:ext uri="{FF2B5EF4-FFF2-40B4-BE49-F238E27FC236}">
                      <a16:creationId xmlns:a16="http://schemas.microsoft.com/office/drawing/2014/main" id="{FE2822CE-0286-4977-946D-BD368C327801}"/>
                    </a:ext>
                  </a:extLst>
                </p14:cNvPr>
                <p14:cNvContentPartPr/>
                <p14:nvPr/>
              </p14:nvContentPartPr>
              <p14:xfrm>
                <a:off x="5570970" y="4045755"/>
                <a:ext cx="89280" cy="136800"/>
              </p14:xfrm>
            </p:contentPart>
          </mc:Choice>
          <mc:Fallback>
            <p:pic>
              <p:nvPicPr>
                <p:cNvPr id="265" name="筆跡 264">
                  <a:extLst>
                    <a:ext uri="{FF2B5EF4-FFF2-40B4-BE49-F238E27FC236}">
                      <a16:creationId xmlns:a16="http://schemas.microsoft.com/office/drawing/2014/main" id="{FE2822CE-0286-4977-946D-BD368C327801}"/>
                    </a:ext>
                  </a:extLst>
                </p:cNvPr>
                <p:cNvPicPr/>
                <p:nvPr/>
              </p:nvPicPr>
              <p:blipFill>
                <a:blip r:embed="rId382"/>
                <a:stretch>
                  <a:fillRect/>
                </a:stretch>
              </p:blipFill>
              <p:spPr>
                <a:xfrm>
                  <a:off x="5562330" y="4036755"/>
                  <a:ext cx="1069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66" name="筆跡 265">
                  <a:extLst>
                    <a:ext uri="{FF2B5EF4-FFF2-40B4-BE49-F238E27FC236}">
                      <a16:creationId xmlns:a16="http://schemas.microsoft.com/office/drawing/2014/main" id="{222A356B-0A89-4856-BC87-D19022966C77}"/>
                    </a:ext>
                  </a:extLst>
                </p14:cNvPr>
                <p14:cNvContentPartPr/>
                <p14:nvPr/>
              </p14:nvContentPartPr>
              <p14:xfrm>
                <a:off x="5631450" y="4125675"/>
                <a:ext cx="14760" cy="232200"/>
              </p14:xfrm>
            </p:contentPart>
          </mc:Choice>
          <mc:Fallback>
            <p:pic>
              <p:nvPicPr>
                <p:cNvPr id="266" name="筆跡 265">
                  <a:extLst>
                    <a:ext uri="{FF2B5EF4-FFF2-40B4-BE49-F238E27FC236}">
                      <a16:creationId xmlns:a16="http://schemas.microsoft.com/office/drawing/2014/main" id="{222A356B-0A89-4856-BC87-D19022966C77}"/>
                    </a:ext>
                  </a:extLst>
                </p:cNvPr>
                <p:cNvPicPr/>
                <p:nvPr/>
              </p:nvPicPr>
              <p:blipFill>
                <a:blip r:embed="rId384"/>
                <a:stretch>
                  <a:fillRect/>
                </a:stretch>
              </p:blipFill>
              <p:spPr>
                <a:xfrm>
                  <a:off x="5622450" y="4117035"/>
                  <a:ext cx="324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67" name="筆跡 266">
                  <a:extLst>
                    <a:ext uri="{FF2B5EF4-FFF2-40B4-BE49-F238E27FC236}">
                      <a16:creationId xmlns:a16="http://schemas.microsoft.com/office/drawing/2014/main" id="{01FA0B0D-ABD5-4473-A2C9-A8C546750AD1}"/>
                    </a:ext>
                  </a:extLst>
                </p14:cNvPr>
                <p14:cNvContentPartPr/>
                <p14:nvPr/>
              </p14:nvContentPartPr>
              <p14:xfrm>
                <a:off x="5666010" y="3993195"/>
                <a:ext cx="183240" cy="361440"/>
              </p14:xfrm>
            </p:contentPart>
          </mc:Choice>
          <mc:Fallback>
            <p:pic>
              <p:nvPicPr>
                <p:cNvPr id="267" name="筆跡 266">
                  <a:extLst>
                    <a:ext uri="{FF2B5EF4-FFF2-40B4-BE49-F238E27FC236}">
                      <a16:creationId xmlns:a16="http://schemas.microsoft.com/office/drawing/2014/main" id="{01FA0B0D-ABD5-4473-A2C9-A8C546750AD1}"/>
                    </a:ext>
                  </a:extLst>
                </p:cNvPr>
                <p:cNvPicPr/>
                <p:nvPr/>
              </p:nvPicPr>
              <p:blipFill>
                <a:blip r:embed="rId386"/>
                <a:stretch>
                  <a:fillRect/>
                </a:stretch>
              </p:blipFill>
              <p:spPr>
                <a:xfrm>
                  <a:off x="5657370" y="3984195"/>
                  <a:ext cx="20088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68" name="筆跡 267">
                  <a:extLst>
                    <a:ext uri="{FF2B5EF4-FFF2-40B4-BE49-F238E27FC236}">
                      <a16:creationId xmlns:a16="http://schemas.microsoft.com/office/drawing/2014/main" id="{169DD9BD-79AC-4894-94FA-44B419B95C73}"/>
                    </a:ext>
                  </a:extLst>
                </p14:cNvPr>
                <p14:cNvContentPartPr/>
                <p14:nvPr/>
              </p14:nvContentPartPr>
              <p14:xfrm>
                <a:off x="5786610" y="4101555"/>
                <a:ext cx="94320" cy="234720"/>
              </p14:xfrm>
            </p:contentPart>
          </mc:Choice>
          <mc:Fallback>
            <p:pic>
              <p:nvPicPr>
                <p:cNvPr id="268" name="筆跡 267">
                  <a:extLst>
                    <a:ext uri="{FF2B5EF4-FFF2-40B4-BE49-F238E27FC236}">
                      <a16:creationId xmlns:a16="http://schemas.microsoft.com/office/drawing/2014/main" id="{169DD9BD-79AC-4894-94FA-44B419B95C73}"/>
                    </a:ext>
                  </a:extLst>
                </p:cNvPr>
                <p:cNvPicPr/>
                <p:nvPr/>
              </p:nvPicPr>
              <p:blipFill>
                <a:blip r:embed="rId388"/>
                <a:stretch>
                  <a:fillRect/>
                </a:stretch>
              </p:blipFill>
              <p:spPr>
                <a:xfrm>
                  <a:off x="5777610" y="4092555"/>
                  <a:ext cx="1119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69" name="筆跡 268">
                  <a:extLst>
                    <a:ext uri="{FF2B5EF4-FFF2-40B4-BE49-F238E27FC236}">
                      <a16:creationId xmlns:a16="http://schemas.microsoft.com/office/drawing/2014/main" id="{9B6B7660-335D-41CA-B5AC-969823DF4974}"/>
                    </a:ext>
                  </a:extLst>
                </p14:cNvPr>
                <p14:cNvContentPartPr/>
                <p14:nvPr/>
              </p14:nvContentPartPr>
              <p14:xfrm>
                <a:off x="5783010" y="4160235"/>
                <a:ext cx="66600" cy="10080"/>
              </p14:xfrm>
            </p:contentPart>
          </mc:Choice>
          <mc:Fallback>
            <p:pic>
              <p:nvPicPr>
                <p:cNvPr id="269" name="筆跡 268">
                  <a:extLst>
                    <a:ext uri="{FF2B5EF4-FFF2-40B4-BE49-F238E27FC236}">
                      <a16:creationId xmlns:a16="http://schemas.microsoft.com/office/drawing/2014/main" id="{9B6B7660-335D-41CA-B5AC-969823DF4974}"/>
                    </a:ext>
                  </a:extLst>
                </p:cNvPr>
                <p:cNvPicPr/>
                <p:nvPr/>
              </p:nvPicPr>
              <p:blipFill>
                <a:blip r:embed="rId390"/>
                <a:stretch>
                  <a:fillRect/>
                </a:stretch>
              </p:blipFill>
              <p:spPr>
                <a:xfrm>
                  <a:off x="5774010" y="4151595"/>
                  <a:ext cx="842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70" name="筆跡 269">
                  <a:extLst>
                    <a:ext uri="{FF2B5EF4-FFF2-40B4-BE49-F238E27FC236}">
                      <a16:creationId xmlns:a16="http://schemas.microsoft.com/office/drawing/2014/main" id="{FCF2C072-F890-451F-BE91-3D5E93C01080}"/>
                    </a:ext>
                  </a:extLst>
                </p14:cNvPr>
                <p14:cNvContentPartPr/>
                <p14:nvPr/>
              </p14:nvContentPartPr>
              <p14:xfrm>
                <a:off x="5773290" y="4229715"/>
                <a:ext cx="52200" cy="14400"/>
              </p14:xfrm>
            </p:contentPart>
          </mc:Choice>
          <mc:Fallback>
            <p:pic>
              <p:nvPicPr>
                <p:cNvPr id="270" name="筆跡 269">
                  <a:extLst>
                    <a:ext uri="{FF2B5EF4-FFF2-40B4-BE49-F238E27FC236}">
                      <a16:creationId xmlns:a16="http://schemas.microsoft.com/office/drawing/2014/main" id="{FCF2C072-F890-451F-BE91-3D5E93C01080}"/>
                    </a:ext>
                  </a:extLst>
                </p:cNvPr>
                <p:cNvPicPr/>
                <p:nvPr/>
              </p:nvPicPr>
              <p:blipFill>
                <a:blip r:embed="rId392"/>
                <a:stretch>
                  <a:fillRect/>
                </a:stretch>
              </p:blipFill>
              <p:spPr>
                <a:xfrm>
                  <a:off x="5764290" y="4220715"/>
                  <a:ext cx="698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71" name="筆跡 270">
                  <a:extLst>
                    <a:ext uri="{FF2B5EF4-FFF2-40B4-BE49-F238E27FC236}">
                      <a16:creationId xmlns:a16="http://schemas.microsoft.com/office/drawing/2014/main" id="{F1FF8162-5C5E-4BDF-AA83-BEEAA03AFE47}"/>
                    </a:ext>
                  </a:extLst>
                </p14:cNvPr>
                <p14:cNvContentPartPr/>
                <p14:nvPr/>
              </p14:nvContentPartPr>
              <p14:xfrm>
                <a:off x="5711730" y="4262115"/>
                <a:ext cx="222840" cy="110880"/>
              </p14:xfrm>
            </p:contentPart>
          </mc:Choice>
          <mc:Fallback>
            <p:pic>
              <p:nvPicPr>
                <p:cNvPr id="271" name="筆跡 270">
                  <a:extLst>
                    <a:ext uri="{FF2B5EF4-FFF2-40B4-BE49-F238E27FC236}">
                      <a16:creationId xmlns:a16="http://schemas.microsoft.com/office/drawing/2014/main" id="{F1FF8162-5C5E-4BDF-AA83-BEEAA03AFE47}"/>
                    </a:ext>
                  </a:extLst>
                </p:cNvPr>
                <p:cNvPicPr/>
                <p:nvPr/>
              </p:nvPicPr>
              <p:blipFill>
                <a:blip r:embed="rId394"/>
                <a:stretch>
                  <a:fillRect/>
                </a:stretch>
              </p:blipFill>
              <p:spPr>
                <a:xfrm>
                  <a:off x="5703090" y="4253475"/>
                  <a:ext cx="2404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72" name="筆跡 271">
                  <a:extLst>
                    <a:ext uri="{FF2B5EF4-FFF2-40B4-BE49-F238E27FC236}">
                      <a16:creationId xmlns:a16="http://schemas.microsoft.com/office/drawing/2014/main" id="{A1AC9132-BFAD-4058-BF8B-B626AC54FD5E}"/>
                    </a:ext>
                  </a:extLst>
                </p14:cNvPr>
                <p14:cNvContentPartPr/>
                <p14:nvPr/>
              </p14:nvContentPartPr>
              <p14:xfrm>
                <a:off x="6053730" y="4394235"/>
                <a:ext cx="18360" cy="56520"/>
              </p14:xfrm>
            </p:contentPart>
          </mc:Choice>
          <mc:Fallback>
            <p:pic>
              <p:nvPicPr>
                <p:cNvPr id="272" name="筆跡 271">
                  <a:extLst>
                    <a:ext uri="{FF2B5EF4-FFF2-40B4-BE49-F238E27FC236}">
                      <a16:creationId xmlns:a16="http://schemas.microsoft.com/office/drawing/2014/main" id="{A1AC9132-BFAD-4058-BF8B-B626AC54FD5E}"/>
                    </a:ext>
                  </a:extLst>
                </p:cNvPr>
                <p:cNvPicPr/>
                <p:nvPr/>
              </p:nvPicPr>
              <p:blipFill>
                <a:blip r:embed="rId396"/>
                <a:stretch>
                  <a:fillRect/>
                </a:stretch>
              </p:blipFill>
              <p:spPr>
                <a:xfrm>
                  <a:off x="6044730" y="4385595"/>
                  <a:ext cx="36000" cy="74160"/>
                </a:xfrm>
                <a:prstGeom prst="rect">
                  <a:avLst/>
                </a:prstGeom>
              </p:spPr>
            </p:pic>
          </mc:Fallback>
        </mc:AlternateContent>
      </p:grpSp>
      <p:grpSp>
        <p:nvGrpSpPr>
          <p:cNvPr id="330" name="群組 329">
            <a:extLst>
              <a:ext uri="{FF2B5EF4-FFF2-40B4-BE49-F238E27FC236}">
                <a16:creationId xmlns:a16="http://schemas.microsoft.com/office/drawing/2014/main" id="{6CDC2052-2637-47BC-953B-42AAB9458D7E}"/>
              </a:ext>
            </a:extLst>
          </p:cNvPr>
          <p:cNvGrpSpPr/>
          <p:nvPr/>
        </p:nvGrpSpPr>
        <p:grpSpPr>
          <a:xfrm>
            <a:off x="1077810" y="4923795"/>
            <a:ext cx="1505160" cy="423720"/>
            <a:chOff x="1077810" y="4923795"/>
            <a:chExt cx="1505160" cy="423720"/>
          </a:xfrm>
        </p:grpSpPr>
        <mc:AlternateContent xmlns:mc="http://schemas.openxmlformats.org/markup-compatibility/2006">
          <mc:Choice xmlns:p14="http://schemas.microsoft.com/office/powerpoint/2010/main" Requires="p14">
            <p:contentPart p14:bwMode="auto" r:id="rId397">
              <p14:nvContentPartPr>
                <p14:cNvPr id="274" name="筆跡 273">
                  <a:extLst>
                    <a:ext uri="{FF2B5EF4-FFF2-40B4-BE49-F238E27FC236}">
                      <a16:creationId xmlns:a16="http://schemas.microsoft.com/office/drawing/2014/main" id="{2CFC6B93-D1F7-407B-8384-901E2C57F714}"/>
                    </a:ext>
                  </a:extLst>
                </p14:cNvPr>
                <p14:cNvContentPartPr/>
                <p14:nvPr/>
              </p14:nvContentPartPr>
              <p14:xfrm>
                <a:off x="1077810" y="5087235"/>
                <a:ext cx="267480" cy="37800"/>
              </p14:xfrm>
            </p:contentPart>
          </mc:Choice>
          <mc:Fallback>
            <p:pic>
              <p:nvPicPr>
                <p:cNvPr id="274" name="筆跡 273">
                  <a:extLst>
                    <a:ext uri="{FF2B5EF4-FFF2-40B4-BE49-F238E27FC236}">
                      <a16:creationId xmlns:a16="http://schemas.microsoft.com/office/drawing/2014/main" id="{2CFC6B93-D1F7-407B-8384-901E2C57F714}"/>
                    </a:ext>
                  </a:extLst>
                </p:cNvPr>
                <p:cNvPicPr/>
                <p:nvPr/>
              </p:nvPicPr>
              <p:blipFill>
                <a:blip r:embed="rId398"/>
                <a:stretch>
                  <a:fillRect/>
                </a:stretch>
              </p:blipFill>
              <p:spPr>
                <a:xfrm>
                  <a:off x="1068810" y="5078235"/>
                  <a:ext cx="28512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75" name="筆跡 274">
                  <a:extLst>
                    <a:ext uri="{FF2B5EF4-FFF2-40B4-BE49-F238E27FC236}">
                      <a16:creationId xmlns:a16="http://schemas.microsoft.com/office/drawing/2014/main" id="{B6D6294A-8CAF-48F9-A1C7-17B554C8D69B}"/>
                    </a:ext>
                  </a:extLst>
                </p14:cNvPr>
                <p14:cNvContentPartPr/>
                <p14:nvPr/>
              </p14:nvContentPartPr>
              <p14:xfrm>
                <a:off x="1490370" y="4947555"/>
                <a:ext cx="85680" cy="348840"/>
              </p14:xfrm>
            </p:contentPart>
          </mc:Choice>
          <mc:Fallback>
            <p:pic>
              <p:nvPicPr>
                <p:cNvPr id="275" name="筆跡 274">
                  <a:extLst>
                    <a:ext uri="{FF2B5EF4-FFF2-40B4-BE49-F238E27FC236}">
                      <a16:creationId xmlns:a16="http://schemas.microsoft.com/office/drawing/2014/main" id="{B6D6294A-8CAF-48F9-A1C7-17B554C8D69B}"/>
                    </a:ext>
                  </a:extLst>
                </p:cNvPr>
                <p:cNvPicPr/>
                <p:nvPr/>
              </p:nvPicPr>
              <p:blipFill>
                <a:blip r:embed="rId400"/>
                <a:stretch>
                  <a:fillRect/>
                </a:stretch>
              </p:blipFill>
              <p:spPr>
                <a:xfrm>
                  <a:off x="1481730" y="4938555"/>
                  <a:ext cx="10332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76" name="筆跡 275">
                  <a:extLst>
                    <a:ext uri="{FF2B5EF4-FFF2-40B4-BE49-F238E27FC236}">
                      <a16:creationId xmlns:a16="http://schemas.microsoft.com/office/drawing/2014/main" id="{5E908C3F-4CE6-4910-A9B3-94305F1A9BF3}"/>
                    </a:ext>
                  </a:extLst>
                </p14:cNvPr>
                <p14:cNvContentPartPr/>
                <p14:nvPr/>
              </p14:nvContentPartPr>
              <p14:xfrm>
                <a:off x="1510890" y="5026755"/>
                <a:ext cx="140040" cy="320760"/>
              </p14:xfrm>
            </p:contentPart>
          </mc:Choice>
          <mc:Fallback>
            <p:pic>
              <p:nvPicPr>
                <p:cNvPr id="276" name="筆跡 275">
                  <a:extLst>
                    <a:ext uri="{FF2B5EF4-FFF2-40B4-BE49-F238E27FC236}">
                      <a16:creationId xmlns:a16="http://schemas.microsoft.com/office/drawing/2014/main" id="{5E908C3F-4CE6-4910-A9B3-94305F1A9BF3}"/>
                    </a:ext>
                  </a:extLst>
                </p:cNvPr>
                <p:cNvPicPr/>
                <p:nvPr/>
              </p:nvPicPr>
              <p:blipFill>
                <a:blip r:embed="rId402"/>
                <a:stretch>
                  <a:fillRect/>
                </a:stretch>
              </p:blipFill>
              <p:spPr>
                <a:xfrm>
                  <a:off x="1501890" y="5017755"/>
                  <a:ext cx="15768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77" name="筆跡 276">
                  <a:extLst>
                    <a:ext uri="{FF2B5EF4-FFF2-40B4-BE49-F238E27FC236}">
                      <a16:creationId xmlns:a16="http://schemas.microsoft.com/office/drawing/2014/main" id="{9EC3A0E5-FF8A-4356-8728-C342D824176D}"/>
                    </a:ext>
                  </a:extLst>
                </p14:cNvPr>
                <p14:cNvContentPartPr/>
                <p14:nvPr/>
              </p14:nvContentPartPr>
              <p14:xfrm>
                <a:off x="1437450" y="5110995"/>
                <a:ext cx="251640" cy="92520"/>
              </p14:xfrm>
            </p:contentPart>
          </mc:Choice>
          <mc:Fallback>
            <p:pic>
              <p:nvPicPr>
                <p:cNvPr id="277" name="筆跡 276">
                  <a:extLst>
                    <a:ext uri="{FF2B5EF4-FFF2-40B4-BE49-F238E27FC236}">
                      <a16:creationId xmlns:a16="http://schemas.microsoft.com/office/drawing/2014/main" id="{9EC3A0E5-FF8A-4356-8728-C342D824176D}"/>
                    </a:ext>
                  </a:extLst>
                </p:cNvPr>
                <p:cNvPicPr/>
                <p:nvPr/>
              </p:nvPicPr>
              <p:blipFill>
                <a:blip r:embed="rId404"/>
                <a:stretch>
                  <a:fillRect/>
                </a:stretch>
              </p:blipFill>
              <p:spPr>
                <a:xfrm>
                  <a:off x="1428450" y="5102355"/>
                  <a:ext cx="2692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78" name="筆跡 277">
                  <a:extLst>
                    <a:ext uri="{FF2B5EF4-FFF2-40B4-BE49-F238E27FC236}">
                      <a16:creationId xmlns:a16="http://schemas.microsoft.com/office/drawing/2014/main" id="{10546277-CCED-4F89-9D2B-A18FC1B2A6A8}"/>
                    </a:ext>
                  </a:extLst>
                </p14:cNvPr>
                <p14:cNvContentPartPr/>
                <p14:nvPr/>
              </p14:nvContentPartPr>
              <p14:xfrm>
                <a:off x="1580370" y="5093715"/>
                <a:ext cx="35280" cy="14400"/>
              </p14:xfrm>
            </p:contentPart>
          </mc:Choice>
          <mc:Fallback>
            <p:pic>
              <p:nvPicPr>
                <p:cNvPr id="278" name="筆跡 277">
                  <a:extLst>
                    <a:ext uri="{FF2B5EF4-FFF2-40B4-BE49-F238E27FC236}">
                      <a16:creationId xmlns:a16="http://schemas.microsoft.com/office/drawing/2014/main" id="{10546277-CCED-4F89-9D2B-A18FC1B2A6A8}"/>
                    </a:ext>
                  </a:extLst>
                </p:cNvPr>
                <p:cNvPicPr/>
                <p:nvPr/>
              </p:nvPicPr>
              <p:blipFill>
                <a:blip r:embed="rId406"/>
                <a:stretch>
                  <a:fillRect/>
                </a:stretch>
              </p:blipFill>
              <p:spPr>
                <a:xfrm>
                  <a:off x="1571730" y="5084715"/>
                  <a:ext cx="529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79" name="筆跡 278">
                  <a:extLst>
                    <a:ext uri="{FF2B5EF4-FFF2-40B4-BE49-F238E27FC236}">
                      <a16:creationId xmlns:a16="http://schemas.microsoft.com/office/drawing/2014/main" id="{248B44AB-BF84-442A-9CCB-D438DDBEADB5}"/>
                    </a:ext>
                  </a:extLst>
                </p14:cNvPr>
                <p14:cNvContentPartPr/>
                <p14:nvPr/>
              </p14:nvContentPartPr>
              <p14:xfrm>
                <a:off x="1592610" y="5046195"/>
                <a:ext cx="101520" cy="146520"/>
              </p14:xfrm>
            </p:contentPart>
          </mc:Choice>
          <mc:Fallback>
            <p:pic>
              <p:nvPicPr>
                <p:cNvPr id="279" name="筆跡 278">
                  <a:extLst>
                    <a:ext uri="{FF2B5EF4-FFF2-40B4-BE49-F238E27FC236}">
                      <a16:creationId xmlns:a16="http://schemas.microsoft.com/office/drawing/2014/main" id="{248B44AB-BF84-442A-9CCB-D438DDBEADB5}"/>
                    </a:ext>
                  </a:extLst>
                </p:cNvPr>
                <p:cNvPicPr/>
                <p:nvPr/>
              </p:nvPicPr>
              <p:blipFill>
                <a:blip r:embed="rId408"/>
                <a:stretch>
                  <a:fillRect/>
                </a:stretch>
              </p:blipFill>
              <p:spPr>
                <a:xfrm>
                  <a:off x="1583610" y="5037195"/>
                  <a:ext cx="1191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80" name="筆跡 279">
                  <a:extLst>
                    <a:ext uri="{FF2B5EF4-FFF2-40B4-BE49-F238E27FC236}">
                      <a16:creationId xmlns:a16="http://schemas.microsoft.com/office/drawing/2014/main" id="{390F6D9A-7352-4B3D-A1EA-E728C960D7AB}"/>
                    </a:ext>
                  </a:extLst>
                </p14:cNvPr>
                <p14:cNvContentPartPr/>
                <p14:nvPr/>
              </p14:nvContentPartPr>
              <p14:xfrm>
                <a:off x="1734810" y="5004795"/>
                <a:ext cx="55440" cy="136080"/>
              </p14:xfrm>
            </p:contentPart>
          </mc:Choice>
          <mc:Fallback>
            <p:pic>
              <p:nvPicPr>
                <p:cNvPr id="280" name="筆跡 279">
                  <a:extLst>
                    <a:ext uri="{FF2B5EF4-FFF2-40B4-BE49-F238E27FC236}">
                      <a16:creationId xmlns:a16="http://schemas.microsoft.com/office/drawing/2014/main" id="{390F6D9A-7352-4B3D-A1EA-E728C960D7AB}"/>
                    </a:ext>
                  </a:extLst>
                </p:cNvPr>
                <p:cNvPicPr/>
                <p:nvPr/>
              </p:nvPicPr>
              <p:blipFill>
                <a:blip r:embed="rId410"/>
                <a:stretch>
                  <a:fillRect/>
                </a:stretch>
              </p:blipFill>
              <p:spPr>
                <a:xfrm>
                  <a:off x="1726170" y="4996155"/>
                  <a:ext cx="730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81" name="筆跡 280">
                  <a:extLst>
                    <a:ext uri="{FF2B5EF4-FFF2-40B4-BE49-F238E27FC236}">
                      <a16:creationId xmlns:a16="http://schemas.microsoft.com/office/drawing/2014/main" id="{CA592D78-E19A-4C89-8722-626DECA7F723}"/>
                    </a:ext>
                  </a:extLst>
                </p14:cNvPr>
                <p14:cNvContentPartPr/>
                <p14:nvPr/>
              </p14:nvContentPartPr>
              <p14:xfrm>
                <a:off x="1668210" y="5219355"/>
                <a:ext cx="88920" cy="117360"/>
              </p14:xfrm>
            </p:contentPart>
          </mc:Choice>
          <mc:Fallback>
            <p:pic>
              <p:nvPicPr>
                <p:cNvPr id="281" name="筆跡 280">
                  <a:extLst>
                    <a:ext uri="{FF2B5EF4-FFF2-40B4-BE49-F238E27FC236}">
                      <a16:creationId xmlns:a16="http://schemas.microsoft.com/office/drawing/2014/main" id="{CA592D78-E19A-4C89-8722-626DECA7F723}"/>
                    </a:ext>
                  </a:extLst>
                </p:cNvPr>
                <p:cNvPicPr/>
                <p:nvPr/>
              </p:nvPicPr>
              <p:blipFill>
                <a:blip r:embed="rId412"/>
                <a:stretch>
                  <a:fillRect/>
                </a:stretch>
              </p:blipFill>
              <p:spPr>
                <a:xfrm>
                  <a:off x="1659570" y="5210355"/>
                  <a:ext cx="1065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82" name="筆跡 281">
                  <a:extLst>
                    <a:ext uri="{FF2B5EF4-FFF2-40B4-BE49-F238E27FC236}">
                      <a16:creationId xmlns:a16="http://schemas.microsoft.com/office/drawing/2014/main" id="{F2EA318D-3E28-4E27-AD4B-C34A3C4E5128}"/>
                    </a:ext>
                  </a:extLst>
                </p14:cNvPr>
                <p14:cNvContentPartPr/>
                <p14:nvPr/>
              </p14:nvContentPartPr>
              <p14:xfrm>
                <a:off x="1722570" y="5244195"/>
                <a:ext cx="97920" cy="69480"/>
              </p14:xfrm>
            </p:contentPart>
          </mc:Choice>
          <mc:Fallback>
            <p:pic>
              <p:nvPicPr>
                <p:cNvPr id="282" name="筆跡 281">
                  <a:extLst>
                    <a:ext uri="{FF2B5EF4-FFF2-40B4-BE49-F238E27FC236}">
                      <a16:creationId xmlns:a16="http://schemas.microsoft.com/office/drawing/2014/main" id="{F2EA318D-3E28-4E27-AD4B-C34A3C4E5128}"/>
                    </a:ext>
                  </a:extLst>
                </p:cNvPr>
                <p:cNvPicPr/>
                <p:nvPr/>
              </p:nvPicPr>
              <p:blipFill>
                <a:blip r:embed="rId414"/>
                <a:stretch>
                  <a:fillRect/>
                </a:stretch>
              </p:blipFill>
              <p:spPr>
                <a:xfrm>
                  <a:off x="1713570" y="5235555"/>
                  <a:ext cx="1155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83" name="筆跡 282">
                  <a:extLst>
                    <a:ext uri="{FF2B5EF4-FFF2-40B4-BE49-F238E27FC236}">
                      <a16:creationId xmlns:a16="http://schemas.microsoft.com/office/drawing/2014/main" id="{08891CE9-BD7C-4F58-97F0-509759C4F2D5}"/>
                    </a:ext>
                  </a:extLst>
                </p14:cNvPr>
                <p14:cNvContentPartPr/>
                <p14:nvPr/>
              </p14:nvContentPartPr>
              <p14:xfrm>
                <a:off x="1965930" y="5004075"/>
                <a:ext cx="162720" cy="148680"/>
              </p14:xfrm>
            </p:contentPart>
          </mc:Choice>
          <mc:Fallback>
            <p:pic>
              <p:nvPicPr>
                <p:cNvPr id="283" name="筆跡 282">
                  <a:extLst>
                    <a:ext uri="{FF2B5EF4-FFF2-40B4-BE49-F238E27FC236}">
                      <a16:creationId xmlns:a16="http://schemas.microsoft.com/office/drawing/2014/main" id="{08891CE9-BD7C-4F58-97F0-509759C4F2D5}"/>
                    </a:ext>
                  </a:extLst>
                </p:cNvPr>
                <p:cNvPicPr/>
                <p:nvPr/>
              </p:nvPicPr>
              <p:blipFill>
                <a:blip r:embed="rId416"/>
                <a:stretch>
                  <a:fillRect/>
                </a:stretch>
              </p:blipFill>
              <p:spPr>
                <a:xfrm>
                  <a:off x="1956930" y="4995075"/>
                  <a:ext cx="1803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84" name="筆跡 283">
                  <a:extLst>
                    <a:ext uri="{FF2B5EF4-FFF2-40B4-BE49-F238E27FC236}">
                      <a16:creationId xmlns:a16="http://schemas.microsoft.com/office/drawing/2014/main" id="{D65A4BA3-E429-4FE0-854F-C426C3D68D3A}"/>
                    </a:ext>
                  </a:extLst>
                </p14:cNvPr>
                <p14:cNvContentPartPr/>
                <p14:nvPr/>
              </p14:nvContentPartPr>
              <p14:xfrm>
                <a:off x="1933170" y="5163915"/>
                <a:ext cx="103680" cy="70560"/>
              </p14:xfrm>
            </p:contentPart>
          </mc:Choice>
          <mc:Fallback>
            <p:pic>
              <p:nvPicPr>
                <p:cNvPr id="284" name="筆跡 283">
                  <a:extLst>
                    <a:ext uri="{FF2B5EF4-FFF2-40B4-BE49-F238E27FC236}">
                      <a16:creationId xmlns:a16="http://schemas.microsoft.com/office/drawing/2014/main" id="{D65A4BA3-E429-4FE0-854F-C426C3D68D3A}"/>
                    </a:ext>
                  </a:extLst>
                </p:cNvPr>
                <p:cNvPicPr/>
                <p:nvPr/>
              </p:nvPicPr>
              <p:blipFill>
                <a:blip r:embed="rId418"/>
                <a:stretch>
                  <a:fillRect/>
                </a:stretch>
              </p:blipFill>
              <p:spPr>
                <a:xfrm>
                  <a:off x="1924170" y="5155275"/>
                  <a:ext cx="1213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85" name="筆跡 284">
                  <a:extLst>
                    <a:ext uri="{FF2B5EF4-FFF2-40B4-BE49-F238E27FC236}">
                      <a16:creationId xmlns:a16="http://schemas.microsoft.com/office/drawing/2014/main" id="{479F49FD-5664-4826-BA9F-7ECB662359D6}"/>
                    </a:ext>
                  </a:extLst>
                </p14:cNvPr>
                <p14:cNvContentPartPr/>
                <p14:nvPr/>
              </p14:nvContentPartPr>
              <p14:xfrm>
                <a:off x="2014890" y="5122155"/>
                <a:ext cx="180360" cy="121320"/>
              </p14:xfrm>
            </p:contentPart>
          </mc:Choice>
          <mc:Fallback>
            <p:pic>
              <p:nvPicPr>
                <p:cNvPr id="285" name="筆跡 284">
                  <a:extLst>
                    <a:ext uri="{FF2B5EF4-FFF2-40B4-BE49-F238E27FC236}">
                      <a16:creationId xmlns:a16="http://schemas.microsoft.com/office/drawing/2014/main" id="{479F49FD-5664-4826-BA9F-7ECB662359D6}"/>
                    </a:ext>
                  </a:extLst>
                </p:cNvPr>
                <p:cNvPicPr/>
                <p:nvPr/>
              </p:nvPicPr>
              <p:blipFill>
                <a:blip r:embed="rId420"/>
                <a:stretch>
                  <a:fillRect/>
                </a:stretch>
              </p:blipFill>
              <p:spPr>
                <a:xfrm>
                  <a:off x="2005890" y="5113515"/>
                  <a:ext cx="1980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86" name="筆跡 285">
                  <a:extLst>
                    <a:ext uri="{FF2B5EF4-FFF2-40B4-BE49-F238E27FC236}">
                      <a16:creationId xmlns:a16="http://schemas.microsoft.com/office/drawing/2014/main" id="{2FC88F9A-EC44-4347-83D7-F18D9FA0DF13}"/>
                    </a:ext>
                  </a:extLst>
                </p14:cNvPr>
                <p14:cNvContentPartPr/>
                <p14:nvPr/>
              </p14:nvContentPartPr>
              <p14:xfrm>
                <a:off x="2144850" y="5164995"/>
                <a:ext cx="17280" cy="146520"/>
              </p14:xfrm>
            </p:contentPart>
          </mc:Choice>
          <mc:Fallback>
            <p:pic>
              <p:nvPicPr>
                <p:cNvPr id="286" name="筆跡 285">
                  <a:extLst>
                    <a:ext uri="{FF2B5EF4-FFF2-40B4-BE49-F238E27FC236}">
                      <a16:creationId xmlns:a16="http://schemas.microsoft.com/office/drawing/2014/main" id="{2FC88F9A-EC44-4347-83D7-F18D9FA0DF13}"/>
                    </a:ext>
                  </a:extLst>
                </p:cNvPr>
                <p:cNvPicPr/>
                <p:nvPr/>
              </p:nvPicPr>
              <p:blipFill>
                <a:blip r:embed="rId422"/>
                <a:stretch>
                  <a:fillRect/>
                </a:stretch>
              </p:blipFill>
              <p:spPr>
                <a:xfrm>
                  <a:off x="2135850" y="5156355"/>
                  <a:ext cx="349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87" name="筆跡 286">
                  <a:extLst>
                    <a:ext uri="{FF2B5EF4-FFF2-40B4-BE49-F238E27FC236}">
                      <a16:creationId xmlns:a16="http://schemas.microsoft.com/office/drawing/2014/main" id="{240842E6-BB94-44BD-BD9F-2E5AD7C66DD8}"/>
                    </a:ext>
                  </a:extLst>
                </p14:cNvPr>
                <p14:cNvContentPartPr/>
                <p14:nvPr/>
              </p14:nvContentPartPr>
              <p14:xfrm>
                <a:off x="2328810" y="4923795"/>
                <a:ext cx="101520" cy="21960"/>
              </p14:xfrm>
            </p:contentPart>
          </mc:Choice>
          <mc:Fallback>
            <p:pic>
              <p:nvPicPr>
                <p:cNvPr id="287" name="筆跡 286">
                  <a:extLst>
                    <a:ext uri="{FF2B5EF4-FFF2-40B4-BE49-F238E27FC236}">
                      <a16:creationId xmlns:a16="http://schemas.microsoft.com/office/drawing/2014/main" id="{240842E6-BB94-44BD-BD9F-2E5AD7C66DD8}"/>
                    </a:ext>
                  </a:extLst>
                </p:cNvPr>
                <p:cNvPicPr/>
                <p:nvPr/>
              </p:nvPicPr>
              <p:blipFill>
                <a:blip r:embed="rId424"/>
                <a:stretch>
                  <a:fillRect/>
                </a:stretch>
              </p:blipFill>
              <p:spPr>
                <a:xfrm>
                  <a:off x="2320170" y="4914795"/>
                  <a:ext cx="1191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88" name="筆跡 287">
                  <a:extLst>
                    <a:ext uri="{FF2B5EF4-FFF2-40B4-BE49-F238E27FC236}">
                      <a16:creationId xmlns:a16="http://schemas.microsoft.com/office/drawing/2014/main" id="{40CAB14B-47C0-413D-8DD0-1E77E7416409}"/>
                    </a:ext>
                  </a:extLst>
                </p14:cNvPr>
                <p14:cNvContentPartPr/>
                <p14:nvPr/>
              </p14:nvContentPartPr>
              <p14:xfrm>
                <a:off x="2316930" y="4983195"/>
                <a:ext cx="142200" cy="97920"/>
              </p14:xfrm>
            </p:contentPart>
          </mc:Choice>
          <mc:Fallback>
            <p:pic>
              <p:nvPicPr>
                <p:cNvPr id="288" name="筆跡 287">
                  <a:extLst>
                    <a:ext uri="{FF2B5EF4-FFF2-40B4-BE49-F238E27FC236}">
                      <a16:creationId xmlns:a16="http://schemas.microsoft.com/office/drawing/2014/main" id="{40CAB14B-47C0-413D-8DD0-1E77E7416409}"/>
                    </a:ext>
                  </a:extLst>
                </p:cNvPr>
                <p:cNvPicPr/>
                <p:nvPr/>
              </p:nvPicPr>
              <p:blipFill>
                <a:blip r:embed="rId426"/>
                <a:stretch>
                  <a:fillRect/>
                </a:stretch>
              </p:blipFill>
              <p:spPr>
                <a:xfrm>
                  <a:off x="2307930" y="4974555"/>
                  <a:ext cx="15984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89" name="筆跡 288">
                  <a:extLst>
                    <a:ext uri="{FF2B5EF4-FFF2-40B4-BE49-F238E27FC236}">
                      <a16:creationId xmlns:a16="http://schemas.microsoft.com/office/drawing/2014/main" id="{994C575D-093F-4B3E-9163-4CDF07DA515E}"/>
                    </a:ext>
                  </a:extLst>
                </p14:cNvPr>
                <p14:cNvContentPartPr/>
                <p14:nvPr/>
              </p14:nvContentPartPr>
              <p14:xfrm>
                <a:off x="2346810" y="5106675"/>
                <a:ext cx="63000" cy="161640"/>
              </p14:xfrm>
            </p:contentPart>
          </mc:Choice>
          <mc:Fallback>
            <p:pic>
              <p:nvPicPr>
                <p:cNvPr id="289" name="筆跡 288">
                  <a:extLst>
                    <a:ext uri="{FF2B5EF4-FFF2-40B4-BE49-F238E27FC236}">
                      <a16:creationId xmlns:a16="http://schemas.microsoft.com/office/drawing/2014/main" id="{994C575D-093F-4B3E-9163-4CDF07DA515E}"/>
                    </a:ext>
                  </a:extLst>
                </p:cNvPr>
                <p:cNvPicPr/>
                <p:nvPr/>
              </p:nvPicPr>
              <p:blipFill>
                <a:blip r:embed="rId428"/>
                <a:stretch>
                  <a:fillRect/>
                </a:stretch>
              </p:blipFill>
              <p:spPr>
                <a:xfrm>
                  <a:off x="2338170" y="5097675"/>
                  <a:ext cx="8064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90" name="筆跡 289">
                  <a:extLst>
                    <a:ext uri="{FF2B5EF4-FFF2-40B4-BE49-F238E27FC236}">
                      <a16:creationId xmlns:a16="http://schemas.microsoft.com/office/drawing/2014/main" id="{FFAFB803-D177-4DB9-9E97-49C646B8DF1B}"/>
                    </a:ext>
                  </a:extLst>
                </p14:cNvPr>
                <p14:cNvContentPartPr/>
                <p14:nvPr/>
              </p14:nvContentPartPr>
              <p14:xfrm>
                <a:off x="2420250" y="5193795"/>
                <a:ext cx="162720" cy="136440"/>
              </p14:xfrm>
            </p:contentPart>
          </mc:Choice>
          <mc:Fallback>
            <p:pic>
              <p:nvPicPr>
                <p:cNvPr id="290" name="筆跡 289">
                  <a:extLst>
                    <a:ext uri="{FF2B5EF4-FFF2-40B4-BE49-F238E27FC236}">
                      <a16:creationId xmlns:a16="http://schemas.microsoft.com/office/drawing/2014/main" id="{FFAFB803-D177-4DB9-9E97-49C646B8DF1B}"/>
                    </a:ext>
                  </a:extLst>
                </p:cNvPr>
                <p:cNvPicPr/>
                <p:nvPr/>
              </p:nvPicPr>
              <p:blipFill>
                <a:blip r:embed="rId430"/>
                <a:stretch>
                  <a:fillRect/>
                </a:stretch>
              </p:blipFill>
              <p:spPr>
                <a:xfrm>
                  <a:off x="2411610" y="5184795"/>
                  <a:ext cx="180360" cy="154080"/>
                </a:xfrm>
                <a:prstGeom prst="rect">
                  <a:avLst/>
                </a:prstGeom>
              </p:spPr>
            </p:pic>
          </mc:Fallback>
        </mc:AlternateContent>
      </p:grpSp>
      <p:grpSp>
        <p:nvGrpSpPr>
          <p:cNvPr id="329" name="群組 328">
            <a:extLst>
              <a:ext uri="{FF2B5EF4-FFF2-40B4-BE49-F238E27FC236}">
                <a16:creationId xmlns:a16="http://schemas.microsoft.com/office/drawing/2014/main" id="{1174BC41-505C-41D4-9E3E-B4D341CCDD06}"/>
              </a:ext>
            </a:extLst>
          </p:cNvPr>
          <p:cNvGrpSpPr/>
          <p:nvPr/>
        </p:nvGrpSpPr>
        <p:grpSpPr>
          <a:xfrm>
            <a:off x="2860530" y="4866195"/>
            <a:ext cx="2943360" cy="470160"/>
            <a:chOff x="2860530" y="4866195"/>
            <a:chExt cx="2943360" cy="470160"/>
          </a:xfrm>
        </p:grpSpPr>
        <mc:AlternateContent xmlns:mc="http://schemas.openxmlformats.org/markup-compatibility/2006">
          <mc:Choice xmlns:p14="http://schemas.microsoft.com/office/powerpoint/2010/main" Requires="p14">
            <p:contentPart p14:bwMode="auto" r:id="rId431">
              <p14:nvContentPartPr>
                <p14:cNvPr id="291" name="筆跡 290">
                  <a:extLst>
                    <a:ext uri="{FF2B5EF4-FFF2-40B4-BE49-F238E27FC236}">
                      <a16:creationId xmlns:a16="http://schemas.microsoft.com/office/drawing/2014/main" id="{97877C5D-7FBA-46FE-8292-3DF9F6978603}"/>
                    </a:ext>
                  </a:extLst>
                </p14:cNvPr>
                <p14:cNvContentPartPr/>
                <p14:nvPr/>
              </p14:nvContentPartPr>
              <p14:xfrm>
                <a:off x="2860530" y="4928115"/>
                <a:ext cx="228960" cy="41400"/>
              </p14:xfrm>
            </p:contentPart>
          </mc:Choice>
          <mc:Fallback>
            <p:pic>
              <p:nvPicPr>
                <p:cNvPr id="291" name="筆跡 290">
                  <a:extLst>
                    <a:ext uri="{FF2B5EF4-FFF2-40B4-BE49-F238E27FC236}">
                      <a16:creationId xmlns:a16="http://schemas.microsoft.com/office/drawing/2014/main" id="{97877C5D-7FBA-46FE-8292-3DF9F6978603}"/>
                    </a:ext>
                  </a:extLst>
                </p:cNvPr>
                <p:cNvPicPr/>
                <p:nvPr/>
              </p:nvPicPr>
              <p:blipFill>
                <a:blip r:embed="rId432"/>
                <a:stretch>
                  <a:fillRect/>
                </a:stretch>
              </p:blipFill>
              <p:spPr>
                <a:xfrm>
                  <a:off x="2851890" y="4919115"/>
                  <a:ext cx="2466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92" name="筆跡 291">
                  <a:extLst>
                    <a:ext uri="{FF2B5EF4-FFF2-40B4-BE49-F238E27FC236}">
                      <a16:creationId xmlns:a16="http://schemas.microsoft.com/office/drawing/2014/main" id="{86780B36-575A-4F52-BD6D-E7F0635D6763}"/>
                    </a:ext>
                  </a:extLst>
                </p14:cNvPr>
                <p14:cNvContentPartPr/>
                <p14:nvPr/>
              </p14:nvContentPartPr>
              <p14:xfrm>
                <a:off x="2894370" y="5055915"/>
                <a:ext cx="6480" cy="63000"/>
              </p14:xfrm>
            </p:contentPart>
          </mc:Choice>
          <mc:Fallback>
            <p:pic>
              <p:nvPicPr>
                <p:cNvPr id="292" name="筆跡 291">
                  <a:extLst>
                    <a:ext uri="{FF2B5EF4-FFF2-40B4-BE49-F238E27FC236}">
                      <a16:creationId xmlns:a16="http://schemas.microsoft.com/office/drawing/2014/main" id="{86780B36-575A-4F52-BD6D-E7F0635D6763}"/>
                    </a:ext>
                  </a:extLst>
                </p:cNvPr>
                <p:cNvPicPr/>
                <p:nvPr/>
              </p:nvPicPr>
              <p:blipFill>
                <a:blip r:embed="rId434"/>
                <a:stretch>
                  <a:fillRect/>
                </a:stretch>
              </p:blipFill>
              <p:spPr>
                <a:xfrm>
                  <a:off x="2885370" y="5046915"/>
                  <a:ext cx="241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93" name="筆跡 292">
                  <a:extLst>
                    <a:ext uri="{FF2B5EF4-FFF2-40B4-BE49-F238E27FC236}">
                      <a16:creationId xmlns:a16="http://schemas.microsoft.com/office/drawing/2014/main" id="{ECB3DBFF-7F23-452B-8E0F-094878590965}"/>
                    </a:ext>
                  </a:extLst>
                </p14:cNvPr>
                <p14:cNvContentPartPr/>
                <p14:nvPr/>
              </p14:nvContentPartPr>
              <p14:xfrm>
                <a:off x="2913450" y="5064915"/>
                <a:ext cx="60120" cy="93240"/>
              </p14:xfrm>
            </p:contentPart>
          </mc:Choice>
          <mc:Fallback>
            <p:pic>
              <p:nvPicPr>
                <p:cNvPr id="293" name="筆跡 292">
                  <a:extLst>
                    <a:ext uri="{FF2B5EF4-FFF2-40B4-BE49-F238E27FC236}">
                      <a16:creationId xmlns:a16="http://schemas.microsoft.com/office/drawing/2014/main" id="{ECB3DBFF-7F23-452B-8E0F-094878590965}"/>
                    </a:ext>
                  </a:extLst>
                </p:cNvPr>
                <p:cNvPicPr/>
                <p:nvPr/>
              </p:nvPicPr>
              <p:blipFill>
                <a:blip r:embed="rId436"/>
                <a:stretch>
                  <a:fillRect/>
                </a:stretch>
              </p:blipFill>
              <p:spPr>
                <a:xfrm>
                  <a:off x="2904810" y="5055915"/>
                  <a:ext cx="777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94" name="筆跡 293">
                  <a:extLst>
                    <a:ext uri="{FF2B5EF4-FFF2-40B4-BE49-F238E27FC236}">
                      <a16:creationId xmlns:a16="http://schemas.microsoft.com/office/drawing/2014/main" id="{0A4F4E80-FD86-4516-BF45-F80215C2C004}"/>
                    </a:ext>
                  </a:extLst>
                </p14:cNvPr>
                <p14:cNvContentPartPr/>
                <p14:nvPr/>
              </p14:nvContentPartPr>
              <p14:xfrm>
                <a:off x="2979690" y="5051595"/>
                <a:ext cx="60480" cy="230040"/>
              </p14:xfrm>
            </p:contentPart>
          </mc:Choice>
          <mc:Fallback>
            <p:pic>
              <p:nvPicPr>
                <p:cNvPr id="294" name="筆跡 293">
                  <a:extLst>
                    <a:ext uri="{FF2B5EF4-FFF2-40B4-BE49-F238E27FC236}">
                      <a16:creationId xmlns:a16="http://schemas.microsoft.com/office/drawing/2014/main" id="{0A4F4E80-FD86-4516-BF45-F80215C2C004}"/>
                    </a:ext>
                  </a:extLst>
                </p:cNvPr>
                <p:cNvPicPr/>
                <p:nvPr/>
              </p:nvPicPr>
              <p:blipFill>
                <a:blip r:embed="rId438"/>
                <a:stretch>
                  <a:fillRect/>
                </a:stretch>
              </p:blipFill>
              <p:spPr>
                <a:xfrm>
                  <a:off x="2971050" y="5042595"/>
                  <a:ext cx="781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95" name="筆跡 294">
                  <a:extLst>
                    <a:ext uri="{FF2B5EF4-FFF2-40B4-BE49-F238E27FC236}">
                      <a16:creationId xmlns:a16="http://schemas.microsoft.com/office/drawing/2014/main" id="{FCA5445C-D8BC-4B37-828A-D1C94DB3A505}"/>
                    </a:ext>
                  </a:extLst>
                </p14:cNvPr>
                <p14:cNvContentPartPr/>
                <p14:nvPr/>
              </p14:nvContentPartPr>
              <p14:xfrm>
                <a:off x="3288930" y="4885995"/>
                <a:ext cx="50760" cy="43560"/>
              </p14:xfrm>
            </p:contentPart>
          </mc:Choice>
          <mc:Fallback>
            <p:pic>
              <p:nvPicPr>
                <p:cNvPr id="295" name="筆跡 294">
                  <a:extLst>
                    <a:ext uri="{FF2B5EF4-FFF2-40B4-BE49-F238E27FC236}">
                      <a16:creationId xmlns:a16="http://schemas.microsoft.com/office/drawing/2014/main" id="{FCA5445C-D8BC-4B37-828A-D1C94DB3A505}"/>
                    </a:ext>
                  </a:extLst>
                </p:cNvPr>
                <p:cNvPicPr/>
                <p:nvPr/>
              </p:nvPicPr>
              <p:blipFill>
                <a:blip r:embed="rId440"/>
                <a:stretch>
                  <a:fillRect/>
                </a:stretch>
              </p:blipFill>
              <p:spPr>
                <a:xfrm>
                  <a:off x="3279930" y="4876995"/>
                  <a:ext cx="684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96" name="筆跡 295">
                  <a:extLst>
                    <a:ext uri="{FF2B5EF4-FFF2-40B4-BE49-F238E27FC236}">
                      <a16:creationId xmlns:a16="http://schemas.microsoft.com/office/drawing/2014/main" id="{EDDDD1C7-B7C8-4878-9A81-1CA6DBE5F9F5}"/>
                    </a:ext>
                  </a:extLst>
                </p14:cNvPr>
                <p14:cNvContentPartPr/>
                <p14:nvPr/>
              </p14:nvContentPartPr>
              <p14:xfrm>
                <a:off x="3262290" y="5003715"/>
                <a:ext cx="107280" cy="21960"/>
              </p14:xfrm>
            </p:contentPart>
          </mc:Choice>
          <mc:Fallback>
            <p:pic>
              <p:nvPicPr>
                <p:cNvPr id="296" name="筆跡 295">
                  <a:extLst>
                    <a:ext uri="{FF2B5EF4-FFF2-40B4-BE49-F238E27FC236}">
                      <a16:creationId xmlns:a16="http://schemas.microsoft.com/office/drawing/2014/main" id="{EDDDD1C7-B7C8-4878-9A81-1CA6DBE5F9F5}"/>
                    </a:ext>
                  </a:extLst>
                </p:cNvPr>
                <p:cNvPicPr/>
                <p:nvPr/>
              </p:nvPicPr>
              <p:blipFill>
                <a:blip r:embed="rId442"/>
                <a:stretch>
                  <a:fillRect/>
                </a:stretch>
              </p:blipFill>
              <p:spPr>
                <a:xfrm>
                  <a:off x="3253650" y="4995075"/>
                  <a:ext cx="1249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297" name="筆跡 296">
                  <a:extLst>
                    <a:ext uri="{FF2B5EF4-FFF2-40B4-BE49-F238E27FC236}">
                      <a16:creationId xmlns:a16="http://schemas.microsoft.com/office/drawing/2014/main" id="{1B711823-C060-47F9-9FA5-07B14AAF198C}"/>
                    </a:ext>
                  </a:extLst>
                </p14:cNvPr>
                <p14:cNvContentPartPr/>
                <p14:nvPr/>
              </p14:nvContentPartPr>
              <p14:xfrm>
                <a:off x="3265890" y="5025675"/>
                <a:ext cx="109800" cy="44640"/>
              </p14:xfrm>
            </p:contentPart>
          </mc:Choice>
          <mc:Fallback>
            <p:pic>
              <p:nvPicPr>
                <p:cNvPr id="297" name="筆跡 296">
                  <a:extLst>
                    <a:ext uri="{FF2B5EF4-FFF2-40B4-BE49-F238E27FC236}">
                      <a16:creationId xmlns:a16="http://schemas.microsoft.com/office/drawing/2014/main" id="{1B711823-C060-47F9-9FA5-07B14AAF198C}"/>
                    </a:ext>
                  </a:extLst>
                </p:cNvPr>
                <p:cNvPicPr/>
                <p:nvPr/>
              </p:nvPicPr>
              <p:blipFill>
                <a:blip r:embed="rId444"/>
                <a:stretch>
                  <a:fillRect/>
                </a:stretch>
              </p:blipFill>
              <p:spPr>
                <a:xfrm>
                  <a:off x="3257250" y="5016675"/>
                  <a:ext cx="1274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298" name="筆跡 297">
                  <a:extLst>
                    <a:ext uri="{FF2B5EF4-FFF2-40B4-BE49-F238E27FC236}">
                      <a16:creationId xmlns:a16="http://schemas.microsoft.com/office/drawing/2014/main" id="{40AE1962-9895-4071-AF4F-C10F1018716E}"/>
                    </a:ext>
                  </a:extLst>
                </p14:cNvPr>
                <p14:cNvContentPartPr/>
                <p14:nvPr/>
              </p14:nvContentPartPr>
              <p14:xfrm>
                <a:off x="3261210" y="5120715"/>
                <a:ext cx="67680" cy="13320"/>
              </p14:xfrm>
            </p:contentPart>
          </mc:Choice>
          <mc:Fallback>
            <p:pic>
              <p:nvPicPr>
                <p:cNvPr id="298" name="筆跡 297">
                  <a:extLst>
                    <a:ext uri="{FF2B5EF4-FFF2-40B4-BE49-F238E27FC236}">
                      <a16:creationId xmlns:a16="http://schemas.microsoft.com/office/drawing/2014/main" id="{40AE1962-9895-4071-AF4F-C10F1018716E}"/>
                    </a:ext>
                  </a:extLst>
                </p:cNvPr>
                <p:cNvPicPr/>
                <p:nvPr/>
              </p:nvPicPr>
              <p:blipFill>
                <a:blip r:embed="rId446"/>
                <a:stretch>
                  <a:fillRect/>
                </a:stretch>
              </p:blipFill>
              <p:spPr>
                <a:xfrm>
                  <a:off x="3252570" y="5112075"/>
                  <a:ext cx="853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299" name="筆跡 298">
                  <a:extLst>
                    <a:ext uri="{FF2B5EF4-FFF2-40B4-BE49-F238E27FC236}">
                      <a16:creationId xmlns:a16="http://schemas.microsoft.com/office/drawing/2014/main" id="{84B51A8A-9A9A-4071-8F1D-43F7E413D208}"/>
                    </a:ext>
                  </a:extLst>
                </p14:cNvPr>
                <p14:cNvContentPartPr/>
                <p14:nvPr/>
              </p14:nvContentPartPr>
              <p14:xfrm>
                <a:off x="3287850" y="5168955"/>
                <a:ext cx="65520" cy="90000"/>
              </p14:xfrm>
            </p:contentPart>
          </mc:Choice>
          <mc:Fallback>
            <p:pic>
              <p:nvPicPr>
                <p:cNvPr id="299" name="筆跡 298">
                  <a:extLst>
                    <a:ext uri="{FF2B5EF4-FFF2-40B4-BE49-F238E27FC236}">
                      <a16:creationId xmlns:a16="http://schemas.microsoft.com/office/drawing/2014/main" id="{84B51A8A-9A9A-4071-8F1D-43F7E413D208}"/>
                    </a:ext>
                  </a:extLst>
                </p:cNvPr>
                <p:cNvPicPr/>
                <p:nvPr/>
              </p:nvPicPr>
              <p:blipFill>
                <a:blip r:embed="rId448"/>
                <a:stretch>
                  <a:fillRect/>
                </a:stretch>
              </p:blipFill>
              <p:spPr>
                <a:xfrm>
                  <a:off x="3278850" y="5159955"/>
                  <a:ext cx="831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300" name="筆跡 299">
                  <a:extLst>
                    <a:ext uri="{FF2B5EF4-FFF2-40B4-BE49-F238E27FC236}">
                      <a16:creationId xmlns:a16="http://schemas.microsoft.com/office/drawing/2014/main" id="{BCD6ECE2-9C34-4772-B787-26BF659CB9E8}"/>
                    </a:ext>
                  </a:extLst>
                </p14:cNvPr>
                <p14:cNvContentPartPr/>
                <p14:nvPr/>
              </p14:nvContentPartPr>
              <p14:xfrm>
                <a:off x="3386490" y="4990755"/>
                <a:ext cx="177120" cy="292680"/>
              </p14:xfrm>
            </p:contentPart>
          </mc:Choice>
          <mc:Fallback>
            <p:pic>
              <p:nvPicPr>
                <p:cNvPr id="300" name="筆跡 299">
                  <a:extLst>
                    <a:ext uri="{FF2B5EF4-FFF2-40B4-BE49-F238E27FC236}">
                      <a16:creationId xmlns:a16="http://schemas.microsoft.com/office/drawing/2014/main" id="{BCD6ECE2-9C34-4772-B787-26BF659CB9E8}"/>
                    </a:ext>
                  </a:extLst>
                </p:cNvPr>
                <p:cNvPicPr/>
                <p:nvPr/>
              </p:nvPicPr>
              <p:blipFill>
                <a:blip r:embed="rId450"/>
                <a:stretch>
                  <a:fillRect/>
                </a:stretch>
              </p:blipFill>
              <p:spPr>
                <a:xfrm>
                  <a:off x="3377490" y="4982115"/>
                  <a:ext cx="1947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301" name="筆跡 300">
                  <a:extLst>
                    <a:ext uri="{FF2B5EF4-FFF2-40B4-BE49-F238E27FC236}">
                      <a16:creationId xmlns:a16="http://schemas.microsoft.com/office/drawing/2014/main" id="{E271E68C-801F-40B3-B970-FE24367C1C50}"/>
                    </a:ext>
                  </a:extLst>
                </p14:cNvPr>
                <p14:cNvContentPartPr/>
                <p14:nvPr/>
              </p14:nvContentPartPr>
              <p14:xfrm>
                <a:off x="3771330" y="4895715"/>
                <a:ext cx="50760" cy="32760"/>
              </p14:xfrm>
            </p:contentPart>
          </mc:Choice>
          <mc:Fallback>
            <p:pic>
              <p:nvPicPr>
                <p:cNvPr id="301" name="筆跡 300">
                  <a:extLst>
                    <a:ext uri="{FF2B5EF4-FFF2-40B4-BE49-F238E27FC236}">
                      <a16:creationId xmlns:a16="http://schemas.microsoft.com/office/drawing/2014/main" id="{E271E68C-801F-40B3-B970-FE24367C1C50}"/>
                    </a:ext>
                  </a:extLst>
                </p:cNvPr>
                <p:cNvPicPr/>
                <p:nvPr/>
              </p:nvPicPr>
              <p:blipFill>
                <a:blip r:embed="rId452"/>
                <a:stretch>
                  <a:fillRect/>
                </a:stretch>
              </p:blipFill>
              <p:spPr>
                <a:xfrm>
                  <a:off x="3762690" y="4886715"/>
                  <a:ext cx="684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302" name="筆跡 301">
                  <a:extLst>
                    <a:ext uri="{FF2B5EF4-FFF2-40B4-BE49-F238E27FC236}">
                      <a16:creationId xmlns:a16="http://schemas.microsoft.com/office/drawing/2014/main" id="{8F596F9C-BAA1-4346-B1DB-05DFBC3632A3}"/>
                    </a:ext>
                  </a:extLst>
                </p14:cNvPr>
                <p14:cNvContentPartPr/>
                <p14:nvPr/>
              </p14:nvContentPartPr>
              <p14:xfrm>
                <a:off x="3735330" y="4971315"/>
                <a:ext cx="5040" cy="96840"/>
              </p14:xfrm>
            </p:contentPart>
          </mc:Choice>
          <mc:Fallback>
            <p:pic>
              <p:nvPicPr>
                <p:cNvPr id="302" name="筆跡 301">
                  <a:extLst>
                    <a:ext uri="{FF2B5EF4-FFF2-40B4-BE49-F238E27FC236}">
                      <a16:creationId xmlns:a16="http://schemas.microsoft.com/office/drawing/2014/main" id="{8F596F9C-BAA1-4346-B1DB-05DFBC3632A3}"/>
                    </a:ext>
                  </a:extLst>
                </p:cNvPr>
                <p:cNvPicPr/>
                <p:nvPr/>
              </p:nvPicPr>
              <p:blipFill>
                <a:blip r:embed="rId454"/>
                <a:stretch>
                  <a:fillRect/>
                </a:stretch>
              </p:blipFill>
              <p:spPr>
                <a:xfrm>
                  <a:off x="3726330" y="4962675"/>
                  <a:ext cx="226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303" name="筆跡 302">
                  <a:extLst>
                    <a:ext uri="{FF2B5EF4-FFF2-40B4-BE49-F238E27FC236}">
                      <a16:creationId xmlns:a16="http://schemas.microsoft.com/office/drawing/2014/main" id="{7E016496-2F9A-4687-84EC-48C7E3B0042A}"/>
                    </a:ext>
                  </a:extLst>
                </p14:cNvPr>
                <p14:cNvContentPartPr/>
                <p14:nvPr/>
              </p14:nvContentPartPr>
              <p14:xfrm>
                <a:off x="3766650" y="4954035"/>
                <a:ext cx="120600" cy="76320"/>
              </p14:xfrm>
            </p:contentPart>
          </mc:Choice>
          <mc:Fallback>
            <p:pic>
              <p:nvPicPr>
                <p:cNvPr id="303" name="筆跡 302">
                  <a:extLst>
                    <a:ext uri="{FF2B5EF4-FFF2-40B4-BE49-F238E27FC236}">
                      <a16:creationId xmlns:a16="http://schemas.microsoft.com/office/drawing/2014/main" id="{7E016496-2F9A-4687-84EC-48C7E3B0042A}"/>
                    </a:ext>
                  </a:extLst>
                </p:cNvPr>
                <p:cNvPicPr/>
                <p:nvPr/>
              </p:nvPicPr>
              <p:blipFill>
                <a:blip r:embed="rId456"/>
                <a:stretch>
                  <a:fillRect/>
                </a:stretch>
              </p:blipFill>
              <p:spPr>
                <a:xfrm>
                  <a:off x="3757650" y="4945395"/>
                  <a:ext cx="1382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304" name="筆跡 303">
                  <a:extLst>
                    <a:ext uri="{FF2B5EF4-FFF2-40B4-BE49-F238E27FC236}">
                      <a16:creationId xmlns:a16="http://schemas.microsoft.com/office/drawing/2014/main" id="{578197A1-839B-402D-AAAE-3739967EF060}"/>
                    </a:ext>
                  </a:extLst>
                </p14:cNvPr>
                <p14:cNvContentPartPr/>
                <p14:nvPr/>
              </p14:nvContentPartPr>
              <p14:xfrm>
                <a:off x="3742530" y="5065995"/>
                <a:ext cx="176040" cy="118800"/>
              </p14:xfrm>
            </p:contentPart>
          </mc:Choice>
          <mc:Fallback>
            <p:pic>
              <p:nvPicPr>
                <p:cNvPr id="304" name="筆跡 303">
                  <a:extLst>
                    <a:ext uri="{FF2B5EF4-FFF2-40B4-BE49-F238E27FC236}">
                      <a16:creationId xmlns:a16="http://schemas.microsoft.com/office/drawing/2014/main" id="{578197A1-839B-402D-AAAE-3739967EF060}"/>
                    </a:ext>
                  </a:extLst>
                </p:cNvPr>
                <p:cNvPicPr/>
                <p:nvPr/>
              </p:nvPicPr>
              <p:blipFill>
                <a:blip r:embed="rId458"/>
                <a:stretch>
                  <a:fillRect/>
                </a:stretch>
              </p:blipFill>
              <p:spPr>
                <a:xfrm>
                  <a:off x="3733530" y="5057355"/>
                  <a:ext cx="19368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305" name="筆跡 304">
                  <a:extLst>
                    <a:ext uri="{FF2B5EF4-FFF2-40B4-BE49-F238E27FC236}">
                      <a16:creationId xmlns:a16="http://schemas.microsoft.com/office/drawing/2014/main" id="{3C71448A-F5B7-4256-9B36-F2783A92B14B}"/>
                    </a:ext>
                  </a:extLst>
                </p14:cNvPr>
                <p14:cNvContentPartPr/>
                <p14:nvPr/>
              </p14:nvContentPartPr>
              <p14:xfrm>
                <a:off x="3740010" y="5164995"/>
                <a:ext cx="224280" cy="109800"/>
              </p14:xfrm>
            </p:contentPart>
          </mc:Choice>
          <mc:Fallback>
            <p:pic>
              <p:nvPicPr>
                <p:cNvPr id="305" name="筆跡 304">
                  <a:extLst>
                    <a:ext uri="{FF2B5EF4-FFF2-40B4-BE49-F238E27FC236}">
                      <a16:creationId xmlns:a16="http://schemas.microsoft.com/office/drawing/2014/main" id="{3C71448A-F5B7-4256-9B36-F2783A92B14B}"/>
                    </a:ext>
                  </a:extLst>
                </p:cNvPr>
                <p:cNvPicPr/>
                <p:nvPr/>
              </p:nvPicPr>
              <p:blipFill>
                <a:blip r:embed="rId460"/>
                <a:stretch>
                  <a:fillRect/>
                </a:stretch>
              </p:blipFill>
              <p:spPr>
                <a:xfrm>
                  <a:off x="3731370" y="5156355"/>
                  <a:ext cx="2419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306" name="筆跡 305">
                  <a:extLst>
                    <a:ext uri="{FF2B5EF4-FFF2-40B4-BE49-F238E27FC236}">
                      <a16:creationId xmlns:a16="http://schemas.microsoft.com/office/drawing/2014/main" id="{2FCE78C2-9849-4AA9-9D0C-AC02FC49195C}"/>
                    </a:ext>
                  </a:extLst>
                </p14:cNvPr>
                <p14:cNvContentPartPr/>
                <p14:nvPr/>
              </p14:nvContentPartPr>
              <p14:xfrm>
                <a:off x="4127370" y="5028915"/>
                <a:ext cx="84600" cy="188640"/>
              </p14:xfrm>
            </p:contentPart>
          </mc:Choice>
          <mc:Fallback>
            <p:pic>
              <p:nvPicPr>
                <p:cNvPr id="306" name="筆跡 305">
                  <a:extLst>
                    <a:ext uri="{FF2B5EF4-FFF2-40B4-BE49-F238E27FC236}">
                      <a16:creationId xmlns:a16="http://schemas.microsoft.com/office/drawing/2014/main" id="{2FCE78C2-9849-4AA9-9D0C-AC02FC49195C}"/>
                    </a:ext>
                  </a:extLst>
                </p:cNvPr>
                <p:cNvPicPr/>
                <p:nvPr/>
              </p:nvPicPr>
              <p:blipFill>
                <a:blip r:embed="rId462"/>
                <a:stretch>
                  <a:fillRect/>
                </a:stretch>
              </p:blipFill>
              <p:spPr>
                <a:xfrm>
                  <a:off x="4118730" y="5019915"/>
                  <a:ext cx="10224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307" name="筆跡 306">
                  <a:extLst>
                    <a:ext uri="{FF2B5EF4-FFF2-40B4-BE49-F238E27FC236}">
                      <a16:creationId xmlns:a16="http://schemas.microsoft.com/office/drawing/2014/main" id="{587280E8-DC42-44A2-A5F9-268CD0292797}"/>
                    </a:ext>
                  </a:extLst>
                </p14:cNvPr>
                <p14:cNvContentPartPr/>
                <p14:nvPr/>
              </p14:nvContentPartPr>
              <p14:xfrm>
                <a:off x="4196130" y="5126115"/>
                <a:ext cx="20880" cy="140040"/>
              </p14:xfrm>
            </p:contentPart>
          </mc:Choice>
          <mc:Fallback>
            <p:pic>
              <p:nvPicPr>
                <p:cNvPr id="307" name="筆跡 306">
                  <a:extLst>
                    <a:ext uri="{FF2B5EF4-FFF2-40B4-BE49-F238E27FC236}">
                      <a16:creationId xmlns:a16="http://schemas.microsoft.com/office/drawing/2014/main" id="{587280E8-DC42-44A2-A5F9-268CD0292797}"/>
                    </a:ext>
                  </a:extLst>
                </p:cNvPr>
                <p:cNvPicPr/>
                <p:nvPr/>
              </p:nvPicPr>
              <p:blipFill>
                <a:blip r:embed="rId464"/>
                <a:stretch>
                  <a:fillRect/>
                </a:stretch>
              </p:blipFill>
              <p:spPr>
                <a:xfrm>
                  <a:off x="4187130" y="5117475"/>
                  <a:ext cx="385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308" name="筆跡 307">
                  <a:extLst>
                    <a:ext uri="{FF2B5EF4-FFF2-40B4-BE49-F238E27FC236}">
                      <a16:creationId xmlns:a16="http://schemas.microsoft.com/office/drawing/2014/main" id="{6EA0E90E-695D-4C4E-9083-8367D33B405C}"/>
                    </a:ext>
                  </a:extLst>
                </p14:cNvPr>
                <p14:cNvContentPartPr/>
                <p14:nvPr/>
              </p14:nvContentPartPr>
              <p14:xfrm>
                <a:off x="4250130" y="5079675"/>
                <a:ext cx="148320" cy="61920"/>
              </p14:xfrm>
            </p:contentPart>
          </mc:Choice>
          <mc:Fallback>
            <p:pic>
              <p:nvPicPr>
                <p:cNvPr id="308" name="筆跡 307">
                  <a:extLst>
                    <a:ext uri="{FF2B5EF4-FFF2-40B4-BE49-F238E27FC236}">
                      <a16:creationId xmlns:a16="http://schemas.microsoft.com/office/drawing/2014/main" id="{6EA0E90E-695D-4C4E-9083-8367D33B405C}"/>
                    </a:ext>
                  </a:extLst>
                </p:cNvPr>
                <p:cNvPicPr/>
                <p:nvPr/>
              </p:nvPicPr>
              <p:blipFill>
                <a:blip r:embed="rId466"/>
                <a:stretch>
                  <a:fillRect/>
                </a:stretch>
              </p:blipFill>
              <p:spPr>
                <a:xfrm>
                  <a:off x="4241490" y="5070675"/>
                  <a:ext cx="1659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309" name="筆跡 308">
                  <a:extLst>
                    <a:ext uri="{FF2B5EF4-FFF2-40B4-BE49-F238E27FC236}">
                      <a16:creationId xmlns:a16="http://schemas.microsoft.com/office/drawing/2014/main" id="{823D7275-A288-49C6-9C2F-CF8E87CB0254}"/>
                    </a:ext>
                  </a:extLst>
                </p14:cNvPr>
                <p14:cNvContentPartPr/>
                <p14:nvPr/>
              </p14:nvContentPartPr>
              <p14:xfrm>
                <a:off x="4298370" y="5004795"/>
                <a:ext cx="137520" cy="314280"/>
              </p14:xfrm>
            </p:contentPart>
          </mc:Choice>
          <mc:Fallback>
            <p:pic>
              <p:nvPicPr>
                <p:cNvPr id="309" name="筆跡 308">
                  <a:extLst>
                    <a:ext uri="{FF2B5EF4-FFF2-40B4-BE49-F238E27FC236}">
                      <a16:creationId xmlns:a16="http://schemas.microsoft.com/office/drawing/2014/main" id="{823D7275-A288-49C6-9C2F-CF8E87CB0254}"/>
                    </a:ext>
                  </a:extLst>
                </p:cNvPr>
                <p:cNvPicPr/>
                <p:nvPr/>
              </p:nvPicPr>
              <p:blipFill>
                <a:blip r:embed="rId468"/>
                <a:stretch>
                  <a:fillRect/>
                </a:stretch>
              </p:blipFill>
              <p:spPr>
                <a:xfrm>
                  <a:off x="4289370" y="4996155"/>
                  <a:ext cx="15516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310" name="筆跡 309">
                  <a:extLst>
                    <a:ext uri="{FF2B5EF4-FFF2-40B4-BE49-F238E27FC236}">
                      <a16:creationId xmlns:a16="http://schemas.microsoft.com/office/drawing/2014/main" id="{34C73927-D860-471E-91DA-D89F63608BA5}"/>
                    </a:ext>
                  </a:extLst>
                </p14:cNvPr>
                <p14:cNvContentPartPr/>
                <p14:nvPr/>
              </p14:nvContentPartPr>
              <p14:xfrm>
                <a:off x="4516170" y="4992915"/>
                <a:ext cx="78480" cy="132480"/>
              </p14:xfrm>
            </p:contentPart>
          </mc:Choice>
          <mc:Fallback>
            <p:pic>
              <p:nvPicPr>
                <p:cNvPr id="310" name="筆跡 309">
                  <a:extLst>
                    <a:ext uri="{FF2B5EF4-FFF2-40B4-BE49-F238E27FC236}">
                      <a16:creationId xmlns:a16="http://schemas.microsoft.com/office/drawing/2014/main" id="{34C73927-D860-471E-91DA-D89F63608BA5}"/>
                    </a:ext>
                  </a:extLst>
                </p:cNvPr>
                <p:cNvPicPr/>
                <p:nvPr/>
              </p:nvPicPr>
              <p:blipFill>
                <a:blip r:embed="rId470"/>
                <a:stretch>
                  <a:fillRect/>
                </a:stretch>
              </p:blipFill>
              <p:spPr>
                <a:xfrm>
                  <a:off x="4507170" y="4984275"/>
                  <a:ext cx="961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311" name="筆跡 310">
                  <a:extLst>
                    <a:ext uri="{FF2B5EF4-FFF2-40B4-BE49-F238E27FC236}">
                      <a16:creationId xmlns:a16="http://schemas.microsoft.com/office/drawing/2014/main" id="{BB2B5C54-955D-4412-9114-F4089791F7DD}"/>
                    </a:ext>
                  </a:extLst>
                </p14:cNvPr>
                <p14:cNvContentPartPr/>
                <p14:nvPr/>
              </p14:nvContentPartPr>
              <p14:xfrm>
                <a:off x="4585650" y="5052675"/>
                <a:ext cx="14760" cy="219240"/>
              </p14:xfrm>
            </p:contentPart>
          </mc:Choice>
          <mc:Fallback>
            <p:pic>
              <p:nvPicPr>
                <p:cNvPr id="311" name="筆跡 310">
                  <a:extLst>
                    <a:ext uri="{FF2B5EF4-FFF2-40B4-BE49-F238E27FC236}">
                      <a16:creationId xmlns:a16="http://schemas.microsoft.com/office/drawing/2014/main" id="{BB2B5C54-955D-4412-9114-F4089791F7DD}"/>
                    </a:ext>
                  </a:extLst>
                </p:cNvPr>
                <p:cNvPicPr/>
                <p:nvPr/>
              </p:nvPicPr>
              <p:blipFill>
                <a:blip r:embed="rId472"/>
                <a:stretch>
                  <a:fillRect/>
                </a:stretch>
              </p:blipFill>
              <p:spPr>
                <a:xfrm>
                  <a:off x="4577010" y="5043675"/>
                  <a:ext cx="324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312" name="筆跡 311">
                  <a:extLst>
                    <a:ext uri="{FF2B5EF4-FFF2-40B4-BE49-F238E27FC236}">
                      <a16:creationId xmlns:a16="http://schemas.microsoft.com/office/drawing/2014/main" id="{FEA92174-3462-4410-A8BF-6EC5BD1CABE1}"/>
                    </a:ext>
                  </a:extLst>
                </p14:cNvPr>
                <p14:cNvContentPartPr/>
                <p14:nvPr/>
              </p14:nvContentPartPr>
              <p14:xfrm>
                <a:off x="4685730" y="4866195"/>
                <a:ext cx="136440" cy="36000"/>
              </p14:xfrm>
            </p:contentPart>
          </mc:Choice>
          <mc:Fallback>
            <p:pic>
              <p:nvPicPr>
                <p:cNvPr id="312" name="筆跡 311">
                  <a:extLst>
                    <a:ext uri="{FF2B5EF4-FFF2-40B4-BE49-F238E27FC236}">
                      <a16:creationId xmlns:a16="http://schemas.microsoft.com/office/drawing/2014/main" id="{FEA92174-3462-4410-A8BF-6EC5BD1CABE1}"/>
                    </a:ext>
                  </a:extLst>
                </p:cNvPr>
                <p:cNvPicPr/>
                <p:nvPr/>
              </p:nvPicPr>
              <p:blipFill>
                <a:blip r:embed="rId474"/>
                <a:stretch>
                  <a:fillRect/>
                </a:stretch>
              </p:blipFill>
              <p:spPr>
                <a:xfrm>
                  <a:off x="4676730" y="4857555"/>
                  <a:ext cx="1540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313" name="筆跡 312">
                  <a:extLst>
                    <a:ext uri="{FF2B5EF4-FFF2-40B4-BE49-F238E27FC236}">
                      <a16:creationId xmlns:a16="http://schemas.microsoft.com/office/drawing/2014/main" id="{5CA527C0-BE51-45C6-9B03-F83DD29C21F8}"/>
                    </a:ext>
                  </a:extLst>
                </p14:cNvPr>
                <p14:cNvContentPartPr/>
                <p14:nvPr/>
              </p14:nvContentPartPr>
              <p14:xfrm>
                <a:off x="4692930" y="4988595"/>
                <a:ext cx="14760" cy="116280"/>
              </p14:xfrm>
            </p:contentPart>
          </mc:Choice>
          <mc:Fallback>
            <p:pic>
              <p:nvPicPr>
                <p:cNvPr id="313" name="筆跡 312">
                  <a:extLst>
                    <a:ext uri="{FF2B5EF4-FFF2-40B4-BE49-F238E27FC236}">
                      <a16:creationId xmlns:a16="http://schemas.microsoft.com/office/drawing/2014/main" id="{5CA527C0-BE51-45C6-9B03-F83DD29C21F8}"/>
                    </a:ext>
                  </a:extLst>
                </p:cNvPr>
                <p:cNvPicPr/>
                <p:nvPr/>
              </p:nvPicPr>
              <p:blipFill>
                <a:blip r:embed="rId476"/>
                <a:stretch>
                  <a:fillRect/>
                </a:stretch>
              </p:blipFill>
              <p:spPr>
                <a:xfrm>
                  <a:off x="4683930" y="4979955"/>
                  <a:ext cx="324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314" name="筆跡 313">
                  <a:extLst>
                    <a:ext uri="{FF2B5EF4-FFF2-40B4-BE49-F238E27FC236}">
                      <a16:creationId xmlns:a16="http://schemas.microsoft.com/office/drawing/2014/main" id="{72509303-AC90-4A04-A9AE-2464667DE671}"/>
                    </a:ext>
                  </a:extLst>
                </p14:cNvPr>
                <p14:cNvContentPartPr/>
                <p14:nvPr/>
              </p14:nvContentPartPr>
              <p14:xfrm>
                <a:off x="4730370" y="4961955"/>
                <a:ext cx="187920" cy="59400"/>
              </p14:xfrm>
            </p:contentPart>
          </mc:Choice>
          <mc:Fallback>
            <p:pic>
              <p:nvPicPr>
                <p:cNvPr id="314" name="筆跡 313">
                  <a:extLst>
                    <a:ext uri="{FF2B5EF4-FFF2-40B4-BE49-F238E27FC236}">
                      <a16:creationId xmlns:a16="http://schemas.microsoft.com/office/drawing/2014/main" id="{72509303-AC90-4A04-A9AE-2464667DE671}"/>
                    </a:ext>
                  </a:extLst>
                </p:cNvPr>
                <p:cNvPicPr/>
                <p:nvPr/>
              </p:nvPicPr>
              <p:blipFill>
                <a:blip r:embed="rId478"/>
                <a:stretch>
                  <a:fillRect/>
                </a:stretch>
              </p:blipFill>
              <p:spPr>
                <a:xfrm>
                  <a:off x="4721370" y="4953315"/>
                  <a:ext cx="20556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315" name="筆跡 314">
                  <a:extLst>
                    <a:ext uri="{FF2B5EF4-FFF2-40B4-BE49-F238E27FC236}">
                      <a16:creationId xmlns:a16="http://schemas.microsoft.com/office/drawing/2014/main" id="{488D1D2E-F96B-4112-99DF-E30BFE13CC1A}"/>
                    </a:ext>
                  </a:extLst>
                </p14:cNvPr>
                <p14:cNvContentPartPr/>
                <p14:nvPr/>
              </p14:nvContentPartPr>
              <p14:xfrm>
                <a:off x="4754130" y="4941075"/>
                <a:ext cx="7560" cy="102240"/>
              </p14:xfrm>
            </p:contentPart>
          </mc:Choice>
          <mc:Fallback>
            <p:pic>
              <p:nvPicPr>
                <p:cNvPr id="315" name="筆跡 314">
                  <a:extLst>
                    <a:ext uri="{FF2B5EF4-FFF2-40B4-BE49-F238E27FC236}">
                      <a16:creationId xmlns:a16="http://schemas.microsoft.com/office/drawing/2014/main" id="{488D1D2E-F96B-4112-99DF-E30BFE13CC1A}"/>
                    </a:ext>
                  </a:extLst>
                </p:cNvPr>
                <p:cNvPicPr/>
                <p:nvPr/>
              </p:nvPicPr>
              <p:blipFill>
                <a:blip r:embed="rId480"/>
                <a:stretch>
                  <a:fillRect/>
                </a:stretch>
              </p:blipFill>
              <p:spPr>
                <a:xfrm>
                  <a:off x="4745490" y="4932075"/>
                  <a:ext cx="252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316" name="筆跡 315">
                  <a:extLst>
                    <a:ext uri="{FF2B5EF4-FFF2-40B4-BE49-F238E27FC236}">
                      <a16:creationId xmlns:a16="http://schemas.microsoft.com/office/drawing/2014/main" id="{5F3A373F-03FA-4597-AED8-C53456E4718C}"/>
                    </a:ext>
                  </a:extLst>
                </p14:cNvPr>
                <p14:cNvContentPartPr/>
                <p14:nvPr/>
              </p14:nvContentPartPr>
              <p14:xfrm>
                <a:off x="4740090" y="4989675"/>
                <a:ext cx="81360" cy="215280"/>
              </p14:xfrm>
            </p:contentPart>
          </mc:Choice>
          <mc:Fallback>
            <p:pic>
              <p:nvPicPr>
                <p:cNvPr id="316" name="筆跡 315">
                  <a:extLst>
                    <a:ext uri="{FF2B5EF4-FFF2-40B4-BE49-F238E27FC236}">
                      <a16:creationId xmlns:a16="http://schemas.microsoft.com/office/drawing/2014/main" id="{5F3A373F-03FA-4597-AED8-C53456E4718C}"/>
                    </a:ext>
                  </a:extLst>
                </p:cNvPr>
                <p:cNvPicPr/>
                <p:nvPr/>
              </p:nvPicPr>
              <p:blipFill>
                <a:blip r:embed="rId482"/>
                <a:stretch>
                  <a:fillRect/>
                </a:stretch>
              </p:blipFill>
              <p:spPr>
                <a:xfrm>
                  <a:off x="4731450" y="4981035"/>
                  <a:ext cx="990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317" name="筆跡 316">
                  <a:extLst>
                    <a:ext uri="{FF2B5EF4-FFF2-40B4-BE49-F238E27FC236}">
                      <a16:creationId xmlns:a16="http://schemas.microsoft.com/office/drawing/2014/main" id="{1EAF8C71-9164-48BC-BBF3-3569BF78AEE3}"/>
                    </a:ext>
                  </a:extLst>
                </p14:cNvPr>
                <p14:cNvContentPartPr/>
                <p14:nvPr/>
              </p14:nvContentPartPr>
              <p14:xfrm>
                <a:off x="4784370" y="5064555"/>
                <a:ext cx="105120" cy="131400"/>
              </p14:xfrm>
            </p:contentPart>
          </mc:Choice>
          <mc:Fallback>
            <p:pic>
              <p:nvPicPr>
                <p:cNvPr id="317" name="筆跡 316">
                  <a:extLst>
                    <a:ext uri="{FF2B5EF4-FFF2-40B4-BE49-F238E27FC236}">
                      <a16:creationId xmlns:a16="http://schemas.microsoft.com/office/drawing/2014/main" id="{1EAF8C71-9164-48BC-BBF3-3569BF78AEE3}"/>
                    </a:ext>
                  </a:extLst>
                </p:cNvPr>
                <p:cNvPicPr/>
                <p:nvPr/>
              </p:nvPicPr>
              <p:blipFill>
                <a:blip r:embed="rId484"/>
                <a:stretch>
                  <a:fillRect/>
                </a:stretch>
              </p:blipFill>
              <p:spPr>
                <a:xfrm>
                  <a:off x="4775370" y="5055555"/>
                  <a:ext cx="1227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318" name="筆跡 317">
                  <a:extLst>
                    <a:ext uri="{FF2B5EF4-FFF2-40B4-BE49-F238E27FC236}">
                      <a16:creationId xmlns:a16="http://schemas.microsoft.com/office/drawing/2014/main" id="{EC14B909-18B2-4AEB-B249-ADA97BB4DB8F}"/>
                    </a:ext>
                  </a:extLst>
                </p14:cNvPr>
                <p14:cNvContentPartPr/>
                <p14:nvPr/>
              </p14:nvContentPartPr>
              <p14:xfrm>
                <a:off x="4795170" y="5113155"/>
                <a:ext cx="71280" cy="52200"/>
              </p14:xfrm>
            </p:contentPart>
          </mc:Choice>
          <mc:Fallback>
            <p:pic>
              <p:nvPicPr>
                <p:cNvPr id="318" name="筆跡 317">
                  <a:extLst>
                    <a:ext uri="{FF2B5EF4-FFF2-40B4-BE49-F238E27FC236}">
                      <a16:creationId xmlns:a16="http://schemas.microsoft.com/office/drawing/2014/main" id="{EC14B909-18B2-4AEB-B249-ADA97BB4DB8F}"/>
                    </a:ext>
                  </a:extLst>
                </p:cNvPr>
                <p:cNvPicPr/>
                <p:nvPr/>
              </p:nvPicPr>
              <p:blipFill>
                <a:blip r:embed="rId486"/>
                <a:stretch>
                  <a:fillRect/>
                </a:stretch>
              </p:blipFill>
              <p:spPr>
                <a:xfrm>
                  <a:off x="4786170" y="5104515"/>
                  <a:ext cx="889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319" name="筆跡 318">
                  <a:extLst>
                    <a:ext uri="{FF2B5EF4-FFF2-40B4-BE49-F238E27FC236}">
                      <a16:creationId xmlns:a16="http://schemas.microsoft.com/office/drawing/2014/main" id="{16373E4C-CAA5-4344-836D-086EA6EF68FB}"/>
                    </a:ext>
                  </a:extLst>
                </p14:cNvPr>
                <p14:cNvContentPartPr/>
                <p14:nvPr/>
              </p14:nvContentPartPr>
              <p14:xfrm>
                <a:off x="4751970" y="5188395"/>
                <a:ext cx="98280" cy="105840"/>
              </p14:xfrm>
            </p:contentPart>
          </mc:Choice>
          <mc:Fallback>
            <p:pic>
              <p:nvPicPr>
                <p:cNvPr id="319" name="筆跡 318">
                  <a:extLst>
                    <a:ext uri="{FF2B5EF4-FFF2-40B4-BE49-F238E27FC236}">
                      <a16:creationId xmlns:a16="http://schemas.microsoft.com/office/drawing/2014/main" id="{16373E4C-CAA5-4344-836D-086EA6EF68FB}"/>
                    </a:ext>
                  </a:extLst>
                </p:cNvPr>
                <p:cNvPicPr/>
                <p:nvPr/>
              </p:nvPicPr>
              <p:blipFill>
                <a:blip r:embed="rId488"/>
                <a:stretch>
                  <a:fillRect/>
                </a:stretch>
              </p:blipFill>
              <p:spPr>
                <a:xfrm>
                  <a:off x="4742970" y="5179755"/>
                  <a:ext cx="11592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20" name="筆跡 319">
                  <a:extLst>
                    <a:ext uri="{FF2B5EF4-FFF2-40B4-BE49-F238E27FC236}">
                      <a16:creationId xmlns:a16="http://schemas.microsoft.com/office/drawing/2014/main" id="{8BF2B8F0-77ED-45BC-A14B-064BBD358E7A}"/>
                    </a:ext>
                  </a:extLst>
                </p14:cNvPr>
                <p14:cNvContentPartPr/>
                <p14:nvPr/>
              </p14:nvContentPartPr>
              <p14:xfrm>
                <a:off x="4829010" y="5239875"/>
                <a:ext cx="109800" cy="36000"/>
              </p14:xfrm>
            </p:contentPart>
          </mc:Choice>
          <mc:Fallback>
            <p:pic>
              <p:nvPicPr>
                <p:cNvPr id="320" name="筆跡 319">
                  <a:extLst>
                    <a:ext uri="{FF2B5EF4-FFF2-40B4-BE49-F238E27FC236}">
                      <a16:creationId xmlns:a16="http://schemas.microsoft.com/office/drawing/2014/main" id="{8BF2B8F0-77ED-45BC-A14B-064BBD358E7A}"/>
                    </a:ext>
                  </a:extLst>
                </p:cNvPr>
                <p:cNvPicPr/>
                <p:nvPr/>
              </p:nvPicPr>
              <p:blipFill>
                <a:blip r:embed="rId490"/>
                <a:stretch>
                  <a:fillRect/>
                </a:stretch>
              </p:blipFill>
              <p:spPr>
                <a:xfrm>
                  <a:off x="4820010" y="5231235"/>
                  <a:ext cx="1274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321" name="筆跡 320">
                  <a:extLst>
                    <a:ext uri="{FF2B5EF4-FFF2-40B4-BE49-F238E27FC236}">
                      <a16:creationId xmlns:a16="http://schemas.microsoft.com/office/drawing/2014/main" id="{D28BD148-A0EA-428A-8743-1135EE25A417}"/>
                    </a:ext>
                  </a:extLst>
                </p14:cNvPr>
                <p14:cNvContentPartPr/>
                <p14:nvPr/>
              </p14:nvContentPartPr>
              <p14:xfrm>
                <a:off x="5174250" y="4936755"/>
                <a:ext cx="64080" cy="284040"/>
              </p14:xfrm>
            </p:contentPart>
          </mc:Choice>
          <mc:Fallback>
            <p:pic>
              <p:nvPicPr>
                <p:cNvPr id="321" name="筆跡 320">
                  <a:extLst>
                    <a:ext uri="{FF2B5EF4-FFF2-40B4-BE49-F238E27FC236}">
                      <a16:creationId xmlns:a16="http://schemas.microsoft.com/office/drawing/2014/main" id="{D28BD148-A0EA-428A-8743-1135EE25A417}"/>
                    </a:ext>
                  </a:extLst>
                </p:cNvPr>
                <p:cNvPicPr/>
                <p:nvPr/>
              </p:nvPicPr>
              <p:blipFill>
                <a:blip r:embed="rId492"/>
                <a:stretch>
                  <a:fillRect/>
                </a:stretch>
              </p:blipFill>
              <p:spPr>
                <a:xfrm>
                  <a:off x="5165250" y="4927755"/>
                  <a:ext cx="817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22" name="筆跡 321">
                  <a:extLst>
                    <a:ext uri="{FF2B5EF4-FFF2-40B4-BE49-F238E27FC236}">
                      <a16:creationId xmlns:a16="http://schemas.microsoft.com/office/drawing/2014/main" id="{D382880E-1B2E-4D26-8660-F31BD62E53FF}"/>
                    </a:ext>
                  </a:extLst>
                </p14:cNvPr>
                <p14:cNvContentPartPr/>
                <p14:nvPr/>
              </p14:nvContentPartPr>
              <p14:xfrm>
                <a:off x="5108010" y="5082915"/>
                <a:ext cx="68040" cy="84600"/>
              </p14:xfrm>
            </p:contentPart>
          </mc:Choice>
          <mc:Fallback>
            <p:pic>
              <p:nvPicPr>
                <p:cNvPr id="322" name="筆跡 321">
                  <a:extLst>
                    <a:ext uri="{FF2B5EF4-FFF2-40B4-BE49-F238E27FC236}">
                      <a16:creationId xmlns:a16="http://schemas.microsoft.com/office/drawing/2014/main" id="{D382880E-1B2E-4D26-8660-F31BD62E53FF}"/>
                    </a:ext>
                  </a:extLst>
                </p:cNvPr>
                <p:cNvPicPr/>
                <p:nvPr/>
              </p:nvPicPr>
              <p:blipFill>
                <a:blip r:embed="rId494"/>
                <a:stretch>
                  <a:fillRect/>
                </a:stretch>
              </p:blipFill>
              <p:spPr>
                <a:xfrm>
                  <a:off x="5099010" y="5073915"/>
                  <a:ext cx="856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323" name="筆跡 322">
                  <a:extLst>
                    <a:ext uri="{FF2B5EF4-FFF2-40B4-BE49-F238E27FC236}">
                      <a16:creationId xmlns:a16="http://schemas.microsoft.com/office/drawing/2014/main" id="{E2BF6632-D9FD-46F1-8E3B-3C6CFB441A74}"/>
                    </a:ext>
                  </a:extLst>
                </p14:cNvPr>
                <p14:cNvContentPartPr/>
                <p14:nvPr/>
              </p14:nvContentPartPr>
              <p14:xfrm>
                <a:off x="5303130" y="5016675"/>
                <a:ext cx="75960" cy="163800"/>
              </p14:xfrm>
            </p:contentPart>
          </mc:Choice>
          <mc:Fallback>
            <p:pic>
              <p:nvPicPr>
                <p:cNvPr id="323" name="筆跡 322">
                  <a:extLst>
                    <a:ext uri="{FF2B5EF4-FFF2-40B4-BE49-F238E27FC236}">
                      <a16:creationId xmlns:a16="http://schemas.microsoft.com/office/drawing/2014/main" id="{E2BF6632-D9FD-46F1-8E3B-3C6CFB441A74}"/>
                    </a:ext>
                  </a:extLst>
                </p:cNvPr>
                <p:cNvPicPr/>
                <p:nvPr/>
              </p:nvPicPr>
              <p:blipFill>
                <a:blip r:embed="rId496"/>
                <a:stretch>
                  <a:fillRect/>
                </a:stretch>
              </p:blipFill>
              <p:spPr>
                <a:xfrm>
                  <a:off x="5294130" y="5008035"/>
                  <a:ext cx="936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324" name="筆跡 323">
                  <a:extLst>
                    <a:ext uri="{FF2B5EF4-FFF2-40B4-BE49-F238E27FC236}">
                      <a16:creationId xmlns:a16="http://schemas.microsoft.com/office/drawing/2014/main" id="{7A60DF00-304A-41DD-99B0-8FC35BF25AAA}"/>
                    </a:ext>
                  </a:extLst>
                </p14:cNvPr>
                <p14:cNvContentPartPr/>
                <p14:nvPr/>
              </p14:nvContentPartPr>
              <p14:xfrm>
                <a:off x="5046450" y="5197035"/>
                <a:ext cx="354240" cy="139320"/>
              </p14:xfrm>
            </p:contentPart>
          </mc:Choice>
          <mc:Fallback>
            <p:pic>
              <p:nvPicPr>
                <p:cNvPr id="324" name="筆跡 323">
                  <a:extLst>
                    <a:ext uri="{FF2B5EF4-FFF2-40B4-BE49-F238E27FC236}">
                      <a16:creationId xmlns:a16="http://schemas.microsoft.com/office/drawing/2014/main" id="{7A60DF00-304A-41DD-99B0-8FC35BF25AAA}"/>
                    </a:ext>
                  </a:extLst>
                </p:cNvPr>
                <p:cNvPicPr/>
                <p:nvPr/>
              </p:nvPicPr>
              <p:blipFill>
                <a:blip r:embed="rId498"/>
                <a:stretch>
                  <a:fillRect/>
                </a:stretch>
              </p:blipFill>
              <p:spPr>
                <a:xfrm>
                  <a:off x="5037810" y="5188035"/>
                  <a:ext cx="3718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325" name="筆跡 324">
                  <a:extLst>
                    <a:ext uri="{FF2B5EF4-FFF2-40B4-BE49-F238E27FC236}">
                      <a16:creationId xmlns:a16="http://schemas.microsoft.com/office/drawing/2014/main" id="{2CB6294F-944C-41E9-9213-68C101AA3473}"/>
                    </a:ext>
                  </a:extLst>
                </p14:cNvPr>
                <p14:cNvContentPartPr/>
                <p14:nvPr/>
              </p14:nvContentPartPr>
              <p14:xfrm>
                <a:off x="5532810" y="5067795"/>
                <a:ext cx="97920" cy="13320"/>
              </p14:xfrm>
            </p:contentPart>
          </mc:Choice>
          <mc:Fallback>
            <p:pic>
              <p:nvPicPr>
                <p:cNvPr id="325" name="筆跡 324">
                  <a:extLst>
                    <a:ext uri="{FF2B5EF4-FFF2-40B4-BE49-F238E27FC236}">
                      <a16:creationId xmlns:a16="http://schemas.microsoft.com/office/drawing/2014/main" id="{2CB6294F-944C-41E9-9213-68C101AA3473}"/>
                    </a:ext>
                  </a:extLst>
                </p:cNvPr>
                <p:cNvPicPr/>
                <p:nvPr/>
              </p:nvPicPr>
              <p:blipFill>
                <a:blip r:embed="rId500"/>
                <a:stretch>
                  <a:fillRect/>
                </a:stretch>
              </p:blipFill>
              <p:spPr>
                <a:xfrm>
                  <a:off x="5523810" y="5058795"/>
                  <a:ext cx="1155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26" name="筆跡 325">
                  <a:extLst>
                    <a:ext uri="{FF2B5EF4-FFF2-40B4-BE49-F238E27FC236}">
                      <a16:creationId xmlns:a16="http://schemas.microsoft.com/office/drawing/2014/main" id="{915CBCD1-0285-4B42-8503-18A3B4CCF8DA}"/>
                    </a:ext>
                  </a:extLst>
                </p14:cNvPr>
                <p14:cNvContentPartPr/>
                <p14:nvPr/>
              </p14:nvContentPartPr>
              <p14:xfrm>
                <a:off x="5498970" y="5132595"/>
                <a:ext cx="131400" cy="88200"/>
              </p14:xfrm>
            </p:contentPart>
          </mc:Choice>
          <mc:Fallback>
            <p:pic>
              <p:nvPicPr>
                <p:cNvPr id="326" name="筆跡 325">
                  <a:extLst>
                    <a:ext uri="{FF2B5EF4-FFF2-40B4-BE49-F238E27FC236}">
                      <a16:creationId xmlns:a16="http://schemas.microsoft.com/office/drawing/2014/main" id="{915CBCD1-0285-4B42-8503-18A3B4CCF8DA}"/>
                    </a:ext>
                  </a:extLst>
                </p:cNvPr>
                <p:cNvPicPr/>
                <p:nvPr/>
              </p:nvPicPr>
              <p:blipFill>
                <a:blip r:embed="rId502"/>
                <a:stretch>
                  <a:fillRect/>
                </a:stretch>
              </p:blipFill>
              <p:spPr>
                <a:xfrm>
                  <a:off x="5489970" y="5123955"/>
                  <a:ext cx="1490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27" name="筆跡 326">
                  <a:extLst>
                    <a:ext uri="{FF2B5EF4-FFF2-40B4-BE49-F238E27FC236}">
                      <a16:creationId xmlns:a16="http://schemas.microsoft.com/office/drawing/2014/main" id="{A23F55B9-5D31-4ED4-B69E-B8F1253174CE}"/>
                    </a:ext>
                  </a:extLst>
                </p14:cNvPr>
                <p14:cNvContentPartPr/>
                <p14:nvPr/>
              </p14:nvContentPartPr>
              <p14:xfrm>
                <a:off x="5608410" y="5069955"/>
                <a:ext cx="162720" cy="227160"/>
              </p14:xfrm>
            </p:contentPart>
          </mc:Choice>
          <mc:Fallback>
            <p:pic>
              <p:nvPicPr>
                <p:cNvPr id="327" name="筆跡 326">
                  <a:extLst>
                    <a:ext uri="{FF2B5EF4-FFF2-40B4-BE49-F238E27FC236}">
                      <a16:creationId xmlns:a16="http://schemas.microsoft.com/office/drawing/2014/main" id="{A23F55B9-5D31-4ED4-B69E-B8F1253174CE}"/>
                    </a:ext>
                  </a:extLst>
                </p:cNvPr>
                <p:cNvPicPr/>
                <p:nvPr/>
              </p:nvPicPr>
              <p:blipFill>
                <a:blip r:embed="rId504"/>
                <a:stretch>
                  <a:fillRect/>
                </a:stretch>
              </p:blipFill>
              <p:spPr>
                <a:xfrm>
                  <a:off x="5599770" y="5060955"/>
                  <a:ext cx="18036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28" name="筆跡 327">
                  <a:extLst>
                    <a:ext uri="{FF2B5EF4-FFF2-40B4-BE49-F238E27FC236}">
                      <a16:creationId xmlns:a16="http://schemas.microsoft.com/office/drawing/2014/main" id="{4407E857-E1B3-49A7-BA12-BC64CFEE840F}"/>
                    </a:ext>
                  </a:extLst>
                </p14:cNvPr>
                <p14:cNvContentPartPr/>
                <p14:nvPr/>
              </p14:nvContentPartPr>
              <p14:xfrm>
                <a:off x="5720370" y="5230155"/>
                <a:ext cx="83520" cy="88200"/>
              </p14:xfrm>
            </p:contentPart>
          </mc:Choice>
          <mc:Fallback>
            <p:pic>
              <p:nvPicPr>
                <p:cNvPr id="328" name="筆跡 327">
                  <a:extLst>
                    <a:ext uri="{FF2B5EF4-FFF2-40B4-BE49-F238E27FC236}">
                      <a16:creationId xmlns:a16="http://schemas.microsoft.com/office/drawing/2014/main" id="{4407E857-E1B3-49A7-BA12-BC64CFEE840F}"/>
                    </a:ext>
                  </a:extLst>
                </p:cNvPr>
                <p:cNvPicPr/>
                <p:nvPr/>
              </p:nvPicPr>
              <p:blipFill>
                <a:blip r:embed="rId506"/>
                <a:stretch>
                  <a:fillRect/>
                </a:stretch>
              </p:blipFill>
              <p:spPr>
                <a:xfrm>
                  <a:off x="5711370" y="5221155"/>
                  <a:ext cx="101160" cy="105840"/>
                </a:xfrm>
                <a:prstGeom prst="rect">
                  <a:avLst/>
                </a:prstGeom>
              </p:spPr>
            </p:pic>
          </mc:Fallback>
        </mc:AlternateContent>
      </p:grpSp>
      <p:grpSp>
        <p:nvGrpSpPr>
          <p:cNvPr id="368" name="群組 367">
            <a:extLst>
              <a:ext uri="{FF2B5EF4-FFF2-40B4-BE49-F238E27FC236}">
                <a16:creationId xmlns:a16="http://schemas.microsoft.com/office/drawing/2014/main" id="{B3D62918-DD4F-4262-A322-78B86523E8C6}"/>
              </a:ext>
            </a:extLst>
          </p:cNvPr>
          <p:cNvGrpSpPr/>
          <p:nvPr/>
        </p:nvGrpSpPr>
        <p:grpSpPr>
          <a:xfrm>
            <a:off x="6103050" y="4817595"/>
            <a:ext cx="2733480" cy="884160"/>
            <a:chOff x="6103050" y="4817595"/>
            <a:chExt cx="2733480" cy="884160"/>
          </a:xfrm>
        </p:grpSpPr>
        <mc:AlternateContent xmlns:mc="http://schemas.openxmlformats.org/markup-compatibility/2006">
          <mc:Choice xmlns:p14="http://schemas.microsoft.com/office/powerpoint/2010/main" Requires="p14">
            <p:contentPart p14:bwMode="auto" r:id="rId507">
              <p14:nvContentPartPr>
                <p14:cNvPr id="331" name="筆跡 330">
                  <a:extLst>
                    <a:ext uri="{FF2B5EF4-FFF2-40B4-BE49-F238E27FC236}">
                      <a16:creationId xmlns:a16="http://schemas.microsoft.com/office/drawing/2014/main" id="{B0EB8799-1F5A-46FC-A1D9-9FD01F5A029B}"/>
                    </a:ext>
                  </a:extLst>
                </p14:cNvPr>
                <p14:cNvContentPartPr/>
                <p14:nvPr/>
              </p14:nvContentPartPr>
              <p14:xfrm>
                <a:off x="6103050" y="4870875"/>
                <a:ext cx="316080" cy="71640"/>
              </p14:xfrm>
            </p:contentPart>
          </mc:Choice>
          <mc:Fallback>
            <p:pic>
              <p:nvPicPr>
                <p:cNvPr id="331" name="筆跡 330">
                  <a:extLst>
                    <a:ext uri="{FF2B5EF4-FFF2-40B4-BE49-F238E27FC236}">
                      <a16:creationId xmlns:a16="http://schemas.microsoft.com/office/drawing/2014/main" id="{B0EB8799-1F5A-46FC-A1D9-9FD01F5A029B}"/>
                    </a:ext>
                  </a:extLst>
                </p:cNvPr>
                <p:cNvPicPr/>
                <p:nvPr/>
              </p:nvPicPr>
              <p:blipFill>
                <a:blip r:embed="rId508"/>
                <a:stretch>
                  <a:fillRect/>
                </a:stretch>
              </p:blipFill>
              <p:spPr>
                <a:xfrm>
                  <a:off x="6094050" y="4861875"/>
                  <a:ext cx="3337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32" name="筆跡 331">
                  <a:extLst>
                    <a:ext uri="{FF2B5EF4-FFF2-40B4-BE49-F238E27FC236}">
                      <a16:creationId xmlns:a16="http://schemas.microsoft.com/office/drawing/2014/main" id="{D470370F-A0D5-4A7F-8D6C-FEE63C3D4BA2}"/>
                    </a:ext>
                  </a:extLst>
                </p14:cNvPr>
                <p14:cNvContentPartPr/>
                <p14:nvPr/>
              </p14:nvContentPartPr>
              <p14:xfrm>
                <a:off x="6255690" y="4925955"/>
                <a:ext cx="96120" cy="304920"/>
              </p14:xfrm>
            </p:contentPart>
          </mc:Choice>
          <mc:Fallback>
            <p:pic>
              <p:nvPicPr>
                <p:cNvPr id="332" name="筆跡 331">
                  <a:extLst>
                    <a:ext uri="{FF2B5EF4-FFF2-40B4-BE49-F238E27FC236}">
                      <a16:creationId xmlns:a16="http://schemas.microsoft.com/office/drawing/2014/main" id="{D470370F-A0D5-4A7F-8D6C-FEE63C3D4BA2}"/>
                    </a:ext>
                  </a:extLst>
                </p:cNvPr>
                <p:cNvPicPr/>
                <p:nvPr/>
              </p:nvPicPr>
              <p:blipFill>
                <a:blip r:embed="rId510"/>
                <a:stretch>
                  <a:fillRect/>
                </a:stretch>
              </p:blipFill>
              <p:spPr>
                <a:xfrm>
                  <a:off x="6247050" y="4916955"/>
                  <a:ext cx="1137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334" name="筆跡 333">
                  <a:extLst>
                    <a:ext uri="{FF2B5EF4-FFF2-40B4-BE49-F238E27FC236}">
                      <a16:creationId xmlns:a16="http://schemas.microsoft.com/office/drawing/2014/main" id="{ADCC787C-AE08-49AD-8E17-A37A10FA04AB}"/>
                    </a:ext>
                  </a:extLst>
                </p14:cNvPr>
                <p14:cNvContentPartPr/>
                <p14:nvPr/>
              </p14:nvContentPartPr>
              <p14:xfrm>
                <a:off x="6501210" y="5017395"/>
                <a:ext cx="92160" cy="24480"/>
              </p14:xfrm>
            </p:contentPart>
          </mc:Choice>
          <mc:Fallback>
            <p:pic>
              <p:nvPicPr>
                <p:cNvPr id="334" name="筆跡 333">
                  <a:extLst>
                    <a:ext uri="{FF2B5EF4-FFF2-40B4-BE49-F238E27FC236}">
                      <a16:creationId xmlns:a16="http://schemas.microsoft.com/office/drawing/2014/main" id="{ADCC787C-AE08-49AD-8E17-A37A10FA04AB}"/>
                    </a:ext>
                  </a:extLst>
                </p:cNvPr>
                <p:cNvPicPr/>
                <p:nvPr/>
              </p:nvPicPr>
              <p:blipFill>
                <a:blip r:embed="rId512"/>
                <a:stretch>
                  <a:fillRect/>
                </a:stretch>
              </p:blipFill>
              <p:spPr>
                <a:xfrm>
                  <a:off x="6492210" y="5008755"/>
                  <a:ext cx="1098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35" name="筆跡 334">
                  <a:extLst>
                    <a:ext uri="{FF2B5EF4-FFF2-40B4-BE49-F238E27FC236}">
                      <a16:creationId xmlns:a16="http://schemas.microsoft.com/office/drawing/2014/main" id="{39D02D31-4F49-4C69-87EF-F560FD4E1B4B}"/>
                    </a:ext>
                  </a:extLst>
                </p14:cNvPr>
                <p14:cNvContentPartPr/>
                <p14:nvPr/>
              </p14:nvContentPartPr>
              <p14:xfrm>
                <a:off x="6496170" y="5085075"/>
                <a:ext cx="138600" cy="23040"/>
              </p14:xfrm>
            </p:contentPart>
          </mc:Choice>
          <mc:Fallback>
            <p:pic>
              <p:nvPicPr>
                <p:cNvPr id="335" name="筆跡 334">
                  <a:extLst>
                    <a:ext uri="{FF2B5EF4-FFF2-40B4-BE49-F238E27FC236}">
                      <a16:creationId xmlns:a16="http://schemas.microsoft.com/office/drawing/2014/main" id="{39D02D31-4F49-4C69-87EF-F560FD4E1B4B}"/>
                    </a:ext>
                  </a:extLst>
                </p:cNvPr>
                <p:cNvPicPr/>
                <p:nvPr/>
              </p:nvPicPr>
              <p:blipFill>
                <a:blip r:embed="rId514"/>
                <a:stretch>
                  <a:fillRect/>
                </a:stretch>
              </p:blipFill>
              <p:spPr>
                <a:xfrm>
                  <a:off x="6487530" y="5076075"/>
                  <a:ext cx="1562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36" name="筆跡 335">
                  <a:extLst>
                    <a:ext uri="{FF2B5EF4-FFF2-40B4-BE49-F238E27FC236}">
                      <a16:creationId xmlns:a16="http://schemas.microsoft.com/office/drawing/2014/main" id="{17EE6B4D-6832-40F4-BFDE-F5C7BE157517}"/>
                    </a:ext>
                  </a:extLst>
                </p14:cNvPr>
                <p14:cNvContentPartPr/>
                <p14:nvPr/>
              </p14:nvContentPartPr>
              <p14:xfrm>
                <a:off x="6781290" y="4854315"/>
                <a:ext cx="255240" cy="89280"/>
              </p14:xfrm>
            </p:contentPart>
          </mc:Choice>
          <mc:Fallback>
            <p:pic>
              <p:nvPicPr>
                <p:cNvPr id="336" name="筆跡 335">
                  <a:extLst>
                    <a:ext uri="{FF2B5EF4-FFF2-40B4-BE49-F238E27FC236}">
                      <a16:creationId xmlns:a16="http://schemas.microsoft.com/office/drawing/2014/main" id="{17EE6B4D-6832-40F4-BFDE-F5C7BE157517}"/>
                    </a:ext>
                  </a:extLst>
                </p:cNvPr>
                <p:cNvPicPr/>
                <p:nvPr/>
              </p:nvPicPr>
              <p:blipFill>
                <a:blip r:embed="rId516"/>
                <a:stretch>
                  <a:fillRect/>
                </a:stretch>
              </p:blipFill>
              <p:spPr>
                <a:xfrm>
                  <a:off x="6772650" y="4845675"/>
                  <a:ext cx="2728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37" name="筆跡 336">
                  <a:extLst>
                    <a:ext uri="{FF2B5EF4-FFF2-40B4-BE49-F238E27FC236}">
                      <a16:creationId xmlns:a16="http://schemas.microsoft.com/office/drawing/2014/main" id="{220677C2-7BDD-4347-8784-B3C07360EE95}"/>
                    </a:ext>
                  </a:extLst>
                </p14:cNvPr>
                <p14:cNvContentPartPr/>
                <p14:nvPr/>
              </p14:nvContentPartPr>
              <p14:xfrm>
                <a:off x="6814050" y="4946475"/>
                <a:ext cx="159120" cy="256320"/>
              </p14:xfrm>
            </p:contentPart>
          </mc:Choice>
          <mc:Fallback>
            <p:pic>
              <p:nvPicPr>
                <p:cNvPr id="337" name="筆跡 336">
                  <a:extLst>
                    <a:ext uri="{FF2B5EF4-FFF2-40B4-BE49-F238E27FC236}">
                      <a16:creationId xmlns:a16="http://schemas.microsoft.com/office/drawing/2014/main" id="{220677C2-7BDD-4347-8784-B3C07360EE95}"/>
                    </a:ext>
                  </a:extLst>
                </p:cNvPr>
                <p:cNvPicPr/>
                <p:nvPr/>
              </p:nvPicPr>
              <p:blipFill>
                <a:blip r:embed="rId518"/>
                <a:stretch>
                  <a:fillRect/>
                </a:stretch>
              </p:blipFill>
              <p:spPr>
                <a:xfrm>
                  <a:off x="6805050" y="4937475"/>
                  <a:ext cx="1767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38" name="筆跡 337">
                  <a:extLst>
                    <a:ext uri="{FF2B5EF4-FFF2-40B4-BE49-F238E27FC236}">
                      <a16:creationId xmlns:a16="http://schemas.microsoft.com/office/drawing/2014/main" id="{0A00D1F6-F541-42D1-A74F-2D1A6C7BCD22}"/>
                    </a:ext>
                  </a:extLst>
                </p14:cNvPr>
                <p14:cNvContentPartPr/>
                <p14:nvPr/>
              </p14:nvContentPartPr>
              <p14:xfrm>
                <a:off x="7143090" y="4885995"/>
                <a:ext cx="111600" cy="302400"/>
              </p14:xfrm>
            </p:contentPart>
          </mc:Choice>
          <mc:Fallback>
            <p:pic>
              <p:nvPicPr>
                <p:cNvPr id="338" name="筆跡 337">
                  <a:extLst>
                    <a:ext uri="{FF2B5EF4-FFF2-40B4-BE49-F238E27FC236}">
                      <a16:creationId xmlns:a16="http://schemas.microsoft.com/office/drawing/2014/main" id="{0A00D1F6-F541-42D1-A74F-2D1A6C7BCD22}"/>
                    </a:ext>
                  </a:extLst>
                </p:cNvPr>
                <p:cNvPicPr/>
                <p:nvPr/>
              </p:nvPicPr>
              <p:blipFill>
                <a:blip r:embed="rId520"/>
                <a:stretch>
                  <a:fillRect/>
                </a:stretch>
              </p:blipFill>
              <p:spPr>
                <a:xfrm>
                  <a:off x="7134090" y="4876995"/>
                  <a:ext cx="12924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40" name="筆跡 339">
                  <a:extLst>
                    <a:ext uri="{FF2B5EF4-FFF2-40B4-BE49-F238E27FC236}">
                      <a16:creationId xmlns:a16="http://schemas.microsoft.com/office/drawing/2014/main" id="{B5E1640E-CE65-42A8-8C74-E0C8A2E87F6F}"/>
                    </a:ext>
                  </a:extLst>
                </p14:cNvPr>
                <p14:cNvContentPartPr/>
                <p14:nvPr/>
              </p14:nvContentPartPr>
              <p14:xfrm>
                <a:off x="7310130" y="4902195"/>
                <a:ext cx="144360" cy="144360"/>
              </p14:xfrm>
            </p:contentPart>
          </mc:Choice>
          <mc:Fallback>
            <p:pic>
              <p:nvPicPr>
                <p:cNvPr id="340" name="筆跡 339">
                  <a:extLst>
                    <a:ext uri="{FF2B5EF4-FFF2-40B4-BE49-F238E27FC236}">
                      <a16:creationId xmlns:a16="http://schemas.microsoft.com/office/drawing/2014/main" id="{B5E1640E-CE65-42A8-8C74-E0C8A2E87F6F}"/>
                    </a:ext>
                  </a:extLst>
                </p:cNvPr>
                <p:cNvPicPr/>
                <p:nvPr/>
              </p:nvPicPr>
              <p:blipFill>
                <a:blip r:embed="rId522"/>
                <a:stretch>
                  <a:fillRect/>
                </a:stretch>
              </p:blipFill>
              <p:spPr>
                <a:xfrm>
                  <a:off x="7301130" y="4893195"/>
                  <a:ext cx="1620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41" name="筆跡 340">
                  <a:extLst>
                    <a:ext uri="{FF2B5EF4-FFF2-40B4-BE49-F238E27FC236}">
                      <a16:creationId xmlns:a16="http://schemas.microsoft.com/office/drawing/2014/main" id="{7C012182-BE98-446E-91FE-A829482C7E02}"/>
                    </a:ext>
                  </a:extLst>
                </p14:cNvPr>
                <p14:cNvContentPartPr/>
                <p14:nvPr/>
              </p14:nvContentPartPr>
              <p14:xfrm>
                <a:off x="7526130" y="5056995"/>
                <a:ext cx="17280" cy="64080"/>
              </p14:xfrm>
            </p:contentPart>
          </mc:Choice>
          <mc:Fallback>
            <p:pic>
              <p:nvPicPr>
                <p:cNvPr id="341" name="筆跡 340">
                  <a:extLst>
                    <a:ext uri="{FF2B5EF4-FFF2-40B4-BE49-F238E27FC236}">
                      <a16:creationId xmlns:a16="http://schemas.microsoft.com/office/drawing/2014/main" id="{7C012182-BE98-446E-91FE-A829482C7E02}"/>
                    </a:ext>
                  </a:extLst>
                </p:cNvPr>
                <p:cNvPicPr/>
                <p:nvPr/>
              </p:nvPicPr>
              <p:blipFill>
                <a:blip r:embed="rId524"/>
                <a:stretch>
                  <a:fillRect/>
                </a:stretch>
              </p:blipFill>
              <p:spPr>
                <a:xfrm>
                  <a:off x="7517490" y="5047995"/>
                  <a:ext cx="349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342" name="筆跡 341">
                  <a:extLst>
                    <a:ext uri="{FF2B5EF4-FFF2-40B4-BE49-F238E27FC236}">
                      <a16:creationId xmlns:a16="http://schemas.microsoft.com/office/drawing/2014/main" id="{72EA898D-BBBE-46EC-8EA5-C9AB1249A762}"/>
                    </a:ext>
                  </a:extLst>
                </p14:cNvPr>
                <p14:cNvContentPartPr/>
                <p14:nvPr/>
              </p14:nvContentPartPr>
              <p14:xfrm>
                <a:off x="7657890" y="4867275"/>
                <a:ext cx="112680" cy="355680"/>
              </p14:xfrm>
            </p:contentPart>
          </mc:Choice>
          <mc:Fallback>
            <p:pic>
              <p:nvPicPr>
                <p:cNvPr id="342" name="筆跡 341">
                  <a:extLst>
                    <a:ext uri="{FF2B5EF4-FFF2-40B4-BE49-F238E27FC236}">
                      <a16:creationId xmlns:a16="http://schemas.microsoft.com/office/drawing/2014/main" id="{72EA898D-BBBE-46EC-8EA5-C9AB1249A762}"/>
                    </a:ext>
                  </a:extLst>
                </p:cNvPr>
                <p:cNvPicPr/>
                <p:nvPr/>
              </p:nvPicPr>
              <p:blipFill>
                <a:blip r:embed="rId526"/>
                <a:stretch>
                  <a:fillRect/>
                </a:stretch>
              </p:blipFill>
              <p:spPr>
                <a:xfrm>
                  <a:off x="7648890" y="4858275"/>
                  <a:ext cx="13032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43" name="筆跡 342">
                  <a:extLst>
                    <a:ext uri="{FF2B5EF4-FFF2-40B4-BE49-F238E27FC236}">
                      <a16:creationId xmlns:a16="http://schemas.microsoft.com/office/drawing/2014/main" id="{971794B1-EB4D-4EA7-B1EA-491AF42C7FBD}"/>
                    </a:ext>
                  </a:extLst>
                </p14:cNvPr>
                <p14:cNvContentPartPr/>
                <p14:nvPr/>
              </p14:nvContentPartPr>
              <p14:xfrm>
                <a:off x="7902690" y="4817595"/>
                <a:ext cx="108720" cy="260280"/>
              </p14:xfrm>
            </p:contentPart>
          </mc:Choice>
          <mc:Fallback>
            <p:pic>
              <p:nvPicPr>
                <p:cNvPr id="343" name="筆跡 342">
                  <a:extLst>
                    <a:ext uri="{FF2B5EF4-FFF2-40B4-BE49-F238E27FC236}">
                      <a16:creationId xmlns:a16="http://schemas.microsoft.com/office/drawing/2014/main" id="{971794B1-EB4D-4EA7-B1EA-491AF42C7FBD}"/>
                    </a:ext>
                  </a:extLst>
                </p:cNvPr>
                <p:cNvPicPr/>
                <p:nvPr/>
              </p:nvPicPr>
              <p:blipFill>
                <a:blip r:embed="rId528"/>
                <a:stretch>
                  <a:fillRect/>
                </a:stretch>
              </p:blipFill>
              <p:spPr>
                <a:xfrm>
                  <a:off x="7894050" y="4808955"/>
                  <a:ext cx="12636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345" name="筆跡 344">
                  <a:extLst>
                    <a:ext uri="{FF2B5EF4-FFF2-40B4-BE49-F238E27FC236}">
                      <a16:creationId xmlns:a16="http://schemas.microsoft.com/office/drawing/2014/main" id="{0CA36A61-F52F-46B3-8355-30CA510D44C6}"/>
                    </a:ext>
                  </a:extLst>
                </p14:cNvPr>
                <p14:cNvContentPartPr/>
                <p14:nvPr/>
              </p14:nvContentPartPr>
              <p14:xfrm>
                <a:off x="6581850" y="5476035"/>
                <a:ext cx="112320" cy="16560"/>
              </p14:xfrm>
            </p:contentPart>
          </mc:Choice>
          <mc:Fallback>
            <p:pic>
              <p:nvPicPr>
                <p:cNvPr id="345" name="筆跡 344">
                  <a:extLst>
                    <a:ext uri="{FF2B5EF4-FFF2-40B4-BE49-F238E27FC236}">
                      <a16:creationId xmlns:a16="http://schemas.microsoft.com/office/drawing/2014/main" id="{0CA36A61-F52F-46B3-8355-30CA510D44C6}"/>
                    </a:ext>
                  </a:extLst>
                </p:cNvPr>
                <p:cNvPicPr/>
                <p:nvPr/>
              </p:nvPicPr>
              <p:blipFill>
                <a:blip r:embed="rId530"/>
                <a:stretch>
                  <a:fillRect/>
                </a:stretch>
              </p:blipFill>
              <p:spPr>
                <a:xfrm>
                  <a:off x="6572850" y="5467035"/>
                  <a:ext cx="1299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46" name="筆跡 345">
                  <a:extLst>
                    <a:ext uri="{FF2B5EF4-FFF2-40B4-BE49-F238E27FC236}">
                      <a16:creationId xmlns:a16="http://schemas.microsoft.com/office/drawing/2014/main" id="{B7008596-4365-4AA0-882F-D710DF9A9A69}"/>
                    </a:ext>
                  </a:extLst>
                </p14:cNvPr>
                <p14:cNvContentPartPr/>
                <p14:nvPr/>
              </p14:nvContentPartPr>
              <p14:xfrm>
                <a:off x="6590130" y="5535435"/>
                <a:ext cx="140040" cy="24120"/>
              </p14:xfrm>
            </p:contentPart>
          </mc:Choice>
          <mc:Fallback>
            <p:pic>
              <p:nvPicPr>
                <p:cNvPr id="346" name="筆跡 345">
                  <a:extLst>
                    <a:ext uri="{FF2B5EF4-FFF2-40B4-BE49-F238E27FC236}">
                      <a16:creationId xmlns:a16="http://schemas.microsoft.com/office/drawing/2014/main" id="{B7008596-4365-4AA0-882F-D710DF9A9A69}"/>
                    </a:ext>
                  </a:extLst>
                </p:cNvPr>
                <p:cNvPicPr/>
                <p:nvPr/>
              </p:nvPicPr>
              <p:blipFill>
                <a:blip r:embed="rId532"/>
                <a:stretch>
                  <a:fillRect/>
                </a:stretch>
              </p:blipFill>
              <p:spPr>
                <a:xfrm>
                  <a:off x="6581490" y="5526795"/>
                  <a:ext cx="1576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347" name="筆跡 346">
                  <a:extLst>
                    <a:ext uri="{FF2B5EF4-FFF2-40B4-BE49-F238E27FC236}">
                      <a16:creationId xmlns:a16="http://schemas.microsoft.com/office/drawing/2014/main" id="{D5C49BB0-A250-471F-8559-FBE01A21E552}"/>
                    </a:ext>
                  </a:extLst>
                </p14:cNvPr>
                <p14:cNvContentPartPr/>
                <p14:nvPr/>
              </p14:nvContentPartPr>
              <p14:xfrm>
                <a:off x="6910170" y="5409795"/>
                <a:ext cx="277920" cy="54360"/>
              </p14:xfrm>
            </p:contentPart>
          </mc:Choice>
          <mc:Fallback>
            <p:pic>
              <p:nvPicPr>
                <p:cNvPr id="347" name="筆跡 346">
                  <a:extLst>
                    <a:ext uri="{FF2B5EF4-FFF2-40B4-BE49-F238E27FC236}">
                      <a16:creationId xmlns:a16="http://schemas.microsoft.com/office/drawing/2014/main" id="{D5C49BB0-A250-471F-8559-FBE01A21E552}"/>
                    </a:ext>
                  </a:extLst>
                </p:cNvPr>
                <p:cNvPicPr/>
                <p:nvPr/>
              </p:nvPicPr>
              <p:blipFill>
                <a:blip r:embed="rId534"/>
                <a:stretch>
                  <a:fillRect/>
                </a:stretch>
              </p:blipFill>
              <p:spPr>
                <a:xfrm>
                  <a:off x="6901530" y="5401155"/>
                  <a:ext cx="2955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348" name="筆跡 347">
                  <a:extLst>
                    <a:ext uri="{FF2B5EF4-FFF2-40B4-BE49-F238E27FC236}">
                      <a16:creationId xmlns:a16="http://schemas.microsoft.com/office/drawing/2014/main" id="{9E128268-63E6-4BF8-A304-40C7CDE82747}"/>
                    </a:ext>
                  </a:extLst>
                </p14:cNvPr>
                <p14:cNvContentPartPr/>
                <p14:nvPr/>
              </p14:nvContentPartPr>
              <p14:xfrm>
                <a:off x="7049850" y="5440035"/>
                <a:ext cx="114120" cy="261720"/>
              </p14:xfrm>
            </p:contentPart>
          </mc:Choice>
          <mc:Fallback>
            <p:pic>
              <p:nvPicPr>
                <p:cNvPr id="348" name="筆跡 347">
                  <a:extLst>
                    <a:ext uri="{FF2B5EF4-FFF2-40B4-BE49-F238E27FC236}">
                      <a16:creationId xmlns:a16="http://schemas.microsoft.com/office/drawing/2014/main" id="{9E128268-63E6-4BF8-A304-40C7CDE82747}"/>
                    </a:ext>
                  </a:extLst>
                </p:cNvPr>
                <p:cNvPicPr/>
                <p:nvPr/>
              </p:nvPicPr>
              <p:blipFill>
                <a:blip r:embed="rId536"/>
                <a:stretch>
                  <a:fillRect/>
                </a:stretch>
              </p:blipFill>
              <p:spPr>
                <a:xfrm>
                  <a:off x="7040850" y="5431395"/>
                  <a:ext cx="13176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349" name="筆跡 348">
                  <a:extLst>
                    <a:ext uri="{FF2B5EF4-FFF2-40B4-BE49-F238E27FC236}">
                      <a16:creationId xmlns:a16="http://schemas.microsoft.com/office/drawing/2014/main" id="{9233B462-46EC-432F-A094-5FC30009B1B4}"/>
                    </a:ext>
                  </a:extLst>
                </p14:cNvPr>
                <p14:cNvContentPartPr/>
                <p14:nvPr/>
              </p14:nvContentPartPr>
              <p14:xfrm>
                <a:off x="7292490" y="5429235"/>
                <a:ext cx="87120" cy="253800"/>
              </p14:xfrm>
            </p:contentPart>
          </mc:Choice>
          <mc:Fallback>
            <p:pic>
              <p:nvPicPr>
                <p:cNvPr id="349" name="筆跡 348">
                  <a:extLst>
                    <a:ext uri="{FF2B5EF4-FFF2-40B4-BE49-F238E27FC236}">
                      <a16:creationId xmlns:a16="http://schemas.microsoft.com/office/drawing/2014/main" id="{9233B462-46EC-432F-A094-5FC30009B1B4}"/>
                    </a:ext>
                  </a:extLst>
                </p:cNvPr>
                <p:cNvPicPr/>
                <p:nvPr/>
              </p:nvPicPr>
              <p:blipFill>
                <a:blip r:embed="rId538"/>
                <a:stretch>
                  <a:fillRect/>
                </a:stretch>
              </p:blipFill>
              <p:spPr>
                <a:xfrm>
                  <a:off x="7283850" y="5420595"/>
                  <a:ext cx="1047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50" name="筆跡 349">
                  <a:extLst>
                    <a:ext uri="{FF2B5EF4-FFF2-40B4-BE49-F238E27FC236}">
                      <a16:creationId xmlns:a16="http://schemas.microsoft.com/office/drawing/2014/main" id="{267FA359-668A-4BF8-94B4-7B7CD23A76EA}"/>
                    </a:ext>
                  </a:extLst>
                </p14:cNvPr>
                <p14:cNvContentPartPr/>
                <p14:nvPr/>
              </p14:nvContentPartPr>
              <p14:xfrm>
                <a:off x="7457730" y="5454435"/>
                <a:ext cx="135000" cy="142200"/>
              </p14:xfrm>
            </p:contentPart>
          </mc:Choice>
          <mc:Fallback>
            <p:pic>
              <p:nvPicPr>
                <p:cNvPr id="350" name="筆跡 349">
                  <a:extLst>
                    <a:ext uri="{FF2B5EF4-FFF2-40B4-BE49-F238E27FC236}">
                      <a16:creationId xmlns:a16="http://schemas.microsoft.com/office/drawing/2014/main" id="{267FA359-668A-4BF8-94B4-7B7CD23A76EA}"/>
                    </a:ext>
                  </a:extLst>
                </p:cNvPr>
                <p:cNvPicPr/>
                <p:nvPr/>
              </p:nvPicPr>
              <p:blipFill>
                <a:blip r:embed="rId540"/>
                <a:stretch>
                  <a:fillRect/>
                </a:stretch>
              </p:blipFill>
              <p:spPr>
                <a:xfrm>
                  <a:off x="7448730" y="5445435"/>
                  <a:ext cx="1526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51" name="筆跡 350">
                  <a:extLst>
                    <a:ext uri="{FF2B5EF4-FFF2-40B4-BE49-F238E27FC236}">
                      <a16:creationId xmlns:a16="http://schemas.microsoft.com/office/drawing/2014/main" id="{A62E3C42-4E78-4305-9DED-5AC5AD7EE82B}"/>
                    </a:ext>
                  </a:extLst>
                </p14:cNvPr>
                <p14:cNvContentPartPr/>
                <p14:nvPr/>
              </p14:nvContentPartPr>
              <p14:xfrm>
                <a:off x="7656090" y="5413035"/>
                <a:ext cx="46080" cy="177840"/>
              </p14:xfrm>
            </p:contentPart>
          </mc:Choice>
          <mc:Fallback>
            <p:pic>
              <p:nvPicPr>
                <p:cNvPr id="351" name="筆跡 350">
                  <a:extLst>
                    <a:ext uri="{FF2B5EF4-FFF2-40B4-BE49-F238E27FC236}">
                      <a16:creationId xmlns:a16="http://schemas.microsoft.com/office/drawing/2014/main" id="{A62E3C42-4E78-4305-9DED-5AC5AD7EE82B}"/>
                    </a:ext>
                  </a:extLst>
                </p:cNvPr>
                <p:cNvPicPr/>
                <p:nvPr/>
              </p:nvPicPr>
              <p:blipFill>
                <a:blip r:embed="rId542"/>
                <a:stretch>
                  <a:fillRect/>
                </a:stretch>
              </p:blipFill>
              <p:spPr>
                <a:xfrm>
                  <a:off x="7647450" y="5404395"/>
                  <a:ext cx="637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52" name="筆跡 351">
                  <a:extLst>
                    <a:ext uri="{FF2B5EF4-FFF2-40B4-BE49-F238E27FC236}">
                      <a16:creationId xmlns:a16="http://schemas.microsoft.com/office/drawing/2014/main" id="{A1F116B6-966D-4F87-9D28-5FB983F0B2CC}"/>
                    </a:ext>
                  </a:extLst>
                </p14:cNvPr>
                <p14:cNvContentPartPr/>
                <p14:nvPr/>
              </p14:nvContentPartPr>
              <p14:xfrm>
                <a:off x="7743930" y="5463795"/>
                <a:ext cx="135000" cy="106560"/>
              </p14:xfrm>
            </p:contentPart>
          </mc:Choice>
          <mc:Fallback>
            <p:pic>
              <p:nvPicPr>
                <p:cNvPr id="352" name="筆跡 351">
                  <a:extLst>
                    <a:ext uri="{FF2B5EF4-FFF2-40B4-BE49-F238E27FC236}">
                      <a16:creationId xmlns:a16="http://schemas.microsoft.com/office/drawing/2014/main" id="{A1F116B6-966D-4F87-9D28-5FB983F0B2CC}"/>
                    </a:ext>
                  </a:extLst>
                </p:cNvPr>
                <p:cNvPicPr/>
                <p:nvPr/>
              </p:nvPicPr>
              <p:blipFill>
                <a:blip r:embed="rId544"/>
                <a:stretch>
                  <a:fillRect/>
                </a:stretch>
              </p:blipFill>
              <p:spPr>
                <a:xfrm>
                  <a:off x="7734930" y="5455155"/>
                  <a:ext cx="1526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53" name="筆跡 352">
                  <a:extLst>
                    <a:ext uri="{FF2B5EF4-FFF2-40B4-BE49-F238E27FC236}">
                      <a16:creationId xmlns:a16="http://schemas.microsoft.com/office/drawing/2014/main" id="{D23D91A4-81D6-4BE2-9B84-50DB5B849177}"/>
                    </a:ext>
                  </a:extLst>
                </p14:cNvPr>
                <p14:cNvContentPartPr/>
                <p14:nvPr/>
              </p14:nvContentPartPr>
              <p14:xfrm>
                <a:off x="7801530" y="5471715"/>
                <a:ext cx="48600" cy="87120"/>
              </p14:xfrm>
            </p:contentPart>
          </mc:Choice>
          <mc:Fallback>
            <p:pic>
              <p:nvPicPr>
                <p:cNvPr id="353" name="筆跡 352">
                  <a:extLst>
                    <a:ext uri="{FF2B5EF4-FFF2-40B4-BE49-F238E27FC236}">
                      <a16:creationId xmlns:a16="http://schemas.microsoft.com/office/drawing/2014/main" id="{D23D91A4-81D6-4BE2-9B84-50DB5B849177}"/>
                    </a:ext>
                  </a:extLst>
                </p:cNvPr>
                <p:cNvPicPr/>
                <p:nvPr/>
              </p:nvPicPr>
              <p:blipFill>
                <a:blip r:embed="rId546"/>
                <a:stretch>
                  <a:fillRect/>
                </a:stretch>
              </p:blipFill>
              <p:spPr>
                <a:xfrm>
                  <a:off x="7792890" y="5462715"/>
                  <a:ext cx="662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354" name="筆跡 353">
                  <a:extLst>
                    <a:ext uri="{FF2B5EF4-FFF2-40B4-BE49-F238E27FC236}">
                      <a16:creationId xmlns:a16="http://schemas.microsoft.com/office/drawing/2014/main" id="{87B99B7C-354B-46BA-AEE3-DBEB7F7C80C3}"/>
                    </a:ext>
                  </a:extLst>
                </p14:cNvPr>
                <p14:cNvContentPartPr/>
                <p14:nvPr/>
              </p14:nvContentPartPr>
              <p14:xfrm>
                <a:off x="7867770" y="5374155"/>
                <a:ext cx="43560" cy="71280"/>
              </p14:xfrm>
            </p:contentPart>
          </mc:Choice>
          <mc:Fallback>
            <p:pic>
              <p:nvPicPr>
                <p:cNvPr id="354" name="筆跡 353">
                  <a:extLst>
                    <a:ext uri="{FF2B5EF4-FFF2-40B4-BE49-F238E27FC236}">
                      <a16:creationId xmlns:a16="http://schemas.microsoft.com/office/drawing/2014/main" id="{87B99B7C-354B-46BA-AEE3-DBEB7F7C80C3}"/>
                    </a:ext>
                  </a:extLst>
                </p:cNvPr>
                <p:cNvPicPr/>
                <p:nvPr/>
              </p:nvPicPr>
              <p:blipFill>
                <a:blip r:embed="rId548"/>
                <a:stretch>
                  <a:fillRect/>
                </a:stretch>
              </p:blipFill>
              <p:spPr>
                <a:xfrm>
                  <a:off x="7859130" y="5365155"/>
                  <a:ext cx="612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355" name="筆跡 354">
                  <a:extLst>
                    <a:ext uri="{FF2B5EF4-FFF2-40B4-BE49-F238E27FC236}">
                      <a16:creationId xmlns:a16="http://schemas.microsoft.com/office/drawing/2014/main" id="{6DF99555-EB34-4180-BC9C-CF20211D2979}"/>
                    </a:ext>
                  </a:extLst>
                </p14:cNvPr>
                <p14:cNvContentPartPr/>
                <p14:nvPr/>
              </p14:nvContentPartPr>
              <p14:xfrm>
                <a:off x="7867770" y="5377395"/>
                <a:ext cx="39960" cy="76320"/>
              </p14:xfrm>
            </p:contentPart>
          </mc:Choice>
          <mc:Fallback>
            <p:pic>
              <p:nvPicPr>
                <p:cNvPr id="355" name="筆跡 354">
                  <a:extLst>
                    <a:ext uri="{FF2B5EF4-FFF2-40B4-BE49-F238E27FC236}">
                      <a16:creationId xmlns:a16="http://schemas.microsoft.com/office/drawing/2014/main" id="{6DF99555-EB34-4180-BC9C-CF20211D2979}"/>
                    </a:ext>
                  </a:extLst>
                </p:cNvPr>
                <p:cNvPicPr/>
                <p:nvPr/>
              </p:nvPicPr>
              <p:blipFill>
                <a:blip r:embed="rId550"/>
                <a:stretch>
                  <a:fillRect/>
                </a:stretch>
              </p:blipFill>
              <p:spPr>
                <a:xfrm>
                  <a:off x="7859130" y="5368395"/>
                  <a:ext cx="576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56" name="筆跡 355">
                  <a:extLst>
                    <a:ext uri="{FF2B5EF4-FFF2-40B4-BE49-F238E27FC236}">
                      <a16:creationId xmlns:a16="http://schemas.microsoft.com/office/drawing/2014/main" id="{F9E9D881-42A6-4519-A569-E0867870738A}"/>
                    </a:ext>
                  </a:extLst>
                </p14:cNvPr>
                <p14:cNvContentPartPr/>
                <p14:nvPr/>
              </p14:nvContentPartPr>
              <p14:xfrm>
                <a:off x="7856970" y="5402235"/>
                <a:ext cx="71280" cy="17640"/>
              </p14:xfrm>
            </p:contentPart>
          </mc:Choice>
          <mc:Fallback>
            <p:pic>
              <p:nvPicPr>
                <p:cNvPr id="356" name="筆跡 355">
                  <a:extLst>
                    <a:ext uri="{FF2B5EF4-FFF2-40B4-BE49-F238E27FC236}">
                      <a16:creationId xmlns:a16="http://schemas.microsoft.com/office/drawing/2014/main" id="{F9E9D881-42A6-4519-A569-E0867870738A}"/>
                    </a:ext>
                  </a:extLst>
                </p:cNvPr>
                <p:cNvPicPr/>
                <p:nvPr/>
              </p:nvPicPr>
              <p:blipFill>
                <a:blip r:embed="rId552"/>
                <a:stretch>
                  <a:fillRect/>
                </a:stretch>
              </p:blipFill>
              <p:spPr>
                <a:xfrm>
                  <a:off x="7848330" y="5393595"/>
                  <a:ext cx="889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57" name="筆跡 356">
                  <a:extLst>
                    <a:ext uri="{FF2B5EF4-FFF2-40B4-BE49-F238E27FC236}">
                      <a16:creationId xmlns:a16="http://schemas.microsoft.com/office/drawing/2014/main" id="{3AF63F40-C718-4E84-A1C3-14845E4CDA72}"/>
                    </a:ext>
                  </a:extLst>
                </p14:cNvPr>
                <p14:cNvContentPartPr/>
                <p14:nvPr/>
              </p14:nvContentPartPr>
              <p14:xfrm>
                <a:off x="7976130" y="5378475"/>
                <a:ext cx="52200" cy="180000"/>
              </p14:xfrm>
            </p:contentPart>
          </mc:Choice>
          <mc:Fallback>
            <p:pic>
              <p:nvPicPr>
                <p:cNvPr id="357" name="筆跡 356">
                  <a:extLst>
                    <a:ext uri="{FF2B5EF4-FFF2-40B4-BE49-F238E27FC236}">
                      <a16:creationId xmlns:a16="http://schemas.microsoft.com/office/drawing/2014/main" id="{3AF63F40-C718-4E84-A1C3-14845E4CDA72}"/>
                    </a:ext>
                  </a:extLst>
                </p:cNvPr>
                <p:cNvPicPr/>
                <p:nvPr/>
              </p:nvPicPr>
              <p:blipFill>
                <a:blip r:embed="rId554"/>
                <a:stretch>
                  <a:fillRect/>
                </a:stretch>
              </p:blipFill>
              <p:spPr>
                <a:xfrm>
                  <a:off x="7967130" y="5369475"/>
                  <a:ext cx="698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358" name="筆跡 357">
                  <a:extLst>
                    <a:ext uri="{FF2B5EF4-FFF2-40B4-BE49-F238E27FC236}">
                      <a16:creationId xmlns:a16="http://schemas.microsoft.com/office/drawing/2014/main" id="{141391C9-4265-4208-A275-2E7BA40D0029}"/>
                    </a:ext>
                  </a:extLst>
                </p14:cNvPr>
                <p14:cNvContentPartPr/>
                <p14:nvPr/>
              </p14:nvContentPartPr>
              <p14:xfrm>
                <a:off x="8095290" y="5533275"/>
                <a:ext cx="24480" cy="68400"/>
              </p14:xfrm>
            </p:contentPart>
          </mc:Choice>
          <mc:Fallback>
            <p:pic>
              <p:nvPicPr>
                <p:cNvPr id="358" name="筆跡 357">
                  <a:extLst>
                    <a:ext uri="{FF2B5EF4-FFF2-40B4-BE49-F238E27FC236}">
                      <a16:creationId xmlns:a16="http://schemas.microsoft.com/office/drawing/2014/main" id="{141391C9-4265-4208-A275-2E7BA40D0029}"/>
                    </a:ext>
                  </a:extLst>
                </p:cNvPr>
                <p:cNvPicPr/>
                <p:nvPr/>
              </p:nvPicPr>
              <p:blipFill>
                <a:blip r:embed="rId556"/>
                <a:stretch>
                  <a:fillRect/>
                </a:stretch>
              </p:blipFill>
              <p:spPr>
                <a:xfrm>
                  <a:off x="8086290" y="5524635"/>
                  <a:ext cx="421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359" name="筆跡 358">
                  <a:extLst>
                    <a:ext uri="{FF2B5EF4-FFF2-40B4-BE49-F238E27FC236}">
                      <a16:creationId xmlns:a16="http://schemas.microsoft.com/office/drawing/2014/main" id="{F9CAD361-4BB4-4B1F-B0F8-339D4E91A88C}"/>
                    </a:ext>
                  </a:extLst>
                </p14:cNvPr>
                <p14:cNvContentPartPr/>
                <p14:nvPr/>
              </p14:nvContentPartPr>
              <p14:xfrm>
                <a:off x="8234970" y="5302875"/>
                <a:ext cx="100080" cy="339840"/>
              </p14:xfrm>
            </p:contentPart>
          </mc:Choice>
          <mc:Fallback>
            <p:pic>
              <p:nvPicPr>
                <p:cNvPr id="359" name="筆跡 358">
                  <a:extLst>
                    <a:ext uri="{FF2B5EF4-FFF2-40B4-BE49-F238E27FC236}">
                      <a16:creationId xmlns:a16="http://schemas.microsoft.com/office/drawing/2014/main" id="{F9CAD361-4BB4-4B1F-B0F8-339D4E91A88C}"/>
                    </a:ext>
                  </a:extLst>
                </p:cNvPr>
                <p:cNvPicPr/>
                <p:nvPr/>
              </p:nvPicPr>
              <p:blipFill>
                <a:blip r:embed="rId558"/>
                <a:stretch>
                  <a:fillRect/>
                </a:stretch>
              </p:blipFill>
              <p:spPr>
                <a:xfrm>
                  <a:off x="8225970" y="5293875"/>
                  <a:ext cx="117720" cy="35748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360" name="筆跡 359">
                  <a:extLst>
                    <a:ext uri="{FF2B5EF4-FFF2-40B4-BE49-F238E27FC236}">
                      <a16:creationId xmlns:a16="http://schemas.microsoft.com/office/drawing/2014/main" id="{2A6F9CE0-326F-4ACA-B810-19A7B249B4C9}"/>
                    </a:ext>
                  </a:extLst>
                </p14:cNvPr>
                <p14:cNvContentPartPr/>
                <p14:nvPr/>
              </p14:nvContentPartPr>
              <p14:xfrm>
                <a:off x="8383290" y="5304675"/>
                <a:ext cx="38520" cy="187920"/>
              </p14:xfrm>
            </p:contentPart>
          </mc:Choice>
          <mc:Fallback>
            <p:pic>
              <p:nvPicPr>
                <p:cNvPr id="360" name="筆跡 359">
                  <a:extLst>
                    <a:ext uri="{FF2B5EF4-FFF2-40B4-BE49-F238E27FC236}">
                      <a16:creationId xmlns:a16="http://schemas.microsoft.com/office/drawing/2014/main" id="{2A6F9CE0-326F-4ACA-B810-19A7B249B4C9}"/>
                    </a:ext>
                  </a:extLst>
                </p:cNvPr>
                <p:cNvPicPr/>
                <p:nvPr/>
              </p:nvPicPr>
              <p:blipFill>
                <a:blip r:embed="rId560"/>
                <a:stretch>
                  <a:fillRect/>
                </a:stretch>
              </p:blipFill>
              <p:spPr>
                <a:xfrm>
                  <a:off x="8374290" y="5296035"/>
                  <a:ext cx="5616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361" name="筆跡 360">
                  <a:extLst>
                    <a:ext uri="{FF2B5EF4-FFF2-40B4-BE49-F238E27FC236}">
                      <a16:creationId xmlns:a16="http://schemas.microsoft.com/office/drawing/2014/main" id="{49587EA5-1024-49B0-849B-C5D18F4C98D0}"/>
                    </a:ext>
                  </a:extLst>
                </p14:cNvPr>
                <p14:cNvContentPartPr/>
                <p14:nvPr/>
              </p14:nvContentPartPr>
              <p14:xfrm>
                <a:off x="8474010" y="5362275"/>
                <a:ext cx="145440" cy="102960"/>
              </p14:xfrm>
            </p:contentPart>
          </mc:Choice>
          <mc:Fallback>
            <p:pic>
              <p:nvPicPr>
                <p:cNvPr id="361" name="筆跡 360">
                  <a:extLst>
                    <a:ext uri="{FF2B5EF4-FFF2-40B4-BE49-F238E27FC236}">
                      <a16:creationId xmlns:a16="http://schemas.microsoft.com/office/drawing/2014/main" id="{49587EA5-1024-49B0-849B-C5D18F4C98D0}"/>
                    </a:ext>
                  </a:extLst>
                </p:cNvPr>
                <p:cNvPicPr/>
                <p:nvPr/>
              </p:nvPicPr>
              <p:blipFill>
                <a:blip r:embed="rId562"/>
                <a:stretch>
                  <a:fillRect/>
                </a:stretch>
              </p:blipFill>
              <p:spPr>
                <a:xfrm>
                  <a:off x="8465370" y="5353275"/>
                  <a:ext cx="1630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362" name="筆跡 361">
                  <a:extLst>
                    <a:ext uri="{FF2B5EF4-FFF2-40B4-BE49-F238E27FC236}">
                      <a16:creationId xmlns:a16="http://schemas.microsoft.com/office/drawing/2014/main" id="{00CEFC08-6F69-4432-A454-4811E9167C95}"/>
                    </a:ext>
                  </a:extLst>
                </p14:cNvPr>
                <p14:cNvContentPartPr/>
                <p14:nvPr/>
              </p14:nvContentPartPr>
              <p14:xfrm>
                <a:off x="8516130" y="5356875"/>
                <a:ext cx="50760" cy="121680"/>
              </p14:xfrm>
            </p:contentPart>
          </mc:Choice>
          <mc:Fallback>
            <p:pic>
              <p:nvPicPr>
                <p:cNvPr id="362" name="筆跡 361">
                  <a:extLst>
                    <a:ext uri="{FF2B5EF4-FFF2-40B4-BE49-F238E27FC236}">
                      <a16:creationId xmlns:a16="http://schemas.microsoft.com/office/drawing/2014/main" id="{00CEFC08-6F69-4432-A454-4811E9167C95}"/>
                    </a:ext>
                  </a:extLst>
                </p:cNvPr>
                <p:cNvPicPr/>
                <p:nvPr/>
              </p:nvPicPr>
              <p:blipFill>
                <a:blip r:embed="rId564"/>
                <a:stretch>
                  <a:fillRect/>
                </a:stretch>
              </p:blipFill>
              <p:spPr>
                <a:xfrm>
                  <a:off x="8507490" y="5347875"/>
                  <a:ext cx="684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363" name="筆跡 362">
                  <a:extLst>
                    <a:ext uri="{FF2B5EF4-FFF2-40B4-BE49-F238E27FC236}">
                      <a16:creationId xmlns:a16="http://schemas.microsoft.com/office/drawing/2014/main" id="{36E10F02-2D57-4284-ACCA-39525CDF00C0}"/>
                    </a:ext>
                  </a:extLst>
                </p14:cNvPr>
                <p14:cNvContentPartPr/>
                <p14:nvPr/>
              </p14:nvContentPartPr>
              <p14:xfrm>
                <a:off x="8580210" y="5246355"/>
                <a:ext cx="42480" cy="87120"/>
              </p14:xfrm>
            </p:contentPart>
          </mc:Choice>
          <mc:Fallback>
            <p:pic>
              <p:nvPicPr>
                <p:cNvPr id="363" name="筆跡 362">
                  <a:extLst>
                    <a:ext uri="{FF2B5EF4-FFF2-40B4-BE49-F238E27FC236}">
                      <a16:creationId xmlns:a16="http://schemas.microsoft.com/office/drawing/2014/main" id="{36E10F02-2D57-4284-ACCA-39525CDF00C0}"/>
                    </a:ext>
                  </a:extLst>
                </p:cNvPr>
                <p:cNvPicPr/>
                <p:nvPr/>
              </p:nvPicPr>
              <p:blipFill>
                <a:blip r:embed="rId566"/>
                <a:stretch>
                  <a:fillRect/>
                </a:stretch>
              </p:blipFill>
              <p:spPr>
                <a:xfrm>
                  <a:off x="8571210" y="5237715"/>
                  <a:ext cx="601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364" name="筆跡 363">
                  <a:extLst>
                    <a:ext uri="{FF2B5EF4-FFF2-40B4-BE49-F238E27FC236}">
                      <a16:creationId xmlns:a16="http://schemas.microsoft.com/office/drawing/2014/main" id="{7639C938-864E-4A3B-8E8D-A0F1DCF04750}"/>
                    </a:ext>
                  </a:extLst>
                </p14:cNvPr>
                <p14:cNvContentPartPr/>
                <p14:nvPr/>
              </p14:nvContentPartPr>
              <p14:xfrm>
                <a:off x="8582370" y="5267955"/>
                <a:ext cx="27000" cy="72720"/>
              </p14:xfrm>
            </p:contentPart>
          </mc:Choice>
          <mc:Fallback>
            <p:pic>
              <p:nvPicPr>
                <p:cNvPr id="364" name="筆跡 363">
                  <a:extLst>
                    <a:ext uri="{FF2B5EF4-FFF2-40B4-BE49-F238E27FC236}">
                      <a16:creationId xmlns:a16="http://schemas.microsoft.com/office/drawing/2014/main" id="{7639C938-864E-4A3B-8E8D-A0F1DCF04750}"/>
                    </a:ext>
                  </a:extLst>
                </p:cNvPr>
                <p:cNvPicPr/>
                <p:nvPr/>
              </p:nvPicPr>
              <p:blipFill>
                <a:blip r:embed="rId568"/>
                <a:stretch>
                  <a:fillRect/>
                </a:stretch>
              </p:blipFill>
              <p:spPr>
                <a:xfrm>
                  <a:off x="8573730" y="5259315"/>
                  <a:ext cx="446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365" name="筆跡 364">
                  <a:extLst>
                    <a:ext uri="{FF2B5EF4-FFF2-40B4-BE49-F238E27FC236}">
                      <a16:creationId xmlns:a16="http://schemas.microsoft.com/office/drawing/2014/main" id="{FB5C890C-7251-494F-9163-71C704338822}"/>
                    </a:ext>
                  </a:extLst>
                </p14:cNvPr>
                <p14:cNvContentPartPr/>
                <p14:nvPr/>
              </p14:nvContentPartPr>
              <p14:xfrm>
                <a:off x="8559690" y="5291715"/>
                <a:ext cx="83520" cy="26280"/>
              </p14:xfrm>
            </p:contentPart>
          </mc:Choice>
          <mc:Fallback>
            <p:pic>
              <p:nvPicPr>
                <p:cNvPr id="365" name="筆跡 364">
                  <a:extLst>
                    <a:ext uri="{FF2B5EF4-FFF2-40B4-BE49-F238E27FC236}">
                      <a16:creationId xmlns:a16="http://schemas.microsoft.com/office/drawing/2014/main" id="{FB5C890C-7251-494F-9163-71C704338822}"/>
                    </a:ext>
                  </a:extLst>
                </p:cNvPr>
                <p:cNvPicPr/>
                <p:nvPr/>
              </p:nvPicPr>
              <p:blipFill>
                <a:blip r:embed="rId570"/>
                <a:stretch>
                  <a:fillRect/>
                </a:stretch>
              </p:blipFill>
              <p:spPr>
                <a:xfrm>
                  <a:off x="8550690" y="5283075"/>
                  <a:ext cx="1011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366" name="筆跡 365">
                  <a:extLst>
                    <a:ext uri="{FF2B5EF4-FFF2-40B4-BE49-F238E27FC236}">
                      <a16:creationId xmlns:a16="http://schemas.microsoft.com/office/drawing/2014/main" id="{B7DF4A31-9653-483C-9743-CD5BA1C98D51}"/>
                    </a:ext>
                  </a:extLst>
                </p14:cNvPr>
                <p14:cNvContentPartPr/>
                <p14:nvPr/>
              </p14:nvContentPartPr>
              <p14:xfrm>
                <a:off x="8683530" y="5317995"/>
                <a:ext cx="55800" cy="116280"/>
              </p14:xfrm>
            </p:contentPart>
          </mc:Choice>
          <mc:Fallback>
            <p:pic>
              <p:nvPicPr>
                <p:cNvPr id="366" name="筆跡 365">
                  <a:extLst>
                    <a:ext uri="{FF2B5EF4-FFF2-40B4-BE49-F238E27FC236}">
                      <a16:creationId xmlns:a16="http://schemas.microsoft.com/office/drawing/2014/main" id="{B7DF4A31-9653-483C-9743-CD5BA1C98D51}"/>
                    </a:ext>
                  </a:extLst>
                </p:cNvPr>
                <p:cNvPicPr/>
                <p:nvPr/>
              </p:nvPicPr>
              <p:blipFill>
                <a:blip r:embed="rId572"/>
                <a:stretch>
                  <a:fillRect/>
                </a:stretch>
              </p:blipFill>
              <p:spPr>
                <a:xfrm>
                  <a:off x="8674530" y="5308995"/>
                  <a:ext cx="734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367" name="筆跡 366">
                  <a:extLst>
                    <a:ext uri="{FF2B5EF4-FFF2-40B4-BE49-F238E27FC236}">
                      <a16:creationId xmlns:a16="http://schemas.microsoft.com/office/drawing/2014/main" id="{E3BE7D19-0B2A-4690-A77C-3F0A7A726EC2}"/>
                    </a:ext>
                  </a:extLst>
                </p14:cNvPr>
                <p14:cNvContentPartPr/>
                <p14:nvPr/>
              </p14:nvContentPartPr>
              <p14:xfrm>
                <a:off x="8772450" y="5206395"/>
                <a:ext cx="64080" cy="264600"/>
              </p14:xfrm>
            </p:contentPart>
          </mc:Choice>
          <mc:Fallback>
            <p:pic>
              <p:nvPicPr>
                <p:cNvPr id="367" name="筆跡 366">
                  <a:extLst>
                    <a:ext uri="{FF2B5EF4-FFF2-40B4-BE49-F238E27FC236}">
                      <a16:creationId xmlns:a16="http://schemas.microsoft.com/office/drawing/2014/main" id="{E3BE7D19-0B2A-4690-A77C-3F0A7A726EC2}"/>
                    </a:ext>
                  </a:extLst>
                </p:cNvPr>
                <p:cNvPicPr/>
                <p:nvPr/>
              </p:nvPicPr>
              <p:blipFill>
                <a:blip r:embed="rId574"/>
                <a:stretch>
                  <a:fillRect/>
                </a:stretch>
              </p:blipFill>
              <p:spPr>
                <a:xfrm>
                  <a:off x="8763810" y="5197395"/>
                  <a:ext cx="81720" cy="282240"/>
                </a:xfrm>
                <a:prstGeom prst="rect">
                  <a:avLst/>
                </a:prstGeom>
              </p:spPr>
            </p:pic>
          </mc:Fallback>
        </mc:AlternateContent>
      </p:grpSp>
      <p:grpSp>
        <p:nvGrpSpPr>
          <p:cNvPr id="380" name="群組 379">
            <a:extLst>
              <a:ext uri="{FF2B5EF4-FFF2-40B4-BE49-F238E27FC236}">
                <a16:creationId xmlns:a16="http://schemas.microsoft.com/office/drawing/2014/main" id="{8555FE9A-CC35-4576-8A20-121F65A4DE97}"/>
              </a:ext>
            </a:extLst>
          </p:cNvPr>
          <p:cNvGrpSpPr/>
          <p:nvPr/>
        </p:nvGrpSpPr>
        <p:grpSpPr>
          <a:xfrm>
            <a:off x="7096650" y="5853675"/>
            <a:ext cx="981720" cy="340200"/>
            <a:chOff x="7096650" y="5853675"/>
            <a:chExt cx="981720" cy="340200"/>
          </a:xfrm>
        </p:grpSpPr>
        <mc:AlternateContent xmlns:mc="http://schemas.openxmlformats.org/markup-compatibility/2006">
          <mc:Choice xmlns:p14="http://schemas.microsoft.com/office/powerpoint/2010/main" Requires="p14">
            <p:contentPart p14:bwMode="auto" r:id="rId575">
              <p14:nvContentPartPr>
                <p14:cNvPr id="371" name="筆跡 370">
                  <a:extLst>
                    <a:ext uri="{FF2B5EF4-FFF2-40B4-BE49-F238E27FC236}">
                      <a16:creationId xmlns:a16="http://schemas.microsoft.com/office/drawing/2014/main" id="{A71952CD-EDA8-49E3-90DD-53C9743925FF}"/>
                    </a:ext>
                  </a:extLst>
                </p14:cNvPr>
                <p14:cNvContentPartPr/>
                <p14:nvPr/>
              </p14:nvContentPartPr>
              <p14:xfrm>
                <a:off x="7096650" y="5885715"/>
                <a:ext cx="291600" cy="69840"/>
              </p14:xfrm>
            </p:contentPart>
          </mc:Choice>
          <mc:Fallback>
            <p:pic>
              <p:nvPicPr>
                <p:cNvPr id="371" name="筆跡 370">
                  <a:extLst>
                    <a:ext uri="{FF2B5EF4-FFF2-40B4-BE49-F238E27FC236}">
                      <a16:creationId xmlns:a16="http://schemas.microsoft.com/office/drawing/2014/main" id="{A71952CD-EDA8-49E3-90DD-53C9743925FF}"/>
                    </a:ext>
                  </a:extLst>
                </p:cNvPr>
                <p:cNvPicPr/>
                <p:nvPr/>
              </p:nvPicPr>
              <p:blipFill>
                <a:blip r:embed="rId576"/>
                <a:stretch>
                  <a:fillRect/>
                </a:stretch>
              </p:blipFill>
              <p:spPr>
                <a:xfrm>
                  <a:off x="7087650" y="5876715"/>
                  <a:ext cx="3092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372" name="筆跡 371">
                  <a:extLst>
                    <a:ext uri="{FF2B5EF4-FFF2-40B4-BE49-F238E27FC236}">
                      <a16:creationId xmlns:a16="http://schemas.microsoft.com/office/drawing/2014/main" id="{DF38298A-FB93-46C6-8D6D-680AF30C82DF}"/>
                    </a:ext>
                  </a:extLst>
                </p14:cNvPr>
                <p14:cNvContentPartPr/>
                <p14:nvPr/>
              </p14:nvContentPartPr>
              <p14:xfrm>
                <a:off x="7225530" y="5940435"/>
                <a:ext cx="113400" cy="253440"/>
              </p14:xfrm>
            </p:contentPart>
          </mc:Choice>
          <mc:Fallback>
            <p:pic>
              <p:nvPicPr>
                <p:cNvPr id="372" name="筆跡 371">
                  <a:extLst>
                    <a:ext uri="{FF2B5EF4-FFF2-40B4-BE49-F238E27FC236}">
                      <a16:creationId xmlns:a16="http://schemas.microsoft.com/office/drawing/2014/main" id="{DF38298A-FB93-46C6-8D6D-680AF30C82DF}"/>
                    </a:ext>
                  </a:extLst>
                </p:cNvPr>
                <p:cNvPicPr/>
                <p:nvPr/>
              </p:nvPicPr>
              <p:blipFill>
                <a:blip r:embed="rId578"/>
                <a:stretch>
                  <a:fillRect/>
                </a:stretch>
              </p:blipFill>
              <p:spPr>
                <a:xfrm>
                  <a:off x="7216530" y="5931435"/>
                  <a:ext cx="1310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373" name="筆跡 372">
                  <a:extLst>
                    <a:ext uri="{FF2B5EF4-FFF2-40B4-BE49-F238E27FC236}">
                      <a16:creationId xmlns:a16="http://schemas.microsoft.com/office/drawing/2014/main" id="{57E28E1B-2C70-44E8-875D-E8419BD8FD29}"/>
                    </a:ext>
                  </a:extLst>
                </p14:cNvPr>
                <p14:cNvContentPartPr/>
                <p14:nvPr/>
              </p14:nvContentPartPr>
              <p14:xfrm>
                <a:off x="7478610" y="5889675"/>
                <a:ext cx="85320" cy="244440"/>
              </p14:xfrm>
            </p:contentPart>
          </mc:Choice>
          <mc:Fallback>
            <p:pic>
              <p:nvPicPr>
                <p:cNvPr id="373" name="筆跡 372">
                  <a:extLst>
                    <a:ext uri="{FF2B5EF4-FFF2-40B4-BE49-F238E27FC236}">
                      <a16:creationId xmlns:a16="http://schemas.microsoft.com/office/drawing/2014/main" id="{57E28E1B-2C70-44E8-875D-E8419BD8FD29}"/>
                    </a:ext>
                  </a:extLst>
                </p:cNvPr>
                <p:cNvPicPr/>
                <p:nvPr/>
              </p:nvPicPr>
              <p:blipFill>
                <a:blip r:embed="rId580"/>
                <a:stretch>
                  <a:fillRect/>
                </a:stretch>
              </p:blipFill>
              <p:spPr>
                <a:xfrm>
                  <a:off x="7469610" y="5880675"/>
                  <a:ext cx="10296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374" name="筆跡 373">
                  <a:extLst>
                    <a:ext uri="{FF2B5EF4-FFF2-40B4-BE49-F238E27FC236}">
                      <a16:creationId xmlns:a16="http://schemas.microsoft.com/office/drawing/2014/main" id="{DB31FAFE-4F00-4D6F-B079-61AC475CF971}"/>
                    </a:ext>
                  </a:extLst>
                </p14:cNvPr>
                <p14:cNvContentPartPr/>
                <p14:nvPr/>
              </p14:nvContentPartPr>
              <p14:xfrm>
                <a:off x="7653570" y="5967435"/>
                <a:ext cx="169200" cy="132840"/>
              </p14:xfrm>
            </p:contentPart>
          </mc:Choice>
          <mc:Fallback>
            <p:pic>
              <p:nvPicPr>
                <p:cNvPr id="374" name="筆跡 373">
                  <a:extLst>
                    <a:ext uri="{FF2B5EF4-FFF2-40B4-BE49-F238E27FC236}">
                      <a16:creationId xmlns:a16="http://schemas.microsoft.com/office/drawing/2014/main" id="{DB31FAFE-4F00-4D6F-B079-61AC475CF971}"/>
                    </a:ext>
                  </a:extLst>
                </p:cNvPr>
                <p:cNvPicPr/>
                <p:nvPr/>
              </p:nvPicPr>
              <p:blipFill>
                <a:blip r:embed="rId582"/>
                <a:stretch>
                  <a:fillRect/>
                </a:stretch>
              </p:blipFill>
              <p:spPr>
                <a:xfrm>
                  <a:off x="7644930" y="5958795"/>
                  <a:ext cx="1868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375" name="筆跡 374">
                  <a:extLst>
                    <a:ext uri="{FF2B5EF4-FFF2-40B4-BE49-F238E27FC236}">
                      <a16:creationId xmlns:a16="http://schemas.microsoft.com/office/drawing/2014/main" id="{CD8890D3-9346-473F-A180-79BE9EC8FD71}"/>
                    </a:ext>
                  </a:extLst>
                </p14:cNvPr>
                <p14:cNvContentPartPr/>
                <p14:nvPr/>
              </p14:nvContentPartPr>
              <p14:xfrm>
                <a:off x="7701810" y="5969595"/>
                <a:ext cx="67680" cy="151920"/>
              </p14:xfrm>
            </p:contentPart>
          </mc:Choice>
          <mc:Fallback>
            <p:pic>
              <p:nvPicPr>
                <p:cNvPr id="375" name="筆跡 374">
                  <a:extLst>
                    <a:ext uri="{FF2B5EF4-FFF2-40B4-BE49-F238E27FC236}">
                      <a16:creationId xmlns:a16="http://schemas.microsoft.com/office/drawing/2014/main" id="{CD8890D3-9346-473F-A180-79BE9EC8FD71}"/>
                    </a:ext>
                  </a:extLst>
                </p:cNvPr>
                <p:cNvPicPr/>
                <p:nvPr/>
              </p:nvPicPr>
              <p:blipFill>
                <a:blip r:embed="rId584"/>
                <a:stretch>
                  <a:fillRect/>
                </a:stretch>
              </p:blipFill>
              <p:spPr>
                <a:xfrm>
                  <a:off x="7692810" y="5960955"/>
                  <a:ext cx="853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376" name="筆跡 375">
                  <a:extLst>
                    <a:ext uri="{FF2B5EF4-FFF2-40B4-BE49-F238E27FC236}">
                      <a16:creationId xmlns:a16="http://schemas.microsoft.com/office/drawing/2014/main" id="{1B28C8EB-E45C-4951-AD95-CBB9C09C7E1B}"/>
                    </a:ext>
                  </a:extLst>
                </p14:cNvPr>
                <p14:cNvContentPartPr/>
                <p14:nvPr/>
              </p14:nvContentPartPr>
              <p14:xfrm>
                <a:off x="7797930" y="5853675"/>
                <a:ext cx="46080" cy="94680"/>
              </p14:xfrm>
            </p:contentPart>
          </mc:Choice>
          <mc:Fallback>
            <p:pic>
              <p:nvPicPr>
                <p:cNvPr id="376" name="筆跡 375">
                  <a:extLst>
                    <a:ext uri="{FF2B5EF4-FFF2-40B4-BE49-F238E27FC236}">
                      <a16:creationId xmlns:a16="http://schemas.microsoft.com/office/drawing/2014/main" id="{1B28C8EB-E45C-4951-AD95-CBB9C09C7E1B}"/>
                    </a:ext>
                  </a:extLst>
                </p:cNvPr>
                <p:cNvPicPr/>
                <p:nvPr/>
              </p:nvPicPr>
              <p:blipFill>
                <a:blip r:embed="rId586"/>
                <a:stretch>
                  <a:fillRect/>
                </a:stretch>
              </p:blipFill>
              <p:spPr>
                <a:xfrm>
                  <a:off x="7789290" y="5845035"/>
                  <a:ext cx="637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377" name="筆跡 376">
                  <a:extLst>
                    <a:ext uri="{FF2B5EF4-FFF2-40B4-BE49-F238E27FC236}">
                      <a16:creationId xmlns:a16="http://schemas.microsoft.com/office/drawing/2014/main" id="{D8C80351-09B8-4467-9A9A-8279F13AB5AA}"/>
                    </a:ext>
                  </a:extLst>
                </p14:cNvPr>
                <p14:cNvContentPartPr/>
                <p14:nvPr/>
              </p14:nvContentPartPr>
              <p14:xfrm>
                <a:off x="7797930" y="5870955"/>
                <a:ext cx="44640" cy="82800"/>
              </p14:xfrm>
            </p:contentPart>
          </mc:Choice>
          <mc:Fallback>
            <p:pic>
              <p:nvPicPr>
                <p:cNvPr id="377" name="筆跡 376">
                  <a:extLst>
                    <a:ext uri="{FF2B5EF4-FFF2-40B4-BE49-F238E27FC236}">
                      <a16:creationId xmlns:a16="http://schemas.microsoft.com/office/drawing/2014/main" id="{D8C80351-09B8-4467-9A9A-8279F13AB5AA}"/>
                    </a:ext>
                  </a:extLst>
                </p:cNvPr>
                <p:cNvPicPr/>
                <p:nvPr/>
              </p:nvPicPr>
              <p:blipFill>
                <a:blip r:embed="rId588"/>
                <a:stretch>
                  <a:fillRect/>
                </a:stretch>
              </p:blipFill>
              <p:spPr>
                <a:xfrm>
                  <a:off x="7789290" y="5862315"/>
                  <a:ext cx="622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378" name="筆跡 377">
                  <a:extLst>
                    <a:ext uri="{FF2B5EF4-FFF2-40B4-BE49-F238E27FC236}">
                      <a16:creationId xmlns:a16="http://schemas.microsoft.com/office/drawing/2014/main" id="{10CF77A2-1137-4454-A132-E281FDA08CA2}"/>
                    </a:ext>
                  </a:extLst>
                </p14:cNvPr>
                <p14:cNvContentPartPr/>
                <p14:nvPr/>
              </p14:nvContentPartPr>
              <p14:xfrm>
                <a:off x="7782450" y="5891835"/>
                <a:ext cx="90720" cy="40320"/>
              </p14:xfrm>
            </p:contentPart>
          </mc:Choice>
          <mc:Fallback>
            <p:pic>
              <p:nvPicPr>
                <p:cNvPr id="378" name="筆跡 377">
                  <a:extLst>
                    <a:ext uri="{FF2B5EF4-FFF2-40B4-BE49-F238E27FC236}">
                      <a16:creationId xmlns:a16="http://schemas.microsoft.com/office/drawing/2014/main" id="{10CF77A2-1137-4454-A132-E281FDA08CA2}"/>
                    </a:ext>
                  </a:extLst>
                </p:cNvPr>
                <p:cNvPicPr/>
                <p:nvPr/>
              </p:nvPicPr>
              <p:blipFill>
                <a:blip r:embed="rId590"/>
                <a:stretch>
                  <a:fillRect/>
                </a:stretch>
              </p:blipFill>
              <p:spPr>
                <a:xfrm>
                  <a:off x="7773450" y="5882835"/>
                  <a:ext cx="1083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379" name="筆跡 378">
                  <a:extLst>
                    <a:ext uri="{FF2B5EF4-FFF2-40B4-BE49-F238E27FC236}">
                      <a16:creationId xmlns:a16="http://schemas.microsoft.com/office/drawing/2014/main" id="{3E67DB85-A780-4935-806E-82EA9E477B21}"/>
                    </a:ext>
                  </a:extLst>
                </p14:cNvPr>
                <p14:cNvContentPartPr/>
                <p14:nvPr/>
              </p14:nvContentPartPr>
              <p14:xfrm>
                <a:off x="7944810" y="5861235"/>
                <a:ext cx="133560" cy="328320"/>
              </p14:xfrm>
            </p:contentPart>
          </mc:Choice>
          <mc:Fallback>
            <p:pic>
              <p:nvPicPr>
                <p:cNvPr id="379" name="筆跡 378">
                  <a:extLst>
                    <a:ext uri="{FF2B5EF4-FFF2-40B4-BE49-F238E27FC236}">
                      <a16:creationId xmlns:a16="http://schemas.microsoft.com/office/drawing/2014/main" id="{3E67DB85-A780-4935-806E-82EA9E477B21}"/>
                    </a:ext>
                  </a:extLst>
                </p:cNvPr>
                <p:cNvPicPr/>
                <p:nvPr/>
              </p:nvPicPr>
              <p:blipFill>
                <a:blip r:embed="rId592"/>
                <a:stretch>
                  <a:fillRect/>
                </a:stretch>
              </p:blipFill>
              <p:spPr>
                <a:xfrm>
                  <a:off x="7936170" y="5852595"/>
                  <a:ext cx="151200" cy="345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3">
            <p14:nvContentPartPr>
              <p14:cNvPr id="382" name="筆跡 381">
                <a:extLst>
                  <a:ext uri="{FF2B5EF4-FFF2-40B4-BE49-F238E27FC236}">
                    <a16:creationId xmlns:a16="http://schemas.microsoft.com/office/drawing/2014/main" id="{6D0FE3CE-DCEB-46E7-807B-B0C187C1241A}"/>
                  </a:ext>
                </a:extLst>
              </p14:cNvPr>
              <p14:cNvContentPartPr/>
              <p14:nvPr/>
            </p14:nvContentPartPr>
            <p14:xfrm>
              <a:off x="4116570" y="5386755"/>
              <a:ext cx="725760" cy="88560"/>
            </p14:xfrm>
          </p:contentPart>
        </mc:Choice>
        <mc:Fallback>
          <p:pic>
            <p:nvPicPr>
              <p:cNvPr id="382" name="筆跡 381">
                <a:extLst>
                  <a:ext uri="{FF2B5EF4-FFF2-40B4-BE49-F238E27FC236}">
                    <a16:creationId xmlns:a16="http://schemas.microsoft.com/office/drawing/2014/main" id="{6D0FE3CE-DCEB-46E7-807B-B0C187C1241A}"/>
                  </a:ext>
                </a:extLst>
              </p:cNvPr>
              <p:cNvPicPr/>
              <p:nvPr/>
            </p:nvPicPr>
            <p:blipFill>
              <a:blip r:embed="rId594"/>
              <a:stretch>
                <a:fillRect/>
              </a:stretch>
            </p:blipFill>
            <p:spPr>
              <a:xfrm>
                <a:off x="4107930" y="5377755"/>
                <a:ext cx="743400" cy="106200"/>
              </a:xfrm>
              <a:prstGeom prst="rect">
                <a:avLst/>
              </a:prstGeom>
            </p:spPr>
          </p:pic>
        </mc:Fallback>
      </mc:AlternateContent>
      <p:grpSp>
        <p:nvGrpSpPr>
          <p:cNvPr id="389" name="群組 388">
            <a:extLst>
              <a:ext uri="{FF2B5EF4-FFF2-40B4-BE49-F238E27FC236}">
                <a16:creationId xmlns:a16="http://schemas.microsoft.com/office/drawing/2014/main" id="{78D400BB-BFF3-44B5-BBED-5089671BD30D}"/>
              </a:ext>
            </a:extLst>
          </p:cNvPr>
          <p:cNvGrpSpPr/>
          <p:nvPr/>
        </p:nvGrpSpPr>
        <p:grpSpPr>
          <a:xfrm>
            <a:off x="4096770" y="5576475"/>
            <a:ext cx="935640" cy="328320"/>
            <a:chOff x="4096770" y="5576475"/>
            <a:chExt cx="935640" cy="328320"/>
          </a:xfrm>
        </p:grpSpPr>
        <mc:AlternateContent xmlns:mc="http://schemas.openxmlformats.org/markup-compatibility/2006">
          <mc:Choice xmlns:p14="http://schemas.microsoft.com/office/powerpoint/2010/main" Requires="p14">
            <p:contentPart p14:bwMode="auto" r:id="rId595">
              <p14:nvContentPartPr>
                <p14:cNvPr id="383" name="筆跡 382">
                  <a:extLst>
                    <a:ext uri="{FF2B5EF4-FFF2-40B4-BE49-F238E27FC236}">
                      <a16:creationId xmlns:a16="http://schemas.microsoft.com/office/drawing/2014/main" id="{13F6902C-E65F-411A-9E81-69A983CC8E08}"/>
                    </a:ext>
                  </a:extLst>
                </p14:cNvPr>
                <p14:cNvContentPartPr/>
                <p14:nvPr/>
              </p14:nvContentPartPr>
              <p14:xfrm>
                <a:off x="4187850" y="5660715"/>
                <a:ext cx="261000" cy="160200"/>
              </p14:xfrm>
            </p:contentPart>
          </mc:Choice>
          <mc:Fallback>
            <p:pic>
              <p:nvPicPr>
                <p:cNvPr id="383" name="筆跡 382">
                  <a:extLst>
                    <a:ext uri="{FF2B5EF4-FFF2-40B4-BE49-F238E27FC236}">
                      <a16:creationId xmlns:a16="http://schemas.microsoft.com/office/drawing/2014/main" id="{13F6902C-E65F-411A-9E81-69A983CC8E08}"/>
                    </a:ext>
                  </a:extLst>
                </p:cNvPr>
                <p:cNvPicPr/>
                <p:nvPr/>
              </p:nvPicPr>
              <p:blipFill>
                <a:blip r:embed="rId596"/>
                <a:stretch>
                  <a:fillRect/>
                </a:stretch>
              </p:blipFill>
              <p:spPr>
                <a:xfrm>
                  <a:off x="4179210" y="5651715"/>
                  <a:ext cx="27864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384" name="筆跡 383">
                  <a:extLst>
                    <a:ext uri="{FF2B5EF4-FFF2-40B4-BE49-F238E27FC236}">
                      <a16:creationId xmlns:a16="http://schemas.microsoft.com/office/drawing/2014/main" id="{DB45C673-82E9-4232-9787-AF420A00B3B2}"/>
                    </a:ext>
                  </a:extLst>
                </p14:cNvPr>
                <p14:cNvContentPartPr/>
                <p14:nvPr/>
              </p14:nvContentPartPr>
              <p14:xfrm>
                <a:off x="4536330" y="5676195"/>
                <a:ext cx="88560" cy="141840"/>
              </p14:xfrm>
            </p:contentPart>
          </mc:Choice>
          <mc:Fallback>
            <p:pic>
              <p:nvPicPr>
                <p:cNvPr id="384" name="筆跡 383">
                  <a:extLst>
                    <a:ext uri="{FF2B5EF4-FFF2-40B4-BE49-F238E27FC236}">
                      <a16:creationId xmlns:a16="http://schemas.microsoft.com/office/drawing/2014/main" id="{DB45C673-82E9-4232-9787-AF420A00B3B2}"/>
                    </a:ext>
                  </a:extLst>
                </p:cNvPr>
                <p:cNvPicPr/>
                <p:nvPr/>
              </p:nvPicPr>
              <p:blipFill>
                <a:blip r:embed="rId598"/>
                <a:stretch>
                  <a:fillRect/>
                </a:stretch>
              </p:blipFill>
              <p:spPr>
                <a:xfrm>
                  <a:off x="4527690" y="5667555"/>
                  <a:ext cx="1062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385" name="筆跡 384">
                  <a:extLst>
                    <a:ext uri="{FF2B5EF4-FFF2-40B4-BE49-F238E27FC236}">
                      <a16:creationId xmlns:a16="http://schemas.microsoft.com/office/drawing/2014/main" id="{BD9F4C2E-372D-429A-97EE-5241DFB3F48B}"/>
                    </a:ext>
                  </a:extLst>
                </p14:cNvPr>
                <p14:cNvContentPartPr/>
                <p14:nvPr/>
              </p14:nvContentPartPr>
              <p14:xfrm>
                <a:off x="4727850" y="5631915"/>
                <a:ext cx="97920" cy="196200"/>
              </p14:xfrm>
            </p:contentPart>
          </mc:Choice>
          <mc:Fallback>
            <p:pic>
              <p:nvPicPr>
                <p:cNvPr id="385" name="筆跡 384">
                  <a:extLst>
                    <a:ext uri="{FF2B5EF4-FFF2-40B4-BE49-F238E27FC236}">
                      <a16:creationId xmlns:a16="http://schemas.microsoft.com/office/drawing/2014/main" id="{BD9F4C2E-372D-429A-97EE-5241DFB3F48B}"/>
                    </a:ext>
                  </a:extLst>
                </p:cNvPr>
                <p:cNvPicPr/>
                <p:nvPr/>
              </p:nvPicPr>
              <p:blipFill>
                <a:blip r:embed="rId600"/>
                <a:stretch>
                  <a:fillRect/>
                </a:stretch>
              </p:blipFill>
              <p:spPr>
                <a:xfrm>
                  <a:off x="4718850" y="5622915"/>
                  <a:ext cx="1155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386" name="筆跡 385">
                  <a:extLst>
                    <a:ext uri="{FF2B5EF4-FFF2-40B4-BE49-F238E27FC236}">
                      <a16:creationId xmlns:a16="http://schemas.microsoft.com/office/drawing/2014/main" id="{352ECC02-F92D-4299-AB64-3A6632ED21C8}"/>
                    </a:ext>
                  </a:extLst>
                </p14:cNvPr>
                <p14:cNvContentPartPr/>
                <p14:nvPr/>
              </p14:nvContentPartPr>
              <p14:xfrm>
                <a:off x="4700130" y="5658915"/>
                <a:ext cx="191520" cy="65160"/>
              </p14:xfrm>
            </p:contentPart>
          </mc:Choice>
          <mc:Fallback>
            <p:pic>
              <p:nvPicPr>
                <p:cNvPr id="386" name="筆跡 385">
                  <a:extLst>
                    <a:ext uri="{FF2B5EF4-FFF2-40B4-BE49-F238E27FC236}">
                      <a16:creationId xmlns:a16="http://schemas.microsoft.com/office/drawing/2014/main" id="{352ECC02-F92D-4299-AB64-3A6632ED21C8}"/>
                    </a:ext>
                  </a:extLst>
                </p:cNvPr>
                <p:cNvPicPr/>
                <p:nvPr/>
              </p:nvPicPr>
              <p:blipFill>
                <a:blip r:embed="rId602"/>
                <a:stretch>
                  <a:fillRect/>
                </a:stretch>
              </p:blipFill>
              <p:spPr>
                <a:xfrm>
                  <a:off x="4691130" y="5649915"/>
                  <a:ext cx="2091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387" name="筆跡 386">
                  <a:extLst>
                    <a:ext uri="{FF2B5EF4-FFF2-40B4-BE49-F238E27FC236}">
                      <a16:creationId xmlns:a16="http://schemas.microsoft.com/office/drawing/2014/main" id="{A15B2F30-F0CE-4371-BE41-71C3B98ECA6D}"/>
                    </a:ext>
                  </a:extLst>
                </p14:cNvPr>
                <p14:cNvContentPartPr/>
                <p14:nvPr/>
              </p14:nvContentPartPr>
              <p14:xfrm>
                <a:off x="4096770" y="5576475"/>
                <a:ext cx="63360" cy="328320"/>
              </p14:xfrm>
            </p:contentPart>
          </mc:Choice>
          <mc:Fallback>
            <p:pic>
              <p:nvPicPr>
                <p:cNvPr id="387" name="筆跡 386">
                  <a:extLst>
                    <a:ext uri="{FF2B5EF4-FFF2-40B4-BE49-F238E27FC236}">
                      <a16:creationId xmlns:a16="http://schemas.microsoft.com/office/drawing/2014/main" id="{A15B2F30-F0CE-4371-BE41-71C3B98ECA6D}"/>
                    </a:ext>
                  </a:extLst>
                </p:cNvPr>
                <p:cNvPicPr/>
                <p:nvPr/>
              </p:nvPicPr>
              <p:blipFill>
                <a:blip r:embed="rId604"/>
                <a:stretch>
                  <a:fillRect/>
                </a:stretch>
              </p:blipFill>
              <p:spPr>
                <a:xfrm>
                  <a:off x="4088130" y="5567835"/>
                  <a:ext cx="8100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388" name="筆跡 387">
                  <a:extLst>
                    <a:ext uri="{FF2B5EF4-FFF2-40B4-BE49-F238E27FC236}">
                      <a16:creationId xmlns:a16="http://schemas.microsoft.com/office/drawing/2014/main" id="{DB849C63-4C32-4A93-B573-79817691C13C}"/>
                    </a:ext>
                  </a:extLst>
                </p14:cNvPr>
                <p14:cNvContentPartPr/>
                <p14:nvPr/>
              </p14:nvContentPartPr>
              <p14:xfrm>
                <a:off x="4932330" y="5601675"/>
                <a:ext cx="100080" cy="189720"/>
              </p14:xfrm>
            </p:contentPart>
          </mc:Choice>
          <mc:Fallback>
            <p:pic>
              <p:nvPicPr>
                <p:cNvPr id="388" name="筆跡 387">
                  <a:extLst>
                    <a:ext uri="{FF2B5EF4-FFF2-40B4-BE49-F238E27FC236}">
                      <a16:creationId xmlns:a16="http://schemas.microsoft.com/office/drawing/2014/main" id="{DB849C63-4C32-4A93-B573-79817691C13C}"/>
                    </a:ext>
                  </a:extLst>
                </p:cNvPr>
                <p:cNvPicPr/>
                <p:nvPr/>
              </p:nvPicPr>
              <p:blipFill>
                <a:blip r:embed="rId606"/>
                <a:stretch>
                  <a:fillRect/>
                </a:stretch>
              </p:blipFill>
              <p:spPr>
                <a:xfrm>
                  <a:off x="4923330" y="5592675"/>
                  <a:ext cx="117720" cy="207360"/>
                </a:xfrm>
                <a:prstGeom prst="rect">
                  <a:avLst/>
                </a:prstGeom>
              </p:spPr>
            </p:pic>
          </mc:Fallback>
        </mc:AlternateContent>
      </p:grpSp>
      <p:grpSp>
        <p:nvGrpSpPr>
          <p:cNvPr id="424" name="群組 423">
            <a:extLst>
              <a:ext uri="{FF2B5EF4-FFF2-40B4-BE49-F238E27FC236}">
                <a16:creationId xmlns:a16="http://schemas.microsoft.com/office/drawing/2014/main" id="{4CAD043F-22FB-4D26-B231-37316FAD45E1}"/>
              </a:ext>
            </a:extLst>
          </p:cNvPr>
          <p:cNvGrpSpPr/>
          <p:nvPr/>
        </p:nvGrpSpPr>
        <p:grpSpPr>
          <a:xfrm>
            <a:off x="1007970" y="5880675"/>
            <a:ext cx="863640" cy="459360"/>
            <a:chOff x="1007970" y="5880675"/>
            <a:chExt cx="863640" cy="459360"/>
          </a:xfrm>
        </p:grpSpPr>
        <mc:AlternateContent xmlns:mc="http://schemas.openxmlformats.org/markup-compatibility/2006">
          <mc:Choice xmlns:p14="http://schemas.microsoft.com/office/powerpoint/2010/main" Requires="p14">
            <p:contentPart p14:bwMode="auto" r:id="rId607">
              <p14:nvContentPartPr>
                <p14:cNvPr id="390" name="筆跡 389">
                  <a:extLst>
                    <a:ext uri="{FF2B5EF4-FFF2-40B4-BE49-F238E27FC236}">
                      <a16:creationId xmlns:a16="http://schemas.microsoft.com/office/drawing/2014/main" id="{550B0E3E-824A-4C5B-8790-2B2647B9FC46}"/>
                    </a:ext>
                  </a:extLst>
                </p14:cNvPr>
                <p14:cNvContentPartPr/>
                <p14:nvPr/>
              </p14:nvContentPartPr>
              <p14:xfrm>
                <a:off x="1013730" y="5933955"/>
                <a:ext cx="119520" cy="36000"/>
              </p14:xfrm>
            </p:contentPart>
          </mc:Choice>
          <mc:Fallback>
            <p:pic>
              <p:nvPicPr>
                <p:cNvPr id="390" name="筆跡 389">
                  <a:extLst>
                    <a:ext uri="{FF2B5EF4-FFF2-40B4-BE49-F238E27FC236}">
                      <a16:creationId xmlns:a16="http://schemas.microsoft.com/office/drawing/2014/main" id="{550B0E3E-824A-4C5B-8790-2B2647B9FC46}"/>
                    </a:ext>
                  </a:extLst>
                </p:cNvPr>
                <p:cNvPicPr/>
                <p:nvPr/>
              </p:nvPicPr>
              <p:blipFill>
                <a:blip r:embed="rId608"/>
                <a:stretch>
                  <a:fillRect/>
                </a:stretch>
              </p:blipFill>
              <p:spPr>
                <a:xfrm>
                  <a:off x="1005090" y="5924955"/>
                  <a:ext cx="1371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391" name="筆跡 390">
                  <a:extLst>
                    <a:ext uri="{FF2B5EF4-FFF2-40B4-BE49-F238E27FC236}">
                      <a16:creationId xmlns:a16="http://schemas.microsoft.com/office/drawing/2014/main" id="{3154CE41-B556-4308-B6B5-E7646C623FF5}"/>
                    </a:ext>
                  </a:extLst>
                </p14:cNvPr>
                <p14:cNvContentPartPr/>
                <p14:nvPr/>
              </p14:nvContentPartPr>
              <p14:xfrm>
                <a:off x="1007970" y="6003075"/>
                <a:ext cx="137520" cy="27360"/>
              </p14:xfrm>
            </p:contentPart>
          </mc:Choice>
          <mc:Fallback>
            <p:pic>
              <p:nvPicPr>
                <p:cNvPr id="391" name="筆跡 390">
                  <a:extLst>
                    <a:ext uri="{FF2B5EF4-FFF2-40B4-BE49-F238E27FC236}">
                      <a16:creationId xmlns:a16="http://schemas.microsoft.com/office/drawing/2014/main" id="{3154CE41-B556-4308-B6B5-E7646C623FF5}"/>
                    </a:ext>
                  </a:extLst>
                </p:cNvPr>
                <p:cNvPicPr/>
                <p:nvPr/>
              </p:nvPicPr>
              <p:blipFill>
                <a:blip r:embed="rId610"/>
                <a:stretch>
                  <a:fillRect/>
                </a:stretch>
              </p:blipFill>
              <p:spPr>
                <a:xfrm>
                  <a:off x="998970" y="5994435"/>
                  <a:ext cx="1551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392" name="筆跡 391">
                  <a:extLst>
                    <a:ext uri="{FF2B5EF4-FFF2-40B4-BE49-F238E27FC236}">
                      <a16:creationId xmlns:a16="http://schemas.microsoft.com/office/drawing/2014/main" id="{1EC92131-A261-42DA-8633-BB0772767CB7}"/>
                    </a:ext>
                  </a:extLst>
                </p14:cNvPr>
                <p14:cNvContentPartPr/>
                <p14:nvPr/>
              </p14:nvContentPartPr>
              <p14:xfrm>
                <a:off x="1068090" y="6046635"/>
                <a:ext cx="88200" cy="31680"/>
              </p14:xfrm>
            </p:contentPart>
          </mc:Choice>
          <mc:Fallback>
            <p:pic>
              <p:nvPicPr>
                <p:cNvPr id="392" name="筆跡 391">
                  <a:extLst>
                    <a:ext uri="{FF2B5EF4-FFF2-40B4-BE49-F238E27FC236}">
                      <a16:creationId xmlns:a16="http://schemas.microsoft.com/office/drawing/2014/main" id="{1EC92131-A261-42DA-8633-BB0772767CB7}"/>
                    </a:ext>
                  </a:extLst>
                </p:cNvPr>
                <p:cNvPicPr/>
                <p:nvPr/>
              </p:nvPicPr>
              <p:blipFill>
                <a:blip r:embed="rId612"/>
                <a:stretch>
                  <a:fillRect/>
                </a:stretch>
              </p:blipFill>
              <p:spPr>
                <a:xfrm>
                  <a:off x="1059090" y="6037635"/>
                  <a:ext cx="1058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393" name="筆跡 392">
                  <a:extLst>
                    <a:ext uri="{FF2B5EF4-FFF2-40B4-BE49-F238E27FC236}">
                      <a16:creationId xmlns:a16="http://schemas.microsoft.com/office/drawing/2014/main" id="{3947FB7E-9D30-4772-997B-2499A288BBD3}"/>
                    </a:ext>
                  </a:extLst>
                </p14:cNvPr>
                <p14:cNvContentPartPr/>
                <p14:nvPr/>
              </p14:nvContentPartPr>
              <p14:xfrm>
                <a:off x="1058370" y="6133035"/>
                <a:ext cx="131760" cy="181080"/>
              </p14:xfrm>
            </p:contentPart>
          </mc:Choice>
          <mc:Fallback>
            <p:pic>
              <p:nvPicPr>
                <p:cNvPr id="393" name="筆跡 392">
                  <a:extLst>
                    <a:ext uri="{FF2B5EF4-FFF2-40B4-BE49-F238E27FC236}">
                      <a16:creationId xmlns:a16="http://schemas.microsoft.com/office/drawing/2014/main" id="{3947FB7E-9D30-4772-997B-2499A288BBD3}"/>
                    </a:ext>
                  </a:extLst>
                </p:cNvPr>
                <p:cNvPicPr/>
                <p:nvPr/>
              </p:nvPicPr>
              <p:blipFill>
                <a:blip r:embed="rId614"/>
                <a:stretch>
                  <a:fillRect/>
                </a:stretch>
              </p:blipFill>
              <p:spPr>
                <a:xfrm>
                  <a:off x="1049730" y="6124395"/>
                  <a:ext cx="1494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394" name="筆跡 393">
                  <a:extLst>
                    <a:ext uri="{FF2B5EF4-FFF2-40B4-BE49-F238E27FC236}">
                      <a16:creationId xmlns:a16="http://schemas.microsoft.com/office/drawing/2014/main" id="{4A72AE67-B8EF-48D7-A1E3-1FBE0DCB9DC8}"/>
                    </a:ext>
                  </a:extLst>
                </p14:cNvPr>
                <p14:cNvContentPartPr/>
                <p14:nvPr/>
              </p14:nvContentPartPr>
              <p14:xfrm>
                <a:off x="1218570" y="6046635"/>
                <a:ext cx="24480" cy="198360"/>
              </p14:xfrm>
            </p:contentPart>
          </mc:Choice>
          <mc:Fallback>
            <p:pic>
              <p:nvPicPr>
                <p:cNvPr id="394" name="筆跡 393">
                  <a:extLst>
                    <a:ext uri="{FF2B5EF4-FFF2-40B4-BE49-F238E27FC236}">
                      <a16:creationId xmlns:a16="http://schemas.microsoft.com/office/drawing/2014/main" id="{4A72AE67-B8EF-48D7-A1E3-1FBE0DCB9DC8}"/>
                    </a:ext>
                  </a:extLst>
                </p:cNvPr>
                <p:cNvPicPr/>
                <p:nvPr/>
              </p:nvPicPr>
              <p:blipFill>
                <a:blip r:embed="rId616"/>
                <a:stretch>
                  <a:fillRect/>
                </a:stretch>
              </p:blipFill>
              <p:spPr>
                <a:xfrm>
                  <a:off x="1209570" y="6037635"/>
                  <a:ext cx="421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395" name="筆跡 394">
                  <a:extLst>
                    <a:ext uri="{FF2B5EF4-FFF2-40B4-BE49-F238E27FC236}">
                      <a16:creationId xmlns:a16="http://schemas.microsoft.com/office/drawing/2014/main" id="{CA44FD37-F7FB-4ABA-A8DB-D4FDF3316C76}"/>
                    </a:ext>
                  </a:extLst>
                </p14:cNvPr>
                <p14:cNvContentPartPr/>
                <p14:nvPr/>
              </p14:nvContentPartPr>
              <p14:xfrm>
                <a:off x="1254570" y="6030075"/>
                <a:ext cx="212760" cy="297000"/>
              </p14:xfrm>
            </p:contentPart>
          </mc:Choice>
          <mc:Fallback>
            <p:pic>
              <p:nvPicPr>
                <p:cNvPr id="395" name="筆跡 394">
                  <a:extLst>
                    <a:ext uri="{FF2B5EF4-FFF2-40B4-BE49-F238E27FC236}">
                      <a16:creationId xmlns:a16="http://schemas.microsoft.com/office/drawing/2014/main" id="{CA44FD37-F7FB-4ABA-A8DB-D4FDF3316C76}"/>
                    </a:ext>
                  </a:extLst>
                </p:cNvPr>
                <p:cNvPicPr/>
                <p:nvPr/>
              </p:nvPicPr>
              <p:blipFill>
                <a:blip r:embed="rId618"/>
                <a:stretch>
                  <a:fillRect/>
                </a:stretch>
              </p:blipFill>
              <p:spPr>
                <a:xfrm>
                  <a:off x="1245570" y="6021435"/>
                  <a:ext cx="23040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619">
              <p14:nvContentPartPr>
                <p14:cNvPr id="396" name="筆跡 395">
                  <a:extLst>
                    <a:ext uri="{FF2B5EF4-FFF2-40B4-BE49-F238E27FC236}">
                      <a16:creationId xmlns:a16="http://schemas.microsoft.com/office/drawing/2014/main" id="{87762168-186D-49E1-86BB-1B26AC3BC035}"/>
                    </a:ext>
                  </a:extLst>
                </p14:cNvPr>
                <p14:cNvContentPartPr/>
                <p14:nvPr/>
              </p14:nvContentPartPr>
              <p14:xfrm>
                <a:off x="1294170" y="6073635"/>
                <a:ext cx="120600" cy="57600"/>
              </p14:xfrm>
            </p:contentPart>
          </mc:Choice>
          <mc:Fallback>
            <p:pic>
              <p:nvPicPr>
                <p:cNvPr id="396" name="筆跡 395">
                  <a:extLst>
                    <a:ext uri="{FF2B5EF4-FFF2-40B4-BE49-F238E27FC236}">
                      <a16:creationId xmlns:a16="http://schemas.microsoft.com/office/drawing/2014/main" id="{87762168-186D-49E1-86BB-1B26AC3BC035}"/>
                    </a:ext>
                  </a:extLst>
                </p:cNvPr>
                <p:cNvPicPr/>
                <p:nvPr/>
              </p:nvPicPr>
              <p:blipFill>
                <a:blip r:embed="rId620"/>
                <a:stretch>
                  <a:fillRect/>
                </a:stretch>
              </p:blipFill>
              <p:spPr>
                <a:xfrm>
                  <a:off x="1285530" y="6064635"/>
                  <a:ext cx="1382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621">
              <p14:nvContentPartPr>
                <p14:cNvPr id="397" name="筆跡 396">
                  <a:extLst>
                    <a:ext uri="{FF2B5EF4-FFF2-40B4-BE49-F238E27FC236}">
                      <a16:creationId xmlns:a16="http://schemas.microsoft.com/office/drawing/2014/main" id="{E837FB26-5218-42FF-88E1-ED5556CE9A19}"/>
                    </a:ext>
                  </a:extLst>
                </p14:cNvPr>
                <p14:cNvContentPartPr/>
                <p14:nvPr/>
              </p14:nvContentPartPr>
              <p14:xfrm>
                <a:off x="1332690" y="6068235"/>
                <a:ext cx="69840" cy="200160"/>
              </p14:xfrm>
            </p:contentPart>
          </mc:Choice>
          <mc:Fallback>
            <p:pic>
              <p:nvPicPr>
                <p:cNvPr id="397" name="筆跡 396">
                  <a:extLst>
                    <a:ext uri="{FF2B5EF4-FFF2-40B4-BE49-F238E27FC236}">
                      <a16:creationId xmlns:a16="http://schemas.microsoft.com/office/drawing/2014/main" id="{E837FB26-5218-42FF-88E1-ED5556CE9A19}"/>
                    </a:ext>
                  </a:extLst>
                </p:cNvPr>
                <p:cNvPicPr/>
                <p:nvPr/>
              </p:nvPicPr>
              <p:blipFill>
                <a:blip r:embed="rId622"/>
                <a:stretch>
                  <a:fillRect/>
                </a:stretch>
              </p:blipFill>
              <p:spPr>
                <a:xfrm>
                  <a:off x="1324050" y="6059235"/>
                  <a:ext cx="874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623">
              <p14:nvContentPartPr>
                <p14:cNvPr id="398" name="筆跡 397">
                  <a:extLst>
                    <a:ext uri="{FF2B5EF4-FFF2-40B4-BE49-F238E27FC236}">
                      <a16:creationId xmlns:a16="http://schemas.microsoft.com/office/drawing/2014/main" id="{6468E83E-B716-41DF-BEFD-8D3FDB454E58}"/>
                    </a:ext>
                  </a:extLst>
                </p14:cNvPr>
                <p14:cNvContentPartPr/>
                <p14:nvPr/>
              </p14:nvContentPartPr>
              <p14:xfrm>
                <a:off x="1593690" y="5880675"/>
                <a:ext cx="118440" cy="45720"/>
              </p14:xfrm>
            </p:contentPart>
          </mc:Choice>
          <mc:Fallback>
            <p:pic>
              <p:nvPicPr>
                <p:cNvPr id="398" name="筆跡 397">
                  <a:extLst>
                    <a:ext uri="{FF2B5EF4-FFF2-40B4-BE49-F238E27FC236}">
                      <a16:creationId xmlns:a16="http://schemas.microsoft.com/office/drawing/2014/main" id="{6468E83E-B716-41DF-BEFD-8D3FDB454E58}"/>
                    </a:ext>
                  </a:extLst>
                </p:cNvPr>
                <p:cNvPicPr/>
                <p:nvPr/>
              </p:nvPicPr>
              <p:blipFill>
                <a:blip r:embed="rId624"/>
                <a:stretch>
                  <a:fillRect/>
                </a:stretch>
              </p:blipFill>
              <p:spPr>
                <a:xfrm>
                  <a:off x="1585050" y="5872035"/>
                  <a:ext cx="1360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399" name="筆跡 398">
                  <a:extLst>
                    <a:ext uri="{FF2B5EF4-FFF2-40B4-BE49-F238E27FC236}">
                      <a16:creationId xmlns:a16="http://schemas.microsoft.com/office/drawing/2014/main" id="{63E09DF1-3D0A-4D9C-91D2-FE53BDA30B67}"/>
                    </a:ext>
                  </a:extLst>
                </p14:cNvPr>
                <p14:cNvContentPartPr/>
                <p14:nvPr/>
              </p14:nvContentPartPr>
              <p14:xfrm>
                <a:off x="1586850" y="5983995"/>
                <a:ext cx="134640" cy="110880"/>
              </p14:xfrm>
            </p:contentPart>
          </mc:Choice>
          <mc:Fallback>
            <p:pic>
              <p:nvPicPr>
                <p:cNvPr id="399" name="筆跡 398">
                  <a:extLst>
                    <a:ext uri="{FF2B5EF4-FFF2-40B4-BE49-F238E27FC236}">
                      <a16:creationId xmlns:a16="http://schemas.microsoft.com/office/drawing/2014/main" id="{63E09DF1-3D0A-4D9C-91D2-FE53BDA30B67}"/>
                    </a:ext>
                  </a:extLst>
                </p:cNvPr>
                <p:cNvPicPr/>
                <p:nvPr/>
              </p:nvPicPr>
              <p:blipFill>
                <a:blip r:embed="rId626"/>
                <a:stretch>
                  <a:fillRect/>
                </a:stretch>
              </p:blipFill>
              <p:spPr>
                <a:xfrm>
                  <a:off x="1578210" y="5975355"/>
                  <a:ext cx="15228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400" name="筆跡 399">
                  <a:extLst>
                    <a:ext uri="{FF2B5EF4-FFF2-40B4-BE49-F238E27FC236}">
                      <a16:creationId xmlns:a16="http://schemas.microsoft.com/office/drawing/2014/main" id="{64AE3731-316F-4670-8F83-62E22DED7BAE}"/>
                    </a:ext>
                  </a:extLst>
                </p14:cNvPr>
                <p14:cNvContentPartPr/>
                <p14:nvPr/>
              </p14:nvContentPartPr>
              <p14:xfrm>
                <a:off x="1610970" y="5890755"/>
                <a:ext cx="260640" cy="295920"/>
              </p14:xfrm>
            </p:contentPart>
          </mc:Choice>
          <mc:Fallback>
            <p:pic>
              <p:nvPicPr>
                <p:cNvPr id="400" name="筆跡 399">
                  <a:extLst>
                    <a:ext uri="{FF2B5EF4-FFF2-40B4-BE49-F238E27FC236}">
                      <a16:creationId xmlns:a16="http://schemas.microsoft.com/office/drawing/2014/main" id="{64AE3731-316F-4670-8F83-62E22DED7BAE}"/>
                    </a:ext>
                  </a:extLst>
                </p:cNvPr>
                <p:cNvPicPr/>
                <p:nvPr/>
              </p:nvPicPr>
              <p:blipFill>
                <a:blip r:embed="rId628"/>
                <a:stretch>
                  <a:fillRect/>
                </a:stretch>
              </p:blipFill>
              <p:spPr>
                <a:xfrm>
                  <a:off x="1601970" y="5881755"/>
                  <a:ext cx="27828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401" name="筆跡 400">
                  <a:extLst>
                    <a:ext uri="{FF2B5EF4-FFF2-40B4-BE49-F238E27FC236}">
                      <a16:creationId xmlns:a16="http://schemas.microsoft.com/office/drawing/2014/main" id="{DD104586-9B98-49B3-AF93-276362591A13}"/>
                    </a:ext>
                  </a:extLst>
                </p14:cNvPr>
                <p14:cNvContentPartPr/>
                <p14:nvPr/>
              </p14:nvContentPartPr>
              <p14:xfrm>
                <a:off x="1766850" y="6073635"/>
                <a:ext cx="103680" cy="12240"/>
              </p14:xfrm>
            </p:contentPart>
          </mc:Choice>
          <mc:Fallback>
            <p:pic>
              <p:nvPicPr>
                <p:cNvPr id="401" name="筆跡 400">
                  <a:extLst>
                    <a:ext uri="{FF2B5EF4-FFF2-40B4-BE49-F238E27FC236}">
                      <a16:creationId xmlns:a16="http://schemas.microsoft.com/office/drawing/2014/main" id="{DD104586-9B98-49B3-AF93-276362591A13}"/>
                    </a:ext>
                  </a:extLst>
                </p:cNvPr>
                <p:cNvPicPr/>
                <p:nvPr/>
              </p:nvPicPr>
              <p:blipFill>
                <a:blip r:embed="rId630"/>
                <a:stretch>
                  <a:fillRect/>
                </a:stretch>
              </p:blipFill>
              <p:spPr>
                <a:xfrm>
                  <a:off x="1758210" y="6064635"/>
                  <a:ext cx="1213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402" name="筆跡 401">
                  <a:extLst>
                    <a:ext uri="{FF2B5EF4-FFF2-40B4-BE49-F238E27FC236}">
                      <a16:creationId xmlns:a16="http://schemas.microsoft.com/office/drawing/2014/main" id="{BB12CFF6-4085-46F0-AB43-9247CA61B81B}"/>
                    </a:ext>
                  </a:extLst>
                </p14:cNvPr>
                <p14:cNvContentPartPr/>
                <p14:nvPr/>
              </p14:nvContentPartPr>
              <p14:xfrm>
                <a:off x="1728690" y="6152835"/>
                <a:ext cx="108720" cy="113400"/>
              </p14:xfrm>
            </p:contentPart>
          </mc:Choice>
          <mc:Fallback>
            <p:pic>
              <p:nvPicPr>
                <p:cNvPr id="402" name="筆跡 401">
                  <a:extLst>
                    <a:ext uri="{FF2B5EF4-FFF2-40B4-BE49-F238E27FC236}">
                      <a16:creationId xmlns:a16="http://schemas.microsoft.com/office/drawing/2014/main" id="{BB12CFF6-4085-46F0-AB43-9247CA61B81B}"/>
                    </a:ext>
                  </a:extLst>
                </p:cNvPr>
                <p:cNvPicPr/>
                <p:nvPr/>
              </p:nvPicPr>
              <p:blipFill>
                <a:blip r:embed="rId632"/>
                <a:stretch>
                  <a:fillRect/>
                </a:stretch>
              </p:blipFill>
              <p:spPr>
                <a:xfrm>
                  <a:off x="1719690" y="6143835"/>
                  <a:ext cx="1263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403" name="筆跡 402">
                  <a:extLst>
                    <a:ext uri="{FF2B5EF4-FFF2-40B4-BE49-F238E27FC236}">
                      <a16:creationId xmlns:a16="http://schemas.microsoft.com/office/drawing/2014/main" id="{EF87053C-1452-43EF-B1BE-10199E1229BB}"/>
                    </a:ext>
                  </a:extLst>
                </p14:cNvPr>
                <p14:cNvContentPartPr/>
                <p14:nvPr/>
              </p14:nvContentPartPr>
              <p14:xfrm>
                <a:off x="1707810" y="6234915"/>
                <a:ext cx="148680" cy="105120"/>
              </p14:xfrm>
            </p:contentPart>
          </mc:Choice>
          <mc:Fallback>
            <p:pic>
              <p:nvPicPr>
                <p:cNvPr id="403" name="筆跡 402">
                  <a:extLst>
                    <a:ext uri="{FF2B5EF4-FFF2-40B4-BE49-F238E27FC236}">
                      <a16:creationId xmlns:a16="http://schemas.microsoft.com/office/drawing/2014/main" id="{EF87053C-1452-43EF-B1BE-10199E1229BB}"/>
                    </a:ext>
                  </a:extLst>
                </p:cNvPr>
                <p:cNvPicPr/>
                <p:nvPr/>
              </p:nvPicPr>
              <p:blipFill>
                <a:blip r:embed="rId634"/>
                <a:stretch>
                  <a:fillRect/>
                </a:stretch>
              </p:blipFill>
              <p:spPr>
                <a:xfrm>
                  <a:off x="1698810" y="6225915"/>
                  <a:ext cx="166320" cy="122760"/>
                </a:xfrm>
                <a:prstGeom prst="rect">
                  <a:avLst/>
                </a:prstGeom>
              </p:spPr>
            </p:pic>
          </mc:Fallback>
        </mc:AlternateContent>
      </p:grpSp>
      <p:grpSp>
        <p:nvGrpSpPr>
          <p:cNvPr id="423" name="群組 422">
            <a:extLst>
              <a:ext uri="{FF2B5EF4-FFF2-40B4-BE49-F238E27FC236}">
                <a16:creationId xmlns:a16="http://schemas.microsoft.com/office/drawing/2014/main" id="{0026AECA-E7B6-4DFB-89BC-19E083C946A0}"/>
              </a:ext>
            </a:extLst>
          </p:cNvPr>
          <p:cNvGrpSpPr/>
          <p:nvPr/>
        </p:nvGrpSpPr>
        <p:grpSpPr>
          <a:xfrm>
            <a:off x="2095530" y="6077955"/>
            <a:ext cx="338040" cy="338040"/>
            <a:chOff x="2095530" y="6077955"/>
            <a:chExt cx="338040" cy="338040"/>
          </a:xfrm>
        </p:grpSpPr>
        <mc:AlternateContent xmlns:mc="http://schemas.openxmlformats.org/markup-compatibility/2006">
          <mc:Choice xmlns:p14="http://schemas.microsoft.com/office/powerpoint/2010/main" Requires="p14">
            <p:contentPart p14:bwMode="auto" r:id="rId635">
              <p14:nvContentPartPr>
                <p14:cNvPr id="404" name="筆跡 403">
                  <a:extLst>
                    <a:ext uri="{FF2B5EF4-FFF2-40B4-BE49-F238E27FC236}">
                      <a16:creationId xmlns:a16="http://schemas.microsoft.com/office/drawing/2014/main" id="{4DEB6938-E6A0-45C9-84E3-78B9A68EF3E4}"/>
                    </a:ext>
                  </a:extLst>
                </p14:cNvPr>
                <p14:cNvContentPartPr/>
                <p14:nvPr/>
              </p14:nvContentPartPr>
              <p14:xfrm>
                <a:off x="2095530" y="6174435"/>
                <a:ext cx="163800" cy="159120"/>
              </p14:xfrm>
            </p:contentPart>
          </mc:Choice>
          <mc:Fallback>
            <p:pic>
              <p:nvPicPr>
                <p:cNvPr id="404" name="筆跡 403">
                  <a:extLst>
                    <a:ext uri="{FF2B5EF4-FFF2-40B4-BE49-F238E27FC236}">
                      <a16:creationId xmlns:a16="http://schemas.microsoft.com/office/drawing/2014/main" id="{4DEB6938-E6A0-45C9-84E3-78B9A68EF3E4}"/>
                    </a:ext>
                  </a:extLst>
                </p:cNvPr>
                <p:cNvPicPr/>
                <p:nvPr/>
              </p:nvPicPr>
              <p:blipFill>
                <a:blip r:embed="rId636"/>
                <a:stretch>
                  <a:fillRect/>
                </a:stretch>
              </p:blipFill>
              <p:spPr>
                <a:xfrm>
                  <a:off x="2086530" y="6165435"/>
                  <a:ext cx="18144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405" name="筆跡 404">
                  <a:extLst>
                    <a:ext uri="{FF2B5EF4-FFF2-40B4-BE49-F238E27FC236}">
                      <a16:creationId xmlns:a16="http://schemas.microsoft.com/office/drawing/2014/main" id="{CC23EB9A-26E2-4C09-8EF2-4178AA68A37F}"/>
                    </a:ext>
                  </a:extLst>
                </p14:cNvPr>
                <p14:cNvContentPartPr/>
                <p14:nvPr/>
              </p14:nvContentPartPr>
              <p14:xfrm>
                <a:off x="2145930" y="6179835"/>
                <a:ext cx="79920" cy="163800"/>
              </p14:xfrm>
            </p:contentPart>
          </mc:Choice>
          <mc:Fallback>
            <p:pic>
              <p:nvPicPr>
                <p:cNvPr id="405" name="筆跡 404">
                  <a:extLst>
                    <a:ext uri="{FF2B5EF4-FFF2-40B4-BE49-F238E27FC236}">
                      <a16:creationId xmlns:a16="http://schemas.microsoft.com/office/drawing/2014/main" id="{CC23EB9A-26E2-4C09-8EF2-4178AA68A37F}"/>
                    </a:ext>
                  </a:extLst>
                </p:cNvPr>
                <p:cNvPicPr/>
                <p:nvPr/>
              </p:nvPicPr>
              <p:blipFill>
                <a:blip r:embed="rId638"/>
                <a:stretch>
                  <a:fillRect/>
                </a:stretch>
              </p:blipFill>
              <p:spPr>
                <a:xfrm>
                  <a:off x="2137290" y="6170835"/>
                  <a:ext cx="975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406" name="筆跡 405">
                  <a:extLst>
                    <a:ext uri="{FF2B5EF4-FFF2-40B4-BE49-F238E27FC236}">
                      <a16:creationId xmlns:a16="http://schemas.microsoft.com/office/drawing/2014/main" id="{86DBD026-1366-40F7-B949-C56F53AB3AF1}"/>
                    </a:ext>
                  </a:extLst>
                </p14:cNvPr>
                <p14:cNvContentPartPr/>
                <p14:nvPr/>
              </p14:nvContentPartPr>
              <p14:xfrm>
                <a:off x="2249610" y="6077955"/>
                <a:ext cx="52200" cy="89280"/>
              </p14:xfrm>
            </p:contentPart>
          </mc:Choice>
          <mc:Fallback>
            <p:pic>
              <p:nvPicPr>
                <p:cNvPr id="406" name="筆跡 405">
                  <a:extLst>
                    <a:ext uri="{FF2B5EF4-FFF2-40B4-BE49-F238E27FC236}">
                      <a16:creationId xmlns:a16="http://schemas.microsoft.com/office/drawing/2014/main" id="{86DBD026-1366-40F7-B949-C56F53AB3AF1}"/>
                    </a:ext>
                  </a:extLst>
                </p:cNvPr>
                <p:cNvPicPr/>
                <p:nvPr/>
              </p:nvPicPr>
              <p:blipFill>
                <a:blip r:embed="rId640"/>
                <a:stretch>
                  <a:fillRect/>
                </a:stretch>
              </p:blipFill>
              <p:spPr>
                <a:xfrm>
                  <a:off x="2240610" y="6068955"/>
                  <a:ext cx="6984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407" name="筆跡 406">
                  <a:extLst>
                    <a:ext uri="{FF2B5EF4-FFF2-40B4-BE49-F238E27FC236}">
                      <a16:creationId xmlns:a16="http://schemas.microsoft.com/office/drawing/2014/main" id="{D729E96D-4784-4727-A88C-F3575B014FEB}"/>
                    </a:ext>
                  </a:extLst>
                </p14:cNvPr>
                <p14:cNvContentPartPr/>
                <p14:nvPr/>
              </p14:nvContentPartPr>
              <p14:xfrm>
                <a:off x="2267610" y="6097395"/>
                <a:ext cx="13680" cy="79560"/>
              </p14:xfrm>
            </p:contentPart>
          </mc:Choice>
          <mc:Fallback>
            <p:pic>
              <p:nvPicPr>
                <p:cNvPr id="407" name="筆跡 406">
                  <a:extLst>
                    <a:ext uri="{FF2B5EF4-FFF2-40B4-BE49-F238E27FC236}">
                      <a16:creationId xmlns:a16="http://schemas.microsoft.com/office/drawing/2014/main" id="{D729E96D-4784-4727-A88C-F3575B014FEB}"/>
                    </a:ext>
                  </a:extLst>
                </p:cNvPr>
                <p:cNvPicPr/>
                <p:nvPr/>
              </p:nvPicPr>
              <p:blipFill>
                <a:blip r:embed="rId642"/>
                <a:stretch>
                  <a:fillRect/>
                </a:stretch>
              </p:blipFill>
              <p:spPr>
                <a:xfrm>
                  <a:off x="2258610" y="6088755"/>
                  <a:ext cx="313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408" name="筆跡 407">
                  <a:extLst>
                    <a:ext uri="{FF2B5EF4-FFF2-40B4-BE49-F238E27FC236}">
                      <a16:creationId xmlns:a16="http://schemas.microsoft.com/office/drawing/2014/main" id="{2E7B5779-0284-410B-9184-FFDB0293642F}"/>
                    </a:ext>
                  </a:extLst>
                </p14:cNvPr>
                <p14:cNvContentPartPr/>
                <p14:nvPr/>
              </p14:nvContentPartPr>
              <p14:xfrm>
                <a:off x="2226570" y="6143835"/>
                <a:ext cx="103680" cy="4680"/>
              </p14:xfrm>
            </p:contentPart>
          </mc:Choice>
          <mc:Fallback>
            <p:pic>
              <p:nvPicPr>
                <p:cNvPr id="408" name="筆跡 407">
                  <a:extLst>
                    <a:ext uri="{FF2B5EF4-FFF2-40B4-BE49-F238E27FC236}">
                      <a16:creationId xmlns:a16="http://schemas.microsoft.com/office/drawing/2014/main" id="{2E7B5779-0284-410B-9184-FFDB0293642F}"/>
                    </a:ext>
                  </a:extLst>
                </p:cNvPr>
                <p:cNvPicPr/>
                <p:nvPr/>
              </p:nvPicPr>
              <p:blipFill>
                <a:blip r:embed="rId644"/>
                <a:stretch>
                  <a:fillRect/>
                </a:stretch>
              </p:blipFill>
              <p:spPr>
                <a:xfrm>
                  <a:off x="2217930" y="6135195"/>
                  <a:ext cx="1213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409" name="筆跡 408">
                  <a:extLst>
                    <a:ext uri="{FF2B5EF4-FFF2-40B4-BE49-F238E27FC236}">
                      <a16:creationId xmlns:a16="http://schemas.microsoft.com/office/drawing/2014/main" id="{BD1A0D92-D140-4D13-96FC-93EFAB7D8E0B}"/>
                    </a:ext>
                  </a:extLst>
                </p14:cNvPr>
                <p14:cNvContentPartPr/>
                <p14:nvPr/>
              </p14:nvContentPartPr>
              <p14:xfrm>
                <a:off x="2417730" y="6352995"/>
                <a:ext cx="15840" cy="63000"/>
              </p14:xfrm>
            </p:contentPart>
          </mc:Choice>
          <mc:Fallback>
            <p:pic>
              <p:nvPicPr>
                <p:cNvPr id="409" name="筆跡 408">
                  <a:extLst>
                    <a:ext uri="{FF2B5EF4-FFF2-40B4-BE49-F238E27FC236}">
                      <a16:creationId xmlns:a16="http://schemas.microsoft.com/office/drawing/2014/main" id="{BD1A0D92-D140-4D13-96FC-93EFAB7D8E0B}"/>
                    </a:ext>
                  </a:extLst>
                </p:cNvPr>
                <p:cNvPicPr/>
                <p:nvPr/>
              </p:nvPicPr>
              <p:blipFill>
                <a:blip r:embed="rId646"/>
                <a:stretch>
                  <a:fillRect/>
                </a:stretch>
              </p:blipFill>
              <p:spPr>
                <a:xfrm>
                  <a:off x="2409090" y="6343995"/>
                  <a:ext cx="33480" cy="80640"/>
                </a:xfrm>
                <a:prstGeom prst="rect">
                  <a:avLst/>
                </a:prstGeom>
              </p:spPr>
            </p:pic>
          </mc:Fallback>
        </mc:AlternateContent>
      </p:grpSp>
      <p:grpSp>
        <p:nvGrpSpPr>
          <p:cNvPr id="422" name="群組 421">
            <a:extLst>
              <a:ext uri="{FF2B5EF4-FFF2-40B4-BE49-F238E27FC236}">
                <a16:creationId xmlns:a16="http://schemas.microsoft.com/office/drawing/2014/main" id="{26853A82-3D47-47C5-B4E5-342119AB32D1}"/>
              </a:ext>
            </a:extLst>
          </p:cNvPr>
          <p:cNvGrpSpPr/>
          <p:nvPr/>
        </p:nvGrpSpPr>
        <p:grpSpPr>
          <a:xfrm>
            <a:off x="2603130" y="6056355"/>
            <a:ext cx="616680" cy="387000"/>
            <a:chOff x="2603130" y="6056355"/>
            <a:chExt cx="616680" cy="387000"/>
          </a:xfrm>
        </p:grpSpPr>
        <mc:AlternateContent xmlns:mc="http://schemas.openxmlformats.org/markup-compatibility/2006">
          <mc:Choice xmlns:p14="http://schemas.microsoft.com/office/powerpoint/2010/main" Requires="p14">
            <p:contentPart p14:bwMode="auto" r:id="rId647">
              <p14:nvContentPartPr>
                <p14:cNvPr id="410" name="筆跡 409">
                  <a:extLst>
                    <a:ext uri="{FF2B5EF4-FFF2-40B4-BE49-F238E27FC236}">
                      <a16:creationId xmlns:a16="http://schemas.microsoft.com/office/drawing/2014/main" id="{E957BCB3-F1EB-4D70-9C9F-D35B66F137C3}"/>
                    </a:ext>
                  </a:extLst>
                </p14:cNvPr>
                <p14:cNvContentPartPr/>
                <p14:nvPr/>
              </p14:nvContentPartPr>
              <p14:xfrm>
                <a:off x="2603130" y="6123315"/>
                <a:ext cx="82080" cy="128160"/>
              </p14:xfrm>
            </p:contentPart>
          </mc:Choice>
          <mc:Fallback>
            <p:pic>
              <p:nvPicPr>
                <p:cNvPr id="410" name="筆跡 409">
                  <a:extLst>
                    <a:ext uri="{FF2B5EF4-FFF2-40B4-BE49-F238E27FC236}">
                      <a16:creationId xmlns:a16="http://schemas.microsoft.com/office/drawing/2014/main" id="{E957BCB3-F1EB-4D70-9C9F-D35B66F137C3}"/>
                    </a:ext>
                  </a:extLst>
                </p:cNvPr>
                <p:cNvPicPr/>
                <p:nvPr/>
              </p:nvPicPr>
              <p:blipFill>
                <a:blip r:embed="rId648"/>
                <a:stretch>
                  <a:fillRect/>
                </a:stretch>
              </p:blipFill>
              <p:spPr>
                <a:xfrm>
                  <a:off x="2594490" y="6114675"/>
                  <a:ext cx="9972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411" name="筆跡 410">
                  <a:extLst>
                    <a:ext uri="{FF2B5EF4-FFF2-40B4-BE49-F238E27FC236}">
                      <a16:creationId xmlns:a16="http://schemas.microsoft.com/office/drawing/2014/main" id="{6A8537CC-0D99-476B-AEFE-12F4853BE63F}"/>
                    </a:ext>
                  </a:extLst>
                </p14:cNvPr>
                <p14:cNvContentPartPr/>
                <p14:nvPr/>
              </p14:nvContentPartPr>
              <p14:xfrm>
                <a:off x="2677650" y="6187395"/>
                <a:ext cx="17280" cy="187560"/>
              </p14:xfrm>
            </p:contentPart>
          </mc:Choice>
          <mc:Fallback>
            <p:pic>
              <p:nvPicPr>
                <p:cNvPr id="411" name="筆跡 410">
                  <a:extLst>
                    <a:ext uri="{FF2B5EF4-FFF2-40B4-BE49-F238E27FC236}">
                      <a16:creationId xmlns:a16="http://schemas.microsoft.com/office/drawing/2014/main" id="{6A8537CC-0D99-476B-AEFE-12F4853BE63F}"/>
                    </a:ext>
                  </a:extLst>
                </p:cNvPr>
                <p:cNvPicPr/>
                <p:nvPr/>
              </p:nvPicPr>
              <p:blipFill>
                <a:blip r:embed="rId650"/>
                <a:stretch>
                  <a:fillRect/>
                </a:stretch>
              </p:blipFill>
              <p:spPr>
                <a:xfrm>
                  <a:off x="2669010" y="6178395"/>
                  <a:ext cx="349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412" name="筆跡 411">
                  <a:extLst>
                    <a:ext uri="{FF2B5EF4-FFF2-40B4-BE49-F238E27FC236}">
                      <a16:creationId xmlns:a16="http://schemas.microsoft.com/office/drawing/2014/main" id="{EBF8ACE2-083A-4E74-B4CA-5CD0450D2664}"/>
                    </a:ext>
                  </a:extLst>
                </p14:cNvPr>
                <p14:cNvContentPartPr/>
                <p14:nvPr/>
              </p14:nvContentPartPr>
              <p14:xfrm>
                <a:off x="2714010" y="6071475"/>
                <a:ext cx="202320" cy="51120"/>
              </p14:xfrm>
            </p:contentPart>
          </mc:Choice>
          <mc:Fallback>
            <p:pic>
              <p:nvPicPr>
                <p:cNvPr id="412" name="筆跡 411">
                  <a:extLst>
                    <a:ext uri="{FF2B5EF4-FFF2-40B4-BE49-F238E27FC236}">
                      <a16:creationId xmlns:a16="http://schemas.microsoft.com/office/drawing/2014/main" id="{EBF8ACE2-083A-4E74-B4CA-5CD0450D2664}"/>
                    </a:ext>
                  </a:extLst>
                </p:cNvPr>
                <p:cNvPicPr/>
                <p:nvPr/>
              </p:nvPicPr>
              <p:blipFill>
                <a:blip r:embed="rId652"/>
                <a:stretch>
                  <a:fillRect/>
                </a:stretch>
              </p:blipFill>
              <p:spPr>
                <a:xfrm>
                  <a:off x="2705010" y="6062475"/>
                  <a:ext cx="2199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653">
              <p14:nvContentPartPr>
                <p14:cNvPr id="413" name="筆跡 412">
                  <a:extLst>
                    <a:ext uri="{FF2B5EF4-FFF2-40B4-BE49-F238E27FC236}">
                      <a16:creationId xmlns:a16="http://schemas.microsoft.com/office/drawing/2014/main" id="{9DDF6A04-C1F6-4514-A8A4-1D86A4791ED1}"/>
                    </a:ext>
                  </a:extLst>
                </p14:cNvPr>
                <p14:cNvContentPartPr/>
                <p14:nvPr/>
              </p14:nvContentPartPr>
              <p14:xfrm>
                <a:off x="2766930" y="6172995"/>
                <a:ext cx="90360" cy="102960"/>
              </p14:xfrm>
            </p:contentPart>
          </mc:Choice>
          <mc:Fallback>
            <p:pic>
              <p:nvPicPr>
                <p:cNvPr id="413" name="筆跡 412">
                  <a:extLst>
                    <a:ext uri="{FF2B5EF4-FFF2-40B4-BE49-F238E27FC236}">
                      <a16:creationId xmlns:a16="http://schemas.microsoft.com/office/drawing/2014/main" id="{9DDF6A04-C1F6-4514-A8A4-1D86A4791ED1}"/>
                    </a:ext>
                  </a:extLst>
                </p:cNvPr>
                <p:cNvPicPr/>
                <p:nvPr/>
              </p:nvPicPr>
              <p:blipFill>
                <a:blip r:embed="rId654"/>
                <a:stretch>
                  <a:fillRect/>
                </a:stretch>
              </p:blipFill>
              <p:spPr>
                <a:xfrm>
                  <a:off x="2757930" y="6164355"/>
                  <a:ext cx="1080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655">
              <p14:nvContentPartPr>
                <p14:cNvPr id="414" name="筆跡 413">
                  <a:extLst>
                    <a:ext uri="{FF2B5EF4-FFF2-40B4-BE49-F238E27FC236}">
                      <a16:creationId xmlns:a16="http://schemas.microsoft.com/office/drawing/2014/main" id="{7443EA2E-0E69-41A1-B88E-0D3F1E17C561}"/>
                    </a:ext>
                  </a:extLst>
                </p14:cNvPr>
                <p14:cNvContentPartPr/>
                <p14:nvPr/>
              </p14:nvContentPartPr>
              <p14:xfrm>
                <a:off x="2722650" y="6160035"/>
                <a:ext cx="173160" cy="255240"/>
              </p14:xfrm>
            </p:contentPart>
          </mc:Choice>
          <mc:Fallback>
            <p:pic>
              <p:nvPicPr>
                <p:cNvPr id="414" name="筆跡 413">
                  <a:extLst>
                    <a:ext uri="{FF2B5EF4-FFF2-40B4-BE49-F238E27FC236}">
                      <a16:creationId xmlns:a16="http://schemas.microsoft.com/office/drawing/2014/main" id="{7443EA2E-0E69-41A1-B88E-0D3F1E17C561}"/>
                    </a:ext>
                  </a:extLst>
                </p:cNvPr>
                <p:cNvPicPr/>
                <p:nvPr/>
              </p:nvPicPr>
              <p:blipFill>
                <a:blip r:embed="rId656"/>
                <a:stretch>
                  <a:fillRect/>
                </a:stretch>
              </p:blipFill>
              <p:spPr>
                <a:xfrm>
                  <a:off x="2713650" y="6151395"/>
                  <a:ext cx="1908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657">
              <p14:nvContentPartPr>
                <p14:cNvPr id="415" name="筆跡 414">
                  <a:extLst>
                    <a:ext uri="{FF2B5EF4-FFF2-40B4-BE49-F238E27FC236}">
                      <a16:creationId xmlns:a16="http://schemas.microsoft.com/office/drawing/2014/main" id="{13ECFAAD-137F-4197-A0D1-FA873B88A4A1}"/>
                    </a:ext>
                  </a:extLst>
                </p14:cNvPr>
                <p14:cNvContentPartPr/>
                <p14:nvPr/>
              </p14:nvContentPartPr>
              <p14:xfrm>
                <a:off x="2919570" y="6113595"/>
                <a:ext cx="59400" cy="100080"/>
              </p14:xfrm>
            </p:contentPart>
          </mc:Choice>
          <mc:Fallback>
            <p:pic>
              <p:nvPicPr>
                <p:cNvPr id="415" name="筆跡 414">
                  <a:extLst>
                    <a:ext uri="{FF2B5EF4-FFF2-40B4-BE49-F238E27FC236}">
                      <a16:creationId xmlns:a16="http://schemas.microsoft.com/office/drawing/2014/main" id="{13ECFAAD-137F-4197-A0D1-FA873B88A4A1}"/>
                    </a:ext>
                  </a:extLst>
                </p:cNvPr>
                <p:cNvPicPr/>
                <p:nvPr/>
              </p:nvPicPr>
              <p:blipFill>
                <a:blip r:embed="rId658"/>
                <a:stretch>
                  <a:fillRect/>
                </a:stretch>
              </p:blipFill>
              <p:spPr>
                <a:xfrm>
                  <a:off x="2910570" y="6104955"/>
                  <a:ext cx="7704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659">
              <p14:nvContentPartPr>
                <p14:cNvPr id="416" name="筆跡 415">
                  <a:extLst>
                    <a:ext uri="{FF2B5EF4-FFF2-40B4-BE49-F238E27FC236}">
                      <a16:creationId xmlns:a16="http://schemas.microsoft.com/office/drawing/2014/main" id="{8E65FDF3-6044-409B-AE67-C50B1FAD375E}"/>
                    </a:ext>
                  </a:extLst>
                </p14:cNvPr>
                <p14:cNvContentPartPr/>
                <p14:nvPr/>
              </p14:nvContentPartPr>
              <p14:xfrm>
                <a:off x="2912730" y="6171915"/>
                <a:ext cx="76680" cy="240120"/>
              </p14:xfrm>
            </p:contentPart>
          </mc:Choice>
          <mc:Fallback>
            <p:pic>
              <p:nvPicPr>
                <p:cNvPr id="416" name="筆跡 415">
                  <a:extLst>
                    <a:ext uri="{FF2B5EF4-FFF2-40B4-BE49-F238E27FC236}">
                      <a16:creationId xmlns:a16="http://schemas.microsoft.com/office/drawing/2014/main" id="{8E65FDF3-6044-409B-AE67-C50B1FAD375E}"/>
                    </a:ext>
                  </a:extLst>
                </p:cNvPr>
                <p:cNvPicPr/>
                <p:nvPr/>
              </p:nvPicPr>
              <p:blipFill>
                <a:blip r:embed="rId660"/>
                <a:stretch>
                  <a:fillRect/>
                </a:stretch>
              </p:blipFill>
              <p:spPr>
                <a:xfrm>
                  <a:off x="2904090" y="6162915"/>
                  <a:ext cx="9432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661">
              <p14:nvContentPartPr>
                <p14:cNvPr id="417" name="筆跡 416">
                  <a:extLst>
                    <a:ext uri="{FF2B5EF4-FFF2-40B4-BE49-F238E27FC236}">
                      <a16:creationId xmlns:a16="http://schemas.microsoft.com/office/drawing/2014/main" id="{1A3A44DF-80F4-4479-BBB7-FA52BA4D9D91}"/>
                    </a:ext>
                  </a:extLst>
                </p14:cNvPr>
                <p14:cNvContentPartPr/>
                <p14:nvPr/>
              </p14:nvContentPartPr>
              <p14:xfrm>
                <a:off x="3059250" y="6095235"/>
                <a:ext cx="17280" cy="135720"/>
              </p14:xfrm>
            </p:contentPart>
          </mc:Choice>
          <mc:Fallback>
            <p:pic>
              <p:nvPicPr>
                <p:cNvPr id="417" name="筆跡 416">
                  <a:extLst>
                    <a:ext uri="{FF2B5EF4-FFF2-40B4-BE49-F238E27FC236}">
                      <a16:creationId xmlns:a16="http://schemas.microsoft.com/office/drawing/2014/main" id="{1A3A44DF-80F4-4479-BBB7-FA52BA4D9D91}"/>
                    </a:ext>
                  </a:extLst>
                </p:cNvPr>
                <p:cNvPicPr/>
                <p:nvPr/>
              </p:nvPicPr>
              <p:blipFill>
                <a:blip r:embed="rId662"/>
                <a:stretch>
                  <a:fillRect/>
                </a:stretch>
              </p:blipFill>
              <p:spPr>
                <a:xfrm>
                  <a:off x="3050250" y="6086235"/>
                  <a:ext cx="349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663">
              <p14:nvContentPartPr>
                <p14:cNvPr id="418" name="筆跡 417">
                  <a:extLst>
                    <a:ext uri="{FF2B5EF4-FFF2-40B4-BE49-F238E27FC236}">
                      <a16:creationId xmlns:a16="http://schemas.microsoft.com/office/drawing/2014/main" id="{9EF7B681-DC8D-4009-B9D3-716393DEA03B}"/>
                    </a:ext>
                  </a:extLst>
                </p14:cNvPr>
                <p14:cNvContentPartPr/>
                <p14:nvPr/>
              </p14:nvContentPartPr>
              <p14:xfrm>
                <a:off x="3088050" y="6056355"/>
                <a:ext cx="113040" cy="126000"/>
              </p14:xfrm>
            </p:contentPart>
          </mc:Choice>
          <mc:Fallback>
            <p:pic>
              <p:nvPicPr>
                <p:cNvPr id="418" name="筆跡 417">
                  <a:extLst>
                    <a:ext uri="{FF2B5EF4-FFF2-40B4-BE49-F238E27FC236}">
                      <a16:creationId xmlns:a16="http://schemas.microsoft.com/office/drawing/2014/main" id="{9EF7B681-DC8D-4009-B9D3-716393DEA03B}"/>
                    </a:ext>
                  </a:extLst>
                </p:cNvPr>
                <p:cNvPicPr/>
                <p:nvPr/>
              </p:nvPicPr>
              <p:blipFill>
                <a:blip r:embed="rId664"/>
                <a:stretch>
                  <a:fillRect/>
                </a:stretch>
              </p:blipFill>
              <p:spPr>
                <a:xfrm>
                  <a:off x="3079050" y="6047355"/>
                  <a:ext cx="1306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665">
              <p14:nvContentPartPr>
                <p14:cNvPr id="419" name="筆跡 418">
                  <a:extLst>
                    <a:ext uri="{FF2B5EF4-FFF2-40B4-BE49-F238E27FC236}">
                      <a16:creationId xmlns:a16="http://schemas.microsoft.com/office/drawing/2014/main" id="{5EC02DE3-97E9-4FAC-A6A9-8AF51FE62E1A}"/>
                    </a:ext>
                  </a:extLst>
                </p14:cNvPr>
                <p14:cNvContentPartPr/>
                <p14:nvPr/>
              </p14:nvContentPartPr>
              <p14:xfrm>
                <a:off x="3091650" y="6162195"/>
                <a:ext cx="84600" cy="34920"/>
              </p14:xfrm>
            </p:contentPart>
          </mc:Choice>
          <mc:Fallback>
            <p:pic>
              <p:nvPicPr>
                <p:cNvPr id="419" name="筆跡 418">
                  <a:extLst>
                    <a:ext uri="{FF2B5EF4-FFF2-40B4-BE49-F238E27FC236}">
                      <a16:creationId xmlns:a16="http://schemas.microsoft.com/office/drawing/2014/main" id="{5EC02DE3-97E9-4FAC-A6A9-8AF51FE62E1A}"/>
                    </a:ext>
                  </a:extLst>
                </p:cNvPr>
                <p:cNvPicPr/>
                <p:nvPr/>
              </p:nvPicPr>
              <p:blipFill>
                <a:blip r:embed="rId666"/>
                <a:stretch>
                  <a:fillRect/>
                </a:stretch>
              </p:blipFill>
              <p:spPr>
                <a:xfrm>
                  <a:off x="3082650" y="6153555"/>
                  <a:ext cx="1022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667">
              <p14:nvContentPartPr>
                <p14:cNvPr id="420" name="筆跡 419">
                  <a:extLst>
                    <a:ext uri="{FF2B5EF4-FFF2-40B4-BE49-F238E27FC236}">
                      <a16:creationId xmlns:a16="http://schemas.microsoft.com/office/drawing/2014/main" id="{34F37F00-5614-4E79-B37E-C820F2C34D6F}"/>
                    </a:ext>
                  </a:extLst>
                </p14:cNvPr>
                <p14:cNvContentPartPr/>
                <p14:nvPr/>
              </p14:nvContentPartPr>
              <p14:xfrm>
                <a:off x="3086610" y="6197115"/>
                <a:ext cx="129240" cy="107640"/>
              </p14:xfrm>
            </p:contentPart>
          </mc:Choice>
          <mc:Fallback>
            <p:pic>
              <p:nvPicPr>
                <p:cNvPr id="420" name="筆跡 419">
                  <a:extLst>
                    <a:ext uri="{FF2B5EF4-FFF2-40B4-BE49-F238E27FC236}">
                      <a16:creationId xmlns:a16="http://schemas.microsoft.com/office/drawing/2014/main" id="{34F37F00-5614-4E79-B37E-C820F2C34D6F}"/>
                    </a:ext>
                  </a:extLst>
                </p:cNvPr>
                <p:cNvPicPr/>
                <p:nvPr/>
              </p:nvPicPr>
              <p:blipFill>
                <a:blip r:embed="rId668"/>
                <a:stretch>
                  <a:fillRect/>
                </a:stretch>
              </p:blipFill>
              <p:spPr>
                <a:xfrm>
                  <a:off x="3077970" y="6188115"/>
                  <a:ext cx="1468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669">
              <p14:nvContentPartPr>
                <p14:cNvPr id="421" name="筆跡 420">
                  <a:extLst>
                    <a:ext uri="{FF2B5EF4-FFF2-40B4-BE49-F238E27FC236}">
                      <a16:creationId xmlns:a16="http://schemas.microsoft.com/office/drawing/2014/main" id="{6B423870-EDA9-464F-83D6-00990C248267}"/>
                    </a:ext>
                  </a:extLst>
                </p14:cNvPr>
                <p14:cNvContentPartPr/>
                <p14:nvPr/>
              </p14:nvContentPartPr>
              <p14:xfrm>
                <a:off x="3134850" y="6227355"/>
                <a:ext cx="84960" cy="216000"/>
              </p14:xfrm>
            </p:contentPart>
          </mc:Choice>
          <mc:Fallback>
            <p:pic>
              <p:nvPicPr>
                <p:cNvPr id="421" name="筆跡 420">
                  <a:extLst>
                    <a:ext uri="{FF2B5EF4-FFF2-40B4-BE49-F238E27FC236}">
                      <a16:creationId xmlns:a16="http://schemas.microsoft.com/office/drawing/2014/main" id="{6B423870-EDA9-464F-83D6-00990C248267}"/>
                    </a:ext>
                  </a:extLst>
                </p:cNvPr>
                <p:cNvPicPr/>
                <p:nvPr/>
              </p:nvPicPr>
              <p:blipFill>
                <a:blip r:embed="rId670"/>
                <a:stretch>
                  <a:fillRect/>
                </a:stretch>
              </p:blipFill>
              <p:spPr>
                <a:xfrm>
                  <a:off x="3125850" y="6218355"/>
                  <a:ext cx="102600" cy="233640"/>
                </a:xfrm>
                <a:prstGeom prst="rect">
                  <a:avLst/>
                </a:prstGeom>
              </p:spPr>
            </p:pic>
          </mc:Fallback>
        </mc:AlternateContent>
      </p:grpSp>
      <p:grpSp>
        <p:nvGrpSpPr>
          <p:cNvPr id="434" name="群組 433">
            <a:extLst>
              <a:ext uri="{FF2B5EF4-FFF2-40B4-BE49-F238E27FC236}">
                <a16:creationId xmlns:a16="http://schemas.microsoft.com/office/drawing/2014/main" id="{AFEAC266-167A-4E6C-8472-B9323155B79D}"/>
              </a:ext>
            </a:extLst>
          </p:cNvPr>
          <p:cNvGrpSpPr/>
          <p:nvPr/>
        </p:nvGrpSpPr>
        <p:grpSpPr>
          <a:xfrm>
            <a:off x="3557130" y="6138435"/>
            <a:ext cx="787320" cy="286560"/>
            <a:chOff x="3557130" y="6138435"/>
            <a:chExt cx="787320" cy="286560"/>
          </a:xfrm>
        </p:grpSpPr>
        <mc:AlternateContent xmlns:mc="http://schemas.openxmlformats.org/markup-compatibility/2006">
          <mc:Choice xmlns:p14="http://schemas.microsoft.com/office/powerpoint/2010/main" Requires="p14">
            <p:contentPart p14:bwMode="auto" r:id="rId671">
              <p14:nvContentPartPr>
                <p14:cNvPr id="425" name="筆跡 424">
                  <a:extLst>
                    <a:ext uri="{FF2B5EF4-FFF2-40B4-BE49-F238E27FC236}">
                      <a16:creationId xmlns:a16="http://schemas.microsoft.com/office/drawing/2014/main" id="{EE5EFDB2-5011-47BF-A253-5D141112D455}"/>
                    </a:ext>
                  </a:extLst>
                </p14:cNvPr>
                <p14:cNvContentPartPr/>
                <p14:nvPr/>
              </p14:nvContentPartPr>
              <p14:xfrm>
                <a:off x="3557130" y="6142755"/>
                <a:ext cx="232920" cy="60120"/>
              </p14:xfrm>
            </p:contentPart>
          </mc:Choice>
          <mc:Fallback>
            <p:pic>
              <p:nvPicPr>
                <p:cNvPr id="425" name="筆跡 424">
                  <a:extLst>
                    <a:ext uri="{FF2B5EF4-FFF2-40B4-BE49-F238E27FC236}">
                      <a16:creationId xmlns:a16="http://schemas.microsoft.com/office/drawing/2014/main" id="{EE5EFDB2-5011-47BF-A253-5D141112D455}"/>
                    </a:ext>
                  </a:extLst>
                </p:cNvPr>
                <p:cNvPicPr/>
                <p:nvPr/>
              </p:nvPicPr>
              <p:blipFill>
                <a:blip r:embed="rId672"/>
                <a:stretch>
                  <a:fillRect/>
                </a:stretch>
              </p:blipFill>
              <p:spPr>
                <a:xfrm>
                  <a:off x="3548490" y="6134115"/>
                  <a:ext cx="25056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673">
              <p14:nvContentPartPr>
                <p14:cNvPr id="426" name="筆跡 425">
                  <a:extLst>
                    <a:ext uri="{FF2B5EF4-FFF2-40B4-BE49-F238E27FC236}">
                      <a16:creationId xmlns:a16="http://schemas.microsoft.com/office/drawing/2014/main" id="{8F65C038-05DF-4D94-BEBF-953210129ED0}"/>
                    </a:ext>
                  </a:extLst>
                </p14:cNvPr>
                <p14:cNvContentPartPr/>
                <p14:nvPr/>
              </p14:nvContentPartPr>
              <p14:xfrm>
                <a:off x="3625890" y="6199275"/>
                <a:ext cx="119520" cy="225720"/>
              </p14:xfrm>
            </p:contentPart>
          </mc:Choice>
          <mc:Fallback>
            <p:pic>
              <p:nvPicPr>
                <p:cNvPr id="426" name="筆跡 425">
                  <a:extLst>
                    <a:ext uri="{FF2B5EF4-FFF2-40B4-BE49-F238E27FC236}">
                      <a16:creationId xmlns:a16="http://schemas.microsoft.com/office/drawing/2014/main" id="{8F65C038-05DF-4D94-BEBF-953210129ED0}"/>
                    </a:ext>
                  </a:extLst>
                </p:cNvPr>
                <p:cNvPicPr/>
                <p:nvPr/>
              </p:nvPicPr>
              <p:blipFill>
                <a:blip r:embed="rId674"/>
                <a:stretch>
                  <a:fillRect/>
                </a:stretch>
              </p:blipFill>
              <p:spPr>
                <a:xfrm>
                  <a:off x="3616890" y="6190275"/>
                  <a:ext cx="1371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675">
              <p14:nvContentPartPr>
                <p14:cNvPr id="427" name="筆跡 426">
                  <a:extLst>
                    <a:ext uri="{FF2B5EF4-FFF2-40B4-BE49-F238E27FC236}">
                      <a16:creationId xmlns:a16="http://schemas.microsoft.com/office/drawing/2014/main" id="{3F7B0DE2-6CBB-4DC6-BD98-DD5A4E978ABC}"/>
                    </a:ext>
                  </a:extLst>
                </p14:cNvPr>
                <p14:cNvContentPartPr/>
                <p14:nvPr/>
              </p14:nvContentPartPr>
              <p14:xfrm>
                <a:off x="3859170" y="6181995"/>
                <a:ext cx="83520" cy="210600"/>
              </p14:xfrm>
            </p:contentPart>
          </mc:Choice>
          <mc:Fallback>
            <p:pic>
              <p:nvPicPr>
                <p:cNvPr id="427" name="筆跡 426">
                  <a:extLst>
                    <a:ext uri="{FF2B5EF4-FFF2-40B4-BE49-F238E27FC236}">
                      <a16:creationId xmlns:a16="http://schemas.microsoft.com/office/drawing/2014/main" id="{3F7B0DE2-6CBB-4DC6-BD98-DD5A4E978ABC}"/>
                    </a:ext>
                  </a:extLst>
                </p:cNvPr>
                <p:cNvPicPr/>
                <p:nvPr/>
              </p:nvPicPr>
              <p:blipFill>
                <a:blip r:embed="rId676"/>
                <a:stretch>
                  <a:fillRect/>
                </a:stretch>
              </p:blipFill>
              <p:spPr>
                <a:xfrm>
                  <a:off x="3850170" y="6172995"/>
                  <a:ext cx="10116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677">
              <p14:nvContentPartPr>
                <p14:cNvPr id="428" name="筆跡 427">
                  <a:extLst>
                    <a:ext uri="{FF2B5EF4-FFF2-40B4-BE49-F238E27FC236}">
                      <a16:creationId xmlns:a16="http://schemas.microsoft.com/office/drawing/2014/main" id="{CD7F7C39-C25A-47EA-A771-3B2EF691AF0A}"/>
                    </a:ext>
                  </a:extLst>
                </p14:cNvPr>
                <p14:cNvContentPartPr/>
                <p14:nvPr/>
              </p14:nvContentPartPr>
              <p14:xfrm>
                <a:off x="4003530" y="6237075"/>
                <a:ext cx="126720" cy="115920"/>
              </p14:xfrm>
            </p:contentPart>
          </mc:Choice>
          <mc:Fallback>
            <p:pic>
              <p:nvPicPr>
                <p:cNvPr id="428" name="筆跡 427">
                  <a:extLst>
                    <a:ext uri="{FF2B5EF4-FFF2-40B4-BE49-F238E27FC236}">
                      <a16:creationId xmlns:a16="http://schemas.microsoft.com/office/drawing/2014/main" id="{CD7F7C39-C25A-47EA-A771-3B2EF691AF0A}"/>
                    </a:ext>
                  </a:extLst>
                </p:cNvPr>
                <p:cNvPicPr/>
                <p:nvPr/>
              </p:nvPicPr>
              <p:blipFill>
                <a:blip r:embed="rId678"/>
                <a:stretch>
                  <a:fillRect/>
                </a:stretch>
              </p:blipFill>
              <p:spPr>
                <a:xfrm>
                  <a:off x="3994890" y="6228075"/>
                  <a:ext cx="1443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679">
              <p14:nvContentPartPr>
                <p14:cNvPr id="429" name="筆跡 428">
                  <a:extLst>
                    <a:ext uri="{FF2B5EF4-FFF2-40B4-BE49-F238E27FC236}">
                      <a16:creationId xmlns:a16="http://schemas.microsoft.com/office/drawing/2014/main" id="{CAC10133-005E-4CA7-9D86-388AFDB91800}"/>
                    </a:ext>
                  </a:extLst>
                </p14:cNvPr>
                <p14:cNvContentPartPr/>
                <p14:nvPr/>
              </p14:nvContentPartPr>
              <p14:xfrm>
                <a:off x="4013250" y="6207915"/>
                <a:ext cx="82080" cy="174600"/>
              </p14:xfrm>
            </p:contentPart>
          </mc:Choice>
          <mc:Fallback>
            <p:pic>
              <p:nvPicPr>
                <p:cNvPr id="429" name="筆跡 428">
                  <a:extLst>
                    <a:ext uri="{FF2B5EF4-FFF2-40B4-BE49-F238E27FC236}">
                      <a16:creationId xmlns:a16="http://schemas.microsoft.com/office/drawing/2014/main" id="{CAC10133-005E-4CA7-9D86-388AFDB91800}"/>
                    </a:ext>
                  </a:extLst>
                </p:cNvPr>
                <p:cNvPicPr/>
                <p:nvPr/>
              </p:nvPicPr>
              <p:blipFill>
                <a:blip r:embed="rId680"/>
                <a:stretch>
                  <a:fillRect/>
                </a:stretch>
              </p:blipFill>
              <p:spPr>
                <a:xfrm>
                  <a:off x="4004250" y="6198915"/>
                  <a:ext cx="997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681">
              <p14:nvContentPartPr>
                <p14:cNvPr id="430" name="筆跡 429">
                  <a:extLst>
                    <a:ext uri="{FF2B5EF4-FFF2-40B4-BE49-F238E27FC236}">
                      <a16:creationId xmlns:a16="http://schemas.microsoft.com/office/drawing/2014/main" id="{EEC7D28E-E1C1-4045-AE2B-49F0DE9BCB64}"/>
                    </a:ext>
                  </a:extLst>
                </p14:cNvPr>
                <p14:cNvContentPartPr/>
                <p14:nvPr/>
              </p14:nvContentPartPr>
              <p14:xfrm>
                <a:off x="4137090" y="6138435"/>
                <a:ext cx="41400" cy="94680"/>
              </p14:xfrm>
            </p:contentPart>
          </mc:Choice>
          <mc:Fallback>
            <p:pic>
              <p:nvPicPr>
                <p:cNvPr id="430" name="筆跡 429">
                  <a:extLst>
                    <a:ext uri="{FF2B5EF4-FFF2-40B4-BE49-F238E27FC236}">
                      <a16:creationId xmlns:a16="http://schemas.microsoft.com/office/drawing/2014/main" id="{EEC7D28E-E1C1-4045-AE2B-49F0DE9BCB64}"/>
                    </a:ext>
                  </a:extLst>
                </p:cNvPr>
                <p:cNvPicPr/>
                <p:nvPr/>
              </p:nvPicPr>
              <p:blipFill>
                <a:blip r:embed="rId682"/>
                <a:stretch>
                  <a:fillRect/>
                </a:stretch>
              </p:blipFill>
              <p:spPr>
                <a:xfrm>
                  <a:off x="4128090" y="6129795"/>
                  <a:ext cx="590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683">
              <p14:nvContentPartPr>
                <p14:cNvPr id="431" name="筆跡 430">
                  <a:extLst>
                    <a:ext uri="{FF2B5EF4-FFF2-40B4-BE49-F238E27FC236}">
                      <a16:creationId xmlns:a16="http://schemas.microsoft.com/office/drawing/2014/main" id="{7826A771-1971-4EB1-AE44-EC4ECD51862C}"/>
                    </a:ext>
                  </a:extLst>
                </p14:cNvPr>
                <p14:cNvContentPartPr/>
                <p14:nvPr/>
              </p14:nvContentPartPr>
              <p14:xfrm>
                <a:off x="4137090" y="6163275"/>
                <a:ext cx="30600" cy="69480"/>
              </p14:xfrm>
            </p:contentPart>
          </mc:Choice>
          <mc:Fallback>
            <p:pic>
              <p:nvPicPr>
                <p:cNvPr id="431" name="筆跡 430">
                  <a:extLst>
                    <a:ext uri="{FF2B5EF4-FFF2-40B4-BE49-F238E27FC236}">
                      <a16:creationId xmlns:a16="http://schemas.microsoft.com/office/drawing/2014/main" id="{7826A771-1971-4EB1-AE44-EC4ECD51862C}"/>
                    </a:ext>
                  </a:extLst>
                </p:cNvPr>
                <p:cNvPicPr/>
                <p:nvPr/>
              </p:nvPicPr>
              <p:blipFill>
                <a:blip r:embed="rId684"/>
                <a:stretch>
                  <a:fillRect/>
                </a:stretch>
              </p:blipFill>
              <p:spPr>
                <a:xfrm>
                  <a:off x="4128090" y="6154635"/>
                  <a:ext cx="48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85">
              <p14:nvContentPartPr>
                <p14:cNvPr id="432" name="筆跡 431">
                  <a:extLst>
                    <a:ext uri="{FF2B5EF4-FFF2-40B4-BE49-F238E27FC236}">
                      <a16:creationId xmlns:a16="http://schemas.microsoft.com/office/drawing/2014/main" id="{653DBBFE-CAC9-4737-86F6-D874F1D53687}"/>
                    </a:ext>
                  </a:extLst>
                </p14:cNvPr>
                <p14:cNvContentPartPr/>
                <p14:nvPr/>
              </p14:nvContentPartPr>
              <p14:xfrm>
                <a:off x="4117650" y="6186315"/>
                <a:ext cx="94320" cy="29520"/>
              </p14:xfrm>
            </p:contentPart>
          </mc:Choice>
          <mc:Fallback>
            <p:pic>
              <p:nvPicPr>
                <p:cNvPr id="432" name="筆跡 431">
                  <a:extLst>
                    <a:ext uri="{FF2B5EF4-FFF2-40B4-BE49-F238E27FC236}">
                      <a16:creationId xmlns:a16="http://schemas.microsoft.com/office/drawing/2014/main" id="{653DBBFE-CAC9-4737-86F6-D874F1D53687}"/>
                    </a:ext>
                  </a:extLst>
                </p:cNvPr>
                <p:cNvPicPr/>
                <p:nvPr/>
              </p:nvPicPr>
              <p:blipFill>
                <a:blip r:embed="rId686"/>
                <a:stretch>
                  <a:fillRect/>
                </a:stretch>
              </p:blipFill>
              <p:spPr>
                <a:xfrm>
                  <a:off x="4109010" y="6177315"/>
                  <a:ext cx="1119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687">
              <p14:nvContentPartPr>
                <p14:cNvPr id="433" name="筆跡 432">
                  <a:extLst>
                    <a:ext uri="{FF2B5EF4-FFF2-40B4-BE49-F238E27FC236}">
                      <a16:creationId xmlns:a16="http://schemas.microsoft.com/office/drawing/2014/main" id="{8C29F888-6907-4387-A704-F07F36F8B30D}"/>
                    </a:ext>
                  </a:extLst>
                </p14:cNvPr>
                <p14:cNvContentPartPr/>
                <p14:nvPr/>
              </p14:nvContentPartPr>
              <p14:xfrm>
                <a:off x="4287570" y="6140595"/>
                <a:ext cx="56880" cy="255960"/>
              </p14:xfrm>
            </p:contentPart>
          </mc:Choice>
          <mc:Fallback>
            <p:pic>
              <p:nvPicPr>
                <p:cNvPr id="433" name="筆跡 432">
                  <a:extLst>
                    <a:ext uri="{FF2B5EF4-FFF2-40B4-BE49-F238E27FC236}">
                      <a16:creationId xmlns:a16="http://schemas.microsoft.com/office/drawing/2014/main" id="{8C29F888-6907-4387-A704-F07F36F8B30D}"/>
                    </a:ext>
                  </a:extLst>
                </p:cNvPr>
                <p:cNvPicPr/>
                <p:nvPr/>
              </p:nvPicPr>
              <p:blipFill>
                <a:blip r:embed="rId688"/>
                <a:stretch>
                  <a:fillRect/>
                </a:stretch>
              </p:blipFill>
              <p:spPr>
                <a:xfrm>
                  <a:off x="4278570" y="6131955"/>
                  <a:ext cx="74520" cy="273600"/>
                </a:xfrm>
                <a:prstGeom prst="rect">
                  <a:avLst/>
                </a:prstGeom>
              </p:spPr>
            </p:pic>
          </mc:Fallback>
        </mc:AlternateContent>
      </p:grpSp>
      <p:grpSp>
        <p:nvGrpSpPr>
          <p:cNvPr id="483" name="群組 482">
            <a:extLst>
              <a:ext uri="{FF2B5EF4-FFF2-40B4-BE49-F238E27FC236}">
                <a16:creationId xmlns:a16="http://schemas.microsoft.com/office/drawing/2014/main" id="{847BF509-58DD-48F2-A9FF-CADA324C29F4}"/>
              </a:ext>
            </a:extLst>
          </p:cNvPr>
          <p:cNvGrpSpPr/>
          <p:nvPr/>
        </p:nvGrpSpPr>
        <p:grpSpPr>
          <a:xfrm>
            <a:off x="4565490" y="6027195"/>
            <a:ext cx="2307240" cy="783000"/>
            <a:chOff x="4565490" y="6027195"/>
            <a:chExt cx="2307240" cy="783000"/>
          </a:xfrm>
        </p:grpSpPr>
        <mc:AlternateContent xmlns:mc="http://schemas.openxmlformats.org/markup-compatibility/2006">
          <mc:Choice xmlns:p14="http://schemas.microsoft.com/office/powerpoint/2010/main" Requires="p14">
            <p:contentPart p14:bwMode="auto" r:id="rId689">
              <p14:nvContentPartPr>
                <p14:cNvPr id="369" name="筆跡 368">
                  <a:extLst>
                    <a:ext uri="{FF2B5EF4-FFF2-40B4-BE49-F238E27FC236}">
                      <a16:creationId xmlns:a16="http://schemas.microsoft.com/office/drawing/2014/main" id="{D720AA15-3EE7-4B94-B19B-6DEBA6F36418}"/>
                    </a:ext>
                  </a:extLst>
                </p14:cNvPr>
                <p14:cNvContentPartPr/>
                <p14:nvPr/>
              </p14:nvContentPartPr>
              <p14:xfrm>
                <a:off x="6717570" y="6027195"/>
                <a:ext cx="117000" cy="17640"/>
              </p14:xfrm>
            </p:contentPart>
          </mc:Choice>
          <mc:Fallback>
            <p:pic>
              <p:nvPicPr>
                <p:cNvPr id="369" name="筆跡 368">
                  <a:extLst>
                    <a:ext uri="{FF2B5EF4-FFF2-40B4-BE49-F238E27FC236}">
                      <a16:creationId xmlns:a16="http://schemas.microsoft.com/office/drawing/2014/main" id="{D720AA15-3EE7-4B94-B19B-6DEBA6F36418}"/>
                    </a:ext>
                  </a:extLst>
                </p:cNvPr>
                <p:cNvPicPr/>
                <p:nvPr/>
              </p:nvPicPr>
              <p:blipFill>
                <a:blip r:embed="rId690"/>
                <a:stretch>
                  <a:fillRect/>
                </a:stretch>
              </p:blipFill>
              <p:spPr>
                <a:xfrm>
                  <a:off x="6708930" y="6018195"/>
                  <a:ext cx="1346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691">
              <p14:nvContentPartPr>
                <p14:cNvPr id="370" name="筆跡 369">
                  <a:extLst>
                    <a:ext uri="{FF2B5EF4-FFF2-40B4-BE49-F238E27FC236}">
                      <a16:creationId xmlns:a16="http://schemas.microsoft.com/office/drawing/2014/main" id="{6790A525-E2D0-45ED-A66C-ACD28570C4FC}"/>
                    </a:ext>
                  </a:extLst>
                </p14:cNvPr>
                <p14:cNvContentPartPr/>
                <p14:nvPr/>
              </p14:nvContentPartPr>
              <p14:xfrm>
                <a:off x="6741690" y="6071475"/>
                <a:ext cx="102600" cy="32760"/>
              </p14:xfrm>
            </p:contentPart>
          </mc:Choice>
          <mc:Fallback>
            <p:pic>
              <p:nvPicPr>
                <p:cNvPr id="370" name="筆跡 369">
                  <a:extLst>
                    <a:ext uri="{FF2B5EF4-FFF2-40B4-BE49-F238E27FC236}">
                      <a16:creationId xmlns:a16="http://schemas.microsoft.com/office/drawing/2014/main" id="{6790A525-E2D0-45ED-A66C-ACD28570C4FC}"/>
                    </a:ext>
                  </a:extLst>
                </p:cNvPr>
                <p:cNvPicPr/>
                <p:nvPr/>
              </p:nvPicPr>
              <p:blipFill>
                <a:blip r:embed="rId692"/>
                <a:stretch>
                  <a:fillRect/>
                </a:stretch>
              </p:blipFill>
              <p:spPr>
                <a:xfrm>
                  <a:off x="6733050" y="6062475"/>
                  <a:ext cx="1202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93">
              <p14:nvContentPartPr>
                <p14:cNvPr id="435" name="筆跡 434">
                  <a:extLst>
                    <a:ext uri="{FF2B5EF4-FFF2-40B4-BE49-F238E27FC236}">
                      <a16:creationId xmlns:a16="http://schemas.microsoft.com/office/drawing/2014/main" id="{11FB8A7B-FCCF-45AB-8CE6-5D710D85FE2B}"/>
                    </a:ext>
                  </a:extLst>
                </p14:cNvPr>
                <p14:cNvContentPartPr/>
                <p14:nvPr/>
              </p14:nvContentPartPr>
              <p14:xfrm>
                <a:off x="4611210" y="6118995"/>
                <a:ext cx="65880" cy="119880"/>
              </p14:xfrm>
            </p:contentPart>
          </mc:Choice>
          <mc:Fallback>
            <p:pic>
              <p:nvPicPr>
                <p:cNvPr id="435" name="筆跡 434">
                  <a:extLst>
                    <a:ext uri="{FF2B5EF4-FFF2-40B4-BE49-F238E27FC236}">
                      <a16:creationId xmlns:a16="http://schemas.microsoft.com/office/drawing/2014/main" id="{11FB8A7B-FCCF-45AB-8CE6-5D710D85FE2B}"/>
                    </a:ext>
                  </a:extLst>
                </p:cNvPr>
                <p:cNvPicPr/>
                <p:nvPr/>
              </p:nvPicPr>
              <p:blipFill>
                <a:blip r:embed="rId694"/>
                <a:stretch>
                  <a:fillRect/>
                </a:stretch>
              </p:blipFill>
              <p:spPr>
                <a:xfrm>
                  <a:off x="4602210" y="6110355"/>
                  <a:ext cx="835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695">
              <p14:nvContentPartPr>
                <p14:cNvPr id="436" name="筆跡 435">
                  <a:extLst>
                    <a:ext uri="{FF2B5EF4-FFF2-40B4-BE49-F238E27FC236}">
                      <a16:creationId xmlns:a16="http://schemas.microsoft.com/office/drawing/2014/main" id="{296E3F12-957A-4E10-9909-5315090F6641}"/>
                    </a:ext>
                  </a:extLst>
                </p14:cNvPr>
                <p14:cNvContentPartPr/>
                <p14:nvPr/>
              </p14:nvContentPartPr>
              <p14:xfrm>
                <a:off x="4650810" y="6101715"/>
                <a:ext cx="180000" cy="68400"/>
              </p14:xfrm>
            </p:contentPart>
          </mc:Choice>
          <mc:Fallback>
            <p:pic>
              <p:nvPicPr>
                <p:cNvPr id="436" name="筆跡 435">
                  <a:extLst>
                    <a:ext uri="{FF2B5EF4-FFF2-40B4-BE49-F238E27FC236}">
                      <a16:creationId xmlns:a16="http://schemas.microsoft.com/office/drawing/2014/main" id="{296E3F12-957A-4E10-9909-5315090F6641}"/>
                    </a:ext>
                  </a:extLst>
                </p:cNvPr>
                <p:cNvPicPr/>
                <p:nvPr/>
              </p:nvPicPr>
              <p:blipFill>
                <a:blip r:embed="rId696"/>
                <a:stretch>
                  <a:fillRect/>
                </a:stretch>
              </p:blipFill>
              <p:spPr>
                <a:xfrm>
                  <a:off x="4641810" y="6093075"/>
                  <a:ext cx="1976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697">
              <p14:nvContentPartPr>
                <p14:cNvPr id="437" name="筆跡 436">
                  <a:extLst>
                    <a:ext uri="{FF2B5EF4-FFF2-40B4-BE49-F238E27FC236}">
                      <a16:creationId xmlns:a16="http://schemas.microsoft.com/office/drawing/2014/main" id="{634B11F1-C5BD-4D9C-B1E2-3E934DFD2B59}"/>
                    </a:ext>
                  </a:extLst>
                </p14:cNvPr>
                <p14:cNvContentPartPr/>
                <p14:nvPr/>
              </p14:nvContentPartPr>
              <p14:xfrm>
                <a:off x="4696530" y="6130875"/>
                <a:ext cx="59400" cy="31680"/>
              </p14:xfrm>
            </p:contentPart>
          </mc:Choice>
          <mc:Fallback>
            <p:pic>
              <p:nvPicPr>
                <p:cNvPr id="437" name="筆跡 436">
                  <a:extLst>
                    <a:ext uri="{FF2B5EF4-FFF2-40B4-BE49-F238E27FC236}">
                      <a16:creationId xmlns:a16="http://schemas.microsoft.com/office/drawing/2014/main" id="{634B11F1-C5BD-4D9C-B1E2-3E934DFD2B59}"/>
                    </a:ext>
                  </a:extLst>
                </p:cNvPr>
                <p:cNvPicPr/>
                <p:nvPr/>
              </p:nvPicPr>
              <p:blipFill>
                <a:blip r:embed="rId698"/>
                <a:stretch>
                  <a:fillRect/>
                </a:stretch>
              </p:blipFill>
              <p:spPr>
                <a:xfrm>
                  <a:off x="4687530" y="6122235"/>
                  <a:ext cx="770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699">
              <p14:nvContentPartPr>
                <p14:cNvPr id="438" name="筆跡 437">
                  <a:extLst>
                    <a:ext uri="{FF2B5EF4-FFF2-40B4-BE49-F238E27FC236}">
                      <a16:creationId xmlns:a16="http://schemas.microsoft.com/office/drawing/2014/main" id="{7A82C666-B6D0-4498-85AC-6EEBBB652646}"/>
                    </a:ext>
                  </a:extLst>
                </p14:cNvPr>
                <p14:cNvContentPartPr/>
                <p14:nvPr/>
              </p14:nvContentPartPr>
              <p14:xfrm>
                <a:off x="4673490" y="6181995"/>
                <a:ext cx="85680" cy="39240"/>
              </p14:xfrm>
            </p:contentPart>
          </mc:Choice>
          <mc:Fallback>
            <p:pic>
              <p:nvPicPr>
                <p:cNvPr id="438" name="筆跡 437">
                  <a:extLst>
                    <a:ext uri="{FF2B5EF4-FFF2-40B4-BE49-F238E27FC236}">
                      <a16:creationId xmlns:a16="http://schemas.microsoft.com/office/drawing/2014/main" id="{7A82C666-B6D0-4498-85AC-6EEBBB652646}"/>
                    </a:ext>
                  </a:extLst>
                </p:cNvPr>
                <p:cNvPicPr/>
                <p:nvPr/>
              </p:nvPicPr>
              <p:blipFill>
                <a:blip r:embed="rId700"/>
                <a:stretch>
                  <a:fillRect/>
                </a:stretch>
              </p:blipFill>
              <p:spPr>
                <a:xfrm>
                  <a:off x="4664850" y="6172995"/>
                  <a:ext cx="1033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701">
              <p14:nvContentPartPr>
                <p14:cNvPr id="439" name="筆跡 438">
                  <a:extLst>
                    <a:ext uri="{FF2B5EF4-FFF2-40B4-BE49-F238E27FC236}">
                      <a16:creationId xmlns:a16="http://schemas.microsoft.com/office/drawing/2014/main" id="{EB4857B9-3F60-4053-86BB-7FEBC726FA63}"/>
                    </a:ext>
                  </a:extLst>
                </p14:cNvPr>
                <p14:cNvContentPartPr/>
                <p14:nvPr/>
              </p14:nvContentPartPr>
              <p14:xfrm>
                <a:off x="4627770" y="6186315"/>
                <a:ext cx="169920" cy="196200"/>
              </p14:xfrm>
            </p:contentPart>
          </mc:Choice>
          <mc:Fallback>
            <p:pic>
              <p:nvPicPr>
                <p:cNvPr id="439" name="筆跡 438">
                  <a:extLst>
                    <a:ext uri="{FF2B5EF4-FFF2-40B4-BE49-F238E27FC236}">
                      <a16:creationId xmlns:a16="http://schemas.microsoft.com/office/drawing/2014/main" id="{EB4857B9-3F60-4053-86BB-7FEBC726FA63}"/>
                    </a:ext>
                  </a:extLst>
                </p:cNvPr>
                <p:cNvPicPr/>
                <p:nvPr/>
              </p:nvPicPr>
              <p:blipFill>
                <a:blip r:embed="rId702"/>
                <a:stretch>
                  <a:fillRect/>
                </a:stretch>
              </p:blipFill>
              <p:spPr>
                <a:xfrm>
                  <a:off x="4619130" y="6177315"/>
                  <a:ext cx="1875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703">
              <p14:nvContentPartPr>
                <p14:cNvPr id="440" name="筆跡 439">
                  <a:extLst>
                    <a:ext uri="{FF2B5EF4-FFF2-40B4-BE49-F238E27FC236}">
                      <a16:creationId xmlns:a16="http://schemas.microsoft.com/office/drawing/2014/main" id="{9E7FA2D0-B8CD-4105-8F0A-335BE339BF43}"/>
                    </a:ext>
                  </a:extLst>
                </p14:cNvPr>
                <p14:cNvContentPartPr/>
                <p14:nvPr/>
              </p14:nvContentPartPr>
              <p14:xfrm>
                <a:off x="4724250" y="6246795"/>
                <a:ext cx="10080" cy="204840"/>
              </p14:xfrm>
            </p:contentPart>
          </mc:Choice>
          <mc:Fallback>
            <p:pic>
              <p:nvPicPr>
                <p:cNvPr id="440" name="筆跡 439">
                  <a:extLst>
                    <a:ext uri="{FF2B5EF4-FFF2-40B4-BE49-F238E27FC236}">
                      <a16:creationId xmlns:a16="http://schemas.microsoft.com/office/drawing/2014/main" id="{9E7FA2D0-B8CD-4105-8F0A-335BE339BF43}"/>
                    </a:ext>
                  </a:extLst>
                </p:cNvPr>
                <p:cNvPicPr/>
                <p:nvPr/>
              </p:nvPicPr>
              <p:blipFill>
                <a:blip r:embed="rId704"/>
                <a:stretch>
                  <a:fillRect/>
                </a:stretch>
              </p:blipFill>
              <p:spPr>
                <a:xfrm>
                  <a:off x="4715250" y="6238155"/>
                  <a:ext cx="277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705">
              <p14:nvContentPartPr>
                <p14:cNvPr id="441" name="筆跡 440">
                  <a:extLst>
                    <a:ext uri="{FF2B5EF4-FFF2-40B4-BE49-F238E27FC236}">
                      <a16:creationId xmlns:a16="http://schemas.microsoft.com/office/drawing/2014/main" id="{8A1E958C-E056-4231-B461-BD1884428154}"/>
                    </a:ext>
                  </a:extLst>
                </p14:cNvPr>
                <p14:cNvContentPartPr/>
                <p14:nvPr/>
              </p14:nvContentPartPr>
              <p14:xfrm>
                <a:off x="4692930" y="6250395"/>
                <a:ext cx="197280" cy="177840"/>
              </p14:xfrm>
            </p:contentPart>
          </mc:Choice>
          <mc:Fallback>
            <p:pic>
              <p:nvPicPr>
                <p:cNvPr id="441" name="筆跡 440">
                  <a:extLst>
                    <a:ext uri="{FF2B5EF4-FFF2-40B4-BE49-F238E27FC236}">
                      <a16:creationId xmlns:a16="http://schemas.microsoft.com/office/drawing/2014/main" id="{8A1E958C-E056-4231-B461-BD1884428154}"/>
                    </a:ext>
                  </a:extLst>
                </p:cNvPr>
                <p:cNvPicPr/>
                <p:nvPr/>
              </p:nvPicPr>
              <p:blipFill>
                <a:blip r:embed="rId706"/>
                <a:stretch>
                  <a:fillRect/>
                </a:stretch>
              </p:blipFill>
              <p:spPr>
                <a:xfrm>
                  <a:off x="4683930" y="6241395"/>
                  <a:ext cx="2149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707">
              <p14:nvContentPartPr>
                <p14:cNvPr id="442" name="筆跡 441">
                  <a:extLst>
                    <a:ext uri="{FF2B5EF4-FFF2-40B4-BE49-F238E27FC236}">
                      <a16:creationId xmlns:a16="http://schemas.microsoft.com/office/drawing/2014/main" id="{D95EFF12-B2CF-4B07-9197-9228D354F47F}"/>
                    </a:ext>
                  </a:extLst>
                </p14:cNvPr>
                <p14:cNvContentPartPr/>
                <p14:nvPr/>
              </p14:nvContentPartPr>
              <p14:xfrm>
                <a:off x="4861410" y="6343275"/>
                <a:ext cx="56880" cy="43560"/>
              </p14:xfrm>
            </p:contentPart>
          </mc:Choice>
          <mc:Fallback>
            <p:pic>
              <p:nvPicPr>
                <p:cNvPr id="442" name="筆跡 441">
                  <a:extLst>
                    <a:ext uri="{FF2B5EF4-FFF2-40B4-BE49-F238E27FC236}">
                      <a16:creationId xmlns:a16="http://schemas.microsoft.com/office/drawing/2014/main" id="{D95EFF12-B2CF-4B07-9197-9228D354F47F}"/>
                    </a:ext>
                  </a:extLst>
                </p:cNvPr>
                <p:cNvPicPr/>
                <p:nvPr/>
              </p:nvPicPr>
              <p:blipFill>
                <a:blip r:embed="rId708"/>
                <a:stretch>
                  <a:fillRect/>
                </a:stretch>
              </p:blipFill>
              <p:spPr>
                <a:xfrm>
                  <a:off x="4852410" y="6334275"/>
                  <a:ext cx="745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09">
              <p14:nvContentPartPr>
                <p14:cNvPr id="443" name="筆跡 442">
                  <a:extLst>
                    <a:ext uri="{FF2B5EF4-FFF2-40B4-BE49-F238E27FC236}">
                      <a16:creationId xmlns:a16="http://schemas.microsoft.com/office/drawing/2014/main" id="{49AAE5B3-2C67-4A29-B624-C8F92E4A60DA}"/>
                    </a:ext>
                  </a:extLst>
                </p14:cNvPr>
                <p14:cNvContentPartPr/>
                <p14:nvPr/>
              </p14:nvContentPartPr>
              <p14:xfrm>
                <a:off x="5122410" y="6163275"/>
                <a:ext cx="31680" cy="187560"/>
              </p14:xfrm>
            </p:contentPart>
          </mc:Choice>
          <mc:Fallback>
            <p:pic>
              <p:nvPicPr>
                <p:cNvPr id="443" name="筆跡 442">
                  <a:extLst>
                    <a:ext uri="{FF2B5EF4-FFF2-40B4-BE49-F238E27FC236}">
                      <a16:creationId xmlns:a16="http://schemas.microsoft.com/office/drawing/2014/main" id="{49AAE5B3-2C67-4A29-B624-C8F92E4A60DA}"/>
                    </a:ext>
                  </a:extLst>
                </p:cNvPr>
                <p:cNvPicPr/>
                <p:nvPr/>
              </p:nvPicPr>
              <p:blipFill>
                <a:blip r:embed="rId710"/>
                <a:stretch>
                  <a:fillRect/>
                </a:stretch>
              </p:blipFill>
              <p:spPr>
                <a:xfrm>
                  <a:off x="5113410" y="6154635"/>
                  <a:ext cx="493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711">
              <p14:nvContentPartPr>
                <p14:cNvPr id="444" name="筆跡 443">
                  <a:extLst>
                    <a:ext uri="{FF2B5EF4-FFF2-40B4-BE49-F238E27FC236}">
                      <a16:creationId xmlns:a16="http://schemas.microsoft.com/office/drawing/2014/main" id="{41B9BB58-BEC8-4A8B-BAA6-0BA39FB8FEB6}"/>
                    </a:ext>
                  </a:extLst>
                </p14:cNvPr>
                <p14:cNvContentPartPr/>
                <p14:nvPr/>
              </p14:nvContentPartPr>
              <p14:xfrm>
                <a:off x="5052570" y="6242475"/>
                <a:ext cx="210960" cy="91440"/>
              </p14:xfrm>
            </p:contentPart>
          </mc:Choice>
          <mc:Fallback>
            <p:pic>
              <p:nvPicPr>
                <p:cNvPr id="444" name="筆跡 443">
                  <a:extLst>
                    <a:ext uri="{FF2B5EF4-FFF2-40B4-BE49-F238E27FC236}">
                      <a16:creationId xmlns:a16="http://schemas.microsoft.com/office/drawing/2014/main" id="{41B9BB58-BEC8-4A8B-BAA6-0BA39FB8FEB6}"/>
                    </a:ext>
                  </a:extLst>
                </p:cNvPr>
                <p:cNvPicPr/>
                <p:nvPr/>
              </p:nvPicPr>
              <p:blipFill>
                <a:blip r:embed="rId712"/>
                <a:stretch>
                  <a:fillRect/>
                </a:stretch>
              </p:blipFill>
              <p:spPr>
                <a:xfrm>
                  <a:off x="5043930" y="6233835"/>
                  <a:ext cx="2286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713">
              <p14:nvContentPartPr>
                <p14:cNvPr id="446" name="筆跡 445">
                  <a:extLst>
                    <a:ext uri="{FF2B5EF4-FFF2-40B4-BE49-F238E27FC236}">
                      <a16:creationId xmlns:a16="http://schemas.microsoft.com/office/drawing/2014/main" id="{D50498FA-0A75-40F8-A89F-6A6AA455465B}"/>
                    </a:ext>
                  </a:extLst>
                </p14:cNvPr>
                <p14:cNvContentPartPr/>
                <p14:nvPr/>
              </p14:nvContentPartPr>
              <p14:xfrm>
                <a:off x="4565490" y="6608595"/>
                <a:ext cx="221760" cy="27360"/>
              </p14:xfrm>
            </p:contentPart>
          </mc:Choice>
          <mc:Fallback>
            <p:pic>
              <p:nvPicPr>
                <p:cNvPr id="446" name="筆跡 445">
                  <a:extLst>
                    <a:ext uri="{FF2B5EF4-FFF2-40B4-BE49-F238E27FC236}">
                      <a16:creationId xmlns:a16="http://schemas.microsoft.com/office/drawing/2014/main" id="{D50498FA-0A75-40F8-A89F-6A6AA455465B}"/>
                    </a:ext>
                  </a:extLst>
                </p:cNvPr>
                <p:cNvPicPr/>
                <p:nvPr/>
              </p:nvPicPr>
              <p:blipFill>
                <a:blip r:embed="rId714"/>
                <a:stretch>
                  <a:fillRect/>
                </a:stretch>
              </p:blipFill>
              <p:spPr>
                <a:xfrm>
                  <a:off x="4556490" y="6599595"/>
                  <a:ext cx="2394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715">
              <p14:nvContentPartPr>
                <p14:cNvPr id="447" name="筆跡 446">
                  <a:extLst>
                    <a:ext uri="{FF2B5EF4-FFF2-40B4-BE49-F238E27FC236}">
                      <a16:creationId xmlns:a16="http://schemas.microsoft.com/office/drawing/2014/main" id="{F350EA22-1F9B-4D45-87D4-D1B304D97838}"/>
                    </a:ext>
                  </a:extLst>
                </p14:cNvPr>
                <p14:cNvContentPartPr/>
                <p14:nvPr/>
              </p14:nvContentPartPr>
              <p14:xfrm>
                <a:off x="4609770" y="6630915"/>
                <a:ext cx="192960" cy="52560"/>
              </p14:xfrm>
            </p:contentPart>
          </mc:Choice>
          <mc:Fallback>
            <p:pic>
              <p:nvPicPr>
                <p:cNvPr id="447" name="筆跡 446">
                  <a:extLst>
                    <a:ext uri="{FF2B5EF4-FFF2-40B4-BE49-F238E27FC236}">
                      <a16:creationId xmlns:a16="http://schemas.microsoft.com/office/drawing/2014/main" id="{F350EA22-1F9B-4D45-87D4-D1B304D97838}"/>
                    </a:ext>
                  </a:extLst>
                </p:cNvPr>
                <p:cNvPicPr/>
                <p:nvPr/>
              </p:nvPicPr>
              <p:blipFill>
                <a:blip r:embed="rId716"/>
                <a:stretch>
                  <a:fillRect/>
                </a:stretch>
              </p:blipFill>
              <p:spPr>
                <a:xfrm>
                  <a:off x="4601130" y="6622275"/>
                  <a:ext cx="2106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717">
              <p14:nvContentPartPr>
                <p14:cNvPr id="448" name="筆跡 447">
                  <a:extLst>
                    <a:ext uri="{FF2B5EF4-FFF2-40B4-BE49-F238E27FC236}">
                      <a16:creationId xmlns:a16="http://schemas.microsoft.com/office/drawing/2014/main" id="{298B4375-46CA-4918-BEA7-48ADEFBB99DB}"/>
                    </a:ext>
                  </a:extLst>
                </p14:cNvPr>
                <p14:cNvContentPartPr/>
                <p14:nvPr/>
              </p14:nvContentPartPr>
              <p14:xfrm>
                <a:off x="4683210" y="6570435"/>
                <a:ext cx="122400" cy="158400"/>
              </p14:xfrm>
            </p:contentPart>
          </mc:Choice>
          <mc:Fallback>
            <p:pic>
              <p:nvPicPr>
                <p:cNvPr id="448" name="筆跡 447">
                  <a:extLst>
                    <a:ext uri="{FF2B5EF4-FFF2-40B4-BE49-F238E27FC236}">
                      <a16:creationId xmlns:a16="http://schemas.microsoft.com/office/drawing/2014/main" id="{298B4375-46CA-4918-BEA7-48ADEFBB99DB}"/>
                    </a:ext>
                  </a:extLst>
                </p:cNvPr>
                <p:cNvPicPr/>
                <p:nvPr/>
              </p:nvPicPr>
              <p:blipFill>
                <a:blip r:embed="rId718"/>
                <a:stretch>
                  <a:fillRect/>
                </a:stretch>
              </p:blipFill>
              <p:spPr>
                <a:xfrm>
                  <a:off x="4674570" y="6561795"/>
                  <a:ext cx="1400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719">
              <p14:nvContentPartPr>
                <p14:cNvPr id="449" name="筆跡 448">
                  <a:extLst>
                    <a:ext uri="{FF2B5EF4-FFF2-40B4-BE49-F238E27FC236}">
                      <a16:creationId xmlns:a16="http://schemas.microsoft.com/office/drawing/2014/main" id="{EC99B369-8CDC-4D5D-89F5-A098FBC5BC35}"/>
                    </a:ext>
                  </a:extLst>
                </p14:cNvPr>
                <p14:cNvContentPartPr/>
                <p14:nvPr/>
              </p14:nvContentPartPr>
              <p14:xfrm>
                <a:off x="5014050" y="6538035"/>
                <a:ext cx="31680" cy="97920"/>
              </p14:xfrm>
            </p:contentPart>
          </mc:Choice>
          <mc:Fallback>
            <p:pic>
              <p:nvPicPr>
                <p:cNvPr id="449" name="筆跡 448">
                  <a:extLst>
                    <a:ext uri="{FF2B5EF4-FFF2-40B4-BE49-F238E27FC236}">
                      <a16:creationId xmlns:a16="http://schemas.microsoft.com/office/drawing/2014/main" id="{EC99B369-8CDC-4D5D-89F5-A098FBC5BC35}"/>
                    </a:ext>
                  </a:extLst>
                </p:cNvPr>
                <p:cNvPicPr/>
                <p:nvPr/>
              </p:nvPicPr>
              <p:blipFill>
                <a:blip r:embed="rId720"/>
                <a:stretch>
                  <a:fillRect/>
                </a:stretch>
              </p:blipFill>
              <p:spPr>
                <a:xfrm>
                  <a:off x="5005410" y="6529395"/>
                  <a:ext cx="4932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721">
              <p14:nvContentPartPr>
                <p14:cNvPr id="450" name="筆跡 449">
                  <a:extLst>
                    <a:ext uri="{FF2B5EF4-FFF2-40B4-BE49-F238E27FC236}">
                      <a16:creationId xmlns:a16="http://schemas.microsoft.com/office/drawing/2014/main" id="{AB8147AB-602E-4B01-A922-6DD1BC91443F}"/>
                    </a:ext>
                  </a:extLst>
                </p14:cNvPr>
                <p14:cNvContentPartPr/>
                <p14:nvPr/>
              </p14:nvContentPartPr>
              <p14:xfrm>
                <a:off x="4979130" y="6557475"/>
                <a:ext cx="129240" cy="202680"/>
              </p14:xfrm>
            </p:contentPart>
          </mc:Choice>
          <mc:Fallback>
            <p:pic>
              <p:nvPicPr>
                <p:cNvPr id="450" name="筆跡 449">
                  <a:extLst>
                    <a:ext uri="{FF2B5EF4-FFF2-40B4-BE49-F238E27FC236}">
                      <a16:creationId xmlns:a16="http://schemas.microsoft.com/office/drawing/2014/main" id="{AB8147AB-602E-4B01-A922-6DD1BC91443F}"/>
                    </a:ext>
                  </a:extLst>
                </p:cNvPr>
                <p:cNvPicPr/>
                <p:nvPr/>
              </p:nvPicPr>
              <p:blipFill>
                <a:blip r:embed="rId722"/>
                <a:stretch>
                  <a:fillRect/>
                </a:stretch>
              </p:blipFill>
              <p:spPr>
                <a:xfrm>
                  <a:off x="4970490" y="6548835"/>
                  <a:ext cx="1468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723">
              <p14:nvContentPartPr>
                <p14:cNvPr id="451" name="筆跡 450">
                  <a:extLst>
                    <a:ext uri="{FF2B5EF4-FFF2-40B4-BE49-F238E27FC236}">
                      <a16:creationId xmlns:a16="http://schemas.microsoft.com/office/drawing/2014/main" id="{F06A17CF-7704-4BA9-9FC2-9524F946B2AA}"/>
                    </a:ext>
                  </a:extLst>
                </p14:cNvPr>
                <p14:cNvContentPartPr/>
                <p14:nvPr/>
              </p14:nvContentPartPr>
              <p14:xfrm>
                <a:off x="5068410" y="6490515"/>
                <a:ext cx="95400" cy="306720"/>
              </p14:xfrm>
            </p:contentPart>
          </mc:Choice>
          <mc:Fallback>
            <p:pic>
              <p:nvPicPr>
                <p:cNvPr id="451" name="筆跡 450">
                  <a:extLst>
                    <a:ext uri="{FF2B5EF4-FFF2-40B4-BE49-F238E27FC236}">
                      <a16:creationId xmlns:a16="http://schemas.microsoft.com/office/drawing/2014/main" id="{F06A17CF-7704-4BA9-9FC2-9524F946B2AA}"/>
                    </a:ext>
                  </a:extLst>
                </p:cNvPr>
                <p:cNvPicPr/>
                <p:nvPr/>
              </p:nvPicPr>
              <p:blipFill>
                <a:blip r:embed="rId724"/>
                <a:stretch>
                  <a:fillRect/>
                </a:stretch>
              </p:blipFill>
              <p:spPr>
                <a:xfrm>
                  <a:off x="5059410" y="6481515"/>
                  <a:ext cx="11304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725">
              <p14:nvContentPartPr>
                <p14:cNvPr id="452" name="筆跡 451">
                  <a:extLst>
                    <a:ext uri="{FF2B5EF4-FFF2-40B4-BE49-F238E27FC236}">
                      <a16:creationId xmlns:a16="http://schemas.microsoft.com/office/drawing/2014/main" id="{E276F3A1-8714-4706-A0C0-88D4AF2EE519}"/>
                    </a:ext>
                  </a:extLst>
                </p14:cNvPr>
                <p14:cNvContentPartPr/>
                <p14:nvPr/>
              </p14:nvContentPartPr>
              <p14:xfrm>
                <a:off x="5176410" y="6470715"/>
                <a:ext cx="100080" cy="102240"/>
              </p14:xfrm>
            </p:contentPart>
          </mc:Choice>
          <mc:Fallback>
            <p:pic>
              <p:nvPicPr>
                <p:cNvPr id="452" name="筆跡 451">
                  <a:extLst>
                    <a:ext uri="{FF2B5EF4-FFF2-40B4-BE49-F238E27FC236}">
                      <a16:creationId xmlns:a16="http://schemas.microsoft.com/office/drawing/2014/main" id="{E276F3A1-8714-4706-A0C0-88D4AF2EE519}"/>
                    </a:ext>
                  </a:extLst>
                </p:cNvPr>
                <p:cNvPicPr/>
                <p:nvPr/>
              </p:nvPicPr>
              <p:blipFill>
                <a:blip r:embed="rId726"/>
                <a:stretch>
                  <a:fillRect/>
                </a:stretch>
              </p:blipFill>
              <p:spPr>
                <a:xfrm>
                  <a:off x="5167770" y="6462075"/>
                  <a:ext cx="1177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727">
              <p14:nvContentPartPr>
                <p14:cNvPr id="453" name="筆跡 452">
                  <a:extLst>
                    <a:ext uri="{FF2B5EF4-FFF2-40B4-BE49-F238E27FC236}">
                      <a16:creationId xmlns:a16="http://schemas.microsoft.com/office/drawing/2014/main" id="{4EA14248-E62C-4229-BCC9-9B05C687DC10}"/>
                    </a:ext>
                  </a:extLst>
                </p14:cNvPr>
                <p14:cNvContentPartPr/>
                <p14:nvPr/>
              </p14:nvContentPartPr>
              <p14:xfrm>
                <a:off x="5167050" y="6509955"/>
                <a:ext cx="74880" cy="73080"/>
              </p14:xfrm>
            </p:contentPart>
          </mc:Choice>
          <mc:Fallback>
            <p:pic>
              <p:nvPicPr>
                <p:cNvPr id="453" name="筆跡 452">
                  <a:extLst>
                    <a:ext uri="{FF2B5EF4-FFF2-40B4-BE49-F238E27FC236}">
                      <a16:creationId xmlns:a16="http://schemas.microsoft.com/office/drawing/2014/main" id="{4EA14248-E62C-4229-BCC9-9B05C687DC10}"/>
                    </a:ext>
                  </a:extLst>
                </p:cNvPr>
                <p:cNvPicPr/>
                <p:nvPr/>
              </p:nvPicPr>
              <p:blipFill>
                <a:blip r:embed="rId728"/>
                <a:stretch>
                  <a:fillRect/>
                </a:stretch>
              </p:blipFill>
              <p:spPr>
                <a:xfrm>
                  <a:off x="5158050" y="6500955"/>
                  <a:ext cx="925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729">
              <p14:nvContentPartPr>
                <p14:cNvPr id="454" name="筆跡 453">
                  <a:extLst>
                    <a:ext uri="{FF2B5EF4-FFF2-40B4-BE49-F238E27FC236}">
                      <a16:creationId xmlns:a16="http://schemas.microsoft.com/office/drawing/2014/main" id="{42194E22-197E-456E-8D3E-FEEE03A47691}"/>
                    </a:ext>
                  </a:extLst>
                </p14:cNvPr>
                <p14:cNvContentPartPr/>
                <p14:nvPr/>
              </p14:nvContentPartPr>
              <p14:xfrm>
                <a:off x="5175330" y="6588795"/>
                <a:ext cx="84600" cy="43560"/>
              </p14:xfrm>
            </p:contentPart>
          </mc:Choice>
          <mc:Fallback>
            <p:pic>
              <p:nvPicPr>
                <p:cNvPr id="454" name="筆跡 453">
                  <a:extLst>
                    <a:ext uri="{FF2B5EF4-FFF2-40B4-BE49-F238E27FC236}">
                      <a16:creationId xmlns:a16="http://schemas.microsoft.com/office/drawing/2014/main" id="{42194E22-197E-456E-8D3E-FEEE03A47691}"/>
                    </a:ext>
                  </a:extLst>
                </p:cNvPr>
                <p:cNvPicPr/>
                <p:nvPr/>
              </p:nvPicPr>
              <p:blipFill>
                <a:blip r:embed="rId730"/>
                <a:stretch>
                  <a:fillRect/>
                </a:stretch>
              </p:blipFill>
              <p:spPr>
                <a:xfrm>
                  <a:off x="5166690" y="6580155"/>
                  <a:ext cx="1022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731">
              <p14:nvContentPartPr>
                <p14:cNvPr id="455" name="筆跡 454">
                  <a:extLst>
                    <a:ext uri="{FF2B5EF4-FFF2-40B4-BE49-F238E27FC236}">
                      <a16:creationId xmlns:a16="http://schemas.microsoft.com/office/drawing/2014/main" id="{14AFACD5-A7FB-4D80-BC72-1E6440A42307}"/>
                    </a:ext>
                  </a:extLst>
                </p14:cNvPr>
                <p14:cNvContentPartPr/>
                <p14:nvPr/>
              </p14:nvContentPartPr>
              <p14:xfrm>
                <a:off x="5176410" y="6604275"/>
                <a:ext cx="125640" cy="108720"/>
              </p14:xfrm>
            </p:contentPart>
          </mc:Choice>
          <mc:Fallback>
            <p:pic>
              <p:nvPicPr>
                <p:cNvPr id="455" name="筆跡 454">
                  <a:extLst>
                    <a:ext uri="{FF2B5EF4-FFF2-40B4-BE49-F238E27FC236}">
                      <a16:creationId xmlns:a16="http://schemas.microsoft.com/office/drawing/2014/main" id="{14AFACD5-A7FB-4D80-BC72-1E6440A42307}"/>
                    </a:ext>
                  </a:extLst>
                </p:cNvPr>
                <p:cNvPicPr/>
                <p:nvPr/>
              </p:nvPicPr>
              <p:blipFill>
                <a:blip r:embed="rId732"/>
                <a:stretch>
                  <a:fillRect/>
                </a:stretch>
              </p:blipFill>
              <p:spPr>
                <a:xfrm>
                  <a:off x="5167770" y="6595275"/>
                  <a:ext cx="1432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733">
              <p14:nvContentPartPr>
                <p14:cNvPr id="456" name="筆跡 455">
                  <a:extLst>
                    <a:ext uri="{FF2B5EF4-FFF2-40B4-BE49-F238E27FC236}">
                      <a16:creationId xmlns:a16="http://schemas.microsoft.com/office/drawing/2014/main" id="{C0E54130-0647-46FA-91ED-1EEF24DF7376}"/>
                    </a:ext>
                  </a:extLst>
                </p14:cNvPr>
                <p14:cNvContentPartPr/>
                <p14:nvPr/>
              </p14:nvContentPartPr>
              <p14:xfrm>
                <a:off x="5234730" y="6610755"/>
                <a:ext cx="96120" cy="173520"/>
              </p14:xfrm>
            </p:contentPart>
          </mc:Choice>
          <mc:Fallback>
            <p:pic>
              <p:nvPicPr>
                <p:cNvPr id="456" name="筆跡 455">
                  <a:extLst>
                    <a:ext uri="{FF2B5EF4-FFF2-40B4-BE49-F238E27FC236}">
                      <a16:creationId xmlns:a16="http://schemas.microsoft.com/office/drawing/2014/main" id="{C0E54130-0647-46FA-91ED-1EEF24DF7376}"/>
                    </a:ext>
                  </a:extLst>
                </p:cNvPr>
                <p:cNvPicPr/>
                <p:nvPr/>
              </p:nvPicPr>
              <p:blipFill>
                <a:blip r:embed="rId734"/>
                <a:stretch>
                  <a:fillRect/>
                </a:stretch>
              </p:blipFill>
              <p:spPr>
                <a:xfrm>
                  <a:off x="5225730" y="6601755"/>
                  <a:ext cx="1137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735">
              <p14:nvContentPartPr>
                <p14:cNvPr id="457" name="筆跡 456">
                  <a:extLst>
                    <a:ext uri="{FF2B5EF4-FFF2-40B4-BE49-F238E27FC236}">
                      <a16:creationId xmlns:a16="http://schemas.microsoft.com/office/drawing/2014/main" id="{4DDE34FA-C8CB-45BF-BD19-997F37338342}"/>
                    </a:ext>
                  </a:extLst>
                </p14:cNvPr>
                <p14:cNvContentPartPr/>
                <p14:nvPr/>
              </p14:nvContentPartPr>
              <p14:xfrm>
                <a:off x="5442810" y="6514275"/>
                <a:ext cx="99720" cy="109800"/>
              </p14:xfrm>
            </p:contentPart>
          </mc:Choice>
          <mc:Fallback>
            <p:pic>
              <p:nvPicPr>
                <p:cNvPr id="457" name="筆跡 456">
                  <a:extLst>
                    <a:ext uri="{FF2B5EF4-FFF2-40B4-BE49-F238E27FC236}">
                      <a16:creationId xmlns:a16="http://schemas.microsoft.com/office/drawing/2014/main" id="{4DDE34FA-C8CB-45BF-BD19-997F37338342}"/>
                    </a:ext>
                  </a:extLst>
                </p:cNvPr>
                <p:cNvPicPr/>
                <p:nvPr/>
              </p:nvPicPr>
              <p:blipFill>
                <a:blip r:embed="rId736"/>
                <a:stretch>
                  <a:fillRect/>
                </a:stretch>
              </p:blipFill>
              <p:spPr>
                <a:xfrm>
                  <a:off x="5434170" y="6505275"/>
                  <a:ext cx="1173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737">
              <p14:nvContentPartPr>
                <p14:cNvPr id="458" name="筆跡 457">
                  <a:extLst>
                    <a:ext uri="{FF2B5EF4-FFF2-40B4-BE49-F238E27FC236}">
                      <a16:creationId xmlns:a16="http://schemas.microsoft.com/office/drawing/2014/main" id="{A522ACB0-9DDB-485D-97EE-7500B7F2BAE3}"/>
                    </a:ext>
                  </a:extLst>
                </p14:cNvPr>
                <p14:cNvContentPartPr/>
                <p14:nvPr/>
              </p14:nvContentPartPr>
              <p14:xfrm>
                <a:off x="5438850" y="6601035"/>
                <a:ext cx="99000" cy="94680"/>
              </p14:xfrm>
            </p:contentPart>
          </mc:Choice>
          <mc:Fallback>
            <p:pic>
              <p:nvPicPr>
                <p:cNvPr id="458" name="筆跡 457">
                  <a:extLst>
                    <a:ext uri="{FF2B5EF4-FFF2-40B4-BE49-F238E27FC236}">
                      <a16:creationId xmlns:a16="http://schemas.microsoft.com/office/drawing/2014/main" id="{A522ACB0-9DDB-485D-97EE-7500B7F2BAE3}"/>
                    </a:ext>
                  </a:extLst>
                </p:cNvPr>
                <p:cNvPicPr/>
                <p:nvPr/>
              </p:nvPicPr>
              <p:blipFill>
                <a:blip r:embed="rId738"/>
                <a:stretch>
                  <a:fillRect/>
                </a:stretch>
              </p:blipFill>
              <p:spPr>
                <a:xfrm>
                  <a:off x="5429850" y="6592035"/>
                  <a:ext cx="1166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739">
              <p14:nvContentPartPr>
                <p14:cNvPr id="459" name="筆跡 458">
                  <a:extLst>
                    <a:ext uri="{FF2B5EF4-FFF2-40B4-BE49-F238E27FC236}">
                      <a16:creationId xmlns:a16="http://schemas.microsoft.com/office/drawing/2014/main" id="{122AC286-8A48-4175-9534-C7FE2734FD0E}"/>
                    </a:ext>
                  </a:extLst>
                </p14:cNvPr>
                <p14:cNvContentPartPr/>
                <p14:nvPr/>
              </p14:nvContentPartPr>
              <p14:xfrm>
                <a:off x="5500050" y="6545595"/>
                <a:ext cx="101520" cy="154440"/>
              </p14:xfrm>
            </p:contentPart>
          </mc:Choice>
          <mc:Fallback>
            <p:pic>
              <p:nvPicPr>
                <p:cNvPr id="459" name="筆跡 458">
                  <a:extLst>
                    <a:ext uri="{FF2B5EF4-FFF2-40B4-BE49-F238E27FC236}">
                      <a16:creationId xmlns:a16="http://schemas.microsoft.com/office/drawing/2014/main" id="{122AC286-8A48-4175-9534-C7FE2734FD0E}"/>
                    </a:ext>
                  </a:extLst>
                </p:cNvPr>
                <p:cNvPicPr/>
                <p:nvPr/>
              </p:nvPicPr>
              <p:blipFill>
                <a:blip r:embed="rId740"/>
                <a:stretch>
                  <a:fillRect/>
                </a:stretch>
              </p:blipFill>
              <p:spPr>
                <a:xfrm>
                  <a:off x="5491410" y="6536595"/>
                  <a:ext cx="1191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741">
              <p14:nvContentPartPr>
                <p14:cNvPr id="460" name="筆跡 459">
                  <a:extLst>
                    <a:ext uri="{FF2B5EF4-FFF2-40B4-BE49-F238E27FC236}">
                      <a16:creationId xmlns:a16="http://schemas.microsoft.com/office/drawing/2014/main" id="{B89F3635-00E6-4D5E-A3C7-3F5E3069D4C5}"/>
                    </a:ext>
                  </a:extLst>
                </p14:cNvPr>
                <p14:cNvContentPartPr/>
                <p14:nvPr/>
              </p14:nvContentPartPr>
              <p14:xfrm>
                <a:off x="5691570" y="6423195"/>
                <a:ext cx="28080" cy="376200"/>
              </p14:xfrm>
            </p:contentPart>
          </mc:Choice>
          <mc:Fallback>
            <p:pic>
              <p:nvPicPr>
                <p:cNvPr id="460" name="筆跡 459">
                  <a:extLst>
                    <a:ext uri="{FF2B5EF4-FFF2-40B4-BE49-F238E27FC236}">
                      <a16:creationId xmlns:a16="http://schemas.microsoft.com/office/drawing/2014/main" id="{B89F3635-00E6-4D5E-A3C7-3F5E3069D4C5}"/>
                    </a:ext>
                  </a:extLst>
                </p:cNvPr>
                <p:cNvPicPr/>
                <p:nvPr/>
              </p:nvPicPr>
              <p:blipFill>
                <a:blip r:embed="rId742"/>
                <a:stretch>
                  <a:fillRect/>
                </a:stretch>
              </p:blipFill>
              <p:spPr>
                <a:xfrm>
                  <a:off x="5682570" y="6414555"/>
                  <a:ext cx="45720" cy="393840"/>
                </a:xfrm>
                <a:prstGeom prst="rect">
                  <a:avLst/>
                </a:prstGeom>
              </p:spPr>
            </p:pic>
          </mc:Fallback>
        </mc:AlternateContent>
        <mc:AlternateContent xmlns:mc="http://schemas.openxmlformats.org/markup-compatibility/2006">
          <mc:Choice xmlns:p14="http://schemas.microsoft.com/office/powerpoint/2010/main" Requires="p14">
            <p:contentPart p14:bwMode="auto" r:id="rId743">
              <p14:nvContentPartPr>
                <p14:cNvPr id="461" name="筆跡 460">
                  <a:extLst>
                    <a:ext uri="{FF2B5EF4-FFF2-40B4-BE49-F238E27FC236}">
                      <a16:creationId xmlns:a16="http://schemas.microsoft.com/office/drawing/2014/main" id="{A8AB8EB6-370E-45A6-B1D9-17F02E0FBB79}"/>
                    </a:ext>
                  </a:extLst>
                </p14:cNvPr>
                <p14:cNvContentPartPr/>
                <p14:nvPr/>
              </p14:nvContentPartPr>
              <p14:xfrm>
                <a:off x="5805690" y="6408075"/>
                <a:ext cx="87120" cy="118440"/>
              </p14:xfrm>
            </p:contentPart>
          </mc:Choice>
          <mc:Fallback>
            <p:pic>
              <p:nvPicPr>
                <p:cNvPr id="461" name="筆跡 460">
                  <a:extLst>
                    <a:ext uri="{FF2B5EF4-FFF2-40B4-BE49-F238E27FC236}">
                      <a16:creationId xmlns:a16="http://schemas.microsoft.com/office/drawing/2014/main" id="{A8AB8EB6-370E-45A6-B1D9-17F02E0FBB79}"/>
                    </a:ext>
                  </a:extLst>
                </p:cNvPr>
                <p:cNvPicPr/>
                <p:nvPr/>
              </p:nvPicPr>
              <p:blipFill>
                <a:blip r:embed="rId744"/>
                <a:stretch>
                  <a:fillRect/>
                </a:stretch>
              </p:blipFill>
              <p:spPr>
                <a:xfrm>
                  <a:off x="5797050" y="6399435"/>
                  <a:ext cx="1047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745">
              <p14:nvContentPartPr>
                <p14:cNvPr id="462" name="筆跡 461">
                  <a:extLst>
                    <a:ext uri="{FF2B5EF4-FFF2-40B4-BE49-F238E27FC236}">
                      <a16:creationId xmlns:a16="http://schemas.microsoft.com/office/drawing/2014/main" id="{4E5396B2-4C84-40AB-A931-AB0037C5EFD1}"/>
                    </a:ext>
                  </a:extLst>
                </p14:cNvPr>
                <p14:cNvContentPartPr/>
                <p14:nvPr/>
              </p14:nvContentPartPr>
              <p14:xfrm>
                <a:off x="5862210" y="6382155"/>
                <a:ext cx="194040" cy="102240"/>
              </p14:xfrm>
            </p:contentPart>
          </mc:Choice>
          <mc:Fallback>
            <p:pic>
              <p:nvPicPr>
                <p:cNvPr id="462" name="筆跡 461">
                  <a:extLst>
                    <a:ext uri="{FF2B5EF4-FFF2-40B4-BE49-F238E27FC236}">
                      <a16:creationId xmlns:a16="http://schemas.microsoft.com/office/drawing/2014/main" id="{4E5396B2-4C84-40AB-A931-AB0037C5EFD1}"/>
                    </a:ext>
                  </a:extLst>
                </p:cNvPr>
                <p:cNvPicPr/>
                <p:nvPr/>
              </p:nvPicPr>
              <p:blipFill>
                <a:blip r:embed="rId746"/>
                <a:stretch>
                  <a:fillRect/>
                </a:stretch>
              </p:blipFill>
              <p:spPr>
                <a:xfrm>
                  <a:off x="5853570" y="6373515"/>
                  <a:ext cx="21168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747">
              <p14:nvContentPartPr>
                <p14:cNvPr id="463" name="筆跡 462">
                  <a:extLst>
                    <a:ext uri="{FF2B5EF4-FFF2-40B4-BE49-F238E27FC236}">
                      <a16:creationId xmlns:a16="http://schemas.microsoft.com/office/drawing/2014/main" id="{31B78EE0-AAB7-48A7-99EC-50BD83A7DCAE}"/>
                    </a:ext>
                  </a:extLst>
                </p14:cNvPr>
                <p14:cNvContentPartPr/>
                <p14:nvPr/>
              </p14:nvContentPartPr>
              <p14:xfrm>
                <a:off x="5896050" y="6427515"/>
                <a:ext cx="140040" cy="87120"/>
              </p14:xfrm>
            </p:contentPart>
          </mc:Choice>
          <mc:Fallback>
            <p:pic>
              <p:nvPicPr>
                <p:cNvPr id="463" name="筆跡 462">
                  <a:extLst>
                    <a:ext uri="{FF2B5EF4-FFF2-40B4-BE49-F238E27FC236}">
                      <a16:creationId xmlns:a16="http://schemas.microsoft.com/office/drawing/2014/main" id="{31B78EE0-AAB7-48A7-99EC-50BD83A7DCAE}"/>
                    </a:ext>
                  </a:extLst>
                </p:cNvPr>
                <p:cNvPicPr/>
                <p:nvPr/>
              </p:nvPicPr>
              <p:blipFill>
                <a:blip r:embed="rId748"/>
                <a:stretch>
                  <a:fillRect/>
                </a:stretch>
              </p:blipFill>
              <p:spPr>
                <a:xfrm>
                  <a:off x="5887050" y="6418875"/>
                  <a:ext cx="1576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749">
              <p14:nvContentPartPr>
                <p14:cNvPr id="464" name="筆跡 463">
                  <a:extLst>
                    <a:ext uri="{FF2B5EF4-FFF2-40B4-BE49-F238E27FC236}">
                      <a16:creationId xmlns:a16="http://schemas.microsoft.com/office/drawing/2014/main" id="{C8E38990-5748-44EA-A9B5-FF16DA39144A}"/>
                    </a:ext>
                  </a:extLst>
                </p14:cNvPr>
                <p14:cNvContentPartPr/>
                <p14:nvPr/>
              </p14:nvContentPartPr>
              <p14:xfrm>
                <a:off x="5827290" y="6462435"/>
                <a:ext cx="226440" cy="91440"/>
              </p14:xfrm>
            </p:contentPart>
          </mc:Choice>
          <mc:Fallback>
            <p:pic>
              <p:nvPicPr>
                <p:cNvPr id="464" name="筆跡 463">
                  <a:extLst>
                    <a:ext uri="{FF2B5EF4-FFF2-40B4-BE49-F238E27FC236}">
                      <a16:creationId xmlns:a16="http://schemas.microsoft.com/office/drawing/2014/main" id="{C8E38990-5748-44EA-A9B5-FF16DA39144A}"/>
                    </a:ext>
                  </a:extLst>
                </p:cNvPr>
                <p:cNvPicPr/>
                <p:nvPr/>
              </p:nvPicPr>
              <p:blipFill>
                <a:blip r:embed="rId750"/>
                <a:stretch>
                  <a:fillRect/>
                </a:stretch>
              </p:blipFill>
              <p:spPr>
                <a:xfrm>
                  <a:off x="5818650" y="6453435"/>
                  <a:ext cx="24408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751">
              <p14:nvContentPartPr>
                <p14:cNvPr id="465" name="筆跡 464">
                  <a:extLst>
                    <a:ext uri="{FF2B5EF4-FFF2-40B4-BE49-F238E27FC236}">
                      <a16:creationId xmlns:a16="http://schemas.microsoft.com/office/drawing/2014/main" id="{A8A7A372-A72E-4270-8E3A-68CB993DAAFE}"/>
                    </a:ext>
                  </a:extLst>
                </p14:cNvPr>
                <p14:cNvContentPartPr/>
                <p14:nvPr/>
              </p14:nvContentPartPr>
              <p14:xfrm>
                <a:off x="5918730" y="6548835"/>
                <a:ext cx="24480" cy="136800"/>
              </p14:xfrm>
            </p:contentPart>
          </mc:Choice>
          <mc:Fallback>
            <p:pic>
              <p:nvPicPr>
                <p:cNvPr id="465" name="筆跡 464">
                  <a:extLst>
                    <a:ext uri="{FF2B5EF4-FFF2-40B4-BE49-F238E27FC236}">
                      <a16:creationId xmlns:a16="http://schemas.microsoft.com/office/drawing/2014/main" id="{A8A7A372-A72E-4270-8E3A-68CB993DAAFE}"/>
                    </a:ext>
                  </a:extLst>
                </p:cNvPr>
                <p:cNvPicPr/>
                <p:nvPr/>
              </p:nvPicPr>
              <p:blipFill>
                <a:blip r:embed="rId752"/>
                <a:stretch>
                  <a:fillRect/>
                </a:stretch>
              </p:blipFill>
              <p:spPr>
                <a:xfrm>
                  <a:off x="5910090" y="6540195"/>
                  <a:ext cx="421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753">
              <p14:nvContentPartPr>
                <p14:cNvPr id="466" name="筆跡 465">
                  <a:extLst>
                    <a:ext uri="{FF2B5EF4-FFF2-40B4-BE49-F238E27FC236}">
                      <a16:creationId xmlns:a16="http://schemas.microsoft.com/office/drawing/2014/main" id="{A713B0B3-30FF-4EA3-A194-40FC5AE753FB}"/>
                    </a:ext>
                  </a:extLst>
                </p14:cNvPr>
                <p14:cNvContentPartPr/>
                <p14:nvPr/>
              </p14:nvContentPartPr>
              <p14:xfrm>
                <a:off x="5927730" y="6514275"/>
                <a:ext cx="211680" cy="295920"/>
              </p14:xfrm>
            </p:contentPart>
          </mc:Choice>
          <mc:Fallback>
            <p:pic>
              <p:nvPicPr>
                <p:cNvPr id="466" name="筆跡 465">
                  <a:extLst>
                    <a:ext uri="{FF2B5EF4-FFF2-40B4-BE49-F238E27FC236}">
                      <a16:creationId xmlns:a16="http://schemas.microsoft.com/office/drawing/2014/main" id="{A713B0B3-30FF-4EA3-A194-40FC5AE753FB}"/>
                    </a:ext>
                  </a:extLst>
                </p:cNvPr>
                <p:cNvPicPr/>
                <p:nvPr/>
              </p:nvPicPr>
              <p:blipFill>
                <a:blip r:embed="rId754"/>
                <a:stretch>
                  <a:fillRect/>
                </a:stretch>
              </p:blipFill>
              <p:spPr>
                <a:xfrm>
                  <a:off x="5918730" y="6505275"/>
                  <a:ext cx="22932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755">
              <p14:nvContentPartPr>
                <p14:cNvPr id="467" name="筆跡 466">
                  <a:extLst>
                    <a:ext uri="{FF2B5EF4-FFF2-40B4-BE49-F238E27FC236}">
                      <a16:creationId xmlns:a16="http://schemas.microsoft.com/office/drawing/2014/main" id="{9334B882-F590-49B7-BFB4-0349422C809E}"/>
                    </a:ext>
                  </a:extLst>
                </p14:cNvPr>
                <p14:cNvContentPartPr/>
                <p14:nvPr/>
              </p14:nvContentPartPr>
              <p14:xfrm>
                <a:off x="6159930" y="6403755"/>
                <a:ext cx="96120" cy="312480"/>
              </p14:xfrm>
            </p:contentPart>
          </mc:Choice>
          <mc:Fallback>
            <p:pic>
              <p:nvPicPr>
                <p:cNvPr id="467" name="筆跡 466">
                  <a:extLst>
                    <a:ext uri="{FF2B5EF4-FFF2-40B4-BE49-F238E27FC236}">
                      <a16:creationId xmlns:a16="http://schemas.microsoft.com/office/drawing/2014/main" id="{9334B882-F590-49B7-BFB4-0349422C809E}"/>
                    </a:ext>
                  </a:extLst>
                </p:cNvPr>
                <p:cNvPicPr/>
                <p:nvPr/>
              </p:nvPicPr>
              <p:blipFill>
                <a:blip r:embed="rId756"/>
                <a:stretch>
                  <a:fillRect/>
                </a:stretch>
              </p:blipFill>
              <p:spPr>
                <a:xfrm>
                  <a:off x="6151290" y="6395115"/>
                  <a:ext cx="11376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757">
              <p14:nvContentPartPr>
                <p14:cNvPr id="468" name="筆跡 467">
                  <a:extLst>
                    <a:ext uri="{FF2B5EF4-FFF2-40B4-BE49-F238E27FC236}">
                      <a16:creationId xmlns:a16="http://schemas.microsoft.com/office/drawing/2014/main" id="{A343FCDF-05EF-400C-8822-5E7C01B6DDBF}"/>
                    </a:ext>
                  </a:extLst>
                </p14:cNvPr>
                <p14:cNvContentPartPr/>
                <p14:nvPr/>
              </p14:nvContentPartPr>
              <p14:xfrm>
                <a:off x="6293130" y="6396195"/>
                <a:ext cx="122760" cy="72000"/>
              </p14:xfrm>
            </p:contentPart>
          </mc:Choice>
          <mc:Fallback>
            <p:pic>
              <p:nvPicPr>
                <p:cNvPr id="468" name="筆跡 467">
                  <a:extLst>
                    <a:ext uri="{FF2B5EF4-FFF2-40B4-BE49-F238E27FC236}">
                      <a16:creationId xmlns:a16="http://schemas.microsoft.com/office/drawing/2014/main" id="{A343FCDF-05EF-400C-8822-5E7C01B6DDBF}"/>
                    </a:ext>
                  </a:extLst>
                </p:cNvPr>
                <p:cNvPicPr/>
                <p:nvPr/>
              </p:nvPicPr>
              <p:blipFill>
                <a:blip r:embed="rId758"/>
                <a:stretch>
                  <a:fillRect/>
                </a:stretch>
              </p:blipFill>
              <p:spPr>
                <a:xfrm>
                  <a:off x="6284130" y="6387555"/>
                  <a:ext cx="1404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759">
              <p14:nvContentPartPr>
                <p14:cNvPr id="469" name="筆跡 468">
                  <a:extLst>
                    <a:ext uri="{FF2B5EF4-FFF2-40B4-BE49-F238E27FC236}">
                      <a16:creationId xmlns:a16="http://schemas.microsoft.com/office/drawing/2014/main" id="{069776E6-2B1E-4892-BD3C-2B3F77FB016E}"/>
                    </a:ext>
                  </a:extLst>
                </p14:cNvPr>
                <p14:cNvContentPartPr/>
                <p14:nvPr/>
              </p14:nvContentPartPr>
              <p14:xfrm>
                <a:off x="6346050" y="6419955"/>
                <a:ext cx="82080" cy="146880"/>
              </p14:xfrm>
            </p:contentPart>
          </mc:Choice>
          <mc:Fallback>
            <p:pic>
              <p:nvPicPr>
                <p:cNvPr id="469" name="筆跡 468">
                  <a:extLst>
                    <a:ext uri="{FF2B5EF4-FFF2-40B4-BE49-F238E27FC236}">
                      <a16:creationId xmlns:a16="http://schemas.microsoft.com/office/drawing/2014/main" id="{069776E6-2B1E-4892-BD3C-2B3F77FB016E}"/>
                    </a:ext>
                  </a:extLst>
                </p:cNvPr>
                <p:cNvPicPr/>
                <p:nvPr/>
              </p:nvPicPr>
              <p:blipFill>
                <a:blip r:embed="rId760"/>
                <a:stretch>
                  <a:fillRect/>
                </a:stretch>
              </p:blipFill>
              <p:spPr>
                <a:xfrm>
                  <a:off x="6337410" y="6411315"/>
                  <a:ext cx="997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761">
              <p14:nvContentPartPr>
                <p14:cNvPr id="470" name="筆跡 469">
                  <a:extLst>
                    <a:ext uri="{FF2B5EF4-FFF2-40B4-BE49-F238E27FC236}">
                      <a16:creationId xmlns:a16="http://schemas.microsoft.com/office/drawing/2014/main" id="{F5C1377A-EC68-4B7F-A8D1-25CE330238A5}"/>
                    </a:ext>
                  </a:extLst>
                </p14:cNvPr>
                <p14:cNvContentPartPr/>
                <p14:nvPr/>
              </p14:nvContentPartPr>
              <p14:xfrm>
                <a:off x="6319410" y="6589875"/>
                <a:ext cx="100080" cy="84960"/>
              </p14:xfrm>
            </p:contentPart>
          </mc:Choice>
          <mc:Fallback>
            <p:pic>
              <p:nvPicPr>
                <p:cNvPr id="470" name="筆跡 469">
                  <a:extLst>
                    <a:ext uri="{FF2B5EF4-FFF2-40B4-BE49-F238E27FC236}">
                      <a16:creationId xmlns:a16="http://schemas.microsoft.com/office/drawing/2014/main" id="{F5C1377A-EC68-4B7F-A8D1-25CE330238A5}"/>
                    </a:ext>
                  </a:extLst>
                </p:cNvPr>
                <p:cNvPicPr/>
                <p:nvPr/>
              </p:nvPicPr>
              <p:blipFill>
                <a:blip r:embed="rId762"/>
                <a:stretch>
                  <a:fillRect/>
                </a:stretch>
              </p:blipFill>
              <p:spPr>
                <a:xfrm>
                  <a:off x="6310770" y="6581235"/>
                  <a:ext cx="1177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763">
              <p14:nvContentPartPr>
                <p14:cNvPr id="471" name="筆跡 470">
                  <a:extLst>
                    <a:ext uri="{FF2B5EF4-FFF2-40B4-BE49-F238E27FC236}">
                      <a16:creationId xmlns:a16="http://schemas.microsoft.com/office/drawing/2014/main" id="{00121146-B5AF-44EF-8B77-2BBEDD3DBF33}"/>
                    </a:ext>
                  </a:extLst>
                </p14:cNvPr>
                <p14:cNvContentPartPr/>
                <p14:nvPr/>
              </p14:nvContentPartPr>
              <p14:xfrm>
                <a:off x="6371250" y="6568275"/>
                <a:ext cx="176040" cy="157680"/>
              </p14:xfrm>
            </p:contentPart>
          </mc:Choice>
          <mc:Fallback>
            <p:pic>
              <p:nvPicPr>
                <p:cNvPr id="471" name="筆跡 470">
                  <a:extLst>
                    <a:ext uri="{FF2B5EF4-FFF2-40B4-BE49-F238E27FC236}">
                      <a16:creationId xmlns:a16="http://schemas.microsoft.com/office/drawing/2014/main" id="{00121146-B5AF-44EF-8B77-2BBEDD3DBF33}"/>
                    </a:ext>
                  </a:extLst>
                </p:cNvPr>
                <p:cNvPicPr/>
                <p:nvPr/>
              </p:nvPicPr>
              <p:blipFill>
                <a:blip r:embed="rId764"/>
                <a:stretch>
                  <a:fillRect/>
                </a:stretch>
              </p:blipFill>
              <p:spPr>
                <a:xfrm>
                  <a:off x="6362250" y="6559635"/>
                  <a:ext cx="1936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765">
              <p14:nvContentPartPr>
                <p14:cNvPr id="472" name="筆跡 471">
                  <a:extLst>
                    <a:ext uri="{FF2B5EF4-FFF2-40B4-BE49-F238E27FC236}">
                      <a16:creationId xmlns:a16="http://schemas.microsoft.com/office/drawing/2014/main" id="{FE729457-FC3E-4768-9311-A8DACABB5F49}"/>
                    </a:ext>
                  </a:extLst>
                </p14:cNvPr>
                <p14:cNvContentPartPr/>
                <p14:nvPr/>
              </p14:nvContentPartPr>
              <p14:xfrm>
                <a:off x="6578970" y="6423195"/>
                <a:ext cx="92160" cy="278280"/>
              </p14:xfrm>
            </p:contentPart>
          </mc:Choice>
          <mc:Fallback>
            <p:pic>
              <p:nvPicPr>
                <p:cNvPr id="472" name="筆跡 471">
                  <a:extLst>
                    <a:ext uri="{FF2B5EF4-FFF2-40B4-BE49-F238E27FC236}">
                      <a16:creationId xmlns:a16="http://schemas.microsoft.com/office/drawing/2014/main" id="{FE729457-FC3E-4768-9311-A8DACABB5F49}"/>
                    </a:ext>
                  </a:extLst>
                </p:cNvPr>
                <p:cNvPicPr/>
                <p:nvPr/>
              </p:nvPicPr>
              <p:blipFill>
                <a:blip r:embed="rId766"/>
                <a:stretch>
                  <a:fillRect/>
                </a:stretch>
              </p:blipFill>
              <p:spPr>
                <a:xfrm>
                  <a:off x="6569970" y="6414555"/>
                  <a:ext cx="10980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767">
              <p14:nvContentPartPr>
                <p14:cNvPr id="473" name="筆跡 472">
                  <a:extLst>
                    <a:ext uri="{FF2B5EF4-FFF2-40B4-BE49-F238E27FC236}">
                      <a16:creationId xmlns:a16="http://schemas.microsoft.com/office/drawing/2014/main" id="{D1D5D9BF-9EA7-4D45-B68D-615B365478F4}"/>
                    </a:ext>
                  </a:extLst>
                </p14:cNvPr>
                <p14:cNvContentPartPr/>
                <p14:nvPr/>
              </p14:nvContentPartPr>
              <p14:xfrm>
                <a:off x="6608130" y="6545595"/>
                <a:ext cx="86040" cy="116280"/>
              </p14:xfrm>
            </p:contentPart>
          </mc:Choice>
          <mc:Fallback>
            <p:pic>
              <p:nvPicPr>
                <p:cNvPr id="473" name="筆跡 472">
                  <a:extLst>
                    <a:ext uri="{FF2B5EF4-FFF2-40B4-BE49-F238E27FC236}">
                      <a16:creationId xmlns:a16="http://schemas.microsoft.com/office/drawing/2014/main" id="{D1D5D9BF-9EA7-4D45-B68D-615B365478F4}"/>
                    </a:ext>
                  </a:extLst>
                </p:cNvPr>
                <p:cNvPicPr/>
                <p:nvPr/>
              </p:nvPicPr>
              <p:blipFill>
                <a:blip r:embed="rId768"/>
                <a:stretch>
                  <a:fillRect/>
                </a:stretch>
              </p:blipFill>
              <p:spPr>
                <a:xfrm>
                  <a:off x="6599490" y="6536955"/>
                  <a:ext cx="1036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769">
              <p14:nvContentPartPr>
                <p14:cNvPr id="474" name="筆跡 473">
                  <a:extLst>
                    <a:ext uri="{FF2B5EF4-FFF2-40B4-BE49-F238E27FC236}">
                      <a16:creationId xmlns:a16="http://schemas.microsoft.com/office/drawing/2014/main" id="{735FFD6A-90A1-438C-B102-F7C8A979FDAD}"/>
                    </a:ext>
                  </a:extLst>
                </p14:cNvPr>
                <p14:cNvContentPartPr/>
                <p14:nvPr/>
              </p14:nvContentPartPr>
              <p14:xfrm>
                <a:off x="6620370" y="6546675"/>
                <a:ext cx="115920" cy="144360"/>
              </p14:xfrm>
            </p:contentPart>
          </mc:Choice>
          <mc:Fallback>
            <p:pic>
              <p:nvPicPr>
                <p:cNvPr id="474" name="筆跡 473">
                  <a:extLst>
                    <a:ext uri="{FF2B5EF4-FFF2-40B4-BE49-F238E27FC236}">
                      <a16:creationId xmlns:a16="http://schemas.microsoft.com/office/drawing/2014/main" id="{735FFD6A-90A1-438C-B102-F7C8A979FDAD}"/>
                    </a:ext>
                  </a:extLst>
                </p:cNvPr>
                <p:cNvPicPr/>
                <p:nvPr/>
              </p:nvPicPr>
              <p:blipFill>
                <a:blip r:embed="rId770"/>
                <a:stretch>
                  <a:fillRect/>
                </a:stretch>
              </p:blipFill>
              <p:spPr>
                <a:xfrm>
                  <a:off x="6611370" y="6538035"/>
                  <a:ext cx="1335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771">
              <p14:nvContentPartPr>
                <p14:cNvPr id="475" name="筆跡 474">
                  <a:extLst>
                    <a:ext uri="{FF2B5EF4-FFF2-40B4-BE49-F238E27FC236}">
                      <a16:creationId xmlns:a16="http://schemas.microsoft.com/office/drawing/2014/main" id="{6E3468EB-2699-4448-AD0A-6B99DEC7EFEE}"/>
                    </a:ext>
                  </a:extLst>
                </p14:cNvPr>
                <p14:cNvContentPartPr/>
                <p14:nvPr/>
              </p14:nvContentPartPr>
              <p14:xfrm>
                <a:off x="6761490" y="6425355"/>
                <a:ext cx="111240" cy="316440"/>
              </p14:xfrm>
            </p:contentPart>
          </mc:Choice>
          <mc:Fallback>
            <p:pic>
              <p:nvPicPr>
                <p:cNvPr id="475" name="筆跡 474">
                  <a:extLst>
                    <a:ext uri="{FF2B5EF4-FFF2-40B4-BE49-F238E27FC236}">
                      <a16:creationId xmlns:a16="http://schemas.microsoft.com/office/drawing/2014/main" id="{6E3468EB-2699-4448-AD0A-6B99DEC7EFEE}"/>
                    </a:ext>
                  </a:extLst>
                </p:cNvPr>
                <p:cNvPicPr/>
                <p:nvPr/>
              </p:nvPicPr>
              <p:blipFill>
                <a:blip r:embed="rId772"/>
                <a:stretch>
                  <a:fillRect/>
                </a:stretch>
              </p:blipFill>
              <p:spPr>
                <a:xfrm>
                  <a:off x="6752850" y="6416715"/>
                  <a:ext cx="12888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773">
              <p14:nvContentPartPr>
                <p14:cNvPr id="476" name="筆跡 475">
                  <a:extLst>
                    <a:ext uri="{FF2B5EF4-FFF2-40B4-BE49-F238E27FC236}">
                      <a16:creationId xmlns:a16="http://schemas.microsoft.com/office/drawing/2014/main" id="{5A7190B3-D70E-4A0A-B820-02F96736E62F}"/>
                    </a:ext>
                  </a:extLst>
                </p14:cNvPr>
                <p14:cNvContentPartPr/>
                <p14:nvPr/>
              </p14:nvContentPartPr>
              <p14:xfrm>
                <a:off x="6770490" y="6616155"/>
                <a:ext cx="96480" cy="27360"/>
              </p14:xfrm>
            </p:contentPart>
          </mc:Choice>
          <mc:Fallback>
            <p:pic>
              <p:nvPicPr>
                <p:cNvPr id="476" name="筆跡 475">
                  <a:extLst>
                    <a:ext uri="{FF2B5EF4-FFF2-40B4-BE49-F238E27FC236}">
                      <a16:creationId xmlns:a16="http://schemas.microsoft.com/office/drawing/2014/main" id="{5A7190B3-D70E-4A0A-B820-02F96736E62F}"/>
                    </a:ext>
                  </a:extLst>
                </p:cNvPr>
                <p:cNvPicPr/>
                <p:nvPr/>
              </p:nvPicPr>
              <p:blipFill>
                <a:blip r:embed="rId774"/>
                <a:stretch>
                  <a:fillRect/>
                </a:stretch>
              </p:blipFill>
              <p:spPr>
                <a:xfrm>
                  <a:off x="6761850" y="6607155"/>
                  <a:ext cx="114120" cy="45000"/>
                </a:xfrm>
                <a:prstGeom prst="rect">
                  <a:avLst/>
                </a:prstGeom>
              </p:spPr>
            </p:pic>
          </mc:Fallback>
        </mc:AlternateContent>
      </p:grpSp>
      <p:grpSp>
        <p:nvGrpSpPr>
          <p:cNvPr id="482" name="群組 481">
            <a:extLst>
              <a:ext uri="{FF2B5EF4-FFF2-40B4-BE49-F238E27FC236}">
                <a16:creationId xmlns:a16="http://schemas.microsoft.com/office/drawing/2014/main" id="{295132B4-4C9B-4673-A8AC-83F25FA0B28F}"/>
              </a:ext>
            </a:extLst>
          </p:cNvPr>
          <p:cNvGrpSpPr/>
          <p:nvPr/>
        </p:nvGrpSpPr>
        <p:grpSpPr>
          <a:xfrm>
            <a:off x="7153170" y="6408075"/>
            <a:ext cx="309600" cy="352440"/>
            <a:chOff x="7153170" y="6408075"/>
            <a:chExt cx="309600" cy="352440"/>
          </a:xfrm>
        </p:grpSpPr>
        <mc:AlternateContent xmlns:mc="http://schemas.openxmlformats.org/markup-compatibility/2006">
          <mc:Choice xmlns:p14="http://schemas.microsoft.com/office/powerpoint/2010/main" Requires="p14">
            <p:contentPart p14:bwMode="auto" r:id="rId775">
              <p14:nvContentPartPr>
                <p14:cNvPr id="477" name="筆跡 476">
                  <a:extLst>
                    <a:ext uri="{FF2B5EF4-FFF2-40B4-BE49-F238E27FC236}">
                      <a16:creationId xmlns:a16="http://schemas.microsoft.com/office/drawing/2014/main" id="{FE157702-5C76-4913-844A-29B8618AE1F6}"/>
                    </a:ext>
                  </a:extLst>
                </p14:cNvPr>
                <p14:cNvContentPartPr/>
                <p14:nvPr/>
              </p14:nvContentPartPr>
              <p14:xfrm>
                <a:off x="7153170" y="6541275"/>
                <a:ext cx="135000" cy="149760"/>
              </p14:xfrm>
            </p:contentPart>
          </mc:Choice>
          <mc:Fallback>
            <p:pic>
              <p:nvPicPr>
                <p:cNvPr id="477" name="筆跡 476">
                  <a:extLst>
                    <a:ext uri="{FF2B5EF4-FFF2-40B4-BE49-F238E27FC236}">
                      <a16:creationId xmlns:a16="http://schemas.microsoft.com/office/drawing/2014/main" id="{FE157702-5C76-4913-844A-29B8618AE1F6}"/>
                    </a:ext>
                  </a:extLst>
                </p:cNvPr>
                <p:cNvPicPr/>
                <p:nvPr/>
              </p:nvPicPr>
              <p:blipFill>
                <a:blip r:embed="rId776"/>
                <a:stretch>
                  <a:fillRect/>
                </a:stretch>
              </p:blipFill>
              <p:spPr>
                <a:xfrm>
                  <a:off x="7144530" y="6532635"/>
                  <a:ext cx="15264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777">
              <p14:nvContentPartPr>
                <p14:cNvPr id="478" name="筆跡 477">
                  <a:extLst>
                    <a:ext uri="{FF2B5EF4-FFF2-40B4-BE49-F238E27FC236}">
                      <a16:creationId xmlns:a16="http://schemas.microsoft.com/office/drawing/2014/main" id="{E5AE6E4B-C492-4299-9F26-D093736E3E07}"/>
                    </a:ext>
                  </a:extLst>
                </p14:cNvPr>
                <p14:cNvContentPartPr/>
                <p14:nvPr/>
              </p14:nvContentPartPr>
              <p14:xfrm>
                <a:off x="7163970" y="6526155"/>
                <a:ext cx="127800" cy="234360"/>
              </p14:xfrm>
            </p:contentPart>
          </mc:Choice>
          <mc:Fallback>
            <p:pic>
              <p:nvPicPr>
                <p:cNvPr id="478" name="筆跡 477">
                  <a:extLst>
                    <a:ext uri="{FF2B5EF4-FFF2-40B4-BE49-F238E27FC236}">
                      <a16:creationId xmlns:a16="http://schemas.microsoft.com/office/drawing/2014/main" id="{E5AE6E4B-C492-4299-9F26-D093736E3E07}"/>
                    </a:ext>
                  </a:extLst>
                </p:cNvPr>
                <p:cNvPicPr/>
                <p:nvPr/>
              </p:nvPicPr>
              <p:blipFill>
                <a:blip r:embed="rId778"/>
                <a:stretch>
                  <a:fillRect/>
                </a:stretch>
              </p:blipFill>
              <p:spPr>
                <a:xfrm>
                  <a:off x="7155330" y="6517515"/>
                  <a:ext cx="1454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779">
              <p14:nvContentPartPr>
                <p14:cNvPr id="479" name="筆跡 478">
                  <a:extLst>
                    <a:ext uri="{FF2B5EF4-FFF2-40B4-BE49-F238E27FC236}">
                      <a16:creationId xmlns:a16="http://schemas.microsoft.com/office/drawing/2014/main" id="{EDAFDEE1-5848-42E3-8B6D-ACA43FE23CCC}"/>
                    </a:ext>
                  </a:extLst>
                </p14:cNvPr>
                <p14:cNvContentPartPr/>
                <p14:nvPr/>
              </p14:nvContentPartPr>
              <p14:xfrm>
                <a:off x="7338570" y="6408075"/>
                <a:ext cx="48600" cy="122760"/>
              </p14:xfrm>
            </p:contentPart>
          </mc:Choice>
          <mc:Fallback>
            <p:pic>
              <p:nvPicPr>
                <p:cNvPr id="479" name="筆跡 478">
                  <a:extLst>
                    <a:ext uri="{FF2B5EF4-FFF2-40B4-BE49-F238E27FC236}">
                      <a16:creationId xmlns:a16="http://schemas.microsoft.com/office/drawing/2014/main" id="{EDAFDEE1-5848-42E3-8B6D-ACA43FE23CCC}"/>
                    </a:ext>
                  </a:extLst>
                </p:cNvPr>
                <p:cNvPicPr/>
                <p:nvPr/>
              </p:nvPicPr>
              <p:blipFill>
                <a:blip r:embed="rId780"/>
                <a:stretch>
                  <a:fillRect/>
                </a:stretch>
              </p:blipFill>
              <p:spPr>
                <a:xfrm>
                  <a:off x="7329570" y="6399435"/>
                  <a:ext cx="6624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781">
              <p14:nvContentPartPr>
                <p14:cNvPr id="480" name="筆跡 479">
                  <a:extLst>
                    <a:ext uri="{FF2B5EF4-FFF2-40B4-BE49-F238E27FC236}">
                      <a16:creationId xmlns:a16="http://schemas.microsoft.com/office/drawing/2014/main" id="{25E8AD9E-F49B-4B9E-88D4-8DEBE703DF4B}"/>
                    </a:ext>
                  </a:extLst>
                </p14:cNvPr>
                <p14:cNvContentPartPr/>
                <p14:nvPr/>
              </p14:nvContentPartPr>
              <p14:xfrm>
                <a:off x="7343250" y="6444795"/>
                <a:ext cx="46800" cy="84960"/>
              </p14:xfrm>
            </p:contentPart>
          </mc:Choice>
          <mc:Fallback>
            <p:pic>
              <p:nvPicPr>
                <p:cNvPr id="480" name="筆跡 479">
                  <a:extLst>
                    <a:ext uri="{FF2B5EF4-FFF2-40B4-BE49-F238E27FC236}">
                      <a16:creationId xmlns:a16="http://schemas.microsoft.com/office/drawing/2014/main" id="{25E8AD9E-F49B-4B9E-88D4-8DEBE703DF4B}"/>
                    </a:ext>
                  </a:extLst>
                </p:cNvPr>
                <p:cNvPicPr/>
                <p:nvPr/>
              </p:nvPicPr>
              <p:blipFill>
                <a:blip r:embed="rId782"/>
                <a:stretch>
                  <a:fillRect/>
                </a:stretch>
              </p:blipFill>
              <p:spPr>
                <a:xfrm>
                  <a:off x="7334610" y="6436155"/>
                  <a:ext cx="644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783">
              <p14:nvContentPartPr>
                <p14:cNvPr id="481" name="筆跡 480">
                  <a:extLst>
                    <a:ext uri="{FF2B5EF4-FFF2-40B4-BE49-F238E27FC236}">
                      <a16:creationId xmlns:a16="http://schemas.microsoft.com/office/drawing/2014/main" id="{EC48E52A-BDF5-44A2-AFD2-C3F0C76AD59E}"/>
                    </a:ext>
                  </a:extLst>
                </p14:cNvPr>
                <p14:cNvContentPartPr/>
                <p14:nvPr/>
              </p14:nvContentPartPr>
              <p14:xfrm>
                <a:off x="7301130" y="6427515"/>
                <a:ext cx="161640" cy="73080"/>
              </p14:xfrm>
            </p:contentPart>
          </mc:Choice>
          <mc:Fallback>
            <p:pic>
              <p:nvPicPr>
                <p:cNvPr id="481" name="筆跡 480">
                  <a:extLst>
                    <a:ext uri="{FF2B5EF4-FFF2-40B4-BE49-F238E27FC236}">
                      <a16:creationId xmlns:a16="http://schemas.microsoft.com/office/drawing/2014/main" id="{EC48E52A-BDF5-44A2-AFD2-C3F0C76AD59E}"/>
                    </a:ext>
                  </a:extLst>
                </p:cNvPr>
                <p:cNvPicPr/>
                <p:nvPr/>
              </p:nvPicPr>
              <p:blipFill>
                <a:blip r:embed="rId784"/>
                <a:stretch>
                  <a:fillRect/>
                </a:stretch>
              </p:blipFill>
              <p:spPr>
                <a:xfrm>
                  <a:off x="7292490" y="6418875"/>
                  <a:ext cx="179280" cy="90720"/>
                </a:xfrm>
                <a:prstGeom prst="rect">
                  <a:avLst/>
                </a:prstGeom>
              </p:spPr>
            </p:pic>
          </mc:Fallback>
        </mc:AlternateContent>
      </p:grpSp>
    </p:spTree>
    <p:extLst>
      <p:ext uri="{BB962C8B-B14F-4D97-AF65-F5344CB8AC3E}">
        <p14:creationId xmlns:p14="http://schemas.microsoft.com/office/powerpoint/2010/main" val="418640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36DAF2-B52E-4BC4-82EE-28D4AC743A2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6386B97-3839-456C-A854-D8B29865EF5D}"/>
              </a:ext>
            </a:extLst>
          </p:cNvPr>
          <p:cNvSpPr>
            <a:spLocks noGrp="1"/>
          </p:cNvSpPr>
          <p:nvPr>
            <p:ph idx="1"/>
          </p:nvPr>
        </p:nvSpPr>
        <p:spPr/>
        <p:txBody>
          <a:bodyPr/>
          <a:lstStyle/>
          <a:p>
            <a:r>
              <a:rPr lang="zh-TW" altLang="en-US" b="0" i="0" u="none" strike="noStrike" dirty="0">
                <a:solidFill>
                  <a:srgbClr val="0B0080"/>
                </a:solidFill>
                <a:effectLst/>
                <a:latin typeface="Arial" panose="020B0604020202020204" pitchFamily="34" charset="0"/>
                <a:hlinkClick r:id="rId2" tooltip="第一型及第二型錯誤"/>
              </a:rPr>
              <a:t>第一型及第二型錯誤</a:t>
            </a:r>
            <a:endParaRPr lang="en-US" altLang="zh-TW" b="0" i="0" u="none" strike="noStrike" dirty="0">
              <a:solidFill>
                <a:srgbClr val="0B0080"/>
              </a:solidFill>
              <a:effectLst/>
              <a:latin typeface="Arial" panose="020B0604020202020204" pitchFamily="34" charset="0"/>
            </a:endParaRPr>
          </a:p>
          <a:p>
            <a:r>
              <a:rPr lang="zh-TW" altLang="en-US" b="0" i="0" u="none" strike="noStrike" dirty="0">
                <a:solidFill>
                  <a:srgbClr val="0B0080"/>
                </a:solidFill>
                <a:effectLst/>
                <a:latin typeface="Arial" panose="020B0604020202020204" pitchFamily="34" charset="0"/>
                <a:hlinkClick r:id="rId3" tooltip="靈敏度和特異度"/>
              </a:rPr>
              <a:t>靈敏度和特異度</a:t>
            </a:r>
            <a:endParaRPr lang="en-US" altLang="zh-TW" dirty="0">
              <a:solidFill>
                <a:srgbClr val="0B0080"/>
              </a:solidFill>
              <a:latin typeface="Arial" panose="020B0604020202020204" pitchFamily="34" charset="0"/>
            </a:endParaRPr>
          </a:p>
          <a:p>
            <a:r>
              <a:rPr lang="en-US" altLang="zh-TW" b="0" i="0" dirty="0">
                <a:solidFill>
                  <a:srgbClr val="000000"/>
                </a:solidFill>
                <a:effectLst/>
                <a:latin typeface="Linux Libertine"/>
              </a:rPr>
              <a:t>ROC</a:t>
            </a:r>
            <a:r>
              <a:rPr lang="zh-TW" altLang="en-US" b="0" i="0" dirty="0">
                <a:solidFill>
                  <a:srgbClr val="000000"/>
                </a:solidFill>
                <a:effectLst/>
                <a:latin typeface="Linux Libertine"/>
              </a:rPr>
              <a:t>曲線</a:t>
            </a:r>
            <a:endParaRPr lang="en-US" altLang="zh-TW" dirty="0">
              <a:hlinkClick r:id="rId4"/>
            </a:endParaRPr>
          </a:p>
          <a:p>
            <a:pPr lvl="1"/>
            <a:r>
              <a:rPr lang="en-US" altLang="zh-TW" dirty="0">
                <a:hlinkClick r:id="rId4"/>
              </a:rPr>
              <a:t>https://zh.wikipedia.org/wiki/ROC%E6%9B%B2%E7%BA%BF#ROC%E6%9B%B2%E7%B7%9A</a:t>
            </a:r>
            <a:endParaRPr lang="en-US" altLang="zh-TW" dirty="0">
              <a:solidFill>
                <a:srgbClr val="0B0080"/>
              </a:solidFill>
              <a:latin typeface="Arial" panose="020B0604020202020204" pitchFamily="34" charset="0"/>
            </a:endParaRPr>
          </a:p>
          <a:p>
            <a:endParaRPr lang="zh-TW" altLang="en-US" dirty="0"/>
          </a:p>
        </p:txBody>
      </p:sp>
      <p:sp>
        <p:nvSpPr>
          <p:cNvPr id="4" name="日期版面配置區 3">
            <a:extLst>
              <a:ext uri="{FF2B5EF4-FFF2-40B4-BE49-F238E27FC236}">
                <a16:creationId xmlns:a16="http://schemas.microsoft.com/office/drawing/2014/main" id="{2D1FEB9E-7243-4249-9490-F8DD2291DD2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99CC9E66-2981-413D-A4E3-B696523C42AB}"/>
              </a:ext>
            </a:extLst>
          </p:cNvPr>
          <p:cNvSpPr>
            <a:spLocks noGrp="1"/>
          </p:cNvSpPr>
          <p:nvPr>
            <p:ph type="sldNum" sz="quarter" idx="12"/>
          </p:nvPr>
        </p:nvSpPr>
        <p:spPr/>
        <p:txBody>
          <a:bodyPr/>
          <a:lstStyle/>
          <a:p>
            <a:fld id="{4ED57DA5-3079-4B49-823B-EE503FF95CF7}" type="slidenum">
              <a:rPr lang="zh-TW" altLang="en-US" smtClean="0"/>
              <a:pPr/>
              <a:t>34</a:t>
            </a:fld>
            <a:endParaRPr lang="zh-TW" altLang="en-US"/>
          </a:p>
        </p:txBody>
      </p:sp>
    </p:spTree>
    <p:extLst>
      <p:ext uri="{BB962C8B-B14F-4D97-AF65-F5344CB8AC3E}">
        <p14:creationId xmlns:p14="http://schemas.microsoft.com/office/powerpoint/2010/main" val="2763985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圖片 68">
            <a:extLst>
              <a:ext uri="{FF2B5EF4-FFF2-40B4-BE49-F238E27FC236}">
                <a16:creationId xmlns:a16="http://schemas.microsoft.com/office/drawing/2014/main" id="{4CB8D638-BE64-4160-B676-6630494082A9}"/>
              </a:ext>
            </a:extLst>
          </p:cNvPr>
          <p:cNvPicPr>
            <a:picLocks noChangeAspect="1"/>
          </p:cNvPicPr>
          <p:nvPr/>
        </p:nvPicPr>
        <p:blipFill>
          <a:blip r:embed="rId2"/>
          <a:stretch>
            <a:fillRect/>
          </a:stretch>
        </p:blipFill>
        <p:spPr>
          <a:xfrm>
            <a:off x="5279455" y="3501007"/>
            <a:ext cx="4040394" cy="3478697"/>
          </a:xfrm>
          <a:prstGeom prst="rect">
            <a:avLst/>
          </a:prstGeom>
        </p:spPr>
      </p:pic>
      <p:sp>
        <p:nvSpPr>
          <p:cNvPr id="2" name="標題 1">
            <a:extLst>
              <a:ext uri="{FF2B5EF4-FFF2-40B4-BE49-F238E27FC236}">
                <a16:creationId xmlns:a16="http://schemas.microsoft.com/office/drawing/2014/main" id="{563C10D3-2663-4DE0-86D1-31EECC42152B}"/>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AC4A8A9A-2761-4CFB-9A28-15A8C8A2420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9B92097-8727-4862-9812-C444D56B8241}"/>
              </a:ext>
            </a:extLst>
          </p:cNvPr>
          <p:cNvSpPr>
            <a:spLocks noGrp="1"/>
          </p:cNvSpPr>
          <p:nvPr>
            <p:ph type="sldNum" sz="quarter" idx="12"/>
          </p:nvPr>
        </p:nvSpPr>
        <p:spPr>
          <a:xfrm>
            <a:off x="7375812" y="6647048"/>
            <a:ext cx="1905000" cy="332656"/>
          </a:xfrm>
        </p:spPr>
        <p:txBody>
          <a:bodyPr/>
          <a:lstStyle/>
          <a:p>
            <a:fld id="{4ED57DA5-3079-4B49-823B-EE503FF95CF7}" type="slidenum">
              <a:rPr lang="zh-TW" altLang="en-US" smtClean="0"/>
              <a:pPr/>
              <a:t>35</a:t>
            </a:fld>
            <a:endParaRPr lang="zh-TW" altLang="en-US" dirty="0"/>
          </a:p>
        </p:txBody>
      </p:sp>
      <p:pic>
        <p:nvPicPr>
          <p:cNvPr id="8" name="圖片 7">
            <a:extLst>
              <a:ext uri="{FF2B5EF4-FFF2-40B4-BE49-F238E27FC236}">
                <a16:creationId xmlns:a16="http://schemas.microsoft.com/office/drawing/2014/main" id="{A3145E85-D1ED-49C4-9ED5-D5DD078C158B}"/>
              </a:ext>
            </a:extLst>
          </p:cNvPr>
          <p:cNvPicPr>
            <a:picLocks noChangeAspect="1"/>
          </p:cNvPicPr>
          <p:nvPr/>
        </p:nvPicPr>
        <p:blipFill>
          <a:blip r:embed="rId3"/>
          <a:stretch>
            <a:fillRect/>
          </a:stretch>
        </p:blipFill>
        <p:spPr>
          <a:xfrm>
            <a:off x="642615" y="1556792"/>
            <a:ext cx="3171825" cy="3343275"/>
          </a:xfrm>
          <a:prstGeom prst="rect">
            <a:avLst/>
          </a:prstGeom>
        </p:spPr>
      </p:pic>
      <p:sp>
        <p:nvSpPr>
          <p:cNvPr id="10" name="文字方塊 9">
            <a:extLst>
              <a:ext uri="{FF2B5EF4-FFF2-40B4-BE49-F238E27FC236}">
                <a16:creationId xmlns:a16="http://schemas.microsoft.com/office/drawing/2014/main" id="{5B3C4EA4-8CE5-4B0D-B2F3-C72D58DED8C1}"/>
              </a:ext>
            </a:extLst>
          </p:cNvPr>
          <p:cNvSpPr txBox="1"/>
          <p:nvPr/>
        </p:nvSpPr>
        <p:spPr>
          <a:xfrm>
            <a:off x="4050691" y="1079763"/>
            <a:ext cx="4433441" cy="2862322"/>
          </a:xfrm>
          <a:prstGeom prst="rect">
            <a:avLst/>
          </a:prstGeom>
          <a:noFill/>
        </p:spPr>
        <p:txBody>
          <a:bodyPr wrap="square">
            <a:spAutoFit/>
          </a:bodyPr>
          <a:lstStyle/>
          <a:p>
            <a:pPr algn="l"/>
            <a:r>
              <a:rPr lang="zh-TW" altLang="en-US" b="0" i="0" dirty="0">
                <a:solidFill>
                  <a:srgbClr val="202122"/>
                </a:solidFill>
                <a:effectLst/>
                <a:latin typeface="Arial" panose="020B0604020202020204" pitchFamily="34" charset="0"/>
              </a:rPr>
              <a:t>二元分類模型的個案預測有四種結局：</a:t>
            </a:r>
            <a:endParaRPr lang="en-US" altLang="zh-TW" b="0" i="0" dirty="0">
              <a:solidFill>
                <a:srgbClr val="202122"/>
              </a:solidFill>
              <a:effectLst/>
              <a:latin typeface="Arial" panose="020B0604020202020204" pitchFamily="34" charset="0"/>
            </a:endParaRPr>
          </a:p>
          <a:p>
            <a:pPr algn="l"/>
            <a:endParaRPr lang="zh-TW" altLang="en-US" b="0" i="0" dirty="0">
              <a:solidFill>
                <a:srgbClr val="202122"/>
              </a:solidFill>
              <a:effectLst/>
              <a:latin typeface="Arial" panose="020B0604020202020204" pitchFamily="34" charset="0"/>
            </a:endParaRPr>
          </a:p>
          <a:p>
            <a:pPr algn="l">
              <a:buFont typeface="+mj-lt"/>
              <a:buAutoNum type="arabicPeriod"/>
            </a:pPr>
            <a:r>
              <a:rPr lang="zh-TW" altLang="en-US" b="1" i="0" dirty="0">
                <a:solidFill>
                  <a:srgbClr val="202122"/>
                </a:solidFill>
                <a:effectLst/>
                <a:latin typeface="Arial" panose="020B0604020202020204" pitchFamily="34" charset="0"/>
              </a:rPr>
              <a:t>真陽性</a:t>
            </a:r>
            <a:r>
              <a:rPr lang="zh-TW" altLang="en-US" b="0" i="0" dirty="0">
                <a:solidFill>
                  <a:srgbClr val="202122"/>
                </a:solidFill>
                <a:effectLst/>
                <a:latin typeface="Arial" panose="020B0604020202020204" pitchFamily="34" charset="0"/>
              </a:rPr>
              <a:t>（</a:t>
            </a:r>
            <a:r>
              <a:rPr lang="en-US" altLang="zh-TW" b="0" i="0" dirty="0">
                <a:solidFill>
                  <a:srgbClr val="202122"/>
                </a:solidFill>
                <a:effectLst/>
                <a:latin typeface="Arial" panose="020B0604020202020204" pitchFamily="34" charset="0"/>
              </a:rPr>
              <a:t>TP</a:t>
            </a:r>
            <a:r>
              <a:rPr lang="zh-TW" altLang="en-US" b="0" i="0" dirty="0">
                <a:solidFill>
                  <a:srgbClr val="202122"/>
                </a:solidFill>
                <a:effectLst/>
                <a:latin typeface="Arial" panose="020B0604020202020204" pitchFamily="34" charset="0"/>
              </a:rPr>
              <a:t>）：</a:t>
            </a:r>
            <a:endParaRPr lang="en-US" altLang="zh-TW" b="0" i="0" dirty="0">
              <a:solidFill>
                <a:srgbClr val="202122"/>
              </a:solidFill>
              <a:effectLst/>
              <a:latin typeface="Arial" panose="020B0604020202020204" pitchFamily="34" charset="0"/>
            </a:endParaRPr>
          </a:p>
          <a:p>
            <a:pPr lvl="1"/>
            <a:r>
              <a:rPr lang="zh-TW" altLang="en-US" b="1" i="0" dirty="0">
                <a:solidFill>
                  <a:srgbClr val="202122"/>
                </a:solidFill>
                <a:effectLst/>
                <a:latin typeface="Arial" panose="020B0604020202020204" pitchFamily="34" charset="0"/>
              </a:rPr>
              <a:t>診斷為有</a:t>
            </a:r>
            <a:r>
              <a:rPr lang="zh-TW" altLang="en-US" dirty="0">
                <a:solidFill>
                  <a:srgbClr val="202122"/>
                </a:solidFill>
                <a:latin typeface="Arial" panose="020B0604020202020204" pitchFamily="34" charset="0"/>
              </a:rPr>
              <a:t>病</a:t>
            </a:r>
            <a:r>
              <a:rPr lang="en-US" altLang="zh-TW" dirty="0">
                <a:solidFill>
                  <a:srgbClr val="202122"/>
                </a:solidFill>
                <a:latin typeface="Arial" panose="020B0604020202020204" pitchFamily="34" charset="0"/>
              </a:rPr>
              <a:t>(</a:t>
            </a:r>
            <a:r>
              <a:rPr lang="zh-TW" altLang="en-US" dirty="0">
                <a:solidFill>
                  <a:srgbClr val="202122"/>
                </a:solidFill>
                <a:latin typeface="Arial" panose="020B0604020202020204" pitchFamily="34" charset="0"/>
              </a:rPr>
              <a:t>陽性</a:t>
            </a:r>
            <a:r>
              <a:rPr lang="en-US" altLang="zh-TW" dirty="0">
                <a:solidFill>
                  <a:srgbClr val="202122"/>
                </a:solidFill>
                <a:latin typeface="Arial" panose="020B0604020202020204" pitchFamily="34" charset="0"/>
              </a:rPr>
              <a:t>)</a:t>
            </a:r>
            <a:r>
              <a:rPr lang="zh-TW" altLang="en-US" b="0" i="0" dirty="0">
                <a:solidFill>
                  <a:srgbClr val="202122"/>
                </a:solidFill>
                <a:effectLst/>
                <a:latin typeface="Arial" panose="020B0604020202020204" pitchFamily="34" charset="0"/>
              </a:rPr>
              <a:t>，</a:t>
            </a:r>
            <a:r>
              <a:rPr lang="zh-TW" altLang="en-US" b="1" i="0" dirty="0">
                <a:solidFill>
                  <a:srgbClr val="202122"/>
                </a:solidFill>
                <a:effectLst/>
                <a:latin typeface="Arial" panose="020B0604020202020204" pitchFamily="34" charset="0"/>
              </a:rPr>
              <a:t>實際上有</a:t>
            </a:r>
            <a:r>
              <a:rPr lang="zh-TW" altLang="en-US" dirty="0">
                <a:solidFill>
                  <a:srgbClr val="202122"/>
                </a:solidFill>
                <a:latin typeface="Arial" panose="020B0604020202020204" pitchFamily="34" charset="0"/>
              </a:rPr>
              <a:t>病</a:t>
            </a:r>
            <a:r>
              <a:rPr lang="zh-TW" altLang="en-US" b="0" i="0" dirty="0">
                <a:solidFill>
                  <a:srgbClr val="202122"/>
                </a:solidFill>
                <a:effectLst/>
                <a:latin typeface="Arial" panose="020B0604020202020204" pitchFamily="34" charset="0"/>
              </a:rPr>
              <a:t>。</a:t>
            </a:r>
          </a:p>
          <a:p>
            <a:pPr algn="l">
              <a:buFont typeface="+mj-lt"/>
              <a:buAutoNum type="arabicPeriod"/>
            </a:pPr>
            <a:r>
              <a:rPr lang="zh-TW" altLang="en-US" b="1" i="0" dirty="0">
                <a:solidFill>
                  <a:srgbClr val="202122"/>
                </a:solidFill>
                <a:effectLst/>
                <a:latin typeface="Arial" panose="020B0604020202020204" pitchFamily="34" charset="0"/>
              </a:rPr>
              <a:t>偽陽性</a:t>
            </a:r>
            <a:r>
              <a:rPr lang="zh-TW" altLang="en-US" b="0" i="0" dirty="0">
                <a:solidFill>
                  <a:srgbClr val="202122"/>
                </a:solidFill>
                <a:effectLst/>
                <a:latin typeface="Arial" panose="020B0604020202020204" pitchFamily="34" charset="0"/>
              </a:rPr>
              <a:t>（</a:t>
            </a:r>
            <a:r>
              <a:rPr lang="en-US" altLang="zh-TW" b="0" i="0" dirty="0">
                <a:solidFill>
                  <a:srgbClr val="202122"/>
                </a:solidFill>
                <a:effectLst/>
                <a:latin typeface="Arial" panose="020B0604020202020204" pitchFamily="34" charset="0"/>
              </a:rPr>
              <a:t>FP</a:t>
            </a:r>
            <a:r>
              <a:rPr lang="zh-TW" altLang="en-US" b="0" i="0" dirty="0">
                <a:solidFill>
                  <a:srgbClr val="202122"/>
                </a:solidFill>
                <a:effectLst/>
                <a:latin typeface="Arial" panose="020B0604020202020204" pitchFamily="34" charset="0"/>
              </a:rPr>
              <a:t>）：</a:t>
            </a:r>
            <a:endParaRPr lang="en-US" altLang="zh-TW" b="0" i="0" dirty="0">
              <a:solidFill>
                <a:srgbClr val="202122"/>
              </a:solidFill>
              <a:effectLst/>
              <a:latin typeface="Arial" panose="020B0604020202020204" pitchFamily="34" charset="0"/>
            </a:endParaRPr>
          </a:p>
          <a:p>
            <a:pPr lvl="1"/>
            <a:r>
              <a:rPr lang="zh-TW" altLang="en-US" b="1" i="0" dirty="0">
                <a:solidFill>
                  <a:srgbClr val="202122"/>
                </a:solidFill>
                <a:effectLst/>
                <a:latin typeface="Arial" panose="020B0604020202020204" pitchFamily="34" charset="0"/>
              </a:rPr>
              <a:t>診斷為有</a:t>
            </a:r>
            <a:r>
              <a:rPr lang="zh-TW" altLang="en-US" dirty="0">
                <a:solidFill>
                  <a:srgbClr val="202122"/>
                </a:solidFill>
                <a:latin typeface="Arial" panose="020B0604020202020204" pitchFamily="34" charset="0"/>
              </a:rPr>
              <a:t>病</a:t>
            </a:r>
            <a:r>
              <a:rPr lang="en-US" altLang="zh-TW" dirty="0">
                <a:solidFill>
                  <a:srgbClr val="202122"/>
                </a:solidFill>
                <a:latin typeface="Arial" panose="020B0604020202020204" pitchFamily="34" charset="0"/>
              </a:rPr>
              <a:t>(</a:t>
            </a:r>
            <a:r>
              <a:rPr lang="zh-TW" altLang="en-US" dirty="0">
                <a:solidFill>
                  <a:srgbClr val="202122"/>
                </a:solidFill>
                <a:latin typeface="Arial" panose="020B0604020202020204" pitchFamily="34" charset="0"/>
              </a:rPr>
              <a:t>陽性</a:t>
            </a:r>
            <a:r>
              <a:rPr lang="en-US" altLang="zh-TW" dirty="0">
                <a:solidFill>
                  <a:srgbClr val="202122"/>
                </a:solidFill>
                <a:latin typeface="Arial" panose="020B0604020202020204" pitchFamily="34" charset="0"/>
              </a:rPr>
              <a:t>) </a:t>
            </a:r>
            <a:r>
              <a:rPr lang="zh-TW" altLang="en-US" b="0" i="0" dirty="0">
                <a:solidFill>
                  <a:srgbClr val="202122"/>
                </a:solidFill>
                <a:effectLst/>
                <a:latin typeface="Arial" panose="020B0604020202020204" pitchFamily="34" charset="0"/>
              </a:rPr>
              <a:t>，</a:t>
            </a:r>
            <a:r>
              <a:rPr lang="zh-TW" altLang="en-US" b="1" i="0" dirty="0">
                <a:solidFill>
                  <a:srgbClr val="202122"/>
                </a:solidFill>
                <a:effectLst/>
                <a:latin typeface="Arial" panose="020B0604020202020204" pitchFamily="34" charset="0"/>
              </a:rPr>
              <a:t>實際</a:t>
            </a:r>
            <a:r>
              <a:rPr lang="zh-TW" altLang="en-US" b="1" dirty="0">
                <a:solidFill>
                  <a:srgbClr val="202122"/>
                </a:solidFill>
                <a:latin typeface="Arial" panose="020B0604020202020204" pitchFamily="34" charset="0"/>
              </a:rPr>
              <a:t>上無</a:t>
            </a:r>
            <a:r>
              <a:rPr lang="zh-TW" altLang="en-US" dirty="0">
                <a:solidFill>
                  <a:srgbClr val="202122"/>
                </a:solidFill>
                <a:latin typeface="Arial" panose="020B0604020202020204" pitchFamily="34" charset="0"/>
              </a:rPr>
              <a:t>病</a:t>
            </a:r>
            <a:r>
              <a:rPr lang="zh-TW" altLang="en-US" b="0" i="0" dirty="0">
                <a:solidFill>
                  <a:srgbClr val="202122"/>
                </a:solidFill>
                <a:effectLst/>
                <a:latin typeface="Arial" panose="020B0604020202020204" pitchFamily="34" charset="0"/>
              </a:rPr>
              <a:t>。</a:t>
            </a:r>
          </a:p>
          <a:p>
            <a:pPr algn="l">
              <a:buFont typeface="+mj-lt"/>
              <a:buAutoNum type="arabicPeriod"/>
            </a:pPr>
            <a:r>
              <a:rPr lang="zh-TW" altLang="en-US" b="1" i="0" dirty="0">
                <a:solidFill>
                  <a:srgbClr val="202122"/>
                </a:solidFill>
                <a:effectLst/>
                <a:latin typeface="Arial" panose="020B0604020202020204" pitchFamily="34" charset="0"/>
              </a:rPr>
              <a:t>真陰性</a:t>
            </a:r>
            <a:r>
              <a:rPr lang="zh-TW" altLang="en-US" b="0" i="0" dirty="0">
                <a:solidFill>
                  <a:srgbClr val="202122"/>
                </a:solidFill>
                <a:effectLst/>
                <a:latin typeface="Arial" panose="020B0604020202020204" pitchFamily="34" charset="0"/>
              </a:rPr>
              <a:t>（</a:t>
            </a:r>
            <a:r>
              <a:rPr lang="en-US" altLang="zh-TW" b="0" i="0" dirty="0">
                <a:solidFill>
                  <a:srgbClr val="202122"/>
                </a:solidFill>
                <a:effectLst/>
                <a:latin typeface="Arial" panose="020B0604020202020204" pitchFamily="34" charset="0"/>
              </a:rPr>
              <a:t>TN</a:t>
            </a:r>
            <a:r>
              <a:rPr lang="zh-TW" altLang="en-US" b="0" i="0" dirty="0">
                <a:solidFill>
                  <a:srgbClr val="202122"/>
                </a:solidFill>
                <a:effectLst/>
                <a:latin typeface="Arial" panose="020B0604020202020204" pitchFamily="34" charset="0"/>
              </a:rPr>
              <a:t>）：</a:t>
            </a:r>
            <a:endParaRPr lang="en-US" altLang="zh-TW" b="0" i="0" dirty="0">
              <a:solidFill>
                <a:srgbClr val="202122"/>
              </a:solidFill>
              <a:effectLst/>
              <a:latin typeface="Arial" panose="020B0604020202020204" pitchFamily="34" charset="0"/>
            </a:endParaRPr>
          </a:p>
          <a:p>
            <a:pPr lvl="1"/>
            <a:r>
              <a:rPr lang="zh-TW" altLang="en-US" b="1" i="0" dirty="0">
                <a:solidFill>
                  <a:srgbClr val="202122"/>
                </a:solidFill>
                <a:effectLst/>
                <a:latin typeface="Arial" panose="020B0604020202020204" pitchFamily="34" charset="0"/>
              </a:rPr>
              <a:t>診斷為</a:t>
            </a:r>
            <a:r>
              <a:rPr lang="zh-TW" altLang="en-US" b="1" dirty="0">
                <a:solidFill>
                  <a:srgbClr val="202122"/>
                </a:solidFill>
                <a:latin typeface="Arial" panose="020B0604020202020204" pitchFamily="34" charset="0"/>
              </a:rPr>
              <a:t>無</a:t>
            </a:r>
            <a:r>
              <a:rPr lang="zh-TW" altLang="en-US" dirty="0">
                <a:solidFill>
                  <a:srgbClr val="202122"/>
                </a:solidFill>
                <a:latin typeface="Arial" panose="020B0604020202020204" pitchFamily="34" charset="0"/>
              </a:rPr>
              <a:t>病</a:t>
            </a:r>
            <a:r>
              <a:rPr lang="en-US" altLang="zh-TW" dirty="0">
                <a:solidFill>
                  <a:srgbClr val="202122"/>
                </a:solidFill>
                <a:latin typeface="Arial" panose="020B0604020202020204" pitchFamily="34" charset="0"/>
              </a:rPr>
              <a:t>(</a:t>
            </a:r>
            <a:r>
              <a:rPr lang="zh-TW" altLang="en-US" dirty="0">
                <a:solidFill>
                  <a:srgbClr val="202122"/>
                </a:solidFill>
                <a:latin typeface="Arial" panose="020B0604020202020204" pitchFamily="34" charset="0"/>
              </a:rPr>
              <a:t>陰性</a:t>
            </a:r>
            <a:r>
              <a:rPr lang="en-US" altLang="zh-TW" dirty="0">
                <a:solidFill>
                  <a:srgbClr val="202122"/>
                </a:solidFill>
                <a:latin typeface="Arial" panose="020B0604020202020204" pitchFamily="34" charset="0"/>
              </a:rPr>
              <a:t>) </a:t>
            </a:r>
            <a:r>
              <a:rPr lang="zh-TW" altLang="en-US" b="0" i="0" dirty="0">
                <a:solidFill>
                  <a:srgbClr val="202122"/>
                </a:solidFill>
                <a:effectLst/>
                <a:latin typeface="Arial" panose="020B0604020202020204" pitchFamily="34" charset="0"/>
              </a:rPr>
              <a:t>，</a:t>
            </a:r>
            <a:r>
              <a:rPr lang="zh-TW" altLang="en-US" b="1" i="0" dirty="0">
                <a:solidFill>
                  <a:srgbClr val="202122"/>
                </a:solidFill>
                <a:effectLst/>
                <a:latin typeface="Arial" panose="020B0604020202020204" pitchFamily="34" charset="0"/>
              </a:rPr>
              <a:t>實際上</a:t>
            </a:r>
            <a:r>
              <a:rPr lang="zh-TW" altLang="en-US" b="1" dirty="0">
                <a:solidFill>
                  <a:srgbClr val="202122"/>
                </a:solidFill>
                <a:latin typeface="Arial" panose="020B0604020202020204" pitchFamily="34" charset="0"/>
              </a:rPr>
              <a:t>無</a:t>
            </a:r>
            <a:r>
              <a:rPr lang="zh-TW" altLang="en-US" dirty="0">
                <a:solidFill>
                  <a:srgbClr val="202122"/>
                </a:solidFill>
                <a:latin typeface="Arial" panose="020B0604020202020204" pitchFamily="34" charset="0"/>
              </a:rPr>
              <a:t>病</a:t>
            </a:r>
            <a:r>
              <a:rPr lang="zh-TW" altLang="en-US" b="0" i="0" dirty="0">
                <a:solidFill>
                  <a:srgbClr val="202122"/>
                </a:solidFill>
                <a:effectLst/>
                <a:latin typeface="Arial" panose="020B0604020202020204" pitchFamily="34" charset="0"/>
              </a:rPr>
              <a:t>。</a:t>
            </a:r>
          </a:p>
          <a:p>
            <a:pPr algn="l">
              <a:buFont typeface="+mj-lt"/>
              <a:buAutoNum type="arabicPeriod"/>
            </a:pPr>
            <a:r>
              <a:rPr lang="zh-TW" altLang="en-US" b="1" i="0" dirty="0">
                <a:solidFill>
                  <a:srgbClr val="202122"/>
                </a:solidFill>
                <a:effectLst/>
                <a:latin typeface="Arial" panose="020B0604020202020204" pitchFamily="34" charset="0"/>
              </a:rPr>
              <a:t>偽陰性</a:t>
            </a:r>
            <a:r>
              <a:rPr lang="zh-TW" altLang="en-US" b="0" i="0" dirty="0">
                <a:solidFill>
                  <a:srgbClr val="202122"/>
                </a:solidFill>
                <a:effectLst/>
                <a:latin typeface="Arial" panose="020B0604020202020204" pitchFamily="34" charset="0"/>
              </a:rPr>
              <a:t>（</a:t>
            </a:r>
            <a:r>
              <a:rPr lang="en-US" altLang="zh-TW" b="0" i="0" dirty="0">
                <a:solidFill>
                  <a:srgbClr val="202122"/>
                </a:solidFill>
                <a:effectLst/>
                <a:latin typeface="Arial" panose="020B0604020202020204" pitchFamily="34" charset="0"/>
              </a:rPr>
              <a:t>FN</a:t>
            </a:r>
            <a:r>
              <a:rPr lang="zh-TW" altLang="en-US" b="0" i="0" dirty="0">
                <a:solidFill>
                  <a:srgbClr val="202122"/>
                </a:solidFill>
                <a:effectLst/>
                <a:latin typeface="Arial" panose="020B0604020202020204" pitchFamily="34" charset="0"/>
              </a:rPr>
              <a:t>）：</a:t>
            </a:r>
            <a:endParaRPr lang="en-US" altLang="zh-TW" b="0" i="0" dirty="0">
              <a:solidFill>
                <a:srgbClr val="202122"/>
              </a:solidFill>
              <a:effectLst/>
              <a:latin typeface="Arial" panose="020B0604020202020204" pitchFamily="34" charset="0"/>
            </a:endParaRPr>
          </a:p>
          <a:p>
            <a:pPr lvl="1"/>
            <a:r>
              <a:rPr lang="zh-TW" altLang="en-US" b="1" i="0" dirty="0">
                <a:solidFill>
                  <a:srgbClr val="202122"/>
                </a:solidFill>
                <a:effectLst/>
                <a:latin typeface="Arial" panose="020B0604020202020204" pitchFamily="34" charset="0"/>
              </a:rPr>
              <a:t>診斷為</a:t>
            </a:r>
            <a:r>
              <a:rPr lang="zh-TW" altLang="en-US" b="1" dirty="0">
                <a:solidFill>
                  <a:srgbClr val="202122"/>
                </a:solidFill>
                <a:latin typeface="Arial" panose="020B0604020202020204" pitchFamily="34" charset="0"/>
              </a:rPr>
              <a:t>無</a:t>
            </a:r>
            <a:r>
              <a:rPr lang="zh-TW" altLang="en-US" dirty="0">
                <a:solidFill>
                  <a:srgbClr val="202122"/>
                </a:solidFill>
                <a:latin typeface="Arial" panose="020B0604020202020204" pitchFamily="34" charset="0"/>
              </a:rPr>
              <a:t>病</a:t>
            </a:r>
            <a:r>
              <a:rPr lang="en-US" altLang="zh-TW" dirty="0">
                <a:solidFill>
                  <a:srgbClr val="202122"/>
                </a:solidFill>
                <a:latin typeface="Arial" panose="020B0604020202020204" pitchFamily="34" charset="0"/>
              </a:rPr>
              <a:t>(</a:t>
            </a:r>
            <a:r>
              <a:rPr lang="zh-TW" altLang="en-US" dirty="0">
                <a:solidFill>
                  <a:srgbClr val="202122"/>
                </a:solidFill>
                <a:latin typeface="Arial" panose="020B0604020202020204" pitchFamily="34" charset="0"/>
              </a:rPr>
              <a:t>陰性</a:t>
            </a:r>
            <a:r>
              <a:rPr lang="en-US" altLang="zh-TW" dirty="0">
                <a:solidFill>
                  <a:srgbClr val="202122"/>
                </a:solidFill>
                <a:latin typeface="Arial" panose="020B0604020202020204" pitchFamily="34" charset="0"/>
              </a:rPr>
              <a:t>) </a:t>
            </a:r>
            <a:r>
              <a:rPr lang="zh-TW" altLang="en-US" b="0" i="0" dirty="0">
                <a:solidFill>
                  <a:srgbClr val="202122"/>
                </a:solidFill>
                <a:effectLst/>
                <a:latin typeface="Arial" panose="020B0604020202020204" pitchFamily="34" charset="0"/>
              </a:rPr>
              <a:t>，</a:t>
            </a:r>
            <a:r>
              <a:rPr lang="zh-TW" altLang="en-US" b="1" i="0" dirty="0">
                <a:solidFill>
                  <a:srgbClr val="202122"/>
                </a:solidFill>
                <a:effectLst/>
                <a:latin typeface="Arial" panose="020B0604020202020204" pitchFamily="34" charset="0"/>
              </a:rPr>
              <a:t>實際上有</a:t>
            </a:r>
            <a:r>
              <a:rPr lang="zh-TW" altLang="en-US" dirty="0">
                <a:solidFill>
                  <a:srgbClr val="202122"/>
                </a:solidFill>
                <a:latin typeface="Arial" panose="020B0604020202020204" pitchFamily="34" charset="0"/>
              </a:rPr>
              <a:t>病</a:t>
            </a:r>
            <a:r>
              <a:rPr lang="zh-TW" altLang="en-US" b="0" i="0" dirty="0">
                <a:solidFill>
                  <a:srgbClr val="202122"/>
                </a:solidFill>
                <a:effectLst/>
                <a:latin typeface="Arial" panose="020B0604020202020204" pitchFamily="34" charset="0"/>
              </a:rPr>
              <a:t>。</a:t>
            </a:r>
          </a:p>
        </p:txBody>
      </p:sp>
      <mc:AlternateContent xmlns:mc="http://schemas.openxmlformats.org/markup-compatibility/2006">
        <mc:Choice xmlns:p14="http://schemas.microsoft.com/office/powerpoint/2010/main" Requires="p14">
          <p:contentPart p14:bwMode="auto" r:id="rId4">
            <p14:nvContentPartPr>
              <p14:cNvPr id="11" name="筆跡 10">
                <a:extLst>
                  <a:ext uri="{FF2B5EF4-FFF2-40B4-BE49-F238E27FC236}">
                    <a16:creationId xmlns:a16="http://schemas.microsoft.com/office/drawing/2014/main" id="{171F85FF-17C4-46FC-A053-63B1C48D97A9}"/>
                  </a:ext>
                </a:extLst>
              </p14:cNvPr>
              <p14:cNvContentPartPr/>
              <p14:nvPr/>
            </p14:nvContentPartPr>
            <p14:xfrm>
              <a:off x="1600890" y="3803115"/>
              <a:ext cx="157680" cy="18360"/>
            </p14:xfrm>
          </p:contentPart>
        </mc:Choice>
        <mc:Fallback>
          <p:pic>
            <p:nvPicPr>
              <p:cNvPr id="11" name="筆跡 10">
                <a:extLst>
                  <a:ext uri="{FF2B5EF4-FFF2-40B4-BE49-F238E27FC236}">
                    <a16:creationId xmlns:a16="http://schemas.microsoft.com/office/drawing/2014/main" id="{171F85FF-17C4-46FC-A053-63B1C48D97A9}"/>
                  </a:ext>
                </a:extLst>
              </p:cNvPr>
              <p:cNvPicPr/>
              <p:nvPr/>
            </p:nvPicPr>
            <p:blipFill>
              <a:blip r:embed="rId5"/>
              <a:stretch>
                <a:fillRect/>
              </a:stretch>
            </p:blipFill>
            <p:spPr>
              <a:xfrm>
                <a:off x="1591890" y="3794475"/>
                <a:ext cx="1753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筆跡 11">
                <a:extLst>
                  <a:ext uri="{FF2B5EF4-FFF2-40B4-BE49-F238E27FC236}">
                    <a16:creationId xmlns:a16="http://schemas.microsoft.com/office/drawing/2014/main" id="{1A868D58-FF33-4BC7-B6C4-0DAAC1A63E74}"/>
                  </a:ext>
                </a:extLst>
              </p14:cNvPr>
              <p14:cNvContentPartPr/>
              <p14:nvPr/>
            </p14:nvContentPartPr>
            <p14:xfrm>
              <a:off x="2541930" y="2840835"/>
              <a:ext cx="251640" cy="78120"/>
            </p14:xfrm>
          </p:contentPart>
        </mc:Choice>
        <mc:Fallback>
          <p:pic>
            <p:nvPicPr>
              <p:cNvPr id="12" name="筆跡 11">
                <a:extLst>
                  <a:ext uri="{FF2B5EF4-FFF2-40B4-BE49-F238E27FC236}">
                    <a16:creationId xmlns:a16="http://schemas.microsoft.com/office/drawing/2014/main" id="{1A868D58-FF33-4BC7-B6C4-0DAAC1A63E74}"/>
                  </a:ext>
                </a:extLst>
              </p:cNvPr>
              <p:cNvPicPr/>
              <p:nvPr/>
            </p:nvPicPr>
            <p:blipFill>
              <a:blip r:embed="rId7"/>
              <a:stretch>
                <a:fillRect/>
              </a:stretch>
            </p:blipFill>
            <p:spPr>
              <a:xfrm>
                <a:off x="2532930" y="2831835"/>
                <a:ext cx="269280" cy="95760"/>
              </a:xfrm>
              <a:prstGeom prst="rect">
                <a:avLst/>
              </a:prstGeom>
            </p:spPr>
          </p:pic>
        </mc:Fallback>
      </mc:AlternateContent>
      <p:grpSp>
        <p:nvGrpSpPr>
          <p:cNvPr id="16" name="群組 15">
            <a:extLst>
              <a:ext uri="{FF2B5EF4-FFF2-40B4-BE49-F238E27FC236}">
                <a16:creationId xmlns:a16="http://schemas.microsoft.com/office/drawing/2014/main" id="{BB5B2193-F2C3-4467-A80A-5A39C940E82A}"/>
              </a:ext>
            </a:extLst>
          </p:cNvPr>
          <p:cNvGrpSpPr/>
          <p:nvPr/>
        </p:nvGrpSpPr>
        <p:grpSpPr>
          <a:xfrm>
            <a:off x="1514490" y="4111275"/>
            <a:ext cx="245520" cy="1151640"/>
            <a:chOff x="1514490" y="4111275"/>
            <a:chExt cx="245520" cy="1151640"/>
          </a:xfrm>
        </p:grpSpPr>
        <mc:AlternateContent xmlns:mc="http://schemas.openxmlformats.org/markup-compatibility/2006">
          <mc:Choice xmlns:p14="http://schemas.microsoft.com/office/powerpoint/2010/main" Requires="p14">
            <p:contentPart p14:bwMode="auto" r:id="rId8">
              <p14:nvContentPartPr>
                <p14:cNvPr id="13" name="筆跡 12">
                  <a:extLst>
                    <a:ext uri="{FF2B5EF4-FFF2-40B4-BE49-F238E27FC236}">
                      <a16:creationId xmlns:a16="http://schemas.microsoft.com/office/drawing/2014/main" id="{999CDB26-ABF6-43C5-8AEA-0A43C0CC7C42}"/>
                    </a:ext>
                  </a:extLst>
                </p14:cNvPr>
                <p14:cNvContentPartPr/>
                <p14:nvPr/>
              </p14:nvContentPartPr>
              <p14:xfrm>
                <a:off x="1574970" y="4121355"/>
                <a:ext cx="152640" cy="839880"/>
              </p14:xfrm>
            </p:contentPart>
          </mc:Choice>
          <mc:Fallback>
            <p:pic>
              <p:nvPicPr>
                <p:cNvPr id="13" name="筆跡 12">
                  <a:extLst>
                    <a:ext uri="{FF2B5EF4-FFF2-40B4-BE49-F238E27FC236}">
                      <a16:creationId xmlns:a16="http://schemas.microsoft.com/office/drawing/2014/main" id="{999CDB26-ABF6-43C5-8AEA-0A43C0CC7C42}"/>
                    </a:ext>
                  </a:extLst>
                </p:cNvPr>
                <p:cNvPicPr/>
                <p:nvPr/>
              </p:nvPicPr>
              <p:blipFill>
                <a:blip r:embed="rId9"/>
                <a:stretch>
                  <a:fillRect/>
                </a:stretch>
              </p:blipFill>
              <p:spPr>
                <a:xfrm>
                  <a:off x="1565970" y="4112715"/>
                  <a:ext cx="170280" cy="857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筆跡 13">
                  <a:extLst>
                    <a:ext uri="{FF2B5EF4-FFF2-40B4-BE49-F238E27FC236}">
                      <a16:creationId xmlns:a16="http://schemas.microsoft.com/office/drawing/2014/main" id="{BDECDD1D-FB23-4090-B7DC-4126C89934A6}"/>
                    </a:ext>
                  </a:extLst>
                </p14:cNvPr>
                <p14:cNvContentPartPr/>
                <p14:nvPr/>
              </p14:nvContentPartPr>
              <p14:xfrm>
                <a:off x="1628610" y="4111275"/>
                <a:ext cx="131400" cy="158040"/>
              </p14:xfrm>
            </p:contentPart>
          </mc:Choice>
          <mc:Fallback>
            <p:pic>
              <p:nvPicPr>
                <p:cNvPr id="14" name="筆跡 13">
                  <a:extLst>
                    <a:ext uri="{FF2B5EF4-FFF2-40B4-BE49-F238E27FC236}">
                      <a16:creationId xmlns:a16="http://schemas.microsoft.com/office/drawing/2014/main" id="{BDECDD1D-FB23-4090-B7DC-4126C89934A6}"/>
                    </a:ext>
                  </a:extLst>
                </p:cNvPr>
                <p:cNvPicPr/>
                <p:nvPr/>
              </p:nvPicPr>
              <p:blipFill>
                <a:blip r:embed="rId11"/>
                <a:stretch>
                  <a:fillRect/>
                </a:stretch>
              </p:blipFill>
              <p:spPr>
                <a:xfrm>
                  <a:off x="1619970" y="4102275"/>
                  <a:ext cx="1490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筆跡 14">
                  <a:extLst>
                    <a:ext uri="{FF2B5EF4-FFF2-40B4-BE49-F238E27FC236}">
                      <a16:creationId xmlns:a16="http://schemas.microsoft.com/office/drawing/2014/main" id="{21BBDD71-FCAC-44F0-8F80-C4C4A1D4E58D}"/>
                    </a:ext>
                  </a:extLst>
                </p14:cNvPr>
                <p14:cNvContentPartPr/>
                <p14:nvPr/>
              </p14:nvContentPartPr>
              <p14:xfrm>
                <a:off x="1514490" y="5092635"/>
                <a:ext cx="190080" cy="170280"/>
              </p14:xfrm>
            </p:contentPart>
          </mc:Choice>
          <mc:Fallback>
            <p:pic>
              <p:nvPicPr>
                <p:cNvPr id="15" name="筆跡 14">
                  <a:extLst>
                    <a:ext uri="{FF2B5EF4-FFF2-40B4-BE49-F238E27FC236}">
                      <a16:creationId xmlns:a16="http://schemas.microsoft.com/office/drawing/2014/main" id="{21BBDD71-FCAC-44F0-8F80-C4C4A1D4E58D}"/>
                    </a:ext>
                  </a:extLst>
                </p:cNvPr>
                <p:cNvPicPr/>
                <p:nvPr/>
              </p:nvPicPr>
              <p:blipFill>
                <a:blip r:embed="rId13"/>
                <a:stretch>
                  <a:fillRect/>
                </a:stretch>
              </p:blipFill>
              <p:spPr>
                <a:xfrm>
                  <a:off x="1505850" y="5083635"/>
                  <a:ext cx="207720" cy="187920"/>
                </a:xfrm>
                <a:prstGeom prst="rect">
                  <a:avLst/>
                </a:prstGeom>
              </p:spPr>
            </p:pic>
          </mc:Fallback>
        </mc:AlternateContent>
      </p:grpSp>
      <p:grpSp>
        <p:nvGrpSpPr>
          <p:cNvPr id="26" name="群組 25">
            <a:extLst>
              <a:ext uri="{FF2B5EF4-FFF2-40B4-BE49-F238E27FC236}">
                <a16:creationId xmlns:a16="http://schemas.microsoft.com/office/drawing/2014/main" id="{0551C19E-AE36-4265-BEC9-43BF955C4409}"/>
              </a:ext>
            </a:extLst>
          </p:cNvPr>
          <p:cNvGrpSpPr/>
          <p:nvPr/>
        </p:nvGrpSpPr>
        <p:grpSpPr>
          <a:xfrm>
            <a:off x="1573530" y="5376315"/>
            <a:ext cx="60120" cy="91440"/>
            <a:chOff x="1573530" y="5376315"/>
            <a:chExt cx="60120" cy="91440"/>
          </a:xfrm>
        </p:grpSpPr>
        <mc:AlternateContent xmlns:mc="http://schemas.openxmlformats.org/markup-compatibility/2006">
          <mc:Choice xmlns:p14="http://schemas.microsoft.com/office/powerpoint/2010/main" Requires="p14">
            <p:contentPart p14:bwMode="auto" r:id="rId14">
              <p14:nvContentPartPr>
                <p14:cNvPr id="24" name="筆跡 23">
                  <a:extLst>
                    <a:ext uri="{FF2B5EF4-FFF2-40B4-BE49-F238E27FC236}">
                      <a16:creationId xmlns:a16="http://schemas.microsoft.com/office/drawing/2014/main" id="{02A650C7-BB21-4910-9840-DE0868D9B366}"/>
                    </a:ext>
                  </a:extLst>
                </p14:cNvPr>
                <p14:cNvContentPartPr/>
                <p14:nvPr/>
              </p14:nvContentPartPr>
              <p14:xfrm>
                <a:off x="1573530" y="5383875"/>
                <a:ext cx="8640" cy="78480"/>
              </p14:xfrm>
            </p:contentPart>
          </mc:Choice>
          <mc:Fallback>
            <p:pic>
              <p:nvPicPr>
                <p:cNvPr id="24" name="筆跡 23">
                  <a:extLst>
                    <a:ext uri="{FF2B5EF4-FFF2-40B4-BE49-F238E27FC236}">
                      <a16:creationId xmlns:a16="http://schemas.microsoft.com/office/drawing/2014/main" id="{02A650C7-BB21-4910-9840-DE0868D9B366}"/>
                    </a:ext>
                  </a:extLst>
                </p:cNvPr>
                <p:cNvPicPr/>
                <p:nvPr/>
              </p:nvPicPr>
              <p:blipFill>
                <a:blip r:embed="rId15"/>
                <a:stretch>
                  <a:fillRect/>
                </a:stretch>
              </p:blipFill>
              <p:spPr>
                <a:xfrm>
                  <a:off x="1564890" y="5374875"/>
                  <a:ext cx="262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5" name="筆跡 24">
                  <a:extLst>
                    <a:ext uri="{FF2B5EF4-FFF2-40B4-BE49-F238E27FC236}">
                      <a16:creationId xmlns:a16="http://schemas.microsoft.com/office/drawing/2014/main" id="{B4B64155-1AAF-4DA0-8A19-6BCCC5D1FD32}"/>
                    </a:ext>
                  </a:extLst>
                </p14:cNvPr>
                <p14:cNvContentPartPr/>
                <p14:nvPr/>
              </p14:nvContentPartPr>
              <p14:xfrm>
                <a:off x="1614210" y="5376315"/>
                <a:ext cx="19440" cy="91440"/>
              </p14:xfrm>
            </p:contentPart>
          </mc:Choice>
          <mc:Fallback>
            <p:pic>
              <p:nvPicPr>
                <p:cNvPr id="25" name="筆跡 24">
                  <a:extLst>
                    <a:ext uri="{FF2B5EF4-FFF2-40B4-BE49-F238E27FC236}">
                      <a16:creationId xmlns:a16="http://schemas.microsoft.com/office/drawing/2014/main" id="{B4B64155-1AAF-4DA0-8A19-6BCCC5D1FD32}"/>
                    </a:ext>
                  </a:extLst>
                </p:cNvPr>
                <p:cNvPicPr/>
                <p:nvPr/>
              </p:nvPicPr>
              <p:blipFill>
                <a:blip r:embed="rId17"/>
                <a:stretch>
                  <a:fillRect/>
                </a:stretch>
              </p:blipFill>
              <p:spPr>
                <a:xfrm>
                  <a:off x="1605570" y="5367315"/>
                  <a:ext cx="37080" cy="109080"/>
                </a:xfrm>
                <a:prstGeom prst="rect">
                  <a:avLst/>
                </a:prstGeom>
              </p:spPr>
            </p:pic>
          </mc:Fallback>
        </mc:AlternateContent>
      </p:grpSp>
      <p:grpSp>
        <p:nvGrpSpPr>
          <p:cNvPr id="38" name="群組 37">
            <a:extLst>
              <a:ext uri="{FF2B5EF4-FFF2-40B4-BE49-F238E27FC236}">
                <a16:creationId xmlns:a16="http://schemas.microsoft.com/office/drawing/2014/main" id="{F5E6C17D-BC06-4F76-9B25-4084D25BCFDC}"/>
              </a:ext>
            </a:extLst>
          </p:cNvPr>
          <p:cNvGrpSpPr/>
          <p:nvPr/>
        </p:nvGrpSpPr>
        <p:grpSpPr>
          <a:xfrm>
            <a:off x="1501170" y="5600595"/>
            <a:ext cx="496080" cy="615240"/>
            <a:chOff x="1501170" y="5600595"/>
            <a:chExt cx="496080" cy="615240"/>
          </a:xfrm>
        </p:grpSpPr>
        <mc:AlternateContent xmlns:mc="http://schemas.openxmlformats.org/markup-compatibility/2006">
          <mc:Choice xmlns:p14="http://schemas.microsoft.com/office/powerpoint/2010/main" Requires="p14">
            <p:contentPart p14:bwMode="auto" r:id="rId18">
              <p14:nvContentPartPr>
                <p14:cNvPr id="27" name="筆跡 26">
                  <a:extLst>
                    <a:ext uri="{FF2B5EF4-FFF2-40B4-BE49-F238E27FC236}">
                      <a16:creationId xmlns:a16="http://schemas.microsoft.com/office/drawing/2014/main" id="{E655A93C-72B0-405F-9AD3-EEBB30445C08}"/>
                    </a:ext>
                  </a:extLst>
                </p14:cNvPr>
                <p14:cNvContentPartPr/>
                <p14:nvPr/>
              </p14:nvContentPartPr>
              <p14:xfrm>
                <a:off x="1606650" y="5600595"/>
                <a:ext cx="105120" cy="15120"/>
              </p14:xfrm>
            </p:contentPart>
          </mc:Choice>
          <mc:Fallback>
            <p:pic>
              <p:nvPicPr>
                <p:cNvPr id="27" name="筆跡 26">
                  <a:extLst>
                    <a:ext uri="{FF2B5EF4-FFF2-40B4-BE49-F238E27FC236}">
                      <a16:creationId xmlns:a16="http://schemas.microsoft.com/office/drawing/2014/main" id="{E655A93C-72B0-405F-9AD3-EEBB30445C08}"/>
                    </a:ext>
                  </a:extLst>
                </p:cNvPr>
                <p:cNvPicPr/>
                <p:nvPr/>
              </p:nvPicPr>
              <p:blipFill>
                <a:blip r:embed="rId19"/>
                <a:stretch>
                  <a:fillRect/>
                </a:stretch>
              </p:blipFill>
              <p:spPr>
                <a:xfrm>
                  <a:off x="1598010" y="5591595"/>
                  <a:ext cx="1227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8" name="筆跡 27">
                  <a:extLst>
                    <a:ext uri="{FF2B5EF4-FFF2-40B4-BE49-F238E27FC236}">
                      <a16:creationId xmlns:a16="http://schemas.microsoft.com/office/drawing/2014/main" id="{D577729E-BE3F-4D15-B7F4-5E104329C5C0}"/>
                    </a:ext>
                  </a:extLst>
                </p14:cNvPr>
                <p14:cNvContentPartPr/>
                <p14:nvPr/>
              </p14:nvContentPartPr>
              <p14:xfrm>
                <a:off x="1625370" y="5617875"/>
                <a:ext cx="16920" cy="173880"/>
              </p14:xfrm>
            </p:contentPart>
          </mc:Choice>
          <mc:Fallback>
            <p:pic>
              <p:nvPicPr>
                <p:cNvPr id="28" name="筆跡 27">
                  <a:extLst>
                    <a:ext uri="{FF2B5EF4-FFF2-40B4-BE49-F238E27FC236}">
                      <a16:creationId xmlns:a16="http://schemas.microsoft.com/office/drawing/2014/main" id="{D577729E-BE3F-4D15-B7F4-5E104329C5C0}"/>
                    </a:ext>
                  </a:extLst>
                </p:cNvPr>
                <p:cNvPicPr/>
                <p:nvPr/>
              </p:nvPicPr>
              <p:blipFill>
                <a:blip r:embed="rId21"/>
                <a:stretch>
                  <a:fillRect/>
                </a:stretch>
              </p:blipFill>
              <p:spPr>
                <a:xfrm>
                  <a:off x="1616370" y="5608875"/>
                  <a:ext cx="3456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9" name="筆跡 28">
                  <a:extLst>
                    <a:ext uri="{FF2B5EF4-FFF2-40B4-BE49-F238E27FC236}">
                      <a16:creationId xmlns:a16="http://schemas.microsoft.com/office/drawing/2014/main" id="{A6B3CF98-FD50-451D-8B0C-56F1259DB9A5}"/>
                    </a:ext>
                  </a:extLst>
                </p14:cNvPr>
                <p14:cNvContentPartPr/>
                <p14:nvPr/>
              </p14:nvContentPartPr>
              <p14:xfrm>
                <a:off x="1640850" y="5704275"/>
                <a:ext cx="39240" cy="15120"/>
              </p14:xfrm>
            </p:contentPart>
          </mc:Choice>
          <mc:Fallback>
            <p:pic>
              <p:nvPicPr>
                <p:cNvPr id="29" name="筆跡 28">
                  <a:extLst>
                    <a:ext uri="{FF2B5EF4-FFF2-40B4-BE49-F238E27FC236}">
                      <a16:creationId xmlns:a16="http://schemas.microsoft.com/office/drawing/2014/main" id="{A6B3CF98-FD50-451D-8B0C-56F1259DB9A5}"/>
                    </a:ext>
                  </a:extLst>
                </p:cNvPr>
                <p:cNvPicPr/>
                <p:nvPr/>
              </p:nvPicPr>
              <p:blipFill>
                <a:blip r:embed="rId23"/>
                <a:stretch>
                  <a:fillRect/>
                </a:stretch>
              </p:blipFill>
              <p:spPr>
                <a:xfrm>
                  <a:off x="1631850" y="5695635"/>
                  <a:ext cx="568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0" name="筆跡 29">
                  <a:extLst>
                    <a:ext uri="{FF2B5EF4-FFF2-40B4-BE49-F238E27FC236}">
                      <a16:creationId xmlns:a16="http://schemas.microsoft.com/office/drawing/2014/main" id="{276B9383-5940-49C5-9654-BA27BF7D7B80}"/>
                    </a:ext>
                  </a:extLst>
                </p14:cNvPr>
                <p14:cNvContentPartPr/>
                <p14:nvPr/>
              </p14:nvContentPartPr>
              <p14:xfrm>
                <a:off x="1676850" y="5702115"/>
                <a:ext cx="8640" cy="61920"/>
              </p14:xfrm>
            </p:contentPart>
          </mc:Choice>
          <mc:Fallback>
            <p:pic>
              <p:nvPicPr>
                <p:cNvPr id="30" name="筆跡 29">
                  <a:extLst>
                    <a:ext uri="{FF2B5EF4-FFF2-40B4-BE49-F238E27FC236}">
                      <a16:creationId xmlns:a16="http://schemas.microsoft.com/office/drawing/2014/main" id="{276B9383-5940-49C5-9654-BA27BF7D7B80}"/>
                    </a:ext>
                  </a:extLst>
                </p:cNvPr>
                <p:cNvPicPr/>
                <p:nvPr/>
              </p:nvPicPr>
              <p:blipFill>
                <a:blip r:embed="rId25"/>
                <a:stretch>
                  <a:fillRect/>
                </a:stretch>
              </p:blipFill>
              <p:spPr>
                <a:xfrm>
                  <a:off x="1667850" y="5693475"/>
                  <a:ext cx="262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1" name="筆跡 30">
                  <a:extLst>
                    <a:ext uri="{FF2B5EF4-FFF2-40B4-BE49-F238E27FC236}">
                      <a16:creationId xmlns:a16="http://schemas.microsoft.com/office/drawing/2014/main" id="{9176E4DE-08E7-4583-8703-9C5970351F16}"/>
                    </a:ext>
                  </a:extLst>
                </p14:cNvPr>
                <p14:cNvContentPartPr/>
                <p14:nvPr/>
              </p14:nvContentPartPr>
              <p14:xfrm>
                <a:off x="1763250" y="5634075"/>
                <a:ext cx="5400" cy="128880"/>
              </p14:xfrm>
            </p:contentPart>
          </mc:Choice>
          <mc:Fallback>
            <p:pic>
              <p:nvPicPr>
                <p:cNvPr id="31" name="筆跡 30">
                  <a:extLst>
                    <a:ext uri="{FF2B5EF4-FFF2-40B4-BE49-F238E27FC236}">
                      <a16:creationId xmlns:a16="http://schemas.microsoft.com/office/drawing/2014/main" id="{9176E4DE-08E7-4583-8703-9C5970351F16}"/>
                    </a:ext>
                  </a:extLst>
                </p:cNvPr>
                <p:cNvPicPr/>
                <p:nvPr/>
              </p:nvPicPr>
              <p:blipFill>
                <a:blip r:embed="rId27"/>
                <a:stretch>
                  <a:fillRect/>
                </a:stretch>
              </p:blipFill>
              <p:spPr>
                <a:xfrm>
                  <a:off x="1754610" y="5625075"/>
                  <a:ext cx="230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2" name="筆跡 31">
                  <a:extLst>
                    <a:ext uri="{FF2B5EF4-FFF2-40B4-BE49-F238E27FC236}">
                      <a16:creationId xmlns:a16="http://schemas.microsoft.com/office/drawing/2014/main" id="{D1C31FB7-8D14-4DE7-91F9-34CEDAB0CBBB}"/>
                    </a:ext>
                  </a:extLst>
                </p14:cNvPr>
                <p14:cNvContentPartPr/>
                <p14:nvPr/>
              </p14:nvContentPartPr>
              <p14:xfrm>
                <a:off x="1771170" y="5614635"/>
                <a:ext cx="97920" cy="144000"/>
              </p14:xfrm>
            </p:contentPart>
          </mc:Choice>
          <mc:Fallback>
            <p:pic>
              <p:nvPicPr>
                <p:cNvPr id="32" name="筆跡 31">
                  <a:extLst>
                    <a:ext uri="{FF2B5EF4-FFF2-40B4-BE49-F238E27FC236}">
                      <a16:creationId xmlns:a16="http://schemas.microsoft.com/office/drawing/2014/main" id="{D1C31FB7-8D14-4DE7-91F9-34CEDAB0CBBB}"/>
                    </a:ext>
                  </a:extLst>
                </p:cNvPr>
                <p:cNvPicPr/>
                <p:nvPr/>
              </p:nvPicPr>
              <p:blipFill>
                <a:blip r:embed="rId29"/>
                <a:stretch>
                  <a:fillRect/>
                </a:stretch>
              </p:blipFill>
              <p:spPr>
                <a:xfrm>
                  <a:off x="1762170" y="5605635"/>
                  <a:ext cx="1155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4" name="筆跡 33">
                  <a:extLst>
                    <a:ext uri="{FF2B5EF4-FFF2-40B4-BE49-F238E27FC236}">
                      <a16:creationId xmlns:a16="http://schemas.microsoft.com/office/drawing/2014/main" id="{1D48CB8E-5147-4652-9128-45090704E863}"/>
                    </a:ext>
                  </a:extLst>
                </p14:cNvPr>
                <p14:cNvContentPartPr/>
                <p14:nvPr/>
              </p14:nvContentPartPr>
              <p14:xfrm>
                <a:off x="1501170" y="5804355"/>
                <a:ext cx="496080" cy="124200"/>
              </p14:xfrm>
            </p:contentPart>
          </mc:Choice>
          <mc:Fallback>
            <p:pic>
              <p:nvPicPr>
                <p:cNvPr id="34" name="筆跡 33">
                  <a:extLst>
                    <a:ext uri="{FF2B5EF4-FFF2-40B4-BE49-F238E27FC236}">
                      <a16:creationId xmlns:a16="http://schemas.microsoft.com/office/drawing/2014/main" id="{1D48CB8E-5147-4652-9128-45090704E863}"/>
                    </a:ext>
                  </a:extLst>
                </p:cNvPr>
                <p:cNvPicPr/>
                <p:nvPr/>
              </p:nvPicPr>
              <p:blipFill>
                <a:blip r:embed="rId31"/>
                <a:stretch>
                  <a:fillRect/>
                </a:stretch>
              </p:blipFill>
              <p:spPr>
                <a:xfrm>
                  <a:off x="1492170" y="5795355"/>
                  <a:ext cx="5137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6" name="筆跡 35">
                  <a:extLst>
                    <a:ext uri="{FF2B5EF4-FFF2-40B4-BE49-F238E27FC236}">
                      <a16:creationId xmlns:a16="http://schemas.microsoft.com/office/drawing/2014/main" id="{202DFEF6-C2F1-4F63-9A89-63B706C48132}"/>
                    </a:ext>
                  </a:extLst>
                </p14:cNvPr>
                <p14:cNvContentPartPr/>
                <p14:nvPr/>
              </p14:nvContentPartPr>
              <p14:xfrm>
                <a:off x="1758930" y="5972835"/>
                <a:ext cx="45720" cy="243000"/>
              </p14:xfrm>
            </p:contentPart>
          </mc:Choice>
          <mc:Fallback>
            <p:pic>
              <p:nvPicPr>
                <p:cNvPr id="36" name="筆跡 35">
                  <a:extLst>
                    <a:ext uri="{FF2B5EF4-FFF2-40B4-BE49-F238E27FC236}">
                      <a16:creationId xmlns:a16="http://schemas.microsoft.com/office/drawing/2014/main" id="{202DFEF6-C2F1-4F63-9A89-63B706C48132}"/>
                    </a:ext>
                  </a:extLst>
                </p:cNvPr>
                <p:cNvPicPr/>
                <p:nvPr/>
              </p:nvPicPr>
              <p:blipFill>
                <a:blip r:embed="rId33"/>
                <a:stretch>
                  <a:fillRect/>
                </a:stretch>
              </p:blipFill>
              <p:spPr>
                <a:xfrm>
                  <a:off x="1750290" y="5964195"/>
                  <a:ext cx="633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7" name="筆跡 36">
                  <a:extLst>
                    <a:ext uri="{FF2B5EF4-FFF2-40B4-BE49-F238E27FC236}">
                      <a16:creationId xmlns:a16="http://schemas.microsoft.com/office/drawing/2014/main" id="{E59B7AB5-F03D-41F3-B01F-3C2513336D08}"/>
                    </a:ext>
                  </a:extLst>
                </p14:cNvPr>
                <p14:cNvContentPartPr/>
                <p14:nvPr/>
              </p14:nvContentPartPr>
              <p14:xfrm>
                <a:off x="1729770" y="5981835"/>
                <a:ext cx="122760" cy="120240"/>
              </p14:xfrm>
            </p:contentPart>
          </mc:Choice>
          <mc:Fallback>
            <p:pic>
              <p:nvPicPr>
                <p:cNvPr id="37" name="筆跡 36">
                  <a:extLst>
                    <a:ext uri="{FF2B5EF4-FFF2-40B4-BE49-F238E27FC236}">
                      <a16:creationId xmlns:a16="http://schemas.microsoft.com/office/drawing/2014/main" id="{E59B7AB5-F03D-41F3-B01F-3C2513336D08}"/>
                    </a:ext>
                  </a:extLst>
                </p:cNvPr>
                <p:cNvPicPr/>
                <p:nvPr/>
              </p:nvPicPr>
              <p:blipFill>
                <a:blip r:embed="rId35"/>
                <a:stretch>
                  <a:fillRect/>
                </a:stretch>
              </p:blipFill>
              <p:spPr>
                <a:xfrm>
                  <a:off x="1720770" y="5972835"/>
                  <a:ext cx="140400" cy="137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39" name="筆跡 38">
                <a:extLst>
                  <a:ext uri="{FF2B5EF4-FFF2-40B4-BE49-F238E27FC236}">
                    <a16:creationId xmlns:a16="http://schemas.microsoft.com/office/drawing/2014/main" id="{B5E928F0-75FB-433F-A48F-0A53059C1593}"/>
                  </a:ext>
                </a:extLst>
              </p14:cNvPr>
              <p14:cNvContentPartPr/>
              <p14:nvPr/>
            </p14:nvContentPartPr>
            <p14:xfrm>
              <a:off x="2523570" y="2843715"/>
              <a:ext cx="239400" cy="50040"/>
            </p14:xfrm>
          </p:contentPart>
        </mc:Choice>
        <mc:Fallback>
          <p:pic>
            <p:nvPicPr>
              <p:cNvPr id="39" name="筆跡 38">
                <a:extLst>
                  <a:ext uri="{FF2B5EF4-FFF2-40B4-BE49-F238E27FC236}">
                    <a16:creationId xmlns:a16="http://schemas.microsoft.com/office/drawing/2014/main" id="{B5E928F0-75FB-433F-A48F-0A53059C1593}"/>
                  </a:ext>
                </a:extLst>
              </p:cNvPr>
              <p:cNvPicPr/>
              <p:nvPr/>
            </p:nvPicPr>
            <p:blipFill>
              <a:blip r:embed="rId37"/>
              <a:stretch>
                <a:fillRect/>
              </a:stretch>
            </p:blipFill>
            <p:spPr>
              <a:xfrm>
                <a:off x="2505930" y="2826075"/>
                <a:ext cx="275040" cy="85680"/>
              </a:xfrm>
              <a:prstGeom prst="rect">
                <a:avLst/>
              </a:prstGeom>
            </p:spPr>
          </p:pic>
        </mc:Fallback>
      </mc:AlternateContent>
      <p:grpSp>
        <p:nvGrpSpPr>
          <p:cNvPr id="47" name="群組 46">
            <a:extLst>
              <a:ext uri="{FF2B5EF4-FFF2-40B4-BE49-F238E27FC236}">
                <a16:creationId xmlns:a16="http://schemas.microsoft.com/office/drawing/2014/main" id="{6E1C5B64-D67C-45EF-B1FD-47EE28043114}"/>
              </a:ext>
            </a:extLst>
          </p:cNvPr>
          <p:cNvGrpSpPr/>
          <p:nvPr/>
        </p:nvGrpSpPr>
        <p:grpSpPr>
          <a:xfrm>
            <a:off x="2504850" y="3000675"/>
            <a:ext cx="595800" cy="2772360"/>
            <a:chOff x="2504850" y="3000675"/>
            <a:chExt cx="595800" cy="2772360"/>
          </a:xfrm>
        </p:grpSpPr>
        <mc:AlternateContent xmlns:mc="http://schemas.openxmlformats.org/markup-compatibility/2006">
          <mc:Choice xmlns:p14="http://schemas.microsoft.com/office/powerpoint/2010/main" Requires="p14">
            <p:contentPart p14:bwMode="auto" r:id="rId38">
              <p14:nvContentPartPr>
                <p14:cNvPr id="40" name="筆跡 39">
                  <a:extLst>
                    <a:ext uri="{FF2B5EF4-FFF2-40B4-BE49-F238E27FC236}">
                      <a16:creationId xmlns:a16="http://schemas.microsoft.com/office/drawing/2014/main" id="{108B6989-530A-4038-94A6-3BB1C031E05A}"/>
                    </a:ext>
                  </a:extLst>
                </p14:cNvPr>
                <p14:cNvContentPartPr/>
                <p14:nvPr/>
              </p14:nvContentPartPr>
              <p14:xfrm>
                <a:off x="2585130" y="3006075"/>
                <a:ext cx="172440" cy="2327400"/>
              </p14:xfrm>
            </p:contentPart>
          </mc:Choice>
          <mc:Fallback>
            <p:pic>
              <p:nvPicPr>
                <p:cNvPr id="40" name="筆跡 39">
                  <a:extLst>
                    <a:ext uri="{FF2B5EF4-FFF2-40B4-BE49-F238E27FC236}">
                      <a16:creationId xmlns:a16="http://schemas.microsoft.com/office/drawing/2014/main" id="{108B6989-530A-4038-94A6-3BB1C031E05A}"/>
                    </a:ext>
                  </a:extLst>
                </p:cNvPr>
                <p:cNvPicPr/>
                <p:nvPr/>
              </p:nvPicPr>
              <p:blipFill>
                <a:blip r:embed="rId39"/>
                <a:stretch>
                  <a:fillRect/>
                </a:stretch>
              </p:blipFill>
              <p:spPr>
                <a:xfrm>
                  <a:off x="2567130" y="2988435"/>
                  <a:ext cx="208080" cy="2363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1" name="筆跡 40">
                  <a:extLst>
                    <a:ext uri="{FF2B5EF4-FFF2-40B4-BE49-F238E27FC236}">
                      <a16:creationId xmlns:a16="http://schemas.microsoft.com/office/drawing/2014/main" id="{810AF2E6-B600-43A5-B53E-6E68BA195DCA}"/>
                    </a:ext>
                  </a:extLst>
                </p14:cNvPr>
                <p14:cNvContentPartPr/>
                <p14:nvPr/>
              </p14:nvContentPartPr>
              <p14:xfrm>
                <a:off x="2504850" y="3000675"/>
                <a:ext cx="89280" cy="134640"/>
              </p14:xfrm>
            </p:contentPart>
          </mc:Choice>
          <mc:Fallback>
            <p:pic>
              <p:nvPicPr>
                <p:cNvPr id="41" name="筆跡 40">
                  <a:extLst>
                    <a:ext uri="{FF2B5EF4-FFF2-40B4-BE49-F238E27FC236}">
                      <a16:creationId xmlns:a16="http://schemas.microsoft.com/office/drawing/2014/main" id="{810AF2E6-B600-43A5-B53E-6E68BA195DCA}"/>
                    </a:ext>
                  </a:extLst>
                </p:cNvPr>
                <p:cNvPicPr/>
                <p:nvPr/>
              </p:nvPicPr>
              <p:blipFill>
                <a:blip r:embed="rId41"/>
                <a:stretch>
                  <a:fillRect/>
                </a:stretch>
              </p:blipFill>
              <p:spPr>
                <a:xfrm>
                  <a:off x="2486850" y="2983035"/>
                  <a:ext cx="12492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2" name="筆跡 41">
                  <a:extLst>
                    <a:ext uri="{FF2B5EF4-FFF2-40B4-BE49-F238E27FC236}">
                      <a16:creationId xmlns:a16="http://schemas.microsoft.com/office/drawing/2014/main" id="{882C5C36-85D4-4F3C-95EA-900E46BC7168}"/>
                    </a:ext>
                  </a:extLst>
                </p14:cNvPr>
                <p14:cNvContentPartPr/>
                <p14:nvPr/>
              </p14:nvContentPartPr>
              <p14:xfrm>
                <a:off x="2568210" y="3022275"/>
                <a:ext cx="96480" cy="70560"/>
              </p14:xfrm>
            </p:contentPart>
          </mc:Choice>
          <mc:Fallback>
            <p:pic>
              <p:nvPicPr>
                <p:cNvPr id="42" name="筆跡 41">
                  <a:extLst>
                    <a:ext uri="{FF2B5EF4-FFF2-40B4-BE49-F238E27FC236}">
                      <a16:creationId xmlns:a16="http://schemas.microsoft.com/office/drawing/2014/main" id="{882C5C36-85D4-4F3C-95EA-900E46BC7168}"/>
                    </a:ext>
                  </a:extLst>
                </p:cNvPr>
                <p:cNvPicPr/>
                <p:nvPr/>
              </p:nvPicPr>
              <p:blipFill>
                <a:blip r:embed="rId43"/>
                <a:stretch>
                  <a:fillRect/>
                </a:stretch>
              </p:blipFill>
              <p:spPr>
                <a:xfrm>
                  <a:off x="2550570" y="3004635"/>
                  <a:ext cx="1321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4" name="筆跡 43">
                  <a:extLst>
                    <a:ext uri="{FF2B5EF4-FFF2-40B4-BE49-F238E27FC236}">
                      <a16:creationId xmlns:a16="http://schemas.microsoft.com/office/drawing/2014/main" id="{DB728052-C5DB-49A6-94BA-790A5E0E47A5}"/>
                    </a:ext>
                  </a:extLst>
                </p14:cNvPr>
                <p14:cNvContentPartPr/>
                <p14:nvPr/>
              </p14:nvContentPartPr>
              <p14:xfrm>
                <a:off x="2719050" y="5438235"/>
                <a:ext cx="129960" cy="334800"/>
              </p14:xfrm>
            </p:contentPart>
          </mc:Choice>
          <mc:Fallback>
            <p:pic>
              <p:nvPicPr>
                <p:cNvPr id="44" name="筆跡 43">
                  <a:extLst>
                    <a:ext uri="{FF2B5EF4-FFF2-40B4-BE49-F238E27FC236}">
                      <a16:creationId xmlns:a16="http://schemas.microsoft.com/office/drawing/2014/main" id="{DB728052-C5DB-49A6-94BA-790A5E0E47A5}"/>
                    </a:ext>
                  </a:extLst>
                </p:cNvPr>
                <p:cNvPicPr/>
                <p:nvPr/>
              </p:nvPicPr>
              <p:blipFill>
                <a:blip r:embed="rId45"/>
                <a:stretch>
                  <a:fillRect/>
                </a:stretch>
              </p:blipFill>
              <p:spPr>
                <a:xfrm>
                  <a:off x="2701410" y="5420235"/>
                  <a:ext cx="16560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5" name="筆跡 44">
                  <a:extLst>
                    <a:ext uri="{FF2B5EF4-FFF2-40B4-BE49-F238E27FC236}">
                      <a16:creationId xmlns:a16="http://schemas.microsoft.com/office/drawing/2014/main" id="{FFE444AB-CEE9-4023-9F8D-C8818ECCC601}"/>
                    </a:ext>
                  </a:extLst>
                </p14:cNvPr>
                <p14:cNvContentPartPr/>
                <p14:nvPr/>
              </p14:nvContentPartPr>
              <p14:xfrm>
                <a:off x="2973570" y="5527875"/>
                <a:ext cx="99000" cy="11160"/>
              </p14:xfrm>
            </p:contentPart>
          </mc:Choice>
          <mc:Fallback>
            <p:pic>
              <p:nvPicPr>
                <p:cNvPr id="45" name="筆跡 44">
                  <a:extLst>
                    <a:ext uri="{FF2B5EF4-FFF2-40B4-BE49-F238E27FC236}">
                      <a16:creationId xmlns:a16="http://schemas.microsoft.com/office/drawing/2014/main" id="{FFE444AB-CEE9-4023-9F8D-C8818ECCC601}"/>
                    </a:ext>
                  </a:extLst>
                </p:cNvPr>
                <p:cNvPicPr/>
                <p:nvPr/>
              </p:nvPicPr>
              <p:blipFill>
                <a:blip r:embed="rId47"/>
                <a:stretch>
                  <a:fillRect/>
                </a:stretch>
              </p:blipFill>
              <p:spPr>
                <a:xfrm>
                  <a:off x="2955930" y="5510235"/>
                  <a:ext cx="1346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6" name="筆跡 45">
                  <a:extLst>
                    <a:ext uri="{FF2B5EF4-FFF2-40B4-BE49-F238E27FC236}">
                      <a16:creationId xmlns:a16="http://schemas.microsoft.com/office/drawing/2014/main" id="{4ADE5D48-A66F-43CE-A5D7-33C1332246C5}"/>
                    </a:ext>
                  </a:extLst>
                </p14:cNvPr>
                <p14:cNvContentPartPr/>
                <p14:nvPr/>
              </p14:nvContentPartPr>
              <p14:xfrm>
                <a:off x="2999130" y="5604915"/>
                <a:ext cx="101520" cy="13320"/>
              </p14:xfrm>
            </p:contentPart>
          </mc:Choice>
          <mc:Fallback>
            <p:pic>
              <p:nvPicPr>
                <p:cNvPr id="46" name="筆跡 45">
                  <a:extLst>
                    <a:ext uri="{FF2B5EF4-FFF2-40B4-BE49-F238E27FC236}">
                      <a16:creationId xmlns:a16="http://schemas.microsoft.com/office/drawing/2014/main" id="{4ADE5D48-A66F-43CE-A5D7-33C1332246C5}"/>
                    </a:ext>
                  </a:extLst>
                </p:cNvPr>
                <p:cNvPicPr/>
                <p:nvPr/>
              </p:nvPicPr>
              <p:blipFill>
                <a:blip r:embed="rId49"/>
                <a:stretch>
                  <a:fillRect/>
                </a:stretch>
              </p:blipFill>
              <p:spPr>
                <a:xfrm>
                  <a:off x="2981130" y="5586915"/>
                  <a:ext cx="137160" cy="48960"/>
                </a:xfrm>
                <a:prstGeom prst="rect">
                  <a:avLst/>
                </a:prstGeom>
              </p:spPr>
            </p:pic>
          </mc:Fallback>
        </mc:AlternateContent>
      </p:grpSp>
      <p:grpSp>
        <p:nvGrpSpPr>
          <p:cNvPr id="58" name="群組 57">
            <a:extLst>
              <a:ext uri="{FF2B5EF4-FFF2-40B4-BE49-F238E27FC236}">
                <a16:creationId xmlns:a16="http://schemas.microsoft.com/office/drawing/2014/main" id="{3483AC81-0523-48C7-9902-98305D4BCE4A}"/>
              </a:ext>
            </a:extLst>
          </p:cNvPr>
          <p:cNvGrpSpPr/>
          <p:nvPr/>
        </p:nvGrpSpPr>
        <p:grpSpPr>
          <a:xfrm>
            <a:off x="3298650" y="5311515"/>
            <a:ext cx="463680" cy="743760"/>
            <a:chOff x="3298650" y="5311515"/>
            <a:chExt cx="463680" cy="743760"/>
          </a:xfrm>
        </p:grpSpPr>
        <mc:AlternateContent xmlns:mc="http://schemas.openxmlformats.org/markup-compatibility/2006">
          <mc:Choice xmlns:p14="http://schemas.microsoft.com/office/powerpoint/2010/main" Requires="p14">
            <p:contentPart p14:bwMode="auto" r:id="rId50">
              <p14:nvContentPartPr>
                <p14:cNvPr id="48" name="筆跡 47">
                  <a:extLst>
                    <a:ext uri="{FF2B5EF4-FFF2-40B4-BE49-F238E27FC236}">
                      <a16:creationId xmlns:a16="http://schemas.microsoft.com/office/drawing/2014/main" id="{12255F2D-ECD1-4630-99B2-3941AA2E2504}"/>
                    </a:ext>
                  </a:extLst>
                </p14:cNvPr>
                <p14:cNvContentPartPr/>
                <p14:nvPr/>
              </p14:nvContentPartPr>
              <p14:xfrm>
                <a:off x="3382890" y="5311515"/>
                <a:ext cx="132840" cy="16200"/>
              </p14:xfrm>
            </p:contentPart>
          </mc:Choice>
          <mc:Fallback>
            <p:pic>
              <p:nvPicPr>
                <p:cNvPr id="48" name="筆跡 47">
                  <a:extLst>
                    <a:ext uri="{FF2B5EF4-FFF2-40B4-BE49-F238E27FC236}">
                      <a16:creationId xmlns:a16="http://schemas.microsoft.com/office/drawing/2014/main" id="{12255F2D-ECD1-4630-99B2-3941AA2E2504}"/>
                    </a:ext>
                  </a:extLst>
                </p:cNvPr>
                <p:cNvPicPr/>
                <p:nvPr/>
              </p:nvPicPr>
              <p:blipFill>
                <a:blip r:embed="rId51"/>
                <a:stretch>
                  <a:fillRect/>
                </a:stretch>
              </p:blipFill>
              <p:spPr>
                <a:xfrm>
                  <a:off x="3364890" y="5293515"/>
                  <a:ext cx="16848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9" name="筆跡 48">
                  <a:extLst>
                    <a:ext uri="{FF2B5EF4-FFF2-40B4-BE49-F238E27FC236}">
                      <a16:creationId xmlns:a16="http://schemas.microsoft.com/office/drawing/2014/main" id="{A807AD93-5CE4-43EC-9D60-D15DDBB57108}"/>
                    </a:ext>
                  </a:extLst>
                </p14:cNvPr>
                <p14:cNvContentPartPr/>
                <p14:nvPr/>
              </p14:nvContentPartPr>
              <p14:xfrm>
                <a:off x="3382890" y="5381715"/>
                <a:ext cx="28080" cy="182160"/>
              </p14:xfrm>
            </p:contentPart>
          </mc:Choice>
          <mc:Fallback>
            <p:pic>
              <p:nvPicPr>
                <p:cNvPr id="49" name="筆跡 48">
                  <a:extLst>
                    <a:ext uri="{FF2B5EF4-FFF2-40B4-BE49-F238E27FC236}">
                      <a16:creationId xmlns:a16="http://schemas.microsoft.com/office/drawing/2014/main" id="{A807AD93-5CE4-43EC-9D60-D15DDBB57108}"/>
                    </a:ext>
                  </a:extLst>
                </p:cNvPr>
                <p:cNvPicPr/>
                <p:nvPr/>
              </p:nvPicPr>
              <p:blipFill>
                <a:blip r:embed="rId53"/>
                <a:stretch>
                  <a:fillRect/>
                </a:stretch>
              </p:blipFill>
              <p:spPr>
                <a:xfrm>
                  <a:off x="3364890" y="5364075"/>
                  <a:ext cx="637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0" name="筆跡 49">
                  <a:extLst>
                    <a:ext uri="{FF2B5EF4-FFF2-40B4-BE49-F238E27FC236}">
                      <a16:creationId xmlns:a16="http://schemas.microsoft.com/office/drawing/2014/main" id="{A8C09CE4-2DAE-43EE-AC6F-E5FB2866ACFD}"/>
                    </a:ext>
                  </a:extLst>
                </p14:cNvPr>
                <p14:cNvContentPartPr/>
                <p14:nvPr/>
              </p14:nvContentPartPr>
              <p14:xfrm>
                <a:off x="3406650" y="5426715"/>
                <a:ext cx="81000" cy="73440"/>
              </p14:xfrm>
            </p:contentPart>
          </mc:Choice>
          <mc:Fallback>
            <p:pic>
              <p:nvPicPr>
                <p:cNvPr id="50" name="筆跡 49">
                  <a:extLst>
                    <a:ext uri="{FF2B5EF4-FFF2-40B4-BE49-F238E27FC236}">
                      <a16:creationId xmlns:a16="http://schemas.microsoft.com/office/drawing/2014/main" id="{A8C09CE4-2DAE-43EE-AC6F-E5FB2866ACFD}"/>
                    </a:ext>
                  </a:extLst>
                </p:cNvPr>
                <p:cNvPicPr/>
                <p:nvPr/>
              </p:nvPicPr>
              <p:blipFill>
                <a:blip r:embed="rId55"/>
                <a:stretch>
                  <a:fillRect/>
                </a:stretch>
              </p:blipFill>
              <p:spPr>
                <a:xfrm>
                  <a:off x="3389010" y="5409075"/>
                  <a:ext cx="116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1" name="筆跡 50">
                  <a:extLst>
                    <a:ext uri="{FF2B5EF4-FFF2-40B4-BE49-F238E27FC236}">
                      <a16:creationId xmlns:a16="http://schemas.microsoft.com/office/drawing/2014/main" id="{5D977C87-51F2-42B8-857F-4BD42AB4D182}"/>
                    </a:ext>
                  </a:extLst>
                </p14:cNvPr>
                <p14:cNvContentPartPr/>
                <p14:nvPr/>
              </p14:nvContentPartPr>
              <p14:xfrm>
                <a:off x="3584850" y="5357955"/>
                <a:ext cx="49320" cy="190800"/>
              </p14:xfrm>
            </p:contentPart>
          </mc:Choice>
          <mc:Fallback>
            <p:pic>
              <p:nvPicPr>
                <p:cNvPr id="51" name="筆跡 50">
                  <a:extLst>
                    <a:ext uri="{FF2B5EF4-FFF2-40B4-BE49-F238E27FC236}">
                      <a16:creationId xmlns:a16="http://schemas.microsoft.com/office/drawing/2014/main" id="{5D977C87-51F2-42B8-857F-4BD42AB4D182}"/>
                    </a:ext>
                  </a:extLst>
                </p:cNvPr>
                <p:cNvPicPr/>
                <p:nvPr/>
              </p:nvPicPr>
              <p:blipFill>
                <a:blip r:embed="rId57"/>
                <a:stretch>
                  <a:fillRect/>
                </a:stretch>
              </p:blipFill>
              <p:spPr>
                <a:xfrm>
                  <a:off x="3567210" y="5339955"/>
                  <a:ext cx="849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2" name="筆跡 51">
                  <a:extLst>
                    <a:ext uri="{FF2B5EF4-FFF2-40B4-BE49-F238E27FC236}">
                      <a16:creationId xmlns:a16="http://schemas.microsoft.com/office/drawing/2014/main" id="{6EC43786-C32D-4750-80DD-ACD08E119D26}"/>
                    </a:ext>
                  </a:extLst>
                </p14:cNvPr>
                <p14:cNvContentPartPr/>
                <p14:nvPr/>
              </p14:nvContentPartPr>
              <p14:xfrm>
                <a:off x="3590970" y="5324835"/>
                <a:ext cx="114120" cy="86400"/>
              </p14:xfrm>
            </p:contentPart>
          </mc:Choice>
          <mc:Fallback>
            <p:pic>
              <p:nvPicPr>
                <p:cNvPr id="52" name="筆跡 51">
                  <a:extLst>
                    <a:ext uri="{FF2B5EF4-FFF2-40B4-BE49-F238E27FC236}">
                      <a16:creationId xmlns:a16="http://schemas.microsoft.com/office/drawing/2014/main" id="{6EC43786-C32D-4750-80DD-ACD08E119D26}"/>
                    </a:ext>
                  </a:extLst>
                </p:cNvPr>
                <p:cNvPicPr/>
                <p:nvPr/>
              </p:nvPicPr>
              <p:blipFill>
                <a:blip r:embed="rId59"/>
                <a:stretch>
                  <a:fillRect/>
                </a:stretch>
              </p:blipFill>
              <p:spPr>
                <a:xfrm>
                  <a:off x="3572970" y="5306835"/>
                  <a:ext cx="1497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4" name="筆跡 53">
                  <a:extLst>
                    <a:ext uri="{FF2B5EF4-FFF2-40B4-BE49-F238E27FC236}">
                      <a16:creationId xmlns:a16="http://schemas.microsoft.com/office/drawing/2014/main" id="{20400661-44C9-49A5-8B7C-A2CFC73F7C25}"/>
                    </a:ext>
                  </a:extLst>
                </p14:cNvPr>
                <p14:cNvContentPartPr/>
                <p14:nvPr/>
              </p14:nvContentPartPr>
              <p14:xfrm>
                <a:off x="3298650" y="5627595"/>
                <a:ext cx="463680" cy="111600"/>
              </p14:xfrm>
            </p:contentPart>
          </mc:Choice>
          <mc:Fallback>
            <p:pic>
              <p:nvPicPr>
                <p:cNvPr id="54" name="筆跡 53">
                  <a:extLst>
                    <a:ext uri="{FF2B5EF4-FFF2-40B4-BE49-F238E27FC236}">
                      <a16:creationId xmlns:a16="http://schemas.microsoft.com/office/drawing/2014/main" id="{20400661-44C9-49A5-8B7C-A2CFC73F7C25}"/>
                    </a:ext>
                  </a:extLst>
                </p:cNvPr>
                <p:cNvPicPr/>
                <p:nvPr/>
              </p:nvPicPr>
              <p:blipFill>
                <a:blip r:embed="rId61"/>
                <a:stretch>
                  <a:fillRect/>
                </a:stretch>
              </p:blipFill>
              <p:spPr>
                <a:xfrm>
                  <a:off x="3280650" y="5609595"/>
                  <a:ext cx="4993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5" name="筆跡 54">
                  <a:extLst>
                    <a:ext uri="{FF2B5EF4-FFF2-40B4-BE49-F238E27FC236}">
                      <a16:creationId xmlns:a16="http://schemas.microsoft.com/office/drawing/2014/main" id="{A0F2634E-D426-449C-8ACD-DDF1EAE73822}"/>
                    </a:ext>
                  </a:extLst>
                </p14:cNvPr>
                <p14:cNvContentPartPr/>
                <p14:nvPr/>
              </p14:nvContentPartPr>
              <p14:xfrm>
                <a:off x="3533010" y="5846115"/>
                <a:ext cx="18360" cy="209160"/>
              </p14:xfrm>
            </p:contentPart>
          </mc:Choice>
          <mc:Fallback>
            <p:pic>
              <p:nvPicPr>
                <p:cNvPr id="55" name="筆跡 54">
                  <a:extLst>
                    <a:ext uri="{FF2B5EF4-FFF2-40B4-BE49-F238E27FC236}">
                      <a16:creationId xmlns:a16="http://schemas.microsoft.com/office/drawing/2014/main" id="{A0F2634E-D426-449C-8ACD-DDF1EAE73822}"/>
                    </a:ext>
                  </a:extLst>
                </p:cNvPr>
                <p:cNvPicPr/>
                <p:nvPr/>
              </p:nvPicPr>
              <p:blipFill>
                <a:blip r:embed="rId63"/>
                <a:stretch>
                  <a:fillRect/>
                </a:stretch>
              </p:blipFill>
              <p:spPr>
                <a:xfrm>
                  <a:off x="3515370" y="5828475"/>
                  <a:ext cx="5400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6" name="筆跡 55">
                  <a:extLst>
                    <a:ext uri="{FF2B5EF4-FFF2-40B4-BE49-F238E27FC236}">
                      <a16:creationId xmlns:a16="http://schemas.microsoft.com/office/drawing/2014/main" id="{ED42A807-00AA-46BF-8C3C-8A0D3E9D0C34}"/>
                    </a:ext>
                  </a:extLst>
                </p14:cNvPr>
                <p14:cNvContentPartPr/>
                <p14:nvPr/>
              </p14:nvContentPartPr>
              <p14:xfrm>
                <a:off x="3542730" y="5856915"/>
                <a:ext cx="181080" cy="136440"/>
              </p14:xfrm>
            </p:contentPart>
          </mc:Choice>
          <mc:Fallback>
            <p:pic>
              <p:nvPicPr>
                <p:cNvPr id="56" name="筆跡 55">
                  <a:extLst>
                    <a:ext uri="{FF2B5EF4-FFF2-40B4-BE49-F238E27FC236}">
                      <a16:creationId xmlns:a16="http://schemas.microsoft.com/office/drawing/2014/main" id="{ED42A807-00AA-46BF-8C3C-8A0D3E9D0C34}"/>
                    </a:ext>
                  </a:extLst>
                </p:cNvPr>
                <p:cNvPicPr/>
                <p:nvPr/>
              </p:nvPicPr>
              <p:blipFill>
                <a:blip r:embed="rId65"/>
                <a:stretch>
                  <a:fillRect/>
                </a:stretch>
              </p:blipFill>
              <p:spPr>
                <a:xfrm>
                  <a:off x="3525090" y="5839275"/>
                  <a:ext cx="2167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7" name="筆跡 56">
                  <a:extLst>
                    <a:ext uri="{FF2B5EF4-FFF2-40B4-BE49-F238E27FC236}">
                      <a16:creationId xmlns:a16="http://schemas.microsoft.com/office/drawing/2014/main" id="{F645A38D-E8B4-472D-8DCD-7FAE1DD3914E}"/>
                    </a:ext>
                  </a:extLst>
                </p14:cNvPr>
                <p14:cNvContentPartPr/>
                <p14:nvPr/>
              </p14:nvContentPartPr>
              <p14:xfrm>
                <a:off x="3710130" y="5814075"/>
                <a:ext cx="30240" cy="192960"/>
              </p14:xfrm>
            </p:contentPart>
          </mc:Choice>
          <mc:Fallback>
            <p:pic>
              <p:nvPicPr>
                <p:cNvPr id="57" name="筆跡 56">
                  <a:extLst>
                    <a:ext uri="{FF2B5EF4-FFF2-40B4-BE49-F238E27FC236}">
                      <a16:creationId xmlns:a16="http://schemas.microsoft.com/office/drawing/2014/main" id="{F645A38D-E8B4-472D-8DCD-7FAE1DD3914E}"/>
                    </a:ext>
                  </a:extLst>
                </p:cNvPr>
                <p:cNvPicPr/>
                <p:nvPr/>
              </p:nvPicPr>
              <p:blipFill>
                <a:blip r:embed="rId67"/>
                <a:stretch>
                  <a:fillRect/>
                </a:stretch>
              </p:blipFill>
              <p:spPr>
                <a:xfrm>
                  <a:off x="3692130" y="5796075"/>
                  <a:ext cx="65880" cy="228600"/>
                </a:xfrm>
                <a:prstGeom prst="rect">
                  <a:avLst/>
                </a:prstGeom>
              </p:spPr>
            </p:pic>
          </mc:Fallback>
        </mc:AlternateContent>
      </p:grpSp>
      <p:grpSp>
        <p:nvGrpSpPr>
          <p:cNvPr id="70" name="群組 69">
            <a:extLst>
              <a:ext uri="{FF2B5EF4-FFF2-40B4-BE49-F238E27FC236}">
                <a16:creationId xmlns:a16="http://schemas.microsoft.com/office/drawing/2014/main" id="{2F13C954-15B9-4070-BAFA-CDF138D89DD1}"/>
              </a:ext>
            </a:extLst>
          </p:cNvPr>
          <p:cNvGrpSpPr/>
          <p:nvPr/>
        </p:nvGrpSpPr>
        <p:grpSpPr>
          <a:xfrm>
            <a:off x="4141775" y="5005891"/>
            <a:ext cx="1474633" cy="1505488"/>
            <a:chOff x="4207650" y="4526355"/>
            <a:chExt cx="1998000" cy="1905840"/>
          </a:xfrm>
        </p:grpSpPr>
        <p:grpSp>
          <p:nvGrpSpPr>
            <p:cNvPr id="62" name="群組 61">
              <a:extLst>
                <a:ext uri="{FF2B5EF4-FFF2-40B4-BE49-F238E27FC236}">
                  <a16:creationId xmlns:a16="http://schemas.microsoft.com/office/drawing/2014/main" id="{A628E54A-F687-4B72-AE27-1E159AD9AA22}"/>
                </a:ext>
              </a:extLst>
            </p:cNvPr>
            <p:cNvGrpSpPr/>
            <p:nvPr/>
          </p:nvGrpSpPr>
          <p:grpSpPr>
            <a:xfrm>
              <a:off x="4283970" y="6140595"/>
              <a:ext cx="1921680" cy="222840"/>
              <a:chOff x="4283970" y="6140595"/>
              <a:chExt cx="1921680" cy="222840"/>
            </a:xfrm>
          </p:grpSpPr>
          <mc:AlternateContent xmlns:mc="http://schemas.openxmlformats.org/markup-compatibility/2006">
            <mc:Choice xmlns:p14="http://schemas.microsoft.com/office/powerpoint/2010/main" Requires="p14">
              <p:contentPart p14:bwMode="auto" r:id="rId68">
                <p14:nvContentPartPr>
                  <p14:cNvPr id="59" name="筆跡 58">
                    <a:extLst>
                      <a:ext uri="{FF2B5EF4-FFF2-40B4-BE49-F238E27FC236}">
                        <a16:creationId xmlns:a16="http://schemas.microsoft.com/office/drawing/2014/main" id="{64FCA36C-F962-45EF-B4FF-8A654207F246}"/>
                      </a:ext>
                    </a:extLst>
                  </p14:cNvPr>
                  <p14:cNvContentPartPr/>
                  <p14:nvPr/>
                </p14:nvContentPartPr>
                <p14:xfrm>
                  <a:off x="4283970" y="6221595"/>
                  <a:ext cx="1667880" cy="51120"/>
                </p14:xfrm>
              </p:contentPart>
            </mc:Choice>
            <mc:Fallback>
              <p:pic>
                <p:nvPicPr>
                  <p:cNvPr id="59" name="筆跡 58">
                    <a:extLst>
                      <a:ext uri="{FF2B5EF4-FFF2-40B4-BE49-F238E27FC236}">
                        <a16:creationId xmlns:a16="http://schemas.microsoft.com/office/drawing/2014/main" id="{64FCA36C-F962-45EF-B4FF-8A654207F246}"/>
                      </a:ext>
                    </a:extLst>
                  </p:cNvPr>
                  <p:cNvPicPr/>
                  <p:nvPr/>
                </p:nvPicPr>
                <p:blipFill>
                  <a:blip r:embed="rId69"/>
                  <a:stretch>
                    <a:fillRect/>
                  </a:stretch>
                </p:blipFill>
                <p:spPr>
                  <a:xfrm>
                    <a:off x="4271778" y="6210184"/>
                    <a:ext cx="1691777" cy="73485"/>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0" name="筆跡 59">
                    <a:extLst>
                      <a:ext uri="{FF2B5EF4-FFF2-40B4-BE49-F238E27FC236}">
                        <a16:creationId xmlns:a16="http://schemas.microsoft.com/office/drawing/2014/main" id="{6F5B47C9-7228-4BAA-81AB-38581EE506B3}"/>
                      </a:ext>
                    </a:extLst>
                  </p14:cNvPr>
                  <p14:cNvContentPartPr/>
                  <p14:nvPr/>
                </p14:nvContentPartPr>
                <p14:xfrm>
                  <a:off x="5868330" y="6140595"/>
                  <a:ext cx="123840" cy="171000"/>
                </p14:xfrm>
              </p:contentPart>
            </mc:Choice>
            <mc:Fallback>
              <p:pic>
                <p:nvPicPr>
                  <p:cNvPr id="60" name="筆跡 59">
                    <a:extLst>
                      <a:ext uri="{FF2B5EF4-FFF2-40B4-BE49-F238E27FC236}">
                        <a16:creationId xmlns:a16="http://schemas.microsoft.com/office/drawing/2014/main" id="{6F5B47C9-7228-4BAA-81AB-38581EE506B3}"/>
                      </a:ext>
                    </a:extLst>
                  </p:cNvPr>
                  <p:cNvPicPr/>
                  <p:nvPr/>
                </p:nvPicPr>
                <p:blipFill>
                  <a:blip r:embed="rId71"/>
                  <a:stretch>
                    <a:fillRect/>
                  </a:stretch>
                </p:blipFill>
                <p:spPr>
                  <a:xfrm>
                    <a:off x="5856629" y="6129680"/>
                    <a:ext cx="147730" cy="193285"/>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1" name="筆跡 60">
                    <a:extLst>
                      <a:ext uri="{FF2B5EF4-FFF2-40B4-BE49-F238E27FC236}">
                        <a16:creationId xmlns:a16="http://schemas.microsoft.com/office/drawing/2014/main" id="{D36F0557-1A2E-45F0-8C47-F43AA02E784E}"/>
                      </a:ext>
                    </a:extLst>
                  </p14:cNvPr>
                  <p14:cNvContentPartPr/>
                  <p14:nvPr/>
                </p14:nvContentPartPr>
                <p14:xfrm>
                  <a:off x="6051570" y="6193875"/>
                  <a:ext cx="154080" cy="169560"/>
                </p14:xfrm>
              </p:contentPart>
            </mc:Choice>
            <mc:Fallback>
              <p:pic>
                <p:nvPicPr>
                  <p:cNvPr id="61" name="筆跡 60">
                    <a:extLst>
                      <a:ext uri="{FF2B5EF4-FFF2-40B4-BE49-F238E27FC236}">
                        <a16:creationId xmlns:a16="http://schemas.microsoft.com/office/drawing/2014/main" id="{D36F0557-1A2E-45F0-8C47-F43AA02E784E}"/>
                      </a:ext>
                    </a:extLst>
                  </p:cNvPr>
                  <p:cNvPicPr/>
                  <p:nvPr/>
                </p:nvPicPr>
                <p:blipFill>
                  <a:blip r:embed="rId73"/>
                  <a:stretch>
                    <a:fillRect/>
                  </a:stretch>
                </p:blipFill>
                <p:spPr>
                  <a:xfrm>
                    <a:off x="6039380" y="6182480"/>
                    <a:ext cx="177972" cy="191895"/>
                  </a:xfrm>
                  <a:prstGeom prst="rect">
                    <a:avLst/>
                  </a:prstGeom>
                </p:spPr>
              </p:pic>
            </mc:Fallback>
          </mc:AlternateContent>
        </p:grpSp>
        <p:grpSp>
          <p:nvGrpSpPr>
            <p:cNvPr id="67" name="群組 66">
              <a:extLst>
                <a:ext uri="{FF2B5EF4-FFF2-40B4-BE49-F238E27FC236}">
                  <a16:creationId xmlns:a16="http://schemas.microsoft.com/office/drawing/2014/main" id="{83B36EC6-5E2B-4C3A-A3B4-398DA558EB4C}"/>
                </a:ext>
              </a:extLst>
            </p:cNvPr>
            <p:cNvGrpSpPr/>
            <p:nvPr/>
          </p:nvGrpSpPr>
          <p:grpSpPr>
            <a:xfrm>
              <a:off x="4207650" y="4526355"/>
              <a:ext cx="438120" cy="1905840"/>
              <a:chOff x="4207650" y="4526355"/>
              <a:chExt cx="438120" cy="1905840"/>
            </a:xfrm>
          </p:grpSpPr>
          <mc:AlternateContent xmlns:mc="http://schemas.openxmlformats.org/markup-compatibility/2006">
            <mc:Choice xmlns:p14="http://schemas.microsoft.com/office/powerpoint/2010/main" Requires="p14">
              <p:contentPart p14:bwMode="auto" r:id="rId74">
                <p14:nvContentPartPr>
                  <p14:cNvPr id="63" name="筆跡 62">
                    <a:extLst>
                      <a:ext uri="{FF2B5EF4-FFF2-40B4-BE49-F238E27FC236}">
                        <a16:creationId xmlns:a16="http://schemas.microsoft.com/office/drawing/2014/main" id="{F87F7943-2879-4F1C-A0C8-7B092AF3CF43}"/>
                      </a:ext>
                    </a:extLst>
                  </p14:cNvPr>
                  <p14:cNvContentPartPr/>
                  <p14:nvPr/>
                </p14:nvContentPartPr>
                <p14:xfrm>
                  <a:off x="4207650" y="4810395"/>
                  <a:ext cx="143640" cy="1621800"/>
                </p14:xfrm>
              </p:contentPart>
            </mc:Choice>
            <mc:Fallback>
              <p:pic>
                <p:nvPicPr>
                  <p:cNvPr id="63" name="筆跡 62">
                    <a:extLst>
                      <a:ext uri="{FF2B5EF4-FFF2-40B4-BE49-F238E27FC236}">
                        <a16:creationId xmlns:a16="http://schemas.microsoft.com/office/drawing/2014/main" id="{F87F7943-2879-4F1C-A0C8-7B092AF3CF43}"/>
                      </a:ext>
                    </a:extLst>
                  </p:cNvPr>
                  <p:cNvPicPr/>
                  <p:nvPr/>
                </p:nvPicPr>
                <p:blipFill>
                  <a:blip r:embed="rId75"/>
                  <a:stretch>
                    <a:fillRect/>
                  </a:stretch>
                </p:blipFill>
                <p:spPr>
                  <a:xfrm>
                    <a:off x="4183791" y="4788066"/>
                    <a:ext cx="191845" cy="1666913"/>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4" name="筆跡 63">
                    <a:extLst>
                      <a:ext uri="{FF2B5EF4-FFF2-40B4-BE49-F238E27FC236}">
                        <a16:creationId xmlns:a16="http://schemas.microsoft.com/office/drawing/2014/main" id="{5010C5E0-22A9-484E-922E-367F8F7A6711}"/>
                      </a:ext>
                    </a:extLst>
                  </p14:cNvPr>
                  <p14:cNvContentPartPr/>
                  <p14:nvPr/>
                </p14:nvContentPartPr>
                <p14:xfrm>
                  <a:off x="4285050" y="4828035"/>
                  <a:ext cx="85680" cy="86400"/>
                </p14:xfrm>
              </p:contentPart>
            </mc:Choice>
            <mc:Fallback>
              <p:pic>
                <p:nvPicPr>
                  <p:cNvPr id="64" name="筆跡 63">
                    <a:extLst>
                      <a:ext uri="{FF2B5EF4-FFF2-40B4-BE49-F238E27FC236}">
                        <a16:creationId xmlns:a16="http://schemas.microsoft.com/office/drawing/2014/main" id="{5010C5E0-22A9-484E-922E-367F8F7A6711}"/>
                      </a:ext>
                    </a:extLst>
                  </p:cNvPr>
                  <p:cNvPicPr/>
                  <p:nvPr/>
                </p:nvPicPr>
                <p:blipFill>
                  <a:blip r:embed="rId77"/>
                  <a:stretch>
                    <a:fillRect/>
                  </a:stretch>
                </p:blipFill>
                <p:spPr>
                  <a:xfrm>
                    <a:off x="4260709" y="4805178"/>
                    <a:ext cx="133875" cy="131657"/>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6" name="筆跡 65">
                    <a:extLst>
                      <a:ext uri="{FF2B5EF4-FFF2-40B4-BE49-F238E27FC236}">
                        <a16:creationId xmlns:a16="http://schemas.microsoft.com/office/drawing/2014/main" id="{46C7EAF8-D42A-4F24-B2CC-69892FA71A4B}"/>
                      </a:ext>
                    </a:extLst>
                  </p14:cNvPr>
                  <p14:cNvContentPartPr/>
                  <p14:nvPr/>
                </p14:nvContentPartPr>
                <p14:xfrm>
                  <a:off x="4474050" y="4526355"/>
                  <a:ext cx="171720" cy="303480"/>
                </p14:xfrm>
              </p:contentPart>
            </mc:Choice>
            <mc:Fallback>
              <p:pic>
                <p:nvPicPr>
                  <p:cNvPr id="66" name="筆跡 65">
                    <a:extLst>
                      <a:ext uri="{FF2B5EF4-FFF2-40B4-BE49-F238E27FC236}">
                        <a16:creationId xmlns:a16="http://schemas.microsoft.com/office/drawing/2014/main" id="{46C7EAF8-D42A-4F24-B2CC-69892FA71A4B}"/>
                      </a:ext>
                    </a:extLst>
                  </p:cNvPr>
                  <p:cNvPicPr/>
                  <p:nvPr/>
                </p:nvPicPr>
                <p:blipFill>
                  <a:blip r:embed="rId79"/>
                  <a:stretch>
                    <a:fillRect/>
                  </a:stretch>
                </p:blipFill>
                <p:spPr>
                  <a:xfrm>
                    <a:off x="4449727" y="4504027"/>
                    <a:ext cx="219879" cy="34859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68" name="筆跡 67">
                  <a:extLst>
                    <a:ext uri="{FF2B5EF4-FFF2-40B4-BE49-F238E27FC236}">
                      <a16:creationId xmlns:a16="http://schemas.microsoft.com/office/drawing/2014/main" id="{CA506141-AE66-4F8D-A74D-4A5A57E76D23}"/>
                    </a:ext>
                  </a:extLst>
                </p14:cNvPr>
                <p14:cNvContentPartPr/>
                <p14:nvPr/>
              </p14:nvContentPartPr>
              <p14:xfrm>
                <a:off x="4421130" y="4982115"/>
                <a:ext cx="1335600" cy="1083960"/>
              </p14:xfrm>
            </p:contentPart>
          </mc:Choice>
          <mc:Fallback>
            <p:pic>
              <p:nvPicPr>
                <p:cNvPr id="68" name="筆跡 67">
                  <a:extLst>
                    <a:ext uri="{FF2B5EF4-FFF2-40B4-BE49-F238E27FC236}">
                      <a16:creationId xmlns:a16="http://schemas.microsoft.com/office/drawing/2014/main" id="{CA506141-AE66-4F8D-A74D-4A5A57E76D23}"/>
                    </a:ext>
                  </a:extLst>
                </p:cNvPr>
                <p:cNvPicPr/>
                <p:nvPr/>
              </p:nvPicPr>
              <p:blipFill>
                <a:blip r:embed="rId81"/>
                <a:stretch>
                  <a:fillRect/>
                </a:stretch>
              </p:blipFill>
              <p:spPr>
                <a:xfrm>
                  <a:off x="4408935" y="4971175"/>
                  <a:ext cx="1359502" cy="1106296"/>
                </a:xfrm>
                <a:prstGeom prst="rect">
                  <a:avLst/>
                </a:prstGeom>
              </p:spPr>
            </p:pic>
          </mc:Fallback>
        </mc:AlternateContent>
      </p:grpSp>
    </p:spTree>
    <p:extLst>
      <p:ext uri="{BB962C8B-B14F-4D97-AF65-F5344CB8AC3E}">
        <p14:creationId xmlns:p14="http://schemas.microsoft.com/office/powerpoint/2010/main" val="1776838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28EF83-BD92-4A2C-9EAF-306BA95D4AC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5F62811-5E28-4BF2-B55A-1BB33D9C6E82}"/>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176597F4-9E1F-4AC0-9E72-4F5D97FCAE2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79E54A82-A3E1-4579-A5ED-3C93A80BC56F}"/>
              </a:ext>
            </a:extLst>
          </p:cNvPr>
          <p:cNvSpPr>
            <a:spLocks noGrp="1"/>
          </p:cNvSpPr>
          <p:nvPr>
            <p:ph type="sldNum" sz="quarter" idx="12"/>
          </p:nvPr>
        </p:nvSpPr>
        <p:spPr/>
        <p:txBody>
          <a:bodyPr/>
          <a:lstStyle/>
          <a:p>
            <a:fld id="{4ED57DA5-3079-4B49-823B-EE503FF95CF7}" type="slidenum">
              <a:rPr lang="zh-TW" altLang="en-US" smtClean="0"/>
              <a:pPr/>
              <a:t>36</a:t>
            </a:fld>
            <a:endParaRPr lang="zh-TW" altLang="en-US"/>
          </a:p>
        </p:txBody>
      </p:sp>
    </p:spTree>
    <p:extLst>
      <p:ext uri="{BB962C8B-B14F-4D97-AF65-F5344CB8AC3E}">
        <p14:creationId xmlns:p14="http://schemas.microsoft.com/office/powerpoint/2010/main" val="684754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p>
        </p:txBody>
      </p:sp>
      <p:sp>
        <p:nvSpPr>
          <p:cNvPr id="3" name="內容版面配置區 2"/>
          <p:cNvSpPr>
            <a:spLocks noGrp="1"/>
          </p:cNvSpPr>
          <p:nvPr>
            <p:ph idx="1"/>
          </p:nvPr>
        </p:nvSpPr>
        <p:spPr/>
        <p:txBody>
          <a:bodyPr/>
          <a:lstStyle/>
          <a:p>
            <a:r>
              <a:rPr lang="zh-TW" altLang="en-US" b="1" dirty="0"/>
              <a:t> </a:t>
            </a:r>
            <a:r>
              <a:rPr lang="zh-TW" altLang="en-US" dirty="0"/>
              <a:t>藉由增加臨界區域的大小，我們永遠都有可能降低 </a:t>
            </a:r>
            <a:r>
              <a:rPr lang="el-GR" altLang="zh-TW" i="1" dirty="0"/>
              <a:t>β</a:t>
            </a:r>
            <a:r>
              <a:rPr lang="zh-TW" altLang="en-US" dirty="0"/>
              <a:t>。例如，考慮當將我們的臨界值改為 </a:t>
            </a:r>
            <a:r>
              <a:rPr lang="en-US" altLang="zh-TW" dirty="0"/>
              <a:t>7</a:t>
            </a:r>
            <a:r>
              <a:rPr lang="zh-TW" altLang="en-US" dirty="0"/>
              <a:t>，在檢定對應於            的對立假說            上，我們求得</a:t>
            </a:r>
            <a:br>
              <a:rPr lang="en-US" altLang="zh-TW" dirty="0"/>
            </a:br>
            <a:br>
              <a:rPr lang="en-US" altLang="zh-TW" dirty="0"/>
            </a:br>
            <a:br>
              <a:rPr lang="en-US" altLang="zh-TW" dirty="0"/>
            </a:br>
            <a:br>
              <a:rPr lang="en-US" altLang="zh-TW" dirty="0"/>
            </a:br>
            <a:r>
              <a:rPr lang="zh-TW" altLang="en-US" dirty="0"/>
              <a:t>和</a:t>
            </a:r>
            <a:br>
              <a:rPr lang="en-US" altLang="zh-TW" dirty="0"/>
            </a:br>
            <a:br>
              <a:rPr lang="en-US" altLang="zh-TW" dirty="0"/>
            </a:br>
            <a:endParaRPr lang="zh-TW" altLang="en-US" dirty="0"/>
          </a:p>
        </p:txBody>
      </p:sp>
      <p:graphicFrame>
        <p:nvGraphicFramePr>
          <p:cNvPr id="4" name="物件 3"/>
          <p:cNvGraphicFramePr>
            <a:graphicFrameLocks noChangeAspect="1"/>
          </p:cNvGraphicFramePr>
          <p:nvPr/>
        </p:nvGraphicFramePr>
        <p:xfrm>
          <a:off x="3174752" y="2294012"/>
          <a:ext cx="965200" cy="342900"/>
        </p:xfrm>
        <a:graphic>
          <a:graphicData uri="http://schemas.openxmlformats.org/presentationml/2006/ole">
            <mc:AlternateContent xmlns:mc="http://schemas.openxmlformats.org/markup-compatibility/2006">
              <mc:Choice xmlns:v="urn:schemas-microsoft-com:vml" Requires="v">
                <p:oleObj spid="_x0000_s4098" name="方程式" r:id="rId3" imgW="965160" imgH="342720" progId="Equation.3">
                  <p:embed/>
                </p:oleObj>
              </mc:Choice>
              <mc:Fallback>
                <p:oleObj name="方程式" r:id="rId3" imgW="96516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4752" y="2294012"/>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4"/>
          <p:cNvGraphicFramePr>
            <a:graphicFrameLocks noChangeAspect="1"/>
          </p:cNvGraphicFramePr>
          <p:nvPr/>
        </p:nvGraphicFramePr>
        <p:xfrm>
          <a:off x="6228184" y="2294012"/>
          <a:ext cx="965200" cy="342900"/>
        </p:xfrm>
        <a:graphic>
          <a:graphicData uri="http://schemas.openxmlformats.org/presentationml/2006/ole">
            <mc:AlternateContent xmlns:mc="http://schemas.openxmlformats.org/markup-compatibility/2006">
              <mc:Choice xmlns:v="urn:schemas-microsoft-com:vml" Requires="v">
                <p:oleObj spid="_x0000_s4099" name="方程式" r:id="rId5" imgW="965160" imgH="342720" progId="Equation.3">
                  <p:embed/>
                </p:oleObj>
              </mc:Choice>
              <mc:Fallback>
                <p:oleObj name="方程式" r:id="rId5" imgW="965160" imgH="342720" progId="Equation.3">
                  <p:embed/>
                  <p:pic>
                    <p:nvPicPr>
                      <p:cNvPr id="2560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8184" y="2294012"/>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187624" y="3429000"/>
          <a:ext cx="7239000" cy="812800"/>
        </p:xfrm>
        <a:graphic>
          <a:graphicData uri="http://schemas.openxmlformats.org/presentationml/2006/ole">
            <mc:AlternateContent xmlns:mc="http://schemas.openxmlformats.org/markup-compatibility/2006">
              <mc:Choice xmlns:v="urn:schemas-microsoft-com:vml" Requires="v">
                <p:oleObj spid="_x0000_s4100" name="方程式" r:id="rId7" imgW="7238880" imgH="812520" progId="Equation.3">
                  <p:embed/>
                </p:oleObj>
              </mc:Choice>
              <mc:Fallback>
                <p:oleObj name="方程式" r:id="rId7" imgW="7238880" imgH="81252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3429000"/>
                        <a:ext cx="72390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6" name="Object 6"/>
          <p:cNvGraphicFramePr>
            <a:graphicFrameLocks noChangeAspect="1"/>
          </p:cNvGraphicFramePr>
          <p:nvPr/>
        </p:nvGraphicFramePr>
        <p:xfrm>
          <a:off x="2699792" y="4869160"/>
          <a:ext cx="3390900" cy="812800"/>
        </p:xfrm>
        <a:graphic>
          <a:graphicData uri="http://schemas.openxmlformats.org/presentationml/2006/ole">
            <mc:AlternateContent xmlns:mc="http://schemas.openxmlformats.org/markup-compatibility/2006">
              <mc:Choice xmlns:v="urn:schemas-microsoft-com:vml" Requires="v">
                <p:oleObj spid="_x0000_s4101" name="方程式" r:id="rId9" imgW="3390840" imgH="812520" progId="Equation.3">
                  <p:embed/>
                </p:oleObj>
              </mc:Choice>
              <mc:Fallback>
                <p:oleObj name="方程式" r:id="rId9" imgW="3390840" imgH="812520" progId="Equation.3">
                  <p:embed/>
                  <p:pic>
                    <p:nvPicPr>
                      <p:cNvPr id="2560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792" y="4869160"/>
                        <a:ext cx="33909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37</a:t>
            </a:fld>
            <a:endParaRPr lang="zh-TW"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藉由採用一個新的決策程序，我們降低了犯第二類錯誤的機率，所付出的代價是增加犯第一類錯誤的機率。在固定的取樣大小下，其中一個機率的降低通常造成另一個機率的增加。幸好，</a:t>
            </a:r>
            <a:r>
              <a:rPr lang="zh-TW" altLang="en-US" b="1" dirty="0"/>
              <a:t>犯兩種錯誤的機率都可藉由增加取樣大小來降低</a:t>
            </a:r>
            <a:r>
              <a:rPr lang="zh-TW" altLang="en-US" dirty="0"/>
              <a:t>。</a:t>
            </a:r>
            <a:endParaRPr lang="en-US" altLang="zh-TW" dirty="0"/>
          </a:p>
          <a:p>
            <a:r>
              <a:rPr lang="zh-TW" altLang="en-US" dirty="0"/>
              <a:t>用 </a:t>
            </a:r>
            <a:r>
              <a:rPr lang="en-US" altLang="zh-TW" dirty="0"/>
              <a:t>100 </a:t>
            </a:r>
            <a:r>
              <a:rPr lang="zh-TW" altLang="en-US" dirty="0"/>
              <a:t>人的隨機取樣來考慮相同的問題，若有多於 </a:t>
            </a:r>
            <a:r>
              <a:rPr lang="en-US" altLang="zh-TW" dirty="0"/>
              <a:t>36 </a:t>
            </a:r>
            <a:r>
              <a:rPr lang="zh-TW" altLang="en-US" dirty="0"/>
              <a:t>人超過 </a:t>
            </a:r>
            <a:r>
              <a:rPr lang="en-US" altLang="zh-TW" dirty="0"/>
              <a:t>2 </a:t>
            </a:r>
            <a:r>
              <a:rPr lang="zh-TW" altLang="en-US" dirty="0"/>
              <a:t>年期間，則我們拒絕             的虛無假說並接受            的對立假說。</a:t>
            </a:r>
            <a:endParaRPr lang="en-US" altLang="zh-TW" dirty="0"/>
          </a:p>
          <a:p>
            <a:pPr lvl="1"/>
            <a:endParaRPr lang="zh-TW" altLang="en-US" dirty="0"/>
          </a:p>
        </p:txBody>
      </p:sp>
      <p:graphicFrame>
        <p:nvGraphicFramePr>
          <p:cNvPr id="27650" name="Object 2"/>
          <p:cNvGraphicFramePr>
            <a:graphicFrameLocks noChangeAspect="1"/>
          </p:cNvGraphicFramePr>
          <p:nvPr/>
        </p:nvGraphicFramePr>
        <p:xfrm>
          <a:off x="3491880" y="5157192"/>
          <a:ext cx="965200" cy="342900"/>
        </p:xfrm>
        <a:graphic>
          <a:graphicData uri="http://schemas.openxmlformats.org/presentationml/2006/ole">
            <mc:AlternateContent xmlns:mc="http://schemas.openxmlformats.org/markup-compatibility/2006">
              <mc:Choice xmlns:v="urn:schemas-microsoft-com:vml" Requires="v">
                <p:oleObj spid="_x0000_s5122" name="方程式" r:id="rId3" imgW="965160" imgH="342720" progId="Equation.3">
                  <p:embed/>
                </p:oleObj>
              </mc:Choice>
              <mc:Fallback>
                <p:oleObj name="方程式" r:id="rId3" imgW="965160" imgH="342720" progId="Equation.3">
                  <p:embed/>
                  <p:pic>
                    <p:nvPicPr>
                      <p:cNvPr id="276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5157192"/>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1" name="Object 3"/>
          <p:cNvGraphicFramePr>
            <a:graphicFrameLocks noChangeAspect="1"/>
          </p:cNvGraphicFramePr>
          <p:nvPr/>
        </p:nvGraphicFramePr>
        <p:xfrm>
          <a:off x="7164288" y="4653136"/>
          <a:ext cx="965200" cy="342900"/>
        </p:xfrm>
        <a:graphic>
          <a:graphicData uri="http://schemas.openxmlformats.org/presentationml/2006/ole">
            <mc:AlternateContent xmlns:mc="http://schemas.openxmlformats.org/markup-compatibility/2006">
              <mc:Choice xmlns:v="urn:schemas-microsoft-com:vml" Requires="v">
                <p:oleObj spid="_x0000_s5123" name="方程式" r:id="rId5" imgW="965160" imgH="342720" progId="Equation.3">
                  <p:embed/>
                </p:oleObj>
              </mc:Choice>
              <mc:Fallback>
                <p:oleObj name="方程式" r:id="rId5" imgW="965160" imgH="342720" progId="Equation.3">
                  <p:embed/>
                  <p:pic>
                    <p:nvPicPr>
                      <p:cNvPr id="276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288" y="4653136"/>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38</a:t>
            </a:fld>
            <a:endParaRPr lang="zh-TW"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為了求得犯第一類錯誤的機率，我們將用常態曲線近似，其中</a:t>
            </a:r>
            <a:br>
              <a:rPr lang="en-US" altLang="zh-TW" dirty="0"/>
            </a:br>
            <a:br>
              <a:rPr lang="en-US" altLang="zh-TW" dirty="0"/>
            </a:br>
            <a:br>
              <a:rPr lang="en-US" altLang="zh-TW" dirty="0"/>
            </a:br>
            <a:br>
              <a:rPr lang="en-US" altLang="zh-TW" dirty="0"/>
            </a:br>
            <a:r>
              <a:rPr lang="zh-TW" altLang="en-US" dirty="0"/>
              <a:t>我們需要在常態曲線下且在             右方的面積，所對應的 </a:t>
            </a:r>
            <a:r>
              <a:rPr lang="en-US" altLang="zh-TW" i="1" dirty="0"/>
              <a:t>z </a:t>
            </a:r>
            <a:r>
              <a:rPr lang="zh-TW" altLang="en-US" dirty="0"/>
              <a:t>值為</a:t>
            </a:r>
          </a:p>
        </p:txBody>
      </p:sp>
      <p:graphicFrame>
        <p:nvGraphicFramePr>
          <p:cNvPr id="4" name="物件 3"/>
          <p:cNvGraphicFramePr>
            <a:graphicFrameLocks noChangeAspect="1"/>
          </p:cNvGraphicFramePr>
          <p:nvPr/>
        </p:nvGraphicFramePr>
        <p:xfrm>
          <a:off x="615950" y="2425576"/>
          <a:ext cx="7912100" cy="787400"/>
        </p:xfrm>
        <a:graphic>
          <a:graphicData uri="http://schemas.openxmlformats.org/presentationml/2006/ole">
            <mc:AlternateContent xmlns:mc="http://schemas.openxmlformats.org/markup-compatibility/2006">
              <mc:Choice xmlns:v="urn:schemas-microsoft-com:vml" Requires="v">
                <p:oleObj spid="_x0000_s6146" name="方程式" r:id="rId3" imgW="7912080" imgH="787320" progId="Equation.3">
                  <p:embed/>
                </p:oleObj>
              </mc:Choice>
              <mc:Fallback>
                <p:oleObj name="方程式" r:id="rId3" imgW="7912080" imgH="7873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50" y="2425576"/>
                        <a:ext cx="79121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5" name="Object 3"/>
          <p:cNvGraphicFramePr>
            <a:graphicFrameLocks noChangeAspect="1"/>
          </p:cNvGraphicFramePr>
          <p:nvPr/>
        </p:nvGraphicFramePr>
        <p:xfrm>
          <a:off x="5436096" y="3717032"/>
          <a:ext cx="1016000" cy="279400"/>
        </p:xfrm>
        <a:graphic>
          <a:graphicData uri="http://schemas.openxmlformats.org/presentationml/2006/ole">
            <mc:AlternateContent xmlns:mc="http://schemas.openxmlformats.org/markup-compatibility/2006">
              <mc:Choice xmlns:v="urn:schemas-microsoft-com:vml" Requires="v">
                <p:oleObj spid="_x0000_s6147" name="方程式" r:id="rId5" imgW="1015920" imgH="279360" progId="Equation.3">
                  <p:embed/>
                </p:oleObj>
              </mc:Choice>
              <mc:Fallback>
                <p:oleObj name="方程式" r:id="rId5" imgW="1015920" imgH="279360" progId="Equation.3">
                  <p:embed/>
                  <p:pic>
                    <p:nvPicPr>
                      <p:cNvPr id="2867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3717032"/>
                        <a:ext cx="10160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3059832" y="4797152"/>
          <a:ext cx="2438400" cy="723900"/>
        </p:xfrm>
        <a:graphic>
          <a:graphicData uri="http://schemas.openxmlformats.org/presentationml/2006/ole">
            <mc:AlternateContent xmlns:mc="http://schemas.openxmlformats.org/markup-compatibility/2006">
              <mc:Choice xmlns:v="urn:schemas-microsoft-com:vml" Requires="v">
                <p:oleObj spid="_x0000_s6148" name="方程式" r:id="rId7" imgW="2438280" imgH="723600" progId="Equation.3">
                  <p:embed/>
                </p:oleObj>
              </mc:Choice>
              <mc:Fallback>
                <p:oleObj name="方程式" r:id="rId7" imgW="2438280" imgH="72360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4797152"/>
                        <a:ext cx="24384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39</a:t>
            </a:fld>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機率在假說檢定上的角色</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4</a:t>
            </a:fld>
            <a:endParaRPr lang="zh-TW" altLang="en-US"/>
          </a:p>
        </p:txBody>
      </p:sp>
      <p:sp>
        <p:nvSpPr>
          <p:cNvPr id="9" name="文字方塊 8">
            <a:extLst>
              <a:ext uri="{FF2B5EF4-FFF2-40B4-BE49-F238E27FC236}">
                <a16:creationId xmlns:a16="http://schemas.microsoft.com/office/drawing/2014/main" id="{BB55D87D-9747-4F65-9CDC-23DE915BA62D}"/>
              </a:ext>
            </a:extLst>
          </p:cNvPr>
          <p:cNvSpPr txBox="1"/>
          <p:nvPr/>
        </p:nvSpPr>
        <p:spPr>
          <a:xfrm>
            <a:off x="107504" y="1187315"/>
            <a:ext cx="5112568" cy="5078313"/>
          </a:xfrm>
          <a:prstGeom prst="rect">
            <a:avLst/>
          </a:prstGeom>
          <a:noFill/>
        </p:spPr>
        <p:txBody>
          <a:bodyPr wrap="square">
            <a:spAutoFit/>
          </a:bodyPr>
          <a:lstStyle/>
          <a:p>
            <a:pPr marL="285750" indent="-285750">
              <a:buFont typeface="Arial" panose="020B0604020202020204" pitchFamily="34" charset="0"/>
              <a:buChar char="•"/>
            </a:pPr>
            <a:r>
              <a:rPr lang="en-US" altLang="zh-TW" dirty="0"/>
              <a:t>It should be made clear to the reader </a:t>
            </a:r>
            <a:r>
              <a:rPr lang="zh-TW" altLang="en-US" dirty="0"/>
              <a:t> </a:t>
            </a:r>
            <a:endParaRPr lang="en-US" altLang="zh-TW" dirty="0"/>
          </a:p>
          <a:p>
            <a:r>
              <a:rPr lang="en-US" altLang="zh-TW" dirty="0"/>
              <a:t>that the </a:t>
            </a:r>
            <a:r>
              <a:rPr lang="en-US" altLang="zh-TW" dirty="0">
                <a:solidFill>
                  <a:srgbClr val="FF0000"/>
                </a:solidFill>
              </a:rPr>
              <a:t>decision procedure </a:t>
            </a:r>
            <a:r>
              <a:rPr lang="en-US" altLang="zh-TW" dirty="0"/>
              <a:t>must include an awareness of </a:t>
            </a:r>
            <a:r>
              <a:rPr lang="en-US" altLang="zh-TW" dirty="0">
                <a:solidFill>
                  <a:srgbClr val="FF0000"/>
                </a:solidFill>
              </a:rPr>
              <a:t>the probability of a wrong conclusion</a:t>
            </a:r>
            <a:r>
              <a:rPr lang="en-US" altLang="zh-TW" dirty="0"/>
              <a:t>. </a:t>
            </a:r>
          </a:p>
          <a:p>
            <a:pPr marL="285750" indent="-285750">
              <a:buFont typeface="Arial" panose="020B0604020202020204" pitchFamily="34" charset="0"/>
              <a:buChar char="•"/>
            </a:pPr>
            <a:endParaRPr lang="en-US" altLang="zh-TW" dirty="0"/>
          </a:p>
          <a:p>
            <a:pPr marL="742950" lvl="1" indent="-285750">
              <a:buFont typeface="Arial" panose="020B0604020202020204" pitchFamily="34" charset="0"/>
              <a:buChar char="•"/>
            </a:pPr>
            <a:r>
              <a:rPr lang="en-US" altLang="zh-TW" dirty="0"/>
              <a:t>For example, suppose that the </a:t>
            </a:r>
            <a:r>
              <a:rPr lang="en-US" altLang="zh-TW" dirty="0">
                <a:solidFill>
                  <a:srgbClr val="FF0000"/>
                </a:solidFill>
              </a:rPr>
              <a:t>hypothesis</a:t>
            </a:r>
            <a:r>
              <a:rPr lang="en-US" altLang="zh-TW" dirty="0"/>
              <a:t> postulated by the engineer</a:t>
            </a:r>
            <a:r>
              <a:rPr lang="zh-TW" altLang="en-US" dirty="0"/>
              <a:t> </a:t>
            </a:r>
            <a:r>
              <a:rPr lang="en-US" altLang="zh-TW" dirty="0"/>
              <a:t>is that the fraction defective </a:t>
            </a:r>
            <a:r>
              <a:rPr lang="en-US" altLang="zh-TW" dirty="0">
                <a:solidFill>
                  <a:srgbClr val="FF0000"/>
                </a:solidFill>
              </a:rPr>
              <a:t>p</a:t>
            </a:r>
            <a:r>
              <a:rPr lang="en-US" altLang="zh-TW" dirty="0"/>
              <a:t> in a certain process is </a:t>
            </a:r>
            <a:r>
              <a:rPr lang="en-US" altLang="zh-TW" dirty="0">
                <a:solidFill>
                  <a:srgbClr val="FF0000"/>
                </a:solidFill>
              </a:rPr>
              <a:t>0.10</a:t>
            </a:r>
            <a:r>
              <a:rPr lang="en-US" altLang="zh-TW" dirty="0"/>
              <a:t>. </a:t>
            </a:r>
          </a:p>
          <a:p>
            <a:pPr marL="742950" lvl="1" indent="-285750">
              <a:buFont typeface="Arial" panose="020B0604020202020204" pitchFamily="34" charset="0"/>
              <a:buChar char="•"/>
            </a:pPr>
            <a:endParaRPr lang="en-US" altLang="zh-TW" dirty="0"/>
          </a:p>
          <a:p>
            <a:pPr marL="742950" lvl="1" indent="-285750">
              <a:buFont typeface="Arial" panose="020B0604020202020204" pitchFamily="34" charset="0"/>
              <a:buChar char="•"/>
            </a:pPr>
            <a:r>
              <a:rPr lang="en-US" altLang="zh-TW" dirty="0"/>
              <a:t>The experiment is to observe a random sample of the product in question. </a:t>
            </a:r>
          </a:p>
          <a:p>
            <a:pPr marL="742950" lvl="1" indent="-285750">
              <a:buFont typeface="Arial" panose="020B0604020202020204" pitchFamily="34" charset="0"/>
              <a:buChar char="•"/>
            </a:pPr>
            <a:endParaRPr lang="en-US" altLang="zh-TW" dirty="0"/>
          </a:p>
          <a:p>
            <a:pPr marL="742950" lvl="1" indent="-285750">
              <a:buFont typeface="Arial" panose="020B0604020202020204" pitchFamily="34" charset="0"/>
              <a:buChar char="•"/>
            </a:pPr>
            <a:r>
              <a:rPr lang="en-US" altLang="zh-TW" dirty="0"/>
              <a:t>Suppose that </a:t>
            </a:r>
            <a:r>
              <a:rPr lang="en-US" altLang="zh-TW" dirty="0">
                <a:solidFill>
                  <a:srgbClr val="FF0000"/>
                </a:solidFill>
              </a:rPr>
              <a:t>100 items are tested and 12 items are found defective</a:t>
            </a:r>
            <a:r>
              <a:rPr lang="en-US" altLang="zh-TW" dirty="0"/>
              <a:t>.</a:t>
            </a:r>
          </a:p>
          <a:p>
            <a:pPr marL="742950" lvl="1" indent="-285750">
              <a:buFont typeface="Arial" panose="020B0604020202020204" pitchFamily="34" charset="0"/>
              <a:buChar char="•"/>
            </a:pPr>
            <a:endParaRPr lang="en-US" altLang="zh-TW" dirty="0"/>
          </a:p>
          <a:p>
            <a:pPr marL="742950" lvl="1" indent="-285750">
              <a:buFont typeface="Arial" panose="020B0604020202020204" pitchFamily="34" charset="0"/>
              <a:buChar char="•"/>
            </a:pPr>
            <a:r>
              <a:rPr lang="en-US" altLang="zh-TW" dirty="0"/>
              <a:t>It is reasonable to conclude that this </a:t>
            </a:r>
            <a:r>
              <a:rPr lang="en-US" altLang="zh-TW" dirty="0">
                <a:solidFill>
                  <a:srgbClr val="FF0000"/>
                </a:solidFill>
              </a:rPr>
              <a:t>evidence does not refute </a:t>
            </a:r>
            <a:r>
              <a:rPr lang="en-US" altLang="zh-TW" dirty="0"/>
              <a:t>the condition that the binomial parameter p = 0.10, and thus it may lead one </a:t>
            </a:r>
            <a:r>
              <a:rPr lang="en-US" altLang="zh-TW" dirty="0">
                <a:solidFill>
                  <a:srgbClr val="FF0000"/>
                </a:solidFill>
              </a:rPr>
              <a:t>not to reject the hypothesis</a:t>
            </a:r>
            <a:r>
              <a:rPr lang="en-US" altLang="zh-TW" dirty="0"/>
              <a:t>. </a:t>
            </a:r>
            <a:endParaRPr lang="zh-TW" altLang="en-US" dirty="0"/>
          </a:p>
        </p:txBody>
      </p:sp>
      <p:grpSp>
        <p:nvGrpSpPr>
          <p:cNvPr id="17" name="群組 16">
            <a:extLst>
              <a:ext uri="{FF2B5EF4-FFF2-40B4-BE49-F238E27FC236}">
                <a16:creationId xmlns:a16="http://schemas.microsoft.com/office/drawing/2014/main" id="{4046F3B1-ABA7-44EA-B568-3C6023EBD816}"/>
              </a:ext>
            </a:extLst>
          </p:cNvPr>
          <p:cNvGrpSpPr/>
          <p:nvPr/>
        </p:nvGrpSpPr>
        <p:grpSpPr>
          <a:xfrm>
            <a:off x="5653426" y="2191078"/>
            <a:ext cx="301320" cy="314280"/>
            <a:chOff x="5653426" y="2191078"/>
            <a:chExt cx="301320" cy="314280"/>
          </a:xfrm>
        </p:grpSpPr>
        <mc:AlternateContent xmlns:mc="http://schemas.openxmlformats.org/markup-compatibility/2006" xmlns:p14="http://schemas.microsoft.com/office/powerpoint/2010/main">
          <mc:Choice Requires="p14">
            <p:contentPart p14:bwMode="auto" r:id="rId2">
              <p14:nvContentPartPr>
                <p14:cNvPr id="10" name="筆跡 9">
                  <a:extLst>
                    <a:ext uri="{FF2B5EF4-FFF2-40B4-BE49-F238E27FC236}">
                      <a16:creationId xmlns:a16="http://schemas.microsoft.com/office/drawing/2014/main" id="{7E3666CF-F4B8-40EE-B807-089880FC8E77}"/>
                    </a:ext>
                  </a:extLst>
                </p14:cNvPr>
                <p14:cNvContentPartPr/>
                <p14:nvPr/>
              </p14:nvContentPartPr>
              <p14:xfrm>
                <a:off x="5653426" y="2191078"/>
                <a:ext cx="35280" cy="274320"/>
              </p14:xfrm>
            </p:contentPart>
          </mc:Choice>
          <mc:Fallback xmlns="">
            <p:pic>
              <p:nvPicPr>
                <p:cNvPr id="10" name="筆跡 9">
                  <a:extLst>
                    <a:ext uri="{FF2B5EF4-FFF2-40B4-BE49-F238E27FC236}">
                      <a16:creationId xmlns:a16="http://schemas.microsoft.com/office/drawing/2014/main" id="{7E3666CF-F4B8-40EE-B807-089880FC8E77}"/>
                    </a:ext>
                  </a:extLst>
                </p:cNvPr>
                <p:cNvPicPr/>
                <p:nvPr/>
              </p:nvPicPr>
              <p:blipFill>
                <a:blip r:embed="rId3"/>
                <a:stretch>
                  <a:fillRect/>
                </a:stretch>
              </p:blipFill>
              <p:spPr>
                <a:xfrm>
                  <a:off x="5644786" y="2182078"/>
                  <a:ext cx="529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筆跡 10">
                  <a:extLst>
                    <a:ext uri="{FF2B5EF4-FFF2-40B4-BE49-F238E27FC236}">
                      <a16:creationId xmlns:a16="http://schemas.microsoft.com/office/drawing/2014/main" id="{8ED0DB76-AA50-4115-976C-B110F93AE27E}"/>
                    </a:ext>
                  </a:extLst>
                </p14:cNvPr>
                <p14:cNvContentPartPr/>
                <p14:nvPr/>
              </p14:nvContentPartPr>
              <p14:xfrm>
                <a:off x="5678266" y="2331478"/>
                <a:ext cx="183960" cy="26640"/>
              </p14:xfrm>
            </p:contentPart>
          </mc:Choice>
          <mc:Fallback xmlns="">
            <p:pic>
              <p:nvPicPr>
                <p:cNvPr id="11" name="筆跡 10">
                  <a:extLst>
                    <a:ext uri="{FF2B5EF4-FFF2-40B4-BE49-F238E27FC236}">
                      <a16:creationId xmlns:a16="http://schemas.microsoft.com/office/drawing/2014/main" id="{8ED0DB76-AA50-4115-976C-B110F93AE27E}"/>
                    </a:ext>
                  </a:extLst>
                </p:cNvPr>
                <p:cNvPicPr/>
                <p:nvPr/>
              </p:nvPicPr>
              <p:blipFill>
                <a:blip r:embed="rId5"/>
                <a:stretch>
                  <a:fillRect/>
                </a:stretch>
              </p:blipFill>
              <p:spPr>
                <a:xfrm>
                  <a:off x="5669266" y="2322478"/>
                  <a:ext cx="2016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筆跡 11">
                  <a:extLst>
                    <a:ext uri="{FF2B5EF4-FFF2-40B4-BE49-F238E27FC236}">
                      <a16:creationId xmlns:a16="http://schemas.microsoft.com/office/drawing/2014/main" id="{AB989353-2294-4148-AD71-A0627BAEBC6A}"/>
                    </a:ext>
                  </a:extLst>
                </p14:cNvPr>
                <p14:cNvContentPartPr/>
                <p14:nvPr/>
              </p14:nvContentPartPr>
              <p14:xfrm>
                <a:off x="5821186" y="2232478"/>
                <a:ext cx="66600" cy="264600"/>
              </p14:xfrm>
            </p:contentPart>
          </mc:Choice>
          <mc:Fallback xmlns="">
            <p:pic>
              <p:nvPicPr>
                <p:cNvPr id="12" name="筆跡 11">
                  <a:extLst>
                    <a:ext uri="{FF2B5EF4-FFF2-40B4-BE49-F238E27FC236}">
                      <a16:creationId xmlns:a16="http://schemas.microsoft.com/office/drawing/2014/main" id="{AB989353-2294-4148-AD71-A0627BAEBC6A}"/>
                    </a:ext>
                  </a:extLst>
                </p:cNvPr>
                <p:cNvPicPr/>
                <p:nvPr/>
              </p:nvPicPr>
              <p:blipFill>
                <a:blip r:embed="rId7"/>
                <a:stretch>
                  <a:fillRect/>
                </a:stretch>
              </p:blipFill>
              <p:spPr>
                <a:xfrm>
                  <a:off x="5812546" y="2223478"/>
                  <a:ext cx="842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筆跡 12">
                  <a:extLst>
                    <a:ext uri="{FF2B5EF4-FFF2-40B4-BE49-F238E27FC236}">
                      <a16:creationId xmlns:a16="http://schemas.microsoft.com/office/drawing/2014/main" id="{03DD7F84-B366-467D-8B51-E66089CB057D}"/>
                    </a:ext>
                  </a:extLst>
                </p14:cNvPr>
                <p14:cNvContentPartPr/>
                <p14:nvPr/>
              </p14:nvContentPartPr>
              <p14:xfrm>
                <a:off x="5901826" y="2447038"/>
                <a:ext cx="52920" cy="58320"/>
              </p14:xfrm>
            </p:contentPart>
          </mc:Choice>
          <mc:Fallback xmlns="">
            <p:pic>
              <p:nvPicPr>
                <p:cNvPr id="13" name="筆跡 12">
                  <a:extLst>
                    <a:ext uri="{FF2B5EF4-FFF2-40B4-BE49-F238E27FC236}">
                      <a16:creationId xmlns:a16="http://schemas.microsoft.com/office/drawing/2014/main" id="{03DD7F84-B366-467D-8B51-E66089CB057D}"/>
                    </a:ext>
                  </a:extLst>
                </p:cNvPr>
                <p:cNvPicPr/>
                <p:nvPr/>
              </p:nvPicPr>
              <p:blipFill>
                <a:blip r:embed="rId9"/>
                <a:stretch>
                  <a:fillRect/>
                </a:stretch>
              </p:blipFill>
              <p:spPr>
                <a:xfrm>
                  <a:off x="5892826" y="2438398"/>
                  <a:ext cx="70560" cy="75960"/>
                </a:xfrm>
                <a:prstGeom prst="rect">
                  <a:avLst/>
                </a:prstGeom>
              </p:spPr>
            </p:pic>
          </mc:Fallback>
        </mc:AlternateContent>
      </p:grpSp>
      <p:grpSp>
        <p:nvGrpSpPr>
          <p:cNvPr id="16" name="群組 15">
            <a:extLst>
              <a:ext uri="{FF2B5EF4-FFF2-40B4-BE49-F238E27FC236}">
                <a16:creationId xmlns:a16="http://schemas.microsoft.com/office/drawing/2014/main" id="{79888918-CC10-4657-8F8B-37A970F7EF16}"/>
              </a:ext>
            </a:extLst>
          </p:cNvPr>
          <p:cNvGrpSpPr/>
          <p:nvPr/>
        </p:nvGrpSpPr>
        <p:grpSpPr>
          <a:xfrm>
            <a:off x="6223666" y="2339038"/>
            <a:ext cx="8640" cy="61200"/>
            <a:chOff x="6223666" y="2339038"/>
            <a:chExt cx="8640" cy="61200"/>
          </a:xfrm>
        </p:grpSpPr>
        <mc:AlternateContent xmlns:mc="http://schemas.openxmlformats.org/markup-compatibility/2006" xmlns:p14="http://schemas.microsoft.com/office/powerpoint/2010/main">
          <mc:Choice Requires="p14">
            <p:contentPart p14:bwMode="auto" r:id="rId10">
              <p14:nvContentPartPr>
                <p14:cNvPr id="14" name="筆跡 13">
                  <a:extLst>
                    <a:ext uri="{FF2B5EF4-FFF2-40B4-BE49-F238E27FC236}">
                      <a16:creationId xmlns:a16="http://schemas.microsoft.com/office/drawing/2014/main" id="{79902544-6BE5-4EA5-8865-F4E79A35486B}"/>
                    </a:ext>
                  </a:extLst>
                </p14:cNvPr>
                <p14:cNvContentPartPr/>
                <p14:nvPr/>
              </p14:nvContentPartPr>
              <p14:xfrm>
                <a:off x="6227266" y="2339038"/>
                <a:ext cx="5040" cy="11520"/>
              </p14:xfrm>
            </p:contentPart>
          </mc:Choice>
          <mc:Fallback xmlns="">
            <p:pic>
              <p:nvPicPr>
                <p:cNvPr id="14" name="筆跡 13">
                  <a:extLst>
                    <a:ext uri="{FF2B5EF4-FFF2-40B4-BE49-F238E27FC236}">
                      <a16:creationId xmlns:a16="http://schemas.microsoft.com/office/drawing/2014/main" id="{79902544-6BE5-4EA5-8865-F4E79A35486B}"/>
                    </a:ext>
                  </a:extLst>
                </p:cNvPr>
                <p:cNvPicPr/>
                <p:nvPr/>
              </p:nvPicPr>
              <p:blipFill>
                <a:blip r:embed="rId11"/>
                <a:stretch>
                  <a:fillRect/>
                </a:stretch>
              </p:blipFill>
              <p:spPr>
                <a:xfrm>
                  <a:off x="6218266" y="2330038"/>
                  <a:ext cx="22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DAAD3B87-F531-4BE5-9234-4DC01236A338}"/>
                    </a:ext>
                  </a:extLst>
                </p14:cNvPr>
                <p14:cNvContentPartPr/>
                <p14:nvPr/>
              </p14:nvContentPartPr>
              <p14:xfrm>
                <a:off x="6223666" y="2396638"/>
                <a:ext cx="6120" cy="3600"/>
              </p14:xfrm>
            </p:contentPart>
          </mc:Choice>
          <mc:Fallback xmlns="">
            <p:pic>
              <p:nvPicPr>
                <p:cNvPr id="15" name="筆跡 14">
                  <a:extLst>
                    <a:ext uri="{FF2B5EF4-FFF2-40B4-BE49-F238E27FC236}">
                      <a16:creationId xmlns:a16="http://schemas.microsoft.com/office/drawing/2014/main" id="{DAAD3B87-F531-4BE5-9234-4DC01236A338}"/>
                    </a:ext>
                  </a:extLst>
                </p:cNvPr>
                <p:cNvPicPr/>
                <p:nvPr/>
              </p:nvPicPr>
              <p:blipFill>
                <a:blip r:embed="rId13"/>
                <a:stretch>
                  <a:fillRect/>
                </a:stretch>
              </p:blipFill>
              <p:spPr>
                <a:xfrm>
                  <a:off x="6215026" y="2387998"/>
                  <a:ext cx="23760" cy="21240"/>
                </a:xfrm>
                <a:prstGeom prst="rect">
                  <a:avLst/>
                </a:prstGeom>
              </p:spPr>
            </p:pic>
          </mc:Fallback>
        </mc:AlternateContent>
      </p:grpSp>
      <p:grpSp>
        <p:nvGrpSpPr>
          <p:cNvPr id="22" name="群組 21">
            <a:extLst>
              <a:ext uri="{FF2B5EF4-FFF2-40B4-BE49-F238E27FC236}">
                <a16:creationId xmlns:a16="http://schemas.microsoft.com/office/drawing/2014/main" id="{66CAF6A5-E23D-4A76-85EC-4196C1AD612E}"/>
              </a:ext>
            </a:extLst>
          </p:cNvPr>
          <p:cNvGrpSpPr/>
          <p:nvPr/>
        </p:nvGrpSpPr>
        <p:grpSpPr>
          <a:xfrm>
            <a:off x="6565666" y="2371438"/>
            <a:ext cx="400320" cy="289800"/>
            <a:chOff x="6565666" y="2371438"/>
            <a:chExt cx="400320" cy="289800"/>
          </a:xfrm>
        </p:grpSpPr>
        <mc:AlternateContent xmlns:mc="http://schemas.openxmlformats.org/markup-compatibility/2006" xmlns:p14="http://schemas.microsoft.com/office/powerpoint/2010/main">
          <mc:Choice Requires="p14">
            <p:contentPart p14:bwMode="auto" r:id="rId14">
              <p14:nvContentPartPr>
                <p14:cNvPr id="18" name="筆跡 17">
                  <a:extLst>
                    <a:ext uri="{FF2B5EF4-FFF2-40B4-BE49-F238E27FC236}">
                      <a16:creationId xmlns:a16="http://schemas.microsoft.com/office/drawing/2014/main" id="{C7B0AA25-A99E-41F8-A409-D1E8DAA0A9A1}"/>
                    </a:ext>
                  </a:extLst>
                </p14:cNvPr>
                <p14:cNvContentPartPr/>
                <p14:nvPr/>
              </p14:nvContentPartPr>
              <p14:xfrm>
                <a:off x="6565666" y="2371438"/>
                <a:ext cx="109080" cy="289800"/>
              </p14:xfrm>
            </p:contentPart>
          </mc:Choice>
          <mc:Fallback xmlns="">
            <p:pic>
              <p:nvPicPr>
                <p:cNvPr id="18" name="筆跡 17">
                  <a:extLst>
                    <a:ext uri="{FF2B5EF4-FFF2-40B4-BE49-F238E27FC236}">
                      <a16:creationId xmlns:a16="http://schemas.microsoft.com/office/drawing/2014/main" id="{C7B0AA25-A99E-41F8-A409-D1E8DAA0A9A1}"/>
                    </a:ext>
                  </a:extLst>
                </p:cNvPr>
                <p:cNvPicPr/>
                <p:nvPr/>
              </p:nvPicPr>
              <p:blipFill>
                <a:blip r:embed="rId15"/>
                <a:stretch>
                  <a:fillRect/>
                </a:stretch>
              </p:blipFill>
              <p:spPr>
                <a:xfrm>
                  <a:off x="6556666" y="2362438"/>
                  <a:ext cx="1267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筆跡 18">
                  <a:extLst>
                    <a:ext uri="{FF2B5EF4-FFF2-40B4-BE49-F238E27FC236}">
                      <a16:creationId xmlns:a16="http://schemas.microsoft.com/office/drawing/2014/main" id="{29A0A907-78B5-4F13-BE2E-63B111159D61}"/>
                    </a:ext>
                  </a:extLst>
                </p14:cNvPr>
                <p14:cNvContentPartPr/>
                <p14:nvPr/>
              </p14:nvContentPartPr>
              <p14:xfrm>
                <a:off x="6654946" y="2440918"/>
                <a:ext cx="90000" cy="92160"/>
              </p14:xfrm>
            </p:contentPart>
          </mc:Choice>
          <mc:Fallback xmlns="">
            <p:pic>
              <p:nvPicPr>
                <p:cNvPr id="19" name="筆跡 18">
                  <a:extLst>
                    <a:ext uri="{FF2B5EF4-FFF2-40B4-BE49-F238E27FC236}">
                      <a16:creationId xmlns:a16="http://schemas.microsoft.com/office/drawing/2014/main" id="{29A0A907-78B5-4F13-BE2E-63B111159D61}"/>
                    </a:ext>
                  </a:extLst>
                </p:cNvPr>
                <p:cNvPicPr/>
                <p:nvPr/>
              </p:nvPicPr>
              <p:blipFill>
                <a:blip r:embed="rId17"/>
                <a:stretch>
                  <a:fillRect/>
                </a:stretch>
              </p:blipFill>
              <p:spPr>
                <a:xfrm>
                  <a:off x="6645946" y="2432278"/>
                  <a:ext cx="1076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筆跡 19">
                  <a:extLst>
                    <a:ext uri="{FF2B5EF4-FFF2-40B4-BE49-F238E27FC236}">
                      <a16:creationId xmlns:a16="http://schemas.microsoft.com/office/drawing/2014/main" id="{00FE6772-7784-4477-9AE7-519813192515}"/>
                    </a:ext>
                  </a:extLst>
                </p14:cNvPr>
                <p14:cNvContentPartPr/>
                <p14:nvPr/>
              </p14:nvContentPartPr>
              <p14:xfrm>
                <a:off x="6837826" y="2449198"/>
                <a:ext cx="114840" cy="6480"/>
              </p14:xfrm>
            </p:contentPart>
          </mc:Choice>
          <mc:Fallback xmlns="">
            <p:pic>
              <p:nvPicPr>
                <p:cNvPr id="20" name="筆跡 19">
                  <a:extLst>
                    <a:ext uri="{FF2B5EF4-FFF2-40B4-BE49-F238E27FC236}">
                      <a16:creationId xmlns:a16="http://schemas.microsoft.com/office/drawing/2014/main" id="{00FE6772-7784-4477-9AE7-519813192515}"/>
                    </a:ext>
                  </a:extLst>
                </p:cNvPr>
                <p:cNvPicPr/>
                <p:nvPr/>
              </p:nvPicPr>
              <p:blipFill>
                <a:blip r:embed="rId19"/>
                <a:stretch>
                  <a:fillRect/>
                </a:stretch>
              </p:blipFill>
              <p:spPr>
                <a:xfrm>
                  <a:off x="6828826" y="2440198"/>
                  <a:ext cx="132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筆跡 20">
                  <a:extLst>
                    <a:ext uri="{FF2B5EF4-FFF2-40B4-BE49-F238E27FC236}">
                      <a16:creationId xmlns:a16="http://schemas.microsoft.com/office/drawing/2014/main" id="{CDB5E72B-ACF8-4A5B-BB74-A8A076F5A6A7}"/>
                    </a:ext>
                  </a:extLst>
                </p14:cNvPr>
                <p14:cNvContentPartPr/>
                <p14:nvPr/>
              </p14:nvContentPartPr>
              <p14:xfrm>
                <a:off x="6852586" y="2493478"/>
                <a:ext cx="113400" cy="10800"/>
              </p14:xfrm>
            </p:contentPart>
          </mc:Choice>
          <mc:Fallback xmlns="">
            <p:pic>
              <p:nvPicPr>
                <p:cNvPr id="21" name="筆跡 20">
                  <a:extLst>
                    <a:ext uri="{FF2B5EF4-FFF2-40B4-BE49-F238E27FC236}">
                      <a16:creationId xmlns:a16="http://schemas.microsoft.com/office/drawing/2014/main" id="{CDB5E72B-ACF8-4A5B-BB74-A8A076F5A6A7}"/>
                    </a:ext>
                  </a:extLst>
                </p:cNvPr>
                <p:cNvPicPr/>
                <p:nvPr/>
              </p:nvPicPr>
              <p:blipFill>
                <a:blip r:embed="rId21"/>
                <a:stretch>
                  <a:fillRect/>
                </a:stretch>
              </p:blipFill>
              <p:spPr>
                <a:xfrm>
                  <a:off x="6843946" y="2484478"/>
                  <a:ext cx="131040" cy="28440"/>
                </a:xfrm>
                <a:prstGeom prst="rect">
                  <a:avLst/>
                </a:prstGeom>
              </p:spPr>
            </p:pic>
          </mc:Fallback>
        </mc:AlternateContent>
      </p:grpSp>
      <p:grpSp>
        <p:nvGrpSpPr>
          <p:cNvPr id="25" name="群組 24">
            <a:extLst>
              <a:ext uri="{FF2B5EF4-FFF2-40B4-BE49-F238E27FC236}">
                <a16:creationId xmlns:a16="http://schemas.microsoft.com/office/drawing/2014/main" id="{9BF5D6F2-144A-4397-B5A8-2B882EFB0D98}"/>
              </a:ext>
            </a:extLst>
          </p:cNvPr>
          <p:cNvGrpSpPr/>
          <p:nvPr/>
        </p:nvGrpSpPr>
        <p:grpSpPr>
          <a:xfrm>
            <a:off x="7140946" y="2388358"/>
            <a:ext cx="171720" cy="164160"/>
            <a:chOff x="7140946" y="2388358"/>
            <a:chExt cx="171720" cy="164160"/>
          </a:xfrm>
        </p:grpSpPr>
        <mc:AlternateContent xmlns:mc="http://schemas.openxmlformats.org/markup-compatibility/2006" xmlns:p14="http://schemas.microsoft.com/office/powerpoint/2010/main">
          <mc:Choice Requires="p14">
            <p:contentPart p14:bwMode="auto" r:id="rId22">
              <p14:nvContentPartPr>
                <p14:cNvPr id="23" name="筆跡 22">
                  <a:extLst>
                    <a:ext uri="{FF2B5EF4-FFF2-40B4-BE49-F238E27FC236}">
                      <a16:creationId xmlns:a16="http://schemas.microsoft.com/office/drawing/2014/main" id="{D28BB9BC-D9F0-47D3-8F96-06AD5F499A93}"/>
                    </a:ext>
                  </a:extLst>
                </p14:cNvPr>
                <p14:cNvContentPartPr/>
                <p14:nvPr/>
              </p14:nvContentPartPr>
              <p14:xfrm>
                <a:off x="7140946" y="2517958"/>
                <a:ext cx="34560" cy="14760"/>
              </p14:xfrm>
            </p:contentPart>
          </mc:Choice>
          <mc:Fallback xmlns="">
            <p:pic>
              <p:nvPicPr>
                <p:cNvPr id="23" name="筆跡 22">
                  <a:extLst>
                    <a:ext uri="{FF2B5EF4-FFF2-40B4-BE49-F238E27FC236}">
                      <a16:creationId xmlns:a16="http://schemas.microsoft.com/office/drawing/2014/main" id="{D28BB9BC-D9F0-47D3-8F96-06AD5F499A93}"/>
                    </a:ext>
                  </a:extLst>
                </p:cNvPr>
                <p:cNvPicPr/>
                <p:nvPr/>
              </p:nvPicPr>
              <p:blipFill>
                <a:blip r:embed="rId23"/>
                <a:stretch>
                  <a:fillRect/>
                </a:stretch>
              </p:blipFill>
              <p:spPr>
                <a:xfrm>
                  <a:off x="7132306" y="2509318"/>
                  <a:ext cx="522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筆跡 23">
                  <a:extLst>
                    <a:ext uri="{FF2B5EF4-FFF2-40B4-BE49-F238E27FC236}">
                      <a16:creationId xmlns:a16="http://schemas.microsoft.com/office/drawing/2014/main" id="{D4ACBBF2-7D4D-4D30-AD10-355557F3183F}"/>
                    </a:ext>
                  </a:extLst>
                </p14:cNvPr>
                <p14:cNvContentPartPr/>
                <p14:nvPr/>
              </p14:nvContentPartPr>
              <p14:xfrm>
                <a:off x="7271266" y="2388358"/>
                <a:ext cx="41400" cy="164160"/>
              </p14:xfrm>
            </p:contentPart>
          </mc:Choice>
          <mc:Fallback xmlns="">
            <p:pic>
              <p:nvPicPr>
                <p:cNvPr id="24" name="筆跡 23">
                  <a:extLst>
                    <a:ext uri="{FF2B5EF4-FFF2-40B4-BE49-F238E27FC236}">
                      <a16:creationId xmlns:a16="http://schemas.microsoft.com/office/drawing/2014/main" id="{D4ACBBF2-7D4D-4D30-AD10-355557F3183F}"/>
                    </a:ext>
                  </a:extLst>
                </p:cNvPr>
                <p:cNvPicPr/>
                <p:nvPr/>
              </p:nvPicPr>
              <p:blipFill>
                <a:blip r:embed="rId25"/>
                <a:stretch>
                  <a:fillRect/>
                </a:stretch>
              </p:blipFill>
              <p:spPr>
                <a:xfrm>
                  <a:off x="7262266" y="2379718"/>
                  <a:ext cx="59040" cy="181800"/>
                </a:xfrm>
                <a:prstGeom prst="rect">
                  <a:avLst/>
                </a:prstGeom>
              </p:spPr>
            </p:pic>
          </mc:Fallback>
        </mc:AlternateContent>
      </p:grpSp>
      <p:grpSp>
        <p:nvGrpSpPr>
          <p:cNvPr id="32" name="群組 31">
            <a:extLst>
              <a:ext uri="{FF2B5EF4-FFF2-40B4-BE49-F238E27FC236}">
                <a16:creationId xmlns:a16="http://schemas.microsoft.com/office/drawing/2014/main" id="{F03A390D-7A2F-4155-AC97-F76D187E8FF7}"/>
              </a:ext>
            </a:extLst>
          </p:cNvPr>
          <p:cNvGrpSpPr/>
          <p:nvPr/>
        </p:nvGrpSpPr>
        <p:grpSpPr>
          <a:xfrm>
            <a:off x="5686546" y="2915398"/>
            <a:ext cx="218880" cy="246600"/>
            <a:chOff x="5686546" y="2915398"/>
            <a:chExt cx="218880" cy="246600"/>
          </a:xfrm>
        </p:grpSpPr>
        <mc:AlternateContent xmlns:mc="http://schemas.openxmlformats.org/markup-compatibility/2006" xmlns:p14="http://schemas.microsoft.com/office/powerpoint/2010/main">
          <mc:Choice Requires="p14">
            <p:contentPart p14:bwMode="auto" r:id="rId26">
              <p14:nvContentPartPr>
                <p14:cNvPr id="26" name="筆跡 25">
                  <a:extLst>
                    <a:ext uri="{FF2B5EF4-FFF2-40B4-BE49-F238E27FC236}">
                      <a16:creationId xmlns:a16="http://schemas.microsoft.com/office/drawing/2014/main" id="{29B3F88B-7DC3-47E1-83C5-4D041BC1DEB5}"/>
                    </a:ext>
                  </a:extLst>
                </p14:cNvPr>
                <p14:cNvContentPartPr/>
                <p14:nvPr/>
              </p14:nvContentPartPr>
              <p14:xfrm>
                <a:off x="5694106" y="2915398"/>
                <a:ext cx="211320" cy="15840"/>
              </p14:xfrm>
            </p:contentPart>
          </mc:Choice>
          <mc:Fallback xmlns="">
            <p:pic>
              <p:nvPicPr>
                <p:cNvPr id="26" name="筆跡 25">
                  <a:extLst>
                    <a:ext uri="{FF2B5EF4-FFF2-40B4-BE49-F238E27FC236}">
                      <a16:creationId xmlns:a16="http://schemas.microsoft.com/office/drawing/2014/main" id="{29B3F88B-7DC3-47E1-83C5-4D041BC1DEB5}"/>
                    </a:ext>
                  </a:extLst>
                </p:cNvPr>
                <p:cNvPicPr/>
                <p:nvPr/>
              </p:nvPicPr>
              <p:blipFill>
                <a:blip r:embed="rId27"/>
                <a:stretch>
                  <a:fillRect/>
                </a:stretch>
              </p:blipFill>
              <p:spPr>
                <a:xfrm>
                  <a:off x="5685466" y="2906398"/>
                  <a:ext cx="2289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筆跡 26">
                  <a:extLst>
                    <a:ext uri="{FF2B5EF4-FFF2-40B4-BE49-F238E27FC236}">
                      <a16:creationId xmlns:a16="http://schemas.microsoft.com/office/drawing/2014/main" id="{B516C72D-D94B-419F-A3F3-EB4C58A698F3}"/>
                    </a:ext>
                  </a:extLst>
                </p14:cNvPr>
                <p14:cNvContentPartPr/>
                <p14:nvPr/>
              </p14:nvContentPartPr>
              <p14:xfrm>
                <a:off x="5686546" y="2951398"/>
                <a:ext cx="163800" cy="210600"/>
              </p14:xfrm>
            </p:contentPart>
          </mc:Choice>
          <mc:Fallback xmlns="">
            <p:pic>
              <p:nvPicPr>
                <p:cNvPr id="27" name="筆跡 26">
                  <a:extLst>
                    <a:ext uri="{FF2B5EF4-FFF2-40B4-BE49-F238E27FC236}">
                      <a16:creationId xmlns:a16="http://schemas.microsoft.com/office/drawing/2014/main" id="{B516C72D-D94B-419F-A3F3-EB4C58A698F3}"/>
                    </a:ext>
                  </a:extLst>
                </p:cNvPr>
                <p:cNvPicPr/>
                <p:nvPr/>
              </p:nvPicPr>
              <p:blipFill>
                <a:blip r:embed="rId29"/>
                <a:stretch>
                  <a:fillRect/>
                </a:stretch>
              </p:blipFill>
              <p:spPr>
                <a:xfrm>
                  <a:off x="5677546" y="2942398"/>
                  <a:ext cx="1814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筆跡 27">
                  <a:extLst>
                    <a:ext uri="{FF2B5EF4-FFF2-40B4-BE49-F238E27FC236}">
                      <a16:creationId xmlns:a16="http://schemas.microsoft.com/office/drawing/2014/main" id="{DECE1A68-75F9-418F-AED7-CE88886173DC}"/>
                    </a:ext>
                  </a:extLst>
                </p14:cNvPr>
                <p14:cNvContentPartPr/>
                <p14:nvPr/>
              </p14:nvContentPartPr>
              <p14:xfrm>
                <a:off x="5741266" y="3074878"/>
                <a:ext cx="146880" cy="8640"/>
              </p14:xfrm>
            </p:contentPart>
          </mc:Choice>
          <mc:Fallback xmlns="">
            <p:pic>
              <p:nvPicPr>
                <p:cNvPr id="28" name="筆跡 27">
                  <a:extLst>
                    <a:ext uri="{FF2B5EF4-FFF2-40B4-BE49-F238E27FC236}">
                      <a16:creationId xmlns:a16="http://schemas.microsoft.com/office/drawing/2014/main" id="{DECE1A68-75F9-418F-AED7-CE88886173DC}"/>
                    </a:ext>
                  </a:extLst>
                </p:cNvPr>
                <p:cNvPicPr/>
                <p:nvPr/>
              </p:nvPicPr>
              <p:blipFill>
                <a:blip r:embed="rId31"/>
                <a:stretch>
                  <a:fillRect/>
                </a:stretch>
              </p:blipFill>
              <p:spPr>
                <a:xfrm>
                  <a:off x="5732266" y="3065878"/>
                  <a:ext cx="164520" cy="26280"/>
                </a:xfrm>
                <a:prstGeom prst="rect">
                  <a:avLst/>
                </a:prstGeom>
              </p:spPr>
            </p:pic>
          </mc:Fallback>
        </mc:AlternateContent>
      </p:grpSp>
      <p:grpSp>
        <p:nvGrpSpPr>
          <p:cNvPr id="31" name="群組 30">
            <a:extLst>
              <a:ext uri="{FF2B5EF4-FFF2-40B4-BE49-F238E27FC236}">
                <a16:creationId xmlns:a16="http://schemas.microsoft.com/office/drawing/2014/main" id="{1FA954B2-3F5A-46B2-BF62-B9F4922EFCA5}"/>
              </a:ext>
            </a:extLst>
          </p:cNvPr>
          <p:cNvGrpSpPr/>
          <p:nvPr/>
        </p:nvGrpSpPr>
        <p:grpSpPr>
          <a:xfrm>
            <a:off x="6127546" y="3021238"/>
            <a:ext cx="24480" cy="66240"/>
            <a:chOff x="6127546" y="3021238"/>
            <a:chExt cx="24480" cy="66240"/>
          </a:xfrm>
        </p:grpSpPr>
        <mc:AlternateContent xmlns:mc="http://schemas.openxmlformats.org/markup-compatibility/2006" xmlns:p14="http://schemas.microsoft.com/office/powerpoint/2010/main">
          <mc:Choice Requires="p14">
            <p:contentPart p14:bwMode="auto" r:id="rId32">
              <p14:nvContentPartPr>
                <p14:cNvPr id="29" name="筆跡 28">
                  <a:extLst>
                    <a:ext uri="{FF2B5EF4-FFF2-40B4-BE49-F238E27FC236}">
                      <a16:creationId xmlns:a16="http://schemas.microsoft.com/office/drawing/2014/main" id="{345F22B0-9FCC-44B1-B46C-1490B0986A9D}"/>
                    </a:ext>
                  </a:extLst>
                </p14:cNvPr>
                <p14:cNvContentPartPr/>
                <p14:nvPr/>
              </p14:nvContentPartPr>
              <p14:xfrm>
                <a:off x="6137986" y="3021238"/>
                <a:ext cx="14040" cy="5400"/>
              </p14:xfrm>
            </p:contentPart>
          </mc:Choice>
          <mc:Fallback xmlns="">
            <p:pic>
              <p:nvPicPr>
                <p:cNvPr id="29" name="筆跡 28">
                  <a:extLst>
                    <a:ext uri="{FF2B5EF4-FFF2-40B4-BE49-F238E27FC236}">
                      <a16:creationId xmlns:a16="http://schemas.microsoft.com/office/drawing/2014/main" id="{345F22B0-9FCC-44B1-B46C-1490B0986A9D}"/>
                    </a:ext>
                  </a:extLst>
                </p:cNvPr>
                <p:cNvPicPr/>
                <p:nvPr/>
              </p:nvPicPr>
              <p:blipFill>
                <a:blip r:embed="rId33"/>
                <a:stretch>
                  <a:fillRect/>
                </a:stretch>
              </p:blipFill>
              <p:spPr>
                <a:xfrm>
                  <a:off x="6128986" y="3012598"/>
                  <a:ext cx="31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筆跡 29">
                  <a:extLst>
                    <a:ext uri="{FF2B5EF4-FFF2-40B4-BE49-F238E27FC236}">
                      <a16:creationId xmlns:a16="http://schemas.microsoft.com/office/drawing/2014/main" id="{41BD8614-6063-4DEC-AD45-3C05CC3DD0F2}"/>
                    </a:ext>
                  </a:extLst>
                </p14:cNvPr>
                <p14:cNvContentPartPr/>
                <p14:nvPr/>
              </p14:nvContentPartPr>
              <p14:xfrm>
                <a:off x="6127546" y="3079918"/>
                <a:ext cx="6120" cy="7560"/>
              </p14:xfrm>
            </p:contentPart>
          </mc:Choice>
          <mc:Fallback xmlns="">
            <p:pic>
              <p:nvPicPr>
                <p:cNvPr id="30" name="筆跡 29">
                  <a:extLst>
                    <a:ext uri="{FF2B5EF4-FFF2-40B4-BE49-F238E27FC236}">
                      <a16:creationId xmlns:a16="http://schemas.microsoft.com/office/drawing/2014/main" id="{41BD8614-6063-4DEC-AD45-3C05CC3DD0F2}"/>
                    </a:ext>
                  </a:extLst>
                </p:cNvPr>
                <p:cNvPicPr/>
                <p:nvPr/>
              </p:nvPicPr>
              <p:blipFill>
                <a:blip r:embed="rId35"/>
                <a:stretch>
                  <a:fillRect/>
                </a:stretch>
              </p:blipFill>
              <p:spPr>
                <a:xfrm>
                  <a:off x="6118906" y="3071278"/>
                  <a:ext cx="23760" cy="25200"/>
                </a:xfrm>
                <a:prstGeom prst="rect">
                  <a:avLst/>
                </a:prstGeom>
              </p:spPr>
            </p:pic>
          </mc:Fallback>
        </mc:AlternateContent>
      </p:grpSp>
      <p:grpSp>
        <p:nvGrpSpPr>
          <p:cNvPr id="40" name="群組 39">
            <a:extLst>
              <a:ext uri="{FF2B5EF4-FFF2-40B4-BE49-F238E27FC236}">
                <a16:creationId xmlns:a16="http://schemas.microsoft.com/office/drawing/2014/main" id="{DA8BF894-7E1F-4020-9353-A1F27BF02308}"/>
              </a:ext>
            </a:extLst>
          </p:cNvPr>
          <p:cNvGrpSpPr/>
          <p:nvPr/>
        </p:nvGrpSpPr>
        <p:grpSpPr>
          <a:xfrm>
            <a:off x="6571426" y="3005758"/>
            <a:ext cx="864720" cy="223920"/>
            <a:chOff x="6571426" y="3005758"/>
            <a:chExt cx="864720" cy="223920"/>
          </a:xfrm>
        </p:grpSpPr>
        <mc:AlternateContent xmlns:mc="http://schemas.openxmlformats.org/markup-compatibility/2006" xmlns:p14="http://schemas.microsoft.com/office/powerpoint/2010/main">
          <mc:Choice Requires="p14">
            <p:contentPart p14:bwMode="auto" r:id="rId36">
              <p14:nvContentPartPr>
                <p14:cNvPr id="33" name="筆跡 32">
                  <a:extLst>
                    <a:ext uri="{FF2B5EF4-FFF2-40B4-BE49-F238E27FC236}">
                      <a16:creationId xmlns:a16="http://schemas.microsoft.com/office/drawing/2014/main" id="{63A46AF3-2AB8-47AD-BAA0-8577F45606A5}"/>
                    </a:ext>
                  </a:extLst>
                </p14:cNvPr>
                <p14:cNvContentPartPr/>
                <p14:nvPr/>
              </p14:nvContentPartPr>
              <p14:xfrm>
                <a:off x="6571426" y="3005758"/>
                <a:ext cx="199440" cy="184680"/>
              </p14:xfrm>
            </p:contentPart>
          </mc:Choice>
          <mc:Fallback xmlns="">
            <p:pic>
              <p:nvPicPr>
                <p:cNvPr id="33" name="筆跡 32">
                  <a:extLst>
                    <a:ext uri="{FF2B5EF4-FFF2-40B4-BE49-F238E27FC236}">
                      <a16:creationId xmlns:a16="http://schemas.microsoft.com/office/drawing/2014/main" id="{63A46AF3-2AB8-47AD-BAA0-8577F45606A5}"/>
                    </a:ext>
                  </a:extLst>
                </p:cNvPr>
                <p:cNvPicPr/>
                <p:nvPr/>
              </p:nvPicPr>
              <p:blipFill>
                <a:blip r:embed="rId37"/>
                <a:stretch>
                  <a:fillRect/>
                </a:stretch>
              </p:blipFill>
              <p:spPr>
                <a:xfrm>
                  <a:off x="6562426" y="2997118"/>
                  <a:ext cx="2170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筆跡 33">
                  <a:extLst>
                    <a:ext uri="{FF2B5EF4-FFF2-40B4-BE49-F238E27FC236}">
                      <a16:creationId xmlns:a16="http://schemas.microsoft.com/office/drawing/2014/main" id="{AA57CBBA-0611-4C69-990C-DE492257D864}"/>
                    </a:ext>
                  </a:extLst>
                </p14:cNvPr>
                <p14:cNvContentPartPr/>
                <p14:nvPr/>
              </p14:nvContentPartPr>
              <p14:xfrm>
                <a:off x="6611386" y="3029518"/>
                <a:ext cx="136440" cy="141480"/>
              </p14:xfrm>
            </p:contentPart>
          </mc:Choice>
          <mc:Fallback xmlns="">
            <p:pic>
              <p:nvPicPr>
                <p:cNvPr id="34" name="筆跡 33">
                  <a:extLst>
                    <a:ext uri="{FF2B5EF4-FFF2-40B4-BE49-F238E27FC236}">
                      <a16:creationId xmlns:a16="http://schemas.microsoft.com/office/drawing/2014/main" id="{AA57CBBA-0611-4C69-990C-DE492257D864}"/>
                    </a:ext>
                  </a:extLst>
                </p:cNvPr>
                <p:cNvPicPr/>
                <p:nvPr/>
              </p:nvPicPr>
              <p:blipFill>
                <a:blip r:embed="rId39"/>
                <a:stretch>
                  <a:fillRect/>
                </a:stretch>
              </p:blipFill>
              <p:spPr>
                <a:xfrm>
                  <a:off x="6602386" y="3020878"/>
                  <a:ext cx="1540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5" name="筆跡 34">
                  <a:extLst>
                    <a:ext uri="{FF2B5EF4-FFF2-40B4-BE49-F238E27FC236}">
                      <a16:creationId xmlns:a16="http://schemas.microsoft.com/office/drawing/2014/main" id="{62D2E5C2-CFE0-4C0D-80EF-0E83C0E0CB8F}"/>
                    </a:ext>
                  </a:extLst>
                </p14:cNvPr>
                <p14:cNvContentPartPr/>
                <p14:nvPr/>
              </p14:nvContentPartPr>
              <p14:xfrm>
                <a:off x="6898306" y="3074878"/>
                <a:ext cx="142200" cy="5400"/>
              </p14:xfrm>
            </p:contentPart>
          </mc:Choice>
          <mc:Fallback xmlns="">
            <p:pic>
              <p:nvPicPr>
                <p:cNvPr id="35" name="筆跡 34">
                  <a:extLst>
                    <a:ext uri="{FF2B5EF4-FFF2-40B4-BE49-F238E27FC236}">
                      <a16:creationId xmlns:a16="http://schemas.microsoft.com/office/drawing/2014/main" id="{62D2E5C2-CFE0-4C0D-80EF-0E83C0E0CB8F}"/>
                    </a:ext>
                  </a:extLst>
                </p:cNvPr>
                <p:cNvPicPr/>
                <p:nvPr/>
              </p:nvPicPr>
              <p:blipFill>
                <a:blip r:embed="rId41"/>
                <a:stretch>
                  <a:fillRect/>
                </a:stretch>
              </p:blipFill>
              <p:spPr>
                <a:xfrm>
                  <a:off x="6889666" y="3065878"/>
                  <a:ext cx="159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 name="筆跡 35">
                  <a:extLst>
                    <a:ext uri="{FF2B5EF4-FFF2-40B4-BE49-F238E27FC236}">
                      <a16:creationId xmlns:a16="http://schemas.microsoft.com/office/drawing/2014/main" id="{CB023DCE-3659-4CE9-A976-00A44C3E71EF}"/>
                    </a:ext>
                  </a:extLst>
                </p14:cNvPr>
                <p14:cNvContentPartPr/>
                <p14:nvPr/>
              </p14:nvContentPartPr>
              <p14:xfrm>
                <a:off x="6911986" y="3119158"/>
                <a:ext cx="91800" cy="11880"/>
              </p14:xfrm>
            </p:contentPart>
          </mc:Choice>
          <mc:Fallback xmlns="">
            <p:pic>
              <p:nvPicPr>
                <p:cNvPr id="36" name="筆跡 35">
                  <a:extLst>
                    <a:ext uri="{FF2B5EF4-FFF2-40B4-BE49-F238E27FC236}">
                      <a16:creationId xmlns:a16="http://schemas.microsoft.com/office/drawing/2014/main" id="{CB023DCE-3659-4CE9-A976-00A44C3E71EF}"/>
                    </a:ext>
                  </a:extLst>
                </p:cNvPr>
                <p:cNvPicPr/>
                <p:nvPr/>
              </p:nvPicPr>
              <p:blipFill>
                <a:blip r:embed="rId43"/>
                <a:stretch>
                  <a:fillRect/>
                </a:stretch>
              </p:blipFill>
              <p:spPr>
                <a:xfrm>
                  <a:off x="6903346" y="3110158"/>
                  <a:ext cx="109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筆跡 37">
                  <a:extLst>
                    <a:ext uri="{FF2B5EF4-FFF2-40B4-BE49-F238E27FC236}">
                      <a16:creationId xmlns:a16="http://schemas.microsoft.com/office/drawing/2014/main" id="{169BBE95-AD78-4B5F-A4A4-26EA9EA4B1DD}"/>
                    </a:ext>
                  </a:extLst>
                </p14:cNvPr>
                <p14:cNvContentPartPr/>
                <p14:nvPr/>
              </p14:nvContentPartPr>
              <p14:xfrm>
                <a:off x="7148146" y="3048238"/>
                <a:ext cx="58320" cy="181440"/>
              </p14:xfrm>
            </p:contentPart>
          </mc:Choice>
          <mc:Fallback xmlns="">
            <p:pic>
              <p:nvPicPr>
                <p:cNvPr id="38" name="筆跡 37">
                  <a:extLst>
                    <a:ext uri="{FF2B5EF4-FFF2-40B4-BE49-F238E27FC236}">
                      <a16:creationId xmlns:a16="http://schemas.microsoft.com/office/drawing/2014/main" id="{169BBE95-AD78-4B5F-A4A4-26EA9EA4B1DD}"/>
                    </a:ext>
                  </a:extLst>
                </p:cNvPr>
                <p:cNvPicPr/>
                <p:nvPr/>
              </p:nvPicPr>
              <p:blipFill>
                <a:blip r:embed="rId45"/>
                <a:stretch>
                  <a:fillRect/>
                </a:stretch>
              </p:blipFill>
              <p:spPr>
                <a:xfrm>
                  <a:off x="7139146" y="3039238"/>
                  <a:ext cx="7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筆跡 38">
                  <a:extLst>
                    <a:ext uri="{FF2B5EF4-FFF2-40B4-BE49-F238E27FC236}">
                      <a16:creationId xmlns:a16="http://schemas.microsoft.com/office/drawing/2014/main" id="{13007AF9-FE5D-48AD-81D9-877CF9C49B02}"/>
                    </a:ext>
                  </a:extLst>
                </p14:cNvPr>
                <p14:cNvContentPartPr/>
                <p14:nvPr/>
              </p14:nvContentPartPr>
              <p14:xfrm>
                <a:off x="7271266" y="3091438"/>
                <a:ext cx="164880" cy="111600"/>
              </p14:xfrm>
            </p:contentPart>
          </mc:Choice>
          <mc:Fallback xmlns="">
            <p:pic>
              <p:nvPicPr>
                <p:cNvPr id="39" name="筆跡 38">
                  <a:extLst>
                    <a:ext uri="{FF2B5EF4-FFF2-40B4-BE49-F238E27FC236}">
                      <a16:creationId xmlns:a16="http://schemas.microsoft.com/office/drawing/2014/main" id="{13007AF9-FE5D-48AD-81D9-877CF9C49B02}"/>
                    </a:ext>
                  </a:extLst>
                </p:cNvPr>
                <p:cNvPicPr/>
                <p:nvPr/>
              </p:nvPicPr>
              <p:blipFill>
                <a:blip r:embed="rId47"/>
                <a:stretch>
                  <a:fillRect/>
                </a:stretch>
              </p:blipFill>
              <p:spPr>
                <a:xfrm>
                  <a:off x="7262626" y="3082438"/>
                  <a:ext cx="182520" cy="129240"/>
                </a:xfrm>
                <a:prstGeom prst="rect">
                  <a:avLst/>
                </a:prstGeom>
              </p:spPr>
            </p:pic>
          </mc:Fallback>
        </mc:AlternateContent>
      </p:grpSp>
      <p:grpSp>
        <p:nvGrpSpPr>
          <p:cNvPr id="49" name="群組 48">
            <a:extLst>
              <a:ext uri="{FF2B5EF4-FFF2-40B4-BE49-F238E27FC236}">
                <a16:creationId xmlns:a16="http://schemas.microsoft.com/office/drawing/2014/main" id="{CDDB01C9-61E5-4519-9848-9FEAF5630F40}"/>
              </a:ext>
            </a:extLst>
          </p:cNvPr>
          <p:cNvGrpSpPr/>
          <p:nvPr/>
        </p:nvGrpSpPr>
        <p:grpSpPr>
          <a:xfrm>
            <a:off x="7536586" y="3092518"/>
            <a:ext cx="838800" cy="183600"/>
            <a:chOff x="7536586" y="3092518"/>
            <a:chExt cx="838800" cy="183600"/>
          </a:xfrm>
        </p:grpSpPr>
        <mc:AlternateContent xmlns:mc="http://schemas.openxmlformats.org/markup-compatibility/2006" xmlns:p14="http://schemas.microsoft.com/office/powerpoint/2010/main">
          <mc:Choice Requires="p14">
            <p:contentPart p14:bwMode="auto" r:id="rId48">
              <p14:nvContentPartPr>
                <p14:cNvPr id="41" name="筆跡 40">
                  <a:extLst>
                    <a:ext uri="{FF2B5EF4-FFF2-40B4-BE49-F238E27FC236}">
                      <a16:creationId xmlns:a16="http://schemas.microsoft.com/office/drawing/2014/main" id="{B288D1E4-4920-49DB-B1AE-54BCF271C573}"/>
                    </a:ext>
                  </a:extLst>
                </p14:cNvPr>
                <p14:cNvContentPartPr/>
                <p14:nvPr/>
              </p14:nvContentPartPr>
              <p14:xfrm>
                <a:off x="7536586" y="3221038"/>
                <a:ext cx="24840" cy="55080"/>
              </p14:xfrm>
            </p:contentPart>
          </mc:Choice>
          <mc:Fallback xmlns="">
            <p:pic>
              <p:nvPicPr>
                <p:cNvPr id="41" name="筆跡 40">
                  <a:extLst>
                    <a:ext uri="{FF2B5EF4-FFF2-40B4-BE49-F238E27FC236}">
                      <a16:creationId xmlns:a16="http://schemas.microsoft.com/office/drawing/2014/main" id="{B288D1E4-4920-49DB-B1AE-54BCF271C573}"/>
                    </a:ext>
                  </a:extLst>
                </p:cNvPr>
                <p:cNvPicPr/>
                <p:nvPr/>
              </p:nvPicPr>
              <p:blipFill>
                <a:blip r:embed="rId49"/>
                <a:stretch>
                  <a:fillRect/>
                </a:stretch>
              </p:blipFill>
              <p:spPr>
                <a:xfrm>
                  <a:off x="7527586" y="3212038"/>
                  <a:ext cx="42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筆跡 41">
                  <a:extLst>
                    <a:ext uri="{FF2B5EF4-FFF2-40B4-BE49-F238E27FC236}">
                      <a16:creationId xmlns:a16="http://schemas.microsoft.com/office/drawing/2014/main" id="{F7EBE35C-B46A-4F3A-B5F3-D2ADDC5185DE}"/>
                    </a:ext>
                  </a:extLst>
                </p14:cNvPr>
                <p14:cNvContentPartPr/>
                <p14:nvPr/>
              </p14:nvContentPartPr>
              <p14:xfrm>
                <a:off x="7692106" y="3115918"/>
                <a:ext cx="117000" cy="93600"/>
              </p14:xfrm>
            </p:contentPart>
          </mc:Choice>
          <mc:Fallback xmlns="">
            <p:pic>
              <p:nvPicPr>
                <p:cNvPr id="42" name="筆跡 41">
                  <a:extLst>
                    <a:ext uri="{FF2B5EF4-FFF2-40B4-BE49-F238E27FC236}">
                      <a16:creationId xmlns:a16="http://schemas.microsoft.com/office/drawing/2014/main" id="{F7EBE35C-B46A-4F3A-B5F3-D2ADDC5185DE}"/>
                    </a:ext>
                  </a:extLst>
                </p:cNvPr>
                <p:cNvPicPr/>
                <p:nvPr/>
              </p:nvPicPr>
              <p:blipFill>
                <a:blip r:embed="rId51"/>
                <a:stretch>
                  <a:fillRect/>
                </a:stretch>
              </p:blipFill>
              <p:spPr>
                <a:xfrm>
                  <a:off x="7683106" y="3107278"/>
                  <a:ext cx="1346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筆跡 42">
                  <a:extLst>
                    <a:ext uri="{FF2B5EF4-FFF2-40B4-BE49-F238E27FC236}">
                      <a16:creationId xmlns:a16="http://schemas.microsoft.com/office/drawing/2014/main" id="{A3E1955E-4B07-4329-856A-4EACA77ECD00}"/>
                    </a:ext>
                  </a:extLst>
                </p14:cNvPr>
                <p14:cNvContentPartPr/>
                <p14:nvPr/>
              </p14:nvContentPartPr>
              <p14:xfrm>
                <a:off x="7867066" y="3138598"/>
                <a:ext cx="67680" cy="5400"/>
              </p14:xfrm>
            </p:contentPart>
          </mc:Choice>
          <mc:Fallback xmlns="">
            <p:pic>
              <p:nvPicPr>
                <p:cNvPr id="43" name="筆跡 42">
                  <a:extLst>
                    <a:ext uri="{FF2B5EF4-FFF2-40B4-BE49-F238E27FC236}">
                      <a16:creationId xmlns:a16="http://schemas.microsoft.com/office/drawing/2014/main" id="{A3E1955E-4B07-4329-856A-4EACA77ECD00}"/>
                    </a:ext>
                  </a:extLst>
                </p:cNvPr>
                <p:cNvPicPr/>
                <p:nvPr/>
              </p:nvPicPr>
              <p:blipFill>
                <a:blip r:embed="rId53"/>
                <a:stretch>
                  <a:fillRect/>
                </a:stretch>
              </p:blipFill>
              <p:spPr>
                <a:xfrm>
                  <a:off x="7858066" y="3129958"/>
                  <a:ext cx="85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筆跡 43">
                  <a:extLst>
                    <a:ext uri="{FF2B5EF4-FFF2-40B4-BE49-F238E27FC236}">
                      <a16:creationId xmlns:a16="http://schemas.microsoft.com/office/drawing/2014/main" id="{3647DD6F-1724-4639-8824-4CE10406D589}"/>
                    </a:ext>
                  </a:extLst>
                </p14:cNvPr>
                <p14:cNvContentPartPr/>
                <p14:nvPr/>
              </p14:nvContentPartPr>
              <p14:xfrm>
                <a:off x="7873906" y="3171718"/>
                <a:ext cx="80280" cy="5400"/>
              </p14:xfrm>
            </p:contentPart>
          </mc:Choice>
          <mc:Fallback xmlns="">
            <p:pic>
              <p:nvPicPr>
                <p:cNvPr id="44" name="筆跡 43">
                  <a:extLst>
                    <a:ext uri="{FF2B5EF4-FFF2-40B4-BE49-F238E27FC236}">
                      <a16:creationId xmlns:a16="http://schemas.microsoft.com/office/drawing/2014/main" id="{3647DD6F-1724-4639-8824-4CE10406D589}"/>
                    </a:ext>
                  </a:extLst>
                </p:cNvPr>
                <p:cNvPicPr/>
                <p:nvPr/>
              </p:nvPicPr>
              <p:blipFill>
                <a:blip r:embed="rId55"/>
                <a:stretch>
                  <a:fillRect/>
                </a:stretch>
              </p:blipFill>
              <p:spPr>
                <a:xfrm>
                  <a:off x="7864906" y="3162718"/>
                  <a:ext cx="97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筆跡 45">
                  <a:extLst>
                    <a:ext uri="{FF2B5EF4-FFF2-40B4-BE49-F238E27FC236}">
                      <a16:creationId xmlns:a16="http://schemas.microsoft.com/office/drawing/2014/main" id="{4753C84A-59DC-4799-B6A5-2691416DA4F0}"/>
                    </a:ext>
                  </a:extLst>
                </p14:cNvPr>
                <p14:cNvContentPartPr/>
                <p14:nvPr/>
              </p14:nvContentPartPr>
              <p14:xfrm>
                <a:off x="8068306" y="3092518"/>
                <a:ext cx="15120" cy="167040"/>
              </p14:xfrm>
            </p:contentPart>
          </mc:Choice>
          <mc:Fallback xmlns="">
            <p:pic>
              <p:nvPicPr>
                <p:cNvPr id="46" name="筆跡 45">
                  <a:extLst>
                    <a:ext uri="{FF2B5EF4-FFF2-40B4-BE49-F238E27FC236}">
                      <a16:creationId xmlns:a16="http://schemas.microsoft.com/office/drawing/2014/main" id="{4753C84A-59DC-4799-B6A5-2691416DA4F0}"/>
                    </a:ext>
                  </a:extLst>
                </p:cNvPr>
                <p:cNvPicPr/>
                <p:nvPr/>
              </p:nvPicPr>
              <p:blipFill>
                <a:blip r:embed="rId57"/>
                <a:stretch>
                  <a:fillRect/>
                </a:stretch>
              </p:blipFill>
              <p:spPr>
                <a:xfrm>
                  <a:off x="8059306" y="3083518"/>
                  <a:ext cx="32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筆跡 46">
                  <a:extLst>
                    <a:ext uri="{FF2B5EF4-FFF2-40B4-BE49-F238E27FC236}">
                      <a16:creationId xmlns:a16="http://schemas.microsoft.com/office/drawing/2014/main" id="{4BE352E9-9425-46F3-B004-AD6792E5532D}"/>
                    </a:ext>
                  </a:extLst>
                </p14:cNvPr>
                <p14:cNvContentPartPr/>
                <p14:nvPr/>
              </p14:nvContentPartPr>
              <p14:xfrm>
                <a:off x="8143906" y="3141838"/>
                <a:ext cx="67680" cy="86400"/>
              </p14:xfrm>
            </p:contentPart>
          </mc:Choice>
          <mc:Fallback xmlns="">
            <p:pic>
              <p:nvPicPr>
                <p:cNvPr id="47" name="筆跡 46">
                  <a:extLst>
                    <a:ext uri="{FF2B5EF4-FFF2-40B4-BE49-F238E27FC236}">
                      <a16:creationId xmlns:a16="http://schemas.microsoft.com/office/drawing/2014/main" id="{4BE352E9-9425-46F3-B004-AD6792E5532D}"/>
                    </a:ext>
                  </a:extLst>
                </p:cNvPr>
                <p:cNvPicPr/>
                <p:nvPr/>
              </p:nvPicPr>
              <p:blipFill>
                <a:blip r:embed="rId59"/>
                <a:stretch>
                  <a:fillRect/>
                </a:stretch>
              </p:blipFill>
              <p:spPr>
                <a:xfrm>
                  <a:off x="8135266" y="3133198"/>
                  <a:ext cx="853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筆跡 47">
                  <a:extLst>
                    <a:ext uri="{FF2B5EF4-FFF2-40B4-BE49-F238E27FC236}">
                      <a16:creationId xmlns:a16="http://schemas.microsoft.com/office/drawing/2014/main" id="{244FABEA-E550-4EEE-ACB4-6013EF95578A}"/>
                    </a:ext>
                  </a:extLst>
                </p14:cNvPr>
                <p14:cNvContentPartPr/>
                <p14:nvPr/>
              </p14:nvContentPartPr>
              <p14:xfrm>
                <a:off x="8274946" y="3139678"/>
                <a:ext cx="100440" cy="107280"/>
              </p14:xfrm>
            </p:contentPart>
          </mc:Choice>
          <mc:Fallback xmlns="">
            <p:pic>
              <p:nvPicPr>
                <p:cNvPr id="48" name="筆跡 47">
                  <a:extLst>
                    <a:ext uri="{FF2B5EF4-FFF2-40B4-BE49-F238E27FC236}">
                      <a16:creationId xmlns:a16="http://schemas.microsoft.com/office/drawing/2014/main" id="{244FABEA-E550-4EEE-ACB4-6013EF95578A}"/>
                    </a:ext>
                  </a:extLst>
                </p:cNvPr>
                <p:cNvPicPr/>
                <p:nvPr/>
              </p:nvPicPr>
              <p:blipFill>
                <a:blip r:embed="rId61"/>
                <a:stretch>
                  <a:fillRect/>
                </a:stretch>
              </p:blipFill>
              <p:spPr>
                <a:xfrm>
                  <a:off x="8265946" y="3131038"/>
                  <a:ext cx="118080" cy="12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50" name="筆跡 49">
                <a:extLst>
                  <a:ext uri="{FF2B5EF4-FFF2-40B4-BE49-F238E27FC236}">
                    <a16:creationId xmlns:a16="http://schemas.microsoft.com/office/drawing/2014/main" id="{266CE958-AB13-4941-9500-3B8B8615DBA1}"/>
                  </a:ext>
                </a:extLst>
              </p14:cNvPr>
              <p14:cNvContentPartPr/>
              <p14:nvPr/>
            </p14:nvContentPartPr>
            <p14:xfrm>
              <a:off x="5515906" y="3458638"/>
              <a:ext cx="2969280" cy="30240"/>
            </p14:xfrm>
          </p:contentPart>
        </mc:Choice>
        <mc:Fallback xmlns="">
          <p:pic>
            <p:nvPicPr>
              <p:cNvPr id="50" name="筆跡 49">
                <a:extLst>
                  <a:ext uri="{FF2B5EF4-FFF2-40B4-BE49-F238E27FC236}">
                    <a16:creationId xmlns:a16="http://schemas.microsoft.com/office/drawing/2014/main" id="{266CE958-AB13-4941-9500-3B8B8615DBA1}"/>
                  </a:ext>
                </a:extLst>
              </p:cNvPr>
              <p:cNvPicPr/>
              <p:nvPr/>
            </p:nvPicPr>
            <p:blipFill>
              <a:blip r:embed="rId63"/>
              <a:stretch>
                <a:fillRect/>
              </a:stretch>
            </p:blipFill>
            <p:spPr>
              <a:xfrm>
                <a:off x="5506906" y="3449638"/>
                <a:ext cx="2986920" cy="47880"/>
              </a:xfrm>
              <a:prstGeom prst="rect">
                <a:avLst/>
              </a:prstGeom>
            </p:spPr>
          </p:pic>
        </mc:Fallback>
      </mc:AlternateContent>
      <p:grpSp>
        <p:nvGrpSpPr>
          <p:cNvPr id="68" name="群組 67">
            <a:extLst>
              <a:ext uri="{FF2B5EF4-FFF2-40B4-BE49-F238E27FC236}">
                <a16:creationId xmlns:a16="http://schemas.microsoft.com/office/drawing/2014/main" id="{E0F1F211-3FE7-41FD-AC06-4319276B805E}"/>
              </a:ext>
            </a:extLst>
          </p:cNvPr>
          <p:cNvGrpSpPr/>
          <p:nvPr/>
        </p:nvGrpSpPr>
        <p:grpSpPr>
          <a:xfrm>
            <a:off x="5608426" y="3742318"/>
            <a:ext cx="2026800" cy="491040"/>
            <a:chOff x="5608426" y="3742318"/>
            <a:chExt cx="2026800" cy="491040"/>
          </a:xfrm>
        </p:grpSpPr>
        <mc:AlternateContent xmlns:mc="http://schemas.openxmlformats.org/markup-compatibility/2006" xmlns:p14="http://schemas.microsoft.com/office/powerpoint/2010/main">
          <mc:Choice Requires="p14">
            <p:contentPart p14:bwMode="auto" r:id="rId64">
              <p14:nvContentPartPr>
                <p14:cNvPr id="51" name="筆跡 50">
                  <a:extLst>
                    <a:ext uri="{FF2B5EF4-FFF2-40B4-BE49-F238E27FC236}">
                      <a16:creationId xmlns:a16="http://schemas.microsoft.com/office/drawing/2014/main" id="{C77F1226-D8D6-493D-A9B5-B680A1D0B9E6}"/>
                    </a:ext>
                  </a:extLst>
                </p14:cNvPr>
                <p14:cNvContentPartPr/>
                <p14:nvPr/>
              </p14:nvContentPartPr>
              <p14:xfrm>
                <a:off x="5608426" y="3819718"/>
                <a:ext cx="81360" cy="413640"/>
              </p14:xfrm>
            </p:contentPart>
          </mc:Choice>
          <mc:Fallback xmlns="">
            <p:pic>
              <p:nvPicPr>
                <p:cNvPr id="51" name="筆跡 50">
                  <a:extLst>
                    <a:ext uri="{FF2B5EF4-FFF2-40B4-BE49-F238E27FC236}">
                      <a16:creationId xmlns:a16="http://schemas.microsoft.com/office/drawing/2014/main" id="{C77F1226-D8D6-493D-A9B5-B680A1D0B9E6}"/>
                    </a:ext>
                  </a:extLst>
                </p:cNvPr>
                <p:cNvPicPr/>
                <p:nvPr/>
              </p:nvPicPr>
              <p:blipFill>
                <a:blip r:embed="rId65"/>
                <a:stretch>
                  <a:fillRect/>
                </a:stretch>
              </p:blipFill>
              <p:spPr>
                <a:xfrm>
                  <a:off x="5599426" y="3811078"/>
                  <a:ext cx="9900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筆跡 51">
                  <a:extLst>
                    <a:ext uri="{FF2B5EF4-FFF2-40B4-BE49-F238E27FC236}">
                      <a16:creationId xmlns:a16="http://schemas.microsoft.com/office/drawing/2014/main" id="{E6349BE0-45C4-4BE1-BE83-F2EC69E805C1}"/>
                    </a:ext>
                  </a:extLst>
                </p14:cNvPr>
                <p14:cNvContentPartPr/>
                <p14:nvPr/>
              </p14:nvContentPartPr>
              <p14:xfrm>
                <a:off x="5622106" y="3881638"/>
                <a:ext cx="147960" cy="136440"/>
              </p14:xfrm>
            </p:contentPart>
          </mc:Choice>
          <mc:Fallback xmlns="">
            <p:pic>
              <p:nvPicPr>
                <p:cNvPr id="52" name="筆跡 51">
                  <a:extLst>
                    <a:ext uri="{FF2B5EF4-FFF2-40B4-BE49-F238E27FC236}">
                      <a16:creationId xmlns:a16="http://schemas.microsoft.com/office/drawing/2014/main" id="{E6349BE0-45C4-4BE1-BE83-F2EC69E805C1}"/>
                    </a:ext>
                  </a:extLst>
                </p:cNvPr>
                <p:cNvPicPr/>
                <p:nvPr/>
              </p:nvPicPr>
              <p:blipFill>
                <a:blip r:embed="rId67"/>
                <a:stretch>
                  <a:fillRect/>
                </a:stretch>
              </p:blipFill>
              <p:spPr>
                <a:xfrm>
                  <a:off x="5613466" y="3872998"/>
                  <a:ext cx="1656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筆跡 52">
                  <a:extLst>
                    <a:ext uri="{FF2B5EF4-FFF2-40B4-BE49-F238E27FC236}">
                      <a16:creationId xmlns:a16="http://schemas.microsoft.com/office/drawing/2014/main" id="{A18AB501-F0E6-491F-B8F1-7AEA67C3F14C}"/>
                    </a:ext>
                  </a:extLst>
                </p14:cNvPr>
                <p14:cNvContentPartPr/>
                <p14:nvPr/>
              </p14:nvContentPartPr>
              <p14:xfrm>
                <a:off x="5883826" y="3805678"/>
                <a:ext cx="106920" cy="260640"/>
              </p14:xfrm>
            </p:contentPart>
          </mc:Choice>
          <mc:Fallback xmlns="">
            <p:pic>
              <p:nvPicPr>
                <p:cNvPr id="53" name="筆跡 52">
                  <a:extLst>
                    <a:ext uri="{FF2B5EF4-FFF2-40B4-BE49-F238E27FC236}">
                      <a16:creationId xmlns:a16="http://schemas.microsoft.com/office/drawing/2014/main" id="{A18AB501-F0E6-491F-B8F1-7AEA67C3F14C}"/>
                    </a:ext>
                  </a:extLst>
                </p:cNvPr>
                <p:cNvPicPr/>
                <p:nvPr/>
              </p:nvPicPr>
              <p:blipFill>
                <a:blip r:embed="rId69"/>
                <a:stretch>
                  <a:fillRect/>
                </a:stretch>
              </p:blipFill>
              <p:spPr>
                <a:xfrm>
                  <a:off x="5874826" y="3796678"/>
                  <a:ext cx="1245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筆跡 54">
                  <a:extLst>
                    <a:ext uri="{FF2B5EF4-FFF2-40B4-BE49-F238E27FC236}">
                      <a16:creationId xmlns:a16="http://schemas.microsoft.com/office/drawing/2014/main" id="{4E8C2104-2893-45CE-84F0-BA48687307EF}"/>
                    </a:ext>
                  </a:extLst>
                </p14:cNvPr>
                <p14:cNvContentPartPr/>
                <p14:nvPr/>
              </p14:nvContentPartPr>
              <p14:xfrm>
                <a:off x="6162106" y="3817918"/>
                <a:ext cx="223200" cy="12600"/>
              </p14:xfrm>
            </p:contentPart>
          </mc:Choice>
          <mc:Fallback xmlns="">
            <p:pic>
              <p:nvPicPr>
                <p:cNvPr id="55" name="筆跡 54">
                  <a:extLst>
                    <a:ext uri="{FF2B5EF4-FFF2-40B4-BE49-F238E27FC236}">
                      <a16:creationId xmlns:a16="http://schemas.microsoft.com/office/drawing/2014/main" id="{4E8C2104-2893-45CE-84F0-BA48687307EF}"/>
                    </a:ext>
                  </a:extLst>
                </p:cNvPr>
                <p:cNvPicPr/>
                <p:nvPr/>
              </p:nvPicPr>
              <p:blipFill>
                <a:blip r:embed="rId71"/>
                <a:stretch>
                  <a:fillRect/>
                </a:stretch>
              </p:blipFill>
              <p:spPr>
                <a:xfrm>
                  <a:off x="6153106" y="3809278"/>
                  <a:ext cx="2408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筆跡 55">
                  <a:extLst>
                    <a:ext uri="{FF2B5EF4-FFF2-40B4-BE49-F238E27FC236}">
                      <a16:creationId xmlns:a16="http://schemas.microsoft.com/office/drawing/2014/main" id="{CD11C7A2-2613-4FB1-93E7-133CF8C995B2}"/>
                    </a:ext>
                  </a:extLst>
                </p14:cNvPr>
                <p14:cNvContentPartPr/>
                <p14:nvPr/>
              </p14:nvContentPartPr>
              <p14:xfrm>
                <a:off x="6170386" y="3833398"/>
                <a:ext cx="156600" cy="182160"/>
              </p14:xfrm>
            </p:contentPart>
          </mc:Choice>
          <mc:Fallback xmlns="">
            <p:pic>
              <p:nvPicPr>
                <p:cNvPr id="56" name="筆跡 55">
                  <a:extLst>
                    <a:ext uri="{FF2B5EF4-FFF2-40B4-BE49-F238E27FC236}">
                      <a16:creationId xmlns:a16="http://schemas.microsoft.com/office/drawing/2014/main" id="{CD11C7A2-2613-4FB1-93E7-133CF8C995B2}"/>
                    </a:ext>
                  </a:extLst>
                </p:cNvPr>
                <p:cNvPicPr/>
                <p:nvPr/>
              </p:nvPicPr>
              <p:blipFill>
                <a:blip r:embed="rId73"/>
                <a:stretch>
                  <a:fillRect/>
                </a:stretch>
              </p:blipFill>
              <p:spPr>
                <a:xfrm>
                  <a:off x="6161386" y="3824398"/>
                  <a:ext cx="1742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筆跡 56">
                  <a:extLst>
                    <a:ext uri="{FF2B5EF4-FFF2-40B4-BE49-F238E27FC236}">
                      <a16:creationId xmlns:a16="http://schemas.microsoft.com/office/drawing/2014/main" id="{87CEA6F1-1B50-432E-81EA-79F3AD267EC4}"/>
                    </a:ext>
                  </a:extLst>
                </p14:cNvPr>
                <p14:cNvContentPartPr/>
                <p14:nvPr/>
              </p14:nvContentPartPr>
              <p14:xfrm>
                <a:off x="6217906" y="3910438"/>
                <a:ext cx="147960" cy="15840"/>
              </p14:xfrm>
            </p:contentPart>
          </mc:Choice>
          <mc:Fallback xmlns="">
            <p:pic>
              <p:nvPicPr>
                <p:cNvPr id="57" name="筆跡 56">
                  <a:extLst>
                    <a:ext uri="{FF2B5EF4-FFF2-40B4-BE49-F238E27FC236}">
                      <a16:creationId xmlns:a16="http://schemas.microsoft.com/office/drawing/2014/main" id="{87CEA6F1-1B50-432E-81EA-79F3AD267EC4}"/>
                    </a:ext>
                  </a:extLst>
                </p:cNvPr>
                <p:cNvPicPr/>
                <p:nvPr/>
              </p:nvPicPr>
              <p:blipFill>
                <a:blip r:embed="rId75"/>
                <a:stretch>
                  <a:fillRect/>
                </a:stretch>
              </p:blipFill>
              <p:spPr>
                <a:xfrm>
                  <a:off x="6209266" y="3901798"/>
                  <a:ext cx="165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9" name="筆跡 58">
                  <a:extLst>
                    <a:ext uri="{FF2B5EF4-FFF2-40B4-BE49-F238E27FC236}">
                      <a16:creationId xmlns:a16="http://schemas.microsoft.com/office/drawing/2014/main" id="{48453501-DAB0-4BC3-90F5-5280FF6BCD78}"/>
                    </a:ext>
                  </a:extLst>
                </p14:cNvPr>
                <p14:cNvContentPartPr/>
                <p14:nvPr/>
              </p14:nvContentPartPr>
              <p14:xfrm>
                <a:off x="6526786" y="3742318"/>
                <a:ext cx="68040" cy="368280"/>
              </p14:xfrm>
            </p:contentPart>
          </mc:Choice>
          <mc:Fallback xmlns="">
            <p:pic>
              <p:nvPicPr>
                <p:cNvPr id="59" name="筆跡 58">
                  <a:extLst>
                    <a:ext uri="{FF2B5EF4-FFF2-40B4-BE49-F238E27FC236}">
                      <a16:creationId xmlns:a16="http://schemas.microsoft.com/office/drawing/2014/main" id="{48453501-DAB0-4BC3-90F5-5280FF6BCD78}"/>
                    </a:ext>
                  </a:extLst>
                </p:cNvPr>
                <p:cNvPicPr/>
                <p:nvPr/>
              </p:nvPicPr>
              <p:blipFill>
                <a:blip r:embed="rId77"/>
                <a:stretch>
                  <a:fillRect/>
                </a:stretch>
              </p:blipFill>
              <p:spPr>
                <a:xfrm>
                  <a:off x="6517786" y="3733678"/>
                  <a:ext cx="856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0" name="筆跡 59">
                  <a:extLst>
                    <a:ext uri="{FF2B5EF4-FFF2-40B4-BE49-F238E27FC236}">
                      <a16:creationId xmlns:a16="http://schemas.microsoft.com/office/drawing/2014/main" id="{5EF90E9A-2304-4EF3-A595-F43416DE71EC}"/>
                    </a:ext>
                  </a:extLst>
                </p14:cNvPr>
                <p14:cNvContentPartPr/>
                <p14:nvPr/>
              </p14:nvContentPartPr>
              <p14:xfrm>
                <a:off x="6729466" y="3874438"/>
                <a:ext cx="41760" cy="193320"/>
              </p14:xfrm>
            </p:contentPart>
          </mc:Choice>
          <mc:Fallback xmlns="">
            <p:pic>
              <p:nvPicPr>
                <p:cNvPr id="60" name="筆跡 59">
                  <a:extLst>
                    <a:ext uri="{FF2B5EF4-FFF2-40B4-BE49-F238E27FC236}">
                      <a16:creationId xmlns:a16="http://schemas.microsoft.com/office/drawing/2014/main" id="{5EF90E9A-2304-4EF3-A595-F43416DE71EC}"/>
                    </a:ext>
                  </a:extLst>
                </p:cNvPr>
                <p:cNvPicPr/>
                <p:nvPr/>
              </p:nvPicPr>
              <p:blipFill>
                <a:blip r:embed="rId79"/>
                <a:stretch>
                  <a:fillRect/>
                </a:stretch>
              </p:blipFill>
              <p:spPr>
                <a:xfrm>
                  <a:off x="6720466" y="3865798"/>
                  <a:ext cx="594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1" name="筆跡 60">
                  <a:extLst>
                    <a:ext uri="{FF2B5EF4-FFF2-40B4-BE49-F238E27FC236}">
                      <a16:creationId xmlns:a16="http://schemas.microsoft.com/office/drawing/2014/main" id="{9E2F79B3-2F3A-416C-9E1F-F0BA8A0768AE}"/>
                    </a:ext>
                  </a:extLst>
                </p14:cNvPr>
                <p14:cNvContentPartPr/>
                <p14:nvPr/>
              </p14:nvContentPartPr>
              <p14:xfrm>
                <a:off x="6753226" y="3950758"/>
                <a:ext cx="197640" cy="33120"/>
              </p14:xfrm>
            </p:contentPart>
          </mc:Choice>
          <mc:Fallback xmlns="">
            <p:pic>
              <p:nvPicPr>
                <p:cNvPr id="61" name="筆跡 60">
                  <a:extLst>
                    <a:ext uri="{FF2B5EF4-FFF2-40B4-BE49-F238E27FC236}">
                      <a16:creationId xmlns:a16="http://schemas.microsoft.com/office/drawing/2014/main" id="{9E2F79B3-2F3A-416C-9E1F-F0BA8A0768AE}"/>
                    </a:ext>
                  </a:extLst>
                </p:cNvPr>
                <p:cNvPicPr/>
                <p:nvPr/>
              </p:nvPicPr>
              <p:blipFill>
                <a:blip r:embed="rId81"/>
                <a:stretch>
                  <a:fillRect/>
                </a:stretch>
              </p:blipFill>
              <p:spPr>
                <a:xfrm>
                  <a:off x="6744226" y="3941758"/>
                  <a:ext cx="2152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2" name="筆跡 61">
                  <a:extLst>
                    <a:ext uri="{FF2B5EF4-FFF2-40B4-BE49-F238E27FC236}">
                      <a16:creationId xmlns:a16="http://schemas.microsoft.com/office/drawing/2014/main" id="{9E961FE8-F338-4054-AD9C-7681D6158512}"/>
                    </a:ext>
                  </a:extLst>
                </p14:cNvPr>
                <p14:cNvContentPartPr/>
                <p14:nvPr/>
              </p14:nvContentPartPr>
              <p14:xfrm>
                <a:off x="6937186" y="3862198"/>
                <a:ext cx="7920" cy="186480"/>
              </p14:xfrm>
            </p:contentPart>
          </mc:Choice>
          <mc:Fallback xmlns="">
            <p:pic>
              <p:nvPicPr>
                <p:cNvPr id="62" name="筆跡 61">
                  <a:extLst>
                    <a:ext uri="{FF2B5EF4-FFF2-40B4-BE49-F238E27FC236}">
                      <a16:creationId xmlns:a16="http://schemas.microsoft.com/office/drawing/2014/main" id="{9E961FE8-F338-4054-AD9C-7681D6158512}"/>
                    </a:ext>
                  </a:extLst>
                </p:cNvPr>
                <p:cNvPicPr/>
                <p:nvPr/>
              </p:nvPicPr>
              <p:blipFill>
                <a:blip r:embed="rId83"/>
                <a:stretch>
                  <a:fillRect/>
                </a:stretch>
              </p:blipFill>
              <p:spPr>
                <a:xfrm>
                  <a:off x="6928546" y="3853198"/>
                  <a:ext cx="255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3" name="筆跡 62">
                  <a:extLst>
                    <a:ext uri="{FF2B5EF4-FFF2-40B4-BE49-F238E27FC236}">
                      <a16:creationId xmlns:a16="http://schemas.microsoft.com/office/drawing/2014/main" id="{CFEF0C93-8349-4C0C-8BE5-FBBC94DD5434}"/>
                    </a:ext>
                  </a:extLst>
                </p14:cNvPr>
                <p14:cNvContentPartPr/>
                <p14:nvPr/>
              </p14:nvContentPartPr>
              <p14:xfrm>
                <a:off x="7011346" y="4019518"/>
                <a:ext cx="78120" cy="54720"/>
              </p14:xfrm>
            </p:contentPart>
          </mc:Choice>
          <mc:Fallback xmlns="">
            <p:pic>
              <p:nvPicPr>
                <p:cNvPr id="63" name="筆跡 62">
                  <a:extLst>
                    <a:ext uri="{FF2B5EF4-FFF2-40B4-BE49-F238E27FC236}">
                      <a16:creationId xmlns:a16="http://schemas.microsoft.com/office/drawing/2014/main" id="{CFEF0C93-8349-4C0C-8BE5-FBBC94DD5434}"/>
                    </a:ext>
                  </a:extLst>
                </p:cNvPr>
                <p:cNvPicPr/>
                <p:nvPr/>
              </p:nvPicPr>
              <p:blipFill>
                <a:blip r:embed="rId85"/>
                <a:stretch>
                  <a:fillRect/>
                </a:stretch>
              </p:blipFill>
              <p:spPr>
                <a:xfrm>
                  <a:off x="7002706" y="4010878"/>
                  <a:ext cx="957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5" name="筆跡 64">
                  <a:extLst>
                    <a:ext uri="{FF2B5EF4-FFF2-40B4-BE49-F238E27FC236}">
                      <a16:creationId xmlns:a16="http://schemas.microsoft.com/office/drawing/2014/main" id="{310F870B-F8DF-4670-832C-A4DE66AE8DFA}"/>
                    </a:ext>
                  </a:extLst>
                </p14:cNvPr>
                <p14:cNvContentPartPr/>
                <p14:nvPr/>
              </p14:nvContentPartPr>
              <p14:xfrm>
                <a:off x="7171546" y="3820798"/>
                <a:ext cx="133560" cy="302040"/>
              </p14:xfrm>
            </p:contentPart>
          </mc:Choice>
          <mc:Fallback xmlns="">
            <p:pic>
              <p:nvPicPr>
                <p:cNvPr id="65" name="筆跡 64">
                  <a:extLst>
                    <a:ext uri="{FF2B5EF4-FFF2-40B4-BE49-F238E27FC236}">
                      <a16:creationId xmlns:a16="http://schemas.microsoft.com/office/drawing/2014/main" id="{310F870B-F8DF-4670-832C-A4DE66AE8DFA}"/>
                    </a:ext>
                  </a:extLst>
                </p:cNvPr>
                <p:cNvPicPr/>
                <p:nvPr/>
              </p:nvPicPr>
              <p:blipFill>
                <a:blip r:embed="rId87"/>
                <a:stretch>
                  <a:fillRect/>
                </a:stretch>
              </p:blipFill>
              <p:spPr>
                <a:xfrm>
                  <a:off x="7162906" y="3812158"/>
                  <a:ext cx="1512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6" name="筆跡 65">
                  <a:extLst>
                    <a:ext uri="{FF2B5EF4-FFF2-40B4-BE49-F238E27FC236}">
                      <a16:creationId xmlns:a16="http://schemas.microsoft.com/office/drawing/2014/main" id="{D53CE859-23FF-4207-AC2A-51C02E1C46ED}"/>
                    </a:ext>
                  </a:extLst>
                </p14:cNvPr>
                <p14:cNvContentPartPr/>
                <p14:nvPr/>
              </p14:nvContentPartPr>
              <p14:xfrm>
                <a:off x="7475746" y="3898198"/>
                <a:ext cx="159480" cy="12600"/>
              </p14:xfrm>
            </p:contentPart>
          </mc:Choice>
          <mc:Fallback xmlns="">
            <p:pic>
              <p:nvPicPr>
                <p:cNvPr id="66" name="筆跡 65">
                  <a:extLst>
                    <a:ext uri="{FF2B5EF4-FFF2-40B4-BE49-F238E27FC236}">
                      <a16:creationId xmlns:a16="http://schemas.microsoft.com/office/drawing/2014/main" id="{D53CE859-23FF-4207-AC2A-51C02E1C46ED}"/>
                    </a:ext>
                  </a:extLst>
                </p:cNvPr>
                <p:cNvPicPr/>
                <p:nvPr/>
              </p:nvPicPr>
              <p:blipFill>
                <a:blip r:embed="rId89"/>
                <a:stretch>
                  <a:fillRect/>
                </a:stretch>
              </p:blipFill>
              <p:spPr>
                <a:xfrm>
                  <a:off x="7467106" y="3889198"/>
                  <a:ext cx="177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7" name="筆跡 66">
                  <a:extLst>
                    <a:ext uri="{FF2B5EF4-FFF2-40B4-BE49-F238E27FC236}">
                      <a16:creationId xmlns:a16="http://schemas.microsoft.com/office/drawing/2014/main" id="{0AAB96C1-6500-41FB-9505-F01028121BE8}"/>
                    </a:ext>
                  </a:extLst>
                </p14:cNvPr>
                <p14:cNvContentPartPr/>
                <p14:nvPr/>
              </p14:nvContentPartPr>
              <p14:xfrm>
                <a:off x="7491946" y="3959038"/>
                <a:ext cx="134280" cy="11520"/>
              </p14:xfrm>
            </p:contentPart>
          </mc:Choice>
          <mc:Fallback xmlns="">
            <p:pic>
              <p:nvPicPr>
                <p:cNvPr id="67" name="筆跡 66">
                  <a:extLst>
                    <a:ext uri="{FF2B5EF4-FFF2-40B4-BE49-F238E27FC236}">
                      <a16:creationId xmlns:a16="http://schemas.microsoft.com/office/drawing/2014/main" id="{0AAB96C1-6500-41FB-9505-F01028121BE8}"/>
                    </a:ext>
                  </a:extLst>
                </p:cNvPr>
                <p:cNvPicPr/>
                <p:nvPr/>
              </p:nvPicPr>
              <p:blipFill>
                <a:blip r:embed="rId91"/>
                <a:stretch>
                  <a:fillRect/>
                </a:stretch>
              </p:blipFill>
              <p:spPr>
                <a:xfrm>
                  <a:off x="7482946" y="3950038"/>
                  <a:ext cx="15192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69" name="筆跡 68">
                <a:extLst>
                  <a:ext uri="{FF2B5EF4-FFF2-40B4-BE49-F238E27FC236}">
                    <a16:creationId xmlns:a16="http://schemas.microsoft.com/office/drawing/2014/main" id="{C6E3604F-C4EF-4A04-B214-FA495AE47BB8}"/>
                  </a:ext>
                </a:extLst>
              </p14:cNvPr>
              <p14:cNvContentPartPr/>
              <p14:nvPr/>
            </p14:nvContentPartPr>
            <p14:xfrm>
              <a:off x="7846186" y="3827998"/>
              <a:ext cx="138960" cy="132120"/>
            </p14:xfrm>
          </p:contentPart>
        </mc:Choice>
        <mc:Fallback xmlns="">
          <p:pic>
            <p:nvPicPr>
              <p:cNvPr id="69" name="筆跡 68">
                <a:extLst>
                  <a:ext uri="{FF2B5EF4-FFF2-40B4-BE49-F238E27FC236}">
                    <a16:creationId xmlns:a16="http://schemas.microsoft.com/office/drawing/2014/main" id="{C6E3604F-C4EF-4A04-B214-FA495AE47BB8}"/>
                  </a:ext>
                </a:extLst>
              </p:cNvPr>
              <p:cNvPicPr/>
              <p:nvPr/>
            </p:nvPicPr>
            <p:blipFill>
              <a:blip r:embed="rId93"/>
              <a:stretch>
                <a:fillRect/>
              </a:stretch>
            </p:blipFill>
            <p:spPr>
              <a:xfrm>
                <a:off x="7837546" y="3819358"/>
                <a:ext cx="1566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筆跡 69">
                <a:extLst>
                  <a:ext uri="{FF2B5EF4-FFF2-40B4-BE49-F238E27FC236}">
                    <a16:creationId xmlns:a16="http://schemas.microsoft.com/office/drawing/2014/main" id="{14086370-C8CA-40E0-84A0-0EA07B8B3971}"/>
                  </a:ext>
                </a:extLst>
              </p14:cNvPr>
              <p14:cNvContentPartPr/>
              <p14:nvPr/>
            </p14:nvContentPartPr>
            <p14:xfrm>
              <a:off x="7877146" y="4112038"/>
              <a:ext cx="9360" cy="14760"/>
            </p14:xfrm>
          </p:contentPart>
        </mc:Choice>
        <mc:Fallback xmlns="">
          <p:pic>
            <p:nvPicPr>
              <p:cNvPr id="70" name="筆跡 69">
                <a:extLst>
                  <a:ext uri="{FF2B5EF4-FFF2-40B4-BE49-F238E27FC236}">
                    <a16:creationId xmlns:a16="http://schemas.microsoft.com/office/drawing/2014/main" id="{14086370-C8CA-40E0-84A0-0EA07B8B3971}"/>
                  </a:ext>
                </a:extLst>
              </p:cNvPr>
              <p:cNvPicPr/>
              <p:nvPr/>
            </p:nvPicPr>
            <p:blipFill>
              <a:blip r:embed="rId95"/>
              <a:stretch>
                <a:fillRect/>
              </a:stretch>
            </p:blipFill>
            <p:spPr>
              <a:xfrm>
                <a:off x="7868506" y="4103398"/>
                <a:ext cx="27000" cy="32400"/>
              </a:xfrm>
              <a:prstGeom prst="rect">
                <a:avLst/>
              </a:prstGeom>
            </p:spPr>
          </p:pic>
        </mc:Fallback>
      </mc:AlternateContent>
      <p:grpSp>
        <p:nvGrpSpPr>
          <p:cNvPr id="96" name="群組 95">
            <a:extLst>
              <a:ext uri="{FF2B5EF4-FFF2-40B4-BE49-F238E27FC236}">
                <a16:creationId xmlns:a16="http://schemas.microsoft.com/office/drawing/2014/main" id="{4C46C28C-0281-4785-BB58-BFA64C13FB59}"/>
              </a:ext>
            </a:extLst>
          </p:cNvPr>
          <p:cNvGrpSpPr/>
          <p:nvPr/>
        </p:nvGrpSpPr>
        <p:grpSpPr>
          <a:xfrm>
            <a:off x="6073906" y="4481758"/>
            <a:ext cx="366120" cy="188280"/>
            <a:chOff x="6073906" y="4481758"/>
            <a:chExt cx="366120" cy="188280"/>
          </a:xfrm>
        </p:grpSpPr>
        <mc:AlternateContent xmlns:mc="http://schemas.openxmlformats.org/markup-compatibility/2006" xmlns:p14="http://schemas.microsoft.com/office/powerpoint/2010/main">
          <mc:Choice Requires="p14">
            <p:contentPart p14:bwMode="auto" r:id="rId96">
              <p14:nvContentPartPr>
                <p14:cNvPr id="91" name="筆跡 90">
                  <a:extLst>
                    <a:ext uri="{FF2B5EF4-FFF2-40B4-BE49-F238E27FC236}">
                      <a16:creationId xmlns:a16="http://schemas.microsoft.com/office/drawing/2014/main" id="{5EE456EE-9457-4167-AB53-97DF85D3CF4E}"/>
                    </a:ext>
                  </a:extLst>
                </p14:cNvPr>
                <p14:cNvContentPartPr/>
                <p14:nvPr/>
              </p14:nvContentPartPr>
              <p14:xfrm>
                <a:off x="6073906" y="4483558"/>
                <a:ext cx="164520" cy="16920"/>
              </p14:xfrm>
            </p:contentPart>
          </mc:Choice>
          <mc:Fallback xmlns="">
            <p:pic>
              <p:nvPicPr>
                <p:cNvPr id="91" name="筆跡 90">
                  <a:extLst>
                    <a:ext uri="{FF2B5EF4-FFF2-40B4-BE49-F238E27FC236}">
                      <a16:creationId xmlns:a16="http://schemas.microsoft.com/office/drawing/2014/main" id="{5EE456EE-9457-4167-AB53-97DF85D3CF4E}"/>
                    </a:ext>
                  </a:extLst>
                </p:cNvPr>
                <p:cNvPicPr/>
                <p:nvPr/>
              </p:nvPicPr>
              <p:blipFill>
                <a:blip r:embed="rId97"/>
                <a:stretch>
                  <a:fillRect/>
                </a:stretch>
              </p:blipFill>
              <p:spPr>
                <a:xfrm>
                  <a:off x="6065266" y="4474918"/>
                  <a:ext cx="182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 name="筆跡 91">
                  <a:extLst>
                    <a:ext uri="{FF2B5EF4-FFF2-40B4-BE49-F238E27FC236}">
                      <a16:creationId xmlns:a16="http://schemas.microsoft.com/office/drawing/2014/main" id="{E8EB5BE6-AE7D-487E-B53F-7EB5ACA0CC5A}"/>
                    </a:ext>
                  </a:extLst>
                </p14:cNvPr>
                <p14:cNvContentPartPr/>
                <p14:nvPr/>
              </p14:nvContentPartPr>
              <p14:xfrm>
                <a:off x="6160666" y="4497958"/>
                <a:ext cx="18360" cy="101520"/>
              </p14:xfrm>
            </p:contentPart>
          </mc:Choice>
          <mc:Fallback xmlns="">
            <p:pic>
              <p:nvPicPr>
                <p:cNvPr id="92" name="筆跡 91">
                  <a:extLst>
                    <a:ext uri="{FF2B5EF4-FFF2-40B4-BE49-F238E27FC236}">
                      <a16:creationId xmlns:a16="http://schemas.microsoft.com/office/drawing/2014/main" id="{E8EB5BE6-AE7D-487E-B53F-7EB5ACA0CC5A}"/>
                    </a:ext>
                  </a:extLst>
                </p:cNvPr>
                <p:cNvPicPr/>
                <p:nvPr/>
              </p:nvPicPr>
              <p:blipFill>
                <a:blip r:embed="rId99"/>
                <a:stretch>
                  <a:fillRect/>
                </a:stretch>
              </p:blipFill>
              <p:spPr>
                <a:xfrm>
                  <a:off x="6152026" y="4488958"/>
                  <a:ext cx="360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3" name="筆跡 92">
                  <a:extLst>
                    <a:ext uri="{FF2B5EF4-FFF2-40B4-BE49-F238E27FC236}">
                      <a16:creationId xmlns:a16="http://schemas.microsoft.com/office/drawing/2014/main" id="{539FA7A3-CA86-47A3-8471-051A8EFDC7B6}"/>
                    </a:ext>
                  </a:extLst>
                </p14:cNvPr>
                <p14:cNvContentPartPr/>
                <p14:nvPr/>
              </p14:nvContentPartPr>
              <p14:xfrm>
                <a:off x="6117466" y="4587598"/>
                <a:ext cx="131760" cy="23400"/>
              </p14:xfrm>
            </p:contentPart>
          </mc:Choice>
          <mc:Fallback xmlns="">
            <p:pic>
              <p:nvPicPr>
                <p:cNvPr id="93" name="筆跡 92">
                  <a:extLst>
                    <a:ext uri="{FF2B5EF4-FFF2-40B4-BE49-F238E27FC236}">
                      <a16:creationId xmlns:a16="http://schemas.microsoft.com/office/drawing/2014/main" id="{539FA7A3-CA86-47A3-8471-051A8EFDC7B6}"/>
                    </a:ext>
                  </a:extLst>
                </p:cNvPr>
                <p:cNvPicPr/>
                <p:nvPr/>
              </p:nvPicPr>
              <p:blipFill>
                <a:blip r:embed="rId101"/>
                <a:stretch>
                  <a:fillRect/>
                </a:stretch>
              </p:blipFill>
              <p:spPr>
                <a:xfrm>
                  <a:off x="6108466" y="4578958"/>
                  <a:ext cx="149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4" name="筆跡 93">
                  <a:extLst>
                    <a:ext uri="{FF2B5EF4-FFF2-40B4-BE49-F238E27FC236}">
                      <a16:creationId xmlns:a16="http://schemas.microsoft.com/office/drawing/2014/main" id="{B615E687-1577-428C-B0F0-925DEF3375B6}"/>
                    </a:ext>
                  </a:extLst>
                </p14:cNvPr>
                <p14:cNvContentPartPr/>
                <p14:nvPr/>
              </p14:nvContentPartPr>
              <p14:xfrm>
                <a:off x="6328786" y="4481758"/>
                <a:ext cx="111240" cy="188280"/>
              </p14:xfrm>
            </p:contentPart>
          </mc:Choice>
          <mc:Fallback xmlns="">
            <p:pic>
              <p:nvPicPr>
                <p:cNvPr id="94" name="筆跡 93">
                  <a:extLst>
                    <a:ext uri="{FF2B5EF4-FFF2-40B4-BE49-F238E27FC236}">
                      <a16:creationId xmlns:a16="http://schemas.microsoft.com/office/drawing/2014/main" id="{B615E687-1577-428C-B0F0-925DEF3375B6}"/>
                    </a:ext>
                  </a:extLst>
                </p:cNvPr>
                <p:cNvPicPr/>
                <p:nvPr/>
              </p:nvPicPr>
              <p:blipFill>
                <a:blip r:embed="rId103"/>
                <a:stretch>
                  <a:fillRect/>
                </a:stretch>
              </p:blipFill>
              <p:spPr>
                <a:xfrm>
                  <a:off x="6320146" y="4473118"/>
                  <a:ext cx="128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5" name="筆跡 94">
                  <a:extLst>
                    <a:ext uri="{FF2B5EF4-FFF2-40B4-BE49-F238E27FC236}">
                      <a16:creationId xmlns:a16="http://schemas.microsoft.com/office/drawing/2014/main" id="{A7013ABF-A73B-420C-A43C-721DEA3BB6DF}"/>
                    </a:ext>
                  </a:extLst>
                </p14:cNvPr>
                <p14:cNvContentPartPr/>
                <p14:nvPr/>
              </p14:nvContentPartPr>
              <p14:xfrm>
                <a:off x="6319786" y="4558798"/>
                <a:ext cx="95400" cy="29160"/>
              </p14:xfrm>
            </p:contentPart>
          </mc:Choice>
          <mc:Fallback xmlns="">
            <p:pic>
              <p:nvPicPr>
                <p:cNvPr id="95" name="筆跡 94">
                  <a:extLst>
                    <a:ext uri="{FF2B5EF4-FFF2-40B4-BE49-F238E27FC236}">
                      <a16:creationId xmlns:a16="http://schemas.microsoft.com/office/drawing/2014/main" id="{A7013ABF-A73B-420C-A43C-721DEA3BB6DF}"/>
                    </a:ext>
                  </a:extLst>
                </p:cNvPr>
                <p:cNvPicPr/>
                <p:nvPr/>
              </p:nvPicPr>
              <p:blipFill>
                <a:blip r:embed="rId105"/>
                <a:stretch>
                  <a:fillRect/>
                </a:stretch>
              </p:blipFill>
              <p:spPr>
                <a:xfrm>
                  <a:off x="6310786" y="4550158"/>
                  <a:ext cx="113040" cy="46800"/>
                </a:xfrm>
                <a:prstGeom prst="rect">
                  <a:avLst/>
                </a:prstGeom>
              </p:spPr>
            </p:pic>
          </mc:Fallback>
        </mc:AlternateContent>
      </p:grpSp>
      <p:grpSp>
        <p:nvGrpSpPr>
          <p:cNvPr id="103" name="群組 102">
            <a:extLst>
              <a:ext uri="{FF2B5EF4-FFF2-40B4-BE49-F238E27FC236}">
                <a16:creationId xmlns:a16="http://schemas.microsoft.com/office/drawing/2014/main" id="{ACA1C14C-6156-4359-8768-ED30887DF7A6}"/>
              </a:ext>
            </a:extLst>
          </p:cNvPr>
          <p:cNvGrpSpPr/>
          <p:nvPr/>
        </p:nvGrpSpPr>
        <p:grpSpPr>
          <a:xfrm>
            <a:off x="6651346" y="4476358"/>
            <a:ext cx="414360" cy="216720"/>
            <a:chOff x="6651346" y="4476358"/>
            <a:chExt cx="414360" cy="216720"/>
          </a:xfrm>
        </p:grpSpPr>
        <mc:AlternateContent xmlns:mc="http://schemas.openxmlformats.org/markup-compatibility/2006" xmlns:p14="http://schemas.microsoft.com/office/powerpoint/2010/main">
          <mc:Choice Requires="p14">
            <p:contentPart p14:bwMode="auto" r:id="rId106">
              <p14:nvContentPartPr>
                <p14:cNvPr id="97" name="筆跡 96">
                  <a:extLst>
                    <a:ext uri="{FF2B5EF4-FFF2-40B4-BE49-F238E27FC236}">
                      <a16:creationId xmlns:a16="http://schemas.microsoft.com/office/drawing/2014/main" id="{C29B0448-3726-4C62-BC7C-4AB6775056EE}"/>
                    </a:ext>
                  </a:extLst>
                </p14:cNvPr>
                <p14:cNvContentPartPr/>
                <p14:nvPr/>
              </p14:nvContentPartPr>
              <p14:xfrm>
                <a:off x="6672946" y="4476358"/>
                <a:ext cx="26640" cy="173160"/>
              </p14:xfrm>
            </p:contentPart>
          </mc:Choice>
          <mc:Fallback xmlns="">
            <p:pic>
              <p:nvPicPr>
                <p:cNvPr id="97" name="筆跡 96">
                  <a:extLst>
                    <a:ext uri="{FF2B5EF4-FFF2-40B4-BE49-F238E27FC236}">
                      <a16:creationId xmlns:a16="http://schemas.microsoft.com/office/drawing/2014/main" id="{C29B0448-3726-4C62-BC7C-4AB6775056EE}"/>
                    </a:ext>
                  </a:extLst>
                </p:cNvPr>
                <p:cNvPicPr/>
                <p:nvPr/>
              </p:nvPicPr>
              <p:blipFill>
                <a:blip r:embed="rId107"/>
                <a:stretch>
                  <a:fillRect/>
                </a:stretch>
              </p:blipFill>
              <p:spPr>
                <a:xfrm>
                  <a:off x="6664306" y="4467718"/>
                  <a:ext cx="442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8" name="筆跡 97">
                  <a:extLst>
                    <a:ext uri="{FF2B5EF4-FFF2-40B4-BE49-F238E27FC236}">
                      <a16:creationId xmlns:a16="http://schemas.microsoft.com/office/drawing/2014/main" id="{FBD82F7F-5421-426B-B59E-B2C83ACBDC69}"/>
                    </a:ext>
                  </a:extLst>
                </p14:cNvPr>
                <p14:cNvContentPartPr/>
                <p14:nvPr/>
              </p14:nvContentPartPr>
              <p14:xfrm>
                <a:off x="6651346" y="4541518"/>
                <a:ext cx="151200" cy="27000"/>
              </p14:xfrm>
            </p:contentPart>
          </mc:Choice>
          <mc:Fallback xmlns="">
            <p:pic>
              <p:nvPicPr>
                <p:cNvPr id="98" name="筆跡 97">
                  <a:extLst>
                    <a:ext uri="{FF2B5EF4-FFF2-40B4-BE49-F238E27FC236}">
                      <a16:creationId xmlns:a16="http://schemas.microsoft.com/office/drawing/2014/main" id="{FBD82F7F-5421-426B-B59E-B2C83ACBDC69}"/>
                    </a:ext>
                  </a:extLst>
                </p:cNvPr>
                <p:cNvPicPr/>
                <p:nvPr/>
              </p:nvPicPr>
              <p:blipFill>
                <a:blip r:embed="rId109"/>
                <a:stretch>
                  <a:fillRect/>
                </a:stretch>
              </p:blipFill>
              <p:spPr>
                <a:xfrm>
                  <a:off x="6642706" y="4532518"/>
                  <a:ext cx="1688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 name="筆跡 98">
                  <a:extLst>
                    <a:ext uri="{FF2B5EF4-FFF2-40B4-BE49-F238E27FC236}">
                      <a16:creationId xmlns:a16="http://schemas.microsoft.com/office/drawing/2014/main" id="{55EF3CEE-1A8C-4139-A301-CD13E1FF9446}"/>
                    </a:ext>
                  </a:extLst>
                </p14:cNvPr>
                <p14:cNvContentPartPr/>
                <p14:nvPr/>
              </p14:nvContentPartPr>
              <p14:xfrm>
                <a:off x="6808306" y="4483558"/>
                <a:ext cx="82440" cy="157320"/>
              </p14:xfrm>
            </p:contentPart>
          </mc:Choice>
          <mc:Fallback xmlns="">
            <p:pic>
              <p:nvPicPr>
                <p:cNvPr id="99" name="筆跡 98">
                  <a:extLst>
                    <a:ext uri="{FF2B5EF4-FFF2-40B4-BE49-F238E27FC236}">
                      <a16:creationId xmlns:a16="http://schemas.microsoft.com/office/drawing/2014/main" id="{55EF3CEE-1A8C-4139-A301-CD13E1FF9446}"/>
                    </a:ext>
                  </a:extLst>
                </p:cNvPr>
                <p:cNvPicPr/>
                <p:nvPr/>
              </p:nvPicPr>
              <p:blipFill>
                <a:blip r:embed="rId111"/>
                <a:stretch>
                  <a:fillRect/>
                </a:stretch>
              </p:blipFill>
              <p:spPr>
                <a:xfrm>
                  <a:off x="6799306" y="4474918"/>
                  <a:ext cx="1000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0" name="筆跡 99">
                  <a:extLst>
                    <a:ext uri="{FF2B5EF4-FFF2-40B4-BE49-F238E27FC236}">
                      <a16:creationId xmlns:a16="http://schemas.microsoft.com/office/drawing/2014/main" id="{DC706A9C-DCF2-4A14-8AB4-A9BCFE6D91A0}"/>
                    </a:ext>
                  </a:extLst>
                </p14:cNvPr>
                <p14:cNvContentPartPr/>
                <p14:nvPr/>
              </p14:nvContentPartPr>
              <p14:xfrm>
                <a:off x="6928186" y="4607398"/>
                <a:ext cx="11880" cy="85680"/>
              </p14:xfrm>
            </p:contentPart>
          </mc:Choice>
          <mc:Fallback xmlns="">
            <p:pic>
              <p:nvPicPr>
                <p:cNvPr id="100" name="筆跡 99">
                  <a:extLst>
                    <a:ext uri="{FF2B5EF4-FFF2-40B4-BE49-F238E27FC236}">
                      <a16:creationId xmlns:a16="http://schemas.microsoft.com/office/drawing/2014/main" id="{DC706A9C-DCF2-4A14-8AB4-A9BCFE6D91A0}"/>
                    </a:ext>
                  </a:extLst>
                </p:cNvPr>
                <p:cNvPicPr/>
                <p:nvPr/>
              </p:nvPicPr>
              <p:blipFill>
                <a:blip r:embed="rId113"/>
                <a:stretch>
                  <a:fillRect/>
                </a:stretch>
              </p:blipFill>
              <p:spPr>
                <a:xfrm>
                  <a:off x="6919186" y="4598398"/>
                  <a:ext cx="29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1" name="筆跡 100">
                  <a:extLst>
                    <a:ext uri="{FF2B5EF4-FFF2-40B4-BE49-F238E27FC236}">
                      <a16:creationId xmlns:a16="http://schemas.microsoft.com/office/drawing/2014/main" id="{FC6FFCC6-3D84-4C36-A65D-8ED2AC53AF1F}"/>
                    </a:ext>
                  </a:extLst>
                </p14:cNvPr>
                <p14:cNvContentPartPr/>
                <p14:nvPr/>
              </p14:nvContentPartPr>
              <p14:xfrm>
                <a:off x="6890386" y="4539358"/>
                <a:ext cx="18720" cy="19800"/>
              </p14:xfrm>
            </p:contentPart>
          </mc:Choice>
          <mc:Fallback xmlns="">
            <p:pic>
              <p:nvPicPr>
                <p:cNvPr id="101" name="筆跡 100">
                  <a:extLst>
                    <a:ext uri="{FF2B5EF4-FFF2-40B4-BE49-F238E27FC236}">
                      <a16:creationId xmlns:a16="http://schemas.microsoft.com/office/drawing/2014/main" id="{FC6FFCC6-3D84-4C36-A65D-8ED2AC53AF1F}"/>
                    </a:ext>
                  </a:extLst>
                </p:cNvPr>
                <p:cNvPicPr/>
                <p:nvPr/>
              </p:nvPicPr>
              <p:blipFill>
                <a:blip r:embed="rId115"/>
                <a:stretch>
                  <a:fillRect/>
                </a:stretch>
              </p:blipFill>
              <p:spPr>
                <a:xfrm>
                  <a:off x="6881386" y="4530358"/>
                  <a:ext cx="363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2" name="筆跡 101">
                  <a:extLst>
                    <a:ext uri="{FF2B5EF4-FFF2-40B4-BE49-F238E27FC236}">
                      <a16:creationId xmlns:a16="http://schemas.microsoft.com/office/drawing/2014/main" id="{5E510E92-91B5-44BD-8E6A-EE5CDF2E69C9}"/>
                    </a:ext>
                  </a:extLst>
                </p14:cNvPr>
                <p14:cNvContentPartPr/>
                <p14:nvPr/>
              </p14:nvContentPartPr>
              <p14:xfrm>
                <a:off x="6986506" y="4582558"/>
                <a:ext cx="79200" cy="93960"/>
              </p14:xfrm>
            </p:contentPart>
          </mc:Choice>
          <mc:Fallback xmlns="">
            <p:pic>
              <p:nvPicPr>
                <p:cNvPr id="102" name="筆跡 101">
                  <a:extLst>
                    <a:ext uri="{FF2B5EF4-FFF2-40B4-BE49-F238E27FC236}">
                      <a16:creationId xmlns:a16="http://schemas.microsoft.com/office/drawing/2014/main" id="{5E510E92-91B5-44BD-8E6A-EE5CDF2E69C9}"/>
                    </a:ext>
                  </a:extLst>
                </p:cNvPr>
                <p:cNvPicPr/>
                <p:nvPr/>
              </p:nvPicPr>
              <p:blipFill>
                <a:blip r:embed="rId117"/>
                <a:stretch>
                  <a:fillRect/>
                </a:stretch>
              </p:blipFill>
              <p:spPr>
                <a:xfrm>
                  <a:off x="6977866" y="4573558"/>
                  <a:ext cx="96840" cy="111600"/>
                </a:xfrm>
                <a:prstGeom prst="rect">
                  <a:avLst/>
                </a:prstGeom>
              </p:spPr>
            </p:pic>
          </mc:Fallback>
        </mc:AlternateContent>
      </p:grpSp>
      <p:grpSp>
        <p:nvGrpSpPr>
          <p:cNvPr id="106" name="群組 105">
            <a:extLst>
              <a:ext uri="{FF2B5EF4-FFF2-40B4-BE49-F238E27FC236}">
                <a16:creationId xmlns:a16="http://schemas.microsoft.com/office/drawing/2014/main" id="{7AF7367D-1F6D-4351-B353-D1FDFB8312F9}"/>
              </a:ext>
            </a:extLst>
          </p:cNvPr>
          <p:cNvGrpSpPr/>
          <p:nvPr/>
        </p:nvGrpSpPr>
        <p:grpSpPr>
          <a:xfrm>
            <a:off x="7307626" y="4503358"/>
            <a:ext cx="237960" cy="230760"/>
            <a:chOff x="7307626" y="4503358"/>
            <a:chExt cx="237960" cy="230760"/>
          </a:xfrm>
        </p:grpSpPr>
        <mc:AlternateContent xmlns:mc="http://schemas.openxmlformats.org/markup-compatibility/2006" xmlns:p14="http://schemas.microsoft.com/office/powerpoint/2010/main">
          <mc:Choice Requires="p14">
            <p:contentPart p14:bwMode="auto" r:id="rId118">
              <p14:nvContentPartPr>
                <p14:cNvPr id="104" name="筆跡 103">
                  <a:extLst>
                    <a:ext uri="{FF2B5EF4-FFF2-40B4-BE49-F238E27FC236}">
                      <a16:creationId xmlns:a16="http://schemas.microsoft.com/office/drawing/2014/main" id="{11D61863-1BC8-4292-B45F-36FEEB78DC87}"/>
                    </a:ext>
                  </a:extLst>
                </p14:cNvPr>
                <p14:cNvContentPartPr/>
                <p14:nvPr/>
              </p14:nvContentPartPr>
              <p14:xfrm>
                <a:off x="7338586" y="4503358"/>
                <a:ext cx="16560" cy="230760"/>
              </p14:xfrm>
            </p:contentPart>
          </mc:Choice>
          <mc:Fallback xmlns="">
            <p:pic>
              <p:nvPicPr>
                <p:cNvPr id="104" name="筆跡 103">
                  <a:extLst>
                    <a:ext uri="{FF2B5EF4-FFF2-40B4-BE49-F238E27FC236}">
                      <a16:creationId xmlns:a16="http://schemas.microsoft.com/office/drawing/2014/main" id="{11D61863-1BC8-4292-B45F-36FEEB78DC87}"/>
                    </a:ext>
                  </a:extLst>
                </p:cNvPr>
                <p:cNvPicPr/>
                <p:nvPr/>
              </p:nvPicPr>
              <p:blipFill>
                <a:blip r:embed="rId119"/>
                <a:stretch>
                  <a:fillRect/>
                </a:stretch>
              </p:blipFill>
              <p:spPr>
                <a:xfrm>
                  <a:off x="7329946" y="4494358"/>
                  <a:ext cx="342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筆跡 104">
                  <a:extLst>
                    <a:ext uri="{FF2B5EF4-FFF2-40B4-BE49-F238E27FC236}">
                      <a16:creationId xmlns:a16="http://schemas.microsoft.com/office/drawing/2014/main" id="{1707255A-C4D4-4DB5-A19D-DF34C23837A6}"/>
                    </a:ext>
                  </a:extLst>
                </p14:cNvPr>
                <p14:cNvContentPartPr/>
                <p14:nvPr/>
              </p14:nvContentPartPr>
              <p14:xfrm>
                <a:off x="7307626" y="4514878"/>
                <a:ext cx="237960" cy="111240"/>
              </p14:xfrm>
            </p:contentPart>
          </mc:Choice>
          <mc:Fallback xmlns="">
            <p:pic>
              <p:nvPicPr>
                <p:cNvPr id="105" name="筆跡 104">
                  <a:extLst>
                    <a:ext uri="{FF2B5EF4-FFF2-40B4-BE49-F238E27FC236}">
                      <a16:creationId xmlns:a16="http://schemas.microsoft.com/office/drawing/2014/main" id="{1707255A-C4D4-4DB5-A19D-DF34C23837A6}"/>
                    </a:ext>
                  </a:extLst>
                </p:cNvPr>
                <p:cNvPicPr/>
                <p:nvPr/>
              </p:nvPicPr>
              <p:blipFill>
                <a:blip r:embed="rId121"/>
                <a:stretch>
                  <a:fillRect/>
                </a:stretch>
              </p:blipFill>
              <p:spPr>
                <a:xfrm>
                  <a:off x="7298986" y="4506238"/>
                  <a:ext cx="255600" cy="128880"/>
                </a:xfrm>
                <a:prstGeom prst="rect">
                  <a:avLst/>
                </a:prstGeom>
              </p:spPr>
            </p:pic>
          </mc:Fallback>
        </mc:AlternateContent>
      </p:grpSp>
      <p:grpSp>
        <p:nvGrpSpPr>
          <p:cNvPr id="110" name="群組 109">
            <a:extLst>
              <a:ext uri="{FF2B5EF4-FFF2-40B4-BE49-F238E27FC236}">
                <a16:creationId xmlns:a16="http://schemas.microsoft.com/office/drawing/2014/main" id="{7C8A9E52-ABB5-4643-B406-779383154AC4}"/>
              </a:ext>
            </a:extLst>
          </p:cNvPr>
          <p:cNvGrpSpPr/>
          <p:nvPr/>
        </p:nvGrpSpPr>
        <p:grpSpPr>
          <a:xfrm>
            <a:off x="7824586" y="4516678"/>
            <a:ext cx="195480" cy="153720"/>
            <a:chOff x="7824586" y="4516678"/>
            <a:chExt cx="195480" cy="153720"/>
          </a:xfrm>
        </p:grpSpPr>
        <mc:AlternateContent xmlns:mc="http://schemas.openxmlformats.org/markup-compatibility/2006" xmlns:p14="http://schemas.microsoft.com/office/powerpoint/2010/main">
          <mc:Choice Requires="p14">
            <p:contentPart p14:bwMode="auto" r:id="rId122">
              <p14:nvContentPartPr>
                <p14:cNvPr id="107" name="筆跡 106">
                  <a:extLst>
                    <a:ext uri="{FF2B5EF4-FFF2-40B4-BE49-F238E27FC236}">
                      <a16:creationId xmlns:a16="http://schemas.microsoft.com/office/drawing/2014/main" id="{1C34D4E5-7ECF-411C-8344-1107FE26C782}"/>
                    </a:ext>
                  </a:extLst>
                </p14:cNvPr>
                <p14:cNvContentPartPr/>
                <p14:nvPr/>
              </p14:nvContentPartPr>
              <p14:xfrm>
                <a:off x="7832506" y="4610278"/>
                <a:ext cx="14040" cy="60120"/>
              </p14:xfrm>
            </p:contentPart>
          </mc:Choice>
          <mc:Fallback xmlns="">
            <p:pic>
              <p:nvPicPr>
                <p:cNvPr id="107" name="筆跡 106">
                  <a:extLst>
                    <a:ext uri="{FF2B5EF4-FFF2-40B4-BE49-F238E27FC236}">
                      <a16:creationId xmlns:a16="http://schemas.microsoft.com/office/drawing/2014/main" id="{1C34D4E5-7ECF-411C-8344-1107FE26C782}"/>
                    </a:ext>
                  </a:extLst>
                </p:cNvPr>
                <p:cNvPicPr/>
                <p:nvPr/>
              </p:nvPicPr>
              <p:blipFill>
                <a:blip r:embed="rId123"/>
                <a:stretch>
                  <a:fillRect/>
                </a:stretch>
              </p:blipFill>
              <p:spPr>
                <a:xfrm>
                  <a:off x="7823866" y="4601638"/>
                  <a:ext cx="316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8" name="筆跡 107">
                  <a:extLst>
                    <a:ext uri="{FF2B5EF4-FFF2-40B4-BE49-F238E27FC236}">
                      <a16:creationId xmlns:a16="http://schemas.microsoft.com/office/drawing/2014/main" id="{7103090B-C9A4-4D11-BD85-886340455CB7}"/>
                    </a:ext>
                  </a:extLst>
                </p14:cNvPr>
                <p14:cNvContentPartPr/>
                <p14:nvPr/>
              </p14:nvContentPartPr>
              <p14:xfrm>
                <a:off x="7824586" y="4516678"/>
                <a:ext cx="33480" cy="23040"/>
              </p14:xfrm>
            </p:contentPart>
          </mc:Choice>
          <mc:Fallback xmlns="">
            <p:pic>
              <p:nvPicPr>
                <p:cNvPr id="108" name="筆跡 107">
                  <a:extLst>
                    <a:ext uri="{FF2B5EF4-FFF2-40B4-BE49-F238E27FC236}">
                      <a16:creationId xmlns:a16="http://schemas.microsoft.com/office/drawing/2014/main" id="{7103090B-C9A4-4D11-BD85-886340455CB7}"/>
                    </a:ext>
                  </a:extLst>
                </p:cNvPr>
                <p:cNvPicPr/>
                <p:nvPr/>
              </p:nvPicPr>
              <p:blipFill>
                <a:blip r:embed="rId125"/>
                <a:stretch>
                  <a:fillRect/>
                </a:stretch>
              </p:blipFill>
              <p:spPr>
                <a:xfrm>
                  <a:off x="7815946" y="4507678"/>
                  <a:ext cx="51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9" name="筆跡 108">
                  <a:extLst>
                    <a:ext uri="{FF2B5EF4-FFF2-40B4-BE49-F238E27FC236}">
                      <a16:creationId xmlns:a16="http://schemas.microsoft.com/office/drawing/2014/main" id="{17266918-534A-4A3F-8C28-1AE4C4457AE1}"/>
                    </a:ext>
                  </a:extLst>
                </p14:cNvPr>
                <p14:cNvContentPartPr/>
                <p14:nvPr/>
              </p14:nvContentPartPr>
              <p14:xfrm>
                <a:off x="7921426" y="4543318"/>
                <a:ext cx="98640" cy="112680"/>
              </p14:xfrm>
            </p:contentPart>
          </mc:Choice>
          <mc:Fallback xmlns="">
            <p:pic>
              <p:nvPicPr>
                <p:cNvPr id="109" name="筆跡 108">
                  <a:extLst>
                    <a:ext uri="{FF2B5EF4-FFF2-40B4-BE49-F238E27FC236}">
                      <a16:creationId xmlns:a16="http://schemas.microsoft.com/office/drawing/2014/main" id="{17266918-534A-4A3F-8C28-1AE4C4457AE1}"/>
                    </a:ext>
                  </a:extLst>
                </p:cNvPr>
                <p:cNvPicPr/>
                <p:nvPr/>
              </p:nvPicPr>
              <p:blipFill>
                <a:blip r:embed="rId127"/>
                <a:stretch>
                  <a:fillRect/>
                </a:stretch>
              </p:blipFill>
              <p:spPr>
                <a:xfrm>
                  <a:off x="7912786" y="4534678"/>
                  <a:ext cx="116280" cy="130320"/>
                </a:xfrm>
                <a:prstGeom prst="rect">
                  <a:avLst/>
                </a:prstGeom>
              </p:spPr>
            </p:pic>
          </mc:Fallback>
        </mc:AlternateContent>
      </p:grpSp>
      <p:grpSp>
        <p:nvGrpSpPr>
          <p:cNvPr id="126" name="群組 125">
            <a:extLst>
              <a:ext uri="{FF2B5EF4-FFF2-40B4-BE49-F238E27FC236}">
                <a16:creationId xmlns:a16="http://schemas.microsoft.com/office/drawing/2014/main" id="{BAE50BA0-57A5-46A4-811D-0BB10C950F77}"/>
              </a:ext>
            </a:extLst>
          </p:cNvPr>
          <p:cNvGrpSpPr/>
          <p:nvPr/>
        </p:nvGrpSpPr>
        <p:grpSpPr>
          <a:xfrm>
            <a:off x="6398626" y="4904758"/>
            <a:ext cx="1825560" cy="431640"/>
            <a:chOff x="6398626" y="4904758"/>
            <a:chExt cx="1825560" cy="431640"/>
          </a:xfrm>
        </p:grpSpPr>
        <mc:AlternateContent xmlns:mc="http://schemas.openxmlformats.org/markup-compatibility/2006" xmlns:p14="http://schemas.microsoft.com/office/powerpoint/2010/main">
          <mc:Choice Requires="p14">
            <p:contentPart p14:bwMode="auto" r:id="rId128">
              <p14:nvContentPartPr>
                <p14:cNvPr id="111" name="筆跡 110">
                  <a:extLst>
                    <a:ext uri="{FF2B5EF4-FFF2-40B4-BE49-F238E27FC236}">
                      <a16:creationId xmlns:a16="http://schemas.microsoft.com/office/drawing/2014/main" id="{5EC42A33-22A6-4680-AC6F-2B4D085A986F}"/>
                    </a:ext>
                  </a:extLst>
                </p14:cNvPr>
                <p14:cNvContentPartPr/>
                <p14:nvPr/>
              </p14:nvContentPartPr>
              <p14:xfrm>
                <a:off x="6493306" y="4970638"/>
                <a:ext cx="125280" cy="144360"/>
              </p14:xfrm>
            </p:contentPart>
          </mc:Choice>
          <mc:Fallback xmlns="">
            <p:pic>
              <p:nvPicPr>
                <p:cNvPr id="111" name="筆跡 110">
                  <a:extLst>
                    <a:ext uri="{FF2B5EF4-FFF2-40B4-BE49-F238E27FC236}">
                      <a16:creationId xmlns:a16="http://schemas.microsoft.com/office/drawing/2014/main" id="{5EC42A33-22A6-4680-AC6F-2B4D085A986F}"/>
                    </a:ext>
                  </a:extLst>
                </p:cNvPr>
                <p:cNvPicPr/>
                <p:nvPr/>
              </p:nvPicPr>
              <p:blipFill>
                <a:blip r:embed="rId129"/>
                <a:stretch>
                  <a:fillRect/>
                </a:stretch>
              </p:blipFill>
              <p:spPr>
                <a:xfrm>
                  <a:off x="6484306" y="4961638"/>
                  <a:ext cx="142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2" name="筆跡 111">
                  <a:extLst>
                    <a:ext uri="{FF2B5EF4-FFF2-40B4-BE49-F238E27FC236}">
                      <a16:creationId xmlns:a16="http://schemas.microsoft.com/office/drawing/2014/main" id="{A414090A-CE95-4A6D-B27D-F75D6BECF1D6}"/>
                    </a:ext>
                  </a:extLst>
                </p14:cNvPr>
                <p14:cNvContentPartPr/>
                <p14:nvPr/>
              </p14:nvContentPartPr>
              <p14:xfrm>
                <a:off x="6701746" y="5017798"/>
                <a:ext cx="144360" cy="131040"/>
              </p14:xfrm>
            </p:contentPart>
          </mc:Choice>
          <mc:Fallback xmlns="">
            <p:pic>
              <p:nvPicPr>
                <p:cNvPr id="112" name="筆跡 111">
                  <a:extLst>
                    <a:ext uri="{FF2B5EF4-FFF2-40B4-BE49-F238E27FC236}">
                      <a16:creationId xmlns:a16="http://schemas.microsoft.com/office/drawing/2014/main" id="{A414090A-CE95-4A6D-B27D-F75D6BECF1D6}"/>
                    </a:ext>
                  </a:extLst>
                </p:cNvPr>
                <p:cNvPicPr/>
                <p:nvPr/>
              </p:nvPicPr>
              <p:blipFill>
                <a:blip r:embed="rId131"/>
                <a:stretch>
                  <a:fillRect/>
                </a:stretch>
              </p:blipFill>
              <p:spPr>
                <a:xfrm>
                  <a:off x="6692746" y="5009158"/>
                  <a:ext cx="162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3" name="筆跡 112">
                  <a:extLst>
                    <a:ext uri="{FF2B5EF4-FFF2-40B4-BE49-F238E27FC236}">
                      <a16:creationId xmlns:a16="http://schemas.microsoft.com/office/drawing/2014/main" id="{193F98ED-442A-402D-9019-97F2ADE58987}"/>
                    </a:ext>
                  </a:extLst>
                </p14:cNvPr>
                <p14:cNvContentPartPr/>
                <p14:nvPr/>
              </p14:nvContentPartPr>
              <p14:xfrm>
                <a:off x="6852226" y="5057038"/>
                <a:ext cx="100080" cy="99000"/>
              </p14:xfrm>
            </p:contentPart>
          </mc:Choice>
          <mc:Fallback xmlns="">
            <p:pic>
              <p:nvPicPr>
                <p:cNvPr id="113" name="筆跡 112">
                  <a:extLst>
                    <a:ext uri="{FF2B5EF4-FFF2-40B4-BE49-F238E27FC236}">
                      <a16:creationId xmlns:a16="http://schemas.microsoft.com/office/drawing/2014/main" id="{193F98ED-442A-402D-9019-97F2ADE58987}"/>
                    </a:ext>
                  </a:extLst>
                </p:cNvPr>
                <p:cNvPicPr/>
                <p:nvPr/>
              </p:nvPicPr>
              <p:blipFill>
                <a:blip r:embed="rId133"/>
                <a:stretch>
                  <a:fillRect/>
                </a:stretch>
              </p:blipFill>
              <p:spPr>
                <a:xfrm>
                  <a:off x="6843586" y="5048038"/>
                  <a:ext cx="1177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4" name="筆跡 113">
                  <a:extLst>
                    <a:ext uri="{FF2B5EF4-FFF2-40B4-BE49-F238E27FC236}">
                      <a16:creationId xmlns:a16="http://schemas.microsoft.com/office/drawing/2014/main" id="{C8DDD130-91D4-46CA-B52E-875565EC17A7}"/>
                    </a:ext>
                  </a:extLst>
                </p14:cNvPr>
                <p14:cNvContentPartPr/>
                <p14:nvPr/>
              </p14:nvContentPartPr>
              <p14:xfrm>
                <a:off x="6992266" y="4997278"/>
                <a:ext cx="21960" cy="158040"/>
              </p14:xfrm>
            </p:contentPart>
          </mc:Choice>
          <mc:Fallback xmlns="">
            <p:pic>
              <p:nvPicPr>
                <p:cNvPr id="114" name="筆跡 113">
                  <a:extLst>
                    <a:ext uri="{FF2B5EF4-FFF2-40B4-BE49-F238E27FC236}">
                      <a16:creationId xmlns:a16="http://schemas.microsoft.com/office/drawing/2014/main" id="{C8DDD130-91D4-46CA-B52E-875565EC17A7}"/>
                    </a:ext>
                  </a:extLst>
                </p:cNvPr>
                <p:cNvPicPr/>
                <p:nvPr/>
              </p:nvPicPr>
              <p:blipFill>
                <a:blip r:embed="rId135"/>
                <a:stretch>
                  <a:fillRect/>
                </a:stretch>
              </p:blipFill>
              <p:spPr>
                <a:xfrm>
                  <a:off x="6983626" y="4988278"/>
                  <a:ext cx="396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5" name="筆跡 114">
                  <a:extLst>
                    <a:ext uri="{FF2B5EF4-FFF2-40B4-BE49-F238E27FC236}">
                      <a16:creationId xmlns:a16="http://schemas.microsoft.com/office/drawing/2014/main" id="{E3BC9A14-F712-4613-A090-1AC96EA1C8DF}"/>
                    </a:ext>
                  </a:extLst>
                </p14:cNvPr>
                <p14:cNvContentPartPr/>
                <p14:nvPr/>
              </p14:nvContentPartPr>
              <p14:xfrm>
                <a:off x="7092706" y="4937518"/>
                <a:ext cx="26640" cy="195840"/>
              </p14:xfrm>
            </p:contentPart>
          </mc:Choice>
          <mc:Fallback xmlns="">
            <p:pic>
              <p:nvPicPr>
                <p:cNvPr id="115" name="筆跡 114">
                  <a:extLst>
                    <a:ext uri="{FF2B5EF4-FFF2-40B4-BE49-F238E27FC236}">
                      <a16:creationId xmlns:a16="http://schemas.microsoft.com/office/drawing/2014/main" id="{E3BC9A14-F712-4613-A090-1AC96EA1C8DF}"/>
                    </a:ext>
                  </a:extLst>
                </p:cNvPr>
                <p:cNvPicPr/>
                <p:nvPr/>
              </p:nvPicPr>
              <p:blipFill>
                <a:blip r:embed="rId137"/>
                <a:stretch>
                  <a:fillRect/>
                </a:stretch>
              </p:blipFill>
              <p:spPr>
                <a:xfrm>
                  <a:off x="7084066" y="4928878"/>
                  <a:ext cx="44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筆跡 115">
                  <a:extLst>
                    <a:ext uri="{FF2B5EF4-FFF2-40B4-BE49-F238E27FC236}">
                      <a16:creationId xmlns:a16="http://schemas.microsoft.com/office/drawing/2014/main" id="{E50686F8-89D6-4B23-A5D4-C1C4A0741A78}"/>
                    </a:ext>
                  </a:extLst>
                </p14:cNvPr>
                <p14:cNvContentPartPr/>
                <p14:nvPr/>
              </p14:nvContentPartPr>
              <p14:xfrm>
                <a:off x="7280266" y="5017798"/>
                <a:ext cx="171720" cy="137880"/>
              </p14:xfrm>
            </p:contentPart>
          </mc:Choice>
          <mc:Fallback xmlns="">
            <p:pic>
              <p:nvPicPr>
                <p:cNvPr id="116" name="筆跡 115">
                  <a:extLst>
                    <a:ext uri="{FF2B5EF4-FFF2-40B4-BE49-F238E27FC236}">
                      <a16:creationId xmlns:a16="http://schemas.microsoft.com/office/drawing/2014/main" id="{E50686F8-89D6-4B23-A5D4-C1C4A0741A78}"/>
                    </a:ext>
                  </a:extLst>
                </p:cNvPr>
                <p:cNvPicPr/>
                <p:nvPr/>
              </p:nvPicPr>
              <p:blipFill>
                <a:blip r:embed="rId139"/>
                <a:stretch>
                  <a:fillRect/>
                </a:stretch>
              </p:blipFill>
              <p:spPr>
                <a:xfrm>
                  <a:off x="7271626" y="5008798"/>
                  <a:ext cx="1893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筆跡 116">
                  <a:extLst>
                    <a:ext uri="{FF2B5EF4-FFF2-40B4-BE49-F238E27FC236}">
                      <a16:creationId xmlns:a16="http://schemas.microsoft.com/office/drawing/2014/main" id="{82AF83A8-51CE-471D-B787-32DD42803600}"/>
                    </a:ext>
                  </a:extLst>
                </p14:cNvPr>
                <p14:cNvContentPartPr/>
                <p14:nvPr/>
              </p14:nvContentPartPr>
              <p14:xfrm>
                <a:off x="7469986" y="5034358"/>
                <a:ext cx="90720" cy="124560"/>
              </p14:xfrm>
            </p:contentPart>
          </mc:Choice>
          <mc:Fallback xmlns="">
            <p:pic>
              <p:nvPicPr>
                <p:cNvPr id="117" name="筆跡 116">
                  <a:extLst>
                    <a:ext uri="{FF2B5EF4-FFF2-40B4-BE49-F238E27FC236}">
                      <a16:creationId xmlns:a16="http://schemas.microsoft.com/office/drawing/2014/main" id="{82AF83A8-51CE-471D-B787-32DD42803600}"/>
                    </a:ext>
                  </a:extLst>
                </p:cNvPr>
                <p:cNvPicPr/>
                <p:nvPr/>
              </p:nvPicPr>
              <p:blipFill>
                <a:blip r:embed="rId141"/>
                <a:stretch>
                  <a:fillRect/>
                </a:stretch>
              </p:blipFill>
              <p:spPr>
                <a:xfrm>
                  <a:off x="7461346" y="5025358"/>
                  <a:ext cx="1083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筆跡 117">
                  <a:extLst>
                    <a:ext uri="{FF2B5EF4-FFF2-40B4-BE49-F238E27FC236}">
                      <a16:creationId xmlns:a16="http://schemas.microsoft.com/office/drawing/2014/main" id="{0E1BF099-49D9-46C6-A983-9A1EDFB48C91}"/>
                    </a:ext>
                  </a:extLst>
                </p14:cNvPr>
                <p14:cNvContentPartPr/>
                <p14:nvPr/>
              </p14:nvContentPartPr>
              <p14:xfrm>
                <a:off x="7599946" y="5070358"/>
                <a:ext cx="74880" cy="112680"/>
              </p14:xfrm>
            </p:contentPart>
          </mc:Choice>
          <mc:Fallback xmlns="">
            <p:pic>
              <p:nvPicPr>
                <p:cNvPr id="118" name="筆跡 117">
                  <a:extLst>
                    <a:ext uri="{FF2B5EF4-FFF2-40B4-BE49-F238E27FC236}">
                      <a16:creationId xmlns:a16="http://schemas.microsoft.com/office/drawing/2014/main" id="{0E1BF099-49D9-46C6-A983-9A1EDFB48C91}"/>
                    </a:ext>
                  </a:extLst>
                </p:cNvPr>
                <p:cNvPicPr/>
                <p:nvPr/>
              </p:nvPicPr>
              <p:blipFill>
                <a:blip r:embed="rId143"/>
                <a:stretch>
                  <a:fillRect/>
                </a:stretch>
              </p:blipFill>
              <p:spPr>
                <a:xfrm>
                  <a:off x="7591306" y="5061358"/>
                  <a:ext cx="92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 name="筆跡 118">
                  <a:extLst>
                    <a:ext uri="{FF2B5EF4-FFF2-40B4-BE49-F238E27FC236}">
                      <a16:creationId xmlns:a16="http://schemas.microsoft.com/office/drawing/2014/main" id="{ECAA25C0-2409-4C60-9E05-0A2D624950BA}"/>
                    </a:ext>
                  </a:extLst>
                </p14:cNvPr>
                <p14:cNvContentPartPr/>
                <p14:nvPr/>
              </p14:nvContentPartPr>
              <p14:xfrm>
                <a:off x="7717306" y="5087278"/>
                <a:ext cx="80280" cy="100800"/>
              </p14:xfrm>
            </p:contentPart>
          </mc:Choice>
          <mc:Fallback xmlns="">
            <p:pic>
              <p:nvPicPr>
                <p:cNvPr id="119" name="筆跡 118">
                  <a:extLst>
                    <a:ext uri="{FF2B5EF4-FFF2-40B4-BE49-F238E27FC236}">
                      <a16:creationId xmlns:a16="http://schemas.microsoft.com/office/drawing/2014/main" id="{ECAA25C0-2409-4C60-9E05-0A2D624950BA}"/>
                    </a:ext>
                  </a:extLst>
                </p:cNvPr>
                <p:cNvPicPr/>
                <p:nvPr/>
              </p:nvPicPr>
              <p:blipFill>
                <a:blip r:embed="rId145"/>
                <a:stretch>
                  <a:fillRect/>
                </a:stretch>
              </p:blipFill>
              <p:spPr>
                <a:xfrm>
                  <a:off x="7708666" y="5078278"/>
                  <a:ext cx="97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0" name="筆跡 119">
                  <a:extLst>
                    <a:ext uri="{FF2B5EF4-FFF2-40B4-BE49-F238E27FC236}">
                      <a16:creationId xmlns:a16="http://schemas.microsoft.com/office/drawing/2014/main" id="{9B023949-9D77-4E36-AD2A-DA8167A36543}"/>
                    </a:ext>
                  </a:extLst>
                </p14:cNvPr>
                <p14:cNvContentPartPr/>
                <p14:nvPr/>
              </p14:nvContentPartPr>
              <p14:xfrm>
                <a:off x="7825306" y="5085838"/>
                <a:ext cx="102600" cy="250560"/>
              </p14:xfrm>
            </p:contentPart>
          </mc:Choice>
          <mc:Fallback xmlns="">
            <p:pic>
              <p:nvPicPr>
                <p:cNvPr id="120" name="筆跡 119">
                  <a:extLst>
                    <a:ext uri="{FF2B5EF4-FFF2-40B4-BE49-F238E27FC236}">
                      <a16:creationId xmlns:a16="http://schemas.microsoft.com/office/drawing/2014/main" id="{9B023949-9D77-4E36-AD2A-DA8167A36543}"/>
                    </a:ext>
                  </a:extLst>
                </p:cNvPr>
                <p:cNvPicPr/>
                <p:nvPr/>
              </p:nvPicPr>
              <p:blipFill>
                <a:blip r:embed="rId147"/>
                <a:stretch>
                  <a:fillRect/>
                </a:stretch>
              </p:blipFill>
              <p:spPr>
                <a:xfrm>
                  <a:off x="7816306" y="5077198"/>
                  <a:ext cx="1202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1" name="筆跡 120">
                  <a:extLst>
                    <a:ext uri="{FF2B5EF4-FFF2-40B4-BE49-F238E27FC236}">
                      <a16:creationId xmlns:a16="http://schemas.microsoft.com/office/drawing/2014/main" id="{CF07555A-17ED-4857-8A6E-552C57407857}"/>
                    </a:ext>
                  </a:extLst>
                </p14:cNvPr>
                <p14:cNvContentPartPr/>
                <p14:nvPr/>
              </p14:nvContentPartPr>
              <p14:xfrm>
                <a:off x="8004226" y="4985038"/>
                <a:ext cx="124920" cy="219600"/>
              </p14:xfrm>
            </p:contentPart>
          </mc:Choice>
          <mc:Fallback xmlns="">
            <p:pic>
              <p:nvPicPr>
                <p:cNvPr id="121" name="筆跡 120">
                  <a:extLst>
                    <a:ext uri="{FF2B5EF4-FFF2-40B4-BE49-F238E27FC236}">
                      <a16:creationId xmlns:a16="http://schemas.microsoft.com/office/drawing/2014/main" id="{CF07555A-17ED-4857-8A6E-552C57407857}"/>
                    </a:ext>
                  </a:extLst>
                </p:cNvPr>
                <p:cNvPicPr/>
                <p:nvPr/>
              </p:nvPicPr>
              <p:blipFill>
                <a:blip r:embed="rId149"/>
                <a:stretch>
                  <a:fillRect/>
                </a:stretch>
              </p:blipFill>
              <p:spPr>
                <a:xfrm>
                  <a:off x="7995226" y="4976038"/>
                  <a:ext cx="1425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 name="筆跡 121">
                  <a:extLst>
                    <a:ext uri="{FF2B5EF4-FFF2-40B4-BE49-F238E27FC236}">
                      <a16:creationId xmlns:a16="http://schemas.microsoft.com/office/drawing/2014/main" id="{0F98CE78-2FA2-49AD-A069-00114FDDC52D}"/>
                    </a:ext>
                  </a:extLst>
                </p14:cNvPr>
                <p14:cNvContentPartPr/>
                <p14:nvPr/>
              </p14:nvContentPartPr>
              <p14:xfrm>
                <a:off x="6398626" y="4905838"/>
                <a:ext cx="12960" cy="72360"/>
              </p14:xfrm>
            </p:contentPart>
          </mc:Choice>
          <mc:Fallback xmlns="">
            <p:pic>
              <p:nvPicPr>
                <p:cNvPr id="122" name="筆跡 121">
                  <a:extLst>
                    <a:ext uri="{FF2B5EF4-FFF2-40B4-BE49-F238E27FC236}">
                      <a16:creationId xmlns:a16="http://schemas.microsoft.com/office/drawing/2014/main" id="{0F98CE78-2FA2-49AD-A069-00114FDDC52D}"/>
                    </a:ext>
                  </a:extLst>
                </p:cNvPr>
                <p:cNvPicPr/>
                <p:nvPr/>
              </p:nvPicPr>
              <p:blipFill>
                <a:blip r:embed="rId151"/>
                <a:stretch>
                  <a:fillRect/>
                </a:stretch>
              </p:blipFill>
              <p:spPr>
                <a:xfrm>
                  <a:off x="6389986" y="4896838"/>
                  <a:ext cx="30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 name="筆跡 122">
                  <a:extLst>
                    <a:ext uri="{FF2B5EF4-FFF2-40B4-BE49-F238E27FC236}">
                      <a16:creationId xmlns:a16="http://schemas.microsoft.com/office/drawing/2014/main" id="{38C0C584-24F7-432D-968E-B325F1531B00}"/>
                    </a:ext>
                  </a:extLst>
                </p14:cNvPr>
                <p14:cNvContentPartPr/>
                <p14:nvPr/>
              </p14:nvContentPartPr>
              <p14:xfrm>
                <a:off x="6446866" y="4904758"/>
                <a:ext cx="10800" cy="55800"/>
              </p14:xfrm>
            </p:contentPart>
          </mc:Choice>
          <mc:Fallback xmlns="">
            <p:pic>
              <p:nvPicPr>
                <p:cNvPr id="123" name="筆跡 122">
                  <a:extLst>
                    <a:ext uri="{FF2B5EF4-FFF2-40B4-BE49-F238E27FC236}">
                      <a16:creationId xmlns:a16="http://schemas.microsoft.com/office/drawing/2014/main" id="{38C0C584-24F7-432D-968E-B325F1531B00}"/>
                    </a:ext>
                  </a:extLst>
                </p:cNvPr>
                <p:cNvPicPr/>
                <p:nvPr/>
              </p:nvPicPr>
              <p:blipFill>
                <a:blip r:embed="rId153"/>
                <a:stretch>
                  <a:fillRect/>
                </a:stretch>
              </p:blipFill>
              <p:spPr>
                <a:xfrm>
                  <a:off x="6437866" y="4895758"/>
                  <a:ext cx="284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4" name="筆跡 123">
                  <a:extLst>
                    <a:ext uri="{FF2B5EF4-FFF2-40B4-BE49-F238E27FC236}">
                      <a16:creationId xmlns:a16="http://schemas.microsoft.com/office/drawing/2014/main" id="{9EA293FF-C326-4CA3-8FB8-EE5C41374494}"/>
                    </a:ext>
                  </a:extLst>
                </p14:cNvPr>
                <p14:cNvContentPartPr/>
                <p14:nvPr/>
              </p14:nvContentPartPr>
              <p14:xfrm>
                <a:off x="8130946" y="4947958"/>
                <a:ext cx="18720" cy="46800"/>
              </p14:xfrm>
            </p:contentPart>
          </mc:Choice>
          <mc:Fallback xmlns="">
            <p:pic>
              <p:nvPicPr>
                <p:cNvPr id="124" name="筆跡 123">
                  <a:extLst>
                    <a:ext uri="{FF2B5EF4-FFF2-40B4-BE49-F238E27FC236}">
                      <a16:creationId xmlns:a16="http://schemas.microsoft.com/office/drawing/2014/main" id="{9EA293FF-C326-4CA3-8FB8-EE5C41374494}"/>
                    </a:ext>
                  </a:extLst>
                </p:cNvPr>
                <p:cNvPicPr/>
                <p:nvPr/>
              </p:nvPicPr>
              <p:blipFill>
                <a:blip r:embed="rId155"/>
                <a:stretch>
                  <a:fillRect/>
                </a:stretch>
              </p:blipFill>
              <p:spPr>
                <a:xfrm>
                  <a:off x="8122306" y="4938958"/>
                  <a:ext cx="363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筆跡 124">
                  <a:extLst>
                    <a:ext uri="{FF2B5EF4-FFF2-40B4-BE49-F238E27FC236}">
                      <a16:creationId xmlns:a16="http://schemas.microsoft.com/office/drawing/2014/main" id="{2CEC18A5-72FF-4B38-8D07-D384259FA113}"/>
                    </a:ext>
                  </a:extLst>
                </p14:cNvPr>
                <p14:cNvContentPartPr/>
                <p14:nvPr/>
              </p14:nvContentPartPr>
              <p14:xfrm>
                <a:off x="8198626" y="4941838"/>
                <a:ext cx="25560" cy="51840"/>
              </p14:xfrm>
            </p:contentPart>
          </mc:Choice>
          <mc:Fallback xmlns="">
            <p:pic>
              <p:nvPicPr>
                <p:cNvPr id="125" name="筆跡 124">
                  <a:extLst>
                    <a:ext uri="{FF2B5EF4-FFF2-40B4-BE49-F238E27FC236}">
                      <a16:creationId xmlns:a16="http://schemas.microsoft.com/office/drawing/2014/main" id="{2CEC18A5-72FF-4B38-8D07-D384259FA113}"/>
                    </a:ext>
                  </a:extLst>
                </p:cNvPr>
                <p:cNvPicPr/>
                <p:nvPr/>
              </p:nvPicPr>
              <p:blipFill>
                <a:blip r:embed="rId157"/>
                <a:stretch>
                  <a:fillRect/>
                </a:stretch>
              </p:blipFill>
              <p:spPr>
                <a:xfrm>
                  <a:off x="8189626" y="4932838"/>
                  <a:ext cx="43200" cy="69480"/>
                </a:xfrm>
                <a:prstGeom prst="rect">
                  <a:avLst/>
                </a:prstGeom>
              </p:spPr>
            </p:pic>
          </mc:Fallback>
        </mc:AlternateContent>
      </p:grpSp>
      <p:grpSp>
        <p:nvGrpSpPr>
          <p:cNvPr id="129" name="群組 128">
            <a:extLst>
              <a:ext uri="{FF2B5EF4-FFF2-40B4-BE49-F238E27FC236}">
                <a16:creationId xmlns:a16="http://schemas.microsoft.com/office/drawing/2014/main" id="{B9042FDD-AD98-44CE-8401-26721D1EAE49}"/>
              </a:ext>
            </a:extLst>
          </p:cNvPr>
          <p:cNvGrpSpPr/>
          <p:nvPr/>
        </p:nvGrpSpPr>
        <p:grpSpPr>
          <a:xfrm>
            <a:off x="6110986" y="5490118"/>
            <a:ext cx="313200" cy="174960"/>
            <a:chOff x="6110986" y="5490118"/>
            <a:chExt cx="313200" cy="174960"/>
          </a:xfrm>
        </p:grpSpPr>
        <mc:AlternateContent xmlns:mc="http://schemas.openxmlformats.org/markup-compatibility/2006" xmlns:p14="http://schemas.microsoft.com/office/powerpoint/2010/main">
          <mc:Choice Requires="p14">
            <p:contentPart p14:bwMode="auto" r:id="rId158">
              <p14:nvContentPartPr>
                <p14:cNvPr id="127" name="筆跡 126">
                  <a:extLst>
                    <a:ext uri="{FF2B5EF4-FFF2-40B4-BE49-F238E27FC236}">
                      <a16:creationId xmlns:a16="http://schemas.microsoft.com/office/drawing/2014/main" id="{66769B4F-15B6-467C-8A54-A7D0CA2F794B}"/>
                    </a:ext>
                  </a:extLst>
                </p14:cNvPr>
                <p14:cNvContentPartPr/>
                <p14:nvPr/>
              </p14:nvContentPartPr>
              <p14:xfrm>
                <a:off x="6110986" y="5490118"/>
                <a:ext cx="149760" cy="130320"/>
              </p14:xfrm>
            </p:contentPart>
          </mc:Choice>
          <mc:Fallback xmlns="">
            <p:pic>
              <p:nvPicPr>
                <p:cNvPr id="127" name="筆跡 126">
                  <a:extLst>
                    <a:ext uri="{FF2B5EF4-FFF2-40B4-BE49-F238E27FC236}">
                      <a16:creationId xmlns:a16="http://schemas.microsoft.com/office/drawing/2014/main" id="{66769B4F-15B6-467C-8A54-A7D0CA2F794B}"/>
                    </a:ext>
                  </a:extLst>
                </p:cNvPr>
                <p:cNvPicPr/>
                <p:nvPr/>
              </p:nvPicPr>
              <p:blipFill>
                <a:blip r:embed="rId159"/>
                <a:stretch>
                  <a:fillRect/>
                </a:stretch>
              </p:blipFill>
              <p:spPr>
                <a:xfrm>
                  <a:off x="6101986" y="5481478"/>
                  <a:ext cx="167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8" name="筆跡 127">
                  <a:extLst>
                    <a:ext uri="{FF2B5EF4-FFF2-40B4-BE49-F238E27FC236}">
                      <a16:creationId xmlns:a16="http://schemas.microsoft.com/office/drawing/2014/main" id="{1F5D47C4-CE38-42F4-B7FD-45F106B1E29D}"/>
                    </a:ext>
                  </a:extLst>
                </p14:cNvPr>
                <p14:cNvContentPartPr/>
                <p14:nvPr/>
              </p14:nvContentPartPr>
              <p14:xfrm>
                <a:off x="6279826" y="5525398"/>
                <a:ext cx="144360" cy="139680"/>
              </p14:xfrm>
            </p:contentPart>
          </mc:Choice>
          <mc:Fallback xmlns="">
            <p:pic>
              <p:nvPicPr>
                <p:cNvPr id="128" name="筆跡 127">
                  <a:extLst>
                    <a:ext uri="{FF2B5EF4-FFF2-40B4-BE49-F238E27FC236}">
                      <a16:creationId xmlns:a16="http://schemas.microsoft.com/office/drawing/2014/main" id="{1F5D47C4-CE38-42F4-B7FD-45F106B1E29D}"/>
                    </a:ext>
                  </a:extLst>
                </p:cNvPr>
                <p:cNvPicPr/>
                <p:nvPr/>
              </p:nvPicPr>
              <p:blipFill>
                <a:blip r:embed="rId161"/>
                <a:stretch>
                  <a:fillRect/>
                </a:stretch>
              </p:blipFill>
              <p:spPr>
                <a:xfrm>
                  <a:off x="6271186" y="5516398"/>
                  <a:ext cx="162000" cy="157320"/>
                </a:xfrm>
                <a:prstGeom prst="rect">
                  <a:avLst/>
                </a:prstGeom>
              </p:spPr>
            </p:pic>
          </mc:Fallback>
        </mc:AlternateContent>
      </p:grpSp>
      <p:grpSp>
        <p:nvGrpSpPr>
          <p:cNvPr id="133" name="群組 132">
            <a:extLst>
              <a:ext uri="{FF2B5EF4-FFF2-40B4-BE49-F238E27FC236}">
                <a16:creationId xmlns:a16="http://schemas.microsoft.com/office/drawing/2014/main" id="{DABA40CF-C060-4597-B8A0-51E9F1BC8555}"/>
              </a:ext>
            </a:extLst>
          </p:cNvPr>
          <p:cNvGrpSpPr/>
          <p:nvPr/>
        </p:nvGrpSpPr>
        <p:grpSpPr>
          <a:xfrm>
            <a:off x="6678346" y="5506678"/>
            <a:ext cx="388440" cy="113760"/>
            <a:chOff x="6678346" y="5506678"/>
            <a:chExt cx="388440" cy="113760"/>
          </a:xfrm>
        </p:grpSpPr>
        <mc:AlternateContent xmlns:mc="http://schemas.openxmlformats.org/markup-compatibility/2006" xmlns:p14="http://schemas.microsoft.com/office/powerpoint/2010/main">
          <mc:Choice Requires="p14">
            <p:contentPart p14:bwMode="auto" r:id="rId162">
              <p14:nvContentPartPr>
                <p14:cNvPr id="130" name="筆跡 129">
                  <a:extLst>
                    <a:ext uri="{FF2B5EF4-FFF2-40B4-BE49-F238E27FC236}">
                      <a16:creationId xmlns:a16="http://schemas.microsoft.com/office/drawing/2014/main" id="{D672BA13-7249-47BD-A669-47E4F2B8681C}"/>
                    </a:ext>
                  </a:extLst>
                </p14:cNvPr>
                <p14:cNvContentPartPr/>
                <p14:nvPr/>
              </p14:nvContentPartPr>
              <p14:xfrm>
                <a:off x="6678346" y="5506678"/>
                <a:ext cx="156240" cy="101880"/>
              </p14:xfrm>
            </p:contentPart>
          </mc:Choice>
          <mc:Fallback xmlns="">
            <p:pic>
              <p:nvPicPr>
                <p:cNvPr id="130" name="筆跡 129">
                  <a:extLst>
                    <a:ext uri="{FF2B5EF4-FFF2-40B4-BE49-F238E27FC236}">
                      <a16:creationId xmlns:a16="http://schemas.microsoft.com/office/drawing/2014/main" id="{D672BA13-7249-47BD-A669-47E4F2B8681C}"/>
                    </a:ext>
                  </a:extLst>
                </p:cNvPr>
                <p:cNvPicPr/>
                <p:nvPr/>
              </p:nvPicPr>
              <p:blipFill>
                <a:blip r:embed="rId163"/>
                <a:stretch>
                  <a:fillRect/>
                </a:stretch>
              </p:blipFill>
              <p:spPr>
                <a:xfrm>
                  <a:off x="6669706" y="5497678"/>
                  <a:ext cx="173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筆跡 130">
                  <a:extLst>
                    <a:ext uri="{FF2B5EF4-FFF2-40B4-BE49-F238E27FC236}">
                      <a16:creationId xmlns:a16="http://schemas.microsoft.com/office/drawing/2014/main" id="{A639A9CA-7B9C-4F14-A021-486A9801BDF9}"/>
                    </a:ext>
                  </a:extLst>
                </p14:cNvPr>
                <p14:cNvContentPartPr/>
                <p14:nvPr/>
              </p14:nvContentPartPr>
              <p14:xfrm>
                <a:off x="6803266" y="5514598"/>
                <a:ext cx="106920" cy="92880"/>
              </p14:xfrm>
            </p:contentPart>
          </mc:Choice>
          <mc:Fallback xmlns="">
            <p:pic>
              <p:nvPicPr>
                <p:cNvPr id="131" name="筆跡 130">
                  <a:extLst>
                    <a:ext uri="{FF2B5EF4-FFF2-40B4-BE49-F238E27FC236}">
                      <a16:creationId xmlns:a16="http://schemas.microsoft.com/office/drawing/2014/main" id="{A639A9CA-7B9C-4F14-A021-486A9801BDF9}"/>
                    </a:ext>
                  </a:extLst>
                </p:cNvPr>
                <p:cNvPicPr/>
                <p:nvPr/>
              </p:nvPicPr>
              <p:blipFill>
                <a:blip r:embed="rId165"/>
                <a:stretch>
                  <a:fillRect/>
                </a:stretch>
              </p:blipFill>
              <p:spPr>
                <a:xfrm>
                  <a:off x="6794626" y="5505958"/>
                  <a:ext cx="1245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2" name="筆跡 131">
                  <a:extLst>
                    <a:ext uri="{FF2B5EF4-FFF2-40B4-BE49-F238E27FC236}">
                      <a16:creationId xmlns:a16="http://schemas.microsoft.com/office/drawing/2014/main" id="{D44DFD86-8008-448F-9CB9-8EAA5F482928}"/>
                    </a:ext>
                  </a:extLst>
                </p14:cNvPr>
                <p14:cNvContentPartPr/>
                <p14:nvPr/>
              </p14:nvContentPartPr>
              <p14:xfrm>
                <a:off x="6967066" y="5514958"/>
                <a:ext cx="99720" cy="105480"/>
              </p14:xfrm>
            </p:contentPart>
          </mc:Choice>
          <mc:Fallback xmlns="">
            <p:pic>
              <p:nvPicPr>
                <p:cNvPr id="132" name="筆跡 131">
                  <a:extLst>
                    <a:ext uri="{FF2B5EF4-FFF2-40B4-BE49-F238E27FC236}">
                      <a16:creationId xmlns:a16="http://schemas.microsoft.com/office/drawing/2014/main" id="{D44DFD86-8008-448F-9CB9-8EAA5F482928}"/>
                    </a:ext>
                  </a:extLst>
                </p:cNvPr>
                <p:cNvPicPr/>
                <p:nvPr/>
              </p:nvPicPr>
              <p:blipFill>
                <a:blip r:embed="rId167"/>
                <a:stretch>
                  <a:fillRect/>
                </a:stretch>
              </p:blipFill>
              <p:spPr>
                <a:xfrm>
                  <a:off x="6958066" y="5505958"/>
                  <a:ext cx="117360" cy="123120"/>
                </a:xfrm>
                <a:prstGeom prst="rect">
                  <a:avLst/>
                </a:prstGeom>
              </p:spPr>
            </p:pic>
          </mc:Fallback>
        </mc:AlternateContent>
      </p:grpSp>
      <p:grpSp>
        <p:nvGrpSpPr>
          <p:cNvPr id="142" name="群組 141">
            <a:extLst>
              <a:ext uri="{FF2B5EF4-FFF2-40B4-BE49-F238E27FC236}">
                <a16:creationId xmlns:a16="http://schemas.microsoft.com/office/drawing/2014/main" id="{547BDFB7-CE95-43D3-8334-F94B2319D55B}"/>
              </a:ext>
            </a:extLst>
          </p:cNvPr>
          <p:cNvGrpSpPr/>
          <p:nvPr/>
        </p:nvGrpSpPr>
        <p:grpSpPr>
          <a:xfrm>
            <a:off x="7352266" y="5462038"/>
            <a:ext cx="766440" cy="321480"/>
            <a:chOff x="7352266" y="5462038"/>
            <a:chExt cx="766440" cy="321480"/>
          </a:xfrm>
        </p:grpSpPr>
        <mc:AlternateContent xmlns:mc="http://schemas.openxmlformats.org/markup-compatibility/2006" xmlns:p14="http://schemas.microsoft.com/office/powerpoint/2010/main">
          <mc:Choice Requires="p14">
            <p:contentPart p14:bwMode="auto" r:id="rId168">
              <p14:nvContentPartPr>
                <p14:cNvPr id="134" name="筆跡 133">
                  <a:extLst>
                    <a:ext uri="{FF2B5EF4-FFF2-40B4-BE49-F238E27FC236}">
                      <a16:creationId xmlns:a16="http://schemas.microsoft.com/office/drawing/2014/main" id="{1BAF6D15-9C27-46DD-98B5-9673DD714CD1}"/>
                    </a:ext>
                  </a:extLst>
                </p14:cNvPr>
                <p14:cNvContentPartPr/>
                <p14:nvPr/>
              </p14:nvContentPartPr>
              <p14:xfrm>
                <a:off x="7352266" y="5518918"/>
                <a:ext cx="95400" cy="142200"/>
              </p14:xfrm>
            </p:contentPart>
          </mc:Choice>
          <mc:Fallback xmlns="">
            <p:pic>
              <p:nvPicPr>
                <p:cNvPr id="134" name="筆跡 133">
                  <a:extLst>
                    <a:ext uri="{FF2B5EF4-FFF2-40B4-BE49-F238E27FC236}">
                      <a16:creationId xmlns:a16="http://schemas.microsoft.com/office/drawing/2014/main" id="{1BAF6D15-9C27-46DD-98B5-9673DD714CD1}"/>
                    </a:ext>
                  </a:extLst>
                </p:cNvPr>
                <p:cNvPicPr/>
                <p:nvPr/>
              </p:nvPicPr>
              <p:blipFill>
                <a:blip r:embed="rId169"/>
                <a:stretch>
                  <a:fillRect/>
                </a:stretch>
              </p:blipFill>
              <p:spPr>
                <a:xfrm>
                  <a:off x="7343266" y="5509918"/>
                  <a:ext cx="1130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5" name="筆跡 134">
                  <a:extLst>
                    <a:ext uri="{FF2B5EF4-FFF2-40B4-BE49-F238E27FC236}">
                      <a16:creationId xmlns:a16="http://schemas.microsoft.com/office/drawing/2014/main" id="{6AA9D97D-EC6F-4702-BE0F-525ADB493B19}"/>
                    </a:ext>
                  </a:extLst>
                </p14:cNvPr>
                <p14:cNvContentPartPr/>
                <p14:nvPr/>
              </p14:nvContentPartPr>
              <p14:xfrm>
                <a:off x="7456666" y="5553478"/>
                <a:ext cx="107640" cy="90720"/>
              </p14:xfrm>
            </p:contentPart>
          </mc:Choice>
          <mc:Fallback xmlns="">
            <p:pic>
              <p:nvPicPr>
                <p:cNvPr id="135" name="筆跡 134">
                  <a:extLst>
                    <a:ext uri="{FF2B5EF4-FFF2-40B4-BE49-F238E27FC236}">
                      <a16:creationId xmlns:a16="http://schemas.microsoft.com/office/drawing/2014/main" id="{6AA9D97D-EC6F-4702-BE0F-525ADB493B19}"/>
                    </a:ext>
                  </a:extLst>
                </p:cNvPr>
                <p:cNvPicPr/>
                <p:nvPr/>
              </p:nvPicPr>
              <p:blipFill>
                <a:blip r:embed="rId171"/>
                <a:stretch>
                  <a:fillRect/>
                </a:stretch>
              </p:blipFill>
              <p:spPr>
                <a:xfrm>
                  <a:off x="7447666" y="5544478"/>
                  <a:ext cx="1252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筆跡 135">
                  <a:extLst>
                    <a:ext uri="{FF2B5EF4-FFF2-40B4-BE49-F238E27FC236}">
                      <a16:creationId xmlns:a16="http://schemas.microsoft.com/office/drawing/2014/main" id="{BD4AC10D-DC7C-4BE9-A42F-C65EAD068B9F}"/>
                    </a:ext>
                  </a:extLst>
                </p14:cNvPr>
                <p14:cNvContentPartPr/>
                <p14:nvPr/>
              </p14:nvContentPartPr>
              <p14:xfrm>
                <a:off x="7506706" y="5569318"/>
                <a:ext cx="96840" cy="214200"/>
              </p14:xfrm>
            </p:contentPart>
          </mc:Choice>
          <mc:Fallback xmlns="">
            <p:pic>
              <p:nvPicPr>
                <p:cNvPr id="136" name="筆跡 135">
                  <a:extLst>
                    <a:ext uri="{FF2B5EF4-FFF2-40B4-BE49-F238E27FC236}">
                      <a16:creationId xmlns:a16="http://schemas.microsoft.com/office/drawing/2014/main" id="{BD4AC10D-DC7C-4BE9-A42F-C65EAD068B9F}"/>
                    </a:ext>
                  </a:extLst>
                </p:cNvPr>
                <p:cNvPicPr/>
                <p:nvPr/>
              </p:nvPicPr>
              <p:blipFill>
                <a:blip r:embed="rId173"/>
                <a:stretch>
                  <a:fillRect/>
                </a:stretch>
              </p:blipFill>
              <p:spPr>
                <a:xfrm>
                  <a:off x="7498066" y="5560678"/>
                  <a:ext cx="114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7" name="筆跡 136">
                  <a:extLst>
                    <a:ext uri="{FF2B5EF4-FFF2-40B4-BE49-F238E27FC236}">
                      <a16:creationId xmlns:a16="http://schemas.microsoft.com/office/drawing/2014/main" id="{64970C2E-C6D5-4069-8FAD-6D1EFD73BE2C}"/>
                    </a:ext>
                  </a:extLst>
                </p14:cNvPr>
                <p14:cNvContentPartPr/>
                <p14:nvPr/>
              </p14:nvContentPartPr>
              <p14:xfrm>
                <a:off x="7577626" y="5519998"/>
                <a:ext cx="30240" cy="8640"/>
              </p14:xfrm>
            </p:contentPart>
          </mc:Choice>
          <mc:Fallback xmlns="">
            <p:pic>
              <p:nvPicPr>
                <p:cNvPr id="137" name="筆跡 136">
                  <a:extLst>
                    <a:ext uri="{FF2B5EF4-FFF2-40B4-BE49-F238E27FC236}">
                      <a16:creationId xmlns:a16="http://schemas.microsoft.com/office/drawing/2014/main" id="{64970C2E-C6D5-4069-8FAD-6D1EFD73BE2C}"/>
                    </a:ext>
                  </a:extLst>
                </p:cNvPr>
                <p:cNvPicPr/>
                <p:nvPr/>
              </p:nvPicPr>
              <p:blipFill>
                <a:blip r:embed="rId175"/>
                <a:stretch>
                  <a:fillRect/>
                </a:stretch>
              </p:blipFill>
              <p:spPr>
                <a:xfrm>
                  <a:off x="7568986" y="5511358"/>
                  <a:ext cx="478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8" name="筆跡 137">
                  <a:extLst>
                    <a:ext uri="{FF2B5EF4-FFF2-40B4-BE49-F238E27FC236}">
                      <a16:creationId xmlns:a16="http://schemas.microsoft.com/office/drawing/2014/main" id="{2F8FBD18-0497-4851-AA55-25A4AC5303DA}"/>
                    </a:ext>
                  </a:extLst>
                </p14:cNvPr>
                <p14:cNvContentPartPr/>
                <p14:nvPr/>
              </p14:nvContentPartPr>
              <p14:xfrm>
                <a:off x="7678426" y="5537638"/>
                <a:ext cx="131760" cy="82440"/>
              </p14:xfrm>
            </p:contentPart>
          </mc:Choice>
          <mc:Fallback xmlns="">
            <p:pic>
              <p:nvPicPr>
                <p:cNvPr id="138" name="筆跡 137">
                  <a:extLst>
                    <a:ext uri="{FF2B5EF4-FFF2-40B4-BE49-F238E27FC236}">
                      <a16:creationId xmlns:a16="http://schemas.microsoft.com/office/drawing/2014/main" id="{2F8FBD18-0497-4851-AA55-25A4AC5303DA}"/>
                    </a:ext>
                  </a:extLst>
                </p:cNvPr>
                <p:cNvPicPr/>
                <p:nvPr/>
              </p:nvPicPr>
              <p:blipFill>
                <a:blip r:embed="rId177"/>
                <a:stretch>
                  <a:fillRect/>
                </a:stretch>
              </p:blipFill>
              <p:spPr>
                <a:xfrm>
                  <a:off x="7669426" y="5528998"/>
                  <a:ext cx="149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9" name="筆跡 138">
                  <a:extLst>
                    <a:ext uri="{FF2B5EF4-FFF2-40B4-BE49-F238E27FC236}">
                      <a16:creationId xmlns:a16="http://schemas.microsoft.com/office/drawing/2014/main" id="{5AFB6D53-E228-4D81-B6F6-0B04E61772B5}"/>
                    </a:ext>
                  </a:extLst>
                </p14:cNvPr>
                <p14:cNvContentPartPr/>
                <p14:nvPr/>
              </p14:nvContentPartPr>
              <p14:xfrm>
                <a:off x="7817026" y="5552038"/>
                <a:ext cx="98640" cy="90720"/>
              </p14:xfrm>
            </p:contentPart>
          </mc:Choice>
          <mc:Fallback xmlns="">
            <p:pic>
              <p:nvPicPr>
                <p:cNvPr id="139" name="筆跡 138">
                  <a:extLst>
                    <a:ext uri="{FF2B5EF4-FFF2-40B4-BE49-F238E27FC236}">
                      <a16:creationId xmlns:a16="http://schemas.microsoft.com/office/drawing/2014/main" id="{5AFB6D53-E228-4D81-B6F6-0B04E61772B5}"/>
                    </a:ext>
                  </a:extLst>
                </p:cNvPr>
                <p:cNvPicPr/>
                <p:nvPr/>
              </p:nvPicPr>
              <p:blipFill>
                <a:blip r:embed="rId179"/>
                <a:stretch>
                  <a:fillRect/>
                </a:stretch>
              </p:blipFill>
              <p:spPr>
                <a:xfrm>
                  <a:off x="7808026" y="5543038"/>
                  <a:ext cx="1162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0" name="筆跡 139">
                  <a:extLst>
                    <a:ext uri="{FF2B5EF4-FFF2-40B4-BE49-F238E27FC236}">
                      <a16:creationId xmlns:a16="http://schemas.microsoft.com/office/drawing/2014/main" id="{B077838E-374B-4856-A827-4BE9CD89039E}"/>
                    </a:ext>
                  </a:extLst>
                </p14:cNvPr>
                <p14:cNvContentPartPr/>
                <p14:nvPr/>
              </p14:nvContentPartPr>
              <p14:xfrm>
                <a:off x="7939066" y="5462038"/>
                <a:ext cx="130680" cy="182160"/>
              </p14:xfrm>
            </p:contentPart>
          </mc:Choice>
          <mc:Fallback xmlns="">
            <p:pic>
              <p:nvPicPr>
                <p:cNvPr id="140" name="筆跡 139">
                  <a:extLst>
                    <a:ext uri="{FF2B5EF4-FFF2-40B4-BE49-F238E27FC236}">
                      <a16:creationId xmlns:a16="http://schemas.microsoft.com/office/drawing/2014/main" id="{B077838E-374B-4856-A827-4BE9CD89039E}"/>
                    </a:ext>
                  </a:extLst>
                </p:cNvPr>
                <p:cNvPicPr/>
                <p:nvPr/>
              </p:nvPicPr>
              <p:blipFill>
                <a:blip r:embed="rId181"/>
                <a:stretch>
                  <a:fillRect/>
                </a:stretch>
              </p:blipFill>
              <p:spPr>
                <a:xfrm>
                  <a:off x="7930066" y="5453038"/>
                  <a:ext cx="1483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1" name="筆跡 140">
                  <a:extLst>
                    <a:ext uri="{FF2B5EF4-FFF2-40B4-BE49-F238E27FC236}">
                      <a16:creationId xmlns:a16="http://schemas.microsoft.com/office/drawing/2014/main" id="{3CC004A2-272B-4B5B-8581-95B3693A7D1E}"/>
                    </a:ext>
                  </a:extLst>
                </p14:cNvPr>
                <p14:cNvContentPartPr/>
                <p14:nvPr/>
              </p14:nvContentPartPr>
              <p14:xfrm>
                <a:off x="7896586" y="5491198"/>
                <a:ext cx="222120" cy="27000"/>
              </p14:xfrm>
            </p:contentPart>
          </mc:Choice>
          <mc:Fallback xmlns="">
            <p:pic>
              <p:nvPicPr>
                <p:cNvPr id="141" name="筆跡 140">
                  <a:extLst>
                    <a:ext uri="{FF2B5EF4-FFF2-40B4-BE49-F238E27FC236}">
                      <a16:creationId xmlns:a16="http://schemas.microsoft.com/office/drawing/2014/main" id="{3CC004A2-272B-4B5B-8581-95B3693A7D1E}"/>
                    </a:ext>
                  </a:extLst>
                </p:cNvPr>
                <p:cNvPicPr/>
                <p:nvPr/>
              </p:nvPicPr>
              <p:blipFill>
                <a:blip r:embed="rId183"/>
                <a:stretch>
                  <a:fillRect/>
                </a:stretch>
              </p:blipFill>
              <p:spPr>
                <a:xfrm>
                  <a:off x="7887946" y="5482558"/>
                  <a:ext cx="239760" cy="44640"/>
                </a:xfrm>
                <a:prstGeom prst="rect">
                  <a:avLst/>
                </a:prstGeom>
              </p:spPr>
            </p:pic>
          </mc:Fallback>
        </mc:AlternateContent>
      </p:grpSp>
      <p:grpSp>
        <p:nvGrpSpPr>
          <p:cNvPr id="147" name="群組 146">
            <a:extLst>
              <a:ext uri="{FF2B5EF4-FFF2-40B4-BE49-F238E27FC236}">
                <a16:creationId xmlns:a16="http://schemas.microsoft.com/office/drawing/2014/main" id="{75DAE1B4-119E-4176-BCAE-D129DC1736A4}"/>
              </a:ext>
            </a:extLst>
          </p:cNvPr>
          <p:cNvGrpSpPr/>
          <p:nvPr/>
        </p:nvGrpSpPr>
        <p:grpSpPr>
          <a:xfrm>
            <a:off x="8397706" y="5478958"/>
            <a:ext cx="268200" cy="230040"/>
            <a:chOff x="8397706" y="5478958"/>
            <a:chExt cx="268200" cy="230040"/>
          </a:xfrm>
        </p:grpSpPr>
        <mc:AlternateContent xmlns:mc="http://schemas.openxmlformats.org/markup-compatibility/2006" xmlns:p14="http://schemas.microsoft.com/office/powerpoint/2010/main">
          <mc:Choice Requires="p14">
            <p:contentPart p14:bwMode="auto" r:id="rId184">
              <p14:nvContentPartPr>
                <p14:cNvPr id="143" name="筆跡 142">
                  <a:extLst>
                    <a:ext uri="{FF2B5EF4-FFF2-40B4-BE49-F238E27FC236}">
                      <a16:creationId xmlns:a16="http://schemas.microsoft.com/office/drawing/2014/main" id="{60DE1E4C-0CCD-471D-B424-1D3E99864312}"/>
                    </a:ext>
                  </a:extLst>
                </p14:cNvPr>
                <p14:cNvContentPartPr/>
                <p14:nvPr/>
              </p14:nvContentPartPr>
              <p14:xfrm>
                <a:off x="8397706" y="5478958"/>
                <a:ext cx="16200" cy="196920"/>
              </p14:xfrm>
            </p:contentPart>
          </mc:Choice>
          <mc:Fallback xmlns="">
            <p:pic>
              <p:nvPicPr>
                <p:cNvPr id="143" name="筆跡 142">
                  <a:extLst>
                    <a:ext uri="{FF2B5EF4-FFF2-40B4-BE49-F238E27FC236}">
                      <a16:creationId xmlns:a16="http://schemas.microsoft.com/office/drawing/2014/main" id="{60DE1E4C-0CCD-471D-B424-1D3E99864312}"/>
                    </a:ext>
                  </a:extLst>
                </p:cNvPr>
                <p:cNvPicPr/>
                <p:nvPr/>
              </p:nvPicPr>
              <p:blipFill>
                <a:blip r:embed="rId185"/>
                <a:stretch>
                  <a:fillRect/>
                </a:stretch>
              </p:blipFill>
              <p:spPr>
                <a:xfrm>
                  <a:off x="8388706" y="5469958"/>
                  <a:ext cx="338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4" name="筆跡 143">
                  <a:extLst>
                    <a:ext uri="{FF2B5EF4-FFF2-40B4-BE49-F238E27FC236}">
                      <a16:creationId xmlns:a16="http://schemas.microsoft.com/office/drawing/2014/main" id="{B690F7A9-75BE-42C6-AA38-BB4E50501CC3}"/>
                    </a:ext>
                  </a:extLst>
                </p14:cNvPr>
                <p14:cNvContentPartPr/>
                <p14:nvPr/>
              </p14:nvContentPartPr>
              <p14:xfrm>
                <a:off x="8419306" y="5574718"/>
                <a:ext cx="143280" cy="12240"/>
              </p14:xfrm>
            </p:contentPart>
          </mc:Choice>
          <mc:Fallback xmlns="">
            <p:pic>
              <p:nvPicPr>
                <p:cNvPr id="144" name="筆跡 143">
                  <a:extLst>
                    <a:ext uri="{FF2B5EF4-FFF2-40B4-BE49-F238E27FC236}">
                      <a16:creationId xmlns:a16="http://schemas.microsoft.com/office/drawing/2014/main" id="{B690F7A9-75BE-42C6-AA38-BB4E50501CC3}"/>
                    </a:ext>
                  </a:extLst>
                </p:cNvPr>
                <p:cNvPicPr/>
                <p:nvPr/>
              </p:nvPicPr>
              <p:blipFill>
                <a:blip r:embed="rId187"/>
                <a:stretch>
                  <a:fillRect/>
                </a:stretch>
              </p:blipFill>
              <p:spPr>
                <a:xfrm>
                  <a:off x="8410306" y="5565718"/>
                  <a:ext cx="160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5" name="筆跡 144">
                  <a:extLst>
                    <a:ext uri="{FF2B5EF4-FFF2-40B4-BE49-F238E27FC236}">
                      <a16:creationId xmlns:a16="http://schemas.microsoft.com/office/drawing/2014/main" id="{63BFFB30-6D7C-4CF2-A10C-0837CE9E830C}"/>
                    </a:ext>
                  </a:extLst>
                </p14:cNvPr>
                <p14:cNvContentPartPr/>
                <p14:nvPr/>
              </p14:nvContentPartPr>
              <p14:xfrm>
                <a:off x="8555386" y="5509918"/>
                <a:ext cx="19800" cy="157680"/>
              </p14:xfrm>
            </p:contentPart>
          </mc:Choice>
          <mc:Fallback xmlns="">
            <p:pic>
              <p:nvPicPr>
                <p:cNvPr id="145" name="筆跡 144">
                  <a:extLst>
                    <a:ext uri="{FF2B5EF4-FFF2-40B4-BE49-F238E27FC236}">
                      <a16:creationId xmlns:a16="http://schemas.microsoft.com/office/drawing/2014/main" id="{63BFFB30-6D7C-4CF2-A10C-0837CE9E830C}"/>
                    </a:ext>
                  </a:extLst>
                </p:cNvPr>
                <p:cNvPicPr/>
                <p:nvPr/>
              </p:nvPicPr>
              <p:blipFill>
                <a:blip r:embed="rId189"/>
                <a:stretch>
                  <a:fillRect/>
                </a:stretch>
              </p:blipFill>
              <p:spPr>
                <a:xfrm>
                  <a:off x="8546386" y="5500918"/>
                  <a:ext cx="374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6" name="筆跡 145">
                  <a:extLst>
                    <a:ext uri="{FF2B5EF4-FFF2-40B4-BE49-F238E27FC236}">
                      <a16:creationId xmlns:a16="http://schemas.microsoft.com/office/drawing/2014/main" id="{DE8DE273-22EC-42D2-9F17-AFA51914BF4B}"/>
                    </a:ext>
                  </a:extLst>
                </p14:cNvPr>
                <p14:cNvContentPartPr/>
                <p14:nvPr/>
              </p14:nvContentPartPr>
              <p14:xfrm>
                <a:off x="8606866" y="5634118"/>
                <a:ext cx="59040" cy="74880"/>
              </p14:xfrm>
            </p:contentPart>
          </mc:Choice>
          <mc:Fallback xmlns="">
            <p:pic>
              <p:nvPicPr>
                <p:cNvPr id="146" name="筆跡 145">
                  <a:extLst>
                    <a:ext uri="{FF2B5EF4-FFF2-40B4-BE49-F238E27FC236}">
                      <a16:creationId xmlns:a16="http://schemas.microsoft.com/office/drawing/2014/main" id="{DE8DE273-22EC-42D2-9F17-AFA51914BF4B}"/>
                    </a:ext>
                  </a:extLst>
                </p:cNvPr>
                <p:cNvPicPr/>
                <p:nvPr/>
              </p:nvPicPr>
              <p:blipFill>
                <a:blip r:embed="rId191"/>
                <a:stretch>
                  <a:fillRect/>
                </a:stretch>
              </p:blipFill>
              <p:spPr>
                <a:xfrm>
                  <a:off x="8597866" y="5625478"/>
                  <a:ext cx="76680" cy="92520"/>
                </a:xfrm>
                <a:prstGeom prst="rect">
                  <a:avLst/>
                </a:prstGeom>
              </p:spPr>
            </p:pic>
          </mc:Fallback>
        </mc:AlternateContent>
      </p:grpSp>
      <p:grpSp>
        <p:nvGrpSpPr>
          <p:cNvPr id="152" name="群組 151">
            <a:extLst>
              <a:ext uri="{FF2B5EF4-FFF2-40B4-BE49-F238E27FC236}">
                <a16:creationId xmlns:a16="http://schemas.microsoft.com/office/drawing/2014/main" id="{95D153D2-6E04-43EA-B471-F29AA5956180}"/>
              </a:ext>
            </a:extLst>
          </p:cNvPr>
          <p:cNvGrpSpPr/>
          <p:nvPr/>
        </p:nvGrpSpPr>
        <p:grpSpPr>
          <a:xfrm>
            <a:off x="8119426" y="3814678"/>
            <a:ext cx="41760" cy="40320"/>
            <a:chOff x="8119426" y="3814678"/>
            <a:chExt cx="41760" cy="40320"/>
          </a:xfrm>
        </p:grpSpPr>
        <mc:AlternateContent xmlns:mc="http://schemas.openxmlformats.org/markup-compatibility/2006" xmlns:p14="http://schemas.microsoft.com/office/powerpoint/2010/main">
          <mc:Choice Requires="p14">
            <p:contentPart p14:bwMode="auto" r:id="rId192">
              <p14:nvContentPartPr>
                <p14:cNvPr id="148" name="筆跡 147">
                  <a:extLst>
                    <a:ext uri="{FF2B5EF4-FFF2-40B4-BE49-F238E27FC236}">
                      <a16:creationId xmlns:a16="http://schemas.microsoft.com/office/drawing/2014/main" id="{A1F10055-7A75-4D94-8A3B-F72DFEA2A4AB}"/>
                    </a:ext>
                  </a:extLst>
                </p14:cNvPr>
                <p14:cNvContentPartPr/>
                <p14:nvPr/>
              </p14:nvContentPartPr>
              <p14:xfrm>
                <a:off x="8125546" y="3850678"/>
                <a:ext cx="8280" cy="4320"/>
              </p14:xfrm>
            </p:contentPart>
          </mc:Choice>
          <mc:Fallback xmlns="">
            <p:pic>
              <p:nvPicPr>
                <p:cNvPr id="148" name="筆跡 147">
                  <a:extLst>
                    <a:ext uri="{FF2B5EF4-FFF2-40B4-BE49-F238E27FC236}">
                      <a16:creationId xmlns:a16="http://schemas.microsoft.com/office/drawing/2014/main" id="{A1F10055-7A75-4D94-8A3B-F72DFEA2A4AB}"/>
                    </a:ext>
                  </a:extLst>
                </p:cNvPr>
                <p:cNvPicPr/>
                <p:nvPr/>
              </p:nvPicPr>
              <p:blipFill>
                <a:blip r:embed="rId193"/>
                <a:stretch>
                  <a:fillRect/>
                </a:stretch>
              </p:blipFill>
              <p:spPr>
                <a:xfrm>
                  <a:off x="8116546" y="3842038"/>
                  <a:ext cx="25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9" name="筆跡 148">
                  <a:extLst>
                    <a:ext uri="{FF2B5EF4-FFF2-40B4-BE49-F238E27FC236}">
                      <a16:creationId xmlns:a16="http://schemas.microsoft.com/office/drawing/2014/main" id="{F6A1CD95-FCCD-4281-9DA0-F80311D6BE7C}"/>
                    </a:ext>
                  </a:extLst>
                </p14:cNvPr>
                <p14:cNvContentPartPr/>
                <p14:nvPr/>
              </p14:nvContentPartPr>
              <p14:xfrm>
                <a:off x="8119426" y="3814678"/>
                <a:ext cx="38160" cy="23040"/>
              </p14:xfrm>
            </p:contentPart>
          </mc:Choice>
          <mc:Fallback xmlns="">
            <p:pic>
              <p:nvPicPr>
                <p:cNvPr id="149" name="筆跡 148">
                  <a:extLst>
                    <a:ext uri="{FF2B5EF4-FFF2-40B4-BE49-F238E27FC236}">
                      <a16:creationId xmlns:a16="http://schemas.microsoft.com/office/drawing/2014/main" id="{F6A1CD95-FCCD-4281-9DA0-F80311D6BE7C}"/>
                    </a:ext>
                  </a:extLst>
                </p:cNvPr>
                <p:cNvPicPr/>
                <p:nvPr/>
              </p:nvPicPr>
              <p:blipFill>
                <a:blip r:embed="rId195"/>
                <a:stretch>
                  <a:fillRect/>
                </a:stretch>
              </p:blipFill>
              <p:spPr>
                <a:xfrm>
                  <a:off x="8110426" y="3806038"/>
                  <a:ext cx="558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1" name="筆跡 150">
                  <a:extLst>
                    <a:ext uri="{FF2B5EF4-FFF2-40B4-BE49-F238E27FC236}">
                      <a16:creationId xmlns:a16="http://schemas.microsoft.com/office/drawing/2014/main" id="{B681185A-5039-4F88-9E33-8912066347CA}"/>
                    </a:ext>
                  </a:extLst>
                </p14:cNvPr>
                <p14:cNvContentPartPr/>
                <p14:nvPr/>
              </p14:nvContentPartPr>
              <p14:xfrm>
                <a:off x="8140666" y="3815758"/>
                <a:ext cx="20520" cy="12960"/>
              </p14:xfrm>
            </p:contentPart>
          </mc:Choice>
          <mc:Fallback xmlns="">
            <p:pic>
              <p:nvPicPr>
                <p:cNvPr id="151" name="筆跡 150">
                  <a:extLst>
                    <a:ext uri="{FF2B5EF4-FFF2-40B4-BE49-F238E27FC236}">
                      <a16:creationId xmlns:a16="http://schemas.microsoft.com/office/drawing/2014/main" id="{B681185A-5039-4F88-9E33-8912066347CA}"/>
                    </a:ext>
                  </a:extLst>
                </p:cNvPr>
                <p:cNvPicPr/>
                <p:nvPr/>
              </p:nvPicPr>
              <p:blipFill>
                <a:blip r:embed="rId197"/>
                <a:stretch>
                  <a:fillRect/>
                </a:stretch>
              </p:blipFill>
              <p:spPr>
                <a:xfrm>
                  <a:off x="8132026" y="3806758"/>
                  <a:ext cx="3816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8">
            <p14:nvContentPartPr>
              <p14:cNvPr id="153" name="筆跡 152">
                <a:extLst>
                  <a:ext uri="{FF2B5EF4-FFF2-40B4-BE49-F238E27FC236}">
                    <a16:creationId xmlns:a16="http://schemas.microsoft.com/office/drawing/2014/main" id="{58C3E53C-2B6B-4A86-93AA-FC5B1BA60D7C}"/>
                  </a:ext>
                </a:extLst>
              </p14:cNvPr>
              <p14:cNvContentPartPr/>
              <p14:nvPr/>
            </p14:nvContentPartPr>
            <p14:xfrm>
              <a:off x="8149666" y="3825118"/>
              <a:ext cx="29880" cy="12600"/>
            </p14:xfrm>
          </p:contentPart>
        </mc:Choice>
        <mc:Fallback xmlns="">
          <p:pic>
            <p:nvPicPr>
              <p:cNvPr id="153" name="筆跡 152">
                <a:extLst>
                  <a:ext uri="{FF2B5EF4-FFF2-40B4-BE49-F238E27FC236}">
                    <a16:creationId xmlns:a16="http://schemas.microsoft.com/office/drawing/2014/main" id="{58C3E53C-2B6B-4A86-93AA-FC5B1BA60D7C}"/>
                  </a:ext>
                </a:extLst>
              </p:cNvPr>
              <p:cNvPicPr/>
              <p:nvPr/>
            </p:nvPicPr>
            <p:blipFill>
              <a:blip r:embed="rId199"/>
              <a:stretch>
                <a:fillRect/>
              </a:stretch>
            </p:blipFill>
            <p:spPr>
              <a:xfrm>
                <a:off x="8114026" y="3789118"/>
                <a:ext cx="101520" cy="84240"/>
              </a:xfrm>
              <a:prstGeom prst="rect">
                <a:avLst/>
              </a:prstGeom>
            </p:spPr>
          </p:pic>
        </mc:Fallback>
      </mc:AlternateContent>
      <p:grpSp>
        <p:nvGrpSpPr>
          <p:cNvPr id="157" name="群組 156">
            <a:extLst>
              <a:ext uri="{FF2B5EF4-FFF2-40B4-BE49-F238E27FC236}">
                <a16:creationId xmlns:a16="http://schemas.microsoft.com/office/drawing/2014/main" id="{CB4EEB5A-D50C-4632-9667-BDE3CFE7733A}"/>
              </a:ext>
            </a:extLst>
          </p:cNvPr>
          <p:cNvGrpSpPr/>
          <p:nvPr/>
        </p:nvGrpSpPr>
        <p:grpSpPr>
          <a:xfrm>
            <a:off x="8331466" y="3659518"/>
            <a:ext cx="612000" cy="251280"/>
            <a:chOff x="8331466" y="3659518"/>
            <a:chExt cx="612000" cy="251280"/>
          </a:xfrm>
        </p:grpSpPr>
        <mc:AlternateContent xmlns:mc="http://schemas.openxmlformats.org/markup-compatibility/2006" xmlns:p14="http://schemas.microsoft.com/office/powerpoint/2010/main">
          <mc:Choice Requires="p14">
            <p:contentPart p14:bwMode="auto" r:id="rId200">
              <p14:nvContentPartPr>
                <p14:cNvPr id="154" name="筆跡 153">
                  <a:extLst>
                    <a:ext uri="{FF2B5EF4-FFF2-40B4-BE49-F238E27FC236}">
                      <a16:creationId xmlns:a16="http://schemas.microsoft.com/office/drawing/2014/main" id="{D44CCE67-FD05-46B5-A920-57D5E081B25F}"/>
                    </a:ext>
                  </a:extLst>
                </p14:cNvPr>
                <p14:cNvContentPartPr/>
                <p14:nvPr/>
              </p14:nvContentPartPr>
              <p14:xfrm>
                <a:off x="8331466" y="3721438"/>
                <a:ext cx="161640" cy="159480"/>
              </p14:xfrm>
            </p:contentPart>
          </mc:Choice>
          <mc:Fallback xmlns="">
            <p:pic>
              <p:nvPicPr>
                <p:cNvPr id="154" name="筆跡 153">
                  <a:extLst>
                    <a:ext uri="{FF2B5EF4-FFF2-40B4-BE49-F238E27FC236}">
                      <a16:creationId xmlns:a16="http://schemas.microsoft.com/office/drawing/2014/main" id="{D44CCE67-FD05-46B5-A920-57D5E081B25F}"/>
                    </a:ext>
                  </a:extLst>
                </p:cNvPr>
                <p:cNvPicPr/>
                <p:nvPr/>
              </p:nvPicPr>
              <p:blipFill>
                <a:blip r:embed="rId201"/>
                <a:stretch>
                  <a:fillRect/>
                </a:stretch>
              </p:blipFill>
              <p:spPr>
                <a:xfrm>
                  <a:off x="8295466" y="3685438"/>
                  <a:ext cx="2332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5" name="筆跡 154">
                  <a:extLst>
                    <a:ext uri="{FF2B5EF4-FFF2-40B4-BE49-F238E27FC236}">
                      <a16:creationId xmlns:a16="http://schemas.microsoft.com/office/drawing/2014/main" id="{8BC3BF9A-087F-46C5-B69F-E70BE33466AA}"/>
                    </a:ext>
                  </a:extLst>
                </p14:cNvPr>
                <p14:cNvContentPartPr/>
                <p14:nvPr/>
              </p14:nvContentPartPr>
              <p14:xfrm>
                <a:off x="8572666" y="3667438"/>
                <a:ext cx="145440" cy="243360"/>
              </p14:xfrm>
            </p:contentPart>
          </mc:Choice>
          <mc:Fallback xmlns="">
            <p:pic>
              <p:nvPicPr>
                <p:cNvPr id="155" name="筆跡 154">
                  <a:extLst>
                    <a:ext uri="{FF2B5EF4-FFF2-40B4-BE49-F238E27FC236}">
                      <a16:creationId xmlns:a16="http://schemas.microsoft.com/office/drawing/2014/main" id="{8BC3BF9A-087F-46C5-B69F-E70BE33466AA}"/>
                    </a:ext>
                  </a:extLst>
                </p:cNvPr>
                <p:cNvPicPr/>
                <p:nvPr/>
              </p:nvPicPr>
              <p:blipFill>
                <a:blip r:embed="rId203"/>
                <a:stretch>
                  <a:fillRect/>
                </a:stretch>
              </p:blipFill>
              <p:spPr>
                <a:xfrm>
                  <a:off x="8537026" y="3631798"/>
                  <a:ext cx="2170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6" name="筆跡 155">
                  <a:extLst>
                    <a:ext uri="{FF2B5EF4-FFF2-40B4-BE49-F238E27FC236}">
                      <a16:creationId xmlns:a16="http://schemas.microsoft.com/office/drawing/2014/main" id="{BF83F394-6C54-49A0-B09D-AAF0C300D926}"/>
                    </a:ext>
                  </a:extLst>
                </p14:cNvPr>
                <p14:cNvContentPartPr/>
                <p14:nvPr/>
              </p14:nvContentPartPr>
              <p14:xfrm>
                <a:off x="8782546" y="3659518"/>
                <a:ext cx="160920" cy="246240"/>
              </p14:xfrm>
            </p:contentPart>
          </mc:Choice>
          <mc:Fallback xmlns="">
            <p:pic>
              <p:nvPicPr>
                <p:cNvPr id="156" name="筆跡 155">
                  <a:extLst>
                    <a:ext uri="{FF2B5EF4-FFF2-40B4-BE49-F238E27FC236}">
                      <a16:creationId xmlns:a16="http://schemas.microsoft.com/office/drawing/2014/main" id="{BF83F394-6C54-49A0-B09D-AAF0C300D926}"/>
                    </a:ext>
                  </a:extLst>
                </p:cNvPr>
                <p:cNvPicPr/>
                <p:nvPr/>
              </p:nvPicPr>
              <p:blipFill>
                <a:blip r:embed="rId205"/>
                <a:stretch>
                  <a:fillRect/>
                </a:stretch>
              </p:blipFill>
              <p:spPr>
                <a:xfrm>
                  <a:off x="8746546" y="3623518"/>
                  <a:ext cx="232560" cy="31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58" name="筆跡 157">
                <a:extLst>
                  <a:ext uri="{FF2B5EF4-FFF2-40B4-BE49-F238E27FC236}">
                    <a16:creationId xmlns:a16="http://schemas.microsoft.com/office/drawing/2014/main" id="{A7BD6353-FD0E-4EB4-A2E1-1A949A1B24D0}"/>
                  </a:ext>
                </a:extLst>
              </p14:cNvPr>
              <p14:cNvContentPartPr/>
              <p14:nvPr/>
            </p14:nvContentPartPr>
            <p14:xfrm>
              <a:off x="8123026" y="4002958"/>
              <a:ext cx="886680" cy="87840"/>
            </p14:xfrm>
          </p:contentPart>
        </mc:Choice>
        <mc:Fallback xmlns="">
          <p:pic>
            <p:nvPicPr>
              <p:cNvPr id="158" name="筆跡 157">
                <a:extLst>
                  <a:ext uri="{FF2B5EF4-FFF2-40B4-BE49-F238E27FC236}">
                    <a16:creationId xmlns:a16="http://schemas.microsoft.com/office/drawing/2014/main" id="{A7BD6353-FD0E-4EB4-A2E1-1A949A1B24D0}"/>
                  </a:ext>
                </a:extLst>
              </p:cNvPr>
              <p:cNvPicPr/>
              <p:nvPr/>
            </p:nvPicPr>
            <p:blipFill>
              <a:blip r:embed="rId207"/>
              <a:stretch>
                <a:fillRect/>
              </a:stretch>
            </p:blipFill>
            <p:spPr>
              <a:xfrm>
                <a:off x="8087386" y="3967318"/>
                <a:ext cx="9583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9" name="筆跡 158">
                <a:extLst>
                  <a:ext uri="{FF2B5EF4-FFF2-40B4-BE49-F238E27FC236}">
                    <a16:creationId xmlns:a16="http://schemas.microsoft.com/office/drawing/2014/main" id="{0BF6835B-40BC-4A48-BEFE-0AC626FFD44B}"/>
                  </a:ext>
                </a:extLst>
              </p14:cNvPr>
              <p14:cNvContentPartPr/>
              <p14:nvPr/>
            </p14:nvContentPartPr>
            <p14:xfrm>
              <a:off x="6481066" y="5204998"/>
              <a:ext cx="529920" cy="27360"/>
            </p14:xfrm>
          </p:contentPart>
        </mc:Choice>
        <mc:Fallback xmlns="">
          <p:pic>
            <p:nvPicPr>
              <p:cNvPr id="159" name="筆跡 158">
                <a:extLst>
                  <a:ext uri="{FF2B5EF4-FFF2-40B4-BE49-F238E27FC236}">
                    <a16:creationId xmlns:a16="http://schemas.microsoft.com/office/drawing/2014/main" id="{0BF6835B-40BC-4A48-BEFE-0AC626FFD44B}"/>
                  </a:ext>
                </a:extLst>
              </p:cNvPr>
              <p:cNvPicPr/>
              <p:nvPr/>
            </p:nvPicPr>
            <p:blipFill>
              <a:blip r:embed="rId209"/>
              <a:stretch>
                <a:fillRect/>
              </a:stretch>
            </p:blipFill>
            <p:spPr>
              <a:xfrm>
                <a:off x="6445066" y="5169358"/>
                <a:ext cx="601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0" name="筆跡 159">
                <a:extLst>
                  <a:ext uri="{FF2B5EF4-FFF2-40B4-BE49-F238E27FC236}">
                    <a16:creationId xmlns:a16="http://schemas.microsoft.com/office/drawing/2014/main" id="{D86C4AEE-4011-4439-9634-A6A23A6F4787}"/>
                  </a:ext>
                </a:extLst>
              </p14:cNvPr>
              <p14:cNvContentPartPr/>
              <p14:nvPr/>
            </p14:nvContentPartPr>
            <p14:xfrm>
              <a:off x="7367386" y="5767678"/>
              <a:ext cx="720360" cy="38880"/>
            </p14:xfrm>
          </p:contentPart>
        </mc:Choice>
        <mc:Fallback xmlns="">
          <p:pic>
            <p:nvPicPr>
              <p:cNvPr id="160" name="筆跡 159">
                <a:extLst>
                  <a:ext uri="{FF2B5EF4-FFF2-40B4-BE49-F238E27FC236}">
                    <a16:creationId xmlns:a16="http://schemas.microsoft.com/office/drawing/2014/main" id="{D86C4AEE-4011-4439-9634-A6A23A6F4787}"/>
                  </a:ext>
                </a:extLst>
              </p:cNvPr>
              <p:cNvPicPr/>
              <p:nvPr/>
            </p:nvPicPr>
            <p:blipFill>
              <a:blip r:embed="rId211"/>
              <a:stretch>
                <a:fillRect/>
              </a:stretch>
            </p:blipFill>
            <p:spPr>
              <a:xfrm>
                <a:off x="7331386" y="5732038"/>
                <a:ext cx="792000" cy="11052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pic>
        <p:nvPicPr>
          <p:cNvPr id="29698" name="Picture 2"/>
          <p:cNvPicPr>
            <a:picLocks noGrp="1" noChangeAspect="1" noChangeArrowheads="1"/>
          </p:cNvPicPr>
          <p:nvPr>
            <p:ph idx="1"/>
          </p:nvPr>
        </p:nvPicPr>
        <p:blipFill>
          <a:blip r:embed="rId2" cstate="print"/>
          <a:srcRect/>
          <a:stretch>
            <a:fillRect/>
          </a:stretch>
        </p:blipFill>
        <p:spPr bwMode="auto">
          <a:xfrm>
            <a:off x="1907704" y="1988840"/>
            <a:ext cx="5276533" cy="4048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40</a:t>
            </a:fld>
            <a:endParaRPr lang="zh-TW"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從附錄表</a:t>
            </a:r>
            <a:r>
              <a:rPr lang="en-US" altLang="zh-TW" dirty="0"/>
              <a:t>A.3 </a:t>
            </a:r>
            <a:r>
              <a:rPr lang="zh-TW" altLang="en-US" dirty="0"/>
              <a:t>我們求得</a:t>
            </a:r>
            <a:br>
              <a:rPr lang="en-US" altLang="zh-TW" dirty="0"/>
            </a:br>
            <a:br>
              <a:rPr lang="en-US" altLang="zh-TW" dirty="0"/>
            </a:br>
            <a:br>
              <a:rPr lang="en-US" altLang="zh-TW" dirty="0"/>
            </a:br>
            <a:br>
              <a:rPr lang="en-US" altLang="zh-TW" dirty="0"/>
            </a:br>
            <a:endParaRPr lang="en-US" altLang="zh-TW" dirty="0"/>
          </a:p>
          <a:p>
            <a:r>
              <a:rPr lang="zh-TW" altLang="en-US" dirty="0"/>
              <a:t>若 </a:t>
            </a:r>
            <a:r>
              <a:rPr lang="en-US" altLang="zh-TW" i="1" dirty="0"/>
              <a:t>H</a:t>
            </a:r>
            <a:r>
              <a:rPr lang="en-US" altLang="zh-TW" baseline="-25000" dirty="0"/>
              <a:t>0</a:t>
            </a:r>
            <a:r>
              <a:rPr lang="zh-TW" altLang="en-US" dirty="0"/>
              <a:t> 為偽且 </a:t>
            </a:r>
            <a:r>
              <a:rPr lang="en-US" altLang="zh-TW" i="1" dirty="0"/>
              <a:t>H</a:t>
            </a:r>
            <a:r>
              <a:rPr lang="en-US" altLang="zh-TW" baseline="-25000" dirty="0"/>
              <a:t>1</a:t>
            </a:r>
            <a:r>
              <a:rPr lang="zh-TW" altLang="en-US" dirty="0"/>
              <a:t> 的真實值為            ，則我們可以用常態曲線近似求得第二類錯誤的機率，其中，</a:t>
            </a:r>
            <a:endParaRPr lang="en-US" altLang="zh-TW" dirty="0"/>
          </a:p>
        </p:txBody>
      </p:sp>
      <p:graphicFrame>
        <p:nvGraphicFramePr>
          <p:cNvPr id="4" name="物件 3"/>
          <p:cNvGraphicFramePr>
            <a:graphicFrameLocks noChangeAspect="1"/>
          </p:cNvGraphicFramePr>
          <p:nvPr/>
        </p:nvGraphicFramePr>
        <p:xfrm>
          <a:off x="914400" y="1988840"/>
          <a:ext cx="7315200" cy="1168400"/>
        </p:xfrm>
        <a:graphic>
          <a:graphicData uri="http://schemas.openxmlformats.org/presentationml/2006/ole">
            <mc:AlternateContent xmlns:mc="http://schemas.openxmlformats.org/markup-compatibility/2006">
              <mc:Choice xmlns:v="urn:schemas-microsoft-com:vml" Requires="v">
                <p:oleObj spid="_x0000_s7170" name="方程式" r:id="rId3" imgW="7315200" imgH="1168200" progId="Equation.3">
                  <p:embed/>
                </p:oleObj>
              </mc:Choice>
              <mc:Fallback>
                <p:oleObj name="方程式" r:id="rId3" imgW="7315200" imgH="1168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88840"/>
                        <a:ext cx="7315200"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3"/>
          <p:cNvGraphicFramePr>
            <a:graphicFrameLocks noChangeAspect="1"/>
          </p:cNvGraphicFramePr>
          <p:nvPr/>
        </p:nvGraphicFramePr>
        <p:xfrm>
          <a:off x="5580112" y="3789040"/>
          <a:ext cx="965200" cy="342900"/>
        </p:xfrm>
        <a:graphic>
          <a:graphicData uri="http://schemas.openxmlformats.org/presentationml/2006/ole">
            <mc:AlternateContent xmlns:mc="http://schemas.openxmlformats.org/markup-compatibility/2006">
              <mc:Choice xmlns:v="urn:schemas-microsoft-com:vml" Requires="v">
                <p:oleObj spid="_x0000_s7171" name="方程式" r:id="rId5" imgW="965160" imgH="342720" progId="Equation.3">
                  <p:embed/>
                </p:oleObj>
              </mc:Choice>
              <mc:Fallback>
                <p:oleObj name="方程式" r:id="rId5" imgW="965160" imgH="342720" progId="Equation.3">
                  <p:embed/>
                  <p:pic>
                    <p:nvPicPr>
                      <p:cNvPr id="3072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112" y="3789040"/>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827584" y="5301208"/>
          <a:ext cx="7632700" cy="406400"/>
        </p:xfrm>
        <a:graphic>
          <a:graphicData uri="http://schemas.openxmlformats.org/presentationml/2006/ole">
            <mc:AlternateContent xmlns:mc="http://schemas.openxmlformats.org/markup-compatibility/2006">
              <mc:Choice xmlns:v="urn:schemas-microsoft-com:vml" Requires="v">
                <p:oleObj spid="_x0000_s7172" name="方程式" r:id="rId7" imgW="7632360" imgH="406080" progId="Equation.3">
                  <p:embed/>
                </p:oleObj>
              </mc:Choice>
              <mc:Fallback>
                <p:oleObj name="方程式" r:id="rId7" imgW="7632360" imgH="4060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5301208"/>
                        <a:ext cx="7632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41</a:t>
            </a:fld>
            <a:endParaRPr lang="zh-TW"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當 </a:t>
            </a:r>
            <a:r>
              <a:rPr lang="en-US" altLang="zh-TW" i="1" dirty="0"/>
              <a:t>H</a:t>
            </a:r>
            <a:r>
              <a:rPr lang="en-US" altLang="zh-TW" baseline="-25000" dirty="0"/>
              <a:t>0</a:t>
            </a:r>
            <a:r>
              <a:rPr lang="zh-TW" altLang="en-US" dirty="0"/>
              <a:t> 為偽且 </a:t>
            </a:r>
            <a:r>
              <a:rPr lang="en-US" altLang="zh-TW" i="1" dirty="0"/>
              <a:t>H</a:t>
            </a:r>
            <a:r>
              <a:rPr lang="en-US" altLang="zh-TW" baseline="-25000" dirty="0"/>
              <a:t>1</a:t>
            </a:r>
            <a:r>
              <a:rPr lang="zh-TW" altLang="en-US" dirty="0"/>
              <a:t> 為真，其中            時，一個值落入不拒絕區域的機率為圖</a:t>
            </a:r>
            <a:r>
              <a:rPr lang="en-US" altLang="zh-TW" dirty="0"/>
              <a:t>6.3 </a:t>
            </a:r>
            <a:r>
              <a:rPr lang="zh-TW" altLang="en-US" dirty="0"/>
              <a:t>中             左方之陰影區域的面積。</a:t>
            </a:r>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pPr lvl="1"/>
            <a:endParaRPr lang="en-US" altLang="zh-TW" dirty="0"/>
          </a:p>
          <a:p>
            <a:r>
              <a:rPr lang="zh-TW" altLang="en-US" dirty="0"/>
              <a:t>圖中的兩個常態分布顯示虛無假說在左而對立假說在右。</a:t>
            </a:r>
          </a:p>
          <a:p>
            <a:pPr lvl="1"/>
            <a:endParaRPr lang="zh-TW" altLang="en-US" dirty="0"/>
          </a:p>
        </p:txBody>
      </p:sp>
      <p:pic>
        <p:nvPicPr>
          <p:cNvPr id="6" name="Picture 2"/>
          <p:cNvPicPr>
            <a:picLocks noChangeAspect="1" noChangeArrowheads="1"/>
          </p:cNvPicPr>
          <p:nvPr/>
        </p:nvPicPr>
        <p:blipFill>
          <a:blip r:embed="rId3" cstate="print"/>
          <a:srcRect/>
          <a:stretch>
            <a:fillRect/>
          </a:stretch>
        </p:blipFill>
        <p:spPr bwMode="auto">
          <a:xfrm>
            <a:off x="2195736" y="2780928"/>
            <a:ext cx="4176464" cy="3098077"/>
          </a:xfrm>
          <a:prstGeom prst="rect">
            <a:avLst/>
          </a:prstGeom>
          <a:noFill/>
          <a:ln w="9525">
            <a:noFill/>
            <a:miter lim="800000"/>
            <a:headEnd/>
            <a:tailEnd/>
          </a:ln>
          <a:effectLst/>
        </p:spPr>
      </p:pic>
      <p:graphicFrame>
        <p:nvGraphicFramePr>
          <p:cNvPr id="32771" name="Object 3"/>
          <p:cNvGraphicFramePr>
            <a:graphicFrameLocks noChangeAspect="1"/>
          </p:cNvGraphicFramePr>
          <p:nvPr/>
        </p:nvGraphicFramePr>
        <p:xfrm>
          <a:off x="5508625" y="1412776"/>
          <a:ext cx="965200" cy="342900"/>
        </p:xfrm>
        <a:graphic>
          <a:graphicData uri="http://schemas.openxmlformats.org/presentationml/2006/ole">
            <mc:AlternateContent xmlns:mc="http://schemas.openxmlformats.org/markup-compatibility/2006">
              <mc:Choice xmlns:v="urn:schemas-microsoft-com:vml" Requires="v">
                <p:oleObj spid="_x0000_s8194" name="方程式" r:id="rId4" imgW="965160" imgH="342720" progId="Equation.3">
                  <p:embed/>
                </p:oleObj>
              </mc:Choice>
              <mc:Fallback>
                <p:oleObj name="方程式" r:id="rId4" imgW="965160" imgH="342720" progId="Equation.3">
                  <p:embed/>
                  <p:pic>
                    <p:nvPicPr>
                      <p:cNvPr id="327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1412776"/>
                        <a:ext cx="965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2" name="Object 4"/>
          <p:cNvGraphicFramePr>
            <a:graphicFrameLocks noChangeAspect="1"/>
          </p:cNvGraphicFramePr>
          <p:nvPr/>
        </p:nvGraphicFramePr>
        <p:xfrm>
          <a:off x="6300192" y="1844824"/>
          <a:ext cx="1016000" cy="279400"/>
        </p:xfrm>
        <a:graphic>
          <a:graphicData uri="http://schemas.openxmlformats.org/presentationml/2006/ole">
            <mc:AlternateContent xmlns:mc="http://schemas.openxmlformats.org/markup-compatibility/2006">
              <mc:Choice xmlns:v="urn:schemas-microsoft-com:vml" Requires="v">
                <p:oleObj spid="_x0000_s8195" name="方程式" r:id="rId6" imgW="1015920" imgH="279360" progId="Equation.3">
                  <p:embed/>
                </p:oleObj>
              </mc:Choice>
              <mc:Fallback>
                <p:oleObj name="方程式" r:id="rId6" imgW="1015920" imgH="279360" progId="Equation.3">
                  <p:embed/>
                  <p:pic>
                    <p:nvPicPr>
                      <p:cNvPr id="3277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0192" y="1844824"/>
                        <a:ext cx="10160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42</a:t>
            </a:fld>
            <a:endParaRPr lang="zh-TW"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α</a:t>
            </a:r>
            <a:r>
              <a:rPr lang="zh-TW" altLang="en-US" dirty="0"/>
              <a:t>、</a:t>
            </a:r>
            <a:r>
              <a:rPr lang="el-GR" altLang="zh-TW" i="1" dirty="0"/>
              <a:t>β</a:t>
            </a:r>
            <a:r>
              <a:rPr lang="zh-TW" altLang="en-US" dirty="0"/>
              <a:t> 和樣本大小的角色</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268760"/>
            <a:ext cx="8496944" cy="5112568"/>
          </a:xfrm>
        </p:spPr>
        <p:txBody>
          <a:bodyPr/>
          <a:lstStyle/>
          <a:p>
            <a:r>
              <a:rPr lang="zh-TW" altLang="en-US" sz="2900" dirty="0"/>
              <a:t>對應於 的 </a:t>
            </a:r>
            <a:r>
              <a:rPr lang="en-US" altLang="zh-TW" sz="2900" i="1" dirty="0"/>
              <a:t>z </a:t>
            </a:r>
            <a:r>
              <a:rPr lang="zh-TW" altLang="en-US" sz="2900" dirty="0"/>
              <a:t>值為</a:t>
            </a:r>
            <a:br>
              <a:rPr lang="en-US" altLang="zh-TW" sz="2900" dirty="0"/>
            </a:br>
            <a:br>
              <a:rPr lang="en-US" altLang="zh-TW" sz="2900" dirty="0"/>
            </a:br>
            <a:br>
              <a:rPr lang="en-US" altLang="zh-TW" sz="2900" dirty="0"/>
            </a:br>
            <a:r>
              <a:rPr lang="zh-TW" altLang="en-US" sz="2900" dirty="0"/>
              <a:t>因此</a:t>
            </a:r>
            <a:endParaRPr lang="en-US" altLang="zh-TW" sz="2700" dirty="0"/>
          </a:p>
          <a:p>
            <a:endParaRPr lang="en-US" altLang="zh-TW" sz="2700" dirty="0"/>
          </a:p>
          <a:p>
            <a:r>
              <a:rPr lang="zh-TW" altLang="en-US" sz="2900" dirty="0"/>
              <a:t>在陳述過虛無和對立假說之後，考慮檢定程序的敏感度很重要。這是指對於一個固定的 </a:t>
            </a:r>
            <a:r>
              <a:rPr lang="el-GR" altLang="zh-TW" sz="2900" i="1" dirty="0"/>
              <a:t>α</a:t>
            </a:r>
            <a:r>
              <a:rPr lang="zh-TW" altLang="en-US" sz="2900" dirty="0"/>
              <a:t>，當真實情況呈現</a:t>
            </a:r>
            <a:r>
              <a:rPr lang="zh-TW" altLang="en-US" sz="2900" dirty="0">
                <a:effectLst>
                  <a:outerShdw blurRad="38100" dist="38100" dir="2700000" algn="tl">
                    <a:srgbClr val="000000">
                      <a:alpha val="43137"/>
                    </a:srgbClr>
                  </a:outerShdw>
                </a:effectLst>
              </a:rPr>
              <a:t>顯著偏離 </a:t>
            </a:r>
            <a:r>
              <a:rPr lang="en-US" altLang="zh-TW" sz="2900" i="1" dirty="0"/>
              <a:t>H</a:t>
            </a:r>
            <a:r>
              <a:rPr lang="en-US" altLang="zh-TW" sz="2900" baseline="-25000" dirty="0"/>
              <a:t>0</a:t>
            </a:r>
            <a:r>
              <a:rPr lang="zh-TW" altLang="en-US" sz="2900" dirty="0"/>
              <a:t> 時，應有求得錯誤地接受 </a:t>
            </a:r>
            <a:r>
              <a:rPr lang="en-US" altLang="zh-TW" sz="2900" i="1" dirty="0"/>
              <a:t>H</a:t>
            </a:r>
            <a:r>
              <a:rPr lang="en-US" altLang="zh-TW" sz="2900" baseline="-25000" dirty="0"/>
              <a:t>0</a:t>
            </a:r>
            <a:r>
              <a:rPr lang="zh-TW" altLang="en-US" sz="2900" dirty="0"/>
              <a:t> 之機率 </a:t>
            </a:r>
            <a:r>
              <a:rPr lang="en-US" altLang="zh-TW" sz="2900" dirty="0"/>
              <a:t>( </a:t>
            </a:r>
            <a:r>
              <a:rPr lang="zh-TW" altLang="en-US" sz="2900" dirty="0"/>
              <a:t>亦即 </a:t>
            </a:r>
            <a:r>
              <a:rPr lang="el-GR" altLang="zh-TW" sz="2900" i="1" dirty="0"/>
              <a:t>β</a:t>
            </a:r>
            <a:r>
              <a:rPr lang="zh-TW" altLang="en-US" sz="2900" dirty="0"/>
              <a:t> 的值</a:t>
            </a:r>
            <a:r>
              <a:rPr lang="en-US" altLang="zh-TW" sz="2900" dirty="0"/>
              <a:t>) </a:t>
            </a:r>
            <a:r>
              <a:rPr lang="zh-TW" altLang="en-US" sz="2900" dirty="0"/>
              <a:t>的合理值。通常可求得取樣大小的值，使得依此方式計算的 </a:t>
            </a:r>
            <a:r>
              <a:rPr lang="el-GR" altLang="zh-TW" sz="2900" i="1" dirty="0"/>
              <a:t>α</a:t>
            </a:r>
            <a:r>
              <a:rPr lang="zh-TW" altLang="en-US" sz="2900" dirty="0"/>
              <a:t> 和 </a:t>
            </a:r>
            <a:r>
              <a:rPr lang="el-GR" altLang="zh-TW" sz="2900" i="1" dirty="0"/>
              <a:t>β</a:t>
            </a:r>
            <a:r>
              <a:rPr lang="zh-TW" altLang="en-US" sz="2900" dirty="0"/>
              <a:t> 值之間有一個合理的平衡，疫苗的問題就是一個例子。</a:t>
            </a:r>
          </a:p>
        </p:txBody>
      </p:sp>
      <p:graphicFrame>
        <p:nvGraphicFramePr>
          <p:cNvPr id="4" name="物件 3"/>
          <p:cNvGraphicFramePr>
            <a:graphicFrameLocks noChangeAspect="1"/>
          </p:cNvGraphicFramePr>
          <p:nvPr/>
        </p:nvGraphicFramePr>
        <p:xfrm>
          <a:off x="3346450" y="1841004"/>
          <a:ext cx="2451100" cy="723900"/>
        </p:xfrm>
        <a:graphic>
          <a:graphicData uri="http://schemas.openxmlformats.org/presentationml/2006/ole">
            <mc:AlternateContent xmlns:mc="http://schemas.openxmlformats.org/markup-compatibility/2006">
              <mc:Choice xmlns:v="urn:schemas-microsoft-com:vml" Requires="v">
                <p:oleObj spid="_x0000_s9218" name="方程式" r:id="rId3" imgW="2450880" imgH="723600" progId="Equation.3">
                  <p:embed/>
                </p:oleObj>
              </mc:Choice>
              <mc:Fallback>
                <p:oleObj name="方程式" r:id="rId3" imgW="2450880" imgH="7236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50" y="1841004"/>
                        <a:ext cx="24511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42900" y="2996952"/>
          <a:ext cx="8458200" cy="723900"/>
        </p:xfrm>
        <a:graphic>
          <a:graphicData uri="http://schemas.openxmlformats.org/presentationml/2006/ole">
            <mc:AlternateContent xmlns:mc="http://schemas.openxmlformats.org/markup-compatibility/2006">
              <mc:Choice xmlns:v="urn:schemas-microsoft-com:vml" Requires="v">
                <p:oleObj spid="_x0000_s9219" name="方程式" r:id="rId5" imgW="8458200" imgH="723600" progId="Equation.3">
                  <p:embed/>
                </p:oleObj>
              </mc:Choice>
              <mc:Fallback>
                <p:oleObj name="方程式" r:id="rId5" imgW="8458200" imgH="7236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 y="2996952"/>
                        <a:ext cx="84582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43</a:t>
            </a:fld>
            <a:endParaRPr lang="zh-TW"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p>
        </p:txBody>
      </p:sp>
      <p:sp>
        <p:nvSpPr>
          <p:cNvPr id="3" name="內容版面配置區 2"/>
          <p:cNvSpPr>
            <a:spLocks noGrp="1"/>
          </p:cNvSpPr>
          <p:nvPr>
            <p:ph idx="1"/>
          </p:nvPr>
        </p:nvSpPr>
        <p:spPr/>
        <p:txBody>
          <a:bodyPr/>
          <a:lstStyle/>
          <a:p>
            <a:r>
              <a:rPr lang="zh-TW" altLang="en-US" dirty="0"/>
              <a:t>考慮在某個大學中男同學的平均體重為 </a:t>
            </a:r>
            <a:r>
              <a:rPr lang="en-US" altLang="zh-TW" dirty="0"/>
              <a:t>68 </a:t>
            </a:r>
            <a:r>
              <a:rPr lang="zh-TW" altLang="en-US" dirty="0"/>
              <a:t>公斤的虛無假說對應於不等於 </a:t>
            </a:r>
            <a:r>
              <a:rPr lang="en-US" altLang="zh-TW" dirty="0"/>
              <a:t>68 </a:t>
            </a:r>
            <a:r>
              <a:rPr lang="zh-TW" altLang="en-US" dirty="0"/>
              <a:t>的對立假說，亦即，我們想檢定</a:t>
            </a:r>
            <a:br>
              <a:rPr lang="en-US" altLang="zh-TW" dirty="0"/>
            </a:br>
            <a:br>
              <a:rPr lang="en-US" altLang="zh-TW" dirty="0"/>
            </a:br>
            <a:br>
              <a:rPr lang="en-US" altLang="zh-TW" dirty="0"/>
            </a:br>
            <a:r>
              <a:rPr lang="zh-TW" altLang="en-US" dirty="0"/>
              <a:t>對立假說使得有            和          的可能性。</a:t>
            </a:r>
          </a:p>
        </p:txBody>
      </p:sp>
      <p:graphicFrame>
        <p:nvGraphicFramePr>
          <p:cNvPr id="4" name="物件 3"/>
          <p:cNvGraphicFramePr>
            <a:graphicFrameLocks noChangeAspect="1"/>
          </p:cNvGraphicFramePr>
          <p:nvPr/>
        </p:nvGraphicFramePr>
        <p:xfrm>
          <a:off x="3347864" y="2636912"/>
          <a:ext cx="1447800" cy="838200"/>
        </p:xfrm>
        <a:graphic>
          <a:graphicData uri="http://schemas.openxmlformats.org/presentationml/2006/ole">
            <mc:AlternateContent xmlns:mc="http://schemas.openxmlformats.org/markup-compatibility/2006">
              <mc:Choice xmlns:v="urn:schemas-microsoft-com:vml" Requires="v">
                <p:oleObj spid="_x0000_s10242" name="方程式" r:id="rId3" imgW="1447560" imgH="838080" progId="Equation.3">
                  <p:embed/>
                </p:oleObj>
              </mc:Choice>
              <mc:Fallback>
                <p:oleObj name="方程式" r:id="rId3" imgW="1447560" imgH="838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2636912"/>
                        <a:ext cx="14478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635896" y="3717032"/>
          <a:ext cx="838200" cy="330200"/>
        </p:xfrm>
        <a:graphic>
          <a:graphicData uri="http://schemas.openxmlformats.org/presentationml/2006/ole">
            <mc:AlternateContent xmlns:mc="http://schemas.openxmlformats.org/markup-compatibility/2006">
              <mc:Choice xmlns:v="urn:schemas-microsoft-com:vml" Requires="v">
                <p:oleObj spid="_x0000_s10243" name="方程式" r:id="rId5" imgW="838080" imgH="330120" progId="Equation.3">
                  <p:embed/>
                </p:oleObj>
              </mc:Choice>
              <mc:Fallback>
                <p:oleObj name="方程式" r:id="rId5" imgW="838080" imgH="3301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896" y="3717032"/>
                        <a:ext cx="838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0" name="Object 4"/>
          <p:cNvGraphicFramePr>
            <a:graphicFrameLocks noChangeAspect="1"/>
          </p:cNvGraphicFramePr>
          <p:nvPr/>
        </p:nvGraphicFramePr>
        <p:xfrm>
          <a:off x="5004048" y="3645024"/>
          <a:ext cx="838200" cy="330200"/>
        </p:xfrm>
        <a:graphic>
          <a:graphicData uri="http://schemas.openxmlformats.org/presentationml/2006/ole">
            <mc:AlternateContent xmlns:mc="http://schemas.openxmlformats.org/markup-compatibility/2006">
              <mc:Choice xmlns:v="urn:schemas-microsoft-com:vml" Requires="v">
                <p:oleObj spid="_x0000_s10244" name="方程式" r:id="rId7" imgW="838080" imgH="330120" progId="Equation.3">
                  <p:embed/>
                </p:oleObj>
              </mc:Choice>
              <mc:Fallback>
                <p:oleObj name="方程式" r:id="rId7" imgW="838080" imgH="330120" progId="Equation.3">
                  <p:embed/>
                  <p:pic>
                    <p:nvPicPr>
                      <p:cNvPr id="3482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4048" y="3645024"/>
                        <a:ext cx="838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44</a:t>
            </a:fld>
            <a:endParaRPr lang="zh-TW"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檢定統計量的臨界區域可任意選為           和 </a:t>
            </a:r>
            <a:br>
              <a:rPr lang="en-US" altLang="zh-TW" dirty="0"/>
            </a:br>
            <a:r>
              <a:rPr lang="zh-TW" altLang="en-US" dirty="0"/>
              <a:t>的兩個區間，於是不拒絕區域就會是                 ，此決策準則展示於圖</a:t>
            </a:r>
            <a:r>
              <a:rPr lang="en-US" altLang="zh-TW" dirty="0"/>
              <a:t>6.4 </a:t>
            </a:r>
            <a:r>
              <a:rPr lang="zh-TW" altLang="en-US" dirty="0"/>
              <a:t>中。</a:t>
            </a:r>
            <a:endParaRPr lang="en-US" altLang="zh-TW" dirty="0"/>
          </a:p>
          <a:p>
            <a:pPr lvl="1"/>
            <a:endParaRPr lang="en-US" altLang="zh-TW" dirty="0"/>
          </a:p>
          <a:p>
            <a:pPr lvl="1"/>
            <a:endParaRPr lang="en-US" altLang="zh-TW" dirty="0"/>
          </a:p>
          <a:p>
            <a:pPr lvl="1"/>
            <a:endParaRPr lang="en-US" altLang="zh-TW" dirty="0"/>
          </a:p>
          <a:p>
            <a:pPr lvl="1"/>
            <a:endParaRPr lang="en-US" altLang="zh-TW" dirty="0"/>
          </a:p>
          <a:p>
            <a:r>
              <a:rPr lang="zh-TW" altLang="en-US" dirty="0"/>
              <a:t>假定重量母體群的標準差為           ，則對於大的取樣數，若無其他 </a:t>
            </a:r>
            <a:r>
              <a:rPr lang="el-GR" altLang="zh-TW" i="1" dirty="0"/>
              <a:t>σ</a:t>
            </a:r>
            <a:r>
              <a:rPr lang="zh-TW" altLang="en-US" dirty="0"/>
              <a:t> 的估測，我們可以用 </a:t>
            </a:r>
            <a:r>
              <a:rPr lang="en-US" altLang="zh-TW" i="1" dirty="0"/>
              <a:t>s </a:t>
            </a:r>
            <a:r>
              <a:rPr lang="zh-TW" altLang="en-US" dirty="0"/>
              <a:t>取代</a:t>
            </a:r>
            <a:br>
              <a:rPr lang="en-US" altLang="zh-TW" dirty="0"/>
            </a:br>
            <a:r>
              <a:rPr lang="zh-TW" altLang="en-US" dirty="0"/>
              <a:t> </a:t>
            </a:r>
            <a:r>
              <a:rPr lang="el-GR" altLang="zh-TW" i="1" dirty="0"/>
              <a:t>σ </a:t>
            </a:r>
            <a:r>
              <a:rPr lang="zh-TW" altLang="en-US" dirty="0"/>
              <a:t>。</a:t>
            </a:r>
          </a:p>
        </p:txBody>
      </p:sp>
      <p:graphicFrame>
        <p:nvGraphicFramePr>
          <p:cNvPr id="4" name="物件 3"/>
          <p:cNvGraphicFramePr>
            <a:graphicFrameLocks noChangeAspect="1"/>
          </p:cNvGraphicFramePr>
          <p:nvPr/>
        </p:nvGraphicFramePr>
        <p:xfrm>
          <a:off x="6588224" y="1412776"/>
          <a:ext cx="812800" cy="279400"/>
        </p:xfrm>
        <a:graphic>
          <a:graphicData uri="http://schemas.openxmlformats.org/presentationml/2006/ole">
            <mc:AlternateContent xmlns:mc="http://schemas.openxmlformats.org/markup-compatibility/2006">
              <mc:Choice xmlns:v="urn:schemas-microsoft-com:vml" Requires="v">
                <p:oleObj spid="_x0000_s11266" name="方程式" r:id="rId3" imgW="812520" imgH="279360" progId="Equation.3">
                  <p:embed/>
                </p:oleObj>
              </mc:Choice>
              <mc:Fallback>
                <p:oleObj name="方程式" r:id="rId3" imgW="81252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1412776"/>
                        <a:ext cx="812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3" name="Object 3"/>
          <p:cNvGraphicFramePr>
            <a:graphicFrameLocks noChangeAspect="1"/>
          </p:cNvGraphicFramePr>
          <p:nvPr/>
        </p:nvGraphicFramePr>
        <p:xfrm>
          <a:off x="7884368" y="1412776"/>
          <a:ext cx="812800" cy="279400"/>
        </p:xfrm>
        <a:graphic>
          <a:graphicData uri="http://schemas.openxmlformats.org/presentationml/2006/ole">
            <mc:AlternateContent xmlns:mc="http://schemas.openxmlformats.org/markup-compatibility/2006">
              <mc:Choice xmlns:v="urn:schemas-microsoft-com:vml" Requires="v">
                <p:oleObj spid="_x0000_s11267" name="方程式" r:id="rId5" imgW="812520" imgH="279360" progId="Equation.3">
                  <p:embed/>
                </p:oleObj>
              </mc:Choice>
              <mc:Fallback>
                <p:oleObj name="方程式" r:id="rId5" imgW="812520" imgH="279360" progId="Equation.3">
                  <p:embed/>
                  <p:pic>
                    <p:nvPicPr>
                      <p:cNvPr id="358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4368" y="1412776"/>
                        <a:ext cx="812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4" name="Object 4"/>
          <p:cNvGraphicFramePr>
            <a:graphicFrameLocks noChangeAspect="1"/>
          </p:cNvGraphicFramePr>
          <p:nvPr/>
        </p:nvGraphicFramePr>
        <p:xfrm>
          <a:off x="6907213" y="1816100"/>
          <a:ext cx="1409700" cy="279400"/>
        </p:xfrm>
        <a:graphic>
          <a:graphicData uri="http://schemas.openxmlformats.org/presentationml/2006/ole">
            <mc:AlternateContent xmlns:mc="http://schemas.openxmlformats.org/markup-compatibility/2006">
              <mc:Choice xmlns:v="urn:schemas-microsoft-com:vml" Requires="v">
                <p:oleObj spid="_x0000_s11268" name="方程式" r:id="rId7" imgW="1409400" imgH="279360" progId="Equation.3">
                  <p:embed/>
                </p:oleObj>
              </mc:Choice>
              <mc:Fallback>
                <p:oleObj name="方程式" r:id="rId7" imgW="1409400" imgH="279360" progId="Equation.3">
                  <p:embed/>
                  <p:pic>
                    <p:nvPicPr>
                      <p:cNvPr id="3584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7213" y="1816100"/>
                        <a:ext cx="1409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9" cstate="print"/>
          <a:srcRect/>
          <a:stretch>
            <a:fillRect/>
          </a:stretch>
        </p:blipFill>
        <p:spPr bwMode="auto">
          <a:xfrm>
            <a:off x="1475656" y="2852936"/>
            <a:ext cx="6120680" cy="1529162"/>
          </a:xfrm>
          <a:prstGeom prst="rect">
            <a:avLst/>
          </a:prstGeom>
          <a:noFill/>
          <a:ln w="9525">
            <a:noFill/>
            <a:miter lim="800000"/>
            <a:headEnd/>
            <a:tailEnd/>
          </a:ln>
          <a:effectLst/>
        </p:spPr>
      </p:pic>
      <p:graphicFrame>
        <p:nvGraphicFramePr>
          <p:cNvPr id="8" name="物件 7"/>
          <p:cNvGraphicFramePr>
            <a:graphicFrameLocks noChangeAspect="1"/>
          </p:cNvGraphicFramePr>
          <p:nvPr/>
        </p:nvGraphicFramePr>
        <p:xfrm>
          <a:off x="5436096" y="4941168"/>
          <a:ext cx="927100" cy="279400"/>
        </p:xfrm>
        <a:graphic>
          <a:graphicData uri="http://schemas.openxmlformats.org/presentationml/2006/ole">
            <mc:AlternateContent xmlns:mc="http://schemas.openxmlformats.org/markup-compatibility/2006">
              <mc:Choice xmlns:v="urn:schemas-microsoft-com:vml" Requires="v">
                <p:oleObj spid="_x0000_s11269" name="方程式" r:id="rId10" imgW="927000" imgH="279360" progId="Equation.3">
                  <p:embed/>
                </p:oleObj>
              </mc:Choice>
              <mc:Fallback>
                <p:oleObj name="方程式" r:id="rId10" imgW="927000" imgH="279360" progId="Equation.3">
                  <p:embed/>
                  <p:pic>
                    <p:nvPicPr>
                      <p:cNvPr id="8" name="物件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6096" y="4941168"/>
                        <a:ext cx="927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45</a:t>
            </a:fld>
            <a:endParaRPr lang="zh-TW"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基於隨機取樣大小          的決策統計會是     的最有效率估測 </a:t>
            </a:r>
            <a:r>
              <a:rPr lang="el-GR" altLang="zh-TW" i="1" dirty="0"/>
              <a:t>μ</a:t>
            </a:r>
            <a:r>
              <a:rPr lang="zh-TW" altLang="en-US" dirty="0"/>
              <a:t>。</a:t>
            </a:r>
            <a:endParaRPr lang="en-US" altLang="zh-TW" dirty="0"/>
          </a:p>
          <a:p>
            <a:r>
              <a:rPr lang="zh-TW" altLang="en-US" dirty="0"/>
              <a:t>由中央極限定理，我們知道     的取樣分布近似於有標準差                                     的常態分布。</a:t>
            </a:r>
          </a:p>
        </p:txBody>
      </p:sp>
      <p:graphicFrame>
        <p:nvGraphicFramePr>
          <p:cNvPr id="36867" name="Object 3"/>
          <p:cNvGraphicFramePr>
            <a:graphicFrameLocks noChangeAspect="1"/>
          </p:cNvGraphicFramePr>
          <p:nvPr/>
        </p:nvGraphicFramePr>
        <p:xfrm>
          <a:off x="4067944" y="1412776"/>
          <a:ext cx="800100" cy="279400"/>
        </p:xfrm>
        <a:graphic>
          <a:graphicData uri="http://schemas.openxmlformats.org/presentationml/2006/ole">
            <mc:AlternateContent xmlns:mc="http://schemas.openxmlformats.org/markup-compatibility/2006">
              <mc:Choice xmlns:v="urn:schemas-microsoft-com:vml" Requires="v">
                <p:oleObj spid="_x0000_s12290" name="方程式" r:id="rId3" imgW="799920" imgH="279360" progId="Equation.3">
                  <p:embed/>
                </p:oleObj>
              </mc:Choice>
              <mc:Fallback>
                <p:oleObj name="方程式" r:id="rId3" imgW="799920" imgH="279360" progId="Equation.3">
                  <p:embed/>
                  <p:pic>
                    <p:nvPicPr>
                      <p:cNvPr id="368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1412776"/>
                        <a:ext cx="800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7507560" y="1412776"/>
          <a:ext cx="304800" cy="292100"/>
        </p:xfrm>
        <a:graphic>
          <a:graphicData uri="http://schemas.openxmlformats.org/presentationml/2006/ole">
            <mc:AlternateContent xmlns:mc="http://schemas.openxmlformats.org/markup-compatibility/2006">
              <mc:Choice xmlns:v="urn:schemas-microsoft-com:vml" Requires="v">
                <p:oleObj spid="_x0000_s12291" name="方程式" r:id="rId5" imgW="304560" imgH="291960" progId="Equation.3">
                  <p:embed/>
                </p:oleObj>
              </mc:Choice>
              <mc:Fallback>
                <p:oleObj name="方程式" r:id="rId5" imgW="304560" imgH="291960" progId="Equation.3">
                  <p:embed/>
                  <p:pic>
                    <p:nvPicPr>
                      <p:cNvPr id="7" name="物件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7560"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9" name="Object 5"/>
          <p:cNvGraphicFramePr>
            <a:graphicFrameLocks noChangeAspect="1"/>
          </p:cNvGraphicFramePr>
          <p:nvPr/>
        </p:nvGraphicFramePr>
        <p:xfrm>
          <a:off x="2843808" y="2852936"/>
          <a:ext cx="3111500" cy="393700"/>
        </p:xfrm>
        <a:graphic>
          <a:graphicData uri="http://schemas.openxmlformats.org/presentationml/2006/ole">
            <mc:AlternateContent xmlns:mc="http://schemas.openxmlformats.org/markup-compatibility/2006">
              <mc:Choice xmlns:v="urn:schemas-microsoft-com:vml" Requires="v">
                <p:oleObj spid="_x0000_s12292" name="方程式" r:id="rId7" imgW="3111480" imgH="393480" progId="Equation.3">
                  <p:embed/>
                </p:oleObj>
              </mc:Choice>
              <mc:Fallback>
                <p:oleObj name="方程式" r:id="rId7" imgW="3111480" imgH="393480" progId="Equation.3">
                  <p:embed/>
                  <p:pic>
                    <p:nvPicPr>
                      <p:cNvPr id="3686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2852936"/>
                        <a:ext cx="3111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0" name="Object 6"/>
          <p:cNvGraphicFramePr>
            <a:graphicFrameLocks noChangeAspect="1"/>
          </p:cNvGraphicFramePr>
          <p:nvPr/>
        </p:nvGraphicFramePr>
        <p:xfrm>
          <a:off x="5436096" y="2416820"/>
          <a:ext cx="304800" cy="292100"/>
        </p:xfrm>
        <a:graphic>
          <a:graphicData uri="http://schemas.openxmlformats.org/presentationml/2006/ole">
            <mc:AlternateContent xmlns:mc="http://schemas.openxmlformats.org/markup-compatibility/2006">
              <mc:Choice xmlns:v="urn:schemas-microsoft-com:vml" Requires="v">
                <p:oleObj spid="_x0000_s12293" name="方程式" r:id="rId9" imgW="304560" imgH="291960" progId="Equation.3">
                  <p:embed/>
                </p:oleObj>
              </mc:Choice>
              <mc:Fallback>
                <p:oleObj name="方程式" r:id="rId9" imgW="304560" imgH="291960" progId="Equation.3">
                  <p:embed/>
                  <p:pic>
                    <p:nvPicPr>
                      <p:cNvPr id="3687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6096" y="241682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2"/>
          <p:cNvPicPr>
            <a:picLocks noChangeAspect="1" noChangeArrowheads="1"/>
          </p:cNvPicPr>
          <p:nvPr/>
        </p:nvPicPr>
        <p:blipFill>
          <a:blip r:embed="rId11" cstate="print"/>
          <a:srcRect/>
          <a:stretch>
            <a:fillRect/>
          </a:stretch>
        </p:blipFill>
        <p:spPr bwMode="auto">
          <a:xfrm>
            <a:off x="1475656" y="3284984"/>
            <a:ext cx="5841484" cy="3101406"/>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4ED57DA5-3079-4B49-823B-EE503FF95CF7}" type="slidenum">
              <a:rPr lang="zh-TW" altLang="en-US" smtClean="0"/>
              <a:pPr/>
              <a:t>46</a:t>
            </a:fld>
            <a:endParaRPr lang="zh-TW"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犯下第一類錯誤的機率或是我們檢定的顯著水準，等於圖</a:t>
            </a:r>
            <a:r>
              <a:rPr lang="en-US" altLang="zh-TW" dirty="0"/>
              <a:t>6.5 </a:t>
            </a:r>
            <a:r>
              <a:rPr lang="zh-TW" altLang="en-US" dirty="0"/>
              <a:t>中分布的各尾部陰影區域之面積的和，</a:t>
            </a:r>
            <a:br>
              <a:rPr lang="en-US" altLang="zh-TW" dirty="0"/>
            </a:br>
            <a:br>
              <a:rPr lang="en-US" altLang="zh-TW" dirty="0"/>
            </a:br>
            <a:br>
              <a:rPr lang="en-US" altLang="zh-TW" dirty="0"/>
            </a:br>
            <a:r>
              <a:rPr lang="zh-TW" altLang="en-US" dirty="0"/>
              <a:t>當 </a:t>
            </a:r>
            <a:r>
              <a:rPr lang="en-US" altLang="zh-TW" i="1" dirty="0"/>
              <a:t>H</a:t>
            </a:r>
            <a:r>
              <a:rPr lang="en-US" altLang="zh-TW" baseline="-25000" dirty="0"/>
              <a:t>0</a:t>
            </a:r>
            <a:r>
              <a:rPr lang="zh-TW" altLang="en-US" dirty="0"/>
              <a:t> 為真實時，對應於            和           的 </a:t>
            </a:r>
            <a:r>
              <a:rPr lang="en-US" altLang="zh-TW" i="1" dirty="0"/>
              <a:t>z </a:t>
            </a:r>
            <a:r>
              <a:rPr lang="zh-TW" altLang="en-US" dirty="0"/>
              <a:t>值為</a:t>
            </a:r>
            <a:br>
              <a:rPr lang="en-US" altLang="zh-TW" dirty="0"/>
            </a:br>
            <a:br>
              <a:rPr lang="en-US" altLang="zh-TW" dirty="0"/>
            </a:br>
            <a:br>
              <a:rPr lang="en-US" altLang="zh-TW" dirty="0"/>
            </a:br>
            <a:r>
              <a:rPr lang="zh-TW" altLang="en-US" dirty="0"/>
              <a:t>因此</a:t>
            </a:r>
          </a:p>
          <a:p>
            <a:endParaRPr lang="zh-TW" altLang="en-US" dirty="0"/>
          </a:p>
        </p:txBody>
      </p:sp>
      <p:graphicFrame>
        <p:nvGraphicFramePr>
          <p:cNvPr id="37891" name="Object 3"/>
          <p:cNvGraphicFramePr>
            <a:graphicFrameLocks noChangeAspect="1"/>
          </p:cNvGraphicFramePr>
          <p:nvPr/>
        </p:nvGraphicFramePr>
        <p:xfrm>
          <a:off x="1259632" y="2924944"/>
          <a:ext cx="6743700" cy="368300"/>
        </p:xfrm>
        <a:graphic>
          <a:graphicData uri="http://schemas.openxmlformats.org/presentationml/2006/ole">
            <mc:AlternateContent xmlns:mc="http://schemas.openxmlformats.org/markup-compatibility/2006">
              <mc:Choice xmlns:v="urn:schemas-microsoft-com:vml" Requires="v">
                <p:oleObj spid="_x0000_s13314" name="方程式" r:id="rId3" imgW="6743520" imgH="368280" progId="Equation.3">
                  <p:embed/>
                </p:oleObj>
              </mc:Choice>
              <mc:Fallback>
                <p:oleObj name="方程式" r:id="rId3" imgW="6743520" imgH="368280" progId="Equation.3">
                  <p:embed/>
                  <p:pic>
                    <p:nvPicPr>
                      <p:cNvPr id="3789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924944"/>
                        <a:ext cx="67437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2" name="Object 4"/>
          <p:cNvGraphicFramePr>
            <a:graphicFrameLocks noChangeAspect="1"/>
          </p:cNvGraphicFramePr>
          <p:nvPr/>
        </p:nvGraphicFramePr>
        <p:xfrm>
          <a:off x="4907136" y="3645024"/>
          <a:ext cx="889000" cy="368300"/>
        </p:xfrm>
        <a:graphic>
          <a:graphicData uri="http://schemas.openxmlformats.org/presentationml/2006/ole">
            <mc:AlternateContent xmlns:mc="http://schemas.openxmlformats.org/markup-compatibility/2006">
              <mc:Choice xmlns:v="urn:schemas-microsoft-com:vml" Requires="v">
                <p:oleObj spid="_x0000_s13315" name="方程式" r:id="rId5" imgW="888840" imgH="368280" progId="Equation.3">
                  <p:embed/>
                </p:oleObj>
              </mc:Choice>
              <mc:Fallback>
                <p:oleObj name="方程式" r:id="rId5" imgW="888840" imgH="368280" progId="Equation.3">
                  <p:embed/>
                  <p:pic>
                    <p:nvPicPr>
                      <p:cNvPr id="3789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7136" y="3645024"/>
                        <a:ext cx="889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3" name="Object 5"/>
          <p:cNvGraphicFramePr>
            <a:graphicFrameLocks noChangeAspect="1"/>
          </p:cNvGraphicFramePr>
          <p:nvPr/>
        </p:nvGraphicFramePr>
        <p:xfrm>
          <a:off x="6321896" y="3645024"/>
          <a:ext cx="914400" cy="368300"/>
        </p:xfrm>
        <a:graphic>
          <a:graphicData uri="http://schemas.openxmlformats.org/presentationml/2006/ole">
            <mc:AlternateContent xmlns:mc="http://schemas.openxmlformats.org/markup-compatibility/2006">
              <mc:Choice xmlns:v="urn:schemas-microsoft-com:vml" Requires="v">
                <p:oleObj spid="_x0000_s13316" name="方程式" r:id="rId7" imgW="914400" imgH="368280" progId="Equation.3">
                  <p:embed/>
                </p:oleObj>
              </mc:Choice>
              <mc:Fallback>
                <p:oleObj name="方程式" r:id="rId7" imgW="914400" imgH="368280" progId="Equation.3">
                  <p:embed/>
                  <p:pic>
                    <p:nvPicPr>
                      <p:cNvPr id="3789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1896" y="3645024"/>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1619672" y="4725144"/>
          <a:ext cx="5321300" cy="723900"/>
        </p:xfrm>
        <a:graphic>
          <a:graphicData uri="http://schemas.openxmlformats.org/presentationml/2006/ole">
            <mc:AlternateContent xmlns:mc="http://schemas.openxmlformats.org/markup-compatibility/2006">
              <mc:Choice xmlns:v="urn:schemas-microsoft-com:vml" Requires="v">
                <p:oleObj spid="_x0000_s13317" name="方程式" r:id="rId9" imgW="5321160" imgH="723600" progId="Equation.3">
                  <p:embed/>
                </p:oleObj>
              </mc:Choice>
              <mc:Fallback>
                <p:oleObj name="方程式" r:id="rId9" imgW="5321160" imgH="72360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672" y="4725144"/>
                        <a:ext cx="53213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971600" y="6093296"/>
          <a:ext cx="7150100" cy="342900"/>
        </p:xfrm>
        <a:graphic>
          <a:graphicData uri="http://schemas.openxmlformats.org/presentationml/2006/ole">
            <mc:AlternateContent xmlns:mc="http://schemas.openxmlformats.org/markup-compatibility/2006">
              <mc:Choice xmlns:v="urn:schemas-microsoft-com:vml" Requires="v">
                <p:oleObj spid="_x0000_s13318" name="方程式" r:id="rId11" imgW="7149960" imgH="342720" progId="Equation.3">
                  <p:embed/>
                </p:oleObj>
              </mc:Choice>
              <mc:Fallback>
                <p:oleObj name="方程式" r:id="rId11" imgW="7149960" imgH="342720" progId="Equation.3">
                  <p:embed/>
                  <p:pic>
                    <p:nvPicPr>
                      <p:cNvPr id="10" name="物件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600" y="6093296"/>
                        <a:ext cx="7150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47</a:t>
            </a:fld>
            <a:endParaRPr lang="zh-TW"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單只降低 </a:t>
            </a:r>
            <a:r>
              <a:rPr lang="el-GR" altLang="zh-TW" i="1" dirty="0"/>
              <a:t>α</a:t>
            </a:r>
            <a:r>
              <a:rPr lang="zh-TW" altLang="en-US" dirty="0"/>
              <a:t> 不足以確保有一個好的檢定程序，我們還必須對各種不同的對立假說計算 </a:t>
            </a:r>
            <a:r>
              <a:rPr lang="el-GR" altLang="zh-TW" i="1" dirty="0"/>
              <a:t>β</a:t>
            </a:r>
            <a:r>
              <a:rPr lang="zh-TW" altLang="en-US" dirty="0"/>
              <a:t> 的值。</a:t>
            </a:r>
            <a:endParaRPr lang="en-US" altLang="zh-TW" dirty="0"/>
          </a:p>
          <a:p>
            <a:r>
              <a:rPr lang="zh-TW" altLang="en-US" dirty="0"/>
              <a:t>當對立假說           為真時，由於對稱的緣故，所以只需要考慮不拒絕虛無假說           的機率即可。當 </a:t>
            </a:r>
            <a:r>
              <a:rPr lang="en-US" altLang="zh-TW" i="1" dirty="0"/>
              <a:t>H</a:t>
            </a:r>
            <a:r>
              <a:rPr lang="en-US" altLang="zh-TW" baseline="-25000" dirty="0"/>
              <a:t>1</a:t>
            </a:r>
            <a:r>
              <a:rPr lang="zh-TW" altLang="en-US" dirty="0"/>
              <a:t> 為真且樣本平均    落入 </a:t>
            </a:r>
            <a:r>
              <a:rPr lang="en-US" altLang="zh-TW" dirty="0"/>
              <a:t>67 </a:t>
            </a:r>
            <a:r>
              <a:rPr lang="zh-TW" altLang="en-US" dirty="0"/>
              <a:t>和 </a:t>
            </a:r>
            <a:r>
              <a:rPr lang="en-US" altLang="zh-TW" dirty="0"/>
              <a:t>69</a:t>
            </a:r>
            <a:r>
              <a:rPr lang="zh-TW" altLang="en-US" dirty="0"/>
              <a:t> 之間時，會產生第二類的錯誤。</a:t>
            </a:r>
          </a:p>
        </p:txBody>
      </p:sp>
      <p:graphicFrame>
        <p:nvGraphicFramePr>
          <p:cNvPr id="4" name="物件 3"/>
          <p:cNvGraphicFramePr>
            <a:graphicFrameLocks noChangeAspect="1"/>
          </p:cNvGraphicFramePr>
          <p:nvPr/>
        </p:nvGraphicFramePr>
        <p:xfrm>
          <a:off x="2771800" y="2420888"/>
          <a:ext cx="850900" cy="330200"/>
        </p:xfrm>
        <a:graphic>
          <a:graphicData uri="http://schemas.openxmlformats.org/presentationml/2006/ole">
            <mc:AlternateContent xmlns:mc="http://schemas.openxmlformats.org/markup-compatibility/2006">
              <mc:Choice xmlns:v="urn:schemas-microsoft-com:vml" Requires="v">
                <p:oleObj spid="_x0000_s14338" name="方程式" r:id="rId3" imgW="850680" imgH="330120" progId="Equation.3">
                  <p:embed/>
                </p:oleObj>
              </mc:Choice>
              <mc:Fallback>
                <p:oleObj name="方程式" r:id="rId3" imgW="85068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2420888"/>
                        <a:ext cx="850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5" name="Object 3"/>
          <p:cNvGraphicFramePr>
            <a:graphicFrameLocks noChangeAspect="1"/>
          </p:cNvGraphicFramePr>
          <p:nvPr/>
        </p:nvGraphicFramePr>
        <p:xfrm>
          <a:off x="5796136" y="2852936"/>
          <a:ext cx="838200" cy="330200"/>
        </p:xfrm>
        <a:graphic>
          <a:graphicData uri="http://schemas.openxmlformats.org/presentationml/2006/ole">
            <mc:AlternateContent xmlns:mc="http://schemas.openxmlformats.org/markup-compatibility/2006">
              <mc:Choice xmlns:v="urn:schemas-microsoft-com:vml" Requires="v">
                <p:oleObj spid="_x0000_s14339" name="方程式" r:id="rId5" imgW="838080" imgH="330120" progId="Equation.3">
                  <p:embed/>
                </p:oleObj>
              </mc:Choice>
              <mc:Fallback>
                <p:oleObj name="方程式" r:id="rId5" imgW="838080" imgH="330120" progId="Equation.3">
                  <p:embed/>
                  <p:pic>
                    <p:nvPicPr>
                      <p:cNvPr id="3891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136" y="2852936"/>
                        <a:ext cx="838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4499992" y="3356992"/>
          <a:ext cx="215900" cy="241300"/>
        </p:xfrm>
        <a:graphic>
          <a:graphicData uri="http://schemas.openxmlformats.org/presentationml/2006/ole">
            <mc:AlternateContent xmlns:mc="http://schemas.openxmlformats.org/markup-compatibility/2006">
              <mc:Choice xmlns:v="urn:schemas-microsoft-com:vml" Requires="v">
                <p:oleObj spid="_x0000_s14340" name="方程式" r:id="rId7" imgW="215640" imgH="241200" progId="Equation.3">
                  <p:embed/>
                </p:oleObj>
              </mc:Choice>
              <mc:Fallback>
                <p:oleObj name="方程式" r:id="rId7" imgW="215640" imgH="24120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9992" y="3356992"/>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9" cstate="print"/>
          <a:srcRect/>
          <a:stretch>
            <a:fillRect/>
          </a:stretch>
        </p:blipFill>
        <p:spPr bwMode="auto">
          <a:xfrm>
            <a:off x="2340074" y="4077072"/>
            <a:ext cx="4536182" cy="2632145"/>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48</a:t>
            </a:fld>
            <a:endParaRPr lang="zh-TW"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6" name="內容版面配置區 5"/>
          <p:cNvSpPr>
            <a:spLocks noGrp="1"/>
          </p:cNvSpPr>
          <p:nvPr>
            <p:ph idx="1"/>
          </p:nvPr>
        </p:nvSpPr>
        <p:spPr/>
        <p:txBody>
          <a:bodyPr/>
          <a:lstStyle/>
          <a:p>
            <a:br>
              <a:rPr lang="en-US" altLang="zh-TW" dirty="0"/>
            </a:br>
            <a:r>
              <a:rPr lang="zh-TW" altLang="en-US" dirty="0"/>
              <a:t> </a:t>
            </a:r>
            <a:endParaRPr lang="en-US" altLang="zh-TW" dirty="0"/>
          </a:p>
          <a:p>
            <a:br>
              <a:rPr lang="en-US" altLang="zh-TW" dirty="0"/>
            </a:br>
            <a:r>
              <a:rPr lang="zh-TW" altLang="en-US" dirty="0"/>
              <a:t> </a:t>
            </a:r>
            <a:endParaRPr lang="en-US" altLang="zh-TW" dirty="0"/>
          </a:p>
          <a:p>
            <a:r>
              <a:rPr lang="zh-TW" altLang="en-US" dirty="0"/>
              <a:t> </a:t>
            </a:r>
            <a:endParaRPr lang="en-US" altLang="zh-TW" dirty="0"/>
          </a:p>
          <a:p>
            <a:endParaRPr lang="en-US" altLang="zh-TW" dirty="0"/>
          </a:p>
          <a:p>
            <a:r>
              <a:rPr lang="zh-TW" altLang="en-US" dirty="0"/>
              <a:t>若 </a:t>
            </a:r>
            <a:r>
              <a:rPr lang="el-GR" altLang="zh-TW" i="1" dirty="0"/>
              <a:t>μ</a:t>
            </a:r>
            <a:r>
              <a:rPr lang="zh-TW" altLang="en-US" dirty="0"/>
              <a:t> 的真實值為對立假說          ，則 </a:t>
            </a:r>
            <a:r>
              <a:rPr lang="el-GR" altLang="zh-TW" i="1" dirty="0"/>
              <a:t>β</a:t>
            </a:r>
            <a:r>
              <a:rPr lang="zh-TW" altLang="en-US" dirty="0"/>
              <a:t> 的值會再度是</a:t>
            </a:r>
            <a:r>
              <a:rPr lang="en-US" altLang="zh-TW" dirty="0"/>
              <a:t>0.0132</a:t>
            </a:r>
            <a:r>
              <a:rPr lang="zh-TW" altLang="en-US" dirty="0"/>
              <a:t>。當          時，對於           或           的所有值，</a:t>
            </a:r>
            <a:r>
              <a:rPr lang="el-GR" altLang="zh-TW" i="1" dirty="0"/>
              <a:t>β</a:t>
            </a:r>
            <a:r>
              <a:rPr lang="zh-TW" altLang="en-US" dirty="0"/>
              <a:t> 的值還會更小，因而當 </a:t>
            </a:r>
            <a:r>
              <a:rPr lang="en-US" altLang="zh-TW" i="1" dirty="0"/>
              <a:t>H</a:t>
            </a:r>
            <a:r>
              <a:rPr lang="en-US" altLang="zh-TW" baseline="-25000" dirty="0"/>
              <a:t>0</a:t>
            </a:r>
            <a:r>
              <a:rPr lang="zh-TW" altLang="en-US" dirty="0"/>
              <a:t> 為偽時，不拒絕它的機會不大。</a:t>
            </a:r>
          </a:p>
        </p:txBody>
      </p:sp>
      <p:graphicFrame>
        <p:nvGraphicFramePr>
          <p:cNvPr id="39939" name="Object 3"/>
          <p:cNvGraphicFramePr>
            <a:graphicFrameLocks noChangeAspect="1"/>
          </p:cNvGraphicFramePr>
          <p:nvPr/>
        </p:nvGraphicFramePr>
        <p:xfrm>
          <a:off x="827584" y="1412776"/>
          <a:ext cx="4089400" cy="368300"/>
        </p:xfrm>
        <a:graphic>
          <a:graphicData uri="http://schemas.openxmlformats.org/presentationml/2006/ole">
            <mc:AlternateContent xmlns:mc="http://schemas.openxmlformats.org/markup-compatibility/2006">
              <mc:Choice xmlns:v="urn:schemas-microsoft-com:vml" Requires="v">
                <p:oleObj spid="_x0000_s15362" name="方程式" r:id="rId3" imgW="4089240" imgH="368280" progId="Equation.3">
                  <p:embed/>
                </p:oleObj>
              </mc:Choice>
              <mc:Fallback>
                <p:oleObj name="方程式" r:id="rId3" imgW="4089240" imgH="368280" progId="Equation.3">
                  <p:embed/>
                  <p:pic>
                    <p:nvPicPr>
                      <p:cNvPr id="3993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412776"/>
                        <a:ext cx="4089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0" name="Object 4"/>
          <p:cNvGraphicFramePr>
            <a:graphicFrameLocks noChangeAspect="1"/>
          </p:cNvGraphicFramePr>
          <p:nvPr/>
        </p:nvGraphicFramePr>
        <p:xfrm>
          <a:off x="755576" y="2204864"/>
          <a:ext cx="5499100" cy="723900"/>
        </p:xfrm>
        <a:graphic>
          <a:graphicData uri="http://schemas.openxmlformats.org/presentationml/2006/ole">
            <mc:AlternateContent xmlns:mc="http://schemas.openxmlformats.org/markup-compatibility/2006">
              <mc:Choice xmlns:v="urn:schemas-microsoft-com:vml" Requires="v">
                <p:oleObj spid="_x0000_s15363" name="方程式" r:id="rId5" imgW="5499000" imgH="723600" progId="Equation.3">
                  <p:embed/>
                </p:oleObj>
              </mc:Choice>
              <mc:Fallback>
                <p:oleObj name="方程式" r:id="rId5" imgW="5499000" imgH="723600" progId="Equation.3">
                  <p:embed/>
                  <p:pic>
                    <p:nvPicPr>
                      <p:cNvPr id="399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2204864"/>
                        <a:ext cx="54991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755576" y="3429000"/>
          <a:ext cx="7023100" cy="736600"/>
        </p:xfrm>
        <a:graphic>
          <a:graphicData uri="http://schemas.openxmlformats.org/presentationml/2006/ole">
            <mc:AlternateContent xmlns:mc="http://schemas.openxmlformats.org/markup-compatibility/2006">
              <mc:Choice xmlns:v="urn:schemas-microsoft-com:vml" Requires="v">
                <p:oleObj spid="_x0000_s15364" name="方程式" r:id="rId7" imgW="7022880" imgH="736560" progId="Equation.3">
                  <p:embed/>
                </p:oleObj>
              </mc:Choice>
              <mc:Fallback>
                <p:oleObj name="方程式" r:id="rId7" imgW="7022880" imgH="73656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76" y="3429000"/>
                        <a:ext cx="70231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5076056" y="4509120"/>
          <a:ext cx="850900" cy="330200"/>
        </p:xfrm>
        <a:graphic>
          <a:graphicData uri="http://schemas.openxmlformats.org/presentationml/2006/ole">
            <mc:AlternateContent xmlns:mc="http://schemas.openxmlformats.org/markup-compatibility/2006">
              <mc:Choice xmlns:v="urn:schemas-microsoft-com:vml" Requires="v">
                <p:oleObj spid="_x0000_s15365" name="方程式" r:id="rId9" imgW="850680" imgH="330120" progId="Equation.3">
                  <p:embed/>
                </p:oleObj>
              </mc:Choice>
              <mc:Fallback>
                <p:oleObj name="方程式" r:id="rId9" imgW="850680" imgH="33012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056" y="4509120"/>
                        <a:ext cx="850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3419872" y="5013176"/>
          <a:ext cx="800100" cy="279400"/>
        </p:xfrm>
        <a:graphic>
          <a:graphicData uri="http://schemas.openxmlformats.org/presentationml/2006/ole">
            <mc:AlternateContent xmlns:mc="http://schemas.openxmlformats.org/markup-compatibility/2006">
              <mc:Choice xmlns:v="urn:schemas-microsoft-com:vml" Requires="v">
                <p:oleObj spid="_x0000_s15366" name="方程式" r:id="rId11" imgW="799920" imgH="279360" progId="Equation.3">
                  <p:embed/>
                </p:oleObj>
              </mc:Choice>
              <mc:Fallback>
                <p:oleObj name="方程式" r:id="rId11" imgW="799920" imgH="279360" progId="Equation.3">
                  <p:embed/>
                  <p:pic>
                    <p:nvPicPr>
                      <p:cNvPr id="10" name="物件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19872" y="5013176"/>
                        <a:ext cx="800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4" name="Object 8"/>
          <p:cNvGraphicFramePr>
            <a:graphicFrameLocks noChangeAspect="1"/>
          </p:cNvGraphicFramePr>
          <p:nvPr/>
        </p:nvGraphicFramePr>
        <p:xfrm>
          <a:off x="5868144" y="4941168"/>
          <a:ext cx="838200" cy="330200"/>
        </p:xfrm>
        <a:graphic>
          <a:graphicData uri="http://schemas.openxmlformats.org/presentationml/2006/ole">
            <mc:AlternateContent xmlns:mc="http://schemas.openxmlformats.org/markup-compatibility/2006">
              <mc:Choice xmlns:v="urn:schemas-microsoft-com:vml" Requires="v">
                <p:oleObj spid="_x0000_s15367" name="方程式" r:id="rId13" imgW="838080" imgH="330120" progId="Equation.3">
                  <p:embed/>
                </p:oleObj>
              </mc:Choice>
              <mc:Fallback>
                <p:oleObj name="方程式" r:id="rId13" imgW="838080" imgH="330120" progId="Equation.3">
                  <p:embed/>
                  <p:pic>
                    <p:nvPicPr>
                      <p:cNvPr id="39944"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8144" y="4941168"/>
                        <a:ext cx="838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5" name="Object 9"/>
          <p:cNvGraphicFramePr>
            <a:graphicFrameLocks noChangeAspect="1"/>
          </p:cNvGraphicFramePr>
          <p:nvPr/>
        </p:nvGraphicFramePr>
        <p:xfrm>
          <a:off x="7308304" y="4941168"/>
          <a:ext cx="850900" cy="330200"/>
        </p:xfrm>
        <a:graphic>
          <a:graphicData uri="http://schemas.openxmlformats.org/presentationml/2006/ole">
            <mc:AlternateContent xmlns:mc="http://schemas.openxmlformats.org/markup-compatibility/2006">
              <mc:Choice xmlns:v="urn:schemas-microsoft-com:vml" Requires="v">
                <p:oleObj spid="_x0000_s15368" name="方程式" r:id="rId15" imgW="850680" imgH="330120" progId="Equation.3">
                  <p:embed/>
                </p:oleObj>
              </mc:Choice>
              <mc:Fallback>
                <p:oleObj name="方程式" r:id="rId15" imgW="850680" imgH="330120" progId="Equation.3">
                  <p:embed/>
                  <p:pic>
                    <p:nvPicPr>
                      <p:cNvPr id="39945"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08304" y="4941168"/>
                        <a:ext cx="8509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49</a:t>
            </a:fld>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4B8DFA-0456-45A5-AAB8-A49C9D778E76}"/>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835E3D55-A53E-4968-B46A-3C12D2E5438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0D24C80-17EA-440E-BC96-D8E2258E410C}"/>
              </a:ext>
            </a:extLst>
          </p:cNvPr>
          <p:cNvSpPr>
            <a:spLocks noGrp="1"/>
          </p:cNvSpPr>
          <p:nvPr>
            <p:ph type="sldNum" sz="quarter" idx="12"/>
          </p:nvPr>
        </p:nvSpPr>
        <p:spPr/>
        <p:txBody>
          <a:bodyPr/>
          <a:lstStyle/>
          <a:p>
            <a:fld id="{4ED57DA5-3079-4B49-823B-EE503FF95CF7}" type="slidenum">
              <a:rPr lang="zh-TW" altLang="en-US" smtClean="0"/>
              <a:pPr/>
              <a:t>5</a:t>
            </a:fld>
            <a:endParaRPr lang="zh-TW" altLang="en-US"/>
          </a:p>
        </p:txBody>
      </p:sp>
      <p:grpSp>
        <p:nvGrpSpPr>
          <p:cNvPr id="13" name="群組 12">
            <a:extLst>
              <a:ext uri="{FF2B5EF4-FFF2-40B4-BE49-F238E27FC236}">
                <a16:creationId xmlns:a16="http://schemas.microsoft.com/office/drawing/2014/main" id="{CD8C6C40-280B-4E14-92E6-8C2044C7AF1F}"/>
              </a:ext>
            </a:extLst>
          </p:cNvPr>
          <p:cNvGrpSpPr/>
          <p:nvPr/>
        </p:nvGrpSpPr>
        <p:grpSpPr>
          <a:xfrm>
            <a:off x="668506" y="1529038"/>
            <a:ext cx="421200" cy="251280"/>
            <a:chOff x="668506" y="1529038"/>
            <a:chExt cx="421200" cy="25128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752008FF-493B-4FCF-B425-51CD967D4962}"/>
                    </a:ext>
                  </a:extLst>
                </p14:cNvPr>
                <p14:cNvContentPartPr/>
                <p14:nvPr/>
              </p14:nvContentPartPr>
              <p14:xfrm>
                <a:off x="668506" y="1546318"/>
                <a:ext cx="19440" cy="202320"/>
              </p14:xfrm>
            </p:contentPart>
          </mc:Choice>
          <mc:Fallback xmlns="">
            <p:pic>
              <p:nvPicPr>
                <p:cNvPr id="6" name="筆跡 5">
                  <a:extLst>
                    <a:ext uri="{FF2B5EF4-FFF2-40B4-BE49-F238E27FC236}">
                      <a16:creationId xmlns:a16="http://schemas.microsoft.com/office/drawing/2014/main" id="{752008FF-493B-4FCF-B425-51CD967D4962}"/>
                    </a:ext>
                  </a:extLst>
                </p:cNvPr>
                <p:cNvPicPr/>
                <p:nvPr/>
              </p:nvPicPr>
              <p:blipFill>
                <a:blip r:embed="rId3"/>
                <a:stretch>
                  <a:fillRect/>
                </a:stretch>
              </p:blipFill>
              <p:spPr>
                <a:xfrm>
                  <a:off x="659506" y="1537678"/>
                  <a:ext cx="370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0C78F76E-3C7C-400C-B931-7744D28CDE68}"/>
                    </a:ext>
                  </a:extLst>
                </p14:cNvPr>
                <p14:cNvContentPartPr/>
                <p14:nvPr/>
              </p14:nvContentPartPr>
              <p14:xfrm>
                <a:off x="672466" y="1635238"/>
                <a:ext cx="169920" cy="25920"/>
              </p14:xfrm>
            </p:contentPart>
          </mc:Choice>
          <mc:Fallback xmlns="">
            <p:pic>
              <p:nvPicPr>
                <p:cNvPr id="7" name="筆跡 6">
                  <a:extLst>
                    <a:ext uri="{FF2B5EF4-FFF2-40B4-BE49-F238E27FC236}">
                      <a16:creationId xmlns:a16="http://schemas.microsoft.com/office/drawing/2014/main" id="{0C78F76E-3C7C-400C-B931-7744D28CDE68}"/>
                    </a:ext>
                  </a:extLst>
                </p:cNvPr>
                <p:cNvPicPr/>
                <p:nvPr/>
              </p:nvPicPr>
              <p:blipFill>
                <a:blip r:embed="rId5"/>
                <a:stretch>
                  <a:fillRect/>
                </a:stretch>
              </p:blipFill>
              <p:spPr>
                <a:xfrm>
                  <a:off x="663826" y="1626598"/>
                  <a:ext cx="1875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7B84ED3A-F043-4D6C-9D96-2A70DCCDD9E8}"/>
                    </a:ext>
                  </a:extLst>
                </p14:cNvPr>
                <p14:cNvContentPartPr/>
                <p14:nvPr/>
              </p14:nvContentPartPr>
              <p14:xfrm>
                <a:off x="846706" y="1529038"/>
                <a:ext cx="30240" cy="237960"/>
              </p14:xfrm>
            </p:contentPart>
          </mc:Choice>
          <mc:Fallback xmlns="">
            <p:pic>
              <p:nvPicPr>
                <p:cNvPr id="8" name="筆跡 7">
                  <a:extLst>
                    <a:ext uri="{FF2B5EF4-FFF2-40B4-BE49-F238E27FC236}">
                      <a16:creationId xmlns:a16="http://schemas.microsoft.com/office/drawing/2014/main" id="{7B84ED3A-F043-4D6C-9D96-2A70DCCDD9E8}"/>
                    </a:ext>
                  </a:extLst>
                </p:cNvPr>
                <p:cNvPicPr/>
                <p:nvPr/>
              </p:nvPicPr>
              <p:blipFill>
                <a:blip r:embed="rId7"/>
                <a:stretch>
                  <a:fillRect/>
                </a:stretch>
              </p:blipFill>
              <p:spPr>
                <a:xfrm>
                  <a:off x="837706" y="1520038"/>
                  <a:ext cx="478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895ECC8E-6030-417F-B73F-22E1965B9285}"/>
                    </a:ext>
                  </a:extLst>
                </p14:cNvPr>
                <p14:cNvContentPartPr/>
                <p14:nvPr/>
              </p14:nvContentPartPr>
              <p14:xfrm>
                <a:off x="896386" y="1721638"/>
                <a:ext cx="62640" cy="58680"/>
              </p14:xfrm>
            </p:contentPart>
          </mc:Choice>
          <mc:Fallback xmlns="">
            <p:pic>
              <p:nvPicPr>
                <p:cNvPr id="9" name="筆跡 8">
                  <a:extLst>
                    <a:ext uri="{FF2B5EF4-FFF2-40B4-BE49-F238E27FC236}">
                      <a16:creationId xmlns:a16="http://schemas.microsoft.com/office/drawing/2014/main" id="{895ECC8E-6030-417F-B73F-22E1965B9285}"/>
                    </a:ext>
                  </a:extLst>
                </p:cNvPr>
                <p:cNvPicPr/>
                <p:nvPr/>
              </p:nvPicPr>
              <p:blipFill>
                <a:blip r:embed="rId9"/>
                <a:stretch>
                  <a:fillRect/>
                </a:stretch>
              </p:blipFill>
              <p:spPr>
                <a:xfrm>
                  <a:off x="887746" y="1712998"/>
                  <a:ext cx="80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DE4289C9-C48C-4A93-8804-768F8D04785A}"/>
                    </a:ext>
                  </a:extLst>
                </p14:cNvPr>
                <p14:cNvContentPartPr/>
                <p14:nvPr/>
              </p14:nvContentPartPr>
              <p14:xfrm>
                <a:off x="1068826" y="1655758"/>
                <a:ext cx="20880" cy="2520"/>
              </p14:xfrm>
            </p:contentPart>
          </mc:Choice>
          <mc:Fallback xmlns="">
            <p:pic>
              <p:nvPicPr>
                <p:cNvPr id="10" name="筆跡 9">
                  <a:extLst>
                    <a:ext uri="{FF2B5EF4-FFF2-40B4-BE49-F238E27FC236}">
                      <a16:creationId xmlns:a16="http://schemas.microsoft.com/office/drawing/2014/main" id="{DE4289C9-C48C-4A93-8804-768F8D04785A}"/>
                    </a:ext>
                  </a:extLst>
                </p:cNvPr>
                <p:cNvPicPr/>
                <p:nvPr/>
              </p:nvPicPr>
              <p:blipFill>
                <a:blip r:embed="rId11"/>
                <a:stretch>
                  <a:fillRect/>
                </a:stretch>
              </p:blipFill>
              <p:spPr>
                <a:xfrm>
                  <a:off x="1059826" y="1646758"/>
                  <a:ext cx="38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F60FAF8F-853C-4FDC-BA95-41F583DD7817}"/>
                    </a:ext>
                  </a:extLst>
                </p14:cNvPr>
                <p14:cNvContentPartPr/>
                <p14:nvPr/>
              </p14:nvContentPartPr>
              <p14:xfrm>
                <a:off x="1073146" y="1692838"/>
                <a:ext cx="14040" cy="18720"/>
              </p14:xfrm>
            </p:contentPart>
          </mc:Choice>
          <mc:Fallback xmlns="">
            <p:pic>
              <p:nvPicPr>
                <p:cNvPr id="11" name="筆跡 10">
                  <a:extLst>
                    <a:ext uri="{FF2B5EF4-FFF2-40B4-BE49-F238E27FC236}">
                      <a16:creationId xmlns:a16="http://schemas.microsoft.com/office/drawing/2014/main" id="{F60FAF8F-853C-4FDC-BA95-41F583DD7817}"/>
                    </a:ext>
                  </a:extLst>
                </p:cNvPr>
                <p:cNvPicPr/>
                <p:nvPr/>
              </p:nvPicPr>
              <p:blipFill>
                <a:blip r:embed="rId13"/>
                <a:stretch>
                  <a:fillRect/>
                </a:stretch>
              </p:blipFill>
              <p:spPr>
                <a:xfrm>
                  <a:off x="1064506" y="1683838"/>
                  <a:ext cx="31680" cy="36360"/>
                </a:xfrm>
                <a:prstGeom prst="rect">
                  <a:avLst/>
                </a:prstGeom>
              </p:spPr>
            </p:pic>
          </mc:Fallback>
        </mc:AlternateContent>
      </p:grpSp>
      <p:grpSp>
        <p:nvGrpSpPr>
          <p:cNvPr id="18" name="群組 17">
            <a:extLst>
              <a:ext uri="{FF2B5EF4-FFF2-40B4-BE49-F238E27FC236}">
                <a16:creationId xmlns:a16="http://schemas.microsoft.com/office/drawing/2014/main" id="{D2517936-CE35-4D05-A72A-30BF1B7347E4}"/>
              </a:ext>
            </a:extLst>
          </p:cNvPr>
          <p:cNvGrpSpPr/>
          <p:nvPr/>
        </p:nvGrpSpPr>
        <p:grpSpPr>
          <a:xfrm>
            <a:off x="1411906" y="1625878"/>
            <a:ext cx="385560" cy="318240"/>
            <a:chOff x="1411906" y="1625878"/>
            <a:chExt cx="385560" cy="318240"/>
          </a:xfrm>
        </p:grpSpPr>
        <mc:AlternateContent xmlns:mc="http://schemas.openxmlformats.org/markup-compatibility/2006" xmlns:p14="http://schemas.microsoft.com/office/powerpoint/2010/main">
          <mc:Choice Requires="p14">
            <p:contentPart p14:bwMode="auto" r:id="rId14">
              <p14:nvContentPartPr>
                <p14:cNvPr id="14" name="筆跡 13">
                  <a:extLst>
                    <a:ext uri="{FF2B5EF4-FFF2-40B4-BE49-F238E27FC236}">
                      <a16:creationId xmlns:a16="http://schemas.microsoft.com/office/drawing/2014/main" id="{39EE455C-162C-4004-8896-F9658E11E6CD}"/>
                    </a:ext>
                  </a:extLst>
                </p14:cNvPr>
                <p14:cNvContentPartPr/>
                <p14:nvPr/>
              </p14:nvContentPartPr>
              <p14:xfrm>
                <a:off x="1411906" y="1625878"/>
                <a:ext cx="89640" cy="318240"/>
              </p14:xfrm>
            </p:contentPart>
          </mc:Choice>
          <mc:Fallback xmlns="">
            <p:pic>
              <p:nvPicPr>
                <p:cNvPr id="14" name="筆跡 13">
                  <a:extLst>
                    <a:ext uri="{FF2B5EF4-FFF2-40B4-BE49-F238E27FC236}">
                      <a16:creationId xmlns:a16="http://schemas.microsoft.com/office/drawing/2014/main" id="{39EE455C-162C-4004-8896-F9658E11E6CD}"/>
                    </a:ext>
                  </a:extLst>
                </p:cNvPr>
                <p:cNvPicPr/>
                <p:nvPr/>
              </p:nvPicPr>
              <p:blipFill>
                <a:blip r:embed="rId15"/>
                <a:stretch>
                  <a:fillRect/>
                </a:stretch>
              </p:blipFill>
              <p:spPr>
                <a:xfrm>
                  <a:off x="1402906" y="1616878"/>
                  <a:ext cx="10728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D54AF218-6F62-43C8-B02E-B45DCC42C262}"/>
                    </a:ext>
                  </a:extLst>
                </p14:cNvPr>
                <p14:cNvContentPartPr/>
                <p14:nvPr/>
              </p14:nvContentPartPr>
              <p14:xfrm>
                <a:off x="1427746" y="1678798"/>
                <a:ext cx="182520" cy="117720"/>
              </p14:xfrm>
            </p:contentPart>
          </mc:Choice>
          <mc:Fallback xmlns="">
            <p:pic>
              <p:nvPicPr>
                <p:cNvPr id="15" name="筆跡 14">
                  <a:extLst>
                    <a:ext uri="{FF2B5EF4-FFF2-40B4-BE49-F238E27FC236}">
                      <a16:creationId xmlns:a16="http://schemas.microsoft.com/office/drawing/2014/main" id="{D54AF218-6F62-43C8-B02E-B45DCC42C262}"/>
                    </a:ext>
                  </a:extLst>
                </p:cNvPr>
                <p:cNvPicPr/>
                <p:nvPr/>
              </p:nvPicPr>
              <p:blipFill>
                <a:blip r:embed="rId17"/>
                <a:stretch>
                  <a:fillRect/>
                </a:stretch>
              </p:blipFill>
              <p:spPr>
                <a:xfrm>
                  <a:off x="1419106" y="1670158"/>
                  <a:ext cx="200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E4006BA6-7F6C-4971-9CB3-850E1283F306}"/>
                    </a:ext>
                  </a:extLst>
                </p14:cNvPr>
                <p14:cNvContentPartPr/>
                <p14:nvPr/>
              </p14:nvContentPartPr>
              <p14:xfrm>
                <a:off x="1663186" y="1675198"/>
                <a:ext cx="134280" cy="15840"/>
              </p14:xfrm>
            </p:contentPart>
          </mc:Choice>
          <mc:Fallback xmlns="">
            <p:pic>
              <p:nvPicPr>
                <p:cNvPr id="16" name="筆跡 15">
                  <a:extLst>
                    <a:ext uri="{FF2B5EF4-FFF2-40B4-BE49-F238E27FC236}">
                      <a16:creationId xmlns:a16="http://schemas.microsoft.com/office/drawing/2014/main" id="{E4006BA6-7F6C-4971-9CB3-850E1283F306}"/>
                    </a:ext>
                  </a:extLst>
                </p:cNvPr>
                <p:cNvPicPr/>
                <p:nvPr/>
              </p:nvPicPr>
              <p:blipFill>
                <a:blip r:embed="rId19"/>
                <a:stretch>
                  <a:fillRect/>
                </a:stretch>
              </p:blipFill>
              <p:spPr>
                <a:xfrm>
                  <a:off x="1654546" y="1666558"/>
                  <a:ext cx="151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6D0D8A59-9783-4043-9D3F-A4B8BE227D4E}"/>
                    </a:ext>
                  </a:extLst>
                </p14:cNvPr>
                <p14:cNvContentPartPr/>
                <p14:nvPr/>
              </p14:nvContentPartPr>
              <p14:xfrm>
                <a:off x="1663186" y="1715518"/>
                <a:ext cx="122760" cy="20880"/>
              </p14:xfrm>
            </p:contentPart>
          </mc:Choice>
          <mc:Fallback xmlns="">
            <p:pic>
              <p:nvPicPr>
                <p:cNvPr id="17" name="筆跡 16">
                  <a:extLst>
                    <a:ext uri="{FF2B5EF4-FFF2-40B4-BE49-F238E27FC236}">
                      <a16:creationId xmlns:a16="http://schemas.microsoft.com/office/drawing/2014/main" id="{6D0D8A59-9783-4043-9D3F-A4B8BE227D4E}"/>
                    </a:ext>
                  </a:extLst>
                </p:cNvPr>
                <p:cNvPicPr/>
                <p:nvPr/>
              </p:nvPicPr>
              <p:blipFill>
                <a:blip r:embed="rId21"/>
                <a:stretch>
                  <a:fillRect/>
                </a:stretch>
              </p:blipFill>
              <p:spPr>
                <a:xfrm>
                  <a:off x="1654546" y="1706518"/>
                  <a:ext cx="140400" cy="3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378398DB-5FCC-4A30-B466-55ECA04D494D}"/>
                  </a:ext>
                </a:extLst>
              </p14:cNvPr>
              <p14:cNvContentPartPr/>
              <p14:nvPr/>
            </p14:nvContentPartPr>
            <p14:xfrm>
              <a:off x="1934266" y="1742158"/>
              <a:ext cx="6120" cy="10800"/>
            </p14:xfrm>
          </p:contentPart>
        </mc:Choice>
        <mc:Fallback xmlns="">
          <p:pic>
            <p:nvPicPr>
              <p:cNvPr id="19" name="筆跡 18">
                <a:extLst>
                  <a:ext uri="{FF2B5EF4-FFF2-40B4-BE49-F238E27FC236}">
                    <a16:creationId xmlns:a16="http://schemas.microsoft.com/office/drawing/2014/main" id="{378398DB-5FCC-4A30-B466-55ECA04D494D}"/>
                  </a:ext>
                </a:extLst>
              </p:cNvPr>
              <p:cNvPicPr/>
              <p:nvPr/>
            </p:nvPicPr>
            <p:blipFill>
              <a:blip r:embed="rId23"/>
              <a:stretch>
                <a:fillRect/>
              </a:stretch>
            </p:blipFill>
            <p:spPr>
              <a:xfrm>
                <a:off x="1925626" y="1733158"/>
                <a:ext cx="237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9DC9C3F8-F41E-4787-88F7-372FF4174C93}"/>
                  </a:ext>
                </a:extLst>
              </p14:cNvPr>
              <p14:cNvContentPartPr/>
              <p14:nvPr/>
            </p14:nvContentPartPr>
            <p14:xfrm>
              <a:off x="2080786" y="1581598"/>
              <a:ext cx="11880" cy="143280"/>
            </p14:xfrm>
          </p:contentPart>
        </mc:Choice>
        <mc:Fallback xmlns="">
          <p:pic>
            <p:nvPicPr>
              <p:cNvPr id="20" name="筆跡 19">
                <a:extLst>
                  <a:ext uri="{FF2B5EF4-FFF2-40B4-BE49-F238E27FC236}">
                    <a16:creationId xmlns:a16="http://schemas.microsoft.com/office/drawing/2014/main" id="{9DC9C3F8-F41E-4787-88F7-372FF4174C93}"/>
                  </a:ext>
                </a:extLst>
              </p:cNvPr>
              <p:cNvPicPr/>
              <p:nvPr/>
            </p:nvPicPr>
            <p:blipFill>
              <a:blip r:embed="rId25"/>
              <a:stretch>
                <a:fillRect/>
              </a:stretch>
            </p:blipFill>
            <p:spPr>
              <a:xfrm>
                <a:off x="2071786" y="1572598"/>
                <a:ext cx="29520" cy="160920"/>
              </a:xfrm>
              <a:prstGeom prst="rect">
                <a:avLst/>
              </a:prstGeom>
            </p:spPr>
          </p:pic>
        </mc:Fallback>
      </mc:AlternateContent>
      <p:grpSp>
        <p:nvGrpSpPr>
          <p:cNvPr id="67" name="群組 66">
            <a:extLst>
              <a:ext uri="{FF2B5EF4-FFF2-40B4-BE49-F238E27FC236}">
                <a16:creationId xmlns:a16="http://schemas.microsoft.com/office/drawing/2014/main" id="{E49EA32A-4D5E-4F73-A226-B1B2AB34355C}"/>
              </a:ext>
            </a:extLst>
          </p:cNvPr>
          <p:cNvGrpSpPr/>
          <p:nvPr/>
        </p:nvGrpSpPr>
        <p:grpSpPr>
          <a:xfrm>
            <a:off x="380866" y="2460358"/>
            <a:ext cx="308520" cy="182520"/>
            <a:chOff x="380866" y="2460358"/>
            <a:chExt cx="308520" cy="182520"/>
          </a:xfrm>
        </p:grpSpPr>
        <mc:AlternateContent xmlns:mc="http://schemas.openxmlformats.org/markup-compatibility/2006" xmlns:p14="http://schemas.microsoft.com/office/powerpoint/2010/main">
          <mc:Choice Requires="p14">
            <p:contentPart p14:bwMode="auto" r:id="rId26">
              <p14:nvContentPartPr>
                <p14:cNvPr id="49" name="筆跡 48">
                  <a:extLst>
                    <a:ext uri="{FF2B5EF4-FFF2-40B4-BE49-F238E27FC236}">
                      <a16:creationId xmlns:a16="http://schemas.microsoft.com/office/drawing/2014/main" id="{8E977366-2851-40F9-A05F-2953A5AAA4BE}"/>
                    </a:ext>
                  </a:extLst>
                </p14:cNvPr>
                <p14:cNvContentPartPr/>
                <p14:nvPr/>
              </p14:nvContentPartPr>
              <p14:xfrm>
                <a:off x="380866" y="2460358"/>
                <a:ext cx="136800" cy="182520"/>
              </p14:xfrm>
            </p:contentPart>
          </mc:Choice>
          <mc:Fallback xmlns="">
            <p:pic>
              <p:nvPicPr>
                <p:cNvPr id="49" name="筆跡 48">
                  <a:extLst>
                    <a:ext uri="{FF2B5EF4-FFF2-40B4-BE49-F238E27FC236}">
                      <a16:creationId xmlns:a16="http://schemas.microsoft.com/office/drawing/2014/main" id="{8E977366-2851-40F9-A05F-2953A5AAA4BE}"/>
                    </a:ext>
                  </a:extLst>
                </p:cNvPr>
                <p:cNvPicPr/>
                <p:nvPr/>
              </p:nvPicPr>
              <p:blipFill>
                <a:blip r:embed="rId27"/>
                <a:stretch>
                  <a:fillRect/>
                </a:stretch>
              </p:blipFill>
              <p:spPr>
                <a:xfrm>
                  <a:off x="372226" y="2451358"/>
                  <a:ext cx="1544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0" name="筆跡 49">
                  <a:extLst>
                    <a:ext uri="{FF2B5EF4-FFF2-40B4-BE49-F238E27FC236}">
                      <a16:creationId xmlns:a16="http://schemas.microsoft.com/office/drawing/2014/main" id="{28A4FDA5-03A9-4B67-A7E5-F38262104579}"/>
                    </a:ext>
                  </a:extLst>
                </p14:cNvPr>
                <p14:cNvContentPartPr/>
                <p14:nvPr/>
              </p14:nvContentPartPr>
              <p14:xfrm>
                <a:off x="575986" y="2532358"/>
                <a:ext cx="113400" cy="16920"/>
              </p14:xfrm>
            </p:contentPart>
          </mc:Choice>
          <mc:Fallback xmlns="">
            <p:pic>
              <p:nvPicPr>
                <p:cNvPr id="50" name="筆跡 49">
                  <a:extLst>
                    <a:ext uri="{FF2B5EF4-FFF2-40B4-BE49-F238E27FC236}">
                      <a16:creationId xmlns:a16="http://schemas.microsoft.com/office/drawing/2014/main" id="{28A4FDA5-03A9-4B67-A7E5-F38262104579}"/>
                    </a:ext>
                  </a:extLst>
                </p:cNvPr>
                <p:cNvPicPr/>
                <p:nvPr/>
              </p:nvPicPr>
              <p:blipFill>
                <a:blip r:embed="rId29"/>
                <a:stretch>
                  <a:fillRect/>
                </a:stretch>
              </p:blipFill>
              <p:spPr>
                <a:xfrm>
                  <a:off x="566986" y="2523718"/>
                  <a:ext cx="1310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筆跡 50">
                  <a:extLst>
                    <a:ext uri="{FF2B5EF4-FFF2-40B4-BE49-F238E27FC236}">
                      <a16:creationId xmlns:a16="http://schemas.microsoft.com/office/drawing/2014/main" id="{531B43AD-CB55-4D9C-A908-11A3C05191DF}"/>
                    </a:ext>
                  </a:extLst>
                </p14:cNvPr>
                <p14:cNvContentPartPr/>
                <p14:nvPr/>
              </p14:nvContentPartPr>
              <p14:xfrm>
                <a:off x="579226" y="2577718"/>
                <a:ext cx="95400" cy="10800"/>
              </p14:xfrm>
            </p:contentPart>
          </mc:Choice>
          <mc:Fallback xmlns="">
            <p:pic>
              <p:nvPicPr>
                <p:cNvPr id="51" name="筆跡 50">
                  <a:extLst>
                    <a:ext uri="{FF2B5EF4-FFF2-40B4-BE49-F238E27FC236}">
                      <a16:creationId xmlns:a16="http://schemas.microsoft.com/office/drawing/2014/main" id="{531B43AD-CB55-4D9C-A908-11A3C05191DF}"/>
                    </a:ext>
                  </a:extLst>
                </p:cNvPr>
                <p:cNvPicPr/>
                <p:nvPr/>
              </p:nvPicPr>
              <p:blipFill>
                <a:blip r:embed="rId31"/>
                <a:stretch>
                  <a:fillRect/>
                </a:stretch>
              </p:blipFill>
              <p:spPr>
                <a:xfrm>
                  <a:off x="570586" y="2569078"/>
                  <a:ext cx="113040" cy="28440"/>
                </a:xfrm>
                <a:prstGeom prst="rect">
                  <a:avLst/>
                </a:prstGeom>
              </p:spPr>
            </p:pic>
          </mc:Fallback>
        </mc:AlternateContent>
      </p:grpSp>
      <p:grpSp>
        <p:nvGrpSpPr>
          <p:cNvPr id="66" name="群組 65">
            <a:extLst>
              <a:ext uri="{FF2B5EF4-FFF2-40B4-BE49-F238E27FC236}">
                <a16:creationId xmlns:a16="http://schemas.microsoft.com/office/drawing/2014/main" id="{60D5499A-38AD-4AB5-9B4A-67153B1324CC}"/>
              </a:ext>
            </a:extLst>
          </p:cNvPr>
          <p:cNvGrpSpPr/>
          <p:nvPr/>
        </p:nvGrpSpPr>
        <p:grpSpPr>
          <a:xfrm>
            <a:off x="827266" y="2487358"/>
            <a:ext cx="508320" cy="201960"/>
            <a:chOff x="827266" y="2487358"/>
            <a:chExt cx="508320" cy="201960"/>
          </a:xfrm>
        </p:grpSpPr>
        <mc:AlternateContent xmlns:mc="http://schemas.openxmlformats.org/markup-compatibility/2006" xmlns:p14="http://schemas.microsoft.com/office/powerpoint/2010/main">
          <mc:Choice Requires="p14">
            <p:contentPart p14:bwMode="auto" r:id="rId32">
              <p14:nvContentPartPr>
                <p14:cNvPr id="52" name="筆跡 51">
                  <a:extLst>
                    <a:ext uri="{FF2B5EF4-FFF2-40B4-BE49-F238E27FC236}">
                      <a16:creationId xmlns:a16="http://schemas.microsoft.com/office/drawing/2014/main" id="{38123811-E528-4AA2-A136-D95BD00C2B32}"/>
                    </a:ext>
                  </a:extLst>
                </p14:cNvPr>
                <p14:cNvContentPartPr/>
                <p14:nvPr/>
              </p14:nvContentPartPr>
              <p14:xfrm>
                <a:off x="827266" y="2493478"/>
                <a:ext cx="17640" cy="149760"/>
              </p14:xfrm>
            </p:contentPart>
          </mc:Choice>
          <mc:Fallback xmlns="">
            <p:pic>
              <p:nvPicPr>
                <p:cNvPr id="52" name="筆跡 51">
                  <a:extLst>
                    <a:ext uri="{FF2B5EF4-FFF2-40B4-BE49-F238E27FC236}">
                      <a16:creationId xmlns:a16="http://schemas.microsoft.com/office/drawing/2014/main" id="{38123811-E528-4AA2-A136-D95BD00C2B32}"/>
                    </a:ext>
                  </a:extLst>
                </p:cNvPr>
                <p:cNvPicPr/>
                <p:nvPr/>
              </p:nvPicPr>
              <p:blipFill>
                <a:blip r:embed="rId33"/>
                <a:stretch>
                  <a:fillRect/>
                </a:stretch>
              </p:blipFill>
              <p:spPr>
                <a:xfrm>
                  <a:off x="818626" y="2484478"/>
                  <a:ext cx="352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筆跡 52">
                  <a:extLst>
                    <a:ext uri="{FF2B5EF4-FFF2-40B4-BE49-F238E27FC236}">
                      <a16:creationId xmlns:a16="http://schemas.microsoft.com/office/drawing/2014/main" id="{41DC6398-F8D4-40CC-AAFD-C25B34222B4A}"/>
                    </a:ext>
                  </a:extLst>
                </p14:cNvPr>
                <p14:cNvContentPartPr/>
                <p14:nvPr/>
              </p14:nvContentPartPr>
              <p14:xfrm>
                <a:off x="900706" y="2499958"/>
                <a:ext cx="105120" cy="119160"/>
              </p14:xfrm>
            </p:contentPart>
          </mc:Choice>
          <mc:Fallback xmlns="">
            <p:pic>
              <p:nvPicPr>
                <p:cNvPr id="53" name="筆跡 52">
                  <a:extLst>
                    <a:ext uri="{FF2B5EF4-FFF2-40B4-BE49-F238E27FC236}">
                      <a16:creationId xmlns:a16="http://schemas.microsoft.com/office/drawing/2014/main" id="{41DC6398-F8D4-40CC-AAFD-C25B34222B4A}"/>
                    </a:ext>
                  </a:extLst>
                </p:cNvPr>
                <p:cNvPicPr/>
                <p:nvPr/>
              </p:nvPicPr>
              <p:blipFill>
                <a:blip r:embed="rId35"/>
                <a:stretch>
                  <a:fillRect/>
                </a:stretch>
              </p:blipFill>
              <p:spPr>
                <a:xfrm>
                  <a:off x="891706" y="2490958"/>
                  <a:ext cx="1227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筆跡 53">
                  <a:extLst>
                    <a:ext uri="{FF2B5EF4-FFF2-40B4-BE49-F238E27FC236}">
                      <a16:creationId xmlns:a16="http://schemas.microsoft.com/office/drawing/2014/main" id="{5D6ACEB0-2DCF-4F01-82C3-34A2502F1FF7}"/>
                    </a:ext>
                  </a:extLst>
                </p14:cNvPr>
                <p14:cNvContentPartPr/>
                <p14:nvPr/>
              </p14:nvContentPartPr>
              <p14:xfrm>
                <a:off x="1065226" y="2487358"/>
                <a:ext cx="129240" cy="127440"/>
              </p14:xfrm>
            </p:contentPart>
          </mc:Choice>
          <mc:Fallback xmlns="">
            <p:pic>
              <p:nvPicPr>
                <p:cNvPr id="54" name="筆跡 53">
                  <a:extLst>
                    <a:ext uri="{FF2B5EF4-FFF2-40B4-BE49-F238E27FC236}">
                      <a16:creationId xmlns:a16="http://schemas.microsoft.com/office/drawing/2014/main" id="{5D6ACEB0-2DCF-4F01-82C3-34A2502F1FF7}"/>
                    </a:ext>
                  </a:extLst>
                </p:cNvPr>
                <p:cNvPicPr/>
                <p:nvPr/>
              </p:nvPicPr>
              <p:blipFill>
                <a:blip r:embed="rId37"/>
                <a:stretch>
                  <a:fillRect/>
                </a:stretch>
              </p:blipFill>
              <p:spPr>
                <a:xfrm>
                  <a:off x="1056586" y="2478718"/>
                  <a:ext cx="1468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 name="筆跡 54">
                  <a:extLst>
                    <a:ext uri="{FF2B5EF4-FFF2-40B4-BE49-F238E27FC236}">
                      <a16:creationId xmlns:a16="http://schemas.microsoft.com/office/drawing/2014/main" id="{C960AC6B-2D78-44B1-A75D-709117A38801}"/>
                    </a:ext>
                  </a:extLst>
                </p14:cNvPr>
                <p14:cNvContentPartPr/>
                <p14:nvPr/>
              </p14:nvContentPartPr>
              <p14:xfrm>
                <a:off x="1268986" y="2632438"/>
                <a:ext cx="66600" cy="56880"/>
              </p14:xfrm>
            </p:contentPart>
          </mc:Choice>
          <mc:Fallback xmlns="">
            <p:pic>
              <p:nvPicPr>
                <p:cNvPr id="55" name="筆跡 54">
                  <a:extLst>
                    <a:ext uri="{FF2B5EF4-FFF2-40B4-BE49-F238E27FC236}">
                      <a16:creationId xmlns:a16="http://schemas.microsoft.com/office/drawing/2014/main" id="{C960AC6B-2D78-44B1-A75D-709117A38801}"/>
                    </a:ext>
                  </a:extLst>
                </p:cNvPr>
                <p:cNvPicPr/>
                <p:nvPr/>
              </p:nvPicPr>
              <p:blipFill>
                <a:blip r:embed="rId39"/>
                <a:stretch>
                  <a:fillRect/>
                </a:stretch>
              </p:blipFill>
              <p:spPr>
                <a:xfrm>
                  <a:off x="1259986" y="2623438"/>
                  <a:ext cx="84240" cy="74520"/>
                </a:xfrm>
                <a:prstGeom prst="rect">
                  <a:avLst/>
                </a:prstGeom>
              </p:spPr>
            </p:pic>
          </mc:Fallback>
        </mc:AlternateContent>
      </p:grpSp>
      <p:grpSp>
        <p:nvGrpSpPr>
          <p:cNvPr id="126" name="群組 125">
            <a:extLst>
              <a:ext uri="{FF2B5EF4-FFF2-40B4-BE49-F238E27FC236}">
                <a16:creationId xmlns:a16="http://schemas.microsoft.com/office/drawing/2014/main" id="{35A3FAC0-D209-4BCB-8C30-38BAD0B2D576}"/>
              </a:ext>
            </a:extLst>
          </p:cNvPr>
          <p:cNvGrpSpPr/>
          <p:nvPr/>
        </p:nvGrpSpPr>
        <p:grpSpPr>
          <a:xfrm>
            <a:off x="727906" y="3090358"/>
            <a:ext cx="244440" cy="336240"/>
            <a:chOff x="727906" y="3090358"/>
            <a:chExt cx="244440" cy="336240"/>
          </a:xfrm>
        </p:grpSpPr>
        <mc:AlternateContent xmlns:mc="http://schemas.openxmlformats.org/markup-compatibility/2006" xmlns:p14="http://schemas.microsoft.com/office/powerpoint/2010/main">
          <mc:Choice Requires="p14">
            <p:contentPart p14:bwMode="auto" r:id="rId40">
              <p14:nvContentPartPr>
                <p14:cNvPr id="119" name="筆跡 118">
                  <a:extLst>
                    <a:ext uri="{FF2B5EF4-FFF2-40B4-BE49-F238E27FC236}">
                      <a16:creationId xmlns:a16="http://schemas.microsoft.com/office/drawing/2014/main" id="{AFFB6C92-FE32-4673-9098-33EC2EDA0E2B}"/>
                    </a:ext>
                  </a:extLst>
                </p14:cNvPr>
                <p14:cNvContentPartPr/>
                <p14:nvPr/>
              </p14:nvContentPartPr>
              <p14:xfrm>
                <a:off x="753106" y="3090358"/>
                <a:ext cx="211320" cy="12240"/>
              </p14:xfrm>
            </p:contentPart>
          </mc:Choice>
          <mc:Fallback xmlns="">
            <p:pic>
              <p:nvPicPr>
                <p:cNvPr id="119" name="筆跡 118">
                  <a:extLst>
                    <a:ext uri="{FF2B5EF4-FFF2-40B4-BE49-F238E27FC236}">
                      <a16:creationId xmlns:a16="http://schemas.microsoft.com/office/drawing/2014/main" id="{AFFB6C92-FE32-4673-9098-33EC2EDA0E2B}"/>
                    </a:ext>
                  </a:extLst>
                </p:cNvPr>
                <p:cNvPicPr/>
                <p:nvPr/>
              </p:nvPicPr>
              <p:blipFill>
                <a:blip r:embed="rId41"/>
                <a:stretch>
                  <a:fillRect/>
                </a:stretch>
              </p:blipFill>
              <p:spPr>
                <a:xfrm>
                  <a:off x="744466" y="3081358"/>
                  <a:ext cx="228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0" name="筆跡 119">
                  <a:extLst>
                    <a:ext uri="{FF2B5EF4-FFF2-40B4-BE49-F238E27FC236}">
                      <a16:creationId xmlns:a16="http://schemas.microsoft.com/office/drawing/2014/main" id="{43E9E917-326A-4B65-9813-282ED68872B9}"/>
                    </a:ext>
                  </a:extLst>
                </p14:cNvPr>
                <p14:cNvContentPartPr/>
                <p14:nvPr/>
              </p14:nvContentPartPr>
              <p14:xfrm>
                <a:off x="727906" y="3116998"/>
                <a:ext cx="129600" cy="273240"/>
              </p14:xfrm>
            </p:contentPart>
          </mc:Choice>
          <mc:Fallback xmlns="">
            <p:pic>
              <p:nvPicPr>
                <p:cNvPr id="120" name="筆跡 119">
                  <a:extLst>
                    <a:ext uri="{FF2B5EF4-FFF2-40B4-BE49-F238E27FC236}">
                      <a16:creationId xmlns:a16="http://schemas.microsoft.com/office/drawing/2014/main" id="{43E9E917-326A-4B65-9813-282ED68872B9}"/>
                    </a:ext>
                  </a:extLst>
                </p:cNvPr>
                <p:cNvPicPr/>
                <p:nvPr/>
              </p:nvPicPr>
              <p:blipFill>
                <a:blip r:embed="rId43"/>
                <a:stretch>
                  <a:fillRect/>
                </a:stretch>
              </p:blipFill>
              <p:spPr>
                <a:xfrm>
                  <a:off x="719266" y="3108358"/>
                  <a:ext cx="147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1" name="筆跡 120">
                  <a:extLst>
                    <a:ext uri="{FF2B5EF4-FFF2-40B4-BE49-F238E27FC236}">
                      <a16:creationId xmlns:a16="http://schemas.microsoft.com/office/drawing/2014/main" id="{C40DC5CC-2264-4394-99A9-AAA2C3BDC111}"/>
                    </a:ext>
                  </a:extLst>
                </p14:cNvPr>
                <p14:cNvContentPartPr/>
                <p14:nvPr/>
              </p14:nvContentPartPr>
              <p14:xfrm>
                <a:off x="733666" y="3274678"/>
                <a:ext cx="183240" cy="18720"/>
              </p14:xfrm>
            </p:contentPart>
          </mc:Choice>
          <mc:Fallback xmlns="">
            <p:pic>
              <p:nvPicPr>
                <p:cNvPr id="121" name="筆跡 120">
                  <a:extLst>
                    <a:ext uri="{FF2B5EF4-FFF2-40B4-BE49-F238E27FC236}">
                      <a16:creationId xmlns:a16="http://schemas.microsoft.com/office/drawing/2014/main" id="{C40DC5CC-2264-4394-99A9-AAA2C3BDC111}"/>
                    </a:ext>
                  </a:extLst>
                </p:cNvPr>
                <p:cNvPicPr/>
                <p:nvPr/>
              </p:nvPicPr>
              <p:blipFill>
                <a:blip r:embed="rId45"/>
                <a:stretch>
                  <a:fillRect/>
                </a:stretch>
              </p:blipFill>
              <p:spPr>
                <a:xfrm>
                  <a:off x="725026" y="3265678"/>
                  <a:ext cx="200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2" name="筆跡 121">
                  <a:extLst>
                    <a:ext uri="{FF2B5EF4-FFF2-40B4-BE49-F238E27FC236}">
                      <a16:creationId xmlns:a16="http://schemas.microsoft.com/office/drawing/2014/main" id="{64A93840-C1B3-4035-9159-3A4186B8BA30}"/>
                    </a:ext>
                  </a:extLst>
                </p14:cNvPr>
                <p14:cNvContentPartPr/>
                <p14:nvPr/>
              </p14:nvContentPartPr>
              <p14:xfrm>
                <a:off x="901786" y="3337318"/>
                <a:ext cx="70560" cy="89280"/>
              </p14:xfrm>
            </p:contentPart>
          </mc:Choice>
          <mc:Fallback xmlns="">
            <p:pic>
              <p:nvPicPr>
                <p:cNvPr id="122" name="筆跡 121">
                  <a:extLst>
                    <a:ext uri="{FF2B5EF4-FFF2-40B4-BE49-F238E27FC236}">
                      <a16:creationId xmlns:a16="http://schemas.microsoft.com/office/drawing/2014/main" id="{64A93840-C1B3-4035-9159-3A4186B8BA30}"/>
                    </a:ext>
                  </a:extLst>
                </p:cNvPr>
                <p:cNvPicPr/>
                <p:nvPr/>
              </p:nvPicPr>
              <p:blipFill>
                <a:blip r:embed="rId47"/>
                <a:stretch>
                  <a:fillRect/>
                </a:stretch>
              </p:blipFill>
              <p:spPr>
                <a:xfrm>
                  <a:off x="893146" y="3328318"/>
                  <a:ext cx="88200" cy="106920"/>
                </a:xfrm>
                <a:prstGeom prst="rect">
                  <a:avLst/>
                </a:prstGeom>
              </p:spPr>
            </p:pic>
          </mc:Fallback>
        </mc:AlternateContent>
      </p:grpSp>
      <p:grpSp>
        <p:nvGrpSpPr>
          <p:cNvPr id="125" name="群組 124">
            <a:extLst>
              <a:ext uri="{FF2B5EF4-FFF2-40B4-BE49-F238E27FC236}">
                <a16:creationId xmlns:a16="http://schemas.microsoft.com/office/drawing/2014/main" id="{12CD28D0-FAE7-4386-8906-7E43AE7957A6}"/>
              </a:ext>
            </a:extLst>
          </p:cNvPr>
          <p:cNvGrpSpPr/>
          <p:nvPr/>
        </p:nvGrpSpPr>
        <p:grpSpPr>
          <a:xfrm>
            <a:off x="1150906" y="3246598"/>
            <a:ext cx="21960" cy="81720"/>
            <a:chOff x="1150906" y="3246598"/>
            <a:chExt cx="21960" cy="81720"/>
          </a:xfrm>
        </p:grpSpPr>
        <mc:AlternateContent xmlns:mc="http://schemas.openxmlformats.org/markup-compatibility/2006" xmlns:p14="http://schemas.microsoft.com/office/powerpoint/2010/main">
          <mc:Choice Requires="p14">
            <p:contentPart p14:bwMode="auto" r:id="rId48">
              <p14:nvContentPartPr>
                <p14:cNvPr id="123" name="筆跡 122">
                  <a:extLst>
                    <a:ext uri="{FF2B5EF4-FFF2-40B4-BE49-F238E27FC236}">
                      <a16:creationId xmlns:a16="http://schemas.microsoft.com/office/drawing/2014/main" id="{4D6CCE50-846F-4166-A342-22D27BB59FAA}"/>
                    </a:ext>
                  </a:extLst>
                </p14:cNvPr>
                <p14:cNvContentPartPr/>
                <p14:nvPr/>
              </p14:nvContentPartPr>
              <p14:xfrm>
                <a:off x="1150906" y="3246598"/>
                <a:ext cx="21960" cy="10800"/>
              </p14:xfrm>
            </p:contentPart>
          </mc:Choice>
          <mc:Fallback xmlns="">
            <p:pic>
              <p:nvPicPr>
                <p:cNvPr id="123" name="筆跡 122">
                  <a:extLst>
                    <a:ext uri="{FF2B5EF4-FFF2-40B4-BE49-F238E27FC236}">
                      <a16:creationId xmlns:a16="http://schemas.microsoft.com/office/drawing/2014/main" id="{4D6CCE50-846F-4166-A342-22D27BB59FAA}"/>
                    </a:ext>
                  </a:extLst>
                </p:cNvPr>
                <p:cNvPicPr/>
                <p:nvPr/>
              </p:nvPicPr>
              <p:blipFill>
                <a:blip r:embed="rId49"/>
                <a:stretch>
                  <a:fillRect/>
                </a:stretch>
              </p:blipFill>
              <p:spPr>
                <a:xfrm>
                  <a:off x="1141906" y="3237598"/>
                  <a:ext cx="396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4" name="筆跡 123">
                  <a:extLst>
                    <a:ext uri="{FF2B5EF4-FFF2-40B4-BE49-F238E27FC236}">
                      <a16:creationId xmlns:a16="http://schemas.microsoft.com/office/drawing/2014/main" id="{08C90D1C-3BF5-491B-8AF9-764773017912}"/>
                    </a:ext>
                  </a:extLst>
                </p14:cNvPr>
                <p14:cNvContentPartPr/>
                <p14:nvPr/>
              </p14:nvContentPartPr>
              <p14:xfrm>
                <a:off x="1150906" y="3318598"/>
                <a:ext cx="3960" cy="9720"/>
              </p14:xfrm>
            </p:contentPart>
          </mc:Choice>
          <mc:Fallback xmlns="">
            <p:pic>
              <p:nvPicPr>
                <p:cNvPr id="124" name="筆跡 123">
                  <a:extLst>
                    <a:ext uri="{FF2B5EF4-FFF2-40B4-BE49-F238E27FC236}">
                      <a16:creationId xmlns:a16="http://schemas.microsoft.com/office/drawing/2014/main" id="{08C90D1C-3BF5-491B-8AF9-764773017912}"/>
                    </a:ext>
                  </a:extLst>
                </p:cNvPr>
                <p:cNvPicPr/>
                <p:nvPr/>
              </p:nvPicPr>
              <p:blipFill>
                <a:blip r:embed="rId51"/>
                <a:stretch>
                  <a:fillRect/>
                </a:stretch>
              </p:blipFill>
              <p:spPr>
                <a:xfrm>
                  <a:off x="1141906" y="3309958"/>
                  <a:ext cx="21600" cy="27360"/>
                </a:xfrm>
                <a:prstGeom prst="rect">
                  <a:avLst/>
                </a:prstGeom>
              </p:spPr>
            </p:pic>
          </mc:Fallback>
        </mc:AlternateContent>
      </p:grpSp>
      <p:grpSp>
        <p:nvGrpSpPr>
          <p:cNvPr id="131" name="群組 130">
            <a:extLst>
              <a:ext uri="{FF2B5EF4-FFF2-40B4-BE49-F238E27FC236}">
                <a16:creationId xmlns:a16="http://schemas.microsoft.com/office/drawing/2014/main" id="{FDA7746F-3470-4F42-8EE0-4699CC40DB5D}"/>
              </a:ext>
            </a:extLst>
          </p:cNvPr>
          <p:cNvGrpSpPr/>
          <p:nvPr/>
        </p:nvGrpSpPr>
        <p:grpSpPr>
          <a:xfrm>
            <a:off x="1604866" y="3133558"/>
            <a:ext cx="378720" cy="212400"/>
            <a:chOff x="1604866" y="3133558"/>
            <a:chExt cx="378720" cy="212400"/>
          </a:xfrm>
        </p:grpSpPr>
        <mc:AlternateContent xmlns:mc="http://schemas.openxmlformats.org/markup-compatibility/2006" xmlns:p14="http://schemas.microsoft.com/office/powerpoint/2010/main">
          <mc:Choice Requires="p14">
            <p:contentPart p14:bwMode="auto" r:id="rId52">
              <p14:nvContentPartPr>
                <p14:cNvPr id="127" name="筆跡 126">
                  <a:extLst>
                    <a:ext uri="{FF2B5EF4-FFF2-40B4-BE49-F238E27FC236}">
                      <a16:creationId xmlns:a16="http://schemas.microsoft.com/office/drawing/2014/main" id="{08558E5E-44D4-4887-B170-A35BCC1FF58B}"/>
                    </a:ext>
                  </a:extLst>
                </p14:cNvPr>
                <p14:cNvContentPartPr/>
                <p14:nvPr/>
              </p14:nvContentPartPr>
              <p14:xfrm>
                <a:off x="1604866" y="3133558"/>
                <a:ext cx="198360" cy="212400"/>
              </p14:xfrm>
            </p:contentPart>
          </mc:Choice>
          <mc:Fallback xmlns="">
            <p:pic>
              <p:nvPicPr>
                <p:cNvPr id="127" name="筆跡 126">
                  <a:extLst>
                    <a:ext uri="{FF2B5EF4-FFF2-40B4-BE49-F238E27FC236}">
                      <a16:creationId xmlns:a16="http://schemas.microsoft.com/office/drawing/2014/main" id="{08558E5E-44D4-4887-B170-A35BCC1FF58B}"/>
                    </a:ext>
                  </a:extLst>
                </p:cNvPr>
                <p:cNvPicPr/>
                <p:nvPr/>
              </p:nvPicPr>
              <p:blipFill>
                <a:blip r:embed="rId53"/>
                <a:stretch>
                  <a:fillRect/>
                </a:stretch>
              </p:blipFill>
              <p:spPr>
                <a:xfrm>
                  <a:off x="1596226" y="3124558"/>
                  <a:ext cx="21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8" name="筆跡 127">
                  <a:extLst>
                    <a:ext uri="{FF2B5EF4-FFF2-40B4-BE49-F238E27FC236}">
                      <a16:creationId xmlns:a16="http://schemas.microsoft.com/office/drawing/2014/main" id="{BD5D6A4E-C8EC-4E22-A726-B01749A6F3F8}"/>
                    </a:ext>
                  </a:extLst>
                </p14:cNvPr>
                <p14:cNvContentPartPr/>
                <p14:nvPr/>
              </p14:nvContentPartPr>
              <p14:xfrm>
                <a:off x="1672546" y="3137518"/>
                <a:ext cx="141120" cy="193680"/>
              </p14:xfrm>
            </p:contentPart>
          </mc:Choice>
          <mc:Fallback xmlns="">
            <p:pic>
              <p:nvPicPr>
                <p:cNvPr id="128" name="筆跡 127">
                  <a:extLst>
                    <a:ext uri="{FF2B5EF4-FFF2-40B4-BE49-F238E27FC236}">
                      <a16:creationId xmlns:a16="http://schemas.microsoft.com/office/drawing/2014/main" id="{BD5D6A4E-C8EC-4E22-A726-B01749A6F3F8}"/>
                    </a:ext>
                  </a:extLst>
                </p:cNvPr>
                <p:cNvPicPr/>
                <p:nvPr/>
              </p:nvPicPr>
              <p:blipFill>
                <a:blip r:embed="rId55"/>
                <a:stretch>
                  <a:fillRect/>
                </a:stretch>
              </p:blipFill>
              <p:spPr>
                <a:xfrm>
                  <a:off x="1663546" y="3128878"/>
                  <a:ext cx="158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9" name="筆跡 128">
                  <a:extLst>
                    <a:ext uri="{FF2B5EF4-FFF2-40B4-BE49-F238E27FC236}">
                      <a16:creationId xmlns:a16="http://schemas.microsoft.com/office/drawing/2014/main" id="{45D3E81F-DAA2-4AAB-BFEC-FDFC4F66102C}"/>
                    </a:ext>
                  </a:extLst>
                </p14:cNvPr>
                <p14:cNvContentPartPr/>
                <p14:nvPr/>
              </p14:nvContentPartPr>
              <p14:xfrm>
                <a:off x="1889626" y="3183958"/>
                <a:ext cx="93960" cy="16920"/>
              </p14:xfrm>
            </p:contentPart>
          </mc:Choice>
          <mc:Fallback xmlns="">
            <p:pic>
              <p:nvPicPr>
                <p:cNvPr id="129" name="筆跡 128">
                  <a:extLst>
                    <a:ext uri="{FF2B5EF4-FFF2-40B4-BE49-F238E27FC236}">
                      <a16:creationId xmlns:a16="http://schemas.microsoft.com/office/drawing/2014/main" id="{45D3E81F-DAA2-4AAB-BFEC-FDFC4F66102C}"/>
                    </a:ext>
                  </a:extLst>
                </p:cNvPr>
                <p:cNvPicPr/>
                <p:nvPr/>
              </p:nvPicPr>
              <p:blipFill>
                <a:blip r:embed="rId57"/>
                <a:stretch>
                  <a:fillRect/>
                </a:stretch>
              </p:blipFill>
              <p:spPr>
                <a:xfrm>
                  <a:off x="1880986" y="3174958"/>
                  <a:ext cx="1116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0" name="筆跡 129">
                  <a:extLst>
                    <a:ext uri="{FF2B5EF4-FFF2-40B4-BE49-F238E27FC236}">
                      <a16:creationId xmlns:a16="http://schemas.microsoft.com/office/drawing/2014/main" id="{B0CAA28E-914B-4E91-9185-8A4944528990}"/>
                    </a:ext>
                  </a:extLst>
                </p14:cNvPr>
                <p14:cNvContentPartPr/>
                <p14:nvPr/>
              </p14:nvContentPartPr>
              <p14:xfrm>
                <a:off x="1874866" y="3267478"/>
                <a:ext cx="89640" cy="4320"/>
              </p14:xfrm>
            </p:contentPart>
          </mc:Choice>
          <mc:Fallback xmlns="">
            <p:pic>
              <p:nvPicPr>
                <p:cNvPr id="130" name="筆跡 129">
                  <a:extLst>
                    <a:ext uri="{FF2B5EF4-FFF2-40B4-BE49-F238E27FC236}">
                      <a16:creationId xmlns:a16="http://schemas.microsoft.com/office/drawing/2014/main" id="{B0CAA28E-914B-4E91-9185-8A4944528990}"/>
                    </a:ext>
                  </a:extLst>
                </p:cNvPr>
                <p:cNvPicPr/>
                <p:nvPr/>
              </p:nvPicPr>
              <p:blipFill>
                <a:blip r:embed="rId59"/>
                <a:stretch>
                  <a:fillRect/>
                </a:stretch>
              </p:blipFill>
              <p:spPr>
                <a:xfrm>
                  <a:off x="1866226" y="3258478"/>
                  <a:ext cx="107280" cy="21960"/>
                </a:xfrm>
                <a:prstGeom prst="rect">
                  <a:avLst/>
                </a:prstGeom>
              </p:spPr>
            </p:pic>
          </mc:Fallback>
        </mc:AlternateContent>
      </p:grpSp>
      <p:grpSp>
        <p:nvGrpSpPr>
          <p:cNvPr id="177" name="群組 176">
            <a:extLst>
              <a:ext uri="{FF2B5EF4-FFF2-40B4-BE49-F238E27FC236}">
                <a16:creationId xmlns:a16="http://schemas.microsoft.com/office/drawing/2014/main" id="{54C4BF6C-327B-4693-8E4F-8140E659DA38}"/>
              </a:ext>
            </a:extLst>
          </p:cNvPr>
          <p:cNvGrpSpPr/>
          <p:nvPr/>
        </p:nvGrpSpPr>
        <p:grpSpPr>
          <a:xfrm>
            <a:off x="2153866" y="3147958"/>
            <a:ext cx="196200" cy="211320"/>
            <a:chOff x="2153866" y="3147958"/>
            <a:chExt cx="196200" cy="211320"/>
          </a:xfrm>
        </p:grpSpPr>
        <mc:AlternateContent xmlns:mc="http://schemas.openxmlformats.org/markup-compatibility/2006" xmlns:p14="http://schemas.microsoft.com/office/powerpoint/2010/main">
          <mc:Choice Requires="p14">
            <p:contentPart p14:bwMode="auto" r:id="rId60">
              <p14:nvContentPartPr>
                <p14:cNvPr id="132" name="筆跡 131">
                  <a:extLst>
                    <a:ext uri="{FF2B5EF4-FFF2-40B4-BE49-F238E27FC236}">
                      <a16:creationId xmlns:a16="http://schemas.microsoft.com/office/drawing/2014/main" id="{335495AD-FE3B-463A-922F-D902D9DC3EAD}"/>
                    </a:ext>
                  </a:extLst>
                </p14:cNvPr>
                <p14:cNvContentPartPr/>
                <p14:nvPr/>
              </p14:nvContentPartPr>
              <p14:xfrm>
                <a:off x="2153866" y="3147958"/>
                <a:ext cx="30240" cy="211320"/>
              </p14:xfrm>
            </p:contentPart>
          </mc:Choice>
          <mc:Fallback xmlns="">
            <p:pic>
              <p:nvPicPr>
                <p:cNvPr id="132" name="筆跡 131">
                  <a:extLst>
                    <a:ext uri="{FF2B5EF4-FFF2-40B4-BE49-F238E27FC236}">
                      <a16:creationId xmlns:a16="http://schemas.microsoft.com/office/drawing/2014/main" id="{335495AD-FE3B-463A-922F-D902D9DC3EAD}"/>
                    </a:ext>
                  </a:extLst>
                </p:cNvPr>
                <p:cNvPicPr/>
                <p:nvPr/>
              </p:nvPicPr>
              <p:blipFill>
                <a:blip r:embed="rId61"/>
                <a:stretch>
                  <a:fillRect/>
                </a:stretch>
              </p:blipFill>
              <p:spPr>
                <a:xfrm>
                  <a:off x="2145226" y="3138958"/>
                  <a:ext cx="478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3" name="筆跡 132">
                  <a:extLst>
                    <a:ext uri="{FF2B5EF4-FFF2-40B4-BE49-F238E27FC236}">
                      <a16:creationId xmlns:a16="http://schemas.microsoft.com/office/drawing/2014/main" id="{9B5B38CB-998F-40C0-A88F-D6814DF59624}"/>
                    </a:ext>
                  </a:extLst>
                </p14:cNvPr>
                <p14:cNvContentPartPr/>
                <p14:nvPr/>
              </p14:nvContentPartPr>
              <p14:xfrm>
                <a:off x="2243866" y="3181798"/>
                <a:ext cx="106200" cy="148320"/>
              </p14:xfrm>
            </p:contentPart>
          </mc:Choice>
          <mc:Fallback xmlns="">
            <p:pic>
              <p:nvPicPr>
                <p:cNvPr id="133" name="筆跡 132">
                  <a:extLst>
                    <a:ext uri="{FF2B5EF4-FFF2-40B4-BE49-F238E27FC236}">
                      <a16:creationId xmlns:a16="http://schemas.microsoft.com/office/drawing/2014/main" id="{9B5B38CB-998F-40C0-A88F-D6814DF59624}"/>
                    </a:ext>
                  </a:extLst>
                </p:cNvPr>
                <p:cNvPicPr/>
                <p:nvPr/>
              </p:nvPicPr>
              <p:blipFill>
                <a:blip r:embed="rId63"/>
                <a:stretch>
                  <a:fillRect/>
                </a:stretch>
              </p:blipFill>
              <p:spPr>
                <a:xfrm>
                  <a:off x="2235226" y="3172798"/>
                  <a:ext cx="123840" cy="165960"/>
                </a:xfrm>
                <a:prstGeom prst="rect">
                  <a:avLst/>
                </a:prstGeom>
              </p:spPr>
            </p:pic>
          </mc:Fallback>
        </mc:AlternateContent>
      </p:grpSp>
      <p:grpSp>
        <p:nvGrpSpPr>
          <p:cNvPr id="176" name="群組 175">
            <a:extLst>
              <a:ext uri="{FF2B5EF4-FFF2-40B4-BE49-F238E27FC236}">
                <a16:creationId xmlns:a16="http://schemas.microsoft.com/office/drawing/2014/main" id="{C0974CC8-FE07-42F7-B6B3-0DCD157A419C}"/>
              </a:ext>
            </a:extLst>
          </p:cNvPr>
          <p:cNvGrpSpPr/>
          <p:nvPr/>
        </p:nvGrpSpPr>
        <p:grpSpPr>
          <a:xfrm>
            <a:off x="744106" y="3700558"/>
            <a:ext cx="219600" cy="307080"/>
            <a:chOff x="744106" y="3700558"/>
            <a:chExt cx="219600" cy="307080"/>
          </a:xfrm>
        </p:grpSpPr>
        <mc:AlternateContent xmlns:mc="http://schemas.openxmlformats.org/markup-compatibility/2006" xmlns:p14="http://schemas.microsoft.com/office/powerpoint/2010/main">
          <mc:Choice Requires="p14">
            <p:contentPart p14:bwMode="auto" r:id="rId64">
              <p14:nvContentPartPr>
                <p14:cNvPr id="134" name="筆跡 133">
                  <a:extLst>
                    <a:ext uri="{FF2B5EF4-FFF2-40B4-BE49-F238E27FC236}">
                      <a16:creationId xmlns:a16="http://schemas.microsoft.com/office/drawing/2014/main" id="{50EBD25C-F343-4B43-BF79-34FB7F2D1DE4}"/>
                    </a:ext>
                  </a:extLst>
                </p14:cNvPr>
                <p14:cNvContentPartPr/>
                <p14:nvPr/>
              </p14:nvContentPartPr>
              <p14:xfrm>
                <a:off x="753106" y="3700558"/>
                <a:ext cx="195840" cy="25200"/>
              </p14:xfrm>
            </p:contentPart>
          </mc:Choice>
          <mc:Fallback xmlns="">
            <p:pic>
              <p:nvPicPr>
                <p:cNvPr id="134" name="筆跡 133">
                  <a:extLst>
                    <a:ext uri="{FF2B5EF4-FFF2-40B4-BE49-F238E27FC236}">
                      <a16:creationId xmlns:a16="http://schemas.microsoft.com/office/drawing/2014/main" id="{50EBD25C-F343-4B43-BF79-34FB7F2D1DE4}"/>
                    </a:ext>
                  </a:extLst>
                </p:cNvPr>
                <p:cNvPicPr/>
                <p:nvPr/>
              </p:nvPicPr>
              <p:blipFill>
                <a:blip r:embed="rId65"/>
                <a:stretch>
                  <a:fillRect/>
                </a:stretch>
              </p:blipFill>
              <p:spPr>
                <a:xfrm>
                  <a:off x="744466" y="3691918"/>
                  <a:ext cx="2134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5" name="筆跡 134">
                  <a:extLst>
                    <a:ext uri="{FF2B5EF4-FFF2-40B4-BE49-F238E27FC236}">
                      <a16:creationId xmlns:a16="http://schemas.microsoft.com/office/drawing/2014/main" id="{FE5A30DE-16F2-4739-A3D2-6519C4191BD3}"/>
                    </a:ext>
                  </a:extLst>
                </p14:cNvPr>
                <p14:cNvContentPartPr/>
                <p14:nvPr/>
              </p14:nvContentPartPr>
              <p14:xfrm>
                <a:off x="744106" y="3727198"/>
                <a:ext cx="139680" cy="244440"/>
              </p14:xfrm>
            </p:contentPart>
          </mc:Choice>
          <mc:Fallback xmlns="">
            <p:pic>
              <p:nvPicPr>
                <p:cNvPr id="135" name="筆跡 134">
                  <a:extLst>
                    <a:ext uri="{FF2B5EF4-FFF2-40B4-BE49-F238E27FC236}">
                      <a16:creationId xmlns:a16="http://schemas.microsoft.com/office/drawing/2014/main" id="{FE5A30DE-16F2-4739-A3D2-6519C4191BD3}"/>
                    </a:ext>
                  </a:extLst>
                </p:cNvPr>
                <p:cNvPicPr/>
                <p:nvPr/>
              </p:nvPicPr>
              <p:blipFill>
                <a:blip r:embed="rId67"/>
                <a:stretch>
                  <a:fillRect/>
                </a:stretch>
              </p:blipFill>
              <p:spPr>
                <a:xfrm>
                  <a:off x="735466" y="3718558"/>
                  <a:ext cx="157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6" name="筆跡 135">
                  <a:extLst>
                    <a:ext uri="{FF2B5EF4-FFF2-40B4-BE49-F238E27FC236}">
                      <a16:creationId xmlns:a16="http://schemas.microsoft.com/office/drawing/2014/main" id="{2ED953F5-A3AD-4347-8116-C618C58413B0}"/>
                    </a:ext>
                  </a:extLst>
                </p14:cNvPr>
                <p14:cNvContentPartPr/>
                <p14:nvPr/>
              </p14:nvContentPartPr>
              <p14:xfrm>
                <a:off x="757786" y="3889918"/>
                <a:ext cx="162720" cy="12600"/>
              </p14:xfrm>
            </p:contentPart>
          </mc:Choice>
          <mc:Fallback xmlns="">
            <p:pic>
              <p:nvPicPr>
                <p:cNvPr id="136" name="筆跡 135">
                  <a:extLst>
                    <a:ext uri="{FF2B5EF4-FFF2-40B4-BE49-F238E27FC236}">
                      <a16:creationId xmlns:a16="http://schemas.microsoft.com/office/drawing/2014/main" id="{2ED953F5-A3AD-4347-8116-C618C58413B0}"/>
                    </a:ext>
                  </a:extLst>
                </p:cNvPr>
                <p:cNvPicPr/>
                <p:nvPr/>
              </p:nvPicPr>
              <p:blipFill>
                <a:blip r:embed="rId69"/>
                <a:stretch>
                  <a:fillRect/>
                </a:stretch>
              </p:blipFill>
              <p:spPr>
                <a:xfrm>
                  <a:off x="748786" y="3881278"/>
                  <a:ext cx="1803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7" name="筆跡 136">
                  <a:extLst>
                    <a:ext uri="{FF2B5EF4-FFF2-40B4-BE49-F238E27FC236}">
                      <a16:creationId xmlns:a16="http://schemas.microsoft.com/office/drawing/2014/main" id="{03779159-8D10-4260-8111-F9111AE64B12}"/>
                    </a:ext>
                  </a:extLst>
                </p14:cNvPr>
                <p14:cNvContentPartPr/>
                <p14:nvPr/>
              </p14:nvContentPartPr>
              <p14:xfrm>
                <a:off x="942826" y="3911518"/>
                <a:ext cx="20880" cy="96120"/>
              </p14:xfrm>
            </p:contentPart>
          </mc:Choice>
          <mc:Fallback xmlns="">
            <p:pic>
              <p:nvPicPr>
                <p:cNvPr id="137" name="筆跡 136">
                  <a:extLst>
                    <a:ext uri="{FF2B5EF4-FFF2-40B4-BE49-F238E27FC236}">
                      <a16:creationId xmlns:a16="http://schemas.microsoft.com/office/drawing/2014/main" id="{03779159-8D10-4260-8111-F9111AE64B12}"/>
                    </a:ext>
                  </a:extLst>
                </p:cNvPr>
                <p:cNvPicPr/>
                <p:nvPr/>
              </p:nvPicPr>
              <p:blipFill>
                <a:blip r:embed="rId71"/>
                <a:stretch>
                  <a:fillRect/>
                </a:stretch>
              </p:blipFill>
              <p:spPr>
                <a:xfrm>
                  <a:off x="934186" y="3902878"/>
                  <a:ext cx="38520" cy="11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138" name="筆跡 137">
                <a:extLst>
                  <a:ext uri="{FF2B5EF4-FFF2-40B4-BE49-F238E27FC236}">
                    <a16:creationId xmlns:a16="http://schemas.microsoft.com/office/drawing/2014/main" id="{D103DF0F-4846-420D-9B75-3A5885A5E1CE}"/>
                  </a:ext>
                </a:extLst>
              </p14:cNvPr>
              <p14:cNvContentPartPr/>
              <p14:nvPr/>
            </p14:nvContentPartPr>
            <p14:xfrm>
              <a:off x="1127146" y="3826198"/>
              <a:ext cx="6120" cy="7560"/>
            </p14:xfrm>
          </p:contentPart>
        </mc:Choice>
        <mc:Fallback xmlns="">
          <p:pic>
            <p:nvPicPr>
              <p:cNvPr id="138" name="筆跡 137">
                <a:extLst>
                  <a:ext uri="{FF2B5EF4-FFF2-40B4-BE49-F238E27FC236}">
                    <a16:creationId xmlns:a16="http://schemas.microsoft.com/office/drawing/2014/main" id="{D103DF0F-4846-420D-9B75-3A5885A5E1CE}"/>
                  </a:ext>
                </a:extLst>
              </p:cNvPr>
              <p:cNvPicPr/>
              <p:nvPr/>
            </p:nvPicPr>
            <p:blipFill>
              <a:blip r:embed="rId23"/>
              <a:stretch>
                <a:fillRect/>
              </a:stretch>
            </p:blipFill>
            <p:spPr>
              <a:xfrm>
                <a:off x="1118146" y="3817558"/>
                <a:ext cx="237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9" name="筆跡 138">
                <a:extLst>
                  <a:ext uri="{FF2B5EF4-FFF2-40B4-BE49-F238E27FC236}">
                    <a16:creationId xmlns:a16="http://schemas.microsoft.com/office/drawing/2014/main" id="{7AE87C4B-69EC-4DBA-A768-4834F5F17A44}"/>
                  </a:ext>
                </a:extLst>
              </p14:cNvPr>
              <p14:cNvContentPartPr/>
              <p14:nvPr/>
            </p14:nvContentPartPr>
            <p14:xfrm>
              <a:off x="1123546" y="3902158"/>
              <a:ext cx="1440" cy="2520"/>
            </p14:xfrm>
          </p:contentPart>
        </mc:Choice>
        <mc:Fallback xmlns="">
          <p:pic>
            <p:nvPicPr>
              <p:cNvPr id="139" name="筆跡 138">
                <a:extLst>
                  <a:ext uri="{FF2B5EF4-FFF2-40B4-BE49-F238E27FC236}">
                    <a16:creationId xmlns:a16="http://schemas.microsoft.com/office/drawing/2014/main" id="{7AE87C4B-69EC-4DBA-A768-4834F5F17A44}"/>
                  </a:ext>
                </a:extLst>
              </p:cNvPr>
              <p:cNvPicPr/>
              <p:nvPr/>
            </p:nvPicPr>
            <p:blipFill>
              <a:blip r:embed="rId74"/>
              <a:stretch>
                <a:fillRect/>
              </a:stretch>
            </p:blipFill>
            <p:spPr>
              <a:xfrm>
                <a:off x="1114546" y="3893158"/>
                <a:ext cx="19080" cy="20160"/>
              </a:xfrm>
              <a:prstGeom prst="rect">
                <a:avLst/>
              </a:prstGeom>
            </p:spPr>
          </p:pic>
        </mc:Fallback>
      </mc:AlternateContent>
      <p:grpSp>
        <p:nvGrpSpPr>
          <p:cNvPr id="175" name="群組 174">
            <a:extLst>
              <a:ext uri="{FF2B5EF4-FFF2-40B4-BE49-F238E27FC236}">
                <a16:creationId xmlns:a16="http://schemas.microsoft.com/office/drawing/2014/main" id="{5EFD64EC-B7F9-4649-B168-CCEBCA7E19CE}"/>
              </a:ext>
            </a:extLst>
          </p:cNvPr>
          <p:cNvGrpSpPr/>
          <p:nvPr/>
        </p:nvGrpSpPr>
        <p:grpSpPr>
          <a:xfrm>
            <a:off x="1652026" y="3790198"/>
            <a:ext cx="383400" cy="191520"/>
            <a:chOff x="1652026" y="3790198"/>
            <a:chExt cx="383400" cy="191520"/>
          </a:xfrm>
        </p:grpSpPr>
        <mc:AlternateContent xmlns:mc="http://schemas.openxmlformats.org/markup-compatibility/2006" xmlns:p14="http://schemas.microsoft.com/office/powerpoint/2010/main">
          <mc:Choice Requires="p14">
            <p:contentPart p14:bwMode="auto" r:id="rId75">
              <p14:nvContentPartPr>
                <p14:cNvPr id="140" name="筆跡 139">
                  <a:extLst>
                    <a:ext uri="{FF2B5EF4-FFF2-40B4-BE49-F238E27FC236}">
                      <a16:creationId xmlns:a16="http://schemas.microsoft.com/office/drawing/2014/main" id="{86490BF0-AB55-4D13-8702-372DC1C77170}"/>
                    </a:ext>
                  </a:extLst>
                </p14:cNvPr>
                <p14:cNvContentPartPr/>
                <p14:nvPr/>
              </p14:nvContentPartPr>
              <p14:xfrm>
                <a:off x="1652026" y="3793078"/>
                <a:ext cx="191160" cy="188640"/>
              </p14:xfrm>
            </p:contentPart>
          </mc:Choice>
          <mc:Fallback xmlns="">
            <p:pic>
              <p:nvPicPr>
                <p:cNvPr id="140" name="筆跡 139">
                  <a:extLst>
                    <a:ext uri="{FF2B5EF4-FFF2-40B4-BE49-F238E27FC236}">
                      <a16:creationId xmlns:a16="http://schemas.microsoft.com/office/drawing/2014/main" id="{86490BF0-AB55-4D13-8702-372DC1C77170}"/>
                    </a:ext>
                  </a:extLst>
                </p:cNvPr>
                <p:cNvPicPr/>
                <p:nvPr/>
              </p:nvPicPr>
              <p:blipFill>
                <a:blip r:embed="rId76"/>
                <a:stretch>
                  <a:fillRect/>
                </a:stretch>
              </p:blipFill>
              <p:spPr>
                <a:xfrm>
                  <a:off x="1643026" y="3784438"/>
                  <a:ext cx="208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1" name="筆跡 140">
                  <a:extLst>
                    <a:ext uri="{FF2B5EF4-FFF2-40B4-BE49-F238E27FC236}">
                      <a16:creationId xmlns:a16="http://schemas.microsoft.com/office/drawing/2014/main" id="{3691BD09-594E-4ED2-94A4-CF9D694D88DE}"/>
                    </a:ext>
                  </a:extLst>
                </p14:cNvPr>
                <p14:cNvContentPartPr/>
                <p14:nvPr/>
              </p14:nvContentPartPr>
              <p14:xfrm>
                <a:off x="1705666" y="3790198"/>
                <a:ext cx="120600" cy="171360"/>
              </p14:xfrm>
            </p:contentPart>
          </mc:Choice>
          <mc:Fallback xmlns="">
            <p:pic>
              <p:nvPicPr>
                <p:cNvPr id="141" name="筆跡 140">
                  <a:extLst>
                    <a:ext uri="{FF2B5EF4-FFF2-40B4-BE49-F238E27FC236}">
                      <a16:creationId xmlns:a16="http://schemas.microsoft.com/office/drawing/2014/main" id="{3691BD09-594E-4ED2-94A4-CF9D694D88DE}"/>
                    </a:ext>
                  </a:extLst>
                </p:cNvPr>
                <p:cNvPicPr/>
                <p:nvPr/>
              </p:nvPicPr>
              <p:blipFill>
                <a:blip r:embed="rId78"/>
                <a:stretch>
                  <a:fillRect/>
                </a:stretch>
              </p:blipFill>
              <p:spPr>
                <a:xfrm>
                  <a:off x="1696666" y="3781198"/>
                  <a:ext cx="138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2" name="筆跡 141">
                  <a:extLst>
                    <a:ext uri="{FF2B5EF4-FFF2-40B4-BE49-F238E27FC236}">
                      <a16:creationId xmlns:a16="http://schemas.microsoft.com/office/drawing/2014/main" id="{A1787A3A-89CF-43C6-862C-5A014A2B26C8}"/>
                    </a:ext>
                  </a:extLst>
                </p14:cNvPr>
                <p14:cNvContentPartPr/>
                <p14:nvPr/>
              </p14:nvContentPartPr>
              <p14:xfrm>
                <a:off x="1927426" y="3837358"/>
                <a:ext cx="108000" cy="8640"/>
              </p14:xfrm>
            </p:contentPart>
          </mc:Choice>
          <mc:Fallback xmlns="">
            <p:pic>
              <p:nvPicPr>
                <p:cNvPr id="142" name="筆跡 141">
                  <a:extLst>
                    <a:ext uri="{FF2B5EF4-FFF2-40B4-BE49-F238E27FC236}">
                      <a16:creationId xmlns:a16="http://schemas.microsoft.com/office/drawing/2014/main" id="{A1787A3A-89CF-43C6-862C-5A014A2B26C8}"/>
                    </a:ext>
                  </a:extLst>
                </p:cNvPr>
                <p:cNvPicPr/>
                <p:nvPr/>
              </p:nvPicPr>
              <p:blipFill>
                <a:blip r:embed="rId80"/>
                <a:stretch>
                  <a:fillRect/>
                </a:stretch>
              </p:blipFill>
              <p:spPr>
                <a:xfrm>
                  <a:off x="1918786" y="3828718"/>
                  <a:ext cx="125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3" name="筆跡 142">
                  <a:extLst>
                    <a:ext uri="{FF2B5EF4-FFF2-40B4-BE49-F238E27FC236}">
                      <a16:creationId xmlns:a16="http://schemas.microsoft.com/office/drawing/2014/main" id="{47E0B54B-F6CB-4D57-8DA3-B8104964BA82}"/>
                    </a:ext>
                  </a:extLst>
                </p14:cNvPr>
                <p14:cNvContentPartPr/>
                <p14:nvPr/>
              </p14:nvContentPartPr>
              <p14:xfrm>
                <a:off x="1942546" y="3907558"/>
                <a:ext cx="84960" cy="9720"/>
              </p14:xfrm>
            </p:contentPart>
          </mc:Choice>
          <mc:Fallback xmlns="">
            <p:pic>
              <p:nvPicPr>
                <p:cNvPr id="143" name="筆跡 142">
                  <a:extLst>
                    <a:ext uri="{FF2B5EF4-FFF2-40B4-BE49-F238E27FC236}">
                      <a16:creationId xmlns:a16="http://schemas.microsoft.com/office/drawing/2014/main" id="{47E0B54B-F6CB-4D57-8DA3-B8104964BA82}"/>
                    </a:ext>
                  </a:extLst>
                </p:cNvPr>
                <p:cNvPicPr/>
                <p:nvPr/>
              </p:nvPicPr>
              <p:blipFill>
                <a:blip r:embed="rId82"/>
                <a:stretch>
                  <a:fillRect/>
                </a:stretch>
              </p:blipFill>
              <p:spPr>
                <a:xfrm>
                  <a:off x="1933546" y="3898558"/>
                  <a:ext cx="102600" cy="27360"/>
                </a:xfrm>
                <a:prstGeom prst="rect">
                  <a:avLst/>
                </a:prstGeom>
              </p:spPr>
            </p:pic>
          </mc:Fallback>
        </mc:AlternateContent>
      </p:grpSp>
      <p:grpSp>
        <p:nvGrpSpPr>
          <p:cNvPr id="174" name="群組 173">
            <a:extLst>
              <a:ext uri="{FF2B5EF4-FFF2-40B4-BE49-F238E27FC236}">
                <a16:creationId xmlns:a16="http://schemas.microsoft.com/office/drawing/2014/main" id="{18728B46-9071-4BCE-A787-1D380F024DE9}"/>
              </a:ext>
            </a:extLst>
          </p:cNvPr>
          <p:cNvGrpSpPr/>
          <p:nvPr/>
        </p:nvGrpSpPr>
        <p:grpSpPr>
          <a:xfrm>
            <a:off x="2205346" y="3833398"/>
            <a:ext cx="303480" cy="150480"/>
            <a:chOff x="2205346" y="3833398"/>
            <a:chExt cx="303480" cy="150480"/>
          </a:xfrm>
        </p:grpSpPr>
        <mc:AlternateContent xmlns:mc="http://schemas.openxmlformats.org/markup-compatibility/2006" xmlns:p14="http://schemas.microsoft.com/office/powerpoint/2010/main">
          <mc:Choice Requires="p14">
            <p:contentPart p14:bwMode="auto" r:id="rId83">
              <p14:nvContentPartPr>
                <p14:cNvPr id="144" name="筆跡 143">
                  <a:extLst>
                    <a:ext uri="{FF2B5EF4-FFF2-40B4-BE49-F238E27FC236}">
                      <a16:creationId xmlns:a16="http://schemas.microsoft.com/office/drawing/2014/main" id="{A1B89E6D-D67A-4695-BE10-3C09201E9819}"/>
                    </a:ext>
                  </a:extLst>
                </p14:cNvPr>
                <p14:cNvContentPartPr/>
                <p14:nvPr/>
              </p14:nvContentPartPr>
              <p14:xfrm>
                <a:off x="2205346" y="3846718"/>
                <a:ext cx="38160" cy="137160"/>
              </p14:xfrm>
            </p:contentPart>
          </mc:Choice>
          <mc:Fallback xmlns="">
            <p:pic>
              <p:nvPicPr>
                <p:cNvPr id="144" name="筆跡 143">
                  <a:extLst>
                    <a:ext uri="{FF2B5EF4-FFF2-40B4-BE49-F238E27FC236}">
                      <a16:creationId xmlns:a16="http://schemas.microsoft.com/office/drawing/2014/main" id="{A1B89E6D-D67A-4695-BE10-3C09201E9819}"/>
                    </a:ext>
                  </a:extLst>
                </p:cNvPr>
                <p:cNvPicPr/>
                <p:nvPr/>
              </p:nvPicPr>
              <p:blipFill>
                <a:blip r:embed="rId84"/>
                <a:stretch>
                  <a:fillRect/>
                </a:stretch>
              </p:blipFill>
              <p:spPr>
                <a:xfrm>
                  <a:off x="2196706" y="3837718"/>
                  <a:ext cx="558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45" name="筆跡 144">
                  <a:extLst>
                    <a:ext uri="{FF2B5EF4-FFF2-40B4-BE49-F238E27FC236}">
                      <a16:creationId xmlns:a16="http://schemas.microsoft.com/office/drawing/2014/main" id="{73BBFFBD-0ED2-4CE4-B0D4-FE2DD5CA4C85}"/>
                    </a:ext>
                  </a:extLst>
                </p14:cNvPr>
                <p14:cNvContentPartPr/>
                <p14:nvPr/>
              </p14:nvContentPartPr>
              <p14:xfrm>
                <a:off x="2342146" y="3833398"/>
                <a:ext cx="166680" cy="127800"/>
              </p14:xfrm>
            </p:contentPart>
          </mc:Choice>
          <mc:Fallback xmlns="">
            <p:pic>
              <p:nvPicPr>
                <p:cNvPr id="145" name="筆跡 144">
                  <a:extLst>
                    <a:ext uri="{FF2B5EF4-FFF2-40B4-BE49-F238E27FC236}">
                      <a16:creationId xmlns:a16="http://schemas.microsoft.com/office/drawing/2014/main" id="{73BBFFBD-0ED2-4CE4-B0D4-FE2DD5CA4C85}"/>
                    </a:ext>
                  </a:extLst>
                </p:cNvPr>
                <p:cNvPicPr/>
                <p:nvPr/>
              </p:nvPicPr>
              <p:blipFill>
                <a:blip r:embed="rId86"/>
                <a:stretch>
                  <a:fillRect/>
                </a:stretch>
              </p:blipFill>
              <p:spPr>
                <a:xfrm>
                  <a:off x="2333146" y="3824398"/>
                  <a:ext cx="184320" cy="145440"/>
                </a:xfrm>
                <a:prstGeom prst="rect">
                  <a:avLst/>
                </a:prstGeom>
              </p:spPr>
            </p:pic>
          </mc:Fallback>
        </mc:AlternateContent>
      </p:grpSp>
      <p:grpSp>
        <p:nvGrpSpPr>
          <p:cNvPr id="173" name="群組 172">
            <a:extLst>
              <a:ext uri="{FF2B5EF4-FFF2-40B4-BE49-F238E27FC236}">
                <a16:creationId xmlns:a16="http://schemas.microsoft.com/office/drawing/2014/main" id="{30E62F33-C20F-4E1D-8028-AF3AA62D9810}"/>
              </a:ext>
            </a:extLst>
          </p:cNvPr>
          <p:cNvGrpSpPr/>
          <p:nvPr/>
        </p:nvGrpSpPr>
        <p:grpSpPr>
          <a:xfrm>
            <a:off x="725386" y="4288865"/>
            <a:ext cx="387360" cy="292320"/>
            <a:chOff x="704506" y="4307878"/>
            <a:chExt cx="387360" cy="292320"/>
          </a:xfrm>
        </p:grpSpPr>
        <mc:AlternateContent xmlns:mc="http://schemas.openxmlformats.org/markup-compatibility/2006" xmlns:p14="http://schemas.microsoft.com/office/powerpoint/2010/main">
          <mc:Choice Requires="p14">
            <p:contentPart p14:bwMode="auto" r:id="rId87">
              <p14:nvContentPartPr>
                <p14:cNvPr id="146" name="筆跡 145">
                  <a:extLst>
                    <a:ext uri="{FF2B5EF4-FFF2-40B4-BE49-F238E27FC236}">
                      <a16:creationId xmlns:a16="http://schemas.microsoft.com/office/drawing/2014/main" id="{E6225968-FD5B-4C25-8BB5-1DE4D666B49B}"/>
                    </a:ext>
                  </a:extLst>
                </p14:cNvPr>
                <p14:cNvContentPartPr/>
                <p14:nvPr/>
              </p14:nvContentPartPr>
              <p14:xfrm>
                <a:off x="754186" y="4307878"/>
                <a:ext cx="163800" cy="7560"/>
              </p14:xfrm>
            </p:contentPart>
          </mc:Choice>
          <mc:Fallback xmlns="">
            <p:pic>
              <p:nvPicPr>
                <p:cNvPr id="146" name="筆跡 145">
                  <a:extLst>
                    <a:ext uri="{FF2B5EF4-FFF2-40B4-BE49-F238E27FC236}">
                      <a16:creationId xmlns:a16="http://schemas.microsoft.com/office/drawing/2014/main" id="{E6225968-FD5B-4C25-8BB5-1DE4D666B49B}"/>
                    </a:ext>
                  </a:extLst>
                </p:cNvPr>
                <p:cNvPicPr/>
                <p:nvPr/>
              </p:nvPicPr>
              <p:blipFill>
                <a:blip r:embed="rId88"/>
                <a:stretch>
                  <a:fillRect/>
                </a:stretch>
              </p:blipFill>
              <p:spPr>
                <a:xfrm>
                  <a:off x="745546" y="4298878"/>
                  <a:ext cx="181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7" name="筆跡 146">
                  <a:extLst>
                    <a:ext uri="{FF2B5EF4-FFF2-40B4-BE49-F238E27FC236}">
                      <a16:creationId xmlns:a16="http://schemas.microsoft.com/office/drawing/2014/main" id="{F6353EAB-0FED-435C-863C-2AA4747C3EBF}"/>
                    </a:ext>
                  </a:extLst>
                </p14:cNvPr>
                <p14:cNvContentPartPr/>
                <p14:nvPr/>
              </p14:nvContentPartPr>
              <p14:xfrm>
                <a:off x="704506" y="4323358"/>
                <a:ext cx="127800" cy="258120"/>
              </p14:xfrm>
            </p:contentPart>
          </mc:Choice>
          <mc:Fallback xmlns="">
            <p:pic>
              <p:nvPicPr>
                <p:cNvPr id="147" name="筆跡 146">
                  <a:extLst>
                    <a:ext uri="{FF2B5EF4-FFF2-40B4-BE49-F238E27FC236}">
                      <a16:creationId xmlns:a16="http://schemas.microsoft.com/office/drawing/2014/main" id="{F6353EAB-0FED-435C-863C-2AA4747C3EBF}"/>
                    </a:ext>
                  </a:extLst>
                </p:cNvPr>
                <p:cNvPicPr/>
                <p:nvPr/>
              </p:nvPicPr>
              <p:blipFill>
                <a:blip r:embed="rId90"/>
                <a:stretch>
                  <a:fillRect/>
                </a:stretch>
              </p:blipFill>
              <p:spPr>
                <a:xfrm>
                  <a:off x="695866" y="4314358"/>
                  <a:ext cx="1454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8" name="筆跡 147">
                  <a:extLst>
                    <a:ext uri="{FF2B5EF4-FFF2-40B4-BE49-F238E27FC236}">
                      <a16:creationId xmlns:a16="http://schemas.microsoft.com/office/drawing/2014/main" id="{B7DCB84A-31BD-46ED-9F2F-C75F76485B97}"/>
                    </a:ext>
                  </a:extLst>
                </p14:cNvPr>
                <p14:cNvContentPartPr/>
                <p14:nvPr/>
              </p14:nvContentPartPr>
              <p14:xfrm>
                <a:off x="718906" y="4479598"/>
                <a:ext cx="126000" cy="10800"/>
              </p14:xfrm>
            </p:contentPart>
          </mc:Choice>
          <mc:Fallback xmlns="">
            <p:pic>
              <p:nvPicPr>
                <p:cNvPr id="148" name="筆跡 147">
                  <a:extLst>
                    <a:ext uri="{FF2B5EF4-FFF2-40B4-BE49-F238E27FC236}">
                      <a16:creationId xmlns:a16="http://schemas.microsoft.com/office/drawing/2014/main" id="{B7DCB84A-31BD-46ED-9F2F-C75F76485B97}"/>
                    </a:ext>
                  </a:extLst>
                </p:cNvPr>
                <p:cNvPicPr/>
                <p:nvPr/>
              </p:nvPicPr>
              <p:blipFill>
                <a:blip r:embed="rId92"/>
                <a:stretch>
                  <a:fillRect/>
                </a:stretch>
              </p:blipFill>
              <p:spPr>
                <a:xfrm>
                  <a:off x="709906" y="4470958"/>
                  <a:ext cx="1436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9" name="筆跡 148">
                  <a:extLst>
                    <a:ext uri="{FF2B5EF4-FFF2-40B4-BE49-F238E27FC236}">
                      <a16:creationId xmlns:a16="http://schemas.microsoft.com/office/drawing/2014/main" id="{CEEA778D-99EC-4A23-9B0A-A6495B748E73}"/>
                    </a:ext>
                  </a:extLst>
                </p14:cNvPr>
                <p14:cNvContentPartPr/>
                <p14:nvPr/>
              </p14:nvContentPartPr>
              <p14:xfrm>
                <a:off x="906466" y="4531078"/>
                <a:ext cx="99720" cy="69120"/>
              </p14:xfrm>
            </p:contentPart>
          </mc:Choice>
          <mc:Fallback xmlns="">
            <p:pic>
              <p:nvPicPr>
                <p:cNvPr id="149" name="筆跡 148">
                  <a:extLst>
                    <a:ext uri="{FF2B5EF4-FFF2-40B4-BE49-F238E27FC236}">
                      <a16:creationId xmlns:a16="http://schemas.microsoft.com/office/drawing/2014/main" id="{CEEA778D-99EC-4A23-9B0A-A6495B748E73}"/>
                    </a:ext>
                  </a:extLst>
                </p:cNvPr>
                <p:cNvPicPr/>
                <p:nvPr/>
              </p:nvPicPr>
              <p:blipFill>
                <a:blip r:embed="rId94"/>
                <a:stretch>
                  <a:fillRect/>
                </a:stretch>
              </p:blipFill>
              <p:spPr>
                <a:xfrm>
                  <a:off x="897466" y="4522078"/>
                  <a:ext cx="117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0" name="筆跡 149">
                  <a:extLst>
                    <a:ext uri="{FF2B5EF4-FFF2-40B4-BE49-F238E27FC236}">
                      <a16:creationId xmlns:a16="http://schemas.microsoft.com/office/drawing/2014/main" id="{CB1A993F-3C3E-4701-B63B-FC2C862EFFFF}"/>
                    </a:ext>
                  </a:extLst>
                </p14:cNvPr>
                <p14:cNvContentPartPr/>
                <p14:nvPr/>
              </p14:nvContentPartPr>
              <p14:xfrm>
                <a:off x="1089346" y="4456918"/>
                <a:ext cx="2520" cy="4320"/>
              </p14:xfrm>
            </p:contentPart>
          </mc:Choice>
          <mc:Fallback xmlns="">
            <p:pic>
              <p:nvPicPr>
                <p:cNvPr id="150" name="筆跡 149">
                  <a:extLst>
                    <a:ext uri="{FF2B5EF4-FFF2-40B4-BE49-F238E27FC236}">
                      <a16:creationId xmlns:a16="http://schemas.microsoft.com/office/drawing/2014/main" id="{CB1A993F-3C3E-4701-B63B-FC2C862EFFFF}"/>
                    </a:ext>
                  </a:extLst>
                </p:cNvPr>
                <p:cNvPicPr/>
                <p:nvPr/>
              </p:nvPicPr>
              <p:blipFill>
                <a:blip r:embed="rId74"/>
                <a:stretch>
                  <a:fillRect/>
                </a:stretch>
              </p:blipFill>
              <p:spPr>
                <a:xfrm>
                  <a:off x="1080346" y="4448278"/>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51" name="筆跡 150">
                  <a:extLst>
                    <a:ext uri="{FF2B5EF4-FFF2-40B4-BE49-F238E27FC236}">
                      <a16:creationId xmlns:a16="http://schemas.microsoft.com/office/drawing/2014/main" id="{36A058F5-6D24-4046-8D67-F0B3C1CD5D0F}"/>
                    </a:ext>
                  </a:extLst>
                </p14:cNvPr>
                <p14:cNvContentPartPr/>
                <p14:nvPr/>
              </p14:nvContentPartPr>
              <p14:xfrm>
                <a:off x="1082506" y="4505518"/>
                <a:ext cx="8280" cy="3600"/>
              </p14:xfrm>
            </p:contentPart>
          </mc:Choice>
          <mc:Fallback xmlns="">
            <p:pic>
              <p:nvPicPr>
                <p:cNvPr id="151" name="筆跡 150">
                  <a:extLst>
                    <a:ext uri="{FF2B5EF4-FFF2-40B4-BE49-F238E27FC236}">
                      <a16:creationId xmlns:a16="http://schemas.microsoft.com/office/drawing/2014/main" id="{36A058F5-6D24-4046-8D67-F0B3C1CD5D0F}"/>
                    </a:ext>
                  </a:extLst>
                </p:cNvPr>
                <p:cNvPicPr/>
                <p:nvPr/>
              </p:nvPicPr>
              <p:blipFill>
                <a:blip r:embed="rId97"/>
                <a:stretch>
                  <a:fillRect/>
                </a:stretch>
              </p:blipFill>
              <p:spPr>
                <a:xfrm>
                  <a:off x="1073506" y="4496518"/>
                  <a:ext cx="25920" cy="21240"/>
                </a:xfrm>
                <a:prstGeom prst="rect">
                  <a:avLst/>
                </a:prstGeom>
              </p:spPr>
            </p:pic>
          </mc:Fallback>
        </mc:AlternateContent>
      </p:grpSp>
      <p:grpSp>
        <p:nvGrpSpPr>
          <p:cNvPr id="172" name="群組 171">
            <a:extLst>
              <a:ext uri="{FF2B5EF4-FFF2-40B4-BE49-F238E27FC236}">
                <a16:creationId xmlns:a16="http://schemas.microsoft.com/office/drawing/2014/main" id="{C66F99CD-7242-4167-9859-7380A1DEAB01}"/>
              </a:ext>
            </a:extLst>
          </p:cNvPr>
          <p:cNvGrpSpPr/>
          <p:nvPr/>
        </p:nvGrpSpPr>
        <p:grpSpPr>
          <a:xfrm>
            <a:off x="1685506" y="4368065"/>
            <a:ext cx="814320" cy="254520"/>
            <a:chOff x="1664626" y="4387078"/>
            <a:chExt cx="814320" cy="254520"/>
          </a:xfrm>
        </p:grpSpPr>
        <mc:AlternateContent xmlns:mc="http://schemas.openxmlformats.org/markup-compatibility/2006" xmlns:p14="http://schemas.microsoft.com/office/powerpoint/2010/main">
          <mc:Choice Requires="p14">
            <p:contentPart p14:bwMode="auto" r:id="rId98">
              <p14:nvContentPartPr>
                <p14:cNvPr id="152" name="筆跡 151">
                  <a:extLst>
                    <a:ext uri="{FF2B5EF4-FFF2-40B4-BE49-F238E27FC236}">
                      <a16:creationId xmlns:a16="http://schemas.microsoft.com/office/drawing/2014/main" id="{DD985B80-A41B-4B68-9751-3F567FDC99BA}"/>
                    </a:ext>
                  </a:extLst>
                </p14:cNvPr>
                <p14:cNvContentPartPr/>
                <p14:nvPr/>
              </p14:nvContentPartPr>
              <p14:xfrm>
                <a:off x="1664626" y="4387078"/>
                <a:ext cx="206280" cy="194760"/>
              </p14:xfrm>
            </p:contentPart>
          </mc:Choice>
          <mc:Fallback xmlns="">
            <p:pic>
              <p:nvPicPr>
                <p:cNvPr id="152" name="筆跡 151">
                  <a:extLst>
                    <a:ext uri="{FF2B5EF4-FFF2-40B4-BE49-F238E27FC236}">
                      <a16:creationId xmlns:a16="http://schemas.microsoft.com/office/drawing/2014/main" id="{DD985B80-A41B-4B68-9751-3F567FDC99BA}"/>
                    </a:ext>
                  </a:extLst>
                </p:cNvPr>
                <p:cNvPicPr/>
                <p:nvPr/>
              </p:nvPicPr>
              <p:blipFill>
                <a:blip r:embed="rId99"/>
                <a:stretch>
                  <a:fillRect/>
                </a:stretch>
              </p:blipFill>
              <p:spPr>
                <a:xfrm>
                  <a:off x="1655626" y="4378078"/>
                  <a:ext cx="2239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3" name="筆跡 152">
                  <a:extLst>
                    <a:ext uri="{FF2B5EF4-FFF2-40B4-BE49-F238E27FC236}">
                      <a16:creationId xmlns:a16="http://schemas.microsoft.com/office/drawing/2014/main" id="{EEFE6CEF-536A-4220-946C-64DB3482BF69}"/>
                    </a:ext>
                  </a:extLst>
                </p14:cNvPr>
                <p14:cNvContentPartPr/>
                <p14:nvPr/>
              </p14:nvContentPartPr>
              <p14:xfrm>
                <a:off x="1710346" y="4400398"/>
                <a:ext cx="124920" cy="164880"/>
              </p14:xfrm>
            </p:contentPart>
          </mc:Choice>
          <mc:Fallback xmlns="">
            <p:pic>
              <p:nvPicPr>
                <p:cNvPr id="153" name="筆跡 152">
                  <a:extLst>
                    <a:ext uri="{FF2B5EF4-FFF2-40B4-BE49-F238E27FC236}">
                      <a16:creationId xmlns:a16="http://schemas.microsoft.com/office/drawing/2014/main" id="{EEFE6CEF-536A-4220-946C-64DB3482BF69}"/>
                    </a:ext>
                  </a:extLst>
                </p:cNvPr>
                <p:cNvPicPr/>
                <p:nvPr/>
              </p:nvPicPr>
              <p:blipFill>
                <a:blip r:embed="rId101"/>
                <a:stretch>
                  <a:fillRect/>
                </a:stretch>
              </p:blipFill>
              <p:spPr>
                <a:xfrm>
                  <a:off x="1701346" y="4391398"/>
                  <a:ext cx="142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4" name="筆跡 153">
                  <a:extLst>
                    <a:ext uri="{FF2B5EF4-FFF2-40B4-BE49-F238E27FC236}">
                      <a16:creationId xmlns:a16="http://schemas.microsoft.com/office/drawing/2014/main" id="{D54167EB-0923-495E-9C0A-86B9AF97CCBC}"/>
                    </a:ext>
                  </a:extLst>
                </p14:cNvPr>
                <p14:cNvContentPartPr/>
                <p14:nvPr/>
              </p14:nvContentPartPr>
              <p14:xfrm>
                <a:off x="1964146" y="4431358"/>
                <a:ext cx="137520" cy="76680"/>
              </p14:xfrm>
            </p:contentPart>
          </mc:Choice>
          <mc:Fallback xmlns="">
            <p:pic>
              <p:nvPicPr>
                <p:cNvPr id="154" name="筆跡 153">
                  <a:extLst>
                    <a:ext uri="{FF2B5EF4-FFF2-40B4-BE49-F238E27FC236}">
                      <a16:creationId xmlns:a16="http://schemas.microsoft.com/office/drawing/2014/main" id="{D54167EB-0923-495E-9C0A-86B9AF97CCBC}"/>
                    </a:ext>
                  </a:extLst>
                </p:cNvPr>
                <p:cNvPicPr/>
                <p:nvPr/>
              </p:nvPicPr>
              <p:blipFill>
                <a:blip r:embed="rId103"/>
                <a:stretch>
                  <a:fillRect/>
                </a:stretch>
              </p:blipFill>
              <p:spPr>
                <a:xfrm>
                  <a:off x="1955146" y="4422358"/>
                  <a:ext cx="155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5" name="筆跡 154">
                  <a:extLst>
                    <a:ext uri="{FF2B5EF4-FFF2-40B4-BE49-F238E27FC236}">
                      <a16:creationId xmlns:a16="http://schemas.microsoft.com/office/drawing/2014/main" id="{ECA4B43F-6AC5-40A4-8F0C-87C93F598C07}"/>
                    </a:ext>
                  </a:extLst>
                </p14:cNvPr>
                <p14:cNvContentPartPr/>
                <p14:nvPr/>
              </p14:nvContentPartPr>
              <p14:xfrm>
                <a:off x="1936786" y="4572118"/>
                <a:ext cx="153720" cy="9720"/>
              </p14:xfrm>
            </p:contentPart>
          </mc:Choice>
          <mc:Fallback xmlns="">
            <p:pic>
              <p:nvPicPr>
                <p:cNvPr id="155" name="筆跡 154">
                  <a:extLst>
                    <a:ext uri="{FF2B5EF4-FFF2-40B4-BE49-F238E27FC236}">
                      <a16:creationId xmlns:a16="http://schemas.microsoft.com/office/drawing/2014/main" id="{ECA4B43F-6AC5-40A4-8F0C-87C93F598C07}"/>
                    </a:ext>
                  </a:extLst>
                </p:cNvPr>
                <p:cNvPicPr/>
                <p:nvPr/>
              </p:nvPicPr>
              <p:blipFill>
                <a:blip r:embed="rId105"/>
                <a:stretch>
                  <a:fillRect/>
                </a:stretch>
              </p:blipFill>
              <p:spPr>
                <a:xfrm>
                  <a:off x="1927786" y="4563478"/>
                  <a:ext cx="171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6" name="筆跡 155">
                  <a:extLst>
                    <a:ext uri="{FF2B5EF4-FFF2-40B4-BE49-F238E27FC236}">
                      <a16:creationId xmlns:a16="http://schemas.microsoft.com/office/drawing/2014/main" id="{DA37C8B0-9DA5-4147-A232-86D07D1B1D9D}"/>
                    </a:ext>
                  </a:extLst>
                </p14:cNvPr>
                <p14:cNvContentPartPr/>
                <p14:nvPr/>
              </p14:nvContentPartPr>
              <p14:xfrm>
                <a:off x="2208946" y="4468438"/>
                <a:ext cx="14040" cy="173160"/>
              </p14:xfrm>
            </p:contentPart>
          </mc:Choice>
          <mc:Fallback xmlns="">
            <p:pic>
              <p:nvPicPr>
                <p:cNvPr id="156" name="筆跡 155">
                  <a:extLst>
                    <a:ext uri="{FF2B5EF4-FFF2-40B4-BE49-F238E27FC236}">
                      <a16:creationId xmlns:a16="http://schemas.microsoft.com/office/drawing/2014/main" id="{DA37C8B0-9DA5-4147-A232-86D07D1B1D9D}"/>
                    </a:ext>
                  </a:extLst>
                </p:cNvPr>
                <p:cNvPicPr/>
                <p:nvPr/>
              </p:nvPicPr>
              <p:blipFill>
                <a:blip r:embed="rId107"/>
                <a:stretch>
                  <a:fillRect/>
                </a:stretch>
              </p:blipFill>
              <p:spPr>
                <a:xfrm>
                  <a:off x="2199946" y="4459438"/>
                  <a:ext cx="31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7" name="筆跡 156">
                  <a:extLst>
                    <a:ext uri="{FF2B5EF4-FFF2-40B4-BE49-F238E27FC236}">
                      <a16:creationId xmlns:a16="http://schemas.microsoft.com/office/drawing/2014/main" id="{8EF4BBEB-A370-4973-9B56-C5CC2ED7FADD}"/>
                    </a:ext>
                  </a:extLst>
                </p14:cNvPr>
                <p14:cNvContentPartPr/>
                <p14:nvPr/>
              </p14:nvContentPartPr>
              <p14:xfrm>
                <a:off x="2300746" y="4474918"/>
                <a:ext cx="178200" cy="148320"/>
              </p14:xfrm>
            </p:contentPart>
          </mc:Choice>
          <mc:Fallback xmlns="">
            <p:pic>
              <p:nvPicPr>
                <p:cNvPr id="157" name="筆跡 156">
                  <a:extLst>
                    <a:ext uri="{FF2B5EF4-FFF2-40B4-BE49-F238E27FC236}">
                      <a16:creationId xmlns:a16="http://schemas.microsoft.com/office/drawing/2014/main" id="{8EF4BBEB-A370-4973-9B56-C5CC2ED7FADD}"/>
                    </a:ext>
                  </a:extLst>
                </p:cNvPr>
                <p:cNvPicPr/>
                <p:nvPr/>
              </p:nvPicPr>
              <p:blipFill>
                <a:blip r:embed="rId109"/>
                <a:stretch>
                  <a:fillRect/>
                </a:stretch>
              </p:blipFill>
              <p:spPr>
                <a:xfrm>
                  <a:off x="2292106" y="4465918"/>
                  <a:ext cx="195840" cy="165960"/>
                </a:xfrm>
                <a:prstGeom prst="rect">
                  <a:avLst/>
                </a:prstGeom>
              </p:spPr>
            </p:pic>
          </mc:Fallback>
        </mc:AlternateContent>
      </p:grpSp>
      <p:grpSp>
        <p:nvGrpSpPr>
          <p:cNvPr id="171" name="群組 170">
            <a:extLst>
              <a:ext uri="{FF2B5EF4-FFF2-40B4-BE49-F238E27FC236}">
                <a16:creationId xmlns:a16="http://schemas.microsoft.com/office/drawing/2014/main" id="{31D2AC8C-92F8-4B61-85B3-EB3663576591}"/>
              </a:ext>
            </a:extLst>
          </p:cNvPr>
          <p:cNvGrpSpPr/>
          <p:nvPr/>
        </p:nvGrpSpPr>
        <p:grpSpPr>
          <a:xfrm>
            <a:off x="770386" y="4861198"/>
            <a:ext cx="405000" cy="414000"/>
            <a:chOff x="770386" y="4861198"/>
            <a:chExt cx="405000" cy="414000"/>
          </a:xfrm>
        </p:grpSpPr>
        <mc:AlternateContent xmlns:mc="http://schemas.openxmlformats.org/markup-compatibility/2006" xmlns:p14="http://schemas.microsoft.com/office/powerpoint/2010/main">
          <mc:Choice Requires="p14">
            <p:contentPart p14:bwMode="auto" r:id="rId110">
              <p14:nvContentPartPr>
                <p14:cNvPr id="158" name="筆跡 157">
                  <a:extLst>
                    <a:ext uri="{FF2B5EF4-FFF2-40B4-BE49-F238E27FC236}">
                      <a16:creationId xmlns:a16="http://schemas.microsoft.com/office/drawing/2014/main" id="{65F4BC92-ED7C-4306-A83A-E96F3A2E8C99}"/>
                    </a:ext>
                  </a:extLst>
                </p14:cNvPr>
                <p14:cNvContentPartPr/>
                <p14:nvPr/>
              </p14:nvContentPartPr>
              <p14:xfrm>
                <a:off x="780466" y="4861198"/>
                <a:ext cx="199440" cy="37080"/>
              </p14:xfrm>
            </p:contentPart>
          </mc:Choice>
          <mc:Fallback xmlns="">
            <p:pic>
              <p:nvPicPr>
                <p:cNvPr id="158" name="筆跡 157">
                  <a:extLst>
                    <a:ext uri="{FF2B5EF4-FFF2-40B4-BE49-F238E27FC236}">
                      <a16:creationId xmlns:a16="http://schemas.microsoft.com/office/drawing/2014/main" id="{65F4BC92-ED7C-4306-A83A-E96F3A2E8C99}"/>
                    </a:ext>
                  </a:extLst>
                </p:cNvPr>
                <p:cNvPicPr/>
                <p:nvPr/>
              </p:nvPicPr>
              <p:blipFill>
                <a:blip r:embed="rId111"/>
                <a:stretch>
                  <a:fillRect/>
                </a:stretch>
              </p:blipFill>
              <p:spPr>
                <a:xfrm>
                  <a:off x="771466" y="4852198"/>
                  <a:ext cx="2170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9" name="筆跡 158">
                  <a:extLst>
                    <a:ext uri="{FF2B5EF4-FFF2-40B4-BE49-F238E27FC236}">
                      <a16:creationId xmlns:a16="http://schemas.microsoft.com/office/drawing/2014/main" id="{63566B0A-7755-4A4E-840C-9DA76A32DDE5}"/>
                    </a:ext>
                  </a:extLst>
                </p14:cNvPr>
                <p14:cNvContentPartPr/>
                <p14:nvPr/>
              </p14:nvContentPartPr>
              <p14:xfrm>
                <a:off x="770386" y="4925278"/>
                <a:ext cx="117720" cy="288000"/>
              </p14:xfrm>
            </p:contentPart>
          </mc:Choice>
          <mc:Fallback xmlns="">
            <p:pic>
              <p:nvPicPr>
                <p:cNvPr id="159" name="筆跡 158">
                  <a:extLst>
                    <a:ext uri="{FF2B5EF4-FFF2-40B4-BE49-F238E27FC236}">
                      <a16:creationId xmlns:a16="http://schemas.microsoft.com/office/drawing/2014/main" id="{63566B0A-7755-4A4E-840C-9DA76A32DDE5}"/>
                    </a:ext>
                  </a:extLst>
                </p:cNvPr>
                <p:cNvPicPr/>
                <p:nvPr/>
              </p:nvPicPr>
              <p:blipFill>
                <a:blip r:embed="rId113"/>
                <a:stretch>
                  <a:fillRect/>
                </a:stretch>
              </p:blipFill>
              <p:spPr>
                <a:xfrm>
                  <a:off x="761746" y="4916278"/>
                  <a:ext cx="1353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0" name="筆跡 159">
                  <a:extLst>
                    <a:ext uri="{FF2B5EF4-FFF2-40B4-BE49-F238E27FC236}">
                      <a16:creationId xmlns:a16="http://schemas.microsoft.com/office/drawing/2014/main" id="{741F34AE-4175-42E0-BB93-8AE0260EC46A}"/>
                    </a:ext>
                  </a:extLst>
                </p14:cNvPr>
                <p14:cNvContentPartPr/>
                <p14:nvPr/>
              </p14:nvContentPartPr>
              <p14:xfrm>
                <a:off x="793066" y="5102398"/>
                <a:ext cx="142200" cy="7560"/>
              </p14:xfrm>
            </p:contentPart>
          </mc:Choice>
          <mc:Fallback xmlns="">
            <p:pic>
              <p:nvPicPr>
                <p:cNvPr id="160" name="筆跡 159">
                  <a:extLst>
                    <a:ext uri="{FF2B5EF4-FFF2-40B4-BE49-F238E27FC236}">
                      <a16:creationId xmlns:a16="http://schemas.microsoft.com/office/drawing/2014/main" id="{741F34AE-4175-42E0-BB93-8AE0260EC46A}"/>
                    </a:ext>
                  </a:extLst>
                </p:cNvPr>
                <p:cNvPicPr/>
                <p:nvPr/>
              </p:nvPicPr>
              <p:blipFill>
                <a:blip r:embed="rId115"/>
                <a:stretch>
                  <a:fillRect/>
                </a:stretch>
              </p:blipFill>
              <p:spPr>
                <a:xfrm>
                  <a:off x="784426" y="5093398"/>
                  <a:ext cx="1598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1" name="筆跡 160">
                  <a:extLst>
                    <a:ext uri="{FF2B5EF4-FFF2-40B4-BE49-F238E27FC236}">
                      <a16:creationId xmlns:a16="http://schemas.microsoft.com/office/drawing/2014/main" id="{B7538CB9-E1A4-4274-864A-094F7A4EA966}"/>
                    </a:ext>
                  </a:extLst>
                </p14:cNvPr>
                <p14:cNvContentPartPr/>
                <p14:nvPr/>
              </p14:nvContentPartPr>
              <p14:xfrm>
                <a:off x="941746" y="5145598"/>
                <a:ext cx="95040" cy="129600"/>
              </p14:xfrm>
            </p:contentPart>
          </mc:Choice>
          <mc:Fallback xmlns="">
            <p:pic>
              <p:nvPicPr>
                <p:cNvPr id="161" name="筆跡 160">
                  <a:extLst>
                    <a:ext uri="{FF2B5EF4-FFF2-40B4-BE49-F238E27FC236}">
                      <a16:creationId xmlns:a16="http://schemas.microsoft.com/office/drawing/2014/main" id="{B7538CB9-E1A4-4274-864A-094F7A4EA966}"/>
                    </a:ext>
                  </a:extLst>
                </p:cNvPr>
                <p:cNvPicPr/>
                <p:nvPr/>
              </p:nvPicPr>
              <p:blipFill>
                <a:blip r:embed="rId117"/>
                <a:stretch>
                  <a:fillRect/>
                </a:stretch>
              </p:blipFill>
              <p:spPr>
                <a:xfrm>
                  <a:off x="933106" y="5136598"/>
                  <a:ext cx="1126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2" name="筆跡 161">
                  <a:extLst>
                    <a:ext uri="{FF2B5EF4-FFF2-40B4-BE49-F238E27FC236}">
                      <a16:creationId xmlns:a16="http://schemas.microsoft.com/office/drawing/2014/main" id="{B93E47A4-6653-4E72-A77E-32775C21F572}"/>
                    </a:ext>
                  </a:extLst>
                </p14:cNvPr>
                <p14:cNvContentPartPr/>
                <p14:nvPr/>
              </p14:nvContentPartPr>
              <p14:xfrm>
                <a:off x="1172866" y="5069278"/>
                <a:ext cx="2520" cy="11520"/>
              </p14:xfrm>
            </p:contentPart>
          </mc:Choice>
          <mc:Fallback xmlns="">
            <p:pic>
              <p:nvPicPr>
                <p:cNvPr id="162" name="筆跡 161">
                  <a:extLst>
                    <a:ext uri="{FF2B5EF4-FFF2-40B4-BE49-F238E27FC236}">
                      <a16:creationId xmlns:a16="http://schemas.microsoft.com/office/drawing/2014/main" id="{B93E47A4-6653-4E72-A77E-32775C21F572}"/>
                    </a:ext>
                  </a:extLst>
                </p:cNvPr>
                <p:cNvPicPr/>
                <p:nvPr/>
              </p:nvPicPr>
              <p:blipFill>
                <a:blip r:embed="rId119"/>
                <a:stretch>
                  <a:fillRect/>
                </a:stretch>
              </p:blipFill>
              <p:spPr>
                <a:xfrm>
                  <a:off x="1163866" y="5060638"/>
                  <a:ext cx="20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3" name="筆跡 162">
                  <a:extLst>
                    <a:ext uri="{FF2B5EF4-FFF2-40B4-BE49-F238E27FC236}">
                      <a16:creationId xmlns:a16="http://schemas.microsoft.com/office/drawing/2014/main" id="{73F6886D-27C2-4E3C-B9E8-DC1BA09447B2}"/>
                    </a:ext>
                  </a:extLst>
                </p14:cNvPr>
                <p14:cNvContentPartPr/>
                <p14:nvPr/>
              </p14:nvContentPartPr>
              <p14:xfrm>
                <a:off x="1167106" y="5138398"/>
                <a:ext cx="2520" cy="7560"/>
              </p14:xfrm>
            </p:contentPart>
          </mc:Choice>
          <mc:Fallback xmlns="">
            <p:pic>
              <p:nvPicPr>
                <p:cNvPr id="163" name="筆跡 162">
                  <a:extLst>
                    <a:ext uri="{FF2B5EF4-FFF2-40B4-BE49-F238E27FC236}">
                      <a16:creationId xmlns:a16="http://schemas.microsoft.com/office/drawing/2014/main" id="{73F6886D-27C2-4E3C-B9E8-DC1BA09447B2}"/>
                    </a:ext>
                  </a:extLst>
                </p:cNvPr>
                <p:cNvPicPr/>
                <p:nvPr/>
              </p:nvPicPr>
              <p:blipFill>
                <a:blip r:embed="rId121"/>
                <a:stretch>
                  <a:fillRect/>
                </a:stretch>
              </p:blipFill>
              <p:spPr>
                <a:xfrm>
                  <a:off x="1158106" y="5129398"/>
                  <a:ext cx="20160" cy="25200"/>
                </a:xfrm>
                <a:prstGeom prst="rect">
                  <a:avLst/>
                </a:prstGeom>
              </p:spPr>
            </p:pic>
          </mc:Fallback>
        </mc:AlternateContent>
      </p:grpSp>
      <p:grpSp>
        <p:nvGrpSpPr>
          <p:cNvPr id="170" name="群組 169">
            <a:extLst>
              <a:ext uri="{FF2B5EF4-FFF2-40B4-BE49-F238E27FC236}">
                <a16:creationId xmlns:a16="http://schemas.microsoft.com/office/drawing/2014/main" id="{B694474A-4A55-43EB-928A-DBB2A69EFA3B}"/>
              </a:ext>
            </a:extLst>
          </p:cNvPr>
          <p:cNvGrpSpPr/>
          <p:nvPr/>
        </p:nvGrpSpPr>
        <p:grpSpPr>
          <a:xfrm>
            <a:off x="1686226" y="4919158"/>
            <a:ext cx="853560" cy="272160"/>
            <a:chOff x="1686226" y="4919158"/>
            <a:chExt cx="853560" cy="272160"/>
          </a:xfrm>
        </p:grpSpPr>
        <mc:AlternateContent xmlns:mc="http://schemas.openxmlformats.org/markup-compatibility/2006" xmlns:p14="http://schemas.microsoft.com/office/powerpoint/2010/main">
          <mc:Choice Requires="p14">
            <p:contentPart p14:bwMode="auto" r:id="rId122">
              <p14:nvContentPartPr>
                <p14:cNvPr id="164" name="筆跡 163">
                  <a:extLst>
                    <a:ext uri="{FF2B5EF4-FFF2-40B4-BE49-F238E27FC236}">
                      <a16:creationId xmlns:a16="http://schemas.microsoft.com/office/drawing/2014/main" id="{9F059354-5835-44BF-80A5-DE09CFBD9B5A}"/>
                    </a:ext>
                  </a:extLst>
                </p14:cNvPr>
                <p14:cNvContentPartPr/>
                <p14:nvPr/>
              </p14:nvContentPartPr>
              <p14:xfrm>
                <a:off x="1686226" y="4919158"/>
                <a:ext cx="193680" cy="240120"/>
              </p14:xfrm>
            </p:contentPart>
          </mc:Choice>
          <mc:Fallback xmlns="">
            <p:pic>
              <p:nvPicPr>
                <p:cNvPr id="164" name="筆跡 163">
                  <a:extLst>
                    <a:ext uri="{FF2B5EF4-FFF2-40B4-BE49-F238E27FC236}">
                      <a16:creationId xmlns:a16="http://schemas.microsoft.com/office/drawing/2014/main" id="{9F059354-5835-44BF-80A5-DE09CFBD9B5A}"/>
                    </a:ext>
                  </a:extLst>
                </p:cNvPr>
                <p:cNvPicPr/>
                <p:nvPr/>
              </p:nvPicPr>
              <p:blipFill>
                <a:blip r:embed="rId123"/>
                <a:stretch>
                  <a:fillRect/>
                </a:stretch>
              </p:blipFill>
              <p:spPr>
                <a:xfrm>
                  <a:off x="1677226" y="4910158"/>
                  <a:ext cx="2113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65" name="筆跡 164">
                  <a:extLst>
                    <a:ext uri="{FF2B5EF4-FFF2-40B4-BE49-F238E27FC236}">
                      <a16:creationId xmlns:a16="http://schemas.microsoft.com/office/drawing/2014/main" id="{C2045C6C-BA3B-427A-B542-002E91833B66}"/>
                    </a:ext>
                  </a:extLst>
                </p14:cNvPr>
                <p14:cNvContentPartPr/>
                <p14:nvPr/>
              </p14:nvContentPartPr>
              <p14:xfrm>
                <a:off x="1734106" y="4986118"/>
                <a:ext cx="152280" cy="181440"/>
              </p14:xfrm>
            </p:contentPart>
          </mc:Choice>
          <mc:Fallback xmlns="">
            <p:pic>
              <p:nvPicPr>
                <p:cNvPr id="165" name="筆跡 164">
                  <a:extLst>
                    <a:ext uri="{FF2B5EF4-FFF2-40B4-BE49-F238E27FC236}">
                      <a16:creationId xmlns:a16="http://schemas.microsoft.com/office/drawing/2014/main" id="{C2045C6C-BA3B-427A-B542-002E91833B66}"/>
                    </a:ext>
                  </a:extLst>
                </p:cNvPr>
                <p:cNvPicPr/>
                <p:nvPr/>
              </p:nvPicPr>
              <p:blipFill>
                <a:blip r:embed="rId125"/>
                <a:stretch>
                  <a:fillRect/>
                </a:stretch>
              </p:blipFill>
              <p:spPr>
                <a:xfrm>
                  <a:off x="1725466" y="4977118"/>
                  <a:ext cx="1699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66" name="筆跡 165">
                  <a:extLst>
                    <a:ext uri="{FF2B5EF4-FFF2-40B4-BE49-F238E27FC236}">
                      <a16:creationId xmlns:a16="http://schemas.microsoft.com/office/drawing/2014/main" id="{8044CE7A-E7A5-44D4-95D4-50282D37E508}"/>
                    </a:ext>
                  </a:extLst>
                </p14:cNvPr>
                <p14:cNvContentPartPr/>
                <p14:nvPr/>
              </p14:nvContentPartPr>
              <p14:xfrm>
                <a:off x="1977826" y="5035438"/>
                <a:ext cx="80280" cy="11520"/>
              </p14:xfrm>
            </p:contentPart>
          </mc:Choice>
          <mc:Fallback xmlns="">
            <p:pic>
              <p:nvPicPr>
                <p:cNvPr id="166" name="筆跡 165">
                  <a:extLst>
                    <a:ext uri="{FF2B5EF4-FFF2-40B4-BE49-F238E27FC236}">
                      <a16:creationId xmlns:a16="http://schemas.microsoft.com/office/drawing/2014/main" id="{8044CE7A-E7A5-44D4-95D4-50282D37E508}"/>
                    </a:ext>
                  </a:extLst>
                </p:cNvPr>
                <p:cNvPicPr/>
                <p:nvPr/>
              </p:nvPicPr>
              <p:blipFill>
                <a:blip r:embed="rId127"/>
                <a:stretch>
                  <a:fillRect/>
                </a:stretch>
              </p:blipFill>
              <p:spPr>
                <a:xfrm>
                  <a:off x="1968826" y="5026438"/>
                  <a:ext cx="97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67" name="筆跡 166">
                  <a:extLst>
                    <a:ext uri="{FF2B5EF4-FFF2-40B4-BE49-F238E27FC236}">
                      <a16:creationId xmlns:a16="http://schemas.microsoft.com/office/drawing/2014/main" id="{45E67FC5-E236-4621-BECE-5891266B0073}"/>
                    </a:ext>
                  </a:extLst>
                </p14:cNvPr>
                <p14:cNvContentPartPr/>
                <p14:nvPr/>
              </p14:nvContentPartPr>
              <p14:xfrm>
                <a:off x="1988266" y="5100238"/>
                <a:ext cx="73440" cy="8640"/>
              </p14:xfrm>
            </p:contentPart>
          </mc:Choice>
          <mc:Fallback xmlns="">
            <p:pic>
              <p:nvPicPr>
                <p:cNvPr id="167" name="筆跡 166">
                  <a:extLst>
                    <a:ext uri="{FF2B5EF4-FFF2-40B4-BE49-F238E27FC236}">
                      <a16:creationId xmlns:a16="http://schemas.microsoft.com/office/drawing/2014/main" id="{45E67FC5-E236-4621-BECE-5891266B0073}"/>
                    </a:ext>
                  </a:extLst>
                </p:cNvPr>
                <p:cNvPicPr/>
                <p:nvPr/>
              </p:nvPicPr>
              <p:blipFill>
                <a:blip r:embed="rId129"/>
                <a:stretch>
                  <a:fillRect/>
                </a:stretch>
              </p:blipFill>
              <p:spPr>
                <a:xfrm>
                  <a:off x="1979266" y="5091238"/>
                  <a:ext cx="91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68" name="筆跡 167">
                  <a:extLst>
                    <a:ext uri="{FF2B5EF4-FFF2-40B4-BE49-F238E27FC236}">
                      <a16:creationId xmlns:a16="http://schemas.microsoft.com/office/drawing/2014/main" id="{8706F24E-0367-4ABF-8E40-491D17E862AE}"/>
                    </a:ext>
                  </a:extLst>
                </p14:cNvPr>
                <p14:cNvContentPartPr/>
                <p14:nvPr/>
              </p14:nvContentPartPr>
              <p14:xfrm>
                <a:off x="2177266" y="5024998"/>
                <a:ext cx="148680" cy="136080"/>
              </p14:xfrm>
            </p:contentPart>
          </mc:Choice>
          <mc:Fallback xmlns="">
            <p:pic>
              <p:nvPicPr>
                <p:cNvPr id="168" name="筆跡 167">
                  <a:extLst>
                    <a:ext uri="{FF2B5EF4-FFF2-40B4-BE49-F238E27FC236}">
                      <a16:creationId xmlns:a16="http://schemas.microsoft.com/office/drawing/2014/main" id="{8706F24E-0367-4ABF-8E40-491D17E862AE}"/>
                    </a:ext>
                  </a:extLst>
                </p:cNvPr>
                <p:cNvPicPr/>
                <p:nvPr/>
              </p:nvPicPr>
              <p:blipFill>
                <a:blip r:embed="rId131"/>
                <a:stretch>
                  <a:fillRect/>
                </a:stretch>
              </p:blipFill>
              <p:spPr>
                <a:xfrm>
                  <a:off x="2168266" y="5015998"/>
                  <a:ext cx="166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69" name="筆跡 168">
                  <a:extLst>
                    <a:ext uri="{FF2B5EF4-FFF2-40B4-BE49-F238E27FC236}">
                      <a16:creationId xmlns:a16="http://schemas.microsoft.com/office/drawing/2014/main" id="{1B9C3292-D779-4878-A147-8C26284E9835}"/>
                    </a:ext>
                  </a:extLst>
                </p14:cNvPr>
                <p14:cNvContentPartPr/>
                <p14:nvPr/>
              </p14:nvContentPartPr>
              <p14:xfrm>
                <a:off x="2371666" y="5029318"/>
                <a:ext cx="168120" cy="162000"/>
              </p14:xfrm>
            </p:contentPart>
          </mc:Choice>
          <mc:Fallback xmlns="">
            <p:pic>
              <p:nvPicPr>
                <p:cNvPr id="169" name="筆跡 168">
                  <a:extLst>
                    <a:ext uri="{FF2B5EF4-FFF2-40B4-BE49-F238E27FC236}">
                      <a16:creationId xmlns:a16="http://schemas.microsoft.com/office/drawing/2014/main" id="{1B9C3292-D779-4878-A147-8C26284E9835}"/>
                    </a:ext>
                  </a:extLst>
                </p:cNvPr>
                <p:cNvPicPr/>
                <p:nvPr/>
              </p:nvPicPr>
              <p:blipFill>
                <a:blip r:embed="rId133"/>
                <a:stretch>
                  <a:fillRect/>
                </a:stretch>
              </p:blipFill>
              <p:spPr>
                <a:xfrm>
                  <a:off x="2362666" y="5020318"/>
                  <a:ext cx="185760" cy="179640"/>
                </a:xfrm>
                <a:prstGeom prst="rect">
                  <a:avLst/>
                </a:prstGeom>
              </p:spPr>
            </p:pic>
          </mc:Fallback>
        </mc:AlternateContent>
      </p:grpSp>
      <p:grpSp>
        <p:nvGrpSpPr>
          <p:cNvPr id="192" name="群組 191">
            <a:extLst>
              <a:ext uri="{FF2B5EF4-FFF2-40B4-BE49-F238E27FC236}">
                <a16:creationId xmlns:a16="http://schemas.microsoft.com/office/drawing/2014/main" id="{DC663D14-EB69-45B3-9212-9C5314BA4A1D}"/>
              </a:ext>
            </a:extLst>
          </p:cNvPr>
          <p:cNvGrpSpPr/>
          <p:nvPr/>
        </p:nvGrpSpPr>
        <p:grpSpPr>
          <a:xfrm>
            <a:off x="826546" y="5539438"/>
            <a:ext cx="408600" cy="376920"/>
            <a:chOff x="826546" y="5539438"/>
            <a:chExt cx="408600" cy="376920"/>
          </a:xfrm>
        </p:grpSpPr>
        <mc:AlternateContent xmlns:mc="http://schemas.openxmlformats.org/markup-compatibility/2006" xmlns:p14="http://schemas.microsoft.com/office/powerpoint/2010/main">
          <mc:Choice Requires="p14">
            <p:contentPart p14:bwMode="auto" r:id="rId134">
              <p14:nvContentPartPr>
                <p14:cNvPr id="178" name="筆跡 177">
                  <a:extLst>
                    <a:ext uri="{FF2B5EF4-FFF2-40B4-BE49-F238E27FC236}">
                      <a16:creationId xmlns:a16="http://schemas.microsoft.com/office/drawing/2014/main" id="{520EE562-53F1-4629-AB2D-A9F6DF5F2925}"/>
                    </a:ext>
                  </a:extLst>
                </p14:cNvPr>
                <p14:cNvContentPartPr/>
                <p14:nvPr/>
              </p14:nvContentPartPr>
              <p14:xfrm>
                <a:off x="836626" y="5539438"/>
                <a:ext cx="178920" cy="24120"/>
              </p14:xfrm>
            </p:contentPart>
          </mc:Choice>
          <mc:Fallback xmlns="">
            <p:pic>
              <p:nvPicPr>
                <p:cNvPr id="178" name="筆跡 177">
                  <a:extLst>
                    <a:ext uri="{FF2B5EF4-FFF2-40B4-BE49-F238E27FC236}">
                      <a16:creationId xmlns:a16="http://schemas.microsoft.com/office/drawing/2014/main" id="{520EE562-53F1-4629-AB2D-A9F6DF5F2925}"/>
                    </a:ext>
                  </a:extLst>
                </p:cNvPr>
                <p:cNvPicPr/>
                <p:nvPr/>
              </p:nvPicPr>
              <p:blipFill>
                <a:blip r:embed="rId135"/>
                <a:stretch>
                  <a:fillRect/>
                </a:stretch>
              </p:blipFill>
              <p:spPr>
                <a:xfrm>
                  <a:off x="827626" y="5530438"/>
                  <a:ext cx="196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79" name="筆跡 178">
                  <a:extLst>
                    <a:ext uri="{FF2B5EF4-FFF2-40B4-BE49-F238E27FC236}">
                      <a16:creationId xmlns:a16="http://schemas.microsoft.com/office/drawing/2014/main" id="{26C08E29-8357-4F90-BB6B-EC787E6580E4}"/>
                    </a:ext>
                  </a:extLst>
                </p14:cNvPr>
                <p14:cNvContentPartPr/>
                <p14:nvPr/>
              </p14:nvContentPartPr>
              <p14:xfrm>
                <a:off x="826546" y="5576518"/>
                <a:ext cx="144360" cy="323280"/>
              </p14:xfrm>
            </p:contentPart>
          </mc:Choice>
          <mc:Fallback xmlns="">
            <p:pic>
              <p:nvPicPr>
                <p:cNvPr id="179" name="筆跡 178">
                  <a:extLst>
                    <a:ext uri="{FF2B5EF4-FFF2-40B4-BE49-F238E27FC236}">
                      <a16:creationId xmlns:a16="http://schemas.microsoft.com/office/drawing/2014/main" id="{26C08E29-8357-4F90-BB6B-EC787E6580E4}"/>
                    </a:ext>
                  </a:extLst>
                </p:cNvPr>
                <p:cNvPicPr/>
                <p:nvPr/>
              </p:nvPicPr>
              <p:blipFill>
                <a:blip r:embed="rId137"/>
                <a:stretch>
                  <a:fillRect/>
                </a:stretch>
              </p:blipFill>
              <p:spPr>
                <a:xfrm>
                  <a:off x="817546" y="5567878"/>
                  <a:ext cx="1620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80" name="筆跡 179">
                  <a:extLst>
                    <a:ext uri="{FF2B5EF4-FFF2-40B4-BE49-F238E27FC236}">
                      <a16:creationId xmlns:a16="http://schemas.microsoft.com/office/drawing/2014/main" id="{9112E954-2179-428B-99DA-807F5EE9B58C}"/>
                    </a:ext>
                  </a:extLst>
                </p14:cNvPr>
                <p14:cNvContentPartPr/>
                <p14:nvPr/>
              </p14:nvContentPartPr>
              <p14:xfrm>
                <a:off x="870826" y="5765158"/>
                <a:ext cx="109080" cy="9360"/>
              </p14:xfrm>
            </p:contentPart>
          </mc:Choice>
          <mc:Fallback xmlns="">
            <p:pic>
              <p:nvPicPr>
                <p:cNvPr id="180" name="筆跡 179">
                  <a:extLst>
                    <a:ext uri="{FF2B5EF4-FFF2-40B4-BE49-F238E27FC236}">
                      <a16:creationId xmlns:a16="http://schemas.microsoft.com/office/drawing/2014/main" id="{9112E954-2179-428B-99DA-807F5EE9B58C}"/>
                    </a:ext>
                  </a:extLst>
                </p:cNvPr>
                <p:cNvPicPr/>
                <p:nvPr/>
              </p:nvPicPr>
              <p:blipFill>
                <a:blip r:embed="rId139"/>
                <a:stretch>
                  <a:fillRect/>
                </a:stretch>
              </p:blipFill>
              <p:spPr>
                <a:xfrm>
                  <a:off x="862186" y="5756158"/>
                  <a:ext cx="1267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1" name="筆跡 180">
                  <a:extLst>
                    <a:ext uri="{FF2B5EF4-FFF2-40B4-BE49-F238E27FC236}">
                      <a16:creationId xmlns:a16="http://schemas.microsoft.com/office/drawing/2014/main" id="{A6AF3A29-5912-4FAD-9D38-45E64DA3007E}"/>
                    </a:ext>
                  </a:extLst>
                </p14:cNvPr>
                <p14:cNvContentPartPr/>
                <p14:nvPr/>
              </p14:nvContentPartPr>
              <p14:xfrm>
                <a:off x="985306" y="5797918"/>
                <a:ext cx="108720" cy="87120"/>
              </p14:xfrm>
            </p:contentPart>
          </mc:Choice>
          <mc:Fallback xmlns="">
            <p:pic>
              <p:nvPicPr>
                <p:cNvPr id="181" name="筆跡 180">
                  <a:extLst>
                    <a:ext uri="{FF2B5EF4-FFF2-40B4-BE49-F238E27FC236}">
                      <a16:creationId xmlns:a16="http://schemas.microsoft.com/office/drawing/2014/main" id="{A6AF3A29-5912-4FAD-9D38-45E64DA3007E}"/>
                    </a:ext>
                  </a:extLst>
                </p:cNvPr>
                <p:cNvPicPr/>
                <p:nvPr/>
              </p:nvPicPr>
              <p:blipFill>
                <a:blip r:embed="rId141"/>
                <a:stretch>
                  <a:fillRect/>
                </a:stretch>
              </p:blipFill>
              <p:spPr>
                <a:xfrm>
                  <a:off x="976666" y="5789278"/>
                  <a:ext cx="126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82" name="筆跡 181">
                  <a:extLst>
                    <a:ext uri="{FF2B5EF4-FFF2-40B4-BE49-F238E27FC236}">
                      <a16:creationId xmlns:a16="http://schemas.microsoft.com/office/drawing/2014/main" id="{D9A7E9ED-3971-415B-B8C5-70D51C1DE129}"/>
                    </a:ext>
                  </a:extLst>
                </p14:cNvPr>
                <p14:cNvContentPartPr/>
                <p14:nvPr/>
              </p14:nvContentPartPr>
              <p14:xfrm>
                <a:off x="1037866" y="5802958"/>
                <a:ext cx="18720" cy="113400"/>
              </p14:xfrm>
            </p:contentPart>
          </mc:Choice>
          <mc:Fallback xmlns="">
            <p:pic>
              <p:nvPicPr>
                <p:cNvPr id="182" name="筆跡 181">
                  <a:extLst>
                    <a:ext uri="{FF2B5EF4-FFF2-40B4-BE49-F238E27FC236}">
                      <a16:creationId xmlns:a16="http://schemas.microsoft.com/office/drawing/2014/main" id="{D9A7E9ED-3971-415B-B8C5-70D51C1DE129}"/>
                    </a:ext>
                  </a:extLst>
                </p:cNvPr>
                <p:cNvPicPr/>
                <p:nvPr/>
              </p:nvPicPr>
              <p:blipFill>
                <a:blip r:embed="rId143"/>
                <a:stretch>
                  <a:fillRect/>
                </a:stretch>
              </p:blipFill>
              <p:spPr>
                <a:xfrm>
                  <a:off x="1028866" y="5794318"/>
                  <a:ext cx="363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83" name="筆跡 182">
                  <a:extLst>
                    <a:ext uri="{FF2B5EF4-FFF2-40B4-BE49-F238E27FC236}">
                      <a16:creationId xmlns:a16="http://schemas.microsoft.com/office/drawing/2014/main" id="{73826BD9-9648-43B2-A234-6BAF58ACB185}"/>
                    </a:ext>
                  </a:extLst>
                </p14:cNvPr>
                <p14:cNvContentPartPr/>
                <p14:nvPr/>
              </p14:nvContentPartPr>
              <p14:xfrm>
                <a:off x="1224346" y="5710438"/>
                <a:ext cx="10800" cy="18000"/>
              </p14:xfrm>
            </p:contentPart>
          </mc:Choice>
          <mc:Fallback xmlns="">
            <p:pic>
              <p:nvPicPr>
                <p:cNvPr id="183" name="筆跡 182">
                  <a:extLst>
                    <a:ext uri="{FF2B5EF4-FFF2-40B4-BE49-F238E27FC236}">
                      <a16:creationId xmlns:a16="http://schemas.microsoft.com/office/drawing/2014/main" id="{73826BD9-9648-43B2-A234-6BAF58ACB185}"/>
                    </a:ext>
                  </a:extLst>
                </p:cNvPr>
                <p:cNvPicPr/>
                <p:nvPr/>
              </p:nvPicPr>
              <p:blipFill>
                <a:blip r:embed="rId145"/>
                <a:stretch>
                  <a:fillRect/>
                </a:stretch>
              </p:blipFill>
              <p:spPr>
                <a:xfrm>
                  <a:off x="1215346" y="5701798"/>
                  <a:ext cx="284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84" name="筆跡 183">
                  <a:extLst>
                    <a:ext uri="{FF2B5EF4-FFF2-40B4-BE49-F238E27FC236}">
                      <a16:creationId xmlns:a16="http://schemas.microsoft.com/office/drawing/2014/main" id="{B8CADCBF-0E27-400C-A0E2-D7E4536C3506}"/>
                    </a:ext>
                  </a:extLst>
                </p14:cNvPr>
                <p14:cNvContentPartPr/>
                <p14:nvPr/>
              </p14:nvContentPartPr>
              <p14:xfrm>
                <a:off x="1230106" y="5806198"/>
                <a:ext cx="1440" cy="14760"/>
              </p14:xfrm>
            </p:contentPart>
          </mc:Choice>
          <mc:Fallback xmlns="">
            <p:pic>
              <p:nvPicPr>
                <p:cNvPr id="184" name="筆跡 183">
                  <a:extLst>
                    <a:ext uri="{FF2B5EF4-FFF2-40B4-BE49-F238E27FC236}">
                      <a16:creationId xmlns:a16="http://schemas.microsoft.com/office/drawing/2014/main" id="{B8CADCBF-0E27-400C-A0E2-D7E4536C3506}"/>
                    </a:ext>
                  </a:extLst>
                </p:cNvPr>
                <p:cNvPicPr/>
                <p:nvPr/>
              </p:nvPicPr>
              <p:blipFill>
                <a:blip r:embed="rId119"/>
                <a:stretch>
                  <a:fillRect/>
                </a:stretch>
              </p:blipFill>
              <p:spPr>
                <a:xfrm>
                  <a:off x="1221106" y="5797198"/>
                  <a:ext cx="19080" cy="32400"/>
                </a:xfrm>
                <a:prstGeom prst="rect">
                  <a:avLst/>
                </a:prstGeom>
              </p:spPr>
            </p:pic>
          </mc:Fallback>
        </mc:AlternateContent>
      </p:grpSp>
      <p:grpSp>
        <p:nvGrpSpPr>
          <p:cNvPr id="191" name="群組 190">
            <a:extLst>
              <a:ext uri="{FF2B5EF4-FFF2-40B4-BE49-F238E27FC236}">
                <a16:creationId xmlns:a16="http://schemas.microsoft.com/office/drawing/2014/main" id="{B8281A47-8B7B-4D51-BA1C-36E3C2CE575A}"/>
              </a:ext>
            </a:extLst>
          </p:cNvPr>
          <p:cNvGrpSpPr/>
          <p:nvPr/>
        </p:nvGrpSpPr>
        <p:grpSpPr>
          <a:xfrm>
            <a:off x="1875946" y="5602798"/>
            <a:ext cx="898200" cy="284040"/>
            <a:chOff x="1875946" y="5602798"/>
            <a:chExt cx="898200" cy="284040"/>
          </a:xfrm>
        </p:grpSpPr>
        <mc:AlternateContent xmlns:mc="http://schemas.openxmlformats.org/markup-compatibility/2006" xmlns:p14="http://schemas.microsoft.com/office/powerpoint/2010/main">
          <mc:Choice Requires="p14">
            <p:contentPart p14:bwMode="auto" r:id="rId147">
              <p14:nvContentPartPr>
                <p14:cNvPr id="185" name="筆跡 184">
                  <a:extLst>
                    <a:ext uri="{FF2B5EF4-FFF2-40B4-BE49-F238E27FC236}">
                      <a16:creationId xmlns:a16="http://schemas.microsoft.com/office/drawing/2014/main" id="{CCB472E7-B580-4BC0-B7EE-F75AD4263630}"/>
                    </a:ext>
                  </a:extLst>
                </p14:cNvPr>
                <p14:cNvContentPartPr/>
                <p14:nvPr/>
              </p14:nvContentPartPr>
              <p14:xfrm>
                <a:off x="1875946" y="5602798"/>
                <a:ext cx="170640" cy="227520"/>
              </p14:xfrm>
            </p:contentPart>
          </mc:Choice>
          <mc:Fallback xmlns="">
            <p:pic>
              <p:nvPicPr>
                <p:cNvPr id="185" name="筆跡 184">
                  <a:extLst>
                    <a:ext uri="{FF2B5EF4-FFF2-40B4-BE49-F238E27FC236}">
                      <a16:creationId xmlns:a16="http://schemas.microsoft.com/office/drawing/2014/main" id="{CCB472E7-B580-4BC0-B7EE-F75AD4263630}"/>
                    </a:ext>
                  </a:extLst>
                </p:cNvPr>
                <p:cNvPicPr/>
                <p:nvPr/>
              </p:nvPicPr>
              <p:blipFill>
                <a:blip r:embed="rId148"/>
                <a:stretch>
                  <a:fillRect/>
                </a:stretch>
              </p:blipFill>
              <p:spPr>
                <a:xfrm>
                  <a:off x="1867306" y="5593798"/>
                  <a:ext cx="1882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86" name="筆跡 185">
                  <a:extLst>
                    <a:ext uri="{FF2B5EF4-FFF2-40B4-BE49-F238E27FC236}">
                      <a16:creationId xmlns:a16="http://schemas.microsoft.com/office/drawing/2014/main" id="{0AA1C473-F23F-4C69-BB54-0EAAD768839B}"/>
                    </a:ext>
                  </a:extLst>
                </p14:cNvPr>
                <p14:cNvContentPartPr/>
                <p14:nvPr/>
              </p14:nvContentPartPr>
              <p14:xfrm>
                <a:off x="1902946" y="5606398"/>
                <a:ext cx="148320" cy="181440"/>
              </p14:xfrm>
            </p:contentPart>
          </mc:Choice>
          <mc:Fallback xmlns="">
            <p:pic>
              <p:nvPicPr>
                <p:cNvPr id="186" name="筆跡 185">
                  <a:extLst>
                    <a:ext uri="{FF2B5EF4-FFF2-40B4-BE49-F238E27FC236}">
                      <a16:creationId xmlns:a16="http://schemas.microsoft.com/office/drawing/2014/main" id="{0AA1C473-F23F-4C69-BB54-0EAAD768839B}"/>
                    </a:ext>
                  </a:extLst>
                </p:cNvPr>
                <p:cNvPicPr/>
                <p:nvPr/>
              </p:nvPicPr>
              <p:blipFill>
                <a:blip r:embed="rId150"/>
                <a:stretch>
                  <a:fillRect/>
                </a:stretch>
              </p:blipFill>
              <p:spPr>
                <a:xfrm>
                  <a:off x="1894306" y="5597758"/>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87" name="筆跡 186">
                  <a:extLst>
                    <a:ext uri="{FF2B5EF4-FFF2-40B4-BE49-F238E27FC236}">
                      <a16:creationId xmlns:a16="http://schemas.microsoft.com/office/drawing/2014/main" id="{3DA3DF78-94E2-480B-BEF8-1D0DEED3086C}"/>
                    </a:ext>
                  </a:extLst>
                </p14:cNvPr>
                <p14:cNvContentPartPr/>
                <p14:nvPr/>
              </p14:nvContentPartPr>
              <p14:xfrm>
                <a:off x="2159626" y="5638438"/>
                <a:ext cx="146520" cy="99000"/>
              </p14:xfrm>
            </p:contentPart>
          </mc:Choice>
          <mc:Fallback xmlns="">
            <p:pic>
              <p:nvPicPr>
                <p:cNvPr id="187" name="筆跡 186">
                  <a:extLst>
                    <a:ext uri="{FF2B5EF4-FFF2-40B4-BE49-F238E27FC236}">
                      <a16:creationId xmlns:a16="http://schemas.microsoft.com/office/drawing/2014/main" id="{3DA3DF78-94E2-480B-BEF8-1D0DEED3086C}"/>
                    </a:ext>
                  </a:extLst>
                </p:cNvPr>
                <p:cNvPicPr/>
                <p:nvPr/>
              </p:nvPicPr>
              <p:blipFill>
                <a:blip r:embed="rId152"/>
                <a:stretch>
                  <a:fillRect/>
                </a:stretch>
              </p:blipFill>
              <p:spPr>
                <a:xfrm>
                  <a:off x="2150986" y="5629438"/>
                  <a:ext cx="164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88" name="筆跡 187">
                  <a:extLst>
                    <a:ext uri="{FF2B5EF4-FFF2-40B4-BE49-F238E27FC236}">
                      <a16:creationId xmlns:a16="http://schemas.microsoft.com/office/drawing/2014/main" id="{2FCFD6A2-622F-4A6B-A28C-8004D7178212}"/>
                    </a:ext>
                  </a:extLst>
                </p14:cNvPr>
                <p14:cNvContentPartPr/>
                <p14:nvPr/>
              </p14:nvContentPartPr>
              <p14:xfrm>
                <a:off x="2129746" y="5823478"/>
                <a:ext cx="141120" cy="9720"/>
              </p14:xfrm>
            </p:contentPart>
          </mc:Choice>
          <mc:Fallback xmlns="">
            <p:pic>
              <p:nvPicPr>
                <p:cNvPr id="188" name="筆跡 187">
                  <a:extLst>
                    <a:ext uri="{FF2B5EF4-FFF2-40B4-BE49-F238E27FC236}">
                      <a16:creationId xmlns:a16="http://schemas.microsoft.com/office/drawing/2014/main" id="{2FCFD6A2-622F-4A6B-A28C-8004D7178212}"/>
                    </a:ext>
                  </a:extLst>
                </p:cNvPr>
                <p:cNvPicPr/>
                <p:nvPr/>
              </p:nvPicPr>
              <p:blipFill>
                <a:blip r:embed="rId154"/>
                <a:stretch>
                  <a:fillRect/>
                </a:stretch>
              </p:blipFill>
              <p:spPr>
                <a:xfrm>
                  <a:off x="2121106" y="5814478"/>
                  <a:ext cx="158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89" name="筆跡 188">
                  <a:extLst>
                    <a:ext uri="{FF2B5EF4-FFF2-40B4-BE49-F238E27FC236}">
                      <a16:creationId xmlns:a16="http://schemas.microsoft.com/office/drawing/2014/main" id="{AF1BF8C5-0B98-4461-80F5-7271A07EC850}"/>
                    </a:ext>
                  </a:extLst>
                </p14:cNvPr>
                <p14:cNvContentPartPr/>
                <p14:nvPr/>
              </p14:nvContentPartPr>
              <p14:xfrm>
                <a:off x="2358706" y="5726278"/>
                <a:ext cx="162720" cy="142920"/>
              </p14:xfrm>
            </p:contentPart>
          </mc:Choice>
          <mc:Fallback xmlns="">
            <p:pic>
              <p:nvPicPr>
                <p:cNvPr id="189" name="筆跡 188">
                  <a:extLst>
                    <a:ext uri="{FF2B5EF4-FFF2-40B4-BE49-F238E27FC236}">
                      <a16:creationId xmlns:a16="http://schemas.microsoft.com/office/drawing/2014/main" id="{AF1BF8C5-0B98-4461-80F5-7271A07EC850}"/>
                    </a:ext>
                  </a:extLst>
                </p:cNvPr>
                <p:cNvPicPr/>
                <p:nvPr/>
              </p:nvPicPr>
              <p:blipFill>
                <a:blip r:embed="rId156"/>
                <a:stretch>
                  <a:fillRect/>
                </a:stretch>
              </p:blipFill>
              <p:spPr>
                <a:xfrm>
                  <a:off x="2349706" y="5717278"/>
                  <a:ext cx="180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90" name="筆跡 189">
                  <a:extLst>
                    <a:ext uri="{FF2B5EF4-FFF2-40B4-BE49-F238E27FC236}">
                      <a16:creationId xmlns:a16="http://schemas.microsoft.com/office/drawing/2014/main" id="{DD46E21B-17EB-4B02-9CE7-3631CC87E519}"/>
                    </a:ext>
                  </a:extLst>
                </p14:cNvPr>
                <p14:cNvContentPartPr/>
                <p14:nvPr/>
              </p14:nvContentPartPr>
              <p14:xfrm>
                <a:off x="2621506" y="5703238"/>
                <a:ext cx="152640" cy="183600"/>
              </p14:xfrm>
            </p:contentPart>
          </mc:Choice>
          <mc:Fallback xmlns="">
            <p:pic>
              <p:nvPicPr>
                <p:cNvPr id="190" name="筆跡 189">
                  <a:extLst>
                    <a:ext uri="{FF2B5EF4-FFF2-40B4-BE49-F238E27FC236}">
                      <a16:creationId xmlns:a16="http://schemas.microsoft.com/office/drawing/2014/main" id="{DD46E21B-17EB-4B02-9CE7-3631CC87E519}"/>
                    </a:ext>
                  </a:extLst>
                </p:cNvPr>
                <p:cNvPicPr/>
                <p:nvPr/>
              </p:nvPicPr>
              <p:blipFill>
                <a:blip r:embed="rId158"/>
                <a:stretch>
                  <a:fillRect/>
                </a:stretch>
              </p:blipFill>
              <p:spPr>
                <a:xfrm>
                  <a:off x="2612866" y="5694598"/>
                  <a:ext cx="170280" cy="201240"/>
                </a:xfrm>
                <a:prstGeom prst="rect">
                  <a:avLst/>
                </a:prstGeom>
              </p:spPr>
            </p:pic>
          </mc:Fallback>
        </mc:AlternateContent>
      </p:grpSp>
      <p:grpSp>
        <p:nvGrpSpPr>
          <p:cNvPr id="196" name="群組 195">
            <a:extLst>
              <a:ext uri="{FF2B5EF4-FFF2-40B4-BE49-F238E27FC236}">
                <a16:creationId xmlns:a16="http://schemas.microsoft.com/office/drawing/2014/main" id="{D2E99318-77B5-4AA5-AF90-8F0BFFFDF557}"/>
              </a:ext>
            </a:extLst>
          </p:cNvPr>
          <p:cNvGrpSpPr/>
          <p:nvPr/>
        </p:nvGrpSpPr>
        <p:grpSpPr>
          <a:xfrm>
            <a:off x="3034426" y="3171718"/>
            <a:ext cx="324360" cy="219600"/>
            <a:chOff x="3034426" y="3171718"/>
            <a:chExt cx="324360" cy="219600"/>
          </a:xfrm>
        </p:grpSpPr>
        <mc:AlternateContent xmlns:mc="http://schemas.openxmlformats.org/markup-compatibility/2006" xmlns:p14="http://schemas.microsoft.com/office/powerpoint/2010/main">
          <mc:Choice Requires="p14">
            <p:contentPart p14:bwMode="auto" r:id="rId159">
              <p14:nvContentPartPr>
                <p14:cNvPr id="193" name="筆跡 192">
                  <a:extLst>
                    <a:ext uri="{FF2B5EF4-FFF2-40B4-BE49-F238E27FC236}">
                      <a16:creationId xmlns:a16="http://schemas.microsoft.com/office/drawing/2014/main" id="{96FCFF5F-631F-4B19-B0B8-B288BF2149AB}"/>
                    </a:ext>
                  </a:extLst>
                </p14:cNvPr>
                <p14:cNvContentPartPr/>
                <p14:nvPr/>
              </p14:nvContentPartPr>
              <p14:xfrm>
                <a:off x="3034426" y="3236518"/>
                <a:ext cx="274680" cy="23400"/>
              </p14:xfrm>
            </p:contentPart>
          </mc:Choice>
          <mc:Fallback xmlns="">
            <p:pic>
              <p:nvPicPr>
                <p:cNvPr id="193" name="筆跡 192">
                  <a:extLst>
                    <a:ext uri="{FF2B5EF4-FFF2-40B4-BE49-F238E27FC236}">
                      <a16:creationId xmlns:a16="http://schemas.microsoft.com/office/drawing/2014/main" id="{96FCFF5F-631F-4B19-B0B8-B288BF2149AB}"/>
                    </a:ext>
                  </a:extLst>
                </p:cNvPr>
                <p:cNvPicPr/>
                <p:nvPr/>
              </p:nvPicPr>
              <p:blipFill>
                <a:blip r:embed="rId160"/>
                <a:stretch>
                  <a:fillRect/>
                </a:stretch>
              </p:blipFill>
              <p:spPr>
                <a:xfrm>
                  <a:off x="3025786" y="3227878"/>
                  <a:ext cx="2923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94" name="筆跡 193">
                  <a:extLst>
                    <a:ext uri="{FF2B5EF4-FFF2-40B4-BE49-F238E27FC236}">
                      <a16:creationId xmlns:a16="http://schemas.microsoft.com/office/drawing/2014/main" id="{3DB80FD6-A64C-4E81-A77F-CB36A416A6ED}"/>
                    </a:ext>
                  </a:extLst>
                </p14:cNvPr>
                <p14:cNvContentPartPr/>
                <p14:nvPr/>
              </p14:nvContentPartPr>
              <p14:xfrm>
                <a:off x="3047026" y="3307438"/>
                <a:ext cx="261000" cy="13680"/>
              </p14:xfrm>
            </p:contentPart>
          </mc:Choice>
          <mc:Fallback xmlns="">
            <p:pic>
              <p:nvPicPr>
                <p:cNvPr id="194" name="筆跡 193">
                  <a:extLst>
                    <a:ext uri="{FF2B5EF4-FFF2-40B4-BE49-F238E27FC236}">
                      <a16:creationId xmlns:a16="http://schemas.microsoft.com/office/drawing/2014/main" id="{3DB80FD6-A64C-4E81-A77F-CB36A416A6ED}"/>
                    </a:ext>
                  </a:extLst>
                </p:cNvPr>
                <p:cNvPicPr/>
                <p:nvPr/>
              </p:nvPicPr>
              <p:blipFill>
                <a:blip r:embed="rId162"/>
                <a:stretch>
                  <a:fillRect/>
                </a:stretch>
              </p:blipFill>
              <p:spPr>
                <a:xfrm>
                  <a:off x="3038026" y="3298798"/>
                  <a:ext cx="278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95" name="筆跡 194">
                  <a:extLst>
                    <a:ext uri="{FF2B5EF4-FFF2-40B4-BE49-F238E27FC236}">
                      <a16:creationId xmlns:a16="http://schemas.microsoft.com/office/drawing/2014/main" id="{9F57ABE4-7DF2-4624-AB7E-0E9411684712}"/>
                    </a:ext>
                  </a:extLst>
                </p14:cNvPr>
                <p14:cNvContentPartPr/>
                <p14:nvPr/>
              </p14:nvContentPartPr>
              <p14:xfrm>
                <a:off x="3185266" y="3171718"/>
                <a:ext cx="173520" cy="219600"/>
              </p14:xfrm>
            </p:contentPart>
          </mc:Choice>
          <mc:Fallback xmlns="">
            <p:pic>
              <p:nvPicPr>
                <p:cNvPr id="195" name="筆跡 194">
                  <a:extLst>
                    <a:ext uri="{FF2B5EF4-FFF2-40B4-BE49-F238E27FC236}">
                      <a16:creationId xmlns:a16="http://schemas.microsoft.com/office/drawing/2014/main" id="{9F57ABE4-7DF2-4624-AB7E-0E9411684712}"/>
                    </a:ext>
                  </a:extLst>
                </p:cNvPr>
                <p:cNvPicPr/>
                <p:nvPr/>
              </p:nvPicPr>
              <p:blipFill>
                <a:blip r:embed="rId164"/>
                <a:stretch>
                  <a:fillRect/>
                </a:stretch>
              </p:blipFill>
              <p:spPr>
                <a:xfrm>
                  <a:off x="3176626" y="3162718"/>
                  <a:ext cx="191160" cy="237240"/>
                </a:xfrm>
                <a:prstGeom prst="rect">
                  <a:avLst/>
                </a:prstGeom>
              </p:spPr>
            </p:pic>
          </mc:Fallback>
        </mc:AlternateContent>
      </p:grpSp>
      <p:grpSp>
        <p:nvGrpSpPr>
          <p:cNvPr id="201" name="群組 200">
            <a:extLst>
              <a:ext uri="{FF2B5EF4-FFF2-40B4-BE49-F238E27FC236}">
                <a16:creationId xmlns:a16="http://schemas.microsoft.com/office/drawing/2014/main" id="{5218832D-8D95-4F79-B8B8-50CE5FEDCC80}"/>
              </a:ext>
            </a:extLst>
          </p:cNvPr>
          <p:cNvGrpSpPr/>
          <p:nvPr/>
        </p:nvGrpSpPr>
        <p:grpSpPr>
          <a:xfrm>
            <a:off x="3779986" y="3090358"/>
            <a:ext cx="459000" cy="343080"/>
            <a:chOff x="3779986" y="3090358"/>
            <a:chExt cx="459000" cy="343080"/>
          </a:xfrm>
        </p:grpSpPr>
        <mc:AlternateContent xmlns:mc="http://schemas.openxmlformats.org/markup-compatibility/2006" xmlns:p14="http://schemas.microsoft.com/office/powerpoint/2010/main">
          <mc:Choice Requires="p14">
            <p:contentPart p14:bwMode="auto" r:id="rId165">
              <p14:nvContentPartPr>
                <p14:cNvPr id="197" name="筆跡 196">
                  <a:extLst>
                    <a:ext uri="{FF2B5EF4-FFF2-40B4-BE49-F238E27FC236}">
                      <a16:creationId xmlns:a16="http://schemas.microsoft.com/office/drawing/2014/main" id="{CFD3BAEC-DD46-492C-BA84-335977815C5E}"/>
                    </a:ext>
                  </a:extLst>
                </p14:cNvPr>
                <p14:cNvContentPartPr/>
                <p14:nvPr/>
              </p14:nvContentPartPr>
              <p14:xfrm>
                <a:off x="3826066" y="3090358"/>
                <a:ext cx="44640" cy="343080"/>
              </p14:xfrm>
            </p:contentPart>
          </mc:Choice>
          <mc:Fallback xmlns="">
            <p:pic>
              <p:nvPicPr>
                <p:cNvPr id="197" name="筆跡 196">
                  <a:extLst>
                    <a:ext uri="{FF2B5EF4-FFF2-40B4-BE49-F238E27FC236}">
                      <a16:creationId xmlns:a16="http://schemas.microsoft.com/office/drawing/2014/main" id="{CFD3BAEC-DD46-492C-BA84-335977815C5E}"/>
                    </a:ext>
                  </a:extLst>
                </p:cNvPr>
                <p:cNvPicPr/>
                <p:nvPr/>
              </p:nvPicPr>
              <p:blipFill>
                <a:blip r:embed="rId166"/>
                <a:stretch>
                  <a:fillRect/>
                </a:stretch>
              </p:blipFill>
              <p:spPr>
                <a:xfrm>
                  <a:off x="3817066" y="3081358"/>
                  <a:ext cx="622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98" name="筆跡 197">
                  <a:extLst>
                    <a:ext uri="{FF2B5EF4-FFF2-40B4-BE49-F238E27FC236}">
                      <a16:creationId xmlns:a16="http://schemas.microsoft.com/office/drawing/2014/main" id="{65670529-3350-44CA-87BB-2425950D5665}"/>
                    </a:ext>
                  </a:extLst>
                </p14:cNvPr>
                <p14:cNvContentPartPr/>
                <p14:nvPr/>
              </p14:nvContentPartPr>
              <p14:xfrm>
                <a:off x="3779986" y="3100438"/>
                <a:ext cx="241560" cy="198720"/>
              </p14:xfrm>
            </p:contentPart>
          </mc:Choice>
          <mc:Fallback xmlns="">
            <p:pic>
              <p:nvPicPr>
                <p:cNvPr id="198" name="筆跡 197">
                  <a:extLst>
                    <a:ext uri="{FF2B5EF4-FFF2-40B4-BE49-F238E27FC236}">
                      <a16:creationId xmlns:a16="http://schemas.microsoft.com/office/drawing/2014/main" id="{65670529-3350-44CA-87BB-2425950D5665}"/>
                    </a:ext>
                  </a:extLst>
                </p:cNvPr>
                <p:cNvPicPr/>
                <p:nvPr/>
              </p:nvPicPr>
              <p:blipFill>
                <a:blip r:embed="rId168"/>
                <a:stretch>
                  <a:fillRect/>
                </a:stretch>
              </p:blipFill>
              <p:spPr>
                <a:xfrm>
                  <a:off x="3771346" y="3091798"/>
                  <a:ext cx="2592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99" name="筆跡 198">
                  <a:extLst>
                    <a:ext uri="{FF2B5EF4-FFF2-40B4-BE49-F238E27FC236}">
                      <a16:creationId xmlns:a16="http://schemas.microsoft.com/office/drawing/2014/main" id="{D922B3CC-6E06-4EF3-81AE-DF137FDED51E}"/>
                    </a:ext>
                  </a:extLst>
                </p14:cNvPr>
                <p14:cNvContentPartPr/>
                <p14:nvPr/>
              </p14:nvContentPartPr>
              <p14:xfrm>
                <a:off x="4110466" y="3207718"/>
                <a:ext cx="128520" cy="11520"/>
              </p14:xfrm>
            </p:contentPart>
          </mc:Choice>
          <mc:Fallback xmlns="">
            <p:pic>
              <p:nvPicPr>
                <p:cNvPr id="199" name="筆跡 198">
                  <a:extLst>
                    <a:ext uri="{FF2B5EF4-FFF2-40B4-BE49-F238E27FC236}">
                      <a16:creationId xmlns:a16="http://schemas.microsoft.com/office/drawing/2014/main" id="{D922B3CC-6E06-4EF3-81AE-DF137FDED51E}"/>
                    </a:ext>
                  </a:extLst>
                </p:cNvPr>
                <p:cNvPicPr/>
                <p:nvPr/>
              </p:nvPicPr>
              <p:blipFill>
                <a:blip r:embed="rId170"/>
                <a:stretch>
                  <a:fillRect/>
                </a:stretch>
              </p:blipFill>
              <p:spPr>
                <a:xfrm>
                  <a:off x="4101826" y="3198718"/>
                  <a:ext cx="146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00" name="筆跡 199">
                  <a:extLst>
                    <a:ext uri="{FF2B5EF4-FFF2-40B4-BE49-F238E27FC236}">
                      <a16:creationId xmlns:a16="http://schemas.microsoft.com/office/drawing/2014/main" id="{82030413-3845-45C1-98EE-CE9B18449ADF}"/>
                    </a:ext>
                  </a:extLst>
                </p14:cNvPr>
                <p14:cNvContentPartPr/>
                <p14:nvPr/>
              </p14:nvContentPartPr>
              <p14:xfrm>
                <a:off x="4085266" y="3279718"/>
                <a:ext cx="126000" cy="14760"/>
              </p14:xfrm>
            </p:contentPart>
          </mc:Choice>
          <mc:Fallback xmlns="">
            <p:pic>
              <p:nvPicPr>
                <p:cNvPr id="200" name="筆跡 199">
                  <a:extLst>
                    <a:ext uri="{FF2B5EF4-FFF2-40B4-BE49-F238E27FC236}">
                      <a16:creationId xmlns:a16="http://schemas.microsoft.com/office/drawing/2014/main" id="{82030413-3845-45C1-98EE-CE9B18449ADF}"/>
                    </a:ext>
                  </a:extLst>
                </p:cNvPr>
                <p:cNvPicPr/>
                <p:nvPr/>
              </p:nvPicPr>
              <p:blipFill>
                <a:blip r:embed="rId172"/>
                <a:stretch>
                  <a:fillRect/>
                </a:stretch>
              </p:blipFill>
              <p:spPr>
                <a:xfrm>
                  <a:off x="4076626" y="3270718"/>
                  <a:ext cx="143640" cy="3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3">
            <p14:nvContentPartPr>
              <p14:cNvPr id="202" name="筆跡 201">
                <a:extLst>
                  <a:ext uri="{FF2B5EF4-FFF2-40B4-BE49-F238E27FC236}">
                    <a16:creationId xmlns:a16="http://schemas.microsoft.com/office/drawing/2014/main" id="{E5421599-3D70-4912-A0A3-1A0D508AAF9E}"/>
                  </a:ext>
                </a:extLst>
              </p14:cNvPr>
              <p14:cNvContentPartPr/>
              <p14:nvPr/>
            </p14:nvContentPartPr>
            <p14:xfrm>
              <a:off x="4484506" y="3316798"/>
              <a:ext cx="21240" cy="19080"/>
            </p14:xfrm>
          </p:contentPart>
        </mc:Choice>
        <mc:Fallback xmlns="">
          <p:pic>
            <p:nvPicPr>
              <p:cNvPr id="202" name="筆跡 201">
                <a:extLst>
                  <a:ext uri="{FF2B5EF4-FFF2-40B4-BE49-F238E27FC236}">
                    <a16:creationId xmlns:a16="http://schemas.microsoft.com/office/drawing/2014/main" id="{E5421599-3D70-4912-A0A3-1A0D508AAF9E}"/>
                  </a:ext>
                </a:extLst>
              </p:cNvPr>
              <p:cNvPicPr/>
              <p:nvPr/>
            </p:nvPicPr>
            <p:blipFill>
              <a:blip r:embed="rId174"/>
              <a:stretch>
                <a:fillRect/>
              </a:stretch>
            </p:blipFill>
            <p:spPr>
              <a:xfrm>
                <a:off x="4475506" y="3308158"/>
                <a:ext cx="38880" cy="36720"/>
              </a:xfrm>
              <a:prstGeom prst="rect">
                <a:avLst/>
              </a:prstGeom>
            </p:spPr>
          </p:pic>
        </mc:Fallback>
      </mc:AlternateContent>
      <p:grpSp>
        <p:nvGrpSpPr>
          <p:cNvPr id="207" name="群組 206">
            <a:extLst>
              <a:ext uri="{FF2B5EF4-FFF2-40B4-BE49-F238E27FC236}">
                <a16:creationId xmlns:a16="http://schemas.microsoft.com/office/drawing/2014/main" id="{F19C0200-A439-4ABA-BE4C-8077EB5CAB69}"/>
              </a:ext>
            </a:extLst>
          </p:cNvPr>
          <p:cNvGrpSpPr/>
          <p:nvPr/>
        </p:nvGrpSpPr>
        <p:grpSpPr>
          <a:xfrm>
            <a:off x="4655866" y="3154078"/>
            <a:ext cx="534600" cy="288360"/>
            <a:chOff x="4655866" y="3154078"/>
            <a:chExt cx="534600" cy="288360"/>
          </a:xfrm>
        </p:grpSpPr>
        <mc:AlternateContent xmlns:mc="http://schemas.openxmlformats.org/markup-compatibility/2006" xmlns:p14="http://schemas.microsoft.com/office/powerpoint/2010/main">
          <mc:Choice Requires="p14">
            <p:contentPart p14:bwMode="auto" r:id="rId175">
              <p14:nvContentPartPr>
                <p14:cNvPr id="203" name="筆跡 202">
                  <a:extLst>
                    <a:ext uri="{FF2B5EF4-FFF2-40B4-BE49-F238E27FC236}">
                      <a16:creationId xmlns:a16="http://schemas.microsoft.com/office/drawing/2014/main" id="{ECDADEAF-59FD-4DC5-858E-CE19FCE8F9EA}"/>
                    </a:ext>
                  </a:extLst>
                </p14:cNvPr>
                <p14:cNvContentPartPr/>
                <p14:nvPr/>
              </p14:nvContentPartPr>
              <p14:xfrm>
                <a:off x="4655866" y="3154078"/>
                <a:ext cx="18720" cy="218520"/>
              </p14:xfrm>
            </p:contentPart>
          </mc:Choice>
          <mc:Fallback xmlns="">
            <p:pic>
              <p:nvPicPr>
                <p:cNvPr id="203" name="筆跡 202">
                  <a:extLst>
                    <a:ext uri="{FF2B5EF4-FFF2-40B4-BE49-F238E27FC236}">
                      <a16:creationId xmlns:a16="http://schemas.microsoft.com/office/drawing/2014/main" id="{ECDADEAF-59FD-4DC5-858E-CE19FCE8F9EA}"/>
                    </a:ext>
                  </a:extLst>
                </p:cNvPr>
                <p:cNvPicPr/>
                <p:nvPr/>
              </p:nvPicPr>
              <p:blipFill>
                <a:blip r:embed="rId176"/>
                <a:stretch>
                  <a:fillRect/>
                </a:stretch>
              </p:blipFill>
              <p:spPr>
                <a:xfrm>
                  <a:off x="4646866" y="3145438"/>
                  <a:ext cx="363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04" name="筆跡 203">
                  <a:extLst>
                    <a:ext uri="{FF2B5EF4-FFF2-40B4-BE49-F238E27FC236}">
                      <a16:creationId xmlns:a16="http://schemas.microsoft.com/office/drawing/2014/main" id="{1F5C038F-5361-4CE1-B6BF-3AB1A1433D95}"/>
                    </a:ext>
                  </a:extLst>
                </p14:cNvPr>
                <p14:cNvContentPartPr/>
                <p14:nvPr/>
              </p14:nvContentPartPr>
              <p14:xfrm>
                <a:off x="4766386" y="3158758"/>
                <a:ext cx="93600" cy="155880"/>
              </p14:xfrm>
            </p:contentPart>
          </mc:Choice>
          <mc:Fallback xmlns="">
            <p:pic>
              <p:nvPicPr>
                <p:cNvPr id="204" name="筆跡 203">
                  <a:extLst>
                    <a:ext uri="{FF2B5EF4-FFF2-40B4-BE49-F238E27FC236}">
                      <a16:creationId xmlns:a16="http://schemas.microsoft.com/office/drawing/2014/main" id="{1F5C038F-5361-4CE1-B6BF-3AB1A1433D95}"/>
                    </a:ext>
                  </a:extLst>
                </p:cNvPr>
                <p:cNvPicPr/>
                <p:nvPr/>
              </p:nvPicPr>
              <p:blipFill>
                <a:blip r:embed="rId178"/>
                <a:stretch>
                  <a:fillRect/>
                </a:stretch>
              </p:blipFill>
              <p:spPr>
                <a:xfrm>
                  <a:off x="4757746" y="3149758"/>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05" name="筆跡 204">
                  <a:extLst>
                    <a:ext uri="{FF2B5EF4-FFF2-40B4-BE49-F238E27FC236}">
                      <a16:creationId xmlns:a16="http://schemas.microsoft.com/office/drawing/2014/main" id="{C6EFAD23-F689-48F3-B498-8987A66CC599}"/>
                    </a:ext>
                  </a:extLst>
                </p14:cNvPr>
                <p14:cNvContentPartPr/>
                <p14:nvPr/>
              </p14:nvContentPartPr>
              <p14:xfrm>
                <a:off x="4936306" y="3195118"/>
                <a:ext cx="33120" cy="186480"/>
              </p14:xfrm>
            </p:contentPart>
          </mc:Choice>
          <mc:Fallback xmlns="">
            <p:pic>
              <p:nvPicPr>
                <p:cNvPr id="205" name="筆跡 204">
                  <a:extLst>
                    <a:ext uri="{FF2B5EF4-FFF2-40B4-BE49-F238E27FC236}">
                      <a16:creationId xmlns:a16="http://schemas.microsoft.com/office/drawing/2014/main" id="{C6EFAD23-F689-48F3-B498-8987A66CC599}"/>
                    </a:ext>
                  </a:extLst>
                </p:cNvPr>
                <p:cNvPicPr/>
                <p:nvPr/>
              </p:nvPicPr>
              <p:blipFill>
                <a:blip r:embed="rId180"/>
                <a:stretch>
                  <a:fillRect/>
                </a:stretch>
              </p:blipFill>
              <p:spPr>
                <a:xfrm>
                  <a:off x="4927666" y="3186118"/>
                  <a:ext cx="50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6" name="筆跡 205">
                  <a:extLst>
                    <a:ext uri="{FF2B5EF4-FFF2-40B4-BE49-F238E27FC236}">
                      <a16:creationId xmlns:a16="http://schemas.microsoft.com/office/drawing/2014/main" id="{6CB2F1AB-9306-4152-A53F-106FCCD956D4}"/>
                    </a:ext>
                  </a:extLst>
                </p14:cNvPr>
                <p14:cNvContentPartPr/>
                <p14:nvPr/>
              </p14:nvContentPartPr>
              <p14:xfrm>
                <a:off x="5066266" y="3168118"/>
                <a:ext cx="124200" cy="274320"/>
              </p14:xfrm>
            </p:contentPart>
          </mc:Choice>
          <mc:Fallback xmlns="">
            <p:pic>
              <p:nvPicPr>
                <p:cNvPr id="206" name="筆跡 205">
                  <a:extLst>
                    <a:ext uri="{FF2B5EF4-FFF2-40B4-BE49-F238E27FC236}">
                      <a16:creationId xmlns:a16="http://schemas.microsoft.com/office/drawing/2014/main" id="{6CB2F1AB-9306-4152-A53F-106FCCD956D4}"/>
                    </a:ext>
                  </a:extLst>
                </p:cNvPr>
                <p:cNvPicPr/>
                <p:nvPr/>
              </p:nvPicPr>
              <p:blipFill>
                <a:blip r:embed="rId182"/>
                <a:stretch>
                  <a:fillRect/>
                </a:stretch>
              </p:blipFill>
              <p:spPr>
                <a:xfrm>
                  <a:off x="5057266" y="3159478"/>
                  <a:ext cx="141840" cy="291960"/>
                </a:xfrm>
                <a:prstGeom prst="rect">
                  <a:avLst/>
                </a:prstGeom>
              </p:spPr>
            </p:pic>
          </mc:Fallback>
        </mc:AlternateContent>
      </p:grpSp>
      <p:grpSp>
        <p:nvGrpSpPr>
          <p:cNvPr id="216" name="群組 215">
            <a:extLst>
              <a:ext uri="{FF2B5EF4-FFF2-40B4-BE49-F238E27FC236}">
                <a16:creationId xmlns:a16="http://schemas.microsoft.com/office/drawing/2014/main" id="{43DDADDB-595B-42E3-BC79-DCEA4B882181}"/>
              </a:ext>
            </a:extLst>
          </p:cNvPr>
          <p:cNvGrpSpPr/>
          <p:nvPr/>
        </p:nvGrpSpPr>
        <p:grpSpPr>
          <a:xfrm>
            <a:off x="3097426" y="3811798"/>
            <a:ext cx="259560" cy="192960"/>
            <a:chOff x="3097426" y="3811798"/>
            <a:chExt cx="259560" cy="192960"/>
          </a:xfrm>
        </p:grpSpPr>
        <mc:AlternateContent xmlns:mc="http://schemas.openxmlformats.org/markup-compatibility/2006" xmlns:p14="http://schemas.microsoft.com/office/powerpoint/2010/main">
          <mc:Choice Requires="p14">
            <p:contentPart p14:bwMode="auto" r:id="rId183">
              <p14:nvContentPartPr>
                <p14:cNvPr id="208" name="筆跡 207">
                  <a:extLst>
                    <a:ext uri="{FF2B5EF4-FFF2-40B4-BE49-F238E27FC236}">
                      <a16:creationId xmlns:a16="http://schemas.microsoft.com/office/drawing/2014/main" id="{39DD1B12-FCC8-4E4B-B54C-5A1D9B9DFC28}"/>
                    </a:ext>
                  </a:extLst>
                </p14:cNvPr>
                <p14:cNvContentPartPr/>
                <p14:nvPr/>
              </p14:nvContentPartPr>
              <p14:xfrm>
                <a:off x="3097426" y="3861118"/>
                <a:ext cx="227880" cy="13680"/>
              </p14:xfrm>
            </p:contentPart>
          </mc:Choice>
          <mc:Fallback xmlns="">
            <p:pic>
              <p:nvPicPr>
                <p:cNvPr id="208" name="筆跡 207">
                  <a:extLst>
                    <a:ext uri="{FF2B5EF4-FFF2-40B4-BE49-F238E27FC236}">
                      <a16:creationId xmlns:a16="http://schemas.microsoft.com/office/drawing/2014/main" id="{39DD1B12-FCC8-4E4B-B54C-5A1D9B9DFC28}"/>
                    </a:ext>
                  </a:extLst>
                </p:cNvPr>
                <p:cNvPicPr/>
                <p:nvPr/>
              </p:nvPicPr>
              <p:blipFill>
                <a:blip r:embed="rId184"/>
                <a:stretch>
                  <a:fillRect/>
                </a:stretch>
              </p:blipFill>
              <p:spPr>
                <a:xfrm>
                  <a:off x="3088426" y="3852118"/>
                  <a:ext cx="245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09" name="筆跡 208">
                  <a:extLst>
                    <a:ext uri="{FF2B5EF4-FFF2-40B4-BE49-F238E27FC236}">
                      <a16:creationId xmlns:a16="http://schemas.microsoft.com/office/drawing/2014/main" id="{B4B4DEBF-723E-490F-A6E0-D50818E2EB7D}"/>
                    </a:ext>
                  </a:extLst>
                </p14:cNvPr>
                <p14:cNvContentPartPr/>
                <p14:nvPr/>
              </p14:nvContentPartPr>
              <p14:xfrm>
                <a:off x="3107506" y="3929518"/>
                <a:ext cx="212040" cy="6120"/>
              </p14:xfrm>
            </p:contentPart>
          </mc:Choice>
          <mc:Fallback xmlns="">
            <p:pic>
              <p:nvPicPr>
                <p:cNvPr id="209" name="筆跡 208">
                  <a:extLst>
                    <a:ext uri="{FF2B5EF4-FFF2-40B4-BE49-F238E27FC236}">
                      <a16:creationId xmlns:a16="http://schemas.microsoft.com/office/drawing/2014/main" id="{B4B4DEBF-723E-490F-A6E0-D50818E2EB7D}"/>
                    </a:ext>
                  </a:extLst>
                </p:cNvPr>
                <p:cNvPicPr/>
                <p:nvPr/>
              </p:nvPicPr>
              <p:blipFill>
                <a:blip r:embed="rId186"/>
                <a:stretch>
                  <a:fillRect/>
                </a:stretch>
              </p:blipFill>
              <p:spPr>
                <a:xfrm>
                  <a:off x="3098866" y="3920518"/>
                  <a:ext cx="229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10" name="筆跡 209">
                  <a:extLst>
                    <a:ext uri="{FF2B5EF4-FFF2-40B4-BE49-F238E27FC236}">
                      <a16:creationId xmlns:a16="http://schemas.microsoft.com/office/drawing/2014/main" id="{EBAE06BC-D43A-4B68-A4F9-CE54A670D8FE}"/>
                    </a:ext>
                  </a:extLst>
                </p14:cNvPr>
                <p14:cNvContentPartPr/>
                <p14:nvPr/>
              </p14:nvContentPartPr>
              <p14:xfrm>
                <a:off x="3220906" y="3811798"/>
                <a:ext cx="136080" cy="192960"/>
              </p14:xfrm>
            </p:contentPart>
          </mc:Choice>
          <mc:Fallback xmlns="">
            <p:pic>
              <p:nvPicPr>
                <p:cNvPr id="210" name="筆跡 209">
                  <a:extLst>
                    <a:ext uri="{FF2B5EF4-FFF2-40B4-BE49-F238E27FC236}">
                      <a16:creationId xmlns:a16="http://schemas.microsoft.com/office/drawing/2014/main" id="{EBAE06BC-D43A-4B68-A4F9-CE54A670D8FE}"/>
                    </a:ext>
                  </a:extLst>
                </p:cNvPr>
                <p:cNvPicPr/>
                <p:nvPr/>
              </p:nvPicPr>
              <p:blipFill>
                <a:blip r:embed="rId188"/>
                <a:stretch>
                  <a:fillRect/>
                </a:stretch>
              </p:blipFill>
              <p:spPr>
                <a:xfrm>
                  <a:off x="3211906" y="3802798"/>
                  <a:ext cx="153720" cy="210600"/>
                </a:xfrm>
                <a:prstGeom prst="rect">
                  <a:avLst/>
                </a:prstGeom>
              </p:spPr>
            </p:pic>
          </mc:Fallback>
        </mc:AlternateContent>
      </p:grpSp>
      <p:grpSp>
        <p:nvGrpSpPr>
          <p:cNvPr id="215" name="群組 214">
            <a:extLst>
              <a:ext uri="{FF2B5EF4-FFF2-40B4-BE49-F238E27FC236}">
                <a16:creationId xmlns:a16="http://schemas.microsoft.com/office/drawing/2014/main" id="{C7D1BB24-4CA8-4CC0-99EE-D71DA21C69F0}"/>
              </a:ext>
            </a:extLst>
          </p:cNvPr>
          <p:cNvGrpSpPr/>
          <p:nvPr/>
        </p:nvGrpSpPr>
        <p:grpSpPr>
          <a:xfrm>
            <a:off x="3774226" y="3796318"/>
            <a:ext cx="410040" cy="250560"/>
            <a:chOff x="3774226" y="3796318"/>
            <a:chExt cx="410040" cy="250560"/>
          </a:xfrm>
        </p:grpSpPr>
        <mc:AlternateContent xmlns:mc="http://schemas.openxmlformats.org/markup-compatibility/2006" xmlns:p14="http://schemas.microsoft.com/office/powerpoint/2010/main">
          <mc:Choice Requires="p14">
            <p:contentPart p14:bwMode="auto" r:id="rId189">
              <p14:nvContentPartPr>
                <p14:cNvPr id="211" name="筆跡 210">
                  <a:extLst>
                    <a:ext uri="{FF2B5EF4-FFF2-40B4-BE49-F238E27FC236}">
                      <a16:creationId xmlns:a16="http://schemas.microsoft.com/office/drawing/2014/main" id="{099DE713-3FD0-4AF8-9860-60535B0F0E89}"/>
                    </a:ext>
                  </a:extLst>
                </p14:cNvPr>
                <p14:cNvContentPartPr/>
                <p14:nvPr/>
              </p14:nvContentPartPr>
              <p14:xfrm>
                <a:off x="3796186" y="3796318"/>
                <a:ext cx="30240" cy="250560"/>
              </p14:xfrm>
            </p:contentPart>
          </mc:Choice>
          <mc:Fallback xmlns="">
            <p:pic>
              <p:nvPicPr>
                <p:cNvPr id="211" name="筆跡 210">
                  <a:extLst>
                    <a:ext uri="{FF2B5EF4-FFF2-40B4-BE49-F238E27FC236}">
                      <a16:creationId xmlns:a16="http://schemas.microsoft.com/office/drawing/2014/main" id="{099DE713-3FD0-4AF8-9860-60535B0F0E89}"/>
                    </a:ext>
                  </a:extLst>
                </p:cNvPr>
                <p:cNvPicPr/>
                <p:nvPr/>
              </p:nvPicPr>
              <p:blipFill>
                <a:blip r:embed="rId190"/>
                <a:stretch>
                  <a:fillRect/>
                </a:stretch>
              </p:blipFill>
              <p:spPr>
                <a:xfrm>
                  <a:off x="3787186" y="3787318"/>
                  <a:ext cx="47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12" name="筆跡 211">
                  <a:extLst>
                    <a:ext uri="{FF2B5EF4-FFF2-40B4-BE49-F238E27FC236}">
                      <a16:creationId xmlns:a16="http://schemas.microsoft.com/office/drawing/2014/main" id="{16E93A37-1DA9-43DC-BE18-284602F36892}"/>
                    </a:ext>
                  </a:extLst>
                </p14:cNvPr>
                <p14:cNvContentPartPr/>
                <p14:nvPr/>
              </p14:nvContentPartPr>
              <p14:xfrm>
                <a:off x="3774226" y="3804598"/>
                <a:ext cx="176040" cy="111600"/>
              </p14:xfrm>
            </p:contentPart>
          </mc:Choice>
          <mc:Fallback xmlns="">
            <p:pic>
              <p:nvPicPr>
                <p:cNvPr id="212" name="筆跡 211">
                  <a:extLst>
                    <a:ext uri="{FF2B5EF4-FFF2-40B4-BE49-F238E27FC236}">
                      <a16:creationId xmlns:a16="http://schemas.microsoft.com/office/drawing/2014/main" id="{16E93A37-1DA9-43DC-BE18-284602F36892}"/>
                    </a:ext>
                  </a:extLst>
                </p:cNvPr>
                <p:cNvPicPr/>
                <p:nvPr/>
              </p:nvPicPr>
              <p:blipFill>
                <a:blip r:embed="rId192"/>
                <a:stretch>
                  <a:fillRect/>
                </a:stretch>
              </p:blipFill>
              <p:spPr>
                <a:xfrm>
                  <a:off x="3765586" y="3795598"/>
                  <a:ext cx="1936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13" name="筆跡 212">
                  <a:extLst>
                    <a:ext uri="{FF2B5EF4-FFF2-40B4-BE49-F238E27FC236}">
                      <a16:creationId xmlns:a16="http://schemas.microsoft.com/office/drawing/2014/main" id="{6DDA30BC-B91C-487F-A25F-78B19BFED061}"/>
                    </a:ext>
                  </a:extLst>
                </p14:cNvPr>
                <p14:cNvContentPartPr/>
                <p14:nvPr/>
              </p14:nvContentPartPr>
              <p14:xfrm>
                <a:off x="4048906" y="3833398"/>
                <a:ext cx="135360" cy="10800"/>
              </p14:xfrm>
            </p:contentPart>
          </mc:Choice>
          <mc:Fallback xmlns="">
            <p:pic>
              <p:nvPicPr>
                <p:cNvPr id="213" name="筆跡 212">
                  <a:extLst>
                    <a:ext uri="{FF2B5EF4-FFF2-40B4-BE49-F238E27FC236}">
                      <a16:creationId xmlns:a16="http://schemas.microsoft.com/office/drawing/2014/main" id="{6DDA30BC-B91C-487F-A25F-78B19BFED061}"/>
                    </a:ext>
                  </a:extLst>
                </p:cNvPr>
                <p:cNvPicPr/>
                <p:nvPr/>
              </p:nvPicPr>
              <p:blipFill>
                <a:blip r:embed="rId194"/>
                <a:stretch>
                  <a:fillRect/>
                </a:stretch>
              </p:blipFill>
              <p:spPr>
                <a:xfrm>
                  <a:off x="4039906" y="3824398"/>
                  <a:ext cx="153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14" name="筆跡 213">
                  <a:extLst>
                    <a:ext uri="{FF2B5EF4-FFF2-40B4-BE49-F238E27FC236}">
                      <a16:creationId xmlns:a16="http://schemas.microsoft.com/office/drawing/2014/main" id="{201003B8-CA58-4D00-980E-4E2B90C4B437}"/>
                    </a:ext>
                  </a:extLst>
                </p14:cNvPr>
                <p14:cNvContentPartPr/>
                <p14:nvPr/>
              </p14:nvContentPartPr>
              <p14:xfrm>
                <a:off x="4038466" y="3890998"/>
                <a:ext cx="123840" cy="19800"/>
              </p14:xfrm>
            </p:contentPart>
          </mc:Choice>
          <mc:Fallback xmlns="">
            <p:pic>
              <p:nvPicPr>
                <p:cNvPr id="214" name="筆跡 213">
                  <a:extLst>
                    <a:ext uri="{FF2B5EF4-FFF2-40B4-BE49-F238E27FC236}">
                      <a16:creationId xmlns:a16="http://schemas.microsoft.com/office/drawing/2014/main" id="{201003B8-CA58-4D00-980E-4E2B90C4B437}"/>
                    </a:ext>
                  </a:extLst>
                </p:cNvPr>
                <p:cNvPicPr/>
                <p:nvPr/>
              </p:nvPicPr>
              <p:blipFill>
                <a:blip r:embed="rId196"/>
                <a:stretch>
                  <a:fillRect/>
                </a:stretch>
              </p:blipFill>
              <p:spPr>
                <a:xfrm>
                  <a:off x="4029466" y="3881998"/>
                  <a:ext cx="141480" cy="37440"/>
                </a:xfrm>
                <a:prstGeom prst="rect">
                  <a:avLst/>
                </a:prstGeom>
              </p:spPr>
            </p:pic>
          </mc:Fallback>
        </mc:AlternateContent>
      </p:grpSp>
      <p:grpSp>
        <p:nvGrpSpPr>
          <p:cNvPr id="222" name="群組 221">
            <a:extLst>
              <a:ext uri="{FF2B5EF4-FFF2-40B4-BE49-F238E27FC236}">
                <a16:creationId xmlns:a16="http://schemas.microsoft.com/office/drawing/2014/main" id="{C714EB93-87F5-465B-9044-C44D0754954D}"/>
              </a:ext>
            </a:extLst>
          </p:cNvPr>
          <p:cNvGrpSpPr/>
          <p:nvPr/>
        </p:nvGrpSpPr>
        <p:grpSpPr>
          <a:xfrm>
            <a:off x="4475506" y="3822238"/>
            <a:ext cx="680040" cy="229680"/>
            <a:chOff x="4475506" y="3822238"/>
            <a:chExt cx="680040" cy="229680"/>
          </a:xfrm>
        </p:grpSpPr>
        <mc:AlternateContent xmlns:mc="http://schemas.openxmlformats.org/markup-compatibility/2006" xmlns:p14="http://schemas.microsoft.com/office/powerpoint/2010/main">
          <mc:Choice Requires="p14">
            <p:contentPart p14:bwMode="auto" r:id="rId197">
              <p14:nvContentPartPr>
                <p14:cNvPr id="217" name="筆跡 216">
                  <a:extLst>
                    <a:ext uri="{FF2B5EF4-FFF2-40B4-BE49-F238E27FC236}">
                      <a16:creationId xmlns:a16="http://schemas.microsoft.com/office/drawing/2014/main" id="{12D6D732-5DF1-42EF-96C0-1ED118192DED}"/>
                    </a:ext>
                  </a:extLst>
                </p14:cNvPr>
                <p14:cNvContentPartPr/>
                <p14:nvPr/>
              </p14:nvContentPartPr>
              <p14:xfrm>
                <a:off x="4475506" y="3928078"/>
                <a:ext cx="51480" cy="22680"/>
              </p14:xfrm>
            </p:contentPart>
          </mc:Choice>
          <mc:Fallback xmlns="">
            <p:pic>
              <p:nvPicPr>
                <p:cNvPr id="217" name="筆跡 216">
                  <a:extLst>
                    <a:ext uri="{FF2B5EF4-FFF2-40B4-BE49-F238E27FC236}">
                      <a16:creationId xmlns:a16="http://schemas.microsoft.com/office/drawing/2014/main" id="{12D6D732-5DF1-42EF-96C0-1ED118192DED}"/>
                    </a:ext>
                  </a:extLst>
                </p:cNvPr>
                <p:cNvPicPr/>
                <p:nvPr/>
              </p:nvPicPr>
              <p:blipFill>
                <a:blip r:embed="rId198"/>
                <a:stretch>
                  <a:fillRect/>
                </a:stretch>
              </p:blipFill>
              <p:spPr>
                <a:xfrm>
                  <a:off x="4466866" y="3919438"/>
                  <a:ext cx="691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18" name="筆跡 217">
                  <a:extLst>
                    <a:ext uri="{FF2B5EF4-FFF2-40B4-BE49-F238E27FC236}">
                      <a16:creationId xmlns:a16="http://schemas.microsoft.com/office/drawing/2014/main" id="{121A4452-7E5A-41EE-8D39-24EDFF81501E}"/>
                    </a:ext>
                  </a:extLst>
                </p14:cNvPr>
                <p14:cNvContentPartPr/>
                <p14:nvPr/>
              </p14:nvContentPartPr>
              <p14:xfrm>
                <a:off x="4611586" y="3870118"/>
                <a:ext cx="109440" cy="115560"/>
              </p14:xfrm>
            </p:contentPart>
          </mc:Choice>
          <mc:Fallback xmlns="">
            <p:pic>
              <p:nvPicPr>
                <p:cNvPr id="218" name="筆跡 217">
                  <a:extLst>
                    <a:ext uri="{FF2B5EF4-FFF2-40B4-BE49-F238E27FC236}">
                      <a16:creationId xmlns:a16="http://schemas.microsoft.com/office/drawing/2014/main" id="{121A4452-7E5A-41EE-8D39-24EDFF81501E}"/>
                    </a:ext>
                  </a:extLst>
                </p:cNvPr>
                <p:cNvPicPr/>
                <p:nvPr/>
              </p:nvPicPr>
              <p:blipFill>
                <a:blip r:embed="rId200"/>
                <a:stretch>
                  <a:fillRect/>
                </a:stretch>
              </p:blipFill>
              <p:spPr>
                <a:xfrm>
                  <a:off x="4602586" y="3861478"/>
                  <a:ext cx="127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19" name="筆跡 218">
                  <a:extLst>
                    <a:ext uri="{FF2B5EF4-FFF2-40B4-BE49-F238E27FC236}">
                      <a16:creationId xmlns:a16="http://schemas.microsoft.com/office/drawing/2014/main" id="{14E369A9-06EF-4977-8D21-BB807687CA6B}"/>
                    </a:ext>
                  </a:extLst>
                </p14:cNvPr>
                <p14:cNvContentPartPr/>
                <p14:nvPr/>
              </p14:nvContentPartPr>
              <p14:xfrm>
                <a:off x="4721026" y="3823318"/>
                <a:ext cx="90360" cy="186480"/>
              </p14:xfrm>
            </p:contentPart>
          </mc:Choice>
          <mc:Fallback xmlns="">
            <p:pic>
              <p:nvPicPr>
                <p:cNvPr id="219" name="筆跡 218">
                  <a:extLst>
                    <a:ext uri="{FF2B5EF4-FFF2-40B4-BE49-F238E27FC236}">
                      <a16:creationId xmlns:a16="http://schemas.microsoft.com/office/drawing/2014/main" id="{14E369A9-06EF-4977-8D21-BB807687CA6B}"/>
                    </a:ext>
                  </a:extLst>
                </p:cNvPr>
                <p:cNvPicPr/>
                <p:nvPr/>
              </p:nvPicPr>
              <p:blipFill>
                <a:blip r:embed="rId202"/>
                <a:stretch>
                  <a:fillRect/>
                </a:stretch>
              </p:blipFill>
              <p:spPr>
                <a:xfrm>
                  <a:off x="4712386" y="3814318"/>
                  <a:ext cx="1080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20" name="筆跡 219">
                  <a:extLst>
                    <a:ext uri="{FF2B5EF4-FFF2-40B4-BE49-F238E27FC236}">
                      <a16:creationId xmlns:a16="http://schemas.microsoft.com/office/drawing/2014/main" id="{54A7DF64-B67A-4D4E-B6F3-D281CAB828E3}"/>
                    </a:ext>
                  </a:extLst>
                </p14:cNvPr>
                <p14:cNvContentPartPr/>
                <p14:nvPr/>
              </p14:nvContentPartPr>
              <p14:xfrm>
                <a:off x="4875466" y="3863638"/>
                <a:ext cx="104400" cy="163800"/>
              </p14:xfrm>
            </p:contentPart>
          </mc:Choice>
          <mc:Fallback xmlns="">
            <p:pic>
              <p:nvPicPr>
                <p:cNvPr id="220" name="筆跡 219">
                  <a:extLst>
                    <a:ext uri="{FF2B5EF4-FFF2-40B4-BE49-F238E27FC236}">
                      <a16:creationId xmlns:a16="http://schemas.microsoft.com/office/drawing/2014/main" id="{54A7DF64-B67A-4D4E-B6F3-D281CAB828E3}"/>
                    </a:ext>
                  </a:extLst>
                </p:cNvPr>
                <p:cNvPicPr/>
                <p:nvPr/>
              </p:nvPicPr>
              <p:blipFill>
                <a:blip r:embed="rId204"/>
                <a:stretch>
                  <a:fillRect/>
                </a:stretch>
              </p:blipFill>
              <p:spPr>
                <a:xfrm>
                  <a:off x="4866826" y="3854638"/>
                  <a:ext cx="1220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21" name="筆跡 220">
                  <a:extLst>
                    <a:ext uri="{FF2B5EF4-FFF2-40B4-BE49-F238E27FC236}">
                      <a16:creationId xmlns:a16="http://schemas.microsoft.com/office/drawing/2014/main" id="{72FE8937-E0F0-4381-8D47-4AEC9074302F}"/>
                    </a:ext>
                  </a:extLst>
                </p14:cNvPr>
                <p14:cNvContentPartPr/>
                <p14:nvPr/>
              </p14:nvContentPartPr>
              <p14:xfrm>
                <a:off x="5043586" y="3822238"/>
                <a:ext cx="111960" cy="229680"/>
              </p14:xfrm>
            </p:contentPart>
          </mc:Choice>
          <mc:Fallback xmlns="">
            <p:pic>
              <p:nvPicPr>
                <p:cNvPr id="221" name="筆跡 220">
                  <a:extLst>
                    <a:ext uri="{FF2B5EF4-FFF2-40B4-BE49-F238E27FC236}">
                      <a16:creationId xmlns:a16="http://schemas.microsoft.com/office/drawing/2014/main" id="{72FE8937-E0F0-4381-8D47-4AEC9074302F}"/>
                    </a:ext>
                  </a:extLst>
                </p:cNvPr>
                <p:cNvPicPr/>
                <p:nvPr/>
              </p:nvPicPr>
              <p:blipFill>
                <a:blip r:embed="rId206"/>
                <a:stretch>
                  <a:fillRect/>
                </a:stretch>
              </p:blipFill>
              <p:spPr>
                <a:xfrm>
                  <a:off x="5034586" y="3813238"/>
                  <a:ext cx="129600" cy="247320"/>
                </a:xfrm>
                <a:prstGeom prst="rect">
                  <a:avLst/>
                </a:prstGeom>
              </p:spPr>
            </p:pic>
          </mc:Fallback>
        </mc:AlternateContent>
      </p:grpSp>
      <p:grpSp>
        <p:nvGrpSpPr>
          <p:cNvPr id="226" name="群組 225">
            <a:extLst>
              <a:ext uri="{FF2B5EF4-FFF2-40B4-BE49-F238E27FC236}">
                <a16:creationId xmlns:a16="http://schemas.microsoft.com/office/drawing/2014/main" id="{4235856C-58B2-4A14-8DB8-49F855077BB2}"/>
              </a:ext>
            </a:extLst>
          </p:cNvPr>
          <p:cNvGrpSpPr/>
          <p:nvPr/>
        </p:nvGrpSpPr>
        <p:grpSpPr>
          <a:xfrm>
            <a:off x="3086266" y="4438985"/>
            <a:ext cx="289440" cy="152640"/>
            <a:chOff x="3065386" y="4457998"/>
            <a:chExt cx="289440" cy="152640"/>
          </a:xfrm>
        </p:grpSpPr>
        <mc:AlternateContent xmlns:mc="http://schemas.openxmlformats.org/markup-compatibility/2006" xmlns:p14="http://schemas.microsoft.com/office/powerpoint/2010/main">
          <mc:Choice Requires="p14">
            <p:contentPart p14:bwMode="auto" r:id="rId207">
              <p14:nvContentPartPr>
                <p14:cNvPr id="223" name="筆跡 222">
                  <a:extLst>
                    <a:ext uri="{FF2B5EF4-FFF2-40B4-BE49-F238E27FC236}">
                      <a16:creationId xmlns:a16="http://schemas.microsoft.com/office/drawing/2014/main" id="{5C21656E-2BF3-47EB-B7F9-78415734CF39}"/>
                    </a:ext>
                  </a:extLst>
                </p14:cNvPr>
                <p14:cNvContentPartPr/>
                <p14:nvPr/>
              </p14:nvContentPartPr>
              <p14:xfrm>
                <a:off x="3073306" y="4485718"/>
                <a:ext cx="222120" cy="19800"/>
              </p14:xfrm>
            </p:contentPart>
          </mc:Choice>
          <mc:Fallback xmlns="">
            <p:pic>
              <p:nvPicPr>
                <p:cNvPr id="223" name="筆跡 222">
                  <a:extLst>
                    <a:ext uri="{FF2B5EF4-FFF2-40B4-BE49-F238E27FC236}">
                      <a16:creationId xmlns:a16="http://schemas.microsoft.com/office/drawing/2014/main" id="{5C21656E-2BF3-47EB-B7F9-78415734CF39}"/>
                    </a:ext>
                  </a:extLst>
                </p:cNvPr>
                <p:cNvPicPr/>
                <p:nvPr/>
              </p:nvPicPr>
              <p:blipFill>
                <a:blip r:embed="rId208"/>
                <a:stretch>
                  <a:fillRect/>
                </a:stretch>
              </p:blipFill>
              <p:spPr>
                <a:xfrm>
                  <a:off x="3064666" y="4476718"/>
                  <a:ext cx="239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24" name="筆跡 223">
                  <a:extLst>
                    <a:ext uri="{FF2B5EF4-FFF2-40B4-BE49-F238E27FC236}">
                      <a16:creationId xmlns:a16="http://schemas.microsoft.com/office/drawing/2014/main" id="{8AA47F82-548A-407E-BEC7-E8418EF0E77F}"/>
                    </a:ext>
                  </a:extLst>
                </p14:cNvPr>
                <p14:cNvContentPartPr/>
                <p14:nvPr/>
              </p14:nvContentPartPr>
              <p14:xfrm>
                <a:off x="3065386" y="4543318"/>
                <a:ext cx="200520" cy="16920"/>
              </p14:xfrm>
            </p:contentPart>
          </mc:Choice>
          <mc:Fallback xmlns="">
            <p:pic>
              <p:nvPicPr>
                <p:cNvPr id="224" name="筆跡 223">
                  <a:extLst>
                    <a:ext uri="{FF2B5EF4-FFF2-40B4-BE49-F238E27FC236}">
                      <a16:creationId xmlns:a16="http://schemas.microsoft.com/office/drawing/2014/main" id="{8AA47F82-548A-407E-BEC7-E8418EF0E77F}"/>
                    </a:ext>
                  </a:extLst>
                </p:cNvPr>
                <p:cNvPicPr/>
                <p:nvPr/>
              </p:nvPicPr>
              <p:blipFill>
                <a:blip r:embed="rId210"/>
                <a:stretch>
                  <a:fillRect/>
                </a:stretch>
              </p:blipFill>
              <p:spPr>
                <a:xfrm>
                  <a:off x="3056386" y="4534678"/>
                  <a:ext cx="218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25" name="筆跡 224">
                  <a:extLst>
                    <a:ext uri="{FF2B5EF4-FFF2-40B4-BE49-F238E27FC236}">
                      <a16:creationId xmlns:a16="http://schemas.microsoft.com/office/drawing/2014/main" id="{EC1E3C3A-474B-4D00-A274-B102A2235E74}"/>
                    </a:ext>
                  </a:extLst>
                </p14:cNvPr>
                <p14:cNvContentPartPr/>
                <p14:nvPr/>
              </p14:nvContentPartPr>
              <p14:xfrm>
                <a:off x="3188506" y="4457998"/>
                <a:ext cx="166320" cy="152640"/>
              </p14:xfrm>
            </p:contentPart>
          </mc:Choice>
          <mc:Fallback xmlns="">
            <p:pic>
              <p:nvPicPr>
                <p:cNvPr id="225" name="筆跡 224">
                  <a:extLst>
                    <a:ext uri="{FF2B5EF4-FFF2-40B4-BE49-F238E27FC236}">
                      <a16:creationId xmlns:a16="http://schemas.microsoft.com/office/drawing/2014/main" id="{EC1E3C3A-474B-4D00-A274-B102A2235E74}"/>
                    </a:ext>
                  </a:extLst>
                </p:cNvPr>
                <p:cNvPicPr/>
                <p:nvPr/>
              </p:nvPicPr>
              <p:blipFill>
                <a:blip r:embed="rId212"/>
                <a:stretch>
                  <a:fillRect/>
                </a:stretch>
              </p:blipFill>
              <p:spPr>
                <a:xfrm>
                  <a:off x="3179506" y="4449358"/>
                  <a:ext cx="183960" cy="170280"/>
                </a:xfrm>
                <a:prstGeom prst="rect">
                  <a:avLst/>
                </a:prstGeom>
              </p:spPr>
            </p:pic>
          </mc:Fallback>
        </mc:AlternateContent>
      </p:grpSp>
      <p:grpSp>
        <p:nvGrpSpPr>
          <p:cNvPr id="236" name="群組 235">
            <a:extLst>
              <a:ext uri="{FF2B5EF4-FFF2-40B4-BE49-F238E27FC236}">
                <a16:creationId xmlns:a16="http://schemas.microsoft.com/office/drawing/2014/main" id="{DB6C2E37-B82D-44F7-A1CF-67386AFFEFAE}"/>
              </a:ext>
            </a:extLst>
          </p:cNvPr>
          <p:cNvGrpSpPr/>
          <p:nvPr/>
        </p:nvGrpSpPr>
        <p:grpSpPr>
          <a:xfrm>
            <a:off x="3136306" y="4986118"/>
            <a:ext cx="325800" cy="219600"/>
            <a:chOff x="3136306" y="4986118"/>
            <a:chExt cx="325800" cy="219600"/>
          </a:xfrm>
        </p:grpSpPr>
        <mc:AlternateContent xmlns:mc="http://schemas.openxmlformats.org/markup-compatibility/2006" xmlns:p14="http://schemas.microsoft.com/office/powerpoint/2010/main">
          <mc:Choice Requires="p14">
            <p:contentPart p14:bwMode="auto" r:id="rId213">
              <p14:nvContentPartPr>
                <p14:cNvPr id="227" name="筆跡 226">
                  <a:extLst>
                    <a:ext uri="{FF2B5EF4-FFF2-40B4-BE49-F238E27FC236}">
                      <a16:creationId xmlns:a16="http://schemas.microsoft.com/office/drawing/2014/main" id="{BA2BE604-C34C-4FEC-B793-5126284AD250}"/>
                    </a:ext>
                  </a:extLst>
                </p14:cNvPr>
                <p14:cNvContentPartPr/>
                <p14:nvPr/>
              </p14:nvContentPartPr>
              <p14:xfrm>
                <a:off x="3136306" y="5034358"/>
                <a:ext cx="215280" cy="16920"/>
              </p14:xfrm>
            </p:contentPart>
          </mc:Choice>
          <mc:Fallback xmlns="">
            <p:pic>
              <p:nvPicPr>
                <p:cNvPr id="227" name="筆跡 226">
                  <a:extLst>
                    <a:ext uri="{FF2B5EF4-FFF2-40B4-BE49-F238E27FC236}">
                      <a16:creationId xmlns:a16="http://schemas.microsoft.com/office/drawing/2014/main" id="{BA2BE604-C34C-4FEC-B793-5126284AD250}"/>
                    </a:ext>
                  </a:extLst>
                </p:cNvPr>
                <p:cNvPicPr/>
                <p:nvPr/>
              </p:nvPicPr>
              <p:blipFill>
                <a:blip r:embed="rId214"/>
                <a:stretch>
                  <a:fillRect/>
                </a:stretch>
              </p:blipFill>
              <p:spPr>
                <a:xfrm>
                  <a:off x="3127306" y="5025358"/>
                  <a:ext cx="232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28" name="筆跡 227">
                  <a:extLst>
                    <a:ext uri="{FF2B5EF4-FFF2-40B4-BE49-F238E27FC236}">
                      <a16:creationId xmlns:a16="http://schemas.microsoft.com/office/drawing/2014/main" id="{76D7207B-4367-474B-AF7D-62B136EBAAE8}"/>
                    </a:ext>
                  </a:extLst>
                </p14:cNvPr>
                <p14:cNvContentPartPr/>
                <p14:nvPr/>
              </p14:nvContentPartPr>
              <p14:xfrm>
                <a:off x="3145306" y="5113558"/>
                <a:ext cx="200520" cy="25920"/>
              </p14:xfrm>
            </p:contentPart>
          </mc:Choice>
          <mc:Fallback xmlns="">
            <p:pic>
              <p:nvPicPr>
                <p:cNvPr id="228" name="筆跡 227">
                  <a:extLst>
                    <a:ext uri="{FF2B5EF4-FFF2-40B4-BE49-F238E27FC236}">
                      <a16:creationId xmlns:a16="http://schemas.microsoft.com/office/drawing/2014/main" id="{76D7207B-4367-474B-AF7D-62B136EBAAE8}"/>
                    </a:ext>
                  </a:extLst>
                </p:cNvPr>
                <p:cNvPicPr/>
                <p:nvPr/>
              </p:nvPicPr>
              <p:blipFill>
                <a:blip r:embed="rId216"/>
                <a:stretch>
                  <a:fillRect/>
                </a:stretch>
              </p:blipFill>
              <p:spPr>
                <a:xfrm>
                  <a:off x="3136666" y="5104918"/>
                  <a:ext cx="218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29" name="筆跡 228">
                  <a:extLst>
                    <a:ext uri="{FF2B5EF4-FFF2-40B4-BE49-F238E27FC236}">
                      <a16:creationId xmlns:a16="http://schemas.microsoft.com/office/drawing/2014/main" id="{A17805C2-7EF7-4341-8FDF-0EB506F37895}"/>
                    </a:ext>
                  </a:extLst>
                </p14:cNvPr>
                <p14:cNvContentPartPr/>
                <p14:nvPr/>
              </p14:nvContentPartPr>
              <p14:xfrm>
                <a:off x="3224146" y="4986118"/>
                <a:ext cx="237960" cy="219600"/>
              </p14:xfrm>
            </p:contentPart>
          </mc:Choice>
          <mc:Fallback xmlns="">
            <p:pic>
              <p:nvPicPr>
                <p:cNvPr id="229" name="筆跡 228">
                  <a:extLst>
                    <a:ext uri="{FF2B5EF4-FFF2-40B4-BE49-F238E27FC236}">
                      <a16:creationId xmlns:a16="http://schemas.microsoft.com/office/drawing/2014/main" id="{A17805C2-7EF7-4341-8FDF-0EB506F37895}"/>
                    </a:ext>
                  </a:extLst>
                </p:cNvPr>
                <p:cNvPicPr/>
                <p:nvPr/>
              </p:nvPicPr>
              <p:blipFill>
                <a:blip r:embed="rId218"/>
                <a:stretch>
                  <a:fillRect/>
                </a:stretch>
              </p:blipFill>
              <p:spPr>
                <a:xfrm>
                  <a:off x="3215506" y="4977118"/>
                  <a:ext cx="255600" cy="237240"/>
                </a:xfrm>
                <a:prstGeom prst="rect">
                  <a:avLst/>
                </a:prstGeom>
              </p:spPr>
            </p:pic>
          </mc:Fallback>
        </mc:AlternateContent>
      </p:grpSp>
      <p:grpSp>
        <p:nvGrpSpPr>
          <p:cNvPr id="235" name="群組 234">
            <a:extLst>
              <a:ext uri="{FF2B5EF4-FFF2-40B4-BE49-F238E27FC236}">
                <a16:creationId xmlns:a16="http://schemas.microsoft.com/office/drawing/2014/main" id="{92F8FE42-1760-472D-93CA-BD0057EB3A7D}"/>
              </a:ext>
            </a:extLst>
          </p:cNvPr>
          <p:cNvGrpSpPr/>
          <p:nvPr/>
        </p:nvGrpSpPr>
        <p:grpSpPr>
          <a:xfrm>
            <a:off x="3765226" y="4990078"/>
            <a:ext cx="172080" cy="309960"/>
            <a:chOff x="3765226" y="4990078"/>
            <a:chExt cx="172080" cy="309960"/>
          </a:xfrm>
        </p:grpSpPr>
        <mc:AlternateContent xmlns:mc="http://schemas.openxmlformats.org/markup-compatibility/2006" xmlns:p14="http://schemas.microsoft.com/office/powerpoint/2010/main">
          <mc:Choice Requires="p14">
            <p:contentPart p14:bwMode="auto" r:id="rId219">
              <p14:nvContentPartPr>
                <p14:cNvPr id="230" name="筆跡 229">
                  <a:extLst>
                    <a:ext uri="{FF2B5EF4-FFF2-40B4-BE49-F238E27FC236}">
                      <a16:creationId xmlns:a16="http://schemas.microsoft.com/office/drawing/2014/main" id="{765489B3-D48D-438A-A8EE-2862DB0D5A76}"/>
                    </a:ext>
                  </a:extLst>
                </p14:cNvPr>
                <p14:cNvContentPartPr/>
                <p14:nvPr/>
              </p14:nvContentPartPr>
              <p14:xfrm>
                <a:off x="3777826" y="4990078"/>
                <a:ext cx="21960" cy="309960"/>
              </p14:xfrm>
            </p:contentPart>
          </mc:Choice>
          <mc:Fallback xmlns="">
            <p:pic>
              <p:nvPicPr>
                <p:cNvPr id="230" name="筆跡 229">
                  <a:extLst>
                    <a:ext uri="{FF2B5EF4-FFF2-40B4-BE49-F238E27FC236}">
                      <a16:creationId xmlns:a16="http://schemas.microsoft.com/office/drawing/2014/main" id="{765489B3-D48D-438A-A8EE-2862DB0D5A76}"/>
                    </a:ext>
                  </a:extLst>
                </p:cNvPr>
                <p:cNvPicPr/>
                <p:nvPr/>
              </p:nvPicPr>
              <p:blipFill>
                <a:blip r:embed="rId220"/>
                <a:stretch>
                  <a:fillRect/>
                </a:stretch>
              </p:blipFill>
              <p:spPr>
                <a:xfrm>
                  <a:off x="3768826" y="4981078"/>
                  <a:ext cx="396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31" name="筆跡 230">
                  <a:extLst>
                    <a:ext uri="{FF2B5EF4-FFF2-40B4-BE49-F238E27FC236}">
                      <a16:creationId xmlns:a16="http://schemas.microsoft.com/office/drawing/2014/main" id="{44BFCA97-1592-42A9-955E-8FB3949F4429}"/>
                    </a:ext>
                  </a:extLst>
                </p14:cNvPr>
                <p14:cNvContentPartPr/>
                <p14:nvPr/>
              </p14:nvContentPartPr>
              <p14:xfrm>
                <a:off x="3765226" y="4996198"/>
                <a:ext cx="172080" cy="147600"/>
              </p14:xfrm>
            </p:contentPart>
          </mc:Choice>
          <mc:Fallback xmlns="">
            <p:pic>
              <p:nvPicPr>
                <p:cNvPr id="231" name="筆跡 230">
                  <a:extLst>
                    <a:ext uri="{FF2B5EF4-FFF2-40B4-BE49-F238E27FC236}">
                      <a16:creationId xmlns:a16="http://schemas.microsoft.com/office/drawing/2014/main" id="{44BFCA97-1592-42A9-955E-8FB3949F4429}"/>
                    </a:ext>
                  </a:extLst>
                </p:cNvPr>
                <p:cNvPicPr/>
                <p:nvPr/>
              </p:nvPicPr>
              <p:blipFill>
                <a:blip r:embed="rId222"/>
                <a:stretch>
                  <a:fillRect/>
                </a:stretch>
              </p:blipFill>
              <p:spPr>
                <a:xfrm>
                  <a:off x="3756226" y="4987558"/>
                  <a:ext cx="189720" cy="165240"/>
                </a:xfrm>
                <a:prstGeom prst="rect">
                  <a:avLst/>
                </a:prstGeom>
              </p:spPr>
            </p:pic>
          </mc:Fallback>
        </mc:AlternateContent>
      </p:grpSp>
      <p:grpSp>
        <p:nvGrpSpPr>
          <p:cNvPr id="234" name="群組 233">
            <a:extLst>
              <a:ext uri="{FF2B5EF4-FFF2-40B4-BE49-F238E27FC236}">
                <a16:creationId xmlns:a16="http://schemas.microsoft.com/office/drawing/2014/main" id="{F55AB1ED-FEFB-4B65-8F5F-F4BAF395255C}"/>
              </a:ext>
            </a:extLst>
          </p:cNvPr>
          <p:cNvGrpSpPr/>
          <p:nvPr/>
        </p:nvGrpSpPr>
        <p:grpSpPr>
          <a:xfrm>
            <a:off x="4117306" y="5018878"/>
            <a:ext cx="138600" cy="124920"/>
            <a:chOff x="4117306" y="5018878"/>
            <a:chExt cx="138600" cy="124920"/>
          </a:xfrm>
        </p:grpSpPr>
        <mc:AlternateContent xmlns:mc="http://schemas.openxmlformats.org/markup-compatibility/2006" xmlns:p14="http://schemas.microsoft.com/office/powerpoint/2010/main">
          <mc:Choice Requires="p14">
            <p:contentPart p14:bwMode="auto" r:id="rId223">
              <p14:nvContentPartPr>
                <p14:cNvPr id="232" name="筆跡 231">
                  <a:extLst>
                    <a:ext uri="{FF2B5EF4-FFF2-40B4-BE49-F238E27FC236}">
                      <a16:creationId xmlns:a16="http://schemas.microsoft.com/office/drawing/2014/main" id="{D4CC0354-C316-4FDA-AA57-DF791D10A612}"/>
                    </a:ext>
                  </a:extLst>
                </p14:cNvPr>
                <p14:cNvContentPartPr/>
                <p14:nvPr/>
              </p14:nvContentPartPr>
              <p14:xfrm>
                <a:off x="4117306" y="5018878"/>
                <a:ext cx="138600" cy="33120"/>
              </p14:xfrm>
            </p:contentPart>
          </mc:Choice>
          <mc:Fallback xmlns="">
            <p:pic>
              <p:nvPicPr>
                <p:cNvPr id="232" name="筆跡 231">
                  <a:extLst>
                    <a:ext uri="{FF2B5EF4-FFF2-40B4-BE49-F238E27FC236}">
                      <a16:creationId xmlns:a16="http://schemas.microsoft.com/office/drawing/2014/main" id="{D4CC0354-C316-4FDA-AA57-DF791D10A612}"/>
                    </a:ext>
                  </a:extLst>
                </p:cNvPr>
                <p:cNvPicPr/>
                <p:nvPr/>
              </p:nvPicPr>
              <p:blipFill>
                <a:blip r:embed="rId224"/>
                <a:stretch>
                  <a:fillRect/>
                </a:stretch>
              </p:blipFill>
              <p:spPr>
                <a:xfrm>
                  <a:off x="4108666" y="5010238"/>
                  <a:ext cx="156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33" name="筆跡 232">
                  <a:extLst>
                    <a:ext uri="{FF2B5EF4-FFF2-40B4-BE49-F238E27FC236}">
                      <a16:creationId xmlns:a16="http://schemas.microsoft.com/office/drawing/2014/main" id="{314F49D4-3F1C-41E2-AFEB-39AEBCFEF28E}"/>
                    </a:ext>
                  </a:extLst>
                </p14:cNvPr>
                <p14:cNvContentPartPr/>
                <p14:nvPr/>
              </p14:nvContentPartPr>
              <p14:xfrm>
                <a:off x="4127746" y="5116798"/>
                <a:ext cx="119160" cy="27000"/>
              </p14:xfrm>
            </p:contentPart>
          </mc:Choice>
          <mc:Fallback xmlns="">
            <p:pic>
              <p:nvPicPr>
                <p:cNvPr id="233" name="筆跡 232">
                  <a:extLst>
                    <a:ext uri="{FF2B5EF4-FFF2-40B4-BE49-F238E27FC236}">
                      <a16:creationId xmlns:a16="http://schemas.microsoft.com/office/drawing/2014/main" id="{314F49D4-3F1C-41E2-AFEB-39AEBCFEF28E}"/>
                    </a:ext>
                  </a:extLst>
                </p:cNvPr>
                <p:cNvPicPr/>
                <p:nvPr/>
              </p:nvPicPr>
              <p:blipFill>
                <a:blip r:embed="rId226"/>
                <a:stretch>
                  <a:fillRect/>
                </a:stretch>
              </p:blipFill>
              <p:spPr>
                <a:xfrm>
                  <a:off x="4118746" y="5107798"/>
                  <a:ext cx="136800" cy="44640"/>
                </a:xfrm>
                <a:prstGeom prst="rect">
                  <a:avLst/>
                </a:prstGeom>
              </p:spPr>
            </p:pic>
          </mc:Fallback>
        </mc:AlternateContent>
      </p:grpSp>
      <p:grpSp>
        <p:nvGrpSpPr>
          <p:cNvPr id="242" name="群組 241">
            <a:extLst>
              <a:ext uri="{FF2B5EF4-FFF2-40B4-BE49-F238E27FC236}">
                <a16:creationId xmlns:a16="http://schemas.microsoft.com/office/drawing/2014/main" id="{5F1DF1F4-1F6D-47E3-8420-A9321F94C82C}"/>
              </a:ext>
            </a:extLst>
          </p:cNvPr>
          <p:cNvGrpSpPr/>
          <p:nvPr/>
        </p:nvGrpSpPr>
        <p:grpSpPr>
          <a:xfrm>
            <a:off x="4457866" y="5100238"/>
            <a:ext cx="772560" cy="195120"/>
            <a:chOff x="4457866" y="5100238"/>
            <a:chExt cx="772560" cy="195120"/>
          </a:xfrm>
        </p:grpSpPr>
        <mc:AlternateContent xmlns:mc="http://schemas.openxmlformats.org/markup-compatibility/2006" xmlns:p14="http://schemas.microsoft.com/office/powerpoint/2010/main">
          <mc:Choice Requires="p14">
            <p:contentPart p14:bwMode="auto" r:id="rId227">
              <p14:nvContentPartPr>
                <p14:cNvPr id="237" name="筆跡 236">
                  <a:extLst>
                    <a:ext uri="{FF2B5EF4-FFF2-40B4-BE49-F238E27FC236}">
                      <a16:creationId xmlns:a16="http://schemas.microsoft.com/office/drawing/2014/main" id="{F3C9D5B9-EBBB-4ED7-8DE1-BE93D1762F4E}"/>
                    </a:ext>
                  </a:extLst>
                </p14:cNvPr>
                <p14:cNvContentPartPr/>
                <p14:nvPr/>
              </p14:nvContentPartPr>
              <p14:xfrm>
                <a:off x="4457866" y="5196718"/>
                <a:ext cx="27000" cy="52200"/>
              </p14:xfrm>
            </p:contentPart>
          </mc:Choice>
          <mc:Fallback xmlns="">
            <p:pic>
              <p:nvPicPr>
                <p:cNvPr id="237" name="筆跡 236">
                  <a:extLst>
                    <a:ext uri="{FF2B5EF4-FFF2-40B4-BE49-F238E27FC236}">
                      <a16:creationId xmlns:a16="http://schemas.microsoft.com/office/drawing/2014/main" id="{F3C9D5B9-EBBB-4ED7-8DE1-BE93D1762F4E}"/>
                    </a:ext>
                  </a:extLst>
                </p:cNvPr>
                <p:cNvPicPr/>
                <p:nvPr/>
              </p:nvPicPr>
              <p:blipFill>
                <a:blip r:embed="rId228"/>
                <a:stretch>
                  <a:fillRect/>
                </a:stretch>
              </p:blipFill>
              <p:spPr>
                <a:xfrm>
                  <a:off x="4449226" y="5187718"/>
                  <a:ext cx="446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38" name="筆跡 237">
                  <a:extLst>
                    <a:ext uri="{FF2B5EF4-FFF2-40B4-BE49-F238E27FC236}">
                      <a16:creationId xmlns:a16="http://schemas.microsoft.com/office/drawing/2014/main" id="{EE39D33A-3627-4294-8621-C4F43D18179C}"/>
                    </a:ext>
                  </a:extLst>
                </p14:cNvPr>
                <p14:cNvContentPartPr/>
                <p14:nvPr/>
              </p14:nvContentPartPr>
              <p14:xfrm>
                <a:off x="4614826" y="5100238"/>
                <a:ext cx="110880" cy="134280"/>
              </p14:xfrm>
            </p:contentPart>
          </mc:Choice>
          <mc:Fallback xmlns="">
            <p:pic>
              <p:nvPicPr>
                <p:cNvPr id="238" name="筆跡 237">
                  <a:extLst>
                    <a:ext uri="{FF2B5EF4-FFF2-40B4-BE49-F238E27FC236}">
                      <a16:creationId xmlns:a16="http://schemas.microsoft.com/office/drawing/2014/main" id="{EE39D33A-3627-4294-8621-C4F43D18179C}"/>
                    </a:ext>
                  </a:extLst>
                </p:cNvPr>
                <p:cNvPicPr/>
                <p:nvPr/>
              </p:nvPicPr>
              <p:blipFill>
                <a:blip r:embed="rId230"/>
                <a:stretch>
                  <a:fillRect/>
                </a:stretch>
              </p:blipFill>
              <p:spPr>
                <a:xfrm>
                  <a:off x="4606186" y="5091238"/>
                  <a:ext cx="1285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39" name="筆跡 238">
                  <a:extLst>
                    <a:ext uri="{FF2B5EF4-FFF2-40B4-BE49-F238E27FC236}">
                      <a16:creationId xmlns:a16="http://schemas.microsoft.com/office/drawing/2014/main" id="{154D793B-C6D9-4F07-9416-E99EC8CF48EE}"/>
                    </a:ext>
                  </a:extLst>
                </p14:cNvPr>
                <p14:cNvContentPartPr/>
                <p14:nvPr/>
              </p14:nvContentPartPr>
              <p14:xfrm>
                <a:off x="4773586" y="5109598"/>
                <a:ext cx="70560" cy="133200"/>
              </p14:xfrm>
            </p:contentPart>
          </mc:Choice>
          <mc:Fallback xmlns="">
            <p:pic>
              <p:nvPicPr>
                <p:cNvPr id="239" name="筆跡 238">
                  <a:extLst>
                    <a:ext uri="{FF2B5EF4-FFF2-40B4-BE49-F238E27FC236}">
                      <a16:creationId xmlns:a16="http://schemas.microsoft.com/office/drawing/2014/main" id="{154D793B-C6D9-4F07-9416-E99EC8CF48EE}"/>
                    </a:ext>
                  </a:extLst>
                </p:cNvPr>
                <p:cNvPicPr/>
                <p:nvPr/>
              </p:nvPicPr>
              <p:blipFill>
                <a:blip r:embed="rId232"/>
                <a:stretch>
                  <a:fillRect/>
                </a:stretch>
              </p:blipFill>
              <p:spPr>
                <a:xfrm>
                  <a:off x="4764586" y="5100598"/>
                  <a:ext cx="88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40" name="筆跡 239">
                  <a:extLst>
                    <a:ext uri="{FF2B5EF4-FFF2-40B4-BE49-F238E27FC236}">
                      <a16:creationId xmlns:a16="http://schemas.microsoft.com/office/drawing/2014/main" id="{BB11318D-AA04-4F2A-93A8-4E3ED8919671}"/>
                    </a:ext>
                  </a:extLst>
                </p14:cNvPr>
                <p14:cNvContentPartPr/>
                <p14:nvPr/>
              </p14:nvContentPartPr>
              <p14:xfrm>
                <a:off x="4947466" y="5116798"/>
                <a:ext cx="21960" cy="178560"/>
              </p14:xfrm>
            </p:contentPart>
          </mc:Choice>
          <mc:Fallback xmlns="">
            <p:pic>
              <p:nvPicPr>
                <p:cNvPr id="240" name="筆跡 239">
                  <a:extLst>
                    <a:ext uri="{FF2B5EF4-FFF2-40B4-BE49-F238E27FC236}">
                      <a16:creationId xmlns:a16="http://schemas.microsoft.com/office/drawing/2014/main" id="{BB11318D-AA04-4F2A-93A8-4E3ED8919671}"/>
                    </a:ext>
                  </a:extLst>
                </p:cNvPr>
                <p:cNvPicPr/>
                <p:nvPr/>
              </p:nvPicPr>
              <p:blipFill>
                <a:blip r:embed="rId234"/>
                <a:stretch>
                  <a:fillRect/>
                </a:stretch>
              </p:blipFill>
              <p:spPr>
                <a:xfrm>
                  <a:off x="4938826" y="5107798"/>
                  <a:ext cx="39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41" name="筆跡 240">
                  <a:extLst>
                    <a:ext uri="{FF2B5EF4-FFF2-40B4-BE49-F238E27FC236}">
                      <a16:creationId xmlns:a16="http://schemas.microsoft.com/office/drawing/2014/main" id="{62CD5A43-B24A-4BE6-9ECB-E58CEFA507FA}"/>
                    </a:ext>
                  </a:extLst>
                </p14:cNvPr>
                <p14:cNvContentPartPr/>
                <p14:nvPr/>
              </p14:nvContentPartPr>
              <p14:xfrm>
                <a:off x="5068786" y="5131558"/>
                <a:ext cx="161640" cy="161640"/>
              </p14:xfrm>
            </p:contentPart>
          </mc:Choice>
          <mc:Fallback xmlns="">
            <p:pic>
              <p:nvPicPr>
                <p:cNvPr id="241" name="筆跡 240">
                  <a:extLst>
                    <a:ext uri="{FF2B5EF4-FFF2-40B4-BE49-F238E27FC236}">
                      <a16:creationId xmlns:a16="http://schemas.microsoft.com/office/drawing/2014/main" id="{62CD5A43-B24A-4BE6-9ECB-E58CEFA507FA}"/>
                    </a:ext>
                  </a:extLst>
                </p:cNvPr>
                <p:cNvPicPr/>
                <p:nvPr/>
              </p:nvPicPr>
              <p:blipFill>
                <a:blip r:embed="rId236"/>
                <a:stretch>
                  <a:fillRect/>
                </a:stretch>
              </p:blipFill>
              <p:spPr>
                <a:xfrm>
                  <a:off x="5060146" y="5122558"/>
                  <a:ext cx="179280" cy="179280"/>
                </a:xfrm>
                <a:prstGeom prst="rect">
                  <a:avLst/>
                </a:prstGeom>
              </p:spPr>
            </p:pic>
          </mc:Fallback>
        </mc:AlternateContent>
      </p:grpSp>
      <p:grpSp>
        <p:nvGrpSpPr>
          <p:cNvPr id="253" name="群組 252">
            <a:extLst>
              <a:ext uri="{FF2B5EF4-FFF2-40B4-BE49-F238E27FC236}">
                <a16:creationId xmlns:a16="http://schemas.microsoft.com/office/drawing/2014/main" id="{8C113AAE-350F-4202-B200-7E7E2B3972A5}"/>
              </a:ext>
            </a:extLst>
          </p:cNvPr>
          <p:cNvGrpSpPr/>
          <p:nvPr/>
        </p:nvGrpSpPr>
        <p:grpSpPr>
          <a:xfrm>
            <a:off x="3855946" y="4354745"/>
            <a:ext cx="374040" cy="285840"/>
            <a:chOff x="3835066" y="4373758"/>
            <a:chExt cx="374040" cy="285840"/>
          </a:xfrm>
        </p:grpSpPr>
        <mc:AlternateContent xmlns:mc="http://schemas.openxmlformats.org/markup-compatibility/2006" xmlns:p14="http://schemas.microsoft.com/office/powerpoint/2010/main">
          <mc:Choice Requires="p14">
            <p:contentPart p14:bwMode="auto" r:id="rId237">
              <p14:nvContentPartPr>
                <p14:cNvPr id="243" name="筆跡 242">
                  <a:extLst>
                    <a:ext uri="{FF2B5EF4-FFF2-40B4-BE49-F238E27FC236}">
                      <a16:creationId xmlns:a16="http://schemas.microsoft.com/office/drawing/2014/main" id="{B9363C71-A726-40E1-B308-2508C2A6DB88}"/>
                    </a:ext>
                  </a:extLst>
                </p14:cNvPr>
                <p14:cNvContentPartPr/>
                <p14:nvPr/>
              </p14:nvContentPartPr>
              <p14:xfrm>
                <a:off x="3850906" y="4373758"/>
                <a:ext cx="11880" cy="285840"/>
              </p14:xfrm>
            </p:contentPart>
          </mc:Choice>
          <mc:Fallback xmlns="">
            <p:pic>
              <p:nvPicPr>
                <p:cNvPr id="243" name="筆跡 242">
                  <a:extLst>
                    <a:ext uri="{FF2B5EF4-FFF2-40B4-BE49-F238E27FC236}">
                      <a16:creationId xmlns:a16="http://schemas.microsoft.com/office/drawing/2014/main" id="{B9363C71-A726-40E1-B308-2508C2A6DB88}"/>
                    </a:ext>
                  </a:extLst>
                </p:cNvPr>
                <p:cNvPicPr/>
                <p:nvPr/>
              </p:nvPicPr>
              <p:blipFill>
                <a:blip r:embed="rId238"/>
                <a:stretch>
                  <a:fillRect/>
                </a:stretch>
              </p:blipFill>
              <p:spPr>
                <a:xfrm>
                  <a:off x="3841906" y="4364758"/>
                  <a:ext cx="295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44" name="筆跡 243">
                  <a:extLst>
                    <a:ext uri="{FF2B5EF4-FFF2-40B4-BE49-F238E27FC236}">
                      <a16:creationId xmlns:a16="http://schemas.microsoft.com/office/drawing/2014/main" id="{49593189-FC98-45CE-9482-E4E960F03CD0}"/>
                    </a:ext>
                  </a:extLst>
                </p14:cNvPr>
                <p14:cNvContentPartPr/>
                <p14:nvPr/>
              </p14:nvContentPartPr>
              <p14:xfrm>
                <a:off x="3835066" y="4398598"/>
                <a:ext cx="167760" cy="119520"/>
              </p14:xfrm>
            </p:contentPart>
          </mc:Choice>
          <mc:Fallback xmlns="">
            <p:pic>
              <p:nvPicPr>
                <p:cNvPr id="244" name="筆跡 243">
                  <a:extLst>
                    <a:ext uri="{FF2B5EF4-FFF2-40B4-BE49-F238E27FC236}">
                      <a16:creationId xmlns:a16="http://schemas.microsoft.com/office/drawing/2014/main" id="{49593189-FC98-45CE-9482-E4E960F03CD0}"/>
                    </a:ext>
                  </a:extLst>
                </p:cNvPr>
                <p:cNvPicPr/>
                <p:nvPr/>
              </p:nvPicPr>
              <p:blipFill>
                <a:blip r:embed="rId240"/>
                <a:stretch>
                  <a:fillRect/>
                </a:stretch>
              </p:blipFill>
              <p:spPr>
                <a:xfrm>
                  <a:off x="3826066" y="4389958"/>
                  <a:ext cx="185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45" name="筆跡 244">
                  <a:extLst>
                    <a:ext uri="{FF2B5EF4-FFF2-40B4-BE49-F238E27FC236}">
                      <a16:creationId xmlns:a16="http://schemas.microsoft.com/office/drawing/2014/main" id="{06B6F1B8-9806-424A-8DFB-70469D73B7CA}"/>
                    </a:ext>
                  </a:extLst>
                </p14:cNvPr>
                <p14:cNvContentPartPr/>
                <p14:nvPr/>
              </p14:nvContentPartPr>
              <p14:xfrm>
                <a:off x="4089946" y="4464118"/>
                <a:ext cx="92880" cy="24120"/>
              </p14:xfrm>
            </p:contentPart>
          </mc:Choice>
          <mc:Fallback xmlns="">
            <p:pic>
              <p:nvPicPr>
                <p:cNvPr id="245" name="筆跡 244">
                  <a:extLst>
                    <a:ext uri="{FF2B5EF4-FFF2-40B4-BE49-F238E27FC236}">
                      <a16:creationId xmlns:a16="http://schemas.microsoft.com/office/drawing/2014/main" id="{06B6F1B8-9806-424A-8DFB-70469D73B7CA}"/>
                    </a:ext>
                  </a:extLst>
                </p:cNvPr>
                <p:cNvPicPr/>
                <p:nvPr/>
              </p:nvPicPr>
              <p:blipFill>
                <a:blip r:embed="rId242"/>
                <a:stretch>
                  <a:fillRect/>
                </a:stretch>
              </p:blipFill>
              <p:spPr>
                <a:xfrm>
                  <a:off x="4080946" y="4455478"/>
                  <a:ext cx="1105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46" name="筆跡 245">
                  <a:extLst>
                    <a:ext uri="{FF2B5EF4-FFF2-40B4-BE49-F238E27FC236}">
                      <a16:creationId xmlns:a16="http://schemas.microsoft.com/office/drawing/2014/main" id="{65943197-4A94-4D22-819D-E9DBC62A28FB}"/>
                    </a:ext>
                  </a:extLst>
                </p14:cNvPr>
                <p14:cNvContentPartPr/>
                <p14:nvPr/>
              </p14:nvContentPartPr>
              <p14:xfrm>
                <a:off x="4071586" y="4537198"/>
                <a:ext cx="137520" cy="23040"/>
              </p14:xfrm>
            </p:contentPart>
          </mc:Choice>
          <mc:Fallback xmlns="">
            <p:pic>
              <p:nvPicPr>
                <p:cNvPr id="246" name="筆跡 245">
                  <a:extLst>
                    <a:ext uri="{FF2B5EF4-FFF2-40B4-BE49-F238E27FC236}">
                      <a16:creationId xmlns:a16="http://schemas.microsoft.com/office/drawing/2014/main" id="{65943197-4A94-4D22-819D-E9DBC62A28FB}"/>
                    </a:ext>
                  </a:extLst>
                </p:cNvPr>
                <p:cNvPicPr/>
                <p:nvPr/>
              </p:nvPicPr>
              <p:blipFill>
                <a:blip r:embed="rId244"/>
                <a:stretch>
                  <a:fillRect/>
                </a:stretch>
              </p:blipFill>
              <p:spPr>
                <a:xfrm>
                  <a:off x="4062946" y="4528558"/>
                  <a:ext cx="155160" cy="40680"/>
                </a:xfrm>
                <a:prstGeom prst="rect">
                  <a:avLst/>
                </a:prstGeom>
              </p:spPr>
            </p:pic>
          </mc:Fallback>
        </mc:AlternateContent>
      </p:grpSp>
      <p:grpSp>
        <p:nvGrpSpPr>
          <p:cNvPr id="252" name="群組 251">
            <a:extLst>
              <a:ext uri="{FF2B5EF4-FFF2-40B4-BE49-F238E27FC236}">
                <a16:creationId xmlns:a16="http://schemas.microsoft.com/office/drawing/2014/main" id="{99D91CA8-699A-49E3-A9F2-7A5ADFB8B141}"/>
              </a:ext>
            </a:extLst>
          </p:cNvPr>
          <p:cNvGrpSpPr/>
          <p:nvPr/>
        </p:nvGrpSpPr>
        <p:grpSpPr>
          <a:xfrm>
            <a:off x="4479106" y="4453385"/>
            <a:ext cx="913320" cy="202680"/>
            <a:chOff x="4458226" y="4472398"/>
            <a:chExt cx="913320" cy="202680"/>
          </a:xfrm>
        </p:grpSpPr>
        <mc:AlternateContent xmlns:mc="http://schemas.openxmlformats.org/markup-compatibility/2006" xmlns:p14="http://schemas.microsoft.com/office/powerpoint/2010/main">
          <mc:Choice Requires="p14">
            <p:contentPart p14:bwMode="auto" r:id="rId245">
              <p14:nvContentPartPr>
                <p14:cNvPr id="247" name="筆跡 246">
                  <a:extLst>
                    <a:ext uri="{FF2B5EF4-FFF2-40B4-BE49-F238E27FC236}">
                      <a16:creationId xmlns:a16="http://schemas.microsoft.com/office/drawing/2014/main" id="{280AFD68-0A17-4EEA-84CD-A0C74A8383EE}"/>
                    </a:ext>
                  </a:extLst>
                </p14:cNvPr>
                <p14:cNvContentPartPr/>
                <p14:nvPr/>
              </p14:nvContentPartPr>
              <p14:xfrm>
                <a:off x="4458226" y="4568158"/>
                <a:ext cx="11880" cy="19800"/>
              </p14:xfrm>
            </p:contentPart>
          </mc:Choice>
          <mc:Fallback xmlns="">
            <p:pic>
              <p:nvPicPr>
                <p:cNvPr id="247" name="筆跡 246">
                  <a:extLst>
                    <a:ext uri="{FF2B5EF4-FFF2-40B4-BE49-F238E27FC236}">
                      <a16:creationId xmlns:a16="http://schemas.microsoft.com/office/drawing/2014/main" id="{280AFD68-0A17-4EEA-84CD-A0C74A8383EE}"/>
                    </a:ext>
                  </a:extLst>
                </p:cNvPr>
                <p:cNvPicPr/>
                <p:nvPr/>
              </p:nvPicPr>
              <p:blipFill>
                <a:blip r:embed="rId246"/>
                <a:stretch>
                  <a:fillRect/>
                </a:stretch>
              </p:blipFill>
              <p:spPr>
                <a:xfrm>
                  <a:off x="4449226" y="4559158"/>
                  <a:ext cx="29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48" name="筆跡 247">
                  <a:extLst>
                    <a:ext uri="{FF2B5EF4-FFF2-40B4-BE49-F238E27FC236}">
                      <a16:creationId xmlns:a16="http://schemas.microsoft.com/office/drawing/2014/main" id="{5ADCC18E-FC81-4095-9FF3-012A0993451A}"/>
                    </a:ext>
                  </a:extLst>
                </p14:cNvPr>
                <p14:cNvContentPartPr/>
                <p14:nvPr/>
              </p14:nvContentPartPr>
              <p14:xfrm>
                <a:off x="4624546" y="4472398"/>
                <a:ext cx="147240" cy="118080"/>
              </p14:xfrm>
            </p:contentPart>
          </mc:Choice>
          <mc:Fallback xmlns="">
            <p:pic>
              <p:nvPicPr>
                <p:cNvPr id="248" name="筆跡 247">
                  <a:extLst>
                    <a:ext uri="{FF2B5EF4-FFF2-40B4-BE49-F238E27FC236}">
                      <a16:creationId xmlns:a16="http://schemas.microsoft.com/office/drawing/2014/main" id="{5ADCC18E-FC81-4095-9FF3-012A0993451A}"/>
                    </a:ext>
                  </a:extLst>
                </p:cNvPr>
                <p:cNvPicPr/>
                <p:nvPr/>
              </p:nvPicPr>
              <p:blipFill>
                <a:blip r:embed="rId248"/>
                <a:stretch>
                  <a:fillRect/>
                </a:stretch>
              </p:blipFill>
              <p:spPr>
                <a:xfrm>
                  <a:off x="4615546" y="4463758"/>
                  <a:ext cx="1648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49" name="筆跡 248">
                  <a:extLst>
                    <a:ext uri="{FF2B5EF4-FFF2-40B4-BE49-F238E27FC236}">
                      <a16:creationId xmlns:a16="http://schemas.microsoft.com/office/drawing/2014/main" id="{18177C75-9D8C-495B-B65B-1E3E910ED58D}"/>
                    </a:ext>
                  </a:extLst>
                </p14:cNvPr>
                <p14:cNvContentPartPr/>
                <p14:nvPr/>
              </p14:nvContentPartPr>
              <p14:xfrm>
                <a:off x="4784386" y="4482478"/>
                <a:ext cx="109800" cy="187920"/>
              </p14:xfrm>
            </p:contentPart>
          </mc:Choice>
          <mc:Fallback xmlns="">
            <p:pic>
              <p:nvPicPr>
                <p:cNvPr id="249" name="筆跡 248">
                  <a:extLst>
                    <a:ext uri="{FF2B5EF4-FFF2-40B4-BE49-F238E27FC236}">
                      <a16:creationId xmlns:a16="http://schemas.microsoft.com/office/drawing/2014/main" id="{18177C75-9D8C-495B-B65B-1E3E910ED58D}"/>
                    </a:ext>
                  </a:extLst>
                </p:cNvPr>
                <p:cNvPicPr/>
                <p:nvPr/>
              </p:nvPicPr>
              <p:blipFill>
                <a:blip r:embed="rId250"/>
                <a:stretch>
                  <a:fillRect/>
                </a:stretch>
              </p:blipFill>
              <p:spPr>
                <a:xfrm>
                  <a:off x="4775386" y="4473838"/>
                  <a:ext cx="1274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50" name="筆跡 249">
                  <a:extLst>
                    <a:ext uri="{FF2B5EF4-FFF2-40B4-BE49-F238E27FC236}">
                      <a16:creationId xmlns:a16="http://schemas.microsoft.com/office/drawing/2014/main" id="{264A39EF-1CEB-4091-9170-7AC3DBA9C36C}"/>
                    </a:ext>
                  </a:extLst>
                </p14:cNvPr>
                <p14:cNvContentPartPr/>
                <p14:nvPr/>
              </p14:nvContentPartPr>
              <p14:xfrm>
                <a:off x="5019466" y="4484638"/>
                <a:ext cx="115560" cy="181440"/>
              </p14:xfrm>
            </p:contentPart>
          </mc:Choice>
          <mc:Fallback xmlns="">
            <p:pic>
              <p:nvPicPr>
                <p:cNvPr id="250" name="筆跡 249">
                  <a:extLst>
                    <a:ext uri="{FF2B5EF4-FFF2-40B4-BE49-F238E27FC236}">
                      <a16:creationId xmlns:a16="http://schemas.microsoft.com/office/drawing/2014/main" id="{264A39EF-1CEB-4091-9170-7AC3DBA9C36C}"/>
                    </a:ext>
                  </a:extLst>
                </p:cNvPr>
                <p:cNvPicPr/>
                <p:nvPr/>
              </p:nvPicPr>
              <p:blipFill>
                <a:blip r:embed="rId252"/>
                <a:stretch>
                  <a:fillRect/>
                </a:stretch>
              </p:blipFill>
              <p:spPr>
                <a:xfrm>
                  <a:off x="5010826" y="4475998"/>
                  <a:ext cx="133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51" name="筆跡 250">
                  <a:extLst>
                    <a:ext uri="{FF2B5EF4-FFF2-40B4-BE49-F238E27FC236}">
                      <a16:creationId xmlns:a16="http://schemas.microsoft.com/office/drawing/2014/main" id="{6325A34A-B255-4B65-B6B8-7F6571ADEEAA}"/>
                    </a:ext>
                  </a:extLst>
                </p14:cNvPr>
                <p14:cNvContentPartPr/>
                <p14:nvPr/>
              </p14:nvContentPartPr>
              <p14:xfrm>
                <a:off x="5217106" y="4538278"/>
                <a:ext cx="154440" cy="136800"/>
              </p14:xfrm>
            </p:contentPart>
          </mc:Choice>
          <mc:Fallback xmlns="">
            <p:pic>
              <p:nvPicPr>
                <p:cNvPr id="251" name="筆跡 250">
                  <a:extLst>
                    <a:ext uri="{FF2B5EF4-FFF2-40B4-BE49-F238E27FC236}">
                      <a16:creationId xmlns:a16="http://schemas.microsoft.com/office/drawing/2014/main" id="{6325A34A-B255-4B65-B6B8-7F6571ADEEAA}"/>
                    </a:ext>
                  </a:extLst>
                </p:cNvPr>
                <p:cNvPicPr/>
                <p:nvPr/>
              </p:nvPicPr>
              <p:blipFill>
                <a:blip r:embed="rId254"/>
                <a:stretch>
                  <a:fillRect/>
                </a:stretch>
              </p:blipFill>
              <p:spPr>
                <a:xfrm>
                  <a:off x="5208106" y="4529278"/>
                  <a:ext cx="172080" cy="154440"/>
                </a:xfrm>
                <a:prstGeom prst="rect">
                  <a:avLst/>
                </a:prstGeom>
              </p:spPr>
            </p:pic>
          </mc:Fallback>
        </mc:AlternateContent>
      </p:grpSp>
      <p:grpSp>
        <p:nvGrpSpPr>
          <p:cNvPr id="260" name="群組 259">
            <a:extLst>
              <a:ext uri="{FF2B5EF4-FFF2-40B4-BE49-F238E27FC236}">
                <a16:creationId xmlns:a16="http://schemas.microsoft.com/office/drawing/2014/main" id="{4EE15438-898D-450E-A5DC-7E76E75690E8}"/>
              </a:ext>
            </a:extLst>
          </p:cNvPr>
          <p:cNvGrpSpPr/>
          <p:nvPr/>
        </p:nvGrpSpPr>
        <p:grpSpPr>
          <a:xfrm>
            <a:off x="3220546" y="5717638"/>
            <a:ext cx="255240" cy="219600"/>
            <a:chOff x="3220546" y="5717638"/>
            <a:chExt cx="255240" cy="219600"/>
          </a:xfrm>
        </p:grpSpPr>
        <mc:AlternateContent xmlns:mc="http://schemas.openxmlformats.org/markup-compatibility/2006" xmlns:p14="http://schemas.microsoft.com/office/powerpoint/2010/main">
          <mc:Choice Requires="p14">
            <p:contentPart p14:bwMode="auto" r:id="rId255">
              <p14:nvContentPartPr>
                <p14:cNvPr id="254" name="筆跡 253">
                  <a:extLst>
                    <a:ext uri="{FF2B5EF4-FFF2-40B4-BE49-F238E27FC236}">
                      <a16:creationId xmlns:a16="http://schemas.microsoft.com/office/drawing/2014/main" id="{7C74E99D-E4FF-4BC6-ACAA-F105C53188D6}"/>
                    </a:ext>
                  </a:extLst>
                </p14:cNvPr>
                <p14:cNvContentPartPr/>
                <p14:nvPr/>
              </p14:nvContentPartPr>
              <p14:xfrm>
                <a:off x="3220546" y="5747158"/>
                <a:ext cx="206640" cy="50040"/>
              </p14:xfrm>
            </p:contentPart>
          </mc:Choice>
          <mc:Fallback xmlns="">
            <p:pic>
              <p:nvPicPr>
                <p:cNvPr id="254" name="筆跡 253">
                  <a:extLst>
                    <a:ext uri="{FF2B5EF4-FFF2-40B4-BE49-F238E27FC236}">
                      <a16:creationId xmlns:a16="http://schemas.microsoft.com/office/drawing/2014/main" id="{7C74E99D-E4FF-4BC6-ACAA-F105C53188D6}"/>
                    </a:ext>
                  </a:extLst>
                </p:cNvPr>
                <p:cNvPicPr/>
                <p:nvPr/>
              </p:nvPicPr>
              <p:blipFill>
                <a:blip r:embed="rId256"/>
                <a:stretch>
                  <a:fillRect/>
                </a:stretch>
              </p:blipFill>
              <p:spPr>
                <a:xfrm>
                  <a:off x="3211546" y="5738518"/>
                  <a:ext cx="224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55" name="筆跡 254">
                  <a:extLst>
                    <a:ext uri="{FF2B5EF4-FFF2-40B4-BE49-F238E27FC236}">
                      <a16:creationId xmlns:a16="http://schemas.microsoft.com/office/drawing/2014/main" id="{816C8BCF-33F2-46AC-A734-B66B26AFD522}"/>
                    </a:ext>
                  </a:extLst>
                </p14:cNvPr>
                <p14:cNvContentPartPr/>
                <p14:nvPr/>
              </p14:nvContentPartPr>
              <p14:xfrm>
                <a:off x="3233146" y="5829958"/>
                <a:ext cx="186840" cy="33120"/>
              </p14:xfrm>
            </p:contentPart>
          </mc:Choice>
          <mc:Fallback xmlns="">
            <p:pic>
              <p:nvPicPr>
                <p:cNvPr id="255" name="筆跡 254">
                  <a:extLst>
                    <a:ext uri="{FF2B5EF4-FFF2-40B4-BE49-F238E27FC236}">
                      <a16:creationId xmlns:a16="http://schemas.microsoft.com/office/drawing/2014/main" id="{816C8BCF-33F2-46AC-A734-B66B26AFD522}"/>
                    </a:ext>
                  </a:extLst>
                </p:cNvPr>
                <p:cNvPicPr/>
                <p:nvPr/>
              </p:nvPicPr>
              <p:blipFill>
                <a:blip r:embed="rId258"/>
                <a:stretch>
                  <a:fillRect/>
                </a:stretch>
              </p:blipFill>
              <p:spPr>
                <a:xfrm>
                  <a:off x="3224506" y="5820958"/>
                  <a:ext cx="204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56" name="筆跡 255">
                  <a:extLst>
                    <a:ext uri="{FF2B5EF4-FFF2-40B4-BE49-F238E27FC236}">
                      <a16:creationId xmlns:a16="http://schemas.microsoft.com/office/drawing/2014/main" id="{C1D7FB4F-DE1B-4B3F-BA16-30C902CD3B16}"/>
                    </a:ext>
                  </a:extLst>
                </p14:cNvPr>
                <p14:cNvContentPartPr/>
                <p14:nvPr/>
              </p14:nvContentPartPr>
              <p14:xfrm>
                <a:off x="3336826" y="5717638"/>
                <a:ext cx="138960" cy="219600"/>
              </p14:xfrm>
            </p:contentPart>
          </mc:Choice>
          <mc:Fallback xmlns="">
            <p:pic>
              <p:nvPicPr>
                <p:cNvPr id="256" name="筆跡 255">
                  <a:extLst>
                    <a:ext uri="{FF2B5EF4-FFF2-40B4-BE49-F238E27FC236}">
                      <a16:creationId xmlns:a16="http://schemas.microsoft.com/office/drawing/2014/main" id="{C1D7FB4F-DE1B-4B3F-BA16-30C902CD3B16}"/>
                    </a:ext>
                  </a:extLst>
                </p:cNvPr>
                <p:cNvPicPr/>
                <p:nvPr/>
              </p:nvPicPr>
              <p:blipFill>
                <a:blip r:embed="rId260"/>
                <a:stretch>
                  <a:fillRect/>
                </a:stretch>
              </p:blipFill>
              <p:spPr>
                <a:xfrm>
                  <a:off x="3327826" y="5708998"/>
                  <a:ext cx="156600" cy="237240"/>
                </a:xfrm>
                <a:prstGeom prst="rect">
                  <a:avLst/>
                </a:prstGeom>
              </p:spPr>
            </p:pic>
          </mc:Fallback>
        </mc:AlternateContent>
      </p:grpSp>
      <p:grpSp>
        <p:nvGrpSpPr>
          <p:cNvPr id="259" name="群組 258">
            <a:extLst>
              <a:ext uri="{FF2B5EF4-FFF2-40B4-BE49-F238E27FC236}">
                <a16:creationId xmlns:a16="http://schemas.microsoft.com/office/drawing/2014/main" id="{495329BF-88ED-4ACA-835B-BD2E3933D4E2}"/>
              </a:ext>
            </a:extLst>
          </p:cNvPr>
          <p:cNvGrpSpPr/>
          <p:nvPr/>
        </p:nvGrpSpPr>
        <p:grpSpPr>
          <a:xfrm>
            <a:off x="3790426" y="5699998"/>
            <a:ext cx="134640" cy="354240"/>
            <a:chOff x="3790426" y="5699998"/>
            <a:chExt cx="134640" cy="354240"/>
          </a:xfrm>
        </p:grpSpPr>
        <mc:AlternateContent xmlns:mc="http://schemas.openxmlformats.org/markup-compatibility/2006" xmlns:p14="http://schemas.microsoft.com/office/powerpoint/2010/main">
          <mc:Choice Requires="p14">
            <p:contentPart p14:bwMode="auto" r:id="rId261">
              <p14:nvContentPartPr>
                <p14:cNvPr id="257" name="筆跡 256">
                  <a:extLst>
                    <a:ext uri="{FF2B5EF4-FFF2-40B4-BE49-F238E27FC236}">
                      <a16:creationId xmlns:a16="http://schemas.microsoft.com/office/drawing/2014/main" id="{0A1574B7-6B42-42A0-A27A-EE76DF5442DE}"/>
                    </a:ext>
                  </a:extLst>
                </p14:cNvPr>
                <p14:cNvContentPartPr/>
                <p14:nvPr/>
              </p14:nvContentPartPr>
              <p14:xfrm>
                <a:off x="3803026" y="5728798"/>
                <a:ext cx="21960" cy="325440"/>
              </p14:xfrm>
            </p:contentPart>
          </mc:Choice>
          <mc:Fallback xmlns="">
            <p:pic>
              <p:nvPicPr>
                <p:cNvPr id="257" name="筆跡 256">
                  <a:extLst>
                    <a:ext uri="{FF2B5EF4-FFF2-40B4-BE49-F238E27FC236}">
                      <a16:creationId xmlns:a16="http://schemas.microsoft.com/office/drawing/2014/main" id="{0A1574B7-6B42-42A0-A27A-EE76DF5442DE}"/>
                    </a:ext>
                  </a:extLst>
                </p:cNvPr>
                <p:cNvPicPr/>
                <p:nvPr/>
              </p:nvPicPr>
              <p:blipFill>
                <a:blip r:embed="rId262"/>
                <a:stretch>
                  <a:fillRect/>
                </a:stretch>
              </p:blipFill>
              <p:spPr>
                <a:xfrm>
                  <a:off x="3794026" y="5719798"/>
                  <a:ext cx="396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58" name="筆跡 257">
                  <a:extLst>
                    <a:ext uri="{FF2B5EF4-FFF2-40B4-BE49-F238E27FC236}">
                      <a16:creationId xmlns:a16="http://schemas.microsoft.com/office/drawing/2014/main" id="{4EE3E357-DE26-4E13-BD2D-F58101C993BF}"/>
                    </a:ext>
                  </a:extLst>
                </p14:cNvPr>
                <p14:cNvContentPartPr/>
                <p14:nvPr/>
              </p14:nvContentPartPr>
              <p14:xfrm>
                <a:off x="3790426" y="5699998"/>
                <a:ext cx="134640" cy="139680"/>
              </p14:xfrm>
            </p:contentPart>
          </mc:Choice>
          <mc:Fallback xmlns="">
            <p:pic>
              <p:nvPicPr>
                <p:cNvPr id="258" name="筆跡 257">
                  <a:extLst>
                    <a:ext uri="{FF2B5EF4-FFF2-40B4-BE49-F238E27FC236}">
                      <a16:creationId xmlns:a16="http://schemas.microsoft.com/office/drawing/2014/main" id="{4EE3E357-DE26-4E13-BD2D-F58101C993BF}"/>
                    </a:ext>
                  </a:extLst>
                </p:cNvPr>
                <p:cNvPicPr/>
                <p:nvPr/>
              </p:nvPicPr>
              <p:blipFill>
                <a:blip r:embed="rId264"/>
                <a:stretch>
                  <a:fillRect/>
                </a:stretch>
              </p:blipFill>
              <p:spPr>
                <a:xfrm>
                  <a:off x="3781426" y="5690998"/>
                  <a:ext cx="152280" cy="157320"/>
                </a:xfrm>
                <a:prstGeom prst="rect">
                  <a:avLst/>
                </a:prstGeom>
              </p:spPr>
            </p:pic>
          </mc:Fallback>
        </mc:AlternateContent>
      </p:grpSp>
      <p:grpSp>
        <p:nvGrpSpPr>
          <p:cNvPr id="263" name="群組 262">
            <a:extLst>
              <a:ext uri="{FF2B5EF4-FFF2-40B4-BE49-F238E27FC236}">
                <a16:creationId xmlns:a16="http://schemas.microsoft.com/office/drawing/2014/main" id="{C500C249-73B6-4FBF-9362-B9A717826FB4}"/>
              </a:ext>
            </a:extLst>
          </p:cNvPr>
          <p:cNvGrpSpPr/>
          <p:nvPr/>
        </p:nvGrpSpPr>
        <p:grpSpPr>
          <a:xfrm>
            <a:off x="4109386" y="5725918"/>
            <a:ext cx="159480" cy="91800"/>
            <a:chOff x="4109386" y="5725918"/>
            <a:chExt cx="159480" cy="91800"/>
          </a:xfrm>
        </p:grpSpPr>
        <mc:AlternateContent xmlns:mc="http://schemas.openxmlformats.org/markup-compatibility/2006" xmlns:p14="http://schemas.microsoft.com/office/powerpoint/2010/main">
          <mc:Choice Requires="p14">
            <p:contentPart p14:bwMode="auto" r:id="rId265">
              <p14:nvContentPartPr>
                <p14:cNvPr id="261" name="筆跡 260">
                  <a:extLst>
                    <a:ext uri="{FF2B5EF4-FFF2-40B4-BE49-F238E27FC236}">
                      <a16:creationId xmlns:a16="http://schemas.microsoft.com/office/drawing/2014/main" id="{34F3933F-734A-4C8A-9D32-2AC38293A537}"/>
                    </a:ext>
                  </a:extLst>
                </p14:cNvPr>
                <p14:cNvContentPartPr/>
                <p14:nvPr/>
              </p14:nvContentPartPr>
              <p14:xfrm>
                <a:off x="4109386" y="5725918"/>
                <a:ext cx="115920" cy="14760"/>
              </p14:xfrm>
            </p:contentPart>
          </mc:Choice>
          <mc:Fallback xmlns="">
            <p:pic>
              <p:nvPicPr>
                <p:cNvPr id="261" name="筆跡 260">
                  <a:extLst>
                    <a:ext uri="{FF2B5EF4-FFF2-40B4-BE49-F238E27FC236}">
                      <a16:creationId xmlns:a16="http://schemas.microsoft.com/office/drawing/2014/main" id="{34F3933F-734A-4C8A-9D32-2AC38293A537}"/>
                    </a:ext>
                  </a:extLst>
                </p:cNvPr>
                <p:cNvPicPr/>
                <p:nvPr/>
              </p:nvPicPr>
              <p:blipFill>
                <a:blip r:embed="rId266"/>
                <a:stretch>
                  <a:fillRect/>
                </a:stretch>
              </p:blipFill>
              <p:spPr>
                <a:xfrm>
                  <a:off x="4100386" y="5716918"/>
                  <a:ext cx="1335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62" name="筆跡 261">
                  <a:extLst>
                    <a:ext uri="{FF2B5EF4-FFF2-40B4-BE49-F238E27FC236}">
                      <a16:creationId xmlns:a16="http://schemas.microsoft.com/office/drawing/2014/main" id="{2B8CAB98-EE7D-4F2A-B4C9-DC0E937C8AE3}"/>
                    </a:ext>
                  </a:extLst>
                </p14:cNvPr>
                <p14:cNvContentPartPr/>
                <p14:nvPr/>
              </p14:nvContentPartPr>
              <p14:xfrm>
                <a:off x="4134586" y="5802958"/>
                <a:ext cx="134280" cy="14760"/>
              </p14:xfrm>
            </p:contentPart>
          </mc:Choice>
          <mc:Fallback xmlns="">
            <p:pic>
              <p:nvPicPr>
                <p:cNvPr id="262" name="筆跡 261">
                  <a:extLst>
                    <a:ext uri="{FF2B5EF4-FFF2-40B4-BE49-F238E27FC236}">
                      <a16:creationId xmlns:a16="http://schemas.microsoft.com/office/drawing/2014/main" id="{2B8CAB98-EE7D-4F2A-B4C9-DC0E937C8AE3}"/>
                    </a:ext>
                  </a:extLst>
                </p:cNvPr>
                <p:cNvPicPr/>
                <p:nvPr/>
              </p:nvPicPr>
              <p:blipFill>
                <a:blip r:embed="rId268"/>
                <a:stretch>
                  <a:fillRect/>
                </a:stretch>
              </p:blipFill>
              <p:spPr>
                <a:xfrm>
                  <a:off x="4125586" y="5794318"/>
                  <a:ext cx="151920" cy="32400"/>
                </a:xfrm>
                <a:prstGeom prst="rect">
                  <a:avLst/>
                </a:prstGeom>
              </p:spPr>
            </p:pic>
          </mc:Fallback>
        </mc:AlternateContent>
      </p:grpSp>
      <p:grpSp>
        <p:nvGrpSpPr>
          <p:cNvPr id="270" name="群組 269">
            <a:extLst>
              <a:ext uri="{FF2B5EF4-FFF2-40B4-BE49-F238E27FC236}">
                <a16:creationId xmlns:a16="http://schemas.microsoft.com/office/drawing/2014/main" id="{F3B2E58A-4C5B-47D5-AB6E-6C0843A444C0}"/>
              </a:ext>
            </a:extLst>
          </p:cNvPr>
          <p:cNvGrpSpPr/>
          <p:nvPr/>
        </p:nvGrpSpPr>
        <p:grpSpPr>
          <a:xfrm>
            <a:off x="4431946" y="5778478"/>
            <a:ext cx="819720" cy="182160"/>
            <a:chOff x="4431946" y="5778478"/>
            <a:chExt cx="819720" cy="182160"/>
          </a:xfrm>
        </p:grpSpPr>
        <mc:AlternateContent xmlns:mc="http://schemas.openxmlformats.org/markup-compatibility/2006" xmlns:p14="http://schemas.microsoft.com/office/powerpoint/2010/main">
          <mc:Choice Requires="p14">
            <p:contentPart p14:bwMode="auto" r:id="rId269">
              <p14:nvContentPartPr>
                <p14:cNvPr id="264" name="筆跡 263">
                  <a:extLst>
                    <a:ext uri="{FF2B5EF4-FFF2-40B4-BE49-F238E27FC236}">
                      <a16:creationId xmlns:a16="http://schemas.microsoft.com/office/drawing/2014/main" id="{9D077AFB-06CB-429C-BC37-33AA6547611A}"/>
                    </a:ext>
                  </a:extLst>
                </p14:cNvPr>
                <p14:cNvContentPartPr/>
                <p14:nvPr/>
              </p14:nvContentPartPr>
              <p14:xfrm>
                <a:off x="4431946" y="5909158"/>
                <a:ext cx="27720" cy="51480"/>
              </p14:xfrm>
            </p:contentPart>
          </mc:Choice>
          <mc:Fallback xmlns="">
            <p:pic>
              <p:nvPicPr>
                <p:cNvPr id="264" name="筆跡 263">
                  <a:extLst>
                    <a:ext uri="{FF2B5EF4-FFF2-40B4-BE49-F238E27FC236}">
                      <a16:creationId xmlns:a16="http://schemas.microsoft.com/office/drawing/2014/main" id="{9D077AFB-06CB-429C-BC37-33AA6547611A}"/>
                    </a:ext>
                  </a:extLst>
                </p:cNvPr>
                <p:cNvPicPr/>
                <p:nvPr/>
              </p:nvPicPr>
              <p:blipFill>
                <a:blip r:embed="rId270"/>
                <a:stretch>
                  <a:fillRect/>
                </a:stretch>
              </p:blipFill>
              <p:spPr>
                <a:xfrm>
                  <a:off x="4422946" y="5900158"/>
                  <a:ext cx="45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65" name="筆跡 264">
                  <a:extLst>
                    <a:ext uri="{FF2B5EF4-FFF2-40B4-BE49-F238E27FC236}">
                      <a16:creationId xmlns:a16="http://schemas.microsoft.com/office/drawing/2014/main" id="{D44F7797-6838-4703-B352-BCF52D7727DD}"/>
                    </a:ext>
                  </a:extLst>
                </p14:cNvPr>
                <p14:cNvContentPartPr/>
                <p14:nvPr/>
              </p14:nvContentPartPr>
              <p14:xfrm>
                <a:off x="4616266" y="5778478"/>
                <a:ext cx="97920" cy="135720"/>
              </p14:xfrm>
            </p:contentPart>
          </mc:Choice>
          <mc:Fallback xmlns="">
            <p:pic>
              <p:nvPicPr>
                <p:cNvPr id="265" name="筆跡 264">
                  <a:extLst>
                    <a:ext uri="{FF2B5EF4-FFF2-40B4-BE49-F238E27FC236}">
                      <a16:creationId xmlns:a16="http://schemas.microsoft.com/office/drawing/2014/main" id="{D44F7797-6838-4703-B352-BCF52D7727DD}"/>
                    </a:ext>
                  </a:extLst>
                </p:cNvPr>
                <p:cNvPicPr/>
                <p:nvPr/>
              </p:nvPicPr>
              <p:blipFill>
                <a:blip r:embed="rId272"/>
                <a:stretch>
                  <a:fillRect/>
                </a:stretch>
              </p:blipFill>
              <p:spPr>
                <a:xfrm>
                  <a:off x="4607626" y="5769478"/>
                  <a:ext cx="115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66" name="筆跡 265">
                  <a:extLst>
                    <a:ext uri="{FF2B5EF4-FFF2-40B4-BE49-F238E27FC236}">
                      <a16:creationId xmlns:a16="http://schemas.microsoft.com/office/drawing/2014/main" id="{0DE161ED-94C3-467C-9BF4-CBD8B6FE46DA}"/>
                    </a:ext>
                  </a:extLst>
                </p14:cNvPr>
                <p14:cNvContentPartPr/>
                <p14:nvPr/>
              </p14:nvContentPartPr>
              <p14:xfrm>
                <a:off x="4782226" y="5791798"/>
                <a:ext cx="77040" cy="132120"/>
              </p14:xfrm>
            </p:contentPart>
          </mc:Choice>
          <mc:Fallback xmlns="">
            <p:pic>
              <p:nvPicPr>
                <p:cNvPr id="266" name="筆跡 265">
                  <a:extLst>
                    <a:ext uri="{FF2B5EF4-FFF2-40B4-BE49-F238E27FC236}">
                      <a16:creationId xmlns:a16="http://schemas.microsoft.com/office/drawing/2014/main" id="{0DE161ED-94C3-467C-9BF4-CBD8B6FE46DA}"/>
                    </a:ext>
                  </a:extLst>
                </p:cNvPr>
                <p:cNvPicPr/>
                <p:nvPr/>
              </p:nvPicPr>
              <p:blipFill>
                <a:blip r:embed="rId274"/>
                <a:stretch>
                  <a:fillRect/>
                </a:stretch>
              </p:blipFill>
              <p:spPr>
                <a:xfrm>
                  <a:off x="4773226" y="5782798"/>
                  <a:ext cx="946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67" name="筆跡 266">
                  <a:extLst>
                    <a:ext uri="{FF2B5EF4-FFF2-40B4-BE49-F238E27FC236}">
                      <a16:creationId xmlns:a16="http://schemas.microsoft.com/office/drawing/2014/main" id="{60B62931-026C-47E5-82C1-2253E00FC340}"/>
                    </a:ext>
                  </a:extLst>
                </p14:cNvPr>
                <p14:cNvContentPartPr/>
                <p14:nvPr/>
              </p14:nvContentPartPr>
              <p14:xfrm>
                <a:off x="4927666" y="5778478"/>
                <a:ext cx="109440" cy="158760"/>
              </p14:xfrm>
            </p:contentPart>
          </mc:Choice>
          <mc:Fallback xmlns="">
            <p:pic>
              <p:nvPicPr>
                <p:cNvPr id="267" name="筆跡 266">
                  <a:extLst>
                    <a:ext uri="{FF2B5EF4-FFF2-40B4-BE49-F238E27FC236}">
                      <a16:creationId xmlns:a16="http://schemas.microsoft.com/office/drawing/2014/main" id="{60B62931-026C-47E5-82C1-2253E00FC340}"/>
                    </a:ext>
                  </a:extLst>
                </p:cNvPr>
                <p:cNvPicPr/>
                <p:nvPr/>
              </p:nvPicPr>
              <p:blipFill>
                <a:blip r:embed="rId276"/>
                <a:stretch>
                  <a:fillRect/>
                </a:stretch>
              </p:blipFill>
              <p:spPr>
                <a:xfrm>
                  <a:off x="4919026" y="5769478"/>
                  <a:ext cx="127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69" name="筆跡 268">
                  <a:extLst>
                    <a:ext uri="{FF2B5EF4-FFF2-40B4-BE49-F238E27FC236}">
                      <a16:creationId xmlns:a16="http://schemas.microsoft.com/office/drawing/2014/main" id="{99C6384A-01AF-4FD6-9D9B-83B21359B607}"/>
                    </a:ext>
                  </a:extLst>
                </p14:cNvPr>
                <p14:cNvContentPartPr/>
                <p14:nvPr/>
              </p14:nvContentPartPr>
              <p14:xfrm>
                <a:off x="5128186" y="5811958"/>
                <a:ext cx="123480" cy="141480"/>
              </p14:xfrm>
            </p:contentPart>
          </mc:Choice>
          <mc:Fallback xmlns="">
            <p:pic>
              <p:nvPicPr>
                <p:cNvPr id="269" name="筆跡 268">
                  <a:extLst>
                    <a:ext uri="{FF2B5EF4-FFF2-40B4-BE49-F238E27FC236}">
                      <a16:creationId xmlns:a16="http://schemas.microsoft.com/office/drawing/2014/main" id="{99C6384A-01AF-4FD6-9D9B-83B21359B607}"/>
                    </a:ext>
                  </a:extLst>
                </p:cNvPr>
                <p:cNvPicPr/>
                <p:nvPr/>
              </p:nvPicPr>
              <p:blipFill>
                <a:blip r:embed="rId278"/>
                <a:stretch>
                  <a:fillRect/>
                </a:stretch>
              </p:blipFill>
              <p:spPr>
                <a:xfrm>
                  <a:off x="5119546" y="5803318"/>
                  <a:ext cx="141120" cy="15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9">
            <p14:nvContentPartPr>
              <p14:cNvPr id="274" name="筆跡 273">
                <a:extLst>
                  <a:ext uri="{FF2B5EF4-FFF2-40B4-BE49-F238E27FC236}">
                    <a16:creationId xmlns:a16="http://schemas.microsoft.com/office/drawing/2014/main" id="{DC15AD7B-8F79-46C0-95DD-7959BA38DC1C}"/>
                  </a:ext>
                </a:extLst>
              </p14:cNvPr>
              <p14:cNvContentPartPr/>
              <p14:nvPr/>
            </p14:nvContentPartPr>
            <p14:xfrm>
              <a:off x="7606066" y="2578078"/>
              <a:ext cx="167400" cy="117360"/>
            </p14:xfrm>
          </p:contentPart>
        </mc:Choice>
        <mc:Fallback xmlns="">
          <p:pic>
            <p:nvPicPr>
              <p:cNvPr id="274" name="筆跡 273">
                <a:extLst>
                  <a:ext uri="{FF2B5EF4-FFF2-40B4-BE49-F238E27FC236}">
                    <a16:creationId xmlns:a16="http://schemas.microsoft.com/office/drawing/2014/main" id="{DC15AD7B-8F79-46C0-95DD-7959BA38DC1C}"/>
                  </a:ext>
                </a:extLst>
              </p:cNvPr>
              <p:cNvPicPr/>
              <p:nvPr/>
            </p:nvPicPr>
            <p:blipFill>
              <a:blip r:embed="rId280"/>
              <a:stretch>
                <a:fillRect/>
              </a:stretch>
            </p:blipFill>
            <p:spPr>
              <a:xfrm>
                <a:off x="7597426" y="2569438"/>
                <a:ext cx="1850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75" name="筆跡 274">
                <a:extLst>
                  <a:ext uri="{FF2B5EF4-FFF2-40B4-BE49-F238E27FC236}">
                    <a16:creationId xmlns:a16="http://schemas.microsoft.com/office/drawing/2014/main" id="{F000294E-61B1-48D6-9F03-B6B1B6C038A3}"/>
                  </a:ext>
                </a:extLst>
              </p14:cNvPr>
              <p14:cNvContentPartPr/>
              <p14:nvPr/>
            </p14:nvContentPartPr>
            <p14:xfrm>
              <a:off x="7561786" y="2589238"/>
              <a:ext cx="207000" cy="95040"/>
            </p14:xfrm>
          </p:contentPart>
        </mc:Choice>
        <mc:Fallback xmlns="">
          <p:pic>
            <p:nvPicPr>
              <p:cNvPr id="275" name="筆跡 274">
                <a:extLst>
                  <a:ext uri="{FF2B5EF4-FFF2-40B4-BE49-F238E27FC236}">
                    <a16:creationId xmlns:a16="http://schemas.microsoft.com/office/drawing/2014/main" id="{F000294E-61B1-48D6-9F03-B6B1B6C038A3}"/>
                  </a:ext>
                </a:extLst>
              </p:cNvPr>
              <p:cNvPicPr/>
              <p:nvPr/>
            </p:nvPicPr>
            <p:blipFill>
              <a:blip r:embed="rId282"/>
              <a:stretch>
                <a:fillRect/>
              </a:stretch>
            </p:blipFill>
            <p:spPr>
              <a:xfrm>
                <a:off x="7552786" y="2580238"/>
                <a:ext cx="224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77" name="筆跡 276">
                <a:extLst>
                  <a:ext uri="{FF2B5EF4-FFF2-40B4-BE49-F238E27FC236}">
                    <a16:creationId xmlns:a16="http://schemas.microsoft.com/office/drawing/2014/main" id="{3E74FF2A-1A57-41FE-99A5-7E8F58C630F6}"/>
                  </a:ext>
                </a:extLst>
              </p14:cNvPr>
              <p14:cNvContentPartPr/>
              <p14:nvPr/>
            </p14:nvContentPartPr>
            <p14:xfrm>
              <a:off x="4689706" y="1403398"/>
              <a:ext cx="68400" cy="1092600"/>
            </p14:xfrm>
          </p:contentPart>
        </mc:Choice>
        <mc:Fallback xmlns="">
          <p:pic>
            <p:nvPicPr>
              <p:cNvPr id="277" name="筆跡 276">
                <a:extLst>
                  <a:ext uri="{FF2B5EF4-FFF2-40B4-BE49-F238E27FC236}">
                    <a16:creationId xmlns:a16="http://schemas.microsoft.com/office/drawing/2014/main" id="{3E74FF2A-1A57-41FE-99A5-7E8F58C630F6}"/>
                  </a:ext>
                </a:extLst>
              </p:cNvPr>
              <p:cNvPicPr/>
              <p:nvPr/>
            </p:nvPicPr>
            <p:blipFill>
              <a:blip r:embed="rId284"/>
              <a:stretch>
                <a:fillRect/>
              </a:stretch>
            </p:blipFill>
            <p:spPr>
              <a:xfrm>
                <a:off x="4680706" y="1394758"/>
                <a:ext cx="86040" cy="11102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78" name="筆跡 277">
                <a:extLst>
                  <a:ext uri="{FF2B5EF4-FFF2-40B4-BE49-F238E27FC236}">
                    <a16:creationId xmlns:a16="http://schemas.microsoft.com/office/drawing/2014/main" id="{5D062CDA-6336-4E46-8FE5-35F1337F43A4}"/>
                  </a:ext>
                </a:extLst>
              </p14:cNvPr>
              <p14:cNvContentPartPr/>
              <p14:nvPr/>
            </p14:nvContentPartPr>
            <p14:xfrm>
              <a:off x="4654786" y="1433998"/>
              <a:ext cx="108000" cy="89280"/>
            </p14:xfrm>
          </p:contentPart>
        </mc:Choice>
        <mc:Fallback xmlns="">
          <p:pic>
            <p:nvPicPr>
              <p:cNvPr id="278" name="筆跡 277">
                <a:extLst>
                  <a:ext uri="{FF2B5EF4-FFF2-40B4-BE49-F238E27FC236}">
                    <a16:creationId xmlns:a16="http://schemas.microsoft.com/office/drawing/2014/main" id="{5D062CDA-6336-4E46-8FE5-35F1337F43A4}"/>
                  </a:ext>
                </a:extLst>
              </p:cNvPr>
              <p:cNvPicPr/>
              <p:nvPr/>
            </p:nvPicPr>
            <p:blipFill>
              <a:blip r:embed="rId286"/>
              <a:stretch>
                <a:fillRect/>
              </a:stretch>
            </p:blipFill>
            <p:spPr>
              <a:xfrm>
                <a:off x="4646146" y="1425358"/>
                <a:ext cx="1256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79" name="筆跡 278">
                <a:extLst>
                  <a:ext uri="{FF2B5EF4-FFF2-40B4-BE49-F238E27FC236}">
                    <a16:creationId xmlns:a16="http://schemas.microsoft.com/office/drawing/2014/main" id="{17F2823C-B6FD-403B-82D6-ABDC2B26E017}"/>
                  </a:ext>
                </a:extLst>
              </p14:cNvPr>
              <p14:cNvContentPartPr/>
              <p14:nvPr/>
            </p14:nvContentPartPr>
            <p14:xfrm>
              <a:off x="4749826" y="1463158"/>
              <a:ext cx="75960" cy="77400"/>
            </p14:xfrm>
          </p:contentPart>
        </mc:Choice>
        <mc:Fallback xmlns="">
          <p:pic>
            <p:nvPicPr>
              <p:cNvPr id="279" name="筆跡 278">
                <a:extLst>
                  <a:ext uri="{FF2B5EF4-FFF2-40B4-BE49-F238E27FC236}">
                    <a16:creationId xmlns:a16="http://schemas.microsoft.com/office/drawing/2014/main" id="{17F2823C-B6FD-403B-82D6-ABDC2B26E017}"/>
                  </a:ext>
                </a:extLst>
              </p:cNvPr>
              <p:cNvPicPr/>
              <p:nvPr/>
            </p:nvPicPr>
            <p:blipFill>
              <a:blip r:embed="rId288"/>
              <a:stretch>
                <a:fillRect/>
              </a:stretch>
            </p:blipFill>
            <p:spPr>
              <a:xfrm>
                <a:off x="4740826" y="1454518"/>
                <a:ext cx="936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23" name="筆跡 322">
                <a:extLst>
                  <a:ext uri="{FF2B5EF4-FFF2-40B4-BE49-F238E27FC236}">
                    <a16:creationId xmlns:a16="http://schemas.microsoft.com/office/drawing/2014/main" id="{58B43311-BC22-4652-BEED-7E77F13250B5}"/>
                  </a:ext>
                </a:extLst>
              </p14:cNvPr>
              <p14:cNvContentPartPr/>
              <p14:nvPr/>
            </p14:nvContentPartPr>
            <p14:xfrm>
              <a:off x="4688266" y="1837558"/>
              <a:ext cx="85680" cy="18000"/>
            </p14:xfrm>
          </p:contentPart>
        </mc:Choice>
        <mc:Fallback xmlns="">
          <p:pic>
            <p:nvPicPr>
              <p:cNvPr id="323" name="筆跡 322">
                <a:extLst>
                  <a:ext uri="{FF2B5EF4-FFF2-40B4-BE49-F238E27FC236}">
                    <a16:creationId xmlns:a16="http://schemas.microsoft.com/office/drawing/2014/main" id="{58B43311-BC22-4652-BEED-7E77F13250B5}"/>
                  </a:ext>
                </a:extLst>
              </p:cNvPr>
              <p:cNvPicPr/>
              <p:nvPr/>
            </p:nvPicPr>
            <p:blipFill>
              <a:blip r:embed="rId290"/>
              <a:stretch>
                <a:fillRect/>
              </a:stretch>
            </p:blipFill>
            <p:spPr>
              <a:xfrm>
                <a:off x="4679626" y="1828558"/>
                <a:ext cx="103320" cy="35640"/>
              </a:xfrm>
              <a:prstGeom prst="rect">
                <a:avLst/>
              </a:prstGeom>
            </p:spPr>
          </p:pic>
        </mc:Fallback>
      </mc:AlternateContent>
      <p:grpSp>
        <p:nvGrpSpPr>
          <p:cNvPr id="364" name="群組 363">
            <a:extLst>
              <a:ext uri="{FF2B5EF4-FFF2-40B4-BE49-F238E27FC236}">
                <a16:creationId xmlns:a16="http://schemas.microsoft.com/office/drawing/2014/main" id="{9BEF11EF-4B13-4500-8C76-49BD6F62120D}"/>
              </a:ext>
            </a:extLst>
          </p:cNvPr>
          <p:cNvGrpSpPr/>
          <p:nvPr/>
        </p:nvGrpSpPr>
        <p:grpSpPr>
          <a:xfrm>
            <a:off x="4188226" y="1736038"/>
            <a:ext cx="3204720" cy="1142640"/>
            <a:chOff x="4188226" y="1736038"/>
            <a:chExt cx="3204720" cy="1142640"/>
          </a:xfrm>
        </p:grpSpPr>
        <mc:AlternateContent xmlns:mc="http://schemas.openxmlformats.org/markup-compatibility/2006" xmlns:p14="http://schemas.microsoft.com/office/powerpoint/2010/main">
          <mc:Choice Requires="p14">
            <p:contentPart p14:bwMode="auto" r:id="rId291">
              <p14:nvContentPartPr>
                <p14:cNvPr id="271" name="筆跡 270">
                  <a:extLst>
                    <a:ext uri="{FF2B5EF4-FFF2-40B4-BE49-F238E27FC236}">
                      <a16:creationId xmlns:a16="http://schemas.microsoft.com/office/drawing/2014/main" id="{2F2B38B8-CBA4-4AD1-96FD-6485E1F6EAEB}"/>
                    </a:ext>
                  </a:extLst>
                </p14:cNvPr>
                <p14:cNvContentPartPr/>
                <p14:nvPr/>
              </p14:nvContentPartPr>
              <p14:xfrm>
                <a:off x="4455706" y="2586718"/>
                <a:ext cx="2933640" cy="34920"/>
              </p14:xfrm>
            </p:contentPart>
          </mc:Choice>
          <mc:Fallback xmlns="">
            <p:pic>
              <p:nvPicPr>
                <p:cNvPr id="271" name="筆跡 270">
                  <a:extLst>
                    <a:ext uri="{FF2B5EF4-FFF2-40B4-BE49-F238E27FC236}">
                      <a16:creationId xmlns:a16="http://schemas.microsoft.com/office/drawing/2014/main" id="{2F2B38B8-CBA4-4AD1-96FD-6485E1F6EAEB}"/>
                    </a:ext>
                  </a:extLst>
                </p:cNvPr>
                <p:cNvPicPr/>
                <p:nvPr/>
              </p:nvPicPr>
              <p:blipFill>
                <a:blip r:embed="rId292"/>
                <a:stretch>
                  <a:fillRect/>
                </a:stretch>
              </p:blipFill>
              <p:spPr>
                <a:xfrm>
                  <a:off x="4447066" y="2577718"/>
                  <a:ext cx="2951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72" name="筆跡 271">
                  <a:extLst>
                    <a:ext uri="{FF2B5EF4-FFF2-40B4-BE49-F238E27FC236}">
                      <a16:creationId xmlns:a16="http://schemas.microsoft.com/office/drawing/2014/main" id="{BF09DFEF-16F4-4C09-9FD3-7325022E2645}"/>
                    </a:ext>
                  </a:extLst>
                </p14:cNvPr>
                <p14:cNvContentPartPr/>
                <p14:nvPr/>
              </p14:nvContentPartPr>
              <p14:xfrm>
                <a:off x="7271266" y="2537758"/>
                <a:ext cx="121680" cy="92880"/>
              </p14:xfrm>
            </p:contentPart>
          </mc:Choice>
          <mc:Fallback xmlns="">
            <p:pic>
              <p:nvPicPr>
                <p:cNvPr id="272" name="筆跡 271">
                  <a:extLst>
                    <a:ext uri="{FF2B5EF4-FFF2-40B4-BE49-F238E27FC236}">
                      <a16:creationId xmlns:a16="http://schemas.microsoft.com/office/drawing/2014/main" id="{BF09DFEF-16F4-4C09-9FD3-7325022E2645}"/>
                    </a:ext>
                  </a:extLst>
                </p:cNvPr>
                <p:cNvPicPr/>
                <p:nvPr/>
              </p:nvPicPr>
              <p:blipFill>
                <a:blip r:embed="rId294"/>
                <a:stretch>
                  <a:fillRect/>
                </a:stretch>
              </p:blipFill>
              <p:spPr>
                <a:xfrm>
                  <a:off x="7262266" y="2528758"/>
                  <a:ext cx="1393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81" name="筆跡 280">
                  <a:extLst>
                    <a:ext uri="{FF2B5EF4-FFF2-40B4-BE49-F238E27FC236}">
                      <a16:creationId xmlns:a16="http://schemas.microsoft.com/office/drawing/2014/main" id="{1D7C1A55-ABAC-4F20-9F86-91824E331308}"/>
                    </a:ext>
                  </a:extLst>
                </p14:cNvPr>
                <p14:cNvContentPartPr/>
                <p14:nvPr/>
              </p14:nvContentPartPr>
              <p14:xfrm>
                <a:off x="4674226" y="2498518"/>
                <a:ext cx="11880" cy="75600"/>
              </p14:xfrm>
            </p:contentPart>
          </mc:Choice>
          <mc:Fallback xmlns="">
            <p:pic>
              <p:nvPicPr>
                <p:cNvPr id="281" name="筆跡 280">
                  <a:extLst>
                    <a:ext uri="{FF2B5EF4-FFF2-40B4-BE49-F238E27FC236}">
                      <a16:creationId xmlns:a16="http://schemas.microsoft.com/office/drawing/2014/main" id="{1D7C1A55-ABAC-4F20-9F86-91824E331308}"/>
                    </a:ext>
                  </a:extLst>
                </p:cNvPr>
                <p:cNvPicPr/>
                <p:nvPr/>
              </p:nvPicPr>
              <p:blipFill>
                <a:blip r:embed="rId296"/>
                <a:stretch>
                  <a:fillRect/>
                </a:stretch>
              </p:blipFill>
              <p:spPr>
                <a:xfrm>
                  <a:off x="4665586" y="2489878"/>
                  <a:ext cx="295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82" name="筆跡 281">
                  <a:extLst>
                    <a:ext uri="{FF2B5EF4-FFF2-40B4-BE49-F238E27FC236}">
                      <a16:creationId xmlns:a16="http://schemas.microsoft.com/office/drawing/2014/main" id="{632F8EE8-89DB-44EF-847F-922CC75E18E6}"/>
                    </a:ext>
                  </a:extLst>
                </p14:cNvPr>
                <p14:cNvContentPartPr/>
                <p14:nvPr/>
              </p14:nvContentPartPr>
              <p14:xfrm>
                <a:off x="4653706" y="2540638"/>
                <a:ext cx="46080" cy="72360"/>
              </p14:xfrm>
            </p:contentPart>
          </mc:Choice>
          <mc:Fallback xmlns="">
            <p:pic>
              <p:nvPicPr>
                <p:cNvPr id="282" name="筆跡 281">
                  <a:extLst>
                    <a:ext uri="{FF2B5EF4-FFF2-40B4-BE49-F238E27FC236}">
                      <a16:creationId xmlns:a16="http://schemas.microsoft.com/office/drawing/2014/main" id="{632F8EE8-89DB-44EF-847F-922CC75E18E6}"/>
                    </a:ext>
                  </a:extLst>
                </p:cNvPr>
                <p:cNvPicPr/>
                <p:nvPr/>
              </p:nvPicPr>
              <p:blipFill>
                <a:blip r:embed="rId298"/>
                <a:stretch>
                  <a:fillRect/>
                </a:stretch>
              </p:blipFill>
              <p:spPr>
                <a:xfrm>
                  <a:off x="4645066" y="2531998"/>
                  <a:ext cx="637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83" name="筆跡 282">
                  <a:extLst>
                    <a:ext uri="{FF2B5EF4-FFF2-40B4-BE49-F238E27FC236}">
                      <a16:creationId xmlns:a16="http://schemas.microsoft.com/office/drawing/2014/main" id="{97BF9ADB-37E1-41DB-B371-56055346434C}"/>
                    </a:ext>
                  </a:extLst>
                </p14:cNvPr>
                <p14:cNvContentPartPr/>
                <p14:nvPr/>
              </p14:nvContentPartPr>
              <p14:xfrm>
                <a:off x="4632826" y="2651878"/>
                <a:ext cx="93960" cy="93960"/>
              </p14:xfrm>
            </p:contentPart>
          </mc:Choice>
          <mc:Fallback xmlns="">
            <p:pic>
              <p:nvPicPr>
                <p:cNvPr id="283" name="筆跡 282">
                  <a:extLst>
                    <a:ext uri="{FF2B5EF4-FFF2-40B4-BE49-F238E27FC236}">
                      <a16:creationId xmlns:a16="http://schemas.microsoft.com/office/drawing/2014/main" id="{97BF9ADB-37E1-41DB-B371-56055346434C}"/>
                    </a:ext>
                  </a:extLst>
                </p:cNvPr>
                <p:cNvPicPr/>
                <p:nvPr/>
              </p:nvPicPr>
              <p:blipFill>
                <a:blip r:embed="rId300"/>
                <a:stretch>
                  <a:fillRect/>
                </a:stretch>
              </p:blipFill>
              <p:spPr>
                <a:xfrm>
                  <a:off x="4623826" y="2643238"/>
                  <a:ext cx="1116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85" name="筆跡 284">
                  <a:extLst>
                    <a:ext uri="{FF2B5EF4-FFF2-40B4-BE49-F238E27FC236}">
                      <a16:creationId xmlns:a16="http://schemas.microsoft.com/office/drawing/2014/main" id="{0D9B157D-1036-45EC-89A4-FBC377146BAA}"/>
                    </a:ext>
                  </a:extLst>
                </p14:cNvPr>
                <p14:cNvContentPartPr/>
                <p14:nvPr/>
              </p14:nvContentPartPr>
              <p14:xfrm>
                <a:off x="7129426" y="2589958"/>
                <a:ext cx="7200" cy="61200"/>
              </p14:xfrm>
            </p:contentPart>
          </mc:Choice>
          <mc:Fallback xmlns="">
            <p:pic>
              <p:nvPicPr>
                <p:cNvPr id="285" name="筆跡 284">
                  <a:extLst>
                    <a:ext uri="{FF2B5EF4-FFF2-40B4-BE49-F238E27FC236}">
                      <a16:creationId xmlns:a16="http://schemas.microsoft.com/office/drawing/2014/main" id="{0D9B157D-1036-45EC-89A4-FBC377146BAA}"/>
                    </a:ext>
                  </a:extLst>
                </p:cNvPr>
                <p:cNvPicPr/>
                <p:nvPr/>
              </p:nvPicPr>
              <p:blipFill>
                <a:blip r:embed="rId302"/>
                <a:stretch>
                  <a:fillRect/>
                </a:stretch>
              </p:blipFill>
              <p:spPr>
                <a:xfrm>
                  <a:off x="7120426" y="2581318"/>
                  <a:ext cx="248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86" name="筆跡 285">
                  <a:extLst>
                    <a:ext uri="{FF2B5EF4-FFF2-40B4-BE49-F238E27FC236}">
                      <a16:creationId xmlns:a16="http://schemas.microsoft.com/office/drawing/2014/main" id="{A21CD3FC-F5BD-4421-A1C1-099EFB03377F}"/>
                    </a:ext>
                  </a:extLst>
                </p14:cNvPr>
                <p14:cNvContentPartPr/>
                <p14:nvPr/>
              </p14:nvContentPartPr>
              <p14:xfrm>
                <a:off x="7045906" y="2714518"/>
                <a:ext cx="34560" cy="96120"/>
              </p14:xfrm>
            </p:contentPart>
          </mc:Choice>
          <mc:Fallback xmlns="">
            <p:pic>
              <p:nvPicPr>
                <p:cNvPr id="286" name="筆跡 285">
                  <a:extLst>
                    <a:ext uri="{FF2B5EF4-FFF2-40B4-BE49-F238E27FC236}">
                      <a16:creationId xmlns:a16="http://schemas.microsoft.com/office/drawing/2014/main" id="{A21CD3FC-F5BD-4421-A1C1-099EFB03377F}"/>
                    </a:ext>
                  </a:extLst>
                </p:cNvPr>
                <p:cNvPicPr/>
                <p:nvPr/>
              </p:nvPicPr>
              <p:blipFill>
                <a:blip r:embed="rId304"/>
                <a:stretch>
                  <a:fillRect/>
                </a:stretch>
              </p:blipFill>
              <p:spPr>
                <a:xfrm>
                  <a:off x="7036906" y="2705878"/>
                  <a:ext cx="52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87" name="筆跡 286">
                  <a:extLst>
                    <a:ext uri="{FF2B5EF4-FFF2-40B4-BE49-F238E27FC236}">
                      <a16:creationId xmlns:a16="http://schemas.microsoft.com/office/drawing/2014/main" id="{58785B55-A509-45B8-9465-15CEA7BA3076}"/>
                    </a:ext>
                  </a:extLst>
                </p14:cNvPr>
                <p14:cNvContentPartPr/>
                <p14:nvPr/>
              </p14:nvContentPartPr>
              <p14:xfrm>
                <a:off x="7101706" y="2722798"/>
                <a:ext cx="73440" cy="77040"/>
              </p14:xfrm>
            </p:contentPart>
          </mc:Choice>
          <mc:Fallback xmlns="">
            <p:pic>
              <p:nvPicPr>
                <p:cNvPr id="287" name="筆跡 286">
                  <a:extLst>
                    <a:ext uri="{FF2B5EF4-FFF2-40B4-BE49-F238E27FC236}">
                      <a16:creationId xmlns:a16="http://schemas.microsoft.com/office/drawing/2014/main" id="{58785B55-A509-45B8-9465-15CEA7BA3076}"/>
                    </a:ext>
                  </a:extLst>
                </p:cNvPr>
                <p:cNvPicPr/>
                <p:nvPr/>
              </p:nvPicPr>
              <p:blipFill>
                <a:blip r:embed="rId306"/>
                <a:stretch>
                  <a:fillRect/>
                </a:stretch>
              </p:blipFill>
              <p:spPr>
                <a:xfrm>
                  <a:off x="7093066" y="2714158"/>
                  <a:ext cx="910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88" name="筆跡 287">
                  <a:extLst>
                    <a:ext uri="{FF2B5EF4-FFF2-40B4-BE49-F238E27FC236}">
                      <a16:creationId xmlns:a16="http://schemas.microsoft.com/office/drawing/2014/main" id="{BDEAD867-5816-4E6A-BF0E-5B7F03337E82}"/>
                    </a:ext>
                  </a:extLst>
                </p14:cNvPr>
                <p14:cNvContentPartPr/>
                <p14:nvPr/>
              </p14:nvContentPartPr>
              <p14:xfrm>
                <a:off x="7222306" y="2736118"/>
                <a:ext cx="79560" cy="83880"/>
              </p14:xfrm>
            </p:contentPart>
          </mc:Choice>
          <mc:Fallback xmlns="">
            <p:pic>
              <p:nvPicPr>
                <p:cNvPr id="288" name="筆跡 287">
                  <a:extLst>
                    <a:ext uri="{FF2B5EF4-FFF2-40B4-BE49-F238E27FC236}">
                      <a16:creationId xmlns:a16="http://schemas.microsoft.com/office/drawing/2014/main" id="{BDEAD867-5816-4E6A-BF0E-5B7F03337E82}"/>
                    </a:ext>
                  </a:extLst>
                </p:cNvPr>
                <p:cNvPicPr/>
                <p:nvPr/>
              </p:nvPicPr>
              <p:blipFill>
                <a:blip r:embed="rId308"/>
                <a:stretch>
                  <a:fillRect/>
                </a:stretch>
              </p:blipFill>
              <p:spPr>
                <a:xfrm>
                  <a:off x="7213666" y="2727478"/>
                  <a:ext cx="97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90" name="筆跡 289">
                  <a:extLst>
                    <a:ext uri="{FF2B5EF4-FFF2-40B4-BE49-F238E27FC236}">
                      <a16:creationId xmlns:a16="http://schemas.microsoft.com/office/drawing/2014/main" id="{D4F29806-1E97-41FC-AE48-90AC5AC0B152}"/>
                    </a:ext>
                  </a:extLst>
                </p14:cNvPr>
                <p14:cNvContentPartPr/>
                <p14:nvPr/>
              </p14:nvContentPartPr>
              <p14:xfrm>
                <a:off x="4699426" y="2461438"/>
                <a:ext cx="12960" cy="6480"/>
              </p14:xfrm>
            </p:contentPart>
          </mc:Choice>
          <mc:Fallback xmlns="">
            <p:pic>
              <p:nvPicPr>
                <p:cNvPr id="290" name="筆跡 289">
                  <a:extLst>
                    <a:ext uri="{FF2B5EF4-FFF2-40B4-BE49-F238E27FC236}">
                      <a16:creationId xmlns:a16="http://schemas.microsoft.com/office/drawing/2014/main" id="{D4F29806-1E97-41FC-AE48-90AC5AC0B152}"/>
                    </a:ext>
                  </a:extLst>
                </p:cNvPr>
                <p:cNvPicPr/>
                <p:nvPr/>
              </p:nvPicPr>
              <p:blipFill>
                <a:blip r:embed="rId310"/>
                <a:stretch>
                  <a:fillRect/>
                </a:stretch>
              </p:blipFill>
              <p:spPr>
                <a:xfrm>
                  <a:off x="4690426" y="2452798"/>
                  <a:ext cx="30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91" name="筆跡 290">
                  <a:extLst>
                    <a:ext uri="{FF2B5EF4-FFF2-40B4-BE49-F238E27FC236}">
                      <a16:creationId xmlns:a16="http://schemas.microsoft.com/office/drawing/2014/main" id="{B6205771-5F77-412B-B446-ABB108B0F998}"/>
                    </a:ext>
                  </a:extLst>
                </p14:cNvPr>
                <p14:cNvContentPartPr/>
                <p14:nvPr/>
              </p14:nvContentPartPr>
              <p14:xfrm>
                <a:off x="4762426" y="2389438"/>
                <a:ext cx="12960" cy="25200"/>
              </p14:xfrm>
            </p:contentPart>
          </mc:Choice>
          <mc:Fallback xmlns="">
            <p:pic>
              <p:nvPicPr>
                <p:cNvPr id="291" name="筆跡 290">
                  <a:extLst>
                    <a:ext uri="{FF2B5EF4-FFF2-40B4-BE49-F238E27FC236}">
                      <a16:creationId xmlns:a16="http://schemas.microsoft.com/office/drawing/2014/main" id="{B6205771-5F77-412B-B446-ABB108B0F998}"/>
                    </a:ext>
                  </a:extLst>
                </p:cNvPr>
                <p:cNvPicPr/>
                <p:nvPr/>
              </p:nvPicPr>
              <p:blipFill>
                <a:blip r:embed="rId312"/>
                <a:stretch>
                  <a:fillRect/>
                </a:stretch>
              </p:blipFill>
              <p:spPr>
                <a:xfrm>
                  <a:off x="4753426" y="2380798"/>
                  <a:ext cx="30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92" name="筆跡 291">
                  <a:extLst>
                    <a:ext uri="{FF2B5EF4-FFF2-40B4-BE49-F238E27FC236}">
                      <a16:creationId xmlns:a16="http://schemas.microsoft.com/office/drawing/2014/main" id="{AE908082-5554-4E53-AF7B-F74DF9740D3A}"/>
                    </a:ext>
                  </a:extLst>
                </p14:cNvPr>
                <p14:cNvContentPartPr/>
                <p14:nvPr/>
              </p14:nvContentPartPr>
              <p14:xfrm>
                <a:off x="4790866" y="2359558"/>
                <a:ext cx="10800" cy="16920"/>
              </p14:xfrm>
            </p:contentPart>
          </mc:Choice>
          <mc:Fallback xmlns="">
            <p:pic>
              <p:nvPicPr>
                <p:cNvPr id="292" name="筆跡 291">
                  <a:extLst>
                    <a:ext uri="{FF2B5EF4-FFF2-40B4-BE49-F238E27FC236}">
                      <a16:creationId xmlns:a16="http://schemas.microsoft.com/office/drawing/2014/main" id="{AE908082-5554-4E53-AF7B-F74DF9740D3A}"/>
                    </a:ext>
                  </a:extLst>
                </p:cNvPr>
                <p:cNvPicPr/>
                <p:nvPr/>
              </p:nvPicPr>
              <p:blipFill>
                <a:blip r:embed="rId314"/>
                <a:stretch>
                  <a:fillRect/>
                </a:stretch>
              </p:blipFill>
              <p:spPr>
                <a:xfrm>
                  <a:off x="4782226" y="2350918"/>
                  <a:ext cx="28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93" name="筆跡 292">
                  <a:extLst>
                    <a:ext uri="{FF2B5EF4-FFF2-40B4-BE49-F238E27FC236}">
                      <a16:creationId xmlns:a16="http://schemas.microsoft.com/office/drawing/2014/main" id="{3BC9E913-B251-4EB6-9D81-5785C7477691}"/>
                    </a:ext>
                  </a:extLst>
                </p14:cNvPr>
                <p14:cNvContentPartPr/>
                <p14:nvPr/>
              </p14:nvContentPartPr>
              <p14:xfrm>
                <a:off x="4868626" y="2142478"/>
                <a:ext cx="74520" cy="118800"/>
              </p14:xfrm>
            </p:contentPart>
          </mc:Choice>
          <mc:Fallback xmlns="">
            <p:pic>
              <p:nvPicPr>
                <p:cNvPr id="293" name="筆跡 292">
                  <a:extLst>
                    <a:ext uri="{FF2B5EF4-FFF2-40B4-BE49-F238E27FC236}">
                      <a16:creationId xmlns:a16="http://schemas.microsoft.com/office/drawing/2014/main" id="{3BC9E913-B251-4EB6-9D81-5785C7477691}"/>
                    </a:ext>
                  </a:extLst>
                </p:cNvPr>
                <p:cNvPicPr/>
                <p:nvPr/>
              </p:nvPicPr>
              <p:blipFill>
                <a:blip r:embed="rId316"/>
                <a:stretch>
                  <a:fillRect/>
                </a:stretch>
              </p:blipFill>
              <p:spPr>
                <a:xfrm>
                  <a:off x="4859986" y="2133478"/>
                  <a:ext cx="921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94" name="筆跡 293">
                  <a:extLst>
                    <a:ext uri="{FF2B5EF4-FFF2-40B4-BE49-F238E27FC236}">
                      <a16:creationId xmlns:a16="http://schemas.microsoft.com/office/drawing/2014/main" id="{26F34E3B-4194-4E88-B281-BDD5A2D41219}"/>
                    </a:ext>
                  </a:extLst>
                </p14:cNvPr>
                <p14:cNvContentPartPr/>
                <p14:nvPr/>
              </p14:nvContentPartPr>
              <p14:xfrm>
                <a:off x="4983106" y="1938718"/>
                <a:ext cx="95400" cy="132120"/>
              </p14:xfrm>
            </p:contentPart>
          </mc:Choice>
          <mc:Fallback xmlns="">
            <p:pic>
              <p:nvPicPr>
                <p:cNvPr id="294" name="筆跡 293">
                  <a:extLst>
                    <a:ext uri="{FF2B5EF4-FFF2-40B4-BE49-F238E27FC236}">
                      <a16:creationId xmlns:a16="http://schemas.microsoft.com/office/drawing/2014/main" id="{26F34E3B-4194-4E88-B281-BDD5A2D41219}"/>
                    </a:ext>
                  </a:extLst>
                </p:cNvPr>
                <p:cNvPicPr/>
                <p:nvPr/>
              </p:nvPicPr>
              <p:blipFill>
                <a:blip r:embed="rId318"/>
                <a:stretch>
                  <a:fillRect/>
                </a:stretch>
              </p:blipFill>
              <p:spPr>
                <a:xfrm>
                  <a:off x="4974106" y="1929718"/>
                  <a:ext cx="113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95" name="筆跡 294">
                  <a:extLst>
                    <a:ext uri="{FF2B5EF4-FFF2-40B4-BE49-F238E27FC236}">
                      <a16:creationId xmlns:a16="http://schemas.microsoft.com/office/drawing/2014/main" id="{EE026320-5E45-4157-A4E9-F63C83950641}"/>
                    </a:ext>
                  </a:extLst>
                </p14:cNvPr>
                <p14:cNvContentPartPr/>
                <p14:nvPr/>
              </p14:nvContentPartPr>
              <p14:xfrm>
                <a:off x="5114506" y="1890478"/>
                <a:ext cx="26640" cy="15840"/>
              </p14:xfrm>
            </p:contentPart>
          </mc:Choice>
          <mc:Fallback xmlns="">
            <p:pic>
              <p:nvPicPr>
                <p:cNvPr id="295" name="筆跡 294">
                  <a:extLst>
                    <a:ext uri="{FF2B5EF4-FFF2-40B4-BE49-F238E27FC236}">
                      <a16:creationId xmlns:a16="http://schemas.microsoft.com/office/drawing/2014/main" id="{EE026320-5E45-4157-A4E9-F63C83950641}"/>
                    </a:ext>
                  </a:extLst>
                </p:cNvPr>
                <p:cNvPicPr/>
                <p:nvPr/>
              </p:nvPicPr>
              <p:blipFill>
                <a:blip r:embed="rId320"/>
                <a:stretch>
                  <a:fillRect/>
                </a:stretch>
              </p:blipFill>
              <p:spPr>
                <a:xfrm>
                  <a:off x="5105506" y="1881478"/>
                  <a:ext cx="44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96" name="筆跡 295">
                  <a:extLst>
                    <a:ext uri="{FF2B5EF4-FFF2-40B4-BE49-F238E27FC236}">
                      <a16:creationId xmlns:a16="http://schemas.microsoft.com/office/drawing/2014/main" id="{507A3179-8940-45ED-9554-D8433A484D49}"/>
                    </a:ext>
                  </a:extLst>
                </p14:cNvPr>
                <p14:cNvContentPartPr/>
                <p14:nvPr/>
              </p14:nvContentPartPr>
              <p14:xfrm>
                <a:off x="5214946" y="1863478"/>
                <a:ext cx="95400" cy="24120"/>
              </p14:xfrm>
            </p:contentPart>
          </mc:Choice>
          <mc:Fallback xmlns="">
            <p:pic>
              <p:nvPicPr>
                <p:cNvPr id="296" name="筆跡 295">
                  <a:extLst>
                    <a:ext uri="{FF2B5EF4-FFF2-40B4-BE49-F238E27FC236}">
                      <a16:creationId xmlns:a16="http://schemas.microsoft.com/office/drawing/2014/main" id="{507A3179-8940-45ED-9554-D8433A484D49}"/>
                    </a:ext>
                  </a:extLst>
                </p:cNvPr>
                <p:cNvPicPr/>
                <p:nvPr/>
              </p:nvPicPr>
              <p:blipFill>
                <a:blip r:embed="rId322"/>
                <a:stretch>
                  <a:fillRect/>
                </a:stretch>
              </p:blipFill>
              <p:spPr>
                <a:xfrm>
                  <a:off x="5206306" y="1854838"/>
                  <a:ext cx="11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97" name="筆跡 296">
                  <a:extLst>
                    <a:ext uri="{FF2B5EF4-FFF2-40B4-BE49-F238E27FC236}">
                      <a16:creationId xmlns:a16="http://schemas.microsoft.com/office/drawing/2014/main" id="{6B470123-73C6-434F-87AD-EA50154D4230}"/>
                    </a:ext>
                  </a:extLst>
                </p14:cNvPr>
                <p14:cNvContentPartPr/>
                <p14:nvPr/>
              </p14:nvContentPartPr>
              <p14:xfrm>
                <a:off x="5354626" y="1909918"/>
                <a:ext cx="8280" cy="30240"/>
              </p14:xfrm>
            </p:contentPart>
          </mc:Choice>
          <mc:Fallback xmlns="">
            <p:pic>
              <p:nvPicPr>
                <p:cNvPr id="297" name="筆跡 296">
                  <a:extLst>
                    <a:ext uri="{FF2B5EF4-FFF2-40B4-BE49-F238E27FC236}">
                      <a16:creationId xmlns:a16="http://schemas.microsoft.com/office/drawing/2014/main" id="{6B470123-73C6-434F-87AD-EA50154D4230}"/>
                    </a:ext>
                  </a:extLst>
                </p:cNvPr>
                <p:cNvPicPr/>
                <p:nvPr/>
              </p:nvPicPr>
              <p:blipFill>
                <a:blip r:embed="rId324"/>
                <a:stretch>
                  <a:fillRect/>
                </a:stretch>
              </p:blipFill>
              <p:spPr>
                <a:xfrm>
                  <a:off x="5345986" y="1900918"/>
                  <a:ext cx="25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98" name="筆跡 297">
                  <a:extLst>
                    <a:ext uri="{FF2B5EF4-FFF2-40B4-BE49-F238E27FC236}">
                      <a16:creationId xmlns:a16="http://schemas.microsoft.com/office/drawing/2014/main" id="{4010D931-A398-4321-BC31-8F9156355B7C}"/>
                    </a:ext>
                  </a:extLst>
                </p14:cNvPr>
                <p14:cNvContentPartPr/>
                <p14:nvPr/>
              </p14:nvContentPartPr>
              <p14:xfrm>
                <a:off x="5398186" y="1992358"/>
                <a:ext cx="30240" cy="115560"/>
              </p14:xfrm>
            </p:contentPart>
          </mc:Choice>
          <mc:Fallback xmlns="">
            <p:pic>
              <p:nvPicPr>
                <p:cNvPr id="298" name="筆跡 297">
                  <a:extLst>
                    <a:ext uri="{FF2B5EF4-FFF2-40B4-BE49-F238E27FC236}">
                      <a16:creationId xmlns:a16="http://schemas.microsoft.com/office/drawing/2014/main" id="{4010D931-A398-4321-BC31-8F9156355B7C}"/>
                    </a:ext>
                  </a:extLst>
                </p:cNvPr>
                <p:cNvPicPr/>
                <p:nvPr/>
              </p:nvPicPr>
              <p:blipFill>
                <a:blip r:embed="rId326"/>
                <a:stretch>
                  <a:fillRect/>
                </a:stretch>
              </p:blipFill>
              <p:spPr>
                <a:xfrm>
                  <a:off x="5389186" y="1983358"/>
                  <a:ext cx="478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99" name="筆跡 298">
                  <a:extLst>
                    <a:ext uri="{FF2B5EF4-FFF2-40B4-BE49-F238E27FC236}">
                      <a16:creationId xmlns:a16="http://schemas.microsoft.com/office/drawing/2014/main" id="{BCE8085B-13F9-4831-848C-61570B8140EC}"/>
                    </a:ext>
                  </a:extLst>
                </p14:cNvPr>
                <p14:cNvContentPartPr/>
                <p14:nvPr/>
              </p14:nvContentPartPr>
              <p14:xfrm>
                <a:off x="5460826" y="2155798"/>
                <a:ext cx="16200" cy="23040"/>
              </p14:xfrm>
            </p:contentPart>
          </mc:Choice>
          <mc:Fallback xmlns="">
            <p:pic>
              <p:nvPicPr>
                <p:cNvPr id="299" name="筆跡 298">
                  <a:extLst>
                    <a:ext uri="{FF2B5EF4-FFF2-40B4-BE49-F238E27FC236}">
                      <a16:creationId xmlns:a16="http://schemas.microsoft.com/office/drawing/2014/main" id="{BCE8085B-13F9-4831-848C-61570B8140EC}"/>
                    </a:ext>
                  </a:extLst>
                </p:cNvPr>
                <p:cNvPicPr/>
                <p:nvPr/>
              </p:nvPicPr>
              <p:blipFill>
                <a:blip r:embed="rId328"/>
                <a:stretch>
                  <a:fillRect/>
                </a:stretch>
              </p:blipFill>
              <p:spPr>
                <a:xfrm>
                  <a:off x="5452186" y="2147158"/>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00" name="筆跡 299">
                  <a:extLst>
                    <a:ext uri="{FF2B5EF4-FFF2-40B4-BE49-F238E27FC236}">
                      <a16:creationId xmlns:a16="http://schemas.microsoft.com/office/drawing/2014/main" id="{495D41C7-90ED-4694-AA48-00C457D2E1B4}"/>
                    </a:ext>
                  </a:extLst>
                </p14:cNvPr>
                <p14:cNvContentPartPr/>
                <p14:nvPr/>
              </p14:nvContentPartPr>
              <p14:xfrm>
                <a:off x="5515906" y="2211598"/>
                <a:ext cx="119160" cy="112680"/>
              </p14:xfrm>
            </p:contentPart>
          </mc:Choice>
          <mc:Fallback xmlns="">
            <p:pic>
              <p:nvPicPr>
                <p:cNvPr id="300" name="筆跡 299">
                  <a:extLst>
                    <a:ext uri="{FF2B5EF4-FFF2-40B4-BE49-F238E27FC236}">
                      <a16:creationId xmlns:a16="http://schemas.microsoft.com/office/drawing/2014/main" id="{495D41C7-90ED-4694-AA48-00C457D2E1B4}"/>
                    </a:ext>
                  </a:extLst>
                </p:cNvPr>
                <p:cNvPicPr/>
                <p:nvPr/>
              </p:nvPicPr>
              <p:blipFill>
                <a:blip r:embed="rId330"/>
                <a:stretch>
                  <a:fillRect/>
                </a:stretch>
              </p:blipFill>
              <p:spPr>
                <a:xfrm>
                  <a:off x="5506906" y="2202598"/>
                  <a:ext cx="1368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01" name="筆跡 300">
                  <a:extLst>
                    <a:ext uri="{FF2B5EF4-FFF2-40B4-BE49-F238E27FC236}">
                      <a16:creationId xmlns:a16="http://schemas.microsoft.com/office/drawing/2014/main" id="{E80A51E8-827E-4842-A8C7-DD6C0934F073}"/>
                    </a:ext>
                  </a:extLst>
                </p14:cNvPr>
                <p14:cNvContentPartPr/>
                <p14:nvPr/>
              </p14:nvContentPartPr>
              <p14:xfrm>
                <a:off x="5698786" y="2357398"/>
                <a:ext cx="17640" cy="21960"/>
              </p14:xfrm>
            </p:contentPart>
          </mc:Choice>
          <mc:Fallback xmlns="">
            <p:pic>
              <p:nvPicPr>
                <p:cNvPr id="301" name="筆跡 300">
                  <a:extLst>
                    <a:ext uri="{FF2B5EF4-FFF2-40B4-BE49-F238E27FC236}">
                      <a16:creationId xmlns:a16="http://schemas.microsoft.com/office/drawing/2014/main" id="{E80A51E8-827E-4842-A8C7-DD6C0934F073}"/>
                    </a:ext>
                  </a:extLst>
                </p:cNvPr>
                <p:cNvPicPr/>
                <p:nvPr/>
              </p:nvPicPr>
              <p:blipFill>
                <a:blip r:embed="rId328"/>
                <a:stretch>
                  <a:fillRect/>
                </a:stretch>
              </p:blipFill>
              <p:spPr>
                <a:xfrm>
                  <a:off x="5690146" y="2348758"/>
                  <a:ext cx="352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02" name="筆跡 301">
                  <a:extLst>
                    <a:ext uri="{FF2B5EF4-FFF2-40B4-BE49-F238E27FC236}">
                      <a16:creationId xmlns:a16="http://schemas.microsoft.com/office/drawing/2014/main" id="{C1F14238-B58E-46C0-862C-B46EADCC0400}"/>
                    </a:ext>
                  </a:extLst>
                </p14:cNvPr>
                <p14:cNvContentPartPr/>
                <p14:nvPr/>
              </p14:nvContentPartPr>
              <p14:xfrm>
                <a:off x="5795986" y="2415358"/>
                <a:ext cx="164880" cy="54000"/>
              </p14:xfrm>
            </p:contentPart>
          </mc:Choice>
          <mc:Fallback xmlns="">
            <p:pic>
              <p:nvPicPr>
                <p:cNvPr id="302" name="筆跡 301">
                  <a:extLst>
                    <a:ext uri="{FF2B5EF4-FFF2-40B4-BE49-F238E27FC236}">
                      <a16:creationId xmlns:a16="http://schemas.microsoft.com/office/drawing/2014/main" id="{C1F14238-B58E-46C0-862C-B46EADCC0400}"/>
                    </a:ext>
                  </a:extLst>
                </p:cNvPr>
                <p:cNvPicPr/>
                <p:nvPr/>
              </p:nvPicPr>
              <p:blipFill>
                <a:blip r:embed="rId333"/>
                <a:stretch>
                  <a:fillRect/>
                </a:stretch>
              </p:blipFill>
              <p:spPr>
                <a:xfrm>
                  <a:off x="5787346" y="2406358"/>
                  <a:ext cx="1825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03" name="筆跡 302">
                  <a:extLst>
                    <a:ext uri="{FF2B5EF4-FFF2-40B4-BE49-F238E27FC236}">
                      <a16:creationId xmlns:a16="http://schemas.microsoft.com/office/drawing/2014/main" id="{8E33F439-DF0B-451A-8D8E-8C632A177906}"/>
                    </a:ext>
                  </a:extLst>
                </p14:cNvPr>
                <p14:cNvContentPartPr/>
                <p14:nvPr/>
              </p14:nvContentPartPr>
              <p14:xfrm>
                <a:off x="6010906" y="2480158"/>
                <a:ext cx="167400" cy="25200"/>
              </p14:xfrm>
            </p:contentPart>
          </mc:Choice>
          <mc:Fallback xmlns="">
            <p:pic>
              <p:nvPicPr>
                <p:cNvPr id="303" name="筆跡 302">
                  <a:extLst>
                    <a:ext uri="{FF2B5EF4-FFF2-40B4-BE49-F238E27FC236}">
                      <a16:creationId xmlns:a16="http://schemas.microsoft.com/office/drawing/2014/main" id="{8E33F439-DF0B-451A-8D8E-8C632A177906}"/>
                    </a:ext>
                  </a:extLst>
                </p:cNvPr>
                <p:cNvPicPr/>
                <p:nvPr/>
              </p:nvPicPr>
              <p:blipFill>
                <a:blip r:embed="rId335"/>
                <a:stretch>
                  <a:fillRect/>
                </a:stretch>
              </p:blipFill>
              <p:spPr>
                <a:xfrm>
                  <a:off x="6002266" y="2471158"/>
                  <a:ext cx="185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04" name="筆跡 303">
                  <a:extLst>
                    <a:ext uri="{FF2B5EF4-FFF2-40B4-BE49-F238E27FC236}">
                      <a16:creationId xmlns:a16="http://schemas.microsoft.com/office/drawing/2014/main" id="{BF116D2A-AB8A-45DB-9B8B-5DB62C86BB2B}"/>
                    </a:ext>
                  </a:extLst>
                </p14:cNvPr>
                <p14:cNvContentPartPr/>
                <p14:nvPr/>
              </p14:nvContentPartPr>
              <p14:xfrm>
                <a:off x="6227266" y="2512918"/>
                <a:ext cx="250920" cy="16920"/>
              </p14:xfrm>
            </p:contentPart>
          </mc:Choice>
          <mc:Fallback xmlns="">
            <p:pic>
              <p:nvPicPr>
                <p:cNvPr id="304" name="筆跡 303">
                  <a:extLst>
                    <a:ext uri="{FF2B5EF4-FFF2-40B4-BE49-F238E27FC236}">
                      <a16:creationId xmlns:a16="http://schemas.microsoft.com/office/drawing/2014/main" id="{BF116D2A-AB8A-45DB-9B8B-5DB62C86BB2B}"/>
                    </a:ext>
                  </a:extLst>
                </p:cNvPr>
                <p:cNvPicPr/>
                <p:nvPr/>
              </p:nvPicPr>
              <p:blipFill>
                <a:blip r:embed="rId337"/>
                <a:stretch>
                  <a:fillRect/>
                </a:stretch>
              </p:blipFill>
              <p:spPr>
                <a:xfrm>
                  <a:off x="6218266" y="2504278"/>
                  <a:ext cx="2685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05" name="筆跡 304">
                  <a:extLst>
                    <a:ext uri="{FF2B5EF4-FFF2-40B4-BE49-F238E27FC236}">
                      <a16:creationId xmlns:a16="http://schemas.microsoft.com/office/drawing/2014/main" id="{750E88C4-8F3F-464C-BD7D-57DBA5D59F46}"/>
                    </a:ext>
                  </a:extLst>
                </p14:cNvPr>
                <p14:cNvContentPartPr/>
                <p14:nvPr/>
              </p14:nvContentPartPr>
              <p14:xfrm>
                <a:off x="6525706" y="2533438"/>
                <a:ext cx="65520" cy="4320"/>
              </p14:xfrm>
            </p:contentPart>
          </mc:Choice>
          <mc:Fallback xmlns="">
            <p:pic>
              <p:nvPicPr>
                <p:cNvPr id="305" name="筆跡 304">
                  <a:extLst>
                    <a:ext uri="{FF2B5EF4-FFF2-40B4-BE49-F238E27FC236}">
                      <a16:creationId xmlns:a16="http://schemas.microsoft.com/office/drawing/2014/main" id="{750E88C4-8F3F-464C-BD7D-57DBA5D59F46}"/>
                    </a:ext>
                  </a:extLst>
                </p:cNvPr>
                <p:cNvPicPr/>
                <p:nvPr/>
              </p:nvPicPr>
              <p:blipFill>
                <a:blip r:embed="rId339"/>
                <a:stretch>
                  <a:fillRect/>
                </a:stretch>
              </p:blipFill>
              <p:spPr>
                <a:xfrm>
                  <a:off x="6516706" y="2524798"/>
                  <a:ext cx="83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06" name="筆跡 305">
                  <a:extLst>
                    <a:ext uri="{FF2B5EF4-FFF2-40B4-BE49-F238E27FC236}">
                      <a16:creationId xmlns:a16="http://schemas.microsoft.com/office/drawing/2014/main" id="{64141658-7F12-4786-835E-15D7247FDB2B}"/>
                    </a:ext>
                  </a:extLst>
                </p14:cNvPr>
                <p14:cNvContentPartPr/>
                <p14:nvPr/>
              </p14:nvContentPartPr>
              <p14:xfrm>
                <a:off x="6677626" y="2548918"/>
                <a:ext cx="105480" cy="3600"/>
              </p14:xfrm>
            </p:contentPart>
          </mc:Choice>
          <mc:Fallback xmlns="">
            <p:pic>
              <p:nvPicPr>
                <p:cNvPr id="306" name="筆跡 305">
                  <a:extLst>
                    <a:ext uri="{FF2B5EF4-FFF2-40B4-BE49-F238E27FC236}">
                      <a16:creationId xmlns:a16="http://schemas.microsoft.com/office/drawing/2014/main" id="{64141658-7F12-4786-835E-15D7247FDB2B}"/>
                    </a:ext>
                  </a:extLst>
                </p:cNvPr>
                <p:cNvPicPr/>
                <p:nvPr/>
              </p:nvPicPr>
              <p:blipFill>
                <a:blip r:embed="rId341"/>
                <a:stretch>
                  <a:fillRect/>
                </a:stretch>
              </p:blipFill>
              <p:spPr>
                <a:xfrm>
                  <a:off x="6668986" y="2540278"/>
                  <a:ext cx="123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07" name="筆跡 306">
                  <a:extLst>
                    <a:ext uri="{FF2B5EF4-FFF2-40B4-BE49-F238E27FC236}">
                      <a16:creationId xmlns:a16="http://schemas.microsoft.com/office/drawing/2014/main" id="{9D59DD69-D3E9-4D98-BE17-C1ED2C2EA626}"/>
                    </a:ext>
                  </a:extLst>
                </p14:cNvPr>
                <p14:cNvContentPartPr/>
                <p14:nvPr/>
              </p14:nvContentPartPr>
              <p14:xfrm>
                <a:off x="6859426" y="2551078"/>
                <a:ext cx="35640" cy="4320"/>
              </p14:xfrm>
            </p:contentPart>
          </mc:Choice>
          <mc:Fallback xmlns="">
            <p:pic>
              <p:nvPicPr>
                <p:cNvPr id="307" name="筆跡 306">
                  <a:extLst>
                    <a:ext uri="{FF2B5EF4-FFF2-40B4-BE49-F238E27FC236}">
                      <a16:creationId xmlns:a16="http://schemas.microsoft.com/office/drawing/2014/main" id="{9D59DD69-D3E9-4D98-BE17-C1ED2C2EA626}"/>
                    </a:ext>
                  </a:extLst>
                </p:cNvPr>
                <p:cNvPicPr/>
                <p:nvPr/>
              </p:nvPicPr>
              <p:blipFill>
                <a:blip r:embed="rId343"/>
                <a:stretch>
                  <a:fillRect/>
                </a:stretch>
              </p:blipFill>
              <p:spPr>
                <a:xfrm>
                  <a:off x="6850786" y="2542078"/>
                  <a:ext cx="53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08" name="筆跡 307">
                  <a:extLst>
                    <a:ext uri="{FF2B5EF4-FFF2-40B4-BE49-F238E27FC236}">
                      <a16:creationId xmlns:a16="http://schemas.microsoft.com/office/drawing/2014/main" id="{4AA55137-8F95-48C1-937C-6F8DEF91644D}"/>
                    </a:ext>
                  </a:extLst>
                </p14:cNvPr>
                <p14:cNvContentPartPr/>
                <p14:nvPr/>
              </p14:nvContentPartPr>
              <p14:xfrm>
                <a:off x="6969226" y="2560438"/>
                <a:ext cx="127440" cy="7560"/>
              </p14:xfrm>
            </p:contentPart>
          </mc:Choice>
          <mc:Fallback xmlns="">
            <p:pic>
              <p:nvPicPr>
                <p:cNvPr id="308" name="筆跡 307">
                  <a:extLst>
                    <a:ext uri="{FF2B5EF4-FFF2-40B4-BE49-F238E27FC236}">
                      <a16:creationId xmlns:a16="http://schemas.microsoft.com/office/drawing/2014/main" id="{4AA55137-8F95-48C1-937C-6F8DEF91644D}"/>
                    </a:ext>
                  </a:extLst>
                </p:cNvPr>
                <p:cNvPicPr/>
                <p:nvPr/>
              </p:nvPicPr>
              <p:blipFill>
                <a:blip r:embed="rId345"/>
                <a:stretch>
                  <a:fillRect/>
                </a:stretch>
              </p:blipFill>
              <p:spPr>
                <a:xfrm>
                  <a:off x="6960586" y="2551438"/>
                  <a:ext cx="1450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310" name="筆跡 309">
                  <a:extLst>
                    <a:ext uri="{FF2B5EF4-FFF2-40B4-BE49-F238E27FC236}">
                      <a16:creationId xmlns:a16="http://schemas.microsoft.com/office/drawing/2014/main" id="{F244AFA5-2E52-4777-8AEA-562BFBD7EE93}"/>
                    </a:ext>
                  </a:extLst>
                </p14:cNvPr>
                <p14:cNvContentPartPr/>
                <p14:nvPr/>
              </p14:nvContentPartPr>
              <p14:xfrm>
                <a:off x="5200186" y="1866718"/>
                <a:ext cx="31320" cy="76320"/>
              </p14:xfrm>
            </p:contentPart>
          </mc:Choice>
          <mc:Fallback xmlns="">
            <p:pic>
              <p:nvPicPr>
                <p:cNvPr id="310" name="筆跡 309">
                  <a:extLst>
                    <a:ext uri="{FF2B5EF4-FFF2-40B4-BE49-F238E27FC236}">
                      <a16:creationId xmlns:a16="http://schemas.microsoft.com/office/drawing/2014/main" id="{F244AFA5-2E52-4777-8AEA-562BFBD7EE93}"/>
                    </a:ext>
                  </a:extLst>
                </p:cNvPr>
                <p:cNvPicPr/>
                <p:nvPr/>
              </p:nvPicPr>
              <p:blipFill>
                <a:blip r:embed="rId347"/>
                <a:stretch>
                  <a:fillRect/>
                </a:stretch>
              </p:blipFill>
              <p:spPr>
                <a:xfrm>
                  <a:off x="5191186" y="1858078"/>
                  <a:ext cx="489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11" name="筆跡 310">
                  <a:extLst>
                    <a:ext uri="{FF2B5EF4-FFF2-40B4-BE49-F238E27FC236}">
                      <a16:creationId xmlns:a16="http://schemas.microsoft.com/office/drawing/2014/main" id="{1ECB06BD-F52C-4152-825F-8AD81CE5F19A}"/>
                    </a:ext>
                  </a:extLst>
                </p14:cNvPr>
                <p14:cNvContentPartPr/>
                <p14:nvPr/>
              </p14:nvContentPartPr>
              <p14:xfrm>
                <a:off x="5184346" y="2039518"/>
                <a:ext cx="16200" cy="34200"/>
              </p14:xfrm>
            </p:contentPart>
          </mc:Choice>
          <mc:Fallback xmlns="">
            <p:pic>
              <p:nvPicPr>
                <p:cNvPr id="311" name="筆跡 310">
                  <a:extLst>
                    <a:ext uri="{FF2B5EF4-FFF2-40B4-BE49-F238E27FC236}">
                      <a16:creationId xmlns:a16="http://schemas.microsoft.com/office/drawing/2014/main" id="{1ECB06BD-F52C-4152-825F-8AD81CE5F19A}"/>
                    </a:ext>
                  </a:extLst>
                </p:cNvPr>
                <p:cNvPicPr/>
                <p:nvPr/>
              </p:nvPicPr>
              <p:blipFill>
                <a:blip r:embed="rId349"/>
                <a:stretch>
                  <a:fillRect/>
                </a:stretch>
              </p:blipFill>
              <p:spPr>
                <a:xfrm>
                  <a:off x="5175346" y="2030878"/>
                  <a:ext cx="33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312" name="筆跡 311">
                  <a:extLst>
                    <a:ext uri="{FF2B5EF4-FFF2-40B4-BE49-F238E27FC236}">
                      <a16:creationId xmlns:a16="http://schemas.microsoft.com/office/drawing/2014/main" id="{B7D4B9D8-7A64-4749-BC96-9CBA595E2AD4}"/>
                    </a:ext>
                  </a:extLst>
                </p14:cNvPr>
                <p14:cNvContentPartPr/>
                <p14:nvPr/>
              </p14:nvContentPartPr>
              <p14:xfrm>
                <a:off x="5183266" y="2142478"/>
                <a:ext cx="6120" cy="24120"/>
              </p14:xfrm>
            </p:contentPart>
          </mc:Choice>
          <mc:Fallback xmlns="">
            <p:pic>
              <p:nvPicPr>
                <p:cNvPr id="312" name="筆跡 311">
                  <a:extLst>
                    <a:ext uri="{FF2B5EF4-FFF2-40B4-BE49-F238E27FC236}">
                      <a16:creationId xmlns:a16="http://schemas.microsoft.com/office/drawing/2014/main" id="{B7D4B9D8-7A64-4749-BC96-9CBA595E2AD4}"/>
                    </a:ext>
                  </a:extLst>
                </p:cNvPr>
                <p:cNvPicPr/>
                <p:nvPr/>
              </p:nvPicPr>
              <p:blipFill>
                <a:blip r:embed="rId351"/>
                <a:stretch>
                  <a:fillRect/>
                </a:stretch>
              </p:blipFill>
              <p:spPr>
                <a:xfrm>
                  <a:off x="5174266" y="2133478"/>
                  <a:ext cx="23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313" name="筆跡 312">
                  <a:extLst>
                    <a:ext uri="{FF2B5EF4-FFF2-40B4-BE49-F238E27FC236}">
                      <a16:creationId xmlns:a16="http://schemas.microsoft.com/office/drawing/2014/main" id="{B0CD7E0C-12D5-4C81-AF36-0BD9C4BAF746}"/>
                    </a:ext>
                  </a:extLst>
                </p14:cNvPr>
                <p14:cNvContentPartPr/>
                <p14:nvPr/>
              </p14:nvContentPartPr>
              <p14:xfrm>
                <a:off x="5195506" y="2237158"/>
                <a:ext cx="3960" cy="14760"/>
              </p14:xfrm>
            </p:contentPart>
          </mc:Choice>
          <mc:Fallback xmlns="">
            <p:pic>
              <p:nvPicPr>
                <p:cNvPr id="313" name="筆跡 312">
                  <a:extLst>
                    <a:ext uri="{FF2B5EF4-FFF2-40B4-BE49-F238E27FC236}">
                      <a16:creationId xmlns:a16="http://schemas.microsoft.com/office/drawing/2014/main" id="{B0CD7E0C-12D5-4C81-AF36-0BD9C4BAF746}"/>
                    </a:ext>
                  </a:extLst>
                </p:cNvPr>
                <p:cNvPicPr/>
                <p:nvPr/>
              </p:nvPicPr>
              <p:blipFill>
                <a:blip r:embed="rId353"/>
                <a:stretch>
                  <a:fillRect/>
                </a:stretch>
              </p:blipFill>
              <p:spPr>
                <a:xfrm>
                  <a:off x="5186866" y="2228158"/>
                  <a:ext cx="21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14" name="筆跡 313">
                  <a:extLst>
                    <a:ext uri="{FF2B5EF4-FFF2-40B4-BE49-F238E27FC236}">
                      <a16:creationId xmlns:a16="http://schemas.microsoft.com/office/drawing/2014/main" id="{F04A3F36-68A3-429A-9882-93852DF6A405}"/>
                    </a:ext>
                  </a:extLst>
                </p14:cNvPr>
                <p14:cNvContentPartPr/>
                <p14:nvPr/>
              </p14:nvContentPartPr>
              <p14:xfrm>
                <a:off x="5172826" y="2323558"/>
                <a:ext cx="12960" cy="115560"/>
              </p14:xfrm>
            </p:contentPart>
          </mc:Choice>
          <mc:Fallback xmlns="">
            <p:pic>
              <p:nvPicPr>
                <p:cNvPr id="314" name="筆跡 313">
                  <a:extLst>
                    <a:ext uri="{FF2B5EF4-FFF2-40B4-BE49-F238E27FC236}">
                      <a16:creationId xmlns:a16="http://schemas.microsoft.com/office/drawing/2014/main" id="{F04A3F36-68A3-429A-9882-93852DF6A405}"/>
                    </a:ext>
                  </a:extLst>
                </p:cNvPr>
                <p:cNvPicPr/>
                <p:nvPr/>
              </p:nvPicPr>
              <p:blipFill>
                <a:blip r:embed="rId355"/>
                <a:stretch>
                  <a:fillRect/>
                </a:stretch>
              </p:blipFill>
              <p:spPr>
                <a:xfrm>
                  <a:off x="5163826" y="2314918"/>
                  <a:ext cx="306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15" name="筆跡 314">
                  <a:extLst>
                    <a:ext uri="{FF2B5EF4-FFF2-40B4-BE49-F238E27FC236}">
                      <a16:creationId xmlns:a16="http://schemas.microsoft.com/office/drawing/2014/main" id="{90F5A954-9406-4561-91C2-B9AB631D6C24}"/>
                    </a:ext>
                  </a:extLst>
                </p14:cNvPr>
                <p14:cNvContentPartPr/>
                <p14:nvPr/>
              </p14:nvContentPartPr>
              <p14:xfrm>
                <a:off x="5177506" y="2530558"/>
                <a:ext cx="6120" cy="8640"/>
              </p14:xfrm>
            </p:contentPart>
          </mc:Choice>
          <mc:Fallback xmlns="">
            <p:pic>
              <p:nvPicPr>
                <p:cNvPr id="315" name="筆跡 314">
                  <a:extLst>
                    <a:ext uri="{FF2B5EF4-FFF2-40B4-BE49-F238E27FC236}">
                      <a16:creationId xmlns:a16="http://schemas.microsoft.com/office/drawing/2014/main" id="{90F5A954-9406-4561-91C2-B9AB631D6C24}"/>
                    </a:ext>
                  </a:extLst>
                </p:cNvPr>
                <p:cNvPicPr/>
                <p:nvPr/>
              </p:nvPicPr>
              <p:blipFill>
                <a:blip r:embed="rId357"/>
                <a:stretch>
                  <a:fillRect/>
                </a:stretch>
              </p:blipFill>
              <p:spPr>
                <a:xfrm>
                  <a:off x="5168506" y="2521558"/>
                  <a:ext cx="23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16" name="筆跡 315">
                  <a:extLst>
                    <a:ext uri="{FF2B5EF4-FFF2-40B4-BE49-F238E27FC236}">
                      <a16:creationId xmlns:a16="http://schemas.microsoft.com/office/drawing/2014/main" id="{0A442A95-01DC-4E33-97E4-0BF3CE92418F}"/>
                    </a:ext>
                  </a:extLst>
                </p14:cNvPr>
                <p14:cNvContentPartPr/>
                <p14:nvPr/>
              </p14:nvContentPartPr>
              <p14:xfrm>
                <a:off x="5187586" y="2552158"/>
                <a:ext cx="9360" cy="12600"/>
              </p14:xfrm>
            </p:contentPart>
          </mc:Choice>
          <mc:Fallback xmlns="">
            <p:pic>
              <p:nvPicPr>
                <p:cNvPr id="316" name="筆跡 315">
                  <a:extLst>
                    <a:ext uri="{FF2B5EF4-FFF2-40B4-BE49-F238E27FC236}">
                      <a16:creationId xmlns:a16="http://schemas.microsoft.com/office/drawing/2014/main" id="{0A442A95-01DC-4E33-97E4-0BF3CE92418F}"/>
                    </a:ext>
                  </a:extLst>
                </p:cNvPr>
                <p:cNvPicPr/>
                <p:nvPr/>
              </p:nvPicPr>
              <p:blipFill>
                <a:blip r:embed="rId359"/>
                <a:stretch>
                  <a:fillRect/>
                </a:stretch>
              </p:blipFill>
              <p:spPr>
                <a:xfrm>
                  <a:off x="5178946" y="2543158"/>
                  <a:ext cx="270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17" name="筆跡 316">
                  <a:extLst>
                    <a:ext uri="{FF2B5EF4-FFF2-40B4-BE49-F238E27FC236}">
                      <a16:creationId xmlns:a16="http://schemas.microsoft.com/office/drawing/2014/main" id="{44691B9B-D1BA-4C68-9791-A7CCA51D5D5A}"/>
                    </a:ext>
                  </a:extLst>
                </p14:cNvPr>
                <p14:cNvContentPartPr/>
                <p14:nvPr/>
              </p14:nvContentPartPr>
              <p14:xfrm>
                <a:off x="5183266" y="2567638"/>
                <a:ext cx="19440" cy="69480"/>
              </p14:xfrm>
            </p:contentPart>
          </mc:Choice>
          <mc:Fallback xmlns="">
            <p:pic>
              <p:nvPicPr>
                <p:cNvPr id="317" name="筆跡 316">
                  <a:extLst>
                    <a:ext uri="{FF2B5EF4-FFF2-40B4-BE49-F238E27FC236}">
                      <a16:creationId xmlns:a16="http://schemas.microsoft.com/office/drawing/2014/main" id="{44691B9B-D1BA-4C68-9791-A7CCA51D5D5A}"/>
                    </a:ext>
                  </a:extLst>
                </p:cNvPr>
                <p:cNvPicPr/>
                <p:nvPr/>
              </p:nvPicPr>
              <p:blipFill>
                <a:blip r:embed="rId361"/>
                <a:stretch>
                  <a:fillRect/>
                </a:stretch>
              </p:blipFill>
              <p:spPr>
                <a:xfrm>
                  <a:off x="5174626" y="2558638"/>
                  <a:ext cx="37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20" name="筆跡 319">
                  <a:extLst>
                    <a:ext uri="{FF2B5EF4-FFF2-40B4-BE49-F238E27FC236}">
                      <a16:creationId xmlns:a16="http://schemas.microsoft.com/office/drawing/2014/main" id="{D09C8DC7-1C51-41DF-9EEE-5098009EFAC9}"/>
                    </a:ext>
                  </a:extLst>
                </p14:cNvPr>
                <p14:cNvContentPartPr/>
                <p14:nvPr/>
              </p14:nvContentPartPr>
              <p14:xfrm>
                <a:off x="5124586" y="2701198"/>
                <a:ext cx="16560" cy="117720"/>
              </p14:xfrm>
            </p:contentPart>
          </mc:Choice>
          <mc:Fallback xmlns="">
            <p:pic>
              <p:nvPicPr>
                <p:cNvPr id="320" name="筆跡 319">
                  <a:extLst>
                    <a:ext uri="{FF2B5EF4-FFF2-40B4-BE49-F238E27FC236}">
                      <a16:creationId xmlns:a16="http://schemas.microsoft.com/office/drawing/2014/main" id="{D09C8DC7-1C51-41DF-9EEE-5098009EFAC9}"/>
                    </a:ext>
                  </a:extLst>
                </p:cNvPr>
                <p:cNvPicPr/>
                <p:nvPr/>
              </p:nvPicPr>
              <p:blipFill>
                <a:blip r:embed="rId363"/>
                <a:stretch>
                  <a:fillRect/>
                </a:stretch>
              </p:blipFill>
              <p:spPr>
                <a:xfrm>
                  <a:off x="5115946" y="2692558"/>
                  <a:ext cx="34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21" name="筆跡 320">
                  <a:extLst>
                    <a:ext uri="{FF2B5EF4-FFF2-40B4-BE49-F238E27FC236}">
                      <a16:creationId xmlns:a16="http://schemas.microsoft.com/office/drawing/2014/main" id="{2EFFFD1C-E10C-40E7-99F3-FF9D8A567974}"/>
                    </a:ext>
                  </a:extLst>
                </p14:cNvPr>
                <p14:cNvContentPartPr/>
                <p14:nvPr/>
              </p14:nvContentPartPr>
              <p14:xfrm>
                <a:off x="5176786" y="2735758"/>
                <a:ext cx="68760" cy="82800"/>
              </p14:xfrm>
            </p:contentPart>
          </mc:Choice>
          <mc:Fallback xmlns="">
            <p:pic>
              <p:nvPicPr>
                <p:cNvPr id="321" name="筆跡 320">
                  <a:extLst>
                    <a:ext uri="{FF2B5EF4-FFF2-40B4-BE49-F238E27FC236}">
                      <a16:creationId xmlns:a16="http://schemas.microsoft.com/office/drawing/2014/main" id="{2EFFFD1C-E10C-40E7-99F3-FF9D8A567974}"/>
                    </a:ext>
                  </a:extLst>
                </p:cNvPr>
                <p:cNvPicPr/>
                <p:nvPr/>
              </p:nvPicPr>
              <p:blipFill>
                <a:blip r:embed="rId365"/>
                <a:stretch>
                  <a:fillRect/>
                </a:stretch>
              </p:blipFill>
              <p:spPr>
                <a:xfrm>
                  <a:off x="5168146" y="2727118"/>
                  <a:ext cx="864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24" name="筆跡 323">
                  <a:extLst>
                    <a:ext uri="{FF2B5EF4-FFF2-40B4-BE49-F238E27FC236}">
                      <a16:creationId xmlns:a16="http://schemas.microsoft.com/office/drawing/2014/main" id="{91F4A7BE-C100-442E-8450-7C426EC35B51}"/>
                    </a:ext>
                  </a:extLst>
                </p14:cNvPr>
                <p14:cNvContentPartPr/>
                <p14:nvPr/>
              </p14:nvContentPartPr>
              <p14:xfrm>
                <a:off x="4199746" y="1855198"/>
                <a:ext cx="38160" cy="23040"/>
              </p14:xfrm>
            </p:contentPart>
          </mc:Choice>
          <mc:Fallback xmlns="">
            <p:pic>
              <p:nvPicPr>
                <p:cNvPr id="324" name="筆跡 323">
                  <a:extLst>
                    <a:ext uri="{FF2B5EF4-FFF2-40B4-BE49-F238E27FC236}">
                      <a16:creationId xmlns:a16="http://schemas.microsoft.com/office/drawing/2014/main" id="{91F4A7BE-C100-442E-8450-7C426EC35B51}"/>
                    </a:ext>
                  </a:extLst>
                </p:cNvPr>
                <p:cNvPicPr/>
                <p:nvPr/>
              </p:nvPicPr>
              <p:blipFill>
                <a:blip r:embed="rId367"/>
                <a:stretch>
                  <a:fillRect/>
                </a:stretch>
              </p:blipFill>
              <p:spPr>
                <a:xfrm>
                  <a:off x="4190746" y="1846558"/>
                  <a:ext cx="558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25" name="筆跡 324">
                  <a:extLst>
                    <a:ext uri="{FF2B5EF4-FFF2-40B4-BE49-F238E27FC236}">
                      <a16:creationId xmlns:a16="http://schemas.microsoft.com/office/drawing/2014/main" id="{94A1942D-A768-4078-A1F4-57C497D16CCF}"/>
                    </a:ext>
                  </a:extLst>
                </p14:cNvPr>
                <p14:cNvContentPartPr/>
                <p14:nvPr/>
              </p14:nvContentPartPr>
              <p14:xfrm>
                <a:off x="4318546" y="1736038"/>
                <a:ext cx="11880" cy="132120"/>
              </p14:xfrm>
            </p:contentPart>
          </mc:Choice>
          <mc:Fallback xmlns="">
            <p:pic>
              <p:nvPicPr>
                <p:cNvPr id="325" name="筆跡 324">
                  <a:extLst>
                    <a:ext uri="{FF2B5EF4-FFF2-40B4-BE49-F238E27FC236}">
                      <a16:creationId xmlns:a16="http://schemas.microsoft.com/office/drawing/2014/main" id="{94A1942D-A768-4078-A1F4-57C497D16CCF}"/>
                    </a:ext>
                  </a:extLst>
                </p:cNvPr>
                <p:cNvPicPr/>
                <p:nvPr/>
              </p:nvPicPr>
              <p:blipFill>
                <a:blip r:embed="rId369"/>
                <a:stretch>
                  <a:fillRect/>
                </a:stretch>
              </p:blipFill>
              <p:spPr>
                <a:xfrm>
                  <a:off x="4309906" y="1727038"/>
                  <a:ext cx="295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27" name="筆跡 326">
                  <a:extLst>
                    <a:ext uri="{FF2B5EF4-FFF2-40B4-BE49-F238E27FC236}">
                      <a16:creationId xmlns:a16="http://schemas.microsoft.com/office/drawing/2014/main" id="{0CD01E37-A0A5-4A09-B654-EC4EA82F1057}"/>
                    </a:ext>
                  </a:extLst>
                </p14:cNvPr>
                <p14:cNvContentPartPr/>
                <p14:nvPr/>
              </p14:nvContentPartPr>
              <p14:xfrm>
                <a:off x="4379746" y="1738558"/>
                <a:ext cx="83160" cy="125640"/>
              </p14:xfrm>
            </p:contentPart>
          </mc:Choice>
          <mc:Fallback xmlns="">
            <p:pic>
              <p:nvPicPr>
                <p:cNvPr id="327" name="筆跡 326">
                  <a:extLst>
                    <a:ext uri="{FF2B5EF4-FFF2-40B4-BE49-F238E27FC236}">
                      <a16:creationId xmlns:a16="http://schemas.microsoft.com/office/drawing/2014/main" id="{0CD01E37-A0A5-4A09-B654-EC4EA82F1057}"/>
                    </a:ext>
                  </a:extLst>
                </p:cNvPr>
                <p:cNvPicPr/>
                <p:nvPr/>
              </p:nvPicPr>
              <p:blipFill>
                <a:blip r:embed="rId371"/>
                <a:stretch>
                  <a:fillRect/>
                </a:stretch>
              </p:blipFill>
              <p:spPr>
                <a:xfrm>
                  <a:off x="4370746" y="1729558"/>
                  <a:ext cx="1008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28" name="筆跡 327">
                  <a:extLst>
                    <a:ext uri="{FF2B5EF4-FFF2-40B4-BE49-F238E27FC236}">
                      <a16:creationId xmlns:a16="http://schemas.microsoft.com/office/drawing/2014/main" id="{F9F776DB-7079-47F3-BD6F-0FCEB9336554}"/>
                    </a:ext>
                  </a:extLst>
                </p14:cNvPr>
                <p14:cNvContentPartPr/>
                <p14:nvPr/>
              </p14:nvContentPartPr>
              <p14:xfrm>
                <a:off x="4502866" y="1770958"/>
                <a:ext cx="12960" cy="90000"/>
              </p14:xfrm>
            </p:contentPart>
          </mc:Choice>
          <mc:Fallback xmlns="">
            <p:pic>
              <p:nvPicPr>
                <p:cNvPr id="328" name="筆跡 327">
                  <a:extLst>
                    <a:ext uri="{FF2B5EF4-FFF2-40B4-BE49-F238E27FC236}">
                      <a16:creationId xmlns:a16="http://schemas.microsoft.com/office/drawing/2014/main" id="{F9F776DB-7079-47F3-BD6F-0FCEB9336554}"/>
                    </a:ext>
                  </a:extLst>
                </p:cNvPr>
                <p:cNvPicPr/>
                <p:nvPr/>
              </p:nvPicPr>
              <p:blipFill>
                <a:blip r:embed="rId373"/>
                <a:stretch>
                  <a:fillRect/>
                </a:stretch>
              </p:blipFill>
              <p:spPr>
                <a:xfrm>
                  <a:off x="4493866" y="1761958"/>
                  <a:ext cx="306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29" name="筆跡 328">
                  <a:extLst>
                    <a:ext uri="{FF2B5EF4-FFF2-40B4-BE49-F238E27FC236}">
                      <a16:creationId xmlns:a16="http://schemas.microsoft.com/office/drawing/2014/main" id="{50F738EF-937B-4C86-B7A9-E1A8492581D5}"/>
                    </a:ext>
                  </a:extLst>
                </p14:cNvPr>
                <p14:cNvContentPartPr/>
                <p14:nvPr/>
              </p14:nvContentPartPr>
              <p14:xfrm>
                <a:off x="4539946" y="1737478"/>
                <a:ext cx="83520" cy="164520"/>
              </p14:xfrm>
            </p:contentPart>
          </mc:Choice>
          <mc:Fallback xmlns="">
            <p:pic>
              <p:nvPicPr>
                <p:cNvPr id="329" name="筆跡 328">
                  <a:extLst>
                    <a:ext uri="{FF2B5EF4-FFF2-40B4-BE49-F238E27FC236}">
                      <a16:creationId xmlns:a16="http://schemas.microsoft.com/office/drawing/2014/main" id="{50F738EF-937B-4C86-B7A9-E1A8492581D5}"/>
                    </a:ext>
                  </a:extLst>
                </p:cNvPr>
                <p:cNvPicPr/>
                <p:nvPr/>
              </p:nvPicPr>
              <p:blipFill>
                <a:blip r:embed="rId375"/>
                <a:stretch>
                  <a:fillRect/>
                </a:stretch>
              </p:blipFill>
              <p:spPr>
                <a:xfrm>
                  <a:off x="4530946" y="1728478"/>
                  <a:ext cx="1011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31" name="筆跡 330">
                  <a:extLst>
                    <a:ext uri="{FF2B5EF4-FFF2-40B4-BE49-F238E27FC236}">
                      <a16:creationId xmlns:a16="http://schemas.microsoft.com/office/drawing/2014/main" id="{FD82897C-76EC-4CA2-B735-3D81716BBB7D}"/>
                    </a:ext>
                  </a:extLst>
                </p14:cNvPr>
                <p14:cNvContentPartPr/>
                <p14:nvPr/>
              </p14:nvContentPartPr>
              <p14:xfrm>
                <a:off x="5397106" y="2565478"/>
                <a:ext cx="28800" cy="45720"/>
              </p14:xfrm>
            </p:contentPart>
          </mc:Choice>
          <mc:Fallback xmlns="">
            <p:pic>
              <p:nvPicPr>
                <p:cNvPr id="331" name="筆跡 330">
                  <a:extLst>
                    <a:ext uri="{FF2B5EF4-FFF2-40B4-BE49-F238E27FC236}">
                      <a16:creationId xmlns:a16="http://schemas.microsoft.com/office/drawing/2014/main" id="{FD82897C-76EC-4CA2-B735-3D81716BBB7D}"/>
                    </a:ext>
                  </a:extLst>
                </p:cNvPr>
                <p:cNvPicPr/>
                <p:nvPr/>
              </p:nvPicPr>
              <p:blipFill>
                <a:blip r:embed="rId377"/>
                <a:stretch>
                  <a:fillRect/>
                </a:stretch>
              </p:blipFill>
              <p:spPr>
                <a:xfrm>
                  <a:off x="5388106" y="2556478"/>
                  <a:ext cx="464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32" name="筆跡 331">
                  <a:extLst>
                    <a:ext uri="{FF2B5EF4-FFF2-40B4-BE49-F238E27FC236}">
                      <a16:creationId xmlns:a16="http://schemas.microsoft.com/office/drawing/2014/main" id="{B2AC359F-DF96-4E19-BBA1-D082A58156AF}"/>
                    </a:ext>
                  </a:extLst>
                </p14:cNvPr>
                <p14:cNvContentPartPr/>
                <p14:nvPr/>
              </p14:nvContentPartPr>
              <p14:xfrm>
                <a:off x="5379826" y="2777518"/>
                <a:ext cx="17640" cy="101160"/>
              </p14:xfrm>
            </p:contentPart>
          </mc:Choice>
          <mc:Fallback xmlns="">
            <p:pic>
              <p:nvPicPr>
                <p:cNvPr id="332" name="筆跡 331">
                  <a:extLst>
                    <a:ext uri="{FF2B5EF4-FFF2-40B4-BE49-F238E27FC236}">
                      <a16:creationId xmlns:a16="http://schemas.microsoft.com/office/drawing/2014/main" id="{B2AC359F-DF96-4E19-BBA1-D082A58156AF}"/>
                    </a:ext>
                  </a:extLst>
                </p:cNvPr>
                <p:cNvPicPr/>
                <p:nvPr/>
              </p:nvPicPr>
              <p:blipFill>
                <a:blip r:embed="rId379"/>
                <a:stretch>
                  <a:fillRect/>
                </a:stretch>
              </p:blipFill>
              <p:spPr>
                <a:xfrm>
                  <a:off x="5370826" y="2768518"/>
                  <a:ext cx="35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33" name="筆跡 332">
                  <a:extLst>
                    <a:ext uri="{FF2B5EF4-FFF2-40B4-BE49-F238E27FC236}">
                      <a16:creationId xmlns:a16="http://schemas.microsoft.com/office/drawing/2014/main" id="{5FDDF5D3-231A-4FD2-AF21-D47E2643AA9C}"/>
                    </a:ext>
                  </a:extLst>
                </p14:cNvPr>
                <p14:cNvContentPartPr/>
                <p14:nvPr/>
              </p14:nvContentPartPr>
              <p14:xfrm>
                <a:off x="5425906" y="2781478"/>
                <a:ext cx="65160" cy="83520"/>
              </p14:xfrm>
            </p:contentPart>
          </mc:Choice>
          <mc:Fallback xmlns="">
            <p:pic>
              <p:nvPicPr>
                <p:cNvPr id="333" name="筆跡 332">
                  <a:extLst>
                    <a:ext uri="{FF2B5EF4-FFF2-40B4-BE49-F238E27FC236}">
                      <a16:creationId xmlns:a16="http://schemas.microsoft.com/office/drawing/2014/main" id="{5FDDF5D3-231A-4FD2-AF21-D47E2643AA9C}"/>
                    </a:ext>
                  </a:extLst>
                </p:cNvPr>
                <p:cNvPicPr/>
                <p:nvPr/>
              </p:nvPicPr>
              <p:blipFill>
                <a:blip r:embed="rId381"/>
                <a:stretch>
                  <a:fillRect/>
                </a:stretch>
              </p:blipFill>
              <p:spPr>
                <a:xfrm>
                  <a:off x="5416906" y="2772838"/>
                  <a:ext cx="82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35" name="筆跡 334">
                  <a:extLst>
                    <a:ext uri="{FF2B5EF4-FFF2-40B4-BE49-F238E27FC236}">
                      <a16:creationId xmlns:a16="http://schemas.microsoft.com/office/drawing/2014/main" id="{13CA5AD5-58F2-453D-998F-A2DF009FD0AF}"/>
                    </a:ext>
                  </a:extLst>
                </p14:cNvPr>
                <p14:cNvContentPartPr/>
                <p14:nvPr/>
              </p14:nvContentPartPr>
              <p14:xfrm>
                <a:off x="5762866" y="2599318"/>
                <a:ext cx="8280" cy="60120"/>
              </p14:xfrm>
            </p:contentPart>
          </mc:Choice>
          <mc:Fallback xmlns="">
            <p:pic>
              <p:nvPicPr>
                <p:cNvPr id="335" name="筆跡 334">
                  <a:extLst>
                    <a:ext uri="{FF2B5EF4-FFF2-40B4-BE49-F238E27FC236}">
                      <a16:creationId xmlns:a16="http://schemas.microsoft.com/office/drawing/2014/main" id="{13CA5AD5-58F2-453D-998F-A2DF009FD0AF}"/>
                    </a:ext>
                  </a:extLst>
                </p:cNvPr>
                <p:cNvPicPr/>
                <p:nvPr/>
              </p:nvPicPr>
              <p:blipFill>
                <a:blip r:embed="rId383"/>
                <a:stretch>
                  <a:fillRect/>
                </a:stretch>
              </p:blipFill>
              <p:spPr>
                <a:xfrm>
                  <a:off x="5754226" y="2590678"/>
                  <a:ext cx="259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36" name="筆跡 335">
                  <a:extLst>
                    <a:ext uri="{FF2B5EF4-FFF2-40B4-BE49-F238E27FC236}">
                      <a16:creationId xmlns:a16="http://schemas.microsoft.com/office/drawing/2014/main" id="{2980CD2F-C099-4992-BC42-A012C69977C6}"/>
                    </a:ext>
                  </a:extLst>
                </p14:cNvPr>
                <p14:cNvContentPartPr/>
                <p14:nvPr/>
              </p14:nvContentPartPr>
              <p14:xfrm>
                <a:off x="5709226" y="2747278"/>
                <a:ext cx="73440" cy="64440"/>
              </p14:xfrm>
            </p:contentPart>
          </mc:Choice>
          <mc:Fallback xmlns="">
            <p:pic>
              <p:nvPicPr>
                <p:cNvPr id="336" name="筆跡 335">
                  <a:extLst>
                    <a:ext uri="{FF2B5EF4-FFF2-40B4-BE49-F238E27FC236}">
                      <a16:creationId xmlns:a16="http://schemas.microsoft.com/office/drawing/2014/main" id="{2980CD2F-C099-4992-BC42-A012C69977C6}"/>
                    </a:ext>
                  </a:extLst>
                </p:cNvPr>
                <p:cNvPicPr/>
                <p:nvPr/>
              </p:nvPicPr>
              <p:blipFill>
                <a:blip r:embed="rId385"/>
                <a:stretch>
                  <a:fillRect/>
                </a:stretch>
              </p:blipFill>
              <p:spPr>
                <a:xfrm>
                  <a:off x="5700226" y="2738638"/>
                  <a:ext cx="910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37" name="筆跡 336">
                  <a:extLst>
                    <a:ext uri="{FF2B5EF4-FFF2-40B4-BE49-F238E27FC236}">
                      <a16:creationId xmlns:a16="http://schemas.microsoft.com/office/drawing/2014/main" id="{2753EA58-356E-4F68-A7E3-74064D1AF79D}"/>
                    </a:ext>
                  </a:extLst>
                </p14:cNvPr>
                <p14:cNvContentPartPr/>
                <p14:nvPr/>
              </p14:nvContentPartPr>
              <p14:xfrm>
                <a:off x="5824786" y="2720278"/>
                <a:ext cx="97920" cy="92160"/>
              </p14:xfrm>
            </p:contentPart>
          </mc:Choice>
          <mc:Fallback xmlns="">
            <p:pic>
              <p:nvPicPr>
                <p:cNvPr id="337" name="筆跡 336">
                  <a:extLst>
                    <a:ext uri="{FF2B5EF4-FFF2-40B4-BE49-F238E27FC236}">
                      <a16:creationId xmlns:a16="http://schemas.microsoft.com/office/drawing/2014/main" id="{2753EA58-356E-4F68-A7E3-74064D1AF79D}"/>
                    </a:ext>
                  </a:extLst>
                </p:cNvPr>
                <p:cNvPicPr/>
                <p:nvPr/>
              </p:nvPicPr>
              <p:blipFill>
                <a:blip r:embed="rId387"/>
                <a:stretch>
                  <a:fillRect/>
                </a:stretch>
              </p:blipFill>
              <p:spPr>
                <a:xfrm>
                  <a:off x="5816146" y="2711638"/>
                  <a:ext cx="1155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9" name="筆跡 338">
                  <a:extLst>
                    <a:ext uri="{FF2B5EF4-FFF2-40B4-BE49-F238E27FC236}">
                      <a16:creationId xmlns:a16="http://schemas.microsoft.com/office/drawing/2014/main" id="{B0D12402-9BE5-415A-84A1-95FDF44DB49B}"/>
                    </a:ext>
                  </a:extLst>
                </p14:cNvPr>
                <p14:cNvContentPartPr/>
                <p14:nvPr/>
              </p14:nvContentPartPr>
              <p14:xfrm>
                <a:off x="5770066" y="2395558"/>
                <a:ext cx="11520" cy="216360"/>
              </p14:xfrm>
            </p:contentPart>
          </mc:Choice>
          <mc:Fallback xmlns="">
            <p:pic>
              <p:nvPicPr>
                <p:cNvPr id="339" name="筆跡 338">
                  <a:extLst>
                    <a:ext uri="{FF2B5EF4-FFF2-40B4-BE49-F238E27FC236}">
                      <a16:creationId xmlns:a16="http://schemas.microsoft.com/office/drawing/2014/main" id="{B0D12402-9BE5-415A-84A1-95FDF44DB49B}"/>
                    </a:ext>
                  </a:extLst>
                </p:cNvPr>
                <p:cNvPicPr/>
                <p:nvPr/>
              </p:nvPicPr>
              <p:blipFill>
                <a:blip r:embed="rId389"/>
                <a:stretch>
                  <a:fillRect/>
                </a:stretch>
              </p:blipFill>
              <p:spPr>
                <a:xfrm>
                  <a:off x="5761426" y="2386918"/>
                  <a:ext cx="29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40" name="筆跡 339">
                  <a:extLst>
                    <a:ext uri="{FF2B5EF4-FFF2-40B4-BE49-F238E27FC236}">
                      <a16:creationId xmlns:a16="http://schemas.microsoft.com/office/drawing/2014/main" id="{BBEA78AF-B35F-45D9-BDD9-F21CAB50385F}"/>
                    </a:ext>
                  </a:extLst>
                </p14:cNvPr>
                <p14:cNvContentPartPr/>
                <p14:nvPr/>
              </p14:nvContentPartPr>
              <p14:xfrm>
                <a:off x="4664506" y="2345158"/>
                <a:ext cx="56880" cy="10800"/>
              </p14:xfrm>
            </p:contentPart>
          </mc:Choice>
          <mc:Fallback xmlns="">
            <p:pic>
              <p:nvPicPr>
                <p:cNvPr id="340" name="筆跡 339">
                  <a:extLst>
                    <a:ext uri="{FF2B5EF4-FFF2-40B4-BE49-F238E27FC236}">
                      <a16:creationId xmlns:a16="http://schemas.microsoft.com/office/drawing/2014/main" id="{BBEA78AF-B35F-45D9-BDD9-F21CAB50385F}"/>
                    </a:ext>
                  </a:extLst>
                </p:cNvPr>
                <p:cNvPicPr/>
                <p:nvPr/>
              </p:nvPicPr>
              <p:blipFill>
                <a:blip r:embed="rId391"/>
                <a:stretch>
                  <a:fillRect/>
                </a:stretch>
              </p:blipFill>
              <p:spPr>
                <a:xfrm>
                  <a:off x="4655506" y="2336518"/>
                  <a:ext cx="745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41" name="筆跡 340">
                  <a:extLst>
                    <a:ext uri="{FF2B5EF4-FFF2-40B4-BE49-F238E27FC236}">
                      <a16:creationId xmlns:a16="http://schemas.microsoft.com/office/drawing/2014/main" id="{0AD94CDC-3C63-41A7-8DA1-9CEB6288036E}"/>
                    </a:ext>
                  </a:extLst>
                </p14:cNvPr>
                <p14:cNvContentPartPr/>
                <p14:nvPr/>
              </p14:nvContentPartPr>
              <p14:xfrm>
                <a:off x="4793026" y="2368918"/>
                <a:ext cx="45000" cy="12600"/>
              </p14:xfrm>
            </p:contentPart>
          </mc:Choice>
          <mc:Fallback xmlns="">
            <p:pic>
              <p:nvPicPr>
                <p:cNvPr id="341" name="筆跡 340">
                  <a:extLst>
                    <a:ext uri="{FF2B5EF4-FFF2-40B4-BE49-F238E27FC236}">
                      <a16:creationId xmlns:a16="http://schemas.microsoft.com/office/drawing/2014/main" id="{0AD94CDC-3C63-41A7-8DA1-9CEB6288036E}"/>
                    </a:ext>
                  </a:extLst>
                </p:cNvPr>
                <p:cNvPicPr/>
                <p:nvPr/>
              </p:nvPicPr>
              <p:blipFill>
                <a:blip r:embed="rId393"/>
                <a:stretch>
                  <a:fillRect/>
                </a:stretch>
              </p:blipFill>
              <p:spPr>
                <a:xfrm>
                  <a:off x="4784386" y="2359918"/>
                  <a:ext cx="62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42" name="筆跡 341">
                  <a:extLst>
                    <a:ext uri="{FF2B5EF4-FFF2-40B4-BE49-F238E27FC236}">
                      <a16:creationId xmlns:a16="http://schemas.microsoft.com/office/drawing/2014/main" id="{18517CB5-D275-4542-9E40-F67826FCB4AB}"/>
                    </a:ext>
                  </a:extLst>
                </p14:cNvPr>
                <p14:cNvContentPartPr/>
                <p14:nvPr/>
              </p14:nvContentPartPr>
              <p14:xfrm>
                <a:off x="4931626" y="2376118"/>
                <a:ext cx="16200" cy="2520"/>
              </p14:xfrm>
            </p:contentPart>
          </mc:Choice>
          <mc:Fallback xmlns="">
            <p:pic>
              <p:nvPicPr>
                <p:cNvPr id="342" name="筆跡 341">
                  <a:extLst>
                    <a:ext uri="{FF2B5EF4-FFF2-40B4-BE49-F238E27FC236}">
                      <a16:creationId xmlns:a16="http://schemas.microsoft.com/office/drawing/2014/main" id="{18517CB5-D275-4542-9E40-F67826FCB4AB}"/>
                    </a:ext>
                  </a:extLst>
                </p:cNvPr>
                <p:cNvPicPr/>
                <p:nvPr/>
              </p:nvPicPr>
              <p:blipFill>
                <a:blip r:embed="rId310"/>
                <a:stretch>
                  <a:fillRect/>
                </a:stretch>
              </p:blipFill>
              <p:spPr>
                <a:xfrm>
                  <a:off x="4922626" y="2367118"/>
                  <a:ext cx="338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43" name="筆跡 342">
                  <a:extLst>
                    <a:ext uri="{FF2B5EF4-FFF2-40B4-BE49-F238E27FC236}">
                      <a16:creationId xmlns:a16="http://schemas.microsoft.com/office/drawing/2014/main" id="{D7F3D0F2-8460-410F-8072-1D50C164E846}"/>
                    </a:ext>
                  </a:extLst>
                </p14:cNvPr>
                <p14:cNvContentPartPr/>
                <p14:nvPr/>
              </p14:nvContentPartPr>
              <p14:xfrm>
                <a:off x="5034586" y="2377198"/>
                <a:ext cx="21960" cy="1440"/>
              </p14:xfrm>
            </p:contentPart>
          </mc:Choice>
          <mc:Fallback xmlns="">
            <p:pic>
              <p:nvPicPr>
                <p:cNvPr id="343" name="筆跡 342">
                  <a:extLst>
                    <a:ext uri="{FF2B5EF4-FFF2-40B4-BE49-F238E27FC236}">
                      <a16:creationId xmlns:a16="http://schemas.microsoft.com/office/drawing/2014/main" id="{D7F3D0F2-8460-410F-8072-1D50C164E846}"/>
                    </a:ext>
                  </a:extLst>
                </p:cNvPr>
                <p:cNvPicPr/>
                <p:nvPr/>
              </p:nvPicPr>
              <p:blipFill>
                <a:blip r:embed="rId396"/>
                <a:stretch>
                  <a:fillRect/>
                </a:stretch>
              </p:blipFill>
              <p:spPr>
                <a:xfrm>
                  <a:off x="5025586" y="2368198"/>
                  <a:ext cx="396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44" name="筆跡 343">
                  <a:extLst>
                    <a:ext uri="{FF2B5EF4-FFF2-40B4-BE49-F238E27FC236}">
                      <a16:creationId xmlns:a16="http://schemas.microsoft.com/office/drawing/2014/main" id="{BF6A2378-BA30-4321-A781-9E6BBB8C7F97}"/>
                    </a:ext>
                  </a:extLst>
                </p14:cNvPr>
                <p14:cNvContentPartPr/>
                <p14:nvPr/>
              </p14:nvContentPartPr>
              <p14:xfrm>
                <a:off x="5170666" y="2371798"/>
                <a:ext cx="178920" cy="12600"/>
              </p14:xfrm>
            </p:contentPart>
          </mc:Choice>
          <mc:Fallback xmlns="">
            <p:pic>
              <p:nvPicPr>
                <p:cNvPr id="344" name="筆跡 343">
                  <a:extLst>
                    <a:ext uri="{FF2B5EF4-FFF2-40B4-BE49-F238E27FC236}">
                      <a16:creationId xmlns:a16="http://schemas.microsoft.com/office/drawing/2014/main" id="{BF6A2378-BA30-4321-A781-9E6BBB8C7F97}"/>
                    </a:ext>
                  </a:extLst>
                </p:cNvPr>
                <p:cNvPicPr/>
                <p:nvPr/>
              </p:nvPicPr>
              <p:blipFill>
                <a:blip r:embed="rId398"/>
                <a:stretch>
                  <a:fillRect/>
                </a:stretch>
              </p:blipFill>
              <p:spPr>
                <a:xfrm>
                  <a:off x="5161666" y="2363158"/>
                  <a:ext cx="196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45" name="筆跡 344">
                  <a:extLst>
                    <a:ext uri="{FF2B5EF4-FFF2-40B4-BE49-F238E27FC236}">
                      <a16:creationId xmlns:a16="http://schemas.microsoft.com/office/drawing/2014/main" id="{280F9132-55ED-4CB1-8E6E-99A74AEF36DC}"/>
                    </a:ext>
                  </a:extLst>
                </p14:cNvPr>
                <p14:cNvContentPartPr/>
                <p14:nvPr/>
              </p14:nvContentPartPr>
              <p14:xfrm>
                <a:off x="5457586" y="2392678"/>
                <a:ext cx="32400" cy="6480"/>
              </p14:xfrm>
            </p:contentPart>
          </mc:Choice>
          <mc:Fallback xmlns="">
            <p:pic>
              <p:nvPicPr>
                <p:cNvPr id="345" name="筆跡 344">
                  <a:extLst>
                    <a:ext uri="{FF2B5EF4-FFF2-40B4-BE49-F238E27FC236}">
                      <a16:creationId xmlns:a16="http://schemas.microsoft.com/office/drawing/2014/main" id="{280F9132-55ED-4CB1-8E6E-99A74AEF36DC}"/>
                    </a:ext>
                  </a:extLst>
                </p:cNvPr>
                <p:cNvPicPr/>
                <p:nvPr/>
              </p:nvPicPr>
              <p:blipFill>
                <a:blip r:embed="rId400"/>
                <a:stretch>
                  <a:fillRect/>
                </a:stretch>
              </p:blipFill>
              <p:spPr>
                <a:xfrm>
                  <a:off x="5448586" y="2383678"/>
                  <a:ext cx="50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46" name="筆跡 345">
                  <a:extLst>
                    <a:ext uri="{FF2B5EF4-FFF2-40B4-BE49-F238E27FC236}">
                      <a16:creationId xmlns:a16="http://schemas.microsoft.com/office/drawing/2014/main" id="{A2911687-A293-4CF0-AA96-A39D76445AB1}"/>
                    </a:ext>
                  </a:extLst>
                </p14:cNvPr>
                <p14:cNvContentPartPr/>
                <p14:nvPr/>
              </p14:nvContentPartPr>
              <p14:xfrm>
                <a:off x="5601586" y="2392678"/>
                <a:ext cx="108000" cy="7560"/>
              </p14:xfrm>
            </p:contentPart>
          </mc:Choice>
          <mc:Fallback xmlns="">
            <p:pic>
              <p:nvPicPr>
                <p:cNvPr id="346" name="筆跡 345">
                  <a:extLst>
                    <a:ext uri="{FF2B5EF4-FFF2-40B4-BE49-F238E27FC236}">
                      <a16:creationId xmlns:a16="http://schemas.microsoft.com/office/drawing/2014/main" id="{A2911687-A293-4CF0-AA96-A39D76445AB1}"/>
                    </a:ext>
                  </a:extLst>
                </p:cNvPr>
                <p:cNvPicPr/>
                <p:nvPr/>
              </p:nvPicPr>
              <p:blipFill>
                <a:blip r:embed="rId402"/>
                <a:stretch>
                  <a:fillRect/>
                </a:stretch>
              </p:blipFill>
              <p:spPr>
                <a:xfrm>
                  <a:off x="5592946" y="2383678"/>
                  <a:ext cx="125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47" name="筆跡 346">
                  <a:extLst>
                    <a:ext uri="{FF2B5EF4-FFF2-40B4-BE49-F238E27FC236}">
                      <a16:creationId xmlns:a16="http://schemas.microsoft.com/office/drawing/2014/main" id="{8F42EE89-CA74-40D9-8C9F-FAD883D88427}"/>
                    </a:ext>
                  </a:extLst>
                </p14:cNvPr>
                <p14:cNvContentPartPr/>
                <p14:nvPr/>
              </p14:nvContentPartPr>
              <p14:xfrm>
                <a:off x="5742346" y="2394478"/>
                <a:ext cx="6120" cy="6480"/>
              </p14:xfrm>
            </p:contentPart>
          </mc:Choice>
          <mc:Fallback xmlns="">
            <p:pic>
              <p:nvPicPr>
                <p:cNvPr id="347" name="筆跡 346">
                  <a:extLst>
                    <a:ext uri="{FF2B5EF4-FFF2-40B4-BE49-F238E27FC236}">
                      <a16:creationId xmlns:a16="http://schemas.microsoft.com/office/drawing/2014/main" id="{8F42EE89-CA74-40D9-8C9F-FAD883D88427}"/>
                    </a:ext>
                  </a:extLst>
                </p:cNvPr>
                <p:cNvPicPr/>
                <p:nvPr/>
              </p:nvPicPr>
              <p:blipFill>
                <a:blip r:embed="rId404"/>
                <a:stretch>
                  <a:fillRect/>
                </a:stretch>
              </p:blipFill>
              <p:spPr>
                <a:xfrm>
                  <a:off x="5733346" y="2385838"/>
                  <a:ext cx="23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49" name="筆跡 348">
                  <a:extLst>
                    <a:ext uri="{FF2B5EF4-FFF2-40B4-BE49-F238E27FC236}">
                      <a16:creationId xmlns:a16="http://schemas.microsoft.com/office/drawing/2014/main" id="{42590357-82BF-4C53-93FF-F517E105125B}"/>
                    </a:ext>
                  </a:extLst>
                </p14:cNvPr>
                <p14:cNvContentPartPr/>
                <p14:nvPr/>
              </p14:nvContentPartPr>
              <p14:xfrm>
                <a:off x="4188226" y="2386198"/>
                <a:ext cx="11880" cy="16920"/>
              </p14:xfrm>
            </p:contentPart>
          </mc:Choice>
          <mc:Fallback xmlns="">
            <p:pic>
              <p:nvPicPr>
                <p:cNvPr id="349" name="筆跡 348">
                  <a:extLst>
                    <a:ext uri="{FF2B5EF4-FFF2-40B4-BE49-F238E27FC236}">
                      <a16:creationId xmlns:a16="http://schemas.microsoft.com/office/drawing/2014/main" id="{42590357-82BF-4C53-93FF-F517E105125B}"/>
                    </a:ext>
                  </a:extLst>
                </p:cNvPr>
                <p:cNvPicPr/>
                <p:nvPr/>
              </p:nvPicPr>
              <p:blipFill>
                <a:blip r:embed="rId406"/>
                <a:stretch>
                  <a:fillRect/>
                </a:stretch>
              </p:blipFill>
              <p:spPr>
                <a:xfrm>
                  <a:off x="4179586" y="2377558"/>
                  <a:ext cx="29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50" name="筆跡 349">
                  <a:extLst>
                    <a:ext uri="{FF2B5EF4-FFF2-40B4-BE49-F238E27FC236}">
                      <a16:creationId xmlns:a16="http://schemas.microsoft.com/office/drawing/2014/main" id="{404669A1-BB4E-4BE8-812E-3758B1DDDA80}"/>
                    </a:ext>
                  </a:extLst>
                </p14:cNvPr>
                <p14:cNvContentPartPr/>
                <p14:nvPr/>
              </p14:nvContentPartPr>
              <p14:xfrm>
                <a:off x="4305586" y="2314918"/>
                <a:ext cx="79560" cy="86400"/>
              </p14:xfrm>
            </p:contentPart>
          </mc:Choice>
          <mc:Fallback xmlns="">
            <p:pic>
              <p:nvPicPr>
                <p:cNvPr id="350" name="筆跡 349">
                  <a:extLst>
                    <a:ext uri="{FF2B5EF4-FFF2-40B4-BE49-F238E27FC236}">
                      <a16:creationId xmlns:a16="http://schemas.microsoft.com/office/drawing/2014/main" id="{404669A1-BB4E-4BE8-812E-3758B1DDDA80}"/>
                    </a:ext>
                  </a:extLst>
                </p:cNvPr>
                <p:cNvPicPr/>
                <p:nvPr/>
              </p:nvPicPr>
              <p:blipFill>
                <a:blip r:embed="rId408"/>
                <a:stretch>
                  <a:fillRect/>
                </a:stretch>
              </p:blipFill>
              <p:spPr>
                <a:xfrm>
                  <a:off x="4296946" y="2306278"/>
                  <a:ext cx="972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51" name="筆跡 350">
                  <a:extLst>
                    <a:ext uri="{FF2B5EF4-FFF2-40B4-BE49-F238E27FC236}">
                      <a16:creationId xmlns:a16="http://schemas.microsoft.com/office/drawing/2014/main" id="{DD182C2F-47D5-484B-B8C8-F18567B4E4CD}"/>
                    </a:ext>
                  </a:extLst>
                </p14:cNvPr>
                <p14:cNvContentPartPr/>
                <p14:nvPr/>
              </p14:nvContentPartPr>
              <p14:xfrm>
                <a:off x="4396666" y="2317438"/>
                <a:ext cx="93240" cy="88200"/>
              </p14:xfrm>
            </p:contentPart>
          </mc:Choice>
          <mc:Fallback xmlns="">
            <p:pic>
              <p:nvPicPr>
                <p:cNvPr id="351" name="筆跡 350">
                  <a:extLst>
                    <a:ext uri="{FF2B5EF4-FFF2-40B4-BE49-F238E27FC236}">
                      <a16:creationId xmlns:a16="http://schemas.microsoft.com/office/drawing/2014/main" id="{DD182C2F-47D5-484B-B8C8-F18567B4E4CD}"/>
                    </a:ext>
                  </a:extLst>
                </p:cNvPr>
                <p:cNvPicPr/>
                <p:nvPr/>
              </p:nvPicPr>
              <p:blipFill>
                <a:blip r:embed="rId410"/>
                <a:stretch>
                  <a:fillRect/>
                </a:stretch>
              </p:blipFill>
              <p:spPr>
                <a:xfrm>
                  <a:off x="4388026" y="2308798"/>
                  <a:ext cx="110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52" name="筆跡 351">
                  <a:extLst>
                    <a:ext uri="{FF2B5EF4-FFF2-40B4-BE49-F238E27FC236}">
                      <a16:creationId xmlns:a16="http://schemas.microsoft.com/office/drawing/2014/main" id="{2AAB985E-8DA0-41BB-A074-8794EDB0EAD3}"/>
                    </a:ext>
                  </a:extLst>
                </p14:cNvPr>
                <p14:cNvContentPartPr/>
                <p14:nvPr/>
              </p14:nvContentPartPr>
              <p14:xfrm>
                <a:off x="4506106" y="2320678"/>
                <a:ext cx="41400" cy="103320"/>
              </p14:xfrm>
            </p:contentPart>
          </mc:Choice>
          <mc:Fallback xmlns="">
            <p:pic>
              <p:nvPicPr>
                <p:cNvPr id="352" name="筆跡 351">
                  <a:extLst>
                    <a:ext uri="{FF2B5EF4-FFF2-40B4-BE49-F238E27FC236}">
                      <a16:creationId xmlns:a16="http://schemas.microsoft.com/office/drawing/2014/main" id="{2AAB985E-8DA0-41BB-A074-8794EDB0EAD3}"/>
                    </a:ext>
                  </a:extLst>
                </p:cNvPr>
                <p:cNvPicPr/>
                <p:nvPr/>
              </p:nvPicPr>
              <p:blipFill>
                <a:blip r:embed="rId412"/>
                <a:stretch>
                  <a:fillRect/>
                </a:stretch>
              </p:blipFill>
              <p:spPr>
                <a:xfrm>
                  <a:off x="4497466" y="2311678"/>
                  <a:ext cx="59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54" name="筆跡 353">
                  <a:extLst>
                    <a:ext uri="{FF2B5EF4-FFF2-40B4-BE49-F238E27FC236}">
                      <a16:creationId xmlns:a16="http://schemas.microsoft.com/office/drawing/2014/main" id="{15CC623E-58DD-409C-B9AA-00B892BD6CAC}"/>
                    </a:ext>
                  </a:extLst>
                </p14:cNvPr>
                <p14:cNvContentPartPr/>
                <p14:nvPr/>
              </p14:nvContentPartPr>
              <p14:xfrm>
                <a:off x="4568026" y="2310238"/>
                <a:ext cx="72360" cy="88920"/>
              </p14:xfrm>
            </p:contentPart>
          </mc:Choice>
          <mc:Fallback xmlns="">
            <p:pic>
              <p:nvPicPr>
                <p:cNvPr id="354" name="筆跡 353">
                  <a:extLst>
                    <a:ext uri="{FF2B5EF4-FFF2-40B4-BE49-F238E27FC236}">
                      <a16:creationId xmlns:a16="http://schemas.microsoft.com/office/drawing/2014/main" id="{15CC623E-58DD-409C-B9AA-00B892BD6CAC}"/>
                    </a:ext>
                  </a:extLst>
                </p:cNvPr>
                <p:cNvPicPr/>
                <p:nvPr/>
              </p:nvPicPr>
              <p:blipFill>
                <a:blip r:embed="rId414"/>
                <a:stretch>
                  <a:fillRect/>
                </a:stretch>
              </p:blipFill>
              <p:spPr>
                <a:xfrm>
                  <a:off x="4559026" y="2301238"/>
                  <a:ext cx="900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56" name="筆跡 355">
                  <a:extLst>
                    <a:ext uri="{FF2B5EF4-FFF2-40B4-BE49-F238E27FC236}">
                      <a16:creationId xmlns:a16="http://schemas.microsoft.com/office/drawing/2014/main" id="{F4F141DC-65DD-41F6-8278-7DBC1449806C}"/>
                    </a:ext>
                  </a:extLst>
                </p14:cNvPr>
                <p14:cNvContentPartPr/>
                <p14:nvPr/>
              </p14:nvContentPartPr>
              <p14:xfrm>
                <a:off x="5726146" y="2454238"/>
                <a:ext cx="132840" cy="111600"/>
              </p14:xfrm>
            </p:contentPart>
          </mc:Choice>
          <mc:Fallback xmlns="">
            <p:pic>
              <p:nvPicPr>
                <p:cNvPr id="356" name="筆跡 355">
                  <a:extLst>
                    <a:ext uri="{FF2B5EF4-FFF2-40B4-BE49-F238E27FC236}">
                      <a16:creationId xmlns:a16="http://schemas.microsoft.com/office/drawing/2014/main" id="{F4F141DC-65DD-41F6-8278-7DBC1449806C}"/>
                    </a:ext>
                  </a:extLst>
                </p:cNvPr>
                <p:cNvPicPr/>
                <p:nvPr/>
              </p:nvPicPr>
              <p:blipFill>
                <a:blip r:embed="rId416"/>
                <a:stretch>
                  <a:fillRect/>
                </a:stretch>
              </p:blipFill>
              <p:spPr>
                <a:xfrm>
                  <a:off x="5717506" y="2445598"/>
                  <a:ext cx="1504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57" name="筆跡 356">
                  <a:extLst>
                    <a:ext uri="{FF2B5EF4-FFF2-40B4-BE49-F238E27FC236}">
                      <a16:creationId xmlns:a16="http://schemas.microsoft.com/office/drawing/2014/main" id="{E8944E0A-33F9-4551-A3FA-408D55F8CCD7}"/>
                    </a:ext>
                  </a:extLst>
                </p14:cNvPr>
                <p14:cNvContentPartPr/>
                <p14:nvPr/>
              </p14:nvContentPartPr>
              <p14:xfrm>
                <a:off x="5853226" y="2469718"/>
                <a:ext cx="113400" cy="103320"/>
              </p14:xfrm>
            </p:contentPart>
          </mc:Choice>
          <mc:Fallback xmlns="">
            <p:pic>
              <p:nvPicPr>
                <p:cNvPr id="357" name="筆跡 356">
                  <a:extLst>
                    <a:ext uri="{FF2B5EF4-FFF2-40B4-BE49-F238E27FC236}">
                      <a16:creationId xmlns:a16="http://schemas.microsoft.com/office/drawing/2014/main" id="{E8944E0A-33F9-4551-A3FA-408D55F8CCD7}"/>
                    </a:ext>
                  </a:extLst>
                </p:cNvPr>
                <p:cNvPicPr/>
                <p:nvPr/>
              </p:nvPicPr>
              <p:blipFill>
                <a:blip r:embed="rId418"/>
                <a:stretch>
                  <a:fillRect/>
                </a:stretch>
              </p:blipFill>
              <p:spPr>
                <a:xfrm>
                  <a:off x="5844226" y="2461078"/>
                  <a:ext cx="131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58" name="筆跡 357">
                  <a:extLst>
                    <a:ext uri="{FF2B5EF4-FFF2-40B4-BE49-F238E27FC236}">
                      <a16:creationId xmlns:a16="http://schemas.microsoft.com/office/drawing/2014/main" id="{58A04536-BD07-465F-922E-E4F2FE6AF65A}"/>
                    </a:ext>
                  </a:extLst>
                </p14:cNvPr>
                <p14:cNvContentPartPr/>
                <p14:nvPr/>
              </p14:nvContentPartPr>
              <p14:xfrm>
                <a:off x="5921986" y="2492398"/>
                <a:ext cx="101160" cy="86760"/>
              </p14:xfrm>
            </p:contentPart>
          </mc:Choice>
          <mc:Fallback xmlns="">
            <p:pic>
              <p:nvPicPr>
                <p:cNvPr id="358" name="筆跡 357">
                  <a:extLst>
                    <a:ext uri="{FF2B5EF4-FFF2-40B4-BE49-F238E27FC236}">
                      <a16:creationId xmlns:a16="http://schemas.microsoft.com/office/drawing/2014/main" id="{58A04536-BD07-465F-922E-E4F2FE6AF65A}"/>
                    </a:ext>
                  </a:extLst>
                </p:cNvPr>
                <p:cNvPicPr/>
                <p:nvPr/>
              </p:nvPicPr>
              <p:blipFill>
                <a:blip r:embed="rId420"/>
                <a:stretch>
                  <a:fillRect/>
                </a:stretch>
              </p:blipFill>
              <p:spPr>
                <a:xfrm>
                  <a:off x="5912986" y="2483398"/>
                  <a:ext cx="118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59" name="筆跡 358">
                  <a:extLst>
                    <a:ext uri="{FF2B5EF4-FFF2-40B4-BE49-F238E27FC236}">
                      <a16:creationId xmlns:a16="http://schemas.microsoft.com/office/drawing/2014/main" id="{909FEC86-47D0-4BC9-A4D0-CAAA27D8D904}"/>
                    </a:ext>
                  </a:extLst>
                </p14:cNvPr>
                <p14:cNvContentPartPr/>
                <p14:nvPr/>
              </p14:nvContentPartPr>
              <p14:xfrm>
                <a:off x="6020266" y="2516158"/>
                <a:ext cx="91800" cy="66240"/>
              </p14:xfrm>
            </p:contentPart>
          </mc:Choice>
          <mc:Fallback xmlns="">
            <p:pic>
              <p:nvPicPr>
                <p:cNvPr id="359" name="筆跡 358">
                  <a:extLst>
                    <a:ext uri="{FF2B5EF4-FFF2-40B4-BE49-F238E27FC236}">
                      <a16:creationId xmlns:a16="http://schemas.microsoft.com/office/drawing/2014/main" id="{909FEC86-47D0-4BC9-A4D0-CAAA27D8D904}"/>
                    </a:ext>
                  </a:extLst>
                </p:cNvPr>
                <p:cNvPicPr/>
                <p:nvPr/>
              </p:nvPicPr>
              <p:blipFill>
                <a:blip r:embed="rId422"/>
                <a:stretch>
                  <a:fillRect/>
                </a:stretch>
              </p:blipFill>
              <p:spPr>
                <a:xfrm>
                  <a:off x="6011266" y="2507158"/>
                  <a:ext cx="109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60" name="筆跡 359">
                  <a:extLst>
                    <a:ext uri="{FF2B5EF4-FFF2-40B4-BE49-F238E27FC236}">
                      <a16:creationId xmlns:a16="http://schemas.microsoft.com/office/drawing/2014/main" id="{B748AAEF-1A2C-461D-9CC6-DA3D89056A69}"/>
                    </a:ext>
                  </a:extLst>
                </p14:cNvPr>
                <p14:cNvContentPartPr/>
                <p14:nvPr/>
              </p14:nvContentPartPr>
              <p14:xfrm>
                <a:off x="6120706" y="2528398"/>
                <a:ext cx="72360" cy="49680"/>
              </p14:xfrm>
            </p:contentPart>
          </mc:Choice>
          <mc:Fallback xmlns="">
            <p:pic>
              <p:nvPicPr>
                <p:cNvPr id="360" name="筆跡 359">
                  <a:extLst>
                    <a:ext uri="{FF2B5EF4-FFF2-40B4-BE49-F238E27FC236}">
                      <a16:creationId xmlns:a16="http://schemas.microsoft.com/office/drawing/2014/main" id="{B748AAEF-1A2C-461D-9CC6-DA3D89056A69}"/>
                    </a:ext>
                  </a:extLst>
                </p:cNvPr>
                <p:cNvPicPr/>
                <p:nvPr/>
              </p:nvPicPr>
              <p:blipFill>
                <a:blip r:embed="rId424"/>
                <a:stretch>
                  <a:fillRect/>
                </a:stretch>
              </p:blipFill>
              <p:spPr>
                <a:xfrm>
                  <a:off x="6112066" y="2519398"/>
                  <a:ext cx="900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61" name="筆跡 360">
                  <a:extLst>
                    <a:ext uri="{FF2B5EF4-FFF2-40B4-BE49-F238E27FC236}">
                      <a16:creationId xmlns:a16="http://schemas.microsoft.com/office/drawing/2014/main" id="{8CD1A23A-8E0A-451A-8209-8815A0016692}"/>
                    </a:ext>
                  </a:extLst>
                </p14:cNvPr>
                <p14:cNvContentPartPr/>
                <p14:nvPr/>
              </p14:nvContentPartPr>
              <p14:xfrm>
                <a:off x="6215746" y="2546038"/>
                <a:ext cx="46080" cy="32400"/>
              </p14:xfrm>
            </p:contentPart>
          </mc:Choice>
          <mc:Fallback xmlns="">
            <p:pic>
              <p:nvPicPr>
                <p:cNvPr id="361" name="筆跡 360">
                  <a:extLst>
                    <a:ext uri="{FF2B5EF4-FFF2-40B4-BE49-F238E27FC236}">
                      <a16:creationId xmlns:a16="http://schemas.microsoft.com/office/drawing/2014/main" id="{8CD1A23A-8E0A-451A-8209-8815A0016692}"/>
                    </a:ext>
                  </a:extLst>
                </p:cNvPr>
                <p:cNvPicPr/>
                <p:nvPr/>
              </p:nvPicPr>
              <p:blipFill>
                <a:blip r:embed="rId426"/>
                <a:stretch>
                  <a:fillRect/>
                </a:stretch>
              </p:blipFill>
              <p:spPr>
                <a:xfrm>
                  <a:off x="6206746" y="2537038"/>
                  <a:ext cx="637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62" name="筆跡 361">
                  <a:extLst>
                    <a:ext uri="{FF2B5EF4-FFF2-40B4-BE49-F238E27FC236}">
                      <a16:creationId xmlns:a16="http://schemas.microsoft.com/office/drawing/2014/main" id="{AE2FFDB2-8E5A-4FEB-B1BB-938972ABC2B5}"/>
                    </a:ext>
                  </a:extLst>
                </p14:cNvPr>
                <p14:cNvContentPartPr/>
                <p14:nvPr/>
              </p14:nvContentPartPr>
              <p14:xfrm>
                <a:off x="6289906" y="2548918"/>
                <a:ext cx="88560" cy="61200"/>
              </p14:xfrm>
            </p:contentPart>
          </mc:Choice>
          <mc:Fallback xmlns="">
            <p:pic>
              <p:nvPicPr>
                <p:cNvPr id="362" name="筆跡 361">
                  <a:extLst>
                    <a:ext uri="{FF2B5EF4-FFF2-40B4-BE49-F238E27FC236}">
                      <a16:creationId xmlns:a16="http://schemas.microsoft.com/office/drawing/2014/main" id="{AE2FFDB2-8E5A-4FEB-B1BB-938972ABC2B5}"/>
                    </a:ext>
                  </a:extLst>
                </p:cNvPr>
                <p:cNvPicPr/>
                <p:nvPr/>
              </p:nvPicPr>
              <p:blipFill>
                <a:blip r:embed="rId428"/>
                <a:stretch>
                  <a:fillRect/>
                </a:stretch>
              </p:blipFill>
              <p:spPr>
                <a:xfrm>
                  <a:off x="6281266" y="2540278"/>
                  <a:ext cx="1062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63" name="筆跡 362">
                  <a:extLst>
                    <a:ext uri="{FF2B5EF4-FFF2-40B4-BE49-F238E27FC236}">
                      <a16:creationId xmlns:a16="http://schemas.microsoft.com/office/drawing/2014/main" id="{AA9552BE-C717-46CE-B6B5-13A55FAFDC05}"/>
                    </a:ext>
                  </a:extLst>
                </p14:cNvPr>
                <p14:cNvContentPartPr/>
                <p14:nvPr/>
              </p14:nvContentPartPr>
              <p14:xfrm>
                <a:off x="6048346" y="2386198"/>
                <a:ext cx="463680" cy="187560"/>
              </p14:xfrm>
            </p:contentPart>
          </mc:Choice>
          <mc:Fallback xmlns="">
            <p:pic>
              <p:nvPicPr>
                <p:cNvPr id="363" name="筆跡 362">
                  <a:extLst>
                    <a:ext uri="{FF2B5EF4-FFF2-40B4-BE49-F238E27FC236}">
                      <a16:creationId xmlns:a16="http://schemas.microsoft.com/office/drawing/2014/main" id="{AA9552BE-C717-46CE-B6B5-13A55FAFDC05}"/>
                    </a:ext>
                  </a:extLst>
                </p:cNvPr>
                <p:cNvPicPr/>
                <p:nvPr/>
              </p:nvPicPr>
              <p:blipFill>
                <a:blip r:embed="rId430"/>
                <a:stretch>
                  <a:fillRect/>
                </a:stretch>
              </p:blipFill>
              <p:spPr>
                <a:xfrm>
                  <a:off x="6039706" y="2377558"/>
                  <a:ext cx="481320" cy="205200"/>
                </a:xfrm>
                <a:prstGeom prst="rect">
                  <a:avLst/>
                </a:prstGeom>
              </p:spPr>
            </p:pic>
          </mc:Fallback>
        </mc:AlternateContent>
      </p:grpSp>
      <p:grpSp>
        <p:nvGrpSpPr>
          <p:cNvPr id="370" name="群組 369">
            <a:extLst>
              <a:ext uri="{FF2B5EF4-FFF2-40B4-BE49-F238E27FC236}">
                <a16:creationId xmlns:a16="http://schemas.microsoft.com/office/drawing/2014/main" id="{9AF4EFD8-7982-4871-8B67-3ED2698D77DF}"/>
              </a:ext>
            </a:extLst>
          </p:cNvPr>
          <p:cNvGrpSpPr/>
          <p:nvPr/>
        </p:nvGrpSpPr>
        <p:grpSpPr>
          <a:xfrm>
            <a:off x="6551986" y="2077678"/>
            <a:ext cx="630720" cy="141120"/>
            <a:chOff x="6551986" y="2077678"/>
            <a:chExt cx="630720" cy="141120"/>
          </a:xfrm>
        </p:grpSpPr>
        <mc:AlternateContent xmlns:mc="http://schemas.openxmlformats.org/markup-compatibility/2006" xmlns:p14="http://schemas.microsoft.com/office/powerpoint/2010/main">
          <mc:Choice Requires="p14">
            <p:contentPart p14:bwMode="auto" r:id="rId431">
              <p14:nvContentPartPr>
                <p14:cNvPr id="365" name="筆跡 364">
                  <a:extLst>
                    <a:ext uri="{FF2B5EF4-FFF2-40B4-BE49-F238E27FC236}">
                      <a16:creationId xmlns:a16="http://schemas.microsoft.com/office/drawing/2014/main" id="{E418FA5E-DACE-4274-9F6C-32344BC9EF19}"/>
                    </a:ext>
                  </a:extLst>
                </p14:cNvPr>
                <p14:cNvContentPartPr/>
                <p14:nvPr/>
              </p14:nvContentPartPr>
              <p14:xfrm>
                <a:off x="6551986" y="2197918"/>
                <a:ext cx="33480" cy="9720"/>
              </p14:xfrm>
            </p:contentPart>
          </mc:Choice>
          <mc:Fallback xmlns="">
            <p:pic>
              <p:nvPicPr>
                <p:cNvPr id="365" name="筆跡 364">
                  <a:extLst>
                    <a:ext uri="{FF2B5EF4-FFF2-40B4-BE49-F238E27FC236}">
                      <a16:creationId xmlns:a16="http://schemas.microsoft.com/office/drawing/2014/main" id="{E418FA5E-DACE-4274-9F6C-32344BC9EF19}"/>
                    </a:ext>
                  </a:extLst>
                </p:cNvPr>
                <p:cNvPicPr/>
                <p:nvPr/>
              </p:nvPicPr>
              <p:blipFill>
                <a:blip r:embed="rId432"/>
                <a:stretch>
                  <a:fillRect/>
                </a:stretch>
              </p:blipFill>
              <p:spPr>
                <a:xfrm>
                  <a:off x="6542986" y="2189278"/>
                  <a:ext cx="51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66" name="筆跡 365">
                  <a:extLst>
                    <a:ext uri="{FF2B5EF4-FFF2-40B4-BE49-F238E27FC236}">
                      <a16:creationId xmlns:a16="http://schemas.microsoft.com/office/drawing/2014/main" id="{47178AD0-1568-4F52-96A1-307269144DC6}"/>
                    </a:ext>
                  </a:extLst>
                </p14:cNvPr>
                <p14:cNvContentPartPr/>
                <p14:nvPr/>
              </p14:nvContentPartPr>
              <p14:xfrm>
                <a:off x="6628666" y="2102158"/>
                <a:ext cx="96120" cy="108720"/>
              </p14:xfrm>
            </p:contentPart>
          </mc:Choice>
          <mc:Fallback xmlns="">
            <p:pic>
              <p:nvPicPr>
                <p:cNvPr id="366" name="筆跡 365">
                  <a:extLst>
                    <a:ext uri="{FF2B5EF4-FFF2-40B4-BE49-F238E27FC236}">
                      <a16:creationId xmlns:a16="http://schemas.microsoft.com/office/drawing/2014/main" id="{47178AD0-1568-4F52-96A1-307269144DC6}"/>
                    </a:ext>
                  </a:extLst>
                </p:cNvPr>
                <p:cNvPicPr/>
                <p:nvPr/>
              </p:nvPicPr>
              <p:blipFill>
                <a:blip r:embed="rId434"/>
                <a:stretch>
                  <a:fillRect/>
                </a:stretch>
              </p:blipFill>
              <p:spPr>
                <a:xfrm>
                  <a:off x="6620026" y="2093518"/>
                  <a:ext cx="1137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67" name="筆跡 366">
                  <a:extLst>
                    <a:ext uri="{FF2B5EF4-FFF2-40B4-BE49-F238E27FC236}">
                      <a16:creationId xmlns:a16="http://schemas.microsoft.com/office/drawing/2014/main" id="{1B698B0B-1604-4EC6-9DFF-54E543A0072D}"/>
                    </a:ext>
                  </a:extLst>
                </p14:cNvPr>
                <p14:cNvContentPartPr/>
                <p14:nvPr/>
              </p14:nvContentPartPr>
              <p14:xfrm>
                <a:off x="6729466" y="2107558"/>
                <a:ext cx="100800" cy="96120"/>
              </p14:xfrm>
            </p:contentPart>
          </mc:Choice>
          <mc:Fallback xmlns="">
            <p:pic>
              <p:nvPicPr>
                <p:cNvPr id="367" name="筆跡 366">
                  <a:extLst>
                    <a:ext uri="{FF2B5EF4-FFF2-40B4-BE49-F238E27FC236}">
                      <a16:creationId xmlns:a16="http://schemas.microsoft.com/office/drawing/2014/main" id="{1B698B0B-1604-4EC6-9DFF-54E543A0072D}"/>
                    </a:ext>
                  </a:extLst>
                </p:cNvPr>
                <p:cNvPicPr/>
                <p:nvPr/>
              </p:nvPicPr>
              <p:blipFill>
                <a:blip r:embed="rId436"/>
                <a:stretch>
                  <a:fillRect/>
                </a:stretch>
              </p:blipFill>
              <p:spPr>
                <a:xfrm>
                  <a:off x="6720466" y="2098558"/>
                  <a:ext cx="118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68" name="筆跡 367">
                  <a:extLst>
                    <a:ext uri="{FF2B5EF4-FFF2-40B4-BE49-F238E27FC236}">
                      <a16:creationId xmlns:a16="http://schemas.microsoft.com/office/drawing/2014/main" id="{251EFC7A-F7CD-49DA-95BD-FB4140202070}"/>
                    </a:ext>
                  </a:extLst>
                </p14:cNvPr>
                <p14:cNvContentPartPr/>
                <p14:nvPr/>
              </p14:nvContentPartPr>
              <p14:xfrm>
                <a:off x="6861226" y="2077678"/>
                <a:ext cx="140400" cy="133920"/>
              </p14:xfrm>
            </p:contentPart>
          </mc:Choice>
          <mc:Fallback xmlns="">
            <p:pic>
              <p:nvPicPr>
                <p:cNvPr id="368" name="筆跡 367">
                  <a:extLst>
                    <a:ext uri="{FF2B5EF4-FFF2-40B4-BE49-F238E27FC236}">
                      <a16:creationId xmlns:a16="http://schemas.microsoft.com/office/drawing/2014/main" id="{251EFC7A-F7CD-49DA-95BD-FB4140202070}"/>
                    </a:ext>
                  </a:extLst>
                </p:cNvPr>
                <p:cNvPicPr/>
                <p:nvPr/>
              </p:nvPicPr>
              <p:blipFill>
                <a:blip r:embed="rId438"/>
                <a:stretch>
                  <a:fillRect/>
                </a:stretch>
              </p:blipFill>
              <p:spPr>
                <a:xfrm>
                  <a:off x="6852226" y="2069038"/>
                  <a:ext cx="158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69" name="筆跡 368">
                  <a:extLst>
                    <a:ext uri="{FF2B5EF4-FFF2-40B4-BE49-F238E27FC236}">
                      <a16:creationId xmlns:a16="http://schemas.microsoft.com/office/drawing/2014/main" id="{805F0201-7163-4790-A7DD-1AC23DAAD4E8}"/>
                    </a:ext>
                  </a:extLst>
                </p14:cNvPr>
                <p14:cNvContentPartPr/>
                <p14:nvPr/>
              </p14:nvContentPartPr>
              <p14:xfrm>
                <a:off x="7055266" y="2103238"/>
                <a:ext cx="127440" cy="115560"/>
              </p14:xfrm>
            </p:contentPart>
          </mc:Choice>
          <mc:Fallback xmlns="">
            <p:pic>
              <p:nvPicPr>
                <p:cNvPr id="369" name="筆跡 368">
                  <a:extLst>
                    <a:ext uri="{FF2B5EF4-FFF2-40B4-BE49-F238E27FC236}">
                      <a16:creationId xmlns:a16="http://schemas.microsoft.com/office/drawing/2014/main" id="{805F0201-7163-4790-A7DD-1AC23DAAD4E8}"/>
                    </a:ext>
                  </a:extLst>
                </p:cNvPr>
                <p:cNvPicPr/>
                <p:nvPr/>
              </p:nvPicPr>
              <p:blipFill>
                <a:blip r:embed="rId440"/>
                <a:stretch>
                  <a:fillRect/>
                </a:stretch>
              </p:blipFill>
              <p:spPr>
                <a:xfrm>
                  <a:off x="7046266" y="2094598"/>
                  <a:ext cx="145080" cy="133200"/>
                </a:xfrm>
                <a:prstGeom prst="rect">
                  <a:avLst/>
                </a:prstGeom>
              </p:spPr>
            </p:pic>
          </mc:Fallback>
        </mc:AlternateContent>
      </p:grpSp>
      <p:grpSp>
        <p:nvGrpSpPr>
          <p:cNvPr id="385" name="群組 384">
            <a:extLst>
              <a:ext uri="{FF2B5EF4-FFF2-40B4-BE49-F238E27FC236}">
                <a16:creationId xmlns:a16="http://schemas.microsoft.com/office/drawing/2014/main" id="{0E344BE7-D185-453B-B899-9613C1F34328}"/>
              </a:ext>
            </a:extLst>
          </p:cNvPr>
          <p:cNvGrpSpPr/>
          <p:nvPr/>
        </p:nvGrpSpPr>
        <p:grpSpPr>
          <a:xfrm>
            <a:off x="6047626" y="3133558"/>
            <a:ext cx="688680" cy="421200"/>
            <a:chOff x="6047626" y="3133558"/>
            <a:chExt cx="688680" cy="421200"/>
          </a:xfrm>
        </p:grpSpPr>
        <mc:AlternateContent xmlns:mc="http://schemas.openxmlformats.org/markup-compatibility/2006" xmlns:p14="http://schemas.microsoft.com/office/powerpoint/2010/main">
          <mc:Choice Requires="p14">
            <p:contentPart p14:bwMode="auto" r:id="rId441">
              <p14:nvContentPartPr>
                <p14:cNvPr id="371" name="筆跡 370">
                  <a:extLst>
                    <a:ext uri="{FF2B5EF4-FFF2-40B4-BE49-F238E27FC236}">
                      <a16:creationId xmlns:a16="http://schemas.microsoft.com/office/drawing/2014/main" id="{8071EE7A-EE88-4809-9851-558289CD21B5}"/>
                    </a:ext>
                  </a:extLst>
                </p14:cNvPr>
                <p14:cNvContentPartPr/>
                <p14:nvPr/>
              </p14:nvContentPartPr>
              <p14:xfrm>
                <a:off x="6135826" y="3133558"/>
                <a:ext cx="90720" cy="25200"/>
              </p14:xfrm>
            </p:contentPart>
          </mc:Choice>
          <mc:Fallback xmlns="">
            <p:pic>
              <p:nvPicPr>
                <p:cNvPr id="371" name="筆跡 370">
                  <a:extLst>
                    <a:ext uri="{FF2B5EF4-FFF2-40B4-BE49-F238E27FC236}">
                      <a16:creationId xmlns:a16="http://schemas.microsoft.com/office/drawing/2014/main" id="{8071EE7A-EE88-4809-9851-558289CD21B5}"/>
                    </a:ext>
                  </a:extLst>
                </p:cNvPr>
                <p:cNvPicPr/>
                <p:nvPr/>
              </p:nvPicPr>
              <p:blipFill>
                <a:blip r:embed="rId442"/>
                <a:stretch>
                  <a:fillRect/>
                </a:stretch>
              </p:blipFill>
              <p:spPr>
                <a:xfrm>
                  <a:off x="6126826" y="3124558"/>
                  <a:ext cx="1083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72" name="筆跡 371">
                  <a:extLst>
                    <a:ext uri="{FF2B5EF4-FFF2-40B4-BE49-F238E27FC236}">
                      <a16:creationId xmlns:a16="http://schemas.microsoft.com/office/drawing/2014/main" id="{CD6EF492-9497-44C7-9033-9F9B746E6950}"/>
                    </a:ext>
                  </a:extLst>
                </p14:cNvPr>
                <p14:cNvContentPartPr/>
                <p14:nvPr/>
              </p14:nvContentPartPr>
              <p14:xfrm>
                <a:off x="6093346" y="3198358"/>
                <a:ext cx="205200" cy="15840"/>
              </p14:xfrm>
            </p:contentPart>
          </mc:Choice>
          <mc:Fallback xmlns="">
            <p:pic>
              <p:nvPicPr>
                <p:cNvPr id="372" name="筆跡 371">
                  <a:extLst>
                    <a:ext uri="{FF2B5EF4-FFF2-40B4-BE49-F238E27FC236}">
                      <a16:creationId xmlns:a16="http://schemas.microsoft.com/office/drawing/2014/main" id="{CD6EF492-9497-44C7-9033-9F9B746E6950}"/>
                    </a:ext>
                  </a:extLst>
                </p:cNvPr>
                <p:cNvPicPr/>
                <p:nvPr/>
              </p:nvPicPr>
              <p:blipFill>
                <a:blip r:embed="rId444"/>
                <a:stretch>
                  <a:fillRect/>
                </a:stretch>
              </p:blipFill>
              <p:spPr>
                <a:xfrm>
                  <a:off x="6084706" y="3189358"/>
                  <a:ext cx="2228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73" name="筆跡 372">
                  <a:extLst>
                    <a:ext uri="{FF2B5EF4-FFF2-40B4-BE49-F238E27FC236}">
                      <a16:creationId xmlns:a16="http://schemas.microsoft.com/office/drawing/2014/main" id="{7A1BF89B-95F0-4A27-AABC-7E4544102740}"/>
                    </a:ext>
                  </a:extLst>
                </p14:cNvPr>
                <p14:cNvContentPartPr/>
                <p14:nvPr/>
              </p14:nvContentPartPr>
              <p14:xfrm>
                <a:off x="6113866" y="3255958"/>
                <a:ext cx="124560" cy="60120"/>
              </p14:xfrm>
            </p:contentPart>
          </mc:Choice>
          <mc:Fallback xmlns="">
            <p:pic>
              <p:nvPicPr>
                <p:cNvPr id="373" name="筆跡 372">
                  <a:extLst>
                    <a:ext uri="{FF2B5EF4-FFF2-40B4-BE49-F238E27FC236}">
                      <a16:creationId xmlns:a16="http://schemas.microsoft.com/office/drawing/2014/main" id="{7A1BF89B-95F0-4A27-AABC-7E4544102740}"/>
                    </a:ext>
                  </a:extLst>
                </p:cNvPr>
                <p:cNvPicPr/>
                <p:nvPr/>
              </p:nvPicPr>
              <p:blipFill>
                <a:blip r:embed="rId446"/>
                <a:stretch>
                  <a:fillRect/>
                </a:stretch>
              </p:blipFill>
              <p:spPr>
                <a:xfrm>
                  <a:off x="6105226" y="3247318"/>
                  <a:ext cx="1422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74" name="筆跡 373">
                  <a:extLst>
                    <a:ext uri="{FF2B5EF4-FFF2-40B4-BE49-F238E27FC236}">
                      <a16:creationId xmlns:a16="http://schemas.microsoft.com/office/drawing/2014/main" id="{CE4D6E5F-2770-44E9-BFEE-5CB3154C523F}"/>
                    </a:ext>
                  </a:extLst>
                </p14:cNvPr>
                <p14:cNvContentPartPr/>
                <p14:nvPr/>
              </p14:nvContentPartPr>
              <p14:xfrm>
                <a:off x="6047626" y="3352798"/>
                <a:ext cx="48240" cy="104400"/>
              </p14:xfrm>
            </p:contentPart>
          </mc:Choice>
          <mc:Fallback xmlns="">
            <p:pic>
              <p:nvPicPr>
                <p:cNvPr id="374" name="筆跡 373">
                  <a:extLst>
                    <a:ext uri="{FF2B5EF4-FFF2-40B4-BE49-F238E27FC236}">
                      <a16:creationId xmlns:a16="http://schemas.microsoft.com/office/drawing/2014/main" id="{CE4D6E5F-2770-44E9-BFEE-5CB3154C523F}"/>
                    </a:ext>
                  </a:extLst>
                </p:cNvPr>
                <p:cNvPicPr/>
                <p:nvPr/>
              </p:nvPicPr>
              <p:blipFill>
                <a:blip r:embed="rId448"/>
                <a:stretch>
                  <a:fillRect/>
                </a:stretch>
              </p:blipFill>
              <p:spPr>
                <a:xfrm>
                  <a:off x="6038626" y="3343798"/>
                  <a:ext cx="65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75" name="筆跡 374">
                  <a:extLst>
                    <a:ext uri="{FF2B5EF4-FFF2-40B4-BE49-F238E27FC236}">
                      <a16:creationId xmlns:a16="http://schemas.microsoft.com/office/drawing/2014/main" id="{837AAFE2-E661-490E-8B93-501E4961F679}"/>
                    </a:ext>
                  </a:extLst>
                </p14:cNvPr>
                <p14:cNvContentPartPr/>
                <p14:nvPr/>
              </p14:nvContentPartPr>
              <p14:xfrm>
                <a:off x="6113866" y="3353878"/>
                <a:ext cx="260280" cy="91800"/>
              </p14:xfrm>
            </p:contentPart>
          </mc:Choice>
          <mc:Fallback xmlns="">
            <p:pic>
              <p:nvPicPr>
                <p:cNvPr id="375" name="筆跡 374">
                  <a:extLst>
                    <a:ext uri="{FF2B5EF4-FFF2-40B4-BE49-F238E27FC236}">
                      <a16:creationId xmlns:a16="http://schemas.microsoft.com/office/drawing/2014/main" id="{837AAFE2-E661-490E-8B93-501E4961F679}"/>
                    </a:ext>
                  </a:extLst>
                </p:cNvPr>
                <p:cNvPicPr/>
                <p:nvPr/>
              </p:nvPicPr>
              <p:blipFill>
                <a:blip r:embed="rId450"/>
                <a:stretch>
                  <a:fillRect/>
                </a:stretch>
              </p:blipFill>
              <p:spPr>
                <a:xfrm>
                  <a:off x="6105226" y="3344878"/>
                  <a:ext cx="2779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76" name="筆跡 375">
                  <a:extLst>
                    <a:ext uri="{FF2B5EF4-FFF2-40B4-BE49-F238E27FC236}">
                      <a16:creationId xmlns:a16="http://schemas.microsoft.com/office/drawing/2014/main" id="{8A97657F-95B2-40A7-9292-6776060FC7D0}"/>
                    </a:ext>
                  </a:extLst>
                </p14:cNvPr>
                <p14:cNvContentPartPr/>
                <p14:nvPr/>
              </p14:nvContentPartPr>
              <p14:xfrm>
                <a:off x="6191626" y="3398878"/>
                <a:ext cx="58320" cy="72360"/>
              </p14:xfrm>
            </p:contentPart>
          </mc:Choice>
          <mc:Fallback xmlns="">
            <p:pic>
              <p:nvPicPr>
                <p:cNvPr id="376" name="筆跡 375">
                  <a:extLst>
                    <a:ext uri="{FF2B5EF4-FFF2-40B4-BE49-F238E27FC236}">
                      <a16:creationId xmlns:a16="http://schemas.microsoft.com/office/drawing/2014/main" id="{8A97657F-95B2-40A7-9292-6776060FC7D0}"/>
                    </a:ext>
                  </a:extLst>
                </p:cNvPr>
                <p:cNvPicPr/>
                <p:nvPr/>
              </p:nvPicPr>
              <p:blipFill>
                <a:blip r:embed="rId452"/>
                <a:stretch>
                  <a:fillRect/>
                </a:stretch>
              </p:blipFill>
              <p:spPr>
                <a:xfrm>
                  <a:off x="6182986" y="3390238"/>
                  <a:ext cx="75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77" name="筆跡 376">
                  <a:extLst>
                    <a:ext uri="{FF2B5EF4-FFF2-40B4-BE49-F238E27FC236}">
                      <a16:creationId xmlns:a16="http://schemas.microsoft.com/office/drawing/2014/main" id="{91B8C9F4-65FB-4058-A8D1-22CD0EA8B640}"/>
                    </a:ext>
                  </a:extLst>
                </p14:cNvPr>
                <p14:cNvContentPartPr/>
                <p14:nvPr/>
              </p14:nvContentPartPr>
              <p14:xfrm>
                <a:off x="6585106" y="3206638"/>
                <a:ext cx="55080" cy="8640"/>
              </p14:xfrm>
            </p:contentPart>
          </mc:Choice>
          <mc:Fallback xmlns="">
            <p:pic>
              <p:nvPicPr>
                <p:cNvPr id="377" name="筆跡 376">
                  <a:extLst>
                    <a:ext uri="{FF2B5EF4-FFF2-40B4-BE49-F238E27FC236}">
                      <a16:creationId xmlns:a16="http://schemas.microsoft.com/office/drawing/2014/main" id="{91B8C9F4-65FB-4058-A8D1-22CD0EA8B640}"/>
                    </a:ext>
                  </a:extLst>
                </p:cNvPr>
                <p:cNvPicPr/>
                <p:nvPr/>
              </p:nvPicPr>
              <p:blipFill>
                <a:blip r:embed="rId454"/>
                <a:stretch>
                  <a:fillRect/>
                </a:stretch>
              </p:blipFill>
              <p:spPr>
                <a:xfrm>
                  <a:off x="6576106" y="3197638"/>
                  <a:ext cx="727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78" name="筆跡 377">
                  <a:extLst>
                    <a:ext uri="{FF2B5EF4-FFF2-40B4-BE49-F238E27FC236}">
                      <a16:creationId xmlns:a16="http://schemas.microsoft.com/office/drawing/2014/main" id="{DF68436C-1F28-4748-A781-4B7EE040BEB0}"/>
                    </a:ext>
                  </a:extLst>
                </p14:cNvPr>
                <p14:cNvContentPartPr/>
                <p14:nvPr/>
              </p14:nvContentPartPr>
              <p14:xfrm>
                <a:off x="6530026" y="3255958"/>
                <a:ext cx="195840" cy="8640"/>
              </p14:xfrm>
            </p:contentPart>
          </mc:Choice>
          <mc:Fallback xmlns="">
            <p:pic>
              <p:nvPicPr>
                <p:cNvPr id="378" name="筆跡 377">
                  <a:extLst>
                    <a:ext uri="{FF2B5EF4-FFF2-40B4-BE49-F238E27FC236}">
                      <a16:creationId xmlns:a16="http://schemas.microsoft.com/office/drawing/2014/main" id="{DF68436C-1F28-4748-A781-4B7EE040BEB0}"/>
                    </a:ext>
                  </a:extLst>
                </p:cNvPr>
                <p:cNvPicPr/>
                <p:nvPr/>
              </p:nvPicPr>
              <p:blipFill>
                <a:blip r:embed="rId456"/>
                <a:stretch>
                  <a:fillRect/>
                </a:stretch>
              </p:blipFill>
              <p:spPr>
                <a:xfrm>
                  <a:off x="6521386" y="3247318"/>
                  <a:ext cx="213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79" name="筆跡 378">
                  <a:extLst>
                    <a:ext uri="{FF2B5EF4-FFF2-40B4-BE49-F238E27FC236}">
                      <a16:creationId xmlns:a16="http://schemas.microsoft.com/office/drawing/2014/main" id="{9FB16307-48FD-4097-BA2D-5652332A095F}"/>
                    </a:ext>
                  </a:extLst>
                </p14:cNvPr>
                <p14:cNvContentPartPr/>
                <p14:nvPr/>
              </p14:nvContentPartPr>
              <p14:xfrm>
                <a:off x="6499426" y="3296278"/>
                <a:ext cx="67680" cy="153720"/>
              </p14:xfrm>
            </p:contentPart>
          </mc:Choice>
          <mc:Fallback xmlns="">
            <p:pic>
              <p:nvPicPr>
                <p:cNvPr id="379" name="筆跡 378">
                  <a:extLst>
                    <a:ext uri="{FF2B5EF4-FFF2-40B4-BE49-F238E27FC236}">
                      <a16:creationId xmlns:a16="http://schemas.microsoft.com/office/drawing/2014/main" id="{9FB16307-48FD-4097-BA2D-5652332A095F}"/>
                    </a:ext>
                  </a:extLst>
                </p:cNvPr>
                <p:cNvPicPr/>
                <p:nvPr/>
              </p:nvPicPr>
              <p:blipFill>
                <a:blip r:embed="rId458"/>
                <a:stretch>
                  <a:fillRect/>
                </a:stretch>
              </p:blipFill>
              <p:spPr>
                <a:xfrm>
                  <a:off x="6490426" y="3287278"/>
                  <a:ext cx="853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80" name="筆跡 379">
                  <a:extLst>
                    <a:ext uri="{FF2B5EF4-FFF2-40B4-BE49-F238E27FC236}">
                      <a16:creationId xmlns:a16="http://schemas.microsoft.com/office/drawing/2014/main" id="{1A140B51-292A-4C3D-9407-F1FF771A6870}"/>
                    </a:ext>
                  </a:extLst>
                </p14:cNvPr>
                <p14:cNvContentPartPr/>
                <p14:nvPr/>
              </p14:nvContentPartPr>
              <p14:xfrm>
                <a:off x="6591946" y="3316798"/>
                <a:ext cx="144360" cy="12240"/>
              </p14:xfrm>
            </p:contentPart>
          </mc:Choice>
          <mc:Fallback xmlns="">
            <p:pic>
              <p:nvPicPr>
                <p:cNvPr id="380" name="筆跡 379">
                  <a:extLst>
                    <a:ext uri="{FF2B5EF4-FFF2-40B4-BE49-F238E27FC236}">
                      <a16:creationId xmlns:a16="http://schemas.microsoft.com/office/drawing/2014/main" id="{1A140B51-292A-4C3D-9407-F1FF771A6870}"/>
                    </a:ext>
                  </a:extLst>
                </p:cNvPr>
                <p:cNvPicPr/>
                <p:nvPr/>
              </p:nvPicPr>
              <p:blipFill>
                <a:blip r:embed="rId460"/>
                <a:stretch>
                  <a:fillRect/>
                </a:stretch>
              </p:blipFill>
              <p:spPr>
                <a:xfrm>
                  <a:off x="6582946" y="3307798"/>
                  <a:ext cx="1620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81" name="筆跡 380">
                  <a:extLst>
                    <a:ext uri="{FF2B5EF4-FFF2-40B4-BE49-F238E27FC236}">
                      <a16:creationId xmlns:a16="http://schemas.microsoft.com/office/drawing/2014/main" id="{69F6B303-4C66-4BE9-B82F-F0F6E2300055}"/>
                    </a:ext>
                  </a:extLst>
                </p14:cNvPr>
                <p14:cNvContentPartPr/>
                <p14:nvPr/>
              </p14:nvContentPartPr>
              <p14:xfrm>
                <a:off x="6623986" y="3303478"/>
                <a:ext cx="30240" cy="98280"/>
              </p14:xfrm>
            </p:contentPart>
          </mc:Choice>
          <mc:Fallback xmlns="">
            <p:pic>
              <p:nvPicPr>
                <p:cNvPr id="381" name="筆跡 380">
                  <a:extLst>
                    <a:ext uri="{FF2B5EF4-FFF2-40B4-BE49-F238E27FC236}">
                      <a16:creationId xmlns:a16="http://schemas.microsoft.com/office/drawing/2014/main" id="{69F6B303-4C66-4BE9-B82F-F0F6E2300055}"/>
                    </a:ext>
                  </a:extLst>
                </p:cNvPr>
                <p:cNvPicPr/>
                <p:nvPr/>
              </p:nvPicPr>
              <p:blipFill>
                <a:blip r:embed="rId462"/>
                <a:stretch>
                  <a:fillRect/>
                </a:stretch>
              </p:blipFill>
              <p:spPr>
                <a:xfrm>
                  <a:off x="6614986" y="3294478"/>
                  <a:ext cx="478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82" name="筆跡 381">
                  <a:extLst>
                    <a:ext uri="{FF2B5EF4-FFF2-40B4-BE49-F238E27FC236}">
                      <a16:creationId xmlns:a16="http://schemas.microsoft.com/office/drawing/2014/main" id="{5C47F4B3-48E0-4FBC-9480-D496F8A1A796}"/>
                    </a:ext>
                  </a:extLst>
                </p14:cNvPr>
                <p14:cNvContentPartPr/>
                <p14:nvPr/>
              </p14:nvContentPartPr>
              <p14:xfrm>
                <a:off x="6626506" y="3311398"/>
                <a:ext cx="89280" cy="104400"/>
              </p14:xfrm>
            </p:contentPart>
          </mc:Choice>
          <mc:Fallback xmlns="">
            <p:pic>
              <p:nvPicPr>
                <p:cNvPr id="382" name="筆跡 381">
                  <a:extLst>
                    <a:ext uri="{FF2B5EF4-FFF2-40B4-BE49-F238E27FC236}">
                      <a16:creationId xmlns:a16="http://schemas.microsoft.com/office/drawing/2014/main" id="{5C47F4B3-48E0-4FBC-9480-D496F8A1A796}"/>
                    </a:ext>
                  </a:extLst>
                </p:cNvPr>
                <p:cNvPicPr/>
                <p:nvPr/>
              </p:nvPicPr>
              <p:blipFill>
                <a:blip r:embed="rId464"/>
                <a:stretch>
                  <a:fillRect/>
                </a:stretch>
              </p:blipFill>
              <p:spPr>
                <a:xfrm>
                  <a:off x="6617506" y="3302758"/>
                  <a:ext cx="106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83" name="筆跡 382">
                  <a:extLst>
                    <a:ext uri="{FF2B5EF4-FFF2-40B4-BE49-F238E27FC236}">
                      <a16:creationId xmlns:a16="http://schemas.microsoft.com/office/drawing/2014/main" id="{D168BA68-2997-45FE-9319-42D5FE0D07B3}"/>
                    </a:ext>
                  </a:extLst>
                </p14:cNvPr>
                <p14:cNvContentPartPr/>
                <p14:nvPr/>
              </p14:nvContentPartPr>
              <p14:xfrm>
                <a:off x="6599866" y="3433798"/>
                <a:ext cx="104760" cy="68400"/>
              </p14:xfrm>
            </p:contentPart>
          </mc:Choice>
          <mc:Fallback xmlns="">
            <p:pic>
              <p:nvPicPr>
                <p:cNvPr id="383" name="筆跡 382">
                  <a:extLst>
                    <a:ext uri="{FF2B5EF4-FFF2-40B4-BE49-F238E27FC236}">
                      <a16:creationId xmlns:a16="http://schemas.microsoft.com/office/drawing/2014/main" id="{D168BA68-2997-45FE-9319-42D5FE0D07B3}"/>
                    </a:ext>
                  </a:extLst>
                </p:cNvPr>
                <p:cNvPicPr/>
                <p:nvPr/>
              </p:nvPicPr>
              <p:blipFill>
                <a:blip r:embed="rId466"/>
                <a:stretch>
                  <a:fillRect/>
                </a:stretch>
              </p:blipFill>
              <p:spPr>
                <a:xfrm>
                  <a:off x="6591226" y="3425158"/>
                  <a:ext cx="1224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84" name="筆跡 383">
                  <a:extLst>
                    <a:ext uri="{FF2B5EF4-FFF2-40B4-BE49-F238E27FC236}">
                      <a16:creationId xmlns:a16="http://schemas.microsoft.com/office/drawing/2014/main" id="{DB73518D-30E6-4F2E-9DFB-888FEC4CA259}"/>
                    </a:ext>
                  </a:extLst>
                </p14:cNvPr>
                <p14:cNvContentPartPr/>
                <p14:nvPr/>
              </p14:nvContentPartPr>
              <p14:xfrm>
                <a:off x="6643426" y="3462958"/>
                <a:ext cx="50760" cy="91800"/>
              </p14:xfrm>
            </p:contentPart>
          </mc:Choice>
          <mc:Fallback xmlns="">
            <p:pic>
              <p:nvPicPr>
                <p:cNvPr id="384" name="筆跡 383">
                  <a:extLst>
                    <a:ext uri="{FF2B5EF4-FFF2-40B4-BE49-F238E27FC236}">
                      <a16:creationId xmlns:a16="http://schemas.microsoft.com/office/drawing/2014/main" id="{DB73518D-30E6-4F2E-9DFB-888FEC4CA259}"/>
                    </a:ext>
                  </a:extLst>
                </p:cNvPr>
                <p:cNvPicPr/>
                <p:nvPr/>
              </p:nvPicPr>
              <p:blipFill>
                <a:blip r:embed="rId468"/>
                <a:stretch>
                  <a:fillRect/>
                </a:stretch>
              </p:blipFill>
              <p:spPr>
                <a:xfrm>
                  <a:off x="6634426" y="3453958"/>
                  <a:ext cx="68400" cy="109440"/>
                </a:xfrm>
                <a:prstGeom prst="rect">
                  <a:avLst/>
                </a:prstGeom>
              </p:spPr>
            </p:pic>
          </mc:Fallback>
        </mc:AlternateContent>
      </p:grpSp>
      <p:grpSp>
        <p:nvGrpSpPr>
          <p:cNvPr id="417" name="群組 416">
            <a:extLst>
              <a:ext uri="{FF2B5EF4-FFF2-40B4-BE49-F238E27FC236}">
                <a16:creationId xmlns:a16="http://schemas.microsoft.com/office/drawing/2014/main" id="{D2B3419F-65A3-4A66-9ADE-CF8BB4A9DB51}"/>
              </a:ext>
            </a:extLst>
          </p:cNvPr>
          <p:cNvGrpSpPr/>
          <p:nvPr/>
        </p:nvGrpSpPr>
        <p:grpSpPr>
          <a:xfrm>
            <a:off x="6092266" y="3748078"/>
            <a:ext cx="655560" cy="437760"/>
            <a:chOff x="6092266" y="3748078"/>
            <a:chExt cx="655560" cy="437760"/>
          </a:xfrm>
        </p:grpSpPr>
        <mc:AlternateContent xmlns:mc="http://schemas.openxmlformats.org/markup-compatibility/2006" xmlns:p14="http://schemas.microsoft.com/office/powerpoint/2010/main">
          <mc:Choice Requires="p14">
            <p:contentPart p14:bwMode="auto" r:id="rId469">
              <p14:nvContentPartPr>
                <p14:cNvPr id="386" name="筆跡 385">
                  <a:extLst>
                    <a:ext uri="{FF2B5EF4-FFF2-40B4-BE49-F238E27FC236}">
                      <a16:creationId xmlns:a16="http://schemas.microsoft.com/office/drawing/2014/main" id="{2C105CD3-421E-455E-9D76-6B48909913A8}"/>
                    </a:ext>
                  </a:extLst>
                </p14:cNvPr>
                <p14:cNvContentPartPr/>
                <p14:nvPr/>
              </p14:nvContentPartPr>
              <p14:xfrm>
                <a:off x="6185866" y="3748078"/>
                <a:ext cx="49680" cy="19800"/>
              </p14:xfrm>
            </p:contentPart>
          </mc:Choice>
          <mc:Fallback xmlns="">
            <p:pic>
              <p:nvPicPr>
                <p:cNvPr id="386" name="筆跡 385">
                  <a:extLst>
                    <a:ext uri="{FF2B5EF4-FFF2-40B4-BE49-F238E27FC236}">
                      <a16:creationId xmlns:a16="http://schemas.microsoft.com/office/drawing/2014/main" id="{2C105CD3-421E-455E-9D76-6B48909913A8}"/>
                    </a:ext>
                  </a:extLst>
                </p:cNvPr>
                <p:cNvPicPr/>
                <p:nvPr/>
              </p:nvPicPr>
              <p:blipFill>
                <a:blip r:embed="rId470"/>
                <a:stretch>
                  <a:fillRect/>
                </a:stretch>
              </p:blipFill>
              <p:spPr>
                <a:xfrm>
                  <a:off x="6177226" y="3739078"/>
                  <a:ext cx="673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87" name="筆跡 386">
                  <a:extLst>
                    <a:ext uri="{FF2B5EF4-FFF2-40B4-BE49-F238E27FC236}">
                      <a16:creationId xmlns:a16="http://schemas.microsoft.com/office/drawing/2014/main" id="{2E618663-EF86-426D-A106-31BE00E8DECC}"/>
                    </a:ext>
                  </a:extLst>
                </p14:cNvPr>
                <p14:cNvContentPartPr/>
                <p14:nvPr/>
              </p14:nvContentPartPr>
              <p14:xfrm>
                <a:off x="6127546" y="3815758"/>
                <a:ext cx="164880" cy="15840"/>
              </p14:xfrm>
            </p:contentPart>
          </mc:Choice>
          <mc:Fallback xmlns="">
            <p:pic>
              <p:nvPicPr>
                <p:cNvPr id="387" name="筆跡 386">
                  <a:extLst>
                    <a:ext uri="{FF2B5EF4-FFF2-40B4-BE49-F238E27FC236}">
                      <a16:creationId xmlns:a16="http://schemas.microsoft.com/office/drawing/2014/main" id="{2E618663-EF86-426D-A106-31BE00E8DECC}"/>
                    </a:ext>
                  </a:extLst>
                </p:cNvPr>
                <p:cNvPicPr/>
                <p:nvPr/>
              </p:nvPicPr>
              <p:blipFill>
                <a:blip r:embed="rId472"/>
                <a:stretch>
                  <a:fillRect/>
                </a:stretch>
              </p:blipFill>
              <p:spPr>
                <a:xfrm>
                  <a:off x="6118906" y="3807118"/>
                  <a:ext cx="182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88" name="筆跡 387">
                  <a:extLst>
                    <a:ext uri="{FF2B5EF4-FFF2-40B4-BE49-F238E27FC236}">
                      <a16:creationId xmlns:a16="http://schemas.microsoft.com/office/drawing/2014/main" id="{3660EBB5-828E-49EB-B8EB-16AAD94E09BF}"/>
                    </a:ext>
                  </a:extLst>
                </p14:cNvPr>
                <p14:cNvContentPartPr/>
                <p14:nvPr/>
              </p14:nvContentPartPr>
              <p14:xfrm>
                <a:off x="6166426" y="3880558"/>
                <a:ext cx="51840" cy="47880"/>
              </p14:xfrm>
            </p:contentPart>
          </mc:Choice>
          <mc:Fallback xmlns="">
            <p:pic>
              <p:nvPicPr>
                <p:cNvPr id="388" name="筆跡 387">
                  <a:extLst>
                    <a:ext uri="{FF2B5EF4-FFF2-40B4-BE49-F238E27FC236}">
                      <a16:creationId xmlns:a16="http://schemas.microsoft.com/office/drawing/2014/main" id="{3660EBB5-828E-49EB-B8EB-16AAD94E09BF}"/>
                    </a:ext>
                  </a:extLst>
                </p:cNvPr>
                <p:cNvPicPr/>
                <p:nvPr/>
              </p:nvPicPr>
              <p:blipFill>
                <a:blip r:embed="rId474"/>
                <a:stretch>
                  <a:fillRect/>
                </a:stretch>
              </p:blipFill>
              <p:spPr>
                <a:xfrm>
                  <a:off x="6157786" y="3871918"/>
                  <a:ext cx="694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89" name="筆跡 388">
                  <a:extLst>
                    <a:ext uri="{FF2B5EF4-FFF2-40B4-BE49-F238E27FC236}">
                      <a16:creationId xmlns:a16="http://schemas.microsoft.com/office/drawing/2014/main" id="{D00DF739-FB20-45F0-9916-31D82B42784D}"/>
                    </a:ext>
                  </a:extLst>
                </p14:cNvPr>
                <p14:cNvContentPartPr/>
                <p14:nvPr/>
              </p14:nvContentPartPr>
              <p14:xfrm>
                <a:off x="6186946" y="3858958"/>
                <a:ext cx="93960" cy="62280"/>
              </p14:xfrm>
            </p:contentPart>
          </mc:Choice>
          <mc:Fallback xmlns="">
            <p:pic>
              <p:nvPicPr>
                <p:cNvPr id="389" name="筆跡 388">
                  <a:extLst>
                    <a:ext uri="{FF2B5EF4-FFF2-40B4-BE49-F238E27FC236}">
                      <a16:creationId xmlns:a16="http://schemas.microsoft.com/office/drawing/2014/main" id="{D00DF739-FB20-45F0-9916-31D82B42784D}"/>
                    </a:ext>
                  </a:extLst>
                </p:cNvPr>
                <p:cNvPicPr/>
                <p:nvPr/>
              </p:nvPicPr>
              <p:blipFill>
                <a:blip r:embed="rId476"/>
                <a:stretch>
                  <a:fillRect/>
                </a:stretch>
              </p:blipFill>
              <p:spPr>
                <a:xfrm>
                  <a:off x="6178306" y="3850318"/>
                  <a:ext cx="111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90" name="筆跡 389">
                  <a:extLst>
                    <a:ext uri="{FF2B5EF4-FFF2-40B4-BE49-F238E27FC236}">
                      <a16:creationId xmlns:a16="http://schemas.microsoft.com/office/drawing/2014/main" id="{6FDFD4FB-946B-4C5D-9BA2-8211BDEB1606}"/>
                    </a:ext>
                  </a:extLst>
                </p14:cNvPr>
                <p14:cNvContentPartPr/>
                <p14:nvPr/>
              </p14:nvContentPartPr>
              <p14:xfrm>
                <a:off x="6092266" y="3981358"/>
                <a:ext cx="16200" cy="81720"/>
              </p14:xfrm>
            </p:contentPart>
          </mc:Choice>
          <mc:Fallback xmlns="">
            <p:pic>
              <p:nvPicPr>
                <p:cNvPr id="390" name="筆跡 389">
                  <a:extLst>
                    <a:ext uri="{FF2B5EF4-FFF2-40B4-BE49-F238E27FC236}">
                      <a16:creationId xmlns:a16="http://schemas.microsoft.com/office/drawing/2014/main" id="{6FDFD4FB-946B-4C5D-9BA2-8211BDEB1606}"/>
                    </a:ext>
                  </a:extLst>
                </p:cNvPr>
                <p:cNvPicPr/>
                <p:nvPr/>
              </p:nvPicPr>
              <p:blipFill>
                <a:blip r:embed="rId478"/>
                <a:stretch>
                  <a:fillRect/>
                </a:stretch>
              </p:blipFill>
              <p:spPr>
                <a:xfrm>
                  <a:off x="6083266" y="3972718"/>
                  <a:ext cx="338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91" name="筆跡 390">
                  <a:extLst>
                    <a:ext uri="{FF2B5EF4-FFF2-40B4-BE49-F238E27FC236}">
                      <a16:creationId xmlns:a16="http://schemas.microsoft.com/office/drawing/2014/main" id="{62299D58-DE70-4A3A-B12C-2E7BB5CB7D8C}"/>
                    </a:ext>
                  </a:extLst>
                </p14:cNvPr>
                <p14:cNvContentPartPr/>
                <p14:nvPr/>
              </p14:nvContentPartPr>
              <p14:xfrm>
                <a:off x="6134386" y="3969118"/>
                <a:ext cx="225360" cy="84600"/>
              </p14:xfrm>
            </p:contentPart>
          </mc:Choice>
          <mc:Fallback xmlns="">
            <p:pic>
              <p:nvPicPr>
                <p:cNvPr id="391" name="筆跡 390">
                  <a:extLst>
                    <a:ext uri="{FF2B5EF4-FFF2-40B4-BE49-F238E27FC236}">
                      <a16:creationId xmlns:a16="http://schemas.microsoft.com/office/drawing/2014/main" id="{62299D58-DE70-4A3A-B12C-2E7BB5CB7D8C}"/>
                    </a:ext>
                  </a:extLst>
                </p:cNvPr>
                <p:cNvPicPr/>
                <p:nvPr/>
              </p:nvPicPr>
              <p:blipFill>
                <a:blip r:embed="rId480"/>
                <a:stretch>
                  <a:fillRect/>
                </a:stretch>
              </p:blipFill>
              <p:spPr>
                <a:xfrm>
                  <a:off x="6125746" y="3960478"/>
                  <a:ext cx="2430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92" name="筆跡 391">
                  <a:extLst>
                    <a:ext uri="{FF2B5EF4-FFF2-40B4-BE49-F238E27FC236}">
                      <a16:creationId xmlns:a16="http://schemas.microsoft.com/office/drawing/2014/main" id="{D11FC657-050E-44FC-A2C6-3F18A052E3EA}"/>
                    </a:ext>
                  </a:extLst>
                </p14:cNvPr>
                <p14:cNvContentPartPr/>
                <p14:nvPr/>
              </p14:nvContentPartPr>
              <p14:xfrm>
                <a:off x="6200986" y="4000078"/>
                <a:ext cx="65880" cy="49320"/>
              </p14:xfrm>
            </p:contentPart>
          </mc:Choice>
          <mc:Fallback xmlns="">
            <p:pic>
              <p:nvPicPr>
                <p:cNvPr id="392" name="筆跡 391">
                  <a:extLst>
                    <a:ext uri="{FF2B5EF4-FFF2-40B4-BE49-F238E27FC236}">
                      <a16:creationId xmlns:a16="http://schemas.microsoft.com/office/drawing/2014/main" id="{D11FC657-050E-44FC-A2C6-3F18A052E3EA}"/>
                    </a:ext>
                  </a:extLst>
                </p:cNvPr>
                <p:cNvPicPr/>
                <p:nvPr/>
              </p:nvPicPr>
              <p:blipFill>
                <a:blip r:embed="rId482"/>
                <a:stretch>
                  <a:fillRect/>
                </a:stretch>
              </p:blipFill>
              <p:spPr>
                <a:xfrm>
                  <a:off x="6191986" y="3991078"/>
                  <a:ext cx="835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93" name="筆跡 392">
                  <a:extLst>
                    <a:ext uri="{FF2B5EF4-FFF2-40B4-BE49-F238E27FC236}">
                      <a16:creationId xmlns:a16="http://schemas.microsoft.com/office/drawing/2014/main" id="{5F3DC02B-5042-48CC-A5DD-35E459E2CA4D}"/>
                    </a:ext>
                  </a:extLst>
                </p14:cNvPr>
                <p14:cNvContentPartPr/>
                <p14:nvPr/>
              </p14:nvContentPartPr>
              <p14:xfrm>
                <a:off x="6577186" y="3822958"/>
                <a:ext cx="50760" cy="24120"/>
              </p14:xfrm>
            </p:contentPart>
          </mc:Choice>
          <mc:Fallback xmlns="">
            <p:pic>
              <p:nvPicPr>
                <p:cNvPr id="393" name="筆跡 392">
                  <a:extLst>
                    <a:ext uri="{FF2B5EF4-FFF2-40B4-BE49-F238E27FC236}">
                      <a16:creationId xmlns:a16="http://schemas.microsoft.com/office/drawing/2014/main" id="{5F3DC02B-5042-48CC-A5DD-35E459E2CA4D}"/>
                    </a:ext>
                  </a:extLst>
                </p:cNvPr>
                <p:cNvPicPr/>
                <p:nvPr/>
              </p:nvPicPr>
              <p:blipFill>
                <a:blip r:embed="rId484"/>
                <a:stretch>
                  <a:fillRect/>
                </a:stretch>
              </p:blipFill>
              <p:spPr>
                <a:xfrm>
                  <a:off x="6568186" y="3814318"/>
                  <a:ext cx="684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94" name="筆跡 393">
                  <a:extLst>
                    <a:ext uri="{FF2B5EF4-FFF2-40B4-BE49-F238E27FC236}">
                      <a16:creationId xmlns:a16="http://schemas.microsoft.com/office/drawing/2014/main" id="{6581D583-EF25-4472-8873-1AEC1F7457D0}"/>
                    </a:ext>
                  </a:extLst>
                </p14:cNvPr>
                <p14:cNvContentPartPr/>
                <p14:nvPr/>
              </p14:nvContentPartPr>
              <p14:xfrm>
                <a:off x="6528946" y="3889918"/>
                <a:ext cx="150120" cy="2520"/>
              </p14:xfrm>
            </p:contentPart>
          </mc:Choice>
          <mc:Fallback xmlns="">
            <p:pic>
              <p:nvPicPr>
                <p:cNvPr id="394" name="筆跡 393">
                  <a:extLst>
                    <a:ext uri="{FF2B5EF4-FFF2-40B4-BE49-F238E27FC236}">
                      <a16:creationId xmlns:a16="http://schemas.microsoft.com/office/drawing/2014/main" id="{6581D583-EF25-4472-8873-1AEC1F7457D0}"/>
                    </a:ext>
                  </a:extLst>
                </p:cNvPr>
                <p:cNvPicPr/>
                <p:nvPr/>
              </p:nvPicPr>
              <p:blipFill>
                <a:blip r:embed="rId486"/>
                <a:stretch>
                  <a:fillRect/>
                </a:stretch>
              </p:blipFill>
              <p:spPr>
                <a:xfrm>
                  <a:off x="6520306" y="3881278"/>
                  <a:ext cx="167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95" name="筆跡 394">
                  <a:extLst>
                    <a:ext uri="{FF2B5EF4-FFF2-40B4-BE49-F238E27FC236}">
                      <a16:creationId xmlns:a16="http://schemas.microsoft.com/office/drawing/2014/main" id="{3EE3AD24-7FDC-4BFC-9559-E81EEADE9AF4}"/>
                    </a:ext>
                  </a:extLst>
                </p14:cNvPr>
                <p14:cNvContentPartPr/>
                <p14:nvPr/>
              </p14:nvContentPartPr>
              <p14:xfrm>
                <a:off x="6455866" y="3938158"/>
                <a:ext cx="280440" cy="115560"/>
              </p14:xfrm>
            </p:contentPart>
          </mc:Choice>
          <mc:Fallback xmlns="">
            <p:pic>
              <p:nvPicPr>
                <p:cNvPr id="395" name="筆跡 394">
                  <a:extLst>
                    <a:ext uri="{FF2B5EF4-FFF2-40B4-BE49-F238E27FC236}">
                      <a16:creationId xmlns:a16="http://schemas.microsoft.com/office/drawing/2014/main" id="{3EE3AD24-7FDC-4BFC-9559-E81EEADE9AF4}"/>
                    </a:ext>
                  </a:extLst>
                </p:cNvPr>
                <p:cNvPicPr/>
                <p:nvPr/>
              </p:nvPicPr>
              <p:blipFill>
                <a:blip r:embed="rId488"/>
                <a:stretch>
                  <a:fillRect/>
                </a:stretch>
              </p:blipFill>
              <p:spPr>
                <a:xfrm>
                  <a:off x="6446866" y="3929518"/>
                  <a:ext cx="298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96" name="筆跡 395">
                  <a:extLst>
                    <a:ext uri="{FF2B5EF4-FFF2-40B4-BE49-F238E27FC236}">
                      <a16:creationId xmlns:a16="http://schemas.microsoft.com/office/drawing/2014/main" id="{D1413C22-2A28-4A04-A971-E3F433BE3E07}"/>
                    </a:ext>
                  </a:extLst>
                </p14:cNvPr>
                <p14:cNvContentPartPr/>
                <p14:nvPr/>
              </p14:nvContentPartPr>
              <p14:xfrm>
                <a:off x="6612466" y="3941398"/>
                <a:ext cx="19800" cy="78480"/>
              </p14:xfrm>
            </p:contentPart>
          </mc:Choice>
          <mc:Fallback xmlns="">
            <p:pic>
              <p:nvPicPr>
                <p:cNvPr id="396" name="筆跡 395">
                  <a:extLst>
                    <a:ext uri="{FF2B5EF4-FFF2-40B4-BE49-F238E27FC236}">
                      <a16:creationId xmlns:a16="http://schemas.microsoft.com/office/drawing/2014/main" id="{D1413C22-2A28-4A04-A971-E3F433BE3E07}"/>
                    </a:ext>
                  </a:extLst>
                </p:cNvPr>
                <p:cNvPicPr/>
                <p:nvPr/>
              </p:nvPicPr>
              <p:blipFill>
                <a:blip r:embed="rId490"/>
                <a:stretch>
                  <a:fillRect/>
                </a:stretch>
              </p:blipFill>
              <p:spPr>
                <a:xfrm>
                  <a:off x="6603826" y="3932398"/>
                  <a:ext cx="374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97" name="筆跡 396">
                  <a:extLst>
                    <a:ext uri="{FF2B5EF4-FFF2-40B4-BE49-F238E27FC236}">
                      <a16:creationId xmlns:a16="http://schemas.microsoft.com/office/drawing/2014/main" id="{43C57A3F-07B4-450B-AC38-661B482E17E3}"/>
                    </a:ext>
                  </a:extLst>
                </p14:cNvPr>
                <p14:cNvContentPartPr/>
                <p14:nvPr/>
              </p14:nvContentPartPr>
              <p14:xfrm>
                <a:off x="6608146" y="3938158"/>
                <a:ext cx="106560" cy="91800"/>
              </p14:xfrm>
            </p:contentPart>
          </mc:Choice>
          <mc:Fallback xmlns="">
            <p:pic>
              <p:nvPicPr>
                <p:cNvPr id="397" name="筆跡 396">
                  <a:extLst>
                    <a:ext uri="{FF2B5EF4-FFF2-40B4-BE49-F238E27FC236}">
                      <a16:creationId xmlns:a16="http://schemas.microsoft.com/office/drawing/2014/main" id="{43C57A3F-07B4-450B-AC38-661B482E17E3}"/>
                    </a:ext>
                  </a:extLst>
                </p:cNvPr>
                <p:cNvPicPr/>
                <p:nvPr/>
              </p:nvPicPr>
              <p:blipFill>
                <a:blip r:embed="rId492"/>
                <a:stretch>
                  <a:fillRect/>
                </a:stretch>
              </p:blipFill>
              <p:spPr>
                <a:xfrm>
                  <a:off x="6599146" y="3929518"/>
                  <a:ext cx="1242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98" name="筆跡 397">
                  <a:extLst>
                    <a:ext uri="{FF2B5EF4-FFF2-40B4-BE49-F238E27FC236}">
                      <a16:creationId xmlns:a16="http://schemas.microsoft.com/office/drawing/2014/main" id="{EDEFC39B-ACBC-4ABF-A5D4-E0C73BA9E1F1}"/>
                    </a:ext>
                  </a:extLst>
                </p14:cNvPr>
                <p14:cNvContentPartPr/>
                <p14:nvPr/>
              </p14:nvContentPartPr>
              <p14:xfrm>
                <a:off x="6575746" y="4049038"/>
                <a:ext cx="122400" cy="66600"/>
              </p14:xfrm>
            </p:contentPart>
          </mc:Choice>
          <mc:Fallback xmlns="">
            <p:pic>
              <p:nvPicPr>
                <p:cNvPr id="398" name="筆跡 397">
                  <a:extLst>
                    <a:ext uri="{FF2B5EF4-FFF2-40B4-BE49-F238E27FC236}">
                      <a16:creationId xmlns:a16="http://schemas.microsoft.com/office/drawing/2014/main" id="{EDEFC39B-ACBC-4ABF-A5D4-E0C73BA9E1F1}"/>
                    </a:ext>
                  </a:extLst>
                </p:cNvPr>
                <p:cNvPicPr/>
                <p:nvPr/>
              </p:nvPicPr>
              <p:blipFill>
                <a:blip r:embed="rId494"/>
                <a:stretch>
                  <a:fillRect/>
                </a:stretch>
              </p:blipFill>
              <p:spPr>
                <a:xfrm>
                  <a:off x="6567106" y="4040398"/>
                  <a:ext cx="14004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99" name="筆跡 398">
                  <a:extLst>
                    <a:ext uri="{FF2B5EF4-FFF2-40B4-BE49-F238E27FC236}">
                      <a16:creationId xmlns:a16="http://schemas.microsoft.com/office/drawing/2014/main" id="{BD924F0E-DD15-4B72-A91C-6D7DE74F445D}"/>
                    </a:ext>
                  </a:extLst>
                </p14:cNvPr>
                <p14:cNvContentPartPr/>
                <p14:nvPr/>
              </p14:nvContentPartPr>
              <p14:xfrm>
                <a:off x="6618226" y="4068118"/>
                <a:ext cx="129600" cy="117720"/>
              </p14:xfrm>
            </p:contentPart>
          </mc:Choice>
          <mc:Fallback xmlns="">
            <p:pic>
              <p:nvPicPr>
                <p:cNvPr id="399" name="筆跡 398">
                  <a:extLst>
                    <a:ext uri="{FF2B5EF4-FFF2-40B4-BE49-F238E27FC236}">
                      <a16:creationId xmlns:a16="http://schemas.microsoft.com/office/drawing/2014/main" id="{BD924F0E-DD15-4B72-A91C-6D7DE74F445D}"/>
                    </a:ext>
                  </a:extLst>
                </p:cNvPr>
                <p:cNvPicPr/>
                <p:nvPr/>
              </p:nvPicPr>
              <p:blipFill>
                <a:blip r:embed="rId496"/>
                <a:stretch>
                  <a:fillRect/>
                </a:stretch>
              </p:blipFill>
              <p:spPr>
                <a:xfrm>
                  <a:off x="6609226" y="4059118"/>
                  <a:ext cx="147240" cy="135360"/>
                </a:xfrm>
                <a:prstGeom prst="rect">
                  <a:avLst/>
                </a:prstGeom>
              </p:spPr>
            </p:pic>
          </mc:Fallback>
        </mc:AlternateContent>
      </p:grpSp>
      <p:grpSp>
        <p:nvGrpSpPr>
          <p:cNvPr id="416" name="群組 415">
            <a:extLst>
              <a:ext uri="{FF2B5EF4-FFF2-40B4-BE49-F238E27FC236}">
                <a16:creationId xmlns:a16="http://schemas.microsoft.com/office/drawing/2014/main" id="{FECA615C-0B2B-4385-AC36-53EB97AC72B4}"/>
              </a:ext>
            </a:extLst>
          </p:cNvPr>
          <p:cNvGrpSpPr/>
          <p:nvPr/>
        </p:nvGrpSpPr>
        <p:grpSpPr>
          <a:xfrm>
            <a:off x="6149506" y="4408678"/>
            <a:ext cx="834120" cy="347400"/>
            <a:chOff x="6149506" y="4408678"/>
            <a:chExt cx="834120" cy="347400"/>
          </a:xfrm>
        </p:grpSpPr>
        <mc:AlternateContent xmlns:mc="http://schemas.openxmlformats.org/markup-compatibility/2006" xmlns:p14="http://schemas.microsoft.com/office/powerpoint/2010/main">
          <mc:Choice Requires="p14">
            <p:contentPart p14:bwMode="auto" r:id="rId497">
              <p14:nvContentPartPr>
                <p14:cNvPr id="400" name="筆跡 399">
                  <a:extLst>
                    <a:ext uri="{FF2B5EF4-FFF2-40B4-BE49-F238E27FC236}">
                      <a16:creationId xmlns:a16="http://schemas.microsoft.com/office/drawing/2014/main" id="{1366AF62-9CA8-446F-8DC9-F4AB57960954}"/>
                    </a:ext>
                  </a:extLst>
                </p14:cNvPr>
                <p14:cNvContentPartPr/>
                <p14:nvPr/>
              </p14:nvContentPartPr>
              <p14:xfrm>
                <a:off x="6227266" y="4408678"/>
                <a:ext cx="144000" cy="93960"/>
              </p14:xfrm>
            </p:contentPart>
          </mc:Choice>
          <mc:Fallback xmlns="">
            <p:pic>
              <p:nvPicPr>
                <p:cNvPr id="400" name="筆跡 399">
                  <a:extLst>
                    <a:ext uri="{FF2B5EF4-FFF2-40B4-BE49-F238E27FC236}">
                      <a16:creationId xmlns:a16="http://schemas.microsoft.com/office/drawing/2014/main" id="{1366AF62-9CA8-446F-8DC9-F4AB57960954}"/>
                    </a:ext>
                  </a:extLst>
                </p:cNvPr>
                <p:cNvPicPr/>
                <p:nvPr/>
              </p:nvPicPr>
              <p:blipFill>
                <a:blip r:embed="rId498"/>
                <a:stretch>
                  <a:fillRect/>
                </a:stretch>
              </p:blipFill>
              <p:spPr>
                <a:xfrm>
                  <a:off x="6218266" y="4399678"/>
                  <a:ext cx="1616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01" name="筆跡 400">
                  <a:extLst>
                    <a:ext uri="{FF2B5EF4-FFF2-40B4-BE49-F238E27FC236}">
                      <a16:creationId xmlns:a16="http://schemas.microsoft.com/office/drawing/2014/main" id="{FBEDE1B3-0A6E-4008-82C4-0E4795D97AB1}"/>
                    </a:ext>
                  </a:extLst>
                </p14:cNvPr>
                <p14:cNvContentPartPr/>
                <p14:nvPr/>
              </p14:nvContentPartPr>
              <p14:xfrm>
                <a:off x="6149506" y="4516678"/>
                <a:ext cx="39240" cy="140400"/>
              </p14:xfrm>
            </p:contentPart>
          </mc:Choice>
          <mc:Fallback xmlns="">
            <p:pic>
              <p:nvPicPr>
                <p:cNvPr id="401" name="筆跡 400">
                  <a:extLst>
                    <a:ext uri="{FF2B5EF4-FFF2-40B4-BE49-F238E27FC236}">
                      <a16:creationId xmlns:a16="http://schemas.microsoft.com/office/drawing/2014/main" id="{FBEDE1B3-0A6E-4008-82C4-0E4795D97AB1}"/>
                    </a:ext>
                  </a:extLst>
                </p:cNvPr>
                <p:cNvPicPr/>
                <p:nvPr/>
              </p:nvPicPr>
              <p:blipFill>
                <a:blip r:embed="rId500"/>
                <a:stretch>
                  <a:fillRect/>
                </a:stretch>
              </p:blipFill>
              <p:spPr>
                <a:xfrm>
                  <a:off x="6140506" y="4507678"/>
                  <a:ext cx="568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02" name="筆跡 401">
                  <a:extLst>
                    <a:ext uri="{FF2B5EF4-FFF2-40B4-BE49-F238E27FC236}">
                      <a16:creationId xmlns:a16="http://schemas.microsoft.com/office/drawing/2014/main" id="{AB793B59-34FF-4E44-A71A-4E14F12A0669}"/>
                    </a:ext>
                  </a:extLst>
                </p14:cNvPr>
                <p14:cNvContentPartPr/>
                <p14:nvPr/>
              </p14:nvContentPartPr>
              <p14:xfrm>
                <a:off x="6203146" y="4527118"/>
                <a:ext cx="298800" cy="148320"/>
              </p14:xfrm>
            </p:contentPart>
          </mc:Choice>
          <mc:Fallback xmlns="">
            <p:pic>
              <p:nvPicPr>
                <p:cNvPr id="402" name="筆跡 401">
                  <a:extLst>
                    <a:ext uri="{FF2B5EF4-FFF2-40B4-BE49-F238E27FC236}">
                      <a16:creationId xmlns:a16="http://schemas.microsoft.com/office/drawing/2014/main" id="{AB793B59-34FF-4E44-A71A-4E14F12A0669}"/>
                    </a:ext>
                  </a:extLst>
                </p:cNvPr>
                <p:cNvPicPr/>
                <p:nvPr/>
              </p:nvPicPr>
              <p:blipFill>
                <a:blip r:embed="rId502"/>
                <a:stretch>
                  <a:fillRect/>
                </a:stretch>
              </p:blipFill>
              <p:spPr>
                <a:xfrm>
                  <a:off x="6194146" y="4518478"/>
                  <a:ext cx="3164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03" name="筆跡 402">
                  <a:extLst>
                    <a:ext uri="{FF2B5EF4-FFF2-40B4-BE49-F238E27FC236}">
                      <a16:creationId xmlns:a16="http://schemas.microsoft.com/office/drawing/2014/main" id="{00F8B521-CE93-42AC-8F84-969405954819}"/>
                    </a:ext>
                  </a:extLst>
                </p14:cNvPr>
                <p14:cNvContentPartPr/>
                <p14:nvPr/>
              </p14:nvContentPartPr>
              <p14:xfrm>
                <a:off x="6300346" y="4562038"/>
                <a:ext cx="16200" cy="99000"/>
              </p14:xfrm>
            </p:contentPart>
          </mc:Choice>
          <mc:Fallback xmlns="">
            <p:pic>
              <p:nvPicPr>
                <p:cNvPr id="403" name="筆跡 402">
                  <a:extLst>
                    <a:ext uri="{FF2B5EF4-FFF2-40B4-BE49-F238E27FC236}">
                      <a16:creationId xmlns:a16="http://schemas.microsoft.com/office/drawing/2014/main" id="{00F8B521-CE93-42AC-8F84-969405954819}"/>
                    </a:ext>
                  </a:extLst>
                </p:cNvPr>
                <p:cNvPicPr/>
                <p:nvPr/>
              </p:nvPicPr>
              <p:blipFill>
                <a:blip r:embed="rId504"/>
                <a:stretch>
                  <a:fillRect/>
                </a:stretch>
              </p:blipFill>
              <p:spPr>
                <a:xfrm>
                  <a:off x="6291346" y="4553038"/>
                  <a:ext cx="338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04" name="筆跡 403">
                  <a:extLst>
                    <a:ext uri="{FF2B5EF4-FFF2-40B4-BE49-F238E27FC236}">
                      <a16:creationId xmlns:a16="http://schemas.microsoft.com/office/drawing/2014/main" id="{0B854116-F456-49F2-9DD1-099B2E0A0A16}"/>
                    </a:ext>
                  </a:extLst>
                </p14:cNvPr>
                <p14:cNvContentPartPr/>
                <p14:nvPr/>
              </p14:nvContentPartPr>
              <p14:xfrm>
                <a:off x="6333466" y="4589758"/>
                <a:ext cx="35640" cy="85680"/>
              </p14:xfrm>
            </p:contentPart>
          </mc:Choice>
          <mc:Fallback xmlns="">
            <p:pic>
              <p:nvPicPr>
                <p:cNvPr id="404" name="筆跡 403">
                  <a:extLst>
                    <a:ext uri="{FF2B5EF4-FFF2-40B4-BE49-F238E27FC236}">
                      <a16:creationId xmlns:a16="http://schemas.microsoft.com/office/drawing/2014/main" id="{0B854116-F456-49F2-9DD1-099B2E0A0A16}"/>
                    </a:ext>
                  </a:extLst>
                </p:cNvPr>
                <p:cNvPicPr/>
                <p:nvPr/>
              </p:nvPicPr>
              <p:blipFill>
                <a:blip r:embed="rId506"/>
                <a:stretch>
                  <a:fillRect/>
                </a:stretch>
              </p:blipFill>
              <p:spPr>
                <a:xfrm>
                  <a:off x="6324826" y="4580758"/>
                  <a:ext cx="532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05" name="筆跡 404">
                  <a:extLst>
                    <a:ext uri="{FF2B5EF4-FFF2-40B4-BE49-F238E27FC236}">
                      <a16:creationId xmlns:a16="http://schemas.microsoft.com/office/drawing/2014/main" id="{B5E5A529-6D3B-47DB-A8F6-5E66FF9E7C91}"/>
                    </a:ext>
                  </a:extLst>
                </p14:cNvPr>
                <p14:cNvContentPartPr/>
                <p14:nvPr/>
              </p14:nvContentPartPr>
              <p14:xfrm>
                <a:off x="6311866" y="4599118"/>
                <a:ext cx="71280" cy="45720"/>
              </p14:xfrm>
            </p:contentPart>
          </mc:Choice>
          <mc:Fallback xmlns="">
            <p:pic>
              <p:nvPicPr>
                <p:cNvPr id="405" name="筆跡 404">
                  <a:extLst>
                    <a:ext uri="{FF2B5EF4-FFF2-40B4-BE49-F238E27FC236}">
                      <a16:creationId xmlns:a16="http://schemas.microsoft.com/office/drawing/2014/main" id="{B5E5A529-6D3B-47DB-A8F6-5E66FF9E7C91}"/>
                    </a:ext>
                  </a:extLst>
                </p:cNvPr>
                <p:cNvPicPr/>
                <p:nvPr/>
              </p:nvPicPr>
              <p:blipFill>
                <a:blip r:embed="rId508"/>
                <a:stretch>
                  <a:fillRect/>
                </a:stretch>
              </p:blipFill>
              <p:spPr>
                <a:xfrm>
                  <a:off x="6302866" y="4590118"/>
                  <a:ext cx="889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06" name="筆跡 405">
                  <a:extLst>
                    <a:ext uri="{FF2B5EF4-FFF2-40B4-BE49-F238E27FC236}">
                      <a16:creationId xmlns:a16="http://schemas.microsoft.com/office/drawing/2014/main" id="{0E52D5F4-9B36-4621-A716-9A1FF6DF3983}"/>
                    </a:ext>
                  </a:extLst>
                </p14:cNvPr>
                <p14:cNvContentPartPr/>
                <p14:nvPr/>
              </p14:nvContentPartPr>
              <p14:xfrm>
                <a:off x="6278746" y="4680118"/>
                <a:ext cx="112320" cy="31320"/>
              </p14:xfrm>
            </p:contentPart>
          </mc:Choice>
          <mc:Fallback xmlns="">
            <p:pic>
              <p:nvPicPr>
                <p:cNvPr id="406" name="筆跡 405">
                  <a:extLst>
                    <a:ext uri="{FF2B5EF4-FFF2-40B4-BE49-F238E27FC236}">
                      <a16:creationId xmlns:a16="http://schemas.microsoft.com/office/drawing/2014/main" id="{0E52D5F4-9B36-4621-A716-9A1FF6DF3983}"/>
                    </a:ext>
                  </a:extLst>
                </p:cNvPr>
                <p:cNvPicPr/>
                <p:nvPr/>
              </p:nvPicPr>
              <p:blipFill>
                <a:blip r:embed="rId510"/>
                <a:stretch>
                  <a:fillRect/>
                </a:stretch>
              </p:blipFill>
              <p:spPr>
                <a:xfrm>
                  <a:off x="6269746" y="4671478"/>
                  <a:ext cx="1299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07" name="筆跡 406">
                  <a:extLst>
                    <a:ext uri="{FF2B5EF4-FFF2-40B4-BE49-F238E27FC236}">
                      <a16:creationId xmlns:a16="http://schemas.microsoft.com/office/drawing/2014/main" id="{F9112D4A-EDF1-4DC5-A447-802AFD350F94}"/>
                    </a:ext>
                  </a:extLst>
                </p14:cNvPr>
                <p14:cNvContentPartPr/>
                <p14:nvPr/>
              </p14:nvContentPartPr>
              <p14:xfrm>
                <a:off x="6630826" y="4455838"/>
                <a:ext cx="180000" cy="82440"/>
              </p14:xfrm>
            </p:contentPart>
          </mc:Choice>
          <mc:Fallback xmlns="">
            <p:pic>
              <p:nvPicPr>
                <p:cNvPr id="407" name="筆跡 406">
                  <a:extLst>
                    <a:ext uri="{FF2B5EF4-FFF2-40B4-BE49-F238E27FC236}">
                      <a16:creationId xmlns:a16="http://schemas.microsoft.com/office/drawing/2014/main" id="{F9112D4A-EDF1-4DC5-A447-802AFD350F94}"/>
                    </a:ext>
                  </a:extLst>
                </p:cNvPr>
                <p:cNvPicPr/>
                <p:nvPr/>
              </p:nvPicPr>
              <p:blipFill>
                <a:blip r:embed="rId512"/>
                <a:stretch>
                  <a:fillRect/>
                </a:stretch>
              </p:blipFill>
              <p:spPr>
                <a:xfrm>
                  <a:off x="6622186" y="4447198"/>
                  <a:ext cx="1976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08" name="筆跡 407">
                  <a:extLst>
                    <a:ext uri="{FF2B5EF4-FFF2-40B4-BE49-F238E27FC236}">
                      <a16:creationId xmlns:a16="http://schemas.microsoft.com/office/drawing/2014/main" id="{2D5CE5BF-2D41-456D-9BC4-E8F82E647DAE}"/>
                    </a:ext>
                  </a:extLst>
                </p14:cNvPr>
                <p14:cNvContentPartPr/>
                <p14:nvPr/>
              </p14:nvContentPartPr>
              <p14:xfrm>
                <a:off x="6722266" y="4505518"/>
                <a:ext cx="17640" cy="200160"/>
              </p14:xfrm>
            </p:contentPart>
          </mc:Choice>
          <mc:Fallback xmlns="">
            <p:pic>
              <p:nvPicPr>
                <p:cNvPr id="408" name="筆跡 407">
                  <a:extLst>
                    <a:ext uri="{FF2B5EF4-FFF2-40B4-BE49-F238E27FC236}">
                      <a16:creationId xmlns:a16="http://schemas.microsoft.com/office/drawing/2014/main" id="{2D5CE5BF-2D41-456D-9BC4-E8F82E647DAE}"/>
                    </a:ext>
                  </a:extLst>
                </p:cNvPr>
                <p:cNvPicPr/>
                <p:nvPr/>
              </p:nvPicPr>
              <p:blipFill>
                <a:blip r:embed="rId514"/>
                <a:stretch>
                  <a:fillRect/>
                </a:stretch>
              </p:blipFill>
              <p:spPr>
                <a:xfrm>
                  <a:off x="6713626" y="4496518"/>
                  <a:ext cx="352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09" name="筆跡 408">
                  <a:extLst>
                    <a:ext uri="{FF2B5EF4-FFF2-40B4-BE49-F238E27FC236}">
                      <a16:creationId xmlns:a16="http://schemas.microsoft.com/office/drawing/2014/main" id="{F52A10BF-1BAE-44DA-9CBB-96069DC389D6}"/>
                    </a:ext>
                  </a:extLst>
                </p14:cNvPr>
                <p14:cNvContentPartPr/>
                <p14:nvPr/>
              </p14:nvContentPartPr>
              <p14:xfrm>
                <a:off x="6674386" y="4554838"/>
                <a:ext cx="113400" cy="74880"/>
              </p14:xfrm>
            </p:contentPart>
          </mc:Choice>
          <mc:Fallback xmlns="">
            <p:pic>
              <p:nvPicPr>
                <p:cNvPr id="409" name="筆跡 408">
                  <a:extLst>
                    <a:ext uri="{FF2B5EF4-FFF2-40B4-BE49-F238E27FC236}">
                      <a16:creationId xmlns:a16="http://schemas.microsoft.com/office/drawing/2014/main" id="{F52A10BF-1BAE-44DA-9CBB-96069DC389D6}"/>
                    </a:ext>
                  </a:extLst>
                </p:cNvPr>
                <p:cNvPicPr/>
                <p:nvPr/>
              </p:nvPicPr>
              <p:blipFill>
                <a:blip r:embed="rId516"/>
                <a:stretch>
                  <a:fillRect/>
                </a:stretch>
              </p:blipFill>
              <p:spPr>
                <a:xfrm>
                  <a:off x="6665746" y="4545838"/>
                  <a:ext cx="13104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410" name="筆跡 409">
                  <a:extLst>
                    <a:ext uri="{FF2B5EF4-FFF2-40B4-BE49-F238E27FC236}">
                      <a16:creationId xmlns:a16="http://schemas.microsoft.com/office/drawing/2014/main" id="{2727724F-9EF3-4E74-8F0C-AD6BF7D0FB37}"/>
                    </a:ext>
                  </a:extLst>
                </p14:cNvPr>
                <p14:cNvContentPartPr/>
                <p14:nvPr/>
              </p14:nvContentPartPr>
              <p14:xfrm>
                <a:off x="6843586" y="4447558"/>
                <a:ext cx="118080" cy="19800"/>
              </p14:xfrm>
            </p:contentPart>
          </mc:Choice>
          <mc:Fallback xmlns="">
            <p:pic>
              <p:nvPicPr>
                <p:cNvPr id="410" name="筆跡 409">
                  <a:extLst>
                    <a:ext uri="{FF2B5EF4-FFF2-40B4-BE49-F238E27FC236}">
                      <a16:creationId xmlns:a16="http://schemas.microsoft.com/office/drawing/2014/main" id="{2727724F-9EF3-4E74-8F0C-AD6BF7D0FB37}"/>
                    </a:ext>
                  </a:extLst>
                </p:cNvPr>
                <p:cNvPicPr/>
                <p:nvPr/>
              </p:nvPicPr>
              <p:blipFill>
                <a:blip r:embed="rId518"/>
                <a:stretch>
                  <a:fillRect/>
                </a:stretch>
              </p:blipFill>
              <p:spPr>
                <a:xfrm>
                  <a:off x="6834586" y="4438918"/>
                  <a:ext cx="1357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11" name="筆跡 410">
                  <a:extLst>
                    <a:ext uri="{FF2B5EF4-FFF2-40B4-BE49-F238E27FC236}">
                      <a16:creationId xmlns:a16="http://schemas.microsoft.com/office/drawing/2014/main" id="{963193E8-66CB-49E7-90C8-189CB53BB36D}"/>
                    </a:ext>
                  </a:extLst>
                </p14:cNvPr>
                <p14:cNvContentPartPr/>
                <p14:nvPr/>
              </p14:nvContentPartPr>
              <p14:xfrm>
                <a:off x="6873106" y="4443598"/>
                <a:ext cx="28800" cy="110520"/>
              </p14:xfrm>
            </p:contentPart>
          </mc:Choice>
          <mc:Fallback xmlns="">
            <p:pic>
              <p:nvPicPr>
                <p:cNvPr id="411" name="筆跡 410">
                  <a:extLst>
                    <a:ext uri="{FF2B5EF4-FFF2-40B4-BE49-F238E27FC236}">
                      <a16:creationId xmlns:a16="http://schemas.microsoft.com/office/drawing/2014/main" id="{963193E8-66CB-49E7-90C8-189CB53BB36D}"/>
                    </a:ext>
                  </a:extLst>
                </p:cNvPr>
                <p:cNvPicPr/>
                <p:nvPr/>
              </p:nvPicPr>
              <p:blipFill>
                <a:blip r:embed="rId520"/>
                <a:stretch>
                  <a:fillRect/>
                </a:stretch>
              </p:blipFill>
              <p:spPr>
                <a:xfrm>
                  <a:off x="6864466" y="4434598"/>
                  <a:ext cx="46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412" name="筆跡 411">
                  <a:extLst>
                    <a:ext uri="{FF2B5EF4-FFF2-40B4-BE49-F238E27FC236}">
                      <a16:creationId xmlns:a16="http://schemas.microsoft.com/office/drawing/2014/main" id="{1DE26478-7B6D-4DE3-AB97-5338CECE35BD}"/>
                    </a:ext>
                  </a:extLst>
                </p14:cNvPr>
                <p14:cNvContentPartPr/>
                <p14:nvPr/>
              </p14:nvContentPartPr>
              <p14:xfrm>
                <a:off x="6826306" y="4501198"/>
                <a:ext cx="144360" cy="51840"/>
              </p14:xfrm>
            </p:contentPart>
          </mc:Choice>
          <mc:Fallback xmlns="">
            <p:pic>
              <p:nvPicPr>
                <p:cNvPr id="412" name="筆跡 411">
                  <a:extLst>
                    <a:ext uri="{FF2B5EF4-FFF2-40B4-BE49-F238E27FC236}">
                      <a16:creationId xmlns:a16="http://schemas.microsoft.com/office/drawing/2014/main" id="{1DE26478-7B6D-4DE3-AB97-5338CECE35BD}"/>
                    </a:ext>
                  </a:extLst>
                </p:cNvPr>
                <p:cNvPicPr/>
                <p:nvPr/>
              </p:nvPicPr>
              <p:blipFill>
                <a:blip r:embed="rId522"/>
                <a:stretch>
                  <a:fillRect/>
                </a:stretch>
              </p:blipFill>
              <p:spPr>
                <a:xfrm>
                  <a:off x="6817666" y="4492558"/>
                  <a:ext cx="1620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13" name="筆跡 412">
                  <a:extLst>
                    <a:ext uri="{FF2B5EF4-FFF2-40B4-BE49-F238E27FC236}">
                      <a16:creationId xmlns:a16="http://schemas.microsoft.com/office/drawing/2014/main" id="{00B7EAD8-16FD-42C9-9AB7-5D6908EBBDA6}"/>
                    </a:ext>
                  </a:extLst>
                </p14:cNvPr>
                <p14:cNvContentPartPr/>
                <p14:nvPr/>
              </p14:nvContentPartPr>
              <p14:xfrm>
                <a:off x="6819466" y="4619638"/>
                <a:ext cx="14040" cy="52920"/>
              </p14:xfrm>
            </p:contentPart>
          </mc:Choice>
          <mc:Fallback xmlns="">
            <p:pic>
              <p:nvPicPr>
                <p:cNvPr id="413" name="筆跡 412">
                  <a:extLst>
                    <a:ext uri="{FF2B5EF4-FFF2-40B4-BE49-F238E27FC236}">
                      <a16:creationId xmlns:a16="http://schemas.microsoft.com/office/drawing/2014/main" id="{00B7EAD8-16FD-42C9-9AB7-5D6908EBBDA6}"/>
                    </a:ext>
                  </a:extLst>
                </p:cNvPr>
                <p:cNvPicPr/>
                <p:nvPr/>
              </p:nvPicPr>
              <p:blipFill>
                <a:blip r:embed="rId524"/>
                <a:stretch>
                  <a:fillRect/>
                </a:stretch>
              </p:blipFill>
              <p:spPr>
                <a:xfrm>
                  <a:off x="6810826" y="4610638"/>
                  <a:ext cx="316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14" name="筆跡 413">
                  <a:extLst>
                    <a:ext uri="{FF2B5EF4-FFF2-40B4-BE49-F238E27FC236}">
                      <a16:creationId xmlns:a16="http://schemas.microsoft.com/office/drawing/2014/main" id="{32CFF063-7C9A-4754-A330-E3233B663356}"/>
                    </a:ext>
                  </a:extLst>
                </p14:cNvPr>
                <p14:cNvContentPartPr/>
                <p14:nvPr/>
              </p14:nvContentPartPr>
              <p14:xfrm>
                <a:off x="6856186" y="4580398"/>
                <a:ext cx="127440" cy="79560"/>
              </p14:xfrm>
            </p:contentPart>
          </mc:Choice>
          <mc:Fallback xmlns="">
            <p:pic>
              <p:nvPicPr>
                <p:cNvPr id="414" name="筆跡 413">
                  <a:extLst>
                    <a:ext uri="{FF2B5EF4-FFF2-40B4-BE49-F238E27FC236}">
                      <a16:creationId xmlns:a16="http://schemas.microsoft.com/office/drawing/2014/main" id="{32CFF063-7C9A-4754-A330-E3233B663356}"/>
                    </a:ext>
                  </a:extLst>
                </p:cNvPr>
                <p:cNvPicPr/>
                <p:nvPr/>
              </p:nvPicPr>
              <p:blipFill>
                <a:blip r:embed="rId526"/>
                <a:stretch>
                  <a:fillRect/>
                </a:stretch>
              </p:blipFill>
              <p:spPr>
                <a:xfrm>
                  <a:off x="6847186" y="4571758"/>
                  <a:ext cx="1450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15" name="筆跡 414">
                  <a:extLst>
                    <a:ext uri="{FF2B5EF4-FFF2-40B4-BE49-F238E27FC236}">
                      <a16:creationId xmlns:a16="http://schemas.microsoft.com/office/drawing/2014/main" id="{285C3054-4E41-48F9-A58B-837BDA867CC0}"/>
                    </a:ext>
                  </a:extLst>
                </p14:cNvPr>
                <p14:cNvContentPartPr/>
                <p14:nvPr/>
              </p14:nvContentPartPr>
              <p14:xfrm>
                <a:off x="6843586" y="4628998"/>
                <a:ext cx="122760" cy="127080"/>
              </p14:xfrm>
            </p:contentPart>
          </mc:Choice>
          <mc:Fallback xmlns="">
            <p:pic>
              <p:nvPicPr>
                <p:cNvPr id="415" name="筆跡 414">
                  <a:extLst>
                    <a:ext uri="{FF2B5EF4-FFF2-40B4-BE49-F238E27FC236}">
                      <a16:creationId xmlns:a16="http://schemas.microsoft.com/office/drawing/2014/main" id="{285C3054-4E41-48F9-A58B-837BDA867CC0}"/>
                    </a:ext>
                  </a:extLst>
                </p:cNvPr>
                <p:cNvPicPr/>
                <p:nvPr/>
              </p:nvPicPr>
              <p:blipFill>
                <a:blip r:embed="rId528"/>
                <a:stretch>
                  <a:fillRect/>
                </a:stretch>
              </p:blipFill>
              <p:spPr>
                <a:xfrm>
                  <a:off x="6834586" y="4619998"/>
                  <a:ext cx="140400" cy="144720"/>
                </a:xfrm>
                <a:prstGeom prst="rect">
                  <a:avLst/>
                </a:prstGeom>
              </p:spPr>
            </p:pic>
          </mc:Fallback>
        </mc:AlternateContent>
      </p:grpSp>
      <p:grpSp>
        <p:nvGrpSpPr>
          <p:cNvPr id="450" name="群組 449">
            <a:extLst>
              <a:ext uri="{FF2B5EF4-FFF2-40B4-BE49-F238E27FC236}">
                <a16:creationId xmlns:a16="http://schemas.microsoft.com/office/drawing/2014/main" id="{4D8FAE3E-03D4-4D73-B43B-67BE65B54679}"/>
              </a:ext>
            </a:extLst>
          </p:cNvPr>
          <p:cNvGrpSpPr/>
          <p:nvPr/>
        </p:nvGrpSpPr>
        <p:grpSpPr>
          <a:xfrm>
            <a:off x="6267226" y="5052718"/>
            <a:ext cx="650880" cy="442080"/>
            <a:chOff x="6267226" y="5052718"/>
            <a:chExt cx="650880" cy="442080"/>
          </a:xfrm>
        </p:grpSpPr>
        <mc:AlternateContent xmlns:mc="http://schemas.openxmlformats.org/markup-compatibility/2006" xmlns:p14="http://schemas.microsoft.com/office/powerpoint/2010/main">
          <mc:Choice Requires="p14">
            <p:contentPart p14:bwMode="auto" r:id="rId529">
              <p14:nvContentPartPr>
                <p14:cNvPr id="418" name="筆跡 417">
                  <a:extLst>
                    <a:ext uri="{FF2B5EF4-FFF2-40B4-BE49-F238E27FC236}">
                      <a16:creationId xmlns:a16="http://schemas.microsoft.com/office/drawing/2014/main" id="{3BC5025D-DC73-474F-9B78-6190264B995E}"/>
                    </a:ext>
                  </a:extLst>
                </p14:cNvPr>
                <p14:cNvContentPartPr/>
                <p14:nvPr/>
              </p14:nvContentPartPr>
              <p14:xfrm>
                <a:off x="6351826" y="5052718"/>
                <a:ext cx="57600" cy="39600"/>
              </p14:xfrm>
            </p:contentPart>
          </mc:Choice>
          <mc:Fallback xmlns="">
            <p:pic>
              <p:nvPicPr>
                <p:cNvPr id="418" name="筆跡 417">
                  <a:extLst>
                    <a:ext uri="{FF2B5EF4-FFF2-40B4-BE49-F238E27FC236}">
                      <a16:creationId xmlns:a16="http://schemas.microsoft.com/office/drawing/2014/main" id="{3BC5025D-DC73-474F-9B78-6190264B995E}"/>
                    </a:ext>
                  </a:extLst>
                </p:cNvPr>
                <p:cNvPicPr/>
                <p:nvPr/>
              </p:nvPicPr>
              <p:blipFill>
                <a:blip r:embed="rId530"/>
                <a:stretch>
                  <a:fillRect/>
                </a:stretch>
              </p:blipFill>
              <p:spPr>
                <a:xfrm>
                  <a:off x="6342826" y="5044078"/>
                  <a:ext cx="75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19" name="筆跡 418">
                  <a:extLst>
                    <a:ext uri="{FF2B5EF4-FFF2-40B4-BE49-F238E27FC236}">
                      <a16:creationId xmlns:a16="http://schemas.microsoft.com/office/drawing/2014/main" id="{26942B93-18A8-45BE-A443-D3FE4F1AFDFB}"/>
                    </a:ext>
                  </a:extLst>
                </p14:cNvPr>
                <p14:cNvContentPartPr/>
                <p14:nvPr/>
              </p14:nvContentPartPr>
              <p14:xfrm>
                <a:off x="6314026" y="5107438"/>
                <a:ext cx="162720" cy="23040"/>
              </p14:xfrm>
            </p:contentPart>
          </mc:Choice>
          <mc:Fallback xmlns="">
            <p:pic>
              <p:nvPicPr>
                <p:cNvPr id="419" name="筆跡 418">
                  <a:extLst>
                    <a:ext uri="{FF2B5EF4-FFF2-40B4-BE49-F238E27FC236}">
                      <a16:creationId xmlns:a16="http://schemas.microsoft.com/office/drawing/2014/main" id="{26942B93-18A8-45BE-A443-D3FE4F1AFDFB}"/>
                    </a:ext>
                  </a:extLst>
                </p:cNvPr>
                <p:cNvPicPr/>
                <p:nvPr/>
              </p:nvPicPr>
              <p:blipFill>
                <a:blip r:embed="rId532"/>
                <a:stretch>
                  <a:fillRect/>
                </a:stretch>
              </p:blipFill>
              <p:spPr>
                <a:xfrm>
                  <a:off x="6305386" y="5098438"/>
                  <a:ext cx="180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20" name="筆跡 419">
                  <a:extLst>
                    <a:ext uri="{FF2B5EF4-FFF2-40B4-BE49-F238E27FC236}">
                      <a16:creationId xmlns:a16="http://schemas.microsoft.com/office/drawing/2014/main" id="{64AC6119-3ACE-4A0A-8366-9A09FE44B819}"/>
                    </a:ext>
                  </a:extLst>
                </p14:cNvPr>
                <p14:cNvContentPartPr/>
                <p14:nvPr/>
              </p14:nvContentPartPr>
              <p14:xfrm>
                <a:off x="6348226" y="5176198"/>
                <a:ext cx="21960" cy="72360"/>
              </p14:xfrm>
            </p:contentPart>
          </mc:Choice>
          <mc:Fallback xmlns="">
            <p:pic>
              <p:nvPicPr>
                <p:cNvPr id="420" name="筆跡 419">
                  <a:extLst>
                    <a:ext uri="{FF2B5EF4-FFF2-40B4-BE49-F238E27FC236}">
                      <a16:creationId xmlns:a16="http://schemas.microsoft.com/office/drawing/2014/main" id="{64AC6119-3ACE-4A0A-8366-9A09FE44B819}"/>
                    </a:ext>
                  </a:extLst>
                </p:cNvPr>
                <p:cNvPicPr/>
                <p:nvPr/>
              </p:nvPicPr>
              <p:blipFill>
                <a:blip r:embed="rId534"/>
                <a:stretch>
                  <a:fillRect/>
                </a:stretch>
              </p:blipFill>
              <p:spPr>
                <a:xfrm>
                  <a:off x="6339586" y="5167558"/>
                  <a:ext cx="396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21" name="筆跡 420">
                  <a:extLst>
                    <a:ext uri="{FF2B5EF4-FFF2-40B4-BE49-F238E27FC236}">
                      <a16:creationId xmlns:a16="http://schemas.microsoft.com/office/drawing/2014/main" id="{41EABBB3-4665-4FB2-BE3A-843E66514BFC}"/>
                    </a:ext>
                  </a:extLst>
                </p14:cNvPr>
                <p14:cNvContentPartPr/>
                <p14:nvPr/>
              </p14:nvContentPartPr>
              <p14:xfrm>
                <a:off x="6365506" y="5184478"/>
                <a:ext cx="101160" cy="52920"/>
              </p14:xfrm>
            </p:contentPart>
          </mc:Choice>
          <mc:Fallback xmlns="">
            <p:pic>
              <p:nvPicPr>
                <p:cNvPr id="421" name="筆跡 420">
                  <a:extLst>
                    <a:ext uri="{FF2B5EF4-FFF2-40B4-BE49-F238E27FC236}">
                      <a16:creationId xmlns:a16="http://schemas.microsoft.com/office/drawing/2014/main" id="{41EABBB3-4665-4FB2-BE3A-843E66514BFC}"/>
                    </a:ext>
                  </a:extLst>
                </p:cNvPr>
                <p:cNvPicPr/>
                <p:nvPr/>
              </p:nvPicPr>
              <p:blipFill>
                <a:blip r:embed="rId536"/>
                <a:stretch>
                  <a:fillRect/>
                </a:stretch>
              </p:blipFill>
              <p:spPr>
                <a:xfrm>
                  <a:off x="6356506" y="5175838"/>
                  <a:ext cx="1188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22" name="筆跡 421">
                  <a:extLst>
                    <a:ext uri="{FF2B5EF4-FFF2-40B4-BE49-F238E27FC236}">
                      <a16:creationId xmlns:a16="http://schemas.microsoft.com/office/drawing/2014/main" id="{8E8CDAA0-45F5-4517-9868-88DC24676311}"/>
                    </a:ext>
                  </a:extLst>
                </p14:cNvPr>
                <p14:cNvContentPartPr/>
                <p14:nvPr/>
              </p14:nvContentPartPr>
              <p14:xfrm>
                <a:off x="6267226" y="5265838"/>
                <a:ext cx="25560" cy="110520"/>
              </p14:xfrm>
            </p:contentPart>
          </mc:Choice>
          <mc:Fallback xmlns="">
            <p:pic>
              <p:nvPicPr>
                <p:cNvPr id="422" name="筆跡 421">
                  <a:extLst>
                    <a:ext uri="{FF2B5EF4-FFF2-40B4-BE49-F238E27FC236}">
                      <a16:creationId xmlns:a16="http://schemas.microsoft.com/office/drawing/2014/main" id="{8E8CDAA0-45F5-4517-9868-88DC24676311}"/>
                    </a:ext>
                  </a:extLst>
                </p:cNvPr>
                <p:cNvPicPr/>
                <p:nvPr/>
              </p:nvPicPr>
              <p:blipFill>
                <a:blip r:embed="rId538"/>
                <a:stretch>
                  <a:fillRect/>
                </a:stretch>
              </p:blipFill>
              <p:spPr>
                <a:xfrm>
                  <a:off x="6258226" y="5257198"/>
                  <a:ext cx="432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23" name="筆跡 422">
                  <a:extLst>
                    <a:ext uri="{FF2B5EF4-FFF2-40B4-BE49-F238E27FC236}">
                      <a16:creationId xmlns:a16="http://schemas.microsoft.com/office/drawing/2014/main" id="{1BC072DD-59B8-4027-97EF-95DB4FFE07DE}"/>
                    </a:ext>
                  </a:extLst>
                </p14:cNvPr>
                <p14:cNvContentPartPr/>
                <p14:nvPr/>
              </p14:nvContentPartPr>
              <p14:xfrm>
                <a:off x="6325546" y="5276278"/>
                <a:ext cx="248400" cy="110520"/>
              </p14:xfrm>
            </p:contentPart>
          </mc:Choice>
          <mc:Fallback xmlns="">
            <p:pic>
              <p:nvPicPr>
                <p:cNvPr id="423" name="筆跡 422">
                  <a:extLst>
                    <a:ext uri="{FF2B5EF4-FFF2-40B4-BE49-F238E27FC236}">
                      <a16:creationId xmlns:a16="http://schemas.microsoft.com/office/drawing/2014/main" id="{1BC072DD-59B8-4027-97EF-95DB4FFE07DE}"/>
                    </a:ext>
                  </a:extLst>
                </p:cNvPr>
                <p:cNvPicPr/>
                <p:nvPr/>
              </p:nvPicPr>
              <p:blipFill>
                <a:blip r:embed="rId540"/>
                <a:stretch>
                  <a:fillRect/>
                </a:stretch>
              </p:blipFill>
              <p:spPr>
                <a:xfrm>
                  <a:off x="6316546" y="5267278"/>
                  <a:ext cx="2660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24" name="筆跡 423">
                  <a:extLst>
                    <a:ext uri="{FF2B5EF4-FFF2-40B4-BE49-F238E27FC236}">
                      <a16:creationId xmlns:a16="http://schemas.microsoft.com/office/drawing/2014/main" id="{68612CAB-07DE-4F49-A7D0-63D8AAFCFFE3}"/>
                    </a:ext>
                  </a:extLst>
                </p14:cNvPr>
                <p14:cNvContentPartPr/>
                <p14:nvPr/>
              </p14:nvContentPartPr>
              <p14:xfrm>
                <a:off x="6388546" y="5331718"/>
                <a:ext cx="84600" cy="74160"/>
              </p14:xfrm>
            </p:contentPart>
          </mc:Choice>
          <mc:Fallback xmlns="">
            <p:pic>
              <p:nvPicPr>
                <p:cNvPr id="424" name="筆跡 423">
                  <a:extLst>
                    <a:ext uri="{FF2B5EF4-FFF2-40B4-BE49-F238E27FC236}">
                      <a16:creationId xmlns:a16="http://schemas.microsoft.com/office/drawing/2014/main" id="{68612CAB-07DE-4F49-A7D0-63D8AAFCFFE3}"/>
                    </a:ext>
                  </a:extLst>
                </p:cNvPr>
                <p:cNvPicPr/>
                <p:nvPr/>
              </p:nvPicPr>
              <p:blipFill>
                <a:blip r:embed="rId542"/>
                <a:stretch>
                  <a:fillRect/>
                </a:stretch>
              </p:blipFill>
              <p:spPr>
                <a:xfrm>
                  <a:off x="6379546" y="5323078"/>
                  <a:ext cx="1022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25" name="筆跡 424">
                  <a:extLst>
                    <a:ext uri="{FF2B5EF4-FFF2-40B4-BE49-F238E27FC236}">
                      <a16:creationId xmlns:a16="http://schemas.microsoft.com/office/drawing/2014/main" id="{B7E73191-CE02-4B08-8EC6-9317B831431B}"/>
                    </a:ext>
                  </a:extLst>
                </p14:cNvPr>
                <p14:cNvContentPartPr/>
                <p14:nvPr/>
              </p14:nvContentPartPr>
              <p14:xfrm>
                <a:off x="6786346" y="5107438"/>
                <a:ext cx="58680" cy="13680"/>
              </p14:xfrm>
            </p:contentPart>
          </mc:Choice>
          <mc:Fallback xmlns="">
            <p:pic>
              <p:nvPicPr>
                <p:cNvPr id="425" name="筆跡 424">
                  <a:extLst>
                    <a:ext uri="{FF2B5EF4-FFF2-40B4-BE49-F238E27FC236}">
                      <a16:creationId xmlns:a16="http://schemas.microsoft.com/office/drawing/2014/main" id="{B7E73191-CE02-4B08-8EC6-9317B831431B}"/>
                    </a:ext>
                  </a:extLst>
                </p:cNvPr>
                <p:cNvPicPr/>
                <p:nvPr/>
              </p:nvPicPr>
              <p:blipFill>
                <a:blip r:embed="rId544"/>
                <a:stretch>
                  <a:fillRect/>
                </a:stretch>
              </p:blipFill>
              <p:spPr>
                <a:xfrm>
                  <a:off x="6777346" y="5098438"/>
                  <a:ext cx="76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26" name="筆跡 425">
                  <a:extLst>
                    <a:ext uri="{FF2B5EF4-FFF2-40B4-BE49-F238E27FC236}">
                      <a16:creationId xmlns:a16="http://schemas.microsoft.com/office/drawing/2014/main" id="{F3B21077-66EC-4B72-99A1-6E83A612AF12}"/>
                    </a:ext>
                  </a:extLst>
                </p14:cNvPr>
                <p14:cNvContentPartPr/>
                <p14:nvPr/>
              </p14:nvContentPartPr>
              <p14:xfrm>
                <a:off x="6724426" y="5138398"/>
                <a:ext cx="193680" cy="25200"/>
              </p14:xfrm>
            </p:contentPart>
          </mc:Choice>
          <mc:Fallback xmlns="">
            <p:pic>
              <p:nvPicPr>
                <p:cNvPr id="426" name="筆跡 425">
                  <a:extLst>
                    <a:ext uri="{FF2B5EF4-FFF2-40B4-BE49-F238E27FC236}">
                      <a16:creationId xmlns:a16="http://schemas.microsoft.com/office/drawing/2014/main" id="{F3B21077-66EC-4B72-99A1-6E83A612AF12}"/>
                    </a:ext>
                  </a:extLst>
                </p:cNvPr>
                <p:cNvPicPr/>
                <p:nvPr/>
              </p:nvPicPr>
              <p:blipFill>
                <a:blip r:embed="rId546"/>
                <a:stretch>
                  <a:fillRect/>
                </a:stretch>
              </p:blipFill>
              <p:spPr>
                <a:xfrm>
                  <a:off x="6715786" y="5129398"/>
                  <a:ext cx="2113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27" name="筆跡 426">
                  <a:extLst>
                    <a:ext uri="{FF2B5EF4-FFF2-40B4-BE49-F238E27FC236}">
                      <a16:creationId xmlns:a16="http://schemas.microsoft.com/office/drawing/2014/main" id="{A1F3D6BE-5823-4934-987D-231CC612F314}"/>
                    </a:ext>
                  </a:extLst>
                </p14:cNvPr>
                <p14:cNvContentPartPr/>
                <p14:nvPr/>
              </p14:nvContentPartPr>
              <p14:xfrm>
                <a:off x="6666106" y="5207158"/>
                <a:ext cx="242640" cy="183600"/>
              </p14:xfrm>
            </p:contentPart>
          </mc:Choice>
          <mc:Fallback xmlns="">
            <p:pic>
              <p:nvPicPr>
                <p:cNvPr id="427" name="筆跡 426">
                  <a:extLst>
                    <a:ext uri="{FF2B5EF4-FFF2-40B4-BE49-F238E27FC236}">
                      <a16:creationId xmlns:a16="http://schemas.microsoft.com/office/drawing/2014/main" id="{A1F3D6BE-5823-4934-987D-231CC612F314}"/>
                    </a:ext>
                  </a:extLst>
                </p:cNvPr>
                <p:cNvPicPr/>
                <p:nvPr/>
              </p:nvPicPr>
              <p:blipFill>
                <a:blip r:embed="rId548"/>
                <a:stretch>
                  <a:fillRect/>
                </a:stretch>
              </p:blipFill>
              <p:spPr>
                <a:xfrm>
                  <a:off x="6657466" y="5198518"/>
                  <a:ext cx="2602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28" name="筆跡 427">
                  <a:extLst>
                    <a:ext uri="{FF2B5EF4-FFF2-40B4-BE49-F238E27FC236}">
                      <a16:creationId xmlns:a16="http://schemas.microsoft.com/office/drawing/2014/main" id="{AFA339DB-1520-4028-BA87-9CAC9A0D8201}"/>
                    </a:ext>
                  </a:extLst>
                </p14:cNvPr>
                <p14:cNvContentPartPr/>
                <p14:nvPr/>
              </p14:nvContentPartPr>
              <p14:xfrm>
                <a:off x="6793186" y="5198878"/>
                <a:ext cx="31320" cy="108360"/>
              </p14:xfrm>
            </p:contentPart>
          </mc:Choice>
          <mc:Fallback xmlns="">
            <p:pic>
              <p:nvPicPr>
                <p:cNvPr id="428" name="筆跡 427">
                  <a:extLst>
                    <a:ext uri="{FF2B5EF4-FFF2-40B4-BE49-F238E27FC236}">
                      <a16:creationId xmlns:a16="http://schemas.microsoft.com/office/drawing/2014/main" id="{AFA339DB-1520-4028-BA87-9CAC9A0D8201}"/>
                    </a:ext>
                  </a:extLst>
                </p:cNvPr>
                <p:cNvPicPr/>
                <p:nvPr/>
              </p:nvPicPr>
              <p:blipFill>
                <a:blip r:embed="rId550"/>
                <a:stretch>
                  <a:fillRect/>
                </a:stretch>
              </p:blipFill>
              <p:spPr>
                <a:xfrm>
                  <a:off x="6784186" y="5190238"/>
                  <a:ext cx="489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29" name="筆跡 428">
                  <a:extLst>
                    <a:ext uri="{FF2B5EF4-FFF2-40B4-BE49-F238E27FC236}">
                      <a16:creationId xmlns:a16="http://schemas.microsoft.com/office/drawing/2014/main" id="{6E2590DE-858D-477E-88CF-FE29D77E80EB}"/>
                    </a:ext>
                  </a:extLst>
                </p14:cNvPr>
                <p14:cNvContentPartPr/>
                <p14:nvPr/>
              </p14:nvContentPartPr>
              <p14:xfrm>
                <a:off x="6798586" y="5202118"/>
                <a:ext cx="91080" cy="111960"/>
              </p14:xfrm>
            </p:contentPart>
          </mc:Choice>
          <mc:Fallback xmlns="">
            <p:pic>
              <p:nvPicPr>
                <p:cNvPr id="429" name="筆跡 428">
                  <a:extLst>
                    <a:ext uri="{FF2B5EF4-FFF2-40B4-BE49-F238E27FC236}">
                      <a16:creationId xmlns:a16="http://schemas.microsoft.com/office/drawing/2014/main" id="{6E2590DE-858D-477E-88CF-FE29D77E80EB}"/>
                    </a:ext>
                  </a:extLst>
                </p:cNvPr>
                <p:cNvPicPr/>
                <p:nvPr/>
              </p:nvPicPr>
              <p:blipFill>
                <a:blip r:embed="rId552"/>
                <a:stretch>
                  <a:fillRect/>
                </a:stretch>
              </p:blipFill>
              <p:spPr>
                <a:xfrm>
                  <a:off x="6789946" y="5193118"/>
                  <a:ext cx="1087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430" name="筆跡 429">
                  <a:extLst>
                    <a:ext uri="{FF2B5EF4-FFF2-40B4-BE49-F238E27FC236}">
                      <a16:creationId xmlns:a16="http://schemas.microsoft.com/office/drawing/2014/main" id="{ADC68E4F-37D5-4C88-BCAA-BE49388EA900}"/>
                    </a:ext>
                  </a:extLst>
                </p14:cNvPr>
                <p14:cNvContentPartPr/>
                <p14:nvPr/>
              </p14:nvContentPartPr>
              <p14:xfrm>
                <a:off x="6774826" y="5352238"/>
                <a:ext cx="105480" cy="91800"/>
              </p14:xfrm>
            </p:contentPart>
          </mc:Choice>
          <mc:Fallback xmlns="">
            <p:pic>
              <p:nvPicPr>
                <p:cNvPr id="430" name="筆跡 429">
                  <a:extLst>
                    <a:ext uri="{FF2B5EF4-FFF2-40B4-BE49-F238E27FC236}">
                      <a16:creationId xmlns:a16="http://schemas.microsoft.com/office/drawing/2014/main" id="{ADC68E4F-37D5-4C88-BCAA-BE49388EA900}"/>
                    </a:ext>
                  </a:extLst>
                </p:cNvPr>
                <p:cNvPicPr/>
                <p:nvPr/>
              </p:nvPicPr>
              <p:blipFill>
                <a:blip r:embed="rId554"/>
                <a:stretch>
                  <a:fillRect/>
                </a:stretch>
              </p:blipFill>
              <p:spPr>
                <a:xfrm>
                  <a:off x="6766186" y="5343598"/>
                  <a:ext cx="1231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31" name="筆跡 430">
                  <a:extLst>
                    <a:ext uri="{FF2B5EF4-FFF2-40B4-BE49-F238E27FC236}">
                      <a16:creationId xmlns:a16="http://schemas.microsoft.com/office/drawing/2014/main" id="{48F01829-5CFB-4C63-83F8-61F1942CCD92}"/>
                    </a:ext>
                  </a:extLst>
                </p14:cNvPr>
                <p14:cNvContentPartPr/>
                <p14:nvPr/>
              </p14:nvContentPartPr>
              <p14:xfrm>
                <a:off x="6806866" y="5378158"/>
                <a:ext cx="110160" cy="116640"/>
              </p14:xfrm>
            </p:contentPart>
          </mc:Choice>
          <mc:Fallback xmlns="">
            <p:pic>
              <p:nvPicPr>
                <p:cNvPr id="431" name="筆跡 430">
                  <a:extLst>
                    <a:ext uri="{FF2B5EF4-FFF2-40B4-BE49-F238E27FC236}">
                      <a16:creationId xmlns:a16="http://schemas.microsoft.com/office/drawing/2014/main" id="{48F01829-5CFB-4C63-83F8-61F1942CCD92}"/>
                    </a:ext>
                  </a:extLst>
                </p:cNvPr>
                <p:cNvPicPr/>
                <p:nvPr/>
              </p:nvPicPr>
              <p:blipFill>
                <a:blip r:embed="rId556"/>
                <a:stretch>
                  <a:fillRect/>
                </a:stretch>
              </p:blipFill>
              <p:spPr>
                <a:xfrm>
                  <a:off x="6798226" y="5369158"/>
                  <a:ext cx="127800" cy="134280"/>
                </a:xfrm>
                <a:prstGeom prst="rect">
                  <a:avLst/>
                </a:prstGeom>
              </p:spPr>
            </p:pic>
          </mc:Fallback>
        </mc:AlternateContent>
      </p:grpSp>
      <p:grpSp>
        <p:nvGrpSpPr>
          <p:cNvPr id="449" name="群組 448">
            <a:extLst>
              <a:ext uri="{FF2B5EF4-FFF2-40B4-BE49-F238E27FC236}">
                <a16:creationId xmlns:a16="http://schemas.microsoft.com/office/drawing/2014/main" id="{7F551E53-E3DC-4A43-992A-A057E06C0460}"/>
              </a:ext>
            </a:extLst>
          </p:cNvPr>
          <p:cNvGrpSpPr/>
          <p:nvPr/>
        </p:nvGrpSpPr>
        <p:grpSpPr>
          <a:xfrm>
            <a:off x="6245626" y="5710798"/>
            <a:ext cx="845280" cy="416880"/>
            <a:chOff x="6245626" y="5710798"/>
            <a:chExt cx="845280" cy="416880"/>
          </a:xfrm>
        </p:grpSpPr>
        <mc:AlternateContent xmlns:mc="http://schemas.openxmlformats.org/markup-compatibility/2006" xmlns:p14="http://schemas.microsoft.com/office/powerpoint/2010/main">
          <mc:Choice Requires="p14">
            <p:contentPart p14:bwMode="auto" r:id="rId557">
              <p14:nvContentPartPr>
                <p14:cNvPr id="432" name="筆跡 431">
                  <a:extLst>
                    <a:ext uri="{FF2B5EF4-FFF2-40B4-BE49-F238E27FC236}">
                      <a16:creationId xmlns:a16="http://schemas.microsoft.com/office/drawing/2014/main" id="{FDF89CA0-4CF3-4A7D-B866-1076E582386C}"/>
                    </a:ext>
                  </a:extLst>
                </p14:cNvPr>
                <p14:cNvContentPartPr/>
                <p14:nvPr/>
              </p14:nvContentPartPr>
              <p14:xfrm>
                <a:off x="6245626" y="5710798"/>
                <a:ext cx="183240" cy="265320"/>
              </p14:xfrm>
            </p:contentPart>
          </mc:Choice>
          <mc:Fallback xmlns="">
            <p:pic>
              <p:nvPicPr>
                <p:cNvPr id="432" name="筆跡 431">
                  <a:extLst>
                    <a:ext uri="{FF2B5EF4-FFF2-40B4-BE49-F238E27FC236}">
                      <a16:creationId xmlns:a16="http://schemas.microsoft.com/office/drawing/2014/main" id="{FDF89CA0-4CF3-4A7D-B866-1076E582386C}"/>
                    </a:ext>
                  </a:extLst>
                </p:cNvPr>
                <p:cNvPicPr/>
                <p:nvPr/>
              </p:nvPicPr>
              <p:blipFill>
                <a:blip r:embed="rId558"/>
                <a:stretch>
                  <a:fillRect/>
                </a:stretch>
              </p:blipFill>
              <p:spPr>
                <a:xfrm>
                  <a:off x="6236626" y="5702158"/>
                  <a:ext cx="2008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33" name="筆跡 432">
                  <a:extLst>
                    <a:ext uri="{FF2B5EF4-FFF2-40B4-BE49-F238E27FC236}">
                      <a16:creationId xmlns:a16="http://schemas.microsoft.com/office/drawing/2014/main" id="{538AE72C-D05E-4FD9-84A2-84348B845C7A}"/>
                    </a:ext>
                  </a:extLst>
                </p14:cNvPr>
                <p14:cNvContentPartPr/>
                <p14:nvPr/>
              </p14:nvContentPartPr>
              <p14:xfrm>
                <a:off x="6259306" y="5843638"/>
                <a:ext cx="330120" cy="129960"/>
              </p14:xfrm>
            </p:contentPart>
          </mc:Choice>
          <mc:Fallback xmlns="">
            <p:pic>
              <p:nvPicPr>
                <p:cNvPr id="433" name="筆跡 432">
                  <a:extLst>
                    <a:ext uri="{FF2B5EF4-FFF2-40B4-BE49-F238E27FC236}">
                      <a16:creationId xmlns:a16="http://schemas.microsoft.com/office/drawing/2014/main" id="{538AE72C-D05E-4FD9-84A2-84348B845C7A}"/>
                    </a:ext>
                  </a:extLst>
                </p:cNvPr>
                <p:cNvPicPr/>
                <p:nvPr/>
              </p:nvPicPr>
              <p:blipFill>
                <a:blip r:embed="rId560"/>
                <a:stretch>
                  <a:fillRect/>
                </a:stretch>
              </p:blipFill>
              <p:spPr>
                <a:xfrm>
                  <a:off x="6250306" y="5834638"/>
                  <a:ext cx="3477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34" name="筆跡 433">
                  <a:extLst>
                    <a:ext uri="{FF2B5EF4-FFF2-40B4-BE49-F238E27FC236}">
                      <a16:creationId xmlns:a16="http://schemas.microsoft.com/office/drawing/2014/main" id="{B0419A3D-58C2-4D82-A86B-B1F55D2C61B4}"/>
                    </a:ext>
                  </a:extLst>
                </p14:cNvPr>
                <p14:cNvContentPartPr/>
                <p14:nvPr/>
              </p14:nvContentPartPr>
              <p14:xfrm>
                <a:off x="6388546" y="5840038"/>
                <a:ext cx="16200" cy="111600"/>
              </p14:xfrm>
            </p:contentPart>
          </mc:Choice>
          <mc:Fallback xmlns="">
            <p:pic>
              <p:nvPicPr>
                <p:cNvPr id="434" name="筆跡 433">
                  <a:extLst>
                    <a:ext uri="{FF2B5EF4-FFF2-40B4-BE49-F238E27FC236}">
                      <a16:creationId xmlns:a16="http://schemas.microsoft.com/office/drawing/2014/main" id="{B0419A3D-58C2-4D82-A86B-B1F55D2C61B4}"/>
                    </a:ext>
                  </a:extLst>
                </p:cNvPr>
                <p:cNvPicPr/>
                <p:nvPr/>
              </p:nvPicPr>
              <p:blipFill>
                <a:blip r:embed="rId562"/>
                <a:stretch>
                  <a:fillRect/>
                </a:stretch>
              </p:blipFill>
              <p:spPr>
                <a:xfrm>
                  <a:off x="6379546" y="5831398"/>
                  <a:ext cx="33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35" name="筆跡 434">
                  <a:extLst>
                    <a:ext uri="{FF2B5EF4-FFF2-40B4-BE49-F238E27FC236}">
                      <a16:creationId xmlns:a16="http://schemas.microsoft.com/office/drawing/2014/main" id="{7E2B8AC8-5DDF-4C22-A229-F12FE1815938}"/>
                    </a:ext>
                  </a:extLst>
                </p14:cNvPr>
                <p14:cNvContentPartPr/>
                <p14:nvPr/>
              </p14:nvContentPartPr>
              <p14:xfrm>
                <a:off x="6421666" y="5874958"/>
                <a:ext cx="19800" cy="103320"/>
              </p14:xfrm>
            </p:contentPart>
          </mc:Choice>
          <mc:Fallback xmlns="">
            <p:pic>
              <p:nvPicPr>
                <p:cNvPr id="435" name="筆跡 434">
                  <a:extLst>
                    <a:ext uri="{FF2B5EF4-FFF2-40B4-BE49-F238E27FC236}">
                      <a16:creationId xmlns:a16="http://schemas.microsoft.com/office/drawing/2014/main" id="{7E2B8AC8-5DDF-4C22-A229-F12FE1815938}"/>
                    </a:ext>
                  </a:extLst>
                </p:cNvPr>
                <p:cNvPicPr/>
                <p:nvPr/>
              </p:nvPicPr>
              <p:blipFill>
                <a:blip r:embed="rId564"/>
                <a:stretch>
                  <a:fillRect/>
                </a:stretch>
              </p:blipFill>
              <p:spPr>
                <a:xfrm>
                  <a:off x="6412666" y="5866318"/>
                  <a:ext cx="374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436" name="筆跡 435">
                  <a:extLst>
                    <a:ext uri="{FF2B5EF4-FFF2-40B4-BE49-F238E27FC236}">
                      <a16:creationId xmlns:a16="http://schemas.microsoft.com/office/drawing/2014/main" id="{4E162D66-597F-4F12-B244-7A7422FA644D}"/>
                    </a:ext>
                  </a:extLst>
                </p14:cNvPr>
                <p14:cNvContentPartPr/>
                <p14:nvPr/>
              </p14:nvContentPartPr>
              <p14:xfrm>
                <a:off x="6405466" y="5900878"/>
                <a:ext cx="81720" cy="47520"/>
              </p14:xfrm>
            </p:contentPart>
          </mc:Choice>
          <mc:Fallback xmlns="">
            <p:pic>
              <p:nvPicPr>
                <p:cNvPr id="436" name="筆跡 435">
                  <a:extLst>
                    <a:ext uri="{FF2B5EF4-FFF2-40B4-BE49-F238E27FC236}">
                      <a16:creationId xmlns:a16="http://schemas.microsoft.com/office/drawing/2014/main" id="{4E162D66-597F-4F12-B244-7A7422FA644D}"/>
                    </a:ext>
                  </a:extLst>
                </p:cNvPr>
                <p:cNvPicPr/>
                <p:nvPr/>
              </p:nvPicPr>
              <p:blipFill>
                <a:blip r:embed="rId566"/>
                <a:stretch>
                  <a:fillRect/>
                </a:stretch>
              </p:blipFill>
              <p:spPr>
                <a:xfrm>
                  <a:off x="6396826" y="5891878"/>
                  <a:ext cx="993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37" name="筆跡 436">
                  <a:extLst>
                    <a:ext uri="{FF2B5EF4-FFF2-40B4-BE49-F238E27FC236}">
                      <a16:creationId xmlns:a16="http://schemas.microsoft.com/office/drawing/2014/main" id="{85ECB2ED-4AB4-4CB8-90E5-77EBD80BBE88}"/>
                    </a:ext>
                  </a:extLst>
                </p14:cNvPr>
                <p14:cNvContentPartPr/>
                <p14:nvPr/>
              </p14:nvContentPartPr>
              <p14:xfrm>
                <a:off x="6403306" y="5980078"/>
                <a:ext cx="138600" cy="33120"/>
              </p14:xfrm>
            </p:contentPart>
          </mc:Choice>
          <mc:Fallback xmlns="">
            <p:pic>
              <p:nvPicPr>
                <p:cNvPr id="437" name="筆跡 436">
                  <a:extLst>
                    <a:ext uri="{FF2B5EF4-FFF2-40B4-BE49-F238E27FC236}">
                      <a16:creationId xmlns:a16="http://schemas.microsoft.com/office/drawing/2014/main" id="{85ECB2ED-4AB4-4CB8-90E5-77EBD80BBE88}"/>
                    </a:ext>
                  </a:extLst>
                </p:cNvPr>
                <p:cNvPicPr/>
                <p:nvPr/>
              </p:nvPicPr>
              <p:blipFill>
                <a:blip r:embed="rId568"/>
                <a:stretch>
                  <a:fillRect/>
                </a:stretch>
              </p:blipFill>
              <p:spPr>
                <a:xfrm>
                  <a:off x="6394306" y="5971438"/>
                  <a:ext cx="156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38" name="筆跡 437">
                  <a:extLst>
                    <a:ext uri="{FF2B5EF4-FFF2-40B4-BE49-F238E27FC236}">
                      <a16:creationId xmlns:a16="http://schemas.microsoft.com/office/drawing/2014/main" id="{A3C5A122-36EB-499E-816C-D8E388797534}"/>
                    </a:ext>
                  </a:extLst>
                </p14:cNvPr>
                <p14:cNvContentPartPr/>
                <p14:nvPr/>
              </p14:nvContentPartPr>
              <p14:xfrm>
                <a:off x="6694906" y="5748598"/>
                <a:ext cx="211680" cy="106920"/>
              </p14:xfrm>
            </p:contentPart>
          </mc:Choice>
          <mc:Fallback xmlns="">
            <p:pic>
              <p:nvPicPr>
                <p:cNvPr id="438" name="筆跡 437">
                  <a:extLst>
                    <a:ext uri="{FF2B5EF4-FFF2-40B4-BE49-F238E27FC236}">
                      <a16:creationId xmlns:a16="http://schemas.microsoft.com/office/drawing/2014/main" id="{A3C5A122-36EB-499E-816C-D8E388797534}"/>
                    </a:ext>
                  </a:extLst>
                </p:cNvPr>
                <p:cNvPicPr/>
                <p:nvPr/>
              </p:nvPicPr>
              <p:blipFill>
                <a:blip r:embed="rId570"/>
                <a:stretch>
                  <a:fillRect/>
                </a:stretch>
              </p:blipFill>
              <p:spPr>
                <a:xfrm>
                  <a:off x="6686266" y="5739598"/>
                  <a:ext cx="22932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439" name="筆跡 438">
                  <a:extLst>
                    <a:ext uri="{FF2B5EF4-FFF2-40B4-BE49-F238E27FC236}">
                      <a16:creationId xmlns:a16="http://schemas.microsoft.com/office/drawing/2014/main" id="{6CF05721-6030-4D43-8B64-15066E2C863C}"/>
                    </a:ext>
                  </a:extLst>
                </p14:cNvPr>
                <p14:cNvContentPartPr/>
                <p14:nvPr/>
              </p14:nvContentPartPr>
              <p14:xfrm>
                <a:off x="6794266" y="5787478"/>
                <a:ext cx="24480" cy="275040"/>
              </p14:xfrm>
            </p:contentPart>
          </mc:Choice>
          <mc:Fallback xmlns="">
            <p:pic>
              <p:nvPicPr>
                <p:cNvPr id="439" name="筆跡 438">
                  <a:extLst>
                    <a:ext uri="{FF2B5EF4-FFF2-40B4-BE49-F238E27FC236}">
                      <a16:creationId xmlns:a16="http://schemas.microsoft.com/office/drawing/2014/main" id="{6CF05721-6030-4D43-8B64-15066E2C863C}"/>
                    </a:ext>
                  </a:extLst>
                </p:cNvPr>
                <p:cNvPicPr/>
                <p:nvPr/>
              </p:nvPicPr>
              <p:blipFill>
                <a:blip r:embed="rId572"/>
                <a:stretch>
                  <a:fillRect/>
                </a:stretch>
              </p:blipFill>
              <p:spPr>
                <a:xfrm>
                  <a:off x="6785626" y="5778838"/>
                  <a:ext cx="421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440" name="筆跡 439">
                  <a:extLst>
                    <a:ext uri="{FF2B5EF4-FFF2-40B4-BE49-F238E27FC236}">
                      <a16:creationId xmlns:a16="http://schemas.microsoft.com/office/drawing/2014/main" id="{B98F54A0-7F0A-46E7-972B-8908AEC30D68}"/>
                    </a:ext>
                  </a:extLst>
                </p14:cNvPr>
                <p14:cNvContentPartPr/>
                <p14:nvPr/>
              </p14:nvContentPartPr>
              <p14:xfrm>
                <a:off x="6746026" y="5877118"/>
                <a:ext cx="149400" cy="110880"/>
              </p14:xfrm>
            </p:contentPart>
          </mc:Choice>
          <mc:Fallback xmlns="">
            <p:pic>
              <p:nvPicPr>
                <p:cNvPr id="440" name="筆跡 439">
                  <a:extLst>
                    <a:ext uri="{FF2B5EF4-FFF2-40B4-BE49-F238E27FC236}">
                      <a16:creationId xmlns:a16="http://schemas.microsoft.com/office/drawing/2014/main" id="{B98F54A0-7F0A-46E7-972B-8908AEC30D68}"/>
                    </a:ext>
                  </a:extLst>
                </p:cNvPr>
                <p:cNvPicPr/>
                <p:nvPr/>
              </p:nvPicPr>
              <p:blipFill>
                <a:blip r:embed="rId574"/>
                <a:stretch>
                  <a:fillRect/>
                </a:stretch>
              </p:blipFill>
              <p:spPr>
                <a:xfrm>
                  <a:off x="6737026" y="5868478"/>
                  <a:ext cx="1670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441" name="筆跡 440">
                  <a:extLst>
                    <a:ext uri="{FF2B5EF4-FFF2-40B4-BE49-F238E27FC236}">
                      <a16:creationId xmlns:a16="http://schemas.microsoft.com/office/drawing/2014/main" id="{2A96753A-026E-413D-AC2E-1BC2FDCDE64D}"/>
                    </a:ext>
                  </a:extLst>
                </p14:cNvPr>
                <p14:cNvContentPartPr/>
                <p14:nvPr/>
              </p14:nvContentPartPr>
              <p14:xfrm>
                <a:off x="6911986" y="5752558"/>
                <a:ext cx="140040" cy="40320"/>
              </p14:xfrm>
            </p:contentPart>
          </mc:Choice>
          <mc:Fallback xmlns="">
            <p:pic>
              <p:nvPicPr>
                <p:cNvPr id="441" name="筆跡 440">
                  <a:extLst>
                    <a:ext uri="{FF2B5EF4-FFF2-40B4-BE49-F238E27FC236}">
                      <a16:creationId xmlns:a16="http://schemas.microsoft.com/office/drawing/2014/main" id="{2A96753A-026E-413D-AC2E-1BC2FDCDE64D}"/>
                    </a:ext>
                  </a:extLst>
                </p:cNvPr>
                <p:cNvPicPr/>
                <p:nvPr/>
              </p:nvPicPr>
              <p:blipFill>
                <a:blip r:embed="rId576"/>
                <a:stretch>
                  <a:fillRect/>
                </a:stretch>
              </p:blipFill>
              <p:spPr>
                <a:xfrm>
                  <a:off x="6903346" y="5743918"/>
                  <a:ext cx="1576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442" name="筆跡 441">
                  <a:extLst>
                    <a:ext uri="{FF2B5EF4-FFF2-40B4-BE49-F238E27FC236}">
                      <a16:creationId xmlns:a16="http://schemas.microsoft.com/office/drawing/2014/main" id="{94A2B1F4-E985-47B3-9865-1A517ECF2770}"/>
                    </a:ext>
                  </a:extLst>
                </p14:cNvPr>
                <p14:cNvContentPartPr/>
                <p14:nvPr/>
              </p14:nvContentPartPr>
              <p14:xfrm>
                <a:off x="6964546" y="5766958"/>
                <a:ext cx="34560" cy="119880"/>
              </p14:xfrm>
            </p:contentPart>
          </mc:Choice>
          <mc:Fallback xmlns="">
            <p:pic>
              <p:nvPicPr>
                <p:cNvPr id="442" name="筆跡 441">
                  <a:extLst>
                    <a:ext uri="{FF2B5EF4-FFF2-40B4-BE49-F238E27FC236}">
                      <a16:creationId xmlns:a16="http://schemas.microsoft.com/office/drawing/2014/main" id="{94A2B1F4-E985-47B3-9865-1A517ECF2770}"/>
                    </a:ext>
                  </a:extLst>
                </p:cNvPr>
                <p:cNvPicPr/>
                <p:nvPr/>
              </p:nvPicPr>
              <p:blipFill>
                <a:blip r:embed="rId578"/>
                <a:stretch>
                  <a:fillRect/>
                </a:stretch>
              </p:blipFill>
              <p:spPr>
                <a:xfrm>
                  <a:off x="6955906" y="5758318"/>
                  <a:ext cx="522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43" name="筆跡 442">
                  <a:extLst>
                    <a:ext uri="{FF2B5EF4-FFF2-40B4-BE49-F238E27FC236}">
                      <a16:creationId xmlns:a16="http://schemas.microsoft.com/office/drawing/2014/main" id="{F256BACF-8A16-413B-884C-9860B8DFB730}"/>
                    </a:ext>
                  </a:extLst>
                </p14:cNvPr>
                <p14:cNvContentPartPr/>
                <p14:nvPr/>
              </p14:nvContentPartPr>
              <p14:xfrm>
                <a:off x="6906226" y="5800078"/>
                <a:ext cx="134280" cy="59040"/>
              </p14:xfrm>
            </p:contentPart>
          </mc:Choice>
          <mc:Fallback xmlns="">
            <p:pic>
              <p:nvPicPr>
                <p:cNvPr id="443" name="筆跡 442">
                  <a:extLst>
                    <a:ext uri="{FF2B5EF4-FFF2-40B4-BE49-F238E27FC236}">
                      <a16:creationId xmlns:a16="http://schemas.microsoft.com/office/drawing/2014/main" id="{F256BACF-8A16-413B-884C-9860B8DFB730}"/>
                    </a:ext>
                  </a:extLst>
                </p:cNvPr>
                <p:cNvPicPr/>
                <p:nvPr/>
              </p:nvPicPr>
              <p:blipFill>
                <a:blip r:embed="rId580"/>
                <a:stretch>
                  <a:fillRect/>
                </a:stretch>
              </p:blipFill>
              <p:spPr>
                <a:xfrm>
                  <a:off x="6897586" y="5791078"/>
                  <a:ext cx="151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444" name="筆跡 443">
                  <a:extLst>
                    <a:ext uri="{FF2B5EF4-FFF2-40B4-BE49-F238E27FC236}">
                      <a16:creationId xmlns:a16="http://schemas.microsoft.com/office/drawing/2014/main" id="{EE86DBC1-B4B8-477D-BAF7-F7B4930BFA9D}"/>
                    </a:ext>
                  </a:extLst>
                </p14:cNvPr>
                <p14:cNvContentPartPr/>
                <p14:nvPr/>
              </p14:nvContentPartPr>
              <p14:xfrm>
                <a:off x="6921346" y="5906998"/>
                <a:ext cx="23400" cy="93960"/>
              </p14:xfrm>
            </p:contentPart>
          </mc:Choice>
          <mc:Fallback xmlns="">
            <p:pic>
              <p:nvPicPr>
                <p:cNvPr id="444" name="筆跡 443">
                  <a:extLst>
                    <a:ext uri="{FF2B5EF4-FFF2-40B4-BE49-F238E27FC236}">
                      <a16:creationId xmlns:a16="http://schemas.microsoft.com/office/drawing/2014/main" id="{EE86DBC1-B4B8-477D-BAF7-F7B4930BFA9D}"/>
                    </a:ext>
                  </a:extLst>
                </p:cNvPr>
                <p:cNvPicPr/>
                <p:nvPr/>
              </p:nvPicPr>
              <p:blipFill>
                <a:blip r:embed="rId582"/>
                <a:stretch>
                  <a:fillRect/>
                </a:stretch>
              </p:blipFill>
              <p:spPr>
                <a:xfrm>
                  <a:off x="6912346" y="5898358"/>
                  <a:ext cx="41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445" name="筆跡 444">
                  <a:extLst>
                    <a:ext uri="{FF2B5EF4-FFF2-40B4-BE49-F238E27FC236}">
                      <a16:creationId xmlns:a16="http://schemas.microsoft.com/office/drawing/2014/main" id="{821D0217-A847-4BAC-A6AA-E512812D0CB8}"/>
                    </a:ext>
                  </a:extLst>
                </p14:cNvPr>
                <p14:cNvContentPartPr/>
                <p14:nvPr/>
              </p14:nvContentPartPr>
              <p14:xfrm>
                <a:off x="6968146" y="5888638"/>
                <a:ext cx="106200" cy="134280"/>
              </p14:xfrm>
            </p:contentPart>
          </mc:Choice>
          <mc:Fallback xmlns="">
            <p:pic>
              <p:nvPicPr>
                <p:cNvPr id="445" name="筆跡 444">
                  <a:extLst>
                    <a:ext uri="{FF2B5EF4-FFF2-40B4-BE49-F238E27FC236}">
                      <a16:creationId xmlns:a16="http://schemas.microsoft.com/office/drawing/2014/main" id="{821D0217-A847-4BAC-A6AA-E512812D0CB8}"/>
                    </a:ext>
                  </a:extLst>
                </p:cNvPr>
                <p:cNvPicPr/>
                <p:nvPr/>
              </p:nvPicPr>
              <p:blipFill>
                <a:blip r:embed="rId584"/>
                <a:stretch>
                  <a:fillRect/>
                </a:stretch>
              </p:blipFill>
              <p:spPr>
                <a:xfrm>
                  <a:off x="6959146" y="5879638"/>
                  <a:ext cx="123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446" name="筆跡 445">
                  <a:extLst>
                    <a:ext uri="{FF2B5EF4-FFF2-40B4-BE49-F238E27FC236}">
                      <a16:creationId xmlns:a16="http://schemas.microsoft.com/office/drawing/2014/main" id="{AAE9F1DD-4051-425B-94EF-1F2357706B78}"/>
                    </a:ext>
                  </a:extLst>
                </p14:cNvPr>
                <p14:cNvContentPartPr/>
                <p14:nvPr/>
              </p14:nvContentPartPr>
              <p14:xfrm>
                <a:off x="6964546" y="5948038"/>
                <a:ext cx="90720" cy="50760"/>
              </p14:xfrm>
            </p:contentPart>
          </mc:Choice>
          <mc:Fallback xmlns="">
            <p:pic>
              <p:nvPicPr>
                <p:cNvPr id="446" name="筆跡 445">
                  <a:extLst>
                    <a:ext uri="{FF2B5EF4-FFF2-40B4-BE49-F238E27FC236}">
                      <a16:creationId xmlns:a16="http://schemas.microsoft.com/office/drawing/2014/main" id="{AAE9F1DD-4051-425B-94EF-1F2357706B78}"/>
                    </a:ext>
                  </a:extLst>
                </p:cNvPr>
                <p:cNvPicPr/>
                <p:nvPr/>
              </p:nvPicPr>
              <p:blipFill>
                <a:blip r:embed="rId586"/>
                <a:stretch>
                  <a:fillRect/>
                </a:stretch>
              </p:blipFill>
              <p:spPr>
                <a:xfrm>
                  <a:off x="6955906" y="5939398"/>
                  <a:ext cx="1083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447" name="筆跡 446">
                  <a:extLst>
                    <a:ext uri="{FF2B5EF4-FFF2-40B4-BE49-F238E27FC236}">
                      <a16:creationId xmlns:a16="http://schemas.microsoft.com/office/drawing/2014/main" id="{3EA449BF-D417-41B3-8D3A-221C60C155DC}"/>
                    </a:ext>
                  </a:extLst>
                </p14:cNvPr>
                <p14:cNvContentPartPr/>
                <p14:nvPr/>
              </p14:nvContentPartPr>
              <p14:xfrm>
                <a:off x="6904066" y="6020398"/>
                <a:ext cx="128520" cy="90720"/>
              </p14:xfrm>
            </p:contentPart>
          </mc:Choice>
          <mc:Fallback xmlns="">
            <p:pic>
              <p:nvPicPr>
                <p:cNvPr id="447" name="筆跡 446">
                  <a:extLst>
                    <a:ext uri="{FF2B5EF4-FFF2-40B4-BE49-F238E27FC236}">
                      <a16:creationId xmlns:a16="http://schemas.microsoft.com/office/drawing/2014/main" id="{3EA449BF-D417-41B3-8D3A-221C60C155DC}"/>
                    </a:ext>
                  </a:extLst>
                </p:cNvPr>
                <p:cNvPicPr/>
                <p:nvPr/>
              </p:nvPicPr>
              <p:blipFill>
                <a:blip r:embed="rId588"/>
                <a:stretch>
                  <a:fillRect/>
                </a:stretch>
              </p:blipFill>
              <p:spPr>
                <a:xfrm>
                  <a:off x="6895426" y="6011398"/>
                  <a:ext cx="1461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448" name="筆跡 447">
                  <a:extLst>
                    <a:ext uri="{FF2B5EF4-FFF2-40B4-BE49-F238E27FC236}">
                      <a16:creationId xmlns:a16="http://schemas.microsoft.com/office/drawing/2014/main" id="{2C0941B2-5DB8-4408-ADC8-E6E24552F785}"/>
                    </a:ext>
                  </a:extLst>
                </p14:cNvPr>
                <p14:cNvContentPartPr/>
                <p14:nvPr/>
              </p14:nvContentPartPr>
              <p14:xfrm>
                <a:off x="7004866" y="6069718"/>
                <a:ext cx="86040" cy="57960"/>
              </p14:xfrm>
            </p:contentPart>
          </mc:Choice>
          <mc:Fallback xmlns="">
            <p:pic>
              <p:nvPicPr>
                <p:cNvPr id="448" name="筆跡 447">
                  <a:extLst>
                    <a:ext uri="{FF2B5EF4-FFF2-40B4-BE49-F238E27FC236}">
                      <a16:creationId xmlns:a16="http://schemas.microsoft.com/office/drawing/2014/main" id="{2C0941B2-5DB8-4408-ADC8-E6E24552F785}"/>
                    </a:ext>
                  </a:extLst>
                </p:cNvPr>
                <p:cNvPicPr/>
                <p:nvPr/>
              </p:nvPicPr>
              <p:blipFill>
                <a:blip r:embed="rId590"/>
                <a:stretch>
                  <a:fillRect/>
                </a:stretch>
              </p:blipFill>
              <p:spPr>
                <a:xfrm>
                  <a:off x="6995866" y="6060718"/>
                  <a:ext cx="103680" cy="75600"/>
                </a:xfrm>
                <a:prstGeom prst="rect">
                  <a:avLst/>
                </a:prstGeom>
              </p:spPr>
            </p:pic>
          </mc:Fallback>
        </mc:AlternateContent>
      </p:grpSp>
      <p:grpSp>
        <p:nvGrpSpPr>
          <p:cNvPr id="464" name="群組 463">
            <a:extLst>
              <a:ext uri="{FF2B5EF4-FFF2-40B4-BE49-F238E27FC236}">
                <a16:creationId xmlns:a16="http://schemas.microsoft.com/office/drawing/2014/main" id="{60E06601-6CF9-46B3-ACA3-108EE598A8B0}"/>
              </a:ext>
            </a:extLst>
          </p:cNvPr>
          <p:cNvGrpSpPr/>
          <p:nvPr/>
        </p:nvGrpSpPr>
        <p:grpSpPr>
          <a:xfrm>
            <a:off x="7241386" y="3201598"/>
            <a:ext cx="21960" cy="133920"/>
            <a:chOff x="7241386" y="3201598"/>
            <a:chExt cx="21960" cy="133920"/>
          </a:xfrm>
        </p:grpSpPr>
        <mc:AlternateContent xmlns:mc="http://schemas.openxmlformats.org/markup-compatibility/2006" xmlns:p14="http://schemas.microsoft.com/office/powerpoint/2010/main">
          <mc:Choice Requires="p14">
            <p:contentPart p14:bwMode="auto" r:id="rId591">
              <p14:nvContentPartPr>
                <p14:cNvPr id="451" name="筆跡 450">
                  <a:extLst>
                    <a:ext uri="{FF2B5EF4-FFF2-40B4-BE49-F238E27FC236}">
                      <a16:creationId xmlns:a16="http://schemas.microsoft.com/office/drawing/2014/main" id="{D7901F68-11EB-4A83-99FE-3940468BEC5F}"/>
                    </a:ext>
                  </a:extLst>
                </p14:cNvPr>
                <p14:cNvContentPartPr/>
                <p14:nvPr/>
              </p14:nvContentPartPr>
              <p14:xfrm>
                <a:off x="7241386" y="3201598"/>
                <a:ext cx="10800" cy="34200"/>
              </p14:xfrm>
            </p:contentPart>
          </mc:Choice>
          <mc:Fallback xmlns="">
            <p:pic>
              <p:nvPicPr>
                <p:cNvPr id="451" name="筆跡 450">
                  <a:extLst>
                    <a:ext uri="{FF2B5EF4-FFF2-40B4-BE49-F238E27FC236}">
                      <a16:creationId xmlns:a16="http://schemas.microsoft.com/office/drawing/2014/main" id="{D7901F68-11EB-4A83-99FE-3940468BEC5F}"/>
                    </a:ext>
                  </a:extLst>
                </p:cNvPr>
                <p:cNvPicPr/>
                <p:nvPr/>
              </p:nvPicPr>
              <p:blipFill>
                <a:blip r:embed="rId592"/>
                <a:stretch>
                  <a:fillRect/>
                </a:stretch>
              </p:blipFill>
              <p:spPr>
                <a:xfrm>
                  <a:off x="7232746" y="3192958"/>
                  <a:ext cx="284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452" name="筆跡 451">
                  <a:extLst>
                    <a:ext uri="{FF2B5EF4-FFF2-40B4-BE49-F238E27FC236}">
                      <a16:creationId xmlns:a16="http://schemas.microsoft.com/office/drawing/2014/main" id="{2338CF8B-8EB8-482B-8126-09DD935CAE9D}"/>
                    </a:ext>
                  </a:extLst>
                </p14:cNvPr>
                <p14:cNvContentPartPr/>
                <p14:nvPr/>
              </p14:nvContentPartPr>
              <p14:xfrm>
                <a:off x="7253986" y="3294118"/>
                <a:ext cx="9360" cy="41400"/>
              </p14:xfrm>
            </p:contentPart>
          </mc:Choice>
          <mc:Fallback xmlns="">
            <p:pic>
              <p:nvPicPr>
                <p:cNvPr id="452" name="筆跡 451">
                  <a:extLst>
                    <a:ext uri="{FF2B5EF4-FFF2-40B4-BE49-F238E27FC236}">
                      <a16:creationId xmlns:a16="http://schemas.microsoft.com/office/drawing/2014/main" id="{2338CF8B-8EB8-482B-8126-09DD935CAE9D}"/>
                    </a:ext>
                  </a:extLst>
                </p:cNvPr>
                <p:cNvPicPr/>
                <p:nvPr/>
              </p:nvPicPr>
              <p:blipFill>
                <a:blip r:embed="rId594"/>
                <a:stretch>
                  <a:fillRect/>
                </a:stretch>
              </p:blipFill>
              <p:spPr>
                <a:xfrm>
                  <a:off x="7245346" y="3285118"/>
                  <a:ext cx="27000" cy="5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5">
            <p14:nvContentPartPr>
              <p14:cNvPr id="453" name="筆跡 452">
                <a:extLst>
                  <a:ext uri="{FF2B5EF4-FFF2-40B4-BE49-F238E27FC236}">
                    <a16:creationId xmlns:a16="http://schemas.microsoft.com/office/drawing/2014/main" id="{2AD1F9AE-328F-425A-A98E-99E67F57AB99}"/>
                  </a:ext>
                </a:extLst>
              </p14:cNvPr>
              <p14:cNvContentPartPr/>
              <p14:nvPr/>
            </p14:nvContentPartPr>
            <p14:xfrm>
              <a:off x="7224466" y="3425878"/>
              <a:ext cx="26640" cy="204120"/>
            </p14:xfrm>
          </p:contentPart>
        </mc:Choice>
        <mc:Fallback xmlns="">
          <p:pic>
            <p:nvPicPr>
              <p:cNvPr id="453" name="筆跡 452">
                <a:extLst>
                  <a:ext uri="{FF2B5EF4-FFF2-40B4-BE49-F238E27FC236}">
                    <a16:creationId xmlns:a16="http://schemas.microsoft.com/office/drawing/2014/main" id="{2AD1F9AE-328F-425A-A98E-99E67F57AB99}"/>
                  </a:ext>
                </a:extLst>
              </p:cNvPr>
              <p:cNvPicPr/>
              <p:nvPr/>
            </p:nvPicPr>
            <p:blipFill>
              <a:blip r:embed="rId596"/>
              <a:stretch>
                <a:fillRect/>
              </a:stretch>
            </p:blipFill>
            <p:spPr>
              <a:xfrm>
                <a:off x="7215466" y="3416878"/>
                <a:ext cx="442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454" name="筆跡 453">
                <a:extLst>
                  <a:ext uri="{FF2B5EF4-FFF2-40B4-BE49-F238E27FC236}">
                    <a16:creationId xmlns:a16="http://schemas.microsoft.com/office/drawing/2014/main" id="{5F7011D4-D2BF-4C79-938D-FC1CFAA6828B}"/>
                  </a:ext>
                </a:extLst>
              </p14:cNvPr>
              <p14:cNvContentPartPr/>
              <p14:nvPr/>
            </p14:nvContentPartPr>
            <p14:xfrm>
              <a:off x="7217266" y="3718198"/>
              <a:ext cx="3960" cy="52920"/>
            </p14:xfrm>
          </p:contentPart>
        </mc:Choice>
        <mc:Fallback xmlns="">
          <p:pic>
            <p:nvPicPr>
              <p:cNvPr id="454" name="筆跡 453">
                <a:extLst>
                  <a:ext uri="{FF2B5EF4-FFF2-40B4-BE49-F238E27FC236}">
                    <a16:creationId xmlns:a16="http://schemas.microsoft.com/office/drawing/2014/main" id="{5F7011D4-D2BF-4C79-938D-FC1CFAA6828B}"/>
                  </a:ext>
                </a:extLst>
              </p:cNvPr>
              <p:cNvPicPr/>
              <p:nvPr/>
            </p:nvPicPr>
            <p:blipFill>
              <a:blip r:embed="rId598"/>
              <a:stretch>
                <a:fillRect/>
              </a:stretch>
            </p:blipFill>
            <p:spPr>
              <a:xfrm>
                <a:off x="7208626" y="3709198"/>
                <a:ext cx="21600" cy="70560"/>
              </a:xfrm>
              <a:prstGeom prst="rect">
                <a:avLst/>
              </a:prstGeom>
            </p:spPr>
          </p:pic>
        </mc:Fallback>
      </mc:AlternateContent>
      <p:grpSp>
        <p:nvGrpSpPr>
          <p:cNvPr id="463" name="群組 462">
            <a:extLst>
              <a:ext uri="{FF2B5EF4-FFF2-40B4-BE49-F238E27FC236}">
                <a16:creationId xmlns:a16="http://schemas.microsoft.com/office/drawing/2014/main" id="{BBCCCA67-B129-4A58-8E9A-8521840D088A}"/>
              </a:ext>
            </a:extLst>
          </p:cNvPr>
          <p:cNvGrpSpPr/>
          <p:nvPr/>
        </p:nvGrpSpPr>
        <p:grpSpPr>
          <a:xfrm>
            <a:off x="7257586" y="4002958"/>
            <a:ext cx="10440" cy="132120"/>
            <a:chOff x="7257586" y="4002958"/>
            <a:chExt cx="10440" cy="132120"/>
          </a:xfrm>
        </p:grpSpPr>
        <mc:AlternateContent xmlns:mc="http://schemas.openxmlformats.org/markup-compatibility/2006" xmlns:p14="http://schemas.microsoft.com/office/powerpoint/2010/main">
          <mc:Choice Requires="p14">
            <p:contentPart p14:bwMode="auto" r:id="rId599">
              <p14:nvContentPartPr>
                <p14:cNvPr id="455" name="筆跡 454">
                  <a:extLst>
                    <a:ext uri="{FF2B5EF4-FFF2-40B4-BE49-F238E27FC236}">
                      <a16:creationId xmlns:a16="http://schemas.microsoft.com/office/drawing/2014/main" id="{5B7820E8-DBC9-45CC-A4CC-53F0C7537844}"/>
                    </a:ext>
                  </a:extLst>
                </p14:cNvPr>
                <p14:cNvContentPartPr/>
                <p14:nvPr/>
              </p14:nvContentPartPr>
              <p14:xfrm>
                <a:off x="7265506" y="4002958"/>
                <a:ext cx="2520" cy="33120"/>
              </p14:xfrm>
            </p:contentPart>
          </mc:Choice>
          <mc:Fallback xmlns="">
            <p:pic>
              <p:nvPicPr>
                <p:cNvPr id="455" name="筆跡 454">
                  <a:extLst>
                    <a:ext uri="{FF2B5EF4-FFF2-40B4-BE49-F238E27FC236}">
                      <a16:creationId xmlns:a16="http://schemas.microsoft.com/office/drawing/2014/main" id="{5B7820E8-DBC9-45CC-A4CC-53F0C7537844}"/>
                    </a:ext>
                  </a:extLst>
                </p:cNvPr>
                <p:cNvPicPr/>
                <p:nvPr/>
              </p:nvPicPr>
              <p:blipFill>
                <a:blip r:embed="rId600"/>
                <a:stretch>
                  <a:fillRect/>
                </a:stretch>
              </p:blipFill>
              <p:spPr>
                <a:xfrm>
                  <a:off x="7256506" y="3994318"/>
                  <a:ext cx="20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456" name="筆跡 455">
                  <a:extLst>
                    <a:ext uri="{FF2B5EF4-FFF2-40B4-BE49-F238E27FC236}">
                      <a16:creationId xmlns:a16="http://schemas.microsoft.com/office/drawing/2014/main" id="{C7C0A346-2668-415D-A055-2C7F04E9ECCE}"/>
                    </a:ext>
                  </a:extLst>
                </p14:cNvPr>
                <p14:cNvContentPartPr/>
                <p14:nvPr/>
              </p14:nvContentPartPr>
              <p14:xfrm>
                <a:off x="7257586" y="4100878"/>
                <a:ext cx="8280" cy="34200"/>
              </p14:xfrm>
            </p:contentPart>
          </mc:Choice>
          <mc:Fallback xmlns="">
            <p:pic>
              <p:nvPicPr>
                <p:cNvPr id="456" name="筆跡 455">
                  <a:extLst>
                    <a:ext uri="{FF2B5EF4-FFF2-40B4-BE49-F238E27FC236}">
                      <a16:creationId xmlns:a16="http://schemas.microsoft.com/office/drawing/2014/main" id="{C7C0A346-2668-415D-A055-2C7F04E9ECCE}"/>
                    </a:ext>
                  </a:extLst>
                </p:cNvPr>
                <p:cNvPicPr/>
                <p:nvPr/>
              </p:nvPicPr>
              <p:blipFill>
                <a:blip r:embed="rId602"/>
                <a:stretch>
                  <a:fillRect/>
                </a:stretch>
              </p:blipFill>
              <p:spPr>
                <a:xfrm>
                  <a:off x="7248586" y="4092238"/>
                  <a:ext cx="25920" cy="5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3">
            <p14:nvContentPartPr>
              <p14:cNvPr id="457" name="筆跡 456">
                <a:extLst>
                  <a:ext uri="{FF2B5EF4-FFF2-40B4-BE49-F238E27FC236}">
                    <a16:creationId xmlns:a16="http://schemas.microsoft.com/office/drawing/2014/main" id="{0755CCD2-85DD-4045-A1CE-55B2CE99C9AE}"/>
                  </a:ext>
                </a:extLst>
              </p14:cNvPr>
              <p14:cNvContentPartPr/>
              <p14:nvPr/>
            </p14:nvContentPartPr>
            <p14:xfrm>
              <a:off x="7241386" y="4243798"/>
              <a:ext cx="18720" cy="230760"/>
            </p14:xfrm>
          </p:contentPart>
        </mc:Choice>
        <mc:Fallback xmlns="">
          <p:pic>
            <p:nvPicPr>
              <p:cNvPr id="457" name="筆跡 456">
                <a:extLst>
                  <a:ext uri="{FF2B5EF4-FFF2-40B4-BE49-F238E27FC236}">
                    <a16:creationId xmlns:a16="http://schemas.microsoft.com/office/drawing/2014/main" id="{0755CCD2-85DD-4045-A1CE-55B2CE99C9AE}"/>
                  </a:ext>
                </a:extLst>
              </p:cNvPr>
              <p:cNvPicPr/>
              <p:nvPr/>
            </p:nvPicPr>
            <p:blipFill>
              <a:blip r:embed="rId604"/>
              <a:stretch>
                <a:fillRect/>
              </a:stretch>
            </p:blipFill>
            <p:spPr>
              <a:xfrm>
                <a:off x="7232746" y="4235158"/>
                <a:ext cx="36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458" name="筆跡 457">
                <a:extLst>
                  <a:ext uri="{FF2B5EF4-FFF2-40B4-BE49-F238E27FC236}">
                    <a16:creationId xmlns:a16="http://schemas.microsoft.com/office/drawing/2014/main" id="{A98C4146-D9AB-428B-BD17-252EAD749D1C}"/>
                  </a:ext>
                </a:extLst>
              </p14:cNvPr>
              <p14:cNvContentPartPr/>
              <p14:nvPr/>
            </p14:nvContentPartPr>
            <p14:xfrm>
              <a:off x="7283866" y="4594798"/>
              <a:ext cx="27720" cy="322560"/>
            </p14:xfrm>
          </p:contentPart>
        </mc:Choice>
        <mc:Fallback xmlns="">
          <p:pic>
            <p:nvPicPr>
              <p:cNvPr id="458" name="筆跡 457">
                <a:extLst>
                  <a:ext uri="{FF2B5EF4-FFF2-40B4-BE49-F238E27FC236}">
                    <a16:creationId xmlns:a16="http://schemas.microsoft.com/office/drawing/2014/main" id="{A98C4146-D9AB-428B-BD17-252EAD749D1C}"/>
                  </a:ext>
                </a:extLst>
              </p:cNvPr>
              <p:cNvPicPr/>
              <p:nvPr/>
            </p:nvPicPr>
            <p:blipFill>
              <a:blip r:embed="rId606"/>
              <a:stretch>
                <a:fillRect/>
              </a:stretch>
            </p:blipFill>
            <p:spPr>
              <a:xfrm>
                <a:off x="7274866" y="4586158"/>
                <a:ext cx="4536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459" name="筆跡 458">
                <a:extLst>
                  <a:ext uri="{FF2B5EF4-FFF2-40B4-BE49-F238E27FC236}">
                    <a16:creationId xmlns:a16="http://schemas.microsoft.com/office/drawing/2014/main" id="{359FB852-6C08-44B5-A3AB-905C4873FBFA}"/>
                  </a:ext>
                </a:extLst>
              </p14:cNvPr>
              <p14:cNvContentPartPr/>
              <p14:nvPr/>
            </p14:nvContentPartPr>
            <p14:xfrm>
              <a:off x="7280266" y="5080798"/>
              <a:ext cx="7200" cy="137160"/>
            </p14:xfrm>
          </p:contentPart>
        </mc:Choice>
        <mc:Fallback xmlns="">
          <p:pic>
            <p:nvPicPr>
              <p:cNvPr id="459" name="筆跡 458">
                <a:extLst>
                  <a:ext uri="{FF2B5EF4-FFF2-40B4-BE49-F238E27FC236}">
                    <a16:creationId xmlns:a16="http://schemas.microsoft.com/office/drawing/2014/main" id="{359FB852-6C08-44B5-A3AB-905C4873FBFA}"/>
                  </a:ext>
                </a:extLst>
              </p:cNvPr>
              <p:cNvPicPr/>
              <p:nvPr/>
            </p:nvPicPr>
            <p:blipFill>
              <a:blip r:embed="rId608"/>
              <a:stretch>
                <a:fillRect/>
              </a:stretch>
            </p:blipFill>
            <p:spPr>
              <a:xfrm>
                <a:off x="7271626" y="5071798"/>
                <a:ext cx="24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460" name="筆跡 459">
                <a:extLst>
                  <a:ext uri="{FF2B5EF4-FFF2-40B4-BE49-F238E27FC236}">
                    <a16:creationId xmlns:a16="http://schemas.microsoft.com/office/drawing/2014/main" id="{85E3B076-39EC-4CEA-A08A-1E30BA234C74}"/>
                  </a:ext>
                </a:extLst>
              </p14:cNvPr>
              <p14:cNvContentPartPr/>
              <p14:nvPr/>
            </p14:nvContentPartPr>
            <p14:xfrm>
              <a:off x="7319146" y="5382118"/>
              <a:ext cx="20880" cy="374040"/>
            </p14:xfrm>
          </p:contentPart>
        </mc:Choice>
        <mc:Fallback xmlns="">
          <p:pic>
            <p:nvPicPr>
              <p:cNvPr id="460" name="筆跡 459">
                <a:extLst>
                  <a:ext uri="{FF2B5EF4-FFF2-40B4-BE49-F238E27FC236}">
                    <a16:creationId xmlns:a16="http://schemas.microsoft.com/office/drawing/2014/main" id="{85E3B076-39EC-4CEA-A08A-1E30BA234C74}"/>
                  </a:ext>
                </a:extLst>
              </p:cNvPr>
              <p:cNvPicPr/>
              <p:nvPr/>
            </p:nvPicPr>
            <p:blipFill>
              <a:blip r:embed="rId610"/>
              <a:stretch>
                <a:fillRect/>
              </a:stretch>
            </p:blipFill>
            <p:spPr>
              <a:xfrm>
                <a:off x="7310506" y="5373478"/>
                <a:ext cx="3852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461" name="筆跡 460">
                <a:extLst>
                  <a:ext uri="{FF2B5EF4-FFF2-40B4-BE49-F238E27FC236}">
                    <a16:creationId xmlns:a16="http://schemas.microsoft.com/office/drawing/2014/main" id="{383EED3B-3278-4B93-9E9A-C0672CC35011}"/>
                  </a:ext>
                </a:extLst>
              </p14:cNvPr>
              <p14:cNvContentPartPr/>
              <p14:nvPr/>
            </p14:nvContentPartPr>
            <p14:xfrm>
              <a:off x="7293946" y="5852638"/>
              <a:ext cx="66600" cy="290520"/>
            </p14:xfrm>
          </p:contentPart>
        </mc:Choice>
        <mc:Fallback xmlns="">
          <p:pic>
            <p:nvPicPr>
              <p:cNvPr id="461" name="筆跡 460">
                <a:extLst>
                  <a:ext uri="{FF2B5EF4-FFF2-40B4-BE49-F238E27FC236}">
                    <a16:creationId xmlns:a16="http://schemas.microsoft.com/office/drawing/2014/main" id="{383EED3B-3278-4B93-9E9A-C0672CC35011}"/>
                  </a:ext>
                </a:extLst>
              </p:cNvPr>
              <p:cNvPicPr/>
              <p:nvPr/>
            </p:nvPicPr>
            <p:blipFill>
              <a:blip r:embed="rId612"/>
              <a:stretch>
                <a:fillRect/>
              </a:stretch>
            </p:blipFill>
            <p:spPr>
              <a:xfrm>
                <a:off x="7285306" y="5843638"/>
                <a:ext cx="842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462" name="筆跡 461">
                <a:extLst>
                  <a:ext uri="{FF2B5EF4-FFF2-40B4-BE49-F238E27FC236}">
                    <a16:creationId xmlns:a16="http://schemas.microsoft.com/office/drawing/2014/main" id="{57B36664-B35C-412B-8505-F12753459C98}"/>
                  </a:ext>
                </a:extLst>
              </p14:cNvPr>
              <p14:cNvContentPartPr/>
              <p14:nvPr/>
            </p14:nvContentPartPr>
            <p14:xfrm>
              <a:off x="7302226" y="6232078"/>
              <a:ext cx="12960" cy="13680"/>
            </p14:xfrm>
          </p:contentPart>
        </mc:Choice>
        <mc:Fallback xmlns="">
          <p:pic>
            <p:nvPicPr>
              <p:cNvPr id="462" name="筆跡 461">
                <a:extLst>
                  <a:ext uri="{FF2B5EF4-FFF2-40B4-BE49-F238E27FC236}">
                    <a16:creationId xmlns:a16="http://schemas.microsoft.com/office/drawing/2014/main" id="{57B36664-B35C-412B-8505-F12753459C98}"/>
                  </a:ext>
                </a:extLst>
              </p:cNvPr>
              <p:cNvPicPr/>
              <p:nvPr/>
            </p:nvPicPr>
            <p:blipFill>
              <a:blip r:embed="rId614"/>
              <a:stretch>
                <a:fillRect/>
              </a:stretch>
            </p:blipFill>
            <p:spPr>
              <a:xfrm>
                <a:off x="7293226" y="6223438"/>
                <a:ext cx="30600" cy="31320"/>
              </a:xfrm>
              <a:prstGeom prst="rect">
                <a:avLst/>
              </a:prstGeom>
            </p:spPr>
          </p:pic>
        </mc:Fallback>
      </mc:AlternateContent>
      <p:grpSp>
        <p:nvGrpSpPr>
          <p:cNvPr id="525" name="群組 524">
            <a:extLst>
              <a:ext uri="{FF2B5EF4-FFF2-40B4-BE49-F238E27FC236}">
                <a16:creationId xmlns:a16="http://schemas.microsoft.com/office/drawing/2014/main" id="{11566F96-C905-41D2-8F3A-FC9518B9D8CC}"/>
              </a:ext>
            </a:extLst>
          </p:cNvPr>
          <p:cNvGrpSpPr/>
          <p:nvPr/>
        </p:nvGrpSpPr>
        <p:grpSpPr>
          <a:xfrm>
            <a:off x="7517146" y="3548278"/>
            <a:ext cx="596880" cy="302760"/>
            <a:chOff x="7517146" y="3548278"/>
            <a:chExt cx="596880" cy="302760"/>
          </a:xfrm>
        </p:grpSpPr>
        <mc:AlternateContent xmlns:mc="http://schemas.openxmlformats.org/markup-compatibility/2006" xmlns:p14="http://schemas.microsoft.com/office/powerpoint/2010/main">
          <mc:Choice Requires="p14">
            <p:contentPart p14:bwMode="auto" r:id="rId615">
              <p14:nvContentPartPr>
                <p14:cNvPr id="465" name="筆跡 464">
                  <a:extLst>
                    <a:ext uri="{FF2B5EF4-FFF2-40B4-BE49-F238E27FC236}">
                      <a16:creationId xmlns:a16="http://schemas.microsoft.com/office/drawing/2014/main" id="{5A2B8AD7-5131-4BE3-A8A3-CD4FA83DC1F4}"/>
                    </a:ext>
                  </a:extLst>
                </p14:cNvPr>
                <p14:cNvContentPartPr/>
                <p14:nvPr/>
              </p14:nvContentPartPr>
              <p14:xfrm>
                <a:off x="7517146" y="3548278"/>
                <a:ext cx="110160" cy="95040"/>
              </p14:xfrm>
            </p:contentPart>
          </mc:Choice>
          <mc:Fallback xmlns="">
            <p:pic>
              <p:nvPicPr>
                <p:cNvPr id="465" name="筆跡 464">
                  <a:extLst>
                    <a:ext uri="{FF2B5EF4-FFF2-40B4-BE49-F238E27FC236}">
                      <a16:creationId xmlns:a16="http://schemas.microsoft.com/office/drawing/2014/main" id="{5A2B8AD7-5131-4BE3-A8A3-CD4FA83DC1F4}"/>
                    </a:ext>
                  </a:extLst>
                </p:cNvPr>
                <p:cNvPicPr/>
                <p:nvPr/>
              </p:nvPicPr>
              <p:blipFill>
                <a:blip r:embed="rId616"/>
                <a:stretch>
                  <a:fillRect/>
                </a:stretch>
              </p:blipFill>
              <p:spPr>
                <a:xfrm>
                  <a:off x="7508146" y="3539278"/>
                  <a:ext cx="1278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466" name="筆跡 465">
                  <a:extLst>
                    <a:ext uri="{FF2B5EF4-FFF2-40B4-BE49-F238E27FC236}">
                      <a16:creationId xmlns:a16="http://schemas.microsoft.com/office/drawing/2014/main" id="{5A77C49D-9769-412B-9120-EF657127AD69}"/>
                    </a:ext>
                  </a:extLst>
                </p14:cNvPr>
                <p14:cNvContentPartPr/>
                <p14:nvPr/>
              </p14:nvContentPartPr>
              <p14:xfrm>
                <a:off x="7531906" y="3620278"/>
                <a:ext cx="46080" cy="172080"/>
              </p14:xfrm>
            </p:contentPart>
          </mc:Choice>
          <mc:Fallback xmlns="">
            <p:pic>
              <p:nvPicPr>
                <p:cNvPr id="466" name="筆跡 465">
                  <a:extLst>
                    <a:ext uri="{FF2B5EF4-FFF2-40B4-BE49-F238E27FC236}">
                      <a16:creationId xmlns:a16="http://schemas.microsoft.com/office/drawing/2014/main" id="{5A77C49D-9769-412B-9120-EF657127AD69}"/>
                    </a:ext>
                  </a:extLst>
                </p:cNvPr>
                <p:cNvPicPr/>
                <p:nvPr/>
              </p:nvPicPr>
              <p:blipFill>
                <a:blip r:embed="rId618"/>
                <a:stretch>
                  <a:fillRect/>
                </a:stretch>
              </p:blipFill>
              <p:spPr>
                <a:xfrm>
                  <a:off x="7522906" y="3611638"/>
                  <a:ext cx="63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467" name="筆跡 466">
                  <a:extLst>
                    <a:ext uri="{FF2B5EF4-FFF2-40B4-BE49-F238E27FC236}">
                      <a16:creationId xmlns:a16="http://schemas.microsoft.com/office/drawing/2014/main" id="{752D56F9-B1FA-4C85-AB65-08DE93C6B7B4}"/>
                    </a:ext>
                  </a:extLst>
                </p14:cNvPr>
                <p14:cNvContentPartPr/>
                <p14:nvPr/>
              </p14:nvContentPartPr>
              <p14:xfrm>
                <a:off x="7620106" y="3566638"/>
                <a:ext cx="170640" cy="27360"/>
              </p14:xfrm>
            </p:contentPart>
          </mc:Choice>
          <mc:Fallback xmlns="">
            <p:pic>
              <p:nvPicPr>
                <p:cNvPr id="467" name="筆跡 466">
                  <a:extLst>
                    <a:ext uri="{FF2B5EF4-FFF2-40B4-BE49-F238E27FC236}">
                      <a16:creationId xmlns:a16="http://schemas.microsoft.com/office/drawing/2014/main" id="{752D56F9-B1FA-4C85-AB65-08DE93C6B7B4}"/>
                    </a:ext>
                  </a:extLst>
                </p:cNvPr>
                <p:cNvPicPr/>
                <p:nvPr/>
              </p:nvPicPr>
              <p:blipFill>
                <a:blip r:embed="rId620"/>
                <a:stretch>
                  <a:fillRect/>
                </a:stretch>
              </p:blipFill>
              <p:spPr>
                <a:xfrm>
                  <a:off x="7611106" y="3557998"/>
                  <a:ext cx="188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468" name="筆跡 467">
                  <a:extLst>
                    <a:ext uri="{FF2B5EF4-FFF2-40B4-BE49-F238E27FC236}">
                      <a16:creationId xmlns:a16="http://schemas.microsoft.com/office/drawing/2014/main" id="{D2FB0F05-9ED9-47E5-80B9-0AAE3BD388C7}"/>
                    </a:ext>
                  </a:extLst>
                </p14:cNvPr>
                <p14:cNvContentPartPr/>
                <p14:nvPr/>
              </p14:nvContentPartPr>
              <p14:xfrm>
                <a:off x="7648546" y="3628558"/>
                <a:ext cx="12960" cy="73440"/>
              </p14:xfrm>
            </p:contentPart>
          </mc:Choice>
          <mc:Fallback xmlns="">
            <p:pic>
              <p:nvPicPr>
                <p:cNvPr id="468" name="筆跡 467">
                  <a:extLst>
                    <a:ext uri="{FF2B5EF4-FFF2-40B4-BE49-F238E27FC236}">
                      <a16:creationId xmlns:a16="http://schemas.microsoft.com/office/drawing/2014/main" id="{D2FB0F05-9ED9-47E5-80B9-0AAE3BD388C7}"/>
                    </a:ext>
                  </a:extLst>
                </p:cNvPr>
                <p:cNvPicPr/>
                <p:nvPr/>
              </p:nvPicPr>
              <p:blipFill>
                <a:blip r:embed="rId622"/>
                <a:stretch>
                  <a:fillRect/>
                </a:stretch>
              </p:blipFill>
              <p:spPr>
                <a:xfrm>
                  <a:off x="7639546" y="3619558"/>
                  <a:ext cx="306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469" name="筆跡 468">
                  <a:extLst>
                    <a:ext uri="{FF2B5EF4-FFF2-40B4-BE49-F238E27FC236}">
                      <a16:creationId xmlns:a16="http://schemas.microsoft.com/office/drawing/2014/main" id="{0E4EF7D1-B71A-4D9F-8A31-1EB25B3347FD}"/>
                    </a:ext>
                  </a:extLst>
                </p14:cNvPr>
                <p14:cNvContentPartPr/>
                <p14:nvPr/>
              </p14:nvContentPartPr>
              <p14:xfrm>
                <a:off x="7678426" y="3633598"/>
                <a:ext cx="118080" cy="57240"/>
              </p14:xfrm>
            </p:contentPart>
          </mc:Choice>
          <mc:Fallback xmlns="">
            <p:pic>
              <p:nvPicPr>
                <p:cNvPr id="469" name="筆跡 468">
                  <a:extLst>
                    <a:ext uri="{FF2B5EF4-FFF2-40B4-BE49-F238E27FC236}">
                      <a16:creationId xmlns:a16="http://schemas.microsoft.com/office/drawing/2014/main" id="{0E4EF7D1-B71A-4D9F-8A31-1EB25B3347FD}"/>
                    </a:ext>
                  </a:extLst>
                </p:cNvPr>
                <p:cNvPicPr/>
                <p:nvPr/>
              </p:nvPicPr>
              <p:blipFill>
                <a:blip r:embed="rId624"/>
                <a:stretch>
                  <a:fillRect/>
                </a:stretch>
              </p:blipFill>
              <p:spPr>
                <a:xfrm>
                  <a:off x="7669426" y="3624958"/>
                  <a:ext cx="1357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470" name="筆跡 469">
                  <a:extLst>
                    <a:ext uri="{FF2B5EF4-FFF2-40B4-BE49-F238E27FC236}">
                      <a16:creationId xmlns:a16="http://schemas.microsoft.com/office/drawing/2014/main" id="{97FDCC19-5359-42E1-9CF7-DB25AAC09D0F}"/>
                    </a:ext>
                  </a:extLst>
                </p14:cNvPr>
                <p14:cNvContentPartPr/>
                <p14:nvPr/>
              </p14:nvContentPartPr>
              <p14:xfrm>
                <a:off x="7611106" y="3565918"/>
                <a:ext cx="159120" cy="255960"/>
              </p14:xfrm>
            </p:contentPart>
          </mc:Choice>
          <mc:Fallback xmlns="">
            <p:pic>
              <p:nvPicPr>
                <p:cNvPr id="470" name="筆跡 469">
                  <a:extLst>
                    <a:ext uri="{FF2B5EF4-FFF2-40B4-BE49-F238E27FC236}">
                      <a16:creationId xmlns:a16="http://schemas.microsoft.com/office/drawing/2014/main" id="{97FDCC19-5359-42E1-9CF7-DB25AAC09D0F}"/>
                    </a:ext>
                  </a:extLst>
                </p:cNvPr>
                <p:cNvPicPr/>
                <p:nvPr/>
              </p:nvPicPr>
              <p:blipFill>
                <a:blip r:embed="rId626"/>
                <a:stretch>
                  <a:fillRect/>
                </a:stretch>
              </p:blipFill>
              <p:spPr>
                <a:xfrm>
                  <a:off x="7602106" y="3556918"/>
                  <a:ext cx="1767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471" name="筆跡 470">
                  <a:extLst>
                    <a:ext uri="{FF2B5EF4-FFF2-40B4-BE49-F238E27FC236}">
                      <a16:creationId xmlns:a16="http://schemas.microsoft.com/office/drawing/2014/main" id="{C77073B8-78D3-4549-ACAA-D509EC2940D1}"/>
                    </a:ext>
                  </a:extLst>
                </p14:cNvPr>
                <p14:cNvContentPartPr/>
                <p14:nvPr/>
              </p14:nvContentPartPr>
              <p14:xfrm>
                <a:off x="7862386" y="3632518"/>
                <a:ext cx="25560" cy="218520"/>
              </p14:xfrm>
            </p:contentPart>
          </mc:Choice>
          <mc:Fallback xmlns="">
            <p:pic>
              <p:nvPicPr>
                <p:cNvPr id="471" name="筆跡 470">
                  <a:extLst>
                    <a:ext uri="{FF2B5EF4-FFF2-40B4-BE49-F238E27FC236}">
                      <a16:creationId xmlns:a16="http://schemas.microsoft.com/office/drawing/2014/main" id="{C77073B8-78D3-4549-ACAA-D509EC2940D1}"/>
                    </a:ext>
                  </a:extLst>
                </p:cNvPr>
                <p:cNvPicPr/>
                <p:nvPr/>
              </p:nvPicPr>
              <p:blipFill>
                <a:blip r:embed="rId628"/>
                <a:stretch>
                  <a:fillRect/>
                </a:stretch>
              </p:blipFill>
              <p:spPr>
                <a:xfrm>
                  <a:off x="7853386" y="3623878"/>
                  <a:ext cx="432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472" name="筆跡 471">
                  <a:extLst>
                    <a:ext uri="{FF2B5EF4-FFF2-40B4-BE49-F238E27FC236}">
                      <a16:creationId xmlns:a16="http://schemas.microsoft.com/office/drawing/2014/main" id="{B2ADD806-E3F6-4E69-BB66-87FEEE27041A}"/>
                    </a:ext>
                  </a:extLst>
                </p14:cNvPr>
                <p14:cNvContentPartPr/>
                <p14:nvPr/>
              </p14:nvContentPartPr>
              <p14:xfrm>
                <a:off x="7890826" y="3616318"/>
                <a:ext cx="223200" cy="194760"/>
              </p14:xfrm>
            </p:contentPart>
          </mc:Choice>
          <mc:Fallback xmlns="">
            <p:pic>
              <p:nvPicPr>
                <p:cNvPr id="472" name="筆跡 471">
                  <a:extLst>
                    <a:ext uri="{FF2B5EF4-FFF2-40B4-BE49-F238E27FC236}">
                      <a16:creationId xmlns:a16="http://schemas.microsoft.com/office/drawing/2014/main" id="{B2ADD806-E3F6-4E69-BB66-87FEEE27041A}"/>
                    </a:ext>
                  </a:extLst>
                </p:cNvPr>
                <p:cNvPicPr/>
                <p:nvPr/>
              </p:nvPicPr>
              <p:blipFill>
                <a:blip r:embed="rId630"/>
                <a:stretch>
                  <a:fillRect/>
                </a:stretch>
              </p:blipFill>
              <p:spPr>
                <a:xfrm>
                  <a:off x="7882186" y="3607318"/>
                  <a:ext cx="2408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473" name="筆跡 472">
                  <a:extLst>
                    <a:ext uri="{FF2B5EF4-FFF2-40B4-BE49-F238E27FC236}">
                      <a16:creationId xmlns:a16="http://schemas.microsoft.com/office/drawing/2014/main" id="{051927F4-FED5-4727-98D4-C240572271BE}"/>
                    </a:ext>
                  </a:extLst>
                </p14:cNvPr>
                <p14:cNvContentPartPr/>
                <p14:nvPr/>
              </p14:nvContentPartPr>
              <p14:xfrm>
                <a:off x="7932226" y="3682918"/>
                <a:ext cx="104400" cy="31320"/>
              </p14:xfrm>
            </p:contentPart>
          </mc:Choice>
          <mc:Fallback xmlns="">
            <p:pic>
              <p:nvPicPr>
                <p:cNvPr id="473" name="筆跡 472">
                  <a:extLst>
                    <a:ext uri="{FF2B5EF4-FFF2-40B4-BE49-F238E27FC236}">
                      <a16:creationId xmlns:a16="http://schemas.microsoft.com/office/drawing/2014/main" id="{051927F4-FED5-4727-98D4-C240572271BE}"/>
                    </a:ext>
                  </a:extLst>
                </p:cNvPr>
                <p:cNvPicPr/>
                <p:nvPr/>
              </p:nvPicPr>
              <p:blipFill>
                <a:blip r:embed="rId632"/>
                <a:stretch>
                  <a:fillRect/>
                </a:stretch>
              </p:blipFill>
              <p:spPr>
                <a:xfrm>
                  <a:off x="7923226" y="3674278"/>
                  <a:ext cx="1220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474" name="筆跡 473">
                  <a:extLst>
                    <a:ext uri="{FF2B5EF4-FFF2-40B4-BE49-F238E27FC236}">
                      <a16:creationId xmlns:a16="http://schemas.microsoft.com/office/drawing/2014/main" id="{0FFDE5BA-B346-4E3A-9621-BAC35393CF6C}"/>
                    </a:ext>
                  </a:extLst>
                </p14:cNvPr>
                <p14:cNvContentPartPr/>
                <p14:nvPr/>
              </p14:nvContentPartPr>
              <p14:xfrm>
                <a:off x="7917106" y="3750958"/>
                <a:ext cx="140040" cy="23040"/>
              </p14:xfrm>
            </p:contentPart>
          </mc:Choice>
          <mc:Fallback xmlns="">
            <p:pic>
              <p:nvPicPr>
                <p:cNvPr id="474" name="筆跡 473">
                  <a:extLst>
                    <a:ext uri="{FF2B5EF4-FFF2-40B4-BE49-F238E27FC236}">
                      <a16:creationId xmlns:a16="http://schemas.microsoft.com/office/drawing/2014/main" id="{0FFDE5BA-B346-4E3A-9621-BAC35393CF6C}"/>
                    </a:ext>
                  </a:extLst>
                </p:cNvPr>
                <p:cNvPicPr/>
                <p:nvPr/>
              </p:nvPicPr>
              <p:blipFill>
                <a:blip r:embed="rId634"/>
                <a:stretch>
                  <a:fillRect/>
                </a:stretch>
              </p:blipFill>
              <p:spPr>
                <a:xfrm>
                  <a:off x="7908466" y="3742318"/>
                  <a:ext cx="1576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475" name="筆跡 474">
                  <a:extLst>
                    <a:ext uri="{FF2B5EF4-FFF2-40B4-BE49-F238E27FC236}">
                      <a16:creationId xmlns:a16="http://schemas.microsoft.com/office/drawing/2014/main" id="{776E6475-3369-4D5B-AAE6-886DCD91AAD8}"/>
                    </a:ext>
                  </a:extLst>
                </p14:cNvPr>
                <p14:cNvContentPartPr/>
                <p14:nvPr/>
              </p14:nvContentPartPr>
              <p14:xfrm>
                <a:off x="7992706" y="3669598"/>
                <a:ext cx="15120" cy="181440"/>
              </p14:xfrm>
            </p:contentPart>
          </mc:Choice>
          <mc:Fallback xmlns="">
            <p:pic>
              <p:nvPicPr>
                <p:cNvPr id="475" name="筆跡 474">
                  <a:extLst>
                    <a:ext uri="{FF2B5EF4-FFF2-40B4-BE49-F238E27FC236}">
                      <a16:creationId xmlns:a16="http://schemas.microsoft.com/office/drawing/2014/main" id="{776E6475-3369-4D5B-AAE6-886DCD91AAD8}"/>
                    </a:ext>
                  </a:extLst>
                </p:cNvPr>
                <p:cNvPicPr/>
                <p:nvPr/>
              </p:nvPicPr>
              <p:blipFill>
                <a:blip r:embed="rId636"/>
                <a:stretch>
                  <a:fillRect/>
                </a:stretch>
              </p:blipFill>
              <p:spPr>
                <a:xfrm>
                  <a:off x="7984066" y="3660958"/>
                  <a:ext cx="32760" cy="199080"/>
                </a:xfrm>
                <a:prstGeom prst="rect">
                  <a:avLst/>
                </a:prstGeom>
              </p:spPr>
            </p:pic>
          </mc:Fallback>
        </mc:AlternateContent>
      </p:grpSp>
      <p:grpSp>
        <p:nvGrpSpPr>
          <p:cNvPr id="524" name="群組 523">
            <a:extLst>
              <a:ext uri="{FF2B5EF4-FFF2-40B4-BE49-F238E27FC236}">
                <a16:creationId xmlns:a16="http://schemas.microsoft.com/office/drawing/2014/main" id="{64A9B8E3-BB64-44A5-87FD-7E4A4B2CD58C}"/>
              </a:ext>
            </a:extLst>
          </p:cNvPr>
          <p:cNvGrpSpPr/>
          <p:nvPr/>
        </p:nvGrpSpPr>
        <p:grpSpPr>
          <a:xfrm>
            <a:off x="8287906" y="3580318"/>
            <a:ext cx="576360" cy="413640"/>
            <a:chOff x="8287906" y="3580318"/>
            <a:chExt cx="576360" cy="413640"/>
          </a:xfrm>
        </p:grpSpPr>
        <mc:AlternateContent xmlns:mc="http://schemas.openxmlformats.org/markup-compatibility/2006" xmlns:p14="http://schemas.microsoft.com/office/powerpoint/2010/main">
          <mc:Choice Requires="p14">
            <p:contentPart p14:bwMode="auto" r:id="rId637">
              <p14:nvContentPartPr>
                <p14:cNvPr id="476" name="筆跡 475">
                  <a:extLst>
                    <a:ext uri="{FF2B5EF4-FFF2-40B4-BE49-F238E27FC236}">
                      <a16:creationId xmlns:a16="http://schemas.microsoft.com/office/drawing/2014/main" id="{AC44C79B-1A03-483C-B518-DBE39F262751}"/>
                    </a:ext>
                  </a:extLst>
                </p14:cNvPr>
                <p14:cNvContentPartPr/>
                <p14:nvPr/>
              </p14:nvContentPartPr>
              <p14:xfrm>
                <a:off x="8287906" y="3580318"/>
                <a:ext cx="177840" cy="273240"/>
              </p14:xfrm>
            </p:contentPart>
          </mc:Choice>
          <mc:Fallback xmlns="">
            <p:pic>
              <p:nvPicPr>
                <p:cNvPr id="476" name="筆跡 475">
                  <a:extLst>
                    <a:ext uri="{FF2B5EF4-FFF2-40B4-BE49-F238E27FC236}">
                      <a16:creationId xmlns:a16="http://schemas.microsoft.com/office/drawing/2014/main" id="{AC44C79B-1A03-483C-B518-DBE39F262751}"/>
                    </a:ext>
                  </a:extLst>
                </p:cNvPr>
                <p:cNvPicPr/>
                <p:nvPr/>
              </p:nvPicPr>
              <p:blipFill>
                <a:blip r:embed="rId638"/>
                <a:stretch>
                  <a:fillRect/>
                </a:stretch>
              </p:blipFill>
              <p:spPr>
                <a:xfrm>
                  <a:off x="8279266" y="3571318"/>
                  <a:ext cx="195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477" name="筆跡 476">
                  <a:extLst>
                    <a:ext uri="{FF2B5EF4-FFF2-40B4-BE49-F238E27FC236}">
                      <a16:creationId xmlns:a16="http://schemas.microsoft.com/office/drawing/2014/main" id="{3FC3B2AF-5064-45CF-8E3D-496EE2D77AF8}"/>
                    </a:ext>
                  </a:extLst>
                </p14:cNvPr>
                <p14:cNvContentPartPr/>
                <p14:nvPr/>
              </p14:nvContentPartPr>
              <p14:xfrm>
                <a:off x="8332186" y="3680038"/>
                <a:ext cx="209520" cy="162000"/>
              </p14:xfrm>
            </p:contentPart>
          </mc:Choice>
          <mc:Fallback xmlns="">
            <p:pic>
              <p:nvPicPr>
                <p:cNvPr id="477" name="筆跡 476">
                  <a:extLst>
                    <a:ext uri="{FF2B5EF4-FFF2-40B4-BE49-F238E27FC236}">
                      <a16:creationId xmlns:a16="http://schemas.microsoft.com/office/drawing/2014/main" id="{3FC3B2AF-5064-45CF-8E3D-496EE2D77AF8}"/>
                    </a:ext>
                  </a:extLst>
                </p:cNvPr>
                <p:cNvPicPr/>
                <p:nvPr/>
              </p:nvPicPr>
              <p:blipFill>
                <a:blip r:embed="rId640"/>
                <a:stretch>
                  <a:fillRect/>
                </a:stretch>
              </p:blipFill>
              <p:spPr>
                <a:xfrm>
                  <a:off x="8323546" y="3671038"/>
                  <a:ext cx="227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78" name="筆跡 477">
                  <a:extLst>
                    <a:ext uri="{FF2B5EF4-FFF2-40B4-BE49-F238E27FC236}">
                      <a16:creationId xmlns:a16="http://schemas.microsoft.com/office/drawing/2014/main" id="{4F050758-31EE-4C9D-A376-CB354A3216AA}"/>
                    </a:ext>
                  </a:extLst>
                </p14:cNvPr>
                <p14:cNvContentPartPr/>
                <p14:nvPr/>
              </p14:nvContentPartPr>
              <p14:xfrm>
                <a:off x="8380426" y="3701638"/>
                <a:ext cx="15120" cy="133200"/>
              </p14:xfrm>
            </p:contentPart>
          </mc:Choice>
          <mc:Fallback xmlns="">
            <p:pic>
              <p:nvPicPr>
                <p:cNvPr id="478" name="筆跡 477">
                  <a:extLst>
                    <a:ext uri="{FF2B5EF4-FFF2-40B4-BE49-F238E27FC236}">
                      <a16:creationId xmlns:a16="http://schemas.microsoft.com/office/drawing/2014/main" id="{4F050758-31EE-4C9D-A376-CB354A3216AA}"/>
                    </a:ext>
                  </a:extLst>
                </p:cNvPr>
                <p:cNvPicPr/>
                <p:nvPr/>
              </p:nvPicPr>
              <p:blipFill>
                <a:blip r:embed="rId642"/>
                <a:stretch>
                  <a:fillRect/>
                </a:stretch>
              </p:blipFill>
              <p:spPr>
                <a:xfrm>
                  <a:off x="8371426" y="3692638"/>
                  <a:ext cx="327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79" name="筆跡 478">
                  <a:extLst>
                    <a:ext uri="{FF2B5EF4-FFF2-40B4-BE49-F238E27FC236}">
                      <a16:creationId xmlns:a16="http://schemas.microsoft.com/office/drawing/2014/main" id="{B4042737-82D9-4E45-8790-9564F9029311}"/>
                    </a:ext>
                  </a:extLst>
                </p14:cNvPr>
                <p14:cNvContentPartPr/>
                <p14:nvPr/>
              </p14:nvContentPartPr>
              <p14:xfrm>
                <a:off x="8413546" y="3744838"/>
                <a:ext cx="17640" cy="84600"/>
              </p14:xfrm>
            </p:contentPart>
          </mc:Choice>
          <mc:Fallback xmlns="">
            <p:pic>
              <p:nvPicPr>
                <p:cNvPr id="479" name="筆跡 478">
                  <a:extLst>
                    <a:ext uri="{FF2B5EF4-FFF2-40B4-BE49-F238E27FC236}">
                      <a16:creationId xmlns:a16="http://schemas.microsoft.com/office/drawing/2014/main" id="{B4042737-82D9-4E45-8790-9564F9029311}"/>
                    </a:ext>
                  </a:extLst>
                </p:cNvPr>
                <p:cNvPicPr/>
                <p:nvPr/>
              </p:nvPicPr>
              <p:blipFill>
                <a:blip r:embed="rId644"/>
                <a:stretch>
                  <a:fillRect/>
                </a:stretch>
              </p:blipFill>
              <p:spPr>
                <a:xfrm>
                  <a:off x="8404906" y="3735838"/>
                  <a:ext cx="352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480" name="筆跡 479">
                  <a:extLst>
                    <a:ext uri="{FF2B5EF4-FFF2-40B4-BE49-F238E27FC236}">
                      <a16:creationId xmlns:a16="http://schemas.microsoft.com/office/drawing/2014/main" id="{78E083E1-1D30-44C7-A31F-CCD6B2EC961F}"/>
                    </a:ext>
                  </a:extLst>
                </p14:cNvPr>
                <p14:cNvContentPartPr/>
                <p14:nvPr/>
              </p14:nvContentPartPr>
              <p14:xfrm>
                <a:off x="8380426" y="3746998"/>
                <a:ext cx="73440" cy="65160"/>
              </p14:xfrm>
            </p:contentPart>
          </mc:Choice>
          <mc:Fallback xmlns="">
            <p:pic>
              <p:nvPicPr>
                <p:cNvPr id="480" name="筆跡 479">
                  <a:extLst>
                    <a:ext uri="{FF2B5EF4-FFF2-40B4-BE49-F238E27FC236}">
                      <a16:creationId xmlns:a16="http://schemas.microsoft.com/office/drawing/2014/main" id="{78E083E1-1D30-44C7-A31F-CCD6B2EC961F}"/>
                    </a:ext>
                  </a:extLst>
                </p:cNvPr>
                <p:cNvPicPr/>
                <p:nvPr/>
              </p:nvPicPr>
              <p:blipFill>
                <a:blip r:embed="rId646"/>
                <a:stretch>
                  <a:fillRect/>
                </a:stretch>
              </p:blipFill>
              <p:spPr>
                <a:xfrm>
                  <a:off x="8371426" y="3737998"/>
                  <a:ext cx="910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81" name="筆跡 480">
                  <a:extLst>
                    <a:ext uri="{FF2B5EF4-FFF2-40B4-BE49-F238E27FC236}">
                      <a16:creationId xmlns:a16="http://schemas.microsoft.com/office/drawing/2014/main" id="{A4AD2502-D4D5-4ED1-B676-1D4FFCB2DE34}"/>
                    </a:ext>
                  </a:extLst>
                </p14:cNvPr>
                <p14:cNvContentPartPr/>
                <p14:nvPr/>
              </p14:nvContentPartPr>
              <p14:xfrm>
                <a:off x="8353066" y="3843478"/>
                <a:ext cx="152280" cy="25200"/>
              </p14:xfrm>
            </p:contentPart>
          </mc:Choice>
          <mc:Fallback xmlns="">
            <p:pic>
              <p:nvPicPr>
                <p:cNvPr id="481" name="筆跡 480">
                  <a:extLst>
                    <a:ext uri="{FF2B5EF4-FFF2-40B4-BE49-F238E27FC236}">
                      <a16:creationId xmlns:a16="http://schemas.microsoft.com/office/drawing/2014/main" id="{A4AD2502-D4D5-4ED1-B676-1D4FFCB2DE34}"/>
                    </a:ext>
                  </a:extLst>
                </p:cNvPr>
                <p:cNvPicPr/>
                <p:nvPr/>
              </p:nvPicPr>
              <p:blipFill>
                <a:blip r:embed="rId648"/>
                <a:stretch>
                  <a:fillRect/>
                </a:stretch>
              </p:blipFill>
              <p:spPr>
                <a:xfrm>
                  <a:off x="8344066" y="3834838"/>
                  <a:ext cx="1699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482" name="筆跡 481">
                  <a:extLst>
                    <a:ext uri="{FF2B5EF4-FFF2-40B4-BE49-F238E27FC236}">
                      <a16:creationId xmlns:a16="http://schemas.microsoft.com/office/drawing/2014/main" id="{929D643A-703C-439A-8CC8-9E6E00F438B0}"/>
                    </a:ext>
                  </a:extLst>
                </p14:cNvPr>
                <p14:cNvContentPartPr/>
                <p14:nvPr/>
              </p14:nvContentPartPr>
              <p14:xfrm>
                <a:off x="8561866" y="3632518"/>
                <a:ext cx="158760" cy="114480"/>
              </p14:xfrm>
            </p:contentPart>
          </mc:Choice>
          <mc:Fallback xmlns="">
            <p:pic>
              <p:nvPicPr>
                <p:cNvPr id="482" name="筆跡 481">
                  <a:extLst>
                    <a:ext uri="{FF2B5EF4-FFF2-40B4-BE49-F238E27FC236}">
                      <a16:creationId xmlns:a16="http://schemas.microsoft.com/office/drawing/2014/main" id="{929D643A-703C-439A-8CC8-9E6E00F438B0}"/>
                    </a:ext>
                  </a:extLst>
                </p:cNvPr>
                <p:cNvPicPr/>
                <p:nvPr/>
              </p:nvPicPr>
              <p:blipFill>
                <a:blip r:embed="rId650"/>
                <a:stretch>
                  <a:fillRect/>
                </a:stretch>
              </p:blipFill>
              <p:spPr>
                <a:xfrm>
                  <a:off x="8552866" y="3623878"/>
                  <a:ext cx="1764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83" name="筆跡 482">
                  <a:extLst>
                    <a:ext uri="{FF2B5EF4-FFF2-40B4-BE49-F238E27FC236}">
                      <a16:creationId xmlns:a16="http://schemas.microsoft.com/office/drawing/2014/main" id="{5435E100-D387-4451-A954-8321086A19C6}"/>
                    </a:ext>
                  </a:extLst>
                </p14:cNvPr>
                <p14:cNvContentPartPr/>
                <p14:nvPr/>
              </p14:nvContentPartPr>
              <p14:xfrm>
                <a:off x="8613706" y="3698398"/>
                <a:ext cx="33480" cy="227880"/>
              </p14:xfrm>
            </p:contentPart>
          </mc:Choice>
          <mc:Fallback xmlns="">
            <p:pic>
              <p:nvPicPr>
                <p:cNvPr id="483" name="筆跡 482">
                  <a:extLst>
                    <a:ext uri="{FF2B5EF4-FFF2-40B4-BE49-F238E27FC236}">
                      <a16:creationId xmlns:a16="http://schemas.microsoft.com/office/drawing/2014/main" id="{5435E100-D387-4451-A954-8321086A19C6}"/>
                    </a:ext>
                  </a:extLst>
                </p:cNvPr>
                <p:cNvPicPr/>
                <p:nvPr/>
              </p:nvPicPr>
              <p:blipFill>
                <a:blip r:embed="rId652"/>
                <a:stretch>
                  <a:fillRect/>
                </a:stretch>
              </p:blipFill>
              <p:spPr>
                <a:xfrm>
                  <a:off x="8604706" y="3689758"/>
                  <a:ext cx="51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484" name="筆跡 483">
                  <a:extLst>
                    <a:ext uri="{FF2B5EF4-FFF2-40B4-BE49-F238E27FC236}">
                      <a16:creationId xmlns:a16="http://schemas.microsoft.com/office/drawing/2014/main" id="{9F65FAE6-FC93-4E01-BF18-64090659F8B6}"/>
                    </a:ext>
                  </a:extLst>
                </p14:cNvPr>
                <p14:cNvContentPartPr/>
                <p14:nvPr/>
              </p14:nvContentPartPr>
              <p14:xfrm>
                <a:off x="8566906" y="3674998"/>
                <a:ext cx="297360" cy="160200"/>
              </p14:xfrm>
            </p:contentPart>
          </mc:Choice>
          <mc:Fallback xmlns="">
            <p:pic>
              <p:nvPicPr>
                <p:cNvPr id="484" name="筆跡 483">
                  <a:extLst>
                    <a:ext uri="{FF2B5EF4-FFF2-40B4-BE49-F238E27FC236}">
                      <a16:creationId xmlns:a16="http://schemas.microsoft.com/office/drawing/2014/main" id="{9F65FAE6-FC93-4E01-BF18-64090659F8B6}"/>
                    </a:ext>
                  </a:extLst>
                </p:cNvPr>
                <p:cNvPicPr/>
                <p:nvPr/>
              </p:nvPicPr>
              <p:blipFill>
                <a:blip r:embed="rId654"/>
                <a:stretch>
                  <a:fillRect/>
                </a:stretch>
              </p:blipFill>
              <p:spPr>
                <a:xfrm>
                  <a:off x="8558266" y="3665998"/>
                  <a:ext cx="315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485" name="筆跡 484">
                  <a:extLst>
                    <a:ext uri="{FF2B5EF4-FFF2-40B4-BE49-F238E27FC236}">
                      <a16:creationId xmlns:a16="http://schemas.microsoft.com/office/drawing/2014/main" id="{DBC7ECDB-CB1C-4BD1-89E2-B917B06D5909}"/>
                    </a:ext>
                  </a:extLst>
                </p14:cNvPr>
                <p14:cNvContentPartPr/>
                <p14:nvPr/>
              </p14:nvContentPartPr>
              <p14:xfrm>
                <a:off x="8750866" y="3651238"/>
                <a:ext cx="43920" cy="131040"/>
              </p14:xfrm>
            </p:contentPart>
          </mc:Choice>
          <mc:Fallback xmlns="">
            <p:pic>
              <p:nvPicPr>
                <p:cNvPr id="485" name="筆跡 484">
                  <a:extLst>
                    <a:ext uri="{FF2B5EF4-FFF2-40B4-BE49-F238E27FC236}">
                      <a16:creationId xmlns:a16="http://schemas.microsoft.com/office/drawing/2014/main" id="{DBC7ECDB-CB1C-4BD1-89E2-B917B06D5909}"/>
                    </a:ext>
                  </a:extLst>
                </p:cNvPr>
                <p:cNvPicPr/>
                <p:nvPr/>
              </p:nvPicPr>
              <p:blipFill>
                <a:blip r:embed="rId656"/>
                <a:stretch>
                  <a:fillRect/>
                </a:stretch>
              </p:blipFill>
              <p:spPr>
                <a:xfrm>
                  <a:off x="8742226" y="3642238"/>
                  <a:ext cx="615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486" name="筆跡 485">
                  <a:extLst>
                    <a:ext uri="{FF2B5EF4-FFF2-40B4-BE49-F238E27FC236}">
                      <a16:creationId xmlns:a16="http://schemas.microsoft.com/office/drawing/2014/main" id="{4B471B3A-7E3B-4D49-BA9B-AC0412D4615B}"/>
                    </a:ext>
                  </a:extLst>
                </p14:cNvPr>
                <p14:cNvContentPartPr/>
                <p14:nvPr/>
              </p14:nvContentPartPr>
              <p14:xfrm>
                <a:off x="8701546" y="3718198"/>
                <a:ext cx="124920" cy="49680"/>
              </p14:xfrm>
            </p:contentPart>
          </mc:Choice>
          <mc:Fallback xmlns="">
            <p:pic>
              <p:nvPicPr>
                <p:cNvPr id="486" name="筆跡 485">
                  <a:extLst>
                    <a:ext uri="{FF2B5EF4-FFF2-40B4-BE49-F238E27FC236}">
                      <a16:creationId xmlns:a16="http://schemas.microsoft.com/office/drawing/2014/main" id="{4B471B3A-7E3B-4D49-BA9B-AC0412D4615B}"/>
                    </a:ext>
                  </a:extLst>
                </p:cNvPr>
                <p:cNvPicPr/>
                <p:nvPr/>
              </p:nvPicPr>
              <p:blipFill>
                <a:blip r:embed="rId658"/>
                <a:stretch>
                  <a:fillRect/>
                </a:stretch>
              </p:blipFill>
              <p:spPr>
                <a:xfrm>
                  <a:off x="8692906" y="3709198"/>
                  <a:ext cx="1425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487" name="筆跡 486">
                  <a:extLst>
                    <a:ext uri="{FF2B5EF4-FFF2-40B4-BE49-F238E27FC236}">
                      <a16:creationId xmlns:a16="http://schemas.microsoft.com/office/drawing/2014/main" id="{10E12801-6955-47B0-A416-1ADDC6914ED4}"/>
                    </a:ext>
                  </a:extLst>
                </p14:cNvPr>
                <p14:cNvContentPartPr/>
                <p14:nvPr/>
              </p14:nvContentPartPr>
              <p14:xfrm>
                <a:off x="8691466" y="3773638"/>
                <a:ext cx="49680" cy="96120"/>
              </p14:xfrm>
            </p:contentPart>
          </mc:Choice>
          <mc:Fallback xmlns="">
            <p:pic>
              <p:nvPicPr>
                <p:cNvPr id="487" name="筆跡 486">
                  <a:extLst>
                    <a:ext uri="{FF2B5EF4-FFF2-40B4-BE49-F238E27FC236}">
                      <a16:creationId xmlns:a16="http://schemas.microsoft.com/office/drawing/2014/main" id="{10E12801-6955-47B0-A416-1ADDC6914ED4}"/>
                    </a:ext>
                  </a:extLst>
                </p:cNvPr>
                <p:cNvPicPr/>
                <p:nvPr/>
              </p:nvPicPr>
              <p:blipFill>
                <a:blip r:embed="rId660"/>
                <a:stretch>
                  <a:fillRect/>
                </a:stretch>
              </p:blipFill>
              <p:spPr>
                <a:xfrm>
                  <a:off x="8682466" y="3764638"/>
                  <a:ext cx="673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488" name="筆跡 487">
                  <a:extLst>
                    <a:ext uri="{FF2B5EF4-FFF2-40B4-BE49-F238E27FC236}">
                      <a16:creationId xmlns:a16="http://schemas.microsoft.com/office/drawing/2014/main" id="{6BC7B148-9781-49DB-B137-07F8264EF9E0}"/>
                    </a:ext>
                  </a:extLst>
                </p14:cNvPr>
                <p14:cNvContentPartPr/>
                <p14:nvPr/>
              </p14:nvContentPartPr>
              <p14:xfrm>
                <a:off x="8677786" y="3797758"/>
                <a:ext cx="154440" cy="126360"/>
              </p14:xfrm>
            </p:contentPart>
          </mc:Choice>
          <mc:Fallback xmlns="">
            <p:pic>
              <p:nvPicPr>
                <p:cNvPr id="488" name="筆跡 487">
                  <a:extLst>
                    <a:ext uri="{FF2B5EF4-FFF2-40B4-BE49-F238E27FC236}">
                      <a16:creationId xmlns:a16="http://schemas.microsoft.com/office/drawing/2014/main" id="{6BC7B148-9781-49DB-B137-07F8264EF9E0}"/>
                    </a:ext>
                  </a:extLst>
                </p:cNvPr>
                <p:cNvPicPr/>
                <p:nvPr/>
              </p:nvPicPr>
              <p:blipFill>
                <a:blip r:embed="rId662"/>
                <a:stretch>
                  <a:fillRect/>
                </a:stretch>
              </p:blipFill>
              <p:spPr>
                <a:xfrm>
                  <a:off x="8668786" y="3789118"/>
                  <a:ext cx="1720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489" name="筆跡 488">
                  <a:extLst>
                    <a:ext uri="{FF2B5EF4-FFF2-40B4-BE49-F238E27FC236}">
                      <a16:creationId xmlns:a16="http://schemas.microsoft.com/office/drawing/2014/main" id="{F14AC173-DCCB-46FF-90E4-864FC1E2C52F}"/>
                    </a:ext>
                  </a:extLst>
                </p14:cNvPr>
                <p14:cNvContentPartPr/>
                <p14:nvPr/>
              </p14:nvContentPartPr>
              <p14:xfrm>
                <a:off x="8731426" y="3915478"/>
                <a:ext cx="91800" cy="78480"/>
              </p14:xfrm>
            </p:contentPart>
          </mc:Choice>
          <mc:Fallback xmlns="">
            <p:pic>
              <p:nvPicPr>
                <p:cNvPr id="489" name="筆跡 488">
                  <a:extLst>
                    <a:ext uri="{FF2B5EF4-FFF2-40B4-BE49-F238E27FC236}">
                      <a16:creationId xmlns:a16="http://schemas.microsoft.com/office/drawing/2014/main" id="{F14AC173-DCCB-46FF-90E4-864FC1E2C52F}"/>
                    </a:ext>
                  </a:extLst>
                </p:cNvPr>
                <p:cNvPicPr/>
                <p:nvPr/>
              </p:nvPicPr>
              <p:blipFill>
                <a:blip r:embed="rId664"/>
                <a:stretch>
                  <a:fillRect/>
                </a:stretch>
              </p:blipFill>
              <p:spPr>
                <a:xfrm>
                  <a:off x="8722786" y="3906838"/>
                  <a:ext cx="109440" cy="96120"/>
                </a:xfrm>
                <a:prstGeom prst="rect">
                  <a:avLst/>
                </a:prstGeom>
              </p:spPr>
            </p:pic>
          </mc:Fallback>
        </mc:AlternateContent>
      </p:grpSp>
      <p:grpSp>
        <p:nvGrpSpPr>
          <p:cNvPr id="523" name="群組 522">
            <a:extLst>
              <a:ext uri="{FF2B5EF4-FFF2-40B4-BE49-F238E27FC236}">
                <a16:creationId xmlns:a16="http://schemas.microsoft.com/office/drawing/2014/main" id="{8E6C21BC-9154-4D41-AD84-28E92AB7A783}"/>
              </a:ext>
            </a:extLst>
          </p:cNvPr>
          <p:cNvGrpSpPr/>
          <p:nvPr/>
        </p:nvGrpSpPr>
        <p:grpSpPr>
          <a:xfrm>
            <a:off x="7592386" y="4111318"/>
            <a:ext cx="709200" cy="271800"/>
            <a:chOff x="7592386" y="4111318"/>
            <a:chExt cx="709200" cy="271800"/>
          </a:xfrm>
        </p:grpSpPr>
        <mc:AlternateContent xmlns:mc="http://schemas.openxmlformats.org/markup-compatibility/2006" xmlns:p14="http://schemas.microsoft.com/office/powerpoint/2010/main">
          <mc:Choice Requires="p14">
            <p:contentPart p14:bwMode="auto" r:id="rId665">
              <p14:nvContentPartPr>
                <p14:cNvPr id="490" name="筆跡 489">
                  <a:extLst>
                    <a:ext uri="{FF2B5EF4-FFF2-40B4-BE49-F238E27FC236}">
                      <a16:creationId xmlns:a16="http://schemas.microsoft.com/office/drawing/2014/main" id="{E1B49EC7-FDD5-449D-89E7-F774F5D0C88D}"/>
                    </a:ext>
                  </a:extLst>
                </p14:cNvPr>
                <p14:cNvContentPartPr/>
                <p14:nvPr/>
              </p14:nvContentPartPr>
              <p14:xfrm>
                <a:off x="7592386" y="4111318"/>
                <a:ext cx="126000" cy="187560"/>
              </p14:xfrm>
            </p:contentPart>
          </mc:Choice>
          <mc:Fallback xmlns="">
            <p:pic>
              <p:nvPicPr>
                <p:cNvPr id="490" name="筆跡 489">
                  <a:extLst>
                    <a:ext uri="{FF2B5EF4-FFF2-40B4-BE49-F238E27FC236}">
                      <a16:creationId xmlns:a16="http://schemas.microsoft.com/office/drawing/2014/main" id="{E1B49EC7-FDD5-449D-89E7-F774F5D0C88D}"/>
                    </a:ext>
                  </a:extLst>
                </p:cNvPr>
                <p:cNvPicPr/>
                <p:nvPr/>
              </p:nvPicPr>
              <p:blipFill>
                <a:blip r:embed="rId666"/>
                <a:stretch>
                  <a:fillRect/>
                </a:stretch>
              </p:blipFill>
              <p:spPr>
                <a:xfrm>
                  <a:off x="7583746" y="4102318"/>
                  <a:ext cx="143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491" name="筆跡 490">
                  <a:extLst>
                    <a:ext uri="{FF2B5EF4-FFF2-40B4-BE49-F238E27FC236}">
                      <a16:creationId xmlns:a16="http://schemas.microsoft.com/office/drawing/2014/main" id="{27145B74-7144-48F6-9E28-1F2038C75141}"/>
                    </a:ext>
                  </a:extLst>
                </p14:cNvPr>
                <p14:cNvContentPartPr/>
                <p14:nvPr/>
              </p14:nvContentPartPr>
              <p14:xfrm>
                <a:off x="7676986" y="4206718"/>
                <a:ext cx="18720" cy="128880"/>
              </p14:xfrm>
            </p:contentPart>
          </mc:Choice>
          <mc:Fallback xmlns="">
            <p:pic>
              <p:nvPicPr>
                <p:cNvPr id="491" name="筆跡 490">
                  <a:extLst>
                    <a:ext uri="{FF2B5EF4-FFF2-40B4-BE49-F238E27FC236}">
                      <a16:creationId xmlns:a16="http://schemas.microsoft.com/office/drawing/2014/main" id="{27145B74-7144-48F6-9E28-1F2038C75141}"/>
                    </a:ext>
                  </a:extLst>
                </p:cNvPr>
                <p:cNvPicPr/>
                <p:nvPr/>
              </p:nvPicPr>
              <p:blipFill>
                <a:blip r:embed="rId668"/>
                <a:stretch>
                  <a:fillRect/>
                </a:stretch>
              </p:blipFill>
              <p:spPr>
                <a:xfrm>
                  <a:off x="7668346" y="4198078"/>
                  <a:ext cx="363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92" name="筆跡 491">
                  <a:extLst>
                    <a:ext uri="{FF2B5EF4-FFF2-40B4-BE49-F238E27FC236}">
                      <a16:creationId xmlns:a16="http://schemas.microsoft.com/office/drawing/2014/main" id="{CC3643D5-2CA8-4023-89AD-025289196409}"/>
                    </a:ext>
                  </a:extLst>
                </p14:cNvPr>
                <p14:cNvContentPartPr/>
                <p14:nvPr/>
              </p14:nvContentPartPr>
              <p14:xfrm>
                <a:off x="7729546" y="4200598"/>
                <a:ext cx="187920" cy="41400"/>
              </p14:xfrm>
            </p:contentPart>
          </mc:Choice>
          <mc:Fallback xmlns="">
            <p:pic>
              <p:nvPicPr>
                <p:cNvPr id="492" name="筆跡 491">
                  <a:extLst>
                    <a:ext uri="{FF2B5EF4-FFF2-40B4-BE49-F238E27FC236}">
                      <a16:creationId xmlns:a16="http://schemas.microsoft.com/office/drawing/2014/main" id="{CC3643D5-2CA8-4023-89AD-025289196409}"/>
                    </a:ext>
                  </a:extLst>
                </p:cNvPr>
                <p:cNvPicPr/>
                <p:nvPr/>
              </p:nvPicPr>
              <p:blipFill>
                <a:blip r:embed="rId670"/>
                <a:stretch>
                  <a:fillRect/>
                </a:stretch>
              </p:blipFill>
              <p:spPr>
                <a:xfrm>
                  <a:off x="7720906" y="4191958"/>
                  <a:ext cx="2055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93" name="筆跡 492">
                  <a:extLst>
                    <a:ext uri="{FF2B5EF4-FFF2-40B4-BE49-F238E27FC236}">
                      <a16:creationId xmlns:a16="http://schemas.microsoft.com/office/drawing/2014/main" id="{DC3E7C57-C8CC-4114-A1F2-18BCBC50AAA3}"/>
                    </a:ext>
                  </a:extLst>
                </p14:cNvPr>
                <p14:cNvContentPartPr/>
                <p14:nvPr/>
              </p14:nvContentPartPr>
              <p14:xfrm>
                <a:off x="7764106" y="4167838"/>
                <a:ext cx="65520" cy="190800"/>
              </p14:xfrm>
            </p:contentPart>
          </mc:Choice>
          <mc:Fallback xmlns="">
            <p:pic>
              <p:nvPicPr>
                <p:cNvPr id="493" name="筆跡 492">
                  <a:extLst>
                    <a:ext uri="{FF2B5EF4-FFF2-40B4-BE49-F238E27FC236}">
                      <a16:creationId xmlns:a16="http://schemas.microsoft.com/office/drawing/2014/main" id="{DC3E7C57-C8CC-4114-A1F2-18BCBC50AAA3}"/>
                    </a:ext>
                  </a:extLst>
                </p:cNvPr>
                <p:cNvPicPr/>
                <p:nvPr/>
              </p:nvPicPr>
              <p:blipFill>
                <a:blip r:embed="rId672"/>
                <a:stretch>
                  <a:fillRect/>
                </a:stretch>
              </p:blipFill>
              <p:spPr>
                <a:xfrm>
                  <a:off x="7755106" y="4158838"/>
                  <a:ext cx="831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94" name="筆跡 493">
                  <a:extLst>
                    <a:ext uri="{FF2B5EF4-FFF2-40B4-BE49-F238E27FC236}">
                      <a16:creationId xmlns:a16="http://schemas.microsoft.com/office/drawing/2014/main" id="{AD23119C-2DDE-430E-A689-6C203B97A571}"/>
                    </a:ext>
                  </a:extLst>
                </p14:cNvPr>
                <p14:cNvContentPartPr/>
                <p14:nvPr/>
              </p14:nvContentPartPr>
              <p14:xfrm>
                <a:off x="7811986" y="4289158"/>
                <a:ext cx="99720" cy="92880"/>
              </p14:xfrm>
            </p:contentPart>
          </mc:Choice>
          <mc:Fallback xmlns="">
            <p:pic>
              <p:nvPicPr>
                <p:cNvPr id="494" name="筆跡 493">
                  <a:extLst>
                    <a:ext uri="{FF2B5EF4-FFF2-40B4-BE49-F238E27FC236}">
                      <a16:creationId xmlns:a16="http://schemas.microsoft.com/office/drawing/2014/main" id="{AD23119C-2DDE-430E-A689-6C203B97A571}"/>
                    </a:ext>
                  </a:extLst>
                </p:cNvPr>
                <p:cNvPicPr/>
                <p:nvPr/>
              </p:nvPicPr>
              <p:blipFill>
                <a:blip r:embed="rId674"/>
                <a:stretch>
                  <a:fillRect/>
                </a:stretch>
              </p:blipFill>
              <p:spPr>
                <a:xfrm>
                  <a:off x="7803346" y="4280518"/>
                  <a:ext cx="117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495" name="筆跡 494">
                  <a:extLst>
                    <a:ext uri="{FF2B5EF4-FFF2-40B4-BE49-F238E27FC236}">
                      <a16:creationId xmlns:a16="http://schemas.microsoft.com/office/drawing/2014/main" id="{AC6C8A9F-7928-4C6C-82C8-21DEF6FE88BC}"/>
                    </a:ext>
                  </a:extLst>
                </p14:cNvPr>
                <p14:cNvContentPartPr/>
                <p14:nvPr/>
              </p14:nvContentPartPr>
              <p14:xfrm>
                <a:off x="7892266" y="4139038"/>
                <a:ext cx="23400" cy="15840"/>
              </p14:xfrm>
            </p:contentPart>
          </mc:Choice>
          <mc:Fallback xmlns="">
            <p:pic>
              <p:nvPicPr>
                <p:cNvPr id="495" name="筆跡 494">
                  <a:extLst>
                    <a:ext uri="{FF2B5EF4-FFF2-40B4-BE49-F238E27FC236}">
                      <a16:creationId xmlns:a16="http://schemas.microsoft.com/office/drawing/2014/main" id="{AC6C8A9F-7928-4C6C-82C8-21DEF6FE88BC}"/>
                    </a:ext>
                  </a:extLst>
                </p:cNvPr>
                <p:cNvPicPr/>
                <p:nvPr/>
              </p:nvPicPr>
              <p:blipFill>
                <a:blip r:embed="rId676"/>
                <a:stretch>
                  <a:fillRect/>
                </a:stretch>
              </p:blipFill>
              <p:spPr>
                <a:xfrm>
                  <a:off x="7883266" y="4130038"/>
                  <a:ext cx="41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496" name="筆跡 495">
                  <a:extLst>
                    <a:ext uri="{FF2B5EF4-FFF2-40B4-BE49-F238E27FC236}">
                      <a16:creationId xmlns:a16="http://schemas.microsoft.com/office/drawing/2014/main" id="{59CA17CA-CDBC-4B19-9CEA-EFE495D7655E}"/>
                    </a:ext>
                  </a:extLst>
                </p14:cNvPr>
                <p14:cNvContentPartPr/>
                <p14:nvPr/>
              </p14:nvContentPartPr>
              <p14:xfrm>
                <a:off x="8075146" y="4150198"/>
                <a:ext cx="82800" cy="9720"/>
              </p14:xfrm>
            </p:contentPart>
          </mc:Choice>
          <mc:Fallback xmlns="">
            <p:pic>
              <p:nvPicPr>
                <p:cNvPr id="496" name="筆跡 495">
                  <a:extLst>
                    <a:ext uri="{FF2B5EF4-FFF2-40B4-BE49-F238E27FC236}">
                      <a16:creationId xmlns:a16="http://schemas.microsoft.com/office/drawing/2014/main" id="{59CA17CA-CDBC-4B19-9CEA-EFE495D7655E}"/>
                    </a:ext>
                  </a:extLst>
                </p:cNvPr>
                <p:cNvPicPr/>
                <p:nvPr/>
              </p:nvPicPr>
              <p:blipFill>
                <a:blip r:embed="rId678"/>
                <a:stretch>
                  <a:fillRect/>
                </a:stretch>
              </p:blipFill>
              <p:spPr>
                <a:xfrm>
                  <a:off x="8066146" y="4141558"/>
                  <a:ext cx="1004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497" name="筆跡 496">
                  <a:extLst>
                    <a:ext uri="{FF2B5EF4-FFF2-40B4-BE49-F238E27FC236}">
                      <a16:creationId xmlns:a16="http://schemas.microsoft.com/office/drawing/2014/main" id="{A6410DFA-7A56-4C24-B428-2DEA7B831BAD}"/>
                    </a:ext>
                  </a:extLst>
                </p14:cNvPr>
                <p14:cNvContentPartPr/>
                <p14:nvPr/>
              </p14:nvContentPartPr>
              <p14:xfrm>
                <a:off x="8029066" y="4214278"/>
                <a:ext cx="111960" cy="137160"/>
              </p14:xfrm>
            </p:contentPart>
          </mc:Choice>
          <mc:Fallback xmlns="">
            <p:pic>
              <p:nvPicPr>
                <p:cNvPr id="497" name="筆跡 496">
                  <a:extLst>
                    <a:ext uri="{FF2B5EF4-FFF2-40B4-BE49-F238E27FC236}">
                      <a16:creationId xmlns:a16="http://schemas.microsoft.com/office/drawing/2014/main" id="{A6410DFA-7A56-4C24-B428-2DEA7B831BAD}"/>
                    </a:ext>
                  </a:extLst>
                </p:cNvPr>
                <p:cNvPicPr/>
                <p:nvPr/>
              </p:nvPicPr>
              <p:blipFill>
                <a:blip r:embed="rId680"/>
                <a:stretch>
                  <a:fillRect/>
                </a:stretch>
              </p:blipFill>
              <p:spPr>
                <a:xfrm>
                  <a:off x="8020426" y="4205278"/>
                  <a:ext cx="129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498" name="筆跡 497">
                  <a:extLst>
                    <a:ext uri="{FF2B5EF4-FFF2-40B4-BE49-F238E27FC236}">
                      <a16:creationId xmlns:a16="http://schemas.microsoft.com/office/drawing/2014/main" id="{205D207D-3F9B-404F-A3AE-3C80CD034B6B}"/>
                    </a:ext>
                  </a:extLst>
                </p14:cNvPr>
                <p14:cNvContentPartPr/>
                <p14:nvPr/>
              </p14:nvContentPartPr>
              <p14:xfrm>
                <a:off x="8210146" y="4141918"/>
                <a:ext cx="91440" cy="111600"/>
              </p14:xfrm>
            </p:contentPart>
          </mc:Choice>
          <mc:Fallback xmlns="">
            <p:pic>
              <p:nvPicPr>
                <p:cNvPr id="498" name="筆跡 497">
                  <a:extLst>
                    <a:ext uri="{FF2B5EF4-FFF2-40B4-BE49-F238E27FC236}">
                      <a16:creationId xmlns:a16="http://schemas.microsoft.com/office/drawing/2014/main" id="{205D207D-3F9B-404F-A3AE-3C80CD034B6B}"/>
                    </a:ext>
                  </a:extLst>
                </p:cNvPr>
                <p:cNvPicPr/>
                <p:nvPr/>
              </p:nvPicPr>
              <p:blipFill>
                <a:blip r:embed="rId682"/>
                <a:stretch>
                  <a:fillRect/>
                </a:stretch>
              </p:blipFill>
              <p:spPr>
                <a:xfrm>
                  <a:off x="8201506" y="4133278"/>
                  <a:ext cx="1090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99" name="筆跡 498">
                  <a:extLst>
                    <a:ext uri="{FF2B5EF4-FFF2-40B4-BE49-F238E27FC236}">
                      <a16:creationId xmlns:a16="http://schemas.microsoft.com/office/drawing/2014/main" id="{F9E91779-D9CD-4118-BB66-ED07795C43A5}"/>
                    </a:ext>
                  </a:extLst>
                </p14:cNvPr>
                <p14:cNvContentPartPr/>
                <p14:nvPr/>
              </p14:nvContentPartPr>
              <p14:xfrm>
                <a:off x="8234986" y="4305718"/>
                <a:ext cx="27720" cy="9720"/>
              </p14:xfrm>
            </p:contentPart>
          </mc:Choice>
          <mc:Fallback xmlns="">
            <p:pic>
              <p:nvPicPr>
                <p:cNvPr id="499" name="筆跡 498">
                  <a:extLst>
                    <a:ext uri="{FF2B5EF4-FFF2-40B4-BE49-F238E27FC236}">
                      <a16:creationId xmlns:a16="http://schemas.microsoft.com/office/drawing/2014/main" id="{F9E91779-D9CD-4118-BB66-ED07795C43A5}"/>
                    </a:ext>
                  </a:extLst>
                </p:cNvPr>
                <p:cNvPicPr/>
                <p:nvPr/>
              </p:nvPicPr>
              <p:blipFill>
                <a:blip r:embed="rId684"/>
                <a:stretch>
                  <a:fillRect/>
                </a:stretch>
              </p:blipFill>
              <p:spPr>
                <a:xfrm>
                  <a:off x="8226346" y="4296718"/>
                  <a:ext cx="45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500" name="筆跡 499">
                  <a:extLst>
                    <a:ext uri="{FF2B5EF4-FFF2-40B4-BE49-F238E27FC236}">
                      <a16:creationId xmlns:a16="http://schemas.microsoft.com/office/drawing/2014/main" id="{1483D1F4-9398-4D2F-8FED-C104F0C39E94}"/>
                    </a:ext>
                  </a:extLst>
                </p14:cNvPr>
                <p14:cNvContentPartPr/>
                <p14:nvPr/>
              </p14:nvContentPartPr>
              <p14:xfrm>
                <a:off x="8220226" y="4370518"/>
                <a:ext cx="59760" cy="12600"/>
              </p14:xfrm>
            </p:contentPart>
          </mc:Choice>
          <mc:Fallback xmlns="">
            <p:pic>
              <p:nvPicPr>
                <p:cNvPr id="500" name="筆跡 499">
                  <a:extLst>
                    <a:ext uri="{FF2B5EF4-FFF2-40B4-BE49-F238E27FC236}">
                      <a16:creationId xmlns:a16="http://schemas.microsoft.com/office/drawing/2014/main" id="{1483D1F4-9398-4D2F-8FED-C104F0C39E94}"/>
                    </a:ext>
                  </a:extLst>
                </p:cNvPr>
                <p:cNvPicPr/>
                <p:nvPr/>
              </p:nvPicPr>
              <p:blipFill>
                <a:blip r:embed="rId686"/>
                <a:stretch>
                  <a:fillRect/>
                </a:stretch>
              </p:blipFill>
              <p:spPr>
                <a:xfrm>
                  <a:off x="8211586" y="4361878"/>
                  <a:ext cx="77400" cy="30240"/>
                </a:xfrm>
                <a:prstGeom prst="rect">
                  <a:avLst/>
                </a:prstGeom>
              </p:spPr>
            </p:pic>
          </mc:Fallback>
        </mc:AlternateContent>
      </p:grpSp>
      <p:grpSp>
        <p:nvGrpSpPr>
          <p:cNvPr id="522" name="群組 521">
            <a:extLst>
              <a:ext uri="{FF2B5EF4-FFF2-40B4-BE49-F238E27FC236}">
                <a16:creationId xmlns:a16="http://schemas.microsoft.com/office/drawing/2014/main" id="{B15376BC-B999-447B-B0A2-F6730163FB10}"/>
              </a:ext>
            </a:extLst>
          </p:cNvPr>
          <p:cNvGrpSpPr/>
          <p:nvPr/>
        </p:nvGrpSpPr>
        <p:grpSpPr>
          <a:xfrm>
            <a:off x="7626946" y="4579318"/>
            <a:ext cx="1446480" cy="590400"/>
            <a:chOff x="7626946" y="4579318"/>
            <a:chExt cx="1446480" cy="590400"/>
          </a:xfrm>
        </p:grpSpPr>
        <mc:AlternateContent xmlns:mc="http://schemas.openxmlformats.org/markup-compatibility/2006" xmlns:p14="http://schemas.microsoft.com/office/powerpoint/2010/main">
          <mc:Choice Requires="p14">
            <p:contentPart p14:bwMode="auto" r:id="rId687">
              <p14:nvContentPartPr>
                <p14:cNvPr id="501" name="筆跡 500">
                  <a:extLst>
                    <a:ext uri="{FF2B5EF4-FFF2-40B4-BE49-F238E27FC236}">
                      <a16:creationId xmlns:a16="http://schemas.microsoft.com/office/drawing/2014/main" id="{470E8995-BA6D-49FA-AE81-726D7F663316}"/>
                    </a:ext>
                  </a:extLst>
                </p14:cNvPr>
                <p14:cNvContentPartPr/>
                <p14:nvPr/>
              </p14:nvContentPartPr>
              <p14:xfrm>
                <a:off x="7626946" y="4579318"/>
                <a:ext cx="101160" cy="123840"/>
              </p14:xfrm>
            </p:contentPart>
          </mc:Choice>
          <mc:Fallback xmlns="">
            <p:pic>
              <p:nvPicPr>
                <p:cNvPr id="501" name="筆跡 500">
                  <a:extLst>
                    <a:ext uri="{FF2B5EF4-FFF2-40B4-BE49-F238E27FC236}">
                      <a16:creationId xmlns:a16="http://schemas.microsoft.com/office/drawing/2014/main" id="{470E8995-BA6D-49FA-AE81-726D7F663316}"/>
                    </a:ext>
                  </a:extLst>
                </p:cNvPr>
                <p:cNvPicPr/>
                <p:nvPr/>
              </p:nvPicPr>
              <p:blipFill>
                <a:blip r:embed="rId688"/>
                <a:stretch>
                  <a:fillRect/>
                </a:stretch>
              </p:blipFill>
              <p:spPr>
                <a:xfrm>
                  <a:off x="7617946" y="4570678"/>
                  <a:ext cx="1188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502" name="筆跡 501">
                  <a:extLst>
                    <a:ext uri="{FF2B5EF4-FFF2-40B4-BE49-F238E27FC236}">
                      <a16:creationId xmlns:a16="http://schemas.microsoft.com/office/drawing/2014/main" id="{C01B8A89-4A41-40BF-956A-2C5D0B2B1C4A}"/>
                    </a:ext>
                  </a:extLst>
                </p14:cNvPr>
                <p14:cNvContentPartPr/>
                <p14:nvPr/>
              </p14:nvContentPartPr>
              <p14:xfrm>
                <a:off x="7676986" y="4684438"/>
                <a:ext cx="20880" cy="164160"/>
              </p14:xfrm>
            </p:contentPart>
          </mc:Choice>
          <mc:Fallback xmlns="">
            <p:pic>
              <p:nvPicPr>
                <p:cNvPr id="502" name="筆跡 501">
                  <a:extLst>
                    <a:ext uri="{FF2B5EF4-FFF2-40B4-BE49-F238E27FC236}">
                      <a16:creationId xmlns:a16="http://schemas.microsoft.com/office/drawing/2014/main" id="{C01B8A89-4A41-40BF-956A-2C5D0B2B1C4A}"/>
                    </a:ext>
                  </a:extLst>
                </p:cNvPr>
                <p:cNvPicPr/>
                <p:nvPr/>
              </p:nvPicPr>
              <p:blipFill>
                <a:blip r:embed="rId690"/>
                <a:stretch>
                  <a:fillRect/>
                </a:stretch>
              </p:blipFill>
              <p:spPr>
                <a:xfrm>
                  <a:off x="7668346" y="4675438"/>
                  <a:ext cx="38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503" name="筆跡 502">
                  <a:extLst>
                    <a:ext uri="{FF2B5EF4-FFF2-40B4-BE49-F238E27FC236}">
                      <a16:creationId xmlns:a16="http://schemas.microsoft.com/office/drawing/2014/main" id="{36F2B695-FA89-430A-AD79-31549F290727}"/>
                    </a:ext>
                  </a:extLst>
                </p14:cNvPr>
                <p14:cNvContentPartPr/>
                <p14:nvPr/>
              </p14:nvContentPartPr>
              <p14:xfrm>
                <a:off x="7796146" y="4615318"/>
                <a:ext cx="186840" cy="132120"/>
              </p14:xfrm>
            </p:contentPart>
          </mc:Choice>
          <mc:Fallback xmlns="">
            <p:pic>
              <p:nvPicPr>
                <p:cNvPr id="503" name="筆跡 502">
                  <a:extLst>
                    <a:ext uri="{FF2B5EF4-FFF2-40B4-BE49-F238E27FC236}">
                      <a16:creationId xmlns:a16="http://schemas.microsoft.com/office/drawing/2014/main" id="{36F2B695-FA89-430A-AD79-31549F290727}"/>
                    </a:ext>
                  </a:extLst>
                </p:cNvPr>
                <p:cNvPicPr/>
                <p:nvPr/>
              </p:nvPicPr>
              <p:blipFill>
                <a:blip r:embed="rId692"/>
                <a:stretch>
                  <a:fillRect/>
                </a:stretch>
              </p:blipFill>
              <p:spPr>
                <a:xfrm>
                  <a:off x="7787146" y="4606678"/>
                  <a:ext cx="2044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504" name="筆跡 503">
                  <a:extLst>
                    <a:ext uri="{FF2B5EF4-FFF2-40B4-BE49-F238E27FC236}">
                      <a16:creationId xmlns:a16="http://schemas.microsoft.com/office/drawing/2014/main" id="{B1F61BE7-DD36-40D5-A01D-959ECA0B6338}"/>
                    </a:ext>
                  </a:extLst>
                </p14:cNvPr>
                <p14:cNvContentPartPr/>
                <p14:nvPr/>
              </p14:nvContentPartPr>
              <p14:xfrm>
                <a:off x="7823866" y="4680118"/>
                <a:ext cx="154440" cy="72360"/>
              </p14:xfrm>
            </p:contentPart>
          </mc:Choice>
          <mc:Fallback xmlns="">
            <p:pic>
              <p:nvPicPr>
                <p:cNvPr id="504" name="筆跡 503">
                  <a:extLst>
                    <a:ext uri="{FF2B5EF4-FFF2-40B4-BE49-F238E27FC236}">
                      <a16:creationId xmlns:a16="http://schemas.microsoft.com/office/drawing/2014/main" id="{B1F61BE7-DD36-40D5-A01D-959ECA0B6338}"/>
                    </a:ext>
                  </a:extLst>
                </p:cNvPr>
                <p:cNvPicPr/>
                <p:nvPr/>
              </p:nvPicPr>
              <p:blipFill>
                <a:blip r:embed="rId694"/>
                <a:stretch>
                  <a:fillRect/>
                </a:stretch>
              </p:blipFill>
              <p:spPr>
                <a:xfrm>
                  <a:off x="7815226" y="4671478"/>
                  <a:ext cx="1720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505" name="筆跡 504">
                  <a:extLst>
                    <a:ext uri="{FF2B5EF4-FFF2-40B4-BE49-F238E27FC236}">
                      <a16:creationId xmlns:a16="http://schemas.microsoft.com/office/drawing/2014/main" id="{BE90F617-11DF-491C-B4C1-6A7577B65BE2}"/>
                    </a:ext>
                  </a:extLst>
                </p14:cNvPr>
                <p14:cNvContentPartPr/>
                <p14:nvPr/>
              </p14:nvContentPartPr>
              <p14:xfrm>
                <a:off x="7783906" y="4640158"/>
                <a:ext cx="192960" cy="230760"/>
              </p14:xfrm>
            </p:contentPart>
          </mc:Choice>
          <mc:Fallback xmlns="">
            <p:pic>
              <p:nvPicPr>
                <p:cNvPr id="505" name="筆跡 504">
                  <a:extLst>
                    <a:ext uri="{FF2B5EF4-FFF2-40B4-BE49-F238E27FC236}">
                      <a16:creationId xmlns:a16="http://schemas.microsoft.com/office/drawing/2014/main" id="{BE90F617-11DF-491C-B4C1-6A7577B65BE2}"/>
                    </a:ext>
                  </a:extLst>
                </p:cNvPr>
                <p:cNvPicPr/>
                <p:nvPr/>
              </p:nvPicPr>
              <p:blipFill>
                <a:blip r:embed="rId696"/>
                <a:stretch>
                  <a:fillRect/>
                </a:stretch>
              </p:blipFill>
              <p:spPr>
                <a:xfrm>
                  <a:off x="7775266" y="4631518"/>
                  <a:ext cx="2106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506" name="筆跡 505">
                  <a:extLst>
                    <a:ext uri="{FF2B5EF4-FFF2-40B4-BE49-F238E27FC236}">
                      <a16:creationId xmlns:a16="http://schemas.microsoft.com/office/drawing/2014/main" id="{09EC9316-4D2E-4A0F-8CD1-56A0D391D5DF}"/>
                    </a:ext>
                  </a:extLst>
                </p14:cNvPr>
                <p14:cNvContentPartPr/>
                <p14:nvPr/>
              </p14:nvContentPartPr>
              <p14:xfrm>
                <a:off x="8006386" y="4727638"/>
                <a:ext cx="23400" cy="167040"/>
              </p14:xfrm>
            </p:contentPart>
          </mc:Choice>
          <mc:Fallback xmlns="">
            <p:pic>
              <p:nvPicPr>
                <p:cNvPr id="506" name="筆跡 505">
                  <a:extLst>
                    <a:ext uri="{FF2B5EF4-FFF2-40B4-BE49-F238E27FC236}">
                      <a16:creationId xmlns:a16="http://schemas.microsoft.com/office/drawing/2014/main" id="{09EC9316-4D2E-4A0F-8CD1-56A0D391D5DF}"/>
                    </a:ext>
                  </a:extLst>
                </p:cNvPr>
                <p:cNvPicPr/>
                <p:nvPr/>
              </p:nvPicPr>
              <p:blipFill>
                <a:blip r:embed="rId698"/>
                <a:stretch>
                  <a:fillRect/>
                </a:stretch>
              </p:blipFill>
              <p:spPr>
                <a:xfrm>
                  <a:off x="7997746" y="4718638"/>
                  <a:ext cx="41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507" name="筆跡 506">
                  <a:extLst>
                    <a:ext uri="{FF2B5EF4-FFF2-40B4-BE49-F238E27FC236}">
                      <a16:creationId xmlns:a16="http://schemas.microsoft.com/office/drawing/2014/main" id="{CDF9A4D2-7E6B-48C8-BF44-34B8367F0C98}"/>
                    </a:ext>
                  </a:extLst>
                </p14:cNvPr>
                <p14:cNvContentPartPr/>
                <p14:nvPr/>
              </p14:nvContentPartPr>
              <p14:xfrm>
                <a:off x="8039506" y="4702078"/>
                <a:ext cx="174240" cy="184680"/>
              </p14:xfrm>
            </p:contentPart>
          </mc:Choice>
          <mc:Fallback xmlns="">
            <p:pic>
              <p:nvPicPr>
                <p:cNvPr id="507" name="筆跡 506">
                  <a:extLst>
                    <a:ext uri="{FF2B5EF4-FFF2-40B4-BE49-F238E27FC236}">
                      <a16:creationId xmlns:a16="http://schemas.microsoft.com/office/drawing/2014/main" id="{CDF9A4D2-7E6B-48C8-BF44-34B8367F0C98}"/>
                    </a:ext>
                  </a:extLst>
                </p:cNvPr>
                <p:cNvPicPr/>
                <p:nvPr/>
              </p:nvPicPr>
              <p:blipFill>
                <a:blip r:embed="rId700"/>
                <a:stretch>
                  <a:fillRect/>
                </a:stretch>
              </p:blipFill>
              <p:spPr>
                <a:xfrm>
                  <a:off x="8030866" y="4693078"/>
                  <a:ext cx="191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508" name="筆跡 507">
                  <a:extLst>
                    <a:ext uri="{FF2B5EF4-FFF2-40B4-BE49-F238E27FC236}">
                      <a16:creationId xmlns:a16="http://schemas.microsoft.com/office/drawing/2014/main" id="{B97E098D-DFBE-408D-B596-A84A56E025C5}"/>
                    </a:ext>
                  </a:extLst>
                </p14:cNvPr>
                <p14:cNvContentPartPr/>
                <p14:nvPr/>
              </p14:nvContentPartPr>
              <p14:xfrm>
                <a:off x="8046346" y="4802878"/>
                <a:ext cx="97560" cy="10800"/>
              </p14:xfrm>
            </p:contentPart>
          </mc:Choice>
          <mc:Fallback xmlns="">
            <p:pic>
              <p:nvPicPr>
                <p:cNvPr id="508" name="筆跡 507">
                  <a:extLst>
                    <a:ext uri="{FF2B5EF4-FFF2-40B4-BE49-F238E27FC236}">
                      <a16:creationId xmlns:a16="http://schemas.microsoft.com/office/drawing/2014/main" id="{B97E098D-DFBE-408D-B596-A84A56E025C5}"/>
                    </a:ext>
                  </a:extLst>
                </p:cNvPr>
                <p:cNvPicPr/>
                <p:nvPr/>
              </p:nvPicPr>
              <p:blipFill>
                <a:blip r:embed="rId702"/>
                <a:stretch>
                  <a:fillRect/>
                </a:stretch>
              </p:blipFill>
              <p:spPr>
                <a:xfrm>
                  <a:off x="8037706" y="4793878"/>
                  <a:ext cx="115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509" name="筆跡 508">
                  <a:extLst>
                    <a:ext uri="{FF2B5EF4-FFF2-40B4-BE49-F238E27FC236}">
                      <a16:creationId xmlns:a16="http://schemas.microsoft.com/office/drawing/2014/main" id="{1AC52977-23DF-4384-BD66-76F4D06EF512}"/>
                    </a:ext>
                  </a:extLst>
                </p14:cNvPr>
                <p14:cNvContentPartPr/>
                <p14:nvPr/>
              </p14:nvContentPartPr>
              <p14:xfrm>
                <a:off x="8054626" y="4778038"/>
                <a:ext cx="131760" cy="169200"/>
              </p14:xfrm>
            </p:contentPart>
          </mc:Choice>
          <mc:Fallback xmlns="">
            <p:pic>
              <p:nvPicPr>
                <p:cNvPr id="509" name="筆跡 508">
                  <a:extLst>
                    <a:ext uri="{FF2B5EF4-FFF2-40B4-BE49-F238E27FC236}">
                      <a16:creationId xmlns:a16="http://schemas.microsoft.com/office/drawing/2014/main" id="{1AC52977-23DF-4384-BD66-76F4D06EF512}"/>
                    </a:ext>
                  </a:extLst>
                </p:cNvPr>
                <p:cNvPicPr/>
                <p:nvPr/>
              </p:nvPicPr>
              <p:blipFill>
                <a:blip r:embed="rId704"/>
                <a:stretch>
                  <a:fillRect/>
                </a:stretch>
              </p:blipFill>
              <p:spPr>
                <a:xfrm>
                  <a:off x="8045626" y="4769398"/>
                  <a:ext cx="149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510" name="筆跡 509">
                  <a:extLst>
                    <a:ext uri="{FF2B5EF4-FFF2-40B4-BE49-F238E27FC236}">
                      <a16:creationId xmlns:a16="http://schemas.microsoft.com/office/drawing/2014/main" id="{B79FCC86-985B-4445-AF89-34EC942BC4C7}"/>
                    </a:ext>
                  </a:extLst>
                </p14:cNvPr>
                <p14:cNvContentPartPr/>
                <p14:nvPr/>
              </p14:nvContentPartPr>
              <p14:xfrm>
                <a:off x="8497066" y="4620718"/>
                <a:ext cx="70200" cy="19800"/>
              </p14:xfrm>
            </p:contentPart>
          </mc:Choice>
          <mc:Fallback xmlns="">
            <p:pic>
              <p:nvPicPr>
                <p:cNvPr id="510" name="筆跡 509">
                  <a:extLst>
                    <a:ext uri="{FF2B5EF4-FFF2-40B4-BE49-F238E27FC236}">
                      <a16:creationId xmlns:a16="http://schemas.microsoft.com/office/drawing/2014/main" id="{B79FCC86-985B-4445-AF89-34EC942BC4C7}"/>
                    </a:ext>
                  </a:extLst>
                </p:cNvPr>
                <p:cNvPicPr/>
                <p:nvPr/>
              </p:nvPicPr>
              <p:blipFill>
                <a:blip r:embed="rId706"/>
                <a:stretch>
                  <a:fillRect/>
                </a:stretch>
              </p:blipFill>
              <p:spPr>
                <a:xfrm>
                  <a:off x="8488066" y="4611718"/>
                  <a:ext cx="878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511" name="筆跡 510">
                  <a:extLst>
                    <a:ext uri="{FF2B5EF4-FFF2-40B4-BE49-F238E27FC236}">
                      <a16:creationId xmlns:a16="http://schemas.microsoft.com/office/drawing/2014/main" id="{BEDFAAD8-A232-44FB-9223-3CD1BB690D91}"/>
                    </a:ext>
                  </a:extLst>
                </p14:cNvPr>
                <p14:cNvContentPartPr/>
                <p14:nvPr/>
              </p14:nvContentPartPr>
              <p14:xfrm>
                <a:off x="8446666" y="4666798"/>
                <a:ext cx="119160" cy="10800"/>
              </p14:xfrm>
            </p:contentPart>
          </mc:Choice>
          <mc:Fallback xmlns="">
            <p:pic>
              <p:nvPicPr>
                <p:cNvPr id="511" name="筆跡 510">
                  <a:extLst>
                    <a:ext uri="{FF2B5EF4-FFF2-40B4-BE49-F238E27FC236}">
                      <a16:creationId xmlns:a16="http://schemas.microsoft.com/office/drawing/2014/main" id="{BEDFAAD8-A232-44FB-9223-3CD1BB690D91}"/>
                    </a:ext>
                  </a:extLst>
                </p:cNvPr>
                <p:cNvPicPr/>
                <p:nvPr/>
              </p:nvPicPr>
              <p:blipFill>
                <a:blip r:embed="rId708"/>
                <a:stretch>
                  <a:fillRect/>
                </a:stretch>
              </p:blipFill>
              <p:spPr>
                <a:xfrm>
                  <a:off x="8438026" y="4658158"/>
                  <a:ext cx="136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512" name="筆跡 511">
                  <a:extLst>
                    <a:ext uri="{FF2B5EF4-FFF2-40B4-BE49-F238E27FC236}">
                      <a16:creationId xmlns:a16="http://schemas.microsoft.com/office/drawing/2014/main" id="{DE40A17B-B7B5-4B25-AB0B-F574D3DF266E}"/>
                    </a:ext>
                  </a:extLst>
                </p14:cNvPr>
                <p14:cNvContentPartPr/>
                <p14:nvPr/>
              </p14:nvContentPartPr>
              <p14:xfrm>
                <a:off x="8458186" y="4697758"/>
                <a:ext cx="84600" cy="109440"/>
              </p14:xfrm>
            </p:contentPart>
          </mc:Choice>
          <mc:Fallback xmlns="">
            <p:pic>
              <p:nvPicPr>
                <p:cNvPr id="512" name="筆跡 511">
                  <a:extLst>
                    <a:ext uri="{FF2B5EF4-FFF2-40B4-BE49-F238E27FC236}">
                      <a16:creationId xmlns:a16="http://schemas.microsoft.com/office/drawing/2014/main" id="{DE40A17B-B7B5-4B25-AB0B-F574D3DF266E}"/>
                    </a:ext>
                  </a:extLst>
                </p:cNvPr>
                <p:cNvPicPr/>
                <p:nvPr/>
              </p:nvPicPr>
              <p:blipFill>
                <a:blip r:embed="rId710"/>
                <a:stretch>
                  <a:fillRect/>
                </a:stretch>
              </p:blipFill>
              <p:spPr>
                <a:xfrm>
                  <a:off x="8449546" y="4689118"/>
                  <a:ext cx="102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513" name="筆跡 512">
                  <a:extLst>
                    <a:ext uri="{FF2B5EF4-FFF2-40B4-BE49-F238E27FC236}">
                      <a16:creationId xmlns:a16="http://schemas.microsoft.com/office/drawing/2014/main" id="{E148C6E4-29D2-4CE9-9FC3-77BEE43E4152}"/>
                    </a:ext>
                  </a:extLst>
                </p14:cNvPr>
                <p14:cNvContentPartPr/>
                <p14:nvPr/>
              </p14:nvContentPartPr>
              <p14:xfrm>
                <a:off x="8340466" y="4872718"/>
                <a:ext cx="8280" cy="82800"/>
              </p14:xfrm>
            </p:contentPart>
          </mc:Choice>
          <mc:Fallback xmlns="">
            <p:pic>
              <p:nvPicPr>
                <p:cNvPr id="513" name="筆跡 512">
                  <a:extLst>
                    <a:ext uri="{FF2B5EF4-FFF2-40B4-BE49-F238E27FC236}">
                      <a16:creationId xmlns:a16="http://schemas.microsoft.com/office/drawing/2014/main" id="{E148C6E4-29D2-4CE9-9FC3-77BEE43E4152}"/>
                    </a:ext>
                  </a:extLst>
                </p:cNvPr>
                <p:cNvPicPr/>
                <p:nvPr/>
              </p:nvPicPr>
              <p:blipFill>
                <a:blip r:embed="rId712"/>
                <a:stretch>
                  <a:fillRect/>
                </a:stretch>
              </p:blipFill>
              <p:spPr>
                <a:xfrm>
                  <a:off x="8331466" y="4864078"/>
                  <a:ext cx="259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514" name="筆跡 513">
                  <a:extLst>
                    <a:ext uri="{FF2B5EF4-FFF2-40B4-BE49-F238E27FC236}">
                      <a16:creationId xmlns:a16="http://schemas.microsoft.com/office/drawing/2014/main" id="{C2077F73-9B92-42E3-A503-370FE0385B50}"/>
                    </a:ext>
                  </a:extLst>
                </p14:cNvPr>
                <p14:cNvContentPartPr/>
                <p14:nvPr/>
              </p14:nvContentPartPr>
              <p14:xfrm>
                <a:off x="8389426" y="4857238"/>
                <a:ext cx="259200" cy="96120"/>
              </p14:xfrm>
            </p:contentPart>
          </mc:Choice>
          <mc:Fallback xmlns="">
            <p:pic>
              <p:nvPicPr>
                <p:cNvPr id="514" name="筆跡 513">
                  <a:extLst>
                    <a:ext uri="{FF2B5EF4-FFF2-40B4-BE49-F238E27FC236}">
                      <a16:creationId xmlns:a16="http://schemas.microsoft.com/office/drawing/2014/main" id="{C2077F73-9B92-42E3-A503-370FE0385B50}"/>
                    </a:ext>
                  </a:extLst>
                </p:cNvPr>
                <p:cNvPicPr/>
                <p:nvPr/>
              </p:nvPicPr>
              <p:blipFill>
                <a:blip r:embed="rId714"/>
                <a:stretch>
                  <a:fillRect/>
                </a:stretch>
              </p:blipFill>
              <p:spPr>
                <a:xfrm>
                  <a:off x="8380786" y="4848598"/>
                  <a:ext cx="2768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515" name="筆跡 514">
                  <a:extLst>
                    <a:ext uri="{FF2B5EF4-FFF2-40B4-BE49-F238E27FC236}">
                      <a16:creationId xmlns:a16="http://schemas.microsoft.com/office/drawing/2014/main" id="{A752FE05-345D-403A-A609-F16367031EDB}"/>
                    </a:ext>
                  </a:extLst>
                </p14:cNvPr>
                <p14:cNvContentPartPr/>
                <p14:nvPr/>
              </p14:nvContentPartPr>
              <p14:xfrm>
                <a:off x="8833306" y="4661758"/>
                <a:ext cx="65520" cy="48600"/>
              </p14:xfrm>
            </p:contentPart>
          </mc:Choice>
          <mc:Fallback xmlns="">
            <p:pic>
              <p:nvPicPr>
                <p:cNvPr id="515" name="筆跡 514">
                  <a:extLst>
                    <a:ext uri="{FF2B5EF4-FFF2-40B4-BE49-F238E27FC236}">
                      <a16:creationId xmlns:a16="http://schemas.microsoft.com/office/drawing/2014/main" id="{A752FE05-345D-403A-A609-F16367031EDB}"/>
                    </a:ext>
                  </a:extLst>
                </p:cNvPr>
                <p:cNvPicPr/>
                <p:nvPr/>
              </p:nvPicPr>
              <p:blipFill>
                <a:blip r:embed="rId716"/>
                <a:stretch>
                  <a:fillRect/>
                </a:stretch>
              </p:blipFill>
              <p:spPr>
                <a:xfrm>
                  <a:off x="8824306" y="4653118"/>
                  <a:ext cx="831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516" name="筆跡 515">
                  <a:extLst>
                    <a:ext uri="{FF2B5EF4-FFF2-40B4-BE49-F238E27FC236}">
                      <a16:creationId xmlns:a16="http://schemas.microsoft.com/office/drawing/2014/main" id="{3AD562E5-C0D3-40F6-BB8F-6A7F77654351}"/>
                    </a:ext>
                  </a:extLst>
                </p14:cNvPr>
                <p14:cNvContentPartPr/>
                <p14:nvPr/>
              </p14:nvContentPartPr>
              <p14:xfrm>
                <a:off x="8779306" y="4732678"/>
                <a:ext cx="181080" cy="6480"/>
              </p14:xfrm>
            </p:contentPart>
          </mc:Choice>
          <mc:Fallback xmlns="">
            <p:pic>
              <p:nvPicPr>
                <p:cNvPr id="516" name="筆跡 515">
                  <a:extLst>
                    <a:ext uri="{FF2B5EF4-FFF2-40B4-BE49-F238E27FC236}">
                      <a16:creationId xmlns:a16="http://schemas.microsoft.com/office/drawing/2014/main" id="{3AD562E5-C0D3-40F6-BB8F-6A7F77654351}"/>
                    </a:ext>
                  </a:extLst>
                </p:cNvPr>
                <p:cNvPicPr/>
                <p:nvPr/>
              </p:nvPicPr>
              <p:blipFill>
                <a:blip r:embed="rId718"/>
                <a:stretch>
                  <a:fillRect/>
                </a:stretch>
              </p:blipFill>
              <p:spPr>
                <a:xfrm>
                  <a:off x="8770666" y="4724038"/>
                  <a:ext cx="198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517" name="筆跡 516">
                  <a:extLst>
                    <a:ext uri="{FF2B5EF4-FFF2-40B4-BE49-F238E27FC236}">
                      <a16:creationId xmlns:a16="http://schemas.microsoft.com/office/drawing/2014/main" id="{352C4923-EF77-4970-A9F0-11D8D760E185}"/>
                    </a:ext>
                  </a:extLst>
                </p14:cNvPr>
                <p14:cNvContentPartPr/>
                <p14:nvPr/>
              </p14:nvContentPartPr>
              <p14:xfrm>
                <a:off x="8685706" y="4794598"/>
                <a:ext cx="333000" cy="182520"/>
              </p14:xfrm>
            </p:contentPart>
          </mc:Choice>
          <mc:Fallback xmlns="">
            <p:pic>
              <p:nvPicPr>
                <p:cNvPr id="517" name="筆跡 516">
                  <a:extLst>
                    <a:ext uri="{FF2B5EF4-FFF2-40B4-BE49-F238E27FC236}">
                      <a16:creationId xmlns:a16="http://schemas.microsoft.com/office/drawing/2014/main" id="{352C4923-EF77-4970-A9F0-11D8D760E185}"/>
                    </a:ext>
                  </a:extLst>
                </p:cNvPr>
                <p:cNvPicPr/>
                <p:nvPr/>
              </p:nvPicPr>
              <p:blipFill>
                <a:blip r:embed="rId720"/>
                <a:stretch>
                  <a:fillRect/>
                </a:stretch>
              </p:blipFill>
              <p:spPr>
                <a:xfrm>
                  <a:off x="8677066" y="4785598"/>
                  <a:ext cx="3506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518" name="筆跡 517">
                  <a:extLst>
                    <a:ext uri="{FF2B5EF4-FFF2-40B4-BE49-F238E27FC236}">
                      <a16:creationId xmlns:a16="http://schemas.microsoft.com/office/drawing/2014/main" id="{E77631A3-FE1A-48D5-9D9A-CDDAC2F19CBE}"/>
                    </a:ext>
                  </a:extLst>
                </p14:cNvPr>
                <p14:cNvContentPartPr/>
                <p14:nvPr/>
              </p14:nvContentPartPr>
              <p14:xfrm>
                <a:off x="8855986" y="4805758"/>
                <a:ext cx="27720" cy="63000"/>
              </p14:xfrm>
            </p:contentPart>
          </mc:Choice>
          <mc:Fallback xmlns="">
            <p:pic>
              <p:nvPicPr>
                <p:cNvPr id="518" name="筆跡 517">
                  <a:extLst>
                    <a:ext uri="{FF2B5EF4-FFF2-40B4-BE49-F238E27FC236}">
                      <a16:creationId xmlns:a16="http://schemas.microsoft.com/office/drawing/2014/main" id="{E77631A3-FE1A-48D5-9D9A-CDDAC2F19CBE}"/>
                    </a:ext>
                  </a:extLst>
                </p:cNvPr>
                <p:cNvPicPr/>
                <p:nvPr/>
              </p:nvPicPr>
              <p:blipFill>
                <a:blip r:embed="rId722"/>
                <a:stretch>
                  <a:fillRect/>
                </a:stretch>
              </p:blipFill>
              <p:spPr>
                <a:xfrm>
                  <a:off x="8847346" y="4797118"/>
                  <a:ext cx="453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519" name="筆跡 518">
                  <a:extLst>
                    <a:ext uri="{FF2B5EF4-FFF2-40B4-BE49-F238E27FC236}">
                      <a16:creationId xmlns:a16="http://schemas.microsoft.com/office/drawing/2014/main" id="{2C336D25-A4BB-41AA-9EBD-C1DD47D82802}"/>
                    </a:ext>
                  </a:extLst>
                </p14:cNvPr>
                <p14:cNvContentPartPr/>
                <p14:nvPr/>
              </p14:nvContentPartPr>
              <p14:xfrm>
                <a:off x="8837266" y="4802878"/>
                <a:ext cx="107280" cy="103320"/>
              </p14:xfrm>
            </p:contentPart>
          </mc:Choice>
          <mc:Fallback xmlns="">
            <p:pic>
              <p:nvPicPr>
                <p:cNvPr id="519" name="筆跡 518">
                  <a:extLst>
                    <a:ext uri="{FF2B5EF4-FFF2-40B4-BE49-F238E27FC236}">
                      <a16:creationId xmlns:a16="http://schemas.microsoft.com/office/drawing/2014/main" id="{2C336D25-A4BB-41AA-9EBD-C1DD47D82802}"/>
                    </a:ext>
                  </a:extLst>
                </p:cNvPr>
                <p:cNvPicPr/>
                <p:nvPr/>
              </p:nvPicPr>
              <p:blipFill>
                <a:blip r:embed="rId724"/>
                <a:stretch>
                  <a:fillRect/>
                </a:stretch>
              </p:blipFill>
              <p:spPr>
                <a:xfrm>
                  <a:off x="8828266" y="4793878"/>
                  <a:ext cx="1249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520" name="筆跡 519">
                  <a:extLst>
                    <a:ext uri="{FF2B5EF4-FFF2-40B4-BE49-F238E27FC236}">
                      <a16:creationId xmlns:a16="http://schemas.microsoft.com/office/drawing/2014/main" id="{AB23766F-472A-4508-B0EA-4CA50936BADA}"/>
                    </a:ext>
                  </a:extLst>
                </p14:cNvPr>
                <p14:cNvContentPartPr/>
                <p14:nvPr/>
              </p14:nvContentPartPr>
              <p14:xfrm>
                <a:off x="8750866" y="4933558"/>
                <a:ext cx="195120" cy="109440"/>
              </p14:xfrm>
            </p:contentPart>
          </mc:Choice>
          <mc:Fallback xmlns="">
            <p:pic>
              <p:nvPicPr>
                <p:cNvPr id="520" name="筆跡 519">
                  <a:extLst>
                    <a:ext uri="{FF2B5EF4-FFF2-40B4-BE49-F238E27FC236}">
                      <a16:creationId xmlns:a16="http://schemas.microsoft.com/office/drawing/2014/main" id="{AB23766F-472A-4508-B0EA-4CA50936BADA}"/>
                    </a:ext>
                  </a:extLst>
                </p:cNvPr>
                <p:cNvPicPr/>
                <p:nvPr/>
              </p:nvPicPr>
              <p:blipFill>
                <a:blip r:embed="rId726"/>
                <a:stretch>
                  <a:fillRect/>
                </a:stretch>
              </p:blipFill>
              <p:spPr>
                <a:xfrm>
                  <a:off x="8742226" y="4924558"/>
                  <a:ext cx="212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521" name="筆跡 520">
                  <a:extLst>
                    <a:ext uri="{FF2B5EF4-FFF2-40B4-BE49-F238E27FC236}">
                      <a16:creationId xmlns:a16="http://schemas.microsoft.com/office/drawing/2014/main" id="{44A0007A-0FED-4139-9AC4-25AF77F854BE}"/>
                    </a:ext>
                  </a:extLst>
                </p14:cNvPr>
                <p14:cNvContentPartPr/>
                <p14:nvPr/>
              </p14:nvContentPartPr>
              <p14:xfrm>
                <a:off x="8837626" y="4955158"/>
                <a:ext cx="235800" cy="214560"/>
              </p14:xfrm>
            </p:contentPart>
          </mc:Choice>
          <mc:Fallback xmlns="">
            <p:pic>
              <p:nvPicPr>
                <p:cNvPr id="521" name="筆跡 520">
                  <a:extLst>
                    <a:ext uri="{FF2B5EF4-FFF2-40B4-BE49-F238E27FC236}">
                      <a16:creationId xmlns:a16="http://schemas.microsoft.com/office/drawing/2014/main" id="{44A0007A-0FED-4139-9AC4-25AF77F854BE}"/>
                    </a:ext>
                  </a:extLst>
                </p:cNvPr>
                <p:cNvPicPr/>
                <p:nvPr/>
              </p:nvPicPr>
              <p:blipFill>
                <a:blip r:embed="rId728"/>
                <a:stretch>
                  <a:fillRect/>
                </a:stretch>
              </p:blipFill>
              <p:spPr>
                <a:xfrm>
                  <a:off x="8828986" y="4946158"/>
                  <a:ext cx="253440" cy="232200"/>
                </a:xfrm>
                <a:prstGeom prst="rect">
                  <a:avLst/>
                </a:prstGeom>
              </p:spPr>
            </p:pic>
          </mc:Fallback>
        </mc:AlternateContent>
      </p:grpSp>
      <p:grpSp>
        <p:nvGrpSpPr>
          <p:cNvPr id="21" name="群組 20">
            <a:extLst>
              <a:ext uri="{FF2B5EF4-FFF2-40B4-BE49-F238E27FC236}">
                <a16:creationId xmlns:a16="http://schemas.microsoft.com/office/drawing/2014/main" id="{B367BC6B-B975-4A71-8A56-64DD64D7ECD3}"/>
              </a:ext>
            </a:extLst>
          </p:cNvPr>
          <p:cNvGrpSpPr/>
          <p:nvPr/>
        </p:nvGrpSpPr>
        <p:grpSpPr>
          <a:xfrm>
            <a:off x="2894344" y="1478576"/>
            <a:ext cx="214560" cy="546840"/>
            <a:chOff x="2894344" y="1478576"/>
            <a:chExt cx="214560" cy="546840"/>
          </a:xfrm>
        </p:grpSpPr>
        <mc:AlternateContent xmlns:mc="http://schemas.openxmlformats.org/markup-compatibility/2006" xmlns:p14="http://schemas.microsoft.com/office/powerpoint/2010/main">
          <mc:Choice Requires="p14">
            <p:contentPart p14:bwMode="auto" r:id="rId729">
              <p14:nvContentPartPr>
                <p14:cNvPr id="3" name="筆跡 2">
                  <a:extLst>
                    <a:ext uri="{FF2B5EF4-FFF2-40B4-BE49-F238E27FC236}">
                      <a16:creationId xmlns:a16="http://schemas.microsoft.com/office/drawing/2014/main" id="{0CA8F60C-4F0A-4916-A4A4-34C61F49FECE}"/>
                    </a:ext>
                  </a:extLst>
                </p14:cNvPr>
                <p14:cNvContentPartPr/>
                <p14:nvPr/>
              </p14:nvContentPartPr>
              <p14:xfrm>
                <a:off x="2894344" y="1478576"/>
                <a:ext cx="214560" cy="467280"/>
              </p14:xfrm>
            </p:contentPart>
          </mc:Choice>
          <mc:Fallback xmlns="">
            <p:pic>
              <p:nvPicPr>
                <p:cNvPr id="3" name="筆跡 2">
                  <a:extLst>
                    <a:ext uri="{FF2B5EF4-FFF2-40B4-BE49-F238E27FC236}">
                      <a16:creationId xmlns:a16="http://schemas.microsoft.com/office/drawing/2014/main" id="{0CA8F60C-4F0A-4916-A4A4-34C61F49FECE}"/>
                    </a:ext>
                  </a:extLst>
                </p:cNvPr>
                <p:cNvPicPr/>
                <p:nvPr/>
              </p:nvPicPr>
              <p:blipFill>
                <a:blip r:embed="rId730"/>
                <a:stretch>
                  <a:fillRect/>
                </a:stretch>
              </p:blipFill>
              <p:spPr>
                <a:xfrm>
                  <a:off x="2885704" y="1469576"/>
                  <a:ext cx="2322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12" name="筆跡 11">
                  <a:extLst>
                    <a:ext uri="{FF2B5EF4-FFF2-40B4-BE49-F238E27FC236}">
                      <a16:creationId xmlns:a16="http://schemas.microsoft.com/office/drawing/2014/main" id="{3A9510FE-07B3-40C5-B63D-7E21B9877441}"/>
                    </a:ext>
                  </a:extLst>
                </p14:cNvPr>
                <p14:cNvContentPartPr/>
                <p14:nvPr/>
              </p14:nvContentPartPr>
              <p14:xfrm>
                <a:off x="2900104" y="1541936"/>
                <a:ext cx="203040" cy="483480"/>
              </p14:xfrm>
            </p:contentPart>
          </mc:Choice>
          <mc:Fallback xmlns="">
            <p:pic>
              <p:nvPicPr>
                <p:cNvPr id="12" name="筆跡 11">
                  <a:extLst>
                    <a:ext uri="{FF2B5EF4-FFF2-40B4-BE49-F238E27FC236}">
                      <a16:creationId xmlns:a16="http://schemas.microsoft.com/office/drawing/2014/main" id="{3A9510FE-07B3-40C5-B63D-7E21B9877441}"/>
                    </a:ext>
                  </a:extLst>
                </p:cNvPr>
                <p:cNvPicPr/>
                <p:nvPr/>
              </p:nvPicPr>
              <p:blipFill>
                <a:blip r:embed="rId732"/>
                <a:stretch>
                  <a:fillRect/>
                </a:stretch>
              </p:blipFill>
              <p:spPr>
                <a:xfrm>
                  <a:off x="2891464" y="1532936"/>
                  <a:ext cx="220680" cy="50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3">
            <p14:nvContentPartPr>
              <p14:cNvPr id="22" name="筆跡 21">
                <a:extLst>
                  <a:ext uri="{FF2B5EF4-FFF2-40B4-BE49-F238E27FC236}">
                    <a16:creationId xmlns:a16="http://schemas.microsoft.com/office/drawing/2014/main" id="{31B705D9-8DAC-41A2-B316-61C179563D28}"/>
                  </a:ext>
                </a:extLst>
              </p14:cNvPr>
              <p14:cNvContentPartPr/>
              <p14:nvPr/>
            </p14:nvContentPartPr>
            <p14:xfrm>
              <a:off x="1370104" y="2034056"/>
              <a:ext cx="645480" cy="13680"/>
            </p14:xfrm>
          </p:contentPart>
        </mc:Choice>
        <mc:Fallback xmlns="">
          <p:pic>
            <p:nvPicPr>
              <p:cNvPr id="22" name="筆跡 21">
                <a:extLst>
                  <a:ext uri="{FF2B5EF4-FFF2-40B4-BE49-F238E27FC236}">
                    <a16:creationId xmlns:a16="http://schemas.microsoft.com/office/drawing/2014/main" id="{31B705D9-8DAC-41A2-B316-61C179563D28}"/>
                  </a:ext>
                </a:extLst>
              </p:cNvPr>
              <p:cNvPicPr/>
              <p:nvPr/>
            </p:nvPicPr>
            <p:blipFill>
              <a:blip r:embed="rId734"/>
              <a:stretch>
                <a:fillRect/>
              </a:stretch>
            </p:blipFill>
            <p:spPr>
              <a:xfrm>
                <a:off x="1361464" y="2025416"/>
                <a:ext cx="663120" cy="31320"/>
              </a:xfrm>
              <a:prstGeom prst="rect">
                <a:avLst/>
              </a:prstGeom>
            </p:spPr>
          </p:pic>
        </mc:Fallback>
      </mc:AlternateContent>
      <p:grpSp>
        <p:nvGrpSpPr>
          <p:cNvPr id="25" name="群組 24">
            <a:extLst>
              <a:ext uri="{FF2B5EF4-FFF2-40B4-BE49-F238E27FC236}">
                <a16:creationId xmlns:a16="http://schemas.microsoft.com/office/drawing/2014/main" id="{E9B6A439-21A6-43A2-839A-F97569ED2C7C}"/>
              </a:ext>
            </a:extLst>
          </p:cNvPr>
          <p:cNvGrpSpPr/>
          <p:nvPr/>
        </p:nvGrpSpPr>
        <p:grpSpPr>
          <a:xfrm>
            <a:off x="5094304" y="2822096"/>
            <a:ext cx="117720" cy="128160"/>
            <a:chOff x="5094304" y="2822096"/>
            <a:chExt cx="117720" cy="128160"/>
          </a:xfrm>
        </p:grpSpPr>
        <mc:AlternateContent xmlns:mc="http://schemas.openxmlformats.org/markup-compatibility/2006" xmlns:p14="http://schemas.microsoft.com/office/powerpoint/2010/main">
          <mc:Choice Requires="p14">
            <p:contentPart p14:bwMode="auto" r:id="rId735">
              <p14:nvContentPartPr>
                <p14:cNvPr id="23" name="筆跡 22">
                  <a:extLst>
                    <a:ext uri="{FF2B5EF4-FFF2-40B4-BE49-F238E27FC236}">
                      <a16:creationId xmlns:a16="http://schemas.microsoft.com/office/drawing/2014/main" id="{D33517B5-961F-4593-A6E1-6FE6CC860A57}"/>
                    </a:ext>
                  </a:extLst>
                </p14:cNvPr>
                <p14:cNvContentPartPr/>
                <p14:nvPr/>
              </p14:nvContentPartPr>
              <p14:xfrm>
                <a:off x="5097904" y="2822096"/>
                <a:ext cx="100800" cy="39600"/>
              </p14:xfrm>
            </p:contentPart>
          </mc:Choice>
          <mc:Fallback xmlns="">
            <p:pic>
              <p:nvPicPr>
                <p:cNvPr id="23" name="筆跡 22">
                  <a:extLst>
                    <a:ext uri="{FF2B5EF4-FFF2-40B4-BE49-F238E27FC236}">
                      <a16:creationId xmlns:a16="http://schemas.microsoft.com/office/drawing/2014/main" id="{D33517B5-961F-4593-A6E1-6FE6CC860A57}"/>
                    </a:ext>
                  </a:extLst>
                </p:cNvPr>
                <p:cNvPicPr/>
                <p:nvPr/>
              </p:nvPicPr>
              <p:blipFill>
                <a:blip r:embed="rId736"/>
                <a:stretch>
                  <a:fillRect/>
                </a:stretch>
              </p:blipFill>
              <p:spPr>
                <a:xfrm>
                  <a:off x="5089264" y="2813456"/>
                  <a:ext cx="118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24" name="筆跡 23">
                  <a:extLst>
                    <a:ext uri="{FF2B5EF4-FFF2-40B4-BE49-F238E27FC236}">
                      <a16:creationId xmlns:a16="http://schemas.microsoft.com/office/drawing/2014/main" id="{87ED3A85-D54B-42ED-BD52-9946DA7E7E2C}"/>
                    </a:ext>
                  </a:extLst>
                </p14:cNvPr>
                <p14:cNvContentPartPr/>
                <p14:nvPr/>
              </p14:nvContentPartPr>
              <p14:xfrm>
                <a:off x="5094304" y="2915696"/>
                <a:ext cx="117720" cy="34560"/>
              </p14:xfrm>
            </p:contentPart>
          </mc:Choice>
          <mc:Fallback xmlns="">
            <p:pic>
              <p:nvPicPr>
                <p:cNvPr id="24" name="筆跡 23">
                  <a:extLst>
                    <a:ext uri="{FF2B5EF4-FFF2-40B4-BE49-F238E27FC236}">
                      <a16:creationId xmlns:a16="http://schemas.microsoft.com/office/drawing/2014/main" id="{87ED3A85-D54B-42ED-BD52-9946DA7E7E2C}"/>
                    </a:ext>
                  </a:extLst>
                </p:cNvPr>
                <p:cNvPicPr/>
                <p:nvPr/>
              </p:nvPicPr>
              <p:blipFill>
                <a:blip r:embed="rId738"/>
                <a:stretch>
                  <a:fillRect/>
                </a:stretch>
              </p:blipFill>
              <p:spPr>
                <a:xfrm>
                  <a:off x="5085304" y="2907056"/>
                  <a:ext cx="135360" cy="52200"/>
                </a:xfrm>
                <a:prstGeom prst="rect">
                  <a:avLst/>
                </a:prstGeom>
              </p:spPr>
            </p:pic>
          </mc:Fallback>
        </mc:AlternateContent>
      </p:grpSp>
      <p:grpSp>
        <p:nvGrpSpPr>
          <p:cNvPr id="33" name="群組 32">
            <a:extLst>
              <a:ext uri="{FF2B5EF4-FFF2-40B4-BE49-F238E27FC236}">
                <a16:creationId xmlns:a16="http://schemas.microsoft.com/office/drawing/2014/main" id="{01B70A61-7A96-4224-BE54-B7D45D6AF623}"/>
              </a:ext>
            </a:extLst>
          </p:cNvPr>
          <p:cNvGrpSpPr/>
          <p:nvPr/>
        </p:nvGrpSpPr>
        <p:grpSpPr>
          <a:xfrm>
            <a:off x="4815664" y="1267256"/>
            <a:ext cx="553320" cy="398880"/>
            <a:chOff x="4815664" y="1267256"/>
            <a:chExt cx="553320" cy="398880"/>
          </a:xfrm>
        </p:grpSpPr>
        <mc:AlternateContent xmlns:mc="http://schemas.openxmlformats.org/markup-compatibility/2006" xmlns:p14="http://schemas.microsoft.com/office/powerpoint/2010/main">
          <mc:Choice Requires="p14">
            <p:contentPart p14:bwMode="auto" r:id="rId739">
              <p14:nvContentPartPr>
                <p14:cNvPr id="26" name="筆跡 25">
                  <a:extLst>
                    <a:ext uri="{FF2B5EF4-FFF2-40B4-BE49-F238E27FC236}">
                      <a16:creationId xmlns:a16="http://schemas.microsoft.com/office/drawing/2014/main" id="{51734BE8-EE70-4B13-B32B-B4EE891491E5}"/>
                    </a:ext>
                  </a:extLst>
                </p14:cNvPr>
                <p14:cNvContentPartPr/>
                <p14:nvPr/>
              </p14:nvContentPartPr>
              <p14:xfrm>
                <a:off x="4819624" y="1267256"/>
                <a:ext cx="138600" cy="299880"/>
              </p14:xfrm>
            </p:contentPart>
          </mc:Choice>
          <mc:Fallback xmlns="">
            <p:pic>
              <p:nvPicPr>
                <p:cNvPr id="26" name="筆跡 25">
                  <a:extLst>
                    <a:ext uri="{FF2B5EF4-FFF2-40B4-BE49-F238E27FC236}">
                      <a16:creationId xmlns:a16="http://schemas.microsoft.com/office/drawing/2014/main" id="{51734BE8-EE70-4B13-B32B-B4EE891491E5}"/>
                    </a:ext>
                  </a:extLst>
                </p:cNvPr>
                <p:cNvPicPr/>
                <p:nvPr/>
              </p:nvPicPr>
              <p:blipFill>
                <a:blip r:embed="rId740"/>
                <a:stretch>
                  <a:fillRect/>
                </a:stretch>
              </p:blipFill>
              <p:spPr>
                <a:xfrm>
                  <a:off x="4810624" y="1258256"/>
                  <a:ext cx="1562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27" name="筆跡 26">
                  <a:extLst>
                    <a:ext uri="{FF2B5EF4-FFF2-40B4-BE49-F238E27FC236}">
                      <a16:creationId xmlns:a16="http://schemas.microsoft.com/office/drawing/2014/main" id="{6C7B2497-7644-4367-B116-49DB2D32C131}"/>
                    </a:ext>
                  </a:extLst>
                </p14:cNvPr>
                <p14:cNvContentPartPr/>
                <p14:nvPr/>
              </p14:nvContentPartPr>
              <p14:xfrm>
                <a:off x="4815664" y="1369856"/>
                <a:ext cx="155880" cy="18360"/>
              </p14:xfrm>
            </p:contentPart>
          </mc:Choice>
          <mc:Fallback xmlns="">
            <p:pic>
              <p:nvPicPr>
                <p:cNvPr id="27" name="筆跡 26">
                  <a:extLst>
                    <a:ext uri="{FF2B5EF4-FFF2-40B4-BE49-F238E27FC236}">
                      <a16:creationId xmlns:a16="http://schemas.microsoft.com/office/drawing/2014/main" id="{6C7B2497-7644-4367-B116-49DB2D32C131}"/>
                    </a:ext>
                  </a:extLst>
                </p:cNvPr>
                <p:cNvPicPr/>
                <p:nvPr/>
              </p:nvPicPr>
              <p:blipFill>
                <a:blip r:embed="rId742"/>
                <a:stretch>
                  <a:fillRect/>
                </a:stretch>
              </p:blipFill>
              <p:spPr>
                <a:xfrm>
                  <a:off x="4807024" y="1360856"/>
                  <a:ext cx="173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28" name="筆跡 27">
                  <a:extLst>
                    <a:ext uri="{FF2B5EF4-FFF2-40B4-BE49-F238E27FC236}">
                      <a16:creationId xmlns:a16="http://schemas.microsoft.com/office/drawing/2014/main" id="{D9041584-6744-43AD-BB1D-CAF836E4E095}"/>
                    </a:ext>
                  </a:extLst>
                </p14:cNvPr>
                <p14:cNvContentPartPr/>
                <p14:nvPr/>
              </p14:nvContentPartPr>
              <p14:xfrm>
                <a:off x="4925464" y="1493696"/>
                <a:ext cx="65160" cy="39600"/>
              </p14:xfrm>
            </p:contentPart>
          </mc:Choice>
          <mc:Fallback xmlns="">
            <p:pic>
              <p:nvPicPr>
                <p:cNvPr id="28" name="筆跡 27">
                  <a:extLst>
                    <a:ext uri="{FF2B5EF4-FFF2-40B4-BE49-F238E27FC236}">
                      <a16:creationId xmlns:a16="http://schemas.microsoft.com/office/drawing/2014/main" id="{D9041584-6744-43AD-BB1D-CAF836E4E095}"/>
                    </a:ext>
                  </a:extLst>
                </p:cNvPr>
                <p:cNvPicPr/>
                <p:nvPr/>
              </p:nvPicPr>
              <p:blipFill>
                <a:blip r:embed="rId744"/>
                <a:stretch>
                  <a:fillRect/>
                </a:stretch>
              </p:blipFill>
              <p:spPr>
                <a:xfrm>
                  <a:off x="4916824" y="1484696"/>
                  <a:ext cx="828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29" name="筆跡 28">
                  <a:extLst>
                    <a:ext uri="{FF2B5EF4-FFF2-40B4-BE49-F238E27FC236}">
                      <a16:creationId xmlns:a16="http://schemas.microsoft.com/office/drawing/2014/main" id="{AF81A492-C6B9-47A9-899E-0B58613A2E24}"/>
                    </a:ext>
                  </a:extLst>
                </p14:cNvPr>
                <p14:cNvContentPartPr/>
                <p14:nvPr/>
              </p14:nvContentPartPr>
              <p14:xfrm>
                <a:off x="4923664" y="1472456"/>
                <a:ext cx="57240" cy="115200"/>
              </p14:xfrm>
            </p:contentPart>
          </mc:Choice>
          <mc:Fallback xmlns="">
            <p:pic>
              <p:nvPicPr>
                <p:cNvPr id="29" name="筆跡 28">
                  <a:extLst>
                    <a:ext uri="{FF2B5EF4-FFF2-40B4-BE49-F238E27FC236}">
                      <a16:creationId xmlns:a16="http://schemas.microsoft.com/office/drawing/2014/main" id="{AF81A492-C6B9-47A9-899E-0B58613A2E24}"/>
                    </a:ext>
                  </a:extLst>
                </p:cNvPr>
                <p:cNvPicPr/>
                <p:nvPr/>
              </p:nvPicPr>
              <p:blipFill>
                <a:blip r:embed="rId746"/>
                <a:stretch>
                  <a:fillRect/>
                </a:stretch>
              </p:blipFill>
              <p:spPr>
                <a:xfrm>
                  <a:off x="4915024" y="1463816"/>
                  <a:ext cx="748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30" name="筆跡 29">
                  <a:extLst>
                    <a:ext uri="{FF2B5EF4-FFF2-40B4-BE49-F238E27FC236}">
                      <a16:creationId xmlns:a16="http://schemas.microsoft.com/office/drawing/2014/main" id="{6F95E4F2-3790-476E-AF15-ADA313EBC6A1}"/>
                    </a:ext>
                  </a:extLst>
                </p14:cNvPr>
                <p14:cNvContentPartPr/>
                <p14:nvPr/>
              </p14:nvContentPartPr>
              <p14:xfrm>
                <a:off x="5069104" y="1408376"/>
                <a:ext cx="65160" cy="152280"/>
              </p14:xfrm>
            </p:contentPart>
          </mc:Choice>
          <mc:Fallback xmlns="">
            <p:pic>
              <p:nvPicPr>
                <p:cNvPr id="30" name="筆跡 29">
                  <a:extLst>
                    <a:ext uri="{FF2B5EF4-FFF2-40B4-BE49-F238E27FC236}">
                      <a16:creationId xmlns:a16="http://schemas.microsoft.com/office/drawing/2014/main" id="{6F95E4F2-3790-476E-AF15-ADA313EBC6A1}"/>
                    </a:ext>
                  </a:extLst>
                </p:cNvPr>
                <p:cNvPicPr/>
                <p:nvPr/>
              </p:nvPicPr>
              <p:blipFill>
                <a:blip r:embed="rId748"/>
                <a:stretch>
                  <a:fillRect/>
                </a:stretch>
              </p:blipFill>
              <p:spPr>
                <a:xfrm>
                  <a:off x="5060464" y="1399736"/>
                  <a:ext cx="828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31" name="筆跡 30">
                  <a:extLst>
                    <a:ext uri="{FF2B5EF4-FFF2-40B4-BE49-F238E27FC236}">
                      <a16:creationId xmlns:a16="http://schemas.microsoft.com/office/drawing/2014/main" id="{A9C8EEF9-DBED-48B7-A794-631C0BC2ADA6}"/>
                    </a:ext>
                  </a:extLst>
                </p14:cNvPr>
                <p14:cNvContentPartPr/>
                <p14:nvPr/>
              </p14:nvContentPartPr>
              <p14:xfrm>
                <a:off x="5179624" y="1535816"/>
                <a:ext cx="360" cy="360"/>
              </p14:xfrm>
            </p:contentPart>
          </mc:Choice>
          <mc:Fallback xmlns="">
            <p:pic>
              <p:nvPicPr>
                <p:cNvPr id="31" name="筆跡 30">
                  <a:extLst>
                    <a:ext uri="{FF2B5EF4-FFF2-40B4-BE49-F238E27FC236}">
                      <a16:creationId xmlns:a16="http://schemas.microsoft.com/office/drawing/2014/main" id="{A9C8EEF9-DBED-48B7-A794-631C0BC2ADA6}"/>
                    </a:ext>
                  </a:extLst>
                </p:cNvPr>
                <p:cNvPicPr/>
                <p:nvPr/>
              </p:nvPicPr>
              <p:blipFill>
                <a:blip r:embed="rId750"/>
                <a:stretch>
                  <a:fillRect/>
                </a:stretch>
              </p:blipFill>
              <p:spPr>
                <a:xfrm>
                  <a:off x="5170624" y="1527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32" name="筆跡 31">
                  <a:extLst>
                    <a:ext uri="{FF2B5EF4-FFF2-40B4-BE49-F238E27FC236}">
                      <a16:creationId xmlns:a16="http://schemas.microsoft.com/office/drawing/2014/main" id="{01B73C4E-5C9D-4179-8A99-DCF3D11ECA99}"/>
                    </a:ext>
                  </a:extLst>
                </p14:cNvPr>
                <p14:cNvContentPartPr/>
                <p14:nvPr/>
              </p14:nvContentPartPr>
              <p14:xfrm>
                <a:off x="5264584" y="1387856"/>
                <a:ext cx="104400" cy="278280"/>
              </p14:xfrm>
            </p:contentPart>
          </mc:Choice>
          <mc:Fallback xmlns="">
            <p:pic>
              <p:nvPicPr>
                <p:cNvPr id="32" name="筆跡 31">
                  <a:extLst>
                    <a:ext uri="{FF2B5EF4-FFF2-40B4-BE49-F238E27FC236}">
                      <a16:creationId xmlns:a16="http://schemas.microsoft.com/office/drawing/2014/main" id="{01B73C4E-5C9D-4179-8A99-DCF3D11ECA99}"/>
                    </a:ext>
                  </a:extLst>
                </p:cNvPr>
                <p:cNvPicPr/>
                <p:nvPr/>
              </p:nvPicPr>
              <p:blipFill>
                <a:blip r:embed="rId752"/>
                <a:stretch>
                  <a:fillRect/>
                </a:stretch>
              </p:blipFill>
              <p:spPr>
                <a:xfrm>
                  <a:off x="5255944" y="1379216"/>
                  <a:ext cx="122040" cy="29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3">
            <p14:nvContentPartPr>
              <p14:cNvPr id="34" name="筆跡 33">
                <a:extLst>
                  <a:ext uri="{FF2B5EF4-FFF2-40B4-BE49-F238E27FC236}">
                    <a16:creationId xmlns:a16="http://schemas.microsoft.com/office/drawing/2014/main" id="{76470481-A491-4778-9B72-ABAFDD2982C5}"/>
                  </a:ext>
                </a:extLst>
              </p14:cNvPr>
              <p14:cNvContentPartPr/>
              <p14:nvPr/>
            </p14:nvContentPartPr>
            <p14:xfrm>
              <a:off x="4453864" y="4039256"/>
              <a:ext cx="633240" cy="134280"/>
            </p14:xfrm>
          </p:contentPart>
        </mc:Choice>
        <mc:Fallback xmlns="">
          <p:pic>
            <p:nvPicPr>
              <p:cNvPr id="34" name="筆跡 33">
                <a:extLst>
                  <a:ext uri="{FF2B5EF4-FFF2-40B4-BE49-F238E27FC236}">
                    <a16:creationId xmlns:a16="http://schemas.microsoft.com/office/drawing/2014/main" id="{76470481-A491-4778-9B72-ABAFDD2982C5}"/>
                  </a:ext>
                </a:extLst>
              </p:cNvPr>
              <p:cNvPicPr/>
              <p:nvPr/>
            </p:nvPicPr>
            <p:blipFill>
              <a:blip r:embed="rId754"/>
              <a:stretch>
                <a:fillRect/>
              </a:stretch>
            </p:blipFill>
            <p:spPr>
              <a:xfrm>
                <a:off x="4444864" y="4030256"/>
                <a:ext cx="650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55">
            <p14:nvContentPartPr>
              <p14:cNvPr id="35" name="筆跡 34">
                <a:extLst>
                  <a:ext uri="{FF2B5EF4-FFF2-40B4-BE49-F238E27FC236}">
                    <a16:creationId xmlns:a16="http://schemas.microsoft.com/office/drawing/2014/main" id="{694405F3-CD4F-4537-B835-AA1666848E3D}"/>
                  </a:ext>
                </a:extLst>
              </p14:cNvPr>
              <p14:cNvContentPartPr/>
              <p14:nvPr/>
            </p14:nvContentPartPr>
            <p14:xfrm>
              <a:off x="7028584" y="2861336"/>
              <a:ext cx="265680" cy="72720"/>
            </p14:xfrm>
          </p:contentPart>
        </mc:Choice>
        <mc:Fallback xmlns="">
          <p:pic>
            <p:nvPicPr>
              <p:cNvPr id="35" name="筆跡 34">
                <a:extLst>
                  <a:ext uri="{FF2B5EF4-FFF2-40B4-BE49-F238E27FC236}">
                    <a16:creationId xmlns:a16="http://schemas.microsoft.com/office/drawing/2014/main" id="{694405F3-CD4F-4537-B835-AA1666848E3D}"/>
                  </a:ext>
                </a:extLst>
              </p:cNvPr>
              <p:cNvPicPr/>
              <p:nvPr/>
            </p:nvPicPr>
            <p:blipFill>
              <a:blip r:embed="rId756"/>
              <a:stretch>
                <a:fillRect/>
              </a:stretch>
            </p:blipFill>
            <p:spPr>
              <a:xfrm>
                <a:off x="7019944" y="2852696"/>
                <a:ext cx="2833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36" name="筆跡 35">
                <a:extLst>
                  <a:ext uri="{FF2B5EF4-FFF2-40B4-BE49-F238E27FC236}">
                    <a16:creationId xmlns:a16="http://schemas.microsoft.com/office/drawing/2014/main" id="{52092590-13EB-449B-A06F-C15FD0460E10}"/>
                  </a:ext>
                </a:extLst>
              </p14:cNvPr>
              <p14:cNvContentPartPr/>
              <p14:nvPr/>
            </p14:nvContentPartPr>
            <p14:xfrm>
              <a:off x="1585384" y="3305216"/>
              <a:ext cx="599040" cy="109080"/>
            </p14:xfrm>
          </p:contentPart>
        </mc:Choice>
        <mc:Fallback xmlns="">
          <p:pic>
            <p:nvPicPr>
              <p:cNvPr id="36" name="筆跡 35">
                <a:extLst>
                  <a:ext uri="{FF2B5EF4-FFF2-40B4-BE49-F238E27FC236}">
                    <a16:creationId xmlns:a16="http://schemas.microsoft.com/office/drawing/2014/main" id="{52092590-13EB-449B-A06F-C15FD0460E10}"/>
                  </a:ext>
                </a:extLst>
              </p:cNvPr>
              <p:cNvPicPr/>
              <p:nvPr/>
            </p:nvPicPr>
            <p:blipFill>
              <a:blip r:embed="rId758"/>
              <a:stretch>
                <a:fillRect/>
              </a:stretch>
            </p:blipFill>
            <p:spPr>
              <a:xfrm>
                <a:off x="1576384" y="3296576"/>
                <a:ext cx="616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37" name="筆跡 36">
                <a:extLst>
                  <a:ext uri="{FF2B5EF4-FFF2-40B4-BE49-F238E27FC236}">
                    <a16:creationId xmlns:a16="http://schemas.microsoft.com/office/drawing/2014/main" id="{BF396ABC-AA78-4FC1-ADA8-D757D69E754A}"/>
                  </a:ext>
                </a:extLst>
              </p14:cNvPr>
              <p14:cNvContentPartPr/>
              <p14:nvPr/>
            </p14:nvContentPartPr>
            <p14:xfrm>
              <a:off x="1672504" y="4045016"/>
              <a:ext cx="892800" cy="121320"/>
            </p14:xfrm>
          </p:contentPart>
        </mc:Choice>
        <mc:Fallback xmlns="">
          <p:pic>
            <p:nvPicPr>
              <p:cNvPr id="37" name="筆跡 36">
                <a:extLst>
                  <a:ext uri="{FF2B5EF4-FFF2-40B4-BE49-F238E27FC236}">
                    <a16:creationId xmlns:a16="http://schemas.microsoft.com/office/drawing/2014/main" id="{BF396ABC-AA78-4FC1-ADA8-D757D69E754A}"/>
                  </a:ext>
                </a:extLst>
              </p:cNvPr>
              <p:cNvPicPr/>
              <p:nvPr/>
            </p:nvPicPr>
            <p:blipFill>
              <a:blip r:embed="rId760"/>
              <a:stretch>
                <a:fillRect/>
              </a:stretch>
            </p:blipFill>
            <p:spPr>
              <a:xfrm>
                <a:off x="1663504" y="4036376"/>
                <a:ext cx="910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38" name="筆跡 37">
                <a:extLst>
                  <a:ext uri="{FF2B5EF4-FFF2-40B4-BE49-F238E27FC236}">
                    <a16:creationId xmlns:a16="http://schemas.microsoft.com/office/drawing/2014/main" id="{CF3D3FF1-BBB9-4048-8A75-D7A88E41F6A3}"/>
                  </a:ext>
                </a:extLst>
              </p14:cNvPr>
              <p14:cNvContentPartPr/>
              <p14:nvPr/>
            </p14:nvContentPartPr>
            <p14:xfrm>
              <a:off x="1674304" y="5236976"/>
              <a:ext cx="699480" cy="100800"/>
            </p14:xfrm>
          </p:contentPart>
        </mc:Choice>
        <mc:Fallback xmlns="">
          <p:pic>
            <p:nvPicPr>
              <p:cNvPr id="38" name="筆跡 37">
                <a:extLst>
                  <a:ext uri="{FF2B5EF4-FFF2-40B4-BE49-F238E27FC236}">
                    <a16:creationId xmlns:a16="http://schemas.microsoft.com/office/drawing/2014/main" id="{CF3D3FF1-BBB9-4048-8A75-D7A88E41F6A3}"/>
                  </a:ext>
                </a:extLst>
              </p:cNvPr>
              <p:cNvPicPr/>
              <p:nvPr/>
            </p:nvPicPr>
            <p:blipFill>
              <a:blip r:embed="rId762"/>
              <a:stretch>
                <a:fillRect/>
              </a:stretch>
            </p:blipFill>
            <p:spPr>
              <a:xfrm>
                <a:off x="1665304" y="5227976"/>
                <a:ext cx="717120" cy="118440"/>
              </a:xfrm>
              <a:prstGeom prst="rect">
                <a:avLst/>
              </a:prstGeom>
            </p:spPr>
          </p:pic>
        </mc:Fallback>
      </mc:AlternateContent>
      <p:grpSp>
        <p:nvGrpSpPr>
          <p:cNvPr id="47" name="群組 46">
            <a:extLst>
              <a:ext uri="{FF2B5EF4-FFF2-40B4-BE49-F238E27FC236}">
                <a16:creationId xmlns:a16="http://schemas.microsoft.com/office/drawing/2014/main" id="{348415DE-ACC7-4F01-849D-28FF80F56718}"/>
              </a:ext>
            </a:extLst>
          </p:cNvPr>
          <p:cNvGrpSpPr/>
          <p:nvPr/>
        </p:nvGrpSpPr>
        <p:grpSpPr>
          <a:xfrm>
            <a:off x="5406784" y="3105416"/>
            <a:ext cx="421200" cy="508320"/>
            <a:chOff x="5406784" y="3105416"/>
            <a:chExt cx="421200" cy="508320"/>
          </a:xfrm>
        </p:grpSpPr>
        <mc:AlternateContent xmlns:mc="http://schemas.openxmlformats.org/markup-compatibility/2006" xmlns:p14="http://schemas.microsoft.com/office/powerpoint/2010/main">
          <mc:Choice Requires="p14">
            <p:contentPart p14:bwMode="auto" r:id="rId763">
              <p14:nvContentPartPr>
                <p14:cNvPr id="39" name="筆跡 38">
                  <a:extLst>
                    <a:ext uri="{FF2B5EF4-FFF2-40B4-BE49-F238E27FC236}">
                      <a16:creationId xmlns:a16="http://schemas.microsoft.com/office/drawing/2014/main" id="{2A9FF859-6016-4A20-99AE-BDCD94607D52}"/>
                    </a:ext>
                  </a:extLst>
                </p14:cNvPr>
                <p14:cNvContentPartPr/>
                <p14:nvPr/>
              </p14:nvContentPartPr>
              <p14:xfrm>
                <a:off x="5482744" y="3142856"/>
                <a:ext cx="2160" cy="159840"/>
              </p14:xfrm>
            </p:contentPart>
          </mc:Choice>
          <mc:Fallback xmlns="">
            <p:pic>
              <p:nvPicPr>
                <p:cNvPr id="39" name="筆跡 38">
                  <a:extLst>
                    <a:ext uri="{FF2B5EF4-FFF2-40B4-BE49-F238E27FC236}">
                      <a16:creationId xmlns:a16="http://schemas.microsoft.com/office/drawing/2014/main" id="{2A9FF859-6016-4A20-99AE-BDCD94607D52}"/>
                    </a:ext>
                  </a:extLst>
                </p:cNvPr>
                <p:cNvPicPr/>
                <p:nvPr/>
              </p:nvPicPr>
              <p:blipFill>
                <a:blip r:embed="rId764"/>
                <a:stretch>
                  <a:fillRect/>
                </a:stretch>
              </p:blipFill>
              <p:spPr>
                <a:xfrm>
                  <a:off x="5473744" y="3133856"/>
                  <a:ext cx="198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40" name="筆跡 39">
                  <a:extLst>
                    <a:ext uri="{FF2B5EF4-FFF2-40B4-BE49-F238E27FC236}">
                      <a16:creationId xmlns:a16="http://schemas.microsoft.com/office/drawing/2014/main" id="{D029A733-18A4-4CC5-BA59-CFE1B3CC7354}"/>
                    </a:ext>
                  </a:extLst>
                </p14:cNvPr>
                <p14:cNvContentPartPr/>
                <p14:nvPr/>
              </p14:nvContentPartPr>
              <p14:xfrm>
                <a:off x="5511184" y="3105416"/>
                <a:ext cx="123480" cy="164160"/>
              </p14:xfrm>
            </p:contentPart>
          </mc:Choice>
          <mc:Fallback xmlns="">
            <p:pic>
              <p:nvPicPr>
                <p:cNvPr id="40" name="筆跡 39">
                  <a:extLst>
                    <a:ext uri="{FF2B5EF4-FFF2-40B4-BE49-F238E27FC236}">
                      <a16:creationId xmlns:a16="http://schemas.microsoft.com/office/drawing/2014/main" id="{D029A733-18A4-4CC5-BA59-CFE1B3CC7354}"/>
                    </a:ext>
                  </a:extLst>
                </p:cNvPr>
                <p:cNvPicPr/>
                <p:nvPr/>
              </p:nvPicPr>
              <p:blipFill>
                <a:blip r:embed="rId766"/>
                <a:stretch>
                  <a:fillRect/>
                </a:stretch>
              </p:blipFill>
              <p:spPr>
                <a:xfrm>
                  <a:off x="5502184" y="3096416"/>
                  <a:ext cx="141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41" name="筆跡 40">
                  <a:extLst>
                    <a:ext uri="{FF2B5EF4-FFF2-40B4-BE49-F238E27FC236}">
                      <a16:creationId xmlns:a16="http://schemas.microsoft.com/office/drawing/2014/main" id="{E63B76E6-4B67-4E42-B39D-2C4C6A04E887}"/>
                    </a:ext>
                  </a:extLst>
                </p14:cNvPr>
                <p14:cNvContentPartPr/>
                <p14:nvPr/>
              </p14:nvContentPartPr>
              <p14:xfrm>
                <a:off x="5492104" y="3157256"/>
                <a:ext cx="112320" cy="106200"/>
              </p14:xfrm>
            </p:contentPart>
          </mc:Choice>
          <mc:Fallback xmlns="">
            <p:pic>
              <p:nvPicPr>
                <p:cNvPr id="41" name="筆跡 40">
                  <a:extLst>
                    <a:ext uri="{FF2B5EF4-FFF2-40B4-BE49-F238E27FC236}">
                      <a16:creationId xmlns:a16="http://schemas.microsoft.com/office/drawing/2014/main" id="{E63B76E6-4B67-4E42-B39D-2C4C6A04E887}"/>
                    </a:ext>
                  </a:extLst>
                </p:cNvPr>
                <p:cNvPicPr/>
                <p:nvPr/>
              </p:nvPicPr>
              <p:blipFill>
                <a:blip r:embed="rId768"/>
                <a:stretch>
                  <a:fillRect/>
                </a:stretch>
              </p:blipFill>
              <p:spPr>
                <a:xfrm>
                  <a:off x="5483464" y="3148616"/>
                  <a:ext cx="1299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42" name="筆跡 41">
                  <a:extLst>
                    <a:ext uri="{FF2B5EF4-FFF2-40B4-BE49-F238E27FC236}">
                      <a16:creationId xmlns:a16="http://schemas.microsoft.com/office/drawing/2014/main" id="{68CE90DA-3B0E-43F8-B874-8599F029155E}"/>
                    </a:ext>
                  </a:extLst>
                </p14:cNvPr>
                <p14:cNvContentPartPr/>
                <p14:nvPr/>
              </p14:nvContentPartPr>
              <p14:xfrm>
                <a:off x="5406784" y="3245096"/>
                <a:ext cx="235440" cy="60840"/>
              </p14:xfrm>
            </p:contentPart>
          </mc:Choice>
          <mc:Fallback xmlns="">
            <p:pic>
              <p:nvPicPr>
                <p:cNvPr id="42" name="筆跡 41">
                  <a:extLst>
                    <a:ext uri="{FF2B5EF4-FFF2-40B4-BE49-F238E27FC236}">
                      <a16:creationId xmlns:a16="http://schemas.microsoft.com/office/drawing/2014/main" id="{68CE90DA-3B0E-43F8-B874-8599F029155E}"/>
                    </a:ext>
                  </a:extLst>
                </p:cNvPr>
                <p:cNvPicPr/>
                <p:nvPr/>
              </p:nvPicPr>
              <p:blipFill>
                <a:blip r:embed="rId770"/>
                <a:stretch>
                  <a:fillRect/>
                </a:stretch>
              </p:blipFill>
              <p:spPr>
                <a:xfrm>
                  <a:off x="5398144" y="3236096"/>
                  <a:ext cx="2530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43" name="筆跡 42">
                  <a:extLst>
                    <a:ext uri="{FF2B5EF4-FFF2-40B4-BE49-F238E27FC236}">
                      <a16:creationId xmlns:a16="http://schemas.microsoft.com/office/drawing/2014/main" id="{F8EE234B-3168-476D-863A-F9BF9680B5AD}"/>
                    </a:ext>
                  </a:extLst>
                </p14:cNvPr>
                <p14:cNvContentPartPr/>
                <p14:nvPr/>
              </p14:nvContentPartPr>
              <p14:xfrm>
                <a:off x="5444584" y="3254096"/>
                <a:ext cx="72360" cy="220680"/>
              </p14:xfrm>
            </p:contentPart>
          </mc:Choice>
          <mc:Fallback xmlns="">
            <p:pic>
              <p:nvPicPr>
                <p:cNvPr id="43" name="筆跡 42">
                  <a:extLst>
                    <a:ext uri="{FF2B5EF4-FFF2-40B4-BE49-F238E27FC236}">
                      <a16:creationId xmlns:a16="http://schemas.microsoft.com/office/drawing/2014/main" id="{F8EE234B-3168-476D-863A-F9BF9680B5AD}"/>
                    </a:ext>
                  </a:extLst>
                </p:cNvPr>
                <p:cNvPicPr/>
                <p:nvPr/>
              </p:nvPicPr>
              <p:blipFill>
                <a:blip r:embed="rId772"/>
                <a:stretch>
                  <a:fillRect/>
                </a:stretch>
              </p:blipFill>
              <p:spPr>
                <a:xfrm>
                  <a:off x="5435944" y="3245096"/>
                  <a:ext cx="900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44" name="筆跡 43">
                  <a:extLst>
                    <a:ext uri="{FF2B5EF4-FFF2-40B4-BE49-F238E27FC236}">
                      <a16:creationId xmlns:a16="http://schemas.microsoft.com/office/drawing/2014/main" id="{7C73313C-FE93-4692-8D6A-3ACF0945D48B}"/>
                    </a:ext>
                  </a:extLst>
                </p14:cNvPr>
                <p14:cNvContentPartPr/>
                <p14:nvPr/>
              </p14:nvContentPartPr>
              <p14:xfrm>
                <a:off x="5418304" y="3281096"/>
                <a:ext cx="91440" cy="87840"/>
              </p14:xfrm>
            </p:contentPart>
          </mc:Choice>
          <mc:Fallback xmlns="">
            <p:pic>
              <p:nvPicPr>
                <p:cNvPr id="44" name="筆跡 43">
                  <a:extLst>
                    <a:ext uri="{FF2B5EF4-FFF2-40B4-BE49-F238E27FC236}">
                      <a16:creationId xmlns:a16="http://schemas.microsoft.com/office/drawing/2014/main" id="{7C73313C-FE93-4692-8D6A-3ACF0945D48B}"/>
                    </a:ext>
                  </a:extLst>
                </p:cNvPr>
                <p:cNvPicPr/>
                <p:nvPr/>
              </p:nvPicPr>
              <p:blipFill>
                <a:blip r:embed="rId774"/>
                <a:stretch>
                  <a:fillRect/>
                </a:stretch>
              </p:blipFill>
              <p:spPr>
                <a:xfrm>
                  <a:off x="5409304" y="3272456"/>
                  <a:ext cx="1090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45" name="筆跡 44">
                  <a:extLst>
                    <a:ext uri="{FF2B5EF4-FFF2-40B4-BE49-F238E27FC236}">
                      <a16:creationId xmlns:a16="http://schemas.microsoft.com/office/drawing/2014/main" id="{7C7F4F20-6DFB-49F0-9A09-13F2FD732C26}"/>
                    </a:ext>
                  </a:extLst>
                </p14:cNvPr>
                <p14:cNvContentPartPr/>
                <p14:nvPr/>
              </p14:nvContentPartPr>
              <p14:xfrm>
                <a:off x="5418304" y="3383336"/>
                <a:ext cx="195480" cy="103680"/>
              </p14:xfrm>
            </p:contentPart>
          </mc:Choice>
          <mc:Fallback xmlns="">
            <p:pic>
              <p:nvPicPr>
                <p:cNvPr id="45" name="筆跡 44">
                  <a:extLst>
                    <a:ext uri="{FF2B5EF4-FFF2-40B4-BE49-F238E27FC236}">
                      <a16:creationId xmlns:a16="http://schemas.microsoft.com/office/drawing/2014/main" id="{7C7F4F20-6DFB-49F0-9A09-13F2FD732C26}"/>
                    </a:ext>
                  </a:extLst>
                </p:cNvPr>
                <p:cNvPicPr/>
                <p:nvPr/>
              </p:nvPicPr>
              <p:blipFill>
                <a:blip r:embed="rId776"/>
                <a:stretch>
                  <a:fillRect/>
                </a:stretch>
              </p:blipFill>
              <p:spPr>
                <a:xfrm>
                  <a:off x="5409304" y="3374696"/>
                  <a:ext cx="2131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46" name="筆跡 45">
                  <a:extLst>
                    <a:ext uri="{FF2B5EF4-FFF2-40B4-BE49-F238E27FC236}">
                      <a16:creationId xmlns:a16="http://schemas.microsoft.com/office/drawing/2014/main" id="{2D7E879F-FDBF-49C7-9DB0-267439E945EB}"/>
                    </a:ext>
                  </a:extLst>
                </p14:cNvPr>
                <p14:cNvContentPartPr/>
                <p14:nvPr/>
              </p14:nvContentPartPr>
              <p14:xfrm>
                <a:off x="5619184" y="3317456"/>
                <a:ext cx="208800" cy="296280"/>
              </p14:xfrm>
            </p:contentPart>
          </mc:Choice>
          <mc:Fallback xmlns="">
            <p:pic>
              <p:nvPicPr>
                <p:cNvPr id="46" name="筆跡 45">
                  <a:extLst>
                    <a:ext uri="{FF2B5EF4-FFF2-40B4-BE49-F238E27FC236}">
                      <a16:creationId xmlns:a16="http://schemas.microsoft.com/office/drawing/2014/main" id="{2D7E879F-FDBF-49C7-9DB0-267439E945EB}"/>
                    </a:ext>
                  </a:extLst>
                </p:cNvPr>
                <p:cNvPicPr/>
                <p:nvPr/>
              </p:nvPicPr>
              <p:blipFill>
                <a:blip r:embed="rId778"/>
                <a:stretch>
                  <a:fillRect/>
                </a:stretch>
              </p:blipFill>
              <p:spPr>
                <a:xfrm>
                  <a:off x="5610184" y="3308456"/>
                  <a:ext cx="226440" cy="313920"/>
                </a:xfrm>
                <a:prstGeom prst="rect">
                  <a:avLst/>
                </a:prstGeom>
              </p:spPr>
            </p:pic>
          </mc:Fallback>
        </mc:AlternateContent>
      </p:grpSp>
      <p:grpSp>
        <p:nvGrpSpPr>
          <p:cNvPr id="58" name="群組 57">
            <a:extLst>
              <a:ext uri="{FF2B5EF4-FFF2-40B4-BE49-F238E27FC236}">
                <a16:creationId xmlns:a16="http://schemas.microsoft.com/office/drawing/2014/main" id="{AE762071-FCA9-4EDD-A746-8ADC5E67C551}"/>
              </a:ext>
            </a:extLst>
          </p:cNvPr>
          <p:cNvGrpSpPr/>
          <p:nvPr/>
        </p:nvGrpSpPr>
        <p:grpSpPr>
          <a:xfrm>
            <a:off x="5507224" y="3854936"/>
            <a:ext cx="180360" cy="338760"/>
            <a:chOff x="5507224" y="3854936"/>
            <a:chExt cx="180360" cy="338760"/>
          </a:xfrm>
        </p:grpSpPr>
        <mc:AlternateContent xmlns:mc="http://schemas.openxmlformats.org/markup-compatibility/2006" xmlns:p14="http://schemas.microsoft.com/office/powerpoint/2010/main">
          <mc:Choice Requires="p14">
            <p:contentPart p14:bwMode="auto" r:id="rId779">
              <p14:nvContentPartPr>
                <p14:cNvPr id="48" name="筆跡 47">
                  <a:extLst>
                    <a:ext uri="{FF2B5EF4-FFF2-40B4-BE49-F238E27FC236}">
                      <a16:creationId xmlns:a16="http://schemas.microsoft.com/office/drawing/2014/main" id="{1112F398-921B-49F1-B5AC-5452FE145DDC}"/>
                    </a:ext>
                  </a:extLst>
                </p14:cNvPr>
                <p14:cNvContentPartPr/>
                <p14:nvPr/>
              </p14:nvContentPartPr>
              <p14:xfrm>
                <a:off x="5526304" y="3854936"/>
                <a:ext cx="150120" cy="57600"/>
              </p14:xfrm>
            </p:contentPart>
          </mc:Choice>
          <mc:Fallback xmlns="">
            <p:pic>
              <p:nvPicPr>
                <p:cNvPr id="48" name="筆跡 47">
                  <a:extLst>
                    <a:ext uri="{FF2B5EF4-FFF2-40B4-BE49-F238E27FC236}">
                      <a16:creationId xmlns:a16="http://schemas.microsoft.com/office/drawing/2014/main" id="{1112F398-921B-49F1-B5AC-5452FE145DDC}"/>
                    </a:ext>
                  </a:extLst>
                </p:cNvPr>
                <p:cNvPicPr/>
                <p:nvPr/>
              </p:nvPicPr>
              <p:blipFill>
                <a:blip r:embed="rId780"/>
                <a:stretch>
                  <a:fillRect/>
                </a:stretch>
              </p:blipFill>
              <p:spPr>
                <a:xfrm>
                  <a:off x="5517304" y="3845936"/>
                  <a:ext cx="167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56" name="筆跡 55">
                  <a:extLst>
                    <a:ext uri="{FF2B5EF4-FFF2-40B4-BE49-F238E27FC236}">
                      <a16:creationId xmlns:a16="http://schemas.microsoft.com/office/drawing/2014/main" id="{61FF6B6F-C2AD-453E-95AD-B95B9963FB8C}"/>
                    </a:ext>
                  </a:extLst>
                </p14:cNvPr>
                <p14:cNvContentPartPr/>
                <p14:nvPr/>
              </p14:nvContentPartPr>
              <p14:xfrm>
                <a:off x="5507224" y="3854936"/>
                <a:ext cx="106560" cy="160560"/>
              </p14:xfrm>
            </p:contentPart>
          </mc:Choice>
          <mc:Fallback xmlns="">
            <p:pic>
              <p:nvPicPr>
                <p:cNvPr id="56" name="筆跡 55">
                  <a:extLst>
                    <a:ext uri="{FF2B5EF4-FFF2-40B4-BE49-F238E27FC236}">
                      <a16:creationId xmlns:a16="http://schemas.microsoft.com/office/drawing/2014/main" id="{61FF6B6F-C2AD-453E-95AD-B95B9963FB8C}"/>
                    </a:ext>
                  </a:extLst>
                </p:cNvPr>
                <p:cNvPicPr/>
                <p:nvPr/>
              </p:nvPicPr>
              <p:blipFill>
                <a:blip r:embed="rId782"/>
                <a:stretch>
                  <a:fillRect/>
                </a:stretch>
              </p:blipFill>
              <p:spPr>
                <a:xfrm>
                  <a:off x="5498584" y="3845936"/>
                  <a:ext cx="1242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57" name="筆跡 56">
                  <a:extLst>
                    <a:ext uri="{FF2B5EF4-FFF2-40B4-BE49-F238E27FC236}">
                      <a16:creationId xmlns:a16="http://schemas.microsoft.com/office/drawing/2014/main" id="{ACCD4C10-01EB-4284-A8D9-7621EBA2A585}"/>
                    </a:ext>
                  </a:extLst>
                </p14:cNvPr>
                <p14:cNvContentPartPr/>
                <p14:nvPr/>
              </p14:nvContentPartPr>
              <p14:xfrm>
                <a:off x="5577424" y="3960776"/>
                <a:ext cx="110160" cy="232920"/>
              </p14:xfrm>
            </p:contentPart>
          </mc:Choice>
          <mc:Fallback xmlns="">
            <p:pic>
              <p:nvPicPr>
                <p:cNvPr id="57" name="筆跡 56">
                  <a:extLst>
                    <a:ext uri="{FF2B5EF4-FFF2-40B4-BE49-F238E27FC236}">
                      <a16:creationId xmlns:a16="http://schemas.microsoft.com/office/drawing/2014/main" id="{ACCD4C10-01EB-4284-A8D9-7621EBA2A585}"/>
                    </a:ext>
                  </a:extLst>
                </p:cNvPr>
                <p:cNvPicPr/>
                <p:nvPr/>
              </p:nvPicPr>
              <p:blipFill>
                <a:blip r:embed="rId784"/>
                <a:stretch>
                  <a:fillRect/>
                </a:stretch>
              </p:blipFill>
              <p:spPr>
                <a:xfrm>
                  <a:off x="5568424" y="3951776"/>
                  <a:ext cx="127800" cy="250560"/>
                </a:xfrm>
                <a:prstGeom prst="rect">
                  <a:avLst/>
                </a:prstGeom>
              </p:spPr>
            </p:pic>
          </mc:Fallback>
        </mc:AlternateContent>
      </p:grpSp>
      <p:grpSp>
        <p:nvGrpSpPr>
          <p:cNvPr id="61" name="群組 60">
            <a:extLst>
              <a:ext uri="{FF2B5EF4-FFF2-40B4-BE49-F238E27FC236}">
                <a16:creationId xmlns:a16="http://schemas.microsoft.com/office/drawing/2014/main" id="{5F080445-E5B0-4EDF-8748-773751A058A0}"/>
              </a:ext>
            </a:extLst>
          </p:cNvPr>
          <p:cNvGrpSpPr/>
          <p:nvPr/>
        </p:nvGrpSpPr>
        <p:grpSpPr>
          <a:xfrm>
            <a:off x="5499664" y="5119976"/>
            <a:ext cx="186120" cy="175320"/>
            <a:chOff x="5499664" y="5119976"/>
            <a:chExt cx="186120" cy="175320"/>
          </a:xfrm>
        </p:grpSpPr>
        <mc:AlternateContent xmlns:mc="http://schemas.openxmlformats.org/markup-compatibility/2006" xmlns:p14="http://schemas.microsoft.com/office/powerpoint/2010/main">
          <mc:Choice Requires="p14">
            <p:contentPart p14:bwMode="auto" r:id="rId785">
              <p14:nvContentPartPr>
                <p14:cNvPr id="59" name="筆跡 58">
                  <a:extLst>
                    <a:ext uri="{FF2B5EF4-FFF2-40B4-BE49-F238E27FC236}">
                      <a16:creationId xmlns:a16="http://schemas.microsoft.com/office/drawing/2014/main" id="{A1905525-ECAE-4A49-8A3D-3B8E9F054E91}"/>
                    </a:ext>
                  </a:extLst>
                </p14:cNvPr>
                <p14:cNvContentPartPr/>
                <p14:nvPr/>
              </p14:nvContentPartPr>
              <p14:xfrm>
                <a:off x="5598304" y="5119976"/>
                <a:ext cx="11880" cy="175320"/>
              </p14:xfrm>
            </p:contentPart>
          </mc:Choice>
          <mc:Fallback xmlns="">
            <p:pic>
              <p:nvPicPr>
                <p:cNvPr id="59" name="筆跡 58">
                  <a:extLst>
                    <a:ext uri="{FF2B5EF4-FFF2-40B4-BE49-F238E27FC236}">
                      <a16:creationId xmlns:a16="http://schemas.microsoft.com/office/drawing/2014/main" id="{A1905525-ECAE-4A49-8A3D-3B8E9F054E91}"/>
                    </a:ext>
                  </a:extLst>
                </p:cNvPr>
                <p:cNvPicPr/>
                <p:nvPr/>
              </p:nvPicPr>
              <p:blipFill>
                <a:blip r:embed="rId786"/>
                <a:stretch>
                  <a:fillRect/>
                </a:stretch>
              </p:blipFill>
              <p:spPr>
                <a:xfrm>
                  <a:off x="5589304" y="5111336"/>
                  <a:ext cx="295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60" name="筆跡 59">
                  <a:extLst>
                    <a:ext uri="{FF2B5EF4-FFF2-40B4-BE49-F238E27FC236}">
                      <a16:creationId xmlns:a16="http://schemas.microsoft.com/office/drawing/2014/main" id="{FC2FA852-C9FA-49D8-BE97-D945A7A0E6B6}"/>
                    </a:ext>
                  </a:extLst>
                </p14:cNvPr>
                <p14:cNvContentPartPr/>
                <p14:nvPr/>
              </p14:nvContentPartPr>
              <p14:xfrm>
                <a:off x="5499664" y="5159216"/>
                <a:ext cx="186120" cy="136080"/>
              </p14:xfrm>
            </p:contentPart>
          </mc:Choice>
          <mc:Fallback xmlns="">
            <p:pic>
              <p:nvPicPr>
                <p:cNvPr id="60" name="筆跡 59">
                  <a:extLst>
                    <a:ext uri="{FF2B5EF4-FFF2-40B4-BE49-F238E27FC236}">
                      <a16:creationId xmlns:a16="http://schemas.microsoft.com/office/drawing/2014/main" id="{FC2FA852-C9FA-49D8-BE97-D945A7A0E6B6}"/>
                    </a:ext>
                  </a:extLst>
                </p:cNvPr>
                <p:cNvPicPr/>
                <p:nvPr/>
              </p:nvPicPr>
              <p:blipFill>
                <a:blip r:embed="rId788"/>
                <a:stretch>
                  <a:fillRect/>
                </a:stretch>
              </p:blipFill>
              <p:spPr>
                <a:xfrm>
                  <a:off x="5491024" y="5150576"/>
                  <a:ext cx="203760" cy="15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9">
            <p14:nvContentPartPr>
              <p14:cNvPr id="62" name="筆跡 61">
                <a:extLst>
                  <a:ext uri="{FF2B5EF4-FFF2-40B4-BE49-F238E27FC236}">
                    <a16:creationId xmlns:a16="http://schemas.microsoft.com/office/drawing/2014/main" id="{2CBDC7EB-906A-460B-9E1C-0E875313B9F3}"/>
                  </a:ext>
                </a:extLst>
              </p14:cNvPr>
              <p14:cNvContentPartPr/>
              <p14:nvPr/>
            </p14:nvContentPartPr>
            <p14:xfrm>
              <a:off x="1778344" y="4027016"/>
              <a:ext cx="720360" cy="40680"/>
            </p14:xfrm>
          </p:contentPart>
        </mc:Choice>
        <mc:Fallback xmlns="">
          <p:pic>
            <p:nvPicPr>
              <p:cNvPr id="62" name="筆跡 61">
                <a:extLst>
                  <a:ext uri="{FF2B5EF4-FFF2-40B4-BE49-F238E27FC236}">
                    <a16:creationId xmlns:a16="http://schemas.microsoft.com/office/drawing/2014/main" id="{2CBDC7EB-906A-460B-9E1C-0E875313B9F3}"/>
                  </a:ext>
                </a:extLst>
              </p:cNvPr>
              <p:cNvPicPr/>
              <p:nvPr/>
            </p:nvPicPr>
            <p:blipFill>
              <a:blip r:embed="rId790"/>
              <a:stretch>
                <a:fillRect/>
              </a:stretch>
            </p:blipFill>
            <p:spPr>
              <a:xfrm>
                <a:off x="1769704" y="4018376"/>
                <a:ext cx="738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63" name="筆跡 62">
                <a:extLst>
                  <a:ext uri="{FF2B5EF4-FFF2-40B4-BE49-F238E27FC236}">
                    <a16:creationId xmlns:a16="http://schemas.microsoft.com/office/drawing/2014/main" id="{377176C9-FA73-4959-B25D-5F62799500C7}"/>
                  </a:ext>
                </a:extLst>
              </p14:cNvPr>
              <p14:cNvContentPartPr/>
              <p14:nvPr/>
            </p14:nvContentPartPr>
            <p14:xfrm>
              <a:off x="1644064" y="4552976"/>
              <a:ext cx="419040" cy="147960"/>
            </p14:xfrm>
          </p:contentPart>
        </mc:Choice>
        <mc:Fallback xmlns="">
          <p:pic>
            <p:nvPicPr>
              <p:cNvPr id="63" name="筆跡 62">
                <a:extLst>
                  <a:ext uri="{FF2B5EF4-FFF2-40B4-BE49-F238E27FC236}">
                    <a16:creationId xmlns:a16="http://schemas.microsoft.com/office/drawing/2014/main" id="{377176C9-FA73-4959-B25D-5F62799500C7}"/>
                  </a:ext>
                </a:extLst>
              </p:cNvPr>
              <p:cNvPicPr/>
              <p:nvPr/>
            </p:nvPicPr>
            <p:blipFill>
              <a:blip r:embed="rId792"/>
              <a:stretch>
                <a:fillRect/>
              </a:stretch>
            </p:blipFill>
            <p:spPr>
              <a:xfrm>
                <a:off x="1635064" y="4543976"/>
                <a:ext cx="4366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64" name="筆跡 63">
                <a:extLst>
                  <a:ext uri="{FF2B5EF4-FFF2-40B4-BE49-F238E27FC236}">
                    <a16:creationId xmlns:a16="http://schemas.microsoft.com/office/drawing/2014/main" id="{6CF2B530-B445-447C-B4B2-F3B8254DEB27}"/>
                  </a:ext>
                </a:extLst>
              </p14:cNvPr>
              <p14:cNvContentPartPr/>
              <p14:nvPr/>
            </p14:nvContentPartPr>
            <p14:xfrm>
              <a:off x="1689424" y="3384056"/>
              <a:ext cx="333720" cy="19440"/>
            </p14:xfrm>
          </p:contentPart>
        </mc:Choice>
        <mc:Fallback xmlns="">
          <p:pic>
            <p:nvPicPr>
              <p:cNvPr id="64" name="筆跡 63">
                <a:extLst>
                  <a:ext uri="{FF2B5EF4-FFF2-40B4-BE49-F238E27FC236}">
                    <a16:creationId xmlns:a16="http://schemas.microsoft.com/office/drawing/2014/main" id="{6CF2B530-B445-447C-B4B2-F3B8254DEB27}"/>
                  </a:ext>
                </a:extLst>
              </p:cNvPr>
              <p:cNvPicPr/>
              <p:nvPr/>
            </p:nvPicPr>
            <p:blipFill>
              <a:blip r:embed="rId794"/>
              <a:stretch>
                <a:fillRect/>
              </a:stretch>
            </p:blipFill>
            <p:spPr>
              <a:xfrm>
                <a:off x="1680784" y="3375056"/>
                <a:ext cx="351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65" name="筆跡 64">
                <a:extLst>
                  <a:ext uri="{FF2B5EF4-FFF2-40B4-BE49-F238E27FC236}">
                    <a16:creationId xmlns:a16="http://schemas.microsoft.com/office/drawing/2014/main" id="{4D1022D1-8C3A-4713-9512-382A4F117B4E}"/>
                  </a:ext>
                </a:extLst>
              </p14:cNvPr>
              <p14:cNvContentPartPr/>
              <p14:nvPr/>
            </p14:nvContentPartPr>
            <p14:xfrm>
              <a:off x="1662784" y="5283056"/>
              <a:ext cx="464400" cy="57960"/>
            </p14:xfrm>
          </p:contentPart>
        </mc:Choice>
        <mc:Fallback xmlns="">
          <p:pic>
            <p:nvPicPr>
              <p:cNvPr id="65" name="筆跡 64">
                <a:extLst>
                  <a:ext uri="{FF2B5EF4-FFF2-40B4-BE49-F238E27FC236}">
                    <a16:creationId xmlns:a16="http://schemas.microsoft.com/office/drawing/2014/main" id="{4D1022D1-8C3A-4713-9512-382A4F117B4E}"/>
                  </a:ext>
                </a:extLst>
              </p:cNvPr>
              <p:cNvPicPr/>
              <p:nvPr/>
            </p:nvPicPr>
            <p:blipFill>
              <a:blip r:embed="rId796"/>
              <a:stretch>
                <a:fillRect/>
              </a:stretch>
            </p:blipFill>
            <p:spPr>
              <a:xfrm>
                <a:off x="1654144" y="5274416"/>
                <a:ext cx="482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68" name="筆跡 67">
                <a:extLst>
                  <a:ext uri="{FF2B5EF4-FFF2-40B4-BE49-F238E27FC236}">
                    <a16:creationId xmlns:a16="http://schemas.microsoft.com/office/drawing/2014/main" id="{50C341F6-009A-4282-AC9A-6A4F867DDA75}"/>
                  </a:ext>
                </a:extLst>
              </p14:cNvPr>
              <p14:cNvContentPartPr/>
              <p14:nvPr/>
            </p14:nvContentPartPr>
            <p14:xfrm>
              <a:off x="1818304" y="5819456"/>
              <a:ext cx="354600" cy="279360"/>
            </p14:xfrm>
          </p:contentPart>
        </mc:Choice>
        <mc:Fallback xmlns="">
          <p:pic>
            <p:nvPicPr>
              <p:cNvPr id="68" name="筆跡 67">
                <a:extLst>
                  <a:ext uri="{FF2B5EF4-FFF2-40B4-BE49-F238E27FC236}">
                    <a16:creationId xmlns:a16="http://schemas.microsoft.com/office/drawing/2014/main" id="{50C341F6-009A-4282-AC9A-6A4F867DDA75}"/>
                  </a:ext>
                </a:extLst>
              </p:cNvPr>
              <p:cNvPicPr/>
              <p:nvPr/>
            </p:nvPicPr>
            <p:blipFill>
              <a:blip r:embed="rId798"/>
              <a:stretch>
                <a:fillRect/>
              </a:stretch>
            </p:blipFill>
            <p:spPr>
              <a:xfrm>
                <a:off x="1809304" y="5810816"/>
                <a:ext cx="372240" cy="297000"/>
              </a:xfrm>
              <a:prstGeom prst="rect">
                <a:avLst/>
              </a:prstGeom>
            </p:spPr>
          </p:pic>
        </mc:Fallback>
      </mc:AlternateContent>
      <p:grpSp>
        <p:nvGrpSpPr>
          <p:cNvPr id="75" name="群組 74">
            <a:extLst>
              <a:ext uri="{FF2B5EF4-FFF2-40B4-BE49-F238E27FC236}">
                <a16:creationId xmlns:a16="http://schemas.microsoft.com/office/drawing/2014/main" id="{50901639-4849-4649-9F73-D4350577C0B5}"/>
              </a:ext>
            </a:extLst>
          </p:cNvPr>
          <p:cNvGrpSpPr/>
          <p:nvPr/>
        </p:nvGrpSpPr>
        <p:grpSpPr>
          <a:xfrm>
            <a:off x="5810344" y="2453816"/>
            <a:ext cx="536760" cy="257040"/>
            <a:chOff x="5810344" y="2453816"/>
            <a:chExt cx="536760" cy="257040"/>
          </a:xfrm>
        </p:grpSpPr>
        <mc:AlternateContent xmlns:mc="http://schemas.openxmlformats.org/markup-compatibility/2006" xmlns:p14="http://schemas.microsoft.com/office/powerpoint/2010/main">
          <mc:Choice Requires="p14">
            <p:contentPart p14:bwMode="auto" r:id="rId799">
              <p14:nvContentPartPr>
                <p14:cNvPr id="69" name="筆跡 68">
                  <a:extLst>
                    <a:ext uri="{FF2B5EF4-FFF2-40B4-BE49-F238E27FC236}">
                      <a16:creationId xmlns:a16="http://schemas.microsoft.com/office/drawing/2014/main" id="{39FAF482-CF35-488B-919C-9F279A414EB1}"/>
                    </a:ext>
                  </a:extLst>
                </p14:cNvPr>
                <p14:cNvContentPartPr/>
                <p14:nvPr/>
              </p14:nvContentPartPr>
              <p14:xfrm>
                <a:off x="5810344" y="2453816"/>
                <a:ext cx="106560" cy="257040"/>
              </p14:xfrm>
            </p:contentPart>
          </mc:Choice>
          <mc:Fallback xmlns="">
            <p:pic>
              <p:nvPicPr>
                <p:cNvPr id="69" name="筆跡 68">
                  <a:extLst>
                    <a:ext uri="{FF2B5EF4-FFF2-40B4-BE49-F238E27FC236}">
                      <a16:creationId xmlns:a16="http://schemas.microsoft.com/office/drawing/2014/main" id="{39FAF482-CF35-488B-919C-9F279A414EB1}"/>
                    </a:ext>
                  </a:extLst>
                </p:cNvPr>
                <p:cNvPicPr/>
                <p:nvPr/>
              </p:nvPicPr>
              <p:blipFill>
                <a:blip r:embed="rId800"/>
                <a:stretch>
                  <a:fillRect/>
                </a:stretch>
              </p:blipFill>
              <p:spPr>
                <a:xfrm>
                  <a:off x="5801704" y="2445176"/>
                  <a:ext cx="1242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70" name="筆跡 69">
                  <a:extLst>
                    <a:ext uri="{FF2B5EF4-FFF2-40B4-BE49-F238E27FC236}">
                      <a16:creationId xmlns:a16="http://schemas.microsoft.com/office/drawing/2014/main" id="{0EB97E06-4E79-4568-826F-E39F58CFBC41}"/>
                    </a:ext>
                  </a:extLst>
                </p14:cNvPr>
                <p14:cNvContentPartPr/>
                <p14:nvPr/>
              </p14:nvContentPartPr>
              <p14:xfrm>
                <a:off x="5871184" y="2459936"/>
                <a:ext cx="60840" cy="163440"/>
              </p14:xfrm>
            </p:contentPart>
          </mc:Choice>
          <mc:Fallback xmlns="">
            <p:pic>
              <p:nvPicPr>
                <p:cNvPr id="70" name="筆跡 69">
                  <a:extLst>
                    <a:ext uri="{FF2B5EF4-FFF2-40B4-BE49-F238E27FC236}">
                      <a16:creationId xmlns:a16="http://schemas.microsoft.com/office/drawing/2014/main" id="{0EB97E06-4E79-4568-826F-E39F58CFBC41}"/>
                    </a:ext>
                  </a:extLst>
                </p:cNvPr>
                <p:cNvPicPr/>
                <p:nvPr/>
              </p:nvPicPr>
              <p:blipFill>
                <a:blip r:embed="rId802"/>
                <a:stretch>
                  <a:fillRect/>
                </a:stretch>
              </p:blipFill>
              <p:spPr>
                <a:xfrm>
                  <a:off x="5862184" y="2450936"/>
                  <a:ext cx="78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71" name="筆跡 70">
                  <a:extLst>
                    <a:ext uri="{FF2B5EF4-FFF2-40B4-BE49-F238E27FC236}">
                      <a16:creationId xmlns:a16="http://schemas.microsoft.com/office/drawing/2014/main" id="{536C7A40-EE8C-4314-A6D6-CA37516BAB26}"/>
                    </a:ext>
                  </a:extLst>
                </p14:cNvPr>
                <p14:cNvContentPartPr/>
                <p14:nvPr/>
              </p14:nvContentPartPr>
              <p14:xfrm>
                <a:off x="5928064" y="2459936"/>
                <a:ext cx="55440" cy="199800"/>
              </p14:xfrm>
            </p:contentPart>
          </mc:Choice>
          <mc:Fallback xmlns="">
            <p:pic>
              <p:nvPicPr>
                <p:cNvPr id="71" name="筆跡 70">
                  <a:extLst>
                    <a:ext uri="{FF2B5EF4-FFF2-40B4-BE49-F238E27FC236}">
                      <a16:creationId xmlns:a16="http://schemas.microsoft.com/office/drawing/2014/main" id="{536C7A40-EE8C-4314-A6D6-CA37516BAB26}"/>
                    </a:ext>
                  </a:extLst>
                </p:cNvPr>
                <p:cNvPicPr/>
                <p:nvPr/>
              </p:nvPicPr>
              <p:blipFill>
                <a:blip r:embed="rId804"/>
                <a:stretch>
                  <a:fillRect/>
                </a:stretch>
              </p:blipFill>
              <p:spPr>
                <a:xfrm>
                  <a:off x="5919064" y="2450936"/>
                  <a:ext cx="730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72" name="筆跡 71">
                  <a:extLst>
                    <a:ext uri="{FF2B5EF4-FFF2-40B4-BE49-F238E27FC236}">
                      <a16:creationId xmlns:a16="http://schemas.microsoft.com/office/drawing/2014/main" id="{71BF11FC-B59F-4922-A9E6-E1D332B17565}"/>
                    </a:ext>
                  </a:extLst>
                </p14:cNvPr>
                <p14:cNvContentPartPr/>
                <p14:nvPr/>
              </p14:nvContentPartPr>
              <p14:xfrm>
                <a:off x="5984584" y="2486936"/>
                <a:ext cx="68400" cy="118080"/>
              </p14:xfrm>
            </p:contentPart>
          </mc:Choice>
          <mc:Fallback xmlns="">
            <p:pic>
              <p:nvPicPr>
                <p:cNvPr id="72" name="筆跡 71">
                  <a:extLst>
                    <a:ext uri="{FF2B5EF4-FFF2-40B4-BE49-F238E27FC236}">
                      <a16:creationId xmlns:a16="http://schemas.microsoft.com/office/drawing/2014/main" id="{71BF11FC-B59F-4922-A9E6-E1D332B17565}"/>
                    </a:ext>
                  </a:extLst>
                </p:cNvPr>
                <p:cNvPicPr/>
                <p:nvPr/>
              </p:nvPicPr>
              <p:blipFill>
                <a:blip r:embed="rId806"/>
                <a:stretch>
                  <a:fillRect/>
                </a:stretch>
              </p:blipFill>
              <p:spPr>
                <a:xfrm>
                  <a:off x="5975944" y="2478296"/>
                  <a:ext cx="860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73" name="筆跡 72">
                  <a:extLst>
                    <a:ext uri="{FF2B5EF4-FFF2-40B4-BE49-F238E27FC236}">
                      <a16:creationId xmlns:a16="http://schemas.microsoft.com/office/drawing/2014/main" id="{6BD582EB-F098-47E6-985E-0E94209AE2F9}"/>
                    </a:ext>
                  </a:extLst>
                </p14:cNvPr>
                <p14:cNvContentPartPr/>
                <p14:nvPr/>
              </p14:nvContentPartPr>
              <p14:xfrm>
                <a:off x="5984584" y="2477936"/>
                <a:ext cx="151920" cy="133200"/>
              </p14:xfrm>
            </p:contentPart>
          </mc:Choice>
          <mc:Fallback xmlns="">
            <p:pic>
              <p:nvPicPr>
                <p:cNvPr id="73" name="筆跡 72">
                  <a:extLst>
                    <a:ext uri="{FF2B5EF4-FFF2-40B4-BE49-F238E27FC236}">
                      <a16:creationId xmlns:a16="http://schemas.microsoft.com/office/drawing/2014/main" id="{6BD582EB-F098-47E6-985E-0E94209AE2F9}"/>
                    </a:ext>
                  </a:extLst>
                </p:cNvPr>
                <p:cNvPicPr/>
                <p:nvPr/>
              </p:nvPicPr>
              <p:blipFill>
                <a:blip r:embed="rId808"/>
                <a:stretch>
                  <a:fillRect/>
                </a:stretch>
              </p:blipFill>
              <p:spPr>
                <a:xfrm>
                  <a:off x="5975944" y="2469296"/>
                  <a:ext cx="1695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74" name="筆跡 73">
                  <a:extLst>
                    <a:ext uri="{FF2B5EF4-FFF2-40B4-BE49-F238E27FC236}">
                      <a16:creationId xmlns:a16="http://schemas.microsoft.com/office/drawing/2014/main" id="{DFB258A4-AEE8-4224-9D03-EA985138A689}"/>
                    </a:ext>
                  </a:extLst>
                </p14:cNvPr>
                <p14:cNvContentPartPr/>
                <p14:nvPr/>
              </p14:nvContentPartPr>
              <p14:xfrm>
                <a:off x="6204544" y="2484056"/>
                <a:ext cx="142560" cy="106200"/>
              </p14:xfrm>
            </p:contentPart>
          </mc:Choice>
          <mc:Fallback xmlns="">
            <p:pic>
              <p:nvPicPr>
                <p:cNvPr id="74" name="筆跡 73">
                  <a:extLst>
                    <a:ext uri="{FF2B5EF4-FFF2-40B4-BE49-F238E27FC236}">
                      <a16:creationId xmlns:a16="http://schemas.microsoft.com/office/drawing/2014/main" id="{DFB258A4-AEE8-4224-9D03-EA985138A689}"/>
                    </a:ext>
                  </a:extLst>
                </p:cNvPr>
                <p:cNvPicPr/>
                <p:nvPr/>
              </p:nvPicPr>
              <p:blipFill>
                <a:blip r:embed="rId810"/>
                <a:stretch>
                  <a:fillRect/>
                </a:stretch>
              </p:blipFill>
              <p:spPr>
                <a:xfrm>
                  <a:off x="6195544" y="2475416"/>
                  <a:ext cx="160200" cy="12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1">
            <p14:nvContentPartPr>
              <p14:cNvPr id="76" name="筆跡 75">
                <a:extLst>
                  <a:ext uri="{FF2B5EF4-FFF2-40B4-BE49-F238E27FC236}">
                    <a16:creationId xmlns:a16="http://schemas.microsoft.com/office/drawing/2014/main" id="{399D9A11-C1CE-4E9D-9BC1-11D590EA8E71}"/>
                  </a:ext>
                </a:extLst>
              </p14:cNvPr>
              <p14:cNvContentPartPr/>
              <p14:nvPr/>
            </p14:nvContentPartPr>
            <p14:xfrm>
              <a:off x="1633264" y="4177856"/>
              <a:ext cx="1012680" cy="616320"/>
            </p14:xfrm>
          </p:contentPart>
        </mc:Choice>
        <mc:Fallback xmlns="">
          <p:pic>
            <p:nvPicPr>
              <p:cNvPr id="76" name="筆跡 75">
                <a:extLst>
                  <a:ext uri="{FF2B5EF4-FFF2-40B4-BE49-F238E27FC236}">
                    <a16:creationId xmlns:a16="http://schemas.microsoft.com/office/drawing/2014/main" id="{399D9A11-C1CE-4E9D-9BC1-11D590EA8E71}"/>
                  </a:ext>
                </a:extLst>
              </p:cNvPr>
              <p:cNvPicPr/>
              <p:nvPr/>
            </p:nvPicPr>
            <p:blipFill>
              <a:blip r:embed="rId812"/>
              <a:stretch>
                <a:fillRect/>
              </a:stretch>
            </p:blipFill>
            <p:spPr>
              <a:xfrm>
                <a:off x="1624264" y="4169216"/>
                <a:ext cx="1030320" cy="633960"/>
              </a:xfrm>
              <a:prstGeom prst="rect">
                <a:avLst/>
              </a:prstGeom>
            </p:spPr>
          </p:pic>
        </mc:Fallback>
      </mc:AlternateContent>
      <p:grpSp>
        <p:nvGrpSpPr>
          <p:cNvPr id="83" name="群組 82">
            <a:extLst>
              <a:ext uri="{FF2B5EF4-FFF2-40B4-BE49-F238E27FC236}">
                <a16:creationId xmlns:a16="http://schemas.microsoft.com/office/drawing/2014/main" id="{06A650E0-4227-4D56-BE5B-92B068EC3059}"/>
              </a:ext>
            </a:extLst>
          </p:cNvPr>
          <p:cNvGrpSpPr/>
          <p:nvPr/>
        </p:nvGrpSpPr>
        <p:grpSpPr>
          <a:xfrm>
            <a:off x="8313424" y="3948536"/>
            <a:ext cx="511560" cy="263160"/>
            <a:chOff x="8313424" y="3948536"/>
            <a:chExt cx="511560" cy="263160"/>
          </a:xfrm>
        </p:grpSpPr>
        <mc:AlternateContent xmlns:mc="http://schemas.openxmlformats.org/markup-compatibility/2006" xmlns:p14="http://schemas.microsoft.com/office/powerpoint/2010/main">
          <mc:Choice Requires="p14">
            <p:contentPart p14:bwMode="auto" r:id="rId813">
              <p14:nvContentPartPr>
                <p14:cNvPr id="77" name="筆跡 76">
                  <a:extLst>
                    <a:ext uri="{FF2B5EF4-FFF2-40B4-BE49-F238E27FC236}">
                      <a16:creationId xmlns:a16="http://schemas.microsoft.com/office/drawing/2014/main" id="{44D0D1D2-FE50-4212-BDC4-071684440A43}"/>
                    </a:ext>
                  </a:extLst>
                </p14:cNvPr>
                <p14:cNvContentPartPr/>
                <p14:nvPr/>
              </p14:nvContentPartPr>
              <p14:xfrm>
                <a:off x="8313424" y="3978776"/>
                <a:ext cx="438120" cy="193680"/>
              </p14:xfrm>
            </p:contentPart>
          </mc:Choice>
          <mc:Fallback xmlns="">
            <p:pic>
              <p:nvPicPr>
                <p:cNvPr id="77" name="筆跡 76">
                  <a:extLst>
                    <a:ext uri="{FF2B5EF4-FFF2-40B4-BE49-F238E27FC236}">
                      <a16:creationId xmlns:a16="http://schemas.microsoft.com/office/drawing/2014/main" id="{44D0D1D2-FE50-4212-BDC4-071684440A43}"/>
                    </a:ext>
                  </a:extLst>
                </p:cNvPr>
                <p:cNvPicPr/>
                <p:nvPr/>
              </p:nvPicPr>
              <p:blipFill>
                <a:blip r:embed="rId814"/>
                <a:stretch>
                  <a:fillRect/>
                </a:stretch>
              </p:blipFill>
              <p:spPr>
                <a:xfrm>
                  <a:off x="8304424" y="3969776"/>
                  <a:ext cx="455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78" name="筆跡 77">
                  <a:extLst>
                    <a:ext uri="{FF2B5EF4-FFF2-40B4-BE49-F238E27FC236}">
                      <a16:creationId xmlns:a16="http://schemas.microsoft.com/office/drawing/2014/main" id="{4FA8FFEC-691E-4BC5-B145-E76714212205}"/>
                    </a:ext>
                  </a:extLst>
                </p14:cNvPr>
                <p14:cNvContentPartPr/>
                <p14:nvPr/>
              </p14:nvContentPartPr>
              <p14:xfrm>
                <a:off x="8317024" y="3948536"/>
                <a:ext cx="424440" cy="133560"/>
              </p14:xfrm>
            </p:contentPart>
          </mc:Choice>
          <mc:Fallback xmlns="">
            <p:pic>
              <p:nvPicPr>
                <p:cNvPr id="78" name="筆跡 77">
                  <a:extLst>
                    <a:ext uri="{FF2B5EF4-FFF2-40B4-BE49-F238E27FC236}">
                      <a16:creationId xmlns:a16="http://schemas.microsoft.com/office/drawing/2014/main" id="{4FA8FFEC-691E-4BC5-B145-E76714212205}"/>
                    </a:ext>
                  </a:extLst>
                </p:cNvPr>
                <p:cNvPicPr/>
                <p:nvPr/>
              </p:nvPicPr>
              <p:blipFill>
                <a:blip r:embed="rId816"/>
                <a:stretch>
                  <a:fillRect/>
                </a:stretch>
              </p:blipFill>
              <p:spPr>
                <a:xfrm>
                  <a:off x="8308384" y="3939896"/>
                  <a:ext cx="4420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79" name="筆跡 78">
                  <a:extLst>
                    <a:ext uri="{FF2B5EF4-FFF2-40B4-BE49-F238E27FC236}">
                      <a16:creationId xmlns:a16="http://schemas.microsoft.com/office/drawing/2014/main" id="{5B9B1214-F1A6-43EC-9D2F-E1403002B8B2}"/>
                    </a:ext>
                  </a:extLst>
                </p14:cNvPr>
                <p14:cNvContentPartPr/>
                <p14:nvPr/>
              </p14:nvContentPartPr>
              <p14:xfrm>
                <a:off x="8447704" y="3984896"/>
                <a:ext cx="377280" cy="226800"/>
              </p14:xfrm>
            </p:contentPart>
          </mc:Choice>
          <mc:Fallback xmlns="">
            <p:pic>
              <p:nvPicPr>
                <p:cNvPr id="79" name="筆跡 78">
                  <a:extLst>
                    <a:ext uri="{FF2B5EF4-FFF2-40B4-BE49-F238E27FC236}">
                      <a16:creationId xmlns:a16="http://schemas.microsoft.com/office/drawing/2014/main" id="{5B9B1214-F1A6-43EC-9D2F-E1403002B8B2}"/>
                    </a:ext>
                  </a:extLst>
                </p:cNvPr>
                <p:cNvPicPr/>
                <p:nvPr/>
              </p:nvPicPr>
              <p:blipFill>
                <a:blip r:embed="rId818"/>
                <a:stretch>
                  <a:fillRect/>
                </a:stretch>
              </p:blipFill>
              <p:spPr>
                <a:xfrm>
                  <a:off x="8439064" y="3975896"/>
                  <a:ext cx="394920" cy="244440"/>
                </a:xfrm>
                <a:prstGeom prst="rect">
                  <a:avLst/>
                </a:prstGeom>
              </p:spPr>
            </p:pic>
          </mc:Fallback>
        </mc:AlternateContent>
      </p:grpSp>
      <p:grpSp>
        <p:nvGrpSpPr>
          <p:cNvPr id="82" name="群組 81">
            <a:extLst>
              <a:ext uri="{FF2B5EF4-FFF2-40B4-BE49-F238E27FC236}">
                <a16:creationId xmlns:a16="http://schemas.microsoft.com/office/drawing/2014/main" id="{61635943-FBE8-40DD-877C-8288C955AEC2}"/>
              </a:ext>
            </a:extLst>
          </p:cNvPr>
          <p:cNvGrpSpPr/>
          <p:nvPr/>
        </p:nvGrpSpPr>
        <p:grpSpPr>
          <a:xfrm>
            <a:off x="8347264" y="5095856"/>
            <a:ext cx="459000" cy="223560"/>
            <a:chOff x="8347264" y="5095856"/>
            <a:chExt cx="459000" cy="223560"/>
          </a:xfrm>
        </p:grpSpPr>
        <mc:AlternateContent xmlns:mc="http://schemas.openxmlformats.org/markup-compatibility/2006" xmlns:p14="http://schemas.microsoft.com/office/powerpoint/2010/main">
          <mc:Choice Requires="p14">
            <p:contentPart p14:bwMode="auto" r:id="rId819">
              <p14:nvContentPartPr>
                <p14:cNvPr id="80" name="筆跡 79">
                  <a:extLst>
                    <a:ext uri="{FF2B5EF4-FFF2-40B4-BE49-F238E27FC236}">
                      <a16:creationId xmlns:a16="http://schemas.microsoft.com/office/drawing/2014/main" id="{CB3577CD-259D-47EB-9CA5-CEFA19C7AF91}"/>
                    </a:ext>
                  </a:extLst>
                </p14:cNvPr>
                <p14:cNvContentPartPr/>
                <p14:nvPr/>
              </p14:nvContentPartPr>
              <p14:xfrm>
                <a:off x="8392984" y="5095856"/>
                <a:ext cx="400320" cy="133200"/>
              </p14:xfrm>
            </p:contentPart>
          </mc:Choice>
          <mc:Fallback xmlns="">
            <p:pic>
              <p:nvPicPr>
                <p:cNvPr id="80" name="筆跡 79">
                  <a:extLst>
                    <a:ext uri="{FF2B5EF4-FFF2-40B4-BE49-F238E27FC236}">
                      <a16:creationId xmlns:a16="http://schemas.microsoft.com/office/drawing/2014/main" id="{CB3577CD-259D-47EB-9CA5-CEFA19C7AF91}"/>
                    </a:ext>
                  </a:extLst>
                </p:cNvPr>
                <p:cNvPicPr/>
                <p:nvPr/>
              </p:nvPicPr>
              <p:blipFill>
                <a:blip r:embed="rId820"/>
                <a:stretch>
                  <a:fillRect/>
                </a:stretch>
              </p:blipFill>
              <p:spPr>
                <a:xfrm>
                  <a:off x="8383984" y="5087216"/>
                  <a:ext cx="4179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81" name="筆跡 80">
                  <a:extLst>
                    <a:ext uri="{FF2B5EF4-FFF2-40B4-BE49-F238E27FC236}">
                      <a16:creationId xmlns:a16="http://schemas.microsoft.com/office/drawing/2014/main" id="{94D5819F-D9A6-48E6-8BF4-A276139B7AD7}"/>
                    </a:ext>
                  </a:extLst>
                </p14:cNvPr>
                <p14:cNvContentPartPr/>
                <p14:nvPr/>
              </p14:nvContentPartPr>
              <p14:xfrm>
                <a:off x="8347264" y="5144096"/>
                <a:ext cx="459000" cy="175320"/>
              </p14:xfrm>
            </p:contentPart>
          </mc:Choice>
          <mc:Fallback xmlns="">
            <p:pic>
              <p:nvPicPr>
                <p:cNvPr id="81" name="筆跡 80">
                  <a:extLst>
                    <a:ext uri="{FF2B5EF4-FFF2-40B4-BE49-F238E27FC236}">
                      <a16:creationId xmlns:a16="http://schemas.microsoft.com/office/drawing/2014/main" id="{94D5819F-D9A6-48E6-8BF4-A276139B7AD7}"/>
                    </a:ext>
                  </a:extLst>
                </p:cNvPr>
                <p:cNvPicPr/>
                <p:nvPr/>
              </p:nvPicPr>
              <p:blipFill>
                <a:blip r:embed="rId822"/>
                <a:stretch>
                  <a:fillRect/>
                </a:stretch>
              </p:blipFill>
              <p:spPr>
                <a:xfrm>
                  <a:off x="8338624" y="5135456"/>
                  <a:ext cx="476640" cy="192960"/>
                </a:xfrm>
                <a:prstGeom prst="rect">
                  <a:avLst/>
                </a:prstGeom>
              </p:spPr>
            </p:pic>
          </mc:Fallback>
        </mc:AlternateContent>
      </p:grpSp>
      <p:grpSp>
        <p:nvGrpSpPr>
          <p:cNvPr id="90" name="群組 89">
            <a:extLst>
              <a:ext uri="{FF2B5EF4-FFF2-40B4-BE49-F238E27FC236}">
                <a16:creationId xmlns:a16="http://schemas.microsoft.com/office/drawing/2014/main" id="{66078C39-5B77-4129-B5A9-9654E713A060}"/>
              </a:ext>
            </a:extLst>
          </p:cNvPr>
          <p:cNvGrpSpPr/>
          <p:nvPr/>
        </p:nvGrpSpPr>
        <p:grpSpPr>
          <a:xfrm>
            <a:off x="2652064" y="2121536"/>
            <a:ext cx="601200" cy="456480"/>
            <a:chOff x="2652064" y="2121536"/>
            <a:chExt cx="601200" cy="456480"/>
          </a:xfrm>
        </p:grpSpPr>
        <mc:AlternateContent xmlns:mc="http://schemas.openxmlformats.org/markup-compatibility/2006" xmlns:p14="http://schemas.microsoft.com/office/powerpoint/2010/main">
          <mc:Choice Requires="p14">
            <p:contentPart p14:bwMode="auto" r:id="rId823">
              <p14:nvContentPartPr>
                <p14:cNvPr id="84" name="筆跡 83">
                  <a:extLst>
                    <a:ext uri="{FF2B5EF4-FFF2-40B4-BE49-F238E27FC236}">
                      <a16:creationId xmlns:a16="http://schemas.microsoft.com/office/drawing/2014/main" id="{64ECB4BB-691A-4149-B48D-5B0F8D790686}"/>
                    </a:ext>
                  </a:extLst>
                </p14:cNvPr>
                <p14:cNvContentPartPr/>
                <p14:nvPr/>
              </p14:nvContentPartPr>
              <p14:xfrm>
                <a:off x="2676544" y="2254376"/>
                <a:ext cx="2880" cy="323640"/>
              </p14:xfrm>
            </p:contentPart>
          </mc:Choice>
          <mc:Fallback xmlns="">
            <p:pic>
              <p:nvPicPr>
                <p:cNvPr id="84" name="筆跡 83">
                  <a:extLst>
                    <a:ext uri="{FF2B5EF4-FFF2-40B4-BE49-F238E27FC236}">
                      <a16:creationId xmlns:a16="http://schemas.microsoft.com/office/drawing/2014/main" id="{64ECB4BB-691A-4149-B48D-5B0F8D790686}"/>
                    </a:ext>
                  </a:extLst>
                </p:cNvPr>
                <p:cNvPicPr/>
                <p:nvPr/>
              </p:nvPicPr>
              <p:blipFill>
                <a:blip r:embed="rId824"/>
                <a:stretch>
                  <a:fillRect/>
                </a:stretch>
              </p:blipFill>
              <p:spPr>
                <a:xfrm>
                  <a:off x="2667904" y="2245376"/>
                  <a:ext cx="205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85" name="筆跡 84">
                  <a:extLst>
                    <a:ext uri="{FF2B5EF4-FFF2-40B4-BE49-F238E27FC236}">
                      <a16:creationId xmlns:a16="http://schemas.microsoft.com/office/drawing/2014/main" id="{A891B811-9025-4FCF-B7EE-191DEFD83D08}"/>
                    </a:ext>
                  </a:extLst>
                </p14:cNvPr>
                <p14:cNvContentPartPr/>
                <p14:nvPr/>
              </p14:nvContentPartPr>
              <p14:xfrm>
                <a:off x="2652064" y="2142776"/>
                <a:ext cx="126000" cy="166320"/>
              </p14:xfrm>
            </p:contentPart>
          </mc:Choice>
          <mc:Fallback xmlns="">
            <p:pic>
              <p:nvPicPr>
                <p:cNvPr id="85" name="筆跡 84">
                  <a:extLst>
                    <a:ext uri="{FF2B5EF4-FFF2-40B4-BE49-F238E27FC236}">
                      <a16:creationId xmlns:a16="http://schemas.microsoft.com/office/drawing/2014/main" id="{A891B811-9025-4FCF-B7EE-191DEFD83D08}"/>
                    </a:ext>
                  </a:extLst>
                </p:cNvPr>
                <p:cNvPicPr/>
                <p:nvPr/>
              </p:nvPicPr>
              <p:blipFill>
                <a:blip r:embed="rId826"/>
                <a:stretch>
                  <a:fillRect/>
                </a:stretch>
              </p:blipFill>
              <p:spPr>
                <a:xfrm>
                  <a:off x="2643064" y="2134136"/>
                  <a:ext cx="1436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7">
              <p14:nvContentPartPr>
                <p14:cNvPr id="86" name="筆跡 85">
                  <a:extLst>
                    <a:ext uri="{FF2B5EF4-FFF2-40B4-BE49-F238E27FC236}">
                      <a16:creationId xmlns:a16="http://schemas.microsoft.com/office/drawing/2014/main" id="{AFB4C1FA-C1D7-4025-BB5B-7E4FCB966E3D}"/>
                    </a:ext>
                  </a:extLst>
                </p14:cNvPr>
                <p14:cNvContentPartPr/>
                <p14:nvPr/>
              </p14:nvContentPartPr>
              <p14:xfrm>
                <a:off x="2780944" y="2366336"/>
                <a:ext cx="15480" cy="42480"/>
              </p14:xfrm>
            </p:contentPart>
          </mc:Choice>
          <mc:Fallback xmlns="">
            <p:pic>
              <p:nvPicPr>
                <p:cNvPr id="86" name="筆跡 85">
                  <a:extLst>
                    <a:ext uri="{FF2B5EF4-FFF2-40B4-BE49-F238E27FC236}">
                      <a16:creationId xmlns:a16="http://schemas.microsoft.com/office/drawing/2014/main" id="{AFB4C1FA-C1D7-4025-BB5B-7E4FCB966E3D}"/>
                    </a:ext>
                  </a:extLst>
                </p:cNvPr>
                <p:cNvPicPr/>
                <p:nvPr/>
              </p:nvPicPr>
              <p:blipFill>
                <a:blip r:embed="rId828"/>
                <a:stretch>
                  <a:fillRect/>
                </a:stretch>
              </p:blipFill>
              <p:spPr>
                <a:xfrm>
                  <a:off x="2771944" y="2357336"/>
                  <a:ext cx="331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87" name="筆跡 86">
                  <a:extLst>
                    <a:ext uri="{FF2B5EF4-FFF2-40B4-BE49-F238E27FC236}">
                      <a16:creationId xmlns:a16="http://schemas.microsoft.com/office/drawing/2014/main" id="{ACA716B1-EAF1-40EF-B7D7-ABCB6A6D0B78}"/>
                    </a:ext>
                  </a:extLst>
                </p14:cNvPr>
                <p14:cNvContentPartPr/>
                <p14:nvPr/>
              </p14:nvContentPartPr>
              <p14:xfrm>
                <a:off x="2873464" y="2227376"/>
                <a:ext cx="168840" cy="178560"/>
              </p14:xfrm>
            </p:contentPart>
          </mc:Choice>
          <mc:Fallback xmlns="">
            <p:pic>
              <p:nvPicPr>
                <p:cNvPr id="87" name="筆跡 86">
                  <a:extLst>
                    <a:ext uri="{FF2B5EF4-FFF2-40B4-BE49-F238E27FC236}">
                      <a16:creationId xmlns:a16="http://schemas.microsoft.com/office/drawing/2014/main" id="{ACA716B1-EAF1-40EF-B7D7-ABCB6A6D0B78}"/>
                    </a:ext>
                  </a:extLst>
                </p:cNvPr>
                <p:cNvPicPr/>
                <p:nvPr/>
              </p:nvPicPr>
              <p:blipFill>
                <a:blip r:embed="rId830"/>
                <a:stretch>
                  <a:fillRect/>
                </a:stretch>
              </p:blipFill>
              <p:spPr>
                <a:xfrm>
                  <a:off x="2864824" y="2218736"/>
                  <a:ext cx="1864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88" name="筆跡 87">
                  <a:extLst>
                    <a:ext uri="{FF2B5EF4-FFF2-40B4-BE49-F238E27FC236}">
                      <a16:creationId xmlns:a16="http://schemas.microsoft.com/office/drawing/2014/main" id="{E2EAF088-9548-4814-B513-733B4F41718C}"/>
                    </a:ext>
                  </a:extLst>
                </p14:cNvPr>
                <p14:cNvContentPartPr/>
                <p14:nvPr/>
              </p14:nvContentPartPr>
              <p14:xfrm>
                <a:off x="3129424" y="2121536"/>
                <a:ext cx="123840" cy="372240"/>
              </p14:xfrm>
            </p:contentPart>
          </mc:Choice>
          <mc:Fallback xmlns="">
            <p:pic>
              <p:nvPicPr>
                <p:cNvPr id="88" name="筆跡 87">
                  <a:extLst>
                    <a:ext uri="{FF2B5EF4-FFF2-40B4-BE49-F238E27FC236}">
                      <a16:creationId xmlns:a16="http://schemas.microsoft.com/office/drawing/2014/main" id="{E2EAF088-9548-4814-B513-733B4F41718C}"/>
                    </a:ext>
                  </a:extLst>
                </p:cNvPr>
                <p:cNvPicPr/>
                <p:nvPr/>
              </p:nvPicPr>
              <p:blipFill>
                <a:blip r:embed="rId832"/>
                <a:stretch>
                  <a:fillRect/>
                </a:stretch>
              </p:blipFill>
              <p:spPr>
                <a:xfrm>
                  <a:off x="3120424" y="2112896"/>
                  <a:ext cx="14148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89" name="筆跡 88">
                  <a:extLst>
                    <a:ext uri="{FF2B5EF4-FFF2-40B4-BE49-F238E27FC236}">
                      <a16:creationId xmlns:a16="http://schemas.microsoft.com/office/drawing/2014/main" id="{AC56518A-98BB-42CE-B37C-3CEA11ED4E80}"/>
                    </a:ext>
                  </a:extLst>
                </p14:cNvPr>
                <p14:cNvContentPartPr/>
                <p14:nvPr/>
              </p14:nvContentPartPr>
              <p14:xfrm>
                <a:off x="3112504" y="2254736"/>
                <a:ext cx="123480" cy="21600"/>
              </p14:xfrm>
            </p:contentPart>
          </mc:Choice>
          <mc:Fallback xmlns="">
            <p:pic>
              <p:nvPicPr>
                <p:cNvPr id="89" name="筆跡 88">
                  <a:extLst>
                    <a:ext uri="{FF2B5EF4-FFF2-40B4-BE49-F238E27FC236}">
                      <a16:creationId xmlns:a16="http://schemas.microsoft.com/office/drawing/2014/main" id="{AC56518A-98BB-42CE-B37C-3CEA11ED4E80}"/>
                    </a:ext>
                  </a:extLst>
                </p:cNvPr>
                <p:cNvPicPr/>
                <p:nvPr/>
              </p:nvPicPr>
              <p:blipFill>
                <a:blip r:embed="rId834"/>
                <a:stretch>
                  <a:fillRect/>
                </a:stretch>
              </p:blipFill>
              <p:spPr>
                <a:xfrm>
                  <a:off x="3103504" y="2245736"/>
                  <a:ext cx="141120" cy="39240"/>
                </a:xfrm>
                <a:prstGeom prst="rect">
                  <a:avLst/>
                </a:prstGeom>
              </p:spPr>
            </p:pic>
          </mc:Fallback>
        </mc:AlternateContent>
      </p:grpSp>
      <p:grpSp>
        <p:nvGrpSpPr>
          <p:cNvPr id="93" name="群組 92">
            <a:extLst>
              <a:ext uri="{FF2B5EF4-FFF2-40B4-BE49-F238E27FC236}">
                <a16:creationId xmlns:a16="http://schemas.microsoft.com/office/drawing/2014/main" id="{D831787C-D293-4486-B747-0DC38878791A}"/>
              </a:ext>
            </a:extLst>
          </p:cNvPr>
          <p:cNvGrpSpPr/>
          <p:nvPr/>
        </p:nvGrpSpPr>
        <p:grpSpPr>
          <a:xfrm>
            <a:off x="7108144" y="1206776"/>
            <a:ext cx="203040" cy="302400"/>
            <a:chOff x="7108144" y="1206776"/>
            <a:chExt cx="203040" cy="302400"/>
          </a:xfrm>
        </p:grpSpPr>
        <mc:AlternateContent xmlns:mc="http://schemas.openxmlformats.org/markup-compatibility/2006" xmlns:p14="http://schemas.microsoft.com/office/powerpoint/2010/main">
          <mc:Choice Requires="p14">
            <p:contentPart p14:bwMode="auto" r:id="rId835">
              <p14:nvContentPartPr>
                <p14:cNvPr id="91" name="筆跡 90">
                  <a:extLst>
                    <a:ext uri="{FF2B5EF4-FFF2-40B4-BE49-F238E27FC236}">
                      <a16:creationId xmlns:a16="http://schemas.microsoft.com/office/drawing/2014/main" id="{070561ED-A6A3-4DF7-A9F6-0CD7374F6DE7}"/>
                    </a:ext>
                  </a:extLst>
                </p14:cNvPr>
                <p14:cNvContentPartPr/>
                <p14:nvPr/>
              </p14:nvContentPartPr>
              <p14:xfrm>
                <a:off x="7108144" y="1209656"/>
                <a:ext cx="203040" cy="248040"/>
              </p14:xfrm>
            </p:contentPart>
          </mc:Choice>
          <mc:Fallback xmlns="">
            <p:pic>
              <p:nvPicPr>
                <p:cNvPr id="91" name="筆跡 90">
                  <a:extLst>
                    <a:ext uri="{FF2B5EF4-FFF2-40B4-BE49-F238E27FC236}">
                      <a16:creationId xmlns:a16="http://schemas.microsoft.com/office/drawing/2014/main" id="{070561ED-A6A3-4DF7-A9F6-0CD7374F6DE7}"/>
                    </a:ext>
                  </a:extLst>
                </p:cNvPr>
                <p:cNvPicPr/>
                <p:nvPr/>
              </p:nvPicPr>
              <p:blipFill>
                <a:blip r:embed="rId836"/>
                <a:stretch>
                  <a:fillRect/>
                </a:stretch>
              </p:blipFill>
              <p:spPr>
                <a:xfrm>
                  <a:off x="7099504" y="1201016"/>
                  <a:ext cx="2206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92" name="筆跡 91">
                  <a:extLst>
                    <a:ext uri="{FF2B5EF4-FFF2-40B4-BE49-F238E27FC236}">
                      <a16:creationId xmlns:a16="http://schemas.microsoft.com/office/drawing/2014/main" id="{E382A558-54FF-44AD-8EAF-A4D4C30B4783}"/>
                    </a:ext>
                  </a:extLst>
                </p14:cNvPr>
                <p14:cNvContentPartPr/>
                <p14:nvPr/>
              </p14:nvContentPartPr>
              <p14:xfrm>
                <a:off x="7184104" y="1206776"/>
                <a:ext cx="96840" cy="302400"/>
              </p14:xfrm>
            </p:contentPart>
          </mc:Choice>
          <mc:Fallback xmlns="">
            <p:pic>
              <p:nvPicPr>
                <p:cNvPr id="92" name="筆跡 91">
                  <a:extLst>
                    <a:ext uri="{FF2B5EF4-FFF2-40B4-BE49-F238E27FC236}">
                      <a16:creationId xmlns:a16="http://schemas.microsoft.com/office/drawing/2014/main" id="{E382A558-54FF-44AD-8EAF-A4D4C30B4783}"/>
                    </a:ext>
                  </a:extLst>
                </p:cNvPr>
                <p:cNvPicPr/>
                <p:nvPr/>
              </p:nvPicPr>
              <p:blipFill>
                <a:blip r:embed="rId838"/>
                <a:stretch>
                  <a:fillRect/>
                </a:stretch>
              </p:blipFill>
              <p:spPr>
                <a:xfrm>
                  <a:off x="7175104" y="1198136"/>
                  <a:ext cx="114480" cy="320040"/>
                </a:xfrm>
                <a:prstGeom prst="rect">
                  <a:avLst/>
                </a:prstGeom>
              </p:spPr>
            </p:pic>
          </mc:Fallback>
        </mc:AlternateContent>
      </p:grpSp>
      <p:grpSp>
        <p:nvGrpSpPr>
          <p:cNvPr id="99" name="群組 98">
            <a:extLst>
              <a:ext uri="{FF2B5EF4-FFF2-40B4-BE49-F238E27FC236}">
                <a16:creationId xmlns:a16="http://schemas.microsoft.com/office/drawing/2014/main" id="{B072F305-80FB-4ADE-A362-68C1ECA9F83F}"/>
              </a:ext>
            </a:extLst>
          </p:cNvPr>
          <p:cNvGrpSpPr/>
          <p:nvPr/>
        </p:nvGrpSpPr>
        <p:grpSpPr>
          <a:xfrm>
            <a:off x="7595224" y="1542656"/>
            <a:ext cx="517680" cy="376920"/>
            <a:chOff x="7595224" y="1542656"/>
            <a:chExt cx="517680" cy="376920"/>
          </a:xfrm>
        </p:grpSpPr>
        <mc:AlternateContent xmlns:mc="http://schemas.openxmlformats.org/markup-compatibility/2006" xmlns:p14="http://schemas.microsoft.com/office/powerpoint/2010/main">
          <mc:Choice Requires="p14">
            <p:contentPart p14:bwMode="auto" r:id="rId839">
              <p14:nvContentPartPr>
                <p14:cNvPr id="94" name="筆跡 93">
                  <a:extLst>
                    <a:ext uri="{FF2B5EF4-FFF2-40B4-BE49-F238E27FC236}">
                      <a16:creationId xmlns:a16="http://schemas.microsoft.com/office/drawing/2014/main" id="{98FB9321-4ACE-4E86-A412-2248404152A8}"/>
                    </a:ext>
                  </a:extLst>
                </p14:cNvPr>
                <p14:cNvContentPartPr/>
                <p14:nvPr/>
              </p14:nvContentPartPr>
              <p14:xfrm>
                <a:off x="7633024" y="1613936"/>
                <a:ext cx="19440" cy="301320"/>
              </p14:xfrm>
            </p:contentPart>
          </mc:Choice>
          <mc:Fallback xmlns="">
            <p:pic>
              <p:nvPicPr>
                <p:cNvPr id="94" name="筆跡 93">
                  <a:extLst>
                    <a:ext uri="{FF2B5EF4-FFF2-40B4-BE49-F238E27FC236}">
                      <a16:creationId xmlns:a16="http://schemas.microsoft.com/office/drawing/2014/main" id="{98FB9321-4ACE-4E86-A412-2248404152A8}"/>
                    </a:ext>
                  </a:extLst>
                </p:cNvPr>
                <p:cNvPicPr/>
                <p:nvPr/>
              </p:nvPicPr>
              <p:blipFill>
                <a:blip r:embed="rId840"/>
                <a:stretch>
                  <a:fillRect/>
                </a:stretch>
              </p:blipFill>
              <p:spPr>
                <a:xfrm>
                  <a:off x="7624384" y="1605296"/>
                  <a:ext cx="370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841">
              <p14:nvContentPartPr>
                <p14:cNvPr id="95" name="筆跡 94">
                  <a:extLst>
                    <a:ext uri="{FF2B5EF4-FFF2-40B4-BE49-F238E27FC236}">
                      <a16:creationId xmlns:a16="http://schemas.microsoft.com/office/drawing/2014/main" id="{412D6347-8BEE-49BE-A6B2-5461EA3DFEDC}"/>
                    </a:ext>
                  </a:extLst>
                </p14:cNvPr>
                <p14:cNvContentPartPr/>
                <p14:nvPr/>
              </p14:nvContentPartPr>
              <p14:xfrm>
                <a:off x="7636984" y="1623656"/>
                <a:ext cx="70560" cy="82440"/>
              </p14:xfrm>
            </p:contentPart>
          </mc:Choice>
          <mc:Fallback xmlns="">
            <p:pic>
              <p:nvPicPr>
                <p:cNvPr id="95" name="筆跡 94">
                  <a:extLst>
                    <a:ext uri="{FF2B5EF4-FFF2-40B4-BE49-F238E27FC236}">
                      <a16:creationId xmlns:a16="http://schemas.microsoft.com/office/drawing/2014/main" id="{412D6347-8BEE-49BE-A6B2-5461EA3DFEDC}"/>
                    </a:ext>
                  </a:extLst>
                </p:cNvPr>
                <p:cNvPicPr/>
                <p:nvPr/>
              </p:nvPicPr>
              <p:blipFill>
                <a:blip r:embed="rId842"/>
                <a:stretch>
                  <a:fillRect/>
                </a:stretch>
              </p:blipFill>
              <p:spPr>
                <a:xfrm>
                  <a:off x="7627984" y="1614656"/>
                  <a:ext cx="882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843">
              <p14:nvContentPartPr>
                <p14:cNvPr id="96" name="筆跡 95">
                  <a:extLst>
                    <a:ext uri="{FF2B5EF4-FFF2-40B4-BE49-F238E27FC236}">
                      <a16:creationId xmlns:a16="http://schemas.microsoft.com/office/drawing/2014/main" id="{1315CA17-0E27-473D-B4D6-75480B7C3EC0}"/>
                    </a:ext>
                  </a:extLst>
                </p14:cNvPr>
                <p14:cNvContentPartPr/>
                <p14:nvPr/>
              </p14:nvContentPartPr>
              <p14:xfrm>
                <a:off x="7760104" y="1774496"/>
                <a:ext cx="9720" cy="3240"/>
              </p14:xfrm>
            </p:contentPart>
          </mc:Choice>
          <mc:Fallback xmlns="">
            <p:pic>
              <p:nvPicPr>
                <p:cNvPr id="96" name="筆跡 95">
                  <a:extLst>
                    <a:ext uri="{FF2B5EF4-FFF2-40B4-BE49-F238E27FC236}">
                      <a16:creationId xmlns:a16="http://schemas.microsoft.com/office/drawing/2014/main" id="{1315CA17-0E27-473D-B4D6-75480B7C3EC0}"/>
                    </a:ext>
                  </a:extLst>
                </p:cNvPr>
                <p:cNvPicPr/>
                <p:nvPr/>
              </p:nvPicPr>
              <p:blipFill>
                <a:blip r:embed="rId844"/>
                <a:stretch>
                  <a:fillRect/>
                </a:stretch>
              </p:blipFill>
              <p:spPr>
                <a:xfrm>
                  <a:off x="7751104" y="1765496"/>
                  <a:ext cx="27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45">
              <p14:nvContentPartPr>
                <p14:cNvPr id="97" name="筆跡 96">
                  <a:extLst>
                    <a:ext uri="{FF2B5EF4-FFF2-40B4-BE49-F238E27FC236}">
                      <a16:creationId xmlns:a16="http://schemas.microsoft.com/office/drawing/2014/main" id="{7E89A7D9-8581-40E6-BBF7-B2D073037A4C}"/>
                    </a:ext>
                  </a:extLst>
                </p14:cNvPr>
                <p14:cNvContentPartPr/>
                <p14:nvPr/>
              </p14:nvContentPartPr>
              <p14:xfrm>
                <a:off x="7761904" y="1542656"/>
                <a:ext cx="351000" cy="350280"/>
              </p14:xfrm>
            </p:contentPart>
          </mc:Choice>
          <mc:Fallback xmlns="">
            <p:pic>
              <p:nvPicPr>
                <p:cNvPr id="97" name="筆跡 96">
                  <a:extLst>
                    <a:ext uri="{FF2B5EF4-FFF2-40B4-BE49-F238E27FC236}">
                      <a16:creationId xmlns:a16="http://schemas.microsoft.com/office/drawing/2014/main" id="{7E89A7D9-8581-40E6-BBF7-B2D073037A4C}"/>
                    </a:ext>
                  </a:extLst>
                </p:cNvPr>
                <p:cNvPicPr/>
                <p:nvPr/>
              </p:nvPicPr>
              <p:blipFill>
                <a:blip r:embed="rId846"/>
                <a:stretch>
                  <a:fillRect/>
                </a:stretch>
              </p:blipFill>
              <p:spPr>
                <a:xfrm>
                  <a:off x="7753264" y="1534016"/>
                  <a:ext cx="36864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847">
              <p14:nvContentPartPr>
                <p14:cNvPr id="98" name="筆跡 97">
                  <a:extLst>
                    <a:ext uri="{FF2B5EF4-FFF2-40B4-BE49-F238E27FC236}">
                      <a16:creationId xmlns:a16="http://schemas.microsoft.com/office/drawing/2014/main" id="{27D4BFE4-3E93-4B94-9AC3-7C24A49E77E9}"/>
                    </a:ext>
                  </a:extLst>
                </p14:cNvPr>
                <p14:cNvContentPartPr/>
                <p14:nvPr/>
              </p14:nvContentPartPr>
              <p14:xfrm>
                <a:off x="7595224" y="1714016"/>
                <a:ext cx="500400" cy="205560"/>
              </p14:xfrm>
            </p:contentPart>
          </mc:Choice>
          <mc:Fallback xmlns="">
            <p:pic>
              <p:nvPicPr>
                <p:cNvPr id="98" name="筆跡 97">
                  <a:extLst>
                    <a:ext uri="{FF2B5EF4-FFF2-40B4-BE49-F238E27FC236}">
                      <a16:creationId xmlns:a16="http://schemas.microsoft.com/office/drawing/2014/main" id="{27D4BFE4-3E93-4B94-9AC3-7C24A49E77E9}"/>
                    </a:ext>
                  </a:extLst>
                </p:cNvPr>
                <p:cNvPicPr/>
                <p:nvPr/>
              </p:nvPicPr>
              <p:blipFill>
                <a:blip r:embed="rId848"/>
                <a:stretch>
                  <a:fillRect/>
                </a:stretch>
              </p:blipFill>
              <p:spPr>
                <a:xfrm>
                  <a:off x="7586584" y="1705376"/>
                  <a:ext cx="518040" cy="223200"/>
                </a:xfrm>
                <a:prstGeom prst="rect">
                  <a:avLst/>
                </a:prstGeom>
              </p:spPr>
            </p:pic>
          </mc:Fallback>
        </mc:AlternateContent>
      </p:grpSp>
    </p:spTree>
    <p:extLst>
      <p:ext uri="{BB962C8B-B14F-4D97-AF65-F5344CB8AC3E}">
        <p14:creationId xmlns:p14="http://schemas.microsoft.com/office/powerpoint/2010/main" val="38490407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若對立假說              為真，則我們不太介意下結論說真實答案為           所犯下的第二類錯誤。當</a:t>
            </a:r>
            <a:br>
              <a:rPr lang="en-US" altLang="zh-TW" dirty="0"/>
            </a:br>
            <a:r>
              <a:rPr lang="zh-TW" altLang="en-US" dirty="0"/>
              <a:t>          時，犯下如此錯誤的機率會很高。</a:t>
            </a:r>
            <a:endParaRPr lang="en-US" altLang="zh-TW" dirty="0"/>
          </a:p>
          <a:p>
            <a:r>
              <a:rPr lang="zh-TW" altLang="en-US" dirty="0"/>
              <a:t> </a:t>
            </a:r>
            <a:endParaRPr lang="en-US" altLang="zh-TW" dirty="0"/>
          </a:p>
          <a:p>
            <a:r>
              <a:rPr lang="zh-TW" altLang="en-US" dirty="0"/>
              <a:t>當             時，對應於           和           的 </a:t>
            </a:r>
            <a:r>
              <a:rPr lang="en-US" altLang="zh-TW" i="1" dirty="0"/>
              <a:t>z</a:t>
            </a:r>
            <a:r>
              <a:rPr lang="zh-TW" altLang="en-US" dirty="0"/>
              <a:t> 值為</a:t>
            </a:r>
            <a:endParaRPr lang="en-US" altLang="zh-TW" dirty="0"/>
          </a:p>
          <a:p>
            <a:endParaRPr lang="en-US" altLang="zh-TW" dirty="0"/>
          </a:p>
          <a:p>
            <a:endParaRPr lang="en-US" altLang="zh-TW" dirty="0"/>
          </a:p>
          <a:p>
            <a:r>
              <a:rPr lang="zh-TW" altLang="en-US" dirty="0"/>
              <a:t> </a:t>
            </a:r>
          </a:p>
        </p:txBody>
      </p:sp>
      <p:graphicFrame>
        <p:nvGraphicFramePr>
          <p:cNvPr id="40962" name="Object 2"/>
          <p:cNvGraphicFramePr>
            <a:graphicFrameLocks noChangeAspect="1"/>
          </p:cNvGraphicFramePr>
          <p:nvPr/>
        </p:nvGraphicFramePr>
        <p:xfrm>
          <a:off x="2771800" y="1412776"/>
          <a:ext cx="1066800" cy="330200"/>
        </p:xfrm>
        <a:graphic>
          <a:graphicData uri="http://schemas.openxmlformats.org/presentationml/2006/ole">
            <mc:AlternateContent xmlns:mc="http://schemas.openxmlformats.org/markup-compatibility/2006">
              <mc:Choice xmlns:v="urn:schemas-microsoft-com:vml" Requires="v">
                <p:oleObj spid="_x0000_s16386" name="方程式" r:id="rId3" imgW="1066680" imgH="330120" progId="Equation.3">
                  <p:embed/>
                </p:oleObj>
              </mc:Choice>
              <mc:Fallback>
                <p:oleObj name="方程式" r:id="rId3" imgW="1066680" imgH="330120" progId="Equation.3">
                  <p:embed/>
                  <p:pic>
                    <p:nvPicPr>
                      <p:cNvPr id="409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412776"/>
                        <a:ext cx="1066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3" name="Object 3"/>
          <p:cNvGraphicFramePr>
            <a:graphicFrameLocks noChangeAspect="1"/>
          </p:cNvGraphicFramePr>
          <p:nvPr/>
        </p:nvGraphicFramePr>
        <p:xfrm>
          <a:off x="3491880" y="1844824"/>
          <a:ext cx="838200" cy="330200"/>
        </p:xfrm>
        <a:graphic>
          <a:graphicData uri="http://schemas.openxmlformats.org/presentationml/2006/ole">
            <mc:AlternateContent xmlns:mc="http://schemas.openxmlformats.org/markup-compatibility/2006">
              <mc:Choice xmlns:v="urn:schemas-microsoft-com:vml" Requires="v">
                <p:oleObj spid="_x0000_s16387" name="方程式" r:id="rId5" imgW="838080" imgH="330120" progId="Equation.3">
                  <p:embed/>
                </p:oleObj>
              </mc:Choice>
              <mc:Fallback>
                <p:oleObj name="方程式" r:id="rId5" imgW="838080" imgH="330120" progId="Equation.3">
                  <p:embed/>
                  <p:pic>
                    <p:nvPicPr>
                      <p:cNvPr id="409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1844824"/>
                        <a:ext cx="838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4" name="Object 4"/>
          <p:cNvGraphicFramePr>
            <a:graphicFrameLocks noChangeAspect="1"/>
          </p:cNvGraphicFramePr>
          <p:nvPr/>
        </p:nvGraphicFramePr>
        <p:xfrm>
          <a:off x="755576" y="2348880"/>
          <a:ext cx="800100" cy="279400"/>
        </p:xfrm>
        <a:graphic>
          <a:graphicData uri="http://schemas.openxmlformats.org/presentationml/2006/ole">
            <mc:AlternateContent xmlns:mc="http://schemas.openxmlformats.org/markup-compatibility/2006">
              <mc:Choice xmlns:v="urn:schemas-microsoft-com:vml" Requires="v">
                <p:oleObj spid="_x0000_s16388" name="方程式" r:id="rId7" imgW="799920" imgH="279360" progId="Equation.3">
                  <p:embed/>
                </p:oleObj>
              </mc:Choice>
              <mc:Fallback>
                <p:oleObj name="方程式" r:id="rId7" imgW="799920" imgH="279360" progId="Equation.3">
                  <p:embed/>
                  <p:pic>
                    <p:nvPicPr>
                      <p:cNvPr id="4096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76" y="2348880"/>
                        <a:ext cx="800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755576" y="2852936"/>
          <a:ext cx="4305300" cy="368300"/>
        </p:xfrm>
        <a:graphic>
          <a:graphicData uri="http://schemas.openxmlformats.org/presentationml/2006/ole">
            <mc:AlternateContent xmlns:mc="http://schemas.openxmlformats.org/markup-compatibility/2006">
              <mc:Choice xmlns:v="urn:schemas-microsoft-com:vml" Requires="v">
                <p:oleObj spid="_x0000_s16389" name="方程式" r:id="rId9" imgW="4305240" imgH="368280" progId="Equation.3">
                  <p:embed/>
                </p:oleObj>
              </mc:Choice>
              <mc:Fallback>
                <p:oleObj name="方程式" r:id="rId9" imgW="4305240" imgH="3682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6" y="2852936"/>
                        <a:ext cx="4305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6" name="Object 6"/>
          <p:cNvGraphicFramePr>
            <a:graphicFrameLocks noChangeAspect="1"/>
          </p:cNvGraphicFramePr>
          <p:nvPr/>
        </p:nvGraphicFramePr>
        <p:xfrm>
          <a:off x="1259632" y="3429000"/>
          <a:ext cx="1066800" cy="330200"/>
        </p:xfrm>
        <a:graphic>
          <a:graphicData uri="http://schemas.openxmlformats.org/presentationml/2006/ole">
            <mc:AlternateContent xmlns:mc="http://schemas.openxmlformats.org/markup-compatibility/2006">
              <mc:Choice xmlns:v="urn:schemas-microsoft-com:vml" Requires="v">
                <p:oleObj spid="_x0000_s16390" name="方程式" r:id="rId11" imgW="1066680" imgH="330120" progId="Equation.3">
                  <p:embed/>
                </p:oleObj>
              </mc:Choice>
              <mc:Fallback>
                <p:oleObj name="方程式" r:id="rId11" imgW="1066680" imgH="330120" progId="Equation.3">
                  <p:embed/>
                  <p:pic>
                    <p:nvPicPr>
                      <p:cNvPr id="40966"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9632" y="3429000"/>
                        <a:ext cx="10668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物件 9"/>
          <p:cNvGraphicFramePr>
            <a:graphicFrameLocks noChangeAspect="1"/>
          </p:cNvGraphicFramePr>
          <p:nvPr/>
        </p:nvGraphicFramePr>
        <p:xfrm>
          <a:off x="4355976" y="3420740"/>
          <a:ext cx="889000" cy="368300"/>
        </p:xfrm>
        <a:graphic>
          <a:graphicData uri="http://schemas.openxmlformats.org/presentationml/2006/ole">
            <mc:AlternateContent xmlns:mc="http://schemas.openxmlformats.org/markup-compatibility/2006">
              <mc:Choice xmlns:v="urn:schemas-microsoft-com:vml" Requires="v">
                <p:oleObj spid="_x0000_s16391" name="方程式" r:id="rId13" imgW="888840" imgH="368280" progId="Equation.3">
                  <p:embed/>
                </p:oleObj>
              </mc:Choice>
              <mc:Fallback>
                <p:oleObj name="方程式" r:id="rId13" imgW="888840" imgH="368280" progId="Equation.3">
                  <p:embed/>
                  <p:pic>
                    <p:nvPicPr>
                      <p:cNvPr id="10" name="物件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5976" y="3420740"/>
                        <a:ext cx="8890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8" name="Object 8"/>
          <p:cNvGraphicFramePr>
            <a:graphicFrameLocks noChangeAspect="1"/>
          </p:cNvGraphicFramePr>
          <p:nvPr/>
        </p:nvGraphicFramePr>
        <p:xfrm>
          <a:off x="5724128" y="3429000"/>
          <a:ext cx="914400" cy="368300"/>
        </p:xfrm>
        <a:graphic>
          <a:graphicData uri="http://schemas.openxmlformats.org/presentationml/2006/ole">
            <mc:AlternateContent xmlns:mc="http://schemas.openxmlformats.org/markup-compatibility/2006">
              <mc:Choice xmlns:v="urn:schemas-microsoft-com:vml" Requires="v">
                <p:oleObj spid="_x0000_s16392" name="方程式" r:id="rId15" imgW="914400" imgH="368280" progId="Equation.3">
                  <p:embed/>
                </p:oleObj>
              </mc:Choice>
              <mc:Fallback>
                <p:oleObj name="方程式" r:id="rId15" imgW="914400" imgH="368280" progId="Equation.3">
                  <p:embed/>
                  <p:pic>
                    <p:nvPicPr>
                      <p:cNvPr id="4096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24128" y="3429000"/>
                        <a:ext cx="914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物件 11"/>
          <p:cNvGraphicFramePr>
            <a:graphicFrameLocks noChangeAspect="1"/>
          </p:cNvGraphicFramePr>
          <p:nvPr/>
        </p:nvGraphicFramePr>
        <p:xfrm>
          <a:off x="1403648" y="4001244"/>
          <a:ext cx="5702300" cy="723900"/>
        </p:xfrm>
        <a:graphic>
          <a:graphicData uri="http://schemas.openxmlformats.org/presentationml/2006/ole">
            <mc:AlternateContent xmlns:mc="http://schemas.openxmlformats.org/markup-compatibility/2006">
              <mc:Choice xmlns:v="urn:schemas-microsoft-com:vml" Requires="v">
                <p:oleObj spid="_x0000_s16393" name="方程式" r:id="rId17" imgW="5702040" imgH="723600" progId="Equation.3">
                  <p:embed/>
                </p:oleObj>
              </mc:Choice>
              <mc:Fallback>
                <p:oleObj name="方程式" r:id="rId17" imgW="5702040" imgH="723600" progId="Equation.3">
                  <p:embed/>
                  <p:pic>
                    <p:nvPicPr>
                      <p:cNvPr id="12" name="物件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03648" y="4001244"/>
                        <a:ext cx="57023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物件 12"/>
          <p:cNvGraphicFramePr>
            <a:graphicFrameLocks noChangeAspect="1"/>
          </p:cNvGraphicFramePr>
          <p:nvPr/>
        </p:nvGraphicFramePr>
        <p:xfrm>
          <a:off x="755576" y="5068664"/>
          <a:ext cx="6553200" cy="736600"/>
        </p:xfrm>
        <a:graphic>
          <a:graphicData uri="http://schemas.openxmlformats.org/presentationml/2006/ole">
            <mc:AlternateContent xmlns:mc="http://schemas.openxmlformats.org/markup-compatibility/2006">
              <mc:Choice xmlns:v="urn:schemas-microsoft-com:vml" Requires="v">
                <p:oleObj spid="_x0000_s16394" name="方程式" r:id="rId19" imgW="6553080" imgH="736560" progId="Equation.3">
                  <p:embed/>
                </p:oleObj>
              </mc:Choice>
              <mc:Fallback>
                <p:oleObj name="方程式" r:id="rId19" imgW="6553080" imgH="736560" progId="Equation.3">
                  <p:embed/>
                  <p:pic>
                    <p:nvPicPr>
                      <p:cNvPr id="13" name="物件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5576" y="5068664"/>
                        <a:ext cx="6553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日期版面配置區 13"/>
          <p:cNvSpPr>
            <a:spLocks noGrp="1"/>
          </p:cNvSpPr>
          <p:nvPr>
            <p:ph type="dt" sz="half" idx="10"/>
          </p:nvPr>
        </p:nvSpPr>
        <p:spPr/>
        <p:txBody>
          <a:bodyPr/>
          <a:lstStyle/>
          <a:p>
            <a:r>
              <a:rPr lang="en-US" altLang="zh-TW"/>
              <a:t>Copyright © </a:t>
            </a:r>
            <a:r>
              <a:rPr lang="zh-TW" altLang="en-US"/>
              <a:t>滄海書局</a:t>
            </a:r>
          </a:p>
        </p:txBody>
      </p:sp>
      <p:sp>
        <p:nvSpPr>
          <p:cNvPr id="15" name="投影片編號版面配置區 14"/>
          <p:cNvSpPr>
            <a:spLocks noGrp="1"/>
          </p:cNvSpPr>
          <p:nvPr>
            <p:ph type="sldNum" sz="quarter" idx="12"/>
          </p:nvPr>
        </p:nvSpPr>
        <p:spPr/>
        <p:txBody>
          <a:bodyPr/>
          <a:lstStyle/>
          <a:p>
            <a:fld id="{4ED57DA5-3079-4B49-823B-EE503FF95CF7}" type="slidenum">
              <a:rPr lang="zh-TW" altLang="en-US" smtClean="0"/>
              <a:pPr/>
              <a:t>50</a:t>
            </a:fld>
            <a:endParaRPr lang="zh-TW"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p:pic>
        <p:nvPicPr>
          <p:cNvPr id="5" name="Picture 2"/>
          <p:cNvPicPr>
            <a:picLocks noChangeAspect="1" noChangeArrowheads="1"/>
          </p:cNvPicPr>
          <p:nvPr/>
        </p:nvPicPr>
        <p:blipFill>
          <a:blip r:embed="rId2" cstate="print"/>
          <a:srcRect/>
          <a:stretch>
            <a:fillRect/>
          </a:stretch>
        </p:blipFill>
        <p:spPr bwMode="auto">
          <a:xfrm>
            <a:off x="1691680" y="2060848"/>
            <a:ext cx="5777385" cy="3312368"/>
          </a:xfrm>
          <a:prstGeom prst="rect">
            <a:avLst/>
          </a:prstGeom>
          <a:noFill/>
          <a:ln w="9525">
            <a:noFill/>
            <a:miter lim="800000"/>
            <a:headEnd/>
            <a:tailEnd/>
          </a:ln>
          <a:effectLst/>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51</a:t>
            </a:fld>
            <a:endParaRPr lang="zh-TW"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以連續隨機變數來說明</a:t>
            </a:r>
            <a:r>
              <a:rPr lang="en-US" altLang="zh-TW" dirty="0"/>
              <a:t>(</a:t>
            </a:r>
            <a:r>
              <a:rPr lang="zh-TW" altLang="en-US" dirty="0"/>
              <a:t>續</a:t>
            </a:r>
            <a:r>
              <a:rPr lang="en-US" altLang="zh-TW" dirty="0"/>
              <a:t>)</a:t>
            </a:r>
            <a:endParaRPr lang="zh-TW" altLang="en-US" dirty="0"/>
          </a:p>
        </p:txBody>
      </p:sp>
      <mc:AlternateContent xmlns:mc="http://schemas.openxmlformats.org/markup-compatibility/2006">
        <mc:Choice xmlns:a14="http://schemas.microsoft.com/office/drawing/2010/main" Requires="a14">
          <p:sp>
            <p:nvSpPr>
              <p:cNvPr id="4" name="內容版面配置區 3"/>
              <p:cNvSpPr>
                <a:spLocks noGrp="1"/>
              </p:cNvSpPr>
              <p:nvPr>
                <p:ph idx="1"/>
              </p:nvPr>
            </p:nvSpPr>
            <p:spPr>
              <a:xfrm>
                <a:off x="323528" y="3140968"/>
                <a:ext cx="8496944" cy="1728192"/>
              </a:xfrm>
            </p:spPr>
            <p:txBody>
              <a:bodyPr/>
              <a:lstStyle/>
              <a:p>
                <a:r>
                  <a:rPr lang="zh-TW" altLang="en-US" sz="1800" dirty="0"/>
                  <a:t>檢定的功效可計算成        </a:t>
                </a:r>
                <a:endParaRPr lang="en-US" altLang="zh-TW" sz="1800" dirty="0"/>
              </a:p>
              <a:p>
                <a:pPr lvl="1"/>
                <a:r>
                  <a:rPr lang="zh-TW" altLang="en-US" sz="1600" dirty="0"/>
                  <a:t>通常</a:t>
                </a:r>
                <a:r>
                  <a:rPr lang="zh-TW" altLang="en-US" sz="1600" b="1" dirty="0"/>
                  <a:t>不同種類的檢定是以功效性質的對比來進行比較</a:t>
                </a:r>
                <a:r>
                  <a:rPr lang="zh-TW" altLang="en-US" sz="1600" dirty="0"/>
                  <a:t>。</a:t>
                </a:r>
                <a:endParaRPr lang="en-US" altLang="zh-TW" sz="1600" dirty="0"/>
              </a:p>
              <a:p>
                <a:pPr lvl="1"/>
                <a:r>
                  <a:rPr lang="zh-TW" altLang="en-US" sz="1600" dirty="0"/>
                  <a:t>要增加功效</a:t>
                </a:r>
                <a:r>
                  <a:rPr lang="en-US" altLang="zh-TW" sz="1600" dirty="0"/>
                  <a:t>(</a:t>
                </a:r>
                <a14:m>
                  <m:oMath xmlns:m="http://schemas.openxmlformats.org/officeDocument/2006/math">
                    <m:r>
                      <a:rPr lang="en-US" altLang="zh-TW" sz="1600" b="0" i="1" smtClean="0">
                        <a:latin typeface="Cambria Math" panose="02040503050406030204" pitchFamily="18" charset="0"/>
                      </a:rPr>
                      <m:t>1−</m:t>
                    </m:r>
                    <m:r>
                      <a:rPr lang="en-US" altLang="zh-TW" sz="1600" b="0" i="1" smtClean="0">
                        <a:latin typeface="Cambria Math" panose="02040503050406030204" pitchFamily="18" charset="0"/>
                      </a:rPr>
                      <m:t>𝛽</m:t>
                    </m:r>
                    <m:r>
                      <a:rPr lang="en-US" altLang="zh-TW" sz="1600" b="0" i="1" smtClean="0">
                        <a:latin typeface="Cambria Math" panose="02040503050406030204" pitchFamily="18" charset="0"/>
                      </a:rPr>
                      <m:t>)</m:t>
                    </m:r>
                  </m:oMath>
                </a14:m>
                <a:r>
                  <a:rPr lang="zh-TW" altLang="en-US" sz="1600" dirty="0"/>
                  <a:t>，通常必須增加 </a:t>
                </a:r>
                <a:r>
                  <a:rPr lang="el-GR" altLang="zh-TW" sz="1600" i="1" dirty="0"/>
                  <a:t>α</a:t>
                </a:r>
                <a:r>
                  <a:rPr lang="zh-TW" altLang="en-US" sz="1600" dirty="0"/>
                  <a:t> 。</a:t>
                </a:r>
              </a:p>
            </p:txBody>
          </p:sp>
        </mc:Choice>
        <mc:Fallback>
          <p:sp>
            <p:nvSpPr>
              <p:cNvPr id="4" name="內容版面配置區 3"/>
              <p:cNvSpPr>
                <a:spLocks noGrp="1" noRot="1" noChangeAspect="1" noMove="1" noResize="1" noEditPoints="1" noAdjustHandles="1" noChangeArrowheads="1" noChangeShapeType="1" noTextEdit="1"/>
              </p:cNvSpPr>
              <p:nvPr>
                <p:ph idx="1"/>
              </p:nvPr>
            </p:nvSpPr>
            <p:spPr>
              <a:xfrm>
                <a:off x="323528" y="3140968"/>
                <a:ext cx="8496944" cy="1728192"/>
              </a:xfrm>
              <a:blipFill>
                <a:blip r:embed="rId3"/>
                <a:stretch>
                  <a:fillRect t="-1408"/>
                </a:stretch>
              </a:blipFill>
            </p:spPr>
            <p:txBody>
              <a:bodyPr/>
              <a:lstStyle/>
              <a:p>
                <a:r>
                  <a:rPr lang="zh-TW" altLang="en-US">
                    <a:noFill/>
                  </a:rPr>
                  <a:t> </a:t>
                </a:r>
              </a:p>
            </p:txBody>
          </p:sp>
        </mc:Fallback>
      </mc:AlternateContent>
      <p:pic>
        <p:nvPicPr>
          <p:cNvPr id="45058" name="Picture 2"/>
          <p:cNvPicPr>
            <a:picLocks noChangeAspect="1" noChangeArrowheads="1"/>
          </p:cNvPicPr>
          <p:nvPr/>
        </p:nvPicPr>
        <p:blipFill>
          <a:blip r:embed="rId4" cstate="print"/>
          <a:srcRect/>
          <a:stretch>
            <a:fillRect/>
          </a:stretch>
        </p:blipFill>
        <p:spPr bwMode="auto">
          <a:xfrm>
            <a:off x="612448" y="1340768"/>
            <a:ext cx="7992000" cy="1556033"/>
          </a:xfrm>
          <a:prstGeom prst="rect">
            <a:avLst/>
          </a:prstGeom>
          <a:noFill/>
          <a:ln w="9525">
            <a:noFill/>
            <a:miter lim="800000"/>
            <a:headEnd/>
            <a:tailEnd/>
          </a:ln>
        </p:spPr>
      </p:pic>
      <p:graphicFrame>
        <p:nvGraphicFramePr>
          <p:cNvPr id="6" name="物件 5"/>
          <p:cNvGraphicFramePr>
            <a:graphicFrameLocks noChangeAspect="1"/>
          </p:cNvGraphicFramePr>
          <p:nvPr>
            <p:extLst>
              <p:ext uri="{D42A27DB-BD31-4B8C-83A1-F6EECF244321}">
                <p14:modId xmlns:p14="http://schemas.microsoft.com/office/powerpoint/2010/main" val="598973757"/>
              </p:ext>
            </p:extLst>
          </p:nvPr>
        </p:nvGraphicFramePr>
        <p:xfrm>
          <a:off x="3059832" y="3140968"/>
          <a:ext cx="609600" cy="330200"/>
        </p:xfrm>
        <a:graphic>
          <a:graphicData uri="http://schemas.openxmlformats.org/presentationml/2006/ole">
            <mc:AlternateContent xmlns:mc="http://schemas.openxmlformats.org/markup-compatibility/2006">
              <mc:Choice xmlns:v="urn:schemas-microsoft-com:vml" Requires="v">
                <p:oleObj spid="_x0000_s17410" name="方程式" r:id="rId5" imgW="609480" imgH="330120" progId="Equation.3">
                  <p:embed/>
                </p:oleObj>
              </mc:Choice>
              <mc:Fallback>
                <p:oleObj name="方程式" r:id="rId5" imgW="609480" imgH="3301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3140968"/>
                        <a:ext cx="609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52</a:t>
            </a:fld>
            <a:endParaRPr lang="zh-TW" altLang="en-US"/>
          </a:p>
        </p:txBody>
      </p:sp>
      <p:pic>
        <p:nvPicPr>
          <p:cNvPr id="9" name="Picture 5">
            <a:extLst>
              <a:ext uri="{FF2B5EF4-FFF2-40B4-BE49-F238E27FC236}">
                <a16:creationId xmlns:a16="http://schemas.microsoft.com/office/drawing/2014/main" id="{8897DA3C-14F2-4E53-BA0E-43F8D77F7394}"/>
              </a:ext>
            </a:extLst>
          </p:cNvPr>
          <p:cNvPicPr>
            <a:picLocks noChangeAspect="1" noChangeArrowheads="1"/>
          </p:cNvPicPr>
          <p:nvPr/>
        </p:nvPicPr>
        <p:blipFill>
          <a:blip r:embed="rId7" cstate="print"/>
          <a:srcRect/>
          <a:stretch>
            <a:fillRect/>
          </a:stretch>
        </p:blipFill>
        <p:spPr bwMode="auto">
          <a:xfrm>
            <a:off x="876612" y="4488592"/>
            <a:ext cx="4366440" cy="1418064"/>
          </a:xfrm>
          <a:prstGeom prst="rect">
            <a:avLst/>
          </a:prstGeom>
          <a:noFill/>
          <a:ln w="9525">
            <a:noFill/>
            <a:miter lim="800000"/>
            <a:headEnd/>
            <a:tailEnd/>
          </a:ln>
          <a:effectLst/>
        </p:spPr>
      </p:pic>
      <p:grpSp>
        <p:nvGrpSpPr>
          <p:cNvPr id="13" name="群組 12">
            <a:extLst>
              <a:ext uri="{FF2B5EF4-FFF2-40B4-BE49-F238E27FC236}">
                <a16:creationId xmlns:a16="http://schemas.microsoft.com/office/drawing/2014/main" id="{E6C968FD-93D7-43ED-B609-DE5B8635934E}"/>
              </a:ext>
            </a:extLst>
          </p:cNvPr>
          <p:cNvGrpSpPr/>
          <p:nvPr/>
        </p:nvGrpSpPr>
        <p:grpSpPr>
          <a:xfrm>
            <a:off x="2382810" y="5532195"/>
            <a:ext cx="1244520" cy="601920"/>
            <a:chOff x="2382810" y="5532195"/>
            <a:chExt cx="1244520" cy="601920"/>
          </a:xfrm>
        </p:grpSpPr>
        <mc:AlternateContent xmlns:mc="http://schemas.openxmlformats.org/markup-compatibility/2006">
          <mc:Choice xmlns:p14="http://schemas.microsoft.com/office/powerpoint/2010/main" Requires="p14">
            <p:contentPart p14:bwMode="auto" r:id="rId8">
              <p14:nvContentPartPr>
                <p14:cNvPr id="3" name="筆跡 2">
                  <a:extLst>
                    <a:ext uri="{FF2B5EF4-FFF2-40B4-BE49-F238E27FC236}">
                      <a16:creationId xmlns:a16="http://schemas.microsoft.com/office/drawing/2014/main" id="{BF0898D0-7E80-4BE9-B40C-13C94C8BEC71}"/>
                    </a:ext>
                  </a:extLst>
                </p14:cNvPr>
                <p14:cNvContentPartPr/>
                <p14:nvPr/>
              </p14:nvContentPartPr>
              <p14:xfrm>
                <a:off x="2382810" y="5532195"/>
                <a:ext cx="1244520" cy="444600"/>
              </p14:xfrm>
            </p:contentPart>
          </mc:Choice>
          <mc:Fallback>
            <p:pic>
              <p:nvPicPr>
                <p:cNvPr id="3" name="筆跡 2">
                  <a:extLst>
                    <a:ext uri="{FF2B5EF4-FFF2-40B4-BE49-F238E27FC236}">
                      <a16:creationId xmlns:a16="http://schemas.microsoft.com/office/drawing/2014/main" id="{BF0898D0-7E80-4BE9-B40C-13C94C8BEC71}"/>
                    </a:ext>
                  </a:extLst>
                </p:cNvPr>
                <p:cNvPicPr/>
                <p:nvPr/>
              </p:nvPicPr>
              <p:blipFill>
                <a:blip r:embed="rId9"/>
                <a:stretch>
                  <a:fillRect/>
                </a:stretch>
              </p:blipFill>
              <p:spPr>
                <a:xfrm>
                  <a:off x="2374170" y="5523195"/>
                  <a:ext cx="126216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筆跡 4">
                  <a:extLst>
                    <a:ext uri="{FF2B5EF4-FFF2-40B4-BE49-F238E27FC236}">
                      <a16:creationId xmlns:a16="http://schemas.microsoft.com/office/drawing/2014/main" id="{CDA56AFC-D170-4B33-B38B-D88983FED016}"/>
                    </a:ext>
                  </a:extLst>
                </p14:cNvPr>
                <p14:cNvContentPartPr/>
                <p14:nvPr/>
              </p14:nvContentPartPr>
              <p14:xfrm>
                <a:off x="2827050" y="5962035"/>
                <a:ext cx="28080" cy="120240"/>
              </p14:xfrm>
            </p:contentPart>
          </mc:Choice>
          <mc:Fallback>
            <p:pic>
              <p:nvPicPr>
                <p:cNvPr id="5" name="筆跡 4">
                  <a:extLst>
                    <a:ext uri="{FF2B5EF4-FFF2-40B4-BE49-F238E27FC236}">
                      <a16:creationId xmlns:a16="http://schemas.microsoft.com/office/drawing/2014/main" id="{CDA56AFC-D170-4B33-B38B-D88983FED016}"/>
                    </a:ext>
                  </a:extLst>
                </p:cNvPr>
                <p:cNvPicPr/>
                <p:nvPr/>
              </p:nvPicPr>
              <p:blipFill>
                <a:blip r:embed="rId11"/>
                <a:stretch>
                  <a:fillRect/>
                </a:stretch>
              </p:blipFill>
              <p:spPr>
                <a:xfrm>
                  <a:off x="2818050" y="5953395"/>
                  <a:ext cx="457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筆跡 9">
                  <a:extLst>
                    <a:ext uri="{FF2B5EF4-FFF2-40B4-BE49-F238E27FC236}">
                      <a16:creationId xmlns:a16="http://schemas.microsoft.com/office/drawing/2014/main" id="{A3BBAFB6-CC3C-48ED-B588-E3705CF187AE}"/>
                    </a:ext>
                  </a:extLst>
                </p14:cNvPr>
                <p14:cNvContentPartPr/>
                <p14:nvPr/>
              </p14:nvContentPartPr>
              <p14:xfrm>
                <a:off x="2863050" y="5957715"/>
                <a:ext cx="18000" cy="142200"/>
              </p14:xfrm>
            </p:contentPart>
          </mc:Choice>
          <mc:Fallback>
            <p:pic>
              <p:nvPicPr>
                <p:cNvPr id="10" name="筆跡 9">
                  <a:extLst>
                    <a:ext uri="{FF2B5EF4-FFF2-40B4-BE49-F238E27FC236}">
                      <a16:creationId xmlns:a16="http://schemas.microsoft.com/office/drawing/2014/main" id="{A3BBAFB6-CC3C-48ED-B588-E3705CF187AE}"/>
                    </a:ext>
                  </a:extLst>
                </p:cNvPr>
                <p:cNvPicPr/>
                <p:nvPr/>
              </p:nvPicPr>
              <p:blipFill>
                <a:blip r:embed="rId13"/>
                <a:stretch>
                  <a:fillRect/>
                </a:stretch>
              </p:blipFill>
              <p:spPr>
                <a:xfrm>
                  <a:off x="2854050" y="5949075"/>
                  <a:ext cx="3564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筆跡 10">
                  <a:extLst>
                    <a:ext uri="{FF2B5EF4-FFF2-40B4-BE49-F238E27FC236}">
                      <a16:creationId xmlns:a16="http://schemas.microsoft.com/office/drawing/2014/main" id="{D1C7B2DF-A0BF-43DB-B73B-75BF4AA59158}"/>
                    </a:ext>
                  </a:extLst>
                </p14:cNvPr>
                <p14:cNvContentPartPr/>
                <p14:nvPr/>
              </p14:nvContentPartPr>
              <p14:xfrm>
                <a:off x="2810130" y="6066075"/>
                <a:ext cx="145440" cy="68040"/>
              </p14:xfrm>
            </p:contentPart>
          </mc:Choice>
          <mc:Fallback>
            <p:pic>
              <p:nvPicPr>
                <p:cNvPr id="11" name="筆跡 10">
                  <a:extLst>
                    <a:ext uri="{FF2B5EF4-FFF2-40B4-BE49-F238E27FC236}">
                      <a16:creationId xmlns:a16="http://schemas.microsoft.com/office/drawing/2014/main" id="{D1C7B2DF-A0BF-43DB-B73B-75BF4AA59158}"/>
                    </a:ext>
                  </a:extLst>
                </p:cNvPr>
                <p:cNvPicPr/>
                <p:nvPr/>
              </p:nvPicPr>
              <p:blipFill>
                <a:blip r:embed="rId15"/>
                <a:stretch>
                  <a:fillRect/>
                </a:stretch>
              </p:blipFill>
              <p:spPr>
                <a:xfrm>
                  <a:off x="2801490" y="6057075"/>
                  <a:ext cx="163080" cy="85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2" name="筆跡 11">
                <a:extLst>
                  <a:ext uri="{FF2B5EF4-FFF2-40B4-BE49-F238E27FC236}">
                    <a16:creationId xmlns:a16="http://schemas.microsoft.com/office/drawing/2014/main" id="{1C590DC1-184B-4715-BDAC-11D999BEC4BA}"/>
                  </a:ext>
                </a:extLst>
              </p14:cNvPr>
              <p14:cNvContentPartPr/>
              <p14:nvPr/>
            </p14:nvContentPartPr>
            <p14:xfrm>
              <a:off x="2757570" y="6248955"/>
              <a:ext cx="239400" cy="189720"/>
            </p14:xfrm>
          </p:contentPart>
        </mc:Choice>
        <mc:Fallback>
          <p:pic>
            <p:nvPicPr>
              <p:cNvPr id="12" name="筆跡 11">
                <a:extLst>
                  <a:ext uri="{FF2B5EF4-FFF2-40B4-BE49-F238E27FC236}">
                    <a16:creationId xmlns:a16="http://schemas.microsoft.com/office/drawing/2014/main" id="{1C590DC1-184B-4715-BDAC-11D999BEC4BA}"/>
                  </a:ext>
                </a:extLst>
              </p:cNvPr>
              <p:cNvPicPr/>
              <p:nvPr/>
            </p:nvPicPr>
            <p:blipFill>
              <a:blip r:embed="rId17"/>
              <a:stretch>
                <a:fillRect/>
              </a:stretch>
            </p:blipFill>
            <p:spPr>
              <a:xfrm>
                <a:off x="2748570" y="6240315"/>
                <a:ext cx="257040" cy="207360"/>
              </a:xfrm>
              <a:prstGeom prst="rect">
                <a:avLst/>
              </a:prstGeom>
            </p:spPr>
          </p:pic>
        </mc:Fallback>
      </mc:AlternateContent>
      <p:grpSp>
        <p:nvGrpSpPr>
          <p:cNvPr id="19" name="群組 18">
            <a:extLst>
              <a:ext uri="{FF2B5EF4-FFF2-40B4-BE49-F238E27FC236}">
                <a16:creationId xmlns:a16="http://schemas.microsoft.com/office/drawing/2014/main" id="{9844D6E4-DBA7-4790-BE0E-9D5FE858CCAA}"/>
              </a:ext>
            </a:extLst>
          </p:cNvPr>
          <p:cNvGrpSpPr/>
          <p:nvPr/>
        </p:nvGrpSpPr>
        <p:grpSpPr>
          <a:xfrm>
            <a:off x="3788970" y="4922355"/>
            <a:ext cx="1780560" cy="695880"/>
            <a:chOff x="3788970" y="4922355"/>
            <a:chExt cx="1780560" cy="695880"/>
          </a:xfrm>
        </p:grpSpPr>
        <mc:AlternateContent xmlns:mc="http://schemas.openxmlformats.org/markup-compatibility/2006">
          <mc:Choice xmlns:p14="http://schemas.microsoft.com/office/powerpoint/2010/main" Requires="p14">
            <p:contentPart p14:bwMode="auto" r:id="rId18">
              <p14:nvContentPartPr>
                <p14:cNvPr id="14" name="筆跡 13">
                  <a:extLst>
                    <a:ext uri="{FF2B5EF4-FFF2-40B4-BE49-F238E27FC236}">
                      <a16:creationId xmlns:a16="http://schemas.microsoft.com/office/drawing/2014/main" id="{7363B264-DE10-4893-8977-5015B8D8DF09}"/>
                    </a:ext>
                  </a:extLst>
                </p14:cNvPr>
                <p14:cNvContentPartPr/>
                <p14:nvPr/>
              </p14:nvContentPartPr>
              <p14:xfrm>
                <a:off x="3788970" y="5202075"/>
                <a:ext cx="1182240" cy="416160"/>
              </p14:xfrm>
            </p:contentPart>
          </mc:Choice>
          <mc:Fallback>
            <p:pic>
              <p:nvPicPr>
                <p:cNvPr id="14" name="筆跡 13">
                  <a:extLst>
                    <a:ext uri="{FF2B5EF4-FFF2-40B4-BE49-F238E27FC236}">
                      <a16:creationId xmlns:a16="http://schemas.microsoft.com/office/drawing/2014/main" id="{7363B264-DE10-4893-8977-5015B8D8DF09}"/>
                    </a:ext>
                  </a:extLst>
                </p:cNvPr>
                <p:cNvPicPr/>
                <p:nvPr/>
              </p:nvPicPr>
              <p:blipFill>
                <a:blip r:embed="rId19"/>
                <a:stretch>
                  <a:fillRect/>
                </a:stretch>
              </p:blipFill>
              <p:spPr>
                <a:xfrm>
                  <a:off x="3770970" y="5184435"/>
                  <a:ext cx="12178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筆跡 14">
                  <a:extLst>
                    <a:ext uri="{FF2B5EF4-FFF2-40B4-BE49-F238E27FC236}">
                      <a16:creationId xmlns:a16="http://schemas.microsoft.com/office/drawing/2014/main" id="{0EFD8820-06FA-4F22-9CE9-5DC826C33316}"/>
                    </a:ext>
                  </a:extLst>
                </p14:cNvPr>
                <p14:cNvContentPartPr/>
                <p14:nvPr/>
              </p14:nvContentPartPr>
              <p14:xfrm>
                <a:off x="4915410" y="5116035"/>
                <a:ext cx="217080" cy="125280"/>
              </p14:xfrm>
            </p:contentPart>
          </mc:Choice>
          <mc:Fallback>
            <p:pic>
              <p:nvPicPr>
                <p:cNvPr id="15" name="筆跡 14">
                  <a:extLst>
                    <a:ext uri="{FF2B5EF4-FFF2-40B4-BE49-F238E27FC236}">
                      <a16:creationId xmlns:a16="http://schemas.microsoft.com/office/drawing/2014/main" id="{0EFD8820-06FA-4F22-9CE9-5DC826C33316}"/>
                    </a:ext>
                  </a:extLst>
                </p:cNvPr>
                <p:cNvPicPr/>
                <p:nvPr/>
              </p:nvPicPr>
              <p:blipFill>
                <a:blip r:embed="rId21"/>
                <a:stretch>
                  <a:fillRect/>
                </a:stretch>
              </p:blipFill>
              <p:spPr>
                <a:xfrm>
                  <a:off x="4897770" y="5098395"/>
                  <a:ext cx="2527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筆跡 15">
                  <a:extLst>
                    <a:ext uri="{FF2B5EF4-FFF2-40B4-BE49-F238E27FC236}">
                      <a16:creationId xmlns:a16="http://schemas.microsoft.com/office/drawing/2014/main" id="{09B9AA07-ED79-498F-8729-540FC151EDF0}"/>
                    </a:ext>
                  </a:extLst>
                </p14:cNvPr>
                <p14:cNvContentPartPr/>
                <p14:nvPr/>
              </p14:nvContentPartPr>
              <p14:xfrm>
                <a:off x="4993530" y="5126115"/>
                <a:ext cx="234360" cy="146520"/>
              </p14:xfrm>
            </p:contentPart>
          </mc:Choice>
          <mc:Fallback>
            <p:pic>
              <p:nvPicPr>
                <p:cNvPr id="16" name="筆跡 15">
                  <a:extLst>
                    <a:ext uri="{FF2B5EF4-FFF2-40B4-BE49-F238E27FC236}">
                      <a16:creationId xmlns:a16="http://schemas.microsoft.com/office/drawing/2014/main" id="{09B9AA07-ED79-498F-8729-540FC151EDF0}"/>
                    </a:ext>
                  </a:extLst>
                </p:cNvPr>
                <p:cNvPicPr/>
                <p:nvPr/>
              </p:nvPicPr>
              <p:blipFill>
                <a:blip r:embed="rId23"/>
                <a:stretch>
                  <a:fillRect/>
                </a:stretch>
              </p:blipFill>
              <p:spPr>
                <a:xfrm>
                  <a:off x="4975890" y="5108475"/>
                  <a:ext cx="27000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筆跡 16">
                  <a:extLst>
                    <a:ext uri="{FF2B5EF4-FFF2-40B4-BE49-F238E27FC236}">
                      <a16:creationId xmlns:a16="http://schemas.microsoft.com/office/drawing/2014/main" id="{37550A63-0972-4B2D-987F-FA897511B0D5}"/>
                    </a:ext>
                  </a:extLst>
                </p14:cNvPr>
                <p14:cNvContentPartPr/>
                <p14:nvPr/>
              </p14:nvContentPartPr>
              <p14:xfrm>
                <a:off x="5028450" y="5067435"/>
                <a:ext cx="265320" cy="160920"/>
              </p14:xfrm>
            </p:contentPart>
          </mc:Choice>
          <mc:Fallback>
            <p:pic>
              <p:nvPicPr>
                <p:cNvPr id="17" name="筆跡 16">
                  <a:extLst>
                    <a:ext uri="{FF2B5EF4-FFF2-40B4-BE49-F238E27FC236}">
                      <a16:creationId xmlns:a16="http://schemas.microsoft.com/office/drawing/2014/main" id="{37550A63-0972-4B2D-987F-FA897511B0D5}"/>
                    </a:ext>
                  </a:extLst>
                </p:cNvPr>
                <p:cNvPicPr/>
                <p:nvPr/>
              </p:nvPicPr>
              <p:blipFill>
                <a:blip r:embed="rId25"/>
                <a:stretch>
                  <a:fillRect/>
                </a:stretch>
              </p:blipFill>
              <p:spPr>
                <a:xfrm>
                  <a:off x="5010810" y="5049795"/>
                  <a:ext cx="3009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筆跡 17">
                  <a:extLst>
                    <a:ext uri="{FF2B5EF4-FFF2-40B4-BE49-F238E27FC236}">
                      <a16:creationId xmlns:a16="http://schemas.microsoft.com/office/drawing/2014/main" id="{585BA9AF-3D93-481D-B0B8-99B10B28C037}"/>
                    </a:ext>
                  </a:extLst>
                </p14:cNvPr>
                <p14:cNvContentPartPr/>
                <p14:nvPr/>
              </p14:nvContentPartPr>
              <p14:xfrm>
                <a:off x="5423370" y="4922355"/>
                <a:ext cx="146160" cy="394560"/>
              </p14:xfrm>
            </p:contentPart>
          </mc:Choice>
          <mc:Fallback>
            <p:pic>
              <p:nvPicPr>
                <p:cNvPr id="18" name="筆跡 17">
                  <a:extLst>
                    <a:ext uri="{FF2B5EF4-FFF2-40B4-BE49-F238E27FC236}">
                      <a16:creationId xmlns:a16="http://schemas.microsoft.com/office/drawing/2014/main" id="{585BA9AF-3D93-481D-B0B8-99B10B28C037}"/>
                    </a:ext>
                  </a:extLst>
                </p:cNvPr>
                <p:cNvPicPr/>
                <p:nvPr/>
              </p:nvPicPr>
              <p:blipFill>
                <a:blip r:embed="rId27"/>
                <a:stretch>
                  <a:fillRect/>
                </a:stretch>
              </p:blipFill>
              <p:spPr>
                <a:xfrm>
                  <a:off x="5405730" y="4904715"/>
                  <a:ext cx="181800" cy="430200"/>
                </a:xfrm>
                <a:prstGeom prst="rect">
                  <a:avLst/>
                </a:prstGeom>
              </p:spPr>
            </p:pic>
          </mc:Fallback>
        </mc:AlternateContent>
      </p:grpSp>
      <p:grpSp>
        <p:nvGrpSpPr>
          <p:cNvPr id="29" name="群組 28">
            <a:extLst>
              <a:ext uri="{FF2B5EF4-FFF2-40B4-BE49-F238E27FC236}">
                <a16:creationId xmlns:a16="http://schemas.microsoft.com/office/drawing/2014/main" id="{86756994-0141-4A4C-8910-59FAD37CCD90}"/>
              </a:ext>
            </a:extLst>
          </p:cNvPr>
          <p:cNvGrpSpPr/>
          <p:nvPr/>
        </p:nvGrpSpPr>
        <p:grpSpPr>
          <a:xfrm>
            <a:off x="3752250" y="5505555"/>
            <a:ext cx="1101240" cy="710280"/>
            <a:chOff x="3752250" y="5505555"/>
            <a:chExt cx="1101240" cy="710280"/>
          </a:xfrm>
        </p:grpSpPr>
        <mc:AlternateContent xmlns:mc="http://schemas.openxmlformats.org/markup-compatibility/2006">
          <mc:Choice xmlns:p14="http://schemas.microsoft.com/office/powerpoint/2010/main" Requires="p14">
            <p:contentPart p14:bwMode="auto" r:id="rId28">
              <p14:nvContentPartPr>
                <p14:cNvPr id="20" name="筆跡 19">
                  <a:extLst>
                    <a:ext uri="{FF2B5EF4-FFF2-40B4-BE49-F238E27FC236}">
                      <a16:creationId xmlns:a16="http://schemas.microsoft.com/office/drawing/2014/main" id="{B9EACCCA-8E06-48ED-9AB9-E8110AACB801}"/>
                    </a:ext>
                  </a:extLst>
                </p14:cNvPr>
                <p14:cNvContentPartPr/>
                <p14:nvPr/>
              </p14:nvContentPartPr>
              <p14:xfrm>
                <a:off x="3752250" y="5505555"/>
                <a:ext cx="1083960" cy="467640"/>
              </p14:xfrm>
            </p:contentPart>
          </mc:Choice>
          <mc:Fallback>
            <p:pic>
              <p:nvPicPr>
                <p:cNvPr id="20" name="筆跡 19">
                  <a:extLst>
                    <a:ext uri="{FF2B5EF4-FFF2-40B4-BE49-F238E27FC236}">
                      <a16:creationId xmlns:a16="http://schemas.microsoft.com/office/drawing/2014/main" id="{B9EACCCA-8E06-48ED-9AB9-E8110AACB801}"/>
                    </a:ext>
                  </a:extLst>
                </p:cNvPr>
                <p:cNvPicPr/>
                <p:nvPr/>
              </p:nvPicPr>
              <p:blipFill>
                <a:blip r:embed="rId29"/>
                <a:stretch>
                  <a:fillRect/>
                </a:stretch>
              </p:blipFill>
              <p:spPr>
                <a:xfrm>
                  <a:off x="3743250" y="5496915"/>
                  <a:ext cx="1101600" cy="485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筆跡 20">
                  <a:extLst>
                    <a:ext uri="{FF2B5EF4-FFF2-40B4-BE49-F238E27FC236}">
                      <a16:creationId xmlns:a16="http://schemas.microsoft.com/office/drawing/2014/main" id="{6980DEF9-EB96-4A0F-BA33-46ED19D9ADD4}"/>
                    </a:ext>
                  </a:extLst>
                </p14:cNvPr>
                <p14:cNvContentPartPr/>
                <p14:nvPr/>
              </p14:nvContentPartPr>
              <p14:xfrm>
                <a:off x="4683210" y="5883555"/>
                <a:ext cx="117360" cy="185400"/>
              </p14:xfrm>
            </p:contentPart>
          </mc:Choice>
          <mc:Fallback>
            <p:pic>
              <p:nvPicPr>
                <p:cNvPr id="21" name="筆跡 20">
                  <a:extLst>
                    <a:ext uri="{FF2B5EF4-FFF2-40B4-BE49-F238E27FC236}">
                      <a16:creationId xmlns:a16="http://schemas.microsoft.com/office/drawing/2014/main" id="{6980DEF9-EB96-4A0F-BA33-46ED19D9ADD4}"/>
                    </a:ext>
                  </a:extLst>
                </p:cNvPr>
                <p:cNvPicPr/>
                <p:nvPr/>
              </p:nvPicPr>
              <p:blipFill>
                <a:blip r:embed="rId31"/>
                <a:stretch>
                  <a:fillRect/>
                </a:stretch>
              </p:blipFill>
              <p:spPr>
                <a:xfrm>
                  <a:off x="4674210" y="5874555"/>
                  <a:ext cx="1350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筆跡 21">
                  <a:extLst>
                    <a:ext uri="{FF2B5EF4-FFF2-40B4-BE49-F238E27FC236}">
                      <a16:creationId xmlns:a16="http://schemas.microsoft.com/office/drawing/2014/main" id="{F1AC8288-7955-4F93-B6A5-B5DE18D6BE58}"/>
                    </a:ext>
                  </a:extLst>
                </p14:cNvPr>
                <p14:cNvContentPartPr/>
                <p14:nvPr/>
              </p14:nvContentPartPr>
              <p14:xfrm>
                <a:off x="4643610" y="5944755"/>
                <a:ext cx="163440" cy="201600"/>
              </p14:xfrm>
            </p:contentPart>
          </mc:Choice>
          <mc:Fallback>
            <p:pic>
              <p:nvPicPr>
                <p:cNvPr id="22" name="筆跡 21">
                  <a:extLst>
                    <a:ext uri="{FF2B5EF4-FFF2-40B4-BE49-F238E27FC236}">
                      <a16:creationId xmlns:a16="http://schemas.microsoft.com/office/drawing/2014/main" id="{F1AC8288-7955-4F93-B6A5-B5DE18D6BE58}"/>
                    </a:ext>
                  </a:extLst>
                </p:cNvPr>
                <p:cNvPicPr/>
                <p:nvPr/>
              </p:nvPicPr>
              <p:blipFill>
                <a:blip r:embed="rId33"/>
                <a:stretch>
                  <a:fillRect/>
                </a:stretch>
              </p:blipFill>
              <p:spPr>
                <a:xfrm>
                  <a:off x="4634610" y="5935755"/>
                  <a:ext cx="18108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筆跡 22">
                  <a:extLst>
                    <a:ext uri="{FF2B5EF4-FFF2-40B4-BE49-F238E27FC236}">
                      <a16:creationId xmlns:a16="http://schemas.microsoft.com/office/drawing/2014/main" id="{B209F2B5-1D0C-4DAC-99A7-A922418ACED7}"/>
                    </a:ext>
                  </a:extLst>
                </p14:cNvPr>
                <p14:cNvContentPartPr/>
                <p14:nvPr/>
              </p14:nvContentPartPr>
              <p14:xfrm>
                <a:off x="4661610" y="6138435"/>
                <a:ext cx="191880" cy="77400"/>
              </p14:xfrm>
            </p:contentPart>
          </mc:Choice>
          <mc:Fallback>
            <p:pic>
              <p:nvPicPr>
                <p:cNvPr id="23" name="筆跡 22">
                  <a:extLst>
                    <a:ext uri="{FF2B5EF4-FFF2-40B4-BE49-F238E27FC236}">
                      <a16:creationId xmlns:a16="http://schemas.microsoft.com/office/drawing/2014/main" id="{B209F2B5-1D0C-4DAC-99A7-A922418ACED7}"/>
                    </a:ext>
                  </a:extLst>
                </p:cNvPr>
                <p:cNvPicPr/>
                <p:nvPr/>
              </p:nvPicPr>
              <p:blipFill>
                <a:blip r:embed="rId35"/>
                <a:stretch>
                  <a:fillRect/>
                </a:stretch>
              </p:blipFill>
              <p:spPr>
                <a:xfrm>
                  <a:off x="4652970" y="6129795"/>
                  <a:ext cx="20952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筆跡 23">
                  <a:extLst>
                    <a:ext uri="{FF2B5EF4-FFF2-40B4-BE49-F238E27FC236}">
                      <a16:creationId xmlns:a16="http://schemas.microsoft.com/office/drawing/2014/main" id="{464E9236-F404-44D5-B787-0E624C8B5B2D}"/>
                    </a:ext>
                  </a:extLst>
                </p14:cNvPr>
                <p14:cNvContentPartPr/>
                <p14:nvPr/>
              </p14:nvContentPartPr>
              <p14:xfrm>
                <a:off x="4821450" y="5992995"/>
                <a:ext cx="7560" cy="222840"/>
              </p14:xfrm>
            </p:contentPart>
          </mc:Choice>
          <mc:Fallback>
            <p:pic>
              <p:nvPicPr>
                <p:cNvPr id="24" name="筆跡 23">
                  <a:extLst>
                    <a:ext uri="{FF2B5EF4-FFF2-40B4-BE49-F238E27FC236}">
                      <a16:creationId xmlns:a16="http://schemas.microsoft.com/office/drawing/2014/main" id="{464E9236-F404-44D5-B787-0E624C8B5B2D}"/>
                    </a:ext>
                  </a:extLst>
                </p:cNvPr>
                <p:cNvPicPr/>
                <p:nvPr/>
              </p:nvPicPr>
              <p:blipFill>
                <a:blip r:embed="rId37"/>
                <a:stretch>
                  <a:fillRect/>
                </a:stretch>
              </p:blipFill>
              <p:spPr>
                <a:xfrm>
                  <a:off x="4812810" y="5983995"/>
                  <a:ext cx="25200" cy="240480"/>
                </a:xfrm>
                <a:prstGeom prst="rect">
                  <a:avLst/>
                </a:prstGeom>
              </p:spPr>
            </p:pic>
          </mc:Fallback>
        </mc:AlternateContent>
      </p:grpSp>
      <p:grpSp>
        <p:nvGrpSpPr>
          <p:cNvPr id="28" name="群組 27">
            <a:extLst>
              <a:ext uri="{FF2B5EF4-FFF2-40B4-BE49-F238E27FC236}">
                <a16:creationId xmlns:a16="http://schemas.microsoft.com/office/drawing/2014/main" id="{53276AC0-CD0A-40FF-B1D0-6E5149094941}"/>
              </a:ext>
            </a:extLst>
          </p:cNvPr>
          <p:cNvGrpSpPr/>
          <p:nvPr/>
        </p:nvGrpSpPr>
        <p:grpSpPr>
          <a:xfrm>
            <a:off x="4795890" y="6346515"/>
            <a:ext cx="464040" cy="322200"/>
            <a:chOff x="4795890" y="6346515"/>
            <a:chExt cx="464040" cy="322200"/>
          </a:xfrm>
        </p:grpSpPr>
        <mc:AlternateContent xmlns:mc="http://schemas.openxmlformats.org/markup-compatibility/2006">
          <mc:Choice xmlns:p14="http://schemas.microsoft.com/office/powerpoint/2010/main" Requires="p14">
            <p:contentPart p14:bwMode="auto" r:id="rId38">
              <p14:nvContentPartPr>
                <p14:cNvPr id="25" name="筆跡 24">
                  <a:extLst>
                    <a:ext uri="{FF2B5EF4-FFF2-40B4-BE49-F238E27FC236}">
                      <a16:creationId xmlns:a16="http://schemas.microsoft.com/office/drawing/2014/main" id="{BFAF2CA8-967A-490E-8F1B-F8BC33E120EB}"/>
                    </a:ext>
                  </a:extLst>
                </p14:cNvPr>
                <p14:cNvContentPartPr/>
                <p14:nvPr/>
              </p14:nvContentPartPr>
              <p14:xfrm>
                <a:off x="4795890" y="6377835"/>
                <a:ext cx="23760" cy="205920"/>
              </p14:xfrm>
            </p:contentPart>
          </mc:Choice>
          <mc:Fallback>
            <p:pic>
              <p:nvPicPr>
                <p:cNvPr id="25" name="筆跡 24">
                  <a:extLst>
                    <a:ext uri="{FF2B5EF4-FFF2-40B4-BE49-F238E27FC236}">
                      <a16:creationId xmlns:a16="http://schemas.microsoft.com/office/drawing/2014/main" id="{BFAF2CA8-967A-490E-8F1B-F8BC33E120EB}"/>
                    </a:ext>
                  </a:extLst>
                </p:cNvPr>
                <p:cNvPicPr/>
                <p:nvPr/>
              </p:nvPicPr>
              <p:blipFill>
                <a:blip r:embed="rId39"/>
                <a:stretch>
                  <a:fillRect/>
                </a:stretch>
              </p:blipFill>
              <p:spPr>
                <a:xfrm>
                  <a:off x="4787250" y="6368835"/>
                  <a:ext cx="4140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筆跡 25">
                  <a:extLst>
                    <a:ext uri="{FF2B5EF4-FFF2-40B4-BE49-F238E27FC236}">
                      <a16:creationId xmlns:a16="http://schemas.microsoft.com/office/drawing/2014/main" id="{37C7BA54-C989-47AA-88AE-62E206E5E15D}"/>
                    </a:ext>
                  </a:extLst>
                </p14:cNvPr>
                <p14:cNvContentPartPr/>
                <p14:nvPr/>
              </p14:nvContentPartPr>
              <p14:xfrm>
                <a:off x="4850610" y="6504555"/>
                <a:ext cx="145800" cy="27360"/>
              </p14:xfrm>
            </p:contentPart>
          </mc:Choice>
          <mc:Fallback>
            <p:pic>
              <p:nvPicPr>
                <p:cNvPr id="26" name="筆跡 25">
                  <a:extLst>
                    <a:ext uri="{FF2B5EF4-FFF2-40B4-BE49-F238E27FC236}">
                      <a16:creationId xmlns:a16="http://schemas.microsoft.com/office/drawing/2014/main" id="{37C7BA54-C989-47AA-88AE-62E206E5E15D}"/>
                    </a:ext>
                  </a:extLst>
                </p:cNvPr>
                <p:cNvPicPr/>
                <p:nvPr/>
              </p:nvPicPr>
              <p:blipFill>
                <a:blip r:embed="rId41"/>
                <a:stretch>
                  <a:fillRect/>
                </a:stretch>
              </p:blipFill>
              <p:spPr>
                <a:xfrm>
                  <a:off x="4841610" y="6495555"/>
                  <a:ext cx="1634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筆跡 26">
                  <a:extLst>
                    <a:ext uri="{FF2B5EF4-FFF2-40B4-BE49-F238E27FC236}">
                      <a16:creationId xmlns:a16="http://schemas.microsoft.com/office/drawing/2014/main" id="{D7CB32CB-F1B3-4803-B6F5-54BFFF758FD6}"/>
                    </a:ext>
                  </a:extLst>
                </p14:cNvPr>
                <p14:cNvContentPartPr/>
                <p14:nvPr/>
              </p14:nvContentPartPr>
              <p14:xfrm>
                <a:off x="5053290" y="6346515"/>
                <a:ext cx="206640" cy="322200"/>
              </p14:xfrm>
            </p:contentPart>
          </mc:Choice>
          <mc:Fallback>
            <p:pic>
              <p:nvPicPr>
                <p:cNvPr id="27" name="筆跡 26">
                  <a:extLst>
                    <a:ext uri="{FF2B5EF4-FFF2-40B4-BE49-F238E27FC236}">
                      <a16:creationId xmlns:a16="http://schemas.microsoft.com/office/drawing/2014/main" id="{D7CB32CB-F1B3-4803-B6F5-54BFFF758FD6}"/>
                    </a:ext>
                  </a:extLst>
                </p:cNvPr>
                <p:cNvPicPr/>
                <p:nvPr/>
              </p:nvPicPr>
              <p:blipFill>
                <a:blip r:embed="rId43"/>
                <a:stretch>
                  <a:fillRect/>
                </a:stretch>
              </p:blipFill>
              <p:spPr>
                <a:xfrm>
                  <a:off x="5044650" y="6337875"/>
                  <a:ext cx="224280" cy="339840"/>
                </a:xfrm>
                <a:prstGeom prst="rect">
                  <a:avLst/>
                </a:prstGeom>
              </p:spPr>
            </p:pic>
          </mc:Fallback>
        </mc:AlternateContent>
      </p:grpSp>
      <p:grpSp>
        <p:nvGrpSpPr>
          <p:cNvPr id="31" name="群組 30">
            <a:extLst>
              <a:ext uri="{FF2B5EF4-FFF2-40B4-BE49-F238E27FC236}">
                <a16:creationId xmlns:a16="http://schemas.microsoft.com/office/drawing/2014/main" id="{7E2BE1AC-77CA-4EB2-A1EF-B4629C85BC09}"/>
              </a:ext>
            </a:extLst>
          </p:cNvPr>
          <p:cNvGrpSpPr/>
          <p:nvPr/>
        </p:nvGrpSpPr>
        <p:grpSpPr>
          <a:xfrm>
            <a:off x="6810460" y="3087799"/>
            <a:ext cx="2016224" cy="1728192"/>
            <a:chOff x="4207650" y="4526355"/>
            <a:chExt cx="1998000" cy="1905840"/>
          </a:xfrm>
        </p:grpSpPr>
        <p:grpSp>
          <p:nvGrpSpPr>
            <p:cNvPr id="32" name="群組 31">
              <a:extLst>
                <a:ext uri="{FF2B5EF4-FFF2-40B4-BE49-F238E27FC236}">
                  <a16:creationId xmlns:a16="http://schemas.microsoft.com/office/drawing/2014/main" id="{55C7BDBA-93D5-4814-96C0-A544426C27FA}"/>
                </a:ext>
              </a:extLst>
            </p:cNvPr>
            <p:cNvGrpSpPr/>
            <p:nvPr/>
          </p:nvGrpSpPr>
          <p:grpSpPr>
            <a:xfrm>
              <a:off x="4283970" y="6140595"/>
              <a:ext cx="1921680" cy="222840"/>
              <a:chOff x="4283970" y="6140595"/>
              <a:chExt cx="1921680" cy="222840"/>
            </a:xfrm>
          </p:grpSpPr>
          <mc:AlternateContent xmlns:mc="http://schemas.openxmlformats.org/markup-compatibility/2006">
            <mc:Choice xmlns:p14="http://schemas.microsoft.com/office/powerpoint/2010/main" Requires="p14">
              <p:contentPart p14:bwMode="auto" r:id="rId44">
                <p14:nvContentPartPr>
                  <p14:cNvPr id="38" name="筆跡 37">
                    <a:extLst>
                      <a:ext uri="{FF2B5EF4-FFF2-40B4-BE49-F238E27FC236}">
                        <a16:creationId xmlns:a16="http://schemas.microsoft.com/office/drawing/2014/main" id="{73A9E6BD-FB52-4DC7-8F3E-8494132F3680}"/>
                      </a:ext>
                    </a:extLst>
                  </p14:cNvPr>
                  <p14:cNvContentPartPr/>
                  <p14:nvPr/>
                </p14:nvContentPartPr>
                <p14:xfrm>
                  <a:off x="4134728" y="6442516"/>
                  <a:ext cx="908536" cy="31898"/>
                </p14:xfrm>
              </p:contentPart>
            </mc:Choice>
            <mc:Fallback>
              <p:pic>
                <p:nvPicPr>
                  <p:cNvPr id="38" name="筆跡 37">
                    <a:extLst>
                      <a:ext uri="{FF2B5EF4-FFF2-40B4-BE49-F238E27FC236}">
                        <a16:creationId xmlns:a16="http://schemas.microsoft.com/office/drawing/2014/main" id="{73A9E6BD-FB52-4DC7-8F3E-8494132F3680}"/>
                      </a:ext>
                    </a:extLst>
                  </p:cNvPr>
                  <p:cNvPicPr/>
                  <p:nvPr/>
                </p:nvPicPr>
                <p:blipFill>
                  <a:blip r:embed="rId45"/>
                  <a:stretch>
                    <a:fillRect/>
                  </a:stretch>
                </p:blipFill>
                <p:spPr>
                  <a:xfrm>
                    <a:off x="4125810" y="6432671"/>
                    <a:ext cx="926015" cy="51194"/>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9" name="筆跡 38">
                    <a:extLst>
                      <a:ext uri="{FF2B5EF4-FFF2-40B4-BE49-F238E27FC236}">
                        <a16:creationId xmlns:a16="http://schemas.microsoft.com/office/drawing/2014/main" id="{12EC0ADC-3195-4875-987D-68F0DD5FFF53}"/>
                      </a:ext>
                    </a:extLst>
                  </p14:cNvPr>
                  <p14:cNvContentPartPr/>
                  <p14:nvPr/>
                </p14:nvContentPartPr>
                <p14:xfrm>
                  <a:off x="4997768" y="6391972"/>
                  <a:ext cx="67459" cy="106704"/>
                </p14:xfrm>
              </p:contentPart>
            </mc:Choice>
            <mc:Fallback>
              <p:pic>
                <p:nvPicPr>
                  <p:cNvPr id="39" name="筆跡 38">
                    <a:extLst>
                      <a:ext uri="{FF2B5EF4-FFF2-40B4-BE49-F238E27FC236}">
                        <a16:creationId xmlns:a16="http://schemas.microsoft.com/office/drawing/2014/main" id="{12EC0ADC-3195-4875-987D-68F0DD5FFF53}"/>
                      </a:ext>
                    </a:extLst>
                  </p:cNvPr>
                  <p:cNvPicPr/>
                  <p:nvPr/>
                </p:nvPicPr>
                <p:blipFill>
                  <a:blip r:embed="rId47"/>
                  <a:stretch>
                    <a:fillRect/>
                  </a:stretch>
                </p:blipFill>
                <p:spPr>
                  <a:xfrm>
                    <a:off x="4989247" y="6382092"/>
                    <a:ext cx="84856" cy="126069"/>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0" name="筆跡 39">
                    <a:extLst>
                      <a:ext uri="{FF2B5EF4-FFF2-40B4-BE49-F238E27FC236}">
                        <a16:creationId xmlns:a16="http://schemas.microsoft.com/office/drawing/2014/main" id="{A9569A70-9327-4FAD-9655-E4FBA56C93AF}"/>
                      </a:ext>
                    </a:extLst>
                  </p14:cNvPr>
                  <p14:cNvContentPartPr/>
                  <p14:nvPr/>
                </p14:nvContentPartPr>
                <p14:xfrm>
                  <a:off x="5097584" y="6425218"/>
                  <a:ext cx="83931" cy="105805"/>
                </p14:xfrm>
              </p:contentPart>
            </mc:Choice>
            <mc:Fallback>
              <p:pic>
                <p:nvPicPr>
                  <p:cNvPr id="40" name="筆跡 39">
                    <a:extLst>
                      <a:ext uri="{FF2B5EF4-FFF2-40B4-BE49-F238E27FC236}">
                        <a16:creationId xmlns:a16="http://schemas.microsoft.com/office/drawing/2014/main" id="{A9569A70-9327-4FAD-9655-E4FBA56C93AF}"/>
                      </a:ext>
                    </a:extLst>
                  </p:cNvPr>
                  <p:cNvPicPr/>
                  <p:nvPr/>
                </p:nvPicPr>
                <p:blipFill>
                  <a:blip r:embed="rId49"/>
                  <a:stretch>
                    <a:fillRect/>
                  </a:stretch>
                </p:blipFill>
                <p:spPr>
                  <a:xfrm>
                    <a:off x="5088731" y="6415348"/>
                    <a:ext cx="101284" cy="125150"/>
                  </a:xfrm>
                  <a:prstGeom prst="rect">
                    <a:avLst/>
                  </a:prstGeom>
                </p:spPr>
              </p:pic>
            </mc:Fallback>
          </mc:AlternateContent>
        </p:grpSp>
        <p:grpSp>
          <p:nvGrpSpPr>
            <p:cNvPr id="33" name="群組 32">
              <a:extLst>
                <a:ext uri="{FF2B5EF4-FFF2-40B4-BE49-F238E27FC236}">
                  <a16:creationId xmlns:a16="http://schemas.microsoft.com/office/drawing/2014/main" id="{893B0179-DB73-4D68-9E1A-068E6013CD25}"/>
                </a:ext>
              </a:extLst>
            </p:cNvPr>
            <p:cNvGrpSpPr/>
            <p:nvPr/>
          </p:nvGrpSpPr>
          <p:grpSpPr>
            <a:xfrm>
              <a:off x="4207650" y="4526355"/>
              <a:ext cx="438120" cy="1905840"/>
              <a:chOff x="4207650" y="4526355"/>
              <a:chExt cx="438120" cy="1905840"/>
            </a:xfrm>
          </p:grpSpPr>
          <mc:AlternateContent xmlns:mc="http://schemas.openxmlformats.org/markup-compatibility/2006">
            <mc:Choice xmlns:p14="http://schemas.microsoft.com/office/powerpoint/2010/main" Requires="p14">
              <p:contentPart p14:bwMode="auto" r:id="rId50">
                <p14:nvContentPartPr>
                  <p14:cNvPr id="35" name="筆跡 34">
                    <a:extLst>
                      <a:ext uri="{FF2B5EF4-FFF2-40B4-BE49-F238E27FC236}">
                        <a16:creationId xmlns:a16="http://schemas.microsoft.com/office/drawing/2014/main" id="{2DC3D167-422B-43FA-A8E4-87169B7C34BA}"/>
                      </a:ext>
                    </a:extLst>
                  </p14:cNvPr>
                  <p14:cNvContentPartPr/>
                  <p14:nvPr/>
                </p14:nvContentPartPr>
                <p14:xfrm>
                  <a:off x="4093156" y="5561933"/>
                  <a:ext cx="78244" cy="1011996"/>
                </p14:xfrm>
              </p:contentPart>
            </mc:Choice>
            <mc:Fallback>
              <p:pic>
                <p:nvPicPr>
                  <p:cNvPr id="35" name="筆跡 34">
                    <a:extLst>
                      <a:ext uri="{FF2B5EF4-FFF2-40B4-BE49-F238E27FC236}">
                        <a16:creationId xmlns:a16="http://schemas.microsoft.com/office/drawing/2014/main" id="{2DC3D167-422B-43FA-A8E4-87169B7C34BA}"/>
                      </a:ext>
                    </a:extLst>
                  </p:cNvPr>
                  <p:cNvPicPr/>
                  <p:nvPr/>
                </p:nvPicPr>
                <p:blipFill>
                  <a:blip r:embed="rId51"/>
                  <a:stretch>
                    <a:fillRect/>
                  </a:stretch>
                </p:blipFill>
                <p:spPr>
                  <a:xfrm>
                    <a:off x="4075373" y="5542090"/>
                    <a:ext cx="113454" cy="1051285"/>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6" name="筆跡 35">
                    <a:extLst>
                      <a:ext uri="{FF2B5EF4-FFF2-40B4-BE49-F238E27FC236}">
                        <a16:creationId xmlns:a16="http://schemas.microsoft.com/office/drawing/2014/main" id="{C593AAC6-727A-4506-A8B1-C7964FBD2B34}"/>
                      </a:ext>
                    </a:extLst>
                  </p14:cNvPr>
                  <p14:cNvContentPartPr/>
                  <p14:nvPr/>
                </p14:nvContentPartPr>
                <p14:xfrm>
                  <a:off x="4135317" y="5572940"/>
                  <a:ext cx="46672" cy="53913"/>
                </p14:xfrm>
              </p:contentPart>
            </mc:Choice>
            <mc:Fallback>
              <p:pic>
                <p:nvPicPr>
                  <p:cNvPr id="36" name="筆跡 35">
                    <a:extLst>
                      <a:ext uri="{FF2B5EF4-FFF2-40B4-BE49-F238E27FC236}">
                        <a16:creationId xmlns:a16="http://schemas.microsoft.com/office/drawing/2014/main" id="{C593AAC6-727A-4506-A8B1-C7964FBD2B34}"/>
                      </a:ext>
                    </a:extLst>
                  </p:cNvPr>
                  <p:cNvPicPr/>
                  <p:nvPr/>
                </p:nvPicPr>
                <p:blipFill>
                  <a:blip r:embed="rId53"/>
                  <a:stretch>
                    <a:fillRect/>
                  </a:stretch>
                </p:blipFill>
                <p:spPr>
                  <a:xfrm>
                    <a:off x="4117638" y="5553264"/>
                    <a:ext cx="81676" cy="92872"/>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7" name="筆跡 36">
                    <a:extLst>
                      <a:ext uri="{FF2B5EF4-FFF2-40B4-BE49-F238E27FC236}">
                        <a16:creationId xmlns:a16="http://schemas.microsoft.com/office/drawing/2014/main" id="{37F730F4-DD0F-42C8-A423-FC521A267118}"/>
                      </a:ext>
                    </a:extLst>
                  </p14:cNvPr>
                  <p14:cNvContentPartPr/>
                  <p14:nvPr/>
                </p14:nvContentPartPr>
                <p14:xfrm>
                  <a:off x="4238270" y="5384693"/>
                  <a:ext cx="93540" cy="189370"/>
                </p14:xfrm>
              </p:contentPart>
            </mc:Choice>
            <mc:Fallback>
              <p:pic>
                <p:nvPicPr>
                  <p:cNvPr id="37" name="筆跡 36">
                    <a:extLst>
                      <a:ext uri="{FF2B5EF4-FFF2-40B4-BE49-F238E27FC236}">
                        <a16:creationId xmlns:a16="http://schemas.microsoft.com/office/drawing/2014/main" id="{37F730F4-DD0F-42C8-A423-FC521A267118}"/>
                      </a:ext>
                    </a:extLst>
                  </p:cNvPr>
                  <p:cNvPicPr/>
                  <p:nvPr/>
                </p:nvPicPr>
                <p:blipFill>
                  <a:blip r:embed="rId55"/>
                  <a:stretch>
                    <a:fillRect/>
                  </a:stretch>
                </p:blipFill>
                <p:spPr>
                  <a:xfrm>
                    <a:off x="4220487" y="5364884"/>
                    <a:ext cx="128751" cy="22859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6">
              <p14:nvContentPartPr>
                <p14:cNvPr id="34" name="筆跡 33">
                  <a:extLst>
                    <a:ext uri="{FF2B5EF4-FFF2-40B4-BE49-F238E27FC236}">
                      <a16:creationId xmlns:a16="http://schemas.microsoft.com/office/drawing/2014/main" id="{97929E7D-B43D-4A54-B0B8-D247F8AAF0E6}"/>
                    </a:ext>
                  </a:extLst>
                </p14:cNvPr>
                <p14:cNvContentPartPr/>
                <p14:nvPr/>
              </p14:nvContentPartPr>
              <p14:xfrm>
                <a:off x="4209444" y="5669085"/>
                <a:ext cx="727534" cy="676387"/>
              </p14:xfrm>
            </p:contentPart>
          </mc:Choice>
          <mc:Fallback>
            <p:pic>
              <p:nvPicPr>
                <p:cNvPr id="34" name="筆跡 33">
                  <a:extLst>
                    <a:ext uri="{FF2B5EF4-FFF2-40B4-BE49-F238E27FC236}">
                      <a16:creationId xmlns:a16="http://schemas.microsoft.com/office/drawing/2014/main" id="{97929E7D-B43D-4A54-B0B8-D247F8AAF0E6}"/>
                    </a:ext>
                  </a:extLst>
                </p:cNvPr>
                <p:cNvPicPr/>
                <p:nvPr/>
              </p:nvPicPr>
              <p:blipFill>
                <a:blip r:embed="rId57"/>
                <a:stretch>
                  <a:fillRect/>
                </a:stretch>
              </p:blipFill>
              <p:spPr>
                <a:xfrm>
                  <a:off x="4200533" y="5659167"/>
                  <a:ext cx="745001" cy="69582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
            <p14:nvContentPartPr>
              <p14:cNvPr id="30" name="筆跡 29">
                <a:extLst>
                  <a:ext uri="{FF2B5EF4-FFF2-40B4-BE49-F238E27FC236}">
                    <a16:creationId xmlns:a16="http://schemas.microsoft.com/office/drawing/2014/main" id="{19D217D2-EFD9-4AEE-A62A-2944ECFFBCD9}"/>
                  </a:ext>
                </a:extLst>
              </p14:cNvPr>
              <p14:cNvContentPartPr/>
              <p14:nvPr/>
            </p14:nvContentPartPr>
            <p14:xfrm>
              <a:off x="2106330" y="3956835"/>
              <a:ext cx="1232280" cy="257040"/>
            </p14:xfrm>
          </p:contentPart>
        </mc:Choice>
        <mc:Fallback>
          <p:pic>
            <p:nvPicPr>
              <p:cNvPr id="30" name="筆跡 29">
                <a:extLst>
                  <a:ext uri="{FF2B5EF4-FFF2-40B4-BE49-F238E27FC236}">
                    <a16:creationId xmlns:a16="http://schemas.microsoft.com/office/drawing/2014/main" id="{19D217D2-EFD9-4AEE-A62A-2944ECFFBCD9}"/>
                  </a:ext>
                </a:extLst>
              </p:cNvPr>
              <p:cNvPicPr/>
              <p:nvPr/>
            </p:nvPicPr>
            <p:blipFill>
              <a:blip r:embed="rId59"/>
              <a:stretch>
                <a:fillRect/>
              </a:stretch>
            </p:blipFill>
            <p:spPr>
              <a:xfrm>
                <a:off x="2097330" y="3948195"/>
                <a:ext cx="1249920" cy="274680"/>
              </a:xfrm>
              <a:prstGeom prst="rect">
                <a:avLst/>
              </a:prstGeom>
            </p:spPr>
          </p:pic>
        </mc:Fallback>
      </mc:AlternateContent>
      <p:grpSp>
        <p:nvGrpSpPr>
          <p:cNvPr id="44" name="群組 43">
            <a:extLst>
              <a:ext uri="{FF2B5EF4-FFF2-40B4-BE49-F238E27FC236}">
                <a16:creationId xmlns:a16="http://schemas.microsoft.com/office/drawing/2014/main" id="{4A9181C2-2BF8-432E-B797-A41A07F0A406}"/>
              </a:ext>
            </a:extLst>
          </p:cNvPr>
          <p:cNvGrpSpPr/>
          <p:nvPr/>
        </p:nvGrpSpPr>
        <p:grpSpPr>
          <a:xfrm>
            <a:off x="6692370" y="6317355"/>
            <a:ext cx="1717200" cy="139680"/>
            <a:chOff x="6692370" y="6317355"/>
            <a:chExt cx="1717200" cy="139680"/>
          </a:xfrm>
        </p:grpSpPr>
        <mc:AlternateContent xmlns:mc="http://schemas.openxmlformats.org/markup-compatibility/2006">
          <mc:Choice xmlns:p14="http://schemas.microsoft.com/office/powerpoint/2010/main" Requires="p14">
            <p:contentPart p14:bwMode="auto" r:id="rId60">
              <p14:nvContentPartPr>
                <p14:cNvPr id="41" name="筆跡 40">
                  <a:extLst>
                    <a:ext uri="{FF2B5EF4-FFF2-40B4-BE49-F238E27FC236}">
                      <a16:creationId xmlns:a16="http://schemas.microsoft.com/office/drawing/2014/main" id="{A8F2A8A0-A66E-4FBC-9628-2B5453DD8F45}"/>
                    </a:ext>
                  </a:extLst>
                </p14:cNvPr>
                <p14:cNvContentPartPr/>
                <p14:nvPr/>
              </p14:nvContentPartPr>
              <p14:xfrm>
                <a:off x="6692370" y="6380355"/>
                <a:ext cx="1469160" cy="44640"/>
              </p14:xfrm>
            </p:contentPart>
          </mc:Choice>
          <mc:Fallback>
            <p:pic>
              <p:nvPicPr>
                <p:cNvPr id="41" name="筆跡 40">
                  <a:extLst>
                    <a:ext uri="{FF2B5EF4-FFF2-40B4-BE49-F238E27FC236}">
                      <a16:creationId xmlns:a16="http://schemas.microsoft.com/office/drawing/2014/main" id="{A8F2A8A0-A66E-4FBC-9628-2B5453DD8F45}"/>
                    </a:ext>
                  </a:extLst>
                </p:cNvPr>
                <p:cNvPicPr/>
                <p:nvPr/>
              </p:nvPicPr>
              <p:blipFill>
                <a:blip r:embed="rId61"/>
                <a:stretch>
                  <a:fillRect/>
                </a:stretch>
              </p:blipFill>
              <p:spPr>
                <a:xfrm>
                  <a:off x="6683730" y="6371355"/>
                  <a:ext cx="14868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2" name="筆跡 41">
                  <a:extLst>
                    <a:ext uri="{FF2B5EF4-FFF2-40B4-BE49-F238E27FC236}">
                      <a16:creationId xmlns:a16="http://schemas.microsoft.com/office/drawing/2014/main" id="{C80CF4E0-C731-4EB8-BCED-58F15A88BC83}"/>
                    </a:ext>
                  </a:extLst>
                </p14:cNvPr>
                <p14:cNvContentPartPr/>
                <p14:nvPr/>
              </p14:nvContentPartPr>
              <p14:xfrm>
                <a:off x="8102490" y="6317355"/>
                <a:ext cx="109800" cy="135360"/>
              </p14:xfrm>
            </p:contentPart>
          </mc:Choice>
          <mc:Fallback>
            <p:pic>
              <p:nvPicPr>
                <p:cNvPr id="42" name="筆跡 41">
                  <a:extLst>
                    <a:ext uri="{FF2B5EF4-FFF2-40B4-BE49-F238E27FC236}">
                      <a16:creationId xmlns:a16="http://schemas.microsoft.com/office/drawing/2014/main" id="{C80CF4E0-C731-4EB8-BCED-58F15A88BC83}"/>
                    </a:ext>
                  </a:extLst>
                </p:cNvPr>
                <p:cNvPicPr/>
                <p:nvPr/>
              </p:nvPicPr>
              <p:blipFill>
                <a:blip r:embed="rId63"/>
                <a:stretch>
                  <a:fillRect/>
                </a:stretch>
              </p:blipFill>
              <p:spPr>
                <a:xfrm>
                  <a:off x="8093490" y="6308355"/>
                  <a:ext cx="1274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筆跡 42">
                  <a:extLst>
                    <a:ext uri="{FF2B5EF4-FFF2-40B4-BE49-F238E27FC236}">
                      <a16:creationId xmlns:a16="http://schemas.microsoft.com/office/drawing/2014/main" id="{08ED7719-E378-4ECB-8E6B-0E42324F2639}"/>
                    </a:ext>
                  </a:extLst>
                </p14:cNvPr>
                <p14:cNvContentPartPr/>
                <p14:nvPr/>
              </p14:nvContentPartPr>
              <p14:xfrm>
                <a:off x="8245050" y="6333555"/>
                <a:ext cx="164520" cy="123480"/>
              </p14:xfrm>
            </p:contentPart>
          </mc:Choice>
          <mc:Fallback>
            <p:pic>
              <p:nvPicPr>
                <p:cNvPr id="43" name="筆跡 42">
                  <a:extLst>
                    <a:ext uri="{FF2B5EF4-FFF2-40B4-BE49-F238E27FC236}">
                      <a16:creationId xmlns:a16="http://schemas.microsoft.com/office/drawing/2014/main" id="{08ED7719-E378-4ECB-8E6B-0E42324F2639}"/>
                    </a:ext>
                  </a:extLst>
                </p:cNvPr>
                <p:cNvPicPr/>
                <p:nvPr/>
              </p:nvPicPr>
              <p:blipFill>
                <a:blip r:embed="rId65"/>
                <a:stretch>
                  <a:fillRect/>
                </a:stretch>
              </p:blipFill>
              <p:spPr>
                <a:xfrm>
                  <a:off x="8236410" y="6324555"/>
                  <a:ext cx="182160" cy="141120"/>
                </a:xfrm>
                <a:prstGeom prst="rect">
                  <a:avLst/>
                </a:prstGeom>
              </p:spPr>
            </p:pic>
          </mc:Fallback>
        </mc:AlternateContent>
      </p:grpSp>
      <p:grpSp>
        <p:nvGrpSpPr>
          <p:cNvPr id="53" name="群組 52">
            <a:extLst>
              <a:ext uri="{FF2B5EF4-FFF2-40B4-BE49-F238E27FC236}">
                <a16:creationId xmlns:a16="http://schemas.microsoft.com/office/drawing/2014/main" id="{13856D79-4C83-49B0-8E1F-967F2499456A}"/>
              </a:ext>
            </a:extLst>
          </p:cNvPr>
          <p:cNvGrpSpPr/>
          <p:nvPr/>
        </p:nvGrpSpPr>
        <p:grpSpPr>
          <a:xfrm>
            <a:off x="6773370" y="5181915"/>
            <a:ext cx="578160" cy="1460520"/>
            <a:chOff x="6773370" y="5181915"/>
            <a:chExt cx="578160" cy="1460520"/>
          </a:xfrm>
        </p:grpSpPr>
        <mc:AlternateContent xmlns:mc="http://schemas.openxmlformats.org/markup-compatibility/2006">
          <mc:Choice xmlns:p14="http://schemas.microsoft.com/office/powerpoint/2010/main" Requires="p14">
            <p:contentPart p14:bwMode="auto" r:id="rId66">
              <p14:nvContentPartPr>
                <p14:cNvPr id="45" name="筆跡 44">
                  <a:extLst>
                    <a:ext uri="{FF2B5EF4-FFF2-40B4-BE49-F238E27FC236}">
                      <a16:creationId xmlns:a16="http://schemas.microsoft.com/office/drawing/2014/main" id="{CDE1BE70-6C00-41FA-BC51-FD1C23E56681}"/>
                    </a:ext>
                  </a:extLst>
                </p14:cNvPr>
                <p14:cNvContentPartPr/>
                <p14:nvPr/>
              </p14:nvContentPartPr>
              <p14:xfrm>
                <a:off x="6773370" y="5382075"/>
                <a:ext cx="94680" cy="1260360"/>
              </p14:xfrm>
            </p:contentPart>
          </mc:Choice>
          <mc:Fallback>
            <p:pic>
              <p:nvPicPr>
                <p:cNvPr id="45" name="筆跡 44">
                  <a:extLst>
                    <a:ext uri="{FF2B5EF4-FFF2-40B4-BE49-F238E27FC236}">
                      <a16:creationId xmlns:a16="http://schemas.microsoft.com/office/drawing/2014/main" id="{CDE1BE70-6C00-41FA-BC51-FD1C23E56681}"/>
                    </a:ext>
                  </a:extLst>
                </p:cNvPr>
                <p:cNvPicPr/>
                <p:nvPr/>
              </p:nvPicPr>
              <p:blipFill>
                <a:blip r:embed="rId67"/>
                <a:stretch>
                  <a:fillRect/>
                </a:stretch>
              </p:blipFill>
              <p:spPr>
                <a:xfrm>
                  <a:off x="6764370" y="5373075"/>
                  <a:ext cx="112320" cy="1278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6" name="筆跡 45">
                  <a:extLst>
                    <a:ext uri="{FF2B5EF4-FFF2-40B4-BE49-F238E27FC236}">
                      <a16:creationId xmlns:a16="http://schemas.microsoft.com/office/drawing/2014/main" id="{C7856A5D-AF3F-4E5D-A4AA-66DB40C930F2}"/>
                    </a:ext>
                  </a:extLst>
                </p14:cNvPr>
                <p14:cNvContentPartPr/>
                <p14:nvPr/>
              </p14:nvContentPartPr>
              <p14:xfrm>
                <a:off x="6860850" y="5391795"/>
                <a:ext cx="119520" cy="85320"/>
              </p14:xfrm>
            </p:contentPart>
          </mc:Choice>
          <mc:Fallback>
            <p:pic>
              <p:nvPicPr>
                <p:cNvPr id="46" name="筆跡 45">
                  <a:extLst>
                    <a:ext uri="{FF2B5EF4-FFF2-40B4-BE49-F238E27FC236}">
                      <a16:creationId xmlns:a16="http://schemas.microsoft.com/office/drawing/2014/main" id="{C7856A5D-AF3F-4E5D-A4AA-66DB40C930F2}"/>
                    </a:ext>
                  </a:extLst>
                </p:cNvPr>
                <p:cNvPicPr/>
                <p:nvPr/>
              </p:nvPicPr>
              <p:blipFill>
                <a:blip r:embed="rId69"/>
                <a:stretch>
                  <a:fillRect/>
                </a:stretch>
              </p:blipFill>
              <p:spPr>
                <a:xfrm>
                  <a:off x="6851850" y="5383155"/>
                  <a:ext cx="1371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筆跡 47">
                  <a:extLst>
                    <a:ext uri="{FF2B5EF4-FFF2-40B4-BE49-F238E27FC236}">
                      <a16:creationId xmlns:a16="http://schemas.microsoft.com/office/drawing/2014/main" id="{F98DA7B1-0474-4615-A08A-B499C0527068}"/>
                    </a:ext>
                  </a:extLst>
                </p14:cNvPr>
                <p14:cNvContentPartPr/>
                <p14:nvPr/>
              </p14:nvContentPartPr>
              <p14:xfrm>
                <a:off x="6942570" y="5270115"/>
                <a:ext cx="13680" cy="127080"/>
              </p14:xfrm>
            </p:contentPart>
          </mc:Choice>
          <mc:Fallback>
            <p:pic>
              <p:nvPicPr>
                <p:cNvPr id="48" name="筆跡 47">
                  <a:extLst>
                    <a:ext uri="{FF2B5EF4-FFF2-40B4-BE49-F238E27FC236}">
                      <a16:creationId xmlns:a16="http://schemas.microsoft.com/office/drawing/2014/main" id="{F98DA7B1-0474-4615-A08A-B499C0527068}"/>
                    </a:ext>
                  </a:extLst>
                </p:cNvPr>
                <p:cNvPicPr/>
                <p:nvPr/>
              </p:nvPicPr>
              <p:blipFill>
                <a:blip r:embed="rId71"/>
                <a:stretch>
                  <a:fillRect/>
                </a:stretch>
              </p:blipFill>
              <p:spPr>
                <a:xfrm>
                  <a:off x="6933930" y="5261475"/>
                  <a:ext cx="313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筆跡 48">
                  <a:extLst>
                    <a:ext uri="{FF2B5EF4-FFF2-40B4-BE49-F238E27FC236}">
                      <a16:creationId xmlns:a16="http://schemas.microsoft.com/office/drawing/2014/main" id="{524B3B4A-E5DB-4E8F-BE15-3931B231FBB6}"/>
                    </a:ext>
                  </a:extLst>
                </p14:cNvPr>
                <p14:cNvContentPartPr/>
                <p14:nvPr/>
              </p14:nvContentPartPr>
              <p14:xfrm>
                <a:off x="6998730" y="5320155"/>
                <a:ext cx="91080" cy="6480"/>
              </p14:xfrm>
            </p:contentPart>
          </mc:Choice>
          <mc:Fallback>
            <p:pic>
              <p:nvPicPr>
                <p:cNvPr id="49" name="筆跡 48">
                  <a:extLst>
                    <a:ext uri="{FF2B5EF4-FFF2-40B4-BE49-F238E27FC236}">
                      <a16:creationId xmlns:a16="http://schemas.microsoft.com/office/drawing/2014/main" id="{524B3B4A-E5DB-4E8F-BE15-3931B231FBB6}"/>
                    </a:ext>
                  </a:extLst>
                </p:cNvPr>
                <p:cNvPicPr/>
                <p:nvPr/>
              </p:nvPicPr>
              <p:blipFill>
                <a:blip r:embed="rId73"/>
                <a:stretch>
                  <a:fillRect/>
                </a:stretch>
              </p:blipFill>
              <p:spPr>
                <a:xfrm>
                  <a:off x="6990090" y="5311515"/>
                  <a:ext cx="1087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筆跡 49">
                  <a:extLst>
                    <a:ext uri="{FF2B5EF4-FFF2-40B4-BE49-F238E27FC236}">
                      <a16:creationId xmlns:a16="http://schemas.microsoft.com/office/drawing/2014/main" id="{B7955139-68BF-4BA6-9979-D25013FAB2C7}"/>
                    </a:ext>
                  </a:extLst>
                </p14:cNvPr>
                <p14:cNvContentPartPr/>
                <p14:nvPr/>
              </p14:nvContentPartPr>
              <p14:xfrm>
                <a:off x="7111050" y="5206395"/>
                <a:ext cx="106920" cy="270000"/>
              </p14:xfrm>
            </p:contentPart>
          </mc:Choice>
          <mc:Fallback>
            <p:pic>
              <p:nvPicPr>
                <p:cNvPr id="50" name="筆跡 49">
                  <a:extLst>
                    <a:ext uri="{FF2B5EF4-FFF2-40B4-BE49-F238E27FC236}">
                      <a16:creationId xmlns:a16="http://schemas.microsoft.com/office/drawing/2014/main" id="{B7955139-68BF-4BA6-9979-D25013FAB2C7}"/>
                    </a:ext>
                  </a:extLst>
                </p:cNvPr>
                <p:cNvPicPr/>
                <p:nvPr/>
              </p:nvPicPr>
              <p:blipFill>
                <a:blip r:embed="rId75"/>
                <a:stretch>
                  <a:fillRect/>
                </a:stretch>
              </p:blipFill>
              <p:spPr>
                <a:xfrm>
                  <a:off x="7102050" y="5197395"/>
                  <a:ext cx="12456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筆跡 50">
                  <a:extLst>
                    <a:ext uri="{FF2B5EF4-FFF2-40B4-BE49-F238E27FC236}">
                      <a16:creationId xmlns:a16="http://schemas.microsoft.com/office/drawing/2014/main" id="{FCF1CB78-AA62-4122-B648-C766B92556C2}"/>
                    </a:ext>
                  </a:extLst>
                </p14:cNvPr>
                <p14:cNvContentPartPr/>
                <p14:nvPr/>
              </p14:nvContentPartPr>
              <p14:xfrm>
                <a:off x="6854010" y="5206395"/>
                <a:ext cx="68760" cy="213480"/>
              </p14:xfrm>
            </p:contentPart>
          </mc:Choice>
          <mc:Fallback>
            <p:pic>
              <p:nvPicPr>
                <p:cNvPr id="51" name="筆跡 50">
                  <a:extLst>
                    <a:ext uri="{FF2B5EF4-FFF2-40B4-BE49-F238E27FC236}">
                      <a16:creationId xmlns:a16="http://schemas.microsoft.com/office/drawing/2014/main" id="{FCF1CB78-AA62-4122-B648-C766B92556C2}"/>
                    </a:ext>
                  </a:extLst>
                </p:cNvPr>
                <p:cNvPicPr/>
                <p:nvPr/>
              </p:nvPicPr>
              <p:blipFill>
                <a:blip r:embed="rId77"/>
                <a:stretch>
                  <a:fillRect/>
                </a:stretch>
              </p:blipFill>
              <p:spPr>
                <a:xfrm>
                  <a:off x="6845010" y="5197755"/>
                  <a:ext cx="8640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筆跡 51">
                  <a:extLst>
                    <a:ext uri="{FF2B5EF4-FFF2-40B4-BE49-F238E27FC236}">
                      <a16:creationId xmlns:a16="http://schemas.microsoft.com/office/drawing/2014/main" id="{E1793F1D-B83A-4C97-8235-5257ED76D9DB}"/>
                    </a:ext>
                  </a:extLst>
                </p14:cNvPr>
                <p14:cNvContentPartPr/>
                <p14:nvPr/>
              </p14:nvContentPartPr>
              <p14:xfrm>
                <a:off x="7271250" y="5181915"/>
                <a:ext cx="80280" cy="249120"/>
              </p14:xfrm>
            </p:contentPart>
          </mc:Choice>
          <mc:Fallback>
            <p:pic>
              <p:nvPicPr>
                <p:cNvPr id="52" name="筆跡 51">
                  <a:extLst>
                    <a:ext uri="{FF2B5EF4-FFF2-40B4-BE49-F238E27FC236}">
                      <a16:creationId xmlns:a16="http://schemas.microsoft.com/office/drawing/2014/main" id="{E1793F1D-B83A-4C97-8235-5257ED76D9DB}"/>
                    </a:ext>
                  </a:extLst>
                </p:cNvPr>
                <p:cNvPicPr/>
                <p:nvPr/>
              </p:nvPicPr>
              <p:blipFill>
                <a:blip r:embed="rId79"/>
                <a:stretch>
                  <a:fillRect/>
                </a:stretch>
              </p:blipFill>
              <p:spPr>
                <a:xfrm>
                  <a:off x="7262250" y="5172915"/>
                  <a:ext cx="97920" cy="266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54" name="筆跡 53">
                <a:extLst>
                  <a:ext uri="{FF2B5EF4-FFF2-40B4-BE49-F238E27FC236}">
                    <a16:creationId xmlns:a16="http://schemas.microsoft.com/office/drawing/2014/main" id="{CC745AB0-9538-41E6-88C7-B6B0BE6B1764}"/>
                  </a:ext>
                </a:extLst>
              </p14:cNvPr>
              <p14:cNvContentPartPr/>
              <p14:nvPr/>
            </p14:nvContentPartPr>
            <p14:xfrm>
              <a:off x="6855450" y="5430315"/>
              <a:ext cx="1071000" cy="934920"/>
            </p14:xfrm>
          </p:contentPart>
        </mc:Choice>
        <mc:Fallback>
          <p:pic>
            <p:nvPicPr>
              <p:cNvPr id="54" name="筆跡 53">
                <a:extLst>
                  <a:ext uri="{FF2B5EF4-FFF2-40B4-BE49-F238E27FC236}">
                    <a16:creationId xmlns:a16="http://schemas.microsoft.com/office/drawing/2014/main" id="{CC745AB0-9538-41E6-88C7-B6B0BE6B1764}"/>
                  </a:ext>
                </a:extLst>
              </p:cNvPr>
              <p:cNvPicPr/>
              <p:nvPr/>
            </p:nvPicPr>
            <p:blipFill>
              <a:blip r:embed="rId81"/>
              <a:stretch>
                <a:fillRect/>
              </a:stretch>
            </p:blipFill>
            <p:spPr>
              <a:xfrm>
                <a:off x="6846810" y="5421675"/>
                <a:ext cx="1088640" cy="952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單尾檢定</a:t>
            </a:r>
          </a:p>
        </p:txBody>
      </p:sp>
      <p:sp>
        <p:nvSpPr>
          <p:cNvPr id="3" name="內容版面配置區 2"/>
          <p:cNvSpPr>
            <a:spLocks noGrp="1"/>
          </p:cNvSpPr>
          <p:nvPr>
            <p:ph idx="1"/>
          </p:nvPr>
        </p:nvSpPr>
        <p:spPr>
          <a:xfrm>
            <a:off x="323528" y="1196752"/>
            <a:ext cx="8496944" cy="5112568"/>
          </a:xfrm>
        </p:spPr>
        <p:txBody>
          <a:bodyPr/>
          <a:lstStyle/>
          <a:p>
            <a:r>
              <a:rPr lang="zh-TW" altLang="en-US" dirty="0"/>
              <a:t>如下的對立假說：</a:t>
            </a:r>
            <a:br>
              <a:rPr lang="en-US" altLang="zh-TW" dirty="0"/>
            </a:br>
            <a:br>
              <a:rPr lang="en-US" altLang="zh-TW" dirty="0"/>
            </a:br>
            <a:br>
              <a:rPr lang="en-US" altLang="zh-TW" dirty="0"/>
            </a:br>
            <a:r>
              <a:rPr lang="zh-TW" altLang="en-US" dirty="0"/>
              <a:t>或</a:t>
            </a:r>
            <a:br>
              <a:rPr lang="en-US" altLang="zh-TW" dirty="0"/>
            </a:br>
            <a:br>
              <a:rPr lang="en-US" altLang="zh-TW" dirty="0"/>
            </a:br>
            <a:br>
              <a:rPr lang="en-US" altLang="zh-TW" dirty="0"/>
            </a:br>
            <a:r>
              <a:rPr lang="zh-TW" altLang="en-US" dirty="0"/>
              <a:t>都是</a:t>
            </a:r>
            <a:r>
              <a:rPr lang="zh-TW" altLang="en-US" b="1" dirty="0"/>
              <a:t>單邊的 </a:t>
            </a:r>
            <a:r>
              <a:rPr lang="en-US" altLang="zh-TW" b="1" dirty="0"/>
              <a:t>(one sided)</a:t>
            </a:r>
            <a:r>
              <a:rPr lang="zh-TW" altLang="en-US" dirty="0"/>
              <a:t>，對任意此種假說的檢定都稱為</a:t>
            </a:r>
            <a:r>
              <a:rPr lang="zh-TW" altLang="en-US" b="1" dirty="0"/>
              <a:t>單尾檢定 </a:t>
            </a:r>
            <a:r>
              <a:rPr lang="en-US" altLang="zh-TW" b="1" dirty="0"/>
              <a:t>(one-tailed</a:t>
            </a:r>
            <a:r>
              <a:rPr lang="zh-TW" altLang="en-US" b="1" dirty="0"/>
              <a:t> </a:t>
            </a:r>
            <a:r>
              <a:rPr lang="en-US" altLang="zh-TW" b="1" dirty="0"/>
              <a:t>test)</a:t>
            </a:r>
            <a:r>
              <a:rPr lang="zh-TW" altLang="en-US" dirty="0"/>
              <a:t>。</a:t>
            </a:r>
            <a:endParaRPr lang="en-US" altLang="zh-TW" dirty="0"/>
          </a:p>
          <a:p>
            <a:r>
              <a:rPr lang="zh-TW" altLang="en-US" dirty="0"/>
              <a:t>當虛無假說為真時，對立假說           的臨界區域落在檢定統計量之取樣分布的右尾部，而對立假說          的臨界區域則完全落在左尾部。</a:t>
            </a:r>
          </a:p>
        </p:txBody>
      </p:sp>
      <p:graphicFrame>
        <p:nvGraphicFramePr>
          <p:cNvPr id="41988" name="Object 4"/>
          <p:cNvGraphicFramePr>
            <a:graphicFrameLocks noChangeAspect="1"/>
          </p:cNvGraphicFramePr>
          <p:nvPr/>
        </p:nvGraphicFramePr>
        <p:xfrm>
          <a:off x="3275856" y="1844824"/>
          <a:ext cx="1498600" cy="838200"/>
        </p:xfrm>
        <a:graphic>
          <a:graphicData uri="http://schemas.openxmlformats.org/presentationml/2006/ole">
            <mc:AlternateContent xmlns:mc="http://schemas.openxmlformats.org/markup-compatibility/2006">
              <mc:Choice xmlns:v="urn:schemas-microsoft-com:vml" Requires="v">
                <p:oleObj spid="_x0000_s18434" name="方程式" r:id="rId3" imgW="1498320" imgH="838080" progId="Equation.3">
                  <p:embed/>
                </p:oleObj>
              </mc:Choice>
              <mc:Fallback>
                <p:oleObj name="方程式" r:id="rId3" imgW="1498320" imgH="838080" progId="Equation.3">
                  <p:embed/>
                  <p:pic>
                    <p:nvPicPr>
                      <p:cNvPr id="4198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844824"/>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9" name="Object 5"/>
          <p:cNvGraphicFramePr>
            <a:graphicFrameLocks noChangeAspect="1"/>
          </p:cNvGraphicFramePr>
          <p:nvPr/>
        </p:nvGraphicFramePr>
        <p:xfrm>
          <a:off x="3275856" y="2996952"/>
          <a:ext cx="1498600" cy="838200"/>
        </p:xfrm>
        <a:graphic>
          <a:graphicData uri="http://schemas.openxmlformats.org/presentationml/2006/ole">
            <mc:AlternateContent xmlns:mc="http://schemas.openxmlformats.org/markup-compatibility/2006">
              <mc:Choice xmlns:v="urn:schemas-microsoft-com:vml" Requires="v">
                <p:oleObj spid="_x0000_s18435" name="方程式" r:id="rId5" imgW="1498320" imgH="838080" progId="Equation.3">
                  <p:embed/>
                </p:oleObj>
              </mc:Choice>
              <mc:Fallback>
                <p:oleObj name="方程式" r:id="rId5" imgW="1498320" imgH="838080" progId="Equation.3">
                  <p:embed/>
                  <p:pic>
                    <p:nvPicPr>
                      <p:cNvPr id="4198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2996952"/>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5838924" y="5064224"/>
          <a:ext cx="749300" cy="381000"/>
        </p:xfrm>
        <a:graphic>
          <a:graphicData uri="http://schemas.openxmlformats.org/presentationml/2006/ole">
            <mc:AlternateContent xmlns:mc="http://schemas.openxmlformats.org/markup-compatibility/2006">
              <mc:Choice xmlns:v="urn:schemas-microsoft-com:vml" Requires="v">
                <p:oleObj spid="_x0000_s18436" name="方程式" r:id="rId7" imgW="749160" imgH="380880" progId="Equation.3">
                  <p:embed/>
                </p:oleObj>
              </mc:Choice>
              <mc:Fallback>
                <p:oleObj name="方程式" r:id="rId7" imgW="749160" imgH="3808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8924" y="5064224"/>
                        <a:ext cx="749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91" name="Object 7"/>
          <p:cNvGraphicFramePr>
            <a:graphicFrameLocks noChangeAspect="1"/>
          </p:cNvGraphicFramePr>
          <p:nvPr/>
        </p:nvGraphicFramePr>
        <p:xfrm>
          <a:off x="1619672" y="5949280"/>
          <a:ext cx="749300" cy="381000"/>
        </p:xfrm>
        <a:graphic>
          <a:graphicData uri="http://schemas.openxmlformats.org/presentationml/2006/ole">
            <mc:AlternateContent xmlns:mc="http://schemas.openxmlformats.org/markup-compatibility/2006">
              <mc:Choice xmlns:v="urn:schemas-microsoft-com:vml" Requires="v">
                <p:oleObj spid="_x0000_s18437" name="方程式" r:id="rId9" imgW="749160" imgH="380880" progId="Equation.3">
                  <p:embed/>
                </p:oleObj>
              </mc:Choice>
              <mc:Fallback>
                <p:oleObj name="方程式" r:id="rId9" imgW="749160" imgH="380880" progId="Equation.3">
                  <p:embed/>
                  <p:pic>
                    <p:nvPicPr>
                      <p:cNvPr id="4199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672" y="5949280"/>
                        <a:ext cx="749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53</a:t>
            </a:fld>
            <a:endParaRPr lang="zh-TW" altLang="en-US"/>
          </a:p>
        </p:txBody>
      </p:sp>
      <p:grpSp>
        <p:nvGrpSpPr>
          <p:cNvPr id="31" name="群組 30">
            <a:extLst>
              <a:ext uri="{FF2B5EF4-FFF2-40B4-BE49-F238E27FC236}">
                <a16:creationId xmlns:a16="http://schemas.microsoft.com/office/drawing/2014/main" id="{1B44B7C2-6FC1-41B2-B3C4-A301347CD3F2}"/>
              </a:ext>
            </a:extLst>
          </p:cNvPr>
          <p:cNvGrpSpPr/>
          <p:nvPr/>
        </p:nvGrpSpPr>
        <p:grpSpPr>
          <a:xfrm>
            <a:off x="5546850" y="1632315"/>
            <a:ext cx="3015720" cy="1290600"/>
            <a:chOff x="5546850" y="1632315"/>
            <a:chExt cx="3015720" cy="1290600"/>
          </a:xfrm>
        </p:grpSpPr>
        <mc:AlternateContent xmlns:mc="http://schemas.openxmlformats.org/markup-compatibility/2006">
          <mc:Choice xmlns:p14="http://schemas.microsoft.com/office/powerpoint/2010/main" Requires="p14">
            <p:contentPart p14:bwMode="auto" r:id="rId11">
              <p14:nvContentPartPr>
                <p14:cNvPr id="4" name="筆跡 3">
                  <a:extLst>
                    <a:ext uri="{FF2B5EF4-FFF2-40B4-BE49-F238E27FC236}">
                      <a16:creationId xmlns:a16="http://schemas.microsoft.com/office/drawing/2014/main" id="{81C0A1F9-8B56-4B18-987B-17F719A85486}"/>
                    </a:ext>
                  </a:extLst>
                </p14:cNvPr>
                <p14:cNvContentPartPr/>
                <p14:nvPr/>
              </p14:nvContentPartPr>
              <p14:xfrm>
                <a:off x="5628930" y="2579475"/>
                <a:ext cx="3960" cy="28800"/>
              </p14:xfrm>
            </p:contentPart>
          </mc:Choice>
          <mc:Fallback>
            <p:pic>
              <p:nvPicPr>
                <p:cNvPr id="4" name="筆跡 3">
                  <a:extLst>
                    <a:ext uri="{FF2B5EF4-FFF2-40B4-BE49-F238E27FC236}">
                      <a16:creationId xmlns:a16="http://schemas.microsoft.com/office/drawing/2014/main" id="{81C0A1F9-8B56-4B18-987B-17F719A85486}"/>
                    </a:ext>
                  </a:extLst>
                </p:cNvPr>
                <p:cNvPicPr/>
                <p:nvPr/>
              </p:nvPicPr>
              <p:blipFill>
                <a:blip r:embed="rId12"/>
                <a:stretch>
                  <a:fillRect/>
                </a:stretch>
              </p:blipFill>
              <p:spPr>
                <a:xfrm>
                  <a:off x="5619930" y="2570475"/>
                  <a:ext cx="216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 name="筆跡 4">
                  <a:extLst>
                    <a:ext uri="{FF2B5EF4-FFF2-40B4-BE49-F238E27FC236}">
                      <a16:creationId xmlns:a16="http://schemas.microsoft.com/office/drawing/2014/main" id="{57A57FCC-56E8-4ADC-8B1D-E722540EFFBC}"/>
                    </a:ext>
                  </a:extLst>
                </p14:cNvPr>
                <p14:cNvContentPartPr/>
                <p14:nvPr/>
              </p14:nvContentPartPr>
              <p14:xfrm>
                <a:off x="5631450" y="2517915"/>
                <a:ext cx="2630880" cy="64080"/>
              </p14:xfrm>
            </p:contentPart>
          </mc:Choice>
          <mc:Fallback>
            <p:pic>
              <p:nvPicPr>
                <p:cNvPr id="5" name="筆跡 4">
                  <a:extLst>
                    <a:ext uri="{FF2B5EF4-FFF2-40B4-BE49-F238E27FC236}">
                      <a16:creationId xmlns:a16="http://schemas.microsoft.com/office/drawing/2014/main" id="{57A57FCC-56E8-4ADC-8B1D-E722540EFFBC}"/>
                    </a:ext>
                  </a:extLst>
                </p:cNvPr>
                <p:cNvPicPr/>
                <p:nvPr/>
              </p:nvPicPr>
              <p:blipFill>
                <a:blip r:embed="rId14"/>
                <a:stretch>
                  <a:fillRect/>
                </a:stretch>
              </p:blipFill>
              <p:spPr>
                <a:xfrm>
                  <a:off x="5622450" y="2508915"/>
                  <a:ext cx="264852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 name="筆跡 5">
                  <a:extLst>
                    <a:ext uri="{FF2B5EF4-FFF2-40B4-BE49-F238E27FC236}">
                      <a16:creationId xmlns:a16="http://schemas.microsoft.com/office/drawing/2014/main" id="{9EE15D29-15EB-4ECF-9705-8E982ABEBB87}"/>
                    </a:ext>
                  </a:extLst>
                </p14:cNvPr>
                <p14:cNvContentPartPr/>
                <p14:nvPr/>
              </p14:nvContentPartPr>
              <p14:xfrm>
                <a:off x="8121570" y="2480115"/>
                <a:ext cx="129960" cy="111960"/>
              </p14:xfrm>
            </p:contentPart>
          </mc:Choice>
          <mc:Fallback>
            <p:pic>
              <p:nvPicPr>
                <p:cNvPr id="6" name="筆跡 5">
                  <a:extLst>
                    <a:ext uri="{FF2B5EF4-FFF2-40B4-BE49-F238E27FC236}">
                      <a16:creationId xmlns:a16="http://schemas.microsoft.com/office/drawing/2014/main" id="{9EE15D29-15EB-4ECF-9705-8E982ABEBB87}"/>
                    </a:ext>
                  </a:extLst>
                </p:cNvPr>
                <p:cNvPicPr/>
                <p:nvPr/>
              </p:nvPicPr>
              <p:blipFill>
                <a:blip r:embed="rId16"/>
                <a:stretch>
                  <a:fillRect/>
                </a:stretch>
              </p:blipFill>
              <p:spPr>
                <a:xfrm>
                  <a:off x="8112930" y="2471115"/>
                  <a:ext cx="1476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 name="筆跡 6">
                  <a:extLst>
                    <a:ext uri="{FF2B5EF4-FFF2-40B4-BE49-F238E27FC236}">
                      <a16:creationId xmlns:a16="http://schemas.microsoft.com/office/drawing/2014/main" id="{F71954F8-19AF-4C15-A3B0-0FE150BD360C}"/>
                    </a:ext>
                  </a:extLst>
                </p14:cNvPr>
                <p14:cNvContentPartPr/>
                <p14:nvPr/>
              </p14:nvContentPartPr>
              <p14:xfrm>
                <a:off x="8391210" y="2482635"/>
                <a:ext cx="171360" cy="109080"/>
              </p14:xfrm>
            </p:contentPart>
          </mc:Choice>
          <mc:Fallback>
            <p:pic>
              <p:nvPicPr>
                <p:cNvPr id="7" name="筆跡 6">
                  <a:extLst>
                    <a:ext uri="{FF2B5EF4-FFF2-40B4-BE49-F238E27FC236}">
                      <a16:creationId xmlns:a16="http://schemas.microsoft.com/office/drawing/2014/main" id="{F71954F8-19AF-4C15-A3B0-0FE150BD360C}"/>
                    </a:ext>
                  </a:extLst>
                </p:cNvPr>
                <p:cNvPicPr/>
                <p:nvPr/>
              </p:nvPicPr>
              <p:blipFill>
                <a:blip r:embed="rId18"/>
                <a:stretch>
                  <a:fillRect/>
                </a:stretch>
              </p:blipFill>
              <p:spPr>
                <a:xfrm>
                  <a:off x="8382210" y="2473995"/>
                  <a:ext cx="1890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筆跡 10">
                  <a:extLst>
                    <a:ext uri="{FF2B5EF4-FFF2-40B4-BE49-F238E27FC236}">
                      <a16:creationId xmlns:a16="http://schemas.microsoft.com/office/drawing/2014/main" id="{DD31B47E-BAC5-4211-AFF5-365251322251}"/>
                    </a:ext>
                  </a:extLst>
                </p14:cNvPr>
                <p14:cNvContentPartPr/>
                <p14:nvPr/>
              </p14:nvContentPartPr>
              <p14:xfrm>
                <a:off x="8403090" y="2500635"/>
                <a:ext cx="153000" cy="92520"/>
              </p14:xfrm>
            </p:contentPart>
          </mc:Choice>
          <mc:Fallback>
            <p:pic>
              <p:nvPicPr>
                <p:cNvPr id="11" name="筆跡 10">
                  <a:extLst>
                    <a:ext uri="{FF2B5EF4-FFF2-40B4-BE49-F238E27FC236}">
                      <a16:creationId xmlns:a16="http://schemas.microsoft.com/office/drawing/2014/main" id="{DD31B47E-BAC5-4211-AFF5-365251322251}"/>
                    </a:ext>
                  </a:extLst>
                </p:cNvPr>
                <p:cNvPicPr/>
                <p:nvPr/>
              </p:nvPicPr>
              <p:blipFill>
                <a:blip r:embed="rId20"/>
                <a:stretch>
                  <a:fillRect/>
                </a:stretch>
              </p:blipFill>
              <p:spPr>
                <a:xfrm>
                  <a:off x="8394450" y="2491635"/>
                  <a:ext cx="1706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筆跡 11">
                  <a:extLst>
                    <a:ext uri="{FF2B5EF4-FFF2-40B4-BE49-F238E27FC236}">
                      <a16:creationId xmlns:a16="http://schemas.microsoft.com/office/drawing/2014/main" id="{322BB4EA-CA6B-4758-9856-A922DB237CD8}"/>
                    </a:ext>
                  </a:extLst>
                </p14:cNvPr>
                <p14:cNvContentPartPr/>
                <p14:nvPr/>
              </p14:nvContentPartPr>
              <p14:xfrm>
                <a:off x="5784810" y="1632315"/>
                <a:ext cx="99360" cy="1001160"/>
              </p14:xfrm>
            </p:contentPart>
          </mc:Choice>
          <mc:Fallback>
            <p:pic>
              <p:nvPicPr>
                <p:cNvPr id="12" name="筆跡 11">
                  <a:extLst>
                    <a:ext uri="{FF2B5EF4-FFF2-40B4-BE49-F238E27FC236}">
                      <a16:creationId xmlns:a16="http://schemas.microsoft.com/office/drawing/2014/main" id="{322BB4EA-CA6B-4758-9856-A922DB237CD8}"/>
                    </a:ext>
                  </a:extLst>
                </p:cNvPr>
                <p:cNvPicPr/>
                <p:nvPr/>
              </p:nvPicPr>
              <p:blipFill>
                <a:blip r:embed="rId22"/>
                <a:stretch>
                  <a:fillRect/>
                </a:stretch>
              </p:blipFill>
              <p:spPr>
                <a:xfrm>
                  <a:off x="5776170" y="1623315"/>
                  <a:ext cx="117000" cy="1018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筆跡 12">
                  <a:extLst>
                    <a:ext uri="{FF2B5EF4-FFF2-40B4-BE49-F238E27FC236}">
                      <a16:creationId xmlns:a16="http://schemas.microsoft.com/office/drawing/2014/main" id="{D2A7336F-A5CD-47B5-A2EE-62FDF0F5D89B}"/>
                    </a:ext>
                  </a:extLst>
                </p14:cNvPr>
                <p14:cNvContentPartPr/>
                <p14:nvPr/>
              </p14:nvContentPartPr>
              <p14:xfrm>
                <a:off x="5777610" y="1675875"/>
                <a:ext cx="115560" cy="104760"/>
              </p14:xfrm>
            </p:contentPart>
          </mc:Choice>
          <mc:Fallback>
            <p:pic>
              <p:nvPicPr>
                <p:cNvPr id="13" name="筆跡 12">
                  <a:extLst>
                    <a:ext uri="{FF2B5EF4-FFF2-40B4-BE49-F238E27FC236}">
                      <a16:creationId xmlns:a16="http://schemas.microsoft.com/office/drawing/2014/main" id="{D2A7336F-A5CD-47B5-A2EE-62FDF0F5D89B}"/>
                    </a:ext>
                  </a:extLst>
                </p:cNvPr>
                <p:cNvPicPr/>
                <p:nvPr/>
              </p:nvPicPr>
              <p:blipFill>
                <a:blip r:embed="rId24"/>
                <a:stretch>
                  <a:fillRect/>
                </a:stretch>
              </p:blipFill>
              <p:spPr>
                <a:xfrm>
                  <a:off x="5768970" y="1666875"/>
                  <a:ext cx="1332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筆跡 13">
                  <a:extLst>
                    <a:ext uri="{FF2B5EF4-FFF2-40B4-BE49-F238E27FC236}">
                      <a16:creationId xmlns:a16="http://schemas.microsoft.com/office/drawing/2014/main" id="{83FB8F97-2392-4974-9769-7F3CC720459A}"/>
                    </a:ext>
                  </a:extLst>
                </p14:cNvPr>
                <p14:cNvContentPartPr/>
                <p14:nvPr/>
              </p14:nvContentPartPr>
              <p14:xfrm>
                <a:off x="5873010" y="1684155"/>
                <a:ext cx="90720" cy="135720"/>
              </p14:xfrm>
            </p:contentPart>
          </mc:Choice>
          <mc:Fallback>
            <p:pic>
              <p:nvPicPr>
                <p:cNvPr id="14" name="筆跡 13">
                  <a:extLst>
                    <a:ext uri="{FF2B5EF4-FFF2-40B4-BE49-F238E27FC236}">
                      <a16:creationId xmlns:a16="http://schemas.microsoft.com/office/drawing/2014/main" id="{83FB8F97-2392-4974-9769-7F3CC720459A}"/>
                    </a:ext>
                  </a:extLst>
                </p:cNvPr>
                <p:cNvPicPr/>
                <p:nvPr/>
              </p:nvPicPr>
              <p:blipFill>
                <a:blip r:embed="rId26"/>
                <a:stretch>
                  <a:fillRect/>
                </a:stretch>
              </p:blipFill>
              <p:spPr>
                <a:xfrm>
                  <a:off x="5864370" y="1675515"/>
                  <a:ext cx="1083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6" name="筆跡 15">
                  <a:extLst>
                    <a:ext uri="{FF2B5EF4-FFF2-40B4-BE49-F238E27FC236}">
                      <a16:creationId xmlns:a16="http://schemas.microsoft.com/office/drawing/2014/main" id="{0472C385-D1DA-4ED5-AC55-5F398AD45031}"/>
                    </a:ext>
                  </a:extLst>
                </p14:cNvPr>
                <p14:cNvContentPartPr/>
                <p14:nvPr/>
              </p14:nvContentPartPr>
              <p14:xfrm>
                <a:off x="6537210" y="2466075"/>
                <a:ext cx="24480" cy="75960"/>
              </p14:xfrm>
            </p:contentPart>
          </mc:Choice>
          <mc:Fallback>
            <p:pic>
              <p:nvPicPr>
                <p:cNvPr id="16" name="筆跡 15">
                  <a:extLst>
                    <a:ext uri="{FF2B5EF4-FFF2-40B4-BE49-F238E27FC236}">
                      <a16:creationId xmlns:a16="http://schemas.microsoft.com/office/drawing/2014/main" id="{0472C385-D1DA-4ED5-AC55-5F398AD45031}"/>
                    </a:ext>
                  </a:extLst>
                </p:cNvPr>
                <p:cNvPicPr/>
                <p:nvPr/>
              </p:nvPicPr>
              <p:blipFill>
                <a:blip r:embed="rId28"/>
                <a:stretch>
                  <a:fillRect/>
                </a:stretch>
              </p:blipFill>
              <p:spPr>
                <a:xfrm>
                  <a:off x="6528570" y="2457075"/>
                  <a:ext cx="421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 name="筆跡 16">
                  <a:extLst>
                    <a:ext uri="{FF2B5EF4-FFF2-40B4-BE49-F238E27FC236}">
                      <a16:creationId xmlns:a16="http://schemas.microsoft.com/office/drawing/2014/main" id="{DF298F66-A265-4234-86C1-7D0F74EFB496}"/>
                    </a:ext>
                  </a:extLst>
                </p14:cNvPr>
                <p14:cNvContentPartPr/>
                <p14:nvPr/>
              </p14:nvContentPartPr>
              <p14:xfrm>
                <a:off x="6435690" y="2668395"/>
                <a:ext cx="129600" cy="173880"/>
              </p14:xfrm>
            </p:contentPart>
          </mc:Choice>
          <mc:Fallback>
            <p:pic>
              <p:nvPicPr>
                <p:cNvPr id="17" name="筆跡 16">
                  <a:extLst>
                    <a:ext uri="{FF2B5EF4-FFF2-40B4-BE49-F238E27FC236}">
                      <a16:creationId xmlns:a16="http://schemas.microsoft.com/office/drawing/2014/main" id="{DF298F66-A265-4234-86C1-7D0F74EFB496}"/>
                    </a:ext>
                  </a:extLst>
                </p:cNvPr>
                <p:cNvPicPr/>
                <p:nvPr/>
              </p:nvPicPr>
              <p:blipFill>
                <a:blip r:embed="rId30"/>
                <a:stretch>
                  <a:fillRect/>
                </a:stretch>
              </p:blipFill>
              <p:spPr>
                <a:xfrm>
                  <a:off x="6427050" y="2659395"/>
                  <a:ext cx="1472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8" name="筆跡 17">
                  <a:extLst>
                    <a:ext uri="{FF2B5EF4-FFF2-40B4-BE49-F238E27FC236}">
                      <a16:creationId xmlns:a16="http://schemas.microsoft.com/office/drawing/2014/main" id="{AB9D8900-A69F-49E7-8343-98B73178917F}"/>
                    </a:ext>
                  </a:extLst>
                </p14:cNvPr>
                <p14:cNvContentPartPr/>
                <p14:nvPr/>
              </p14:nvContentPartPr>
              <p14:xfrm>
                <a:off x="6460170" y="2752995"/>
                <a:ext cx="119520" cy="9000"/>
              </p14:xfrm>
            </p:contentPart>
          </mc:Choice>
          <mc:Fallback>
            <p:pic>
              <p:nvPicPr>
                <p:cNvPr id="18" name="筆跡 17">
                  <a:extLst>
                    <a:ext uri="{FF2B5EF4-FFF2-40B4-BE49-F238E27FC236}">
                      <a16:creationId xmlns:a16="http://schemas.microsoft.com/office/drawing/2014/main" id="{AB9D8900-A69F-49E7-8343-98B73178917F}"/>
                    </a:ext>
                  </a:extLst>
                </p:cNvPr>
                <p:cNvPicPr/>
                <p:nvPr/>
              </p:nvPicPr>
              <p:blipFill>
                <a:blip r:embed="rId32"/>
                <a:stretch>
                  <a:fillRect/>
                </a:stretch>
              </p:blipFill>
              <p:spPr>
                <a:xfrm>
                  <a:off x="6451530" y="2743995"/>
                  <a:ext cx="1371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9" name="筆跡 18">
                  <a:extLst>
                    <a:ext uri="{FF2B5EF4-FFF2-40B4-BE49-F238E27FC236}">
                      <a16:creationId xmlns:a16="http://schemas.microsoft.com/office/drawing/2014/main" id="{121A9D05-6EEC-4511-A104-2EEDD9C03541}"/>
                    </a:ext>
                  </a:extLst>
                </p14:cNvPr>
                <p14:cNvContentPartPr/>
                <p14:nvPr/>
              </p14:nvContentPartPr>
              <p14:xfrm>
                <a:off x="6613170" y="2741115"/>
                <a:ext cx="63000" cy="10080"/>
              </p14:xfrm>
            </p:contentPart>
          </mc:Choice>
          <mc:Fallback>
            <p:pic>
              <p:nvPicPr>
                <p:cNvPr id="19" name="筆跡 18">
                  <a:extLst>
                    <a:ext uri="{FF2B5EF4-FFF2-40B4-BE49-F238E27FC236}">
                      <a16:creationId xmlns:a16="http://schemas.microsoft.com/office/drawing/2014/main" id="{121A9D05-6EEC-4511-A104-2EEDD9C03541}"/>
                    </a:ext>
                  </a:extLst>
                </p:cNvPr>
                <p:cNvPicPr/>
                <p:nvPr/>
              </p:nvPicPr>
              <p:blipFill>
                <a:blip r:embed="rId34"/>
                <a:stretch>
                  <a:fillRect/>
                </a:stretch>
              </p:blipFill>
              <p:spPr>
                <a:xfrm>
                  <a:off x="6604170" y="2732115"/>
                  <a:ext cx="806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0" name="筆跡 19">
                  <a:extLst>
                    <a:ext uri="{FF2B5EF4-FFF2-40B4-BE49-F238E27FC236}">
                      <a16:creationId xmlns:a16="http://schemas.microsoft.com/office/drawing/2014/main" id="{668C88FC-99A6-42C4-A427-785085ADAB62}"/>
                    </a:ext>
                  </a:extLst>
                </p14:cNvPr>
                <p14:cNvContentPartPr/>
                <p14:nvPr/>
              </p14:nvContentPartPr>
              <p14:xfrm>
                <a:off x="6581850" y="2789715"/>
                <a:ext cx="70200" cy="3600"/>
              </p14:xfrm>
            </p:contentPart>
          </mc:Choice>
          <mc:Fallback>
            <p:pic>
              <p:nvPicPr>
                <p:cNvPr id="20" name="筆跡 19">
                  <a:extLst>
                    <a:ext uri="{FF2B5EF4-FFF2-40B4-BE49-F238E27FC236}">
                      <a16:creationId xmlns:a16="http://schemas.microsoft.com/office/drawing/2014/main" id="{668C88FC-99A6-42C4-A427-785085ADAB62}"/>
                    </a:ext>
                  </a:extLst>
                </p:cNvPr>
                <p:cNvPicPr/>
                <p:nvPr/>
              </p:nvPicPr>
              <p:blipFill>
                <a:blip r:embed="rId36"/>
                <a:stretch>
                  <a:fillRect/>
                </a:stretch>
              </p:blipFill>
              <p:spPr>
                <a:xfrm>
                  <a:off x="6572850" y="2780715"/>
                  <a:ext cx="878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1" name="筆跡 20">
                  <a:extLst>
                    <a:ext uri="{FF2B5EF4-FFF2-40B4-BE49-F238E27FC236}">
                      <a16:creationId xmlns:a16="http://schemas.microsoft.com/office/drawing/2014/main" id="{78807A80-771A-46C1-9BEA-1A256983C576}"/>
                    </a:ext>
                  </a:extLst>
                </p14:cNvPr>
                <p14:cNvContentPartPr/>
                <p14:nvPr/>
              </p14:nvContentPartPr>
              <p14:xfrm>
                <a:off x="6689490" y="2703675"/>
                <a:ext cx="144720" cy="194400"/>
              </p14:xfrm>
            </p:contentPart>
          </mc:Choice>
          <mc:Fallback>
            <p:pic>
              <p:nvPicPr>
                <p:cNvPr id="21" name="筆跡 20">
                  <a:extLst>
                    <a:ext uri="{FF2B5EF4-FFF2-40B4-BE49-F238E27FC236}">
                      <a16:creationId xmlns:a16="http://schemas.microsoft.com/office/drawing/2014/main" id="{78807A80-771A-46C1-9BEA-1A256983C576}"/>
                    </a:ext>
                  </a:extLst>
                </p:cNvPr>
                <p:cNvPicPr/>
                <p:nvPr/>
              </p:nvPicPr>
              <p:blipFill>
                <a:blip r:embed="rId38"/>
                <a:stretch>
                  <a:fillRect/>
                </a:stretch>
              </p:blipFill>
              <p:spPr>
                <a:xfrm>
                  <a:off x="6680850" y="2695035"/>
                  <a:ext cx="16236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2" name="筆跡 21">
                  <a:extLst>
                    <a:ext uri="{FF2B5EF4-FFF2-40B4-BE49-F238E27FC236}">
                      <a16:creationId xmlns:a16="http://schemas.microsoft.com/office/drawing/2014/main" id="{A3F50E2B-EB13-447D-B313-35C5F283F0CB}"/>
                    </a:ext>
                  </a:extLst>
                </p14:cNvPr>
                <p14:cNvContentPartPr/>
                <p14:nvPr/>
              </p14:nvContentPartPr>
              <p14:xfrm>
                <a:off x="6713970" y="2805915"/>
                <a:ext cx="113400" cy="13320"/>
              </p14:xfrm>
            </p:contentPart>
          </mc:Choice>
          <mc:Fallback>
            <p:pic>
              <p:nvPicPr>
                <p:cNvPr id="22" name="筆跡 21">
                  <a:extLst>
                    <a:ext uri="{FF2B5EF4-FFF2-40B4-BE49-F238E27FC236}">
                      <a16:creationId xmlns:a16="http://schemas.microsoft.com/office/drawing/2014/main" id="{A3F50E2B-EB13-447D-B313-35C5F283F0CB}"/>
                    </a:ext>
                  </a:extLst>
                </p:cNvPr>
                <p:cNvPicPr/>
                <p:nvPr/>
              </p:nvPicPr>
              <p:blipFill>
                <a:blip r:embed="rId40"/>
                <a:stretch>
                  <a:fillRect/>
                </a:stretch>
              </p:blipFill>
              <p:spPr>
                <a:xfrm>
                  <a:off x="6705330" y="2796915"/>
                  <a:ext cx="131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3" name="筆跡 22">
                  <a:extLst>
                    <a:ext uri="{FF2B5EF4-FFF2-40B4-BE49-F238E27FC236}">
                      <a16:creationId xmlns:a16="http://schemas.microsoft.com/office/drawing/2014/main" id="{F6ECB15F-978E-4B13-B722-E5C53D9C8285}"/>
                    </a:ext>
                  </a:extLst>
                </p14:cNvPr>
                <p14:cNvContentPartPr/>
                <p14:nvPr/>
              </p14:nvContentPartPr>
              <p14:xfrm>
                <a:off x="6849330" y="2841195"/>
                <a:ext cx="83160" cy="81720"/>
              </p14:xfrm>
            </p:contentPart>
          </mc:Choice>
          <mc:Fallback>
            <p:pic>
              <p:nvPicPr>
                <p:cNvPr id="23" name="筆跡 22">
                  <a:extLst>
                    <a:ext uri="{FF2B5EF4-FFF2-40B4-BE49-F238E27FC236}">
                      <a16:creationId xmlns:a16="http://schemas.microsoft.com/office/drawing/2014/main" id="{F6ECB15F-978E-4B13-B722-E5C53D9C8285}"/>
                    </a:ext>
                  </a:extLst>
                </p:cNvPr>
                <p:cNvPicPr/>
                <p:nvPr/>
              </p:nvPicPr>
              <p:blipFill>
                <a:blip r:embed="rId42"/>
                <a:stretch>
                  <a:fillRect/>
                </a:stretch>
              </p:blipFill>
              <p:spPr>
                <a:xfrm>
                  <a:off x="6840690" y="2832195"/>
                  <a:ext cx="1008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5" name="筆跡 24">
                  <a:extLst>
                    <a:ext uri="{FF2B5EF4-FFF2-40B4-BE49-F238E27FC236}">
                      <a16:creationId xmlns:a16="http://schemas.microsoft.com/office/drawing/2014/main" id="{1D6DE004-7BEF-40BD-BB56-5493180D5AA9}"/>
                    </a:ext>
                  </a:extLst>
                </p14:cNvPr>
                <p14:cNvContentPartPr/>
                <p14:nvPr/>
              </p14:nvContentPartPr>
              <p14:xfrm>
                <a:off x="6514170" y="1784595"/>
                <a:ext cx="1800" cy="40680"/>
              </p14:xfrm>
            </p:contentPart>
          </mc:Choice>
          <mc:Fallback>
            <p:pic>
              <p:nvPicPr>
                <p:cNvPr id="25" name="筆跡 24">
                  <a:extLst>
                    <a:ext uri="{FF2B5EF4-FFF2-40B4-BE49-F238E27FC236}">
                      <a16:creationId xmlns:a16="http://schemas.microsoft.com/office/drawing/2014/main" id="{1D6DE004-7BEF-40BD-BB56-5493180D5AA9}"/>
                    </a:ext>
                  </a:extLst>
                </p:cNvPr>
                <p:cNvPicPr/>
                <p:nvPr/>
              </p:nvPicPr>
              <p:blipFill>
                <a:blip r:embed="rId44"/>
                <a:stretch>
                  <a:fillRect/>
                </a:stretch>
              </p:blipFill>
              <p:spPr>
                <a:xfrm>
                  <a:off x="6505530" y="1775595"/>
                  <a:ext cx="194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6" name="筆跡 25">
                  <a:extLst>
                    <a:ext uri="{FF2B5EF4-FFF2-40B4-BE49-F238E27FC236}">
                      <a16:creationId xmlns:a16="http://schemas.microsoft.com/office/drawing/2014/main" id="{ED0309FF-6D55-4981-931F-B8A9A2AEDAEC}"/>
                    </a:ext>
                  </a:extLst>
                </p14:cNvPr>
                <p14:cNvContentPartPr/>
                <p14:nvPr/>
              </p14:nvContentPartPr>
              <p14:xfrm>
                <a:off x="6499770" y="1910595"/>
                <a:ext cx="10080" cy="39240"/>
              </p14:xfrm>
            </p:contentPart>
          </mc:Choice>
          <mc:Fallback>
            <p:pic>
              <p:nvPicPr>
                <p:cNvPr id="26" name="筆跡 25">
                  <a:extLst>
                    <a:ext uri="{FF2B5EF4-FFF2-40B4-BE49-F238E27FC236}">
                      <a16:creationId xmlns:a16="http://schemas.microsoft.com/office/drawing/2014/main" id="{ED0309FF-6D55-4981-931F-B8A9A2AEDAEC}"/>
                    </a:ext>
                  </a:extLst>
                </p:cNvPr>
                <p:cNvPicPr/>
                <p:nvPr/>
              </p:nvPicPr>
              <p:blipFill>
                <a:blip r:embed="rId46"/>
                <a:stretch>
                  <a:fillRect/>
                </a:stretch>
              </p:blipFill>
              <p:spPr>
                <a:xfrm>
                  <a:off x="6491130" y="1901595"/>
                  <a:ext cx="277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7" name="筆跡 26">
                  <a:extLst>
                    <a:ext uri="{FF2B5EF4-FFF2-40B4-BE49-F238E27FC236}">
                      <a16:creationId xmlns:a16="http://schemas.microsoft.com/office/drawing/2014/main" id="{64C66F0A-7AA4-413C-B145-D8E31734627E}"/>
                    </a:ext>
                  </a:extLst>
                </p14:cNvPr>
                <p14:cNvContentPartPr/>
                <p14:nvPr/>
              </p14:nvContentPartPr>
              <p14:xfrm>
                <a:off x="6496170" y="2071875"/>
                <a:ext cx="2880" cy="189720"/>
              </p14:xfrm>
            </p:contentPart>
          </mc:Choice>
          <mc:Fallback>
            <p:pic>
              <p:nvPicPr>
                <p:cNvPr id="27" name="筆跡 26">
                  <a:extLst>
                    <a:ext uri="{FF2B5EF4-FFF2-40B4-BE49-F238E27FC236}">
                      <a16:creationId xmlns:a16="http://schemas.microsoft.com/office/drawing/2014/main" id="{64C66F0A-7AA4-413C-B145-D8E31734627E}"/>
                    </a:ext>
                  </a:extLst>
                </p:cNvPr>
                <p:cNvPicPr/>
                <p:nvPr/>
              </p:nvPicPr>
              <p:blipFill>
                <a:blip r:embed="rId48"/>
                <a:stretch>
                  <a:fillRect/>
                </a:stretch>
              </p:blipFill>
              <p:spPr>
                <a:xfrm>
                  <a:off x="6487530" y="2062875"/>
                  <a:ext cx="205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8" name="筆跡 27">
                  <a:extLst>
                    <a:ext uri="{FF2B5EF4-FFF2-40B4-BE49-F238E27FC236}">
                      <a16:creationId xmlns:a16="http://schemas.microsoft.com/office/drawing/2014/main" id="{FAB391C2-0FCE-42BD-82C6-3EBB975750F5}"/>
                    </a:ext>
                  </a:extLst>
                </p14:cNvPr>
                <p14:cNvContentPartPr/>
                <p14:nvPr/>
              </p14:nvContentPartPr>
              <p14:xfrm>
                <a:off x="6515610" y="2363115"/>
                <a:ext cx="2880" cy="19800"/>
              </p14:xfrm>
            </p:contentPart>
          </mc:Choice>
          <mc:Fallback>
            <p:pic>
              <p:nvPicPr>
                <p:cNvPr id="28" name="筆跡 27">
                  <a:extLst>
                    <a:ext uri="{FF2B5EF4-FFF2-40B4-BE49-F238E27FC236}">
                      <a16:creationId xmlns:a16="http://schemas.microsoft.com/office/drawing/2014/main" id="{FAB391C2-0FCE-42BD-82C6-3EBB975750F5}"/>
                    </a:ext>
                  </a:extLst>
                </p:cNvPr>
                <p:cNvPicPr/>
                <p:nvPr/>
              </p:nvPicPr>
              <p:blipFill>
                <a:blip r:embed="rId50"/>
                <a:stretch>
                  <a:fillRect/>
                </a:stretch>
              </p:blipFill>
              <p:spPr>
                <a:xfrm>
                  <a:off x="6506610" y="2354115"/>
                  <a:ext cx="205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9" name="筆跡 28">
                  <a:extLst>
                    <a:ext uri="{FF2B5EF4-FFF2-40B4-BE49-F238E27FC236}">
                      <a16:creationId xmlns:a16="http://schemas.microsoft.com/office/drawing/2014/main" id="{68BE92D1-A033-47DE-87D4-6BC859B2C088}"/>
                    </a:ext>
                  </a:extLst>
                </p14:cNvPr>
                <p14:cNvContentPartPr/>
                <p14:nvPr/>
              </p14:nvContentPartPr>
              <p14:xfrm>
                <a:off x="5546850" y="1783875"/>
                <a:ext cx="955800" cy="712080"/>
              </p14:xfrm>
            </p:contentPart>
          </mc:Choice>
          <mc:Fallback>
            <p:pic>
              <p:nvPicPr>
                <p:cNvPr id="29" name="筆跡 28">
                  <a:extLst>
                    <a:ext uri="{FF2B5EF4-FFF2-40B4-BE49-F238E27FC236}">
                      <a16:creationId xmlns:a16="http://schemas.microsoft.com/office/drawing/2014/main" id="{68BE92D1-A033-47DE-87D4-6BC859B2C088}"/>
                    </a:ext>
                  </a:extLst>
                </p:cNvPr>
                <p:cNvPicPr/>
                <p:nvPr/>
              </p:nvPicPr>
              <p:blipFill>
                <a:blip r:embed="rId52"/>
                <a:stretch>
                  <a:fillRect/>
                </a:stretch>
              </p:blipFill>
              <p:spPr>
                <a:xfrm>
                  <a:off x="5538210" y="1774875"/>
                  <a:ext cx="973440" cy="729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0" name="筆跡 29">
                  <a:extLst>
                    <a:ext uri="{FF2B5EF4-FFF2-40B4-BE49-F238E27FC236}">
                      <a16:creationId xmlns:a16="http://schemas.microsoft.com/office/drawing/2014/main" id="{CCFD51F3-5C47-4EB3-844E-9E8FDEE2215D}"/>
                    </a:ext>
                  </a:extLst>
                </p14:cNvPr>
                <p14:cNvContentPartPr/>
                <p14:nvPr/>
              </p14:nvContentPartPr>
              <p14:xfrm>
                <a:off x="6536130" y="1817355"/>
                <a:ext cx="1010880" cy="645840"/>
              </p14:xfrm>
            </p:contentPart>
          </mc:Choice>
          <mc:Fallback>
            <p:pic>
              <p:nvPicPr>
                <p:cNvPr id="30" name="筆跡 29">
                  <a:extLst>
                    <a:ext uri="{FF2B5EF4-FFF2-40B4-BE49-F238E27FC236}">
                      <a16:creationId xmlns:a16="http://schemas.microsoft.com/office/drawing/2014/main" id="{CCFD51F3-5C47-4EB3-844E-9E8FDEE2215D}"/>
                    </a:ext>
                  </a:extLst>
                </p:cNvPr>
                <p:cNvPicPr/>
                <p:nvPr/>
              </p:nvPicPr>
              <p:blipFill>
                <a:blip r:embed="rId54"/>
                <a:stretch>
                  <a:fillRect/>
                </a:stretch>
              </p:blipFill>
              <p:spPr>
                <a:xfrm>
                  <a:off x="6527130" y="1808715"/>
                  <a:ext cx="1028520" cy="663480"/>
                </a:xfrm>
                <a:prstGeom prst="rect">
                  <a:avLst/>
                </a:prstGeom>
              </p:spPr>
            </p:pic>
          </mc:Fallback>
        </mc:AlternateContent>
      </p:grpSp>
      <p:grpSp>
        <p:nvGrpSpPr>
          <p:cNvPr id="61" name="群組 60">
            <a:extLst>
              <a:ext uri="{FF2B5EF4-FFF2-40B4-BE49-F238E27FC236}">
                <a16:creationId xmlns:a16="http://schemas.microsoft.com/office/drawing/2014/main" id="{F9AAB9A4-3F58-457A-8932-03859E292C58}"/>
              </a:ext>
            </a:extLst>
          </p:cNvPr>
          <p:cNvGrpSpPr/>
          <p:nvPr/>
        </p:nvGrpSpPr>
        <p:grpSpPr>
          <a:xfrm>
            <a:off x="7062810" y="1827075"/>
            <a:ext cx="1127880" cy="1192680"/>
            <a:chOff x="7062810" y="1827075"/>
            <a:chExt cx="1127880" cy="1192680"/>
          </a:xfrm>
        </p:grpSpPr>
        <mc:AlternateContent xmlns:mc="http://schemas.openxmlformats.org/markup-compatibility/2006">
          <mc:Choice xmlns:p14="http://schemas.microsoft.com/office/powerpoint/2010/main" Requires="p14">
            <p:contentPart p14:bwMode="auto" r:id="rId55">
              <p14:nvContentPartPr>
                <p14:cNvPr id="32" name="筆跡 31">
                  <a:extLst>
                    <a:ext uri="{FF2B5EF4-FFF2-40B4-BE49-F238E27FC236}">
                      <a16:creationId xmlns:a16="http://schemas.microsoft.com/office/drawing/2014/main" id="{17DD8B65-D7E7-4970-8E67-300BCC7561DD}"/>
                    </a:ext>
                  </a:extLst>
                </p14:cNvPr>
                <p14:cNvContentPartPr/>
                <p14:nvPr/>
              </p14:nvContentPartPr>
              <p14:xfrm>
                <a:off x="7062810" y="2112915"/>
                <a:ext cx="15840" cy="18720"/>
              </p14:xfrm>
            </p:contentPart>
          </mc:Choice>
          <mc:Fallback>
            <p:pic>
              <p:nvPicPr>
                <p:cNvPr id="32" name="筆跡 31">
                  <a:extLst>
                    <a:ext uri="{FF2B5EF4-FFF2-40B4-BE49-F238E27FC236}">
                      <a16:creationId xmlns:a16="http://schemas.microsoft.com/office/drawing/2014/main" id="{17DD8B65-D7E7-4970-8E67-300BCC7561DD}"/>
                    </a:ext>
                  </a:extLst>
                </p:cNvPr>
                <p:cNvPicPr/>
                <p:nvPr/>
              </p:nvPicPr>
              <p:blipFill>
                <a:blip r:embed="rId56"/>
                <a:stretch>
                  <a:fillRect/>
                </a:stretch>
              </p:blipFill>
              <p:spPr>
                <a:xfrm>
                  <a:off x="7054170" y="2104275"/>
                  <a:ext cx="334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筆跡 32">
                  <a:extLst>
                    <a:ext uri="{FF2B5EF4-FFF2-40B4-BE49-F238E27FC236}">
                      <a16:creationId xmlns:a16="http://schemas.microsoft.com/office/drawing/2014/main" id="{3506C2DC-3B39-4E80-BF9F-45845097D319}"/>
                    </a:ext>
                  </a:extLst>
                </p14:cNvPr>
                <p14:cNvContentPartPr/>
                <p14:nvPr/>
              </p14:nvContentPartPr>
              <p14:xfrm>
                <a:off x="7068930" y="2199675"/>
                <a:ext cx="10080" cy="57600"/>
              </p14:xfrm>
            </p:contentPart>
          </mc:Choice>
          <mc:Fallback>
            <p:pic>
              <p:nvPicPr>
                <p:cNvPr id="33" name="筆跡 32">
                  <a:extLst>
                    <a:ext uri="{FF2B5EF4-FFF2-40B4-BE49-F238E27FC236}">
                      <a16:creationId xmlns:a16="http://schemas.microsoft.com/office/drawing/2014/main" id="{3506C2DC-3B39-4E80-BF9F-45845097D319}"/>
                    </a:ext>
                  </a:extLst>
                </p:cNvPr>
                <p:cNvPicPr/>
                <p:nvPr/>
              </p:nvPicPr>
              <p:blipFill>
                <a:blip r:embed="rId58"/>
                <a:stretch>
                  <a:fillRect/>
                </a:stretch>
              </p:blipFill>
              <p:spPr>
                <a:xfrm>
                  <a:off x="7060290" y="2190675"/>
                  <a:ext cx="277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筆跡 33">
                  <a:extLst>
                    <a:ext uri="{FF2B5EF4-FFF2-40B4-BE49-F238E27FC236}">
                      <a16:creationId xmlns:a16="http://schemas.microsoft.com/office/drawing/2014/main" id="{E5745815-B3F2-4552-91E8-0385A4EDACEE}"/>
                    </a:ext>
                  </a:extLst>
                </p14:cNvPr>
                <p14:cNvContentPartPr/>
                <p14:nvPr/>
              </p14:nvContentPartPr>
              <p14:xfrm>
                <a:off x="7085850" y="2342595"/>
                <a:ext cx="1440" cy="53280"/>
              </p14:xfrm>
            </p:contentPart>
          </mc:Choice>
          <mc:Fallback>
            <p:pic>
              <p:nvPicPr>
                <p:cNvPr id="34" name="筆跡 33">
                  <a:extLst>
                    <a:ext uri="{FF2B5EF4-FFF2-40B4-BE49-F238E27FC236}">
                      <a16:creationId xmlns:a16="http://schemas.microsoft.com/office/drawing/2014/main" id="{E5745815-B3F2-4552-91E8-0385A4EDACEE}"/>
                    </a:ext>
                  </a:extLst>
                </p:cNvPr>
                <p:cNvPicPr/>
                <p:nvPr/>
              </p:nvPicPr>
              <p:blipFill>
                <a:blip r:embed="rId60"/>
                <a:stretch>
                  <a:fillRect/>
                </a:stretch>
              </p:blipFill>
              <p:spPr>
                <a:xfrm>
                  <a:off x="7076850" y="2333595"/>
                  <a:ext cx="190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5" name="筆跡 34">
                  <a:extLst>
                    <a:ext uri="{FF2B5EF4-FFF2-40B4-BE49-F238E27FC236}">
                      <a16:creationId xmlns:a16="http://schemas.microsoft.com/office/drawing/2014/main" id="{68DCCEE3-31FF-4313-9471-47E0B1C42602}"/>
                    </a:ext>
                  </a:extLst>
                </p14:cNvPr>
                <p14:cNvContentPartPr/>
                <p14:nvPr/>
              </p14:nvContentPartPr>
              <p14:xfrm>
                <a:off x="7084410" y="2438715"/>
                <a:ext cx="16200" cy="155160"/>
              </p14:xfrm>
            </p:contentPart>
          </mc:Choice>
          <mc:Fallback>
            <p:pic>
              <p:nvPicPr>
                <p:cNvPr id="35" name="筆跡 34">
                  <a:extLst>
                    <a:ext uri="{FF2B5EF4-FFF2-40B4-BE49-F238E27FC236}">
                      <a16:creationId xmlns:a16="http://schemas.microsoft.com/office/drawing/2014/main" id="{68DCCEE3-31FF-4313-9471-47E0B1C42602}"/>
                    </a:ext>
                  </a:extLst>
                </p:cNvPr>
                <p:cNvPicPr/>
                <p:nvPr/>
              </p:nvPicPr>
              <p:blipFill>
                <a:blip r:embed="rId62"/>
                <a:stretch>
                  <a:fillRect/>
                </a:stretch>
              </p:blipFill>
              <p:spPr>
                <a:xfrm>
                  <a:off x="7075770" y="2430075"/>
                  <a:ext cx="338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6" name="筆跡 35">
                  <a:extLst>
                    <a:ext uri="{FF2B5EF4-FFF2-40B4-BE49-F238E27FC236}">
                      <a16:creationId xmlns:a16="http://schemas.microsoft.com/office/drawing/2014/main" id="{1954EF87-309E-41BA-B787-D7C8E4518AFE}"/>
                    </a:ext>
                  </a:extLst>
                </p14:cNvPr>
                <p14:cNvContentPartPr/>
                <p14:nvPr/>
              </p14:nvContentPartPr>
              <p14:xfrm>
                <a:off x="7093050" y="2646795"/>
                <a:ext cx="15840" cy="163800"/>
              </p14:xfrm>
            </p:contentPart>
          </mc:Choice>
          <mc:Fallback>
            <p:pic>
              <p:nvPicPr>
                <p:cNvPr id="36" name="筆跡 35">
                  <a:extLst>
                    <a:ext uri="{FF2B5EF4-FFF2-40B4-BE49-F238E27FC236}">
                      <a16:creationId xmlns:a16="http://schemas.microsoft.com/office/drawing/2014/main" id="{1954EF87-309E-41BA-B787-D7C8E4518AFE}"/>
                    </a:ext>
                  </a:extLst>
                </p:cNvPr>
                <p:cNvPicPr/>
                <p:nvPr/>
              </p:nvPicPr>
              <p:blipFill>
                <a:blip r:embed="rId64"/>
                <a:stretch>
                  <a:fillRect/>
                </a:stretch>
              </p:blipFill>
              <p:spPr>
                <a:xfrm>
                  <a:off x="7084050" y="2637795"/>
                  <a:ext cx="334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8" name="筆跡 37">
                  <a:extLst>
                    <a:ext uri="{FF2B5EF4-FFF2-40B4-BE49-F238E27FC236}">
                      <a16:creationId xmlns:a16="http://schemas.microsoft.com/office/drawing/2014/main" id="{2773F720-77DC-4B94-9601-DB326A40C4C0}"/>
                    </a:ext>
                  </a:extLst>
                </p14:cNvPr>
                <p14:cNvContentPartPr/>
                <p14:nvPr/>
              </p14:nvContentPartPr>
              <p14:xfrm>
                <a:off x="7163970" y="2882955"/>
                <a:ext cx="183240" cy="136800"/>
              </p14:xfrm>
            </p:contentPart>
          </mc:Choice>
          <mc:Fallback>
            <p:pic>
              <p:nvPicPr>
                <p:cNvPr id="38" name="筆跡 37">
                  <a:extLst>
                    <a:ext uri="{FF2B5EF4-FFF2-40B4-BE49-F238E27FC236}">
                      <a16:creationId xmlns:a16="http://schemas.microsoft.com/office/drawing/2014/main" id="{2773F720-77DC-4B94-9601-DB326A40C4C0}"/>
                    </a:ext>
                  </a:extLst>
                </p:cNvPr>
                <p:cNvPicPr/>
                <p:nvPr/>
              </p:nvPicPr>
              <p:blipFill>
                <a:blip r:embed="rId66"/>
                <a:stretch>
                  <a:fillRect/>
                </a:stretch>
              </p:blipFill>
              <p:spPr>
                <a:xfrm>
                  <a:off x="7155330" y="2873955"/>
                  <a:ext cx="20088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9" name="筆跡 38">
                  <a:extLst>
                    <a:ext uri="{FF2B5EF4-FFF2-40B4-BE49-F238E27FC236}">
                      <a16:creationId xmlns:a16="http://schemas.microsoft.com/office/drawing/2014/main" id="{3C9D6200-D002-4193-854B-C5F3CFA9F1B7}"/>
                    </a:ext>
                  </a:extLst>
                </p14:cNvPr>
                <p14:cNvContentPartPr/>
                <p14:nvPr/>
              </p14:nvContentPartPr>
              <p14:xfrm>
                <a:off x="7237410" y="2875035"/>
                <a:ext cx="61560" cy="140040"/>
              </p14:xfrm>
            </p:contentPart>
          </mc:Choice>
          <mc:Fallback>
            <p:pic>
              <p:nvPicPr>
                <p:cNvPr id="39" name="筆跡 38">
                  <a:extLst>
                    <a:ext uri="{FF2B5EF4-FFF2-40B4-BE49-F238E27FC236}">
                      <a16:creationId xmlns:a16="http://schemas.microsoft.com/office/drawing/2014/main" id="{3C9D6200-D002-4193-854B-C5F3CFA9F1B7}"/>
                    </a:ext>
                  </a:extLst>
                </p:cNvPr>
                <p:cNvPicPr/>
                <p:nvPr/>
              </p:nvPicPr>
              <p:blipFill>
                <a:blip r:embed="rId68"/>
                <a:stretch>
                  <a:fillRect/>
                </a:stretch>
              </p:blipFill>
              <p:spPr>
                <a:xfrm>
                  <a:off x="7228410" y="2866395"/>
                  <a:ext cx="792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0" name="筆跡 39">
                  <a:extLst>
                    <a:ext uri="{FF2B5EF4-FFF2-40B4-BE49-F238E27FC236}">
                      <a16:creationId xmlns:a16="http://schemas.microsoft.com/office/drawing/2014/main" id="{4C19C5A7-2722-4E8E-869D-DD9D8E50E531}"/>
                    </a:ext>
                  </a:extLst>
                </p14:cNvPr>
                <p14:cNvContentPartPr/>
                <p14:nvPr/>
              </p14:nvContentPartPr>
              <p14:xfrm>
                <a:off x="7321650" y="2836515"/>
                <a:ext cx="31680" cy="75240"/>
              </p14:xfrm>
            </p:contentPart>
          </mc:Choice>
          <mc:Fallback>
            <p:pic>
              <p:nvPicPr>
                <p:cNvPr id="40" name="筆跡 39">
                  <a:extLst>
                    <a:ext uri="{FF2B5EF4-FFF2-40B4-BE49-F238E27FC236}">
                      <a16:creationId xmlns:a16="http://schemas.microsoft.com/office/drawing/2014/main" id="{4C19C5A7-2722-4E8E-869D-DD9D8E50E531}"/>
                    </a:ext>
                  </a:extLst>
                </p:cNvPr>
                <p:cNvPicPr/>
                <p:nvPr/>
              </p:nvPicPr>
              <p:blipFill>
                <a:blip r:embed="rId70"/>
                <a:stretch>
                  <a:fillRect/>
                </a:stretch>
              </p:blipFill>
              <p:spPr>
                <a:xfrm>
                  <a:off x="7312650" y="2827515"/>
                  <a:ext cx="493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1" name="筆跡 40">
                  <a:extLst>
                    <a:ext uri="{FF2B5EF4-FFF2-40B4-BE49-F238E27FC236}">
                      <a16:creationId xmlns:a16="http://schemas.microsoft.com/office/drawing/2014/main" id="{489E7172-FAE3-42E3-AAE1-8A7F294EE334}"/>
                    </a:ext>
                  </a:extLst>
                </p14:cNvPr>
                <p14:cNvContentPartPr/>
                <p14:nvPr/>
              </p14:nvContentPartPr>
              <p14:xfrm>
                <a:off x="7329930" y="2838315"/>
                <a:ext cx="27360" cy="89280"/>
              </p14:xfrm>
            </p:contentPart>
          </mc:Choice>
          <mc:Fallback>
            <p:pic>
              <p:nvPicPr>
                <p:cNvPr id="41" name="筆跡 40">
                  <a:extLst>
                    <a:ext uri="{FF2B5EF4-FFF2-40B4-BE49-F238E27FC236}">
                      <a16:creationId xmlns:a16="http://schemas.microsoft.com/office/drawing/2014/main" id="{489E7172-FAE3-42E3-AAE1-8A7F294EE334}"/>
                    </a:ext>
                  </a:extLst>
                </p:cNvPr>
                <p:cNvPicPr/>
                <p:nvPr/>
              </p:nvPicPr>
              <p:blipFill>
                <a:blip r:embed="rId72"/>
                <a:stretch>
                  <a:fillRect/>
                </a:stretch>
              </p:blipFill>
              <p:spPr>
                <a:xfrm>
                  <a:off x="7321290" y="2829675"/>
                  <a:ext cx="450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2" name="筆跡 41">
                  <a:extLst>
                    <a:ext uri="{FF2B5EF4-FFF2-40B4-BE49-F238E27FC236}">
                      <a16:creationId xmlns:a16="http://schemas.microsoft.com/office/drawing/2014/main" id="{805E09A7-3F06-4401-BDA5-0E4609F4B929}"/>
                    </a:ext>
                  </a:extLst>
                </p14:cNvPr>
                <p14:cNvContentPartPr/>
                <p14:nvPr/>
              </p14:nvContentPartPr>
              <p14:xfrm>
                <a:off x="7314450" y="2865315"/>
                <a:ext cx="89280" cy="27720"/>
              </p14:xfrm>
            </p:contentPart>
          </mc:Choice>
          <mc:Fallback>
            <p:pic>
              <p:nvPicPr>
                <p:cNvPr id="42" name="筆跡 41">
                  <a:extLst>
                    <a:ext uri="{FF2B5EF4-FFF2-40B4-BE49-F238E27FC236}">
                      <a16:creationId xmlns:a16="http://schemas.microsoft.com/office/drawing/2014/main" id="{805E09A7-3F06-4401-BDA5-0E4609F4B929}"/>
                    </a:ext>
                  </a:extLst>
                </p:cNvPr>
                <p:cNvPicPr/>
                <p:nvPr/>
              </p:nvPicPr>
              <p:blipFill>
                <a:blip r:embed="rId74"/>
                <a:stretch>
                  <a:fillRect/>
                </a:stretch>
              </p:blipFill>
              <p:spPr>
                <a:xfrm>
                  <a:off x="7305450" y="2856675"/>
                  <a:ext cx="1069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3" name="筆跡 42">
                  <a:extLst>
                    <a:ext uri="{FF2B5EF4-FFF2-40B4-BE49-F238E27FC236}">
                      <a16:creationId xmlns:a16="http://schemas.microsoft.com/office/drawing/2014/main" id="{2BC9E4BD-4AD6-4156-92D0-17B2C7CAF033}"/>
                    </a:ext>
                  </a:extLst>
                </p14:cNvPr>
                <p14:cNvContentPartPr/>
                <p14:nvPr/>
              </p14:nvContentPartPr>
              <p14:xfrm>
                <a:off x="7095570" y="2527635"/>
                <a:ext cx="34920" cy="61920"/>
              </p14:xfrm>
            </p:contentPart>
          </mc:Choice>
          <mc:Fallback>
            <p:pic>
              <p:nvPicPr>
                <p:cNvPr id="43" name="筆跡 42">
                  <a:extLst>
                    <a:ext uri="{FF2B5EF4-FFF2-40B4-BE49-F238E27FC236}">
                      <a16:creationId xmlns:a16="http://schemas.microsoft.com/office/drawing/2014/main" id="{2BC9E4BD-4AD6-4156-92D0-17B2C7CAF033}"/>
                    </a:ext>
                  </a:extLst>
                </p:cNvPr>
                <p:cNvPicPr/>
                <p:nvPr/>
              </p:nvPicPr>
              <p:blipFill>
                <a:blip r:embed="rId76"/>
                <a:stretch>
                  <a:fillRect/>
                </a:stretch>
              </p:blipFill>
              <p:spPr>
                <a:xfrm>
                  <a:off x="7086930" y="2518995"/>
                  <a:ext cx="525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4" name="筆跡 43">
                  <a:extLst>
                    <a:ext uri="{FF2B5EF4-FFF2-40B4-BE49-F238E27FC236}">
                      <a16:creationId xmlns:a16="http://schemas.microsoft.com/office/drawing/2014/main" id="{FD465FC1-F12E-4655-95D6-EB55223F81B5}"/>
                    </a:ext>
                  </a:extLst>
                </p14:cNvPr>
                <p14:cNvContentPartPr/>
                <p14:nvPr/>
              </p14:nvContentPartPr>
              <p14:xfrm>
                <a:off x="7123290" y="2505675"/>
                <a:ext cx="667800" cy="60480"/>
              </p14:xfrm>
            </p:contentPart>
          </mc:Choice>
          <mc:Fallback>
            <p:pic>
              <p:nvPicPr>
                <p:cNvPr id="44" name="筆跡 43">
                  <a:extLst>
                    <a:ext uri="{FF2B5EF4-FFF2-40B4-BE49-F238E27FC236}">
                      <a16:creationId xmlns:a16="http://schemas.microsoft.com/office/drawing/2014/main" id="{FD465FC1-F12E-4655-95D6-EB55223F81B5}"/>
                    </a:ext>
                  </a:extLst>
                </p:cNvPr>
                <p:cNvPicPr/>
                <p:nvPr/>
              </p:nvPicPr>
              <p:blipFill>
                <a:blip r:embed="rId78"/>
                <a:stretch>
                  <a:fillRect/>
                </a:stretch>
              </p:blipFill>
              <p:spPr>
                <a:xfrm>
                  <a:off x="7114290" y="2496675"/>
                  <a:ext cx="6854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5" name="筆跡 44">
                  <a:extLst>
                    <a:ext uri="{FF2B5EF4-FFF2-40B4-BE49-F238E27FC236}">
                      <a16:creationId xmlns:a16="http://schemas.microsoft.com/office/drawing/2014/main" id="{70A4D2F0-1E0C-4CD9-AA09-AA51F29E86FE}"/>
                    </a:ext>
                  </a:extLst>
                </p14:cNvPr>
                <p14:cNvContentPartPr/>
                <p14:nvPr/>
              </p14:nvContentPartPr>
              <p14:xfrm>
                <a:off x="7713690" y="2487315"/>
                <a:ext cx="126360" cy="97920"/>
              </p14:xfrm>
            </p:contentPart>
          </mc:Choice>
          <mc:Fallback>
            <p:pic>
              <p:nvPicPr>
                <p:cNvPr id="45" name="筆跡 44">
                  <a:extLst>
                    <a:ext uri="{FF2B5EF4-FFF2-40B4-BE49-F238E27FC236}">
                      <a16:creationId xmlns:a16="http://schemas.microsoft.com/office/drawing/2014/main" id="{70A4D2F0-1E0C-4CD9-AA09-AA51F29E86FE}"/>
                    </a:ext>
                  </a:extLst>
                </p:cNvPr>
                <p:cNvPicPr/>
                <p:nvPr/>
              </p:nvPicPr>
              <p:blipFill>
                <a:blip r:embed="rId80"/>
                <a:stretch>
                  <a:fillRect/>
                </a:stretch>
              </p:blipFill>
              <p:spPr>
                <a:xfrm>
                  <a:off x="7705050" y="2478315"/>
                  <a:ext cx="1440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7" name="筆跡 46">
                  <a:extLst>
                    <a:ext uri="{FF2B5EF4-FFF2-40B4-BE49-F238E27FC236}">
                      <a16:creationId xmlns:a16="http://schemas.microsoft.com/office/drawing/2014/main" id="{4BB29DF1-5A27-428F-925F-9BFDA157B515}"/>
                    </a:ext>
                  </a:extLst>
                </p14:cNvPr>
                <p14:cNvContentPartPr/>
                <p14:nvPr/>
              </p14:nvContentPartPr>
              <p14:xfrm>
                <a:off x="7124370" y="2460315"/>
                <a:ext cx="37800" cy="69840"/>
              </p14:xfrm>
            </p:contentPart>
          </mc:Choice>
          <mc:Fallback>
            <p:pic>
              <p:nvPicPr>
                <p:cNvPr id="47" name="筆跡 46">
                  <a:extLst>
                    <a:ext uri="{FF2B5EF4-FFF2-40B4-BE49-F238E27FC236}">
                      <a16:creationId xmlns:a16="http://schemas.microsoft.com/office/drawing/2014/main" id="{4BB29DF1-5A27-428F-925F-9BFDA157B515}"/>
                    </a:ext>
                  </a:extLst>
                </p:cNvPr>
                <p:cNvPicPr/>
                <p:nvPr/>
              </p:nvPicPr>
              <p:blipFill>
                <a:blip r:embed="rId82"/>
                <a:stretch>
                  <a:fillRect/>
                </a:stretch>
              </p:blipFill>
              <p:spPr>
                <a:xfrm>
                  <a:off x="7115370" y="2451675"/>
                  <a:ext cx="5544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8" name="筆跡 47">
                  <a:extLst>
                    <a:ext uri="{FF2B5EF4-FFF2-40B4-BE49-F238E27FC236}">
                      <a16:creationId xmlns:a16="http://schemas.microsoft.com/office/drawing/2014/main" id="{57AA6ED2-6634-4F91-B398-C0A14B5E31E4}"/>
                    </a:ext>
                  </a:extLst>
                </p14:cNvPr>
                <p14:cNvContentPartPr/>
                <p14:nvPr/>
              </p14:nvContentPartPr>
              <p14:xfrm>
                <a:off x="7183410" y="2466075"/>
                <a:ext cx="42480" cy="70560"/>
              </p14:xfrm>
            </p:contentPart>
          </mc:Choice>
          <mc:Fallback>
            <p:pic>
              <p:nvPicPr>
                <p:cNvPr id="48" name="筆跡 47">
                  <a:extLst>
                    <a:ext uri="{FF2B5EF4-FFF2-40B4-BE49-F238E27FC236}">
                      <a16:creationId xmlns:a16="http://schemas.microsoft.com/office/drawing/2014/main" id="{57AA6ED2-6634-4F91-B398-C0A14B5E31E4}"/>
                    </a:ext>
                  </a:extLst>
                </p:cNvPr>
                <p:cNvPicPr/>
                <p:nvPr/>
              </p:nvPicPr>
              <p:blipFill>
                <a:blip r:embed="rId84"/>
                <a:stretch>
                  <a:fillRect/>
                </a:stretch>
              </p:blipFill>
              <p:spPr>
                <a:xfrm>
                  <a:off x="7174410" y="2457075"/>
                  <a:ext cx="601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9" name="筆跡 48">
                  <a:extLst>
                    <a:ext uri="{FF2B5EF4-FFF2-40B4-BE49-F238E27FC236}">
                      <a16:creationId xmlns:a16="http://schemas.microsoft.com/office/drawing/2014/main" id="{3876B8C8-8352-41E4-9618-32C12D246670}"/>
                    </a:ext>
                  </a:extLst>
                </p14:cNvPr>
                <p14:cNvContentPartPr/>
                <p14:nvPr/>
              </p14:nvContentPartPr>
              <p14:xfrm>
                <a:off x="7232730" y="2468235"/>
                <a:ext cx="29160" cy="58680"/>
              </p14:xfrm>
            </p:contentPart>
          </mc:Choice>
          <mc:Fallback>
            <p:pic>
              <p:nvPicPr>
                <p:cNvPr id="49" name="筆跡 48">
                  <a:extLst>
                    <a:ext uri="{FF2B5EF4-FFF2-40B4-BE49-F238E27FC236}">
                      <a16:creationId xmlns:a16="http://schemas.microsoft.com/office/drawing/2014/main" id="{3876B8C8-8352-41E4-9618-32C12D246670}"/>
                    </a:ext>
                  </a:extLst>
                </p:cNvPr>
                <p:cNvPicPr/>
                <p:nvPr/>
              </p:nvPicPr>
              <p:blipFill>
                <a:blip r:embed="rId86"/>
                <a:stretch>
                  <a:fillRect/>
                </a:stretch>
              </p:blipFill>
              <p:spPr>
                <a:xfrm>
                  <a:off x="7223730" y="2459235"/>
                  <a:ext cx="468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0" name="筆跡 49">
                  <a:extLst>
                    <a:ext uri="{FF2B5EF4-FFF2-40B4-BE49-F238E27FC236}">
                      <a16:creationId xmlns:a16="http://schemas.microsoft.com/office/drawing/2014/main" id="{949099C4-5996-40CB-9658-C8965B0A0277}"/>
                    </a:ext>
                  </a:extLst>
                </p14:cNvPr>
                <p14:cNvContentPartPr/>
                <p14:nvPr/>
              </p14:nvContentPartPr>
              <p14:xfrm>
                <a:off x="7308330" y="2468235"/>
                <a:ext cx="78480" cy="63000"/>
              </p14:xfrm>
            </p:contentPart>
          </mc:Choice>
          <mc:Fallback>
            <p:pic>
              <p:nvPicPr>
                <p:cNvPr id="50" name="筆跡 49">
                  <a:extLst>
                    <a:ext uri="{FF2B5EF4-FFF2-40B4-BE49-F238E27FC236}">
                      <a16:creationId xmlns:a16="http://schemas.microsoft.com/office/drawing/2014/main" id="{949099C4-5996-40CB-9658-C8965B0A0277}"/>
                    </a:ext>
                  </a:extLst>
                </p:cNvPr>
                <p:cNvPicPr/>
                <p:nvPr/>
              </p:nvPicPr>
              <p:blipFill>
                <a:blip r:embed="rId88"/>
                <a:stretch>
                  <a:fillRect/>
                </a:stretch>
              </p:blipFill>
              <p:spPr>
                <a:xfrm>
                  <a:off x="7299690" y="2459235"/>
                  <a:ext cx="9612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1" name="筆跡 50">
                  <a:extLst>
                    <a:ext uri="{FF2B5EF4-FFF2-40B4-BE49-F238E27FC236}">
                      <a16:creationId xmlns:a16="http://schemas.microsoft.com/office/drawing/2014/main" id="{B5878DB1-BECC-4C89-8F29-6FB152DE4716}"/>
                    </a:ext>
                  </a:extLst>
                </p14:cNvPr>
                <p14:cNvContentPartPr/>
                <p14:nvPr/>
              </p14:nvContentPartPr>
              <p14:xfrm>
                <a:off x="7413090" y="2449515"/>
                <a:ext cx="49680" cy="93600"/>
              </p14:xfrm>
            </p:contentPart>
          </mc:Choice>
          <mc:Fallback>
            <p:pic>
              <p:nvPicPr>
                <p:cNvPr id="51" name="筆跡 50">
                  <a:extLst>
                    <a:ext uri="{FF2B5EF4-FFF2-40B4-BE49-F238E27FC236}">
                      <a16:creationId xmlns:a16="http://schemas.microsoft.com/office/drawing/2014/main" id="{B5878DB1-BECC-4C89-8F29-6FB152DE4716}"/>
                    </a:ext>
                  </a:extLst>
                </p:cNvPr>
                <p:cNvPicPr/>
                <p:nvPr/>
              </p:nvPicPr>
              <p:blipFill>
                <a:blip r:embed="rId90"/>
                <a:stretch>
                  <a:fillRect/>
                </a:stretch>
              </p:blipFill>
              <p:spPr>
                <a:xfrm>
                  <a:off x="7404090" y="2440875"/>
                  <a:ext cx="673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2" name="筆跡 51">
                  <a:extLst>
                    <a:ext uri="{FF2B5EF4-FFF2-40B4-BE49-F238E27FC236}">
                      <a16:creationId xmlns:a16="http://schemas.microsoft.com/office/drawing/2014/main" id="{5E16EAD2-1E39-47FA-A825-1130C05FDCDE}"/>
                    </a:ext>
                  </a:extLst>
                </p14:cNvPr>
                <p14:cNvContentPartPr/>
                <p14:nvPr/>
              </p14:nvContentPartPr>
              <p14:xfrm>
                <a:off x="7246770" y="2207235"/>
                <a:ext cx="160560" cy="303480"/>
              </p14:xfrm>
            </p:contentPart>
          </mc:Choice>
          <mc:Fallback>
            <p:pic>
              <p:nvPicPr>
                <p:cNvPr id="52" name="筆跡 51">
                  <a:extLst>
                    <a:ext uri="{FF2B5EF4-FFF2-40B4-BE49-F238E27FC236}">
                      <a16:creationId xmlns:a16="http://schemas.microsoft.com/office/drawing/2014/main" id="{5E16EAD2-1E39-47FA-A825-1130C05FDCDE}"/>
                    </a:ext>
                  </a:extLst>
                </p:cNvPr>
                <p:cNvPicPr/>
                <p:nvPr/>
              </p:nvPicPr>
              <p:blipFill>
                <a:blip r:embed="rId92"/>
                <a:stretch>
                  <a:fillRect/>
                </a:stretch>
              </p:blipFill>
              <p:spPr>
                <a:xfrm>
                  <a:off x="7238130" y="2198235"/>
                  <a:ext cx="17820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3" name="筆跡 52">
                  <a:extLst>
                    <a:ext uri="{FF2B5EF4-FFF2-40B4-BE49-F238E27FC236}">
                      <a16:creationId xmlns:a16="http://schemas.microsoft.com/office/drawing/2014/main" id="{07A9924F-4871-44ED-BA91-F09E6D147602}"/>
                    </a:ext>
                  </a:extLst>
                </p14:cNvPr>
                <p14:cNvContentPartPr/>
                <p14:nvPr/>
              </p14:nvContentPartPr>
              <p14:xfrm>
                <a:off x="7368810" y="1904115"/>
                <a:ext cx="150480" cy="168120"/>
              </p14:xfrm>
            </p:contentPart>
          </mc:Choice>
          <mc:Fallback>
            <p:pic>
              <p:nvPicPr>
                <p:cNvPr id="53" name="筆跡 52">
                  <a:extLst>
                    <a:ext uri="{FF2B5EF4-FFF2-40B4-BE49-F238E27FC236}">
                      <a16:creationId xmlns:a16="http://schemas.microsoft.com/office/drawing/2014/main" id="{07A9924F-4871-44ED-BA91-F09E6D147602}"/>
                    </a:ext>
                  </a:extLst>
                </p:cNvPr>
                <p:cNvPicPr/>
                <p:nvPr/>
              </p:nvPicPr>
              <p:blipFill>
                <a:blip r:embed="rId94"/>
                <a:stretch>
                  <a:fillRect/>
                </a:stretch>
              </p:blipFill>
              <p:spPr>
                <a:xfrm>
                  <a:off x="7360170" y="1895115"/>
                  <a:ext cx="1681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4" name="筆跡 53">
                  <a:extLst>
                    <a:ext uri="{FF2B5EF4-FFF2-40B4-BE49-F238E27FC236}">
                      <a16:creationId xmlns:a16="http://schemas.microsoft.com/office/drawing/2014/main" id="{BC3E53A1-7E68-44D1-A65C-73365E27BF08}"/>
                    </a:ext>
                  </a:extLst>
                </p14:cNvPr>
                <p14:cNvContentPartPr/>
                <p14:nvPr/>
              </p14:nvContentPartPr>
              <p14:xfrm>
                <a:off x="7580130" y="1933275"/>
                <a:ext cx="77400" cy="24120"/>
              </p14:xfrm>
            </p:contentPart>
          </mc:Choice>
          <mc:Fallback>
            <p:pic>
              <p:nvPicPr>
                <p:cNvPr id="54" name="筆跡 53">
                  <a:extLst>
                    <a:ext uri="{FF2B5EF4-FFF2-40B4-BE49-F238E27FC236}">
                      <a16:creationId xmlns:a16="http://schemas.microsoft.com/office/drawing/2014/main" id="{BC3E53A1-7E68-44D1-A65C-73365E27BF08}"/>
                    </a:ext>
                  </a:extLst>
                </p:cNvPr>
                <p:cNvPicPr/>
                <p:nvPr/>
              </p:nvPicPr>
              <p:blipFill>
                <a:blip r:embed="rId96"/>
                <a:stretch>
                  <a:fillRect/>
                </a:stretch>
              </p:blipFill>
              <p:spPr>
                <a:xfrm>
                  <a:off x="7571490" y="1924275"/>
                  <a:ext cx="950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5" name="筆跡 54">
                  <a:extLst>
                    <a:ext uri="{FF2B5EF4-FFF2-40B4-BE49-F238E27FC236}">
                      <a16:creationId xmlns:a16="http://schemas.microsoft.com/office/drawing/2014/main" id="{721FBCB0-2684-4821-8F0B-CE5D8859E48A}"/>
                    </a:ext>
                  </a:extLst>
                </p14:cNvPr>
                <p14:cNvContentPartPr/>
                <p14:nvPr/>
              </p14:nvContentPartPr>
              <p14:xfrm>
                <a:off x="7585170" y="1972155"/>
                <a:ext cx="119520" cy="25200"/>
              </p14:xfrm>
            </p:contentPart>
          </mc:Choice>
          <mc:Fallback>
            <p:pic>
              <p:nvPicPr>
                <p:cNvPr id="55" name="筆跡 54">
                  <a:extLst>
                    <a:ext uri="{FF2B5EF4-FFF2-40B4-BE49-F238E27FC236}">
                      <a16:creationId xmlns:a16="http://schemas.microsoft.com/office/drawing/2014/main" id="{721FBCB0-2684-4821-8F0B-CE5D8859E48A}"/>
                    </a:ext>
                  </a:extLst>
                </p:cNvPr>
                <p:cNvPicPr/>
                <p:nvPr/>
              </p:nvPicPr>
              <p:blipFill>
                <a:blip r:embed="rId98"/>
                <a:stretch>
                  <a:fillRect/>
                </a:stretch>
              </p:blipFill>
              <p:spPr>
                <a:xfrm>
                  <a:off x="7576170" y="1963515"/>
                  <a:ext cx="1371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6" name="筆跡 55">
                  <a:extLst>
                    <a:ext uri="{FF2B5EF4-FFF2-40B4-BE49-F238E27FC236}">
                      <a16:creationId xmlns:a16="http://schemas.microsoft.com/office/drawing/2014/main" id="{152E13E3-E32B-464D-81F0-3B6BD4629CE1}"/>
                    </a:ext>
                  </a:extLst>
                </p14:cNvPr>
                <p14:cNvContentPartPr/>
                <p14:nvPr/>
              </p14:nvContentPartPr>
              <p14:xfrm>
                <a:off x="7770210" y="2000235"/>
                <a:ext cx="8640" cy="10080"/>
              </p14:xfrm>
            </p:contentPart>
          </mc:Choice>
          <mc:Fallback>
            <p:pic>
              <p:nvPicPr>
                <p:cNvPr id="56" name="筆跡 55">
                  <a:extLst>
                    <a:ext uri="{FF2B5EF4-FFF2-40B4-BE49-F238E27FC236}">
                      <a16:creationId xmlns:a16="http://schemas.microsoft.com/office/drawing/2014/main" id="{152E13E3-E32B-464D-81F0-3B6BD4629CE1}"/>
                    </a:ext>
                  </a:extLst>
                </p:cNvPr>
                <p:cNvPicPr/>
                <p:nvPr/>
              </p:nvPicPr>
              <p:blipFill>
                <a:blip r:embed="rId100"/>
                <a:stretch>
                  <a:fillRect/>
                </a:stretch>
              </p:blipFill>
              <p:spPr>
                <a:xfrm>
                  <a:off x="7761570" y="1991595"/>
                  <a:ext cx="26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7" name="筆跡 56">
                  <a:extLst>
                    <a:ext uri="{FF2B5EF4-FFF2-40B4-BE49-F238E27FC236}">
                      <a16:creationId xmlns:a16="http://schemas.microsoft.com/office/drawing/2014/main" id="{DB85AE9C-AB68-4B1C-A17B-EE1FAE65E503}"/>
                    </a:ext>
                  </a:extLst>
                </p14:cNvPr>
                <p14:cNvContentPartPr/>
                <p14:nvPr/>
              </p14:nvContentPartPr>
              <p14:xfrm>
                <a:off x="7889010" y="1887195"/>
                <a:ext cx="80280" cy="119520"/>
              </p14:xfrm>
            </p:contentPart>
          </mc:Choice>
          <mc:Fallback>
            <p:pic>
              <p:nvPicPr>
                <p:cNvPr id="57" name="筆跡 56">
                  <a:extLst>
                    <a:ext uri="{FF2B5EF4-FFF2-40B4-BE49-F238E27FC236}">
                      <a16:creationId xmlns:a16="http://schemas.microsoft.com/office/drawing/2014/main" id="{DB85AE9C-AB68-4B1C-A17B-EE1FAE65E503}"/>
                    </a:ext>
                  </a:extLst>
                </p:cNvPr>
                <p:cNvPicPr/>
                <p:nvPr/>
              </p:nvPicPr>
              <p:blipFill>
                <a:blip r:embed="rId102"/>
                <a:stretch>
                  <a:fillRect/>
                </a:stretch>
              </p:blipFill>
              <p:spPr>
                <a:xfrm>
                  <a:off x="7880370" y="1878195"/>
                  <a:ext cx="979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8" name="筆跡 57">
                  <a:extLst>
                    <a:ext uri="{FF2B5EF4-FFF2-40B4-BE49-F238E27FC236}">
                      <a16:creationId xmlns:a16="http://schemas.microsoft.com/office/drawing/2014/main" id="{EB57A933-03A7-4D27-8429-08CD043F10FC}"/>
                    </a:ext>
                  </a:extLst>
                </p14:cNvPr>
                <p14:cNvContentPartPr/>
                <p14:nvPr/>
              </p14:nvContentPartPr>
              <p14:xfrm>
                <a:off x="8048130" y="1827075"/>
                <a:ext cx="93600" cy="171360"/>
              </p14:xfrm>
            </p:contentPart>
          </mc:Choice>
          <mc:Fallback>
            <p:pic>
              <p:nvPicPr>
                <p:cNvPr id="58" name="筆跡 57">
                  <a:extLst>
                    <a:ext uri="{FF2B5EF4-FFF2-40B4-BE49-F238E27FC236}">
                      <a16:creationId xmlns:a16="http://schemas.microsoft.com/office/drawing/2014/main" id="{EB57A933-03A7-4D27-8429-08CD043F10FC}"/>
                    </a:ext>
                  </a:extLst>
                </p:cNvPr>
                <p:cNvPicPr/>
                <p:nvPr/>
              </p:nvPicPr>
              <p:blipFill>
                <a:blip r:embed="rId104"/>
                <a:stretch>
                  <a:fillRect/>
                </a:stretch>
              </p:blipFill>
              <p:spPr>
                <a:xfrm>
                  <a:off x="8039490" y="1818435"/>
                  <a:ext cx="11124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9" name="筆跡 58">
                  <a:extLst>
                    <a:ext uri="{FF2B5EF4-FFF2-40B4-BE49-F238E27FC236}">
                      <a16:creationId xmlns:a16="http://schemas.microsoft.com/office/drawing/2014/main" id="{FDE7C522-39A7-4197-A056-E6CFCE55E323}"/>
                    </a:ext>
                  </a:extLst>
                </p14:cNvPr>
                <p14:cNvContentPartPr/>
                <p14:nvPr/>
              </p14:nvContentPartPr>
              <p14:xfrm>
                <a:off x="8072250" y="1856235"/>
                <a:ext cx="118440" cy="24120"/>
              </p14:xfrm>
            </p:contentPart>
          </mc:Choice>
          <mc:Fallback>
            <p:pic>
              <p:nvPicPr>
                <p:cNvPr id="59" name="筆跡 58">
                  <a:extLst>
                    <a:ext uri="{FF2B5EF4-FFF2-40B4-BE49-F238E27FC236}">
                      <a16:creationId xmlns:a16="http://schemas.microsoft.com/office/drawing/2014/main" id="{FDE7C522-39A7-4197-A056-E6CFCE55E323}"/>
                    </a:ext>
                  </a:extLst>
                </p:cNvPr>
                <p:cNvPicPr/>
                <p:nvPr/>
              </p:nvPicPr>
              <p:blipFill>
                <a:blip r:embed="rId106"/>
                <a:stretch>
                  <a:fillRect/>
                </a:stretch>
              </p:blipFill>
              <p:spPr>
                <a:xfrm>
                  <a:off x="8063610" y="1847595"/>
                  <a:ext cx="136080" cy="41760"/>
                </a:xfrm>
                <a:prstGeom prst="rect">
                  <a:avLst/>
                </a:prstGeom>
              </p:spPr>
            </p:pic>
          </mc:Fallback>
        </mc:AlternateContent>
      </p:grpSp>
      <p:grpSp>
        <p:nvGrpSpPr>
          <p:cNvPr id="42035" name="群組 42034">
            <a:extLst>
              <a:ext uri="{FF2B5EF4-FFF2-40B4-BE49-F238E27FC236}">
                <a16:creationId xmlns:a16="http://schemas.microsoft.com/office/drawing/2014/main" id="{176A27B8-9A99-4715-A3BA-E648A8881813}"/>
              </a:ext>
            </a:extLst>
          </p:cNvPr>
          <p:cNvGrpSpPr/>
          <p:nvPr/>
        </p:nvGrpSpPr>
        <p:grpSpPr>
          <a:xfrm>
            <a:off x="5352810" y="3183915"/>
            <a:ext cx="930960" cy="895680"/>
            <a:chOff x="5352810" y="3183915"/>
            <a:chExt cx="930960" cy="895680"/>
          </a:xfrm>
        </p:grpSpPr>
        <mc:AlternateContent xmlns:mc="http://schemas.openxmlformats.org/markup-compatibility/2006">
          <mc:Choice xmlns:p14="http://schemas.microsoft.com/office/powerpoint/2010/main" Requires="p14">
            <p:contentPart p14:bwMode="auto" r:id="rId107">
              <p14:nvContentPartPr>
                <p14:cNvPr id="42003" name="筆跡 42002">
                  <a:extLst>
                    <a:ext uri="{FF2B5EF4-FFF2-40B4-BE49-F238E27FC236}">
                      <a16:creationId xmlns:a16="http://schemas.microsoft.com/office/drawing/2014/main" id="{17E506FE-E942-492E-90D5-6186E793714F}"/>
                    </a:ext>
                  </a:extLst>
                </p14:cNvPr>
                <p14:cNvContentPartPr/>
                <p14:nvPr/>
              </p14:nvContentPartPr>
              <p14:xfrm>
                <a:off x="6098730" y="3375075"/>
                <a:ext cx="4680" cy="35640"/>
              </p14:xfrm>
            </p:contentPart>
          </mc:Choice>
          <mc:Fallback>
            <p:pic>
              <p:nvPicPr>
                <p:cNvPr id="42003" name="筆跡 42002">
                  <a:extLst>
                    <a:ext uri="{FF2B5EF4-FFF2-40B4-BE49-F238E27FC236}">
                      <a16:creationId xmlns:a16="http://schemas.microsoft.com/office/drawing/2014/main" id="{17E506FE-E942-492E-90D5-6186E793714F}"/>
                    </a:ext>
                  </a:extLst>
                </p:cNvPr>
                <p:cNvPicPr/>
                <p:nvPr/>
              </p:nvPicPr>
              <p:blipFill>
                <a:blip r:embed="rId108"/>
                <a:stretch>
                  <a:fillRect/>
                </a:stretch>
              </p:blipFill>
              <p:spPr>
                <a:xfrm>
                  <a:off x="6089730" y="3366075"/>
                  <a:ext cx="223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2004" name="筆跡 42003">
                  <a:extLst>
                    <a:ext uri="{FF2B5EF4-FFF2-40B4-BE49-F238E27FC236}">
                      <a16:creationId xmlns:a16="http://schemas.microsoft.com/office/drawing/2014/main" id="{633E77DC-0091-40C5-966B-195367F45323}"/>
                    </a:ext>
                  </a:extLst>
                </p14:cNvPr>
                <p14:cNvContentPartPr/>
                <p14:nvPr/>
              </p14:nvContentPartPr>
              <p14:xfrm>
                <a:off x="6098010" y="3468675"/>
                <a:ext cx="10080" cy="13320"/>
              </p14:xfrm>
            </p:contentPart>
          </mc:Choice>
          <mc:Fallback>
            <p:pic>
              <p:nvPicPr>
                <p:cNvPr id="42004" name="筆跡 42003">
                  <a:extLst>
                    <a:ext uri="{FF2B5EF4-FFF2-40B4-BE49-F238E27FC236}">
                      <a16:creationId xmlns:a16="http://schemas.microsoft.com/office/drawing/2014/main" id="{633E77DC-0091-40C5-966B-195367F45323}"/>
                    </a:ext>
                  </a:extLst>
                </p:cNvPr>
                <p:cNvPicPr/>
                <p:nvPr/>
              </p:nvPicPr>
              <p:blipFill>
                <a:blip r:embed="rId110"/>
                <a:stretch>
                  <a:fillRect/>
                </a:stretch>
              </p:blipFill>
              <p:spPr>
                <a:xfrm>
                  <a:off x="6089370" y="3459675"/>
                  <a:ext cx="277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2005" name="筆跡 42004">
                  <a:extLst>
                    <a:ext uri="{FF2B5EF4-FFF2-40B4-BE49-F238E27FC236}">
                      <a16:creationId xmlns:a16="http://schemas.microsoft.com/office/drawing/2014/main" id="{CC90733F-5C6A-418C-930E-72F9A6707676}"/>
                    </a:ext>
                  </a:extLst>
                </p14:cNvPr>
                <p14:cNvContentPartPr/>
                <p14:nvPr/>
              </p14:nvContentPartPr>
              <p14:xfrm>
                <a:off x="6093330" y="3529155"/>
                <a:ext cx="11160" cy="100080"/>
              </p14:xfrm>
            </p:contentPart>
          </mc:Choice>
          <mc:Fallback>
            <p:pic>
              <p:nvPicPr>
                <p:cNvPr id="42005" name="筆跡 42004">
                  <a:extLst>
                    <a:ext uri="{FF2B5EF4-FFF2-40B4-BE49-F238E27FC236}">
                      <a16:creationId xmlns:a16="http://schemas.microsoft.com/office/drawing/2014/main" id="{CC90733F-5C6A-418C-930E-72F9A6707676}"/>
                    </a:ext>
                  </a:extLst>
                </p:cNvPr>
                <p:cNvPicPr/>
                <p:nvPr/>
              </p:nvPicPr>
              <p:blipFill>
                <a:blip r:embed="rId112"/>
                <a:stretch>
                  <a:fillRect/>
                </a:stretch>
              </p:blipFill>
              <p:spPr>
                <a:xfrm>
                  <a:off x="6084330" y="3520515"/>
                  <a:ext cx="2880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2006" name="筆跡 42005">
                  <a:extLst>
                    <a:ext uri="{FF2B5EF4-FFF2-40B4-BE49-F238E27FC236}">
                      <a16:creationId xmlns:a16="http://schemas.microsoft.com/office/drawing/2014/main" id="{98B6CD5C-C0F2-400F-AD8E-53FE92C4756C}"/>
                    </a:ext>
                  </a:extLst>
                </p14:cNvPr>
                <p14:cNvContentPartPr/>
                <p14:nvPr/>
              </p14:nvContentPartPr>
              <p14:xfrm>
                <a:off x="6089730" y="3677475"/>
                <a:ext cx="6480" cy="36000"/>
              </p14:xfrm>
            </p:contentPart>
          </mc:Choice>
          <mc:Fallback>
            <p:pic>
              <p:nvPicPr>
                <p:cNvPr id="42006" name="筆跡 42005">
                  <a:extLst>
                    <a:ext uri="{FF2B5EF4-FFF2-40B4-BE49-F238E27FC236}">
                      <a16:creationId xmlns:a16="http://schemas.microsoft.com/office/drawing/2014/main" id="{98B6CD5C-C0F2-400F-AD8E-53FE92C4756C}"/>
                    </a:ext>
                  </a:extLst>
                </p:cNvPr>
                <p:cNvPicPr/>
                <p:nvPr/>
              </p:nvPicPr>
              <p:blipFill>
                <a:blip r:embed="rId114"/>
                <a:stretch>
                  <a:fillRect/>
                </a:stretch>
              </p:blipFill>
              <p:spPr>
                <a:xfrm>
                  <a:off x="6080730" y="3668835"/>
                  <a:ext cx="241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2007" name="筆跡 42006">
                  <a:extLst>
                    <a:ext uri="{FF2B5EF4-FFF2-40B4-BE49-F238E27FC236}">
                      <a16:creationId xmlns:a16="http://schemas.microsoft.com/office/drawing/2014/main" id="{37A6F81B-33E2-4668-A65F-7E9E875839EF}"/>
                    </a:ext>
                  </a:extLst>
                </p14:cNvPr>
                <p14:cNvContentPartPr/>
                <p14:nvPr/>
              </p14:nvContentPartPr>
              <p14:xfrm>
                <a:off x="6086130" y="3741555"/>
                <a:ext cx="18360" cy="102240"/>
              </p14:xfrm>
            </p:contentPart>
          </mc:Choice>
          <mc:Fallback>
            <p:pic>
              <p:nvPicPr>
                <p:cNvPr id="42007" name="筆跡 42006">
                  <a:extLst>
                    <a:ext uri="{FF2B5EF4-FFF2-40B4-BE49-F238E27FC236}">
                      <a16:creationId xmlns:a16="http://schemas.microsoft.com/office/drawing/2014/main" id="{37A6F81B-33E2-4668-A65F-7E9E875839EF}"/>
                    </a:ext>
                  </a:extLst>
                </p:cNvPr>
                <p:cNvPicPr/>
                <p:nvPr/>
              </p:nvPicPr>
              <p:blipFill>
                <a:blip r:embed="rId116"/>
                <a:stretch>
                  <a:fillRect/>
                </a:stretch>
              </p:blipFill>
              <p:spPr>
                <a:xfrm>
                  <a:off x="6077130" y="3732555"/>
                  <a:ext cx="360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2009" name="筆跡 42008">
                  <a:extLst>
                    <a:ext uri="{FF2B5EF4-FFF2-40B4-BE49-F238E27FC236}">
                      <a16:creationId xmlns:a16="http://schemas.microsoft.com/office/drawing/2014/main" id="{50852EA6-907F-4B69-AD5A-2D8EC2224607}"/>
                    </a:ext>
                  </a:extLst>
                </p14:cNvPr>
                <p14:cNvContentPartPr/>
                <p14:nvPr/>
              </p14:nvContentPartPr>
              <p14:xfrm>
                <a:off x="6030690" y="3941715"/>
                <a:ext cx="91800" cy="96840"/>
              </p14:xfrm>
            </p:contentPart>
          </mc:Choice>
          <mc:Fallback>
            <p:pic>
              <p:nvPicPr>
                <p:cNvPr id="42009" name="筆跡 42008">
                  <a:extLst>
                    <a:ext uri="{FF2B5EF4-FFF2-40B4-BE49-F238E27FC236}">
                      <a16:creationId xmlns:a16="http://schemas.microsoft.com/office/drawing/2014/main" id="{50852EA6-907F-4B69-AD5A-2D8EC2224607}"/>
                    </a:ext>
                  </a:extLst>
                </p:cNvPr>
                <p:cNvPicPr/>
                <p:nvPr/>
              </p:nvPicPr>
              <p:blipFill>
                <a:blip r:embed="rId118"/>
                <a:stretch>
                  <a:fillRect/>
                </a:stretch>
              </p:blipFill>
              <p:spPr>
                <a:xfrm>
                  <a:off x="6022050" y="3932715"/>
                  <a:ext cx="1094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2010" name="筆跡 42009">
                  <a:extLst>
                    <a:ext uri="{FF2B5EF4-FFF2-40B4-BE49-F238E27FC236}">
                      <a16:creationId xmlns:a16="http://schemas.microsoft.com/office/drawing/2014/main" id="{5063421C-4F20-4AA2-87D1-87E191E21FF8}"/>
                    </a:ext>
                  </a:extLst>
                </p14:cNvPr>
                <p14:cNvContentPartPr/>
                <p14:nvPr/>
              </p14:nvContentPartPr>
              <p14:xfrm>
                <a:off x="6010170" y="3942795"/>
                <a:ext cx="95400" cy="136800"/>
              </p14:xfrm>
            </p:contentPart>
          </mc:Choice>
          <mc:Fallback>
            <p:pic>
              <p:nvPicPr>
                <p:cNvPr id="42010" name="筆跡 42009">
                  <a:extLst>
                    <a:ext uri="{FF2B5EF4-FFF2-40B4-BE49-F238E27FC236}">
                      <a16:creationId xmlns:a16="http://schemas.microsoft.com/office/drawing/2014/main" id="{5063421C-4F20-4AA2-87D1-87E191E21FF8}"/>
                    </a:ext>
                  </a:extLst>
                </p:cNvPr>
                <p:cNvPicPr/>
                <p:nvPr/>
              </p:nvPicPr>
              <p:blipFill>
                <a:blip r:embed="rId120"/>
                <a:stretch>
                  <a:fillRect/>
                </a:stretch>
              </p:blipFill>
              <p:spPr>
                <a:xfrm>
                  <a:off x="6001530" y="3933795"/>
                  <a:ext cx="11304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2011" name="筆跡 42010">
                  <a:extLst>
                    <a:ext uri="{FF2B5EF4-FFF2-40B4-BE49-F238E27FC236}">
                      <a16:creationId xmlns:a16="http://schemas.microsoft.com/office/drawing/2014/main" id="{EC216860-3D4E-4AAE-90BC-EF183AE0BB9D}"/>
                    </a:ext>
                  </a:extLst>
                </p14:cNvPr>
                <p14:cNvContentPartPr/>
                <p14:nvPr/>
              </p14:nvContentPartPr>
              <p14:xfrm>
                <a:off x="6167850" y="3851715"/>
                <a:ext cx="52200" cy="94680"/>
              </p14:xfrm>
            </p:contentPart>
          </mc:Choice>
          <mc:Fallback>
            <p:pic>
              <p:nvPicPr>
                <p:cNvPr id="42011" name="筆跡 42010">
                  <a:extLst>
                    <a:ext uri="{FF2B5EF4-FFF2-40B4-BE49-F238E27FC236}">
                      <a16:creationId xmlns:a16="http://schemas.microsoft.com/office/drawing/2014/main" id="{EC216860-3D4E-4AAE-90BC-EF183AE0BB9D}"/>
                    </a:ext>
                  </a:extLst>
                </p:cNvPr>
                <p:cNvPicPr/>
                <p:nvPr/>
              </p:nvPicPr>
              <p:blipFill>
                <a:blip r:embed="rId122"/>
                <a:stretch>
                  <a:fillRect/>
                </a:stretch>
              </p:blipFill>
              <p:spPr>
                <a:xfrm>
                  <a:off x="6159210" y="3843075"/>
                  <a:ext cx="698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2012" name="筆跡 42011">
                  <a:extLst>
                    <a:ext uri="{FF2B5EF4-FFF2-40B4-BE49-F238E27FC236}">
                      <a16:creationId xmlns:a16="http://schemas.microsoft.com/office/drawing/2014/main" id="{FE5EB7DA-3125-49D9-8B72-1139EE4CF38A}"/>
                    </a:ext>
                  </a:extLst>
                </p14:cNvPr>
                <p14:cNvContentPartPr/>
                <p14:nvPr/>
              </p14:nvContentPartPr>
              <p14:xfrm>
                <a:off x="6191970" y="3864675"/>
                <a:ext cx="25560" cy="72000"/>
              </p14:xfrm>
            </p:contentPart>
          </mc:Choice>
          <mc:Fallback>
            <p:pic>
              <p:nvPicPr>
                <p:cNvPr id="42012" name="筆跡 42011">
                  <a:extLst>
                    <a:ext uri="{FF2B5EF4-FFF2-40B4-BE49-F238E27FC236}">
                      <a16:creationId xmlns:a16="http://schemas.microsoft.com/office/drawing/2014/main" id="{FE5EB7DA-3125-49D9-8B72-1139EE4CF38A}"/>
                    </a:ext>
                  </a:extLst>
                </p:cNvPr>
                <p:cNvPicPr/>
                <p:nvPr/>
              </p:nvPicPr>
              <p:blipFill>
                <a:blip r:embed="rId124"/>
                <a:stretch>
                  <a:fillRect/>
                </a:stretch>
              </p:blipFill>
              <p:spPr>
                <a:xfrm>
                  <a:off x="6182970" y="3856035"/>
                  <a:ext cx="4320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2013" name="筆跡 42012">
                  <a:extLst>
                    <a:ext uri="{FF2B5EF4-FFF2-40B4-BE49-F238E27FC236}">
                      <a16:creationId xmlns:a16="http://schemas.microsoft.com/office/drawing/2014/main" id="{85277095-4FE3-4F1B-91B9-506E96820C81}"/>
                    </a:ext>
                  </a:extLst>
                </p14:cNvPr>
                <p14:cNvContentPartPr/>
                <p14:nvPr/>
              </p14:nvContentPartPr>
              <p14:xfrm>
                <a:off x="6175050" y="3868995"/>
                <a:ext cx="108720" cy="24120"/>
              </p14:xfrm>
            </p:contentPart>
          </mc:Choice>
          <mc:Fallback>
            <p:pic>
              <p:nvPicPr>
                <p:cNvPr id="42013" name="筆跡 42012">
                  <a:extLst>
                    <a:ext uri="{FF2B5EF4-FFF2-40B4-BE49-F238E27FC236}">
                      <a16:creationId xmlns:a16="http://schemas.microsoft.com/office/drawing/2014/main" id="{85277095-4FE3-4F1B-91B9-506E96820C81}"/>
                    </a:ext>
                  </a:extLst>
                </p:cNvPr>
                <p:cNvPicPr/>
                <p:nvPr/>
              </p:nvPicPr>
              <p:blipFill>
                <a:blip r:embed="rId126"/>
                <a:stretch>
                  <a:fillRect/>
                </a:stretch>
              </p:blipFill>
              <p:spPr>
                <a:xfrm>
                  <a:off x="6166410" y="3860355"/>
                  <a:ext cx="1263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2015" name="筆跡 42014">
                  <a:extLst>
                    <a:ext uri="{FF2B5EF4-FFF2-40B4-BE49-F238E27FC236}">
                      <a16:creationId xmlns:a16="http://schemas.microsoft.com/office/drawing/2014/main" id="{02C731C7-D24C-4ED3-95E7-523DC9C15B48}"/>
                    </a:ext>
                  </a:extLst>
                </p14:cNvPr>
                <p14:cNvContentPartPr/>
                <p14:nvPr/>
              </p14:nvContentPartPr>
              <p14:xfrm>
                <a:off x="6045090" y="3651915"/>
                <a:ext cx="34200" cy="62640"/>
              </p14:xfrm>
            </p:contentPart>
          </mc:Choice>
          <mc:Fallback>
            <p:pic>
              <p:nvPicPr>
                <p:cNvPr id="42015" name="筆跡 42014">
                  <a:extLst>
                    <a:ext uri="{FF2B5EF4-FFF2-40B4-BE49-F238E27FC236}">
                      <a16:creationId xmlns:a16="http://schemas.microsoft.com/office/drawing/2014/main" id="{02C731C7-D24C-4ED3-95E7-523DC9C15B48}"/>
                    </a:ext>
                  </a:extLst>
                </p:cNvPr>
                <p:cNvPicPr/>
                <p:nvPr/>
              </p:nvPicPr>
              <p:blipFill>
                <a:blip r:embed="rId128"/>
                <a:stretch>
                  <a:fillRect/>
                </a:stretch>
              </p:blipFill>
              <p:spPr>
                <a:xfrm>
                  <a:off x="6036450" y="3643275"/>
                  <a:ext cx="518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2016" name="筆跡 42015">
                  <a:extLst>
                    <a:ext uri="{FF2B5EF4-FFF2-40B4-BE49-F238E27FC236}">
                      <a16:creationId xmlns:a16="http://schemas.microsoft.com/office/drawing/2014/main" id="{BFD35D94-5572-4E46-99DA-5E60A8F2C01F}"/>
                    </a:ext>
                  </a:extLst>
                </p14:cNvPr>
                <p14:cNvContentPartPr/>
                <p14:nvPr/>
              </p14:nvContentPartPr>
              <p14:xfrm>
                <a:off x="6005490" y="3668835"/>
                <a:ext cx="45000" cy="63000"/>
              </p14:xfrm>
            </p:contentPart>
          </mc:Choice>
          <mc:Fallback>
            <p:pic>
              <p:nvPicPr>
                <p:cNvPr id="42016" name="筆跡 42015">
                  <a:extLst>
                    <a:ext uri="{FF2B5EF4-FFF2-40B4-BE49-F238E27FC236}">
                      <a16:creationId xmlns:a16="http://schemas.microsoft.com/office/drawing/2014/main" id="{BFD35D94-5572-4E46-99DA-5E60A8F2C01F}"/>
                    </a:ext>
                  </a:extLst>
                </p:cNvPr>
                <p:cNvPicPr/>
                <p:nvPr/>
              </p:nvPicPr>
              <p:blipFill>
                <a:blip r:embed="rId130"/>
                <a:stretch>
                  <a:fillRect/>
                </a:stretch>
              </p:blipFill>
              <p:spPr>
                <a:xfrm>
                  <a:off x="5996490" y="3660195"/>
                  <a:ext cx="626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2017" name="筆跡 42016">
                  <a:extLst>
                    <a:ext uri="{FF2B5EF4-FFF2-40B4-BE49-F238E27FC236}">
                      <a16:creationId xmlns:a16="http://schemas.microsoft.com/office/drawing/2014/main" id="{DA525BF1-A0F8-4D39-82DE-496301EF7CF8}"/>
                    </a:ext>
                  </a:extLst>
                </p14:cNvPr>
                <p14:cNvContentPartPr/>
                <p14:nvPr/>
              </p14:nvContentPartPr>
              <p14:xfrm>
                <a:off x="5966970" y="3685035"/>
                <a:ext cx="46080" cy="45720"/>
              </p14:xfrm>
            </p:contentPart>
          </mc:Choice>
          <mc:Fallback>
            <p:pic>
              <p:nvPicPr>
                <p:cNvPr id="42017" name="筆跡 42016">
                  <a:extLst>
                    <a:ext uri="{FF2B5EF4-FFF2-40B4-BE49-F238E27FC236}">
                      <a16:creationId xmlns:a16="http://schemas.microsoft.com/office/drawing/2014/main" id="{DA525BF1-A0F8-4D39-82DE-496301EF7CF8}"/>
                    </a:ext>
                  </a:extLst>
                </p:cNvPr>
                <p:cNvPicPr/>
                <p:nvPr/>
              </p:nvPicPr>
              <p:blipFill>
                <a:blip r:embed="rId132"/>
                <a:stretch>
                  <a:fillRect/>
                </a:stretch>
              </p:blipFill>
              <p:spPr>
                <a:xfrm>
                  <a:off x="5957970" y="3676395"/>
                  <a:ext cx="637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2018" name="筆跡 42017">
                  <a:extLst>
                    <a:ext uri="{FF2B5EF4-FFF2-40B4-BE49-F238E27FC236}">
                      <a16:creationId xmlns:a16="http://schemas.microsoft.com/office/drawing/2014/main" id="{F8EA9D48-F77C-4E6F-8245-8C44696CC4EF}"/>
                    </a:ext>
                  </a:extLst>
                </p14:cNvPr>
                <p14:cNvContentPartPr/>
                <p14:nvPr/>
              </p14:nvContentPartPr>
              <p14:xfrm>
                <a:off x="5906850" y="3693675"/>
                <a:ext cx="46080" cy="45720"/>
              </p14:xfrm>
            </p:contentPart>
          </mc:Choice>
          <mc:Fallback>
            <p:pic>
              <p:nvPicPr>
                <p:cNvPr id="42018" name="筆跡 42017">
                  <a:extLst>
                    <a:ext uri="{FF2B5EF4-FFF2-40B4-BE49-F238E27FC236}">
                      <a16:creationId xmlns:a16="http://schemas.microsoft.com/office/drawing/2014/main" id="{F8EA9D48-F77C-4E6F-8245-8C44696CC4EF}"/>
                    </a:ext>
                  </a:extLst>
                </p:cNvPr>
                <p:cNvPicPr/>
                <p:nvPr/>
              </p:nvPicPr>
              <p:blipFill>
                <a:blip r:embed="rId134"/>
                <a:stretch>
                  <a:fillRect/>
                </a:stretch>
              </p:blipFill>
              <p:spPr>
                <a:xfrm>
                  <a:off x="5897850" y="3685035"/>
                  <a:ext cx="6372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2019" name="筆跡 42018">
                  <a:extLst>
                    <a:ext uri="{FF2B5EF4-FFF2-40B4-BE49-F238E27FC236}">
                      <a16:creationId xmlns:a16="http://schemas.microsoft.com/office/drawing/2014/main" id="{933EDB05-0915-49E7-81DA-B9B734D32257}"/>
                    </a:ext>
                  </a:extLst>
                </p14:cNvPr>
                <p14:cNvContentPartPr/>
                <p14:nvPr/>
              </p14:nvContentPartPr>
              <p14:xfrm>
                <a:off x="5852490" y="3701235"/>
                <a:ext cx="38880" cy="43560"/>
              </p14:xfrm>
            </p:contentPart>
          </mc:Choice>
          <mc:Fallback>
            <p:pic>
              <p:nvPicPr>
                <p:cNvPr id="42019" name="筆跡 42018">
                  <a:extLst>
                    <a:ext uri="{FF2B5EF4-FFF2-40B4-BE49-F238E27FC236}">
                      <a16:creationId xmlns:a16="http://schemas.microsoft.com/office/drawing/2014/main" id="{933EDB05-0915-49E7-81DA-B9B734D32257}"/>
                    </a:ext>
                  </a:extLst>
                </p:cNvPr>
                <p:cNvPicPr/>
                <p:nvPr/>
              </p:nvPicPr>
              <p:blipFill>
                <a:blip r:embed="rId136"/>
                <a:stretch>
                  <a:fillRect/>
                </a:stretch>
              </p:blipFill>
              <p:spPr>
                <a:xfrm>
                  <a:off x="5843850" y="3692595"/>
                  <a:ext cx="565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2020" name="筆跡 42019">
                  <a:extLst>
                    <a:ext uri="{FF2B5EF4-FFF2-40B4-BE49-F238E27FC236}">
                      <a16:creationId xmlns:a16="http://schemas.microsoft.com/office/drawing/2014/main" id="{9EE52A5A-4DC3-4DB4-A1FB-D20FDFD6B79E}"/>
                    </a:ext>
                  </a:extLst>
                </p14:cNvPr>
                <p14:cNvContentPartPr/>
                <p14:nvPr/>
              </p14:nvContentPartPr>
              <p14:xfrm>
                <a:off x="5768610" y="3691515"/>
                <a:ext cx="87120" cy="65160"/>
              </p14:xfrm>
            </p:contentPart>
          </mc:Choice>
          <mc:Fallback>
            <p:pic>
              <p:nvPicPr>
                <p:cNvPr id="42020" name="筆跡 42019">
                  <a:extLst>
                    <a:ext uri="{FF2B5EF4-FFF2-40B4-BE49-F238E27FC236}">
                      <a16:creationId xmlns:a16="http://schemas.microsoft.com/office/drawing/2014/main" id="{9EE52A5A-4DC3-4DB4-A1FB-D20FDFD6B79E}"/>
                    </a:ext>
                  </a:extLst>
                </p:cNvPr>
                <p:cNvPicPr/>
                <p:nvPr/>
              </p:nvPicPr>
              <p:blipFill>
                <a:blip r:embed="rId138"/>
                <a:stretch>
                  <a:fillRect/>
                </a:stretch>
              </p:blipFill>
              <p:spPr>
                <a:xfrm>
                  <a:off x="5759610" y="3682875"/>
                  <a:ext cx="1047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2021" name="筆跡 42020">
                  <a:extLst>
                    <a:ext uri="{FF2B5EF4-FFF2-40B4-BE49-F238E27FC236}">
                      <a16:creationId xmlns:a16="http://schemas.microsoft.com/office/drawing/2014/main" id="{74BD7624-E801-4E2F-8B02-410A711A2263}"/>
                    </a:ext>
                  </a:extLst>
                </p14:cNvPr>
                <p14:cNvContentPartPr/>
                <p14:nvPr/>
              </p14:nvContentPartPr>
              <p14:xfrm>
                <a:off x="5700930" y="3727155"/>
                <a:ext cx="68760" cy="69480"/>
              </p14:xfrm>
            </p:contentPart>
          </mc:Choice>
          <mc:Fallback>
            <p:pic>
              <p:nvPicPr>
                <p:cNvPr id="42021" name="筆跡 42020">
                  <a:extLst>
                    <a:ext uri="{FF2B5EF4-FFF2-40B4-BE49-F238E27FC236}">
                      <a16:creationId xmlns:a16="http://schemas.microsoft.com/office/drawing/2014/main" id="{74BD7624-E801-4E2F-8B02-410A711A2263}"/>
                    </a:ext>
                  </a:extLst>
                </p:cNvPr>
                <p:cNvPicPr/>
                <p:nvPr/>
              </p:nvPicPr>
              <p:blipFill>
                <a:blip r:embed="rId140"/>
                <a:stretch>
                  <a:fillRect/>
                </a:stretch>
              </p:blipFill>
              <p:spPr>
                <a:xfrm>
                  <a:off x="5692290" y="3718515"/>
                  <a:ext cx="86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2022" name="筆跡 42021">
                  <a:extLst>
                    <a:ext uri="{FF2B5EF4-FFF2-40B4-BE49-F238E27FC236}">
                      <a16:creationId xmlns:a16="http://schemas.microsoft.com/office/drawing/2014/main" id="{A01AAE44-5125-4F3C-B055-315FC51049D0}"/>
                    </a:ext>
                  </a:extLst>
                </p14:cNvPr>
                <p14:cNvContentPartPr/>
                <p14:nvPr/>
              </p14:nvContentPartPr>
              <p14:xfrm>
                <a:off x="5434530" y="3766755"/>
                <a:ext cx="654120" cy="24840"/>
              </p14:xfrm>
            </p:contentPart>
          </mc:Choice>
          <mc:Fallback>
            <p:pic>
              <p:nvPicPr>
                <p:cNvPr id="42022" name="筆跡 42021">
                  <a:extLst>
                    <a:ext uri="{FF2B5EF4-FFF2-40B4-BE49-F238E27FC236}">
                      <a16:creationId xmlns:a16="http://schemas.microsoft.com/office/drawing/2014/main" id="{A01AAE44-5125-4F3C-B055-315FC51049D0}"/>
                    </a:ext>
                  </a:extLst>
                </p:cNvPr>
                <p:cNvPicPr/>
                <p:nvPr/>
              </p:nvPicPr>
              <p:blipFill>
                <a:blip r:embed="rId142"/>
                <a:stretch>
                  <a:fillRect/>
                </a:stretch>
              </p:blipFill>
              <p:spPr>
                <a:xfrm>
                  <a:off x="5425890" y="3757755"/>
                  <a:ext cx="6717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2024" name="筆跡 42023">
                  <a:extLst>
                    <a:ext uri="{FF2B5EF4-FFF2-40B4-BE49-F238E27FC236}">
                      <a16:creationId xmlns:a16="http://schemas.microsoft.com/office/drawing/2014/main" id="{E0C78716-E1BB-451D-A157-37DBE104C5E9}"/>
                    </a:ext>
                  </a:extLst>
                </p14:cNvPr>
                <p14:cNvContentPartPr/>
                <p14:nvPr/>
              </p14:nvContentPartPr>
              <p14:xfrm>
                <a:off x="5433450" y="3732195"/>
                <a:ext cx="101880" cy="108000"/>
              </p14:xfrm>
            </p:contentPart>
          </mc:Choice>
          <mc:Fallback>
            <p:pic>
              <p:nvPicPr>
                <p:cNvPr id="42024" name="筆跡 42023">
                  <a:extLst>
                    <a:ext uri="{FF2B5EF4-FFF2-40B4-BE49-F238E27FC236}">
                      <a16:creationId xmlns:a16="http://schemas.microsoft.com/office/drawing/2014/main" id="{E0C78716-E1BB-451D-A157-37DBE104C5E9}"/>
                    </a:ext>
                  </a:extLst>
                </p:cNvPr>
                <p:cNvPicPr/>
                <p:nvPr/>
              </p:nvPicPr>
              <p:blipFill>
                <a:blip r:embed="rId144"/>
                <a:stretch>
                  <a:fillRect/>
                </a:stretch>
              </p:blipFill>
              <p:spPr>
                <a:xfrm>
                  <a:off x="5424810" y="3723195"/>
                  <a:ext cx="1195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2026" name="筆跡 42025">
                  <a:extLst>
                    <a:ext uri="{FF2B5EF4-FFF2-40B4-BE49-F238E27FC236}">
                      <a16:creationId xmlns:a16="http://schemas.microsoft.com/office/drawing/2014/main" id="{C8D068EC-CE36-4536-BDA7-B73BCEE901BA}"/>
                    </a:ext>
                  </a:extLst>
                </p14:cNvPr>
                <p14:cNvContentPartPr/>
                <p14:nvPr/>
              </p14:nvContentPartPr>
              <p14:xfrm>
                <a:off x="5777970" y="3575595"/>
                <a:ext cx="141120" cy="147600"/>
              </p14:xfrm>
            </p:contentPart>
          </mc:Choice>
          <mc:Fallback>
            <p:pic>
              <p:nvPicPr>
                <p:cNvPr id="42026" name="筆跡 42025">
                  <a:extLst>
                    <a:ext uri="{FF2B5EF4-FFF2-40B4-BE49-F238E27FC236}">
                      <a16:creationId xmlns:a16="http://schemas.microsoft.com/office/drawing/2014/main" id="{C8D068EC-CE36-4536-BDA7-B73BCEE901BA}"/>
                    </a:ext>
                  </a:extLst>
                </p:cNvPr>
                <p:cNvPicPr/>
                <p:nvPr/>
              </p:nvPicPr>
              <p:blipFill>
                <a:blip r:embed="rId146"/>
                <a:stretch>
                  <a:fillRect/>
                </a:stretch>
              </p:blipFill>
              <p:spPr>
                <a:xfrm>
                  <a:off x="5769330" y="3566955"/>
                  <a:ext cx="1587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2027" name="筆跡 42026">
                  <a:extLst>
                    <a:ext uri="{FF2B5EF4-FFF2-40B4-BE49-F238E27FC236}">
                      <a16:creationId xmlns:a16="http://schemas.microsoft.com/office/drawing/2014/main" id="{8C4F1BDD-ED01-4097-98C0-78BF301CE2E2}"/>
                    </a:ext>
                  </a:extLst>
                </p14:cNvPr>
                <p14:cNvContentPartPr/>
                <p14:nvPr/>
              </p14:nvContentPartPr>
              <p14:xfrm>
                <a:off x="5637210" y="3449955"/>
                <a:ext cx="246960" cy="234360"/>
              </p14:xfrm>
            </p:contentPart>
          </mc:Choice>
          <mc:Fallback>
            <p:pic>
              <p:nvPicPr>
                <p:cNvPr id="42027" name="筆跡 42026">
                  <a:extLst>
                    <a:ext uri="{FF2B5EF4-FFF2-40B4-BE49-F238E27FC236}">
                      <a16:creationId xmlns:a16="http://schemas.microsoft.com/office/drawing/2014/main" id="{8C4F1BDD-ED01-4097-98C0-78BF301CE2E2}"/>
                    </a:ext>
                  </a:extLst>
                </p:cNvPr>
                <p:cNvPicPr/>
                <p:nvPr/>
              </p:nvPicPr>
              <p:blipFill>
                <a:blip r:embed="rId148"/>
                <a:stretch>
                  <a:fillRect/>
                </a:stretch>
              </p:blipFill>
              <p:spPr>
                <a:xfrm>
                  <a:off x="5628570" y="3441315"/>
                  <a:ext cx="2646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2028" name="筆跡 42027">
                  <a:extLst>
                    <a:ext uri="{FF2B5EF4-FFF2-40B4-BE49-F238E27FC236}">
                      <a16:creationId xmlns:a16="http://schemas.microsoft.com/office/drawing/2014/main" id="{ED8DC6AF-39CA-41A2-B913-615662269718}"/>
                    </a:ext>
                  </a:extLst>
                </p14:cNvPr>
                <p14:cNvContentPartPr/>
                <p14:nvPr/>
              </p14:nvContentPartPr>
              <p14:xfrm>
                <a:off x="5352810" y="3248715"/>
                <a:ext cx="161280" cy="198360"/>
              </p14:xfrm>
            </p:contentPart>
          </mc:Choice>
          <mc:Fallback>
            <p:pic>
              <p:nvPicPr>
                <p:cNvPr id="42028" name="筆跡 42027">
                  <a:extLst>
                    <a:ext uri="{FF2B5EF4-FFF2-40B4-BE49-F238E27FC236}">
                      <a16:creationId xmlns:a16="http://schemas.microsoft.com/office/drawing/2014/main" id="{ED8DC6AF-39CA-41A2-B913-615662269718}"/>
                    </a:ext>
                  </a:extLst>
                </p:cNvPr>
                <p:cNvPicPr/>
                <p:nvPr/>
              </p:nvPicPr>
              <p:blipFill>
                <a:blip r:embed="rId150"/>
                <a:stretch>
                  <a:fillRect/>
                </a:stretch>
              </p:blipFill>
              <p:spPr>
                <a:xfrm>
                  <a:off x="5343810" y="3240075"/>
                  <a:ext cx="1789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2029" name="筆跡 42028">
                  <a:extLst>
                    <a:ext uri="{FF2B5EF4-FFF2-40B4-BE49-F238E27FC236}">
                      <a16:creationId xmlns:a16="http://schemas.microsoft.com/office/drawing/2014/main" id="{59FAB934-8C58-421F-BDB4-EA1CBAA8D937}"/>
                    </a:ext>
                  </a:extLst>
                </p14:cNvPr>
                <p14:cNvContentPartPr/>
                <p14:nvPr/>
              </p14:nvContentPartPr>
              <p14:xfrm>
                <a:off x="5555490" y="3296235"/>
                <a:ext cx="74880" cy="21960"/>
              </p14:xfrm>
            </p:contentPart>
          </mc:Choice>
          <mc:Fallback>
            <p:pic>
              <p:nvPicPr>
                <p:cNvPr id="42029" name="筆跡 42028">
                  <a:extLst>
                    <a:ext uri="{FF2B5EF4-FFF2-40B4-BE49-F238E27FC236}">
                      <a16:creationId xmlns:a16="http://schemas.microsoft.com/office/drawing/2014/main" id="{59FAB934-8C58-421F-BDB4-EA1CBAA8D937}"/>
                    </a:ext>
                  </a:extLst>
                </p:cNvPr>
                <p:cNvPicPr/>
                <p:nvPr/>
              </p:nvPicPr>
              <p:blipFill>
                <a:blip r:embed="rId152"/>
                <a:stretch>
                  <a:fillRect/>
                </a:stretch>
              </p:blipFill>
              <p:spPr>
                <a:xfrm>
                  <a:off x="5546850" y="3287595"/>
                  <a:ext cx="925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2030" name="筆跡 42029">
                  <a:extLst>
                    <a:ext uri="{FF2B5EF4-FFF2-40B4-BE49-F238E27FC236}">
                      <a16:creationId xmlns:a16="http://schemas.microsoft.com/office/drawing/2014/main" id="{C4C9BA62-4966-4B81-874F-38F1A725CA24}"/>
                    </a:ext>
                  </a:extLst>
                </p14:cNvPr>
                <p14:cNvContentPartPr/>
                <p14:nvPr/>
              </p14:nvContentPartPr>
              <p14:xfrm>
                <a:off x="5556570" y="3338715"/>
                <a:ext cx="106200" cy="17640"/>
              </p14:xfrm>
            </p:contentPart>
          </mc:Choice>
          <mc:Fallback>
            <p:pic>
              <p:nvPicPr>
                <p:cNvPr id="42030" name="筆跡 42029">
                  <a:extLst>
                    <a:ext uri="{FF2B5EF4-FFF2-40B4-BE49-F238E27FC236}">
                      <a16:creationId xmlns:a16="http://schemas.microsoft.com/office/drawing/2014/main" id="{C4C9BA62-4966-4B81-874F-38F1A725CA24}"/>
                    </a:ext>
                  </a:extLst>
                </p:cNvPr>
                <p:cNvPicPr/>
                <p:nvPr/>
              </p:nvPicPr>
              <p:blipFill>
                <a:blip r:embed="rId154"/>
                <a:stretch>
                  <a:fillRect/>
                </a:stretch>
              </p:blipFill>
              <p:spPr>
                <a:xfrm>
                  <a:off x="5547930" y="3329715"/>
                  <a:ext cx="1238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2031" name="筆跡 42030">
                  <a:extLst>
                    <a:ext uri="{FF2B5EF4-FFF2-40B4-BE49-F238E27FC236}">
                      <a16:creationId xmlns:a16="http://schemas.microsoft.com/office/drawing/2014/main" id="{FCE3D743-AE01-46F6-9D0A-752942F4EF1E}"/>
                    </a:ext>
                  </a:extLst>
                </p14:cNvPr>
                <p14:cNvContentPartPr/>
                <p14:nvPr/>
              </p14:nvContentPartPr>
              <p14:xfrm>
                <a:off x="5690490" y="3320355"/>
                <a:ext cx="29160" cy="17640"/>
              </p14:xfrm>
            </p:contentPart>
          </mc:Choice>
          <mc:Fallback>
            <p:pic>
              <p:nvPicPr>
                <p:cNvPr id="42031" name="筆跡 42030">
                  <a:extLst>
                    <a:ext uri="{FF2B5EF4-FFF2-40B4-BE49-F238E27FC236}">
                      <a16:creationId xmlns:a16="http://schemas.microsoft.com/office/drawing/2014/main" id="{FCE3D743-AE01-46F6-9D0A-752942F4EF1E}"/>
                    </a:ext>
                  </a:extLst>
                </p:cNvPr>
                <p:cNvPicPr/>
                <p:nvPr/>
              </p:nvPicPr>
              <p:blipFill>
                <a:blip r:embed="rId156"/>
                <a:stretch>
                  <a:fillRect/>
                </a:stretch>
              </p:blipFill>
              <p:spPr>
                <a:xfrm>
                  <a:off x="5681490" y="3311355"/>
                  <a:ext cx="468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2032" name="筆跡 42031">
                  <a:extLst>
                    <a:ext uri="{FF2B5EF4-FFF2-40B4-BE49-F238E27FC236}">
                      <a16:creationId xmlns:a16="http://schemas.microsoft.com/office/drawing/2014/main" id="{91A412DE-EC63-45B9-815B-5D48F303F5AB}"/>
                    </a:ext>
                  </a:extLst>
                </p14:cNvPr>
                <p14:cNvContentPartPr/>
                <p14:nvPr/>
              </p14:nvContentPartPr>
              <p14:xfrm>
                <a:off x="5794170" y="3228915"/>
                <a:ext cx="81720" cy="110880"/>
              </p14:xfrm>
            </p:contentPart>
          </mc:Choice>
          <mc:Fallback>
            <p:pic>
              <p:nvPicPr>
                <p:cNvPr id="42032" name="筆跡 42031">
                  <a:extLst>
                    <a:ext uri="{FF2B5EF4-FFF2-40B4-BE49-F238E27FC236}">
                      <a16:creationId xmlns:a16="http://schemas.microsoft.com/office/drawing/2014/main" id="{91A412DE-EC63-45B9-815B-5D48F303F5AB}"/>
                    </a:ext>
                  </a:extLst>
                </p:cNvPr>
                <p:cNvPicPr/>
                <p:nvPr/>
              </p:nvPicPr>
              <p:blipFill>
                <a:blip r:embed="rId158"/>
                <a:stretch>
                  <a:fillRect/>
                </a:stretch>
              </p:blipFill>
              <p:spPr>
                <a:xfrm>
                  <a:off x="5785530" y="3219915"/>
                  <a:ext cx="993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2033" name="筆跡 42032">
                  <a:extLst>
                    <a:ext uri="{FF2B5EF4-FFF2-40B4-BE49-F238E27FC236}">
                      <a16:creationId xmlns:a16="http://schemas.microsoft.com/office/drawing/2014/main" id="{45FE7C2D-67D8-4B2A-BB4F-16B8218D540C}"/>
                    </a:ext>
                  </a:extLst>
                </p14:cNvPr>
                <p14:cNvContentPartPr/>
                <p14:nvPr/>
              </p14:nvContentPartPr>
              <p14:xfrm>
                <a:off x="5927370" y="3183915"/>
                <a:ext cx="124920" cy="165960"/>
              </p14:xfrm>
            </p:contentPart>
          </mc:Choice>
          <mc:Fallback>
            <p:pic>
              <p:nvPicPr>
                <p:cNvPr id="42033" name="筆跡 42032">
                  <a:extLst>
                    <a:ext uri="{FF2B5EF4-FFF2-40B4-BE49-F238E27FC236}">
                      <a16:creationId xmlns:a16="http://schemas.microsoft.com/office/drawing/2014/main" id="{45FE7C2D-67D8-4B2A-BB4F-16B8218D540C}"/>
                    </a:ext>
                  </a:extLst>
                </p:cNvPr>
                <p:cNvPicPr/>
                <p:nvPr/>
              </p:nvPicPr>
              <p:blipFill>
                <a:blip r:embed="rId160"/>
                <a:stretch>
                  <a:fillRect/>
                </a:stretch>
              </p:blipFill>
              <p:spPr>
                <a:xfrm>
                  <a:off x="5918370" y="3174915"/>
                  <a:ext cx="1425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2034" name="筆跡 42033">
                  <a:extLst>
                    <a:ext uri="{FF2B5EF4-FFF2-40B4-BE49-F238E27FC236}">
                      <a16:creationId xmlns:a16="http://schemas.microsoft.com/office/drawing/2014/main" id="{222934DA-EEE5-4E8E-9FBA-638B8D994DE7}"/>
                    </a:ext>
                  </a:extLst>
                </p14:cNvPr>
                <p14:cNvContentPartPr/>
                <p14:nvPr/>
              </p14:nvContentPartPr>
              <p14:xfrm>
                <a:off x="5957250" y="3196875"/>
                <a:ext cx="106200" cy="46800"/>
              </p14:xfrm>
            </p:contentPart>
          </mc:Choice>
          <mc:Fallback>
            <p:pic>
              <p:nvPicPr>
                <p:cNvPr id="42034" name="筆跡 42033">
                  <a:extLst>
                    <a:ext uri="{FF2B5EF4-FFF2-40B4-BE49-F238E27FC236}">
                      <a16:creationId xmlns:a16="http://schemas.microsoft.com/office/drawing/2014/main" id="{222934DA-EEE5-4E8E-9FBA-638B8D994DE7}"/>
                    </a:ext>
                  </a:extLst>
                </p:cNvPr>
                <p:cNvPicPr/>
                <p:nvPr/>
              </p:nvPicPr>
              <p:blipFill>
                <a:blip r:embed="rId162"/>
                <a:stretch>
                  <a:fillRect/>
                </a:stretch>
              </p:blipFill>
              <p:spPr>
                <a:xfrm>
                  <a:off x="5948610" y="3187875"/>
                  <a:ext cx="123840" cy="64440"/>
                </a:xfrm>
                <a:prstGeom prst="rect">
                  <a:avLst/>
                </a:prstGeom>
              </p:spPr>
            </p:pic>
          </mc:Fallback>
        </mc:AlternateContent>
      </p:grpSp>
      <p:grpSp>
        <p:nvGrpSpPr>
          <p:cNvPr id="42044" name="群組 42043">
            <a:extLst>
              <a:ext uri="{FF2B5EF4-FFF2-40B4-BE49-F238E27FC236}">
                <a16:creationId xmlns:a16="http://schemas.microsoft.com/office/drawing/2014/main" id="{20C325B1-6C71-4AB3-8848-3ACADE3B138D}"/>
              </a:ext>
            </a:extLst>
          </p:cNvPr>
          <p:cNvGrpSpPr/>
          <p:nvPr/>
        </p:nvGrpSpPr>
        <p:grpSpPr>
          <a:xfrm>
            <a:off x="5592930" y="3093915"/>
            <a:ext cx="3141360" cy="888120"/>
            <a:chOff x="5592930" y="3093915"/>
            <a:chExt cx="3141360" cy="888120"/>
          </a:xfrm>
        </p:grpSpPr>
        <mc:AlternateContent xmlns:mc="http://schemas.openxmlformats.org/markup-compatibility/2006">
          <mc:Choice xmlns:p14="http://schemas.microsoft.com/office/powerpoint/2010/main" Requires="p14">
            <p:contentPart p14:bwMode="auto" r:id="rId163">
              <p14:nvContentPartPr>
                <p14:cNvPr id="62" name="筆跡 61">
                  <a:extLst>
                    <a:ext uri="{FF2B5EF4-FFF2-40B4-BE49-F238E27FC236}">
                      <a16:creationId xmlns:a16="http://schemas.microsoft.com/office/drawing/2014/main" id="{4D8366C8-292A-4002-8313-A1689D10004A}"/>
                    </a:ext>
                  </a:extLst>
                </p14:cNvPr>
                <p14:cNvContentPartPr/>
                <p14:nvPr/>
              </p14:nvContentPartPr>
              <p14:xfrm>
                <a:off x="5592930" y="3668835"/>
                <a:ext cx="2838960" cy="101160"/>
              </p14:xfrm>
            </p:contentPart>
          </mc:Choice>
          <mc:Fallback>
            <p:pic>
              <p:nvPicPr>
                <p:cNvPr id="62" name="筆跡 61">
                  <a:extLst>
                    <a:ext uri="{FF2B5EF4-FFF2-40B4-BE49-F238E27FC236}">
                      <a16:creationId xmlns:a16="http://schemas.microsoft.com/office/drawing/2014/main" id="{4D8366C8-292A-4002-8313-A1689D10004A}"/>
                    </a:ext>
                  </a:extLst>
                </p:cNvPr>
                <p:cNvPicPr/>
                <p:nvPr/>
              </p:nvPicPr>
              <p:blipFill>
                <a:blip r:embed="rId164"/>
                <a:stretch>
                  <a:fillRect/>
                </a:stretch>
              </p:blipFill>
              <p:spPr>
                <a:xfrm>
                  <a:off x="5583930" y="3659835"/>
                  <a:ext cx="28566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63" name="筆跡 62">
                  <a:extLst>
                    <a:ext uri="{FF2B5EF4-FFF2-40B4-BE49-F238E27FC236}">
                      <a16:creationId xmlns:a16="http://schemas.microsoft.com/office/drawing/2014/main" id="{855EBCE8-0AB7-4236-943B-E3031A7E44EC}"/>
                    </a:ext>
                  </a:extLst>
                </p14:cNvPr>
                <p14:cNvContentPartPr/>
                <p14:nvPr/>
              </p14:nvContentPartPr>
              <p14:xfrm>
                <a:off x="8215530" y="3608355"/>
                <a:ext cx="262440" cy="127080"/>
              </p14:xfrm>
            </p:contentPart>
          </mc:Choice>
          <mc:Fallback>
            <p:pic>
              <p:nvPicPr>
                <p:cNvPr id="63" name="筆跡 62">
                  <a:extLst>
                    <a:ext uri="{FF2B5EF4-FFF2-40B4-BE49-F238E27FC236}">
                      <a16:creationId xmlns:a16="http://schemas.microsoft.com/office/drawing/2014/main" id="{855EBCE8-0AB7-4236-943B-E3031A7E44EC}"/>
                    </a:ext>
                  </a:extLst>
                </p:cNvPr>
                <p:cNvPicPr/>
                <p:nvPr/>
              </p:nvPicPr>
              <p:blipFill>
                <a:blip r:embed="rId166"/>
                <a:stretch>
                  <a:fillRect/>
                </a:stretch>
              </p:blipFill>
              <p:spPr>
                <a:xfrm>
                  <a:off x="8206530" y="3599355"/>
                  <a:ext cx="2800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1984" name="筆跡 41983">
                  <a:extLst>
                    <a:ext uri="{FF2B5EF4-FFF2-40B4-BE49-F238E27FC236}">
                      <a16:creationId xmlns:a16="http://schemas.microsoft.com/office/drawing/2014/main" id="{7BC73FD5-F3A9-4413-8467-A140E9FB8720}"/>
                    </a:ext>
                  </a:extLst>
                </p14:cNvPr>
                <p14:cNvContentPartPr/>
                <p14:nvPr/>
              </p14:nvContentPartPr>
              <p14:xfrm>
                <a:off x="5765010" y="3118395"/>
                <a:ext cx="47160" cy="677520"/>
              </p14:xfrm>
            </p:contentPart>
          </mc:Choice>
          <mc:Fallback>
            <p:pic>
              <p:nvPicPr>
                <p:cNvPr id="41984" name="筆跡 41983">
                  <a:extLst>
                    <a:ext uri="{FF2B5EF4-FFF2-40B4-BE49-F238E27FC236}">
                      <a16:creationId xmlns:a16="http://schemas.microsoft.com/office/drawing/2014/main" id="{7BC73FD5-F3A9-4413-8467-A140E9FB8720}"/>
                    </a:ext>
                  </a:extLst>
                </p:cNvPr>
                <p:cNvPicPr/>
                <p:nvPr/>
              </p:nvPicPr>
              <p:blipFill>
                <a:blip r:embed="rId168"/>
                <a:stretch>
                  <a:fillRect/>
                </a:stretch>
              </p:blipFill>
              <p:spPr>
                <a:xfrm>
                  <a:off x="5756010" y="3109755"/>
                  <a:ext cx="64800" cy="69516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1985" name="筆跡 41984">
                  <a:extLst>
                    <a:ext uri="{FF2B5EF4-FFF2-40B4-BE49-F238E27FC236}">
                      <a16:creationId xmlns:a16="http://schemas.microsoft.com/office/drawing/2014/main" id="{8DD53BD9-F242-453B-9B04-5D7FA527A0CE}"/>
                    </a:ext>
                  </a:extLst>
                </p14:cNvPr>
                <p14:cNvContentPartPr/>
                <p14:nvPr/>
              </p14:nvContentPartPr>
              <p14:xfrm>
                <a:off x="5679330" y="3093915"/>
                <a:ext cx="120600" cy="106560"/>
              </p14:xfrm>
            </p:contentPart>
          </mc:Choice>
          <mc:Fallback>
            <p:pic>
              <p:nvPicPr>
                <p:cNvPr id="41985" name="筆跡 41984">
                  <a:extLst>
                    <a:ext uri="{FF2B5EF4-FFF2-40B4-BE49-F238E27FC236}">
                      <a16:creationId xmlns:a16="http://schemas.microsoft.com/office/drawing/2014/main" id="{8DD53BD9-F242-453B-9B04-5D7FA527A0CE}"/>
                    </a:ext>
                  </a:extLst>
                </p:cNvPr>
                <p:cNvPicPr/>
                <p:nvPr/>
              </p:nvPicPr>
              <p:blipFill>
                <a:blip r:embed="rId170"/>
                <a:stretch>
                  <a:fillRect/>
                </a:stretch>
              </p:blipFill>
              <p:spPr>
                <a:xfrm>
                  <a:off x="5670690" y="3084915"/>
                  <a:ext cx="1382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1986" name="筆跡 41985">
                  <a:extLst>
                    <a:ext uri="{FF2B5EF4-FFF2-40B4-BE49-F238E27FC236}">
                      <a16:creationId xmlns:a16="http://schemas.microsoft.com/office/drawing/2014/main" id="{7F4BD108-FB07-4145-A806-3BCE3494417C}"/>
                    </a:ext>
                  </a:extLst>
                </p14:cNvPr>
                <p14:cNvContentPartPr/>
                <p14:nvPr/>
              </p14:nvContentPartPr>
              <p14:xfrm>
                <a:off x="5768610" y="3118755"/>
                <a:ext cx="90720" cy="144360"/>
              </p14:xfrm>
            </p:contentPart>
          </mc:Choice>
          <mc:Fallback>
            <p:pic>
              <p:nvPicPr>
                <p:cNvPr id="41986" name="筆跡 41985">
                  <a:extLst>
                    <a:ext uri="{FF2B5EF4-FFF2-40B4-BE49-F238E27FC236}">
                      <a16:creationId xmlns:a16="http://schemas.microsoft.com/office/drawing/2014/main" id="{7F4BD108-FB07-4145-A806-3BCE3494417C}"/>
                    </a:ext>
                  </a:extLst>
                </p:cNvPr>
                <p:cNvPicPr/>
                <p:nvPr/>
              </p:nvPicPr>
              <p:blipFill>
                <a:blip r:embed="rId172"/>
                <a:stretch>
                  <a:fillRect/>
                </a:stretch>
              </p:blipFill>
              <p:spPr>
                <a:xfrm>
                  <a:off x="5759610" y="3110115"/>
                  <a:ext cx="1083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1987" name="筆跡 41986">
                  <a:extLst>
                    <a:ext uri="{FF2B5EF4-FFF2-40B4-BE49-F238E27FC236}">
                      <a16:creationId xmlns:a16="http://schemas.microsoft.com/office/drawing/2014/main" id="{83DEC40B-386A-4097-AE14-B44E9C011D32}"/>
                    </a:ext>
                  </a:extLst>
                </p14:cNvPr>
                <p14:cNvContentPartPr/>
                <p14:nvPr/>
              </p14:nvContentPartPr>
              <p14:xfrm>
                <a:off x="6626130" y="3712035"/>
                <a:ext cx="15840" cy="84960"/>
              </p14:xfrm>
            </p:contentPart>
          </mc:Choice>
          <mc:Fallback>
            <p:pic>
              <p:nvPicPr>
                <p:cNvPr id="41987" name="筆跡 41986">
                  <a:extLst>
                    <a:ext uri="{FF2B5EF4-FFF2-40B4-BE49-F238E27FC236}">
                      <a16:creationId xmlns:a16="http://schemas.microsoft.com/office/drawing/2014/main" id="{83DEC40B-386A-4097-AE14-B44E9C011D32}"/>
                    </a:ext>
                  </a:extLst>
                </p:cNvPr>
                <p:cNvPicPr/>
                <p:nvPr/>
              </p:nvPicPr>
              <p:blipFill>
                <a:blip r:embed="rId174"/>
                <a:stretch>
                  <a:fillRect/>
                </a:stretch>
              </p:blipFill>
              <p:spPr>
                <a:xfrm>
                  <a:off x="6617490" y="3703035"/>
                  <a:ext cx="334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1990" name="筆跡 41989">
                  <a:extLst>
                    <a:ext uri="{FF2B5EF4-FFF2-40B4-BE49-F238E27FC236}">
                      <a16:creationId xmlns:a16="http://schemas.microsoft.com/office/drawing/2014/main" id="{5DA5176B-260C-4D49-8462-724BB42E6F3D}"/>
                    </a:ext>
                  </a:extLst>
                </p14:cNvPr>
                <p14:cNvContentPartPr/>
                <p14:nvPr/>
              </p14:nvContentPartPr>
              <p14:xfrm>
                <a:off x="6612450" y="3831555"/>
                <a:ext cx="87120" cy="150480"/>
              </p14:xfrm>
            </p:contentPart>
          </mc:Choice>
          <mc:Fallback>
            <p:pic>
              <p:nvPicPr>
                <p:cNvPr id="41990" name="筆跡 41989">
                  <a:extLst>
                    <a:ext uri="{FF2B5EF4-FFF2-40B4-BE49-F238E27FC236}">
                      <a16:creationId xmlns:a16="http://schemas.microsoft.com/office/drawing/2014/main" id="{5DA5176B-260C-4D49-8462-724BB42E6F3D}"/>
                    </a:ext>
                  </a:extLst>
                </p:cNvPr>
                <p:cNvPicPr/>
                <p:nvPr/>
              </p:nvPicPr>
              <p:blipFill>
                <a:blip r:embed="rId176"/>
                <a:stretch>
                  <a:fillRect/>
                </a:stretch>
              </p:blipFill>
              <p:spPr>
                <a:xfrm>
                  <a:off x="6603810" y="3822915"/>
                  <a:ext cx="1047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1992" name="筆跡 41991">
                  <a:extLst>
                    <a:ext uri="{FF2B5EF4-FFF2-40B4-BE49-F238E27FC236}">
                      <a16:creationId xmlns:a16="http://schemas.microsoft.com/office/drawing/2014/main" id="{4FFE17A5-F398-4A36-9DF5-9AC7691FEEC5}"/>
                    </a:ext>
                  </a:extLst>
                </p14:cNvPr>
                <p14:cNvContentPartPr/>
                <p14:nvPr/>
              </p14:nvContentPartPr>
              <p14:xfrm>
                <a:off x="6610650" y="3882315"/>
                <a:ext cx="89280" cy="12240"/>
              </p14:xfrm>
            </p:contentPart>
          </mc:Choice>
          <mc:Fallback>
            <p:pic>
              <p:nvPicPr>
                <p:cNvPr id="41992" name="筆跡 41991">
                  <a:extLst>
                    <a:ext uri="{FF2B5EF4-FFF2-40B4-BE49-F238E27FC236}">
                      <a16:creationId xmlns:a16="http://schemas.microsoft.com/office/drawing/2014/main" id="{4FFE17A5-F398-4A36-9DF5-9AC7691FEEC5}"/>
                    </a:ext>
                  </a:extLst>
                </p:cNvPr>
                <p:cNvPicPr/>
                <p:nvPr/>
              </p:nvPicPr>
              <p:blipFill>
                <a:blip r:embed="rId178"/>
                <a:stretch>
                  <a:fillRect/>
                </a:stretch>
              </p:blipFill>
              <p:spPr>
                <a:xfrm>
                  <a:off x="6601650" y="3873315"/>
                  <a:ext cx="1069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1993" name="筆跡 41992">
                  <a:extLst>
                    <a:ext uri="{FF2B5EF4-FFF2-40B4-BE49-F238E27FC236}">
                      <a16:creationId xmlns:a16="http://schemas.microsoft.com/office/drawing/2014/main" id="{8F92FA9D-2BB4-49F4-B1F9-E8F7B57F3F60}"/>
                    </a:ext>
                  </a:extLst>
                </p14:cNvPr>
                <p14:cNvContentPartPr/>
                <p14:nvPr/>
              </p14:nvContentPartPr>
              <p14:xfrm>
                <a:off x="6807930" y="3856035"/>
                <a:ext cx="48600" cy="10080"/>
              </p14:xfrm>
            </p:contentPart>
          </mc:Choice>
          <mc:Fallback>
            <p:pic>
              <p:nvPicPr>
                <p:cNvPr id="41993" name="筆跡 41992">
                  <a:extLst>
                    <a:ext uri="{FF2B5EF4-FFF2-40B4-BE49-F238E27FC236}">
                      <a16:creationId xmlns:a16="http://schemas.microsoft.com/office/drawing/2014/main" id="{8F92FA9D-2BB4-49F4-B1F9-E8F7B57F3F60}"/>
                    </a:ext>
                  </a:extLst>
                </p:cNvPr>
                <p:cNvPicPr/>
                <p:nvPr/>
              </p:nvPicPr>
              <p:blipFill>
                <a:blip r:embed="rId180"/>
                <a:stretch>
                  <a:fillRect/>
                </a:stretch>
              </p:blipFill>
              <p:spPr>
                <a:xfrm>
                  <a:off x="6798930" y="3847395"/>
                  <a:ext cx="662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1994" name="筆跡 41993">
                  <a:extLst>
                    <a:ext uri="{FF2B5EF4-FFF2-40B4-BE49-F238E27FC236}">
                      <a16:creationId xmlns:a16="http://schemas.microsoft.com/office/drawing/2014/main" id="{1B359001-F461-4B37-BB75-C7402598DC54}"/>
                    </a:ext>
                  </a:extLst>
                </p14:cNvPr>
                <p14:cNvContentPartPr/>
                <p14:nvPr/>
              </p14:nvContentPartPr>
              <p14:xfrm>
                <a:off x="6784890" y="3900675"/>
                <a:ext cx="71280" cy="4680"/>
              </p14:xfrm>
            </p:contentPart>
          </mc:Choice>
          <mc:Fallback>
            <p:pic>
              <p:nvPicPr>
                <p:cNvPr id="41994" name="筆跡 41993">
                  <a:extLst>
                    <a:ext uri="{FF2B5EF4-FFF2-40B4-BE49-F238E27FC236}">
                      <a16:creationId xmlns:a16="http://schemas.microsoft.com/office/drawing/2014/main" id="{1B359001-F461-4B37-BB75-C7402598DC54}"/>
                    </a:ext>
                  </a:extLst>
                </p:cNvPr>
                <p:cNvPicPr/>
                <p:nvPr/>
              </p:nvPicPr>
              <p:blipFill>
                <a:blip r:embed="rId182"/>
                <a:stretch>
                  <a:fillRect/>
                </a:stretch>
              </p:blipFill>
              <p:spPr>
                <a:xfrm>
                  <a:off x="6776250" y="3891675"/>
                  <a:ext cx="889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1995" name="筆跡 41994">
                  <a:extLst>
                    <a:ext uri="{FF2B5EF4-FFF2-40B4-BE49-F238E27FC236}">
                      <a16:creationId xmlns:a16="http://schemas.microsoft.com/office/drawing/2014/main" id="{D3A04F1D-E798-4CF6-9E0A-0D256FD0C862}"/>
                    </a:ext>
                  </a:extLst>
                </p14:cNvPr>
                <p14:cNvContentPartPr/>
                <p14:nvPr/>
              </p14:nvContentPartPr>
              <p14:xfrm>
                <a:off x="6950490" y="3816075"/>
                <a:ext cx="104400" cy="136080"/>
              </p14:xfrm>
            </p:contentPart>
          </mc:Choice>
          <mc:Fallback>
            <p:pic>
              <p:nvPicPr>
                <p:cNvPr id="41995" name="筆跡 41994">
                  <a:extLst>
                    <a:ext uri="{FF2B5EF4-FFF2-40B4-BE49-F238E27FC236}">
                      <a16:creationId xmlns:a16="http://schemas.microsoft.com/office/drawing/2014/main" id="{D3A04F1D-E798-4CF6-9E0A-0D256FD0C862}"/>
                    </a:ext>
                  </a:extLst>
                </p:cNvPr>
                <p:cNvPicPr/>
                <p:nvPr/>
              </p:nvPicPr>
              <p:blipFill>
                <a:blip r:embed="rId184"/>
                <a:stretch>
                  <a:fillRect/>
                </a:stretch>
              </p:blipFill>
              <p:spPr>
                <a:xfrm>
                  <a:off x="6941850" y="3807435"/>
                  <a:ext cx="1220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1996" name="筆跡 41995">
                  <a:extLst>
                    <a:ext uri="{FF2B5EF4-FFF2-40B4-BE49-F238E27FC236}">
                      <a16:creationId xmlns:a16="http://schemas.microsoft.com/office/drawing/2014/main" id="{EE102FBE-9FA2-472E-B4D2-080DF212CB4A}"/>
                    </a:ext>
                  </a:extLst>
                </p14:cNvPr>
                <p14:cNvContentPartPr/>
                <p14:nvPr/>
              </p14:nvContentPartPr>
              <p14:xfrm>
                <a:off x="6945090" y="3879795"/>
                <a:ext cx="73800" cy="2520"/>
              </p14:xfrm>
            </p:contentPart>
          </mc:Choice>
          <mc:Fallback>
            <p:pic>
              <p:nvPicPr>
                <p:cNvPr id="41996" name="筆跡 41995">
                  <a:extLst>
                    <a:ext uri="{FF2B5EF4-FFF2-40B4-BE49-F238E27FC236}">
                      <a16:creationId xmlns:a16="http://schemas.microsoft.com/office/drawing/2014/main" id="{EE102FBE-9FA2-472E-B4D2-080DF212CB4A}"/>
                    </a:ext>
                  </a:extLst>
                </p:cNvPr>
                <p:cNvPicPr/>
                <p:nvPr/>
              </p:nvPicPr>
              <p:blipFill>
                <a:blip r:embed="rId186"/>
                <a:stretch>
                  <a:fillRect/>
                </a:stretch>
              </p:blipFill>
              <p:spPr>
                <a:xfrm>
                  <a:off x="6936090" y="3871155"/>
                  <a:ext cx="914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1997" name="筆跡 41996">
                  <a:extLst>
                    <a:ext uri="{FF2B5EF4-FFF2-40B4-BE49-F238E27FC236}">
                      <a16:creationId xmlns:a16="http://schemas.microsoft.com/office/drawing/2014/main" id="{9797A13F-DA8E-47CF-BC8E-1D23C3DE306B}"/>
                    </a:ext>
                  </a:extLst>
                </p14:cNvPr>
                <p14:cNvContentPartPr/>
                <p14:nvPr/>
              </p14:nvContentPartPr>
              <p14:xfrm>
                <a:off x="7099530" y="3906435"/>
                <a:ext cx="56160" cy="58680"/>
              </p14:xfrm>
            </p:contentPart>
          </mc:Choice>
          <mc:Fallback>
            <p:pic>
              <p:nvPicPr>
                <p:cNvPr id="41997" name="筆跡 41996">
                  <a:extLst>
                    <a:ext uri="{FF2B5EF4-FFF2-40B4-BE49-F238E27FC236}">
                      <a16:creationId xmlns:a16="http://schemas.microsoft.com/office/drawing/2014/main" id="{9797A13F-DA8E-47CF-BC8E-1D23C3DE306B}"/>
                    </a:ext>
                  </a:extLst>
                </p:cNvPr>
                <p:cNvPicPr/>
                <p:nvPr/>
              </p:nvPicPr>
              <p:blipFill>
                <a:blip r:embed="rId188"/>
                <a:stretch>
                  <a:fillRect/>
                </a:stretch>
              </p:blipFill>
              <p:spPr>
                <a:xfrm>
                  <a:off x="7090890" y="3897435"/>
                  <a:ext cx="738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2000" name="筆跡 41999">
                  <a:extLst>
                    <a:ext uri="{FF2B5EF4-FFF2-40B4-BE49-F238E27FC236}">
                      <a16:creationId xmlns:a16="http://schemas.microsoft.com/office/drawing/2014/main" id="{CEAF9A35-3419-4FD2-87C4-A5D04555D044}"/>
                    </a:ext>
                  </a:extLst>
                </p14:cNvPr>
                <p14:cNvContentPartPr/>
                <p14:nvPr/>
              </p14:nvContentPartPr>
              <p14:xfrm>
                <a:off x="5624250" y="3175275"/>
                <a:ext cx="961560" cy="547920"/>
              </p14:xfrm>
            </p:contentPart>
          </mc:Choice>
          <mc:Fallback>
            <p:pic>
              <p:nvPicPr>
                <p:cNvPr id="42000" name="筆跡 41999">
                  <a:extLst>
                    <a:ext uri="{FF2B5EF4-FFF2-40B4-BE49-F238E27FC236}">
                      <a16:creationId xmlns:a16="http://schemas.microsoft.com/office/drawing/2014/main" id="{CEAF9A35-3419-4FD2-87C4-A5D04555D044}"/>
                    </a:ext>
                  </a:extLst>
                </p:cNvPr>
                <p:cNvPicPr/>
                <p:nvPr/>
              </p:nvPicPr>
              <p:blipFill>
                <a:blip r:embed="rId190"/>
                <a:stretch>
                  <a:fillRect/>
                </a:stretch>
              </p:blipFill>
              <p:spPr>
                <a:xfrm>
                  <a:off x="5615250" y="3166635"/>
                  <a:ext cx="979200" cy="5655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2001" name="筆跡 42000">
                  <a:extLst>
                    <a:ext uri="{FF2B5EF4-FFF2-40B4-BE49-F238E27FC236}">
                      <a16:creationId xmlns:a16="http://schemas.microsoft.com/office/drawing/2014/main" id="{D8EEB2AD-506B-4C91-9E57-A3A2D1159409}"/>
                    </a:ext>
                  </a:extLst>
                </p14:cNvPr>
                <p14:cNvContentPartPr/>
                <p14:nvPr/>
              </p14:nvContentPartPr>
              <p14:xfrm>
                <a:off x="6611730" y="3193275"/>
                <a:ext cx="1134720" cy="442080"/>
              </p14:xfrm>
            </p:contentPart>
          </mc:Choice>
          <mc:Fallback>
            <p:pic>
              <p:nvPicPr>
                <p:cNvPr id="42001" name="筆跡 42000">
                  <a:extLst>
                    <a:ext uri="{FF2B5EF4-FFF2-40B4-BE49-F238E27FC236}">
                      <a16:creationId xmlns:a16="http://schemas.microsoft.com/office/drawing/2014/main" id="{D8EEB2AD-506B-4C91-9E57-A3A2D1159409}"/>
                    </a:ext>
                  </a:extLst>
                </p:cNvPr>
                <p:cNvPicPr/>
                <p:nvPr/>
              </p:nvPicPr>
              <p:blipFill>
                <a:blip r:embed="rId192"/>
                <a:stretch>
                  <a:fillRect/>
                </a:stretch>
              </p:blipFill>
              <p:spPr>
                <a:xfrm>
                  <a:off x="6603090" y="3184635"/>
                  <a:ext cx="1152360" cy="4597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2036" name="筆跡 42035">
                  <a:extLst>
                    <a:ext uri="{FF2B5EF4-FFF2-40B4-BE49-F238E27FC236}">
                      <a16:creationId xmlns:a16="http://schemas.microsoft.com/office/drawing/2014/main" id="{DF0A9C02-8E05-43AF-A521-9F55E48B2F2E}"/>
                    </a:ext>
                  </a:extLst>
                </p14:cNvPr>
                <p14:cNvContentPartPr/>
                <p14:nvPr/>
              </p14:nvContentPartPr>
              <p14:xfrm>
                <a:off x="6615330" y="3177075"/>
                <a:ext cx="13680" cy="26640"/>
              </p14:xfrm>
            </p:contentPart>
          </mc:Choice>
          <mc:Fallback>
            <p:pic>
              <p:nvPicPr>
                <p:cNvPr id="42036" name="筆跡 42035">
                  <a:extLst>
                    <a:ext uri="{FF2B5EF4-FFF2-40B4-BE49-F238E27FC236}">
                      <a16:creationId xmlns:a16="http://schemas.microsoft.com/office/drawing/2014/main" id="{DF0A9C02-8E05-43AF-A521-9F55E48B2F2E}"/>
                    </a:ext>
                  </a:extLst>
                </p:cNvPr>
                <p:cNvPicPr/>
                <p:nvPr/>
              </p:nvPicPr>
              <p:blipFill>
                <a:blip r:embed="rId194"/>
                <a:stretch>
                  <a:fillRect/>
                </a:stretch>
              </p:blipFill>
              <p:spPr>
                <a:xfrm>
                  <a:off x="6606690" y="3168075"/>
                  <a:ext cx="3132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2037" name="筆跡 42036">
                  <a:extLst>
                    <a:ext uri="{FF2B5EF4-FFF2-40B4-BE49-F238E27FC236}">
                      <a16:creationId xmlns:a16="http://schemas.microsoft.com/office/drawing/2014/main" id="{0ABAE11D-7A0B-4198-B325-43788D9F44F6}"/>
                    </a:ext>
                  </a:extLst>
                </p14:cNvPr>
                <p14:cNvContentPartPr/>
                <p14:nvPr/>
              </p14:nvContentPartPr>
              <p14:xfrm>
                <a:off x="6631170" y="3259515"/>
                <a:ext cx="12240" cy="15480"/>
              </p14:xfrm>
            </p:contentPart>
          </mc:Choice>
          <mc:Fallback>
            <p:pic>
              <p:nvPicPr>
                <p:cNvPr id="42037" name="筆跡 42036">
                  <a:extLst>
                    <a:ext uri="{FF2B5EF4-FFF2-40B4-BE49-F238E27FC236}">
                      <a16:creationId xmlns:a16="http://schemas.microsoft.com/office/drawing/2014/main" id="{0ABAE11D-7A0B-4198-B325-43788D9F44F6}"/>
                    </a:ext>
                  </a:extLst>
                </p:cNvPr>
                <p:cNvPicPr/>
                <p:nvPr/>
              </p:nvPicPr>
              <p:blipFill>
                <a:blip r:embed="rId196"/>
                <a:stretch>
                  <a:fillRect/>
                </a:stretch>
              </p:blipFill>
              <p:spPr>
                <a:xfrm>
                  <a:off x="6622170" y="3250875"/>
                  <a:ext cx="298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2038" name="筆跡 42037">
                  <a:extLst>
                    <a:ext uri="{FF2B5EF4-FFF2-40B4-BE49-F238E27FC236}">
                      <a16:creationId xmlns:a16="http://schemas.microsoft.com/office/drawing/2014/main" id="{64A7B2C5-0137-4551-BAE6-70E552487408}"/>
                    </a:ext>
                  </a:extLst>
                </p14:cNvPr>
                <p14:cNvContentPartPr/>
                <p14:nvPr/>
              </p14:nvContentPartPr>
              <p14:xfrm>
                <a:off x="6639450" y="3323595"/>
                <a:ext cx="12240" cy="32760"/>
              </p14:xfrm>
            </p:contentPart>
          </mc:Choice>
          <mc:Fallback>
            <p:pic>
              <p:nvPicPr>
                <p:cNvPr id="42038" name="筆跡 42037">
                  <a:extLst>
                    <a:ext uri="{FF2B5EF4-FFF2-40B4-BE49-F238E27FC236}">
                      <a16:creationId xmlns:a16="http://schemas.microsoft.com/office/drawing/2014/main" id="{64A7B2C5-0137-4551-BAE6-70E552487408}"/>
                    </a:ext>
                  </a:extLst>
                </p:cNvPr>
                <p:cNvPicPr/>
                <p:nvPr/>
              </p:nvPicPr>
              <p:blipFill>
                <a:blip r:embed="rId198"/>
                <a:stretch>
                  <a:fillRect/>
                </a:stretch>
              </p:blipFill>
              <p:spPr>
                <a:xfrm>
                  <a:off x="6630810" y="3314595"/>
                  <a:ext cx="298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2039" name="筆跡 42038">
                  <a:extLst>
                    <a:ext uri="{FF2B5EF4-FFF2-40B4-BE49-F238E27FC236}">
                      <a16:creationId xmlns:a16="http://schemas.microsoft.com/office/drawing/2014/main" id="{C6C0EF8D-ACF1-40B8-AC7E-5DFB0F2213B0}"/>
                    </a:ext>
                  </a:extLst>
                </p14:cNvPr>
                <p14:cNvContentPartPr/>
                <p14:nvPr/>
              </p14:nvContentPartPr>
              <p14:xfrm>
                <a:off x="6645570" y="3401355"/>
                <a:ext cx="3960" cy="108720"/>
              </p14:xfrm>
            </p:contentPart>
          </mc:Choice>
          <mc:Fallback>
            <p:pic>
              <p:nvPicPr>
                <p:cNvPr id="42039" name="筆跡 42038">
                  <a:extLst>
                    <a:ext uri="{FF2B5EF4-FFF2-40B4-BE49-F238E27FC236}">
                      <a16:creationId xmlns:a16="http://schemas.microsoft.com/office/drawing/2014/main" id="{C6C0EF8D-ACF1-40B8-AC7E-5DFB0F2213B0}"/>
                    </a:ext>
                  </a:extLst>
                </p:cNvPr>
                <p:cNvPicPr/>
                <p:nvPr/>
              </p:nvPicPr>
              <p:blipFill>
                <a:blip r:embed="rId200"/>
                <a:stretch>
                  <a:fillRect/>
                </a:stretch>
              </p:blipFill>
              <p:spPr>
                <a:xfrm>
                  <a:off x="6636570" y="3392715"/>
                  <a:ext cx="216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2040" name="筆跡 42039">
                  <a:extLst>
                    <a:ext uri="{FF2B5EF4-FFF2-40B4-BE49-F238E27FC236}">
                      <a16:creationId xmlns:a16="http://schemas.microsoft.com/office/drawing/2014/main" id="{8F7912CF-B7B2-46DF-9699-CA60092042B2}"/>
                    </a:ext>
                  </a:extLst>
                </p14:cNvPr>
                <p14:cNvContentPartPr/>
                <p14:nvPr/>
              </p14:nvContentPartPr>
              <p14:xfrm>
                <a:off x="6639450" y="3589635"/>
                <a:ext cx="17280" cy="114120"/>
              </p14:xfrm>
            </p:contentPart>
          </mc:Choice>
          <mc:Fallback>
            <p:pic>
              <p:nvPicPr>
                <p:cNvPr id="42040" name="筆跡 42039">
                  <a:extLst>
                    <a:ext uri="{FF2B5EF4-FFF2-40B4-BE49-F238E27FC236}">
                      <a16:creationId xmlns:a16="http://schemas.microsoft.com/office/drawing/2014/main" id="{8F7912CF-B7B2-46DF-9699-CA60092042B2}"/>
                    </a:ext>
                  </a:extLst>
                </p:cNvPr>
                <p:cNvPicPr/>
                <p:nvPr/>
              </p:nvPicPr>
              <p:blipFill>
                <a:blip r:embed="rId202"/>
                <a:stretch>
                  <a:fillRect/>
                </a:stretch>
              </p:blipFill>
              <p:spPr>
                <a:xfrm>
                  <a:off x="6630810" y="3580995"/>
                  <a:ext cx="349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2042" name="筆跡 42041">
                  <a:extLst>
                    <a:ext uri="{FF2B5EF4-FFF2-40B4-BE49-F238E27FC236}">
                      <a16:creationId xmlns:a16="http://schemas.microsoft.com/office/drawing/2014/main" id="{9C367EC4-C22F-494B-8A81-D96C2566B855}"/>
                    </a:ext>
                  </a:extLst>
                </p14:cNvPr>
                <p14:cNvContentPartPr/>
                <p14:nvPr/>
              </p14:nvContentPartPr>
              <p14:xfrm>
                <a:off x="8649690" y="3629595"/>
                <a:ext cx="84600" cy="159840"/>
              </p14:xfrm>
            </p:contentPart>
          </mc:Choice>
          <mc:Fallback>
            <p:pic>
              <p:nvPicPr>
                <p:cNvPr id="42042" name="筆跡 42041">
                  <a:extLst>
                    <a:ext uri="{FF2B5EF4-FFF2-40B4-BE49-F238E27FC236}">
                      <a16:creationId xmlns:a16="http://schemas.microsoft.com/office/drawing/2014/main" id="{9C367EC4-C22F-494B-8A81-D96C2566B855}"/>
                    </a:ext>
                  </a:extLst>
                </p:cNvPr>
                <p:cNvPicPr/>
                <p:nvPr/>
              </p:nvPicPr>
              <p:blipFill>
                <a:blip r:embed="rId204"/>
                <a:stretch>
                  <a:fillRect/>
                </a:stretch>
              </p:blipFill>
              <p:spPr>
                <a:xfrm>
                  <a:off x="8641050" y="3620955"/>
                  <a:ext cx="10224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2043" name="筆跡 42042">
                  <a:extLst>
                    <a:ext uri="{FF2B5EF4-FFF2-40B4-BE49-F238E27FC236}">
                      <a16:creationId xmlns:a16="http://schemas.microsoft.com/office/drawing/2014/main" id="{80D1C0F3-B3DA-4627-91A5-A88CD1CEAA8C}"/>
                    </a:ext>
                  </a:extLst>
                </p14:cNvPr>
                <p14:cNvContentPartPr/>
                <p14:nvPr/>
              </p14:nvContentPartPr>
              <p14:xfrm>
                <a:off x="8618370" y="3628875"/>
                <a:ext cx="109800" cy="132480"/>
              </p14:xfrm>
            </p:contentPart>
          </mc:Choice>
          <mc:Fallback>
            <p:pic>
              <p:nvPicPr>
                <p:cNvPr id="42043" name="筆跡 42042">
                  <a:extLst>
                    <a:ext uri="{FF2B5EF4-FFF2-40B4-BE49-F238E27FC236}">
                      <a16:creationId xmlns:a16="http://schemas.microsoft.com/office/drawing/2014/main" id="{80D1C0F3-B3DA-4627-91A5-A88CD1CEAA8C}"/>
                    </a:ext>
                  </a:extLst>
                </p:cNvPr>
                <p:cNvPicPr/>
                <p:nvPr/>
              </p:nvPicPr>
              <p:blipFill>
                <a:blip r:embed="rId206"/>
                <a:stretch>
                  <a:fillRect/>
                </a:stretch>
              </p:blipFill>
              <p:spPr>
                <a:xfrm>
                  <a:off x="8609730" y="3619875"/>
                  <a:ext cx="127440" cy="150120"/>
                </a:xfrm>
                <a:prstGeom prst="rect">
                  <a:avLst/>
                </a:prstGeom>
              </p:spPr>
            </p:pic>
          </mc:Fallback>
        </mc:AlternateContent>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雙尾檢定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如下的對立假說：</a:t>
            </a:r>
            <a:br>
              <a:rPr lang="en-US" altLang="zh-TW" dirty="0"/>
            </a:br>
            <a:br>
              <a:rPr lang="en-US" altLang="zh-TW" dirty="0"/>
            </a:br>
            <a:br>
              <a:rPr lang="en-US" altLang="zh-TW" dirty="0"/>
            </a:br>
            <a:br>
              <a:rPr lang="en-US" altLang="zh-TW" dirty="0"/>
            </a:br>
            <a:r>
              <a:rPr lang="zh-TW" altLang="en-US" dirty="0"/>
              <a:t>是</a:t>
            </a:r>
            <a:r>
              <a:rPr lang="zh-TW" altLang="en-US" b="1" dirty="0"/>
              <a:t>雙邊的 </a:t>
            </a:r>
            <a:r>
              <a:rPr lang="en-US" altLang="zh-TW" b="1" dirty="0"/>
              <a:t>(two sided)</a:t>
            </a:r>
            <a:r>
              <a:rPr lang="zh-TW" altLang="en-US" dirty="0"/>
              <a:t>， 對任意此種假說的檢定稱為</a:t>
            </a:r>
            <a:r>
              <a:rPr lang="zh-TW" altLang="en-US" b="1" dirty="0"/>
              <a:t>雙尾檢定 </a:t>
            </a:r>
            <a:r>
              <a:rPr lang="en-US" altLang="zh-TW" b="1" dirty="0"/>
              <a:t>(two-tailed</a:t>
            </a:r>
            <a:r>
              <a:rPr lang="zh-TW" altLang="en-US" b="1" dirty="0"/>
              <a:t> </a:t>
            </a:r>
            <a:r>
              <a:rPr lang="en-US" altLang="zh-TW" b="1" dirty="0"/>
              <a:t>test)</a:t>
            </a:r>
            <a:r>
              <a:rPr lang="zh-TW" altLang="en-US" dirty="0"/>
              <a:t>，這是因為臨界區域在檢定統計量分布的各尾端分成通常有相等機率的兩部分。</a:t>
            </a:r>
            <a:endParaRPr lang="en-US" altLang="zh-TW" dirty="0"/>
          </a:p>
        </p:txBody>
      </p:sp>
      <p:graphicFrame>
        <p:nvGraphicFramePr>
          <p:cNvPr id="46082" name="Object 2"/>
          <p:cNvGraphicFramePr>
            <a:graphicFrameLocks noChangeAspect="1"/>
          </p:cNvGraphicFramePr>
          <p:nvPr/>
        </p:nvGraphicFramePr>
        <p:xfrm>
          <a:off x="3822700" y="1916832"/>
          <a:ext cx="1498600" cy="838200"/>
        </p:xfrm>
        <a:graphic>
          <a:graphicData uri="http://schemas.openxmlformats.org/presentationml/2006/ole">
            <mc:AlternateContent xmlns:mc="http://schemas.openxmlformats.org/markup-compatibility/2006">
              <mc:Choice xmlns:v="urn:schemas-microsoft-com:vml" Requires="v">
                <p:oleObj spid="_x0000_s19458" name="方程式" r:id="rId3" imgW="1498320" imgH="838080" progId="Equation.3">
                  <p:embed/>
                </p:oleObj>
              </mc:Choice>
              <mc:Fallback>
                <p:oleObj name="方程式" r:id="rId3" imgW="1498320" imgH="838080" progId="Equation.3">
                  <p:embed/>
                  <p:pic>
                    <p:nvPicPr>
                      <p:cNvPr id="460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700" y="1916832"/>
                        <a:ext cx="14986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54</a:t>
            </a:fld>
            <a:endParaRPr lang="zh-TW" altLang="en-US"/>
          </a:p>
        </p:txBody>
      </p:sp>
      <p:grpSp>
        <p:nvGrpSpPr>
          <p:cNvPr id="22" name="群組 21">
            <a:extLst>
              <a:ext uri="{FF2B5EF4-FFF2-40B4-BE49-F238E27FC236}">
                <a16:creationId xmlns:a16="http://schemas.microsoft.com/office/drawing/2014/main" id="{AA3BD7BA-2027-47F8-8F73-D67124B298AF}"/>
              </a:ext>
            </a:extLst>
          </p:cNvPr>
          <p:cNvGrpSpPr/>
          <p:nvPr/>
        </p:nvGrpSpPr>
        <p:grpSpPr>
          <a:xfrm>
            <a:off x="5865810" y="1537995"/>
            <a:ext cx="2707200" cy="1102320"/>
            <a:chOff x="5865810" y="1537995"/>
            <a:chExt cx="2707200" cy="1102320"/>
          </a:xfrm>
        </p:grpSpPr>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99226809-64C6-428B-9D3E-A3BAFD25F0CB}"/>
                    </a:ext>
                  </a:extLst>
                </p14:cNvPr>
                <p14:cNvContentPartPr/>
                <p14:nvPr/>
              </p14:nvContentPartPr>
              <p14:xfrm>
                <a:off x="5865810" y="2462835"/>
                <a:ext cx="2679480" cy="71640"/>
              </p14:xfrm>
            </p:contentPart>
          </mc:Choice>
          <mc:Fallback>
            <p:pic>
              <p:nvPicPr>
                <p:cNvPr id="4" name="筆跡 3">
                  <a:extLst>
                    <a:ext uri="{FF2B5EF4-FFF2-40B4-BE49-F238E27FC236}">
                      <a16:creationId xmlns:a16="http://schemas.microsoft.com/office/drawing/2014/main" id="{99226809-64C6-428B-9D3E-A3BAFD25F0CB}"/>
                    </a:ext>
                  </a:extLst>
                </p:cNvPr>
                <p:cNvPicPr/>
                <p:nvPr/>
              </p:nvPicPr>
              <p:blipFill>
                <a:blip r:embed="rId6"/>
                <a:stretch>
                  <a:fillRect/>
                </a:stretch>
              </p:blipFill>
              <p:spPr>
                <a:xfrm>
                  <a:off x="5857170" y="2453835"/>
                  <a:ext cx="26971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筆跡 6">
                  <a:extLst>
                    <a:ext uri="{FF2B5EF4-FFF2-40B4-BE49-F238E27FC236}">
                      <a16:creationId xmlns:a16="http://schemas.microsoft.com/office/drawing/2014/main" id="{7D4F537F-4261-4B44-B315-C0A70546F403}"/>
                    </a:ext>
                  </a:extLst>
                </p14:cNvPr>
                <p14:cNvContentPartPr/>
                <p14:nvPr/>
              </p14:nvContentPartPr>
              <p14:xfrm>
                <a:off x="8336850" y="2428275"/>
                <a:ext cx="236160" cy="98640"/>
              </p14:xfrm>
            </p:contentPart>
          </mc:Choice>
          <mc:Fallback>
            <p:pic>
              <p:nvPicPr>
                <p:cNvPr id="7" name="筆跡 6">
                  <a:extLst>
                    <a:ext uri="{FF2B5EF4-FFF2-40B4-BE49-F238E27FC236}">
                      <a16:creationId xmlns:a16="http://schemas.microsoft.com/office/drawing/2014/main" id="{7D4F537F-4261-4B44-B315-C0A70546F403}"/>
                    </a:ext>
                  </a:extLst>
                </p:cNvPr>
                <p:cNvPicPr/>
                <p:nvPr/>
              </p:nvPicPr>
              <p:blipFill>
                <a:blip r:embed="rId8"/>
                <a:stretch>
                  <a:fillRect/>
                </a:stretch>
              </p:blipFill>
              <p:spPr>
                <a:xfrm>
                  <a:off x="8328210" y="2419275"/>
                  <a:ext cx="2538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筆跡 7">
                  <a:extLst>
                    <a:ext uri="{FF2B5EF4-FFF2-40B4-BE49-F238E27FC236}">
                      <a16:creationId xmlns:a16="http://schemas.microsoft.com/office/drawing/2014/main" id="{C0AC0386-2155-44E0-902D-583A49526568}"/>
                    </a:ext>
                  </a:extLst>
                </p14:cNvPr>
                <p14:cNvContentPartPr/>
                <p14:nvPr/>
              </p14:nvContentPartPr>
              <p14:xfrm>
                <a:off x="6107730" y="1537995"/>
                <a:ext cx="41400" cy="1102320"/>
              </p14:xfrm>
            </p:contentPart>
          </mc:Choice>
          <mc:Fallback>
            <p:pic>
              <p:nvPicPr>
                <p:cNvPr id="8" name="筆跡 7">
                  <a:extLst>
                    <a:ext uri="{FF2B5EF4-FFF2-40B4-BE49-F238E27FC236}">
                      <a16:creationId xmlns:a16="http://schemas.microsoft.com/office/drawing/2014/main" id="{C0AC0386-2155-44E0-902D-583A49526568}"/>
                    </a:ext>
                  </a:extLst>
                </p:cNvPr>
                <p:cNvPicPr/>
                <p:nvPr/>
              </p:nvPicPr>
              <p:blipFill>
                <a:blip r:embed="rId10"/>
                <a:stretch>
                  <a:fillRect/>
                </a:stretch>
              </p:blipFill>
              <p:spPr>
                <a:xfrm>
                  <a:off x="6098730" y="1529355"/>
                  <a:ext cx="59040" cy="1119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筆跡 8">
                  <a:extLst>
                    <a:ext uri="{FF2B5EF4-FFF2-40B4-BE49-F238E27FC236}">
                      <a16:creationId xmlns:a16="http://schemas.microsoft.com/office/drawing/2014/main" id="{159A87E4-BCA0-4C28-92F6-6B14AD419921}"/>
                    </a:ext>
                  </a:extLst>
                </p14:cNvPr>
                <p14:cNvContentPartPr/>
                <p14:nvPr/>
              </p14:nvContentPartPr>
              <p14:xfrm>
                <a:off x="6010530" y="1542315"/>
                <a:ext cx="97560" cy="87480"/>
              </p14:xfrm>
            </p:contentPart>
          </mc:Choice>
          <mc:Fallback>
            <p:pic>
              <p:nvPicPr>
                <p:cNvPr id="9" name="筆跡 8">
                  <a:extLst>
                    <a:ext uri="{FF2B5EF4-FFF2-40B4-BE49-F238E27FC236}">
                      <a16:creationId xmlns:a16="http://schemas.microsoft.com/office/drawing/2014/main" id="{159A87E4-BCA0-4C28-92F6-6B14AD419921}"/>
                    </a:ext>
                  </a:extLst>
                </p:cNvPr>
                <p:cNvPicPr/>
                <p:nvPr/>
              </p:nvPicPr>
              <p:blipFill>
                <a:blip r:embed="rId12"/>
                <a:stretch>
                  <a:fillRect/>
                </a:stretch>
              </p:blipFill>
              <p:spPr>
                <a:xfrm>
                  <a:off x="6001530" y="1533675"/>
                  <a:ext cx="1152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筆跡 9">
                  <a:extLst>
                    <a:ext uri="{FF2B5EF4-FFF2-40B4-BE49-F238E27FC236}">
                      <a16:creationId xmlns:a16="http://schemas.microsoft.com/office/drawing/2014/main" id="{75378F8F-518C-431D-B121-279FC6DE89A1}"/>
                    </a:ext>
                  </a:extLst>
                </p14:cNvPr>
                <p14:cNvContentPartPr/>
                <p14:nvPr/>
              </p14:nvContentPartPr>
              <p14:xfrm>
                <a:off x="6083610" y="1554195"/>
                <a:ext cx="68760" cy="158400"/>
              </p14:xfrm>
            </p:contentPart>
          </mc:Choice>
          <mc:Fallback>
            <p:pic>
              <p:nvPicPr>
                <p:cNvPr id="10" name="筆跡 9">
                  <a:extLst>
                    <a:ext uri="{FF2B5EF4-FFF2-40B4-BE49-F238E27FC236}">
                      <a16:creationId xmlns:a16="http://schemas.microsoft.com/office/drawing/2014/main" id="{75378F8F-518C-431D-B121-279FC6DE89A1}"/>
                    </a:ext>
                  </a:extLst>
                </p:cNvPr>
                <p:cNvPicPr/>
                <p:nvPr/>
              </p:nvPicPr>
              <p:blipFill>
                <a:blip r:embed="rId14"/>
                <a:stretch>
                  <a:fillRect/>
                </a:stretch>
              </p:blipFill>
              <p:spPr>
                <a:xfrm>
                  <a:off x="6074970" y="1545555"/>
                  <a:ext cx="864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筆跡 12">
                  <a:extLst>
                    <a:ext uri="{FF2B5EF4-FFF2-40B4-BE49-F238E27FC236}">
                      <a16:creationId xmlns:a16="http://schemas.microsoft.com/office/drawing/2014/main" id="{B05BD135-B37F-4505-8A9E-FCC8CA03A93F}"/>
                    </a:ext>
                  </a:extLst>
                </p14:cNvPr>
                <p14:cNvContentPartPr/>
                <p14:nvPr/>
              </p14:nvContentPartPr>
              <p14:xfrm>
                <a:off x="7124370" y="1680915"/>
                <a:ext cx="10080" cy="56520"/>
              </p14:xfrm>
            </p:contentPart>
          </mc:Choice>
          <mc:Fallback>
            <p:pic>
              <p:nvPicPr>
                <p:cNvPr id="13" name="筆跡 12">
                  <a:extLst>
                    <a:ext uri="{FF2B5EF4-FFF2-40B4-BE49-F238E27FC236}">
                      <a16:creationId xmlns:a16="http://schemas.microsoft.com/office/drawing/2014/main" id="{B05BD135-B37F-4505-8A9E-FCC8CA03A93F}"/>
                    </a:ext>
                  </a:extLst>
                </p:cNvPr>
                <p:cNvPicPr/>
                <p:nvPr/>
              </p:nvPicPr>
              <p:blipFill>
                <a:blip r:embed="rId16"/>
                <a:stretch>
                  <a:fillRect/>
                </a:stretch>
              </p:blipFill>
              <p:spPr>
                <a:xfrm>
                  <a:off x="7115370" y="1672275"/>
                  <a:ext cx="277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筆跡 13">
                  <a:extLst>
                    <a:ext uri="{FF2B5EF4-FFF2-40B4-BE49-F238E27FC236}">
                      <a16:creationId xmlns:a16="http://schemas.microsoft.com/office/drawing/2014/main" id="{EB8FDF89-8EF2-4E1F-9D0C-72579576A508}"/>
                    </a:ext>
                  </a:extLst>
                </p14:cNvPr>
                <p14:cNvContentPartPr/>
                <p14:nvPr/>
              </p14:nvContentPartPr>
              <p14:xfrm>
                <a:off x="7115730" y="1837875"/>
                <a:ext cx="15840" cy="53280"/>
              </p14:xfrm>
            </p:contentPart>
          </mc:Choice>
          <mc:Fallback>
            <p:pic>
              <p:nvPicPr>
                <p:cNvPr id="14" name="筆跡 13">
                  <a:extLst>
                    <a:ext uri="{FF2B5EF4-FFF2-40B4-BE49-F238E27FC236}">
                      <a16:creationId xmlns:a16="http://schemas.microsoft.com/office/drawing/2014/main" id="{EB8FDF89-8EF2-4E1F-9D0C-72579576A508}"/>
                    </a:ext>
                  </a:extLst>
                </p:cNvPr>
                <p:cNvPicPr/>
                <p:nvPr/>
              </p:nvPicPr>
              <p:blipFill>
                <a:blip r:embed="rId18"/>
                <a:stretch>
                  <a:fillRect/>
                </a:stretch>
              </p:blipFill>
              <p:spPr>
                <a:xfrm>
                  <a:off x="7107090" y="1829235"/>
                  <a:ext cx="334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筆跡 11">
                  <a:extLst>
                    <a:ext uri="{FF2B5EF4-FFF2-40B4-BE49-F238E27FC236}">
                      <a16:creationId xmlns:a16="http://schemas.microsoft.com/office/drawing/2014/main" id="{BB7BEC9C-5E42-4547-A051-6F00FB01E8EC}"/>
                    </a:ext>
                  </a:extLst>
                </p14:cNvPr>
                <p14:cNvContentPartPr/>
                <p14:nvPr/>
              </p14:nvContentPartPr>
              <p14:xfrm>
                <a:off x="7183410" y="2447355"/>
                <a:ext cx="12240" cy="63000"/>
              </p14:xfrm>
            </p:contentPart>
          </mc:Choice>
          <mc:Fallback>
            <p:pic>
              <p:nvPicPr>
                <p:cNvPr id="12" name="筆跡 11">
                  <a:extLst>
                    <a:ext uri="{FF2B5EF4-FFF2-40B4-BE49-F238E27FC236}">
                      <a16:creationId xmlns:a16="http://schemas.microsoft.com/office/drawing/2014/main" id="{BB7BEC9C-5E42-4547-A051-6F00FB01E8EC}"/>
                    </a:ext>
                  </a:extLst>
                </p:cNvPr>
                <p:cNvPicPr/>
                <p:nvPr/>
              </p:nvPicPr>
              <p:blipFill>
                <a:blip r:embed="rId20"/>
                <a:stretch>
                  <a:fillRect/>
                </a:stretch>
              </p:blipFill>
              <p:spPr>
                <a:xfrm>
                  <a:off x="7174410" y="2438715"/>
                  <a:ext cx="298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筆跡 14">
                  <a:extLst>
                    <a:ext uri="{FF2B5EF4-FFF2-40B4-BE49-F238E27FC236}">
                      <a16:creationId xmlns:a16="http://schemas.microsoft.com/office/drawing/2014/main" id="{8228A1F4-889B-43AD-A15B-3C75BD2F3115}"/>
                    </a:ext>
                  </a:extLst>
                </p14:cNvPr>
                <p14:cNvContentPartPr/>
                <p14:nvPr/>
              </p14:nvContentPartPr>
              <p14:xfrm>
                <a:off x="7108530" y="2025435"/>
                <a:ext cx="25560" cy="187560"/>
              </p14:xfrm>
            </p:contentPart>
          </mc:Choice>
          <mc:Fallback>
            <p:pic>
              <p:nvPicPr>
                <p:cNvPr id="15" name="筆跡 14">
                  <a:extLst>
                    <a:ext uri="{FF2B5EF4-FFF2-40B4-BE49-F238E27FC236}">
                      <a16:creationId xmlns:a16="http://schemas.microsoft.com/office/drawing/2014/main" id="{8228A1F4-889B-43AD-A15B-3C75BD2F3115}"/>
                    </a:ext>
                  </a:extLst>
                </p:cNvPr>
                <p:cNvPicPr/>
                <p:nvPr/>
              </p:nvPicPr>
              <p:blipFill>
                <a:blip r:embed="rId22"/>
                <a:stretch>
                  <a:fillRect/>
                </a:stretch>
              </p:blipFill>
              <p:spPr>
                <a:xfrm>
                  <a:off x="7099890" y="2016435"/>
                  <a:ext cx="432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筆跡 15">
                  <a:extLst>
                    <a:ext uri="{FF2B5EF4-FFF2-40B4-BE49-F238E27FC236}">
                      <a16:creationId xmlns:a16="http://schemas.microsoft.com/office/drawing/2014/main" id="{BCC5BA48-4AB2-445E-8D96-C18A6D486320}"/>
                    </a:ext>
                  </a:extLst>
                </p14:cNvPr>
                <p14:cNvContentPartPr/>
                <p14:nvPr/>
              </p14:nvContentPartPr>
              <p14:xfrm>
                <a:off x="7135170" y="2295795"/>
                <a:ext cx="5040" cy="45720"/>
              </p14:xfrm>
            </p:contentPart>
          </mc:Choice>
          <mc:Fallback>
            <p:pic>
              <p:nvPicPr>
                <p:cNvPr id="16" name="筆跡 15">
                  <a:extLst>
                    <a:ext uri="{FF2B5EF4-FFF2-40B4-BE49-F238E27FC236}">
                      <a16:creationId xmlns:a16="http://schemas.microsoft.com/office/drawing/2014/main" id="{BCC5BA48-4AB2-445E-8D96-C18A6D486320}"/>
                    </a:ext>
                  </a:extLst>
                </p:cNvPr>
                <p:cNvPicPr/>
                <p:nvPr/>
              </p:nvPicPr>
              <p:blipFill>
                <a:blip r:embed="rId24"/>
                <a:stretch>
                  <a:fillRect/>
                </a:stretch>
              </p:blipFill>
              <p:spPr>
                <a:xfrm>
                  <a:off x="7126170" y="2287155"/>
                  <a:ext cx="226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筆跡 16">
                  <a:extLst>
                    <a:ext uri="{FF2B5EF4-FFF2-40B4-BE49-F238E27FC236}">
                      <a16:creationId xmlns:a16="http://schemas.microsoft.com/office/drawing/2014/main" id="{F6500CA0-CF72-4B15-B957-4B4F64720A74}"/>
                    </a:ext>
                  </a:extLst>
                </p14:cNvPr>
                <p14:cNvContentPartPr/>
                <p14:nvPr/>
              </p14:nvContentPartPr>
              <p14:xfrm>
                <a:off x="7147050" y="2367435"/>
                <a:ext cx="21960" cy="78480"/>
              </p14:xfrm>
            </p:contentPart>
          </mc:Choice>
          <mc:Fallback>
            <p:pic>
              <p:nvPicPr>
                <p:cNvPr id="17" name="筆跡 16">
                  <a:extLst>
                    <a:ext uri="{FF2B5EF4-FFF2-40B4-BE49-F238E27FC236}">
                      <a16:creationId xmlns:a16="http://schemas.microsoft.com/office/drawing/2014/main" id="{F6500CA0-CF72-4B15-B957-4B4F64720A74}"/>
                    </a:ext>
                  </a:extLst>
                </p:cNvPr>
                <p:cNvPicPr/>
                <p:nvPr/>
              </p:nvPicPr>
              <p:blipFill>
                <a:blip r:embed="rId26"/>
                <a:stretch>
                  <a:fillRect/>
                </a:stretch>
              </p:blipFill>
              <p:spPr>
                <a:xfrm>
                  <a:off x="7138410" y="2358435"/>
                  <a:ext cx="396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筆跡 19">
                  <a:extLst>
                    <a:ext uri="{FF2B5EF4-FFF2-40B4-BE49-F238E27FC236}">
                      <a16:creationId xmlns:a16="http://schemas.microsoft.com/office/drawing/2014/main" id="{5613B3AB-33E5-436F-A2BB-B8569EC95C86}"/>
                    </a:ext>
                  </a:extLst>
                </p14:cNvPr>
                <p14:cNvContentPartPr/>
                <p14:nvPr/>
              </p14:nvContentPartPr>
              <p14:xfrm>
                <a:off x="6086130" y="1671195"/>
                <a:ext cx="1059120" cy="772200"/>
              </p14:xfrm>
            </p:contentPart>
          </mc:Choice>
          <mc:Fallback>
            <p:pic>
              <p:nvPicPr>
                <p:cNvPr id="20" name="筆跡 19">
                  <a:extLst>
                    <a:ext uri="{FF2B5EF4-FFF2-40B4-BE49-F238E27FC236}">
                      <a16:creationId xmlns:a16="http://schemas.microsoft.com/office/drawing/2014/main" id="{5613B3AB-33E5-436F-A2BB-B8569EC95C86}"/>
                    </a:ext>
                  </a:extLst>
                </p:cNvPr>
                <p:cNvPicPr/>
                <p:nvPr/>
              </p:nvPicPr>
              <p:blipFill>
                <a:blip r:embed="rId28"/>
                <a:stretch>
                  <a:fillRect/>
                </a:stretch>
              </p:blipFill>
              <p:spPr>
                <a:xfrm>
                  <a:off x="6077130" y="1662555"/>
                  <a:ext cx="1076760" cy="789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筆跡 20">
                  <a:extLst>
                    <a:ext uri="{FF2B5EF4-FFF2-40B4-BE49-F238E27FC236}">
                      <a16:creationId xmlns:a16="http://schemas.microsoft.com/office/drawing/2014/main" id="{34022C9D-5DCE-4A67-8CDF-68243D7E6EEF}"/>
                    </a:ext>
                  </a:extLst>
                </p14:cNvPr>
                <p14:cNvContentPartPr/>
                <p14:nvPr/>
              </p14:nvContentPartPr>
              <p14:xfrm>
                <a:off x="7137330" y="1679115"/>
                <a:ext cx="1054440" cy="697680"/>
              </p14:xfrm>
            </p:contentPart>
          </mc:Choice>
          <mc:Fallback>
            <p:pic>
              <p:nvPicPr>
                <p:cNvPr id="21" name="筆跡 20">
                  <a:extLst>
                    <a:ext uri="{FF2B5EF4-FFF2-40B4-BE49-F238E27FC236}">
                      <a16:creationId xmlns:a16="http://schemas.microsoft.com/office/drawing/2014/main" id="{34022C9D-5DCE-4A67-8CDF-68243D7E6EEF}"/>
                    </a:ext>
                  </a:extLst>
                </p:cNvPr>
                <p:cNvPicPr/>
                <p:nvPr/>
              </p:nvPicPr>
              <p:blipFill>
                <a:blip r:embed="rId30"/>
                <a:stretch>
                  <a:fillRect/>
                </a:stretch>
              </p:blipFill>
              <p:spPr>
                <a:xfrm>
                  <a:off x="7128690" y="1670115"/>
                  <a:ext cx="1072080" cy="715320"/>
                </a:xfrm>
                <a:prstGeom prst="rect">
                  <a:avLst/>
                </a:prstGeom>
              </p:spPr>
            </p:pic>
          </mc:Fallback>
        </mc:AlternateContent>
      </p:grpSp>
      <p:grpSp>
        <p:nvGrpSpPr>
          <p:cNvPr id="30" name="群組 29">
            <a:extLst>
              <a:ext uri="{FF2B5EF4-FFF2-40B4-BE49-F238E27FC236}">
                <a16:creationId xmlns:a16="http://schemas.microsoft.com/office/drawing/2014/main" id="{83F234B9-C995-44B5-9313-A0B96A677848}"/>
              </a:ext>
            </a:extLst>
          </p:cNvPr>
          <p:cNvGrpSpPr/>
          <p:nvPr/>
        </p:nvGrpSpPr>
        <p:grpSpPr>
          <a:xfrm>
            <a:off x="7086570" y="2664435"/>
            <a:ext cx="562320" cy="251280"/>
            <a:chOff x="7086570" y="2664435"/>
            <a:chExt cx="562320" cy="251280"/>
          </a:xfrm>
        </p:grpSpPr>
        <mc:AlternateContent xmlns:mc="http://schemas.openxmlformats.org/markup-compatibility/2006">
          <mc:Choice xmlns:p14="http://schemas.microsoft.com/office/powerpoint/2010/main" Requires="p14">
            <p:contentPart p14:bwMode="auto" r:id="rId31">
              <p14:nvContentPartPr>
                <p14:cNvPr id="23" name="筆跡 22">
                  <a:extLst>
                    <a:ext uri="{FF2B5EF4-FFF2-40B4-BE49-F238E27FC236}">
                      <a16:creationId xmlns:a16="http://schemas.microsoft.com/office/drawing/2014/main" id="{0D8CC000-F6D4-4E20-B4FE-C4C702413848}"/>
                    </a:ext>
                  </a:extLst>
                </p14:cNvPr>
                <p14:cNvContentPartPr/>
                <p14:nvPr/>
              </p14:nvContentPartPr>
              <p14:xfrm>
                <a:off x="7086570" y="2664435"/>
                <a:ext cx="107280" cy="176760"/>
              </p14:xfrm>
            </p:contentPart>
          </mc:Choice>
          <mc:Fallback>
            <p:pic>
              <p:nvPicPr>
                <p:cNvPr id="23" name="筆跡 22">
                  <a:extLst>
                    <a:ext uri="{FF2B5EF4-FFF2-40B4-BE49-F238E27FC236}">
                      <a16:creationId xmlns:a16="http://schemas.microsoft.com/office/drawing/2014/main" id="{0D8CC000-F6D4-4E20-B4FE-C4C702413848}"/>
                    </a:ext>
                  </a:extLst>
                </p:cNvPr>
                <p:cNvPicPr/>
                <p:nvPr/>
              </p:nvPicPr>
              <p:blipFill>
                <a:blip r:embed="rId32"/>
                <a:stretch>
                  <a:fillRect/>
                </a:stretch>
              </p:blipFill>
              <p:spPr>
                <a:xfrm>
                  <a:off x="7077570" y="2655795"/>
                  <a:ext cx="12492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筆跡 23">
                  <a:extLst>
                    <a:ext uri="{FF2B5EF4-FFF2-40B4-BE49-F238E27FC236}">
                      <a16:creationId xmlns:a16="http://schemas.microsoft.com/office/drawing/2014/main" id="{61D9BFD0-B86A-47BC-8535-C3AB0B37195E}"/>
                    </a:ext>
                  </a:extLst>
                </p14:cNvPr>
                <p14:cNvContentPartPr/>
                <p14:nvPr/>
              </p14:nvContentPartPr>
              <p14:xfrm>
                <a:off x="7115730" y="2725635"/>
                <a:ext cx="84600" cy="7920"/>
              </p14:xfrm>
            </p:contentPart>
          </mc:Choice>
          <mc:Fallback>
            <p:pic>
              <p:nvPicPr>
                <p:cNvPr id="24" name="筆跡 23">
                  <a:extLst>
                    <a:ext uri="{FF2B5EF4-FFF2-40B4-BE49-F238E27FC236}">
                      <a16:creationId xmlns:a16="http://schemas.microsoft.com/office/drawing/2014/main" id="{61D9BFD0-B86A-47BC-8535-C3AB0B37195E}"/>
                    </a:ext>
                  </a:extLst>
                </p:cNvPr>
                <p:cNvPicPr/>
                <p:nvPr/>
              </p:nvPicPr>
              <p:blipFill>
                <a:blip r:embed="rId34"/>
                <a:stretch>
                  <a:fillRect/>
                </a:stretch>
              </p:blipFill>
              <p:spPr>
                <a:xfrm>
                  <a:off x="7107090" y="2716995"/>
                  <a:ext cx="1022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筆跡 24">
                  <a:extLst>
                    <a:ext uri="{FF2B5EF4-FFF2-40B4-BE49-F238E27FC236}">
                      <a16:creationId xmlns:a16="http://schemas.microsoft.com/office/drawing/2014/main" id="{9FCFDCC7-7D5B-4831-90D0-B4692834F9C7}"/>
                    </a:ext>
                  </a:extLst>
                </p14:cNvPr>
                <p14:cNvContentPartPr/>
                <p14:nvPr/>
              </p14:nvContentPartPr>
              <p14:xfrm>
                <a:off x="7282050" y="2686755"/>
                <a:ext cx="84600" cy="24120"/>
              </p14:xfrm>
            </p:contentPart>
          </mc:Choice>
          <mc:Fallback>
            <p:pic>
              <p:nvPicPr>
                <p:cNvPr id="25" name="筆跡 24">
                  <a:extLst>
                    <a:ext uri="{FF2B5EF4-FFF2-40B4-BE49-F238E27FC236}">
                      <a16:creationId xmlns:a16="http://schemas.microsoft.com/office/drawing/2014/main" id="{9FCFDCC7-7D5B-4831-90D0-B4692834F9C7}"/>
                    </a:ext>
                  </a:extLst>
                </p:cNvPr>
                <p:cNvPicPr/>
                <p:nvPr/>
              </p:nvPicPr>
              <p:blipFill>
                <a:blip r:embed="rId36"/>
                <a:stretch>
                  <a:fillRect/>
                </a:stretch>
              </p:blipFill>
              <p:spPr>
                <a:xfrm>
                  <a:off x="7273050" y="2678115"/>
                  <a:ext cx="1022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筆跡 25">
                  <a:extLst>
                    <a:ext uri="{FF2B5EF4-FFF2-40B4-BE49-F238E27FC236}">
                      <a16:creationId xmlns:a16="http://schemas.microsoft.com/office/drawing/2014/main" id="{27DFB100-2C17-4E4B-9840-031280BCF214}"/>
                    </a:ext>
                  </a:extLst>
                </p14:cNvPr>
                <p14:cNvContentPartPr/>
                <p14:nvPr/>
              </p14:nvContentPartPr>
              <p14:xfrm>
                <a:off x="7293930" y="2749755"/>
                <a:ext cx="46080" cy="6840"/>
              </p14:xfrm>
            </p:contentPart>
          </mc:Choice>
          <mc:Fallback>
            <p:pic>
              <p:nvPicPr>
                <p:cNvPr id="26" name="筆跡 25">
                  <a:extLst>
                    <a:ext uri="{FF2B5EF4-FFF2-40B4-BE49-F238E27FC236}">
                      <a16:creationId xmlns:a16="http://schemas.microsoft.com/office/drawing/2014/main" id="{27DFB100-2C17-4E4B-9840-031280BCF214}"/>
                    </a:ext>
                  </a:extLst>
                </p:cNvPr>
                <p:cNvPicPr/>
                <p:nvPr/>
              </p:nvPicPr>
              <p:blipFill>
                <a:blip r:embed="rId38"/>
                <a:stretch>
                  <a:fillRect/>
                </a:stretch>
              </p:blipFill>
              <p:spPr>
                <a:xfrm>
                  <a:off x="7285290" y="2740755"/>
                  <a:ext cx="637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筆跡 26">
                  <a:extLst>
                    <a:ext uri="{FF2B5EF4-FFF2-40B4-BE49-F238E27FC236}">
                      <a16:creationId xmlns:a16="http://schemas.microsoft.com/office/drawing/2014/main" id="{CA0FEC1F-3632-47BF-976A-8C505C8FF262}"/>
                    </a:ext>
                  </a:extLst>
                </p14:cNvPr>
                <p14:cNvContentPartPr/>
                <p14:nvPr/>
              </p14:nvContentPartPr>
              <p14:xfrm>
                <a:off x="7397250" y="2670555"/>
                <a:ext cx="140760" cy="218160"/>
              </p14:xfrm>
            </p:contentPart>
          </mc:Choice>
          <mc:Fallback>
            <p:pic>
              <p:nvPicPr>
                <p:cNvPr id="27" name="筆跡 26">
                  <a:extLst>
                    <a:ext uri="{FF2B5EF4-FFF2-40B4-BE49-F238E27FC236}">
                      <a16:creationId xmlns:a16="http://schemas.microsoft.com/office/drawing/2014/main" id="{CA0FEC1F-3632-47BF-976A-8C505C8FF262}"/>
                    </a:ext>
                  </a:extLst>
                </p:cNvPr>
                <p:cNvPicPr/>
                <p:nvPr/>
              </p:nvPicPr>
              <p:blipFill>
                <a:blip r:embed="rId40"/>
                <a:stretch>
                  <a:fillRect/>
                </a:stretch>
              </p:blipFill>
              <p:spPr>
                <a:xfrm>
                  <a:off x="7388250" y="2661555"/>
                  <a:ext cx="1584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筆跡 27">
                  <a:extLst>
                    <a:ext uri="{FF2B5EF4-FFF2-40B4-BE49-F238E27FC236}">
                      <a16:creationId xmlns:a16="http://schemas.microsoft.com/office/drawing/2014/main" id="{65746F54-AA5B-4C4A-A2E6-686783774844}"/>
                    </a:ext>
                  </a:extLst>
                </p14:cNvPr>
                <p14:cNvContentPartPr/>
                <p14:nvPr/>
              </p14:nvContentPartPr>
              <p14:xfrm>
                <a:off x="7424970" y="2785395"/>
                <a:ext cx="97920" cy="10080"/>
              </p14:xfrm>
            </p:contentPart>
          </mc:Choice>
          <mc:Fallback>
            <p:pic>
              <p:nvPicPr>
                <p:cNvPr id="28" name="筆跡 27">
                  <a:extLst>
                    <a:ext uri="{FF2B5EF4-FFF2-40B4-BE49-F238E27FC236}">
                      <a16:creationId xmlns:a16="http://schemas.microsoft.com/office/drawing/2014/main" id="{65746F54-AA5B-4C4A-A2E6-686783774844}"/>
                    </a:ext>
                  </a:extLst>
                </p:cNvPr>
                <p:cNvPicPr/>
                <p:nvPr/>
              </p:nvPicPr>
              <p:blipFill>
                <a:blip r:embed="rId42"/>
                <a:stretch>
                  <a:fillRect/>
                </a:stretch>
              </p:blipFill>
              <p:spPr>
                <a:xfrm>
                  <a:off x="7416330" y="2776395"/>
                  <a:ext cx="1155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筆跡 28">
                  <a:extLst>
                    <a:ext uri="{FF2B5EF4-FFF2-40B4-BE49-F238E27FC236}">
                      <a16:creationId xmlns:a16="http://schemas.microsoft.com/office/drawing/2014/main" id="{E4082D56-CDCB-4938-A678-84519B405DE7}"/>
                    </a:ext>
                  </a:extLst>
                </p14:cNvPr>
                <p14:cNvContentPartPr/>
                <p14:nvPr/>
              </p14:nvContentPartPr>
              <p14:xfrm>
                <a:off x="7589130" y="2857755"/>
                <a:ext cx="59760" cy="57960"/>
              </p14:xfrm>
            </p:contentPart>
          </mc:Choice>
          <mc:Fallback>
            <p:pic>
              <p:nvPicPr>
                <p:cNvPr id="29" name="筆跡 28">
                  <a:extLst>
                    <a:ext uri="{FF2B5EF4-FFF2-40B4-BE49-F238E27FC236}">
                      <a16:creationId xmlns:a16="http://schemas.microsoft.com/office/drawing/2014/main" id="{E4082D56-CDCB-4938-A678-84519B405DE7}"/>
                    </a:ext>
                  </a:extLst>
                </p:cNvPr>
                <p:cNvPicPr/>
                <p:nvPr/>
              </p:nvPicPr>
              <p:blipFill>
                <a:blip r:embed="rId44"/>
                <a:stretch>
                  <a:fillRect/>
                </a:stretch>
              </p:blipFill>
              <p:spPr>
                <a:xfrm>
                  <a:off x="7580490" y="2849115"/>
                  <a:ext cx="77400" cy="7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46092" name="筆跡 46091">
                <a:extLst>
                  <a:ext uri="{FF2B5EF4-FFF2-40B4-BE49-F238E27FC236}">
                    <a16:creationId xmlns:a16="http://schemas.microsoft.com/office/drawing/2014/main" id="{E19B712E-DD16-4C07-959A-A1BDDFBDF17D}"/>
                  </a:ext>
                </a:extLst>
              </p14:cNvPr>
              <p14:cNvContentPartPr/>
              <p14:nvPr/>
            </p14:nvContentPartPr>
            <p14:xfrm>
              <a:off x="5679690" y="1678755"/>
              <a:ext cx="203400" cy="163440"/>
            </p14:xfrm>
          </p:contentPart>
        </mc:Choice>
        <mc:Fallback>
          <p:pic>
            <p:nvPicPr>
              <p:cNvPr id="46092" name="筆跡 46091">
                <a:extLst>
                  <a:ext uri="{FF2B5EF4-FFF2-40B4-BE49-F238E27FC236}">
                    <a16:creationId xmlns:a16="http://schemas.microsoft.com/office/drawing/2014/main" id="{E19B712E-DD16-4C07-959A-A1BDDFBDF17D}"/>
                  </a:ext>
                </a:extLst>
              </p:cNvPr>
              <p:cNvPicPr/>
              <p:nvPr/>
            </p:nvPicPr>
            <p:blipFill>
              <a:blip r:embed="rId46"/>
              <a:stretch>
                <a:fillRect/>
              </a:stretch>
            </p:blipFill>
            <p:spPr>
              <a:xfrm>
                <a:off x="5671050" y="1670115"/>
                <a:ext cx="221040" cy="181080"/>
              </a:xfrm>
              <a:prstGeom prst="rect">
                <a:avLst/>
              </a:prstGeom>
            </p:spPr>
          </p:pic>
        </mc:Fallback>
      </mc:AlternateContent>
      <p:grpSp>
        <p:nvGrpSpPr>
          <p:cNvPr id="46096" name="群組 46095">
            <a:extLst>
              <a:ext uri="{FF2B5EF4-FFF2-40B4-BE49-F238E27FC236}">
                <a16:creationId xmlns:a16="http://schemas.microsoft.com/office/drawing/2014/main" id="{01F7BEB0-173B-495D-BB67-19999983F39B}"/>
              </a:ext>
            </a:extLst>
          </p:cNvPr>
          <p:cNvGrpSpPr/>
          <p:nvPr/>
        </p:nvGrpSpPr>
        <p:grpSpPr>
          <a:xfrm>
            <a:off x="7770210" y="1643115"/>
            <a:ext cx="929520" cy="1227240"/>
            <a:chOff x="7770210" y="1643115"/>
            <a:chExt cx="929520" cy="1227240"/>
          </a:xfrm>
        </p:grpSpPr>
        <mc:AlternateContent xmlns:mc="http://schemas.openxmlformats.org/markup-compatibility/2006">
          <mc:Choice xmlns:p14="http://schemas.microsoft.com/office/powerpoint/2010/main" Requires="p14">
            <p:contentPart p14:bwMode="auto" r:id="rId47">
              <p14:nvContentPartPr>
                <p14:cNvPr id="31" name="筆跡 30">
                  <a:extLst>
                    <a:ext uri="{FF2B5EF4-FFF2-40B4-BE49-F238E27FC236}">
                      <a16:creationId xmlns:a16="http://schemas.microsoft.com/office/drawing/2014/main" id="{CDEF54A2-6F96-4FF6-9E97-57A3A9C6B542}"/>
                    </a:ext>
                  </a:extLst>
                </p14:cNvPr>
                <p14:cNvContentPartPr/>
                <p14:nvPr/>
              </p14:nvContentPartPr>
              <p14:xfrm>
                <a:off x="7775250" y="1877835"/>
                <a:ext cx="11160" cy="57600"/>
              </p14:xfrm>
            </p:contentPart>
          </mc:Choice>
          <mc:Fallback>
            <p:pic>
              <p:nvPicPr>
                <p:cNvPr id="31" name="筆跡 30">
                  <a:extLst>
                    <a:ext uri="{FF2B5EF4-FFF2-40B4-BE49-F238E27FC236}">
                      <a16:creationId xmlns:a16="http://schemas.microsoft.com/office/drawing/2014/main" id="{CDEF54A2-6F96-4FF6-9E97-57A3A9C6B542}"/>
                    </a:ext>
                  </a:extLst>
                </p:cNvPr>
                <p:cNvPicPr/>
                <p:nvPr/>
              </p:nvPicPr>
              <p:blipFill>
                <a:blip r:embed="rId48"/>
                <a:stretch>
                  <a:fillRect/>
                </a:stretch>
              </p:blipFill>
              <p:spPr>
                <a:xfrm>
                  <a:off x="7766250" y="1869195"/>
                  <a:ext cx="288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筆跡 31">
                  <a:extLst>
                    <a:ext uri="{FF2B5EF4-FFF2-40B4-BE49-F238E27FC236}">
                      <a16:creationId xmlns:a16="http://schemas.microsoft.com/office/drawing/2014/main" id="{FD1F652D-4A34-4EB8-97E2-AC42EC904BBF}"/>
                    </a:ext>
                  </a:extLst>
                </p14:cNvPr>
                <p14:cNvContentPartPr/>
                <p14:nvPr/>
              </p14:nvContentPartPr>
              <p14:xfrm>
                <a:off x="7770210" y="2014275"/>
                <a:ext cx="12240" cy="66240"/>
              </p14:xfrm>
            </p:contentPart>
          </mc:Choice>
          <mc:Fallback>
            <p:pic>
              <p:nvPicPr>
                <p:cNvPr id="32" name="筆跡 31">
                  <a:extLst>
                    <a:ext uri="{FF2B5EF4-FFF2-40B4-BE49-F238E27FC236}">
                      <a16:creationId xmlns:a16="http://schemas.microsoft.com/office/drawing/2014/main" id="{FD1F652D-4A34-4EB8-97E2-AC42EC904BBF}"/>
                    </a:ext>
                  </a:extLst>
                </p:cNvPr>
                <p:cNvPicPr/>
                <p:nvPr/>
              </p:nvPicPr>
              <p:blipFill>
                <a:blip r:embed="rId50"/>
                <a:stretch>
                  <a:fillRect/>
                </a:stretch>
              </p:blipFill>
              <p:spPr>
                <a:xfrm>
                  <a:off x="7761570" y="2005635"/>
                  <a:ext cx="298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筆跡 32">
                  <a:extLst>
                    <a:ext uri="{FF2B5EF4-FFF2-40B4-BE49-F238E27FC236}">
                      <a16:creationId xmlns:a16="http://schemas.microsoft.com/office/drawing/2014/main" id="{C7DF2E03-B4D1-4737-B114-15DA224FA9DD}"/>
                    </a:ext>
                  </a:extLst>
                </p14:cNvPr>
                <p14:cNvContentPartPr/>
                <p14:nvPr/>
              </p14:nvContentPartPr>
              <p14:xfrm>
                <a:off x="7778850" y="2161515"/>
                <a:ext cx="8640" cy="243000"/>
              </p14:xfrm>
            </p:contentPart>
          </mc:Choice>
          <mc:Fallback>
            <p:pic>
              <p:nvPicPr>
                <p:cNvPr id="33" name="筆跡 32">
                  <a:extLst>
                    <a:ext uri="{FF2B5EF4-FFF2-40B4-BE49-F238E27FC236}">
                      <a16:creationId xmlns:a16="http://schemas.microsoft.com/office/drawing/2014/main" id="{C7DF2E03-B4D1-4737-B114-15DA224FA9DD}"/>
                    </a:ext>
                  </a:extLst>
                </p:cNvPr>
                <p:cNvPicPr/>
                <p:nvPr/>
              </p:nvPicPr>
              <p:blipFill>
                <a:blip r:embed="rId52"/>
                <a:stretch>
                  <a:fillRect/>
                </a:stretch>
              </p:blipFill>
              <p:spPr>
                <a:xfrm>
                  <a:off x="7769850" y="2152875"/>
                  <a:ext cx="2628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筆跡 33">
                  <a:extLst>
                    <a:ext uri="{FF2B5EF4-FFF2-40B4-BE49-F238E27FC236}">
                      <a16:creationId xmlns:a16="http://schemas.microsoft.com/office/drawing/2014/main" id="{598648EC-25B4-4EFC-97F3-D0C6360945F8}"/>
                    </a:ext>
                  </a:extLst>
                </p14:cNvPr>
                <p14:cNvContentPartPr/>
                <p14:nvPr/>
              </p14:nvContentPartPr>
              <p14:xfrm>
                <a:off x="7781370" y="2503875"/>
                <a:ext cx="17280" cy="177840"/>
              </p14:xfrm>
            </p:contentPart>
          </mc:Choice>
          <mc:Fallback>
            <p:pic>
              <p:nvPicPr>
                <p:cNvPr id="34" name="筆跡 33">
                  <a:extLst>
                    <a:ext uri="{FF2B5EF4-FFF2-40B4-BE49-F238E27FC236}">
                      <a16:creationId xmlns:a16="http://schemas.microsoft.com/office/drawing/2014/main" id="{598648EC-25B4-4EFC-97F3-D0C6360945F8}"/>
                    </a:ext>
                  </a:extLst>
                </p:cNvPr>
                <p:cNvPicPr/>
                <p:nvPr/>
              </p:nvPicPr>
              <p:blipFill>
                <a:blip r:embed="rId54"/>
                <a:stretch>
                  <a:fillRect/>
                </a:stretch>
              </p:blipFill>
              <p:spPr>
                <a:xfrm>
                  <a:off x="7772370" y="2494875"/>
                  <a:ext cx="349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9" name="筆跡 48">
                  <a:extLst>
                    <a:ext uri="{FF2B5EF4-FFF2-40B4-BE49-F238E27FC236}">
                      <a16:creationId xmlns:a16="http://schemas.microsoft.com/office/drawing/2014/main" id="{7E1110A7-9770-4A2E-BAD1-4324C136A034}"/>
                    </a:ext>
                  </a:extLst>
                </p14:cNvPr>
                <p14:cNvContentPartPr/>
                <p14:nvPr/>
              </p14:nvContentPartPr>
              <p14:xfrm>
                <a:off x="7843650" y="2733195"/>
                <a:ext cx="143640" cy="122760"/>
              </p14:xfrm>
            </p:contentPart>
          </mc:Choice>
          <mc:Fallback>
            <p:pic>
              <p:nvPicPr>
                <p:cNvPr id="49" name="筆跡 48">
                  <a:extLst>
                    <a:ext uri="{FF2B5EF4-FFF2-40B4-BE49-F238E27FC236}">
                      <a16:creationId xmlns:a16="http://schemas.microsoft.com/office/drawing/2014/main" id="{7E1110A7-9770-4A2E-BAD1-4324C136A034}"/>
                    </a:ext>
                  </a:extLst>
                </p:cNvPr>
                <p:cNvPicPr/>
                <p:nvPr/>
              </p:nvPicPr>
              <p:blipFill>
                <a:blip r:embed="rId56"/>
                <a:stretch>
                  <a:fillRect/>
                </a:stretch>
              </p:blipFill>
              <p:spPr>
                <a:xfrm>
                  <a:off x="7835010" y="2724555"/>
                  <a:ext cx="16128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0" name="筆跡 49">
                  <a:extLst>
                    <a:ext uri="{FF2B5EF4-FFF2-40B4-BE49-F238E27FC236}">
                      <a16:creationId xmlns:a16="http://schemas.microsoft.com/office/drawing/2014/main" id="{5581DFE6-9474-41FA-82AF-04B49DDE84E9}"/>
                    </a:ext>
                  </a:extLst>
                </p14:cNvPr>
                <p14:cNvContentPartPr/>
                <p14:nvPr/>
              </p14:nvContentPartPr>
              <p14:xfrm>
                <a:off x="7868850" y="2710515"/>
                <a:ext cx="95400" cy="145440"/>
              </p14:xfrm>
            </p:contentPart>
          </mc:Choice>
          <mc:Fallback>
            <p:pic>
              <p:nvPicPr>
                <p:cNvPr id="50" name="筆跡 49">
                  <a:extLst>
                    <a:ext uri="{FF2B5EF4-FFF2-40B4-BE49-F238E27FC236}">
                      <a16:creationId xmlns:a16="http://schemas.microsoft.com/office/drawing/2014/main" id="{5581DFE6-9474-41FA-82AF-04B49DDE84E9}"/>
                    </a:ext>
                  </a:extLst>
                </p:cNvPr>
                <p:cNvPicPr/>
                <p:nvPr/>
              </p:nvPicPr>
              <p:blipFill>
                <a:blip r:embed="rId58"/>
                <a:stretch>
                  <a:fillRect/>
                </a:stretch>
              </p:blipFill>
              <p:spPr>
                <a:xfrm>
                  <a:off x="7860210" y="2701875"/>
                  <a:ext cx="1130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1" name="筆跡 50">
                  <a:extLst>
                    <a:ext uri="{FF2B5EF4-FFF2-40B4-BE49-F238E27FC236}">
                      <a16:creationId xmlns:a16="http://schemas.microsoft.com/office/drawing/2014/main" id="{F974F5CF-E67A-401C-BCFA-9CB034AA7994}"/>
                    </a:ext>
                  </a:extLst>
                </p14:cNvPr>
                <p14:cNvContentPartPr/>
                <p14:nvPr/>
              </p14:nvContentPartPr>
              <p14:xfrm>
                <a:off x="8033730" y="2815635"/>
                <a:ext cx="68760" cy="54720"/>
              </p14:xfrm>
            </p:contentPart>
          </mc:Choice>
          <mc:Fallback>
            <p:pic>
              <p:nvPicPr>
                <p:cNvPr id="51" name="筆跡 50">
                  <a:extLst>
                    <a:ext uri="{FF2B5EF4-FFF2-40B4-BE49-F238E27FC236}">
                      <a16:creationId xmlns:a16="http://schemas.microsoft.com/office/drawing/2014/main" id="{F974F5CF-E67A-401C-BCFA-9CB034AA7994}"/>
                    </a:ext>
                  </a:extLst>
                </p:cNvPr>
                <p:cNvPicPr/>
                <p:nvPr/>
              </p:nvPicPr>
              <p:blipFill>
                <a:blip r:embed="rId60"/>
                <a:stretch>
                  <a:fillRect/>
                </a:stretch>
              </p:blipFill>
              <p:spPr>
                <a:xfrm>
                  <a:off x="8025090" y="2806995"/>
                  <a:ext cx="864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2" name="筆跡 51">
                  <a:extLst>
                    <a:ext uri="{FF2B5EF4-FFF2-40B4-BE49-F238E27FC236}">
                      <a16:creationId xmlns:a16="http://schemas.microsoft.com/office/drawing/2014/main" id="{94D0193D-8423-4D33-A22C-DFABFCFAB719}"/>
                    </a:ext>
                  </a:extLst>
                </p14:cNvPr>
                <p14:cNvContentPartPr/>
                <p14:nvPr/>
              </p14:nvContentPartPr>
              <p14:xfrm>
                <a:off x="8025450" y="2634915"/>
                <a:ext cx="64080" cy="93600"/>
              </p14:xfrm>
            </p:contentPart>
          </mc:Choice>
          <mc:Fallback>
            <p:pic>
              <p:nvPicPr>
                <p:cNvPr id="52" name="筆跡 51">
                  <a:extLst>
                    <a:ext uri="{FF2B5EF4-FFF2-40B4-BE49-F238E27FC236}">
                      <a16:creationId xmlns:a16="http://schemas.microsoft.com/office/drawing/2014/main" id="{94D0193D-8423-4D33-A22C-DFABFCFAB719}"/>
                    </a:ext>
                  </a:extLst>
                </p:cNvPr>
                <p:cNvPicPr/>
                <p:nvPr/>
              </p:nvPicPr>
              <p:blipFill>
                <a:blip r:embed="rId62"/>
                <a:stretch>
                  <a:fillRect/>
                </a:stretch>
              </p:blipFill>
              <p:spPr>
                <a:xfrm>
                  <a:off x="8016450" y="2625915"/>
                  <a:ext cx="817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3" name="筆跡 52">
                  <a:extLst>
                    <a:ext uri="{FF2B5EF4-FFF2-40B4-BE49-F238E27FC236}">
                      <a16:creationId xmlns:a16="http://schemas.microsoft.com/office/drawing/2014/main" id="{21ED4A70-239A-4BBC-9717-12EB026092BB}"/>
                    </a:ext>
                  </a:extLst>
                </p14:cNvPr>
                <p14:cNvContentPartPr/>
                <p14:nvPr/>
              </p14:nvContentPartPr>
              <p14:xfrm>
                <a:off x="8043450" y="2651115"/>
                <a:ext cx="32760" cy="86040"/>
              </p14:xfrm>
            </p:contentPart>
          </mc:Choice>
          <mc:Fallback>
            <p:pic>
              <p:nvPicPr>
                <p:cNvPr id="53" name="筆跡 52">
                  <a:extLst>
                    <a:ext uri="{FF2B5EF4-FFF2-40B4-BE49-F238E27FC236}">
                      <a16:creationId xmlns:a16="http://schemas.microsoft.com/office/drawing/2014/main" id="{21ED4A70-239A-4BBC-9717-12EB026092BB}"/>
                    </a:ext>
                  </a:extLst>
                </p:cNvPr>
                <p:cNvPicPr/>
                <p:nvPr/>
              </p:nvPicPr>
              <p:blipFill>
                <a:blip r:embed="rId64"/>
                <a:stretch>
                  <a:fillRect/>
                </a:stretch>
              </p:blipFill>
              <p:spPr>
                <a:xfrm>
                  <a:off x="8034810" y="2642115"/>
                  <a:ext cx="5040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4" name="筆跡 53">
                  <a:extLst>
                    <a:ext uri="{FF2B5EF4-FFF2-40B4-BE49-F238E27FC236}">
                      <a16:creationId xmlns:a16="http://schemas.microsoft.com/office/drawing/2014/main" id="{3DCB5CCB-C14F-40DB-9DB0-587FA382B6DD}"/>
                    </a:ext>
                  </a:extLst>
                </p14:cNvPr>
                <p14:cNvContentPartPr/>
                <p14:nvPr/>
              </p14:nvContentPartPr>
              <p14:xfrm>
                <a:off x="8025450" y="2664075"/>
                <a:ext cx="113400" cy="30240"/>
              </p14:xfrm>
            </p:contentPart>
          </mc:Choice>
          <mc:Fallback>
            <p:pic>
              <p:nvPicPr>
                <p:cNvPr id="54" name="筆跡 53">
                  <a:extLst>
                    <a:ext uri="{FF2B5EF4-FFF2-40B4-BE49-F238E27FC236}">
                      <a16:creationId xmlns:a16="http://schemas.microsoft.com/office/drawing/2014/main" id="{3DCB5CCB-C14F-40DB-9DB0-587FA382B6DD}"/>
                    </a:ext>
                  </a:extLst>
                </p:cNvPr>
                <p:cNvPicPr/>
                <p:nvPr/>
              </p:nvPicPr>
              <p:blipFill>
                <a:blip r:embed="rId66"/>
                <a:stretch>
                  <a:fillRect/>
                </a:stretch>
              </p:blipFill>
              <p:spPr>
                <a:xfrm>
                  <a:off x="8016450" y="2655075"/>
                  <a:ext cx="1310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2" name="筆跡 61">
                  <a:extLst>
                    <a:ext uri="{FF2B5EF4-FFF2-40B4-BE49-F238E27FC236}">
                      <a16:creationId xmlns:a16="http://schemas.microsoft.com/office/drawing/2014/main" id="{CBC881D4-8F80-4C4C-BA4C-CCAF7C8EB778}"/>
                    </a:ext>
                  </a:extLst>
                </p14:cNvPr>
                <p14:cNvContentPartPr/>
                <p14:nvPr/>
              </p14:nvContentPartPr>
              <p14:xfrm>
                <a:off x="7799370" y="2349075"/>
                <a:ext cx="77400" cy="92520"/>
              </p14:xfrm>
            </p:contentPart>
          </mc:Choice>
          <mc:Fallback>
            <p:pic>
              <p:nvPicPr>
                <p:cNvPr id="62" name="筆跡 61">
                  <a:extLst>
                    <a:ext uri="{FF2B5EF4-FFF2-40B4-BE49-F238E27FC236}">
                      <a16:creationId xmlns:a16="http://schemas.microsoft.com/office/drawing/2014/main" id="{CBC881D4-8F80-4C4C-BA4C-CCAF7C8EB778}"/>
                    </a:ext>
                  </a:extLst>
                </p:cNvPr>
                <p:cNvPicPr/>
                <p:nvPr/>
              </p:nvPicPr>
              <p:blipFill>
                <a:blip r:embed="rId68"/>
                <a:stretch>
                  <a:fillRect/>
                </a:stretch>
              </p:blipFill>
              <p:spPr>
                <a:xfrm>
                  <a:off x="7790370" y="2340075"/>
                  <a:ext cx="950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3" name="筆跡 62">
                  <a:extLst>
                    <a:ext uri="{FF2B5EF4-FFF2-40B4-BE49-F238E27FC236}">
                      <a16:creationId xmlns:a16="http://schemas.microsoft.com/office/drawing/2014/main" id="{D973CB38-7BE3-4D91-A5DA-41ADF2A22D36}"/>
                    </a:ext>
                  </a:extLst>
                </p14:cNvPr>
                <p14:cNvContentPartPr/>
                <p14:nvPr/>
              </p14:nvContentPartPr>
              <p14:xfrm>
                <a:off x="7845090" y="2364195"/>
                <a:ext cx="91800" cy="96840"/>
              </p14:xfrm>
            </p:contentPart>
          </mc:Choice>
          <mc:Fallback>
            <p:pic>
              <p:nvPicPr>
                <p:cNvPr id="63" name="筆跡 62">
                  <a:extLst>
                    <a:ext uri="{FF2B5EF4-FFF2-40B4-BE49-F238E27FC236}">
                      <a16:creationId xmlns:a16="http://schemas.microsoft.com/office/drawing/2014/main" id="{D973CB38-7BE3-4D91-A5DA-41ADF2A22D36}"/>
                    </a:ext>
                  </a:extLst>
                </p:cNvPr>
                <p:cNvPicPr/>
                <p:nvPr/>
              </p:nvPicPr>
              <p:blipFill>
                <a:blip r:embed="rId70"/>
                <a:stretch>
                  <a:fillRect/>
                </a:stretch>
              </p:blipFill>
              <p:spPr>
                <a:xfrm>
                  <a:off x="7836090" y="2355195"/>
                  <a:ext cx="1094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080" name="筆跡 46079">
                  <a:extLst>
                    <a:ext uri="{FF2B5EF4-FFF2-40B4-BE49-F238E27FC236}">
                      <a16:creationId xmlns:a16="http://schemas.microsoft.com/office/drawing/2014/main" id="{BBA9559F-C0B1-4CA2-9479-64A9E578DADE}"/>
                    </a:ext>
                  </a:extLst>
                </p14:cNvPr>
                <p14:cNvContentPartPr/>
                <p14:nvPr/>
              </p14:nvContentPartPr>
              <p14:xfrm>
                <a:off x="7971450" y="2378235"/>
                <a:ext cx="47160" cy="78480"/>
              </p14:xfrm>
            </p:contentPart>
          </mc:Choice>
          <mc:Fallback>
            <p:pic>
              <p:nvPicPr>
                <p:cNvPr id="46080" name="筆跡 46079">
                  <a:extLst>
                    <a:ext uri="{FF2B5EF4-FFF2-40B4-BE49-F238E27FC236}">
                      <a16:creationId xmlns:a16="http://schemas.microsoft.com/office/drawing/2014/main" id="{BBA9559F-C0B1-4CA2-9479-64A9E578DADE}"/>
                    </a:ext>
                  </a:extLst>
                </p:cNvPr>
                <p:cNvPicPr/>
                <p:nvPr/>
              </p:nvPicPr>
              <p:blipFill>
                <a:blip r:embed="rId72"/>
                <a:stretch>
                  <a:fillRect/>
                </a:stretch>
              </p:blipFill>
              <p:spPr>
                <a:xfrm>
                  <a:off x="7962450" y="2369235"/>
                  <a:ext cx="648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081" name="筆跡 46080">
                  <a:extLst>
                    <a:ext uri="{FF2B5EF4-FFF2-40B4-BE49-F238E27FC236}">
                      <a16:creationId xmlns:a16="http://schemas.microsoft.com/office/drawing/2014/main" id="{36F1BBF6-A32B-4052-B8AB-D96618CBF215}"/>
                    </a:ext>
                  </a:extLst>
                </p14:cNvPr>
                <p14:cNvContentPartPr/>
                <p14:nvPr/>
              </p14:nvContentPartPr>
              <p14:xfrm>
                <a:off x="8032650" y="2352315"/>
                <a:ext cx="123120" cy="106560"/>
              </p14:xfrm>
            </p:contentPart>
          </mc:Choice>
          <mc:Fallback>
            <p:pic>
              <p:nvPicPr>
                <p:cNvPr id="46081" name="筆跡 46080">
                  <a:extLst>
                    <a:ext uri="{FF2B5EF4-FFF2-40B4-BE49-F238E27FC236}">
                      <a16:creationId xmlns:a16="http://schemas.microsoft.com/office/drawing/2014/main" id="{36F1BBF6-A32B-4052-B8AB-D96618CBF215}"/>
                    </a:ext>
                  </a:extLst>
                </p:cNvPr>
                <p:cNvPicPr/>
                <p:nvPr/>
              </p:nvPicPr>
              <p:blipFill>
                <a:blip r:embed="rId74"/>
                <a:stretch>
                  <a:fillRect/>
                </a:stretch>
              </p:blipFill>
              <p:spPr>
                <a:xfrm>
                  <a:off x="8023650" y="2343315"/>
                  <a:ext cx="1407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6083" name="筆跡 46082">
                  <a:extLst>
                    <a:ext uri="{FF2B5EF4-FFF2-40B4-BE49-F238E27FC236}">
                      <a16:creationId xmlns:a16="http://schemas.microsoft.com/office/drawing/2014/main" id="{F1763C41-B15F-4EC8-9313-ED3770BEA021}"/>
                    </a:ext>
                  </a:extLst>
                </p14:cNvPr>
                <p14:cNvContentPartPr/>
                <p14:nvPr/>
              </p14:nvContentPartPr>
              <p14:xfrm>
                <a:off x="8056410" y="2155035"/>
                <a:ext cx="226800" cy="285120"/>
              </p14:xfrm>
            </p:contentPart>
          </mc:Choice>
          <mc:Fallback>
            <p:pic>
              <p:nvPicPr>
                <p:cNvPr id="46083" name="筆跡 46082">
                  <a:extLst>
                    <a:ext uri="{FF2B5EF4-FFF2-40B4-BE49-F238E27FC236}">
                      <a16:creationId xmlns:a16="http://schemas.microsoft.com/office/drawing/2014/main" id="{F1763C41-B15F-4EC8-9313-ED3770BEA021}"/>
                    </a:ext>
                  </a:extLst>
                </p:cNvPr>
                <p:cNvPicPr/>
                <p:nvPr/>
              </p:nvPicPr>
              <p:blipFill>
                <a:blip r:embed="rId76"/>
                <a:stretch>
                  <a:fillRect/>
                </a:stretch>
              </p:blipFill>
              <p:spPr>
                <a:xfrm>
                  <a:off x="8047770" y="2146395"/>
                  <a:ext cx="24444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6084" name="筆跡 46083">
                  <a:extLst>
                    <a:ext uri="{FF2B5EF4-FFF2-40B4-BE49-F238E27FC236}">
                      <a16:creationId xmlns:a16="http://schemas.microsoft.com/office/drawing/2014/main" id="{D68AC64C-E284-4E80-8642-B2019EE7AC5E}"/>
                    </a:ext>
                  </a:extLst>
                </p14:cNvPr>
                <p14:cNvContentPartPr/>
                <p14:nvPr/>
              </p14:nvContentPartPr>
              <p14:xfrm>
                <a:off x="8439450" y="1880715"/>
                <a:ext cx="260280" cy="44640"/>
              </p14:xfrm>
            </p:contentPart>
          </mc:Choice>
          <mc:Fallback>
            <p:pic>
              <p:nvPicPr>
                <p:cNvPr id="46084" name="筆跡 46083">
                  <a:extLst>
                    <a:ext uri="{FF2B5EF4-FFF2-40B4-BE49-F238E27FC236}">
                      <a16:creationId xmlns:a16="http://schemas.microsoft.com/office/drawing/2014/main" id="{D68AC64C-E284-4E80-8642-B2019EE7AC5E}"/>
                    </a:ext>
                  </a:extLst>
                </p:cNvPr>
                <p:cNvPicPr/>
                <p:nvPr/>
              </p:nvPicPr>
              <p:blipFill>
                <a:blip r:embed="rId78"/>
                <a:stretch>
                  <a:fillRect/>
                </a:stretch>
              </p:blipFill>
              <p:spPr>
                <a:xfrm>
                  <a:off x="8430450" y="1872075"/>
                  <a:ext cx="2779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6085" name="筆跡 46084">
                  <a:extLst>
                    <a:ext uri="{FF2B5EF4-FFF2-40B4-BE49-F238E27FC236}">
                      <a16:creationId xmlns:a16="http://schemas.microsoft.com/office/drawing/2014/main" id="{71436875-9F54-4A47-9FD0-AE631AC656B9}"/>
                    </a:ext>
                  </a:extLst>
                </p14:cNvPr>
                <p14:cNvContentPartPr/>
                <p14:nvPr/>
              </p14:nvContentPartPr>
              <p14:xfrm>
                <a:off x="8571570" y="2000235"/>
                <a:ext cx="123120" cy="85680"/>
              </p14:xfrm>
            </p:contentPart>
          </mc:Choice>
          <mc:Fallback>
            <p:pic>
              <p:nvPicPr>
                <p:cNvPr id="46085" name="筆跡 46084">
                  <a:extLst>
                    <a:ext uri="{FF2B5EF4-FFF2-40B4-BE49-F238E27FC236}">
                      <a16:creationId xmlns:a16="http://schemas.microsoft.com/office/drawing/2014/main" id="{71436875-9F54-4A47-9FD0-AE631AC656B9}"/>
                    </a:ext>
                  </a:extLst>
                </p:cNvPr>
                <p:cNvPicPr/>
                <p:nvPr/>
              </p:nvPicPr>
              <p:blipFill>
                <a:blip r:embed="rId80"/>
                <a:stretch>
                  <a:fillRect/>
                </a:stretch>
              </p:blipFill>
              <p:spPr>
                <a:xfrm>
                  <a:off x="8562930" y="1991595"/>
                  <a:ext cx="14076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6086" name="筆跡 46085">
                  <a:extLst>
                    <a:ext uri="{FF2B5EF4-FFF2-40B4-BE49-F238E27FC236}">
                      <a16:creationId xmlns:a16="http://schemas.microsoft.com/office/drawing/2014/main" id="{58C3E0B9-D2AE-4179-9671-A348F7F70453}"/>
                    </a:ext>
                  </a:extLst>
                </p14:cNvPr>
                <p14:cNvContentPartPr/>
                <p14:nvPr/>
              </p14:nvContentPartPr>
              <p14:xfrm>
                <a:off x="8517570" y="1643115"/>
                <a:ext cx="139680" cy="185400"/>
              </p14:xfrm>
            </p:contentPart>
          </mc:Choice>
          <mc:Fallback>
            <p:pic>
              <p:nvPicPr>
                <p:cNvPr id="46086" name="筆跡 46085">
                  <a:extLst>
                    <a:ext uri="{FF2B5EF4-FFF2-40B4-BE49-F238E27FC236}">
                      <a16:creationId xmlns:a16="http://schemas.microsoft.com/office/drawing/2014/main" id="{58C3E0B9-D2AE-4179-9671-A348F7F70453}"/>
                    </a:ext>
                  </a:extLst>
                </p:cNvPr>
                <p:cNvPicPr/>
                <p:nvPr/>
              </p:nvPicPr>
              <p:blipFill>
                <a:blip r:embed="rId82"/>
                <a:stretch>
                  <a:fillRect/>
                </a:stretch>
              </p:blipFill>
              <p:spPr>
                <a:xfrm>
                  <a:off x="8508570" y="1634115"/>
                  <a:ext cx="1573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6094" name="筆跡 46093">
                  <a:extLst>
                    <a:ext uri="{FF2B5EF4-FFF2-40B4-BE49-F238E27FC236}">
                      <a16:creationId xmlns:a16="http://schemas.microsoft.com/office/drawing/2014/main" id="{CCAABFFE-1C1A-4E75-9538-49714CACE163}"/>
                    </a:ext>
                  </a:extLst>
                </p14:cNvPr>
                <p14:cNvContentPartPr/>
                <p14:nvPr/>
              </p14:nvContentPartPr>
              <p14:xfrm>
                <a:off x="7799010" y="2486595"/>
                <a:ext cx="688320" cy="24120"/>
              </p14:xfrm>
            </p:contentPart>
          </mc:Choice>
          <mc:Fallback>
            <p:pic>
              <p:nvPicPr>
                <p:cNvPr id="46094" name="筆跡 46093">
                  <a:extLst>
                    <a:ext uri="{FF2B5EF4-FFF2-40B4-BE49-F238E27FC236}">
                      <a16:creationId xmlns:a16="http://schemas.microsoft.com/office/drawing/2014/main" id="{CCAABFFE-1C1A-4E75-9538-49714CACE163}"/>
                    </a:ext>
                  </a:extLst>
                </p:cNvPr>
                <p:cNvPicPr/>
                <p:nvPr/>
              </p:nvPicPr>
              <p:blipFill>
                <a:blip r:embed="rId84"/>
                <a:stretch>
                  <a:fillRect/>
                </a:stretch>
              </p:blipFill>
              <p:spPr>
                <a:xfrm>
                  <a:off x="7790370" y="2477595"/>
                  <a:ext cx="7059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46095" name="筆跡 46094">
                  <a:extLst>
                    <a:ext uri="{FF2B5EF4-FFF2-40B4-BE49-F238E27FC236}">
                      <a16:creationId xmlns:a16="http://schemas.microsoft.com/office/drawing/2014/main" id="{02CC5D59-A1CD-4FFC-91FF-495E98461298}"/>
                    </a:ext>
                  </a:extLst>
                </p14:cNvPr>
                <p14:cNvContentPartPr/>
                <p14:nvPr/>
              </p14:nvContentPartPr>
              <p14:xfrm>
                <a:off x="8357370" y="2420355"/>
                <a:ext cx="123120" cy="163800"/>
              </p14:xfrm>
            </p:contentPart>
          </mc:Choice>
          <mc:Fallback>
            <p:pic>
              <p:nvPicPr>
                <p:cNvPr id="46095" name="筆跡 46094">
                  <a:extLst>
                    <a:ext uri="{FF2B5EF4-FFF2-40B4-BE49-F238E27FC236}">
                      <a16:creationId xmlns:a16="http://schemas.microsoft.com/office/drawing/2014/main" id="{02CC5D59-A1CD-4FFC-91FF-495E98461298}"/>
                    </a:ext>
                  </a:extLst>
                </p:cNvPr>
                <p:cNvPicPr/>
                <p:nvPr/>
              </p:nvPicPr>
              <p:blipFill>
                <a:blip r:embed="rId86"/>
                <a:stretch>
                  <a:fillRect/>
                </a:stretch>
              </p:blipFill>
              <p:spPr>
                <a:xfrm>
                  <a:off x="8348730" y="2411715"/>
                  <a:ext cx="140760" cy="181440"/>
                </a:xfrm>
                <a:prstGeom prst="rect">
                  <a:avLst/>
                </a:prstGeom>
              </p:spPr>
            </p:pic>
          </mc:Fallback>
        </mc:AlternateContent>
      </p:grpSp>
      <p:grpSp>
        <p:nvGrpSpPr>
          <p:cNvPr id="46099" name="群組 46098">
            <a:extLst>
              <a:ext uri="{FF2B5EF4-FFF2-40B4-BE49-F238E27FC236}">
                <a16:creationId xmlns:a16="http://schemas.microsoft.com/office/drawing/2014/main" id="{E019E68F-EBC4-41A8-8CD9-382E7A6FB915}"/>
              </a:ext>
            </a:extLst>
          </p:cNvPr>
          <p:cNvGrpSpPr/>
          <p:nvPr/>
        </p:nvGrpSpPr>
        <p:grpSpPr>
          <a:xfrm>
            <a:off x="5773290" y="1954875"/>
            <a:ext cx="930240" cy="1082520"/>
            <a:chOff x="5773290" y="1954875"/>
            <a:chExt cx="930240" cy="1082520"/>
          </a:xfrm>
        </p:grpSpPr>
        <mc:AlternateContent xmlns:mc="http://schemas.openxmlformats.org/markup-compatibility/2006">
          <mc:Choice xmlns:p14="http://schemas.microsoft.com/office/powerpoint/2010/main" Requires="p14">
            <p:contentPart p14:bwMode="auto" r:id="rId87">
              <p14:nvContentPartPr>
                <p14:cNvPr id="36" name="筆跡 35">
                  <a:extLst>
                    <a:ext uri="{FF2B5EF4-FFF2-40B4-BE49-F238E27FC236}">
                      <a16:creationId xmlns:a16="http://schemas.microsoft.com/office/drawing/2014/main" id="{C2437DBE-FD15-4E31-9D8B-39F99E2DE087}"/>
                    </a:ext>
                  </a:extLst>
                </p14:cNvPr>
                <p14:cNvContentPartPr/>
                <p14:nvPr/>
              </p14:nvContentPartPr>
              <p14:xfrm>
                <a:off x="6456570" y="1972155"/>
                <a:ext cx="18360" cy="55440"/>
              </p14:xfrm>
            </p:contentPart>
          </mc:Choice>
          <mc:Fallback>
            <p:pic>
              <p:nvPicPr>
                <p:cNvPr id="36" name="筆跡 35">
                  <a:extLst>
                    <a:ext uri="{FF2B5EF4-FFF2-40B4-BE49-F238E27FC236}">
                      <a16:creationId xmlns:a16="http://schemas.microsoft.com/office/drawing/2014/main" id="{C2437DBE-FD15-4E31-9D8B-39F99E2DE087}"/>
                    </a:ext>
                  </a:extLst>
                </p:cNvPr>
                <p:cNvPicPr/>
                <p:nvPr/>
              </p:nvPicPr>
              <p:blipFill>
                <a:blip r:embed="rId88"/>
                <a:stretch>
                  <a:fillRect/>
                </a:stretch>
              </p:blipFill>
              <p:spPr>
                <a:xfrm>
                  <a:off x="6447930" y="1963515"/>
                  <a:ext cx="3600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37" name="筆跡 36">
                  <a:extLst>
                    <a:ext uri="{FF2B5EF4-FFF2-40B4-BE49-F238E27FC236}">
                      <a16:creationId xmlns:a16="http://schemas.microsoft.com/office/drawing/2014/main" id="{CCB56360-2650-46CF-8FC3-E953A3F3B3F0}"/>
                    </a:ext>
                  </a:extLst>
                </p14:cNvPr>
                <p14:cNvContentPartPr/>
                <p14:nvPr/>
              </p14:nvContentPartPr>
              <p14:xfrm>
                <a:off x="6491490" y="2111835"/>
                <a:ext cx="18360" cy="61920"/>
              </p14:xfrm>
            </p:contentPart>
          </mc:Choice>
          <mc:Fallback>
            <p:pic>
              <p:nvPicPr>
                <p:cNvPr id="37" name="筆跡 36">
                  <a:extLst>
                    <a:ext uri="{FF2B5EF4-FFF2-40B4-BE49-F238E27FC236}">
                      <a16:creationId xmlns:a16="http://schemas.microsoft.com/office/drawing/2014/main" id="{CCB56360-2650-46CF-8FC3-E953A3F3B3F0}"/>
                    </a:ext>
                  </a:extLst>
                </p:cNvPr>
                <p:cNvPicPr/>
                <p:nvPr/>
              </p:nvPicPr>
              <p:blipFill>
                <a:blip r:embed="rId90"/>
                <a:stretch>
                  <a:fillRect/>
                </a:stretch>
              </p:blipFill>
              <p:spPr>
                <a:xfrm>
                  <a:off x="6482850" y="2103195"/>
                  <a:ext cx="360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38" name="筆跡 37">
                  <a:extLst>
                    <a:ext uri="{FF2B5EF4-FFF2-40B4-BE49-F238E27FC236}">
                      <a16:creationId xmlns:a16="http://schemas.microsoft.com/office/drawing/2014/main" id="{DAC33707-22FC-4921-9305-4235F9309470}"/>
                    </a:ext>
                  </a:extLst>
                </p14:cNvPr>
                <p14:cNvContentPartPr/>
                <p14:nvPr/>
              </p14:nvContentPartPr>
              <p14:xfrm>
                <a:off x="6516690" y="2241795"/>
                <a:ext cx="20880" cy="191880"/>
              </p14:xfrm>
            </p:contentPart>
          </mc:Choice>
          <mc:Fallback>
            <p:pic>
              <p:nvPicPr>
                <p:cNvPr id="38" name="筆跡 37">
                  <a:extLst>
                    <a:ext uri="{FF2B5EF4-FFF2-40B4-BE49-F238E27FC236}">
                      <a16:creationId xmlns:a16="http://schemas.microsoft.com/office/drawing/2014/main" id="{DAC33707-22FC-4921-9305-4235F9309470}"/>
                    </a:ext>
                  </a:extLst>
                </p:cNvPr>
                <p:cNvPicPr/>
                <p:nvPr/>
              </p:nvPicPr>
              <p:blipFill>
                <a:blip r:embed="rId92"/>
                <a:stretch>
                  <a:fillRect/>
                </a:stretch>
              </p:blipFill>
              <p:spPr>
                <a:xfrm>
                  <a:off x="6508050" y="2233155"/>
                  <a:ext cx="3852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39" name="筆跡 38">
                  <a:extLst>
                    <a:ext uri="{FF2B5EF4-FFF2-40B4-BE49-F238E27FC236}">
                      <a16:creationId xmlns:a16="http://schemas.microsoft.com/office/drawing/2014/main" id="{DD8D9902-7EA0-48BF-ABD9-9286C7ED6C90}"/>
                    </a:ext>
                  </a:extLst>
                </p14:cNvPr>
                <p14:cNvContentPartPr/>
                <p14:nvPr/>
              </p14:nvContentPartPr>
              <p14:xfrm>
                <a:off x="6543330" y="2506035"/>
                <a:ext cx="27000" cy="143280"/>
              </p14:xfrm>
            </p:contentPart>
          </mc:Choice>
          <mc:Fallback>
            <p:pic>
              <p:nvPicPr>
                <p:cNvPr id="39" name="筆跡 38">
                  <a:extLst>
                    <a:ext uri="{FF2B5EF4-FFF2-40B4-BE49-F238E27FC236}">
                      <a16:creationId xmlns:a16="http://schemas.microsoft.com/office/drawing/2014/main" id="{DD8D9902-7EA0-48BF-ABD9-9286C7ED6C90}"/>
                    </a:ext>
                  </a:extLst>
                </p:cNvPr>
                <p:cNvPicPr/>
                <p:nvPr/>
              </p:nvPicPr>
              <p:blipFill>
                <a:blip r:embed="rId94"/>
                <a:stretch>
                  <a:fillRect/>
                </a:stretch>
              </p:blipFill>
              <p:spPr>
                <a:xfrm>
                  <a:off x="6534330" y="2497035"/>
                  <a:ext cx="446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0" name="筆跡 39">
                  <a:extLst>
                    <a:ext uri="{FF2B5EF4-FFF2-40B4-BE49-F238E27FC236}">
                      <a16:creationId xmlns:a16="http://schemas.microsoft.com/office/drawing/2014/main" id="{7496EC5D-63B2-4379-92D9-5D2AF58CD899}"/>
                    </a:ext>
                  </a:extLst>
                </p14:cNvPr>
                <p14:cNvContentPartPr/>
                <p14:nvPr/>
              </p14:nvContentPartPr>
              <p14:xfrm>
                <a:off x="6562410" y="2666235"/>
                <a:ext cx="6480" cy="18720"/>
              </p14:xfrm>
            </p:contentPart>
          </mc:Choice>
          <mc:Fallback>
            <p:pic>
              <p:nvPicPr>
                <p:cNvPr id="40" name="筆跡 39">
                  <a:extLst>
                    <a:ext uri="{FF2B5EF4-FFF2-40B4-BE49-F238E27FC236}">
                      <a16:creationId xmlns:a16="http://schemas.microsoft.com/office/drawing/2014/main" id="{7496EC5D-63B2-4379-92D9-5D2AF58CD899}"/>
                    </a:ext>
                  </a:extLst>
                </p:cNvPr>
                <p:cNvPicPr/>
                <p:nvPr/>
              </p:nvPicPr>
              <p:blipFill>
                <a:blip r:embed="rId96"/>
                <a:stretch>
                  <a:fillRect/>
                </a:stretch>
              </p:blipFill>
              <p:spPr>
                <a:xfrm>
                  <a:off x="6553770" y="2657235"/>
                  <a:ext cx="241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2" name="筆跡 41">
                  <a:extLst>
                    <a:ext uri="{FF2B5EF4-FFF2-40B4-BE49-F238E27FC236}">
                      <a16:creationId xmlns:a16="http://schemas.microsoft.com/office/drawing/2014/main" id="{B23757B6-6DAD-412E-B45D-D2B7C14636F8}"/>
                    </a:ext>
                  </a:extLst>
                </p14:cNvPr>
                <p14:cNvContentPartPr/>
                <p14:nvPr/>
              </p14:nvContentPartPr>
              <p14:xfrm>
                <a:off x="6478530" y="2782155"/>
                <a:ext cx="99720" cy="148680"/>
              </p14:xfrm>
            </p:contentPart>
          </mc:Choice>
          <mc:Fallback>
            <p:pic>
              <p:nvPicPr>
                <p:cNvPr id="42" name="筆跡 41">
                  <a:extLst>
                    <a:ext uri="{FF2B5EF4-FFF2-40B4-BE49-F238E27FC236}">
                      <a16:creationId xmlns:a16="http://schemas.microsoft.com/office/drawing/2014/main" id="{B23757B6-6DAD-412E-B45D-D2B7C14636F8}"/>
                    </a:ext>
                  </a:extLst>
                </p:cNvPr>
                <p:cNvPicPr/>
                <p:nvPr/>
              </p:nvPicPr>
              <p:blipFill>
                <a:blip r:embed="rId98"/>
                <a:stretch>
                  <a:fillRect/>
                </a:stretch>
              </p:blipFill>
              <p:spPr>
                <a:xfrm>
                  <a:off x="6469890" y="2773155"/>
                  <a:ext cx="1173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3" name="筆跡 42">
                  <a:extLst>
                    <a:ext uri="{FF2B5EF4-FFF2-40B4-BE49-F238E27FC236}">
                      <a16:creationId xmlns:a16="http://schemas.microsoft.com/office/drawing/2014/main" id="{DCB7E7AA-B361-4006-AC7C-CE43C67C0D12}"/>
                    </a:ext>
                  </a:extLst>
                </p14:cNvPr>
                <p14:cNvContentPartPr/>
                <p14:nvPr/>
              </p14:nvContentPartPr>
              <p14:xfrm>
                <a:off x="6450090" y="2818875"/>
                <a:ext cx="131760" cy="150840"/>
              </p14:xfrm>
            </p:contentPart>
          </mc:Choice>
          <mc:Fallback>
            <p:pic>
              <p:nvPicPr>
                <p:cNvPr id="43" name="筆跡 42">
                  <a:extLst>
                    <a:ext uri="{FF2B5EF4-FFF2-40B4-BE49-F238E27FC236}">
                      <a16:creationId xmlns:a16="http://schemas.microsoft.com/office/drawing/2014/main" id="{DCB7E7AA-B361-4006-AC7C-CE43C67C0D12}"/>
                    </a:ext>
                  </a:extLst>
                </p:cNvPr>
                <p:cNvPicPr/>
                <p:nvPr/>
              </p:nvPicPr>
              <p:blipFill>
                <a:blip r:embed="rId100"/>
                <a:stretch>
                  <a:fillRect/>
                </a:stretch>
              </p:blipFill>
              <p:spPr>
                <a:xfrm>
                  <a:off x="6441450" y="2810235"/>
                  <a:ext cx="1494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44" name="筆跡 43">
                  <a:extLst>
                    <a:ext uri="{FF2B5EF4-FFF2-40B4-BE49-F238E27FC236}">
                      <a16:creationId xmlns:a16="http://schemas.microsoft.com/office/drawing/2014/main" id="{E5990321-AB5E-4D4E-83F7-BDCC91E9EA0D}"/>
                    </a:ext>
                  </a:extLst>
                </p14:cNvPr>
                <p14:cNvContentPartPr/>
                <p14:nvPr/>
              </p14:nvContentPartPr>
              <p14:xfrm>
                <a:off x="6607050" y="2921835"/>
                <a:ext cx="14760" cy="115560"/>
              </p14:xfrm>
            </p:contentPart>
          </mc:Choice>
          <mc:Fallback>
            <p:pic>
              <p:nvPicPr>
                <p:cNvPr id="44" name="筆跡 43">
                  <a:extLst>
                    <a:ext uri="{FF2B5EF4-FFF2-40B4-BE49-F238E27FC236}">
                      <a16:creationId xmlns:a16="http://schemas.microsoft.com/office/drawing/2014/main" id="{E5990321-AB5E-4D4E-83F7-BDCC91E9EA0D}"/>
                    </a:ext>
                  </a:extLst>
                </p:cNvPr>
                <p:cNvPicPr/>
                <p:nvPr/>
              </p:nvPicPr>
              <p:blipFill>
                <a:blip r:embed="rId102"/>
                <a:stretch>
                  <a:fillRect/>
                </a:stretch>
              </p:blipFill>
              <p:spPr>
                <a:xfrm>
                  <a:off x="6598050" y="2912835"/>
                  <a:ext cx="324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45" name="筆跡 44">
                  <a:extLst>
                    <a:ext uri="{FF2B5EF4-FFF2-40B4-BE49-F238E27FC236}">
                      <a16:creationId xmlns:a16="http://schemas.microsoft.com/office/drawing/2014/main" id="{DEC7144D-A9EA-4CEC-9CAB-4FE2E6175F8E}"/>
                    </a:ext>
                  </a:extLst>
                </p14:cNvPr>
                <p14:cNvContentPartPr/>
                <p14:nvPr/>
              </p14:nvContentPartPr>
              <p14:xfrm>
                <a:off x="6623970" y="2740035"/>
                <a:ext cx="68760" cy="89280"/>
              </p14:xfrm>
            </p:contentPart>
          </mc:Choice>
          <mc:Fallback>
            <p:pic>
              <p:nvPicPr>
                <p:cNvPr id="45" name="筆跡 44">
                  <a:extLst>
                    <a:ext uri="{FF2B5EF4-FFF2-40B4-BE49-F238E27FC236}">
                      <a16:creationId xmlns:a16="http://schemas.microsoft.com/office/drawing/2014/main" id="{DEC7144D-A9EA-4CEC-9CAB-4FE2E6175F8E}"/>
                    </a:ext>
                  </a:extLst>
                </p:cNvPr>
                <p:cNvPicPr/>
                <p:nvPr/>
              </p:nvPicPr>
              <p:blipFill>
                <a:blip r:embed="rId104"/>
                <a:stretch>
                  <a:fillRect/>
                </a:stretch>
              </p:blipFill>
              <p:spPr>
                <a:xfrm>
                  <a:off x="6614970" y="2731035"/>
                  <a:ext cx="864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46" name="筆跡 45">
                  <a:extLst>
                    <a:ext uri="{FF2B5EF4-FFF2-40B4-BE49-F238E27FC236}">
                      <a16:creationId xmlns:a16="http://schemas.microsoft.com/office/drawing/2014/main" id="{AE405E93-0ECA-4505-8F71-AAF9E687528E}"/>
                    </a:ext>
                  </a:extLst>
                </p14:cNvPr>
                <p14:cNvContentPartPr/>
                <p14:nvPr/>
              </p14:nvContentPartPr>
              <p14:xfrm>
                <a:off x="6645570" y="2748675"/>
                <a:ext cx="28800" cy="80640"/>
              </p14:xfrm>
            </p:contentPart>
          </mc:Choice>
          <mc:Fallback>
            <p:pic>
              <p:nvPicPr>
                <p:cNvPr id="46" name="筆跡 45">
                  <a:extLst>
                    <a:ext uri="{FF2B5EF4-FFF2-40B4-BE49-F238E27FC236}">
                      <a16:creationId xmlns:a16="http://schemas.microsoft.com/office/drawing/2014/main" id="{AE405E93-0ECA-4505-8F71-AAF9E687528E}"/>
                    </a:ext>
                  </a:extLst>
                </p:cNvPr>
                <p:cNvPicPr/>
                <p:nvPr/>
              </p:nvPicPr>
              <p:blipFill>
                <a:blip r:embed="rId106"/>
                <a:stretch>
                  <a:fillRect/>
                </a:stretch>
              </p:blipFill>
              <p:spPr>
                <a:xfrm>
                  <a:off x="6636570" y="2739675"/>
                  <a:ext cx="4644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7" name="筆跡 46">
                  <a:extLst>
                    <a:ext uri="{FF2B5EF4-FFF2-40B4-BE49-F238E27FC236}">
                      <a16:creationId xmlns:a16="http://schemas.microsoft.com/office/drawing/2014/main" id="{52E78C0B-CDE6-450E-AE18-99349DB94551}"/>
                    </a:ext>
                  </a:extLst>
                </p14:cNvPr>
                <p14:cNvContentPartPr/>
                <p14:nvPr/>
              </p14:nvContentPartPr>
              <p14:xfrm>
                <a:off x="6626130" y="2778555"/>
                <a:ext cx="77400" cy="10080"/>
              </p14:xfrm>
            </p:contentPart>
          </mc:Choice>
          <mc:Fallback>
            <p:pic>
              <p:nvPicPr>
                <p:cNvPr id="47" name="筆跡 46">
                  <a:extLst>
                    <a:ext uri="{FF2B5EF4-FFF2-40B4-BE49-F238E27FC236}">
                      <a16:creationId xmlns:a16="http://schemas.microsoft.com/office/drawing/2014/main" id="{52E78C0B-CDE6-450E-AE18-99349DB94551}"/>
                    </a:ext>
                  </a:extLst>
                </p:cNvPr>
                <p:cNvPicPr/>
                <p:nvPr/>
              </p:nvPicPr>
              <p:blipFill>
                <a:blip r:embed="rId108"/>
                <a:stretch>
                  <a:fillRect/>
                </a:stretch>
              </p:blipFill>
              <p:spPr>
                <a:xfrm>
                  <a:off x="6617490" y="2769915"/>
                  <a:ext cx="95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6" name="筆跡 55">
                  <a:extLst>
                    <a:ext uri="{FF2B5EF4-FFF2-40B4-BE49-F238E27FC236}">
                      <a16:creationId xmlns:a16="http://schemas.microsoft.com/office/drawing/2014/main" id="{3EA60BCC-EE92-48F6-8866-AB080B87D48E}"/>
                    </a:ext>
                  </a:extLst>
                </p14:cNvPr>
                <p14:cNvContentPartPr/>
                <p14:nvPr/>
              </p14:nvContentPartPr>
              <p14:xfrm>
                <a:off x="6486810" y="2354475"/>
                <a:ext cx="59400" cy="73080"/>
              </p14:xfrm>
            </p:contentPart>
          </mc:Choice>
          <mc:Fallback>
            <p:pic>
              <p:nvPicPr>
                <p:cNvPr id="56" name="筆跡 55">
                  <a:extLst>
                    <a:ext uri="{FF2B5EF4-FFF2-40B4-BE49-F238E27FC236}">
                      <a16:creationId xmlns:a16="http://schemas.microsoft.com/office/drawing/2014/main" id="{3EA60BCC-EE92-48F6-8866-AB080B87D48E}"/>
                    </a:ext>
                  </a:extLst>
                </p:cNvPr>
                <p:cNvPicPr/>
                <p:nvPr/>
              </p:nvPicPr>
              <p:blipFill>
                <a:blip r:embed="rId110"/>
                <a:stretch>
                  <a:fillRect/>
                </a:stretch>
              </p:blipFill>
              <p:spPr>
                <a:xfrm>
                  <a:off x="6477810" y="2345475"/>
                  <a:ext cx="7704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7" name="筆跡 56">
                  <a:extLst>
                    <a:ext uri="{FF2B5EF4-FFF2-40B4-BE49-F238E27FC236}">
                      <a16:creationId xmlns:a16="http://schemas.microsoft.com/office/drawing/2014/main" id="{405689B8-E119-4665-B983-9481F198F92B}"/>
                    </a:ext>
                  </a:extLst>
                </p14:cNvPr>
                <p14:cNvContentPartPr/>
                <p14:nvPr/>
              </p14:nvContentPartPr>
              <p14:xfrm>
                <a:off x="6446850" y="2382555"/>
                <a:ext cx="59400" cy="67320"/>
              </p14:xfrm>
            </p:contentPart>
          </mc:Choice>
          <mc:Fallback>
            <p:pic>
              <p:nvPicPr>
                <p:cNvPr id="57" name="筆跡 56">
                  <a:extLst>
                    <a:ext uri="{FF2B5EF4-FFF2-40B4-BE49-F238E27FC236}">
                      <a16:creationId xmlns:a16="http://schemas.microsoft.com/office/drawing/2014/main" id="{405689B8-E119-4665-B983-9481F198F92B}"/>
                    </a:ext>
                  </a:extLst>
                </p:cNvPr>
                <p:cNvPicPr/>
                <p:nvPr/>
              </p:nvPicPr>
              <p:blipFill>
                <a:blip r:embed="rId112"/>
                <a:stretch>
                  <a:fillRect/>
                </a:stretch>
              </p:blipFill>
              <p:spPr>
                <a:xfrm>
                  <a:off x="6438210" y="2373915"/>
                  <a:ext cx="7704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8" name="筆跡 57">
                  <a:extLst>
                    <a:ext uri="{FF2B5EF4-FFF2-40B4-BE49-F238E27FC236}">
                      <a16:creationId xmlns:a16="http://schemas.microsoft.com/office/drawing/2014/main" id="{AC3E720A-0DB0-473E-ACA8-1F66357BB36E}"/>
                    </a:ext>
                  </a:extLst>
                </p14:cNvPr>
                <p14:cNvContentPartPr/>
                <p14:nvPr/>
              </p14:nvContentPartPr>
              <p14:xfrm>
                <a:off x="6391770" y="2420355"/>
                <a:ext cx="54360" cy="61920"/>
              </p14:xfrm>
            </p:contentPart>
          </mc:Choice>
          <mc:Fallback>
            <p:pic>
              <p:nvPicPr>
                <p:cNvPr id="58" name="筆跡 57">
                  <a:extLst>
                    <a:ext uri="{FF2B5EF4-FFF2-40B4-BE49-F238E27FC236}">
                      <a16:creationId xmlns:a16="http://schemas.microsoft.com/office/drawing/2014/main" id="{AC3E720A-0DB0-473E-ACA8-1F66357BB36E}"/>
                    </a:ext>
                  </a:extLst>
                </p:cNvPr>
                <p:cNvPicPr/>
                <p:nvPr/>
              </p:nvPicPr>
              <p:blipFill>
                <a:blip r:embed="rId114"/>
                <a:stretch>
                  <a:fillRect/>
                </a:stretch>
              </p:blipFill>
              <p:spPr>
                <a:xfrm>
                  <a:off x="6382770" y="2411715"/>
                  <a:ext cx="720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59" name="筆跡 58">
                  <a:extLst>
                    <a:ext uri="{FF2B5EF4-FFF2-40B4-BE49-F238E27FC236}">
                      <a16:creationId xmlns:a16="http://schemas.microsoft.com/office/drawing/2014/main" id="{798CD46C-8F44-4797-B872-2DDB7D60AC11}"/>
                    </a:ext>
                  </a:extLst>
                </p14:cNvPr>
                <p14:cNvContentPartPr/>
                <p14:nvPr/>
              </p14:nvContentPartPr>
              <p14:xfrm>
                <a:off x="6290610" y="2444115"/>
                <a:ext cx="109800" cy="88200"/>
              </p14:xfrm>
            </p:contentPart>
          </mc:Choice>
          <mc:Fallback>
            <p:pic>
              <p:nvPicPr>
                <p:cNvPr id="59" name="筆跡 58">
                  <a:extLst>
                    <a:ext uri="{FF2B5EF4-FFF2-40B4-BE49-F238E27FC236}">
                      <a16:creationId xmlns:a16="http://schemas.microsoft.com/office/drawing/2014/main" id="{798CD46C-8F44-4797-B872-2DDB7D60AC11}"/>
                    </a:ext>
                  </a:extLst>
                </p:cNvPr>
                <p:cNvPicPr/>
                <p:nvPr/>
              </p:nvPicPr>
              <p:blipFill>
                <a:blip r:embed="rId116"/>
                <a:stretch>
                  <a:fillRect/>
                </a:stretch>
              </p:blipFill>
              <p:spPr>
                <a:xfrm>
                  <a:off x="6281610" y="2435475"/>
                  <a:ext cx="1274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0" name="筆跡 59">
                  <a:extLst>
                    <a:ext uri="{FF2B5EF4-FFF2-40B4-BE49-F238E27FC236}">
                      <a16:creationId xmlns:a16="http://schemas.microsoft.com/office/drawing/2014/main" id="{8E1FD0E2-6628-4E51-AC3E-87B3ED43E246}"/>
                    </a:ext>
                  </a:extLst>
                </p14:cNvPr>
                <p14:cNvContentPartPr/>
                <p14:nvPr/>
              </p14:nvContentPartPr>
              <p14:xfrm>
                <a:off x="6230490" y="2434395"/>
                <a:ext cx="56880" cy="90360"/>
              </p14:xfrm>
            </p:contentPart>
          </mc:Choice>
          <mc:Fallback>
            <p:pic>
              <p:nvPicPr>
                <p:cNvPr id="60" name="筆跡 59">
                  <a:extLst>
                    <a:ext uri="{FF2B5EF4-FFF2-40B4-BE49-F238E27FC236}">
                      <a16:creationId xmlns:a16="http://schemas.microsoft.com/office/drawing/2014/main" id="{8E1FD0E2-6628-4E51-AC3E-87B3ED43E246}"/>
                    </a:ext>
                  </a:extLst>
                </p:cNvPr>
                <p:cNvPicPr/>
                <p:nvPr/>
              </p:nvPicPr>
              <p:blipFill>
                <a:blip r:embed="rId118"/>
                <a:stretch>
                  <a:fillRect/>
                </a:stretch>
              </p:blipFill>
              <p:spPr>
                <a:xfrm>
                  <a:off x="6221490" y="2425755"/>
                  <a:ext cx="745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1" name="筆跡 60">
                  <a:extLst>
                    <a:ext uri="{FF2B5EF4-FFF2-40B4-BE49-F238E27FC236}">
                      <a16:creationId xmlns:a16="http://schemas.microsoft.com/office/drawing/2014/main" id="{23E4542C-A75B-4428-A113-0F1637AB2270}"/>
                    </a:ext>
                  </a:extLst>
                </p14:cNvPr>
                <p14:cNvContentPartPr/>
                <p14:nvPr/>
              </p14:nvContentPartPr>
              <p14:xfrm>
                <a:off x="6166770" y="2514675"/>
                <a:ext cx="46080" cy="93600"/>
              </p14:xfrm>
            </p:contentPart>
          </mc:Choice>
          <mc:Fallback>
            <p:pic>
              <p:nvPicPr>
                <p:cNvPr id="61" name="筆跡 60">
                  <a:extLst>
                    <a:ext uri="{FF2B5EF4-FFF2-40B4-BE49-F238E27FC236}">
                      <a16:creationId xmlns:a16="http://schemas.microsoft.com/office/drawing/2014/main" id="{23E4542C-A75B-4428-A113-0F1637AB2270}"/>
                    </a:ext>
                  </a:extLst>
                </p:cNvPr>
                <p:cNvPicPr/>
                <p:nvPr/>
              </p:nvPicPr>
              <p:blipFill>
                <a:blip r:embed="rId120"/>
                <a:stretch>
                  <a:fillRect/>
                </a:stretch>
              </p:blipFill>
              <p:spPr>
                <a:xfrm>
                  <a:off x="6157770" y="2505675"/>
                  <a:ext cx="637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6089" name="筆跡 46088">
                  <a:extLst>
                    <a:ext uri="{FF2B5EF4-FFF2-40B4-BE49-F238E27FC236}">
                      <a16:creationId xmlns:a16="http://schemas.microsoft.com/office/drawing/2014/main" id="{EEB1021F-A289-47DD-890F-406570F47D05}"/>
                    </a:ext>
                  </a:extLst>
                </p14:cNvPr>
                <p14:cNvContentPartPr/>
                <p14:nvPr/>
              </p14:nvContentPartPr>
              <p14:xfrm>
                <a:off x="5997210" y="2232075"/>
                <a:ext cx="365040" cy="241920"/>
              </p14:xfrm>
            </p:contentPart>
          </mc:Choice>
          <mc:Fallback>
            <p:pic>
              <p:nvPicPr>
                <p:cNvPr id="46089" name="筆跡 46088">
                  <a:extLst>
                    <a:ext uri="{FF2B5EF4-FFF2-40B4-BE49-F238E27FC236}">
                      <a16:creationId xmlns:a16="http://schemas.microsoft.com/office/drawing/2014/main" id="{EEB1021F-A289-47DD-890F-406570F47D05}"/>
                    </a:ext>
                  </a:extLst>
                </p:cNvPr>
                <p:cNvPicPr/>
                <p:nvPr/>
              </p:nvPicPr>
              <p:blipFill>
                <a:blip r:embed="rId122"/>
                <a:stretch>
                  <a:fillRect/>
                </a:stretch>
              </p:blipFill>
              <p:spPr>
                <a:xfrm>
                  <a:off x="5988210" y="2223075"/>
                  <a:ext cx="3826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6090" name="筆跡 46089">
                  <a:extLst>
                    <a:ext uri="{FF2B5EF4-FFF2-40B4-BE49-F238E27FC236}">
                      <a16:creationId xmlns:a16="http://schemas.microsoft.com/office/drawing/2014/main" id="{135A77BC-32D2-47C3-A1C9-BAB2523BC970}"/>
                    </a:ext>
                  </a:extLst>
                </p14:cNvPr>
                <p14:cNvContentPartPr/>
                <p14:nvPr/>
              </p14:nvContentPartPr>
              <p14:xfrm>
                <a:off x="5773290" y="1954875"/>
                <a:ext cx="151920" cy="20880"/>
              </p14:xfrm>
            </p:contentPart>
          </mc:Choice>
          <mc:Fallback>
            <p:pic>
              <p:nvPicPr>
                <p:cNvPr id="46090" name="筆跡 46089">
                  <a:extLst>
                    <a:ext uri="{FF2B5EF4-FFF2-40B4-BE49-F238E27FC236}">
                      <a16:creationId xmlns:a16="http://schemas.microsoft.com/office/drawing/2014/main" id="{135A77BC-32D2-47C3-A1C9-BAB2523BC970}"/>
                    </a:ext>
                  </a:extLst>
                </p:cNvPr>
                <p:cNvPicPr/>
                <p:nvPr/>
              </p:nvPicPr>
              <p:blipFill>
                <a:blip r:embed="rId124"/>
                <a:stretch>
                  <a:fillRect/>
                </a:stretch>
              </p:blipFill>
              <p:spPr>
                <a:xfrm>
                  <a:off x="5764290" y="1946235"/>
                  <a:ext cx="1695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6091" name="筆跡 46090">
                  <a:extLst>
                    <a:ext uri="{FF2B5EF4-FFF2-40B4-BE49-F238E27FC236}">
                      <a16:creationId xmlns:a16="http://schemas.microsoft.com/office/drawing/2014/main" id="{33950A53-3112-4981-8E82-A6F431A39D81}"/>
                    </a:ext>
                  </a:extLst>
                </p14:cNvPr>
                <p14:cNvContentPartPr/>
                <p14:nvPr/>
              </p14:nvContentPartPr>
              <p14:xfrm>
                <a:off x="5812890" y="2048115"/>
                <a:ext cx="129240" cy="112680"/>
              </p14:xfrm>
            </p:contentPart>
          </mc:Choice>
          <mc:Fallback>
            <p:pic>
              <p:nvPicPr>
                <p:cNvPr id="46091" name="筆跡 46090">
                  <a:extLst>
                    <a:ext uri="{FF2B5EF4-FFF2-40B4-BE49-F238E27FC236}">
                      <a16:creationId xmlns:a16="http://schemas.microsoft.com/office/drawing/2014/main" id="{33950A53-3112-4981-8E82-A6F431A39D81}"/>
                    </a:ext>
                  </a:extLst>
                </p:cNvPr>
                <p:cNvPicPr/>
                <p:nvPr/>
              </p:nvPicPr>
              <p:blipFill>
                <a:blip r:embed="rId126"/>
                <a:stretch>
                  <a:fillRect/>
                </a:stretch>
              </p:blipFill>
              <p:spPr>
                <a:xfrm>
                  <a:off x="5804250" y="2039115"/>
                  <a:ext cx="1468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6097" name="筆跡 46096">
                  <a:extLst>
                    <a:ext uri="{FF2B5EF4-FFF2-40B4-BE49-F238E27FC236}">
                      <a16:creationId xmlns:a16="http://schemas.microsoft.com/office/drawing/2014/main" id="{0E20752B-8135-425F-BDBD-FC6B1969F9E0}"/>
                    </a:ext>
                  </a:extLst>
                </p14:cNvPr>
                <p14:cNvContentPartPr/>
                <p14:nvPr/>
              </p14:nvContentPartPr>
              <p14:xfrm>
                <a:off x="5824050" y="2510355"/>
                <a:ext cx="706320" cy="40320"/>
              </p14:xfrm>
            </p:contentPart>
          </mc:Choice>
          <mc:Fallback>
            <p:pic>
              <p:nvPicPr>
                <p:cNvPr id="46097" name="筆跡 46096">
                  <a:extLst>
                    <a:ext uri="{FF2B5EF4-FFF2-40B4-BE49-F238E27FC236}">
                      <a16:creationId xmlns:a16="http://schemas.microsoft.com/office/drawing/2014/main" id="{0E20752B-8135-425F-BDBD-FC6B1969F9E0}"/>
                    </a:ext>
                  </a:extLst>
                </p:cNvPr>
                <p:cNvPicPr/>
                <p:nvPr/>
              </p:nvPicPr>
              <p:blipFill>
                <a:blip r:embed="rId128"/>
                <a:stretch>
                  <a:fillRect/>
                </a:stretch>
              </p:blipFill>
              <p:spPr>
                <a:xfrm>
                  <a:off x="5815410" y="2501355"/>
                  <a:ext cx="72396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6098" name="筆跡 46097">
                  <a:extLst>
                    <a:ext uri="{FF2B5EF4-FFF2-40B4-BE49-F238E27FC236}">
                      <a16:creationId xmlns:a16="http://schemas.microsoft.com/office/drawing/2014/main" id="{2B5EA3E0-DA99-4666-B8CD-B05C35503C8F}"/>
                    </a:ext>
                  </a:extLst>
                </p14:cNvPr>
                <p14:cNvContentPartPr/>
                <p14:nvPr/>
              </p14:nvContentPartPr>
              <p14:xfrm>
                <a:off x="5822610" y="2475795"/>
                <a:ext cx="127800" cy="142200"/>
              </p14:xfrm>
            </p:contentPart>
          </mc:Choice>
          <mc:Fallback>
            <p:pic>
              <p:nvPicPr>
                <p:cNvPr id="46098" name="筆跡 46097">
                  <a:extLst>
                    <a:ext uri="{FF2B5EF4-FFF2-40B4-BE49-F238E27FC236}">
                      <a16:creationId xmlns:a16="http://schemas.microsoft.com/office/drawing/2014/main" id="{2B5EA3E0-DA99-4666-B8CD-B05C35503C8F}"/>
                    </a:ext>
                  </a:extLst>
                </p:cNvPr>
                <p:cNvPicPr/>
                <p:nvPr/>
              </p:nvPicPr>
              <p:blipFill>
                <a:blip r:embed="rId130"/>
                <a:stretch>
                  <a:fillRect/>
                </a:stretch>
              </p:blipFill>
              <p:spPr>
                <a:xfrm>
                  <a:off x="5813610" y="2466795"/>
                  <a:ext cx="145440" cy="159840"/>
                </a:xfrm>
                <a:prstGeom prst="rect">
                  <a:avLst/>
                </a:prstGeom>
              </p:spPr>
            </p:pic>
          </mc:Fallback>
        </mc:AlternateContent>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虛無和對立假說是如何選取的？</a:t>
            </a:r>
          </a:p>
        </p:txBody>
      </p:sp>
      <p:sp>
        <p:nvSpPr>
          <p:cNvPr id="3" name="內容版面配置區 2"/>
          <p:cNvSpPr>
            <a:spLocks noGrp="1"/>
          </p:cNvSpPr>
          <p:nvPr>
            <p:ph idx="1"/>
          </p:nvPr>
        </p:nvSpPr>
        <p:spPr/>
        <p:txBody>
          <a:bodyPr/>
          <a:lstStyle/>
          <a:p>
            <a:r>
              <a:rPr lang="zh-TW" altLang="en-US" dirty="0"/>
              <a:t>虛無假說 </a:t>
            </a:r>
            <a:r>
              <a:rPr lang="en-US" altLang="zh-TW" i="1" dirty="0"/>
              <a:t>H</a:t>
            </a:r>
            <a:r>
              <a:rPr lang="en-US" altLang="zh-TW" baseline="-25000" dirty="0"/>
              <a:t>0</a:t>
            </a:r>
            <a:r>
              <a:rPr lang="zh-TW" altLang="en-US" dirty="0"/>
              <a:t> 常以</a:t>
            </a:r>
            <a:r>
              <a:rPr lang="zh-TW" altLang="en-US" dirty="0">
                <a:effectLst>
                  <a:outerShdw blurRad="38100" dist="38100" dir="2700000" algn="tl">
                    <a:srgbClr val="000000">
                      <a:alpha val="43137"/>
                    </a:srgbClr>
                  </a:outerShdw>
                </a:effectLst>
              </a:rPr>
              <a:t>等號</a:t>
            </a:r>
            <a:r>
              <a:rPr lang="zh-TW" altLang="en-US" dirty="0"/>
              <a:t> </a:t>
            </a:r>
            <a:r>
              <a:rPr lang="en-US" altLang="zh-TW" dirty="0"/>
              <a:t>(</a:t>
            </a:r>
            <a:r>
              <a:rPr lang="en-US" altLang="zh-TW" i="1" dirty="0"/>
              <a:t>equality sign</a:t>
            </a:r>
            <a:r>
              <a:rPr lang="en-US" altLang="zh-TW" dirty="0"/>
              <a:t>) </a:t>
            </a:r>
            <a:r>
              <a:rPr lang="zh-TW" altLang="en-US" dirty="0"/>
              <a:t>來陳述。</a:t>
            </a:r>
            <a:endParaRPr lang="en-US" altLang="zh-TW" dirty="0"/>
          </a:p>
          <a:p>
            <a:r>
              <a:rPr lang="zh-TW" altLang="en-US" dirty="0"/>
              <a:t>要建立單尾還是雙尾檢定，取決於若是 </a:t>
            </a:r>
            <a:r>
              <a:rPr lang="en-US" altLang="zh-TW" i="1" dirty="0"/>
              <a:t>H</a:t>
            </a:r>
            <a:r>
              <a:rPr lang="en-US" altLang="zh-TW" baseline="-25000" dirty="0"/>
              <a:t>0</a:t>
            </a:r>
            <a:r>
              <a:rPr lang="zh-TW" altLang="en-US" dirty="0"/>
              <a:t> 被拒絕時所下的結論。臨界區域的位置只有當 </a:t>
            </a:r>
            <a:r>
              <a:rPr lang="en-US" altLang="zh-TW" i="1" dirty="0"/>
              <a:t>H</a:t>
            </a:r>
            <a:r>
              <a:rPr lang="en-US" altLang="zh-TW" baseline="-25000" dirty="0"/>
              <a:t>1</a:t>
            </a:r>
            <a:r>
              <a:rPr lang="zh-TW" altLang="en-US" dirty="0"/>
              <a:t> 陳述後才可決定。</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55</a:t>
            </a:fld>
            <a:endParaRPr lang="zh-TW"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6.1</a:t>
            </a:r>
            <a:endParaRPr lang="zh-TW" altLang="en-US" dirty="0"/>
          </a:p>
        </p:txBody>
      </p:sp>
      <p:pic>
        <p:nvPicPr>
          <p:cNvPr id="43011" name="Picture 3"/>
          <p:cNvPicPr>
            <a:picLocks noGrp="1" noChangeAspect="1" noChangeArrowheads="1"/>
          </p:cNvPicPr>
          <p:nvPr>
            <p:ph idx="1"/>
          </p:nvPr>
        </p:nvPicPr>
        <p:blipFill>
          <a:blip r:embed="rId2" cstate="print"/>
          <a:srcRect/>
          <a:stretch>
            <a:fillRect/>
          </a:stretch>
        </p:blipFill>
        <p:spPr bwMode="auto">
          <a:xfrm>
            <a:off x="323850" y="1427648"/>
            <a:ext cx="8496300" cy="849224"/>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b="87193"/>
          <a:stretch>
            <a:fillRect/>
          </a:stretch>
        </p:blipFill>
        <p:spPr bwMode="auto">
          <a:xfrm>
            <a:off x="323850" y="2276872"/>
            <a:ext cx="8568000" cy="432048"/>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14942"/>
          <a:stretch>
            <a:fillRect/>
          </a:stretch>
        </p:blipFill>
        <p:spPr bwMode="auto">
          <a:xfrm>
            <a:off x="323528" y="4538702"/>
            <a:ext cx="5324797" cy="178330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56</a:t>
            </a:fld>
            <a:endParaRPr lang="zh-TW" altLang="en-US"/>
          </a:p>
        </p:txBody>
      </p:sp>
      <mc:AlternateContent xmlns:mc="http://schemas.openxmlformats.org/markup-compatibility/2006">
        <mc:Choice xmlns:p14="http://schemas.microsoft.com/office/powerpoint/2010/main" Requires="p14">
          <p:contentPart p14:bwMode="auto" r:id="rId4">
            <p14:nvContentPartPr>
              <p14:cNvPr id="3" name="筆跡 2">
                <a:extLst>
                  <a:ext uri="{FF2B5EF4-FFF2-40B4-BE49-F238E27FC236}">
                    <a16:creationId xmlns:a16="http://schemas.microsoft.com/office/drawing/2014/main" id="{CA5EDEAA-80E0-4DCB-B590-7EC47E6F09C5}"/>
                  </a:ext>
                </a:extLst>
              </p14:cNvPr>
              <p14:cNvContentPartPr/>
              <p14:nvPr/>
            </p14:nvContentPartPr>
            <p14:xfrm>
              <a:off x="4966170" y="2212995"/>
              <a:ext cx="454320" cy="49680"/>
            </p14:xfrm>
          </p:contentPart>
        </mc:Choice>
        <mc:Fallback>
          <p:pic>
            <p:nvPicPr>
              <p:cNvPr id="3" name="筆跡 2">
                <a:extLst>
                  <a:ext uri="{FF2B5EF4-FFF2-40B4-BE49-F238E27FC236}">
                    <a16:creationId xmlns:a16="http://schemas.microsoft.com/office/drawing/2014/main" id="{CA5EDEAA-80E0-4DCB-B590-7EC47E6F09C5}"/>
                  </a:ext>
                </a:extLst>
              </p:cNvPr>
              <p:cNvPicPr/>
              <p:nvPr/>
            </p:nvPicPr>
            <p:blipFill>
              <a:blip r:embed="rId5"/>
              <a:stretch>
                <a:fillRect/>
              </a:stretch>
            </p:blipFill>
            <p:spPr>
              <a:xfrm>
                <a:off x="4957170" y="2204355"/>
                <a:ext cx="4719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筆跡 13">
                <a:extLst>
                  <a:ext uri="{FF2B5EF4-FFF2-40B4-BE49-F238E27FC236}">
                    <a16:creationId xmlns:a16="http://schemas.microsoft.com/office/drawing/2014/main" id="{2EF4DC89-1B68-4BED-BBB4-67D242E4CD26}"/>
                  </a:ext>
                </a:extLst>
              </p14:cNvPr>
              <p14:cNvContentPartPr/>
              <p14:nvPr/>
            </p14:nvContentPartPr>
            <p14:xfrm>
              <a:off x="357090" y="2673795"/>
              <a:ext cx="538200" cy="55440"/>
            </p14:xfrm>
          </p:contentPart>
        </mc:Choice>
        <mc:Fallback>
          <p:pic>
            <p:nvPicPr>
              <p:cNvPr id="14" name="筆跡 13">
                <a:extLst>
                  <a:ext uri="{FF2B5EF4-FFF2-40B4-BE49-F238E27FC236}">
                    <a16:creationId xmlns:a16="http://schemas.microsoft.com/office/drawing/2014/main" id="{2EF4DC89-1B68-4BED-BBB4-67D242E4CD26}"/>
                  </a:ext>
                </a:extLst>
              </p:cNvPr>
              <p:cNvPicPr/>
              <p:nvPr/>
            </p:nvPicPr>
            <p:blipFill>
              <a:blip r:embed="rId7"/>
              <a:stretch>
                <a:fillRect/>
              </a:stretch>
            </p:blipFill>
            <p:spPr>
              <a:xfrm>
                <a:off x="348090" y="2665155"/>
                <a:ext cx="555840" cy="73080"/>
              </a:xfrm>
              <a:prstGeom prst="rect">
                <a:avLst/>
              </a:prstGeom>
            </p:spPr>
          </p:pic>
        </mc:Fallback>
      </mc:AlternateContent>
      <p:grpSp>
        <p:nvGrpSpPr>
          <p:cNvPr id="17" name="群組 16">
            <a:extLst>
              <a:ext uri="{FF2B5EF4-FFF2-40B4-BE49-F238E27FC236}">
                <a16:creationId xmlns:a16="http://schemas.microsoft.com/office/drawing/2014/main" id="{82439DBA-DB4F-4DC9-8331-77A7B31B59E7}"/>
              </a:ext>
            </a:extLst>
          </p:cNvPr>
          <p:cNvGrpSpPr/>
          <p:nvPr/>
        </p:nvGrpSpPr>
        <p:grpSpPr>
          <a:xfrm>
            <a:off x="2965290" y="2232075"/>
            <a:ext cx="555120" cy="62640"/>
            <a:chOff x="2965290" y="2232075"/>
            <a:chExt cx="555120" cy="62640"/>
          </a:xfrm>
        </p:grpSpPr>
        <mc:AlternateContent xmlns:mc="http://schemas.openxmlformats.org/markup-compatibility/2006">
          <mc:Choice xmlns:p14="http://schemas.microsoft.com/office/powerpoint/2010/main" Requires="p14">
            <p:contentPart p14:bwMode="auto" r:id="rId8">
              <p14:nvContentPartPr>
                <p14:cNvPr id="15" name="筆跡 14">
                  <a:extLst>
                    <a:ext uri="{FF2B5EF4-FFF2-40B4-BE49-F238E27FC236}">
                      <a16:creationId xmlns:a16="http://schemas.microsoft.com/office/drawing/2014/main" id="{D514C83B-668B-450A-ACF0-515CCBE5646B}"/>
                    </a:ext>
                  </a:extLst>
                </p14:cNvPr>
                <p14:cNvContentPartPr/>
                <p14:nvPr/>
              </p14:nvContentPartPr>
              <p14:xfrm>
                <a:off x="2965290" y="2253675"/>
                <a:ext cx="48600" cy="13320"/>
              </p14:xfrm>
            </p:contentPart>
          </mc:Choice>
          <mc:Fallback>
            <p:pic>
              <p:nvPicPr>
                <p:cNvPr id="15" name="筆跡 14">
                  <a:extLst>
                    <a:ext uri="{FF2B5EF4-FFF2-40B4-BE49-F238E27FC236}">
                      <a16:creationId xmlns:a16="http://schemas.microsoft.com/office/drawing/2014/main" id="{D514C83B-668B-450A-ACF0-515CCBE5646B}"/>
                    </a:ext>
                  </a:extLst>
                </p:cNvPr>
                <p:cNvPicPr/>
                <p:nvPr/>
              </p:nvPicPr>
              <p:blipFill>
                <a:blip r:embed="rId9"/>
                <a:stretch>
                  <a:fillRect/>
                </a:stretch>
              </p:blipFill>
              <p:spPr>
                <a:xfrm>
                  <a:off x="2956290" y="2245035"/>
                  <a:ext cx="662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筆跡 15">
                  <a:extLst>
                    <a:ext uri="{FF2B5EF4-FFF2-40B4-BE49-F238E27FC236}">
                      <a16:creationId xmlns:a16="http://schemas.microsoft.com/office/drawing/2014/main" id="{94E01C85-1600-475C-8BFA-0F28808B157C}"/>
                    </a:ext>
                  </a:extLst>
                </p14:cNvPr>
                <p14:cNvContentPartPr/>
                <p14:nvPr/>
              </p14:nvContentPartPr>
              <p14:xfrm>
                <a:off x="2999130" y="2232075"/>
                <a:ext cx="521280" cy="62640"/>
              </p14:xfrm>
            </p:contentPart>
          </mc:Choice>
          <mc:Fallback>
            <p:pic>
              <p:nvPicPr>
                <p:cNvPr id="16" name="筆跡 15">
                  <a:extLst>
                    <a:ext uri="{FF2B5EF4-FFF2-40B4-BE49-F238E27FC236}">
                      <a16:creationId xmlns:a16="http://schemas.microsoft.com/office/drawing/2014/main" id="{94E01C85-1600-475C-8BFA-0F28808B157C}"/>
                    </a:ext>
                  </a:extLst>
                </p:cNvPr>
                <p:cNvPicPr/>
                <p:nvPr/>
              </p:nvPicPr>
              <p:blipFill>
                <a:blip r:embed="rId11"/>
                <a:stretch>
                  <a:fillRect/>
                </a:stretch>
              </p:blipFill>
              <p:spPr>
                <a:xfrm>
                  <a:off x="2990130" y="2223435"/>
                  <a:ext cx="538920" cy="80280"/>
                </a:xfrm>
                <a:prstGeom prst="rect">
                  <a:avLst/>
                </a:prstGeom>
              </p:spPr>
            </p:pic>
          </mc:Fallback>
        </mc:AlternateContent>
      </p:grpSp>
      <p:grpSp>
        <p:nvGrpSpPr>
          <p:cNvPr id="34" name="群組 33">
            <a:extLst>
              <a:ext uri="{FF2B5EF4-FFF2-40B4-BE49-F238E27FC236}">
                <a16:creationId xmlns:a16="http://schemas.microsoft.com/office/drawing/2014/main" id="{71D8B4FC-8CFA-4A1B-9817-5AC8F9111BD2}"/>
              </a:ext>
            </a:extLst>
          </p:cNvPr>
          <p:cNvGrpSpPr/>
          <p:nvPr/>
        </p:nvGrpSpPr>
        <p:grpSpPr>
          <a:xfrm>
            <a:off x="5443170" y="1331355"/>
            <a:ext cx="3321360" cy="1000080"/>
            <a:chOff x="5443170" y="1331355"/>
            <a:chExt cx="3321360" cy="1000080"/>
          </a:xfrm>
        </p:grpSpPr>
        <mc:AlternateContent xmlns:mc="http://schemas.openxmlformats.org/markup-compatibility/2006">
          <mc:Choice xmlns:p14="http://schemas.microsoft.com/office/powerpoint/2010/main" Requires="p14">
            <p:contentPart p14:bwMode="auto" r:id="rId12">
              <p14:nvContentPartPr>
                <p14:cNvPr id="4" name="筆跡 3">
                  <a:extLst>
                    <a:ext uri="{FF2B5EF4-FFF2-40B4-BE49-F238E27FC236}">
                      <a16:creationId xmlns:a16="http://schemas.microsoft.com/office/drawing/2014/main" id="{48EBEE57-EEF1-4D78-B84A-24B44F86BD12}"/>
                    </a:ext>
                  </a:extLst>
                </p14:cNvPr>
                <p14:cNvContentPartPr/>
                <p14:nvPr/>
              </p14:nvContentPartPr>
              <p14:xfrm>
                <a:off x="5505090" y="2222355"/>
                <a:ext cx="1191240" cy="77040"/>
              </p14:xfrm>
            </p:contentPart>
          </mc:Choice>
          <mc:Fallback>
            <p:pic>
              <p:nvPicPr>
                <p:cNvPr id="4" name="筆跡 3">
                  <a:extLst>
                    <a:ext uri="{FF2B5EF4-FFF2-40B4-BE49-F238E27FC236}">
                      <a16:creationId xmlns:a16="http://schemas.microsoft.com/office/drawing/2014/main" id="{48EBEE57-EEF1-4D78-B84A-24B44F86BD12}"/>
                    </a:ext>
                  </a:extLst>
                </p:cNvPr>
                <p:cNvPicPr/>
                <p:nvPr/>
              </p:nvPicPr>
              <p:blipFill>
                <a:blip r:embed="rId13"/>
                <a:stretch>
                  <a:fillRect/>
                </a:stretch>
              </p:blipFill>
              <p:spPr>
                <a:xfrm>
                  <a:off x="5496090" y="2213355"/>
                  <a:ext cx="12088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 name="筆跡 4">
                  <a:extLst>
                    <a:ext uri="{FF2B5EF4-FFF2-40B4-BE49-F238E27FC236}">
                      <a16:creationId xmlns:a16="http://schemas.microsoft.com/office/drawing/2014/main" id="{177E33C2-2A88-4AAA-ACA0-258D55362747}"/>
                    </a:ext>
                  </a:extLst>
                </p14:cNvPr>
                <p14:cNvContentPartPr/>
                <p14:nvPr/>
              </p14:nvContentPartPr>
              <p14:xfrm>
                <a:off x="6750330" y="2215515"/>
                <a:ext cx="878760" cy="49320"/>
              </p14:xfrm>
            </p:contentPart>
          </mc:Choice>
          <mc:Fallback>
            <p:pic>
              <p:nvPicPr>
                <p:cNvPr id="5" name="筆跡 4">
                  <a:extLst>
                    <a:ext uri="{FF2B5EF4-FFF2-40B4-BE49-F238E27FC236}">
                      <a16:creationId xmlns:a16="http://schemas.microsoft.com/office/drawing/2014/main" id="{177E33C2-2A88-4AAA-ACA0-258D55362747}"/>
                    </a:ext>
                  </a:extLst>
                </p:cNvPr>
                <p:cNvPicPr/>
                <p:nvPr/>
              </p:nvPicPr>
              <p:blipFill>
                <a:blip r:embed="rId15"/>
                <a:stretch>
                  <a:fillRect/>
                </a:stretch>
              </p:blipFill>
              <p:spPr>
                <a:xfrm>
                  <a:off x="6741330" y="2206875"/>
                  <a:ext cx="8964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筆跡 10">
                  <a:extLst>
                    <a:ext uri="{FF2B5EF4-FFF2-40B4-BE49-F238E27FC236}">
                      <a16:creationId xmlns:a16="http://schemas.microsoft.com/office/drawing/2014/main" id="{7873F4CD-ED4F-4EC4-B326-5926E708D45F}"/>
                    </a:ext>
                  </a:extLst>
                </p14:cNvPr>
                <p14:cNvContentPartPr/>
                <p14:nvPr/>
              </p14:nvContentPartPr>
              <p14:xfrm>
                <a:off x="7652490" y="1918875"/>
                <a:ext cx="273240" cy="412560"/>
              </p14:xfrm>
            </p:contentPart>
          </mc:Choice>
          <mc:Fallback>
            <p:pic>
              <p:nvPicPr>
                <p:cNvPr id="11" name="筆跡 10">
                  <a:extLst>
                    <a:ext uri="{FF2B5EF4-FFF2-40B4-BE49-F238E27FC236}">
                      <a16:creationId xmlns:a16="http://schemas.microsoft.com/office/drawing/2014/main" id="{7873F4CD-ED4F-4EC4-B326-5926E708D45F}"/>
                    </a:ext>
                  </a:extLst>
                </p:cNvPr>
                <p:cNvPicPr/>
                <p:nvPr/>
              </p:nvPicPr>
              <p:blipFill>
                <a:blip r:embed="rId17"/>
                <a:stretch>
                  <a:fillRect/>
                </a:stretch>
              </p:blipFill>
              <p:spPr>
                <a:xfrm>
                  <a:off x="7643850" y="1909875"/>
                  <a:ext cx="29088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筆跡 11">
                  <a:extLst>
                    <a:ext uri="{FF2B5EF4-FFF2-40B4-BE49-F238E27FC236}">
                      <a16:creationId xmlns:a16="http://schemas.microsoft.com/office/drawing/2014/main" id="{15C18556-783B-4F47-8753-A124B8D2AF1F}"/>
                    </a:ext>
                  </a:extLst>
                </p14:cNvPr>
                <p14:cNvContentPartPr/>
                <p14:nvPr/>
              </p14:nvContentPartPr>
              <p14:xfrm>
                <a:off x="7819530" y="2269875"/>
                <a:ext cx="945000" cy="25920"/>
              </p14:xfrm>
            </p:contentPart>
          </mc:Choice>
          <mc:Fallback>
            <p:pic>
              <p:nvPicPr>
                <p:cNvPr id="12" name="筆跡 11">
                  <a:extLst>
                    <a:ext uri="{FF2B5EF4-FFF2-40B4-BE49-F238E27FC236}">
                      <a16:creationId xmlns:a16="http://schemas.microsoft.com/office/drawing/2014/main" id="{15C18556-783B-4F47-8753-A124B8D2AF1F}"/>
                    </a:ext>
                  </a:extLst>
                </p:cNvPr>
                <p:cNvPicPr/>
                <p:nvPr/>
              </p:nvPicPr>
              <p:blipFill>
                <a:blip r:embed="rId19"/>
                <a:stretch>
                  <a:fillRect/>
                </a:stretch>
              </p:blipFill>
              <p:spPr>
                <a:xfrm>
                  <a:off x="7810890" y="2261235"/>
                  <a:ext cx="9626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筆跡 17">
                  <a:extLst>
                    <a:ext uri="{FF2B5EF4-FFF2-40B4-BE49-F238E27FC236}">
                      <a16:creationId xmlns:a16="http://schemas.microsoft.com/office/drawing/2014/main" id="{84939167-915C-4441-9A10-84A025905D92}"/>
                    </a:ext>
                  </a:extLst>
                </p14:cNvPr>
                <p14:cNvContentPartPr/>
                <p14:nvPr/>
              </p14:nvContentPartPr>
              <p14:xfrm>
                <a:off x="5443170" y="1804035"/>
                <a:ext cx="2153160" cy="476280"/>
              </p14:xfrm>
            </p:contentPart>
          </mc:Choice>
          <mc:Fallback>
            <p:pic>
              <p:nvPicPr>
                <p:cNvPr id="18" name="筆跡 17">
                  <a:extLst>
                    <a:ext uri="{FF2B5EF4-FFF2-40B4-BE49-F238E27FC236}">
                      <a16:creationId xmlns:a16="http://schemas.microsoft.com/office/drawing/2014/main" id="{84939167-915C-4441-9A10-84A025905D92}"/>
                    </a:ext>
                  </a:extLst>
                </p:cNvPr>
                <p:cNvPicPr/>
                <p:nvPr/>
              </p:nvPicPr>
              <p:blipFill>
                <a:blip r:embed="rId21"/>
                <a:stretch>
                  <a:fillRect/>
                </a:stretch>
              </p:blipFill>
              <p:spPr>
                <a:xfrm>
                  <a:off x="5434170" y="1795035"/>
                  <a:ext cx="217080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筆跡 18">
                  <a:extLst>
                    <a:ext uri="{FF2B5EF4-FFF2-40B4-BE49-F238E27FC236}">
                      <a16:creationId xmlns:a16="http://schemas.microsoft.com/office/drawing/2014/main" id="{6F9F041E-3A29-4793-B088-5B3E6107D374}"/>
                    </a:ext>
                  </a:extLst>
                </p14:cNvPr>
                <p14:cNvContentPartPr/>
                <p14:nvPr/>
              </p14:nvContentPartPr>
              <p14:xfrm>
                <a:off x="6463410" y="1510995"/>
                <a:ext cx="177840" cy="222840"/>
              </p14:xfrm>
            </p:contentPart>
          </mc:Choice>
          <mc:Fallback>
            <p:pic>
              <p:nvPicPr>
                <p:cNvPr id="19" name="筆跡 18">
                  <a:extLst>
                    <a:ext uri="{FF2B5EF4-FFF2-40B4-BE49-F238E27FC236}">
                      <a16:creationId xmlns:a16="http://schemas.microsoft.com/office/drawing/2014/main" id="{6F9F041E-3A29-4793-B088-5B3E6107D374}"/>
                    </a:ext>
                  </a:extLst>
                </p:cNvPr>
                <p:cNvPicPr/>
                <p:nvPr/>
              </p:nvPicPr>
              <p:blipFill>
                <a:blip r:embed="rId23"/>
                <a:stretch>
                  <a:fillRect/>
                </a:stretch>
              </p:blipFill>
              <p:spPr>
                <a:xfrm>
                  <a:off x="6454410" y="1501995"/>
                  <a:ext cx="1954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 name="筆跡 19">
                  <a:extLst>
                    <a:ext uri="{FF2B5EF4-FFF2-40B4-BE49-F238E27FC236}">
                      <a16:creationId xmlns:a16="http://schemas.microsoft.com/office/drawing/2014/main" id="{86161B11-FD6F-48F6-88B3-CD3D9BE1DE25}"/>
                    </a:ext>
                  </a:extLst>
                </p14:cNvPr>
                <p14:cNvContentPartPr/>
                <p14:nvPr/>
              </p14:nvContentPartPr>
              <p14:xfrm>
                <a:off x="6459090" y="1520715"/>
                <a:ext cx="207000" cy="204840"/>
              </p14:xfrm>
            </p:contentPart>
          </mc:Choice>
          <mc:Fallback>
            <p:pic>
              <p:nvPicPr>
                <p:cNvPr id="20" name="筆跡 19">
                  <a:extLst>
                    <a:ext uri="{FF2B5EF4-FFF2-40B4-BE49-F238E27FC236}">
                      <a16:creationId xmlns:a16="http://schemas.microsoft.com/office/drawing/2014/main" id="{86161B11-FD6F-48F6-88B3-CD3D9BE1DE25}"/>
                    </a:ext>
                  </a:extLst>
                </p:cNvPr>
                <p:cNvPicPr/>
                <p:nvPr/>
              </p:nvPicPr>
              <p:blipFill>
                <a:blip r:embed="rId25"/>
                <a:stretch>
                  <a:fillRect/>
                </a:stretch>
              </p:blipFill>
              <p:spPr>
                <a:xfrm>
                  <a:off x="6450090" y="1511715"/>
                  <a:ext cx="2246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筆跡 21">
                  <a:extLst>
                    <a:ext uri="{FF2B5EF4-FFF2-40B4-BE49-F238E27FC236}">
                      <a16:creationId xmlns:a16="http://schemas.microsoft.com/office/drawing/2014/main" id="{A71AF04C-D41B-40FC-A90E-0536E8241304}"/>
                    </a:ext>
                  </a:extLst>
                </p14:cNvPr>
                <p14:cNvContentPartPr/>
                <p14:nvPr/>
              </p14:nvContentPartPr>
              <p14:xfrm>
                <a:off x="6864090" y="1373475"/>
                <a:ext cx="118440" cy="368280"/>
              </p14:xfrm>
            </p:contentPart>
          </mc:Choice>
          <mc:Fallback>
            <p:pic>
              <p:nvPicPr>
                <p:cNvPr id="22" name="筆跡 21">
                  <a:extLst>
                    <a:ext uri="{FF2B5EF4-FFF2-40B4-BE49-F238E27FC236}">
                      <a16:creationId xmlns:a16="http://schemas.microsoft.com/office/drawing/2014/main" id="{A71AF04C-D41B-40FC-A90E-0536E8241304}"/>
                    </a:ext>
                  </a:extLst>
                </p:cNvPr>
                <p:cNvPicPr/>
                <p:nvPr/>
              </p:nvPicPr>
              <p:blipFill>
                <a:blip r:embed="rId27"/>
                <a:stretch>
                  <a:fillRect/>
                </a:stretch>
              </p:blipFill>
              <p:spPr>
                <a:xfrm>
                  <a:off x="6855450" y="1364835"/>
                  <a:ext cx="13608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筆跡 22">
                  <a:extLst>
                    <a:ext uri="{FF2B5EF4-FFF2-40B4-BE49-F238E27FC236}">
                      <a16:creationId xmlns:a16="http://schemas.microsoft.com/office/drawing/2014/main" id="{18E4F59B-0406-43A7-9422-39B2305EE282}"/>
                    </a:ext>
                  </a:extLst>
                </p14:cNvPr>
                <p14:cNvContentPartPr/>
                <p14:nvPr/>
              </p14:nvContentPartPr>
              <p14:xfrm>
                <a:off x="7037610" y="1333515"/>
                <a:ext cx="200160" cy="159480"/>
              </p14:xfrm>
            </p:contentPart>
          </mc:Choice>
          <mc:Fallback>
            <p:pic>
              <p:nvPicPr>
                <p:cNvPr id="23" name="筆跡 22">
                  <a:extLst>
                    <a:ext uri="{FF2B5EF4-FFF2-40B4-BE49-F238E27FC236}">
                      <a16:creationId xmlns:a16="http://schemas.microsoft.com/office/drawing/2014/main" id="{18E4F59B-0406-43A7-9422-39B2305EE282}"/>
                    </a:ext>
                  </a:extLst>
                </p:cNvPr>
                <p:cNvPicPr/>
                <p:nvPr/>
              </p:nvPicPr>
              <p:blipFill>
                <a:blip r:embed="rId29"/>
                <a:stretch>
                  <a:fillRect/>
                </a:stretch>
              </p:blipFill>
              <p:spPr>
                <a:xfrm>
                  <a:off x="7028970" y="1324875"/>
                  <a:ext cx="2178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5" name="筆跡 24">
                  <a:extLst>
                    <a:ext uri="{FF2B5EF4-FFF2-40B4-BE49-F238E27FC236}">
                      <a16:creationId xmlns:a16="http://schemas.microsoft.com/office/drawing/2014/main" id="{ED7CD8CB-B45F-4C18-85A1-B1B300D6BA95}"/>
                    </a:ext>
                  </a:extLst>
                </p14:cNvPr>
                <p14:cNvContentPartPr/>
                <p14:nvPr/>
              </p14:nvContentPartPr>
              <p14:xfrm>
                <a:off x="7400850" y="1375995"/>
                <a:ext cx="133920" cy="125640"/>
              </p14:xfrm>
            </p:contentPart>
          </mc:Choice>
          <mc:Fallback>
            <p:pic>
              <p:nvPicPr>
                <p:cNvPr id="25" name="筆跡 24">
                  <a:extLst>
                    <a:ext uri="{FF2B5EF4-FFF2-40B4-BE49-F238E27FC236}">
                      <a16:creationId xmlns:a16="http://schemas.microsoft.com/office/drawing/2014/main" id="{ED7CD8CB-B45F-4C18-85A1-B1B300D6BA95}"/>
                    </a:ext>
                  </a:extLst>
                </p:cNvPr>
                <p:cNvPicPr/>
                <p:nvPr/>
              </p:nvPicPr>
              <p:blipFill>
                <a:blip r:embed="rId31"/>
                <a:stretch>
                  <a:fillRect/>
                </a:stretch>
              </p:blipFill>
              <p:spPr>
                <a:xfrm>
                  <a:off x="7391850" y="1367355"/>
                  <a:ext cx="1515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筆跡 25">
                  <a:extLst>
                    <a:ext uri="{FF2B5EF4-FFF2-40B4-BE49-F238E27FC236}">
                      <a16:creationId xmlns:a16="http://schemas.microsoft.com/office/drawing/2014/main" id="{29286725-55E8-46B6-99E7-2AF184D9EB94}"/>
                    </a:ext>
                  </a:extLst>
                </p14:cNvPr>
                <p14:cNvContentPartPr/>
                <p14:nvPr/>
              </p14:nvContentPartPr>
              <p14:xfrm>
                <a:off x="7419210" y="1534395"/>
                <a:ext cx="173520" cy="9000"/>
              </p14:xfrm>
            </p:contentPart>
          </mc:Choice>
          <mc:Fallback>
            <p:pic>
              <p:nvPicPr>
                <p:cNvPr id="26" name="筆跡 25">
                  <a:extLst>
                    <a:ext uri="{FF2B5EF4-FFF2-40B4-BE49-F238E27FC236}">
                      <a16:creationId xmlns:a16="http://schemas.microsoft.com/office/drawing/2014/main" id="{29286725-55E8-46B6-99E7-2AF184D9EB94}"/>
                    </a:ext>
                  </a:extLst>
                </p:cNvPr>
                <p:cNvPicPr/>
                <p:nvPr/>
              </p:nvPicPr>
              <p:blipFill>
                <a:blip r:embed="rId33"/>
                <a:stretch>
                  <a:fillRect/>
                </a:stretch>
              </p:blipFill>
              <p:spPr>
                <a:xfrm>
                  <a:off x="7410210" y="1525395"/>
                  <a:ext cx="1911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筆跡 27">
                  <a:extLst>
                    <a:ext uri="{FF2B5EF4-FFF2-40B4-BE49-F238E27FC236}">
                      <a16:creationId xmlns:a16="http://schemas.microsoft.com/office/drawing/2014/main" id="{295976E7-1160-4250-A838-B9BFEA3A377F}"/>
                    </a:ext>
                  </a:extLst>
                </p14:cNvPr>
                <p14:cNvContentPartPr/>
                <p14:nvPr/>
              </p14:nvContentPartPr>
              <p14:xfrm>
                <a:off x="7700730" y="1371315"/>
                <a:ext cx="18360" cy="185400"/>
              </p14:xfrm>
            </p:contentPart>
          </mc:Choice>
          <mc:Fallback>
            <p:pic>
              <p:nvPicPr>
                <p:cNvPr id="28" name="筆跡 27">
                  <a:extLst>
                    <a:ext uri="{FF2B5EF4-FFF2-40B4-BE49-F238E27FC236}">
                      <a16:creationId xmlns:a16="http://schemas.microsoft.com/office/drawing/2014/main" id="{295976E7-1160-4250-A838-B9BFEA3A377F}"/>
                    </a:ext>
                  </a:extLst>
                </p:cNvPr>
                <p:cNvPicPr/>
                <p:nvPr/>
              </p:nvPicPr>
              <p:blipFill>
                <a:blip r:embed="rId35"/>
                <a:stretch>
                  <a:fillRect/>
                </a:stretch>
              </p:blipFill>
              <p:spPr>
                <a:xfrm>
                  <a:off x="7691730" y="1362315"/>
                  <a:ext cx="360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筆跡 28">
                  <a:extLst>
                    <a:ext uri="{FF2B5EF4-FFF2-40B4-BE49-F238E27FC236}">
                      <a16:creationId xmlns:a16="http://schemas.microsoft.com/office/drawing/2014/main" id="{9B731F48-2064-42DB-AEF1-52A522874B71}"/>
                    </a:ext>
                  </a:extLst>
                </p14:cNvPr>
                <p14:cNvContentPartPr/>
                <p14:nvPr/>
              </p14:nvContentPartPr>
              <p14:xfrm>
                <a:off x="7763010" y="1523955"/>
                <a:ext cx="12240" cy="32760"/>
              </p14:xfrm>
            </p:contentPart>
          </mc:Choice>
          <mc:Fallback>
            <p:pic>
              <p:nvPicPr>
                <p:cNvPr id="29" name="筆跡 28">
                  <a:extLst>
                    <a:ext uri="{FF2B5EF4-FFF2-40B4-BE49-F238E27FC236}">
                      <a16:creationId xmlns:a16="http://schemas.microsoft.com/office/drawing/2014/main" id="{9B731F48-2064-42DB-AEF1-52A522874B71}"/>
                    </a:ext>
                  </a:extLst>
                </p:cNvPr>
                <p:cNvPicPr/>
                <p:nvPr/>
              </p:nvPicPr>
              <p:blipFill>
                <a:blip r:embed="rId37"/>
                <a:stretch>
                  <a:fillRect/>
                </a:stretch>
              </p:blipFill>
              <p:spPr>
                <a:xfrm>
                  <a:off x="7754370" y="1515315"/>
                  <a:ext cx="298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筆跡 29">
                  <a:extLst>
                    <a:ext uri="{FF2B5EF4-FFF2-40B4-BE49-F238E27FC236}">
                      <a16:creationId xmlns:a16="http://schemas.microsoft.com/office/drawing/2014/main" id="{7CEB6B03-B9FA-4CD6-91E2-B79F4F59B08D}"/>
                    </a:ext>
                  </a:extLst>
                </p14:cNvPr>
                <p14:cNvContentPartPr/>
                <p14:nvPr/>
              </p14:nvContentPartPr>
              <p14:xfrm>
                <a:off x="7848690" y="1352955"/>
                <a:ext cx="83160" cy="176760"/>
              </p14:xfrm>
            </p:contentPart>
          </mc:Choice>
          <mc:Fallback>
            <p:pic>
              <p:nvPicPr>
                <p:cNvPr id="30" name="筆跡 29">
                  <a:extLst>
                    <a:ext uri="{FF2B5EF4-FFF2-40B4-BE49-F238E27FC236}">
                      <a16:creationId xmlns:a16="http://schemas.microsoft.com/office/drawing/2014/main" id="{7CEB6B03-B9FA-4CD6-91E2-B79F4F59B08D}"/>
                    </a:ext>
                  </a:extLst>
                </p:cNvPr>
                <p:cNvPicPr/>
                <p:nvPr/>
              </p:nvPicPr>
              <p:blipFill>
                <a:blip r:embed="rId39"/>
                <a:stretch>
                  <a:fillRect/>
                </a:stretch>
              </p:blipFill>
              <p:spPr>
                <a:xfrm>
                  <a:off x="7839690" y="1343955"/>
                  <a:ext cx="1008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筆跡 30">
                  <a:extLst>
                    <a:ext uri="{FF2B5EF4-FFF2-40B4-BE49-F238E27FC236}">
                      <a16:creationId xmlns:a16="http://schemas.microsoft.com/office/drawing/2014/main" id="{C8F8037C-B5CE-4ED0-892C-F54035DCE58F}"/>
                    </a:ext>
                  </a:extLst>
                </p14:cNvPr>
                <p14:cNvContentPartPr/>
                <p14:nvPr/>
              </p14:nvContentPartPr>
              <p14:xfrm>
                <a:off x="7866690" y="1404795"/>
                <a:ext cx="165240" cy="23040"/>
              </p14:xfrm>
            </p:contentPart>
          </mc:Choice>
          <mc:Fallback>
            <p:pic>
              <p:nvPicPr>
                <p:cNvPr id="31" name="筆跡 30">
                  <a:extLst>
                    <a:ext uri="{FF2B5EF4-FFF2-40B4-BE49-F238E27FC236}">
                      <a16:creationId xmlns:a16="http://schemas.microsoft.com/office/drawing/2014/main" id="{C8F8037C-B5CE-4ED0-892C-F54035DCE58F}"/>
                    </a:ext>
                  </a:extLst>
                </p:cNvPr>
                <p:cNvPicPr/>
                <p:nvPr/>
              </p:nvPicPr>
              <p:blipFill>
                <a:blip r:embed="rId41"/>
                <a:stretch>
                  <a:fillRect/>
                </a:stretch>
              </p:blipFill>
              <p:spPr>
                <a:xfrm>
                  <a:off x="7857690" y="1396155"/>
                  <a:ext cx="1828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筆跡 31">
                  <a:extLst>
                    <a:ext uri="{FF2B5EF4-FFF2-40B4-BE49-F238E27FC236}">
                      <a16:creationId xmlns:a16="http://schemas.microsoft.com/office/drawing/2014/main" id="{63E92CD7-6840-4663-A4AB-1DA86BE240A5}"/>
                    </a:ext>
                  </a:extLst>
                </p14:cNvPr>
                <p14:cNvContentPartPr/>
                <p14:nvPr/>
              </p14:nvContentPartPr>
              <p14:xfrm>
                <a:off x="8162610" y="1346475"/>
                <a:ext cx="145800" cy="110880"/>
              </p14:xfrm>
            </p:contentPart>
          </mc:Choice>
          <mc:Fallback>
            <p:pic>
              <p:nvPicPr>
                <p:cNvPr id="32" name="筆跡 31">
                  <a:extLst>
                    <a:ext uri="{FF2B5EF4-FFF2-40B4-BE49-F238E27FC236}">
                      <a16:creationId xmlns:a16="http://schemas.microsoft.com/office/drawing/2014/main" id="{63E92CD7-6840-4663-A4AB-1DA86BE240A5}"/>
                    </a:ext>
                  </a:extLst>
                </p:cNvPr>
                <p:cNvPicPr/>
                <p:nvPr/>
              </p:nvPicPr>
              <p:blipFill>
                <a:blip r:embed="rId43"/>
                <a:stretch>
                  <a:fillRect/>
                </a:stretch>
              </p:blipFill>
              <p:spPr>
                <a:xfrm>
                  <a:off x="8153610" y="1337475"/>
                  <a:ext cx="1634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筆跡 32">
                  <a:extLst>
                    <a:ext uri="{FF2B5EF4-FFF2-40B4-BE49-F238E27FC236}">
                      <a16:creationId xmlns:a16="http://schemas.microsoft.com/office/drawing/2014/main" id="{1D065876-7753-4A8B-93D0-0886996535EA}"/>
                    </a:ext>
                  </a:extLst>
                </p14:cNvPr>
                <p14:cNvContentPartPr/>
                <p14:nvPr/>
              </p14:nvContentPartPr>
              <p14:xfrm>
                <a:off x="8350890" y="1331355"/>
                <a:ext cx="147600" cy="221400"/>
              </p14:xfrm>
            </p:contentPart>
          </mc:Choice>
          <mc:Fallback>
            <p:pic>
              <p:nvPicPr>
                <p:cNvPr id="33" name="筆跡 32">
                  <a:extLst>
                    <a:ext uri="{FF2B5EF4-FFF2-40B4-BE49-F238E27FC236}">
                      <a16:creationId xmlns:a16="http://schemas.microsoft.com/office/drawing/2014/main" id="{1D065876-7753-4A8B-93D0-0886996535EA}"/>
                    </a:ext>
                  </a:extLst>
                </p:cNvPr>
                <p:cNvPicPr/>
                <p:nvPr/>
              </p:nvPicPr>
              <p:blipFill>
                <a:blip r:embed="rId45"/>
                <a:stretch>
                  <a:fillRect/>
                </a:stretch>
              </p:blipFill>
              <p:spPr>
                <a:xfrm>
                  <a:off x="8342250" y="1322715"/>
                  <a:ext cx="165240" cy="23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
            <p14:nvContentPartPr>
              <p14:cNvPr id="35" name="筆跡 34">
                <a:extLst>
                  <a:ext uri="{FF2B5EF4-FFF2-40B4-BE49-F238E27FC236}">
                    <a16:creationId xmlns:a16="http://schemas.microsoft.com/office/drawing/2014/main" id="{BD52020E-DA9B-48B8-91BF-376C0B794F40}"/>
                  </a:ext>
                </a:extLst>
              </p14:cNvPr>
              <p14:cNvContentPartPr/>
              <p14:nvPr/>
            </p14:nvContentPartPr>
            <p14:xfrm>
              <a:off x="2334930" y="2608275"/>
              <a:ext cx="1095120" cy="77400"/>
            </p14:xfrm>
          </p:contentPart>
        </mc:Choice>
        <mc:Fallback>
          <p:pic>
            <p:nvPicPr>
              <p:cNvPr id="35" name="筆跡 34">
                <a:extLst>
                  <a:ext uri="{FF2B5EF4-FFF2-40B4-BE49-F238E27FC236}">
                    <a16:creationId xmlns:a16="http://schemas.microsoft.com/office/drawing/2014/main" id="{BD52020E-DA9B-48B8-91BF-376C0B794F40}"/>
                  </a:ext>
                </a:extLst>
              </p:cNvPr>
              <p:cNvPicPr/>
              <p:nvPr/>
            </p:nvPicPr>
            <p:blipFill>
              <a:blip r:embed="rId47"/>
              <a:stretch>
                <a:fillRect/>
              </a:stretch>
            </p:blipFill>
            <p:spPr>
              <a:xfrm>
                <a:off x="2325930" y="2599635"/>
                <a:ext cx="1112760" cy="95040"/>
              </a:xfrm>
              <a:prstGeom prst="rect">
                <a:avLst/>
              </a:prstGeom>
            </p:spPr>
          </p:pic>
        </mc:Fallback>
      </mc:AlternateContent>
      <p:grpSp>
        <p:nvGrpSpPr>
          <p:cNvPr id="47" name="群組 46">
            <a:extLst>
              <a:ext uri="{FF2B5EF4-FFF2-40B4-BE49-F238E27FC236}">
                <a16:creationId xmlns:a16="http://schemas.microsoft.com/office/drawing/2014/main" id="{7FB93EF2-004B-416C-93D7-6724545E81F6}"/>
              </a:ext>
            </a:extLst>
          </p:cNvPr>
          <p:cNvGrpSpPr/>
          <p:nvPr/>
        </p:nvGrpSpPr>
        <p:grpSpPr>
          <a:xfrm>
            <a:off x="3782130" y="2624115"/>
            <a:ext cx="1238040" cy="388800"/>
            <a:chOff x="3782130" y="2624115"/>
            <a:chExt cx="1238040" cy="388800"/>
          </a:xfrm>
        </p:grpSpPr>
        <mc:AlternateContent xmlns:mc="http://schemas.openxmlformats.org/markup-compatibility/2006">
          <mc:Choice xmlns:p14="http://schemas.microsoft.com/office/powerpoint/2010/main" Requires="p14">
            <p:contentPart p14:bwMode="auto" r:id="rId48">
              <p14:nvContentPartPr>
                <p14:cNvPr id="36" name="筆跡 35">
                  <a:extLst>
                    <a:ext uri="{FF2B5EF4-FFF2-40B4-BE49-F238E27FC236}">
                      <a16:creationId xmlns:a16="http://schemas.microsoft.com/office/drawing/2014/main" id="{D671F738-8C71-480E-B1C9-DDF2D93FDB9C}"/>
                    </a:ext>
                  </a:extLst>
                </p14:cNvPr>
                <p14:cNvContentPartPr/>
                <p14:nvPr/>
              </p14:nvContentPartPr>
              <p14:xfrm>
                <a:off x="3782130" y="2656515"/>
                <a:ext cx="444240" cy="43560"/>
              </p14:xfrm>
            </p:contentPart>
          </mc:Choice>
          <mc:Fallback>
            <p:pic>
              <p:nvPicPr>
                <p:cNvPr id="36" name="筆跡 35">
                  <a:extLst>
                    <a:ext uri="{FF2B5EF4-FFF2-40B4-BE49-F238E27FC236}">
                      <a16:creationId xmlns:a16="http://schemas.microsoft.com/office/drawing/2014/main" id="{D671F738-8C71-480E-B1C9-DDF2D93FDB9C}"/>
                    </a:ext>
                  </a:extLst>
                </p:cNvPr>
                <p:cNvPicPr/>
                <p:nvPr/>
              </p:nvPicPr>
              <p:blipFill>
                <a:blip r:embed="rId49"/>
                <a:stretch>
                  <a:fillRect/>
                </a:stretch>
              </p:blipFill>
              <p:spPr>
                <a:xfrm>
                  <a:off x="3773490" y="2647875"/>
                  <a:ext cx="4618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筆跡 36">
                  <a:extLst>
                    <a:ext uri="{FF2B5EF4-FFF2-40B4-BE49-F238E27FC236}">
                      <a16:creationId xmlns:a16="http://schemas.microsoft.com/office/drawing/2014/main" id="{4D591A49-477A-43A4-805F-8CE65D45D83A}"/>
                    </a:ext>
                  </a:extLst>
                </p14:cNvPr>
                <p14:cNvContentPartPr/>
                <p14:nvPr/>
              </p14:nvContentPartPr>
              <p14:xfrm>
                <a:off x="3972210" y="2789715"/>
                <a:ext cx="12240" cy="178920"/>
              </p14:xfrm>
            </p:contentPart>
          </mc:Choice>
          <mc:Fallback>
            <p:pic>
              <p:nvPicPr>
                <p:cNvPr id="37" name="筆跡 36">
                  <a:extLst>
                    <a:ext uri="{FF2B5EF4-FFF2-40B4-BE49-F238E27FC236}">
                      <a16:creationId xmlns:a16="http://schemas.microsoft.com/office/drawing/2014/main" id="{4D591A49-477A-43A4-805F-8CE65D45D83A}"/>
                    </a:ext>
                  </a:extLst>
                </p:cNvPr>
                <p:cNvPicPr/>
                <p:nvPr/>
              </p:nvPicPr>
              <p:blipFill>
                <a:blip r:embed="rId51"/>
                <a:stretch>
                  <a:fillRect/>
                </a:stretch>
              </p:blipFill>
              <p:spPr>
                <a:xfrm>
                  <a:off x="3963570" y="2780715"/>
                  <a:ext cx="298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筆跡 37">
                  <a:extLst>
                    <a:ext uri="{FF2B5EF4-FFF2-40B4-BE49-F238E27FC236}">
                      <a16:creationId xmlns:a16="http://schemas.microsoft.com/office/drawing/2014/main" id="{40DD272A-DC31-41FE-A5D8-9A8F0CC2E6F3}"/>
                    </a:ext>
                  </a:extLst>
                </p14:cNvPr>
                <p14:cNvContentPartPr/>
                <p14:nvPr/>
              </p14:nvContentPartPr>
              <p14:xfrm>
                <a:off x="3996330" y="2879355"/>
                <a:ext cx="99000" cy="18000"/>
              </p14:xfrm>
            </p:contentPart>
          </mc:Choice>
          <mc:Fallback>
            <p:pic>
              <p:nvPicPr>
                <p:cNvPr id="38" name="筆跡 37">
                  <a:extLst>
                    <a:ext uri="{FF2B5EF4-FFF2-40B4-BE49-F238E27FC236}">
                      <a16:creationId xmlns:a16="http://schemas.microsoft.com/office/drawing/2014/main" id="{40DD272A-DC31-41FE-A5D8-9A8F0CC2E6F3}"/>
                    </a:ext>
                  </a:extLst>
                </p:cNvPr>
                <p:cNvPicPr/>
                <p:nvPr/>
              </p:nvPicPr>
              <p:blipFill>
                <a:blip r:embed="rId53"/>
                <a:stretch>
                  <a:fillRect/>
                </a:stretch>
              </p:blipFill>
              <p:spPr>
                <a:xfrm>
                  <a:off x="3987330" y="2870715"/>
                  <a:ext cx="1166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筆跡 38">
                  <a:extLst>
                    <a:ext uri="{FF2B5EF4-FFF2-40B4-BE49-F238E27FC236}">
                      <a16:creationId xmlns:a16="http://schemas.microsoft.com/office/drawing/2014/main" id="{3B3E0DD2-63A7-4679-8C30-9F8C716BC6C0}"/>
                    </a:ext>
                  </a:extLst>
                </p14:cNvPr>
                <p14:cNvContentPartPr/>
                <p14:nvPr/>
              </p14:nvContentPartPr>
              <p14:xfrm>
                <a:off x="4094250" y="2800515"/>
                <a:ext cx="14400" cy="212400"/>
              </p14:xfrm>
            </p:contentPart>
          </mc:Choice>
          <mc:Fallback>
            <p:pic>
              <p:nvPicPr>
                <p:cNvPr id="39" name="筆跡 38">
                  <a:extLst>
                    <a:ext uri="{FF2B5EF4-FFF2-40B4-BE49-F238E27FC236}">
                      <a16:creationId xmlns:a16="http://schemas.microsoft.com/office/drawing/2014/main" id="{3B3E0DD2-63A7-4679-8C30-9F8C716BC6C0}"/>
                    </a:ext>
                  </a:extLst>
                </p:cNvPr>
                <p:cNvPicPr/>
                <p:nvPr/>
              </p:nvPicPr>
              <p:blipFill>
                <a:blip r:embed="rId55"/>
                <a:stretch>
                  <a:fillRect/>
                </a:stretch>
              </p:blipFill>
              <p:spPr>
                <a:xfrm>
                  <a:off x="4085250" y="2791515"/>
                  <a:ext cx="320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筆跡 39">
                  <a:extLst>
                    <a:ext uri="{FF2B5EF4-FFF2-40B4-BE49-F238E27FC236}">
                      <a16:creationId xmlns:a16="http://schemas.microsoft.com/office/drawing/2014/main" id="{2FB4F9AF-3D5C-4C0E-9739-8BC48163D168}"/>
                    </a:ext>
                  </a:extLst>
                </p14:cNvPr>
                <p14:cNvContentPartPr/>
                <p14:nvPr/>
              </p14:nvContentPartPr>
              <p14:xfrm>
                <a:off x="4136010" y="2979075"/>
                <a:ext cx="34560" cy="32400"/>
              </p14:xfrm>
            </p:contentPart>
          </mc:Choice>
          <mc:Fallback>
            <p:pic>
              <p:nvPicPr>
                <p:cNvPr id="40" name="筆跡 39">
                  <a:extLst>
                    <a:ext uri="{FF2B5EF4-FFF2-40B4-BE49-F238E27FC236}">
                      <a16:creationId xmlns:a16="http://schemas.microsoft.com/office/drawing/2014/main" id="{2FB4F9AF-3D5C-4C0E-9739-8BC48163D168}"/>
                    </a:ext>
                  </a:extLst>
                </p:cNvPr>
                <p:cNvPicPr/>
                <p:nvPr/>
              </p:nvPicPr>
              <p:blipFill>
                <a:blip r:embed="rId57"/>
                <a:stretch>
                  <a:fillRect/>
                </a:stretch>
              </p:blipFill>
              <p:spPr>
                <a:xfrm>
                  <a:off x="4127010" y="2970435"/>
                  <a:ext cx="5220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筆跡 40">
                  <a:extLst>
                    <a:ext uri="{FF2B5EF4-FFF2-40B4-BE49-F238E27FC236}">
                      <a16:creationId xmlns:a16="http://schemas.microsoft.com/office/drawing/2014/main" id="{0EEE635A-F839-4421-A431-4676CFA788B0}"/>
                    </a:ext>
                  </a:extLst>
                </p14:cNvPr>
                <p14:cNvContentPartPr/>
                <p14:nvPr/>
              </p14:nvContentPartPr>
              <p14:xfrm>
                <a:off x="4585650" y="2624115"/>
                <a:ext cx="434520" cy="42120"/>
              </p14:xfrm>
            </p:contentPart>
          </mc:Choice>
          <mc:Fallback>
            <p:pic>
              <p:nvPicPr>
                <p:cNvPr id="41" name="筆跡 40">
                  <a:extLst>
                    <a:ext uri="{FF2B5EF4-FFF2-40B4-BE49-F238E27FC236}">
                      <a16:creationId xmlns:a16="http://schemas.microsoft.com/office/drawing/2014/main" id="{0EEE635A-F839-4421-A431-4676CFA788B0}"/>
                    </a:ext>
                  </a:extLst>
                </p:cNvPr>
                <p:cNvPicPr/>
                <p:nvPr/>
              </p:nvPicPr>
              <p:blipFill>
                <a:blip r:embed="rId59"/>
                <a:stretch>
                  <a:fillRect/>
                </a:stretch>
              </p:blipFill>
              <p:spPr>
                <a:xfrm>
                  <a:off x="4577010" y="2615475"/>
                  <a:ext cx="4521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筆跡 41">
                  <a:extLst>
                    <a:ext uri="{FF2B5EF4-FFF2-40B4-BE49-F238E27FC236}">
                      <a16:creationId xmlns:a16="http://schemas.microsoft.com/office/drawing/2014/main" id="{FEA2DEFA-EE1A-4D7A-BB5B-5E493F58E8DA}"/>
                    </a:ext>
                  </a:extLst>
                </p14:cNvPr>
                <p14:cNvContentPartPr/>
                <p14:nvPr/>
              </p14:nvContentPartPr>
              <p14:xfrm>
                <a:off x="4728930" y="2772435"/>
                <a:ext cx="11160" cy="156960"/>
              </p14:xfrm>
            </p:contentPart>
          </mc:Choice>
          <mc:Fallback>
            <p:pic>
              <p:nvPicPr>
                <p:cNvPr id="42" name="筆跡 41">
                  <a:extLst>
                    <a:ext uri="{FF2B5EF4-FFF2-40B4-BE49-F238E27FC236}">
                      <a16:creationId xmlns:a16="http://schemas.microsoft.com/office/drawing/2014/main" id="{FEA2DEFA-EE1A-4D7A-BB5B-5E493F58E8DA}"/>
                    </a:ext>
                  </a:extLst>
                </p:cNvPr>
                <p:cNvPicPr/>
                <p:nvPr/>
              </p:nvPicPr>
              <p:blipFill>
                <a:blip r:embed="rId61"/>
                <a:stretch>
                  <a:fillRect/>
                </a:stretch>
              </p:blipFill>
              <p:spPr>
                <a:xfrm>
                  <a:off x="4720290" y="2763435"/>
                  <a:ext cx="288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筆跡 42">
                  <a:extLst>
                    <a:ext uri="{FF2B5EF4-FFF2-40B4-BE49-F238E27FC236}">
                      <a16:creationId xmlns:a16="http://schemas.microsoft.com/office/drawing/2014/main" id="{A547CE10-0E8F-4D1B-8A30-B63256AD297E}"/>
                    </a:ext>
                  </a:extLst>
                </p14:cNvPr>
                <p14:cNvContentPartPr/>
                <p14:nvPr/>
              </p14:nvContentPartPr>
              <p14:xfrm>
                <a:off x="4742250" y="2842275"/>
                <a:ext cx="116280" cy="21600"/>
              </p14:xfrm>
            </p:contentPart>
          </mc:Choice>
          <mc:Fallback>
            <p:pic>
              <p:nvPicPr>
                <p:cNvPr id="43" name="筆跡 42">
                  <a:extLst>
                    <a:ext uri="{FF2B5EF4-FFF2-40B4-BE49-F238E27FC236}">
                      <a16:creationId xmlns:a16="http://schemas.microsoft.com/office/drawing/2014/main" id="{A547CE10-0E8F-4D1B-8A30-B63256AD297E}"/>
                    </a:ext>
                  </a:extLst>
                </p:cNvPr>
                <p:cNvPicPr/>
                <p:nvPr/>
              </p:nvPicPr>
              <p:blipFill>
                <a:blip r:embed="rId63"/>
                <a:stretch>
                  <a:fillRect/>
                </a:stretch>
              </p:blipFill>
              <p:spPr>
                <a:xfrm>
                  <a:off x="4733250" y="2833275"/>
                  <a:ext cx="1339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筆跡 43">
                  <a:extLst>
                    <a:ext uri="{FF2B5EF4-FFF2-40B4-BE49-F238E27FC236}">
                      <a16:creationId xmlns:a16="http://schemas.microsoft.com/office/drawing/2014/main" id="{DFA1B0B5-D1D1-43BF-AF05-36770BAB6511}"/>
                    </a:ext>
                  </a:extLst>
                </p14:cNvPr>
                <p14:cNvContentPartPr/>
                <p14:nvPr/>
              </p14:nvContentPartPr>
              <p14:xfrm>
                <a:off x="4860690" y="2760555"/>
                <a:ext cx="10440" cy="185400"/>
              </p14:xfrm>
            </p:contentPart>
          </mc:Choice>
          <mc:Fallback>
            <p:pic>
              <p:nvPicPr>
                <p:cNvPr id="44" name="筆跡 43">
                  <a:extLst>
                    <a:ext uri="{FF2B5EF4-FFF2-40B4-BE49-F238E27FC236}">
                      <a16:creationId xmlns:a16="http://schemas.microsoft.com/office/drawing/2014/main" id="{DFA1B0B5-D1D1-43BF-AF05-36770BAB6511}"/>
                    </a:ext>
                  </a:extLst>
                </p:cNvPr>
                <p:cNvPicPr/>
                <p:nvPr/>
              </p:nvPicPr>
              <p:blipFill>
                <a:blip r:embed="rId65"/>
                <a:stretch>
                  <a:fillRect/>
                </a:stretch>
              </p:blipFill>
              <p:spPr>
                <a:xfrm>
                  <a:off x="4852050" y="2751555"/>
                  <a:ext cx="280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5" name="筆跡 44">
                  <a:extLst>
                    <a:ext uri="{FF2B5EF4-FFF2-40B4-BE49-F238E27FC236}">
                      <a16:creationId xmlns:a16="http://schemas.microsoft.com/office/drawing/2014/main" id="{7510F88C-9CF7-466B-B4D4-C8948DCF26FC}"/>
                    </a:ext>
                  </a:extLst>
                </p14:cNvPr>
                <p14:cNvContentPartPr/>
                <p14:nvPr/>
              </p14:nvContentPartPr>
              <p14:xfrm>
                <a:off x="4942050" y="2908875"/>
                <a:ext cx="6480" cy="95760"/>
              </p14:xfrm>
            </p:contentPart>
          </mc:Choice>
          <mc:Fallback>
            <p:pic>
              <p:nvPicPr>
                <p:cNvPr id="45" name="筆跡 44">
                  <a:extLst>
                    <a:ext uri="{FF2B5EF4-FFF2-40B4-BE49-F238E27FC236}">
                      <a16:creationId xmlns:a16="http://schemas.microsoft.com/office/drawing/2014/main" id="{7510F88C-9CF7-466B-B4D4-C8948DCF26FC}"/>
                    </a:ext>
                  </a:extLst>
                </p:cNvPr>
                <p:cNvPicPr/>
                <p:nvPr/>
              </p:nvPicPr>
              <p:blipFill>
                <a:blip r:embed="rId67"/>
                <a:stretch>
                  <a:fillRect/>
                </a:stretch>
              </p:blipFill>
              <p:spPr>
                <a:xfrm>
                  <a:off x="4933050" y="2899875"/>
                  <a:ext cx="24120" cy="113400"/>
                </a:xfrm>
                <a:prstGeom prst="rect">
                  <a:avLst/>
                </a:prstGeom>
              </p:spPr>
            </p:pic>
          </mc:Fallback>
        </mc:AlternateContent>
      </p:grpSp>
      <p:grpSp>
        <p:nvGrpSpPr>
          <p:cNvPr id="61" name="群組 60">
            <a:extLst>
              <a:ext uri="{FF2B5EF4-FFF2-40B4-BE49-F238E27FC236}">
                <a16:creationId xmlns:a16="http://schemas.microsoft.com/office/drawing/2014/main" id="{C8EAF50C-90F8-432B-8321-1142906621C9}"/>
              </a:ext>
            </a:extLst>
          </p:cNvPr>
          <p:cNvGrpSpPr/>
          <p:nvPr/>
        </p:nvGrpSpPr>
        <p:grpSpPr>
          <a:xfrm>
            <a:off x="1464090" y="3326835"/>
            <a:ext cx="500400" cy="319320"/>
            <a:chOff x="1464090" y="3326835"/>
            <a:chExt cx="500400" cy="319320"/>
          </a:xfrm>
        </p:grpSpPr>
        <mc:AlternateContent xmlns:mc="http://schemas.openxmlformats.org/markup-compatibility/2006">
          <mc:Choice xmlns:p14="http://schemas.microsoft.com/office/powerpoint/2010/main" Requires="p14">
            <p:contentPart p14:bwMode="auto" r:id="rId68">
              <p14:nvContentPartPr>
                <p14:cNvPr id="48" name="筆跡 47">
                  <a:extLst>
                    <a:ext uri="{FF2B5EF4-FFF2-40B4-BE49-F238E27FC236}">
                      <a16:creationId xmlns:a16="http://schemas.microsoft.com/office/drawing/2014/main" id="{4D61DA4F-AD8E-4708-A98C-2BEB67195F40}"/>
                    </a:ext>
                  </a:extLst>
                </p14:cNvPr>
                <p14:cNvContentPartPr/>
                <p14:nvPr/>
              </p14:nvContentPartPr>
              <p14:xfrm>
                <a:off x="1464090" y="3326835"/>
                <a:ext cx="18360" cy="281520"/>
              </p14:xfrm>
            </p:contentPart>
          </mc:Choice>
          <mc:Fallback>
            <p:pic>
              <p:nvPicPr>
                <p:cNvPr id="48" name="筆跡 47">
                  <a:extLst>
                    <a:ext uri="{FF2B5EF4-FFF2-40B4-BE49-F238E27FC236}">
                      <a16:creationId xmlns:a16="http://schemas.microsoft.com/office/drawing/2014/main" id="{4D61DA4F-AD8E-4708-A98C-2BEB67195F40}"/>
                    </a:ext>
                  </a:extLst>
                </p:cNvPr>
                <p:cNvPicPr/>
                <p:nvPr/>
              </p:nvPicPr>
              <p:blipFill>
                <a:blip r:embed="rId69"/>
                <a:stretch>
                  <a:fillRect/>
                </a:stretch>
              </p:blipFill>
              <p:spPr>
                <a:xfrm>
                  <a:off x="1455090" y="3317835"/>
                  <a:ext cx="360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9" name="筆跡 48">
                  <a:extLst>
                    <a:ext uri="{FF2B5EF4-FFF2-40B4-BE49-F238E27FC236}">
                      <a16:creationId xmlns:a16="http://schemas.microsoft.com/office/drawing/2014/main" id="{A214F619-8435-4B17-B156-2271F7BE1554}"/>
                    </a:ext>
                  </a:extLst>
                </p14:cNvPr>
                <p14:cNvContentPartPr/>
                <p14:nvPr/>
              </p14:nvContentPartPr>
              <p14:xfrm>
                <a:off x="1495050" y="3479475"/>
                <a:ext cx="144720" cy="9360"/>
              </p14:xfrm>
            </p:contentPart>
          </mc:Choice>
          <mc:Fallback>
            <p:pic>
              <p:nvPicPr>
                <p:cNvPr id="49" name="筆跡 48">
                  <a:extLst>
                    <a:ext uri="{FF2B5EF4-FFF2-40B4-BE49-F238E27FC236}">
                      <a16:creationId xmlns:a16="http://schemas.microsoft.com/office/drawing/2014/main" id="{A214F619-8435-4B17-B156-2271F7BE1554}"/>
                    </a:ext>
                  </a:extLst>
                </p:cNvPr>
                <p:cNvPicPr/>
                <p:nvPr/>
              </p:nvPicPr>
              <p:blipFill>
                <a:blip r:embed="rId71"/>
                <a:stretch>
                  <a:fillRect/>
                </a:stretch>
              </p:blipFill>
              <p:spPr>
                <a:xfrm>
                  <a:off x="1486410" y="3470475"/>
                  <a:ext cx="1623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0" name="筆跡 49">
                  <a:extLst>
                    <a:ext uri="{FF2B5EF4-FFF2-40B4-BE49-F238E27FC236}">
                      <a16:creationId xmlns:a16="http://schemas.microsoft.com/office/drawing/2014/main" id="{51733CE6-85CC-4CA9-A8B5-C634AB566676}"/>
                    </a:ext>
                  </a:extLst>
                </p14:cNvPr>
                <p14:cNvContentPartPr/>
                <p14:nvPr/>
              </p14:nvContentPartPr>
              <p14:xfrm>
                <a:off x="1653450" y="3362475"/>
                <a:ext cx="18720" cy="251280"/>
              </p14:xfrm>
            </p:contentPart>
          </mc:Choice>
          <mc:Fallback>
            <p:pic>
              <p:nvPicPr>
                <p:cNvPr id="50" name="筆跡 49">
                  <a:extLst>
                    <a:ext uri="{FF2B5EF4-FFF2-40B4-BE49-F238E27FC236}">
                      <a16:creationId xmlns:a16="http://schemas.microsoft.com/office/drawing/2014/main" id="{51733CE6-85CC-4CA9-A8B5-C634AB566676}"/>
                    </a:ext>
                  </a:extLst>
                </p:cNvPr>
                <p:cNvPicPr/>
                <p:nvPr/>
              </p:nvPicPr>
              <p:blipFill>
                <a:blip r:embed="rId73"/>
                <a:stretch>
                  <a:fillRect/>
                </a:stretch>
              </p:blipFill>
              <p:spPr>
                <a:xfrm>
                  <a:off x="1644810" y="3353475"/>
                  <a:ext cx="3636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1" name="筆跡 50">
                  <a:extLst>
                    <a:ext uri="{FF2B5EF4-FFF2-40B4-BE49-F238E27FC236}">
                      <a16:creationId xmlns:a16="http://schemas.microsoft.com/office/drawing/2014/main" id="{4EF1DF4B-36CE-47AB-946A-0F46D9F92269}"/>
                    </a:ext>
                  </a:extLst>
                </p14:cNvPr>
                <p14:cNvContentPartPr/>
                <p14:nvPr/>
              </p14:nvContentPartPr>
              <p14:xfrm>
                <a:off x="1713930" y="3583155"/>
                <a:ext cx="51840" cy="63000"/>
              </p14:xfrm>
            </p:contentPart>
          </mc:Choice>
          <mc:Fallback>
            <p:pic>
              <p:nvPicPr>
                <p:cNvPr id="51" name="筆跡 50">
                  <a:extLst>
                    <a:ext uri="{FF2B5EF4-FFF2-40B4-BE49-F238E27FC236}">
                      <a16:creationId xmlns:a16="http://schemas.microsoft.com/office/drawing/2014/main" id="{4EF1DF4B-36CE-47AB-946A-0F46D9F92269}"/>
                    </a:ext>
                  </a:extLst>
                </p:cNvPr>
                <p:cNvPicPr/>
                <p:nvPr/>
              </p:nvPicPr>
              <p:blipFill>
                <a:blip r:embed="rId75"/>
                <a:stretch>
                  <a:fillRect/>
                </a:stretch>
              </p:blipFill>
              <p:spPr>
                <a:xfrm>
                  <a:off x="1705290" y="3574515"/>
                  <a:ext cx="694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筆跡 51">
                  <a:extLst>
                    <a:ext uri="{FF2B5EF4-FFF2-40B4-BE49-F238E27FC236}">
                      <a16:creationId xmlns:a16="http://schemas.microsoft.com/office/drawing/2014/main" id="{9CDE4969-97D7-47D7-924C-BA2F6C0F197C}"/>
                    </a:ext>
                  </a:extLst>
                </p14:cNvPr>
                <p14:cNvContentPartPr/>
                <p14:nvPr/>
              </p14:nvContentPartPr>
              <p14:xfrm>
                <a:off x="1942530" y="3487035"/>
                <a:ext cx="20880" cy="5760"/>
              </p14:xfrm>
            </p:contentPart>
          </mc:Choice>
          <mc:Fallback>
            <p:pic>
              <p:nvPicPr>
                <p:cNvPr id="52" name="筆跡 51">
                  <a:extLst>
                    <a:ext uri="{FF2B5EF4-FFF2-40B4-BE49-F238E27FC236}">
                      <a16:creationId xmlns:a16="http://schemas.microsoft.com/office/drawing/2014/main" id="{9CDE4969-97D7-47D7-924C-BA2F6C0F197C}"/>
                    </a:ext>
                  </a:extLst>
                </p:cNvPr>
                <p:cNvPicPr/>
                <p:nvPr/>
              </p:nvPicPr>
              <p:blipFill>
                <a:blip r:embed="rId77"/>
                <a:stretch>
                  <a:fillRect/>
                </a:stretch>
              </p:blipFill>
              <p:spPr>
                <a:xfrm>
                  <a:off x="1933890" y="3478035"/>
                  <a:ext cx="385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筆跡 52">
                  <a:extLst>
                    <a:ext uri="{FF2B5EF4-FFF2-40B4-BE49-F238E27FC236}">
                      <a16:creationId xmlns:a16="http://schemas.microsoft.com/office/drawing/2014/main" id="{D4365E7A-6DA8-413A-9067-E1A4658E9347}"/>
                    </a:ext>
                  </a:extLst>
                </p14:cNvPr>
                <p14:cNvContentPartPr/>
                <p14:nvPr/>
              </p14:nvContentPartPr>
              <p14:xfrm>
                <a:off x="1960530" y="3515115"/>
                <a:ext cx="3960" cy="16560"/>
              </p14:xfrm>
            </p:contentPart>
          </mc:Choice>
          <mc:Fallback>
            <p:pic>
              <p:nvPicPr>
                <p:cNvPr id="53" name="筆跡 52">
                  <a:extLst>
                    <a:ext uri="{FF2B5EF4-FFF2-40B4-BE49-F238E27FC236}">
                      <a16:creationId xmlns:a16="http://schemas.microsoft.com/office/drawing/2014/main" id="{D4365E7A-6DA8-413A-9067-E1A4658E9347}"/>
                    </a:ext>
                  </a:extLst>
                </p:cNvPr>
                <p:cNvPicPr/>
                <p:nvPr/>
              </p:nvPicPr>
              <p:blipFill>
                <a:blip r:embed="rId79"/>
                <a:stretch>
                  <a:fillRect/>
                </a:stretch>
              </p:blipFill>
              <p:spPr>
                <a:xfrm>
                  <a:off x="1951890" y="3506115"/>
                  <a:ext cx="21600" cy="34200"/>
                </a:xfrm>
                <a:prstGeom prst="rect">
                  <a:avLst/>
                </a:prstGeom>
              </p:spPr>
            </p:pic>
          </mc:Fallback>
        </mc:AlternateContent>
      </p:grpSp>
      <p:grpSp>
        <p:nvGrpSpPr>
          <p:cNvPr id="63" name="群組 62">
            <a:extLst>
              <a:ext uri="{FF2B5EF4-FFF2-40B4-BE49-F238E27FC236}">
                <a16:creationId xmlns:a16="http://schemas.microsoft.com/office/drawing/2014/main" id="{A5BDD95D-8AE3-42A9-A2A1-F085AD9211D2}"/>
              </a:ext>
            </a:extLst>
          </p:cNvPr>
          <p:cNvGrpSpPr/>
          <p:nvPr/>
        </p:nvGrpSpPr>
        <p:grpSpPr>
          <a:xfrm>
            <a:off x="2296410" y="3417915"/>
            <a:ext cx="814680" cy="208080"/>
            <a:chOff x="2296410" y="3417915"/>
            <a:chExt cx="814680" cy="208080"/>
          </a:xfrm>
        </p:grpSpPr>
        <mc:AlternateContent xmlns:mc="http://schemas.openxmlformats.org/markup-compatibility/2006">
          <mc:Choice xmlns:p14="http://schemas.microsoft.com/office/powerpoint/2010/main" Requires="p14">
            <p:contentPart p14:bwMode="auto" r:id="rId80">
              <p14:nvContentPartPr>
                <p14:cNvPr id="54" name="筆跡 53">
                  <a:extLst>
                    <a:ext uri="{FF2B5EF4-FFF2-40B4-BE49-F238E27FC236}">
                      <a16:creationId xmlns:a16="http://schemas.microsoft.com/office/drawing/2014/main" id="{74F46827-4DE4-4229-A12B-85B8FA61FE60}"/>
                    </a:ext>
                  </a:extLst>
                </p14:cNvPr>
                <p14:cNvContentPartPr/>
                <p14:nvPr/>
              </p14:nvContentPartPr>
              <p14:xfrm>
                <a:off x="2296410" y="3417915"/>
                <a:ext cx="204120" cy="179640"/>
              </p14:xfrm>
            </p:contentPart>
          </mc:Choice>
          <mc:Fallback>
            <p:pic>
              <p:nvPicPr>
                <p:cNvPr id="54" name="筆跡 53">
                  <a:extLst>
                    <a:ext uri="{FF2B5EF4-FFF2-40B4-BE49-F238E27FC236}">
                      <a16:creationId xmlns:a16="http://schemas.microsoft.com/office/drawing/2014/main" id="{74F46827-4DE4-4229-A12B-85B8FA61FE60}"/>
                    </a:ext>
                  </a:extLst>
                </p:cNvPr>
                <p:cNvPicPr/>
                <p:nvPr/>
              </p:nvPicPr>
              <p:blipFill>
                <a:blip r:embed="rId81"/>
                <a:stretch>
                  <a:fillRect/>
                </a:stretch>
              </p:blipFill>
              <p:spPr>
                <a:xfrm>
                  <a:off x="2287410" y="3409275"/>
                  <a:ext cx="2217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筆跡 54">
                  <a:extLst>
                    <a:ext uri="{FF2B5EF4-FFF2-40B4-BE49-F238E27FC236}">
                      <a16:creationId xmlns:a16="http://schemas.microsoft.com/office/drawing/2014/main" id="{0E28BE78-6E43-40CB-B253-0D234586225F}"/>
                    </a:ext>
                  </a:extLst>
                </p14:cNvPr>
                <p14:cNvContentPartPr/>
                <p14:nvPr/>
              </p14:nvContentPartPr>
              <p14:xfrm>
                <a:off x="2629050" y="3443475"/>
                <a:ext cx="138240" cy="78480"/>
              </p14:xfrm>
            </p:contentPart>
          </mc:Choice>
          <mc:Fallback>
            <p:pic>
              <p:nvPicPr>
                <p:cNvPr id="55" name="筆跡 54">
                  <a:extLst>
                    <a:ext uri="{FF2B5EF4-FFF2-40B4-BE49-F238E27FC236}">
                      <a16:creationId xmlns:a16="http://schemas.microsoft.com/office/drawing/2014/main" id="{0E28BE78-6E43-40CB-B253-0D234586225F}"/>
                    </a:ext>
                  </a:extLst>
                </p:cNvPr>
                <p:cNvPicPr/>
                <p:nvPr/>
              </p:nvPicPr>
              <p:blipFill>
                <a:blip r:embed="rId83"/>
                <a:stretch>
                  <a:fillRect/>
                </a:stretch>
              </p:blipFill>
              <p:spPr>
                <a:xfrm>
                  <a:off x="2620410" y="3434835"/>
                  <a:ext cx="1558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筆跡 55">
                  <a:extLst>
                    <a:ext uri="{FF2B5EF4-FFF2-40B4-BE49-F238E27FC236}">
                      <a16:creationId xmlns:a16="http://schemas.microsoft.com/office/drawing/2014/main" id="{323711C1-E4AF-4C9E-8561-DF77BA0E3203}"/>
                    </a:ext>
                  </a:extLst>
                </p14:cNvPr>
                <p14:cNvContentPartPr/>
                <p14:nvPr/>
              </p14:nvContentPartPr>
              <p14:xfrm>
                <a:off x="2639130" y="3577755"/>
                <a:ext cx="114480" cy="16560"/>
              </p14:xfrm>
            </p:contentPart>
          </mc:Choice>
          <mc:Fallback>
            <p:pic>
              <p:nvPicPr>
                <p:cNvPr id="56" name="筆跡 55">
                  <a:extLst>
                    <a:ext uri="{FF2B5EF4-FFF2-40B4-BE49-F238E27FC236}">
                      <a16:creationId xmlns:a16="http://schemas.microsoft.com/office/drawing/2014/main" id="{323711C1-E4AF-4C9E-8561-DF77BA0E3203}"/>
                    </a:ext>
                  </a:extLst>
                </p:cNvPr>
                <p:cNvPicPr/>
                <p:nvPr/>
              </p:nvPicPr>
              <p:blipFill>
                <a:blip r:embed="rId85"/>
                <a:stretch>
                  <a:fillRect/>
                </a:stretch>
              </p:blipFill>
              <p:spPr>
                <a:xfrm>
                  <a:off x="2630490" y="3569115"/>
                  <a:ext cx="1321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筆跡 56">
                  <a:extLst>
                    <a:ext uri="{FF2B5EF4-FFF2-40B4-BE49-F238E27FC236}">
                      <a16:creationId xmlns:a16="http://schemas.microsoft.com/office/drawing/2014/main" id="{6C0C158F-082B-4B79-878C-B7445A674AED}"/>
                    </a:ext>
                  </a:extLst>
                </p14:cNvPr>
                <p14:cNvContentPartPr/>
                <p14:nvPr/>
              </p14:nvContentPartPr>
              <p14:xfrm>
                <a:off x="2858370" y="3482715"/>
                <a:ext cx="12240" cy="109800"/>
              </p14:xfrm>
            </p:contentPart>
          </mc:Choice>
          <mc:Fallback>
            <p:pic>
              <p:nvPicPr>
                <p:cNvPr id="57" name="筆跡 56">
                  <a:extLst>
                    <a:ext uri="{FF2B5EF4-FFF2-40B4-BE49-F238E27FC236}">
                      <a16:creationId xmlns:a16="http://schemas.microsoft.com/office/drawing/2014/main" id="{6C0C158F-082B-4B79-878C-B7445A674AED}"/>
                    </a:ext>
                  </a:extLst>
                </p:cNvPr>
                <p:cNvPicPr/>
                <p:nvPr/>
              </p:nvPicPr>
              <p:blipFill>
                <a:blip r:embed="rId87"/>
                <a:stretch>
                  <a:fillRect/>
                </a:stretch>
              </p:blipFill>
              <p:spPr>
                <a:xfrm>
                  <a:off x="2849370" y="3473715"/>
                  <a:ext cx="298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筆跡 57">
                  <a:extLst>
                    <a:ext uri="{FF2B5EF4-FFF2-40B4-BE49-F238E27FC236}">
                      <a16:creationId xmlns:a16="http://schemas.microsoft.com/office/drawing/2014/main" id="{8DA4A34D-6EF1-4CFD-98BD-745CBB7BF571}"/>
                    </a:ext>
                  </a:extLst>
                </p14:cNvPr>
                <p14:cNvContentPartPr/>
                <p14:nvPr/>
              </p14:nvContentPartPr>
              <p14:xfrm>
                <a:off x="2943690" y="3424035"/>
                <a:ext cx="115560" cy="165240"/>
              </p14:xfrm>
            </p:contentPart>
          </mc:Choice>
          <mc:Fallback>
            <p:pic>
              <p:nvPicPr>
                <p:cNvPr id="58" name="筆跡 57">
                  <a:extLst>
                    <a:ext uri="{FF2B5EF4-FFF2-40B4-BE49-F238E27FC236}">
                      <a16:creationId xmlns:a16="http://schemas.microsoft.com/office/drawing/2014/main" id="{8DA4A34D-6EF1-4CFD-98BD-745CBB7BF571}"/>
                    </a:ext>
                  </a:extLst>
                </p:cNvPr>
                <p:cNvPicPr/>
                <p:nvPr/>
              </p:nvPicPr>
              <p:blipFill>
                <a:blip r:embed="rId89"/>
                <a:stretch>
                  <a:fillRect/>
                </a:stretch>
              </p:blipFill>
              <p:spPr>
                <a:xfrm>
                  <a:off x="2934690" y="3415395"/>
                  <a:ext cx="1332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筆跡 58">
                  <a:extLst>
                    <a:ext uri="{FF2B5EF4-FFF2-40B4-BE49-F238E27FC236}">
                      <a16:creationId xmlns:a16="http://schemas.microsoft.com/office/drawing/2014/main" id="{DDB26B27-5E59-4C67-A80F-302DEAD55AD6}"/>
                    </a:ext>
                  </a:extLst>
                </p14:cNvPr>
                <p14:cNvContentPartPr/>
                <p14:nvPr/>
              </p14:nvContentPartPr>
              <p14:xfrm>
                <a:off x="2962770" y="3440235"/>
                <a:ext cx="148320" cy="7920"/>
              </p14:xfrm>
            </p:contentPart>
          </mc:Choice>
          <mc:Fallback>
            <p:pic>
              <p:nvPicPr>
                <p:cNvPr id="59" name="筆跡 58">
                  <a:extLst>
                    <a:ext uri="{FF2B5EF4-FFF2-40B4-BE49-F238E27FC236}">
                      <a16:creationId xmlns:a16="http://schemas.microsoft.com/office/drawing/2014/main" id="{DDB26B27-5E59-4C67-A80F-302DEAD55AD6}"/>
                    </a:ext>
                  </a:extLst>
                </p:cNvPr>
                <p:cNvPicPr/>
                <p:nvPr/>
              </p:nvPicPr>
              <p:blipFill>
                <a:blip r:embed="rId91"/>
                <a:stretch>
                  <a:fillRect/>
                </a:stretch>
              </p:blipFill>
              <p:spPr>
                <a:xfrm>
                  <a:off x="2954130" y="3431595"/>
                  <a:ext cx="1659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2" name="筆跡 61">
                  <a:extLst>
                    <a:ext uri="{FF2B5EF4-FFF2-40B4-BE49-F238E27FC236}">
                      <a16:creationId xmlns:a16="http://schemas.microsoft.com/office/drawing/2014/main" id="{30FF619C-5135-4AEA-A5BF-19903EB2740F}"/>
                    </a:ext>
                  </a:extLst>
                </p14:cNvPr>
                <p14:cNvContentPartPr/>
                <p14:nvPr/>
              </p14:nvContentPartPr>
              <p14:xfrm>
                <a:off x="2919930" y="3607275"/>
                <a:ext cx="3600" cy="18720"/>
              </p14:xfrm>
            </p:contentPart>
          </mc:Choice>
          <mc:Fallback>
            <p:pic>
              <p:nvPicPr>
                <p:cNvPr id="62" name="筆跡 61">
                  <a:extLst>
                    <a:ext uri="{FF2B5EF4-FFF2-40B4-BE49-F238E27FC236}">
                      <a16:creationId xmlns:a16="http://schemas.microsoft.com/office/drawing/2014/main" id="{30FF619C-5135-4AEA-A5BF-19903EB2740F}"/>
                    </a:ext>
                  </a:extLst>
                </p:cNvPr>
                <p:cNvPicPr/>
                <p:nvPr/>
              </p:nvPicPr>
              <p:blipFill>
                <a:blip r:embed="rId79"/>
                <a:stretch>
                  <a:fillRect/>
                </a:stretch>
              </p:blipFill>
              <p:spPr>
                <a:xfrm>
                  <a:off x="2911290" y="3598275"/>
                  <a:ext cx="21240" cy="36360"/>
                </a:xfrm>
                <a:prstGeom prst="rect">
                  <a:avLst/>
                </a:prstGeom>
              </p:spPr>
            </p:pic>
          </mc:Fallback>
        </mc:AlternateContent>
      </p:grpSp>
      <p:grpSp>
        <p:nvGrpSpPr>
          <p:cNvPr id="43022" name="群組 43021">
            <a:extLst>
              <a:ext uri="{FF2B5EF4-FFF2-40B4-BE49-F238E27FC236}">
                <a16:creationId xmlns:a16="http://schemas.microsoft.com/office/drawing/2014/main" id="{E599E7BD-8A93-45D3-93C5-F4D1CEE0B1EF}"/>
              </a:ext>
            </a:extLst>
          </p:cNvPr>
          <p:cNvGrpSpPr/>
          <p:nvPr/>
        </p:nvGrpSpPr>
        <p:grpSpPr>
          <a:xfrm>
            <a:off x="1521690" y="3838755"/>
            <a:ext cx="486360" cy="286200"/>
            <a:chOff x="1521690" y="3838755"/>
            <a:chExt cx="486360" cy="286200"/>
          </a:xfrm>
        </p:grpSpPr>
        <mc:AlternateContent xmlns:mc="http://schemas.openxmlformats.org/markup-compatibility/2006">
          <mc:Choice xmlns:p14="http://schemas.microsoft.com/office/powerpoint/2010/main" Requires="p14">
            <p:contentPart p14:bwMode="auto" r:id="rId93">
              <p14:nvContentPartPr>
                <p14:cNvPr id="43008" name="筆跡 43007">
                  <a:extLst>
                    <a:ext uri="{FF2B5EF4-FFF2-40B4-BE49-F238E27FC236}">
                      <a16:creationId xmlns:a16="http://schemas.microsoft.com/office/drawing/2014/main" id="{6865EF46-0A8C-4C16-9F51-EF686064D34C}"/>
                    </a:ext>
                  </a:extLst>
                </p14:cNvPr>
                <p14:cNvContentPartPr/>
                <p14:nvPr/>
              </p14:nvContentPartPr>
              <p14:xfrm>
                <a:off x="1522410" y="3867915"/>
                <a:ext cx="11520" cy="220320"/>
              </p14:xfrm>
            </p:contentPart>
          </mc:Choice>
          <mc:Fallback>
            <p:pic>
              <p:nvPicPr>
                <p:cNvPr id="43008" name="筆跡 43007">
                  <a:extLst>
                    <a:ext uri="{FF2B5EF4-FFF2-40B4-BE49-F238E27FC236}">
                      <a16:creationId xmlns:a16="http://schemas.microsoft.com/office/drawing/2014/main" id="{6865EF46-0A8C-4C16-9F51-EF686064D34C}"/>
                    </a:ext>
                  </a:extLst>
                </p:cNvPr>
                <p:cNvPicPr/>
                <p:nvPr/>
              </p:nvPicPr>
              <p:blipFill>
                <a:blip r:embed="rId94"/>
                <a:stretch>
                  <a:fillRect/>
                </a:stretch>
              </p:blipFill>
              <p:spPr>
                <a:xfrm>
                  <a:off x="1513770" y="3859275"/>
                  <a:ext cx="291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3009" name="筆跡 43008">
                  <a:extLst>
                    <a:ext uri="{FF2B5EF4-FFF2-40B4-BE49-F238E27FC236}">
                      <a16:creationId xmlns:a16="http://schemas.microsoft.com/office/drawing/2014/main" id="{570CAF8A-25DF-43B1-AE76-2A88FA37EFBA}"/>
                    </a:ext>
                  </a:extLst>
                </p14:cNvPr>
                <p14:cNvContentPartPr/>
                <p14:nvPr/>
              </p14:nvContentPartPr>
              <p14:xfrm>
                <a:off x="1521690" y="3976275"/>
                <a:ext cx="132120" cy="23040"/>
              </p14:xfrm>
            </p:contentPart>
          </mc:Choice>
          <mc:Fallback>
            <p:pic>
              <p:nvPicPr>
                <p:cNvPr id="43009" name="筆跡 43008">
                  <a:extLst>
                    <a:ext uri="{FF2B5EF4-FFF2-40B4-BE49-F238E27FC236}">
                      <a16:creationId xmlns:a16="http://schemas.microsoft.com/office/drawing/2014/main" id="{570CAF8A-25DF-43B1-AE76-2A88FA37EFBA}"/>
                    </a:ext>
                  </a:extLst>
                </p:cNvPr>
                <p:cNvPicPr/>
                <p:nvPr/>
              </p:nvPicPr>
              <p:blipFill>
                <a:blip r:embed="rId96"/>
                <a:stretch>
                  <a:fillRect/>
                </a:stretch>
              </p:blipFill>
              <p:spPr>
                <a:xfrm>
                  <a:off x="1512690" y="3967635"/>
                  <a:ext cx="1497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3010" name="筆跡 43009">
                  <a:extLst>
                    <a:ext uri="{FF2B5EF4-FFF2-40B4-BE49-F238E27FC236}">
                      <a16:creationId xmlns:a16="http://schemas.microsoft.com/office/drawing/2014/main" id="{17460229-F221-4CD3-B6C9-1DF59538581D}"/>
                    </a:ext>
                  </a:extLst>
                </p14:cNvPr>
                <p14:cNvContentPartPr/>
                <p14:nvPr/>
              </p14:nvContentPartPr>
              <p14:xfrm>
                <a:off x="1663530" y="3838755"/>
                <a:ext cx="31680" cy="237600"/>
              </p14:xfrm>
            </p:contentPart>
          </mc:Choice>
          <mc:Fallback>
            <p:pic>
              <p:nvPicPr>
                <p:cNvPr id="43010" name="筆跡 43009">
                  <a:extLst>
                    <a:ext uri="{FF2B5EF4-FFF2-40B4-BE49-F238E27FC236}">
                      <a16:creationId xmlns:a16="http://schemas.microsoft.com/office/drawing/2014/main" id="{17460229-F221-4CD3-B6C9-1DF59538581D}"/>
                    </a:ext>
                  </a:extLst>
                </p:cNvPr>
                <p:cNvPicPr/>
                <p:nvPr/>
              </p:nvPicPr>
              <p:blipFill>
                <a:blip r:embed="rId98"/>
                <a:stretch>
                  <a:fillRect/>
                </a:stretch>
              </p:blipFill>
              <p:spPr>
                <a:xfrm>
                  <a:off x="1654890" y="3830115"/>
                  <a:ext cx="4932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3012" name="筆跡 43011">
                  <a:extLst>
                    <a:ext uri="{FF2B5EF4-FFF2-40B4-BE49-F238E27FC236}">
                      <a16:creationId xmlns:a16="http://schemas.microsoft.com/office/drawing/2014/main" id="{A80530C5-43FC-44B3-840F-508A65B763DF}"/>
                    </a:ext>
                  </a:extLst>
                </p14:cNvPr>
                <p14:cNvContentPartPr/>
                <p14:nvPr/>
              </p14:nvContentPartPr>
              <p14:xfrm>
                <a:off x="1776570" y="4006515"/>
                <a:ext cx="19440" cy="118440"/>
              </p14:xfrm>
            </p:contentPart>
          </mc:Choice>
          <mc:Fallback>
            <p:pic>
              <p:nvPicPr>
                <p:cNvPr id="43012" name="筆跡 43011">
                  <a:extLst>
                    <a:ext uri="{FF2B5EF4-FFF2-40B4-BE49-F238E27FC236}">
                      <a16:creationId xmlns:a16="http://schemas.microsoft.com/office/drawing/2014/main" id="{A80530C5-43FC-44B3-840F-508A65B763DF}"/>
                    </a:ext>
                  </a:extLst>
                </p:cNvPr>
                <p:cNvPicPr/>
                <p:nvPr/>
              </p:nvPicPr>
              <p:blipFill>
                <a:blip r:embed="rId100"/>
                <a:stretch>
                  <a:fillRect/>
                </a:stretch>
              </p:blipFill>
              <p:spPr>
                <a:xfrm>
                  <a:off x="1767930" y="3997875"/>
                  <a:ext cx="370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43013" name="筆跡 43012">
                  <a:extLst>
                    <a:ext uri="{FF2B5EF4-FFF2-40B4-BE49-F238E27FC236}">
                      <a16:creationId xmlns:a16="http://schemas.microsoft.com/office/drawing/2014/main" id="{57B6DDD2-67EB-44B1-80B8-9373F0FD1966}"/>
                    </a:ext>
                  </a:extLst>
                </p14:cNvPr>
                <p14:cNvContentPartPr/>
                <p14:nvPr/>
              </p14:nvContentPartPr>
              <p14:xfrm>
                <a:off x="1975290" y="3925515"/>
                <a:ext cx="11160" cy="13320"/>
              </p14:xfrm>
            </p:contentPart>
          </mc:Choice>
          <mc:Fallback>
            <p:pic>
              <p:nvPicPr>
                <p:cNvPr id="43013" name="筆跡 43012">
                  <a:extLst>
                    <a:ext uri="{FF2B5EF4-FFF2-40B4-BE49-F238E27FC236}">
                      <a16:creationId xmlns:a16="http://schemas.microsoft.com/office/drawing/2014/main" id="{57B6DDD2-67EB-44B1-80B8-9373F0FD1966}"/>
                    </a:ext>
                  </a:extLst>
                </p:cNvPr>
                <p:cNvPicPr/>
                <p:nvPr/>
              </p:nvPicPr>
              <p:blipFill>
                <a:blip r:embed="rId102"/>
                <a:stretch>
                  <a:fillRect/>
                </a:stretch>
              </p:blipFill>
              <p:spPr>
                <a:xfrm>
                  <a:off x="1966290" y="3916515"/>
                  <a:ext cx="288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43014" name="筆跡 43013">
                  <a:extLst>
                    <a:ext uri="{FF2B5EF4-FFF2-40B4-BE49-F238E27FC236}">
                      <a16:creationId xmlns:a16="http://schemas.microsoft.com/office/drawing/2014/main" id="{2A33F932-5454-4C88-957B-36CFABF1DA98}"/>
                    </a:ext>
                  </a:extLst>
                </p14:cNvPr>
                <p14:cNvContentPartPr/>
                <p14:nvPr/>
              </p14:nvContentPartPr>
              <p14:xfrm>
                <a:off x="1993290" y="4008675"/>
                <a:ext cx="14760" cy="2520"/>
              </p14:xfrm>
            </p:contentPart>
          </mc:Choice>
          <mc:Fallback>
            <p:pic>
              <p:nvPicPr>
                <p:cNvPr id="43014" name="筆跡 43013">
                  <a:extLst>
                    <a:ext uri="{FF2B5EF4-FFF2-40B4-BE49-F238E27FC236}">
                      <a16:creationId xmlns:a16="http://schemas.microsoft.com/office/drawing/2014/main" id="{2A33F932-5454-4C88-957B-36CFABF1DA98}"/>
                    </a:ext>
                  </a:extLst>
                </p:cNvPr>
                <p:cNvPicPr/>
                <p:nvPr/>
              </p:nvPicPr>
              <p:blipFill>
                <a:blip r:embed="rId104"/>
                <a:stretch>
                  <a:fillRect/>
                </a:stretch>
              </p:blipFill>
              <p:spPr>
                <a:xfrm>
                  <a:off x="1984290" y="4000035"/>
                  <a:ext cx="32400" cy="20160"/>
                </a:xfrm>
                <a:prstGeom prst="rect">
                  <a:avLst/>
                </a:prstGeom>
              </p:spPr>
            </p:pic>
          </mc:Fallback>
        </mc:AlternateContent>
      </p:grpSp>
      <p:grpSp>
        <p:nvGrpSpPr>
          <p:cNvPr id="43021" name="群組 43020">
            <a:extLst>
              <a:ext uri="{FF2B5EF4-FFF2-40B4-BE49-F238E27FC236}">
                <a16:creationId xmlns:a16="http://schemas.microsoft.com/office/drawing/2014/main" id="{005A10D0-8169-4830-9AD6-3AE5A68341E3}"/>
              </a:ext>
            </a:extLst>
          </p:cNvPr>
          <p:cNvGrpSpPr/>
          <p:nvPr/>
        </p:nvGrpSpPr>
        <p:grpSpPr>
          <a:xfrm>
            <a:off x="2395050" y="3882315"/>
            <a:ext cx="917280" cy="234000"/>
            <a:chOff x="2395050" y="3882315"/>
            <a:chExt cx="917280" cy="234000"/>
          </a:xfrm>
        </p:grpSpPr>
        <mc:AlternateContent xmlns:mc="http://schemas.openxmlformats.org/markup-compatibility/2006">
          <mc:Choice xmlns:p14="http://schemas.microsoft.com/office/powerpoint/2010/main" Requires="p14">
            <p:contentPart p14:bwMode="auto" r:id="rId105">
              <p14:nvContentPartPr>
                <p14:cNvPr id="43015" name="筆跡 43014">
                  <a:extLst>
                    <a:ext uri="{FF2B5EF4-FFF2-40B4-BE49-F238E27FC236}">
                      <a16:creationId xmlns:a16="http://schemas.microsoft.com/office/drawing/2014/main" id="{4E0626DB-DEB5-40FC-ACAB-F107A9D984F9}"/>
                    </a:ext>
                  </a:extLst>
                </p14:cNvPr>
                <p14:cNvContentPartPr/>
                <p14:nvPr/>
              </p14:nvContentPartPr>
              <p14:xfrm>
                <a:off x="2395050" y="3910395"/>
                <a:ext cx="257400" cy="205920"/>
              </p14:xfrm>
            </p:contentPart>
          </mc:Choice>
          <mc:Fallback>
            <p:pic>
              <p:nvPicPr>
                <p:cNvPr id="43015" name="筆跡 43014">
                  <a:extLst>
                    <a:ext uri="{FF2B5EF4-FFF2-40B4-BE49-F238E27FC236}">
                      <a16:creationId xmlns:a16="http://schemas.microsoft.com/office/drawing/2014/main" id="{4E0626DB-DEB5-40FC-ACAB-F107A9D984F9}"/>
                    </a:ext>
                  </a:extLst>
                </p:cNvPr>
                <p:cNvPicPr/>
                <p:nvPr/>
              </p:nvPicPr>
              <p:blipFill>
                <a:blip r:embed="rId106"/>
                <a:stretch>
                  <a:fillRect/>
                </a:stretch>
              </p:blipFill>
              <p:spPr>
                <a:xfrm>
                  <a:off x="2386050" y="3901755"/>
                  <a:ext cx="2750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3016" name="筆跡 43015">
                  <a:extLst>
                    <a:ext uri="{FF2B5EF4-FFF2-40B4-BE49-F238E27FC236}">
                      <a16:creationId xmlns:a16="http://schemas.microsoft.com/office/drawing/2014/main" id="{41F450BF-0732-4CAE-A153-4FC06C574615}"/>
                    </a:ext>
                  </a:extLst>
                </p14:cNvPr>
                <p14:cNvContentPartPr/>
                <p14:nvPr/>
              </p14:nvContentPartPr>
              <p14:xfrm>
                <a:off x="2775210" y="3947115"/>
                <a:ext cx="122040" cy="126000"/>
              </p14:xfrm>
            </p:contentPart>
          </mc:Choice>
          <mc:Fallback>
            <p:pic>
              <p:nvPicPr>
                <p:cNvPr id="43016" name="筆跡 43015">
                  <a:extLst>
                    <a:ext uri="{FF2B5EF4-FFF2-40B4-BE49-F238E27FC236}">
                      <a16:creationId xmlns:a16="http://schemas.microsoft.com/office/drawing/2014/main" id="{41F450BF-0732-4CAE-A153-4FC06C574615}"/>
                    </a:ext>
                  </a:extLst>
                </p:cNvPr>
                <p:cNvPicPr/>
                <p:nvPr/>
              </p:nvPicPr>
              <p:blipFill>
                <a:blip r:embed="rId108"/>
                <a:stretch>
                  <a:fillRect/>
                </a:stretch>
              </p:blipFill>
              <p:spPr>
                <a:xfrm>
                  <a:off x="2766210" y="3938115"/>
                  <a:ext cx="1396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3017" name="筆跡 43016">
                  <a:extLst>
                    <a:ext uri="{FF2B5EF4-FFF2-40B4-BE49-F238E27FC236}">
                      <a16:creationId xmlns:a16="http://schemas.microsoft.com/office/drawing/2014/main" id="{57B9901B-495A-4966-8CF5-53B55D058B97}"/>
                    </a:ext>
                  </a:extLst>
                </p14:cNvPr>
                <p14:cNvContentPartPr/>
                <p14:nvPr/>
              </p14:nvContentPartPr>
              <p14:xfrm>
                <a:off x="2993010" y="3899595"/>
                <a:ext cx="17280" cy="187560"/>
              </p14:xfrm>
            </p:contentPart>
          </mc:Choice>
          <mc:Fallback>
            <p:pic>
              <p:nvPicPr>
                <p:cNvPr id="43017" name="筆跡 43016">
                  <a:extLst>
                    <a:ext uri="{FF2B5EF4-FFF2-40B4-BE49-F238E27FC236}">
                      <a16:creationId xmlns:a16="http://schemas.microsoft.com/office/drawing/2014/main" id="{57B9901B-495A-4966-8CF5-53B55D058B97}"/>
                    </a:ext>
                  </a:extLst>
                </p:cNvPr>
                <p:cNvPicPr/>
                <p:nvPr/>
              </p:nvPicPr>
              <p:blipFill>
                <a:blip r:embed="rId110"/>
                <a:stretch>
                  <a:fillRect/>
                </a:stretch>
              </p:blipFill>
              <p:spPr>
                <a:xfrm>
                  <a:off x="2984010" y="3890595"/>
                  <a:ext cx="349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3018" name="筆跡 43017">
                  <a:extLst>
                    <a:ext uri="{FF2B5EF4-FFF2-40B4-BE49-F238E27FC236}">
                      <a16:creationId xmlns:a16="http://schemas.microsoft.com/office/drawing/2014/main" id="{256F521E-29E0-4A9A-B27C-04E710491A79}"/>
                    </a:ext>
                  </a:extLst>
                </p14:cNvPr>
                <p14:cNvContentPartPr/>
                <p14:nvPr/>
              </p14:nvContentPartPr>
              <p14:xfrm>
                <a:off x="3067530" y="4053315"/>
                <a:ext cx="8640" cy="34920"/>
              </p14:xfrm>
            </p:contentPart>
          </mc:Choice>
          <mc:Fallback>
            <p:pic>
              <p:nvPicPr>
                <p:cNvPr id="43018" name="筆跡 43017">
                  <a:extLst>
                    <a:ext uri="{FF2B5EF4-FFF2-40B4-BE49-F238E27FC236}">
                      <a16:creationId xmlns:a16="http://schemas.microsoft.com/office/drawing/2014/main" id="{256F521E-29E0-4A9A-B27C-04E710491A79}"/>
                    </a:ext>
                  </a:extLst>
                </p:cNvPr>
                <p:cNvPicPr/>
                <p:nvPr/>
              </p:nvPicPr>
              <p:blipFill>
                <a:blip r:embed="rId112"/>
                <a:stretch>
                  <a:fillRect/>
                </a:stretch>
              </p:blipFill>
              <p:spPr>
                <a:xfrm>
                  <a:off x="3058890" y="4044315"/>
                  <a:ext cx="262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3019" name="筆跡 43018">
                  <a:extLst>
                    <a:ext uri="{FF2B5EF4-FFF2-40B4-BE49-F238E27FC236}">
                      <a16:creationId xmlns:a16="http://schemas.microsoft.com/office/drawing/2014/main" id="{6570EA09-8E00-4240-B325-F7A1F19D2A61}"/>
                    </a:ext>
                  </a:extLst>
                </p14:cNvPr>
                <p14:cNvContentPartPr/>
                <p14:nvPr/>
              </p14:nvContentPartPr>
              <p14:xfrm>
                <a:off x="3160410" y="3899595"/>
                <a:ext cx="93600" cy="153000"/>
              </p14:xfrm>
            </p:contentPart>
          </mc:Choice>
          <mc:Fallback>
            <p:pic>
              <p:nvPicPr>
                <p:cNvPr id="43019" name="筆跡 43018">
                  <a:extLst>
                    <a:ext uri="{FF2B5EF4-FFF2-40B4-BE49-F238E27FC236}">
                      <a16:creationId xmlns:a16="http://schemas.microsoft.com/office/drawing/2014/main" id="{6570EA09-8E00-4240-B325-F7A1F19D2A61}"/>
                    </a:ext>
                  </a:extLst>
                </p:cNvPr>
                <p:cNvPicPr/>
                <p:nvPr/>
              </p:nvPicPr>
              <p:blipFill>
                <a:blip r:embed="rId114"/>
                <a:stretch>
                  <a:fillRect/>
                </a:stretch>
              </p:blipFill>
              <p:spPr>
                <a:xfrm>
                  <a:off x="3151770" y="3890595"/>
                  <a:ext cx="1112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3020" name="筆跡 43019">
                  <a:extLst>
                    <a:ext uri="{FF2B5EF4-FFF2-40B4-BE49-F238E27FC236}">
                      <a16:creationId xmlns:a16="http://schemas.microsoft.com/office/drawing/2014/main" id="{71C43FB4-FB61-45ED-B0A5-B9D8045562B2}"/>
                    </a:ext>
                  </a:extLst>
                </p14:cNvPr>
                <p14:cNvContentPartPr/>
                <p14:nvPr/>
              </p14:nvContentPartPr>
              <p14:xfrm>
                <a:off x="3192810" y="3882315"/>
                <a:ext cx="119520" cy="28440"/>
              </p14:xfrm>
            </p:contentPart>
          </mc:Choice>
          <mc:Fallback>
            <p:pic>
              <p:nvPicPr>
                <p:cNvPr id="43020" name="筆跡 43019">
                  <a:extLst>
                    <a:ext uri="{FF2B5EF4-FFF2-40B4-BE49-F238E27FC236}">
                      <a16:creationId xmlns:a16="http://schemas.microsoft.com/office/drawing/2014/main" id="{71C43FB4-FB61-45ED-B0A5-B9D8045562B2}"/>
                    </a:ext>
                  </a:extLst>
                </p:cNvPr>
                <p:cNvPicPr/>
                <p:nvPr/>
              </p:nvPicPr>
              <p:blipFill>
                <a:blip r:embed="rId116"/>
                <a:stretch>
                  <a:fillRect/>
                </a:stretch>
              </p:blipFill>
              <p:spPr>
                <a:xfrm>
                  <a:off x="3183810" y="3873315"/>
                  <a:ext cx="137160" cy="46080"/>
                </a:xfrm>
                <a:prstGeom prst="rect">
                  <a:avLst/>
                </a:prstGeom>
              </p:spPr>
            </p:pic>
          </mc:Fallback>
        </mc:AlternateContent>
      </p:grpSp>
      <p:grpSp>
        <p:nvGrpSpPr>
          <p:cNvPr id="43048" name="群組 43047">
            <a:extLst>
              <a:ext uri="{FF2B5EF4-FFF2-40B4-BE49-F238E27FC236}">
                <a16:creationId xmlns:a16="http://schemas.microsoft.com/office/drawing/2014/main" id="{4F51B6E6-DC95-4E38-9948-C4740D1639A6}"/>
              </a:ext>
            </a:extLst>
          </p:cNvPr>
          <p:cNvGrpSpPr/>
          <p:nvPr/>
        </p:nvGrpSpPr>
        <p:grpSpPr>
          <a:xfrm>
            <a:off x="5825130" y="4429875"/>
            <a:ext cx="272160" cy="174600"/>
            <a:chOff x="5825130" y="4429875"/>
            <a:chExt cx="272160" cy="174600"/>
          </a:xfrm>
        </p:grpSpPr>
        <mc:AlternateContent xmlns:mc="http://schemas.openxmlformats.org/markup-compatibility/2006">
          <mc:Choice xmlns:p14="http://schemas.microsoft.com/office/powerpoint/2010/main" Requires="p14">
            <p:contentPart p14:bwMode="auto" r:id="rId117">
              <p14:nvContentPartPr>
                <p14:cNvPr id="43044" name="筆跡 43043">
                  <a:extLst>
                    <a:ext uri="{FF2B5EF4-FFF2-40B4-BE49-F238E27FC236}">
                      <a16:creationId xmlns:a16="http://schemas.microsoft.com/office/drawing/2014/main" id="{B559BB76-C0FC-434C-9A03-269450FE86A4}"/>
                    </a:ext>
                  </a:extLst>
                </p14:cNvPr>
                <p14:cNvContentPartPr/>
                <p14:nvPr/>
              </p14:nvContentPartPr>
              <p14:xfrm>
                <a:off x="5825130" y="4462635"/>
                <a:ext cx="11160" cy="141840"/>
              </p14:xfrm>
            </p:contentPart>
          </mc:Choice>
          <mc:Fallback>
            <p:pic>
              <p:nvPicPr>
                <p:cNvPr id="43044" name="筆跡 43043">
                  <a:extLst>
                    <a:ext uri="{FF2B5EF4-FFF2-40B4-BE49-F238E27FC236}">
                      <a16:creationId xmlns:a16="http://schemas.microsoft.com/office/drawing/2014/main" id="{B559BB76-C0FC-434C-9A03-269450FE86A4}"/>
                    </a:ext>
                  </a:extLst>
                </p:cNvPr>
                <p:cNvPicPr/>
                <p:nvPr/>
              </p:nvPicPr>
              <p:blipFill>
                <a:blip r:embed="rId118"/>
                <a:stretch>
                  <a:fillRect/>
                </a:stretch>
              </p:blipFill>
              <p:spPr>
                <a:xfrm>
                  <a:off x="5816130" y="4453635"/>
                  <a:ext cx="288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3045" name="筆跡 43044">
                  <a:extLst>
                    <a:ext uri="{FF2B5EF4-FFF2-40B4-BE49-F238E27FC236}">
                      <a16:creationId xmlns:a16="http://schemas.microsoft.com/office/drawing/2014/main" id="{DAB570A3-5934-47DE-AAE8-589005FA64B1}"/>
                    </a:ext>
                  </a:extLst>
                </p14:cNvPr>
                <p14:cNvContentPartPr/>
                <p14:nvPr/>
              </p14:nvContentPartPr>
              <p14:xfrm>
                <a:off x="5893530" y="4568475"/>
                <a:ext cx="24480" cy="20880"/>
              </p14:xfrm>
            </p:contentPart>
          </mc:Choice>
          <mc:Fallback>
            <p:pic>
              <p:nvPicPr>
                <p:cNvPr id="43045" name="筆跡 43044">
                  <a:extLst>
                    <a:ext uri="{FF2B5EF4-FFF2-40B4-BE49-F238E27FC236}">
                      <a16:creationId xmlns:a16="http://schemas.microsoft.com/office/drawing/2014/main" id="{DAB570A3-5934-47DE-AAE8-589005FA64B1}"/>
                    </a:ext>
                  </a:extLst>
                </p:cNvPr>
                <p:cNvPicPr/>
                <p:nvPr/>
              </p:nvPicPr>
              <p:blipFill>
                <a:blip r:embed="rId120"/>
                <a:stretch>
                  <a:fillRect/>
                </a:stretch>
              </p:blipFill>
              <p:spPr>
                <a:xfrm>
                  <a:off x="5884890" y="4559835"/>
                  <a:ext cx="421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43046" name="筆跡 43045">
                  <a:extLst>
                    <a:ext uri="{FF2B5EF4-FFF2-40B4-BE49-F238E27FC236}">
                      <a16:creationId xmlns:a16="http://schemas.microsoft.com/office/drawing/2014/main" id="{A07280F2-480A-4E3B-8BF8-F16E0E7E9794}"/>
                    </a:ext>
                  </a:extLst>
                </p14:cNvPr>
                <p14:cNvContentPartPr/>
                <p14:nvPr/>
              </p14:nvContentPartPr>
              <p14:xfrm>
                <a:off x="5983890" y="4442835"/>
                <a:ext cx="86760" cy="131400"/>
              </p14:xfrm>
            </p:contentPart>
          </mc:Choice>
          <mc:Fallback>
            <p:pic>
              <p:nvPicPr>
                <p:cNvPr id="43046" name="筆跡 43045">
                  <a:extLst>
                    <a:ext uri="{FF2B5EF4-FFF2-40B4-BE49-F238E27FC236}">
                      <a16:creationId xmlns:a16="http://schemas.microsoft.com/office/drawing/2014/main" id="{A07280F2-480A-4E3B-8BF8-F16E0E7E9794}"/>
                    </a:ext>
                  </a:extLst>
                </p:cNvPr>
                <p:cNvPicPr/>
                <p:nvPr/>
              </p:nvPicPr>
              <p:blipFill>
                <a:blip r:embed="rId122"/>
                <a:stretch>
                  <a:fillRect/>
                </a:stretch>
              </p:blipFill>
              <p:spPr>
                <a:xfrm>
                  <a:off x="5974890" y="4434195"/>
                  <a:ext cx="1044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3047" name="筆跡 43046">
                  <a:extLst>
                    <a:ext uri="{FF2B5EF4-FFF2-40B4-BE49-F238E27FC236}">
                      <a16:creationId xmlns:a16="http://schemas.microsoft.com/office/drawing/2014/main" id="{A045B66F-B6A0-4325-A704-9866BF7B31B2}"/>
                    </a:ext>
                  </a:extLst>
                </p14:cNvPr>
                <p14:cNvContentPartPr/>
                <p14:nvPr/>
              </p14:nvContentPartPr>
              <p14:xfrm>
                <a:off x="5991090" y="4429875"/>
                <a:ext cx="106200" cy="34920"/>
              </p14:xfrm>
            </p:contentPart>
          </mc:Choice>
          <mc:Fallback>
            <p:pic>
              <p:nvPicPr>
                <p:cNvPr id="43047" name="筆跡 43046">
                  <a:extLst>
                    <a:ext uri="{FF2B5EF4-FFF2-40B4-BE49-F238E27FC236}">
                      <a16:creationId xmlns:a16="http://schemas.microsoft.com/office/drawing/2014/main" id="{A045B66F-B6A0-4325-A704-9866BF7B31B2}"/>
                    </a:ext>
                  </a:extLst>
                </p:cNvPr>
                <p:cNvPicPr/>
                <p:nvPr/>
              </p:nvPicPr>
              <p:blipFill>
                <a:blip r:embed="rId124"/>
                <a:stretch>
                  <a:fillRect/>
                </a:stretch>
              </p:blipFill>
              <p:spPr>
                <a:xfrm>
                  <a:off x="5982090" y="4421235"/>
                  <a:ext cx="123840" cy="5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5">
            <p14:nvContentPartPr>
              <p14:cNvPr id="43050" name="筆跡 43049">
                <a:extLst>
                  <a:ext uri="{FF2B5EF4-FFF2-40B4-BE49-F238E27FC236}">
                    <a16:creationId xmlns:a16="http://schemas.microsoft.com/office/drawing/2014/main" id="{8F1A42DB-1231-48D3-8B35-71C4E2B88C4C}"/>
                  </a:ext>
                </a:extLst>
              </p14:cNvPr>
              <p14:cNvContentPartPr/>
              <p14:nvPr/>
            </p14:nvContentPartPr>
            <p14:xfrm>
              <a:off x="5232930" y="3913635"/>
              <a:ext cx="8640" cy="52920"/>
            </p14:xfrm>
          </p:contentPart>
        </mc:Choice>
        <mc:Fallback>
          <p:pic>
            <p:nvPicPr>
              <p:cNvPr id="43050" name="筆跡 43049">
                <a:extLst>
                  <a:ext uri="{FF2B5EF4-FFF2-40B4-BE49-F238E27FC236}">
                    <a16:creationId xmlns:a16="http://schemas.microsoft.com/office/drawing/2014/main" id="{8F1A42DB-1231-48D3-8B35-71C4E2B88C4C}"/>
                  </a:ext>
                </a:extLst>
              </p:cNvPr>
              <p:cNvPicPr/>
              <p:nvPr/>
            </p:nvPicPr>
            <p:blipFill>
              <a:blip r:embed="rId126"/>
              <a:stretch>
                <a:fillRect/>
              </a:stretch>
            </p:blipFill>
            <p:spPr>
              <a:xfrm>
                <a:off x="5215290" y="3895635"/>
                <a:ext cx="44280" cy="88560"/>
              </a:xfrm>
              <a:prstGeom prst="rect">
                <a:avLst/>
              </a:prstGeom>
            </p:spPr>
          </p:pic>
        </mc:Fallback>
      </mc:AlternateContent>
      <p:grpSp>
        <p:nvGrpSpPr>
          <p:cNvPr id="43057" name="群組 43056">
            <a:extLst>
              <a:ext uri="{FF2B5EF4-FFF2-40B4-BE49-F238E27FC236}">
                <a16:creationId xmlns:a16="http://schemas.microsoft.com/office/drawing/2014/main" id="{EC39F47E-5BDB-4435-A6D8-7901BA0973E9}"/>
              </a:ext>
            </a:extLst>
          </p:cNvPr>
          <p:cNvGrpSpPr/>
          <p:nvPr/>
        </p:nvGrpSpPr>
        <p:grpSpPr>
          <a:xfrm>
            <a:off x="5118810" y="4063035"/>
            <a:ext cx="471960" cy="425880"/>
            <a:chOff x="5118810" y="4063035"/>
            <a:chExt cx="471960" cy="425880"/>
          </a:xfrm>
        </p:grpSpPr>
        <mc:AlternateContent xmlns:mc="http://schemas.openxmlformats.org/markup-compatibility/2006">
          <mc:Choice xmlns:p14="http://schemas.microsoft.com/office/powerpoint/2010/main" Requires="p14">
            <p:contentPart p14:bwMode="auto" r:id="rId127">
              <p14:nvContentPartPr>
                <p14:cNvPr id="43051" name="筆跡 43050">
                  <a:extLst>
                    <a:ext uri="{FF2B5EF4-FFF2-40B4-BE49-F238E27FC236}">
                      <a16:creationId xmlns:a16="http://schemas.microsoft.com/office/drawing/2014/main" id="{E41DA8B1-6F4C-4B1E-A584-BC6A68A711E4}"/>
                    </a:ext>
                  </a:extLst>
                </p14:cNvPr>
                <p14:cNvContentPartPr/>
                <p14:nvPr/>
              </p14:nvContentPartPr>
              <p14:xfrm>
                <a:off x="5118810" y="4063035"/>
                <a:ext cx="225360" cy="182160"/>
              </p14:xfrm>
            </p:contentPart>
          </mc:Choice>
          <mc:Fallback>
            <p:pic>
              <p:nvPicPr>
                <p:cNvPr id="43051" name="筆跡 43050">
                  <a:extLst>
                    <a:ext uri="{FF2B5EF4-FFF2-40B4-BE49-F238E27FC236}">
                      <a16:creationId xmlns:a16="http://schemas.microsoft.com/office/drawing/2014/main" id="{E41DA8B1-6F4C-4B1E-A584-BC6A68A711E4}"/>
                    </a:ext>
                  </a:extLst>
                </p:cNvPr>
                <p:cNvPicPr/>
                <p:nvPr/>
              </p:nvPicPr>
              <p:blipFill>
                <a:blip r:embed="rId128"/>
                <a:stretch>
                  <a:fillRect/>
                </a:stretch>
              </p:blipFill>
              <p:spPr>
                <a:xfrm>
                  <a:off x="5100810" y="4045395"/>
                  <a:ext cx="2610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3052" name="筆跡 43051">
                  <a:extLst>
                    <a:ext uri="{FF2B5EF4-FFF2-40B4-BE49-F238E27FC236}">
                      <a16:creationId xmlns:a16="http://schemas.microsoft.com/office/drawing/2014/main" id="{E88833E0-5AB5-406D-BD71-8D04AECADDC1}"/>
                    </a:ext>
                  </a:extLst>
                </p14:cNvPr>
                <p14:cNvContentPartPr/>
                <p14:nvPr/>
              </p14:nvContentPartPr>
              <p14:xfrm>
                <a:off x="5166690" y="4338075"/>
                <a:ext cx="110160" cy="101160"/>
              </p14:xfrm>
            </p:contentPart>
          </mc:Choice>
          <mc:Fallback>
            <p:pic>
              <p:nvPicPr>
                <p:cNvPr id="43052" name="筆跡 43051">
                  <a:extLst>
                    <a:ext uri="{FF2B5EF4-FFF2-40B4-BE49-F238E27FC236}">
                      <a16:creationId xmlns:a16="http://schemas.microsoft.com/office/drawing/2014/main" id="{E88833E0-5AB5-406D-BD71-8D04AECADDC1}"/>
                    </a:ext>
                  </a:extLst>
                </p:cNvPr>
                <p:cNvPicPr/>
                <p:nvPr/>
              </p:nvPicPr>
              <p:blipFill>
                <a:blip r:embed="rId130"/>
                <a:stretch>
                  <a:fillRect/>
                </a:stretch>
              </p:blipFill>
              <p:spPr>
                <a:xfrm>
                  <a:off x="5148690" y="4320075"/>
                  <a:ext cx="14580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3053" name="筆跡 43052">
                  <a:extLst>
                    <a:ext uri="{FF2B5EF4-FFF2-40B4-BE49-F238E27FC236}">
                      <a16:creationId xmlns:a16="http://schemas.microsoft.com/office/drawing/2014/main" id="{CFAC1738-9DA6-4B74-AA75-4787C93AC34A}"/>
                    </a:ext>
                  </a:extLst>
                </p14:cNvPr>
                <p14:cNvContentPartPr/>
                <p14:nvPr/>
              </p14:nvContentPartPr>
              <p14:xfrm>
                <a:off x="5347410" y="4341315"/>
                <a:ext cx="17280" cy="147600"/>
              </p14:xfrm>
            </p:contentPart>
          </mc:Choice>
          <mc:Fallback>
            <p:pic>
              <p:nvPicPr>
                <p:cNvPr id="43053" name="筆跡 43052">
                  <a:extLst>
                    <a:ext uri="{FF2B5EF4-FFF2-40B4-BE49-F238E27FC236}">
                      <a16:creationId xmlns:a16="http://schemas.microsoft.com/office/drawing/2014/main" id="{CFAC1738-9DA6-4B74-AA75-4787C93AC34A}"/>
                    </a:ext>
                  </a:extLst>
                </p:cNvPr>
                <p:cNvPicPr/>
                <p:nvPr/>
              </p:nvPicPr>
              <p:blipFill>
                <a:blip r:embed="rId132"/>
                <a:stretch>
                  <a:fillRect/>
                </a:stretch>
              </p:blipFill>
              <p:spPr>
                <a:xfrm>
                  <a:off x="5329410" y="4323315"/>
                  <a:ext cx="5292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3054" name="筆跡 43053">
                  <a:extLst>
                    <a:ext uri="{FF2B5EF4-FFF2-40B4-BE49-F238E27FC236}">
                      <a16:creationId xmlns:a16="http://schemas.microsoft.com/office/drawing/2014/main" id="{B9020D1C-4CE6-4419-B2A2-D6B6EA2A70C6}"/>
                    </a:ext>
                  </a:extLst>
                </p14:cNvPr>
                <p14:cNvContentPartPr/>
                <p14:nvPr/>
              </p14:nvContentPartPr>
              <p14:xfrm>
                <a:off x="5423010" y="4470195"/>
                <a:ext cx="3960" cy="17640"/>
              </p14:xfrm>
            </p:contentPart>
          </mc:Choice>
          <mc:Fallback>
            <p:pic>
              <p:nvPicPr>
                <p:cNvPr id="43054" name="筆跡 43053">
                  <a:extLst>
                    <a:ext uri="{FF2B5EF4-FFF2-40B4-BE49-F238E27FC236}">
                      <a16:creationId xmlns:a16="http://schemas.microsoft.com/office/drawing/2014/main" id="{B9020D1C-4CE6-4419-B2A2-D6B6EA2A70C6}"/>
                    </a:ext>
                  </a:extLst>
                </p:cNvPr>
                <p:cNvPicPr/>
                <p:nvPr/>
              </p:nvPicPr>
              <p:blipFill>
                <a:blip r:embed="rId134"/>
                <a:stretch>
                  <a:fillRect/>
                </a:stretch>
              </p:blipFill>
              <p:spPr>
                <a:xfrm>
                  <a:off x="5405370" y="4452195"/>
                  <a:ext cx="396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3055" name="筆跡 43054">
                  <a:extLst>
                    <a:ext uri="{FF2B5EF4-FFF2-40B4-BE49-F238E27FC236}">
                      <a16:creationId xmlns:a16="http://schemas.microsoft.com/office/drawing/2014/main" id="{708AF1D3-A522-4687-9AD8-C96E56F4CF79}"/>
                    </a:ext>
                  </a:extLst>
                </p14:cNvPr>
                <p14:cNvContentPartPr/>
                <p14:nvPr/>
              </p14:nvContentPartPr>
              <p14:xfrm>
                <a:off x="5492850" y="4352115"/>
                <a:ext cx="89280" cy="104400"/>
              </p14:xfrm>
            </p:contentPart>
          </mc:Choice>
          <mc:Fallback>
            <p:pic>
              <p:nvPicPr>
                <p:cNvPr id="43055" name="筆跡 43054">
                  <a:extLst>
                    <a:ext uri="{FF2B5EF4-FFF2-40B4-BE49-F238E27FC236}">
                      <a16:creationId xmlns:a16="http://schemas.microsoft.com/office/drawing/2014/main" id="{708AF1D3-A522-4687-9AD8-C96E56F4CF79}"/>
                    </a:ext>
                  </a:extLst>
                </p:cNvPr>
                <p:cNvPicPr/>
                <p:nvPr/>
              </p:nvPicPr>
              <p:blipFill>
                <a:blip r:embed="rId136"/>
                <a:stretch>
                  <a:fillRect/>
                </a:stretch>
              </p:blipFill>
              <p:spPr>
                <a:xfrm>
                  <a:off x="5475210" y="4334115"/>
                  <a:ext cx="1249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3056" name="筆跡 43055">
                  <a:extLst>
                    <a:ext uri="{FF2B5EF4-FFF2-40B4-BE49-F238E27FC236}">
                      <a16:creationId xmlns:a16="http://schemas.microsoft.com/office/drawing/2014/main" id="{8F620205-D588-4E6C-A7F6-DC71FB38287F}"/>
                    </a:ext>
                  </a:extLst>
                </p14:cNvPr>
                <p14:cNvContentPartPr/>
                <p14:nvPr/>
              </p14:nvContentPartPr>
              <p14:xfrm>
                <a:off x="5502570" y="4304235"/>
                <a:ext cx="88200" cy="54360"/>
              </p14:xfrm>
            </p:contentPart>
          </mc:Choice>
          <mc:Fallback>
            <p:pic>
              <p:nvPicPr>
                <p:cNvPr id="43056" name="筆跡 43055">
                  <a:extLst>
                    <a:ext uri="{FF2B5EF4-FFF2-40B4-BE49-F238E27FC236}">
                      <a16:creationId xmlns:a16="http://schemas.microsoft.com/office/drawing/2014/main" id="{8F620205-D588-4E6C-A7F6-DC71FB38287F}"/>
                    </a:ext>
                  </a:extLst>
                </p:cNvPr>
                <p:cNvPicPr/>
                <p:nvPr/>
              </p:nvPicPr>
              <p:blipFill>
                <a:blip r:embed="rId138"/>
                <a:stretch>
                  <a:fillRect/>
                </a:stretch>
              </p:blipFill>
              <p:spPr>
                <a:xfrm>
                  <a:off x="5484570" y="4286595"/>
                  <a:ext cx="123840" cy="90000"/>
                </a:xfrm>
                <a:prstGeom prst="rect">
                  <a:avLst/>
                </a:prstGeom>
              </p:spPr>
            </p:pic>
          </mc:Fallback>
        </mc:AlternateContent>
      </p:grpSp>
      <p:grpSp>
        <p:nvGrpSpPr>
          <p:cNvPr id="43060" name="群組 43059">
            <a:extLst>
              <a:ext uri="{FF2B5EF4-FFF2-40B4-BE49-F238E27FC236}">
                <a16:creationId xmlns:a16="http://schemas.microsoft.com/office/drawing/2014/main" id="{723A3259-7102-47D7-8CCD-12EB72775BBD}"/>
              </a:ext>
            </a:extLst>
          </p:cNvPr>
          <p:cNvGrpSpPr/>
          <p:nvPr/>
        </p:nvGrpSpPr>
        <p:grpSpPr>
          <a:xfrm>
            <a:off x="4634970" y="3337275"/>
            <a:ext cx="1573200" cy="493200"/>
            <a:chOff x="4634970" y="3337275"/>
            <a:chExt cx="1573200" cy="493200"/>
          </a:xfrm>
        </p:grpSpPr>
        <mc:AlternateContent xmlns:mc="http://schemas.openxmlformats.org/markup-compatibility/2006">
          <mc:Choice xmlns:p14="http://schemas.microsoft.com/office/powerpoint/2010/main" Requires="p14">
            <p:contentPart p14:bwMode="auto" r:id="rId139">
              <p14:nvContentPartPr>
                <p14:cNvPr id="43058" name="筆跡 43057">
                  <a:extLst>
                    <a:ext uri="{FF2B5EF4-FFF2-40B4-BE49-F238E27FC236}">
                      <a16:creationId xmlns:a16="http://schemas.microsoft.com/office/drawing/2014/main" id="{F7E4E6FE-D900-4D61-829E-405BA4B527BC}"/>
                    </a:ext>
                  </a:extLst>
                </p14:cNvPr>
                <p14:cNvContentPartPr/>
                <p14:nvPr/>
              </p14:nvContentPartPr>
              <p14:xfrm>
                <a:off x="4634970" y="3337275"/>
                <a:ext cx="614880" cy="462600"/>
              </p14:xfrm>
            </p:contentPart>
          </mc:Choice>
          <mc:Fallback>
            <p:pic>
              <p:nvPicPr>
                <p:cNvPr id="43058" name="筆跡 43057">
                  <a:extLst>
                    <a:ext uri="{FF2B5EF4-FFF2-40B4-BE49-F238E27FC236}">
                      <a16:creationId xmlns:a16="http://schemas.microsoft.com/office/drawing/2014/main" id="{F7E4E6FE-D900-4D61-829E-405BA4B527BC}"/>
                    </a:ext>
                  </a:extLst>
                </p:cNvPr>
                <p:cNvPicPr/>
                <p:nvPr/>
              </p:nvPicPr>
              <p:blipFill>
                <a:blip r:embed="rId140"/>
                <a:stretch>
                  <a:fillRect/>
                </a:stretch>
              </p:blipFill>
              <p:spPr>
                <a:xfrm>
                  <a:off x="4617330" y="3319635"/>
                  <a:ext cx="650520" cy="4982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3059" name="筆跡 43058">
                  <a:extLst>
                    <a:ext uri="{FF2B5EF4-FFF2-40B4-BE49-F238E27FC236}">
                      <a16:creationId xmlns:a16="http://schemas.microsoft.com/office/drawing/2014/main" id="{39A706DC-E930-434E-9779-E59187DBFA38}"/>
                    </a:ext>
                  </a:extLst>
                </p14:cNvPr>
                <p14:cNvContentPartPr/>
                <p14:nvPr/>
              </p14:nvContentPartPr>
              <p14:xfrm>
                <a:off x="5245170" y="3337995"/>
                <a:ext cx="963000" cy="492480"/>
              </p14:xfrm>
            </p:contentPart>
          </mc:Choice>
          <mc:Fallback>
            <p:pic>
              <p:nvPicPr>
                <p:cNvPr id="43059" name="筆跡 43058">
                  <a:extLst>
                    <a:ext uri="{FF2B5EF4-FFF2-40B4-BE49-F238E27FC236}">
                      <a16:creationId xmlns:a16="http://schemas.microsoft.com/office/drawing/2014/main" id="{39A706DC-E930-434E-9779-E59187DBFA38}"/>
                    </a:ext>
                  </a:extLst>
                </p:cNvPr>
                <p:cNvPicPr/>
                <p:nvPr/>
              </p:nvPicPr>
              <p:blipFill>
                <a:blip r:embed="rId142"/>
                <a:stretch>
                  <a:fillRect/>
                </a:stretch>
              </p:blipFill>
              <p:spPr>
                <a:xfrm>
                  <a:off x="5227170" y="3320355"/>
                  <a:ext cx="998640" cy="528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3">
            <p14:nvContentPartPr>
              <p14:cNvPr id="43061" name="筆跡 43060">
                <a:extLst>
                  <a:ext uri="{FF2B5EF4-FFF2-40B4-BE49-F238E27FC236}">
                    <a16:creationId xmlns:a16="http://schemas.microsoft.com/office/drawing/2014/main" id="{978D6112-F489-4C20-8F26-A98B6A3D7155}"/>
                  </a:ext>
                </a:extLst>
              </p14:cNvPr>
              <p14:cNvContentPartPr/>
              <p14:nvPr/>
            </p14:nvContentPartPr>
            <p14:xfrm>
              <a:off x="6432450" y="2593515"/>
              <a:ext cx="955440" cy="66240"/>
            </p14:xfrm>
          </p:contentPart>
        </mc:Choice>
        <mc:Fallback>
          <p:pic>
            <p:nvPicPr>
              <p:cNvPr id="43061" name="筆跡 43060">
                <a:extLst>
                  <a:ext uri="{FF2B5EF4-FFF2-40B4-BE49-F238E27FC236}">
                    <a16:creationId xmlns:a16="http://schemas.microsoft.com/office/drawing/2014/main" id="{978D6112-F489-4C20-8F26-A98B6A3D7155}"/>
                  </a:ext>
                </a:extLst>
              </p:cNvPr>
              <p:cNvPicPr/>
              <p:nvPr/>
            </p:nvPicPr>
            <p:blipFill>
              <a:blip r:embed="rId144"/>
              <a:stretch>
                <a:fillRect/>
              </a:stretch>
            </p:blipFill>
            <p:spPr>
              <a:xfrm>
                <a:off x="6423810" y="2584875"/>
                <a:ext cx="973080" cy="83880"/>
              </a:xfrm>
              <a:prstGeom prst="rect">
                <a:avLst/>
              </a:prstGeom>
            </p:spPr>
          </p:pic>
        </mc:Fallback>
      </mc:AlternateContent>
      <p:grpSp>
        <p:nvGrpSpPr>
          <p:cNvPr id="43076" name="群組 43075">
            <a:extLst>
              <a:ext uri="{FF2B5EF4-FFF2-40B4-BE49-F238E27FC236}">
                <a16:creationId xmlns:a16="http://schemas.microsoft.com/office/drawing/2014/main" id="{170D87BE-EBFC-470B-88F4-7F7F00347C85}"/>
              </a:ext>
            </a:extLst>
          </p:cNvPr>
          <p:cNvGrpSpPr/>
          <p:nvPr/>
        </p:nvGrpSpPr>
        <p:grpSpPr>
          <a:xfrm>
            <a:off x="6118890" y="3205515"/>
            <a:ext cx="475200" cy="1302840"/>
            <a:chOff x="6118890" y="3205515"/>
            <a:chExt cx="475200" cy="1302840"/>
          </a:xfrm>
        </p:grpSpPr>
        <mc:AlternateContent xmlns:mc="http://schemas.openxmlformats.org/markup-compatibility/2006">
          <mc:Choice xmlns:p14="http://schemas.microsoft.com/office/powerpoint/2010/main" Requires="p14">
            <p:contentPart p14:bwMode="auto" r:id="rId145">
              <p14:nvContentPartPr>
                <p14:cNvPr id="43062" name="筆跡 43061">
                  <a:extLst>
                    <a:ext uri="{FF2B5EF4-FFF2-40B4-BE49-F238E27FC236}">
                      <a16:creationId xmlns:a16="http://schemas.microsoft.com/office/drawing/2014/main" id="{C6A01A09-77E6-4322-84F0-D3A2BAE667D0}"/>
                    </a:ext>
                  </a:extLst>
                </p14:cNvPr>
                <p14:cNvContentPartPr/>
                <p14:nvPr/>
              </p14:nvContentPartPr>
              <p14:xfrm>
                <a:off x="6118890" y="3205515"/>
                <a:ext cx="25560" cy="207000"/>
              </p14:xfrm>
            </p:contentPart>
          </mc:Choice>
          <mc:Fallback>
            <p:pic>
              <p:nvPicPr>
                <p:cNvPr id="43062" name="筆跡 43061">
                  <a:extLst>
                    <a:ext uri="{FF2B5EF4-FFF2-40B4-BE49-F238E27FC236}">
                      <a16:creationId xmlns:a16="http://schemas.microsoft.com/office/drawing/2014/main" id="{C6A01A09-77E6-4322-84F0-D3A2BAE667D0}"/>
                    </a:ext>
                  </a:extLst>
                </p:cNvPr>
                <p:cNvPicPr/>
                <p:nvPr/>
              </p:nvPicPr>
              <p:blipFill>
                <a:blip r:embed="rId146"/>
                <a:stretch>
                  <a:fillRect/>
                </a:stretch>
              </p:blipFill>
              <p:spPr>
                <a:xfrm>
                  <a:off x="6109890" y="3196515"/>
                  <a:ext cx="4320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3063" name="筆跡 43062">
                  <a:extLst>
                    <a:ext uri="{FF2B5EF4-FFF2-40B4-BE49-F238E27FC236}">
                      <a16:creationId xmlns:a16="http://schemas.microsoft.com/office/drawing/2014/main" id="{EA12872A-72F1-4F75-A1B7-B14D6ED216E3}"/>
                    </a:ext>
                  </a:extLst>
                </p14:cNvPr>
                <p14:cNvContentPartPr/>
                <p14:nvPr/>
              </p14:nvContentPartPr>
              <p14:xfrm>
                <a:off x="6149490" y="3506475"/>
                <a:ext cx="6480" cy="133560"/>
              </p14:xfrm>
            </p:contentPart>
          </mc:Choice>
          <mc:Fallback>
            <p:pic>
              <p:nvPicPr>
                <p:cNvPr id="43063" name="筆跡 43062">
                  <a:extLst>
                    <a:ext uri="{FF2B5EF4-FFF2-40B4-BE49-F238E27FC236}">
                      <a16:creationId xmlns:a16="http://schemas.microsoft.com/office/drawing/2014/main" id="{EA12872A-72F1-4F75-A1B7-B14D6ED216E3}"/>
                    </a:ext>
                  </a:extLst>
                </p:cNvPr>
                <p:cNvPicPr/>
                <p:nvPr/>
              </p:nvPicPr>
              <p:blipFill>
                <a:blip r:embed="rId148"/>
                <a:stretch>
                  <a:fillRect/>
                </a:stretch>
              </p:blipFill>
              <p:spPr>
                <a:xfrm>
                  <a:off x="6140850" y="3497475"/>
                  <a:ext cx="241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3064" name="筆跡 43063">
                  <a:extLst>
                    <a:ext uri="{FF2B5EF4-FFF2-40B4-BE49-F238E27FC236}">
                      <a16:creationId xmlns:a16="http://schemas.microsoft.com/office/drawing/2014/main" id="{B6EB1866-A9DE-4F69-8980-BCAC99262017}"/>
                    </a:ext>
                  </a:extLst>
                </p14:cNvPr>
                <p14:cNvContentPartPr/>
                <p14:nvPr/>
              </p14:nvContentPartPr>
              <p14:xfrm>
                <a:off x="6158130" y="3707715"/>
                <a:ext cx="8640" cy="55440"/>
              </p14:xfrm>
            </p:contentPart>
          </mc:Choice>
          <mc:Fallback>
            <p:pic>
              <p:nvPicPr>
                <p:cNvPr id="43064" name="筆跡 43063">
                  <a:extLst>
                    <a:ext uri="{FF2B5EF4-FFF2-40B4-BE49-F238E27FC236}">
                      <a16:creationId xmlns:a16="http://schemas.microsoft.com/office/drawing/2014/main" id="{B6EB1866-A9DE-4F69-8980-BCAC99262017}"/>
                    </a:ext>
                  </a:extLst>
                </p:cNvPr>
                <p:cNvPicPr/>
                <p:nvPr/>
              </p:nvPicPr>
              <p:blipFill>
                <a:blip r:embed="rId150"/>
                <a:stretch>
                  <a:fillRect/>
                </a:stretch>
              </p:blipFill>
              <p:spPr>
                <a:xfrm>
                  <a:off x="6149490" y="3699075"/>
                  <a:ext cx="262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3065" name="筆跡 43064">
                  <a:extLst>
                    <a:ext uri="{FF2B5EF4-FFF2-40B4-BE49-F238E27FC236}">
                      <a16:creationId xmlns:a16="http://schemas.microsoft.com/office/drawing/2014/main" id="{BBCB6B72-CA9C-45D7-9D9E-4B46DD7E202F}"/>
                    </a:ext>
                  </a:extLst>
                </p14:cNvPr>
                <p14:cNvContentPartPr/>
                <p14:nvPr/>
              </p14:nvContentPartPr>
              <p14:xfrm>
                <a:off x="6165330" y="3825795"/>
                <a:ext cx="8640" cy="41400"/>
              </p14:xfrm>
            </p:contentPart>
          </mc:Choice>
          <mc:Fallback>
            <p:pic>
              <p:nvPicPr>
                <p:cNvPr id="43065" name="筆跡 43064">
                  <a:extLst>
                    <a:ext uri="{FF2B5EF4-FFF2-40B4-BE49-F238E27FC236}">
                      <a16:creationId xmlns:a16="http://schemas.microsoft.com/office/drawing/2014/main" id="{BBCB6B72-CA9C-45D7-9D9E-4B46DD7E202F}"/>
                    </a:ext>
                  </a:extLst>
                </p:cNvPr>
                <p:cNvPicPr/>
                <p:nvPr/>
              </p:nvPicPr>
              <p:blipFill>
                <a:blip r:embed="rId152"/>
                <a:stretch>
                  <a:fillRect/>
                </a:stretch>
              </p:blipFill>
              <p:spPr>
                <a:xfrm>
                  <a:off x="6156690" y="3817155"/>
                  <a:ext cx="262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3066" name="筆跡 43065">
                  <a:extLst>
                    <a:ext uri="{FF2B5EF4-FFF2-40B4-BE49-F238E27FC236}">
                      <a16:creationId xmlns:a16="http://schemas.microsoft.com/office/drawing/2014/main" id="{52C6B181-0085-4E52-819E-4DE569890421}"/>
                    </a:ext>
                  </a:extLst>
                </p14:cNvPr>
                <p14:cNvContentPartPr/>
                <p14:nvPr/>
              </p14:nvContentPartPr>
              <p14:xfrm>
                <a:off x="6175050" y="3904995"/>
                <a:ext cx="6480" cy="56520"/>
              </p14:xfrm>
            </p:contentPart>
          </mc:Choice>
          <mc:Fallback>
            <p:pic>
              <p:nvPicPr>
                <p:cNvPr id="43066" name="筆跡 43065">
                  <a:extLst>
                    <a:ext uri="{FF2B5EF4-FFF2-40B4-BE49-F238E27FC236}">
                      <a16:creationId xmlns:a16="http://schemas.microsoft.com/office/drawing/2014/main" id="{52C6B181-0085-4E52-819E-4DE569890421}"/>
                    </a:ext>
                  </a:extLst>
                </p:cNvPr>
                <p:cNvPicPr/>
                <p:nvPr/>
              </p:nvPicPr>
              <p:blipFill>
                <a:blip r:embed="rId154"/>
                <a:stretch>
                  <a:fillRect/>
                </a:stretch>
              </p:blipFill>
              <p:spPr>
                <a:xfrm>
                  <a:off x="6166410" y="3895995"/>
                  <a:ext cx="241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3068" name="筆跡 43067">
                  <a:extLst>
                    <a:ext uri="{FF2B5EF4-FFF2-40B4-BE49-F238E27FC236}">
                      <a16:creationId xmlns:a16="http://schemas.microsoft.com/office/drawing/2014/main" id="{0520DE40-AAA5-4682-8FC7-AF9BE7A6877C}"/>
                    </a:ext>
                  </a:extLst>
                </p14:cNvPr>
                <p14:cNvContentPartPr/>
                <p14:nvPr/>
              </p14:nvContentPartPr>
              <p14:xfrm>
                <a:off x="6188370" y="4019475"/>
                <a:ext cx="54360" cy="341280"/>
              </p14:xfrm>
            </p:contentPart>
          </mc:Choice>
          <mc:Fallback>
            <p:pic>
              <p:nvPicPr>
                <p:cNvPr id="43068" name="筆跡 43067">
                  <a:extLst>
                    <a:ext uri="{FF2B5EF4-FFF2-40B4-BE49-F238E27FC236}">
                      <a16:creationId xmlns:a16="http://schemas.microsoft.com/office/drawing/2014/main" id="{0520DE40-AAA5-4682-8FC7-AF9BE7A6877C}"/>
                    </a:ext>
                  </a:extLst>
                </p:cNvPr>
                <p:cNvPicPr/>
                <p:nvPr/>
              </p:nvPicPr>
              <p:blipFill>
                <a:blip r:embed="rId156"/>
                <a:stretch>
                  <a:fillRect/>
                </a:stretch>
              </p:blipFill>
              <p:spPr>
                <a:xfrm>
                  <a:off x="6179370" y="4010835"/>
                  <a:ext cx="7200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3069" name="筆跡 43068">
                  <a:extLst>
                    <a:ext uri="{FF2B5EF4-FFF2-40B4-BE49-F238E27FC236}">
                      <a16:creationId xmlns:a16="http://schemas.microsoft.com/office/drawing/2014/main" id="{485B76FC-A49E-459E-AFDA-702A0E201F83}"/>
                    </a:ext>
                  </a:extLst>
                </p14:cNvPr>
                <p14:cNvContentPartPr/>
                <p14:nvPr/>
              </p14:nvContentPartPr>
              <p14:xfrm>
                <a:off x="6148770" y="4017675"/>
                <a:ext cx="93960" cy="73800"/>
              </p14:xfrm>
            </p:contentPart>
          </mc:Choice>
          <mc:Fallback>
            <p:pic>
              <p:nvPicPr>
                <p:cNvPr id="43069" name="筆跡 43068">
                  <a:extLst>
                    <a:ext uri="{FF2B5EF4-FFF2-40B4-BE49-F238E27FC236}">
                      <a16:creationId xmlns:a16="http://schemas.microsoft.com/office/drawing/2014/main" id="{485B76FC-A49E-459E-AFDA-702A0E201F83}"/>
                    </a:ext>
                  </a:extLst>
                </p:cNvPr>
                <p:cNvPicPr/>
                <p:nvPr/>
              </p:nvPicPr>
              <p:blipFill>
                <a:blip r:embed="rId158"/>
                <a:stretch>
                  <a:fillRect/>
                </a:stretch>
              </p:blipFill>
              <p:spPr>
                <a:xfrm>
                  <a:off x="6139770" y="4008675"/>
                  <a:ext cx="1116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3071" name="筆跡 43070">
                  <a:extLst>
                    <a:ext uri="{FF2B5EF4-FFF2-40B4-BE49-F238E27FC236}">
                      <a16:creationId xmlns:a16="http://schemas.microsoft.com/office/drawing/2014/main" id="{498F9C47-E85A-4991-B08F-78EEDADE473C}"/>
                    </a:ext>
                  </a:extLst>
                </p14:cNvPr>
                <p14:cNvContentPartPr/>
                <p14:nvPr/>
              </p14:nvContentPartPr>
              <p14:xfrm>
                <a:off x="6369810" y="4329435"/>
                <a:ext cx="131760" cy="178920"/>
              </p14:xfrm>
            </p:contentPart>
          </mc:Choice>
          <mc:Fallback>
            <p:pic>
              <p:nvPicPr>
                <p:cNvPr id="43071" name="筆跡 43070">
                  <a:extLst>
                    <a:ext uri="{FF2B5EF4-FFF2-40B4-BE49-F238E27FC236}">
                      <a16:creationId xmlns:a16="http://schemas.microsoft.com/office/drawing/2014/main" id="{498F9C47-E85A-4991-B08F-78EEDADE473C}"/>
                    </a:ext>
                  </a:extLst>
                </p:cNvPr>
                <p:cNvPicPr/>
                <p:nvPr/>
              </p:nvPicPr>
              <p:blipFill>
                <a:blip r:embed="rId160"/>
                <a:stretch>
                  <a:fillRect/>
                </a:stretch>
              </p:blipFill>
              <p:spPr>
                <a:xfrm>
                  <a:off x="6361170" y="4320795"/>
                  <a:ext cx="14940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3072" name="筆跡 43071">
                  <a:extLst>
                    <a:ext uri="{FF2B5EF4-FFF2-40B4-BE49-F238E27FC236}">
                      <a16:creationId xmlns:a16="http://schemas.microsoft.com/office/drawing/2014/main" id="{B16F13C5-3BBC-48A6-9791-1C164FADDB5C}"/>
                    </a:ext>
                  </a:extLst>
                </p14:cNvPr>
                <p14:cNvContentPartPr/>
                <p14:nvPr/>
              </p14:nvContentPartPr>
              <p14:xfrm>
                <a:off x="6406890" y="4334835"/>
                <a:ext cx="76320" cy="130320"/>
              </p14:xfrm>
            </p:contentPart>
          </mc:Choice>
          <mc:Fallback>
            <p:pic>
              <p:nvPicPr>
                <p:cNvPr id="43072" name="筆跡 43071">
                  <a:extLst>
                    <a:ext uri="{FF2B5EF4-FFF2-40B4-BE49-F238E27FC236}">
                      <a16:creationId xmlns:a16="http://schemas.microsoft.com/office/drawing/2014/main" id="{B16F13C5-3BBC-48A6-9791-1C164FADDB5C}"/>
                    </a:ext>
                  </a:extLst>
                </p:cNvPr>
                <p:cNvPicPr/>
                <p:nvPr/>
              </p:nvPicPr>
              <p:blipFill>
                <a:blip r:embed="rId162"/>
                <a:stretch>
                  <a:fillRect/>
                </a:stretch>
              </p:blipFill>
              <p:spPr>
                <a:xfrm>
                  <a:off x="6398250" y="4325835"/>
                  <a:ext cx="939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43073" name="筆跡 43072">
                  <a:extLst>
                    <a:ext uri="{FF2B5EF4-FFF2-40B4-BE49-F238E27FC236}">
                      <a16:creationId xmlns:a16="http://schemas.microsoft.com/office/drawing/2014/main" id="{356F0FE7-2AD8-493B-966F-42CCC18E5FAA}"/>
                    </a:ext>
                  </a:extLst>
                </p14:cNvPr>
                <p14:cNvContentPartPr/>
                <p14:nvPr/>
              </p14:nvContentPartPr>
              <p14:xfrm>
                <a:off x="6506970" y="4284795"/>
                <a:ext cx="41400" cy="72720"/>
              </p14:xfrm>
            </p:contentPart>
          </mc:Choice>
          <mc:Fallback>
            <p:pic>
              <p:nvPicPr>
                <p:cNvPr id="43073" name="筆跡 43072">
                  <a:extLst>
                    <a:ext uri="{FF2B5EF4-FFF2-40B4-BE49-F238E27FC236}">
                      <a16:creationId xmlns:a16="http://schemas.microsoft.com/office/drawing/2014/main" id="{356F0FE7-2AD8-493B-966F-42CCC18E5FAA}"/>
                    </a:ext>
                  </a:extLst>
                </p:cNvPr>
                <p:cNvPicPr/>
                <p:nvPr/>
              </p:nvPicPr>
              <p:blipFill>
                <a:blip r:embed="rId164"/>
                <a:stretch>
                  <a:fillRect/>
                </a:stretch>
              </p:blipFill>
              <p:spPr>
                <a:xfrm>
                  <a:off x="6498330" y="4276155"/>
                  <a:ext cx="5904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3074" name="筆跡 43073">
                  <a:extLst>
                    <a:ext uri="{FF2B5EF4-FFF2-40B4-BE49-F238E27FC236}">
                      <a16:creationId xmlns:a16="http://schemas.microsoft.com/office/drawing/2014/main" id="{B09CF2A3-5C84-4993-AE94-8F2F9616FC41}"/>
                    </a:ext>
                  </a:extLst>
                </p14:cNvPr>
                <p14:cNvContentPartPr/>
                <p14:nvPr/>
              </p14:nvContentPartPr>
              <p14:xfrm>
                <a:off x="6510570" y="4288035"/>
                <a:ext cx="27720" cy="79560"/>
              </p14:xfrm>
            </p:contentPart>
          </mc:Choice>
          <mc:Fallback>
            <p:pic>
              <p:nvPicPr>
                <p:cNvPr id="43074" name="筆跡 43073">
                  <a:extLst>
                    <a:ext uri="{FF2B5EF4-FFF2-40B4-BE49-F238E27FC236}">
                      <a16:creationId xmlns:a16="http://schemas.microsoft.com/office/drawing/2014/main" id="{B09CF2A3-5C84-4993-AE94-8F2F9616FC41}"/>
                    </a:ext>
                  </a:extLst>
                </p:cNvPr>
                <p:cNvPicPr/>
                <p:nvPr/>
              </p:nvPicPr>
              <p:blipFill>
                <a:blip r:embed="rId166"/>
                <a:stretch>
                  <a:fillRect/>
                </a:stretch>
              </p:blipFill>
              <p:spPr>
                <a:xfrm>
                  <a:off x="6501930" y="4279395"/>
                  <a:ext cx="453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43075" name="筆跡 43074">
                  <a:extLst>
                    <a:ext uri="{FF2B5EF4-FFF2-40B4-BE49-F238E27FC236}">
                      <a16:creationId xmlns:a16="http://schemas.microsoft.com/office/drawing/2014/main" id="{A28C2A7E-B029-4975-B79E-C930222FC31D}"/>
                    </a:ext>
                  </a:extLst>
                </p14:cNvPr>
                <p14:cNvContentPartPr/>
                <p14:nvPr/>
              </p14:nvContentPartPr>
              <p14:xfrm>
                <a:off x="6487890" y="4320795"/>
                <a:ext cx="106200" cy="14400"/>
              </p14:xfrm>
            </p:contentPart>
          </mc:Choice>
          <mc:Fallback>
            <p:pic>
              <p:nvPicPr>
                <p:cNvPr id="43075" name="筆跡 43074">
                  <a:extLst>
                    <a:ext uri="{FF2B5EF4-FFF2-40B4-BE49-F238E27FC236}">
                      <a16:creationId xmlns:a16="http://schemas.microsoft.com/office/drawing/2014/main" id="{A28C2A7E-B029-4975-B79E-C930222FC31D}"/>
                    </a:ext>
                  </a:extLst>
                </p:cNvPr>
                <p:cNvPicPr/>
                <p:nvPr/>
              </p:nvPicPr>
              <p:blipFill>
                <a:blip r:embed="rId168"/>
                <a:stretch>
                  <a:fillRect/>
                </a:stretch>
              </p:blipFill>
              <p:spPr>
                <a:xfrm>
                  <a:off x="6479250" y="4311795"/>
                  <a:ext cx="123840" cy="32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9">
            <p14:nvContentPartPr>
              <p14:cNvPr id="43077" name="筆跡 43076">
                <a:extLst>
                  <a:ext uri="{FF2B5EF4-FFF2-40B4-BE49-F238E27FC236}">
                    <a16:creationId xmlns:a16="http://schemas.microsoft.com/office/drawing/2014/main" id="{9196DF79-84C4-4E7D-B250-5A2912DD1E1B}"/>
                  </a:ext>
                </a:extLst>
              </p14:cNvPr>
              <p14:cNvContentPartPr/>
              <p14:nvPr/>
            </p14:nvContentPartPr>
            <p14:xfrm>
              <a:off x="6175050" y="3807435"/>
              <a:ext cx="300960" cy="35280"/>
            </p14:xfrm>
          </p:contentPart>
        </mc:Choice>
        <mc:Fallback>
          <p:pic>
            <p:nvPicPr>
              <p:cNvPr id="43077" name="筆跡 43076">
                <a:extLst>
                  <a:ext uri="{FF2B5EF4-FFF2-40B4-BE49-F238E27FC236}">
                    <a16:creationId xmlns:a16="http://schemas.microsoft.com/office/drawing/2014/main" id="{9196DF79-84C4-4E7D-B250-5A2912DD1E1B}"/>
                  </a:ext>
                </a:extLst>
              </p:cNvPr>
              <p:cNvPicPr/>
              <p:nvPr/>
            </p:nvPicPr>
            <p:blipFill>
              <a:blip r:embed="rId170"/>
              <a:stretch>
                <a:fillRect/>
              </a:stretch>
            </p:blipFill>
            <p:spPr>
              <a:xfrm>
                <a:off x="6157410" y="3789435"/>
                <a:ext cx="336600" cy="70920"/>
              </a:xfrm>
              <a:prstGeom prst="rect">
                <a:avLst/>
              </a:prstGeom>
            </p:spPr>
          </p:pic>
        </mc:Fallback>
      </mc:AlternateContent>
      <p:grpSp>
        <p:nvGrpSpPr>
          <p:cNvPr id="43083" name="群組 43082">
            <a:extLst>
              <a:ext uri="{FF2B5EF4-FFF2-40B4-BE49-F238E27FC236}">
                <a16:creationId xmlns:a16="http://schemas.microsoft.com/office/drawing/2014/main" id="{09F5ADA3-838B-4B94-A627-A6913A1A4454}"/>
              </a:ext>
            </a:extLst>
          </p:cNvPr>
          <p:cNvGrpSpPr/>
          <p:nvPr/>
        </p:nvGrpSpPr>
        <p:grpSpPr>
          <a:xfrm>
            <a:off x="6217170" y="3802035"/>
            <a:ext cx="209520" cy="119520"/>
            <a:chOff x="6217170" y="3802035"/>
            <a:chExt cx="209520" cy="119520"/>
          </a:xfrm>
        </p:grpSpPr>
        <mc:AlternateContent xmlns:mc="http://schemas.openxmlformats.org/markup-compatibility/2006">
          <mc:Choice xmlns:p14="http://schemas.microsoft.com/office/powerpoint/2010/main" Requires="p14">
            <p:contentPart p14:bwMode="auto" r:id="rId171">
              <p14:nvContentPartPr>
                <p14:cNvPr id="43078" name="筆跡 43077">
                  <a:extLst>
                    <a:ext uri="{FF2B5EF4-FFF2-40B4-BE49-F238E27FC236}">
                      <a16:creationId xmlns:a16="http://schemas.microsoft.com/office/drawing/2014/main" id="{F8B8F741-73EF-4629-ACF4-7D06B5BB5B75}"/>
                    </a:ext>
                  </a:extLst>
                </p14:cNvPr>
                <p14:cNvContentPartPr/>
                <p14:nvPr/>
              </p14:nvContentPartPr>
              <p14:xfrm>
                <a:off x="6217170" y="3802035"/>
                <a:ext cx="2160" cy="56520"/>
              </p14:xfrm>
            </p:contentPart>
          </mc:Choice>
          <mc:Fallback>
            <p:pic>
              <p:nvPicPr>
                <p:cNvPr id="43078" name="筆跡 43077">
                  <a:extLst>
                    <a:ext uri="{FF2B5EF4-FFF2-40B4-BE49-F238E27FC236}">
                      <a16:creationId xmlns:a16="http://schemas.microsoft.com/office/drawing/2014/main" id="{F8B8F741-73EF-4629-ACF4-7D06B5BB5B75}"/>
                    </a:ext>
                  </a:extLst>
                </p:cNvPr>
                <p:cNvPicPr/>
                <p:nvPr/>
              </p:nvPicPr>
              <p:blipFill>
                <a:blip r:embed="rId172"/>
                <a:stretch>
                  <a:fillRect/>
                </a:stretch>
              </p:blipFill>
              <p:spPr>
                <a:xfrm>
                  <a:off x="6199530" y="3784035"/>
                  <a:ext cx="378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3079" name="筆跡 43078">
                  <a:extLst>
                    <a:ext uri="{FF2B5EF4-FFF2-40B4-BE49-F238E27FC236}">
                      <a16:creationId xmlns:a16="http://schemas.microsoft.com/office/drawing/2014/main" id="{27D0E2B6-8FDD-408D-B837-14E130130B76}"/>
                    </a:ext>
                  </a:extLst>
                </p14:cNvPr>
                <p14:cNvContentPartPr/>
                <p14:nvPr/>
              </p14:nvContentPartPr>
              <p14:xfrm>
                <a:off x="6255690" y="3829035"/>
                <a:ext cx="18360" cy="69480"/>
              </p14:xfrm>
            </p:contentPart>
          </mc:Choice>
          <mc:Fallback>
            <p:pic>
              <p:nvPicPr>
                <p:cNvPr id="43079" name="筆跡 43078">
                  <a:extLst>
                    <a:ext uri="{FF2B5EF4-FFF2-40B4-BE49-F238E27FC236}">
                      <a16:creationId xmlns:a16="http://schemas.microsoft.com/office/drawing/2014/main" id="{27D0E2B6-8FDD-408D-B837-14E130130B76}"/>
                    </a:ext>
                  </a:extLst>
                </p:cNvPr>
                <p:cNvPicPr/>
                <p:nvPr/>
              </p:nvPicPr>
              <p:blipFill>
                <a:blip r:embed="rId174"/>
                <a:stretch>
                  <a:fillRect/>
                </a:stretch>
              </p:blipFill>
              <p:spPr>
                <a:xfrm>
                  <a:off x="6238050" y="3811395"/>
                  <a:ext cx="540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3080" name="筆跡 43079">
                  <a:extLst>
                    <a:ext uri="{FF2B5EF4-FFF2-40B4-BE49-F238E27FC236}">
                      <a16:creationId xmlns:a16="http://schemas.microsoft.com/office/drawing/2014/main" id="{A5837FA0-8CAA-4623-A163-182801B6F77F}"/>
                    </a:ext>
                  </a:extLst>
                </p14:cNvPr>
                <p14:cNvContentPartPr/>
                <p14:nvPr/>
              </p14:nvContentPartPr>
              <p14:xfrm>
                <a:off x="6315090" y="3839835"/>
                <a:ext cx="4680" cy="53640"/>
              </p14:xfrm>
            </p:contentPart>
          </mc:Choice>
          <mc:Fallback>
            <p:pic>
              <p:nvPicPr>
                <p:cNvPr id="43080" name="筆跡 43079">
                  <a:extLst>
                    <a:ext uri="{FF2B5EF4-FFF2-40B4-BE49-F238E27FC236}">
                      <a16:creationId xmlns:a16="http://schemas.microsoft.com/office/drawing/2014/main" id="{A5837FA0-8CAA-4623-A163-182801B6F77F}"/>
                    </a:ext>
                  </a:extLst>
                </p:cNvPr>
                <p:cNvPicPr/>
                <p:nvPr/>
              </p:nvPicPr>
              <p:blipFill>
                <a:blip r:embed="rId176"/>
                <a:stretch>
                  <a:fillRect/>
                </a:stretch>
              </p:blipFill>
              <p:spPr>
                <a:xfrm>
                  <a:off x="6297450" y="3822195"/>
                  <a:ext cx="403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3081" name="筆跡 43080">
                  <a:extLst>
                    <a:ext uri="{FF2B5EF4-FFF2-40B4-BE49-F238E27FC236}">
                      <a16:creationId xmlns:a16="http://schemas.microsoft.com/office/drawing/2014/main" id="{3E3E854E-91E4-4066-8C73-5D738D923049}"/>
                    </a:ext>
                  </a:extLst>
                </p14:cNvPr>
                <p14:cNvContentPartPr/>
                <p14:nvPr/>
              </p14:nvContentPartPr>
              <p14:xfrm>
                <a:off x="6369810" y="3845235"/>
                <a:ext cx="6480" cy="45720"/>
              </p14:xfrm>
            </p:contentPart>
          </mc:Choice>
          <mc:Fallback>
            <p:pic>
              <p:nvPicPr>
                <p:cNvPr id="43081" name="筆跡 43080">
                  <a:extLst>
                    <a:ext uri="{FF2B5EF4-FFF2-40B4-BE49-F238E27FC236}">
                      <a16:creationId xmlns:a16="http://schemas.microsoft.com/office/drawing/2014/main" id="{3E3E854E-91E4-4066-8C73-5D738D923049}"/>
                    </a:ext>
                  </a:extLst>
                </p:cNvPr>
                <p:cNvPicPr/>
                <p:nvPr/>
              </p:nvPicPr>
              <p:blipFill>
                <a:blip r:embed="rId178"/>
                <a:stretch>
                  <a:fillRect/>
                </a:stretch>
              </p:blipFill>
              <p:spPr>
                <a:xfrm>
                  <a:off x="6352170" y="3827595"/>
                  <a:ext cx="4212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43082" name="筆跡 43081">
                  <a:extLst>
                    <a:ext uri="{FF2B5EF4-FFF2-40B4-BE49-F238E27FC236}">
                      <a16:creationId xmlns:a16="http://schemas.microsoft.com/office/drawing/2014/main" id="{FB2D6DF0-620C-411F-8557-3B9DD78D5406}"/>
                    </a:ext>
                  </a:extLst>
                </p14:cNvPr>
                <p14:cNvContentPartPr/>
                <p14:nvPr/>
              </p14:nvContentPartPr>
              <p14:xfrm>
                <a:off x="6414450" y="3848475"/>
                <a:ext cx="12240" cy="73080"/>
              </p14:xfrm>
            </p:contentPart>
          </mc:Choice>
          <mc:Fallback>
            <p:pic>
              <p:nvPicPr>
                <p:cNvPr id="43082" name="筆跡 43081">
                  <a:extLst>
                    <a:ext uri="{FF2B5EF4-FFF2-40B4-BE49-F238E27FC236}">
                      <a16:creationId xmlns:a16="http://schemas.microsoft.com/office/drawing/2014/main" id="{FB2D6DF0-620C-411F-8557-3B9DD78D5406}"/>
                    </a:ext>
                  </a:extLst>
                </p:cNvPr>
                <p:cNvPicPr/>
                <p:nvPr/>
              </p:nvPicPr>
              <p:blipFill>
                <a:blip r:embed="rId180"/>
                <a:stretch>
                  <a:fillRect/>
                </a:stretch>
              </p:blipFill>
              <p:spPr>
                <a:xfrm>
                  <a:off x="6396810" y="3830835"/>
                  <a:ext cx="47880" cy="108720"/>
                </a:xfrm>
                <a:prstGeom prst="rect">
                  <a:avLst/>
                </a:prstGeom>
              </p:spPr>
            </p:pic>
          </mc:Fallback>
        </mc:AlternateContent>
      </p:grpSp>
      <p:grpSp>
        <p:nvGrpSpPr>
          <p:cNvPr id="43101" name="群組 43100">
            <a:extLst>
              <a:ext uri="{FF2B5EF4-FFF2-40B4-BE49-F238E27FC236}">
                <a16:creationId xmlns:a16="http://schemas.microsoft.com/office/drawing/2014/main" id="{F31D17AF-02A1-4103-806B-45CDF5BCC533}"/>
              </a:ext>
            </a:extLst>
          </p:cNvPr>
          <p:cNvGrpSpPr/>
          <p:nvPr/>
        </p:nvGrpSpPr>
        <p:grpSpPr>
          <a:xfrm>
            <a:off x="4623090" y="3192555"/>
            <a:ext cx="3093480" cy="1135800"/>
            <a:chOff x="4623090" y="3192555"/>
            <a:chExt cx="3093480" cy="1135800"/>
          </a:xfrm>
        </p:grpSpPr>
        <mc:AlternateContent xmlns:mc="http://schemas.openxmlformats.org/markup-compatibility/2006">
          <mc:Choice xmlns:p14="http://schemas.microsoft.com/office/powerpoint/2010/main" Requires="p14">
            <p:contentPart p14:bwMode="auto" r:id="rId181">
              <p14:nvContentPartPr>
                <p14:cNvPr id="43023" name="筆跡 43022">
                  <a:extLst>
                    <a:ext uri="{FF2B5EF4-FFF2-40B4-BE49-F238E27FC236}">
                      <a16:creationId xmlns:a16="http://schemas.microsoft.com/office/drawing/2014/main" id="{EF0649CE-D826-44E6-AE8C-BD0A24A26B5F}"/>
                    </a:ext>
                  </a:extLst>
                </p14:cNvPr>
                <p14:cNvContentPartPr/>
                <p14:nvPr/>
              </p14:nvContentPartPr>
              <p14:xfrm>
                <a:off x="4623090" y="3853155"/>
                <a:ext cx="2188800" cy="64800"/>
              </p14:xfrm>
            </p:contentPart>
          </mc:Choice>
          <mc:Fallback>
            <p:pic>
              <p:nvPicPr>
                <p:cNvPr id="43023" name="筆跡 43022">
                  <a:extLst>
                    <a:ext uri="{FF2B5EF4-FFF2-40B4-BE49-F238E27FC236}">
                      <a16:creationId xmlns:a16="http://schemas.microsoft.com/office/drawing/2014/main" id="{EF0649CE-D826-44E6-AE8C-BD0A24A26B5F}"/>
                    </a:ext>
                  </a:extLst>
                </p:cNvPr>
                <p:cNvPicPr/>
                <p:nvPr/>
              </p:nvPicPr>
              <p:blipFill>
                <a:blip r:embed="rId182"/>
                <a:stretch>
                  <a:fillRect/>
                </a:stretch>
              </p:blipFill>
              <p:spPr>
                <a:xfrm>
                  <a:off x="4614450" y="3844155"/>
                  <a:ext cx="220644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43024" name="筆跡 43023">
                  <a:extLst>
                    <a:ext uri="{FF2B5EF4-FFF2-40B4-BE49-F238E27FC236}">
                      <a16:creationId xmlns:a16="http://schemas.microsoft.com/office/drawing/2014/main" id="{9BFD47AE-8A27-43E8-B178-064DF24C43F7}"/>
                    </a:ext>
                  </a:extLst>
                </p14:cNvPr>
                <p14:cNvContentPartPr/>
                <p14:nvPr/>
              </p14:nvContentPartPr>
              <p14:xfrm>
                <a:off x="6715410" y="3827955"/>
                <a:ext cx="95040" cy="81720"/>
              </p14:xfrm>
            </p:contentPart>
          </mc:Choice>
          <mc:Fallback>
            <p:pic>
              <p:nvPicPr>
                <p:cNvPr id="43024" name="筆跡 43023">
                  <a:extLst>
                    <a:ext uri="{FF2B5EF4-FFF2-40B4-BE49-F238E27FC236}">
                      <a16:creationId xmlns:a16="http://schemas.microsoft.com/office/drawing/2014/main" id="{9BFD47AE-8A27-43E8-B178-064DF24C43F7}"/>
                    </a:ext>
                  </a:extLst>
                </p:cNvPr>
                <p:cNvPicPr/>
                <p:nvPr/>
              </p:nvPicPr>
              <p:blipFill>
                <a:blip r:embed="rId184"/>
                <a:stretch>
                  <a:fillRect/>
                </a:stretch>
              </p:blipFill>
              <p:spPr>
                <a:xfrm>
                  <a:off x="6706410" y="3819315"/>
                  <a:ext cx="1126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3025" name="筆跡 43024">
                  <a:extLst>
                    <a:ext uri="{FF2B5EF4-FFF2-40B4-BE49-F238E27FC236}">
                      <a16:creationId xmlns:a16="http://schemas.microsoft.com/office/drawing/2014/main" id="{5EAF2E68-B6B0-45F5-9372-72928B0ADEB8}"/>
                    </a:ext>
                  </a:extLst>
                </p14:cNvPr>
                <p14:cNvContentPartPr/>
                <p14:nvPr/>
              </p14:nvContentPartPr>
              <p14:xfrm>
                <a:off x="6877770" y="3858555"/>
                <a:ext cx="110880" cy="86760"/>
              </p14:xfrm>
            </p:contentPart>
          </mc:Choice>
          <mc:Fallback>
            <p:pic>
              <p:nvPicPr>
                <p:cNvPr id="43025" name="筆跡 43024">
                  <a:extLst>
                    <a:ext uri="{FF2B5EF4-FFF2-40B4-BE49-F238E27FC236}">
                      <a16:creationId xmlns:a16="http://schemas.microsoft.com/office/drawing/2014/main" id="{5EAF2E68-B6B0-45F5-9372-72928B0ADEB8}"/>
                    </a:ext>
                  </a:extLst>
                </p:cNvPr>
                <p:cNvPicPr/>
                <p:nvPr/>
              </p:nvPicPr>
              <p:blipFill>
                <a:blip r:embed="rId186"/>
                <a:stretch>
                  <a:fillRect/>
                </a:stretch>
              </p:blipFill>
              <p:spPr>
                <a:xfrm>
                  <a:off x="6868770" y="3849555"/>
                  <a:ext cx="1285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43026" name="筆跡 43025">
                  <a:extLst>
                    <a:ext uri="{FF2B5EF4-FFF2-40B4-BE49-F238E27FC236}">
                      <a16:creationId xmlns:a16="http://schemas.microsoft.com/office/drawing/2014/main" id="{E4BF6AB5-115C-40F7-BD15-768CA6F678ED}"/>
                    </a:ext>
                  </a:extLst>
                </p14:cNvPr>
                <p14:cNvContentPartPr/>
                <p14:nvPr/>
              </p14:nvContentPartPr>
              <p14:xfrm>
                <a:off x="6861930" y="3829035"/>
                <a:ext cx="120600" cy="109800"/>
              </p14:xfrm>
            </p:contentPart>
          </mc:Choice>
          <mc:Fallback>
            <p:pic>
              <p:nvPicPr>
                <p:cNvPr id="43026" name="筆跡 43025">
                  <a:extLst>
                    <a:ext uri="{FF2B5EF4-FFF2-40B4-BE49-F238E27FC236}">
                      <a16:creationId xmlns:a16="http://schemas.microsoft.com/office/drawing/2014/main" id="{E4BF6AB5-115C-40F7-BD15-768CA6F678ED}"/>
                    </a:ext>
                  </a:extLst>
                </p:cNvPr>
                <p:cNvPicPr/>
                <p:nvPr/>
              </p:nvPicPr>
              <p:blipFill>
                <a:blip r:embed="rId188"/>
                <a:stretch>
                  <a:fillRect/>
                </a:stretch>
              </p:blipFill>
              <p:spPr>
                <a:xfrm>
                  <a:off x="6853290" y="3820035"/>
                  <a:ext cx="1382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3028" name="筆跡 43027">
                  <a:extLst>
                    <a:ext uri="{FF2B5EF4-FFF2-40B4-BE49-F238E27FC236}">
                      <a16:creationId xmlns:a16="http://schemas.microsoft.com/office/drawing/2014/main" id="{C18CE244-12E0-4B94-B1E5-4AA255C54616}"/>
                    </a:ext>
                  </a:extLst>
                </p14:cNvPr>
                <p14:cNvContentPartPr/>
                <p14:nvPr/>
              </p14:nvContentPartPr>
              <p14:xfrm>
                <a:off x="4942410" y="3251955"/>
                <a:ext cx="18000" cy="604440"/>
              </p14:xfrm>
            </p:contentPart>
          </mc:Choice>
          <mc:Fallback>
            <p:pic>
              <p:nvPicPr>
                <p:cNvPr id="43028" name="筆跡 43027">
                  <a:extLst>
                    <a:ext uri="{FF2B5EF4-FFF2-40B4-BE49-F238E27FC236}">
                      <a16:creationId xmlns:a16="http://schemas.microsoft.com/office/drawing/2014/main" id="{C18CE244-12E0-4B94-B1E5-4AA255C54616}"/>
                    </a:ext>
                  </a:extLst>
                </p:cNvPr>
                <p:cNvPicPr/>
                <p:nvPr/>
              </p:nvPicPr>
              <p:blipFill>
                <a:blip r:embed="rId190"/>
                <a:stretch>
                  <a:fillRect/>
                </a:stretch>
              </p:blipFill>
              <p:spPr>
                <a:xfrm>
                  <a:off x="4933770" y="3243315"/>
                  <a:ext cx="35640" cy="6220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3029" name="筆跡 43028">
                  <a:extLst>
                    <a:ext uri="{FF2B5EF4-FFF2-40B4-BE49-F238E27FC236}">
                      <a16:creationId xmlns:a16="http://schemas.microsoft.com/office/drawing/2014/main" id="{89AF62BC-0BE0-43E5-8479-FD851FFA36A7}"/>
                    </a:ext>
                  </a:extLst>
                </p14:cNvPr>
                <p14:cNvContentPartPr/>
                <p14:nvPr/>
              </p14:nvContentPartPr>
              <p14:xfrm>
                <a:off x="4887690" y="3223875"/>
                <a:ext cx="66600" cy="95760"/>
              </p14:xfrm>
            </p:contentPart>
          </mc:Choice>
          <mc:Fallback>
            <p:pic>
              <p:nvPicPr>
                <p:cNvPr id="43029" name="筆跡 43028">
                  <a:extLst>
                    <a:ext uri="{FF2B5EF4-FFF2-40B4-BE49-F238E27FC236}">
                      <a16:creationId xmlns:a16="http://schemas.microsoft.com/office/drawing/2014/main" id="{89AF62BC-0BE0-43E5-8479-FD851FFA36A7}"/>
                    </a:ext>
                  </a:extLst>
                </p:cNvPr>
                <p:cNvPicPr/>
                <p:nvPr/>
              </p:nvPicPr>
              <p:blipFill>
                <a:blip r:embed="rId192"/>
                <a:stretch>
                  <a:fillRect/>
                </a:stretch>
              </p:blipFill>
              <p:spPr>
                <a:xfrm>
                  <a:off x="4879050" y="3214875"/>
                  <a:ext cx="842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3030" name="筆跡 43029">
                  <a:extLst>
                    <a:ext uri="{FF2B5EF4-FFF2-40B4-BE49-F238E27FC236}">
                      <a16:creationId xmlns:a16="http://schemas.microsoft.com/office/drawing/2014/main" id="{90050211-660B-4DAC-9516-081E3EAD490B}"/>
                    </a:ext>
                  </a:extLst>
                </p14:cNvPr>
                <p14:cNvContentPartPr/>
                <p14:nvPr/>
              </p14:nvContentPartPr>
              <p14:xfrm>
                <a:off x="4925130" y="3238995"/>
                <a:ext cx="72720" cy="132480"/>
              </p14:xfrm>
            </p:contentPart>
          </mc:Choice>
          <mc:Fallback>
            <p:pic>
              <p:nvPicPr>
                <p:cNvPr id="43030" name="筆跡 43029">
                  <a:extLst>
                    <a:ext uri="{FF2B5EF4-FFF2-40B4-BE49-F238E27FC236}">
                      <a16:creationId xmlns:a16="http://schemas.microsoft.com/office/drawing/2014/main" id="{90050211-660B-4DAC-9516-081E3EAD490B}"/>
                    </a:ext>
                  </a:extLst>
                </p:cNvPr>
                <p:cNvPicPr/>
                <p:nvPr/>
              </p:nvPicPr>
              <p:blipFill>
                <a:blip r:embed="rId194"/>
                <a:stretch>
                  <a:fillRect/>
                </a:stretch>
              </p:blipFill>
              <p:spPr>
                <a:xfrm>
                  <a:off x="4916130" y="3230355"/>
                  <a:ext cx="903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3031" name="筆跡 43030">
                  <a:extLst>
                    <a:ext uri="{FF2B5EF4-FFF2-40B4-BE49-F238E27FC236}">
                      <a16:creationId xmlns:a16="http://schemas.microsoft.com/office/drawing/2014/main" id="{0BA1089F-F2EA-4049-85A4-0A95A3F381E4}"/>
                    </a:ext>
                  </a:extLst>
                </p14:cNvPr>
                <p14:cNvContentPartPr/>
                <p14:nvPr/>
              </p14:nvContentPartPr>
              <p14:xfrm>
                <a:off x="5784450" y="3894195"/>
                <a:ext cx="18000" cy="81720"/>
              </p14:xfrm>
            </p:contentPart>
          </mc:Choice>
          <mc:Fallback>
            <p:pic>
              <p:nvPicPr>
                <p:cNvPr id="43031" name="筆跡 43030">
                  <a:extLst>
                    <a:ext uri="{FF2B5EF4-FFF2-40B4-BE49-F238E27FC236}">
                      <a16:creationId xmlns:a16="http://schemas.microsoft.com/office/drawing/2014/main" id="{0BA1089F-F2EA-4049-85A4-0A95A3F381E4}"/>
                    </a:ext>
                  </a:extLst>
                </p:cNvPr>
                <p:cNvPicPr/>
                <p:nvPr/>
              </p:nvPicPr>
              <p:blipFill>
                <a:blip r:embed="rId196"/>
                <a:stretch>
                  <a:fillRect/>
                </a:stretch>
              </p:blipFill>
              <p:spPr>
                <a:xfrm>
                  <a:off x="5775450" y="3885195"/>
                  <a:ext cx="356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3032" name="筆跡 43031">
                  <a:extLst>
                    <a:ext uri="{FF2B5EF4-FFF2-40B4-BE49-F238E27FC236}">
                      <a16:creationId xmlns:a16="http://schemas.microsoft.com/office/drawing/2014/main" id="{43B42664-616A-4621-88A1-83F3810BE5B2}"/>
                    </a:ext>
                  </a:extLst>
                </p14:cNvPr>
                <p14:cNvContentPartPr/>
                <p14:nvPr/>
              </p14:nvContentPartPr>
              <p14:xfrm>
                <a:off x="5675370" y="4033155"/>
                <a:ext cx="293040" cy="160200"/>
              </p14:xfrm>
            </p:contentPart>
          </mc:Choice>
          <mc:Fallback>
            <p:pic>
              <p:nvPicPr>
                <p:cNvPr id="43032" name="筆跡 43031">
                  <a:extLst>
                    <a:ext uri="{FF2B5EF4-FFF2-40B4-BE49-F238E27FC236}">
                      <a16:creationId xmlns:a16="http://schemas.microsoft.com/office/drawing/2014/main" id="{43B42664-616A-4621-88A1-83F3810BE5B2}"/>
                    </a:ext>
                  </a:extLst>
                </p:cNvPr>
                <p:cNvPicPr/>
                <p:nvPr/>
              </p:nvPicPr>
              <p:blipFill>
                <a:blip r:embed="rId198"/>
                <a:stretch>
                  <a:fillRect/>
                </a:stretch>
              </p:blipFill>
              <p:spPr>
                <a:xfrm>
                  <a:off x="5666730" y="4024515"/>
                  <a:ext cx="3106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3035" name="筆跡 43034">
                  <a:extLst>
                    <a:ext uri="{FF2B5EF4-FFF2-40B4-BE49-F238E27FC236}">
                      <a16:creationId xmlns:a16="http://schemas.microsoft.com/office/drawing/2014/main" id="{AF82742A-485A-4C2D-A9F2-0F0ADA9FC20F}"/>
                    </a:ext>
                  </a:extLst>
                </p14:cNvPr>
                <p14:cNvContentPartPr/>
                <p14:nvPr/>
              </p14:nvContentPartPr>
              <p14:xfrm>
                <a:off x="5768610" y="3344115"/>
                <a:ext cx="5040" cy="59760"/>
              </p14:xfrm>
            </p:contentPart>
          </mc:Choice>
          <mc:Fallback>
            <p:pic>
              <p:nvPicPr>
                <p:cNvPr id="43035" name="筆跡 43034">
                  <a:extLst>
                    <a:ext uri="{FF2B5EF4-FFF2-40B4-BE49-F238E27FC236}">
                      <a16:creationId xmlns:a16="http://schemas.microsoft.com/office/drawing/2014/main" id="{AF82742A-485A-4C2D-A9F2-0F0ADA9FC20F}"/>
                    </a:ext>
                  </a:extLst>
                </p:cNvPr>
                <p:cNvPicPr/>
                <p:nvPr/>
              </p:nvPicPr>
              <p:blipFill>
                <a:blip r:embed="rId200"/>
                <a:stretch>
                  <a:fillRect/>
                </a:stretch>
              </p:blipFill>
              <p:spPr>
                <a:xfrm>
                  <a:off x="5759610" y="3335115"/>
                  <a:ext cx="226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3036" name="筆跡 43035">
                  <a:extLst>
                    <a:ext uri="{FF2B5EF4-FFF2-40B4-BE49-F238E27FC236}">
                      <a16:creationId xmlns:a16="http://schemas.microsoft.com/office/drawing/2014/main" id="{F19A3E07-EDD3-4133-ACC5-1C88EFF58B3D}"/>
                    </a:ext>
                  </a:extLst>
                </p14:cNvPr>
                <p14:cNvContentPartPr/>
                <p14:nvPr/>
              </p14:nvContentPartPr>
              <p14:xfrm>
                <a:off x="5768610" y="3485955"/>
                <a:ext cx="6480" cy="51120"/>
              </p14:xfrm>
            </p:contentPart>
          </mc:Choice>
          <mc:Fallback>
            <p:pic>
              <p:nvPicPr>
                <p:cNvPr id="43036" name="筆跡 43035">
                  <a:extLst>
                    <a:ext uri="{FF2B5EF4-FFF2-40B4-BE49-F238E27FC236}">
                      <a16:creationId xmlns:a16="http://schemas.microsoft.com/office/drawing/2014/main" id="{F19A3E07-EDD3-4133-ACC5-1C88EFF58B3D}"/>
                    </a:ext>
                  </a:extLst>
                </p:cNvPr>
                <p:cNvPicPr/>
                <p:nvPr/>
              </p:nvPicPr>
              <p:blipFill>
                <a:blip r:embed="rId202"/>
                <a:stretch>
                  <a:fillRect/>
                </a:stretch>
              </p:blipFill>
              <p:spPr>
                <a:xfrm>
                  <a:off x="5759610" y="3476955"/>
                  <a:ext cx="241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3037" name="筆跡 43036">
                  <a:extLst>
                    <a:ext uri="{FF2B5EF4-FFF2-40B4-BE49-F238E27FC236}">
                      <a16:creationId xmlns:a16="http://schemas.microsoft.com/office/drawing/2014/main" id="{1580F12C-3166-418E-82CE-8E49B9BA9079}"/>
                    </a:ext>
                  </a:extLst>
                </p14:cNvPr>
                <p14:cNvContentPartPr/>
                <p14:nvPr/>
              </p14:nvContentPartPr>
              <p14:xfrm>
                <a:off x="5767170" y="3636435"/>
                <a:ext cx="3960" cy="32760"/>
              </p14:xfrm>
            </p:contentPart>
          </mc:Choice>
          <mc:Fallback>
            <p:pic>
              <p:nvPicPr>
                <p:cNvPr id="43037" name="筆跡 43036">
                  <a:extLst>
                    <a:ext uri="{FF2B5EF4-FFF2-40B4-BE49-F238E27FC236}">
                      <a16:creationId xmlns:a16="http://schemas.microsoft.com/office/drawing/2014/main" id="{1580F12C-3166-418E-82CE-8E49B9BA9079}"/>
                    </a:ext>
                  </a:extLst>
                </p:cNvPr>
                <p:cNvPicPr/>
                <p:nvPr/>
              </p:nvPicPr>
              <p:blipFill>
                <a:blip r:embed="rId204"/>
                <a:stretch>
                  <a:fillRect/>
                </a:stretch>
              </p:blipFill>
              <p:spPr>
                <a:xfrm>
                  <a:off x="5758530" y="3627435"/>
                  <a:ext cx="216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3038" name="筆跡 43037">
                  <a:extLst>
                    <a:ext uri="{FF2B5EF4-FFF2-40B4-BE49-F238E27FC236}">
                      <a16:creationId xmlns:a16="http://schemas.microsoft.com/office/drawing/2014/main" id="{8DCAE510-5AAB-44E8-B100-A3C6D3A04FE0}"/>
                    </a:ext>
                  </a:extLst>
                </p14:cNvPr>
                <p14:cNvContentPartPr/>
                <p14:nvPr/>
              </p14:nvContentPartPr>
              <p14:xfrm>
                <a:off x="5780490" y="3777195"/>
                <a:ext cx="17280" cy="118440"/>
              </p14:xfrm>
            </p:contentPart>
          </mc:Choice>
          <mc:Fallback>
            <p:pic>
              <p:nvPicPr>
                <p:cNvPr id="43038" name="筆跡 43037">
                  <a:extLst>
                    <a:ext uri="{FF2B5EF4-FFF2-40B4-BE49-F238E27FC236}">
                      <a16:creationId xmlns:a16="http://schemas.microsoft.com/office/drawing/2014/main" id="{8DCAE510-5AAB-44E8-B100-A3C6D3A04FE0}"/>
                    </a:ext>
                  </a:extLst>
                </p:cNvPr>
                <p:cNvPicPr/>
                <p:nvPr/>
              </p:nvPicPr>
              <p:blipFill>
                <a:blip r:embed="rId206"/>
                <a:stretch>
                  <a:fillRect/>
                </a:stretch>
              </p:blipFill>
              <p:spPr>
                <a:xfrm>
                  <a:off x="5771490" y="3768195"/>
                  <a:ext cx="349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3039" name="筆跡 43038">
                  <a:extLst>
                    <a:ext uri="{FF2B5EF4-FFF2-40B4-BE49-F238E27FC236}">
                      <a16:creationId xmlns:a16="http://schemas.microsoft.com/office/drawing/2014/main" id="{CF9E6D23-407D-4493-B4D5-8DC36FF67B3D}"/>
                    </a:ext>
                  </a:extLst>
                </p14:cNvPr>
                <p14:cNvContentPartPr/>
                <p14:nvPr/>
              </p14:nvContentPartPr>
              <p14:xfrm>
                <a:off x="4982730" y="3340515"/>
                <a:ext cx="772560" cy="470520"/>
              </p14:xfrm>
            </p:contentPart>
          </mc:Choice>
          <mc:Fallback>
            <p:pic>
              <p:nvPicPr>
                <p:cNvPr id="43039" name="筆跡 43038">
                  <a:extLst>
                    <a:ext uri="{FF2B5EF4-FFF2-40B4-BE49-F238E27FC236}">
                      <a16:creationId xmlns:a16="http://schemas.microsoft.com/office/drawing/2014/main" id="{CF9E6D23-407D-4493-B4D5-8DC36FF67B3D}"/>
                    </a:ext>
                  </a:extLst>
                </p:cNvPr>
                <p:cNvPicPr/>
                <p:nvPr/>
              </p:nvPicPr>
              <p:blipFill>
                <a:blip r:embed="rId208"/>
                <a:stretch>
                  <a:fillRect/>
                </a:stretch>
              </p:blipFill>
              <p:spPr>
                <a:xfrm>
                  <a:off x="4974090" y="3331875"/>
                  <a:ext cx="79020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3040" name="筆跡 43039">
                  <a:extLst>
                    <a:ext uri="{FF2B5EF4-FFF2-40B4-BE49-F238E27FC236}">
                      <a16:creationId xmlns:a16="http://schemas.microsoft.com/office/drawing/2014/main" id="{7AB741BD-1B92-43EE-9029-F0176B63E15E}"/>
                    </a:ext>
                  </a:extLst>
                </p14:cNvPr>
                <p14:cNvContentPartPr/>
                <p14:nvPr/>
              </p14:nvContentPartPr>
              <p14:xfrm>
                <a:off x="5780490" y="3353835"/>
                <a:ext cx="905040" cy="440280"/>
              </p14:xfrm>
            </p:contentPart>
          </mc:Choice>
          <mc:Fallback>
            <p:pic>
              <p:nvPicPr>
                <p:cNvPr id="43040" name="筆跡 43039">
                  <a:extLst>
                    <a:ext uri="{FF2B5EF4-FFF2-40B4-BE49-F238E27FC236}">
                      <a16:creationId xmlns:a16="http://schemas.microsoft.com/office/drawing/2014/main" id="{7AB741BD-1B92-43EE-9029-F0176B63E15E}"/>
                    </a:ext>
                  </a:extLst>
                </p:cNvPr>
                <p:cNvPicPr/>
                <p:nvPr/>
              </p:nvPicPr>
              <p:blipFill>
                <a:blip r:embed="rId210"/>
                <a:stretch>
                  <a:fillRect/>
                </a:stretch>
              </p:blipFill>
              <p:spPr>
                <a:xfrm>
                  <a:off x="5771490" y="3344835"/>
                  <a:ext cx="922680" cy="4579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43042" name="筆跡 43041">
                  <a:extLst>
                    <a:ext uri="{FF2B5EF4-FFF2-40B4-BE49-F238E27FC236}">
                      <a16:creationId xmlns:a16="http://schemas.microsoft.com/office/drawing/2014/main" id="{893E349E-3009-4AEC-80C9-602A28F2ADC5}"/>
                    </a:ext>
                  </a:extLst>
                </p14:cNvPr>
                <p14:cNvContentPartPr/>
                <p14:nvPr/>
              </p14:nvContentPartPr>
              <p14:xfrm>
                <a:off x="5834490" y="4263195"/>
                <a:ext cx="7920" cy="65160"/>
              </p14:xfrm>
            </p:contentPart>
          </mc:Choice>
          <mc:Fallback>
            <p:pic>
              <p:nvPicPr>
                <p:cNvPr id="43042" name="筆跡 43041">
                  <a:extLst>
                    <a:ext uri="{FF2B5EF4-FFF2-40B4-BE49-F238E27FC236}">
                      <a16:creationId xmlns:a16="http://schemas.microsoft.com/office/drawing/2014/main" id="{893E349E-3009-4AEC-80C9-602A28F2ADC5}"/>
                    </a:ext>
                  </a:extLst>
                </p:cNvPr>
                <p:cNvPicPr/>
                <p:nvPr/>
              </p:nvPicPr>
              <p:blipFill>
                <a:blip r:embed="rId212"/>
                <a:stretch>
                  <a:fillRect/>
                </a:stretch>
              </p:blipFill>
              <p:spPr>
                <a:xfrm>
                  <a:off x="5825850" y="4254555"/>
                  <a:ext cx="255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3043" name="筆跡 43042">
                  <a:extLst>
                    <a:ext uri="{FF2B5EF4-FFF2-40B4-BE49-F238E27FC236}">
                      <a16:creationId xmlns:a16="http://schemas.microsoft.com/office/drawing/2014/main" id="{5470C688-3E51-4BAA-8B0D-6FFAC45BBC1A}"/>
                    </a:ext>
                  </a:extLst>
                </p14:cNvPr>
                <p14:cNvContentPartPr/>
                <p14:nvPr/>
              </p14:nvContentPartPr>
              <p14:xfrm>
                <a:off x="5878050" y="4255635"/>
                <a:ext cx="13680" cy="69480"/>
              </p14:xfrm>
            </p:contentPart>
          </mc:Choice>
          <mc:Fallback>
            <p:pic>
              <p:nvPicPr>
                <p:cNvPr id="43043" name="筆跡 43042">
                  <a:extLst>
                    <a:ext uri="{FF2B5EF4-FFF2-40B4-BE49-F238E27FC236}">
                      <a16:creationId xmlns:a16="http://schemas.microsoft.com/office/drawing/2014/main" id="{5470C688-3E51-4BAA-8B0D-6FFAC45BBC1A}"/>
                    </a:ext>
                  </a:extLst>
                </p:cNvPr>
                <p:cNvPicPr/>
                <p:nvPr/>
              </p:nvPicPr>
              <p:blipFill>
                <a:blip r:embed="rId214"/>
                <a:stretch>
                  <a:fillRect/>
                </a:stretch>
              </p:blipFill>
              <p:spPr>
                <a:xfrm>
                  <a:off x="5869050" y="4246995"/>
                  <a:ext cx="313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43084" name="筆跡 43083">
                  <a:extLst>
                    <a:ext uri="{FF2B5EF4-FFF2-40B4-BE49-F238E27FC236}">
                      <a16:creationId xmlns:a16="http://schemas.microsoft.com/office/drawing/2014/main" id="{771603A7-D9A7-4700-9DE0-A1A7ECFC6514}"/>
                    </a:ext>
                  </a:extLst>
                </p14:cNvPr>
                <p14:cNvContentPartPr/>
                <p14:nvPr/>
              </p14:nvContentPartPr>
              <p14:xfrm>
                <a:off x="6147330" y="3685035"/>
                <a:ext cx="78480" cy="148680"/>
              </p14:xfrm>
            </p:contentPart>
          </mc:Choice>
          <mc:Fallback>
            <p:pic>
              <p:nvPicPr>
                <p:cNvPr id="43084" name="筆跡 43083">
                  <a:extLst>
                    <a:ext uri="{FF2B5EF4-FFF2-40B4-BE49-F238E27FC236}">
                      <a16:creationId xmlns:a16="http://schemas.microsoft.com/office/drawing/2014/main" id="{771603A7-D9A7-4700-9DE0-A1A7ECFC6514}"/>
                    </a:ext>
                  </a:extLst>
                </p:cNvPr>
                <p:cNvPicPr/>
                <p:nvPr/>
              </p:nvPicPr>
              <p:blipFill>
                <a:blip r:embed="rId216"/>
                <a:stretch>
                  <a:fillRect/>
                </a:stretch>
              </p:blipFill>
              <p:spPr>
                <a:xfrm>
                  <a:off x="6138690" y="3676395"/>
                  <a:ext cx="961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43085" name="筆跡 43084">
                  <a:extLst>
                    <a:ext uri="{FF2B5EF4-FFF2-40B4-BE49-F238E27FC236}">
                      <a16:creationId xmlns:a16="http://schemas.microsoft.com/office/drawing/2014/main" id="{EC04B29D-F523-4CB1-BADB-0962A871E59B}"/>
                    </a:ext>
                  </a:extLst>
                </p14:cNvPr>
                <p14:cNvContentPartPr/>
                <p14:nvPr/>
              </p14:nvContentPartPr>
              <p14:xfrm>
                <a:off x="6208890" y="3735795"/>
                <a:ext cx="70200" cy="139320"/>
              </p14:xfrm>
            </p:contentPart>
          </mc:Choice>
          <mc:Fallback>
            <p:pic>
              <p:nvPicPr>
                <p:cNvPr id="43085" name="筆跡 43084">
                  <a:extLst>
                    <a:ext uri="{FF2B5EF4-FFF2-40B4-BE49-F238E27FC236}">
                      <a16:creationId xmlns:a16="http://schemas.microsoft.com/office/drawing/2014/main" id="{EC04B29D-F523-4CB1-BADB-0962A871E59B}"/>
                    </a:ext>
                  </a:extLst>
                </p:cNvPr>
                <p:cNvPicPr/>
                <p:nvPr/>
              </p:nvPicPr>
              <p:blipFill>
                <a:blip r:embed="rId218"/>
                <a:stretch>
                  <a:fillRect/>
                </a:stretch>
              </p:blipFill>
              <p:spPr>
                <a:xfrm>
                  <a:off x="6199890" y="3726795"/>
                  <a:ext cx="8784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3086" name="筆跡 43085">
                  <a:extLst>
                    <a:ext uri="{FF2B5EF4-FFF2-40B4-BE49-F238E27FC236}">
                      <a16:creationId xmlns:a16="http://schemas.microsoft.com/office/drawing/2014/main" id="{A422A24C-3473-46E0-BF65-330A738ED3D4}"/>
                    </a:ext>
                  </a:extLst>
                </p14:cNvPr>
                <p14:cNvContentPartPr/>
                <p14:nvPr/>
              </p14:nvContentPartPr>
              <p14:xfrm>
                <a:off x="6251010" y="3757755"/>
                <a:ext cx="91800" cy="146520"/>
              </p14:xfrm>
            </p:contentPart>
          </mc:Choice>
          <mc:Fallback>
            <p:pic>
              <p:nvPicPr>
                <p:cNvPr id="43086" name="筆跡 43085">
                  <a:extLst>
                    <a:ext uri="{FF2B5EF4-FFF2-40B4-BE49-F238E27FC236}">
                      <a16:creationId xmlns:a16="http://schemas.microsoft.com/office/drawing/2014/main" id="{A422A24C-3473-46E0-BF65-330A738ED3D4}"/>
                    </a:ext>
                  </a:extLst>
                </p:cNvPr>
                <p:cNvPicPr/>
                <p:nvPr/>
              </p:nvPicPr>
              <p:blipFill>
                <a:blip r:embed="rId220"/>
                <a:stretch>
                  <a:fillRect/>
                </a:stretch>
              </p:blipFill>
              <p:spPr>
                <a:xfrm>
                  <a:off x="6242010" y="3748755"/>
                  <a:ext cx="1094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43087" name="筆跡 43086">
                  <a:extLst>
                    <a:ext uri="{FF2B5EF4-FFF2-40B4-BE49-F238E27FC236}">
                      <a16:creationId xmlns:a16="http://schemas.microsoft.com/office/drawing/2014/main" id="{C309583E-3BEA-4D3D-958B-0C1E67776516}"/>
                    </a:ext>
                  </a:extLst>
                </p14:cNvPr>
                <p14:cNvContentPartPr/>
                <p14:nvPr/>
              </p14:nvContentPartPr>
              <p14:xfrm>
                <a:off x="6328050" y="3783315"/>
                <a:ext cx="70200" cy="123120"/>
              </p14:xfrm>
            </p:contentPart>
          </mc:Choice>
          <mc:Fallback>
            <p:pic>
              <p:nvPicPr>
                <p:cNvPr id="43087" name="筆跡 43086">
                  <a:extLst>
                    <a:ext uri="{FF2B5EF4-FFF2-40B4-BE49-F238E27FC236}">
                      <a16:creationId xmlns:a16="http://schemas.microsoft.com/office/drawing/2014/main" id="{C309583E-3BEA-4D3D-958B-0C1E67776516}"/>
                    </a:ext>
                  </a:extLst>
                </p:cNvPr>
                <p:cNvPicPr/>
                <p:nvPr/>
              </p:nvPicPr>
              <p:blipFill>
                <a:blip r:embed="rId222"/>
                <a:stretch>
                  <a:fillRect/>
                </a:stretch>
              </p:blipFill>
              <p:spPr>
                <a:xfrm>
                  <a:off x="6319050" y="3774315"/>
                  <a:ext cx="87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3088" name="筆跡 43087">
                  <a:extLst>
                    <a:ext uri="{FF2B5EF4-FFF2-40B4-BE49-F238E27FC236}">
                      <a16:creationId xmlns:a16="http://schemas.microsoft.com/office/drawing/2014/main" id="{D0A5CB4A-AEFE-4170-AC78-9AFD0F785C64}"/>
                    </a:ext>
                  </a:extLst>
                </p14:cNvPr>
                <p14:cNvContentPartPr/>
                <p14:nvPr/>
              </p14:nvContentPartPr>
              <p14:xfrm>
                <a:off x="6414450" y="3797715"/>
                <a:ext cx="57960" cy="107640"/>
              </p14:xfrm>
            </p:contentPart>
          </mc:Choice>
          <mc:Fallback>
            <p:pic>
              <p:nvPicPr>
                <p:cNvPr id="43088" name="筆跡 43087">
                  <a:extLst>
                    <a:ext uri="{FF2B5EF4-FFF2-40B4-BE49-F238E27FC236}">
                      <a16:creationId xmlns:a16="http://schemas.microsoft.com/office/drawing/2014/main" id="{D0A5CB4A-AEFE-4170-AC78-9AFD0F785C64}"/>
                    </a:ext>
                  </a:extLst>
                </p:cNvPr>
                <p:cNvPicPr/>
                <p:nvPr/>
              </p:nvPicPr>
              <p:blipFill>
                <a:blip r:embed="rId224"/>
                <a:stretch>
                  <a:fillRect/>
                </a:stretch>
              </p:blipFill>
              <p:spPr>
                <a:xfrm>
                  <a:off x="6405810" y="3788715"/>
                  <a:ext cx="756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3089" name="筆跡 43088">
                  <a:extLst>
                    <a:ext uri="{FF2B5EF4-FFF2-40B4-BE49-F238E27FC236}">
                      <a16:creationId xmlns:a16="http://schemas.microsoft.com/office/drawing/2014/main" id="{03CC5D72-2E42-448A-8E18-9F63AF829F61}"/>
                    </a:ext>
                  </a:extLst>
                </p14:cNvPr>
                <p14:cNvContentPartPr/>
                <p14:nvPr/>
              </p14:nvContentPartPr>
              <p14:xfrm>
                <a:off x="6487890" y="3819315"/>
                <a:ext cx="32760" cy="79560"/>
              </p14:xfrm>
            </p:contentPart>
          </mc:Choice>
          <mc:Fallback>
            <p:pic>
              <p:nvPicPr>
                <p:cNvPr id="43089" name="筆跡 43088">
                  <a:extLst>
                    <a:ext uri="{FF2B5EF4-FFF2-40B4-BE49-F238E27FC236}">
                      <a16:creationId xmlns:a16="http://schemas.microsoft.com/office/drawing/2014/main" id="{03CC5D72-2E42-448A-8E18-9F63AF829F61}"/>
                    </a:ext>
                  </a:extLst>
                </p:cNvPr>
                <p:cNvPicPr/>
                <p:nvPr/>
              </p:nvPicPr>
              <p:blipFill>
                <a:blip r:embed="rId226"/>
                <a:stretch>
                  <a:fillRect/>
                </a:stretch>
              </p:blipFill>
              <p:spPr>
                <a:xfrm>
                  <a:off x="6479250" y="3810675"/>
                  <a:ext cx="504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3090" name="筆跡 43089">
                  <a:extLst>
                    <a:ext uri="{FF2B5EF4-FFF2-40B4-BE49-F238E27FC236}">
                      <a16:creationId xmlns:a16="http://schemas.microsoft.com/office/drawing/2014/main" id="{0B8BE556-D70A-435D-988D-8BEC50611B00}"/>
                    </a:ext>
                  </a:extLst>
                </p14:cNvPr>
                <p14:cNvContentPartPr/>
                <p14:nvPr/>
              </p14:nvContentPartPr>
              <p14:xfrm>
                <a:off x="6569610" y="3805275"/>
                <a:ext cx="17280" cy="73080"/>
              </p14:xfrm>
            </p:contentPart>
          </mc:Choice>
          <mc:Fallback>
            <p:pic>
              <p:nvPicPr>
                <p:cNvPr id="43090" name="筆跡 43089">
                  <a:extLst>
                    <a:ext uri="{FF2B5EF4-FFF2-40B4-BE49-F238E27FC236}">
                      <a16:creationId xmlns:a16="http://schemas.microsoft.com/office/drawing/2014/main" id="{0B8BE556-D70A-435D-988D-8BEC50611B00}"/>
                    </a:ext>
                  </a:extLst>
                </p:cNvPr>
                <p:cNvPicPr/>
                <p:nvPr/>
              </p:nvPicPr>
              <p:blipFill>
                <a:blip r:embed="rId228"/>
                <a:stretch>
                  <a:fillRect/>
                </a:stretch>
              </p:blipFill>
              <p:spPr>
                <a:xfrm>
                  <a:off x="6560970" y="3796275"/>
                  <a:ext cx="349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43091" name="筆跡 43090">
                  <a:extLst>
                    <a:ext uri="{FF2B5EF4-FFF2-40B4-BE49-F238E27FC236}">
                      <a16:creationId xmlns:a16="http://schemas.microsoft.com/office/drawing/2014/main" id="{07EDE88C-7C77-4865-97F7-E37EF5AF7B18}"/>
                    </a:ext>
                  </a:extLst>
                </p14:cNvPr>
                <p14:cNvContentPartPr/>
                <p14:nvPr/>
              </p14:nvContentPartPr>
              <p14:xfrm>
                <a:off x="6599850" y="3810675"/>
                <a:ext cx="28080" cy="88200"/>
              </p14:xfrm>
            </p:contentPart>
          </mc:Choice>
          <mc:Fallback>
            <p:pic>
              <p:nvPicPr>
                <p:cNvPr id="43091" name="筆跡 43090">
                  <a:extLst>
                    <a:ext uri="{FF2B5EF4-FFF2-40B4-BE49-F238E27FC236}">
                      <a16:creationId xmlns:a16="http://schemas.microsoft.com/office/drawing/2014/main" id="{07EDE88C-7C77-4865-97F7-E37EF5AF7B18}"/>
                    </a:ext>
                  </a:extLst>
                </p:cNvPr>
                <p:cNvPicPr/>
                <p:nvPr/>
              </p:nvPicPr>
              <p:blipFill>
                <a:blip r:embed="rId230"/>
                <a:stretch>
                  <a:fillRect/>
                </a:stretch>
              </p:blipFill>
              <p:spPr>
                <a:xfrm>
                  <a:off x="6590850" y="3802035"/>
                  <a:ext cx="457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3092" name="筆跡 43091">
                  <a:extLst>
                    <a:ext uri="{FF2B5EF4-FFF2-40B4-BE49-F238E27FC236}">
                      <a16:creationId xmlns:a16="http://schemas.microsoft.com/office/drawing/2014/main" id="{54048788-788D-4474-8E94-2A4B7F8267BE}"/>
                    </a:ext>
                  </a:extLst>
                </p14:cNvPr>
                <p14:cNvContentPartPr/>
                <p14:nvPr/>
              </p14:nvContentPartPr>
              <p14:xfrm>
                <a:off x="6361530" y="3495675"/>
                <a:ext cx="463680" cy="339120"/>
              </p14:xfrm>
            </p:contentPart>
          </mc:Choice>
          <mc:Fallback>
            <p:pic>
              <p:nvPicPr>
                <p:cNvPr id="43092" name="筆跡 43091">
                  <a:extLst>
                    <a:ext uri="{FF2B5EF4-FFF2-40B4-BE49-F238E27FC236}">
                      <a16:creationId xmlns:a16="http://schemas.microsoft.com/office/drawing/2014/main" id="{54048788-788D-4474-8E94-2A4B7F8267BE}"/>
                    </a:ext>
                  </a:extLst>
                </p:cNvPr>
                <p:cNvPicPr/>
                <p:nvPr/>
              </p:nvPicPr>
              <p:blipFill>
                <a:blip r:embed="rId232"/>
                <a:stretch>
                  <a:fillRect/>
                </a:stretch>
              </p:blipFill>
              <p:spPr>
                <a:xfrm>
                  <a:off x="6352890" y="3486675"/>
                  <a:ext cx="48132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3093" name="筆跡 43092">
                  <a:extLst>
                    <a:ext uri="{FF2B5EF4-FFF2-40B4-BE49-F238E27FC236}">
                      <a16:creationId xmlns:a16="http://schemas.microsoft.com/office/drawing/2014/main" id="{72264983-368D-4ACB-86C6-CEE6E62743FB}"/>
                    </a:ext>
                  </a:extLst>
                </p14:cNvPr>
                <p14:cNvContentPartPr/>
                <p14:nvPr/>
              </p14:nvContentPartPr>
              <p14:xfrm>
                <a:off x="6871290" y="3205515"/>
                <a:ext cx="145080" cy="182880"/>
              </p14:xfrm>
            </p:contentPart>
          </mc:Choice>
          <mc:Fallback>
            <p:pic>
              <p:nvPicPr>
                <p:cNvPr id="43093" name="筆跡 43092">
                  <a:extLst>
                    <a:ext uri="{FF2B5EF4-FFF2-40B4-BE49-F238E27FC236}">
                      <a16:creationId xmlns:a16="http://schemas.microsoft.com/office/drawing/2014/main" id="{72264983-368D-4ACB-86C6-CEE6E62743FB}"/>
                    </a:ext>
                  </a:extLst>
                </p:cNvPr>
                <p:cNvPicPr/>
                <p:nvPr/>
              </p:nvPicPr>
              <p:blipFill>
                <a:blip r:embed="rId234"/>
                <a:stretch>
                  <a:fillRect/>
                </a:stretch>
              </p:blipFill>
              <p:spPr>
                <a:xfrm>
                  <a:off x="6862650" y="3196515"/>
                  <a:ext cx="16272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3094" name="筆跡 43093">
                  <a:extLst>
                    <a:ext uri="{FF2B5EF4-FFF2-40B4-BE49-F238E27FC236}">
                      <a16:creationId xmlns:a16="http://schemas.microsoft.com/office/drawing/2014/main" id="{E09F82E6-1DA4-477C-A898-B9E1D2BBC623}"/>
                    </a:ext>
                  </a:extLst>
                </p14:cNvPr>
                <p14:cNvContentPartPr/>
                <p14:nvPr/>
              </p14:nvContentPartPr>
              <p14:xfrm>
                <a:off x="7101330" y="3274635"/>
                <a:ext cx="63000" cy="9000"/>
              </p14:xfrm>
            </p:contentPart>
          </mc:Choice>
          <mc:Fallback>
            <p:pic>
              <p:nvPicPr>
                <p:cNvPr id="43094" name="筆跡 43093">
                  <a:extLst>
                    <a:ext uri="{FF2B5EF4-FFF2-40B4-BE49-F238E27FC236}">
                      <a16:creationId xmlns:a16="http://schemas.microsoft.com/office/drawing/2014/main" id="{E09F82E6-1DA4-477C-A898-B9E1D2BBC623}"/>
                    </a:ext>
                  </a:extLst>
                </p:cNvPr>
                <p:cNvPicPr/>
                <p:nvPr/>
              </p:nvPicPr>
              <p:blipFill>
                <a:blip r:embed="rId236"/>
                <a:stretch>
                  <a:fillRect/>
                </a:stretch>
              </p:blipFill>
              <p:spPr>
                <a:xfrm>
                  <a:off x="7092690" y="3265995"/>
                  <a:ext cx="806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3095" name="筆跡 43094">
                  <a:extLst>
                    <a:ext uri="{FF2B5EF4-FFF2-40B4-BE49-F238E27FC236}">
                      <a16:creationId xmlns:a16="http://schemas.microsoft.com/office/drawing/2014/main" id="{0D8EA3D7-D783-4BCC-99A7-CE73D94EFBA2}"/>
                    </a:ext>
                  </a:extLst>
                </p14:cNvPr>
                <p14:cNvContentPartPr/>
                <p14:nvPr/>
              </p14:nvContentPartPr>
              <p14:xfrm>
                <a:off x="7102770" y="3327915"/>
                <a:ext cx="89280" cy="16560"/>
              </p14:xfrm>
            </p:contentPart>
          </mc:Choice>
          <mc:Fallback>
            <p:pic>
              <p:nvPicPr>
                <p:cNvPr id="43095" name="筆跡 43094">
                  <a:extLst>
                    <a:ext uri="{FF2B5EF4-FFF2-40B4-BE49-F238E27FC236}">
                      <a16:creationId xmlns:a16="http://schemas.microsoft.com/office/drawing/2014/main" id="{0D8EA3D7-D783-4BCC-99A7-CE73D94EFBA2}"/>
                    </a:ext>
                  </a:extLst>
                </p:cNvPr>
                <p:cNvPicPr/>
                <p:nvPr/>
              </p:nvPicPr>
              <p:blipFill>
                <a:blip r:embed="rId238"/>
                <a:stretch>
                  <a:fillRect/>
                </a:stretch>
              </p:blipFill>
              <p:spPr>
                <a:xfrm>
                  <a:off x="7093770" y="3318915"/>
                  <a:ext cx="1069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43096" name="筆跡 43095">
                  <a:extLst>
                    <a:ext uri="{FF2B5EF4-FFF2-40B4-BE49-F238E27FC236}">
                      <a16:creationId xmlns:a16="http://schemas.microsoft.com/office/drawing/2014/main" id="{1D406033-77DB-44FB-900B-B4DBEC36A483}"/>
                    </a:ext>
                  </a:extLst>
                </p14:cNvPr>
                <p14:cNvContentPartPr/>
                <p14:nvPr/>
              </p14:nvContentPartPr>
              <p14:xfrm>
                <a:off x="7332450" y="3371115"/>
                <a:ext cx="18360" cy="17640"/>
              </p14:xfrm>
            </p:contentPart>
          </mc:Choice>
          <mc:Fallback>
            <p:pic>
              <p:nvPicPr>
                <p:cNvPr id="43096" name="筆跡 43095">
                  <a:extLst>
                    <a:ext uri="{FF2B5EF4-FFF2-40B4-BE49-F238E27FC236}">
                      <a16:creationId xmlns:a16="http://schemas.microsoft.com/office/drawing/2014/main" id="{1D406033-77DB-44FB-900B-B4DBEC36A483}"/>
                    </a:ext>
                  </a:extLst>
                </p:cNvPr>
                <p:cNvPicPr/>
                <p:nvPr/>
              </p:nvPicPr>
              <p:blipFill>
                <a:blip r:embed="rId240"/>
                <a:stretch>
                  <a:fillRect/>
                </a:stretch>
              </p:blipFill>
              <p:spPr>
                <a:xfrm>
                  <a:off x="7323810" y="3362115"/>
                  <a:ext cx="360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43097" name="筆跡 43096">
                  <a:extLst>
                    <a:ext uri="{FF2B5EF4-FFF2-40B4-BE49-F238E27FC236}">
                      <a16:creationId xmlns:a16="http://schemas.microsoft.com/office/drawing/2014/main" id="{E998BF75-8AC7-4D34-BC71-6A9CE60DCB6F}"/>
                    </a:ext>
                  </a:extLst>
                </p14:cNvPr>
                <p14:cNvContentPartPr/>
                <p14:nvPr/>
              </p14:nvContentPartPr>
              <p14:xfrm>
                <a:off x="7414890" y="3219555"/>
                <a:ext cx="82080" cy="149040"/>
              </p14:xfrm>
            </p:contentPart>
          </mc:Choice>
          <mc:Fallback>
            <p:pic>
              <p:nvPicPr>
                <p:cNvPr id="43097" name="筆跡 43096">
                  <a:extLst>
                    <a:ext uri="{FF2B5EF4-FFF2-40B4-BE49-F238E27FC236}">
                      <a16:creationId xmlns:a16="http://schemas.microsoft.com/office/drawing/2014/main" id="{E998BF75-8AC7-4D34-BC71-6A9CE60DCB6F}"/>
                    </a:ext>
                  </a:extLst>
                </p:cNvPr>
                <p:cNvPicPr/>
                <p:nvPr/>
              </p:nvPicPr>
              <p:blipFill>
                <a:blip r:embed="rId242"/>
                <a:stretch>
                  <a:fillRect/>
                </a:stretch>
              </p:blipFill>
              <p:spPr>
                <a:xfrm>
                  <a:off x="7406250" y="3210915"/>
                  <a:ext cx="997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43098" name="筆跡 43097">
                  <a:extLst>
                    <a:ext uri="{FF2B5EF4-FFF2-40B4-BE49-F238E27FC236}">
                      <a16:creationId xmlns:a16="http://schemas.microsoft.com/office/drawing/2014/main" id="{0692AB94-4B24-43C2-8412-D083D30F924F}"/>
                    </a:ext>
                  </a:extLst>
                </p14:cNvPr>
                <p14:cNvContentPartPr/>
                <p14:nvPr/>
              </p14:nvContentPartPr>
              <p14:xfrm>
                <a:off x="7574370" y="3204435"/>
                <a:ext cx="69840" cy="146880"/>
              </p14:xfrm>
            </p:contentPart>
          </mc:Choice>
          <mc:Fallback>
            <p:pic>
              <p:nvPicPr>
                <p:cNvPr id="43098" name="筆跡 43097">
                  <a:extLst>
                    <a:ext uri="{FF2B5EF4-FFF2-40B4-BE49-F238E27FC236}">
                      <a16:creationId xmlns:a16="http://schemas.microsoft.com/office/drawing/2014/main" id="{0692AB94-4B24-43C2-8412-D083D30F924F}"/>
                    </a:ext>
                  </a:extLst>
                </p:cNvPr>
                <p:cNvPicPr/>
                <p:nvPr/>
              </p:nvPicPr>
              <p:blipFill>
                <a:blip r:embed="rId244"/>
                <a:stretch>
                  <a:fillRect/>
                </a:stretch>
              </p:blipFill>
              <p:spPr>
                <a:xfrm>
                  <a:off x="7565370" y="3195435"/>
                  <a:ext cx="874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43099" name="筆跡 43098">
                  <a:extLst>
                    <a:ext uri="{FF2B5EF4-FFF2-40B4-BE49-F238E27FC236}">
                      <a16:creationId xmlns:a16="http://schemas.microsoft.com/office/drawing/2014/main" id="{BD51D496-ECC3-45A1-B6BA-D636513AC344}"/>
                    </a:ext>
                  </a:extLst>
                </p14:cNvPr>
                <p14:cNvContentPartPr/>
                <p14:nvPr/>
              </p14:nvContentPartPr>
              <p14:xfrm>
                <a:off x="7609290" y="3192555"/>
                <a:ext cx="107280" cy="38160"/>
              </p14:xfrm>
            </p:contentPart>
          </mc:Choice>
          <mc:Fallback>
            <p:pic>
              <p:nvPicPr>
                <p:cNvPr id="43099" name="筆跡 43098">
                  <a:extLst>
                    <a:ext uri="{FF2B5EF4-FFF2-40B4-BE49-F238E27FC236}">
                      <a16:creationId xmlns:a16="http://schemas.microsoft.com/office/drawing/2014/main" id="{BD51D496-ECC3-45A1-B6BA-D636513AC344}"/>
                    </a:ext>
                  </a:extLst>
                </p:cNvPr>
                <p:cNvPicPr/>
                <p:nvPr/>
              </p:nvPicPr>
              <p:blipFill>
                <a:blip r:embed="rId246"/>
                <a:stretch>
                  <a:fillRect/>
                </a:stretch>
              </p:blipFill>
              <p:spPr>
                <a:xfrm>
                  <a:off x="7600290" y="3183555"/>
                  <a:ext cx="124920" cy="55800"/>
                </a:xfrm>
                <a:prstGeom prst="rect">
                  <a:avLst/>
                </a:prstGeom>
              </p:spPr>
            </p:pic>
          </mc:Fallback>
        </mc:AlternateContent>
      </p:grpSp>
      <p:grpSp>
        <p:nvGrpSpPr>
          <p:cNvPr id="43136" name="群組 43135">
            <a:extLst>
              <a:ext uri="{FF2B5EF4-FFF2-40B4-BE49-F238E27FC236}">
                <a16:creationId xmlns:a16="http://schemas.microsoft.com/office/drawing/2014/main" id="{46C16A30-246C-486D-BD71-3CD6E2DD49C6}"/>
              </a:ext>
            </a:extLst>
          </p:cNvPr>
          <p:cNvGrpSpPr/>
          <p:nvPr/>
        </p:nvGrpSpPr>
        <p:grpSpPr>
          <a:xfrm>
            <a:off x="6969210" y="4361835"/>
            <a:ext cx="2014200" cy="637560"/>
            <a:chOff x="6969210" y="4361835"/>
            <a:chExt cx="2014200" cy="637560"/>
          </a:xfrm>
        </p:grpSpPr>
        <mc:AlternateContent xmlns:mc="http://schemas.openxmlformats.org/markup-compatibility/2006">
          <mc:Choice xmlns:p14="http://schemas.microsoft.com/office/powerpoint/2010/main" Requires="p14">
            <p:contentPart p14:bwMode="auto" r:id="rId247">
              <p14:nvContentPartPr>
                <p14:cNvPr id="43102" name="筆跡 43101">
                  <a:extLst>
                    <a:ext uri="{FF2B5EF4-FFF2-40B4-BE49-F238E27FC236}">
                      <a16:creationId xmlns:a16="http://schemas.microsoft.com/office/drawing/2014/main" id="{DC8B46EC-6006-454E-ABB3-11A7DCE908FC}"/>
                    </a:ext>
                  </a:extLst>
                </p14:cNvPr>
                <p14:cNvContentPartPr/>
                <p14:nvPr/>
              </p14:nvContentPartPr>
              <p14:xfrm>
                <a:off x="7223010" y="4520955"/>
                <a:ext cx="208440" cy="277200"/>
              </p14:xfrm>
            </p:contentPart>
          </mc:Choice>
          <mc:Fallback>
            <p:pic>
              <p:nvPicPr>
                <p:cNvPr id="43102" name="筆跡 43101">
                  <a:extLst>
                    <a:ext uri="{FF2B5EF4-FFF2-40B4-BE49-F238E27FC236}">
                      <a16:creationId xmlns:a16="http://schemas.microsoft.com/office/drawing/2014/main" id="{DC8B46EC-6006-454E-ABB3-11A7DCE908FC}"/>
                    </a:ext>
                  </a:extLst>
                </p:cNvPr>
                <p:cNvPicPr/>
                <p:nvPr/>
              </p:nvPicPr>
              <p:blipFill>
                <a:blip r:embed="rId248"/>
                <a:stretch>
                  <a:fillRect/>
                </a:stretch>
              </p:blipFill>
              <p:spPr>
                <a:xfrm>
                  <a:off x="7214010" y="4511955"/>
                  <a:ext cx="226080" cy="2948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43103" name="筆跡 43102">
                  <a:extLst>
                    <a:ext uri="{FF2B5EF4-FFF2-40B4-BE49-F238E27FC236}">
                      <a16:creationId xmlns:a16="http://schemas.microsoft.com/office/drawing/2014/main" id="{20D12DCB-920D-444F-9B85-0A03E7458DAD}"/>
                    </a:ext>
                  </a:extLst>
                </p14:cNvPr>
                <p14:cNvContentPartPr/>
                <p14:nvPr/>
              </p14:nvContentPartPr>
              <p14:xfrm>
                <a:off x="7255410" y="4552275"/>
                <a:ext cx="158760" cy="232200"/>
              </p14:xfrm>
            </p:contentPart>
          </mc:Choice>
          <mc:Fallback>
            <p:pic>
              <p:nvPicPr>
                <p:cNvPr id="43103" name="筆跡 43102">
                  <a:extLst>
                    <a:ext uri="{FF2B5EF4-FFF2-40B4-BE49-F238E27FC236}">
                      <a16:creationId xmlns:a16="http://schemas.microsoft.com/office/drawing/2014/main" id="{20D12DCB-920D-444F-9B85-0A03E7458DAD}"/>
                    </a:ext>
                  </a:extLst>
                </p:cNvPr>
                <p:cNvPicPr/>
                <p:nvPr/>
              </p:nvPicPr>
              <p:blipFill>
                <a:blip r:embed="rId250"/>
                <a:stretch>
                  <a:fillRect/>
                </a:stretch>
              </p:blipFill>
              <p:spPr>
                <a:xfrm>
                  <a:off x="7246770" y="4543635"/>
                  <a:ext cx="1764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43105" name="筆跡 43104">
                  <a:extLst>
                    <a:ext uri="{FF2B5EF4-FFF2-40B4-BE49-F238E27FC236}">
                      <a16:creationId xmlns:a16="http://schemas.microsoft.com/office/drawing/2014/main" id="{6B03BE98-4684-4F85-BB27-ECEF606FD1FD}"/>
                    </a:ext>
                  </a:extLst>
                </p14:cNvPr>
                <p14:cNvContentPartPr/>
                <p14:nvPr/>
              </p14:nvContentPartPr>
              <p14:xfrm>
                <a:off x="7559970" y="4622835"/>
                <a:ext cx="114120" cy="73080"/>
              </p14:xfrm>
            </p:contentPart>
          </mc:Choice>
          <mc:Fallback>
            <p:pic>
              <p:nvPicPr>
                <p:cNvPr id="43105" name="筆跡 43104">
                  <a:extLst>
                    <a:ext uri="{FF2B5EF4-FFF2-40B4-BE49-F238E27FC236}">
                      <a16:creationId xmlns:a16="http://schemas.microsoft.com/office/drawing/2014/main" id="{6B03BE98-4684-4F85-BB27-ECEF606FD1FD}"/>
                    </a:ext>
                  </a:extLst>
                </p:cNvPr>
                <p:cNvPicPr/>
                <p:nvPr/>
              </p:nvPicPr>
              <p:blipFill>
                <a:blip r:embed="rId252"/>
                <a:stretch>
                  <a:fillRect/>
                </a:stretch>
              </p:blipFill>
              <p:spPr>
                <a:xfrm>
                  <a:off x="7550970" y="4613835"/>
                  <a:ext cx="1317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43106" name="筆跡 43105">
                  <a:extLst>
                    <a:ext uri="{FF2B5EF4-FFF2-40B4-BE49-F238E27FC236}">
                      <a16:creationId xmlns:a16="http://schemas.microsoft.com/office/drawing/2014/main" id="{395B3DC6-7F5F-4867-AE7C-73A184945C72}"/>
                    </a:ext>
                  </a:extLst>
                </p14:cNvPr>
                <p14:cNvContentPartPr/>
                <p14:nvPr/>
              </p14:nvContentPartPr>
              <p14:xfrm>
                <a:off x="7559970" y="4756035"/>
                <a:ext cx="99000" cy="21960"/>
              </p14:xfrm>
            </p:contentPart>
          </mc:Choice>
          <mc:Fallback>
            <p:pic>
              <p:nvPicPr>
                <p:cNvPr id="43106" name="筆跡 43105">
                  <a:extLst>
                    <a:ext uri="{FF2B5EF4-FFF2-40B4-BE49-F238E27FC236}">
                      <a16:creationId xmlns:a16="http://schemas.microsoft.com/office/drawing/2014/main" id="{395B3DC6-7F5F-4867-AE7C-73A184945C72}"/>
                    </a:ext>
                  </a:extLst>
                </p:cNvPr>
                <p:cNvPicPr/>
                <p:nvPr/>
              </p:nvPicPr>
              <p:blipFill>
                <a:blip r:embed="rId254"/>
                <a:stretch>
                  <a:fillRect/>
                </a:stretch>
              </p:blipFill>
              <p:spPr>
                <a:xfrm>
                  <a:off x="7550970" y="4747035"/>
                  <a:ext cx="1166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43107" name="筆跡 43106">
                  <a:extLst>
                    <a:ext uri="{FF2B5EF4-FFF2-40B4-BE49-F238E27FC236}">
                      <a16:creationId xmlns:a16="http://schemas.microsoft.com/office/drawing/2014/main" id="{38ED902B-FA3A-4341-A65A-3453EEFB383A}"/>
                    </a:ext>
                  </a:extLst>
                </p14:cNvPr>
                <p14:cNvContentPartPr/>
                <p14:nvPr/>
              </p14:nvContentPartPr>
              <p14:xfrm>
                <a:off x="7776330" y="4602315"/>
                <a:ext cx="177120" cy="177120"/>
              </p14:xfrm>
            </p:contentPart>
          </mc:Choice>
          <mc:Fallback>
            <p:pic>
              <p:nvPicPr>
                <p:cNvPr id="43107" name="筆跡 43106">
                  <a:extLst>
                    <a:ext uri="{FF2B5EF4-FFF2-40B4-BE49-F238E27FC236}">
                      <a16:creationId xmlns:a16="http://schemas.microsoft.com/office/drawing/2014/main" id="{38ED902B-FA3A-4341-A65A-3453EEFB383A}"/>
                    </a:ext>
                  </a:extLst>
                </p:cNvPr>
                <p:cNvPicPr/>
                <p:nvPr/>
              </p:nvPicPr>
              <p:blipFill>
                <a:blip r:embed="rId256"/>
                <a:stretch>
                  <a:fillRect/>
                </a:stretch>
              </p:blipFill>
              <p:spPr>
                <a:xfrm>
                  <a:off x="7767690" y="4593315"/>
                  <a:ext cx="1947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43108" name="筆跡 43107">
                  <a:extLst>
                    <a:ext uri="{FF2B5EF4-FFF2-40B4-BE49-F238E27FC236}">
                      <a16:creationId xmlns:a16="http://schemas.microsoft.com/office/drawing/2014/main" id="{3C29F8F3-735D-491C-8188-F245338FF09F}"/>
                    </a:ext>
                  </a:extLst>
                </p14:cNvPr>
                <p14:cNvContentPartPr/>
                <p14:nvPr/>
              </p14:nvContentPartPr>
              <p14:xfrm>
                <a:off x="7842570" y="4600155"/>
                <a:ext cx="85680" cy="143280"/>
              </p14:xfrm>
            </p:contentPart>
          </mc:Choice>
          <mc:Fallback>
            <p:pic>
              <p:nvPicPr>
                <p:cNvPr id="43108" name="筆跡 43107">
                  <a:extLst>
                    <a:ext uri="{FF2B5EF4-FFF2-40B4-BE49-F238E27FC236}">
                      <a16:creationId xmlns:a16="http://schemas.microsoft.com/office/drawing/2014/main" id="{3C29F8F3-735D-491C-8188-F245338FF09F}"/>
                    </a:ext>
                  </a:extLst>
                </p:cNvPr>
                <p:cNvPicPr/>
                <p:nvPr/>
              </p:nvPicPr>
              <p:blipFill>
                <a:blip r:embed="rId258"/>
                <a:stretch>
                  <a:fillRect/>
                </a:stretch>
              </p:blipFill>
              <p:spPr>
                <a:xfrm>
                  <a:off x="7833570" y="4591155"/>
                  <a:ext cx="1033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43109" name="筆跡 43108">
                  <a:extLst>
                    <a:ext uri="{FF2B5EF4-FFF2-40B4-BE49-F238E27FC236}">
                      <a16:creationId xmlns:a16="http://schemas.microsoft.com/office/drawing/2014/main" id="{09CC311F-E30C-4412-A5BB-AE518579C978}"/>
                    </a:ext>
                  </a:extLst>
                </p14:cNvPr>
                <p14:cNvContentPartPr/>
                <p14:nvPr/>
              </p14:nvContentPartPr>
              <p14:xfrm>
                <a:off x="7979730" y="4486395"/>
                <a:ext cx="68760" cy="105480"/>
              </p14:xfrm>
            </p:contentPart>
          </mc:Choice>
          <mc:Fallback>
            <p:pic>
              <p:nvPicPr>
                <p:cNvPr id="43109" name="筆跡 43108">
                  <a:extLst>
                    <a:ext uri="{FF2B5EF4-FFF2-40B4-BE49-F238E27FC236}">
                      <a16:creationId xmlns:a16="http://schemas.microsoft.com/office/drawing/2014/main" id="{09CC311F-E30C-4412-A5BB-AE518579C978}"/>
                    </a:ext>
                  </a:extLst>
                </p:cNvPr>
                <p:cNvPicPr/>
                <p:nvPr/>
              </p:nvPicPr>
              <p:blipFill>
                <a:blip r:embed="rId260"/>
                <a:stretch>
                  <a:fillRect/>
                </a:stretch>
              </p:blipFill>
              <p:spPr>
                <a:xfrm>
                  <a:off x="7970730" y="4477395"/>
                  <a:ext cx="864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43110" name="筆跡 43109">
                  <a:extLst>
                    <a:ext uri="{FF2B5EF4-FFF2-40B4-BE49-F238E27FC236}">
                      <a16:creationId xmlns:a16="http://schemas.microsoft.com/office/drawing/2014/main" id="{F6253996-0FFE-438F-AE76-D6F5648D95E6}"/>
                    </a:ext>
                  </a:extLst>
                </p14:cNvPr>
                <p14:cNvContentPartPr/>
                <p14:nvPr/>
              </p14:nvContentPartPr>
              <p14:xfrm>
                <a:off x="8014650" y="4502595"/>
                <a:ext cx="26640" cy="96840"/>
              </p14:xfrm>
            </p:contentPart>
          </mc:Choice>
          <mc:Fallback>
            <p:pic>
              <p:nvPicPr>
                <p:cNvPr id="43110" name="筆跡 43109">
                  <a:extLst>
                    <a:ext uri="{FF2B5EF4-FFF2-40B4-BE49-F238E27FC236}">
                      <a16:creationId xmlns:a16="http://schemas.microsoft.com/office/drawing/2014/main" id="{F6253996-0FFE-438F-AE76-D6F5648D95E6}"/>
                    </a:ext>
                  </a:extLst>
                </p:cNvPr>
                <p:cNvPicPr/>
                <p:nvPr/>
              </p:nvPicPr>
              <p:blipFill>
                <a:blip r:embed="rId262"/>
                <a:stretch>
                  <a:fillRect/>
                </a:stretch>
              </p:blipFill>
              <p:spPr>
                <a:xfrm>
                  <a:off x="8005650" y="4493595"/>
                  <a:ext cx="442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43111" name="筆跡 43110">
                  <a:extLst>
                    <a:ext uri="{FF2B5EF4-FFF2-40B4-BE49-F238E27FC236}">
                      <a16:creationId xmlns:a16="http://schemas.microsoft.com/office/drawing/2014/main" id="{DB83A8D5-5D1D-401B-B8F7-55B7E58D03A6}"/>
                    </a:ext>
                  </a:extLst>
                </p14:cNvPr>
                <p14:cNvContentPartPr/>
                <p14:nvPr/>
              </p14:nvContentPartPr>
              <p14:xfrm>
                <a:off x="7985850" y="4527435"/>
                <a:ext cx="90720" cy="25200"/>
              </p14:xfrm>
            </p:contentPart>
          </mc:Choice>
          <mc:Fallback>
            <p:pic>
              <p:nvPicPr>
                <p:cNvPr id="43111" name="筆跡 43110">
                  <a:extLst>
                    <a:ext uri="{FF2B5EF4-FFF2-40B4-BE49-F238E27FC236}">
                      <a16:creationId xmlns:a16="http://schemas.microsoft.com/office/drawing/2014/main" id="{DB83A8D5-5D1D-401B-B8F7-55B7E58D03A6}"/>
                    </a:ext>
                  </a:extLst>
                </p:cNvPr>
                <p:cNvPicPr/>
                <p:nvPr/>
              </p:nvPicPr>
              <p:blipFill>
                <a:blip r:embed="rId264"/>
                <a:stretch>
                  <a:fillRect/>
                </a:stretch>
              </p:blipFill>
              <p:spPr>
                <a:xfrm>
                  <a:off x="7976850" y="4518795"/>
                  <a:ext cx="1083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43112" name="筆跡 43111">
                  <a:extLst>
                    <a:ext uri="{FF2B5EF4-FFF2-40B4-BE49-F238E27FC236}">
                      <a16:creationId xmlns:a16="http://schemas.microsoft.com/office/drawing/2014/main" id="{6D555EC4-757F-4253-8537-8CD26E92680F}"/>
                    </a:ext>
                  </a:extLst>
                </p14:cNvPr>
                <p14:cNvContentPartPr/>
                <p14:nvPr/>
              </p14:nvContentPartPr>
              <p14:xfrm>
                <a:off x="6969210" y="4485315"/>
                <a:ext cx="11160" cy="53280"/>
              </p14:xfrm>
            </p:contentPart>
          </mc:Choice>
          <mc:Fallback>
            <p:pic>
              <p:nvPicPr>
                <p:cNvPr id="43112" name="筆跡 43111">
                  <a:extLst>
                    <a:ext uri="{FF2B5EF4-FFF2-40B4-BE49-F238E27FC236}">
                      <a16:creationId xmlns:a16="http://schemas.microsoft.com/office/drawing/2014/main" id="{6D555EC4-757F-4253-8537-8CD26E92680F}"/>
                    </a:ext>
                  </a:extLst>
                </p:cNvPr>
                <p:cNvPicPr/>
                <p:nvPr/>
              </p:nvPicPr>
              <p:blipFill>
                <a:blip r:embed="rId266"/>
                <a:stretch>
                  <a:fillRect/>
                </a:stretch>
              </p:blipFill>
              <p:spPr>
                <a:xfrm>
                  <a:off x="6960210" y="4476315"/>
                  <a:ext cx="288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43113" name="筆跡 43112">
                  <a:extLst>
                    <a:ext uri="{FF2B5EF4-FFF2-40B4-BE49-F238E27FC236}">
                      <a16:creationId xmlns:a16="http://schemas.microsoft.com/office/drawing/2014/main" id="{5BFCEC1F-C4A1-4B95-B291-0CA521A862CF}"/>
                    </a:ext>
                  </a:extLst>
                </p14:cNvPr>
                <p14:cNvContentPartPr/>
                <p14:nvPr/>
              </p14:nvContentPartPr>
              <p14:xfrm>
                <a:off x="6996930" y="4465875"/>
                <a:ext cx="25560" cy="57600"/>
              </p14:xfrm>
            </p:contentPart>
          </mc:Choice>
          <mc:Fallback>
            <p:pic>
              <p:nvPicPr>
                <p:cNvPr id="43113" name="筆跡 43112">
                  <a:extLst>
                    <a:ext uri="{FF2B5EF4-FFF2-40B4-BE49-F238E27FC236}">
                      <a16:creationId xmlns:a16="http://schemas.microsoft.com/office/drawing/2014/main" id="{5BFCEC1F-C4A1-4B95-B291-0CA521A862CF}"/>
                    </a:ext>
                  </a:extLst>
                </p:cNvPr>
                <p:cNvPicPr/>
                <p:nvPr/>
              </p:nvPicPr>
              <p:blipFill>
                <a:blip r:embed="rId268"/>
                <a:stretch>
                  <a:fillRect/>
                </a:stretch>
              </p:blipFill>
              <p:spPr>
                <a:xfrm>
                  <a:off x="6987930" y="4456875"/>
                  <a:ext cx="432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43114" name="筆跡 43113">
                  <a:extLst>
                    <a:ext uri="{FF2B5EF4-FFF2-40B4-BE49-F238E27FC236}">
                      <a16:creationId xmlns:a16="http://schemas.microsoft.com/office/drawing/2014/main" id="{584FC554-25F2-4F82-841D-BAB35CAC081F}"/>
                    </a:ext>
                  </a:extLst>
                </p14:cNvPr>
                <p14:cNvContentPartPr/>
                <p14:nvPr/>
              </p14:nvContentPartPr>
              <p14:xfrm>
                <a:off x="8185290" y="4368315"/>
                <a:ext cx="12240" cy="50040"/>
              </p14:xfrm>
            </p:contentPart>
          </mc:Choice>
          <mc:Fallback>
            <p:pic>
              <p:nvPicPr>
                <p:cNvPr id="43114" name="筆跡 43113">
                  <a:extLst>
                    <a:ext uri="{FF2B5EF4-FFF2-40B4-BE49-F238E27FC236}">
                      <a16:creationId xmlns:a16="http://schemas.microsoft.com/office/drawing/2014/main" id="{584FC554-25F2-4F82-841D-BAB35CAC081F}"/>
                    </a:ext>
                  </a:extLst>
                </p:cNvPr>
                <p:cNvPicPr/>
                <p:nvPr/>
              </p:nvPicPr>
              <p:blipFill>
                <a:blip r:embed="rId270"/>
                <a:stretch>
                  <a:fillRect/>
                </a:stretch>
              </p:blipFill>
              <p:spPr>
                <a:xfrm>
                  <a:off x="8176650" y="4359315"/>
                  <a:ext cx="2988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43115" name="筆跡 43114">
                  <a:extLst>
                    <a:ext uri="{FF2B5EF4-FFF2-40B4-BE49-F238E27FC236}">
                      <a16:creationId xmlns:a16="http://schemas.microsoft.com/office/drawing/2014/main" id="{43D599EA-C0BF-49EF-A039-BDC79CA3A33A}"/>
                    </a:ext>
                  </a:extLst>
                </p14:cNvPr>
                <p14:cNvContentPartPr/>
                <p14:nvPr/>
              </p14:nvContentPartPr>
              <p14:xfrm>
                <a:off x="8256570" y="4361835"/>
                <a:ext cx="10080" cy="76320"/>
              </p14:xfrm>
            </p:contentPart>
          </mc:Choice>
          <mc:Fallback>
            <p:pic>
              <p:nvPicPr>
                <p:cNvPr id="43115" name="筆跡 43114">
                  <a:extLst>
                    <a:ext uri="{FF2B5EF4-FFF2-40B4-BE49-F238E27FC236}">
                      <a16:creationId xmlns:a16="http://schemas.microsoft.com/office/drawing/2014/main" id="{43D599EA-C0BF-49EF-A039-BDC79CA3A33A}"/>
                    </a:ext>
                  </a:extLst>
                </p:cNvPr>
                <p:cNvPicPr/>
                <p:nvPr/>
              </p:nvPicPr>
              <p:blipFill>
                <a:blip r:embed="rId272"/>
                <a:stretch>
                  <a:fillRect/>
                </a:stretch>
              </p:blipFill>
              <p:spPr>
                <a:xfrm>
                  <a:off x="8247570" y="4352835"/>
                  <a:ext cx="2772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43117" name="筆跡 43116">
                  <a:extLst>
                    <a:ext uri="{FF2B5EF4-FFF2-40B4-BE49-F238E27FC236}">
                      <a16:creationId xmlns:a16="http://schemas.microsoft.com/office/drawing/2014/main" id="{6D25D67F-E3D4-4592-B98C-48D9A2093AC2}"/>
                    </a:ext>
                  </a:extLst>
                </p14:cNvPr>
                <p14:cNvContentPartPr/>
                <p14:nvPr/>
              </p14:nvContentPartPr>
              <p14:xfrm>
                <a:off x="8328570" y="4538235"/>
                <a:ext cx="94320" cy="13320"/>
              </p14:xfrm>
            </p:contentPart>
          </mc:Choice>
          <mc:Fallback>
            <p:pic>
              <p:nvPicPr>
                <p:cNvPr id="43117" name="筆跡 43116">
                  <a:extLst>
                    <a:ext uri="{FF2B5EF4-FFF2-40B4-BE49-F238E27FC236}">
                      <a16:creationId xmlns:a16="http://schemas.microsoft.com/office/drawing/2014/main" id="{6D25D67F-E3D4-4592-B98C-48D9A2093AC2}"/>
                    </a:ext>
                  </a:extLst>
                </p:cNvPr>
                <p:cNvPicPr/>
                <p:nvPr/>
              </p:nvPicPr>
              <p:blipFill>
                <a:blip r:embed="rId274"/>
                <a:stretch>
                  <a:fillRect/>
                </a:stretch>
              </p:blipFill>
              <p:spPr>
                <a:xfrm>
                  <a:off x="8319930" y="4529595"/>
                  <a:ext cx="1119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43118" name="筆跡 43117">
                  <a:extLst>
                    <a:ext uri="{FF2B5EF4-FFF2-40B4-BE49-F238E27FC236}">
                      <a16:creationId xmlns:a16="http://schemas.microsoft.com/office/drawing/2014/main" id="{579216CE-40A9-4A0C-A48A-0F72560A7961}"/>
                    </a:ext>
                  </a:extLst>
                </p14:cNvPr>
                <p14:cNvContentPartPr/>
                <p14:nvPr/>
              </p14:nvContentPartPr>
              <p14:xfrm>
                <a:off x="8333250" y="4577115"/>
                <a:ext cx="96480" cy="14400"/>
              </p14:xfrm>
            </p:contentPart>
          </mc:Choice>
          <mc:Fallback>
            <p:pic>
              <p:nvPicPr>
                <p:cNvPr id="43118" name="筆跡 43117">
                  <a:extLst>
                    <a:ext uri="{FF2B5EF4-FFF2-40B4-BE49-F238E27FC236}">
                      <a16:creationId xmlns:a16="http://schemas.microsoft.com/office/drawing/2014/main" id="{579216CE-40A9-4A0C-A48A-0F72560A7961}"/>
                    </a:ext>
                  </a:extLst>
                </p:cNvPr>
                <p:cNvPicPr/>
                <p:nvPr/>
              </p:nvPicPr>
              <p:blipFill>
                <a:blip r:embed="rId276"/>
                <a:stretch>
                  <a:fillRect/>
                </a:stretch>
              </p:blipFill>
              <p:spPr>
                <a:xfrm>
                  <a:off x="8324610" y="4568475"/>
                  <a:ext cx="11412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43119" name="筆跡 43118">
                  <a:extLst>
                    <a:ext uri="{FF2B5EF4-FFF2-40B4-BE49-F238E27FC236}">
                      <a16:creationId xmlns:a16="http://schemas.microsoft.com/office/drawing/2014/main" id="{1F2A0412-5FB3-4A67-BAF6-E5BB36F6CC94}"/>
                    </a:ext>
                  </a:extLst>
                </p14:cNvPr>
                <p14:cNvContentPartPr/>
                <p14:nvPr/>
              </p14:nvContentPartPr>
              <p14:xfrm>
                <a:off x="8398410" y="4507995"/>
                <a:ext cx="91440" cy="144360"/>
              </p14:xfrm>
            </p:contentPart>
          </mc:Choice>
          <mc:Fallback>
            <p:pic>
              <p:nvPicPr>
                <p:cNvPr id="43119" name="筆跡 43118">
                  <a:extLst>
                    <a:ext uri="{FF2B5EF4-FFF2-40B4-BE49-F238E27FC236}">
                      <a16:creationId xmlns:a16="http://schemas.microsoft.com/office/drawing/2014/main" id="{1F2A0412-5FB3-4A67-BAF6-E5BB36F6CC94}"/>
                    </a:ext>
                  </a:extLst>
                </p:cNvPr>
                <p:cNvPicPr/>
                <p:nvPr/>
              </p:nvPicPr>
              <p:blipFill>
                <a:blip r:embed="rId278"/>
                <a:stretch>
                  <a:fillRect/>
                </a:stretch>
              </p:blipFill>
              <p:spPr>
                <a:xfrm>
                  <a:off x="8389410" y="4498995"/>
                  <a:ext cx="10908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43120" name="筆跡 43119">
                  <a:extLst>
                    <a:ext uri="{FF2B5EF4-FFF2-40B4-BE49-F238E27FC236}">
                      <a16:creationId xmlns:a16="http://schemas.microsoft.com/office/drawing/2014/main" id="{31737707-2322-4997-AFAA-F1DB1BB1AB47}"/>
                    </a:ext>
                  </a:extLst>
                </p14:cNvPr>
                <p14:cNvContentPartPr/>
                <p14:nvPr/>
              </p14:nvContentPartPr>
              <p14:xfrm>
                <a:off x="8523330" y="4410435"/>
                <a:ext cx="18360" cy="240840"/>
              </p14:xfrm>
            </p:contentPart>
          </mc:Choice>
          <mc:Fallback>
            <p:pic>
              <p:nvPicPr>
                <p:cNvPr id="43120" name="筆跡 43119">
                  <a:extLst>
                    <a:ext uri="{FF2B5EF4-FFF2-40B4-BE49-F238E27FC236}">
                      <a16:creationId xmlns:a16="http://schemas.microsoft.com/office/drawing/2014/main" id="{31737707-2322-4997-AFAA-F1DB1BB1AB47}"/>
                    </a:ext>
                  </a:extLst>
                </p:cNvPr>
                <p:cNvPicPr/>
                <p:nvPr/>
              </p:nvPicPr>
              <p:blipFill>
                <a:blip r:embed="rId280"/>
                <a:stretch>
                  <a:fillRect/>
                </a:stretch>
              </p:blipFill>
              <p:spPr>
                <a:xfrm>
                  <a:off x="8514690" y="4401795"/>
                  <a:ext cx="360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43121" name="筆跡 43120">
                  <a:extLst>
                    <a:ext uri="{FF2B5EF4-FFF2-40B4-BE49-F238E27FC236}">
                      <a16:creationId xmlns:a16="http://schemas.microsoft.com/office/drawing/2014/main" id="{9B00DB54-AD08-4E26-90C3-C8779CFAA126}"/>
                    </a:ext>
                  </a:extLst>
                </p14:cNvPr>
                <p14:cNvContentPartPr/>
                <p14:nvPr/>
              </p14:nvContentPartPr>
              <p14:xfrm>
                <a:off x="8526930" y="4399635"/>
                <a:ext cx="89280" cy="213480"/>
              </p14:xfrm>
            </p:contentPart>
          </mc:Choice>
          <mc:Fallback>
            <p:pic>
              <p:nvPicPr>
                <p:cNvPr id="43121" name="筆跡 43120">
                  <a:extLst>
                    <a:ext uri="{FF2B5EF4-FFF2-40B4-BE49-F238E27FC236}">
                      <a16:creationId xmlns:a16="http://schemas.microsoft.com/office/drawing/2014/main" id="{9B00DB54-AD08-4E26-90C3-C8779CFAA126}"/>
                    </a:ext>
                  </a:extLst>
                </p:cNvPr>
                <p:cNvPicPr/>
                <p:nvPr/>
              </p:nvPicPr>
              <p:blipFill>
                <a:blip r:embed="rId282"/>
                <a:stretch>
                  <a:fillRect/>
                </a:stretch>
              </p:blipFill>
              <p:spPr>
                <a:xfrm>
                  <a:off x="8518290" y="4390995"/>
                  <a:ext cx="1069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43122" name="筆跡 43121">
                  <a:extLst>
                    <a:ext uri="{FF2B5EF4-FFF2-40B4-BE49-F238E27FC236}">
                      <a16:creationId xmlns:a16="http://schemas.microsoft.com/office/drawing/2014/main" id="{3DC99F8B-0684-4474-A7FD-94576D1FF18E}"/>
                    </a:ext>
                  </a:extLst>
                </p14:cNvPr>
                <p14:cNvContentPartPr/>
                <p14:nvPr/>
              </p14:nvContentPartPr>
              <p14:xfrm>
                <a:off x="8612610" y="4525275"/>
                <a:ext cx="91800" cy="92520"/>
              </p14:xfrm>
            </p:contentPart>
          </mc:Choice>
          <mc:Fallback>
            <p:pic>
              <p:nvPicPr>
                <p:cNvPr id="43122" name="筆跡 43121">
                  <a:extLst>
                    <a:ext uri="{FF2B5EF4-FFF2-40B4-BE49-F238E27FC236}">
                      <a16:creationId xmlns:a16="http://schemas.microsoft.com/office/drawing/2014/main" id="{3DC99F8B-0684-4474-A7FD-94576D1FF18E}"/>
                    </a:ext>
                  </a:extLst>
                </p:cNvPr>
                <p:cNvPicPr/>
                <p:nvPr/>
              </p:nvPicPr>
              <p:blipFill>
                <a:blip r:embed="rId284"/>
                <a:stretch>
                  <a:fillRect/>
                </a:stretch>
              </p:blipFill>
              <p:spPr>
                <a:xfrm>
                  <a:off x="8603610" y="4516275"/>
                  <a:ext cx="1094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43123" name="筆跡 43122">
                  <a:extLst>
                    <a:ext uri="{FF2B5EF4-FFF2-40B4-BE49-F238E27FC236}">
                      <a16:creationId xmlns:a16="http://schemas.microsoft.com/office/drawing/2014/main" id="{46BBCB24-F181-4B67-9FB4-45C54375508C}"/>
                    </a:ext>
                  </a:extLst>
                </p14:cNvPr>
                <p14:cNvContentPartPr/>
                <p14:nvPr/>
              </p14:nvContentPartPr>
              <p14:xfrm>
                <a:off x="8725650" y="4526355"/>
                <a:ext cx="32040" cy="203400"/>
              </p14:xfrm>
            </p:contentPart>
          </mc:Choice>
          <mc:Fallback>
            <p:pic>
              <p:nvPicPr>
                <p:cNvPr id="43123" name="筆跡 43122">
                  <a:extLst>
                    <a:ext uri="{FF2B5EF4-FFF2-40B4-BE49-F238E27FC236}">
                      <a16:creationId xmlns:a16="http://schemas.microsoft.com/office/drawing/2014/main" id="{46BBCB24-F181-4B67-9FB4-45C54375508C}"/>
                    </a:ext>
                  </a:extLst>
                </p:cNvPr>
                <p:cNvPicPr/>
                <p:nvPr/>
              </p:nvPicPr>
              <p:blipFill>
                <a:blip r:embed="rId286"/>
                <a:stretch>
                  <a:fillRect/>
                </a:stretch>
              </p:blipFill>
              <p:spPr>
                <a:xfrm>
                  <a:off x="8716650" y="4517715"/>
                  <a:ext cx="4968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43124" name="筆跡 43123">
                  <a:extLst>
                    <a:ext uri="{FF2B5EF4-FFF2-40B4-BE49-F238E27FC236}">
                      <a16:creationId xmlns:a16="http://schemas.microsoft.com/office/drawing/2014/main" id="{037B9103-1728-475F-9071-DB1CA5477320}"/>
                    </a:ext>
                  </a:extLst>
                </p14:cNvPr>
                <p14:cNvContentPartPr/>
                <p14:nvPr/>
              </p14:nvContentPartPr>
              <p14:xfrm>
                <a:off x="8702610" y="4424475"/>
                <a:ext cx="43560" cy="51120"/>
              </p14:xfrm>
            </p:contentPart>
          </mc:Choice>
          <mc:Fallback>
            <p:pic>
              <p:nvPicPr>
                <p:cNvPr id="43124" name="筆跡 43123">
                  <a:extLst>
                    <a:ext uri="{FF2B5EF4-FFF2-40B4-BE49-F238E27FC236}">
                      <a16:creationId xmlns:a16="http://schemas.microsoft.com/office/drawing/2014/main" id="{037B9103-1728-475F-9071-DB1CA5477320}"/>
                    </a:ext>
                  </a:extLst>
                </p:cNvPr>
                <p:cNvPicPr/>
                <p:nvPr/>
              </p:nvPicPr>
              <p:blipFill>
                <a:blip r:embed="rId288"/>
                <a:stretch>
                  <a:fillRect/>
                </a:stretch>
              </p:blipFill>
              <p:spPr>
                <a:xfrm>
                  <a:off x="8693970" y="4415835"/>
                  <a:ext cx="612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43125" name="筆跡 43124">
                  <a:extLst>
                    <a:ext uri="{FF2B5EF4-FFF2-40B4-BE49-F238E27FC236}">
                      <a16:creationId xmlns:a16="http://schemas.microsoft.com/office/drawing/2014/main" id="{0591C348-F2CE-4EFB-8AC5-5F7C2FC70197}"/>
                    </a:ext>
                  </a:extLst>
                </p14:cNvPr>
                <p14:cNvContentPartPr/>
                <p14:nvPr/>
              </p14:nvContentPartPr>
              <p14:xfrm>
                <a:off x="8777850" y="4526715"/>
                <a:ext cx="50400" cy="105480"/>
              </p14:xfrm>
            </p:contentPart>
          </mc:Choice>
          <mc:Fallback>
            <p:pic>
              <p:nvPicPr>
                <p:cNvPr id="43125" name="筆跡 43124">
                  <a:extLst>
                    <a:ext uri="{FF2B5EF4-FFF2-40B4-BE49-F238E27FC236}">
                      <a16:creationId xmlns:a16="http://schemas.microsoft.com/office/drawing/2014/main" id="{0591C348-F2CE-4EFB-8AC5-5F7C2FC70197}"/>
                    </a:ext>
                  </a:extLst>
                </p:cNvPr>
                <p:cNvPicPr/>
                <p:nvPr/>
              </p:nvPicPr>
              <p:blipFill>
                <a:blip r:embed="rId290"/>
                <a:stretch>
                  <a:fillRect/>
                </a:stretch>
              </p:blipFill>
              <p:spPr>
                <a:xfrm>
                  <a:off x="8769210" y="4518075"/>
                  <a:ext cx="680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43126" name="筆跡 43125">
                  <a:extLst>
                    <a:ext uri="{FF2B5EF4-FFF2-40B4-BE49-F238E27FC236}">
                      <a16:creationId xmlns:a16="http://schemas.microsoft.com/office/drawing/2014/main" id="{BED051F4-AA7B-489F-B322-76997F17B374}"/>
                    </a:ext>
                  </a:extLst>
                </p14:cNvPr>
                <p14:cNvContentPartPr/>
                <p14:nvPr/>
              </p14:nvContentPartPr>
              <p14:xfrm>
                <a:off x="8840490" y="4543635"/>
                <a:ext cx="72000" cy="91800"/>
              </p14:xfrm>
            </p:contentPart>
          </mc:Choice>
          <mc:Fallback>
            <p:pic>
              <p:nvPicPr>
                <p:cNvPr id="43126" name="筆跡 43125">
                  <a:extLst>
                    <a:ext uri="{FF2B5EF4-FFF2-40B4-BE49-F238E27FC236}">
                      <a16:creationId xmlns:a16="http://schemas.microsoft.com/office/drawing/2014/main" id="{BED051F4-AA7B-489F-B322-76997F17B374}"/>
                    </a:ext>
                  </a:extLst>
                </p:cNvPr>
                <p:cNvPicPr/>
                <p:nvPr/>
              </p:nvPicPr>
              <p:blipFill>
                <a:blip r:embed="rId292"/>
                <a:stretch>
                  <a:fillRect/>
                </a:stretch>
              </p:blipFill>
              <p:spPr>
                <a:xfrm>
                  <a:off x="8831850" y="4534995"/>
                  <a:ext cx="896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43127" name="筆跡 43126">
                  <a:extLst>
                    <a:ext uri="{FF2B5EF4-FFF2-40B4-BE49-F238E27FC236}">
                      <a16:creationId xmlns:a16="http://schemas.microsoft.com/office/drawing/2014/main" id="{4ED30BAC-59A2-443A-A607-717771615726}"/>
                    </a:ext>
                  </a:extLst>
                </p14:cNvPr>
                <p14:cNvContentPartPr/>
                <p14:nvPr/>
              </p14:nvContentPartPr>
              <p14:xfrm>
                <a:off x="8930490" y="4416555"/>
                <a:ext cx="52920" cy="196560"/>
              </p14:xfrm>
            </p:contentPart>
          </mc:Choice>
          <mc:Fallback>
            <p:pic>
              <p:nvPicPr>
                <p:cNvPr id="43127" name="筆跡 43126">
                  <a:extLst>
                    <a:ext uri="{FF2B5EF4-FFF2-40B4-BE49-F238E27FC236}">
                      <a16:creationId xmlns:a16="http://schemas.microsoft.com/office/drawing/2014/main" id="{4ED30BAC-59A2-443A-A607-717771615726}"/>
                    </a:ext>
                  </a:extLst>
                </p:cNvPr>
                <p:cNvPicPr/>
                <p:nvPr/>
              </p:nvPicPr>
              <p:blipFill>
                <a:blip r:embed="rId294"/>
                <a:stretch>
                  <a:fillRect/>
                </a:stretch>
              </p:blipFill>
              <p:spPr>
                <a:xfrm>
                  <a:off x="8921850" y="4407555"/>
                  <a:ext cx="7056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43128" name="筆跡 43127">
                  <a:extLst>
                    <a:ext uri="{FF2B5EF4-FFF2-40B4-BE49-F238E27FC236}">
                      <a16:creationId xmlns:a16="http://schemas.microsoft.com/office/drawing/2014/main" id="{93427447-4039-4880-A6ED-A2102AA9D4AE}"/>
                    </a:ext>
                  </a:extLst>
                </p14:cNvPr>
                <p14:cNvContentPartPr/>
                <p14:nvPr/>
              </p14:nvContentPartPr>
              <p14:xfrm>
                <a:off x="8870010" y="4475595"/>
                <a:ext cx="107280" cy="12240"/>
              </p14:xfrm>
            </p:contentPart>
          </mc:Choice>
          <mc:Fallback>
            <p:pic>
              <p:nvPicPr>
                <p:cNvPr id="43128" name="筆跡 43127">
                  <a:extLst>
                    <a:ext uri="{FF2B5EF4-FFF2-40B4-BE49-F238E27FC236}">
                      <a16:creationId xmlns:a16="http://schemas.microsoft.com/office/drawing/2014/main" id="{93427447-4039-4880-A6ED-A2102AA9D4AE}"/>
                    </a:ext>
                  </a:extLst>
                </p:cNvPr>
                <p:cNvPicPr/>
                <p:nvPr/>
              </p:nvPicPr>
              <p:blipFill>
                <a:blip r:embed="rId296"/>
                <a:stretch>
                  <a:fillRect/>
                </a:stretch>
              </p:blipFill>
              <p:spPr>
                <a:xfrm>
                  <a:off x="8861010" y="4466595"/>
                  <a:ext cx="1249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43130" name="筆跡 43129">
                  <a:extLst>
                    <a:ext uri="{FF2B5EF4-FFF2-40B4-BE49-F238E27FC236}">
                      <a16:creationId xmlns:a16="http://schemas.microsoft.com/office/drawing/2014/main" id="{7C6A1746-35D1-46C2-A453-15F5D2CDD27C}"/>
                    </a:ext>
                  </a:extLst>
                </p14:cNvPr>
                <p14:cNvContentPartPr/>
                <p14:nvPr/>
              </p14:nvContentPartPr>
              <p14:xfrm>
                <a:off x="8712330" y="4833795"/>
                <a:ext cx="5040" cy="154080"/>
              </p14:xfrm>
            </p:contentPart>
          </mc:Choice>
          <mc:Fallback>
            <p:pic>
              <p:nvPicPr>
                <p:cNvPr id="43130" name="筆跡 43129">
                  <a:extLst>
                    <a:ext uri="{FF2B5EF4-FFF2-40B4-BE49-F238E27FC236}">
                      <a16:creationId xmlns:a16="http://schemas.microsoft.com/office/drawing/2014/main" id="{7C6A1746-35D1-46C2-A453-15F5D2CDD27C}"/>
                    </a:ext>
                  </a:extLst>
                </p:cNvPr>
                <p:cNvPicPr/>
                <p:nvPr/>
              </p:nvPicPr>
              <p:blipFill>
                <a:blip r:embed="rId298"/>
                <a:stretch>
                  <a:fillRect/>
                </a:stretch>
              </p:blipFill>
              <p:spPr>
                <a:xfrm>
                  <a:off x="8703690" y="4825155"/>
                  <a:ext cx="226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43131" name="筆跡 43130">
                  <a:extLst>
                    <a:ext uri="{FF2B5EF4-FFF2-40B4-BE49-F238E27FC236}">
                      <a16:creationId xmlns:a16="http://schemas.microsoft.com/office/drawing/2014/main" id="{206065A5-EBE0-42BB-BC89-9D7BB96BF940}"/>
                    </a:ext>
                  </a:extLst>
                </p14:cNvPr>
                <p14:cNvContentPartPr/>
                <p14:nvPr/>
              </p14:nvContentPartPr>
              <p14:xfrm>
                <a:off x="8717370" y="4867275"/>
                <a:ext cx="123120" cy="31320"/>
              </p14:xfrm>
            </p:contentPart>
          </mc:Choice>
          <mc:Fallback>
            <p:pic>
              <p:nvPicPr>
                <p:cNvPr id="43131" name="筆跡 43130">
                  <a:extLst>
                    <a:ext uri="{FF2B5EF4-FFF2-40B4-BE49-F238E27FC236}">
                      <a16:creationId xmlns:a16="http://schemas.microsoft.com/office/drawing/2014/main" id="{206065A5-EBE0-42BB-BC89-9D7BB96BF940}"/>
                    </a:ext>
                  </a:extLst>
                </p:cNvPr>
                <p:cNvPicPr/>
                <p:nvPr/>
              </p:nvPicPr>
              <p:blipFill>
                <a:blip r:embed="rId300"/>
                <a:stretch>
                  <a:fillRect/>
                </a:stretch>
              </p:blipFill>
              <p:spPr>
                <a:xfrm>
                  <a:off x="8708370" y="4858635"/>
                  <a:ext cx="1407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43132" name="筆跡 43131">
                  <a:extLst>
                    <a:ext uri="{FF2B5EF4-FFF2-40B4-BE49-F238E27FC236}">
                      <a16:creationId xmlns:a16="http://schemas.microsoft.com/office/drawing/2014/main" id="{4A445052-DE63-45E5-97EB-8BC81AC978E5}"/>
                    </a:ext>
                  </a:extLst>
                </p14:cNvPr>
                <p14:cNvContentPartPr/>
                <p14:nvPr/>
              </p14:nvContentPartPr>
              <p14:xfrm>
                <a:off x="8825730" y="4785195"/>
                <a:ext cx="11160" cy="201600"/>
              </p14:xfrm>
            </p:contentPart>
          </mc:Choice>
          <mc:Fallback>
            <p:pic>
              <p:nvPicPr>
                <p:cNvPr id="43132" name="筆跡 43131">
                  <a:extLst>
                    <a:ext uri="{FF2B5EF4-FFF2-40B4-BE49-F238E27FC236}">
                      <a16:creationId xmlns:a16="http://schemas.microsoft.com/office/drawing/2014/main" id="{4A445052-DE63-45E5-97EB-8BC81AC978E5}"/>
                    </a:ext>
                  </a:extLst>
                </p:cNvPr>
                <p:cNvPicPr/>
                <p:nvPr/>
              </p:nvPicPr>
              <p:blipFill>
                <a:blip r:embed="rId302"/>
                <a:stretch>
                  <a:fillRect/>
                </a:stretch>
              </p:blipFill>
              <p:spPr>
                <a:xfrm>
                  <a:off x="8816730" y="4776195"/>
                  <a:ext cx="288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43133" name="筆跡 43132">
                  <a:extLst>
                    <a:ext uri="{FF2B5EF4-FFF2-40B4-BE49-F238E27FC236}">
                      <a16:creationId xmlns:a16="http://schemas.microsoft.com/office/drawing/2014/main" id="{09FB9162-502F-45F3-B373-C34661623F9B}"/>
                    </a:ext>
                  </a:extLst>
                </p14:cNvPr>
                <p14:cNvContentPartPr/>
                <p14:nvPr/>
              </p14:nvContentPartPr>
              <p14:xfrm>
                <a:off x="8890890" y="4916235"/>
                <a:ext cx="43560" cy="83160"/>
              </p14:xfrm>
            </p:contentPart>
          </mc:Choice>
          <mc:Fallback>
            <p:pic>
              <p:nvPicPr>
                <p:cNvPr id="43133" name="筆跡 43132">
                  <a:extLst>
                    <a:ext uri="{FF2B5EF4-FFF2-40B4-BE49-F238E27FC236}">
                      <a16:creationId xmlns:a16="http://schemas.microsoft.com/office/drawing/2014/main" id="{09FB9162-502F-45F3-B373-C34661623F9B}"/>
                    </a:ext>
                  </a:extLst>
                </p:cNvPr>
                <p:cNvPicPr/>
                <p:nvPr/>
              </p:nvPicPr>
              <p:blipFill>
                <a:blip r:embed="rId304"/>
                <a:stretch>
                  <a:fillRect/>
                </a:stretch>
              </p:blipFill>
              <p:spPr>
                <a:xfrm>
                  <a:off x="8881890" y="4907235"/>
                  <a:ext cx="612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43135" name="筆跡 43134">
                  <a:extLst>
                    <a:ext uri="{FF2B5EF4-FFF2-40B4-BE49-F238E27FC236}">
                      <a16:creationId xmlns:a16="http://schemas.microsoft.com/office/drawing/2014/main" id="{47DCB616-5F6E-4CAE-B027-4645C923F8FC}"/>
                    </a:ext>
                  </a:extLst>
                </p14:cNvPr>
                <p14:cNvContentPartPr/>
                <p14:nvPr/>
              </p14:nvContentPartPr>
              <p14:xfrm>
                <a:off x="7215810" y="4503675"/>
                <a:ext cx="162720" cy="7920"/>
              </p14:xfrm>
            </p:contentPart>
          </mc:Choice>
          <mc:Fallback>
            <p:pic>
              <p:nvPicPr>
                <p:cNvPr id="43135" name="筆跡 43134">
                  <a:extLst>
                    <a:ext uri="{FF2B5EF4-FFF2-40B4-BE49-F238E27FC236}">
                      <a16:creationId xmlns:a16="http://schemas.microsoft.com/office/drawing/2014/main" id="{47DCB616-5F6E-4CAE-B027-4645C923F8FC}"/>
                    </a:ext>
                  </a:extLst>
                </p:cNvPr>
                <p:cNvPicPr/>
                <p:nvPr/>
              </p:nvPicPr>
              <p:blipFill>
                <a:blip r:embed="rId306"/>
                <a:stretch>
                  <a:fillRect/>
                </a:stretch>
              </p:blipFill>
              <p:spPr>
                <a:xfrm>
                  <a:off x="7206810" y="4494675"/>
                  <a:ext cx="180360" cy="25560"/>
                </a:xfrm>
                <a:prstGeom prst="rect">
                  <a:avLst/>
                </a:prstGeom>
              </p:spPr>
            </p:pic>
          </mc:Fallback>
        </mc:AlternateContent>
      </p:grpSp>
      <p:grpSp>
        <p:nvGrpSpPr>
          <p:cNvPr id="43206" name="群組 43205">
            <a:extLst>
              <a:ext uri="{FF2B5EF4-FFF2-40B4-BE49-F238E27FC236}">
                <a16:creationId xmlns:a16="http://schemas.microsoft.com/office/drawing/2014/main" id="{0A1A2838-5E43-464B-A8CF-8D11415C795F}"/>
              </a:ext>
            </a:extLst>
          </p:cNvPr>
          <p:cNvGrpSpPr/>
          <p:nvPr/>
        </p:nvGrpSpPr>
        <p:grpSpPr>
          <a:xfrm>
            <a:off x="6392130" y="5153475"/>
            <a:ext cx="2679120" cy="1443600"/>
            <a:chOff x="6392130" y="5153475"/>
            <a:chExt cx="2679120" cy="1443600"/>
          </a:xfrm>
        </p:grpSpPr>
        <mc:AlternateContent xmlns:mc="http://schemas.openxmlformats.org/markup-compatibility/2006">
          <mc:Choice xmlns:p14="http://schemas.microsoft.com/office/powerpoint/2010/main" Requires="p14">
            <p:contentPart p14:bwMode="auto" r:id="rId307">
              <p14:nvContentPartPr>
                <p14:cNvPr id="43137" name="筆跡 43136">
                  <a:extLst>
                    <a:ext uri="{FF2B5EF4-FFF2-40B4-BE49-F238E27FC236}">
                      <a16:creationId xmlns:a16="http://schemas.microsoft.com/office/drawing/2014/main" id="{A2A7D0AD-6A09-4513-AD69-204BEC09C969}"/>
                    </a:ext>
                  </a:extLst>
                </p14:cNvPr>
                <p14:cNvContentPartPr/>
                <p14:nvPr/>
              </p14:nvContentPartPr>
              <p14:xfrm>
                <a:off x="6409770" y="5381715"/>
                <a:ext cx="19800" cy="396720"/>
              </p14:xfrm>
            </p:contentPart>
          </mc:Choice>
          <mc:Fallback>
            <p:pic>
              <p:nvPicPr>
                <p:cNvPr id="43137" name="筆跡 43136">
                  <a:extLst>
                    <a:ext uri="{FF2B5EF4-FFF2-40B4-BE49-F238E27FC236}">
                      <a16:creationId xmlns:a16="http://schemas.microsoft.com/office/drawing/2014/main" id="{A2A7D0AD-6A09-4513-AD69-204BEC09C969}"/>
                    </a:ext>
                  </a:extLst>
                </p:cNvPr>
                <p:cNvPicPr/>
                <p:nvPr/>
              </p:nvPicPr>
              <p:blipFill>
                <a:blip r:embed="rId308"/>
                <a:stretch>
                  <a:fillRect/>
                </a:stretch>
              </p:blipFill>
              <p:spPr>
                <a:xfrm>
                  <a:off x="6400770" y="5373075"/>
                  <a:ext cx="3744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43138" name="筆跡 43137">
                  <a:extLst>
                    <a:ext uri="{FF2B5EF4-FFF2-40B4-BE49-F238E27FC236}">
                      <a16:creationId xmlns:a16="http://schemas.microsoft.com/office/drawing/2014/main" id="{49BBA584-9547-4818-9A39-8EAD3D97CA29}"/>
                    </a:ext>
                  </a:extLst>
                </p14:cNvPr>
                <p14:cNvContentPartPr/>
                <p14:nvPr/>
              </p14:nvContentPartPr>
              <p14:xfrm>
                <a:off x="6392130" y="5361555"/>
                <a:ext cx="147600" cy="185040"/>
              </p14:xfrm>
            </p:contentPart>
          </mc:Choice>
          <mc:Fallback>
            <p:pic>
              <p:nvPicPr>
                <p:cNvPr id="43138" name="筆跡 43137">
                  <a:extLst>
                    <a:ext uri="{FF2B5EF4-FFF2-40B4-BE49-F238E27FC236}">
                      <a16:creationId xmlns:a16="http://schemas.microsoft.com/office/drawing/2014/main" id="{49BBA584-9547-4818-9A39-8EAD3D97CA29}"/>
                    </a:ext>
                  </a:extLst>
                </p:cNvPr>
                <p:cNvPicPr/>
                <p:nvPr/>
              </p:nvPicPr>
              <p:blipFill>
                <a:blip r:embed="rId310"/>
                <a:stretch>
                  <a:fillRect/>
                </a:stretch>
              </p:blipFill>
              <p:spPr>
                <a:xfrm>
                  <a:off x="6383130" y="5352555"/>
                  <a:ext cx="1652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43139" name="筆跡 43138">
                  <a:extLst>
                    <a:ext uri="{FF2B5EF4-FFF2-40B4-BE49-F238E27FC236}">
                      <a16:creationId xmlns:a16="http://schemas.microsoft.com/office/drawing/2014/main" id="{F4E98CCB-F39E-46F7-8525-430F689201AF}"/>
                    </a:ext>
                  </a:extLst>
                </p14:cNvPr>
                <p14:cNvContentPartPr/>
                <p14:nvPr/>
              </p14:nvContentPartPr>
              <p14:xfrm>
                <a:off x="6565290" y="5293875"/>
                <a:ext cx="64800" cy="345600"/>
              </p14:xfrm>
            </p:contentPart>
          </mc:Choice>
          <mc:Fallback>
            <p:pic>
              <p:nvPicPr>
                <p:cNvPr id="43139" name="筆跡 43138">
                  <a:extLst>
                    <a:ext uri="{FF2B5EF4-FFF2-40B4-BE49-F238E27FC236}">
                      <a16:creationId xmlns:a16="http://schemas.microsoft.com/office/drawing/2014/main" id="{F4E98CCB-F39E-46F7-8525-430F689201AF}"/>
                    </a:ext>
                  </a:extLst>
                </p:cNvPr>
                <p:cNvPicPr/>
                <p:nvPr/>
              </p:nvPicPr>
              <p:blipFill>
                <a:blip r:embed="rId312"/>
                <a:stretch>
                  <a:fillRect/>
                </a:stretch>
              </p:blipFill>
              <p:spPr>
                <a:xfrm>
                  <a:off x="6556650" y="5285235"/>
                  <a:ext cx="8244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43140" name="筆跡 43139">
                  <a:extLst>
                    <a:ext uri="{FF2B5EF4-FFF2-40B4-BE49-F238E27FC236}">
                      <a16:creationId xmlns:a16="http://schemas.microsoft.com/office/drawing/2014/main" id="{3C50F492-625C-4D29-AFE8-59BB56C0AE5F}"/>
                    </a:ext>
                  </a:extLst>
                </p14:cNvPr>
                <p14:cNvContentPartPr/>
                <p14:nvPr/>
              </p14:nvContentPartPr>
              <p14:xfrm>
                <a:off x="6746730" y="5280915"/>
                <a:ext cx="11160" cy="76320"/>
              </p14:xfrm>
            </p:contentPart>
          </mc:Choice>
          <mc:Fallback>
            <p:pic>
              <p:nvPicPr>
                <p:cNvPr id="43140" name="筆跡 43139">
                  <a:extLst>
                    <a:ext uri="{FF2B5EF4-FFF2-40B4-BE49-F238E27FC236}">
                      <a16:creationId xmlns:a16="http://schemas.microsoft.com/office/drawing/2014/main" id="{3C50F492-625C-4D29-AFE8-59BB56C0AE5F}"/>
                    </a:ext>
                  </a:extLst>
                </p:cNvPr>
                <p:cNvPicPr/>
                <p:nvPr/>
              </p:nvPicPr>
              <p:blipFill>
                <a:blip r:embed="rId314"/>
                <a:stretch>
                  <a:fillRect/>
                </a:stretch>
              </p:blipFill>
              <p:spPr>
                <a:xfrm>
                  <a:off x="6737730" y="5272275"/>
                  <a:ext cx="288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43141" name="筆跡 43140">
                  <a:extLst>
                    <a:ext uri="{FF2B5EF4-FFF2-40B4-BE49-F238E27FC236}">
                      <a16:creationId xmlns:a16="http://schemas.microsoft.com/office/drawing/2014/main" id="{1CCB8C49-9618-4729-95C0-858D947841C5}"/>
                    </a:ext>
                  </a:extLst>
                </p14:cNvPr>
                <p14:cNvContentPartPr/>
                <p14:nvPr/>
              </p14:nvContentPartPr>
              <p14:xfrm>
                <a:off x="6765810" y="5297115"/>
                <a:ext cx="28080" cy="37080"/>
              </p14:xfrm>
            </p:contentPart>
          </mc:Choice>
          <mc:Fallback>
            <p:pic>
              <p:nvPicPr>
                <p:cNvPr id="43141" name="筆跡 43140">
                  <a:extLst>
                    <a:ext uri="{FF2B5EF4-FFF2-40B4-BE49-F238E27FC236}">
                      <a16:creationId xmlns:a16="http://schemas.microsoft.com/office/drawing/2014/main" id="{1CCB8C49-9618-4729-95C0-858D947841C5}"/>
                    </a:ext>
                  </a:extLst>
                </p:cNvPr>
                <p:cNvPicPr/>
                <p:nvPr/>
              </p:nvPicPr>
              <p:blipFill>
                <a:blip r:embed="rId316"/>
                <a:stretch>
                  <a:fillRect/>
                </a:stretch>
              </p:blipFill>
              <p:spPr>
                <a:xfrm>
                  <a:off x="6756810" y="5288475"/>
                  <a:ext cx="457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43142" name="筆跡 43141">
                  <a:extLst>
                    <a:ext uri="{FF2B5EF4-FFF2-40B4-BE49-F238E27FC236}">
                      <a16:creationId xmlns:a16="http://schemas.microsoft.com/office/drawing/2014/main" id="{3A1E42ED-19DE-4C83-A6EC-AEEC9C93A9C4}"/>
                    </a:ext>
                  </a:extLst>
                </p14:cNvPr>
                <p14:cNvContentPartPr/>
                <p14:nvPr/>
              </p14:nvContentPartPr>
              <p14:xfrm>
                <a:off x="6814410" y="5318715"/>
                <a:ext cx="209160" cy="249840"/>
              </p14:xfrm>
            </p:contentPart>
          </mc:Choice>
          <mc:Fallback>
            <p:pic>
              <p:nvPicPr>
                <p:cNvPr id="43142" name="筆跡 43141">
                  <a:extLst>
                    <a:ext uri="{FF2B5EF4-FFF2-40B4-BE49-F238E27FC236}">
                      <a16:creationId xmlns:a16="http://schemas.microsoft.com/office/drawing/2014/main" id="{3A1E42ED-19DE-4C83-A6EC-AEEC9C93A9C4}"/>
                    </a:ext>
                  </a:extLst>
                </p:cNvPr>
                <p:cNvPicPr/>
                <p:nvPr/>
              </p:nvPicPr>
              <p:blipFill>
                <a:blip r:embed="rId318"/>
                <a:stretch>
                  <a:fillRect/>
                </a:stretch>
              </p:blipFill>
              <p:spPr>
                <a:xfrm>
                  <a:off x="6805410" y="5309715"/>
                  <a:ext cx="22680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43143" name="筆跡 43142">
                  <a:extLst>
                    <a:ext uri="{FF2B5EF4-FFF2-40B4-BE49-F238E27FC236}">
                      <a16:creationId xmlns:a16="http://schemas.microsoft.com/office/drawing/2014/main" id="{34230D55-2997-4201-875A-FEFD0B807613}"/>
                    </a:ext>
                  </a:extLst>
                </p14:cNvPr>
                <p14:cNvContentPartPr/>
                <p14:nvPr/>
              </p14:nvContentPartPr>
              <p14:xfrm>
                <a:off x="6870570" y="5376315"/>
                <a:ext cx="113760" cy="142200"/>
              </p14:xfrm>
            </p:contentPart>
          </mc:Choice>
          <mc:Fallback>
            <p:pic>
              <p:nvPicPr>
                <p:cNvPr id="43143" name="筆跡 43142">
                  <a:extLst>
                    <a:ext uri="{FF2B5EF4-FFF2-40B4-BE49-F238E27FC236}">
                      <a16:creationId xmlns:a16="http://schemas.microsoft.com/office/drawing/2014/main" id="{34230D55-2997-4201-875A-FEFD0B807613}"/>
                    </a:ext>
                  </a:extLst>
                </p:cNvPr>
                <p:cNvPicPr/>
                <p:nvPr/>
              </p:nvPicPr>
              <p:blipFill>
                <a:blip r:embed="rId320"/>
                <a:stretch>
                  <a:fillRect/>
                </a:stretch>
              </p:blipFill>
              <p:spPr>
                <a:xfrm>
                  <a:off x="6861570" y="5367315"/>
                  <a:ext cx="1314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43144" name="筆跡 43143">
                  <a:extLst>
                    <a:ext uri="{FF2B5EF4-FFF2-40B4-BE49-F238E27FC236}">
                      <a16:creationId xmlns:a16="http://schemas.microsoft.com/office/drawing/2014/main" id="{4F1553C8-4BF3-4F59-9AAF-3705D18D7D7E}"/>
                    </a:ext>
                  </a:extLst>
                </p14:cNvPr>
                <p14:cNvContentPartPr/>
                <p14:nvPr/>
              </p14:nvContentPartPr>
              <p14:xfrm>
                <a:off x="6868050" y="5237715"/>
                <a:ext cx="224280" cy="39600"/>
              </p14:xfrm>
            </p:contentPart>
          </mc:Choice>
          <mc:Fallback>
            <p:pic>
              <p:nvPicPr>
                <p:cNvPr id="43144" name="筆跡 43143">
                  <a:extLst>
                    <a:ext uri="{FF2B5EF4-FFF2-40B4-BE49-F238E27FC236}">
                      <a16:creationId xmlns:a16="http://schemas.microsoft.com/office/drawing/2014/main" id="{4F1553C8-4BF3-4F59-9AAF-3705D18D7D7E}"/>
                    </a:ext>
                  </a:extLst>
                </p:cNvPr>
                <p:cNvPicPr/>
                <p:nvPr/>
              </p:nvPicPr>
              <p:blipFill>
                <a:blip r:embed="rId322"/>
                <a:stretch>
                  <a:fillRect/>
                </a:stretch>
              </p:blipFill>
              <p:spPr>
                <a:xfrm>
                  <a:off x="6859410" y="5228715"/>
                  <a:ext cx="2419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43146" name="筆跡 43145">
                  <a:extLst>
                    <a:ext uri="{FF2B5EF4-FFF2-40B4-BE49-F238E27FC236}">
                      <a16:creationId xmlns:a16="http://schemas.microsoft.com/office/drawing/2014/main" id="{FC851E76-A8E7-4F6C-AD44-BDD8B430376F}"/>
                    </a:ext>
                  </a:extLst>
                </p14:cNvPr>
                <p14:cNvContentPartPr/>
                <p14:nvPr/>
              </p14:nvContentPartPr>
              <p14:xfrm>
                <a:off x="7155690" y="5350755"/>
                <a:ext cx="144720" cy="88560"/>
              </p14:xfrm>
            </p:contentPart>
          </mc:Choice>
          <mc:Fallback>
            <p:pic>
              <p:nvPicPr>
                <p:cNvPr id="43146" name="筆跡 43145">
                  <a:extLst>
                    <a:ext uri="{FF2B5EF4-FFF2-40B4-BE49-F238E27FC236}">
                      <a16:creationId xmlns:a16="http://schemas.microsoft.com/office/drawing/2014/main" id="{FC851E76-A8E7-4F6C-AD44-BDD8B430376F}"/>
                    </a:ext>
                  </a:extLst>
                </p:cNvPr>
                <p:cNvPicPr/>
                <p:nvPr/>
              </p:nvPicPr>
              <p:blipFill>
                <a:blip r:embed="rId324"/>
                <a:stretch>
                  <a:fillRect/>
                </a:stretch>
              </p:blipFill>
              <p:spPr>
                <a:xfrm>
                  <a:off x="7146690" y="5342115"/>
                  <a:ext cx="1623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43147" name="筆跡 43146">
                  <a:extLst>
                    <a:ext uri="{FF2B5EF4-FFF2-40B4-BE49-F238E27FC236}">
                      <a16:creationId xmlns:a16="http://schemas.microsoft.com/office/drawing/2014/main" id="{B088016A-F7AC-4A9E-A90A-EDF0FC2B50D3}"/>
                    </a:ext>
                  </a:extLst>
                </p14:cNvPr>
                <p14:cNvContentPartPr/>
                <p14:nvPr/>
              </p14:nvContentPartPr>
              <p14:xfrm>
                <a:off x="7145970" y="5467395"/>
                <a:ext cx="117000" cy="40320"/>
              </p14:xfrm>
            </p:contentPart>
          </mc:Choice>
          <mc:Fallback>
            <p:pic>
              <p:nvPicPr>
                <p:cNvPr id="43147" name="筆跡 43146">
                  <a:extLst>
                    <a:ext uri="{FF2B5EF4-FFF2-40B4-BE49-F238E27FC236}">
                      <a16:creationId xmlns:a16="http://schemas.microsoft.com/office/drawing/2014/main" id="{B088016A-F7AC-4A9E-A90A-EDF0FC2B50D3}"/>
                    </a:ext>
                  </a:extLst>
                </p:cNvPr>
                <p:cNvPicPr/>
                <p:nvPr/>
              </p:nvPicPr>
              <p:blipFill>
                <a:blip r:embed="rId326"/>
                <a:stretch>
                  <a:fillRect/>
                </a:stretch>
              </p:blipFill>
              <p:spPr>
                <a:xfrm>
                  <a:off x="7137330" y="5458395"/>
                  <a:ext cx="1346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43148" name="筆跡 43147">
                  <a:extLst>
                    <a:ext uri="{FF2B5EF4-FFF2-40B4-BE49-F238E27FC236}">
                      <a16:creationId xmlns:a16="http://schemas.microsoft.com/office/drawing/2014/main" id="{C84B5216-A7AC-45DB-8B9D-4AEA0624BAB8}"/>
                    </a:ext>
                  </a:extLst>
                </p14:cNvPr>
                <p14:cNvContentPartPr/>
                <p14:nvPr/>
              </p14:nvContentPartPr>
              <p14:xfrm>
                <a:off x="7382850" y="5359395"/>
                <a:ext cx="150840" cy="112320"/>
              </p14:xfrm>
            </p:contentPart>
          </mc:Choice>
          <mc:Fallback>
            <p:pic>
              <p:nvPicPr>
                <p:cNvPr id="43148" name="筆跡 43147">
                  <a:extLst>
                    <a:ext uri="{FF2B5EF4-FFF2-40B4-BE49-F238E27FC236}">
                      <a16:creationId xmlns:a16="http://schemas.microsoft.com/office/drawing/2014/main" id="{C84B5216-A7AC-45DB-8B9D-4AEA0624BAB8}"/>
                    </a:ext>
                  </a:extLst>
                </p:cNvPr>
                <p:cNvPicPr/>
                <p:nvPr/>
              </p:nvPicPr>
              <p:blipFill>
                <a:blip r:embed="rId328"/>
                <a:stretch>
                  <a:fillRect/>
                </a:stretch>
              </p:blipFill>
              <p:spPr>
                <a:xfrm>
                  <a:off x="7374210" y="5350755"/>
                  <a:ext cx="1684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43149" name="筆跡 43148">
                  <a:extLst>
                    <a:ext uri="{FF2B5EF4-FFF2-40B4-BE49-F238E27FC236}">
                      <a16:creationId xmlns:a16="http://schemas.microsoft.com/office/drawing/2014/main" id="{2DB4AFAD-6881-43B3-8934-27A586B024F6}"/>
                    </a:ext>
                  </a:extLst>
                </p14:cNvPr>
                <p14:cNvContentPartPr/>
                <p14:nvPr/>
              </p14:nvContentPartPr>
              <p14:xfrm>
                <a:off x="7391850" y="5292795"/>
                <a:ext cx="143280" cy="207000"/>
              </p14:xfrm>
            </p:contentPart>
          </mc:Choice>
          <mc:Fallback>
            <p:pic>
              <p:nvPicPr>
                <p:cNvPr id="43149" name="筆跡 43148">
                  <a:extLst>
                    <a:ext uri="{FF2B5EF4-FFF2-40B4-BE49-F238E27FC236}">
                      <a16:creationId xmlns:a16="http://schemas.microsoft.com/office/drawing/2014/main" id="{2DB4AFAD-6881-43B3-8934-27A586B024F6}"/>
                    </a:ext>
                  </a:extLst>
                </p:cNvPr>
                <p:cNvPicPr/>
                <p:nvPr/>
              </p:nvPicPr>
              <p:blipFill>
                <a:blip r:embed="rId330"/>
                <a:stretch>
                  <a:fillRect/>
                </a:stretch>
              </p:blipFill>
              <p:spPr>
                <a:xfrm>
                  <a:off x="7382850" y="5284155"/>
                  <a:ext cx="16092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43150" name="筆跡 43149">
                  <a:extLst>
                    <a:ext uri="{FF2B5EF4-FFF2-40B4-BE49-F238E27FC236}">
                      <a16:creationId xmlns:a16="http://schemas.microsoft.com/office/drawing/2014/main" id="{F01C0DB3-C165-44D9-91EA-C80E9A58DFB2}"/>
                    </a:ext>
                  </a:extLst>
                </p14:cNvPr>
                <p14:cNvContentPartPr/>
                <p14:nvPr/>
              </p14:nvContentPartPr>
              <p14:xfrm>
                <a:off x="7553850" y="5190195"/>
                <a:ext cx="57960" cy="83880"/>
              </p14:xfrm>
            </p:contentPart>
          </mc:Choice>
          <mc:Fallback>
            <p:pic>
              <p:nvPicPr>
                <p:cNvPr id="43150" name="筆跡 43149">
                  <a:extLst>
                    <a:ext uri="{FF2B5EF4-FFF2-40B4-BE49-F238E27FC236}">
                      <a16:creationId xmlns:a16="http://schemas.microsoft.com/office/drawing/2014/main" id="{F01C0DB3-C165-44D9-91EA-C80E9A58DFB2}"/>
                    </a:ext>
                  </a:extLst>
                </p:cNvPr>
                <p:cNvPicPr/>
                <p:nvPr/>
              </p:nvPicPr>
              <p:blipFill>
                <a:blip r:embed="rId332"/>
                <a:stretch>
                  <a:fillRect/>
                </a:stretch>
              </p:blipFill>
              <p:spPr>
                <a:xfrm>
                  <a:off x="7544850" y="5181195"/>
                  <a:ext cx="756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43151" name="筆跡 43150">
                  <a:extLst>
                    <a:ext uri="{FF2B5EF4-FFF2-40B4-BE49-F238E27FC236}">
                      <a16:creationId xmlns:a16="http://schemas.microsoft.com/office/drawing/2014/main" id="{693F40B9-B2D3-495E-A155-B26FACD02916}"/>
                    </a:ext>
                  </a:extLst>
                </p14:cNvPr>
                <p14:cNvContentPartPr/>
                <p14:nvPr/>
              </p14:nvContentPartPr>
              <p14:xfrm>
                <a:off x="7551690" y="5226915"/>
                <a:ext cx="37080" cy="55440"/>
              </p14:xfrm>
            </p:contentPart>
          </mc:Choice>
          <mc:Fallback>
            <p:pic>
              <p:nvPicPr>
                <p:cNvPr id="43151" name="筆跡 43150">
                  <a:extLst>
                    <a:ext uri="{FF2B5EF4-FFF2-40B4-BE49-F238E27FC236}">
                      <a16:creationId xmlns:a16="http://schemas.microsoft.com/office/drawing/2014/main" id="{693F40B9-B2D3-495E-A155-B26FACD02916}"/>
                    </a:ext>
                  </a:extLst>
                </p:cNvPr>
                <p:cNvPicPr/>
                <p:nvPr/>
              </p:nvPicPr>
              <p:blipFill>
                <a:blip r:embed="rId334"/>
                <a:stretch>
                  <a:fillRect/>
                </a:stretch>
              </p:blipFill>
              <p:spPr>
                <a:xfrm>
                  <a:off x="7543050" y="5217915"/>
                  <a:ext cx="547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43152" name="筆跡 43151">
                  <a:extLst>
                    <a:ext uri="{FF2B5EF4-FFF2-40B4-BE49-F238E27FC236}">
                      <a16:creationId xmlns:a16="http://schemas.microsoft.com/office/drawing/2014/main" id="{41F665A8-95CC-4973-B4EB-D2CD417CBD6E}"/>
                    </a:ext>
                  </a:extLst>
                </p14:cNvPr>
                <p14:cNvContentPartPr/>
                <p14:nvPr/>
              </p14:nvContentPartPr>
              <p14:xfrm>
                <a:off x="7539450" y="5252835"/>
                <a:ext cx="110880" cy="19800"/>
              </p14:xfrm>
            </p:contentPart>
          </mc:Choice>
          <mc:Fallback>
            <p:pic>
              <p:nvPicPr>
                <p:cNvPr id="43152" name="筆跡 43151">
                  <a:extLst>
                    <a:ext uri="{FF2B5EF4-FFF2-40B4-BE49-F238E27FC236}">
                      <a16:creationId xmlns:a16="http://schemas.microsoft.com/office/drawing/2014/main" id="{41F665A8-95CC-4973-B4EB-D2CD417CBD6E}"/>
                    </a:ext>
                  </a:extLst>
                </p:cNvPr>
                <p:cNvPicPr/>
                <p:nvPr/>
              </p:nvPicPr>
              <p:blipFill>
                <a:blip r:embed="rId336"/>
                <a:stretch>
                  <a:fillRect/>
                </a:stretch>
              </p:blipFill>
              <p:spPr>
                <a:xfrm>
                  <a:off x="7530450" y="5244195"/>
                  <a:ext cx="1285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43153" name="筆跡 43152">
                  <a:extLst>
                    <a:ext uri="{FF2B5EF4-FFF2-40B4-BE49-F238E27FC236}">
                      <a16:creationId xmlns:a16="http://schemas.microsoft.com/office/drawing/2014/main" id="{3D6142EF-5054-4B9B-BC45-0C6E272B7EB4}"/>
                    </a:ext>
                  </a:extLst>
                </p14:cNvPr>
                <p14:cNvContentPartPr/>
                <p14:nvPr/>
              </p14:nvContentPartPr>
              <p14:xfrm>
                <a:off x="7709010" y="5218275"/>
                <a:ext cx="8640" cy="53280"/>
              </p14:xfrm>
            </p:contentPart>
          </mc:Choice>
          <mc:Fallback>
            <p:pic>
              <p:nvPicPr>
                <p:cNvPr id="43153" name="筆跡 43152">
                  <a:extLst>
                    <a:ext uri="{FF2B5EF4-FFF2-40B4-BE49-F238E27FC236}">
                      <a16:creationId xmlns:a16="http://schemas.microsoft.com/office/drawing/2014/main" id="{3D6142EF-5054-4B9B-BC45-0C6E272B7EB4}"/>
                    </a:ext>
                  </a:extLst>
                </p:cNvPr>
                <p:cNvPicPr/>
                <p:nvPr/>
              </p:nvPicPr>
              <p:blipFill>
                <a:blip r:embed="rId338"/>
                <a:stretch>
                  <a:fillRect/>
                </a:stretch>
              </p:blipFill>
              <p:spPr>
                <a:xfrm>
                  <a:off x="7700370" y="5209275"/>
                  <a:ext cx="262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43154" name="筆跡 43153">
                  <a:extLst>
                    <a:ext uri="{FF2B5EF4-FFF2-40B4-BE49-F238E27FC236}">
                      <a16:creationId xmlns:a16="http://schemas.microsoft.com/office/drawing/2014/main" id="{ABA091A1-7E9A-43F4-A4A4-1AF87DFCD1BA}"/>
                    </a:ext>
                  </a:extLst>
                </p14:cNvPr>
                <p14:cNvContentPartPr/>
                <p14:nvPr/>
              </p14:nvContentPartPr>
              <p14:xfrm>
                <a:off x="7741410" y="5215035"/>
                <a:ext cx="24480" cy="33840"/>
              </p14:xfrm>
            </p:contentPart>
          </mc:Choice>
          <mc:Fallback>
            <p:pic>
              <p:nvPicPr>
                <p:cNvPr id="43154" name="筆跡 43153">
                  <a:extLst>
                    <a:ext uri="{FF2B5EF4-FFF2-40B4-BE49-F238E27FC236}">
                      <a16:creationId xmlns:a16="http://schemas.microsoft.com/office/drawing/2014/main" id="{ABA091A1-7E9A-43F4-A4A4-1AF87DFCD1BA}"/>
                    </a:ext>
                  </a:extLst>
                </p:cNvPr>
                <p:cNvPicPr/>
                <p:nvPr/>
              </p:nvPicPr>
              <p:blipFill>
                <a:blip r:embed="rId340"/>
                <a:stretch>
                  <a:fillRect/>
                </a:stretch>
              </p:blipFill>
              <p:spPr>
                <a:xfrm>
                  <a:off x="7732770" y="5206035"/>
                  <a:ext cx="421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43155" name="筆跡 43154">
                  <a:extLst>
                    <a:ext uri="{FF2B5EF4-FFF2-40B4-BE49-F238E27FC236}">
                      <a16:creationId xmlns:a16="http://schemas.microsoft.com/office/drawing/2014/main" id="{EC96F1FD-6AD3-46A0-8EC6-EEDD1BDCE33B}"/>
                    </a:ext>
                  </a:extLst>
                </p14:cNvPr>
                <p14:cNvContentPartPr/>
                <p14:nvPr/>
              </p14:nvContentPartPr>
              <p14:xfrm>
                <a:off x="7787130" y="5153475"/>
                <a:ext cx="117000" cy="356400"/>
              </p14:xfrm>
            </p:contentPart>
          </mc:Choice>
          <mc:Fallback>
            <p:pic>
              <p:nvPicPr>
                <p:cNvPr id="43155" name="筆跡 43154">
                  <a:extLst>
                    <a:ext uri="{FF2B5EF4-FFF2-40B4-BE49-F238E27FC236}">
                      <a16:creationId xmlns:a16="http://schemas.microsoft.com/office/drawing/2014/main" id="{EC96F1FD-6AD3-46A0-8EC6-EEDD1BDCE33B}"/>
                    </a:ext>
                  </a:extLst>
                </p:cNvPr>
                <p:cNvPicPr/>
                <p:nvPr/>
              </p:nvPicPr>
              <p:blipFill>
                <a:blip r:embed="rId342"/>
                <a:stretch>
                  <a:fillRect/>
                </a:stretch>
              </p:blipFill>
              <p:spPr>
                <a:xfrm>
                  <a:off x="7778490" y="5144835"/>
                  <a:ext cx="13464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43157" name="筆跡 43156">
                  <a:extLst>
                    <a:ext uri="{FF2B5EF4-FFF2-40B4-BE49-F238E27FC236}">
                      <a16:creationId xmlns:a16="http://schemas.microsoft.com/office/drawing/2014/main" id="{4345C0D8-0E5E-45C5-BC87-3FCD15068D6C}"/>
                    </a:ext>
                  </a:extLst>
                </p14:cNvPr>
                <p14:cNvContentPartPr/>
                <p14:nvPr/>
              </p14:nvContentPartPr>
              <p14:xfrm>
                <a:off x="8027970" y="5297115"/>
                <a:ext cx="117000" cy="37080"/>
              </p14:xfrm>
            </p:contentPart>
          </mc:Choice>
          <mc:Fallback>
            <p:pic>
              <p:nvPicPr>
                <p:cNvPr id="43157" name="筆跡 43156">
                  <a:extLst>
                    <a:ext uri="{FF2B5EF4-FFF2-40B4-BE49-F238E27FC236}">
                      <a16:creationId xmlns:a16="http://schemas.microsoft.com/office/drawing/2014/main" id="{4345C0D8-0E5E-45C5-BC87-3FCD15068D6C}"/>
                    </a:ext>
                  </a:extLst>
                </p:cNvPr>
                <p:cNvPicPr/>
                <p:nvPr/>
              </p:nvPicPr>
              <p:blipFill>
                <a:blip r:embed="rId344"/>
                <a:stretch>
                  <a:fillRect/>
                </a:stretch>
              </p:blipFill>
              <p:spPr>
                <a:xfrm>
                  <a:off x="8018970" y="5288475"/>
                  <a:ext cx="1346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43158" name="筆跡 43157">
                  <a:extLst>
                    <a:ext uri="{FF2B5EF4-FFF2-40B4-BE49-F238E27FC236}">
                      <a16:creationId xmlns:a16="http://schemas.microsoft.com/office/drawing/2014/main" id="{C99EEEBD-3DFE-4C98-A4E7-8E60C86C58A5}"/>
                    </a:ext>
                  </a:extLst>
                </p14:cNvPr>
                <p14:cNvContentPartPr/>
                <p14:nvPr/>
              </p14:nvContentPartPr>
              <p14:xfrm>
                <a:off x="8040930" y="5369835"/>
                <a:ext cx="99000" cy="15120"/>
              </p14:xfrm>
            </p:contentPart>
          </mc:Choice>
          <mc:Fallback>
            <p:pic>
              <p:nvPicPr>
                <p:cNvPr id="43158" name="筆跡 43157">
                  <a:extLst>
                    <a:ext uri="{FF2B5EF4-FFF2-40B4-BE49-F238E27FC236}">
                      <a16:creationId xmlns:a16="http://schemas.microsoft.com/office/drawing/2014/main" id="{C99EEEBD-3DFE-4C98-A4E7-8E60C86C58A5}"/>
                    </a:ext>
                  </a:extLst>
                </p:cNvPr>
                <p:cNvPicPr/>
                <p:nvPr/>
              </p:nvPicPr>
              <p:blipFill>
                <a:blip r:embed="rId346"/>
                <a:stretch>
                  <a:fillRect/>
                </a:stretch>
              </p:blipFill>
              <p:spPr>
                <a:xfrm>
                  <a:off x="8032290" y="5360835"/>
                  <a:ext cx="1166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43159" name="筆跡 43158">
                  <a:extLst>
                    <a:ext uri="{FF2B5EF4-FFF2-40B4-BE49-F238E27FC236}">
                      <a16:creationId xmlns:a16="http://schemas.microsoft.com/office/drawing/2014/main" id="{2021B9AE-1DC7-452B-A413-473F00F199C7}"/>
                    </a:ext>
                  </a:extLst>
                </p14:cNvPr>
                <p14:cNvContentPartPr/>
                <p14:nvPr/>
              </p14:nvContentPartPr>
              <p14:xfrm>
                <a:off x="8326050" y="5236635"/>
                <a:ext cx="174600" cy="172800"/>
              </p14:xfrm>
            </p:contentPart>
          </mc:Choice>
          <mc:Fallback>
            <p:pic>
              <p:nvPicPr>
                <p:cNvPr id="43159" name="筆跡 43158">
                  <a:extLst>
                    <a:ext uri="{FF2B5EF4-FFF2-40B4-BE49-F238E27FC236}">
                      <a16:creationId xmlns:a16="http://schemas.microsoft.com/office/drawing/2014/main" id="{2021B9AE-1DC7-452B-A413-473F00F199C7}"/>
                    </a:ext>
                  </a:extLst>
                </p:cNvPr>
                <p:cNvPicPr/>
                <p:nvPr/>
              </p:nvPicPr>
              <p:blipFill>
                <a:blip r:embed="rId348"/>
                <a:stretch>
                  <a:fillRect/>
                </a:stretch>
              </p:blipFill>
              <p:spPr>
                <a:xfrm>
                  <a:off x="8317410" y="5227635"/>
                  <a:ext cx="19224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43161" name="筆跡 43160">
                  <a:extLst>
                    <a:ext uri="{FF2B5EF4-FFF2-40B4-BE49-F238E27FC236}">
                      <a16:creationId xmlns:a16="http://schemas.microsoft.com/office/drawing/2014/main" id="{B9FB2776-F90D-48E8-B80F-4BB578E6068A}"/>
                    </a:ext>
                  </a:extLst>
                </p14:cNvPr>
                <p14:cNvContentPartPr/>
                <p14:nvPr/>
              </p14:nvContentPartPr>
              <p14:xfrm>
                <a:off x="7014930" y="5670795"/>
                <a:ext cx="111240" cy="206640"/>
              </p14:xfrm>
            </p:contentPart>
          </mc:Choice>
          <mc:Fallback>
            <p:pic>
              <p:nvPicPr>
                <p:cNvPr id="43161" name="筆跡 43160">
                  <a:extLst>
                    <a:ext uri="{FF2B5EF4-FFF2-40B4-BE49-F238E27FC236}">
                      <a16:creationId xmlns:a16="http://schemas.microsoft.com/office/drawing/2014/main" id="{B9FB2776-F90D-48E8-B80F-4BB578E6068A}"/>
                    </a:ext>
                  </a:extLst>
                </p:cNvPr>
                <p:cNvPicPr/>
                <p:nvPr/>
              </p:nvPicPr>
              <p:blipFill>
                <a:blip r:embed="rId350"/>
                <a:stretch>
                  <a:fillRect/>
                </a:stretch>
              </p:blipFill>
              <p:spPr>
                <a:xfrm>
                  <a:off x="7005930" y="5662155"/>
                  <a:ext cx="1288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43162" name="筆跡 43161">
                  <a:extLst>
                    <a:ext uri="{FF2B5EF4-FFF2-40B4-BE49-F238E27FC236}">
                      <a16:creationId xmlns:a16="http://schemas.microsoft.com/office/drawing/2014/main" id="{4B311907-1B5C-4028-AC7E-3FA99B34DEAB}"/>
                    </a:ext>
                  </a:extLst>
                </p14:cNvPr>
                <p14:cNvContentPartPr/>
                <p14:nvPr/>
              </p14:nvContentPartPr>
              <p14:xfrm>
                <a:off x="7036530" y="5822715"/>
                <a:ext cx="94680" cy="118080"/>
              </p14:xfrm>
            </p:contentPart>
          </mc:Choice>
          <mc:Fallback>
            <p:pic>
              <p:nvPicPr>
                <p:cNvPr id="43162" name="筆跡 43161">
                  <a:extLst>
                    <a:ext uri="{FF2B5EF4-FFF2-40B4-BE49-F238E27FC236}">
                      <a16:creationId xmlns:a16="http://schemas.microsoft.com/office/drawing/2014/main" id="{4B311907-1B5C-4028-AC7E-3FA99B34DEAB}"/>
                    </a:ext>
                  </a:extLst>
                </p:cNvPr>
                <p:cNvPicPr/>
                <p:nvPr/>
              </p:nvPicPr>
              <p:blipFill>
                <a:blip r:embed="rId352"/>
                <a:stretch>
                  <a:fillRect/>
                </a:stretch>
              </p:blipFill>
              <p:spPr>
                <a:xfrm>
                  <a:off x="7027530" y="5814075"/>
                  <a:ext cx="1123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43163" name="筆跡 43162">
                  <a:extLst>
                    <a:ext uri="{FF2B5EF4-FFF2-40B4-BE49-F238E27FC236}">
                      <a16:creationId xmlns:a16="http://schemas.microsoft.com/office/drawing/2014/main" id="{B43964D9-8A55-42DD-BB01-840A85E0DF60}"/>
                    </a:ext>
                  </a:extLst>
                </p14:cNvPr>
                <p14:cNvContentPartPr/>
                <p14:nvPr/>
              </p14:nvContentPartPr>
              <p14:xfrm>
                <a:off x="7173330" y="5823435"/>
                <a:ext cx="18360" cy="84600"/>
              </p14:xfrm>
            </p:contentPart>
          </mc:Choice>
          <mc:Fallback>
            <p:pic>
              <p:nvPicPr>
                <p:cNvPr id="43163" name="筆跡 43162">
                  <a:extLst>
                    <a:ext uri="{FF2B5EF4-FFF2-40B4-BE49-F238E27FC236}">
                      <a16:creationId xmlns:a16="http://schemas.microsoft.com/office/drawing/2014/main" id="{B43964D9-8A55-42DD-BB01-840A85E0DF60}"/>
                    </a:ext>
                  </a:extLst>
                </p:cNvPr>
                <p:cNvPicPr/>
                <p:nvPr/>
              </p:nvPicPr>
              <p:blipFill>
                <a:blip r:embed="rId354"/>
                <a:stretch>
                  <a:fillRect/>
                </a:stretch>
              </p:blipFill>
              <p:spPr>
                <a:xfrm>
                  <a:off x="7164690" y="5814795"/>
                  <a:ext cx="360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43164" name="筆跡 43163">
                  <a:extLst>
                    <a:ext uri="{FF2B5EF4-FFF2-40B4-BE49-F238E27FC236}">
                      <a16:creationId xmlns:a16="http://schemas.microsoft.com/office/drawing/2014/main" id="{2EE59808-789C-4AE8-AD05-C3A6D70BBC61}"/>
                    </a:ext>
                  </a:extLst>
                </p14:cNvPr>
                <p14:cNvContentPartPr/>
                <p14:nvPr/>
              </p14:nvContentPartPr>
              <p14:xfrm>
                <a:off x="7137690" y="5760795"/>
                <a:ext cx="34200" cy="28440"/>
              </p14:xfrm>
            </p:contentPart>
          </mc:Choice>
          <mc:Fallback>
            <p:pic>
              <p:nvPicPr>
                <p:cNvPr id="43164" name="筆跡 43163">
                  <a:extLst>
                    <a:ext uri="{FF2B5EF4-FFF2-40B4-BE49-F238E27FC236}">
                      <a16:creationId xmlns:a16="http://schemas.microsoft.com/office/drawing/2014/main" id="{2EE59808-789C-4AE8-AD05-C3A6D70BBC61}"/>
                    </a:ext>
                  </a:extLst>
                </p:cNvPr>
                <p:cNvPicPr/>
                <p:nvPr/>
              </p:nvPicPr>
              <p:blipFill>
                <a:blip r:embed="rId356"/>
                <a:stretch>
                  <a:fillRect/>
                </a:stretch>
              </p:blipFill>
              <p:spPr>
                <a:xfrm>
                  <a:off x="7128690" y="5751795"/>
                  <a:ext cx="518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43165" name="筆跡 43164">
                  <a:extLst>
                    <a:ext uri="{FF2B5EF4-FFF2-40B4-BE49-F238E27FC236}">
                      <a16:creationId xmlns:a16="http://schemas.microsoft.com/office/drawing/2014/main" id="{ECA7C6DB-B686-4803-830E-EA88DE468969}"/>
                    </a:ext>
                  </a:extLst>
                </p14:cNvPr>
                <p14:cNvContentPartPr/>
                <p14:nvPr/>
              </p14:nvContentPartPr>
              <p14:xfrm>
                <a:off x="7196370" y="5757555"/>
                <a:ext cx="81000" cy="116280"/>
              </p14:xfrm>
            </p:contentPart>
          </mc:Choice>
          <mc:Fallback>
            <p:pic>
              <p:nvPicPr>
                <p:cNvPr id="43165" name="筆跡 43164">
                  <a:extLst>
                    <a:ext uri="{FF2B5EF4-FFF2-40B4-BE49-F238E27FC236}">
                      <a16:creationId xmlns:a16="http://schemas.microsoft.com/office/drawing/2014/main" id="{ECA7C6DB-B686-4803-830E-EA88DE468969}"/>
                    </a:ext>
                  </a:extLst>
                </p:cNvPr>
                <p:cNvPicPr/>
                <p:nvPr/>
              </p:nvPicPr>
              <p:blipFill>
                <a:blip r:embed="rId358"/>
                <a:stretch>
                  <a:fillRect/>
                </a:stretch>
              </p:blipFill>
              <p:spPr>
                <a:xfrm>
                  <a:off x="7187730" y="5748555"/>
                  <a:ext cx="986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43166" name="筆跡 43165">
                  <a:extLst>
                    <a:ext uri="{FF2B5EF4-FFF2-40B4-BE49-F238E27FC236}">
                      <a16:creationId xmlns:a16="http://schemas.microsoft.com/office/drawing/2014/main" id="{629AE636-9036-4C20-B961-F136360AF18E}"/>
                    </a:ext>
                  </a:extLst>
                </p14:cNvPr>
                <p14:cNvContentPartPr/>
                <p14:nvPr/>
              </p14:nvContentPartPr>
              <p14:xfrm>
                <a:off x="7309770" y="5748555"/>
                <a:ext cx="225360" cy="120960"/>
              </p14:xfrm>
            </p:contentPart>
          </mc:Choice>
          <mc:Fallback>
            <p:pic>
              <p:nvPicPr>
                <p:cNvPr id="43166" name="筆跡 43165">
                  <a:extLst>
                    <a:ext uri="{FF2B5EF4-FFF2-40B4-BE49-F238E27FC236}">
                      <a16:creationId xmlns:a16="http://schemas.microsoft.com/office/drawing/2014/main" id="{629AE636-9036-4C20-B961-F136360AF18E}"/>
                    </a:ext>
                  </a:extLst>
                </p:cNvPr>
                <p:cNvPicPr/>
                <p:nvPr/>
              </p:nvPicPr>
              <p:blipFill>
                <a:blip r:embed="rId360"/>
                <a:stretch>
                  <a:fillRect/>
                </a:stretch>
              </p:blipFill>
              <p:spPr>
                <a:xfrm>
                  <a:off x="7300770" y="5739915"/>
                  <a:ext cx="2430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43168" name="筆跡 43167">
                  <a:extLst>
                    <a:ext uri="{FF2B5EF4-FFF2-40B4-BE49-F238E27FC236}">
                      <a16:creationId xmlns:a16="http://schemas.microsoft.com/office/drawing/2014/main" id="{EBB553FB-7220-432A-BD53-B1E168363615}"/>
                    </a:ext>
                  </a:extLst>
                </p14:cNvPr>
                <p14:cNvContentPartPr/>
                <p14:nvPr/>
              </p14:nvContentPartPr>
              <p14:xfrm>
                <a:off x="7670490" y="5690595"/>
                <a:ext cx="173520" cy="137160"/>
              </p14:xfrm>
            </p:contentPart>
          </mc:Choice>
          <mc:Fallback>
            <p:pic>
              <p:nvPicPr>
                <p:cNvPr id="43168" name="筆跡 43167">
                  <a:extLst>
                    <a:ext uri="{FF2B5EF4-FFF2-40B4-BE49-F238E27FC236}">
                      <a16:creationId xmlns:a16="http://schemas.microsoft.com/office/drawing/2014/main" id="{EBB553FB-7220-432A-BD53-B1E168363615}"/>
                    </a:ext>
                  </a:extLst>
                </p:cNvPr>
                <p:cNvPicPr/>
                <p:nvPr/>
              </p:nvPicPr>
              <p:blipFill>
                <a:blip r:embed="rId362"/>
                <a:stretch>
                  <a:fillRect/>
                </a:stretch>
              </p:blipFill>
              <p:spPr>
                <a:xfrm>
                  <a:off x="7661850" y="5681595"/>
                  <a:ext cx="1911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43169" name="筆跡 43168">
                  <a:extLst>
                    <a:ext uri="{FF2B5EF4-FFF2-40B4-BE49-F238E27FC236}">
                      <a16:creationId xmlns:a16="http://schemas.microsoft.com/office/drawing/2014/main" id="{C32081D0-087F-4A23-830A-5FAA6CA6C70F}"/>
                    </a:ext>
                  </a:extLst>
                </p14:cNvPr>
                <p14:cNvContentPartPr/>
                <p14:nvPr/>
              </p14:nvContentPartPr>
              <p14:xfrm>
                <a:off x="7866690" y="5723715"/>
                <a:ext cx="66600" cy="18720"/>
              </p14:xfrm>
            </p:contentPart>
          </mc:Choice>
          <mc:Fallback>
            <p:pic>
              <p:nvPicPr>
                <p:cNvPr id="43169" name="筆跡 43168">
                  <a:extLst>
                    <a:ext uri="{FF2B5EF4-FFF2-40B4-BE49-F238E27FC236}">
                      <a16:creationId xmlns:a16="http://schemas.microsoft.com/office/drawing/2014/main" id="{C32081D0-087F-4A23-830A-5FAA6CA6C70F}"/>
                    </a:ext>
                  </a:extLst>
                </p:cNvPr>
                <p:cNvPicPr/>
                <p:nvPr/>
              </p:nvPicPr>
              <p:blipFill>
                <a:blip r:embed="rId364"/>
                <a:stretch>
                  <a:fillRect/>
                </a:stretch>
              </p:blipFill>
              <p:spPr>
                <a:xfrm>
                  <a:off x="7857690" y="5715075"/>
                  <a:ext cx="842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43170" name="筆跡 43169">
                  <a:extLst>
                    <a:ext uri="{FF2B5EF4-FFF2-40B4-BE49-F238E27FC236}">
                      <a16:creationId xmlns:a16="http://schemas.microsoft.com/office/drawing/2014/main" id="{5BDF0723-1A07-4B1A-9B93-FE5A82418F47}"/>
                    </a:ext>
                  </a:extLst>
                </p14:cNvPr>
                <p14:cNvContentPartPr/>
                <p14:nvPr/>
              </p14:nvContentPartPr>
              <p14:xfrm>
                <a:off x="7880010" y="5782395"/>
                <a:ext cx="72720" cy="9000"/>
              </p14:xfrm>
            </p:contentPart>
          </mc:Choice>
          <mc:Fallback>
            <p:pic>
              <p:nvPicPr>
                <p:cNvPr id="43170" name="筆跡 43169">
                  <a:extLst>
                    <a:ext uri="{FF2B5EF4-FFF2-40B4-BE49-F238E27FC236}">
                      <a16:creationId xmlns:a16="http://schemas.microsoft.com/office/drawing/2014/main" id="{5BDF0723-1A07-4B1A-9B93-FE5A82418F47}"/>
                    </a:ext>
                  </a:extLst>
                </p:cNvPr>
                <p:cNvPicPr/>
                <p:nvPr/>
              </p:nvPicPr>
              <p:blipFill>
                <a:blip r:embed="rId366"/>
                <a:stretch>
                  <a:fillRect/>
                </a:stretch>
              </p:blipFill>
              <p:spPr>
                <a:xfrm>
                  <a:off x="7871010" y="5773395"/>
                  <a:ext cx="903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43172" name="筆跡 43171">
                  <a:extLst>
                    <a:ext uri="{FF2B5EF4-FFF2-40B4-BE49-F238E27FC236}">
                      <a16:creationId xmlns:a16="http://schemas.microsoft.com/office/drawing/2014/main" id="{20542B01-86EA-4AFC-B76E-02C7533D87CF}"/>
                    </a:ext>
                  </a:extLst>
                </p14:cNvPr>
                <p14:cNvContentPartPr/>
                <p14:nvPr/>
              </p14:nvContentPartPr>
              <p14:xfrm>
                <a:off x="8068290" y="5655675"/>
                <a:ext cx="9000" cy="151920"/>
              </p14:xfrm>
            </p:contentPart>
          </mc:Choice>
          <mc:Fallback>
            <p:pic>
              <p:nvPicPr>
                <p:cNvPr id="43172" name="筆跡 43171">
                  <a:extLst>
                    <a:ext uri="{FF2B5EF4-FFF2-40B4-BE49-F238E27FC236}">
                      <a16:creationId xmlns:a16="http://schemas.microsoft.com/office/drawing/2014/main" id="{20542B01-86EA-4AFC-B76E-02C7533D87CF}"/>
                    </a:ext>
                  </a:extLst>
                </p:cNvPr>
                <p:cNvPicPr/>
                <p:nvPr/>
              </p:nvPicPr>
              <p:blipFill>
                <a:blip r:embed="rId368"/>
                <a:stretch>
                  <a:fillRect/>
                </a:stretch>
              </p:blipFill>
              <p:spPr>
                <a:xfrm>
                  <a:off x="8059650" y="5646675"/>
                  <a:ext cx="266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43173" name="筆跡 43172">
                  <a:extLst>
                    <a:ext uri="{FF2B5EF4-FFF2-40B4-BE49-F238E27FC236}">
                      <a16:creationId xmlns:a16="http://schemas.microsoft.com/office/drawing/2014/main" id="{FA37549E-18AF-4799-8592-9E42F78CE64C}"/>
                    </a:ext>
                  </a:extLst>
                </p14:cNvPr>
                <p14:cNvContentPartPr/>
                <p14:nvPr/>
              </p14:nvContentPartPr>
              <p14:xfrm>
                <a:off x="8130210" y="5757555"/>
                <a:ext cx="7560" cy="33840"/>
              </p14:xfrm>
            </p:contentPart>
          </mc:Choice>
          <mc:Fallback>
            <p:pic>
              <p:nvPicPr>
                <p:cNvPr id="43173" name="筆跡 43172">
                  <a:extLst>
                    <a:ext uri="{FF2B5EF4-FFF2-40B4-BE49-F238E27FC236}">
                      <a16:creationId xmlns:a16="http://schemas.microsoft.com/office/drawing/2014/main" id="{FA37549E-18AF-4799-8592-9E42F78CE64C}"/>
                    </a:ext>
                  </a:extLst>
                </p:cNvPr>
                <p:cNvPicPr/>
                <p:nvPr/>
              </p:nvPicPr>
              <p:blipFill>
                <a:blip r:embed="rId37"/>
                <a:stretch>
                  <a:fillRect/>
                </a:stretch>
              </p:blipFill>
              <p:spPr>
                <a:xfrm>
                  <a:off x="8121210" y="5748555"/>
                  <a:ext cx="252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43174" name="筆跡 43173">
                  <a:extLst>
                    <a:ext uri="{FF2B5EF4-FFF2-40B4-BE49-F238E27FC236}">
                      <a16:creationId xmlns:a16="http://schemas.microsoft.com/office/drawing/2014/main" id="{808D86BB-FADF-4D7C-9B8B-1B9DEF48A612}"/>
                    </a:ext>
                  </a:extLst>
                </p14:cNvPr>
                <p14:cNvContentPartPr/>
                <p14:nvPr/>
              </p14:nvContentPartPr>
              <p14:xfrm>
                <a:off x="8161530" y="5657835"/>
                <a:ext cx="78840" cy="119520"/>
              </p14:xfrm>
            </p:contentPart>
          </mc:Choice>
          <mc:Fallback>
            <p:pic>
              <p:nvPicPr>
                <p:cNvPr id="43174" name="筆跡 43173">
                  <a:extLst>
                    <a:ext uri="{FF2B5EF4-FFF2-40B4-BE49-F238E27FC236}">
                      <a16:creationId xmlns:a16="http://schemas.microsoft.com/office/drawing/2014/main" id="{808D86BB-FADF-4D7C-9B8B-1B9DEF48A612}"/>
                    </a:ext>
                  </a:extLst>
                </p:cNvPr>
                <p:cNvPicPr/>
                <p:nvPr/>
              </p:nvPicPr>
              <p:blipFill>
                <a:blip r:embed="rId371"/>
                <a:stretch>
                  <a:fillRect/>
                </a:stretch>
              </p:blipFill>
              <p:spPr>
                <a:xfrm>
                  <a:off x="8152530" y="5648835"/>
                  <a:ext cx="964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43175" name="筆跡 43174">
                  <a:extLst>
                    <a:ext uri="{FF2B5EF4-FFF2-40B4-BE49-F238E27FC236}">
                      <a16:creationId xmlns:a16="http://schemas.microsoft.com/office/drawing/2014/main" id="{424847BD-ECB3-4B8E-A2A8-726EF0D7D420}"/>
                    </a:ext>
                  </a:extLst>
                </p14:cNvPr>
                <p14:cNvContentPartPr/>
                <p14:nvPr/>
              </p14:nvContentPartPr>
              <p14:xfrm>
                <a:off x="8170890" y="5639475"/>
                <a:ext cx="53280" cy="33840"/>
              </p14:xfrm>
            </p:contentPart>
          </mc:Choice>
          <mc:Fallback>
            <p:pic>
              <p:nvPicPr>
                <p:cNvPr id="43175" name="筆跡 43174">
                  <a:extLst>
                    <a:ext uri="{FF2B5EF4-FFF2-40B4-BE49-F238E27FC236}">
                      <a16:creationId xmlns:a16="http://schemas.microsoft.com/office/drawing/2014/main" id="{424847BD-ECB3-4B8E-A2A8-726EF0D7D420}"/>
                    </a:ext>
                  </a:extLst>
                </p:cNvPr>
                <p:cNvPicPr/>
                <p:nvPr/>
              </p:nvPicPr>
              <p:blipFill>
                <a:blip r:embed="rId373"/>
                <a:stretch>
                  <a:fillRect/>
                </a:stretch>
              </p:blipFill>
              <p:spPr>
                <a:xfrm>
                  <a:off x="8162250" y="5630475"/>
                  <a:ext cx="709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43176" name="筆跡 43175">
                  <a:extLst>
                    <a:ext uri="{FF2B5EF4-FFF2-40B4-BE49-F238E27FC236}">
                      <a16:creationId xmlns:a16="http://schemas.microsoft.com/office/drawing/2014/main" id="{E378B238-047E-4C1C-B093-08DA57979439}"/>
                    </a:ext>
                  </a:extLst>
                </p14:cNvPr>
                <p14:cNvContentPartPr/>
                <p14:nvPr/>
              </p14:nvContentPartPr>
              <p14:xfrm>
                <a:off x="7581570" y="5664315"/>
                <a:ext cx="17280" cy="42480"/>
              </p14:xfrm>
            </p:contentPart>
          </mc:Choice>
          <mc:Fallback>
            <p:pic>
              <p:nvPicPr>
                <p:cNvPr id="43176" name="筆跡 43175">
                  <a:extLst>
                    <a:ext uri="{FF2B5EF4-FFF2-40B4-BE49-F238E27FC236}">
                      <a16:creationId xmlns:a16="http://schemas.microsoft.com/office/drawing/2014/main" id="{E378B238-047E-4C1C-B093-08DA57979439}"/>
                    </a:ext>
                  </a:extLst>
                </p:cNvPr>
                <p:cNvPicPr/>
                <p:nvPr/>
              </p:nvPicPr>
              <p:blipFill>
                <a:blip r:embed="rId375"/>
                <a:stretch>
                  <a:fillRect/>
                </a:stretch>
              </p:blipFill>
              <p:spPr>
                <a:xfrm>
                  <a:off x="7572570" y="5655315"/>
                  <a:ext cx="349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43177" name="筆跡 43176">
                  <a:extLst>
                    <a:ext uri="{FF2B5EF4-FFF2-40B4-BE49-F238E27FC236}">
                      <a16:creationId xmlns:a16="http://schemas.microsoft.com/office/drawing/2014/main" id="{70E3681B-7655-4D8B-8A65-FE6DE9A9D1F4}"/>
                    </a:ext>
                  </a:extLst>
                </p14:cNvPr>
                <p14:cNvContentPartPr/>
                <p14:nvPr/>
              </p14:nvContentPartPr>
              <p14:xfrm>
                <a:off x="7613970" y="5666475"/>
                <a:ext cx="36360" cy="33840"/>
              </p14:xfrm>
            </p:contentPart>
          </mc:Choice>
          <mc:Fallback>
            <p:pic>
              <p:nvPicPr>
                <p:cNvPr id="43177" name="筆跡 43176">
                  <a:extLst>
                    <a:ext uri="{FF2B5EF4-FFF2-40B4-BE49-F238E27FC236}">
                      <a16:creationId xmlns:a16="http://schemas.microsoft.com/office/drawing/2014/main" id="{70E3681B-7655-4D8B-8A65-FE6DE9A9D1F4}"/>
                    </a:ext>
                  </a:extLst>
                </p:cNvPr>
                <p:cNvPicPr/>
                <p:nvPr/>
              </p:nvPicPr>
              <p:blipFill>
                <a:blip r:embed="rId377"/>
                <a:stretch>
                  <a:fillRect/>
                </a:stretch>
              </p:blipFill>
              <p:spPr>
                <a:xfrm>
                  <a:off x="7605330" y="5657475"/>
                  <a:ext cx="540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43178" name="筆跡 43177">
                  <a:extLst>
                    <a:ext uri="{FF2B5EF4-FFF2-40B4-BE49-F238E27FC236}">
                      <a16:creationId xmlns:a16="http://schemas.microsoft.com/office/drawing/2014/main" id="{82E8F799-5BBD-414F-B719-F9E66EED9FF5}"/>
                    </a:ext>
                  </a:extLst>
                </p14:cNvPr>
                <p14:cNvContentPartPr/>
                <p14:nvPr/>
              </p14:nvContentPartPr>
              <p14:xfrm>
                <a:off x="8239650" y="5546235"/>
                <a:ext cx="13680" cy="23040"/>
              </p14:xfrm>
            </p:contentPart>
          </mc:Choice>
          <mc:Fallback>
            <p:pic>
              <p:nvPicPr>
                <p:cNvPr id="43178" name="筆跡 43177">
                  <a:extLst>
                    <a:ext uri="{FF2B5EF4-FFF2-40B4-BE49-F238E27FC236}">
                      <a16:creationId xmlns:a16="http://schemas.microsoft.com/office/drawing/2014/main" id="{82E8F799-5BBD-414F-B719-F9E66EED9FF5}"/>
                    </a:ext>
                  </a:extLst>
                </p:cNvPr>
                <p:cNvPicPr/>
                <p:nvPr/>
              </p:nvPicPr>
              <p:blipFill>
                <a:blip r:embed="rId379"/>
                <a:stretch>
                  <a:fillRect/>
                </a:stretch>
              </p:blipFill>
              <p:spPr>
                <a:xfrm>
                  <a:off x="8230650" y="5537595"/>
                  <a:ext cx="313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43179" name="筆跡 43178">
                  <a:extLst>
                    <a:ext uri="{FF2B5EF4-FFF2-40B4-BE49-F238E27FC236}">
                      <a16:creationId xmlns:a16="http://schemas.microsoft.com/office/drawing/2014/main" id="{3D58C069-58E0-4349-8FBB-C69FE4052EF1}"/>
                    </a:ext>
                  </a:extLst>
                </p14:cNvPr>
                <p14:cNvContentPartPr/>
                <p14:nvPr/>
              </p14:nvContentPartPr>
              <p14:xfrm>
                <a:off x="8299770" y="5536515"/>
                <a:ext cx="14760" cy="64080"/>
              </p14:xfrm>
            </p:contentPart>
          </mc:Choice>
          <mc:Fallback>
            <p:pic>
              <p:nvPicPr>
                <p:cNvPr id="43179" name="筆跡 43178">
                  <a:extLst>
                    <a:ext uri="{FF2B5EF4-FFF2-40B4-BE49-F238E27FC236}">
                      <a16:creationId xmlns:a16="http://schemas.microsoft.com/office/drawing/2014/main" id="{3D58C069-58E0-4349-8FBB-C69FE4052EF1}"/>
                    </a:ext>
                  </a:extLst>
                </p:cNvPr>
                <p:cNvPicPr/>
                <p:nvPr/>
              </p:nvPicPr>
              <p:blipFill>
                <a:blip r:embed="rId381"/>
                <a:stretch>
                  <a:fillRect/>
                </a:stretch>
              </p:blipFill>
              <p:spPr>
                <a:xfrm>
                  <a:off x="8290770" y="5527875"/>
                  <a:ext cx="324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3181" name="筆跡 43180">
                  <a:extLst>
                    <a:ext uri="{FF2B5EF4-FFF2-40B4-BE49-F238E27FC236}">
                      <a16:creationId xmlns:a16="http://schemas.microsoft.com/office/drawing/2014/main" id="{673043F8-1F25-4D58-A023-46B92754869D}"/>
                    </a:ext>
                  </a:extLst>
                </p14:cNvPr>
                <p14:cNvContentPartPr/>
                <p14:nvPr/>
              </p14:nvContentPartPr>
              <p14:xfrm>
                <a:off x="6535050" y="6325995"/>
                <a:ext cx="41760" cy="271080"/>
              </p14:xfrm>
            </p:contentPart>
          </mc:Choice>
          <mc:Fallback>
            <p:pic>
              <p:nvPicPr>
                <p:cNvPr id="43181" name="筆跡 43180">
                  <a:extLst>
                    <a:ext uri="{FF2B5EF4-FFF2-40B4-BE49-F238E27FC236}">
                      <a16:creationId xmlns:a16="http://schemas.microsoft.com/office/drawing/2014/main" id="{673043F8-1F25-4D58-A023-46B92754869D}"/>
                    </a:ext>
                  </a:extLst>
                </p:cNvPr>
                <p:cNvPicPr/>
                <p:nvPr/>
              </p:nvPicPr>
              <p:blipFill>
                <a:blip r:embed="rId383"/>
                <a:stretch>
                  <a:fillRect/>
                </a:stretch>
              </p:blipFill>
              <p:spPr>
                <a:xfrm>
                  <a:off x="6526410" y="6316995"/>
                  <a:ext cx="5940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3182" name="筆跡 43181">
                  <a:extLst>
                    <a:ext uri="{FF2B5EF4-FFF2-40B4-BE49-F238E27FC236}">
                      <a16:creationId xmlns:a16="http://schemas.microsoft.com/office/drawing/2014/main" id="{2D4BE351-8521-4990-A076-808FB4D80DCD}"/>
                    </a:ext>
                  </a:extLst>
                </p14:cNvPr>
                <p14:cNvContentPartPr/>
                <p14:nvPr/>
              </p14:nvContentPartPr>
              <p14:xfrm>
                <a:off x="6496890" y="6314475"/>
                <a:ext cx="115200" cy="149040"/>
              </p14:xfrm>
            </p:contentPart>
          </mc:Choice>
          <mc:Fallback>
            <p:pic>
              <p:nvPicPr>
                <p:cNvPr id="43182" name="筆跡 43181">
                  <a:extLst>
                    <a:ext uri="{FF2B5EF4-FFF2-40B4-BE49-F238E27FC236}">
                      <a16:creationId xmlns:a16="http://schemas.microsoft.com/office/drawing/2014/main" id="{2D4BE351-8521-4990-A076-808FB4D80DCD}"/>
                    </a:ext>
                  </a:extLst>
                </p:cNvPr>
                <p:cNvPicPr/>
                <p:nvPr/>
              </p:nvPicPr>
              <p:blipFill>
                <a:blip r:embed="rId385"/>
                <a:stretch>
                  <a:fillRect/>
                </a:stretch>
              </p:blipFill>
              <p:spPr>
                <a:xfrm>
                  <a:off x="6488250" y="6305475"/>
                  <a:ext cx="1328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43183" name="筆跡 43182">
                  <a:extLst>
                    <a:ext uri="{FF2B5EF4-FFF2-40B4-BE49-F238E27FC236}">
                      <a16:creationId xmlns:a16="http://schemas.microsoft.com/office/drawing/2014/main" id="{C8E8634B-073B-4161-BDE2-28E59E391A83}"/>
                    </a:ext>
                  </a:extLst>
                </p14:cNvPr>
                <p14:cNvContentPartPr/>
                <p14:nvPr/>
              </p14:nvContentPartPr>
              <p14:xfrm>
                <a:off x="6718650" y="6256515"/>
                <a:ext cx="63000" cy="232200"/>
              </p14:xfrm>
            </p:contentPart>
          </mc:Choice>
          <mc:Fallback>
            <p:pic>
              <p:nvPicPr>
                <p:cNvPr id="43183" name="筆跡 43182">
                  <a:extLst>
                    <a:ext uri="{FF2B5EF4-FFF2-40B4-BE49-F238E27FC236}">
                      <a16:creationId xmlns:a16="http://schemas.microsoft.com/office/drawing/2014/main" id="{C8E8634B-073B-4161-BDE2-28E59E391A83}"/>
                    </a:ext>
                  </a:extLst>
                </p:cNvPr>
                <p:cNvPicPr/>
                <p:nvPr/>
              </p:nvPicPr>
              <p:blipFill>
                <a:blip r:embed="rId387"/>
                <a:stretch>
                  <a:fillRect/>
                </a:stretch>
              </p:blipFill>
              <p:spPr>
                <a:xfrm>
                  <a:off x="6710010" y="6247875"/>
                  <a:ext cx="806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43184" name="筆跡 43183">
                  <a:extLst>
                    <a:ext uri="{FF2B5EF4-FFF2-40B4-BE49-F238E27FC236}">
                      <a16:creationId xmlns:a16="http://schemas.microsoft.com/office/drawing/2014/main" id="{129515BC-16D7-4404-B118-07193D4C3574}"/>
                    </a:ext>
                  </a:extLst>
                </p14:cNvPr>
                <p14:cNvContentPartPr/>
                <p14:nvPr/>
              </p14:nvContentPartPr>
              <p14:xfrm>
                <a:off x="6843930" y="6292155"/>
                <a:ext cx="109800" cy="210240"/>
              </p14:xfrm>
            </p:contentPart>
          </mc:Choice>
          <mc:Fallback>
            <p:pic>
              <p:nvPicPr>
                <p:cNvPr id="43184" name="筆跡 43183">
                  <a:extLst>
                    <a:ext uri="{FF2B5EF4-FFF2-40B4-BE49-F238E27FC236}">
                      <a16:creationId xmlns:a16="http://schemas.microsoft.com/office/drawing/2014/main" id="{129515BC-16D7-4404-B118-07193D4C3574}"/>
                    </a:ext>
                  </a:extLst>
                </p:cNvPr>
                <p:cNvPicPr/>
                <p:nvPr/>
              </p:nvPicPr>
              <p:blipFill>
                <a:blip r:embed="rId389"/>
                <a:stretch>
                  <a:fillRect/>
                </a:stretch>
              </p:blipFill>
              <p:spPr>
                <a:xfrm>
                  <a:off x="6835290" y="6283515"/>
                  <a:ext cx="1274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43185" name="筆跡 43184">
                  <a:extLst>
                    <a:ext uri="{FF2B5EF4-FFF2-40B4-BE49-F238E27FC236}">
                      <a16:creationId xmlns:a16="http://schemas.microsoft.com/office/drawing/2014/main" id="{91B14881-B505-4069-BDF3-6CE91A1BFC6E}"/>
                    </a:ext>
                  </a:extLst>
                </p14:cNvPr>
                <p14:cNvContentPartPr/>
                <p14:nvPr/>
              </p14:nvContentPartPr>
              <p14:xfrm>
                <a:off x="6871650" y="6343275"/>
                <a:ext cx="105120" cy="128160"/>
              </p14:xfrm>
            </p:contentPart>
          </mc:Choice>
          <mc:Fallback>
            <p:pic>
              <p:nvPicPr>
                <p:cNvPr id="43185" name="筆跡 43184">
                  <a:extLst>
                    <a:ext uri="{FF2B5EF4-FFF2-40B4-BE49-F238E27FC236}">
                      <a16:creationId xmlns:a16="http://schemas.microsoft.com/office/drawing/2014/main" id="{91B14881-B505-4069-BDF3-6CE91A1BFC6E}"/>
                    </a:ext>
                  </a:extLst>
                </p:cNvPr>
                <p:cNvPicPr/>
                <p:nvPr/>
              </p:nvPicPr>
              <p:blipFill>
                <a:blip r:embed="rId391"/>
                <a:stretch>
                  <a:fillRect/>
                </a:stretch>
              </p:blipFill>
              <p:spPr>
                <a:xfrm>
                  <a:off x="6863010" y="6334275"/>
                  <a:ext cx="1227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43186" name="筆跡 43185">
                  <a:extLst>
                    <a:ext uri="{FF2B5EF4-FFF2-40B4-BE49-F238E27FC236}">
                      <a16:creationId xmlns:a16="http://schemas.microsoft.com/office/drawing/2014/main" id="{1E77EAC1-51A8-4507-A6E2-9C5A75EB9A89}"/>
                    </a:ext>
                  </a:extLst>
                </p14:cNvPr>
                <p14:cNvContentPartPr/>
                <p14:nvPr/>
              </p14:nvContentPartPr>
              <p14:xfrm>
                <a:off x="6854730" y="6206835"/>
                <a:ext cx="155520" cy="28440"/>
              </p14:xfrm>
            </p:contentPart>
          </mc:Choice>
          <mc:Fallback>
            <p:pic>
              <p:nvPicPr>
                <p:cNvPr id="43186" name="筆跡 43185">
                  <a:extLst>
                    <a:ext uri="{FF2B5EF4-FFF2-40B4-BE49-F238E27FC236}">
                      <a16:creationId xmlns:a16="http://schemas.microsoft.com/office/drawing/2014/main" id="{1E77EAC1-51A8-4507-A6E2-9C5A75EB9A89}"/>
                    </a:ext>
                  </a:extLst>
                </p:cNvPr>
                <p:cNvPicPr/>
                <p:nvPr/>
              </p:nvPicPr>
              <p:blipFill>
                <a:blip r:embed="rId393"/>
                <a:stretch>
                  <a:fillRect/>
                </a:stretch>
              </p:blipFill>
              <p:spPr>
                <a:xfrm>
                  <a:off x="6846090" y="6197835"/>
                  <a:ext cx="1731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43187" name="筆跡 43186">
                  <a:extLst>
                    <a:ext uri="{FF2B5EF4-FFF2-40B4-BE49-F238E27FC236}">
                      <a16:creationId xmlns:a16="http://schemas.microsoft.com/office/drawing/2014/main" id="{7F7325A2-3F37-41C6-8D59-8B697DDF9364}"/>
                    </a:ext>
                  </a:extLst>
                </p14:cNvPr>
                <p14:cNvContentPartPr/>
                <p14:nvPr/>
              </p14:nvContentPartPr>
              <p14:xfrm>
                <a:off x="7146690" y="6248955"/>
                <a:ext cx="109440" cy="114120"/>
              </p14:xfrm>
            </p:contentPart>
          </mc:Choice>
          <mc:Fallback>
            <p:pic>
              <p:nvPicPr>
                <p:cNvPr id="43187" name="筆跡 43186">
                  <a:extLst>
                    <a:ext uri="{FF2B5EF4-FFF2-40B4-BE49-F238E27FC236}">
                      <a16:creationId xmlns:a16="http://schemas.microsoft.com/office/drawing/2014/main" id="{7F7325A2-3F37-41C6-8D59-8B697DDF9364}"/>
                    </a:ext>
                  </a:extLst>
                </p:cNvPr>
                <p:cNvPicPr/>
                <p:nvPr/>
              </p:nvPicPr>
              <p:blipFill>
                <a:blip r:embed="rId395"/>
                <a:stretch>
                  <a:fillRect/>
                </a:stretch>
              </p:blipFill>
              <p:spPr>
                <a:xfrm>
                  <a:off x="7138050" y="6240315"/>
                  <a:ext cx="1270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43188" name="筆跡 43187">
                  <a:extLst>
                    <a:ext uri="{FF2B5EF4-FFF2-40B4-BE49-F238E27FC236}">
                      <a16:creationId xmlns:a16="http://schemas.microsoft.com/office/drawing/2014/main" id="{F730057F-0685-442D-A1ED-E9E906F2051B}"/>
                    </a:ext>
                  </a:extLst>
                </p14:cNvPr>
                <p14:cNvContentPartPr/>
                <p14:nvPr/>
              </p14:nvContentPartPr>
              <p14:xfrm>
                <a:off x="7173690" y="6378915"/>
                <a:ext cx="89280" cy="44640"/>
              </p14:xfrm>
            </p:contentPart>
          </mc:Choice>
          <mc:Fallback>
            <p:pic>
              <p:nvPicPr>
                <p:cNvPr id="43188" name="筆跡 43187">
                  <a:extLst>
                    <a:ext uri="{FF2B5EF4-FFF2-40B4-BE49-F238E27FC236}">
                      <a16:creationId xmlns:a16="http://schemas.microsoft.com/office/drawing/2014/main" id="{F730057F-0685-442D-A1ED-E9E906F2051B}"/>
                    </a:ext>
                  </a:extLst>
                </p:cNvPr>
                <p:cNvPicPr/>
                <p:nvPr/>
              </p:nvPicPr>
              <p:blipFill>
                <a:blip r:embed="rId397"/>
                <a:stretch>
                  <a:fillRect/>
                </a:stretch>
              </p:blipFill>
              <p:spPr>
                <a:xfrm>
                  <a:off x="7164690" y="6369915"/>
                  <a:ext cx="1069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43189" name="筆跡 43188">
                  <a:extLst>
                    <a:ext uri="{FF2B5EF4-FFF2-40B4-BE49-F238E27FC236}">
                      <a16:creationId xmlns:a16="http://schemas.microsoft.com/office/drawing/2014/main" id="{0D7BBD56-E1E4-4B0E-BBEE-EFA53A173C90}"/>
                    </a:ext>
                  </a:extLst>
                </p14:cNvPr>
                <p14:cNvContentPartPr/>
                <p14:nvPr/>
              </p14:nvContentPartPr>
              <p14:xfrm>
                <a:off x="7370970" y="6256155"/>
                <a:ext cx="171360" cy="142560"/>
              </p14:xfrm>
            </p:contentPart>
          </mc:Choice>
          <mc:Fallback>
            <p:pic>
              <p:nvPicPr>
                <p:cNvPr id="43189" name="筆跡 43188">
                  <a:extLst>
                    <a:ext uri="{FF2B5EF4-FFF2-40B4-BE49-F238E27FC236}">
                      <a16:creationId xmlns:a16="http://schemas.microsoft.com/office/drawing/2014/main" id="{0D7BBD56-E1E4-4B0E-BBEE-EFA53A173C90}"/>
                    </a:ext>
                  </a:extLst>
                </p:cNvPr>
                <p:cNvPicPr/>
                <p:nvPr/>
              </p:nvPicPr>
              <p:blipFill>
                <a:blip r:embed="rId399"/>
                <a:stretch>
                  <a:fillRect/>
                </a:stretch>
              </p:blipFill>
              <p:spPr>
                <a:xfrm>
                  <a:off x="7361970" y="6247515"/>
                  <a:ext cx="1890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43190" name="筆跡 43189">
                  <a:extLst>
                    <a:ext uri="{FF2B5EF4-FFF2-40B4-BE49-F238E27FC236}">
                      <a16:creationId xmlns:a16="http://schemas.microsoft.com/office/drawing/2014/main" id="{EB139734-365E-4B0A-83E1-A53A5CE74482}"/>
                    </a:ext>
                  </a:extLst>
                </p14:cNvPr>
                <p14:cNvContentPartPr/>
                <p14:nvPr/>
              </p14:nvContentPartPr>
              <p14:xfrm>
                <a:off x="7449090" y="6234915"/>
                <a:ext cx="46080" cy="101160"/>
              </p14:xfrm>
            </p:contentPart>
          </mc:Choice>
          <mc:Fallback>
            <p:pic>
              <p:nvPicPr>
                <p:cNvPr id="43190" name="筆跡 43189">
                  <a:extLst>
                    <a:ext uri="{FF2B5EF4-FFF2-40B4-BE49-F238E27FC236}">
                      <a16:creationId xmlns:a16="http://schemas.microsoft.com/office/drawing/2014/main" id="{EB139734-365E-4B0A-83E1-A53A5CE74482}"/>
                    </a:ext>
                  </a:extLst>
                </p:cNvPr>
                <p:cNvPicPr/>
                <p:nvPr/>
              </p:nvPicPr>
              <p:blipFill>
                <a:blip r:embed="rId401"/>
                <a:stretch>
                  <a:fillRect/>
                </a:stretch>
              </p:blipFill>
              <p:spPr>
                <a:xfrm>
                  <a:off x="7440450" y="6225915"/>
                  <a:ext cx="637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43191" name="筆跡 43190">
                  <a:extLst>
                    <a:ext uri="{FF2B5EF4-FFF2-40B4-BE49-F238E27FC236}">
                      <a16:creationId xmlns:a16="http://schemas.microsoft.com/office/drawing/2014/main" id="{4A7D3883-D85A-471A-AC3B-B52C6D6BC5BA}"/>
                    </a:ext>
                  </a:extLst>
                </p14:cNvPr>
                <p14:cNvContentPartPr/>
                <p14:nvPr/>
              </p14:nvContentPartPr>
              <p14:xfrm>
                <a:off x="7508130" y="6116835"/>
                <a:ext cx="29160" cy="89280"/>
              </p14:xfrm>
            </p:contentPart>
          </mc:Choice>
          <mc:Fallback>
            <p:pic>
              <p:nvPicPr>
                <p:cNvPr id="43191" name="筆跡 43190">
                  <a:extLst>
                    <a:ext uri="{FF2B5EF4-FFF2-40B4-BE49-F238E27FC236}">
                      <a16:creationId xmlns:a16="http://schemas.microsoft.com/office/drawing/2014/main" id="{4A7D3883-D85A-471A-AC3B-B52C6D6BC5BA}"/>
                    </a:ext>
                  </a:extLst>
                </p:cNvPr>
                <p:cNvPicPr/>
                <p:nvPr/>
              </p:nvPicPr>
              <p:blipFill>
                <a:blip r:embed="rId403"/>
                <a:stretch>
                  <a:fillRect/>
                </a:stretch>
              </p:blipFill>
              <p:spPr>
                <a:xfrm>
                  <a:off x="7499130" y="6108195"/>
                  <a:ext cx="468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43192" name="筆跡 43191">
                  <a:extLst>
                    <a:ext uri="{FF2B5EF4-FFF2-40B4-BE49-F238E27FC236}">
                      <a16:creationId xmlns:a16="http://schemas.microsoft.com/office/drawing/2014/main" id="{A16B0173-E97E-4B2B-9497-67237BB0A4CE}"/>
                    </a:ext>
                  </a:extLst>
                </p14:cNvPr>
                <p14:cNvContentPartPr/>
                <p14:nvPr/>
              </p14:nvContentPartPr>
              <p14:xfrm>
                <a:off x="7504530" y="6138435"/>
                <a:ext cx="45000" cy="55440"/>
              </p14:xfrm>
            </p:contentPart>
          </mc:Choice>
          <mc:Fallback>
            <p:pic>
              <p:nvPicPr>
                <p:cNvPr id="43192" name="筆跡 43191">
                  <a:extLst>
                    <a:ext uri="{FF2B5EF4-FFF2-40B4-BE49-F238E27FC236}">
                      <a16:creationId xmlns:a16="http://schemas.microsoft.com/office/drawing/2014/main" id="{A16B0173-E97E-4B2B-9497-67237BB0A4CE}"/>
                    </a:ext>
                  </a:extLst>
                </p:cNvPr>
                <p:cNvPicPr/>
                <p:nvPr/>
              </p:nvPicPr>
              <p:blipFill>
                <a:blip r:embed="rId405"/>
                <a:stretch>
                  <a:fillRect/>
                </a:stretch>
              </p:blipFill>
              <p:spPr>
                <a:xfrm>
                  <a:off x="7495530" y="6129795"/>
                  <a:ext cx="626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43193" name="筆跡 43192">
                  <a:extLst>
                    <a:ext uri="{FF2B5EF4-FFF2-40B4-BE49-F238E27FC236}">
                      <a16:creationId xmlns:a16="http://schemas.microsoft.com/office/drawing/2014/main" id="{682975AE-BA76-40BF-8BBD-6F3CC0075E74}"/>
                    </a:ext>
                  </a:extLst>
                </p14:cNvPr>
                <p14:cNvContentPartPr/>
                <p14:nvPr/>
              </p14:nvContentPartPr>
              <p14:xfrm>
                <a:off x="7491210" y="6133035"/>
                <a:ext cx="120600" cy="48960"/>
              </p14:xfrm>
            </p:contentPart>
          </mc:Choice>
          <mc:Fallback>
            <p:pic>
              <p:nvPicPr>
                <p:cNvPr id="43193" name="筆跡 43192">
                  <a:extLst>
                    <a:ext uri="{FF2B5EF4-FFF2-40B4-BE49-F238E27FC236}">
                      <a16:creationId xmlns:a16="http://schemas.microsoft.com/office/drawing/2014/main" id="{682975AE-BA76-40BF-8BBD-6F3CC0075E74}"/>
                    </a:ext>
                  </a:extLst>
                </p:cNvPr>
                <p:cNvPicPr/>
                <p:nvPr/>
              </p:nvPicPr>
              <p:blipFill>
                <a:blip r:embed="rId407"/>
                <a:stretch>
                  <a:fillRect/>
                </a:stretch>
              </p:blipFill>
              <p:spPr>
                <a:xfrm>
                  <a:off x="7482570" y="6124395"/>
                  <a:ext cx="1382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43194" name="筆跡 43193">
                  <a:extLst>
                    <a:ext uri="{FF2B5EF4-FFF2-40B4-BE49-F238E27FC236}">
                      <a16:creationId xmlns:a16="http://schemas.microsoft.com/office/drawing/2014/main" id="{F94C9025-2CC4-411F-973E-F56321ED6025}"/>
                    </a:ext>
                  </a:extLst>
                </p14:cNvPr>
                <p14:cNvContentPartPr/>
                <p14:nvPr/>
              </p14:nvContentPartPr>
              <p14:xfrm>
                <a:off x="7712610" y="6081195"/>
                <a:ext cx="54360" cy="348840"/>
              </p14:xfrm>
            </p:contentPart>
          </mc:Choice>
          <mc:Fallback>
            <p:pic>
              <p:nvPicPr>
                <p:cNvPr id="43194" name="筆跡 43193">
                  <a:extLst>
                    <a:ext uri="{FF2B5EF4-FFF2-40B4-BE49-F238E27FC236}">
                      <a16:creationId xmlns:a16="http://schemas.microsoft.com/office/drawing/2014/main" id="{F94C9025-2CC4-411F-973E-F56321ED6025}"/>
                    </a:ext>
                  </a:extLst>
                </p:cNvPr>
                <p:cNvPicPr/>
                <p:nvPr/>
              </p:nvPicPr>
              <p:blipFill>
                <a:blip r:embed="rId409"/>
                <a:stretch>
                  <a:fillRect/>
                </a:stretch>
              </p:blipFill>
              <p:spPr>
                <a:xfrm>
                  <a:off x="7703970" y="6072195"/>
                  <a:ext cx="7200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43195" name="筆跡 43194">
                  <a:extLst>
                    <a:ext uri="{FF2B5EF4-FFF2-40B4-BE49-F238E27FC236}">
                      <a16:creationId xmlns:a16="http://schemas.microsoft.com/office/drawing/2014/main" id="{3B03EED6-B9E8-4601-B8EB-0B5F6D80C1D4}"/>
                    </a:ext>
                  </a:extLst>
                </p14:cNvPr>
                <p14:cNvContentPartPr/>
                <p14:nvPr/>
              </p14:nvContentPartPr>
              <p14:xfrm>
                <a:off x="7878570" y="6107475"/>
                <a:ext cx="189360" cy="180720"/>
              </p14:xfrm>
            </p:contentPart>
          </mc:Choice>
          <mc:Fallback>
            <p:pic>
              <p:nvPicPr>
                <p:cNvPr id="43195" name="筆跡 43194">
                  <a:extLst>
                    <a:ext uri="{FF2B5EF4-FFF2-40B4-BE49-F238E27FC236}">
                      <a16:creationId xmlns:a16="http://schemas.microsoft.com/office/drawing/2014/main" id="{3B03EED6-B9E8-4601-B8EB-0B5F6D80C1D4}"/>
                    </a:ext>
                  </a:extLst>
                </p:cNvPr>
                <p:cNvPicPr/>
                <p:nvPr/>
              </p:nvPicPr>
              <p:blipFill>
                <a:blip r:embed="rId411"/>
                <a:stretch>
                  <a:fillRect/>
                </a:stretch>
              </p:blipFill>
              <p:spPr>
                <a:xfrm>
                  <a:off x="7869930" y="6098835"/>
                  <a:ext cx="2070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43196" name="筆跡 43195">
                  <a:extLst>
                    <a:ext uri="{FF2B5EF4-FFF2-40B4-BE49-F238E27FC236}">
                      <a16:creationId xmlns:a16="http://schemas.microsoft.com/office/drawing/2014/main" id="{FC4F52A1-5EE8-4069-8960-977B588330DB}"/>
                    </a:ext>
                  </a:extLst>
                </p14:cNvPr>
                <p14:cNvContentPartPr/>
                <p14:nvPr/>
              </p14:nvContentPartPr>
              <p14:xfrm>
                <a:off x="8121570" y="6073635"/>
                <a:ext cx="79920" cy="99000"/>
              </p14:xfrm>
            </p:contentPart>
          </mc:Choice>
          <mc:Fallback>
            <p:pic>
              <p:nvPicPr>
                <p:cNvPr id="43196" name="筆跡 43195">
                  <a:extLst>
                    <a:ext uri="{FF2B5EF4-FFF2-40B4-BE49-F238E27FC236}">
                      <a16:creationId xmlns:a16="http://schemas.microsoft.com/office/drawing/2014/main" id="{FC4F52A1-5EE8-4069-8960-977B588330DB}"/>
                    </a:ext>
                  </a:extLst>
                </p:cNvPr>
                <p:cNvPicPr/>
                <p:nvPr/>
              </p:nvPicPr>
              <p:blipFill>
                <a:blip r:embed="rId413"/>
                <a:stretch>
                  <a:fillRect/>
                </a:stretch>
              </p:blipFill>
              <p:spPr>
                <a:xfrm>
                  <a:off x="8112930" y="6064635"/>
                  <a:ext cx="975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43198" name="筆跡 43197">
                  <a:extLst>
                    <a:ext uri="{FF2B5EF4-FFF2-40B4-BE49-F238E27FC236}">
                      <a16:creationId xmlns:a16="http://schemas.microsoft.com/office/drawing/2014/main" id="{AD143A36-4FD4-43CD-B91C-DA2BEC9E04C3}"/>
                    </a:ext>
                  </a:extLst>
                </p14:cNvPr>
                <p14:cNvContentPartPr/>
                <p14:nvPr/>
              </p14:nvContentPartPr>
              <p14:xfrm>
                <a:off x="8264850" y="6032595"/>
                <a:ext cx="24480" cy="178920"/>
              </p14:xfrm>
            </p:contentPart>
          </mc:Choice>
          <mc:Fallback>
            <p:pic>
              <p:nvPicPr>
                <p:cNvPr id="43198" name="筆跡 43197">
                  <a:extLst>
                    <a:ext uri="{FF2B5EF4-FFF2-40B4-BE49-F238E27FC236}">
                      <a16:creationId xmlns:a16="http://schemas.microsoft.com/office/drawing/2014/main" id="{AD143A36-4FD4-43CD-B91C-DA2BEC9E04C3}"/>
                    </a:ext>
                  </a:extLst>
                </p:cNvPr>
                <p:cNvPicPr/>
                <p:nvPr/>
              </p:nvPicPr>
              <p:blipFill>
                <a:blip r:embed="rId415"/>
                <a:stretch>
                  <a:fillRect/>
                </a:stretch>
              </p:blipFill>
              <p:spPr>
                <a:xfrm>
                  <a:off x="8255850" y="6023595"/>
                  <a:ext cx="421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43199" name="筆跡 43198">
                  <a:extLst>
                    <a:ext uri="{FF2B5EF4-FFF2-40B4-BE49-F238E27FC236}">
                      <a16:creationId xmlns:a16="http://schemas.microsoft.com/office/drawing/2014/main" id="{0135B701-35FA-4AE3-9417-2AFEA9679E5C}"/>
                    </a:ext>
                  </a:extLst>
                </p14:cNvPr>
                <p14:cNvContentPartPr/>
                <p14:nvPr/>
              </p14:nvContentPartPr>
              <p14:xfrm>
                <a:off x="8326050" y="6148155"/>
                <a:ext cx="8640" cy="33840"/>
              </p14:xfrm>
            </p:contentPart>
          </mc:Choice>
          <mc:Fallback>
            <p:pic>
              <p:nvPicPr>
                <p:cNvPr id="43199" name="筆跡 43198">
                  <a:extLst>
                    <a:ext uri="{FF2B5EF4-FFF2-40B4-BE49-F238E27FC236}">
                      <a16:creationId xmlns:a16="http://schemas.microsoft.com/office/drawing/2014/main" id="{0135B701-35FA-4AE3-9417-2AFEA9679E5C}"/>
                    </a:ext>
                  </a:extLst>
                </p:cNvPr>
                <p:cNvPicPr/>
                <p:nvPr/>
              </p:nvPicPr>
              <p:blipFill>
                <a:blip r:embed="rId417"/>
                <a:stretch>
                  <a:fillRect/>
                </a:stretch>
              </p:blipFill>
              <p:spPr>
                <a:xfrm>
                  <a:off x="8317410" y="6139515"/>
                  <a:ext cx="2628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43200" name="筆跡 43199">
                  <a:extLst>
                    <a:ext uri="{FF2B5EF4-FFF2-40B4-BE49-F238E27FC236}">
                      <a16:creationId xmlns:a16="http://schemas.microsoft.com/office/drawing/2014/main" id="{9875409E-DC86-4FDE-BAEC-AF8A9F63A638}"/>
                    </a:ext>
                  </a:extLst>
                </p14:cNvPr>
                <p14:cNvContentPartPr/>
                <p14:nvPr/>
              </p14:nvContentPartPr>
              <p14:xfrm>
                <a:off x="8363490" y="6039075"/>
                <a:ext cx="51840" cy="119520"/>
              </p14:xfrm>
            </p:contentPart>
          </mc:Choice>
          <mc:Fallback>
            <p:pic>
              <p:nvPicPr>
                <p:cNvPr id="43200" name="筆跡 43199">
                  <a:extLst>
                    <a:ext uri="{FF2B5EF4-FFF2-40B4-BE49-F238E27FC236}">
                      <a16:creationId xmlns:a16="http://schemas.microsoft.com/office/drawing/2014/main" id="{9875409E-DC86-4FDE-BAEC-AF8A9F63A638}"/>
                    </a:ext>
                  </a:extLst>
                </p:cNvPr>
                <p:cNvPicPr/>
                <p:nvPr/>
              </p:nvPicPr>
              <p:blipFill>
                <a:blip r:embed="rId419"/>
                <a:stretch>
                  <a:fillRect/>
                </a:stretch>
              </p:blipFill>
              <p:spPr>
                <a:xfrm>
                  <a:off x="8354490" y="6030075"/>
                  <a:ext cx="694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43201" name="筆跡 43200">
                  <a:extLst>
                    <a:ext uri="{FF2B5EF4-FFF2-40B4-BE49-F238E27FC236}">
                      <a16:creationId xmlns:a16="http://schemas.microsoft.com/office/drawing/2014/main" id="{93EDD439-5534-4437-9921-BF9CC1348D7B}"/>
                    </a:ext>
                  </a:extLst>
                </p14:cNvPr>
                <p14:cNvContentPartPr/>
                <p14:nvPr/>
              </p14:nvContentPartPr>
              <p14:xfrm>
                <a:off x="8386170" y="6000915"/>
                <a:ext cx="76320" cy="29520"/>
              </p14:xfrm>
            </p:contentPart>
          </mc:Choice>
          <mc:Fallback>
            <p:pic>
              <p:nvPicPr>
                <p:cNvPr id="43201" name="筆跡 43200">
                  <a:extLst>
                    <a:ext uri="{FF2B5EF4-FFF2-40B4-BE49-F238E27FC236}">
                      <a16:creationId xmlns:a16="http://schemas.microsoft.com/office/drawing/2014/main" id="{93EDD439-5534-4437-9921-BF9CC1348D7B}"/>
                    </a:ext>
                  </a:extLst>
                </p:cNvPr>
                <p:cNvPicPr/>
                <p:nvPr/>
              </p:nvPicPr>
              <p:blipFill>
                <a:blip r:embed="rId421"/>
                <a:stretch>
                  <a:fillRect/>
                </a:stretch>
              </p:blipFill>
              <p:spPr>
                <a:xfrm>
                  <a:off x="8377530" y="5992275"/>
                  <a:ext cx="939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43203" name="筆跡 43202">
                  <a:extLst>
                    <a:ext uri="{FF2B5EF4-FFF2-40B4-BE49-F238E27FC236}">
                      <a16:creationId xmlns:a16="http://schemas.microsoft.com/office/drawing/2014/main" id="{3BA6FBE3-1098-43B7-93F1-D597E8567630}"/>
                    </a:ext>
                  </a:extLst>
                </p14:cNvPr>
                <p14:cNvContentPartPr/>
                <p14:nvPr/>
              </p14:nvContentPartPr>
              <p14:xfrm>
                <a:off x="8408130" y="5918835"/>
                <a:ext cx="135000" cy="316440"/>
              </p14:xfrm>
            </p:contentPart>
          </mc:Choice>
          <mc:Fallback>
            <p:pic>
              <p:nvPicPr>
                <p:cNvPr id="43203" name="筆跡 43202">
                  <a:extLst>
                    <a:ext uri="{FF2B5EF4-FFF2-40B4-BE49-F238E27FC236}">
                      <a16:creationId xmlns:a16="http://schemas.microsoft.com/office/drawing/2014/main" id="{3BA6FBE3-1098-43B7-93F1-D597E8567630}"/>
                    </a:ext>
                  </a:extLst>
                </p:cNvPr>
                <p:cNvPicPr/>
                <p:nvPr/>
              </p:nvPicPr>
              <p:blipFill>
                <a:blip r:embed="rId423"/>
                <a:stretch>
                  <a:fillRect/>
                </a:stretch>
              </p:blipFill>
              <p:spPr>
                <a:xfrm>
                  <a:off x="8399130" y="5909835"/>
                  <a:ext cx="1526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43204" name="筆跡 43203">
                  <a:extLst>
                    <a:ext uri="{FF2B5EF4-FFF2-40B4-BE49-F238E27FC236}">
                      <a16:creationId xmlns:a16="http://schemas.microsoft.com/office/drawing/2014/main" id="{4BF82917-BE7B-4216-B69C-C7777ADD3CEC}"/>
                    </a:ext>
                  </a:extLst>
                </p14:cNvPr>
                <p14:cNvContentPartPr/>
                <p14:nvPr/>
              </p14:nvContentPartPr>
              <p14:xfrm>
                <a:off x="8662290" y="5960955"/>
                <a:ext cx="121320" cy="132480"/>
              </p14:xfrm>
            </p:contentPart>
          </mc:Choice>
          <mc:Fallback>
            <p:pic>
              <p:nvPicPr>
                <p:cNvPr id="43204" name="筆跡 43203">
                  <a:extLst>
                    <a:ext uri="{FF2B5EF4-FFF2-40B4-BE49-F238E27FC236}">
                      <a16:creationId xmlns:a16="http://schemas.microsoft.com/office/drawing/2014/main" id="{4BF82917-BE7B-4216-B69C-C7777ADD3CEC}"/>
                    </a:ext>
                  </a:extLst>
                </p:cNvPr>
                <p:cNvPicPr/>
                <p:nvPr/>
              </p:nvPicPr>
              <p:blipFill>
                <a:blip r:embed="rId425"/>
                <a:stretch>
                  <a:fillRect/>
                </a:stretch>
              </p:blipFill>
              <p:spPr>
                <a:xfrm>
                  <a:off x="8653650" y="5952315"/>
                  <a:ext cx="1389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43205" name="筆跡 43204">
                  <a:extLst>
                    <a:ext uri="{FF2B5EF4-FFF2-40B4-BE49-F238E27FC236}">
                      <a16:creationId xmlns:a16="http://schemas.microsoft.com/office/drawing/2014/main" id="{DA644C1E-1FA0-449B-966A-68914F76F6A3}"/>
                    </a:ext>
                  </a:extLst>
                </p14:cNvPr>
                <p14:cNvContentPartPr/>
                <p14:nvPr/>
              </p14:nvContentPartPr>
              <p14:xfrm>
                <a:off x="8882610" y="5940435"/>
                <a:ext cx="188640" cy="147600"/>
              </p14:xfrm>
            </p:contentPart>
          </mc:Choice>
          <mc:Fallback>
            <p:pic>
              <p:nvPicPr>
                <p:cNvPr id="43205" name="筆跡 43204">
                  <a:extLst>
                    <a:ext uri="{FF2B5EF4-FFF2-40B4-BE49-F238E27FC236}">
                      <a16:creationId xmlns:a16="http://schemas.microsoft.com/office/drawing/2014/main" id="{DA644C1E-1FA0-449B-966A-68914F76F6A3}"/>
                    </a:ext>
                  </a:extLst>
                </p:cNvPr>
                <p:cNvPicPr/>
                <p:nvPr/>
              </p:nvPicPr>
              <p:blipFill>
                <a:blip r:embed="rId427"/>
                <a:stretch>
                  <a:fillRect/>
                </a:stretch>
              </p:blipFill>
              <p:spPr>
                <a:xfrm>
                  <a:off x="8873970" y="5931435"/>
                  <a:ext cx="206280" cy="1652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6.2</a:t>
            </a:r>
            <a:endParaRPr lang="zh-TW" altLang="en-US" dirty="0"/>
          </a:p>
        </p:txBody>
      </p:sp>
      <p:pic>
        <p:nvPicPr>
          <p:cNvPr id="47107" name="Picture 3"/>
          <p:cNvPicPr>
            <a:picLocks noGrp="1" noChangeAspect="1" noChangeArrowheads="1"/>
          </p:cNvPicPr>
          <p:nvPr>
            <p:ph idx="1"/>
          </p:nvPr>
        </p:nvPicPr>
        <p:blipFill>
          <a:blip r:embed="rId2" cstate="print"/>
          <a:srcRect b="64105"/>
          <a:stretch>
            <a:fillRect/>
          </a:stretch>
        </p:blipFill>
        <p:spPr bwMode="auto">
          <a:xfrm>
            <a:off x="179512" y="1177481"/>
            <a:ext cx="8640960" cy="1684383"/>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7456"/>
          <a:stretch>
            <a:fillRect/>
          </a:stretch>
        </p:blipFill>
        <p:spPr bwMode="auto">
          <a:xfrm>
            <a:off x="179512" y="4708308"/>
            <a:ext cx="5409192" cy="1837202"/>
          </a:xfrm>
          <a:prstGeom prst="rect">
            <a:avLst/>
          </a:prstGeom>
          <a:noFill/>
          <a:ln w="9525">
            <a:noFill/>
            <a:miter lim="800000"/>
            <a:headEnd/>
            <a:tailEnd/>
          </a:ln>
          <a:effectLst/>
        </p:spPr>
      </p:pic>
      <p:sp>
        <p:nvSpPr>
          <p:cNvPr id="6" name="投影片編號版面配置區 5"/>
          <p:cNvSpPr>
            <a:spLocks noGrp="1"/>
          </p:cNvSpPr>
          <p:nvPr>
            <p:ph type="sldNum" sz="quarter" idx="12"/>
          </p:nvPr>
        </p:nvSpPr>
        <p:spPr/>
        <p:txBody>
          <a:bodyPr/>
          <a:lstStyle/>
          <a:p>
            <a:fld id="{4ED57DA5-3079-4B49-823B-EE503FF95CF7}" type="slidenum">
              <a:rPr lang="zh-TW" altLang="en-US" smtClean="0"/>
              <a:pPr/>
              <a:t>57</a:t>
            </a:fld>
            <a:endParaRPr lang="zh-TW" altLang="en-US"/>
          </a:p>
        </p:txBody>
      </p:sp>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24DD4B68-D9FF-4A88-97A7-414850146540}"/>
                  </a:ext>
                </a:extLst>
              </p14:cNvPr>
              <p14:cNvContentPartPr/>
              <p14:nvPr/>
            </p14:nvContentPartPr>
            <p14:xfrm>
              <a:off x="5171730" y="2022195"/>
              <a:ext cx="718560" cy="51480"/>
            </p14:xfrm>
          </p:contentPart>
        </mc:Choice>
        <mc:Fallback>
          <p:pic>
            <p:nvPicPr>
              <p:cNvPr id="3" name="筆跡 2">
                <a:extLst>
                  <a:ext uri="{FF2B5EF4-FFF2-40B4-BE49-F238E27FC236}">
                    <a16:creationId xmlns:a16="http://schemas.microsoft.com/office/drawing/2014/main" id="{24DD4B68-D9FF-4A88-97A7-414850146540}"/>
                  </a:ext>
                </a:extLst>
              </p:cNvPr>
              <p:cNvPicPr/>
              <p:nvPr/>
            </p:nvPicPr>
            <p:blipFill>
              <a:blip r:embed="rId4"/>
              <a:stretch>
                <a:fillRect/>
              </a:stretch>
            </p:blipFill>
            <p:spPr>
              <a:xfrm>
                <a:off x="5153730" y="2004555"/>
                <a:ext cx="7542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EBFE36CE-C646-4BB0-A97B-8C3BA6E64C27}"/>
                  </a:ext>
                </a:extLst>
              </p14:cNvPr>
              <p14:cNvContentPartPr/>
              <p14:nvPr/>
            </p14:nvContentPartPr>
            <p14:xfrm>
              <a:off x="6324450" y="2408475"/>
              <a:ext cx="468360" cy="49320"/>
            </p14:xfrm>
          </p:contentPart>
        </mc:Choice>
        <mc:Fallback>
          <p:pic>
            <p:nvPicPr>
              <p:cNvPr id="4" name="筆跡 3">
                <a:extLst>
                  <a:ext uri="{FF2B5EF4-FFF2-40B4-BE49-F238E27FC236}">
                    <a16:creationId xmlns:a16="http://schemas.microsoft.com/office/drawing/2014/main" id="{EBFE36CE-C646-4BB0-A97B-8C3BA6E64C27}"/>
                  </a:ext>
                </a:extLst>
              </p:cNvPr>
              <p:cNvPicPr/>
              <p:nvPr/>
            </p:nvPicPr>
            <p:blipFill>
              <a:blip r:embed="rId6"/>
              <a:stretch>
                <a:fillRect/>
              </a:stretch>
            </p:blipFill>
            <p:spPr>
              <a:xfrm>
                <a:off x="6306450" y="2390475"/>
                <a:ext cx="5040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662F6923-E757-4C90-A416-8DA27D42F498}"/>
                  </a:ext>
                </a:extLst>
              </p14:cNvPr>
              <p14:cNvContentPartPr/>
              <p14:nvPr/>
            </p14:nvContentPartPr>
            <p14:xfrm>
              <a:off x="2700690" y="2431875"/>
              <a:ext cx="828000" cy="39600"/>
            </p14:xfrm>
          </p:contentPart>
        </mc:Choice>
        <mc:Fallback>
          <p:pic>
            <p:nvPicPr>
              <p:cNvPr id="8" name="筆跡 7">
                <a:extLst>
                  <a:ext uri="{FF2B5EF4-FFF2-40B4-BE49-F238E27FC236}">
                    <a16:creationId xmlns:a16="http://schemas.microsoft.com/office/drawing/2014/main" id="{662F6923-E757-4C90-A416-8DA27D42F498}"/>
                  </a:ext>
                </a:extLst>
              </p:cNvPr>
              <p:cNvPicPr/>
              <p:nvPr/>
            </p:nvPicPr>
            <p:blipFill>
              <a:blip r:embed="rId8"/>
              <a:stretch>
                <a:fillRect/>
              </a:stretch>
            </p:blipFill>
            <p:spPr>
              <a:xfrm>
                <a:off x="2682690" y="2414235"/>
                <a:ext cx="863640" cy="75240"/>
              </a:xfrm>
              <a:prstGeom prst="rect">
                <a:avLst/>
              </a:prstGeom>
            </p:spPr>
          </p:pic>
        </mc:Fallback>
      </mc:AlternateContent>
      <p:grpSp>
        <p:nvGrpSpPr>
          <p:cNvPr id="20" name="群組 19">
            <a:extLst>
              <a:ext uri="{FF2B5EF4-FFF2-40B4-BE49-F238E27FC236}">
                <a16:creationId xmlns:a16="http://schemas.microsoft.com/office/drawing/2014/main" id="{19F5D223-AB54-4E89-BFC5-A3DF96120418}"/>
              </a:ext>
            </a:extLst>
          </p:cNvPr>
          <p:cNvGrpSpPr/>
          <p:nvPr/>
        </p:nvGrpSpPr>
        <p:grpSpPr>
          <a:xfrm>
            <a:off x="5211330" y="1294275"/>
            <a:ext cx="962640" cy="369720"/>
            <a:chOff x="5211330" y="1294275"/>
            <a:chExt cx="962640" cy="369720"/>
          </a:xfrm>
        </p:grpSpPr>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DB2A321E-A055-48EC-B176-703E4AAA121F}"/>
                    </a:ext>
                  </a:extLst>
                </p14:cNvPr>
                <p14:cNvContentPartPr/>
                <p14:nvPr/>
              </p14:nvContentPartPr>
              <p14:xfrm>
                <a:off x="5211330" y="1318395"/>
                <a:ext cx="102600" cy="345600"/>
              </p14:xfrm>
            </p:contentPart>
          </mc:Choice>
          <mc:Fallback>
            <p:pic>
              <p:nvPicPr>
                <p:cNvPr id="9" name="筆跡 8">
                  <a:extLst>
                    <a:ext uri="{FF2B5EF4-FFF2-40B4-BE49-F238E27FC236}">
                      <a16:creationId xmlns:a16="http://schemas.microsoft.com/office/drawing/2014/main" id="{DB2A321E-A055-48EC-B176-703E4AAA121F}"/>
                    </a:ext>
                  </a:extLst>
                </p:cNvPr>
                <p:cNvPicPr/>
                <p:nvPr/>
              </p:nvPicPr>
              <p:blipFill>
                <a:blip r:embed="rId10"/>
                <a:stretch>
                  <a:fillRect/>
                </a:stretch>
              </p:blipFill>
              <p:spPr>
                <a:xfrm>
                  <a:off x="5193690" y="1300755"/>
                  <a:ext cx="13824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383F4460-BB0F-4571-BC7F-DE4095928787}"/>
                    </a:ext>
                  </a:extLst>
                </p14:cNvPr>
                <p14:cNvContentPartPr/>
                <p14:nvPr/>
              </p14:nvContentPartPr>
              <p14:xfrm>
                <a:off x="5264250" y="1369155"/>
                <a:ext cx="141480" cy="146880"/>
              </p14:xfrm>
            </p:contentPart>
          </mc:Choice>
          <mc:Fallback>
            <p:pic>
              <p:nvPicPr>
                <p:cNvPr id="10" name="筆跡 9">
                  <a:extLst>
                    <a:ext uri="{FF2B5EF4-FFF2-40B4-BE49-F238E27FC236}">
                      <a16:creationId xmlns:a16="http://schemas.microsoft.com/office/drawing/2014/main" id="{383F4460-BB0F-4571-BC7F-DE4095928787}"/>
                    </a:ext>
                  </a:extLst>
                </p:cNvPr>
                <p:cNvPicPr/>
                <p:nvPr/>
              </p:nvPicPr>
              <p:blipFill>
                <a:blip r:embed="rId12"/>
                <a:stretch>
                  <a:fillRect/>
                </a:stretch>
              </p:blipFill>
              <p:spPr>
                <a:xfrm>
                  <a:off x="5246610" y="1351155"/>
                  <a:ext cx="1771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52DDBD77-F1FA-41A1-A025-D47009AE195A}"/>
                    </a:ext>
                  </a:extLst>
                </p14:cNvPr>
                <p14:cNvContentPartPr/>
                <p14:nvPr/>
              </p14:nvContentPartPr>
              <p14:xfrm>
                <a:off x="5483490" y="1408035"/>
                <a:ext cx="115920" cy="9000"/>
              </p14:xfrm>
            </p:contentPart>
          </mc:Choice>
          <mc:Fallback>
            <p:pic>
              <p:nvPicPr>
                <p:cNvPr id="11" name="筆跡 10">
                  <a:extLst>
                    <a:ext uri="{FF2B5EF4-FFF2-40B4-BE49-F238E27FC236}">
                      <a16:creationId xmlns:a16="http://schemas.microsoft.com/office/drawing/2014/main" id="{52DDBD77-F1FA-41A1-A025-D47009AE195A}"/>
                    </a:ext>
                  </a:extLst>
                </p:cNvPr>
                <p:cNvPicPr/>
                <p:nvPr/>
              </p:nvPicPr>
              <p:blipFill>
                <a:blip r:embed="rId14"/>
                <a:stretch>
                  <a:fillRect/>
                </a:stretch>
              </p:blipFill>
              <p:spPr>
                <a:xfrm>
                  <a:off x="5465490" y="1390395"/>
                  <a:ext cx="1515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筆跡 11">
                  <a:extLst>
                    <a:ext uri="{FF2B5EF4-FFF2-40B4-BE49-F238E27FC236}">
                      <a16:creationId xmlns:a16="http://schemas.microsoft.com/office/drawing/2014/main" id="{76344543-C348-4415-A584-CA5ABC2F355E}"/>
                    </a:ext>
                  </a:extLst>
                </p14:cNvPr>
                <p14:cNvContentPartPr/>
                <p14:nvPr/>
              </p14:nvContentPartPr>
              <p14:xfrm>
                <a:off x="5478450" y="1477515"/>
                <a:ext cx="119520" cy="17640"/>
              </p14:xfrm>
            </p:contentPart>
          </mc:Choice>
          <mc:Fallback>
            <p:pic>
              <p:nvPicPr>
                <p:cNvPr id="12" name="筆跡 11">
                  <a:extLst>
                    <a:ext uri="{FF2B5EF4-FFF2-40B4-BE49-F238E27FC236}">
                      <a16:creationId xmlns:a16="http://schemas.microsoft.com/office/drawing/2014/main" id="{76344543-C348-4415-A584-CA5ABC2F355E}"/>
                    </a:ext>
                  </a:extLst>
                </p:cNvPr>
                <p:cNvPicPr/>
                <p:nvPr/>
              </p:nvPicPr>
              <p:blipFill>
                <a:blip r:embed="rId16"/>
                <a:stretch>
                  <a:fillRect/>
                </a:stretch>
              </p:blipFill>
              <p:spPr>
                <a:xfrm>
                  <a:off x="5460810" y="1459515"/>
                  <a:ext cx="1551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筆跡 16">
                  <a:extLst>
                    <a:ext uri="{FF2B5EF4-FFF2-40B4-BE49-F238E27FC236}">
                      <a16:creationId xmlns:a16="http://schemas.microsoft.com/office/drawing/2014/main" id="{C225C8D9-068B-4158-8BC2-DBCAF8BDEC67}"/>
                    </a:ext>
                  </a:extLst>
                </p14:cNvPr>
                <p14:cNvContentPartPr/>
                <p14:nvPr/>
              </p14:nvContentPartPr>
              <p14:xfrm>
                <a:off x="5740890" y="1512075"/>
                <a:ext cx="34200" cy="60120"/>
              </p14:xfrm>
            </p:contentPart>
          </mc:Choice>
          <mc:Fallback>
            <p:pic>
              <p:nvPicPr>
                <p:cNvPr id="17" name="筆跡 16">
                  <a:extLst>
                    <a:ext uri="{FF2B5EF4-FFF2-40B4-BE49-F238E27FC236}">
                      <a16:creationId xmlns:a16="http://schemas.microsoft.com/office/drawing/2014/main" id="{C225C8D9-068B-4158-8BC2-DBCAF8BDEC67}"/>
                    </a:ext>
                  </a:extLst>
                </p:cNvPr>
                <p:cNvPicPr/>
                <p:nvPr/>
              </p:nvPicPr>
              <p:blipFill>
                <a:blip r:embed="rId18"/>
                <a:stretch>
                  <a:fillRect/>
                </a:stretch>
              </p:blipFill>
              <p:spPr>
                <a:xfrm>
                  <a:off x="5722890" y="1494075"/>
                  <a:ext cx="698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筆跡 17">
                  <a:extLst>
                    <a:ext uri="{FF2B5EF4-FFF2-40B4-BE49-F238E27FC236}">
                      <a16:creationId xmlns:a16="http://schemas.microsoft.com/office/drawing/2014/main" id="{D14B3B09-CD19-464D-8182-1ED78D7E9585}"/>
                    </a:ext>
                  </a:extLst>
                </p14:cNvPr>
                <p14:cNvContentPartPr/>
                <p14:nvPr/>
              </p14:nvContentPartPr>
              <p14:xfrm>
                <a:off x="5867250" y="1294275"/>
                <a:ext cx="129960" cy="270360"/>
              </p14:xfrm>
            </p:contentPart>
          </mc:Choice>
          <mc:Fallback>
            <p:pic>
              <p:nvPicPr>
                <p:cNvPr id="18" name="筆跡 17">
                  <a:extLst>
                    <a:ext uri="{FF2B5EF4-FFF2-40B4-BE49-F238E27FC236}">
                      <a16:creationId xmlns:a16="http://schemas.microsoft.com/office/drawing/2014/main" id="{D14B3B09-CD19-464D-8182-1ED78D7E9585}"/>
                    </a:ext>
                  </a:extLst>
                </p:cNvPr>
                <p:cNvPicPr/>
                <p:nvPr/>
              </p:nvPicPr>
              <p:blipFill>
                <a:blip r:embed="rId20"/>
                <a:stretch>
                  <a:fillRect/>
                </a:stretch>
              </p:blipFill>
              <p:spPr>
                <a:xfrm>
                  <a:off x="5849610" y="1276635"/>
                  <a:ext cx="16560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筆跡 18">
                  <a:extLst>
                    <a:ext uri="{FF2B5EF4-FFF2-40B4-BE49-F238E27FC236}">
                      <a16:creationId xmlns:a16="http://schemas.microsoft.com/office/drawing/2014/main" id="{54CA0684-911E-456D-B23E-0534803DC029}"/>
                    </a:ext>
                  </a:extLst>
                </p14:cNvPr>
                <p14:cNvContentPartPr/>
                <p14:nvPr/>
              </p14:nvContentPartPr>
              <p14:xfrm>
                <a:off x="6042210" y="1407675"/>
                <a:ext cx="131760" cy="134280"/>
              </p14:xfrm>
            </p:contentPart>
          </mc:Choice>
          <mc:Fallback>
            <p:pic>
              <p:nvPicPr>
                <p:cNvPr id="19" name="筆跡 18">
                  <a:extLst>
                    <a:ext uri="{FF2B5EF4-FFF2-40B4-BE49-F238E27FC236}">
                      <a16:creationId xmlns:a16="http://schemas.microsoft.com/office/drawing/2014/main" id="{54CA0684-911E-456D-B23E-0534803DC029}"/>
                    </a:ext>
                  </a:extLst>
                </p:cNvPr>
                <p:cNvPicPr/>
                <p:nvPr/>
              </p:nvPicPr>
              <p:blipFill>
                <a:blip r:embed="rId22"/>
                <a:stretch>
                  <a:fillRect/>
                </a:stretch>
              </p:blipFill>
              <p:spPr>
                <a:xfrm>
                  <a:off x="6024210" y="1390035"/>
                  <a:ext cx="167400" cy="169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21" name="筆跡 20">
                <a:extLst>
                  <a:ext uri="{FF2B5EF4-FFF2-40B4-BE49-F238E27FC236}">
                    <a16:creationId xmlns:a16="http://schemas.microsoft.com/office/drawing/2014/main" id="{56757245-33A3-400E-9752-C3C35B3DE33E}"/>
                  </a:ext>
                </a:extLst>
              </p14:cNvPr>
              <p14:cNvContentPartPr/>
              <p14:nvPr/>
            </p14:nvContentPartPr>
            <p14:xfrm>
              <a:off x="3963930" y="2356635"/>
              <a:ext cx="310320" cy="46800"/>
            </p14:xfrm>
          </p:contentPart>
        </mc:Choice>
        <mc:Fallback>
          <p:pic>
            <p:nvPicPr>
              <p:cNvPr id="21" name="筆跡 20">
                <a:extLst>
                  <a:ext uri="{FF2B5EF4-FFF2-40B4-BE49-F238E27FC236}">
                    <a16:creationId xmlns:a16="http://schemas.microsoft.com/office/drawing/2014/main" id="{56757245-33A3-400E-9752-C3C35B3DE33E}"/>
                  </a:ext>
                </a:extLst>
              </p:cNvPr>
              <p:cNvPicPr/>
              <p:nvPr/>
            </p:nvPicPr>
            <p:blipFill>
              <a:blip r:embed="rId24"/>
              <a:stretch>
                <a:fillRect/>
              </a:stretch>
            </p:blipFill>
            <p:spPr>
              <a:xfrm>
                <a:off x="3945930" y="2338635"/>
                <a:ext cx="345960" cy="82440"/>
              </a:xfrm>
              <a:prstGeom prst="rect">
                <a:avLst/>
              </a:prstGeom>
            </p:spPr>
          </p:pic>
        </mc:Fallback>
      </mc:AlternateContent>
      <p:grpSp>
        <p:nvGrpSpPr>
          <p:cNvPr id="27" name="群組 26">
            <a:extLst>
              <a:ext uri="{FF2B5EF4-FFF2-40B4-BE49-F238E27FC236}">
                <a16:creationId xmlns:a16="http://schemas.microsoft.com/office/drawing/2014/main" id="{C81E8864-1E97-4A00-9203-EFAB39BD5608}"/>
              </a:ext>
            </a:extLst>
          </p:cNvPr>
          <p:cNvGrpSpPr/>
          <p:nvPr/>
        </p:nvGrpSpPr>
        <p:grpSpPr>
          <a:xfrm>
            <a:off x="6451170" y="2456715"/>
            <a:ext cx="251280" cy="1245240"/>
            <a:chOff x="6451170" y="2456715"/>
            <a:chExt cx="251280" cy="1245240"/>
          </a:xfrm>
        </p:grpSpPr>
        <mc:AlternateContent xmlns:mc="http://schemas.openxmlformats.org/markup-compatibility/2006">
          <mc:Choice xmlns:p14="http://schemas.microsoft.com/office/powerpoint/2010/main" Requires="p14">
            <p:contentPart p14:bwMode="auto" r:id="rId25">
              <p14:nvContentPartPr>
                <p14:cNvPr id="22" name="筆跡 21">
                  <a:extLst>
                    <a:ext uri="{FF2B5EF4-FFF2-40B4-BE49-F238E27FC236}">
                      <a16:creationId xmlns:a16="http://schemas.microsoft.com/office/drawing/2014/main" id="{0F2B4875-84D0-4174-A810-281CEF63AED7}"/>
                    </a:ext>
                  </a:extLst>
                </p14:cNvPr>
                <p14:cNvContentPartPr/>
                <p14:nvPr/>
              </p14:nvContentPartPr>
              <p14:xfrm>
                <a:off x="6514530" y="2456715"/>
                <a:ext cx="51840" cy="669240"/>
              </p14:xfrm>
            </p:contentPart>
          </mc:Choice>
          <mc:Fallback>
            <p:pic>
              <p:nvPicPr>
                <p:cNvPr id="22" name="筆跡 21">
                  <a:extLst>
                    <a:ext uri="{FF2B5EF4-FFF2-40B4-BE49-F238E27FC236}">
                      <a16:creationId xmlns:a16="http://schemas.microsoft.com/office/drawing/2014/main" id="{0F2B4875-84D0-4174-A810-281CEF63AED7}"/>
                    </a:ext>
                  </a:extLst>
                </p:cNvPr>
                <p:cNvPicPr/>
                <p:nvPr/>
              </p:nvPicPr>
              <p:blipFill>
                <a:blip r:embed="rId26"/>
                <a:stretch>
                  <a:fillRect/>
                </a:stretch>
              </p:blipFill>
              <p:spPr>
                <a:xfrm>
                  <a:off x="6496890" y="2438715"/>
                  <a:ext cx="87480" cy="704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3" name="筆跡 22">
                  <a:extLst>
                    <a:ext uri="{FF2B5EF4-FFF2-40B4-BE49-F238E27FC236}">
                      <a16:creationId xmlns:a16="http://schemas.microsoft.com/office/drawing/2014/main" id="{2F5A5F09-CD0A-4B2A-88A9-7F8F65C20000}"/>
                    </a:ext>
                  </a:extLst>
                </p14:cNvPr>
                <p14:cNvContentPartPr/>
                <p14:nvPr/>
              </p14:nvContentPartPr>
              <p14:xfrm>
                <a:off x="6451170" y="2518995"/>
                <a:ext cx="163440" cy="41400"/>
              </p14:xfrm>
            </p:contentPart>
          </mc:Choice>
          <mc:Fallback>
            <p:pic>
              <p:nvPicPr>
                <p:cNvPr id="23" name="筆跡 22">
                  <a:extLst>
                    <a:ext uri="{FF2B5EF4-FFF2-40B4-BE49-F238E27FC236}">
                      <a16:creationId xmlns:a16="http://schemas.microsoft.com/office/drawing/2014/main" id="{2F5A5F09-CD0A-4B2A-88A9-7F8F65C20000}"/>
                    </a:ext>
                  </a:extLst>
                </p:cNvPr>
                <p:cNvPicPr/>
                <p:nvPr/>
              </p:nvPicPr>
              <p:blipFill>
                <a:blip r:embed="rId28"/>
                <a:stretch>
                  <a:fillRect/>
                </a:stretch>
              </p:blipFill>
              <p:spPr>
                <a:xfrm>
                  <a:off x="6433170" y="2500995"/>
                  <a:ext cx="1990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筆跡 23">
                  <a:extLst>
                    <a:ext uri="{FF2B5EF4-FFF2-40B4-BE49-F238E27FC236}">
                      <a16:creationId xmlns:a16="http://schemas.microsoft.com/office/drawing/2014/main" id="{8EB55B5E-88D2-446D-8749-31F59F131BC2}"/>
                    </a:ext>
                  </a:extLst>
                </p14:cNvPr>
                <p14:cNvContentPartPr/>
                <p14:nvPr/>
              </p14:nvContentPartPr>
              <p14:xfrm>
                <a:off x="6459090" y="3236835"/>
                <a:ext cx="54360" cy="465120"/>
              </p14:xfrm>
            </p:contentPart>
          </mc:Choice>
          <mc:Fallback>
            <p:pic>
              <p:nvPicPr>
                <p:cNvPr id="24" name="筆跡 23">
                  <a:extLst>
                    <a:ext uri="{FF2B5EF4-FFF2-40B4-BE49-F238E27FC236}">
                      <a16:creationId xmlns:a16="http://schemas.microsoft.com/office/drawing/2014/main" id="{8EB55B5E-88D2-446D-8749-31F59F131BC2}"/>
                    </a:ext>
                  </a:extLst>
                </p:cNvPr>
                <p:cNvPicPr/>
                <p:nvPr/>
              </p:nvPicPr>
              <p:blipFill>
                <a:blip r:embed="rId30"/>
                <a:stretch>
                  <a:fillRect/>
                </a:stretch>
              </p:blipFill>
              <p:spPr>
                <a:xfrm>
                  <a:off x="6441090" y="3218835"/>
                  <a:ext cx="9000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筆跡 24">
                  <a:extLst>
                    <a:ext uri="{FF2B5EF4-FFF2-40B4-BE49-F238E27FC236}">
                      <a16:creationId xmlns:a16="http://schemas.microsoft.com/office/drawing/2014/main" id="{19530E52-306B-4AB8-872C-E9EE9D447008}"/>
                    </a:ext>
                  </a:extLst>
                </p14:cNvPr>
                <p14:cNvContentPartPr/>
                <p14:nvPr/>
              </p14:nvContentPartPr>
              <p14:xfrm>
                <a:off x="6463050" y="3301995"/>
                <a:ext cx="166680" cy="114480"/>
              </p14:xfrm>
            </p:contentPart>
          </mc:Choice>
          <mc:Fallback>
            <p:pic>
              <p:nvPicPr>
                <p:cNvPr id="25" name="筆跡 24">
                  <a:extLst>
                    <a:ext uri="{FF2B5EF4-FFF2-40B4-BE49-F238E27FC236}">
                      <a16:creationId xmlns:a16="http://schemas.microsoft.com/office/drawing/2014/main" id="{19530E52-306B-4AB8-872C-E9EE9D447008}"/>
                    </a:ext>
                  </a:extLst>
                </p:cNvPr>
                <p:cNvPicPr/>
                <p:nvPr/>
              </p:nvPicPr>
              <p:blipFill>
                <a:blip r:embed="rId32"/>
                <a:stretch>
                  <a:fillRect/>
                </a:stretch>
              </p:blipFill>
              <p:spPr>
                <a:xfrm>
                  <a:off x="6445050" y="3284355"/>
                  <a:ext cx="20232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筆跡 25">
                  <a:extLst>
                    <a:ext uri="{FF2B5EF4-FFF2-40B4-BE49-F238E27FC236}">
                      <a16:creationId xmlns:a16="http://schemas.microsoft.com/office/drawing/2014/main" id="{719C7F6A-F9B2-4CCF-AE7A-78AD6F82E515}"/>
                    </a:ext>
                  </a:extLst>
                </p14:cNvPr>
                <p14:cNvContentPartPr/>
                <p14:nvPr/>
              </p14:nvContentPartPr>
              <p14:xfrm>
                <a:off x="6586530" y="3105795"/>
                <a:ext cx="115920" cy="130320"/>
              </p14:xfrm>
            </p:contentPart>
          </mc:Choice>
          <mc:Fallback>
            <p:pic>
              <p:nvPicPr>
                <p:cNvPr id="26" name="筆跡 25">
                  <a:extLst>
                    <a:ext uri="{FF2B5EF4-FFF2-40B4-BE49-F238E27FC236}">
                      <a16:creationId xmlns:a16="http://schemas.microsoft.com/office/drawing/2014/main" id="{719C7F6A-F9B2-4CCF-AE7A-78AD6F82E515}"/>
                    </a:ext>
                  </a:extLst>
                </p:cNvPr>
                <p:cNvPicPr/>
                <p:nvPr/>
              </p:nvPicPr>
              <p:blipFill>
                <a:blip r:embed="rId34"/>
                <a:stretch>
                  <a:fillRect/>
                </a:stretch>
              </p:blipFill>
              <p:spPr>
                <a:xfrm>
                  <a:off x="6568530" y="3088155"/>
                  <a:ext cx="151560" cy="165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
            <p14:nvContentPartPr>
              <p14:cNvPr id="28" name="筆跡 27">
                <a:extLst>
                  <a:ext uri="{FF2B5EF4-FFF2-40B4-BE49-F238E27FC236}">
                    <a16:creationId xmlns:a16="http://schemas.microsoft.com/office/drawing/2014/main" id="{6EC1FC37-8046-4721-8034-0360CAD6BFA5}"/>
                  </a:ext>
                </a:extLst>
              </p14:cNvPr>
              <p14:cNvContentPartPr/>
              <p14:nvPr/>
            </p14:nvContentPartPr>
            <p14:xfrm>
              <a:off x="3677370" y="2743275"/>
              <a:ext cx="423720" cy="60120"/>
            </p14:xfrm>
          </p:contentPart>
        </mc:Choice>
        <mc:Fallback>
          <p:pic>
            <p:nvPicPr>
              <p:cNvPr id="28" name="筆跡 27">
                <a:extLst>
                  <a:ext uri="{FF2B5EF4-FFF2-40B4-BE49-F238E27FC236}">
                    <a16:creationId xmlns:a16="http://schemas.microsoft.com/office/drawing/2014/main" id="{6EC1FC37-8046-4721-8034-0360CAD6BFA5}"/>
                  </a:ext>
                </a:extLst>
              </p:cNvPr>
              <p:cNvPicPr/>
              <p:nvPr/>
            </p:nvPicPr>
            <p:blipFill>
              <a:blip r:embed="rId36"/>
              <a:stretch>
                <a:fillRect/>
              </a:stretch>
            </p:blipFill>
            <p:spPr>
              <a:xfrm>
                <a:off x="3659730" y="2725275"/>
                <a:ext cx="4593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9" name="筆跡 28">
                <a:extLst>
                  <a:ext uri="{FF2B5EF4-FFF2-40B4-BE49-F238E27FC236}">
                    <a16:creationId xmlns:a16="http://schemas.microsoft.com/office/drawing/2014/main" id="{BF7D5FFC-0CD5-4A95-BC07-2662C1FD12BF}"/>
                  </a:ext>
                </a:extLst>
              </p14:cNvPr>
              <p14:cNvContentPartPr/>
              <p14:nvPr/>
            </p14:nvContentPartPr>
            <p14:xfrm>
              <a:off x="4535250" y="2829675"/>
              <a:ext cx="439920" cy="37080"/>
            </p14:xfrm>
          </p:contentPart>
        </mc:Choice>
        <mc:Fallback>
          <p:pic>
            <p:nvPicPr>
              <p:cNvPr id="29" name="筆跡 28">
                <a:extLst>
                  <a:ext uri="{FF2B5EF4-FFF2-40B4-BE49-F238E27FC236}">
                    <a16:creationId xmlns:a16="http://schemas.microsoft.com/office/drawing/2014/main" id="{BF7D5FFC-0CD5-4A95-BC07-2662C1FD12BF}"/>
                  </a:ext>
                </a:extLst>
              </p:cNvPr>
              <p:cNvPicPr/>
              <p:nvPr/>
            </p:nvPicPr>
            <p:blipFill>
              <a:blip r:embed="rId38"/>
              <a:stretch>
                <a:fillRect/>
              </a:stretch>
            </p:blipFill>
            <p:spPr>
              <a:xfrm>
                <a:off x="4517610" y="2812035"/>
                <a:ext cx="475560" cy="72720"/>
              </a:xfrm>
              <a:prstGeom prst="rect">
                <a:avLst/>
              </a:prstGeom>
            </p:spPr>
          </p:pic>
        </mc:Fallback>
      </mc:AlternateContent>
      <p:grpSp>
        <p:nvGrpSpPr>
          <p:cNvPr id="43" name="群組 42">
            <a:extLst>
              <a:ext uri="{FF2B5EF4-FFF2-40B4-BE49-F238E27FC236}">
                <a16:creationId xmlns:a16="http://schemas.microsoft.com/office/drawing/2014/main" id="{1700DDE4-D1FD-4E32-9273-3B6148C9198C}"/>
              </a:ext>
            </a:extLst>
          </p:cNvPr>
          <p:cNvGrpSpPr/>
          <p:nvPr/>
        </p:nvGrpSpPr>
        <p:grpSpPr>
          <a:xfrm>
            <a:off x="1639770" y="3214155"/>
            <a:ext cx="493200" cy="408240"/>
            <a:chOff x="1639770" y="3214155"/>
            <a:chExt cx="493200" cy="408240"/>
          </a:xfrm>
        </p:grpSpPr>
        <mc:AlternateContent xmlns:mc="http://schemas.openxmlformats.org/markup-compatibility/2006">
          <mc:Choice xmlns:p14="http://schemas.microsoft.com/office/powerpoint/2010/main" Requires="p14">
            <p:contentPart p14:bwMode="auto" r:id="rId39">
              <p14:nvContentPartPr>
                <p14:cNvPr id="30" name="筆跡 29">
                  <a:extLst>
                    <a:ext uri="{FF2B5EF4-FFF2-40B4-BE49-F238E27FC236}">
                      <a16:creationId xmlns:a16="http://schemas.microsoft.com/office/drawing/2014/main" id="{4F63AD78-6F51-4AFE-A793-BA0BB4FA6CC6}"/>
                    </a:ext>
                  </a:extLst>
                </p14:cNvPr>
                <p14:cNvContentPartPr/>
                <p14:nvPr/>
              </p14:nvContentPartPr>
              <p14:xfrm>
                <a:off x="1639770" y="3214155"/>
                <a:ext cx="12240" cy="338040"/>
              </p14:xfrm>
            </p:contentPart>
          </mc:Choice>
          <mc:Fallback>
            <p:pic>
              <p:nvPicPr>
                <p:cNvPr id="30" name="筆跡 29">
                  <a:extLst>
                    <a:ext uri="{FF2B5EF4-FFF2-40B4-BE49-F238E27FC236}">
                      <a16:creationId xmlns:a16="http://schemas.microsoft.com/office/drawing/2014/main" id="{4F63AD78-6F51-4AFE-A793-BA0BB4FA6CC6}"/>
                    </a:ext>
                  </a:extLst>
                </p:cNvPr>
                <p:cNvPicPr/>
                <p:nvPr/>
              </p:nvPicPr>
              <p:blipFill>
                <a:blip r:embed="rId40"/>
                <a:stretch>
                  <a:fillRect/>
                </a:stretch>
              </p:blipFill>
              <p:spPr>
                <a:xfrm>
                  <a:off x="1621770" y="3196155"/>
                  <a:ext cx="4788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筆跡 30">
                  <a:extLst>
                    <a:ext uri="{FF2B5EF4-FFF2-40B4-BE49-F238E27FC236}">
                      <a16:creationId xmlns:a16="http://schemas.microsoft.com/office/drawing/2014/main" id="{8E1EDA9E-40FA-442B-B6E7-014B132F5B99}"/>
                    </a:ext>
                  </a:extLst>
                </p14:cNvPr>
                <p14:cNvContentPartPr/>
                <p14:nvPr/>
              </p14:nvContentPartPr>
              <p14:xfrm>
                <a:off x="1653810" y="3427275"/>
                <a:ext cx="158040" cy="25200"/>
              </p14:xfrm>
            </p:contentPart>
          </mc:Choice>
          <mc:Fallback>
            <p:pic>
              <p:nvPicPr>
                <p:cNvPr id="31" name="筆跡 30">
                  <a:extLst>
                    <a:ext uri="{FF2B5EF4-FFF2-40B4-BE49-F238E27FC236}">
                      <a16:creationId xmlns:a16="http://schemas.microsoft.com/office/drawing/2014/main" id="{8E1EDA9E-40FA-442B-B6E7-014B132F5B99}"/>
                    </a:ext>
                  </a:extLst>
                </p:cNvPr>
                <p:cNvPicPr/>
                <p:nvPr/>
              </p:nvPicPr>
              <p:blipFill>
                <a:blip r:embed="rId42"/>
                <a:stretch>
                  <a:fillRect/>
                </a:stretch>
              </p:blipFill>
              <p:spPr>
                <a:xfrm>
                  <a:off x="1636170" y="3409635"/>
                  <a:ext cx="1936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2" name="筆跡 31">
                  <a:extLst>
                    <a:ext uri="{FF2B5EF4-FFF2-40B4-BE49-F238E27FC236}">
                      <a16:creationId xmlns:a16="http://schemas.microsoft.com/office/drawing/2014/main" id="{60C6C7EF-D794-4257-B7FA-116FD3AC82EE}"/>
                    </a:ext>
                  </a:extLst>
                </p14:cNvPr>
                <p14:cNvContentPartPr/>
                <p14:nvPr/>
              </p14:nvContentPartPr>
              <p14:xfrm>
                <a:off x="1798170" y="3308115"/>
                <a:ext cx="46080" cy="314280"/>
              </p14:xfrm>
            </p:contentPart>
          </mc:Choice>
          <mc:Fallback>
            <p:pic>
              <p:nvPicPr>
                <p:cNvPr id="32" name="筆跡 31">
                  <a:extLst>
                    <a:ext uri="{FF2B5EF4-FFF2-40B4-BE49-F238E27FC236}">
                      <a16:creationId xmlns:a16="http://schemas.microsoft.com/office/drawing/2014/main" id="{60C6C7EF-D794-4257-B7FA-116FD3AC82EE}"/>
                    </a:ext>
                  </a:extLst>
                </p:cNvPr>
                <p:cNvPicPr/>
                <p:nvPr/>
              </p:nvPicPr>
              <p:blipFill>
                <a:blip r:embed="rId44"/>
                <a:stretch>
                  <a:fillRect/>
                </a:stretch>
              </p:blipFill>
              <p:spPr>
                <a:xfrm>
                  <a:off x="1780530" y="3290475"/>
                  <a:ext cx="8172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3" name="筆跡 32">
                  <a:extLst>
                    <a:ext uri="{FF2B5EF4-FFF2-40B4-BE49-F238E27FC236}">
                      <a16:creationId xmlns:a16="http://schemas.microsoft.com/office/drawing/2014/main" id="{993B4086-F60F-4485-ACE8-5AF7D22A38FB}"/>
                    </a:ext>
                  </a:extLst>
                </p14:cNvPr>
                <p14:cNvContentPartPr/>
                <p14:nvPr/>
              </p14:nvContentPartPr>
              <p14:xfrm>
                <a:off x="1872690" y="3550395"/>
                <a:ext cx="97920" cy="66240"/>
              </p14:xfrm>
            </p:contentPart>
          </mc:Choice>
          <mc:Fallback>
            <p:pic>
              <p:nvPicPr>
                <p:cNvPr id="33" name="筆跡 32">
                  <a:extLst>
                    <a:ext uri="{FF2B5EF4-FFF2-40B4-BE49-F238E27FC236}">
                      <a16:creationId xmlns:a16="http://schemas.microsoft.com/office/drawing/2014/main" id="{993B4086-F60F-4485-ACE8-5AF7D22A38FB}"/>
                    </a:ext>
                  </a:extLst>
                </p:cNvPr>
                <p:cNvPicPr/>
                <p:nvPr/>
              </p:nvPicPr>
              <p:blipFill>
                <a:blip r:embed="rId46"/>
                <a:stretch>
                  <a:fillRect/>
                </a:stretch>
              </p:blipFill>
              <p:spPr>
                <a:xfrm>
                  <a:off x="1855050" y="3532755"/>
                  <a:ext cx="1335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4" name="筆跡 33">
                  <a:extLst>
                    <a:ext uri="{FF2B5EF4-FFF2-40B4-BE49-F238E27FC236}">
                      <a16:creationId xmlns:a16="http://schemas.microsoft.com/office/drawing/2014/main" id="{DFFDD2A8-70D9-4688-A669-FA23BBB1D0A2}"/>
                    </a:ext>
                  </a:extLst>
                </p14:cNvPr>
                <p14:cNvContentPartPr/>
                <p14:nvPr/>
              </p14:nvContentPartPr>
              <p14:xfrm>
                <a:off x="2111010" y="3426195"/>
                <a:ext cx="12240" cy="9000"/>
              </p14:xfrm>
            </p:contentPart>
          </mc:Choice>
          <mc:Fallback>
            <p:pic>
              <p:nvPicPr>
                <p:cNvPr id="34" name="筆跡 33">
                  <a:extLst>
                    <a:ext uri="{FF2B5EF4-FFF2-40B4-BE49-F238E27FC236}">
                      <a16:creationId xmlns:a16="http://schemas.microsoft.com/office/drawing/2014/main" id="{DFFDD2A8-70D9-4688-A669-FA23BBB1D0A2}"/>
                    </a:ext>
                  </a:extLst>
                </p:cNvPr>
                <p:cNvPicPr/>
                <p:nvPr/>
              </p:nvPicPr>
              <p:blipFill>
                <a:blip r:embed="rId48"/>
                <a:stretch>
                  <a:fillRect/>
                </a:stretch>
              </p:blipFill>
              <p:spPr>
                <a:xfrm>
                  <a:off x="2093370" y="3408555"/>
                  <a:ext cx="478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5" name="筆跡 34">
                  <a:extLst>
                    <a:ext uri="{FF2B5EF4-FFF2-40B4-BE49-F238E27FC236}">
                      <a16:creationId xmlns:a16="http://schemas.microsoft.com/office/drawing/2014/main" id="{8D31D81F-C0E4-48D0-B20B-4826CC9BBADB}"/>
                    </a:ext>
                  </a:extLst>
                </p14:cNvPr>
                <p14:cNvContentPartPr/>
                <p14:nvPr/>
              </p14:nvContentPartPr>
              <p14:xfrm>
                <a:off x="2124330" y="3482715"/>
                <a:ext cx="8640" cy="21960"/>
              </p14:xfrm>
            </p:contentPart>
          </mc:Choice>
          <mc:Fallback>
            <p:pic>
              <p:nvPicPr>
                <p:cNvPr id="35" name="筆跡 34">
                  <a:extLst>
                    <a:ext uri="{FF2B5EF4-FFF2-40B4-BE49-F238E27FC236}">
                      <a16:creationId xmlns:a16="http://schemas.microsoft.com/office/drawing/2014/main" id="{8D31D81F-C0E4-48D0-B20B-4826CC9BBADB}"/>
                    </a:ext>
                  </a:extLst>
                </p:cNvPr>
                <p:cNvPicPr/>
                <p:nvPr/>
              </p:nvPicPr>
              <p:blipFill>
                <a:blip r:embed="rId50"/>
                <a:stretch>
                  <a:fillRect/>
                </a:stretch>
              </p:blipFill>
              <p:spPr>
                <a:xfrm>
                  <a:off x="2106330" y="3464715"/>
                  <a:ext cx="44280" cy="57600"/>
                </a:xfrm>
                <a:prstGeom prst="rect">
                  <a:avLst/>
                </a:prstGeom>
              </p:spPr>
            </p:pic>
          </mc:Fallback>
        </mc:AlternateContent>
      </p:grpSp>
      <p:grpSp>
        <p:nvGrpSpPr>
          <p:cNvPr id="42" name="群組 41">
            <a:extLst>
              <a:ext uri="{FF2B5EF4-FFF2-40B4-BE49-F238E27FC236}">
                <a16:creationId xmlns:a16="http://schemas.microsoft.com/office/drawing/2014/main" id="{D4922772-FD00-4B11-A0EE-2749CCB77CE9}"/>
              </a:ext>
            </a:extLst>
          </p:cNvPr>
          <p:cNvGrpSpPr/>
          <p:nvPr/>
        </p:nvGrpSpPr>
        <p:grpSpPr>
          <a:xfrm>
            <a:off x="2748570" y="3230355"/>
            <a:ext cx="1041120" cy="427320"/>
            <a:chOff x="2748570" y="3230355"/>
            <a:chExt cx="1041120" cy="427320"/>
          </a:xfrm>
        </p:grpSpPr>
        <mc:AlternateContent xmlns:mc="http://schemas.openxmlformats.org/markup-compatibility/2006">
          <mc:Choice xmlns:p14="http://schemas.microsoft.com/office/powerpoint/2010/main" Requires="p14">
            <p:contentPart p14:bwMode="auto" r:id="rId51">
              <p14:nvContentPartPr>
                <p14:cNvPr id="36" name="筆跡 35">
                  <a:extLst>
                    <a:ext uri="{FF2B5EF4-FFF2-40B4-BE49-F238E27FC236}">
                      <a16:creationId xmlns:a16="http://schemas.microsoft.com/office/drawing/2014/main" id="{31889CD8-A201-45F3-99F4-63685CC2B3D6}"/>
                    </a:ext>
                  </a:extLst>
                </p14:cNvPr>
                <p14:cNvContentPartPr/>
                <p14:nvPr/>
              </p14:nvContentPartPr>
              <p14:xfrm>
                <a:off x="2748570" y="3331515"/>
                <a:ext cx="249840" cy="326160"/>
              </p14:xfrm>
            </p:contentPart>
          </mc:Choice>
          <mc:Fallback>
            <p:pic>
              <p:nvPicPr>
                <p:cNvPr id="36" name="筆跡 35">
                  <a:extLst>
                    <a:ext uri="{FF2B5EF4-FFF2-40B4-BE49-F238E27FC236}">
                      <a16:creationId xmlns:a16="http://schemas.microsoft.com/office/drawing/2014/main" id="{31889CD8-A201-45F3-99F4-63685CC2B3D6}"/>
                    </a:ext>
                  </a:extLst>
                </p:cNvPr>
                <p:cNvPicPr/>
                <p:nvPr/>
              </p:nvPicPr>
              <p:blipFill>
                <a:blip r:embed="rId52"/>
                <a:stretch>
                  <a:fillRect/>
                </a:stretch>
              </p:blipFill>
              <p:spPr>
                <a:xfrm>
                  <a:off x="2730930" y="3313515"/>
                  <a:ext cx="28548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筆跡 36">
                  <a:extLst>
                    <a:ext uri="{FF2B5EF4-FFF2-40B4-BE49-F238E27FC236}">
                      <a16:creationId xmlns:a16="http://schemas.microsoft.com/office/drawing/2014/main" id="{21ED8B46-4DD2-46B8-AA78-90B17B2EC0FF}"/>
                    </a:ext>
                  </a:extLst>
                </p14:cNvPr>
                <p14:cNvContentPartPr/>
                <p14:nvPr/>
              </p14:nvContentPartPr>
              <p14:xfrm>
                <a:off x="3091650" y="3366795"/>
                <a:ext cx="92880" cy="10080"/>
              </p14:xfrm>
            </p:contentPart>
          </mc:Choice>
          <mc:Fallback>
            <p:pic>
              <p:nvPicPr>
                <p:cNvPr id="37" name="筆跡 36">
                  <a:extLst>
                    <a:ext uri="{FF2B5EF4-FFF2-40B4-BE49-F238E27FC236}">
                      <a16:creationId xmlns:a16="http://schemas.microsoft.com/office/drawing/2014/main" id="{21ED8B46-4DD2-46B8-AA78-90B17B2EC0FF}"/>
                    </a:ext>
                  </a:extLst>
                </p:cNvPr>
                <p:cNvPicPr/>
                <p:nvPr/>
              </p:nvPicPr>
              <p:blipFill>
                <a:blip r:embed="rId54"/>
                <a:stretch>
                  <a:fillRect/>
                </a:stretch>
              </p:blipFill>
              <p:spPr>
                <a:xfrm>
                  <a:off x="3073650" y="3348795"/>
                  <a:ext cx="1285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8" name="筆跡 37">
                  <a:extLst>
                    <a:ext uri="{FF2B5EF4-FFF2-40B4-BE49-F238E27FC236}">
                      <a16:creationId xmlns:a16="http://schemas.microsoft.com/office/drawing/2014/main" id="{B8D1D888-849C-4F68-975A-CA9A04644043}"/>
                    </a:ext>
                  </a:extLst>
                </p14:cNvPr>
                <p14:cNvContentPartPr/>
                <p14:nvPr/>
              </p14:nvContentPartPr>
              <p14:xfrm>
                <a:off x="3101370" y="3435915"/>
                <a:ext cx="117000" cy="23040"/>
              </p14:xfrm>
            </p:contentPart>
          </mc:Choice>
          <mc:Fallback>
            <p:pic>
              <p:nvPicPr>
                <p:cNvPr id="38" name="筆跡 37">
                  <a:extLst>
                    <a:ext uri="{FF2B5EF4-FFF2-40B4-BE49-F238E27FC236}">
                      <a16:creationId xmlns:a16="http://schemas.microsoft.com/office/drawing/2014/main" id="{B8D1D888-849C-4F68-975A-CA9A04644043}"/>
                    </a:ext>
                  </a:extLst>
                </p:cNvPr>
                <p:cNvPicPr/>
                <p:nvPr/>
              </p:nvPicPr>
              <p:blipFill>
                <a:blip r:embed="rId56"/>
                <a:stretch>
                  <a:fillRect/>
                </a:stretch>
              </p:blipFill>
              <p:spPr>
                <a:xfrm>
                  <a:off x="3083370" y="3418275"/>
                  <a:ext cx="1526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筆跡 38">
                  <a:extLst>
                    <a:ext uri="{FF2B5EF4-FFF2-40B4-BE49-F238E27FC236}">
                      <a16:creationId xmlns:a16="http://schemas.microsoft.com/office/drawing/2014/main" id="{E856238F-C3E1-4B88-BC8E-49F1CA6FB333}"/>
                    </a:ext>
                  </a:extLst>
                </p14:cNvPr>
                <p14:cNvContentPartPr/>
                <p14:nvPr/>
              </p14:nvContentPartPr>
              <p14:xfrm>
                <a:off x="3363450" y="3471915"/>
                <a:ext cx="21960" cy="11160"/>
              </p14:xfrm>
            </p:contentPart>
          </mc:Choice>
          <mc:Fallback>
            <p:pic>
              <p:nvPicPr>
                <p:cNvPr id="39" name="筆跡 38">
                  <a:extLst>
                    <a:ext uri="{FF2B5EF4-FFF2-40B4-BE49-F238E27FC236}">
                      <a16:creationId xmlns:a16="http://schemas.microsoft.com/office/drawing/2014/main" id="{E856238F-C3E1-4B88-BC8E-49F1CA6FB333}"/>
                    </a:ext>
                  </a:extLst>
                </p:cNvPr>
                <p:cNvPicPr/>
                <p:nvPr/>
              </p:nvPicPr>
              <p:blipFill>
                <a:blip r:embed="rId58"/>
                <a:stretch>
                  <a:fillRect/>
                </a:stretch>
              </p:blipFill>
              <p:spPr>
                <a:xfrm>
                  <a:off x="3345810" y="3453915"/>
                  <a:ext cx="576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筆跡 39">
                  <a:extLst>
                    <a:ext uri="{FF2B5EF4-FFF2-40B4-BE49-F238E27FC236}">
                      <a16:creationId xmlns:a16="http://schemas.microsoft.com/office/drawing/2014/main" id="{110F7DD2-17E5-49B5-8CBF-B787808759C6}"/>
                    </a:ext>
                  </a:extLst>
                </p14:cNvPr>
                <p14:cNvContentPartPr/>
                <p14:nvPr/>
              </p14:nvContentPartPr>
              <p14:xfrm>
                <a:off x="3468210" y="3230355"/>
                <a:ext cx="110520" cy="269280"/>
              </p14:xfrm>
            </p:contentPart>
          </mc:Choice>
          <mc:Fallback>
            <p:pic>
              <p:nvPicPr>
                <p:cNvPr id="40" name="筆跡 39">
                  <a:extLst>
                    <a:ext uri="{FF2B5EF4-FFF2-40B4-BE49-F238E27FC236}">
                      <a16:creationId xmlns:a16="http://schemas.microsoft.com/office/drawing/2014/main" id="{110F7DD2-17E5-49B5-8CBF-B787808759C6}"/>
                    </a:ext>
                  </a:extLst>
                </p:cNvPr>
                <p:cNvPicPr/>
                <p:nvPr/>
              </p:nvPicPr>
              <p:blipFill>
                <a:blip r:embed="rId60"/>
                <a:stretch>
                  <a:fillRect/>
                </a:stretch>
              </p:blipFill>
              <p:spPr>
                <a:xfrm>
                  <a:off x="3450570" y="3212355"/>
                  <a:ext cx="14616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筆跡 40">
                  <a:extLst>
                    <a:ext uri="{FF2B5EF4-FFF2-40B4-BE49-F238E27FC236}">
                      <a16:creationId xmlns:a16="http://schemas.microsoft.com/office/drawing/2014/main" id="{0CD883EC-DBF6-4DFF-A84F-3DC647AA82AB}"/>
                    </a:ext>
                  </a:extLst>
                </p14:cNvPr>
                <p14:cNvContentPartPr/>
                <p14:nvPr/>
              </p14:nvContentPartPr>
              <p14:xfrm>
                <a:off x="3650010" y="3344835"/>
                <a:ext cx="139680" cy="158400"/>
              </p14:xfrm>
            </p:contentPart>
          </mc:Choice>
          <mc:Fallback>
            <p:pic>
              <p:nvPicPr>
                <p:cNvPr id="41" name="筆跡 40">
                  <a:extLst>
                    <a:ext uri="{FF2B5EF4-FFF2-40B4-BE49-F238E27FC236}">
                      <a16:creationId xmlns:a16="http://schemas.microsoft.com/office/drawing/2014/main" id="{0CD883EC-DBF6-4DFF-A84F-3DC647AA82AB}"/>
                    </a:ext>
                  </a:extLst>
                </p:cNvPr>
                <p:cNvPicPr/>
                <p:nvPr/>
              </p:nvPicPr>
              <p:blipFill>
                <a:blip r:embed="rId62"/>
                <a:stretch>
                  <a:fillRect/>
                </a:stretch>
              </p:blipFill>
              <p:spPr>
                <a:xfrm>
                  <a:off x="3632370" y="3327195"/>
                  <a:ext cx="175320" cy="194040"/>
                </a:xfrm>
                <a:prstGeom prst="rect">
                  <a:avLst/>
                </a:prstGeom>
              </p:spPr>
            </p:pic>
          </mc:Fallback>
        </mc:AlternateContent>
      </p:grpSp>
      <p:grpSp>
        <p:nvGrpSpPr>
          <p:cNvPr id="50" name="群組 49">
            <a:extLst>
              <a:ext uri="{FF2B5EF4-FFF2-40B4-BE49-F238E27FC236}">
                <a16:creationId xmlns:a16="http://schemas.microsoft.com/office/drawing/2014/main" id="{4060C7C2-B38B-4000-99FE-19CE807418E8}"/>
              </a:ext>
            </a:extLst>
          </p:cNvPr>
          <p:cNvGrpSpPr/>
          <p:nvPr/>
        </p:nvGrpSpPr>
        <p:grpSpPr>
          <a:xfrm>
            <a:off x="1722210" y="4026315"/>
            <a:ext cx="456840" cy="345600"/>
            <a:chOff x="1722210" y="4026315"/>
            <a:chExt cx="456840" cy="345600"/>
          </a:xfrm>
        </p:grpSpPr>
        <mc:AlternateContent xmlns:mc="http://schemas.openxmlformats.org/markup-compatibility/2006">
          <mc:Choice xmlns:p14="http://schemas.microsoft.com/office/powerpoint/2010/main" Requires="p14">
            <p:contentPart p14:bwMode="auto" r:id="rId63">
              <p14:nvContentPartPr>
                <p14:cNvPr id="44" name="筆跡 43">
                  <a:extLst>
                    <a:ext uri="{FF2B5EF4-FFF2-40B4-BE49-F238E27FC236}">
                      <a16:creationId xmlns:a16="http://schemas.microsoft.com/office/drawing/2014/main" id="{13E469C2-9438-464D-8057-3FF45ED13EFD}"/>
                    </a:ext>
                  </a:extLst>
                </p14:cNvPr>
                <p14:cNvContentPartPr/>
                <p14:nvPr/>
              </p14:nvContentPartPr>
              <p14:xfrm>
                <a:off x="1722210" y="4026315"/>
                <a:ext cx="6840" cy="320400"/>
              </p14:xfrm>
            </p:contentPart>
          </mc:Choice>
          <mc:Fallback>
            <p:pic>
              <p:nvPicPr>
                <p:cNvPr id="44" name="筆跡 43">
                  <a:extLst>
                    <a:ext uri="{FF2B5EF4-FFF2-40B4-BE49-F238E27FC236}">
                      <a16:creationId xmlns:a16="http://schemas.microsoft.com/office/drawing/2014/main" id="{13E469C2-9438-464D-8057-3FF45ED13EFD}"/>
                    </a:ext>
                  </a:extLst>
                </p:cNvPr>
                <p:cNvPicPr/>
                <p:nvPr/>
              </p:nvPicPr>
              <p:blipFill>
                <a:blip r:embed="rId64"/>
                <a:stretch>
                  <a:fillRect/>
                </a:stretch>
              </p:blipFill>
              <p:spPr>
                <a:xfrm>
                  <a:off x="1704210" y="4008315"/>
                  <a:ext cx="4248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5" name="筆跡 44">
                  <a:extLst>
                    <a:ext uri="{FF2B5EF4-FFF2-40B4-BE49-F238E27FC236}">
                      <a16:creationId xmlns:a16="http://schemas.microsoft.com/office/drawing/2014/main" id="{B1F56D2C-D5A5-403A-BCFF-DCEB5C4E0387}"/>
                    </a:ext>
                  </a:extLst>
                </p14:cNvPr>
                <p14:cNvContentPartPr/>
                <p14:nvPr/>
              </p14:nvContentPartPr>
              <p14:xfrm>
                <a:off x="1724730" y="4199475"/>
                <a:ext cx="156600" cy="30240"/>
              </p14:xfrm>
            </p:contentPart>
          </mc:Choice>
          <mc:Fallback>
            <p:pic>
              <p:nvPicPr>
                <p:cNvPr id="45" name="筆跡 44">
                  <a:extLst>
                    <a:ext uri="{FF2B5EF4-FFF2-40B4-BE49-F238E27FC236}">
                      <a16:creationId xmlns:a16="http://schemas.microsoft.com/office/drawing/2014/main" id="{B1F56D2C-D5A5-403A-BCFF-DCEB5C4E0387}"/>
                    </a:ext>
                  </a:extLst>
                </p:cNvPr>
                <p:cNvPicPr/>
                <p:nvPr/>
              </p:nvPicPr>
              <p:blipFill>
                <a:blip r:embed="rId66"/>
                <a:stretch>
                  <a:fillRect/>
                </a:stretch>
              </p:blipFill>
              <p:spPr>
                <a:xfrm>
                  <a:off x="1707090" y="4181475"/>
                  <a:ext cx="1922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筆跡 45">
                  <a:extLst>
                    <a:ext uri="{FF2B5EF4-FFF2-40B4-BE49-F238E27FC236}">
                      <a16:creationId xmlns:a16="http://schemas.microsoft.com/office/drawing/2014/main" id="{90843DBE-A926-44AC-A22C-C0204A611C76}"/>
                    </a:ext>
                  </a:extLst>
                </p14:cNvPr>
                <p14:cNvContentPartPr/>
                <p14:nvPr/>
              </p14:nvContentPartPr>
              <p14:xfrm>
                <a:off x="1856130" y="4047915"/>
                <a:ext cx="48600" cy="300240"/>
              </p14:xfrm>
            </p:contentPart>
          </mc:Choice>
          <mc:Fallback>
            <p:pic>
              <p:nvPicPr>
                <p:cNvPr id="46" name="筆跡 45">
                  <a:extLst>
                    <a:ext uri="{FF2B5EF4-FFF2-40B4-BE49-F238E27FC236}">
                      <a16:creationId xmlns:a16="http://schemas.microsoft.com/office/drawing/2014/main" id="{90843DBE-A926-44AC-A22C-C0204A611C76}"/>
                    </a:ext>
                  </a:extLst>
                </p:cNvPr>
                <p:cNvPicPr/>
                <p:nvPr/>
              </p:nvPicPr>
              <p:blipFill>
                <a:blip r:embed="rId68"/>
                <a:stretch>
                  <a:fillRect/>
                </a:stretch>
              </p:blipFill>
              <p:spPr>
                <a:xfrm>
                  <a:off x="1838130" y="4029915"/>
                  <a:ext cx="8424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筆跡 46">
                  <a:extLst>
                    <a:ext uri="{FF2B5EF4-FFF2-40B4-BE49-F238E27FC236}">
                      <a16:creationId xmlns:a16="http://schemas.microsoft.com/office/drawing/2014/main" id="{7959EE76-0754-49C3-B6B8-D92F57C3F85D}"/>
                    </a:ext>
                  </a:extLst>
                </p14:cNvPr>
                <p14:cNvContentPartPr/>
                <p14:nvPr/>
              </p14:nvContentPartPr>
              <p14:xfrm>
                <a:off x="1961970" y="4272915"/>
                <a:ext cx="30600" cy="99000"/>
              </p14:xfrm>
            </p:contentPart>
          </mc:Choice>
          <mc:Fallback>
            <p:pic>
              <p:nvPicPr>
                <p:cNvPr id="47" name="筆跡 46">
                  <a:extLst>
                    <a:ext uri="{FF2B5EF4-FFF2-40B4-BE49-F238E27FC236}">
                      <a16:creationId xmlns:a16="http://schemas.microsoft.com/office/drawing/2014/main" id="{7959EE76-0754-49C3-B6B8-D92F57C3F85D}"/>
                    </a:ext>
                  </a:extLst>
                </p:cNvPr>
                <p:cNvPicPr/>
                <p:nvPr/>
              </p:nvPicPr>
              <p:blipFill>
                <a:blip r:embed="rId70"/>
                <a:stretch>
                  <a:fillRect/>
                </a:stretch>
              </p:blipFill>
              <p:spPr>
                <a:xfrm>
                  <a:off x="1943970" y="4255275"/>
                  <a:ext cx="66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8" name="筆跡 47">
                  <a:extLst>
                    <a:ext uri="{FF2B5EF4-FFF2-40B4-BE49-F238E27FC236}">
                      <a16:creationId xmlns:a16="http://schemas.microsoft.com/office/drawing/2014/main" id="{0435AF1C-EAFA-4500-85ED-41F2EF03D5D5}"/>
                    </a:ext>
                  </a:extLst>
                </p14:cNvPr>
                <p14:cNvContentPartPr/>
                <p14:nvPr/>
              </p14:nvContentPartPr>
              <p14:xfrm>
                <a:off x="2143410" y="4173555"/>
                <a:ext cx="11160" cy="4680"/>
              </p14:xfrm>
            </p:contentPart>
          </mc:Choice>
          <mc:Fallback>
            <p:pic>
              <p:nvPicPr>
                <p:cNvPr id="48" name="筆跡 47">
                  <a:extLst>
                    <a:ext uri="{FF2B5EF4-FFF2-40B4-BE49-F238E27FC236}">
                      <a16:creationId xmlns:a16="http://schemas.microsoft.com/office/drawing/2014/main" id="{0435AF1C-EAFA-4500-85ED-41F2EF03D5D5}"/>
                    </a:ext>
                  </a:extLst>
                </p:cNvPr>
                <p:cNvPicPr/>
                <p:nvPr/>
              </p:nvPicPr>
              <p:blipFill>
                <a:blip r:embed="rId72"/>
                <a:stretch>
                  <a:fillRect/>
                </a:stretch>
              </p:blipFill>
              <p:spPr>
                <a:xfrm>
                  <a:off x="2125770" y="4155555"/>
                  <a:ext cx="468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筆跡 48">
                  <a:extLst>
                    <a:ext uri="{FF2B5EF4-FFF2-40B4-BE49-F238E27FC236}">
                      <a16:creationId xmlns:a16="http://schemas.microsoft.com/office/drawing/2014/main" id="{047FEEB2-ABA5-4130-8D02-88B6150D6E65}"/>
                    </a:ext>
                  </a:extLst>
                </p14:cNvPr>
                <p14:cNvContentPartPr/>
                <p14:nvPr/>
              </p14:nvContentPartPr>
              <p14:xfrm>
                <a:off x="2161770" y="4228635"/>
                <a:ext cx="17280" cy="13320"/>
              </p14:xfrm>
            </p:contentPart>
          </mc:Choice>
          <mc:Fallback>
            <p:pic>
              <p:nvPicPr>
                <p:cNvPr id="49" name="筆跡 48">
                  <a:extLst>
                    <a:ext uri="{FF2B5EF4-FFF2-40B4-BE49-F238E27FC236}">
                      <a16:creationId xmlns:a16="http://schemas.microsoft.com/office/drawing/2014/main" id="{047FEEB2-ABA5-4130-8D02-88B6150D6E65}"/>
                    </a:ext>
                  </a:extLst>
                </p:cNvPr>
                <p:cNvPicPr/>
                <p:nvPr/>
              </p:nvPicPr>
              <p:blipFill>
                <a:blip r:embed="rId74"/>
                <a:stretch>
                  <a:fillRect/>
                </a:stretch>
              </p:blipFill>
              <p:spPr>
                <a:xfrm>
                  <a:off x="2143770" y="4210635"/>
                  <a:ext cx="52920" cy="48960"/>
                </a:xfrm>
                <a:prstGeom prst="rect">
                  <a:avLst/>
                </a:prstGeom>
              </p:spPr>
            </p:pic>
          </mc:Fallback>
        </mc:AlternateContent>
      </p:grpSp>
      <p:grpSp>
        <p:nvGrpSpPr>
          <p:cNvPr id="60" name="群組 59">
            <a:extLst>
              <a:ext uri="{FF2B5EF4-FFF2-40B4-BE49-F238E27FC236}">
                <a16:creationId xmlns:a16="http://schemas.microsoft.com/office/drawing/2014/main" id="{AC8F5C66-B0BC-485C-BFEB-60749797E709}"/>
              </a:ext>
            </a:extLst>
          </p:cNvPr>
          <p:cNvGrpSpPr/>
          <p:nvPr/>
        </p:nvGrpSpPr>
        <p:grpSpPr>
          <a:xfrm>
            <a:off x="2877450" y="3960075"/>
            <a:ext cx="993600" cy="474840"/>
            <a:chOff x="2877450" y="3960075"/>
            <a:chExt cx="993600" cy="474840"/>
          </a:xfrm>
        </p:grpSpPr>
        <mc:AlternateContent xmlns:mc="http://schemas.openxmlformats.org/markup-compatibility/2006">
          <mc:Choice xmlns:p14="http://schemas.microsoft.com/office/powerpoint/2010/main" Requires="p14">
            <p:contentPart p14:bwMode="auto" r:id="rId75">
              <p14:nvContentPartPr>
                <p14:cNvPr id="51" name="筆跡 50">
                  <a:extLst>
                    <a:ext uri="{FF2B5EF4-FFF2-40B4-BE49-F238E27FC236}">
                      <a16:creationId xmlns:a16="http://schemas.microsoft.com/office/drawing/2014/main" id="{11E33C8B-E881-4807-945B-3FFE1B26E61A}"/>
                    </a:ext>
                  </a:extLst>
                </p14:cNvPr>
                <p14:cNvContentPartPr/>
                <p14:nvPr/>
              </p14:nvContentPartPr>
              <p14:xfrm>
                <a:off x="2877450" y="4052235"/>
                <a:ext cx="73440" cy="382680"/>
              </p14:xfrm>
            </p:contentPart>
          </mc:Choice>
          <mc:Fallback>
            <p:pic>
              <p:nvPicPr>
                <p:cNvPr id="51" name="筆跡 50">
                  <a:extLst>
                    <a:ext uri="{FF2B5EF4-FFF2-40B4-BE49-F238E27FC236}">
                      <a16:creationId xmlns:a16="http://schemas.microsoft.com/office/drawing/2014/main" id="{11E33C8B-E881-4807-945B-3FFE1B26E61A}"/>
                    </a:ext>
                  </a:extLst>
                </p:cNvPr>
                <p:cNvPicPr/>
                <p:nvPr/>
              </p:nvPicPr>
              <p:blipFill>
                <a:blip r:embed="rId76"/>
                <a:stretch>
                  <a:fillRect/>
                </a:stretch>
              </p:blipFill>
              <p:spPr>
                <a:xfrm>
                  <a:off x="2859810" y="4034235"/>
                  <a:ext cx="10908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2" name="筆跡 51">
                  <a:extLst>
                    <a:ext uri="{FF2B5EF4-FFF2-40B4-BE49-F238E27FC236}">
                      <a16:creationId xmlns:a16="http://schemas.microsoft.com/office/drawing/2014/main" id="{2341E61E-BD5E-46F2-811C-BB464A57195B}"/>
                    </a:ext>
                  </a:extLst>
                </p14:cNvPr>
                <p14:cNvContentPartPr/>
                <p14:nvPr/>
              </p14:nvContentPartPr>
              <p14:xfrm>
                <a:off x="2902290" y="4132155"/>
                <a:ext cx="130320" cy="118440"/>
              </p14:xfrm>
            </p:contentPart>
          </mc:Choice>
          <mc:Fallback>
            <p:pic>
              <p:nvPicPr>
                <p:cNvPr id="52" name="筆跡 51">
                  <a:extLst>
                    <a:ext uri="{FF2B5EF4-FFF2-40B4-BE49-F238E27FC236}">
                      <a16:creationId xmlns:a16="http://schemas.microsoft.com/office/drawing/2014/main" id="{2341E61E-BD5E-46F2-811C-BB464A57195B}"/>
                    </a:ext>
                  </a:extLst>
                </p:cNvPr>
                <p:cNvPicPr/>
                <p:nvPr/>
              </p:nvPicPr>
              <p:blipFill>
                <a:blip r:embed="rId78"/>
                <a:stretch>
                  <a:fillRect/>
                </a:stretch>
              </p:blipFill>
              <p:spPr>
                <a:xfrm>
                  <a:off x="2884290" y="4114515"/>
                  <a:ext cx="1659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3" name="筆跡 52">
                  <a:extLst>
                    <a:ext uri="{FF2B5EF4-FFF2-40B4-BE49-F238E27FC236}">
                      <a16:creationId xmlns:a16="http://schemas.microsoft.com/office/drawing/2014/main" id="{A835BC4D-8EB3-404D-A4F5-6D9AE73A9D26}"/>
                    </a:ext>
                  </a:extLst>
                </p14:cNvPr>
                <p14:cNvContentPartPr/>
                <p14:nvPr/>
              </p14:nvContentPartPr>
              <p14:xfrm>
                <a:off x="3175890" y="4112715"/>
                <a:ext cx="137520" cy="14040"/>
              </p14:xfrm>
            </p:contentPart>
          </mc:Choice>
          <mc:Fallback>
            <p:pic>
              <p:nvPicPr>
                <p:cNvPr id="53" name="筆跡 52">
                  <a:extLst>
                    <a:ext uri="{FF2B5EF4-FFF2-40B4-BE49-F238E27FC236}">
                      <a16:creationId xmlns:a16="http://schemas.microsoft.com/office/drawing/2014/main" id="{A835BC4D-8EB3-404D-A4F5-6D9AE73A9D26}"/>
                    </a:ext>
                  </a:extLst>
                </p:cNvPr>
                <p:cNvPicPr/>
                <p:nvPr/>
              </p:nvPicPr>
              <p:blipFill>
                <a:blip r:embed="rId80"/>
                <a:stretch>
                  <a:fillRect/>
                </a:stretch>
              </p:blipFill>
              <p:spPr>
                <a:xfrm>
                  <a:off x="3157890" y="4095075"/>
                  <a:ext cx="1731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4" name="筆跡 53">
                  <a:extLst>
                    <a:ext uri="{FF2B5EF4-FFF2-40B4-BE49-F238E27FC236}">
                      <a16:creationId xmlns:a16="http://schemas.microsoft.com/office/drawing/2014/main" id="{6A34AEBC-98CC-46F3-87BD-9989E48E1F77}"/>
                    </a:ext>
                  </a:extLst>
                </p14:cNvPr>
                <p14:cNvContentPartPr/>
                <p14:nvPr/>
              </p14:nvContentPartPr>
              <p14:xfrm>
                <a:off x="3193890" y="4191915"/>
                <a:ext cx="144720" cy="36000"/>
              </p14:xfrm>
            </p:contentPart>
          </mc:Choice>
          <mc:Fallback>
            <p:pic>
              <p:nvPicPr>
                <p:cNvPr id="54" name="筆跡 53">
                  <a:extLst>
                    <a:ext uri="{FF2B5EF4-FFF2-40B4-BE49-F238E27FC236}">
                      <a16:creationId xmlns:a16="http://schemas.microsoft.com/office/drawing/2014/main" id="{6A34AEBC-98CC-46F3-87BD-9989E48E1F77}"/>
                    </a:ext>
                  </a:extLst>
                </p:cNvPr>
                <p:cNvPicPr/>
                <p:nvPr/>
              </p:nvPicPr>
              <p:blipFill>
                <a:blip r:embed="rId82"/>
                <a:stretch>
                  <a:fillRect/>
                </a:stretch>
              </p:blipFill>
              <p:spPr>
                <a:xfrm>
                  <a:off x="3175890" y="4173915"/>
                  <a:ext cx="1803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5" name="筆跡 54">
                  <a:extLst>
                    <a:ext uri="{FF2B5EF4-FFF2-40B4-BE49-F238E27FC236}">
                      <a16:creationId xmlns:a16="http://schemas.microsoft.com/office/drawing/2014/main" id="{420AD5D6-83CF-4031-9EBD-4228535FC687}"/>
                    </a:ext>
                  </a:extLst>
                </p14:cNvPr>
                <p14:cNvContentPartPr/>
                <p14:nvPr/>
              </p14:nvContentPartPr>
              <p14:xfrm>
                <a:off x="3212970" y="4060875"/>
                <a:ext cx="49680" cy="209160"/>
              </p14:xfrm>
            </p:contentPart>
          </mc:Choice>
          <mc:Fallback>
            <p:pic>
              <p:nvPicPr>
                <p:cNvPr id="55" name="筆跡 54">
                  <a:extLst>
                    <a:ext uri="{FF2B5EF4-FFF2-40B4-BE49-F238E27FC236}">
                      <a16:creationId xmlns:a16="http://schemas.microsoft.com/office/drawing/2014/main" id="{420AD5D6-83CF-4031-9EBD-4228535FC687}"/>
                    </a:ext>
                  </a:extLst>
                </p:cNvPr>
                <p:cNvPicPr/>
                <p:nvPr/>
              </p:nvPicPr>
              <p:blipFill>
                <a:blip r:embed="rId84"/>
                <a:stretch>
                  <a:fillRect/>
                </a:stretch>
              </p:blipFill>
              <p:spPr>
                <a:xfrm>
                  <a:off x="3195330" y="4042875"/>
                  <a:ext cx="8532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7" name="筆跡 56">
                  <a:extLst>
                    <a:ext uri="{FF2B5EF4-FFF2-40B4-BE49-F238E27FC236}">
                      <a16:creationId xmlns:a16="http://schemas.microsoft.com/office/drawing/2014/main" id="{12F6971C-EB1D-4588-B67B-BB39973F8CDE}"/>
                    </a:ext>
                  </a:extLst>
                </p14:cNvPr>
                <p14:cNvContentPartPr/>
                <p14:nvPr/>
              </p14:nvContentPartPr>
              <p14:xfrm>
                <a:off x="3487290" y="4177875"/>
                <a:ext cx="31680" cy="39240"/>
              </p14:xfrm>
            </p:contentPart>
          </mc:Choice>
          <mc:Fallback>
            <p:pic>
              <p:nvPicPr>
                <p:cNvPr id="57" name="筆跡 56">
                  <a:extLst>
                    <a:ext uri="{FF2B5EF4-FFF2-40B4-BE49-F238E27FC236}">
                      <a16:creationId xmlns:a16="http://schemas.microsoft.com/office/drawing/2014/main" id="{12F6971C-EB1D-4588-B67B-BB39973F8CDE}"/>
                    </a:ext>
                  </a:extLst>
                </p:cNvPr>
                <p:cNvPicPr/>
                <p:nvPr/>
              </p:nvPicPr>
              <p:blipFill>
                <a:blip r:embed="rId86"/>
                <a:stretch>
                  <a:fillRect/>
                </a:stretch>
              </p:blipFill>
              <p:spPr>
                <a:xfrm>
                  <a:off x="3469650" y="4159875"/>
                  <a:ext cx="673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8" name="筆跡 57">
                  <a:extLst>
                    <a:ext uri="{FF2B5EF4-FFF2-40B4-BE49-F238E27FC236}">
                      <a16:creationId xmlns:a16="http://schemas.microsoft.com/office/drawing/2014/main" id="{F1CA3B19-52EA-4EFF-934B-BAB53537FF54}"/>
                    </a:ext>
                  </a:extLst>
                </p14:cNvPr>
                <p14:cNvContentPartPr/>
                <p14:nvPr/>
              </p14:nvContentPartPr>
              <p14:xfrm>
                <a:off x="3635250" y="3960075"/>
                <a:ext cx="101160" cy="245160"/>
              </p14:xfrm>
            </p:contentPart>
          </mc:Choice>
          <mc:Fallback>
            <p:pic>
              <p:nvPicPr>
                <p:cNvPr id="58" name="筆跡 57">
                  <a:extLst>
                    <a:ext uri="{FF2B5EF4-FFF2-40B4-BE49-F238E27FC236}">
                      <a16:creationId xmlns:a16="http://schemas.microsoft.com/office/drawing/2014/main" id="{F1CA3B19-52EA-4EFF-934B-BAB53537FF54}"/>
                    </a:ext>
                  </a:extLst>
                </p:cNvPr>
                <p:cNvPicPr/>
                <p:nvPr/>
              </p:nvPicPr>
              <p:blipFill>
                <a:blip r:embed="rId88"/>
                <a:stretch>
                  <a:fillRect/>
                </a:stretch>
              </p:blipFill>
              <p:spPr>
                <a:xfrm>
                  <a:off x="3617610" y="3942435"/>
                  <a:ext cx="1368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9" name="筆跡 58">
                  <a:extLst>
                    <a:ext uri="{FF2B5EF4-FFF2-40B4-BE49-F238E27FC236}">
                      <a16:creationId xmlns:a16="http://schemas.microsoft.com/office/drawing/2014/main" id="{F6CCD68D-E10E-4F08-9A39-E5D4CAA8B872}"/>
                    </a:ext>
                  </a:extLst>
                </p14:cNvPr>
                <p14:cNvContentPartPr/>
                <p14:nvPr/>
              </p14:nvContentPartPr>
              <p14:xfrm>
                <a:off x="3801930" y="4060875"/>
                <a:ext cx="69120" cy="137520"/>
              </p14:xfrm>
            </p:contentPart>
          </mc:Choice>
          <mc:Fallback>
            <p:pic>
              <p:nvPicPr>
                <p:cNvPr id="59" name="筆跡 58">
                  <a:extLst>
                    <a:ext uri="{FF2B5EF4-FFF2-40B4-BE49-F238E27FC236}">
                      <a16:creationId xmlns:a16="http://schemas.microsoft.com/office/drawing/2014/main" id="{F6CCD68D-E10E-4F08-9A39-E5D4CAA8B872}"/>
                    </a:ext>
                  </a:extLst>
                </p:cNvPr>
                <p:cNvPicPr/>
                <p:nvPr/>
              </p:nvPicPr>
              <p:blipFill>
                <a:blip r:embed="rId90"/>
                <a:stretch>
                  <a:fillRect/>
                </a:stretch>
              </p:blipFill>
              <p:spPr>
                <a:xfrm>
                  <a:off x="3783930" y="4042875"/>
                  <a:ext cx="104760" cy="173160"/>
                </a:xfrm>
                <a:prstGeom prst="rect">
                  <a:avLst/>
                </a:prstGeom>
              </p:spPr>
            </p:pic>
          </mc:Fallback>
        </mc:AlternateContent>
      </p:grpSp>
      <p:grpSp>
        <p:nvGrpSpPr>
          <p:cNvPr id="47110" name="群組 47109">
            <a:extLst>
              <a:ext uri="{FF2B5EF4-FFF2-40B4-BE49-F238E27FC236}">
                <a16:creationId xmlns:a16="http://schemas.microsoft.com/office/drawing/2014/main" id="{EDC42E47-E4A8-43F3-BA2F-1F841D18797A}"/>
              </a:ext>
            </a:extLst>
          </p:cNvPr>
          <p:cNvGrpSpPr/>
          <p:nvPr/>
        </p:nvGrpSpPr>
        <p:grpSpPr>
          <a:xfrm>
            <a:off x="6841770" y="3247635"/>
            <a:ext cx="84600" cy="46800"/>
            <a:chOff x="6841770" y="3247635"/>
            <a:chExt cx="84600" cy="46800"/>
          </a:xfrm>
        </p:grpSpPr>
        <mc:AlternateContent xmlns:mc="http://schemas.openxmlformats.org/markup-compatibility/2006">
          <mc:Choice xmlns:p14="http://schemas.microsoft.com/office/powerpoint/2010/main" Requires="p14">
            <p:contentPart p14:bwMode="auto" r:id="rId91">
              <p14:nvContentPartPr>
                <p14:cNvPr id="47108" name="筆跡 47107">
                  <a:extLst>
                    <a:ext uri="{FF2B5EF4-FFF2-40B4-BE49-F238E27FC236}">
                      <a16:creationId xmlns:a16="http://schemas.microsoft.com/office/drawing/2014/main" id="{961B1643-0274-4C8C-A73E-2AEF904DF677}"/>
                    </a:ext>
                  </a:extLst>
                </p14:cNvPr>
                <p14:cNvContentPartPr/>
                <p14:nvPr/>
              </p14:nvContentPartPr>
              <p14:xfrm>
                <a:off x="6851130" y="3247635"/>
                <a:ext cx="52200" cy="13320"/>
              </p14:xfrm>
            </p:contentPart>
          </mc:Choice>
          <mc:Fallback>
            <p:pic>
              <p:nvPicPr>
                <p:cNvPr id="47108" name="筆跡 47107">
                  <a:extLst>
                    <a:ext uri="{FF2B5EF4-FFF2-40B4-BE49-F238E27FC236}">
                      <a16:creationId xmlns:a16="http://schemas.microsoft.com/office/drawing/2014/main" id="{961B1643-0274-4C8C-A73E-2AEF904DF677}"/>
                    </a:ext>
                  </a:extLst>
                </p:cNvPr>
                <p:cNvPicPr/>
                <p:nvPr/>
              </p:nvPicPr>
              <p:blipFill>
                <a:blip r:embed="rId92"/>
                <a:stretch>
                  <a:fillRect/>
                </a:stretch>
              </p:blipFill>
              <p:spPr>
                <a:xfrm>
                  <a:off x="6842490" y="3238995"/>
                  <a:ext cx="698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7109" name="筆跡 47108">
                  <a:extLst>
                    <a:ext uri="{FF2B5EF4-FFF2-40B4-BE49-F238E27FC236}">
                      <a16:creationId xmlns:a16="http://schemas.microsoft.com/office/drawing/2014/main" id="{AD8E6B30-9198-4724-8481-AF1C28FD01D2}"/>
                    </a:ext>
                  </a:extLst>
                </p14:cNvPr>
                <p14:cNvContentPartPr/>
                <p14:nvPr/>
              </p14:nvContentPartPr>
              <p14:xfrm>
                <a:off x="6841770" y="3288675"/>
                <a:ext cx="84600" cy="5760"/>
              </p14:xfrm>
            </p:contentPart>
          </mc:Choice>
          <mc:Fallback>
            <p:pic>
              <p:nvPicPr>
                <p:cNvPr id="47109" name="筆跡 47108">
                  <a:extLst>
                    <a:ext uri="{FF2B5EF4-FFF2-40B4-BE49-F238E27FC236}">
                      <a16:creationId xmlns:a16="http://schemas.microsoft.com/office/drawing/2014/main" id="{AD8E6B30-9198-4724-8481-AF1C28FD01D2}"/>
                    </a:ext>
                  </a:extLst>
                </p:cNvPr>
                <p:cNvPicPr/>
                <p:nvPr/>
              </p:nvPicPr>
              <p:blipFill>
                <a:blip r:embed="rId94"/>
                <a:stretch>
                  <a:fillRect/>
                </a:stretch>
              </p:blipFill>
              <p:spPr>
                <a:xfrm>
                  <a:off x="6832770" y="3280035"/>
                  <a:ext cx="102240" cy="23400"/>
                </a:xfrm>
                <a:prstGeom prst="rect">
                  <a:avLst/>
                </a:prstGeom>
              </p:spPr>
            </p:pic>
          </mc:Fallback>
        </mc:AlternateContent>
      </p:grpSp>
      <p:grpSp>
        <p:nvGrpSpPr>
          <p:cNvPr id="47115" name="群組 47114">
            <a:extLst>
              <a:ext uri="{FF2B5EF4-FFF2-40B4-BE49-F238E27FC236}">
                <a16:creationId xmlns:a16="http://schemas.microsoft.com/office/drawing/2014/main" id="{4D722F85-5B01-4CAB-93E1-BACC735E3196}"/>
              </a:ext>
            </a:extLst>
          </p:cNvPr>
          <p:cNvGrpSpPr/>
          <p:nvPr/>
        </p:nvGrpSpPr>
        <p:grpSpPr>
          <a:xfrm>
            <a:off x="7282050" y="2986275"/>
            <a:ext cx="419040" cy="332280"/>
            <a:chOff x="7282050" y="2986275"/>
            <a:chExt cx="419040" cy="332280"/>
          </a:xfrm>
        </p:grpSpPr>
        <mc:AlternateContent xmlns:mc="http://schemas.openxmlformats.org/markup-compatibility/2006">
          <mc:Choice xmlns:p14="http://schemas.microsoft.com/office/powerpoint/2010/main" Requires="p14">
            <p:contentPart p14:bwMode="auto" r:id="rId95">
              <p14:nvContentPartPr>
                <p14:cNvPr id="47111" name="筆跡 47110">
                  <a:extLst>
                    <a:ext uri="{FF2B5EF4-FFF2-40B4-BE49-F238E27FC236}">
                      <a16:creationId xmlns:a16="http://schemas.microsoft.com/office/drawing/2014/main" id="{A1B0426D-D71A-4A22-B55A-F771BA473FC8}"/>
                    </a:ext>
                  </a:extLst>
                </p14:cNvPr>
                <p14:cNvContentPartPr/>
                <p14:nvPr/>
              </p14:nvContentPartPr>
              <p14:xfrm>
                <a:off x="7282050" y="3029115"/>
                <a:ext cx="137520" cy="148680"/>
              </p14:xfrm>
            </p:contentPart>
          </mc:Choice>
          <mc:Fallback>
            <p:pic>
              <p:nvPicPr>
                <p:cNvPr id="47111" name="筆跡 47110">
                  <a:extLst>
                    <a:ext uri="{FF2B5EF4-FFF2-40B4-BE49-F238E27FC236}">
                      <a16:creationId xmlns:a16="http://schemas.microsoft.com/office/drawing/2014/main" id="{A1B0426D-D71A-4A22-B55A-F771BA473FC8}"/>
                    </a:ext>
                  </a:extLst>
                </p:cNvPr>
                <p:cNvPicPr/>
                <p:nvPr/>
              </p:nvPicPr>
              <p:blipFill>
                <a:blip r:embed="rId96"/>
                <a:stretch>
                  <a:fillRect/>
                </a:stretch>
              </p:blipFill>
              <p:spPr>
                <a:xfrm>
                  <a:off x="7273050" y="3020115"/>
                  <a:ext cx="1551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7112" name="筆跡 47111">
                  <a:extLst>
                    <a:ext uri="{FF2B5EF4-FFF2-40B4-BE49-F238E27FC236}">
                      <a16:creationId xmlns:a16="http://schemas.microsoft.com/office/drawing/2014/main" id="{093B4476-7881-4276-8AB5-2A84A57290F7}"/>
                    </a:ext>
                  </a:extLst>
                </p14:cNvPr>
                <p14:cNvContentPartPr/>
                <p14:nvPr/>
              </p14:nvContentPartPr>
              <p14:xfrm>
                <a:off x="7311930" y="3046395"/>
                <a:ext cx="64080" cy="191880"/>
              </p14:xfrm>
            </p:contentPart>
          </mc:Choice>
          <mc:Fallback>
            <p:pic>
              <p:nvPicPr>
                <p:cNvPr id="47112" name="筆跡 47111">
                  <a:extLst>
                    <a:ext uri="{FF2B5EF4-FFF2-40B4-BE49-F238E27FC236}">
                      <a16:creationId xmlns:a16="http://schemas.microsoft.com/office/drawing/2014/main" id="{093B4476-7881-4276-8AB5-2A84A57290F7}"/>
                    </a:ext>
                  </a:extLst>
                </p:cNvPr>
                <p:cNvPicPr/>
                <p:nvPr/>
              </p:nvPicPr>
              <p:blipFill>
                <a:blip r:embed="rId98"/>
                <a:stretch>
                  <a:fillRect/>
                </a:stretch>
              </p:blipFill>
              <p:spPr>
                <a:xfrm>
                  <a:off x="7303290" y="3037395"/>
                  <a:ext cx="8172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7113" name="筆跡 47112">
                  <a:extLst>
                    <a:ext uri="{FF2B5EF4-FFF2-40B4-BE49-F238E27FC236}">
                      <a16:creationId xmlns:a16="http://schemas.microsoft.com/office/drawing/2014/main" id="{8A06C617-64B0-44BE-90FE-0F3B61F9525B}"/>
                    </a:ext>
                  </a:extLst>
                </p14:cNvPr>
                <p14:cNvContentPartPr/>
                <p14:nvPr/>
              </p14:nvContentPartPr>
              <p14:xfrm>
                <a:off x="7420290" y="2986275"/>
                <a:ext cx="222120" cy="332280"/>
              </p14:xfrm>
            </p:contentPart>
          </mc:Choice>
          <mc:Fallback>
            <p:pic>
              <p:nvPicPr>
                <p:cNvPr id="47113" name="筆跡 47112">
                  <a:extLst>
                    <a:ext uri="{FF2B5EF4-FFF2-40B4-BE49-F238E27FC236}">
                      <a16:creationId xmlns:a16="http://schemas.microsoft.com/office/drawing/2014/main" id="{8A06C617-64B0-44BE-90FE-0F3B61F9525B}"/>
                    </a:ext>
                  </a:extLst>
                </p:cNvPr>
                <p:cNvPicPr/>
                <p:nvPr/>
              </p:nvPicPr>
              <p:blipFill>
                <a:blip r:embed="rId100"/>
                <a:stretch>
                  <a:fillRect/>
                </a:stretch>
              </p:blipFill>
              <p:spPr>
                <a:xfrm>
                  <a:off x="7411290" y="2977275"/>
                  <a:ext cx="23976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47114" name="筆跡 47113">
                  <a:extLst>
                    <a:ext uri="{FF2B5EF4-FFF2-40B4-BE49-F238E27FC236}">
                      <a16:creationId xmlns:a16="http://schemas.microsoft.com/office/drawing/2014/main" id="{AA7655D6-04BD-4117-A4B0-71C5B1CAC36A}"/>
                    </a:ext>
                  </a:extLst>
                </p14:cNvPr>
                <p14:cNvContentPartPr/>
                <p14:nvPr/>
              </p14:nvContentPartPr>
              <p14:xfrm>
                <a:off x="7535850" y="3215955"/>
                <a:ext cx="165240" cy="100800"/>
              </p14:xfrm>
            </p:contentPart>
          </mc:Choice>
          <mc:Fallback>
            <p:pic>
              <p:nvPicPr>
                <p:cNvPr id="47114" name="筆跡 47113">
                  <a:extLst>
                    <a:ext uri="{FF2B5EF4-FFF2-40B4-BE49-F238E27FC236}">
                      <a16:creationId xmlns:a16="http://schemas.microsoft.com/office/drawing/2014/main" id="{AA7655D6-04BD-4117-A4B0-71C5B1CAC36A}"/>
                    </a:ext>
                  </a:extLst>
                </p:cNvPr>
                <p:cNvPicPr/>
                <p:nvPr/>
              </p:nvPicPr>
              <p:blipFill>
                <a:blip r:embed="rId102"/>
                <a:stretch>
                  <a:fillRect/>
                </a:stretch>
              </p:blipFill>
              <p:spPr>
                <a:xfrm>
                  <a:off x="7526850" y="3207315"/>
                  <a:ext cx="182880" cy="11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3">
            <p14:nvContentPartPr>
              <p14:cNvPr id="47116" name="筆跡 47115">
                <a:extLst>
                  <a:ext uri="{FF2B5EF4-FFF2-40B4-BE49-F238E27FC236}">
                    <a16:creationId xmlns:a16="http://schemas.microsoft.com/office/drawing/2014/main" id="{EAF09F1B-448B-4175-9CD8-45129AAB85AE}"/>
                  </a:ext>
                </a:extLst>
              </p14:cNvPr>
              <p14:cNvContentPartPr/>
              <p14:nvPr/>
            </p14:nvContentPartPr>
            <p14:xfrm>
              <a:off x="6990090" y="4527435"/>
              <a:ext cx="23400" cy="53280"/>
            </p14:xfrm>
          </p:contentPart>
        </mc:Choice>
        <mc:Fallback>
          <p:pic>
            <p:nvPicPr>
              <p:cNvPr id="47116" name="筆跡 47115">
                <a:extLst>
                  <a:ext uri="{FF2B5EF4-FFF2-40B4-BE49-F238E27FC236}">
                    <a16:creationId xmlns:a16="http://schemas.microsoft.com/office/drawing/2014/main" id="{EAF09F1B-448B-4175-9CD8-45129AAB85AE}"/>
                  </a:ext>
                </a:extLst>
              </p:cNvPr>
              <p:cNvPicPr/>
              <p:nvPr/>
            </p:nvPicPr>
            <p:blipFill>
              <a:blip r:embed="rId104"/>
              <a:stretch>
                <a:fillRect/>
              </a:stretch>
            </p:blipFill>
            <p:spPr>
              <a:xfrm>
                <a:off x="6981090" y="4518795"/>
                <a:ext cx="41040" cy="70920"/>
              </a:xfrm>
              <a:prstGeom prst="rect">
                <a:avLst/>
              </a:prstGeom>
            </p:spPr>
          </p:pic>
        </mc:Fallback>
      </mc:AlternateContent>
      <p:grpSp>
        <p:nvGrpSpPr>
          <p:cNvPr id="47124" name="群組 47123">
            <a:extLst>
              <a:ext uri="{FF2B5EF4-FFF2-40B4-BE49-F238E27FC236}">
                <a16:creationId xmlns:a16="http://schemas.microsoft.com/office/drawing/2014/main" id="{BC112D44-B71B-4D63-85E8-EDC587CC88FA}"/>
              </a:ext>
            </a:extLst>
          </p:cNvPr>
          <p:cNvGrpSpPr/>
          <p:nvPr/>
        </p:nvGrpSpPr>
        <p:grpSpPr>
          <a:xfrm>
            <a:off x="6886050" y="4758915"/>
            <a:ext cx="641880" cy="305280"/>
            <a:chOff x="6886050" y="4758915"/>
            <a:chExt cx="641880" cy="305280"/>
          </a:xfrm>
        </p:grpSpPr>
        <mc:AlternateContent xmlns:mc="http://schemas.openxmlformats.org/markup-compatibility/2006">
          <mc:Choice xmlns:p14="http://schemas.microsoft.com/office/powerpoint/2010/main" Requires="p14">
            <p:contentPart p14:bwMode="auto" r:id="rId105">
              <p14:nvContentPartPr>
                <p14:cNvPr id="47117" name="筆跡 47116">
                  <a:extLst>
                    <a:ext uri="{FF2B5EF4-FFF2-40B4-BE49-F238E27FC236}">
                      <a16:creationId xmlns:a16="http://schemas.microsoft.com/office/drawing/2014/main" id="{E383A996-0985-48C3-B563-94FB64374089}"/>
                    </a:ext>
                  </a:extLst>
                </p14:cNvPr>
                <p14:cNvContentPartPr/>
                <p14:nvPr/>
              </p14:nvContentPartPr>
              <p14:xfrm>
                <a:off x="6886050" y="4758915"/>
                <a:ext cx="69120" cy="305280"/>
              </p14:xfrm>
            </p:contentPart>
          </mc:Choice>
          <mc:Fallback>
            <p:pic>
              <p:nvPicPr>
                <p:cNvPr id="47117" name="筆跡 47116">
                  <a:extLst>
                    <a:ext uri="{FF2B5EF4-FFF2-40B4-BE49-F238E27FC236}">
                      <a16:creationId xmlns:a16="http://schemas.microsoft.com/office/drawing/2014/main" id="{E383A996-0985-48C3-B563-94FB64374089}"/>
                    </a:ext>
                  </a:extLst>
                </p:cNvPr>
                <p:cNvPicPr/>
                <p:nvPr/>
              </p:nvPicPr>
              <p:blipFill>
                <a:blip r:embed="rId106"/>
                <a:stretch>
                  <a:fillRect/>
                </a:stretch>
              </p:blipFill>
              <p:spPr>
                <a:xfrm>
                  <a:off x="6877410" y="4750275"/>
                  <a:ext cx="8676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7118" name="筆跡 47117">
                  <a:extLst>
                    <a:ext uri="{FF2B5EF4-FFF2-40B4-BE49-F238E27FC236}">
                      <a16:creationId xmlns:a16="http://schemas.microsoft.com/office/drawing/2014/main" id="{3A5CAF45-2138-42A0-9F63-55C4761EEF13}"/>
                    </a:ext>
                  </a:extLst>
                </p14:cNvPr>
                <p14:cNvContentPartPr/>
                <p14:nvPr/>
              </p14:nvContentPartPr>
              <p14:xfrm>
                <a:off x="6934650" y="4832355"/>
                <a:ext cx="95760" cy="96480"/>
              </p14:xfrm>
            </p:contentPart>
          </mc:Choice>
          <mc:Fallback>
            <p:pic>
              <p:nvPicPr>
                <p:cNvPr id="47118" name="筆跡 47117">
                  <a:extLst>
                    <a:ext uri="{FF2B5EF4-FFF2-40B4-BE49-F238E27FC236}">
                      <a16:creationId xmlns:a16="http://schemas.microsoft.com/office/drawing/2014/main" id="{3A5CAF45-2138-42A0-9F63-55C4761EEF13}"/>
                    </a:ext>
                  </a:extLst>
                </p:cNvPr>
                <p:cNvPicPr/>
                <p:nvPr/>
              </p:nvPicPr>
              <p:blipFill>
                <a:blip r:embed="rId108"/>
                <a:stretch>
                  <a:fillRect/>
                </a:stretch>
              </p:blipFill>
              <p:spPr>
                <a:xfrm>
                  <a:off x="6926010" y="4823355"/>
                  <a:ext cx="1134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7119" name="筆跡 47118">
                  <a:extLst>
                    <a:ext uri="{FF2B5EF4-FFF2-40B4-BE49-F238E27FC236}">
                      <a16:creationId xmlns:a16="http://schemas.microsoft.com/office/drawing/2014/main" id="{7EA0DE65-C4D4-442A-A39C-7376D2AF4E79}"/>
                    </a:ext>
                  </a:extLst>
                </p14:cNvPr>
                <p14:cNvContentPartPr/>
                <p14:nvPr/>
              </p14:nvContentPartPr>
              <p14:xfrm>
                <a:off x="7117170" y="4842435"/>
                <a:ext cx="63000" cy="10080"/>
              </p14:xfrm>
            </p:contentPart>
          </mc:Choice>
          <mc:Fallback>
            <p:pic>
              <p:nvPicPr>
                <p:cNvPr id="47119" name="筆跡 47118">
                  <a:extLst>
                    <a:ext uri="{FF2B5EF4-FFF2-40B4-BE49-F238E27FC236}">
                      <a16:creationId xmlns:a16="http://schemas.microsoft.com/office/drawing/2014/main" id="{7EA0DE65-C4D4-442A-A39C-7376D2AF4E79}"/>
                    </a:ext>
                  </a:extLst>
                </p:cNvPr>
                <p:cNvPicPr/>
                <p:nvPr/>
              </p:nvPicPr>
              <p:blipFill>
                <a:blip r:embed="rId110"/>
                <a:stretch>
                  <a:fillRect/>
                </a:stretch>
              </p:blipFill>
              <p:spPr>
                <a:xfrm>
                  <a:off x="7108170" y="4833795"/>
                  <a:ext cx="806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47120" name="筆跡 47119">
                  <a:extLst>
                    <a:ext uri="{FF2B5EF4-FFF2-40B4-BE49-F238E27FC236}">
                      <a16:creationId xmlns:a16="http://schemas.microsoft.com/office/drawing/2014/main" id="{152A2ECD-8A46-4669-86DA-415C1F0C08CE}"/>
                    </a:ext>
                  </a:extLst>
                </p14:cNvPr>
                <p14:cNvContentPartPr/>
                <p14:nvPr/>
              </p14:nvContentPartPr>
              <p14:xfrm>
                <a:off x="7115730" y="4897875"/>
                <a:ext cx="100080" cy="11160"/>
              </p14:xfrm>
            </p:contentPart>
          </mc:Choice>
          <mc:Fallback>
            <p:pic>
              <p:nvPicPr>
                <p:cNvPr id="47120" name="筆跡 47119">
                  <a:extLst>
                    <a:ext uri="{FF2B5EF4-FFF2-40B4-BE49-F238E27FC236}">
                      <a16:creationId xmlns:a16="http://schemas.microsoft.com/office/drawing/2014/main" id="{152A2ECD-8A46-4669-86DA-415C1F0C08CE}"/>
                    </a:ext>
                  </a:extLst>
                </p:cNvPr>
                <p:cNvPicPr/>
                <p:nvPr/>
              </p:nvPicPr>
              <p:blipFill>
                <a:blip r:embed="rId112"/>
                <a:stretch>
                  <a:fillRect/>
                </a:stretch>
              </p:blipFill>
              <p:spPr>
                <a:xfrm>
                  <a:off x="7107090" y="4888875"/>
                  <a:ext cx="1177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7121" name="筆跡 47120">
                  <a:extLst>
                    <a:ext uri="{FF2B5EF4-FFF2-40B4-BE49-F238E27FC236}">
                      <a16:creationId xmlns:a16="http://schemas.microsoft.com/office/drawing/2014/main" id="{8E86EB5B-704C-4377-84E2-4E957475D1A1}"/>
                    </a:ext>
                  </a:extLst>
                </p14:cNvPr>
                <p14:cNvContentPartPr/>
                <p14:nvPr/>
              </p14:nvContentPartPr>
              <p14:xfrm>
                <a:off x="7300050" y="4934595"/>
                <a:ext cx="14760" cy="27360"/>
              </p14:xfrm>
            </p:contentPart>
          </mc:Choice>
          <mc:Fallback>
            <p:pic>
              <p:nvPicPr>
                <p:cNvPr id="47121" name="筆跡 47120">
                  <a:extLst>
                    <a:ext uri="{FF2B5EF4-FFF2-40B4-BE49-F238E27FC236}">
                      <a16:creationId xmlns:a16="http://schemas.microsoft.com/office/drawing/2014/main" id="{8E86EB5B-704C-4377-84E2-4E957475D1A1}"/>
                    </a:ext>
                  </a:extLst>
                </p:cNvPr>
                <p:cNvPicPr/>
                <p:nvPr/>
              </p:nvPicPr>
              <p:blipFill>
                <a:blip r:embed="rId114"/>
                <a:stretch>
                  <a:fillRect/>
                </a:stretch>
              </p:blipFill>
              <p:spPr>
                <a:xfrm>
                  <a:off x="7291050" y="4925595"/>
                  <a:ext cx="324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47122" name="筆跡 47121">
                  <a:extLst>
                    <a:ext uri="{FF2B5EF4-FFF2-40B4-BE49-F238E27FC236}">
                      <a16:creationId xmlns:a16="http://schemas.microsoft.com/office/drawing/2014/main" id="{006C06DF-B2F7-467D-BDE1-341993C3804B}"/>
                    </a:ext>
                  </a:extLst>
                </p14:cNvPr>
                <p14:cNvContentPartPr/>
                <p14:nvPr/>
              </p14:nvContentPartPr>
              <p14:xfrm>
                <a:off x="7347210" y="4803555"/>
                <a:ext cx="64440" cy="164160"/>
              </p14:xfrm>
            </p:contentPart>
          </mc:Choice>
          <mc:Fallback>
            <p:pic>
              <p:nvPicPr>
                <p:cNvPr id="47122" name="筆跡 47121">
                  <a:extLst>
                    <a:ext uri="{FF2B5EF4-FFF2-40B4-BE49-F238E27FC236}">
                      <a16:creationId xmlns:a16="http://schemas.microsoft.com/office/drawing/2014/main" id="{006C06DF-B2F7-467D-BDE1-341993C3804B}"/>
                    </a:ext>
                  </a:extLst>
                </p:cNvPr>
                <p:cNvPicPr/>
                <p:nvPr/>
              </p:nvPicPr>
              <p:blipFill>
                <a:blip r:embed="rId116"/>
                <a:stretch>
                  <a:fillRect/>
                </a:stretch>
              </p:blipFill>
              <p:spPr>
                <a:xfrm>
                  <a:off x="7338210" y="4794555"/>
                  <a:ext cx="820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7123" name="筆跡 47122">
                  <a:extLst>
                    <a:ext uri="{FF2B5EF4-FFF2-40B4-BE49-F238E27FC236}">
                      <a16:creationId xmlns:a16="http://schemas.microsoft.com/office/drawing/2014/main" id="{CCA7295D-1B3A-472C-95E3-DE86F6B3FF64}"/>
                    </a:ext>
                  </a:extLst>
                </p14:cNvPr>
                <p14:cNvContentPartPr/>
                <p14:nvPr/>
              </p14:nvContentPartPr>
              <p14:xfrm>
                <a:off x="7459890" y="4856475"/>
                <a:ext cx="68040" cy="131040"/>
              </p14:xfrm>
            </p:contentPart>
          </mc:Choice>
          <mc:Fallback>
            <p:pic>
              <p:nvPicPr>
                <p:cNvPr id="47123" name="筆跡 47122">
                  <a:extLst>
                    <a:ext uri="{FF2B5EF4-FFF2-40B4-BE49-F238E27FC236}">
                      <a16:creationId xmlns:a16="http://schemas.microsoft.com/office/drawing/2014/main" id="{CCA7295D-1B3A-472C-95E3-DE86F6B3FF64}"/>
                    </a:ext>
                  </a:extLst>
                </p:cNvPr>
                <p:cNvPicPr/>
                <p:nvPr/>
              </p:nvPicPr>
              <p:blipFill>
                <a:blip r:embed="rId118"/>
                <a:stretch>
                  <a:fillRect/>
                </a:stretch>
              </p:blipFill>
              <p:spPr>
                <a:xfrm>
                  <a:off x="7451250" y="4847835"/>
                  <a:ext cx="85680" cy="148680"/>
                </a:xfrm>
                <a:prstGeom prst="rect">
                  <a:avLst/>
                </a:prstGeom>
              </p:spPr>
            </p:pic>
          </mc:Fallback>
        </mc:AlternateContent>
      </p:grpSp>
      <p:grpSp>
        <p:nvGrpSpPr>
          <p:cNvPr id="47142" name="群組 47141">
            <a:extLst>
              <a:ext uri="{FF2B5EF4-FFF2-40B4-BE49-F238E27FC236}">
                <a16:creationId xmlns:a16="http://schemas.microsoft.com/office/drawing/2014/main" id="{C232D0B4-6F68-4653-92A9-7B031D135FDA}"/>
              </a:ext>
            </a:extLst>
          </p:cNvPr>
          <p:cNvGrpSpPr/>
          <p:nvPr/>
        </p:nvGrpSpPr>
        <p:grpSpPr>
          <a:xfrm>
            <a:off x="5773290" y="3938475"/>
            <a:ext cx="2625120" cy="734400"/>
            <a:chOff x="5773290" y="3938475"/>
            <a:chExt cx="2625120" cy="734400"/>
          </a:xfrm>
        </p:grpSpPr>
        <mc:AlternateContent xmlns:mc="http://schemas.openxmlformats.org/markup-compatibility/2006">
          <mc:Choice xmlns:p14="http://schemas.microsoft.com/office/powerpoint/2010/main" Requires="p14">
            <p:contentPart p14:bwMode="auto" r:id="rId119">
              <p14:nvContentPartPr>
                <p14:cNvPr id="61" name="筆跡 60">
                  <a:extLst>
                    <a:ext uri="{FF2B5EF4-FFF2-40B4-BE49-F238E27FC236}">
                      <a16:creationId xmlns:a16="http://schemas.microsoft.com/office/drawing/2014/main" id="{D2FC6C1E-C778-41A5-B2DA-530DB92A4151}"/>
                    </a:ext>
                  </a:extLst>
                </p14:cNvPr>
                <p14:cNvContentPartPr/>
                <p14:nvPr/>
              </p14:nvContentPartPr>
              <p14:xfrm>
                <a:off x="5773290" y="4517355"/>
                <a:ext cx="2625120" cy="126360"/>
              </p14:xfrm>
            </p:contentPart>
          </mc:Choice>
          <mc:Fallback>
            <p:pic>
              <p:nvPicPr>
                <p:cNvPr id="61" name="筆跡 60">
                  <a:extLst>
                    <a:ext uri="{FF2B5EF4-FFF2-40B4-BE49-F238E27FC236}">
                      <a16:creationId xmlns:a16="http://schemas.microsoft.com/office/drawing/2014/main" id="{D2FC6C1E-C778-41A5-B2DA-530DB92A4151}"/>
                    </a:ext>
                  </a:extLst>
                </p:cNvPr>
                <p:cNvPicPr/>
                <p:nvPr/>
              </p:nvPicPr>
              <p:blipFill>
                <a:blip r:embed="rId120"/>
                <a:stretch>
                  <a:fillRect/>
                </a:stretch>
              </p:blipFill>
              <p:spPr>
                <a:xfrm>
                  <a:off x="5764290" y="4508355"/>
                  <a:ext cx="26427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2" name="筆跡 61">
                  <a:extLst>
                    <a:ext uri="{FF2B5EF4-FFF2-40B4-BE49-F238E27FC236}">
                      <a16:creationId xmlns:a16="http://schemas.microsoft.com/office/drawing/2014/main" id="{F4C6875C-B937-42C2-8806-7462AF6FBEBE}"/>
                    </a:ext>
                  </a:extLst>
                </p14:cNvPr>
                <p14:cNvContentPartPr/>
                <p14:nvPr/>
              </p14:nvContentPartPr>
              <p14:xfrm>
                <a:off x="8229930" y="4469115"/>
                <a:ext cx="155520" cy="133560"/>
              </p14:xfrm>
            </p:contentPart>
          </mc:Choice>
          <mc:Fallback>
            <p:pic>
              <p:nvPicPr>
                <p:cNvPr id="62" name="筆跡 61">
                  <a:extLst>
                    <a:ext uri="{FF2B5EF4-FFF2-40B4-BE49-F238E27FC236}">
                      <a16:creationId xmlns:a16="http://schemas.microsoft.com/office/drawing/2014/main" id="{F4C6875C-B937-42C2-8806-7462AF6FBEBE}"/>
                    </a:ext>
                  </a:extLst>
                </p:cNvPr>
                <p:cNvPicPr/>
                <p:nvPr/>
              </p:nvPicPr>
              <p:blipFill>
                <a:blip r:embed="rId122"/>
                <a:stretch>
                  <a:fillRect/>
                </a:stretch>
              </p:blipFill>
              <p:spPr>
                <a:xfrm>
                  <a:off x="8221290" y="4460115"/>
                  <a:ext cx="1731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63" name="筆跡 62">
                  <a:extLst>
                    <a:ext uri="{FF2B5EF4-FFF2-40B4-BE49-F238E27FC236}">
                      <a16:creationId xmlns:a16="http://schemas.microsoft.com/office/drawing/2014/main" id="{80EEEE71-963F-4C22-9E1C-C9EED38149C4}"/>
                    </a:ext>
                  </a:extLst>
                </p14:cNvPr>
                <p14:cNvContentPartPr/>
                <p14:nvPr/>
              </p14:nvContentPartPr>
              <p14:xfrm>
                <a:off x="6059490" y="3938475"/>
                <a:ext cx="30600" cy="734400"/>
              </p14:xfrm>
            </p:contentPart>
          </mc:Choice>
          <mc:Fallback>
            <p:pic>
              <p:nvPicPr>
                <p:cNvPr id="63" name="筆跡 62">
                  <a:extLst>
                    <a:ext uri="{FF2B5EF4-FFF2-40B4-BE49-F238E27FC236}">
                      <a16:creationId xmlns:a16="http://schemas.microsoft.com/office/drawing/2014/main" id="{80EEEE71-963F-4C22-9E1C-C9EED38149C4}"/>
                    </a:ext>
                  </a:extLst>
                </p:cNvPr>
                <p:cNvPicPr/>
                <p:nvPr/>
              </p:nvPicPr>
              <p:blipFill>
                <a:blip r:embed="rId124"/>
                <a:stretch>
                  <a:fillRect/>
                </a:stretch>
              </p:blipFill>
              <p:spPr>
                <a:xfrm>
                  <a:off x="6050850" y="3929475"/>
                  <a:ext cx="48240" cy="7520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7104" name="筆跡 47103">
                  <a:extLst>
                    <a:ext uri="{FF2B5EF4-FFF2-40B4-BE49-F238E27FC236}">
                      <a16:creationId xmlns:a16="http://schemas.microsoft.com/office/drawing/2014/main" id="{0363AE21-E44E-4CD5-AF7B-18CE0865EFFF}"/>
                    </a:ext>
                  </a:extLst>
                </p14:cNvPr>
                <p14:cNvContentPartPr/>
                <p14:nvPr/>
              </p14:nvContentPartPr>
              <p14:xfrm>
                <a:off x="6009090" y="3940275"/>
                <a:ext cx="52560" cy="89640"/>
              </p14:xfrm>
            </p:contentPart>
          </mc:Choice>
          <mc:Fallback>
            <p:pic>
              <p:nvPicPr>
                <p:cNvPr id="47104" name="筆跡 47103">
                  <a:extLst>
                    <a:ext uri="{FF2B5EF4-FFF2-40B4-BE49-F238E27FC236}">
                      <a16:creationId xmlns:a16="http://schemas.microsoft.com/office/drawing/2014/main" id="{0363AE21-E44E-4CD5-AF7B-18CE0865EFFF}"/>
                    </a:ext>
                  </a:extLst>
                </p:cNvPr>
                <p:cNvPicPr/>
                <p:nvPr/>
              </p:nvPicPr>
              <p:blipFill>
                <a:blip r:embed="rId126"/>
                <a:stretch>
                  <a:fillRect/>
                </a:stretch>
              </p:blipFill>
              <p:spPr>
                <a:xfrm>
                  <a:off x="6000090" y="3931275"/>
                  <a:ext cx="7020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7105" name="筆跡 47104">
                  <a:extLst>
                    <a:ext uri="{FF2B5EF4-FFF2-40B4-BE49-F238E27FC236}">
                      <a16:creationId xmlns:a16="http://schemas.microsoft.com/office/drawing/2014/main" id="{87AB473F-3BE4-4470-9561-3519FF81A5B2}"/>
                    </a:ext>
                  </a:extLst>
                </p14:cNvPr>
                <p14:cNvContentPartPr/>
                <p14:nvPr/>
              </p14:nvContentPartPr>
              <p14:xfrm>
                <a:off x="6088290" y="3966555"/>
                <a:ext cx="74880" cy="150840"/>
              </p14:xfrm>
            </p:contentPart>
          </mc:Choice>
          <mc:Fallback>
            <p:pic>
              <p:nvPicPr>
                <p:cNvPr id="47105" name="筆跡 47104">
                  <a:extLst>
                    <a:ext uri="{FF2B5EF4-FFF2-40B4-BE49-F238E27FC236}">
                      <a16:creationId xmlns:a16="http://schemas.microsoft.com/office/drawing/2014/main" id="{87AB473F-3BE4-4470-9561-3519FF81A5B2}"/>
                    </a:ext>
                  </a:extLst>
                </p:cNvPr>
                <p:cNvPicPr/>
                <p:nvPr/>
              </p:nvPicPr>
              <p:blipFill>
                <a:blip r:embed="rId128"/>
                <a:stretch>
                  <a:fillRect/>
                </a:stretch>
              </p:blipFill>
              <p:spPr>
                <a:xfrm>
                  <a:off x="6079650" y="3957915"/>
                  <a:ext cx="925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7125" name="筆跡 47124">
                  <a:extLst>
                    <a:ext uri="{FF2B5EF4-FFF2-40B4-BE49-F238E27FC236}">
                      <a16:creationId xmlns:a16="http://schemas.microsoft.com/office/drawing/2014/main" id="{E0867F78-158B-4D5A-8CEF-4AAA6424655B}"/>
                    </a:ext>
                  </a:extLst>
                </p14:cNvPr>
                <p14:cNvContentPartPr/>
                <p14:nvPr/>
              </p14:nvContentPartPr>
              <p14:xfrm>
                <a:off x="6904050" y="3975915"/>
                <a:ext cx="17280" cy="8280"/>
              </p14:xfrm>
            </p:contentPart>
          </mc:Choice>
          <mc:Fallback>
            <p:pic>
              <p:nvPicPr>
                <p:cNvPr id="47125" name="筆跡 47124">
                  <a:extLst>
                    <a:ext uri="{FF2B5EF4-FFF2-40B4-BE49-F238E27FC236}">
                      <a16:creationId xmlns:a16="http://schemas.microsoft.com/office/drawing/2014/main" id="{E0867F78-158B-4D5A-8CEF-4AAA6424655B}"/>
                    </a:ext>
                  </a:extLst>
                </p:cNvPr>
                <p:cNvPicPr/>
                <p:nvPr/>
              </p:nvPicPr>
              <p:blipFill>
                <a:blip r:embed="rId130"/>
                <a:stretch>
                  <a:fillRect/>
                </a:stretch>
              </p:blipFill>
              <p:spPr>
                <a:xfrm>
                  <a:off x="6895410" y="3966915"/>
                  <a:ext cx="349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7126" name="筆跡 47125">
                  <a:extLst>
                    <a:ext uri="{FF2B5EF4-FFF2-40B4-BE49-F238E27FC236}">
                      <a16:creationId xmlns:a16="http://schemas.microsoft.com/office/drawing/2014/main" id="{81445471-13CF-4FEC-BD75-349121E3881C}"/>
                    </a:ext>
                  </a:extLst>
                </p14:cNvPr>
                <p14:cNvContentPartPr/>
                <p14:nvPr/>
              </p14:nvContentPartPr>
              <p14:xfrm>
                <a:off x="6876330" y="3992475"/>
                <a:ext cx="6480" cy="6840"/>
              </p14:xfrm>
            </p:contentPart>
          </mc:Choice>
          <mc:Fallback>
            <p:pic>
              <p:nvPicPr>
                <p:cNvPr id="47126" name="筆跡 47125">
                  <a:extLst>
                    <a:ext uri="{FF2B5EF4-FFF2-40B4-BE49-F238E27FC236}">
                      <a16:creationId xmlns:a16="http://schemas.microsoft.com/office/drawing/2014/main" id="{81445471-13CF-4FEC-BD75-349121E3881C}"/>
                    </a:ext>
                  </a:extLst>
                </p:cNvPr>
                <p:cNvPicPr/>
                <p:nvPr/>
              </p:nvPicPr>
              <p:blipFill>
                <a:blip r:embed="rId132"/>
                <a:stretch>
                  <a:fillRect/>
                </a:stretch>
              </p:blipFill>
              <p:spPr>
                <a:xfrm>
                  <a:off x="6867690" y="3983835"/>
                  <a:ext cx="241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7127" name="筆跡 47126">
                  <a:extLst>
                    <a:ext uri="{FF2B5EF4-FFF2-40B4-BE49-F238E27FC236}">
                      <a16:creationId xmlns:a16="http://schemas.microsoft.com/office/drawing/2014/main" id="{B1B7FD72-9C18-43B0-8569-B759A6889353}"/>
                    </a:ext>
                  </a:extLst>
                </p14:cNvPr>
                <p14:cNvContentPartPr/>
                <p14:nvPr/>
              </p14:nvContentPartPr>
              <p14:xfrm>
                <a:off x="6758610" y="4037115"/>
                <a:ext cx="66600" cy="116280"/>
              </p14:xfrm>
            </p:contentPart>
          </mc:Choice>
          <mc:Fallback>
            <p:pic>
              <p:nvPicPr>
                <p:cNvPr id="47127" name="筆跡 47126">
                  <a:extLst>
                    <a:ext uri="{FF2B5EF4-FFF2-40B4-BE49-F238E27FC236}">
                      <a16:creationId xmlns:a16="http://schemas.microsoft.com/office/drawing/2014/main" id="{B1B7FD72-9C18-43B0-8569-B759A6889353}"/>
                    </a:ext>
                  </a:extLst>
                </p:cNvPr>
                <p:cNvPicPr/>
                <p:nvPr/>
              </p:nvPicPr>
              <p:blipFill>
                <a:blip r:embed="rId134"/>
                <a:stretch>
                  <a:fillRect/>
                </a:stretch>
              </p:blipFill>
              <p:spPr>
                <a:xfrm>
                  <a:off x="6749610" y="4028115"/>
                  <a:ext cx="842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7128" name="筆跡 47127">
                  <a:extLst>
                    <a:ext uri="{FF2B5EF4-FFF2-40B4-BE49-F238E27FC236}">
                      <a16:creationId xmlns:a16="http://schemas.microsoft.com/office/drawing/2014/main" id="{D908E857-9B58-4985-AB57-438869F1A273}"/>
                    </a:ext>
                  </a:extLst>
                </p14:cNvPr>
                <p14:cNvContentPartPr/>
                <p14:nvPr/>
              </p14:nvContentPartPr>
              <p14:xfrm>
                <a:off x="6704610" y="4219995"/>
                <a:ext cx="24480" cy="43560"/>
              </p14:xfrm>
            </p:contentPart>
          </mc:Choice>
          <mc:Fallback>
            <p:pic>
              <p:nvPicPr>
                <p:cNvPr id="47128" name="筆跡 47127">
                  <a:extLst>
                    <a:ext uri="{FF2B5EF4-FFF2-40B4-BE49-F238E27FC236}">
                      <a16:creationId xmlns:a16="http://schemas.microsoft.com/office/drawing/2014/main" id="{D908E857-9B58-4985-AB57-438869F1A273}"/>
                    </a:ext>
                  </a:extLst>
                </p:cNvPr>
                <p:cNvPicPr/>
                <p:nvPr/>
              </p:nvPicPr>
              <p:blipFill>
                <a:blip r:embed="rId136"/>
                <a:stretch>
                  <a:fillRect/>
                </a:stretch>
              </p:blipFill>
              <p:spPr>
                <a:xfrm>
                  <a:off x="6695610" y="4210995"/>
                  <a:ext cx="421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7129" name="筆跡 47128">
                  <a:extLst>
                    <a:ext uri="{FF2B5EF4-FFF2-40B4-BE49-F238E27FC236}">
                      <a16:creationId xmlns:a16="http://schemas.microsoft.com/office/drawing/2014/main" id="{A3571570-717D-431B-A569-ADEA0A38C4FD}"/>
                    </a:ext>
                  </a:extLst>
                </p14:cNvPr>
                <p14:cNvContentPartPr/>
                <p14:nvPr/>
              </p14:nvContentPartPr>
              <p14:xfrm>
                <a:off x="6584010" y="4293435"/>
                <a:ext cx="94320" cy="97920"/>
              </p14:xfrm>
            </p:contentPart>
          </mc:Choice>
          <mc:Fallback>
            <p:pic>
              <p:nvPicPr>
                <p:cNvPr id="47129" name="筆跡 47128">
                  <a:extLst>
                    <a:ext uri="{FF2B5EF4-FFF2-40B4-BE49-F238E27FC236}">
                      <a16:creationId xmlns:a16="http://schemas.microsoft.com/office/drawing/2014/main" id="{A3571570-717D-431B-A569-ADEA0A38C4FD}"/>
                    </a:ext>
                  </a:extLst>
                </p:cNvPr>
                <p:cNvPicPr/>
                <p:nvPr/>
              </p:nvPicPr>
              <p:blipFill>
                <a:blip r:embed="rId138"/>
                <a:stretch>
                  <a:fillRect/>
                </a:stretch>
              </p:blipFill>
              <p:spPr>
                <a:xfrm>
                  <a:off x="6575370" y="4284795"/>
                  <a:ext cx="11196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7130" name="筆跡 47129">
                  <a:extLst>
                    <a:ext uri="{FF2B5EF4-FFF2-40B4-BE49-F238E27FC236}">
                      <a16:creationId xmlns:a16="http://schemas.microsoft.com/office/drawing/2014/main" id="{D12A1BCC-4F79-4525-8379-7EB18DB35A4A}"/>
                    </a:ext>
                  </a:extLst>
                </p14:cNvPr>
                <p14:cNvContentPartPr/>
                <p14:nvPr/>
              </p14:nvContentPartPr>
              <p14:xfrm>
                <a:off x="6415530" y="4423395"/>
                <a:ext cx="122040" cy="83880"/>
              </p14:xfrm>
            </p:contentPart>
          </mc:Choice>
          <mc:Fallback>
            <p:pic>
              <p:nvPicPr>
                <p:cNvPr id="47130" name="筆跡 47129">
                  <a:extLst>
                    <a:ext uri="{FF2B5EF4-FFF2-40B4-BE49-F238E27FC236}">
                      <a16:creationId xmlns:a16="http://schemas.microsoft.com/office/drawing/2014/main" id="{D12A1BCC-4F79-4525-8379-7EB18DB35A4A}"/>
                    </a:ext>
                  </a:extLst>
                </p:cNvPr>
                <p:cNvPicPr/>
                <p:nvPr/>
              </p:nvPicPr>
              <p:blipFill>
                <a:blip r:embed="rId140"/>
                <a:stretch>
                  <a:fillRect/>
                </a:stretch>
              </p:blipFill>
              <p:spPr>
                <a:xfrm>
                  <a:off x="6406890" y="4414755"/>
                  <a:ext cx="13968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47131" name="筆跡 47130">
                  <a:extLst>
                    <a:ext uri="{FF2B5EF4-FFF2-40B4-BE49-F238E27FC236}">
                      <a16:creationId xmlns:a16="http://schemas.microsoft.com/office/drawing/2014/main" id="{A0E15532-0CB0-4F25-84F3-4346BDCDCFC7}"/>
                    </a:ext>
                  </a:extLst>
                </p14:cNvPr>
                <p14:cNvContentPartPr/>
                <p14:nvPr/>
              </p14:nvContentPartPr>
              <p14:xfrm>
                <a:off x="6356850" y="4526355"/>
                <a:ext cx="14760" cy="1440"/>
              </p14:xfrm>
            </p:contentPart>
          </mc:Choice>
          <mc:Fallback>
            <p:pic>
              <p:nvPicPr>
                <p:cNvPr id="47131" name="筆跡 47130">
                  <a:extLst>
                    <a:ext uri="{FF2B5EF4-FFF2-40B4-BE49-F238E27FC236}">
                      <a16:creationId xmlns:a16="http://schemas.microsoft.com/office/drawing/2014/main" id="{A0E15532-0CB0-4F25-84F3-4346BDCDCFC7}"/>
                    </a:ext>
                  </a:extLst>
                </p:cNvPr>
                <p:cNvPicPr/>
                <p:nvPr/>
              </p:nvPicPr>
              <p:blipFill>
                <a:blip r:embed="rId142"/>
                <a:stretch>
                  <a:fillRect/>
                </a:stretch>
              </p:blipFill>
              <p:spPr>
                <a:xfrm>
                  <a:off x="6347850" y="4517715"/>
                  <a:ext cx="324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47132" name="筆跡 47131">
                  <a:extLst>
                    <a:ext uri="{FF2B5EF4-FFF2-40B4-BE49-F238E27FC236}">
                      <a16:creationId xmlns:a16="http://schemas.microsoft.com/office/drawing/2014/main" id="{40ABAB8C-7F4F-4D35-9045-7103198EE1F5}"/>
                    </a:ext>
                  </a:extLst>
                </p14:cNvPr>
                <p14:cNvContentPartPr/>
                <p14:nvPr/>
              </p14:nvContentPartPr>
              <p14:xfrm>
                <a:off x="6270090" y="4566315"/>
                <a:ext cx="32760" cy="12240"/>
              </p14:xfrm>
            </p:contentPart>
          </mc:Choice>
          <mc:Fallback>
            <p:pic>
              <p:nvPicPr>
                <p:cNvPr id="47132" name="筆跡 47131">
                  <a:extLst>
                    <a:ext uri="{FF2B5EF4-FFF2-40B4-BE49-F238E27FC236}">
                      <a16:creationId xmlns:a16="http://schemas.microsoft.com/office/drawing/2014/main" id="{40ABAB8C-7F4F-4D35-9045-7103198EE1F5}"/>
                    </a:ext>
                  </a:extLst>
                </p:cNvPr>
                <p:cNvPicPr/>
                <p:nvPr/>
              </p:nvPicPr>
              <p:blipFill>
                <a:blip r:embed="rId144"/>
                <a:stretch>
                  <a:fillRect/>
                </a:stretch>
              </p:blipFill>
              <p:spPr>
                <a:xfrm>
                  <a:off x="6261450" y="4557675"/>
                  <a:ext cx="504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7133" name="筆跡 47132">
                  <a:extLst>
                    <a:ext uri="{FF2B5EF4-FFF2-40B4-BE49-F238E27FC236}">
                      <a16:creationId xmlns:a16="http://schemas.microsoft.com/office/drawing/2014/main" id="{2481279E-BCAC-4295-9DDC-213EFE0C3B1E}"/>
                    </a:ext>
                  </a:extLst>
                </p14:cNvPr>
                <p14:cNvContentPartPr/>
                <p14:nvPr/>
              </p14:nvContentPartPr>
              <p14:xfrm>
                <a:off x="6940770" y="3968715"/>
                <a:ext cx="44640" cy="18720"/>
              </p14:xfrm>
            </p:contentPart>
          </mc:Choice>
          <mc:Fallback>
            <p:pic>
              <p:nvPicPr>
                <p:cNvPr id="47133" name="筆跡 47132">
                  <a:extLst>
                    <a:ext uri="{FF2B5EF4-FFF2-40B4-BE49-F238E27FC236}">
                      <a16:creationId xmlns:a16="http://schemas.microsoft.com/office/drawing/2014/main" id="{2481279E-BCAC-4295-9DDC-213EFE0C3B1E}"/>
                    </a:ext>
                  </a:extLst>
                </p:cNvPr>
                <p:cNvPicPr/>
                <p:nvPr/>
              </p:nvPicPr>
              <p:blipFill>
                <a:blip r:embed="rId146"/>
                <a:stretch>
                  <a:fillRect/>
                </a:stretch>
              </p:blipFill>
              <p:spPr>
                <a:xfrm>
                  <a:off x="6931770" y="3960075"/>
                  <a:ext cx="622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47134" name="筆跡 47133">
                  <a:extLst>
                    <a:ext uri="{FF2B5EF4-FFF2-40B4-BE49-F238E27FC236}">
                      <a16:creationId xmlns:a16="http://schemas.microsoft.com/office/drawing/2014/main" id="{D0D5674B-07C3-457F-8518-57BD75DDB5CD}"/>
                    </a:ext>
                  </a:extLst>
                </p14:cNvPr>
                <p14:cNvContentPartPr/>
                <p14:nvPr/>
              </p14:nvContentPartPr>
              <p14:xfrm>
                <a:off x="7031850" y="4022715"/>
                <a:ext cx="55800" cy="21960"/>
              </p14:xfrm>
            </p:contentPart>
          </mc:Choice>
          <mc:Fallback>
            <p:pic>
              <p:nvPicPr>
                <p:cNvPr id="47134" name="筆跡 47133">
                  <a:extLst>
                    <a:ext uri="{FF2B5EF4-FFF2-40B4-BE49-F238E27FC236}">
                      <a16:creationId xmlns:a16="http://schemas.microsoft.com/office/drawing/2014/main" id="{D0D5674B-07C3-457F-8518-57BD75DDB5CD}"/>
                    </a:ext>
                  </a:extLst>
                </p:cNvPr>
                <p:cNvPicPr/>
                <p:nvPr/>
              </p:nvPicPr>
              <p:blipFill>
                <a:blip r:embed="rId148"/>
                <a:stretch>
                  <a:fillRect/>
                </a:stretch>
              </p:blipFill>
              <p:spPr>
                <a:xfrm>
                  <a:off x="7022850" y="4014075"/>
                  <a:ext cx="734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47135" name="筆跡 47134">
                  <a:extLst>
                    <a:ext uri="{FF2B5EF4-FFF2-40B4-BE49-F238E27FC236}">
                      <a16:creationId xmlns:a16="http://schemas.microsoft.com/office/drawing/2014/main" id="{B6AE62E2-CAAB-489C-9D6F-36F260E2B592}"/>
                    </a:ext>
                  </a:extLst>
                </p14:cNvPr>
                <p14:cNvContentPartPr/>
                <p14:nvPr/>
              </p14:nvContentPartPr>
              <p14:xfrm>
                <a:off x="7113570" y="4086795"/>
                <a:ext cx="57960" cy="79560"/>
              </p14:xfrm>
            </p:contentPart>
          </mc:Choice>
          <mc:Fallback>
            <p:pic>
              <p:nvPicPr>
                <p:cNvPr id="47135" name="筆跡 47134">
                  <a:extLst>
                    <a:ext uri="{FF2B5EF4-FFF2-40B4-BE49-F238E27FC236}">
                      <a16:creationId xmlns:a16="http://schemas.microsoft.com/office/drawing/2014/main" id="{B6AE62E2-CAAB-489C-9D6F-36F260E2B592}"/>
                    </a:ext>
                  </a:extLst>
                </p:cNvPr>
                <p:cNvPicPr/>
                <p:nvPr/>
              </p:nvPicPr>
              <p:blipFill>
                <a:blip r:embed="rId150"/>
                <a:stretch>
                  <a:fillRect/>
                </a:stretch>
              </p:blipFill>
              <p:spPr>
                <a:xfrm>
                  <a:off x="7104570" y="4077795"/>
                  <a:ext cx="7560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47136" name="筆跡 47135">
                  <a:extLst>
                    <a:ext uri="{FF2B5EF4-FFF2-40B4-BE49-F238E27FC236}">
                      <a16:creationId xmlns:a16="http://schemas.microsoft.com/office/drawing/2014/main" id="{132D704B-6FCB-4524-AB41-8BE59F3BA623}"/>
                    </a:ext>
                  </a:extLst>
                </p14:cNvPr>
                <p14:cNvContentPartPr/>
                <p14:nvPr/>
              </p14:nvContentPartPr>
              <p14:xfrm>
                <a:off x="7190610" y="4198395"/>
                <a:ext cx="108720" cy="136800"/>
              </p14:xfrm>
            </p:contentPart>
          </mc:Choice>
          <mc:Fallback>
            <p:pic>
              <p:nvPicPr>
                <p:cNvPr id="47136" name="筆跡 47135">
                  <a:extLst>
                    <a:ext uri="{FF2B5EF4-FFF2-40B4-BE49-F238E27FC236}">
                      <a16:creationId xmlns:a16="http://schemas.microsoft.com/office/drawing/2014/main" id="{132D704B-6FCB-4524-AB41-8BE59F3BA623}"/>
                    </a:ext>
                  </a:extLst>
                </p:cNvPr>
                <p:cNvPicPr/>
                <p:nvPr/>
              </p:nvPicPr>
              <p:blipFill>
                <a:blip r:embed="rId152"/>
                <a:stretch>
                  <a:fillRect/>
                </a:stretch>
              </p:blipFill>
              <p:spPr>
                <a:xfrm>
                  <a:off x="7181610" y="4189395"/>
                  <a:ext cx="1263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7137" name="筆跡 47136">
                  <a:extLst>
                    <a:ext uri="{FF2B5EF4-FFF2-40B4-BE49-F238E27FC236}">
                      <a16:creationId xmlns:a16="http://schemas.microsoft.com/office/drawing/2014/main" id="{BA022154-1E99-4899-BAC5-B96301EE60C1}"/>
                    </a:ext>
                  </a:extLst>
                </p14:cNvPr>
                <p14:cNvContentPartPr/>
                <p14:nvPr/>
              </p14:nvContentPartPr>
              <p14:xfrm>
                <a:off x="7360170" y="4386675"/>
                <a:ext cx="83520" cy="57600"/>
              </p14:xfrm>
            </p:contentPart>
          </mc:Choice>
          <mc:Fallback>
            <p:pic>
              <p:nvPicPr>
                <p:cNvPr id="47137" name="筆跡 47136">
                  <a:extLst>
                    <a:ext uri="{FF2B5EF4-FFF2-40B4-BE49-F238E27FC236}">
                      <a16:creationId xmlns:a16="http://schemas.microsoft.com/office/drawing/2014/main" id="{BA022154-1E99-4899-BAC5-B96301EE60C1}"/>
                    </a:ext>
                  </a:extLst>
                </p:cNvPr>
                <p:cNvPicPr/>
                <p:nvPr/>
              </p:nvPicPr>
              <p:blipFill>
                <a:blip r:embed="rId154"/>
                <a:stretch>
                  <a:fillRect/>
                </a:stretch>
              </p:blipFill>
              <p:spPr>
                <a:xfrm>
                  <a:off x="7351170" y="4378035"/>
                  <a:ext cx="1011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7138" name="筆跡 47137">
                  <a:extLst>
                    <a:ext uri="{FF2B5EF4-FFF2-40B4-BE49-F238E27FC236}">
                      <a16:creationId xmlns:a16="http://schemas.microsoft.com/office/drawing/2014/main" id="{9CC2838C-495F-4DC2-BC05-08036DBE1DE2}"/>
                    </a:ext>
                  </a:extLst>
                </p14:cNvPr>
                <p14:cNvContentPartPr/>
                <p14:nvPr/>
              </p14:nvContentPartPr>
              <p14:xfrm>
                <a:off x="7480410" y="4462635"/>
                <a:ext cx="23040" cy="1440"/>
              </p14:xfrm>
            </p:contentPart>
          </mc:Choice>
          <mc:Fallback>
            <p:pic>
              <p:nvPicPr>
                <p:cNvPr id="47138" name="筆跡 47137">
                  <a:extLst>
                    <a:ext uri="{FF2B5EF4-FFF2-40B4-BE49-F238E27FC236}">
                      <a16:creationId xmlns:a16="http://schemas.microsoft.com/office/drawing/2014/main" id="{9CC2838C-495F-4DC2-BC05-08036DBE1DE2}"/>
                    </a:ext>
                  </a:extLst>
                </p:cNvPr>
                <p:cNvPicPr/>
                <p:nvPr/>
              </p:nvPicPr>
              <p:blipFill>
                <a:blip r:embed="rId156"/>
                <a:stretch>
                  <a:fillRect/>
                </a:stretch>
              </p:blipFill>
              <p:spPr>
                <a:xfrm>
                  <a:off x="7471770" y="4453635"/>
                  <a:ext cx="406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47139" name="筆跡 47138">
                  <a:extLst>
                    <a:ext uri="{FF2B5EF4-FFF2-40B4-BE49-F238E27FC236}">
                      <a16:creationId xmlns:a16="http://schemas.microsoft.com/office/drawing/2014/main" id="{C75B3837-DE5E-4808-853E-D26F2ABE161B}"/>
                    </a:ext>
                  </a:extLst>
                </p14:cNvPr>
                <p14:cNvContentPartPr/>
                <p14:nvPr/>
              </p14:nvContentPartPr>
              <p14:xfrm>
                <a:off x="7594890" y="4465875"/>
                <a:ext cx="65160" cy="8280"/>
              </p14:xfrm>
            </p:contentPart>
          </mc:Choice>
          <mc:Fallback>
            <p:pic>
              <p:nvPicPr>
                <p:cNvPr id="47139" name="筆跡 47138">
                  <a:extLst>
                    <a:ext uri="{FF2B5EF4-FFF2-40B4-BE49-F238E27FC236}">
                      <a16:creationId xmlns:a16="http://schemas.microsoft.com/office/drawing/2014/main" id="{C75B3837-DE5E-4808-853E-D26F2ABE161B}"/>
                    </a:ext>
                  </a:extLst>
                </p:cNvPr>
                <p:cNvPicPr/>
                <p:nvPr/>
              </p:nvPicPr>
              <p:blipFill>
                <a:blip r:embed="rId158"/>
                <a:stretch>
                  <a:fillRect/>
                </a:stretch>
              </p:blipFill>
              <p:spPr>
                <a:xfrm>
                  <a:off x="7585890" y="4456875"/>
                  <a:ext cx="8280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47140" name="筆跡 47139">
                  <a:extLst>
                    <a:ext uri="{FF2B5EF4-FFF2-40B4-BE49-F238E27FC236}">
                      <a16:creationId xmlns:a16="http://schemas.microsoft.com/office/drawing/2014/main" id="{B7632B56-C213-4EC4-A674-9383F395CBFD}"/>
                    </a:ext>
                  </a:extLst>
                </p14:cNvPr>
                <p14:cNvContentPartPr/>
                <p14:nvPr/>
              </p14:nvContentPartPr>
              <p14:xfrm>
                <a:off x="7698210" y="4464795"/>
                <a:ext cx="6480" cy="360"/>
              </p14:xfrm>
            </p:contentPart>
          </mc:Choice>
          <mc:Fallback>
            <p:pic>
              <p:nvPicPr>
                <p:cNvPr id="47140" name="筆跡 47139">
                  <a:extLst>
                    <a:ext uri="{FF2B5EF4-FFF2-40B4-BE49-F238E27FC236}">
                      <a16:creationId xmlns:a16="http://schemas.microsoft.com/office/drawing/2014/main" id="{B7632B56-C213-4EC4-A674-9383F395CBFD}"/>
                    </a:ext>
                  </a:extLst>
                </p:cNvPr>
                <p:cNvPicPr/>
                <p:nvPr/>
              </p:nvPicPr>
              <p:blipFill>
                <a:blip r:embed="rId160"/>
                <a:stretch>
                  <a:fillRect/>
                </a:stretch>
              </p:blipFill>
              <p:spPr>
                <a:xfrm>
                  <a:off x="7689210" y="4455795"/>
                  <a:ext cx="24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47141" name="筆跡 47140">
                  <a:extLst>
                    <a:ext uri="{FF2B5EF4-FFF2-40B4-BE49-F238E27FC236}">
                      <a16:creationId xmlns:a16="http://schemas.microsoft.com/office/drawing/2014/main" id="{8D90B0F5-CFA4-47DE-9CF4-CD718E3E9FCF}"/>
                    </a:ext>
                  </a:extLst>
                </p14:cNvPr>
                <p14:cNvContentPartPr/>
                <p14:nvPr/>
              </p14:nvContentPartPr>
              <p14:xfrm>
                <a:off x="7743930" y="4472355"/>
                <a:ext cx="8640" cy="1440"/>
              </p14:xfrm>
            </p:contentPart>
          </mc:Choice>
          <mc:Fallback>
            <p:pic>
              <p:nvPicPr>
                <p:cNvPr id="47141" name="筆跡 47140">
                  <a:extLst>
                    <a:ext uri="{FF2B5EF4-FFF2-40B4-BE49-F238E27FC236}">
                      <a16:creationId xmlns:a16="http://schemas.microsoft.com/office/drawing/2014/main" id="{8D90B0F5-CFA4-47DE-9CF4-CD718E3E9FCF}"/>
                    </a:ext>
                  </a:extLst>
                </p:cNvPr>
                <p:cNvPicPr/>
                <p:nvPr/>
              </p:nvPicPr>
              <p:blipFill>
                <a:blip r:embed="rId162"/>
                <a:stretch>
                  <a:fillRect/>
                </a:stretch>
              </p:blipFill>
              <p:spPr>
                <a:xfrm>
                  <a:off x="7734930" y="4463355"/>
                  <a:ext cx="26280" cy="19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3">
            <p14:nvContentPartPr>
              <p14:cNvPr id="47143" name="筆跡 47142">
                <a:extLst>
                  <a:ext uri="{FF2B5EF4-FFF2-40B4-BE49-F238E27FC236}">
                    <a16:creationId xmlns:a16="http://schemas.microsoft.com/office/drawing/2014/main" id="{58B5EBFB-7E64-45D3-9F55-73862815AB0C}"/>
                  </a:ext>
                </a:extLst>
              </p14:cNvPr>
              <p14:cNvContentPartPr/>
              <p14:nvPr/>
            </p14:nvContentPartPr>
            <p14:xfrm>
              <a:off x="7378530" y="4230795"/>
              <a:ext cx="93960" cy="404280"/>
            </p14:xfrm>
          </p:contentPart>
        </mc:Choice>
        <mc:Fallback>
          <p:pic>
            <p:nvPicPr>
              <p:cNvPr id="47143" name="筆跡 47142">
                <a:extLst>
                  <a:ext uri="{FF2B5EF4-FFF2-40B4-BE49-F238E27FC236}">
                    <a16:creationId xmlns:a16="http://schemas.microsoft.com/office/drawing/2014/main" id="{58B5EBFB-7E64-45D3-9F55-73862815AB0C}"/>
                  </a:ext>
                </a:extLst>
              </p:cNvPr>
              <p:cNvPicPr/>
              <p:nvPr/>
            </p:nvPicPr>
            <p:blipFill>
              <a:blip r:embed="rId164"/>
              <a:stretch>
                <a:fillRect/>
              </a:stretch>
            </p:blipFill>
            <p:spPr>
              <a:xfrm>
                <a:off x="7360530" y="4212795"/>
                <a:ext cx="12960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47144" name="筆跡 47143">
                <a:extLst>
                  <a:ext uri="{FF2B5EF4-FFF2-40B4-BE49-F238E27FC236}">
                    <a16:creationId xmlns:a16="http://schemas.microsoft.com/office/drawing/2014/main" id="{F6AA134F-3768-43B2-834A-8E5EADCB0239}"/>
                  </a:ext>
                </a:extLst>
              </p14:cNvPr>
              <p14:cNvContentPartPr/>
              <p14:nvPr/>
            </p14:nvContentPartPr>
            <p14:xfrm>
              <a:off x="6452970" y="4266435"/>
              <a:ext cx="78840" cy="418320"/>
            </p14:xfrm>
          </p:contentPart>
        </mc:Choice>
        <mc:Fallback>
          <p:pic>
            <p:nvPicPr>
              <p:cNvPr id="47144" name="筆跡 47143">
                <a:extLst>
                  <a:ext uri="{FF2B5EF4-FFF2-40B4-BE49-F238E27FC236}">
                    <a16:creationId xmlns:a16="http://schemas.microsoft.com/office/drawing/2014/main" id="{F6AA134F-3768-43B2-834A-8E5EADCB0239}"/>
                  </a:ext>
                </a:extLst>
              </p:cNvPr>
              <p:cNvPicPr/>
              <p:nvPr/>
            </p:nvPicPr>
            <p:blipFill>
              <a:blip r:embed="rId166"/>
              <a:stretch>
                <a:fillRect/>
              </a:stretch>
            </p:blipFill>
            <p:spPr>
              <a:xfrm>
                <a:off x="6435330" y="4248795"/>
                <a:ext cx="114480" cy="453960"/>
              </a:xfrm>
              <a:prstGeom prst="rect">
                <a:avLst/>
              </a:prstGeom>
            </p:spPr>
          </p:pic>
        </mc:Fallback>
      </mc:AlternateContent>
      <p:grpSp>
        <p:nvGrpSpPr>
          <p:cNvPr id="47158" name="群組 47157">
            <a:extLst>
              <a:ext uri="{FF2B5EF4-FFF2-40B4-BE49-F238E27FC236}">
                <a16:creationId xmlns:a16="http://schemas.microsoft.com/office/drawing/2014/main" id="{3FDE4220-0601-424B-B5A7-6D1803B1EF5D}"/>
              </a:ext>
            </a:extLst>
          </p:cNvPr>
          <p:cNvGrpSpPr/>
          <p:nvPr/>
        </p:nvGrpSpPr>
        <p:grpSpPr>
          <a:xfrm>
            <a:off x="6362610" y="4721115"/>
            <a:ext cx="229320" cy="307080"/>
            <a:chOff x="6362610" y="4721115"/>
            <a:chExt cx="229320" cy="307080"/>
          </a:xfrm>
        </p:grpSpPr>
        <mc:AlternateContent xmlns:mc="http://schemas.openxmlformats.org/markup-compatibility/2006">
          <mc:Choice xmlns:p14="http://schemas.microsoft.com/office/powerpoint/2010/main" Requires="p14">
            <p:contentPart p14:bwMode="auto" r:id="rId167">
              <p14:nvContentPartPr>
                <p14:cNvPr id="47145" name="筆跡 47144">
                  <a:extLst>
                    <a:ext uri="{FF2B5EF4-FFF2-40B4-BE49-F238E27FC236}">
                      <a16:creationId xmlns:a16="http://schemas.microsoft.com/office/drawing/2014/main" id="{3ABDC1E4-03DA-47C4-846C-DDA896DC0C3A}"/>
                    </a:ext>
                  </a:extLst>
                </p14:cNvPr>
                <p14:cNvContentPartPr/>
                <p14:nvPr/>
              </p14:nvContentPartPr>
              <p14:xfrm>
                <a:off x="6362610" y="4795275"/>
                <a:ext cx="90720" cy="225360"/>
              </p14:xfrm>
            </p:contentPart>
          </mc:Choice>
          <mc:Fallback>
            <p:pic>
              <p:nvPicPr>
                <p:cNvPr id="47145" name="筆跡 47144">
                  <a:extLst>
                    <a:ext uri="{FF2B5EF4-FFF2-40B4-BE49-F238E27FC236}">
                      <a16:creationId xmlns:a16="http://schemas.microsoft.com/office/drawing/2014/main" id="{3ABDC1E4-03DA-47C4-846C-DDA896DC0C3A}"/>
                    </a:ext>
                  </a:extLst>
                </p:cNvPr>
                <p:cNvPicPr/>
                <p:nvPr/>
              </p:nvPicPr>
              <p:blipFill>
                <a:blip r:embed="rId168"/>
                <a:stretch>
                  <a:fillRect/>
                </a:stretch>
              </p:blipFill>
              <p:spPr>
                <a:xfrm>
                  <a:off x="6344970" y="4777275"/>
                  <a:ext cx="12636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47146" name="筆跡 47145">
                  <a:extLst>
                    <a:ext uri="{FF2B5EF4-FFF2-40B4-BE49-F238E27FC236}">
                      <a16:creationId xmlns:a16="http://schemas.microsoft.com/office/drawing/2014/main" id="{788FDDF6-62B4-43F2-BAA6-545291052D6B}"/>
                    </a:ext>
                  </a:extLst>
                </p14:cNvPr>
                <p14:cNvContentPartPr/>
                <p14:nvPr/>
              </p14:nvContentPartPr>
              <p14:xfrm>
                <a:off x="6408330" y="4828395"/>
                <a:ext cx="92880" cy="78120"/>
              </p14:xfrm>
            </p:contentPart>
          </mc:Choice>
          <mc:Fallback>
            <p:pic>
              <p:nvPicPr>
                <p:cNvPr id="47146" name="筆跡 47145">
                  <a:extLst>
                    <a:ext uri="{FF2B5EF4-FFF2-40B4-BE49-F238E27FC236}">
                      <a16:creationId xmlns:a16="http://schemas.microsoft.com/office/drawing/2014/main" id="{788FDDF6-62B4-43F2-BAA6-545291052D6B}"/>
                    </a:ext>
                  </a:extLst>
                </p:cNvPr>
                <p:cNvPicPr/>
                <p:nvPr/>
              </p:nvPicPr>
              <p:blipFill>
                <a:blip r:embed="rId170"/>
                <a:stretch>
                  <a:fillRect/>
                </a:stretch>
              </p:blipFill>
              <p:spPr>
                <a:xfrm>
                  <a:off x="6390690" y="4810395"/>
                  <a:ext cx="12852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47147" name="筆跡 47146">
                  <a:extLst>
                    <a:ext uri="{FF2B5EF4-FFF2-40B4-BE49-F238E27FC236}">
                      <a16:creationId xmlns:a16="http://schemas.microsoft.com/office/drawing/2014/main" id="{CC014A31-822A-417E-BE06-11A121DBA497}"/>
                    </a:ext>
                  </a:extLst>
                </p14:cNvPr>
                <p14:cNvContentPartPr/>
                <p14:nvPr/>
              </p14:nvContentPartPr>
              <p14:xfrm>
                <a:off x="6537930" y="4940715"/>
                <a:ext cx="10440" cy="87480"/>
              </p14:xfrm>
            </p:contentPart>
          </mc:Choice>
          <mc:Fallback>
            <p:pic>
              <p:nvPicPr>
                <p:cNvPr id="47147" name="筆跡 47146">
                  <a:extLst>
                    <a:ext uri="{FF2B5EF4-FFF2-40B4-BE49-F238E27FC236}">
                      <a16:creationId xmlns:a16="http://schemas.microsoft.com/office/drawing/2014/main" id="{CC014A31-822A-417E-BE06-11A121DBA497}"/>
                    </a:ext>
                  </a:extLst>
                </p:cNvPr>
                <p:cNvPicPr/>
                <p:nvPr/>
              </p:nvPicPr>
              <p:blipFill>
                <a:blip r:embed="rId172"/>
                <a:stretch>
                  <a:fillRect/>
                </a:stretch>
              </p:blipFill>
              <p:spPr>
                <a:xfrm>
                  <a:off x="6520290" y="4922715"/>
                  <a:ext cx="460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47148" name="筆跡 47147">
                  <a:extLst>
                    <a:ext uri="{FF2B5EF4-FFF2-40B4-BE49-F238E27FC236}">
                      <a16:creationId xmlns:a16="http://schemas.microsoft.com/office/drawing/2014/main" id="{977EFF33-0462-4949-A0A0-EF67A0DA3069}"/>
                    </a:ext>
                  </a:extLst>
                </p14:cNvPr>
                <p14:cNvContentPartPr/>
                <p14:nvPr/>
              </p14:nvContentPartPr>
              <p14:xfrm>
                <a:off x="6518130" y="4721115"/>
                <a:ext cx="34200" cy="104400"/>
              </p14:xfrm>
            </p:contentPart>
          </mc:Choice>
          <mc:Fallback>
            <p:pic>
              <p:nvPicPr>
                <p:cNvPr id="47148" name="筆跡 47147">
                  <a:extLst>
                    <a:ext uri="{FF2B5EF4-FFF2-40B4-BE49-F238E27FC236}">
                      <a16:creationId xmlns:a16="http://schemas.microsoft.com/office/drawing/2014/main" id="{977EFF33-0462-4949-A0A0-EF67A0DA3069}"/>
                    </a:ext>
                  </a:extLst>
                </p:cNvPr>
                <p:cNvPicPr/>
                <p:nvPr/>
              </p:nvPicPr>
              <p:blipFill>
                <a:blip r:embed="rId174"/>
                <a:stretch>
                  <a:fillRect/>
                </a:stretch>
              </p:blipFill>
              <p:spPr>
                <a:xfrm>
                  <a:off x="6500130" y="4703475"/>
                  <a:ext cx="698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47149" name="筆跡 47148">
                  <a:extLst>
                    <a:ext uri="{FF2B5EF4-FFF2-40B4-BE49-F238E27FC236}">
                      <a16:creationId xmlns:a16="http://schemas.microsoft.com/office/drawing/2014/main" id="{5F07F948-060F-4C30-8032-B3F96E3DB96E}"/>
                    </a:ext>
                  </a:extLst>
                </p14:cNvPr>
                <p14:cNvContentPartPr/>
                <p14:nvPr/>
              </p14:nvContentPartPr>
              <p14:xfrm>
                <a:off x="6514530" y="4759275"/>
                <a:ext cx="45000" cy="66240"/>
              </p14:xfrm>
            </p:contentPart>
          </mc:Choice>
          <mc:Fallback>
            <p:pic>
              <p:nvPicPr>
                <p:cNvPr id="47149" name="筆跡 47148">
                  <a:extLst>
                    <a:ext uri="{FF2B5EF4-FFF2-40B4-BE49-F238E27FC236}">
                      <a16:creationId xmlns:a16="http://schemas.microsoft.com/office/drawing/2014/main" id="{5F07F948-060F-4C30-8032-B3F96E3DB96E}"/>
                    </a:ext>
                  </a:extLst>
                </p:cNvPr>
                <p:cNvPicPr/>
                <p:nvPr/>
              </p:nvPicPr>
              <p:blipFill>
                <a:blip r:embed="rId176"/>
                <a:stretch>
                  <a:fillRect/>
                </a:stretch>
              </p:blipFill>
              <p:spPr>
                <a:xfrm>
                  <a:off x="6496530" y="4741275"/>
                  <a:ext cx="806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47150" name="筆跡 47149">
                  <a:extLst>
                    <a:ext uri="{FF2B5EF4-FFF2-40B4-BE49-F238E27FC236}">
                      <a16:creationId xmlns:a16="http://schemas.microsoft.com/office/drawing/2014/main" id="{A2B294DA-1E8C-4AED-A9B1-08FB571A4242}"/>
                    </a:ext>
                  </a:extLst>
                </p14:cNvPr>
                <p14:cNvContentPartPr/>
                <p14:nvPr/>
              </p14:nvContentPartPr>
              <p14:xfrm>
                <a:off x="6501210" y="4797075"/>
                <a:ext cx="90720" cy="14400"/>
              </p14:xfrm>
            </p:contentPart>
          </mc:Choice>
          <mc:Fallback>
            <p:pic>
              <p:nvPicPr>
                <p:cNvPr id="47150" name="筆跡 47149">
                  <a:extLst>
                    <a:ext uri="{FF2B5EF4-FFF2-40B4-BE49-F238E27FC236}">
                      <a16:creationId xmlns:a16="http://schemas.microsoft.com/office/drawing/2014/main" id="{A2B294DA-1E8C-4AED-A9B1-08FB571A4242}"/>
                    </a:ext>
                  </a:extLst>
                </p:cNvPr>
                <p:cNvPicPr/>
                <p:nvPr/>
              </p:nvPicPr>
              <p:blipFill>
                <a:blip r:embed="rId178"/>
                <a:stretch>
                  <a:fillRect/>
                </a:stretch>
              </p:blipFill>
              <p:spPr>
                <a:xfrm>
                  <a:off x="6483210" y="4779075"/>
                  <a:ext cx="126360" cy="50040"/>
                </a:xfrm>
                <a:prstGeom prst="rect">
                  <a:avLst/>
                </a:prstGeom>
              </p:spPr>
            </p:pic>
          </mc:Fallback>
        </mc:AlternateContent>
      </p:grpSp>
      <p:grpSp>
        <p:nvGrpSpPr>
          <p:cNvPr id="47186" name="群組 47185">
            <a:extLst>
              <a:ext uri="{FF2B5EF4-FFF2-40B4-BE49-F238E27FC236}">
                <a16:creationId xmlns:a16="http://schemas.microsoft.com/office/drawing/2014/main" id="{D087AEFD-6928-4843-BF4C-AE309E542373}"/>
              </a:ext>
            </a:extLst>
          </p:cNvPr>
          <p:cNvGrpSpPr/>
          <p:nvPr/>
        </p:nvGrpSpPr>
        <p:grpSpPr>
          <a:xfrm>
            <a:off x="7491210" y="5531115"/>
            <a:ext cx="183240" cy="160200"/>
            <a:chOff x="7491210" y="5531115"/>
            <a:chExt cx="183240" cy="160200"/>
          </a:xfrm>
        </p:grpSpPr>
        <mc:AlternateContent xmlns:mc="http://schemas.openxmlformats.org/markup-compatibility/2006">
          <mc:Choice xmlns:p14="http://schemas.microsoft.com/office/powerpoint/2010/main" Requires="p14">
            <p:contentPart p14:bwMode="auto" r:id="rId179">
              <p14:nvContentPartPr>
                <p14:cNvPr id="47172" name="筆跡 47171">
                  <a:extLst>
                    <a:ext uri="{FF2B5EF4-FFF2-40B4-BE49-F238E27FC236}">
                      <a16:creationId xmlns:a16="http://schemas.microsoft.com/office/drawing/2014/main" id="{AA31AAB6-A798-4980-A0D5-2ABB3D478DE2}"/>
                    </a:ext>
                  </a:extLst>
                </p14:cNvPr>
                <p14:cNvContentPartPr/>
                <p14:nvPr/>
              </p14:nvContentPartPr>
              <p14:xfrm>
                <a:off x="7491210" y="5581875"/>
                <a:ext cx="59760" cy="109440"/>
              </p14:xfrm>
            </p:contentPart>
          </mc:Choice>
          <mc:Fallback>
            <p:pic>
              <p:nvPicPr>
                <p:cNvPr id="47172" name="筆跡 47171">
                  <a:extLst>
                    <a:ext uri="{FF2B5EF4-FFF2-40B4-BE49-F238E27FC236}">
                      <a16:creationId xmlns:a16="http://schemas.microsoft.com/office/drawing/2014/main" id="{AA31AAB6-A798-4980-A0D5-2ABB3D478DE2}"/>
                    </a:ext>
                  </a:extLst>
                </p:cNvPr>
                <p:cNvPicPr/>
                <p:nvPr/>
              </p:nvPicPr>
              <p:blipFill>
                <a:blip r:embed="rId180"/>
                <a:stretch>
                  <a:fillRect/>
                </a:stretch>
              </p:blipFill>
              <p:spPr>
                <a:xfrm>
                  <a:off x="7473570" y="5564235"/>
                  <a:ext cx="954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47173" name="筆跡 47172">
                  <a:extLst>
                    <a:ext uri="{FF2B5EF4-FFF2-40B4-BE49-F238E27FC236}">
                      <a16:creationId xmlns:a16="http://schemas.microsoft.com/office/drawing/2014/main" id="{1F9C9209-8F26-43F0-BC4C-5391F2952993}"/>
                    </a:ext>
                  </a:extLst>
                </p14:cNvPr>
                <p14:cNvContentPartPr/>
                <p14:nvPr/>
              </p14:nvContentPartPr>
              <p14:xfrm>
                <a:off x="7611450" y="5531115"/>
                <a:ext cx="63000" cy="101880"/>
              </p14:xfrm>
            </p:contentPart>
          </mc:Choice>
          <mc:Fallback>
            <p:pic>
              <p:nvPicPr>
                <p:cNvPr id="47173" name="筆跡 47172">
                  <a:extLst>
                    <a:ext uri="{FF2B5EF4-FFF2-40B4-BE49-F238E27FC236}">
                      <a16:creationId xmlns:a16="http://schemas.microsoft.com/office/drawing/2014/main" id="{1F9C9209-8F26-43F0-BC4C-5391F2952993}"/>
                    </a:ext>
                  </a:extLst>
                </p:cNvPr>
                <p:cNvPicPr/>
                <p:nvPr/>
              </p:nvPicPr>
              <p:blipFill>
                <a:blip r:embed="rId182"/>
                <a:stretch>
                  <a:fillRect/>
                </a:stretch>
              </p:blipFill>
              <p:spPr>
                <a:xfrm>
                  <a:off x="7593810" y="5513475"/>
                  <a:ext cx="98640" cy="137520"/>
                </a:xfrm>
                <a:prstGeom prst="rect">
                  <a:avLst/>
                </a:prstGeom>
              </p:spPr>
            </p:pic>
          </mc:Fallback>
        </mc:AlternateContent>
      </p:grpSp>
      <p:grpSp>
        <p:nvGrpSpPr>
          <p:cNvPr id="47198" name="群組 47197">
            <a:extLst>
              <a:ext uri="{FF2B5EF4-FFF2-40B4-BE49-F238E27FC236}">
                <a16:creationId xmlns:a16="http://schemas.microsoft.com/office/drawing/2014/main" id="{A528253F-6944-4FDB-B264-E717BAFCCC73}"/>
              </a:ext>
            </a:extLst>
          </p:cNvPr>
          <p:cNvGrpSpPr/>
          <p:nvPr/>
        </p:nvGrpSpPr>
        <p:grpSpPr>
          <a:xfrm>
            <a:off x="5579250" y="5427075"/>
            <a:ext cx="254520" cy="571680"/>
            <a:chOff x="5579250" y="5427075"/>
            <a:chExt cx="254520" cy="571680"/>
          </a:xfrm>
        </p:grpSpPr>
        <mc:AlternateContent xmlns:mc="http://schemas.openxmlformats.org/markup-compatibility/2006">
          <mc:Choice xmlns:p14="http://schemas.microsoft.com/office/powerpoint/2010/main" Requires="p14">
            <p:contentPart p14:bwMode="auto" r:id="rId183">
              <p14:nvContentPartPr>
                <p14:cNvPr id="47194" name="筆跡 47193">
                  <a:extLst>
                    <a:ext uri="{FF2B5EF4-FFF2-40B4-BE49-F238E27FC236}">
                      <a16:creationId xmlns:a16="http://schemas.microsoft.com/office/drawing/2014/main" id="{3F162DD6-A70B-47B5-B2EB-BD1C70544BDE}"/>
                    </a:ext>
                  </a:extLst>
                </p14:cNvPr>
                <p14:cNvContentPartPr/>
                <p14:nvPr/>
              </p14:nvContentPartPr>
              <p14:xfrm>
                <a:off x="5607330" y="5427075"/>
                <a:ext cx="159840" cy="571680"/>
              </p14:xfrm>
            </p:contentPart>
          </mc:Choice>
          <mc:Fallback>
            <p:pic>
              <p:nvPicPr>
                <p:cNvPr id="47194" name="筆跡 47193">
                  <a:extLst>
                    <a:ext uri="{FF2B5EF4-FFF2-40B4-BE49-F238E27FC236}">
                      <a16:creationId xmlns:a16="http://schemas.microsoft.com/office/drawing/2014/main" id="{3F162DD6-A70B-47B5-B2EB-BD1C70544BDE}"/>
                    </a:ext>
                  </a:extLst>
                </p:cNvPr>
                <p:cNvPicPr/>
                <p:nvPr/>
              </p:nvPicPr>
              <p:blipFill>
                <a:blip r:embed="rId184"/>
                <a:stretch>
                  <a:fillRect/>
                </a:stretch>
              </p:blipFill>
              <p:spPr>
                <a:xfrm>
                  <a:off x="5589330" y="5409435"/>
                  <a:ext cx="195480" cy="6073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47195" name="筆跡 47194">
                  <a:extLst>
                    <a:ext uri="{FF2B5EF4-FFF2-40B4-BE49-F238E27FC236}">
                      <a16:creationId xmlns:a16="http://schemas.microsoft.com/office/drawing/2014/main" id="{CCB1B374-1947-4D67-BFE5-BD6389EA6B0B}"/>
                    </a:ext>
                  </a:extLst>
                </p14:cNvPr>
                <p14:cNvContentPartPr/>
                <p14:nvPr/>
              </p14:nvContentPartPr>
              <p14:xfrm>
                <a:off x="5579250" y="5468835"/>
                <a:ext cx="254520" cy="192240"/>
              </p14:xfrm>
            </p:contentPart>
          </mc:Choice>
          <mc:Fallback>
            <p:pic>
              <p:nvPicPr>
                <p:cNvPr id="47195" name="筆跡 47194">
                  <a:extLst>
                    <a:ext uri="{FF2B5EF4-FFF2-40B4-BE49-F238E27FC236}">
                      <a16:creationId xmlns:a16="http://schemas.microsoft.com/office/drawing/2014/main" id="{CCB1B374-1947-4D67-BFE5-BD6389EA6B0B}"/>
                    </a:ext>
                  </a:extLst>
                </p:cNvPr>
                <p:cNvPicPr/>
                <p:nvPr/>
              </p:nvPicPr>
              <p:blipFill>
                <a:blip r:embed="rId186"/>
                <a:stretch>
                  <a:fillRect/>
                </a:stretch>
              </p:blipFill>
              <p:spPr>
                <a:xfrm>
                  <a:off x="5561610" y="5451195"/>
                  <a:ext cx="290160" cy="227880"/>
                </a:xfrm>
                <a:prstGeom prst="rect">
                  <a:avLst/>
                </a:prstGeom>
              </p:spPr>
            </p:pic>
          </mc:Fallback>
        </mc:AlternateContent>
      </p:grpSp>
      <p:grpSp>
        <p:nvGrpSpPr>
          <p:cNvPr id="47197" name="群組 47196">
            <a:extLst>
              <a:ext uri="{FF2B5EF4-FFF2-40B4-BE49-F238E27FC236}">
                <a16:creationId xmlns:a16="http://schemas.microsoft.com/office/drawing/2014/main" id="{BA04F49F-99B6-4F36-937F-6ECA5012F0C0}"/>
              </a:ext>
            </a:extLst>
          </p:cNvPr>
          <p:cNvGrpSpPr/>
          <p:nvPr/>
        </p:nvGrpSpPr>
        <p:grpSpPr>
          <a:xfrm>
            <a:off x="6030690" y="5168595"/>
            <a:ext cx="1110960" cy="807120"/>
            <a:chOff x="6030690" y="5168595"/>
            <a:chExt cx="1110960" cy="807120"/>
          </a:xfrm>
        </p:grpSpPr>
        <mc:AlternateContent xmlns:mc="http://schemas.openxmlformats.org/markup-compatibility/2006">
          <mc:Choice xmlns:p14="http://schemas.microsoft.com/office/powerpoint/2010/main" Requires="p14">
            <p:contentPart p14:bwMode="auto" r:id="rId187">
              <p14:nvContentPartPr>
                <p14:cNvPr id="47159" name="筆跡 47158">
                  <a:extLst>
                    <a:ext uri="{FF2B5EF4-FFF2-40B4-BE49-F238E27FC236}">
                      <a16:creationId xmlns:a16="http://schemas.microsoft.com/office/drawing/2014/main" id="{745D1D4C-3A84-4D84-932A-CD18CA89C59B}"/>
                    </a:ext>
                  </a:extLst>
                </p14:cNvPr>
                <p14:cNvContentPartPr/>
                <p14:nvPr/>
              </p14:nvContentPartPr>
              <p14:xfrm>
                <a:off x="6378810" y="5568915"/>
                <a:ext cx="29160" cy="391320"/>
              </p14:xfrm>
            </p:contentPart>
          </mc:Choice>
          <mc:Fallback>
            <p:pic>
              <p:nvPicPr>
                <p:cNvPr id="47159" name="筆跡 47158">
                  <a:extLst>
                    <a:ext uri="{FF2B5EF4-FFF2-40B4-BE49-F238E27FC236}">
                      <a16:creationId xmlns:a16="http://schemas.microsoft.com/office/drawing/2014/main" id="{745D1D4C-3A84-4D84-932A-CD18CA89C59B}"/>
                    </a:ext>
                  </a:extLst>
                </p:cNvPr>
                <p:cNvPicPr/>
                <p:nvPr/>
              </p:nvPicPr>
              <p:blipFill>
                <a:blip r:embed="rId188"/>
                <a:stretch>
                  <a:fillRect/>
                </a:stretch>
              </p:blipFill>
              <p:spPr>
                <a:xfrm>
                  <a:off x="6361170" y="5551275"/>
                  <a:ext cx="6480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47160" name="筆跡 47159">
                  <a:extLst>
                    <a:ext uri="{FF2B5EF4-FFF2-40B4-BE49-F238E27FC236}">
                      <a16:creationId xmlns:a16="http://schemas.microsoft.com/office/drawing/2014/main" id="{7E678C8E-9743-4C47-91EF-29EDFA04FBE7}"/>
                    </a:ext>
                  </a:extLst>
                </p14:cNvPr>
                <p14:cNvContentPartPr/>
                <p14:nvPr/>
              </p14:nvContentPartPr>
              <p14:xfrm>
                <a:off x="6354330" y="5639475"/>
                <a:ext cx="142560" cy="122040"/>
              </p14:xfrm>
            </p:contentPart>
          </mc:Choice>
          <mc:Fallback>
            <p:pic>
              <p:nvPicPr>
                <p:cNvPr id="47160" name="筆跡 47159">
                  <a:extLst>
                    <a:ext uri="{FF2B5EF4-FFF2-40B4-BE49-F238E27FC236}">
                      <a16:creationId xmlns:a16="http://schemas.microsoft.com/office/drawing/2014/main" id="{7E678C8E-9743-4C47-91EF-29EDFA04FBE7}"/>
                    </a:ext>
                  </a:extLst>
                </p:cNvPr>
                <p:cNvPicPr/>
                <p:nvPr/>
              </p:nvPicPr>
              <p:blipFill>
                <a:blip r:embed="rId190"/>
                <a:stretch>
                  <a:fillRect/>
                </a:stretch>
              </p:blipFill>
              <p:spPr>
                <a:xfrm>
                  <a:off x="6336690" y="5621475"/>
                  <a:ext cx="1782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47161" name="筆跡 47160">
                  <a:extLst>
                    <a:ext uri="{FF2B5EF4-FFF2-40B4-BE49-F238E27FC236}">
                      <a16:creationId xmlns:a16="http://schemas.microsoft.com/office/drawing/2014/main" id="{72EA989A-A6B0-46C1-A6CA-63C7AC2ABFE0}"/>
                    </a:ext>
                  </a:extLst>
                </p14:cNvPr>
                <p14:cNvContentPartPr/>
                <p14:nvPr/>
              </p14:nvContentPartPr>
              <p14:xfrm>
                <a:off x="6341010" y="5448675"/>
                <a:ext cx="138600" cy="114120"/>
              </p14:xfrm>
            </p:contentPart>
          </mc:Choice>
          <mc:Fallback>
            <p:pic>
              <p:nvPicPr>
                <p:cNvPr id="47161" name="筆跡 47160">
                  <a:extLst>
                    <a:ext uri="{FF2B5EF4-FFF2-40B4-BE49-F238E27FC236}">
                      <a16:creationId xmlns:a16="http://schemas.microsoft.com/office/drawing/2014/main" id="{72EA989A-A6B0-46C1-A6CA-63C7AC2ABFE0}"/>
                    </a:ext>
                  </a:extLst>
                </p:cNvPr>
                <p:cNvPicPr/>
                <p:nvPr/>
              </p:nvPicPr>
              <p:blipFill>
                <a:blip r:embed="rId192"/>
                <a:stretch>
                  <a:fillRect/>
                </a:stretch>
              </p:blipFill>
              <p:spPr>
                <a:xfrm>
                  <a:off x="6323370" y="5431035"/>
                  <a:ext cx="1742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47163" name="筆跡 47162">
                  <a:extLst>
                    <a:ext uri="{FF2B5EF4-FFF2-40B4-BE49-F238E27FC236}">
                      <a16:creationId xmlns:a16="http://schemas.microsoft.com/office/drawing/2014/main" id="{CFE7CFA9-4466-462D-BC5C-6159AFEA03F4}"/>
                    </a:ext>
                  </a:extLst>
                </p14:cNvPr>
                <p14:cNvContentPartPr/>
                <p14:nvPr/>
              </p14:nvContentPartPr>
              <p14:xfrm>
                <a:off x="6666090" y="5586195"/>
                <a:ext cx="120960" cy="92520"/>
              </p14:xfrm>
            </p:contentPart>
          </mc:Choice>
          <mc:Fallback>
            <p:pic>
              <p:nvPicPr>
                <p:cNvPr id="47163" name="筆跡 47162">
                  <a:extLst>
                    <a:ext uri="{FF2B5EF4-FFF2-40B4-BE49-F238E27FC236}">
                      <a16:creationId xmlns:a16="http://schemas.microsoft.com/office/drawing/2014/main" id="{CFE7CFA9-4466-462D-BC5C-6159AFEA03F4}"/>
                    </a:ext>
                  </a:extLst>
                </p:cNvPr>
                <p:cNvPicPr/>
                <p:nvPr/>
              </p:nvPicPr>
              <p:blipFill>
                <a:blip r:embed="rId194"/>
                <a:stretch>
                  <a:fillRect/>
                </a:stretch>
              </p:blipFill>
              <p:spPr>
                <a:xfrm>
                  <a:off x="6648090" y="5568555"/>
                  <a:ext cx="1566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47164" name="筆跡 47163">
                  <a:extLst>
                    <a:ext uri="{FF2B5EF4-FFF2-40B4-BE49-F238E27FC236}">
                      <a16:creationId xmlns:a16="http://schemas.microsoft.com/office/drawing/2014/main" id="{87ABC9A4-5E14-4D60-B24B-DE8DEFF59421}"/>
                    </a:ext>
                  </a:extLst>
                </p14:cNvPr>
                <p14:cNvContentPartPr/>
                <p14:nvPr/>
              </p14:nvContentPartPr>
              <p14:xfrm>
                <a:off x="6667170" y="5728035"/>
                <a:ext cx="118440" cy="19800"/>
              </p14:xfrm>
            </p:contentPart>
          </mc:Choice>
          <mc:Fallback>
            <p:pic>
              <p:nvPicPr>
                <p:cNvPr id="47164" name="筆跡 47163">
                  <a:extLst>
                    <a:ext uri="{FF2B5EF4-FFF2-40B4-BE49-F238E27FC236}">
                      <a16:creationId xmlns:a16="http://schemas.microsoft.com/office/drawing/2014/main" id="{87ABC9A4-5E14-4D60-B24B-DE8DEFF59421}"/>
                    </a:ext>
                  </a:extLst>
                </p:cNvPr>
                <p:cNvPicPr/>
                <p:nvPr/>
              </p:nvPicPr>
              <p:blipFill>
                <a:blip r:embed="rId196"/>
                <a:stretch>
                  <a:fillRect/>
                </a:stretch>
              </p:blipFill>
              <p:spPr>
                <a:xfrm>
                  <a:off x="6649170" y="5710395"/>
                  <a:ext cx="1540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47166" name="筆跡 47165">
                  <a:extLst>
                    <a:ext uri="{FF2B5EF4-FFF2-40B4-BE49-F238E27FC236}">
                      <a16:creationId xmlns:a16="http://schemas.microsoft.com/office/drawing/2014/main" id="{1C5C327E-E419-4243-8AE9-143D76EE47C8}"/>
                    </a:ext>
                  </a:extLst>
                </p14:cNvPr>
                <p14:cNvContentPartPr/>
                <p14:nvPr/>
              </p14:nvContentPartPr>
              <p14:xfrm>
                <a:off x="6923490" y="5580795"/>
                <a:ext cx="46440" cy="231480"/>
              </p14:xfrm>
            </p:contentPart>
          </mc:Choice>
          <mc:Fallback>
            <p:pic>
              <p:nvPicPr>
                <p:cNvPr id="47166" name="筆跡 47165">
                  <a:extLst>
                    <a:ext uri="{FF2B5EF4-FFF2-40B4-BE49-F238E27FC236}">
                      <a16:creationId xmlns:a16="http://schemas.microsoft.com/office/drawing/2014/main" id="{1C5C327E-E419-4243-8AE9-143D76EE47C8}"/>
                    </a:ext>
                  </a:extLst>
                </p:cNvPr>
                <p:cNvPicPr/>
                <p:nvPr/>
              </p:nvPicPr>
              <p:blipFill>
                <a:blip r:embed="rId198"/>
                <a:stretch>
                  <a:fillRect/>
                </a:stretch>
              </p:blipFill>
              <p:spPr>
                <a:xfrm>
                  <a:off x="6905490" y="5563155"/>
                  <a:ext cx="8208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47167" name="筆跡 47166">
                  <a:extLst>
                    <a:ext uri="{FF2B5EF4-FFF2-40B4-BE49-F238E27FC236}">
                      <a16:creationId xmlns:a16="http://schemas.microsoft.com/office/drawing/2014/main" id="{930750E0-C898-4CF8-A983-983A3D45B407}"/>
                    </a:ext>
                  </a:extLst>
                </p14:cNvPr>
                <p14:cNvContentPartPr/>
                <p14:nvPr/>
              </p14:nvContentPartPr>
              <p14:xfrm>
                <a:off x="6935370" y="5584395"/>
                <a:ext cx="115920" cy="101160"/>
              </p14:xfrm>
            </p:contentPart>
          </mc:Choice>
          <mc:Fallback>
            <p:pic>
              <p:nvPicPr>
                <p:cNvPr id="47167" name="筆跡 47166">
                  <a:extLst>
                    <a:ext uri="{FF2B5EF4-FFF2-40B4-BE49-F238E27FC236}">
                      <a16:creationId xmlns:a16="http://schemas.microsoft.com/office/drawing/2014/main" id="{930750E0-C898-4CF8-A983-983A3D45B407}"/>
                    </a:ext>
                  </a:extLst>
                </p:cNvPr>
                <p:cNvPicPr/>
                <p:nvPr/>
              </p:nvPicPr>
              <p:blipFill>
                <a:blip r:embed="rId200"/>
                <a:stretch>
                  <a:fillRect/>
                </a:stretch>
              </p:blipFill>
              <p:spPr>
                <a:xfrm>
                  <a:off x="6917730" y="5566755"/>
                  <a:ext cx="1515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47168" name="筆跡 47167">
                  <a:extLst>
                    <a:ext uri="{FF2B5EF4-FFF2-40B4-BE49-F238E27FC236}">
                      <a16:creationId xmlns:a16="http://schemas.microsoft.com/office/drawing/2014/main" id="{A07C7568-18E3-4F79-A63B-4166CFF9D38A}"/>
                    </a:ext>
                  </a:extLst>
                </p14:cNvPr>
                <p14:cNvContentPartPr/>
                <p14:nvPr/>
              </p14:nvContentPartPr>
              <p14:xfrm>
                <a:off x="7048410" y="5719395"/>
                <a:ext cx="77400" cy="70200"/>
              </p14:xfrm>
            </p:contentPart>
          </mc:Choice>
          <mc:Fallback>
            <p:pic>
              <p:nvPicPr>
                <p:cNvPr id="47168" name="筆跡 47167">
                  <a:extLst>
                    <a:ext uri="{FF2B5EF4-FFF2-40B4-BE49-F238E27FC236}">
                      <a16:creationId xmlns:a16="http://schemas.microsoft.com/office/drawing/2014/main" id="{A07C7568-18E3-4F79-A63B-4166CFF9D38A}"/>
                    </a:ext>
                  </a:extLst>
                </p:cNvPr>
                <p:cNvPicPr/>
                <p:nvPr/>
              </p:nvPicPr>
              <p:blipFill>
                <a:blip r:embed="rId202"/>
                <a:stretch>
                  <a:fillRect/>
                </a:stretch>
              </p:blipFill>
              <p:spPr>
                <a:xfrm>
                  <a:off x="7030770" y="5701755"/>
                  <a:ext cx="11304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47169" name="筆跡 47168">
                  <a:extLst>
                    <a:ext uri="{FF2B5EF4-FFF2-40B4-BE49-F238E27FC236}">
                      <a16:creationId xmlns:a16="http://schemas.microsoft.com/office/drawing/2014/main" id="{C6BCF026-D1C5-4B9E-A8E0-1FFAD9E3D8F9}"/>
                    </a:ext>
                  </a:extLst>
                </p14:cNvPr>
                <p14:cNvContentPartPr/>
                <p14:nvPr/>
              </p14:nvContentPartPr>
              <p14:xfrm>
                <a:off x="7076130" y="5458755"/>
                <a:ext cx="36360" cy="124920"/>
              </p14:xfrm>
            </p:contentPart>
          </mc:Choice>
          <mc:Fallback>
            <p:pic>
              <p:nvPicPr>
                <p:cNvPr id="47169" name="筆跡 47168">
                  <a:extLst>
                    <a:ext uri="{FF2B5EF4-FFF2-40B4-BE49-F238E27FC236}">
                      <a16:creationId xmlns:a16="http://schemas.microsoft.com/office/drawing/2014/main" id="{C6BCF026-D1C5-4B9E-A8E0-1FFAD9E3D8F9}"/>
                    </a:ext>
                  </a:extLst>
                </p:cNvPr>
                <p:cNvPicPr/>
                <p:nvPr/>
              </p:nvPicPr>
              <p:blipFill>
                <a:blip r:embed="rId204"/>
                <a:stretch>
                  <a:fillRect/>
                </a:stretch>
              </p:blipFill>
              <p:spPr>
                <a:xfrm>
                  <a:off x="7058490" y="5440755"/>
                  <a:ext cx="720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47170" name="筆跡 47169">
                  <a:extLst>
                    <a:ext uri="{FF2B5EF4-FFF2-40B4-BE49-F238E27FC236}">
                      <a16:creationId xmlns:a16="http://schemas.microsoft.com/office/drawing/2014/main" id="{087323A9-E2AF-4773-8D9A-989167CF9382}"/>
                    </a:ext>
                  </a:extLst>
                </p14:cNvPr>
                <p14:cNvContentPartPr/>
                <p14:nvPr/>
              </p14:nvContentPartPr>
              <p14:xfrm>
                <a:off x="7071450" y="5480355"/>
                <a:ext cx="29160" cy="104400"/>
              </p14:xfrm>
            </p:contentPart>
          </mc:Choice>
          <mc:Fallback>
            <p:pic>
              <p:nvPicPr>
                <p:cNvPr id="47170" name="筆跡 47169">
                  <a:extLst>
                    <a:ext uri="{FF2B5EF4-FFF2-40B4-BE49-F238E27FC236}">
                      <a16:creationId xmlns:a16="http://schemas.microsoft.com/office/drawing/2014/main" id="{087323A9-E2AF-4773-8D9A-989167CF9382}"/>
                    </a:ext>
                  </a:extLst>
                </p:cNvPr>
                <p:cNvPicPr/>
                <p:nvPr/>
              </p:nvPicPr>
              <p:blipFill>
                <a:blip r:embed="rId206"/>
                <a:stretch>
                  <a:fillRect/>
                </a:stretch>
              </p:blipFill>
              <p:spPr>
                <a:xfrm>
                  <a:off x="7053450" y="5462355"/>
                  <a:ext cx="648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47171" name="筆跡 47170">
                  <a:extLst>
                    <a:ext uri="{FF2B5EF4-FFF2-40B4-BE49-F238E27FC236}">
                      <a16:creationId xmlns:a16="http://schemas.microsoft.com/office/drawing/2014/main" id="{85333A64-2D62-4C59-AE48-293B28E1E486}"/>
                    </a:ext>
                  </a:extLst>
                </p14:cNvPr>
                <p14:cNvContentPartPr/>
                <p14:nvPr/>
              </p14:nvContentPartPr>
              <p14:xfrm>
                <a:off x="7040130" y="5519235"/>
                <a:ext cx="101520" cy="29520"/>
              </p14:xfrm>
            </p:contentPart>
          </mc:Choice>
          <mc:Fallback>
            <p:pic>
              <p:nvPicPr>
                <p:cNvPr id="47171" name="筆跡 47170">
                  <a:extLst>
                    <a:ext uri="{FF2B5EF4-FFF2-40B4-BE49-F238E27FC236}">
                      <a16:creationId xmlns:a16="http://schemas.microsoft.com/office/drawing/2014/main" id="{85333A64-2D62-4C59-AE48-293B28E1E486}"/>
                    </a:ext>
                  </a:extLst>
                </p:cNvPr>
                <p:cNvPicPr/>
                <p:nvPr/>
              </p:nvPicPr>
              <p:blipFill>
                <a:blip r:embed="rId208"/>
                <a:stretch>
                  <a:fillRect/>
                </a:stretch>
              </p:blipFill>
              <p:spPr>
                <a:xfrm>
                  <a:off x="7022130" y="5501235"/>
                  <a:ext cx="1371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47188" name="筆跡 47187">
                  <a:extLst>
                    <a:ext uri="{FF2B5EF4-FFF2-40B4-BE49-F238E27FC236}">
                      <a16:creationId xmlns:a16="http://schemas.microsoft.com/office/drawing/2014/main" id="{1B38C49E-ED50-44C0-BED9-C37DE501D7EA}"/>
                    </a:ext>
                  </a:extLst>
                </p14:cNvPr>
                <p14:cNvContentPartPr/>
                <p14:nvPr/>
              </p14:nvContentPartPr>
              <p14:xfrm>
                <a:off x="6077490" y="5493315"/>
                <a:ext cx="23040" cy="84960"/>
              </p14:xfrm>
            </p:contentPart>
          </mc:Choice>
          <mc:Fallback>
            <p:pic>
              <p:nvPicPr>
                <p:cNvPr id="47188" name="筆跡 47187">
                  <a:extLst>
                    <a:ext uri="{FF2B5EF4-FFF2-40B4-BE49-F238E27FC236}">
                      <a16:creationId xmlns:a16="http://schemas.microsoft.com/office/drawing/2014/main" id="{1B38C49E-ED50-44C0-BED9-C37DE501D7EA}"/>
                    </a:ext>
                  </a:extLst>
                </p:cNvPr>
                <p:cNvPicPr/>
                <p:nvPr/>
              </p:nvPicPr>
              <p:blipFill>
                <a:blip r:embed="rId210"/>
                <a:stretch>
                  <a:fillRect/>
                </a:stretch>
              </p:blipFill>
              <p:spPr>
                <a:xfrm>
                  <a:off x="6059850" y="5475315"/>
                  <a:ext cx="586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47189" name="筆跡 47188">
                  <a:extLst>
                    <a:ext uri="{FF2B5EF4-FFF2-40B4-BE49-F238E27FC236}">
                      <a16:creationId xmlns:a16="http://schemas.microsoft.com/office/drawing/2014/main" id="{CCD123BC-35D8-4C80-8D5F-9CB7D2F080D0}"/>
                    </a:ext>
                  </a:extLst>
                </p14:cNvPr>
                <p14:cNvContentPartPr/>
                <p14:nvPr/>
              </p14:nvContentPartPr>
              <p14:xfrm>
                <a:off x="6104130" y="5494395"/>
                <a:ext cx="28080" cy="68400"/>
              </p14:xfrm>
            </p:contentPart>
          </mc:Choice>
          <mc:Fallback>
            <p:pic>
              <p:nvPicPr>
                <p:cNvPr id="47189" name="筆跡 47188">
                  <a:extLst>
                    <a:ext uri="{FF2B5EF4-FFF2-40B4-BE49-F238E27FC236}">
                      <a16:creationId xmlns:a16="http://schemas.microsoft.com/office/drawing/2014/main" id="{CCD123BC-35D8-4C80-8D5F-9CB7D2F080D0}"/>
                    </a:ext>
                  </a:extLst>
                </p:cNvPr>
                <p:cNvPicPr/>
                <p:nvPr/>
              </p:nvPicPr>
              <p:blipFill>
                <a:blip r:embed="rId212"/>
                <a:stretch>
                  <a:fillRect/>
                </a:stretch>
              </p:blipFill>
              <p:spPr>
                <a:xfrm>
                  <a:off x="6086130" y="5476395"/>
                  <a:ext cx="637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47196" name="筆跡 47195">
                  <a:extLst>
                    <a:ext uri="{FF2B5EF4-FFF2-40B4-BE49-F238E27FC236}">
                      <a16:creationId xmlns:a16="http://schemas.microsoft.com/office/drawing/2014/main" id="{04283A42-223E-4345-B4B7-5D10AC80EB01}"/>
                    </a:ext>
                  </a:extLst>
                </p14:cNvPr>
                <p14:cNvContentPartPr/>
                <p14:nvPr/>
              </p14:nvContentPartPr>
              <p14:xfrm>
                <a:off x="6030690" y="5168595"/>
                <a:ext cx="163800" cy="807120"/>
              </p14:xfrm>
            </p:contentPart>
          </mc:Choice>
          <mc:Fallback>
            <p:pic>
              <p:nvPicPr>
                <p:cNvPr id="47196" name="筆跡 47195">
                  <a:extLst>
                    <a:ext uri="{FF2B5EF4-FFF2-40B4-BE49-F238E27FC236}">
                      <a16:creationId xmlns:a16="http://schemas.microsoft.com/office/drawing/2014/main" id="{04283A42-223E-4345-B4B7-5D10AC80EB01}"/>
                    </a:ext>
                  </a:extLst>
                </p:cNvPr>
                <p:cNvPicPr/>
                <p:nvPr/>
              </p:nvPicPr>
              <p:blipFill>
                <a:blip r:embed="rId214"/>
                <a:stretch>
                  <a:fillRect/>
                </a:stretch>
              </p:blipFill>
              <p:spPr>
                <a:xfrm>
                  <a:off x="6013050" y="5150595"/>
                  <a:ext cx="199440" cy="842760"/>
                </a:xfrm>
                <a:prstGeom prst="rect">
                  <a:avLst/>
                </a:prstGeom>
              </p:spPr>
            </p:pic>
          </mc:Fallback>
        </mc:AlternateContent>
      </p:grpSp>
      <p:grpSp>
        <p:nvGrpSpPr>
          <p:cNvPr id="47200" name="群組 47199">
            <a:extLst>
              <a:ext uri="{FF2B5EF4-FFF2-40B4-BE49-F238E27FC236}">
                <a16:creationId xmlns:a16="http://schemas.microsoft.com/office/drawing/2014/main" id="{8A5E368C-38FC-4857-81B2-C457373E8CCD}"/>
              </a:ext>
            </a:extLst>
          </p:cNvPr>
          <p:cNvGrpSpPr/>
          <p:nvPr/>
        </p:nvGrpSpPr>
        <p:grpSpPr>
          <a:xfrm>
            <a:off x="7916010" y="4951875"/>
            <a:ext cx="1177200" cy="864360"/>
            <a:chOff x="7916010" y="4951875"/>
            <a:chExt cx="1177200" cy="864360"/>
          </a:xfrm>
        </p:grpSpPr>
        <mc:AlternateContent xmlns:mc="http://schemas.openxmlformats.org/markup-compatibility/2006">
          <mc:Choice xmlns:p14="http://schemas.microsoft.com/office/powerpoint/2010/main" Requires="p14">
            <p:contentPart p14:bwMode="auto" r:id="rId215">
              <p14:nvContentPartPr>
                <p14:cNvPr id="47174" name="筆跡 47173">
                  <a:extLst>
                    <a:ext uri="{FF2B5EF4-FFF2-40B4-BE49-F238E27FC236}">
                      <a16:creationId xmlns:a16="http://schemas.microsoft.com/office/drawing/2014/main" id="{EC2F83B2-5CBD-4668-AB2F-5EA64A395157}"/>
                    </a:ext>
                  </a:extLst>
                </p14:cNvPr>
                <p14:cNvContentPartPr/>
                <p14:nvPr/>
              </p14:nvContentPartPr>
              <p14:xfrm>
                <a:off x="7934010" y="5524635"/>
                <a:ext cx="25560" cy="291600"/>
              </p14:xfrm>
            </p:contentPart>
          </mc:Choice>
          <mc:Fallback>
            <p:pic>
              <p:nvPicPr>
                <p:cNvPr id="47174" name="筆跡 47173">
                  <a:extLst>
                    <a:ext uri="{FF2B5EF4-FFF2-40B4-BE49-F238E27FC236}">
                      <a16:creationId xmlns:a16="http://schemas.microsoft.com/office/drawing/2014/main" id="{EC2F83B2-5CBD-4668-AB2F-5EA64A395157}"/>
                    </a:ext>
                  </a:extLst>
                </p:cNvPr>
                <p:cNvPicPr/>
                <p:nvPr/>
              </p:nvPicPr>
              <p:blipFill>
                <a:blip r:embed="rId216"/>
                <a:stretch>
                  <a:fillRect/>
                </a:stretch>
              </p:blipFill>
              <p:spPr>
                <a:xfrm>
                  <a:off x="7916010" y="5506995"/>
                  <a:ext cx="6120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47175" name="筆跡 47174">
                  <a:extLst>
                    <a:ext uri="{FF2B5EF4-FFF2-40B4-BE49-F238E27FC236}">
                      <a16:creationId xmlns:a16="http://schemas.microsoft.com/office/drawing/2014/main" id="{77D5B562-AA8A-488C-A017-AD096AA4FB7C}"/>
                    </a:ext>
                  </a:extLst>
                </p14:cNvPr>
                <p14:cNvContentPartPr/>
                <p14:nvPr/>
              </p14:nvContentPartPr>
              <p14:xfrm>
                <a:off x="7916010" y="5524635"/>
                <a:ext cx="136800" cy="99000"/>
              </p14:xfrm>
            </p:contentPart>
          </mc:Choice>
          <mc:Fallback>
            <p:pic>
              <p:nvPicPr>
                <p:cNvPr id="47175" name="筆跡 47174">
                  <a:extLst>
                    <a:ext uri="{FF2B5EF4-FFF2-40B4-BE49-F238E27FC236}">
                      <a16:creationId xmlns:a16="http://schemas.microsoft.com/office/drawing/2014/main" id="{77D5B562-AA8A-488C-A017-AD096AA4FB7C}"/>
                    </a:ext>
                  </a:extLst>
                </p:cNvPr>
                <p:cNvPicPr/>
                <p:nvPr/>
              </p:nvPicPr>
              <p:blipFill>
                <a:blip r:embed="rId218"/>
                <a:stretch>
                  <a:fillRect/>
                </a:stretch>
              </p:blipFill>
              <p:spPr>
                <a:xfrm>
                  <a:off x="7898010" y="5506635"/>
                  <a:ext cx="1724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47176" name="筆跡 47175">
                  <a:extLst>
                    <a:ext uri="{FF2B5EF4-FFF2-40B4-BE49-F238E27FC236}">
                      <a16:creationId xmlns:a16="http://schemas.microsoft.com/office/drawing/2014/main" id="{25F23608-4624-4385-8DF7-C8A97F3CBD29}"/>
                    </a:ext>
                  </a:extLst>
                </p14:cNvPr>
                <p14:cNvContentPartPr/>
                <p14:nvPr/>
              </p14:nvContentPartPr>
              <p14:xfrm>
                <a:off x="7922130" y="5303955"/>
                <a:ext cx="147240" cy="113760"/>
              </p14:xfrm>
            </p:contentPart>
          </mc:Choice>
          <mc:Fallback>
            <p:pic>
              <p:nvPicPr>
                <p:cNvPr id="47176" name="筆跡 47175">
                  <a:extLst>
                    <a:ext uri="{FF2B5EF4-FFF2-40B4-BE49-F238E27FC236}">
                      <a16:creationId xmlns:a16="http://schemas.microsoft.com/office/drawing/2014/main" id="{25F23608-4624-4385-8DF7-C8A97F3CBD29}"/>
                    </a:ext>
                  </a:extLst>
                </p:cNvPr>
                <p:cNvPicPr/>
                <p:nvPr/>
              </p:nvPicPr>
              <p:blipFill>
                <a:blip r:embed="rId220"/>
                <a:stretch>
                  <a:fillRect/>
                </a:stretch>
              </p:blipFill>
              <p:spPr>
                <a:xfrm>
                  <a:off x="7904130" y="5286315"/>
                  <a:ext cx="1828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47177" name="筆跡 47176">
                  <a:extLst>
                    <a:ext uri="{FF2B5EF4-FFF2-40B4-BE49-F238E27FC236}">
                      <a16:creationId xmlns:a16="http://schemas.microsoft.com/office/drawing/2014/main" id="{1FA60456-5001-4179-9B51-667F614AD025}"/>
                    </a:ext>
                  </a:extLst>
                </p14:cNvPr>
                <p14:cNvContentPartPr/>
                <p14:nvPr/>
              </p14:nvContentPartPr>
              <p14:xfrm>
                <a:off x="8216610" y="5448675"/>
                <a:ext cx="118440" cy="110880"/>
              </p14:xfrm>
            </p:contentPart>
          </mc:Choice>
          <mc:Fallback>
            <p:pic>
              <p:nvPicPr>
                <p:cNvPr id="47177" name="筆跡 47176">
                  <a:extLst>
                    <a:ext uri="{FF2B5EF4-FFF2-40B4-BE49-F238E27FC236}">
                      <a16:creationId xmlns:a16="http://schemas.microsoft.com/office/drawing/2014/main" id="{1FA60456-5001-4179-9B51-667F614AD025}"/>
                    </a:ext>
                  </a:extLst>
                </p:cNvPr>
                <p:cNvPicPr/>
                <p:nvPr/>
              </p:nvPicPr>
              <p:blipFill>
                <a:blip r:embed="rId222"/>
                <a:stretch>
                  <a:fillRect/>
                </a:stretch>
              </p:blipFill>
              <p:spPr>
                <a:xfrm>
                  <a:off x="8198610" y="5431035"/>
                  <a:ext cx="15408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47178" name="筆跡 47177">
                  <a:extLst>
                    <a:ext uri="{FF2B5EF4-FFF2-40B4-BE49-F238E27FC236}">
                      <a16:creationId xmlns:a16="http://schemas.microsoft.com/office/drawing/2014/main" id="{02EF8275-9BEC-4672-9984-11098CBA00C8}"/>
                    </a:ext>
                  </a:extLst>
                </p14:cNvPr>
                <p14:cNvContentPartPr/>
                <p14:nvPr/>
              </p14:nvContentPartPr>
              <p14:xfrm>
                <a:off x="8219130" y="5586195"/>
                <a:ext cx="103680" cy="31680"/>
              </p14:xfrm>
            </p:contentPart>
          </mc:Choice>
          <mc:Fallback>
            <p:pic>
              <p:nvPicPr>
                <p:cNvPr id="47178" name="筆跡 47177">
                  <a:extLst>
                    <a:ext uri="{FF2B5EF4-FFF2-40B4-BE49-F238E27FC236}">
                      <a16:creationId xmlns:a16="http://schemas.microsoft.com/office/drawing/2014/main" id="{02EF8275-9BEC-4672-9984-11098CBA00C8}"/>
                    </a:ext>
                  </a:extLst>
                </p:cNvPr>
                <p:cNvPicPr/>
                <p:nvPr/>
              </p:nvPicPr>
              <p:blipFill>
                <a:blip r:embed="rId224"/>
                <a:stretch>
                  <a:fillRect/>
                </a:stretch>
              </p:blipFill>
              <p:spPr>
                <a:xfrm>
                  <a:off x="8201130" y="5568555"/>
                  <a:ext cx="1393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47179" name="筆跡 47178">
                  <a:extLst>
                    <a:ext uri="{FF2B5EF4-FFF2-40B4-BE49-F238E27FC236}">
                      <a16:creationId xmlns:a16="http://schemas.microsoft.com/office/drawing/2014/main" id="{071F9261-EF93-4EFB-B768-3FCEA7408B9D}"/>
                    </a:ext>
                  </a:extLst>
                </p14:cNvPr>
                <p14:cNvContentPartPr/>
                <p14:nvPr/>
              </p14:nvContentPartPr>
              <p14:xfrm>
                <a:off x="8463210" y="5467035"/>
                <a:ext cx="85320" cy="243360"/>
              </p14:xfrm>
            </p:contentPart>
          </mc:Choice>
          <mc:Fallback>
            <p:pic>
              <p:nvPicPr>
                <p:cNvPr id="47179" name="筆跡 47178">
                  <a:extLst>
                    <a:ext uri="{FF2B5EF4-FFF2-40B4-BE49-F238E27FC236}">
                      <a16:creationId xmlns:a16="http://schemas.microsoft.com/office/drawing/2014/main" id="{071F9261-EF93-4EFB-B768-3FCEA7408B9D}"/>
                    </a:ext>
                  </a:extLst>
                </p:cNvPr>
                <p:cNvPicPr/>
                <p:nvPr/>
              </p:nvPicPr>
              <p:blipFill>
                <a:blip r:embed="rId226"/>
                <a:stretch>
                  <a:fillRect/>
                </a:stretch>
              </p:blipFill>
              <p:spPr>
                <a:xfrm>
                  <a:off x="8445570" y="5449035"/>
                  <a:ext cx="12096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47180" name="筆跡 47179">
                  <a:extLst>
                    <a:ext uri="{FF2B5EF4-FFF2-40B4-BE49-F238E27FC236}">
                      <a16:creationId xmlns:a16="http://schemas.microsoft.com/office/drawing/2014/main" id="{F8B30872-AB47-43D0-9C0B-A0EBC82EEE29}"/>
                    </a:ext>
                  </a:extLst>
                </p14:cNvPr>
                <p14:cNvContentPartPr/>
                <p14:nvPr/>
              </p14:nvContentPartPr>
              <p14:xfrm>
                <a:off x="8498130" y="5467035"/>
                <a:ext cx="114480" cy="124560"/>
              </p14:xfrm>
            </p:contentPart>
          </mc:Choice>
          <mc:Fallback>
            <p:pic>
              <p:nvPicPr>
                <p:cNvPr id="47180" name="筆跡 47179">
                  <a:extLst>
                    <a:ext uri="{FF2B5EF4-FFF2-40B4-BE49-F238E27FC236}">
                      <a16:creationId xmlns:a16="http://schemas.microsoft.com/office/drawing/2014/main" id="{F8B30872-AB47-43D0-9C0B-A0EBC82EEE29}"/>
                    </a:ext>
                  </a:extLst>
                </p:cNvPr>
                <p:cNvPicPr/>
                <p:nvPr/>
              </p:nvPicPr>
              <p:blipFill>
                <a:blip r:embed="rId228"/>
                <a:stretch>
                  <a:fillRect/>
                </a:stretch>
              </p:blipFill>
              <p:spPr>
                <a:xfrm>
                  <a:off x="8480490" y="5449035"/>
                  <a:ext cx="1501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47181" name="筆跡 47180">
                  <a:extLst>
                    <a:ext uri="{FF2B5EF4-FFF2-40B4-BE49-F238E27FC236}">
                      <a16:creationId xmlns:a16="http://schemas.microsoft.com/office/drawing/2014/main" id="{DD23FA07-6AF9-45F0-AD2E-649EA9DF0923}"/>
                    </a:ext>
                  </a:extLst>
                </p14:cNvPr>
                <p14:cNvContentPartPr/>
                <p14:nvPr/>
              </p14:nvContentPartPr>
              <p14:xfrm>
                <a:off x="8646090" y="5592675"/>
                <a:ext cx="8640" cy="84960"/>
              </p14:xfrm>
            </p:contentPart>
          </mc:Choice>
          <mc:Fallback>
            <p:pic>
              <p:nvPicPr>
                <p:cNvPr id="47181" name="筆跡 47180">
                  <a:extLst>
                    <a:ext uri="{FF2B5EF4-FFF2-40B4-BE49-F238E27FC236}">
                      <a16:creationId xmlns:a16="http://schemas.microsoft.com/office/drawing/2014/main" id="{DD23FA07-6AF9-45F0-AD2E-649EA9DF0923}"/>
                    </a:ext>
                  </a:extLst>
                </p:cNvPr>
                <p:cNvPicPr/>
                <p:nvPr/>
              </p:nvPicPr>
              <p:blipFill>
                <a:blip r:embed="rId230"/>
                <a:stretch>
                  <a:fillRect/>
                </a:stretch>
              </p:blipFill>
              <p:spPr>
                <a:xfrm>
                  <a:off x="8628450" y="5575035"/>
                  <a:ext cx="442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47182" name="筆跡 47181">
                  <a:extLst>
                    <a:ext uri="{FF2B5EF4-FFF2-40B4-BE49-F238E27FC236}">
                      <a16:creationId xmlns:a16="http://schemas.microsoft.com/office/drawing/2014/main" id="{AC38BE3D-A663-4364-86E4-B5F0FEC71011}"/>
                    </a:ext>
                  </a:extLst>
                </p14:cNvPr>
                <p14:cNvContentPartPr/>
                <p14:nvPr/>
              </p14:nvContentPartPr>
              <p14:xfrm>
                <a:off x="8658330" y="5303595"/>
                <a:ext cx="49680" cy="104400"/>
              </p14:xfrm>
            </p:contentPart>
          </mc:Choice>
          <mc:Fallback>
            <p:pic>
              <p:nvPicPr>
                <p:cNvPr id="47182" name="筆跡 47181">
                  <a:extLst>
                    <a:ext uri="{FF2B5EF4-FFF2-40B4-BE49-F238E27FC236}">
                      <a16:creationId xmlns:a16="http://schemas.microsoft.com/office/drawing/2014/main" id="{AC38BE3D-A663-4364-86E4-B5F0FEC71011}"/>
                    </a:ext>
                  </a:extLst>
                </p:cNvPr>
                <p:cNvPicPr/>
                <p:nvPr/>
              </p:nvPicPr>
              <p:blipFill>
                <a:blip r:embed="rId232"/>
                <a:stretch>
                  <a:fillRect/>
                </a:stretch>
              </p:blipFill>
              <p:spPr>
                <a:xfrm>
                  <a:off x="8640330" y="5285955"/>
                  <a:ext cx="8532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47183" name="筆跡 47182">
                  <a:extLst>
                    <a:ext uri="{FF2B5EF4-FFF2-40B4-BE49-F238E27FC236}">
                      <a16:creationId xmlns:a16="http://schemas.microsoft.com/office/drawing/2014/main" id="{6B345408-860F-4557-BE92-3B8B8818F5D1}"/>
                    </a:ext>
                  </a:extLst>
                </p14:cNvPr>
                <p14:cNvContentPartPr/>
                <p14:nvPr/>
              </p14:nvContentPartPr>
              <p14:xfrm>
                <a:off x="8666610" y="5321235"/>
                <a:ext cx="23040" cy="102240"/>
              </p14:xfrm>
            </p:contentPart>
          </mc:Choice>
          <mc:Fallback>
            <p:pic>
              <p:nvPicPr>
                <p:cNvPr id="47183" name="筆跡 47182">
                  <a:extLst>
                    <a:ext uri="{FF2B5EF4-FFF2-40B4-BE49-F238E27FC236}">
                      <a16:creationId xmlns:a16="http://schemas.microsoft.com/office/drawing/2014/main" id="{6B345408-860F-4557-BE92-3B8B8818F5D1}"/>
                    </a:ext>
                  </a:extLst>
                </p:cNvPr>
                <p:cNvPicPr/>
                <p:nvPr/>
              </p:nvPicPr>
              <p:blipFill>
                <a:blip r:embed="rId234"/>
                <a:stretch>
                  <a:fillRect/>
                </a:stretch>
              </p:blipFill>
              <p:spPr>
                <a:xfrm>
                  <a:off x="8648970" y="5303235"/>
                  <a:ext cx="586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47184" name="筆跡 47183">
                  <a:extLst>
                    <a:ext uri="{FF2B5EF4-FFF2-40B4-BE49-F238E27FC236}">
                      <a16:creationId xmlns:a16="http://schemas.microsoft.com/office/drawing/2014/main" id="{EA09D777-65E6-4555-B3E0-1811A61C28C0}"/>
                    </a:ext>
                  </a:extLst>
                </p14:cNvPr>
                <p14:cNvContentPartPr/>
                <p14:nvPr/>
              </p14:nvContentPartPr>
              <p14:xfrm>
                <a:off x="8649690" y="5338515"/>
                <a:ext cx="88200" cy="32760"/>
              </p14:xfrm>
            </p:contentPart>
          </mc:Choice>
          <mc:Fallback>
            <p:pic>
              <p:nvPicPr>
                <p:cNvPr id="47184" name="筆跡 47183">
                  <a:extLst>
                    <a:ext uri="{FF2B5EF4-FFF2-40B4-BE49-F238E27FC236}">
                      <a16:creationId xmlns:a16="http://schemas.microsoft.com/office/drawing/2014/main" id="{EA09D777-65E6-4555-B3E0-1811A61C28C0}"/>
                    </a:ext>
                  </a:extLst>
                </p:cNvPr>
                <p:cNvPicPr/>
                <p:nvPr/>
              </p:nvPicPr>
              <p:blipFill>
                <a:blip r:embed="rId236"/>
                <a:stretch>
                  <a:fillRect/>
                </a:stretch>
              </p:blipFill>
              <p:spPr>
                <a:xfrm>
                  <a:off x="8632050" y="5320515"/>
                  <a:ext cx="1238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7191" name="筆跡 47190">
                  <a:extLst>
                    <a:ext uri="{FF2B5EF4-FFF2-40B4-BE49-F238E27FC236}">
                      <a16:creationId xmlns:a16="http://schemas.microsoft.com/office/drawing/2014/main" id="{A0C72937-EA2E-4BEC-85F2-422391913E30}"/>
                    </a:ext>
                  </a:extLst>
                </p14:cNvPr>
                <p14:cNvContentPartPr/>
                <p14:nvPr/>
              </p14:nvContentPartPr>
              <p14:xfrm>
                <a:off x="8845890" y="5219355"/>
                <a:ext cx="10080" cy="30600"/>
              </p14:xfrm>
            </p:contentPart>
          </mc:Choice>
          <mc:Fallback>
            <p:pic>
              <p:nvPicPr>
                <p:cNvPr id="47191" name="筆跡 47190">
                  <a:extLst>
                    <a:ext uri="{FF2B5EF4-FFF2-40B4-BE49-F238E27FC236}">
                      <a16:creationId xmlns:a16="http://schemas.microsoft.com/office/drawing/2014/main" id="{A0C72937-EA2E-4BEC-85F2-422391913E30}"/>
                    </a:ext>
                  </a:extLst>
                </p:cNvPr>
                <p:cNvPicPr/>
                <p:nvPr/>
              </p:nvPicPr>
              <p:blipFill>
                <a:blip r:embed="rId238"/>
                <a:stretch>
                  <a:fillRect/>
                </a:stretch>
              </p:blipFill>
              <p:spPr>
                <a:xfrm>
                  <a:off x="8828250" y="5201355"/>
                  <a:ext cx="457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47192" name="筆跡 47191">
                  <a:extLst>
                    <a:ext uri="{FF2B5EF4-FFF2-40B4-BE49-F238E27FC236}">
                      <a16:creationId xmlns:a16="http://schemas.microsoft.com/office/drawing/2014/main" id="{4A2B668A-EAC4-48F1-B897-7BB9B8CEDE8B}"/>
                    </a:ext>
                  </a:extLst>
                </p14:cNvPr>
                <p14:cNvContentPartPr/>
                <p14:nvPr/>
              </p14:nvContentPartPr>
              <p14:xfrm>
                <a:off x="8920410" y="5197755"/>
                <a:ext cx="2880" cy="68400"/>
              </p14:xfrm>
            </p:contentPart>
          </mc:Choice>
          <mc:Fallback>
            <p:pic>
              <p:nvPicPr>
                <p:cNvPr id="47192" name="筆跡 47191">
                  <a:extLst>
                    <a:ext uri="{FF2B5EF4-FFF2-40B4-BE49-F238E27FC236}">
                      <a16:creationId xmlns:a16="http://schemas.microsoft.com/office/drawing/2014/main" id="{4A2B668A-EAC4-48F1-B897-7BB9B8CEDE8B}"/>
                    </a:ext>
                  </a:extLst>
                </p:cNvPr>
                <p:cNvPicPr/>
                <p:nvPr/>
              </p:nvPicPr>
              <p:blipFill>
                <a:blip r:embed="rId240"/>
                <a:stretch>
                  <a:fillRect/>
                </a:stretch>
              </p:blipFill>
              <p:spPr>
                <a:xfrm>
                  <a:off x="8902770" y="5179755"/>
                  <a:ext cx="385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47199" name="筆跡 47198">
                  <a:extLst>
                    <a:ext uri="{FF2B5EF4-FFF2-40B4-BE49-F238E27FC236}">
                      <a16:creationId xmlns:a16="http://schemas.microsoft.com/office/drawing/2014/main" id="{B8DCC0FB-D0AC-481A-B35C-ED24C24CAB8B}"/>
                    </a:ext>
                  </a:extLst>
                </p14:cNvPr>
                <p14:cNvContentPartPr/>
                <p14:nvPr/>
              </p14:nvContentPartPr>
              <p14:xfrm>
                <a:off x="8891610" y="4951875"/>
                <a:ext cx="201600" cy="662040"/>
              </p14:xfrm>
            </p:contentPart>
          </mc:Choice>
          <mc:Fallback>
            <p:pic>
              <p:nvPicPr>
                <p:cNvPr id="47199" name="筆跡 47198">
                  <a:extLst>
                    <a:ext uri="{FF2B5EF4-FFF2-40B4-BE49-F238E27FC236}">
                      <a16:creationId xmlns:a16="http://schemas.microsoft.com/office/drawing/2014/main" id="{B8DCC0FB-D0AC-481A-B35C-ED24C24CAB8B}"/>
                    </a:ext>
                  </a:extLst>
                </p:cNvPr>
                <p:cNvPicPr/>
                <p:nvPr/>
              </p:nvPicPr>
              <p:blipFill>
                <a:blip r:embed="rId242"/>
                <a:stretch>
                  <a:fillRect/>
                </a:stretch>
              </p:blipFill>
              <p:spPr>
                <a:xfrm>
                  <a:off x="8873970" y="4933875"/>
                  <a:ext cx="237240" cy="697680"/>
                </a:xfrm>
                <a:prstGeom prst="rect">
                  <a:avLst/>
                </a:prstGeom>
              </p:spPr>
            </p:pic>
          </mc:Fallback>
        </mc:AlternateContent>
      </p:grpSp>
      <p:grpSp>
        <p:nvGrpSpPr>
          <p:cNvPr id="47211" name="群組 47210">
            <a:extLst>
              <a:ext uri="{FF2B5EF4-FFF2-40B4-BE49-F238E27FC236}">
                <a16:creationId xmlns:a16="http://schemas.microsoft.com/office/drawing/2014/main" id="{9385AB6B-3847-4D0D-8B29-5B3A0F7745D1}"/>
              </a:ext>
            </a:extLst>
          </p:cNvPr>
          <p:cNvGrpSpPr/>
          <p:nvPr/>
        </p:nvGrpSpPr>
        <p:grpSpPr>
          <a:xfrm>
            <a:off x="7423890" y="4319715"/>
            <a:ext cx="455040" cy="514440"/>
            <a:chOff x="7423890" y="4319715"/>
            <a:chExt cx="455040" cy="514440"/>
          </a:xfrm>
        </p:grpSpPr>
        <mc:AlternateContent xmlns:mc="http://schemas.openxmlformats.org/markup-compatibility/2006">
          <mc:Choice xmlns:p14="http://schemas.microsoft.com/office/powerpoint/2010/main" Requires="p14">
            <p:contentPart p14:bwMode="auto" r:id="rId243">
              <p14:nvContentPartPr>
                <p14:cNvPr id="47151" name="筆跡 47150">
                  <a:extLst>
                    <a:ext uri="{FF2B5EF4-FFF2-40B4-BE49-F238E27FC236}">
                      <a16:creationId xmlns:a16="http://schemas.microsoft.com/office/drawing/2014/main" id="{91E2478A-8739-40FE-9A5E-79651CADC6A6}"/>
                    </a:ext>
                  </a:extLst>
                </p14:cNvPr>
                <p14:cNvContentPartPr/>
                <p14:nvPr/>
              </p14:nvContentPartPr>
              <p14:xfrm>
                <a:off x="7593450" y="4637955"/>
                <a:ext cx="109440" cy="196200"/>
              </p14:xfrm>
            </p:contentPart>
          </mc:Choice>
          <mc:Fallback>
            <p:pic>
              <p:nvPicPr>
                <p:cNvPr id="47151" name="筆跡 47150">
                  <a:extLst>
                    <a:ext uri="{FF2B5EF4-FFF2-40B4-BE49-F238E27FC236}">
                      <a16:creationId xmlns:a16="http://schemas.microsoft.com/office/drawing/2014/main" id="{91E2478A-8739-40FE-9A5E-79651CADC6A6}"/>
                    </a:ext>
                  </a:extLst>
                </p:cNvPr>
                <p:cNvPicPr/>
                <p:nvPr/>
              </p:nvPicPr>
              <p:blipFill>
                <a:blip r:embed="rId244"/>
                <a:stretch>
                  <a:fillRect/>
                </a:stretch>
              </p:blipFill>
              <p:spPr>
                <a:xfrm>
                  <a:off x="7575810" y="4620315"/>
                  <a:ext cx="1450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47152" name="筆跡 47151">
                  <a:extLst>
                    <a:ext uri="{FF2B5EF4-FFF2-40B4-BE49-F238E27FC236}">
                      <a16:creationId xmlns:a16="http://schemas.microsoft.com/office/drawing/2014/main" id="{08D5FAE3-E340-4A7A-84CB-BB728B64EDC0}"/>
                    </a:ext>
                  </a:extLst>
                </p14:cNvPr>
                <p14:cNvContentPartPr/>
                <p14:nvPr/>
              </p14:nvContentPartPr>
              <p14:xfrm>
                <a:off x="7652490" y="4640115"/>
                <a:ext cx="101880" cy="83160"/>
              </p14:xfrm>
            </p:contentPart>
          </mc:Choice>
          <mc:Fallback>
            <p:pic>
              <p:nvPicPr>
                <p:cNvPr id="47152" name="筆跡 47151">
                  <a:extLst>
                    <a:ext uri="{FF2B5EF4-FFF2-40B4-BE49-F238E27FC236}">
                      <a16:creationId xmlns:a16="http://schemas.microsoft.com/office/drawing/2014/main" id="{08D5FAE3-E340-4A7A-84CB-BB728B64EDC0}"/>
                    </a:ext>
                  </a:extLst>
                </p:cNvPr>
                <p:cNvPicPr/>
                <p:nvPr/>
              </p:nvPicPr>
              <p:blipFill>
                <a:blip r:embed="rId246"/>
                <a:stretch>
                  <a:fillRect/>
                </a:stretch>
              </p:blipFill>
              <p:spPr>
                <a:xfrm>
                  <a:off x="7634490" y="4622475"/>
                  <a:ext cx="13752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47153" name="筆跡 47152">
                  <a:extLst>
                    <a:ext uri="{FF2B5EF4-FFF2-40B4-BE49-F238E27FC236}">
                      <a16:creationId xmlns:a16="http://schemas.microsoft.com/office/drawing/2014/main" id="{5B2F8FB7-07D3-4E6D-83C7-5904FE45F521}"/>
                    </a:ext>
                  </a:extLst>
                </p14:cNvPr>
                <p14:cNvContentPartPr/>
                <p14:nvPr/>
              </p14:nvContentPartPr>
              <p14:xfrm>
                <a:off x="7764450" y="4759275"/>
                <a:ext cx="74880" cy="67320"/>
              </p14:xfrm>
            </p:contentPart>
          </mc:Choice>
          <mc:Fallback>
            <p:pic>
              <p:nvPicPr>
                <p:cNvPr id="47153" name="筆跡 47152">
                  <a:extLst>
                    <a:ext uri="{FF2B5EF4-FFF2-40B4-BE49-F238E27FC236}">
                      <a16:creationId xmlns:a16="http://schemas.microsoft.com/office/drawing/2014/main" id="{5B2F8FB7-07D3-4E6D-83C7-5904FE45F521}"/>
                    </a:ext>
                  </a:extLst>
                </p:cNvPr>
                <p:cNvPicPr/>
                <p:nvPr/>
              </p:nvPicPr>
              <p:blipFill>
                <a:blip r:embed="rId248"/>
                <a:stretch>
                  <a:fillRect/>
                </a:stretch>
              </p:blipFill>
              <p:spPr>
                <a:xfrm>
                  <a:off x="7746450" y="4741275"/>
                  <a:ext cx="11052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47154" name="筆跡 47153">
                  <a:extLst>
                    <a:ext uri="{FF2B5EF4-FFF2-40B4-BE49-F238E27FC236}">
                      <a16:creationId xmlns:a16="http://schemas.microsoft.com/office/drawing/2014/main" id="{DB4B0D08-542E-43C3-A1F9-2B265D84BA4F}"/>
                    </a:ext>
                  </a:extLst>
                </p14:cNvPr>
                <p14:cNvContentPartPr/>
                <p14:nvPr/>
              </p14:nvContentPartPr>
              <p14:xfrm>
                <a:off x="7805130" y="4599075"/>
                <a:ext cx="41400" cy="83520"/>
              </p14:xfrm>
            </p:contentPart>
          </mc:Choice>
          <mc:Fallback>
            <p:pic>
              <p:nvPicPr>
                <p:cNvPr id="47154" name="筆跡 47153">
                  <a:extLst>
                    <a:ext uri="{FF2B5EF4-FFF2-40B4-BE49-F238E27FC236}">
                      <a16:creationId xmlns:a16="http://schemas.microsoft.com/office/drawing/2014/main" id="{DB4B0D08-542E-43C3-A1F9-2B265D84BA4F}"/>
                    </a:ext>
                  </a:extLst>
                </p:cNvPr>
                <p:cNvPicPr/>
                <p:nvPr/>
              </p:nvPicPr>
              <p:blipFill>
                <a:blip r:embed="rId250"/>
                <a:stretch>
                  <a:fillRect/>
                </a:stretch>
              </p:blipFill>
              <p:spPr>
                <a:xfrm>
                  <a:off x="7787490" y="4581075"/>
                  <a:ext cx="770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47155" name="筆跡 47154">
                  <a:extLst>
                    <a:ext uri="{FF2B5EF4-FFF2-40B4-BE49-F238E27FC236}">
                      <a16:creationId xmlns:a16="http://schemas.microsoft.com/office/drawing/2014/main" id="{2FF051DA-FC35-4EB7-A078-5D7738EA043C}"/>
                    </a:ext>
                  </a:extLst>
                </p14:cNvPr>
                <p14:cNvContentPartPr/>
                <p14:nvPr/>
              </p14:nvContentPartPr>
              <p14:xfrm>
                <a:off x="7805130" y="4600155"/>
                <a:ext cx="32760" cy="82800"/>
              </p14:xfrm>
            </p:contentPart>
          </mc:Choice>
          <mc:Fallback>
            <p:pic>
              <p:nvPicPr>
                <p:cNvPr id="47155" name="筆跡 47154">
                  <a:extLst>
                    <a:ext uri="{FF2B5EF4-FFF2-40B4-BE49-F238E27FC236}">
                      <a16:creationId xmlns:a16="http://schemas.microsoft.com/office/drawing/2014/main" id="{2FF051DA-FC35-4EB7-A078-5D7738EA043C}"/>
                    </a:ext>
                  </a:extLst>
                </p:cNvPr>
                <p:cNvPicPr/>
                <p:nvPr/>
              </p:nvPicPr>
              <p:blipFill>
                <a:blip r:embed="rId252"/>
                <a:stretch>
                  <a:fillRect/>
                </a:stretch>
              </p:blipFill>
              <p:spPr>
                <a:xfrm>
                  <a:off x="7787490" y="4582155"/>
                  <a:ext cx="684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47156" name="筆跡 47155">
                  <a:extLst>
                    <a:ext uri="{FF2B5EF4-FFF2-40B4-BE49-F238E27FC236}">
                      <a16:creationId xmlns:a16="http://schemas.microsoft.com/office/drawing/2014/main" id="{A29AB7B2-CA43-4C68-8A5C-4E097614E109}"/>
                    </a:ext>
                  </a:extLst>
                </p14:cNvPr>
                <p14:cNvContentPartPr/>
                <p14:nvPr/>
              </p14:nvContentPartPr>
              <p14:xfrm>
                <a:off x="7800450" y="4643355"/>
                <a:ext cx="78480" cy="10080"/>
              </p14:xfrm>
            </p:contentPart>
          </mc:Choice>
          <mc:Fallback>
            <p:pic>
              <p:nvPicPr>
                <p:cNvPr id="47156" name="筆跡 47155">
                  <a:extLst>
                    <a:ext uri="{FF2B5EF4-FFF2-40B4-BE49-F238E27FC236}">
                      <a16:creationId xmlns:a16="http://schemas.microsoft.com/office/drawing/2014/main" id="{A29AB7B2-CA43-4C68-8A5C-4E097614E109}"/>
                    </a:ext>
                  </a:extLst>
                </p:cNvPr>
                <p:cNvPicPr/>
                <p:nvPr/>
              </p:nvPicPr>
              <p:blipFill>
                <a:blip r:embed="rId254"/>
                <a:stretch>
                  <a:fillRect/>
                </a:stretch>
              </p:blipFill>
              <p:spPr>
                <a:xfrm>
                  <a:off x="7782450" y="4625355"/>
                  <a:ext cx="1141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47201" name="筆跡 47200">
                  <a:extLst>
                    <a:ext uri="{FF2B5EF4-FFF2-40B4-BE49-F238E27FC236}">
                      <a16:creationId xmlns:a16="http://schemas.microsoft.com/office/drawing/2014/main" id="{0AC69818-76DE-41CD-830C-450E1A33E7D6}"/>
                    </a:ext>
                  </a:extLst>
                </p14:cNvPr>
                <p14:cNvContentPartPr/>
                <p14:nvPr/>
              </p14:nvContentPartPr>
              <p14:xfrm>
                <a:off x="7423890" y="4435275"/>
                <a:ext cx="23040" cy="58680"/>
              </p14:xfrm>
            </p:contentPart>
          </mc:Choice>
          <mc:Fallback>
            <p:pic>
              <p:nvPicPr>
                <p:cNvPr id="47201" name="筆跡 47200">
                  <a:extLst>
                    <a:ext uri="{FF2B5EF4-FFF2-40B4-BE49-F238E27FC236}">
                      <a16:creationId xmlns:a16="http://schemas.microsoft.com/office/drawing/2014/main" id="{0AC69818-76DE-41CD-830C-450E1A33E7D6}"/>
                    </a:ext>
                  </a:extLst>
                </p:cNvPr>
                <p:cNvPicPr/>
                <p:nvPr/>
              </p:nvPicPr>
              <p:blipFill>
                <a:blip r:embed="rId256"/>
                <a:stretch>
                  <a:fillRect/>
                </a:stretch>
              </p:blipFill>
              <p:spPr>
                <a:xfrm>
                  <a:off x="7405890" y="4417635"/>
                  <a:ext cx="586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47202" name="筆跡 47201">
                  <a:extLst>
                    <a:ext uri="{FF2B5EF4-FFF2-40B4-BE49-F238E27FC236}">
                      <a16:creationId xmlns:a16="http://schemas.microsoft.com/office/drawing/2014/main" id="{68168043-C023-425B-A017-995EC82FF623}"/>
                    </a:ext>
                  </a:extLst>
                </p14:cNvPr>
                <p14:cNvContentPartPr/>
                <p14:nvPr/>
              </p14:nvContentPartPr>
              <p14:xfrm>
                <a:off x="7466010" y="4462635"/>
                <a:ext cx="11160" cy="41400"/>
              </p14:xfrm>
            </p:contentPart>
          </mc:Choice>
          <mc:Fallback>
            <p:pic>
              <p:nvPicPr>
                <p:cNvPr id="47202" name="筆跡 47201">
                  <a:extLst>
                    <a:ext uri="{FF2B5EF4-FFF2-40B4-BE49-F238E27FC236}">
                      <a16:creationId xmlns:a16="http://schemas.microsoft.com/office/drawing/2014/main" id="{68168043-C023-425B-A017-995EC82FF623}"/>
                    </a:ext>
                  </a:extLst>
                </p:cNvPr>
                <p:cNvPicPr/>
                <p:nvPr/>
              </p:nvPicPr>
              <p:blipFill>
                <a:blip r:embed="rId258"/>
                <a:stretch>
                  <a:fillRect/>
                </a:stretch>
              </p:blipFill>
              <p:spPr>
                <a:xfrm>
                  <a:off x="7448010" y="4444635"/>
                  <a:ext cx="468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47203" name="筆跡 47202">
                  <a:extLst>
                    <a:ext uri="{FF2B5EF4-FFF2-40B4-BE49-F238E27FC236}">
                      <a16:creationId xmlns:a16="http://schemas.microsoft.com/office/drawing/2014/main" id="{CAE8523E-FE4D-475B-88DE-9A819AD183C8}"/>
                    </a:ext>
                  </a:extLst>
                </p14:cNvPr>
                <p14:cNvContentPartPr/>
                <p14:nvPr/>
              </p14:nvContentPartPr>
              <p14:xfrm>
                <a:off x="7530810" y="4458315"/>
                <a:ext cx="6480" cy="48960"/>
              </p14:xfrm>
            </p:contentPart>
          </mc:Choice>
          <mc:Fallback>
            <p:pic>
              <p:nvPicPr>
                <p:cNvPr id="47203" name="筆跡 47202">
                  <a:extLst>
                    <a:ext uri="{FF2B5EF4-FFF2-40B4-BE49-F238E27FC236}">
                      <a16:creationId xmlns:a16="http://schemas.microsoft.com/office/drawing/2014/main" id="{CAE8523E-FE4D-475B-88DE-9A819AD183C8}"/>
                    </a:ext>
                  </a:extLst>
                </p:cNvPr>
                <p:cNvPicPr/>
                <p:nvPr/>
              </p:nvPicPr>
              <p:blipFill>
                <a:blip r:embed="rId260"/>
                <a:stretch>
                  <a:fillRect/>
                </a:stretch>
              </p:blipFill>
              <p:spPr>
                <a:xfrm>
                  <a:off x="7513170" y="4440315"/>
                  <a:ext cx="4212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47204" name="筆跡 47203">
                  <a:extLst>
                    <a:ext uri="{FF2B5EF4-FFF2-40B4-BE49-F238E27FC236}">
                      <a16:creationId xmlns:a16="http://schemas.microsoft.com/office/drawing/2014/main" id="{194B35B2-3633-4C4B-8557-21F522F8801D}"/>
                    </a:ext>
                  </a:extLst>
                </p14:cNvPr>
                <p14:cNvContentPartPr/>
                <p14:nvPr/>
              </p14:nvContentPartPr>
              <p14:xfrm>
                <a:off x="7603170" y="4473435"/>
                <a:ext cx="83520" cy="29520"/>
              </p14:xfrm>
            </p:contentPart>
          </mc:Choice>
          <mc:Fallback>
            <p:pic>
              <p:nvPicPr>
                <p:cNvPr id="47204" name="筆跡 47203">
                  <a:extLst>
                    <a:ext uri="{FF2B5EF4-FFF2-40B4-BE49-F238E27FC236}">
                      <a16:creationId xmlns:a16="http://schemas.microsoft.com/office/drawing/2014/main" id="{194B35B2-3633-4C4B-8557-21F522F8801D}"/>
                    </a:ext>
                  </a:extLst>
                </p:cNvPr>
                <p:cNvPicPr/>
                <p:nvPr/>
              </p:nvPicPr>
              <p:blipFill>
                <a:blip r:embed="rId262"/>
                <a:stretch>
                  <a:fillRect/>
                </a:stretch>
              </p:blipFill>
              <p:spPr>
                <a:xfrm>
                  <a:off x="7585170" y="4455435"/>
                  <a:ext cx="1191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47205" name="筆跡 47204">
                  <a:extLst>
                    <a:ext uri="{FF2B5EF4-FFF2-40B4-BE49-F238E27FC236}">
                      <a16:creationId xmlns:a16="http://schemas.microsoft.com/office/drawing/2014/main" id="{F799A9F7-A2AA-47E7-ACA4-D5E8E4760A11}"/>
                    </a:ext>
                  </a:extLst>
                </p14:cNvPr>
                <p14:cNvContentPartPr/>
                <p14:nvPr/>
              </p14:nvContentPartPr>
              <p14:xfrm>
                <a:off x="7556370" y="4319715"/>
                <a:ext cx="180720" cy="171360"/>
              </p14:xfrm>
            </p:contentPart>
          </mc:Choice>
          <mc:Fallback>
            <p:pic>
              <p:nvPicPr>
                <p:cNvPr id="47205" name="筆跡 47204">
                  <a:extLst>
                    <a:ext uri="{FF2B5EF4-FFF2-40B4-BE49-F238E27FC236}">
                      <a16:creationId xmlns:a16="http://schemas.microsoft.com/office/drawing/2014/main" id="{F799A9F7-A2AA-47E7-ACA4-D5E8E4760A11}"/>
                    </a:ext>
                  </a:extLst>
                </p:cNvPr>
                <p:cNvPicPr/>
                <p:nvPr/>
              </p:nvPicPr>
              <p:blipFill>
                <a:blip r:embed="rId264"/>
                <a:stretch>
                  <a:fillRect/>
                </a:stretch>
              </p:blipFill>
              <p:spPr>
                <a:xfrm>
                  <a:off x="7538370" y="4301715"/>
                  <a:ext cx="216360" cy="207000"/>
                </a:xfrm>
                <a:prstGeom prst="rect">
                  <a:avLst/>
                </a:prstGeom>
              </p:spPr>
            </p:pic>
          </mc:Fallback>
        </mc:AlternateContent>
      </p:grpSp>
      <p:grpSp>
        <p:nvGrpSpPr>
          <p:cNvPr id="47210" name="群組 47209">
            <a:extLst>
              <a:ext uri="{FF2B5EF4-FFF2-40B4-BE49-F238E27FC236}">
                <a16:creationId xmlns:a16="http://schemas.microsoft.com/office/drawing/2014/main" id="{41E50475-4EDA-4E6A-AF1D-5DF4913350F1}"/>
              </a:ext>
            </a:extLst>
          </p:cNvPr>
          <p:cNvGrpSpPr/>
          <p:nvPr/>
        </p:nvGrpSpPr>
        <p:grpSpPr>
          <a:xfrm>
            <a:off x="7905210" y="3864675"/>
            <a:ext cx="338040" cy="352800"/>
            <a:chOff x="7905210" y="3864675"/>
            <a:chExt cx="338040" cy="352800"/>
          </a:xfrm>
        </p:grpSpPr>
        <mc:AlternateContent xmlns:mc="http://schemas.openxmlformats.org/markup-compatibility/2006">
          <mc:Choice xmlns:p14="http://schemas.microsoft.com/office/powerpoint/2010/main" Requires="p14">
            <p:contentPart p14:bwMode="auto" r:id="rId265">
              <p14:nvContentPartPr>
                <p14:cNvPr id="47206" name="筆跡 47205">
                  <a:extLst>
                    <a:ext uri="{FF2B5EF4-FFF2-40B4-BE49-F238E27FC236}">
                      <a16:creationId xmlns:a16="http://schemas.microsoft.com/office/drawing/2014/main" id="{98978781-40F7-45E3-8EAF-CF396367E1EE}"/>
                    </a:ext>
                  </a:extLst>
                </p14:cNvPr>
                <p14:cNvContentPartPr/>
                <p14:nvPr/>
              </p14:nvContentPartPr>
              <p14:xfrm>
                <a:off x="7905210" y="4041435"/>
                <a:ext cx="150840" cy="42480"/>
              </p14:xfrm>
            </p:contentPart>
          </mc:Choice>
          <mc:Fallback>
            <p:pic>
              <p:nvPicPr>
                <p:cNvPr id="47206" name="筆跡 47205">
                  <a:extLst>
                    <a:ext uri="{FF2B5EF4-FFF2-40B4-BE49-F238E27FC236}">
                      <a16:creationId xmlns:a16="http://schemas.microsoft.com/office/drawing/2014/main" id="{98978781-40F7-45E3-8EAF-CF396367E1EE}"/>
                    </a:ext>
                  </a:extLst>
                </p:cNvPr>
                <p:cNvPicPr/>
                <p:nvPr/>
              </p:nvPicPr>
              <p:blipFill>
                <a:blip r:embed="rId266"/>
                <a:stretch>
                  <a:fillRect/>
                </a:stretch>
              </p:blipFill>
              <p:spPr>
                <a:xfrm>
                  <a:off x="7887210" y="4023435"/>
                  <a:ext cx="1864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47207" name="筆跡 47206">
                  <a:extLst>
                    <a:ext uri="{FF2B5EF4-FFF2-40B4-BE49-F238E27FC236}">
                      <a16:creationId xmlns:a16="http://schemas.microsoft.com/office/drawing/2014/main" id="{169B652D-2D0E-45CC-9D64-C8410E2A072C}"/>
                    </a:ext>
                  </a:extLst>
                </p14:cNvPr>
                <p14:cNvContentPartPr/>
                <p14:nvPr/>
              </p14:nvContentPartPr>
              <p14:xfrm>
                <a:off x="7949490" y="4123515"/>
                <a:ext cx="132840" cy="93960"/>
              </p14:xfrm>
            </p:contentPart>
          </mc:Choice>
          <mc:Fallback>
            <p:pic>
              <p:nvPicPr>
                <p:cNvPr id="47207" name="筆跡 47206">
                  <a:extLst>
                    <a:ext uri="{FF2B5EF4-FFF2-40B4-BE49-F238E27FC236}">
                      <a16:creationId xmlns:a16="http://schemas.microsoft.com/office/drawing/2014/main" id="{169B652D-2D0E-45CC-9D64-C8410E2A072C}"/>
                    </a:ext>
                  </a:extLst>
                </p:cNvPr>
                <p:cNvPicPr/>
                <p:nvPr/>
              </p:nvPicPr>
              <p:blipFill>
                <a:blip r:embed="rId268"/>
                <a:stretch>
                  <a:fillRect/>
                </a:stretch>
              </p:blipFill>
              <p:spPr>
                <a:xfrm>
                  <a:off x="7931850" y="4105875"/>
                  <a:ext cx="1684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47208" name="筆跡 47207">
                  <a:extLst>
                    <a:ext uri="{FF2B5EF4-FFF2-40B4-BE49-F238E27FC236}">
                      <a16:creationId xmlns:a16="http://schemas.microsoft.com/office/drawing/2014/main" id="{6EDB6F22-A28F-4531-9B1D-EDCFB17C5453}"/>
                    </a:ext>
                  </a:extLst>
                </p14:cNvPr>
                <p14:cNvContentPartPr/>
                <p14:nvPr/>
              </p14:nvContentPartPr>
              <p14:xfrm>
                <a:off x="7938690" y="3864675"/>
                <a:ext cx="21960" cy="115200"/>
              </p14:xfrm>
            </p:contentPart>
          </mc:Choice>
          <mc:Fallback>
            <p:pic>
              <p:nvPicPr>
                <p:cNvPr id="47208" name="筆跡 47207">
                  <a:extLst>
                    <a:ext uri="{FF2B5EF4-FFF2-40B4-BE49-F238E27FC236}">
                      <a16:creationId xmlns:a16="http://schemas.microsoft.com/office/drawing/2014/main" id="{6EDB6F22-A28F-4531-9B1D-EDCFB17C5453}"/>
                    </a:ext>
                  </a:extLst>
                </p:cNvPr>
                <p:cNvPicPr/>
                <p:nvPr/>
              </p:nvPicPr>
              <p:blipFill>
                <a:blip r:embed="rId270"/>
                <a:stretch>
                  <a:fillRect/>
                </a:stretch>
              </p:blipFill>
              <p:spPr>
                <a:xfrm>
                  <a:off x="7921050" y="3847035"/>
                  <a:ext cx="576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47209" name="筆跡 47208">
                  <a:extLst>
                    <a:ext uri="{FF2B5EF4-FFF2-40B4-BE49-F238E27FC236}">
                      <a16:creationId xmlns:a16="http://schemas.microsoft.com/office/drawing/2014/main" id="{003A2F71-21EF-43B2-AD1B-A074FA7F29E2}"/>
                    </a:ext>
                  </a:extLst>
                </p14:cNvPr>
                <p14:cNvContentPartPr/>
                <p14:nvPr/>
              </p14:nvContentPartPr>
              <p14:xfrm>
                <a:off x="8124450" y="3906075"/>
                <a:ext cx="118800" cy="119520"/>
              </p14:xfrm>
            </p:contentPart>
          </mc:Choice>
          <mc:Fallback>
            <p:pic>
              <p:nvPicPr>
                <p:cNvPr id="47209" name="筆跡 47208">
                  <a:extLst>
                    <a:ext uri="{FF2B5EF4-FFF2-40B4-BE49-F238E27FC236}">
                      <a16:creationId xmlns:a16="http://schemas.microsoft.com/office/drawing/2014/main" id="{003A2F71-21EF-43B2-AD1B-A074FA7F29E2}"/>
                    </a:ext>
                  </a:extLst>
                </p:cNvPr>
                <p:cNvPicPr/>
                <p:nvPr/>
              </p:nvPicPr>
              <p:blipFill>
                <a:blip r:embed="rId272"/>
                <a:stretch>
                  <a:fillRect/>
                </a:stretch>
              </p:blipFill>
              <p:spPr>
                <a:xfrm>
                  <a:off x="8106810" y="3888075"/>
                  <a:ext cx="154440" cy="155160"/>
                </a:xfrm>
                <a:prstGeom prst="rect">
                  <a:avLst/>
                </a:prstGeom>
              </p:spPr>
            </p:pic>
          </mc:Fallback>
        </mc:AlternateContent>
      </p:grpSp>
      <p:grpSp>
        <p:nvGrpSpPr>
          <p:cNvPr id="47223" name="群組 47222">
            <a:extLst>
              <a:ext uri="{FF2B5EF4-FFF2-40B4-BE49-F238E27FC236}">
                <a16:creationId xmlns:a16="http://schemas.microsoft.com/office/drawing/2014/main" id="{DF95495E-9E22-45BC-8A92-E3D0144C18A0}"/>
              </a:ext>
            </a:extLst>
          </p:cNvPr>
          <p:cNvGrpSpPr/>
          <p:nvPr/>
        </p:nvGrpSpPr>
        <p:grpSpPr>
          <a:xfrm>
            <a:off x="5572410" y="4127835"/>
            <a:ext cx="957960" cy="467280"/>
            <a:chOff x="5572410" y="4127835"/>
            <a:chExt cx="957960" cy="467280"/>
          </a:xfrm>
        </p:grpSpPr>
        <mc:AlternateContent xmlns:mc="http://schemas.openxmlformats.org/markup-compatibility/2006">
          <mc:Choice xmlns:p14="http://schemas.microsoft.com/office/powerpoint/2010/main" Requires="p14">
            <p:contentPart p14:bwMode="auto" r:id="rId273">
              <p14:nvContentPartPr>
                <p14:cNvPr id="47212" name="筆跡 47211">
                  <a:extLst>
                    <a:ext uri="{FF2B5EF4-FFF2-40B4-BE49-F238E27FC236}">
                      <a16:creationId xmlns:a16="http://schemas.microsoft.com/office/drawing/2014/main" id="{48883A60-4987-4476-BA53-DA3147DB5F72}"/>
                    </a:ext>
                  </a:extLst>
                </p14:cNvPr>
                <p14:cNvContentPartPr/>
                <p14:nvPr/>
              </p14:nvContentPartPr>
              <p14:xfrm>
                <a:off x="6472410" y="4448235"/>
                <a:ext cx="57960" cy="36000"/>
              </p14:xfrm>
            </p:contentPart>
          </mc:Choice>
          <mc:Fallback>
            <p:pic>
              <p:nvPicPr>
                <p:cNvPr id="47212" name="筆跡 47211">
                  <a:extLst>
                    <a:ext uri="{FF2B5EF4-FFF2-40B4-BE49-F238E27FC236}">
                      <a16:creationId xmlns:a16="http://schemas.microsoft.com/office/drawing/2014/main" id="{48883A60-4987-4476-BA53-DA3147DB5F72}"/>
                    </a:ext>
                  </a:extLst>
                </p:cNvPr>
                <p:cNvPicPr/>
                <p:nvPr/>
              </p:nvPicPr>
              <p:blipFill>
                <a:blip r:embed="rId274"/>
                <a:stretch>
                  <a:fillRect/>
                </a:stretch>
              </p:blipFill>
              <p:spPr>
                <a:xfrm>
                  <a:off x="6454410" y="4430595"/>
                  <a:ext cx="936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47213" name="筆跡 47212">
                  <a:extLst>
                    <a:ext uri="{FF2B5EF4-FFF2-40B4-BE49-F238E27FC236}">
                      <a16:creationId xmlns:a16="http://schemas.microsoft.com/office/drawing/2014/main" id="{2E350DFF-0373-4F9E-BA55-09CACEBAC8DD}"/>
                    </a:ext>
                  </a:extLst>
                </p14:cNvPr>
                <p14:cNvContentPartPr/>
                <p14:nvPr/>
              </p14:nvContentPartPr>
              <p14:xfrm>
                <a:off x="6460170" y="4501515"/>
                <a:ext cx="45000" cy="18720"/>
              </p14:xfrm>
            </p:contentPart>
          </mc:Choice>
          <mc:Fallback>
            <p:pic>
              <p:nvPicPr>
                <p:cNvPr id="47213" name="筆跡 47212">
                  <a:extLst>
                    <a:ext uri="{FF2B5EF4-FFF2-40B4-BE49-F238E27FC236}">
                      <a16:creationId xmlns:a16="http://schemas.microsoft.com/office/drawing/2014/main" id="{2E350DFF-0373-4F9E-BA55-09CACEBAC8DD}"/>
                    </a:ext>
                  </a:extLst>
                </p:cNvPr>
                <p:cNvPicPr/>
                <p:nvPr/>
              </p:nvPicPr>
              <p:blipFill>
                <a:blip r:embed="rId276"/>
                <a:stretch>
                  <a:fillRect/>
                </a:stretch>
              </p:blipFill>
              <p:spPr>
                <a:xfrm>
                  <a:off x="6442530" y="4483515"/>
                  <a:ext cx="806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47214" name="筆跡 47213">
                  <a:extLst>
                    <a:ext uri="{FF2B5EF4-FFF2-40B4-BE49-F238E27FC236}">
                      <a16:creationId xmlns:a16="http://schemas.microsoft.com/office/drawing/2014/main" id="{2B87902F-69A3-4416-9ECB-19BF25EEF988}"/>
                    </a:ext>
                  </a:extLst>
                </p14:cNvPr>
                <p14:cNvContentPartPr/>
                <p14:nvPr/>
              </p14:nvContentPartPr>
              <p14:xfrm>
                <a:off x="6438570" y="4506915"/>
                <a:ext cx="54360" cy="29520"/>
              </p14:xfrm>
            </p:contentPart>
          </mc:Choice>
          <mc:Fallback>
            <p:pic>
              <p:nvPicPr>
                <p:cNvPr id="47214" name="筆跡 47213">
                  <a:extLst>
                    <a:ext uri="{FF2B5EF4-FFF2-40B4-BE49-F238E27FC236}">
                      <a16:creationId xmlns:a16="http://schemas.microsoft.com/office/drawing/2014/main" id="{2B87902F-69A3-4416-9ECB-19BF25EEF988}"/>
                    </a:ext>
                  </a:extLst>
                </p:cNvPr>
                <p:cNvPicPr/>
                <p:nvPr/>
              </p:nvPicPr>
              <p:blipFill>
                <a:blip r:embed="rId278"/>
                <a:stretch>
                  <a:fillRect/>
                </a:stretch>
              </p:blipFill>
              <p:spPr>
                <a:xfrm>
                  <a:off x="6420570" y="4488915"/>
                  <a:ext cx="900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47215" name="筆跡 47214">
                  <a:extLst>
                    <a:ext uri="{FF2B5EF4-FFF2-40B4-BE49-F238E27FC236}">
                      <a16:creationId xmlns:a16="http://schemas.microsoft.com/office/drawing/2014/main" id="{4B9FBC49-F9C7-47AA-BF4B-1B173AE0622B}"/>
                    </a:ext>
                  </a:extLst>
                </p14:cNvPr>
                <p14:cNvContentPartPr/>
                <p14:nvPr/>
              </p14:nvContentPartPr>
              <p14:xfrm>
                <a:off x="6369810" y="4490715"/>
                <a:ext cx="94320" cy="104400"/>
              </p14:xfrm>
            </p:contentPart>
          </mc:Choice>
          <mc:Fallback>
            <p:pic>
              <p:nvPicPr>
                <p:cNvPr id="47215" name="筆跡 47214">
                  <a:extLst>
                    <a:ext uri="{FF2B5EF4-FFF2-40B4-BE49-F238E27FC236}">
                      <a16:creationId xmlns:a16="http://schemas.microsoft.com/office/drawing/2014/main" id="{4B9FBC49-F9C7-47AA-BF4B-1B173AE0622B}"/>
                    </a:ext>
                  </a:extLst>
                </p:cNvPr>
                <p:cNvPicPr/>
                <p:nvPr/>
              </p:nvPicPr>
              <p:blipFill>
                <a:blip r:embed="rId280"/>
                <a:stretch>
                  <a:fillRect/>
                </a:stretch>
              </p:blipFill>
              <p:spPr>
                <a:xfrm>
                  <a:off x="6352170" y="4472715"/>
                  <a:ext cx="1299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47216" name="筆跡 47215">
                  <a:extLst>
                    <a:ext uri="{FF2B5EF4-FFF2-40B4-BE49-F238E27FC236}">
                      <a16:creationId xmlns:a16="http://schemas.microsoft.com/office/drawing/2014/main" id="{15384C87-508C-46D8-8682-EC3ABA6C93AF}"/>
                    </a:ext>
                  </a:extLst>
                </p14:cNvPr>
                <p14:cNvContentPartPr/>
                <p14:nvPr/>
              </p14:nvContentPartPr>
              <p14:xfrm>
                <a:off x="5879130" y="4352115"/>
                <a:ext cx="520200" cy="213480"/>
              </p14:xfrm>
            </p:contentPart>
          </mc:Choice>
          <mc:Fallback>
            <p:pic>
              <p:nvPicPr>
                <p:cNvPr id="47216" name="筆跡 47215">
                  <a:extLst>
                    <a:ext uri="{FF2B5EF4-FFF2-40B4-BE49-F238E27FC236}">
                      <a16:creationId xmlns:a16="http://schemas.microsoft.com/office/drawing/2014/main" id="{15384C87-508C-46D8-8682-EC3ABA6C93AF}"/>
                    </a:ext>
                  </a:extLst>
                </p:cNvPr>
                <p:cNvPicPr/>
                <p:nvPr/>
              </p:nvPicPr>
              <p:blipFill>
                <a:blip r:embed="rId282"/>
                <a:stretch>
                  <a:fillRect/>
                </a:stretch>
              </p:blipFill>
              <p:spPr>
                <a:xfrm>
                  <a:off x="5861490" y="4334115"/>
                  <a:ext cx="5558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47217" name="筆跡 47216">
                  <a:extLst>
                    <a:ext uri="{FF2B5EF4-FFF2-40B4-BE49-F238E27FC236}">
                      <a16:creationId xmlns:a16="http://schemas.microsoft.com/office/drawing/2014/main" id="{C6F84867-7AC1-4571-86F6-01031ECEC2D9}"/>
                    </a:ext>
                  </a:extLst>
                </p14:cNvPr>
                <p14:cNvContentPartPr/>
                <p14:nvPr/>
              </p14:nvContentPartPr>
              <p14:xfrm>
                <a:off x="5626410" y="4277235"/>
                <a:ext cx="15840" cy="5760"/>
              </p14:xfrm>
            </p:contentPart>
          </mc:Choice>
          <mc:Fallback>
            <p:pic>
              <p:nvPicPr>
                <p:cNvPr id="47217" name="筆跡 47216">
                  <a:extLst>
                    <a:ext uri="{FF2B5EF4-FFF2-40B4-BE49-F238E27FC236}">
                      <a16:creationId xmlns:a16="http://schemas.microsoft.com/office/drawing/2014/main" id="{C6F84867-7AC1-4571-86F6-01031ECEC2D9}"/>
                    </a:ext>
                  </a:extLst>
                </p:cNvPr>
                <p:cNvPicPr/>
                <p:nvPr/>
              </p:nvPicPr>
              <p:blipFill>
                <a:blip r:embed="rId284"/>
                <a:stretch>
                  <a:fillRect/>
                </a:stretch>
              </p:blipFill>
              <p:spPr>
                <a:xfrm>
                  <a:off x="5608770" y="4259595"/>
                  <a:ext cx="514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47218" name="筆跡 47217">
                  <a:extLst>
                    <a:ext uri="{FF2B5EF4-FFF2-40B4-BE49-F238E27FC236}">
                      <a16:creationId xmlns:a16="http://schemas.microsoft.com/office/drawing/2014/main" id="{472571A4-7867-4590-B3C0-AAD0528384D8}"/>
                    </a:ext>
                  </a:extLst>
                </p14:cNvPr>
                <p14:cNvContentPartPr/>
                <p14:nvPr/>
              </p14:nvContentPartPr>
              <p14:xfrm>
                <a:off x="5574930" y="4305315"/>
                <a:ext cx="17280" cy="17640"/>
              </p14:xfrm>
            </p:contentPart>
          </mc:Choice>
          <mc:Fallback>
            <p:pic>
              <p:nvPicPr>
                <p:cNvPr id="47218" name="筆跡 47217">
                  <a:extLst>
                    <a:ext uri="{FF2B5EF4-FFF2-40B4-BE49-F238E27FC236}">
                      <a16:creationId xmlns:a16="http://schemas.microsoft.com/office/drawing/2014/main" id="{472571A4-7867-4590-B3C0-AAD0528384D8}"/>
                    </a:ext>
                  </a:extLst>
                </p:cNvPr>
                <p:cNvPicPr/>
                <p:nvPr/>
              </p:nvPicPr>
              <p:blipFill>
                <a:blip r:embed="rId286"/>
                <a:stretch>
                  <a:fillRect/>
                </a:stretch>
              </p:blipFill>
              <p:spPr>
                <a:xfrm>
                  <a:off x="5556930" y="4287675"/>
                  <a:ext cx="529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47219" name="筆跡 47218">
                  <a:extLst>
                    <a:ext uri="{FF2B5EF4-FFF2-40B4-BE49-F238E27FC236}">
                      <a16:creationId xmlns:a16="http://schemas.microsoft.com/office/drawing/2014/main" id="{78E459B1-D172-45D4-8E49-0433F412AE30}"/>
                    </a:ext>
                  </a:extLst>
                </p14:cNvPr>
                <p14:cNvContentPartPr/>
                <p14:nvPr/>
              </p14:nvContentPartPr>
              <p14:xfrm>
                <a:off x="5572410" y="4279755"/>
                <a:ext cx="150120" cy="63720"/>
              </p14:xfrm>
            </p:contentPart>
          </mc:Choice>
          <mc:Fallback>
            <p:pic>
              <p:nvPicPr>
                <p:cNvPr id="47219" name="筆跡 47218">
                  <a:extLst>
                    <a:ext uri="{FF2B5EF4-FFF2-40B4-BE49-F238E27FC236}">
                      <a16:creationId xmlns:a16="http://schemas.microsoft.com/office/drawing/2014/main" id="{78E459B1-D172-45D4-8E49-0433F412AE30}"/>
                    </a:ext>
                  </a:extLst>
                </p:cNvPr>
                <p:cNvPicPr/>
                <p:nvPr/>
              </p:nvPicPr>
              <p:blipFill>
                <a:blip r:embed="rId288"/>
                <a:stretch>
                  <a:fillRect/>
                </a:stretch>
              </p:blipFill>
              <p:spPr>
                <a:xfrm>
                  <a:off x="5554410" y="4262115"/>
                  <a:ext cx="1857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47220" name="筆跡 47219">
                  <a:extLst>
                    <a:ext uri="{FF2B5EF4-FFF2-40B4-BE49-F238E27FC236}">
                      <a16:creationId xmlns:a16="http://schemas.microsoft.com/office/drawing/2014/main" id="{41916ADD-F507-4969-BED1-F7252268D655}"/>
                    </a:ext>
                  </a:extLst>
                </p14:cNvPr>
                <p14:cNvContentPartPr/>
                <p14:nvPr/>
              </p14:nvContentPartPr>
              <p14:xfrm>
                <a:off x="5614530" y="4390995"/>
                <a:ext cx="132840" cy="114120"/>
              </p14:xfrm>
            </p:contentPart>
          </mc:Choice>
          <mc:Fallback>
            <p:pic>
              <p:nvPicPr>
                <p:cNvPr id="47220" name="筆跡 47219">
                  <a:extLst>
                    <a:ext uri="{FF2B5EF4-FFF2-40B4-BE49-F238E27FC236}">
                      <a16:creationId xmlns:a16="http://schemas.microsoft.com/office/drawing/2014/main" id="{41916ADD-F507-4969-BED1-F7252268D655}"/>
                    </a:ext>
                  </a:extLst>
                </p:cNvPr>
                <p:cNvPicPr/>
                <p:nvPr/>
              </p:nvPicPr>
              <p:blipFill>
                <a:blip r:embed="rId290"/>
                <a:stretch>
                  <a:fillRect/>
                </a:stretch>
              </p:blipFill>
              <p:spPr>
                <a:xfrm>
                  <a:off x="5596530" y="4373355"/>
                  <a:ext cx="1684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47221" name="筆跡 47220">
                  <a:extLst>
                    <a:ext uri="{FF2B5EF4-FFF2-40B4-BE49-F238E27FC236}">
                      <a16:creationId xmlns:a16="http://schemas.microsoft.com/office/drawing/2014/main" id="{D4FD1654-A1AE-416C-B98E-7A12F2DA013B}"/>
                    </a:ext>
                  </a:extLst>
                </p14:cNvPr>
                <p14:cNvContentPartPr/>
                <p14:nvPr/>
              </p14:nvContentPartPr>
              <p14:xfrm>
                <a:off x="5584290" y="4127835"/>
                <a:ext cx="83520" cy="160560"/>
              </p14:xfrm>
            </p:contentPart>
          </mc:Choice>
          <mc:Fallback>
            <p:pic>
              <p:nvPicPr>
                <p:cNvPr id="47221" name="筆跡 47220">
                  <a:extLst>
                    <a:ext uri="{FF2B5EF4-FFF2-40B4-BE49-F238E27FC236}">
                      <a16:creationId xmlns:a16="http://schemas.microsoft.com/office/drawing/2014/main" id="{D4FD1654-A1AE-416C-B98E-7A12F2DA013B}"/>
                    </a:ext>
                  </a:extLst>
                </p:cNvPr>
                <p:cNvPicPr/>
                <p:nvPr/>
              </p:nvPicPr>
              <p:blipFill>
                <a:blip r:embed="rId292"/>
                <a:stretch>
                  <a:fillRect/>
                </a:stretch>
              </p:blipFill>
              <p:spPr>
                <a:xfrm>
                  <a:off x="5566650" y="4110195"/>
                  <a:ext cx="1191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47222" name="筆跡 47221">
                  <a:extLst>
                    <a:ext uri="{FF2B5EF4-FFF2-40B4-BE49-F238E27FC236}">
                      <a16:creationId xmlns:a16="http://schemas.microsoft.com/office/drawing/2014/main" id="{459DE1BB-44B9-4431-A281-41B36B10C37C}"/>
                    </a:ext>
                  </a:extLst>
                </p14:cNvPr>
                <p14:cNvContentPartPr/>
                <p14:nvPr/>
              </p14:nvContentPartPr>
              <p14:xfrm>
                <a:off x="5777250" y="4213515"/>
                <a:ext cx="128880" cy="119880"/>
              </p14:xfrm>
            </p:contentPart>
          </mc:Choice>
          <mc:Fallback>
            <p:pic>
              <p:nvPicPr>
                <p:cNvPr id="47222" name="筆跡 47221">
                  <a:extLst>
                    <a:ext uri="{FF2B5EF4-FFF2-40B4-BE49-F238E27FC236}">
                      <a16:creationId xmlns:a16="http://schemas.microsoft.com/office/drawing/2014/main" id="{459DE1BB-44B9-4431-A281-41B36B10C37C}"/>
                    </a:ext>
                  </a:extLst>
                </p:cNvPr>
                <p:cNvPicPr/>
                <p:nvPr/>
              </p:nvPicPr>
              <p:blipFill>
                <a:blip r:embed="rId294"/>
                <a:stretch>
                  <a:fillRect/>
                </a:stretch>
              </p:blipFill>
              <p:spPr>
                <a:xfrm>
                  <a:off x="5759250" y="4195515"/>
                  <a:ext cx="164520" cy="155520"/>
                </a:xfrm>
                <a:prstGeom prst="rect">
                  <a:avLst/>
                </a:prstGeom>
              </p:spPr>
            </p:pic>
          </mc:Fallback>
        </mc:AlternateContent>
      </p:grpSp>
      <p:grpSp>
        <p:nvGrpSpPr>
          <p:cNvPr id="47227" name="群組 47226">
            <a:extLst>
              <a:ext uri="{FF2B5EF4-FFF2-40B4-BE49-F238E27FC236}">
                <a16:creationId xmlns:a16="http://schemas.microsoft.com/office/drawing/2014/main" id="{14760A5E-BCF7-406B-84A8-D69FB4F004D7}"/>
              </a:ext>
            </a:extLst>
          </p:cNvPr>
          <p:cNvGrpSpPr/>
          <p:nvPr/>
        </p:nvGrpSpPr>
        <p:grpSpPr>
          <a:xfrm>
            <a:off x="8511450" y="5928555"/>
            <a:ext cx="501120" cy="175680"/>
            <a:chOff x="8511450" y="5928555"/>
            <a:chExt cx="501120" cy="175680"/>
          </a:xfrm>
        </p:grpSpPr>
        <mc:AlternateContent xmlns:mc="http://schemas.openxmlformats.org/markup-compatibility/2006">
          <mc:Choice xmlns:p14="http://schemas.microsoft.com/office/powerpoint/2010/main" Requires="p14">
            <p:contentPart p14:bwMode="auto" r:id="rId295">
              <p14:nvContentPartPr>
                <p14:cNvPr id="47224" name="筆跡 47223">
                  <a:extLst>
                    <a:ext uri="{FF2B5EF4-FFF2-40B4-BE49-F238E27FC236}">
                      <a16:creationId xmlns:a16="http://schemas.microsoft.com/office/drawing/2014/main" id="{1C01AAD4-96B4-4A97-A5B0-5E94876E744C}"/>
                    </a:ext>
                  </a:extLst>
                </p14:cNvPr>
                <p14:cNvContentPartPr/>
                <p14:nvPr/>
              </p14:nvContentPartPr>
              <p14:xfrm>
                <a:off x="8511450" y="6006315"/>
                <a:ext cx="144720" cy="40680"/>
              </p14:xfrm>
            </p:contentPart>
          </mc:Choice>
          <mc:Fallback>
            <p:pic>
              <p:nvPicPr>
                <p:cNvPr id="47224" name="筆跡 47223">
                  <a:extLst>
                    <a:ext uri="{FF2B5EF4-FFF2-40B4-BE49-F238E27FC236}">
                      <a16:creationId xmlns:a16="http://schemas.microsoft.com/office/drawing/2014/main" id="{1C01AAD4-96B4-4A97-A5B0-5E94876E744C}"/>
                    </a:ext>
                  </a:extLst>
                </p:cNvPr>
                <p:cNvPicPr/>
                <p:nvPr/>
              </p:nvPicPr>
              <p:blipFill>
                <a:blip r:embed="rId296"/>
                <a:stretch>
                  <a:fillRect/>
                </a:stretch>
              </p:blipFill>
              <p:spPr>
                <a:xfrm>
                  <a:off x="8493810" y="5988675"/>
                  <a:ext cx="1803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47225" name="筆跡 47224">
                  <a:extLst>
                    <a:ext uri="{FF2B5EF4-FFF2-40B4-BE49-F238E27FC236}">
                      <a16:creationId xmlns:a16="http://schemas.microsoft.com/office/drawing/2014/main" id="{16E2DEE0-3C12-42A5-B5D4-D4185F000075}"/>
                    </a:ext>
                  </a:extLst>
                </p14:cNvPr>
                <p14:cNvContentPartPr/>
                <p14:nvPr/>
              </p14:nvContentPartPr>
              <p14:xfrm>
                <a:off x="8551050" y="6056355"/>
                <a:ext cx="149400" cy="44640"/>
              </p14:xfrm>
            </p:contentPart>
          </mc:Choice>
          <mc:Fallback>
            <p:pic>
              <p:nvPicPr>
                <p:cNvPr id="47225" name="筆跡 47224">
                  <a:extLst>
                    <a:ext uri="{FF2B5EF4-FFF2-40B4-BE49-F238E27FC236}">
                      <a16:creationId xmlns:a16="http://schemas.microsoft.com/office/drawing/2014/main" id="{16E2DEE0-3C12-42A5-B5D4-D4185F000075}"/>
                    </a:ext>
                  </a:extLst>
                </p:cNvPr>
                <p:cNvPicPr/>
                <p:nvPr/>
              </p:nvPicPr>
              <p:blipFill>
                <a:blip r:embed="rId298"/>
                <a:stretch>
                  <a:fillRect/>
                </a:stretch>
              </p:blipFill>
              <p:spPr>
                <a:xfrm>
                  <a:off x="8533410" y="6038355"/>
                  <a:ext cx="1850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47226" name="筆跡 47225">
                  <a:extLst>
                    <a:ext uri="{FF2B5EF4-FFF2-40B4-BE49-F238E27FC236}">
                      <a16:creationId xmlns:a16="http://schemas.microsoft.com/office/drawing/2014/main" id="{A83348D2-4584-4AA5-96B4-42D1A390FADA}"/>
                    </a:ext>
                  </a:extLst>
                </p14:cNvPr>
                <p14:cNvContentPartPr/>
                <p14:nvPr/>
              </p14:nvContentPartPr>
              <p14:xfrm>
                <a:off x="8820330" y="5928555"/>
                <a:ext cx="192240" cy="175680"/>
              </p14:xfrm>
            </p:contentPart>
          </mc:Choice>
          <mc:Fallback>
            <p:pic>
              <p:nvPicPr>
                <p:cNvPr id="47226" name="筆跡 47225">
                  <a:extLst>
                    <a:ext uri="{FF2B5EF4-FFF2-40B4-BE49-F238E27FC236}">
                      <a16:creationId xmlns:a16="http://schemas.microsoft.com/office/drawing/2014/main" id="{A83348D2-4584-4AA5-96B4-42D1A390FADA}"/>
                    </a:ext>
                  </a:extLst>
                </p:cNvPr>
                <p:cNvPicPr/>
                <p:nvPr/>
              </p:nvPicPr>
              <p:blipFill>
                <a:blip r:embed="rId300"/>
                <a:stretch>
                  <a:fillRect/>
                </a:stretch>
              </p:blipFill>
              <p:spPr>
                <a:xfrm>
                  <a:off x="8802330" y="5910555"/>
                  <a:ext cx="227880" cy="2113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6.3</a:t>
            </a:r>
            <a:r>
              <a:rPr lang="zh-TW" altLang="en-US" dirty="0"/>
              <a:t> 用 </a:t>
            </a:r>
            <a:r>
              <a:rPr lang="en-US" altLang="zh-TW" i="1" dirty="0"/>
              <a:t>P</a:t>
            </a:r>
            <a:r>
              <a:rPr lang="zh-TW" altLang="en-US" dirty="0"/>
              <a:t> 值在檢定假說中做決策</a:t>
            </a:r>
          </a:p>
        </p:txBody>
      </p:sp>
      <p:sp>
        <p:nvSpPr>
          <p:cNvPr id="3" name="內容版面配置區 2"/>
          <p:cNvSpPr>
            <a:spLocks noGrp="1"/>
          </p:cNvSpPr>
          <p:nvPr>
            <p:ph idx="1"/>
          </p:nvPr>
        </p:nvSpPr>
        <p:spPr>
          <a:xfrm>
            <a:off x="323528" y="1268760"/>
            <a:ext cx="8496944" cy="4320480"/>
          </a:xfrm>
        </p:spPr>
        <p:txBody>
          <a:bodyPr/>
          <a:lstStyle/>
          <a:p>
            <a:r>
              <a:rPr lang="zh-TW" altLang="en-US" b="1" dirty="0"/>
              <a:t>顯著水準的事先選取</a:t>
            </a:r>
            <a:endParaRPr lang="en-US" altLang="zh-TW" b="1" dirty="0"/>
          </a:p>
          <a:p>
            <a:pPr lvl="1"/>
            <a:r>
              <a:rPr lang="zh-TW" altLang="en-US" dirty="0"/>
              <a:t>顯著水準 </a:t>
            </a:r>
            <a:r>
              <a:rPr lang="el-GR" altLang="zh-TW" i="1" dirty="0"/>
              <a:t>α</a:t>
            </a:r>
            <a:r>
              <a:rPr lang="zh-TW" altLang="en-US" dirty="0"/>
              <a:t> 事先選取是根源於</a:t>
            </a:r>
            <a:r>
              <a:rPr lang="zh-TW" altLang="en-US" dirty="0">
                <a:solidFill>
                  <a:srgbClr val="FF0000"/>
                </a:solidFill>
              </a:rPr>
              <a:t>第一類錯誤的最大風險</a:t>
            </a:r>
            <a:r>
              <a:rPr lang="zh-TW" altLang="en-US" dirty="0"/>
              <a:t>應該被控制的道理，不過此方法並未顧及到檢定統計量中「接近」臨界區域的值。</a:t>
            </a:r>
            <a:endParaRPr lang="en-US" altLang="zh-TW" dirty="0"/>
          </a:p>
          <a:p>
            <a:pPr lvl="1"/>
            <a:r>
              <a:rPr lang="zh-TW" altLang="en-US" b="1" i="1" dirty="0"/>
              <a:t> </a:t>
            </a:r>
            <a:r>
              <a:rPr lang="en-US" altLang="zh-TW" b="1" i="1" dirty="0"/>
              <a:t>P </a:t>
            </a:r>
            <a:r>
              <a:rPr lang="zh-TW" altLang="en-US" b="1" dirty="0"/>
              <a:t>值的方法已被應用統計學的使用者廣為採用。</a:t>
            </a:r>
            <a:r>
              <a:rPr lang="zh-TW" altLang="en-US" dirty="0"/>
              <a:t>此方法設計來在只是「拒絕」或「勿拒絕」的結論間提供使用者另一個選項 </a:t>
            </a:r>
            <a:r>
              <a:rPr lang="en-US" altLang="zh-TW" dirty="0"/>
              <a:t>(</a:t>
            </a:r>
            <a:r>
              <a:rPr lang="zh-TW" altLang="en-US" dirty="0"/>
              <a:t>以機率表示</a:t>
            </a:r>
            <a:r>
              <a:rPr lang="en-US" altLang="zh-TW" dirty="0"/>
              <a:t>)</a:t>
            </a:r>
            <a:r>
              <a:rPr lang="zh-TW" altLang="en-US" dirty="0"/>
              <a:t>。</a:t>
            </a:r>
            <a:endParaRPr lang="en-US" altLang="zh-TW" dirty="0"/>
          </a:p>
          <a:p>
            <a:pPr lvl="1"/>
            <a:r>
              <a:rPr lang="zh-TW" altLang="en-US" dirty="0"/>
              <a:t>當 </a:t>
            </a:r>
            <a:r>
              <a:rPr lang="en-US" altLang="zh-TW" i="1" dirty="0"/>
              <a:t>z </a:t>
            </a:r>
            <a:r>
              <a:rPr lang="zh-TW" altLang="en-US" dirty="0"/>
              <a:t>值</a:t>
            </a:r>
            <a:r>
              <a:rPr lang="zh-TW" altLang="en-US" dirty="0">
                <a:effectLst>
                  <a:outerShdw blurRad="38100" dist="38100" dir="2700000" algn="tl">
                    <a:srgbClr val="000000">
                      <a:alpha val="43137"/>
                    </a:srgbClr>
                  </a:outerShdw>
                </a:effectLst>
              </a:rPr>
              <a:t>落入一般臨界區域</a:t>
            </a:r>
            <a:r>
              <a:rPr lang="zh-TW" altLang="en-US" dirty="0"/>
              <a:t>時， </a:t>
            </a:r>
            <a:r>
              <a:rPr lang="en-US" altLang="zh-TW" i="1" dirty="0"/>
              <a:t>P</a:t>
            </a:r>
            <a:r>
              <a:rPr lang="en-US" altLang="zh-TW" dirty="0"/>
              <a:t> </a:t>
            </a:r>
            <a:r>
              <a:rPr lang="zh-TW" altLang="en-US" dirty="0"/>
              <a:t>值的計算也提供使用者重要資訊。</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58</a:t>
            </a:fld>
            <a:endParaRPr lang="zh-TW"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用 </a:t>
            </a:r>
            <a:r>
              <a:rPr lang="en-US" altLang="zh-TW" i="1" dirty="0"/>
              <a:t>P</a:t>
            </a:r>
            <a:r>
              <a:rPr lang="zh-TW" altLang="en-US" dirty="0"/>
              <a:t> 值在檢定假說中做決策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 </a:t>
            </a:r>
            <a:r>
              <a:rPr lang="en-US" altLang="zh-TW" b="1" i="1" dirty="0"/>
              <a:t>P</a:t>
            </a:r>
            <a:r>
              <a:rPr lang="zh-TW" altLang="en-US" b="1" dirty="0"/>
              <a:t> 值的一個圖形展示</a:t>
            </a:r>
            <a:endParaRPr lang="en-US" altLang="zh-TW" b="1" dirty="0"/>
          </a:p>
          <a:p>
            <a:pPr lvl="1"/>
            <a:r>
              <a:rPr lang="zh-TW" altLang="en-US" dirty="0"/>
              <a:t>令圖</a:t>
            </a:r>
            <a:r>
              <a:rPr lang="en-US" altLang="zh-TW" dirty="0"/>
              <a:t>6.8 </a:t>
            </a:r>
            <a:r>
              <a:rPr lang="zh-TW" altLang="en-US" dirty="0"/>
              <a:t>代表資料的點圖；資料被置於虛無假說所述的分布上。讓我們假設資料“</a:t>
            </a:r>
            <a:r>
              <a:rPr lang="en-US" altLang="zh-TW" dirty="0"/>
              <a:t>×</a:t>
            </a:r>
            <a:r>
              <a:rPr lang="zh-TW" altLang="en-US" dirty="0"/>
              <a:t> ”代表塗料</a:t>
            </a:r>
            <a:r>
              <a:rPr lang="en-US" altLang="zh-TW" dirty="0"/>
              <a:t>1</a:t>
            </a:r>
            <a:r>
              <a:rPr lang="zh-TW" altLang="en-US" dirty="0"/>
              <a:t>，而資料“○”代表塗料</a:t>
            </a:r>
            <a:r>
              <a:rPr lang="en-US" altLang="zh-TW" dirty="0"/>
              <a:t>2</a:t>
            </a:r>
            <a:r>
              <a:rPr lang="zh-TW" altLang="en-US" dirty="0"/>
              <a:t>。</a:t>
            </a:r>
            <a:endParaRPr lang="en-US" altLang="zh-TW" dirty="0"/>
          </a:p>
          <a:p>
            <a:pPr lvl="1"/>
            <a:r>
              <a:rPr lang="zh-TW" altLang="en-US" b="1" i="1" dirty="0"/>
              <a:t> </a:t>
            </a:r>
            <a:r>
              <a:rPr lang="en-US" altLang="zh-TW" b="1" i="1" dirty="0"/>
              <a:t>P </a:t>
            </a:r>
            <a:r>
              <a:rPr lang="zh-TW" altLang="en-US" b="1" dirty="0"/>
              <a:t>值可視為只不過是在已知兩個樣本均來自於相同分布下，獲得這些資料的機率</a:t>
            </a:r>
            <a:r>
              <a:rPr lang="zh-TW" altLang="en-US" dirty="0"/>
              <a:t>。顯然地，這個機率相當小，比方說是 </a:t>
            </a:r>
            <a:r>
              <a:rPr lang="en-US" altLang="zh-TW" dirty="0"/>
              <a:t>0.00000001 ! </a:t>
            </a:r>
            <a:r>
              <a:rPr lang="zh-TW" altLang="en-US" dirty="0"/>
              <a:t>因此，小的 </a:t>
            </a:r>
            <a:r>
              <a:rPr lang="en-US" altLang="zh-TW" i="1" dirty="0"/>
              <a:t>P </a:t>
            </a:r>
            <a:r>
              <a:rPr lang="zh-TW" altLang="en-US" dirty="0"/>
              <a:t>值明顯推翻 </a:t>
            </a:r>
            <a:r>
              <a:rPr lang="en-US" altLang="zh-TW" i="1" dirty="0"/>
              <a:t>H</a:t>
            </a:r>
            <a:r>
              <a:rPr lang="en-US" altLang="zh-TW" baseline="-25000" dirty="0"/>
              <a:t>0</a:t>
            </a:r>
            <a:r>
              <a:rPr lang="zh-TW" altLang="en-US" dirty="0"/>
              <a:t>，而結論是母體平均值顯著不同。</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59</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BD1E71-87BE-4639-BC53-4BA1603D05BB}"/>
              </a:ext>
            </a:extLst>
          </p:cNvPr>
          <p:cNvSpPr>
            <a:spLocks noGrp="1"/>
          </p:cNvSpPr>
          <p:nvPr>
            <p:ph type="title"/>
          </p:nvPr>
        </p:nvSpPr>
        <p:spPr/>
        <p:txBody>
          <a:bodyPr/>
          <a:lstStyle/>
          <a:p>
            <a:endParaRPr lang="zh-TW" altLang="en-US" dirty="0"/>
          </a:p>
        </p:txBody>
      </p:sp>
      <p:sp>
        <p:nvSpPr>
          <p:cNvPr id="4" name="日期版面配置區 3">
            <a:extLst>
              <a:ext uri="{FF2B5EF4-FFF2-40B4-BE49-F238E27FC236}">
                <a16:creationId xmlns:a16="http://schemas.microsoft.com/office/drawing/2014/main" id="{DC237FAD-92BF-49DF-ABBD-B3A54C981344}"/>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73427693-28D9-47A1-A0DB-AAF5751635D8}"/>
              </a:ext>
            </a:extLst>
          </p:cNvPr>
          <p:cNvSpPr>
            <a:spLocks noGrp="1"/>
          </p:cNvSpPr>
          <p:nvPr>
            <p:ph type="sldNum" sz="quarter" idx="12"/>
          </p:nvPr>
        </p:nvSpPr>
        <p:spPr/>
        <p:txBody>
          <a:bodyPr/>
          <a:lstStyle/>
          <a:p>
            <a:fld id="{4ED57DA5-3079-4B49-823B-EE503FF95CF7}" type="slidenum">
              <a:rPr lang="zh-TW" altLang="en-US" smtClean="0"/>
              <a:pPr/>
              <a:t>6</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D782A6D5-940E-40A6-8703-1705879DECDB}"/>
                  </a:ext>
                </a:extLst>
              </p14:cNvPr>
              <p14:cNvContentPartPr/>
              <p14:nvPr/>
            </p14:nvContentPartPr>
            <p14:xfrm>
              <a:off x="5148064" y="2780928"/>
              <a:ext cx="167400" cy="117360"/>
            </p14:xfrm>
          </p:contentPart>
        </mc:Choice>
        <mc:Fallback xmlns="">
          <p:pic>
            <p:nvPicPr>
              <p:cNvPr id="6" name="筆跡 5">
                <a:extLst>
                  <a:ext uri="{FF2B5EF4-FFF2-40B4-BE49-F238E27FC236}">
                    <a16:creationId xmlns:a16="http://schemas.microsoft.com/office/drawing/2014/main" id="{D782A6D5-940E-40A6-8703-1705879DECDB}"/>
                  </a:ext>
                </a:extLst>
              </p:cNvPr>
              <p:cNvPicPr/>
              <p:nvPr/>
            </p:nvPicPr>
            <p:blipFill>
              <a:blip r:embed="rId3"/>
              <a:stretch>
                <a:fillRect/>
              </a:stretch>
            </p:blipFill>
            <p:spPr>
              <a:xfrm>
                <a:off x="5139424" y="2772288"/>
                <a:ext cx="1850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68476DEE-387D-4C8A-9CF8-7F72BD75EF2C}"/>
                  </a:ext>
                </a:extLst>
              </p14:cNvPr>
              <p14:cNvContentPartPr/>
              <p14:nvPr/>
            </p14:nvContentPartPr>
            <p14:xfrm>
              <a:off x="5103784" y="2792088"/>
              <a:ext cx="207000" cy="95040"/>
            </p14:xfrm>
          </p:contentPart>
        </mc:Choice>
        <mc:Fallback xmlns="">
          <p:pic>
            <p:nvPicPr>
              <p:cNvPr id="7" name="筆跡 6">
                <a:extLst>
                  <a:ext uri="{FF2B5EF4-FFF2-40B4-BE49-F238E27FC236}">
                    <a16:creationId xmlns:a16="http://schemas.microsoft.com/office/drawing/2014/main" id="{68476DEE-387D-4C8A-9CF8-7F72BD75EF2C}"/>
                  </a:ext>
                </a:extLst>
              </p:cNvPr>
              <p:cNvPicPr/>
              <p:nvPr/>
            </p:nvPicPr>
            <p:blipFill>
              <a:blip r:embed="rId5"/>
              <a:stretch>
                <a:fillRect/>
              </a:stretch>
            </p:blipFill>
            <p:spPr>
              <a:xfrm>
                <a:off x="5094784" y="2783088"/>
                <a:ext cx="224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17118B9C-2E66-4328-8BAA-BD72D5436EA6}"/>
                  </a:ext>
                </a:extLst>
              </p14:cNvPr>
              <p14:cNvContentPartPr/>
              <p14:nvPr/>
            </p14:nvContentPartPr>
            <p14:xfrm>
              <a:off x="2231704" y="1606248"/>
              <a:ext cx="68400" cy="1092600"/>
            </p14:xfrm>
          </p:contentPart>
        </mc:Choice>
        <mc:Fallback xmlns="">
          <p:pic>
            <p:nvPicPr>
              <p:cNvPr id="8" name="筆跡 7">
                <a:extLst>
                  <a:ext uri="{FF2B5EF4-FFF2-40B4-BE49-F238E27FC236}">
                    <a16:creationId xmlns:a16="http://schemas.microsoft.com/office/drawing/2014/main" id="{17118B9C-2E66-4328-8BAA-BD72D5436EA6}"/>
                  </a:ext>
                </a:extLst>
              </p:cNvPr>
              <p:cNvPicPr/>
              <p:nvPr/>
            </p:nvPicPr>
            <p:blipFill>
              <a:blip r:embed="rId7"/>
              <a:stretch>
                <a:fillRect/>
              </a:stretch>
            </p:blipFill>
            <p:spPr>
              <a:xfrm>
                <a:off x="2222704" y="1597608"/>
                <a:ext cx="86040" cy="1110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63AE4DB6-1F8B-44A2-B470-67FCAD9F80FD}"/>
                  </a:ext>
                </a:extLst>
              </p14:cNvPr>
              <p14:cNvContentPartPr/>
              <p14:nvPr/>
            </p14:nvContentPartPr>
            <p14:xfrm>
              <a:off x="2196784" y="1636848"/>
              <a:ext cx="108000" cy="89280"/>
            </p14:xfrm>
          </p:contentPart>
        </mc:Choice>
        <mc:Fallback xmlns="">
          <p:pic>
            <p:nvPicPr>
              <p:cNvPr id="9" name="筆跡 8">
                <a:extLst>
                  <a:ext uri="{FF2B5EF4-FFF2-40B4-BE49-F238E27FC236}">
                    <a16:creationId xmlns:a16="http://schemas.microsoft.com/office/drawing/2014/main" id="{63AE4DB6-1F8B-44A2-B470-67FCAD9F80FD}"/>
                  </a:ext>
                </a:extLst>
              </p:cNvPr>
              <p:cNvPicPr/>
              <p:nvPr/>
            </p:nvPicPr>
            <p:blipFill>
              <a:blip r:embed="rId9"/>
              <a:stretch>
                <a:fillRect/>
              </a:stretch>
            </p:blipFill>
            <p:spPr>
              <a:xfrm>
                <a:off x="2188144" y="1628208"/>
                <a:ext cx="1256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45602DD5-E977-400E-83E4-FF741DFD8B0B}"/>
                  </a:ext>
                </a:extLst>
              </p14:cNvPr>
              <p14:cNvContentPartPr/>
              <p14:nvPr/>
            </p14:nvContentPartPr>
            <p14:xfrm>
              <a:off x="2291824" y="1666008"/>
              <a:ext cx="75960" cy="77400"/>
            </p14:xfrm>
          </p:contentPart>
        </mc:Choice>
        <mc:Fallback xmlns="">
          <p:pic>
            <p:nvPicPr>
              <p:cNvPr id="10" name="筆跡 9">
                <a:extLst>
                  <a:ext uri="{FF2B5EF4-FFF2-40B4-BE49-F238E27FC236}">
                    <a16:creationId xmlns:a16="http://schemas.microsoft.com/office/drawing/2014/main" id="{45602DD5-E977-400E-83E4-FF741DFD8B0B}"/>
                  </a:ext>
                </a:extLst>
              </p:cNvPr>
              <p:cNvPicPr/>
              <p:nvPr/>
            </p:nvPicPr>
            <p:blipFill>
              <a:blip r:embed="rId11"/>
              <a:stretch>
                <a:fillRect/>
              </a:stretch>
            </p:blipFill>
            <p:spPr>
              <a:xfrm>
                <a:off x="2282824" y="1657368"/>
                <a:ext cx="936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039E5A3F-0231-4B7C-9056-FC32C1D1DDED}"/>
                  </a:ext>
                </a:extLst>
              </p14:cNvPr>
              <p14:cNvContentPartPr/>
              <p14:nvPr/>
            </p14:nvContentPartPr>
            <p14:xfrm>
              <a:off x="2230264" y="2040408"/>
              <a:ext cx="85680" cy="18000"/>
            </p14:xfrm>
          </p:contentPart>
        </mc:Choice>
        <mc:Fallback xmlns="">
          <p:pic>
            <p:nvPicPr>
              <p:cNvPr id="11" name="筆跡 10">
                <a:extLst>
                  <a:ext uri="{FF2B5EF4-FFF2-40B4-BE49-F238E27FC236}">
                    <a16:creationId xmlns:a16="http://schemas.microsoft.com/office/drawing/2014/main" id="{039E5A3F-0231-4B7C-9056-FC32C1D1DDED}"/>
                  </a:ext>
                </a:extLst>
              </p:cNvPr>
              <p:cNvPicPr/>
              <p:nvPr/>
            </p:nvPicPr>
            <p:blipFill>
              <a:blip r:embed="rId13"/>
              <a:stretch>
                <a:fillRect/>
              </a:stretch>
            </p:blipFill>
            <p:spPr>
              <a:xfrm>
                <a:off x="2221624" y="2031408"/>
                <a:ext cx="103320" cy="35640"/>
              </a:xfrm>
              <a:prstGeom prst="rect">
                <a:avLst/>
              </a:prstGeom>
            </p:spPr>
          </p:pic>
        </mc:Fallback>
      </mc:AlternateContent>
      <p:grpSp>
        <p:nvGrpSpPr>
          <p:cNvPr id="12" name="群組 11">
            <a:extLst>
              <a:ext uri="{FF2B5EF4-FFF2-40B4-BE49-F238E27FC236}">
                <a16:creationId xmlns:a16="http://schemas.microsoft.com/office/drawing/2014/main" id="{E8A572D9-2468-4714-93B1-8DA7F9FDBEB1}"/>
              </a:ext>
            </a:extLst>
          </p:cNvPr>
          <p:cNvGrpSpPr/>
          <p:nvPr/>
        </p:nvGrpSpPr>
        <p:grpSpPr>
          <a:xfrm>
            <a:off x="1730224" y="1938888"/>
            <a:ext cx="3204720" cy="1142640"/>
            <a:chOff x="4188226" y="1736038"/>
            <a:chExt cx="3204720" cy="1142640"/>
          </a:xfrm>
        </p:grpSpPr>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C0F6FE4C-9E82-487F-ABA5-59DBD2431687}"/>
                    </a:ext>
                  </a:extLst>
                </p14:cNvPr>
                <p14:cNvContentPartPr/>
                <p14:nvPr/>
              </p14:nvContentPartPr>
              <p14:xfrm>
                <a:off x="4455706" y="2586718"/>
                <a:ext cx="2933640" cy="34920"/>
              </p14:xfrm>
            </p:contentPart>
          </mc:Choice>
          <mc:Fallback xmlns="">
            <p:pic>
              <p:nvPicPr>
                <p:cNvPr id="13" name="筆跡 12">
                  <a:extLst>
                    <a:ext uri="{FF2B5EF4-FFF2-40B4-BE49-F238E27FC236}">
                      <a16:creationId xmlns:a16="http://schemas.microsoft.com/office/drawing/2014/main" id="{C0F6FE4C-9E82-487F-ABA5-59DBD2431687}"/>
                    </a:ext>
                  </a:extLst>
                </p:cNvPr>
                <p:cNvPicPr/>
                <p:nvPr/>
              </p:nvPicPr>
              <p:blipFill>
                <a:blip r:embed="rId15"/>
                <a:stretch>
                  <a:fillRect/>
                </a:stretch>
              </p:blipFill>
              <p:spPr>
                <a:xfrm>
                  <a:off x="4447066" y="2577718"/>
                  <a:ext cx="2951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4E59329C-8CCC-4E62-B785-BB0DDDF85010}"/>
                    </a:ext>
                  </a:extLst>
                </p14:cNvPr>
                <p14:cNvContentPartPr/>
                <p14:nvPr/>
              </p14:nvContentPartPr>
              <p14:xfrm>
                <a:off x="7271266" y="2537758"/>
                <a:ext cx="121680" cy="92880"/>
              </p14:xfrm>
            </p:contentPart>
          </mc:Choice>
          <mc:Fallback xmlns="">
            <p:pic>
              <p:nvPicPr>
                <p:cNvPr id="14" name="筆跡 13">
                  <a:extLst>
                    <a:ext uri="{FF2B5EF4-FFF2-40B4-BE49-F238E27FC236}">
                      <a16:creationId xmlns:a16="http://schemas.microsoft.com/office/drawing/2014/main" id="{4E59329C-8CCC-4E62-B785-BB0DDDF85010}"/>
                    </a:ext>
                  </a:extLst>
                </p:cNvPr>
                <p:cNvPicPr/>
                <p:nvPr/>
              </p:nvPicPr>
              <p:blipFill>
                <a:blip r:embed="rId17"/>
                <a:stretch>
                  <a:fillRect/>
                </a:stretch>
              </p:blipFill>
              <p:spPr>
                <a:xfrm>
                  <a:off x="7262266" y="2528758"/>
                  <a:ext cx="1393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894FADD5-2542-45A8-9F9B-1DDDBA0BAD5A}"/>
                    </a:ext>
                  </a:extLst>
                </p14:cNvPr>
                <p14:cNvContentPartPr/>
                <p14:nvPr/>
              </p14:nvContentPartPr>
              <p14:xfrm>
                <a:off x="4674226" y="2498518"/>
                <a:ext cx="11880" cy="75600"/>
              </p14:xfrm>
            </p:contentPart>
          </mc:Choice>
          <mc:Fallback xmlns="">
            <p:pic>
              <p:nvPicPr>
                <p:cNvPr id="15" name="筆跡 14">
                  <a:extLst>
                    <a:ext uri="{FF2B5EF4-FFF2-40B4-BE49-F238E27FC236}">
                      <a16:creationId xmlns:a16="http://schemas.microsoft.com/office/drawing/2014/main" id="{894FADD5-2542-45A8-9F9B-1DDDBA0BAD5A}"/>
                    </a:ext>
                  </a:extLst>
                </p:cNvPr>
                <p:cNvPicPr/>
                <p:nvPr/>
              </p:nvPicPr>
              <p:blipFill>
                <a:blip r:embed="rId19"/>
                <a:stretch>
                  <a:fillRect/>
                </a:stretch>
              </p:blipFill>
              <p:spPr>
                <a:xfrm>
                  <a:off x="4665586" y="2489878"/>
                  <a:ext cx="295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531D6956-E6C4-403E-ABFA-D8D79A157495}"/>
                    </a:ext>
                  </a:extLst>
                </p14:cNvPr>
                <p14:cNvContentPartPr/>
                <p14:nvPr/>
              </p14:nvContentPartPr>
              <p14:xfrm>
                <a:off x="4653706" y="2540638"/>
                <a:ext cx="46080" cy="72360"/>
              </p14:xfrm>
            </p:contentPart>
          </mc:Choice>
          <mc:Fallback xmlns="">
            <p:pic>
              <p:nvPicPr>
                <p:cNvPr id="16" name="筆跡 15">
                  <a:extLst>
                    <a:ext uri="{FF2B5EF4-FFF2-40B4-BE49-F238E27FC236}">
                      <a16:creationId xmlns:a16="http://schemas.microsoft.com/office/drawing/2014/main" id="{531D6956-E6C4-403E-ABFA-D8D79A157495}"/>
                    </a:ext>
                  </a:extLst>
                </p:cNvPr>
                <p:cNvPicPr/>
                <p:nvPr/>
              </p:nvPicPr>
              <p:blipFill>
                <a:blip r:embed="rId21"/>
                <a:stretch>
                  <a:fillRect/>
                </a:stretch>
              </p:blipFill>
              <p:spPr>
                <a:xfrm>
                  <a:off x="4645066" y="2531998"/>
                  <a:ext cx="637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B8BE4A59-451D-48CB-A154-89B26E99E110}"/>
                    </a:ext>
                  </a:extLst>
                </p14:cNvPr>
                <p14:cNvContentPartPr/>
                <p14:nvPr/>
              </p14:nvContentPartPr>
              <p14:xfrm>
                <a:off x="4632826" y="2651878"/>
                <a:ext cx="93960" cy="93960"/>
              </p14:xfrm>
            </p:contentPart>
          </mc:Choice>
          <mc:Fallback xmlns="">
            <p:pic>
              <p:nvPicPr>
                <p:cNvPr id="17" name="筆跡 16">
                  <a:extLst>
                    <a:ext uri="{FF2B5EF4-FFF2-40B4-BE49-F238E27FC236}">
                      <a16:creationId xmlns:a16="http://schemas.microsoft.com/office/drawing/2014/main" id="{B8BE4A59-451D-48CB-A154-89B26E99E110}"/>
                    </a:ext>
                  </a:extLst>
                </p:cNvPr>
                <p:cNvPicPr/>
                <p:nvPr/>
              </p:nvPicPr>
              <p:blipFill>
                <a:blip r:embed="rId23"/>
                <a:stretch>
                  <a:fillRect/>
                </a:stretch>
              </p:blipFill>
              <p:spPr>
                <a:xfrm>
                  <a:off x="4623826" y="2643238"/>
                  <a:ext cx="1116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D4B7DAE5-FBE8-4F9D-A988-B34CB37DADF7}"/>
                    </a:ext>
                  </a:extLst>
                </p14:cNvPr>
                <p14:cNvContentPartPr/>
                <p14:nvPr/>
              </p14:nvContentPartPr>
              <p14:xfrm>
                <a:off x="7129426" y="2589958"/>
                <a:ext cx="7200" cy="61200"/>
              </p14:xfrm>
            </p:contentPart>
          </mc:Choice>
          <mc:Fallback xmlns="">
            <p:pic>
              <p:nvPicPr>
                <p:cNvPr id="18" name="筆跡 17">
                  <a:extLst>
                    <a:ext uri="{FF2B5EF4-FFF2-40B4-BE49-F238E27FC236}">
                      <a16:creationId xmlns:a16="http://schemas.microsoft.com/office/drawing/2014/main" id="{D4B7DAE5-FBE8-4F9D-A988-B34CB37DADF7}"/>
                    </a:ext>
                  </a:extLst>
                </p:cNvPr>
                <p:cNvPicPr/>
                <p:nvPr/>
              </p:nvPicPr>
              <p:blipFill>
                <a:blip r:embed="rId25"/>
                <a:stretch>
                  <a:fillRect/>
                </a:stretch>
              </p:blipFill>
              <p:spPr>
                <a:xfrm>
                  <a:off x="7120426" y="2581318"/>
                  <a:ext cx="248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FC169FCD-C034-48BB-B143-F4605F631AB2}"/>
                    </a:ext>
                  </a:extLst>
                </p14:cNvPr>
                <p14:cNvContentPartPr/>
                <p14:nvPr/>
              </p14:nvContentPartPr>
              <p14:xfrm>
                <a:off x="7045906" y="2714518"/>
                <a:ext cx="34560" cy="96120"/>
              </p14:xfrm>
            </p:contentPart>
          </mc:Choice>
          <mc:Fallback xmlns="">
            <p:pic>
              <p:nvPicPr>
                <p:cNvPr id="19" name="筆跡 18">
                  <a:extLst>
                    <a:ext uri="{FF2B5EF4-FFF2-40B4-BE49-F238E27FC236}">
                      <a16:creationId xmlns:a16="http://schemas.microsoft.com/office/drawing/2014/main" id="{FC169FCD-C034-48BB-B143-F4605F631AB2}"/>
                    </a:ext>
                  </a:extLst>
                </p:cNvPr>
                <p:cNvPicPr/>
                <p:nvPr/>
              </p:nvPicPr>
              <p:blipFill>
                <a:blip r:embed="rId27"/>
                <a:stretch>
                  <a:fillRect/>
                </a:stretch>
              </p:blipFill>
              <p:spPr>
                <a:xfrm>
                  <a:off x="7036906" y="2705878"/>
                  <a:ext cx="52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49A804B4-ECCE-44BE-BB4A-F8AFD7F3F717}"/>
                    </a:ext>
                  </a:extLst>
                </p14:cNvPr>
                <p14:cNvContentPartPr/>
                <p14:nvPr/>
              </p14:nvContentPartPr>
              <p14:xfrm>
                <a:off x="7101706" y="2722798"/>
                <a:ext cx="73440" cy="77040"/>
              </p14:xfrm>
            </p:contentPart>
          </mc:Choice>
          <mc:Fallback xmlns="">
            <p:pic>
              <p:nvPicPr>
                <p:cNvPr id="20" name="筆跡 19">
                  <a:extLst>
                    <a:ext uri="{FF2B5EF4-FFF2-40B4-BE49-F238E27FC236}">
                      <a16:creationId xmlns:a16="http://schemas.microsoft.com/office/drawing/2014/main" id="{49A804B4-ECCE-44BE-BB4A-F8AFD7F3F717}"/>
                    </a:ext>
                  </a:extLst>
                </p:cNvPr>
                <p:cNvPicPr/>
                <p:nvPr/>
              </p:nvPicPr>
              <p:blipFill>
                <a:blip r:embed="rId29"/>
                <a:stretch>
                  <a:fillRect/>
                </a:stretch>
              </p:blipFill>
              <p:spPr>
                <a:xfrm>
                  <a:off x="7093066" y="2714158"/>
                  <a:ext cx="910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744EA3B0-74DC-46E3-8631-318DD851885F}"/>
                    </a:ext>
                  </a:extLst>
                </p14:cNvPr>
                <p14:cNvContentPartPr/>
                <p14:nvPr/>
              </p14:nvContentPartPr>
              <p14:xfrm>
                <a:off x="7222306" y="2736118"/>
                <a:ext cx="79560" cy="83880"/>
              </p14:xfrm>
            </p:contentPart>
          </mc:Choice>
          <mc:Fallback xmlns="">
            <p:pic>
              <p:nvPicPr>
                <p:cNvPr id="21" name="筆跡 20">
                  <a:extLst>
                    <a:ext uri="{FF2B5EF4-FFF2-40B4-BE49-F238E27FC236}">
                      <a16:creationId xmlns:a16="http://schemas.microsoft.com/office/drawing/2014/main" id="{744EA3B0-74DC-46E3-8631-318DD851885F}"/>
                    </a:ext>
                  </a:extLst>
                </p:cNvPr>
                <p:cNvPicPr/>
                <p:nvPr/>
              </p:nvPicPr>
              <p:blipFill>
                <a:blip r:embed="rId31"/>
                <a:stretch>
                  <a:fillRect/>
                </a:stretch>
              </p:blipFill>
              <p:spPr>
                <a:xfrm>
                  <a:off x="7213666" y="2727478"/>
                  <a:ext cx="972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4422E7CC-6E40-4E66-8293-BB7BB44A96D7}"/>
                    </a:ext>
                  </a:extLst>
                </p14:cNvPr>
                <p14:cNvContentPartPr/>
                <p14:nvPr/>
              </p14:nvContentPartPr>
              <p14:xfrm>
                <a:off x="4699426" y="2461438"/>
                <a:ext cx="12960" cy="6480"/>
              </p14:xfrm>
            </p:contentPart>
          </mc:Choice>
          <mc:Fallback xmlns="">
            <p:pic>
              <p:nvPicPr>
                <p:cNvPr id="22" name="筆跡 21">
                  <a:extLst>
                    <a:ext uri="{FF2B5EF4-FFF2-40B4-BE49-F238E27FC236}">
                      <a16:creationId xmlns:a16="http://schemas.microsoft.com/office/drawing/2014/main" id="{4422E7CC-6E40-4E66-8293-BB7BB44A96D7}"/>
                    </a:ext>
                  </a:extLst>
                </p:cNvPr>
                <p:cNvPicPr/>
                <p:nvPr/>
              </p:nvPicPr>
              <p:blipFill>
                <a:blip r:embed="rId33"/>
                <a:stretch>
                  <a:fillRect/>
                </a:stretch>
              </p:blipFill>
              <p:spPr>
                <a:xfrm>
                  <a:off x="4690426" y="2452798"/>
                  <a:ext cx="30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1ADCC27B-AAB0-49F4-BCFF-979EC5DC471F}"/>
                    </a:ext>
                  </a:extLst>
                </p14:cNvPr>
                <p14:cNvContentPartPr/>
                <p14:nvPr/>
              </p14:nvContentPartPr>
              <p14:xfrm>
                <a:off x="4762426" y="2389438"/>
                <a:ext cx="12960" cy="25200"/>
              </p14:xfrm>
            </p:contentPart>
          </mc:Choice>
          <mc:Fallback xmlns="">
            <p:pic>
              <p:nvPicPr>
                <p:cNvPr id="23" name="筆跡 22">
                  <a:extLst>
                    <a:ext uri="{FF2B5EF4-FFF2-40B4-BE49-F238E27FC236}">
                      <a16:creationId xmlns:a16="http://schemas.microsoft.com/office/drawing/2014/main" id="{1ADCC27B-AAB0-49F4-BCFF-979EC5DC471F}"/>
                    </a:ext>
                  </a:extLst>
                </p:cNvPr>
                <p:cNvPicPr/>
                <p:nvPr/>
              </p:nvPicPr>
              <p:blipFill>
                <a:blip r:embed="rId35"/>
                <a:stretch>
                  <a:fillRect/>
                </a:stretch>
              </p:blipFill>
              <p:spPr>
                <a:xfrm>
                  <a:off x="4753426" y="2380798"/>
                  <a:ext cx="306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D6849DAF-3EC1-4256-B971-0DD21DF7DEA2}"/>
                    </a:ext>
                  </a:extLst>
                </p14:cNvPr>
                <p14:cNvContentPartPr/>
                <p14:nvPr/>
              </p14:nvContentPartPr>
              <p14:xfrm>
                <a:off x="4790866" y="2359558"/>
                <a:ext cx="10800" cy="16920"/>
              </p14:xfrm>
            </p:contentPart>
          </mc:Choice>
          <mc:Fallback xmlns="">
            <p:pic>
              <p:nvPicPr>
                <p:cNvPr id="24" name="筆跡 23">
                  <a:extLst>
                    <a:ext uri="{FF2B5EF4-FFF2-40B4-BE49-F238E27FC236}">
                      <a16:creationId xmlns:a16="http://schemas.microsoft.com/office/drawing/2014/main" id="{D6849DAF-3EC1-4256-B971-0DD21DF7DEA2}"/>
                    </a:ext>
                  </a:extLst>
                </p:cNvPr>
                <p:cNvPicPr/>
                <p:nvPr/>
              </p:nvPicPr>
              <p:blipFill>
                <a:blip r:embed="rId37"/>
                <a:stretch>
                  <a:fillRect/>
                </a:stretch>
              </p:blipFill>
              <p:spPr>
                <a:xfrm>
                  <a:off x="4782226" y="2350918"/>
                  <a:ext cx="28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AC28EF28-DBB6-416A-8D65-4B8C2C99D4B7}"/>
                    </a:ext>
                  </a:extLst>
                </p14:cNvPr>
                <p14:cNvContentPartPr/>
                <p14:nvPr/>
              </p14:nvContentPartPr>
              <p14:xfrm>
                <a:off x="4868626" y="2142478"/>
                <a:ext cx="74520" cy="118800"/>
              </p14:xfrm>
            </p:contentPart>
          </mc:Choice>
          <mc:Fallback xmlns="">
            <p:pic>
              <p:nvPicPr>
                <p:cNvPr id="25" name="筆跡 24">
                  <a:extLst>
                    <a:ext uri="{FF2B5EF4-FFF2-40B4-BE49-F238E27FC236}">
                      <a16:creationId xmlns:a16="http://schemas.microsoft.com/office/drawing/2014/main" id="{AC28EF28-DBB6-416A-8D65-4B8C2C99D4B7}"/>
                    </a:ext>
                  </a:extLst>
                </p:cNvPr>
                <p:cNvPicPr/>
                <p:nvPr/>
              </p:nvPicPr>
              <p:blipFill>
                <a:blip r:embed="rId39"/>
                <a:stretch>
                  <a:fillRect/>
                </a:stretch>
              </p:blipFill>
              <p:spPr>
                <a:xfrm>
                  <a:off x="4859986" y="2133478"/>
                  <a:ext cx="921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5408802E-149B-4229-9231-294FBF277B2B}"/>
                    </a:ext>
                  </a:extLst>
                </p14:cNvPr>
                <p14:cNvContentPartPr/>
                <p14:nvPr/>
              </p14:nvContentPartPr>
              <p14:xfrm>
                <a:off x="4983106" y="1938718"/>
                <a:ext cx="95400" cy="132120"/>
              </p14:xfrm>
            </p:contentPart>
          </mc:Choice>
          <mc:Fallback xmlns="">
            <p:pic>
              <p:nvPicPr>
                <p:cNvPr id="26" name="筆跡 25">
                  <a:extLst>
                    <a:ext uri="{FF2B5EF4-FFF2-40B4-BE49-F238E27FC236}">
                      <a16:creationId xmlns:a16="http://schemas.microsoft.com/office/drawing/2014/main" id="{5408802E-149B-4229-9231-294FBF277B2B}"/>
                    </a:ext>
                  </a:extLst>
                </p:cNvPr>
                <p:cNvPicPr/>
                <p:nvPr/>
              </p:nvPicPr>
              <p:blipFill>
                <a:blip r:embed="rId41"/>
                <a:stretch>
                  <a:fillRect/>
                </a:stretch>
              </p:blipFill>
              <p:spPr>
                <a:xfrm>
                  <a:off x="4974106" y="1929718"/>
                  <a:ext cx="1130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8DECA2F9-7AA0-41C1-AAAB-CD104B88E9E5}"/>
                    </a:ext>
                  </a:extLst>
                </p14:cNvPr>
                <p14:cNvContentPartPr/>
                <p14:nvPr/>
              </p14:nvContentPartPr>
              <p14:xfrm>
                <a:off x="5114506" y="1890478"/>
                <a:ext cx="26640" cy="15840"/>
              </p14:xfrm>
            </p:contentPart>
          </mc:Choice>
          <mc:Fallback xmlns="">
            <p:pic>
              <p:nvPicPr>
                <p:cNvPr id="27" name="筆跡 26">
                  <a:extLst>
                    <a:ext uri="{FF2B5EF4-FFF2-40B4-BE49-F238E27FC236}">
                      <a16:creationId xmlns:a16="http://schemas.microsoft.com/office/drawing/2014/main" id="{8DECA2F9-7AA0-41C1-AAAB-CD104B88E9E5}"/>
                    </a:ext>
                  </a:extLst>
                </p:cNvPr>
                <p:cNvPicPr/>
                <p:nvPr/>
              </p:nvPicPr>
              <p:blipFill>
                <a:blip r:embed="rId43"/>
                <a:stretch>
                  <a:fillRect/>
                </a:stretch>
              </p:blipFill>
              <p:spPr>
                <a:xfrm>
                  <a:off x="5105506" y="1881478"/>
                  <a:ext cx="44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FF10144B-767D-4D03-B0FE-595A16CF5206}"/>
                    </a:ext>
                  </a:extLst>
                </p14:cNvPr>
                <p14:cNvContentPartPr/>
                <p14:nvPr/>
              </p14:nvContentPartPr>
              <p14:xfrm>
                <a:off x="5214946" y="1863478"/>
                <a:ext cx="95400" cy="24120"/>
              </p14:xfrm>
            </p:contentPart>
          </mc:Choice>
          <mc:Fallback xmlns="">
            <p:pic>
              <p:nvPicPr>
                <p:cNvPr id="28" name="筆跡 27">
                  <a:extLst>
                    <a:ext uri="{FF2B5EF4-FFF2-40B4-BE49-F238E27FC236}">
                      <a16:creationId xmlns:a16="http://schemas.microsoft.com/office/drawing/2014/main" id="{FF10144B-767D-4D03-B0FE-595A16CF5206}"/>
                    </a:ext>
                  </a:extLst>
                </p:cNvPr>
                <p:cNvPicPr/>
                <p:nvPr/>
              </p:nvPicPr>
              <p:blipFill>
                <a:blip r:embed="rId45"/>
                <a:stretch>
                  <a:fillRect/>
                </a:stretch>
              </p:blipFill>
              <p:spPr>
                <a:xfrm>
                  <a:off x="5206306" y="1854838"/>
                  <a:ext cx="113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1BCAEC84-A314-4C2B-A986-AA4371F49319}"/>
                    </a:ext>
                  </a:extLst>
                </p14:cNvPr>
                <p14:cNvContentPartPr/>
                <p14:nvPr/>
              </p14:nvContentPartPr>
              <p14:xfrm>
                <a:off x="5354626" y="1909918"/>
                <a:ext cx="8280" cy="30240"/>
              </p14:xfrm>
            </p:contentPart>
          </mc:Choice>
          <mc:Fallback xmlns="">
            <p:pic>
              <p:nvPicPr>
                <p:cNvPr id="29" name="筆跡 28">
                  <a:extLst>
                    <a:ext uri="{FF2B5EF4-FFF2-40B4-BE49-F238E27FC236}">
                      <a16:creationId xmlns:a16="http://schemas.microsoft.com/office/drawing/2014/main" id="{1BCAEC84-A314-4C2B-A986-AA4371F49319}"/>
                    </a:ext>
                  </a:extLst>
                </p:cNvPr>
                <p:cNvPicPr/>
                <p:nvPr/>
              </p:nvPicPr>
              <p:blipFill>
                <a:blip r:embed="rId47"/>
                <a:stretch>
                  <a:fillRect/>
                </a:stretch>
              </p:blipFill>
              <p:spPr>
                <a:xfrm>
                  <a:off x="5345986" y="1900918"/>
                  <a:ext cx="25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BC6C088E-CD16-4AFB-BB3E-2CAF5883C411}"/>
                    </a:ext>
                  </a:extLst>
                </p14:cNvPr>
                <p14:cNvContentPartPr/>
                <p14:nvPr/>
              </p14:nvContentPartPr>
              <p14:xfrm>
                <a:off x="5398186" y="1992358"/>
                <a:ext cx="30240" cy="115560"/>
              </p14:xfrm>
            </p:contentPart>
          </mc:Choice>
          <mc:Fallback xmlns="">
            <p:pic>
              <p:nvPicPr>
                <p:cNvPr id="30" name="筆跡 29">
                  <a:extLst>
                    <a:ext uri="{FF2B5EF4-FFF2-40B4-BE49-F238E27FC236}">
                      <a16:creationId xmlns:a16="http://schemas.microsoft.com/office/drawing/2014/main" id="{BC6C088E-CD16-4AFB-BB3E-2CAF5883C411}"/>
                    </a:ext>
                  </a:extLst>
                </p:cNvPr>
                <p:cNvPicPr/>
                <p:nvPr/>
              </p:nvPicPr>
              <p:blipFill>
                <a:blip r:embed="rId49"/>
                <a:stretch>
                  <a:fillRect/>
                </a:stretch>
              </p:blipFill>
              <p:spPr>
                <a:xfrm>
                  <a:off x="5389186" y="1983358"/>
                  <a:ext cx="478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筆跡 30">
                  <a:extLst>
                    <a:ext uri="{FF2B5EF4-FFF2-40B4-BE49-F238E27FC236}">
                      <a16:creationId xmlns:a16="http://schemas.microsoft.com/office/drawing/2014/main" id="{373D3AE4-1C9A-4C4D-AD19-9052C8541C5F}"/>
                    </a:ext>
                  </a:extLst>
                </p14:cNvPr>
                <p14:cNvContentPartPr/>
                <p14:nvPr/>
              </p14:nvContentPartPr>
              <p14:xfrm>
                <a:off x="5460826" y="2155798"/>
                <a:ext cx="16200" cy="23040"/>
              </p14:xfrm>
            </p:contentPart>
          </mc:Choice>
          <mc:Fallback xmlns="">
            <p:pic>
              <p:nvPicPr>
                <p:cNvPr id="31" name="筆跡 30">
                  <a:extLst>
                    <a:ext uri="{FF2B5EF4-FFF2-40B4-BE49-F238E27FC236}">
                      <a16:creationId xmlns:a16="http://schemas.microsoft.com/office/drawing/2014/main" id="{373D3AE4-1C9A-4C4D-AD19-9052C8541C5F}"/>
                    </a:ext>
                  </a:extLst>
                </p:cNvPr>
                <p:cNvPicPr/>
                <p:nvPr/>
              </p:nvPicPr>
              <p:blipFill>
                <a:blip r:embed="rId51"/>
                <a:stretch>
                  <a:fillRect/>
                </a:stretch>
              </p:blipFill>
              <p:spPr>
                <a:xfrm>
                  <a:off x="5452186" y="2147158"/>
                  <a:ext cx="33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筆跡 31">
                  <a:extLst>
                    <a:ext uri="{FF2B5EF4-FFF2-40B4-BE49-F238E27FC236}">
                      <a16:creationId xmlns:a16="http://schemas.microsoft.com/office/drawing/2014/main" id="{887C06AE-941A-4B5E-A70C-B15B7B19423B}"/>
                    </a:ext>
                  </a:extLst>
                </p14:cNvPr>
                <p14:cNvContentPartPr/>
                <p14:nvPr/>
              </p14:nvContentPartPr>
              <p14:xfrm>
                <a:off x="5515906" y="2211598"/>
                <a:ext cx="119160" cy="112680"/>
              </p14:xfrm>
            </p:contentPart>
          </mc:Choice>
          <mc:Fallback xmlns="">
            <p:pic>
              <p:nvPicPr>
                <p:cNvPr id="32" name="筆跡 31">
                  <a:extLst>
                    <a:ext uri="{FF2B5EF4-FFF2-40B4-BE49-F238E27FC236}">
                      <a16:creationId xmlns:a16="http://schemas.microsoft.com/office/drawing/2014/main" id="{887C06AE-941A-4B5E-A70C-B15B7B19423B}"/>
                    </a:ext>
                  </a:extLst>
                </p:cNvPr>
                <p:cNvPicPr/>
                <p:nvPr/>
              </p:nvPicPr>
              <p:blipFill>
                <a:blip r:embed="rId53"/>
                <a:stretch>
                  <a:fillRect/>
                </a:stretch>
              </p:blipFill>
              <p:spPr>
                <a:xfrm>
                  <a:off x="5506906" y="2202598"/>
                  <a:ext cx="1368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筆跡 32">
                  <a:extLst>
                    <a:ext uri="{FF2B5EF4-FFF2-40B4-BE49-F238E27FC236}">
                      <a16:creationId xmlns:a16="http://schemas.microsoft.com/office/drawing/2014/main" id="{236CB78E-2830-4196-A3E5-8158F3686291}"/>
                    </a:ext>
                  </a:extLst>
                </p14:cNvPr>
                <p14:cNvContentPartPr/>
                <p14:nvPr/>
              </p14:nvContentPartPr>
              <p14:xfrm>
                <a:off x="5698786" y="2357398"/>
                <a:ext cx="17640" cy="21960"/>
              </p14:xfrm>
            </p:contentPart>
          </mc:Choice>
          <mc:Fallback xmlns="">
            <p:pic>
              <p:nvPicPr>
                <p:cNvPr id="33" name="筆跡 32">
                  <a:extLst>
                    <a:ext uri="{FF2B5EF4-FFF2-40B4-BE49-F238E27FC236}">
                      <a16:creationId xmlns:a16="http://schemas.microsoft.com/office/drawing/2014/main" id="{236CB78E-2830-4196-A3E5-8158F3686291}"/>
                    </a:ext>
                  </a:extLst>
                </p:cNvPr>
                <p:cNvPicPr/>
                <p:nvPr/>
              </p:nvPicPr>
              <p:blipFill>
                <a:blip r:embed="rId51"/>
                <a:stretch>
                  <a:fillRect/>
                </a:stretch>
              </p:blipFill>
              <p:spPr>
                <a:xfrm>
                  <a:off x="5690146" y="2348758"/>
                  <a:ext cx="352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筆跡 33">
                  <a:extLst>
                    <a:ext uri="{FF2B5EF4-FFF2-40B4-BE49-F238E27FC236}">
                      <a16:creationId xmlns:a16="http://schemas.microsoft.com/office/drawing/2014/main" id="{D07B173B-95C7-4AD6-8C81-6FF152199784}"/>
                    </a:ext>
                  </a:extLst>
                </p14:cNvPr>
                <p14:cNvContentPartPr/>
                <p14:nvPr/>
              </p14:nvContentPartPr>
              <p14:xfrm>
                <a:off x="5795986" y="2415358"/>
                <a:ext cx="164880" cy="54000"/>
              </p14:xfrm>
            </p:contentPart>
          </mc:Choice>
          <mc:Fallback xmlns="">
            <p:pic>
              <p:nvPicPr>
                <p:cNvPr id="34" name="筆跡 33">
                  <a:extLst>
                    <a:ext uri="{FF2B5EF4-FFF2-40B4-BE49-F238E27FC236}">
                      <a16:creationId xmlns:a16="http://schemas.microsoft.com/office/drawing/2014/main" id="{D07B173B-95C7-4AD6-8C81-6FF152199784}"/>
                    </a:ext>
                  </a:extLst>
                </p:cNvPr>
                <p:cNvPicPr/>
                <p:nvPr/>
              </p:nvPicPr>
              <p:blipFill>
                <a:blip r:embed="rId56"/>
                <a:stretch>
                  <a:fillRect/>
                </a:stretch>
              </p:blipFill>
              <p:spPr>
                <a:xfrm>
                  <a:off x="5787346" y="2406358"/>
                  <a:ext cx="1825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筆跡 34">
                  <a:extLst>
                    <a:ext uri="{FF2B5EF4-FFF2-40B4-BE49-F238E27FC236}">
                      <a16:creationId xmlns:a16="http://schemas.microsoft.com/office/drawing/2014/main" id="{DA4CB089-3F5F-4FD3-8EDD-E7EC04E580EC}"/>
                    </a:ext>
                  </a:extLst>
                </p14:cNvPr>
                <p14:cNvContentPartPr/>
                <p14:nvPr/>
              </p14:nvContentPartPr>
              <p14:xfrm>
                <a:off x="6010906" y="2480158"/>
                <a:ext cx="167400" cy="25200"/>
              </p14:xfrm>
            </p:contentPart>
          </mc:Choice>
          <mc:Fallback xmlns="">
            <p:pic>
              <p:nvPicPr>
                <p:cNvPr id="35" name="筆跡 34">
                  <a:extLst>
                    <a:ext uri="{FF2B5EF4-FFF2-40B4-BE49-F238E27FC236}">
                      <a16:creationId xmlns:a16="http://schemas.microsoft.com/office/drawing/2014/main" id="{DA4CB089-3F5F-4FD3-8EDD-E7EC04E580EC}"/>
                    </a:ext>
                  </a:extLst>
                </p:cNvPr>
                <p:cNvPicPr/>
                <p:nvPr/>
              </p:nvPicPr>
              <p:blipFill>
                <a:blip r:embed="rId58"/>
                <a:stretch>
                  <a:fillRect/>
                </a:stretch>
              </p:blipFill>
              <p:spPr>
                <a:xfrm>
                  <a:off x="6002266" y="2471158"/>
                  <a:ext cx="185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筆跡 35">
                  <a:extLst>
                    <a:ext uri="{FF2B5EF4-FFF2-40B4-BE49-F238E27FC236}">
                      <a16:creationId xmlns:a16="http://schemas.microsoft.com/office/drawing/2014/main" id="{96BA71B5-D58E-46AA-A584-6F0B4CA8166C}"/>
                    </a:ext>
                  </a:extLst>
                </p14:cNvPr>
                <p14:cNvContentPartPr/>
                <p14:nvPr/>
              </p14:nvContentPartPr>
              <p14:xfrm>
                <a:off x="6227266" y="2512918"/>
                <a:ext cx="250920" cy="16920"/>
              </p14:xfrm>
            </p:contentPart>
          </mc:Choice>
          <mc:Fallback xmlns="">
            <p:pic>
              <p:nvPicPr>
                <p:cNvPr id="36" name="筆跡 35">
                  <a:extLst>
                    <a:ext uri="{FF2B5EF4-FFF2-40B4-BE49-F238E27FC236}">
                      <a16:creationId xmlns:a16="http://schemas.microsoft.com/office/drawing/2014/main" id="{96BA71B5-D58E-46AA-A584-6F0B4CA8166C}"/>
                    </a:ext>
                  </a:extLst>
                </p:cNvPr>
                <p:cNvPicPr/>
                <p:nvPr/>
              </p:nvPicPr>
              <p:blipFill>
                <a:blip r:embed="rId60"/>
                <a:stretch>
                  <a:fillRect/>
                </a:stretch>
              </p:blipFill>
              <p:spPr>
                <a:xfrm>
                  <a:off x="6218266" y="2504278"/>
                  <a:ext cx="2685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筆跡 36">
                  <a:extLst>
                    <a:ext uri="{FF2B5EF4-FFF2-40B4-BE49-F238E27FC236}">
                      <a16:creationId xmlns:a16="http://schemas.microsoft.com/office/drawing/2014/main" id="{9A92BB48-CB8E-43DC-9CD7-C482CF0694D7}"/>
                    </a:ext>
                  </a:extLst>
                </p14:cNvPr>
                <p14:cNvContentPartPr/>
                <p14:nvPr/>
              </p14:nvContentPartPr>
              <p14:xfrm>
                <a:off x="6525706" y="2533438"/>
                <a:ext cx="65520" cy="4320"/>
              </p14:xfrm>
            </p:contentPart>
          </mc:Choice>
          <mc:Fallback xmlns="">
            <p:pic>
              <p:nvPicPr>
                <p:cNvPr id="37" name="筆跡 36">
                  <a:extLst>
                    <a:ext uri="{FF2B5EF4-FFF2-40B4-BE49-F238E27FC236}">
                      <a16:creationId xmlns:a16="http://schemas.microsoft.com/office/drawing/2014/main" id="{9A92BB48-CB8E-43DC-9CD7-C482CF0694D7}"/>
                    </a:ext>
                  </a:extLst>
                </p:cNvPr>
                <p:cNvPicPr/>
                <p:nvPr/>
              </p:nvPicPr>
              <p:blipFill>
                <a:blip r:embed="rId62"/>
                <a:stretch>
                  <a:fillRect/>
                </a:stretch>
              </p:blipFill>
              <p:spPr>
                <a:xfrm>
                  <a:off x="6516706" y="2524798"/>
                  <a:ext cx="83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筆跡 37">
                  <a:extLst>
                    <a:ext uri="{FF2B5EF4-FFF2-40B4-BE49-F238E27FC236}">
                      <a16:creationId xmlns:a16="http://schemas.microsoft.com/office/drawing/2014/main" id="{73787D69-E4E2-4800-8C32-AD60BFE4B7CD}"/>
                    </a:ext>
                  </a:extLst>
                </p14:cNvPr>
                <p14:cNvContentPartPr/>
                <p14:nvPr/>
              </p14:nvContentPartPr>
              <p14:xfrm>
                <a:off x="6677626" y="2548918"/>
                <a:ext cx="105480" cy="3600"/>
              </p14:xfrm>
            </p:contentPart>
          </mc:Choice>
          <mc:Fallback xmlns="">
            <p:pic>
              <p:nvPicPr>
                <p:cNvPr id="38" name="筆跡 37">
                  <a:extLst>
                    <a:ext uri="{FF2B5EF4-FFF2-40B4-BE49-F238E27FC236}">
                      <a16:creationId xmlns:a16="http://schemas.microsoft.com/office/drawing/2014/main" id="{73787D69-E4E2-4800-8C32-AD60BFE4B7CD}"/>
                    </a:ext>
                  </a:extLst>
                </p:cNvPr>
                <p:cNvPicPr/>
                <p:nvPr/>
              </p:nvPicPr>
              <p:blipFill>
                <a:blip r:embed="rId64"/>
                <a:stretch>
                  <a:fillRect/>
                </a:stretch>
              </p:blipFill>
              <p:spPr>
                <a:xfrm>
                  <a:off x="6668986" y="2540278"/>
                  <a:ext cx="123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筆跡 38">
                  <a:extLst>
                    <a:ext uri="{FF2B5EF4-FFF2-40B4-BE49-F238E27FC236}">
                      <a16:creationId xmlns:a16="http://schemas.microsoft.com/office/drawing/2014/main" id="{F7F163AF-9022-4E42-9026-3997EDCB00DB}"/>
                    </a:ext>
                  </a:extLst>
                </p14:cNvPr>
                <p14:cNvContentPartPr/>
                <p14:nvPr/>
              </p14:nvContentPartPr>
              <p14:xfrm>
                <a:off x="6859426" y="2551078"/>
                <a:ext cx="35640" cy="4320"/>
              </p14:xfrm>
            </p:contentPart>
          </mc:Choice>
          <mc:Fallback xmlns="">
            <p:pic>
              <p:nvPicPr>
                <p:cNvPr id="39" name="筆跡 38">
                  <a:extLst>
                    <a:ext uri="{FF2B5EF4-FFF2-40B4-BE49-F238E27FC236}">
                      <a16:creationId xmlns:a16="http://schemas.microsoft.com/office/drawing/2014/main" id="{F7F163AF-9022-4E42-9026-3997EDCB00DB}"/>
                    </a:ext>
                  </a:extLst>
                </p:cNvPr>
                <p:cNvPicPr/>
                <p:nvPr/>
              </p:nvPicPr>
              <p:blipFill>
                <a:blip r:embed="rId66"/>
                <a:stretch>
                  <a:fillRect/>
                </a:stretch>
              </p:blipFill>
              <p:spPr>
                <a:xfrm>
                  <a:off x="6850786" y="2542078"/>
                  <a:ext cx="53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筆跡 39">
                  <a:extLst>
                    <a:ext uri="{FF2B5EF4-FFF2-40B4-BE49-F238E27FC236}">
                      <a16:creationId xmlns:a16="http://schemas.microsoft.com/office/drawing/2014/main" id="{2F87338B-3EFA-4041-A1A5-05C5296714BC}"/>
                    </a:ext>
                  </a:extLst>
                </p14:cNvPr>
                <p14:cNvContentPartPr/>
                <p14:nvPr/>
              </p14:nvContentPartPr>
              <p14:xfrm>
                <a:off x="6969226" y="2560438"/>
                <a:ext cx="127440" cy="7560"/>
              </p14:xfrm>
            </p:contentPart>
          </mc:Choice>
          <mc:Fallback xmlns="">
            <p:pic>
              <p:nvPicPr>
                <p:cNvPr id="40" name="筆跡 39">
                  <a:extLst>
                    <a:ext uri="{FF2B5EF4-FFF2-40B4-BE49-F238E27FC236}">
                      <a16:creationId xmlns:a16="http://schemas.microsoft.com/office/drawing/2014/main" id="{2F87338B-3EFA-4041-A1A5-05C5296714BC}"/>
                    </a:ext>
                  </a:extLst>
                </p:cNvPr>
                <p:cNvPicPr/>
                <p:nvPr/>
              </p:nvPicPr>
              <p:blipFill>
                <a:blip r:embed="rId68"/>
                <a:stretch>
                  <a:fillRect/>
                </a:stretch>
              </p:blipFill>
              <p:spPr>
                <a:xfrm>
                  <a:off x="6960586" y="2551438"/>
                  <a:ext cx="1450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筆跡 40">
                  <a:extLst>
                    <a:ext uri="{FF2B5EF4-FFF2-40B4-BE49-F238E27FC236}">
                      <a16:creationId xmlns:a16="http://schemas.microsoft.com/office/drawing/2014/main" id="{653FEBE7-81CC-4F22-89F7-E94AB8D37368}"/>
                    </a:ext>
                  </a:extLst>
                </p14:cNvPr>
                <p14:cNvContentPartPr/>
                <p14:nvPr/>
              </p14:nvContentPartPr>
              <p14:xfrm>
                <a:off x="5200186" y="1866718"/>
                <a:ext cx="31320" cy="76320"/>
              </p14:xfrm>
            </p:contentPart>
          </mc:Choice>
          <mc:Fallback xmlns="">
            <p:pic>
              <p:nvPicPr>
                <p:cNvPr id="41" name="筆跡 40">
                  <a:extLst>
                    <a:ext uri="{FF2B5EF4-FFF2-40B4-BE49-F238E27FC236}">
                      <a16:creationId xmlns:a16="http://schemas.microsoft.com/office/drawing/2014/main" id="{653FEBE7-81CC-4F22-89F7-E94AB8D37368}"/>
                    </a:ext>
                  </a:extLst>
                </p:cNvPr>
                <p:cNvPicPr/>
                <p:nvPr/>
              </p:nvPicPr>
              <p:blipFill>
                <a:blip r:embed="rId70"/>
                <a:stretch>
                  <a:fillRect/>
                </a:stretch>
              </p:blipFill>
              <p:spPr>
                <a:xfrm>
                  <a:off x="5191186" y="1858078"/>
                  <a:ext cx="489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筆跡 41">
                  <a:extLst>
                    <a:ext uri="{FF2B5EF4-FFF2-40B4-BE49-F238E27FC236}">
                      <a16:creationId xmlns:a16="http://schemas.microsoft.com/office/drawing/2014/main" id="{BEC2CAA7-61D2-4E0F-B9FB-609709085E4A}"/>
                    </a:ext>
                  </a:extLst>
                </p14:cNvPr>
                <p14:cNvContentPartPr/>
                <p14:nvPr/>
              </p14:nvContentPartPr>
              <p14:xfrm>
                <a:off x="5184346" y="2039518"/>
                <a:ext cx="16200" cy="34200"/>
              </p14:xfrm>
            </p:contentPart>
          </mc:Choice>
          <mc:Fallback xmlns="">
            <p:pic>
              <p:nvPicPr>
                <p:cNvPr id="42" name="筆跡 41">
                  <a:extLst>
                    <a:ext uri="{FF2B5EF4-FFF2-40B4-BE49-F238E27FC236}">
                      <a16:creationId xmlns:a16="http://schemas.microsoft.com/office/drawing/2014/main" id="{BEC2CAA7-61D2-4E0F-B9FB-609709085E4A}"/>
                    </a:ext>
                  </a:extLst>
                </p:cNvPr>
                <p:cNvPicPr/>
                <p:nvPr/>
              </p:nvPicPr>
              <p:blipFill>
                <a:blip r:embed="rId72"/>
                <a:stretch>
                  <a:fillRect/>
                </a:stretch>
              </p:blipFill>
              <p:spPr>
                <a:xfrm>
                  <a:off x="5175346" y="2030878"/>
                  <a:ext cx="33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筆跡 42">
                  <a:extLst>
                    <a:ext uri="{FF2B5EF4-FFF2-40B4-BE49-F238E27FC236}">
                      <a16:creationId xmlns:a16="http://schemas.microsoft.com/office/drawing/2014/main" id="{47BA99AA-D61C-478A-AF8D-C747BBBE4E9D}"/>
                    </a:ext>
                  </a:extLst>
                </p14:cNvPr>
                <p14:cNvContentPartPr/>
                <p14:nvPr/>
              </p14:nvContentPartPr>
              <p14:xfrm>
                <a:off x="5183266" y="2142478"/>
                <a:ext cx="6120" cy="24120"/>
              </p14:xfrm>
            </p:contentPart>
          </mc:Choice>
          <mc:Fallback xmlns="">
            <p:pic>
              <p:nvPicPr>
                <p:cNvPr id="43" name="筆跡 42">
                  <a:extLst>
                    <a:ext uri="{FF2B5EF4-FFF2-40B4-BE49-F238E27FC236}">
                      <a16:creationId xmlns:a16="http://schemas.microsoft.com/office/drawing/2014/main" id="{47BA99AA-D61C-478A-AF8D-C747BBBE4E9D}"/>
                    </a:ext>
                  </a:extLst>
                </p:cNvPr>
                <p:cNvPicPr/>
                <p:nvPr/>
              </p:nvPicPr>
              <p:blipFill>
                <a:blip r:embed="rId74"/>
                <a:stretch>
                  <a:fillRect/>
                </a:stretch>
              </p:blipFill>
              <p:spPr>
                <a:xfrm>
                  <a:off x="5174266" y="2133478"/>
                  <a:ext cx="23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筆跡 43">
                  <a:extLst>
                    <a:ext uri="{FF2B5EF4-FFF2-40B4-BE49-F238E27FC236}">
                      <a16:creationId xmlns:a16="http://schemas.microsoft.com/office/drawing/2014/main" id="{AE6B6C1F-143D-4E0A-AAD6-EB4C5AA0E731}"/>
                    </a:ext>
                  </a:extLst>
                </p14:cNvPr>
                <p14:cNvContentPartPr/>
                <p14:nvPr/>
              </p14:nvContentPartPr>
              <p14:xfrm>
                <a:off x="5195506" y="2237158"/>
                <a:ext cx="3960" cy="14760"/>
              </p14:xfrm>
            </p:contentPart>
          </mc:Choice>
          <mc:Fallback xmlns="">
            <p:pic>
              <p:nvPicPr>
                <p:cNvPr id="44" name="筆跡 43">
                  <a:extLst>
                    <a:ext uri="{FF2B5EF4-FFF2-40B4-BE49-F238E27FC236}">
                      <a16:creationId xmlns:a16="http://schemas.microsoft.com/office/drawing/2014/main" id="{AE6B6C1F-143D-4E0A-AAD6-EB4C5AA0E731}"/>
                    </a:ext>
                  </a:extLst>
                </p:cNvPr>
                <p:cNvPicPr/>
                <p:nvPr/>
              </p:nvPicPr>
              <p:blipFill>
                <a:blip r:embed="rId76"/>
                <a:stretch>
                  <a:fillRect/>
                </a:stretch>
              </p:blipFill>
              <p:spPr>
                <a:xfrm>
                  <a:off x="5186866" y="2228158"/>
                  <a:ext cx="21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筆跡 44">
                  <a:extLst>
                    <a:ext uri="{FF2B5EF4-FFF2-40B4-BE49-F238E27FC236}">
                      <a16:creationId xmlns:a16="http://schemas.microsoft.com/office/drawing/2014/main" id="{9FA18CC4-C843-4FB6-B6FC-510EAC1EF9F4}"/>
                    </a:ext>
                  </a:extLst>
                </p14:cNvPr>
                <p14:cNvContentPartPr/>
                <p14:nvPr/>
              </p14:nvContentPartPr>
              <p14:xfrm>
                <a:off x="5172826" y="2323558"/>
                <a:ext cx="12960" cy="115560"/>
              </p14:xfrm>
            </p:contentPart>
          </mc:Choice>
          <mc:Fallback xmlns="">
            <p:pic>
              <p:nvPicPr>
                <p:cNvPr id="45" name="筆跡 44">
                  <a:extLst>
                    <a:ext uri="{FF2B5EF4-FFF2-40B4-BE49-F238E27FC236}">
                      <a16:creationId xmlns:a16="http://schemas.microsoft.com/office/drawing/2014/main" id="{9FA18CC4-C843-4FB6-B6FC-510EAC1EF9F4}"/>
                    </a:ext>
                  </a:extLst>
                </p:cNvPr>
                <p:cNvPicPr/>
                <p:nvPr/>
              </p:nvPicPr>
              <p:blipFill>
                <a:blip r:embed="rId78"/>
                <a:stretch>
                  <a:fillRect/>
                </a:stretch>
              </p:blipFill>
              <p:spPr>
                <a:xfrm>
                  <a:off x="5163826" y="2314918"/>
                  <a:ext cx="306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筆跡 45">
                  <a:extLst>
                    <a:ext uri="{FF2B5EF4-FFF2-40B4-BE49-F238E27FC236}">
                      <a16:creationId xmlns:a16="http://schemas.microsoft.com/office/drawing/2014/main" id="{04CB3D30-0A35-47B5-867C-8AA4772EF696}"/>
                    </a:ext>
                  </a:extLst>
                </p14:cNvPr>
                <p14:cNvContentPartPr/>
                <p14:nvPr/>
              </p14:nvContentPartPr>
              <p14:xfrm>
                <a:off x="5177506" y="2530558"/>
                <a:ext cx="6120" cy="8640"/>
              </p14:xfrm>
            </p:contentPart>
          </mc:Choice>
          <mc:Fallback xmlns="">
            <p:pic>
              <p:nvPicPr>
                <p:cNvPr id="46" name="筆跡 45">
                  <a:extLst>
                    <a:ext uri="{FF2B5EF4-FFF2-40B4-BE49-F238E27FC236}">
                      <a16:creationId xmlns:a16="http://schemas.microsoft.com/office/drawing/2014/main" id="{04CB3D30-0A35-47B5-867C-8AA4772EF696}"/>
                    </a:ext>
                  </a:extLst>
                </p:cNvPr>
                <p:cNvPicPr/>
                <p:nvPr/>
              </p:nvPicPr>
              <p:blipFill>
                <a:blip r:embed="rId80"/>
                <a:stretch>
                  <a:fillRect/>
                </a:stretch>
              </p:blipFill>
              <p:spPr>
                <a:xfrm>
                  <a:off x="5168506" y="2521558"/>
                  <a:ext cx="237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筆跡 46">
                  <a:extLst>
                    <a:ext uri="{FF2B5EF4-FFF2-40B4-BE49-F238E27FC236}">
                      <a16:creationId xmlns:a16="http://schemas.microsoft.com/office/drawing/2014/main" id="{31F0B9FD-781A-41D2-8811-C73E1E81871A}"/>
                    </a:ext>
                  </a:extLst>
                </p14:cNvPr>
                <p14:cNvContentPartPr/>
                <p14:nvPr/>
              </p14:nvContentPartPr>
              <p14:xfrm>
                <a:off x="5187586" y="2552158"/>
                <a:ext cx="9360" cy="12600"/>
              </p14:xfrm>
            </p:contentPart>
          </mc:Choice>
          <mc:Fallback xmlns="">
            <p:pic>
              <p:nvPicPr>
                <p:cNvPr id="47" name="筆跡 46">
                  <a:extLst>
                    <a:ext uri="{FF2B5EF4-FFF2-40B4-BE49-F238E27FC236}">
                      <a16:creationId xmlns:a16="http://schemas.microsoft.com/office/drawing/2014/main" id="{31F0B9FD-781A-41D2-8811-C73E1E81871A}"/>
                    </a:ext>
                  </a:extLst>
                </p:cNvPr>
                <p:cNvPicPr/>
                <p:nvPr/>
              </p:nvPicPr>
              <p:blipFill>
                <a:blip r:embed="rId82"/>
                <a:stretch>
                  <a:fillRect/>
                </a:stretch>
              </p:blipFill>
              <p:spPr>
                <a:xfrm>
                  <a:off x="5178946" y="2543158"/>
                  <a:ext cx="270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8" name="筆跡 47">
                  <a:extLst>
                    <a:ext uri="{FF2B5EF4-FFF2-40B4-BE49-F238E27FC236}">
                      <a16:creationId xmlns:a16="http://schemas.microsoft.com/office/drawing/2014/main" id="{0D335AC1-2FF7-4C7D-B1CC-EF0203471F0D}"/>
                    </a:ext>
                  </a:extLst>
                </p14:cNvPr>
                <p14:cNvContentPartPr/>
                <p14:nvPr/>
              </p14:nvContentPartPr>
              <p14:xfrm>
                <a:off x="5183266" y="2567638"/>
                <a:ext cx="19440" cy="69480"/>
              </p14:xfrm>
            </p:contentPart>
          </mc:Choice>
          <mc:Fallback xmlns="">
            <p:pic>
              <p:nvPicPr>
                <p:cNvPr id="48" name="筆跡 47">
                  <a:extLst>
                    <a:ext uri="{FF2B5EF4-FFF2-40B4-BE49-F238E27FC236}">
                      <a16:creationId xmlns:a16="http://schemas.microsoft.com/office/drawing/2014/main" id="{0D335AC1-2FF7-4C7D-B1CC-EF0203471F0D}"/>
                    </a:ext>
                  </a:extLst>
                </p:cNvPr>
                <p:cNvPicPr/>
                <p:nvPr/>
              </p:nvPicPr>
              <p:blipFill>
                <a:blip r:embed="rId84"/>
                <a:stretch>
                  <a:fillRect/>
                </a:stretch>
              </p:blipFill>
              <p:spPr>
                <a:xfrm>
                  <a:off x="5174626" y="2558638"/>
                  <a:ext cx="37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9" name="筆跡 48">
                  <a:extLst>
                    <a:ext uri="{FF2B5EF4-FFF2-40B4-BE49-F238E27FC236}">
                      <a16:creationId xmlns:a16="http://schemas.microsoft.com/office/drawing/2014/main" id="{283575B6-506A-4DD7-B725-DE0583D3CE50}"/>
                    </a:ext>
                  </a:extLst>
                </p14:cNvPr>
                <p14:cNvContentPartPr/>
                <p14:nvPr/>
              </p14:nvContentPartPr>
              <p14:xfrm>
                <a:off x="5124586" y="2701198"/>
                <a:ext cx="16560" cy="117720"/>
              </p14:xfrm>
            </p:contentPart>
          </mc:Choice>
          <mc:Fallback xmlns="">
            <p:pic>
              <p:nvPicPr>
                <p:cNvPr id="49" name="筆跡 48">
                  <a:extLst>
                    <a:ext uri="{FF2B5EF4-FFF2-40B4-BE49-F238E27FC236}">
                      <a16:creationId xmlns:a16="http://schemas.microsoft.com/office/drawing/2014/main" id="{283575B6-506A-4DD7-B725-DE0583D3CE50}"/>
                    </a:ext>
                  </a:extLst>
                </p:cNvPr>
                <p:cNvPicPr/>
                <p:nvPr/>
              </p:nvPicPr>
              <p:blipFill>
                <a:blip r:embed="rId86"/>
                <a:stretch>
                  <a:fillRect/>
                </a:stretch>
              </p:blipFill>
              <p:spPr>
                <a:xfrm>
                  <a:off x="5115946" y="2692558"/>
                  <a:ext cx="34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筆跡 49">
                  <a:extLst>
                    <a:ext uri="{FF2B5EF4-FFF2-40B4-BE49-F238E27FC236}">
                      <a16:creationId xmlns:a16="http://schemas.microsoft.com/office/drawing/2014/main" id="{6CBA58EF-6D2B-4A46-B269-6ABF4D401DFA}"/>
                    </a:ext>
                  </a:extLst>
                </p14:cNvPr>
                <p14:cNvContentPartPr/>
                <p14:nvPr/>
              </p14:nvContentPartPr>
              <p14:xfrm>
                <a:off x="5176786" y="2735758"/>
                <a:ext cx="68760" cy="82800"/>
              </p14:xfrm>
            </p:contentPart>
          </mc:Choice>
          <mc:Fallback xmlns="">
            <p:pic>
              <p:nvPicPr>
                <p:cNvPr id="50" name="筆跡 49">
                  <a:extLst>
                    <a:ext uri="{FF2B5EF4-FFF2-40B4-BE49-F238E27FC236}">
                      <a16:creationId xmlns:a16="http://schemas.microsoft.com/office/drawing/2014/main" id="{6CBA58EF-6D2B-4A46-B269-6ABF4D401DFA}"/>
                    </a:ext>
                  </a:extLst>
                </p:cNvPr>
                <p:cNvPicPr/>
                <p:nvPr/>
              </p:nvPicPr>
              <p:blipFill>
                <a:blip r:embed="rId88"/>
                <a:stretch>
                  <a:fillRect/>
                </a:stretch>
              </p:blipFill>
              <p:spPr>
                <a:xfrm>
                  <a:off x="5168146" y="2727118"/>
                  <a:ext cx="864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筆跡 50">
                  <a:extLst>
                    <a:ext uri="{FF2B5EF4-FFF2-40B4-BE49-F238E27FC236}">
                      <a16:creationId xmlns:a16="http://schemas.microsoft.com/office/drawing/2014/main" id="{2BCF9ACC-E32F-46A5-9124-B623362EDB81}"/>
                    </a:ext>
                  </a:extLst>
                </p14:cNvPr>
                <p14:cNvContentPartPr/>
                <p14:nvPr/>
              </p14:nvContentPartPr>
              <p14:xfrm>
                <a:off x="4199746" y="1855198"/>
                <a:ext cx="38160" cy="23040"/>
              </p14:xfrm>
            </p:contentPart>
          </mc:Choice>
          <mc:Fallback xmlns="">
            <p:pic>
              <p:nvPicPr>
                <p:cNvPr id="51" name="筆跡 50">
                  <a:extLst>
                    <a:ext uri="{FF2B5EF4-FFF2-40B4-BE49-F238E27FC236}">
                      <a16:creationId xmlns:a16="http://schemas.microsoft.com/office/drawing/2014/main" id="{2BCF9ACC-E32F-46A5-9124-B623362EDB81}"/>
                    </a:ext>
                  </a:extLst>
                </p:cNvPr>
                <p:cNvPicPr/>
                <p:nvPr/>
              </p:nvPicPr>
              <p:blipFill>
                <a:blip r:embed="rId90"/>
                <a:stretch>
                  <a:fillRect/>
                </a:stretch>
              </p:blipFill>
              <p:spPr>
                <a:xfrm>
                  <a:off x="4190746" y="1846558"/>
                  <a:ext cx="558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2" name="筆跡 51">
                  <a:extLst>
                    <a:ext uri="{FF2B5EF4-FFF2-40B4-BE49-F238E27FC236}">
                      <a16:creationId xmlns:a16="http://schemas.microsoft.com/office/drawing/2014/main" id="{C8238A17-8FE0-4E67-9A78-E1E476F6449C}"/>
                    </a:ext>
                  </a:extLst>
                </p14:cNvPr>
                <p14:cNvContentPartPr/>
                <p14:nvPr/>
              </p14:nvContentPartPr>
              <p14:xfrm>
                <a:off x="4318546" y="1736038"/>
                <a:ext cx="11880" cy="132120"/>
              </p14:xfrm>
            </p:contentPart>
          </mc:Choice>
          <mc:Fallback xmlns="">
            <p:pic>
              <p:nvPicPr>
                <p:cNvPr id="52" name="筆跡 51">
                  <a:extLst>
                    <a:ext uri="{FF2B5EF4-FFF2-40B4-BE49-F238E27FC236}">
                      <a16:creationId xmlns:a16="http://schemas.microsoft.com/office/drawing/2014/main" id="{C8238A17-8FE0-4E67-9A78-E1E476F6449C}"/>
                    </a:ext>
                  </a:extLst>
                </p:cNvPr>
                <p:cNvPicPr/>
                <p:nvPr/>
              </p:nvPicPr>
              <p:blipFill>
                <a:blip r:embed="rId92"/>
                <a:stretch>
                  <a:fillRect/>
                </a:stretch>
              </p:blipFill>
              <p:spPr>
                <a:xfrm>
                  <a:off x="4309906" y="1727038"/>
                  <a:ext cx="295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3" name="筆跡 52">
                  <a:extLst>
                    <a:ext uri="{FF2B5EF4-FFF2-40B4-BE49-F238E27FC236}">
                      <a16:creationId xmlns:a16="http://schemas.microsoft.com/office/drawing/2014/main" id="{8F01F7DB-E668-489D-AF98-59C52527B837}"/>
                    </a:ext>
                  </a:extLst>
                </p14:cNvPr>
                <p14:cNvContentPartPr/>
                <p14:nvPr/>
              </p14:nvContentPartPr>
              <p14:xfrm>
                <a:off x="4379746" y="1738558"/>
                <a:ext cx="83160" cy="125640"/>
              </p14:xfrm>
            </p:contentPart>
          </mc:Choice>
          <mc:Fallback xmlns="">
            <p:pic>
              <p:nvPicPr>
                <p:cNvPr id="53" name="筆跡 52">
                  <a:extLst>
                    <a:ext uri="{FF2B5EF4-FFF2-40B4-BE49-F238E27FC236}">
                      <a16:creationId xmlns:a16="http://schemas.microsoft.com/office/drawing/2014/main" id="{8F01F7DB-E668-489D-AF98-59C52527B837}"/>
                    </a:ext>
                  </a:extLst>
                </p:cNvPr>
                <p:cNvPicPr/>
                <p:nvPr/>
              </p:nvPicPr>
              <p:blipFill>
                <a:blip r:embed="rId94"/>
                <a:stretch>
                  <a:fillRect/>
                </a:stretch>
              </p:blipFill>
              <p:spPr>
                <a:xfrm>
                  <a:off x="4370746" y="1729558"/>
                  <a:ext cx="1008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4" name="筆跡 53">
                  <a:extLst>
                    <a:ext uri="{FF2B5EF4-FFF2-40B4-BE49-F238E27FC236}">
                      <a16:creationId xmlns:a16="http://schemas.microsoft.com/office/drawing/2014/main" id="{1BADBDCD-6336-446E-B169-E33B3F96D4A9}"/>
                    </a:ext>
                  </a:extLst>
                </p14:cNvPr>
                <p14:cNvContentPartPr/>
                <p14:nvPr/>
              </p14:nvContentPartPr>
              <p14:xfrm>
                <a:off x="4502866" y="1770958"/>
                <a:ext cx="12960" cy="90000"/>
              </p14:xfrm>
            </p:contentPart>
          </mc:Choice>
          <mc:Fallback xmlns="">
            <p:pic>
              <p:nvPicPr>
                <p:cNvPr id="54" name="筆跡 53">
                  <a:extLst>
                    <a:ext uri="{FF2B5EF4-FFF2-40B4-BE49-F238E27FC236}">
                      <a16:creationId xmlns:a16="http://schemas.microsoft.com/office/drawing/2014/main" id="{1BADBDCD-6336-446E-B169-E33B3F96D4A9}"/>
                    </a:ext>
                  </a:extLst>
                </p:cNvPr>
                <p:cNvPicPr/>
                <p:nvPr/>
              </p:nvPicPr>
              <p:blipFill>
                <a:blip r:embed="rId96"/>
                <a:stretch>
                  <a:fillRect/>
                </a:stretch>
              </p:blipFill>
              <p:spPr>
                <a:xfrm>
                  <a:off x="4493866" y="1761958"/>
                  <a:ext cx="306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5" name="筆跡 54">
                  <a:extLst>
                    <a:ext uri="{FF2B5EF4-FFF2-40B4-BE49-F238E27FC236}">
                      <a16:creationId xmlns:a16="http://schemas.microsoft.com/office/drawing/2014/main" id="{8AEBCC7D-EE6C-489A-B450-DECCDB5EE503}"/>
                    </a:ext>
                  </a:extLst>
                </p14:cNvPr>
                <p14:cNvContentPartPr/>
                <p14:nvPr/>
              </p14:nvContentPartPr>
              <p14:xfrm>
                <a:off x="4539946" y="1737478"/>
                <a:ext cx="83520" cy="164520"/>
              </p14:xfrm>
            </p:contentPart>
          </mc:Choice>
          <mc:Fallback xmlns="">
            <p:pic>
              <p:nvPicPr>
                <p:cNvPr id="55" name="筆跡 54">
                  <a:extLst>
                    <a:ext uri="{FF2B5EF4-FFF2-40B4-BE49-F238E27FC236}">
                      <a16:creationId xmlns:a16="http://schemas.microsoft.com/office/drawing/2014/main" id="{8AEBCC7D-EE6C-489A-B450-DECCDB5EE503}"/>
                    </a:ext>
                  </a:extLst>
                </p:cNvPr>
                <p:cNvPicPr/>
                <p:nvPr/>
              </p:nvPicPr>
              <p:blipFill>
                <a:blip r:embed="rId98"/>
                <a:stretch>
                  <a:fillRect/>
                </a:stretch>
              </p:blipFill>
              <p:spPr>
                <a:xfrm>
                  <a:off x="4530946" y="1728478"/>
                  <a:ext cx="1011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6" name="筆跡 55">
                  <a:extLst>
                    <a:ext uri="{FF2B5EF4-FFF2-40B4-BE49-F238E27FC236}">
                      <a16:creationId xmlns:a16="http://schemas.microsoft.com/office/drawing/2014/main" id="{1010383B-1026-4539-ABAB-2109E08F9166}"/>
                    </a:ext>
                  </a:extLst>
                </p14:cNvPr>
                <p14:cNvContentPartPr/>
                <p14:nvPr/>
              </p14:nvContentPartPr>
              <p14:xfrm>
                <a:off x="5397106" y="2565478"/>
                <a:ext cx="28800" cy="45720"/>
              </p14:xfrm>
            </p:contentPart>
          </mc:Choice>
          <mc:Fallback xmlns="">
            <p:pic>
              <p:nvPicPr>
                <p:cNvPr id="56" name="筆跡 55">
                  <a:extLst>
                    <a:ext uri="{FF2B5EF4-FFF2-40B4-BE49-F238E27FC236}">
                      <a16:creationId xmlns:a16="http://schemas.microsoft.com/office/drawing/2014/main" id="{1010383B-1026-4539-ABAB-2109E08F9166}"/>
                    </a:ext>
                  </a:extLst>
                </p:cNvPr>
                <p:cNvPicPr/>
                <p:nvPr/>
              </p:nvPicPr>
              <p:blipFill>
                <a:blip r:embed="rId100"/>
                <a:stretch>
                  <a:fillRect/>
                </a:stretch>
              </p:blipFill>
              <p:spPr>
                <a:xfrm>
                  <a:off x="5388106" y="2556478"/>
                  <a:ext cx="464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7" name="筆跡 56">
                  <a:extLst>
                    <a:ext uri="{FF2B5EF4-FFF2-40B4-BE49-F238E27FC236}">
                      <a16:creationId xmlns:a16="http://schemas.microsoft.com/office/drawing/2014/main" id="{1C01FBBD-F8A0-4FD3-A44A-A7BF320A6DFE}"/>
                    </a:ext>
                  </a:extLst>
                </p14:cNvPr>
                <p14:cNvContentPartPr/>
                <p14:nvPr/>
              </p14:nvContentPartPr>
              <p14:xfrm>
                <a:off x="5379826" y="2777518"/>
                <a:ext cx="17640" cy="101160"/>
              </p14:xfrm>
            </p:contentPart>
          </mc:Choice>
          <mc:Fallback xmlns="">
            <p:pic>
              <p:nvPicPr>
                <p:cNvPr id="57" name="筆跡 56">
                  <a:extLst>
                    <a:ext uri="{FF2B5EF4-FFF2-40B4-BE49-F238E27FC236}">
                      <a16:creationId xmlns:a16="http://schemas.microsoft.com/office/drawing/2014/main" id="{1C01FBBD-F8A0-4FD3-A44A-A7BF320A6DFE}"/>
                    </a:ext>
                  </a:extLst>
                </p:cNvPr>
                <p:cNvPicPr/>
                <p:nvPr/>
              </p:nvPicPr>
              <p:blipFill>
                <a:blip r:embed="rId102"/>
                <a:stretch>
                  <a:fillRect/>
                </a:stretch>
              </p:blipFill>
              <p:spPr>
                <a:xfrm>
                  <a:off x="5370826" y="2768518"/>
                  <a:ext cx="35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8" name="筆跡 57">
                  <a:extLst>
                    <a:ext uri="{FF2B5EF4-FFF2-40B4-BE49-F238E27FC236}">
                      <a16:creationId xmlns:a16="http://schemas.microsoft.com/office/drawing/2014/main" id="{BBEA9DD2-0578-4CC4-BBC6-79A40B167F60}"/>
                    </a:ext>
                  </a:extLst>
                </p14:cNvPr>
                <p14:cNvContentPartPr/>
                <p14:nvPr/>
              </p14:nvContentPartPr>
              <p14:xfrm>
                <a:off x="5425906" y="2781478"/>
                <a:ext cx="65160" cy="83520"/>
              </p14:xfrm>
            </p:contentPart>
          </mc:Choice>
          <mc:Fallback xmlns="">
            <p:pic>
              <p:nvPicPr>
                <p:cNvPr id="58" name="筆跡 57">
                  <a:extLst>
                    <a:ext uri="{FF2B5EF4-FFF2-40B4-BE49-F238E27FC236}">
                      <a16:creationId xmlns:a16="http://schemas.microsoft.com/office/drawing/2014/main" id="{BBEA9DD2-0578-4CC4-BBC6-79A40B167F60}"/>
                    </a:ext>
                  </a:extLst>
                </p:cNvPr>
                <p:cNvPicPr/>
                <p:nvPr/>
              </p:nvPicPr>
              <p:blipFill>
                <a:blip r:embed="rId104"/>
                <a:stretch>
                  <a:fillRect/>
                </a:stretch>
              </p:blipFill>
              <p:spPr>
                <a:xfrm>
                  <a:off x="5416906" y="2772838"/>
                  <a:ext cx="82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9" name="筆跡 58">
                  <a:extLst>
                    <a:ext uri="{FF2B5EF4-FFF2-40B4-BE49-F238E27FC236}">
                      <a16:creationId xmlns:a16="http://schemas.microsoft.com/office/drawing/2014/main" id="{C6658F22-6418-4E22-9027-D559372FE142}"/>
                    </a:ext>
                  </a:extLst>
                </p14:cNvPr>
                <p14:cNvContentPartPr/>
                <p14:nvPr/>
              </p14:nvContentPartPr>
              <p14:xfrm>
                <a:off x="5762866" y="2599318"/>
                <a:ext cx="8280" cy="60120"/>
              </p14:xfrm>
            </p:contentPart>
          </mc:Choice>
          <mc:Fallback xmlns="">
            <p:pic>
              <p:nvPicPr>
                <p:cNvPr id="59" name="筆跡 58">
                  <a:extLst>
                    <a:ext uri="{FF2B5EF4-FFF2-40B4-BE49-F238E27FC236}">
                      <a16:creationId xmlns:a16="http://schemas.microsoft.com/office/drawing/2014/main" id="{C6658F22-6418-4E22-9027-D559372FE142}"/>
                    </a:ext>
                  </a:extLst>
                </p:cNvPr>
                <p:cNvPicPr/>
                <p:nvPr/>
              </p:nvPicPr>
              <p:blipFill>
                <a:blip r:embed="rId106"/>
                <a:stretch>
                  <a:fillRect/>
                </a:stretch>
              </p:blipFill>
              <p:spPr>
                <a:xfrm>
                  <a:off x="5754226" y="2590678"/>
                  <a:ext cx="259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0" name="筆跡 59">
                  <a:extLst>
                    <a:ext uri="{FF2B5EF4-FFF2-40B4-BE49-F238E27FC236}">
                      <a16:creationId xmlns:a16="http://schemas.microsoft.com/office/drawing/2014/main" id="{2C62BA95-4314-4ECD-9547-111E34DF8ED7}"/>
                    </a:ext>
                  </a:extLst>
                </p14:cNvPr>
                <p14:cNvContentPartPr/>
                <p14:nvPr/>
              </p14:nvContentPartPr>
              <p14:xfrm>
                <a:off x="5709226" y="2747278"/>
                <a:ext cx="73440" cy="64440"/>
              </p14:xfrm>
            </p:contentPart>
          </mc:Choice>
          <mc:Fallback xmlns="">
            <p:pic>
              <p:nvPicPr>
                <p:cNvPr id="60" name="筆跡 59">
                  <a:extLst>
                    <a:ext uri="{FF2B5EF4-FFF2-40B4-BE49-F238E27FC236}">
                      <a16:creationId xmlns:a16="http://schemas.microsoft.com/office/drawing/2014/main" id="{2C62BA95-4314-4ECD-9547-111E34DF8ED7}"/>
                    </a:ext>
                  </a:extLst>
                </p:cNvPr>
                <p:cNvPicPr/>
                <p:nvPr/>
              </p:nvPicPr>
              <p:blipFill>
                <a:blip r:embed="rId108"/>
                <a:stretch>
                  <a:fillRect/>
                </a:stretch>
              </p:blipFill>
              <p:spPr>
                <a:xfrm>
                  <a:off x="5700226" y="2738638"/>
                  <a:ext cx="910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1" name="筆跡 60">
                  <a:extLst>
                    <a:ext uri="{FF2B5EF4-FFF2-40B4-BE49-F238E27FC236}">
                      <a16:creationId xmlns:a16="http://schemas.microsoft.com/office/drawing/2014/main" id="{3ADBE2FA-F28B-43C3-AB23-1E009D9FBF20}"/>
                    </a:ext>
                  </a:extLst>
                </p14:cNvPr>
                <p14:cNvContentPartPr/>
                <p14:nvPr/>
              </p14:nvContentPartPr>
              <p14:xfrm>
                <a:off x="5824786" y="2720278"/>
                <a:ext cx="97920" cy="92160"/>
              </p14:xfrm>
            </p:contentPart>
          </mc:Choice>
          <mc:Fallback xmlns="">
            <p:pic>
              <p:nvPicPr>
                <p:cNvPr id="61" name="筆跡 60">
                  <a:extLst>
                    <a:ext uri="{FF2B5EF4-FFF2-40B4-BE49-F238E27FC236}">
                      <a16:creationId xmlns:a16="http://schemas.microsoft.com/office/drawing/2014/main" id="{3ADBE2FA-F28B-43C3-AB23-1E009D9FBF20}"/>
                    </a:ext>
                  </a:extLst>
                </p:cNvPr>
                <p:cNvPicPr/>
                <p:nvPr/>
              </p:nvPicPr>
              <p:blipFill>
                <a:blip r:embed="rId110"/>
                <a:stretch>
                  <a:fillRect/>
                </a:stretch>
              </p:blipFill>
              <p:spPr>
                <a:xfrm>
                  <a:off x="5816146" y="2711638"/>
                  <a:ext cx="1155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 name="筆跡 61">
                  <a:extLst>
                    <a:ext uri="{FF2B5EF4-FFF2-40B4-BE49-F238E27FC236}">
                      <a16:creationId xmlns:a16="http://schemas.microsoft.com/office/drawing/2014/main" id="{FE159CDB-37B6-4E51-A46C-0CEAB05D5EC4}"/>
                    </a:ext>
                  </a:extLst>
                </p14:cNvPr>
                <p14:cNvContentPartPr/>
                <p14:nvPr/>
              </p14:nvContentPartPr>
              <p14:xfrm>
                <a:off x="5770066" y="2395558"/>
                <a:ext cx="11520" cy="216360"/>
              </p14:xfrm>
            </p:contentPart>
          </mc:Choice>
          <mc:Fallback xmlns="">
            <p:pic>
              <p:nvPicPr>
                <p:cNvPr id="62" name="筆跡 61">
                  <a:extLst>
                    <a:ext uri="{FF2B5EF4-FFF2-40B4-BE49-F238E27FC236}">
                      <a16:creationId xmlns:a16="http://schemas.microsoft.com/office/drawing/2014/main" id="{FE159CDB-37B6-4E51-A46C-0CEAB05D5EC4}"/>
                    </a:ext>
                  </a:extLst>
                </p:cNvPr>
                <p:cNvPicPr/>
                <p:nvPr/>
              </p:nvPicPr>
              <p:blipFill>
                <a:blip r:embed="rId112"/>
                <a:stretch>
                  <a:fillRect/>
                </a:stretch>
              </p:blipFill>
              <p:spPr>
                <a:xfrm>
                  <a:off x="5761426" y="2386918"/>
                  <a:ext cx="29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3" name="筆跡 62">
                  <a:extLst>
                    <a:ext uri="{FF2B5EF4-FFF2-40B4-BE49-F238E27FC236}">
                      <a16:creationId xmlns:a16="http://schemas.microsoft.com/office/drawing/2014/main" id="{B8EE3E85-0207-40C8-8578-A109623D6345}"/>
                    </a:ext>
                  </a:extLst>
                </p14:cNvPr>
                <p14:cNvContentPartPr/>
                <p14:nvPr/>
              </p14:nvContentPartPr>
              <p14:xfrm>
                <a:off x="4664506" y="2345158"/>
                <a:ext cx="56880" cy="10800"/>
              </p14:xfrm>
            </p:contentPart>
          </mc:Choice>
          <mc:Fallback xmlns="">
            <p:pic>
              <p:nvPicPr>
                <p:cNvPr id="63" name="筆跡 62">
                  <a:extLst>
                    <a:ext uri="{FF2B5EF4-FFF2-40B4-BE49-F238E27FC236}">
                      <a16:creationId xmlns:a16="http://schemas.microsoft.com/office/drawing/2014/main" id="{B8EE3E85-0207-40C8-8578-A109623D6345}"/>
                    </a:ext>
                  </a:extLst>
                </p:cNvPr>
                <p:cNvPicPr/>
                <p:nvPr/>
              </p:nvPicPr>
              <p:blipFill>
                <a:blip r:embed="rId114"/>
                <a:stretch>
                  <a:fillRect/>
                </a:stretch>
              </p:blipFill>
              <p:spPr>
                <a:xfrm>
                  <a:off x="4655506" y="2336518"/>
                  <a:ext cx="745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4" name="筆跡 63">
                  <a:extLst>
                    <a:ext uri="{FF2B5EF4-FFF2-40B4-BE49-F238E27FC236}">
                      <a16:creationId xmlns:a16="http://schemas.microsoft.com/office/drawing/2014/main" id="{E5E47286-2352-46DD-B6B6-DBA9AF40B0A9}"/>
                    </a:ext>
                  </a:extLst>
                </p14:cNvPr>
                <p14:cNvContentPartPr/>
                <p14:nvPr/>
              </p14:nvContentPartPr>
              <p14:xfrm>
                <a:off x="4793026" y="2368918"/>
                <a:ext cx="45000" cy="12600"/>
              </p14:xfrm>
            </p:contentPart>
          </mc:Choice>
          <mc:Fallback xmlns="">
            <p:pic>
              <p:nvPicPr>
                <p:cNvPr id="64" name="筆跡 63">
                  <a:extLst>
                    <a:ext uri="{FF2B5EF4-FFF2-40B4-BE49-F238E27FC236}">
                      <a16:creationId xmlns:a16="http://schemas.microsoft.com/office/drawing/2014/main" id="{E5E47286-2352-46DD-B6B6-DBA9AF40B0A9}"/>
                    </a:ext>
                  </a:extLst>
                </p:cNvPr>
                <p:cNvPicPr/>
                <p:nvPr/>
              </p:nvPicPr>
              <p:blipFill>
                <a:blip r:embed="rId116"/>
                <a:stretch>
                  <a:fillRect/>
                </a:stretch>
              </p:blipFill>
              <p:spPr>
                <a:xfrm>
                  <a:off x="4784386" y="2359918"/>
                  <a:ext cx="62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65" name="筆跡 64">
                  <a:extLst>
                    <a:ext uri="{FF2B5EF4-FFF2-40B4-BE49-F238E27FC236}">
                      <a16:creationId xmlns:a16="http://schemas.microsoft.com/office/drawing/2014/main" id="{D94A9B02-6AC5-4674-B8AF-A34E610514E7}"/>
                    </a:ext>
                  </a:extLst>
                </p14:cNvPr>
                <p14:cNvContentPartPr/>
                <p14:nvPr/>
              </p14:nvContentPartPr>
              <p14:xfrm>
                <a:off x="4931626" y="2376118"/>
                <a:ext cx="16200" cy="2520"/>
              </p14:xfrm>
            </p:contentPart>
          </mc:Choice>
          <mc:Fallback xmlns="">
            <p:pic>
              <p:nvPicPr>
                <p:cNvPr id="65" name="筆跡 64">
                  <a:extLst>
                    <a:ext uri="{FF2B5EF4-FFF2-40B4-BE49-F238E27FC236}">
                      <a16:creationId xmlns:a16="http://schemas.microsoft.com/office/drawing/2014/main" id="{D94A9B02-6AC5-4674-B8AF-A34E610514E7}"/>
                    </a:ext>
                  </a:extLst>
                </p:cNvPr>
                <p:cNvPicPr/>
                <p:nvPr/>
              </p:nvPicPr>
              <p:blipFill>
                <a:blip r:embed="rId33"/>
                <a:stretch>
                  <a:fillRect/>
                </a:stretch>
              </p:blipFill>
              <p:spPr>
                <a:xfrm>
                  <a:off x="4922626" y="2367118"/>
                  <a:ext cx="338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筆跡 65">
                  <a:extLst>
                    <a:ext uri="{FF2B5EF4-FFF2-40B4-BE49-F238E27FC236}">
                      <a16:creationId xmlns:a16="http://schemas.microsoft.com/office/drawing/2014/main" id="{88BD2F5E-8A82-4107-99A4-6FBA3D3B1D52}"/>
                    </a:ext>
                  </a:extLst>
                </p14:cNvPr>
                <p14:cNvContentPartPr/>
                <p14:nvPr/>
              </p14:nvContentPartPr>
              <p14:xfrm>
                <a:off x="5034586" y="2377198"/>
                <a:ext cx="21960" cy="1440"/>
              </p14:xfrm>
            </p:contentPart>
          </mc:Choice>
          <mc:Fallback xmlns="">
            <p:pic>
              <p:nvPicPr>
                <p:cNvPr id="66" name="筆跡 65">
                  <a:extLst>
                    <a:ext uri="{FF2B5EF4-FFF2-40B4-BE49-F238E27FC236}">
                      <a16:creationId xmlns:a16="http://schemas.microsoft.com/office/drawing/2014/main" id="{88BD2F5E-8A82-4107-99A4-6FBA3D3B1D52}"/>
                    </a:ext>
                  </a:extLst>
                </p:cNvPr>
                <p:cNvPicPr/>
                <p:nvPr/>
              </p:nvPicPr>
              <p:blipFill>
                <a:blip r:embed="rId119"/>
                <a:stretch>
                  <a:fillRect/>
                </a:stretch>
              </p:blipFill>
              <p:spPr>
                <a:xfrm>
                  <a:off x="5025586" y="2368198"/>
                  <a:ext cx="396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筆跡 66">
                  <a:extLst>
                    <a:ext uri="{FF2B5EF4-FFF2-40B4-BE49-F238E27FC236}">
                      <a16:creationId xmlns:a16="http://schemas.microsoft.com/office/drawing/2014/main" id="{CD816878-3671-4470-85FE-DC64B9DEACE4}"/>
                    </a:ext>
                  </a:extLst>
                </p14:cNvPr>
                <p14:cNvContentPartPr/>
                <p14:nvPr/>
              </p14:nvContentPartPr>
              <p14:xfrm>
                <a:off x="5170666" y="2371798"/>
                <a:ext cx="178920" cy="12600"/>
              </p14:xfrm>
            </p:contentPart>
          </mc:Choice>
          <mc:Fallback xmlns="">
            <p:pic>
              <p:nvPicPr>
                <p:cNvPr id="67" name="筆跡 66">
                  <a:extLst>
                    <a:ext uri="{FF2B5EF4-FFF2-40B4-BE49-F238E27FC236}">
                      <a16:creationId xmlns:a16="http://schemas.microsoft.com/office/drawing/2014/main" id="{CD816878-3671-4470-85FE-DC64B9DEACE4}"/>
                    </a:ext>
                  </a:extLst>
                </p:cNvPr>
                <p:cNvPicPr/>
                <p:nvPr/>
              </p:nvPicPr>
              <p:blipFill>
                <a:blip r:embed="rId121"/>
                <a:stretch>
                  <a:fillRect/>
                </a:stretch>
              </p:blipFill>
              <p:spPr>
                <a:xfrm>
                  <a:off x="5161666" y="2363158"/>
                  <a:ext cx="196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8" name="筆跡 67">
                  <a:extLst>
                    <a:ext uri="{FF2B5EF4-FFF2-40B4-BE49-F238E27FC236}">
                      <a16:creationId xmlns:a16="http://schemas.microsoft.com/office/drawing/2014/main" id="{8F7C7680-E3F6-4C80-ABFE-E74714231A3F}"/>
                    </a:ext>
                  </a:extLst>
                </p14:cNvPr>
                <p14:cNvContentPartPr/>
                <p14:nvPr/>
              </p14:nvContentPartPr>
              <p14:xfrm>
                <a:off x="5457586" y="2392678"/>
                <a:ext cx="32400" cy="6480"/>
              </p14:xfrm>
            </p:contentPart>
          </mc:Choice>
          <mc:Fallback xmlns="">
            <p:pic>
              <p:nvPicPr>
                <p:cNvPr id="68" name="筆跡 67">
                  <a:extLst>
                    <a:ext uri="{FF2B5EF4-FFF2-40B4-BE49-F238E27FC236}">
                      <a16:creationId xmlns:a16="http://schemas.microsoft.com/office/drawing/2014/main" id="{8F7C7680-E3F6-4C80-ABFE-E74714231A3F}"/>
                    </a:ext>
                  </a:extLst>
                </p:cNvPr>
                <p:cNvPicPr/>
                <p:nvPr/>
              </p:nvPicPr>
              <p:blipFill>
                <a:blip r:embed="rId123"/>
                <a:stretch>
                  <a:fillRect/>
                </a:stretch>
              </p:blipFill>
              <p:spPr>
                <a:xfrm>
                  <a:off x="5448586" y="2383678"/>
                  <a:ext cx="50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69" name="筆跡 68">
                  <a:extLst>
                    <a:ext uri="{FF2B5EF4-FFF2-40B4-BE49-F238E27FC236}">
                      <a16:creationId xmlns:a16="http://schemas.microsoft.com/office/drawing/2014/main" id="{3A3C52E4-BBFD-4CFB-98E1-E5E1034911FA}"/>
                    </a:ext>
                  </a:extLst>
                </p14:cNvPr>
                <p14:cNvContentPartPr/>
                <p14:nvPr/>
              </p14:nvContentPartPr>
              <p14:xfrm>
                <a:off x="5601586" y="2392678"/>
                <a:ext cx="108000" cy="7560"/>
              </p14:xfrm>
            </p:contentPart>
          </mc:Choice>
          <mc:Fallback xmlns="">
            <p:pic>
              <p:nvPicPr>
                <p:cNvPr id="69" name="筆跡 68">
                  <a:extLst>
                    <a:ext uri="{FF2B5EF4-FFF2-40B4-BE49-F238E27FC236}">
                      <a16:creationId xmlns:a16="http://schemas.microsoft.com/office/drawing/2014/main" id="{3A3C52E4-BBFD-4CFB-98E1-E5E1034911FA}"/>
                    </a:ext>
                  </a:extLst>
                </p:cNvPr>
                <p:cNvPicPr/>
                <p:nvPr/>
              </p:nvPicPr>
              <p:blipFill>
                <a:blip r:embed="rId125"/>
                <a:stretch>
                  <a:fillRect/>
                </a:stretch>
              </p:blipFill>
              <p:spPr>
                <a:xfrm>
                  <a:off x="5592946" y="2383678"/>
                  <a:ext cx="125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0" name="筆跡 69">
                  <a:extLst>
                    <a:ext uri="{FF2B5EF4-FFF2-40B4-BE49-F238E27FC236}">
                      <a16:creationId xmlns:a16="http://schemas.microsoft.com/office/drawing/2014/main" id="{8097C15A-15FF-45CB-9A3E-FEB3DC60D24B}"/>
                    </a:ext>
                  </a:extLst>
                </p14:cNvPr>
                <p14:cNvContentPartPr/>
                <p14:nvPr/>
              </p14:nvContentPartPr>
              <p14:xfrm>
                <a:off x="5742346" y="2394478"/>
                <a:ext cx="6120" cy="6480"/>
              </p14:xfrm>
            </p:contentPart>
          </mc:Choice>
          <mc:Fallback xmlns="">
            <p:pic>
              <p:nvPicPr>
                <p:cNvPr id="70" name="筆跡 69">
                  <a:extLst>
                    <a:ext uri="{FF2B5EF4-FFF2-40B4-BE49-F238E27FC236}">
                      <a16:creationId xmlns:a16="http://schemas.microsoft.com/office/drawing/2014/main" id="{8097C15A-15FF-45CB-9A3E-FEB3DC60D24B}"/>
                    </a:ext>
                  </a:extLst>
                </p:cNvPr>
                <p:cNvPicPr/>
                <p:nvPr/>
              </p:nvPicPr>
              <p:blipFill>
                <a:blip r:embed="rId127"/>
                <a:stretch>
                  <a:fillRect/>
                </a:stretch>
              </p:blipFill>
              <p:spPr>
                <a:xfrm>
                  <a:off x="5733346" y="2385838"/>
                  <a:ext cx="23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1" name="筆跡 70">
                  <a:extLst>
                    <a:ext uri="{FF2B5EF4-FFF2-40B4-BE49-F238E27FC236}">
                      <a16:creationId xmlns:a16="http://schemas.microsoft.com/office/drawing/2014/main" id="{997E63FE-D669-48E4-9D21-2B549E12C507}"/>
                    </a:ext>
                  </a:extLst>
                </p14:cNvPr>
                <p14:cNvContentPartPr/>
                <p14:nvPr/>
              </p14:nvContentPartPr>
              <p14:xfrm>
                <a:off x="4188226" y="2386198"/>
                <a:ext cx="11880" cy="16920"/>
              </p14:xfrm>
            </p:contentPart>
          </mc:Choice>
          <mc:Fallback xmlns="">
            <p:pic>
              <p:nvPicPr>
                <p:cNvPr id="71" name="筆跡 70">
                  <a:extLst>
                    <a:ext uri="{FF2B5EF4-FFF2-40B4-BE49-F238E27FC236}">
                      <a16:creationId xmlns:a16="http://schemas.microsoft.com/office/drawing/2014/main" id="{997E63FE-D669-48E4-9D21-2B549E12C507}"/>
                    </a:ext>
                  </a:extLst>
                </p:cNvPr>
                <p:cNvPicPr/>
                <p:nvPr/>
              </p:nvPicPr>
              <p:blipFill>
                <a:blip r:embed="rId129"/>
                <a:stretch>
                  <a:fillRect/>
                </a:stretch>
              </p:blipFill>
              <p:spPr>
                <a:xfrm>
                  <a:off x="4179586" y="2377558"/>
                  <a:ext cx="29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2" name="筆跡 71">
                  <a:extLst>
                    <a:ext uri="{FF2B5EF4-FFF2-40B4-BE49-F238E27FC236}">
                      <a16:creationId xmlns:a16="http://schemas.microsoft.com/office/drawing/2014/main" id="{CD278D81-D9D7-4FD9-9E14-8EC172709AB1}"/>
                    </a:ext>
                  </a:extLst>
                </p14:cNvPr>
                <p14:cNvContentPartPr/>
                <p14:nvPr/>
              </p14:nvContentPartPr>
              <p14:xfrm>
                <a:off x="4305586" y="2314918"/>
                <a:ext cx="79560" cy="86400"/>
              </p14:xfrm>
            </p:contentPart>
          </mc:Choice>
          <mc:Fallback xmlns="">
            <p:pic>
              <p:nvPicPr>
                <p:cNvPr id="72" name="筆跡 71">
                  <a:extLst>
                    <a:ext uri="{FF2B5EF4-FFF2-40B4-BE49-F238E27FC236}">
                      <a16:creationId xmlns:a16="http://schemas.microsoft.com/office/drawing/2014/main" id="{CD278D81-D9D7-4FD9-9E14-8EC172709AB1}"/>
                    </a:ext>
                  </a:extLst>
                </p:cNvPr>
                <p:cNvPicPr/>
                <p:nvPr/>
              </p:nvPicPr>
              <p:blipFill>
                <a:blip r:embed="rId131"/>
                <a:stretch>
                  <a:fillRect/>
                </a:stretch>
              </p:blipFill>
              <p:spPr>
                <a:xfrm>
                  <a:off x="4296946" y="2306278"/>
                  <a:ext cx="972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3" name="筆跡 72">
                  <a:extLst>
                    <a:ext uri="{FF2B5EF4-FFF2-40B4-BE49-F238E27FC236}">
                      <a16:creationId xmlns:a16="http://schemas.microsoft.com/office/drawing/2014/main" id="{E0A92B9B-BE8C-4D6B-805A-50BC9C111E8D}"/>
                    </a:ext>
                  </a:extLst>
                </p14:cNvPr>
                <p14:cNvContentPartPr/>
                <p14:nvPr/>
              </p14:nvContentPartPr>
              <p14:xfrm>
                <a:off x="4396666" y="2317438"/>
                <a:ext cx="93240" cy="88200"/>
              </p14:xfrm>
            </p:contentPart>
          </mc:Choice>
          <mc:Fallback xmlns="">
            <p:pic>
              <p:nvPicPr>
                <p:cNvPr id="73" name="筆跡 72">
                  <a:extLst>
                    <a:ext uri="{FF2B5EF4-FFF2-40B4-BE49-F238E27FC236}">
                      <a16:creationId xmlns:a16="http://schemas.microsoft.com/office/drawing/2014/main" id="{E0A92B9B-BE8C-4D6B-805A-50BC9C111E8D}"/>
                    </a:ext>
                  </a:extLst>
                </p:cNvPr>
                <p:cNvPicPr/>
                <p:nvPr/>
              </p:nvPicPr>
              <p:blipFill>
                <a:blip r:embed="rId133"/>
                <a:stretch>
                  <a:fillRect/>
                </a:stretch>
              </p:blipFill>
              <p:spPr>
                <a:xfrm>
                  <a:off x="4388026" y="2308798"/>
                  <a:ext cx="11088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4" name="筆跡 73">
                  <a:extLst>
                    <a:ext uri="{FF2B5EF4-FFF2-40B4-BE49-F238E27FC236}">
                      <a16:creationId xmlns:a16="http://schemas.microsoft.com/office/drawing/2014/main" id="{156B98EB-A319-4CFD-8B60-0626E7B9E239}"/>
                    </a:ext>
                  </a:extLst>
                </p14:cNvPr>
                <p14:cNvContentPartPr/>
                <p14:nvPr/>
              </p14:nvContentPartPr>
              <p14:xfrm>
                <a:off x="4506106" y="2320678"/>
                <a:ext cx="41400" cy="103320"/>
              </p14:xfrm>
            </p:contentPart>
          </mc:Choice>
          <mc:Fallback xmlns="">
            <p:pic>
              <p:nvPicPr>
                <p:cNvPr id="74" name="筆跡 73">
                  <a:extLst>
                    <a:ext uri="{FF2B5EF4-FFF2-40B4-BE49-F238E27FC236}">
                      <a16:creationId xmlns:a16="http://schemas.microsoft.com/office/drawing/2014/main" id="{156B98EB-A319-4CFD-8B60-0626E7B9E239}"/>
                    </a:ext>
                  </a:extLst>
                </p:cNvPr>
                <p:cNvPicPr/>
                <p:nvPr/>
              </p:nvPicPr>
              <p:blipFill>
                <a:blip r:embed="rId135"/>
                <a:stretch>
                  <a:fillRect/>
                </a:stretch>
              </p:blipFill>
              <p:spPr>
                <a:xfrm>
                  <a:off x="4497466" y="2311678"/>
                  <a:ext cx="59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5" name="筆跡 74">
                  <a:extLst>
                    <a:ext uri="{FF2B5EF4-FFF2-40B4-BE49-F238E27FC236}">
                      <a16:creationId xmlns:a16="http://schemas.microsoft.com/office/drawing/2014/main" id="{99834157-FF4E-4995-902A-4DDA2F2D75A2}"/>
                    </a:ext>
                  </a:extLst>
                </p14:cNvPr>
                <p14:cNvContentPartPr/>
                <p14:nvPr/>
              </p14:nvContentPartPr>
              <p14:xfrm>
                <a:off x="4568026" y="2310238"/>
                <a:ext cx="72360" cy="88920"/>
              </p14:xfrm>
            </p:contentPart>
          </mc:Choice>
          <mc:Fallback xmlns="">
            <p:pic>
              <p:nvPicPr>
                <p:cNvPr id="75" name="筆跡 74">
                  <a:extLst>
                    <a:ext uri="{FF2B5EF4-FFF2-40B4-BE49-F238E27FC236}">
                      <a16:creationId xmlns:a16="http://schemas.microsoft.com/office/drawing/2014/main" id="{99834157-FF4E-4995-902A-4DDA2F2D75A2}"/>
                    </a:ext>
                  </a:extLst>
                </p:cNvPr>
                <p:cNvPicPr/>
                <p:nvPr/>
              </p:nvPicPr>
              <p:blipFill>
                <a:blip r:embed="rId137"/>
                <a:stretch>
                  <a:fillRect/>
                </a:stretch>
              </p:blipFill>
              <p:spPr>
                <a:xfrm>
                  <a:off x="4559026" y="2301238"/>
                  <a:ext cx="900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6" name="筆跡 75">
                  <a:extLst>
                    <a:ext uri="{FF2B5EF4-FFF2-40B4-BE49-F238E27FC236}">
                      <a16:creationId xmlns:a16="http://schemas.microsoft.com/office/drawing/2014/main" id="{59C8FBC0-0236-4458-80CF-60F5C3F80A89}"/>
                    </a:ext>
                  </a:extLst>
                </p14:cNvPr>
                <p14:cNvContentPartPr/>
                <p14:nvPr/>
              </p14:nvContentPartPr>
              <p14:xfrm>
                <a:off x="5726146" y="2454238"/>
                <a:ext cx="132840" cy="111600"/>
              </p14:xfrm>
            </p:contentPart>
          </mc:Choice>
          <mc:Fallback xmlns="">
            <p:pic>
              <p:nvPicPr>
                <p:cNvPr id="76" name="筆跡 75">
                  <a:extLst>
                    <a:ext uri="{FF2B5EF4-FFF2-40B4-BE49-F238E27FC236}">
                      <a16:creationId xmlns:a16="http://schemas.microsoft.com/office/drawing/2014/main" id="{59C8FBC0-0236-4458-80CF-60F5C3F80A89}"/>
                    </a:ext>
                  </a:extLst>
                </p:cNvPr>
                <p:cNvPicPr/>
                <p:nvPr/>
              </p:nvPicPr>
              <p:blipFill>
                <a:blip r:embed="rId139"/>
                <a:stretch>
                  <a:fillRect/>
                </a:stretch>
              </p:blipFill>
              <p:spPr>
                <a:xfrm>
                  <a:off x="5717506" y="2445598"/>
                  <a:ext cx="1504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7" name="筆跡 76">
                  <a:extLst>
                    <a:ext uri="{FF2B5EF4-FFF2-40B4-BE49-F238E27FC236}">
                      <a16:creationId xmlns:a16="http://schemas.microsoft.com/office/drawing/2014/main" id="{9CD8F8FB-09B5-4FB8-867A-A9D908B38E87}"/>
                    </a:ext>
                  </a:extLst>
                </p14:cNvPr>
                <p14:cNvContentPartPr/>
                <p14:nvPr/>
              </p14:nvContentPartPr>
              <p14:xfrm>
                <a:off x="5853226" y="2469718"/>
                <a:ext cx="113400" cy="103320"/>
              </p14:xfrm>
            </p:contentPart>
          </mc:Choice>
          <mc:Fallback xmlns="">
            <p:pic>
              <p:nvPicPr>
                <p:cNvPr id="77" name="筆跡 76">
                  <a:extLst>
                    <a:ext uri="{FF2B5EF4-FFF2-40B4-BE49-F238E27FC236}">
                      <a16:creationId xmlns:a16="http://schemas.microsoft.com/office/drawing/2014/main" id="{9CD8F8FB-09B5-4FB8-867A-A9D908B38E87}"/>
                    </a:ext>
                  </a:extLst>
                </p:cNvPr>
                <p:cNvPicPr/>
                <p:nvPr/>
              </p:nvPicPr>
              <p:blipFill>
                <a:blip r:embed="rId141"/>
                <a:stretch>
                  <a:fillRect/>
                </a:stretch>
              </p:blipFill>
              <p:spPr>
                <a:xfrm>
                  <a:off x="5844226" y="2461078"/>
                  <a:ext cx="1310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8" name="筆跡 77">
                  <a:extLst>
                    <a:ext uri="{FF2B5EF4-FFF2-40B4-BE49-F238E27FC236}">
                      <a16:creationId xmlns:a16="http://schemas.microsoft.com/office/drawing/2014/main" id="{379D3384-8ECB-407C-BD79-976E4B1F18ED}"/>
                    </a:ext>
                  </a:extLst>
                </p14:cNvPr>
                <p14:cNvContentPartPr/>
                <p14:nvPr/>
              </p14:nvContentPartPr>
              <p14:xfrm>
                <a:off x="5921986" y="2492398"/>
                <a:ext cx="101160" cy="86760"/>
              </p14:xfrm>
            </p:contentPart>
          </mc:Choice>
          <mc:Fallback xmlns="">
            <p:pic>
              <p:nvPicPr>
                <p:cNvPr id="78" name="筆跡 77">
                  <a:extLst>
                    <a:ext uri="{FF2B5EF4-FFF2-40B4-BE49-F238E27FC236}">
                      <a16:creationId xmlns:a16="http://schemas.microsoft.com/office/drawing/2014/main" id="{379D3384-8ECB-407C-BD79-976E4B1F18ED}"/>
                    </a:ext>
                  </a:extLst>
                </p:cNvPr>
                <p:cNvPicPr/>
                <p:nvPr/>
              </p:nvPicPr>
              <p:blipFill>
                <a:blip r:embed="rId143"/>
                <a:stretch>
                  <a:fillRect/>
                </a:stretch>
              </p:blipFill>
              <p:spPr>
                <a:xfrm>
                  <a:off x="5912986" y="2483398"/>
                  <a:ext cx="1188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9" name="筆跡 78">
                  <a:extLst>
                    <a:ext uri="{FF2B5EF4-FFF2-40B4-BE49-F238E27FC236}">
                      <a16:creationId xmlns:a16="http://schemas.microsoft.com/office/drawing/2014/main" id="{C90D11CD-3AA7-4178-AEF8-5D54B667E6E9}"/>
                    </a:ext>
                  </a:extLst>
                </p14:cNvPr>
                <p14:cNvContentPartPr/>
                <p14:nvPr/>
              </p14:nvContentPartPr>
              <p14:xfrm>
                <a:off x="6020266" y="2516158"/>
                <a:ext cx="91800" cy="66240"/>
              </p14:xfrm>
            </p:contentPart>
          </mc:Choice>
          <mc:Fallback xmlns="">
            <p:pic>
              <p:nvPicPr>
                <p:cNvPr id="79" name="筆跡 78">
                  <a:extLst>
                    <a:ext uri="{FF2B5EF4-FFF2-40B4-BE49-F238E27FC236}">
                      <a16:creationId xmlns:a16="http://schemas.microsoft.com/office/drawing/2014/main" id="{C90D11CD-3AA7-4178-AEF8-5D54B667E6E9}"/>
                    </a:ext>
                  </a:extLst>
                </p:cNvPr>
                <p:cNvPicPr/>
                <p:nvPr/>
              </p:nvPicPr>
              <p:blipFill>
                <a:blip r:embed="rId145"/>
                <a:stretch>
                  <a:fillRect/>
                </a:stretch>
              </p:blipFill>
              <p:spPr>
                <a:xfrm>
                  <a:off x="6011266" y="2507158"/>
                  <a:ext cx="109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0" name="筆跡 79">
                  <a:extLst>
                    <a:ext uri="{FF2B5EF4-FFF2-40B4-BE49-F238E27FC236}">
                      <a16:creationId xmlns:a16="http://schemas.microsoft.com/office/drawing/2014/main" id="{4544D609-BC92-4087-8415-757C78628821}"/>
                    </a:ext>
                  </a:extLst>
                </p14:cNvPr>
                <p14:cNvContentPartPr/>
                <p14:nvPr/>
              </p14:nvContentPartPr>
              <p14:xfrm>
                <a:off x="6120706" y="2528398"/>
                <a:ext cx="72360" cy="49680"/>
              </p14:xfrm>
            </p:contentPart>
          </mc:Choice>
          <mc:Fallback xmlns="">
            <p:pic>
              <p:nvPicPr>
                <p:cNvPr id="80" name="筆跡 79">
                  <a:extLst>
                    <a:ext uri="{FF2B5EF4-FFF2-40B4-BE49-F238E27FC236}">
                      <a16:creationId xmlns:a16="http://schemas.microsoft.com/office/drawing/2014/main" id="{4544D609-BC92-4087-8415-757C78628821}"/>
                    </a:ext>
                  </a:extLst>
                </p:cNvPr>
                <p:cNvPicPr/>
                <p:nvPr/>
              </p:nvPicPr>
              <p:blipFill>
                <a:blip r:embed="rId147"/>
                <a:stretch>
                  <a:fillRect/>
                </a:stretch>
              </p:blipFill>
              <p:spPr>
                <a:xfrm>
                  <a:off x="6112066" y="2519398"/>
                  <a:ext cx="900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1" name="筆跡 80">
                  <a:extLst>
                    <a:ext uri="{FF2B5EF4-FFF2-40B4-BE49-F238E27FC236}">
                      <a16:creationId xmlns:a16="http://schemas.microsoft.com/office/drawing/2014/main" id="{EA661E44-8867-41BE-9C48-D368670A47E2}"/>
                    </a:ext>
                  </a:extLst>
                </p14:cNvPr>
                <p14:cNvContentPartPr/>
                <p14:nvPr/>
              </p14:nvContentPartPr>
              <p14:xfrm>
                <a:off x="6215746" y="2546038"/>
                <a:ext cx="46080" cy="32400"/>
              </p14:xfrm>
            </p:contentPart>
          </mc:Choice>
          <mc:Fallback xmlns="">
            <p:pic>
              <p:nvPicPr>
                <p:cNvPr id="81" name="筆跡 80">
                  <a:extLst>
                    <a:ext uri="{FF2B5EF4-FFF2-40B4-BE49-F238E27FC236}">
                      <a16:creationId xmlns:a16="http://schemas.microsoft.com/office/drawing/2014/main" id="{EA661E44-8867-41BE-9C48-D368670A47E2}"/>
                    </a:ext>
                  </a:extLst>
                </p:cNvPr>
                <p:cNvPicPr/>
                <p:nvPr/>
              </p:nvPicPr>
              <p:blipFill>
                <a:blip r:embed="rId149"/>
                <a:stretch>
                  <a:fillRect/>
                </a:stretch>
              </p:blipFill>
              <p:spPr>
                <a:xfrm>
                  <a:off x="6206746" y="2537038"/>
                  <a:ext cx="637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2" name="筆跡 81">
                  <a:extLst>
                    <a:ext uri="{FF2B5EF4-FFF2-40B4-BE49-F238E27FC236}">
                      <a16:creationId xmlns:a16="http://schemas.microsoft.com/office/drawing/2014/main" id="{22E46D54-FBD5-48D9-8F2E-2DE30A3FC5FA}"/>
                    </a:ext>
                  </a:extLst>
                </p14:cNvPr>
                <p14:cNvContentPartPr/>
                <p14:nvPr/>
              </p14:nvContentPartPr>
              <p14:xfrm>
                <a:off x="6289906" y="2548918"/>
                <a:ext cx="88560" cy="61200"/>
              </p14:xfrm>
            </p:contentPart>
          </mc:Choice>
          <mc:Fallback xmlns="">
            <p:pic>
              <p:nvPicPr>
                <p:cNvPr id="82" name="筆跡 81">
                  <a:extLst>
                    <a:ext uri="{FF2B5EF4-FFF2-40B4-BE49-F238E27FC236}">
                      <a16:creationId xmlns:a16="http://schemas.microsoft.com/office/drawing/2014/main" id="{22E46D54-FBD5-48D9-8F2E-2DE30A3FC5FA}"/>
                    </a:ext>
                  </a:extLst>
                </p:cNvPr>
                <p:cNvPicPr/>
                <p:nvPr/>
              </p:nvPicPr>
              <p:blipFill>
                <a:blip r:embed="rId151"/>
                <a:stretch>
                  <a:fillRect/>
                </a:stretch>
              </p:blipFill>
              <p:spPr>
                <a:xfrm>
                  <a:off x="6281266" y="2540278"/>
                  <a:ext cx="1062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3" name="筆跡 82">
                  <a:extLst>
                    <a:ext uri="{FF2B5EF4-FFF2-40B4-BE49-F238E27FC236}">
                      <a16:creationId xmlns:a16="http://schemas.microsoft.com/office/drawing/2014/main" id="{E574BD05-FB13-47B7-8667-F20BDB4D1ADF}"/>
                    </a:ext>
                  </a:extLst>
                </p14:cNvPr>
                <p14:cNvContentPartPr/>
                <p14:nvPr/>
              </p14:nvContentPartPr>
              <p14:xfrm>
                <a:off x="6048346" y="2386198"/>
                <a:ext cx="463680" cy="187560"/>
              </p14:xfrm>
            </p:contentPart>
          </mc:Choice>
          <mc:Fallback xmlns="">
            <p:pic>
              <p:nvPicPr>
                <p:cNvPr id="83" name="筆跡 82">
                  <a:extLst>
                    <a:ext uri="{FF2B5EF4-FFF2-40B4-BE49-F238E27FC236}">
                      <a16:creationId xmlns:a16="http://schemas.microsoft.com/office/drawing/2014/main" id="{E574BD05-FB13-47B7-8667-F20BDB4D1ADF}"/>
                    </a:ext>
                  </a:extLst>
                </p:cNvPr>
                <p:cNvPicPr/>
                <p:nvPr/>
              </p:nvPicPr>
              <p:blipFill>
                <a:blip r:embed="rId153"/>
                <a:stretch>
                  <a:fillRect/>
                </a:stretch>
              </p:blipFill>
              <p:spPr>
                <a:xfrm>
                  <a:off x="6039706" y="2377558"/>
                  <a:ext cx="481320" cy="205200"/>
                </a:xfrm>
                <a:prstGeom prst="rect">
                  <a:avLst/>
                </a:prstGeom>
              </p:spPr>
            </p:pic>
          </mc:Fallback>
        </mc:AlternateContent>
      </p:grpSp>
      <p:grpSp>
        <p:nvGrpSpPr>
          <p:cNvPr id="84" name="群組 83">
            <a:extLst>
              <a:ext uri="{FF2B5EF4-FFF2-40B4-BE49-F238E27FC236}">
                <a16:creationId xmlns:a16="http://schemas.microsoft.com/office/drawing/2014/main" id="{ACF2B93C-C1CC-425B-8D01-C09C35D74D4C}"/>
              </a:ext>
            </a:extLst>
          </p:cNvPr>
          <p:cNvGrpSpPr/>
          <p:nvPr/>
        </p:nvGrpSpPr>
        <p:grpSpPr>
          <a:xfrm>
            <a:off x="4093984" y="2280528"/>
            <a:ext cx="630720" cy="141120"/>
            <a:chOff x="6551986" y="2077678"/>
            <a:chExt cx="630720" cy="141120"/>
          </a:xfrm>
        </p:grpSpPr>
        <mc:AlternateContent xmlns:mc="http://schemas.openxmlformats.org/markup-compatibility/2006" xmlns:p14="http://schemas.microsoft.com/office/powerpoint/2010/main">
          <mc:Choice Requires="p14">
            <p:contentPart p14:bwMode="auto" r:id="rId154">
              <p14:nvContentPartPr>
                <p14:cNvPr id="85" name="筆跡 84">
                  <a:extLst>
                    <a:ext uri="{FF2B5EF4-FFF2-40B4-BE49-F238E27FC236}">
                      <a16:creationId xmlns:a16="http://schemas.microsoft.com/office/drawing/2014/main" id="{8A53D70F-1D9F-4CF8-8705-E905C3229DF8}"/>
                    </a:ext>
                  </a:extLst>
                </p14:cNvPr>
                <p14:cNvContentPartPr/>
                <p14:nvPr/>
              </p14:nvContentPartPr>
              <p14:xfrm>
                <a:off x="6551986" y="2197918"/>
                <a:ext cx="33480" cy="9720"/>
              </p14:xfrm>
            </p:contentPart>
          </mc:Choice>
          <mc:Fallback xmlns="">
            <p:pic>
              <p:nvPicPr>
                <p:cNvPr id="85" name="筆跡 84">
                  <a:extLst>
                    <a:ext uri="{FF2B5EF4-FFF2-40B4-BE49-F238E27FC236}">
                      <a16:creationId xmlns:a16="http://schemas.microsoft.com/office/drawing/2014/main" id="{8A53D70F-1D9F-4CF8-8705-E905C3229DF8}"/>
                    </a:ext>
                  </a:extLst>
                </p:cNvPr>
                <p:cNvPicPr/>
                <p:nvPr/>
              </p:nvPicPr>
              <p:blipFill>
                <a:blip r:embed="rId155"/>
                <a:stretch>
                  <a:fillRect/>
                </a:stretch>
              </p:blipFill>
              <p:spPr>
                <a:xfrm>
                  <a:off x="6542986" y="2189278"/>
                  <a:ext cx="51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86" name="筆跡 85">
                  <a:extLst>
                    <a:ext uri="{FF2B5EF4-FFF2-40B4-BE49-F238E27FC236}">
                      <a16:creationId xmlns:a16="http://schemas.microsoft.com/office/drawing/2014/main" id="{83BF62A5-80BC-4252-91C6-24EA7E2BA47A}"/>
                    </a:ext>
                  </a:extLst>
                </p14:cNvPr>
                <p14:cNvContentPartPr/>
                <p14:nvPr/>
              </p14:nvContentPartPr>
              <p14:xfrm>
                <a:off x="6628666" y="2102158"/>
                <a:ext cx="96120" cy="108720"/>
              </p14:xfrm>
            </p:contentPart>
          </mc:Choice>
          <mc:Fallback xmlns="">
            <p:pic>
              <p:nvPicPr>
                <p:cNvPr id="86" name="筆跡 85">
                  <a:extLst>
                    <a:ext uri="{FF2B5EF4-FFF2-40B4-BE49-F238E27FC236}">
                      <a16:creationId xmlns:a16="http://schemas.microsoft.com/office/drawing/2014/main" id="{83BF62A5-80BC-4252-91C6-24EA7E2BA47A}"/>
                    </a:ext>
                  </a:extLst>
                </p:cNvPr>
                <p:cNvPicPr/>
                <p:nvPr/>
              </p:nvPicPr>
              <p:blipFill>
                <a:blip r:embed="rId157"/>
                <a:stretch>
                  <a:fillRect/>
                </a:stretch>
              </p:blipFill>
              <p:spPr>
                <a:xfrm>
                  <a:off x="6620026" y="2093518"/>
                  <a:ext cx="1137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87" name="筆跡 86">
                  <a:extLst>
                    <a:ext uri="{FF2B5EF4-FFF2-40B4-BE49-F238E27FC236}">
                      <a16:creationId xmlns:a16="http://schemas.microsoft.com/office/drawing/2014/main" id="{9F4D71B8-B7C9-48BC-B311-682458437212}"/>
                    </a:ext>
                  </a:extLst>
                </p14:cNvPr>
                <p14:cNvContentPartPr/>
                <p14:nvPr/>
              </p14:nvContentPartPr>
              <p14:xfrm>
                <a:off x="6729466" y="2107558"/>
                <a:ext cx="100800" cy="96120"/>
              </p14:xfrm>
            </p:contentPart>
          </mc:Choice>
          <mc:Fallback xmlns="">
            <p:pic>
              <p:nvPicPr>
                <p:cNvPr id="87" name="筆跡 86">
                  <a:extLst>
                    <a:ext uri="{FF2B5EF4-FFF2-40B4-BE49-F238E27FC236}">
                      <a16:creationId xmlns:a16="http://schemas.microsoft.com/office/drawing/2014/main" id="{9F4D71B8-B7C9-48BC-B311-682458437212}"/>
                    </a:ext>
                  </a:extLst>
                </p:cNvPr>
                <p:cNvPicPr/>
                <p:nvPr/>
              </p:nvPicPr>
              <p:blipFill>
                <a:blip r:embed="rId159"/>
                <a:stretch>
                  <a:fillRect/>
                </a:stretch>
              </p:blipFill>
              <p:spPr>
                <a:xfrm>
                  <a:off x="6720466" y="2098558"/>
                  <a:ext cx="118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8" name="筆跡 87">
                  <a:extLst>
                    <a:ext uri="{FF2B5EF4-FFF2-40B4-BE49-F238E27FC236}">
                      <a16:creationId xmlns:a16="http://schemas.microsoft.com/office/drawing/2014/main" id="{58F3E0EA-7B7F-42C3-BAB2-B972946CEA7C}"/>
                    </a:ext>
                  </a:extLst>
                </p14:cNvPr>
                <p14:cNvContentPartPr/>
                <p14:nvPr/>
              </p14:nvContentPartPr>
              <p14:xfrm>
                <a:off x="6861226" y="2077678"/>
                <a:ext cx="140400" cy="133920"/>
              </p14:xfrm>
            </p:contentPart>
          </mc:Choice>
          <mc:Fallback xmlns="">
            <p:pic>
              <p:nvPicPr>
                <p:cNvPr id="88" name="筆跡 87">
                  <a:extLst>
                    <a:ext uri="{FF2B5EF4-FFF2-40B4-BE49-F238E27FC236}">
                      <a16:creationId xmlns:a16="http://schemas.microsoft.com/office/drawing/2014/main" id="{58F3E0EA-7B7F-42C3-BAB2-B972946CEA7C}"/>
                    </a:ext>
                  </a:extLst>
                </p:cNvPr>
                <p:cNvPicPr/>
                <p:nvPr/>
              </p:nvPicPr>
              <p:blipFill>
                <a:blip r:embed="rId161"/>
                <a:stretch>
                  <a:fillRect/>
                </a:stretch>
              </p:blipFill>
              <p:spPr>
                <a:xfrm>
                  <a:off x="6852226" y="2069038"/>
                  <a:ext cx="1580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89" name="筆跡 88">
                  <a:extLst>
                    <a:ext uri="{FF2B5EF4-FFF2-40B4-BE49-F238E27FC236}">
                      <a16:creationId xmlns:a16="http://schemas.microsoft.com/office/drawing/2014/main" id="{E03CBDD4-6F47-45E5-9575-2C0A3653E4D8}"/>
                    </a:ext>
                  </a:extLst>
                </p14:cNvPr>
                <p14:cNvContentPartPr/>
                <p14:nvPr/>
              </p14:nvContentPartPr>
              <p14:xfrm>
                <a:off x="7055266" y="2103238"/>
                <a:ext cx="127440" cy="115560"/>
              </p14:xfrm>
            </p:contentPart>
          </mc:Choice>
          <mc:Fallback xmlns="">
            <p:pic>
              <p:nvPicPr>
                <p:cNvPr id="89" name="筆跡 88">
                  <a:extLst>
                    <a:ext uri="{FF2B5EF4-FFF2-40B4-BE49-F238E27FC236}">
                      <a16:creationId xmlns:a16="http://schemas.microsoft.com/office/drawing/2014/main" id="{E03CBDD4-6F47-45E5-9575-2C0A3653E4D8}"/>
                    </a:ext>
                  </a:extLst>
                </p:cNvPr>
                <p:cNvPicPr/>
                <p:nvPr/>
              </p:nvPicPr>
              <p:blipFill>
                <a:blip r:embed="rId163"/>
                <a:stretch>
                  <a:fillRect/>
                </a:stretch>
              </p:blipFill>
              <p:spPr>
                <a:xfrm>
                  <a:off x="7046266" y="2094598"/>
                  <a:ext cx="145080" cy="133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92" name="筆跡 91">
                <a:extLst>
                  <a:ext uri="{FF2B5EF4-FFF2-40B4-BE49-F238E27FC236}">
                    <a16:creationId xmlns:a16="http://schemas.microsoft.com/office/drawing/2014/main" id="{AA223DFF-3EB0-4843-8996-F2A2B0BEF431}"/>
                  </a:ext>
                </a:extLst>
              </p14:cNvPr>
              <p14:cNvContentPartPr/>
              <p14:nvPr/>
            </p14:nvContentPartPr>
            <p14:xfrm>
              <a:off x="3171226" y="1559278"/>
              <a:ext cx="7560" cy="106200"/>
            </p14:xfrm>
          </p:contentPart>
        </mc:Choice>
        <mc:Fallback xmlns="">
          <p:pic>
            <p:nvPicPr>
              <p:cNvPr id="92" name="筆跡 91">
                <a:extLst>
                  <a:ext uri="{FF2B5EF4-FFF2-40B4-BE49-F238E27FC236}">
                    <a16:creationId xmlns:a16="http://schemas.microsoft.com/office/drawing/2014/main" id="{AA223DFF-3EB0-4843-8996-F2A2B0BEF431}"/>
                  </a:ext>
                </a:extLst>
              </p:cNvPr>
              <p:cNvPicPr/>
              <p:nvPr/>
            </p:nvPicPr>
            <p:blipFill>
              <a:blip r:embed="rId165"/>
              <a:stretch>
                <a:fillRect/>
              </a:stretch>
            </p:blipFill>
            <p:spPr>
              <a:xfrm>
                <a:off x="3135226" y="1523278"/>
                <a:ext cx="792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3" name="筆跡 92">
                <a:extLst>
                  <a:ext uri="{FF2B5EF4-FFF2-40B4-BE49-F238E27FC236}">
                    <a16:creationId xmlns:a16="http://schemas.microsoft.com/office/drawing/2014/main" id="{AE806102-7691-405F-A248-6840B7132EBF}"/>
                  </a:ext>
                </a:extLst>
              </p14:cNvPr>
              <p14:cNvContentPartPr/>
              <p14:nvPr/>
            </p14:nvContentPartPr>
            <p14:xfrm>
              <a:off x="3160066" y="1832878"/>
              <a:ext cx="11880" cy="115560"/>
            </p14:xfrm>
          </p:contentPart>
        </mc:Choice>
        <mc:Fallback xmlns="">
          <p:pic>
            <p:nvPicPr>
              <p:cNvPr id="93" name="筆跡 92">
                <a:extLst>
                  <a:ext uri="{FF2B5EF4-FFF2-40B4-BE49-F238E27FC236}">
                    <a16:creationId xmlns:a16="http://schemas.microsoft.com/office/drawing/2014/main" id="{AE806102-7691-405F-A248-6840B7132EBF}"/>
                  </a:ext>
                </a:extLst>
              </p:cNvPr>
              <p:cNvPicPr/>
              <p:nvPr/>
            </p:nvPicPr>
            <p:blipFill>
              <a:blip r:embed="rId167"/>
              <a:stretch>
                <a:fillRect/>
              </a:stretch>
            </p:blipFill>
            <p:spPr>
              <a:xfrm>
                <a:off x="3124426" y="1796878"/>
                <a:ext cx="835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7" name="筆跡 96">
                <a:extLst>
                  <a:ext uri="{FF2B5EF4-FFF2-40B4-BE49-F238E27FC236}">
                    <a16:creationId xmlns:a16="http://schemas.microsoft.com/office/drawing/2014/main" id="{3A688A86-E9EB-4975-B7CD-0734E99CF282}"/>
                  </a:ext>
                </a:extLst>
              </p14:cNvPr>
              <p14:cNvContentPartPr/>
              <p14:nvPr/>
            </p14:nvContentPartPr>
            <p14:xfrm>
              <a:off x="3131626" y="2917558"/>
              <a:ext cx="6120" cy="117720"/>
            </p14:xfrm>
          </p:contentPart>
        </mc:Choice>
        <mc:Fallback xmlns="">
          <p:pic>
            <p:nvPicPr>
              <p:cNvPr id="97" name="筆跡 96">
                <a:extLst>
                  <a:ext uri="{FF2B5EF4-FFF2-40B4-BE49-F238E27FC236}">
                    <a16:creationId xmlns:a16="http://schemas.microsoft.com/office/drawing/2014/main" id="{3A688A86-E9EB-4975-B7CD-0734E99CF282}"/>
                  </a:ext>
                </a:extLst>
              </p:cNvPr>
              <p:cNvPicPr/>
              <p:nvPr/>
            </p:nvPicPr>
            <p:blipFill>
              <a:blip r:embed="rId169"/>
              <a:stretch>
                <a:fillRect/>
              </a:stretch>
            </p:blipFill>
            <p:spPr>
              <a:xfrm>
                <a:off x="3095986" y="2881558"/>
                <a:ext cx="77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8" name="筆跡 97">
                <a:extLst>
                  <a:ext uri="{FF2B5EF4-FFF2-40B4-BE49-F238E27FC236}">
                    <a16:creationId xmlns:a16="http://schemas.microsoft.com/office/drawing/2014/main" id="{B8D9BB59-FB92-424A-8ECC-C9362FDA1871}"/>
                  </a:ext>
                </a:extLst>
              </p14:cNvPr>
              <p14:cNvContentPartPr/>
              <p14:nvPr/>
            </p14:nvContentPartPr>
            <p14:xfrm>
              <a:off x="3104266" y="3267478"/>
              <a:ext cx="11880" cy="88920"/>
            </p14:xfrm>
          </p:contentPart>
        </mc:Choice>
        <mc:Fallback xmlns="">
          <p:pic>
            <p:nvPicPr>
              <p:cNvPr id="98" name="筆跡 97">
                <a:extLst>
                  <a:ext uri="{FF2B5EF4-FFF2-40B4-BE49-F238E27FC236}">
                    <a16:creationId xmlns:a16="http://schemas.microsoft.com/office/drawing/2014/main" id="{B8D9BB59-FB92-424A-8ECC-C9362FDA1871}"/>
                  </a:ext>
                </a:extLst>
              </p:cNvPr>
              <p:cNvPicPr/>
              <p:nvPr/>
            </p:nvPicPr>
            <p:blipFill>
              <a:blip r:embed="rId171"/>
              <a:stretch>
                <a:fillRect/>
              </a:stretch>
            </p:blipFill>
            <p:spPr>
              <a:xfrm>
                <a:off x="3068266" y="3231478"/>
                <a:ext cx="835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9" name="筆跡 98">
                <a:extLst>
                  <a:ext uri="{FF2B5EF4-FFF2-40B4-BE49-F238E27FC236}">
                    <a16:creationId xmlns:a16="http://schemas.microsoft.com/office/drawing/2014/main" id="{16091BA8-6A13-4826-B534-45D30859333B}"/>
                  </a:ext>
                </a:extLst>
              </p14:cNvPr>
              <p14:cNvContentPartPr/>
              <p14:nvPr/>
            </p14:nvContentPartPr>
            <p14:xfrm>
              <a:off x="3093826" y="3523438"/>
              <a:ext cx="10800" cy="105480"/>
            </p14:xfrm>
          </p:contentPart>
        </mc:Choice>
        <mc:Fallback xmlns="">
          <p:pic>
            <p:nvPicPr>
              <p:cNvPr id="99" name="筆跡 98">
                <a:extLst>
                  <a:ext uri="{FF2B5EF4-FFF2-40B4-BE49-F238E27FC236}">
                    <a16:creationId xmlns:a16="http://schemas.microsoft.com/office/drawing/2014/main" id="{16091BA8-6A13-4826-B534-45D30859333B}"/>
                  </a:ext>
                </a:extLst>
              </p:cNvPr>
              <p:cNvPicPr/>
              <p:nvPr/>
            </p:nvPicPr>
            <p:blipFill>
              <a:blip r:embed="rId173"/>
              <a:stretch>
                <a:fillRect/>
              </a:stretch>
            </p:blipFill>
            <p:spPr>
              <a:xfrm>
                <a:off x="3058186" y="3487798"/>
                <a:ext cx="824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0" name="筆跡 99">
                <a:extLst>
                  <a:ext uri="{FF2B5EF4-FFF2-40B4-BE49-F238E27FC236}">
                    <a16:creationId xmlns:a16="http://schemas.microsoft.com/office/drawing/2014/main" id="{C1EC4F66-DBC9-4CF2-89AA-FC669068840E}"/>
                  </a:ext>
                </a:extLst>
              </p14:cNvPr>
              <p14:cNvContentPartPr/>
              <p14:nvPr/>
            </p14:nvContentPartPr>
            <p14:xfrm>
              <a:off x="3085906" y="3809638"/>
              <a:ext cx="18720" cy="95040"/>
            </p14:xfrm>
          </p:contentPart>
        </mc:Choice>
        <mc:Fallback xmlns="">
          <p:pic>
            <p:nvPicPr>
              <p:cNvPr id="100" name="筆跡 99">
                <a:extLst>
                  <a:ext uri="{FF2B5EF4-FFF2-40B4-BE49-F238E27FC236}">
                    <a16:creationId xmlns:a16="http://schemas.microsoft.com/office/drawing/2014/main" id="{C1EC4F66-DBC9-4CF2-89AA-FC669068840E}"/>
                  </a:ext>
                </a:extLst>
              </p:cNvPr>
              <p:cNvPicPr/>
              <p:nvPr/>
            </p:nvPicPr>
            <p:blipFill>
              <a:blip r:embed="rId175"/>
              <a:stretch>
                <a:fillRect/>
              </a:stretch>
            </p:blipFill>
            <p:spPr>
              <a:xfrm>
                <a:off x="3049906" y="3773998"/>
                <a:ext cx="90360" cy="166680"/>
              </a:xfrm>
              <a:prstGeom prst="rect">
                <a:avLst/>
              </a:prstGeom>
            </p:spPr>
          </p:pic>
        </mc:Fallback>
      </mc:AlternateContent>
      <p:grpSp>
        <p:nvGrpSpPr>
          <p:cNvPr id="102" name="群組 101">
            <a:extLst>
              <a:ext uri="{FF2B5EF4-FFF2-40B4-BE49-F238E27FC236}">
                <a16:creationId xmlns:a16="http://schemas.microsoft.com/office/drawing/2014/main" id="{4CB04C05-B143-4D2E-A76B-EB3E210193EE}"/>
              </a:ext>
            </a:extLst>
          </p:cNvPr>
          <p:cNvGrpSpPr/>
          <p:nvPr/>
        </p:nvGrpSpPr>
        <p:grpSpPr>
          <a:xfrm>
            <a:off x="3119026" y="2111518"/>
            <a:ext cx="1068480" cy="660960"/>
            <a:chOff x="3119026" y="2111518"/>
            <a:chExt cx="1068480" cy="660960"/>
          </a:xfrm>
        </p:grpSpPr>
        <mc:AlternateContent xmlns:mc="http://schemas.openxmlformats.org/markup-compatibility/2006" xmlns:p14="http://schemas.microsoft.com/office/powerpoint/2010/main">
          <mc:Choice Requires="p14">
            <p:contentPart p14:bwMode="auto" r:id="rId176">
              <p14:nvContentPartPr>
                <p14:cNvPr id="94" name="筆跡 93">
                  <a:extLst>
                    <a:ext uri="{FF2B5EF4-FFF2-40B4-BE49-F238E27FC236}">
                      <a16:creationId xmlns:a16="http://schemas.microsoft.com/office/drawing/2014/main" id="{E88B71BF-ECA4-4AF5-A904-88632A187C01}"/>
                    </a:ext>
                  </a:extLst>
                </p14:cNvPr>
                <p14:cNvContentPartPr/>
                <p14:nvPr/>
              </p14:nvContentPartPr>
              <p14:xfrm>
                <a:off x="3121186" y="2175238"/>
                <a:ext cx="20880" cy="62280"/>
              </p14:xfrm>
            </p:contentPart>
          </mc:Choice>
          <mc:Fallback xmlns="">
            <p:pic>
              <p:nvPicPr>
                <p:cNvPr id="94" name="筆跡 93">
                  <a:extLst>
                    <a:ext uri="{FF2B5EF4-FFF2-40B4-BE49-F238E27FC236}">
                      <a16:creationId xmlns:a16="http://schemas.microsoft.com/office/drawing/2014/main" id="{E88B71BF-ECA4-4AF5-A904-88632A187C01}"/>
                    </a:ext>
                  </a:extLst>
                </p:cNvPr>
                <p:cNvPicPr/>
                <p:nvPr/>
              </p:nvPicPr>
              <p:blipFill>
                <a:blip r:embed="rId177"/>
                <a:stretch>
                  <a:fillRect/>
                </a:stretch>
              </p:blipFill>
              <p:spPr>
                <a:xfrm>
                  <a:off x="3085546" y="2139598"/>
                  <a:ext cx="92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5" name="筆跡 94">
                  <a:extLst>
                    <a:ext uri="{FF2B5EF4-FFF2-40B4-BE49-F238E27FC236}">
                      <a16:creationId xmlns:a16="http://schemas.microsoft.com/office/drawing/2014/main" id="{D93CF9A2-689F-4EEE-AC78-9AF410C16E2D}"/>
                    </a:ext>
                  </a:extLst>
                </p14:cNvPr>
                <p14:cNvContentPartPr/>
                <p14:nvPr/>
              </p14:nvContentPartPr>
              <p14:xfrm>
                <a:off x="3119026" y="2405998"/>
                <a:ext cx="10800" cy="134280"/>
              </p14:xfrm>
            </p:contentPart>
          </mc:Choice>
          <mc:Fallback xmlns="">
            <p:pic>
              <p:nvPicPr>
                <p:cNvPr id="95" name="筆跡 94">
                  <a:extLst>
                    <a:ext uri="{FF2B5EF4-FFF2-40B4-BE49-F238E27FC236}">
                      <a16:creationId xmlns:a16="http://schemas.microsoft.com/office/drawing/2014/main" id="{D93CF9A2-689F-4EEE-AC78-9AF410C16E2D}"/>
                    </a:ext>
                  </a:extLst>
                </p:cNvPr>
                <p:cNvPicPr/>
                <p:nvPr/>
              </p:nvPicPr>
              <p:blipFill>
                <a:blip r:embed="rId179"/>
                <a:stretch>
                  <a:fillRect/>
                </a:stretch>
              </p:blipFill>
              <p:spPr>
                <a:xfrm>
                  <a:off x="3083386" y="2369998"/>
                  <a:ext cx="824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6" name="筆跡 95">
                  <a:extLst>
                    <a:ext uri="{FF2B5EF4-FFF2-40B4-BE49-F238E27FC236}">
                      <a16:creationId xmlns:a16="http://schemas.microsoft.com/office/drawing/2014/main" id="{C5E27F58-61BE-4DA0-A369-F6F45F51E676}"/>
                    </a:ext>
                  </a:extLst>
                </p14:cNvPr>
                <p14:cNvContentPartPr/>
                <p14:nvPr/>
              </p14:nvContentPartPr>
              <p14:xfrm>
                <a:off x="3132706" y="2670238"/>
                <a:ext cx="2520" cy="102240"/>
              </p14:xfrm>
            </p:contentPart>
          </mc:Choice>
          <mc:Fallback xmlns="">
            <p:pic>
              <p:nvPicPr>
                <p:cNvPr id="96" name="筆跡 95">
                  <a:extLst>
                    <a:ext uri="{FF2B5EF4-FFF2-40B4-BE49-F238E27FC236}">
                      <a16:creationId xmlns:a16="http://schemas.microsoft.com/office/drawing/2014/main" id="{C5E27F58-61BE-4DA0-A369-F6F45F51E676}"/>
                    </a:ext>
                  </a:extLst>
                </p:cNvPr>
                <p:cNvPicPr/>
                <p:nvPr/>
              </p:nvPicPr>
              <p:blipFill>
                <a:blip r:embed="rId181"/>
                <a:stretch>
                  <a:fillRect/>
                </a:stretch>
              </p:blipFill>
              <p:spPr>
                <a:xfrm>
                  <a:off x="3097066" y="2634598"/>
                  <a:ext cx="741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1" name="筆跡 100">
                  <a:extLst>
                    <a:ext uri="{FF2B5EF4-FFF2-40B4-BE49-F238E27FC236}">
                      <a16:creationId xmlns:a16="http://schemas.microsoft.com/office/drawing/2014/main" id="{4ECF9C43-CF7E-4F60-A62C-C4E385FC3677}"/>
                    </a:ext>
                  </a:extLst>
                </p14:cNvPr>
                <p14:cNvContentPartPr/>
                <p14:nvPr/>
              </p14:nvContentPartPr>
              <p14:xfrm>
                <a:off x="3234586" y="2111518"/>
                <a:ext cx="952920" cy="573480"/>
              </p14:xfrm>
            </p:contentPart>
          </mc:Choice>
          <mc:Fallback xmlns="">
            <p:pic>
              <p:nvPicPr>
                <p:cNvPr id="101" name="筆跡 100">
                  <a:extLst>
                    <a:ext uri="{FF2B5EF4-FFF2-40B4-BE49-F238E27FC236}">
                      <a16:creationId xmlns:a16="http://schemas.microsoft.com/office/drawing/2014/main" id="{4ECF9C43-CF7E-4F60-A62C-C4E385FC3677}"/>
                    </a:ext>
                  </a:extLst>
                </p:cNvPr>
                <p:cNvPicPr/>
                <p:nvPr/>
              </p:nvPicPr>
              <p:blipFill>
                <a:blip r:embed="rId183"/>
                <a:stretch>
                  <a:fillRect/>
                </a:stretch>
              </p:blipFill>
              <p:spPr>
                <a:xfrm>
                  <a:off x="3198586" y="2075878"/>
                  <a:ext cx="1024560" cy="645120"/>
                </a:xfrm>
                <a:prstGeom prst="rect">
                  <a:avLst/>
                </a:prstGeom>
              </p:spPr>
            </p:pic>
          </mc:Fallback>
        </mc:AlternateContent>
      </p:grpSp>
      <p:grpSp>
        <p:nvGrpSpPr>
          <p:cNvPr id="112" name="群組 111">
            <a:extLst>
              <a:ext uri="{FF2B5EF4-FFF2-40B4-BE49-F238E27FC236}">
                <a16:creationId xmlns:a16="http://schemas.microsoft.com/office/drawing/2014/main" id="{B59B0CC8-49D7-46F2-802D-D0AE68C8D31A}"/>
              </a:ext>
            </a:extLst>
          </p:cNvPr>
          <p:cNvGrpSpPr/>
          <p:nvPr/>
        </p:nvGrpSpPr>
        <p:grpSpPr>
          <a:xfrm>
            <a:off x="4193266" y="1490158"/>
            <a:ext cx="1491120" cy="311040"/>
            <a:chOff x="4193266" y="1490158"/>
            <a:chExt cx="1491120" cy="311040"/>
          </a:xfrm>
        </p:grpSpPr>
        <mc:AlternateContent xmlns:mc="http://schemas.openxmlformats.org/markup-compatibility/2006" xmlns:p14="http://schemas.microsoft.com/office/powerpoint/2010/main">
          <mc:Choice Requires="p14">
            <p:contentPart p14:bwMode="auto" r:id="rId184">
              <p14:nvContentPartPr>
                <p14:cNvPr id="103" name="筆跡 102">
                  <a:extLst>
                    <a:ext uri="{FF2B5EF4-FFF2-40B4-BE49-F238E27FC236}">
                      <a16:creationId xmlns:a16="http://schemas.microsoft.com/office/drawing/2014/main" id="{4E8891FE-B262-48C5-BAEB-D016A3813685}"/>
                    </a:ext>
                  </a:extLst>
                </p14:cNvPr>
                <p14:cNvContentPartPr/>
                <p14:nvPr/>
              </p14:nvContentPartPr>
              <p14:xfrm>
                <a:off x="4193266" y="1576558"/>
                <a:ext cx="264240" cy="224640"/>
              </p14:xfrm>
            </p:contentPart>
          </mc:Choice>
          <mc:Fallback xmlns="">
            <p:pic>
              <p:nvPicPr>
                <p:cNvPr id="103" name="筆跡 102">
                  <a:extLst>
                    <a:ext uri="{FF2B5EF4-FFF2-40B4-BE49-F238E27FC236}">
                      <a16:creationId xmlns:a16="http://schemas.microsoft.com/office/drawing/2014/main" id="{4E8891FE-B262-48C5-BAEB-D016A3813685}"/>
                    </a:ext>
                  </a:extLst>
                </p:cNvPr>
                <p:cNvPicPr/>
                <p:nvPr/>
              </p:nvPicPr>
              <p:blipFill>
                <a:blip r:embed="rId185"/>
                <a:stretch>
                  <a:fillRect/>
                </a:stretch>
              </p:blipFill>
              <p:spPr>
                <a:xfrm>
                  <a:off x="4157266" y="1540558"/>
                  <a:ext cx="3358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4" name="筆跡 103">
                  <a:extLst>
                    <a:ext uri="{FF2B5EF4-FFF2-40B4-BE49-F238E27FC236}">
                      <a16:creationId xmlns:a16="http://schemas.microsoft.com/office/drawing/2014/main" id="{79B59F0D-F254-4C58-933F-858CBCD0F526}"/>
                    </a:ext>
                  </a:extLst>
                </p14:cNvPr>
                <p14:cNvContentPartPr/>
                <p14:nvPr/>
              </p14:nvContentPartPr>
              <p14:xfrm>
                <a:off x="4580626" y="1622638"/>
                <a:ext cx="141120" cy="27000"/>
              </p14:xfrm>
            </p:contentPart>
          </mc:Choice>
          <mc:Fallback xmlns="">
            <p:pic>
              <p:nvPicPr>
                <p:cNvPr id="104" name="筆跡 103">
                  <a:extLst>
                    <a:ext uri="{FF2B5EF4-FFF2-40B4-BE49-F238E27FC236}">
                      <a16:creationId xmlns:a16="http://schemas.microsoft.com/office/drawing/2014/main" id="{79B59F0D-F254-4C58-933F-858CBCD0F526}"/>
                    </a:ext>
                  </a:extLst>
                </p:cNvPr>
                <p:cNvPicPr/>
                <p:nvPr/>
              </p:nvPicPr>
              <p:blipFill>
                <a:blip r:embed="rId187"/>
                <a:stretch>
                  <a:fillRect/>
                </a:stretch>
              </p:blipFill>
              <p:spPr>
                <a:xfrm>
                  <a:off x="4544626" y="1586998"/>
                  <a:ext cx="2127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5" name="筆跡 104">
                  <a:extLst>
                    <a:ext uri="{FF2B5EF4-FFF2-40B4-BE49-F238E27FC236}">
                      <a16:creationId xmlns:a16="http://schemas.microsoft.com/office/drawing/2014/main" id="{2761394A-C688-4142-83C9-9110B408F4E1}"/>
                    </a:ext>
                  </a:extLst>
                </p14:cNvPr>
                <p14:cNvContentPartPr/>
                <p14:nvPr/>
              </p14:nvContentPartPr>
              <p14:xfrm>
                <a:off x="4550746" y="1732798"/>
                <a:ext cx="150120" cy="18720"/>
              </p14:xfrm>
            </p:contentPart>
          </mc:Choice>
          <mc:Fallback xmlns="">
            <p:pic>
              <p:nvPicPr>
                <p:cNvPr id="105" name="筆跡 104">
                  <a:extLst>
                    <a:ext uri="{FF2B5EF4-FFF2-40B4-BE49-F238E27FC236}">
                      <a16:creationId xmlns:a16="http://schemas.microsoft.com/office/drawing/2014/main" id="{2761394A-C688-4142-83C9-9110B408F4E1}"/>
                    </a:ext>
                  </a:extLst>
                </p:cNvPr>
                <p:cNvPicPr/>
                <p:nvPr/>
              </p:nvPicPr>
              <p:blipFill>
                <a:blip r:embed="rId189"/>
                <a:stretch>
                  <a:fillRect/>
                </a:stretch>
              </p:blipFill>
              <p:spPr>
                <a:xfrm>
                  <a:off x="4514746" y="1697158"/>
                  <a:ext cx="2217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7" name="筆跡 106">
                  <a:extLst>
                    <a:ext uri="{FF2B5EF4-FFF2-40B4-BE49-F238E27FC236}">
                      <a16:creationId xmlns:a16="http://schemas.microsoft.com/office/drawing/2014/main" id="{18303FAA-CADF-472F-BF90-D2ABA7EBB534}"/>
                    </a:ext>
                  </a:extLst>
                </p14:cNvPr>
                <p14:cNvContentPartPr/>
                <p14:nvPr/>
              </p14:nvContentPartPr>
              <p14:xfrm>
                <a:off x="4881226" y="1742158"/>
                <a:ext cx="14040" cy="18000"/>
              </p14:xfrm>
            </p:contentPart>
          </mc:Choice>
          <mc:Fallback xmlns="">
            <p:pic>
              <p:nvPicPr>
                <p:cNvPr id="107" name="筆跡 106">
                  <a:extLst>
                    <a:ext uri="{FF2B5EF4-FFF2-40B4-BE49-F238E27FC236}">
                      <a16:creationId xmlns:a16="http://schemas.microsoft.com/office/drawing/2014/main" id="{18303FAA-CADF-472F-BF90-D2ABA7EBB534}"/>
                    </a:ext>
                  </a:extLst>
                </p:cNvPr>
                <p:cNvPicPr/>
                <p:nvPr/>
              </p:nvPicPr>
              <p:blipFill>
                <a:blip r:embed="rId191"/>
                <a:stretch>
                  <a:fillRect/>
                </a:stretch>
              </p:blipFill>
              <p:spPr>
                <a:xfrm>
                  <a:off x="4845226" y="1706158"/>
                  <a:ext cx="856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8" name="筆跡 107">
                  <a:extLst>
                    <a:ext uri="{FF2B5EF4-FFF2-40B4-BE49-F238E27FC236}">
                      <a16:creationId xmlns:a16="http://schemas.microsoft.com/office/drawing/2014/main" id="{E3D6DC55-1D0C-4912-8804-2988C13D6A82}"/>
                    </a:ext>
                  </a:extLst>
                </p14:cNvPr>
                <p14:cNvContentPartPr/>
                <p14:nvPr/>
              </p14:nvContentPartPr>
              <p14:xfrm>
                <a:off x="5047906" y="1617598"/>
                <a:ext cx="140040" cy="178920"/>
              </p14:xfrm>
            </p:contentPart>
          </mc:Choice>
          <mc:Fallback xmlns="">
            <p:pic>
              <p:nvPicPr>
                <p:cNvPr id="108" name="筆跡 107">
                  <a:extLst>
                    <a:ext uri="{FF2B5EF4-FFF2-40B4-BE49-F238E27FC236}">
                      <a16:creationId xmlns:a16="http://schemas.microsoft.com/office/drawing/2014/main" id="{E3D6DC55-1D0C-4912-8804-2988C13D6A82}"/>
                    </a:ext>
                  </a:extLst>
                </p:cNvPr>
                <p:cNvPicPr/>
                <p:nvPr/>
              </p:nvPicPr>
              <p:blipFill>
                <a:blip r:embed="rId193"/>
                <a:stretch>
                  <a:fillRect/>
                </a:stretch>
              </p:blipFill>
              <p:spPr>
                <a:xfrm>
                  <a:off x="5011906" y="1581958"/>
                  <a:ext cx="2116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0" name="筆跡 109">
                  <a:extLst>
                    <a:ext uri="{FF2B5EF4-FFF2-40B4-BE49-F238E27FC236}">
                      <a16:creationId xmlns:a16="http://schemas.microsoft.com/office/drawing/2014/main" id="{B55A2851-A309-4C12-85ED-57E1549E7743}"/>
                    </a:ext>
                  </a:extLst>
                </p14:cNvPr>
                <p14:cNvContentPartPr/>
                <p14:nvPr/>
              </p14:nvContentPartPr>
              <p14:xfrm>
                <a:off x="5344186" y="1498078"/>
                <a:ext cx="189720" cy="266760"/>
              </p14:xfrm>
            </p:contentPart>
          </mc:Choice>
          <mc:Fallback xmlns="">
            <p:pic>
              <p:nvPicPr>
                <p:cNvPr id="110" name="筆跡 109">
                  <a:extLst>
                    <a:ext uri="{FF2B5EF4-FFF2-40B4-BE49-F238E27FC236}">
                      <a16:creationId xmlns:a16="http://schemas.microsoft.com/office/drawing/2014/main" id="{B55A2851-A309-4C12-85ED-57E1549E7743}"/>
                    </a:ext>
                  </a:extLst>
                </p:cNvPr>
                <p:cNvPicPr/>
                <p:nvPr/>
              </p:nvPicPr>
              <p:blipFill>
                <a:blip r:embed="rId195"/>
                <a:stretch>
                  <a:fillRect/>
                </a:stretch>
              </p:blipFill>
              <p:spPr>
                <a:xfrm>
                  <a:off x="5308546" y="1462438"/>
                  <a:ext cx="2613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1" name="筆跡 110">
                  <a:extLst>
                    <a:ext uri="{FF2B5EF4-FFF2-40B4-BE49-F238E27FC236}">
                      <a16:creationId xmlns:a16="http://schemas.microsoft.com/office/drawing/2014/main" id="{DBDF1626-366C-4944-BCEA-AE4C3E3B2A1F}"/>
                    </a:ext>
                  </a:extLst>
                </p14:cNvPr>
                <p14:cNvContentPartPr/>
                <p14:nvPr/>
              </p14:nvContentPartPr>
              <p14:xfrm>
                <a:off x="5405026" y="1490158"/>
                <a:ext cx="279360" cy="41400"/>
              </p14:xfrm>
            </p:contentPart>
          </mc:Choice>
          <mc:Fallback xmlns="">
            <p:pic>
              <p:nvPicPr>
                <p:cNvPr id="111" name="筆跡 110">
                  <a:extLst>
                    <a:ext uri="{FF2B5EF4-FFF2-40B4-BE49-F238E27FC236}">
                      <a16:creationId xmlns:a16="http://schemas.microsoft.com/office/drawing/2014/main" id="{DBDF1626-366C-4944-BCEA-AE4C3E3B2A1F}"/>
                    </a:ext>
                  </a:extLst>
                </p:cNvPr>
                <p:cNvPicPr/>
                <p:nvPr/>
              </p:nvPicPr>
              <p:blipFill>
                <a:blip r:embed="rId197"/>
                <a:stretch>
                  <a:fillRect/>
                </a:stretch>
              </p:blipFill>
              <p:spPr>
                <a:xfrm>
                  <a:off x="5369026" y="1454158"/>
                  <a:ext cx="351000" cy="113040"/>
                </a:xfrm>
                <a:prstGeom prst="rect">
                  <a:avLst/>
                </a:prstGeom>
              </p:spPr>
            </p:pic>
          </mc:Fallback>
        </mc:AlternateContent>
      </p:grpSp>
      <p:grpSp>
        <p:nvGrpSpPr>
          <p:cNvPr id="120" name="群組 119">
            <a:extLst>
              <a:ext uri="{FF2B5EF4-FFF2-40B4-BE49-F238E27FC236}">
                <a16:creationId xmlns:a16="http://schemas.microsoft.com/office/drawing/2014/main" id="{A0D373F5-F2F8-485F-8494-BA3F051C792D}"/>
              </a:ext>
            </a:extLst>
          </p:cNvPr>
          <p:cNvGrpSpPr/>
          <p:nvPr/>
        </p:nvGrpSpPr>
        <p:grpSpPr>
          <a:xfrm>
            <a:off x="2967106" y="4061638"/>
            <a:ext cx="697680" cy="950400"/>
            <a:chOff x="2967106" y="4061638"/>
            <a:chExt cx="697680" cy="950400"/>
          </a:xfrm>
        </p:grpSpPr>
        <mc:AlternateContent xmlns:mc="http://schemas.openxmlformats.org/markup-compatibility/2006" xmlns:p14="http://schemas.microsoft.com/office/powerpoint/2010/main">
          <mc:Choice Requires="p14">
            <p:contentPart p14:bwMode="auto" r:id="rId198">
              <p14:nvContentPartPr>
                <p14:cNvPr id="113" name="筆跡 112">
                  <a:extLst>
                    <a:ext uri="{FF2B5EF4-FFF2-40B4-BE49-F238E27FC236}">
                      <a16:creationId xmlns:a16="http://schemas.microsoft.com/office/drawing/2014/main" id="{DAA5A128-E794-4541-8E81-BC0D894C58E5}"/>
                    </a:ext>
                  </a:extLst>
                </p14:cNvPr>
                <p14:cNvContentPartPr/>
                <p14:nvPr/>
              </p14:nvContentPartPr>
              <p14:xfrm>
                <a:off x="3097426" y="4061638"/>
                <a:ext cx="28800" cy="411120"/>
              </p14:xfrm>
            </p:contentPart>
          </mc:Choice>
          <mc:Fallback xmlns="">
            <p:pic>
              <p:nvPicPr>
                <p:cNvPr id="113" name="筆跡 112">
                  <a:extLst>
                    <a:ext uri="{FF2B5EF4-FFF2-40B4-BE49-F238E27FC236}">
                      <a16:creationId xmlns:a16="http://schemas.microsoft.com/office/drawing/2014/main" id="{DAA5A128-E794-4541-8E81-BC0D894C58E5}"/>
                    </a:ext>
                  </a:extLst>
                </p:cNvPr>
                <p:cNvPicPr/>
                <p:nvPr/>
              </p:nvPicPr>
              <p:blipFill>
                <a:blip r:embed="rId199"/>
                <a:stretch>
                  <a:fillRect/>
                </a:stretch>
              </p:blipFill>
              <p:spPr>
                <a:xfrm>
                  <a:off x="3061426" y="4025998"/>
                  <a:ext cx="10044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4" name="筆跡 113">
                  <a:extLst>
                    <a:ext uri="{FF2B5EF4-FFF2-40B4-BE49-F238E27FC236}">
                      <a16:creationId xmlns:a16="http://schemas.microsoft.com/office/drawing/2014/main" id="{C417BF9E-F71D-467B-92C9-6335B1FECF54}"/>
                    </a:ext>
                  </a:extLst>
                </p14:cNvPr>
                <p14:cNvContentPartPr/>
                <p14:nvPr/>
              </p14:nvContentPartPr>
              <p14:xfrm>
                <a:off x="2967106" y="4087558"/>
                <a:ext cx="300600" cy="132480"/>
              </p14:xfrm>
            </p:contentPart>
          </mc:Choice>
          <mc:Fallback xmlns="">
            <p:pic>
              <p:nvPicPr>
                <p:cNvPr id="114" name="筆跡 113">
                  <a:extLst>
                    <a:ext uri="{FF2B5EF4-FFF2-40B4-BE49-F238E27FC236}">
                      <a16:creationId xmlns:a16="http://schemas.microsoft.com/office/drawing/2014/main" id="{C417BF9E-F71D-467B-92C9-6335B1FECF54}"/>
                    </a:ext>
                  </a:extLst>
                </p:cNvPr>
                <p:cNvPicPr/>
                <p:nvPr/>
              </p:nvPicPr>
              <p:blipFill>
                <a:blip r:embed="rId201"/>
                <a:stretch>
                  <a:fillRect/>
                </a:stretch>
              </p:blipFill>
              <p:spPr>
                <a:xfrm>
                  <a:off x="2931106" y="4051558"/>
                  <a:ext cx="372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5" name="筆跡 114">
                  <a:extLst>
                    <a:ext uri="{FF2B5EF4-FFF2-40B4-BE49-F238E27FC236}">
                      <a16:creationId xmlns:a16="http://schemas.microsoft.com/office/drawing/2014/main" id="{D1C19D4D-9D2F-4560-8205-541330777453}"/>
                    </a:ext>
                  </a:extLst>
                </p14:cNvPr>
                <p14:cNvContentPartPr/>
                <p14:nvPr/>
              </p14:nvContentPartPr>
              <p14:xfrm>
                <a:off x="3069706" y="4687678"/>
                <a:ext cx="360720" cy="313200"/>
              </p14:xfrm>
            </p:contentPart>
          </mc:Choice>
          <mc:Fallback xmlns="">
            <p:pic>
              <p:nvPicPr>
                <p:cNvPr id="115" name="筆跡 114">
                  <a:extLst>
                    <a:ext uri="{FF2B5EF4-FFF2-40B4-BE49-F238E27FC236}">
                      <a16:creationId xmlns:a16="http://schemas.microsoft.com/office/drawing/2014/main" id="{D1C19D4D-9D2F-4560-8205-541330777453}"/>
                    </a:ext>
                  </a:extLst>
                </p:cNvPr>
                <p:cNvPicPr/>
                <p:nvPr/>
              </p:nvPicPr>
              <p:blipFill>
                <a:blip r:embed="rId203"/>
                <a:stretch>
                  <a:fillRect/>
                </a:stretch>
              </p:blipFill>
              <p:spPr>
                <a:xfrm>
                  <a:off x="3034066" y="4652038"/>
                  <a:ext cx="43236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6" name="筆跡 115">
                  <a:extLst>
                    <a:ext uri="{FF2B5EF4-FFF2-40B4-BE49-F238E27FC236}">
                      <a16:creationId xmlns:a16="http://schemas.microsoft.com/office/drawing/2014/main" id="{C6497517-A1B2-4D5E-A3D6-405A595E360F}"/>
                    </a:ext>
                  </a:extLst>
                </p14:cNvPr>
                <p14:cNvContentPartPr/>
                <p14:nvPr/>
              </p14:nvContentPartPr>
              <p14:xfrm>
                <a:off x="3120106" y="4679398"/>
                <a:ext cx="261000" cy="332640"/>
              </p14:xfrm>
            </p:contentPart>
          </mc:Choice>
          <mc:Fallback xmlns="">
            <p:pic>
              <p:nvPicPr>
                <p:cNvPr id="116" name="筆跡 115">
                  <a:extLst>
                    <a:ext uri="{FF2B5EF4-FFF2-40B4-BE49-F238E27FC236}">
                      <a16:creationId xmlns:a16="http://schemas.microsoft.com/office/drawing/2014/main" id="{C6497517-A1B2-4D5E-A3D6-405A595E360F}"/>
                    </a:ext>
                  </a:extLst>
                </p:cNvPr>
                <p:cNvPicPr/>
                <p:nvPr/>
              </p:nvPicPr>
              <p:blipFill>
                <a:blip r:embed="rId205"/>
                <a:stretch>
                  <a:fillRect/>
                </a:stretch>
              </p:blipFill>
              <p:spPr>
                <a:xfrm>
                  <a:off x="3084466" y="4643398"/>
                  <a:ext cx="3326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7" name="筆跡 116">
                  <a:extLst>
                    <a:ext uri="{FF2B5EF4-FFF2-40B4-BE49-F238E27FC236}">
                      <a16:creationId xmlns:a16="http://schemas.microsoft.com/office/drawing/2014/main" id="{D756F60F-7131-4CA9-9AEE-339B3FFF2634}"/>
                    </a:ext>
                  </a:extLst>
                </p14:cNvPr>
                <p14:cNvContentPartPr/>
                <p14:nvPr/>
              </p14:nvContentPartPr>
              <p14:xfrm>
                <a:off x="3486226" y="4555918"/>
                <a:ext cx="91800" cy="131040"/>
              </p14:xfrm>
            </p:contentPart>
          </mc:Choice>
          <mc:Fallback xmlns="">
            <p:pic>
              <p:nvPicPr>
                <p:cNvPr id="117" name="筆跡 116">
                  <a:extLst>
                    <a:ext uri="{FF2B5EF4-FFF2-40B4-BE49-F238E27FC236}">
                      <a16:creationId xmlns:a16="http://schemas.microsoft.com/office/drawing/2014/main" id="{D756F60F-7131-4CA9-9AEE-339B3FFF2634}"/>
                    </a:ext>
                  </a:extLst>
                </p:cNvPr>
                <p:cNvPicPr/>
                <p:nvPr/>
              </p:nvPicPr>
              <p:blipFill>
                <a:blip r:embed="rId207"/>
                <a:stretch>
                  <a:fillRect/>
                </a:stretch>
              </p:blipFill>
              <p:spPr>
                <a:xfrm>
                  <a:off x="3450226" y="4519918"/>
                  <a:ext cx="1634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8" name="筆跡 117">
                  <a:extLst>
                    <a:ext uri="{FF2B5EF4-FFF2-40B4-BE49-F238E27FC236}">
                      <a16:creationId xmlns:a16="http://schemas.microsoft.com/office/drawing/2014/main" id="{A8698846-7034-4C2A-9601-C1FB912AEB37}"/>
                    </a:ext>
                  </a:extLst>
                </p14:cNvPr>
                <p14:cNvContentPartPr/>
                <p14:nvPr/>
              </p14:nvContentPartPr>
              <p14:xfrm>
                <a:off x="3494146" y="4549438"/>
                <a:ext cx="98640" cy="135000"/>
              </p14:xfrm>
            </p:contentPart>
          </mc:Choice>
          <mc:Fallback xmlns="">
            <p:pic>
              <p:nvPicPr>
                <p:cNvPr id="118" name="筆跡 117">
                  <a:extLst>
                    <a:ext uri="{FF2B5EF4-FFF2-40B4-BE49-F238E27FC236}">
                      <a16:creationId xmlns:a16="http://schemas.microsoft.com/office/drawing/2014/main" id="{A8698846-7034-4C2A-9601-C1FB912AEB37}"/>
                    </a:ext>
                  </a:extLst>
                </p:cNvPr>
                <p:cNvPicPr/>
                <p:nvPr/>
              </p:nvPicPr>
              <p:blipFill>
                <a:blip r:embed="rId209"/>
                <a:stretch>
                  <a:fillRect/>
                </a:stretch>
              </p:blipFill>
              <p:spPr>
                <a:xfrm>
                  <a:off x="3458146" y="4513798"/>
                  <a:ext cx="170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9" name="筆跡 118">
                  <a:extLst>
                    <a:ext uri="{FF2B5EF4-FFF2-40B4-BE49-F238E27FC236}">
                      <a16:creationId xmlns:a16="http://schemas.microsoft.com/office/drawing/2014/main" id="{9411B9CB-7FD6-4467-B9D1-86202EDAB5C1}"/>
                    </a:ext>
                  </a:extLst>
                </p14:cNvPr>
                <p14:cNvContentPartPr/>
                <p14:nvPr/>
              </p14:nvContentPartPr>
              <p14:xfrm>
                <a:off x="3434746" y="4587598"/>
                <a:ext cx="230040" cy="39240"/>
              </p14:xfrm>
            </p:contentPart>
          </mc:Choice>
          <mc:Fallback xmlns="">
            <p:pic>
              <p:nvPicPr>
                <p:cNvPr id="119" name="筆跡 118">
                  <a:extLst>
                    <a:ext uri="{FF2B5EF4-FFF2-40B4-BE49-F238E27FC236}">
                      <a16:creationId xmlns:a16="http://schemas.microsoft.com/office/drawing/2014/main" id="{9411B9CB-7FD6-4467-B9D1-86202EDAB5C1}"/>
                    </a:ext>
                  </a:extLst>
                </p:cNvPr>
                <p:cNvPicPr/>
                <p:nvPr/>
              </p:nvPicPr>
              <p:blipFill>
                <a:blip r:embed="rId211"/>
                <a:stretch>
                  <a:fillRect/>
                </a:stretch>
              </p:blipFill>
              <p:spPr>
                <a:xfrm>
                  <a:off x="3398746" y="4551958"/>
                  <a:ext cx="301680" cy="110880"/>
                </a:xfrm>
                <a:prstGeom prst="rect">
                  <a:avLst/>
                </a:prstGeom>
              </p:spPr>
            </p:pic>
          </mc:Fallback>
        </mc:AlternateContent>
      </p:grpSp>
      <p:grpSp>
        <p:nvGrpSpPr>
          <p:cNvPr id="150" name="群組 149">
            <a:extLst>
              <a:ext uri="{FF2B5EF4-FFF2-40B4-BE49-F238E27FC236}">
                <a16:creationId xmlns:a16="http://schemas.microsoft.com/office/drawing/2014/main" id="{9D156EFB-EA8F-4B0D-B805-89676D19A5AA}"/>
              </a:ext>
            </a:extLst>
          </p:cNvPr>
          <p:cNvGrpSpPr/>
          <p:nvPr/>
        </p:nvGrpSpPr>
        <p:grpSpPr>
          <a:xfrm>
            <a:off x="4772506" y="3570958"/>
            <a:ext cx="1906560" cy="768240"/>
            <a:chOff x="4772506" y="3570958"/>
            <a:chExt cx="1906560" cy="768240"/>
          </a:xfrm>
        </p:grpSpPr>
        <mc:AlternateContent xmlns:mc="http://schemas.openxmlformats.org/markup-compatibility/2006" xmlns:p14="http://schemas.microsoft.com/office/powerpoint/2010/main">
          <mc:Choice Requires="p14">
            <p:contentPart p14:bwMode="auto" r:id="rId212">
              <p14:nvContentPartPr>
                <p14:cNvPr id="121" name="筆跡 120">
                  <a:extLst>
                    <a:ext uri="{FF2B5EF4-FFF2-40B4-BE49-F238E27FC236}">
                      <a16:creationId xmlns:a16="http://schemas.microsoft.com/office/drawing/2014/main" id="{1AE9A25B-EE22-4B37-B948-E8FB75CB4C00}"/>
                    </a:ext>
                  </a:extLst>
                </p14:cNvPr>
                <p14:cNvContentPartPr/>
                <p14:nvPr/>
              </p14:nvContentPartPr>
              <p14:xfrm>
                <a:off x="5118466" y="3570958"/>
                <a:ext cx="145080" cy="141120"/>
              </p14:xfrm>
            </p:contentPart>
          </mc:Choice>
          <mc:Fallback xmlns="">
            <p:pic>
              <p:nvPicPr>
                <p:cNvPr id="121" name="筆跡 120">
                  <a:extLst>
                    <a:ext uri="{FF2B5EF4-FFF2-40B4-BE49-F238E27FC236}">
                      <a16:creationId xmlns:a16="http://schemas.microsoft.com/office/drawing/2014/main" id="{1AE9A25B-EE22-4B37-B948-E8FB75CB4C00}"/>
                    </a:ext>
                  </a:extLst>
                </p:cNvPr>
                <p:cNvPicPr/>
                <p:nvPr/>
              </p:nvPicPr>
              <p:blipFill>
                <a:blip r:embed="rId213"/>
                <a:stretch>
                  <a:fillRect/>
                </a:stretch>
              </p:blipFill>
              <p:spPr>
                <a:xfrm>
                  <a:off x="5082466" y="3535318"/>
                  <a:ext cx="2167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2" name="筆跡 121">
                  <a:extLst>
                    <a:ext uri="{FF2B5EF4-FFF2-40B4-BE49-F238E27FC236}">
                      <a16:creationId xmlns:a16="http://schemas.microsoft.com/office/drawing/2014/main" id="{53CD5930-577B-4C09-81EE-D142B66FBE57}"/>
                    </a:ext>
                  </a:extLst>
                </p14:cNvPr>
                <p14:cNvContentPartPr/>
                <p14:nvPr/>
              </p14:nvContentPartPr>
              <p14:xfrm>
                <a:off x="5024146" y="3790198"/>
                <a:ext cx="32400" cy="228960"/>
              </p14:xfrm>
            </p:contentPart>
          </mc:Choice>
          <mc:Fallback xmlns="">
            <p:pic>
              <p:nvPicPr>
                <p:cNvPr id="122" name="筆跡 121">
                  <a:extLst>
                    <a:ext uri="{FF2B5EF4-FFF2-40B4-BE49-F238E27FC236}">
                      <a16:creationId xmlns:a16="http://schemas.microsoft.com/office/drawing/2014/main" id="{53CD5930-577B-4C09-81EE-D142B66FBE57}"/>
                    </a:ext>
                  </a:extLst>
                </p:cNvPr>
                <p:cNvPicPr/>
                <p:nvPr/>
              </p:nvPicPr>
              <p:blipFill>
                <a:blip r:embed="rId215"/>
                <a:stretch>
                  <a:fillRect/>
                </a:stretch>
              </p:blipFill>
              <p:spPr>
                <a:xfrm>
                  <a:off x="4988506" y="3754198"/>
                  <a:ext cx="1040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3" name="筆跡 122">
                  <a:extLst>
                    <a:ext uri="{FF2B5EF4-FFF2-40B4-BE49-F238E27FC236}">
                      <a16:creationId xmlns:a16="http://schemas.microsoft.com/office/drawing/2014/main" id="{E1B100DE-07A2-4406-BEB8-FD5D539CA12F}"/>
                    </a:ext>
                  </a:extLst>
                </p14:cNvPr>
                <p14:cNvContentPartPr/>
                <p14:nvPr/>
              </p14:nvContentPartPr>
              <p14:xfrm>
                <a:off x="5059426" y="3817918"/>
                <a:ext cx="353880" cy="199080"/>
              </p14:xfrm>
            </p:contentPart>
          </mc:Choice>
          <mc:Fallback xmlns="">
            <p:pic>
              <p:nvPicPr>
                <p:cNvPr id="123" name="筆跡 122">
                  <a:extLst>
                    <a:ext uri="{FF2B5EF4-FFF2-40B4-BE49-F238E27FC236}">
                      <a16:creationId xmlns:a16="http://schemas.microsoft.com/office/drawing/2014/main" id="{E1B100DE-07A2-4406-BEB8-FD5D539CA12F}"/>
                    </a:ext>
                  </a:extLst>
                </p:cNvPr>
                <p:cNvPicPr/>
                <p:nvPr/>
              </p:nvPicPr>
              <p:blipFill>
                <a:blip r:embed="rId217"/>
                <a:stretch>
                  <a:fillRect/>
                </a:stretch>
              </p:blipFill>
              <p:spPr>
                <a:xfrm>
                  <a:off x="5023786" y="3781918"/>
                  <a:ext cx="4255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 name="筆跡 123">
                  <a:extLst>
                    <a:ext uri="{FF2B5EF4-FFF2-40B4-BE49-F238E27FC236}">
                      <a16:creationId xmlns:a16="http://schemas.microsoft.com/office/drawing/2014/main" id="{5E561AD7-4493-41B3-A9D8-2C23CEF2DA3C}"/>
                    </a:ext>
                  </a:extLst>
                </p14:cNvPr>
                <p14:cNvContentPartPr/>
                <p14:nvPr/>
              </p14:nvContentPartPr>
              <p14:xfrm>
                <a:off x="5144386" y="3896038"/>
                <a:ext cx="135360" cy="25200"/>
              </p14:xfrm>
            </p:contentPart>
          </mc:Choice>
          <mc:Fallback xmlns="">
            <p:pic>
              <p:nvPicPr>
                <p:cNvPr id="124" name="筆跡 123">
                  <a:extLst>
                    <a:ext uri="{FF2B5EF4-FFF2-40B4-BE49-F238E27FC236}">
                      <a16:creationId xmlns:a16="http://schemas.microsoft.com/office/drawing/2014/main" id="{5E561AD7-4493-41B3-A9D8-2C23CEF2DA3C}"/>
                    </a:ext>
                  </a:extLst>
                </p:cNvPr>
                <p:cNvPicPr/>
                <p:nvPr/>
              </p:nvPicPr>
              <p:blipFill>
                <a:blip r:embed="rId219"/>
                <a:stretch>
                  <a:fillRect/>
                </a:stretch>
              </p:blipFill>
              <p:spPr>
                <a:xfrm>
                  <a:off x="5108386" y="3860398"/>
                  <a:ext cx="207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5" name="筆跡 124">
                  <a:extLst>
                    <a:ext uri="{FF2B5EF4-FFF2-40B4-BE49-F238E27FC236}">
                      <a16:creationId xmlns:a16="http://schemas.microsoft.com/office/drawing/2014/main" id="{3C6A11CF-D0D6-4E80-852D-D43CF9F0AA5C}"/>
                    </a:ext>
                  </a:extLst>
                </p14:cNvPr>
                <p14:cNvContentPartPr/>
                <p14:nvPr/>
              </p14:nvContentPartPr>
              <p14:xfrm>
                <a:off x="5136106" y="3983518"/>
                <a:ext cx="129600" cy="23040"/>
              </p14:xfrm>
            </p:contentPart>
          </mc:Choice>
          <mc:Fallback xmlns="">
            <p:pic>
              <p:nvPicPr>
                <p:cNvPr id="125" name="筆跡 124">
                  <a:extLst>
                    <a:ext uri="{FF2B5EF4-FFF2-40B4-BE49-F238E27FC236}">
                      <a16:creationId xmlns:a16="http://schemas.microsoft.com/office/drawing/2014/main" id="{3C6A11CF-D0D6-4E80-852D-D43CF9F0AA5C}"/>
                    </a:ext>
                  </a:extLst>
                </p:cNvPr>
                <p:cNvPicPr/>
                <p:nvPr/>
              </p:nvPicPr>
              <p:blipFill>
                <a:blip r:embed="rId221"/>
                <a:stretch>
                  <a:fillRect/>
                </a:stretch>
              </p:blipFill>
              <p:spPr>
                <a:xfrm>
                  <a:off x="5100466" y="3947878"/>
                  <a:ext cx="2012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6" name="筆跡 125">
                  <a:extLst>
                    <a:ext uri="{FF2B5EF4-FFF2-40B4-BE49-F238E27FC236}">
                      <a16:creationId xmlns:a16="http://schemas.microsoft.com/office/drawing/2014/main" id="{1C0DBDFB-02C4-490F-B75C-E6535AE939F2}"/>
                    </a:ext>
                  </a:extLst>
                </p14:cNvPr>
                <p14:cNvContentPartPr/>
                <p14:nvPr/>
              </p14:nvContentPartPr>
              <p14:xfrm>
                <a:off x="5187586" y="3870478"/>
                <a:ext cx="18720" cy="235080"/>
              </p14:xfrm>
            </p:contentPart>
          </mc:Choice>
          <mc:Fallback xmlns="">
            <p:pic>
              <p:nvPicPr>
                <p:cNvPr id="126" name="筆跡 125">
                  <a:extLst>
                    <a:ext uri="{FF2B5EF4-FFF2-40B4-BE49-F238E27FC236}">
                      <a16:creationId xmlns:a16="http://schemas.microsoft.com/office/drawing/2014/main" id="{1C0DBDFB-02C4-490F-B75C-E6535AE939F2}"/>
                    </a:ext>
                  </a:extLst>
                </p:cNvPr>
                <p:cNvPicPr/>
                <p:nvPr/>
              </p:nvPicPr>
              <p:blipFill>
                <a:blip r:embed="rId223"/>
                <a:stretch>
                  <a:fillRect/>
                </a:stretch>
              </p:blipFill>
              <p:spPr>
                <a:xfrm>
                  <a:off x="5151946" y="3834478"/>
                  <a:ext cx="90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7" name="筆跡 126">
                  <a:extLst>
                    <a:ext uri="{FF2B5EF4-FFF2-40B4-BE49-F238E27FC236}">
                      <a16:creationId xmlns:a16="http://schemas.microsoft.com/office/drawing/2014/main" id="{BFB27227-ABC8-4879-9B8D-170FDC83E895}"/>
                    </a:ext>
                  </a:extLst>
                </p14:cNvPr>
                <p14:cNvContentPartPr/>
                <p14:nvPr/>
              </p14:nvContentPartPr>
              <p14:xfrm>
                <a:off x="4776106" y="3857878"/>
                <a:ext cx="41400" cy="282240"/>
              </p14:xfrm>
            </p:contentPart>
          </mc:Choice>
          <mc:Fallback xmlns="">
            <p:pic>
              <p:nvPicPr>
                <p:cNvPr id="127" name="筆跡 126">
                  <a:extLst>
                    <a:ext uri="{FF2B5EF4-FFF2-40B4-BE49-F238E27FC236}">
                      <a16:creationId xmlns:a16="http://schemas.microsoft.com/office/drawing/2014/main" id="{BFB27227-ABC8-4879-9B8D-170FDC83E895}"/>
                    </a:ext>
                  </a:extLst>
                </p:cNvPr>
                <p:cNvPicPr/>
                <p:nvPr/>
              </p:nvPicPr>
              <p:blipFill>
                <a:blip r:embed="rId225"/>
                <a:stretch>
                  <a:fillRect/>
                </a:stretch>
              </p:blipFill>
              <p:spPr>
                <a:xfrm>
                  <a:off x="4740106" y="3822238"/>
                  <a:ext cx="1130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8" name="筆跡 127">
                  <a:extLst>
                    <a:ext uri="{FF2B5EF4-FFF2-40B4-BE49-F238E27FC236}">
                      <a16:creationId xmlns:a16="http://schemas.microsoft.com/office/drawing/2014/main" id="{25B2BE9B-2AD0-4CE1-9C17-C6AC304F13D7}"/>
                    </a:ext>
                  </a:extLst>
                </p14:cNvPr>
                <p14:cNvContentPartPr/>
                <p14:nvPr/>
              </p14:nvContentPartPr>
              <p14:xfrm>
                <a:off x="4772506" y="4058758"/>
                <a:ext cx="750600" cy="211320"/>
              </p14:xfrm>
            </p:contentPart>
          </mc:Choice>
          <mc:Fallback xmlns="">
            <p:pic>
              <p:nvPicPr>
                <p:cNvPr id="128" name="筆跡 127">
                  <a:extLst>
                    <a:ext uri="{FF2B5EF4-FFF2-40B4-BE49-F238E27FC236}">
                      <a16:creationId xmlns:a16="http://schemas.microsoft.com/office/drawing/2014/main" id="{25B2BE9B-2AD0-4CE1-9C17-C6AC304F13D7}"/>
                    </a:ext>
                  </a:extLst>
                </p:cNvPr>
                <p:cNvPicPr/>
                <p:nvPr/>
              </p:nvPicPr>
              <p:blipFill>
                <a:blip r:embed="rId227"/>
                <a:stretch>
                  <a:fillRect/>
                </a:stretch>
              </p:blipFill>
              <p:spPr>
                <a:xfrm>
                  <a:off x="4736866" y="4022758"/>
                  <a:ext cx="8222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9" name="筆跡 128">
                  <a:extLst>
                    <a:ext uri="{FF2B5EF4-FFF2-40B4-BE49-F238E27FC236}">
                      <a16:creationId xmlns:a16="http://schemas.microsoft.com/office/drawing/2014/main" id="{6732D42C-5444-4255-ABB8-AA17A1240523}"/>
                    </a:ext>
                  </a:extLst>
                </p14:cNvPr>
                <p14:cNvContentPartPr/>
                <p14:nvPr/>
              </p14:nvContentPartPr>
              <p14:xfrm>
                <a:off x="5583226" y="3609118"/>
                <a:ext cx="92880" cy="83880"/>
              </p14:xfrm>
            </p:contentPart>
          </mc:Choice>
          <mc:Fallback xmlns="">
            <p:pic>
              <p:nvPicPr>
                <p:cNvPr id="129" name="筆跡 128">
                  <a:extLst>
                    <a:ext uri="{FF2B5EF4-FFF2-40B4-BE49-F238E27FC236}">
                      <a16:creationId xmlns:a16="http://schemas.microsoft.com/office/drawing/2014/main" id="{6732D42C-5444-4255-ABB8-AA17A1240523}"/>
                    </a:ext>
                  </a:extLst>
                </p:cNvPr>
                <p:cNvPicPr/>
                <p:nvPr/>
              </p:nvPicPr>
              <p:blipFill>
                <a:blip r:embed="rId229"/>
                <a:stretch>
                  <a:fillRect/>
                </a:stretch>
              </p:blipFill>
              <p:spPr>
                <a:xfrm>
                  <a:off x="5547586" y="3573118"/>
                  <a:ext cx="164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0" name="筆跡 129">
                  <a:extLst>
                    <a:ext uri="{FF2B5EF4-FFF2-40B4-BE49-F238E27FC236}">
                      <a16:creationId xmlns:a16="http://schemas.microsoft.com/office/drawing/2014/main" id="{3A6A35DA-BFCF-46BA-BC20-EF9124778034}"/>
                    </a:ext>
                  </a:extLst>
                </p14:cNvPr>
                <p14:cNvContentPartPr/>
                <p14:nvPr/>
              </p14:nvContentPartPr>
              <p14:xfrm>
                <a:off x="5723986" y="3584278"/>
                <a:ext cx="228960" cy="107280"/>
              </p14:xfrm>
            </p:contentPart>
          </mc:Choice>
          <mc:Fallback xmlns="">
            <p:pic>
              <p:nvPicPr>
                <p:cNvPr id="130" name="筆跡 129">
                  <a:extLst>
                    <a:ext uri="{FF2B5EF4-FFF2-40B4-BE49-F238E27FC236}">
                      <a16:creationId xmlns:a16="http://schemas.microsoft.com/office/drawing/2014/main" id="{3A6A35DA-BFCF-46BA-BC20-EF9124778034}"/>
                    </a:ext>
                  </a:extLst>
                </p:cNvPr>
                <p:cNvPicPr/>
                <p:nvPr/>
              </p:nvPicPr>
              <p:blipFill>
                <a:blip r:embed="rId231"/>
                <a:stretch>
                  <a:fillRect/>
                </a:stretch>
              </p:blipFill>
              <p:spPr>
                <a:xfrm>
                  <a:off x="5688346" y="3548278"/>
                  <a:ext cx="3006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1" name="筆跡 130">
                  <a:extLst>
                    <a:ext uri="{FF2B5EF4-FFF2-40B4-BE49-F238E27FC236}">
                      <a16:creationId xmlns:a16="http://schemas.microsoft.com/office/drawing/2014/main" id="{50FA2500-C9C5-4D59-9FF9-7C8DD4C493F1}"/>
                    </a:ext>
                  </a:extLst>
                </p14:cNvPr>
                <p14:cNvContentPartPr/>
                <p14:nvPr/>
              </p14:nvContentPartPr>
              <p14:xfrm>
                <a:off x="5523826" y="3718198"/>
                <a:ext cx="483480" cy="127800"/>
              </p14:xfrm>
            </p:contentPart>
          </mc:Choice>
          <mc:Fallback xmlns="">
            <p:pic>
              <p:nvPicPr>
                <p:cNvPr id="131" name="筆跡 130">
                  <a:extLst>
                    <a:ext uri="{FF2B5EF4-FFF2-40B4-BE49-F238E27FC236}">
                      <a16:creationId xmlns:a16="http://schemas.microsoft.com/office/drawing/2014/main" id="{50FA2500-C9C5-4D59-9FF9-7C8DD4C493F1}"/>
                    </a:ext>
                  </a:extLst>
                </p:cNvPr>
                <p:cNvPicPr/>
                <p:nvPr/>
              </p:nvPicPr>
              <p:blipFill>
                <a:blip r:embed="rId233"/>
                <a:stretch>
                  <a:fillRect/>
                </a:stretch>
              </p:blipFill>
              <p:spPr>
                <a:xfrm>
                  <a:off x="5488186" y="3682198"/>
                  <a:ext cx="555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2" name="筆跡 131">
                  <a:extLst>
                    <a:ext uri="{FF2B5EF4-FFF2-40B4-BE49-F238E27FC236}">
                      <a16:creationId xmlns:a16="http://schemas.microsoft.com/office/drawing/2014/main" id="{3D9B584F-0FEA-497D-A1DE-F8FAC83EAD25}"/>
                    </a:ext>
                  </a:extLst>
                </p14:cNvPr>
                <p14:cNvContentPartPr/>
                <p14:nvPr/>
              </p14:nvContentPartPr>
              <p14:xfrm>
                <a:off x="5666026" y="3847798"/>
                <a:ext cx="145800" cy="101880"/>
              </p14:xfrm>
            </p:contentPart>
          </mc:Choice>
          <mc:Fallback xmlns="">
            <p:pic>
              <p:nvPicPr>
                <p:cNvPr id="132" name="筆跡 131">
                  <a:extLst>
                    <a:ext uri="{FF2B5EF4-FFF2-40B4-BE49-F238E27FC236}">
                      <a16:creationId xmlns:a16="http://schemas.microsoft.com/office/drawing/2014/main" id="{3D9B584F-0FEA-497D-A1DE-F8FAC83EAD25}"/>
                    </a:ext>
                  </a:extLst>
                </p:cNvPr>
                <p:cNvPicPr/>
                <p:nvPr/>
              </p:nvPicPr>
              <p:blipFill>
                <a:blip r:embed="rId235"/>
                <a:stretch>
                  <a:fillRect/>
                </a:stretch>
              </p:blipFill>
              <p:spPr>
                <a:xfrm>
                  <a:off x="5630386" y="3811798"/>
                  <a:ext cx="2174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3" name="筆跡 132">
                  <a:extLst>
                    <a:ext uri="{FF2B5EF4-FFF2-40B4-BE49-F238E27FC236}">
                      <a16:creationId xmlns:a16="http://schemas.microsoft.com/office/drawing/2014/main" id="{2D0C0F93-6934-47A5-9516-93BD833E7CAC}"/>
                    </a:ext>
                  </a:extLst>
                </p14:cNvPr>
                <p14:cNvContentPartPr/>
                <p14:nvPr/>
              </p14:nvContentPartPr>
              <p14:xfrm>
                <a:off x="5554786" y="4093678"/>
                <a:ext cx="89640" cy="104400"/>
              </p14:xfrm>
            </p:contentPart>
          </mc:Choice>
          <mc:Fallback xmlns="">
            <p:pic>
              <p:nvPicPr>
                <p:cNvPr id="133" name="筆跡 132">
                  <a:extLst>
                    <a:ext uri="{FF2B5EF4-FFF2-40B4-BE49-F238E27FC236}">
                      <a16:creationId xmlns:a16="http://schemas.microsoft.com/office/drawing/2014/main" id="{2D0C0F93-6934-47A5-9516-93BD833E7CAC}"/>
                    </a:ext>
                  </a:extLst>
                </p:cNvPr>
                <p:cNvPicPr/>
                <p:nvPr/>
              </p:nvPicPr>
              <p:blipFill>
                <a:blip r:embed="rId237"/>
                <a:stretch>
                  <a:fillRect/>
                </a:stretch>
              </p:blipFill>
              <p:spPr>
                <a:xfrm>
                  <a:off x="5518786" y="4058038"/>
                  <a:ext cx="1612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4" name="筆跡 133">
                  <a:extLst>
                    <a:ext uri="{FF2B5EF4-FFF2-40B4-BE49-F238E27FC236}">
                      <a16:creationId xmlns:a16="http://schemas.microsoft.com/office/drawing/2014/main" id="{326947F4-E886-462D-A921-F85F7BA1451E}"/>
                    </a:ext>
                  </a:extLst>
                </p14:cNvPr>
                <p14:cNvContentPartPr/>
                <p14:nvPr/>
              </p14:nvContentPartPr>
              <p14:xfrm>
                <a:off x="5616346" y="4062718"/>
                <a:ext cx="272880" cy="69480"/>
              </p14:xfrm>
            </p:contentPart>
          </mc:Choice>
          <mc:Fallback xmlns="">
            <p:pic>
              <p:nvPicPr>
                <p:cNvPr id="134" name="筆跡 133">
                  <a:extLst>
                    <a:ext uri="{FF2B5EF4-FFF2-40B4-BE49-F238E27FC236}">
                      <a16:creationId xmlns:a16="http://schemas.microsoft.com/office/drawing/2014/main" id="{326947F4-E886-462D-A921-F85F7BA1451E}"/>
                    </a:ext>
                  </a:extLst>
                </p:cNvPr>
                <p:cNvPicPr/>
                <p:nvPr/>
              </p:nvPicPr>
              <p:blipFill>
                <a:blip r:embed="rId239"/>
                <a:stretch>
                  <a:fillRect/>
                </a:stretch>
              </p:blipFill>
              <p:spPr>
                <a:xfrm>
                  <a:off x="5580706" y="4026718"/>
                  <a:ext cx="3445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5" name="筆跡 134">
                  <a:extLst>
                    <a:ext uri="{FF2B5EF4-FFF2-40B4-BE49-F238E27FC236}">
                      <a16:creationId xmlns:a16="http://schemas.microsoft.com/office/drawing/2014/main" id="{5D73BC58-8CF5-408E-817E-A57AECFC3E49}"/>
                    </a:ext>
                  </a:extLst>
                </p14:cNvPr>
                <p14:cNvContentPartPr/>
                <p14:nvPr/>
              </p14:nvContentPartPr>
              <p14:xfrm>
                <a:off x="5709226" y="3979558"/>
                <a:ext cx="40320" cy="359640"/>
              </p14:xfrm>
            </p:contentPart>
          </mc:Choice>
          <mc:Fallback xmlns="">
            <p:pic>
              <p:nvPicPr>
                <p:cNvPr id="135" name="筆跡 134">
                  <a:extLst>
                    <a:ext uri="{FF2B5EF4-FFF2-40B4-BE49-F238E27FC236}">
                      <a16:creationId xmlns:a16="http://schemas.microsoft.com/office/drawing/2014/main" id="{5D73BC58-8CF5-408E-817E-A57AECFC3E49}"/>
                    </a:ext>
                  </a:extLst>
                </p:cNvPr>
                <p:cNvPicPr/>
                <p:nvPr/>
              </p:nvPicPr>
              <p:blipFill>
                <a:blip r:embed="rId241"/>
                <a:stretch>
                  <a:fillRect/>
                </a:stretch>
              </p:blipFill>
              <p:spPr>
                <a:xfrm>
                  <a:off x="5673226" y="3943558"/>
                  <a:ext cx="11196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7" name="筆跡 136">
                  <a:extLst>
                    <a:ext uri="{FF2B5EF4-FFF2-40B4-BE49-F238E27FC236}">
                      <a16:creationId xmlns:a16="http://schemas.microsoft.com/office/drawing/2014/main" id="{C29550E1-8098-4BCB-AB38-A7799CF25567}"/>
                    </a:ext>
                  </a:extLst>
                </p14:cNvPr>
                <p14:cNvContentPartPr/>
                <p14:nvPr/>
              </p14:nvContentPartPr>
              <p14:xfrm>
                <a:off x="6199546" y="3671758"/>
                <a:ext cx="329760" cy="296640"/>
              </p14:xfrm>
            </p:contentPart>
          </mc:Choice>
          <mc:Fallback xmlns="">
            <p:pic>
              <p:nvPicPr>
                <p:cNvPr id="137" name="筆跡 136">
                  <a:extLst>
                    <a:ext uri="{FF2B5EF4-FFF2-40B4-BE49-F238E27FC236}">
                      <a16:creationId xmlns:a16="http://schemas.microsoft.com/office/drawing/2014/main" id="{C29550E1-8098-4BCB-AB38-A7799CF25567}"/>
                    </a:ext>
                  </a:extLst>
                </p:cNvPr>
                <p:cNvPicPr/>
                <p:nvPr/>
              </p:nvPicPr>
              <p:blipFill>
                <a:blip r:embed="rId243"/>
                <a:stretch>
                  <a:fillRect/>
                </a:stretch>
              </p:blipFill>
              <p:spPr>
                <a:xfrm>
                  <a:off x="6163906" y="3635758"/>
                  <a:ext cx="4014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8" name="筆跡 137">
                  <a:extLst>
                    <a:ext uri="{FF2B5EF4-FFF2-40B4-BE49-F238E27FC236}">
                      <a16:creationId xmlns:a16="http://schemas.microsoft.com/office/drawing/2014/main" id="{4CDC77D2-8349-43F4-8E1F-2B79E35685FA}"/>
                    </a:ext>
                  </a:extLst>
                </p14:cNvPr>
                <p14:cNvContentPartPr/>
                <p14:nvPr/>
              </p14:nvContentPartPr>
              <p14:xfrm>
                <a:off x="6502666" y="3663478"/>
                <a:ext cx="176400" cy="154800"/>
              </p14:xfrm>
            </p:contentPart>
          </mc:Choice>
          <mc:Fallback xmlns="">
            <p:pic>
              <p:nvPicPr>
                <p:cNvPr id="138" name="筆跡 137">
                  <a:extLst>
                    <a:ext uri="{FF2B5EF4-FFF2-40B4-BE49-F238E27FC236}">
                      <a16:creationId xmlns:a16="http://schemas.microsoft.com/office/drawing/2014/main" id="{4CDC77D2-8349-43F4-8E1F-2B79E35685FA}"/>
                    </a:ext>
                  </a:extLst>
                </p:cNvPr>
                <p:cNvPicPr/>
                <p:nvPr/>
              </p:nvPicPr>
              <p:blipFill>
                <a:blip r:embed="rId245"/>
                <a:stretch>
                  <a:fillRect/>
                </a:stretch>
              </p:blipFill>
              <p:spPr>
                <a:xfrm>
                  <a:off x="6467026" y="3627838"/>
                  <a:ext cx="2480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9" name="筆跡 138">
                  <a:extLst>
                    <a:ext uri="{FF2B5EF4-FFF2-40B4-BE49-F238E27FC236}">
                      <a16:creationId xmlns:a16="http://schemas.microsoft.com/office/drawing/2014/main" id="{686F4A08-5199-4E83-A034-6B0BA124600A}"/>
                    </a:ext>
                  </a:extLst>
                </p14:cNvPr>
                <p14:cNvContentPartPr/>
                <p14:nvPr/>
              </p14:nvContentPartPr>
              <p14:xfrm>
                <a:off x="6442186" y="3877678"/>
                <a:ext cx="109080" cy="38520"/>
              </p14:xfrm>
            </p:contentPart>
          </mc:Choice>
          <mc:Fallback xmlns="">
            <p:pic>
              <p:nvPicPr>
                <p:cNvPr id="139" name="筆跡 138">
                  <a:extLst>
                    <a:ext uri="{FF2B5EF4-FFF2-40B4-BE49-F238E27FC236}">
                      <a16:creationId xmlns:a16="http://schemas.microsoft.com/office/drawing/2014/main" id="{686F4A08-5199-4E83-A034-6B0BA124600A}"/>
                    </a:ext>
                  </a:extLst>
                </p:cNvPr>
                <p:cNvPicPr/>
                <p:nvPr/>
              </p:nvPicPr>
              <p:blipFill>
                <a:blip r:embed="rId247"/>
                <a:stretch>
                  <a:fillRect/>
                </a:stretch>
              </p:blipFill>
              <p:spPr>
                <a:xfrm>
                  <a:off x="6406186" y="3841678"/>
                  <a:ext cx="1807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0" name="筆跡 139">
                  <a:extLst>
                    <a:ext uri="{FF2B5EF4-FFF2-40B4-BE49-F238E27FC236}">
                      <a16:creationId xmlns:a16="http://schemas.microsoft.com/office/drawing/2014/main" id="{7FC47B30-FAF4-45E0-ABC5-E2BFAA1B3E0A}"/>
                    </a:ext>
                  </a:extLst>
                </p14:cNvPr>
                <p14:cNvContentPartPr/>
                <p14:nvPr/>
              </p14:nvContentPartPr>
              <p14:xfrm>
                <a:off x="6406186" y="4025638"/>
                <a:ext cx="147240" cy="191880"/>
              </p14:xfrm>
            </p:contentPart>
          </mc:Choice>
          <mc:Fallback xmlns="">
            <p:pic>
              <p:nvPicPr>
                <p:cNvPr id="140" name="筆跡 139">
                  <a:extLst>
                    <a:ext uri="{FF2B5EF4-FFF2-40B4-BE49-F238E27FC236}">
                      <a16:creationId xmlns:a16="http://schemas.microsoft.com/office/drawing/2014/main" id="{7FC47B30-FAF4-45E0-ABC5-E2BFAA1B3E0A}"/>
                    </a:ext>
                  </a:extLst>
                </p:cNvPr>
                <p:cNvPicPr/>
                <p:nvPr/>
              </p:nvPicPr>
              <p:blipFill>
                <a:blip r:embed="rId249"/>
                <a:stretch>
                  <a:fillRect/>
                </a:stretch>
              </p:blipFill>
              <p:spPr>
                <a:xfrm>
                  <a:off x="6370186" y="3989998"/>
                  <a:ext cx="218880" cy="263520"/>
                </a:xfrm>
                <a:prstGeom prst="rect">
                  <a:avLst/>
                </a:prstGeom>
              </p:spPr>
            </p:pic>
          </mc:Fallback>
        </mc:AlternateContent>
      </p:grpSp>
      <p:grpSp>
        <p:nvGrpSpPr>
          <p:cNvPr id="149" name="群組 148">
            <a:extLst>
              <a:ext uri="{FF2B5EF4-FFF2-40B4-BE49-F238E27FC236}">
                <a16:creationId xmlns:a16="http://schemas.microsoft.com/office/drawing/2014/main" id="{54404CCD-06EF-4D9A-ACF5-7C7AC610F804}"/>
              </a:ext>
            </a:extLst>
          </p:cNvPr>
          <p:cNvGrpSpPr/>
          <p:nvPr/>
        </p:nvGrpSpPr>
        <p:grpSpPr>
          <a:xfrm>
            <a:off x="4985266" y="4637998"/>
            <a:ext cx="603000" cy="686880"/>
            <a:chOff x="4985266" y="4637998"/>
            <a:chExt cx="603000" cy="686880"/>
          </a:xfrm>
        </p:grpSpPr>
        <mc:AlternateContent xmlns:mc="http://schemas.openxmlformats.org/markup-compatibility/2006" xmlns:p14="http://schemas.microsoft.com/office/powerpoint/2010/main">
          <mc:Choice Requires="p14">
            <p:contentPart p14:bwMode="auto" r:id="rId250">
              <p14:nvContentPartPr>
                <p14:cNvPr id="141" name="筆跡 140">
                  <a:extLst>
                    <a:ext uri="{FF2B5EF4-FFF2-40B4-BE49-F238E27FC236}">
                      <a16:creationId xmlns:a16="http://schemas.microsoft.com/office/drawing/2014/main" id="{B3844A5A-B403-4202-B61B-22931171E5CD}"/>
                    </a:ext>
                  </a:extLst>
                </p14:cNvPr>
                <p14:cNvContentPartPr/>
                <p14:nvPr/>
              </p14:nvContentPartPr>
              <p14:xfrm>
                <a:off x="5058346" y="4738798"/>
                <a:ext cx="21960" cy="586080"/>
              </p14:xfrm>
            </p:contentPart>
          </mc:Choice>
          <mc:Fallback xmlns="">
            <p:pic>
              <p:nvPicPr>
                <p:cNvPr id="141" name="筆跡 140">
                  <a:extLst>
                    <a:ext uri="{FF2B5EF4-FFF2-40B4-BE49-F238E27FC236}">
                      <a16:creationId xmlns:a16="http://schemas.microsoft.com/office/drawing/2014/main" id="{B3844A5A-B403-4202-B61B-22931171E5CD}"/>
                    </a:ext>
                  </a:extLst>
                </p:cNvPr>
                <p:cNvPicPr/>
                <p:nvPr/>
              </p:nvPicPr>
              <p:blipFill>
                <a:blip r:embed="rId251"/>
                <a:stretch>
                  <a:fillRect/>
                </a:stretch>
              </p:blipFill>
              <p:spPr>
                <a:xfrm>
                  <a:off x="5022706" y="4703158"/>
                  <a:ext cx="93600" cy="657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2" name="筆跡 141">
                  <a:extLst>
                    <a:ext uri="{FF2B5EF4-FFF2-40B4-BE49-F238E27FC236}">
                      <a16:creationId xmlns:a16="http://schemas.microsoft.com/office/drawing/2014/main" id="{0BE54ED8-E184-4D17-A030-6B69A2C5FDAF}"/>
                    </a:ext>
                  </a:extLst>
                </p14:cNvPr>
                <p14:cNvContentPartPr/>
                <p14:nvPr/>
              </p14:nvContentPartPr>
              <p14:xfrm>
                <a:off x="4985266" y="4712158"/>
                <a:ext cx="326160" cy="214920"/>
              </p14:xfrm>
            </p:contentPart>
          </mc:Choice>
          <mc:Fallback xmlns="">
            <p:pic>
              <p:nvPicPr>
                <p:cNvPr id="142" name="筆跡 141">
                  <a:extLst>
                    <a:ext uri="{FF2B5EF4-FFF2-40B4-BE49-F238E27FC236}">
                      <a16:creationId xmlns:a16="http://schemas.microsoft.com/office/drawing/2014/main" id="{0BE54ED8-E184-4D17-A030-6B69A2C5FDAF}"/>
                    </a:ext>
                  </a:extLst>
                </p:cNvPr>
                <p:cNvPicPr/>
                <p:nvPr/>
              </p:nvPicPr>
              <p:blipFill>
                <a:blip r:embed="rId253"/>
                <a:stretch>
                  <a:fillRect/>
                </a:stretch>
              </p:blipFill>
              <p:spPr>
                <a:xfrm>
                  <a:off x="4949626" y="4676158"/>
                  <a:ext cx="3978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3" name="筆跡 142">
                  <a:extLst>
                    <a:ext uri="{FF2B5EF4-FFF2-40B4-BE49-F238E27FC236}">
                      <a16:creationId xmlns:a16="http://schemas.microsoft.com/office/drawing/2014/main" id="{D083831D-4EF3-40D8-A709-05F2C6737B4D}"/>
                    </a:ext>
                  </a:extLst>
                </p14:cNvPr>
                <p14:cNvContentPartPr/>
                <p14:nvPr/>
              </p14:nvContentPartPr>
              <p14:xfrm>
                <a:off x="5474866" y="4637998"/>
                <a:ext cx="113400" cy="531360"/>
              </p14:xfrm>
            </p:contentPart>
          </mc:Choice>
          <mc:Fallback xmlns="">
            <p:pic>
              <p:nvPicPr>
                <p:cNvPr id="143" name="筆跡 142">
                  <a:extLst>
                    <a:ext uri="{FF2B5EF4-FFF2-40B4-BE49-F238E27FC236}">
                      <a16:creationId xmlns:a16="http://schemas.microsoft.com/office/drawing/2014/main" id="{D083831D-4EF3-40D8-A709-05F2C6737B4D}"/>
                    </a:ext>
                  </a:extLst>
                </p:cNvPr>
                <p:cNvPicPr/>
                <p:nvPr/>
              </p:nvPicPr>
              <p:blipFill>
                <a:blip r:embed="rId255"/>
                <a:stretch>
                  <a:fillRect/>
                </a:stretch>
              </p:blipFill>
              <p:spPr>
                <a:xfrm>
                  <a:off x="5438866" y="4602358"/>
                  <a:ext cx="185040" cy="603000"/>
                </a:xfrm>
                <a:prstGeom prst="rect">
                  <a:avLst/>
                </a:prstGeom>
              </p:spPr>
            </p:pic>
          </mc:Fallback>
        </mc:AlternateContent>
      </p:grpSp>
      <p:grpSp>
        <p:nvGrpSpPr>
          <p:cNvPr id="161" name="群組 160">
            <a:extLst>
              <a:ext uri="{FF2B5EF4-FFF2-40B4-BE49-F238E27FC236}">
                <a16:creationId xmlns:a16="http://schemas.microsoft.com/office/drawing/2014/main" id="{BE56D3C9-5611-4FAC-8B6C-2927B558EBFC}"/>
              </a:ext>
            </a:extLst>
          </p:cNvPr>
          <p:cNvGrpSpPr/>
          <p:nvPr/>
        </p:nvGrpSpPr>
        <p:grpSpPr>
          <a:xfrm>
            <a:off x="5896786" y="4364398"/>
            <a:ext cx="3020400" cy="729720"/>
            <a:chOff x="5896786" y="4364398"/>
            <a:chExt cx="3020400" cy="729720"/>
          </a:xfrm>
        </p:grpSpPr>
        <mc:AlternateContent xmlns:mc="http://schemas.openxmlformats.org/markup-compatibility/2006" xmlns:p14="http://schemas.microsoft.com/office/powerpoint/2010/main">
          <mc:Choice Requires="p14">
            <p:contentPart p14:bwMode="auto" r:id="rId256">
              <p14:nvContentPartPr>
                <p14:cNvPr id="144" name="筆跡 143">
                  <a:extLst>
                    <a:ext uri="{FF2B5EF4-FFF2-40B4-BE49-F238E27FC236}">
                      <a16:creationId xmlns:a16="http://schemas.microsoft.com/office/drawing/2014/main" id="{EFE569A7-6CCC-4E3A-94B3-2984969855E7}"/>
                    </a:ext>
                  </a:extLst>
                </p14:cNvPr>
                <p14:cNvContentPartPr/>
                <p14:nvPr/>
              </p14:nvContentPartPr>
              <p14:xfrm>
                <a:off x="5896786" y="4695598"/>
                <a:ext cx="438480" cy="398520"/>
              </p14:xfrm>
            </p:contentPart>
          </mc:Choice>
          <mc:Fallback xmlns="">
            <p:pic>
              <p:nvPicPr>
                <p:cNvPr id="144" name="筆跡 143">
                  <a:extLst>
                    <a:ext uri="{FF2B5EF4-FFF2-40B4-BE49-F238E27FC236}">
                      <a16:creationId xmlns:a16="http://schemas.microsoft.com/office/drawing/2014/main" id="{EFE569A7-6CCC-4E3A-94B3-2984969855E7}"/>
                    </a:ext>
                  </a:extLst>
                </p:cNvPr>
                <p:cNvPicPr/>
                <p:nvPr/>
              </p:nvPicPr>
              <p:blipFill>
                <a:blip r:embed="rId257"/>
                <a:stretch>
                  <a:fillRect/>
                </a:stretch>
              </p:blipFill>
              <p:spPr>
                <a:xfrm>
                  <a:off x="5860786" y="4659958"/>
                  <a:ext cx="5101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5" name="筆跡 144">
                  <a:extLst>
                    <a:ext uri="{FF2B5EF4-FFF2-40B4-BE49-F238E27FC236}">
                      <a16:creationId xmlns:a16="http://schemas.microsoft.com/office/drawing/2014/main" id="{C02C8D94-4E6C-49F1-BC3F-EF2B95FE0DB5}"/>
                    </a:ext>
                  </a:extLst>
                </p14:cNvPr>
                <p14:cNvContentPartPr/>
                <p14:nvPr/>
              </p14:nvContentPartPr>
              <p14:xfrm>
                <a:off x="5984626" y="4678318"/>
                <a:ext cx="388080" cy="386280"/>
              </p14:xfrm>
            </p:contentPart>
          </mc:Choice>
          <mc:Fallback xmlns="">
            <p:pic>
              <p:nvPicPr>
                <p:cNvPr id="145" name="筆跡 144">
                  <a:extLst>
                    <a:ext uri="{FF2B5EF4-FFF2-40B4-BE49-F238E27FC236}">
                      <a16:creationId xmlns:a16="http://schemas.microsoft.com/office/drawing/2014/main" id="{C02C8D94-4E6C-49F1-BC3F-EF2B95FE0DB5}"/>
                    </a:ext>
                  </a:extLst>
                </p:cNvPr>
                <p:cNvPicPr/>
                <p:nvPr/>
              </p:nvPicPr>
              <p:blipFill>
                <a:blip r:embed="rId259"/>
                <a:stretch>
                  <a:fillRect/>
                </a:stretch>
              </p:blipFill>
              <p:spPr>
                <a:xfrm>
                  <a:off x="5948986" y="4642318"/>
                  <a:ext cx="45972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6" name="筆跡 145">
                  <a:extLst>
                    <a:ext uri="{FF2B5EF4-FFF2-40B4-BE49-F238E27FC236}">
                      <a16:creationId xmlns:a16="http://schemas.microsoft.com/office/drawing/2014/main" id="{7DC7975A-2083-43B8-A4F3-6E3DF9B57672}"/>
                    </a:ext>
                  </a:extLst>
                </p14:cNvPr>
                <p14:cNvContentPartPr/>
                <p14:nvPr/>
              </p14:nvContentPartPr>
              <p14:xfrm>
                <a:off x="6659266" y="4753198"/>
                <a:ext cx="255960" cy="116640"/>
              </p14:xfrm>
            </p:contentPart>
          </mc:Choice>
          <mc:Fallback xmlns="">
            <p:pic>
              <p:nvPicPr>
                <p:cNvPr id="146" name="筆跡 145">
                  <a:extLst>
                    <a:ext uri="{FF2B5EF4-FFF2-40B4-BE49-F238E27FC236}">
                      <a16:creationId xmlns:a16="http://schemas.microsoft.com/office/drawing/2014/main" id="{7DC7975A-2083-43B8-A4F3-6E3DF9B57672}"/>
                    </a:ext>
                  </a:extLst>
                </p:cNvPr>
                <p:cNvPicPr/>
                <p:nvPr/>
              </p:nvPicPr>
              <p:blipFill>
                <a:blip r:embed="rId261"/>
                <a:stretch>
                  <a:fillRect/>
                </a:stretch>
              </p:blipFill>
              <p:spPr>
                <a:xfrm>
                  <a:off x="6623626" y="4717558"/>
                  <a:ext cx="3276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7" name="筆跡 146">
                  <a:extLst>
                    <a:ext uri="{FF2B5EF4-FFF2-40B4-BE49-F238E27FC236}">
                      <a16:creationId xmlns:a16="http://schemas.microsoft.com/office/drawing/2014/main" id="{7754CE06-3401-4FA4-AC3A-FCB1C5F24DF9}"/>
                    </a:ext>
                  </a:extLst>
                </p14:cNvPr>
                <p14:cNvContentPartPr/>
                <p14:nvPr/>
              </p14:nvContentPartPr>
              <p14:xfrm>
                <a:off x="6638746" y="4992238"/>
                <a:ext cx="259920" cy="34200"/>
              </p14:xfrm>
            </p:contentPart>
          </mc:Choice>
          <mc:Fallback xmlns="">
            <p:pic>
              <p:nvPicPr>
                <p:cNvPr id="147" name="筆跡 146">
                  <a:extLst>
                    <a:ext uri="{FF2B5EF4-FFF2-40B4-BE49-F238E27FC236}">
                      <a16:creationId xmlns:a16="http://schemas.microsoft.com/office/drawing/2014/main" id="{7754CE06-3401-4FA4-AC3A-FCB1C5F24DF9}"/>
                    </a:ext>
                  </a:extLst>
                </p:cNvPr>
                <p:cNvPicPr/>
                <p:nvPr/>
              </p:nvPicPr>
              <p:blipFill>
                <a:blip r:embed="rId263"/>
                <a:stretch>
                  <a:fillRect/>
                </a:stretch>
              </p:blipFill>
              <p:spPr>
                <a:xfrm>
                  <a:off x="6603106" y="4956238"/>
                  <a:ext cx="3315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1" name="筆跡 150">
                  <a:extLst>
                    <a:ext uri="{FF2B5EF4-FFF2-40B4-BE49-F238E27FC236}">
                      <a16:creationId xmlns:a16="http://schemas.microsoft.com/office/drawing/2014/main" id="{10845454-4909-46C4-B2F5-279B1D3F97DD}"/>
                    </a:ext>
                  </a:extLst>
                </p14:cNvPr>
                <p14:cNvContentPartPr/>
                <p14:nvPr/>
              </p14:nvContentPartPr>
              <p14:xfrm>
                <a:off x="7095226" y="4679758"/>
                <a:ext cx="362880" cy="333360"/>
              </p14:xfrm>
            </p:contentPart>
          </mc:Choice>
          <mc:Fallback xmlns="">
            <p:pic>
              <p:nvPicPr>
                <p:cNvPr id="151" name="筆跡 150">
                  <a:extLst>
                    <a:ext uri="{FF2B5EF4-FFF2-40B4-BE49-F238E27FC236}">
                      <a16:creationId xmlns:a16="http://schemas.microsoft.com/office/drawing/2014/main" id="{10845454-4909-46C4-B2F5-279B1D3F97DD}"/>
                    </a:ext>
                  </a:extLst>
                </p:cNvPr>
                <p:cNvPicPr/>
                <p:nvPr/>
              </p:nvPicPr>
              <p:blipFill>
                <a:blip r:embed="rId265"/>
                <a:stretch>
                  <a:fillRect/>
                </a:stretch>
              </p:blipFill>
              <p:spPr>
                <a:xfrm>
                  <a:off x="7059226" y="4643758"/>
                  <a:ext cx="43452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2" name="筆跡 151">
                  <a:extLst>
                    <a:ext uri="{FF2B5EF4-FFF2-40B4-BE49-F238E27FC236}">
                      <a16:creationId xmlns:a16="http://schemas.microsoft.com/office/drawing/2014/main" id="{FD09DB38-3285-4DE6-A7B0-415965C44D64}"/>
                    </a:ext>
                  </a:extLst>
                </p14:cNvPr>
                <p14:cNvContentPartPr/>
                <p14:nvPr/>
              </p14:nvContentPartPr>
              <p14:xfrm>
                <a:off x="7207186" y="4730878"/>
                <a:ext cx="194760" cy="178560"/>
              </p14:xfrm>
            </p:contentPart>
          </mc:Choice>
          <mc:Fallback xmlns="">
            <p:pic>
              <p:nvPicPr>
                <p:cNvPr id="152" name="筆跡 151">
                  <a:extLst>
                    <a:ext uri="{FF2B5EF4-FFF2-40B4-BE49-F238E27FC236}">
                      <a16:creationId xmlns:a16="http://schemas.microsoft.com/office/drawing/2014/main" id="{FD09DB38-3285-4DE6-A7B0-415965C44D64}"/>
                    </a:ext>
                  </a:extLst>
                </p:cNvPr>
                <p:cNvPicPr/>
                <p:nvPr/>
              </p:nvPicPr>
              <p:blipFill>
                <a:blip r:embed="rId267"/>
                <a:stretch>
                  <a:fillRect/>
                </a:stretch>
              </p:blipFill>
              <p:spPr>
                <a:xfrm>
                  <a:off x="7171186" y="4694878"/>
                  <a:ext cx="2664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3" name="筆跡 152">
                  <a:extLst>
                    <a:ext uri="{FF2B5EF4-FFF2-40B4-BE49-F238E27FC236}">
                      <a16:creationId xmlns:a16="http://schemas.microsoft.com/office/drawing/2014/main" id="{A670DB5D-CCB5-451A-8042-937C67A328A9}"/>
                    </a:ext>
                  </a:extLst>
                </p14:cNvPr>
                <p14:cNvContentPartPr/>
                <p14:nvPr/>
              </p14:nvContentPartPr>
              <p14:xfrm>
                <a:off x="7496626" y="4533238"/>
                <a:ext cx="141120" cy="137160"/>
              </p14:xfrm>
            </p:contentPart>
          </mc:Choice>
          <mc:Fallback xmlns="">
            <p:pic>
              <p:nvPicPr>
                <p:cNvPr id="153" name="筆跡 152">
                  <a:extLst>
                    <a:ext uri="{FF2B5EF4-FFF2-40B4-BE49-F238E27FC236}">
                      <a16:creationId xmlns:a16="http://schemas.microsoft.com/office/drawing/2014/main" id="{A670DB5D-CCB5-451A-8042-937C67A328A9}"/>
                    </a:ext>
                  </a:extLst>
                </p:cNvPr>
                <p:cNvPicPr/>
                <p:nvPr/>
              </p:nvPicPr>
              <p:blipFill>
                <a:blip r:embed="rId269"/>
                <a:stretch>
                  <a:fillRect/>
                </a:stretch>
              </p:blipFill>
              <p:spPr>
                <a:xfrm>
                  <a:off x="7460626" y="4497238"/>
                  <a:ext cx="2127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4" name="筆跡 153">
                  <a:extLst>
                    <a:ext uri="{FF2B5EF4-FFF2-40B4-BE49-F238E27FC236}">
                      <a16:creationId xmlns:a16="http://schemas.microsoft.com/office/drawing/2014/main" id="{6F6F98D3-84D4-4D28-91E1-BD50D21E8389}"/>
                    </a:ext>
                  </a:extLst>
                </p14:cNvPr>
                <p14:cNvContentPartPr/>
                <p14:nvPr/>
              </p14:nvContentPartPr>
              <p14:xfrm>
                <a:off x="7532986" y="4514518"/>
                <a:ext cx="86040" cy="143280"/>
              </p14:xfrm>
            </p:contentPart>
          </mc:Choice>
          <mc:Fallback xmlns="">
            <p:pic>
              <p:nvPicPr>
                <p:cNvPr id="154" name="筆跡 153">
                  <a:extLst>
                    <a:ext uri="{FF2B5EF4-FFF2-40B4-BE49-F238E27FC236}">
                      <a16:creationId xmlns:a16="http://schemas.microsoft.com/office/drawing/2014/main" id="{6F6F98D3-84D4-4D28-91E1-BD50D21E8389}"/>
                    </a:ext>
                  </a:extLst>
                </p:cNvPr>
                <p:cNvPicPr/>
                <p:nvPr/>
              </p:nvPicPr>
              <p:blipFill>
                <a:blip r:embed="rId271"/>
                <a:stretch>
                  <a:fillRect/>
                </a:stretch>
              </p:blipFill>
              <p:spPr>
                <a:xfrm>
                  <a:off x="7497346" y="4478878"/>
                  <a:ext cx="1576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5" name="筆跡 154">
                  <a:extLst>
                    <a:ext uri="{FF2B5EF4-FFF2-40B4-BE49-F238E27FC236}">
                      <a16:creationId xmlns:a16="http://schemas.microsoft.com/office/drawing/2014/main" id="{842E7093-E201-43DB-987C-3761D5948D31}"/>
                    </a:ext>
                  </a:extLst>
                </p14:cNvPr>
                <p14:cNvContentPartPr/>
                <p14:nvPr/>
              </p14:nvContentPartPr>
              <p14:xfrm>
                <a:off x="7449466" y="4589758"/>
                <a:ext cx="227880" cy="21960"/>
              </p14:xfrm>
            </p:contentPart>
          </mc:Choice>
          <mc:Fallback xmlns="">
            <p:pic>
              <p:nvPicPr>
                <p:cNvPr id="155" name="筆跡 154">
                  <a:extLst>
                    <a:ext uri="{FF2B5EF4-FFF2-40B4-BE49-F238E27FC236}">
                      <a16:creationId xmlns:a16="http://schemas.microsoft.com/office/drawing/2014/main" id="{842E7093-E201-43DB-987C-3761D5948D31}"/>
                    </a:ext>
                  </a:extLst>
                </p:cNvPr>
                <p:cNvPicPr/>
                <p:nvPr/>
              </p:nvPicPr>
              <p:blipFill>
                <a:blip r:embed="rId273"/>
                <a:stretch>
                  <a:fillRect/>
                </a:stretch>
              </p:blipFill>
              <p:spPr>
                <a:xfrm>
                  <a:off x="7413826" y="4553758"/>
                  <a:ext cx="2995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6" name="筆跡 155">
                  <a:extLst>
                    <a:ext uri="{FF2B5EF4-FFF2-40B4-BE49-F238E27FC236}">
                      <a16:creationId xmlns:a16="http://schemas.microsoft.com/office/drawing/2014/main" id="{71EA9348-8AA6-4229-B1A3-180C3311C775}"/>
                    </a:ext>
                  </a:extLst>
                </p14:cNvPr>
                <p14:cNvContentPartPr/>
                <p14:nvPr/>
              </p14:nvContentPartPr>
              <p14:xfrm>
                <a:off x="7675906" y="4364398"/>
                <a:ext cx="249840" cy="666360"/>
              </p14:xfrm>
            </p:contentPart>
          </mc:Choice>
          <mc:Fallback xmlns="">
            <p:pic>
              <p:nvPicPr>
                <p:cNvPr id="156" name="筆跡 155">
                  <a:extLst>
                    <a:ext uri="{FF2B5EF4-FFF2-40B4-BE49-F238E27FC236}">
                      <a16:creationId xmlns:a16="http://schemas.microsoft.com/office/drawing/2014/main" id="{71EA9348-8AA6-4229-B1A3-180C3311C775}"/>
                    </a:ext>
                  </a:extLst>
                </p:cNvPr>
                <p:cNvPicPr/>
                <p:nvPr/>
              </p:nvPicPr>
              <p:blipFill>
                <a:blip r:embed="rId275"/>
                <a:stretch>
                  <a:fillRect/>
                </a:stretch>
              </p:blipFill>
              <p:spPr>
                <a:xfrm>
                  <a:off x="7640266" y="4328398"/>
                  <a:ext cx="321480" cy="738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7" name="筆跡 156">
                  <a:extLst>
                    <a:ext uri="{FF2B5EF4-FFF2-40B4-BE49-F238E27FC236}">
                      <a16:creationId xmlns:a16="http://schemas.microsoft.com/office/drawing/2014/main" id="{E876C418-2967-4859-B7FF-3A4668560404}"/>
                    </a:ext>
                  </a:extLst>
                </p14:cNvPr>
                <p14:cNvContentPartPr/>
                <p14:nvPr/>
              </p14:nvContentPartPr>
              <p14:xfrm>
                <a:off x="8081986" y="4686598"/>
                <a:ext cx="210600" cy="15840"/>
              </p14:xfrm>
            </p:contentPart>
          </mc:Choice>
          <mc:Fallback xmlns="">
            <p:pic>
              <p:nvPicPr>
                <p:cNvPr id="157" name="筆跡 156">
                  <a:extLst>
                    <a:ext uri="{FF2B5EF4-FFF2-40B4-BE49-F238E27FC236}">
                      <a16:creationId xmlns:a16="http://schemas.microsoft.com/office/drawing/2014/main" id="{E876C418-2967-4859-B7FF-3A4668560404}"/>
                    </a:ext>
                  </a:extLst>
                </p:cNvPr>
                <p:cNvPicPr/>
                <p:nvPr/>
              </p:nvPicPr>
              <p:blipFill>
                <a:blip r:embed="rId277"/>
                <a:stretch>
                  <a:fillRect/>
                </a:stretch>
              </p:blipFill>
              <p:spPr>
                <a:xfrm>
                  <a:off x="8045986" y="4650598"/>
                  <a:ext cx="2822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8" name="筆跡 157">
                  <a:extLst>
                    <a:ext uri="{FF2B5EF4-FFF2-40B4-BE49-F238E27FC236}">
                      <a16:creationId xmlns:a16="http://schemas.microsoft.com/office/drawing/2014/main" id="{D6CFBCCC-C4D6-40C1-AA22-6DB6D21E809C}"/>
                    </a:ext>
                  </a:extLst>
                </p14:cNvPr>
                <p14:cNvContentPartPr/>
                <p14:nvPr/>
              </p14:nvContentPartPr>
              <p14:xfrm>
                <a:off x="8076226" y="4818358"/>
                <a:ext cx="237240" cy="15840"/>
              </p14:xfrm>
            </p:contentPart>
          </mc:Choice>
          <mc:Fallback xmlns="">
            <p:pic>
              <p:nvPicPr>
                <p:cNvPr id="158" name="筆跡 157">
                  <a:extLst>
                    <a:ext uri="{FF2B5EF4-FFF2-40B4-BE49-F238E27FC236}">
                      <a16:creationId xmlns:a16="http://schemas.microsoft.com/office/drawing/2014/main" id="{D6CFBCCC-C4D6-40C1-AA22-6DB6D21E809C}"/>
                    </a:ext>
                  </a:extLst>
                </p:cNvPr>
                <p:cNvPicPr/>
                <p:nvPr/>
              </p:nvPicPr>
              <p:blipFill>
                <a:blip r:embed="rId279"/>
                <a:stretch>
                  <a:fillRect/>
                </a:stretch>
              </p:blipFill>
              <p:spPr>
                <a:xfrm>
                  <a:off x="8040226" y="4782358"/>
                  <a:ext cx="3088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0" name="筆跡 159">
                  <a:extLst>
                    <a:ext uri="{FF2B5EF4-FFF2-40B4-BE49-F238E27FC236}">
                      <a16:creationId xmlns:a16="http://schemas.microsoft.com/office/drawing/2014/main" id="{11D34170-9359-4144-93ED-C29F19C1E59A}"/>
                    </a:ext>
                  </a:extLst>
                </p14:cNvPr>
                <p14:cNvContentPartPr/>
                <p14:nvPr/>
              </p14:nvContentPartPr>
              <p14:xfrm>
                <a:off x="8578786" y="4622518"/>
                <a:ext cx="338400" cy="331560"/>
              </p14:xfrm>
            </p:contentPart>
          </mc:Choice>
          <mc:Fallback xmlns="">
            <p:pic>
              <p:nvPicPr>
                <p:cNvPr id="160" name="筆跡 159">
                  <a:extLst>
                    <a:ext uri="{FF2B5EF4-FFF2-40B4-BE49-F238E27FC236}">
                      <a16:creationId xmlns:a16="http://schemas.microsoft.com/office/drawing/2014/main" id="{11D34170-9359-4144-93ED-C29F19C1E59A}"/>
                    </a:ext>
                  </a:extLst>
                </p:cNvPr>
                <p:cNvPicPr/>
                <p:nvPr/>
              </p:nvPicPr>
              <p:blipFill>
                <a:blip r:embed="rId281"/>
                <a:stretch>
                  <a:fillRect/>
                </a:stretch>
              </p:blipFill>
              <p:spPr>
                <a:xfrm>
                  <a:off x="8542786" y="4586878"/>
                  <a:ext cx="410040" cy="403200"/>
                </a:xfrm>
                <a:prstGeom prst="rect">
                  <a:avLst/>
                </a:prstGeom>
              </p:spPr>
            </p:pic>
          </mc:Fallback>
        </mc:AlternateContent>
      </p:grpSp>
      <p:grpSp>
        <p:nvGrpSpPr>
          <p:cNvPr id="177" name="群組 176">
            <a:extLst>
              <a:ext uri="{FF2B5EF4-FFF2-40B4-BE49-F238E27FC236}">
                <a16:creationId xmlns:a16="http://schemas.microsoft.com/office/drawing/2014/main" id="{76EECB95-FA1A-4AC2-BBD5-744D3BC50D55}"/>
              </a:ext>
            </a:extLst>
          </p:cNvPr>
          <p:cNvGrpSpPr/>
          <p:nvPr/>
        </p:nvGrpSpPr>
        <p:grpSpPr>
          <a:xfrm>
            <a:off x="3462826" y="5781358"/>
            <a:ext cx="1520640" cy="400680"/>
            <a:chOff x="3462826" y="5781358"/>
            <a:chExt cx="1520640" cy="400680"/>
          </a:xfrm>
        </p:grpSpPr>
        <mc:AlternateContent xmlns:mc="http://schemas.openxmlformats.org/markup-compatibility/2006" xmlns:p14="http://schemas.microsoft.com/office/powerpoint/2010/main">
          <mc:Choice Requires="p14">
            <p:contentPart p14:bwMode="auto" r:id="rId282">
              <p14:nvContentPartPr>
                <p14:cNvPr id="162" name="筆跡 161">
                  <a:extLst>
                    <a:ext uri="{FF2B5EF4-FFF2-40B4-BE49-F238E27FC236}">
                      <a16:creationId xmlns:a16="http://schemas.microsoft.com/office/drawing/2014/main" id="{D67E767D-F26A-4568-91A2-1AEC9A486E60}"/>
                    </a:ext>
                  </a:extLst>
                </p14:cNvPr>
                <p14:cNvContentPartPr/>
                <p14:nvPr/>
              </p14:nvContentPartPr>
              <p14:xfrm>
                <a:off x="3462826" y="5816278"/>
                <a:ext cx="286560" cy="365760"/>
              </p14:xfrm>
            </p:contentPart>
          </mc:Choice>
          <mc:Fallback xmlns="">
            <p:pic>
              <p:nvPicPr>
                <p:cNvPr id="162" name="筆跡 161">
                  <a:extLst>
                    <a:ext uri="{FF2B5EF4-FFF2-40B4-BE49-F238E27FC236}">
                      <a16:creationId xmlns:a16="http://schemas.microsoft.com/office/drawing/2014/main" id="{D67E767D-F26A-4568-91A2-1AEC9A486E60}"/>
                    </a:ext>
                  </a:extLst>
                </p:cNvPr>
                <p:cNvPicPr/>
                <p:nvPr/>
              </p:nvPicPr>
              <p:blipFill>
                <a:blip r:embed="rId283"/>
                <a:stretch>
                  <a:fillRect/>
                </a:stretch>
              </p:blipFill>
              <p:spPr>
                <a:xfrm>
                  <a:off x="3426826" y="5780278"/>
                  <a:ext cx="35820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3" name="筆跡 162">
                  <a:extLst>
                    <a:ext uri="{FF2B5EF4-FFF2-40B4-BE49-F238E27FC236}">
                      <a16:creationId xmlns:a16="http://schemas.microsoft.com/office/drawing/2014/main" id="{F8248834-6818-4AEC-88FC-5AB10F01D346}"/>
                    </a:ext>
                  </a:extLst>
                </p14:cNvPr>
                <p14:cNvContentPartPr/>
                <p14:nvPr/>
              </p14:nvContentPartPr>
              <p14:xfrm>
                <a:off x="3868186" y="5964598"/>
                <a:ext cx="203760" cy="25200"/>
              </p14:xfrm>
            </p:contentPart>
          </mc:Choice>
          <mc:Fallback xmlns="">
            <p:pic>
              <p:nvPicPr>
                <p:cNvPr id="163" name="筆跡 162">
                  <a:extLst>
                    <a:ext uri="{FF2B5EF4-FFF2-40B4-BE49-F238E27FC236}">
                      <a16:creationId xmlns:a16="http://schemas.microsoft.com/office/drawing/2014/main" id="{F8248834-6818-4AEC-88FC-5AB10F01D346}"/>
                    </a:ext>
                  </a:extLst>
                </p:cNvPr>
                <p:cNvPicPr/>
                <p:nvPr/>
              </p:nvPicPr>
              <p:blipFill>
                <a:blip r:embed="rId285"/>
                <a:stretch>
                  <a:fillRect/>
                </a:stretch>
              </p:blipFill>
              <p:spPr>
                <a:xfrm>
                  <a:off x="3832186" y="5928958"/>
                  <a:ext cx="2754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4" name="筆跡 163">
                  <a:extLst>
                    <a:ext uri="{FF2B5EF4-FFF2-40B4-BE49-F238E27FC236}">
                      <a16:creationId xmlns:a16="http://schemas.microsoft.com/office/drawing/2014/main" id="{A6777E06-4CC3-4240-A36C-A9278DE444A7}"/>
                    </a:ext>
                  </a:extLst>
                </p14:cNvPr>
                <p14:cNvContentPartPr/>
                <p14:nvPr/>
              </p14:nvContentPartPr>
              <p14:xfrm>
                <a:off x="3901306" y="6067558"/>
                <a:ext cx="149040" cy="27000"/>
              </p14:xfrm>
            </p:contentPart>
          </mc:Choice>
          <mc:Fallback xmlns="">
            <p:pic>
              <p:nvPicPr>
                <p:cNvPr id="164" name="筆跡 163">
                  <a:extLst>
                    <a:ext uri="{FF2B5EF4-FFF2-40B4-BE49-F238E27FC236}">
                      <a16:creationId xmlns:a16="http://schemas.microsoft.com/office/drawing/2014/main" id="{A6777E06-4CC3-4240-A36C-A9278DE444A7}"/>
                    </a:ext>
                  </a:extLst>
                </p:cNvPr>
                <p:cNvPicPr/>
                <p:nvPr/>
              </p:nvPicPr>
              <p:blipFill>
                <a:blip r:embed="rId287"/>
                <a:stretch>
                  <a:fillRect/>
                </a:stretch>
              </p:blipFill>
              <p:spPr>
                <a:xfrm>
                  <a:off x="3865306" y="6031918"/>
                  <a:ext cx="2206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5" name="筆跡 164">
                  <a:extLst>
                    <a:ext uri="{FF2B5EF4-FFF2-40B4-BE49-F238E27FC236}">
                      <a16:creationId xmlns:a16="http://schemas.microsoft.com/office/drawing/2014/main" id="{778673DB-8CCA-4FE2-B502-CB5C269D92B8}"/>
                    </a:ext>
                  </a:extLst>
                </p14:cNvPr>
                <p14:cNvContentPartPr/>
                <p14:nvPr/>
              </p14:nvContentPartPr>
              <p14:xfrm>
                <a:off x="4305946" y="6122278"/>
                <a:ext cx="17640" cy="14760"/>
              </p14:xfrm>
            </p:contentPart>
          </mc:Choice>
          <mc:Fallback xmlns="">
            <p:pic>
              <p:nvPicPr>
                <p:cNvPr id="165" name="筆跡 164">
                  <a:extLst>
                    <a:ext uri="{FF2B5EF4-FFF2-40B4-BE49-F238E27FC236}">
                      <a16:creationId xmlns:a16="http://schemas.microsoft.com/office/drawing/2014/main" id="{778673DB-8CCA-4FE2-B502-CB5C269D92B8}"/>
                    </a:ext>
                  </a:extLst>
                </p:cNvPr>
                <p:cNvPicPr/>
                <p:nvPr/>
              </p:nvPicPr>
              <p:blipFill>
                <a:blip r:embed="rId289"/>
                <a:stretch>
                  <a:fillRect/>
                </a:stretch>
              </p:blipFill>
              <p:spPr>
                <a:xfrm>
                  <a:off x="4270306" y="6086278"/>
                  <a:ext cx="892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7" name="筆跡 166">
                  <a:extLst>
                    <a:ext uri="{FF2B5EF4-FFF2-40B4-BE49-F238E27FC236}">
                      <a16:creationId xmlns:a16="http://schemas.microsoft.com/office/drawing/2014/main" id="{4939321D-5F99-40F2-B39D-984E4CFED453}"/>
                    </a:ext>
                  </a:extLst>
                </p14:cNvPr>
                <p14:cNvContentPartPr/>
                <p14:nvPr/>
              </p14:nvContentPartPr>
              <p14:xfrm>
                <a:off x="4487026" y="5884318"/>
                <a:ext cx="150120" cy="187560"/>
              </p14:xfrm>
            </p:contentPart>
          </mc:Choice>
          <mc:Fallback xmlns="">
            <p:pic>
              <p:nvPicPr>
                <p:cNvPr id="167" name="筆跡 166">
                  <a:extLst>
                    <a:ext uri="{FF2B5EF4-FFF2-40B4-BE49-F238E27FC236}">
                      <a16:creationId xmlns:a16="http://schemas.microsoft.com/office/drawing/2014/main" id="{4939321D-5F99-40F2-B39D-984E4CFED453}"/>
                    </a:ext>
                  </a:extLst>
                </p:cNvPr>
                <p:cNvPicPr/>
                <p:nvPr/>
              </p:nvPicPr>
              <p:blipFill>
                <a:blip r:embed="rId291"/>
                <a:stretch>
                  <a:fillRect/>
                </a:stretch>
              </p:blipFill>
              <p:spPr>
                <a:xfrm>
                  <a:off x="4451386" y="5848678"/>
                  <a:ext cx="2217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8" name="筆跡 167">
                  <a:extLst>
                    <a:ext uri="{FF2B5EF4-FFF2-40B4-BE49-F238E27FC236}">
                      <a16:creationId xmlns:a16="http://schemas.microsoft.com/office/drawing/2014/main" id="{178EE358-D0AB-4BD1-900E-D1A079A1744A}"/>
                    </a:ext>
                  </a:extLst>
                </p14:cNvPr>
                <p14:cNvContentPartPr/>
                <p14:nvPr/>
              </p14:nvContentPartPr>
              <p14:xfrm>
                <a:off x="4772866" y="5781358"/>
                <a:ext cx="132840" cy="300240"/>
              </p14:xfrm>
            </p:contentPart>
          </mc:Choice>
          <mc:Fallback xmlns="">
            <p:pic>
              <p:nvPicPr>
                <p:cNvPr id="168" name="筆跡 167">
                  <a:extLst>
                    <a:ext uri="{FF2B5EF4-FFF2-40B4-BE49-F238E27FC236}">
                      <a16:creationId xmlns:a16="http://schemas.microsoft.com/office/drawing/2014/main" id="{178EE358-D0AB-4BD1-900E-D1A079A1744A}"/>
                    </a:ext>
                  </a:extLst>
                </p:cNvPr>
                <p:cNvPicPr/>
                <p:nvPr/>
              </p:nvPicPr>
              <p:blipFill>
                <a:blip r:embed="rId293"/>
                <a:stretch>
                  <a:fillRect/>
                </a:stretch>
              </p:blipFill>
              <p:spPr>
                <a:xfrm>
                  <a:off x="4736866" y="5745718"/>
                  <a:ext cx="2044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9" name="筆跡 168">
                  <a:extLst>
                    <a:ext uri="{FF2B5EF4-FFF2-40B4-BE49-F238E27FC236}">
                      <a16:creationId xmlns:a16="http://schemas.microsoft.com/office/drawing/2014/main" id="{EDD06D64-D383-4689-AA23-1938EB72D8B4}"/>
                    </a:ext>
                  </a:extLst>
                </p14:cNvPr>
                <p14:cNvContentPartPr/>
                <p14:nvPr/>
              </p14:nvContentPartPr>
              <p14:xfrm>
                <a:off x="4813906" y="5815558"/>
                <a:ext cx="169560" cy="24120"/>
              </p14:xfrm>
            </p:contentPart>
          </mc:Choice>
          <mc:Fallback xmlns="">
            <p:pic>
              <p:nvPicPr>
                <p:cNvPr id="169" name="筆跡 168">
                  <a:extLst>
                    <a:ext uri="{FF2B5EF4-FFF2-40B4-BE49-F238E27FC236}">
                      <a16:creationId xmlns:a16="http://schemas.microsoft.com/office/drawing/2014/main" id="{EDD06D64-D383-4689-AA23-1938EB72D8B4}"/>
                    </a:ext>
                  </a:extLst>
                </p:cNvPr>
                <p:cNvPicPr/>
                <p:nvPr/>
              </p:nvPicPr>
              <p:blipFill>
                <a:blip r:embed="rId295"/>
                <a:stretch>
                  <a:fillRect/>
                </a:stretch>
              </p:blipFill>
              <p:spPr>
                <a:xfrm>
                  <a:off x="4777906" y="5779558"/>
                  <a:ext cx="241200" cy="95760"/>
                </a:xfrm>
                <a:prstGeom prst="rect">
                  <a:avLst/>
                </a:prstGeom>
              </p:spPr>
            </p:pic>
          </mc:Fallback>
        </mc:AlternateContent>
      </p:grpSp>
      <p:grpSp>
        <p:nvGrpSpPr>
          <p:cNvPr id="233" name="群組 232">
            <a:extLst>
              <a:ext uri="{FF2B5EF4-FFF2-40B4-BE49-F238E27FC236}">
                <a16:creationId xmlns:a16="http://schemas.microsoft.com/office/drawing/2014/main" id="{136669AF-6254-4DE2-9DF2-1ECE347C2D5E}"/>
              </a:ext>
            </a:extLst>
          </p:cNvPr>
          <p:cNvGrpSpPr/>
          <p:nvPr/>
        </p:nvGrpSpPr>
        <p:grpSpPr>
          <a:xfrm>
            <a:off x="5352466" y="5361598"/>
            <a:ext cx="3214800" cy="1421640"/>
            <a:chOff x="5352466" y="5361598"/>
            <a:chExt cx="3214800" cy="1421640"/>
          </a:xfrm>
        </p:grpSpPr>
        <mc:AlternateContent xmlns:mc="http://schemas.openxmlformats.org/markup-compatibility/2006" xmlns:p14="http://schemas.microsoft.com/office/powerpoint/2010/main">
          <mc:Choice Requires="p14">
            <p:contentPart p14:bwMode="auto" r:id="rId296">
              <p14:nvContentPartPr>
                <p14:cNvPr id="170" name="筆跡 169">
                  <a:extLst>
                    <a:ext uri="{FF2B5EF4-FFF2-40B4-BE49-F238E27FC236}">
                      <a16:creationId xmlns:a16="http://schemas.microsoft.com/office/drawing/2014/main" id="{6746EA43-A13B-428D-900E-37CB4411FFCD}"/>
                    </a:ext>
                  </a:extLst>
                </p14:cNvPr>
                <p14:cNvContentPartPr/>
                <p14:nvPr/>
              </p14:nvContentPartPr>
              <p14:xfrm>
                <a:off x="5418706" y="5681638"/>
                <a:ext cx="99720" cy="69480"/>
              </p14:xfrm>
            </p:contentPart>
          </mc:Choice>
          <mc:Fallback xmlns="">
            <p:pic>
              <p:nvPicPr>
                <p:cNvPr id="170" name="筆跡 169">
                  <a:extLst>
                    <a:ext uri="{FF2B5EF4-FFF2-40B4-BE49-F238E27FC236}">
                      <a16:creationId xmlns:a16="http://schemas.microsoft.com/office/drawing/2014/main" id="{6746EA43-A13B-428D-900E-37CB4411FFCD}"/>
                    </a:ext>
                  </a:extLst>
                </p:cNvPr>
                <p:cNvPicPr/>
                <p:nvPr/>
              </p:nvPicPr>
              <p:blipFill>
                <a:blip r:embed="rId297"/>
                <a:stretch>
                  <a:fillRect/>
                </a:stretch>
              </p:blipFill>
              <p:spPr>
                <a:xfrm>
                  <a:off x="5382706" y="5645638"/>
                  <a:ext cx="171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1" name="筆跡 170">
                  <a:extLst>
                    <a:ext uri="{FF2B5EF4-FFF2-40B4-BE49-F238E27FC236}">
                      <a16:creationId xmlns:a16="http://schemas.microsoft.com/office/drawing/2014/main" id="{44842ADF-50A4-4200-93D9-0BA261F4FD9D}"/>
                    </a:ext>
                  </a:extLst>
                </p14:cNvPr>
                <p14:cNvContentPartPr/>
                <p14:nvPr/>
              </p14:nvContentPartPr>
              <p14:xfrm>
                <a:off x="5352466" y="5563198"/>
                <a:ext cx="271440" cy="508680"/>
              </p14:xfrm>
            </p:contentPart>
          </mc:Choice>
          <mc:Fallback xmlns="">
            <p:pic>
              <p:nvPicPr>
                <p:cNvPr id="171" name="筆跡 170">
                  <a:extLst>
                    <a:ext uri="{FF2B5EF4-FFF2-40B4-BE49-F238E27FC236}">
                      <a16:creationId xmlns:a16="http://schemas.microsoft.com/office/drawing/2014/main" id="{44842ADF-50A4-4200-93D9-0BA261F4FD9D}"/>
                    </a:ext>
                  </a:extLst>
                </p:cNvPr>
                <p:cNvPicPr/>
                <p:nvPr/>
              </p:nvPicPr>
              <p:blipFill>
                <a:blip r:embed="rId299"/>
                <a:stretch>
                  <a:fillRect/>
                </a:stretch>
              </p:blipFill>
              <p:spPr>
                <a:xfrm>
                  <a:off x="5316466" y="5527558"/>
                  <a:ext cx="34308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2" name="筆跡 171">
                  <a:extLst>
                    <a:ext uri="{FF2B5EF4-FFF2-40B4-BE49-F238E27FC236}">
                      <a16:creationId xmlns:a16="http://schemas.microsoft.com/office/drawing/2014/main" id="{1D67D861-0761-4657-99FE-ED650B01465B}"/>
                    </a:ext>
                  </a:extLst>
                </p14:cNvPr>
                <p14:cNvContentPartPr/>
                <p14:nvPr/>
              </p14:nvContentPartPr>
              <p14:xfrm>
                <a:off x="5462266" y="5815198"/>
                <a:ext cx="489960" cy="434160"/>
              </p14:xfrm>
            </p:contentPart>
          </mc:Choice>
          <mc:Fallback xmlns="">
            <p:pic>
              <p:nvPicPr>
                <p:cNvPr id="172" name="筆跡 171">
                  <a:extLst>
                    <a:ext uri="{FF2B5EF4-FFF2-40B4-BE49-F238E27FC236}">
                      <a16:creationId xmlns:a16="http://schemas.microsoft.com/office/drawing/2014/main" id="{1D67D861-0761-4657-99FE-ED650B01465B}"/>
                    </a:ext>
                  </a:extLst>
                </p:cNvPr>
                <p:cNvPicPr/>
                <p:nvPr/>
              </p:nvPicPr>
              <p:blipFill>
                <a:blip r:embed="rId301"/>
                <a:stretch>
                  <a:fillRect/>
                </a:stretch>
              </p:blipFill>
              <p:spPr>
                <a:xfrm>
                  <a:off x="5426266" y="5779198"/>
                  <a:ext cx="56160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3" name="筆跡 172">
                  <a:extLst>
                    <a:ext uri="{FF2B5EF4-FFF2-40B4-BE49-F238E27FC236}">
                      <a16:creationId xmlns:a16="http://schemas.microsoft.com/office/drawing/2014/main" id="{CC6500F4-35D4-4B15-B9C6-24FA13E733D1}"/>
                    </a:ext>
                  </a:extLst>
                </p14:cNvPr>
                <p14:cNvContentPartPr/>
                <p14:nvPr/>
              </p14:nvContentPartPr>
              <p14:xfrm>
                <a:off x="5463346" y="6042718"/>
                <a:ext cx="46080" cy="92880"/>
              </p14:xfrm>
            </p:contentPart>
          </mc:Choice>
          <mc:Fallback xmlns="">
            <p:pic>
              <p:nvPicPr>
                <p:cNvPr id="173" name="筆跡 172">
                  <a:extLst>
                    <a:ext uri="{FF2B5EF4-FFF2-40B4-BE49-F238E27FC236}">
                      <a16:creationId xmlns:a16="http://schemas.microsoft.com/office/drawing/2014/main" id="{CC6500F4-35D4-4B15-B9C6-24FA13E733D1}"/>
                    </a:ext>
                  </a:extLst>
                </p:cNvPr>
                <p:cNvPicPr/>
                <p:nvPr/>
              </p:nvPicPr>
              <p:blipFill>
                <a:blip r:embed="rId303"/>
                <a:stretch>
                  <a:fillRect/>
                </a:stretch>
              </p:blipFill>
              <p:spPr>
                <a:xfrm>
                  <a:off x="5427346" y="6007078"/>
                  <a:ext cx="1177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4" name="筆跡 173">
                  <a:extLst>
                    <a:ext uri="{FF2B5EF4-FFF2-40B4-BE49-F238E27FC236}">
                      <a16:creationId xmlns:a16="http://schemas.microsoft.com/office/drawing/2014/main" id="{1B93EB38-DE43-43F2-8806-A6198A766291}"/>
                    </a:ext>
                  </a:extLst>
                </p14:cNvPr>
                <p14:cNvContentPartPr/>
                <p14:nvPr/>
              </p14:nvContentPartPr>
              <p14:xfrm>
                <a:off x="5592586" y="6005638"/>
                <a:ext cx="18720" cy="91800"/>
              </p14:xfrm>
            </p:contentPart>
          </mc:Choice>
          <mc:Fallback xmlns="">
            <p:pic>
              <p:nvPicPr>
                <p:cNvPr id="174" name="筆跡 173">
                  <a:extLst>
                    <a:ext uri="{FF2B5EF4-FFF2-40B4-BE49-F238E27FC236}">
                      <a16:creationId xmlns:a16="http://schemas.microsoft.com/office/drawing/2014/main" id="{1B93EB38-DE43-43F2-8806-A6198A766291}"/>
                    </a:ext>
                  </a:extLst>
                </p:cNvPr>
                <p:cNvPicPr/>
                <p:nvPr/>
              </p:nvPicPr>
              <p:blipFill>
                <a:blip r:embed="rId305"/>
                <a:stretch>
                  <a:fillRect/>
                </a:stretch>
              </p:blipFill>
              <p:spPr>
                <a:xfrm>
                  <a:off x="5556586" y="5969998"/>
                  <a:ext cx="90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5" name="筆跡 174">
                  <a:extLst>
                    <a:ext uri="{FF2B5EF4-FFF2-40B4-BE49-F238E27FC236}">
                      <a16:creationId xmlns:a16="http://schemas.microsoft.com/office/drawing/2014/main" id="{8A60C94E-2D43-4430-9664-D6E510387D0B}"/>
                    </a:ext>
                  </a:extLst>
                </p14:cNvPr>
                <p14:cNvContentPartPr/>
                <p14:nvPr/>
              </p14:nvContentPartPr>
              <p14:xfrm>
                <a:off x="5681506" y="6042718"/>
                <a:ext cx="82800" cy="71280"/>
              </p14:xfrm>
            </p:contentPart>
          </mc:Choice>
          <mc:Fallback xmlns="">
            <p:pic>
              <p:nvPicPr>
                <p:cNvPr id="175" name="筆跡 174">
                  <a:extLst>
                    <a:ext uri="{FF2B5EF4-FFF2-40B4-BE49-F238E27FC236}">
                      <a16:creationId xmlns:a16="http://schemas.microsoft.com/office/drawing/2014/main" id="{8A60C94E-2D43-4430-9664-D6E510387D0B}"/>
                    </a:ext>
                  </a:extLst>
                </p:cNvPr>
                <p:cNvPicPr/>
                <p:nvPr/>
              </p:nvPicPr>
              <p:blipFill>
                <a:blip r:embed="rId307"/>
                <a:stretch>
                  <a:fillRect/>
                </a:stretch>
              </p:blipFill>
              <p:spPr>
                <a:xfrm>
                  <a:off x="5645866" y="6007078"/>
                  <a:ext cx="1544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4" name="筆跡 183">
                  <a:extLst>
                    <a:ext uri="{FF2B5EF4-FFF2-40B4-BE49-F238E27FC236}">
                      <a16:creationId xmlns:a16="http://schemas.microsoft.com/office/drawing/2014/main" id="{4B354E05-62D3-4955-97B6-CA10A2F1669C}"/>
                    </a:ext>
                  </a:extLst>
                </p14:cNvPr>
                <p14:cNvContentPartPr/>
                <p14:nvPr/>
              </p14:nvContentPartPr>
              <p14:xfrm>
                <a:off x="7264426" y="5640598"/>
                <a:ext cx="51120" cy="365400"/>
              </p14:xfrm>
            </p:contentPart>
          </mc:Choice>
          <mc:Fallback xmlns="">
            <p:pic>
              <p:nvPicPr>
                <p:cNvPr id="184" name="筆跡 183">
                  <a:extLst>
                    <a:ext uri="{FF2B5EF4-FFF2-40B4-BE49-F238E27FC236}">
                      <a16:creationId xmlns:a16="http://schemas.microsoft.com/office/drawing/2014/main" id="{4B354E05-62D3-4955-97B6-CA10A2F1669C}"/>
                    </a:ext>
                  </a:extLst>
                </p:cNvPr>
                <p:cNvPicPr/>
                <p:nvPr/>
              </p:nvPicPr>
              <p:blipFill>
                <a:blip r:embed="rId309"/>
                <a:stretch>
                  <a:fillRect/>
                </a:stretch>
              </p:blipFill>
              <p:spPr>
                <a:xfrm>
                  <a:off x="7228426" y="5604598"/>
                  <a:ext cx="12276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5" name="筆跡 184">
                  <a:extLst>
                    <a:ext uri="{FF2B5EF4-FFF2-40B4-BE49-F238E27FC236}">
                      <a16:creationId xmlns:a16="http://schemas.microsoft.com/office/drawing/2014/main" id="{5A16C929-8DBD-4AA1-B7E3-4F34A456213A}"/>
                    </a:ext>
                  </a:extLst>
                </p14:cNvPr>
                <p14:cNvContentPartPr/>
                <p14:nvPr/>
              </p14:nvContentPartPr>
              <p14:xfrm>
                <a:off x="7115746" y="5787478"/>
                <a:ext cx="27720" cy="146520"/>
              </p14:xfrm>
            </p:contentPart>
          </mc:Choice>
          <mc:Fallback xmlns="">
            <p:pic>
              <p:nvPicPr>
                <p:cNvPr id="185" name="筆跡 184">
                  <a:extLst>
                    <a:ext uri="{FF2B5EF4-FFF2-40B4-BE49-F238E27FC236}">
                      <a16:creationId xmlns:a16="http://schemas.microsoft.com/office/drawing/2014/main" id="{5A16C929-8DBD-4AA1-B7E3-4F34A456213A}"/>
                    </a:ext>
                  </a:extLst>
                </p:cNvPr>
                <p:cNvPicPr/>
                <p:nvPr/>
              </p:nvPicPr>
              <p:blipFill>
                <a:blip r:embed="rId311"/>
                <a:stretch>
                  <a:fillRect/>
                </a:stretch>
              </p:blipFill>
              <p:spPr>
                <a:xfrm>
                  <a:off x="7079746" y="5751838"/>
                  <a:ext cx="993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6" name="筆跡 185">
                  <a:extLst>
                    <a:ext uri="{FF2B5EF4-FFF2-40B4-BE49-F238E27FC236}">
                      <a16:creationId xmlns:a16="http://schemas.microsoft.com/office/drawing/2014/main" id="{91F7AA30-3230-4331-8214-4B98893A30B8}"/>
                    </a:ext>
                  </a:extLst>
                </p14:cNvPr>
                <p14:cNvContentPartPr/>
                <p14:nvPr/>
              </p14:nvContentPartPr>
              <p14:xfrm>
                <a:off x="7594906" y="5820598"/>
                <a:ext cx="38160" cy="99000"/>
              </p14:xfrm>
            </p:contentPart>
          </mc:Choice>
          <mc:Fallback xmlns="">
            <p:pic>
              <p:nvPicPr>
                <p:cNvPr id="186" name="筆跡 185">
                  <a:extLst>
                    <a:ext uri="{FF2B5EF4-FFF2-40B4-BE49-F238E27FC236}">
                      <a16:creationId xmlns:a16="http://schemas.microsoft.com/office/drawing/2014/main" id="{91F7AA30-3230-4331-8214-4B98893A30B8}"/>
                    </a:ext>
                  </a:extLst>
                </p:cNvPr>
                <p:cNvPicPr/>
                <p:nvPr/>
              </p:nvPicPr>
              <p:blipFill>
                <a:blip r:embed="rId313"/>
                <a:stretch>
                  <a:fillRect/>
                </a:stretch>
              </p:blipFill>
              <p:spPr>
                <a:xfrm>
                  <a:off x="7558906" y="5784598"/>
                  <a:ext cx="1098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8" name="筆跡 177">
                  <a:extLst>
                    <a:ext uri="{FF2B5EF4-FFF2-40B4-BE49-F238E27FC236}">
                      <a16:creationId xmlns:a16="http://schemas.microsoft.com/office/drawing/2014/main" id="{DE4CCC18-A975-41E2-A029-C81F36874037}"/>
                    </a:ext>
                  </a:extLst>
                </p14:cNvPr>
                <p14:cNvContentPartPr/>
                <p14:nvPr/>
              </p14:nvContentPartPr>
              <p14:xfrm>
                <a:off x="6307186" y="5590198"/>
                <a:ext cx="119160" cy="124920"/>
              </p14:xfrm>
            </p:contentPart>
          </mc:Choice>
          <mc:Fallback xmlns="">
            <p:pic>
              <p:nvPicPr>
                <p:cNvPr id="178" name="筆跡 177">
                  <a:extLst>
                    <a:ext uri="{FF2B5EF4-FFF2-40B4-BE49-F238E27FC236}">
                      <a16:creationId xmlns:a16="http://schemas.microsoft.com/office/drawing/2014/main" id="{DE4CCC18-A975-41E2-A029-C81F36874037}"/>
                    </a:ext>
                  </a:extLst>
                </p:cNvPr>
                <p:cNvPicPr/>
                <p:nvPr/>
              </p:nvPicPr>
              <p:blipFill>
                <a:blip r:embed="rId315"/>
                <a:stretch>
                  <a:fillRect/>
                </a:stretch>
              </p:blipFill>
              <p:spPr>
                <a:xfrm>
                  <a:off x="6271186" y="5554198"/>
                  <a:ext cx="1908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9" name="筆跡 178">
                  <a:extLst>
                    <a:ext uri="{FF2B5EF4-FFF2-40B4-BE49-F238E27FC236}">
                      <a16:creationId xmlns:a16="http://schemas.microsoft.com/office/drawing/2014/main" id="{79D26AAE-C8D7-4748-984F-8F96DBACC997}"/>
                    </a:ext>
                  </a:extLst>
                </p14:cNvPr>
                <p14:cNvContentPartPr/>
                <p14:nvPr/>
              </p14:nvContentPartPr>
              <p14:xfrm>
                <a:off x="6348226" y="5699278"/>
                <a:ext cx="118080" cy="129960"/>
              </p14:xfrm>
            </p:contentPart>
          </mc:Choice>
          <mc:Fallback xmlns="">
            <p:pic>
              <p:nvPicPr>
                <p:cNvPr id="179" name="筆跡 178">
                  <a:extLst>
                    <a:ext uri="{FF2B5EF4-FFF2-40B4-BE49-F238E27FC236}">
                      <a16:creationId xmlns:a16="http://schemas.microsoft.com/office/drawing/2014/main" id="{79D26AAE-C8D7-4748-984F-8F96DBACC997}"/>
                    </a:ext>
                  </a:extLst>
                </p:cNvPr>
                <p:cNvPicPr/>
                <p:nvPr/>
              </p:nvPicPr>
              <p:blipFill>
                <a:blip r:embed="rId317"/>
                <a:stretch>
                  <a:fillRect/>
                </a:stretch>
              </p:blipFill>
              <p:spPr>
                <a:xfrm>
                  <a:off x="6312586" y="5663278"/>
                  <a:ext cx="1897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0" name="筆跡 179">
                  <a:extLst>
                    <a:ext uri="{FF2B5EF4-FFF2-40B4-BE49-F238E27FC236}">
                      <a16:creationId xmlns:a16="http://schemas.microsoft.com/office/drawing/2014/main" id="{8BA897F7-A854-4B00-9EEB-1509A0D6B904}"/>
                    </a:ext>
                  </a:extLst>
                </p14:cNvPr>
                <p14:cNvContentPartPr/>
                <p14:nvPr/>
              </p14:nvContentPartPr>
              <p14:xfrm>
                <a:off x="6400786" y="5766958"/>
                <a:ext cx="40320" cy="347040"/>
              </p14:xfrm>
            </p:contentPart>
          </mc:Choice>
          <mc:Fallback xmlns="">
            <p:pic>
              <p:nvPicPr>
                <p:cNvPr id="180" name="筆跡 179">
                  <a:extLst>
                    <a:ext uri="{FF2B5EF4-FFF2-40B4-BE49-F238E27FC236}">
                      <a16:creationId xmlns:a16="http://schemas.microsoft.com/office/drawing/2014/main" id="{8BA897F7-A854-4B00-9EEB-1509A0D6B904}"/>
                    </a:ext>
                  </a:extLst>
                </p:cNvPr>
                <p:cNvPicPr/>
                <p:nvPr/>
              </p:nvPicPr>
              <p:blipFill>
                <a:blip r:embed="rId319"/>
                <a:stretch>
                  <a:fillRect/>
                </a:stretch>
              </p:blipFill>
              <p:spPr>
                <a:xfrm>
                  <a:off x="6365146" y="5731318"/>
                  <a:ext cx="11196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1" name="筆跡 180">
                  <a:extLst>
                    <a:ext uri="{FF2B5EF4-FFF2-40B4-BE49-F238E27FC236}">
                      <a16:creationId xmlns:a16="http://schemas.microsoft.com/office/drawing/2014/main" id="{19E75A0C-56AA-404F-A085-0C2D631D5696}"/>
                    </a:ext>
                  </a:extLst>
                </p14:cNvPr>
                <p14:cNvContentPartPr/>
                <p14:nvPr/>
              </p14:nvContentPartPr>
              <p14:xfrm>
                <a:off x="6658186" y="5560318"/>
                <a:ext cx="185040" cy="172080"/>
              </p14:xfrm>
            </p:contentPart>
          </mc:Choice>
          <mc:Fallback xmlns="">
            <p:pic>
              <p:nvPicPr>
                <p:cNvPr id="181" name="筆跡 180">
                  <a:extLst>
                    <a:ext uri="{FF2B5EF4-FFF2-40B4-BE49-F238E27FC236}">
                      <a16:creationId xmlns:a16="http://schemas.microsoft.com/office/drawing/2014/main" id="{19E75A0C-56AA-404F-A085-0C2D631D5696}"/>
                    </a:ext>
                  </a:extLst>
                </p:cNvPr>
                <p:cNvPicPr/>
                <p:nvPr/>
              </p:nvPicPr>
              <p:blipFill>
                <a:blip r:embed="rId321"/>
                <a:stretch>
                  <a:fillRect/>
                </a:stretch>
              </p:blipFill>
              <p:spPr>
                <a:xfrm>
                  <a:off x="6622546" y="5524318"/>
                  <a:ext cx="2566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2" name="筆跡 181">
                  <a:extLst>
                    <a:ext uri="{FF2B5EF4-FFF2-40B4-BE49-F238E27FC236}">
                      <a16:creationId xmlns:a16="http://schemas.microsoft.com/office/drawing/2014/main" id="{94EC145B-C5C4-4640-9F56-F966EF36011E}"/>
                    </a:ext>
                  </a:extLst>
                </p14:cNvPr>
                <p14:cNvContentPartPr/>
                <p14:nvPr/>
              </p14:nvContentPartPr>
              <p14:xfrm>
                <a:off x="6632986" y="5693878"/>
                <a:ext cx="174240" cy="108360"/>
              </p14:xfrm>
            </p:contentPart>
          </mc:Choice>
          <mc:Fallback xmlns="">
            <p:pic>
              <p:nvPicPr>
                <p:cNvPr id="182" name="筆跡 181">
                  <a:extLst>
                    <a:ext uri="{FF2B5EF4-FFF2-40B4-BE49-F238E27FC236}">
                      <a16:creationId xmlns:a16="http://schemas.microsoft.com/office/drawing/2014/main" id="{94EC145B-C5C4-4640-9F56-F966EF36011E}"/>
                    </a:ext>
                  </a:extLst>
                </p:cNvPr>
                <p:cNvPicPr/>
                <p:nvPr/>
              </p:nvPicPr>
              <p:blipFill>
                <a:blip r:embed="rId323"/>
                <a:stretch>
                  <a:fillRect/>
                </a:stretch>
              </p:blipFill>
              <p:spPr>
                <a:xfrm>
                  <a:off x="6597346" y="5658238"/>
                  <a:ext cx="245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3" name="筆跡 182">
                  <a:extLst>
                    <a:ext uri="{FF2B5EF4-FFF2-40B4-BE49-F238E27FC236}">
                      <a16:creationId xmlns:a16="http://schemas.microsoft.com/office/drawing/2014/main" id="{2C09ECC8-DC72-4368-B256-F0111B7CFCA2}"/>
                    </a:ext>
                  </a:extLst>
                </p14:cNvPr>
                <p14:cNvContentPartPr/>
                <p14:nvPr/>
              </p14:nvContentPartPr>
              <p14:xfrm>
                <a:off x="6613546" y="5692078"/>
                <a:ext cx="224640" cy="408600"/>
              </p14:xfrm>
            </p:contentPart>
          </mc:Choice>
          <mc:Fallback xmlns="">
            <p:pic>
              <p:nvPicPr>
                <p:cNvPr id="183" name="筆跡 182">
                  <a:extLst>
                    <a:ext uri="{FF2B5EF4-FFF2-40B4-BE49-F238E27FC236}">
                      <a16:creationId xmlns:a16="http://schemas.microsoft.com/office/drawing/2014/main" id="{2C09ECC8-DC72-4368-B256-F0111B7CFCA2}"/>
                    </a:ext>
                  </a:extLst>
                </p:cNvPr>
                <p:cNvPicPr/>
                <p:nvPr/>
              </p:nvPicPr>
              <p:blipFill>
                <a:blip r:embed="rId325"/>
                <a:stretch>
                  <a:fillRect/>
                </a:stretch>
              </p:blipFill>
              <p:spPr>
                <a:xfrm>
                  <a:off x="6577546" y="5656078"/>
                  <a:ext cx="29628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7" name="筆跡 186">
                  <a:extLst>
                    <a:ext uri="{FF2B5EF4-FFF2-40B4-BE49-F238E27FC236}">
                      <a16:creationId xmlns:a16="http://schemas.microsoft.com/office/drawing/2014/main" id="{E0F428A0-4D8E-47C9-910E-03E069EEB60C}"/>
                    </a:ext>
                  </a:extLst>
                </p14:cNvPr>
                <p14:cNvContentPartPr/>
                <p14:nvPr/>
              </p14:nvContentPartPr>
              <p14:xfrm>
                <a:off x="6157426" y="5468518"/>
                <a:ext cx="19800" cy="80640"/>
              </p14:xfrm>
            </p:contentPart>
          </mc:Choice>
          <mc:Fallback xmlns="">
            <p:pic>
              <p:nvPicPr>
                <p:cNvPr id="187" name="筆跡 186">
                  <a:extLst>
                    <a:ext uri="{FF2B5EF4-FFF2-40B4-BE49-F238E27FC236}">
                      <a16:creationId xmlns:a16="http://schemas.microsoft.com/office/drawing/2014/main" id="{E0F428A0-4D8E-47C9-910E-03E069EEB60C}"/>
                    </a:ext>
                  </a:extLst>
                </p:cNvPr>
                <p:cNvPicPr/>
                <p:nvPr/>
              </p:nvPicPr>
              <p:blipFill>
                <a:blip r:embed="rId327"/>
                <a:stretch>
                  <a:fillRect/>
                </a:stretch>
              </p:blipFill>
              <p:spPr>
                <a:xfrm>
                  <a:off x="6121426" y="5432878"/>
                  <a:ext cx="91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8" name="筆跡 187">
                  <a:extLst>
                    <a:ext uri="{FF2B5EF4-FFF2-40B4-BE49-F238E27FC236}">
                      <a16:creationId xmlns:a16="http://schemas.microsoft.com/office/drawing/2014/main" id="{2BC95F19-009E-4D88-8D21-21573729C411}"/>
                    </a:ext>
                  </a:extLst>
                </p14:cNvPr>
                <p14:cNvContentPartPr/>
                <p14:nvPr/>
              </p14:nvContentPartPr>
              <p14:xfrm>
                <a:off x="6259306" y="5453038"/>
                <a:ext cx="7200" cy="83880"/>
              </p14:xfrm>
            </p:contentPart>
          </mc:Choice>
          <mc:Fallback xmlns="">
            <p:pic>
              <p:nvPicPr>
                <p:cNvPr id="188" name="筆跡 187">
                  <a:extLst>
                    <a:ext uri="{FF2B5EF4-FFF2-40B4-BE49-F238E27FC236}">
                      <a16:creationId xmlns:a16="http://schemas.microsoft.com/office/drawing/2014/main" id="{2BC95F19-009E-4D88-8D21-21573729C411}"/>
                    </a:ext>
                  </a:extLst>
                </p:cNvPr>
                <p:cNvPicPr/>
                <p:nvPr/>
              </p:nvPicPr>
              <p:blipFill>
                <a:blip r:embed="rId329"/>
                <a:stretch>
                  <a:fillRect/>
                </a:stretch>
              </p:blipFill>
              <p:spPr>
                <a:xfrm>
                  <a:off x="6223306" y="5417398"/>
                  <a:ext cx="788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9" name="筆跡 188">
                  <a:extLst>
                    <a:ext uri="{FF2B5EF4-FFF2-40B4-BE49-F238E27FC236}">
                      <a16:creationId xmlns:a16="http://schemas.microsoft.com/office/drawing/2014/main" id="{1C8A6101-33F0-4295-A294-27145D1DECE6}"/>
                    </a:ext>
                  </a:extLst>
                </p14:cNvPr>
                <p14:cNvContentPartPr/>
                <p14:nvPr/>
              </p14:nvContentPartPr>
              <p14:xfrm>
                <a:off x="7674826" y="5368798"/>
                <a:ext cx="28800" cy="93960"/>
              </p14:xfrm>
            </p:contentPart>
          </mc:Choice>
          <mc:Fallback xmlns="">
            <p:pic>
              <p:nvPicPr>
                <p:cNvPr id="189" name="筆跡 188">
                  <a:extLst>
                    <a:ext uri="{FF2B5EF4-FFF2-40B4-BE49-F238E27FC236}">
                      <a16:creationId xmlns:a16="http://schemas.microsoft.com/office/drawing/2014/main" id="{1C8A6101-33F0-4295-A294-27145D1DECE6}"/>
                    </a:ext>
                  </a:extLst>
                </p:cNvPr>
                <p:cNvPicPr/>
                <p:nvPr/>
              </p:nvPicPr>
              <p:blipFill>
                <a:blip r:embed="rId331"/>
                <a:stretch>
                  <a:fillRect/>
                </a:stretch>
              </p:blipFill>
              <p:spPr>
                <a:xfrm>
                  <a:off x="7639186" y="5332798"/>
                  <a:ext cx="1004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0" name="筆跡 189">
                  <a:extLst>
                    <a:ext uri="{FF2B5EF4-FFF2-40B4-BE49-F238E27FC236}">
                      <a16:creationId xmlns:a16="http://schemas.microsoft.com/office/drawing/2014/main" id="{D41C8D00-1BCD-4926-A28E-916DD8E2B997}"/>
                    </a:ext>
                  </a:extLst>
                </p14:cNvPr>
                <p14:cNvContentPartPr/>
                <p14:nvPr/>
              </p14:nvContentPartPr>
              <p14:xfrm>
                <a:off x="7804066" y="5361598"/>
                <a:ext cx="41400" cy="85680"/>
              </p14:xfrm>
            </p:contentPart>
          </mc:Choice>
          <mc:Fallback xmlns="">
            <p:pic>
              <p:nvPicPr>
                <p:cNvPr id="190" name="筆跡 189">
                  <a:extLst>
                    <a:ext uri="{FF2B5EF4-FFF2-40B4-BE49-F238E27FC236}">
                      <a16:creationId xmlns:a16="http://schemas.microsoft.com/office/drawing/2014/main" id="{D41C8D00-1BCD-4926-A28E-916DD8E2B997}"/>
                    </a:ext>
                  </a:extLst>
                </p:cNvPr>
                <p:cNvPicPr/>
                <p:nvPr/>
              </p:nvPicPr>
              <p:blipFill>
                <a:blip r:embed="rId333"/>
                <a:stretch>
                  <a:fillRect/>
                </a:stretch>
              </p:blipFill>
              <p:spPr>
                <a:xfrm>
                  <a:off x="7768066" y="5325598"/>
                  <a:ext cx="1130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5" name="筆跡 194">
                  <a:extLst>
                    <a:ext uri="{FF2B5EF4-FFF2-40B4-BE49-F238E27FC236}">
                      <a16:creationId xmlns:a16="http://schemas.microsoft.com/office/drawing/2014/main" id="{3B095C8E-EFC4-4E15-8D43-A21F43F4DA5C}"/>
                    </a:ext>
                  </a:extLst>
                </p14:cNvPr>
                <p14:cNvContentPartPr/>
                <p14:nvPr/>
              </p14:nvContentPartPr>
              <p14:xfrm>
                <a:off x="8103586" y="5524318"/>
                <a:ext cx="166320" cy="83880"/>
              </p14:xfrm>
            </p:contentPart>
          </mc:Choice>
          <mc:Fallback xmlns="">
            <p:pic>
              <p:nvPicPr>
                <p:cNvPr id="195" name="筆跡 194">
                  <a:extLst>
                    <a:ext uri="{FF2B5EF4-FFF2-40B4-BE49-F238E27FC236}">
                      <a16:creationId xmlns:a16="http://schemas.microsoft.com/office/drawing/2014/main" id="{3B095C8E-EFC4-4E15-8D43-A21F43F4DA5C}"/>
                    </a:ext>
                  </a:extLst>
                </p:cNvPr>
                <p:cNvPicPr/>
                <p:nvPr/>
              </p:nvPicPr>
              <p:blipFill>
                <a:blip r:embed="rId335"/>
                <a:stretch>
                  <a:fillRect/>
                </a:stretch>
              </p:blipFill>
              <p:spPr>
                <a:xfrm>
                  <a:off x="8067946" y="5488318"/>
                  <a:ext cx="2379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6" name="筆跡 195">
                  <a:extLst>
                    <a:ext uri="{FF2B5EF4-FFF2-40B4-BE49-F238E27FC236}">
                      <a16:creationId xmlns:a16="http://schemas.microsoft.com/office/drawing/2014/main" id="{9E5D2E3F-A495-4715-80D2-196FFA8C4E8C}"/>
                    </a:ext>
                  </a:extLst>
                </p14:cNvPr>
                <p14:cNvContentPartPr/>
                <p14:nvPr/>
              </p14:nvContentPartPr>
              <p14:xfrm>
                <a:off x="8121946" y="5626918"/>
                <a:ext cx="28800" cy="286560"/>
              </p14:xfrm>
            </p:contentPart>
          </mc:Choice>
          <mc:Fallback xmlns="">
            <p:pic>
              <p:nvPicPr>
                <p:cNvPr id="196" name="筆跡 195">
                  <a:extLst>
                    <a:ext uri="{FF2B5EF4-FFF2-40B4-BE49-F238E27FC236}">
                      <a16:creationId xmlns:a16="http://schemas.microsoft.com/office/drawing/2014/main" id="{9E5D2E3F-A495-4715-80D2-196FFA8C4E8C}"/>
                    </a:ext>
                  </a:extLst>
                </p:cNvPr>
                <p:cNvPicPr/>
                <p:nvPr/>
              </p:nvPicPr>
              <p:blipFill>
                <a:blip r:embed="rId337"/>
                <a:stretch>
                  <a:fillRect/>
                </a:stretch>
              </p:blipFill>
              <p:spPr>
                <a:xfrm>
                  <a:off x="8086306" y="5591278"/>
                  <a:ext cx="10044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7" name="筆跡 196">
                  <a:extLst>
                    <a:ext uri="{FF2B5EF4-FFF2-40B4-BE49-F238E27FC236}">
                      <a16:creationId xmlns:a16="http://schemas.microsoft.com/office/drawing/2014/main" id="{5E708EE4-E35F-45BC-BEB1-3B2161F7D682}"/>
                    </a:ext>
                  </a:extLst>
                </p14:cNvPr>
                <p14:cNvContentPartPr/>
                <p14:nvPr/>
              </p14:nvContentPartPr>
              <p14:xfrm>
                <a:off x="8159746" y="5673358"/>
                <a:ext cx="168120" cy="181440"/>
              </p14:xfrm>
            </p:contentPart>
          </mc:Choice>
          <mc:Fallback xmlns="">
            <p:pic>
              <p:nvPicPr>
                <p:cNvPr id="197" name="筆跡 196">
                  <a:extLst>
                    <a:ext uri="{FF2B5EF4-FFF2-40B4-BE49-F238E27FC236}">
                      <a16:creationId xmlns:a16="http://schemas.microsoft.com/office/drawing/2014/main" id="{5E708EE4-E35F-45BC-BEB1-3B2161F7D682}"/>
                    </a:ext>
                  </a:extLst>
                </p:cNvPr>
                <p:cNvPicPr/>
                <p:nvPr/>
              </p:nvPicPr>
              <p:blipFill>
                <a:blip r:embed="rId339"/>
                <a:stretch>
                  <a:fillRect/>
                </a:stretch>
              </p:blipFill>
              <p:spPr>
                <a:xfrm>
                  <a:off x="8123746" y="5637718"/>
                  <a:ext cx="2397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8" name="筆跡 197">
                  <a:extLst>
                    <a:ext uri="{FF2B5EF4-FFF2-40B4-BE49-F238E27FC236}">
                      <a16:creationId xmlns:a16="http://schemas.microsoft.com/office/drawing/2014/main" id="{8512FB93-5B05-46C3-A8B6-61F5ED72F3A0}"/>
                    </a:ext>
                  </a:extLst>
                </p14:cNvPr>
                <p14:cNvContentPartPr/>
                <p14:nvPr/>
              </p14:nvContentPartPr>
              <p14:xfrm>
                <a:off x="8164426" y="5762998"/>
                <a:ext cx="162720" cy="119880"/>
              </p14:xfrm>
            </p:contentPart>
          </mc:Choice>
          <mc:Fallback xmlns="">
            <p:pic>
              <p:nvPicPr>
                <p:cNvPr id="198" name="筆跡 197">
                  <a:extLst>
                    <a:ext uri="{FF2B5EF4-FFF2-40B4-BE49-F238E27FC236}">
                      <a16:creationId xmlns:a16="http://schemas.microsoft.com/office/drawing/2014/main" id="{8512FB93-5B05-46C3-A8B6-61F5ED72F3A0}"/>
                    </a:ext>
                  </a:extLst>
                </p:cNvPr>
                <p:cNvPicPr/>
                <p:nvPr/>
              </p:nvPicPr>
              <p:blipFill>
                <a:blip r:embed="rId341"/>
                <a:stretch>
                  <a:fillRect/>
                </a:stretch>
              </p:blipFill>
              <p:spPr>
                <a:xfrm>
                  <a:off x="8128426" y="5726998"/>
                  <a:ext cx="2343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9" name="筆跡 198">
                  <a:extLst>
                    <a:ext uri="{FF2B5EF4-FFF2-40B4-BE49-F238E27FC236}">
                      <a16:creationId xmlns:a16="http://schemas.microsoft.com/office/drawing/2014/main" id="{54F75D3F-5630-400B-9B7C-6C702F43C701}"/>
                    </a:ext>
                  </a:extLst>
                </p14:cNvPr>
                <p14:cNvContentPartPr/>
                <p14:nvPr/>
              </p14:nvContentPartPr>
              <p14:xfrm>
                <a:off x="8429386" y="5524318"/>
                <a:ext cx="137880" cy="454320"/>
              </p14:xfrm>
            </p:contentPart>
          </mc:Choice>
          <mc:Fallback xmlns="">
            <p:pic>
              <p:nvPicPr>
                <p:cNvPr id="199" name="筆跡 198">
                  <a:extLst>
                    <a:ext uri="{FF2B5EF4-FFF2-40B4-BE49-F238E27FC236}">
                      <a16:creationId xmlns:a16="http://schemas.microsoft.com/office/drawing/2014/main" id="{54F75D3F-5630-400B-9B7C-6C702F43C701}"/>
                    </a:ext>
                  </a:extLst>
                </p:cNvPr>
                <p:cNvPicPr/>
                <p:nvPr/>
              </p:nvPicPr>
              <p:blipFill>
                <a:blip r:embed="rId343"/>
                <a:stretch>
                  <a:fillRect/>
                </a:stretch>
              </p:blipFill>
              <p:spPr>
                <a:xfrm>
                  <a:off x="8393746" y="5488318"/>
                  <a:ext cx="20952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0" name="筆跡 199">
                  <a:extLst>
                    <a:ext uri="{FF2B5EF4-FFF2-40B4-BE49-F238E27FC236}">
                      <a16:creationId xmlns:a16="http://schemas.microsoft.com/office/drawing/2014/main" id="{BA89EB90-D5A0-4843-AEDF-46A81E25264E}"/>
                    </a:ext>
                  </a:extLst>
                </p14:cNvPr>
                <p14:cNvContentPartPr/>
                <p14:nvPr/>
              </p14:nvContentPartPr>
              <p14:xfrm>
                <a:off x="8422546" y="5783518"/>
                <a:ext cx="119160" cy="29160"/>
              </p14:xfrm>
            </p:contentPart>
          </mc:Choice>
          <mc:Fallback xmlns="">
            <p:pic>
              <p:nvPicPr>
                <p:cNvPr id="200" name="筆跡 199">
                  <a:extLst>
                    <a:ext uri="{FF2B5EF4-FFF2-40B4-BE49-F238E27FC236}">
                      <a16:creationId xmlns:a16="http://schemas.microsoft.com/office/drawing/2014/main" id="{BA89EB90-D5A0-4843-AEDF-46A81E25264E}"/>
                    </a:ext>
                  </a:extLst>
                </p:cNvPr>
                <p:cNvPicPr/>
                <p:nvPr/>
              </p:nvPicPr>
              <p:blipFill>
                <a:blip r:embed="rId345"/>
                <a:stretch>
                  <a:fillRect/>
                </a:stretch>
              </p:blipFill>
              <p:spPr>
                <a:xfrm>
                  <a:off x="8386906" y="5747878"/>
                  <a:ext cx="1908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2" name="筆跡 201">
                  <a:extLst>
                    <a:ext uri="{FF2B5EF4-FFF2-40B4-BE49-F238E27FC236}">
                      <a16:creationId xmlns:a16="http://schemas.microsoft.com/office/drawing/2014/main" id="{185C5ECE-673F-4715-98AB-D7B8ED7C8B61}"/>
                    </a:ext>
                  </a:extLst>
                </p14:cNvPr>
                <p14:cNvContentPartPr/>
                <p14:nvPr/>
              </p14:nvContentPartPr>
              <p14:xfrm>
                <a:off x="5748106" y="6484438"/>
                <a:ext cx="16200" cy="298800"/>
              </p14:xfrm>
            </p:contentPart>
          </mc:Choice>
          <mc:Fallback xmlns="">
            <p:pic>
              <p:nvPicPr>
                <p:cNvPr id="202" name="筆跡 201">
                  <a:extLst>
                    <a:ext uri="{FF2B5EF4-FFF2-40B4-BE49-F238E27FC236}">
                      <a16:creationId xmlns:a16="http://schemas.microsoft.com/office/drawing/2014/main" id="{185C5ECE-673F-4715-98AB-D7B8ED7C8B61}"/>
                    </a:ext>
                  </a:extLst>
                </p:cNvPr>
                <p:cNvPicPr/>
                <p:nvPr/>
              </p:nvPicPr>
              <p:blipFill>
                <a:blip r:embed="rId347"/>
                <a:stretch>
                  <a:fillRect/>
                </a:stretch>
              </p:blipFill>
              <p:spPr>
                <a:xfrm>
                  <a:off x="5712106" y="6448438"/>
                  <a:ext cx="8784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3" name="筆跡 202">
                  <a:extLst>
                    <a:ext uri="{FF2B5EF4-FFF2-40B4-BE49-F238E27FC236}">
                      <a16:creationId xmlns:a16="http://schemas.microsoft.com/office/drawing/2014/main" id="{526DC6B5-C32F-4111-B380-151F5EE53F50}"/>
                    </a:ext>
                  </a:extLst>
                </p14:cNvPr>
                <p14:cNvContentPartPr/>
                <p14:nvPr/>
              </p14:nvContentPartPr>
              <p14:xfrm>
                <a:off x="5767546" y="6435838"/>
                <a:ext cx="135360" cy="127080"/>
              </p14:xfrm>
            </p:contentPart>
          </mc:Choice>
          <mc:Fallback xmlns="">
            <p:pic>
              <p:nvPicPr>
                <p:cNvPr id="203" name="筆跡 202">
                  <a:extLst>
                    <a:ext uri="{FF2B5EF4-FFF2-40B4-BE49-F238E27FC236}">
                      <a16:creationId xmlns:a16="http://schemas.microsoft.com/office/drawing/2014/main" id="{526DC6B5-C32F-4111-B380-151F5EE53F50}"/>
                    </a:ext>
                  </a:extLst>
                </p:cNvPr>
                <p:cNvPicPr/>
                <p:nvPr/>
              </p:nvPicPr>
              <p:blipFill>
                <a:blip r:embed="rId349"/>
                <a:stretch>
                  <a:fillRect/>
                </a:stretch>
              </p:blipFill>
              <p:spPr>
                <a:xfrm>
                  <a:off x="5731546" y="6400198"/>
                  <a:ext cx="207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4" name="筆跡 203">
                  <a:extLst>
                    <a:ext uri="{FF2B5EF4-FFF2-40B4-BE49-F238E27FC236}">
                      <a16:creationId xmlns:a16="http://schemas.microsoft.com/office/drawing/2014/main" id="{D2CDFB65-C88E-4026-9043-9CDF80D305DF}"/>
                    </a:ext>
                  </a:extLst>
                </p14:cNvPr>
                <p14:cNvContentPartPr/>
                <p14:nvPr/>
              </p14:nvContentPartPr>
              <p14:xfrm>
                <a:off x="5808586" y="6509998"/>
                <a:ext cx="62280" cy="7560"/>
              </p14:xfrm>
            </p:contentPart>
          </mc:Choice>
          <mc:Fallback xmlns="">
            <p:pic>
              <p:nvPicPr>
                <p:cNvPr id="204" name="筆跡 203">
                  <a:extLst>
                    <a:ext uri="{FF2B5EF4-FFF2-40B4-BE49-F238E27FC236}">
                      <a16:creationId xmlns:a16="http://schemas.microsoft.com/office/drawing/2014/main" id="{D2CDFB65-C88E-4026-9043-9CDF80D305DF}"/>
                    </a:ext>
                  </a:extLst>
                </p:cNvPr>
                <p:cNvPicPr/>
                <p:nvPr/>
              </p:nvPicPr>
              <p:blipFill>
                <a:blip r:embed="rId351"/>
                <a:stretch>
                  <a:fillRect/>
                </a:stretch>
              </p:blipFill>
              <p:spPr>
                <a:xfrm>
                  <a:off x="5772946" y="6474358"/>
                  <a:ext cx="13392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5" name="筆跡 204">
                  <a:extLst>
                    <a:ext uri="{FF2B5EF4-FFF2-40B4-BE49-F238E27FC236}">
                      <a16:creationId xmlns:a16="http://schemas.microsoft.com/office/drawing/2014/main" id="{59494797-1A62-430F-8A9A-05523A8A26D4}"/>
                    </a:ext>
                  </a:extLst>
                </p14:cNvPr>
                <p14:cNvContentPartPr/>
                <p14:nvPr/>
              </p14:nvContentPartPr>
              <p14:xfrm>
                <a:off x="5805346" y="6594598"/>
                <a:ext cx="66600" cy="16920"/>
              </p14:xfrm>
            </p:contentPart>
          </mc:Choice>
          <mc:Fallback xmlns="">
            <p:pic>
              <p:nvPicPr>
                <p:cNvPr id="205" name="筆跡 204">
                  <a:extLst>
                    <a:ext uri="{FF2B5EF4-FFF2-40B4-BE49-F238E27FC236}">
                      <a16:creationId xmlns:a16="http://schemas.microsoft.com/office/drawing/2014/main" id="{59494797-1A62-430F-8A9A-05523A8A26D4}"/>
                    </a:ext>
                  </a:extLst>
                </p:cNvPr>
                <p:cNvPicPr/>
                <p:nvPr/>
              </p:nvPicPr>
              <p:blipFill>
                <a:blip r:embed="rId353"/>
                <a:stretch>
                  <a:fillRect/>
                </a:stretch>
              </p:blipFill>
              <p:spPr>
                <a:xfrm>
                  <a:off x="5769346" y="6558598"/>
                  <a:ext cx="138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6" name="筆跡 205">
                  <a:extLst>
                    <a:ext uri="{FF2B5EF4-FFF2-40B4-BE49-F238E27FC236}">
                      <a16:creationId xmlns:a16="http://schemas.microsoft.com/office/drawing/2014/main" id="{F88E1FB7-E9E3-4F88-9ED0-2B3B772596AB}"/>
                    </a:ext>
                  </a:extLst>
                </p14:cNvPr>
                <p14:cNvContentPartPr/>
                <p14:nvPr/>
              </p14:nvContentPartPr>
              <p14:xfrm>
                <a:off x="5989306" y="6439078"/>
                <a:ext cx="104400" cy="132480"/>
              </p14:xfrm>
            </p:contentPart>
          </mc:Choice>
          <mc:Fallback xmlns="">
            <p:pic>
              <p:nvPicPr>
                <p:cNvPr id="206" name="筆跡 205">
                  <a:extLst>
                    <a:ext uri="{FF2B5EF4-FFF2-40B4-BE49-F238E27FC236}">
                      <a16:creationId xmlns:a16="http://schemas.microsoft.com/office/drawing/2014/main" id="{F88E1FB7-E9E3-4F88-9ED0-2B3B772596AB}"/>
                    </a:ext>
                  </a:extLst>
                </p:cNvPr>
                <p:cNvPicPr/>
                <p:nvPr/>
              </p:nvPicPr>
              <p:blipFill>
                <a:blip r:embed="rId355"/>
                <a:stretch>
                  <a:fillRect/>
                </a:stretch>
              </p:blipFill>
              <p:spPr>
                <a:xfrm>
                  <a:off x="5953306" y="6403078"/>
                  <a:ext cx="1760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7" name="筆跡 206">
                  <a:extLst>
                    <a:ext uri="{FF2B5EF4-FFF2-40B4-BE49-F238E27FC236}">
                      <a16:creationId xmlns:a16="http://schemas.microsoft.com/office/drawing/2014/main" id="{B9F05C97-2745-4651-875D-94D14B80EA76}"/>
                    </a:ext>
                  </a:extLst>
                </p14:cNvPr>
                <p14:cNvContentPartPr/>
                <p14:nvPr/>
              </p14:nvContentPartPr>
              <p14:xfrm>
                <a:off x="6000826" y="6406318"/>
                <a:ext cx="182160" cy="371880"/>
              </p14:xfrm>
            </p:contentPart>
          </mc:Choice>
          <mc:Fallback xmlns="">
            <p:pic>
              <p:nvPicPr>
                <p:cNvPr id="207" name="筆跡 206">
                  <a:extLst>
                    <a:ext uri="{FF2B5EF4-FFF2-40B4-BE49-F238E27FC236}">
                      <a16:creationId xmlns:a16="http://schemas.microsoft.com/office/drawing/2014/main" id="{B9F05C97-2745-4651-875D-94D14B80EA76}"/>
                    </a:ext>
                  </a:extLst>
                </p:cNvPr>
                <p:cNvPicPr/>
                <p:nvPr/>
              </p:nvPicPr>
              <p:blipFill>
                <a:blip r:embed="rId357"/>
                <a:stretch>
                  <a:fillRect/>
                </a:stretch>
              </p:blipFill>
              <p:spPr>
                <a:xfrm>
                  <a:off x="5964826" y="6370318"/>
                  <a:ext cx="25380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8" name="筆跡 207">
                  <a:extLst>
                    <a:ext uri="{FF2B5EF4-FFF2-40B4-BE49-F238E27FC236}">
                      <a16:creationId xmlns:a16="http://schemas.microsoft.com/office/drawing/2014/main" id="{A37BB05D-91ED-4E86-87B6-33C22F60B6D1}"/>
                    </a:ext>
                  </a:extLst>
                </p14:cNvPr>
                <p14:cNvContentPartPr/>
                <p14:nvPr/>
              </p14:nvContentPartPr>
              <p14:xfrm>
                <a:off x="6047626" y="6484438"/>
                <a:ext cx="47160" cy="37440"/>
              </p14:xfrm>
            </p:contentPart>
          </mc:Choice>
          <mc:Fallback xmlns="">
            <p:pic>
              <p:nvPicPr>
                <p:cNvPr id="208" name="筆跡 207">
                  <a:extLst>
                    <a:ext uri="{FF2B5EF4-FFF2-40B4-BE49-F238E27FC236}">
                      <a16:creationId xmlns:a16="http://schemas.microsoft.com/office/drawing/2014/main" id="{A37BB05D-91ED-4E86-87B6-33C22F60B6D1}"/>
                    </a:ext>
                  </a:extLst>
                </p:cNvPr>
                <p:cNvPicPr/>
                <p:nvPr/>
              </p:nvPicPr>
              <p:blipFill>
                <a:blip r:embed="rId359"/>
                <a:stretch>
                  <a:fillRect/>
                </a:stretch>
              </p:blipFill>
              <p:spPr>
                <a:xfrm>
                  <a:off x="6011626" y="6448438"/>
                  <a:ext cx="1188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0" name="筆跡 209">
                  <a:extLst>
                    <a:ext uri="{FF2B5EF4-FFF2-40B4-BE49-F238E27FC236}">
                      <a16:creationId xmlns:a16="http://schemas.microsoft.com/office/drawing/2014/main" id="{0DAF6120-980E-4938-900E-8E4405F7C40E}"/>
                    </a:ext>
                  </a:extLst>
                </p14:cNvPr>
                <p14:cNvContentPartPr/>
                <p14:nvPr/>
              </p14:nvContentPartPr>
              <p14:xfrm>
                <a:off x="6488986" y="6349438"/>
                <a:ext cx="258840" cy="47520"/>
              </p14:xfrm>
            </p:contentPart>
          </mc:Choice>
          <mc:Fallback xmlns="">
            <p:pic>
              <p:nvPicPr>
                <p:cNvPr id="210" name="筆跡 209">
                  <a:extLst>
                    <a:ext uri="{FF2B5EF4-FFF2-40B4-BE49-F238E27FC236}">
                      <a16:creationId xmlns:a16="http://schemas.microsoft.com/office/drawing/2014/main" id="{0DAF6120-980E-4938-900E-8E4405F7C40E}"/>
                    </a:ext>
                  </a:extLst>
                </p:cNvPr>
                <p:cNvPicPr/>
                <p:nvPr/>
              </p:nvPicPr>
              <p:blipFill>
                <a:blip r:embed="rId361"/>
                <a:stretch>
                  <a:fillRect/>
                </a:stretch>
              </p:blipFill>
              <p:spPr>
                <a:xfrm>
                  <a:off x="6453346" y="6313798"/>
                  <a:ext cx="3304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1" name="筆跡 210">
                  <a:extLst>
                    <a:ext uri="{FF2B5EF4-FFF2-40B4-BE49-F238E27FC236}">
                      <a16:creationId xmlns:a16="http://schemas.microsoft.com/office/drawing/2014/main" id="{5BC98230-1719-403F-A5F6-30D486336E22}"/>
                    </a:ext>
                  </a:extLst>
                </p14:cNvPr>
                <p14:cNvContentPartPr/>
                <p14:nvPr/>
              </p14:nvContentPartPr>
              <p14:xfrm>
                <a:off x="6610306" y="6278518"/>
                <a:ext cx="30240" cy="504720"/>
              </p14:xfrm>
            </p:contentPart>
          </mc:Choice>
          <mc:Fallback xmlns="">
            <p:pic>
              <p:nvPicPr>
                <p:cNvPr id="211" name="筆跡 210">
                  <a:extLst>
                    <a:ext uri="{FF2B5EF4-FFF2-40B4-BE49-F238E27FC236}">
                      <a16:creationId xmlns:a16="http://schemas.microsoft.com/office/drawing/2014/main" id="{5BC98230-1719-403F-A5F6-30D486336E22}"/>
                    </a:ext>
                  </a:extLst>
                </p:cNvPr>
                <p:cNvPicPr/>
                <p:nvPr/>
              </p:nvPicPr>
              <p:blipFill>
                <a:blip r:embed="rId363"/>
                <a:stretch>
                  <a:fillRect/>
                </a:stretch>
              </p:blipFill>
              <p:spPr>
                <a:xfrm>
                  <a:off x="6574306" y="6242878"/>
                  <a:ext cx="1018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2" name="筆跡 211">
                  <a:extLst>
                    <a:ext uri="{FF2B5EF4-FFF2-40B4-BE49-F238E27FC236}">
                      <a16:creationId xmlns:a16="http://schemas.microsoft.com/office/drawing/2014/main" id="{2CC96DD7-6A39-4B61-B253-8272948007C3}"/>
                    </a:ext>
                  </a:extLst>
                </p14:cNvPr>
                <p14:cNvContentPartPr/>
                <p14:nvPr/>
              </p14:nvContentPartPr>
              <p14:xfrm>
                <a:off x="6522106" y="6461758"/>
                <a:ext cx="74520" cy="127080"/>
              </p14:xfrm>
            </p:contentPart>
          </mc:Choice>
          <mc:Fallback xmlns="">
            <p:pic>
              <p:nvPicPr>
                <p:cNvPr id="212" name="筆跡 211">
                  <a:extLst>
                    <a:ext uri="{FF2B5EF4-FFF2-40B4-BE49-F238E27FC236}">
                      <a16:creationId xmlns:a16="http://schemas.microsoft.com/office/drawing/2014/main" id="{2CC96DD7-6A39-4B61-B253-8272948007C3}"/>
                    </a:ext>
                  </a:extLst>
                </p:cNvPr>
                <p:cNvPicPr/>
                <p:nvPr/>
              </p:nvPicPr>
              <p:blipFill>
                <a:blip r:embed="rId365"/>
                <a:stretch>
                  <a:fillRect/>
                </a:stretch>
              </p:blipFill>
              <p:spPr>
                <a:xfrm>
                  <a:off x="6486466" y="6425758"/>
                  <a:ext cx="1461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3" name="筆跡 212">
                  <a:extLst>
                    <a:ext uri="{FF2B5EF4-FFF2-40B4-BE49-F238E27FC236}">
                      <a16:creationId xmlns:a16="http://schemas.microsoft.com/office/drawing/2014/main" id="{B0BA7B35-044B-4FD2-8373-D283F0070559}"/>
                    </a:ext>
                  </a:extLst>
                </p14:cNvPr>
                <p14:cNvContentPartPr/>
                <p14:nvPr/>
              </p14:nvContentPartPr>
              <p14:xfrm>
                <a:off x="6680146" y="6487318"/>
                <a:ext cx="122760" cy="64080"/>
              </p14:xfrm>
            </p:contentPart>
          </mc:Choice>
          <mc:Fallback xmlns="">
            <p:pic>
              <p:nvPicPr>
                <p:cNvPr id="213" name="筆跡 212">
                  <a:extLst>
                    <a:ext uri="{FF2B5EF4-FFF2-40B4-BE49-F238E27FC236}">
                      <a16:creationId xmlns:a16="http://schemas.microsoft.com/office/drawing/2014/main" id="{B0BA7B35-044B-4FD2-8373-D283F0070559}"/>
                    </a:ext>
                  </a:extLst>
                </p:cNvPr>
                <p:cNvPicPr/>
                <p:nvPr/>
              </p:nvPicPr>
              <p:blipFill>
                <a:blip r:embed="rId367"/>
                <a:stretch>
                  <a:fillRect/>
                </a:stretch>
              </p:blipFill>
              <p:spPr>
                <a:xfrm>
                  <a:off x="6644146" y="6451678"/>
                  <a:ext cx="194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4" name="筆跡 213">
                  <a:extLst>
                    <a:ext uri="{FF2B5EF4-FFF2-40B4-BE49-F238E27FC236}">
                      <a16:creationId xmlns:a16="http://schemas.microsoft.com/office/drawing/2014/main" id="{A9B1AC34-ED43-4265-94D0-19CDC958119F}"/>
                    </a:ext>
                  </a:extLst>
                </p14:cNvPr>
                <p14:cNvContentPartPr/>
                <p14:nvPr/>
              </p14:nvContentPartPr>
              <p14:xfrm>
                <a:off x="6794266" y="6299038"/>
                <a:ext cx="179640" cy="137160"/>
              </p14:xfrm>
            </p:contentPart>
          </mc:Choice>
          <mc:Fallback xmlns="">
            <p:pic>
              <p:nvPicPr>
                <p:cNvPr id="214" name="筆跡 213">
                  <a:extLst>
                    <a:ext uri="{FF2B5EF4-FFF2-40B4-BE49-F238E27FC236}">
                      <a16:creationId xmlns:a16="http://schemas.microsoft.com/office/drawing/2014/main" id="{A9B1AC34-ED43-4265-94D0-19CDC958119F}"/>
                    </a:ext>
                  </a:extLst>
                </p:cNvPr>
                <p:cNvPicPr/>
                <p:nvPr/>
              </p:nvPicPr>
              <p:blipFill>
                <a:blip r:embed="rId369"/>
                <a:stretch>
                  <a:fillRect/>
                </a:stretch>
              </p:blipFill>
              <p:spPr>
                <a:xfrm>
                  <a:off x="6758626" y="6263398"/>
                  <a:ext cx="251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5" name="筆跡 214">
                  <a:extLst>
                    <a:ext uri="{FF2B5EF4-FFF2-40B4-BE49-F238E27FC236}">
                      <a16:creationId xmlns:a16="http://schemas.microsoft.com/office/drawing/2014/main" id="{0F4B8595-4087-43B5-AFA0-1A4B0CE438B3}"/>
                    </a:ext>
                  </a:extLst>
                </p14:cNvPr>
                <p14:cNvContentPartPr/>
                <p14:nvPr/>
              </p14:nvContentPartPr>
              <p14:xfrm>
                <a:off x="6900826" y="6450238"/>
                <a:ext cx="58680" cy="37440"/>
              </p14:xfrm>
            </p:contentPart>
          </mc:Choice>
          <mc:Fallback xmlns="">
            <p:pic>
              <p:nvPicPr>
                <p:cNvPr id="215" name="筆跡 214">
                  <a:extLst>
                    <a:ext uri="{FF2B5EF4-FFF2-40B4-BE49-F238E27FC236}">
                      <a16:creationId xmlns:a16="http://schemas.microsoft.com/office/drawing/2014/main" id="{0F4B8595-4087-43B5-AFA0-1A4B0CE438B3}"/>
                    </a:ext>
                  </a:extLst>
                </p:cNvPr>
                <p:cNvPicPr/>
                <p:nvPr/>
              </p:nvPicPr>
              <p:blipFill>
                <a:blip r:embed="rId371"/>
                <a:stretch>
                  <a:fillRect/>
                </a:stretch>
              </p:blipFill>
              <p:spPr>
                <a:xfrm>
                  <a:off x="6864826" y="6414598"/>
                  <a:ext cx="130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6" name="筆跡 215">
                  <a:extLst>
                    <a:ext uri="{FF2B5EF4-FFF2-40B4-BE49-F238E27FC236}">
                      <a16:creationId xmlns:a16="http://schemas.microsoft.com/office/drawing/2014/main" id="{687766E6-9EE5-4D27-8B94-9AF67AF8C65B}"/>
                    </a:ext>
                  </a:extLst>
                </p14:cNvPr>
                <p14:cNvContentPartPr/>
                <p14:nvPr/>
              </p14:nvContentPartPr>
              <p14:xfrm>
                <a:off x="6829906" y="6404158"/>
                <a:ext cx="221040" cy="177480"/>
              </p14:xfrm>
            </p:contentPart>
          </mc:Choice>
          <mc:Fallback xmlns="">
            <p:pic>
              <p:nvPicPr>
                <p:cNvPr id="216" name="筆跡 215">
                  <a:extLst>
                    <a:ext uri="{FF2B5EF4-FFF2-40B4-BE49-F238E27FC236}">
                      <a16:creationId xmlns:a16="http://schemas.microsoft.com/office/drawing/2014/main" id="{687766E6-9EE5-4D27-8B94-9AF67AF8C65B}"/>
                    </a:ext>
                  </a:extLst>
                </p:cNvPr>
                <p:cNvPicPr/>
                <p:nvPr/>
              </p:nvPicPr>
              <p:blipFill>
                <a:blip r:embed="rId373"/>
                <a:stretch>
                  <a:fillRect/>
                </a:stretch>
              </p:blipFill>
              <p:spPr>
                <a:xfrm>
                  <a:off x="6793906" y="6368158"/>
                  <a:ext cx="2926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7" name="筆跡 216">
                  <a:extLst>
                    <a:ext uri="{FF2B5EF4-FFF2-40B4-BE49-F238E27FC236}">
                      <a16:creationId xmlns:a16="http://schemas.microsoft.com/office/drawing/2014/main" id="{5DA36A10-AB43-4883-BB01-F60A528F66CF}"/>
                    </a:ext>
                  </a:extLst>
                </p14:cNvPr>
                <p14:cNvContentPartPr/>
                <p14:nvPr/>
              </p14:nvContentPartPr>
              <p14:xfrm>
                <a:off x="6979666" y="6236398"/>
                <a:ext cx="277920" cy="468720"/>
              </p14:xfrm>
            </p:contentPart>
          </mc:Choice>
          <mc:Fallback xmlns="">
            <p:pic>
              <p:nvPicPr>
                <p:cNvPr id="217" name="筆跡 216">
                  <a:extLst>
                    <a:ext uri="{FF2B5EF4-FFF2-40B4-BE49-F238E27FC236}">
                      <a16:creationId xmlns:a16="http://schemas.microsoft.com/office/drawing/2014/main" id="{5DA36A10-AB43-4883-BB01-F60A528F66CF}"/>
                    </a:ext>
                  </a:extLst>
                </p:cNvPr>
                <p:cNvPicPr/>
                <p:nvPr/>
              </p:nvPicPr>
              <p:blipFill>
                <a:blip r:embed="rId375"/>
                <a:stretch>
                  <a:fillRect/>
                </a:stretch>
              </p:blipFill>
              <p:spPr>
                <a:xfrm>
                  <a:off x="6943666" y="6200398"/>
                  <a:ext cx="34956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8" name="筆跡 217">
                  <a:extLst>
                    <a:ext uri="{FF2B5EF4-FFF2-40B4-BE49-F238E27FC236}">
                      <a16:creationId xmlns:a16="http://schemas.microsoft.com/office/drawing/2014/main" id="{37733816-BBA5-440F-BA5A-1ADDCD23076C}"/>
                    </a:ext>
                  </a:extLst>
                </p14:cNvPr>
                <p14:cNvContentPartPr/>
                <p14:nvPr/>
              </p14:nvContentPartPr>
              <p14:xfrm>
                <a:off x="7042306" y="6572278"/>
                <a:ext cx="329760" cy="96840"/>
              </p14:xfrm>
            </p:contentPart>
          </mc:Choice>
          <mc:Fallback xmlns="">
            <p:pic>
              <p:nvPicPr>
                <p:cNvPr id="218" name="筆跡 217">
                  <a:extLst>
                    <a:ext uri="{FF2B5EF4-FFF2-40B4-BE49-F238E27FC236}">
                      <a16:creationId xmlns:a16="http://schemas.microsoft.com/office/drawing/2014/main" id="{37733816-BBA5-440F-BA5A-1ADDCD23076C}"/>
                    </a:ext>
                  </a:extLst>
                </p:cNvPr>
                <p:cNvPicPr/>
                <p:nvPr/>
              </p:nvPicPr>
              <p:blipFill>
                <a:blip r:embed="rId377"/>
                <a:stretch>
                  <a:fillRect/>
                </a:stretch>
              </p:blipFill>
              <p:spPr>
                <a:xfrm>
                  <a:off x="7006666" y="6536278"/>
                  <a:ext cx="401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9" name="筆跡 218">
                  <a:extLst>
                    <a:ext uri="{FF2B5EF4-FFF2-40B4-BE49-F238E27FC236}">
                      <a16:creationId xmlns:a16="http://schemas.microsoft.com/office/drawing/2014/main" id="{086007C7-09C4-4B71-8E3D-A7F8566D3360}"/>
                    </a:ext>
                  </a:extLst>
                </p14:cNvPr>
                <p14:cNvContentPartPr/>
                <p14:nvPr/>
              </p14:nvContentPartPr>
              <p14:xfrm>
                <a:off x="7175146" y="6573718"/>
                <a:ext cx="19800" cy="93960"/>
              </p14:xfrm>
            </p:contentPart>
          </mc:Choice>
          <mc:Fallback xmlns="">
            <p:pic>
              <p:nvPicPr>
                <p:cNvPr id="219" name="筆跡 218">
                  <a:extLst>
                    <a:ext uri="{FF2B5EF4-FFF2-40B4-BE49-F238E27FC236}">
                      <a16:creationId xmlns:a16="http://schemas.microsoft.com/office/drawing/2014/main" id="{086007C7-09C4-4B71-8E3D-A7F8566D3360}"/>
                    </a:ext>
                  </a:extLst>
                </p:cNvPr>
                <p:cNvPicPr/>
                <p:nvPr/>
              </p:nvPicPr>
              <p:blipFill>
                <a:blip r:embed="rId379"/>
                <a:stretch>
                  <a:fillRect/>
                </a:stretch>
              </p:blipFill>
              <p:spPr>
                <a:xfrm>
                  <a:off x="7139146" y="6538078"/>
                  <a:ext cx="914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0" name="筆跡 219">
                  <a:extLst>
                    <a:ext uri="{FF2B5EF4-FFF2-40B4-BE49-F238E27FC236}">
                      <a16:creationId xmlns:a16="http://schemas.microsoft.com/office/drawing/2014/main" id="{65D4F8D4-ED56-4F55-B656-D133929E91BE}"/>
                    </a:ext>
                  </a:extLst>
                </p14:cNvPr>
                <p14:cNvContentPartPr/>
                <p14:nvPr/>
              </p14:nvContentPartPr>
              <p14:xfrm>
                <a:off x="7192426" y="6585238"/>
                <a:ext cx="70200" cy="108360"/>
              </p14:xfrm>
            </p:contentPart>
          </mc:Choice>
          <mc:Fallback xmlns="">
            <p:pic>
              <p:nvPicPr>
                <p:cNvPr id="220" name="筆跡 219">
                  <a:extLst>
                    <a:ext uri="{FF2B5EF4-FFF2-40B4-BE49-F238E27FC236}">
                      <a16:creationId xmlns:a16="http://schemas.microsoft.com/office/drawing/2014/main" id="{65D4F8D4-ED56-4F55-B656-D133929E91BE}"/>
                    </a:ext>
                  </a:extLst>
                </p:cNvPr>
                <p:cNvPicPr/>
                <p:nvPr/>
              </p:nvPicPr>
              <p:blipFill>
                <a:blip r:embed="rId381"/>
                <a:stretch>
                  <a:fillRect/>
                </a:stretch>
              </p:blipFill>
              <p:spPr>
                <a:xfrm>
                  <a:off x="7156426" y="6549238"/>
                  <a:ext cx="1418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1" name="筆跡 220">
                  <a:extLst>
                    <a:ext uri="{FF2B5EF4-FFF2-40B4-BE49-F238E27FC236}">
                      <a16:creationId xmlns:a16="http://schemas.microsoft.com/office/drawing/2014/main" id="{D2F426DC-4B77-4C01-B81E-DC6B84B3F0BF}"/>
                    </a:ext>
                  </a:extLst>
                </p14:cNvPr>
                <p14:cNvContentPartPr/>
                <p14:nvPr/>
              </p14:nvContentPartPr>
              <p14:xfrm>
                <a:off x="6887146" y="6647158"/>
                <a:ext cx="743400" cy="102600"/>
              </p14:xfrm>
            </p:contentPart>
          </mc:Choice>
          <mc:Fallback xmlns="">
            <p:pic>
              <p:nvPicPr>
                <p:cNvPr id="221" name="筆跡 220">
                  <a:extLst>
                    <a:ext uri="{FF2B5EF4-FFF2-40B4-BE49-F238E27FC236}">
                      <a16:creationId xmlns:a16="http://schemas.microsoft.com/office/drawing/2014/main" id="{D2F426DC-4B77-4C01-B81E-DC6B84B3F0BF}"/>
                    </a:ext>
                  </a:extLst>
                </p:cNvPr>
                <p:cNvPicPr/>
                <p:nvPr/>
              </p:nvPicPr>
              <p:blipFill>
                <a:blip r:embed="rId383"/>
                <a:stretch>
                  <a:fillRect/>
                </a:stretch>
              </p:blipFill>
              <p:spPr>
                <a:xfrm>
                  <a:off x="6851506" y="6611158"/>
                  <a:ext cx="815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3" name="筆跡 222">
                  <a:extLst>
                    <a:ext uri="{FF2B5EF4-FFF2-40B4-BE49-F238E27FC236}">
                      <a16:creationId xmlns:a16="http://schemas.microsoft.com/office/drawing/2014/main" id="{AC3CC171-A30B-496F-91F7-E4DEB32C1ED1}"/>
                    </a:ext>
                  </a:extLst>
                </p14:cNvPr>
                <p14:cNvContentPartPr/>
                <p14:nvPr/>
              </p14:nvContentPartPr>
              <p14:xfrm>
                <a:off x="7702186" y="6233158"/>
                <a:ext cx="88560" cy="203040"/>
              </p14:xfrm>
            </p:contentPart>
          </mc:Choice>
          <mc:Fallback xmlns="">
            <p:pic>
              <p:nvPicPr>
                <p:cNvPr id="223" name="筆跡 222">
                  <a:extLst>
                    <a:ext uri="{FF2B5EF4-FFF2-40B4-BE49-F238E27FC236}">
                      <a16:creationId xmlns:a16="http://schemas.microsoft.com/office/drawing/2014/main" id="{AC3CC171-A30B-496F-91F7-E4DEB32C1ED1}"/>
                    </a:ext>
                  </a:extLst>
                </p:cNvPr>
                <p:cNvPicPr/>
                <p:nvPr/>
              </p:nvPicPr>
              <p:blipFill>
                <a:blip r:embed="rId385"/>
                <a:stretch>
                  <a:fillRect/>
                </a:stretch>
              </p:blipFill>
              <p:spPr>
                <a:xfrm>
                  <a:off x="7666546" y="6197518"/>
                  <a:ext cx="1602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4" name="筆跡 223">
                  <a:extLst>
                    <a:ext uri="{FF2B5EF4-FFF2-40B4-BE49-F238E27FC236}">
                      <a16:creationId xmlns:a16="http://schemas.microsoft.com/office/drawing/2014/main" id="{2B73A822-B258-4990-8C4F-6F6D5476107E}"/>
                    </a:ext>
                  </a:extLst>
                </p14:cNvPr>
                <p14:cNvContentPartPr/>
                <p14:nvPr/>
              </p14:nvContentPartPr>
              <p14:xfrm>
                <a:off x="7752586" y="6385438"/>
                <a:ext cx="72360" cy="330840"/>
              </p14:xfrm>
            </p:contentPart>
          </mc:Choice>
          <mc:Fallback xmlns="">
            <p:pic>
              <p:nvPicPr>
                <p:cNvPr id="224" name="筆跡 223">
                  <a:extLst>
                    <a:ext uri="{FF2B5EF4-FFF2-40B4-BE49-F238E27FC236}">
                      <a16:creationId xmlns:a16="http://schemas.microsoft.com/office/drawing/2014/main" id="{2B73A822-B258-4990-8C4F-6F6D5476107E}"/>
                    </a:ext>
                  </a:extLst>
                </p:cNvPr>
                <p:cNvPicPr/>
                <p:nvPr/>
              </p:nvPicPr>
              <p:blipFill>
                <a:blip r:embed="rId387"/>
                <a:stretch>
                  <a:fillRect/>
                </a:stretch>
              </p:blipFill>
              <p:spPr>
                <a:xfrm>
                  <a:off x="7716946" y="6349798"/>
                  <a:ext cx="14400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5" name="筆跡 224">
                  <a:extLst>
                    <a:ext uri="{FF2B5EF4-FFF2-40B4-BE49-F238E27FC236}">
                      <a16:creationId xmlns:a16="http://schemas.microsoft.com/office/drawing/2014/main" id="{2265CC58-AF65-43FF-BB57-903D5DE7705F}"/>
                    </a:ext>
                  </a:extLst>
                </p14:cNvPr>
                <p14:cNvContentPartPr/>
                <p14:nvPr/>
              </p14:nvContentPartPr>
              <p14:xfrm>
                <a:off x="7916026" y="6193198"/>
                <a:ext cx="212040" cy="57960"/>
              </p14:xfrm>
            </p:contentPart>
          </mc:Choice>
          <mc:Fallback xmlns="">
            <p:pic>
              <p:nvPicPr>
                <p:cNvPr id="225" name="筆跡 224">
                  <a:extLst>
                    <a:ext uri="{FF2B5EF4-FFF2-40B4-BE49-F238E27FC236}">
                      <a16:creationId xmlns:a16="http://schemas.microsoft.com/office/drawing/2014/main" id="{2265CC58-AF65-43FF-BB57-903D5DE7705F}"/>
                    </a:ext>
                  </a:extLst>
                </p:cNvPr>
                <p:cNvPicPr/>
                <p:nvPr/>
              </p:nvPicPr>
              <p:blipFill>
                <a:blip r:embed="rId389"/>
                <a:stretch>
                  <a:fillRect/>
                </a:stretch>
              </p:blipFill>
              <p:spPr>
                <a:xfrm>
                  <a:off x="7880386" y="6157198"/>
                  <a:ext cx="2836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26" name="筆跡 225">
                  <a:extLst>
                    <a:ext uri="{FF2B5EF4-FFF2-40B4-BE49-F238E27FC236}">
                      <a16:creationId xmlns:a16="http://schemas.microsoft.com/office/drawing/2014/main" id="{0639186E-F0F0-4DB1-8104-CC2886FA2C4A}"/>
                    </a:ext>
                  </a:extLst>
                </p14:cNvPr>
                <p14:cNvContentPartPr/>
                <p14:nvPr/>
              </p14:nvContentPartPr>
              <p14:xfrm>
                <a:off x="7946266" y="6181678"/>
                <a:ext cx="118800" cy="447120"/>
              </p14:xfrm>
            </p:contentPart>
          </mc:Choice>
          <mc:Fallback xmlns="">
            <p:pic>
              <p:nvPicPr>
                <p:cNvPr id="226" name="筆跡 225">
                  <a:extLst>
                    <a:ext uri="{FF2B5EF4-FFF2-40B4-BE49-F238E27FC236}">
                      <a16:creationId xmlns:a16="http://schemas.microsoft.com/office/drawing/2014/main" id="{0639186E-F0F0-4DB1-8104-CC2886FA2C4A}"/>
                    </a:ext>
                  </a:extLst>
                </p:cNvPr>
                <p:cNvPicPr/>
                <p:nvPr/>
              </p:nvPicPr>
              <p:blipFill>
                <a:blip r:embed="rId391"/>
                <a:stretch>
                  <a:fillRect/>
                </a:stretch>
              </p:blipFill>
              <p:spPr>
                <a:xfrm>
                  <a:off x="7910266" y="6146038"/>
                  <a:ext cx="19044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27" name="筆跡 226">
                  <a:extLst>
                    <a:ext uri="{FF2B5EF4-FFF2-40B4-BE49-F238E27FC236}">
                      <a16:creationId xmlns:a16="http://schemas.microsoft.com/office/drawing/2014/main" id="{07A4C72F-7A75-4958-BD2B-23DE79B24A5A}"/>
                    </a:ext>
                  </a:extLst>
                </p14:cNvPr>
                <p14:cNvContentPartPr/>
                <p14:nvPr/>
              </p14:nvContentPartPr>
              <p14:xfrm>
                <a:off x="8025826" y="6291838"/>
                <a:ext cx="157320" cy="381240"/>
              </p14:xfrm>
            </p:contentPart>
          </mc:Choice>
          <mc:Fallback xmlns="">
            <p:pic>
              <p:nvPicPr>
                <p:cNvPr id="227" name="筆跡 226">
                  <a:extLst>
                    <a:ext uri="{FF2B5EF4-FFF2-40B4-BE49-F238E27FC236}">
                      <a16:creationId xmlns:a16="http://schemas.microsoft.com/office/drawing/2014/main" id="{07A4C72F-7A75-4958-BD2B-23DE79B24A5A}"/>
                    </a:ext>
                  </a:extLst>
                </p:cNvPr>
                <p:cNvPicPr/>
                <p:nvPr/>
              </p:nvPicPr>
              <p:blipFill>
                <a:blip r:embed="rId393"/>
                <a:stretch>
                  <a:fillRect/>
                </a:stretch>
              </p:blipFill>
              <p:spPr>
                <a:xfrm>
                  <a:off x="7990186" y="6256198"/>
                  <a:ext cx="22896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28" name="筆跡 227">
                  <a:extLst>
                    <a:ext uri="{FF2B5EF4-FFF2-40B4-BE49-F238E27FC236}">
                      <a16:creationId xmlns:a16="http://schemas.microsoft.com/office/drawing/2014/main" id="{52D4AB06-C53B-4961-90C1-472C002C00A1}"/>
                    </a:ext>
                  </a:extLst>
                </p14:cNvPr>
                <p14:cNvContentPartPr/>
                <p14:nvPr/>
              </p14:nvContentPartPr>
              <p14:xfrm>
                <a:off x="8025826" y="6415318"/>
                <a:ext cx="83880" cy="24120"/>
              </p14:xfrm>
            </p:contentPart>
          </mc:Choice>
          <mc:Fallback xmlns="">
            <p:pic>
              <p:nvPicPr>
                <p:cNvPr id="228" name="筆跡 227">
                  <a:extLst>
                    <a:ext uri="{FF2B5EF4-FFF2-40B4-BE49-F238E27FC236}">
                      <a16:creationId xmlns:a16="http://schemas.microsoft.com/office/drawing/2014/main" id="{52D4AB06-C53B-4961-90C1-472C002C00A1}"/>
                    </a:ext>
                  </a:extLst>
                </p:cNvPr>
                <p:cNvPicPr/>
                <p:nvPr/>
              </p:nvPicPr>
              <p:blipFill>
                <a:blip r:embed="rId395"/>
                <a:stretch>
                  <a:fillRect/>
                </a:stretch>
              </p:blipFill>
              <p:spPr>
                <a:xfrm>
                  <a:off x="7990186" y="6379678"/>
                  <a:ext cx="155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9" name="筆跡 228">
                  <a:extLst>
                    <a:ext uri="{FF2B5EF4-FFF2-40B4-BE49-F238E27FC236}">
                      <a16:creationId xmlns:a16="http://schemas.microsoft.com/office/drawing/2014/main" id="{CC977849-2F19-4DBE-9844-1D6833386B1A}"/>
                    </a:ext>
                  </a:extLst>
                </p14:cNvPr>
                <p14:cNvContentPartPr/>
                <p14:nvPr/>
              </p14:nvContentPartPr>
              <p14:xfrm>
                <a:off x="8032666" y="6512158"/>
                <a:ext cx="105480" cy="18720"/>
              </p14:xfrm>
            </p:contentPart>
          </mc:Choice>
          <mc:Fallback xmlns="">
            <p:pic>
              <p:nvPicPr>
                <p:cNvPr id="229" name="筆跡 228">
                  <a:extLst>
                    <a:ext uri="{FF2B5EF4-FFF2-40B4-BE49-F238E27FC236}">
                      <a16:creationId xmlns:a16="http://schemas.microsoft.com/office/drawing/2014/main" id="{CC977849-2F19-4DBE-9844-1D6833386B1A}"/>
                    </a:ext>
                  </a:extLst>
                </p:cNvPr>
                <p:cNvPicPr/>
                <p:nvPr/>
              </p:nvPicPr>
              <p:blipFill>
                <a:blip r:embed="rId397"/>
                <a:stretch>
                  <a:fillRect/>
                </a:stretch>
              </p:blipFill>
              <p:spPr>
                <a:xfrm>
                  <a:off x="7997026" y="6476158"/>
                  <a:ext cx="1771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0" name="筆跡 229">
                  <a:extLst>
                    <a:ext uri="{FF2B5EF4-FFF2-40B4-BE49-F238E27FC236}">
                      <a16:creationId xmlns:a16="http://schemas.microsoft.com/office/drawing/2014/main" id="{82204359-8935-4C33-A8CB-C357F04BB185}"/>
                    </a:ext>
                  </a:extLst>
                </p14:cNvPr>
                <p14:cNvContentPartPr/>
                <p14:nvPr/>
              </p14:nvContentPartPr>
              <p14:xfrm>
                <a:off x="8022586" y="6594598"/>
                <a:ext cx="62280" cy="9720"/>
              </p14:xfrm>
            </p:contentPart>
          </mc:Choice>
          <mc:Fallback xmlns="">
            <p:pic>
              <p:nvPicPr>
                <p:cNvPr id="230" name="筆跡 229">
                  <a:extLst>
                    <a:ext uri="{FF2B5EF4-FFF2-40B4-BE49-F238E27FC236}">
                      <a16:creationId xmlns:a16="http://schemas.microsoft.com/office/drawing/2014/main" id="{82204359-8935-4C33-A8CB-C357F04BB185}"/>
                    </a:ext>
                  </a:extLst>
                </p:cNvPr>
                <p:cNvPicPr/>
                <p:nvPr/>
              </p:nvPicPr>
              <p:blipFill>
                <a:blip r:embed="rId399"/>
                <a:stretch>
                  <a:fillRect/>
                </a:stretch>
              </p:blipFill>
              <p:spPr>
                <a:xfrm>
                  <a:off x="7986586" y="6558598"/>
                  <a:ext cx="1339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1" name="筆跡 230">
                  <a:extLst>
                    <a:ext uri="{FF2B5EF4-FFF2-40B4-BE49-F238E27FC236}">
                      <a16:creationId xmlns:a16="http://schemas.microsoft.com/office/drawing/2014/main" id="{034A7BC0-4A96-41BD-9FA4-4174D57FB458}"/>
                    </a:ext>
                  </a:extLst>
                </p14:cNvPr>
                <p14:cNvContentPartPr/>
                <p14:nvPr/>
              </p14:nvContentPartPr>
              <p14:xfrm>
                <a:off x="7911706" y="6682078"/>
                <a:ext cx="296640" cy="36000"/>
              </p14:xfrm>
            </p:contentPart>
          </mc:Choice>
          <mc:Fallback xmlns="">
            <p:pic>
              <p:nvPicPr>
                <p:cNvPr id="231" name="筆跡 230">
                  <a:extLst>
                    <a:ext uri="{FF2B5EF4-FFF2-40B4-BE49-F238E27FC236}">
                      <a16:creationId xmlns:a16="http://schemas.microsoft.com/office/drawing/2014/main" id="{034A7BC0-4A96-41BD-9FA4-4174D57FB458}"/>
                    </a:ext>
                  </a:extLst>
                </p:cNvPr>
                <p:cNvPicPr/>
                <p:nvPr/>
              </p:nvPicPr>
              <p:blipFill>
                <a:blip r:embed="rId401"/>
                <a:stretch>
                  <a:fillRect/>
                </a:stretch>
              </p:blipFill>
              <p:spPr>
                <a:xfrm>
                  <a:off x="7875706" y="6646078"/>
                  <a:ext cx="3682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2" name="筆跡 231">
                  <a:extLst>
                    <a:ext uri="{FF2B5EF4-FFF2-40B4-BE49-F238E27FC236}">
                      <a16:creationId xmlns:a16="http://schemas.microsoft.com/office/drawing/2014/main" id="{C739A083-AC64-4D9C-A5BD-BFE766F35B12}"/>
                    </a:ext>
                  </a:extLst>
                </p14:cNvPr>
                <p14:cNvContentPartPr/>
                <p14:nvPr/>
              </p14:nvContentPartPr>
              <p14:xfrm>
                <a:off x="8400946" y="6719158"/>
                <a:ext cx="24480" cy="10800"/>
              </p14:xfrm>
            </p:contentPart>
          </mc:Choice>
          <mc:Fallback xmlns="">
            <p:pic>
              <p:nvPicPr>
                <p:cNvPr id="232" name="筆跡 231">
                  <a:extLst>
                    <a:ext uri="{FF2B5EF4-FFF2-40B4-BE49-F238E27FC236}">
                      <a16:creationId xmlns:a16="http://schemas.microsoft.com/office/drawing/2014/main" id="{C739A083-AC64-4D9C-A5BD-BFE766F35B12}"/>
                    </a:ext>
                  </a:extLst>
                </p:cNvPr>
                <p:cNvPicPr/>
                <p:nvPr/>
              </p:nvPicPr>
              <p:blipFill>
                <a:blip r:embed="rId403"/>
                <a:stretch>
                  <a:fillRect/>
                </a:stretch>
              </p:blipFill>
              <p:spPr>
                <a:xfrm>
                  <a:off x="8365306" y="6683158"/>
                  <a:ext cx="96120" cy="82440"/>
                </a:xfrm>
                <a:prstGeom prst="rect">
                  <a:avLst/>
                </a:prstGeom>
              </p:spPr>
            </p:pic>
          </mc:Fallback>
        </mc:AlternateContent>
      </p:grpSp>
      <p:grpSp>
        <p:nvGrpSpPr>
          <p:cNvPr id="222" name="群組 221">
            <a:extLst>
              <a:ext uri="{FF2B5EF4-FFF2-40B4-BE49-F238E27FC236}">
                <a16:creationId xmlns:a16="http://schemas.microsoft.com/office/drawing/2014/main" id="{2F1C4AFE-A6D9-40C3-B893-234695A8064A}"/>
              </a:ext>
            </a:extLst>
          </p:cNvPr>
          <p:cNvGrpSpPr/>
          <p:nvPr/>
        </p:nvGrpSpPr>
        <p:grpSpPr>
          <a:xfrm>
            <a:off x="520504" y="4679336"/>
            <a:ext cx="1093680" cy="628200"/>
            <a:chOff x="520504" y="4679336"/>
            <a:chExt cx="1093680" cy="628200"/>
          </a:xfrm>
        </p:grpSpPr>
        <mc:AlternateContent xmlns:mc="http://schemas.openxmlformats.org/markup-compatibility/2006" xmlns:p14="http://schemas.microsoft.com/office/powerpoint/2010/main">
          <mc:Choice Requires="p14">
            <p:contentPart p14:bwMode="auto" r:id="rId404">
              <p14:nvContentPartPr>
                <p14:cNvPr id="159" name="筆跡 158">
                  <a:extLst>
                    <a:ext uri="{FF2B5EF4-FFF2-40B4-BE49-F238E27FC236}">
                      <a16:creationId xmlns:a16="http://schemas.microsoft.com/office/drawing/2014/main" id="{7E1285EE-6F8B-4F2E-B569-B038381AB168}"/>
                    </a:ext>
                  </a:extLst>
                </p14:cNvPr>
                <p14:cNvContentPartPr/>
                <p14:nvPr/>
              </p14:nvContentPartPr>
              <p14:xfrm>
                <a:off x="520504" y="4679336"/>
                <a:ext cx="351000" cy="577080"/>
              </p14:xfrm>
            </p:contentPart>
          </mc:Choice>
          <mc:Fallback xmlns="">
            <p:pic>
              <p:nvPicPr>
                <p:cNvPr id="159" name="筆跡 158">
                  <a:extLst>
                    <a:ext uri="{FF2B5EF4-FFF2-40B4-BE49-F238E27FC236}">
                      <a16:creationId xmlns:a16="http://schemas.microsoft.com/office/drawing/2014/main" id="{7E1285EE-6F8B-4F2E-B569-B038381AB168}"/>
                    </a:ext>
                  </a:extLst>
                </p:cNvPr>
                <p:cNvPicPr/>
                <p:nvPr/>
              </p:nvPicPr>
              <p:blipFill>
                <a:blip r:embed="rId405"/>
                <a:stretch>
                  <a:fillRect/>
                </a:stretch>
              </p:blipFill>
              <p:spPr>
                <a:xfrm>
                  <a:off x="511504" y="4670336"/>
                  <a:ext cx="368640" cy="594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66" name="筆跡 165">
                  <a:extLst>
                    <a:ext uri="{FF2B5EF4-FFF2-40B4-BE49-F238E27FC236}">
                      <a16:creationId xmlns:a16="http://schemas.microsoft.com/office/drawing/2014/main" id="{92E68611-9609-4A82-8E49-B95A6B69B437}"/>
                    </a:ext>
                  </a:extLst>
                </p14:cNvPr>
                <p14:cNvContentPartPr/>
                <p14:nvPr/>
              </p14:nvContentPartPr>
              <p14:xfrm>
                <a:off x="556504" y="4727576"/>
                <a:ext cx="207000" cy="579960"/>
              </p14:xfrm>
            </p:contentPart>
          </mc:Choice>
          <mc:Fallback xmlns="">
            <p:pic>
              <p:nvPicPr>
                <p:cNvPr id="166" name="筆跡 165">
                  <a:extLst>
                    <a:ext uri="{FF2B5EF4-FFF2-40B4-BE49-F238E27FC236}">
                      <a16:creationId xmlns:a16="http://schemas.microsoft.com/office/drawing/2014/main" id="{92E68611-9609-4A82-8E49-B95A6B69B437}"/>
                    </a:ext>
                  </a:extLst>
                </p:cNvPr>
                <p:cNvPicPr/>
                <p:nvPr/>
              </p:nvPicPr>
              <p:blipFill>
                <a:blip r:embed="rId407"/>
                <a:stretch>
                  <a:fillRect/>
                </a:stretch>
              </p:blipFill>
              <p:spPr>
                <a:xfrm>
                  <a:off x="547504" y="4718576"/>
                  <a:ext cx="22464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76" name="筆跡 175">
                  <a:extLst>
                    <a:ext uri="{FF2B5EF4-FFF2-40B4-BE49-F238E27FC236}">
                      <a16:creationId xmlns:a16="http://schemas.microsoft.com/office/drawing/2014/main" id="{4F8C2F64-F53D-4EF2-BF47-3A18A90964A3}"/>
                    </a:ext>
                  </a:extLst>
                </p14:cNvPr>
                <p14:cNvContentPartPr/>
                <p14:nvPr/>
              </p14:nvContentPartPr>
              <p14:xfrm>
                <a:off x="855664" y="4890656"/>
                <a:ext cx="172800" cy="27720"/>
              </p14:xfrm>
            </p:contentPart>
          </mc:Choice>
          <mc:Fallback xmlns="">
            <p:pic>
              <p:nvPicPr>
                <p:cNvPr id="176" name="筆跡 175">
                  <a:extLst>
                    <a:ext uri="{FF2B5EF4-FFF2-40B4-BE49-F238E27FC236}">
                      <a16:creationId xmlns:a16="http://schemas.microsoft.com/office/drawing/2014/main" id="{4F8C2F64-F53D-4EF2-BF47-3A18A90964A3}"/>
                    </a:ext>
                  </a:extLst>
                </p:cNvPr>
                <p:cNvPicPr/>
                <p:nvPr/>
              </p:nvPicPr>
              <p:blipFill>
                <a:blip r:embed="rId409"/>
                <a:stretch>
                  <a:fillRect/>
                </a:stretch>
              </p:blipFill>
              <p:spPr>
                <a:xfrm>
                  <a:off x="847024" y="4881656"/>
                  <a:ext cx="190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91" name="筆跡 190">
                  <a:extLst>
                    <a:ext uri="{FF2B5EF4-FFF2-40B4-BE49-F238E27FC236}">
                      <a16:creationId xmlns:a16="http://schemas.microsoft.com/office/drawing/2014/main" id="{53AF3761-2B74-4B42-9E6F-E5D541DC3332}"/>
                    </a:ext>
                  </a:extLst>
                </p14:cNvPr>
                <p14:cNvContentPartPr/>
                <p14:nvPr/>
              </p14:nvContentPartPr>
              <p14:xfrm>
                <a:off x="872944" y="4969136"/>
                <a:ext cx="191880" cy="63720"/>
              </p14:xfrm>
            </p:contentPart>
          </mc:Choice>
          <mc:Fallback xmlns="">
            <p:pic>
              <p:nvPicPr>
                <p:cNvPr id="191" name="筆跡 190">
                  <a:extLst>
                    <a:ext uri="{FF2B5EF4-FFF2-40B4-BE49-F238E27FC236}">
                      <a16:creationId xmlns:a16="http://schemas.microsoft.com/office/drawing/2014/main" id="{53AF3761-2B74-4B42-9E6F-E5D541DC3332}"/>
                    </a:ext>
                  </a:extLst>
                </p:cNvPr>
                <p:cNvPicPr/>
                <p:nvPr/>
              </p:nvPicPr>
              <p:blipFill>
                <a:blip r:embed="rId411"/>
                <a:stretch>
                  <a:fillRect/>
                </a:stretch>
              </p:blipFill>
              <p:spPr>
                <a:xfrm>
                  <a:off x="863944" y="4960496"/>
                  <a:ext cx="2095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92" name="筆跡 191">
                  <a:extLst>
                    <a:ext uri="{FF2B5EF4-FFF2-40B4-BE49-F238E27FC236}">
                      <a16:creationId xmlns:a16="http://schemas.microsoft.com/office/drawing/2014/main" id="{2EB41386-E4B3-4485-9F27-6B48B943F13B}"/>
                    </a:ext>
                  </a:extLst>
                </p14:cNvPr>
                <p14:cNvContentPartPr/>
                <p14:nvPr/>
              </p14:nvContentPartPr>
              <p14:xfrm>
                <a:off x="1261384" y="4799216"/>
                <a:ext cx="231480" cy="382320"/>
              </p14:xfrm>
            </p:contentPart>
          </mc:Choice>
          <mc:Fallback xmlns="">
            <p:pic>
              <p:nvPicPr>
                <p:cNvPr id="192" name="筆跡 191">
                  <a:extLst>
                    <a:ext uri="{FF2B5EF4-FFF2-40B4-BE49-F238E27FC236}">
                      <a16:creationId xmlns:a16="http://schemas.microsoft.com/office/drawing/2014/main" id="{2EB41386-E4B3-4485-9F27-6B48B943F13B}"/>
                    </a:ext>
                  </a:extLst>
                </p:cNvPr>
                <p:cNvPicPr/>
                <p:nvPr/>
              </p:nvPicPr>
              <p:blipFill>
                <a:blip r:embed="rId413"/>
                <a:stretch>
                  <a:fillRect/>
                </a:stretch>
              </p:blipFill>
              <p:spPr>
                <a:xfrm>
                  <a:off x="1252384" y="4790216"/>
                  <a:ext cx="24912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93" name="筆跡 192">
                  <a:extLst>
                    <a:ext uri="{FF2B5EF4-FFF2-40B4-BE49-F238E27FC236}">
                      <a16:creationId xmlns:a16="http://schemas.microsoft.com/office/drawing/2014/main" id="{155B80FD-ADC9-4EED-8538-5DE9246BDD6F}"/>
                    </a:ext>
                  </a:extLst>
                </p14:cNvPr>
                <p14:cNvContentPartPr/>
                <p14:nvPr/>
              </p14:nvContentPartPr>
              <p14:xfrm>
                <a:off x="1268944" y="4827296"/>
                <a:ext cx="204840" cy="263160"/>
              </p14:xfrm>
            </p:contentPart>
          </mc:Choice>
          <mc:Fallback xmlns="">
            <p:pic>
              <p:nvPicPr>
                <p:cNvPr id="193" name="筆跡 192">
                  <a:extLst>
                    <a:ext uri="{FF2B5EF4-FFF2-40B4-BE49-F238E27FC236}">
                      <a16:creationId xmlns:a16="http://schemas.microsoft.com/office/drawing/2014/main" id="{155B80FD-ADC9-4EED-8538-5DE9246BDD6F}"/>
                    </a:ext>
                  </a:extLst>
                </p:cNvPr>
                <p:cNvPicPr/>
                <p:nvPr/>
              </p:nvPicPr>
              <p:blipFill>
                <a:blip r:embed="rId415"/>
                <a:stretch>
                  <a:fillRect/>
                </a:stretch>
              </p:blipFill>
              <p:spPr>
                <a:xfrm>
                  <a:off x="1259944" y="4818296"/>
                  <a:ext cx="22248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94" name="筆跡 193">
                  <a:extLst>
                    <a:ext uri="{FF2B5EF4-FFF2-40B4-BE49-F238E27FC236}">
                      <a16:creationId xmlns:a16="http://schemas.microsoft.com/office/drawing/2014/main" id="{F7FF7D78-F8EB-42A1-8055-21EA37883421}"/>
                    </a:ext>
                  </a:extLst>
                </p14:cNvPr>
                <p14:cNvContentPartPr/>
                <p14:nvPr/>
              </p14:nvContentPartPr>
              <p14:xfrm>
                <a:off x="1530304" y="4679336"/>
                <a:ext cx="83880" cy="100080"/>
              </p14:xfrm>
            </p:contentPart>
          </mc:Choice>
          <mc:Fallback xmlns="">
            <p:pic>
              <p:nvPicPr>
                <p:cNvPr id="194" name="筆跡 193">
                  <a:extLst>
                    <a:ext uri="{FF2B5EF4-FFF2-40B4-BE49-F238E27FC236}">
                      <a16:creationId xmlns:a16="http://schemas.microsoft.com/office/drawing/2014/main" id="{F7FF7D78-F8EB-42A1-8055-21EA37883421}"/>
                    </a:ext>
                  </a:extLst>
                </p:cNvPr>
                <p:cNvPicPr/>
                <p:nvPr/>
              </p:nvPicPr>
              <p:blipFill>
                <a:blip r:embed="rId417"/>
                <a:stretch>
                  <a:fillRect/>
                </a:stretch>
              </p:blipFill>
              <p:spPr>
                <a:xfrm>
                  <a:off x="1521304" y="4670336"/>
                  <a:ext cx="1015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01" name="筆跡 200">
                  <a:extLst>
                    <a:ext uri="{FF2B5EF4-FFF2-40B4-BE49-F238E27FC236}">
                      <a16:creationId xmlns:a16="http://schemas.microsoft.com/office/drawing/2014/main" id="{07DD25CC-3E66-4B72-B2B8-2FDD77A263C1}"/>
                    </a:ext>
                  </a:extLst>
                </p14:cNvPr>
                <p14:cNvContentPartPr/>
                <p14:nvPr/>
              </p14:nvContentPartPr>
              <p14:xfrm>
                <a:off x="1554784" y="4685456"/>
                <a:ext cx="23040" cy="118080"/>
              </p14:xfrm>
            </p:contentPart>
          </mc:Choice>
          <mc:Fallback xmlns="">
            <p:pic>
              <p:nvPicPr>
                <p:cNvPr id="201" name="筆跡 200">
                  <a:extLst>
                    <a:ext uri="{FF2B5EF4-FFF2-40B4-BE49-F238E27FC236}">
                      <a16:creationId xmlns:a16="http://schemas.microsoft.com/office/drawing/2014/main" id="{07DD25CC-3E66-4B72-B2B8-2FDD77A263C1}"/>
                    </a:ext>
                  </a:extLst>
                </p:cNvPr>
                <p:cNvPicPr/>
                <p:nvPr/>
              </p:nvPicPr>
              <p:blipFill>
                <a:blip r:embed="rId419"/>
                <a:stretch>
                  <a:fillRect/>
                </a:stretch>
              </p:blipFill>
              <p:spPr>
                <a:xfrm>
                  <a:off x="1546144" y="4676456"/>
                  <a:ext cx="40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09" name="筆跡 208">
                  <a:extLst>
                    <a:ext uri="{FF2B5EF4-FFF2-40B4-BE49-F238E27FC236}">
                      <a16:creationId xmlns:a16="http://schemas.microsoft.com/office/drawing/2014/main" id="{37A1990D-1414-4702-B61C-C8EACFFE765F}"/>
                    </a:ext>
                  </a:extLst>
                </p14:cNvPr>
                <p14:cNvContentPartPr/>
                <p14:nvPr/>
              </p14:nvContentPartPr>
              <p14:xfrm>
                <a:off x="1518784" y="4685456"/>
                <a:ext cx="85680" cy="51840"/>
              </p14:xfrm>
            </p:contentPart>
          </mc:Choice>
          <mc:Fallback xmlns="">
            <p:pic>
              <p:nvPicPr>
                <p:cNvPr id="209" name="筆跡 208">
                  <a:extLst>
                    <a:ext uri="{FF2B5EF4-FFF2-40B4-BE49-F238E27FC236}">
                      <a16:creationId xmlns:a16="http://schemas.microsoft.com/office/drawing/2014/main" id="{37A1990D-1414-4702-B61C-C8EACFFE765F}"/>
                    </a:ext>
                  </a:extLst>
                </p:cNvPr>
                <p:cNvPicPr/>
                <p:nvPr/>
              </p:nvPicPr>
              <p:blipFill>
                <a:blip r:embed="rId421"/>
                <a:stretch>
                  <a:fillRect/>
                </a:stretch>
              </p:blipFill>
              <p:spPr>
                <a:xfrm>
                  <a:off x="1510144" y="4676456"/>
                  <a:ext cx="103320" cy="69480"/>
                </a:xfrm>
                <a:prstGeom prst="rect">
                  <a:avLst/>
                </a:prstGeom>
              </p:spPr>
            </p:pic>
          </mc:Fallback>
        </mc:AlternateContent>
      </p:grpSp>
      <p:grpSp>
        <p:nvGrpSpPr>
          <p:cNvPr id="235" name="群組 234">
            <a:extLst>
              <a:ext uri="{FF2B5EF4-FFF2-40B4-BE49-F238E27FC236}">
                <a16:creationId xmlns:a16="http://schemas.microsoft.com/office/drawing/2014/main" id="{B64BD664-3724-491D-A33B-C2CD9D9806C8}"/>
              </a:ext>
            </a:extLst>
          </p:cNvPr>
          <p:cNvGrpSpPr/>
          <p:nvPr/>
        </p:nvGrpSpPr>
        <p:grpSpPr>
          <a:xfrm>
            <a:off x="444544" y="3295136"/>
            <a:ext cx="1143000" cy="798480"/>
            <a:chOff x="444544" y="3295136"/>
            <a:chExt cx="1143000" cy="798480"/>
          </a:xfrm>
        </p:grpSpPr>
        <mc:AlternateContent xmlns:mc="http://schemas.openxmlformats.org/markup-compatibility/2006" xmlns:p14="http://schemas.microsoft.com/office/powerpoint/2010/main">
          <mc:Choice Requires="p14">
            <p:contentPart p14:bwMode="auto" r:id="rId422">
              <p14:nvContentPartPr>
                <p14:cNvPr id="3" name="筆跡 2">
                  <a:extLst>
                    <a:ext uri="{FF2B5EF4-FFF2-40B4-BE49-F238E27FC236}">
                      <a16:creationId xmlns:a16="http://schemas.microsoft.com/office/drawing/2014/main" id="{03C09ED3-52C2-4691-81EA-CE8FFD295A88}"/>
                    </a:ext>
                  </a:extLst>
                </p14:cNvPr>
                <p14:cNvContentPartPr/>
                <p14:nvPr/>
              </p14:nvContentPartPr>
              <p14:xfrm>
                <a:off x="444544" y="3552896"/>
                <a:ext cx="413280" cy="465480"/>
              </p14:xfrm>
            </p:contentPart>
          </mc:Choice>
          <mc:Fallback xmlns="">
            <p:pic>
              <p:nvPicPr>
                <p:cNvPr id="3" name="筆跡 2">
                  <a:extLst>
                    <a:ext uri="{FF2B5EF4-FFF2-40B4-BE49-F238E27FC236}">
                      <a16:creationId xmlns:a16="http://schemas.microsoft.com/office/drawing/2014/main" id="{03C09ED3-52C2-4691-81EA-CE8FFD295A88}"/>
                    </a:ext>
                  </a:extLst>
                </p:cNvPr>
                <p:cNvPicPr/>
                <p:nvPr/>
              </p:nvPicPr>
              <p:blipFill>
                <a:blip r:embed="rId423"/>
                <a:stretch>
                  <a:fillRect/>
                </a:stretch>
              </p:blipFill>
              <p:spPr>
                <a:xfrm>
                  <a:off x="435904" y="3544256"/>
                  <a:ext cx="43092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90" name="筆跡 89">
                  <a:extLst>
                    <a:ext uri="{FF2B5EF4-FFF2-40B4-BE49-F238E27FC236}">
                      <a16:creationId xmlns:a16="http://schemas.microsoft.com/office/drawing/2014/main" id="{2FBEEC38-84BD-4F7F-81E5-DED916A93D24}"/>
                    </a:ext>
                  </a:extLst>
                </p14:cNvPr>
                <p14:cNvContentPartPr/>
                <p14:nvPr/>
              </p14:nvContentPartPr>
              <p14:xfrm>
                <a:off x="524104" y="3501776"/>
                <a:ext cx="225720" cy="486360"/>
              </p14:xfrm>
            </p:contentPart>
          </mc:Choice>
          <mc:Fallback xmlns="">
            <p:pic>
              <p:nvPicPr>
                <p:cNvPr id="90" name="筆跡 89">
                  <a:extLst>
                    <a:ext uri="{FF2B5EF4-FFF2-40B4-BE49-F238E27FC236}">
                      <a16:creationId xmlns:a16="http://schemas.microsoft.com/office/drawing/2014/main" id="{2FBEEC38-84BD-4F7F-81E5-DED916A93D24}"/>
                    </a:ext>
                  </a:extLst>
                </p:cNvPr>
                <p:cNvPicPr/>
                <p:nvPr/>
              </p:nvPicPr>
              <p:blipFill>
                <a:blip r:embed="rId425"/>
                <a:stretch>
                  <a:fillRect/>
                </a:stretch>
              </p:blipFill>
              <p:spPr>
                <a:xfrm>
                  <a:off x="515464" y="3492776"/>
                  <a:ext cx="24336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91" name="筆跡 90">
                  <a:extLst>
                    <a:ext uri="{FF2B5EF4-FFF2-40B4-BE49-F238E27FC236}">
                      <a16:creationId xmlns:a16="http://schemas.microsoft.com/office/drawing/2014/main" id="{1A366A78-2B1E-49B0-9DBF-CFFEA90DA5FD}"/>
                    </a:ext>
                  </a:extLst>
                </p14:cNvPr>
                <p14:cNvContentPartPr/>
                <p14:nvPr/>
              </p14:nvContentPartPr>
              <p14:xfrm>
                <a:off x="852064" y="3652616"/>
                <a:ext cx="132840" cy="15480"/>
              </p14:xfrm>
            </p:contentPart>
          </mc:Choice>
          <mc:Fallback xmlns="">
            <p:pic>
              <p:nvPicPr>
                <p:cNvPr id="91" name="筆跡 90">
                  <a:extLst>
                    <a:ext uri="{FF2B5EF4-FFF2-40B4-BE49-F238E27FC236}">
                      <a16:creationId xmlns:a16="http://schemas.microsoft.com/office/drawing/2014/main" id="{1A366A78-2B1E-49B0-9DBF-CFFEA90DA5FD}"/>
                    </a:ext>
                  </a:extLst>
                </p:cNvPr>
                <p:cNvPicPr/>
                <p:nvPr/>
              </p:nvPicPr>
              <p:blipFill>
                <a:blip r:embed="rId427"/>
                <a:stretch>
                  <a:fillRect/>
                </a:stretch>
              </p:blipFill>
              <p:spPr>
                <a:xfrm>
                  <a:off x="843064" y="3643976"/>
                  <a:ext cx="150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06" name="筆跡 105">
                  <a:extLst>
                    <a:ext uri="{FF2B5EF4-FFF2-40B4-BE49-F238E27FC236}">
                      <a16:creationId xmlns:a16="http://schemas.microsoft.com/office/drawing/2014/main" id="{FD13AABF-38AA-4144-9E8A-5062B672670B}"/>
                    </a:ext>
                  </a:extLst>
                </p14:cNvPr>
                <p14:cNvContentPartPr/>
                <p14:nvPr/>
              </p14:nvContentPartPr>
              <p14:xfrm>
                <a:off x="865384" y="3706976"/>
                <a:ext cx="138600" cy="24480"/>
              </p14:xfrm>
            </p:contentPart>
          </mc:Choice>
          <mc:Fallback xmlns="">
            <p:pic>
              <p:nvPicPr>
                <p:cNvPr id="106" name="筆跡 105">
                  <a:extLst>
                    <a:ext uri="{FF2B5EF4-FFF2-40B4-BE49-F238E27FC236}">
                      <a16:creationId xmlns:a16="http://schemas.microsoft.com/office/drawing/2014/main" id="{FD13AABF-38AA-4144-9E8A-5062B672670B}"/>
                    </a:ext>
                  </a:extLst>
                </p:cNvPr>
                <p:cNvPicPr/>
                <p:nvPr/>
              </p:nvPicPr>
              <p:blipFill>
                <a:blip r:embed="rId429"/>
                <a:stretch>
                  <a:fillRect/>
                </a:stretch>
              </p:blipFill>
              <p:spPr>
                <a:xfrm>
                  <a:off x="856384" y="3697976"/>
                  <a:ext cx="1562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09" name="筆跡 108">
                  <a:extLst>
                    <a:ext uri="{FF2B5EF4-FFF2-40B4-BE49-F238E27FC236}">
                      <a16:creationId xmlns:a16="http://schemas.microsoft.com/office/drawing/2014/main" id="{82FA1626-9079-418A-9734-916C8513E7C5}"/>
                    </a:ext>
                  </a:extLst>
                </p14:cNvPr>
                <p14:cNvContentPartPr/>
                <p14:nvPr/>
              </p14:nvContentPartPr>
              <p14:xfrm>
                <a:off x="1107664" y="3561896"/>
                <a:ext cx="15480" cy="296280"/>
              </p14:xfrm>
            </p:contentPart>
          </mc:Choice>
          <mc:Fallback xmlns="">
            <p:pic>
              <p:nvPicPr>
                <p:cNvPr id="109" name="筆跡 108">
                  <a:extLst>
                    <a:ext uri="{FF2B5EF4-FFF2-40B4-BE49-F238E27FC236}">
                      <a16:creationId xmlns:a16="http://schemas.microsoft.com/office/drawing/2014/main" id="{82FA1626-9079-418A-9734-916C8513E7C5}"/>
                    </a:ext>
                  </a:extLst>
                </p:cNvPr>
                <p:cNvPicPr/>
                <p:nvPr/>
              </p:nvPicPr>
              <p:blipFill>
                <a:blip r:embed="rId431"/>
                <a:stretch>
                  <a:fillRect/>
                </a:stretch>
              </p:blipFill>
              <p:spPr>
                <a:xfrm>
                  <a:off x="1099024" y="3553256"/>
                  <a:ext cx="331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36" name="筆跡 135">
                  <a:extLst>
                    <a:ext uri="{FF2B5EF4-FFF2-40B4-BE49-F238E27FC236}">
                      <a16:creationId xmlns:a16="http://schemas.microsoft.com/office/drawing/2014/main" id="{02B9F51E-A4A2-47D8-97CF-E24709240171}"/>
                    </a:ext>
                  </a:extLst>
                </p14:cNvPr>
                <p14:cNvContentPartPr/>
                <p14:nvPr/>
              </p14:nvContentPartPr>
              <p14:xfrm>
                <a:off x="1223224" y="3522656"/>
                <a:ext cx="172800" cy="296280"/>
              </p14:xfrm>
            </p:contentPart>
          </mc:Choice>
          <mc:Fallback xmlns="">
            <p:pic>
              <p:nvPicPr>
                <p:cNvPr id="136" name="筆跡 135">
                  <a:extLst>
                    <a:ext uri="{FF2B5EF4-FFF2-40B4-BE49-F238E27FC236}">
                      <a16:creationId xmlns:a16="http://schemas.microsoft.com/office/drawing/2014/main" id="{02B9F51E-A4A2-47D8-97CF-E24709240171}"/>
                    </a:ext>
                  </a:extLst>
                </p:cNvPr>
                <p:cNvPicPr/>
                <p:nvPr/>
              </p:nvPicPr>
              <p:blipFill>
                <a:blip r:embed="rId433"/>
                <a:stretch>
                  <a:fillRect/>
                </a:stretch>
              </p:blipFill>
              <p:spPr>
                <a:xfrm>
                  <a:off x="1214584" y="3514016"/>
                  <a:ext cx="1904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34" name="筆跡 233">
                  <a:extLst>
                    <a:ext uri="{FF2B5EF4-FFF2-40B4-BE49-F238E27FC236}">
                      <a16:creationId xmlns:a16="http://schemas.microsoft.com/office/drawing/2014/main" id="{0F4D584A-0952-4515-87A6-3AB7F73BFA0B}"/>
                    </a:ext>
                  </a:extLst>
                </p14:cNvPr>
                <p14:cNvContentPartPr/>
                <p14:nvPr/>
              </p14:nvContentPartPr>
              <p14:xfrm>
                <a:off x="980224" y="3295136"/>
                <a:ext cx="607320" cy="798480"/>
              </p14:xfrm>
            </p:contentPart>
          </mc:Choice>
          <mc:Fallback xmlns="">
            <p:pic>
              <p:nvPicPr>
                <p:cNvPr id="234" name="筆跡 233">
                  <a:extLst>
                    <a:ext uri="{FF2B5EF4-FFF2-40B4-BE49-F238E27FC236}">
                      <a16:creationId xmlns:a16="http://schemas.microsoft.com/office/drawing/2014/main" id="{0F4D584A-0952-4515-87A6-3AB7F73BFA0B}"/>
                    </a:ext>
                  </a:extLst>
                </p:cNvPr>
                <p:cNvPicPr/>
                <p:nvPr/>
              </p:nvPicPr>
              <p:blipFill>
                <a:blip r:embed="rId435"/>
                <a:stretch>
                  <a:fillRect/>
                </a:stretch>
              </p:blipFill>
              <p:spPr>
                <a:xfrm>
                  <a:off x="971584" y="3286496"/>
                  <a:ext cx="624960" cy="816120"/>
                </a:xfrm>
                <a:prstGeom prst="rect">
                  <a:avLst/>
                </a:prstGeom>
              </p:spPr>
            </p:pic>
          </mc:Fallback>
        </mc:AlternateContent>
      </p:grpSp>
      <p:grpSp>
        <p:nvGrpSpPr>
          <p:cNvPr id="243" name="群組 242">
            <a:extLst>
              <a:ext uri="{FF2B5EF4-FFF2-40B4-BE49-F238E27FC236}">
                <a16:creationId xmlns:a16="http://schemas.microsoft.com/office/drawing/2014/main" id="{9CF63CC4-834E-4B02-A03D-B33A4B161889}"/>
              </a:ext>
            </a:extLst>
          </p:cNvPr>
          <p:cNvGrpSpPr/>
          <p:nvPr/>
        </p:nvGrpSpPr>
        <p:grpSpPr>
          <a:xfrm>
            <a:off x="855664" y="5542976"/>
            <a:ext cx="1105200" cy="543960"/>
            <a:chOff x="855664" y="5542976"/>
            <a:chExt cx="1105200" cy="543960"/>
          </a:xfrm>
        </p:grpSpPr>
        <mc:AlternateContent xmlns:mc="http://schemas.openxmlformats.org/markup-compatibility/2006" xmlns:p14="http://schemas.microsoft.com/office/powerpoint/2010/main">
          <mc:Choice Requires="p14">
            <p:contentPart p14:bwMode="auto" r:id="rId436">
              <p14:nvContentPartPr>
                <p14:cNvPr id="236" name="筆跡 235">
                  <a:extLst>
                    <a:ext uri="{FF2B5EF4-FFF2-40B4-BE49-F238E27FC236}">
                      <a16:creationId xmlns:a16="http://schemas.microsoft.com/office/drawing/2014/main" id="{672929E3-A6A8-45AE-8512-7D07365F430E}"/>
                    </a:ext>
                  </a:extLst>
                </p14:cNvPr>
                <p14:cNvContentPartPr/>
                <p14:nvPr/>
              </p14:nvContentPartPr>
              <p14:xfrm>
                <a:off x="855664" y="5675816"/>
                <a:ext cx="46800" cy="411120"/>
              </p14:xfrm>
            </p:contentPart>
          </mc:Choice>
          <mc:Fallback xmlns="">
            <p:pic>
              <p:nvPicPr>
                <p:cNvPr id="236" name="筆跡 235">
                  <a:extLst>
                    <a:ext uri="{FF2B5EF4-FFF2-40B4-BE49-F238E27FC236}">
                      <a16:creationId xmlns:a16="http://schemas.microsoft.com/office/drawing/2014/main" id="{672929E3-A6A8-45AE-8512-7D07365F430E}"/>
                    </a:ext>
                  </a:extLst>
                </p:cNvPr>
                <p:cNvPicPr/>
                <p:nvPr/>
              </p:nvPicPr>
              <p:blipFill>
                <a:blip r:embed="rId437"/>
                <a:stretch>
                  <a:fillRect/>
                </a:stretch>
              </p:blipFill>
              <p:spPr>
                <a:xfrm>
                  <a:off x="847024" y="5666816"/>
                  <a:ext cx="6444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37" name="筆跡 236">
                  <a:extLst>
                    <a:ext uri="{FF2B5EF4-FFF2-40B4-BE49-F238E27FC236}">
                      <a16:creationId xmlns:a16="http://schemas.microsoft.com/office/drawing/2014/main" id="{8E9F5B35-B7F3-46BD-AC93-FD57C5F07D10}"/>
                    </a:ext>
                  </a:extLst>
                </p14:cNvPr>
                <p14:cNvContentPartPr/>
                <p14:nvPr/>
              </p14:nvContentPartPr>
              <p14:xfrm>
                <a:off x="994264" y="5735936"/>
                <a:ext cx="140400" cy="245160"/>
              </p14:xfrm>
            </p:contentPart>
          </mc:Choice>
          <mc:Fallback xmlns="">
            <p:pic>
              <p:nvPicPr>
                <p:cNvPr id="237" name="筆跡 236">
                  <a:extLst>
                    <a:ext uri="{FF2B5EF4-FFF2-40B4-BE49-F238E27FC236}">
                      <a16:creationId xmlns:a16="http://schemas.microsoft.com/office/drawing/2014/main" id="{8E9F5B35-B7F3-46BD-AC93-FD57C5F07D10}"/>
                    </a:ext>
                  </a:extLst>
                </p:cNvPr>
                <p:cNvPicPr/>
                <p:nvPr/>
              </p:nvPicPr>
              <p:blipFill>
                <a:blip r:embed="rId439"/>
                <a:stretch>
                  <a:fillRect/>
                </a:stretch>
              </p:blipFill>
              <p:spPr>
                <a:xfrm>
                  <a:off x="985264" y="5727296"/>
                  <a:ext cx="15804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38" name="筆跡 237">
                  <a:extLst>
                    <a:ext uri="{FF2B5EF4-FFF2-40B4-BE49-F238E27FC236}">
                      <a16:creationId xmlns:a16="http://schemas.microsoft.com/office/drawing/2014/main" id="{3425A3A5-DB33-4F7F-A383-3E956EAD7B25}"/>
                    </a:ext>
                  </a:extLst>
                </p14:cNvPr>
                <p14:cNvContentPartPr/>
                <p14:nvPr/>
              </p14:nvContentPartPr>
              <p14:xfrm>
                <a:off x="1321864" y="5639456"/>
                <a:ext cx="155880" cy="178560"/>
              </p14:xfrm>
            </p:contentPart>
          </mc:Choice>
          <mc:Fallback xmlns="">
            <p:pic>
              <p:nvPicPr>
                <p:cNvPr id="238" name="筆跡 237">
                  <a:extLst>
                    <a:ext uri="{FF2B5EF4-FFF2-40B4-BE49-F238E27FC236}">
                      <a16:creationId xmlns:a16="http://schemas.microsoft.com/office/drawing/2014/main" id="{3425A3A5-DB33-4F7F-A383-3E956EAD7B25}"/>
                    </a:ext>
                  </a:extLst>
                </p:cNvPr>
                <p:cNvPicPr/>
                <p:nvPr/>
              </p:nvPicPr>
              <p:blipFill>
                <a:blip r:embed="rId441"/>
                <a:stretch>
                  <a:fillRect/>
                </a:stretch>
              </p:blipFill>
              <p:spPr>
                <a:xfrm>
                  <a:off x="1313224" y="5630816"/>
                  <a:ext cx="1735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39" name="筆跡 238">
                  <a:extLst>
                    <a:ext uri="{FF2B5EF4-FFF2-40B4-BE49-F238E27FC236}">
                      <a16:creationId xmlns:a16="http://schemas.microsoft.com/office/drawing/2014/main" id="{BE513D92-9FC7-4F53-B8FA-57A002C0FA8D}"/>
                    </a:ext>
                  </a:extLst>
                </p14:cNvPr>
                <p14:cNvContentPartPr/>
                <p14:nvPr/>
              </p14:nvContentPartPr>
              <p14:xfrm>
                <a:off x="1278304" y="5935376"/>
                <a:ext cx="144360" cy="360"/>
              </p14:xfrm>
            </p:contentPart>
          </mc:Choice>
          <mc:Fallback xmlns="">
            <p:pic>
              <p:nvPicPr>
                <p:cNvPr id="239" name="筆跡 238">
                  <a:extLst>
                    <a:ext uri="{FF2B5EF4-FFF2-40B4-BE49-F238E27FC236}">
                      <a16:creationId xmlns:a16="http://schemas.microsoft.com/office/drawing/2014/main" id="{BE513D92-9FC7-4F53-B8FA-57A002C0FA8D}"/>
                    </a:ext>
                  </a:extLst>
                </p:cNvPr>
                <p:cNvPicPr/>
                <p:nvPr/>
              </p:nvPicPr>
              <p:blipFill>
                <a:blip r:embed="rId443"/>
                <a:stretch>
                  <a:fillRect/>
                </a:stretch>
              </p:blipFill>
              <p:spPr>
                <a:xfrm>
                  <a:off x="1269304" y="5926736"/>
                  <a:ext cx="162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40" name="筆跡 239">
                  <a:extLst>
                    <a:ext uri="{FF2B5EF4-FFF2-40B4-BE49-F238E27FC236}">
                      <a16:creationId xmlns:a16="http://schemas.microsoft.com/office/drawing/2014/main" id="{8C22C00A-D1E2-4C83-A7C1-37FB94393B75}"/>
                    </a:ext>
                  </a:extLst>
                </p14:cNvPr>
                <p14:cNvContentPartPr/>
                <p14:nvPr/>
              </p14:nvContentPartPr>
              <p14:xfrm>
                <a:off x="1613824" y="5669696"/>
                <a:ext cx="150120" cy="378000"/>
              </p14:xfrm>
            </p:contentPart>
          </mc:Choice>
          <mc:Fallback xmlns="">
            <p:pic>
              <p:nvPicPr>
                <p:cNvPr id="240" name="筆跡 239">
                  <a:extLst>
                    <a:ext uri="{FF2B5EF4-FFF2-40B4-BE49-F238E27FC236}">
                      <a16:creationId xmlns:a16="http://schemas.microsoft.com/office/drawing/2014/main" id="{8C22C00A-D1E2-4C83-A7C1-37FB94393B75}"/>
                    </a:ext>
                  </a:extLst>
                </p:cNvPr>
                <p:cNvPicPr/>
                <p:nvPr/>
              </p:nvPicPr>
              <p:blipFill>
                <a:blip r:embed="rId445"/>
                <a:stretch>
                  <a:fillRect/>
                </a:stretch>
              </p:blipFill>
              <p:spPr>
                <a:xfrm>
                  <a:off x="1604824" y="5660696"/>
                  <a:ext cx="167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41" name="筆跡 240">
                  <a:extLst>
                    <a:ext uri="{FF2B5EF4-FFF2-40B4-BE49-F238E27FC236}">
                      <a16:creationId xmlns:a16="http://schemas.microsoft.com/office/drawing/2014/main" id="{70F40655-AB7C-4181-A511-4FB7555E46D7}"/>
                    </a:ext>
                  </a:extLst>
                </p14:cNvPr>
                <p14:cNvContentPartPr/>
                <p14:nvPr/>
              </p14:nvContentPartPr>
              <p14:xfrm>
                <a:off x="1821904" y="5545856"/>
                <a:ext cx="74160" cy="133200"/>
              </p14:xfrm>
            </p:contentPart>
          </mc:Choice>
          <mc:Fallback xmlns="">
            <p:pic>
              <p:nvPicPr>
                <p:cNvPr id="241" name="筆跡 240">
                  <a:extLst>
                    <a:ext uri="{FF2B5EF4-FFF2-40B4-BE49-F238E27FC236}">
                      <a16:creationId xmlns:a16="http://schemas.microsoft.com/office/drawing/2014/main" id="{70F40655-AB7C-4181-A511-4FB7555E46D7}"/>
                    </a:ext>
                  </a:extLst>
                </p:cNvPr>
                <p:cNvPicPr/>
                <p:nvPr/>
              </p:nvPicPr>
              <p:blipFill>
                <a:blip r:embed="rId447"/>
                <a:stretch>
                  <a:fillRect/>
                </a:stretch>
              </p:blipFill>
              <p:spPr>
                <a:xfrm>
                  <a:off x="1813264" y="5537216"/>
                  <a:ext cx="91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42" name="筆跡 241">
                  <a:extLst>
                    <a:ext uri="{FF2B5EF4-FFF2-40B4-BE49-F238E27FC236}">
                      <a16:creationId xmlns:a16="http://schemas.microsoft.com/office/drawing/2014/main" id="{E0F32FDF-56E8-4B44-8B67-5424EFBA5133}"/>
                    </a:ext>
                  </a:extLst>
                </p14:cNvPr>
                <p14:cNvContentPartPr/>
                <p14:nvPr/>
              </p14:nvContentPartPr>
              <p14:xfrm>
                <a:off x="1803184" y="5542976"/>
                <a:ext cx="157680" cy="169560"/>
              </p14:xfrm>
            </p:contentPart>
          </mc:Choice>
          <mc:Fallback xmlns="">
            <p:pic>
              <p:nvPicPr>
                <p:cNvPr id="242" name="筆跡 241">
                  <a:extLst>
                    <a:ext uri="{FF2B5EF4-FFF2-40B4-BE49-F238E27FC236}">
                      <a16:creationId xmlns:a16="http://schemas.microsoft.com/office/drawing/2014/main" id="{E0F32FDF-56E8-4B44-8B67-5424EFBA5133}"/>
                    </a:ext>
                  </a:extLst>
                </p:cNvPr>
                <p:cNvPicPr/>
                <p:nvPr/>
              </p:nvPicPr>
              <p:blipFill>
                <a:blip r:embed="rId449"/>
                <a:stretch>
                  <a:fillRect/>
                </a:stretch>
              </p:blipFill>
              <p:spPr>
                <a:xfrm>
                  <a:off x="1794184" y="5533976"/>
                  <a:ext cx="175320" cy="18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0">
            <p14:nvContentPartPr>
              <p14:cNvPr id="244" name="筆跡 243">
                <a:extLst>
                  <a:ext uri="{FF2B5EF4-FFF2-40B4-BE49-F238E27FC236}">
                    <a16:creationId xmlns:a16="http://schemas.microsoft.com/office/drawing/2014/main" id="{8D78735D-48C8-4F5D-9B45-252228017647}"/>
                  </a:ext>
                </a:extLst>
              </p14:cNvPr>
              <p14:cNvContentPartPr/>
              <p14:nvPr/>
            </p14:nvContentPartPr>
            <p14:xfrm>
              <a:off x="4165864" y="1901216"/>
              <a:ext cx="1715040" cy="220680"/>
            </p14:xfrm>
          </p:contentPart>
        </mc:Choice>
        <mc:Fallback xmlns="">
          <p:pic>
            <p:nvPicPr>
              <p:cNvPr id="244" name="筆跡 243">
                <a:extLst>
                  <a:ext uri="{FF2B5EF4-FFF2-40B4-BE49-F238E27FC236}">
                    <a16:creationId xmlns:a16="http://schemas.microsoft.com/office/drawing/2014/main" id="{8D78735D-48C8-4F5D-9B45-252228017647}"/>
                  </a:ext>
                </a:extLst>
              </p:cNvPr>
              <p:cNvPicPr/>
              <p:nvPr/>
            </p:nvPicPr>
            <p:blipFill>
              <a:blip r:embed="rId451"/>
              <a:stretch>
                <a:fillRect/>
              </a:stretch>
            </p:blipFill>
            <p:spPr>
              <a:xfrm>
                <a:off x="4156864" y="1892576"/>
                <a:ext cx="1732680" cy="238320"/>
              </a:xfrm>
              <a:prstGeom prst="rect">
                <a:avLst/>
              </a:prstGeom>
            </p:spPr>
          </p:pic>
        </mc:Fallback>
      </mc:AlternateContent>
      <p:grpSp>
        <p:nvGrpSpPr>
          <p:cNvPr id="251" name="群組 250">
            <a:extLst>
              <a:ext uri="{FF2B5EF4-FFF2-40B4-BE49-F238E27FC236}">
                <a16:creationId xmlns:a16="http://schemas.microsoft.com/office/drawing/2014/main" id="{CA34305D-55BB-4A99-BFE1-B1CDBBE2D5A7}"/>
              </a:ext>
            </a:extLst>
          </p:cNvPr>
          <p:cNvGrpSpPr/>
          <p:nvPr/>
        </p:nvGrpSpPr>
        <p:grpSpPr>
          <a:xfrm>
            <a:off x="3112504" y="5114216"/>
            <a:ext cx="282600" cy="109080"/>
            <a:chOff x="3112504" y="5114216"/>
            <a:chExt cx="282600" cy="109080"/>
          </a:xfrm>
        </p:grpSpPr>
        <mc:AlternateContent xmlns:mc="http://schemas.openxmlformats.org/markup-compatibility/2006" xmlns:p14="http://schemas.microsoft.com/office/powerpoint/2010/main">
          <mc:Choice Requires="p14">
            <p:contentPart p14:bwMode="auto" r:id="rId452">
              <p14:nvContentPartPr>
                <p14:cNvPr id="249" name="筆跡 248">
                  <a:extLst>
                    <a:ext uri="{FF2B5EF4-FFF2-40B4-BE49-F238E27FC236}">
                      <a16:creationId xmlns:a16="http://schemas.microsoft.com/office/drawing/2014/main" id="{BEC985E7-9E12-461B-A525-D7D6B353E291}"/>
                    </a:ext>
                  </a:extLst>
                </p14:cNvPr>
                <p14:cNvContentPartPr/>
                <p14:nvPr/>
              </p14:nvContentPartPr>
              <p14:xfrm>
                <a:off x="3112504" y="5114216"/>
                <a:ext cx="282600" cy="15480"/>
              </p14:xfrm>
            </p:contentPart>
          </mc:Choice>
          <mc:Fallback xmlns="">
            <p:pic>
              <p:nvPicPr>
                <p:cNvPr id="249" name="筆跡 248">
                  <a:extLst>
                    <a:ext uri="{FF2B5EF4-FFF2-40B4-BE49-F238E27FC236}">
                      <a16:creationId xmlns:a16="http://schemas.microsoft.com/office/drawing/2014/main" id="{BEC985E7-9E12-461B-A525-D7D6B353E291}"/>
                    </a:ext>
                  </a:extLst>
                </p:cNvPr>
                <p:cNvPicPr/>
                <p:nvPr/>
              </p:nvPicPr>
              <p:blipFill>
                <a:blip r:embed="rId453"/>
                <a:stretch>
                  <a:fillRect/>
                </a:stretch>
              </p:blipFill>
              <p:spPr>
                <a:xfrm>
                  <a:off x="3103504" y="5105216"/>
                  <a:ext cx="300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50" name="筆跡 249">
                  <a:extLst>
                    <a:ext uri="{FF2B5EF4-FFF2-40B4-BE49-F238E27FC236}">
                      <a16:creationId xmlns:a16="http://schemas.microsoft.com/office/drawing/2014/main" id="{4F09FFCC-37C8-4E58-BC75-DE5C05417211}"/>
                    </a:ext>
                  </a:extLst>
                </p14:cNvPr>
                <p14:cNvContentPartPr/>
                <p14:nvPr/>
              </p14:nvContentPartPr>
              <p14:xfrm>
                <a:off x="3138784" y="5222936"/>
                <a:ext cx="182160" cy="360"/>
              </p14:xfrm>
            </p:contentPart>
          </mc:Choice>
          <mc:Fallback xmlns="">
            <p:pic>
              <p:nvPicPr>
                <p:cNvPr id="250" name="筆跡 249">
                  <a:extLst>
                    <a:ext uri="{FF2B5EF4-FFF2-40B4-BE49-F238E27FC236}">
                      <a16:creationId xmlns:a16="http://schemas.microsoft.com/office/drawing/2014/main" id="{4F09FFCC-37C8-4E58-BC75-DE5C05417211}"/>
                    </a:ext>
                  </a:extLst>
                </p:cNvPr>
                <p:cNvPicPr/>
                <p:nvPr/>
              </p:nvPicPr>
              <p:blipFill>
                <a:blip r:embed="rId455"/>
                <a:stretch>
                  <a:fillRect/>
                </a:stretch>
              </p:blipFill>
              <p:spPr>
                <a:xfrm>
                  <a:off x="3130144" y="5213936"/>
                  <a:ext cx="199800" cy="18000"/>
                </a:xfrm>
                <a:prstGeom prst="rect">
                  <a:avLst/>
                </a:prstGeom>
              </p:spPr>
            </p:pic>
          </mc:Fallback>
        </mc:AlternateContent>
      </p:grpSp>
      <p:grpSp>
        <p:nvGrpSpPr>
          <p:cNvPr id="257" name="群組 256">
            <a:extLst>
              <a:ext uri="{FF2B5EF4-FFF2-40B4-BE49-F238E27FC236}">
                <a16:creationId xmlns:a16="http://schemas.microsoft.com/office/drawing/2014/main" id="{60EEA0FB-0D4E-4103-B814-039E2B7EE444}"/>
              </a:ext>
            </a:extLst>
          </p:cNvPr>
          <p:cNvGrpSpPr/>
          <p:nvPr/>
        </p:nvGrpSpPr>
        <p:grpSpPr>
          <a:xfrm>
            <a:off x="2833864" y="1680896"/>
            <a:ext cx="587160" cy="426240"/>
            <a:chOff x="2833864" y="1680896"/>
            <a:chExt cx="587160" cy="426240"/>
          </a:xfrm>
        </p:grpSpPr>
        <mc:AlternateContent xmlns:mc="http://schemas.openxmlformats.org/markup-compatibility/2006" xmlns:p14="http://schemas.microsoft.com/office/powerpoint/2010/main">
          <mc:Choice Requires="p14">
            <p:contentPart p14:bwMode="auto" r:id="rId456">
              <p14:nvContentPartPr>
                <p14:cNvPr id="252" name="筆跡 251">
                  <a:extLst>
                    <a:ext uri="{FF2B5EF4-FFF2-40B4-BE49-F238E27FC236}">
                      <a16:creationId xmlns:a16="http://schemas.microsoft.com/office/drawing/2014/main" id="{6973E661-7109-4D57-91BF-DADF2020FFA3}"/>
                    </a:ext>
                  </a:extLst>
                </p14:cNvPr>
                <p14:cNvContentPartPr/>
                <p14:nvPr/>
              </p14:nvContentPartPr>
              <p14:xfrm>
                <a:off x="2924944" y="1777376"/>
                <a:ext cx="106560" cy="12600"/>
              </p14:xfrm>
            </p:contentPart>
          </mc:Choice>
          <mc:Fallback xmlns="">
            <p:pic>
              <p:nvPicPr>
                <p:cNvPr id="252" name="筆跡 251">
                  <a:extLst>
                    <a:ext uri="{FF2B5EF4-FFF2-40B4-BE49-F238E27FC236}">
                      <a16:creationId xmlns:a16="http://schemas.microsoft.com/office/drawing/2014/main" id="{6973E661-7109-4D57-91BF-DADF2020FFA3}"/>
                    </a:ext>
                  </a:extLst>
                </p:cNvPr>
                <p:cNvPicPr/>
                <p:nvPr/>
              </p:nvPicPr>
              <p:blipFill>
                <a:blip r:embed="rId457"/>
                <a:stretch>
                  <a:fillRect/>
                </a:stretch>
              </p:blipFill>
              <p:spPr>
                <a:xfrm>
                  <a:off x="2915944" y="1768736"/>
                  <a:ext cx="124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53" name="筆跡 252">
                  <a:extLst>
                    <a:ext uri="{FF2B5EF4-FFF2-40B4-BE49-F238E27FC236}">
                      <a16:creationId xmlns:a16="http://schemas.microsoft.com/office/drawing/2014/main" id="{1AD3FEC6-5FCF-4706-89D3-62A8B13A0287}"/>
                    </a:ext>
                  </a:extLst>
                </p14:cNvPr>
                <p14:cNvContentPartPr/>
                <p14:nvPr/>
              </p14:nvContentPartPr>
              <p14:xfrm>
                <a:off x="2833864" y="1904456"/>
                <a:ext cx="142560" cy="27360"/>
              </p14:xfrm>
            </p:contentPart>
          </mc:Choice>
          <mc:Fallback xmlns="">
            <p:pic>
              <p:nvPicPr>
                <p:cNvPr id="253" name="筆跡 252">
                  <a:extLst>
                    <a:ext uri="{FF2B5EF4-FFF2-40B4-BE49-F238E27FC236}">
                      <a16:creationId xmlns:a16="http://schemas.microsoft.com/office/drawing/2014/main" id="{1AD3FEC6-5FCF-4706-89D3-62A8B13A0287}"/>
                    </a:ext>
                  </a:extLst>
                </p:cNvPr>
                <p:cNvPicPr/>
                <p:nvPr/>
              </p:nvPicPr>
              <p:blipFill>
                <a:blip r:embed="rId459"/>
                <a:stretch>
                  <a:fillRect/>
                </a:stretch>
              </p:blipFill>
              <p:spPr>
                <a:xfrm>
                  <a:off x="2824864" y="1895456"/>
                  <a:ext cx="160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54" name="筆跡 253">
                  <a:extLst>
                    <a:ext uri="{FF2B5EF4-FFF2-40B4-BE49-F238E27FC236}">
                      <a16:creationId xmlns:a16="http://schemas.microsoft.com/office/drawing/2014/main" id="{567A2B43-4658-47F8-B718-156E9E9C8E01}"/>
                    </a:ext>
                  </a:extLst>
                </p14:cNvPr>
                <p14:cNvContentPartPr/>
                <p14:nvPr/>
              </p14:nvContentPartPr>
              <p14:xfrm>
                <a:off x="2852944" y="1702136"/>
                <a:ext cx="491400" cy="172440"/>
              </p14:xfrm>
            </p:contentPart>
          </mc:Choice>
          <mc:Fallback xmlns="">
            <p:pic>
              <p:nvPicPr>
                <p:cNvPr id="254" name="筆跡 253">
                  <a:extLst>
                    <a:ext uri="{FF2B5EF4-FFF2-40B4-BE49-F238E27FC236}">
                      <a16:creationId xmlns:a16="http://schemas.microsoft.com/office/drawing/2014/main" id="{567A2B43-4658-47F8-B718-156E9E9C8E01}"/>
                    </a:ext>
                  </a:extLst>
                </p:cNvPr>
                <p:cNvPicPr/>
                <p:nvPr/>
              </p:nvPicPr>
              <p:blipFill>
                <a:blip r:embed="rId461"/>
                <a:stretch>
                  <a:fillRect/>
                </a:stretch>
              </p:blipFill>
              <p:spPr>
                <a:xfrm>
                  <a:off x="2843944" y="1693136"/>
                  <a:ext cx="5090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55" name="筆跡 254">
                  <a:extLst>
                    <a:ext uri="{FF2B5EF4-FFF2-40B4-BE49-F238E27FC236}">
                      <a16:creationId xmlns:a16="http://schemas.microsoft.com/office/drawing/2014/main" id="{E98EB1AA-9815-4288-9649-244A92DE590E}"/>
                    </a:ext>
                  </a:extLst>
                </p14:cNvPr>
                <p14:cNvContentPartPr/>
                <p14:nvPr/>
              </p14:nvContentPartPr>
              <p14:xfrm>
                <a:off x="2947624" y="1861256"/>
                <a:ext cx="419040" cy="109800"/>
              </p14:xfrm>
            </p:contentPart>
          </mc:Choice>
          <mc:Fallback xmlns="">
            <p:pic>
              <p:nvPicPr>
                <p:cNvPr id="255" name="筆跡 254">
                  <a:extLst>
                    <a:ext uri="{FF2B5EF4-FFF2-40B4-BE49-F238E27FC236}">
                      <a16:creationId xmlns:a16="http://schemas.microsoft.com/office/drawing/2014/main" id="{E98EB1AA-9815-4288-9649-244A92DE590E}"/>
                    </a:ext>
                  </a:extLst>
                </p:cNvPr>
                <p:cNvPicPr/>
                <p:nvPr/>
              </p:nvPicPr>
              <p:blipFill>
                <a:blip r:embed="rId463"/>
                <a:stretch>
                  <a:fillRect/>
                </a:stretch>
              </p:blipFill>
              <p:spPr>
                <a:xfrm>
                  <a:off x="2938624" y="1852616"/>
                  <a:ext cx="4366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56" name="筆跡 255">
                  <a:extLst>
                    <a:ext uri="{FF2B5EF4-FFF2-40B4-BE49-F238E27FC236}">
                      <a16:creationId xmlns:a16="http://schemas.microsoft.com/office/drawing/2014/main" id="{069DD459-9F3C-40F4-8F73-537CDF71A3D7}"/>
                    </a:ext>
                  </a:extLst>
                </p14:cNvPr>
                <p14:cNvContentPartPr/>
                <p14:nvPr/>
              </p14:nvContentPartPr>
              <p14:xfrm>
                <a:off x="3246784" y="1680896"/>
                <a:ext cx="174240" cy="426240"/>
              </p14:xfrm>
            </p:contentPart>
          </mc:Choice>
          <mc:Fallback xmlns="">
            <p:pic>
              <p:nvPicPr>
                <p:cNvPr id="256" name="筆跡 255">
                  <a:extLst>
                    <a:ext uri="{FF2B5EF4-FFF2-40B4-BE49-F238E27FC236}">
                      <a16:creationId xmlns:a16="http://schemas.microsoft.com/office/drawing/2014/main" id="{069DD459-9F3C-40F4-8F73-537CDF71A3D7}"/>
                    </a:ext>
                  </a:extLst>
                </p:cNvPr>
                <p:cNvPicPr/>
                <p:nvPr/>
              </p:nvPicPr>
              <p:blipFill>
                <a:blip r:embed="rId465"/>
                <a:stretch>
                  <a:fillRect/>
                </a:stretch>
              </p:blipFill>
              <p:spPr>
                <a:xfrm>
                  <a:off x="3238144" y="1671896"/>
                  <a:ext cx="191880" cy="44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6">
            <p14:nvContentPartPr>
              <p14:cNvPr id="274" name="筆跡 273">
                <a:extLst>
                  <a:ext uri="{FF2B5EF4-FFF2-40B4-BE49-F238E27FC236}">
                    <a16:creationId xmlns:a16="http://schemas.microsoft.com/office/drawing/2014/main" id="{377B204B-3B9A-40D7-8D41-18700A7B2670}"/>
                  </a:ext>
                </a:extLst>
              </p14:cNvPr>
              <p14:cNvContentPartPr/>
              <p14:nvPr/>
            </p14:nvContentPartPr>
            <p14:xfrm>
              <a:off x="8076544" y="1706096"/>
              <a:ext cx="333720" cy="1285560"/>
            </p14:xfrm>
          </p:contentPart>
        </mc:Choice>
        <mc:Fallback xmlns="">
          <p:pic>
            <p:nvPicPr>
              <p:cNvPr id="274" name="筆跡 273">
                <a:extLst>
                  <a:ext uri="{FF2B5EF4-FFF2-40B4-BE49-F238E27FC236}">
                    <a16:creationId xmlns:a16="http://schemas.microsoft.com/office/drawing/2014/main" id="{377B204B-3B9A-40D7-8D41-18700A7B2670}"/>
                  </a:ext>
                </a:extLst>
              </p:cNvPr>
              <p:cNvPicPr/>
              <p:nvPr/>
            </p:nvPicPr>
            <p:blipFill>
              <a:blip r:embed="rId467"/>
              <a:stretch>
                <a:fillRect/>
              </a:stretch>
            </p:blipFill>
            <p:spPr>
              <a:xfrm>
                <a:off x="8067544" y="1697096"/>
                <a:ext cx="351360" cy="13032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75" name="筆跡 274">
                <a:extLst>
                  <a:ext uri="{FF2B5EF4-FFF2-40B4-BE49-F238E27FC236}">
                    <a16:creationId xmlns:a16="http://schemas.microsoft.com/office/drawing/2014/main" id="{767AB638-DE21-4C82-A1C7-872511D94DB1}"/>
                  </a:ext>
                </a:extLst>
              </p14:cNvPr>
              <p14:cNvContentPartPr/>
              <p14:nvPr/>
            </p14:nvContentPartPr>
            <p14:xfrm>
              <a:off x="6992584" y="-47431"/>
              <a:ext cx="189720" cy="559080"/>
            </p14:xfrm>
          </p:contentPart>
        </mc:Choice>
        <mc:Fallback xmlns="">
          <p:pic>
            <p:nvPicPr>
              <p:cNvPr id="275" name="筆跡 274">
                <a:extLst>
                  <a:ext uri="{FF2B5EF4-FFF2-40B4-BE49-F238E27FC236}">
                    <a16:creationId xmlns:a16="http://schemas.microsoft.com/office/drawing/2014/main" id="{767AB638-DE21-4C82-A1C7-872511D94DB1}"/>
                  </a:ext>
                </a:extLst>
              </p:cNvPr>
              <p:cNvPicPr/>
              <p:nvPr/>
            </p:nvPicPr>
            <p:blipFill>
              <a:blip r:embed="rId469"/>
              <a:stretch>
                <a:fillRect/>
              </a:stretch>
            </p:blipFill>
            <p:spPr>
              <a:xfrm>
                <a:off x="6983944" y="-56071"/>
                <a:ext cx="207360" cy="576720"/>
              </a:xfrm>
              <a:prstGeom prst="rect">
                <a:avLst/>
              </a:prstGeom>
            </p:spPr>
          </p:pic>
        </mc:Fallback>
      </mc:AlternateContent>
      <p:grpSp>
        <p:nvGrpSpPr>
          <p:cNvPr id="278" name="群組 277">
            <a:extLst>
              <a:ext uri="{FF2B5EF4-FFF2-40B4-BE49-F238E27FC236}">
                <a16:creationId xmlns:a16="http://schemas.microsoft.com/office/drawing/2014/main" id="{447F0FAC-2685-40F0-8F4D-FE5F28286B9C}"/>
              </a:ext>
            </a:extLst>
          </p:cNvPr>
          <p:cNvGrpSpPr/>
          <p:nvPr/>
        </p:nvGrpSpPr>
        <p:grpSpPr>
          <a:xfrm>
            <a:off x="6281944" y="1632656"/>
            <a:ext cx="2243880" cy="1829880"/>
            <a:chOff x="6281944" y="1632656"/>
            <a:chExt cx="2243880" cy="1829880"/>
          </a:xfrm>
        </p:grpSpPr>
        <mc:AlternateContent xmlns:mc="http://schemas.openxmlformats.org/markup-compatibility/2006" xmlns:p14="http://schemas.microsoft.com/office/powerpoint/2010/main">
          <mc:Choice Requires="p14">
            <p:contentPart p14:bwMode="auto" r:id="rId470">
              <p14:nvContentPartPr>
                <p14:cNvPr id="258" name="筆跡 257">
                  <a:extLst>
                    <a:ext uri="{FF2B5EF4-FFF2-40B4-BE49-F238E27FC236}">
                      <a16:creationId xmlns:a16="http://schemas.microsoft.com/office/drawing/2014/main" id="{CD4C8910-AF06-484B-AD43-AB4C2B0BA470}"/>
                    </a:ext>
                  </a:extLst>
                </p14:cNvPr>
                <p14:cNvContentPartPr/>
                <p14:nvPr/>
              </p14:nvContentPartPr>
              <p14:xfrm>
                <a:off x="6281944" y="2813096"/>
                <a:ext cx="2158920" cy="381240"/>
              </p14:xfrm>
            </p:contentPart>
          </mc:Choice>
          <mc:Fallback xmlns="">
            <p:pic>
              <p:nvPicPr>
                <p:cNvPr id="258" name="筆跡 257">
                  <a:extLst>
                    <a:ext uri="{FF2B5EF4-FFF2-40B4-BE49-F238E27FC236}">
                      <a16:creationId xmlns:a16="http://schemas.microsoft.com/office/drawing/2014/main" id="{CD4C8910-AF06-484B-AD43-AB4C2B0BA470}"/>
                    </a:ext>
                  </a:extLst>
                </p:cNvPr>
                <p:cNvPicPr/>
                <p:nvPr/>
              </p:nvPicPr>
              <p:blipFill>
                <a:blip r:embed="rId471"/>
                <a:stretch>
                  <a:fillRect/>
                </a:stretch>
              </p:blipFill>
              <p:spPr>
                <a:xfrm>
                  <a:off x="6273304" y="2804456"/>
                  <a:ext cx="217656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59" name="筆跡 258">
                  <a:extLst>
                    <a:ext uri="{FF2B5EF4-FFF2-40B4-BE49-F238E27FC236}">
                      <a16:creationId xmlns:a16="http://schemas.microsoft.com/office/drawing/2014/main" id="{2878679B-6186-4FDD-8900-2E483133E55A}"/>
                    </a:ext>
                  </a:extLst>
                </p14:cNvPr>
                <p14:cNvContentPartPr/>
                <p14:nvPr/>
              </p14:nvContentPartPr>
              <p14:xfrm>
                <a:off x="6543664" y="1768376"/>
                <a:ext cx="127440" cy="1694160"/>
              </p14:xfrm>
            </p:contentPart>
          </mc:Choice>
          <mc:Fallback xmlns="">
            <p:pic>
              <p:nvPicPr>
                <p:cNvPr id="259" name="筆跡 258">
                  <a:extLst>
                    <a:ext uri="{FF2B5EF4-FFF2-40B4-BE49-F238E27FC236}">
                      <a16:creationId xmlns:a16="http://schemas.microsoft.com/office/drawing/2014/main" id="{2878679B-6186-4FDD-8900-2E483133E55A}"/>
                    </a:ext>
                  </a:extLst>
                </p:cNvPr>
                <p:cNvPicPr/>
                <p:nvPr/>
              </p:nvPicPr>
              <p:blipFill>
                <a:blip r:embed="rId473"/>
                <a:stretch>
                  <a:fillRect/>
                </a:stretch>
              </p:blipFill>
              <p:spPr>
                <a:xfrm>
                  <a:off x="6535024" y="1759736"/>
                  <a:ext cx="145080" cy="17118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60" name="筆跡 259">
                  <a:extLst>
                    <a:ext uri="{FF2B5EF4-FFF2-40B4-BE49-F238E27FC236}">
                      <a16:creationId xmlns:a16="http://schemas.microsoft.com/office/drawing/2014/main" id="{F6DA0FEC-20A1-4237-BDF1-CEA6EBFE2875}"/>
                    </a:ext>
                  </a:extLst>
                </p14:cNvPr>
                <p14:cNvContentPartPr/>
                <p14:nvPr/>
              </p14:nvContentPartPr>
              <p14:xfrm>
                <a:off x="6541864" y="2728496"/>
                <a:ext cx="83880" cy="39600"/>
              </p14:xfrm>
            </p:contentPart>
          </mc:Choice>
          <mc:Fallback xmlns="">
            <p:pic>
              <p:nvPicPr>
                <p:cNvPr id="260" name="筆跡 259">
                  <a:extLst>
                    <a:ext uri="{FF2B5EF4-FFF2-40B4-BE49-F238E27FC236}">
                      <a16:creationId xmlns:a16="http://schemas.microsoft.com/office/drawing/2014/main" id="{F6DA0FEC-20A1-4237-BDF1-CEA6EBFE2875}"/>
                    </a:ext>
                  </a:extLst>
                </p:cNvPr>
                <p:cNvPicPr/>
                <p:nvPr/>
              </p:nvPicPr>
              <p:blipFill>
                <a:blip r:embed="rId475"/>
                <a:stretch>
                  <a:fillRect/>
                </a:stretch>
              </p:blipFill>
              <p:spPr>
                <a:xfrm>
                  <a:off x="6532864" y="2719856"/>
                  <a:ext cx="1015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61" name="筆跡 260">
                  <a:extLst>
                    <a:ext uri="{FF2B5EF4-FFF2-40B4-BE49-F238E27FC236}">
                      <a16:creationId xmlns:a16="http://schemas.microsoft.com/office/drawing/2014/main" id="{0671D89A-EDBC-4D7F-A499-E191B4F351CC}"/>
                    </a:ext>
                  </a:extLst>
                </p14:cNvPr>
                <p14:cNvContentPartPr/>
                <p14:nvPr/>
              </p14:nvContentPartPr>
              <p14:xfrm>
                <a:off x="6647704" y="2695376"/>
                <a:ext cx="15480" cy="15480"/>
              </p14:xfrm>
            </p:contentPart>
          </mc:Choice>
          <mc:Fallback xmlns="">
            <p:pic>
              <p:nvPicPr>
                <p:cNvPr id="261" name="筆跡 260">
                  <a:extLst>
                    <a:ext uri="{FF2B5EF4-FFF2-40B4-BE49-F238E27FC236}">
                      <a16:creationId xmlns:a16="http://schemas.microsoft.com/office/drawing/2014/main" id="{0671D89A-EDBC-4D7F-A499-E191B4F351CC}"/>
                    </a:ext>
                  </a:extLst>
                </p:cNvPr>
                <p:cNvPicPr/>
                <p:nvPr/>
              </p:nvPicPr>
              <p:blipFill>
                <a:blip r:embed="rId477"/>
                <a:stretch>
                  <a:fillRect/>
                </a:stretch>
              </p:blipFill>
              <p:spPr>
                <a:xfrm>
                  <a:off x="6639064" y="2686736"/>
                  <a:ext cx="33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62" name="筆跡 261">
                  <a:extLst>
                    <a:ext uri="{FF2B5EF4-FFF2-40B4-BE49-F238E27FC236}">
                      <a16:creationId xmlns:a16="http://schemas.microsoft.com/office/drawing/2014/main" id="{A506CFB5-51D0-4B33-B364-2950DC065CAF}"/>
                    </a:ext>
                  </a:extLst>
                </p14:cNvPr>
                <p14:cNvContentPartPr/>
                <p14:nvPr/>
              </p14:nvContentPartPr>
              <p14:xfrm>
                <a:off x="6594784" y="2710496"/>
                <a:ext cx="138600" cy="57600"/>
              </p14:xfrm>
            </p:contentPart>
          </mc:Choice>
          <mc:Fallback xmlns="">
            <p:pic>
              <p:nvPicPr>
                <p:cNvPr id="262" name="筆跡 261">
                  <a:extLst>
                    <a:ext uri="{FF2B5EF4-FFF2-40B4-BE49-F238E27FC236}">
                      <a16:creationId xmlns:a16="http://schemas.microsoft.com/office/drawing/2014/main" id="{A506CFB5-51D0-4B33-B364-2950DC065CAF}"/>
                    </a:ext>
                  </a:extLst>
                </p:cNvPr>
                <p:cNvPicPr/>
                <p:nvPr/>
              </p:nvPicPr>
              <p:blipFill>
                <a:blip r:embed="rId479"/>
                <a:stretch>
                  <a:fillRect/>
                </a:stretch>
              </p:blipFill>
              <p:spPr>
                <a:xfrm>
                  <a:off x="6586144" y="2701856"/>
                  <a:ext cx="1562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63" name="筆跡 262">
                  <a:extLst>
                    <a:ext uri="{FF2B5EF4-FFF2-40B4-BE49-F238E27FC236}">
                      <a16:creationId xmlns:a16="http://schemas.microsoft.com/office/drawing/2014/main" id="{93460F52-0721-4C2C-8EC0-16499947F7D7}"/>
                    </a:ext>
                  </a:extLst>
                </p14:cNvPr>
                <p14:cNvContentPartPr/>
                <p14:nvPr/>
              </p14:nvContentPartPr>
              <p14:xfrm>
                <a:off x="6877024" y="2429696"/>
                <a:ext cx="489240" cy="254160"/>
              </p14:xfrm>
            </p:contentPart>
          </mc:Choice>
          <mc:Fallback xmlns="">
            <p:pic>
              <p:nvPicPr>
                <p:cNvPr id="263" name="筆跡 262">
                  <a:extLst>
                    <a:ext uri="{FF2B5EF4-FFF2-40B4-BE49-F238E27FC236}">
                      <a16:creationId xmlns:a16="http://schemas.microsoft.com/office/drawing/2014/main" id="{93460F52-0721-4C2C-8EC0-16499947F7D7}"/>
                    </a:ext>
                  </a:extLst>
                </p:cNvPr>
                <p:cNvPicPr/>
                <p:nvPr/>
              </p:nvPicPr>
              <p:blipFill>
                <a:blip r:embed="rId481"/>
                <a:stretch>
                  <a:fillRect/>
                </a:stretch>
              </p:blipFill>
              <p:spPr>
                <a:xfrm>
                  <a:off x="6868384" y="2421056"/>
                  <a:ext cx="5068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64" name="筆跡 263">
                  <a:extLst>
                    <a:ext uri="{FF2B5EF4-FFF2-40B4-BE49-F238E27FC236}">
                      <a16:creationId xmlns:a16="http://schemas.microsoft.com/office/drawing/2014/main" id="{479CE98C-244D-49B6-8A80-97CBFB4C2C9C}"/>
                    </a:ext>
                  </a:extLst>
                </p14:cNvPr>
                <p14:cNvContentPartPr/>
                <p14:nvPr/>
              </p14:nvContentPartPr>
              <p14:xfrm>
                <a:off x="7492984" y="1960616"/>
                <a:ext cx="720360" cy="357840"/>
              </p14:xfrm>
            </p:contentPart>
          </mc:Choice>
          <mc:Fallback xmlns="">
            <p:pic>
              <p:nvPicPr>
                <p:cNvPr id="264" name="筆跡 263">
                  <a:extLst>
                    <a:ext uri="{FF2B5EF4-FFF2-40B4-BE49-F238E27FC236}">
                      <a16:creationId xmlns:a16="http://schemas.microsoft.com/office/drawing/2014/main" id="{479CE98C-244D-49B6-8A80-97CBFB4C2C9C}"/>
                    </a:ext>
                  </a:extLst>
                </p:cNvPr>
                <p:cNvPicPr/>
                <p:nvPr/>
              </p:nvPicPr>
              <p:blipFill>
                <a:blip r:embed="rId483"/>
                <a:stretch>
                  <a:fillRect/>
                </a:stretch>
              </p:blipFill>
              <p:spPr>
                <a:xfrm>
                  <a:off x="7483984" y="1951616"/>
                  <a:ext cx="73800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65" name="筆跡 264">
                  <a:extLst>
                    <a:ext uri="{FF2B5EF4-FFF2-40B4-BE49-F238E27FC236}">
                      <a16:creationId xmlns:a16="http://schemas.microsoft.com/office/drawing/2014/main" id="{C1777C3F-BBDF-42DC-86BC-F5FF956A3B91}"/>
                    </a:ext>
                  </a:extLst>
                </p14:cNvPr>
                <p14:cNvContentPartPr/>
                <p14:nvPr/>
              </p14:nvContentPartPr>
              <p14:xfrm>
                <a:off x="8303704" y="2327096"/>
                <a:ext cx="222120" cy="969480"/>
              </p14:xfrm>
            </p:contentPart>
          </mc:Choice>
          <mc:Fallback xmlns="">
            <p:pic>
              <p:nvPicPr>
                <p:cNvPr id="265" name="筆跡 264">
                  <a:extLst>
                    <a:ext uri="{FF2B5EF4-FFF2-40B4-BE49-F238E27FC236}">
                      <a16:creationId xmlns:a16="http://schemas.microsoft.com/office/drawing/2014/main" id="{C1777C3F-BBDF-42DC-86BC-F5FF956A3B91}"/>
                    </a:ext>
                  </a:extLst>
                </p:cNvPr>
                <p:cNvPicPr/>
                <p:nvPr/>
              </p:nvPicPr>
              <p:blipFill>
                <a:blip r:embed="rId485"/>
                <a:stretch>
                  <a:fillRect/>
                </a:stretch>
              </p:blipFill>
              <p:spPr>
                <a:xfrm>
                  <a:off x="8295064" y="2318096"/>
                  <a:ext cx="239760" cy="98712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67" name="筆跡 266">
                  <a:extLst>
                    <a:ext uri="{FF2B5EF4-FFF2-40B4-BE49-F238E27FC236}">
                      <a16:creationId xmlns:a16="http://schemas.microsoft.com/office/drawing/2014/main" id="{3D330EAC-AA30-4EE7-AE7F-7E69DEA247B5}"/>
                    </a:ext>
                  </a:extLst>
                </p14:cNvPr>
                <p14:cNvContentPartPr/>
                <p14:nvPr/>
              </p14:nvContentPartPr>
              <p14:xfrm>
                <a:off x="7248544" y="2927576"/>
                <a:ext cx="45720" cy="166680"/>
              </p14:xfrm>
            </p:contentPart>
          </mc:Choice>
          <mc:Fallback xmlns="">
            <p:pic>
              <p:nvPicPr>
                <p:cNvPr id="267" name="筆跡 266">
                  <a:extLst>
                    <a:ext uri="{FF2B5EF4-FFF2-40B4-BE49-F238E27FC236}">
                      <a16:creationId xmlns:a16="http://schemas.microsoft.com/office/drawing/2014/main" id="{3D330EAC-AA30-4EE7-AE7F-7E69DEA247B5}"/>
                    </a:ext>
                  </a:extLst>
                </p:cNvPr>
                <p:cNvPicPr/>
                <p:nvPr/>
              </p:nvPicPr>
              <p:blipFill>
                <a:blip r:embed="rId487"/>
                <a:stretch>
                  <a:fillRect/>
                </a:stretch>
              </p:blipFill>
              <p:spPr>
                <a:xfrm>
                  <a:off x="7239544" y="2918576"/>
                  <a:ext cx="633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68" name="筆跡 267">
                  <a:extLst>
                    <a:ext uri="{FF2B5EF4-FFF2-40B4-BE49-F238E27FC236}">
                      <a16:creationId xmlns:a16="http://schemas.microsoft.com/office/drawing/2014/main" id="{9FB82554-A44E-4FFF-8924-6F75AEAA8F75}"/>
                    </a:ext>
                  </a:extLst>
                </p14:cNvPr>
                <p14:cNvContentPartPr/>
                <p14:nvPr/>
              </p14:nvContentPartPr>
              <p14:xfrm>
                <a:off x="7077904" y="3265976"/>
                <a:ext cx="70560" cy="181440"/>
              </p14:xfrm>
            </p:contentPart>
          </mc:Choice>
          <mc:Fallback xmlns="">
            <p:pic>
              <p:nvPicPr>
                <p:cNvPr id="268" name="筆跡 267">
                  <a:extLst>
                    <a:ext uri="{FF2B5EF4-FFF2-40B4-BE49-F238E27FC236}">
                      <a16:creationId xmlns:a16="http://schemas.microsoft.com/office/drawing/2014/main" id="{9FB82554-A44E-4FFF-8924-6F75AEAA8F75}"/>
                    </a:ext>
                  </a:extLst>
                </p:cNvPr>
                <p:cNvPicPr/>
                <p:nvPr/>
              </p:nvPicPr>
              <p:blipFill>
                <a:blip r:embed="rId489"/>
                <a:stretch>
                  <a:fillRect/>
                </a:stretch>
              </p:blipFill>
              <p:spPr>
                <a:xfrm>
                  <a:off x="7069264" y="3257336"/>
                  <a:ext cx="88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69" name="筆跡 268">
                  <a:extLst>
                    <a:ext uri="{FF2B5EF4-FFF2-40B4-BE49-F238E27FC236}">
                      <a16:creationId xmlns:a16="http://schemas.microsoft.com/office/drawing/2014/main" id="{129ECD61-A7EF-4214-86EA-65A4CF8ECC25}"/>
                    </a:ext>
                  </a:extLst>
                </p14:cNvPr>
                <p14:cNvContentPartPr/>
                <p14:nvPr/>
              </p14:nvContentPartPr>
              <p14:xfrm>
                <a:off x="7237024" y="3283976"/>
                <a:ext cx="172800" cy="148320"/>
              </p14:xfrm>
            </p:contentPart>
          </mc:Choice>
          <mc:Fallback xmlns="">
            <p:pic>
              <p:nvPicPr>
                <p:cNvPr id="269" name="筆跡 268">
                  <a:extLst>
                    <a:ext uri="{FF2B5EF4-FFF2-40B4-BE49-F238E27FC236}">
                      <a16:creationId xmlns:a16="http://schemas.microsoft.com/office/drawing/2014/main" id="{129ECD61-A7EF-4214-86EA-65A4CF8ECC25}"/>
                    </a:ext>
                  </a:extLst>
                </p:cNvPr>
                <p:cNvPicPr/>
                <p:nvPr/>
              </p:nvPicPr>
              <p:blipFill>
                <a:blip r:embed="rId491"/>
                <a:stretch>
                  <a:fillRect/>
                </a:stretch>
              </p:blipFill>
              <p:spPr>
                <a:xfrm>
                  <a:off x="7228384" y="3275336"/>
                  <a:ext cx="1904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70" name="筆跡 269">
                  <a:extLst>
                    <a:ext uri="{FF2B5EF4-FFF2-40B4-BE49-F238E27FC236}">
                      <a16:creationId xmlns:a16="http://schemas.microsoft.com/office/drawing/2014/main" id="{74EBBBC4-CE91-4C3D-9553-51C02840CCBC}"/>
                    </a:ext>
                  </a:extLst>
                </p14:cNvPr>
                <p14:cNvContentPartPr/>
                <p14:nvPr/>
              </p14:nvContentPartPr>
              <p14:xfrm>
                <a:off x="7250344" y="2683496"/>
                <a:ext cx="42120" cy="241920"/>
              </p14:xfrm>
            </p:contentPart>
          </mc:Choice>
          <mc:Fallback xmlns="">
            <p:pic>
              <p:nvPicPr>
                <p:cNvPr id="270" name="筆跡 269">
                  <a:extLst>
                    <a:ext uri="{FF2B5EF4-FFF2-40B4-BE49-F238E27FC236}">
                      <a16:creationId xmlns:a16="http://schemas.microsoft.com/office/drawing/2014/main" id="{74EBBBC4-CE91-4C3D-9553-51C02840CCBC}"/>
                    </a:ext>
                  </a:extLst>
                </p:cNvPr>
                <p:cNvPicPr/>
                <p:nvPr/>
              </p:nvPicPr>
              <p:blipFill>
                <a:blip r:embed="rId493"/>
                <a:stretch>
                  <a:fillRect/>
                </a:stretch>
              </p:blipFill>
              <p:spPr>
                <a:xfrm>
                  <a:off x="7241704" y="2674496"/>
                  <a:ext cx="597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71" name="筆跡 270">
                  <a:extLst>
                    <a:ext uri="{FF2B5EF4-FFF2-40B4-BE49-F238E27FC236}">
                      <a16:creationId xmlns:a16="http://schemas.microsoft.com/office/drawing/2014/main" id="{95A03697-DAA2-4DE6-B100-382D8F5E364D}"/>
                    </a:ext>
                  </a:extLst>
                </p14:cNvPr>
                <p14:cNvContentPartPr/>
                <p14:nvPr/>
              </p14:nvContentPartPr>
              <p14:xfrm>
                <a:off x="7318744" y="1913456"/>
                <a:ext cx="99000" cy="540720"/>
              </p14:xfrm>
            </p:contentPart>
          </mc:Choice>
          <mc:Fallback xmlns="">
            <p:pic>
              <p:nvPicPr>
                <p:cNvPr id="271" name="筆跡 270">
                  <a:extLst>
                    <a:ext uri="{FF2B5EF4-FFF2-40B4-BE49-F238E27FC236}">
                      <a16:creationId xmlns:a16="http://schemas.microsoft.com/office/drawing/2014/main" id="{95A03697-DAA2-4DE6-B100-382D8F5E364D}"/>
                    </a:ext>
                  </a:extLst>
                </p:cNvPr>
                <p:cNvPicPr/>
                <p:nvPr/>
              </p:nvPicPr>
              <p:blipFill>
                <a:blip r:embed="rId495"/>
                <a:stretch>
                  <a:fillRect/>
                </a:stretch>
              </p:blipFill>
              <p:spPr>
                <a:xfrm>
                  <a:off x="7309744" y="1904456"/>
                  <a:ext cx="11664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72" name="筆跡 271">
                  <a:extLst>
                    <a:ext uri="{FF2B5EF4-FFF2-40B4-BE49-F238E27FC236}">
                      <a16:creationId xmlns:a16="http://schemas.microsoft.com/office/drawing/2014/main" id="{E6708685-63CA-4424-90C6-635AC6A37FF5}"/>
                    </a:ext>
                  </a:extLst>
                </p14:cNvPr>
                <p14:cNvContentPartPr/>
                <p14:nvPr/>
              </p14:nvContentPartPr>
              <p14:xfrm>
                <a:off x="7500544" y="1632656"/>
                <a:ext cx="45720" cy="100080"/>
              </p14:xfrm>
            </p:contentPart>
          </mc:Choice>
          <mc:Fallback xmlns="">
            <p:pic>
              <p:nvPicPr>
                <p:cNvPr id="272" name="筆跡 271">
                  <a:extLst>
                    <a:ext uri="{FF2B5EF4-FFF2-40B4-BE49-F238E27FC236}">
                      <a16:creationId xmlns:a16="http://schemas.microsoft.com/office/drawing/2014/main" id="{E6708685-63CA-4424-90C6-635AC6A37FF5}"/>
                    </a:ext>
                  </a:extLst>
                </p:cNvPr>
                <p:cNvPicPr/>
                <p:nvPr/>
              </p:nvPicPr>
              <p:blipFill>
                <a:blip r:embed="rId497"/>
                <a:stretch>
                  <a:fillRect/>
                </a:stretch>
              </p:blipFill>
              <p:spPr>
                <a:xfrm>
                  <a:off x="7491544" y="1623656"/>
                  <a:ext cx="633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76" name="筆跡 275">
                  <a:extLst>
                    <a:ext uri="{FF2B5EF4-FFF2-40B4-BE49-F238E27FC236}">
                      <a16:creationId xmlns:a16="http://schemas.microsoft.com/office/drawing/2014/main" id="{4C0AB898-3AE2-4B3F-9616-888A2481CDF1}"/>
                    </a:ext>
                  </a:extLst>
                </p14:cNvPr>
                <p14:cNvContentPartPr/>
                <p14:nvPr/>
              </p14:nvContentPartPr>
              <p14:xfrm>
                <a:off x="7924984" y="1776329"/>
                <a:ext cx="383040" cy="36720"/>
              </p14:xfrm>
            </p:contentPart>
          </mc:Choice>
          <mc:Fallback xmlns="">
            <p:pic>
              <p:nvPicPr>
                <p:cNvPr id="276" name="筆跡 275">
                  <a:extLst>
                    <a:ext uri="{FF2B5EF4-FFF2-40B4-BE49-F238E27FC236}">
                      <a16:creationId xmlns:a16="http://schemas.microsoft.com/office/drawing/2014/main" id="{4C0AB898-3AE2-4B3F-9616-888A2481CDF1}"/>
                    </a:ext>
                  </a:extLst>
                </p:cNvPr>
                <p:cNvPicPr/>
                <p:nvPr/>
              </p:nvPicPr>
              <p:blipFill>
                <a:blip r:embed="rId499"/>
                <a:stretch>
                  <a:fillRect/>
                </a:stretch>
              </p:blipFill>
              <p:spPr>
                <a:xfrm>
                  <a:off x="7915984" y="1767689"/>
                  <a:ext cx="4006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77" name="筆跡 276">
                  <a:extLst>
                    <a:ext uri="{FF2B5EF4-FFF2-40B4-BE49-F238E27FC236}">
                      <a16:creationId xmlns:a16="http://schemas.microsoft.com/office/drawing/2014/main" id="{E3BD6F54-B1FB-42D9-AD16-B4358881B493}"/>
                    </a:ext>
                  </a:extLst>
                </p14:cNvPr>
                <p14:cNvContentPartPr/>
                <p14:nvPr/>
              </p14:nvContentPartPr>
              <p14:xfrm>
                <a:off x="8023264" y="1725209"/>
                <a:ext cx="312840" cy="157320"/>
              </p14:xfrm>
            </p:contentPart>
          </mc:Choice>
          <mc:Fallback xmlns="">
            <p:pic>
              <p:nvPicPr>
                <p:cNvPr id="277" name="筆跡 276">
                  <a:extLst>
                    <a:ext uri="{FF2B5EF4-FFF2-40B4-BE49-F238E27FC236}">
                      <a16:creationId xmlns:a16="http://schemas.microsoft.com/office/drawing/2014/main" id="{E3BD6F54-B1FB-42D9-AD16-B4358881B493}"/>
                    </a:ext>
                  </a:extLst>
                </p:cNvPr>
                <p:cNvPicPr/>
                <p:nvPr/>
              </p:nvPicPr>
              <p:blipFill>
                <a:blip r:embed="rId501"/>
                <a:stretch>
                  <a:fillRect/>
                </a:stretch>
              </p:blipFill>
              <p:spPr>
                <a:xfrm>
                  <a:off x="8014624" y="1716209"/>
                  <a:ext cx="330480" cy="174960"/>
                </a:xfrm>
                <a:prstGeom prst="rect">
                  <a:avLst/>
                </a:prstGeom>
              </p:spPr>
            </p:pic>
          </mc:Fallback>
        </mc:AlternateContent>
      </p:grpSp>
      <p:grpSp>
        <p:nvGrpSpPr>
          <p:cNvPr id="284" name="群組 283">
            <a:extLst>
              <a:ext uri="{FF2B5EF4-FFF2-40B4-BE49-F238E27FC236}">
                <a16:creationId xmlns:a16="http://schemas.microsoft.com/office/drawing/2014/main" id="{E0A96C66-F058-42A6-9699-5281B1DFAA99}"/>
              </a:ext>
            </a:extLst>
          </p:cNvPr>
          <p:cNvGrpSpPr/>
          <p:nvPr/>
        </p:nvGrpSpPr>
        <p:grpSpPr>
          <a:xfrm>
            <a:off x="588544" y="1296449"/>
            <a:ext cx="853200" cy="933120"/>
            <a:chOff x="588544" y="1296449"/>
            <a:chExt cx="853200" cy="933120"/>
          </a:xfrm>
        </p:grpSpPr>
        <mc:AlternateContent xmlns:mc="http://schemas.openxmlformats.org/markup-compatibility/2006" xmlns:p14="http://schemas.microsoft.com/office/powerpoint/2010/main">
          <mc:Choice Requires="p14">
            <p:contentPart p14:bwMode="auto" r:id="rId502">
              <p14:nvContentPartPr>
                <p14:cNvPr id="279" name="筆跡 278">
                  <a:extLst>
                    <a:ext uri="{FF2B5EF4-FFF2-40B4-BE49-F238E27FC236}">
                      <a16:creationId xmlns:a16="http://schemas.microsoft.com/office/drawing/2014/main" id="{9C4F25DF-12BA-466F-B212-01E3B917995F}"/>
                    </a:ext>
                  </a:extLst>
                </p14:cNvPr>
                <p14:cNvContentPartPr/>
                <p14:nvPr/>
              </p14:nvContentPartPr>
              <p14:xfrm>
                <a:off x="588544" y="1692089"/>
                <a:ext cx="207000" cy="537480"/>
              </p14:xfrm>
            </p:contentPart>
          </mc:Choice>
          <mc:Fallback xmlns="">
            <p:pic>
              <p:nvPicPr>
                <p:cNvPr id="279" name="筆跡 278">
                  <a:extLst>
                    <a:ext uri="{FF2B5EF4-FFF2-40B4-BE49-F238E27FC236}">
                      <a16:creationId xmlns:a16="http://schemas.microsoft.com/office/drawing/2014/main" id="{9C4F25DF-12BA-466F-B212-01E3B917995F}"/>
                    </a:ext>
                  </a:extLst>
                </p:cNvPr>
                <p:cNvPicPr/>
                <p:nvPr/>
              </p:nvPicPr>
              <p:blipFill>
                <a:blip r:embed="rId503"/>
                <a:stretch>
                  <a:fillRect/>
                </a:stretch>
              </p:blipFill>
              <p:spPr>
                <a:xfrm>
                  <a:off x="579544" y="1683089"/>
                  <a:ext cx="22464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80" name="筆跡 279">
                  <a:extLst>
                    <a:ext uri="{FF2B5EF4-FFF2-40B4-BE49-F238E27FC236}">
                      <a16:creationId xmlns:a16="http://schemas.microsoft.com/office/drawing/2014/main" id="{854C1252-3678-4A80-8B29-4C70DB4A42C0}"/>
                    </a:ext>
                  </a:extLst>
                </p14:cNvPr>
                <p14:cNvContentPartPr/>
                <p14:nvPr/>
              </p14:nvContentPartPr>
              <p14:xfrm>
                <a:off x="759184" y="1670129"/>
                <a:ext cx="102600" cy="227520"/>
              </p14:xfrm>
            </p:contentPart>
          </mc:Choice>
          <mc:Fallback xmlns="">
            <p:pic>
              <p:nvPicPr>
                <p:cNvPr id="280" name="筆跡 279">
                  <a:extLst>
                    <a:ext uri="{FF2B5EF4-FFF2-40B4-BE49-F238E27FC236}">
                      <a16:creationId xmlns:a16="http://schemas.microsoft.com/office/drawing/2014/main" id="{854C1252-3678-4A80-8B29-4C70DB4A42C0}"/>
                    </a:ext>
                  </a:extLst>
                </p:cNvPr>
                <p:cNvPicPr/>
                <p:nvPr/>
              </p:nvPicPr>
              <p:blipFill>
                <a:blip r:embed="rId505"/>
                <a:stretch>
                  <a:fillRect/>
                </a:stretch>
              </p:blipFill>
              <p:spPr>
                <a:xfrm>
                  <a:off x="750184" y="1661129"/>
                  <a:ext cx="1202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81" name="筆跡 280">
                  <a:extLst>
                    <a:ext uri="{FF2B5EF4-FFF2-40B4-BE49-F238E27FC236}">
                      <a16:creationId xmlns:a16="http://schemas.microsoft.com/office/drawing/2014/main" id="{5FB7ECF6-9518-4FF0-B264-354886026A64}"/>
                    </a:ext>
                  </a:extLst>
                </p14:cNvPr>
                <p14:cNvContentPartPr/>
                <p14:nvPr/>
              </p14:nvContentPartPr>
              <p14:xfrm>
                <a:off x="912544" y="1598489"/>
                <a:ext cx="106560" cy="81720"/>
              </p14:xfrm>
            </p:contentPart>
          </mc:Choice>
          <mc:Fallback xmlns="">
            <p:pic>
              <p:nvPicPr>
                <p:cNvPr id="281" name="筆跡 280">
                  <a:extLst>
                    <a:ext uri="{FF2B5EF4-FFF2-40B4-BE49-F238E27FC236}">
                      <a16:creationId xmlns:a16="http://schemas.microsoft.com/office/drawing/2014/main" id="{5FB7ECF6-9518-4FF0-B264-354886026A64}"/>
                    </a:ext>
                  </a:extLst>
                </p:cNvPr>
                <p:cNvPicPr/>
                <p:nvPr/>
              </p:nvPicPr>
              <p:blipFill>
                <a:blip r:embed="rId507"/>
                <a:stretch>
                  <a:fillRect/>
                </a:stretch>
              </p:blipFill>
              <p:spPr>
                <a:xfrm>
                  <a:off x="903904" y="1589489"/>
                  <a:ext cx="1242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82" name="筆跡 281">
                  <a:extLst>
                    <a:ext uri="{FF2B5EF4-FFF2-40B4-BE49-F238E27FC236}">
                      <a16:creationId xmlns:a16="http://schemas.microsoft.com/office/drawing/2014/main" id="{C38D3558-E6F6-40DA-A77F-F4658642E110}"/>
                    </a:ext>
                  </a:extLst>
                </p14:cNvPr>
                <p14:cNvContentPartPr/>
                <p14:nvPr/>
              </p14:nvContentPartPr>
              <p14:xfrm>
                <a:off x="1055824" y="1456289"/>
                <a:ext cx="88560" cy="136800"/>
              </p14:xfrm>
            </p:contentPart>
          </mc:Choice>
          <mc:Fallback xmlns="">
            <p:pic>
              <p:nvPicPr>
                <p:cNvPr id="282" name="筆跡 281">
                  <a:extLst>
                    <a:ext uri="{FF2B5EF4-FFF2-40B4-BE49-F238E27FC236}">
                      <a16:creationId xmlns:a16="http://schemas.microsoft.com/office/drawing/2014/main" id="{C38D3558-E6F6-40DA-A77F-F4658642E110}"/>
                    </a:ext>
                  </a:extLst>
                </p:cNvPr>
                <p:cNvPicPr/>
                <p:nvPr/>
              </p:nvPicPr>
              <p:blipFill>
                <a:blip r:embed="rId509"/>
                <a:stretch>
                  <a:fillRect/>
                </a:stretch>
              </p:blipFill>
              <p:spPr>
                <a:xfrm>
                  <a:off x="1047184" y="1447289"/>
                  <a:ext cx="106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83" name="筆跡 282">
                  <a:extLst>
                    <a:ext uri="{FF2B5EF4-FFF2-40B4-BE49-F238E27FC236}">
                      <a16:creationId xmlns:a16="http://schemas.microsoft.com/office/drawing/2014/main" id="{91E9D8E9-1F7E-42C4-86B3-9F162C903B3D}"/>
                    </a:ext>
                  </a:extLst>
                </p14:cNvPr>
                <p14:cNvContentPartPr/>
                <p14:nvPr/>
              </p14:nvContentPartPr>
              <p14:xfrm>
                <a:off x="1217824" y="1296449"/>
                <a:ext cx="223920" cy="507600"/>
              </p14:xfrm>
            </p:contentPart>
          </mc:Choice>
          <mc:Fallback xmlns="">
            <p:pic>
              <p:nvPicPr>
                <p:cNvPr id="283" name="筆跡 282">
                  <a:extLst>
                    <a:ext uri="{FF2B5EF4-FFF2-40B4-BE49-F238E27FC236}">
                      <a16:creationId xmlns:a16="http://schemas.microsoft.com/office/drawing/2014/main" id="{91E9D8E9-1F7E-42C4-86B3-9F162C903B3D}"/>
                    </a:ext>
                  </a:extLst>
                </p:cNvPr>
                <p:cNvPicPr/>
                <p:nvPr/>
              </p:nvPicPr>
              <p:blipFill>
                <a:blip r:embed="rId511"/>
                <a:stretch>
                  <a:fillRect/>
                </a:stretch>
              </p:blipFill>
              <p:spPr>
                <a:xfrm>
                  <a:off x="1208824" y="1287449"/>
                  <a:ext cx="241560" cy="525240"/>
                </a:xfrm>
                <a:prstGeom prst="rect">
                  <a:avLst/>
                </a:prstGeom>
              </p:spPr>
            </p:pic>
          </mc:Fallback>
        </mc:AlternateContent>
      </p:grpSp>
      <p:grpSp>
        <p:nvGrpSpPr>
          <p:cNvPr id="288" name="群組 287">
            <a:extLst>
              <a:ext uri="{FF2B5EF4-FFF2-40B4-BE49-F238E27FC236}">
                <a16:creationId xmlns:a16="http://schemas.microsoft.com/office/drawing/2014/main" id="{D07E1EF2-B93E-4EBB-B63A-C6939D4800DD}"/>
              </a:ext>
            </a:extLst>
          </p:cNvPr>
          <p:cNvGrpSpPr/>
          <p:nvPr/>
        </p:nvGrpSpPr>
        <p:grpSpPr>
          <a:xfrm>
            <a:off x="4648984" y="1955216"/>
            <a:ext cx="1677240" cy="435600"/>
            <a:chOff x="4648984" y="1955216"/>
            <a:chExt cx="1677240" cy="435600"/>
          </a:xfrm>
        </p:grpSpPr>
        <mc:AlternateContent xmlns:mc="http://schemas.openxmlformats.org/markup-compatibility/2006" xmlns:p14="http://schemas.microsoft.com/office/powerpoint/2010/main">
          <mc:Choice Requires="p14">
            <p:contentPart p14:bwMode="auto" r:id="rId512">
              <p14:nvContentPartPr>
                <p14:cNvPr id="245" name="筆跡 244">
                  <a:extLst>
                    <a:ext uri="{FF2B5EF4-FFF2-40B4-BE49-F238E27FC236}">
                      <a16:creationId xmlns:a16="http://schemas.microsoft.com/office/drawing/2014/main" id="{0922D750-6FC7-40E6-8890-A3596114F79A}"/>
                    </a:ext>
                  </a:extLst>
                </p14:cNvPr>
                <p14:cNvContentPartPr/>
                <p14:nvPr/>
              </p14:nvContentPartPr>
              <p14:xfrm>
                <a:off x="5802784" y="1955216"/>
                <a:ext cx="523440" cy="435600"/>
              </p14:xfrm>
            </p:contentPart>
          </mc:Choice>
          <mc:Fallback xmlns="">
            <p:pic>
              <p:nvPicPr>
                <p:cNvPr id="245" name="筆跡 244">
                  <a:extLst>
                    <a:ext uri="{FF2B5EF4-FFF2-40B4-BE49-F238E27FC236}">
                      <a16:creationId xmlns:a16="http://schemas.microsoft.com/office/drawing/2014/main" id="{0922D750-6FC7-40E6-8890-A3596114F79A}"/>
                    </a:ext>
                  </a:extLst>
                </p:cNvPr>
                <p:cNvPicPr/>
                <p:nvPr/>
              </p:nvPicPr>
              <p:blipFill>
                <a:blip r:embed="rId513"/>
                <a:stretch>
                  <a:fillRect/>
                </a:stretch>
              </p:blipFill>
              <p:spPr>
                <a:xfrm>
                  <a:off x="5794144" y="1946576"/>
                  <a:ext cx="54108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46" name="筆跡 245">
                  <a:extLst>
                    <a:ext uri="{FF2B5EF4-FFF2-40B4-BE49-F238E27FC236}">
                      <a16:creationId xmlns:a16="http://schemas.microsoft.com/office/drawing/2014/main" id="{C19D9875-299E-4A08-81CF-F2DD65D36E79}"/>
                    </a:ext>
                  </a:extLst>
                </p14:cNvPr>
                <p14:cNvContentPartPr/>
                <p14:nvPr/>
              </p14:nvContentPartPr>
              <p14:xfrm>
                <a:off x="5797024" y="1988696"/>
                <a:ext cx="42120" cy="142200"/>
              </p14:xfrm>
            </p:contentPart>
          </mc:Choice>
          <mc:Fallback xmlns="">
            <p:pic>
              <p:nvPicPr>
                <p:cNvPr id="246" name="筆跡 245">
                  <a:extLst>
                    <a:ext uri="{FF2B5EF4-FFF2-40B4-BE49-F238E27FC236}">
                      <a16:creationId xmlns:a16="http://schemas.microsoft.com/office/drawing/2014/main" id="{C19D9875-299E-4A08-81CF-F2DD65D36E79}"/>
                    </a:ext>
                  </a:extLst>
                </p:cNvPr>
                <p:cNvPicPr/>
                <p:nvPr/>
              </p:nvPicPr>
              <p:blipFill>
                <a:blip r:embed="rId515"/>
                <a:stretch>
                  <a:fillRect/>
                </a:stretch>
              </p:blipFill>
              <p:spPr>
                <a:xfrm>
                  <a:off x="5788384" y="1980056"/>
                  <a:ext cx="59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47" name="筆跡 246">
                  <a:extLst>
                    <a:ext uri="{FF2B5EF4-FFF2-40B4-BE49-F238E27FC236}">
                      <a16:creationId xmlns:a16="http://schemas.microsoft.com/office/drawing/2014/main" id="{6367B212-2E44-4B59-8C16-704B055845DC}"/>
                    </a:ext>
                  </a:extLst>
                </p14:cNvPr>
                <p14:cNvContentPartPr/>
                <p14:nvPr/>
              </p14:nvContentPartPr>
              <p14:xfrm>
                <a:off x="5850304" y="1985816"/>
                <a:ext cx="142560" cy="24480"/>
              </p14:xfrm>
            </p:contentPart>
          </mc:Choice>
          <mc:Fallback xmlns="">
            <p:pic>
              <p:nvPicPr>
                <p:cNvPr id="247" name="筆跡 246">
                  <a:extLst>
                    <a:ext uri="{FF2B5EF4-FFF2-40B4-BE49-F238E27FC236}">
                      <a16:creationId xmlns:a16="http://schemas.microsoft.com/office/drawing/2014/main" id="{6367B212-2E44-4B59-8C16-704B055845DC}"/>
                    </a:ext>
                  </a:extLst>
                </p:cNvPr>
                <p:cNvPicPr/>
                <p:nvPr/>
              </p:nvPicPr>
              <p:blipFill>
                <a:blip r:embed="rId517"/>
                <a:stretch>
                  <a:fillRect/>
                </a:stretch>
              </p:blipFill>
              <p:spPr>
                <a:xfrm>
                  <a:off x="5841304" y="1977176"/>
                  <a:ext cx="1602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85" name="筆跡 284">
                  <a:extLst>
                    <a:ext uri="{FF2B5EF4-FFF2-40B4-BE49-F238E27FC236}">
                      <a16:creationId xmlns:a16="http://schemas.microsoft.com/office/drawing/2014/main" id="{1B0C9B02-EADF-4823-ABDC-90AE1DDF998E}"/>
                    </a:ext>
                  </a:extLst>
                </p14:cNvPr>
                <p14:cNvContentPartPr/>
                <p14:nvPr/>
              </p14:nvContentPartPr>
              <p14:xfrm>
                <a:off x="4648984" y="2162969"/>
                <a:ext cx="988920" cy="21600"/>
              </p14:xfrm>
            </p:contentPart>
          </mc:Choice>
          <mc:Fallback xmlns="">
            <p:pic>
              <p:nvPicPr>
                <p:cNvPr id="285" name="筆跡 284">
                  <a:extLst>
                    <a:ext uri="{FF2B5EF4-FFF2-40B4-BE49-F238E27FC236}">
                      <a16:creationId xmlns:a16="http://schemas.microsoft.com/office/drawing/2014/main" id="{1B0C9B02-EADF-4823-ABDC-90AE1DDF998E}"/>
                    </a:ext>
                  </a:extLst>
                </p:cNvPr>
                <p:cNvPicPr/>
                <p:nvPr/>
              </p:nvPicPr>
              <p:blipFill>
                <a:blip r:embed="rId519"/>
                <a:stretch>
                  <a:fillRect/>
                </a:stretch>
              </p:blipFill>
              <p:spPr>
                <a:xfrm>
                  <a:off x="4639984" y="2154329"/>
                  <a:ext cx="10065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86" name="筆跡 285">
                  <a:extLst>
                    <a:ext uri="{FF2B5EF4-FFF2-40B4-BE49-F238E27FC236}">
                      <a16:creationId xmlns:a16="http://schemas.microsoft.com/office/drawing/2014/main" id="{75D8799B-B7DF-467B-813E-ECF7A36ED019}"/>
                    </a:ext>
                  </a:extLst>
                </p14:cNvPr>
                <p14:cNvContentPartPr/>
                <p14:nvPr/>
              </p14:nvContentPartPr>
              <p14:xfrm>
                <a:off x="4891624" y="2002769"/>
                <a:ext cx="766080" cy="3960"/>
              </p14:xfrm>
            </p:contentPart>
          </mc:Choice>
          <mc:Fallback xmlns="">
            <p:pic>
              <p:nvPicPr>
                <p:cNvPr id="286" name="筆跡 285">
                  <a:extLst>
                    <a:ext uri="{FF2B5EF4-FFF2-40B4-BE49-F238E27FC236}">
                      <a16:creationId xmlns:a16="http://schemas.microsoft.com/office/drawing/2014/main" id="{75D8799B-B7DF-467B-813E-ECF7A36ED019}"/>
                    </a:ext>
                  </a:extLst>
                </p:cNvPr>
                <p:cNvPicPr/>
                <p:nvPr/>
              </p:nvPicPr>
              <p:blipFill>
                <a:blip r:embed="rId521"/>
                <a:stretch>
                  <a:fillRect/>
                </a:stretch>
              </p:blipFill>
              <p:spPr>
                <a:xfrm>
                  <a:off x="4882624" y="1994129"/>
                  <a:ext cx="7837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287" name="筆跡 286">
                  <a:extLst>
                    <a:ext uri="{FF2B5EF4-FFF2-40B4-BE49-F238E27FC236}">
                      <a16:creationId xmlns:a16="http://schemas.microsoft.com/office/drawing/2014/main" id="{0F58F0D1-D051-4098-BA02-BA3402A66093}"/>
                    </a:ext>
                  </a:extLst>
                </p14:cNvPr>
                <p14:cNvContentPartPr/>
                <p14:nvPr/>
              </p14:nvContentPartPr>
              <p14:xfrm>
                <a:off x="5060104" y="2066129"/>
                <a:ext cx="623880" cy="21600"/>
              </p14:xfrm>
            </p:contentPart>
          </mc:Choice>
          <mc:Fallback xmlns="">
            <p:pic>
              <p:nvPicPr>
                <p:cNvPr id="287" name="筆跡 286">
                  <a:extLst>
                    <a:ext uri="{FF2B5EF4-FFF2-40B4-BE49-F238E27FC236}">
                      <a16:creationId xmlns:a16="http://schemas.microsoft.com/office/drawing/2014/main" id="{0F58F0D1-D051-4098-BA02-BA3402A66093}"/>
                    </a:ext>
                  </a:extLst>
                </p:cNvPr>
                <p:cNvPicPr/>
                <p:nvPr/>
              </p:nvPicPr>
              <p:blipFill>
                <a:blip r:embed="rId523"/>
                <a:stretch>
                  <a:fillRect/>
                </a:stretch>
              </p:blipFill>
              <p:spPr>
                <a:xfrm>
                  <a:off x="5051464" y="2057489"/>
                  <a:ext cx="641520" cy="39240"/>
                </a:xfrm>
                <a:prstGeom prst="rect">
                  <a:avLst/>
                </a:prstGeom>
              </p:spPr>
            </p:pic>
          </mc:Fallback>
        </mc:AlternateContent>
      </p:grpSp>
    </p:spTree>
    <p:extLst>
      <p:ext uri="{BB962C8B-B14F-4D97-AF65-F5344CB8AC3E}">
        <p14:creationId xmlns:p14="http://schemas.microsoft.com/office/powerpoint/2010/main" val="1752547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P</a:t>
            </a:r>
            <a:r>
              <a:rPr lang="zh-TW" altLang="en-US" dirty="0"/>
              <a:t> 值的一個圖形展示</a:t>
            </a:r>
            <a:r>
              <a:rPr lang="en-US" altLang="zh-TW" dirty="0"/>
              <a:t>(</a:t>
            </a:r>
            <a:r>
              <a:rPr lang="zh-TW" altLang="en-US" dirty="0"/>
              <a:t>續</a:t>
            </a:r>
            <a:r>
              <a:rPr lang="en-US" altLang="zh-TW" dirty="0"/>
              <a:t>)</a:t>
            </a:r>
            <a:endParaRPr lang="zh-TW" altLang="en-US" dirty="0"/>
          </a:p>
        </p:txBody>
      </p:sp>
      <p:pic>
        <p:nvPicPr>
          <p:cNvPr id="48130" name="Picture 2"/>
          <p:cNvPicPr>
            <a:picLocks noGrp="1" noChangeAspect="1" noChangeArrowheads="1"/>
          </p:cNvPicPr>
          <p:nvPr>
            <p:ph idx="1"/>
          </p:nvPr>
        </p:nvPicPr>
        <p:blipFill>
          <a:blip r:embed="rId2" cstate="print"/>
          <a:srcRect/>
          <a:stretch>
            <a:fillRect/>
          </a:stretch>
        </p:blipFill>
        <p:spPr bwMode="auto">
          <a:xfrm>
            <a:off x="1763688" y="1704009"/>
            <a:ext cx="5544294" cy="2733103"/>
          </a:xfrm>
          <a:prstGeom prst="rect">
            <a:avLst/>
          </a:prstGeom>
          <a:noFill/>
          <a:ln w="9525">
            <a:noFill/>
            <a:miter lim="800000"/>
            <a:headEnd/>
            <a:tailEnd/>
          </a:ln>
        </p:spPr>
      </p:pic>
      <p:pic>
        <p:nvPicPr>
          <p:cNvPr id="48131" name="Picture 3"/>
          <p:cNvPicPr>
            <a:picLocks noChangeAspect="1" noChangeArrowheads="1"/>
          </p:cNvPicPr>
          <p:nvPr/>
        </p:nvPicPr>
        <p:blipFill>
          <a:blip r:embed="rId3" cstate="print"/>
          <a:srcRect/>
          <a:stretch>
            <a:fillRect/>
          </a:stretch>
        </p:blipFill>
        <p:spPr bwMode="auto">
          <a:xfrm>
            <a:off x="539552" y="4869160"/>
            <a:ext cx="7992000" cy="1187844"/>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60</a:t>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i="1" dirty="0"/>
              <a:t>P </a:t>
            </a:r>
            <a:r>
              <a:rPr lang="zh-TW" altLang="en-US" dirty="0"/>
              <a:t>值的使用與經典的假說檢定之間有何差異？</a:t>
            </a:r>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b="42914"/>
          <a:stretch>
            <a:fillRect/>
          </a:stretch>
        </p:blipFill>
        <p:spPr bwMode="auto">
          <a:xfrm>
            <a:off x="323527" y="1268760"/>
            <a:ext cx="8555103" cy="2628274"/>
          </a:xfrm>
          <a:prstGeom prst="rect">
            <a:avLst/>
          </a:prstGeom>
          <a:noFill/>
          <a:ln w="9525">
            <a:noFill/>
            <a:miter lim="800000"/>
            <a:headEnd/>
            <a:tailEnd/>
          </a:ln>
          <a:effectLst/>
        </p:spPr>
      </p:pic>
      <p:grpSp>
        <p:nvGrpSpPr>
          <p:cNvPr id="5" name="群組 4"/>
          <p:cNvGrpSpPr/>
          <p:nvPr/>
        </p:nvGrpSpPr>
        <p:grpSpPr>
          <a:xfrm>
            <a:off x="323528" y="4005064"/>
            <a:ext cx="8352928" cy="2304256"/>
            <a:chOff x="323528" y="4221088"/>
            <a:chExt cx="8496622" cy="2152588"/>
          </a:xfrm>
        </p:grpSpPr>
        <p:pic>
          <p:nvPicPr>
            <p:cNvPr id="6" name="Picture 2"/>
            <p:cNvPicPr>
              <a:picLocks noChangeAspect="1" noChangeArrowheads="1"/>
            </p:cNvPicPr>
            <p:nvPr/>
          </p:nvPicPr>
          <p:blipFill>
            <a:blip r:embed="rId2" cstate="print"/>
            <a:srcRect t="64568"/>
            <a:stretch>
              <a:fillRect/>
            </a:stretch>
          </p:blipFill>
          <p:spPr bwMode="auto">
            <a:xfrm>
              <a:off x="323528" y="4221088"/>
              <a:ext cx="8496300" cy="1620093"/>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323850" y="5877272"/>
              <a:ext cx="8496300" cy="496404"/>
            </a:xfrm>
            <a:prstGeom prst="rect">
              <a:avLst/>
            </a:prstGeom>
            <a:noFill/>
            <a:ln w="9525">
              <a:noFill/>
              <a:miter lim="800000"/>
              <a:headEnd/>
              <a:tailEnd/>
            </a:ln>
            <a:effectLst/>
          </p:spPr>
        </p:pic>
      </p:grpSp>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61</a:t>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800" dirty="0"/>
              <a:t>6.4</a:t>
            </a:r>
            <a:r>
              <a:rPr lang="zh-TW" altLang="en-US" sz="3800" dirty="0"/>
              <a:t> 單一樣本：有關單一平均值的檢定</a:t>
            </a:r>
          </a:p>
        </p:txBody>
      </p:sp>
      <p:sp>
        <p:nvSpPr>
          <p:cNvPr id="8" name="內容版面配置區 7"/>
          <p:cNvSpPr>
            <a:spLocks noGrp="1"/>
          </p:cNvSpPr>
          <p:nvPr>
            <p:ph idx="1"/>
          </p:nvPr>
        </p:nvSpPr>
        <p:spPr/>
        <p:txBody>
          <a:bodyPr/>
          <a:lstStyle/>
          <a:p>
            <a:r>
              <a:rPr lang="zh-TW" altLang="en-US" b="1" dirty="0"/>
              <a:t>對單一平均值的檢定 </a:t>
            </a:r>
            <a:r>
              <a:rPr lang="en-US" altLang="zh-TW" b="1" dirty="0"/>
              <a:t>(</a:t>
            </a:r>
            <a:r>
              <a:rPr lang="zh-TW" altLang="en-US" b="1" dirty="0"/>
              <a:t>已知變異數</a:t>
            </a:r>
            <a:r>
              <a:rPr lang="en-US" altLang="zh-TW" b="1" dirty="0"/>
              <a:t>)</a:t>
            </a:r>
            <a:endParaRPr lang="zh-TW" altLang="en-US" b="1" dirty="0"/>
          </a:p>
          <a:p>
            <a:pPr lvl="1"/>
            <a:r>
              <a:rPr lang="zh-TW" altLang="en-US" dirty="0"/>
              <a:t>考慮假說</a:t>
            </a:r>
            <a:br>
              <a:rPr lang="en-US" altLang="zh-TW" dirty="0"/>
            </a:br>
            <a:br>
              <a:rPr lang="en-US" altLang="zh-TW" dirty="0"/>
            </a:br>
            <a:br>
              <a:rPr lang="en-US" altLang="zh-TW" dirty="0"/>
            </a:br>
            <a:r>
              <a:rPr lang="zh-TW" altLang="en-US" dirty="0"/>
              <a:t>適當的檢定統計量應該以隨機變數    為基礎。</a:t>
            </a:r>
            <a:endParaRPr lang="en-US" altLang="zh-TW" dirty="0"/>
          </a:p>
          <a:p>
            <a:pPr lvl="1"/>
            <a:r>
              <a:rPr lang="zh-TW" altLang="en-US" dirty="0"/>
              <a:t>對相對夠大的樣本大小而言，    近似於有平均值</a:t>
            </a:r>
            <a:br>
              <a:rPr lang="en-US" altLang="zh-TW" dirty="0"/>
            </a:br>
            <a:r>
              <a:rPr lang="zh-TW" altLang="en-US" dirty="0"/>
              <a:t> </a:t>
            </a:r>
            <a:r>
              <a:rPr lang="el-GR" altLang="zh-TW" i="1" dirty="0"/>
              <a:t>μ</a:t>
            </a:r>
            <a:r>
              <a:rPr lang="zh-TW" altLang="en-US" dirty="0"/>
              <a:t> 及變異數         的常態分布。所以，           及</a:t>
            </a:r>
            <a:br>
              <a:rPr lang="en-US" altLang="zh-TW" dirty="0"/>
            </a:br>
            <a:r>
              <a:rPr lang="zh-TW" altLang="en-US" dirty="0"/>
              <a:t>                。</a:t>
            </a:r>
          </a:p>
        </p:txBody>
      </p:sp>
      <p:graphicFrame>
        <p:nvGraphicFramePr>
          <p:cNvPr id="49155" name="Object 3"/>
          <p:cNvGraphicFramePr>
            <a:graphicFrameLocks noChangeAspect="1"/>
          </p:cNvGraphicFramePr>
          <p:nvPr/>
        </p:nvGraphicFramePr>
        <p:xfrm>
          <a:off x="3803650" y="2132856"/>
          <a:ext cx="1536700" cy="838200"/>
        </p:xfrm>
        <a:graphic>
          <a:graphicData uri="http://schemas.openxmlformats.org/presentationml/2006/ole">
            <mc:AlternateContent xmlns:mc="http://schemas.openxmlformats.org/markup-compatibility/2006">
              <mc:Choice xmlns:v="urn:schemas-microsoft-com:vml" Requires="v">
                <p:oleObj spid="_x0000_s20482" name="方程式" r:id="rId3" imgW="1536480" imgH="838080" progId="Equation.3">
                  <p:embed/>
                </p:oleObj>
              </mc:Choice>
              <mc:Fallback>
                <p:oleObj name="方程式" r:id="rId3" imgW="1536480" imgH="838080" progId="Equation.3">
                  <p:embed/>
                  <p:pic>
                    <p:nvPicPr>
                      <p:cNvPr id="4915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3650" y="2132856"/>
                        <a:ext cx="15367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6571456" y="3212976"/>
          <a:ext cx="304800" cy="292100"/>
        </p:xfrm>
        <a:graphic>
          <a:graphicData uri="http://schemas.openxmlformats.org/presentationml/2006/ole">
            <mc:AlternateContent xmlns:mc="http://schemas.openxmlformats.org/markup-compatibility/2006">
              <mc:Choice xmlns:v="urn:schemas-microsoft-com:vml" Requires="v">
                <p:oleObj spid="_x0000_s20483" name="方程式" r:id="rId5" imgW="304560" imgH="291960" progId="Equation.3">
                  <p:embed/>
                </p:oleObj>
              </mc:Choice>
              <mc:Fallback>
                <p:oleObj name="方程式" r:id="rId5" imgW="304560" imgH="291960" progId="Equation.3">
                  <p:embed/>
                  <p:pic>
                    <p:nvPicPr>
                      <p:cNvPr id="10" name="物件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1456" y="32129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7" name="Object 5"/>
          <p:cNvGraphicFramePr>
            <a:graphicFrameLocks noChangeAspect="1"/>
          </p:cNvGraphicFramePr>
          <p:nvPr/>
        </p:nvGraphicFramePr>
        <p:xfrm>
          <a:off x="5796136" y="3717032"/>
          <a:ext cx="304800" cy="292100"/>
        </p:xfrm>
        <a:graphic>
          <a:graphicData uri="http://schemas.openxmlformats.org/presentationml/2006/ole">
            <mc:AlternateContent xmlns:mc="http://schemas.openxmlformats.org/markup-compatibility/2006">
              <mc:Choice xmlns:v="urn:schemas-microsoft-com:vml" Requires="v">
                <p:oleObj spid="_x0000_s20484" name="方程式" r:id="rId7" imgW="304560" imgH="291960" progId="Equation.3">
                  <p:embed/>
                </p:oleObj>
              </mc:Choice>
              <mc:Fallback>
                <p:oleObj name="方程式" r:id="rId7" imgW="304560" imgH="291960" progId="Equation.3">
                  <p:embed/>
                  <p:pic>
                    <p:nvPicPr>
                      <p:cNvPr id="49157"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6136" y="3717032"/>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物件 11"/>
          <p:cNvGraphicFramePr>
            <a:graphicFrameLocks noChangeAspect="1"/>
          </p:cNvGraphicFramePr>
          <p:nvPr/>
        </p:nvGraphicFramePr>
        <p:xfrm>
          <a:off x="2987675" y="4113213"/>
          <a:ext cx="647700" cy="406400"/>
        </p:xfrm>
        <a:graphic>
          <a:graphicData uri="http://schemas.openxmlformats.org/presentationml/2006/ole">
            <mc:AlternateContent xmlns:mc="http://schemas.openxmlformats.org/markup-compatibility/2006">
              <mc:Choice xmlns:v="urn:schemas-microsoft-com:vml" Requires="v">
                <p:oleObj spid="_x0000_s20485" name="方程式" r:id="rId9" imgW="647640" imgH="406080" progId="Equation.3">
                  <p:embed/>
                </p:oleObj>
              </mc:Choice>
              <mc:Fallback>
                <p:oleObj name="方程式" r:id="rId9" imgW="647640" imgH="406080" progId="Equation.3">
                  <p:embed/>
                  <p:pic>
                    <p:nvPicPr>
                      <p:cNvPr id="12" name="物件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675" y="4113213"/>
                        <a:ext cx="64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9" name="Object 7"/>
          <p:cNvGraphicFramePr>
            <a:graphicFrameLocks noChangeAspect="1"/>
          </p:cNvGraphicFramePr>
          <p:nvPr/>
        </p:nvGraphicFramePr>
        <p:xfrm>
          <a:off x="6957268" y="4149080"/>
          <a:ext cx="927100" cy="368300"/>
        </p:xfrm>
        <a:graphic>
          <a:graphicData uri="http://schemas.openxmlformats.org/presentationml/2006/ole">
            <mc:AlternateContent xmlns:mc="http://schemas.openxmlformats.org/markup-compatibility/2006">
              <mc:Choice xmlns:v="urn:schemas-microsoft-com:vml" Requires="v">
                <p:oleObj spid="_x0000_s20486" name="方程式" r:id="rId11" imgW="927000" imgH="368280" progId="Equation.3">
                  <p:embed/>
                </p:oleObj>
              </mc:Choice>
              <mc:Fallback>
                <p:oleObj name="方程式" r:id="rId11" imgW="927000" imgH="368280" progId="Equation.3">
                  <p:embed/>
                  <p:pic>
                    <p:nvPicPr>
                      <p:cNvPr id="49159"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7268" y="4149080"/>
                        <a:ext cx="9271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60" name="Object 8"/>
          <p:cNvGraphicFramePr>
            <a:graphicFrameLocks noChangeAspect="1"/>
          </p:cNvGraphicFramePr>
          <p:nvPr/>
        </p:nvGraphicFramePr>
        <p:xfrm>
          <a:off x="1187624" y="4534768"/>
          <a:ext cx="1346200" cy="406400"/>
        </p:xfrm>
        <a:graphic>
          <a:graphicData uri="http://schemas.openxmlformats.org/presentationml/2006/ole">
            <mc:AlternateContent xmlns:mc="http://schemas.openxmlformats.org/markup-compatibility/2006">
              <mc:Choice xmlns:v="urn:schemas-microsoft-com:vml" Requires="v">
                <p:oleObj spid="_x0000_s20487" name="方程式" r:id="rId13" imgW="1346040" imgH="406080" progId="Equation.3">
                  <p:embed/>
                </p:oleObj>
              </mc:Choice>
              <mc:Fallback>
                <p:oleObj name="方程式" r:id="rId13" imgW="1346040" imgH="406080" progId="Equation.3">
                  <p:embed/>
                  <p:pic>
                    <p:nvPicPr>
                      <p:cNvPr id="4916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624" y="4534768"/>
                        <a:ext cx="1346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4ED57DA5-3079-4B49-823B-EE503FF95CF7}" type="slidenum">
              <a:rPr lang="zh-TW" altLang="en-US" smtClean="0"/>
              <a:pPr/>
              <a:t>62</a:t>
            </a:fld>
            <a:endParaRPr lang="zh-TW"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的標準化</a:t>
            </a:r>
          </a:p>
        </p:txBody>
      </p:sp>
      <p:sp>
        <p:nvSpPr>
          <p:cNvPr id="5" name="內容版面配置區 4"/>
          <p:cNvSpPr>
            <a:spLocks noGrp="1"/>
          </p:cNvSpPr>
          <p:nvPr>
            <p:ph idx="1"/>
          </p:nvPr>
        </p:nvSpPr>
        <p:spPr>
          <a:xfrm>
            <a:off x="323528" y="1124744"/>
            <a:ext cx="8496944" cy="5112568"/>
          </a:xfrm>
        </p:spPr>
        <p:txBody>
          <a:bodyPr/>
          <a:lstStyle/>
          <a:p>
            <a:r>
              <a:rPr lang="zh-TW" altLang="en-US" sz="2900" dirty="0"/>
              <a:t>將    標準化並正式引入</a:t>
            </a:r>
            <a:r>
              <a:rPr lang="zh-TW" altLang="en-US" sz="2900" b="1" dirty="0"/>
              <a:t>標準常態 </a:t>
            </a:r>
            <a:r>
              <a:rPr lang="en-US" altLang="zh-TW" sz="2900" b="1" dirty="0"/>
              <a:t>(standard normal) </a:t>
            </a:r>
            <a:r>
              <a:rPr lang="zh-TW" altLang="en-US" sz="2900" dirty="0"/>
              <a:t>隨機變數 </a:t>
            </a:r>
            <a:r>
              <a:rPr lang="en-US" altLang="zh-TW" sz="2900" i="1" dirty="0"/>
              <a:t>Z</a:t>
            </a:r>
            <a:br>
              <a:rPr lang="en-US" altLang="zh-TW" sz="2900" i="1" dirty="0"/>
            </a:br>
            <a:br>
              <a:rPr lang="en-US" altLang="zh-TW" sz="2900" i="1" dirty="0"/>
            </a:br>
            <a:br>
              <a:rPr lang="en-US" altLang="zh-TW" sz="2900" i="1" dirty="0"/>
            </a:br>
            <a:r>
              <a:rPr lang="zh-TW" altLang="en-US" sz="2900" dirty="0">
                <a:effectLst>
                  <a:outerShdw blurRad="38100" dist="38100" dir="2700000" algn="tl">
                    <a:srgbClr val="000000">
                      <a:alpha val="43137"/>
                    </a:srgbClr>
                  </a:outerShdw>
                </a:effectLst>
              </a:rPr>
              <a:t>在 </a:t>
            </a:r>
            <a:r>
              <a:rPr lang="en-US" altLang="zh-TW" sz="2900" i="1" dirty="0">
                <a:effectLst>
                  <a:outerShdw blurRad="38100" dist="38100" dir="2700000" algn="tl">
                    <a:srgbClr val="000000">
                      <a:alpha val="43137"/>
                    </a:srgbClr>
                  </a:outerShdw>
                </a:effectLst>
              </a:rPr>
              <a:t>H</a:t>
            </a:r>
            <a:r>
              <a:rPr lang="en-US" altLang="zh-TW" sz="2900" baseline="-25000" dirty="0">
                <a:effectLst>
                  <a:outerShdw blurRad="38100" dist="38100" dir="2700000" algn="tl">
                    <a:srgbClr val="000000">
                      <a:alpha val="43137"/>
                    </a:srgbClr>
                  </a:outerShdw>
                </a:effectLst>
              </a:rPr>
              <a:t>0</a:t>
            </a:r>
            <a:r>
              <a:rPr lang="zh-TW" altLang="en-US" sz="2900" dirty="0">
                <a:effectLst>
                  <a:outerShdw blurRad="38100" dist="38100" dir="2700000" algn="tl">
                    <a:srgbClr val="000000">
                      <a:alpha val="43137"/>
                    </a:srgbClr>
                  </a:outerShdw>
                </a:effectLst>
              </a:rPr>
              <a:t> 下</a:t>
            </a:r>
            <a:r>
              <a:rPr lang="zh-TW" altLang="en-US" sz="2900" dirty="0"/>
              <a:t>，中央極限定理說到             且 </a:t>
            </a:r>
            <a:br>
              <a:rPr lang="en-US" altLang="zh-TW" sz="2900" dirty="0"/>
            </a:br>
            <a:r>
              <a:rPr lang="zh-TW" altLang="en-US" sz="2900" dirty="0"/>
              <a:t>遵循             的分布，因此 </a:t>
            </a:r>
            <a:r>
              <a:rPr lang="en-US" altLang="zh-TW" sz="2900" i="1" dirty="0"/>
              <a:t>Z </a:t>
            </a:r>
            <a:r>
              <a:rPr lang="zh-TW" altLang="en-US" sz="2900" dirty="0"/>
              <a:t>會落入臨界值         和</a:t>
            </a:r>
            <a:br>
              <a:rPr lang="en-US" altLang="zh-TW" sz="2900" dirty="0"/>
            </a:br>
            <a:r>
              <a:rPr lang="zh-TW" altLang="en-US" sz="2900" dirty="0"/>
              <a:t>       之間，且其機率為        。</a:t>
            </a:r>
            <a:br>
              <a:rPr lang="en-US" altLang="zh-TW" sz="2900" dirty="0"/>
            </a:br>
            <a:br>
              <a:rPr lang="en-US" altLang="zh-TW" sz="2900" dirty="0"/>
            </a:br>
            <a:br>
              <a:rPr lang="en-US" altLang="zh-TW" sz="2900" dirty="0"/>
            </a:br>
            <a:br>
              <a:rPr lang="en-US" altLang="zh-TW" sz="2900" dirty="0"/>
            </a:br>
            <a:r>
              <a:rPr lang="zh-TW" altLang="en-US" sz="2900" dirty="0"/>
              <a:t>形式上，臨界區域是設計來控制 ，即第一類錯誤的機率。</a:t>
            </a:r>
            <a:endParaRPr lang="zh-TW" altLang="en-US" dirty="0"/>
          </a:p>
        </p:txBody>
      </p:sp>
      <p:graphicFrame>
        <p:nvGraphicFramePr>
          <p:cNvPr id="50180" name="Object 4"/>
          <p:cNvGraphicFramePr>
            <a:graphicFrameLocks noChangeAspect="1"/>
          </p:cNvGraphicFramePr>
          <p:nvPr/>
        </p:nvGraphicFramePr>
        <p:xfrm>
          <a:off x="539552" y="308547"/>
          <a:ext cx="504056" cy="439017"/>
        </p:xfrm>
        <a:graphic>
          <a:graphicData uri="http://schemas.openxmlformats.org/presentationml/2006/ole">
            <mc:AlternateContent xmlns:mc="http://schemas.openxmlformats.org/markup-compatibility/2006">
              <mc:Choice xmlns:v="urn:schemas-microsoft-com:vml" Requires="v">
                <p:oleObj spid="_x0000_s21506" name="方程式" r:id="rId3" imgW="393480" imgH="342720" progId="Equation.3">
                  <p:embed/>
                </p:oleObj>
              </mc:Choice>
              <mc:Fallback>
                <p:oleObj name="方程式" r:id="rId3" imgW="393480" imgH="342720" progId="Equation.3">
                  <p:embed/>
                  <p:pic>
                    <p:nvPicPr>
                      <p:cNvPr id="5018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08547"/>
                        <a:ext cx="504056" cy="4390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1" name="Object 5"/>
          <p:cNvGraphicFramePr>
            <a:graphicFrameLocks noChangeAspect="1"/>
          </p:cNvGraphicFramePr>
          <p:nvPr/>
        </p:nvGraphicFramePr>
        <p:xfrm>
          <a:off x="1115616" y="1268760"/>
          <a:ext cx="304800" cy="292100"/>
        </p:xfrm>
        <a:graphic>
          <a:graphicData uri="http://schemas.openxmlformats.org/presentationml/2006/ole">
            <mc:AlternateContent xmlns:mc="http://schemas.openxmlformats.org/markup-compatibility/2006">
              <mc:Choice xmlns:v="urn:schemas-microsoft-com:vml" Requires="v">
                <p:oleObj spid="_x0000_s21507" name="方程式" r:id="rId5" imgW="304560" imgH="291960" progId="Equation.3">
                  <p:embed/>
                </p:oleObj>
              </mc:Choice>
              <mc:Fallback>
                <p:oleObj name="方程式" r:id="rId5" imgW="304560" imgH="291960" progId="Equation.3">
                  <p:embed/>
                  <p:pic>
                    <p:nvPicPr>
                      <p:cNvPr id="5018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126876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3275856" y="2132856"/>
          <a:ext cx="1308100" cy="787400"/>
        </p:xfrm>
        <a:graphic>
          <a:graphicData uri="http://schemas.openxmlformats.org/presentationml/2006/ole">
            <mc:AlternateContent xmlns:mc="http://schemas.openxmlformats.org/markup-compatibility/2006">
              <mc:Choice xmlns:v="urn:schemas-microsoft-com:vml" Requires="v">
                <p:oleObj spid="_x0000_s21508" name="方程式" r:id="rId7" imgW="1307880" imgH="787320" progId="Equation.3">
                  <p:embed/>
                </p:oleObj>
              </mc:Choice>
              <mc:Fallback>
                <p:oleObj name="方程式" r:id="rId7" imgW="1307880" imgH="78732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5856" y="2132856"/>
                        <a:ext cx="13081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3" name="Object 7"/>
          <p:cNvGraphicFramePr>
            <a:graphicFrameLocks noChangeAspect="1"/>
          </p:cNvGraphicFramePr>
          <p:nvPr/>
        </p:nvGraphicFramePr>
        <p:xfrm>
          <a:off x="5508104" y="2996952"/>
          <a:ext cx="1003300" cy="393700"/>
        </p:xfrm>
        <a:graphic>
          <a:graphicData uri="http://schemas.openxmlformats.org/presentationml/2006/ole">
            <mc:AlternateContent xmlns:mc="http://schemas.openxmlformats.org/markup-compatibility/2006">
              <mc:Choice xmlns:v="urn:schemas-microsoft-com:vml" Requires="v">
                <p:oleObj spid="_x0000_s21509" name="方程式" r:id="rId9" imgW="1002960" imgH="393480" progId="Equation.3">
                  <p:embed/>
                </p:oleObj>
              </mc:Choice>
              <mc:Fallback>
                <p:oleObj name="方程式" r:id="rId9" imgW="1002960" imgH="393480" progId="Equation.3">
                  <p:embed/>
                  <p:pic>
                    <p:nvPicPr>
                      <p:cNvPr id="50183"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8104" y="2996952"/>
                        <a:ext cx="10033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nvGraphicFramePr>
        <p:xfrm>
          <a:off x="6948264" y="3022600"/>
          <a:ext cx="1841500" cy="406400"/>
        </p:xfrm>
        <a:graphic>
          <a:graphicData uri="http://schemas.openxmlformats.org/presentationml/2006/ole">
            <mc:AlternateContent xmlns:mc="http://schemas.openxmlformats.org/markup-compatibility/2006">
              <mc:Choice xmlns:v="urn:schemas-microsoft-com:vml" Requires="v">
                <p:oleObj spid="_x0000_s21510" name="方程式" r:id="rId11" imgW="1841400" imgH="406080" progId="Equation.3">
                  <p:embed/>
                </p:oleObj>
              </mc:Choice>
              <mc:Fallback>
                <p:oleObj name="方程式" r:id="rId11" imgW="1841400" imgH="406080" progId="Equation.3">
                  <p:embed/>
                  <p:pic>
                    <p:nvPicPr>
                      <p:cNvPr id="11" name="物件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264" y="3022600"/>
                        <a:ext cx="1841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5" name="Object 9"/>
          <p:cNvGraphicFramePr>
            <a:graphicFrameLocks noChangeAspect="1"/>
          </p:cNvGraphicFramePr>
          <p:nvPr/>
        </p:nvGraphicFramePr>
        <p:xfrm>
          <a:off x="1560984" y="3446140"/>
          <a:ext cx="1066800" cy="342900"/>
        </p:xfrm>
        <a:graphic>
          <a:graphicData uri="http://schemas.openxmlformats.org/presentationml/2006/ole">
            <mc:AlternateContent xmlns:mc="http://schemas.openxmlformats.org/markup-compatibility/2006">
              <mc:Choice xmlns:v="urn:schemas-microsoft-com:vml" Requires="v">
                <p:oleObj spid="_x0000_s21511" name="方程式" r:id="rId13" imgW="1066680" imgH="342720" progId="Equation.3">
                  <p:embed/>
                </p:oleObj>
              </mc:Choice>
              <mc:Fallback>
                <p:oleObj name="方程式" r:id="rId13" imgW="1066680" imgH="342720" progId="Equation.3">
                  <p:embed/>
                  <p:pic>
                    <p:nvPicPr>
                      <p:cNvPr id="50185"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60984" y="3446140"/>
                        <a:ext cx="1066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物件 12"/>
          <p:cNvGraphicFramePr>
            <a:graphicFrameLocks noChangeAspect="1"/>
          </p:cNvGraphicFramePr>
          <p:nvPr/>
        </p:nvGraphicFramePr>
        <p:xfrm>
          <a:off x="7605216" y="3429000"/>
          <a:ext cx="711200" cy="381000"/>
        </p:xfrm>
        <a:graphic>
          <a:graphicData uri="http://schemas.openxmlformats.org/presentationml/2006/ole">
            <mc:AlternateContent xmlns:mc="http://schemas.openxmlformats.org/markup-compatibility/2006">
              <mc:Choice xmlns:v="urn:schemas-microsoft-com:vml" Requires="v">
                <p:oleObj spid="_x0000_s21512" name="方程式" r:id="rId15" imgW="711000" imgH="380880" progId="Equation.3">
                  <p:embed/>
                </p:oleObj>
              </mc:Choice>
              <mc:Fallback>
                <p:oleObj name="方程式" r:id="rId15" imgW="711000" imgH="380880" progId="Equation.3">
                  <p:embed/>
                  <p:pic>
                    <p:nvPicPr>
                      <p:cNvPr id="13" name="物件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5216" y="3429000"/>
                        <a:ext cx="711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7" name="Object 11"/>
          <p:cNvGraphicFramePr>
            <a:graphicFrameLocks noChangeAspect="1"/>
          </p:cNvGraphicFramePr>
          <p:nvPr/>
        </p:nvGraphicFramePr>
        <p:xfrm>
          <a:off x="755576" y="3861048"/>
          <a:ext cx="495300" cy="381000"/>
        </p:xfrm>
        <a:graphic>
          <a:graphicData uri="http://schemas.openxmlformats.org/presentationml/2006/ole">
            <mc:AlternateContent xmlns:mc="http://schemas.openxmlformats.org/markup-compatibility/2006">
              <mc:Choice xmlns:v="urn:schemas-microsoft-com:vml" Requires="v">
                <p:oleObj spid="_x0000_s21513" name="方程式" r:id="rId17" imgW="495000" imgH="380880" progId="Equation.3">
                  <p:embed/>
                </p:oleObj>
              </mc:Choice>
              <mc:Fallback>
                <p:oleObj name="方程式" r:id="rId17" imgW="495000" imgH="380880" progId="Equation.3">
                  <p:embed/>
                  <p:pic>
                    <p:nvPicPr>
                      <p:cNvPr id="50187"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5576" y="3861048"/>
                        <a:ext cx="495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物件 14"/>
          <p:cNvGraphicFramePr>
            <a:graphicFrameLocks noChangeAspect="1"/>
          </p:cNvGraphicFramePr>
          <p:nvPr/>
        </p:nvGraphicFramePr>
        <p:xfrm>
          <a:off x="4427984" y="3933056"/>
          <a:ext cx="609600" cy="279400"/>
        </p:xfrm>
        <a:graphic>
          <a:graphicData uri="http://schemas.openxmlformats.org/presentationml/2006/ole">
            <mc:AlternateContent xmlns:mc="http://schemas.openxmlformats.org/markup-compatibility/2006">
              <mc:Choice xmlns:v="urn:schemas-microsoft-com:vml" Requires="v">
                <p:oleObj spid="_x0000_s21514" name="方程式" r:id="rId19" imgW="609480" imgH="279360" progId="Equation.3">
                  <p:embed/>
                </p:oleObj>
              </mc:Choice>
              <mc:Fallback>
                <p:oleObj name="方程式" r:id="rId19" imgW="609480" imgH="279360" progId="Equation.3">
                  <p:embed/>
                  <p:pic>
                    <p:nvPicPr>
                      <p:cNvPr id="15" name="物件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27984" y="3933056"/>
                        <a:ext cx="6096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物件 15"/>
          <p:cNvGraphicFramePr>
            <a:graphicFrameLocks noChangeAspect="1"/>
          </p:cNvGraphicFramePr>
          <p:nvPr/>
        </p:nvGraphicFramePr>
        <p:xfrm>
          <a:off x="2555776" y="4509120"/>
          <a:ext cx="4051300" cy="838200"/>
        </p:xfrm>
        <a:graphic>
          <a:graphicData uri="http://schemas.openxmlformats.org/presentationml/2006/ole">
            <mc:AlternateContent xmlns:mc="http://schemas.openxmlformats.org/markup-compatibility/2006">
              <mc:Choice xmlns:v="urn:schemas-microsoft-com:vml" Requires="v">
                <p:oleObj spid="_x0000_s21515" name="方程式" r:id="rId21" imgW="4051080" imgH="838080" progId="Equation.3">
                  <p:embed/>
                </p:oleObj>
              </mc:Choice>
              <mc:Fallback>
                <p:oleObj name="方程式" r:id="rId21" imgW="4051080" imgH="838080" progId="Equation.3">
                  <p:embed/>
                  <p:pic>
                    <p:nvPicPr>
                      <p:cNvPr id="16" name="物件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55776" y="4509120"/>
                        <a:ext cx="40513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日期版面配置區 13"/>
          <p:cNvSpPr>
            <a:spLocks noGrp="1"/>
          </p:cNvSpPr>
          <p:nvPr>
            <p:ph type="dt" sz="half" idx="10"/>
          </p:nvPr>
        </p:nvSpPr>
        <p:spPr/>
        <p:txBody>
          <a:bodyPr/>
          <a:lstStyle/>
          <a:p>
            <a:r>
              <a:rPr lang="en-US" altLang="zh-TW"/>
              <a:t>Copyright © </a:t>
            </a:r>
            <a:r>
              <a:rPr lang="zh-TW" altLang="en-US"/>
              <a:t>滄海書局</a:t>
            </a:r>
          </a:p>
        </p:txBody>
      </p:sp>
      <p:sp>
        <p:nvSpPr>
          <p:cNvPr id="17" name="投影片編號版面配置區 16"/>
          <p:cNvSpPr>
            <a:spLocks noGrp="1"/>
          </p:cNvSpPr>
          <p:nvPr>
            <p:ph type="sldNum" sz="quarter" idx="12"/>
          </p:nvPr>
        </p:nvSpPr>
        <p:spPr/>
        <p:txBody>
          <a:bodyPr/>
          <a:lstStyle/>
          <a:p>
            <a:fld id="{4ED57DA5-3079-4B49-823B-EE503FF95CF7}" type="slidenum">
              <a:rPr lang="zh-TW" altLang="en-US" smtClean="0"/>
              <a:pPr/>
              <a:t>63</a:t>
            </a:fld>
            <a:endParaRPr lang="zh-TW"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的標準化</a:t>
            </a:r>
            <a:r>
              <a:rPr lang="en-US" altLang="zh-TW" dirty="0"/>
              <a:t>(</a:t>
            </a:r>
            <a:r>
              <a:rPr lang="zh-TW" altLang="en-US" dirty="0"/>
              <a:t>續</a:t>
            </a:r>
            <a:r>
              <a:rPr lang="en-US" altLang="zh-TW" dirty="0"/>
              <a:t>)</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mc:AlternateContent xmlns:mc="http://schemas.openxmlformats.org/markup-compatibility/2006">
              <mc:Choice xmlns:v="urn:schemas-microsoft-com:vml" Requires="v">
                <p:oleObj spid="_x0000_s22530" name="方程式" r:id="rId3" imgW="507960" imgH="444240" progId="Equation.3">
                  <p:embed/>
                </p:oleObj>
              </mc:Choice>
              <mc:Fallback>
                <p:oleObj name="方程式" r:id="rId3" imgW="507960" imgH="444240" progId="Equation.3">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84163"/>
                        <a:ext cx="508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內容版面配置區 5"/>
          <p:cNvSpPr>
            <a:spLocks noGrp="1"/>
          </p:cNvSpPr>
          <p:nvPr>
            <p:ph idx="1"/>
          </p:nvPr>
        </p:nvSpPr>
        <p:spPr>
          <a:xfrm>
            <a:off x="323528" y="3717032"/>
            <a:ext cx="8496944" cy="2304256"/>
          </a:xfrm>
        </p:spPr>
        <p:txBody>
          <a:bodyPr/>
          <a:lstStyle/>
          <a:p>
            <a:r>
              <a:rPr lang="zh-TW" altLang="en-US" sz="2900" dirty="0"/>
              <a:t>以下可寫出相同的決策程序：</a:t>
            </a:r>
            <a:br>
              <a:rPr lang="en-US" altLang="zh-TW" sz="2900" dirty="0"/>
            </a:br>
            <a:br>
              <a:rPr lang="en-US" altLang="zh-TW" sz="2900" dirty="0"/>
            </a:br>
            <a:r>
              <a:rPr lang="zh-TW" altLang="en-US" sz="2900" dirty="0"/>
              <a:t>其中</a:t>
            </a:r>
            <a:br>
              <a:rPr lang="en-US" altLang="zh-TW" sz="2900" dirty="0"/>
            </a:br>
            <a:br>
              <a:rPr lang="en-US" altLang="zh-TW" sz="2900" dirty="0"/>
            </a:br>
            <a:r>
              <a:rPr lang="en-US" altLang="zh-TW" sz="2900" dirty="0"/>
              <a:t>|</a:t>
            </a:r>
            <a:r>
              <a:rPr lang="zh-TW" altLang="en-US" sz="2900" dirty="0"/>
              <a:t>因此，對於顯著水準 </a:t>
            </a:r>
            <a:r>
              <a:rPr lang="el-GR" altLang="zh-TW" sz="2900" i="1" dirty="0"/>
              <a:t>α</a:t>
            </a:r>
            <a:r>
              <a:rPr lang="zh-TW" altLang="en-US" sz="2900" dirty="0"/>
              <a:t>，隨機變數 </a:t>
            </a:r>
            <a:r>
              <a:rPr lang="en-US" altLang="zh-TW" sz="2900" i="1" dirty="0"/>
              <a:t>z </a:t>
            </a:r>
            <a:r>
              <a:rPr lang="zh-TW" altLang="en-US" sz="2900" dirty="0"/>
              <a:t>和   的臨界值都一併描繪在圖</a:t>
            </a:r>
            <a:r>
              <a:rPr lang="en-US" altLang="zh-TW" sz="2900" dirty="0"/>
              <a:t>6.9 </a:t>
            </a:r>
            <a:r>
              <a:rPr lang="zh-TW" altLang="en-US" sz="2900" dirty="0"/>
              <a:t>中。</a:t>
            </a:r>
          </a:p>
        </p:txBody>
      </p:sp>
      <p:pic>
        <p:nvPicPr>
          <p:cNvPr id="7" name="Picture 3"/>
          <p:cNvPicPr>
            <a:picLocks noChangeAspect="1" noChangeArrowheads="1"/>
          </p:cNvPicPr>
          <p:nvPr/>
        </p:nvPicPr>
        <p:blipFill>
          <a:blip r:embed="rId5" cstate="print"/>
          <a:srcRect/>
          <a:stretch>
            <a:fillRect/>
          </a:stretch>
        </p:blipFill>
        <p:spPr bwMode="auto">
          <a:xfrm>
            <a:off x="611560" y="1145976"/>
            <a:ext cx="7776864" cy="2652140"/>
          </a:xfrm>
          <a:prstGeom prst="rect">
            <a:avLst/>
          </a:prstGeom>
          <a:noFill/>
          <a:ln w="9525">
            <a:noFill/>
            <a:miter lim="800000"/>
            <a:headEnd/>
            <a:tailEnd/>
          </a:ln>
          <a:effectLst/>
        </p:spPr>
      </p:pic>
      <p:graphicFrame>
        <p:nvGraphicFramePr>
          <p:cNvPr id="8" name="物件 7"/>
          <p:cNvGraphicFramePr>
            <a:graphicFrameLocks noChangeAspect="1"/>
          </p:cNvGraphicFramePr>
          <p:nvPr/>
        </p:nvGraphicFramePr>
        <p:xfrm>
          <a:off x="3022600" y="4344144"/>
          <a:ext cx="3098800" cy="381000"/>
        </p:xfrm>
        <a:graphic>
          <a:graphicData uri="http://schemas.openxmlformats.org/presentationml/2006/ole">
            <mc:AlternateContent xmlns:mc="http://schemas.openxmlformats.org/markup-compatibility/2006">
              <mc:Choice xmlns:v="urn:schemas-microsoft-com:vml" Requires="v">
                <p:oleObj spid="_x0000_s22531" name="方程式" r:id="rId6" imgW="3098520" imgH="380880" progId="Equation.3">
                  <p:embed/>
                </p:oleObj>
              </mc:Choice>
              <mc:Fallback>
                <p:oleObj name="方程式" r:id="rId6" imgW="3098520" imgH="3808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2600" y="4344144"/>
                        <a:ext cx="3098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2324100" y="4797152"/>
          <a:ext cx="4495800" cy="736600"/>
        </p:xfrm>
        <a:graphic>
          <a:graphicData uri="http://schemas.openxmlformats.org/presentationml/2006/ole">
            <mc:AlternateContent xmlns:mc="http://schemas.openxmlformats.org/markup-compatibility/2006">
              <mc:Choice xmlns:v="urn:schemas-microsoft-com:vml" Requires="v">
                <p:oleObj spid="_x0000_s22532" name="方程式" r:id="rId8" imgW="4495680" imgH="736560" progId="Equation.3">
                  <p:embed/>
                </p:oleObj>
              </mc:Choice>
              <mc:Fallback>
                <p:oleObj name="方程式" r:id="rId8" imgW="4495680" imgH="736560" progId="Equation.3">
                  <p:embed/>
                  <p:pic>
                    <p:nvPicPr>
                      <p:cNvPr id="9" name="物件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4100" y="4797152"/>
                        <a:ext cx="44958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6" name="Object 6"/>
          <p:cNvGraphicFramePr>
            <a:graphicFrameLocks noChangeAspect="1"/>
          </p:cNvGraphicFramePr>
          <p:nvPr/>
        </p:nvGraphicFramePr>
        <p:xfrm>
          <a:off x="6948264" y="5661248"/>
          <a:ext cx="215900" cy="241300"/>
        </p:xfrm>
        <a:graphic>
          <a:graphicData uri="http://schemas.openxmlformats.org/presentationml/2006/ole">
            <mc:AlternateContent xmlns:mc="http://schemas.openxmlformats.org/markup-compatibility/2006">
              <mc:Choice xmlns:v="urn:schemas-microsoft-com:vml" Requires="v">
                <p:oleObj spid="_x0000_s22533" name="方程式" r:id="rId10" imgW="215640" imgH="241200" progId="Equation.3">
                  <p:embed/>
                </p:oleObj>
              </mc:Choice>
              <mc:Fallback>
                <p:oleObj name="方程式" r:id="rId10" imgW="215640" imgH="241200" progId="Equation.3">
                  <p:embed/>
                  <p:pic>
                    <p:nvPicPr>
                      <p:cNvPr id="51206"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8264" y="5661248"/>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4ED57DA5-3079-4B49-823B-EE503FF95CF7}" type="slidenum">
              <a:rPr lang="zh-TW" altLang="en-US" smtClean="0"/>
              <a:pPr/>
              <a:t>64</a:t>
            </a:fld>
            <a:endParaRPr lang="zh-TW"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的標準化</a:t>
            </a:r>
            <a:r>
              <a:rPr lang="en-US" altLang="zh-TW" dirty="0"/>
              <a:t>(</a:t>
            </a:r>
            <a:r>
              <a:rPr lang="zh-TW" altLang="en-US" dirty="0"/>
              <a:t>續</a:t>
            </a:r>
            <a:r>
              <a:rPr lang="en-US" altLang="zh-TW" dirty="0"/>
              <a:t>)</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mc:AlternateContent xmlns:mc="http://schemas.openxmlformats.org/markup-compatibility/2006">
              <mc:Choice xmlns:v="urn:schemas-microsoft-com:vml" Requires="v">
                <p:oleObj spid="_x0000_s23554" name="方程式" r:id="rId3" imgW="507960" imgH="444240" progId="Equation.3">
                  <p:embed/>
                </p:oleObj>
              </mc:Choice>
              <mc:Fallback>
                <p:oleObj name="方程式" r:id="rId3" imgW="507960" imgH="444240" progId="Equation.3">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84163"/>
                        <a:ext cx="508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2227" name="Picture 3"/>
          <p:cNvPicPr>
            <a:picLocks noGrp="1" noChangeAspect="1" noChangeArrowheads="1"/>
          </p:cNvPicPr>
          <p:nvPr>
            <p:ph idx="1"/>
          </p:nvPr>
        </p:nvPicPr>
        <p:blipFill>
          <a:blip r:embed="rId5" cstate="print"/>
          <a:srcRect/>
          <a:stretch>
            <a:fillRect/>
          </a:stretch>
        </p:blipFill>
        <p:spPr bwMode="auto">
          <a:xfrm>
            <a:off x="1403648" y="2060848"/>
            <a:ext cx="6336704" cy="3168352"/>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65</a:t>
            </a:fld>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     的標準化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sz="2900" dirty="0"/>
              <a:t>有關平均值之單邊假說的檢定涉及與在雙邊情況中所描述相同的統計。當然，差異在於臨界區域只在標準常態分布的一個尾部。例如，假設我們尋求如下的檢定：</a:t>
            </a:r>
            <a:br>
              <a:rPr lang="en-US" altLang="zh-TW" sz="2900" dirty="0"/>
            </a:br>
            <a:br>
              <a:rPr lang="en-US" altLang="zh-TW" sz="2900" dirty="0"/>
            </a:br>
            <a:br>
              <a:rPr lang="en-US" altLang="zh-TW" sz="2900" dirty="0"/>
            </a:br>
            <a:r>
              <a:rPr lang="zh-TW" altLang="en-US" sz="2900" dirty="0"/>
              <a:t>贊同 </a:t>
            </a:r>
            <a:r>
              <a:rPr lang="en-US" altLang="zh-TW" sz="2900" i="1" dirty="0"/>
              <a:t>H</a:t>
            </a:r>
            <a:r>
              <a:rPr lang="en-US" altLang="zh-TW" sz="2900" baseline="-25000" dirty="0"/>
              <a:t>0</a:t>
            </a:r>
            <a:r>
              <a:rPr lang="zh-TW" altLang="en-US" sz="2900" dirty="0"/>
              <a:t> 的信號來自於</a:t>
            </a:r>
            <a:r>
              <a:rPr lang="zh-TW" altLang="en-US" sz="2900" dirty="0">
                <a:effectLst>
                  <a:outerShdw blurRad="38100" dist="38100" dir="2700000" algn="tl">
                    <a:srgbClr val="000000">
                      <a:alpha val="43137"/>
                    </a:srgbClr>
                  </a:outerShdw>
                </a:effectLst>
              </a:rPr>
              <a:t>大的 </a:t>
            </a:r>
            <a:r>
              <a:rPr lang="en-US" altLang="zh-TW" sz="2900" i="1" dirty="0">
                <a:effectLst>
                  <a:outerShdw blurRad="38100" dist="38100" dir="2700000" algn="tl">
                    <a:srgbClr val="000000">
                      <a:alpha val="43137"/>
                    </a:srgbClr>
                  </a:outerShdw>
                </a:effectLst>
              </a:rPr>
              <a:t>z </a:t>
            </a:r>
            <a:r>
              <a:rPr lang="zh-TW" altLang="en-US" sz="2900" dirty="0">
                <a:effectLst>
                  <a:outerShdw blurRad="38100" dist="38100" dir="2700000" algn="tl">
                    <a:srgbClr val="000000">
                      <a:alpha val="43137"/>
                    </a:srgbClr>
                  </a:outerShdw>
                </a:effectLst>
              </a:rPr>
              <a:t>值</a:t>
            </a:r>
            <a:r>
              <a:rPr lang="zh-TW" altLang="en-US" sz="2900" dirty="0"/>
              <a:t>，因此，當計算出的          時，得到拒絕 </a:t>
            </a:r>
            <a:r>
              <a:rPr lang="en-US" altLang="zh-TW" sz="2900" i="1" dirty="0"/>
              <a:t>H</a:t>
            </a:r>
            <a:r>
              <a:rPr lang="en-US" altLang="zh-TW" sz="2900" baseline="-25000" dirty="0"/>
              <a:t>0 </a:t>
            </a:r>
            <a:r>
              <a:rPr lang="zh-TW" altLang="en-US" sz="2900" dirty="0"/>
              <a:t>的結果。顯然地，若對立假說為                ，則臨界區域完全在低尾部，因而            產生拒絕的結果。雖然在單邊檢定的情況中，虛無假說可以寫成                 或                 ，但通常寫成                 。</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mc:AlternateContent xmlns:mc="http://schemas.openxmlformats.org/markup-compatibility/2006">
              <mc:Choice xmlns:v="urn:schemas-microsoft-com:vml" Requires="v">
                <p:oleObj spid="_x0000_s24578" name="方程式" r:id="rId3" imgW="507960" imgH="444240" progId="Equation.3">
                  <p:embed/>
                </p:oleObj>
              </mc:Choice>
              <mc:Fallback>
                <p:oleObj name="方程式" r:id="rId3" imgW="507960" imgH="444240" progId="Equation.3">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84163"/>
                        <a:ext cx="508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1" name="Object 3"/>
          <p:cNvGraphicFramePr>
            <a:graphicFrameLocks noChangeAspect="1"/>
          </p:cNvGraphicFramePr>
          <p:nvPr/>
        </p:nvGraphicFramePr>
        <p:xfrm>
          <a:off x="3539356" y="2996952"/>
          <a:ext cx="1536700" cy="838200"/>
        </p:xfrm>
        <a:graphic>
          <a:graphicData uri="http://schemas.openxmlformats.org/presentationml/2006/ole">
            <mc:AlternateContent xmlns:mc="http://schemas.openxmlformats.org/markup-compatibility/2006">
              <mc:Choice xmlns:v="urn:schemas-microsoft-com:vml" Requires="v">
                <p:oleObj spid="_x0000_s24579" name="方程式" r:id="rId5" imgW="1536480" imgH="838080" progId="Equation.3">
                  <p:embed/>
                </p:oleObj>
              </mc:Choice>
              <mc:Fallback>
                <p:oleObj name="方程式" r:id="rId5" imgW="1536480" imgH="838080" progId="Equation.3">
                  <p:embed/>
                  <p:pic>
                    <p:nvPicPr>
                      <p:cNvPr id="532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9356" y="2996952"/>
                        <a:ext cx="15367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1187624" y="4365104"/>
          <a:ext cx="762000" cy="381000"/>
        </p:xfrm>
        <a:graphic>
          <a:graphicData uri="http://schemas.openxmlformats.org/presentationml/2006/ole">
            <mc:AlternateContent xmlns:mc="http://schemas.openxmlformats.org/markup-compatibility/2006">
              <mc:Choice xmlns:v="urn:schemas-microsoft-com:vml" Requires="v">
                <p:oleObj spid="_x0000_s24580" name="方程式" r:id="rId7" imgW="761760" imgH="380880" progId="Equation.3">
                  <p:embed/>
                </p:oleObj>
              </mc:Choice>
              <mc:Fallback>
                <p:oleObj name="方程式" r:id="rId7" imgW="761760" imgH="3808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4365104"/>
                        <a:ext cx="762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3" name="Object 5"/>
          <p:cNvGraphicFramePr>
            <a:graphicFrameLocks noChangeAspect="1"/>
          </p:cNvGraphicFramePr>
          <p:nvPr/>
        </p:nvGraphicFramePr>
        <p:xfrm>
          <a:off x="1547664" y="5280248"/>
          <a:ext cx="927100" cy="381000"/>
        </p:xfrm>
        <a:graphic>
          <a:graphicData uri="http://schemas.openxmlformats.org/presentationml/2006/ole">
            <mc:AlternateContent xmlns:mc="http://schemas.openxmlformats.org/markup-compatibility/2006">
              <mc:Choice xmlns:v="urn:schemas-microsoft-com:vml" Requires="v">
                <p:oleObj spid="_x0000_s24581" name="方程式" r:id="rId9" imgW="927000" imgH="380880" progId="Equation.3">
                  <p:embed/>
                </p:oleObj>
              </mc:Choice>
              <mc:Fallback>
                <p:oleObj name="方程式" r:id="rId9" imgW="927000" imgH="380880" progId="Equation.3">
                  <p:embed/>
                  <p:pic>
                    <p:nvPicPr>
                      <p:cNvPr id="532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5280248"/>
                        <a:ext cx="927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4" name="Object 6"/>
          <p:cNvGraphicFramePr>
            <a:graphicFrameLocks noChangeAspect="1"/>
          </p:cNvGraphicFramePr>
          <p:nvPr/>
        </p:nvGraphicFramePr>
        <p:xfrm>
          <a:off x="2339752" y="4797152"/>
          <a:ext cx="1409700" cy="381000"/>
        </p:xfrm>
        <a:graphic>
          <a:graphicData uri="http://schemas.openxmlformats.org/presentationml/2006/ole">
            <mc:AlternateContent xmlns:mc="http://schemas.openxmlformats.org/markup-compatibility/2006">
              <mc:Choice xmlns:v="urn:schemas-microsoft-com:vml" Requires="v">
                <p:oleObj spid="_x0000_s24582" name="方程式" r:id="rId11" imgW="1409400" imgH="380880" progId="Equation.3">
                  <p:embed/>
                </p:oleObj>
              </mc:Choice>
              <mc:Fallback>
                <p:oleObj name="方程式" r:id="rId11" imgW="1409400" imgH="380880" progId="Equation.3">
                  <p:embed/>
                  <p:pic>
                    <p:nvPicPr>
                      <p:cNvPr id="5325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9752" y="4797152"/>
                        <a:ext cx="1409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5" name="Object 7"/>
          <p:cNvGraphicFramePr>
            <a:graphicFrameLocks noChangeAspect="1"/>
          </p:cNvGraphicFramePr>
          <p:nvPr/>
        </p:nvGraphicFramePr>
        <p:xfrm>
          <a:off x="5292080" y="5733256"/>
          <a:ext cx="1435100" cy="381000"/>
        </p:xfrm>
        <a:graphic>
          <a:graphicData uri="http://schemas.openxmlformats.org/presentationml/2006/ole">
            <mc:AlternateContent xmlns:mc="http://schemas.openxmlformats.org/markup-compatibility/2006">
              <mc:Choice xmlns:v="urn:schemas-microsoft-com:vml" Requires="v">
                <p:oleObj spid="_x0000_s24583" name="方程式" r:id="rId13" imgW="1434960" imgH="380880" progId="Equation.3">
                  <p:embed/>
                </p:oleObj>
              </mc:Choice>
              <mc:Fallback>
                <p:oleObj name="方程式" r:id="rId13" imgW="1434960" imgH="380880" progId="Equation.3">
                  <p:embed/>
                  <p:pic>
                    <p:nvPicPr>
                      <p:cNvPr id="5325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2080" y="5733256"/>
                        <a:ext cx="143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7" name="Object 9"/>
          <p:cNvGraphicFramePr>
            <a:graphicFrameLocks noChangeAspect="1"/>
          </p:cNvGraphicFramePr>
          <p:nvPr/>
        </p:nvGraphicFramePr>
        <p:xfrm>
          <a:off x="7164288" y="5733256"/>
          <a:ext cx="1435100" cy="381000"/>
        </p:xfrm>
        <a:graphic>
          <a:graphicData uri="http://schemas.openxmlformats.org/presentationml/2006/ole">
            <mc:AlternateContent xmlns:mc="http://schemas.openxmlformats.org/markup-compatibility/2006">
              <mc:Choice xmlns:v="urn:schemas-microsoft-com:vml" Requires="v">
                <p:oleObj spid="_x0000_s24584" name="方程式" r:id="rId15" imgW="1434960" imgH="380880" progId="Equation.3">
                  <p:embed/>
                </p:oleObj>
              </mc:Choice>
              <mc:Fallback>
                <p:oleObj name="方程式" r:id="rId15" imgW="1434960" imgH="380880" progId="Equation.3">
                  <p:embed/>
                  <p:pic>
                    <p:nvPicPr>
                      <p:cNvPr id="53257"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4288" y="5733256"/>
                        <a:ext cx="143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58" name="Object 10"/>
          <p:cNvGraphicFramePr>
            <a:graphicFrameLocks noChangeAspect="1"/>
          </p:cNvGraphicFramePr>
          <p:nvPr/>
        </p:nvGraphicFramePr>
        <p:xfrm>
          <a:off x="2699792" y="6216352"/>
          <a:ext cx="1435100" cy="381000"/>
        </p:xfrm>
        <a:graphic>
          <a:graphicData uri="http://schemas.openxmlformats.org/presentationml/2006/ole">
            <mc:AlternateContent xmlns:mc="http://schemas.openxmlformats.org/markup-compatibility/2006">
              <mc:Choice xmlns:v="urn:schemas-microsoft-com:vml" Requires="v">
                <p:oleObj spid="_x0000_s24585" name="方程式" r:id="rId17" imgW="1434960" imgH="380880" progId="Equation.3">
                  <p:embed/>
                </p:oleObj>
              </mc:Choice>
              <mc:Fallback>
                <p:oleObj name="方程式" r:id="rId17" imgW="1434960" imgH="380880" progId="Equation.3">
                  <p:embed/>
                  <p:pic>
                    <p:nvPicPr>
                      <p:cNvPr id="53258"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9792" y="6216352"/>
                        <a:ext cx="143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4ED57DA5-3079-4B49-823B-EE503FF95CF7}" type="slidenum">
              <a:rPr lang="zh-TW" altLang="en-US" smtClean="0"/>
              <a:pPr/>
              <a:t>66</a:t>
            </a:fld>
            <a:endParaRPr lang="zh-TW"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6.3</a:t>
            </a:r>
            <a:endParaRPr lang="zh-TW" altLang="en-US" dirty="0"/>
          </a:p>
        </p:txBody>
      </p:sp>
      <p:graphicFrame>
        <p:nvGraphicFramePr>
          <p:cNvPr id="51202" name="Object 2"/>
          <p:cNvGraphicFramePr>
            <a:graphicFrameLocks noChangeAspect="1"/>
          </p:cNvGraphicFramePr>
          <p:nvPr/>
        </p:nvGraphicFramePr>
        <p:xfrm>
          <a:off x="539750" y="284163"/>
          <a:ext cx="508000" cy="444500"/>
        </p:xfrm>
        <a:graphic>
          <a:graphicData uri="http://schemas.openxmlformats.org/presentationml/2006/ole">
            <mc:AlternateContent xmlns:mc="http://schemas.openxmlformats.org/markup-compatibility/2006">
              <mc:Choice xmlns:v="urn:schemas-microsoft-com:vml" Requires="v">
                <p:oleObj spid="_x0000_s25602" name="方程式" r:id="rId3" imgW="507960" imgH="444240" progId="Equation.3">
                  <p:embed/>
                </p:oleObj>
              </mc:Choice>
              <mc:Fallback>
                <p:oleObj name="方程式" r:id="rId3" imgW="507960" imgH="444240" progId="Equation.3">
                  <p:embed/>
                  <p:pic>
                    <p:nvPicPr>
                      <p:cNvPr id="5120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284163"/>
                        <a:ext cx="508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4275" name="Picture 3"/>
          <p:cNvPicPr>
            <a:picLocks noGrp="1" noChangeAspect="1" noChangeArrowheads="1"/>
          </p:cNvPicPr>
          <p:nvPr>
            <p:ph idx="1"/>
          </p:nvPr>
        </p:nvPicPr>
        <p:blipFill>
          <a:blip r:embed="rId5" cstate="print"/>
          <a:srcRect b="66755"/>
          <a:stretch>
            <a:fillRect/>
          </a:stretch>
        </p:blipFill>
        <p:spPr bwMode="auto">
          <a:xfrm>
            <a:off x="323850" y="1353763"/>
            <a:ext cx="8496300" cy="1643189"/>
          </a:xfrm>
          <a:prstGeom prst="rect">
            <a:avLst/>
          </a:prstGeom>
          <a:noFill/>
          <a:ln w="9525">
            <a:noFill/>
            <a:miter lim="800000"/>
            <a:headEnd/>
            <a:tailEnd/>
          </a:ln>
        </p:spPr>
      </p:pic>
      <p:pic>
        <p:nvPicPr>
          <p:cNvPr id="6" name="Picture 3"/>
          <p:cNvPicPr>
            <a:picLocks noChangeAspect="1" noChangeArrowheads="1"/>
          </p:cNvPicPr>
          <p:nvPr/>
        </p:nvPicPr>
        <p:blipFill>
          <a:blip r:embed="rId5" cstate="print"/>
          <a:srcRect t="34965"/>
          <a:stretch>
            <a:fillRect/>
          </a:stretch>
        </p:blipFill>
        <p:spPr bwMode="auto">
          <a:xfrm>
            <a:off x="179512" y="4819464"/>
            <a:ext cx="4948550" cy="1872208"/>
          </a:xfrm>
          <a:prstGeom prst="rect">
            <a:avLst/>
          </a:prstGeom>
          <a:noFill/>
          <a:ln w="9525">
            <a:noFill/>
            <a:miter lim="800000"/>
            <a:headEnd/>
            <a:tailEnd/>
          </a:ln>
          <a:effectLst/>
        </p:spPr>
      </p:pic>
      <p:sp>
        <p:nvSpPr>
          <p:cNvPr id="8" name="投影片編號版面配置區 7"/>
          <p:cNvSpPr>
            <a:spLocks noGrp="1"/>
          </p:cNvSpPr>
          <p:nvPr>
            <p:ph type="sldNum" sz="quarter" idx="12"/>
          </p:nvPr>
        </p:nvSpPr>
        <p:spPr/>
        <p:txBody>
          <a:bodyPr/>
          <a:lstStyle/>
          <a:p>
            <a:fld id="{4ED57DA5-3079-4B49-823B-EE503FF95CF7}" type="slidenum">
              <a:rPr lang="zh-TW" altLang="en-US" smtClean="0"/>
              <a:pPr/>
              <a:t>67</a:t>
            </a:fld>
            <a:endParaRPr lang="zh-TW" altLang="en-US"/>
          </a:p>
        </p:txBody>
      </p:sp>
      <mc:AlternateContent xmlns:mc="http://schemas.openxmlformats.org/markup-compatibility/2006">
        <mc:Choice xmlns:p14="http://schemas.microsoft.com/office/powerpoint/2010/main" Requires="p14">
          <p:contentPart p14:bwMode="auto" r:id="rId6">
            <p14:nvContentPartPr>
              <p14:cNvPr id="3" name="筆跡 2">
                <a:extLst>
                  <a:ext uri="{FF2B5EF4-FFF2-40B4-BE49-F238E27FC236}">
                    <a16:creationId xmlns:a16="http://schemas.microsoft.com/office/drawing/2014/main" id="{A88CEFC7-B295-4F64-A1B2-8666A8BADF4F}"/>
                  </a:ext>
                </a:extLst>
              </p14:cNvPr>
              <p14:cNvContentPartPr/>
              <p14:nvPr/>
            </p14:nvContentPartPr>
            <p14:xfrm>
              <a:off x="2604210" y="2151795"/>
              <a:ext cx="557640" cy="68760"/>
            </p14:xfrm>
          </p:contentPart>
        </mc:Choice>
        <mc:Fallback>
          <p:pic>
            <p:nvPicPr>
              <p:cNvPr id="3" name="筆跡 2">
                <a:extLst>
                  <a:ext uri="{FF2B5EF4-FFF2-40B4-BE49-F238E27FC236}">
                    <a16:creationId xmlns:a16="http://schemas.microsoft.com/office/drawing/2014/main" id="{A88CEFC7-B295-4F64-A1B2-8666A8BADF4F}"/>
                  </a:ext>
                </a:extLst>
              </p:cNvPr>
              <p:cNvPicPr/>
              <p:nvPr/>
            </p:nvPicPr>
            <p:blipFill>
              <a:blip r:embed="rId7"/>
              <a:stretch>
                <a:fillRect/>
              </a:stretch>
            </p:blipFill>
            <p:spPr>
              <a:xfrm>
                <a:off x="2586570" y="2133795"/>
                <a:ext cx="593280" cy="104400"/>
              </a:xfrm>
              <a:prstGeom prst="rect">
                <a:avLst/>
              </a:prstGeom>
            </p:spPr>
          </p:pic>
        </mc:Fallback>
      </mc:AlternateContent>
      <p:grpSp>
        <p:nvGrpSpPr>
          <p:cNvPr id="13" name="群組 12">
            <a:extLst>
              <a:ext uri="{FF2B5EF4-FFF2-40B4-BE49-F238E27FC236}">
                <a16:creationId xmlns:a16="http://schemas.microsoft.com/office/drawing/2014/main" id="{5ECFC23B-0195-4AFD-B15E-CCB016272774}"/>
              </a:ext>
            </a:extLst>
          </p:cNvPr>
          <p:cNvGrpSpPr/>
          <p:nvPr/>
        </p:nvGrpSpPr>
        <p:grpSpPr>
          <a:xfrm>
            <a:off x="2801850" y="1627995"/>
            <a:ext cx="861120" cy="181800"/>
            <a:chOff x="2801850" y="1627995"/>
            <a:chExt cx="861120" cy="181800"/>
          </a:xfrm>
        </p:grpSpPr>
        <mc:AlternateContent xmlns:mc="http://schemas.openxmlformats.org/markup-compatibility/2006">
          <mc:Choice xmlns:p14="http://schemas.microsoft.com/office/powerpoint/2010/main" Requires="p14">
            <p:contentPart p14:bwMode="auto" r:id="rId8">
              <p14:nvContentPartPr>
                <p14:cNvPr id="4" name="筆跡 3">
                  <a:extLst>
                    <a:ext uri="{FF2B5EF4-FFF2-40B4-BE49-F238E27FC236}">
                      <a16:creationId xmlns:a16="http://schemas.microsoft.com/office/drawing/2014/main" id="{F6506132-83F0-446D-83CC-BB78C26AF9BE}"/>
                    </a:ext>
                  </a:extLst>
                </p14:cNvPr>
                <p14:cNvContentPartPr/>
                <p14:nvPr/>
              </p14:nvContentPartPr>
              <p14:xfrm>
                <a:off x="2801850" y="1653915"/>
                <a:ext cx="117000" cy="155880"/>
              </p14:xfrm>
            </p:contentPart>
          </mc:Choice>
          <mc:Fallback>
            <p:pic>
              <p:nvPicPr>
                <p:cNvPr id="4" name="筆跡 3">
                  <a:extLst>
                    <a:ext uri="{FF2B5EF4-FFF2-40B4-BE49-F238E27FC236}">
                      <a16:creationId xmlns:a16="http://schemas.microsoft.com/office/drawing/2014/main" id="{F6506132-83F0-446D-83CC-BB78C26AF9BE}"/>
                    </a:ext>
                  </a:extLst>
                </p:cNvPr>
                <p:cNvPicPr/>
                <p:nvPr/>
              </p:nvPicPr>
              <p:blipFill>
                <a:blip r:embed="rId9"/>
                <a:stretch>
                  <a:fillRect/>
                </a:stretch>
              </p:blipFill>
              <p:spPr>
                <a:xfrm>
                  <a:off x="2783850" y="1636275"/>
                  <a:ext cx="1526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筆跡 4">
                  <a:extLst>
                    <a:ext uri="{FF2B5EF4-FFF2-40B4-BE49-F238E27FC236}">
                      <a16:creationId xmlns:a16="http://schemas.microsoft.com/office/drawing/2014/main" id="{1ECE0F87-8F82-4FA7-9E8C-FF8E6E46EFD1}"/>
                    </a:ext>
                  </a:extLst>
                </p14:cNvPr>
                <p14:cNvContentPartPr/>
                <p14:nvPr/>
              </p14:nvContentPartPr>
              <p14:xfrm>
                <a:off x="2969970" y="1698195"/>
                <a:ext cx="106200" cy="14760"/>
              </p14:xfrm>
            </p:contentPart>
          </mc:Choice>
          <mc:Fallback>
            <p:pic>
              <p:nvPicPr>
                <p:cNvPr id="5" name="筆跡 4">
                  <a:extLst>
                    <a:ext uri="{FF2B5EF4-FFF2-40B4-BE49-F238E27FC236}">
                      <a16:creationId xmlns:a16="http://schemas.microsoft.com/office/drawing/2014/main" id="{1ECE0F87-8F82-4FA7-9E8C-FF8E6E46EFD1}"/>
                    </a:ext>
                  </a:extLst>
                </p:cNvPr>
                <p:cNvPicPr/>
                <p:nvPr/>
              </p:nvPicPr>
              <p:blipFill>
                <a:blip r:embed="rId11"/>
                <a:stretch>
                  <a:fillRect/>
                </a:stretch>
              </p:blipFill>
              <p:spPr>
                <a:xfrm>
                  <a:off x="2952330" y="1680555"/>
                  <a:ext cx="1418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筆跡 8">
                  <a:extLst>
                    <a:ext uri="{FF2B5EF4-FFF2-40B4-BE49-F238E27FC236}">
                      <a16:creationId xmlns:a16="http://schemas.microsoft.com/office/drawing/2014/main" id="{E271DB42-0359-47D2-92F9-5A0AF252189E}"/>
                    </a:ext>
                  </a:extLst>
                </p14:cNvPr>
                <p14:cNvContentPartPr/>
                <p14:nvPr/>
              </p14:nvContentPartPr>
              <p14:xfrm>
                <a:off x="2971410" y="1753635"/>
                <a:ext cx="168840" cy="4680"/>
              </p14:xfrm>
            </p:contentPart>
          </mc:Choice>
          <mc:Fallback>
            <p:pic>
              <p:nvPicPr>
                <p:cNvPr id="9" name="筆跡 8">
                  <a:extLst>
                    <a:ext uri="{FF2B5EF4-FFF2-40B4-BE49-F238E27FC236}">
                      <a16:creationId xmlns:a16="http://schemas.microsoft.com/office/drawing/2014/main" id="{E271DB42-0359-47D2-92F9-5A0AF252189E}"/>
                    </a:ext>
                  </a:extLst>
                </p:cNvPr>
                <p:cNvPicPr/>
                <p:nvPr/>
              </p:nvPicPr>
              <p:blipFill>
                <a:blip r:embed="rId13"/>
                <a:stretch>
                  <a:fillRect/>
                </a:stretch>
              </p:blipFill>
              <p:spPr>
                <a:xfrm>
                  <a:off x="2953410" y="1735635"/>
                  <a:ext cx="2044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筆跡 9">
                  <a:extLst>
                    <a:ext uri="{FF2B5EF4-FFF2-40B4-BE49-F238E27FC236}">
                      <a16:creationId xmlns:a16="http://schemas.microsoft.com/office/drawing/2014/main" id="{614D4991-5696-41FC-B630-EDE69C585AB7}"/>
                    </a:ext>
                  </a:extLst>
                </p14:cNvPr>
                <p14:cNvContentPartPr/>
                <p14:nvPr/>
              </p14:nvContentPartPr>
              <p14:xfrm>
                <a:off x="3255090" y="1637715"/>
                <a:ext cx="35280" cy="169200"/>
              </p14:xfrm>
            </p:contentPart>
          </mc:Choice>
          <mc:Fallback>
            <p:pic>
              <p:nvPicPr>
                <p:cNvPr id="10" name="筆跡 9">
                  <a:extLst>
                    <a:ext uri="{FF2B5EF4-FFF2-40B4-BE49-F238E27FC236}">
                      <a16:creationId xmlns:a16="http://schemas.microsoft.com/office/drawing/2014/main" id="{614D4991-5696-41FC-B630-EDE69C585AB7}"/>
                    </a:ext>
                  </a:extLst>
                </p:cNvPr>
                <p:cNvPicPr/>
                <p:nvPr/>
              </p:nvPicPr>
              <p:blipFill>
                <a:blip r:embed="rId15"/>
                <a:stretch>
                  <a:fillRect/>
                </a:stretch>
              </p:blipFill>
              <p:spPr>
                <a:xfrm>
                  <a:off x="3237450" y="1619715"/>
                  <a:ext cx="709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筆跡 10">
                  <a:extLst>
                    <a:ext uri="{FF2B5EF4-FFF2-40B4-BE49-F238E27FC236}">
                      <a16:creationId xmlns:a16="http://schemas.microsoft.com/office/drawing/2014/main" id="{B8A87BBC-25A8-455F-8DEC-ACCEE068DA67}"/>
                    </a:ext>
                  </a:extLst>
                </p14:cNvPr>
                <p14:cNvContentPartPr/>
                <p14:nvPr/>
              </p14:nvContentPartPr>
              <p14:xfrm>
                <a:off x="3384690" y="1641675"/>
                <a:ext cx="97200" cy="112320"/>
              </p14:xfrm>
            </p:contentPart>
          </mc:Choice>
          <mc:Fallback>
            <p:pic>
              <p:nvPicPr>
                <p:cNvPr id="11" name="筆跡 10">
                  <a:extLst>
                    <a:ext uri="{FF2B5EF4-FFF2-40B4-BE49-F238E27FC236}">
                      <a16:creationId xmlns:a16="http://schemas.microsoft.com/office/drawing/2014/main" id="{B8A87BBC-25A8-455F-8DEC-ACCEE068DA67}"/>
                    </a:ext>
                  </a:extLst>
                </p:cNvPr>
                <p:cNvPicPr/>
                <p:nvPr/>
              </p:nvPicPr>
              <p:blipFill>
                <a:blip r:embed="rId17"/>
                <a:stretch>
                  <a:fillRect/>
                </a:stretch>
              </p:blipFill>
              <p:spPr>
                <a:xfrm>
                  <a:off x="3367050" y="1624035"/>
                  <a:ext cx="1328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筆跡 11">
                  <a:extLst>
                    <a:ext uri="{FF2B5EF4-FFF2-40B4-BE49-F238E27FC236}">
                      <a16:creationId xmlns:a16="http://schemas.microsoft.com/office/drawing/2014/main" id="{ED4C02AD-45FA-4E58-94D9-776B76A6F4CE}"/>
                    </a:ext>
                  </a:extLst>
                </p14:cNvPr>
                <p14:cNvContentPartPr/>
                <p14:nvPr/>
              </p14:nvContentPartPr>
              <p14:xfrm>
                <a:off x="3526890" y="1627995"/>
                <a:ext cx="136080" cy="113040"/>
              </p14:xfrm>
            </p:contentPart>
          </mc:Choice>
          <mc:Fallback>
            <p:pic>
              <p:nvPicPr>
                <p:cNvPr id="12" name="筆跡 11">
                  <a:extLst>
                    <a:ext uri="{FF2B5EF4-FFF2-40B4-BE49-F238E27FC236}">
                      <a16:creationId xmlns:a16="http://schemas.microsoft.com/office/drawing/2014/main" id="{ED4C02AD-45FA-4E58-94D9-776B76A6F4CE}"/>
                    </a:ext>
                  </a:extLst>
                </p:cNvPr>
                <p:cNvPicPr/>
                <p:nvPr/>
              </p:nvPicPr>
              <p:blipFill>
                <a:blip r:embed="rId19"/>
                <a:stretch>
                  <a:fillRect/>
                </a:stretch>
              </p:blipFill>
              <p:spPr>
                <a:xfrm>
                  <a:off x="3508890" y="1610355"/>
                  <a:ext cx="171720" cy="148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14" name="筆跡 13">
                <a:extLst>
                  <a:ext uri="{FF2B5EF4-FFF2-40B4-BE49-F238E27FC236}">
                    <a16:creationId xmlns:a16="http://schemas.microsoft.com/office/drawing/2014/main" id="{0069FC89-8FB5-4782-8AF6-0A3B3CA77A8B}"/>
                  </a:ext>
                </a:extLst>
              </p14:cNvPr>
              <p14:cNvContentPartPr/>
              <p14:nvPr/>
            </p14:nvContentPartPr>
            <p14:xfrm>
              <a:off x="5051490" y="2163675"/>
              <a:ext cx="437400" cy="32400"/>
            </p14:xfrm>
          </p:contentPart>
        </mc:Choice>
        <mc:Fallback>
          <p:pic>
            <p:nvPicPr>
              <p:cNvPr id="14" name="筆跡 13">
                <a:extLst>
                  <a:ext uri="{FF2B5EF4-FFF2-40B4-BE49-F238E27FC236}">
                    <a16:creationId xmlns:a16="http://schemas.microsoft.com/office/drawing/2014/main" id="{0069FC89-8FB5-4782-8AF6-0A3B3CA77A8B}"/>
                  </a:ext>
                </a:extLst>
              </p:cNvPr>
              <p:cNvPicPr/>
              <p:nvPr/>
            </p:nvPicPr>
            <p:blipFill>
              <a:blip r:embed="rId21"/>
              <a:stretch>
                <a:fillRect/>
              </a:stretch>
            </p:blipFill>
            <p:spPr>
              <a:xfrm>
                <a:off x="5033490" y="2146035"/>
                <a:ext cx="4730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筆跡 14">
                <a:extLst>
                  <a:ext uri="{FF2B5EF4-FFF2-40B4-BE49-F238E27FC236}">
                    <a16:creationId xmlns:a16="http://schemas.microsoft.com/office/drawing/2014/main" id="{6483B0EF-E40E-41EC-BB23-0C4556F98D63}"/>
                  </a:ext>
                </a:extLst>
              </p14:cNvPr>
              <p14:cNvContentPartPr/>
              <p14:nvPr/>
            </p14:nvContentPartPr>
            <p14:xfrm>
              <a:off x="6062010" y="2168355"/>
              <a:ext cx="363600" cy="91800"/>
            </p14:xfrm>
          </p:contentPart>
        </mc:Choice>
        <mc:Fallback>
          <p:pic>
            <p:nvPicPr>
              <p:cNvPr id="15" name="筆跡 14">
                <a:extLst>
                  <a:ext uri="{FF2B5EF4-FFF2-40B4-BE49-F238E27FC236}">
                    <a16:creationId xmlns:a16="http://schemas.microsoft.com/office/drawing/2014/main" id="{6483B0EF-E40E-41EC-BB23-0C4556F98D63}"/>
                  </a:ext>
                </a:extLst>
              </p:cNvPr>
              <p:cNvPicPr/>
              <p:nvPr/>
            </p:nvPicPr>
            <p:blipFill>
              <a:blip r:embed="rId23"/>
              <a:stretch>
                <a:fillRect/>
              </a:stretch>
            </p:blipFill>
            <p:spPr>
              <a:xfrm>
                <a:off x="6044010" y="2150355"/>
                <a:ext cx="399240" cy="127440"/>
              </a:xfrm>
              <a:prstGeom prst="rect">
                <a:avLst/>
              </a:prstGeom>
            </p:spPr>
          </p:pic>
        </mc:Fallback>
      </mc:AlternateContent>
      <p:grpSp>
        <p:nvGrpSpPr>
          <p:cNvPr id="25" name="群組 24">
            <a:extLst>
              <a:ext uri="{FF2B5EF4-FFF2-40B4-BE49-F238E27FC236}">
                <a16:creationId xmlns:a16="http://schemas.microsoft.com/office/drawing/2014/main" id="{17B718E2-E45B-4F27-AC12-52CD03517D93}"/>
              </a:ext>
            </a:extLst>
          </p:cNvPr>
          <p:cNvGrpSpPr/>
          <p:nvPr/>
        </p:nvGrpSpPr>
        <p:grpSpPr>
          <a:xfrm>
            <a:off x="6140850" y="1423155"/>
            <a:ext cx="1312200" cy="366120"/>
            <a:chOff x="6140850" y="1423155"/>
            <a:chExt cx="1312200" cy="366120"/>
          </a:xfrm>
        </p:grpSpPr>
        <mc:AlternateContent xmlns:mc="http://schemas.openxmlformats.org/markup-compatibility/2006">
          <mc:Choice xmlns:p14="http://schemas.microsoft.com/office/powerpoint/2010/main" Requires="p14">
            <p:contentPart p14:bwMode="auto" r:id="rId24">
              <p14:nvContentPartPr>
                <p14:cNvPr id="16" name="筆跡 15">
                  <a:extLst>
                    <a:ext uri="{FF2B5EF4-FFF2-40B4-BE49-F238E27FC236}">
                      <a16:creationId xmlns:a16="http://schemas.microsoft.com/office/drawing/2014/main" id="{91000BEB-D9BC-4123-9C85-7040B2941D7D}"/>
                    </a:ext>
                  </a:extLst>
                </p14:cNvPr>
                <p14:cNvContentPartPr/>
                <p14:nvPr/>
              </p14:nvContentPartPr>
              <p14:xfrm>
                <a:off x="6140850" y="1561035"/>
                <a:ext cx="235440" cy="228240"/>
              </p14:xfrm>
            </p:contentPart>
          </mc:Choice>
          <mc:Fallback>
            <p:pic>
              <p:nvPicPr>
                <p:cNvPr id="16" name="筆跡 15">
                  <a:extLst>
                    <a:ext uri="{FF2B5EF4-FFF2-40B4-BE49-F238E27FC236}">
                      <a16:creationId xmlns:a16="http://schemas.microsoft.com/office/drawing/2014/main" id="{91000BEB-D9BC-4123-9C85-7040B2941D7D}"/>
                    </a:ext>
                  </a:extLst>
                </p:cNvPr>
                <p:cNvPicPr/>
                <p:nvPr/>
              </p:nvPicPr>
              <p:blipFill>
                <a:blip r:embed="rId25"/>
                <a:stretch>
                  <a:fillRect/>
                </a:stretch>
              </p:blipFill>
              <p:spPr>
                <a:xfrm>
                  <a:off x="6122850" y="1543395"/>
                  <a:ext cx="2710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筆跡 16">
                  <a:extLst>
                    <a:ext uri="{FF2B5EF4-FFF2-40B4-BE49-F238E27FC236}">
                      <a16:creationId xmlns:a16="http://schemas.microsoft.com/office/drawing/2014/main" id="{7D7F8ED4-19F4-4275-B2CA-8FACA5E25249}"/>
                    </a:ext>
                  </a:extLst>
                </p14:cNvPr>
                <p14:cNvContentPartPr/>
                <p14:nvPr/>
              </p14:nvContentPartPr>
              <p14:xfrm>
                <a:off x="6210330" y="1530435"/>
                <a:ext cx="117000" cy="189000"/>
              </p14:xfrm>
            </p:contentPart>
          </mc:Choice>
          <mc:Fallback>
            <p:pic>
              <p:nvPicPr>
                <p:cNvPr id="17" name="筆跡 16">
                  <a:extLst>
                    <a:ext uri="{FF2B5EF4-FFF2-40B4-BE49-F238E27FC236}">
                      <a16:creationId xmlns:a16="http://schemas.microsoft.com/office/drawing/2014/main" id="{7D7F8ED4-19F4-4275-B2CA-8FACA5E25249}"/>
                    </a:ext>
                  </a:extLst>
                </p:cNvPr>
                <p:cNvPicPr/>
                <p:nvPr/>
              </p:nvPicPr>
              <p:blipFill>
                <a:blip r:embed="rId27"/>
                <a:stretch>
                  <a:fillRect/>
                </a:stretch>
              </p:blipFill>
              <p:spPr>
                <a:xfrm>
                  <a:off x="6192330" y="1512795"/>
                  <a:ext cx="15264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筆跡 17">
                  <a:extLst>
                    <a:ext uri="{FF2B5EF4-FFF2-40B4-BE49-F238E27FC236}">
                      <a16:creationId xmlns:a16="http://schemas.microsoft.com/office/drawing/2014/main" id="{9DB5CF9B-BF91-40DA-A331-8C3237CBBB26}"/>
                    </a:ext>
                  </a:extLst>
                </p14:cNvPr>
                <p14:cNvContentPartPr/>
                <p14:nvPr/>
              </p14:nvContentPartPr>
              <p14:xfrm>
                <a:off x="6170370" y="1423155"/>
                <a:ext cx="252360" cy="22680"/>
              </p14:xfrm>
            </p:contentPart>
          </mc:Choice>
          <mc:Fallback>
            <p:pic>
              <p:nvPicPr>
                <p:cNvPr id="18" name="筆跡 17">
                  <a:extLst>
                    <a:ext uri="{FF2B5EF4-FFF2-40B4-BE49-F238E27FC236}">
                      <a16:creationId xmlns:a16="http://schemas.microsoft.com/office/drawing/2014/main" id="{9DB5CF9B-BF91-40DA-A331-8C3237CBBB26}"/>
                    </a:ext>
                  </a:extLst>
                </p:cNvPr>
                <p:cNvPicPr/>
                <p:nvPr/>
              </p:nvPicPr>
              <p:blipFill>
                <a:blip r:embed="rId29"/>
                <a:stretch>
                  <a:fillRect/>
                </a:stretch>
              </p:blipFill>
              <p:spPr>
                <a:xfrm>
                  <a:off x="6152370" y="1405155"/>
                  <a:ext cx="2880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筆跡 18">
                  <a:extLst>
                    <a:ext uri="{FF2B5EF4-FFF2-40B4-BE49-F238E27FC236}">
                      <a16:creationId xmlns:a16="http://schemas.microsoft.com/office/drawing/2014/main" id="{6EC56182-08C9-48F7-8C67-95EE787AA2AB}"/>
                    </a:ext>
                  </a:extLst>
                </p14:cNvPr>
                <p14:cNvContentPartPr/>
                <p14:nvPr/>
              </p14:nvContentPartPr>
              <p14:xfrm>
                <a:off x="6555210" y="1555635"/>
                <a:ext cx="101520" cy="5400"/>
              </p14:xfrm>
            </p:contentPart>
          </mc:Choice>
          <mc:Fallback>
            <p:pic>
              <p:nvPicPr>
                <p:cNvPr id="19" name="筆跡 18">
                  <a:extLst>
                    <a:ext uri="{FF2B5EF4-FFF2-40B4-BE49-F238E27FC236}">
                      <a16:creationId xmlns:a16="http://schemas.microsoft.com/office/drawing/2014/main" id="{6EC56182-08C9-48F7-8C67-95EE787AA2AB}"/>
                    </a:ext>
                  </a:extLst>
                </p:cNvPr>
                <p:cNvPicPr/>
                <p:nvPr/>
              </p:nvPicPr>
              <p:blipFill>
                <a:blip r:embed="rId31"/>
                <a:stretch>
                  <a:fillRect/>
                </a:stretch>
              </p:blipFill>
              <p:spPr>
                <a:xfrm>
                  <a:off x="6537570" y="1537635"/>
                  <a:ext cx="1371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筆跡 19">
                  <a:extLst>
                    <a:ext uri="{FF2B5EF4-FFF2-40B4-BE49-F238E27FC236}">
                      <a16:creationId xmlns:a16="http://schemas.microsoft.com/office/drawing/2014/main" id="{54CCB8F7-75B3-49F4-85FE-7157DD13C884}"/>
                    </a:ext>
                  </a:extLst>
                </p14:cNvPr>
                <p14:cNvContentPartPr/>
                <p14:nvPr/>
              </p14:nvContentPartPr>
              <p14:xfrm>
                <a:off x="6551610" y="1617195"/>
                <a:ext cx="197640" cy="16560"/>
              </p14:xfrm>
            </p:contentPart>
          </mc:Choice>
          <mc:Fallback>
            <p:pic>
              <p:nvPicPr>
                <p:cNvPr id="20" name="筆跡 19">
                  <a:extLst>
                    <a:ext uri="{FF2B5EF4-FFF2-40B4-BE49-F238E27FC236}">
                      <a16:creationId xmlns:a16="http://schemas.microsoft.com/office/drawing/2014/main" id="{54CCB8F7-75B3-49F4-85FE-7157DD13C884}"/>
                    </a:ext>
                  </a:extLst>
                </p:cNvPr>
                <p:cNvPicPr/>
                <p:nvPr/>
              </p:nvPicPr>
              <p:blipFill>
                <a:blip r:embed="rId33"/>
                <a:stretch>
                  <a:fillRect/>
                </a:stretch>
              </p:blipFill>
              <p:spPr>
                <a:xfrm>
                  <a:off x="6533970" y="1599195"/>
                  <a:ext cx="2332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筆跡 20">
                  <a:extLst>
                    <a:ext uri="{FF2B5EF4-FFF2-40B4-BE49-F238E27FC236}">
                      <a16:creationId xmlns:a16="http://schemas.microsoft.com/office/drawing/2014/main" id="{8EA74DAC-3AD5-4CC5-A2A0-3952297E6689}"/>
                    </a:ext>
                  </a:extLst>
                </p14:cNvPr>
                <p14:cNvContentPartPr/>
                <p14:nvPr/>
              </p14:nvContentPartPr>
              <p14:xfrm>
                <a:off x="6843930" y="1489395"/>
                <a:ext cx="140760" cy="222840"/>
              </p14:xfrm>
            </p:contentPart>
          </mc:Choice>
          <mc:Fallback>
            <p:pic>
              <p:nvPicPr>
                <p:cNvPr id="21" name="筆跡 20">
                  <a:extLst>
                    <a:ext uri="{FF2B5EF4-FFF2-40B4-BE49-F238E27FC236}">
                      <a16:creationId xmlns:a16="http://schemas.microsoft.com/office/drawing/2014/main" id="{8EA74DAC-3AD5-4CC5-A2A0-3952297E6689}"/>
                    </a:ext>
                  </a:extLst>
                </p:cNvPr>
                <p:cNvPicPr/>
                <p:nvPr/>
              </p:nvPicPr>
              <p:blipFill>
                <a:blip r:embed="rId35"/>
                <a:stretch>
                  <a:fillRect/>
                </a:stretch>
              </p:blipFill>
              <p:spPr>
                <a:xfrm>
                  <a:off x="6825930" y="1471395"/>
                  <a:ext cx="1764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筆跡 21">
                  <a:extLst>
                    <a:ext uri="{FF2B5EF4-FFF2-40B4-BE49-F238E27FC236}">
                      <a16:creationId xmlns:a16="http://schemas.microsoft.com/office/drawing/2014/main" id="{4804AB00-4704-477A-B366-0C45C95E0CFE}"/>
                    </a:ext>
                  </a:extLst>
                </p14:cNvPr>
                <p14:cNvContentPartPr/>
                <p14:nvPr/>
              </p14:nvContentPartPr>
              <p14:xfrm>
                <a:off x="7001610" y="1481835"/>
                <a:ext cx="105120" cy="197280"/>
              </p14:xfrm>
            </p:contentPart>
          </mc:Choice>
          <mc:Fallback>
            <p:pic>
              <p:nvPicPr>
                <p:cNvPr id="22" name="筆跡 21">
                  <a:extLst>
                    <a:ext uri="{FF2B5EF4-FFF2-40B4-BE49-F238E27FC236}">
                      <a16:creationId xmlns:a16="http://schemas.microsoft.com/office/drawing/2014/main" id="{4804AB00-4704-477A-B366-0C45C95E0CFE}"/>
                    </a:ext>
                  </a:extLst>
                </p:cNvPr>
                <p:cNvPicPr/>
                <p:nvPr/>
              </p:nvPicPr>
              <p:blipFill>
                <a:blip r:embed="rId37"/>
                <a:stretch>
                  <a:fillRect/>
                </a:stretch>
              </p:blipFill>
              <p:spPr>
                <a:xfrm>
                  <a:off x="6983610" y="1463835"/>
                  <a:ext cx="1407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筆跡 22">
                  <a:extLst>
                    <a:ext uri="{FF2B5EF4-FFF2-40B4-BE49-F238E27FC236}">
                      <a16:creationId xmlns:a16="http://schemas.microsoft.com/office/drawing/2014/main" id="{DC4DC646-F623-43FD-94BE-48F77A193DF6}"/>
                    </a:ext>
                  </a:extLst>
                </p14:cNvPr>
                <p14:cNvContentPartPr/>
                <p14:nvPr/>
              </p14:nvContentPartPr>
              <p14:xfrm>
                <a:off x="7118250" y="1642035"/>
                <a:ext cx="5040" cy="43560"/>
              </p14:xfrm>
            </p:contentPart>
          </mc:Choice>
          <mc:Fallback>
            <p:pic>
              <p:nvPicPr>
                <p:cNvPr id="23" name="筆跡 22">
                  <a:extLst>
                    <a:ext uri="{FF2B5EF4-FFF2-40B4-BE49-F238E27FC236}">
                      <a16:creationId xmlns:a16="http://schemas.microsoft.com/office/drawing/2014/main" id="{DC4DC646-F623-43FD-94BE-48F77A193DF6}"/>
                    </a:ext>
                  </a:extLst>
                </p:cNvPr>
                <p:cNvPicPr/>
                <p:nvPr/>
              </p:nvPicPr>
              <p:blipFill>
                <a:blip r:embed="rId39"/>
                <a:stretch>
                  <a:fillRect/>
                </a:stretch>
              </p:blipFill>
              <p:spPr>
                <a:xfrm>
                  <a:off x="7100610" y="1624035"/>
                  <a:ext cx="406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筆跡 23">
                  <a:extLst>
                    <a:ext uri="{FF2B5EF4-FFF2-40B4-BE49-F238E27FC236}">
                      <a16:creationId xmlns:a16="http://schemas.microsoft.com/office/drawing/2014/main" id="{B2E84FD7-2965-4A8C-B063-100CE35FAE1A}"/>
                    </a:ext>
                  </a:extLst>
                </p14:cNvPr>
                <p14:cNvContentPartPr/>
                <p14:nvPr/>
              </p14:nvContentPartPr>
              <p14:xfrm>
                <a:off x="7253610" y="1459155"/>
                <a:ext cx="199440" cy="203400"/>
              </p14:xfrm>
            </p:contentPart>
          </mc:Choice>
          <mc:Fallback>
            <p:pic>
              <p:nvPicPr>
                <p:cNvPr id="24" name="筆跡 23">
                  <a:extLst>
                    <a:ext uri="{FF2B5EF4-FFF2-40B4-BE49-F238E27FC236}">
                      <a16:creationId xmlns:a16="http://schemas.microsoft.com/office/drawing/2014/main" id="{B2E84FD7-2965-4A8C-B063-100CE35FAE1A}"/>
                    </a:ext>
                  </a:extLst>
                </p:cNvPr>
                <p:cNvPicPr/>
                <p:nvPr/>
              </p:nvPicPr>
              <p:blipFill>
                <a:blip r:embed="rId41"/>
                <a:stretch>
                  <a:fillRect/>
                </a:stretch>
              </p:blipFill>
              <p:spPr>
                <a:xfrm>
                  <a:off x="7235970" y="1441155"/>
                  <a:ext cx="235080" cy="23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26" name="筆跡 25">
                <a:extLst>
                  <a:ext uri="{FF2B5EF4-FFF2-40B4-BE49-F238E27FC236}">
                    <a16:creationId xmlns:a16="http://schemas.microsoft.com/office/drawing/2014/main" id="{96B5FAD1-709B-4A4D-B4BF-7670AC79A198}"/>
                  </a:ext>
                </a:extLst>
              </p14:cNvPr>
              <p14:cNvContentPartPr/>
              <p14:nvPr/>
            </p14:nvContentPartPr>
            <p14:xfrm>
              <a:off x="1141530" y="2572995"/>
              <a:ext cx="641520" cy="13320"/>
            </p14:xfrm>
          </p:contentPart>
        </mc:Choice>
        <mc:Fallback>
          <p:pic>
            <p:nvPicPr>
              <p:cNvPr id="26" name="筆跡 25">
                <a:extLst>
                  <a:ext uri="{FF2B5EF4-FFF2-40B4-BE49-F238E27FC236}">
                    <a16:creationId xmlns:a16="http://schemas.microsoft.com/office/drawing/2014/main" id="{96B5FAD1-709B-4A4D-B4BF-7670AC79A198}"/>
                  </a:ext>
                </a:extLst>
              </p:cNvPr>
              <p:cNvPicPr/>
              <p:nvPr/>
            </p:nvPicPr>
            <p:blipFill>
              <a:blip r:embed="rId43"/>
              <a:stretch>
                <a:fillRect/>
              </a:stretch>
            </p:blipFill>
            <p:spPr>
              <a:xfrm>
                <a:off x="1123530" y="2555355"/>
                <a:ext cx="677160" cy="48960"/>
              </a:xfrm>
              <a:prstGeom prst="rect">
                <a:avLst/>
              </a:prstGeom>
            </p:spPr>
          </p:pic>
        </mc:Fallback>
      </mc:AlternateContent>
      <p:grpSp>
        <p:nvGrpSpPr>
          <p:cNvPr id="34" name="群組 33">
            <a:extLst>
              <a:ext uri="{FF2B5EF4-FFF2-40B4-BE49-F238E27FC236}">
                <a16:creationId xmlns:a16="http://schemas.microsoft.com/office/drawing/2014/main" id="{28B2B2DA-F941-4C89-8C22-08483163C408}"/>
              </a:ext>
            </a:extLst>
          </p:cNvPr>
          <p:cNvGrpSpPr/>
          <p:nvPr/>
        </p:nvGrpSpPr>
        <p:grpSpPr>
          <a:xfrm>
            <a:off x="2117850" y="2594595"/>
            <a:ext cx="950040" cy="434520"/>
            <a:chOff x="2117850" y="2594595"/>
            <a:chExt cx="950040" cy="434520"/>
          </a:xfrm>
        </p:grpSpPr>
        <mc:AlternateContent xmlns:mc="http://schemas.openxmlformats.org/markup-compatibility/2006">
          <mc:Choice xmlns:p14="http://schemas.microsoft.com/office/powerpoint/2010/main" Requires="p14">
            <p:contentPart p14:bwMode="auto" r:id="rId44">
              <p14:nvContentPartPr>
                <p14:cNvPr id="27" name="筆跡 26">
                  <a:extLst>
                    <a:ext uri="{FF2B5EF4-FFF2-40B4-BE49-F238E27FC236}">
                      <a16:creationId xmlns:a16="http://schemas.microsoft.com/office/drawing/2014/main" id="{8B97F66C-7A23-49A4-A430-9F4262587361}"/>
                    </a:ext>
                  </a:extLst>
                </p14:cNvPr>
                <p14:cNvContentPartPr/>
                <p14:nvPr/>
              </p14:nvContentPartPr>
              <p14:xfrm>
                <a:off x="2120730" y="2594595"/>
                <a:ext cx="6480" cy="1440"/>
              </p14:xfrm>
            </p:contentPart>
          </mc:Choice>
          <mc:Fallback>
            <p:pic>
              <p:nvPicPr>
                <p:cNvPr id="27" name="筆跡 26">
                  <a:extLst>
                    <a:ext uri="{FF2B5EF4-FFF2-40B4-BE49-F238E27FC236}">
                      <a16:creationId xmlns:a16="http://schemas.microsoft.com/office/drawing/2014/main" id="{8B97F66C-7A23-49A4-A430-9F4262587361}"/>
                    </a:ext>
                  </a:extLst>
                </p:cNvPr>
                <p:cNvPicPr/>
                <p:nvPr/>
              </p:nvPicPr>
              <p:blipFill>
                <a:blip r:embed="rId45"/>
                <a:stretch>
                  <a:fillRect/>
                </a:stretch>
              </p:blipFill>
              <p:spPr>
                <a:xfrm>
                  <a:off x="2102730" y="2576955"/>
                  <a:ext cx="421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筆跡 27">
                  <a:extLst>
                    <a:ext uri="{FF2B5EF4-FFF2-40B4-BE49-F238E27FC236}">
                      <a16:creationId xmlns:a16="http://schemas.microsoft.com/office/drawing/2014/main" id="{3293974D-DA10-4C28-87CE-27CF58D5CE5B}"/>
                    </a:ext>
                  </a:extLst>
                </p14:cNvPr>
                <p14:cNvContentPartPr/>
                <p14:nvPr/>
              </p14:nvContentPartPr>
              <p14:xfrm>
                <a:off x="2117850" y="2701155"/>
                <a:ext cx="192240" cy="227880"/>
              </p14:xfrm>
            </p:contentPart>
          </mc:Choice>
          <mc:Fallback>
            <p:pic>
              <p:nvPicPr>
                <p:cNvPr id="28" name="筆跡 27">
                  <a:extLst>
                    <a:ext uri="{FF2B5EF4-FFF2-40B4-BE49-F238E27FC236}">
                      <a16:creationId xmlns:a16="http://schemas.microsoft.com/office/drawing/2014/main" id="{3293974D-DA10-4C28-87CE-27CF58D5CE5B}"/>
                    </a:ext>
                  </a:extLst>
                </p:cNvPr>
                <p:cNvPicPr/>
                <p:nvPr/>
              </p:nvPicPr>
              <p:blipFill>
                <a:blip r:embed="rId47"/>
                <a:stretch>
                  <a:fillRect/>
                </a:stretch>
              </p:blipFill>
              <p:spPr>
                <a:xfrm>
                  <a:off x="2099850" y="2683155"/>
                  <a:ext cx="2278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筆跡 28">
                  <a:extLst>
                    <a:ext uri="{FF2B5EF4-FFF2-40B4-BE49-F238E27FC236}">
                      <a16:creationId xmlns:a16="http://schemas.microsoft.com/office/drawing/2014/main" id="{742D379D-46A7-443E-A27E-611DF404A26B}"/>
                    </a:ext>
                  </a:extLst>
                </p14:cNvPr>
                <p14:cNvContentPartPr/>
                <p14:nvPr/>
              </p14:nvContentPartPr>
              <p14:xfrm>
                <a:off x="2414130" y="2756235"/>
                <a:ext cx="110880" cy="10080"/>
              </p14:xfrm>
            </p:contentPart>
          </mc:Choice>
          <mc:Fallback>
            <p:pic>
              <p:nvPicPr>
                <p:cNvPr id="29" name="筆跡 28">
                  <a:extLst>
                    <a:ext uri="{FF2B5EF4-FFF2-40B4-BE49-F238E27FC236}">
                      <a16:creationId xmlns:a16="http://schemas.microsoft.com/office/drawing/2014/main" id="{742D379D-46A7-443E-A27E-611DF404A26B}"/>
                    </a:ext>
                  </a:extLst>
                </p:cNvPr>
                <p:cNvPicPr/>
                <p:nvPr/>
              </p:nvPicPr>
              <p:blipFill>
                <a:blip r:embed="rId49"/>
                <a:stretch>
                  <a:fillRect/>
                </a:stretch>
              </p:blipFill>
              <p:spPr>
                <a:xfrm>
                  <a:off x="2396490" y="2738235"/>
                  <a:ext cx="1465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0" name="筆跡 29">
                  <a:extLst>
                    <a:ext uri="{FF2B5EF4-FFF2-40B4-BE49-F238E27FC236}">
                      <a16:creationId xmlns:a16="http://schemas.microsoft.com/office/drawing/2014/main" id="{2C17E660-6083-4A6F-93F9-2C43AE5CA13B}"/>
                    </a:ext>
                  </a:extLst>
                </p14:cNvPr>
                <p14:cNvContentPartPr/>
                <p14:nvPr/>
              </p14:nvContentPartPr>
              <p14:xfrm>
                <a:off x="2408370" y="2830755"/>
                <a:ext cx="144720" cy="12240"/>
              </p14:xfrm>
            </p:contentPart>
          </mc:Choice>
          <mc:Fallback>
            <p:pic>
              <p:nvPicPr>
                <p:cNvPr id="30" name="筆跡 29">
                  <a:extLst>
                    <a:ext uri="{FF2B5EF4-FFF2-40B4-BE49-F238E27FC236}">
                      <a16:creationId xmlns:a16="http://schemas.microsoft.com/office/drawing/2014/main" id="{2C17E660-6083-4A6F-93F9-2C43AE5CA13B}"/>
                    </a:ext>
                  </a:extLst>
                </p:cNvPr>
                <p:cNvPicPr/>
                <p:nvPr/>
              </p:nvPicPr>
              <p:blipFill>
                <a:blip r:embed="rId51"/>
                <a:stretch>
                  <a:fillRect/>
                </a:stretch>
              </p:blipFill>
              <p:spPr>
                <a:xfrm>
                  <a:off x="2390370" y="2813115"/>
                  <a:ext cx="1803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1" name="筆跡 30">
                  <a:extLst>
                    <a:ext uri="{FF2B5EF4-FFF2-40B4-BE49-F238E27FC236}">
                      <a16:creationId xmlns:a16="http://schemas.microsoft.com/office/drawing/2014/main" id="{253376CD-6AA1-4F41-97BF-C71AD9E05E39}"/>
                    </a:ext>
                  </a:extLst>
                </p14:cNvPr>
                <p14:cNvContentPartPr/>
                <p14:nvPr/>
              </p14:nvContentPartPr>
              <p14:xfrm>
                <a:off x="2651010" y="2699715"/>
                <a:ext cx="186840" cy="207720"/>
              </p14:xfrm>
            </p:contentPart>
          </mc:Choice>
          <mc:Fallback>
            <p:pic>
              <p:nvPicPr>
                <p:cNvPr id="31" name="筆跡 30">
                  <a:extLst>
                    <a:ext uri="{FF2B5EF4-FFF2-40B4-BE49-F238E27FC236}">
                      <a16:creationId xmlns:a16="http://schemas.microsoft.com/office/drawing/2014/main" id="{253376CD-6AA1-4F41-97BF-C71AD9E05E39}"/>
                    </a:ext>
                  </a:extLst>
                </p:cNvPr>
                <p:cNvPicPr/>
                <p:nvPr/>
              </p:nvPicPr>
              <p:blipFill>
                <a:blip r:embed="rId53"/>
                <a:stretch>
                  <a:fillRect/>
                </a:stretch>
              </p:blipFill>
              <p:spPr>
                <a:xfrm>
                  <a:off x="2633010" y="2682075"/>
                  <a:ext cx="2224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2" name="筆跡 31">
                  <a:extLst>
                    <a:ext uri="{FF2B5EF4-FFF2-40B4-BE49-F238E27FC236}">
                      <a16:creationId xmlns:a16="http://schemas.microsoft.com/office/drawing/2014/main" id="{8649836D-BF32-4D63-874B-B1F604FD4BA2}"/>
                    </a:ext>
                  </a:extLst>
                </p14:cNvPr>
                <p14:cNvContentPartPr/>
                <p14:nvPr/>
              </p14:nvContentPartPr>
              <p14:xfrm>
                <a:off x="2842530" y="2898075"/>
                <a:ext cx="13680" cy="25200"/>
              </p14:xfrm>
            </p:contentPart>
          </mc:Choice>
          <mc:Fallback>
            <p:pic>
              <p:nvPicPr>
                <p:cNvPr id="32" name="筆跡 31">
                  <a:extLst>
                    <a:ext uri="{FF2B5EF4-FFF2-40B4-BE49-F238E27FC236}">
                      <a16:creationId xmlns:a16="http://schemas.microsoft.com/office/drawing/2014/main" id="{8649836D-BF32-4D63-874B-B1F604FD4BA2}"/>
                    </a:ext>
                  </a:extLst>
                </p:cNvPr>
                <p:cNvPicPr/>
                <p:nvPr/>
              </p:nvPicPr>
              <p:blipFill>
                <a:blip r:embed="rId55"/>
                <a:stretch>
                  <a:fillRect/>
                </a:stretch>
              </p:blipFill>
              <p:spPr>
                <a:xfrm>
                  <a:off x="2824890" y="2880075"/>
                  <a:ext cx="493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3" name="筆跡 32">
                  <a:extLst>
                    <a:ext uri="{FF2B5EF4-FFF2-40B4-BE49-F238E27FC236}">
                      <a16:creationId xmlns:a16="http://schemas.microsoft.com/office/drawing/2014/main" id="{F6E0AA04-B79A-4748-BC57-43DF19A51480}"/>
                    </a:ext>
                  </a:extLst>
                </p14:cNvPr>
                <p14:cNvContentPartPr/>
                <p14:nvPr/>
              </p14:nvContentPartPr>
              <p14:xfrm>
                <a:off x="2946930" y="2662995"/>
                <a:ext cx="120960" cy="366120"/>
              </p14:xfrm>
            </p:contentPart>
          </mc:Choice>
          <mc:Fallback>
            <p:pic>
              <p:nvPicPr>
                <p:cNvPr id="33" name="筆跡 32">
                  <a:extLst>
                    <a:ext uri="{FF2B5EF4-FFF2-40B4-BE49-F238E27FC236}">
                      <a16:creationId xmlns:a16="http://schemas.microsoft.com/office/drawing/2014/main" id="{F6E0AA04-B79A-4748-BC57-43DF19A51480}"/>
                    </a:ext>
                  </a:extLst>
                </p:cNvPr>
                <p:cNvPicPr/>
                <p:nvPr/>
              </p:nvPicPr>
              <p:blipFill>
                <a:blip r:embed="rId57"/>
                <a:stretch>
                  <a:fillRect/>
                </a:stretch>
              </p:blipFill>
              <p:spPr>
                <a:xfrm>
                  <a:off x="2929290" y="2645355"/>
                  <a:ext cx="156600" cy="401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
            <p14:nvContentPartPr>
              <p14:cNvPr id="35" name="筆跡 34">
                <a:extLst>
                  <a:ext uri="{FF2B5EF4-FFF2-40B4-BE49-F238E27FC236}">
                    <a16:creationId xmlns:a16="http://schemas.microsoft.com/office/drawing/2014/main" id="{B5D5F94C-8B19-473E-8A88-DC973DDF916D}"/>
                  </a:ext>
                </a:extLst>
              </p14:cNvPr>
              <p14:cNvContentPartPr/>
              <p14:nvPr/>
            </p14:nvContentPartPr>
            <p14:xfrm>
              <a:off x="4525530" y="2574435"/>
              <a:ext cx="1474200" cy="72000"/>
            </p14:xfrm>
          </p:contentPart>
        </mc:Choice>
        <mc:Fallback>
          <p:pic>
            <p:nvPicPr>
              <p:cNvPr id="35" name="筆跡 34">
                <a:extLst>
                  <a:ext uri="{FF2B5EF4-FFF2-40B4-BE49-F238E27FC236}">
                    <a16:creationId xmlns:a16="http://schemas.microsoft.com/office/drawing/2014/main" id="{B5D5F94C-8B19-473E-8A88-DC973DDF916D}"/>
                  </a:ext>
                </a:extLst>
              </p:cNvPr>
              <p:cNvPicPr/>
              <p:nvPr/>
            </p:nvPicPr>
            <p:blipFill>
              <a:blip r:embed="rId59"/>
              <a:stretch>
                <a:fillRect/>
              </a:stretch>
            </p:blipFill>
            <p:spPr>
              <a:xfrm>
                <a:off x="4507890" y="2556435"/>
                <a:ext cx="1509840" cy="107640"/>
              </a:xfrm>
              <a:prstGeom prst="rect">
                <a:avLst/>
              </a:prstGeom>
            </p:spPr>
          </p:pic>
        </mc:Fallback>
      </mc:AlternateContent>
      <p:grpSp>
        <p:nvGrpSpPr>
          <p:cNvPr id="38" name="群組 37">
            <a:extLst>
              <a:ext uri="{FF2B5EF4-FFF2-40B4-BE49-F238E27FC236}">
                <a16:creationId xmlns:a16="http://schemas.microsoft.com/office/drawing/2014/main" id="{7A1F1CFE-A55E-4C2D-A00D-3A9C5ECC6BF8}"/>
              </a:ext>
            </a:extLst>
          </p:cNvPr>
          <p:cNvGrpSpPr/>
          <p:nvPr/>
        </p:nvGrpSpPr>
        <p:grpSpPr>
          <a:xfrm>
            <a:off x="6701010" y="2612235"/>
            <a:ext cx="538920" cy="96840"/>
            <a:chOff x="6701010" y="2612235"/>
            <a:chExt cx="538920" cy="96840"/>
          </a:xfrm>
        </p:grpSpPr>
        <mc:AlternateContent xmlns:mc="http://schemas.openxmlformats.org/markup-compatibility/2006">
          <mc:Choice xmlns:p14="http://schemas.microsoft.com/office/powerpoint/2010/main" Requires="p14">
            <p:contentPart p14:bwMode="auto" r:id="rId60">
              <p14:nvContentPartPr>
                <p14:cNvPr id="36" name="筆跡 35">
                  <a:extLst>
                    <a:ext uri="{FF2B5EF4-FFF2-40B4-BE49-F238E27FC236}">
                      <a16:creationId xmlns:a16="http://schemas.microsoft.com/office/drawing/2014/main" id="{91CB1F12-E02B-41FF-9742-F3D1EB30DE4C}"/>
                    </a:ext>
                  </a:extLst>
                </p14:cNvPr>
                <p14:cNvContentPartPr/>
                <p14:nvPr/>
              </p14:nvContentPartPr>
              <p14:xfrm>
                <a:off x="6701010" y="2612235"/>
                <a:ext cx="538920" cy="21600"/>
              </p14:xfrm>
            </p:contentPart>
          </mc:Choice>
          <mc:Fallback>
            <p:pic>
              <p:nvPicPr>
                <p:cNvPr id="36" name="筆跡 35">
                  <a:extLst>
                    <a:ext uri="{FF2B5EF4-FFF2-40B4-BE49-F238E27FC236}">
                      <a16:creationId xmlns:a16="http://schemas.microsoft.com/office/drawing/2014/main" id="{91CB1F12-E02B-41FF-9742-F3D1EB30DE4C}"/>
                    </a:ext>
                  </a:extLst>
                </p:cNvPr>
                <p:cNvPicPr/>
                <p:nvPr/>
              </p:nvPicPr>
              <p:blipFill>
                <a:blip r:embed="rId61"/>
                <a:stretch>
                  <a:fillRect/>
                </a:stretch>
              </p:blipFill>
              <p:spPr>
                <a:xfrm>
                  <a:off x="6683010" y="2594235"/>
                  <a:ext cx="5745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筆跡 36">
                  <a:extLst>
                    <a:ext uri="{FF2B5EF4-FFF2-40B4-BE49-F238E27FC236}">
                      <a16:creationId xmlns:a16="http://schemas.microsoft.com/office/drawing/2014/main" id="{A4D70AB8-8FBA-4F33-A908-7E23B57B6CE7}"/>
                    </a:ext>
                  </a:extLst>
                </p14:cNvPr>
                <p14:cNvContentPartPr/>
                <p14:nvPr/>
              </p14:nvContentPartPr>
              <p14:xfrm>
                <a:off x="6701010" y="2685675"/>
                <a:ext cx="497520" cy="23400"/>
              </p14:xfrm>
            </p:contentPart>
          </mc:Choice>
          <mc:Fallback>
            <p:pic>
              <p:nvPicPr>
                <p:cNvPr id="37" name="筆跡 36">
                  <a:extLst>
                    <a:ext uri="{FF2B5EF4-FFF2-40B4-BE49-F238E27FC236}">
                      <a16:creationId xmlns:a16="http://schemas.microsoft.com/office/drawing/2014/main" id="{A4D70AB8-8FBA-4F33-A908-7E23B57B6CE7}"/>
                    </a:ext>
                  </a:extLst>
                </p:cNvPr>
                <p:cNvPicPr/>
                <p:nvPr/>
              </p:nvPicPr>
              <p:blipFill>
                <a:blip r:embed="rId63"/>
                <a:stretch>
                  <a:fillRect/>
                </a:stretch>
              </p:blipFill>
              <p:spPr>
                <a:xfrm>
                  <a:off x="6683010" y="2668035"/>
                  <a:ext cx="533160" cy="59040"/>
                </a:xfrm>
                <a:prstGeom prst="rect">
                  <a:avLst/>
                </a:prstGeom>
              </p:spPr>
            </p:pic>
          </mc:Fallback>
        </mc:AlternateContent>
      </p:grpSp>
      <p:grpSp>
        <p:nvGrpSpPr>
          <p:cNvPr id="47" name="群組 46">
            <a:extLst>
              <a:ext uri="{FF2B5EF4-FFF2-40B4-BE49-F238E27FC236}">
                <a16:creationId xmlns:a16="http://schemas.microsoft.com/office/drawing/2014/main" id="{0F97B869-BC56-46F9-A12A-2A6328711909}"/>
              </a:ext>
            </a:extLst>
          </p:cNvPr>
          <p:cNvGrpSpPr/>
          <p:nvPr/>
        </p:nvGrpSpPr>
        <p:grpSpPr>
          <a:xfrm>
            <a:off x="1465170" y="3480555"/>
            <a:ext cx="393840" cy="316440"/>
            <a:chOff x="1465170" y="3480555"/>
            <a:chExt cx="393840" cy="316440"/>
          </a:xfrm>
        </p:grpSpPr>
        <mc:AlternateContent xmlns:mc="http://schemas.openxmlformats.org/markup-compatibility/2006">
          <mc:Choice xmlns:p14="http://schemas.microsoft.com/office/powerpoint/2010/main" Requires="p14">
            <p:contentPart p14:bwMode="auto" r:id="rId64">
              <p14:nvContentPartPr>
                <p14:cNvPr id="39" name="筆跡 38">
                  <a:extLst>
                    <a:ext uri="{FF2B5EF4-FFF2-40B4-BE49-F238E27FC236}">
                      <a16:creationId xmlns:a16="http://schemas.microsoft.com/office/drawing/2014/main" id="{433DA102-8149-4E44-A514-22F9FEFD87A1}"/>
                    </a:ext>
                  </a:extLst>
                </p14:cNvPr>
                <p14:cNvContentPartPr/>
                <p14:nvPr/>
              </p14:nvContentPartPr>
              <p14:xfrm>
                <a:off x="1465170" y="3480555"/>
                <a:ext cx="23040" cy="281520"/>
              </p14:xfrm>
            </p:contentPart>
          </mc:Choice>
          <mc:Fallback>
            <p:pic>
              <p:nvPicPr>
                <p:cNvPr id="39" name="筆跡 38">
                  <a:extLst>
                    <a:ext uri="{FF2B5EF4-FFF2-40B4-BE49-F238E27FC236}">
                      <a16:creationId xmlns:a16="http://schemas.microsoft.com/office/drawing/2014/main" id="{433DA102-8149-4E44-A514-22F9FEFD87A1}"/>
                    </a:ext>
                  </a:extLst>
                </p:cNvPr>
                <p:cNvPicPr/>
                <p:nvPr/>
              </p:nvPicPr>
              <p:blipFill>
                <a:blip r:embed="rId65"/>
                <a:stretch>
                  <a:fillRect/>
                </a:stretch>
              </p:blipFill>
              <p:spPr>
                <a:xfrm>
                  <a:off x="1447170" y="3462555"/>
                  <a:ext cx="5868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筆跡 39">
                  <a:extLst>
                    <a:ext uri="{FF2B5EF4-FFF2-40B4-BE49-F238E27FC236}">
                      <a16:creationId xmlns:a16="http://schemas.microsoft.com/office/drawing/2014/main" id="{6CE3F37F-8F25-4293-B4C2-6886500F4355}"/>
                    </a:ext>
                  </a:extLst>
                </p14:cNvPr>
                <p14:cNvContentPartPr/>
                <p14:nvPr/>
              </p14:nvContentPartPr>
              <p14:xfrm>
                <a:off x="1487850" y="3632115"/>
                <a:ext cx="220320" cy="23040"/>
              </p14:xfrm>
            </p:contentPart>
          </mc:Choice>
          <mc:Fallback>
            <p:pic>
              <p:nvPicPr>
                <p:cNvPr id="40" name="筆跡 39">
                  <a:extLst>
                    <a:ext uri="{FF2B5EF4-FFF2-40B4-BE49-F238E27FC236}">
                      <a16:creationId xmlns:a16="http://schemas.microsoft.com/office/drawing/2014/main" id="{6CE3F37F-8F25-4293-B4C2-6886500F4355}"/>
                    </a:ext>
                  </a:extLst>
                </p:cNvPr>
                <p:cNvPicPr/>
                <p:nvPr/>
              </p:nvPicPr>
              <p:blipFill>
                <a:blip r:embed="rId67"/>
                <a:stretch>
                  <a:fillRect/>
                </a:stretch>
              </p:blipFill>
              <p:spPr>
                <a:xfrm>
                  <a:off x="1470210" y="3614115"/>
                  <a:ext cx="2559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筆跡 40">
                  <a:extLst>
                    <a:ext uri="{FF2B5EF4-FFF2-40B4-BE49-F238E27FC236}">
                      <a16:creationId xmlns:a16="http://schemas.microsoft.com/office/drawing/2014/main" id="{EE14C019-07C0-48FA-B183-F671F298AA62}"/>
                    </a:ext>
                  </a:extLst>
                </p14:cNvPr>
                <p14:cNvContentPartPr/>
                <p14:nvPr/>
              </p14:nvContentPartPr>
              <p14:xfrm>
                <a:off x="1705290" y="3484875"/>
                <a:ext cx="33120" cy="304200"/>
              </p14:xfrm>
            </p:contentPart>
          </mc:Choice>
          <mc:Fallback>
            <p:pic>
              <p:nvPicPr>
                <p:cNvPr id="41" name="筆跡 40">
                  <a:extLst>
                    <a:ext uri="{FF2B5EF4-FFF2-40B4-BE49-F238E27FC236}">
                      <a16:creationId xmlns:a16="http://schemas.microsoft.com/office/drawing/2014/main" id="{EE14C019-07C0-48FA-B183-F671F298AA62}"/>
                    </a:ext>
                  </a:extLst>
                </p:cNvPr>
                <p:cNvPicPr/>
                <p:nvPr/>
              </p:nvPicPr>
              <p:blipFill>
                <a:blip r:embed="rId69"/>
                <a:stretch>
                  <a:fillRect/>
                </a:stretch>
              </p:blipFill>
              <p:spPr>
                <a:xfrm>
                  <a:off x="1687650" y="3466875"/>
                  <a:ext cx="6876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筆跡 41">
                  <a:extLst>
                    <a:ext uri="{FF2B5EF4-FFF2-40B4-BE49-F238E27FC236}">
                      <a16:creationId xmlns:a16="http://schemas.microsoft.com/office/drawing/2014/main" id="{9F366128-9058-4C78-801A-48DEA3694A8A}"/>
                    </a:ext>
                  </a:extLst>
                </p14:cNvPr>
                <p14:cNvContentPartPr/>
                <p14:nvPr/>
              </p14:nvContentPartPr>
              <p14:xfrm>
                <a:off x="1801770" y="3737955"/>
                <a:ext cx="57240" cy="59040"/>
              </p14:xfrm>
            </p:contentPart>
          </mc:Choice>
          <mc:Fallback>
            <p:pic>
              <p:nvPicPr>
                <p:cNvPr id="42" name="筆跡 41">
                  <a:extLst>
                    <a:ext uri="{FF2B5EF4-FFF2-40B4-BE49-F238E27FC236}">
                      <a16:creationId xmlns:a16="http://schemas.microsoft.com/office/drawing/2014/main" id="{9F366128-9058-4C78-801A-48DEA3694A8A}"/>
                    </a:ext>
                  </a:extLst>
                </p:cNvPr>
                <p:cNvPicPr/>
                <p:nvPr/>
              </p:nvPicPr>
              <p:blipFill>
                <a:blip r:embed="rId71"/>
                <a:stretch>
                  <a:fillRect/>
                </a:stretch>
              </p:blipFill>
              <p:spPr>
                <a:xfrm>
                  <a:off x="1783770" y="3720315"/>
                  <a:ext cx="92880" cy="94680"/>
                </a:xfrm>
                <a:prstGeom prst="rect">
                  <a:avLst/>
                </a:prstGeom>
              </p:spPr>
            </p:pic>
          </mc:Fallback>
        </mc:AlternateContent>
      </p:grpSp>
      <p:grpSp>
        <p:nvGrpSpPr>
          <p:cNvPr id="46" name="群組 45">
            <a:extLst>
              <a:ext uri="{FF2B5EF4-FFF2-40B4-BE49-F238E27FC236}">
                <a16:creationId xmlns:a16="http://schemas.microsoft.com/office/drawing/2014/main" id="{452EEDE6-F5F4-4D71-99F6-2334C979F8A9}"/>
              </a:ext>
            </a:extLst>
          </p:cNvPr>
          <p:cNvGrpSpPr/>
          <p:nvPr/>
        </p:nvGrpSpPr>
        <p:grpSpPr>
          <a:xfrm>
            <a:off x="2077530" y="3560475"/>
            <a:ext cx="7560" cy="73080"/>
            <a:chOff x="2077530" y="3560475"/>
            <a:chExt cx="7560" cy="73080"/>
          </a:xfrm>
        </p:grpSpPr>
        <mc:AlternateContent xmlns:mc="http://schemas.openxmlformats.org/markup-compatibility/2006">
          <mc:Choice xmlns:p14="http://schemas.microsoft.com/office/powerpoint/2010/main" Requires="p14">
            <p:contentPart p14:bwMode="auto" r:id="rId72">
              <p14:nvContentPartPr>
                <p14:cNvPr id="43" name="筆跡 42">
                  <a:extLst>
                    <a:ext uri="{FF2B5EF4-FFF2-40B4-BE49-F238E27FC236}">
                      <a16:creationId xmlns:a16="http://schemas.microsoft.com/office/drawing/2014/main" id="{605E915D-53B8-4C24-B4F4-C91D3204B8A8}"/>
                    </a:ext>
                  </a:extLst>
                </p14:cNvPr>
                <p14:cNvContentPartPr/>
                <p14:nvPr/>
              </p14:nvContentPartPr>
              <p14:xfrm>
                <a:off x="2081130" y="3560475"/>
                <a:ext cx="3960" cy="11160"/>
              </p14:xfrm>
            </p:contentPart>
          </mc:Choice>
          <mc:Fallback>
            <p:pic>
              <p:nvPicPr>
                <p:cNvPr id="43" name="筆跡 42">
                  <a:extLst>
                    <a:ext uri="{FF2B5EF4-FFF2-40B4-BE49-F238E27FC236}">
                      <a16:creationId xmlns:a16="http://schemas.microsoft.com/office/drawing/2014/main" id="{605E915D-53B8-4C24-B4F4-C91D3204B8A8}"/>
                    </a:ext>
                  </a:extLst>
                </p:cNvPr>
                <p:cNvPicPr/>
                <p:nvPr/>
              </p:nvPicPr>
              <p:blipFill>
                <a:blip r:embed="rId73"/>
                <a:stretch>
                  <a:fillRect/>
                </a:stretch>
              </p:blipFill>
              <p:spPr>
                <a:xfrm>
                  <a:off x="2063130" y="3542835"/>
                  <a:ext cx="396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4" name="筆跡 43">
                  <a:extLst>
                    <a:ext uri="{FF2B5EF4-FFF2-40B4-BE49-F238E27FC236}">
                      <a16:creationId xmlns:a16="http://schemas.microsoft.com/office/drawing/2014/main" id="{1B34B742-888E-49E2-A0D9-048090EDAB38}"/>
                    </a:ext>
                  </a:extLst>
                </p14:cNvPr>
                <p14:cNvContentPartPr/>
                <p14:nvPr/>
              </p14:nvContentPartPr>
              <p14:xfrm>
                <a:off x="2077530" y="3616995"/>
                <a:ext cx="3960" cy="16560"/>
              </p14:xfrm>
            </p:contentPart>
          </mc:Choice>
          <mc:Fallback>
            <p:pic>
              <p:nvPicPr>
                <p:cNvPr id="44" name="筆跡 43">
                  <a:extLst>
                    <a:ext uri="{FF2B5EF4-FFF2-40B4-BE49-F238E27FC236}">
                      <a16:creationId xmlns:a16="http://schemas.microsoft.com/office/drawing/2014/main" id="{1B34B742-888E-49E2-A0D9-048090EDAB38}"/>
                    </a:ext>
                  </a:extLst>
                </p:cNvPr>
                <p:cNvPicPr/>
                <p:nvPr/>
              </p:nvPicPr>
              <p:blipFill>
                <a:blip r:embed="rId75"/>
                <a:stretch>
                  <a:fillRect/>
                </a:stretch>
              </p:blipFill>
              <p:spPr>
                <a:xfrm>
                  <a:off x="2059530" y="3598995"/>
                  <a:ext cx="39600" cy="52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6">
            <p14:nvContentPartPr>
              <p14:cNvPr id="45" name="筆跡 44">
                <a:extLst>
                  <a:ext uri="{FF2B5EF4-FFF2-40B4-BE49-F238E27FC236}">
                    <a16:creationId xmlns:a16="http://schemas.microsoft.com/office/drawing/2014/main" id="{D4B3F3E2-6EA7-4DCE-9BD0-A5C7FF0B5D61}"/>
                  </a:ext>
                </a:extLst>
              </p14:cNvPr>
              <p14:cNvContentPartPr/>
              <p14:nvPr/>
            </p14:nvContentPartPr>
            <p14:xfrm>
              <a:off x="2636970" y="3480195"/>
              <a:ext cx="414360" cy="237600"/>
            </p14:xfrm>
          </p:contentPart>
        </mc:Choice>
        <mc:Fallback>
          <p:pic>
            <p:nvPicPr>
              <p:cNvPr id="45" name="筆跡 44">
                <a:extLst>
                  <a:ext uri="{FF2B5EF4-FFF2-40B4-BE49-F238E27FC236}">
                    <a16:creationId xmlns:a16="http://schemas.microsoft.com/office/drawing/2014/main" id="{D4B3F3E2-6EA7-4DCE-9BD0-A5C7FF0B5D61}"/>
                  </a:ext>
                </a:extLst>
              </p:cNvPr>
              <p:cNvPicPr/>
              <p:nvPr/>
            </p:nvPicPr>
            <p:blipFill>
              <a:blip r:embed="rId77"/>
              <a:stretch>
                <a:fillRect/>
              </a:stretch>
            </p:blipFill>
            <p:spPr>
              <a:xfrm>
                <a:off x="2618970" y="3462555"/>
                <a:ext cx="450000" cy="273240"/>
              </a:xfrm>
              <a:prstGeom prst="rect">
                <a:avLst/>
              </a:prstGeom>
            </p:spPr>
          </p:pic>
        </mc:Fallback>
      </mc:AlternateContent>
      <p:grpSp>
        <p:nvGrpSpPr>
          <p:cNvPr id="54" name="群組 53">
            <a:extLst>
              <a:ext uri="{FF2B5EF4-FFF2-40B4-BE49-F238E27FC236}">
                <a16:creationId xmlns:a16="http://schemas.microsoft.com/office/drawing/2014/main" id="{F2926249-1ABD-41F2-8BAC-DFC544A60EA3}"/>
              </a:ext>
            </a:extLst>
          </p:cNvPr>
          <p:cNvGrpSpPr/>
          <p:nvPr/>
        </p:nvGrpSpPr>
        <p:grpSpPr>
          <a:xfrm>
            <a:off x="3150690" y="3481275"/>
            <a:ext cx="702720" cy="277560"/>
            <a:chOff x="3150690" y="3481275"/>
            <a:chExt cx="702720" cy="277560"/>
          </a:xfrm>
        </p:grpSpPr>
        <mc:AlternateContent xmlns:mc="http://schemas.openxmlformats.org/markup-compatibility/2006">
          <mc:Choice xmlns:p14="http://schemas.microsoft.com/office/powerpoint/2010/main" Requires="p14">
            <p:contentPart p14:bwMode="auto" r:id="rId78">
              <p14:nvContentPartPr>
                <p14:cNvPr id="48" name="筆跡 47">
                  <a:extLst>
                    <a:ext uri="{FF2B5EF4-FFF2-40B4-BE49-F238E27FC236}">
                      <a16:creationId xmlns:a16="http://schemas.microsoft.com/office/drawing/2014/main" id="{B404419C-05B1-4BD9-BC87-49105B01C981}"/>
                    </a:ext>
                  </a:extLst>
                </p14:cNvPr>
                <p14:cNvContentPartPr/>
                <p14:nvPr/>
              </p14:nvContentPartPr>
              <p14:xfrm>
                <a:off x="3154290" y="3481275"/>
                <a:ext cx="154440" cy="114120"/>
              </p14:xfrm>
            </p:contentPart>
          </mc:Choice>
          <mc:Fallback>
            <p:pic>
              <p:nvPicPr>
                <p:cNvPr id="48" name="筆跡 47">
                  <a:extLst>
                    <a:ext uri="{FF2B5EF4-FFF2-40B4-BE49-F238E27FC236}">
                      <a16:creationId xmlns:a16="http://schemas.microsoft.com/office/drawing/2014/main" id="{B404419C-05B1-4BD9-BC87-49105B01C981}"/>
                    </a:ext>
                  </a:extLst>
                </p:cNvPr>
                <p:cNvPicPr/>
                <p:nvPr/>
              </p:nvPicPr>
              <p:blipFill>
                <a:blip r:embed="rId79"/>
                <a:stretch>
                  <a:fillRect/>
                </a:stretch>
              </p:blipFill>
              <p:spPr>
                <a:xfrm>
                  <a:off x="3136290" y="3463635"/>
                  <a:ext cx="1900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筆跡 48">
                  <a:extLst>
                    <a:ext uri="{FF2B5EF4-FFF2-40B4-BE49-F238E27FC236}">
                      <a16:creationId xmlns:a16="http://schemas.microsoft.com/office/drawing/2014/main" id="{71B98FE1-ACCD-46A0-853E-9C98C5BF1E89}"/>
                    </a:ext>
                  </a:extLst>
                </p14:cNvPr>
                <p14:cNvContentPartPr/>
                <p14:nvPr/>
              </p14:nvContentPartPr>
              <p14:xfrm>
                <a:off x="3150690" y="3663435"/>
                <a:ext cx="143640" cy="9000"/>
              </p14:xfrm>
            </p:contentPart>
          </mc:Choice>
          <mc:Fallback>
            <p:pic>
              <p:nvPicPr>
                <p:cNvPr id="49" name="筆跡 48">
                  <a:extLst>
                    <a:ext uri="{FF2B5EF4-FFF2-40B4-BE49-F238E27FC236}">
                      <a16:creationId xmlns:a16="http://schemas.microsoft.com/office/drawing/2014/main" id="{71B98FE1-ACCD-46A0-853E-9C98C5BF1E89}"/>
                    </a:ext>
                  </a:extLst>
                </p:cNvPr>
                <p:cNvPicPr/>
                <p:nvPr/>
              </p:nvPicPr>
              <p:blipFill>
                <a:blip r:embed="rId81"/>
                <a:stretch>
                  <a:fillRect/>
                </a:stretch>
              </p:blipFill>
              <p:spPr>
                <a:xfrm>
                  <a:off x="3132690" y="3645435"/>
                  <a:ext cx="1792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1" name="筆跡 50">
                  <a:extLst>
                    <a:ext uri="{FF2B5EF4-FFF2-40B4-BE49-F238E27FC236}">
                      <a16:creationId xmlns:a16="http://schemas.microsoft.com/office/drawing/2014/main" id="{58902DE8-4EEA-4A58-8A23-50ECA590B69E}"/>
                    </a:ext>
                  </a:extLst>
                </p14:cNvPr>
                <p14:cNvContentPartPr/>
                <p14:nvPr/>
              </p14:nvContentPartPr>
              <p14:xfrm>
                <a:off x="3455970" y="3507555"/>
                <a:ext cx="138600" cy="251280"/>
              </p14:xfrm>
            </p:contentPart>
          </mc:Choice>
          <mc:Fallback>
            <p:pic>
              <p:nvPicPr>
                <p:cNvPr id="51" name="筆跡 50">
                  <a:extLst>
                    <a:ext uri="{FF2B5EF4-FFF2-40B4-BE49-F238E27FC236}">
                      <a16:creationId xmlns:a16="http://schemas.microsoft.com/office/drawing/2014/main" id="{58902DE8-4EEA-4A58-8A23-50ECA590B69E}"/>
                    </a:ext>
                  </a:extLst>
                </p:cNvPr>
                <p:cNvPicPr/>
                <p:nvPr/>
              </p:nvPicPr>
              <p:blipFill>
                <a:blip r:embed="rId83"/>
                <a:stretch>
                  <a:fillRect/>
                </a:stretch>
              </p:blipFill>
              <p:spPr>
                <a:xfrm>
                  <a:off x="3438330" y="3489555"/>
                  <a:ext cx="1742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筆跡 52">
                  <a:extLst>
                    <a:ext uri="{FF2B5EF4-FFF2-40B4-BE49-F238E27FC236}">
                      <a16:creationId xmlns:a16="http://schemas.microsoft.com/office/drawing/2014/main" id="{F8C53EB6-335F-4C99-BB61-8FD9A24EA8B0}"/>
                    </a:ext>
                  </a:extLst>
                </p14:cNvPr>
                <p14:cNvContentPartPr/>
                <p14:nvPr/>
              </p14:nvContentPartPr>
              <p14:xfrm>
                <a:off x="3689250" y="3508995"/>
                <a:ext cx="164160" cy="161640"/>
              </p14:xfrm>
            </p:contentPart>
          </mc:Choice>
          <mc:Fallback>
            <p:pic>
              <p:nvPicPr>
                <p:cNvPr id="53" name="筆跡 52">
                  <a:extLst>
                    <a:ext uri="{FF2B5EF4-FFF2-40B4-BE49-F238E27FC236}">
                      <a16:creationId xmlns:a16="http://schemas.microsoft.com/office/drawing/2014/main" id="{F8C53EB6-335F-4C99-BB61-8FD9A24EA8B0}"/>
                    </a:ext>
                  </a:extLst>
                </p:cNvPr>
                <p:cNvPicPr/>
                <p:nvPr/>
              </p:nvPicPr>
              <p:blipFill>
                <a:blip r:embed="rId85"/>
                <a:stretch>
                  <a:fillRect/>
                </a:stretch>
              </p:blipFill>
              <p:spPr>
                <a:xfrm>
                  <a:off x="3671250" y="3490995"/>
                  <a:ext cx="199800" cy="197280"/>
                </a:xfrm>
                <a:prstGeom prst="rect">
                  <a:avLst/>
                </a:prstGeom>
              </p:spPr>
            </p:pic>
          </mc:Fallback>
        </mc:AlternateContent>
      </p:grpSp>
      <p:grpSp>
        <p:nvGrpSpPr>
          <p:cNvPr id="54273" name="群組 54272">
            <a:extLst>
              <a:ext uri="{FF2B5EF4-FFF2-40B4-BE49-F238E27FC236}">
                <a16:creationId xmlns:a16="http://schemas.microsoft.com/office/drawing/2014/main" id="{90A00B33-83F0-4C4D-905D-76681D1CD3C6}"/>
              </a:ext>
            </a:extLst>
          </p:cNvPr>
          <p:cNvGrpSpPr/>
          <p:nvPr/>
        </p:nvGrpSpPr>
        <p:grpSpPr>
          <a:xfrm>
            <a:off x="1526370" y="4065195"/>
            <a:ext cx="272160" cy="355320"/>
            <a:chOff x="1526370" y="4065195"/>
            <a:chExt cx="272160" cy="355320"/>
          </a:xfrm>
        </p:grpSpPr>
        <mc:AlternateContent xmlns:mc="http://schemas.openxmlformats.org/markup-compatibility/2006">
          <mc:Choice xmlns:p14="http://schemas.microsoft.com/office/powerpoint/2010/main" Requires="p14">
            <p:contentPart p14:bwMode="auto" r:id="rId86">
              <p14:nvContentPartPr>
                <p14:cNvPr id="55" name="筆跡 54">
                  <a:extLst>
                    <a:ext uri="{FF2B5EF4-FFF2-40B4-BE49-F238E27FC236}">
                      <a16:creationId xmlns:a16="http://schemas.microsoft.com/office/drawing/2014/main" id="{9C905DF3-4260-442F-A9E8-CC4A8BBAE9A0}"/>
                    </a:ext>
                  </a:extLst>
                </p14:cNvPr>
                <p14:cNvContentPartPr/>
                <p14:nvPr/>
              </p14:nvContentPartPr>
              <p14:xfrm>
                <a:off x="1526370" y="4106235"/>
                <a:ext cx="53640" cy="261360"/>
              </p14:xfrm>
            </p:contentPart>
          </mc:Choice>
          <mc:Fallback>
            <p:pic>
              <p:nvPicPr>
                <p:cNvPr id="55" name="筆跡 54">
                  <a:extLst>
                    <a:ext uri="{FF2B5EF4-FFF2-40B4-BE49-F238E27FC236}">
                      <a16:creationId xmlns:a16="http://schemas.microsoft.com/office/drawing/2014/main" id="{9C905DF3-4260-442F-A9E8-CC4A8BBAE9A0}"/>
                    </a:ext>
                  </a:extLst>
                </p:cNvPr>
                <p:cNvPicPr/>
                <p:nvPr/>
              </p:nvPicPr>
              <p:blipFill>
                <a:blip r:embed="rId87"/>
                <a:stretch>
                  <a:fillRect/>
                </a:stretch>
              </p:blipFill>
              <p:spPr>
                <a:xfrm>
                  <a:off x="1508730" y="4088235"/>
                  <a:ext cx="892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6" name="筆跡 55">
                  <a:extLst>
                    <a:ext uri="{FF2B5EF4-FFF2-40B4-BE49-F238E27FC236}">
                      <a16:creationId xmlns:a16="http://schemas.microsoft.com/office/drawing/2014/main" id="{7D5A3C33-E883-4636-8EEF-B8738185C961}"/>
                    </a:ext>
                  </a:extLst>
                </p14:cNvPr>
                <p14:cNvContentPartPr/>
                <p14:nvPr/>
              </p14:nvContentPartPr>
              <p14:xfrm>
                <a:off x="1556610" y="4216755"/>
                <a:ext cx="173520" cy="36000"/>
              </p14:xfrm>
            </p:contentPart>
          </mc:Choice>
          <mc:Fallback>
            <p:pic>
              <p:nvPicPr>
                <p:cNvPr id="56" name="筆跡 55">
                  <a:extLst>
                    <a:ext uri="{FF2B5EF4-FFF2-40B4-BE49-F238E27FC236}">
                      <a16:creationId xmlns:a16="http://schemas.microsoft.com/office/drawing/2014/main" id="{7D5A3C33-E883-4636-8EEF-B8738185C961}"/>
                    </a:ext>
                  </a:extLst>
                </p:cNvPr>
                <p:cNvPicPr/>
                <p:nvPr/>
              </p:nvPicPr>
              <p:blipFill>
                <a:blip r:embed="rId89"/>
                <a:stretch>
                  <a:fillRect/>
                </a:stretch>
              </p:blipFill>
              <p:spPr>
                <a:xfrm>
                  <a:off x="1538610" y="4198755"/>
                  <a:ext cx="2091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7" name="筆跡 56">
                  <a:extLst>
                    <a:ext uri="{FF2B5EF4-FFF2-40B4-BE49-F238E27FC236}">
                      <a16:creationId xmlns:a16="http://schemas.microsoft.com/office/drawing/2014/main" id="{F6330C11-6E4E-48B4-A0AA-9123D6BC84DC}"/>
                    </a:ext>
                  </a:extLst>
                </p14:cNvPr>
                <p14:cNvContentPartPr/>
                <p14:nvPr/>
              </p14:nvContentPartPr>
              <p14:xfrm>
                <a:off x="1712850" y="4065195"/>
                <a:ext cx="50760" cy="307800"/>
              </p14:xfrm>
            </p:contentPart>
          </mc:Choice>
          <mc:Fallback>
            <p:pic>
              <p:nvPicPr>
                <p:cNvPr id="57" name="筆跡 56">
                  <a:extLst>
                    <a:ext uri="{FF2B5EF4-FFF2-40B4-BE49-F238E27FC236}">
                      <a16:creationId xmlns:a16="http://schemas.microsoft.com/office/drawing/2014/main" id="{F6330C11-6E4E-48B4-A0AA-9123D6BC84DC}"/>
                    </a:ext>
                  </a:extLst>
                </p:cNvPr>
                <p:cNvPicPr/>
                <p:nvPr/>
              </p:nvPicPr>
              <p:blipFill>
                <a:blip r:embed="rId91"/>
                <a:stretch>
                  <a:fillRect/>
                </a:stretch>
              </p:blipFill>
              <p:spPr>
                <a:xfrm>
                  <a:off x="1695210" y="4047195"/>
                  <a:ext cx="864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筆跡 57">
                  <a:extLst>
                    <a:ext uri="{FF2B5EF4-FFF2-40B4-BE49-F238E27FC236}">
                      <a16:creationId xmlns:a16="http://schemas.microsoft.com/office/drawing/2014/main" id="{4DEB46A0-686B-48D3-8FF1-113E3BE3A719}"/>
                    </a:ext>
                  </a:extLst>
                </p14:cNvPr>
                <p14:cNvContentPartPr/>
                <p14:nvPr/>
              </p14:nvContentPartPr>
              <p14:xfrm>
                <a:off x="1793490" y="4308555"/>
                <a:ext cx="5040" cy="111960"/>
              </p14:xfrm>
            </p:contentPart>
          </mc:Choice>
          <mc:Fallback>
            <p:pic>
              <p:nvPicPr>
                <p:cNvPr id="58" name="筆跡 57">
                  <a:extLst>
                    <a:ext uri="{FF2B5EF4-FFF2-40B4-BE49-F238E27FC236}">
                      <a16:creationId xmlns:a16="http://schemas.microsoft.com/office/drawing/2014/main" id="{4DEB46A0-686B-48D3-8FF1-113E3BE3A719}"/>
                    </a:ext>
                  </a:extLst>
                </p:cNvPr>
                <p:cNvPicPr/>
                <p:nvPr/>
              </p:nvPicPr>
              <p:blipFill>
                <a:blip r:embed="rId93"/>
                <a:stretch>
                  <a:fillRect/>
                </a:stretch>
              </p:blipFill>
              <p:spPr>
                <a:xfrm>
                  <a:off x="1775490" y="4290915"/>
                  <a:ext cx="40680" cy="147600"/>
                </a:xfrm>
                <a:prstGeom prst="rect">
                  <a:avLst/>
                </a:prstGeom>
              </p:spPr>
            </p:pic>
          </mc:Fallback>
        </mc:AlternateContent>
      </p:grpSp>
      <p:grpSp>
        <p:nvGrpSpPr>
          <p:cNvPr id="54272" name="群組 54271">
            <a:extLst>
              <a:ext uri="{FF2B5EF4-FFF2-40B4-BE49-F238E27FC236}">
                <a16:creationId xmlns:a16="http://schemas.microsoft.com/office/drawing/2014/main" id="{55473BA6-5198-4BDD-A595-A1F67FF32547}"/>
              </a:ext>
            </a:extLst>
          </p:cNvPr>
          <p:cNvGrpSpPr/>
          <p:nvPr/>
        </p:nvGrpSpPr>
        <p:grpSpPr>
          <a:xfrm>
            <a:off x="2039010" y="4148355"/>
            <a:ext cx="19440" cy="101160"/>
            <a:chOff x="2039010" y="4148355"/>
            <a:chExt cx="19440" cy="101160"/>
          </a:xfrm>
        </p:grpSpPr>
        <mc:AlternateContent xmlns:mc="http://schemas.openxmlformats.org/markup-compatibility/2006">
          <mc:Choice xmlns:p14="http://schemas.microsoft.com/office/powerpoint/2010/main" Requires="p14">
            <p:contentPart p14:bwMode="auto" r:id="rId94">
              <p14:nvContentPartPr>
                <p14:cNvPr id="59" name="筆跡 58">
                  <a:extLst>
                    <a:ext uri="{FF2B5EF4-FFF2-40B4-BE49-F238E27FC236}">
                      <a16:creationId xmlns:a16="http://schemas.microsoft.com/office/drawing/2014/main" id="{8D6E26FC-90A2-484D-866E-5C459E453CF7}"/>
                    </a:ext>
                  </a:extLst>
                </p14:cNvPr>
                <p14:cNvContentPartPr/>
                <p14:nvPr/>
              </p14:nvContentPartPr>
              <p14:xfrm>
                <a:off x="2039010" y="4148355"/>
                <a:ext cx="14760" cy="13320"/>
              </p14:xfrm>
            </p:contentPart>
          </mc:Choice>
          <mc:Fallback>
            <p:pic>
              <p:nvPicPr>
                <p:cNvPr id="59" name="筆跡 58">
                  <a:extLst>
                    <a:ext uri="{FF2B5EF4-FFF2-40B4-BE49-F238E27FC236}">
                      <a16:creationId xmlns:a16="http://schemas.microsoft.com/office/drawing/2014/main" id="{8D6E26FC-90A2-484D-866E-5C459E453CF7}"/>
                    </a:ext>
                  </a:extLst>
                </p:cNvPr>
                <p:cNvPicPr/>
                <p:nvPr/>
              </p:nvPicPr>
              <p:blipFill>
                <a:blip r:embed="rId95"/>
                <a:stretch>
                  <a:fillRect/>
                </a:stretch>
              </p:blipFill>
              <p:spPr>
                <a:xfrm>
                  <a:off x="2021010" y="4130715"/>
                  <a:ext cx="504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筆跡 59">
                  <a:extLst>
                    <a:ext uri="{FF2B5EF4-FFF2-40B4-BE49-F238E27FC236}">
                      <a16:creationId xmlns:a16="http://schemas.microsoft.com/office/drawing/2014/main" id="{D1A64EBD-481F-426D-9281-79C93851C1DA}"/>
                    </a:ext>
                  </a:extLst>
                </p14:cNvPr>
                <p14:cNvContentPartPr/>
                <p14:nvPr/>
              </p14:nvContentPartPr>
              <p14:xfrm>
                <a:off x="2047290" y="4228635"/>
                <a:ext cx="11160" cy="20880"/>
              </p14:xfrm>
            </p:contentPart>
          </mc:Choice>
          <mc:Fallback>
            <p:pic>
              <p:nvPicPr>
                <p:cNvPr id="60" name="筆跡 59">
                  <a:extLst>
                    <a:ext uri="{FF2B5EF4-FFF2-40B4-BE49-F238E27FC236}">
                      <a16:creationId xmlns:a16="http://schemas.microsoft.com/office/drawing/2014/main" id="{D1A64EBD-481F-426D-9281-79C93851C1DA}"/>
                    </a:ext>
                  </a:extLst>
                </p:cNvPr>
                <p:cNvPicPr/>
                <p:nvPr/>
              </p:nvPicPr>
              <p:blipFill>
                <a:blip r:embed="rId97"/>
                <a:stretch>
                  <a:fillRect/>
                </a:stretch>
              </p:blipFill>
              <p:spPr>
                <a:xfrm>
                  <a:off x="2029650" y="4210635"/>
                  <a:ext cx="46800" cy="56520"/>
                </a:xfrm>
                <a:prstGeom prst="rect">
                  <a:avLst/>
                </a:prstGeom>
              </p:spPr>
            </p:pic>
          </mc:Fallback>
        </mc:AlternateContent>
      </p:grpSp>
      <p:grpSp>
        <p:nvGrpSpPr>
          <p:cNvPr id="54277" name="群組 54276">
            <a:extLst>
              <a:ext uri="{FF2B5EF4-FFF2-40B4-BE49-F238E27FC236}">
                <a16:creationId xmlns:a16="http://schemas.microsoft.com/office/drawing/2014/main" id="{E4AE221D-6F33-4BD1-810C-0D29BE476502}"/>
              </a:ext>
            </a:extLst>
          </p:cNvPr>
          <p:cNvGrpSpPr/>
          <p:nvPr/>
        </p:nvGrpSpPr>
        <p:grpSpPr>
          <a:xfrm>
            <a:off x="2792130" y="4075995"/>
            <a:ext cx="1080000" cy="268920"/>
            <a:chOff x="2792130" y="4075995"/>
            <a:chExt cx="1080000" cy="268920"/>
          </a:xfrm>
        </p:grpSpPr>
        <mc:AlternateContent xmlns:mc="http://schemas.openxmlformats.org/markup-compatibility/2006">
          <mc:Choice xmlns:p14="http://schemas.microsoft.com/office/powerpoint/2010/main" Requires="p14">
            <p:contentPart p14:bwMode="auto" r:id="rId98">
              <p14:nvContentPartPr>
                <p14:cNvPr id="61" name="筆跡 60">
                  <a:extLst>
                    <a:ext uri="{FF2B5EF4-FFF2-40B4-BE49-F238E27FC236}">
                      <a16:creationId xmlns:a16="http://schemas.microsoft.com/office/drawing/2014/main" id="{BCCC2260-7085-490D-B2E6-E008B3DBF616}"/>
                    </a:ext>
                  </a:extLst>
                </p14:cNvPr>
                <p14:cNvContentPartPr/>
                <p14:nvPr/>
              </p14:nvContentPartPr>
              <p14:xfrm>
                <a:off x="2792130" y="4075995"/>
                <a:ext cx="345600" cy="219960"/>
              </p14:xfrm>
            </p:contentPart>
          </mc:Choice>
          <mc:Fallback>
            <p:pic>
              <p:nvPicPr>
                <p:cNvPr id="61" name="筆跡 60">
                  <a:extLst>
                    <a:ext uri="{FF2B5EF4-FFF2-40B4-BE49-F238E27FC236}">
                      <a16:creationId xmlns:a16="http://schemas.microsoft.com/office/drawing/2014/main" id="{BCCC2260-7085-490D-B2E6-E008B3DBF616}"/>
                    </a:ext>
                  </a:extLst>
                </p:cNvPr>
                <p:cNvPicPr/>
                <p:nvPr/>
              </p:nvPicPr>
              <p:blipFill>
                <a:blip r:embed="rId99"/>
                <a:stretch>
                  <a:fillRect/>
                </a:stretch>
              </p:blipFill>
              <p:spPr>
                <a:xfrm>
                  <a:off x="2774130" y="4057995"/>
                  <a:ext cx="38124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筆跡 61">
                  <a:extLst>
                    <a:ext uri="{FF2B5EF4-FFF2-40B4-BE49-F238E27FC236}">
                      <a16:creationId xmlns:a16="http://schemas.microsoft.com/office/drawing/2014/main" id="{68F9111A-EB6D-47DF-A225-B291EE737A38}"/>
                    </a:ext>
                  </a:extLst>
                </p14:cNvPr>
                <p14:cNvContentPartPr/>
                <p14:nvPr/>
              </p14:nvContentPartPr>
              <p14:xfrm>
                <a:off x="3299730" y="4106235"/>
                <a:ext cx="153000" cy="144360"/>
              </p14:xfrm>
            </p:contentPart>
          </mc:Choice>
          <mc:Fallback>
            <p:pic>
              <p:nvPicPr>
                <p:cNvPr id="62" name="筆跡 61">
                  <a:extLst>
                    <a:ext uri="{FF2B5EF4-FFF2-40B4-BE49-F238E27FC236}">
                      <a16:creationId xmlns:a16="http://schemas.microsoft.com/office/drawing/2014/main" id="{68F9111A-EB6D-47DF-A225-B291EE737A38}"/>
                    </a:ext>
                  </a:extLst>
                </p:cNvPr>
                <p:cNvPicPr/>
                <p:nvPr/>
              </p:nvPicPr>
              <p:blipFill>
                <a:blip r:embed="rId101"/>
                <a:stretch>
                  <a:fillRect/>
                </a:stretch>
              </p:blipFill>
              <p:spPr>
                <a:xfrm>
                  <a:off x="3282090" y="4088595"/>
                  <a:ext cx="1886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4274" name="筆跡 54273">
                  <a:extLst>
                    <a:ext uri="{FF2B5EF4-FFF2-40B4-BE49-F238E27FC236}">
                      <a16:creationId xmlns:a16="http://schemas.microsoft.com/office/drawing/2014/main" id="{7582F919-63C4-4F33-965F-5760EBAA4E35}"/>
                    </a:ext>
                  </a:extLst>
                </p14:cNvPr>
                <p14:cNvContentPartPr/>
                <p14:nvPr/>
              </p14:nvContentPartPr>
              <p14:xfrm>
                <a:off x="3549930" y="4097595"/>
                <a:ext cx="160560" cy="247320"/>
              </p14:xfrm>
            </p:contentPart>
          </mc:Choice>
          <mc:Fallback>
            <p:pic>
              <p:nvPicPr>
                <p:cNvPr id="54274" name="筆跡 54273">
                  <a:extLst>
                    <a:ext uri="{FF2B5EF4-FFF2-40B4-BE49-F238E27FC236}">
                      <a16:creationId xmlns:a16="http://schemas.microsoft.com/office/drawing/2014/main" id="{7582F919-63C4-4F33-965F-5760EBAA4E35}"/>
                    </a:ext>
                  </a:extLst>
                </p:cNvPr>
                <p:cNvPicPr/>
                <p:nvPr/>
              </p:nvPicPr>
              <p:blipFill>
                <a:blip r:embed="rId103"/>
                <a:stretch>
                  <a:fillRect/>
                </a:stretch>
              </p:blipFill>
              <p:spPr>
                <a:xfrm>
                  <a:off x="3532290" y="4079955"/>
                  <a:ext cx="19620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4276" name="筆跡 54275">
                  <a:extLst>
                    <a:ext uri="{FF2B5EF4-FFF2-40B4-BE49-F238E27FC236}">
                      <a16:creationId xmlns:a16="http://schemas.microsoft.com/office/drawing/2014/main" id="{4AA7830F-F4C7-4BC2-8620-03740AE24D33}"/>
                    </a:ext>
                  </a:extLst>
                </p14:cNvPr>
                <p14:cNvContentPartPr/>
                <p14:nvPr/>
              </p14:nvContentPartPr>
              <p14:xfrm>
                <a:off x="3751530" y="4096515"/>
                <a:ext cx="120600" cy="180720"/>
              </p14:xfrm>
            </p:contentPart>
          </mc:Choice>
          <mc:Fallback>
            <p:pic>
              <p:nvPicPr>
                <p:cNvPr id="54276" name="筆跡 54275">
                  <a:extLst>
                    <a:ext uri="{FF2B5EF4-FFF2-40B4-BE49-F238E27FC236}">
                      <a16:creationId xmlns:a16="http://schemas.microsoft.com/office/drawing/2014/main" id="{4AA7830F-F4C7-4BC2-8620-03740AE24D33}"/>
                    </a:ext>
                  </a:extLst>
                </p:cNvPr>
                <p:cNvPicPr/>
                <p:nvPr/>
              </p:nvPicPr>
              <p:blipFill>
                <a:blip r:embed="rId105"/>
                <a:stretch>
                  <a:fillRect/>
                </a:stretch>
              </p:blipFill>
              <p:spPr>
                <a:xfrm>
                  <a:off x="3733530" y="4078875"/>
                  <a:ext cx="156240" cy="216360"/>
                </a:xfrm>
                <a:prstGeom prst="rect">
                  <a:avLst/>
                </a:prstGeom>
              </p:spPr>
            </p:pic>
          </mc:Fallback>
        </mc:AlternateContent>
      </p:grpSp>
      <p:grpSp>
        <p:nvGrpSpPr>
          <p:cNvPr id="54286" name="群組 54285">
            <a:extLst>
              <a:ext uri="{FF2B5EF4-FFF2-40B4-BE49-F238E27FC236}">
                <a16:creationId xmlns:a16="http://schemas.microsoft.com/office/drawing/2014/main" id="{2B776309-7072-40DE-91B8-2843B90BE9C1}"/>
              </a:ext>
            </a:extLst>
          </p:cNvPr>
          <p:cNvGrpSpPr/>
          <p:nvPr/>
        </p:nvGrpSpPr>
        <p:grpSpPr>
          <a:xfrm>
            <a:off x="1818330" y="4715715"/>
            <a:ext cx="1269720" cy="264960"/>
            <a:chOff x="1818330" y="4715715"/>
            <a:chExt cx="1269720" cy="264960"/>
          </a:xfrm>
        </p:grpSpPr>
        <mc:AlternateContent xmlns:mc="http://schemas.openxmlformats.org/markup-compatibility/2006">
          <mc:Choice xmlns:p14="http://schemas.microsoft.com/office/powerpoint/2010/main" Requires="p14">
            <p:contentPart p14:bwMode="auto" r:id="rId106">
              <p14:nvContentPartPr>
                <p14:cNvPr id="54278" name="筆跡 54277">
                  <a:extLst>
                    <a:ext uri="{FF2B5EF4-FFF2-40B4-BE49-F238E27FC236}">
                      <a16:creationId xmlns:a16="http://schemas.microsoft.com/office/drawing/2014/main" id="{2769DE21-B13C-49EF-B2E1-2B9D397FA4DF}"/>
                    </a:ext>
                  </a:extLst>
                </p14:cNvPr>
                <p14:cNvContentPartPr/>
                <p14:nvPr/>
              </p14:nvContentPartPr>
              <p14:xfrm>
                <a:off x="1818330" y="4764675"/>
                <a:ext cx="237960" cy="216000"/>
              </p14:xfrm>
            </p:contentPart>
          </mc:Choice>
          <mc:Fallback>
            <p:pic>
              <p:nvPicPr>
                <p:cNvPr id="54278" name="筆跡 54277">
                  <a:extLst>
                    <a:ext uri="{FF2B5EF4-FFF2-40B4-BE49-F238E27FC236}">
                      <a16:creationId xmlns:a16="http://schemas.microsoft.com/office/drawing/2014/main" id="{2769DE21-B13C-49EF-B2E1-2B9D397FA4DF}"/>
                    </a:ext>
                  </a:extLst>
                </p:cNvPr>
                <p:cNvPicPr/>
                <p:nvPr/>
              </p:nvPicPr>
              <p:blipFill>
                <a:blip r:embed="rId107"/>
                <a:stretch>
                  <a:fillRect/>
                </a:stretch>
              </p:blipFill>
              <p:spPr>
                <a:xfrm>
                  <a:off x="1800330" y="4746675"/>
                  <a:ext cx="27360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4279" name="筆跡 54278">
                  <a:extLst>
                    <a:ext uri="{FF2B5EF4-FFF2-40B4-BE49-F238E27FC236}">
                      <a16:creationId xmlns:a16="http://schemas.microsoft.com/office/drawing/2014/main" id="{5A8C68EF-DC55-48E6-A657-83202864A8E7}"/>
                    </a:ext>
                  </a:extLst>
                </p14:cNvPr>
                <p14:cNvContentPartPr/>
                <p14:nvPr/>
              </p14:nvContentPartPr>
              <p14:xfrm>
                <a:off x="2166450" y="4785195"/>
                <a:ext cx="97920" cy="16920"/>
              </p14:xfrm>
            </p:contentPart>
          </mc:Choice>
          <mc:Fallback>
            <p:pic>
              <p:nvPicPr>
                <p:cNvPr id="54279" name="筆跡 54278">
                  <a:extLst>
                    <a:ext uri="{FF2B5EF4-FFF2-40B4-BE49-F238E27FC236}">
                      <a16:creationId xmlns:a16="http://schemas.microsoft.com/office/drawing/2014/main" id="{5A8C68EF-DC55-48E6-A657-83202864A8E7}"/>
                    </a:ext>
                  </a:extLst>
                </p:cNvPr>
                <p:cNvPicPr/>
                <p:nvPr/>
              </p:nvPicPr>
              <p:blipFill>
                <a:blip r:embed="rId109"/>
                <a:stretch>
                  <a:fillRect/>
                </a:stretch>
              </p:blipFill>
              <p:spPr>
                <a:xfrm>
                  <a:off x="2148450" y="4767195"/>
                  <a:ext cx="13356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4280" name="筆跡 54279">
                  <a:extLst>
                    <a:ext uri="{FF2B5EF4-FFF2-40B4-BE49-F238E27FC236}">
                      <a16:creationId xmlns:a16="http://schemas.microsoft.com/office/drawing/2014/main" id="{455A5207-4905-4FFD-9D50-18EBE2D8F9A1}"/>
                    </a:ext>
                  </a:extLst>
                </p14:cNvPr>
                <p14:cNvContentPartPr/>
                <p14:nvPr/>
              </p14:nvContentPartPr>
              <p14:xfrm>
                <a:off x="2167530" y="4849995"/>
                <a:ext cx="158040" cy="23040"/>
              </p14:xfrm>
            </p:contentPart>
          </mc:Choice>
          <mc:Fallback>
            <p:pic>
              <p:nvPicPr>
                <p:cNvPr id="54280" name="筆跡 54279">
                  <a:extLst>
                    <a:ext uri="{FF2B5EF4-FFF2-40B4-BE49-F238E27FC236}">
                      <a16:creationId xmlns:a16="http://schemas.microsoft.com/office/drawing/2014/main" id="{455A5207-4905-4FFD-9D50-18EBE2D8F9A1}"/>
                    </a:ext>
                  </a:extLst>
                </p:cNvPr>
                <p:cNvPicPr/>
                <p:nvPr/>
              </p:nvPicPr>
              <p:blipFill>
                <a:blip r:embed="rId111"/>
                <a:stretch>
                  <a:fillRect/>
                </a:stretch>
              </p:blipFill>
              <p:spPr>
                <a:xfrm>
                  <a:off x="2149890" y="4832355"/>
                  <a:ext cx="1936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54281" name="筆跡 54280">
                  <a:extLst>
                    <a:ext uri="{FF2B5EF4-FFF2-40B4-BE49-F238E27FC236}">
                      <a16:creationId xmlns:a16="http://schemas.microsoft.com/office/drawing/2014/main" id="{9FE1E9F3-BB25-4A77-9E58-4DEDB0117110}"/>
                    </a:ext>
                  </a:extLst>
                </p14:cNvPr>
                <p14:cNvContentPartPr/>
                <p14:nvPr/>
              </p14:nvContentPartPr>
              <p14:xfrm>
                <a:off x="2499810" y="4902195"/>
                <a:ext cx="2880" cy="39240"/>
              </p14:xfrm>
            </p:contentPart>
          </mc:Choice>
          <mc:Fallback>
            <p:pic>
              <p:nvPicPr>
                <p:cNvPr id="54281" name="筆跡 54280">
                  <a:extLst>
                    <a:ext uri="{FF2B5EF4-FFF2-40B4-BE49-F238E27FC236}">
                      <a16:creationId xmlns:a16="http://schemas.microsoft.com/office/drawing/2014/main" id="{9FE1E9F3-BB25-4A77-9E58-4DEDB0117110}"/>
                    </a:ext>
                  </a:extLst>
                </p:cNvPr>
                <p:cNvPicPr/>
                <p:nvPr/>
              </p:nvPicPr>
              <p:blipFill>
                <a:blip r:embed="rId113"/>
                <a:stretch>
                  <a:fillRect/>
                </a:stretch>
              </p:blipFill>
              <p:spPr>
                <a:xfrm>
                  <a:off x="2481810" y="4884195"/>
                  <a:ext cx="385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54282" name="筆跡 54281">
                  <a:extLst>
                    <a:ext uri="{FF2B5EF4-FFF2-40B4-BE49-F238E27FC236}">
                      <a16:creationId xmlns:a16="http://schemas.microsoft.com/office/drawing/2014/main" id="{DB5CB07F-B919-4082-91CB-CDC7D6E229CB}"/>
                    </a:ext>
                  </a:extLst>
                </p14:cNvPr>
                <p14:cNvContentPartPr/>
                <p14:nvPr/>
              </p14:nvContentPartPr>
              <p14:xfrm>
                <a:off x="2586570" y="4786635"/>
                <a:ext cx="91080" cy="141480"/>
              </p14:xfrm>
            </p:contentPart>
          </mc:Choice>
          <mc:Fallback>
            <p:pic>
              <p:nvPicPr>
                <p:cNvPr id="54282" name="筆跡 54281">
                  <a:extLst>
                    <a:ext uri="{FF2B5EF4-FFF2-40B4-BE49-F238E27FC236}">
                      <a16:creationId xmlns:a16="http://schemas.microsoft.com/office/drawing/2014/main" id="{DB5CB07F-B919-4082-91CB-CDC7D6E229CB}"/>
                    </a:ext>
                  </a:extLst>
                </p:cNvPr>
                <p:cNvPicPr/>
                <p:nvPr/>
              </p:nvPicPr>
              <p:blipFill>
                <a:blip r:embed="rId115"/>
                <a:stretch>
                  <a:fillRect/>
                </a:stretch>
              </p:blipFill>
              <p:spPr>
                <a:xfrm>
                  <a:off x="2568930" y="4768995"/>
                  <a:ext cx="1267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4283" name="筆跡 54282">
                  <a:extLst>
                    <a:ext uri="{FF2B5EF4-FFF2-40B4-BE49-F238E27FC236}">
                      <a16:creationId xmlns:a16="http://schemas.microsoft.com/office/drawing/2014/main" id="{49C3385B-23DC-41EB-9CFB-D3E70D30920C}"/>
                    </a:ext>
                  </a:extLst>
                </p14:cNvPr>
                <p14:cNvContentPartPr/>
                <p14:nvPr/>
              </p14:nvContentPartPr>
              <p14:xfrm>
                <a:off x="2792130" y="4715715"/>
                <a:ext cx="108360" cy="181800"/>
              </p14:xfrm>
            </p:contentPart>
          </mc:Choice>
          <mc:Fallback>
            <p:pic>
              <p:nvPicPr>
                <p:cNvPr id="54283" name="筆跡 54282">
                  <a:extLst>
                    <a:ext uri="{FF2B5EF4-FFF2-40B4-BE49-F238E27FC236}">
                      <a16:creationId xmlns:a16="http://schemas.microsoft.com/office/drawing/2014/main" id="{49C3385B-23DC-41EB-9CFB-D3E70D30920C}"/>
                    </a:ext>
                  </a:extLst>
                </p:cNvPr>
                <p:cNvPicPr/>
                <p:nvPr/>
              </p:nvPicPr>
              <p:blipFill>
                <a:blip r:embed="rId117"/>
                <a:stretch>
                  <a:fillRect/>
                </a:stretch>
              </p:blipFill>
              <p:spPr>
                <a:xfrm>
                  <a:off x="2774130" y="4698075"/>
                  <a:ext cx="1440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4284" name="筆跡 54283">
                  <a:extLst>
                    <a:ext uri="{FF2B5EF4-FFF2-40B4-BE49-F238E27FC236}">
                      <a16:creationId xmlns:a16="http://schemas.microsoft.com/office/drawing/2014/main" id="{0283D018-2FAF-4F22-8E04-45B16D5789E1}"/>
                    </a:ext>
                  </a:extLst>
                </p14:cNvPr>
                <p14:cNvContentPartPr/>
                <p14:nvPr/>
              </p14:nvContentPartPr>
              <p14:xfrm>
                <a:off x="2831730" y="4718955"/>
                <a:ext cx="132840" cy="27360"/>
              </p14:xfrm>
            </p:contentPart>
          </mc:Choice>
          <mc:Fallback>
            <p:pic>
              <p:nvPicPr>
                <p:cNvPr id="54284" name="筆跡 54283">
                  <a:extLst>
                    <a:ext uri="{FF2B5EF4-FFF2-40B4-BE49-F238E27FC236}">
                      <a16:creationId xmlns:a16="http://schemas.microsoft.com/office/drawing/2014/main" id="{0283D018-2FAF-4F22-8E04-45B16D5789E1}"/>
                    </a:ext>
                  </a:extLst>
                </p:cNvPr>
                <p:cNvPicPr/>
                <p:nvPr/>
              </p:nvPicPr>
              <p:blipFill>
                <a:blip r:embed="rId119"/>
                <a:stretch>
                  <a:fillRect/>
                </a:stretch>
              </p:blipFill>
              <p:spPr>
                <a:xfrm>
                  <a:off x="2814090" y="4701315"/>
                  <a:ext cx="1684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4285" name="筆跡 54284">
                  <a:extLst>
                    <a:ext uri="{FF2B5EF4-FFF2-40B4-BE49-F238E27FC236}">
                      <a16:creationId xmlns:a16="http://schemas.microsoft.com/office/drawing/2014/main" id="{B76E1D70-8AC1-4834-8965-7CA4CB432832}"/>
                    </a:ext>
                  </a:extLst>
                </p14:cNvPr>
                <p14:cNvContentPartPr/>
                <p14:nvPr/>
              </p14:nvContentPartPr>
              <p14:xfrm>
                <a:off x="3083010" y="4927035"/>
                <a:ext cx="5040" cy="25200"/>
              </p14:xfrm>
            </p:contentPart>
          </mc:Choice>
          <mc:Fallback>
            <p:pic>
              <p:nvPicPr>
                <p:cNvPr id="54285" name="筆跡 54284">
                  <a:extLst>
                    <a:ext uri="{FF2B5EF4-FFF2-40B4-BE49-F238E27FC236}">
                      <a16:creationId xmlns:a16="http://schemas.microsoft.com/office/drawing/2014/main" id="{B76E1D70-8AC1-4834-8965-7CA4CB432832}"/>
                    </a:ext>
                  </a:extLst>
                </p:cNvPr>
                <p:cNvPicPr/>
                <p:nvPr/>
              </p:nvPicPr>
              <p:blipFill>
                <a:blip r:embed="rId121"/>
                <a:stretch>
                  <a:fillRect/>
                </a:stretch>
              </p:blipFill>
              <p:spPr>
                <a:xfrm>
                  <a:off x="3065370" y="4909035"/>
                  <a:ext cx="40680" cy="60840"/>
                </a:xfrm>
                <a:prstGeom prst="rect">
                  <a:avLst/>
                </a:prstGeom>
              </p:spPr>
            </p:pic>
          </mc:Fallback>
        </mc:AlternateContent>
      </p:grpSp>
      <p:grpSp>
        <p:nvGrpSpPr>
          <p:cNvPr id="54304" name="群組 54303">
            <a:extLst>
              <a:ext uri="{FF2B5EF4-FFF2-40B4-BE49-F238E27FC236}">
                <a16:creationId xmlns:a16="http://schemas.microsoft.com/office/drawing/2014/main" id="{F78C6933-F6B3-4563-A4A9-8AAF2683DDC1}"/>
              </a:ext>
            </a:extLst>
          </p:cNvPr>
          <p:cNvGrpSpPr/>
          <p:nvPr/>
        </p:nvGrpSpPr>
        <p:grpSpPr>
          <a:xfrm>
            <a:off x="4768530" y="3102555"/>
            <a:ext cx="2074680" cy="745560"/>
            <a:chOff x="4768530" y="3102555"/>
            <a:chExt cx="2074680" cy="745560"/>
          </a:xfrm>
        </p:grpSpPr>
        <mc:AlternateContent xmlns:mc="http://schemas.openxmlformats.org/markup-compatibility/2006">
          <mc:Choice xmlns:p14="http://schemas.microsoft.com/office/powerpoint/2010/main" Requires="p14">
            <p:contentPart p14:bwMode="auto" r:id="rId122">
              <p14:nvContentPartPr>
                <p14:cNvPr id="54287" name="筆跡 54286">
                  <a:extLst>
                    <a:ext uri="{FF2B5EF4-FFF2-40B4-BE49-F238E27FC236}">
                      <a16:creationId xmlns:a16="http://schemas.microsoft.com/office/drawing/2014/main" id="{264464C4-79CD-4AC0-874F-F8A2C8DFF573}"/>
                    </a:ext>
                  </a:extLst>
                </p14:cNvPr>
                <p14:cNvContentPartPr/>
                <p14:nvPr/>
              </p14:nvContentPartPr>
              <p14:xfrm>
                <a:off x="5353530" y="3599715"/>
                <a:ext cx="191520" cy="248400"/>
              </p14:xfrm>
            </p:contentPart>
          </mc:Choice>
          <mc:Fallback>
            <p:pic>
              <p:nvPicPr>
                <p:cNvPr id="54287" name="筆跡 54286">
                  <a:extLst>
                    <a:ext uri="{FF2B5EF4-FFF2-40B4-BE49-F238E27FC236}">
                      <a16:creationId xmlns:a16="http://schemas.microsoft.com/office/drawing/2014/main" id="{264464C4-79CD-4AC0-874F-F8A2C8DFF573}"/>
                    </a:ext>
                  </a:extLst>
                </p:cNvPr>
                <p:cNvPicPr/>
                <p:nvPr/>
              </p:nvPicPr>
              <p:blipFill>
                <a:blip r:embed="rId123"/>
                <a:stretch>
                  <a:fillRect/>
                </a:stretch>
              </p:blipFill>
              <p:spPr>
                <a:xfrm>
                  <a:off x="5335890" y="3581715"/>
                  <a:ext cx="2271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54288" name="筆跡 54287">
                  <a:extLst>
                    <a:ext uri="{FF2B5EF4-FFF2-40B4-BE49-F238E27FC236}">
                      <a16:creationId xmlns:a16="http://schemas.microsoft.com/office/drawing/2014/main" id="{DAB4C9D1-DEC6-42D9-84BA-1569FD701C4A}"/>
                    </a:ext>
                  </a:extLst>
                </p14:cNvPr>
                <p14:cNvContentPartPr/>
                <p14:nvPr/>
              </p14:nvContentPartPr>
              <p14:xfrm>
                <a:off x="5392410" y="3608355"/>
                <a:ext cx="102960" cy="228600"/>
              </p14:xfrm>
            </p:contentPart>
          </mc:Choice>
          <mc:Fallback>
            <p:pic>
              <p:nvPicPr>
                <p:cNvPr id="54288" name="筆跡 54287">
                  <a:extLst>
                    <a:ext uri="{FF2B5EF4-FFF2-40B4-BE49-F238E27FC236}">
                      <a16:creationId xmlns:a16="http://schemas.microsoft.com/office/drawing/2014/main" id="{DAB4C9D1-DEC6-42D9-84BA-1569FD701C4A}"/>
                    </a:ext>
                  </a:extLst>
                </p:cNvPr>
                <p:cNvPicPr/>
                <p:nvPr/>
              </p:nvPicPr>
              <p:blipFill>
                <a:blip r:embed="rId125"/>
                <a:stretch>
                  <a:fillRect/>
                </a:stretch>
              </p:blipFill>
              <p:spPr>
                <a:xfrm>
                  <a:off x="5374770" y="3590355"/>
                  <a:ext cx="1386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54289" name="筆跡 54288">
                  <a:extLst>
                    <a:ext uri="{FF2B5EF4-FFF2-40B4-BE49-F238E27FC236}">
                      <a16:creationId xmlns:a16="http://schemas.microsoft.com/office/drawing/2014/main" id="{25F2AFB2-081B-4A98-8780-656A9295E100}"/>
                    </a:ext>
                  </a:extLst>
                </p14:cNvPr>
                <p14:cNvContentPartPr/>
                <p14:nvPr/>
              </p14:nvContentPartPr>
              <p14:xfrm>
                <a:off x="5359650" y="3449955"/>
                <a:ext cx="216000" cy="41040"/>
              </p14:xfrm>
            </p:contentPart>
          </mc:Choice>
          <mc:Fallback>
            <p:pic>
              <p:nvPicPr>
                <p:cNvPr id="54289" name="筆跡 54288">
                  <a:extLst>
                    <a:ext uri="{FF2B5EF4-FFF2-40B4-BE49-F238E27FC236}">
                      <a16:creationId xmlns:a16="http://schemas.microsoft.com/office/drawing/2014/main" id="{25F2AFB2-081B-4A98-8780-656A9295E100}"/>
                    </a:ext>
                  </a:extLst>
                </p:cNvPr>
                <p:cNvPicPr/>
                <p:nvPr/>
              </p:nvPicPr>
              <p:blipFill>
                <a:blip r:embed="rId127"/>
                <a:stretch>
                  <a:fillRect/>
                </a:stretch>
              </p:blipFill>
              <p:spPr>
                <a:xfrm>
                  <a:off x="5342010" y="3432315"/>
                  <a:ext cx="2516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54291" name="筆跡 54290">
                  <a:extLst>
                    <a:ext uri="{FF2B5EF4-FFF2-40B4-BE49-F238E27FC236}">
                      <a16:creationId xmlns:a16="http://schemas.microsoft.com/office/drawing/2014/main" id="{526FC860-514F-47DA-9DAE-24114681A807}"/>
                    </a:ext>
                  </a:extLst>
                </p14:cNvPr>
                <p14:cNvContentPartPr/>
                <p14:nvPr/>
              </p14:nvContentPartPr>
              <p14:xfrm>
                <a:off x="5775450" y="3613755"/>
                <a:ext cx="137520" cy="117360"/>
              </p14:xfrm>
            </p:contentPart>
          </mc:Choice>
          <mc:Fallback>
            <p:pic>
              <p:nvPicPr>
                <p:cNvPr id="54291" name="筆跡 54290">
                  <a:extLst>
                    <a:ext uri="{FF2B5EF4-FFF2-40B4-BE49-F238E27FC236}">
                      <a16:creationId xmlns:a16="http://schemas.microsoft.com/office/drawing/2014/main" id="{526FC860-514F-47DA-9DAE-24114681A807}"/>
                    </a:ext>
                  </a:extLst>
                </p:cNvPr>
                <p:cNvPicPr/>
                <p:nvPr/>
              </p:nvPicPr>
              <p:blipFill>
                <a:blip r:embed="rId129"/>
                <a:stretch>
                  <a:fillRect/>
                </a:stretch>
              </p:blipFill>
              <p:spPr>
                <a:xfrm>
                  <a:off x="5757450" y="3595755"/>
                  <a:ext cx="1731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54292" name="筆跡 54291">
                  <a:extLst>
                    <a:ext uri="{FF2B5EF4-FFF2-40B4-BE49-F238E27FC236}">
                      <a16:creationId xmlns:a16="http://schemas.microsoft.com/office/drawing/2014/main" id="{FD1CC87A-4A17-4DE7-88CB-9126B102D070}"/>
                    </a:ext>
                  </a:extLst>
                </p14:cNvPr>
                <p14:cNvContentPartPr/>
                <p14:nvPr/>
              </p14:nvContentPartPr>
              <p14:xfrm>
                <a:off x="5752770" y="3789075"/>
                <a:ext cx="129240" cy="9000"/>
              </p14:xfrm>
            </p:contentPart>
          </mc:Choice>
          <mc:Fallback>
            <p:pic>
              <p:nvPicPr>
                <p:cNvPr id="54292" name="筆跡 54291">
                  <a:extLst>
                    <a:ext uri="{FF2B5EF4-FFF2-40B4-BE49-F238E27FC236}">
                      <a16:creationId xmlns:a16="http://schemas.microsoft.com/office/drawing/2014/main" id="{FD1CC87A-4A17-4DE7-88CB-9126B102D070}"/>
                    </a:ext>
                  </a:extLst>
                </p:cNvPr>
                <p:cNvPicPr/>
                <p:nvPr/>
              </p:nvPicPr>
              <p:blipFill>
                <a:blip r:embed="rId131"/>
                <a:stretch>
                  <a:fillRect/>
                </a:stretch>
              </p:blipFill>
              <p:spPr>
                <a:xfrm>
                  <a:off x="5735130" y="3771075"/>
                  <a:ext cx="16488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54293" name="筆跡 54292">
                  <a:extLst>
                    <a:ext uri="{FF2B5EF4-FFF2-40B4-BE49-F238E27FC236}">
                      <a16:creationId xmlns:a16="http://schemas.microsoft.com/office/drawing/2014/main" id="{B5EF4605-9082-4D6F-967C-EDC54D8F5D9A}"/>
                    </a:ext>
                  </a:extLst>
                </p14:cNvPr>
                <p14:cNvContentPartPr/>
                <p14:nvPr/>
              </p14:nvContentPartPr>
              <p14:xfrm>
                <a:off x="6071730" y="3592155"/>
                <a:ext cx="99360" cy="196920"/>
              </p14:xfrm>
            </p:contentPart>
          </mc:Choice>
          <mc:Fallback>
            <p:pic>
              <p:nvPicPr>
                <p:cNvPr id="54293" name="筆跡 54292">
                  <a:extLst>
                    <a:ext uri="{FF2B5EF4-FFF2-40B4-BE49-F238E27FC236}">
                      <a16:creationId xmlns:a16="http://schemas.microsoft.com/office/drawing/2014/main" id="{B5EF4605-9082-4D6F-967C-EDC54D8F5D9A}"/>
                    </a:ext>
                  </a:extLst>
                </p:cNvPr>
                <p:cNvPicPr/>
                <p:nvPr/>
              </p:nvPicPr>
              <p:blipFill>
                <a:blip r:embed="rId133"/>
                <a:stretch>
                  <a:fillRect/>
                </a:stretch>
              </p:blipFill>
              <p:spPr>
                <a:xfrm>
                  <a:off x="6053730" y="3574515"/>
                  <a:ext cx="1350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54294" name="筆跡 54293">
                  <a:extLst>
                    <a:ext uri="{FF2B5EF4-FFF2-40B4-BE49-F238E27FC236}">
                      <a16:creationId xmlns:a16="http://schemas.microsoft.com/office/drawing/2014/main" id="{E4123DF7-B680-4873-8E77-6E81F05062A9}"/>
                    </a:ext>
                  </a:extLst>
                </p14:cNvPr>
                <p14:cNvContentPartPr/>
                <p14:nvPr/>
              </p14:nvContentPartPr>
              <p14:xfrm>
                <a:off x="6242370" y="3505755"/>
                <a:ext cx="84600" cy="277200"/>
              </p14:xfrm>
            </p:contentPart>
          </mc:Choice>
          <mc:Fallback>
            <p:pic>
              <p:nvPicPr>
                <p:cNvPr id="54294" name="筆跡 54293">
                  <a:extLst>
                    <a:ext uri="{FF2B5EF4-FFF2-40B4-BE49-F238E27FC236}">
                      <a16:creationId xmlns:a16="http://schemas.microsoft.com/office/drawing/2014/main" id="{E4123DF7-B680-4873-8E77-6E81F05062A9}"/>
                    </a:ext>
                  </a:extLst>
                </p:cNvPr>
                <p:cNvPicPr/>
                <p:nvPr/>
              </p:nvPicPr>
              <p:blipFill>
                <a:blip r:embed="rId135"/>
                <a:stretch>
                  <a:fillRect/>
                </a:stretch>
              </p:blipFill>
              <p:spPr>
                <a:xfrm>
                  <a:off x="6224730" y="3487755"/>
                  <a:ext cx="12024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54295" name="筆跡 54294">
                  <a:extLst>
                    <a:ext uri="{FF2B5EF4-FFF2-40B4-BE49-F238E27FC236}">
                      <a16:creationId xmlns:a16="http://schemas.microsoft.com/office/drawing/2014/main" id="{583A9671-CE7E-40E7-A4C9-C7695D878521}"/>
                    </a:ext>
                  </a:extLst>
                </p14:cNvPr>
                <p14:cNvContentPartPr/>
                <p14:nvPr/>
              </p14:nvContentPartPr>
              <p14:xfrm>
                <a:off x="6355410" y="3770715"/>
                <a:ext cx="15840" cy="39240"/>
              </p14:xfrm>
            </p:contentPart>
          </mc:Choice>
          <mc:Fallback>
            <p:pic>
              <p:nvPicPr>
                <p:cNvPr id="54295" name="筆跡 54294">
                  <a:extLst>
                    <a:ext uri="{FF2B5EF4-FFF2-40B4-BE49-F238E27FC236}">
                      <a16:creationId xmlns:a16="http://schemas.microsoft.com/office/drawing/2014/main" id="{583A9671-CE7E-40E7-A4C9-C7695D878521}"/>
                    </a:ext>
                  </a:extLst>
                </p:cNvPr>
                <p:cNvPicPr/>
                <p:nvPr/>
              </p:nvPicPr>
              <p:blipFill>
                <a:blip r:embed="rId137"/>
                <a:stretch>
                  <a:fillRect/>
                </a:stretch>
              </p:blipFill>
              <p:spPr>
                <a:xfrm>
                  <a:off x="6337770" y="3752715"/>
                  <a:ext cx="514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54296" name="筆跡 54295">
                  <a:extLst>
                    <a:ext uri="{FF2B5EF4-FFF2-40B4-BE49-F238E27FC236}">
                      <a16:creationId xmlns:a16="http://schemas.microsoft.com/office/drawing/2014/main" id="{AD4DC7D0-D1F4-4471-BA07-421D076A24FE}"/>
                    </a:ext>
                  </a:extLst>
                </p14:cNvPr>
                <p14:cNvContentPartPr/>
                <p14:nvPr/>
              </p14:nvContentPartPr>
              <p14:xfrm>
                <a:off x="6514530" y="3512235"/>
                <a:ext cx="139680" cy="236160"/>
              </p14:xfrm>
            </p:contentPart>
          </mc:Choice>
          <mc:Fallback>
            <p:pic>
              <p:nvPicPr>
                <p:cNvPr id="54296" name="筆跡 54295">
                  <a:extLst>
                    <a:ext uri="{FF2B5EF4-FFF2-40B4-BE49-F238E27FC236}">
                      <a16:creationId xmlns:a16="http://schemas.microsoft.com/office/drawing/2014/main" id="{AD4DC7D0-D1F4-4471-BA07-421D076A24FE}"/>
                    </a:ext>
                  </a:extLst>
                </p:cNvPr>
                <p:cNvPicPr/>
                <p:nvPr/>
              </p:nvPicPr>
              <p:blipFill>
                <a:blip r:embed="rId139"/>
                <a:stretch>
                  <a:fillRect/>
                </a:stretch>
              </p:blipFill>
              <p:spPr>
                <a:xfrm>
                  <a:off x="6496890" y="3494235"/>
                  <a:ext cx="1753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4297" name="筆跡 54296">
                  <a:extLst>
                    <a:ext uri="{FF2B5EF4-FFF2-40B4-BE49-F238E27FC236}">
                      <a16:creationId xmlns:a16="http://schemas.microsoft.com/office/drawing/2014/main" id="{F8224E47-322B-4FEA-9688-FE2B6984A380}"/>
                    </a:ext>
                  </a:extLst>
                </p14:cNvPr>
                <p14:cNvContentPartPr/>
                <p14:nvPr/>
              </p14:nvContentPartPr>
              <p14:xfrm>
                <a:off x="5073090" y="3294075"/>
                <a:ext cx="41400" cy="79560"/>
              </p14:xfrm>
            </p:contentPart>
          </mc:Choice>
          <mc:Fallback>
            <p:pic>
              <p:nvPicPr>
                <p:cNvPr id="54297" name="筆跡 54296">
                  <a:extLst>
                    <a:ext uri="{FF2B5EF4-FFF2-40B4-BE49-F238E27FC236}">
                      <a16:creationId xmlns:a16="http://schemas.microsoft.com/office/drawing/2014/main" id="{F8224E47-322B-4FEA-9688-FE2B6984A380}"/>
                    </a:ext>
                  </a:extLst>
                </p:cNvPr>
                <p:cNvPicPr/>
                <p:nvPr/>
              </p:nvPicPr>
              <p:blipFill>
                <a:blip r:embed="rId141"/>
                <a:stretch>
                  <a:fillRect/>
                </a:stretch>
              </p:blipFill>
              <p:spPr>
                <a:xfrm>
                  <a:off x="5055090" y="3276435"/>
                  <a:ext cx="770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4298" name="筆跡 54297">
                  <a:extLst>
                    <a:ext uri="{FF2B5EF4-FFF2-40B4-BE49-F238E27FC236}">
                      <a16:creationId xmlns:a16="http://schemas.microsoft.com/office/drawing/2014/main" id="{F15FADE8-7583-4348-B8CB-5E9BE8428516}"/>
                    </a:ext>
                  </a:extLst>
                </p14:cNvPr>
                <p14:cNvContentPartPr/>
                <p14:nvPr/>
              </p14:nvContentPartPr>
              <p14:xfrm>
                <a:off x="5147610" y="3275715"/>
                <a:ext cx="32760" cy="84960"/>
              </p14:xfrm>
            </p:contentPart>
          </mc:Choice>
          <mc:Fallback>
            <p:pic>
              <p:nvPicPr>
                <p:cNvPr id="54298" name="筆跡 54297">
                  <a:extLst>
                    <a:ext uri="{FF2B5EF4-FFF2-40B4-BE49-F238E27FC236}">
                      <a16:creationId xmlns:a16="http://schemas.microsoft.com/office/drawing/2014/main" id="{F15FADE8-7583-4348-B8CB-5E9BE8428516}"/>
                    </a:ext>
                  </a:extLst>
                </p:cNvPr>
                <p:cNvPicPr/>
                <p:nvPr/>
              </p:nvPicPr>
              <p:blipFill>
                <a:blip r:embed="rId143"/>
                <a:stretch>
                  <a:fillRect/>
                </a:stretch>
              </p:blipFill>
              <p:spPr>
                <a:xfrm>
                  <a:off x="5129970" y="3258075"/>
                  <a:ext cx="684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4299" name="筆跡 54298">
                  <a:extLst>
                    <a:ext uri="{FF2B5EF4-FFF2-40B4-BE49-F238E27FC236}">
                      <a16:creationId xmlns:a16="http://schemas.microsoft.com/office/drawing/2014/main" id="{65DFF3AC-F60C-4E23-8FC6-6C60D32B668C}"/>
                    </a:ext>
                  </a:extLst>
                </p14:cNvPr>
                <p14:cNvContentPartPr/>
                <p14:nvPr/>
              </p14:nvContentPartPr>
              <p14:xfrm>
                <a:off x="6729810" y="3242235"/>
                <a:ext cx="7560" cy="30600"/>
              </p14:xfrm>
            </p:contentPart>
          </mc:Choice>
          <mc:Fallback>
            <p:pic>
              <p:nvPicPr>
                <p:cNvPr id="54299" name="筆跡 54298">
                  <a:extLst>
                    <a:ext uri="{FF2B5EF4-FFF2-40B4-BE49-F238E27FC236}">
                      <a16:creationId xmlns:a16="http://schemas.microsoft.com/office/drawing/2014/main" id="{65DFF3AC-F60C-4E23-8FC6-6C60D32B668C}"/>
                    </a:ext>
                  </a:extLst>
                </p:cNvPr>
                <p:cNvPicPr/>
                <p:nvPr/>
              </p:nvPicPr>
              <p:blipFill>
                <a:blip r:embed="rId145"/>
                <a:stretch>
                  <a:fillRect/>
                </a:stretch>
              </p:blipFill>
              <p:spPr>
                <a:xfrm>
                  <a:off x="6711810" y="3224595"/>
                  <a:ext cx="432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4300" name="筆跡 54299">
                  <a:extLst>
                    <a:ext uri="{FF2B5EF4-FFF2-40B4-BE49-F238E27FC236}">
                      <a16:creationId xmlns:a16="http://schemas.microsoft.com/office/drawing/2014/main" id="{6B3D8BDA-AC14-4EF2-93F6-27DA9298C933}"/>
                    </a:ext>
                  </a:extLst>
                </p14:cNvPr>
                <p14:cNvContentPartPr/>
                <p14:nvPr/>
              </p14:nvContentPartPr>
              <p14:xfrm>
                <a:off x="6824850" y="3204435"/>
                <a:ext cx="18360" cy="90360"/>
              </p14:xfrm>
            </p:contentPart>
          </mc:Choice>
          <mc:Fallback>
            <p:pic>
              <p:nvPicPr>
                <p:cNvPr id="54300" name="筆跡 54299">
                  <a:extLst>
                    <a:ext uri="{FF2B5EF4-FFF2-40B4-BE49-F238E27FC236}">
                      <a16:creationId xmlns:a16="http://schemas.microsoft.com/office/drawing/2014/main" id="{6B3D8BDA-AC14-4EF2-93F6-27DA9298C933}"/>
                    </a:ext>
                  </a:extLst>
                </p:cNvPr>
                <p:cNvPicPr/>
                <p:nvPr/>
              </p:nvPicPr>
              <p:blipFill>
                <a:blip r:embed="rId147"/>
                <a:stretch>
                  <a:fillRect/>
                </a:stretch>
              </p:blipFill>
              <p:spPr>
                <a:xfrm>
                  <a:off x="6806850" y="3186435"/>
                  <a:ext cx="54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4301" name="筆跡 54300">
                  <a:extLst>
                    <a:ext uri="{FF2B5EF4-FFF2-40B4-BE49-F238E27FC236}">
                      <a16:creationId xmlns:a16="http://schemas.microsoft.com/office/drawing/2014/main" id="{F7534ECD-59FA-497A-A6D6-F266DB6A0B68}"/>
                    </a:ext>
                  </a:extLst>
                </p14:cNvPr>
                <p14:cNvContentPartPr/>
                <p14:nvPr/>
              </p14:nvContentPartPr>
              <p14:xfrm>
                <a:off x="4777170" y="3526995"/>
                <a:ext cx="15120" cy="289440"/>
              </p14:xfrm>
            </p:contentPart>
          </mc:Choice>
          <mc:Fallback>
            <p:pic>
              <p:nvPicPr>
                <p:cNvPr id="54301" name="筆跡 54300">
                  <a:extLst>
                    <a:ext uri="{FF2B5EF4-FFF2-40B4-BE49-F238E27FC236}">
                      <a16:creationId xmlns:a16="http://schemas.microsoft.com/office/drawing/2014/main" id="{F7534ECD-59FA-497A-A6D6-F266DB6A0B68}"/>
                    </a:ext>
                  </a:extLst>
                </p:cNvPr>
                <p:cNvPicPr/>
                <p:nvPr/>
              </p:nvPicPr>
              <p:blipFill>
                <a:blip r:embed="rId149"/>
                <a:stretch>
                  <a:fillRect/>
                </a:stretch>
              </p:blipFill>
              <p:spPr>
                <a:xfrm>
                  <a:off x="4759170" y="3509355"/>
                  <a:ext cx="5076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4302" name="筆跡 54301">
                  <a:extLst>
                    <a:ext uri="{FF2B5EF4-FFF2-40B4-BE49-F238E27FC236}">
                      <a16:creationId xmlns:a16="http://schemas.microsoft.com/office/drawing/2014/main" id="{344BA38F-63B8-4710-B8FF-30483F7BA838}"/>
                    </a:ext>
                  </a:extLst>
                </p14:cNvPr>
                <p14:cNvContentPartPr/>
                <p14:nvPr/>
              </p14:nvContentPartPr>
              <p14:xfrm>
                <a:off x="4768530" y="3503235"/>
                <a:ext cx="148320" cy="161640"/>
              </p14:xfrm>
            </p:contentPart>
          </mc:Choice>
          <mc:Fallback>
            <p:pic>
              <p:nvPicPr>
                <p:cNvPr id="54302" name="筆跡 54301">
                  <a:extLst>
                    <a:ext uri="{FF2B5EF4-FFF2-40B4-BE49-F238E27FC236}">
                      <a16:creationId xmlns:a16="http://schemas.microsoft.com/office/drawing/2014/main" id="{344BA38F-63B8-4710-B8FF-30483F7BA838}"/>
                    </a:ext>
                  </a:extLst>
                </p:cNvPr>
                <p:cNvPicPr/>
                <p:nvPr/>
              </p:nvPicPr>
              <p:blipFill>
                <a:blip r:embed="rId151"/>
                <a:stretch>
                  <a:fillRect/>
                </a:stretch>
              </p:blipFill>
              <p:spPr>
                <a:xfrm>
                  <a:off x="4750890" y="3485235"/>
                  <a:ext cx="18396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4303" name="筆跡 54302">
                  <a:extLst>
                    <a:ext uri="{FF2B5EF4-FFF2-40B4-BE49-F238E27FC236}">
                      <a16:creationId xmlns:a16="http://schemas.microsoft.com/office/drawing/2014/main" id="{AE1C7BAB-539A-444F-9D35-E9F270028434}"/>
                    </a:ext>
                  </a:extLst>
                </p14:cNvPr>
                <p14:cNvContentPartPr/>
                <p14:nvPr/>
              </p14:nvContentPartPr>
              <p14:xfrm>
                <a:off x="4927650" y="3102555"/>
                <a:ext cx="151560" cy="646920"/>
              </p14:xfrm>
            </p:contentPart>
          </mc:Choice>
          <mc:Fallback>
            <p:pic>
              <p:nvPicPr>
                <p:cNvPr id="54303" name="筆跡 54302">
                  <a:extLst>
                    <a:ext uri="{FF2B5EF4-FFF2-40B4-BE49-F238E27FC236}">
                      <a16:creationId xmlns:a16="http://schemas.microsoft.com/office/drawing/2014/main" id="{AE1C7BAB-539A-444F-9D35-E9F270028434}"/>
                    </a:ext>
                  </a:extLst>
                </p:cNvPr>
                <p:cNvPicPr/>
                <p:nvPr/>
              </p:nvPicPr>
              <p:blipFill>
                <a:blip r:embed="rId153"/>
                <a:stretch>
                  <a:fillRect/>
                </a:stretch>
              </p:blipFill>
              <p:spPr>
                <a:xfrm>
                  <a:off x="4910010" y="3084915"/>
                  <a:ext cx="187200" cy="682560"/>
                </a:xfrm>
                <a:prstGeom prst="rect">
                  <a:avLst/>
                </a:prstGeom>
              </p:spPr>
            </p:pic>
          </mc:Fallback>
        </mc:AlternateContent>
      </p:grpSp>
      <p:grpSp>
        <p:nvGrpSpPr>
          <p:cNvPr id="54314" name="群組 54313">
            <a:extLst>
              <a:ext uri="{FF2B5EF4-FFF2-40B4-BE49-F238E27FC236}">
                <a16:creationId xmlns:a16="http://schemas.microsoft.com/office/drawing/2014/main" id="{16FCB1F7-C1A1-4CED-B05A-AA9D5A6DB301}"/>
              </a:ext>
            </a:extLst>
          </p:cNvPr>
          <p:cNvGrpSpPr/>
          <p:nvPr/>
        </p:nvGrpSpPr>
        <p:grpSpPr>
          <a:xfrm>
            <a:off x="7016010" y="3072315"/>
            <a:ext cx="1492200" cy="821880"/>
            <a:chOff x="7016010" y="3072315"/>
            <a:chExt cx="1492200" cy="821880"/>
          </a:xfrm>
        </p:grpSpPr>
        <mc:AlternateContent xmlns:mc="http://schemas.openxmlformats.org/markup-compatibility/2006">
          <mc:Choice xmlns:p14="http://schemas.microsoft.com/office/powerpoint/2010/main" Requires="p14">
            <p:contentPart p14:bwMode="auto" r:id="rId154">
              <p14:nvContentPartPr>
                <p14:cNvPr id="54305" name="筆跡 54304">
                  <a:extLst>
                    <a:ext uri="{FF2B5EF4-FFF2-40B4-BE49-F238E27FC236}">
                      <a16:creationId xmlns:a16="http://schemas.microsoft.com/office/drawing/2014/main" id="{7FE02B0E-47E7-49FD-8E6A-D807DACABB1C}"/>
                    </a:ext>
                  </a:extLst>
                </p14:cNvPr>
                <p14:cNvContentPartPr/>
                <p14:nvPr/>
              </p14:nvContentPartPr>
              <p14:xfrm>
                <a:off x="7016010" y="3072315"/>
                <a:ext cx="67680" cy="817920"/>
              </p14:xfrm>
            </p:contentPart>
          </mc:Choice>
          <mc:Fallback>
            <p:pic>
              <p:nvPicPr>
                <p:cNvPr id="54305" name="筆跡 54304">
                  <a:extLst>
                    <a:ext uri="{FF2B5EF4-FFF2-40B4-BE49-F238E27FC236}">
                      <a16:creationId xmlns:a16="http://schemas.microsoft.com/office/drawing/2014/main" id="{7FE02B0E-47E7-49FD-8E6A-D807DACABB1C}"/>
                    </a:ext>
                  </a:extLst>
                </p:cNvPr>
                <p:cNvPicPr/>
                <p:nvPr/>
              </p:nvPicPr>
              <p:blipFill>
                <a:blip r:embed="rId155"/>
                <a:stretch>
                  <a:fillRect/>
                </a:stretch>
              </p:blipFill>
              <p:spPr>
                <a:xfrm>
                  <a:off x="6998370" y="3054315"/>
                  <a:ext cx="103320" cy="8535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4306" name="筆跡 54305">
                  <a:extLst>
                    <a:ext uri="{FF2B5EF4-FFF2-40B4-BE49-F238E27FC236}">
                      <a16:creationId xmlns:a16="http://schemas.microsoft.com/office/drawing/2014/main" id="{0EA70BA0-2ABB-4A5F-80F4-D29CE5DE7A3D}"/>
                    </a:ext>
                  </a:extLst>
                </p14:cNvPr>
                <p14:cNvContentPartPr/>
                <p14:nvPr/>
              </p14:nvContentPartPr>
              <p14:xfrm>
                <a:off x="7242090" y="3293715"/>
                <a:ext cx="256680" cy="196560"/>
              </p14:xfrm>
            </p:contentPart>
          </mc:Choice>
          <mc:Fallback>
            <p:pic>
              <p:nvPicPr>
                <p:cNvPr id="54306" name="筆跡 54305">
                  <a:extLst>
                    <a:ext uri="{FF2B5EF4-FFF2-40B4-BE49-F238E27FC236}">
                      <a16:creationId xmlns:a16="http://schemas.microsoft.com/office/drawing/2014/main" id="{0EA70BA0-2ABB-4A5F-80F4-D29CE5DE7A3D}"/>
                    </a:ext>
                  </a:extLst>
                </p:cNvPr>
                <p:cNvPicPr/>
                <p:nvPr/>
              </p:nvPicPr>
              <p:blipFill>
                <a:blip r:embed="rId157"/>
                <a:stretch>
                  <a:fillRect/>
                </a:stretch>
              </p:blipFill>
              <p:spPr>
                <a:xfrm>
                  <a:off x="7224450" y="3276075"/>
                  <a:ext cx="29232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4307" name="筆跡 54306">
                  <a:extLst>
                    <a:ext uri="{FF2B5EF4-FFF2-40B4-BE49-F238E27FC236}">
                      <a16:creationId xmlns:a16="http://schemas.microsoft.com/office/drawing/2014/main" id="{7449E700-2075-4D0C-8E75-A785E2562B67}"/>
                    </a:ext>
                  </a:extLst>
                </p14:cNvPr>
                <p14:cNvContentPartPr/>
                <p14:nvPr/>
              </p14:nvContentPartPr>
              <p14:xfrm>
                <a:off x="7582650" y="3363555"/>
                <a:ext cx="110880" cy="10080"/>
              </p14:xfrm>
            </p:contentPart>
          </mc:Choice>
          <mc:Fallback>
            <p:pic>
              <p:nvPicPr>
                <p:cNvPr id="54307" name="筆跡 54306">
                  <a:extLst>
                    <a:ext uri="{FF2B5EF4-FFF2-40B4-BE49-F238E27FC236}">
                      <a16:creationId xmlns:a16="http://schemas.microsoft.com/office/drawing/2014/main" id="{7449E700-2075-4D0C-8E75-A785E2562B67}"/>
                    </a:ext>
                  </a:extLst>
                </p:cNvPr>
                <p:cNvPicPr/>
                <p:nvPr/>
              </p:nvPicPr>
              <p:blipFill>
                <a:blip r:embed="rId159"/>
                <a:stretch>
                  <a:fillRect/>
                </a:stretch>
              </p:blipFill>
              <p:spPr>
                <a:xfrm>
                  <a:off x="7565010" y="3345555"/>
                  <a:ext cx="1465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4308" name="筆跡 54307">
                  <a:extLst>
                    <a:ext uri="{FF2B5EF4-FFF2-40B4-BE49-F238E27FC236}">
                      <a16:creationId xmlns:a16="http://schemas.microsoft.com/office/drawing/2014/main" id="{C3CACF75-4119-4789-AD22-B2FCC1EFC33D}"/>
                    </a:ext>
                  </a:extLst>
                </p14:cNvPr>
                <p14:cNvContentPartPr/>
                <p14:nvPr/>
              </p14:nvContentPartPr>
              <p14:xfrm>
                <a:off x="7579050" y="3408915"/>
                <a:ext cx="166320" cy="24120"/>
              </p14:xfrm>
            </p:contentPart>
          </mc:Choice>
          <mc:Fallback>
            <p:pic>
              <p:nvPicPr>
                <p:cNvPr id="54308" name="筆跡 54307">
                  <a:extLst>
                    <a:ext uri="{FF2B5EF4-FFF2-40B4-BE49-F238E27FC236}">
                      <a16:creationId xmlns:a16="http://schemas.microsoft.com/office/drawing/2014/main" id="{C3CACF75-4119-4789-AD22-B2FCC1EFC33D}"/>
                    </a:ext>
                  </a:extLst>
                </p:cNvPr>
                <p:cNvPicPr/>
                <p:nvPr/>
              </p:nvPicPr>
              <p:blipFill>
                <a:blip r:embed="rId161"/>
                <a:stretch>
                  <a:fillRect/>
                </a:stretch>
              </p:blipFill>
              <p:spPr>
                <a:xfrm>
                  <a:off x="7561410" y="3391275"/>
                  <a:ext cx="2019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4310" name="筆跡 54309">
                  <a:extLst>
                    <a:ext uri="{FF2B5EF4-FFF2-40B4-BE49-F238E27FC236}">
                      <a16:creationId xmlns:a16="http://schemas.microsoft.com/office/drawing/2014/main" id="{6E5B7510-4460-4D0D-9858-EEEB2A31D10E}"/>
                    </a:ext>
                  </a:extLst>
                </p14:cNvPr>
                <p14:cNvContentPartPr/>
                <p14:nvPr/>
              </p14:nvContentPartPr>
              <p14:xfrm>
                <a:off x="7912770" y="3229995"/>
                <a:ext cx="127440" cy="238320"/>
              </p14:xfrm>
            </p:contentPart>
          </mc:Choice>
          <mc:Fallback>
            <p:pic>
              <p:nvPicPr>
                <p:cNvPr id="54310" name="筆跡 54309">
                  <a:extLst>
                    <a:ext uri="{FF2B5EF4-FFF2-40B4-BE49-F238E27FC236}">
                      <a16:creationId xmlns:a16="http://schemas.microsoft.com/office/drawing/2014/main" id="{6E5B7510-4460-4D0D-9858-EEEB2A31D10E}"/>
                    </a:ext>
                  </a:extLst>
                </p:cNvPr>
                <p:cNvPicPr/>
                <p:nvPr/>
              </p:nvPicPr>
              <p:blipFill>
                <a:blip r:embed="rId163"/>
                <a:stretch>
                  <a:fillRect/>
                </a:stretch>
              </p:blipFill>
              <p:spPr>
                <a:xfrm>
                  <a:off x="7894770" y="3212355"/>
                  <a:ext cx="1630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54311" name="筆跡 54310">
                  <a:extLst>
                    <a:ext uri="{FF2B5EF4-FFF2-40B4-BE49-F238E27FC236}">
                      <a16:creationId xmlns:a16="http://schemas.microsoft.com/office/drawing/2014/main" id="{E5383012-2DC8-4102-83C1-26D799496645}"/>
                    </a:ext>
                  </a:extLst>
                </p14:cNvPr>
                <p14:cNvContentPartPr/>
                <p14:nvPr/>
              </p14:nvContentPartPr>
              <p14:xfrm>
                <a:off x="8085570" y="3304875"/>
                <a:ext cx="101880" cy="144720"/>
              </p14:xfrm>
            </p:contentPart>
          </mc:Choice>
          <mc:Fallback>
            <p:pic>
              <p:nvPicPr>
                <p:cNvPr id="54311" name="筆跡 54310">
                  <a:extLst>
                    <a:ext uri="{FF2B5EF4-FFF2-40B4-BE49-F238E27FC236}">
                      <a16:creationId xmlns:a16="http://schemas.microsoft.com/office/drawing/2014/main" id="{E5383012-2DC8-4102-83C1-26D799496645}"/>
                    </a:ext>
                  </a:extLst>
                </p:cNvPr>
                <p:cNvPicPr/>
                <p:nvPr/>
              </p:nvPicPr>
              <p:blipFill>
                <a:blip r:embed="rId165"/>
                <a:stretch>
                  <a:fillRect/>
                </a:stretch>
              </p:blipFill>
              <p:spPr>
                <a:xfrm>
                  <a:off x="8067570" y="3287235"/>
                  <a:ext cx="1375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4313" name="筆跡 54312">
                  <a:extLst>
                    <a:ext uri="{FF2B5EF4-FFF2-40B4-BE49-F238E27FC236}">
                      <a16:creationId xmlns:a16="http://schemas.microsoft.com/office/drawing/2014/main" id="{71F28EA6-1083-4FFC-A095-6376E5075ABF}"/>
                    </a:ext>
                  </a:extLst>
                </p14:cNvPr>
                <p14:cNvContentPartPr/>
                <p14:nvPr/>
              </p14:nvContentPartPr>
              <p14:xfrm>
                <a:off x="8251530" y="3147915"/>
                <a:ext cx="256680" cy="746280"/>
              </p14:xfrm>
            </p:contentPart>
          </mc:Choice>
          <mc:Fallback>
            <p:pic>
              <p:nvPicPr>
                <p:cNvPr id="54313" name="筆跡 54312">
                  <a:extLst>
                    <a:ext uri="{FF2B5EF4-FFF2-40B4-BE49-F238E27FC236}">
                      <a16:creationId xmlns:a16="http://schemas.microsoft.com/office/drawing/2014/main" id="{71F28EA6-1083-4FFC-A095-6376E5075ABF}"/>
                    </a:ext>
                  </a:extLst>
                </p:cNvPr>
                <p:cNvPicPr/>
                <p:nvPr/>
              </p:nvPicPr>
              <p:blipFill>
                <a:blip r:embed="rId167"/>
                <a:stretch>
                  <a:fillRect/>
                </a:stretch>
              </p:blipFill>
              <p:spPr>
                <a:xfrm>
                  <a:off x="8233890" y="3130275"/>
                  <a:ext cx="292320" cy="781920"/>
                </a:xfrm>
                <a:prstGeom prst="rect">
                  <a:avLst/>
                </a:prstGeom>
              </p:spPr>
            </p:pic>
          </mc:Fallback>
        </mc:AlternateContent>
      </p:grpSp>
      <p:grpSp>
        <p:nvGrpSpPr>
          <p:cNvPr id="54317" name="群組 54316">
            <a:extLst>
              <a:ext uri="{FF2B5EF4-FFF2-40B4-BE49-F238E27FC236}">
                <a16:creationId xmlns:a16="http://schemas.microsoft.com/office/drawing/2014/main" id="{D4B45F9E-1D8A-4DCE-B478-1465BEEEC3B9}"/>
              </a:ext>
            </a:extLst>
          </p:cNvPr>
          <p:cNvGrpSpPr/>
          <p:nvPr/>
        </p:nvGrpSpPr>
        <p:grpSpPr>
          <a:xfrm>
            <a:off x="4684650" y="4521315"/>
            <a:ext cx="172440" cy="93960"/>
            <a:chOff x="4684650" y="4521315"/>
            <a:chExt cx="172440" cy="93960"/>
          </a:xfrm>
        </p:grpSpPr>
        <mc:AlternateContent xmlns:mc="http://schemas.openxmlformats.org/markup-compatibility/2006">
          <mc:Choice xmlns:p14="http://schemas.microsoft.com/office/powerpoint/2010/main" Requires="p14">
            <p:contentPart p14:bwMode="auto" r:id="rId168">
              <p14:nvContentPartPr>
                <p14:cNvPr id="54315" name="筆跡 54314">
                  <a:extLst>
                    <a:ext uri="{FF2B5EF4-FFF2-40B4-BE49-F238E27FC236}">
                      <a16:creationId xmlns:a16="http://schemas.microsoft.com/office/drawing/2014/main" id="{681555DB-BC48-427D-B650-6AA5DF7C52FE}"/>
                    </a:ext>
                  </a:extLst>
                </p14:cNvPr>
                <p14:cNvContentPartPr/>
                <p14:nvPr/>
              </p14:nvContentPartPr>
              <p14:xfrm>
                <a:off x="4702650" y="4521315"/>
                <a:ext cx="145800" cy="16920"/>
              </p14:xfrm>
            </p:contentPart>
          </mc:Choice>
          <mc:Fallback>
            <p:pic>
              <p:nvPicPr>
                <p:cNvPr id="54315" name="筆跡 54314">
                  <a:extLst>
                    <a:ext uri="{FF2B5EF4-FFF2-40B4-BE49-F238E27FC236}">
                      <a16:creationId xmlns:a16="http://schemas.microsoft.com/office/drawing/2014/main" id="{681555DB-BC48-427D-B650-6AA5DF7C52FE}"/>
                    </a:ext>
                  </a:extLst>
                </p:cNvPr>
                <p:cNvPicPr/>
                <p:nvPr/>
              </p:nvPicPr>
              <p:blipFill>
                <a:blip r:embed="rId169"/>
                <a:stretch>
                  <a:fillRect/>
                </a:stretch>
              </p:blipFill>
              <p:spPr>
                <a:xfrm>
                  <a:off x="4684650" y="4503675"/>
                  <a:ext cx="1814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4316" name="筆跡 54315">
                  <a:extLst>
                    <a:ext uri="{FF2B5EF4-FFF2-40B4-BE49-F238E27FC236}">
                      <a16:creationId xmlns:a16="http://schemas.microsoft.com/office/drawing/2014/main" id="{4FC39279-A8F7-4318-8CA8-ACABA9196741}"/>
                    </a:ext>
                  </a:extLst>
                </p14:cNvPr>
                <p14:cNvContentPartPr/>
                <p14:nvPr/>
              </p14:nvContentPartPr>
              <p14:xfrm>
                <a:off x="4684650" y="4593315"/>
                <a:ext cx="172440" cy="21960"/>
              </p14:xfrm>
            </p:contentPart>
          </mc:Choice>
          <mc:Fallback>
            <p:pic>
              <p:nvPicPr>
                <p:cNvPr id="54316" name="筆跡 54315">
                  <a:extLst>
                    <a:ext uri="{FF2B5EF4-FFF2-40B4-BE49-F238E27FC236}">
                      <a16:creationId xmlns:a16="http://schemas.microsoft.com/office/drawing/2014/main" id="{4FC39279-A8F7-4318-8CA8-ACABA9196741}"/>
                    </a:ext>
                  </a:extLst>
                </p:cNvPr>
                <p:cNvPicPr/>
                <p:nvPr/>
              </p:nvPicPr>
              <p:blipFill>
                <a:blip r:embed="rId171"/>
                <a:stretch>
                  <a:fillRect/>
                </a:stretch>
              </p:blipFill>
              <p:spPr>
                <a:xfrm>
                  <a:off x="4666650" y="4575675"/>
                  <a:ext cx="208080" cy="57600"/>
                </a:xfrm>
                <a:prstGeom prst="rect">
                  <a:avLst/>
                </a:prstGeom>
              </p:spPr>
            </p:pic>
          </mc:Fallback>
        </mc:AlternateContent>
      </p:grpSp>
      <p:grpSp>
        <p:nvGrpSpPr>
          <p:cNvPr id="54329" name="群組 54328">
            <a:extLst>
              <a:ext uri="{FF2B5EF4-FFF2-40B4-BE49-F238E27FC236}">
                <a16:creationId xmlns:a16="http://schemas.microsoft.com/office/drawing/2014/main" id="{A901A724-A0F8-4DF8-8748-EF034BAADECA}"/>
              </a:ext>
            </a:extLst>
          </p:cNvPr>
          <p:cNvGrpSpPr/>
          <p:nvPr/>
        </p:nvGrpSpPr>
        <p:grpSpPr>
          <a:xfrm>
            <a:off x="5117730" y="4405755"/>
            <a:ext cx="1190160" cy="282240"/>
            <a:chOff x="5117730" y="4405755"/>
            <a:chExt cx="1190160" cy="282240"/>
          </a:xfrm>
        </p:grpSpPr>
        <mc:AlternateContent xmlns:mc="http://schemas.openxmlformats.org/markup-compatibility/2006">
          <mc:Choice xmlns:p14="http://schemas.microsoft.com/office/powerpoint/2010/main" Requires="p14">
            <p:contentPart p14:bwMode="auto" r:id="rId172">
              <p14:nvContentPartPr>
                <p14:cNvPr id="54318" name="筆跡 54317">
                  <a:extLst>
                    <a:ext uri="{FF2B5EF4-FFF2-40B4-BE49-F238E27FC236}">
                      <a16:creationId xmlns:a16="http://schemas.microsoft.com/office/drawing/2014/main" id="{1608B8CB-6DBC-40B2-8FE4-F611117DE275}"/>
                    </a:ext>
                  </a:extLst>
                </p14:cNvPr>
                <p14:cNvContentPartPr/>
                <p14:nvPr/>
              </p14:nvContentPartPr>
              <p14:xfrm>
                <a:off x="5117730" y="4514475"/>
                <a:ext cx="133920" cy="147240"/>
              </p14:xfrm>
            </p:contentPart>
          </mc:Choice>
          <mc:Fallback>
            <p:pic>
              <p:nvPicPr>
                <p:cNvPr id="54318" name="筆跡 54317">
                  <a:extLst>
                    <a:ext uri="{FF2B5EF4-FFF2-40B4-BE49-F238E27FC236}">
                      <a16:creationId xmlns:a16="http://schemas.microsoft.com/office/drawing/2014/main" id="{1608B8CB-6DBC-40B2-8FE4-F611117DE275}"/>
                    </a:ext>
                  </a:extLst>
                </p:cNvPr>
                <p:cNvPicPr/>
                <p:nvPr/>
              </p:nvPicPr>
              <p:blipFill>
                <a:blip r:embed="rId173"/>
                <a:stretch>
                  <a:fillRect/>
                </a:stretch>
              </p:blipFill>
              <p:spPr>
                <a:xfrm>
                  <a:off x="5099730" y="4496475"/>
                  <a:ext cx="16956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4319" name="筆跡 54318">
                  <a:extLst>
                    <a:ext uri="{FF2B5EF4-FFF2-40B4-BE49-F238E27FC236}">
                      <a16:creationId xmlns:a16="http://schemas.microsoft.com/office/drawing/2014/main" id="{B4C265EF-E1C7-436C-8DC4-6E54739EC0AA}"/>
                    </a:ext>
                  </a:extLst>
                </p14:cNvPr>
                <p14:cNvContentPartPr/>
                <p14:nvPr/>
              </p14:nvContentPartPr>
              <p14:xfrm>
                <a:off x="5300610" y="4405755"/>
                <a:ext cx="97920" cy="234720"/>
              </p14:xfrm>
            </p:contentPart>
          </mc:Choice>
          <mc:Fallback>
            <p:pic>
              <p:nvPicPr>
                <p:cNvPr id="54319" name="筆跡 54318">
                  <a:extLst>
                    <a:ext uri="{FF2B5EF4-FFF2-40B4-BE49-F238E27FC236}">
                      <a16:creationId xmlns:a16="http://schemas.microsoft.com/office/drawing/2014/main" id="{B4C265EF-E1C7-436C-8DC4-6E54739EC0AA}"/>
                    </a:ext>
                  </a:extLst>
                </p:cNvPr>
                <p:cNvPicPr/>
                <p:nvPr/>
              </p:nvPicPr>
              <p:blipFill>
                <a:blip r:embed="rId175"/>
                <a:stretch>
                  <a:fillRect/>
                </a:stretch>
              </p:blipFill>
              <p:spPr>
                <a:xfrm>
                  <a:off x="5282610" y="4387755"/>
                  <a:ext cx="13356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4320" name="筆跡 54319">
                  <a:extLst>
                    <a:ext uri="{FF2B5EF4-FFF2-40B4-BE49-F238E27FC236}">
                      <a16:creationId xmlns:a16="http://schemas.microsoft.com/office/drawing/2014/main" id="{4FA75DE0-D94A-461D-8782-0FCBECE9733D}"/>
                    </a:ext>
                  </a:extLst>
                </p14:cNvPr>
                <p14:cNvContentPartPr/>
                <p14:nvPr/>
              </p14:nvContentPartPr>
              <p14:xfrm>
                <a:off x="5263170" y="4461555"/>
                <a:ext cx="184320" cy="45720"/>
              </p14:xfrm>
            </p:contentPart>
          </mc:Choice>
          <mc:Fallback>
            <p:pic>
              <p:nvPicPr>
                <p:cNvPr id="54320" name="筆跡 54319">
                  <a:extLst>
                    <a:ext uri="{FF2B5EF4-FFF2-40B4-BE49-F238E27FC236}">
                      <a16:creationId xmlns:a16="http://schemas.microsoft.com/office/drawing/2014/main" id="{4FA75DE0-D94A-461D-8782-0FCBECE9733D}"/>
                    </a:ext>
                  </a:extLst>
                </p:cNvPr>
                <p:cNvPicPr/>
                <p:nvPr/>
              </p:nvPicPr>
              <p:blipFill>
                <a:blip r:embed="rId177"/>
                <a:stretch>
                  <a:fillRect/>
                </a:stretch>
              </p:blipFill>
              <p:spPr>
                <a:xfrm>
                  <a:off x="5245170" y="4443555"/>
                  <a:ext cx="2199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4321" name="筆跡 54320">
                  <a:extLst>
                    <a:ext uri="{FF2B5EF4-FFF2-40B4-BE49-F238E27FC236}">
                      <a16:creationId xmlns:a16="http://schemas.microsoft.com/office/drawing/2014/main" id="{64D78222-642D-4CEC-8E4F-070508DB69CC}"/>
                    </a:ext>
                  </a:extLst>
                </p14:cNvPr>
                <p14:cNvContentPartPr/>
                <p14:nvPr/>
              </p14:nvContentPartPr>
              <p14:xfrm>
                <a:off x="5496450" y="4645515"/>
                <a:ext cx="21960" cy="13320"/>
              </p14:xfrm>
            </p:contentPart>
          </mc:Choice>
          <mc:Fallback>
            <p:pic>
              <p:nvPicPr>
                <p:cNvPr id="54321" name="筆跡 54320">
                  <a:extLst>
                    <a:ext uri="{FF2B5EF4-FFF2-40B4-BE49-F238E27FC236}">
                      <a16:creationId xmlns:a16="http://schemas.microsoft.com/office/drawing/2014/main" id="{64D78222-642D-4CEC-8E4F-070508DB69CC}"/>
                    </a:ext>
                  </a:extLst>
                </p:cNvPr>
                <p:cNvPicPr/>
                <p:nvPr/>
              </p:nvPicPr>
              <p:blipFill>
                <a:blip r:embed="rId179"/>
                <a:stretch>
                  <a:fillRect/>
                </a:stretch>
              </p:blipFill>
              <p:spPr>
                <a:xfrm>
                  <a:off x="5478810" y="4627515"/>
                  <a:ext cx="576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4322" name="筆跡 54321">
                  <a:extLst>
                    <a:ext uri="{FF2B5EF4-FFF2-40B4-BE49-F238E27FC236}">
                      <a16:creationId xmlns:a16="http://schemas.microsoft.com/office/drawing/2014/main" id="{C8159DFB-29B3-4647-9ED1-4BAAC1DCF479}"/>
                    </a:ext>
                  </a:extLst>
                </p14:cNvPr>
                <p14:cNvContentPartPr/>
                <p14:nvPr/>
              </p14:nvContentPartPr>
              <p14:xfrm>
                <a:off x="5664930" y="4501515"/>
                <a:ext cx="100080" cy="186480"/>
              </p14:xfrm>
            </p:contentPart>
          </mc:Choice>
          <mc:Fallback>
            <p:pic>
              <p:nvPicPr>
                <p:cNvPr id="54322" name="筆跡 54321">
                  <a:extLst>
                    <a:ext uri="{FF2B5EF4-FFF2-40B4-BE49-F238E27FC236}">
                      <a16:creationId xmlns:a16="http://schemas.microsoft.com/office/drawing/2014/main" id="{C8159DFB-29B3-4647-9ED1-4BAAC1DCF479}"/>
                    </a:ext>
                  </a:extLst>
                </p:cNvPr>
                <p:cNvPicPr/>
                <p:nvPr/>
              </p:nvPicPr>
              <p:blipFill>
                <a:blip r:embed="rId181"/>
                <a:stretch>
                  <a:fillRect/>
                </a:stretch>
              </p:blipFill>
              <p:spPr>
                <a:xfrm>
                  <a:off x="5647290" y="4483515"/>
                  <a:ext cx="1357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4323" name="筆跡 54322">
                  <a:extLst>
                    <a:ext uri="{FF2B5EF4-FFF2-40B4-BE49-F238E27FC236}">
                      <a16:creationId xmlns:a16="http://schemas.microsoft.com/office/drawing/2014/main" id="{8FCE774F-6BE9-4B01-A113-CA6E6F14B0FC}"/>
                    </a:ext>
                  </a:extLst>
                </p14:cNvPr>
                <p14:cNvContentPartPr/>
                <p14:nvPr/>
              </p14:nvContentPartPr>
              <p14:xfrm>
                <a:off x="5821890" y="4576755"/>
                <a:ext cx="64080" cy="107280"/>
              </p14:xfrm>
            </p:contentPart>
          </mc:Choice>
          <mc:Fallback>
            <p:pic>
              <p:nvPicPr>
                <p:cNvPr id="54323" name="筆跡 54322">
                  <a:extLst>
                    <a:ext uri="{FF2B5EF4-FFF2-40B4-BE49-F238E27FC236}">
                      <a16:creationId xmlns:a16="http://schemas.microsoft.com/office/drawing/2014/main" id="{8FCE774F-6BE9-4B01-A113-CA6E6F14B0FC}"/>
                    </a:ext>
                  </a:extLst>
                </p:cNvPr>
                <p:cNvPicPr/>
                <p:nvPr/>
              </p:nvPicPr>
              <p:blipFill>
                <a:blip r:embed="rId183"/>
                <a:stretch>
                  <a:fillRect/>
                </a:stretch>
              </p:blipFill>
              <p:spPr>
                <a:xfrm>
                  <a:off x="5803890" y="4558755"/>
                  <a:ext cx="9972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4324" name="筆跡 54323">
                  <a:extLst>
                    <a:ext uri="{FF2B5EF4-FFF2-40B4-BE49-F238E27FC236}">
                      <a16:creationId xmlns:a16="http://schemas.microsoft.com/office/drawing/2014/main" id="{68E3E470-8DC3-4269-B90E-65A8BB45E24D}"/>
                    </a:ext>
                  </a:extLst>
                </p14:cNvPr>
                <p14:cNvContentPartPr/>
                <p14:nvPr/>
              </p14:nvContentPartPr>
              <p14:xfrm>
                <a:off x="5952570" y="4539315"/>
                <a:ext cx="74880" cy="126000"/>
              </p14:xfrm>
            </p:contentPart>
          </mc:Choice>
          <mc:Fallback>
            <p:pic>
              <p:nvPicPr>
                <p:cNvPr id="54324" name="筆跡 54323">
                  <a:extLst>
                    <a:ext uri="{FF2B5EF4-FFF2-40B4-BE49-F238E27FC236}">
                      <a16:creationId xmlns:a16="http://schemas.microsoft.com/office/drawing/2014/main" id="{68E3E470-8DC3-4269-B90E-65A8BB45E24D}"/>
                    </a:ext>
                  </a:extLst>
                </p:cNvPr>
                <p:cNvPicPr/>
                <p:nvPr/>
              </p:nvPicPr>
              <p:blipFill>
                <a:blip r:embed="rId185"/>
                <a:stretch>
                  <a:fillRect/>
                </a:stretch>
              </p:blipFill>
              <p:spPr>
                <a:xfrm>
                  <a:off x="5934570" y="4521315"/>
                  <a:ext cx="11052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4325" name="筆跡 54324">
                  <a:extLst>
                    <a:ext uri="{FF2B5EF4-FFF2-40B4-BE49-F238E27FC236}">
                      <a16:creationId xmlns:a16="http://schemas.microsoft.com/office/drawing/2014/main" id="{F261276C-CAA1-4062-B47F-23C4B7A1DB1B}"/>
                    </a:ext>
                  </a:extLst>
                </p14:cNvPr>
                <p14:cNvContentPartPr/>
                <p14:nvPr/>
              </p14:nvContentPartPr>
              <p14:xfrm>
                <a:off x="6104130" y="4537515"/>
                <a:ext cx="203760" cy="111240"/>
              </p14:xfrm>
            </p:contentPart>
          </mc:Choice>
          <mc:Fallback>
            <p:pic>
              <p:nvPicPr>
                <p:cNvPr id="54325" name="筆跡 54324">
                  <a:extLst>
                    <a:ext uri="{FF2B5EF4-FFF2-40B4-BE49-F238E27FC236}">
                      <a16:creationId xmlns:a16="http://schemas.microsoft.com/office/drawing/2014/main" id="{F261276C-CAA1-4062-B47F-23C4B7A1DB1B}"/>
                    </a:ext>
                  </a:extLst>
                </p:cNvPr>
                <p:cNvPicPr/>
                <p:nvPr/>
              </p:nvPicPr>
              <p:blipFill>
                <a:blip r:embed="rId187"/>
                <a:stretch>
                  <a:fillRect/>
                </a:stretch>
              </p:blipFill>
              <p:spPr>
                <a:xfrm>
                  <a:off x="6086130" y="4519515"/>
                  <a:ext cx="239400" cy="146880"/>
                </a:xfrm>
                <a:prstGeom prst="rect">
                  <a:avLst/>
                </a:prstGeom>
              </p:spPr>
            </p:pic>
          </mc:Fallback>
        </mc:AlternateContent>
      </p:grpSp>
      <p:grpSp>
        <p:nvGrpSpPr>
          <p:cNvPr id="54335" name="群組 54334">
            <a:extLst>
              <a:ext uri="{FF2B5EF4-FFF2-40B4-BE49-F238E27FC236}">
                <a16:creationId xmlns:a16="http://schemas.microsoft.com/office/drawing/2014/main" id="{52084740-B691-491D-8B1A-27282BF35CB4}"/>
              </a:ext>
            </a:extLst>
          </p:cNvPr>
          <p:cNvGrpSpPr/>
          <p:nvPr/>
        </p:nvGrpSpPr>
        <p:grpSpPr>
          <a:xfrm>
            <a:off x="6348210" y="4387755"/>
            <a:ext cx="482760" cy="320760"/>
            <a:chOff x="6348210" y="4387755"/>
            <a:chExt cx="482760" cy="320760"/>
          </a:xfrm>
        </p:grpSpPr>
        <mc:AlternateContent xmlns:mc="http://schemas.openxmlformats.org/markup-compatibility/2006">
          <mc:Choice xmlns:p14="http://schemas.microsoft.com/office/powerpoint/2010/main" Requires="p14">
            <p:contentPart p14:bwMode="auto" r:id="rId188">
              <p14:nvContentPartPr>
                <p14:cNvPr id="54330" name="筆跡 54329">
                  <a:extLst>
                    <a:ext uri="{FF2B5EF4-FFF2-40B4-BE49-F238E27FC236}">
                      <a16:creationId xmlns:a16="http://schemas.microsoft.com/office/drawing/2014/main" id="{DE64AD08-39BC-4B7D-A34B-19B72E813913}"/>
                    </a:ext>
                  </a:extLst>
                </p14:cNvPr>
                <p14:cNvContentPartPr/>
                <p14:nvPr/>
              </p14:nvContentPartPr>
              <p14:xfrm>
                <a:off x="6348210" y="4670355"/>
                <a:ext cx="8280" cy="9000"/>
              </p14:xfrm>
            </p:contentPart>
          </mc:Choice>
          <mc:Fallback>
            <p:pic>
              <p:nvPicPr>
                <p:cNvPr id="54330" name="筆跡 54329">
                  <a:extLst>
                    <a:ext uri="{FF2B5EF4-FFF2-40B4-BE49-F238E27FC236}">
                      <a16:creationId xmlns:a16="http://schemas.microsoft.com/office/drawing/2014/main" id="{DE64AD08-39BC-4B7D-A34B-19B72E813913}"/>
                    </a:ext>
                  </a:extLst>
                </p:cNvPr>
                <p:cNvPicPr/>
                <p:nvPr/>
              </p:nvPicPr>
              <p:blipFill>
                <a:blip r:embed="rId189"/>
                <a:stretch>
                  <a:fillRect/>
                </a:stretch>
              </p:blipFill>
              <p:spPr>
                <a:xfrm>
                  <a:off x="6330570" y="4652715"/>
                  <a:ext cx="439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54331" name="筆跡 54330">
                  <a:extLst>
                    <a:ext uri="{FF2B5EF4-FFF2-40B4-BE49-F238E27FC236}">
                      <a16:creationId xmlns:a16="http://schemas.microsoft.com/office/drawing/2014/main" id="{8CD33C9F-9848-416C-9D75-11E6ADD71893}"/>
                    </a:ext>
                  </a:extLst>
                </p14:cNvPr>
                <p14:cNvContentPartPr/>
                <p14:nvPr/>
              </p14:nvContentPartPr>
              <p14:xfrm>
                <a:off x="6495090" y="4460115"/>
                <a:ext cx="88200" cy="196920"/>
              </p14:xfrm>
            </p:contentPart>
          </mc:Choice>
          <mc:Fallback>
            <p:pic>
              <p:nvPicPr>
                <p:cNvPr id="54331" name="筆跡 54330">
                  <a:extLst>
                    <a:ext uri="{FF2B5EF4-FFF2-40B4-BE49-F238E27FC236}">
                      <a16:creationId xmlns:a16="http://schemas.microsoft.com/office/drawing/2014/main" id="{8CD33C9F-9848-416C-9D75-11E6ADD71893}"/>
                    </a:ext>
                  </a:extLst>
                </p:cNvPr>
                <p:cNvPicPr/>
                <p:nvPr/>
              </p:nvPicPr>
              <p:blipFill>
                <a:blip r:embed="rId191"/>
                <a:stretch>
                  <a:fillRect/>
                </a:stretch>
              </p:blipFill>
              <p:spPr>
                <a:xfrm>
                  <a:off x="6477450" y="4442475"/>
                  <a:ext cx="1238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54332" name="筆跡 54331">
                  <a:extLst>
                    <a:ext uri="{FF2B5EF4-FFF2-40B4-BE49-F238E27FC236}">
                      <a16:creationId xmlns:a16="http://schemas.microsoft.com/office/drawing/2014/main" id="{F1EFEF2C-E2E7-43CC-A8C5-993309200A31}"/>
                    </a:ext>
                  </a:extLst>
                </p14:cNvPr>
                <p14:cNvContentPartPr/>
                <p14:nvPr/>
              </p14:nvContentPartPr>
              <p14:xfrm>
                <a:off x="6662490" y="4387755"/>
                <a:ext cx="158040" cy="320760"/>
              </p14:xfrm>
            </p:contentPart>
          </mc:Choice>
          <mc:Fallback>
            <p:pic>
              <p:nvPicPr>
                <p:cNvPr id="54332" name="筆跡 54331">
                  <a:extLst>
                    <a:ext uri="{FF2B5EF4-FFF2-40B4-BE49-F238E27FC236}">
                      <a16:creationId xmlns:a16="http://schemas.microsoft.com/office/drawing/2014/main" id="{F1EFEF2C-E2E7-43CC-A8C5-993309200A31}"/>
                    </a:ext>
                  </a:extLst>
                </p:cNvPr>
                <p:cNvPicPr/>
                <p:nvPr/>
              </p:nvPicPr>
              <p:blipFill>
                <a:blip r:embed="rId193"/>
                <a:stretch>
                  <a:fillRect/>
                </a:stretch>
              </p:blipFill>
              <p:spPr>
                <a:xfrm>
                  <a:off x="6644490" y="4370115"/>
                  <a:ext cx="19368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54333" name="筆跡 54332">
                  <a:extLst>
                    <a:ext uri="{FF2B5EF4-FFF2-40B4-BE49-F238E27FC236}">
                      <a16:creationId xmlns:a16="http://schemas.microsoft.com/office/drawing/2014/main" id="{2CFC8FC9-5E00-4752-B103-6F502FD2DAE0}"/>
                    </a:ext>
                  </a:extLst>
                </p14:cNvPr>
                <p14:cNvContentPartPr/>
                <p14:nvPr/>
              </p14:nvContentPartPr>
              <p14:xfrm>
                <a:off x="6664650" y="4532835"/>
                <a:ext cx="166320" cy="21960"/>
              </p14:xfrm>
            </p:contentPart>
          </mc:Choice>
          <mc:Fallback>
            <p:pic>
              <p:nvPicPr>
                <p:cNvPr id="54333" name="筆跡 54332">
                  <a:extLst>
                    <a:ext uri="{FF2B5EF4-FFF2-40B4-BE49-F238E27FC236}">
                      <a16:creationId xmlns:a16="http://schemas.microsoft.com/office/drawing/2014/main" id="{2CFC8FC9-5E00-4752-B103-6F502FD2DAE0}"/>
                    </a:ext>
                  </a:extLst>
                </p:cNvPr>
                <p:cNvPicPr/>
                <p:nvPr/>
              </p:nvPicPr>
              <p:blipFill>
                <a:blip r:embed="rId195"/>
                <a:stretch>
                  <a:fillRect/>
                </a:stretch>
              </p:blipFill>
              <p:spPr>
                <a:xfrm>
                  <a:off x="6647010" y="4515195"/>
                  <a:ext cx="201960" cy="57600"/>
                </a:xfrm>
                <a:prstGeom prst="rect">
                  <a:avLst/>
                </a:prstGeom>
              </p:spPr>
            </p:pic>
          </mc:Fallback>
        </mc:AlternateContent>
      </p:grpSp>
      <p:grpSp>
        <p:nvGrpSpPr>
          <p:cNvPr id="51234" name="群組 51233">
            <a:extLst>
              <a:ext uri="{FF2B5EF4-FFF2-40B4-BE49-F238E27FC236}">
                <a16:creationId xmlns:a16="http://schemas.microsoft.com/office/drawing/2014/main" id="{2FF7441D-AC42-430C-B7E3-9DF5C336824C}"/>
              </a:ext>
            </a:extLst>
          </p:cNvPr>
          <p:cNvGrpSpPr/>
          <p:nvPr/>
        </p:nvGrpSpPr>
        <p:grpSpPr>
          <a:xfrm>
            <a:off x="7057050" y="4358595"/>
            <a:ext cx="2047680" cy="1577520"/>
            <a:chOff x="7057050" y="4358595"/>
            <a:chExt cx="2047680" cy="1577520"/>
          </a:xfrm>
        </p:grpSpPr>
        <mc:AlternateContent xmlns:mc="http://schemas.openxmlformats.org/markup-compatibility/2006">
          <mc:Choice xmlns:p14="http://schemas.microsoft.com/office/powerpoint/2010/main" Requires="p14">
            <p:contentPart p14:bwMode="auto" r:id="rId196">
              <p14:nvContentPartPr>
                <p14:cNvPr id="54334" name="筆跡 54333">
                  <a:extLst>
                    <a:ext uri="{FF2B5EF4-FFF2-40B4-BE49-F238E27FC236}">
                      <a16:creationId xmlns:a16="http://schemas.microsoft.com/office/drawing/2014/main" id="{8C5DDD39-D769-495F-8313-F67F9C4353CB}"/>
                    </a:ext>
                  </a:extLst>
                </p14:cNvPr>
                <p14:cNvContentPartPr/>
                <p14:nvPr/>
              </p14:nvContentPartPr>
              <p14:xfrm>
                <a:off x="7057050" y="4383435"/>
                <a:ext cx="100080" cy="340200"/>
              </p14:xfrm>
            </p:contentPart>
          </mc:Choice>
          <mc:Fallback>
            <p:pic>
              <p:nvPicPr>
                <p:cNvPr id="54334" name="筆跡 54333">
                  <a:extLst>
                    <a:ext uri="{FF2B5EF4-FFF2-40B4-BE49-F238E27FC236}">
                      <a16:creationId xmlns:a16="http://schemas.microsoft.com/office/drawing/2014/main" id="{8C5DDD39-D769-495F-8313-F67F9C4353CB}"/>
                    </a:ext>
                  </a:extLst>
                </p:cNvPr>
                <p:cNvPicPr/>
                <p:nvPr/>
              </p:nvPicPr>
              <p:blipFill>
                <a:blip r:embed="rId197"/>
                <a:stretch>
                  <a:fillRect/>
                </a:stretch>
              </p:blipFill>
              <p:spPr>
                <a:xfrm>
                  <a:off x="7039050" y="4365795"/>
                  <a:ext cx="13572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51200" name="筆跡 51199">
                  <a:extLst>
                    <a:ext uri="{FF2B5EF4-FFF2-40B4-BE49-F238E27FC236}">
                      <a16:creationId xmlns:a16="http://schemas.microsoft.com/office/drawing/2014/main" id="{51D63AEC-8846-43EA-8125-940DB8C554A0}"/>
                    </a:ext>
                  </a:extLst>
                </p14:cNvPr>
                <p14:cNvContentPartPr/>
                <p14:nvPr/>
              </p14:nvContentPartPr>
              <p14:xfrm>
                <a:off x="7325250" y="4413675"/>
                <a:ext cx="107280" cy="231120"/>
              </p14:xfrm>
            </p:contentPart>
          </mc:Choice>
          <mc:Fallback>
            <p:pic>
              <p:nvPicPr>
                <p:cNvPr id="51200" name="筆跡 51199">
                  <a:extLst>
                    <a:ext uri="{FF2B5EF4-FFF2-40B4-BE49-F238E27FC236}">
                      <a16:creationId xmlns:a16="http://schemas.microsoft.com/office/drawing/2014/main" id="{51D63AEC-8846-43EA-8125-940DB8C554A0}"/>
                    </a:ext>
                  </a:extLst>
                </p:cNvPr>
                <p:cNvPicPr/>
                <p:nvPr/>
              </p:nvPicPr>
              <p:blipFill>
                <a:blip r:embed="rId199"/>
                <a:stretch>
                  <a:fillRect/>
                </a:stretch>
              </p:blipFill>
              <p:spPr>
                <a:xfrm>
                  <a:off x="7307250" y="4396035"/>
                  <a:ext cx="14292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1201" name="筆跡 51200">
                  <a:extLst>
                    <a:ext uri="{FF2B5EF4-FFF2-40B4-BE49-F238E27FC236}">
                      <a16:creationId xmlns:a16="http://schemas.microsoft.com/office/drawing/2014/main" id="{8DC8AF84-4888-441C-AE60-BE2DD2B054FE}"/>
                    </a:ext>
                  </a:extLst>
                </p14:cNvPr>
                <p14:cNvContentPartPr/>
                <p14:nvPr/>
              </p14:nvContentPartPr>
              <p14:xfrm>
                <a:off x="7456650" y="4358595"/>
                <a:ext cx="131400" cy="286200"/>
              </p14:xfrm>
            </p:contentPart>
          </mc:Choice>
          <mc:Fallback>
            <p:pic>
              <p:nvPicPr>
                <p:cNvPr id="51201" name="筆跡 51200">
                  <a:extLst>
                    <a:ext uri="{FF2B5EF4-FFF2-40B4-BE49-F238E27FC236}">
                      <a16:creationId xmlns:a16="http://schemas.microsoft.com/office/drawing/2014/main" id="{8DC8AF84-4888-441C-AE60-BE2DD2B054FE}"/>
                    </a:ext>
                  </a:extLst>
                </p:cNvPr>
                <p:cNvPicPr/>
                <p:nvPr/>
              </p:nvPicPr>
              <p:blipFill>
                <a:blip r:embed="rId201"/>
                <a:stretch>
                  <a:fillRect/>
                </a:stretch>
              </p:blipFill>
              <p:spPr>
                <a:xfrm>
                  <a:off x="7438650" y="4340595"/>
                  <a:ext cx="16704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51203" name="筆跡 51202">
                  <a:extLst>
                    <a:ext uri="{FF2B5EF4-FFF2-40B4-BE49-F238E27FC236}">
                      <a16:creationId xmlns:a16="http://schemas.microsoft.com/office/drawing/2014/main" id="{E704A13B-133E-4ED6-8996-DA681030876A}"/>
                    </a:ext>
                  </a:extLst>
                </p14:cNvPr>
                <p14:cNvContentPartPr/>
                <p14:nvPr/>
              </p14:nvContentPartPr>
              <p14:xfrm>
                <a:off x="7597050" y="4623915"/>
                <a:ext cx="7560" cy="23040"/>
              </p14:xfrm>
            </p:contentPart>
          </mc:Choice>
          <mc:Fallback>
            <p:pic>
              <p:nvPicPr>
                <p:cNvPr id="51203" name="筆跡 51202">
                  <a:extLst>
                    <a:ext uri="{FF2B5EF4-FFF2-40B4-BE49-F238E27FC236}">
                      <a16:creationId xmlns:a16="http://schemas.microsoft.com/office/drawing/2014/main" id="{E704A13B-133E-4ED6-8996-DA681030876A}"/>
                    </a:ext>
                  </a:extLst>
                </p:cNvPr>
                <p:cNvPicPr/>
                <p:nvPr/>
              </p:nvPicPr>
              <p:blipFill>
                <a:blip r:embed="rId203"/>
                <a:stretch>
                  <a:fillRect/>
                </a:stretch>
              </p:blipFill>
              <p:spPr>
                <a:xfrm>
                  <a:off x="7579410" y="4605915"/>
                  <a:ext cx="432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51204" name="筆跡 51203">
                  <a:extLst>
                    <a:ext uri="{FF2B5EF4-FFF2-40B4-BE49-F238E27FC236}">
                      <a16:creationId xmlns:a16="http://schemas.microsoft.com/office/drawing/2014/main" id="{F5B1C4C3-E289-4430-964A-3613FB905374}"/>
                    </a:ext>
                  </a:extLst>
                </p14:cNvPr>
                <p14:cNvContentPartPr/>
                <p14:nvPr/>
              </p14:nvContentPartPr>
              <p14:xfrm>
                <a:off x="7794690" y="4374795"/>
                <a:ext cx="143280" cy="242640"/>
              </p14:xfrm>
            </p:contentPart>
          </mc:Choice>
          <mc:Fallback>
            <p:pic>
              <p:nvPicPr>
                <p:cNvPr id="51204" name="筆跡 51203">
                  <a:extLst>
                    <a:ext uri="{FF2B5EF4-FFF2-40B4-BE49-F238E27FC236}">
                      <a16:creationId xmlns:a16="http://schemas.microsoft.com/office/drawing/2014/main" id="{F5B1C4C3-E289-4430-964A-3613FB905374}"/>
                    </a:ext>
                  </a:extLst>
                </p:cNvPr>
                <p:cNvPicPr/>
                <p:nvPr/>
              </p:nvPicPr>
              <p:blipFill>
                <a:blip r:embed="rId205"/>
                <a:stretch>
                  <a:fillRect/>
                </a:stretch>
              </p:blipFill>
              <p:spPr>
                <a:xfrm>
                  <a:off x="7777050" y="4357155"/>
                  <a:ext cx="17892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51206" name="筆跡 51205">
                  <a:extLst>
                    <a:ext uri="{FF2B5EF4-FFF2-40B4-BE49-F238E27FC236}">
                      <a16:creationId xmlns:a16="http://schemas.microsoft.com/office/drawing/2014/main" id="{3841091D-2FA1-4503-A41E-91C981B23486}"/>
                    </a:ext>
                  </a:extLst>
                </p14:cNvPr>
                <p14:cNvContentPartPr/>
                <p14:nvPr/>
              </p14:nvContentPartPr>
              <p14:xfrm>
                <a:off x="7976130" y="4684035"/>
                <a:ext cx="93960" cy="106920"/>
              </p14:xfrm>
            </p:contentPart>
          </mc:Choice>
          <mc:Fallback>
            <p:pic>
              <p:nvPicPr>
                <p:cNvPr id="51206" name="筆跡 51205">
                  <a:extLst>
                    <a:ext uri="{FF2B5EF4-FFF2-40B4-BE49-F238E27FC236}">
                      <a16:creationId xmlns:a16="http://schemas.microsoft.com/office/drawing/2014/main" id="{3841091D-2FA1-4503-A41E-91C981B23486}"/>
                    </a:ext>
                  </a:extLst>
                </p:cNvPr>
                <p:cNvPicPr/>
                <p:nvPr/>
              </p:nvPicPr>
              <p:blipFill>
                <a:blip r:embed="rId207"/>
                <a:stretch>
                  <a:fillRect/>
                </a:stretch>
              </p:blipFill>
              <p:spPr>
                <a:xfrm>
                  <a:off x="7958130" y="4666035"/>
                  <a:ext cx="1296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51208" name="筆跡 51207">
                  <a:extLst>
                    <a:ext uri="{FF2B5EF4-FFF2-40B4-BE49-F238E27FC236}">
                      <a16:creationId xmlns:a16="http://schemas.microsoft.com/office/drawing/2014/main" id="{DDF6B8C3-C8B7-4381-8CAA-B3C50117C866}"/>
                    </a:ext>
                  </a:extLst>
                </p14:cNvPr>
                <p14:cNvContentPartPr/>
                <p14:nvPr/>
              </p14:nvContentPartPr>
              <p14:xfrm>
                <a:off x="7249290" y="4898235"/>
                <a:ext cx="98280" cy="297720"/>
              </p14:xfrm>
            </p:contentPart>
          </mc:Choice>
          <mc:Fallback>
            <p:pic>
              <p:nvPicPr>
                <p:cNvPr id="51208" name="筆跡 51207">
                  <a:extLst>
                    <a:ext uri="{FF2B5EF4-FFF2-40B4-BE49-F238E27FC236}">
                      <a16:creationId xmlns:a16="http://schemas.microsoft.com/office/drawing/2014/main" id="{DDF6B8C3-C8B7-4381-8CAA-B3C50117C866}"/>
                    </a:ext>
                  </a:extLst>
                </p:cNvPr>
                <p:cNvPicPr/>
                <p:nvPr/>
              </p:nvPicPr>
              <p:blipFill>
                <a:blip r:embed="rId209"/>
                <a:stretch>
                  <a:fillRect/>
                </a:stretch>
              </p:blipFill>
              <p:spPr>
                <a:xfrm>
                  <a:off x="7231650" y="4880595"/>
                  <a:ext cx="13392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51209" name="筆跡 51208">
                  <a:extLst>
                    <a:ext uri="{FF2B5EF4-FFF2-40B4-BE49-F238E27FC236}">
                      <a16:creationId xmlns:a16="http://schemas.microsoft.com/office/drawing/2014/main" id="{17908533-0E12-4B60-B684-C4C07544BAB4}"/>
                    </a:ext>
                  </a:extLst>
                </p14:cNvPr>
                <p14:cNvContentPartPr/>
                <p14:nvPr/>
              </p14:nvContentPartPr>
              <p14:xfrm>
                <a:off x="7406610" y="5066715"/>
                <a:ext cx="53640" cy="122400"/>
              </p14:xfrm>
            </p:contentPart>
          </mc:Choice>
          <mc:Fallback>
            <p:pic>
              <p:nvPicPr>
                <p:cNvPr id="51209" name="筆跡 51208">
                  <a:extLst>
                    <a:ext uri="{FF2B5EF4-FFF2-40B4-BE49-F238E27FC236}">
                      <a16:creationId xmlns:a16="http://schemas.microsoft.com/office/drawing/2014/main" id="{17908533-0E12-4B60-B684-C4C07544BAB4}"/>
                    </a:ext>
                  </a:extLst>
                </p:cNvPr>
                <p:cNvPicPr/>
                <p:nvPr/>
              </p:nvPicPr>
              <p:blipFill>
                <a:blip r:embed="rId211"/>
                <a:stretch>
                  <a:fillRect/>
                </a:stretch>
              </p:blipFill>
              <p:spPr>
                <a:xfrm>
                  <a:off x="7388970" y="5049075"/>
                  <a:ext cx="892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51210" name="筆跡 51209">
                  <a:extLst>
                    <a:ext uri="{FF2B5EF4-FFF2-40B4-BE49-F238E27FC236}">
                      <a16:creationId xmlns:a16="http://schemas.microsoft.com/office/drawing/2014/main" id="{98717062-3758-4753-87B7-65560DDBEAC8}"/>
                    </a:ext>
                  </a:extLst>
                </p14:cNvPr>
                <p14:cNvContentPartPr/>
                <p14:nvPr/>
              </p14:nvContentPartPr>
              <p14:xfrm>
                <a:off x="7530090" y="5047275"/>
                <a:ext cx="111960" cy="174600"/>
              </p14:xfrm>
            </p:contentPart>
          </mc:Choice>
          <mc:Fallback>
            <p:pic>
              <p:nvPicPr>
                <p:cNvPr id="51210" name="筆跡 51209">
                  <a:extLst>
                    <a:ext uri="{FF2B5EF4-FFF2-40B4-BE49-F238E27FC236}">
                      <a16:creationId xmlns:a16="http://schemas.microsoft.com/office/drawing/2014/main" id="{98717062-3758-4753-87B7-65560DDBEAC8}"/>
                    </a:ext>
                  </a:extLst>
                </p:cNvPr>
                <p:cNvPicPr/>
                <p:nvPr/>
              </p:nvPicPr>
              <p:blipFill>
                <a:blip r:embed="rId213"/>
                <a:stretch>
                  <a:fillRect/>
                </a:stretch>
              </p:blipFill>
              <p:spPr>
                <a:xfrm>
                  <a:off x="7512450" y="5029275"/>
                  <a:ext cx="1476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51211" name="筆跡 51210">
                  <a:extLst>
                    <a:ext uri="{FF2B5EF4-FFF2-40B4-BE49-F238E27FC236}">
                      <a16:creationId xmlns:a16="http://schemas.microsoft.com/office/drawing/2014/main" id="{27407F62-405D-4015-B95A-165D8262471A}"/>
                    </a:ext>
                  </a:extLst>
                </p14:cNvPr>
                <p14:cNvContentPartPr/>
                <p14:nvPr/>
              </p14:nvContentPartPr>
              <p14:xfrm>
                <a:off x="7766610" y="5029275"/>
                <a:ext cx="101160" cy="32040"/>
              </p14:xfrm>
            </p:contentPart>
          </mc:Choice>
          <mc:Fallback>
            <p:pic>
              <p:nvPicPr>
                <p:cNvPr id="51211" name="筆跡 51210">
                  <a:extLst>
                    <a:ext uri="{FF2B5EF4-FFF2-40B4-BE49-F238E27FC236}">
                      <a16:creationId xmlns:a16="http://schemas.microsoft.com/office/drawing/2014/main" id="{27407F62-405D-4015-B95A-165D8262471A}"/>
                    </a:ext>
                  </a:extLst>
                </p:cNvPr>
                <p:cNvPicPr/>
                <p:nvPr/>
              </p:nvPicPr>
              <p:blipFill>
                <a:blip r:embed="rId215"/>
                <a:stretch>
                  <a:fillRect/>
                </a:stretch>
              </p:blipFill>
              <p:spPr>
                <a:xfrm>
                  <a:off x="7748970" y="5011635"/>
                  <a:ext cx="1368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51212" name="筆跡 51211">
                  <a:extLst>
                    <a:ext uri="{FF2B5EF4-FFF2-40B4-BE49-F238E27FC236}">
                      <a16:creationId xmlns:a16="http://schemas.microsoft.com/office/drawing/2014/main" id="{7F099416-3A74-400D-839B-6755537B26E0}"/>
                    </a:ext>
                  </a:extLst>
                </p14:cNvPr>
                <p14:cNvContentPartPr/>
                <p14:nvPr/>
              </p14:nvContentPartPr>
              <p14:xfrm>
                <a:off x="7788570" y="5117475"/>
                <a:ext cx="136440" cy="25200"/>
              </p14:xfrm>
            </p:contentPart>
          </mc:Choice>
          <mc:Fallback>
            <p:pic>
              <p:nvPicPr>
                <p:cNvPr id="51212" name="筆跡 51211">
                  <a:extLst>
                    <a:ext uri="{FF2B5EF4-FFF2-40B4-BE49-F238E27FC236}">
                      <a16:creationId xmlns:a16="http://schemas.microsoft.com/office/drawing/2014/main" id="{7F099416-3A74-400D-839B-6755537B26E0}"/>
                    </a:ext>
                  </a:extLst>
                </p:cNvPr>
                <p:cNvPicPr/>
                <p:nvPr/>
              </p:nvPicPr>
              <p:blipFill>
                <a:blip r:embed="rId217"/>
                <a:stretch>
                  <a:fillRect/>
                </a:stretch>
              </p:blipFill>
              <p:spPr>
                <a:xfrm>
                  <a:off x="7770570" y="5099835"/>
                  <a:ext cx="1720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51213" name="筆跡 51212">
                  <a:extLst>
                    <a:ext uri="{FF2B5EF4-FFF2-40B4-BE49-F238E27FC236}">
                      <a16:creationId xmlns:a16="http://schemas.microsoft.com/office/drawing/2014/main" id="{2A7BB33C-85CD-49A9-9DC2-C26F142A80DD}"/>
                    </a:ext>
                  </a:extLst>
                </p14:cNvPr>
                <p14:cNvContentPartPr/>
                <p14:nvPr/>
              </p14:nvContentPartPr>
              <p14:xfrm>
                <a:off x="8093850" y="4968435"/>
                <a:ext cx="118440" cy="245160"/>
              </p14:xfrm>
            </p:contentPart>
          </mc:Choice>
          <mc:Fallback>
            <p:pic>
              <p:nvPicPr>
                <p:cNvPr id="51213" name="筆跡 51212">
                  <a:extLst>
                    <a:ext uri="{FF2B5EF4-FFF2-40B4-BE49-F238E27FC236}">
                      <a16:creationId xmlns:a16="http://schemas.microsoft.com/office/drawing/2014/main" id="{2A7BB33C-85CD-49A9-9DC2-C26F142A80DD}"/>
                    </a:ext>
                  </a:extLst>
                </p:cNvPr>
                <p:cNvPicPr/>
                <p:nvPr/>
              </p:nvPicPr>
              <p:blipFill>
                <a:blip r:embed="rId219"/>
                <a:stretch>
                  <a:fillRect/>
                </a:stretch>
              </p:blipFill>
              <p:spPr>
                <a:xfrm>
                  <a:off x="8076210" y="4950435"/>
                  <a:ext cx="15408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51214" name="筆跡 51213">
                  <a:extLst>
                    <a:ext uri="{FF2B5EF4-FFF2-40B4-BE49-F238E27FC236}">
                      <a16:creationId xmlns:a16="http://schemas.microsoft.com/office/drawing/2014/main" id="{CB816C74-C1FE-4BC1-831D-078FCCE89DB2}"/>
                    </a:ext>
                  </a:extLst>
                </p14:cNvPr>
                <p14:cNvContentPartPr/>
                <p14:nvPr/>
              </p14:nvContentPartPr>
              <p14:xfrm>
                <a:off x="8237130" y="4982835"/>
                <a:ext cx="117720" cy="173160"/>
              </p14:xfrm>
            </p:contentPart>
          </mc:Choice>
          <mc:Fallback>
            <p:pic>
              <p:nvPicPr>
                <p:cNvPr id="51214" name="筆跡 51213">
                  <a:extLst>
                    <a:ext uri="{FF2B5EF4-FFF2-40B4-BE49-F238E27FC236}">
                      <a16:creationId xmlns:a16="http://schemas.microsoft.com/office/drawing/2014/main" id="{CB816C74-C1FE-4BC1-831D-078FCCE89DB2}"/>
                    </a:ext>
                  </a:extLst>
                </p:cNvPr>
                <p:cNvPicPr/>
                <p:nvPr/>
              </p:nvPicPr>
              <p:blipFill>
                <a:blip r:embed="rId221"/>
                <a:stretch>
                  <a:fillRect/>
                </a:stretch>
              </p:blipFill>
              <p:spPr>
                <a:xfrm>
                  <a:off x="8219490" y="4964835"/>
                  <a:ext cx="1533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51215" name="筆跡 51214">
                  <a:extLst>
                    <a:ext uri="{FF2B5EF4-FFF2-40B4-BE49-F238E27FC236}">
                      <a16:creationId xmlns:a16="http://schemas.microsoft.com/office/drawing/2014/main" id="{FF606619-3361-4439-A282-6F20C393AEED}"/>
                    </a:ext>
                  </a:extLst>
                </p14:cNvPr>
                <p14:cNvContentPartPr/>
                <p14:nvPr/>
              </p14:nvContentPartPr>
              <p14:xfrm>
                <a:off x="7190610" y="5468835"/>
                <a:ext cx="172440" cy="219240"/>
              </p14:xfrm>
            </p:contentPart>
          </mc:Choice>
          <mc:Fallback>
            <p:pic>
              <p:nvPicPr>
                <p:cNvPr id="51215" name="筆跡 51214">
                  <a:extLst>
                    <a:ext uri="{FF2B5EF4-FFF2-40B4-BE49-F238E27FC236}">
                      <a16:creationId xmlns:a16="http://schemas.microsoft.com/office/drawing/2014/main" id="{FF606619-3361-4439-A282-6F20C393AEED}"/>
                    </a:ext>
                  </a:extLst>
                </p:cNvPr>
                <p:cNvPicPr/>
                <p:nvPr/>
              </p:nvPicPr>
              <p:blipFill>
                <a:blip r:embed="rId223"/>
                <a:stretch>
                  <a:fillRect/>
                </a:stretch>
              </p:blipFill>
              <p:spPr>
                <a:xfrm>
                  <a:off x="7172610" y="5451195"/>
                  <a:ext cx="20808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51216" name="筆跡 51215">
                  <a:extLst>
                    <a:ext uri="{FF2B5EF4-FFF2-40B4-BE49-F238E27FC236}">
                      <a16:creationId xmlns:a16="http://schemas.microsoft.com/office/drawing/2014/main" id="{214615A7-82AF-4B35-9DB3-7E412FDE8F98}"/>
                    </a:ext>
                  </a:extLst>
                </p14:cNvPr>
                <p14:cNvContentPartPr/>
                <p14:nvPr/>
              </p14:nvContentPartPr>
              <p14:xfrm>
                <a:off x="7389330" y="5571075"/>
                <a:ext cx="150120" cy="126720"/>
              </p14:xfrm>
            </p:contentPart>
          </mc:Choice>
          <mc:Fallback>
            <p:pic>
              <p:nvPicPr>
                <p:cNvPr id="51216" name="筆跡 51215">
                  <a:extLst>
                    <a:ext uri="{FF2B5EF4-FFF2-40B4-BE49-F238E27FC236}">
                      <a16:creationId xmlns:a16="http://schemas.microsoft.com/office/drawing/2014/main" id="{214615A7-82AF-4B35-9DB3-7E412FDE8F98}"/>
                    </a:ext>
                  </a:extLst>
                </p:cNvPr>
                <p:cNvPicPr/>
                <p:nvPr/>
              </p:nvPicPr>
              <p:blipFill>
                <a:blip r:embed="rId225"/>
                <a:stretch>
                  <a:fillRect/>
                </a:stretch>
              </p:blipFill>
              <p:spPr>
                <a:xfrm>
                  <a:off x="7371690" y="5553435"/>
                  <a:ext cx="1857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51217" name="筆跡 51216">
                  <a:extLst>
                    <a:ext uri="{FF2B5EF4-FFF2-40B4-BE49-F238E27FC236}">
                      <a16:creationId xmlns:a16="http://schemas.microsoft.com/office/drawing/2014/main" id="{9EDC6AA6-DAF5-4CDC-92E8-15646FB33C77}"/>
                    </a:ext>
                  </a:extLst>
                </p14:cNvPr>
                <p14:cNvContentPartPr/>
                <p14:nvPr/>
              </p14:nvContentPartPr>
              <p14:xfrm>
                <a:off x="7539810" y="5577915"/>
                <a:ext cx="113040" cy="116640"/>
              </p14:xfrm>
            </p:contentPart>
          </mc:Choice>
          <mc:Fallback>
            <p:pic>
              <p:nvPicPr>
                <p:cNvPr id="51217" name="筆跡 51216">
                  <a:extLst>
                    <a:ext uri="{FF2B5EF4-FFF2-40B4-BE49-F238E27FC236}">
                      <a16:creationId xmlns:a16="http://schemas.microsoft.com/office/drawing/2014/main" id="{9EDC6AA6-DAF5-4CDC-92E8-15646FB33C77}"/>
                    </a:ext>
                  </a:extLst>
                </p:cNvPr>
                <p:cNvPicPr/>
                <p:nvPr/>
              </p:nvPicPr>
              <p:blipFill>
                <a:blip r:embed="rId227"/>
                <a:stretch>
                  <a:fillRect/>
                </a:stretch>
              </p:blipFill>
              <p:spPr>
                <a:xfrm>
                  <a:off x="7521810" y="5559915"/>
                  <a:ext cx="1486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51218" name="筆跡 51217">
                  <a:extLst>
                    <a:ext uri="{FF2B5EF4-FFF2-40B4-BE49-F238E27FC236}">
                      <a16:creationId xmlns:a16="http://schemas.microsoft.com/office/drawing/2014/main" id="{12DCEFE9-1B12-4A72-8F10-D10926335BAC}"/>
                    </a:ext>
                  </a:extLst>
                </p14:cNvPr>
                <p14:cNvContentPartPr/>
                <p14:nvPr/>
              </p14:nvContentPartPr>
              <p14:xfrm>
                <a:off x="7733850" y="5384235"/>
                <a:ext cx="30240" cy="276480"/>
              </p14:xfrm>
            </p:contentPart>
          </mc:Choice>
          <mc:Fallback>
            <p:pic>
              <p:nvPicPr>
                <p:cNvPr id="51218" name="筆跡 51217">
                  <a:extLst>
                    <a:ext uri="{FF2B5EF4-FFF2-40B4-BE49-F238E27FC236}">
                      <a16:creationId xmlns:a16="http://schemas.microsoft.com/office/drawing/2014/main" id="{12DCEFE9-1B12-4A72-8F10-D10926335BAC}"/>
                    </a:ext>
                  </a:extLst>
                </p:cNvPr>
                <p:cNvPicPr/>
                <p:nvPr/>
              </p:nvPicPr>
              <p:blipFill>
                <a:blip r:embed="rId229"/>
                <a:stretch>
                  <a:fillRect/>
                </a:stretch>
              </p:blipFill>
              <p:spPr>
                <a:xfrm>
                  <a:off x="7715850" y="5366235"/>
                  <a:ext cx="658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51219" name="筆跡 51218">
                  <a:extLst>
                    <a:ext uri="{FF2B5EF4-FFF2-40B4-BE49-F238E27FC236}">
                      <a16:creationId xmlns:a16="http://schemas.microsoft.com/office/drawing/2014/main" id="{831A16E7-FA5C-43E4-9BB3-28EAFE805CFD}"/>
                    </a:ext>
                  </a:extLst>
                </p14:cNvPr>
                <p14:cNvContentPartPr/>
                <p14:nvPr/>
              </p14:nvContentPartPr>
              <p14:xfrm>
                <a:off x="7796850" y="5518155"/>
                <a:ext cx="130320" cy="136800"/>
              </p14:xfrm>
            </p:contentPart>
          </mc:Choice>
          <mc:Fallback>
            <p:pic>
              <p:nvPicPr>
                <p:cNvPr id="51219" name="筆跡 51218">
                  <a:extLst>
                    <a:ext uri="{FF2B5EF4-FFF2-40B4-BE49-F238E27FC236}">
                      <a16:creationId xmlns:a16="http://schemas.microsoft.com/office/drawing/2014/main" id="{831A16E7-FA5C-43E4-9BB3-28EAFE805CFD}"/>
                    </a:ext>
                  </a:extLst>
                </p:cNvPr>
                <p:cNvPicPr/>
                <p:nvPr/>
              </p:nvPicPr>
              <p:blipFill>
                <a:blip r:embed="rId231"/>
                <a:stretch>
                  <a:fillRect/>
                </a:stretch>
              </p:blipFill>
              <p:spPr>
                <a:xfrm>
                  <a:off x="7778850" y="5500155"/>
                  <a:ext cx="1659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51220" name="筆跡 51219">
                  <a:extLst>
                    <a:ext uri="{FF2B5EF4-FFF2-40B4-BE49-F238E27FC236}">
                      <a16:creationId xmlns:a16="http://schemas.microsoft.com/office/drawing/2014/main" id="{45E1242A-766F-4098-99F4-5B3D355029D8}"/>
                    </a:ext>
                  </a:extLst>
                </p14:cNvPr>
                <p14:cNvContentPartPr/>
                <p14:nvPr/>
              </p14:nvContentPartPr>
              <p14:xfrm>
                <a:off x="8026530" y="5501955"/>
                <a:ext cx="85680" cy="19440"/>
              </p14:xfrm>
            </p:contentPart>
          </mc:Choice>
          <mc:Fallback>
            <p:pic>
              <p:nvPicPr>
                <p:cNvPr id="51220" name="筆跡 51219">
                  <a:extLst>
                    <a:ext uri="{FF2B5EF4-FFF2-40B4-BE49-F238E27FC236}">
                      <a16:creationId xmlns:a16="http://schemas.microsoft.com/office/drawing/2014/main" id="{45E1242A-766F-4098-99F4-5B3D355029D8}"/>
                    </a:ext>
                  </a:extLst>
                </p:cNvPr>
                <p:cNvPicPr/>
                <p:nvPr/>
              </p:nvPicPr>
              <p:blipFill>
                <a:blip r:embed="rId233"/>
                <a:stretch>
                  <a:fillRect/>
                </a:stretch>
              </p:blipFill>
              <p:spPr>
                <a:xfrm>
                  <a:off x="8008890" y="5483955"/>
                  <a:ext cx="1213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51221" name="筆跡 51220">
                  <a:extLst>
                    <a:ext uri="{FF2B5EF4-FFF2-40B4-BE49-F238E27FC236}">
                      <a16:creationId xmlns:a16="http://schemas.microsoft.com/office/drawing/2014/main" id="{098BCBAD-928B-49B9-8527-5E722C1AB073}"/>
                    </a:ext>
                  </a:extLst>
                </p14:cNvPr>
                <p14:cNvContentPartPr/>
                <p14:nvPr/>
              </p14:nvContentPartPr>
              <p14:xfrm>
                <a:off x="8037330" y="5588355"/>
                <a:ext cx="92880" cy="4680"/>
              </p14:xfrm>
            </p:contentPart>
          </mc:Choice>
          <mc:Fallback>
            <p:pic>
              <p:nvPicPr>
                <p:cNvPr id="51221" name="筆跡 51220">
                  <a:extLst>
                    <a:ext uri="{FF2B5EF4-FFF2-40B4-BE49-F238E27FC236}">
                      <a16:creationId xmlns:a16="http://schemas.microsoft.com/office/drawing/2014/main" id="{098BCBAD-928B-49B9-8527-5E722C1AB073}"/>
                    </a:ext>
                  </a:extLst>
                </p:cNvPr>
                <p:cNvPicPr/>
                <p:nvPr/>
              </p:nvPicPr>
              <p:blipFill>
                <a:blip r:embed="rId235"/>
                <a:stretch>
                  <a:fillRect/>
                </a:stretch>
              </p:blipFill>
              <p:spPr>
                <a:xfrm>
                  <a:off x="8019690" y="5570715"/>
                  <a:ext cx="12852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51224" name="筆跡 51223">
                  <a:extLst>
                    <a:ext uri="{FF2B5EF4-FFF2-40B4-BE49-F238E27FC236}">
                      <a16:creationId xmlns:a16="http://schemas.microsoft.com/office/drawing/2014/main" id="{3902E4FE-FAD1-48F8-949B-69830A71F6A4}"/>
                    </a:ext>
                  </a:extLst>
                </p14:cNvPr>
                <p14:cNvContentPartPr/>
                <p14:nvPr/>
              </p14:nvContentPartPr>
              <p14:xfrm>
                <a:off x="8237850" y="5404755"/>
                <a:ext cx="107280" cy="199080"/>
              </p14:xfrm>
            </p:contentPart>
          </mc:Choice>
          <mc:Fallback>
            <p:pic>
              <p:nvPicPr>
                <p:cNvPr id="51224" name="筆跡 51223">
                  <a:extLst>
                    <a:ext uri="{FF2B5EF4-FFF2-40B4-BE49-F238E27FC236}">
                      <a16:creationId xmlns:a16="http://schemas.microsoft.com/office/drawing/2014/main" id="{3902E4FE-FAD1-48F8-949B-69830A71F6A4}"/>
                    </a:ext>
                  </a:extLst>
                </p:cNvPr>
                <p:cNvPicPr/>
                <p:nvPr/>
              </p:nvPicPr>
              <p:blipFill>
                <a:blip r:embed="rId237"/>
                <a:stretch>
                  <a:fillRect/>
                </a:stretch>
              </p:blipFill>
              <p:spPr>
                <a:xfrm>
                  <a:off x="8220210" y="5386755"/>
                  <a:ext cx="1429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1225" name="筆跡 51224">
                  <a:extLst>
                    <a:ext uri="{FF2B5EF4-FFF2-40B4-BE49-F238E27FC236}">
                      <a16:creationId xmlns:a16="http://schemas.microsoft.com/office/drawing/2014/main" id="{307CE9FA-847E-4CAC-9659-77F135AC9D94}"/>
                    </a:ext>
                  </a:extLst>
                </p14:cNvPr>
                <p14:cNvContentPartPr/>
                <p14:nvPr/>
              </p14:nvContentPartPr>
              <p14:xfrm>
                <a:off x="8406690" y="5582955"/>
                <a:ext cx="3960" cy="15480"/>
              </p14:xfrm>
            </p:contentPart>
          </mc:Choice>
          <mc:Fallback>
            <p:pic>
              <p:nvPicPr>
                <p:cNvPr id="51225" name="筆跡 51224">
                  <a:extLst>
                    <a:ext uri="{FF2B5EF4-FFF2-40B4-BE49-F238E27FC236}">
                      <a16:creationId xmlns:a16="http://schemas.microsoft.com/office/drawing/2014/main" id="{307CE9FA-847E-4CAC-9659-77F135AC9D94}"/>
                    </a:ext>
                  </a:extLst>
                </p:cNvPr>
                <p:cNvPicPr/>
                <p:nvPr/>
              </p:nvPicPr>
              <p:blipFill>
                <a:blip r:embed="rId239"/>
                <a:stretch>
                  <a:fillRect/>
                </a:stretch>
              </p:blipFill>
              <p:spPr>
                <a:xfrm>
                  <a:off x="8389050" y="5565315"/>
                  <a:ext cx="396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51226" name="筆跡 51225">
                  <a:extLst>
                    <a:ext uri="{FF2B5EF4-FFF2-40B4-BE49-F238E27FC236}">
                      <a16:creationId xmlns:a16="http://schemas.microsoft.com/office/drawing/2014/main" id="{B337C15B-8076-4AD2-86A8-03DA57FF2626}"/>
                    </a:ext>
                  </a:extLst>
                </p14:cNvPr>
                <p14:cNvContentPartPr/>
                <p14:nvPr/>
              </p14:nvContentPartPr>
              <p14:xfrm>
                <a:off x="8451330" y="5356155"/>
                <a:ext cx="83520" cy="186120"/>
              </p14:xfrm>
            </p:contentPart>
          </mc:Choice>
          <mc:Fallback>
            <p:pic>
              <p:nvPicPr>
                <p:cNvPr id="51226" name="筆跡 51225">
                  <a:extLst>
                    <a:ext uri="{FF2B5EF4-FFF2-40B4-BE49-F238E27FC236}">
                      <a16:creationId xmlns:a16="http://schemas.microsoft.com/office/drawing/2014/main" id="{B337C15B-8076-4AD2-86A8-03DA57FF2626}"/>
                    </a:ext>
                  </a:extLst>
                </p:cNvPr>
                <p:cNvPicPr/>
                <p:nvPr/>
              </p:nvPicPr>
              <p:blipFill>
                <a:blip r:embed="rId241"/>
                <a:stretch>
                  <a:fillRect/>
                </a:stretch>
              </p:blipFill>
              <p:spPr>
                <a:xfrm>
                  <a:off x="8433330" y="5338515"/>
                  <a:ext cx="1191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1227" name="筆跡 51226">
                  <a:extLst>
                    <a:ext uri="{FF2B5EF4-FFF2-40B4-BE49-F238E27FC236}">
                      <a16:creationId xmlns:a16="http://schemas.microsoft.com/office/drawing/2014/main" id="{5C860221-D95E-4FBD-ABBA-D8DCD6A5ACC8}"/>
                    </a:ext>
                  </a:extLst>
                </p14:cNvPr>
                <p14:cNvContentPartPr/>
                <p14:nvPr/>
              </p14:nvContentPartPr>
              <p14:xfrm>
                <a:off x="8456010" y="5260395"/>
                <a:ext cx="429840" cy="560160"/>
              </p14:xfrm>
            </p:contentPart>
          </mc:Choice>
          <mc:Fallback>
            <p:pic>
              <p:nvPicPr>
                <p:cNvPr id="51227" name="筆跡 51226">
                  <a:extLst>
                    <a:ext uri="{FF2B5EF4-FFF2-40B4-BE49-F238E27FC236}">
                      <a16:creationId xmlns:a16="http://schemas.microsoft.com/office/drawing/2014/main" id="{5C860221-D95E-4FBD-ABBA-D8DCD6A5ACC8}"/>
                    </a:ext>
                  </a:extLst>
                </p:cNvPr>
                <p:cNvPicPr/>
                <p:nvPr/>
              </p:nvPicPr>
              <p:blipFill>
                <a:blip r:embed="rId243"/>
                <a:stretch>
                  <a:fillRect/>
                </a:stretch>
              </p:blipFill>
              <p:spPr>
                <a:xfrm>
                  <a:off x="8438370" y="5242755"/>
                  <a:ext cx="465480" cy="5958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1229" name="筆跡 51228">
                  <a:extLst>
                    <a:ext uri="{FF2B5EF4-FFF2-40B4-BE49-F238E27FC236}">
                      <a16:creationId xmlns:a16="http://schemas.microsoft.com/office/drawing/2014/main" id="{5145E6DD-346A-4C91-8379-5B6A27DC0821}"/>
                    </a:ext>
                  </a:extLst>
                </p14:cNvPr>
                <p14:cNvContentPartPr/>
                <p14:nvPr/>
              </p14:nvContentPartPr>
              <p14:xfrm>
                <a:off x="8542770" y="5641635"/>
                <a:ext cx="396000" cy="294480"/>
              </p14:xfrm>
            </p:contentPart>
          </mc:Choice>
          <mc:Fallback>
            <p:pic>
              <p:nvPicPr>
                <p:cNvPr id="51229" name="筆跡 51228">
                  <a:extLst>
                    <a:ext uri="{FF2B5EF4-FFF2-40B4-BE49-F238E27FC236}">
                      <a16:creationId xmlns:a16="http://schemas.microsoft.com/office/drawing/2014/main" id="{5145E6DD-346A-4C91-8379-5B6A27DC0821}"/>
                    </a:ext>
                  </a:extLst>
                </p:cNvPr>
                <p:cNvPicPr/>
                <p:nvPr/>
              </p:nvPicPr>
              <p:blipFill>
                <a:blip r:embed="rId245"/>
                <a:stretch>
                  <a:fillRect/>
                </a:stretch>
              </p:blipFill>
              <p:spPr>
                <a:xfrm>
                  <a:off x="8524770" y="5623635"/>
                  <a:ext cx="43164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51230" name="筆跡 51229">
                  <a:extLst>
                    <a:ext uri="{FF2B5EF4-FFF2-40B4-BE49-F238E27FC236}">
                      <a16:creationId xmlns:a16="http://schemas.microsoft.com/office/drawing/2014/main" id="{953CD779-81FA-473E-ACB8-63A64A1C4DD0}"/>
                    </a:ext>
                  </a:extLst>
                </p14:cNvPr>
                <p14:cNvContentPartPr/>
                <p14:nvPr/>
              </p14:nvContentPartPr>
              <p14:xfrm>
                <a:off x="8750850" y="5745675"/>
                <a:ext cx="21960" cy="96840"/>
              </p14:xfrm>
            </p:contentPart>
          </mc:Choice>
          <mc:Fallback>
            <p:pic>
              <p:nvPicPr>
                <p:cNvPr id="51230" name="筆跡 51229">
                  <a:extLst>
                    <a:ext uri="{FF2B5EF4-FFF2-40B4-BE49-F238E27FC236}">
                      <a16:creationId xmlns:a16="http://schemas.microsoft.com/office/drawing/2014/main" id="{953CD779-81FA-473E-ACB8-63A64A1C4DD0}"/>
                    </a:ext>
                  </a:extLst>
                </p:cNvPr>
                <p:cNvPicPr/>
                <p:nvPr/>
              </p:nvPicPr>
              <p:blipFill>
                <a:blip r:embed="rId247"/>
                <a:stretch>
                  <a:fillRect/>
                </a:stretch>
              </p:blipFill>
              <p:spPr>
                <a:xfrm>
                  <a:off x="8733210" y="5727675"/>
                  <a:ext cx="576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51231" name="筆跡 51230">
                  <a:extLst>
                    <a:ext uri="{FF2B5EF4-FFF2-40B4-BE49-F238E27FC236}">
                      <a16:creationId xmlns:a16="http://schemas.microsoft.com/office/drawing/2014/main" id="{16CA735B-8D12-4755-AA0F-05B56B675A04}"/>
                    </a:ext>
                  </a:extLst>
                </p14:cNvPr>
                <p14:cNvContentPartPr/>
                <p14:nvPr/>
              </p14:nvContentPartPr>
              <p14:xfrm>
                <a:off x="8814570" y="5760795"/>
                <a:ext cx="58320" cy="105480"/>
              </p14:xfrm>
            </p:contentPart>
          </mc:Choice>
          <mc:Fallback>
            <p:pic>
              <p:nvPicPr>
                <p:cNvPr id="51231" name="筆跡 51230">
                  <a:extLst>
                    <a:ext uri="{FF2B5EF4-FFF2-40B4-BE49-F238E27FC236}">
                      <a16:creationId xmlns:a16="http://schemas.microsoft.com/office/drawing/2014/main" id="{16CA735B-8D12-4755-AA0F-05B56B675A04}"/>
                    </a:ext>
                  </a:extLst>
                </p:cNvPr>
                <p:cNvPicPr/>
                <p:nvPr/>
              </p:nvPicPr>
              <p:blipFill>
                <a:blip r:embed="rId249"/>
                <a:stretch>
                  <a:fillRect/>
                </a:stretch>
              </p:blipFill>
              <p:spPr>
                <a:xfrm>
                  <a:off x="8796930" y="5743155"/>
                  <a:ext cx="939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51232" name="筆跡 51231">
                  <a:extLst>
                    <a:ext uri="{FF2B5EF4-FFF2-40B4-BE49-F238E27FC236}">
                      <a16:creationId xmlns:a16="http://schemas.microsoft.com/office/drawing/2014/main" id="{F6F0768A-48C7-4A27-8509-4AFEB212C7DA}"/>
                    </a:ext>
                  </a:extLst>
                </p14:cNvPr>
                <p14:cNvContentPartPr/>
                <p14:nvPr/>
              </p14:nvContentPartPr>
              <p14:xfrm>
                <a:off x="8920410" y="5723715"/>
                <a:ext cx="71280" cy="173520"/>
              </p14:xfrm>
            </p:contentPart>
          </mc:Choice>
          <mc:Fallback>
            <p:pic>
              <p:nvPicPr>
                <p:cNvPr id="51232" name="筆跡 51231">
                  <a:extLst>
                    <a:ext uri="{FF2B5EF4-FFF2-40B4-BE49-F238E27FC236}">
                      <a16:creationId xmlns:a16="http://schemas.microsoft.com/office/drawing/2014/main" id="{F6F0768A-48C7-4A27-8509-4AFEB212C7DA}"/>
                    </a:ext>
                  </a:extLst>
                </p:cNvPr>
                <p:cNvPicPr/>
                <p:nvPr/>
              </p:nvPicPr>
              <p:blipFill>
                <a:blip r:embed="rId251"/>
                <a:stretch>
                  <a:fillRect/>
                </a:stretch>
              </p:blipFill>
              <p:spPr>
                <a:xfrm>
                  <a:off x="8902410" y="5706075"/>
                  <a:ext cx="1069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51233" name="筆跡 51232">
                  <a:extLst>
                    <a:ext uri="{FF2B5EF4-FFF2-40B4-BE49-F238E27FC236}">
                      <a16:creationId xmlns:a16="http://schemas.microsoft.com/office/drawing/2014/main" id="{587E3DA9-EB6D-4975-A8C8-ED8D9CD8664D}"/>
                    </a:ext>
                  </a:extLst>
                </p14:cNvPr>
                <p14:cNvContentPartPr/>
                <p14:nvPr/>
              </p14:nvContentPartPr>
              <p14:xfrm>
                <a:off x="9022650" y="5424915"/>
                <a:ext cx="82080" cy="218160"/>
              </p14:xfrm>
            </p:contentPart>
          </mc:Choice>
          <mc:Fallback>
            <p:pic>
              <p:nvPicPr>
                <p:cNvPr id="51233" name="筆跡 51232">
                  <a:extLst>
                    <a:ext uri="{FF2B5EF4-FFF2-40B4-BE49-F238E27FC236}">
                      <a16:creationId xmlns:a16="http://schemas.microsoft.com/office/drawing/2014/main" id="{587E3DA9-EB6D-4975-A8C8-ED8D9CD8664D}"/>
                    </a:ext>
                  </a:extLst>
                </p:cNvPr>
                <p:cNvPicPr/>
                <p:nvPr/>
              </p:nvPicPr>
              <p:blipFill>
                <a:blip r:embed="rId253"/>
                <a:stretch>
                  <a:fillRect/>
                </a:stretch>
              </p:blipFill>
              <p:spPr>
                <a:xfrm>
                  <a:off x="9005010" y="5407275"/>
                  <a:ext cx="117720" cy="253800"/>
                </a:xfrm>
                <a:prstGeom prst="rect">
                  <a:avLst/>
                </a:prstGeom>
              </p:spPr>
            </p:pic>
          </mc:Fallback>
        </mc:AlternateContent>
      </p:grpSp>
      <p:grpSp>
        <p:nvGrpSpPr>
          <p:cNvPr id="51237" name="群組 51236">
            <a:extLst>
              <a:ext uri="{FF2B5EF4-FFF2-40B4-BE49-F238E27FC236}">
                <a16:creationId xmlns:a16="http://schemas.microsoft.com/office/drawing/2014/main" id="{BFBD0599-2CCD-48CC-BBCA-42EFC098A1D9}"/>
              </a:ext>
            </a:extLst>
          </p:cNvPr>
          <p:cNvGrpSpPr/>
          <p:nvPr/>
        </p:nvGrpSpPr>
        <p:grpSpPr>
          <a:xfrm>
            <a:off x="4779690" y="5993355"/>
            <a:ext cx="109800" cy="92520"/>
            <a:chOff x="4779690" y="5993355"/>
            <a:chExt cx="109800" cy="92520"/>
          </a:xfrm>
        </p:grpSpPr>
        <mc:AlternateContent xmlns:mc="http://schemas.openxmlformats.org/markup-compatibility/2006">
          <mc:Choice xmlns:p14="http://schemas.microsoft.com/office/powerpoint/2010/main" Requires="p14">
            <p:contentPart p14:bwMode="auto" r:id="rId254">
              <p14:nvContentPartPr>
                <p14:cNvPr id="51235" name="筆跡 51234">
                  <a:extLst>
                    <a:ext uri="{FF2B5EF4-FFF2-40B4-BE49-F238E27FC236}">
                      <a16:creationId xmlns:a16="http://schemas.microsoft.com/office/drawing/2014/main" id="{57EF585A-FB76-46D6-9F5D-056252BCC833}"/>
                    </a:ext>
                  </a:extLst>
                </p14:cNvPr>
                <p14:cNvContentPartPr/>
                <p14:nvPr/>
              </p14:nvContentPartPr>
              <p14:xfrm>
                <a:off x="4779690" y="5993355"/>
                <a:ext cx="109800" cy="27360"/>
              </p14:xfrm>
            </p:contentPart>
          </mc:Choice>
          <mc:Fallback>
            <p:pic>
              <p:nvPicPr>
                <p:cNvPr id="51235" name="筆跡 51234">
                  <a:extLst>
                    <a:ext uri="{FF2B5EF4-FFF2-40B4-BE49-F238E27FC236}">
                      <a16:creationId xmlns:a16="http://schemas.microsoft.com/office/drawing/2014/main" id="{57EF585A-FB76-46D6-9F5D-056252BCC833}"/>
                    </a:ext>
                  </a:extLst>
                </p:cNvPr>
                <p:cNvPicPr/>
                <p:nvPr/>
              </p:nvPicPr>
              <p:blipFill>
                <a:blip r:embed="rId255"/>
                <a:stretch>
                  <a:fillRect/>
                </a:stretch>
              </p:blipFill>
              <p:spPr>
                <a:xfrm>
                  <a:off x="4761690" y="5975715"/>
                  <a:ext cx="1454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51236" name="筆跡 51235">
                  <a:extLst>
                    <a:ext uri="{FF2B5EF4-FFF2-40B4-BE49-F238E27FC236}">
                      <a16:creationId xmlns:a16="http://schemas.microsoft.com/office/drawing/2014/main" id="{72DEEF23-FCD4-419A-BC76-B8732CF58978}"/>
                    </a:ext>
                  </a:extLst>
                </p14:cNvPr>
                <p14:cNvContentPartPr/>
                <p14:nvPr/>
              </p14:nvContentPartPr>
              <p14:xfrm>
                <a:off x="4787970" y="6082275"/>
                <a:ext cx="97920" cy="3600"/>
              </p14:xfrm>
            </p:contentPart>
          </mc:Choice>
          <mc:Fallback>
            <p:pic>
              <p:nvPicPr>
                <p:cNvPr id="51236" name="筆跡 51235">
                  <a:extLst>
                    <a:ext uri="{FF2B5EF4-FFF2-40B4-BE49-F238E27FC236}">
                      <a16:creationId xmlns:a16="http://schemas.microsoft.com/office/drawing/2014/main" id="{72DEEF23-FCD4-419A-BC76-B8732CF58978}"/>
                    </a:ext>
                  </a:extLst>
                </p:cNvPr>
                <p:cNvPicPr/>
                <p:nvPr/>
              </p:nvPicPr>
              <p:blipFill>
                <a:blip r:embed="rId257"/>
                <a:stretch>
                  <a:fillRect/>
                </a:stretch>
              </p:blipFill>
              <p:spPr>
                <a:xfrm>
                  <a:off x="4769970" y="6064275"/>
                  <a:ext cx="133560" cy="39240"/>
                </a:xfrm>
                <a:prstGeom prst="rect">
                  <a:avLst/>
                </a:prstGeom>
              </p:spPr>
            </p:pic>
          </mc:Fallback>
        </mc:AlternateContent>
      </p:grpSp>
      <p:sp>
        <p:nvSpPr>
          <p:cNvPr id="167" name="文字方塊 166">
            <a:extLst>
              <a:ext uri="{FF2B5EF4-FFF2-40B4-BE49-F238E27FC236}">
                <a16:creationId xmlns:a16="http://schemas.microsoft.com/office/drawing/2014/main" id="{3220964E-8D20-4559-833E-3FB9C9A08347}"/>
              </a:ext>
            </a:extLst>
          </p:cNvPr>
          <p:cNvSpPr txBox="1"/>
          <p:nvPr/>
        </p:nvSpPr>
        <p:spPr>
          <a:xfrm>
            <a:off x="5083766" y="5877172"/>
            <a:ext cx="2425567" cy="369332"/>
          </a:xfrm>
          <a:prstGeom prst="rect">
            <a:avLst/>
          </a:prstGeom>
          <a:noFill/>
        </p:spPr>
        <p:txBody>
          <a:bodyPr wrap="square">
            <a:spAutoFit/>
          </a:bodyPr>
          <a:lstStyle/>
          <a:p>
            <a:r>
              <a:rPr lang="en-US" altLang="zh-TW" dirty="0"/>
              <a:t>0.02156</a:t>
            </a:r>
            <a:r>
              <a:rPr lang="zh-TW" altLang="en-US" dirty="0"/>
              <a:t> </a:t>
            </a:r>
            <a:r>
              <a:rPr lang="en-US" altLang="zh-TW" dirty="0"/>
              <a:t>&lt;</a:t>
            </a:r>
            <a:r>
              <a:rPr lang="zh-TW" altLang="en-US" dirty="0"/>
              <a:t> </a:t>
            </a:r>
            <a:r>
              <a:rPr lang="en-US" altLang="zh-TW" dirty="0"/>
              <a:t>.05</a:t>
            </a:r>
            <a:endParaRPr lang="zh-TW" altLang="en-US" dirty="0"/>
          </a:p>
        </p:txBody>
      </p:sp>
      <p:grpSp>
        <p:nvGrpSpPr>
          <p:cNvPr id="132" name="群組 131">
            <a:extLst>
              <a:ext uri="{FF2B5EF4-FFF2-40B4-BE49-F238E27FC236}">
                <a16:creationId xmlns:a16="http://schemas.microsoft.com/office/drawing/2014/main" id="{757B61B0-451C-4B37-A2E2-0A2D16EA1392}"/>
              </a:ext>
            </a:extLst>
          </p:cNvPr>
          <p:cNvGrpSpPr/>
          <p:nvPr/>
        </p:nvGrpSpPr>
        <p:grpSpPr>
          <a:xfrm>
            <a:off x="4097490" y="6454875"/>
            <a:ext cx="1028880" cy="244440"/>
            <a:chOff x="4097490" y="6454875"/>
            <a:chExt cx="1028880" cy="244440"/>
          </a:xfrm>
        </p:grpSpPr>
        <mc:AlternateContent xmlns:mc="http://schemas.openxmlformats.org/markup-compatibility/2006">
          <mc:Choice xmlns:p14="http://schemas.microsoft.com/office/powerpoint/2010/main" Requires="p14">
            <p:contentPart p14:bwMode="auto" r:id="rId258">
              <p14:nvContentPartPr>
                <p14:cNvPr id="51250" name="筆跡 51249">
                  <a:extLst>
                    <a:ext uri="{FF2B5EF4-FFF2-40B4-BE49-F238E27FC236}">
                      <a16:creationId xmlns:a16="http://schemas.microsoft.com/office/drawing/2014/main" id="{CA3CB650-3DFB-4046-B7FD-2CD753C1AC35}"/>
                    </a:ext>
                  </a:extLst>
                </p14:cNvPr>
                <p14:cNvContentPartPr/>
                <p14:nvPr/>
              </p14:nvContentPartPr>
              <p14:xfrm>
                <a:off x="4097490" y="6665475"/>
                <a:ext cx="23040" cy="30960"/>
              </p14:xfrm>
            </p:contentPart>
          </mc:Choice>
          <mc:Fallback>
            <p:pic>
              <p:nvPicPr>
                <p:cNvPr id="51250" name="筆跡 51249">
                  <a:extLst>
                    <a:ext uri="{FF2B5EF4-FFF2-40B4-BE49-F238E27FC236}">
                      <a16:creationId xmlns:a16="http://schemas.microsoft.com/office/drawing/2014/main" id="{CA3CB650-3DFB-4046-B7FD-2CD753C1AC35}"/>
                    </a:ext>
                  </a:extLst>
                </p:cNvPr>
                <p:cNvPicPr/>
                <p:nvPr/>
              </p:nvPicPr>
              <p:blipFill>
                <a:blip r:embed="rId259"/>
                <a:stretch>
                  <a:fillRect/>
                </a:stretch>
              </p:blipFill>
              <p:spPr>
                <a:xfrm>
                  <a:off x="4079490" y="6647475"/>
                  <a:ext cx="586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51251" name="筆跡 51250">
                  <a:extLst>
                    <a:ext uri="{FF2B5EF4-FFF2-40B4-BE49-F238E27FC236}">
                      <a16:creationId xmlns:a16="http://schemas.microsoft.com/office/drawing/2014/main" id="{BF30AFCE-064C-4F69-8D5D-C129EFD0528D}"/>
                    </a:ext>
                  </a:extLst>
                </p14:cNvPr>
                <p14:cNvContentPartPr/>
                <p14:nvPr/>
              </p14:nvContentPartPr>
              <p14:xfrm>
                <a:off x="4259850" y="6531555"/>
                <a:ext cx="82080" cy="167760"/>
              </p14:xfrm>
            </p:contentPart>
          </mc:Choice>
          <mc:Fallback>
            <p:pic>
              <p:nvPicPr>
                <p:cNvPr id="51251" name="筆跡 51250">
                  <a:extLst>
                    <a:ext uri="{FF2B5EF4-FFF2-40B4-BE49-F238E27FC236}">
                      <a16:creationId xmlns:a16="http://schemas.microsoft.com/office/drawing/2014/main" id="{BF30AFCE-064C-4F69-8D5D-C129EFD0528D}"/>
                    </a:ext>
                  </a:extLst>
                </p:cNvPr>
                <p:cNvPicPr/>
                <p:nvPr/>
              </p:nvPicPr>
              <p:blipFill>
                <a:blip r:embed="rId261"/>
                <a:stretch>
                  <a:fillRect/>
                </a:stretch>
              </p:blipFill>
              <p:spPr>
                <a:xfrm>
                  <a:off x="4241850" y="6513915"/>
                  <a:ext cx="11772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51252" name="筆跡 51251">
                  <a:extLst>
                    <a:ext uri="{FF2B5EF4-FFF2-40B4-BE49-F238E27FC236}">
                      <a16:creationId xmlns:a16="http://schemas.microsoft.com/office/drawing/2014/main" id="{1E173C6A-83A9-40A3-88E4-0740F22411C1}"/>
                    </a:ext>
                  </a:extLst>
                </p14:cNvPr>
                <p14:cNvContentPartPr/>
                <p14:nvPr/>
              </p14:nvContentPartPr>
              <p14:xfrm>
                <a:off x="4453530" y="6517515"/>
                <a:ext cx="122040" cy="153000"/>
              </p14:xfrm>
            </p:contentPart>
          </mc:Choice>
          <mc:Fallback>
            <p:pic>
              <p:nvPicPr>
                <p:cNvPr id="51252" name="筆跡 51251">
                  <a:extLst>
                    <a:ext uri="{FF2B5EF4-FFF2-40B4-BE49-F238E27FC236}">
                      <a16:creationId xmlns:a16="http://schemas.microsoft.com/office/drawing/2014/main" id="{1E173C6A-83A9-40A3-88E4-0740F22411C1}"/>
                    </a:ext>
                  </a:extLst>
                </p:cNvPr>
                <p:cNvPicPr/>
                <p:nvPr/>
              </p:nvPicPr>
              <p:blipFill>
                <a:blip r:embed="rId263"/>
                <a:stretch>
                  <a:fillRect/>
                </a:stretch>
              </p:blipFill>
              <p:spPr>
                <a:xfrm>
                  <a:off x="4435530" y="6499515"/>
                  <a:ext cx="1576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51253" name="筆跡 51252">
                  <a:extLst>
                    <a:ext uri="{FF2B5EF4-FFF2-40B4-BE49-F238E27FC236}">
                      <a16:creationId xmlns:a16="http://schemas.microsoft.com/office/drawing/2014/main" id="{5DFEC6B2-949F-425F-AF49-0CAB3B7C6310}"/>
                    </a:ext>
                  </a:extLst>
                </p14:cNvPr>
                <p14:cNvContentPartPr/>
                <p14:nvPr/>
              </p14:nvContentPartPr>
              <p14:xfrm>
                <a:off x="4624170" y="6533715"/>
                <a:ext cx="38880" cy="161640"/>
              </p14:xfrm>
            </p:contentPart>
          </mc:Choice>
          <mc:Fallback>
            <p:pic>
              <p:nvPicPr>
                <p:cNvPr id="51253" name="筆跡 51252">
                  <a:extLst>
                    <a:ext uri="{FF2B5EF4-FFF2-40B4-BE49-F238E27FC236}">
                      <a16:creationId xmlns:a16="http://schemas.microsoft.com/office/drawing/2014/main" id="{5DFEC6B2-949F-425F-AF49-0CAB3B7C6310}"/>
                    </a:ext>
                  </a:extLst>
                </p:cNvPr>
                <p:cNvPicPr/>
                <p:nvPr/>
              </p:nvPicPr>
              <p:blipFill>
                <a:blip r:embed="rId265"/>
                <a:stretch>
                  <a:fillRect/>
                </a:stretch>
              </p:blipFill>
              <p:spPr>
                <a:xfrm>
                  <a:off x="4606530" y="6516075"/>
                  <a:ext cx="7452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51254" name="筆跡 51253">
                  <a:extLst>
                    <a:ext uri="{FF2B5EF4-FFF2-40B4-BE49-F238E27FC236}">
                      <a16:creationId xmlns:a16="http://schemas.microsoft.com/office/drawing/2014/main" id="{DAA0A4C9-73DC-460F-9E5A-D036999BCFAC}"/>
                    </a:ext>
                  </a:extLst>
                </p14:cNvPr>
                <p14:cNvContentPartPr/>
                <p14:nvPr/>
              </p14:nvContentPartPr>
              <p14:xfrm>
                <a:off x="4764930" y="6494835"/>
                <a:ext cx="99360" cy="196920"/>
              </p14:xfrm>
            </p:contentPart>
          </mc:Choice>
          <mc:Fallback>
            <p:pic>
              <p:nvPicPr>
                <p:cNvPr id="51254" name="筆跡 51253">
                  <a:extLst>
                    <a:ext uri="{FF2B5EF4-FFF2-40B4-BE49-F238E27FC236}">
                      <a16:creationId xmlns:a16="http://schemas.microsoft.com/office/drawing/2014/main" id="{DAA0A4C9-73DC-460F-9E5A-D036999BCFAC}"/>
                    </a:ext>
                  </a:extLst>
                </p:cNvPr>
                <p:cNvPicPr/>
                <p:nvPr/>
              </p:nvPicPr>
              <p:blipFill>
                <a:blip r:embed="rId267"/>
                <a:stretch>
                  <a:fillRect/>
                </a:stretch>
              </p:blipFill>
              <p:spPr>
                <a:xfrm>
                  <a:off x="4746930" y="6476835"/>
                  <a:ext cx="13500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51255" name="筆跡 51254">
                  <a:extLst>
                    <a:ext uri="{FF2B5EF4-FFF2-40B4-BE49-F238E27FC236}">
                      <a16:creationId xmlns:a16="http://schemas.microsoft.com/office/drawing/2014/main" id="{CA34E429-A884-4BE1-8C40-2053F72E5902}"/>
                    </a:ext>
                  </a:extLst>
                </p14:cNvPr>
                <p14:cNvContentPartPr/>
                <p14:nvPr/>
              </p14:nvContentPartPr>
              <p14:xfrm>
                <a:off x="4795890" y="6527235"/>
                <a:ext cx="116280" cy="38160"/>
              </p14:xfrm>
            </p:contentPart>
          </mc:Choice>
          <mc:Fallback>
            <p:pic>
              <p:nvPicPr>
                <p:cNvPr id="51255" name="筆跡 51254">
                  <a:extLst>
                    <a:ext uri="{FF2B5EF4-FFF2-40B4-BE49-F238E27FC236}">
                      <a16:creationId xmlns:a16="http://schemas.microsoft.com/office/drawing/2014/main" id="{CA34E429-A884-4BE1-8C40-2053F72E5902}"/>
                    </a:ext>
                  </a:extLst>
                </p:cNvPr>
                <p:cNvPicPr/>
                <p:nvPr/>
              </p:nvPicPr>
              <p:blipFill>
                <a:blip r:embed="rId269"/>
                <a:stretch>
                  <a:fillRect/>
                </a:stretch>
              </p:blipFill>
              <p:spPr>
                <a:xfrm>
                  <a:off x="4778250" y="6509595"/>
                  <a:ext cx="1519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51257" name="筆跡 51256">
                  <a:extLst>
                    <a:ext uri="{FF2B5EF4-FFF2-40B4-BE49-F238E27FC236}">
                      <a16:creationId xmlns:a16="http://schemas.microsoft.com/office/drawing/2014/main" id="{56247278-5434-4620-BDF6-034C459A3C5F}"/>
                    </a:ext>
                  </a:extLst>
                </p14:cNvPr>
                <p14:cNvContentPartPr/>
                <p14:nvPr/>
              </p14:nvContentPartPr>
              <p14:xfrm>
                <a:off x="5052570" y="6454875"/>
                <a:ext cx="73800" cy="221760"/>
              </p14:xfrm>
            </p:contentPart>
          </mc:Choice>
          <mc:Fallback>
            <p:pic>
              <p:nvPicPr>
                <p:cNvPr id="51257" name="筆跡 51256">
                  <a:extLst>
                    <a:ext uri="{FF2B5EF4-FFF2-40B4-BE49-F238E27FC236}">
                      <a16:creationId xmlns:a16="http://schemas.microsoft.com/office/drawing/2014/main" id="{56247278-5434-4620-BDF6-034C459A3C5F}"/>
                    </a:ext>
                  </a:extLst>
                </p:cNvPr>
                <p:cNvPicPr/>
                <p:nvPr/>
              </p:nvPicPr>
              <p:blipFill>
                <a:blip r:embed="rId271"/>
                <a:stretch>
                  <a:fillRect/>
                </a:stretch>
              </p:blipFill>
              <p:spPr>
                <a:xfrm>
                  <a:off x="5034930" y="6436875"/>
                  <a:ext cx="109440" cy="257400"/>
                </a:xfrm>
                <a:prstGeom prst="rect">
                  <a:avLst/>
                </a:prstGeom>
              </p:spPr>
            </p:pic>
          </mc:Fallback>
        </mc:AlternateContent>
      </p:grpSp>
      <p:grpSp>
        <p:nvGrpSpPr>
          <p:cNvPr id="131" name="群組 130">
            <a:extLst>
              <a:ext uri="{FF2B5EF4-FFF2-40B4-BE49-F238E27FC236}">
                <a16:creationId xmlns:a16="http://schemas.microsoft.com/office/drawing/2014/main" id="{FF9ADF59-049E-45E7-9340-BC305D550612}"/>
              </a:ext>
            </a:extLst>
          </p:cNvPr>
          <p:cNvGrpSpPr/>
          <p:nvPr/>
        </p:nvGrpSpPr>
        <p:grpSpPr>
          <a:xfrm>
            <a:off x="5390610" y="6437235"/>
            <a:ext cx="240120" cy="244080"/>
            <a:chOff x="5390610" y="6437235"/>
            <a:chExt cx="240120" cy="244080"/>
          </a:xfrm>
        </p:grpSpPr>
        <mc:AlternateContent xmlns:mc="http://schemas.openxmlformats.org/markup-compatibility/2006">
          <mc:Choice xmlns:p14="http://schemas.microsoft.com/office/powerpoint/2010/main" Requires="p14">
            <p:contentPart p14:bwMode="auto" r:id="rId272">
              <p14:nvContentPartPr>
                <p14:cNvPr id="51258" name="筆跡 51257">
                  <a:extLst>
                    <a:ext uri="{FF2B5EF4-FFF2-40B4-BE49-F238E27FC236}">
                      <a16:creationId xmlns:a16="http://schemas.microsoft.com/office/drawing/2014/main" id="{A95298B0-778F-4852-9E6E-96D63475F130}"/>
                    </a:ext>
                  </a:extLst>
                </p14:cNvPr>
                <p14:cNvContentPartPr/>
                <p14:nvPr/>
              </p14:nvContentPartPr>
              <p14:xfrm>
                <a:off x="5437050" y="6538035"/>
                <a:ext cx="19080" cy="143280"/>
              </p14:xfrm>
            </p:contentPart>
          </mc:Choice>
          <mc:Fallback>
            <p:pic>
              <p:nvPicPr>
                <p:cNvPr id="51258" name="筆跡 51257">
                  <a:extLst>
                    <a:ext uri="{FF2B5EF4-FFF2-40B4-BE49-F238E27FC236}">
                      <a16:creationId xmlns:a16="http://schemas.microsoft.com/office/drawing/2014/main" id="{A95298B0-778F-4852-9E6E-96D63475F130}"/>
                    </a:ext>
                  </a:extLst>
                </p:cNvPr>
                <p:cNvPicPr/>
                <p:nvPr/>
              </p:nvPicPr>
              <p:blipFill>
                <a:blip r:embed="rId273"/>
                <a:stretch>
                  <a:fillRect/>
                </a:stretch>
              </p:blipFill>
              <p:spPr>
                <a:xfrm>
                  <a:off x="5419050" y="6520395"/>
                  <a:ext cx="5472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51259" name="筆跡 51258">
                  <a:extLst>
                    <a:ext uri="{FF2B5EF4-FFF2-40B4-BE49-F238E27FC236}">
                      <a16:creationId xmlns:a16="http://schemas.microsoft.com/office/drawing/2014/main" id="{C100CF37-2007-49ED-A657-04F27DBDEA85}"/>
                    </a:ext>
                  </a:extLst>
                </p14:cNvPr>
                <p14:cNvContentPartPr/>
                <p14:nvPr/>
              </p14:nvContentPartPr>
              <p14:xfrm>
                <a:off x="5390610" y="6437235"/>
                <a:ext cx="29160" cy="4680"/>
              </p14:xfrm>
            </p:contentPart>
          </mc:Choice>
          <mc:Fallback>
            <p:pic>
              <p:nvPicPr>
                <p:cNvPr id="51259" name="筆跡 51258">
                  <a:extLst>
                    <a:ext uri="{FF2B5EF4-FFF2-40B4-BE49-F238E27FC236}">
                      <a16:creationId xmlns:a16="http://schemas.microsoft.com/office/drawing/2014/main" id="{C100CF37-2007-49ED-A657-04F27DBDEA85}"/>
                    </a:ext>
                  </a:extLst>
                </p:cNvPr>
                <p:cNvPicPr/>
                <p:nvPr/>
              </p:nvPicPr>
              <p:blipFill>
                <a:blip r:embed="rId275"/>
                <a:stretch>
                  <a:fillRect/>
                </a:stretch>
              </p:blipFill>
              <p:spPr>
                <a:xfrm>
                  <a:off x="5372970" y="6419595"/>
                  <a:ext cx="648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51260" name="筆跡 51259">
                  <a:extLst>
                    <a:ext uri="{FF2B5EF4-FFF2-40B4-BE49-F238E27FC236}">
                      <a16:creationId xmlns:a16="http://schemas.microsoft.com/office/drawing/2014/main" id="{4D08A1D6-71E1-47C6-AB1F-8CDB8876DE01}"/>
                    </a:ext>
                  </a:extLst>
                </p14:cNvPr>
                <p14:cNvContentPartPr/>
                <p14:nvPr/>
              </p14:nvContentPartPr>
              <p14:xfrm>
                <a:off x="5536050" y="6490515"/>
                <a:ext cx="94680" cy="135720"/>
              </p14:xfrm>
            </p:contentPart>
          </mc:Choice>
          <mc:Fallback>
            <p:pic>
              <p:nvPicPr>
                <p:cNvPr id="51260" name="筆跡 51259">
                  <a:extLst>
                    <a:ext uri="{FF2B5EF4-FFF2-40B4-BE49-F238E27FC236}">
                      <a16:creationId xmlns:a16="http://schemas.microsoft.com/office/drawing/2014/main" id="{4D08A1D6-71E1-47C6-AB1F-8CDB8876DE01}"/>
                    </a:ext>
                  </a:extLst>
                </p:cNvPr>
                <p:cNvPicPr/>
                <p:nvPr/>
              </p:nvPicPr>
              <p:blipFill>
                <a:blip r:embed="rId277"/>
                <a:stretch>
                  <a:fillRect/>
                </a:stretch>
              </p:blipFill>
              <p:spPr>
                <a:xfrm>
                  <a:off x="5518410" y="6472515"/>
                  <a:ext cx="130320" cy="171360"/>
                </a:xfrm>
                <a:prstGeom prst="rect">
                  <a:avLst/>
                </a:prstGeom>
              </p:spPr>
            </p:pic>
          </mc:Fallback>
        </mc:AlternateContent>
      </p:grpSp>
      <p:grpSp>
        <p:nvGrpSpPr>
          <p:cNvPr id="130" name="群組 129">
            <a:extLst>
              <a:ext uri="{FF2B5EF4-FFF2-40B4-BE49-F238E27FC236}">
                <a16:creationId xmlns:a16="http://schemas.microsoft.com/office/drawing/2014/main" id="{922AD7A3-9128-4E1C-A8F4-D93C1A80BC28}"/>
              </a:ext>
            </a:extLst>
          </p:cNvPr>
          <p:cNvGrpSpPr/>
          <p:nvPr/>
        </p:nvGrpSpPr>
        <p:grpSpPr>
          <a:xfrm>
            <a:off x="5828730" y="6301875"/>
            <a:ext cx="713880" cy="298440"/>
            <a:chOff x="5828730" y="6301875"/>
            <a:chExt cx="713880" cy="298440"/>
          </a:xfrm>
        </p:grpSpPr>
        <mc:AlternateContent xmlns:mc="http://schemas.openxmlformats.org/markup-compatibility/2006">
          <mc:Choice xmlns:p14="http://schemas.microsoft.com/office/powerpoint/2010/main" Requires="p14">
            <p:contentPart p14:bwMode="auto" r:id="rId278">
              <p14:nvContentPartPr>
                <p14:cNvPr id="51261" name="筆跡 51260">
                  <a:extLst>
                    <a:ext uri="{FF2B5EF4-FFF2-40B4-BE49-F238E27FC236}">
                      <a16:creationId xmlns:a16="http://schemas.microsoft.com/office/drawing/2014/main" id="{71ED81DC-7D21-4A52-828C-85999CA45F7E}"/>
                    </a:ext>
                  </a:extLst>
                </p14:cNvPr>
                <p14:cNvContentPartPr/>
                <p14:nvPr/>
              </p14:nvContentPartPr>
              <p14:xfrm>
                <a:off x="5828730" y="6450915"/>
                <a:ext cx="122760" cy="149400"/>
              </p14:xfrm>
            </p:contentPart>
          </mc:Choice>
          <mc:Fallback>
            <p:pic>
              <p:nvPicPr>
                <p:cNvPr id="51261" name="筆跡 51260">
                  <a:extLst>
                    <a:ext uri="{FF2B5EF4-FFF2-40B4-BE49-F238E27FC236}">
                      <a16:creationId xmlns:a16="http://schemas.microsoft.com/office/drawing/2014/main" id="{71ED81DC-7D21-4A52-828C-85999CA45F7E}"/>
                    </a:ext>
                  </a:extLst>
                </p:cNvPr>
                <p:cNvPicPr/>
                <p:nvPr/>
              </p:nvPicPr>
              <p:blipFill>
                <a:blip r:embed="rId279"/>
                <a:stretch>
                  <a:fillRect/>
                </a:stretch>
              </p:blipFill>
              <p:spPr>
                <a:xfrm>
                  <a:off x="5811090" y="6433275"/>
                  <a:ext cx="1584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51262" name="筆跡 51261">
                  <a:extLst>
                    <a:ext uri="{FF2B5EF4-FFF2-40B4-BE49-F238E27FC236}">
                      <a16:creationId xmlns:a16="http://schemas.microsoft.com/office/drawing/2014/main" id="{EC98C51B-0735-444A-A4E1-2109BB193EED}"/>
                    </a:ext>
                  </a:extLst>
                </p14:cNvPr>
                <p14:cNvContentPartPr/>
                <p14:nvPr/>
              </p14:nvContentPartPr>
              <p14:xfrm>
                <a:off x="5994690" y="6458835"/>
                <a:ext cx="171360" cy="110520"/>
              </p14:xfrm>
            </p:contentPart>
          </mc:Choice>
          <mc:Fallback>
            <p:pic>
              <p:nvPicPr>
                <p:cNvPr id="51262" name="筆跡 51261">
                  <a:extLst>
                    <a:ext uri="{FF2B5EF4-FFF2-40B4-BE49-F238E27FC236}">
                      <a16:creationId xmlns:a16="http://schemas.microsoft.com/office/drawing/2014/main" id="{EC98C51B-0735-444A-A4E1-2109BB193EED}"/>
                    </a:ext>
                  </a:extLst>
                </p:cNvPr>
                <p:cNvPicPr/>
                <p:nvPr/>
              </p:nvPicPr>
              <p:blipFill>
                <a:blip r:embed="rId281"/>
                <a:stretch>
                  <a:fillRect/>
                </a:stretch>
              </p:blipFill>
              <p:spPr>
                <a:xfrm>
                  <a:off x="5976690" y="6441195"/>
                  <a:ext cx="2070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51263" name="筆跡 51262">
                  <a:extLst>
                    <a:ext uri="{FF2B5EF4-FFF2-40B4-BE49-F238E27FC236}">
                      <a16:creationId xmlns:a16="http://schemas.microsoft.com/office/drawing/2014/main" id="{0B8E93DE-EA73-4747-B3F8-A5F43E6C61DC}"/>
                    </a:ext>
                  </a:extLst>
                </p14:cNvPr>
                <p14:cNvContentPartPr/>
                <p14:nvPr/>
              </p14:nvContentPartPr>
              <p14:xfrm>
                <a:off x="6173610" y="6449115"/>
                <a:ext cx="150840" cy="141840"/>
              </p14:xfrm>
            </p:contentPart>
          </mc:Choice>
          <mc:Fallback>
            <p:pic>
              <p:nvPicPr>
                <p:cNvPr id="51263" name="筆跡 51262">
                  <a:extLst>
                    <a:ext uri="{FF2B5EF4-FFF2-40B4-BE49-F238E27FC236}">
                      <a16:creationId xmlns:a16="http://schemas.microsoft.com/office/drawing/2014/main" id="{0B8E93DE-EA73-4747-B3F8-A5F43E6C61DC}"/>
                    </a:ext>
                  </a:extLst>
                </p:cNvPr>
                <p:cNvPicPr/>
                <p:nvPr/>
              </p:nvPicPr>
              <p:blipFill>
                <a:blip r:embed="rId283"/>
                <a:stretch>
                  <a:fillRect/>
                </a:stretch>
              </p:blipFill>
              <p:spPr>
                <a:xfrm>
                  <a:off x="6155970" y="6431475"/>
                  <a:ext cx="1864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28" name="筆跡 127">
                  <a:extLst>
                    <a:ext uri="{FF2B5EF4-FFF2-40B4-BE49-F238E27FC236}">
                      <a16:creationId xmlns:a16="http://schemas.microsoft.com/office/drawing/2014/main" id="{6B137668-2C03-4FD5-A105-611C5914AC62}"/>
                    </a:ext>
                  </a:extLst>
                </p14:cNvPr>
                <p14:cNvContentPartPr/>
                <p14:nvPr/>
              </p14:nvContentPartPr>
              <p14:xfrm>
                <a:off x="6350730" y="6355155"/>
                <a:ext cx="64080" cy="219960"/>
              </p14:xfrm>
            </p:contentPart>
          </mc:Choice>
          <mc:Fallback>
            <p:pic>
              <p:nvPicPr>
                <p:cNvPr id="128" name="筆跡 127">
                  <a:extLst>
                    <a:ext uri="{FF2B5EF4-FFF2-40B4-BE49-F238E27FC236}">
                      <a16:creationId xmlns:a16="http://schemas.microsoft.com/office/drawing/2014/main" id="{6B137668-2C03-4FD5-A105-611C5914AC62}"/>
                    </a:ext>
                  </a:extLst>
                </p:cNvPr>
                <p:cNvPicPr/>
                <p:nvPr/>
              </p:nvPicPr>
              <p:blipFill>
                <a:blip r:embed="rId285"/>
                <a:stretch>
                  <a:fillRect/>
                </a:stretch>
              </p:blipFill>
              <p:spPr>
                <a:xfrm>
                  <a:off x="6333090" y="6337155"/>
                  <a:ext cx="9972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29" name="筆跡 128">
                  <a:extLst>
                    <a:ext uri="{FF2B5EF4-FFF2-40B4-BE49-F238E27FC236}">
                      <a16:creationId xmlns:a16="http://schemas.microsoft.com/office/drawing/2014/main" id="{0125AD21-ACED-42A3-9F6A-C77AAF8B9250}"/>
                    </a:ext>
                  </a:extLst>
                </p14:cNvPr>
                <p14:cNvContentPartPr/>
                <p14:nvPr/>
              </p14:nvContentPartPr>
              <p14:xfrm>
                <a:off x="6459090" y="6301875"/>
                <a:ext cx="83520" cy="232200"/>
              </p14:xfrm>
            </p:contentPart>
          </mc:Choice>
          <mc:Fallback>
            <p:pic>
              <p:nvPicPr>
                <p:cNvPr id="129" name="筆跡 128">
                  <a:extLst>
                    <a:ext uri="{FF2B5EF4-FFF2-40B4-BE49-F238E27FC236}">
                      <a16:creationId xmlns:a16="http://schemas.microsoft.com/office/drawing/2014/main" id="{0125AD21-ACED-42A3-9F6A-C77AAF8B9250}"/>
                    </a:ext>
                  </a:extLst>
                </p:cNvPr>
                <p:cNvPicPr/>
                <p:nvPr/>
              </p:nvPicPr>
              <p:blipFill>
                <a:blip r:embed="rId287"/>
                <a:stretch>
                  <a:fillRect/>
                </a:stretch>
              </p:blipFill>
              <p:spPr>
                <a:xfrm>
                  <a:off x="6441090" y="6284235"/>
                  <a:ext cx="119160" cy="267840"/>
                </a:xfrm>
                <a:prstGeom prst="rect">
                  <a:avLst/>
                </a:prstGeom>
              </p:spPr>
            </p:pic>
          </mc:Fallback>
        </mc:AlternateContent>
      </p:grpSp>
      <p:grpSp>
        <p:nvGrpSpPr>
          <p:cNvPr id="138" name="群組 137">
            <a:extLst>
              <a:ext uri="{FF2B5EF4-FFF2-40B4-BE49-F238E27FC236}">
                <a16:creationId xmlns:a16="http://schemas.microsoft.com/office/drawing/2014/main" id="{8FC4CEA9-43B3-48E6-A7AB-2E439655F2C5}"/>
              </a:ext>
            </a:extLst>
          </p:cNvPr>
          <p:cNvGrpSpPr/>
          <p:nvPr/>
        </p:nvGrpSpPr>
        <p:grpSpPr>
          <a:xfrm>
            <a:off x="6717210" y="6219795"/>
            <a:ext cx="795960" cy="398880"/>
            <a:chOff x="6717210" y="6219795"/>
            <a:chExt cx="795960" cy="398880"/>
          </a:xfrm>
        </p:grpSpPr>
        <mc:AlternateContent xmlns:mc="http://schemas.openxmlformats.org/markup-compatibility/2006">
          <mc:Choice xmlns:p14="http://schemas.microsoft.com/office/powerpoint/2010/main" Requires="p14">
            <p:contentPart p14:bwMode="auto" r:id="rId288">
              <p14:nvContentPartPr>
                <p14:cNvPr id="133" name="筆跡 132">
                  <a:extLst>
                    <a:ext uri="{FF2B5EF4-FFF2-40B4-BE49-F238E27FC236}">
                      <a16:creationId xmlns:a16="http://schemas.microsoft.com/office/drawing/2014/main" id="{5844AE24-2EB4-4226-B674-068D393E991C}"/>
                    </a:ext>
                  </a:extLst>
                </p14:cNvPr>
                <p14:cNvContentPartPr/>
                <p14:nvPr/>
              </p14:nvContentPartPr>
              <p14:xfrm>
                <a:off x="6717210" y="6390435"/>
                <a:ext cx="305280" cy="144000"/>
              </p14:xfrm>
            </p:contentPart>
          </mc:Choice>
          <mc:Fallback>
            <p:pic>
              <p:nvPicPr>
                <p:cNvPr id="133" name="筆跡 132">
                  <a:extLst>
                    <a:ext uri="{FF2B5EF4-FFF2-40B4-BE49-F238E27FC236}">
                      <a16:creationId xmlns:a16="http://schemas.microsoft.com/office/drawing/2014/main" id="{5844AE24-2EB4-4226-B674-068D393E991C}"/>
                    </a:ext>
                  </a:extLst>
                </p:cNvPr>
                <p:cNvPicPr/>
                <p:nvPr/>
              </p:nvPicPr>
              <p:blipFill>
                <a:blip r:embed="rId289"/>
                <a:stretch>
                  <a:fillRect/>
                </a:stretch>
              </p:blipFill>
              <p:spPr>
                <a:xfrm>
                  <a:off x="6699210" y="6372795"/>
                  <a:ext cx="3409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34" name="筆跡 133">
                  <a:extLst>
                    <a:ext uri="{FF2B5EF4-FFF2-40B4-BE49-F238E27FC236}">
                      <a16:creationId xmlns:a16="http://schemas.microsoft.com/office/drawing/2014/main" id="{215D4A96-7EDA-4058-9698-D4AC52A7DF35}"/>
                    </a:ext>
                  </a:extLst>
                </p14:cNvPr>
                <p14:cNvContentPartPr/>
                <p14:nvPr/>
              </p14:nvContentPartPr>
              <p14:xfrm>
                <a:off x="7051290" y="6394035"/>
                <a:ext cx="61920" cy="134640"/>
              </p14:xfrm>
            </p:contentPart>
          </mc:Choice>
          <mc:Fallback>
            <p:pic>
              <p:nvPicPr>
                <p:cNvPr id="134" name="筆跡 133">
                  <a:extLst>
                    <a:ext uri="{FF2B5EF4-FFF2-40B4-BE49-F238E27FC236}">
                      <a16:creationId xmlns:a16="http://schemas.microsoft.com/office/drawing/2014/main" id="{215D4A96-7EDA-4058-9698-D4AC52A7DF35}"/>
                    </a:ext>
                  </a:extLst>
                </p:cNvPr>
                <p:cNvPicPr/>
                <p:nvPr/>
              </p:nvPicPr>
              <p:blipFill>
                <a:blip r:embed="rId291"/>
                <a:stretch>
                  <a:fillRect/>
                </a:stretch>
              </p:blipFill>
              <p:spPr>
                <a:xfrm>
                  <a:off x="7033290" y="6376035"/>
                  <a:ext cx="9756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35" name="筆跡 134">
                  <a:extLst>
                    <a:ext uri="{FF2B5EF4-FFF2-40B4-BE49-F238E27FC236}">
                      <a16:creationId xmlns:a16="http://schemas.microsoft.com/office/drawing/2014/main" id="{64BE1D8E-FAAA-4562-B618-6F3264DC8EE5}"/>
                    </a:ext>
                  </a:extLst>
                </p14:cNvPr>
                <p14:cNvContentPartPr/>
                <p14:nvPr/>
              </p14:nvContentPartPr>
              <p14:xfrm>
                <a:off x="7195290" y="6391875"/>
                <a:ext cx="133920" cy="88920"/>
              </p14:xfrm>
            </p:contentPart>
          </mc:Choice>
          <mc:Fallback>
            <p:pic>
              <p:nvPicPr>
                <p:cNvPr id="135" name="筆跡 134">
                  <a:extLst>
                    <a:ext uri="{FF2B5EF4-FFF2-40B4-BE49-F238E27FC236}">
                      <a16:creationId xmlns:a16="http://schemas.microsoft.com/office/drawing/2014/main" id="{64BE1D8E-FAAA-4562-B618-6F3264DC8EE5}"/>
                    </a:ext>
                  </a:extLst>
                </p:cNvPr>
                <p:cNvPicPr/>
                <p:nvPr/>
              </p:nvPicPr>
              <p:blipFill>
                <a:blip r:embed="rId293"/>
                <a:stretch>
                  <a:fillRect/>
                </a:stretch>
              </p:blipFill>
              <p:spPr>
                <a:xfrm>
                  <a:off x="7177290" y="6374235"/>
                  <a:ext cx="16956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36" name="筆跡 135">
                  <a:extLst>
                    <a:ext uri="{FF2B5EF4-FFF2-40B4-BE49-F238E27FC236}">
                      <a16:creationId xmlns:a16="http://schemas.microsoft.com/office/drawing/2014/main" id="{1E28F0F7-A20A-49F5-8F81-7ECC42DF104B}"/>
                    </a:ext>
                  </a:extLst>
                </p14:cNvPr>
                <p14:cNvContentPartPr/>
                <p14:nvPr/>
              </p14:nvContentPartPr>
              <p14:xfrm>
                <a:off x="7313730" y="6376755"/>
                <a:ext cx="65880" cy="241920"/>
              </p14:xfrm>
            </p:contentPart>
          </mc:Choice>
          <mc:Fallback>
            <p:pic>
              <p:nvPicPr>
                <p:cNvPr id="136" name="筆跡 135">
                  <a:extLst>
                    <a:ext uri="{FF2B5EF4-FFF2-40B4-BE49-F238E27FC236}">
                      <a16:creationId xmlns:a16="http://schemas.microsoft.com/office/drawing/2014/main" id="{1E28F0F7-A20A-49F5-8F81-7ECC42DF104B}"/>
                    </a:ext>
                  </a:extLst>
                </p:cNvPr>
                <p:cNvPicPr/>
                <p:nvPr/>
              </p:nvPicPr>
              <p:blipFill>
                <a:blip r:embed="rId295"/>
                <a:stretch>
                  <a:fillRect/>
                </a:stretch>
              </p:blipFill>
              <p:spPr>
                <a:xfrm>
                  <a:off x="7296090" y="6358755"/>
                  <a:ext cx="10152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37" name="筆跡 136">
                  <a:extLst>
                    <a:ext uri="{FF2B5EF4-FFF2-40B4-BE49-F238E27FC236}">
                      <a16:creationId xmlns:a16="http://schemas.microsoft.com/office/drawing/2014/main" id="{8B6ED471-E365-4D3B-A9D6-F0C4341008AF}"/>
                    </a:ext>
                  </a:extLst>
                </p14:cNvPr>
                <p14:cNvContentPartPr/>
                <p14:nvPr/>
              </p14:nvContentPartPr>
              <p14:xfrm>
                <a:off x="7427490" y="6219795"/>
                <a:ext cx="85680" cy="262800"/>
              </p14:xfrm>
            </p:contentPart>
          </mc:Choice>
          <mc:Fallback>
            <p:pic>
              <p:nvPicPr>
                <p:cNvPr id="137" name="筆跡 136">
                  <a:extLst>
                    <a:ext uri="{FF2B5EF4-FFF2-40B4-BE49-F238E27FC236}">
                      <a16:creationId xmlns:a16="http://schemas.microsoft.com/office/drawing/2014/main" id="{8B6ED471-E365-4D3B-A9D6-F0C4341008AF}"/>
                    </a:ext>
                  </a:extLst>
                </p:cNvPr>
                <p:cNvPicPr/>
                <p:nvPr/>
              </p:nvPicPr>
              <p:blipFill>
                <a:blip r:embed="rId297"/>
                <a:stretch>
                  <a:fillRect/>
                </a:stretch>
              </p:blipFill>
              <p:spPr>
                <a:xfrm>
                  <a:off x="7409850" y="6201795"/>
                  <a:ext cx="121320" cy="298440"/>
                </a:xfrm>
                <a:prstGeom prst="rect">
                  <a:avLst/>
                </a:prstGeom>
              </p:spPr>
            </p:pic>
          </mc:Fallback>
        </mc:AlternateContent>
      </p:grpSp>
      <p:grpSp>
        <p:nvGrpSpPr>
          <p:cNvPr id="156" name="群組 155">
            <a:extLst>
              <a:ext uri="{FF2B5EF4-FFF2-40B4-BE49-F238E27FC236}">
                <a16:creationId xmlns:a16="http://schemas.microsoft.com/office/drawing/2014/main" id="{C4F91B5C-3F20-431D-B8DB-825DEA73C4F6}"/>
              </a:ext>
            </a:extLst>
          </p:cNvPr>
          <p:cNvGrpSpPr/>
          <p:nvPr/>
        </p:nvGrpSpPr>
        <p:grpSpPr>
          <a:xfrm>
            <a:off x="7665810" y="6266235"/>
            <a:ext cx="270000" cy="226440"/>
            <a:chOff x="7665810" y="6266235"/>
            <a:chExt cx="270000" cy="226440"/>
          </a:xfrm>
        </p:grpSpPr>
        <mc:AlternateContent xmlns:mc="http://schemas.openxmlformats.org/markup-compatibility/2006">
          <mc:Choice xmlns:p14="http://schemas.microsoft.com/office/powerpoint/2010/main" Requires="p14">
            <p:contentPart p14:bwMode="auto" r:id="rId298">
              <p14:nvContentPartPr>
                <p14:cNvPr id="139" name="筆跡 138">
                  <a:extLst>
                    <a:ext uri="{FF2B5EF4-FFF2-40B4-BE49-F238E27FC236}">
                      <a16:creationId xmlns:a16="http://schemas.microsoft.com/office/drawing/2014/main" id="{62E93DB5-9B5E-49B2-B7A8-6F42BED45269}"/>
                    </a:ext>
                  </a:extLst>
                </p14:cNvPr>
                <p14:cNvContentPartPr/>
                <p14:nvPr/>
              </p14:nvContentPartPr>
              <p14:xfrm>
                <a:off x="7676970" y="6354075"/>
                <a:ext cx="131040" cy="19440"/>
              </p14:xfrm>
            </p:contentPart>
          </mc:Choice>
          <mc:Fallback>
            <p:pic>
              <p:nvPicPr>
                <p:cNvPr id="139" name="筆跡 138">
                  <a:extLst>
                    <a:ext uri="{FF2B5EF4-FFF2-40B4-BE49-F238E27FC236}">
                      <a16:creationId xmlns:a16="http://schemas.microsoft.com/office/drawing/2014/main" id="{62E93DB5-9B5E-49B2-B7A8-6F42BED45269}"/>
                    </a:ext>
                  </a:extLst>
                </p:cNvPr>
                <p:cNvPicPr/>
                <p:nvPr/>
              </p:nvPicPr>
              <p:blipFill>
                <a:blip r:embed="rId299"/>
                <a:stretch>
                  <a:fillRect/>
                </a:stretch>
              </p:blipFill>
              <p:spPr>
                <a:xfrm>
                  <a:off x="7659330" y="6336435"/>
                  <a:ext cx="1666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40" name="筆跡 139">
                  <a:extLst>
                    <a:ext uri="{FF2B5EF4-FFF2-40B4-BE49-F238E27FC236}">
                      <a16:creationId xmlns:a16="http://schemas.microsoft.com/office/drawing/2014/main" id="{BC5C1089-E6F3-445A-A163-EADAD74E5C69}"/>
                    </a:ext>
                  </a:extLst>
                </p14:cNvPr>
                <p14:cNvContentPartPr/>
                <p14:nvPr/>
              </p14:nvContentPartPr>
              <p14:xfrm>
                <a:off x="7665810" y="6409155"/>
                <a:ext cx="167760" cy="41040"/>
              </p14:xfrm>
            </p:contentPart>
          </mc:Choice>
          <mc:Fallback>
            <p:pic>
              <p:nvPicPr>
                <p:cNvPr id="140" name="筆跡 139">
                  <a:extLst>
                    <a:ext uri="{FF2B5EF4-FFF2-40B4-BE49-F238E27FC236}">
                      <a16:creationId xmlns:a16="http://schemas.microsoft.com/office/drawing/2014/main" id="{BC5C1089-E6F3-445A-A163-EADAD74E5C69}"/>
                    </a:ext>
                  </a:extLst>
                </p:cNvPr>
                <p:cNvPicPr/>
                <p:nvPr/>
              </p:nvPicPr>
              <p:blipFill>
                <a:blip r:embed="rId301"/>
                <a:stretch>
                  <a:fillRect/>
                </a:stretch>
              </p:blipFill>
              <p:spPr>
                <a:xfrm>
                  <a:off x="7647810" y="6391515"/>
                  <a:ext cx="2034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41" name="筆跡 140">
                  <a:extLst>
                    <a:ext uri="{FF2B5EF4-FFF2-40B4-BE49-F238E27FC236}">
                      <a16:creationId xmlns:a16="http://schemas.microsoft.com/office/drawing/2014/main" id="{8579B343-7E52-40F6-B774-FE90454B2181}"/>
                    </a:ext>
                  </a:extLst>
                </p14:cNvPr>
                <p14:cNvContentPartPr/>
                <p14:nvPr/>
              </p14:nvContentPartPr>
              <p14:xfrm>
                <a:off x="7720890" y="6266235"/>
                <a:ext cx="214920" cy="226440"/>
              </p14:xfrm>
            </p:contentPart>
          </mc:Choice>
          <mc:Fallback>
            <p:pic>
              <p:nvPicPr>
                <p:cNvPr id="141" name="筆跡 140">
                  <a:extLst>
                    <a:ext uri="{FF2B5EF4-FFF2-40B4-BE49-F238E27FC236}">
                      <a16:creationId xmlns:a16="http://schemas.microsoft.com/office/drawing/2014/main" id="{8579B343-7E52-40F6-B774-FE90454B2181}"/>
                    </a:ext>
                  </a:extLst>
                </p:cNvPr>
                <p:cNvPicPr/>
                <p:nvPr/>
              </p:nvPicPr>
              <p:blipFill>
                <a:blip r:embed="rId303"/>
                <a:stretch>
                  <a:fillRect/>
                </a:stretch>
              </p:blipFill>
              <p:spPr>
                <a:xfrm>
                  <a:off x="7703250" y="6248595"/>
                  <a:ext cx="250560" cy="262080"/>
                </a:xfrm>
                <a:prstGeom prst="rect">
                  <a:avLst/>
                </a:prstGeom>
              </p:spPr>
            </p:pic>
          </mc:Fallback>
        </mc:AlternateContent>
      </p:grpSp>
      <p:grpSp>
        <p:nvGrpSpPr>
          <p:cNvPr id="155" name="群組 154">
            <a:extLst>
              <a:ext uri="{FF2B5EF4-FFF2-40B4-BE49-F238E27FC236}">
                <a16:creationId xmlns:a16="http://schemas.microsoft.com/office/drawing/2014/main" id="{085204C3-9BCB-4B8F-934D-8D65CD332268}"/>
              </a:ext>
            </a:extLst>
          </p:cNvPr>
          <p:cNvGrpSpPr/>
          <p:nvPr/>
        </p:nvGrpSpPr>
        <p:grpSpPr>
          <a:xfrm>
            <a:off x="8132370" y="6140595"/>
            <a:ext cx="930600" cy="511560"/>
            <a:chOff x="8132370" y="6140595"/>
            <a:chExt cx="930600" cy="511560"/>
          </a:xfrm>
        </p:grpSpPr>
        <mc:AlternateContent xmlns:mc="http://schemas.openxmlformats.org/markup-compatibility/2006">
          <mc:Choice xmlns:p14="http://schemas.microsoft.com/office/powerpoint/2010/main" Requires="p14">
            <p:contentPart p14:bwMode="auto" r:id="rId304">
              <p14:nvContentPartPr>
                <p14:cNvPr id="142" name="筆跡 141">
                  <a:extLst>
                    <a:ext uri="{FF2B5EF4-FFF2-40B4-BE49-F238E27FC236}">
                      <a16:creationId xmlns:a16="http://schemas.microsoft.com/office/drawing/2014/main" id="{7DFC8A97-D45E-4ADE-93EB-038A63948B47}"/>
                    </a:ext>
                  </a:extLst>
                </p14:cNvPr>
                <p14:cNvContentPartPr/>
                <p14:nvPr/>
              </p14:nvContentPartPr>
              <p14:xfrm>
                <a:off x="8135610" y="6205755"/>
                <a:ext cx="23400" cy="286560"/>
              </p14:xfrm>
            </p:contentPart>
          </mc:Choice>
          <mc:Fallback>
            <p:pic>
              <p:nvPicPr>
                <p:cNvPr id="142" name="筆跡 141">
                  <a:extLst>
                    <a:ext uri="{FF2B5EF4-FFF2-40B4-BE49-F238E27FC236}">
                      <a16:creationId xmlns:a16="http://schemas.microsoft.com/office/drawing/2014/main" id="{7DFC8A97-D45E-4ADE-93EB-038A63948B47}"/>
                    </a:ext>
                  </a:extLst>
                </p:cNvPr>
                <p:cNvPicPr/>
                <p:nvPr/>
              </p:nvPicPr>
              <p:blipFill>
                <a:blip r:embed="rId305"/>
                <a:stretch>
                  <a:fillRect/>
                </a:stretch>
              </p:blipFill>
              <p:spPr>
                <a:xfrm>
                  <a:off x="8117970" y="6187755"/>
                  <a:ext cx="5904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43" name="筆跡 142">
                  <a:extLst>
                    <a:ext uri="{FF2B5EF4-FFF2-40B4-BE49-F238E27FC236}">
                      <a16:creationId xmlns:a16="http://schemas.microsoft.com/office/drawing/2014/main" id="{3380C029-E583-496B-B730-B60A374AD0DB}"/>
                    </a:ext>
                  </a:extLst>
                </p14:cNvPr>
                <p14:cNvContentPartPr/>
                <p14:nvPr/>
              </p14:nvContentPartPr>
              <p14:xfrm>
                <a:off x="8132370" y="6219795"/>
                <a:ext cx="112320" cy="182160"/>
              </p14:xfrm>
            </p:contentPart>
          </mc:Choice>
          <mc:Fallback>
            <p:pic>
              <p:nvPicPr>
                <p:cNvPr id="143" name="筆跡 142">
                  <a:extLst>
                    <a:ext uri="{FF2B5EF4-FFF2-40B4-BE49-F238E27FC236}">
                      <a16:creationId xmlns:a16="http://schemas.microsoft.com/office/drawing/2014/main" id="{3380C029-E583-496B-B730-B60A374AD0DB}"/>
                    </a:ext>
                  </a:extLst>
                </p:cNvPr>
                <p:cNvPicPr/>
                <p:nvPr/>
              </p:nvPicPr>
              <p:blipFill>
                <a:blip r:embed="rId307"/>
                <a:stretch>
                  <a:fillRect/>
                </a:stretch>
              </p:blipFill>
              <p:spPr>
                <a:xfrm>
                  <a:off x="8114730" y="6201795"/>
                  <a:ext cx="1479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44" name="筆跡 143">
                  <a:extLst>
                    <a:ext uri="{FF2B5EF4-FFF2-40B4-BE49-F238E27FC236}">
                      <a16:creationId xmlns:a16="http://schemas.microsoft.com/office/drawing/2014/main" id="{9A259E5E-74F7-45D8-81C8-D43D749320D7}"/>
                    </a:ext>
                  </a:extLst>
                </p14:cNvPr>
                <p14:cNvContentPartPr/>
                <p14:nvPr/>
              </p14:nvContentPartPr>
              <p14:xfrm>
                <a:off x="8272050" y="6301875"/>
                <a:ext cx="132840" cy="98280"/>
              </p14:xfrm>
            </p:contentPart>
          </mc:Choice>
          <mc:Fallback>
            <p:pic>
              <p:nvPicPr>
                <p:cNvPr id="144" name="筆跡 143">
                  <a:extLst>
                    <a:ext uri="{FF2B5EF4-FFF2-40B4-BE49-F238E27FC236}">
                      <a16:creationId xmlns:a16="http://schemas.microsoft.com/office/drawing/2014/main" id="{9A259E5E-74F7-45D8-81C8-D43D749320D7}"/>
                    </a:ext>
                  </a:extLst>
                </p:cNvPr>
                <p:cNvPicPr/>
                <p:nvPr/>
              </p:nvPicPr>
              <p:blipFill>
                <a:blip r:embed="rId309"/>
                <a:stretch>
                  <a:fillRect/>
                </a:stretch>
              </p:blipFill>
              <p:spPr>
                <a:xfrm>
                  <a:off x="8254410" y="6284235"/>
                  <a:ext cx="1684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45" name="筆跡 144">
                  <a:extLst>
                    <a:ext uri="{FF2B5EF4-FFF2-40B4-BE49-F238E27FC236}">
                      <a16:creationId xmlns:a16="http://schemas.microsoft.com/office/drawing/2014/main" id="{3B112446-2EA5-49E3-8D0A-2391006A24BB}"/>
                    </a:ext>
                  </a:extLst>
                </p14:cNvPr>
                <p14:cNvContentPartPr/>
                <p14:nvPr/>
              </p14:nvContentPartPr>
              <p14:xfrm>
                <a:off x="8433330" y="6292155"/>
                <a:ext cx="61920" cy="216720"/>
              </p14:xfrm>
            </p:contentPart>
          </mc:Choice>
          <mc:Fallback>
            <p:pic>
              <p:nvPicPr>
                <p:cNvPr id="145" name="筆跡 144">
                  <a:extLst>
                    <a:ext uri="{FF2B5EF4-FFF2-40B4-BE49-F238E27FC236}">
                      <a16:creationId xmlns:a16="http://schemas.microsoft.com/office/drawing/2014/main" id="{3B112446-2EA5-49E3-8D0A-2391006A24BB}"/>
                    </a:ext>
                  </a:extLst>
                </p:cNvPr>
                <p:cNvPicPr/>
                <p:nvPr/>
              </p:nvPicPr>
              <p:blipFill>
                <a:blip r:embed="rId311"/>
                <a:stretch>
                  <a:fillRect/>
                </a:stretch>
              </p:blipFill>
              <p:spPr>
                <a:xfrm>
                  <a:off x="8415330" y="6274515"/>
                  <a:ext cx="9756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46" name="筆跡 145">
                  <a:extLst>
                    <a:ext uri="{FF2B5EF4-FFF2-40B4-BE49-F238E27FC236}">
                      <a16:creationId xmlns:a16="http://schemas.microsoft.com/office/drawing/2014/main" id="{99B9E965-4819-445A-8CA6-F7DF4DBC205E}"/>
                    </a:ext>
                  </a:extLst>
                </p14:cNvPr>
                <p14:cNvContentPartPr/>
                <p14:nvPr/>
              </p14:nvContentPartPr>
              <p14:xfrm>
                <a:off x="8418930" y="6162195"/>
                <a:ext cx="71280" cy="70560"/>
              </p14:xfrm>
            </p:contentPart>
          </mc:Choice>
          <mc:Fallback>
            <p:pic>
              <p:nvPicPr>
                <p:cNvPr id="146" name="筆跡 145">
                  <a:extLst>
                    <a:ext uri="{FF2B5EF4-FFF2-40B4-BE49-F238E27FC236}">
                      <a16:creationId xmlns:a16="http://schemas.microsoft.com/office/drawing/2014/main" id="{99B9E965-4819-445A-8CA6-F7DF4DBC205E}"/>
                    </a:ext>
                  </a:extLst>
                </p:cNvPr>
                <p:cNvPicPr/>
                <p:nvPr/>
              </p:nvPicPr>
              <p:blipFill>
                <a:blip r:embed="rId313"/>
                <a:stretch>
                  <a:fillRect/>
                </a:stretch>
              </p:blipFill>
              <p:spPr>
                <a:xfrm>
                  <a:off x="8400930" y="6144555"/>
                  <a:ext cx="10692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47" name="筆跡 146">
                  <a:extLst>
                    <a:ext uri="{FF2B5EF4-FFF2-40B4-BE49-F238E27FC236}">
                      <a16:creationId xmlns:a16="http://schemas.microsoft.com/office/drawing/2014/main" id="{697AA3BB-8CF5-4475-A52A-D8D2F6D50E16}"/>
                    </a:ext>
                  </a:extLst>
                </p14:cNvPr>
                <p14:cNvContentPartPr/>
                <p14:nvPr/>
              </p14:nvContentPartPr>
              <p14:xfrm>
                <a:off x="8556090" y="6265515"/>
                <a:ext cx="112320" cy="116280"/>
              </p14:xfrm>
            </p:contentPart>
          </mc:Choice>
          <mc:Fallback>
            <p:pic>
              <p:nvPicPr>
                <p:cNvPr id="147" name="筆跡 146">
                  <a:extLst>
                    <a:ext uri="{FF2B5EF4-FFF2-40B4-BE49-F238E27FC236}">
                      <a16:creationId xmlns:a16="http://schemas.microsoft.com/office/drawing/2014/main" id="{697AA3BB-8CF5-4475-A52A-D8D2F6D50E16}"/>
                    </a:ext>
                  </a:extLst>
                </p:cNvPr>
                <p:cNvPicPr/>
                <p:nvPr/>
              </p:nvPicPr>
              <p:blipFill>
                <a:blip r:embed="rId315"/>
                <a:stretch>
                  <a:fillRect/>
                </a:stretch>
              </p:blipFill>
              <p:spPr>
                <a:xfrm>
                  <a:off x="8538090" y="6247875"/>
                  <a:ext cx="1479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48" name="筆跡 147">
                  <a:extLst>
                    <a:ext uri="{FF2B5EF4-FFF2-40B4-BE49-F238E27FC236}">
                      <a16:creationId xmlns:a16="http://schemas.microsoft.com/office/drawing/2014/main" id="{0FDAEFA4-DF38-46D8-91C2-507E2FE6BEDF}"/>
                    </a:ext>
                  </a:extLst>
                </p14:cNvPr>
                <p14:cNvContentPartPr/>
                <p14:nvPr/>
              </p14:nvContentPartPr>
              <p14:xfrm>
                <a:off x="8720250" y="6264075"/>
                <a:ext cx="81360" cy="101520"/>
              </p14:xfrm>
            </p:contentPart>
          </mc:Choice>
          <mc:Fallback>
            <p:pic>
              <p:nvPicPr>
                <p:cNvPr id="148" name="筆跡 147">
                  <a:extLst>
                    <a:ext uri="{FF2B5EF4-FFF2-40B4-BE49-F238E27FC236}">
                      <a16:creationId xmlns:a16="http://schemas.microsoft.com/office/drawing/2014/main" id="{0FDAEFA4-DF38-46D8-91C2-507E2FE6BEDF}"/>
                    </a:ext>
                  </a:extLst>
                </p:cNvPr>
                <p:cNvPicPr/>
                <p:nvPr/>
              </p:nvPicPr>
              <p:blipFill>
                <a:blip r:embed="rId317"/>
                <a:stretch>
                  <a:fillRect/>
                </a:stretch>
              </p:blipFill>
              <p:spPr>
                <a:xfrm>
                  <a:off x="8702610" y="6246435"/>
                  <a:ext cx="11700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49" name="筆跡 148">
                  <a:extLst>
                    <a:ext uri="{FF2B5EF4-FFF2-40B4-BE49-F238E27FC236}">
                      <a16:creationId xmlns:a16="http://schemas.microsoft.com/office/drawing/2014/main" id="{4B5BBBD8-11F1-4F9C-944A-73C59BD01DB3}"/>
                    </a:ext>
                  </a:extLst>
                </p14:cNvPr>
                <p14:cNvContentPartPr/>
                <p14:nvPr/>
              </p14:nvContentPartPr>
              <p14:xfrm>
                <a:off x="8812050" y="6140595"/>
                <a:ext cx="55800" cy="180720"/>
              </p14:xfrm>
            </p:contentPart>
          </mc:Choice>
          <mc:Fallback>
            <p:pic>
              <p:nvPicPr>
                <p:cNvPr id="149" name="筆跡 148">
                  <a:extLst>
                    <a:ext uri="{FF2B5EF4-FFF2-40B4-BE49-F238E27FC236}">
                      <a16:creationId xmlns:a16="http://schemas.microsoft.com/office/drawing/2014/main" id="{4B5BBBD8-11F1-4F9C-944A-73C59BD01DB3}"/>
                    </a:ext>
                  </a:extLst>
                </p:cNvPr>
                <p:cNvPicPr/>
                <p:nvPr/>
              </p:nvPicPr>
              <p:blipFill>
                <a:blip r:embed="rId319"/>
                <a:stretch>
                  <a:fillRect/>
                </a:stretch>
              </p:blipFill>
              <p:spPr>
                <a:xfrm>
                  <a:off x="8794410" y="6122955"/>
                  <a:ext cx="914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50" name="筆跡 149">
                  <a:extLst>
                    <a:ext uri="{FF2B5EF4-FFF2-40B4-BE49-F238E27FC236}">
                      <a16:creationId xmlns:a16="http://schemas.microsoft.com/office/drawing/2014/main" id="{5B36F8E5-1F33-4C6B-AB1C-4F1ADA5F328D}"/>
                    </a:ext>
                  </a:extLst>
                </p14:cNvPr>
                <p14:cNvContentPartPr/>
                <p14:nvPr/>
              </p14:nvContentPartPr>
              <p14:xfrm>
                <a:off x="8748330" y="6181995"/>
                <a:ext cx="203760" cy="36000"/>
              </p14:xfrm>
            </p:contentPart>
          </mc:Choice>
          <mc:Fallback>
            <p:pic>
              <p:nvPicPr>
                <p:cNvPr id="150" name="筆跡 149">
                  <a:extLst>
                    <a:ext uri="{FF2B5EF4-FFF2-40B4-BE49-F238E27FC236}">
                      <a16:creationId xmlns:a16="http://schemas.microsoft.com/office/drawing/2014/main" id="{5B36F8E5-1F33-4C6B-AB1C-4F1ADA5F328D}"/>
                    </a:ext>
                  </a:extLst>
                </p:cNvPr>
                <p:cNvPicPr/>
                <p:nvPr/>
              </p:nvPicPr>
              <p:blipFill>
                <a:blip r:embed="rId321"/>
                <a:stretch>
                  <a:fillRect/>
                </a:stretch>
              </p:blipFill>
              <p:spPr>
                <a:xfrm>
                  <a:off x="8730690" y="6163995"/>
                  <a:ext cx="2394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51" name="筆跡 150">
                  <a:extLst>
                    <a:ext uri="{FF2B5EF4-FFF2-40B4-BE49-F238E27FC236}">
                      <a16:creationId xmlns:a16="http://schemas.microsoft.com/office/drawing/2014/main" id="{46E9A3EB-C944-4688-980D-101CED69C0C0}"/>
                    </a:ext>
                  </a:extLst>
                </p14:cNvPr>
                <p14:cNvContentPartPr/>
                <p14:nvPr/>
              </p14:nvContentPartPr>
              <p14:xfrm>
                <a:off x="8839770" y="6437235"/>
                <a:ext cx="7920" cy="201600"/>
              </p14:xfrm>
            </p:contentPart>
          </mc:Choice>
          <mc:Fallback>
            <p:pic>
              <p:nvPicPr>
                <p:cNvPr id="151" name="筆跡 150">
                  <a:extLst>
                    <a:ext uri="{FF2B5EF4-FFF2-40B4-BE49-F238E27FC236}">
                      <a16:creationId xmlns:a16="http://schemas.microsoft.com/office/drawing/2014/main" id="{46E9A3EB-C944-4688-980D-101CED69C0C0}"/>
                    </a:ext>
                  </a:extLst>
                </p:cNvPr>
                <p:cNvPicPr/>
                <p:nvPr/>
              </p:nvPicPr>
              <p:blipFill>
                <a:blip r:embed="rId323"/>
                <a:stretch>
                  <a:fillRect/>
                </a:stretch>
              </p:blipFill>
              <p:spPr>
                <a:xfrm>
                  <a:off x="8822130" y="6419595"/>
                  <a:ext cx="435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52" name="筆跡 151">
                  <a:extLst>
                    <a:ext uri="{FF2B5EF4-FFF2-40B4-BE49-F238E27FC236}">
                      <a16:creationId xmlns:a16="http://schemas.microsoft.com/office/drawing/2014/main" id="{9A03EF97-ED51-4C8C-9AB4-8C432A24F0E9}"/>
                    </a:ext>
                  </a:extLst>
                </p14:cNvPr>
                <p14:cNvContentPartPr/>
                <p14:nvPr/>
              </p14:nvContentPartPr>
              <p14:xfrm>
                <a:off x="8847330" y="6482955"/>
                <a:ext cx="119160" cy="68400"/>
              </p14:xfrm>
            </p:contentPart>
          </mc:Choice>
          <mc:Fallback>
            <p:pic>
              <p:nvPicPr>
                <p:cNvPr id="152" name="筆跡 151">
                  <a:extLst>
                    <a:ext uri="{FF2B5EF4-FFF2-40B4-BE49-F238E27FC236}">
                      <a16:creationId xmlns:a16="http://schemas.microsoft.com/office/drawing/2014/main" id="{9A03EF97-ED51-4C8C-9AB4-8C432A24F0E9}"/>
                    </a:ext>
                  </a:extLst>
                </p:cNvPr>
                <p:cNvPicPr/>
                <p:nvPr/>
              </p:nvPicPr>
              <p:blipFill>
                <a:blip r:embed="rId325"/>
                <a:stretch>
                  <a:fillRect/>
                </a:stretch>
              </p:blipFill>
              <p:spPr>
                <a:xfrm>
                  <a:off x="8829330" y="6464955"/>
                  <a:ext cx="15480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53" name="筆跡 152">
                  <a:extLst>
                    <a:ext uri="{FF2B5EF4-FFF2-40B4-BE49-F238E27FC236}">
                      <a16:creationId xmlns:a16="http://schemas.microsoft.com/office/drawing/2014/main" id="{32D7488F-F20F-4BA6-9807-8FE21AF87E85}"/>
                    </a:ext>
                  </a:extLst>
                </p14:cNvPr>
                <p14:cNvContentPartPr/>
                <p14:nvPr/>
              </p14:nvContentPartPr>
              <p14:xfrm>
                <a:off x="8948130" y="6382155"/>
                <a:ext cx="18360" cy="250560"/>
              </p14:xfrm>
            </p:contentPart>
          </mc:Choice>
          <mc:Fallback>
            <p:pic>
              <p:nvPicPr>
                <p:cNvPr id="153" name="筆跡 152">
                  <a:extLst>
                    <a:ext uri="{FF2B5EF4-FFF2-40B4-BE49-F238E27FC236}">
                      <a16:creationId xmlns:a16="http://schemas.microsoft.com/office/drawing/2014/main" id="{32D7488F-F20F-4BA6-9807-8FE21AF87E85}"/>
                    </a:ext>
                  </a:extLst>
                </p:cNvPr>
                <p:cNvPicPr/>
                <p:nvPr/>
              </p:nvPicPr>
              <p:blipFill>
                <a:blip r:embed="rId327"/>
                <a:stretch>
                  <a:fillRect/>
                </a:stretch>
              </p:blipFill>
              <p:spPr>
                <a:xfrm>
                  <a:off x="8930490" y="6364515"/>
                  <a:ext cx="540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54" name="筆跡 153">
                  <a:extLst>
                    <a:ext uri="{FF2B5EF4-FFF2-40B4-BE49-F238E27FC236}">
                      <a16:creationId xmlns:a16="http://schemas.microsoft.com/office/drawing/2014/main" id="{2B50FF80-E760-40F7-8DA0-683CC6A03633}"/>
                    </a:ext>
                  </a:extLst>
                </p14:cNvPr>
                <p14:cNvContentPartPr/>
                <p14:nvPr/>
              </p14:nvContentPartPr>
              <p14:xfrm>
                <a:off x="9009690" y="6604275"/>
                <a:ext cx="53280" cy="47880"/>
              </p14:xfrm>
            </p:contentPart>
          </mc:Choice>
          <mc:Fallback>
            <p:pic>
              <p:nvPicPr>
                <p:cNvPr id="154" name="筆跡 153">
                  <a:extLst>
                    <a:ext uri="{FF2B5EF4-FFF2-40B4-BE49-F238E27FC236}">
                      <a16:creationId xmlns:a16="http://schemas.microsoft.com/office/drawing/2014/main" id="{2B50FF80-E760-40F7-8DA0-683CC6A03633}"/>
                    </a:ext>
                  </a:extLst>
                </p:cNvPr>
                <p:cNvPicPr/>
                <p:nvPr/>
              </p:nvPicPr>
              <p:blipFill>
                <a:blip r:embed="rId329"/>
                <a:stretch>
                  <a:fillRect/>
                </a:stretch>
              </p:blipFill>
              <p:spPr>
                <a:xfrm>
                  <a:off x="8991690" y="6586275"/>
                  <a:ext cx="88920" cy="83520"/>
                </a:xfrm>
                <a:prstGeom prst="rect">
                  <a:avLst/>
                </a:prstGeom>
              </p:spPr>
            </p:pic>
          </mc:Fallback>
        </mc:AlternateContent>
      </p:grpSp>
      <p:grpSp>
        <p:nvGrpSpPr>
          <p:cNvPr id="159" name="群組 158">
            <a:extLst>
              <a:ext uri="{FF2B5EF4-FFF2-40B4-BE49-F238E27FC236}">
                <a16:creationId xmlns:a16="http://schemas.microsoft.com/office/drawing/2014/main" id="{5C363662-BFD7-4DA6-94E0-76667E109378}"/>
              </a:ext>
            </a:extLst>
          </p:cNvPr>
          <p:cNvGrpSpPr/>
          <p:nvPr/>
        </p:nvGrpSpPr>
        <p:grpSpPr>
          <a:xfrm>
            <a:off x="352050" y="6379995"/>
            <a:ext cx="869040" cy="59040"/>
            <a:chOff x="352050" y="6379995"/>
            <a:chExt cx="869040" cy="59040"/>
          </a:xfrm>
        </p:grpSpPr>
        <mc:AlternateContent xmlns:mc="http://schemas.openxmlformats.org/markup-compatibility/2006">
          <mc:Choice xmlns:p14="http://schemas.microsoft.com/office/powerpoint/2010/main" Requires="p14">
            <p:contentPart p14:bwMode="auto" r:id="rId330">
              <p14:nvContentPartPr>
                <p14:cNvPr id="157" name="筆跡 156">
                  <a:extLst>
                    <a:ext uri="{FF2B5EF4-FFF2-40B4-BE49-F238E27FC236}">
                      <a16:creationId xmlns:a16="http://schemas.microsoft.com/office/drawing/2014/main" id="{AFEA137E-6708-4AD7-9E2F-E647B80804EE}"/>
                    </a:ext>
                  </a:extLst>
                </p14:cNvPr>
                <p14:cNvContentPartPr/>
                <p14:nvPr/>
              </p14:nvContentPartPr>
              <p14:xfrm>
                <a:off x="352050" y="6379995"/>
                <a:ext cx="292680" cy="38160"/>
              </p14:xfrm>
            </p:contentPart>
          </mc:Choice>
          <mc:Fallback>
            <p:pic>
              <p:nvPicPr>
                <p:cNvPr id="157" name="筆跡 156">
                  <a:extLst>
                    <a:ext uri="{FF2B5EF4-FFF2-40B4-BE49-F238E27FC236}">
                      <a16:creationId xmlns:a16="http://schemas.microsoft.com/office/drawing/2014/main" id="{AFEA137E-6708-4AD7-9E2F-E647B80804EE}"/>
                    </a:ext>
                  </a:extLst>
                </p:cNvPr>
                <p:cNvPicPr/>
                <p:nvPr/>
              </p:nvPicPr>
              <p:blipFill>
                <a:blip r:embed="rId331"/>
                <a:stretch>
                  <a:fillRect/>
                </a:stretch>
              </p:blipFill>
              <p:spPr>
                <a:xfrm>
                  <a:off x="334410" y="6362355"/>
                  <a:ext cx="3283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58" name="筆跡 157">
                  <a:extLst>
                    <a:ext uri="{FF2B5EF4-FFF2-40B4-BE49-F238E27FC236}">
                      <a16:creationId xmlns:a16="http://schemas.microsoft.com/office/drawing/2014/main" id="{0861768C-6362-47EE-88C6-D02B097DD7BA}"/>
                    </a:ext>
                  </a:extLst>
                </p14:cNvPr>
                <p14:cNvContentPartPr/>
                <p14:nvPr/>
              </p14:nvContentPartPr>
              <p14:xfrm>
                <a:off x="807810" y="6408795"/>
                <a:ext cx="413280" cy="30240"/>
              </p14:xfrm>
            </p:contentPart>
          </mc:Choice>
          <mc:Fallback>
            <p:pic>
              <p:nvPicPr>
                <p:cNvPr id="158" name="筆跡 157">
                  <a:extLst>
                    <a:ext uri="{FF2B5EF4-FFF2-40B4-BE49-F238E27FC236}">
                      <a16:creationId xmlns:a16="http://schemas.microsoft.com/office/drawing/2014/main" id="{0861768C-6362-47EE-88C6-D02B097DD7BA}"/>
                    </a:ext>
                  </a:extLst>
                </p:cNvPr>
                <p:cNvPicPr/>
                <p:nvPr/>
              </p:nvPicPr>
              <p:blipFill>
                <a:blip r:embed="rId333"/>
                <a:stretch>
                  <a:fillRect/>
                </a:stretch>
              </p:blipFill>
              <p:spPr>
                <a:xfrm>
                  <a:off x="790170" y="6391155"/>
                  <a:ext cx="448920" cy="65880"/>
                </a:xfrm>
                <a:prstGeom prst="rect">
                  <a:avLst/>
                </a:prstGeom>
              </p:spPr>
            </p:pic>
          </mc:Fallback>
        </mc:AlternateContent>
      </p:grpSp>
      <p:grpSp>
        <p:nvGrpSpPr>
          <p:cNvPr id="165" name="群組 164">
            <a:extLst>
              <a:ext uri="{FF2B5EF4-FFF2-40B4-BE49-F238E27FC236}">
                <a16:creationId xmlns:a16="http://schemas.microsoft.com/office/drawing/2014/main" id="{D7152E08-6391-47D2-96D6-BF964FA44B21}"/>
              </a:ext>
            </a:extLst>
          </p:cNvPr>
          <p:cNvGrpSpPr/>
          <p:nvPr/>
        </p:nvGrpSpPr>
        <p:grpSpPr>
          <a:xfrm>
            <a:off x="1438530" y="6318075"/>
            <a:ext cx="2458080" cy="286560"/>
            <a:chOff x="1438530" y="6318075"/>
            <a:chExt cx="2458080" cy="286560"/>
          </a:xfrm>
        </p:grpSpPr>
        <mc:AlternateContent xmlns:mc="http://schemas.openxmlformats.org/markup-compatibility/2006">
          <mc:Choice xmlns:p14="http://schemas.microsoft.com/office/powerpoint/2010/main" Requires="p14">
            <p:contentPart p14:bwMode="auto" r:id="rId334">
              <p14:nvContentPartPr>
                <p14:cNvPr id="160" name="筆跡 159">
                  <a:extLst>
                    <a:ext uri="{FF2B5EF4-FFF2-40B4-BE49-F238E27FC236}">
                      <a16:creationId xmlns:a16="http://schemas.microsoft.com/office/drawing/2014/main" id="{0D197FB2-F88A-4F79-B4DA-F059C3415485}"/>
                    </a:ext>
                  </a:extLst>
                </p14:cNvPr>
                <p14:cNvContentPartPr/>
                <p14:nvPr/>
              </p14:nvContentPartPr>
              <p14:xfrm>
                <a:off x="1438530" y="6352995"/>
                <a:ext cx="2242800" cy="82800"/>
              </p14:xfrm>
            </p:contentPart>
          </mc:Choice>
          <mc:Fallback>
            <p:pic>
              <p:nvPicPr>
                <p:cNvPr id="160" name="筆跡 159">
                  <a:extLst>
                    <a:ext uri="{FF2B5EF4-FFF2-40B4-BE49-F238E27FC236}">
                      <a16:creationId xmlns:a16="http://schemas.microsoft.com/office/drawing/2014/main" id="{0D197FB2-F88A-4F79-B4DA-F059C3415485}"/>
                    </a:ext>
                  </a:extLst>
                </p:cNvPr>
                <p:cNvPicPr/>
                <p:nvPr/>
              </p:nvPicPr>
              <p:blipFill>
                <a:blip r:embed="rId335"/>
                <a:stretch>
                  <a:fillRect/>
                </a:stretch>
              </p:blipFill>
              <p:spPr>
                <a:xfrm>
                  <a:off x="1420890" y="6334995"/>
                  <a:ext cx="22784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61" name="筆跡 160">
                  <a:extLst>
                    <a:ext uri="{FF2B5EF4-FFF2-40B4-BE49-F238E27FC236}">
                      <a16:creationId xmlns:a16="http://schemas.microsoft.com/office/drawing/2014/main" id="{3BAE758C-F50F-4986-96A8-581AA2962C6E}"/>
                    </a:ext>
                  </a:extLst>
                </p14:cNvPr>
                <p14:cNvContentPartPr/>
                <p14:nvPr/>
              </p14:nvContentPartPr>
              <p14:xfrm>
                <a:off x="3752610" y="6318075"/>
                <a:ext cx="111600" cy="191880"/>
              </p14:xfrm>
            </p:contentPart>
          </mc:Choice>
          <mc:Fallback>
            <p:pic>
              <p:nvPicPr>
                <p:cNvPr id="161" name="筆跡 160">
                  <a:extLst>
                    <a:ext uri="{FF2B5EF4-FFF2-40B4-BE49-F238E27FC236}">
                      <a16:creationId xmlns:a16="http://schemas.microsoft.com/office/drawing/2014/main" id="{3BAE758C-F50F-4986-96A8-581AA2962C6E}"/>
                    </a:ext>
                  </a:extLst>
                </p:cNvPr>
                <p:cNvPicPr/>
                <p:nvPr/>
              </p:nvPicPr>
              <p:blipFill>
                <a:blip r:embed="rId337"/>
                <a:stretch>
                  <a:fillRect/>
                </a:stretch>
              </p:blipFill>
              <p:spPr>
                <a:xfrm>
                  <a:off x="3734970" y="6300075"/>
                  <a:ext cx="1472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62" name="筆跡 161">
                  <a:extLst>
                    <a:ext uri="{FF2B5EF4-FFF2-40B4-BE49-F238E27FC236}">
                      <a16:creationId xmlns:a16="http://schemas.microsoft.com/office/drawing/2014/main" id="{64F914FD-8B1F-4C2C-B612-7676B7FE53D8}"/>
                    </a:ext>
                  </a:extLst>
                </p14:cNvPr>
                <p14:cNvContentPartPr/>
                <p14:nvPr/>
              </p14:nvContentPartPr>
              <p14:xfrm>
                <a:off x="3737490" y="6334635"/>
                <a:ext cx="159120" cy="255240"/>
              </p14:xfrm>
            </p:contentPart>
          </mc:Choice>
          <mc:Fallback>
            <p:pic>
              <p:nvPicPr>
                <p:cNvPr id="162" name="筆跡 161">
                  <a:extLst>
                    <a:ext uri="{FF2B5EF4-FFF2-40B4-BE49-F238E27FC236}">
                      <a16:creationId xmlns:a16="http://schemas.microsoft.com/office/drawing/2014/main" id="{64F914FD-8B1F-4C2C-B612-7676B7FE53D8}"/>
                    </a:ext>
                  </a:extLst>
                </p:cNvPr>
                <p:cNvPicPr/>
                <p:nvPr/>
              </p:nvPicPr>
              <p:blipFill>
                <a:blip r:embed="rId339"/>
                <a:stretch>
                  <a:fillRect/>
                </a:stretch>
              </p:blipFill>
              <p:spPr>
                <a:xfrm>
                  <a:off x="3719850" y="6316635"/>
                  <a:ext cx="19476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63" name="筆跡 162">
                  <a:extLst>
                    <a:ext uri="{FF2B5EF4-FFF2-40B4-BE49-F238E27FC236}">
                      <a16:creationId xmlns:a16="http://schemas.microsoft.com/office/drawing/2014/main" id="{42886F57-14A6-4D13-9144-484E3CC4BBEE}"/>
                    </a:ext>
                  </a:extLst>
                </p14:cNvPr>
                <p14:cNvContentPartPr/>
                <p14:nvPr/>
              </p14:nvContentPartPr>
              <p14:xfrm>
                <a:off x="3761610" y="6362715"/>
                <a:ext cx="99000" cy="131400"/>
              </p14:xfrm>
            </p:contentPart>
          </mc:Choice>
          <mc:Fallback>
            <p:pic>
              <p:nvPicPr>
                <p:cNvPr id="163" name="筆跡 162">
                  <a:extLst>
                    <a:ext uri="{FF2B5EF4-FFF2-40B4-BE49-F238E27FC236}">
                      <a16:creationId xmlns:a16="http://schemas.microsoft.com/office/drawing/2014/main" id="{42886F57-14A6-4D13-9144-484E3CC4BBEE}"/>
                    </a:ext>
                  </a:extLst>
                </p:cNvPr>
                <p:cNvPicPr/>
                <p:nvPr/>
              </p:nvPicPr>
              <p:blipFill>
                <a:blip r:embed="rId341"/>
                <a:stretch>
                  <a:fillRect/>
                </a:stretch>
              </p:blipFill>
              <p:spPr>
                <a:xfrm>
                  <a:off x="3743970" y="6344715"/>
                  <a:ext cx="1346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64" name="筆跡 163">
                  <a:extLst>
                    <a:ext uri="{FF2B5EF4-FFF2-40B4-BE49-F238E27FC236}">
                      <a16:creationId xmlns:a16="http://schemas.microsoft.com/office/drawing/2014/main" id="{1590848E-DAB9-4F40-9C03-224E6E71A2F1}"/>
                    </a:ext>
                  </a:extLst>
                </p14:cNvPr>
                <p14:cNvContentPartPr/>
                <p14:nvPr/>
              </p14:nvContentPartPr>
              <p14:xfrm>
                <a:off x="3756930" y="6463515"/>
                <a:ext cx="90720" cy="141120"/>
              </p14:xfrm>
            </p:contentPart>
          </mc:Choice>
          <mc:Fallback>
            <p:pic>
              <p:nvPicPr>
                <p:cNvPr id="164" name="筆跡 163">
                  <a:extLst>
                    <a:ext uri="{FF2B5EF4-FFF2-40B4-BE49-F238E27FC236}">
                      <a16:creationId xmlns:a16="http://schemas.microsoft.com/office/drawing/2014/main" id="{1590848E-DAB9-4F40-9C03-224E6E71A2F1}"/>
                    </a:ext>
                  </a:extLst>
                </p:cNvPr>
                <p:cNvPicPr/>
                <p:nvPr/>
              </p:nvPicPr>
              <p:blipFill>
                <a:blip r:embed="rId343"/>
                <a:stretch>
                  <a:fillRect/>
                </a:stretch>
              </p:blipFill>
              <p:spPr>
                <a:xfrm>
                  <a:off x="3738930" y="6445515"/>
                  <a:ext cx="126360" cy="1767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6.3(</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467544" y="1701770"/>
            <a:ext cx="4317074" cy="2880666"/>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323850" y="4869161"/>
            <a:ext cx="5288301" cy="107898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6.4</a:t>
            </a:r>
            <a:endParaRPr lang="zh-TW" altLang="en-US" dirty="0"/>
          </a:p>
        </p:txBody>
      </p:sp>
      <p:pic>
        <p:nvPicPr>
          <p:cNvPr id="56324" name="Picture 4"/>
          <p:cNvPicPr>
            <a:picLocks noGrp="1" noChangeAspect="1" noChangeArrowheads="1"/>
          </p:cNvPicPr>
          <p:nvPr>
            <p:ph idx="1"/>
          </p:nvPr>
        </p:nvPicPr>
        <p:blipFill>
          <a:blip r:embed="rId2" cstate="print"/>
          <a:srcRect b="58062"/>
          <a:stretch>
            <a:fillRect/>
          </a:stretch>
        </p:blipFill>
        <p:spPr bwMode="auto">
          <a:xfrm>
            <a:off x="323850" y="1368737"/>
            <a:ext cx="7128470" cy="1728579"/>
          </a:xfrm>
          <a:prstGeom prst="rect">
            <a:avLst/>
          </a:prstGeom>
          <a:noFill/>
          <a:ln w="9525">
            <a:noFill/>
            <a:miter lim="800000"/>
            <a:headEnd/>
            <a:tailEnd/>
          </a:ln>
        </p:spPr>
      </p:pic>
      <p:pic>
        <p:nvPicPr>
          <p:cNvPr id="8" name="Picture 4"/>
          <p:cNvPicPr>
            <a:picLocks noChangeAspect="1" noChangeArrowheads="1"/>
          </p:cNvPicPr>
          <p:nvPr/>
        </p:nvPicPr>
        <p:blipFill>
          <a:blip r:embed="rId2" cstate="print"/>
          <a:srcRect t="42507"/>
          <a:stretch>
            <a:fillRect/>
          </a:stretch>
        </p:blipFill>
        <p:spPr bwMode="auto">
          <a:xfrm>
            <a:off x="-36512" y="4731743"/>
            <a:ext cx="6197516" cy="2060263"/>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4ED57DA5-3079-4B49-823B-EE503FF95CF7}" type="slidenum">
              <a:rPr lang="zh-TW" altLang="en-US" smtClean="0"/>
              <a:pPr/>
              <a:t>69</a:t>
            </a:fld>
            <a:endParaRPr lang="zh-TW" altLang="en-US"/>
          </a:p>
        </p:txBody>
      </p:sp>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C1D5B1DD-121E-46EC-A639-D474BFAA5127}"/>
                  </a:ext>
                </a:extLst>
              </p14:cNvPr>
              <p14:cNvContentPartPr/>
              <p14:nvPr/>
            </p14:nvContentPartPr>
            <p14:xfrm>
              <a:off x="6152010" y="2041635"/>
              <a:ext cx="301680" cy="37440"/>
            </p14:xfrm>
          </p:contentPart>
        </mc:Choice>
        <mc:Fallback>
          <p:pic>
            <p:nvPicPr>
              <p:cNvPr id="3" name="筆跡 2">
                <a:extLst>
                  <a:ext uri="{FF2B5EF4-FFF2-40B4-BE49-F238E27FC236}">
                    <a16:creationId xmlns:a16="http://schemas.microsoft.com/office/drawing/2014/main" id="{C1D5B1DD-121E-46EC-A639-D474BFAA5127}"/>
                  </a:ext>
                </a:extLst>
              </p:cNvPr>
              <p:cNvPicPr/>
              <p:nvPr/>
            </p:nvPicPr>
            <p:blipFill>
              <a:blip r:embed="rId4"/>
              <a:stretch>
                <a:fillRect/>
              </a:stretch>
            </p:blipFill>
            <p:spPr>
              <a:xfrm>
                <a:off x="6134010" y="2023635"/>
                <a:ext cx="3373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A2119122-3039-43D3-9317-887C0BDD5B9A}"/>
                  </a:ext>
                </a:extLst>
              </p14:cNvPr>
              <p14:cNvContentPartPr/>
              <p14:nvPr/>
            </p14:nvContentPartPr>
            <p14:xfrm>
              <a:off x="975210" y="2352315"/>
              <a:ext cx="628200" cy="58680"/>
            </p14:xfrm>
          </p:contentPart>
        </mc:Choice>
        <mc:Fallback>
          <p:pic>
            <p:nvPicPr>
              <p:cNvPr id="4" name="筆跡 3">
                <a:extLst>
                  <a:ext uri="{FF2B5EF4-FFF2-40B4-BE49-F238E27FC236}">
                    <a16:creationId xmlns:a16="http://schemas.microsoft.com/office/drawing/2014/main" id="{A2119122-3039-43D3-9317-887C0BDD5B9A}"/>
                  </a:ext>
                </a:extLst>
              </p:cNvPr>
              <p:cNvPicPr/>
              <p:nvPr/>
            </p:nvPicPr>
            <p:blipFill>
              <a:blip r:embed="rId6"/>
              <a:stretch>
                <a:fillRect/>
              </a:stretch>
            </p:blipFill>
            <p:spPr>
              <a:xfrm>
                <a:off x="957570" y="2334675"/>
                <a:ext cx="6638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筆跡 4">
                <a:extLst>
                  <a:ext uri="{FF2B5EF4-FFF2-40B4-BE49-F238E27FC236}">
                    <a16:creationId xmlns:a16="http://schemas.microsoft.com/office/drawing/2014/main" id="{71FC19AB-BF39-4004-9C98-272153AE8A2B}"/>
                  </a:ext>
                </a:extLst>
              </p14:cNvPr>
              <p14:cNvContentPartPr/>
              <p14:nvPr/>
            </p14:nvContentPartPr>
            <p14:xfrm>
              <a:off x="1618890" y="2379315"/>
              <a:ext cx="103320" cy="36000"/>
            </p14:xfrm>
          </p:contentPart>
        </mc:Choice>
        <mc:Fallback>
          <p:pic>
            <p:nvPicPr>
              <p:cNvPr id="5" name="筆跡 4">
                <a:extLst>
                  <a:ext uri="{FF2B5EF4-FFF2-40B4-BE49-F238E27FC236}">
                    <a16:creationId xmlns:a16="http://schemas.microsoft.com/office/drawing/2014/main" id="{71FC19AB-BF39-4004-9C98-272153AE8A2B}"/>
                  </a:ext>
                </a:extLst>
              </p:cNvPr>
              <p:cNvPicPr/>
              <p:nvPr/>
            </p:nvPicPr>
            <p:blipFill>
              <a:blip r:embed="rId8"/>
              <a:stretch>
                <a:fillRect/>
              </a:stretch>
            </p:blipFill>
            <p:spPr>
              <a:xfrm>
                <a:off x="1601250" y="2361315"/>
                <a:ext cx="1389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F683EE80-D7D1-45ED-980E-2D399546EBF0}"/>
                  </a:ext>
                </a:extLst>
              </p14:cNvPr>
              <p14:cNvContentPartPr/>
              <p14:nvPr/>
            </p14:nvContentPartPr>
            <p14:xfrm>
              <a:off x="988530" y="2686035"/>
              <a:ext cx="553680" cy="68400"/>
            </p14:xfrm>
          </p:contentPart>
        </mc:Choice>
        <mc:Fallback>
          <p:pic>
            <p:nvPicPr>
              <p:cNvPr id="9" name="筆跡 8">
                <a:extLst>
                  <a:ext uri="{FF2B5EF4-FFF2-40B4-BE49-F238E27FC236}">
                    <a16:creationId xmlns:a16="http://schemas.microsoft.com/office/drawing/2014/main" id="{F683EE80-D7D1-45ED-980E-2D399546EBF0}"/>
                  </a:ext>
                </a:extLst>
              </p:cNvPr>
              <p:cNvPicPr/>
              <p:nvPr/>
            </p:nvPicPr>
            <p:blipFill>
              <a:blip r:embed="rId10"/>
              <a:stretch>
                <a:fillRect/>
              </a:stretch>
            </p:blipFill>
            <p:spPr>
              <a:xfrm>
                <a:off x="970890" y="2668035"/>
                <a:ext cx="5893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筆跡 14">
                <a:extLst>
                  <a:ext uri="{FF2B5EF4-FFF2-40B4-BE49-F238E27FC236}">
                    <a16:creationId xmlns:a16="http://schemas.microsoft.com/office/drawing/2014/main" id="{7EEE0CF1-CD4C-4394-A107-03E21A6CB1AC}"/>
                  </a:ext>
                </a:extLst>
              </p14:cNvPr>
              <p14:cNvContentPartPr/>
              <p14:nvPr/>
            </p14:nvContentPartPr>
            <p14:xfrm>
              <a:off x="6165330" y="1775955"/>
              <a:ext cx="459000" cy="304920"/>
            </p14:xfrm>
          </p:contentPart>
        </mc:Choice>
        <mc:Fallback>
          <p:pic>
            <p:nvPicPr>
              <p:cNvPr id="15" name="筆跡 14">
                <a:extLst>
                  <a:ext uri="{FF2B5EF4-FFF2-40B4-BE49-F238E27FC236}">
                    <a16:creationId xmlns:a16="http://schemas.microsoft.com/office/drawing/2014/main" id="{7EEE0CF1-CD4C-4394-A107-03E21A6CB1AC}"/>
                  </a:ext>
                </a:extLst>
              </p:cNvPr>
              <p:cNvPicPr/>
              <p:nvPr/>
            </p:nvPicPr>
            <p:blipFill>
              <a:blip r:embed="rId12"/>
              <a:stretch>
                <a:fillRect/>
              </a:stretch>
            </p:blipFill>
            <p:spPr>
              <a:xfrm>
                <a:off x="6147690" y="1758315"/>
                <a:ext cx="494640" cy="340560"/>
              </a:xfrm>
              <a:prstGeom prst="rect">
                <a:avLst/>
              </a:prstGeom>
            </p:spPr>
          </p:pic>
        </mc:Fallback>
      </mc:AlternateContent>
      <p:grpSp>
        <p:nvGrpSpPr>
          <p:cNvPr id="31" name="群組 30">
            <a:extLst>
              <a:ext uri="{FF2B5EF4-FFF2-40B4-BE49-F238E27FC236}">
                <a16:creationId xmlns:a16="http://schemas.microsoft.com/office/drawing/2014/main" id="{C073C305-F652-45B6-BC71-CF3995B1FB1D}"/>
              </a:ext>
            </a:extLst>
          </p:cNvPr>
          <p:cNvGrpSpPr/>
          <p:nvPr/>
        </p:nvGrpSpPr>
        <p:grpSpPr>
          <a:xfrm>
            <a:off x="1535010" y="1167915"/>
            <a:ext cx="2140560" cy="1205280"/>
            <a:chOff x="1535010" y="1167915"/>
            <a:chExt cx="2140560" cy="1205280"/>
          </a:xfrm>
        </p:grpSpPr>
        <mc:AlternateContent xmlns:mc="http://schemas.openxmlformats.org/markup-compatibility/2006">
          <mc:Choice xmlns:p14="http://schemas.microsoft.com/office/powerpoint/2010/main" Requires="p14">
            <p:contentPart p14:bwMode="auto" r:id="rId13">
              <p14:nvContentPartPr>
                <p14:cNvPr id="10" name="筆跡 9">
                  <a:extLst>
                    <a:ext uri="{FF2B5EF4-FFF2-40B4-BE49-F238E27FC236}">
                      <a16:creationId xmlns:a16="http://schemas.microsoft.com/office/drawing/2014/main" id="{B1365380-B087-4020-AE7E-283A5AAAE084}"/>
                    </a:ext>
                  </a:extLst>
                </p14:cNvPr>
                <p14:cNvContentPartPr/>
                <p14:nvPr/>
              </p14:nvContentPartPr>
              <p14:xfrm>
                <a:off x="1535010" y="1411635"/>
                <a:ext cx="375840" cy="961560"/>
              </p14:xfrm>
            </p:contentPart>
          </mc:Choice>
          <mc:Fallback>
            <p:pic>
              <p:nvPicPr>
                <p:cNvPr id="10" name="筆跡 9">
                  <a:extLst>
                    <a:ext uri="{FF2B5EF4-FFF2-40B4-BE49-F238E27FC236}">
                      <a16:creationId xmlns:a16="http://schemas.microsoft.com/office/drawing/2014/main" id="{B1365380-B087-4020-AE7E-283A5AAAE084}"/>
                    </a:ext>
                  </a:extLst>
                </p:cNvPr>
                <p:cNvPicPr/>
                <p:nvPr/>
              </p:nvPicPr>
              <p:blipFill>
                <a:blip r:embed="rId14"/>
                <a:stretch>
                  <a:fillRect/>
                </a:stretch>
              </p:blipFill>
              <p:spPr>
                <a:xfrm>
                  <a:off x="1517010" y="1393635"/>
                  <a:ext cx="411480" cy="997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筆跡 10">
                  <a:extLst>
                    <a:ext uri="{FF2B5EF4-FFF2-40B4-BE49-F238E27FC236}">
                      <a16:creationId xmlns:a16="http://schemas.microsoft.com/office/drawing/2014/main" id="{E47EF3D2-CBF1-4135-A242-B93B125AC4F0}"/>
                    </a:ext>
                  </a:extLst>
                </p14:cNvPr>
                <p14:cNvContentPartPr/>
                <p14:nvPr/>
              </p14:nvContentPartPr>
              <p14:xfrm>
                <a:off x="1798170" y="1375995"/>
                <a:ext cx="167760" cy="149400"/>
              </p14:xfrm>
            </p:contentPart>
          </mc:Choice>
          <mc:Fallback>
            <p:pic>
              <p:nvPicPr>
                <p:cNvPr id="11" name="筆跡 10">
                  <a:extLst>
                    <a:ext uri="{FF2B5EF4-FFF2-40B4-BE49-F238E27FC236}">
                      <a16:creationId xmlns:a16="http://schemas.microsoft.com/office/drawing/2014/main" id="{E47EF3D2-CBF1-4135-A242-B93B125AC4F0}"/>
                    </a:ext>
                  </a:extLst>
                </p:cNvPr>
                <p:cNvPicPr/>
                <p:nvPr/>
              </p:nvPicPr>
              <p:blipFill>
                <a:blip r:embed="rId16"/>
                <a:stretch>
                  <a:fillRect/>
                </a:stretch>
              </p:blipFill>
              <p:spPr>
                <a:xfrm>
                  <a:off x="1780530" y="1357995"/>
                  <a:ext cx="2034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筆跡 11">
                  <a:extLst>
                    <a:ext uri="{FF2B5EF4-FFF2-40B4-BE49-F238E27FC236}">
                      <a16:creationId xmlns:a16="http://schemas.microsoft.com/office/drawing/2014/main" id="{AE23C3C6-61E2-4350-936C-37C4BA55EDDE}"/>
                    </a:ext>
                  </a:extLst>
                </p14:cNvPr>
                <p14:cNvContentPartPr/>
                <p14:nvPr/>
              </p14:nvContentPartPr>
              <p14:xfrm>
                <a:off x="2213610" y="1257555"/>
                <a:ext cx="122760" cy="268560"/>
              </p14:xfrm>
            </p:contentPart>
          </mc:Choice>
          <mc:Fallback>
            <p:pic>
              <p:nvPicPr>
                <p:cNvPr id="12" name="筆跡 11">
                  <a:extLst>
                    <a:ext uri="{FF2B5EF4-FFF2-40B4-BE49-F238E27FC236}">
                      <a16:creationId xmlns:a16="http://schemas.microsoft.com/office/drawing/2014/main" id="{AE23C3C6-61E2-4350-936C-37C4BA55EDDE}"/>
                    </a:ext>
                  </a:extLst>
                </p:cNvPr>
                <p:cNvPicPr/>
                <p:nvPr/>
              </p:nvPicPr>
              <p:blipFill>
                <a:blip r:embed="rId18"/>
                <a:stretch>
                  <a:fillRect/>
                </a:stretch>
              </p:blipFill>
              <p:spPr>
                <a:xfrm>
                  <a:off x="2195610" y="1239915"/>
                  <a:ext cx="15840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筆跡 12">
                  <a:extLst>
                    <a:ext uri="{FF2B5EF4-FFF2-40B4-BE49-F238E27FC236}">
                      <a16:creationId xmlns:a16="http://schemas.microsoft.com/office/drawing/2014/main" id="{BD5E9878-7E03-47C7-8AEA-4050B322A6B0}"/>
                    </a:ext>
                  </a:extLst>
                </p14:cNvPr>
                <p14:cNvContentPartPr/>
                <p14:nvPr/>
              </p14:nvContentPartPr>
              <p14:xfrm>
                <a:off x="2188050" y="1284555"/>
                <a:ext cx="171360" cy="211320"/>
              </p14:xfrm>
            </p:contentPart>
          </mc:Choice>
          <mc:Fallback>
            <p:pic>
              <p:nvPicPr>
                <p:cNvPr id="13" name="筆跡 12">
                  <a:extLst>
                    <a:ext uri="{FF2B5EF4-FFF2-40B4-BE49-F238E27FC236}">
                      <a16:creationId xmlns:a16="http://schemas.microsoft.com/office/drawing/2014/main" id="{BD5E9878-7E03-47C7-8AEA-4050B322A6B0}"/>
                    </a:ext>
                  </a:extLst>
                </p:cNvPr>
                <p:cNvPicPr/>
                <p:nvPr/>
              </p:nvPicPr>
              <p:blipFill>
                <a:blip r:embed="rId20"/>
                <a:stretch>
                  <a:fillRect/>
                </a:stretch>
              </p:blipFill>
              <p:spPr>
                <a:xfrm>
                  <a:off x="2170410" y="1266915"/>
                  <a:ext cx="2070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筆跡 15">
                  <a:extLst>
                    <a:ext uri="{FF2B5EF4-FFF2-40B4-BE49-F238E27FC236}">
                      <a16:creationId xmlns:a16="http://schemas.microsoft.com/office/drawing/2014/main" id="{8E126746-4B17-46DA-894F-1F9EC9B3F252}"/>
                    </a:ext>
                  </a:extLst>
                </p14:cNvPr>
                <p14:cNvContentPartPr/>
                <p14:nvPr/>
              </p14:nvContentPartPr>
              <p14:xfrm>
                <a:off x="2576850" y="1167915"/>
                <a:ext cx="166320" cy="500400"/>
              </p14:xfrm>
            </p:contentPart>
          </mc:Choice>
          <mc:Fallback>
            <p:pic>
              <p:nvPicPr>
                <p:cNvPr id="16" name="筆跡 15">
                  <a:extLst>
                    <a:ext uri="{FF2B5EF4-FFF2-40B4-BE49-F238E27FC236}">
                      <a16:creationId xmlns:a16="http://schemas.microsoft.com/office/drawing/2014/main" id="{8E126746-4B17-46DA-894F-1F9EC9B3F252}"/>
                    </a:ext>
                  </a:extLst>
                </p:cNvPr>
                <p:cNvPicPr/>
                <p:nvPr/>
              </p:nvPicPr>
              <p:blipFill>
                <a:blip r:embed="rId22"/>
                <a:stretch>
                  <a:fillRect/>
                </a:stretch>
              </p:blipFill>
              <p:spPr>
                <a:xfrm>
                  <a:off x="2559210" y="1149915"/>
                  <a:ext cx="20196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筆跡 16">
                  <a:extLst>
                    <a:ext uri="{FF2B5EF4-FFF2-40B4-BE49-F238E27FC236}">
                      <a16:creationId xmlns:a16="http://schemas.microsoft.com/office/drawing/2014/main" id="{B3F38C2E-39BF-4983-A446-6D9EE34E28E0}"/>
                    </a:ext>
                  </a:extLst>
                </p14:cNvPr>
                <p14:cNvContentPartPr/>
                <p14:nvPr/>
              </p14:nvContentPartPr>
              <p14:xfrm>
                <a:off x="2849730" y="1236675"/>
                <a:ext cx="221760" cy="153360"/>
              </p14:xfrm>
            </p:contentPart>
          </mc:Choice>
          <mc:Fallback>
            <p:pic>
              <p:nvPicPr>
                <p:cNvPr id="17" name="筆跡 16">
                  <a:extLst>
                    <a:ext uri="{FF2B5EF4-FFF2-40B4-BE49-F238E27FC236}">
                      <a16:creationId xmlns:a16="http://schemas.microsoft.com/office/drawing/2014/main" id="{B3F38C2E-39BF-4983-A446-6D9EE34E28E0}"/>
                    </a:ext>
                  </a:extLst>
                </p:cNvPr>
                <p:cNvPicPr/>
                <p:nvPr/>
              </p:nvPicPr>
              <p:blipFill>
                <a:blip r:embed="rId24"/>
                <a:stretch>
                  <a:fillRect/>
                </a:stretch>
              </p:blipFill>
              <p:spPr>
                <a:xfrm>
                  <a:off x="2832090" y="1219035"/>
                  <a:ext cx="2574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筆跡 18">
                  <a:extLst>
                    <a:ext uri="{FF2B5EF4-FFF2-40B4-BE49-F238E27FC236}">
                      <a16:creationId xmlns:a16="http://schemas.microsoft.com/office/drawing/2014/main" id="{76BF40E8-A548-4B6D-962B-31B813491FCB}"/>
                    </a:ext>
                  </a:extLst>
                </p14:cNvPr>
                <p14:cNvContentPartPr/>
                <p14:nvPr/>
              </p14:nvContentPartPr>
              <p14:xfrm>
                <a:off x="3161490" y="1249995"/>
                <a:ext cx="106200" cy="21960"/>
              </p14:xfrm>
            </p:contentPart>
          </mc:Choice>
          <mc:Fallback>
            <p:pic>
              <p:nvPicPr>
                <p:cNvPr id="19" name="筆跡 18">
                  <a:extLst>
                    <a:ext uri="{FF2B5EF4-FFF2-40B4-BE49-F238E27FC236}">
                      <a16:creationId xmlns:a16="http://schemas.microsoft.com/office/drawing/2014/main" id="{76BF40E8-A548-4B6D-962B-31B813491FCB}"/>
                    </a:ext>
                  </a:extLst>
                </p:cNvPr>
                <p:cNvPicPr/>
                <p:nvPr/>
              </p:nvPicPr>
              <p:blipFill>
                <a:blip r:embed="rId26"/>
                <a:stretch>
                  <a:fillRect/>
                </a:stretch>
              </p:blipFill>
              <p:spPr>
                <a:xfrm>
                  <a:off x="3143490" y="1232355"/>
                  <a:ext cx="14184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筆跡 19">
                  <a:extLst>
                    <a:ext uri="{FF2B5EF4-FFF2-40B4-BE49-F238E27FC236}">
                      <a16:creationId xmlns:a16="http://schemas.microsoft.com/office/drawing/2014/main" id="{46590CF1-8C0B-479C-8F89-5848EEDE74E2}"/>
                    </a:ext>
                  </a:extLst>
                </p14:cNvPr>
                <p14:cNvContentPartPr/>
                <p14:nvPr/>
              </p14:nvContentPartPr>
              <p14:xfrm>
                <a:off x="3178050" y="1322715"/>
                <a:ext cx="77400" cy="12240"/>
              </p14:xfrm>
            </p:contentPart>
          </mc:Choice>
          <mc:Fallback>
            <p:pic>
              <p:nvPicPr>
                <p:cNvPr id="20" name="筆跡 19">
                  <a:extLst>
                    <a:ext uri="{FF2B5EF4-FFF2-40B4-BE49-F238E27FC236}">
                      <a16:creationId xmlns:a16="http://schemas.microsoft.com/office/drawing/2014/main" id="{46590CF1-8C0B-479C-8F89-5848EEDE74E2}"/>
                    </a:ext>
                  </a:extLst>
                </p:cNvPr>
                <p:cNvPicPr/>
                <p:nvPr/>
              </p:nvPicPr>
              <p:blipFill>
                <a:blip r:embed="rId28"/>
                <a:stretch>
                  <a:fillRect/>
                </a:stretch>
              </p:blipFill>
              <p:spPr>
                <a:xfrm>
                  <a:off x="3160410" y="1304715"/>
                  <a:ext cx="1130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2" name="筆跡 21">
                  <a:extLst>
                    <a:ext uri="{FF2B5EF4-FFF2-40B4-BE49-F238E27FC236}">
                      <a16:creationId xmlns:a16="http://schemas.microsoft.com/office/drawing/2014/main" id="{380896E1-CB14-4E81-9D36-7D0636288ADE}"/>
                    </a:ext>
                  </a:extLst>
                </p14:cNvPr>
                <p14:cNvContentPartPr/>
                <p14:nvPr/>
              </p14:nvContentPartPr>
              <p14:xfrm>
                <a:off x="3388650" y="1222275"/>
                <a:ext cx="140040" cy="190440"/>
              </p14:xfrm>
            </p:contentPart>
          </mc:Choice>
          <mc:Fallback>
            <p:pic>
              <p:nvPicPr>
                <p:cNvPr id="22" name="筆跡 21">
                  <a:extLst>
                    <a:ext uri="{FF2B5EF4-FFF2-40B4-BE49-F238E27FC236}">
                      <a16:creationId xmlns:a16="http://schemas.microsoft.com/office/drawing/2014/main" id="{380896E1-CB14-4E81-9D36-7D0636288ADE}"/>
                    </a:ext>
                  </a:extLst>
                </p:cNvPr>
                <p:cNvPicPr/>
                <p:nvPr/>
              </p:nvPicPr>
              <p:blipFill>
                <a:blip r:embed="rId30"/>
                <a:stretch>
                  <a:fillRect/>
                </a:stretch>
              </p:blipFill>
              <p:spPr>
                <a:xfrm>
                  <a:off x="3370650" y="1204275"/>
                  <a:ext cx="1756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筆跡 22">
                  <a:extLst>
                    <a:ext uri="{FF2B5EF4-FFF2-40B4-BE49-F238E27FC236}">
                      <a16:creationId xmlns:a16="http://schemas.microsoft.com/office/drawing/2014/main" id="{3F6C286A-B8C8-43BD-A173-65AA7F14BC8D}"/>
                    </a:ext>
                  </a:extLst>
                </p14:cNvPr>
                <p14:cNvContentPartPr/>
                <p14:nvPr/>
              </p14:nvContentPartPr>
              <p14:xfrm>
                <a:off x="3606450" y="1363755"/>
                <a:ext cx="34200" cy="65160"/>
              </p14:xfrm>
            </p:contentPart>
          </mc:Choice>
          <mc:Fallback>
            <p:pic>
              <p:nvPicPr>
                <p:cNvPr id="23" name="筆跡 22">
                  <a:extLst>
                    <a:ext uri="{FF2B5EF4-FFF2-40B4-BE49-F238E27FC236}">
                      <a16:creationId xmlns:a16="http://schemas.microsoft.com/office/drawing/2014/main" id="{3F6C286A-B8C8-43BD-A173-65AA7F14BC8D}"/>
                    </a:ext>
                  </a:extLst>
                </p:cNvPr>
                <p:cNvPicPr/>
                <p:nvPr/>
              </p:nvPicPr>
              <p:blipFill>
                <a:blip r:embed="rId32"/>
                <a:stretch>
                  <a:fillRect/>
                </a:stretch>
              </p:blipFill>
              <p:spPr>
                <a:xfrm>
                  <a:off x="3588810" y="1345755"/>
                  <a:ext cx="6984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筆跡 23">
                  <a:extLst>
                    <a:ext uri="{FF2B5EF4-FFF2-40B4-BE49-F238E27FC236}">
                      <a16:creationId xmlns:a16="http://schemas.microsoft.com/office/drawing/2014/main" id="{DCB4CD66-85E1-4F07-B418-18FFEC162BEE}"/>
                    </a:ext>
                  </a:extLst>
                </p14:cNvPr>
                <p14:cNvContentPartPr/>
                <p14:nvPr/>
              </p14:nvContentPartPr>
              <p14:xfrm>
                <a:off x="2945850" y="1576875"/>
                <a:ext cx="169920" cy="168120"/>
              </p14:xfrm>
            </p:contentPart>
          </mc:Choice>
          <mc:Fallback>
            <p:pic>
              <p:nvPicPr>
                <p:cNvPr id="24" name="筆跡 23">
                  <a:extLst>
                    <a:ext uri="{FF2B5EF4-FFF2-40B4-BE49-F238E27FC236}">
                      <a16:creationId xmlns:a16="http://schemas.microsoft.com/office/drawing/2014/main" id="{DCB4CD66-85E1-4F07-B418-18FFEC162BEE}"/>
                    </a:ext>
                  </a:extLst>
                </p:cNvPr>
                <p:cNvPicPr/>
                <p:nvPr/>
              </p:nvPicPr>
              <p:blipFill>
                <a:blip r:embed="rId34"/>
                <a:stretch>
                  <a:fillRect/>
                </a:stretch>
              </p:blipFill>
              <p:spPr>
                <a:xfrm>
                  <a:off x="2928210" y="1559235"/>
                  <a:ext cx="20556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筆跡 24">
                  <a:extLst>
                    <a:ext uri="{FF2B5EF4-FFF2-40B4-BE49-F238E27FC236}">
                      <a16:creationId xmlns:a16="http://schemas.microsoft.com/office/drawing/2014/main" id="{74415021-D5B1-4945-9768-0C4A6516469E}"/>
                    </a:ext>
                  </a:extLst>
                </p14:cNvPr>
                <p14:cNvContentPartPr/>
                <p14:nvPr/>
              </p14:nvContentPartPr>
              <p14:xfrm>
                <a:off x="3222690" y="1577955"/>
                <a:ext cx="76320" cy="6840"/>
              </p14:xfrm>
            </p:contentPart>
          </mc:Choice>
          <mc:Fallback>
            <p:pic>
              <p:nvPicPr>
                <p:cNvPr id="25" name="筆跡 24">
                  <a:extLst>
                    <a:ext uri="{FF2B5EF4-FFF2-40B4-BE49-F238E27FC236}">
                      <a16:creationId xmlns:a16="http://schemas.microsoft.com/office/drawing/2014/main" id="{74415021-D5B1-4945-9768-0C4A6516469E}"/>
                    </a:ext>
                  </a:extLst>
                </p:cNvPr>
                <p:cNvPicPr/>
                <p:nvPr/>
              </p:nvPicPr>
              <p:blipFill>
                <a:blip r:embed="rId36"/>
                <a:stretch>
                  <a:fillRect/>
                </a:stretch>
              </p:blipFill>
              <p:spPr>
                <a:xfrm>
                  <a:off x="3205050" y="1560315"/>
                  <a:ext cx="1119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筆跡 25">
                  <a:extLst>
                    <a:ext uri="{FF2B5EF4-FFF2-40B4-BE49-F238E27FC236}">
                      <a16:creationId xmlns:a16="http://schemas.microsoft.com/office/drawing/2014/main" id="{5C232650-4B50-4AE0-8ADE-2E0F701D4442}"/>
                    </a:ext>
                  </a:extLst>
                </p14:cNvPr>
                <p14:cNvContentPartPr/>
                <p14:nvPr/>
              </p14:nvContentPartPr>
              <p14:xfrm>
                <a:off x="3226290" y="1630155"/>
                <a:ext cx="106200" cy="25200"/>
              </p14:xfrm>
            </p:contentPart>
          </mc:Choice>
          <mc:Fallback>
            <p:pic>
              <p:nvPicPr>
                <p:cNvPr id="26" name="筆跡 25">
                  <a:extLst>
                    <a:ext uri="{FF2B5EF4-FFF2-40B4-BE49-F238E27FC236}">
                      <a16:creationId xmlns:a16="http://schemas.microsoft.com/office/drawing/2014/main" id="{5C232650-4B50-4AE0-8ADE-2E0F701D4442}"/>
                    </a:ext>
                  </a:extLst>
                </p:cNvPr>
                <p:cNvPicPr/>
                <p:nvPr/>
              </p:nvPicPr>
              <p:blipFill>
                <a:blip r:embed="rId38"/>
                <a:stretch>
                  <a:fillRect/>
                </a:stretch>
              </p:blipFill>
              <p:spPr>
                <a:xfrm>
                  <a:off x="3208650" y="1612155"/>
                  <a:ext cx="1418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7" name="筆跡 26">
                  <a:extLst>
                    <a:ext uri="{FF2B5EF4-FFF2-40B4-BE49-F238E27FC236}">
                      <a16:creationId xmlns:a16="http://schemas.microsoft.com/office/drawing/2014/main" id="{706970B2-6E09-45FD-8AC7-42FB8D50A979}"/>
                    </a:ext>
                  </a:extLst>
                </p14:cNvPr>
                <p14:cNvContentPartPr/>
                <p14:nvPr/>
              </p14:nvContentPartPr>
              <p14:xfrm>
                <a:off x="3443010" y="1681995"/>
                <a:ext cx="7560" cy="23040"/>
              </p14:xfrm>
            </p:contentPart>
          </mc:Choice>
          <mc:Fallback>
            <p:pic>
              <p:nvPicPr>
                <p:cNvPr id="27" name="筆跡 26">
                  <a:extLst>
                    <a:ext uri="{FF2B5EF4-FFF2-40B4-BE49-F238E27FC236}">
                      <a16:creationId xmlns:a16="http://schemas.microsoft.com/office/drawing/2014/main" id="{706970B2-6E09-45FD-8AC7-42FB8D50A979}"/>
                    </a:ext>
                  </a:extLst>
                </p:cNvPr>
                <p:cNvPicPr/>
                <p:nvPr/>
              </p:nvPicPr>
              <p:blipFill>
                <a:blip r:embed="rId40"/>
                <a:stretch>
                  <a:fillRect/>
                </a:stretch>
              </p:blipFill>
              <p:spPr>
                <a:xfrm>
                  <a:off x="3425010" y="1664355"/>
                  <a:ext cx="432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8" name="筆跡 27">
                  <a:extLst>
                    <a:ext uri="{FF2B5EF4-FFF2-40B4-BE49-F238E27FC236}">
                      <a16:creationId xmlns:a16="http://schemas.microsoft.com/office/drawing/2014/main" id="{92097495-C91D-4EFC-9C55-3029AA09D420}"/>
                    </a:ext>
                  </a:extLst>
                </p14:cNvPr>
                <p14:cNvContentPartPr/>
                <p14:nvPr/>
              </p14:nvContentPartPr>
              <p14:xfrm>
                <a:off x="3563250" y="1556355"/>
                <a:ext cx="109080" cy="130320"/>
              </p14:xfrm>
            </p:contentPart>
          </mc:Choice>
          <mc:Fallback>
            <p:pic>
              <p:nvPicPr>
                <p:cNvPr id="28" name="筆跡 27">
                  <a:extLst>
                    <a:ext uri="{FF2B5EF4-FFF2-40B4-BE49-F238E27FC236}">
                      <a16:creationId xmlns:a16="http://schemas.microsoft.com/office/drawing/2014/main" id="{92097495-C91D-4EFC-9C55-3029AA09D420}"/>
                    </a:ext>
                  </a:extLst>
                </p:cNvPr>
                <p:cNvPicPr/>
                <p:nvPr/>
              </p:nvPicPr>
              <p:blipFill>
                <a:blip r:embed="rId42"/>
                <a:stretch>
                  <a:fillRect/>
                </a:stretch>
              </p:blipFill>
              <p:spPr>
                <a:xfrm>
                  <a:off x="3545250" y="1538715"/>
                  <a:ext cx="1447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9" name="筆跡 28">
                  <a:extLst>
                    <a:ext uri="{FF2B5EF4-FFF2-40B4-BE49-F238E27FC236}">
                      <a16:creationId xmlns:a16="http://schemas.microsoft.com/office/drawing/2014/main" id="{8208F53D-59CA-44BA-86FF-8368C5C22BCB}"/>
                    </a:ext>
                  </a:extLst>
                </p14:cNvPr>
                <p14:cNvContentPartPr/>
                <p14:nvPr/>
              </p14:nvContentPartPr>
              <p14:xfrm>
                <a:off x="3563250" y="1544475"/>
                <a:ext cx="112320" cy="16560"/>
              </p14:xfrm>
            </p:contentPart>
          </mc:Choice>
          <mc:Fallback>
            <p:pic>
              <p:nvPicPr>
                <p:cNvPr id="29" name="筆跡 28">
                  <a:extLst>
                    <a:ext uri="{FF2B5EF4-FFF2-40B4-BE49-F238E27FC236}">
                      <a16:creationId xmlns:a16="http://schemas.microsoft.com/office/drawing/2014/main" id="{8208F53D-59CA-44BA-86FF-8368C5C22BCB}"/>
                    </a:ext>
                  </a:extLst>
                </p:cNvPr>
                <p:cNvPicPr/>
                <p:nvPr/>
              </p:nvPicPr>
              <p:blipFill>
                <a:blip r:embed="rId44"/>
                <a:stretch>
                  <a:fillRect/>
                </a:stretch>
              </p:blipFill>
              <p:spPr>
                <a:xfrm>
                  <a:off x="3545250" y="1526835"/>
                  <a:ext cx="147960" cy="52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32" name="筆跡 31">
                <a:extLst>
                  <a:ext uri="{FF2B5EF4-FFF2-40B4-BE49-F238E27FC236}">
                    <a16:creationId xmlns:a16="http://schemas.microsoft.com/office/drawing/2014/main" id="{2DECCD21-CEEA-4264-85D5-7528F96C7582}"/>
                  </a:ext>
                </a:extLst>
              </p14:cNvPr>
              <p14:cNvContentPartPr/>
              <p14:nvPr/>
            </p14:nvContentPartPr>
            <p14:xfrm>
              <a:off x="4393410" y="2379675"/>
              <a:ext cx="354240" cy="36720"/>
            </p14:xfrm>
          </p:contentPart>
        </mc:Choice>
        <mc:Fallback>
          <p:pic>
            <p:nvPicPr>
              <p:cNvPr id="32" name="筆跡 31">
                <a:extLst>
                  <a:ext uri="{FF2B5EF4-FFF2-40B4-BE49-F238E27FC236}">
                    <a16:creationId xmlns:a16="http://schemas.microsoft.com/office/drawing/2014/main" id="{2DECCD21-CEEA-4264-85D5-7528F96C7582}"/>
                  </a:ext>
                </a:extLst>
              </p:cNvPr>
              <p:cNvPicPr/>
              <p:nvPr/>
            </p:nvPicPr>
            <p:blipFill>
              <a:blip r:embed="rId46"/>
              <a:stretch>
                <a:fillRect/>
              </a:stretch>
            </p:blipFill>
            <p:spPr>
              <a:xfrm>
                <a:off x="4375410" y="2361675"/>
                <a:ext cx="389880" cy="72360"/>
              </a:xfrm>
              <a:prstGeom prst="rect">
                <a:avLst/>
              </a:prstGeom>
            </p:spPr>
          </p:pic>
        </mc:Fallback>
      </mc:AlternateContent>
      <p:grpSp>
        <p:nvGrpSpPr>
          <p:cNvPr id="42" name="群組 41">
            <a:extLst>
              <a:ext uri="{FF2B5EF4-FFF2-40B4-BE49-F238E27FC236}">
                <a16:creationId xmlns:a16="http://schemas.microsoft.com/office/drawing/2014/main" id="{2033D3BB-03A2-4F07-9D81-FFEA69BA49D0}"/>
              </a:ext>
            </a:extLst>
          </p:cNvPr>
          <p:cNvGrpSpPr/>
          <p:nvPr/>
        </p:nvGrpSpPr>
        <p:grpSpPr>
          <a:xfrm>
            <a:off x="4589610" y="1271595"/>
            <a:ext cx="881640" cy="1054080"/>
            <a:chOff x="4589610" y="1271595"/>
            <a:chExt cx="881640" cy="1054080"/>
          </a:xfrm>
        </p:grpSpPr>
        <mc:AlternateContent xmlns:mc="http://schemas.openxmlformats.org/markup-compatibility/2006">
          <mc:Choice xmlns:p14="http://schemas.microsoft.com/office/powerpoint/2010/main" Requires="p14">
            <p:contentPart p14:bwMode="auto" r:id="rId47">
              <p14:nvContentPartPr>
                <p14:cNvPr id="33" name="筆跡 32">
                  <a:extLst>
                    <a:ext uri="{FF2B5EF4-FFF2-40B4-BE49-F238E27FC236}">
                      <a16:creationId xmlns:a16="http://schemas.microsoft.com/office/drawing/2014/main" id="{24ECEE22-F605-44E8-B048-092B47E99C25}"/>
                    </a:ext>
                  </a:extLst>
                </p14:cNvPr>
                <p14:cNvContentPartPr/>
                <p14:nvPr/>
              </p14:nvContentPartPr>
              <p14:xfrm>
                <a:off x="4619490" y="1505955"/>
                <a:ext cx="163800" cy="819360"/>
              </p14:xfrm>
            </p:contentPart>
          </mc:Choice>
          <mc:Fallback>
            <p:pic>
              <p:nvPicPr>
                <p:cNvPr id="33" name="筆跡 32">
                  <a:extLst>
                    <a:ext uri="{FF2B5EF4-FFF2-40B4-BE49-F238E27FC236}">
                      <a16:creationId xmlns:a16="http://schemas.microsoft.com/office/drawing/2014/main" id="{24ECEE22-F605-44E8-B048-092B47E99C25}"/>
                    </a:ext>
                  </a:extLst>
                </p:cNvPr>
                <p:cNvPicPr/>
                <p:nvPr/>
              </p:nvPicPr>
              <p:blipFill>
                <a:blip r:embed="rId48"/>
                <a:stretch>
                  <a:fillRect/>
                </a:stretch>
              </p:blipFill>
              <p:spPr>
                <a:xfrm>
                  <a:off x="4601850" y="1488315"/>
                  <a:ext cx="199440" cy="855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筆跡 33">
                  <a:extLst>
                    <a:ext uri="{FF2B5EF4-FFF2-40B4-BE49-F238E27FC236}">
                      <a16:creationId xmlns:a16="http://schemas.microsoft.com/office/drawing/2014/main" id="{DF515FD1-0D4A-4FC7-B15A-27511D72C989}"/>
                    </a:ext>
                  </a:extLst>
                </p14:cNvPr>
                <p14:cNvContentPartPr/>
                <p14:nvPr/>
              </p14:nvContentPartPr>
              <p14:xfrm>
                <a:off x="4589610" y="2208315"/>
                <a:ext cx="124200" cy="117360"/>
              </p14:xfrm>
            </p:contentPart>
          </mc:Choice>
          <mc:Fallback>
            <p:pic>
              <p:nvPicPr>
                <p:cNvPr id="34" name="筆跡 33">
                  <a:extLst>
                    <a:ext uri="{FF2B5EF4-FFF2-40B4-BE49-F238E27FC236}">
                      <a16:creationId xmlns:a16="http://schemas.microsoft.com/office/drawing/2014/main" id="{DF515FD1-0D4A-4FC7-B15A-27511D72C989}"/>
                    </a:ext>
                  </a:extLst>
                </p:cNvPr>
                <p:cNvPicPr/>
                <p:nvPr/>
              </p:nvPicPr>
              <p:blipFill>
                <a:blip r:embed="rId50"/>
                <a:stretch>
                  <a:fillRect/>
                </a:stretch>
              </p:blipFill>
              <p:spPr>
                <a:xfrm>
                  <a:off x="4571610" y="2190315"/>
                  <a:ext cx="1598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6" name="筆跡 35">
                  <a:extLst>
                    <a:ext uri="{FF2B5EF4-FFF2-40B4-BE49-F238E27FC236}">
                      <a16:creationId xmlns:a16="http://schemas.microsoft.com/office/drawing/2014/main" id="{4DBFB186-CD36-4730-A491-11F25F0498A8}"/>
                    </a:ext>
                  </a:extLst>
                </p14:cNvPr>
                <p14:cNvContentPartPr/>
                <p14:nvPr/>
              </p14:nvContentPartPr>
              <p14:xfrm>
                <a:off x="4819290" y="1328835"/>
                <a:ext cx="127800" cy="151920"/>
              </p14:xfrm>
            </p:contentPart>
          </mc:Choice>
          <mc:Fallback>
            <p:pic>
              <p:nvPicPr>
                <p:cNvPr id="36" name="筆跡 35">
                  <a:extLst>
                    <a:ext uri="{FF2B5EF4-FFF2-40B4-BE49-F238E27FC236}">
                      <a16:creationId xmlns:a16="http://schemas.microsoft.com/office/drawing/2014/main" id="{4DBFB186-CD36-4730-A491-11F25F0498A8}"/>
                    </a:ext>
                  </a:extLst>
                </p:cNvPr>
                <p:cNvPicPr/>
                <p:nvPr/>
              </p:nvPicPr>
              <p:blipFill>
                <a:blip r:embed="rId52"/>
                <a:stretch>
                  <a:fillRect/>
                </a:stretch>
              </p:blipFill>
              <p:spPr>
                <a:xfrm>
                  <a:off x="4801290" y="1310835"/>
                  <a:ext cx="1634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筆跡 36">
                  <a:extLst>
                    <a:ext uri="{FF2B5EF4-FFF2-40B4-BE49-F238E27FC236}">
                      <a16:creationId xmlns:a16="http://schemas.microsoft.com/office/drawing/2014/main" id="{66F519E5-00A4-40F2-803A-A2A1B0162444}"/>
                    </a:ext>
                  </a:extLst>
                </p14:cNvPr>
                <p14:cNvContentPartPr/>
                <p14:nvPr/>
              </p14:nvContentPartPr>
              <p14:xfrm>
                <a:off x="4996050" y="1373475"/>
                <a:ext cx="76320" cy="12240"/>
              </p14:xfrm>
            </p:contentPart>
          </mc:Choice>
          <mc:Fallback>
            <p:pic>
              <p:nvPicPr>
                <p:cNvPr id="37" name="筆跡 36">
                  <a:extLst>
                    <a:ext uri="{FF2B5EF4-FFF2-40B4-BE49-F238E27FC236}">
                      <a16:creationId xmlns:a16="http://schemas.microsoft.com/office/drawing/2014/main" id="{66F519E5-00A4-40F2-803A-A2A1B0162444}"/>
                    </a:ext>
                  </a:extLst>
                </p:cNvPr>
                <p:cNvPicPr/>
                <p:nvPr/>
              </p:nvPicPr>
              <p:blipFill>
                <a:blip r:embed="rId54"/>
                <a:stretch>
                  <a:fillRect/>
                </a:stretch>
              </p:blipFill>
              <p:spPr>
                <a:xfrm>
                  <a:off x="4978410" y="1355475"/>
                  <a:ext cx="1119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8" name="筆跡 37">
                  <a:extLst>
                    <a:ext uri="{FF2B5EF4-FFF2-40B4-BE49-F238E27FC236}">
                      <a16:creationId xmlns:a16="http://schemas.microsoft.com/office/drawing/2014/main" id="{0C8E461E-F469-4F09-AAFA-6B1A7EDA91CE}"/>
                    </a:ext>
                  </a:extLst>
                </p14:cNvPr>
                <p14:cNvContentPartPr/>
                <p14:nvPr/>
              </p14:nvContentPartPr>
              <p14:xfrm>
                <a:off x="5003250" y="1460235"/>
                <a:ext cx="82080" cy="7920"/>
              </p14:xfrm>
            </p:contentPart>
          </mc:Choice>
          <mc:Fallback>
            <p:pic>
              <p:nvPicPr>
                <p:cNvPr id="38" name="筆跡 37">
                  <a:extLst>
                    <a:ext uri="{FF2B5EF4-FFF2-40B4-BE49-F238E27FC236}">
                      <a16:creationId xmlns:a16="http://schemas.microsoft.com/office/drawing/2014/main" id="{0C8E461E-F469-4F09-AAFA-6B1A7EDA91CE}"/>
                    </a:ext>
                  </a:extLst>
                </p:cNvPr>
                <p:cNvPicPr/>
                <p:nvPr/>
              </p:nvPicPr>
              <p:blipFill>
                <a:blip r:embed="rId56"/>
                <a:stretch>
                  <a:fillRect/>
                </a:stretch>
              </p:blipFill>
              <p:spPr>
                <a:xfrm>
                  <a:off x="4985610" y="1442235"/>
                  <a:ext cx="1177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筆跡 38">
                  <a:extLst>
                    <a:ext uri="{FF2B5EF4-FFF2-40B4-BE49-F238E27FC236}">
                      <a16:creationId xmlns:a16="http://schemas.microsoft.com/office/drawing/2014/main" id="{EA68A920-15A7-49DB-9C68-177FAD1581DC}"/>
                    </a:ext>
                  </a:extLst>
                </p14:cNvPr>
                <p14:cNvContentPartPr/>
                <p14:nvPr/>
              </p14:nvContentPartPr>
              <p14:xfrm>
                <a:off x="5199450" y="1271595"/>
                <a:ext cx="94320" cy="210240"/>
              </p14:xfrm>
            </p:contentPart>
          </mc:Choice>
          <mc:Fallback>
            <p:pic>
              <p:nvPicPr>
                <p:cNvPr id="39" name="筆跡 38">
                  <a:extLst>
                    <a:ext uri="{FF2B5EF4-FFF2-40B4-BE49-F238E27FC236}">
                      <a16:creationId xmlns:a16="http://schemas.microsoft.com/office/drawing/2014/main" id="{EA68A920-15A7-49DB-9C68-177FAD1581DC}"/>
                    </a:ext>
                  </a:extLst>
                </p:cNvPr>
                <p:cNvPicPr/>
                <p:nvPr/>
              </p:nvPicPr>
              <p:blipFill>
                <a:blip r:embed="rId58"/>
                <a:stretch>
                  <a:fillRect/>
                </a:stretch>
              </p:blipFill>
              <p:spPr>
                <a:xfrm>
                  <a:off x="5181810" y="1253955"/>
                  <a:ext cx="1299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筆跡 39">
                  <a:extLst>
                    <a:ext uri="{FF2B5EF4-FFF2-40B4-BE49-F238E27FC236}">
                      <a16:creationId xmlns:a16="http://schemas.microsoft.com/office/drawing/2014/main" id="{BA4284DA-4CAA-4349-B0D8-9627D0294D88}"/>
                    </a:ext>
                  </a:extLst>
                </p14:cNvPr>
                <p14:cNvContentPartPr/>
                <p14:nvPr/>
              </p14:nvContentPartPr>
              <p14:xfrm>
                <a:off x="5219970" y="1273755"/>
                <a:ext cx="135000" cy="39240"/>
              </p14:xfrm>
            </p:contentPart>
          </mc:Choice>
          <mc:Fallback>
            <p:pic>
              <p:nvPicPr>
                <p:cNvPr id="40" name="筆跡 39">
                  <a:extLst>
                    <a:ext uri="{FF2B5EF4-FFF2-40B4-BE49-F238E27FC236}">
                      <a16:creationId xmlns:a16="http://schemas.microsoft.com/office/drawing/2014/main" id="{BA4284DA-4CAA-4349-B0D8-9627D0294D88}"/>
                    </a:ext>
                  </a:extLst>
                </p:cNvPr>
                <p:cNvPicPr/>
                <p:nvPr/>
              </p:nvPicPr>
              <p:blipFill>
                <a:blip r:embed="rId60"/>
                <a:stretch>
                  <a:fillRect/>
                </a:stretch>
              </p:blipFill>
              <p:spPr>
                <a:xfrm>
                  <a:off x="5201970" y="1256115"/>
                  <a:ext cx="17064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筆跡 40">
                  <a:extLst>
                    <a:ext uri="{FF2B5EF4-FFF2-40B4-BE49-F238E27FC236}">
                      <a16:creationId xmlns:a16="http://schemas.microsoft.com/office/drawing/2014/main" id="{C2E78D90-05D7-4717-A3AC-21610D1342FB}"/>
                    </a:ext>
                  </a:extLst>
                </p14:cNvPr>
                <p14:cNvContentPartPr/>
                <p14:nvPr/>
              </p14:nvContentPartPr>
              <p14:xfrm>
                <a:off x="5367210" y="1283475"/>
                <a:ext cx="104040" cy="135720"/>
              </p14:xfrm>
            </p:contentPart>
          </mc:Choice>
          <mc:Fallback>
            <p:pic>
              <p:nvPicPr>
                <p:cNvPr id="41" name="筆跡 40">
                  <a:extLst>
                    <a:ext uri="{FF2B5EF4-FFF2-40B4-BE49-F238E27FC236}">
                      <a16:creationId xmlns:a16="http://schemas.microsoft.com/office/drawing/2014/main" id="{C2E78D90-05D7-4717-A3AC-21610D1342FB}"/>
                    </a:ext>
                  </a:extLst>
                </p:cNvPr>
                <p:cNvPicPr/>
                <p:nvPr/>
              </p:nvPicPr>
              <p:blipFill>
                <a:blip r:embed="rId62"/>
                <a:stretch>
                  <a:fillRect/>
                </a:stretch>
              </p:blipFill>
              <p:spPr>
                <a:xfrm>
                  <a:off x="5349210" y="1265835"/>
                  <a:ext cx="139680" cy="171360"/>
                </a:xfrm>
                <a:prstGeom prst="rect">
                  <a:avLst/>
                </a:prstGeom>
              </p:spPr>
            </p:pic>
          </mc:Fallback>
        </mc:AlternateContent>
      </p:grpSp>
      <p:grpSp>
        <p:nvGrpSpPr>
          <p:cNvPr id="54" name="群組 53">
            <a:extLst>
              <a:ext uri="{FF2B5EF4-FFF2-40B4-BE49-F238E27FC236}">
                <a16:creationId xmlns:a16="http://schemas.microsoft.com/office/drawing/2014/main" id="{18FFE23E-D7EB-4858-AA0E-7BA071E7F517}"/>
              </a:ext>
            </a:extLst>
          </p:cNvPr>
          <p:cNvGrpSpPr/>
          <p:nvPr/>
        </p:nvGrpSpPr>
        <p:grpSpPr>
          <a:xfrm>
            <a:off x="6213570" y="2368515"/>
            <a:ext cx="1086840" cy="118080"/>
            <a:chOff x="6213570" y="2368515"/>
            <a:chExt cx="1086840" cy="118080"/>
          </a:xfrm>
        </p:grpSpPr>
        <mc:AlternateContent xmlns:mc="http://schemas.openxmlformats.org/markup-compatibility/2006">
          <mc:Choice xmlns:p14="http://schemas.microsoft.com/office/powerpoint/2010/main" Requires="p14">
            <p:contentPart p14:bwMode="auto" r:id="rId63">
              <p14:nvContentPartPr>
                <p14:cNvPr id="43" name="筆跡 42">
                  <a:extLst>
                    <a:ext uri="{FF2B5EF4-FFF2-40B4-BE49-F238E27FC236}">
                      <a16:creationId xmlns:a16="http://schemas.microsoft.com/office/drawing/2014/main" id="{09FBA5B9-088A-497B-A4EC-CA01A8A552A2}"/>
                    </a:ext>
                  </a:extLst>
                </p14:cNvPr>
                <p14:cNvContentPartPr/>
                <p14:nvPr/>
              </p14:nvContentPartPr>
              <p14:xfrm>
                <a:off x="6213570" y="2417115"/>
                <a:ext cx="308520" cy="69480"/>
              </p14:xfrm>
            </p:contentPart>
          </mc:Choice>
          <mc:Fallback>
            <p:pic>
              <p:nvPicPr>
                <p:cNvPr id="43" name="筆跡 42">
                  <a:extLst>
                    <a:ext uri="{FF2B5EF4-FFF2-40B4-BE49-F238E27FC236}">
                      <a16:creationId xmlns:a16="http://schemas.microsoft.com/office/drawing/2014/main" id="{09FBA5B9-088A-497B-A4EC-CA01A8A552A2}"/>
                    </a:ext>
                  </a:extLst>
                </p:cNvPr>
                <p:cNvPicPr/>
                <p:nvPr/>
              </p:nvPicPr>
              <p:blipFill>
                <a:blip r:embed="rId64"/>
                <a:stretch>
                  <a:fillRect/>
                </a:stretch>
              </p:blipFill>
              <p:spPr>
                <a:xfrm>
                  <a:off x="6195930" y="2399475"/>
                  <a:ext cx="3441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4" name="筆跡 43">
                  <a:extLst>
                    <a:ext uri="{FF2B5EF4-FFF2-40B4-BE49-F238E27FC236}">
                      <a16:creationId xmlns:a16="http://schemas.microsoft.com/office/drawing/2014/main" id="{EFEC5C79-63FA-4690-8348-AD255B2AE913}"/>
                    </a:ext>
                  </a:extLst>
                </p14:cNvPr>
                <p14:cNvContentPartPr/>
                <p14:nvPr/>
              </p14:nvContentPartPr>
              <p14:xfrm>
                <a:off x="6708210" y="2368515"/>
                <a:ext cx="592200" cy="55080"/>
              </p14:xfrm>
            </p:contentPart>
          </mc:Choice>
          <mc:Fallback>
            <p:pic>
              <p:nvPicPr>
                <p:cNvPr id="44" name="筆跡 43">
                  <a:extLst>
                    <a:ext uri="{FF2B5EF4-FFF2-40B4-BE49-F238E27FC236}">
                      <a16:creationId xmlns:a16="http://schemas.microsoft.com/office/drawing/2014/main" id="{EFEC5C79-63FA-4690-8348-AD255B2AE913}"/>
                    </a:ext>
                  </a:extLst>
                </p:cNvPr>
                <p:cNvPicPr/>
                <p:nvPr/>
              </p:nvPicPr>
              <p:blipFill>
                <a:blip r:embed="rId66"/>
                <a:stretch>
                  <a:fillRect/>
                </a:stretch>
              </p:blipFill>
              <p:spPr>
                <a:xfrm>
                  <a:off x="6690210" y="2350515"/>
                  <a:ext cx="627840" cy="90720"/>
                </a:xfrm>
                <a:prstGeom prst="rect">
                  <a:avLst/>
                </a:prstGeom>
              </p:spPr>
            </p:pic>
          </mc:Fallback>
        </mc:AlternateContent>
      </p:grpSp>
      <p:grpSp>
        <p:nvGrpSpPr>
          <p:cNvPr id="53" name="群組 52">
            <a:extLst>
              <a:ext uri="{FF2B5EF4-FFF2-40B4-BE49-F238E27FC236}">
                <a16:creationId xmlns:a16="http://schemas.microsoft.com/office/drawing/2014/main" id="{7DC20078-DF20-43E1-AD66-294D5D3549C4}"/>
              </a:ext>
            </a:extLst>
          </p:cNvPr>
          <p:cNvGrpSpPr/>
          <p:nvPr/>
        </p:nvGrpSpPr>
        <p:grpSpPr>
          <a:xfrm>
            <a:off x="7695690" y="2157195"/>
            <a:ext cx="982080" cy="322920"/>
            <a:chOff x="7695690" y="2157195"/>
            <a:chExt cx="982080" cy="322920"/>
          </a:xfrm>
        </p:grpSpPr>
        <mc:AlternateContent xmlns:mc="http://schemas.openxmlformats.org/markup-compatibility/2006">
          <mc:Choice xmlns:p14="http://schemas.microsoft.com/office/powerpoint/2010/main" Requires="p14">
            <p:contentPart p14:bwMode="auto" r:id="rId67">
              <p14:nvContentPartPr>
                <p14:cNvPr id="45" name="筆跡 44">
                  <a:extLst>
                    <a:ext uri="{FF2B5EF4-FFF2-40B4-BE49-F238E27FC236}">
                      <a16:creationId xmlns:a16="http://schemas.microsoft.com/office/drawing/2014/main" id="{1AA93C73-6883-4141-B720-C967C894D3CB}"/>
                    </a:ext>
                  </a:extLst>
                </p14:cNvPr>
                <p14:cNvContentPartPr/>
                <p14:nvPr/>
              </p14:nvContentPartPr>
              <p14:xfrm>
                <a:off x="7718730" y="2266635"/>
                <a:ext cx="163800" cy="213480"/>
              </p14:xfrm>
            </p:contentPart>
          </mc:Choice>
          <mc:Fallback>
            <p:pic>
              <p:nvPicPr>
                <p:cNvPr id="45" name="筆跡 44">
                  <a:extLst>
                    <a:ext uri="{FF2B5EF4-FFF2-40B4-BE49-F238E27FC236}">
                      <a16:creationId xmlns:a16="http://schemas.microsoft.com/office/drawing/2014/main" id="{1AA93C73-6883-4141-B720-C967C894D3CB}"/>
                    </a:ext>
                  </a:extLst>
                </p:cNvPr>
                <p:cNvPicPr/>
                <p:nvPr/>
              </p:nvPicPr>
              <p:blipFill>
                <a:blip r:embed="rId68"/>
                <a:stretch>
                  <a:fillRect/>
                </a:stretch>
              </p:blipFill>
              <p:spPr>
                <a:xfrm>
                  <a:off x="7700730" y="2248995"/>
                  <a:ext cx="1994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6" name="筆跡 45">
                  <a:extLst>
                    <a:ext uri="{FF2B5EF4-FFF2-40B4-BE49-F238E27FC236}">
                      <a16:creationId xmlns:a16="http://schemas.microsoft.com/office/drawing/2014/main" id="{5FF92574-829D-46EC-A844-F157F0051A89}"/>
                    </a:ext>
                  </a:extLst>
                </p14:cNvPr>
                <p14:cNvContentPartPr/>
                <p14:nvPr/>
              </p14:nvContentPartPr>
              <p14:xfrm>
                <a:off x="7751130" y="2300115"/>
                <a:ext cx="126000" cy="167400"/>
              </p14:xfrm>
            </p:contentPart>
          </mc:Choice>
          <mc:Fallback>
            <p:pic>
              <p:nvPicPr>
                <p:cNvPr id="46" name="筆跡 45">
                  <a:extLst>
                    <a:ext uri="{FF2B5EF4-FFF2-40B4-BE49-F238E27FC236}">
                      <a16:creationId xmlns:a16="http://schemas.microsoft.com/office/drawing/2014/main" id="{5FF92574-829D-46EC-A844-F157F0051A89}"/>
                    </a:ext>
                  </a:extLst>
                </p:cNvPr>
                <p:cNvPicPr/>
                <p:nvPr/>
              </p:nvPicPr>
              <p:blipFill>
                <a:blip r:embed="rId70"/>
                <a:stretch>
                  <a:fillRect/>
                </a:stretch>
              </p:blipFill>
              <p:spPr>
                <a:xfrm>
                  <a:off x="7733130" y="2282475"/>
                  <a:ext cx="1616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7" name="筆跡 46">
                  <a:extLst>
                    <a:ext uri="{FF2B5EF4-FFF2-40B4-BE49-F238E27FC236}">
                      <a16:creationId xmlns:a16="http://schemas.microsoft.com/office/drawing/2014/main" id="{F828FEFE-619A-4FBD-8576-4A6FF9F1CBB5}"/>
                    </a:ext>
                  </a:extLst>
                </p14:cNvPr>
                <p14:cNvContentPartPr/>
                <p14:nvPr/>
              </p14:nvContentPartPr>
              <p14:xfrm>
                <a:off x="7695690" y="2170515"/>
                <a:ext cx="232560" cy="45720"/>
              </p14:xfrm>
            </p:contentPart>
          </mc:Choice>
          <mc:Fallback>
            <p:pic>
              <p:nvPicPr>
                <p:cNvPr id="47" name="筆跡 46">
                  <a:extLst>
                    <a:ext uri="{FF2B5EF4-FFF2-40B4-BE49-F238E27FC236}">
                      <a16:creationId xmlns:a16="http://schemas.microsoft.com/office/drawing/2014/main" id="{F828FEFE-619A-4FBD-8576-4A6FF9F1CBB5}"/>
                    </a:ext>
                  </a:extLst>
                </p:cNvPr>
                <p:cNvPicPr/>
                <p:nvPr/>
              </p:nvPicPr>
              <p:blipFill>
                <a:blip r:embed="rId72"/>
                <a:stretch>
                  <a:fillRect/>
                </a:stretch>
              </p:blipFill>
              <p:spPr>
                <a:xfrm>
                  <a:off x="7678050" y="2152515"/>
                  <a:ext cx="2682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8" name="筆跡 47">
                  <a:extLst>
                    <a:ext uri="{FF2B5EF4-FFF2-40B4-BE49-F238E27FC236}">
                      <a16:creationId xmlns:a16="http://schemas.microsoft.com/office/drawing/2014/main" id="{8AC6D754-CB4C-49E1-BE21-A15F57E50C29}"/>
                    </a:ext>
                  </a:extLst>
                </p14:cNvPr>
                <p14:cNvContentPartPr/>
                <p14:nvPr/>
              </p14:nvContentPartPr>
              <p14:xfrm>
                <a:off x="8096370" y="2246115"/>
                <a:ext cx="92880" cy="27360"/>
              </p14:xfrm>
            </p:contentPart>
          </mc:Choice>
          <mc:Fallback>
            <p:pic>
              <p:nvPicPr>
                <p:cNvPr id="48" name="筆跡 47">
                  <a:extLst>
                    <a:ext uri="{FF2B5EF4-FFF2-40B4-BE49-F238E27FC236}">
                      <a16:creationId xmlns:a16="http://schemas.microsoft.com/office/drawing/2014/main" id="{8AC6D754-CB4C-49E1-BE21-A15F57E50C29}"/>
                    </a:ext>
                  </a:extLst>
                </p:cNvPr>
                <p:cNvPicPr/>
                <p:nvPr/>
              </p:nvPicPr>
              <p:blipFill>
                <a:blip r:embed="rId74"/>
                <a:stretch>
                  <a:fillRect/>
                </a:stretch>
              </p:blipFill>
              <p:spPr>
                <a:xfrm>
                  <a:off x="8078730" y="2228475"/>
                  <a:ext cx="1285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9" name="筆跡 48">
                  <a:extLst>
                    <a:ext uri="{FF2B5EF4-FFF2-40B4-BE49-F238E27FC236}">
                      <a16:creationId xmlns:a16="http://schemas.microsoft.com/office/drawing/2014/main" id="{EC8BD00C-F867-4207-B452-262EF5A38C4E}"/>
                    </a:ext>
                  </a:extLst>
                </p14:cNvPr>
                <p14:cNvContentPartPr/>
                <p14:nvPr/>
              </p14:nvContentPartPr>
              <p14:xfrm>
                <a:off x="8097450" y="2307675"/>
                <a:ext cx="131400" cy="58680"/>
              </p14:xfrm>
            </p:contentPart>
          </mc:Choice>
          <mc:Fallback>
            <p:pic>
              <p:nvPicPr>
                <p:cNvPr id="49" name="筆跡 48">
                  <a:extLst>
                    <a:ext uri="{FF2B5EF4-FFF2-40B4-BE49-F238E27FC236}">
                      <a16:creationId xmlns:a16="http://schemas.microsoft.com/office/drawing/2014/main" id="{EC8BD00C-F867-4207-B452-262EF5A38C4E}"/>
                    </a:ext>
                  </a:extLst>
                </p:cNvPr>
                <p:cNvPicPr/>
                <p:nvPr/>
              </p:nvPicPr>
              <p:blipFill>
                <a:blip r:embed="rId76"/>
                <a:stretch>
                  <a:fillRect/>
                </a:stretch>
              </p:blipFill>
              <p:spPr>
                <a:xfrm>
                  <a:off x="8079810" y="2290035"/>
                  <a:ext cx="1670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0" name="筆跡 49">
                  <a:extLst>
                    <a:ext uri="{FF2B5EF4-FFF2-40B4-BE49-F238E27FC236}">
                      <a16:creationId xmlns:a16="http://schemas.microsoft.com/office/drawing/2014/main" id="{E12F36E3-5867-461A-9D82-6DB876D0AD9C}"/>
                    </a:ext>
                  </a:extLst>
                </p14:cNvPr>
                <p14:cNvContentPartPr/>
                <p14:nvPr/>
              </p14:nvContentPartPr>
              <p14:xfrm>
                <a:off x="8296170" y="2181315"/>
                <a:ext cx="113040" cy="298080"/>
              </p14:xfrm>
            </p:contentPart>
          </mc:Choice>
          <mc:Fallback>
            <p:pic>
              <p:nvPicPr>
                <p:cNvPr id="50" name="筆跡 49">
                  <a:extLst>
                    <a:ext uri="{FF2B5EF4-FFF2-40B4-BE49-F238E27FC236}">
                      <a16:creationId xmlns:a16="http://schemas.microsoft.com/office/drawing/2014/main" id="{E12F36E3-5867-461A-9D82-6DB876D0AD9C}"/>
                    </a:ext>
                  </a:extLst>
                </p:cNvPr>
                <p:cNvPicPr/>
                <p:nvPr/>
              </p:nvPicPr>
              <p:blipFill>
                <a:blip r:embed="rId78"/>
                <a:stretch>
                  <a:fillRect/>
                </a:stretch>
              </p:blipFill>
              <p:spPr>
                <a:xfrm>
                  <a:off x="8278170" y="2163675"/>
                  <a:ext cx="1486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1" name="筆跡 50">
                  <a:extLst>
                    <a:ext uri="{FF2B5EF4-FFF2-40B4-BE49-F238E27FC236}">
                      <a16:creationId xmlns:a16="http://schemas.microsoft.com/office/drawing/2014/main" id="{AF14D773-E610-4CD5-BE8F-7E3C8DFAD4F7}"/>
                    </a:ext>
                  </a:extLst>
                </p14:cNvPr>
                <p14:cNvContentPartPr/>
                <p14:nvPr/>
              </p14:nvContentPartPr>
              <p14:xfrm>
                <a:off x="8452410" y="2412795"/>
                <a:ext cx="11160" cy="41400"/>
              </p14:xfrm>
            </p:contentPart>
          </mc:Choice>
          <mc:Fallback>
            <p:pic>
              <p:nvPicPr>
                <p:cNvPr id="51" name="筆跡 50">
                  <a:extLst>
                    <a:ext uri="{FF2B5EF4-FFF2-40B4-BE49-F238E27FC236}">
                      <a16:creationId xmlns:a16="http://schemas.microsoft.com/office/drawing/2014/main" id="{AF14D773-E610-4CD5-BE8F-7E3C8DFAD4F7}"/>
                    </a:ext>
                  </a:extLst>
                </p:cNvPr>
                <p:cNvPicPr/>
                <p:nvPr/>
              </p:nvPicPr>
              <p:blipFill>
                <a:blip r:embed="rId80"/>
                <a:stretch>
                  <a:fillRect/>
                </a:stretch>
              </p:blipFill>
              <p:spPr>
                <a:xfrm>
                  <a:off x="8434770" y="2395155"/>
                  <a:ext cx="468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2" name="筆跡 51">
                  <a:extLst>
                    <a:ext uri="{FF2B5EF4-FFF2-40B4-BE49-F238E27FC236}">
                      <a16:creationId xmlns:a16="http://schemas.microsoft.com/office/drawing/2014/main" id="{58A85C6F-517B-46A5-B9F3-B58EDC9A3B87}"/>
                    </a:ext>
                  </a:extLst>
                </p14:cNvPr>
                <p14:cNvContentPartPr/>
                <p14:nvPr/>
              </p14:nvContentPartPr>
              <p14:xfrm>
                <a:off x="8543490" y="2157195"/>
                <a:ext cx="134280" cy="218160"/>
              </p14:xfrm>
            </p:contentPart>
          </mc:Choice>
          <mc:Fallback>
            <p:pic>
              <p:nvPicPr>
                <p:cNvPr id="52" name="筆跡 51">
                  <a:extLst>
                    <a:ext uri="{FF2B5EF4-FFF2-40B4-BE49-F238E27FC236}">
                      <a16:creationId xmlns:a16="http://schemas.microsoft.com/office/drawing/2014/main" id="{58A85C6F-517B-46A5-B9F3-B58EDC9A3B87}"/>
                    </a:ext>
                  </a:extLst>
                </p:cNvPr>
                <p:cNvPicPr/>
                <p:nvPr/>
              </p:nvPicPr>
              <p:blipFill>
                <a:blip r:embed="rId82"/>
                <a:stretch>
                  <a:fillRect/>
                </a:stretch>
              </p:blipFill>
              <p:spPr>
                <a:xfrm>
                  <a:off x="8525850" y="2139195"/>
                  <a:ext cx="169920" cy="253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3">
            <p14:nvContentPartPr>
              <p14:cNvPr id="55" name="筆跡 54">
                <a:extLst>
                  <a:ext uri="{FF2B5EF4-FFF2-40B4-BE49-F238E27FC236}">
                    <a16:creationId xmlns:a16="http://schemas.microsoft.com/office/drawing/2014/main" id="{37138D50-A27F-4922-AD1F-130BE305A75B}"/>
                  </a:ext>
                </a:extLst>
              </p14:cNvPr>
              <p14:cNvContentPartPr/>
              <p14:nvPr/>
            </p14:nvContentPartPr>
            <p14:xfrm>
              <a:off x="2219370" y="2691075"/>
              <a:ext cx="884520" cy="72720"/>
            </p14:xfrm>
          </p:contentPart>
        </mc:Choice>
        <mc:Fallback>
          <p:pic>
            <p:nvPicPr>
              <p:cNvPr id="55" name="筆跡 54">
                <a:extLst>
                  <a:ext uri="{FF2B5EF4-FFF2-40B4-BE49-F238E27FC236}">
                    <a16:creationId xmlns:a16="http://schemas.microsoft.com/office/drawing/2014/main" id="{37138D50-A27F-4922-AD1F-130BE305A75B}"/>
                  </a:ext>
                </a:extLst>
              </p:cNvPr>
              <p:cNvPicPr/>
              <p:nvPr/>
            </p:nvPicPr>
            <p:blipFill>
              <a:blip r:embed="rId84"/>
              <a:stretch>
                <a:fillRect/>
              </a:stretch>
            </p:blipFill>
            <p:spPr>
              <a:xfrm>
                <a:off x="2201370" y="2673435"/>
                <a:ext cx="9201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6" name="筆跡 55">
                <a:extLst>
                  <a:ext uri="{FF2B5EF4-FFF2-40B4-BE49-F238E27FC236}">
                    <a16:creationId xmlns:a16="http://schemas.microsoft.com/office/drawing/2014/main" id="{0A3FC0B2-5884-43B9-B7A2-68FBECE11570}"/>
                  </a:ext>
                </a:extLst>
              </p14:cNvPr>
              <p14:cNvContentPartPr/>
              <p14:nvPr/>
            </p14:nvContentPartPr>
            <p14:xfrm>
              <a:off x="4706250" y="2791875"/>
              <a:ext cx="267480" cy="33120"/>
            </p14:xfrm>
          </p:contentPart>
        </mc:Choice>
        <mc:Fallback>
          <p:pic>
            <p:nvPicPr>
              <p:cNvPr id="56" name="筆跡 55">
                <a:extLst>
                  <a:ext uri="{FF2B5EF4-FFF2-40B4-BE49-F238E27FC236}">
                    <a16:creationId xmlns:a16="http://schemas.microsoft.com/office/drawing/2014/main" id="{0A3FC0B2-5884-43B9-B7A2-68FBECE11570}"/>
                  </a:ext>
                </a:extLst>
              </p:cNvPr>
              <p:cNvPicPr/>
              <p:nvPr/>
            </p:nvPicPr>
            <p:blipFill>
              <a:blip r:embed="rId86"/>
              <a:stretch>
                <a:fillRect/>
              </a:stretch>
            </p:blipFill>
            <p:spPr>
              <a:xfrm>
                <a:off x="4688250" y="2773875"/>
                <a:ext cx="30312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7" name="筆跡 56">
                <a:extLst>
                  <a:ext uri="{FF2B5EF4-FFF2-40B4-BE49-F238E27FC236}">
                    <a16:creationId xmlns:a16="http://schemas.microsoft.com/office/drawing/2014/main" id="{7BB523B2-4C52-4BA6-87DE-7AA72308B930}"/>
                  </a:ext>
                </a:extLst>
              </p14:cNvPr>
              <p14:cNvContentPartPr/>
              <p14:nvPr/>
            </p14:nvContentPartPr>
            <p14:xfrm>
              <a:off x="5999370" y="2741115"/>
              <a:ext cx="455400" cy="31680"/>
            </p14:xfrm>
          </p:contentPart>
        </mc:Choice>
        <mc:Fallback>
          <p:pic>
            <p:nvPicPr>
              <p:cNvPr id="57" name="筆跡 56">
                <a:extLst>
                  <a:ext uri="{FF2B5EF4-FFF2-40B4-BE49-F238E27FC236}">
                    <a16:creationId xmlns:a16="http://schemas.microsoft.com/office/drawing/2014/main" id="{7BB523B2-4C52-4BA6-87DE-7AA72308B930}"/>
                  </a:ext>
                </a:extLst>
              </p:cNvPr>
              <p:cNvPicPr/>
              <p:nvPr/>
            </p:nvPicPr>
            <p:blipFill>
              <a:blip r:embed="rId88"/>
              <a:stretch>
                <a:fillRect/>
              </a:stretch>
            </p:blipFill>
            <p:spPr>
              <a:xfrm>
                <a:off x="5981370" y="2723115"/>
                <a:ext cx="4910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8" name="筆跡 57">
                <a:extLst>
                  <a:ext uri="{FF2B5EF4-FFF2-40B4-BE49-F238E27FC236}">
                    <a16:creationId xmlns:a16="http://schemas.microsoft.com/office/drawing/2014/main" id="{A74701E4-67EA-458D-895C-1DE2BDE5A903}"/>
                  </a:ext>
                </a:extLst>
              </p14:cNvPr>
              <p14:cNvContentPartPr/>
              <p14:nvPr/>
            </p14:nvContentPartPr>
            <p14:xfrm>
              <a:off x="6995490" y="2776755"/>
              <a:ext cx="282960" cy="61920"/>
            </p14:xfrm>
          </p:contentPart>
        </mc:Choice>
        <mc:Fallback>
          <p:pic>
            <p:nvPicPr>
              <p:cNvPr id="58" name="筆跡 57">
                <a:extLst>
                  <a:ext uri="{FF2B5EF4-FFF2-40B4-BE49-F238E27FC236}">
                    <a16:creationId xmlns:a16="http://schemas.microsoft.com/office/drawing/2014/main" id="{A74701E4-67EA-458D-895C-1DE2BDE5A903}"/>
                  </a:ext>
                </a:extLst>
              </p:cNvPr>
              <p:cNvPicPr/>
              <p:nvPr/>
            </p:nvPicPr>
            <p:blipFill>
              <a:blip r:embed="rId90"/>
              <a:stretch>
                <a:fillRect/>
              </a:stretch>
            </p:blipFill>
            <p:spPr>
              <a:xfrm>
                <a:off x="6977850" y="2759115"/>
                <a:ext cx="318600" cy="97560"/>
              </a:xfrm>
              <a:prstGeom prst="rect">
                <a:avLst/>
              </a:prstGeom>
            </p:spPr>
          </p:pic>
        </mc:Fallback>
      </mc:AlternateContent>
      <p:grpSp>
        <p:nvGrpSpPr>
          <p:cNvPr id="56321" name="群組 56320">
            <a:extLst>
              <a:ext uri="{FF2B5EF4-FFF2-40B4-BE49-F238E27FC236}">
                <a16:creationId xmlns:a16="http://schemas.microsoft.com/office/drawing/2014/main" id="{0DE75411-E58E-4673-B4D2-6EC77A8DD3BB}"/>
              </a:ext>
            </a:extLst>
          </p:cNvPr>
          <p:cNvGrpSpPr/>
          <p:nvPr/>
        </p:nvGrpSpPr>
        <p:grpSpPr>
          <a:xfrm>
            <a:off x="1357170" y="3247635"/>
            <a:ext cx="520920" cy="302040"/>
            <a:chOff x="1357170" y="3247635"/>
            <a:chExt cx="520920" cy="302040"/>
          </a:xfrm>
        </p:grpSpPr>
        <mc:AlternateContent xmlns:mc="http://schemas.openxmlformats.org/markup-compatibility/2006">
          <mc:Choice xmlns:p14="http://schemas.microsoft.com/office/powerpoint/2010/main" Requires="p14">
            <p:contentPart p14:bwMode="auto" r:id="rId91">
              <p14:nvContentPartPr>
                <p14:cNvPr id="59" name="筆跡 58">
                  <a:extLst>
                    <a:ext uri="{FF2B5EF4-FFF2-40B4-BE49-F238E27FC236}">
                      <a16:creationId xmlns:a16="http://schemas.microsoft.com/office/drawing/2014/main" id="{5AE83CB9-0E34-4DE1-AE45-E429664B0984}"/>
                    </a:ext>
                  </a:extLst>
                </p14:cNvPr>
                <p14:cNvContentPartPr/>
                <p14:nvPr/>
              </p14:nvContentPartPr>
              <p14:xfrm>
                <a:off x="1357170" y="3278955"/>
                <a:ext cx="39960" cy="226440"/>
              </p14:xfrm>
            </p:contentPart>
          </mc:Choice>
          <mc:Fallback>
            <p:pic>
              <p:nvPicPr>
                <p:cNvPr id="59" name="筆跡 58">
                  <a:extLst>
                    <a:ext uri="{FF2B5EF4-FFF2-40B4-BE49-F238E27FC236}">
                      <a16:creationId xmlns:a16="http://schemas.microsoft.com/office/drawing/2014/main" id="{5AE83CB9-0E34-4DE1-AE45-E429664B0984}"/>
                    </a:ext>
                  </a:extLst>
                </p:cNvPr>
                <p:cNvPicPr/>
                <p:nvPr/>
              </p:nvPicPr>
              <p:blipFill>
                <a:blip r:embed="rId92"/>
                <a:stretch>
                  <a:fillRect/>
                </a:stretch>
              </p:blipFill>
              <p:spPr>
                <a:xfrm>
                  <a:off x="1339170" y="3261315"/>
                  <a:ext cx="7560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0" name="筆跡 59">
                  <a:extLst>
                    <a:ext uri="{FF2B5EF4-FFF2-40B4-BE49-F238E27FC236}">
                      <a16:creationId xmlns:a16="http://schemas.microsoft.com/office/drawing/2014/main" id="{36970E0A-647A-4F24-84CC-F98A0BFCD28E}"/>
                    </a:ext>
                  </a:extLst>
                </p14:cNvPr>
                <p14:cNvContentPartPr/>
                <p14:nvPr/>
              </p14:nvContentPartPr>
              <p14:xfrm>
                <a:off x="1362930" y="3376515"/>
                <a:ext cx="215280" cy="46440"/>
              </p14:xfrm>
            </p:contentPart>
          </mc:Choice>
          <mc:Fallback>
            <p:pic>
              <p:nvPicPr>
                <p:cNvPr id="60" name="筆跡 59">
                  <a:extLst>
                    <a:ext uri="{FF2B5EF4-FFF2-40B4-BE49-F238E27FC236}">
                      <a16:creationId xmlns:a16="http://schemas.microsoft.com/office/drawing/2014/main" id="{36970E0A-647A-4F24-84CC-F98A0BFCD28E}"/>
                    </a:ext>
                  </a:extLst>
                </p:cNvPr>
                <p:cNvPicPr/>
                <p:nvPr/>
              </p:nvPicPr>
              <p:blipFill>
                <a:blip r:embed="rId94"/>
                <a:stretch>
                  <a:fillRect/>
                </a:stretch>
              </p:blipFill>
              <p:spPr>
                <a:xfrm>
                  <a:off x="1344930" y="3358515"/>
                  <a:ext cx="2509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筆跡 60">
                  <a:extLst>
                    <a:ext uri="{FF2B5EF4-FFF2-40B4-BE49-F238E27FC236}">
                      <a16:creationId xmlns:a16="http://schemas.microsoft.com/office/drawing/2014/main" id="{D761980E-B35F-4287-9129-05A69CCED98E}"/>
                    </a:ext>
                  </a:extLst>
                </p14:cNvPr>
                <p14:cNvContentPartPr/>
                <p14:nvPr/>
              </p14:nvContentPartPr>
              <p14:xfrm>
                <a:off x="1560930" y="3247635"/>
                <a:ext cx="22320" cy="286560"/>
              </p14:xfrm>
            </p:contentPart>
          </mc:Choice>
          <mc:Fallback>
            <p:pic>
              <p:nvPicPr>
                <p:cNvPr id="61" name="筆跡 60">
                  <a:extLst>
                    <a:ext uri="{FF2B5EF4-FFF2-40B4-BE49-F238E27FC236}">
                      <a16:creationId xmlns:a16="http://schemas.microsoft.com/office/drawing/2014/main" id="{D761980E-B35F-4287-9129-05A69CCED98E}"/>
                    </a:ext>
                  </a:extLst>
                </p:cNvPr>
                <p:cNvPicPr/>
                <p:nvPr/>
              </p:nvPicPr>
              <p:blipFill>
                <a:blip r:embed="rId96"/>
                <a:stretch>
                  <a:fillRect/>
                </a:stretch>
              </p:blipFill>
              <p:spPr>
                <a:xfrm>
                  <a:off x="1543290" y="3229995"/>
                  <a:ext cx="5796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筆跡 61">
                  <a:extLst>
                    <a:ext uri="{FF2B5EF4-FFF2-40B4-BE49-F238E27FC236}">
                      <a16:creationId xmlns:a16="http://schemas.microsoft.com/office/drawing/2014/main" id="{AAD4B02C-9ABE-4034-8B29-734672C5F2C7}"/>
                    </a:ext>
                  </a:extLst>
                </p14:cNvPr>
                <p14:cNvContentPartPr/>
                <p14:nvPr/>
              </p14:nvContentPartPr>
              <p14:xfrm>
                <a:off x="1633650" y="3471915"/>
                <a:ext cx="73800" cy="77760"/>
              </p14:xfrm>
            </p:contentPart>
          </mc:Choice>
          <mc:Fallback>
            <p:pic>
              <p:nvPicPr>
                <p:cNvPr id="62" name="筆跡 61">
                  <a:extLst>
                    <a:ext uri="{FF2B5EF4-FFF2-40B4-BE49-F238E27FC236}">
                      <a16:creationId xmlns:a16="http://schemas.microsoft.com/office/drawing/2014/main" id="{AAD4B02C-9ABE-4034-8B29-734672C5F2C7}"/>
                    </a:ext>
                  </a:extLst>
                </p:cNvPr>
                <p:cNvPicPr/>
                <p:nvPr/>
              </p:nvPicPr>
              <p:blipFill>
                <a:blip r:embed="rId98"/>
                <a:stretch>
                  <a:fillRect/>
                </a:stretch>
              </p:blipFill>
              <p:spPr>
                <a:xfrm>
                  <a:off x="1615650" y="3453915"/>
                  <a:ext cx="1094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3" name="筆跡 62">
                  <a:extLst>
                    <a:ext uri="{FF2B5EF4-FFF2-40B4-BE49-F238E27FC236}">
                      <a16:creationId xmlns:a16="http://schemas.microsoft.com/office/drawing/2014/main" id="{1C88562B-13E3-413F-B8A1-4FDADF8AA54D}"/>
                    </a:ext>
                  </a:extLst>
                </p14:cNvPr>
                <p14:cNvContentPartPr/>
                <p14:nvPr/>
              </p14:nvContentPartPr>
              <p14:xfrm>
                <a:off x="1848930" y="3341955"/>
                <a:ext cx="6480" cy="12240"/>
              </p14:xfrm>
            </p:contentPart>
          </mc:Choice>
          <mc:Fallback>
            <p:pic>
              <p:nvPicPr>
                <p:cNvPr id="63" name="筆跡 62">
                  <a:extLst>
                    <a:ext uri="{FF2B5EF4-FFF2-40B4-BE49-F238E27FC236}">
                      <a16:creationId xmlns:a16="http://schemas.microsoft.com/office/drawing/2014/main" id="{1C88562B-13E3-413F-B8A1-4FDADF8AA54D}"/>
                    </a:ext>
                  </a:extLst>
                </p:cNvPr>
                <p:cNvPicPr/>
                <p:nvPr/>
              </p:nvPicPr>
              <p:blipFill>
                <a:blip r:embed="rId100"/>
                <a:stretch>
                  <a:fillRect/>
                </a:stretch>
              </p:blipFill>
              <p:spPr>
                <a:xfrm>
                  <a:off x="1830930" y="3323955"/>
                  <a:ext cx="421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6320" name="筆跡 56319">
                  <a:extLst>
                    <a:ext uri="{FF2B5EF4-FFF2-40B4-BE49-F238E27FC236}">
                      <a16:creationId xmlns:a16="http://schemas.microsoft.com/office/drawing/2014/main" id="{BA529590-5DC4-46FC-B9CE-3FDFFC0F1DCE}"/>
                    </a:ext>
                  </a:extLst>
                </p14:cNvPr>
                <p14:cNvContentPartPr/>
                <p14:nvPr/>
              </p14:nvContentPartPr>
              <p14:xfrm>
                <a:off x="1874130" y="3408915"/>
                <a:ext cx="3960" cy="15480"/>
              </p14:xfrm>
            </p:contentPart>
          </mc:Choice>
          <mc:Fallback>
            <p:pic>
              <p:nvPicPr>
                <p:cNvPr id="56320" name="筆跡 56319">
                  <a:extLst>
                    <a:ext uri="{FF2B5EF4-FFF2-40B4-BE49-F238E27FC236}">
                      <a16:creationId xmlns:a16="http://schemas.microsoft.com/office/drawing/2014/main" id="{BA529590-5DC4-46FC-B9CE-3FDFFC0F1DCE}"/>
                    </a:ext>
                  </a:extLst>
                </p:cNvPr>
                <p:cNvPicPr/>
                <p:nvPr/>
              </p:nvPicPr>
              <p:blipFill>
                <a:blip r:embed="rId102"/>
                <a:stretch>
                  <a:fillRect/>
                </a:stretch>
              </p:blipFill>
              <p:spPr>
                <a:xfrm>
                  <a:off x="1856130" y="3391275"/>
                  <a:ext cx="39600" cy="51120"/>
                </a:xfrm>
                <a:prstGeom prst="rect">
                  <a:avLst/>
                </a:prstGeom>
              </p:spPr>
            </p:pic>
          </mc:Fallback>
        </mc:AlternateContent>
      </p:grpSp>
      <p:grpSp>
        <p:nvGrpSpPr>
          <p:cNvPr id="56339" name="群組 56338">
            <a:extLst>
              <a:ext uri="{FF2B5EF4-FFF2-40B4-BE49-F238E27FC236}">
                <a16:creationId xmlns:a16="http://schemas.microsoft.com/office/drawing/2014/main" id="{CB45ADB2-B0E4-49A0-9A23-76F3951FBD70}"/>
              </a:ext>
            </a:extLst>
          </p:cNvPr>
          <p:cNvGrpSpPr/>
          <p:nvPr/>
        </p:nvGrpSpPr>
        <p:grpSpPr>
          <a:xfrm>
            <a:off x="2136210" y="3273555"/>
            <a:ext cx="749520" cy="248040"/>
            <a:chOff x="2136210" y="3273555"/>
            <a:chExt cx="749520" cy="248040"/>
          </a:xfrm>
        </p:grpSpPr>
        <mc:AlternateContent xmlns:mc="http://schemas.openxmlformats.org/markup-compatibility/2006">
          <mc:Choice xmlns:p14="http://schemas.microsoft.com/office/powerpoint/2010/main" Requires="p14">
            <p:contentPart p14:bwMode="auto" r:id="rId103">
              <p14:nvContentPartPr>
                <p14:cNvPr id="56322" name="筆跡 56321">
                  <a:extLst>
                    <a:ext uri="{FF2B5EF4-FFF2-40B4-BE49-F238E27FC236}">
                      <a16:creationId xmlns:a16="http://schemas.microsoft.com/office/drawing/2014/main" id="{7C4F722D-B528-4F11-8F5A-A7C55FFF74E1}"/>
                    </a:ext>
                  </a:extLst>
                </p14:cNvPr>
                <p14:cNvContentPartPr/>
                <p14:nvPr/>
              </p14:nvContentPartPr>
              <p14:xfrm>
                <a:off x="2136210" y="3325395"/>
                <a:ext cx="251640" cy="196200"/>
              </p14:xfrm>
            </p:contentPart>
          </mc:Choice>
          <mc:Fallback>
            <p:pic>
              <p:nvPicPr>
                <p:cNvPr id="56322" name="筆跡 56321">
                  <a:extLst>
                    <a:ext uri="{FF2B5EF4-FFF2-40B4-BE49-F238E27FC236}">
                      <a16:creationId xmlns:a16="http://schemas.microsoft.com/office/drawing/2014/main" id="{7C4F722D-B528-4F11-8F5A-A7C55FFF74E1}"/>
                    </a:ext>
                  </a:extLst>
                </p:cNvPr>
                <p:cNvPicPr/>
                <p:nvPr/>
              </p:nvPicPr>
              <p:blipFill>
                <a:blip r:embed="rId104"/>
                <a:stretch>
                  <a:fillRect/>
                </a:stretch>
              </p:blipFill>
              <p:spPr>
                <a:xfrm>
                  <a:off x="2118570" y="3307395"/>
                  <a:ext cx="28728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6323" name="筆跡 56322">
                  <a:extLst>
                    <a:ext uri="{FF2B5EF4-FFF2-40B4-BE49-F238E27FC236}">
                      <a16:creationId xmlns:a16="http://schemas.microsoft.com/office/drawing/2014/main" id="{3EAA962D-8952-4CCE-B193-EBD8B8837FBB}"/>
                    </a:ext>
                  </a:extLst>
                </p14:cNvPr>
                <p14:cNvContentPartPr/>
                <p14:nvPr/>
              </p14:nvContentPartPr>
              <p14:xfrm>
                <a:off x="2467050" y="3357075"/>
                <a:ext cx="125640" cy="21960"/>
              </p14:xfrm>
            </p:contentPart>
          </mc:Choice>
          <mc:Fallback>
            <p:pic>
              <p:nvPicPr>
                <p:cNvPr id="56323" name="筆跡 56322">
                  <a:extLst>
                    <a:ext uri="{FF2B5EF4-FFF2-40B4-BE49-F238E27FC236}">
                      <a16:creationId xmlns:a16="http://schemas.microsoft.com/office/drawing/2014/main" id="{3EAA962D-8952-4CCE-B193-EBD8B8837FBB}"/>
                    </a:ext>
                  </a:extLst>
                </p:cNvPr>
                <p:cNvPicPr/>
                <p:nvPr/>
              </p:nvPicPr>
              <p:blipFill>
                <a:blip r:embed="rId106"/>
                <a:stretch>
                  <a:fillRect/>
                </a:stretch>
              </p:blipFill>
              <p:spPr>
                <a:xfrm>
                  <a:off x="2449410" y="3339075"/>
                  <a:ext cx="1612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6325" name="筆跡 56324">
                  <a:extLst>
                    <a:ext uri="{FF2B5EF4-FFF2-40B4-BE49-F238E27FC236}">
                      <a16:creationId xmlns:a16="http://schemas.microsoft.com/office/drawing/2014/main" id="{8155C152-04D8-408C-863E-EC8BD01F0AD6}"/>
                    </a:ext>
                  </a:extLst>
                </p14:cNvPr>
                <p14:cNvContentPartPr/>
                <p14:nvPr/>
              </p14:nvContentPartPr>
              <p14:xfrm>
                <a:off x="2508090" y="3397035"/>
                <a:ext cx="108720" cy="21960"/>
              </p14:xfrm>
            </p:contentPart>
          </mc:Choice>
          <mc:Fallback>
            <p:pic>
              <p:nvPicPr>
                <p:cNvPr id="56325" name="筆跡 56324">
                  <a:extLst>
                    <a:ext uri="{FF2B5EF4-FFF2-40B4-BE49-F238E27FC236}">
                      <a16:creationId xmlns:a16="http://schemas.microsoft.com/office/drawing/2014/main" id="{8155C152-04D8-408C-863E-EC8BD01F0AD6}"/>
                    </a:ext>
                  </a:extLst>
                </p:cNvPr>
                <p:cNvPicPr/>
                <p:nvPr/>
              </p:nvPicPr>
              <p:blipFill>
                <a:blip r:embed="rId108"/>
                <a:stretch>
                  <a:fillRect/>
                </a:stretch>
              </p:blipFill>
              <p:spPr>
                <a:xfrm>
                  <a:off x="2490450" y="3379395"/>
                  <a:ext cx="1443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6326" name="筆跡 56325">
                  <a:extLst>
                    <a:ext uri="{FF2B5EF4-FFF2-40B4-BE49-F238E27FC236}">
                      <a16:creationId xmlns:a16="http://schemas.microsoft.com/office/drawing/2014/main" id="{312508D3-BCA7-487C-B61D-400662665ADD}"/>
                    </a:ext>
                  </a:extLst>
                </p14:cNvPr>
                <p14:cNvContentPartPr/>
                <p14:nvPr/>
              </p14:nvContentPartPr>
              <p14:xfrm>
                <a:off x="2751450" y="3273555"/>
                <a:ext cx="134280" cy="216000"/>
              </p14:xfrm>
            </p:contentPart>
          </mc:Choice>
          <mc:Fallback>
            <p:pic>
              <p:nvPicPr>
                <p:cNvPr id="56326" name="筆跡 56325">
                  <a:extLst>
                    <a:ext uri="{FF2B5EF4-FFF2-40B4-BE49-F238E27FC236}">
                      <a16:creationId xmlns:a16="http://schemas.microsoft.com/office/drawing/2014/main" id="{312508D3-BCA7-487C-B61D-400662665ADD}"/>
                    </a:ext>
                  </a:extLst>
                </p:cNvPr>
                <p:cNvPicPr/>
                <p:nvPr/>
              </p:nvPicPr>
              <p:blipFill>
                <a:blip r:embed="rId110"/>
                <a:stretch>
                  <a:fillRect/>
                </a:stretch>
              </p:blipFill>
              <p:spPr>
                <a:xfrm>
                  <a:off x="2733810" y="3255555"/>
                  <a:ext cx="169920" cy="251640"/>
                </a:xfrm>
                <a:prstGeom prst="rect">
                  <a:avLst/>
                </a:prstGeom>
              </p:spPr>
            </p:pic>
          </mc:Fallback>
        </mc:AlternateContent>
      </p:grpSp>
      <p:grpSp>
        <p:nvGrpSpPr>
          <p:cNvPr id="56338" name="群組 56337">
            <a:extLst>
              <a:ext uri="{FF2B5EF4-FFF2-40B4-BE49-F238E27FC236}">
                <a16:creationId xmlns:a16="http://schemas.microsoft.com/office/drawing/2014/main" id="{635EE904-C9E8-4685-A786-C1C5EFEB933E}"/>
              </a:ext>
            </a:extLst>
          </p:cNvPr>
          <p:cNvGrpSpPr/>
          <p:nvPr/>
        </p:nvGrpSpPr>
        <p:grpSpPr>
          <a:xfrm>
            <a:off x="1392090" y="3822555"/>
            <a:ext cx="1423080" cy="326520"/>
            <a:chOff x="1392090" y="3822555"/>
            <a:chExt cx="1423080" cy="326520"/>
          </a:xfrm>
        </p:grpSpPr>
        <mc:AlternateContent xmlns:mc="http://schemas.openxmlformats.org/markup-compatibility/2006">
          <mc:Choice xmlns:p14="http://schemas.microsoft.com/office/powerpoint/2010/main" Requires="p14">
            <p:contentPart p14:bwMode="auto" r:id="rId111">
              <p14:nvContentPartPr>
                <p14:cNvPr id="56327" name="筆跡 56326">
                  <a:extLst>
                    <a:ext uri="{FF2B5EF4-FFF2-40B4-BE49-F238E27FC236}">
                      <a16:creationId xmlns:a16="http://schemas.microsoft.com/office/drawing/2014/main" id="{6EC09EC3-CA48-4C47-A7CC-415026324468}"/>
                    </a:ext>
                  </a:extLst>
                </p14:cNvPr>
                <p14:cNvContentPartPr/>
                <p14:nvPr/>
              </p14:nvContentPartPr>
              <p14:xfrm>
                <a:off x="1392090" y="3867915"/>
                <a:ext cx="16920" cy="230400"/>
              </p14:xfrm>
            </p:contentPart>
          </mc:Choice>
          <mc:Fallback>
            <p:pic>
              <p:nvPicPr>
                <p:cNvPr id="56327" name="筆跡 56326">
                  <a:extLst>
                    <a:ext uri="{FF2B5EF4-FFF2-40B4-BE49-F238E27FC236}">
                      <a16:creationId xmlns:a16="http://schemas.microsoft.com/office/drawing/2014/main" id="{6EC09EC3-CA48-4C47-A7CC-415026324468}"/>
                    </a:ext>
                  </a:extLst>
                </p:cNvPr>
                <p:cNvPicPr/>
                <p:nvPr/>
              </p:nvPicPr>
              <p:blipFill>
                <a:blip r:embed="rId112"/>
                <a:stretch>
                  <a:fillRect/>
                </a:stretch>
              </p:blipFill>
              <p:spPr>
                <a:xfrm>
                  <a:off x="1374090" y="3850275"/>
                  <a:ext cx="5256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6328" name="筆跡 56327">
                  <a:extLst>
                    <a:ext uri="{FF2B5EF4-FFF2-40B4-BE49-F238E27FC236}">
                      <a16:creationId xmlns:a16="http://schemas.microsoft.com/office/drawing/2014/main" id="{4334DCCE-819B-4A7E-ADA9-5BBEA8CA6FD8}"/>
                    </a:ext>
                  </a:extLst>
                </p14:cNvPr>
                <p14:cNvContentPartPr/>
                <p14:nvPr/>
              </p14:nvContentPartPr>
              <p14:xfrm>
                <a:off x="1416930" y="3944955"/>
                <a:ext cx="151920" cy="53280"/>
              </p14:xfrm>
            </p:contentPart>
          </mc:Choice>
          <mc:Fallback>
            <p:pic>
              <p:nvPicPr>
                <p:cNvPr id="56328" name="筆跡 56327">
                  <a:extLst>
                    <a:ext uri="{FF2B5EF4-FFF2-40B4-BE49-F238E27FC236}">
                      <a16:creationId xmlns:a16="http://schemas.microsoft.com/office/drawing/2014/main" id="{4334DCCE-819B-4A7E-ADA9-5BBEA8CA6FD8}"/>
                    </a:ext>
                  </a:extLst>
                </p:cNvPr>
                <p:cNvPicPr/>
                <p:nvPr/>
              </p:nvPicPr>
              <p:blipFill>
                <a:blip r:embed="rId114"/>
                <a:stretch>
                  <a:fillRect/>
                </a:stretch>
              </p:blipFill>
              <p:spPr>
                <a:xfrm>
                  <a:off x="1398930" y="3926955"/>
                  <a:ext cx="18756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56329" name="筆跡 56328">
                  <a:extLst>
                    <a:ext uri="{FF2B5EF4-FFF2-40B4-BE49-F238E27FC236}">
                      <a16:creationId xmlns:a16="http://schemas.microsoft.com/office/drawing/2014/main" id="{11100CCB-F75E-49B1-9177-B4E109B273D8}"/>
                    </a:ext>
                  </a:extLst>
                </p14:cNvPr>
                <p14:cNvContentPartPr/>
                <p14:nvPr/>
              </p14:nvContentPartPr>
              <p14:xfrm>
                <a:off x="1570650" y="3822555"/>
                <a:ext cx="35640" cy="291600"/>
              </p14:xfrm>
            </p:contentPart>
          </mc:Choice>
          <mc:Fallback>
            <p:pic>
              <p:nvPicPr>
                <p:cNvPr id="56329" name="筆跡 56328">
                  <a:extLst>
                    <a:ext uri="{FF2B5EF4-FFF2-40B4-BE49-F238E27FC236}">
                      <a16:creationId xmlns:a16="http://schemas.microsoft.com/office/drawing/2014/main" id="{11100CCB-F75E-49B1-9177-B4E109B273D8}"/>
                    </a:ext>
                  </a:extLst>
                </p:cNvPr>
                <p:cNvPicPr/>
                <p:nvPr/>
              </p:nvPicPr>
              <p:blipFill>
                <a:blip r:embed="rId116"/>
                <a:stretch>
                  <a:fillRect/>
                </a:stretch>
              </p:blipFill>
              <p:spPr>
                <a:xfrm>
                  <a:off x="1552650" y="3804915"/>
                  <a:ext cx="7128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6330" name="筆跡 56329">
                  <a:extLst>
                    <a:ext uri="{FF2B5EF4-FFF2-40B4-BE49-F238E27FC236}">
                      <a16:creationId xmlns:a16="http://schemas.microsoft.com/office/drawing/2014/main" id="{8D8C733B-4731-43A1-B976-1821A4DFCC6F}"/>
                    </a:ext>
                  </a:extLst>
                </p14:cNvPr>
                <p14:cNvContentPartPr/>
                <p14:nvPr/>
              </p14:nvContentPartPr>
              <p14:xfrm>
                <a:off x="1668210" y="4051155"/>
                <a:ext cx="29160" cy="97920"/>
              </p14:xfrm>
            </p:contentPart>
          </mc:Choice>
          <mc:Fallback>
            <p:pic>
              <p:nvPicPr>
                <p:cNvPr id="56330" name="筆跡 56329">
                  <a:extLst>
                    <a:ext uri="{FF2B5EF4-FFF2-40B4-BE49-F238E27FC236}">
                      <a16:creationId xmlns:a16="http://schemas.microsoft.com/office/drawing/2014/main" id="{8D8C733B-4731-43A1-B976-1821A4DFCC6F}"/>
                    </a:ext>
                  </a:extLst>
                </p:cNvPr>
                <p:cNvPicPr/>
                <p:nvPr/>
              </p:nvPicPr>
              <p:blipFill>
                <a:blip r:embed="rId118"/>
                <a:stretch>
                  <a:fillRect/>
                </a:stretch>
              </p:blipFill>
              <p:spPr>
                <a:xfrm>
                  <a:off x="1650570" y="4033155"/>
                  <a:ext cx="648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6331" name="筆跡 56330">
                  <a:extLst>
                    <a:ext uri="{FF2B5EF4-FFF2-40B4-BE49-F238E27FC236}">
                      <a16:creationId xmlns:a16="http://schemas.microsoft.com/office/drawing/2014/main" id="{43A11A1E-1629-40D0-B1EC-18B520790404}"/>
                    </a:ext>
                  </a:extLst>
                </p14:cNvPr>
                <p14:cNvContentPartPr/>
                <p14:nvPr/>
              </p14:nvContentPartPr>
              <p14:xfrm>
                <a:off x="1804290" y="3924435"/>
                <a:ext cx="3960" cy="4680"/>
              </p14:xfrm>
            </p:contentPart>
          </mc:Choice>
          <mc:Fallback>
            <p:pic>
              <p:nvPicPr>
                <p:cNvPr id="56331" name="筆跡 56330">
                  <a:extLst>
                    <a:ext uri="{FF2B5EF4-FFF2-40B4-BE49-F238E27FC236}">
                      <a16:creationId xmlns:a16="http://schemas.microsoft.com/office/drawing/2014/main" id="{43A11A1E-1629-40D0-B1EC-18B520790404}"/>
                    </a:ext>
                  </a:extLst>
                </p:cNvPr>
                <p:cNvPicPr/>
                <p:nvPr/>
              </p:nvPicPr>
              <p:blipFill>
                <a:blip r:embed="rId120"/>
                <a:stretch>
                  <a:fillRect/>
                </a:stretch>
              </p:blipFill>
              <p:spPr>
                <a:xfrm>
                  <a:off x="1786650" y="3906435"/>
                  <a:ext cx="396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56332" name="筆跡 56331">
                  <a:extLst>
                    <a:ext uri="{FF2B5EF4-FFF2-40B4-BE49-F238E27FC236}">
                      <a16:creationId xmlns:a16="http://schemas.microsoft.com/office/drawing/2014/main" id="{8C0EE5AB-678E-41FA-9D5F-617AE537E1FC}"/>
                    </a:ext>
                  </a:extLst>
                </p14:cNvPr>
                <p14:cNvContentPartPr/>
                <p14:nvPr/>
              </p14:nvContentPartPr>
              <p14:xfrm>
                <a:off x="1830930" y="4011915"/>
                <a:ext cx="2880" cy="2520"/>
              </p14:xfrm>
            </p:contentPart>
          </mc:Choice>
          <mc:Fallback>
            <p:pic>
              <p:nvPicPr>
                <p:cNvPr id="56332" name="筆跡 56331">
                  <a:extLst>
                    <a:ext uri="{FF2B5EF4-FFF2-40B4-BE49-F238E27FC236}">
                      <a16:creationId xmlns:a16="http://schemas.microsoft.com/office/drawing/2014/main" id="{8C0EE5AB-678E-41FA-9D5F-617AE537E1FC}"/>
                    </a:ext>
                  </a:extLst>
                </p:cNvPr>
                <p:cNvPicPr/>
                <p:nvPr/>
              </p:nvPicPr>
              <p:blipFill>
                <a:blip r:embed="rId122"/>
                <a:stretch>
                  <a:fillRect/>
                </a:stretch>
              </p:blipFill>
              <p:spPr>
                <a:xfrm>
                  <a:off x="1812930" y="3994275"/>
                  <a:ext cx="38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6333" name="筆跡 56332">
                  <a:extLst>
                    <a:ext uri="{FF2B5EF4-FFF2-40B4-BE49-F238E27FC236}">
                      <a16:creationId xmlns:a16="http://schemas.microsoft.com/office/drawing/2014/main" id="{6DD04564-C4CE-477A-A967-43E70E2BCB21}"/>
                    </a:ext>
                  </a:extLst>
                </p14:cNvPr>
                <p14:cNvContentPartPr/>
                <p14:nvPr/>
              </p14:nvContentPartPr>
              <p14:xfrm>
                <a:off x="2036490" y="3847035"/>
                <a:ext cx="337320" cy="274680"/>
              </p14:xfrm>
            </p:contentPart>
          </mc:Choice>
          <mc:Fallback>
            <p:pic>
              <p:nvPicPr>
                <p:cNvPr id="56333" name="筆跡 56332">
                  <a:extLst>
                    <a:ext uri="{FF2B5EF4-FFF2-40B4-BE49-F238E27FC236}">
                      <a16:creationId xmlns:a16="http://schemas.microsoft.com/office/drawing/2014/main" id="{6DD04564-C4CE-477A-A967-43E70E2BCB21}"/>
                    </a:ext>
                  </a:extLst>
                </p:cNvPr>
                <p:cNvPicPr/>
                <p:nvPr/>
              </p:nvPicPr>
              <p:blipFill>
                <a:blip r:embed="rId124"/>
                <a:stretch>
                  <a:fillRect/>
                </a:stretch>
              </p:blipFill>
              <p:spPr>
                <a:xfrm>
                  <a:off x="2018850" y="3829035"/>
                  <a:ext cx="3729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6334" name="筆跡 56333">
                  <a:extLst>
                    <a:ext uri="{FF2B5EF4-FFF2-40B4-BE49-F238E27FC236}">
                      <a16:creationId xmlns:a16="http://schemas.microsoft.com/office/drawing/2014/main" id="{3595415B-2DA8-4E3A-B909-DF33FF0131A6}"/>
                    </a:ext>
                  </a:extLst>
                </p14:cNvPr>
                <p14:cNvContentPartPr/>
                <p14:nvPr/>
              </p14:nvContentPartPr>
              <p14:xfrm>
                <a:off x="2440770" y="3903915"/>
                <a:ext cx="136440" cy="34920"/>
              </p14:xfrm>
            </p:contentPart>
          </mc:Choice>
          <mc:Fallback>
            <p:pic>
              <p:nvPicPr>
                <p:cNvPr id="56334" name="筆跡 56333">
                  <a:extLst>
                    <a:ext uri="{FF2B5EF4-FFF2-40B4-BE49-F238E27FC236}">
                      <a16:creationId xmlns:a16="http://schemas.microsoft.com/office/drawing/2014/main" id="{3595415B-2DA8-4E3A-B909-DF33FF0131A6}"/>
                    </a:ext>
                  </a:extLst>
                </p:cNvPr>
                <p:cNvPicPr/>
                <p:nvPr/>
              </p:nvPicPr>
              <p:blipFill>
                <a:blip r:embed="rId126"/>
                <a:stretch>
                  <a:fillRect/>
                </a:stretch>
              </p:blipFill>
              <p:spPr>
                <a:xfrm>
                  <a:off x="2422770" y="3885915"/>
                  <a:ext cx="17208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56335" name="筆跡 56334">
                  <a:extLst>
                    <a:ext uri="{FF2B5EF4-FFF2-40B4-BE49-F238E27FC236}">
                      <a16:creationId xmlns:a16="http://schemas.microsoft.com/office/drawing/2014/main" id="{89B1A451-DF68-4BA7-BE1E-5E6E796AF960}"/>
                    </a:ext>
                  </a:extLst>
                </p14:cNvPr>
                <p14:cNvContentPartPr/>
                <p14:nvPr/>
              </p14:nvContentPartPr>
              <p14:xfrm>
                <a:off x="2464530" y="3960435"/>
                <a:ext cx="120600" cy="41040"/>
              </p14:xfrm>
            </p:contentPart>
          </mc:Choice>
          <mc:Fallback>
            <p:pic>
              <p:nvPicPr>
                <p:cNvPr id="56335" name="筆跡 56334">
                  <a:extLst>
                    <a:ext uri="{FF2B5EF4-FFF2-40B4-BE49-F238E27FC236}">
                      <a16:creationId xmlns:a16="http://schemas.microsoft.com/office/drawing/2014/main" id="{89B1A451-DF68-4BA7-BE1E-5E6E796AF960}"/>
                    </a:ext>
                  </a:extLst>
                </p:cNvPr>
                <p:cNvPicPr/>
                <p:nvPr/>
              </p:nvPicPr>
              <p:blipFill>
                <a:blip r:embed="rId128"/>
                <a:stretch>
                  <a:fillRect/>
                </a:stretch>
              </p:blipFill>
              <p:spPr>
                <a:xfrm>
                  <a:off x="2446530" y="3942435"/>
                  <a:ext cx="1562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6336" name="筆跡 56335">
                  <a:extLst>
                    <a:ext uri="{FF2B5EF4-FFF2-40B4-BE49-F238E27FC236}">
                      <a16:creationId xmlns:a16="http://schemas.microsoft.com/office/drawing/2014/main" id="{3944D60D-DA4E-4671-A327-30C760BBE2D7}"/>
                    </a:ext>
                  </a:extLst>
                </p14:cNvPr>
                <p14:cNvContentPartPr/>
                <p14:nvPr/>
              </p14:nvContentPartPr>
              <p14:xfrm>
                <a:off x="2482890" y="3900675"/>
                <a:ext cx="31680" cy="177840"/>
              </p14:xfrm>
            </p:contentPart>
          </mc:Choice>
          <mc:Fallback>
            <p:pic>
              <p:nvPicPr>
                <p:cNvPr id="56336" name="筆跡 56335">
                  <a:extLst>
                    <a:ext uri="{FF2B5EF4-FFF2-40B4-BE49-F238E27FC236}">
                      <a16:creationId xmlns:a16="http://schemas.microsoft.com/office/drawing/2014/main" id="{3944D60D-DA4E-4671-A327-30C760BBE2D7}"/>
                    </a:ext>
                  </a:extLst>
                </p:cNvPr>
                <p:cNvPicPr/>
                <p:nvPr/>
              </p:nvPicPr>
              <p:blipFill>
                <a:blip r:embed="rId130"/>
                <a:stretch>
                  <a:fillRect/>
                </a:stretch>
              </p:blipFill>
              <p:spPr>
                <a:xfrm>
                  <a:off x="2464890" y="3882675"/>
                  <a:ext cx="673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6337" name="筆跡 56336">
                  <a:extLst>
                    <a:ext uri="{FF2B5EF4-FFF2-40B4-BE49-F238E27FC236}">
                      <a16:creationId xmlns:a16="http://schemas.microsoft.com/office/drawing/2014/main" id="{A1DA2664-9C7B-4AD9-9544-C69B9632DE53}"/>
                    </a:ext>
                  </a:extLst>
                </p14:cNvPr>
                <p14:cNvContentPartPr/>
                <p14:nvPr/>
              </p14:nvContentPartPr>
              <p14:xfrm>
                <a:off x="2677290" y="3828315"/>
                <a:ext cx="137880" cy="240480"/>
              </p14:xfrm>
            </p:contentPart>
          </mc:Choice>
          <mc:Fallback>
            <p:pic>
              <p:nvPicPr>
                <p:cNvPr id="56337" name="筆跡 56336">
                  <a:extLst>
                    <a:ext uri="{FF2B5EF4-FFF2-40B4-BE49-F238E27FC236}">
                      <a16:creationId xmlns:a16="http://schemas.microsoft.com/office/drawing/2014/main" id="{A1DA2664-9C7B-4AD9-9544-C69B9632DE53}"/>
                    </a:ext>
                  </a:extLst>
                </p:cNvPr>
                <p:cNvPicPr/>
                <p:nvPr/>
              </p:nvPicPr>
              <p:blipFill>
                <a:blip r:embed="rId132"/>
                <a:stretch>
                  <a:fillRect/>
                </a:stretch>
              </p:blipFill>
              <p:spPr>
                <a:xfrm>
                  <a:off x="2659650" y="3810315"/>
                  <a:ext cx="173520" cy="276120"/>
                </a:xfrm>
                <a:prstGeom prst="rect">
                  <a:avLst/>
                </a:prstGeom>
              </p:spPr>
            </p:pic>
          </mc:Fallback>
        </mc:AlternateContent>
      </p:grpSp>
      <p:grpSp>
        <p:nvGrpSpPr>
          <p:cNvPr id="56347" name="群組 56346">
            <a:extLst>
              <a:ext uri="{FF2B5EF4-FFF2-40B4-BE49-F238E27FC236}">
                <a16:creationId xmlns:a16="http://schemas.microsoft.com/office/drawing/2014/main" id="{8A3EEF14-EEAF-418D-B16A-5BE652B20926}"/>
              </a:ext>
            </a:extLst>
          </p:cNvPr>
          <p:cNvGrpSpPr/>
          <p:nvPr/>
        </p:nvGrpSpPr>
        <p:grpSpPr>
          <a:xfrm>
            <a:off x="1604130" y="4459395"/>
            <a:ext cx="979200" cy="299880"/>
            <a:chOff x="1604130" y="4459395"/>
            <a:chExt cx="979200" cy="299880"/>
          </a:xfrm>
        </p:grpSpPr>
        <mc:AlternateContent xmlns:mc="http://schemas.openxmlformats.org/markup-compatibility/2006">
          <mc:Choice xmlns:p14="http://schemas.microsoft.com/office/powerpoint/2010/main" Requires="p14">
            <p:contentPart p14:bwMode="auto" r:id="rId133">
              <p14:nvContentPartPr>
                <p14:cNvPr id="56340" name="筆跡 56339">
                  <a:extLst>
                    <a:ext uri="{FF2B5EF4-FFF2-40B4-BE49-F238E27FC236}">
                      <a16:creationId xmlns:a16="http://schemas.microsoft.com/office/drawing/2014/main" id="{52FD4FF4-8A34-41C9-9598-A6468DCBC270}"/>
                    </a:ext>
                  </a:extLst>
                </p14:cNvPr>
                <p14:cNvContentPartPr/>
                <p14:nvPr/>
              </p14:nvContentPartPr>
              <p14:xfrm>
                <a:off x="1604130" y="4500795"/>
                <a:ext cx="205560" cy="258480"/>
              </p14:xfrm>
            </p:contentPart>
          </mc:Choice>
          <mc:Fallback>
            <p:pic>
              <p:nvPicPr>
                <p:cNvPr id="56340" name="筆跡 56339">
                  <a:extLst>
                    <a:ext uri="{FF2B5EF4-FFF2-40B4-BE49-F238E27FC236}">
                      <a16:creationId xmlns:a16="http://schemas.microsoft.com/office/drawing/2014/main" id="{52FD4FF4-8A34-41C9-9598-A6468DCBC270}"/>
                    </a:ext>
                  </a:extLst>
                </p:cNvPr>
                <p:cNvPicPr/>
                <p:nvPr/>
              </p:nvPicPr>
              <p:blipFill>
                <a:blip r:embed="rId134"/>
                <a:stretch>
                  <a:fillRect/>
                </a:stretch>
              </p:blipFill>
              <p:spPr>
                <a:xfrm>
                  <a:off x="1586130" y="4483155"/>
                  <a:ext cx="241200" cy="2941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6341" name="筆跡 56340">
                  <a:extLst>
                    <a:ext uri="{FF2B5EF4-FFF2-40B4-BE49-F238E27FC236}">
                      <a16:creationId xmlns:a16="http://schemas.microsoft.com/office/drawing/2014/main" id="{EF91FD14-B692-4E84-905E-507919A84BA7}"/>
                    </a:ext>
                  </a:extLst>
                </p14:cNvPr>
                <p14:cNvContentPartPr/>
                <p14:nvPr/>
              </p14:nvContentPartPr>
              <p14:xfrm>
                <a:off x="1899330" y="4578195"/>
                <a:ext cx="97920" cy="18720"/>
              </p14:xfrm>
            </p:contentPart>
          </mc:Choice>
          <mc:Fallback>
            <p:pic>
              <p:nvPicPr>
                <p:cNvPr id="56341" name="筆跡 56340">
                  <a:extLst>
                    <a:ext uri="{FF2B5EF4-FFF2-40B4-BE49-F238E27FC236}">
                      <a16:creationId xmlns:a16="http://schemas.microsoft.com/office/drawing/2014/main" id="{EF91FD14-B692-4E84-905E-507919A84BA7}"/>
                    </a:ext>
                  </a:extLst>
                </p:cNvPr>
                <p:cNvPicPr/>
                <p:nvPr/>
              </p:nvPicPr>
              <p:blipFill>
                <a:blip r:embed="rId136"/>
                <a:stretch>
                  <a:fillRect/>
                </a:stretch>
              </p:blipFill>
              <p:spPr>
                <a:xfrm>
                  <a:off x="1881690" y="4560555"/>
                  <a:ext cx="1335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6342" name="筆跡 56341">
                  <a:extLst>
                    <a:ext uri="{FF2B5EF4-FFF2-40B4-BE49-F238E27FC236}">
                      <a16:creationId xmlns:a16="http://schemas.microsoft.com/office/drawing/2014/main" id="{E39F0C72-27FE-4C5C-87D8-56EF6CB57ACD}"/>
                    </a:ext>
                  </a:extLst>
                </p14:cNvPr>
                <p14:cNvContentPartPr/>
                <p14:nvPr/>
              </p14:nvContentPartPr>
              <p14:xfrm>
                <a:off x="1923450" y="4649835"/>
                <a:ext cx="125640" cy="21960"/>
              </p14:xfrm>
            </p:contentPart>
          </mc:Choice>
          <mc:Fallback>
            <p:pic>
              <p:nvPicPr>
                <p:cNvPr id="56342" name="筆跡 56341">
                  <a:extLst>
                    <a:ext uri="{FF2B5EF4-FFF2-40B4-BE49-F238E27FC236}">
                      <a16:creationId xmlns:a16="http://schemas.microsoft.com/office/drawing/2014/main" id="{E39F0C72-27FE-4C5C-87D8-56EF6CB57ACD}"/>
                    </a:ext>
                  </a:extLst>
                </p:cNvPr>
                <p:cNvPicPr/>
                <p:nvPr/>
              </p:nvPicPr>
              <p:blipFill>
                <a:blip r:embed="rId138"/>
                <a:stretch>
                  <a:fillRect/>
                </a:stretch>
              </p:blipFill>
              <p:spPr>
                <a:xfrm>
                  <a:off x="1905450" y="4631835"/>
                  <a:ext cx="1612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6343" name="筆跡 56342">
                  <a:extLst>
                    <a:ext uri="{FF2B5EF4-FFF2-40B4-BE49-F238E27FC236}">
                      <a16:creationId xmlns:a16="http://schemas.microsoft.com/office/drawing/2014/main" id="{431514BC-F40E-43B4-84D3-26F2DD29268E}"/>
                    </a:ext>
                  </a:extLst>
                </p14:cNvPr>
                <p14:cNvContentPartPr/>
                <p14:nvPr/>
              </p14:nvContentPartPr>
              <p14:xfrm>
                <a:off x="2134050" y="4732995"/>
                <a:ext cx="13680" cy="11160"/>
              </p14:xfrm>
            </p:contentPart>
          </mc:Choice>
          <mc:Fallback>
            <p:pic>
              <p:nvPicPr>
                <p:cNvPr id="56343" name="筆跡 56342">
                  <a:extLst>
                    <a:ext uri="{FF2B5EF4-FFF2-40B4-BE49-F238E27FC236}">
                      <a16:creationId xmlns:a16="http://schemas.microsoft.com/office/drawing/2014/main" id="{431514BC-F40E-43B4-84D3-26F2DD29268E}"/>
                    </a:ext>
                  </a:extLst>
                </p:cNvPr>
                <p:cNvPicPr/>
                <p:nvPr/>
              </p:nvPicPr>
              <p:blipFill>
                <a:blip r:embed="rId140"/>
                <a:stretch>
                  <a:fillRect/>
                </a:stretch>
              </p:blipFill>
              <p:spPr>
                <a:xfrm>
                  <a:off x="2116050" y="4715355"/>
                  <a:ext cx="493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6345" name="筆跡 56344">
                  <a:extLst>
                    <a:ext uri="{FF2B5EF4-FFF2-40B4-BE49-F238E27FC236}">
                      <a16:creationId xmlns:a16="http://schemas.microsoft.com/office/drawing/2014/main" id="{12FB49B2-BA49-4563-9DCE-FB1348C32C74}"/>
                    </a:ext>
                  </a:extLst>
                </p14:cNvPr>
                <p14:cNvContentPartPr/>
                <p14:nvPr/>
              </p14:nvContentPartPr>
              <p14:xfrm>
                <a:off x="2344290" y="4515915"/>
                <a:ext cx="86400" cy="121680"/>
              </p14:xfrm>
            </p:contentPart>
          </mc:Choice>
          <mc:Fallback>
            <p:pic>
              <p:nvPicPr>
                <p:cNvPr id="56345" name="筆跡 56344">
                  <a:extLst>
                    <a:ext uri="{FF2B5EF4-FFF2-40B4-BE49-F238E27FC236}">
                      <a16:creationId xmlns:a16="http://schemas.microsoft.com/office/drawing/2014/main" id="{12FB49B2-BA49-4563-9DCE-FB1348C32C74}"/>
                    </a:ext>
                  </a:extLst>
                </p:cNvPr>
                <p:cNvPicPr/>
                <p:nvPr/>
              </p:nvPicPr>
              <p:blipFill>
                <a:blip r:embed="rId142"/>
                <a:stretch>
                  <a:fillRect/>
                </a:stretch>
              </p:blipFill>
              <p:spPr>
                <a:xfrm>
                  <a:off x="2326650" y="4497915"/>
                  <a:ext cx="1220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6346" name="筆跡 56345">
                  <a:extLst>
                    <a:ext uri="{FF2B5EF4-FFF2-40B4-BE49-F238E27FC236}">
                      <a16:creationId xmlns:a16="http://schemas.microsoft.com/office/drawing/2014/main" id="{E520BB98-014B-4D5F-8923-C1FB207DF951}"/>
                    </a:ext>
                  </a:extLst>
                </p14:cNvPr>
                <p14:cNvContentPartPr/>
                <p14:nvPr/>
              </p14:nvContentPartPr>
              <p14:xfrm>
                <a:off x="2552730" y="4459395"/>
                <a:ext cx="30600" cy="218160"/>
              </p14:xfrm>
            </p:contentPart>
          </mc:Choice>
          <mc:Fallback>
            <p:pic>
              <p:nvPicPr>
                <p:cNvPr id="56346" name="筆跡 56345">
                  <a:extLst>
                    <a:ext uri="{FF2B5EF4-FFF2-40B4-BE49-F238E27FC236}">
                      <a16:creationId xmlns:a16="http://schemas.microsoft.com/office/drawing/2014/main" id="{E520BB98-014B-4D5F-8923-C1FB207DF951}"/>
                    </a:ext>
                  </a:extLst>
                </p:cNvPr>
                <p:cNvPicPr/>
                <p:nvPr/>
              </p:nvPicPr>
              <p:blipFill>
                <a:blip r:embed="rId144"/>
                <a:stretch>
                  <a:fillRect/>
                </a:stretch>
              </p:blipFill>
              <p:spPr>
                <a:xfrm>
                  <a:off x="2534730" y="4441395"/>
                  <a:ext cx="66240" cy="253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5">
            <p14:nvContentPartPr>
              <p14:cNvPr id="56348" name="筆跡 56347">
                <a:extLst>
                  <a:ext uri="{FF2B5EF4-FFF2-40B4-BE49-F238E27FC236}">
                    <a16:creationId xmlns:a16="http://schemas.microsoft.com/office/drawing/2014/main" id="{C0E6F8B0-D553-4110-BE13-05CCD21BA5A0}"/>
                  </a:ext>
                </a:extLst>
              </p14:cNvPr>
              <p14:cNvContentPartPr/>
              <p14:nvPr/>
            </p14:nvContentPartPr>
            <p14:xfrm>
              <a:off x="3867450" y="3801315"/>
              <a:ext cx="2627640" cy="199440"/>
            </p14:xfrm>
          </p:contentPart>
        </mc:Choice>
        <mc:Fallback>
          <p:pic>
            <p:nvPicPr>
              <p:cNvPr id="56348" name="筆跡 56347">
                <a:extLst>
                  <a:ext uri="{FF2B5EF4-FFF2-40B4-BE49-F238E27FC236}">
                    <a16:creationId xmlns:a16="http://schemas.microsoft.com/office/drawing/2014/main" id="{C0E6F8B0-D553-4110-BE13-05CCD21BA5A0}"/>
                  </a:ext>
                </a:extLst>
              </p:cNvPr>
              <p:cNvPicPr/>
              <p:nvPr/>
            </p:nvPicPr>
            <p:blipFill>
              <a:blip r:embed="rId146"/>
              <a:stretch>
                <a:fillRect/>
              </a:stretch>
            </p:blipFill>
            <p:spPr>
              <a:xfrm>
                <a:off x="3849810" y="3783315"/>
                <a:ext cx="26632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56349" name="筆跡 56348">
                <a:extLst>
                  <a:ext uri="{FF2B5EF4-FFF2-40B4-BE49-F238E27FC236}">
                    <a16:creationId xmlns:a16="http://schemas.microsoft.com/office/drawing/2014/main" id="{B492719C-BBE0-4879-9AD0-FEFBE7C40145}"/>
                  </a:ext>
                </a:extLst>
              </p14:cNvPr>
              <p14:cNvContentPartPr/>
              <p14:nvPr/>
            </p14:nvContentPartPr>
            <p14:xfrm>
              <a:off x="6364050" y="3700155"/>
              <a:ext cx="188280" cy="119520"/>
            </p14:xfrm>
          </p:contentPart>
        </mc:Choice>
        <mc:Fallback>
          <p:pic>
            <p:nvPicPr>
              <p:cNvPr id="56349" name="筆跡 56348">
                <a:extLst>
                  <a:ext uri="{FF2B5EF4-FFF2-40B4-BE49-F238E27FC236}">
                    <a16:creationId xmlns:a16="http://schemas.microsoft.com/office/drawing/2014/main" id="{B492719C-BBE0-4879-9AD0-FEFBE7C40145}"/>
                  </a:ext>
                </a:extLst>
              </p:cNvPr>
              <p:cNvPicPr/>
              <p:nvPr/>
            </p:nvPicPr>
            <p:blipFill>
              <a:blip r:embed="rId148"/>
              <a:stretch>
                <a:fillRect/>
              </a:stretch>
            </p:blipFill>
            <p:spPr>
              <a:xfrm>
                <a:off x="6346050" y="3682515"/>
                <a:ext cx="2239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56350" name="筆跡 56349">
                <a:extLst>
                  <a:ext uri="{FF2B5EF4-FFF2-40B4-BE49-F238E27FC236}">
                    <a16:creationId xmlns:a16="http://schemas.microsoft.com/office/drawing/2014/main" id="{6A736A89-B6A0-40F6-8D2F-DE5DA8A01E2C}"/>
                  </a:ext>
                </a:extLst>
              </p14:cNvPr>
              <p14:cNvContentPartPr/>
              <p14:nvPr/>
            </p14:nvContentPartPr>
            <p14:xfrm>
              <a:off x="4088850" y="3032355"/>
              <a:ext cx="77400" cy="853920"/>
            </p14:xfrm>
          </p:contentPart>
        </mc:Choice>
        <mc:Fallback>
          <p:pic>
            <p:nvPicPr>
              <p:cNvPr id="56350" name="筆跡 56349">
                <a:extLst>
                  <a:ext uri="{FF2B5EF4-FFF2-40B4-BE49-F238E27FC236}">
                    <a16:creationId xmlns:a16="http://schemas.microsoft.com/office/drawing/2014/main" id="{6A736A89-B6A0-40F6-8D2F-DE5DA8A01E2C}"/>
                  </a:ext>
                </a:extLst>
              </p:cNvPr>
              <p:cNvPicPr/>
              <p:nvPr/>
            </p:nvPicPr>
            <p:blipFill>
              <a:blip r:embed="rId150"/>
              <a:stretch>
                <a:fillRect/>
              </a:stretch>
            </p:blipFill>
            <p:spPr>
              <a:xfrm>
                <a:off x="4071210" y="3014355"/>
                <a:ext cx="113040" cy="8895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56351" name="筆跡 56350">
                <a:extLst>
                  <a:ext uri="{FF2B5EF4-FFF2-40B4-BE49-F238E27FC236}">
                    <a16:creationId xmlns:a16="http://schemas.microsoft.com/office/drawing/2014/main" id="{E58F0B86-7620-4FAF-BF5A-DEFB74B28CED}"/>
                  </a:ext>
                </a:extLst>
              </p14:cNvPr>
              <p14:cNvContentPartPr/>
              <p14:nvPr/>
            </p14:nvContentPartPr>
            <p14:xfrm>
              <a:off x="4172370" y="3820395"/>
              <a:ext cx="12960" cy="176400"/>
            </p14:xfrm>
          </p:contentPart>
        </mc:Choice>
        <mc:Fallback>
          <p:pic>
            <p:nvPicPr>
              <p:cNvPr id="56351" name="筆跡 56350">
                <a:extLst>
                  <a:ext uri="{FF2B5EF4-FFF2-40B4-BE49-F238E27FC236}">
                    <a16:creationId xmlns:a16="http://schemas.microsoft.com/office/drawing/2014/main" id="{E58F0B86-7620-4FAF-BF5A-DEFB74B28CED}"/>
                  </a:ext>
                </a:extLst>
              </p:cNvPr>
              <p:cNvPicPr/>
              <p:nvPr/>
            </p:nvPicPr>
            <p:blipFill>
              <a:blip r:embed="rId152"/>
              <a:stretch>
                <a:fillRect/>
              </a:stretch>
            </p:blipFill>
            <p:spPr>
              <a:xfrm>
                <a:off x="4154370" y="3802755"/>
                <a:ext cx="486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56352" name="筆跡 56351">
                <a:extLst>
                  <a:ext uri="{FF2B5EF4-FFF2-40B4-BE49-F238E27FC236}">
                    <a16:creationId xmlns:a16="http://schemas.microsoft.com/office/drawing/2014/main" id="{9D564AE9-F157-495C-9D87-5A9255DF1179}"/>
                  </a:ext>
                </a:extLst>
              </p14:cNvPr>
              <p14:cNvContentPartPr/>
              <p14:nvPr/>
            </p14:nvContentPartPr>
            <p14:xfrm>
              <a:off x="3974730" y="3056115"/>
              <a:ext cx="88200" cy="121680"/>
            </p14:xfrm>
          </p:contentPart>
        </mc:Choice>
        <mc:Fallback>
          <p:pic>
            <p:nvPicPr>
              <p:cNvPr id="56352" name="筆跡 56351">
                <a:extLst>
                  <a:ext uri="{FF2B5EF4-FFF2-40B4-BE49-F238E27FC236}">
                    <a16:creationId xmlns:a16="http://schemas.microsoft.com/office/drawing/2014/main" id="{9D564AE9-F157-495C-9D87-5A9255DF1179}"/>
                  </a:ext>
                </a:extLst>
              </p:cNvPr>
              <p:cNvPicPr/>
              <p:nvPr/>
            </p:nvPicPr>
            <p:blipFill>
              <a:blip r:embed="rId154"/>
              <a:stretch>
                <a:fillRect/>
              </a:stretch>
            </p:blipFill>
            <p:spPr>
              <a:xfrm>
                <a:off x="3956730" y="3038115"/>
                <a:ext cx="1238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56353" name="筆跡 56352">
                <a:extLst>
                  <a:ext uri="{FF2B5EF4-FFF2-40B4-BE49-F238E27FC236}">
                    <a16:creationId xmlns:a16="http://schemas.microsoft.com/office/drawing/2014/main" id="{730D57B4-137A-4698-AC25-124097D29625}"/>
                  </a:ext>
                </a:extLst>
              </p14:cNvPr>
              <p14:cNvContentPartPr/>
              <p14:nvPr/>
            </p14:nvContentPartPr>
            <p14:xfrm>
              <a:off x="4046730" y="3073395"/>
              <a:ext cx="99000" cy="88200"/>
            </p14:xfrm>
          </p:contentPart>
        </mc:Choice>
        <mc:Fallback>
          <p:pic>
            <p:nvPicPr>
              <p:cNvPr id="56353" name="筆跡 56352">
                <a:extLst>
                  <a:ext uri="{FF2B5EF4-FFF2-40B4-BE49-F238E27FC236}">
                    <a16:creationId xmlns:a16="http://schemas.microsoft.com/office/drawing/2014/main" id="{730D57B4-137A-4698-AC25-124097D29625}"/>
                  </a:ext>
                </a:extLst>
              </p:cNvPr>
              <p:cNvPicPr/>
              <p:nvPr/>
            </p:nvPicPr>
            <p:blipFill>
              <a:blip r:embed="rId156"/>
              <a:stretch>
                <a:fillRect/>
              </a:stretch>
            </p:blipFill>
            <p:spPr>
              <a:xfrm>
                <a:off x="4029090" y="3055395"/>
                <a:ext cx="1346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56355" name="筆跡 56354">
                <a:extLst>
                  <a:ext uri="{FF2B5EF4-FFF2-40B4-BE49-F238E27FC236}">
                    <a16:creationId xmlns:a16="http://schemas.microsoft.com/office/drawing/2014/main" id="{CB1E68C6-C045-4ECA-9942-E8911629ACD6}"/>
                  </a:ext>
                </a:extLst>
              </p14:cNvPr>
              <p14:cNvContentPartPr/>
              <p14:nvPr/>
            </p14:nvContentPartPr>
            <p14:xfrm>
              <a:off x="4282530" y="3032355"/>
              <a:ext cx="820800" cy="820080"/>
            </p14:xfrm>
          </p:contentPart>
        </mc:Choice>
        <mc:Fallback>
          <p:pic>
            <p:nvPicPr>
              <p:cNvPr id="56355" name="筆跡 56354">
                <a:extLst>
                  <a:ext uri="{FF2B5EF4-FFF2-40B4-BE49-F238E27FC236}">
                    <a16:creationId xmlns:a16="http://schemas.microsoft.com/office/drawing/2014/main" id="{CB1E68C6-C045-4ECA-9942-E8911629ACD6}"/>
                  </a:ext>
                </a:extLst>
              </p:cNvPr>
              <p:cNvPicPr/>
              <p:nvPr/>
            </p:nvPicPr>
            <p:blipFill>
              <a:blip r:embed="rId158"/>
              <a:stretch>
                <a:fillRect/>
              </a:stretch>
            </p:blipFill>
            <p:spPr>
              <a:xfrm>
                <a:off x="4264890" y="3014355"/>
                <a:ext cx="856440" cy="8557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56356" name="筆跡 56355">
                <a:extLst>
                  <a:ext uri="{FF2B5EF4-FFF2-40B4-BE49-F238E27FC236}">
                    <a16:creationId xmlns:a16="http://schemas.microsoft.com/office/drawing/2014/main" id="{806C7D13-DB4F-4E50-90DB-799C1A31E01E}"/>
                  </a:ext>
                </a:extLst>
              </p14:cNvPr>
              <p14:cNvContentPartPr/>
              <p14:nvPr/>
            </p14:nvContentPartPr>
            <p14:xfrm>
              <a:off x="5056170" y="3037035"/>
              <a:ext cx="1083960" cy="626400"/>
            </p14:xfrm>
          </p:contentPart>
        </mc:Choice>
        <mc:Fallback>
          <p:pic>
            <p:nvPicPr>
              <p:cNvPr id="56356" name="筆跡 56355">
                <a:extLst>
                  <a:ext uri="{FF2B5EF4-FFF2-40B4-BE49-F238E27FC236}">
                    <a16:creationId xmlns:a16="http://schemas.microsoft.com/office/drawing/2014/main" id="{806C7D13-DB4F-4E50-90DB-799C1A31E01E}"/>
                  </a:ext>
                </a:extLst>
              </p:cNvPr>
              <p:cNvPicPr/>
              <p:nvPr/>
            </p:nvPicPr>
            <p:blipFill>
              <a:blip r:embed="rId160"/>
              <a:stretch>
                <a:fillRect/>
              </a:stretch>
            </p:blipFill>
            <p:spPr>
              <a:xfrm>
                <a:off x="5038530" y="3019035"/>
                <a:ext cx="1119600" cy="6620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56358" name="筆跡 56357">
                <a:extLst>
                  <a:ext uri="{FF2B5EF4-FFF2-40B4-BE49-F238E27FC236}">
                    <a16:creationId xmlns:a16="http://schemas.microsoft.com/office/drawing/2014/main" id="{B0F8F353-FB0F-48F6-B2BA-0543990A9E85}"/>
                  </a:ext>
                </a:extLst>
              </p14:cNvPr>
              <p14:cNvContentPartPr/>
              <p14:nvPr/>
            </p14:nvContentPartPr>
            <p14:xfrm>
              <a:off x="5046450" y="3071235"/>
              <a:ext cx="2880" cy="42480"/>
            </p14:xfrm>
          </p:contentPart>
        </mc:Choice>
        <mc:Fallback>
          <p:pic>
            <p:nvPicPr>
              <p:cNvPr id="56358" name="筆跡 56357">
                <a:extLst>
                  <a:ext uri="{FF2B5EF4-FFF2-40B4-BE49-F238E27FC236}">
                    <a16:creationId xmlns:a16="http://schemas.microsoft.com/office/drawing/2014/main" id="{B0F8F353-FB0F-48F6-B2BA-0543990A9E85}"/>
                  </a:ext>
                </a:extLst>
              </p:cNvPr>
              <p:cNvPicPr/>
              <p:nvPr/>
            </p:nvPicPr>
            <p:blipFill>
              <a:blip r:embed="rId162"/>
              <a:stretch>
                <a:fillRect/>
              </a:stretch>
            </p:blipFill>
            <p:spPr>
              <a:xfrm>
                <a:off x="5028810" y="3053235"/>
                <a:ext cx="385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56359" name="筆跡 56358">
                <a:extLst>
                  <a:ext uri="{FF2B5EF4-FFF2-40B4-BE49-F238E27FC236}">
                    <a16:creationId xmlns:a16="http://schemas.microsoft.com/office/drawing/2014/main" id="{926B9CB9-D893-49A7-9B66-7F1734D33FCB}"/>
                  </a:ext>
                </a:extLst>
              </p14:cNvPr>
              <p14:cNvContentPartPr/>
              <p14:nvPr/>
            </p14:nvContentPartPr>
            <p14:xfrm>
              <a:off x="5065890" y="3277875"/>
              <a:ext cx="5040" cy="41400"/>
            </p14:xfrm>
          </p:contentPart>
        </mc:Choice>
        <mc:Fallback>
          <p:pic>
            <p:nvPicPr>
              <p:cNvPr id="56359" name="筆跡 56358">
                <a:extLst>
                  <a:ext uri="{FF2B5EF4-FFF2-40B4-BE49-F238E27FC236}">
                    <a16:creationId xmlns:a16="http://schemas.microsoft.com/office/drawing/2014/main" id="{926B9CB9-D893-49A7-9B66-7F1734D33FCB}"/>
                  </a:ext>
                </a:extLst>
              </p:cNvPr>
              <p:cNvPicPr/>
              <p:nvPr/>
            </p:nvPicPr>
            <p:blipFill>
              <a:blip r:embed="rId164"/>
              <a:stretch>
                <a:fillRect/>
              </a:stretch>
            </p:blipFill>
            <p:spPr>
              <a:xfrm>
                <a:off x="5047890" y="3260235"/>
                <a:ext cx="406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56360" name="筆跡 56359">
                <a:extLst>
                  <a:ext uri="{FF2B5EF4-FFF2-40B4-BE49-F238E27FC236}">
                    <a16:creationId xmlns:a16="http://schemas.microsoft.com/office/drawing/2014/main" id="{BF6EF650-115E-4A17-AEC1-E7E202ADF148}"/>
                  </a:ext>
                </a:extLst>
              </p14:cNvPr>
              <p14:cNvContentPartPr/>
              <p14:nvPr/>
            </p14:nvContentPartPr>
            <p14:xfrm>
              <a:off x="5091090" y="3439155"/>
              <a:ext cx="29160" cy="312120"/>
            </p14:xfrm>
          </p:contentPart>
        </mc:Choice>
        <mc:Fallback>
          <p:pic>
            <p:nvPicPr>
              <p:cNvPr id="56360" name="筆跡 56359">
                <a:extLst>
                  <a:ext uri="{FF2B5EF4-FFF2-40B4-BE49-F238E27FC236}">
                    <a16:creationId xmlns:a16="http://schemas.microsoft.com/office/drawing/2014/main" id="{BF6EF650-115E-4A17-AEC1-E7E202ADF148}"/>
                  </a:ext>
                </a:extLst>
              </p:cNvPr>
              <p:cNvPicPr/>
              <p:nvPr/>
            </p:nvPicPr>
            <p:blipFill>
              <a:blip r:embed="rId166"/>
              <a:stretch>
                <a:fillRect/>
              </a:stretch>
            </p:blipFill>
            <p:spPr>
              <a:xfrm>
                <a:off x="5073450" y="3421515"/>
                <a:ext cx="6480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56361" name="筆跡 56360">
                <a:extLst>
                  <a:ext uri="{FF2B5EF4-FFF2-40B4-BE49-F238E27FC236}">
                    <a16:creationId xmlns:a16="http://schemas.microsoft.com/office/drawing/2014/main" id="{8DA99CAC-660B-469E-AD7E-EC1C7BF7AF1D}"/>
                  </a:ext>
                </a:extLst>
              </p14:cNvPr>
              <p14:cNvContentPartPr/>
              <p14:nvPr/>
            </p14:nvContentPartPr>
            <p14:xfrm>
              <a:off x="5136810" y="3804195"/>
              <a:ext cx="17280" cy="50040"/>
            </p14:xfrm>
          </p:contentPart>
        </mc:Choice>
        <mc:Fallback>
          <p:pic>
            <p:nvPicPr>
              <p:cNvPr id="56361" name="筆跡 56360">
                <a:extLst>
                  <a:ext uri="{FF2B5EF4-FFF2-40B4-BE49-F238E27FC236}">
                    <a16:creationId xmlns:a16="http://schemas.microsoft.com/office/drawing/2014/main" id="{8DA99CAC-660B-469E-AD7E-EC1C7BF7AF1D}"/>
                  </a:ext>
                </a:extLst>
              </p:cNvPr>
              <p:cNvPicPr/>
              <p:nvPr/>
            </p:nvPicPr>
            <p:blipFill>
              <a:blip r:embed="rId168"/>
              <a:stretch>
                <a:fillRect/>
              </a:stretch>
            </p:blipFill>
            <p:spPr>
              <a:xfrm>
                <a:off x="5119170" y="3786195"/>
                <a:ext cx="529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56362" name="筆跡 56361">
                <a:extLst>
                  <a:ext uri="{FF2B5EF4-FFF2-40B4-BE49-F238E27FC236}">
                    <a16:creationId xmlns:a16="http://schemas.microsoft.com/office/drawing/2014/main" id="{0E28DB38-2930-4899-87B6-F2AAB4D6196B}"/>
                  </a:ext>
                </a:extLst>
              </p14:cNvPr>
              <p14:cNvContentPartPr/>
              <p14:nvPr/>
            </p14:nvContentPartPr>
            <p14:xfrm>
              <a:off x="5106930" y="3949275"/>
              <a:ext cx="192960" cy="243000"/>
            </p14:xfrm>
          </p:contentPart>
        </mc:Choice>
        <mc:Fallback>
          <p:pic>
            <p:nvPicPr>
              <p:cNvPr id="56362" name="筆跡 56361">
                <a:extLst>
                  <a:ext uri="{FF2B5EF4-FFF2-40B4-BE49-F238E27FC236}">
                    <a16:creationId xmlns:a16="http://schemas.microsoft.com/office/drawing/2014/main" id="{0E28DB38-2930-4899-87B6-F2AAB4D6196B}"/>
                  </a:ext>
                </a:extLst>
              </p:cNvPr>
              <p:cNvPicPr/>
              <p:nvPr/>
            </p:nvPicPr>
            <p:blipFill>
              <a:blip r:embed="rId170"/>
              <a:stretch>
                <a:fillRect/>
              </a:stretch>
            </p:blipFill>
            <p:spPr>
              <a:xfrm>
                <a:off x="5088930" y="3931275"/>
                <a:ext cx="22860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56363" name="筆跡 56362">
                <a:extLst>
                  <a:ext uri="{FF2B5EF4-FFF2-40B4-BE49-F238E27FC236}">
                    <a16:creationId xmlns:a16="http://schemas.microsoft.com/office/drawing/2014/main" id="{F388AF01-E5C5-49A1-80F6-3656553C50F2}"/>
                  </a:ext>
                </a:extLst>
              </p14:cNvPr>
              <p14:cNvContentPartPr/>
              <p14:nvPr/>
            </p14:nvContentPartPr>
            <p14:xfrm>
              <a:off x="5248770" y="4239435"/>
              <a:ext cx="12240" cy="107640"/>
            </p14:xfrm>
          </p:contentPart>
        </mc:Choice>
        <mc:Fallback>
          <p:pic>
            <p:nvPicPr>
              <p:cNvPr id="56363" name="筆跡 56362">
                <a:extLst>
                  <a:ext uri="{FF2B5EF4-FFF2-40B4-BE49-F238E27FC236}">
                    <a16:creationId xmlns:a16="http://schemas.microsoft.com/office/drawing/2014/main" id="{F388AF01-E5C5-49A1-80F6-3656553C50F2}"/>
                  </a:ext>
                </a:extLst>
              </p:cNvPr>
              <p:cNvPicPr/>
              <p:nvPr/>
            </p:nvPicPr>
            <p:blipFill>
              <a:blip r:embed="rId172"/>
              <a:stretch>
                <a:fillRect/>
              </a:stretch>
            </p:blipFill>
            <p:spPr>
              <a:xfrm>
                <a:off x="5230770" y="4221795"/>
                <a:ext cx="478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56364" name="筆跡 56363">
                <a:extLst>
                  <a:ext uri="{FF2B5EF4-FFF2-40B4-BE49-F238E27FC236}">
                    <a16:creationId xmlns:a16="http://schemas.microsoft.com/office/drawing/2014/main" id="{80CF99F9-5D33-4DB4-A687-9DC4B178395E}"/>
                  </a:ext>
                </a:extLst>
              </p14:cNvPr>
              <p14:cNvContentPartPr/>
              <p14:nvPr/>
            </p14:nvContentPartPr>
            <p14:xfrm>
              <a:off x="5316090" y="4219995"/>
              <a:ext cx="11160" cy="113040"/>
            </p14:xfrm>
          </p:contentPart>
        </mc:Choice>
        <mc:Fallback>
          <p:pic>
            <p:nvPicPr>
              <p:cNvPr id="56364" name="筆跡 56363">
                <a:extLst>
                  <a:ext uri="{FF2B5EF4-FFF2-40B4-BE49-F238E27FC236}">
                    <a16:creationId xmlns:a16="http://schemas.microsoft.com/office/drawing/2014/main" id="{80CF99F9-5D33-4DB4-A687-9DC4B178395E}"/>
                  </a:ext>
                </a:extLst>
              </p:cNvPr>
              <p:cNvPicPr/>
              <p:nvPr/>
            </p:nvPicPr>
            <p:blipFill>
              <a:blip r:embed="rId174"/>
              <a:stretch>
                <a:fillRect/>
              </a:stretch>
            </p:blipFill>
            <p:spPr>
              <a:xfrm>
                <a:off x="5298450" y="4201995"/>
                <a:ext cx="468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56365" name="筆跡 56364">
                <a:extLst>
                  <a:ext uri="{FF2B5EF4-FFF2-40B4-BE49-F238E27FC236}">
                    <a16:creationId xmlns:a16="http://schemas.microsoft.com/office/drawing/2014/main" id="{13708AAF-B881-4ABE-8562-5B49CB297482}"/>
                  </a:ext>
                </a:extLst>
              </p14:cNvPr>
              <p14:cNvContentPartPr/>
              <p14:nvPr/>
            </p14:nvContentPartPr>
            <p14:xfrm>
              <a:off x="5278650" y="4409715"/>
              <a:ext cx="156600" cy="199080"/>
            </p14:xfrm>
          </p:contentPart>
        </mc:Choice>
        <mc:Fallback>
          <p:pic>
            <p:nvPicPr>
              <p:cNvPr id="56365" name="筆跡 56364">
                <a:extLst>
                  <a:ext uri="{FF2B5EF4-FFF2-40B4-BE49-F238E27FC236}">
                    <a16:creationId xmlns:a16="http://schemas.microsoft.com/office/drawing/2014/main" id="{13708AAF-B881-4ABE-8562-5B49CB297482}"/>
                  </a:ext>
                </a:extLst>
              </p:cNvPr>
              <p:cNvPicPr/>
              <p:nvPr/>
            </p:nvPicPr>
            <p:blipFill>
              <a:blip r:embed="rId176"/>
              <a:stretch>
                <a:fillRect/>
              </a:stretch>
            </p:blipFill>
            <p:spPr>
              <a:xfrm>
                <a:off x="5260650" y="4392075"/>
                <a:ext cx="1922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56367" name="筆跡 56366">
                <a:extLst>
                  <a:ext uri="{FF2B5EF4-FFF2-40B4-BE49-F238E27FC236}">
                    <a16:creationId xmlns:a16="http://schemas.microsoft.com/office/drawing/2014/main" id="{F340EF36-E4D4-48A5-BE7D-3EFE02A6AE71}"/>
                  </a:ext>
                </a:extLst>
              </p14:cNvPr>
              <p14:cNvContentPartPr/>
              <p14:nvPr/>
            </p14:nvContentPartPr>
            <p14:xfrm>
              <a:off x="5636130" y="3270315"/>
              <a:ext cx="6480" cy="64080"/>
            </p14:xfrm>
          </p:contentPart>
        </mc:Choice>
        <mc:Fallback>
          <p:pic>
            <p:nvPicPr>
              <p:cNvPr id="56367" name="筆跡 56366">
                <a:extLst>
                  <a:ext uri="{FF2B5EF4-FFF2-40B4-BE49-F238E27FC236}">
                    <a16:creationId xmlns:a16="http://schemas.microsoft.com/office/drawing/2014/main" id="{F340EF36-E4D4-48A5-BE7D-3EFE02A6AE71}"/>
                  </a:ext>
                </a:extLst>
              </p:cNvPr>
              <p:cNvPicPr/>
              <p:nvPr/>
            </p:nvPicPr>
            <p:blipFill>
              <a:blip r:embed="rId178"/>
              <a:stretch>
                <a:fillRect/>
              </a:stretch>
            </p:blipFill>
            <p:spPr>
              <a:xfrm>
                <a:off x="5618130" y="3252675"/>
                <a:ext cx="421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56368" name="筆跡 56367">
                <a:extLst>
                  <a:ext uri="{FF2B5EF4-FFF2-40B4-BE49-F238E27FC236}">
                    <a16:creationId xmlns:a16="http://schemas.microsoft.com/office/drawing/2014/main" id="{4E98DE90-DAB8-4EA2-91C9-8B58532F0934}"/>
                  </a:ext>
                </a:extLst>
              </p14:cNvPr>
              <p14:cNvContentPartPr/>
              <p14:nvPr/>
            </p14:nvContentPartPr>
            <p14:xfrm>
              <a:off x="5646930" y="3452115"/>
              <a:ext cx="5040" cy="39240"/>
            </p14:xfrm>
          </p:contentPart>
        </mc:Choice>
        <mc:Fallback>
          <p:pic>
            <p:nvPicPr>
              <p:cNvPr id="56368" name="筆跡 56367">
                <a:extLst>
                  <a:ext uri="{FF2B5EF4-FFF2-40B4-BE49-F238E27FC236}">
                    <a16:creationId xmlns:a16="http://schemas.microsoft.com/office/drawing/2014/main" id="{4E98DE90-DAB8-4EA2-91C9-8B58532F0934}"/>
                  </a:ext>
                </a:extLst>
              </p:cNvPr>
              <p:cNvPicPr/>
              <p:nvPr/>
            </p:nvPicPr>
            <p:blipFill>
              <a:blip r:embed="rId180"/>
              <a:stretch>
                <a:fillRect/>
              </a:stretch>
            </p:blipFill>
            <p:spPr>
              <a:xfrm>
                <a:off x="5629290" y="3434475"/>
                <a:ext cx="406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56371" name="筆跡 56370">
                <a:extLst>
                  <a:ext uri="{FF2B5EF4-FFF2-40B4-BE49-F238E27FC236}">
                    <a16:creationId xmlns:a16="http://schemas.microsoft.com/office/drawing/2014/main" id="{C60B31AE-CA4E-4BAF-975C-53AB57A575A0}"/>
                  </a:ext>
                </a:extLst>
              </p14:cNvPr>
              <p14:cNvContentPartPr/>
              <p14:nvPr/>
            </p14:nvContentPartPr>
            <p14:xfrm>
              <a:off x="4534170" y="3368955"/>
              <a:ext cx="21960" cy="58680"/>
            </p14:xfrm>
          </p:contentPart>
        </mc:Choice>
        <mc:Fallback>
          <p:pic>
            <p:nvPicPr>
              <p:cNvPr id="56371" name="筆跡 56370">
                <a:extLst>
                  <a:ext uri="{FF2B5EF4-FFF2-40B4-BE49-F238E27FC236}">
                    <a16:creationId xmlns:a16="http://schemas.microsoft.com/office/drawing/2014/main" id="{C60B31AE-CA4E-4BAF-975C-53AB57A575A0}"/>
                  </a:ext>
                </a:extLst>
              </p:cNvPr>
              <p:cNvPicPr/>
              <p:nvPr/>
            </p:nvPicPr>
            <p:blipFill>
              <a:blip r:embed="rId182"/>
              <a:stretch>
                <a:fillRect/>
              </a:stretch>
            </p:blipFill>
            <p:spPr>
              <a:xfrm>
                <a:off x="4516170" y="3350955"/>
                <a:ext cx="5760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56372" name="筆跡 56371">
                <a:extLst>
                  <a:ext uri="{FF2B5EF4-FFF2-40B4-BE49-F238E27FC236}">
                    <a16:creationId xmlns:a16="http://schemas.microsoft.com/office/drawing/2014/main" id="{4DDDFF76-0FC6-4B15-BAF7-790C6DCEF697}"/>
                  </a:ext>
                </a:extLst>
              </p14:cNvPr>
              <p14:cNvContentPartPr/>
              <p14:nvPr/>
            </p14:nvContentPartPr>
            <p14:xfrm>
              <a:off x="4573770" y="3488115"/>
              <a:ext cx="25560" cy="107640"/>
            </p14:xfrm>
          </p:contentPart>
        </mc:Choice>
        <mc:Fallback>
          <p:pic>
            <p:nvPicPr>
              <p:cNvPr id="56372" name="筆跡 56371">
                <a:extLst>
                  <a:ext uri="{FF2B5EF4-FFF2-40B4-BE49-F238E27FC236}">
                    <a16:creationId xmlns:a16="http://schemas.microsoft.com/office/drawing/2014/main" id="{4DDDFF76-0FC6-4B15-BAF7-790C6DCEF697}"/>
                  </a:ext>
                </a:extLst>
              </p:cNvPr>
              <p:cNvPicPr/>
              <p:nvPr/>
            </p:nvPicPr>
            <p:blipFill>
              <a:blip r:embed="rId184"/>
              <a:stretch>
                <a:fillRect/>
              </a:stretch>
            </p:blipFill>
            <p:spPr>
              <a:xfrm>
                <a:off x="4556130" y="3470115"/>
                <a:ext cx="612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56373" name="筆跡 56372">
                <a:extLst>
                  <a:ext uri="{FF2B5EF4-FFF2-40B4-BE49-F238E27FC236}">
                    <a16:creationId xmlns:a16="http://schemas.microsoft.com/office/drawing/2014/main" id="{B2F1F1F4-D9D2-424A-A9B9-DF0561619B22}"/>
                  </a:ext>
                </a:extLst>
              </p14:cNvPr>
              <p14:cNvContentPartPr/>
              <p14:nvPr/>
            </p14:nvContentPartPr>
            <p14:xfrm>
              <a:off x="4605090" y="3668835"/>
              <a:ext cx="19440" cy="200520"/>
            </p14:xfrm>
          </p:contentPart>
        </mc:Choice>
        <mc:Fallback>
          <p:pic>
            <p:nvPicPr>
              <p:cNvPr id="56373" name="筆跡 56372">
                <a:extLst>
                  <a:ext uri="{FF2B5EF4-FFF2-40B4-BE49-F238E27FC236}">
                    <a16:creationId xmlns:a16="http://schemas.microsoft.com/office/drawing/2014/main" id="{B2F1F1F4-D9D2-424A-A9B9-DF0561619B22}"/>
                  </a:ext>
                </a:extLst>
              </p:cNvPr>
              <p:cNvPicPr/>
              <p:nvPr/>
            </p:nvPicPr>
            <p:blipFill>
              <a:blip r:embed="rId186"/>
              <a:stretch>
                <a:fillRect/>
              </a:stretch>
            </p:blipFill>
            <p:spPr>
              <a:xfrm>
                <a:off x="4587090" y="3651195"/>
                <a:ext cx="550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56374" name="筆跡 56373">
                <a:extLst>
                  <a:ext uri="{FF2B5EF4-FFF2-40B4-BE49-F238E27FC236}">
                    <a16:creationId xmlns:a16="http://schemas.microsoft.com/office/drawing/2014/main" id="{F9D66541-A09C-4DF6-9DA4-52C3841D1096}"/>
                  </a:ext>
                </a:extLst>
              </p14:cNvPr>
              <p14:cNvContentPartPr/>
              <p14:nvPr/>
            </p14:nvContentPartPr>
            <p14:xfrm>
              <a:off x="4616970" y="3930915"/>
              <a:ext cx="2880" cy="54360"/>
            </p14:xfrm>
          </p:contentPart>
        </mc:Choice>
        <mc:Fallback>
          <p:pic>
            <p:nvPicPr>
              <p:cNvPr id="56374" name="筆跡 56373">
                <a:extLst>
                  <a:ext uri="{FF2B5EF4-FFF2-40B4-BE49-F238E27FC236}">
                    <a16:creationId xmlns:a16="http://schemas.microsoft.com/office/drawing/2014/main" id="{F9D66541-A09C-4DF6-9DA4-52C3841D1096}"/>
                  </a:ext>
                </a:extLst>
              </p:cNvPr>
              <p:cNvPicPr/>
              <p:nvPr/>
            </p:nvPicPr>
            <p:blipFill>
              <a:blip r:embed="rId188"/>
              <a:stretch>
                <a:fillRect/>
              </a:stretch>
            </p:blipFill>
            <p:spPr>
              <a:xfrm>
                <a:off x="4599330" y="3912915"/>
                <a:ext cx="3852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56375" name="筆跡 56374">
                <a:extLst>
                  <a:ext uri="{FF2B5EF4-FFF2-40B4-BE49-F238E27FC236}">
                    <a16:creationId xmlns:a16="http://schemas.microsoft.com/office/drawing/2014/main" id="{9F2A09E4-18E8-415C-994A-34160E3A2D53}"/>
                  </a:ext>
                </a:extLst>
              </p14:cNvPr>
              <p14:cNvContentPartPr/>
              <p14:nvPr/>
            </p14:nvContentPartPr>
            <p14:xfrm>
              <a:off x="4611930" y="4054395"/>
              <a:ext cx="12960" cy="86040"/>
            </p14:xfrm>
          </p:contentPart>
        </mc:Choice>
        <mc:Fallback>
          <p:pic>
            <p:nvPicPr>
              <p:cNvPr id="56375" name="筆跡 56374">
                <a:extLst>
                  <a:ext uri="{FF2B5EF4-FFF2-40B4-BE49-F238E27FC236}">
                    <a16:creationId xmlns:a16="http://schemas.microsoft.com/office/drawing/2014/main" id="{9F2A09E4-18E8-415C-994A-34160E3A2D53}"/>
                  </a:ext>
                </a:extLst>
              </p:cNvPr>
              <p:cNvPicPr/>
              <p:nvPr/>
            </p:nvPicPr>
            <p:blipFill>
              <a:blip r:embed="rId190"/>
              <a:stretch>
                <a:fillRect/>
              </a:stretch>
            </p:blipFill>
            <p:spPr>
              <a:xfrm>
                <a:off x="4593930" y="4036395"/>
                <a:ext cx="486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56378" name="筆跡 56377">
                <a:extLst>
                  <a:ext uri="{FF2B5EF4-FFF2-40B4-BE49-F238E27FC236}">
                    <a16:creationId xmlns:a16="http://schemas.microsoft.com/office/drawing/2014/main" id="{0CC21076-C2C2-46C8-AA58-527AAF38E18D}"/>
                  </a:ext>
                </a:extLst>
              </p14:cNvPr>
              <p14:cNvContentPartPr/>
              <p14:nvPr/>
            </p14:nvContentPartPr>
            <p14:xfrm>
              <a:off x="6388530" y="3676395"/>
              <a:ext cx="187560" cy="260280"/>
            </p14:xfrm>
          </p:contentPart>
        </mc:Choice>
        <mc:Fallback>
          <p:pic>
            <p:nvPicPr>
              <p:cNvPr id="56378" name="筆跡 56377">
                <a:extLst>
                  <a:ext uri="{FF2B5EF4-FFF2-40B4-BE49-F238E27FC236}">
                    <a16:creationId xmlns:a16="http://schemas.microsoft.com/office/drawing/2014/main" id="{0CC21076-C2C2-46C8-AA58-527AAF38E18D}"/>
                  </a:ext>
                </a:extLst>
              </p:cNvPr>
              <p:cNvPicPr/>
              <p:nvPr/>
            </p:nvPicPr>
            <p:blipFill>
              <a:blip r:embed="rId192"/>
              <a:stretch>
                <a:fillRect/>
              </a:stretch>
            </p:blipFill>
            <p:spPr>
              <a:xfrm>
                <a:off x="6370530" y="3658755"/>
                <a:ext cx="22320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56379" name="筆跡 56378">
                <a:extLst>
                  <a:ext uri="{FF2B5EF4-FFF2-40B4-BE49-F238E27FC236}">
                    <a16:creationId xmlns:a16="http://schemas.microsoft.com/office/drawing/2014/main" id="{DD05DB92-7CE7-4733-89DD-CD95B6958E2E}"/>
                  </a:ext>
                </a:extLst>
              </p14:cNvPr>
              <p14:cNvContentPartPr/>
              <p14:nvPr/>
            </p14:nvContentPartPr>
            <p14:xfrm>
              <a:off x="6764730" y="3722475"/>
              <a:ext cx="117720" cy="109080"/>
            </p14:xfrm>
          </p:contentPart>
        </mc:Choice>
        <mc:Fallback>
          <p:pic>
            <p:nvPicPr>
              <p:cNvPr id="56379" name="筆跡 56378">
                <a:extLst>
                  <a:ext uri="{FF2B5EF4-FFF2-40B4-BE49-F238E27FC236}">
                    <a16:creationId xmlns:a16="http://schemas.microsoft.com/office/drawing/2014/main" id="{DD05DB92-7CE7-4733-89DD-CD95B6958E2E}"/>
                  </a:ext>
                </a:extLst>
              </p:cNvPr>
              <p:cNvPicPr/>
              <p:nvPr/>
            </p:nvPicPr>
            <p:blipFill>
              <a:blip r:embed="rId194"/>
              <a:stretch>
                <a:fillRect/>
              </a:stretch>
            </p:blipFill>
            <p:spPr>
              <a:xfrm>
                <a:off x="6746730" y="3704835"/>
                <a:ext cx="1533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56380" name="筆跡 56379">
                <a:extLst>
                  <a:ext uri="{FF2B5EF4-FFF2-40B4-BE49-F238E27FC236}">
                    <a16:creationId xmlns:a16="http://schemas.microsoft.com/office/drawing/2014/main" id="{D4F74A74-A92F-4418-8D9D-F3D89A3B7AE4}"/>
                  </a:ext>
                </a:extLst>
              </p14:cNvPr>
              <p14:cNvContentPartPr/>
              <p14:nvPr/>
            </p14:nvContentPartPr>
            <p14:xfrm>
              <a:off x="6782730" y="3697995"/>
              <a:ext cx="102600" cy="140040"/>
            </p14:xfrm>
          </p:contentPart>
        </mc:Choice>
        <mc:Fallback>
          <p:pic>
            <p:nvPicPr>
              <p:cNvPr id="56380" name="筆跡 56379">
                <a:extLst>
                  <a:ext uri="{FF2B5EF4-FFF2-40B4-BE49-F238E27FC236}">
                    <a16:creationId xmlns:a16="http://schemas.microsoft.com/office/drawing/2014/main" id="{D4F74A74-A92F-4418-8D9D-F3D89A3B7AE4}"/>
                  </a:ext>
                </a:extLst>
              </p:cNvPr>
              <p:cNvPicPr/>
              <p:nvPr/>
            </p:nvPicPr>
            <p:blipFill>
              <a:blip r:embed="rId196"/>
              <a:stretch>
                <a:fillRect/>
              </a:stretch>
            </p:blipFill>
            <p:spPr>
              <a:xfrm>
                <a:off x="6765090" y="3680355"/>
                <a:ext cx="1382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56382" name="筆跡 56381">
                <a:extLst>
                  <a:ext uri="{FF2B5EF4-FFF2-40B4-BE49-F238E27FC236}">
                    <a16:creationId xmlns:a16="http://schemas.microsoft.com/office/drawing/2014/main" id="{F8C5E82A-1ECB-4C4A-ADCD-B497540CC541}"/>
                  </a:ext>
                </a:extLst>
              </p14:cNvPr>
              <p14:cNvContentPartPr/>
              <p14:nvPr/>
            </p14:nvContentPartPr>
            <p14:xfrm>
              <a:off x="6776610" y="3612675"/>
              <a:ext cx="130320" cy="27000"/>
            </p14:xfrm>
          </p:contentPart>
        </mc:Choice>
        <mc:Fallback>
          <p:pic>
            <p:nvPicPr>
              <p:cNvPr id="56382" name="筆跡 56381">
                <a:extLst>
                  <a:ext uri="{FF2B5EF4-FFF2-40B4-BE49-F238E27FC236}">
                    <a16:creationId xmlns:a16="http://schemas.microsoft.com/office/drawing/2014/main" id="{F8C5E82A-1ECB-4C4A-ADCD-B497540CC541}"/>
                  </a:ext>
                </a:extLst>
              </p:cNvPr>
              <p:cNvPicPr/>
              <p:nvPr/>
            </p:nvPicPr>
            <p:blipFill>
              <a:blip r:embed="rId198"/>
              <a:stretch>
                <a:fillRect/>
              </a:stretch>
            </p:blipFill>
            <p:spPr>
              <a:xfrm>
                <a:off x="6758610" y="3595035"/>
                <a:ext cx="165960" cy="62640"/>
              </a:xfrm>
              <a:prstGeom prst="rect">
                <a:avLst/>
              </a:prstGeom>
            </p:spPr>
          </p:pic>
        </mc:Fallback>
      </mc:AlternateContent>
      <p:grpSp>
        <p:nvGrpSpPr>
          <p:cNvPr id="56386" name="群組 56385">
            <a:extLst>
              <a:ext uri="{FF2B5EF4-FFF2-40B4-BE49-F238E27FC236}">
                <a16:creationId xmlns:a16="http://schemas.microsoft.com/office/drawing/2014/main" id="{E7BA2CDE-F518-4DF2-87B9-0D2A7B3EBAE5}"/>
              </a:ext>
            </a:extLst>
          </p:cNvPr>
          <p:cNvGrpSpPr/>
          <p:nvPr/>
        </p:nvGrpSpPr>
        <p:grpSpPr>
          <a:xfrm>
            <a:off x="7028610" y="2721315"/>
            <a:ext cx="314280" cy="108360"/>
            <a:chOff x="7028610" y="2721315"/>
            <a:chExt cx="314280" cy="108360"/>
          </a:xfrm>
        </p:grpSpPr>
        <mc:AlternateContent xmlns:mc="http://schemas.openxmlformats.org/markup-compatibility/2006">
          <mc:Choice xmlns:p14="http://schemas.microsoft.com/office/powerpoint/2010/main" Requires="p14">
            <p:contentPart p14:bwMode="auto" r:id="rId199">
              <p14:nvContentPartPr>
                <p14:cNvPr id="56384" name="筆跡 56383">
                  <a:extLst>
                    <a:ext uri="{FF2B5EF4-FFF2-40B4-BE49-F238E27FC236}">
                      <a16:creationId xmlns:a16="http://schemas.microsoft.com/office/drawing/2014/main" id="{F28C15EC-0BAF-4335-960B-E82766DD54AE}"/>
                    </a:ext>
                  </a:extLst>
                </p14:cNvPr>
                <p14:cNvContentPartPr/>
                <p14:nvPr/>
              </p14:nvContentPartPr>
              <p14:xfrm>
                <a:off x="7028610" y="2721315"/>
                <a:ext cx="293040" cy="38160"/>
              </p14:xfrm>
            </p:contentPart>
          </mc:Choice>
          <mc:Fallback>
            <p:pic>
              <p:nvPicPr>
                <p:cNvPr id="56384" name="筆跡 56383">
                  <a:extLst>
                    <a:ext uri="{FF2B5EF4-FFF2-40B4-BE49-F238E27FC236}">
                      <a16:creationId xmlns:a16="http://schemas.microsoft.com/office/drawing/2014/main" id="{F28C15EC-0BAF-4335-960B-E82766DD54AE}"/>
                    </a:ext>
                  </a:extLst>
                </p:cNvPr>
                <p:cNvPicPr/>
                <p:nvPr/>
              </p:nvPicPr>
              <p:blipFill>
                <a:blip r:embed="rId200"/>
                <a:stretch>
                  <a:fillRect/>
                </a:stretch>
              </p:blipFill>
              <p:spPr>
                <a:xfrm>
                  <a:off x="7010610" y="2703675"/>
                  <a:ext cx="3286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56385" name="筆跡 56384">
                  <a:extLst>
                    <a:ext uri="{FF2B5EF4-FFF2-40B4-BE49-F238E27FC236}">
                      <a16:creationId xmlns:a16="http://schemas.microsoft.com/office/drawing/2014/main" id="{B7E0820C-4306-4F37-9074-F479682F73EF}"/>
                    </a:ext>
                  </a:extLst>
                </p14:cNvPr>
                <p14:cNvContentPartPr/>
                <p14:nvPr/>
              </p14:nvContentPartPr>
              <p14:xfrm>
                <a:off x="7077570" y="2800515"/>
                <a:ext cx="265320" cy="29160"/>
              </p14:xfrm>
            </p:contentPart>
          </mc:Choice>
          <mc:Fallback>
            <p:pic>
              <p:nvPicPr>
                <p:cNvPr id="56385" name="筆跡 56384">
                  <a:extLst>
                    <a:ext uri="{FF2B5EF4-FFF2-40B4-BE49-F238E27FC236}">
                      <a16:creationId xmlns:a16="http://schemas.microsoft.com/office/drawing/2014/main" id="{B7E0820C-4306-4F37-9074-F479682F73EF}"/>
                    </a:ext>
                  </a:extLst>
                </p:cNvPr>
                <p:cNvPicPr/>
                <p:nvPr/>
              </p:nvPicPr>
              <p:blipFill>
                <a:blip r:embed="rId202"/>
                <a:stretch>
                  <a:fillRect/>
                </a:stretch>
              </p:blipFill>
              <p:spPr>
                <a:xfrm>
                  <a:off x="7059570" y="2782515"/>
                  <a:ext cx="300960" cy="64800"/>
                </a:xfrm>
                <a:prstGeom prst="rect">
                  <a:avLst/>
                </a:prstGeom>
              </p:spPr>
            </p:pic>
          </mc:Fallback>
        </mc:AlternateContent>
      </p:grpSp>
      <p:grpSp>
        <p:nvGrpSpPr>
          <p:cNvPr id="56390" name="群組 56389">
            <a:extLst>
              <a:ext uri="{FF2B5EF4-FFF2-40B4-BE49-F238E27FC236}">
                <a16:creationId xmlns:a16="http://schemas.microsoft.com/office/drawing/2014/main" id="{AB5D45FC-771B-42C2-A800-33C428B07838}"/>
              </a:ext>
            </a:extLst>
          </p:cNvPr>
          <p:cNvGrpSpPr/>
          <p:nvPr/>
        </p:nvGrpSpPr>
        <p:grpSpPr>
          <a:xfrm>
            <a:off x="4569090" y="4209555"/>
            <a:ext cx="162000" cy="161280"/>
            <a:chOff x="4569090" y="4209555"/>
            <a:chExt cx="162000" cy="161280"/>
          </a:xfrm>
        </p:grpSpPr>
        <mc:AlternateContent xmlns:mc="http://schemas.openxmlformats.org/markup-compatibility/2006">
          <mc:Choice xmlns:p14="http://schemas.microsoft.com/office/powerpoint/2010/main" Requires="p14">
            <p:contentPart p14:bwMode="auto" r:id="rId203">
              <p14:nvContentPartPr>
                <p14:cNvPr id="56387" name="筆跡 56386">
                  <a:extLst>
                    <a:ext uri="{FF2B5EF4-FFF2-40B4-BE49-F238E27FC236}">
                      <a16:creationId xmlns:a16="http://schemas.microsoft.com/office/drawing/2014/main" id="{B95A4012-8733-423D-9106-238880DC242E}"/>
                    </a:ext>
                  </a:extLst>
                </p14:cNvPr>
                <p14:cNvContentPartPr/>
                <p14:nvPr/>
              </p14:nvContentPartPr>
              <p14:xfrm>
                <a:off x="4569090" y="4218915"/>
                <a:ext cx="107280" cy="127800"/>
              </p14:xfrm>
            </p:contentPart>
          </mc:Choice>
          <mc:Fallback>
            <p:pic>
              <p:nvPicPr>
                <p:cNvPr id="56387" name="筆跡 56386">
                  <a:extLst>
                    <a:ext uri="{FF2B5EF4-FFF2-40B4-BE49-F238E27FC236}">
                      <a16:creationId xmlns:a16="http://schemas.microsoft.com/office/drawing/2014/main" id="{B95A4012-8733-423D-9106-238880DC242E}"/>
                    </a:ext>
                  </a:extLst>
                </p:cNvPr>
                <p:cNvPicPr/>
                <p:nvPr/>
              </p:nvPicPr>
              <p:blipFill>
                <a:blip r:embed="rId204"/>
                <a:stretch>
                  <a:fillRect/>
                </a:stretch>
              </p:blipFill>
              <p:spPr>
                <a:xfrm>
                  <a:off x="4551090" y="4200915"/>
                  <a:ext cx="1429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56388" name="筆跡 56387">
                  <a:extLst>
                    <a:ext uri="{FF2B5EF4-FFF2-40B4-BE49-F238E27FC236}">
                      <a16:creationId xmlns:a16="http://schemas.microsoft.com/office/drawing/2014/main" id="{14598AC8-451F-49E8-A1E5-CA96A26132AF}"/>
                    </a:ext>
                  </a:extLst>
                </p14:cNvPr>
                <p14:cNvContentPartPr/>
                <p14:nvPr/>
              </p14:nvContentPartPr>
              <p14:xfrm>
                <a:off x="4572690" y="4209555"/>
                <a:ext cx="94320" cy="161280"/>
              </p14:xfrm>
            </p:contentPart>
          </mc:Choice>
          <mc:Fallback>
            <p:pic>
              <p:nvPicPr>
                <p:cNvPr id="56388" name="筆跡 56387">
                  <a:extLst>
                    <a:ext uri="{FF2B5EF4-FFF2-40B4-BE49-F238E27FC236}">
                      <a16:creationId xmlns:a16="http://schemas.microsoft.com/office/drawing/2014/main" id="{14598AC8-451F-49E8-A1E5-CA96A26132AF}"/>
                    </a:ext>
                  </a:extLst>
                </p:cNvPr>
                <p:cNvPicPr/>
                <p:nvPr/>
              </p:nvPicPr>
              <p:blipFill>
                <a:blip r:embed="rId206"/>
                <a:stretch>
                  <a:fillRect/>
                </a:stretch>
              </p:blipFill>
              <p:spPr>
                <a:xfrm>
                  <a:off x="4554690" y="4191555"/>
                  <a:ext cx="12996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56389" name="筆跡 56388">
                  <a:extLst>
                    <a:ext uri="{FF2B5EF4-FFF2-40B4-BE49-F238E27FC236}">
                      <a16:creationId xmlns:a16="http://schemas.microsoft.com/office/drawing/2014/main" id="{357AF2A0-C84E-40C6-9382-1ABD9DEA4619}"/>
                    </a:ext>
                  </a:extLst>
                </p14:cNvPr>
                <p14:cNvContentPartPr/>
                <p14:nvPr/>
              </p14:nvContentPartPr>
              <p14:xfrm>
                <a:off x="4718130" y="4300995"/>
                <a:ext cx="12960" cy="67320"/>
              </p14:xfrm>
            </p:contentPart>
          </mc:Choice>
          <mc:Fallback>
            <p:pic>
              <p:nvPicPr>
                <p:cNvPr id="56389" name="筆跡 56388">
                  <a:extLst>
                    <a:ext uri="{FF2B5EF4-FFF2-40B4-BE49-F238E27FC236}">
                      <a16:creationId xmlns:a16="http://schemas.microsoft.com/office/drawing/2014/main" id="{357AF2A0-C84E-40C6-9382-1ABD9DEA4619}"/>
                    </a:ext>
                  </a:extLst>
                </p:cNvPr>
                <p:cNvPicPr/>
                <p:nvPr/>
              </p:nvPicPr>
              <p:blipFill>
                <a:blip r:embed="rId208"/>
                <a:stretch>
                  <a:fillRect/>
                </a:stretch>
              </p:blipFill>
              <p:spPr>
                <a:xfrm>
                  <a:off x="4700490" y="4283355"/>
                  <a:ext cx="48600" cy="102960"/>
                </a:xfrm>
                <a:prstGeom prst="rect">
                  <a:avLst/>
                </a:prstGeom>
              </p:spPr>
            </p:pic>
          </mc:Fallback>
        </mc:AlternateContent>
      </p:grpSp>
      <p:grpSp>
        <p:nvGrpSpPr>
          <p:cNvPr id="56395" name="群組 56394">
            <a:extLst>
              <a:ext uri="{FF2B5EF4-FFF2-40B4-BE49-F238E27FC236}">
                <a16:creationId xmlns:a16="http://schemas.microsoft.com/office/drawing/2014/main" id="{2CC17A3F-00C8-4B82-8E25-F1AA2489B2CA}"/>
              </a:ext>
            </a:extLst>
          </p:cNvPr>
          <p:cNvGrpSpPr/>
          <p:nvPr/>
        </p:nvGrpSpPr>
        <p:grpSpPr>
          <a:xfrm>
            <a:off x="5668530" y="3599715"/>
            <a:ext cx="383040" cy="668520"/>
            <a:chOff x="5668530" y="3599715"/>
            <a:chExt cx="383040" cy="668520"/>
          </a:xfrm>
        </p:grpSpPr>
        <mc:AlternateContent xmlns:mc="http://schemas.openxmlformats.org/markup-compatibility/2006">
          <mc:Choice xmlns:p14="http://schemas.microsoft.com/office/powerpoint/2010/main" Requires="p14">
            <p:contentPart p14:bwMode="auto" r:id="rId209">
              <p14:nvContentPartPr>
                <p14:cNvPr id="56369" name="筆跡 56368">
                  <a:extLst>
                    <a:ext uri="{FF2B5EF4-FFF2-40B4-BE49-F238E27FC236}">
                      <a16:creationId xmlns:a16="http://schemas.microsoft.com/office/drawing/2014/main" id="{31BBF66B-C2F7-420E-AA01-F23D7C04BE57}"/>
                    </a:ext>
                  </a:extLst>
                </p14:cNvPr>
                <p14:cNvContentPartPr/>
                <p14:nvPr/>
              </p14:nvContentPartPr>
              <p14:xfrm>
                <a:off x="5668530" y="3599715"/>
                <a:ext cx="61560" cy="391320"/>
              </p14:xfrm>
            </p:contentPart>
          </mc:Choice>
          <mc:Fallback>
            <p:pic>
              <p:nvPicPr>
                <p:cNvPr id="56369" name="筆跡 56368">
                  <a:extLst>
                    <a:ext uri="{FF2B5EF4-FFF2-40B4-BE49-F238E27FC236}">
                      <a16:creationId xmlns:a16="http://schemas.microsoft.com/office/drawing/2014/main" id="{31BBF66B-C2F7-420E-AA01-F23D7C04BE57}"/>
                    </a:ext>
                  </a:extLst>
                </p:cNvPr>
                <p:cNvPicPr/>
                <p:nvPr/>
              </p:nvPicPr>
              <p:blipFill>
                <a:blip r:embed="rId210"/>
                <a:stretch>
                  <a:fillRect/>
                </a:stretch>
              </p:blipFill>
              <p:spPr>
                <a:xfrm>
                  <a:off x="5650890" y="3581715"/>
                  <a:ext cx="9720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56370" name="筆跡 56369">
                  <a:extLst>
                    <a:ext uri="{FF2B5EF4-FFF2-40B4-BE49-F238E27FC236}">
                      <a16:creationId xmlns:a16="http://schemas.microsoft.com/office/drawing/2014/main" id="{22BA827C-F134-4600-BE6E-62F805BD78CA}"/>
                    </a:ext>
                  </a:extLst>
                </p14:cNvPr>
                <p14:cNvContentPartPr/>
                <p14:nvPr/>
              </p14:nvContentPartPr>
              <p14:xfrm>
                <a:off x="5745570" y="4086795"/>
                <a:ext cx="7560" cy="31680"/>
              </p14:xfrm>
            </p:contentPart>
          </mc:Choice>
          <mc:Fallback>
            <p:pic>
              <p:nvPicPr>
                <p:cNvPr id="56370" name="筆跡 56369">
                  <a:extLst>
                    <a:ext uri="{FF2B5EF4-FFF2-40B4-BE49-F238E27FC236}">
                      <a16:creationId xmlns:a16="http://schemas.microsoft.com/office/drawing/2014/main" id="{22BA827C-F134-4600-BE6E-62F805BD78CA}"/>
                    </a:ext>
                  </a:extLst>
                </p:cNvPr>
                <p:cNvPicPr/>
                <p:nvPr/>
              </p:nvPicPr>
              <p:blipFill>
                <a:blip r:embed="rId212"/>
                <a:stretch>
                  <a:fillRect/>
                </a:stretch>
              </p:blipFill>
              <p:spPr>
                <a:xfrm>
                  <a:off x="5727930" y="4068795"/>
                  <a:ext cx="4320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56391" name="筆跡 56390">
                  <a:extLst>
                    <a:ext uri="{FF2B5EF4-FFF2-40B4-BE49-F238E27FC236}">
                      <a16:creationId xmlns:a16="http://schemas.microsoft.com/office/drawing/2014/main" id="{CE04A5B7-C4DC-4F87-9F4A-EF0A22817466}"/>
                    </a:ext>
                  </a:extLst>
                </p14:cNvPr>
                <p14:cNvContentPartPr/>
                <p14:nvPr/>
              </p14:nvContentPartPr>
              <p14:xfrm>
                <a:off x="5825130" y="4102995"/>
                <a:ext cx="96480" cy="119520"/>
              </p14:xfrm>
            </p:contentPart>
          </mc:Choice>
          <mc:Fallback>
            <p:pic>
              <p:nvPicPr>
                <p:cNvPr id="56391" name="筆跡 56390">
                  <a:extLst>
                    <a:ext uri="{FF2B5EF4-FFF2-40B4-BE49-F238E27FC236}">
                      <a16:creationId xmlns:a16="http://schemas.microsoft.com/office/drawing/2014/main" id="{CE04A5B7-C4DC-4F87-9F4A-EF0A22817466}"/>
                    </a:ext>
                  </a:extLst>
                </p:cNvPr>
                <p:cNvPicPr/>
                <p:nvPr/>
              </p:nvPicPr>
              <p:blipFill>
                <a:blip r:embed="rId214"/>
                <a:stretch>
                  <a:fillRect/>
                </a:stretch>
              </p:blipFill>
              <p:spPr>
                <a:xfrm>
                  <a:off x="5807490" y="4085355"/>
                  <a:ext cx="1321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56392" name="筆跡 56391">
                  <a:extLst>
                    <a:ext uri="{FF2B5EF4-FFF2-40B4-BE49-F238E27FC236}">
                      <a16:creationId xmlns:a16="http://schemas.microsoft.com/office/drawing/2014/main" id="{AE96B08A-7D96-41CE-A322-8849A9654C4A}"/>
                    </a:ext>
                  </a:extLst>
                </p14:cNvPr>
                <p14:cNvContentPartPr/>
                <p14:nvPr/>
              </p14:nvContentPartPr>
              <p14:xfrm>
                <a:off x="5819370" y="4090035"/>
                <a:ext cx="101160" cy="130680"/>
              </p14:xfrm>
            </p:contentPart>
          </mc:Choice>
          <mc:Fallback>
            <p:pic>
              <p:nvPicPr>
                <p:cNvPr id="56392" name="筆跡 56391">
                  <a:extLst>
                    <a:ext uri="{FF2B5EF4-FFF2-40B4-BE49-F238E27FC236}">
                      <a16:creationId xmlns:a16="http://schemas.microsoft.com/office/drawing/2014/main" id="{AE96B08A-7D96-41CE-A322-8849A9654C4A}"/>
                    </a:ext>
                  </a:extLst>
                </p:cNvPr>
                <p:cNvPicPr/>
                <p:nvPr/>
              </p:nvPicPr>
              <p:blipFill>
                <a:blip r:embed="rId216"/>
                <a:stretch>
                  <a:fillRect/>
                </a:stretch>
              </p:blipFill>
              <p:spPr>
                <a:xfrm>
                  <a:off x="5801730" y="4072035"/>
                  <a:ext cx="1368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56394" name="筆跡 56393">
                  <a:extLst>
                    <a:ext uri="{FF2B5EF4-FFF2-40B4-BE49-F238E27FC236}">
                      <a16:creationId xmlns:a16="http://schemas.microsoft.com/office/drawing/2014/main" id="{0278E6F0-9D1E-4FCC-AE88-AAD1A22A5955}"/>
                    </a:ext>
                  </a:extLst>
                </p14:cNvPr>
                <p14:cNvContentPartPr/>
                <p14:nvPr/>
              </p14:nvContentPartPr>
              <p14:xfrm>
                <a:off x="5968050" y="4182195"/>
                <a:ext cx="83520" cy="86040"/>
              </p14:xfrm>
            </p:contentPart>
          </mc:Choice>
          <mc:Fallback>
            <p:pic>
              <p:nvPicPr>
                <p:cNvPr id="56394" name="筆跡 56393">
                  <a:extLst>
                    <a:ext uri="{FF2B5EF4-FFF2-40B4-BE49-F238E27FC236}">
                      <a16:creationId xmlns:a16="http://schemas.microsoft.com/office/drawing/2014/main" id="{0278E6F0-9D1E-4FCC-AE88-AAD1A22A5955}"/>
                    </a:ext>
                  </a:extLst>
                </p:cNvPr>
                <p:cNvPicPr/>
                <p:nvPr/>
              </p:nvPicPr>
              <p:blipFill>
                <a:blip r:embed="rId218"/>
                <a:stretch>
                  <a:fillRect/>
                </a:stretch>
              </p:blipFill>
              <p:spPr>
                <a:xfrm>
                  <a:off x="5950410" y="4164555"/>
                  <a:ext cx="119160" cy="121680"/>
                </a:xfrm>
                <a:prstGeom prst="rect">
                  <a:avLst/>
                </a:prstGeom>
              </p:spPr>
            </p:pic>
          </mc:Fallback>
        </mc:AlternateContent>
      </p:grpSp>
      <p:grpSp>
        <p:nvGrpSpPr>
          <p:cNvPr id="56407" name="群組 56406">
            <a:extLst>
              <a:ext uri="{FF2B5EF4-FFF2-40B4-BE49-F238E27FC236}">
                <a16:creationId xmlns:a16="http://schemas.microsoft.com/office/drawing/2014/main" id="{2D176AC9-CA2E-42AD-842B-182F58216888}"/>
              </a:ext>
            </a:extLst>
          </p:cNvPr>
          <p:cNvGrpSpPr/>
          <p:nvPr/>
        </p:nvGrpSpPr>
        <p:grpSpPr>
          <a:xfrm>
            <a:off x="4181730" y="3563715"/>
            <a:ext cx="441720" cy="378360"/>
            <a:chOff x="4181730" y="3563715"/>
            <a:chExt cx="441720" cy="378360"/>
          </a:xfrm>
        </p:grpSpPr>
        <mc:AlternateContent xmlns:mc="http://schemas.openxmlformats.org/markup-compatibility/2006">
          <mc:Choice xmlns:p14="http://schemas.microsoft.com/office/powerpoint/2010/main" Requires="p14">
            <p:contentPart p14:bwMode="auto" r:id="rId219">
              <p14:nvContentPartPr>
                <p14:cNvPr id="56396" name="筆跡 56395">
                  <a:extLst>
                    <a:ext uri="{FF2B5EF4-FFF2-40B4-BE49-F238E27FC236}">
                      <a16:creationId xmlns:a16="http://schemas.microsoft.com/office/drawing/2014/main" id="{C1400A57-890B-42F3-AE95-F59EE08C9634}"/>
                    </a:ext>
                  </a:extLst>
                </p14:cNvPr>
                <p14:cNvContentPartPr/>
                <p14:nvPr/>
              </p14:nvContentPartPr>
              <p14:xfrm>
                <a:off x="4546050" y="3727515"/>
                <a:ext cx="77400" cy="48960"/>
              </p14:xfrm>
            </p:contentPart>
          </mc:Choice>
          <mc:Fallback>
            <p:pic>
              <p:nvPicPr>
                <p:cNvPr id="56396" name="筆跡 56395">
                  <a:extLst>
                    <a:ext uri="{FF2B5EF4-FFF2-40B4-BE49-F238E27FC236}">
                      <a16:creationId xmlns:a16="http://schemas.microsoft.com/office/drawing/2014/main" id="{C1400A57-890B-42F3-AE95-F59EE08C9634}"/>
                    </a:ext>
                  </a:extLst>
                </p:cNvPr>
                <p:cNvPicPr/>
                <p:nvPr/>
              </p:nvPicPr>
              <p:blipFill>
                <a:blip r:embed="rId220"/>
                <a:stretch>
                  <a:fillRect/>
                </a:stretch>
              </p:blipFill>
              <p:spPr>
                <a:xfrm>
                  <a:off x="4537410" y="3718515"/>
                  <a:ext cx="950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56397" name="筆跡 56396">
                  <a:extLst>
                    <a:ext uri="{FF2B5EF4-FFF2-40B4-BE49-F238E27FC236}">
                      <a16:creationId xmlns:a16="http://schemas.microsoft.com/office/drawing/2014/main" id="{4E2672C1-FE44-46C3-9D74-CE85A1318217}"/>
                    </a:ext>
                  </a:extLst>
                </p14:cNvPr>
                <p14:cNvContentPartPr/>
                <p14:nvPr/>
              </p14:nvContentPartPr>
              <p14:xfrm>
                <a:off x="4519770" y="3752355"/>
                <a:ext cx="81000" cy="57600"/>
              </p14:xfrm>
            </p:contentPart>
          </mc:Choice>
          <mc:Fallback>
            <p:pic>
              <p:nvPicPr>
                <p:cNvPr id="56397" name="筆跡 56396">
                  <a:extLst>
                    <a:ext uri="{FF2B5EF4-FFF2-40B4-BE49-F238E27FC236}">
                      <a16:creationId xmlns:a16="http://schemas.microsoft.com/office/drawing/2014/main" id="{4E2672C1-FE44-46C3-9D74-CE85A1318217}"/>
                    </a:ext>
                  </a:extLst>
                </p:cNvPr>
                <p:cNvPicPr/>
                <p:nvPr/>
              </p:nvPicPr>
              <p:blipFill>
                <a:blip r:embed="rId222"/>
                <a:stretch>
                  <a:fillRect/>
                </a:stretch>
              </p:blipFill>
              <p:spPr>
                <a:xfrm>
                  <a:off x="4510770" y="3743355"/>
                  <a:ext cx="986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56398" name="筆跡 56397">
                  <a:extLst>
                    <a:ext uri="{FF2B5EF4-FFF2-40B4-BE49-F238E27FC236}">
                      <a16:creationId xmlns:a16="http://schemas.microsoft.com/office/drawing/2014/main" id="{55EE593A-5792-4709-A960-3372B952B04C}"/>
                    </a:ext>
                  </a:extLst>
                </p14:cNvPr>
                <p14:cNvContentPartPr/>
                <p14:nvPr/>
              </p14:nvContentPartPr>
              <p14:xfrm>
                <a:off x="4495650" y="3779355"/>
                <a:ext cx="90720" cy="59760"/>
              </p14:xfrm>
            </p:contentPart>
          </mc:Choice>
          <mc:Fallback>
            <p:pic>
              <p:nvPicPr>
                <p:cNvPr id="56398" name="筆跡 56397">
                  <a:extLst>
                    <a:ext uri="{FF2B5EF4-FFF2-40B4-BE49-F238E27FC236}">
                      <a16:creationId xmlns:a16="http://schemas.microsoft.com/office/drawing/2014/main" id="{55EE593A-5792-4709-A960-3372B952B04C}"/>
                    </a:ext>
                  </a:extLst>
                </p:cNvPr>
                <p:cNvPicPr/>
                <p:nvPr/>
              </p:nvPicPr>
              <p:blipFill>
                <a:blip r:embed="rId224"/>
                <a:stretch>
                  <a:fillRect/>
                </a:stretch>
              </p:blipFill>
              <p:spPr>
                <a:xfrm>
                  <a:off x="4486650" y="3770355"/>
                  <a:ext cx="10836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56399" name="筆跡 56398">
                  <a:extLst>
                    <a:ext uri="{FF2B5EF4-FFF2-40B4-BE49-F238E27FC236}">
                      <a16:creationId xmlns:a16="http://schemas.microsoft.com/office/drawing/2014/main" id="{B779C39C-0BB4-4A35-BD93-7824991FB95D}"/>
                    </a:ext>
                  </a:extLst>
                </p14:cNvPr>
                <p14:cNvContentPartPr/>
                <p14:nvPr/>
              </p14:nvContentPartPr>
              <p14:xfrm>
                <a:off x="4459650" y="3826875"/>
                <a:ext cx="61560" cy="39240"/>
              </p14:xfrm>
            </p:contentPart>
          </mc:Choice>
          <mc:Fallback>
            <p:pic>
              <p:nvPicPr>
                <p:cNvPr id="56399" name="筆跡 56398">
                  <a:extLst>
                    <a:ext uri="{FF2B5EF4-FFF2-40B4-BE49-F238E27FC236}">
                      <a16:creationId xmlns:a16="http://schemas.microsoft.com/office/drawing/2014/main" id="{B779C39C-0BB4-4A35-BD93-7824991FB95D}"/>
                    </a:ext>
                  </a:extLst>
                </p:cNvPr>
                <p:cNvPicPr/>
                <p:nvPr/>
              </p:nvPicPr>
              <p:blipFill>
                <a:blip r:embed="rId226"/>
                <a:stretch>
                  <a:fillRect/>
                </a:stretch>
              </p:blipFill>
              <p:spPr>
                <a:xfrm>
                  <a:off x="4450650" y="3818235"/>
                  <a:ext cx="792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56400" name="筆跡 56399">
                  <a:extLst>
                    <a:ext uri="{FF2B5EF4-FFF2-40B4-BE49-F238E27FC236}">
                      <a16:creationId xmlns:a16="http://schemas.microsoft.com/office/drawing/2014/main" id="{97CAC87A-AFCC-4807-8114-6058FD7D26AF}"/>
                    </a:ext>
                  </a:extLst>
                </p14:cNvPr>
                <p14:cNvContentPartPr/>
                <p14:nvPr/>
              </p14:nvContentPartPr>
              <p14:xfrm>
                <a:off x="4411410" y="3832275"/>
                <a:ext cx="84600" cy="63000"/>
              </p14:xfrm>
            </p:contentPart>
          </mc:Choice>
          <mc:Fallback>
            <p:pic>
              <p:nvPicPr>
                <p:cNvPr id="56400" name="筆跡 56399">
                  <a:extLst>
                    <a:ext uri="{FF2B5EF4-FFF2-40B4-BE49-F238E27FC236}">
                      <a16:creationId xmlns:a16="http://schemas.microsoft.com/office/drawing/2014/main" id="{97CAC87A-AFCC-4807-8114-6058FD7D26AF}"/>
                    </a:ext>
                  </a:extLst>
                </p:cNvPr>
                <p:cNvPicPr/>
                <p:nvPr/>
              </p:nvPicPr>
              <p:blipFill>
                <a:blip r:embed="rId228"/>
                <a:stretch>
                  <a:fillRect/>
                </a:stretch>
              </p:blipFill>
              <p:spPr>
                <a:xfrm>
                  <a:off x="4402410" y="3823635"/>
                  <a:ext cx="1022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56401" name="筆跡 56400">
                  <a:extLst>
                    <a:ext uri="{FF2B5EF4-FFF2-40B4-BE49-F238E27FC236}">
                      <a16:creationId xmlns:a16="http://schemas.microsoft.com/office/drawing/2014/main" id="{3BC2F747-3B4A-4506-A5A1-9E02F6025ABF}"/>
                    </a:ext>
                  </a:extLst>
                </p14:cNvPr>
                <p14:cNvContentPartPr/>
                <p14:nvPr/>
              </p14:nvContentPartPr>
              <p14:xfrm>
                <a:off x="4359570" y="3882315"/>
                <a:ext cx="66600" cy="59760"/>
              </p14:xfrm>
            </p:contentPart>
          </mc:Choice>
          <mc:Fallback>
            <p:pic>
              <p:nvPicPr>
                <p:cNvPr id="56401" name="筆跡 56400">
                  <a:extLst>
                    <a:ext uri="{FF2B5EF4-FFF2-40B4-BE49-F238E27FC236}">
                      <a16:creationId xmlns:a16="http://schemas.microsoft.com/office/drawing/2014/main" id="{3BC2F747-3B4A-4506-A5A1-9E02F6025ABF}"/>
                    </a:ext>
                  </a:extLst>
                </p:cNvPr>
                <p:cNvPicPr/>
                <p:nvPr/>
              </p:nvPicPr>
              <p:blipFill>
                <a:blip r:embed="rId230"/>
                <a:stretch>
                  <a:fillRect/>
                </a:stretch>
              </p:blipFill>
              <p:spPr>
                <a:xfrm>
                  <a:off x="4350930" y="3873315"/>
                  <a:ext cx="8424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56403" name="筆跡 56402">
                  <a:extLst>
                    <a:ext uri="{FF2B5EF4-FFF2-40B4-BE49-F238E27FC236}">
                      <a16:creationId xmlns:a16="http://schemas.microsoft.com/office/drawing/2014/main" id="{E00D51E1-4B1A-49CA-ABA2-F31FF71B73A2}"/>
                    </a:ext>
                  </a:extLst>
                </p14:cNvPr>
                <p14:cNvContentPartPr/>
                <p14:nvPr/>
              </p14:nvContentPartPr>
              <p14:xfrm>
                <a:off x="4181730" y="3563715"/>
                <a:ext cx="200160" cy="320760"/>
              </p14:xfrm>
            </p:contentPart>
          </mc:Choice>
          <mc:Fallback>
            <p:pic>
              <p:nvPicPr>
                <p:cNvPr id="56403" name="筆跡 56402">
                  <a:extLst>
                    <a:ext uri="{FF2B5EF4-FFF2-40B4-BE49-F238E27FC236}">
                      <a16:creationId xmlns:a16="http://schemas.microsoft.com/office/drawing/2014/main" id="{E00D51E1-4B1A-49CA-ABA2-F31FF71B73A2}"/>
                    </a:ext>
                  </a:extLst>
                </p:cNvPr>
                <p:cNvPicPr/>
                <p:nvPr/>
              </p:nvPicPr>
              <p:blipFill>
                <a:blip r:embed="rId232"/>
                <a:stretch>
                  <a:fillRect/>
                </a:stretch>
              </p:blipFill>
              <p:spPr>
                <a:xfrm>
                  <a:off x="4172730" y="3555075"/>
                  <a:ext cx="217800" cy="338400"/>
                </a:xfrm>
                <a:prstGeom prst="rect">
                  <a:avLst/>
                </a:prstGeom>
              </p:spPr>
            </p:pic>
          </mc:Fallback>
        </mc:AlternateContent>
      </p:grpSp>
      <p:grpSp>
        <p:nvGrpSpPr>
          <p:cNvPr id="56411" name="群組 56410">
            <a:extLst>
              <a:ext uri="{FF2B5EF4-FFF2-40B4-BE49-F238E27FC236}">
                <a16:creationId xmlns:a16="http://schemas.microsoft.com/office/drawing/2014/main" id="{43577E96-08FC-44CE-AB33-A751F5B4D2A0}"/>
              </a:ext>
            </a:extLst>
          </p:cNvPr>
          <p:cNvGrpSpPr/>
          <p:nvPr/>
        </p:nvGrpSpPr>
        <p:grpSpPr>
          <a:xfrm>
            <a:off x="4209810" y="3174195"/>
            <a:ext cx="400680" cy="281520"/>
            <a:chOff x="4209810" y="3174195"/>
            <a:chExt cx="400680" cy="281520"/>
          </a:xfrm>
        </p:grpSpPr>
        <mc:AlternateContent xmlns:mc="http://schemas.openxmlformats.org/markup-compatibility/2006">
          <mc:Choice xmlns:p14="http://schemas.microsoft.com/office/powerpoint/2010/main" Requires="p14">
            <p:contentPart p14:bwMode="auto" r:id="rId233">
              <p14:nvContentPartPr>
                <p14:cNvPr id="56404" name="筆跡 56403">
                  <a:extLst>
                    <a:ext uri="{FF2B5EF4-FFF2-40B4-BE49-F238E27FC236}">
                      <a16:creationId xmlns:a16="http://schemas.microsoft.com/office/drawing/2014/main" id="{46AA9CE3-DAD5-490C-B5B6-4483D8E33C34}"/>
                    </a:ext>
                  </a:extLst>
                </p14:cNvPr>
                <p14:cNvContentPartPr/>
                <p14:nvPr/>
              </p14:nvContentPartPr>
              <p14:xfrm>
                <a:off x="4209810" y="3432675"/>
                <a:ext cx="19080" cy="23040"/>
              </p14:xfrm>
            </p:contentPart>
          </mc:Choice>
          <mc:Fallback>
            <p:pic>
              <p:nvPicPr>
                <p:cNvPr id="56404" name="筆跡 56403">
                  <a:extLst>
                    <a:ext uri="{FF2B5EF4-FFF2-40B4-BE49-F238E27FC236}">
                      <a16:creationId xmlns:a16="http://schemas.microsoft.com/office/drawing/2014/main" id="{46AA9CE3-DAD5-490C-B5B6-4483D8E33C34}"/>
                    </a:ext>
                  </a:extLst>
                </p:cNvPr>
                <p:cNvPicPr/>
                <p:nvPr/>
              </p:nvPicPr>
              <p:blipFill>
                <a:blip r:embed="rId234"/>
                <a:stretch>
                  <a:fillRect/>
                </a:stretch>
              </p:blipFill>
              <p:spPr>
                <a:xfrm>
                  <a:off x="4200810" y="3424035"/>
                  <a:ext cx="367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56405" name="筆跡 56404">
                  <a:extLst>
                    <a:ext uri="{FF2B5EF4-FFF2-40B4-BE49-F238E27FC236}">
                      <a16:creationId xmlns:a16="http://schemas.microsoft.com/office/drawing/2014/main" id="{DDA9F854-403B-426A-81D0-867898714AA1}"/>
                    </a:ext>
                  </a:extLst>
                </p14:cNvPr>
                <p14:cNvContentPartPr/>
                <p14:nvPr/>
              </p14:nvContentPartPr>
              <p14:xfrm>
                <a:off x="4290810" y="3292995"/>
                <a:ext cx="58320" cy="100080"/>
              </p14:xfrm>
            </p:contentPart>
          </mc:Choice>
          <mc:Fallback>
            <p:pic>
              <p:nvPicPr>
                <p:cNvPr id="56405" name="筆跡 56404">
                  <a:extLst>
                    <a:ext uri="{FF2B5EF4-FFF2-40B4-BE49-F238E27FC236}">
                      <a16:creationId xmlns:a16="http://schemas.microsoft.com/office/drawing/2014/main" id="{DDA9F854-403B-426A-81D0-867898714AA1}"/>
                    </a:ext>
                  </a:extLst>
                </p:cNvPr>
                <p:cNvPicPr/>
                <p:nvPr/>
              </p:nvPicPr>
              <p:blipFill>
                <a:blip r:embed="rId236"/>
                <a:stretch>
                  <a:fillRect/>
                </a:stretch>
              </p:blipFill>
              <p:spPr>
                <a:xfrm>
                  <a:off x="4282170" y="3284355"/>
                  <a:ext cx="7596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56408" name="筆跡 56407">
                  <a:extLst>
                    <a:ext uri="{FF2B5EF4-FFF2-40B4-BE49-F238E27FC236}">
                      <a16:creationId xmlns:a16="http://schemas.microsoft.com/office/drawing/2014/main" id="{ECB7E2B9-E05D-4896-B82C-3F696AE0ADD2}"/>
                    </a:ext>
                  </a:extLst>
                </p14:cNvPr>
                <p14:cNvContentPartPr/>
                <p14:nvPr/>
              </p14:nvContentPartPr>
              <p14:xfrm>
                <a:off x="4394490" y="3228195"/>
                <a:ext cx="73440" cy="103680"/>
              </p14:xfrm>
            </p:contentPart>
          </mc:Choice>
          <mc:Fallback>
            <p:pic>
              <p:nvPicPr>
                <p:cNvPr id="56408" name="筆跡 56407">
                  <a:extLst>
                    <a:ext uri="{FF2B5EF4-FFF2-40B4-BE49-F238E27FC236}">
                      <a16:creationId xmlns:a16="http://schemas.microsoft.com/office/drawing/2014/main" id="{ECB7E2B9-E05D-4896-B82C-3F696AE0ADD2}"/>
                    </a:ext>
                  </a:extLst>
                </p:cNvPr>
                <p:cNvPicPr/>
                <p:nvPr/>
              </p:nvPicPr>
              <p:blipFill>
                <a:blip r:embed="rId238"/>
                <a:stretch>
                  <a:fillRect/>
                </a:stretch>
              </p:blipFill>
              <p:spPr>
                <a:xfrm>
                  <a:off x="4385850" y="3219195"/>
                  <a:ext cx="910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56409" name="筆跡 56408">
                  <a:extLst>
                    <a:ext uri="{FF2B5EF4-FFF2-40B4-BE49-F238E27FC236}">
                      <a16:creationId xmlns:a16="http://schemas.microsoft.com/office/drawing/2014/main" id="{9E0061ED-F714-4B0C-8357-544DDD5EECEA}"/>
                    </a:ext>
                  </a:extLst>
                </p14:cNvPr>
                <p14:cNvContentPartPr/>
                <p14:nvPr/>
              </p14:nvContentPartPr>
              <p14:xfrm>
                <a:off x="4498170" y="3174195"/>
                <a:ext cx="88560" cy="170280"/>
              </p14:xfrm>
            </p:contentPart>
          </mc:Choice>
          <mc:Fallback>
            <p:pic>
              <p:nvPicPr>
                <p:cNvPr id="56409" name="筆跡 56408">
                  <a:extLst>
                    <a:ext uri="{FF2B5EF4-FFF2-40B4-BE49-F238E27FC236}">
                      <a16:creationId xmlns:a16="http://schemas.microsoft.com/office/drawing/2014/main" id="{9E0061ED-F714-4B0C-8357-544DDD5EECEA}"/>
                    </a:ext>
                  </a:extLst>
                </p:cNvPr>
                <p:cNvPicPr/>
                <p:nvPr/>
              </p:nvPicPr>
              <p:blipFill>
                <a:blip r:embed="rId240"/>
                <a:stretch>
                  <a:fillRect/>
                </a:stretch>
              </p:blipFill>
              <p:spPr>
                <a:xfrm>
                  <a:off x="4489170" y="3165195"/>
                  <a:ext cx="1062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56410" name="筆跡 56409">
                  <a:extLst>
                    <a:ext uri="{FF2B5EF4-FFF2-40B4-BE49-F238E27FC236}">
                      <a16:creationId xmlns:a16="http://schemas.microsoft.com/office/drawing/2014/main" id="{6FB1C361-E454-45D7-A439-9DCA14267476}"/>
                    </a:ext>
                  </a:extLst>
                </p14:cNvPr>
                <p14:cNvContentPartPr/>
                <p14:nvPr/>
              </p14:nvContentPartPr>
              <p14:xfrm>
                <a:off x="4512570" y="3177435"/>
                <a:ext cx="97920" cy="37080"/>
              </p14:xfrm>
            </p:contentPart>
          </mc:Choice>
          <mc:Fallback>
            <p:pic>
              <p:nvPicPr>
                <p:cNvPr id="56410" name="筆跡 56409">
                  <a:extLst>
                    <a:ext uri="{FF2B5EF4-FFF2-40B4-BE49-F238E27FC236}">
                      <a16:creationId xmlns:a16="http://schemas.microsoft.com/office/drawing/2014/main" id="{6FB1C361-E454-45D7-A439-9DCA14267476}"/>
                    </a:ext>
                  </a:extLst>
                </p:cNvPr>
                <p:cNvPicPr/>
                <p:nvPr/>
              </p:nvPicPr>
              <p:blipFill>
                <a:blip r:embed="rId242"/>
                <a:stretch>
                  <a:fillRect/>
                </a:stretch>
              </p:blipFill>
              <p:spPr>
                <a:xfrm>
                  <a:off x="4503570" y="3168795"/>
                  <a:ext cx="115560" cy="54720"/>
                </a:xfrm>
                <a:prstGeom prst="rect">
                  <a:avLst/>
                </a:prstGeom>
              </p:spPr>
            </p:pic>
          </mc:Fallback>
        </mc:AlternateContent>
      </p:grpSp>
      <p:grpSp>
        <p:nvGrpSpPr>
          <p:cNvPr id="56425" name="群組 56424">
            <a:extLst>
              <a:ext uri="{FF2B5EF4-FFF2-40B4-BE49-F238E27FC236}">
                <a16:creationId xmlns:a16="http://schemas.microsoft.com/office/drawing/2014/main" id="{D06ADD82-6976-4E95-8FF1-343D6254D05B}"/>
              </a:ext>
            </a:extLst>
          </p:cNvPr>
          <p:cNvGrpSpPr/>
          <p:nvPr/>
        </p:nvGrpSpPr>
        <p:grpSpPr>
          <a:xfrm>
            <a:off x="5698770" y="3485955"/>
            <a:ext cx="321480" cy="350280"/>
            <a:chOff x="5698770" y="3485955"/>
            <a:chExt cx="321480" cy="350280"/>
          </a:xfrm>
        </p:grpSpPr>
        <mc:AlternateContent xmlns:mc="http://schemas.openxmlformats.org/markup-compatibility/2006">
          <mc:Choice xmlns:p14="http://schemas.microsoft.com/office/powerpoint/2010/main" Requires="p14">
            <p:contentPart p14:bwMode="auto" r:id="rId243">
              <p14:nvContentPartPr>
                <p14:cNvPr id="56412" name="筆跡 56411">
                  <a:extLst>
                    <a:ext uri="{FF2B5EF4-FFF2-40B4-BE49-F238E27FC236}">
                      <a16:creationId xmlns:a16="http://schemas.microsoft.com/office/drawing/2014/main" id="{A223063F-EDDB-4C34-982A-0FA4E284359D}"/>
                    </a:ext>
                  </a:extLst>
                </p14:cNvPr>
                <p14:cNvContentPartPr/>
                <p14:nvPr/>
              </p14:nvContentPartPr>
              <p14:xfrm>
                <a:off x="5698770" y="3646155"/>
                <a:ext cx="67680" cy="100080"/>
              </p14:xfrm>
            </p:contentPart>
          </mc:Choice>
          <mc:Fallback>
            <p:pic>
              <p:nvPicPr>
                <p:cNvPr id="56412" name="筆跡 56411">
                  <a:extLst>
                    <a:ext uri="{FF2B5EF4-FFF2-40B4-BE49-F238E27FC236}">
                      <a16:creationId xmlns:a16="http://schemas.microsoft.com/office/drawing/2014/main" id="{A223063F-EDDB-4C34-982A-0FA4E284359D}"/>
                    </a:ext>
                  </a:extLst>
                </p:cNvPr>
                <p:cNvPicPr/>
                <p:nvPr/>
              </p:nvPicPr>
              <p:blipFill>
                <a:blip r:embed="rId244"/>
                <a:stretch>
                  <a:fillRect/>
                </a:stretch>
              </p:blipFill>
              <p:spPr>
                <a:xfrm>
                  <a:off x="5689770" y="3637155"/>
                  <a:ext cx="853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56413" name="筆跡 56412">
                  <a:extLst>
                    <a:ext uri="{FF2B5EF4-FFF2-40B4-BE49-F238E27FC236}">
                      <a16:creationId xmlns:a16="http://schemas.microsoft.com/office/drawing/2014/main" id="{D8C72122-EEDF-492E-94F1-92F3EDD428B9}"/>
                    </a:ext>
                  </a:extLst>
                </p14:cNvPr>
                <p14:cNvContentPartPr/>
                <p14:nvPr/>
              </p14:nvContentPartPr>
              <p14:xfrm>
                <a:off x="5732250" y="3675315"/>
                <a:ext cx="59400" cy="90360"/>
              </p14:xfrm>
            </p:contentPart>
          </mc:Choice>
          <mc:Fallback>
            <p:pic>
              <p:nvPicPr>
                <p:cNvPr id="56413" name="筆跡 56412">
                  <a:extLst>
                    <a:ext uri="{FF2B5EF4-FFF2-40B4-BE49-F238E27FC236}">
                      <a16:creationId xmlns:a16="http://schemas.microsoft.com/office/drawing/2014/main" id="{D8C72122-EEDF-492E-94F1-92F3EDD428B9}"/>
                    </a:ext>
                  </a:extLst>
                </p:cNvPr>
                <p:cNvPicPr/>
                <p:nvPr/>
              </p:nvPicPr>
              <p:blipFill>
                <a:blip r:embed="rId246"/>
                <a:stretch>
                  <a:fillRect/>
                </a:stretch>
              </p:blipFill>
              <p:spPr>
                <a:xfrm>
                  <a:off x="5723610" y="3666675"/>
                  <a:ext cx="770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56414" name="筆跡 56413">
                  <a:extLst>
                    <a:ext uri="{FF2B5EF4-FFF2-40B4-BE49-F238E27FC236}">
                      <a16:creationId xmlns:a16="http://schemas.microsoft.com/office/drawing/2014/main" id="{844E312F-D7CC-4D6B-ABE9-4B978A89CDFE}"/>
                    </a:ext>
                  </a:extLst>
                </p14:cNvPr>
                <p14:cNvContentPartPr/>
                <p14:nvPr/>
              </p14:nvContentPartPr>
              <p14:xfrm>
                <a:off x="5777970" y="3685035"/>
                <a:ext cx="54360" cy="103320"/>
              </p14:xfrm>
            </p:contentPart>
          </mc:Choice>
          <mc:Fallback>
            <p:pic>
              <p:nvPicPr>
                <p:cNvPr id="56414" name="筆跡 56413">
                  <a:extLst>
                    <a:ext uri="{FF2B5EF4-FFF2-40B4-BE49-F238E27FC236}">
                      <a16:creationId xmlns:a16="http://schemas.microsoft.com/office/drawing/2014/main" id="{844E312F-D7CC-4D6B-ABE9-4B978A89CDFE}"/>
                    </a:ext>
                  </a:extLst>
                </p:cNvPr>
                <p:cNvPicPr/>
                <p:nvPr/>
              </p:nvPicPr>
              <p:blipFill>
                <a:blip r:embed="rId248"/>
                <a:stretch>
                  <a:fillRect/>
                </a:stretch>
              </p:blipFill>
              <p:spPr>
                <a:xfrm>
                  <a:off x="5769330" y="3676395"/>
                  <a:ext cx="720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56415" name="筆跡 56414">
                  <a:extLst>
                    <a:ext uri="{FF2B5EF4-FFF2-40B4-BE49-F238E27FC236}">
                      <a16:creationId xmlns:a16="http://schemas.microsoft.com/office/drawing/2014/main" id="{960AB75F-E615-4014-AD8E-BC3C5A05959B}"/>
                    </a:ext>
                  </a:extLst>
                </p14:cNvPr>
                <p14:cNvContentPartPr/>
                <p14:nvPr/>
              </p14:nvContentPartPr>
              <p14:xfrm>
                <a:off x="5834490" y="3715275"/>
                <a:ext cx="34200" cy="76320"/>
              </p14:xfrm>
            </p:contentPart>
          </mc:Choice>
          <mc:Fallback>
            <p:pic>
              <p:nvPicPr>
                <p:cNvPr id="56415" name="筆跡 56414">
                  <a:extLst>
                    <a:ext uri="{FF2B5EF4-FFF2-40B4-BE49-F238E27FC236}">
                      <a16:creationId xmlns:a16="http://schemas.microsoft.com/office/drawing/2014/main" id="{960AB75F-E615-4014-AD8E-BC3C5A05959B}"/>
                    </a:ext>
                  </a:extLst>
                </p:cNvPr>
                <p:cNvPicPr/>
                <p:nvPr/>
              </p:nvPicPr>
              <p:blipFill>
                <a:blip r:embed="rId250"/>
                <a:stretch>
                  <a:fillRect/>
                </a:stretch>
              </p:blipFill>
              <p:spPr>
                <a:xfrm>
                  <a:off x="5825850" y="3706635"/>
                  <a:ext cx="518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56416" name="筆跡 56415">
                  <a:extLst>
                    <a:ext uri="{FF2B5EF4-FFF2-40B4-BE49-F238E27FC236}">
                      <a16:creationId xmlns:a16="http://schemas.microsoft.com/office/drawing/2014/main" id="{1AFED024-03CD-4916-A5B4-39BDD03B13F6}"/>
                    </a:ext>
                  </a:extLst>
                </p14:cNvPr>
                <p14:cNvContentPartPr/>
                <p14:nvPr/>
              </p14:nvContentPartPr>
              <p14:xfrm>
                <a:off x="5894610" y="3751275"/>
                <a:ext cx="82080" cy="84960"/>
              </p14:xfrm>
            </p:contentPart>
          </mc:Choice>
          <mc:Fallback>
            <p:pic>
              <p:nvPicPr>
                <p:cNvPr id="56416" name="筆跡 56415">
                  <a:extLst>
                    <a:ext uri="{FF2B5EF4-FFF2-40B4-BE49-F238E27FC236}">
                      <a16:creationId xmlns:a16="http://schemas.microsoft.com/office/drawing/2014/main" id="{1AFED024-03CD-4916-A5B4-39BDD03B13F6}"/>
                    </a:ext>
                  </a:extLst>
                </p:cNvPr>
                <p:cNvPicPr/>
                <p:nvPr/>
              </p:nvPicPr>
              <p:blipFill>
                <a:blip r:embed="rId252"/>
                <a:stretch>
                  <a:fillRect/>
                </a:stretch>
              </p:blipFill>
              <p:spPr>
                <a:xfrm>
                  <a:off x="5885970" y="3742275"/>
                  <a:ext cx="9972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56418" name="筆跡 56417">
                  <a:extLst>
                    <a:ext uri="{FF2B5EF4-FFF2-40B4-BE49-F238E27FC236}">
                      <a16:creationId xmlns:a16="http://schemas.microsoft.com/office/drawing/2014/main" id="{C82A6D1F-2B29-40AC-AF78-270339E5A38A}"/>
                    </a:ext>
                  </a:extLst>
                </p14:cNvPr>
                <p14:cNvContentPartPr/>
                <p14:nvPr/>
              </p14:nvContentPartPr>
              <p14:xfrm>
                <a:off x="5906490" y="3485955"/>
                <a:ext cx="113760" cy="245160"/>
              </p14:xfrm>
            </p:contentPart>
          </mc:Choice>
          <mc:Fallback>
            <p:pic>
              <p:nvPicPr>
                <p:cNvPr id="56418" name="筆跡 56417">
                  <a:extLst>
                    <a:ext uri="{FF2B5EF4-FFF2-40B4-BE49-F238E27FC236}">
                      <a16:creationId xmlns:a16="http://schemas.microsoft.com/office/drawing/2014/main" id="{C82A6D1F-2B29-40AC-AF78-270339E5A38A}"/>
                    </a:ext>
                  </a:extLst>
                </p:cNvPr>
                <p:cNvPicPr/>
                <p:nvPr/>
              </p:nvPicPr>
              <p:blipFill>
                <a:blip r:embed="rId254"/>
                <a:stretch>
                  <a:fillRect/>
                </a:stretch>
              </p:blipFill>
              <p:spPr>
                <a:xfrm>
                  <a:off x="5897490" y="3476955"/>
                  <a:ext cx="131400" cy="262800"/>
                </a:xfrm>
                <a:prstGeom prst="rect">
                  <a:avLst/>
                </a:prstGeom>
              </p:spPr>
            </p:pic>
          </mc:Fallback>
        </mc:AlternateContent>
      </p:grpSp>
      <p:grpSp>
        <p:nvGrpSpPr>
          <p:cNvPr id="56424" name="群組 56423">
            <a:extLst>
              <a:ext uri="{FF2B5EF4-FFF2-40B4-BE49-F238E27FC236}">
                <a16:creationId xmlns:a16="http://schemas.microsoft.com/office/drawing/2014/main" id="{5AA90B44-91D1-4F75-A36A-49A898AB04C6}"/>
              </a:ext>
            </a:extLst>
          </p:cNvPr>
          <p:cNvGrpSpPr/>
          <p:nvPr/>
        </p:nvGrpSpPr>
        <p:grpSpPr>
          <a:xfrm>
            <a:off x="5980290" y="3174195"/>
            <a:ext cx="434520" cy="177840"/>
            <a:chOff x="5980290" y="3174195"/>
            <a:chExt cx="434520" cy="177840"/>
          </a:xfrm>
        </p:grpSpPr>
        <mc:AlternateContent xmlns:mc="http://schemas.openxmlformats.org/markup-compatibility/2006">
          <mc:Choice xmlns:p14="http://schemas.microsoft.com/office/powerpoint/2010/main" Requires="p14">
            <p:contentPart p14:bwMode="auto" r:id="rId255">
              <p14:nvContentPartPr>
                <p14:cNvPr id="56419" name="筆跡 56418">
                  <a:extLst>
                    <a:ext uri="{FF2B5EF4-FFF2-40B4-BE49-F238E27FC236}">
                      <a16:creationId xmlns:a16="http://schemas.microsoft.com/office/drawing/2014/main" id="{BA35A769-742F-42E5-90DF-28E6D5D0B4BB}"/>
                    </a:ext>
                  </a:extLst>
                </p14:cNvPr>
                <p14:cNvContentPartPr/>
                <p14:nvPr/>
              </p14:nvContentPartPr>
              <p14:xfrm>
                <a:off x="5980290" y="3345195"/>
                <a:ext cx="45000" cy="6840"/>
              </p14:xfrm>
            </p:contentPart>
          </mc:Choice>
          <mc:Fallback>
            <p:pic>
              <p:nvPicPr>
                <p:cNvPr id="56419" name="筆跡 56418">
                  <a:extLst>
                    <a:ext uri="{FF2B5EF4-FFF2-40B4-BE49-F238E27FC236}">
                      <a16:creationId xmlns:a16="http://schemas.microsoft.com/office/drawing/2014/main" id="{BA35A769-742F-42E5-90DF-28E6D5D0B4BB}"/>
                    </a:ext>
                  </a:extLst>
                </p:cNvPr>
                <p:cNvPicPr/>
                <p:nvPr/>
              </p:nvPicPr>
              <p:blipFill>
                <a:blip r:embed="rId256"/>
                <a:stretch>
                  <a:fillRect/>
                </a:stretch>
              </p:blipFill>
              <p:spPr>
                <a:xfrm>
                  <a:off x="5971290" y="3336195"/>
                  <a:ext cx="626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56420" name="筆跡 56419">
                  <a:extLst>
                    <a:ext uri="{FF2B5EF4-FFF2-40B4-BE49-F238E27FC236}">
                      <a16:creationId xmlns:a16="http://schemas.microsoft.com/office/drawing/2014/main" id="{B34618B1-C4A1-4E7F-AF18-DC7D9BAA1B34}"/>
                    </a:ext>
                  </a:extLst>
                </p14:cNvPr>
                <p14:cNvContentPartPr/>
                <p14:nvPr/>
              </p14:nvContentPartPr>
              <p14:xfrm>
                <a:off x="6080010" y="3218115"/>
                <a:ext cx="65160" cy="127440"/>
              </p14:xfrm>
            </p:contentPart>
          </mc:Choice>
          <mc:Fallback>
            <p:pic>
              <p:nvPicPr>
                <p:cNvPr id="56420" name="筆跡 56419">
                  <a:extLst>
                    <a:ext uri="{FF2B5EF4-FFF2-40B4-BE49-F238E27FC236}">
                      <a16:creationId xmlns:a16="http://schemas.microsoft.com/office/drawing/2014/main" id="{B34618B1-C4A1-4E7F-AF18-DC7D9BAA1B34}"/>
                    </a:ext>
                  </a:extLst>
                </p:cNvPr>
                <p:cNvPicPr/>
                <p:nvPr/>
              </p:nvPicPr>
              <p:blipFill>
                <a:blip r:embed="rId258"/>
                <a:stretch>
                  <a:fillRect/>
                </a:stretch>
              </p:blipFill>
              <p:spPr>
                <a:xfrm>
                  <a:off x="6071370" y="3209115"/>
                  <a:ext cx="828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56421" name="筆跡 56420">
                  <a:extLst>
                    <a:ext uri="{FF2B5EF4-FFF2-40B4-BE49-F238E27FC236}">
                      <a16:creationId xmlns:a16="http://schemas.microsoft.com/office/drawing/2014/main" id="{27BF4F52-6F97-4DF0-BE8D-CA0B5916B830}"/>
                    </a:ext>
                  </a:extLst>
                </p14:cNvPr>
                <p14:cNvContentPartPr/>
                <p14:nvPr/>
              </p14:nvContentPartPr>
              <p14:xfrm>
                <a:off x="6173610" y="3242235"/>
                <a:ext cx="67680" cy="100800"/>
              </p14:xfrm>
            </p:contentPart>
          </mc:Choice>
          <mc:Fallback>
            <p:pic>
              <p:nvPicPr>
                <p:cNvPr id="56421" name="筆跡 56420">
                  <a:extLst>
                    <a:ext uri="{FF2B5EF4-FFF2-40B4-BE49-F238E27FC236}">
                      <a16:creationId xmlns:a16="http://schemas.microsoft.com/office/drawing/2014/main" id="{27BF4F52-6F97-4DF0-BE8D-CA0B5916B830}"/>
                    </a:ext>
                  </a:extLst>
                </p:cNvPr>
                <p:cNvPicPr/>
                <p:nvPr/>
              </p:nvPicPr>
              <p:blipFill>
                <a:blip r:embed="rId260"/>
                <a:stretch>
                  <a:fillRect/>
                </a:stretch>
              </p:blipFill>
              <p:spPr>
                <a:xfrm>
                  <a:off x="6164610" y="3233235"/>
                  <a:ext cx="8532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56422" name="筆跡 56421">
                  <a:extLst>
                    <a:ext uri="{FF2B5EF4-FFF2-40B4-BE49-F238E27FC236}">
                      <a16:creationId xmlns:a16="http://schemas.microsoft.com/office/drawing/2014/main" id="{8C2A11D8-8436-4633-BB75-1EFD62C8430A}"/>
                    </a:ext>
                  </a:extLst>
                </p14:cNvPr>
                <p14:cNvContentPartPr/>
                <p14:nvPr/>
              </p14:nvContentPartPr>
              <p14:xfrm>
                <a:off x="6305010" y="3174195"/>
                <a:ext cx="72720" cy="175680"/>
              </p14:xfrm>
            </p:contentPart>
          </mc:Choice>
          <mc:Fallback>
            <p:pic>
              <p:nvPicPr>
                <p:cNvPr id="56422" name="筆跡 56421">
                  <a:extLst>
                    <a:ext uri="{FF2B5EF4-FFF2-40B4-BE49-F238E27FC236}">
                      <a16:creationId xmlns:a16="http://schemas.microsoft.com/office/drawing/2014/main" id="{8C2A11D8-8436-4633-BB75-1EFD62C8430A}"/>
                    </a:ext>
                  </a:extLst>
                </p:cNvPr>
                <p:cNvPicPr/>
                <p:nvPr/>
              </p:nvPicPr>
              <p:blipFill>
                <a:blip r:embed="rId262"/>
                <a:stretch>
                  <a:fillRect/>
                </a:stretch>
              </p:blipFill>
              <p:spPr>
                <a:xfrm>
                  <a:off x="6296370" y="3165195"/>
                  <a:ext cx="903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56423" name="筆跡 56422">
                  <a:extLst>
                    <a:ext uri="{FF2B5EF4-FFF2-40B4-BE49-F238E27FC236}">
                      <a16:creationId xmlns:a16="http://schemas.microsoft.com/office/drawing/2014/main" id="{F3F65991-BAA4-4557-820C-20A51E93C07F}"/>
                    </a:ext>
                  </a:extLst>
                </p14:cNvPr>
                <p14:cNvContentPartPr/>
                <p14:nvPr/>
              </p14:nvContentPartPr>
              <p14:xfrm>
                <a:off x="6311130" y="3182835"/>
                <a:ext cx="103680" cy="10080"/>
              </p14:xfrm>
            </p:contentPart>
          </mc:Choice>
          <mc:Fallback>
            <p:pic>
              <p:nvPicPr>
                <p:cNvPr id="56423" name="筆跡 56422">
                  <a:extLst>
                    <a:ext uri="{FF2B5EF4-FFF2-40B4-BE49-F238E27FC236}">
                      <a16:creationId xmlns:a16="http://schemas.microsoft.com/office/drawing/2014/main" id="{F3F65991-BAA4-4557-820C-20A51E93C07F}"/>
                    </a:ext>
                  </a:extLst>
                </p:cNvPr>
                <p:cNvPicPr/>
                <p:nvPr/>
              </p:nvPicPr>
              <p:blipFill>
                <a:blip r:embed="rId264"/>
                <a:stretch>
                  <a:fillRect/>
                </a:stretch>
              </p:blipFill>
              <p:spPr>
                <a:xfrm>
                  <a:off x="6302130" y="3173835"/>
                  <a:ext cx="121320" cy="27720"/>
                </a:xfrm>
                <a:prstGeom prst="rect">
                  <a:avLst/>
                </a:prstGeom>
              </p:spPr>
            </p:pic>
          </mc:Fallback>
        </mc:AlternateContent>
      </p:grpSp>
      <p:grpSp>
        <p:nvGrpSpPr>
          <p:cNvPr id="56429" name="群組 56428">
            <a:extLst>
              <a:ext uri="{FF2B5EF4-FFF2-40B4-BE49-F238E27FC236}">
                <a16:creationId xmlns:a16="http://schemas.microsoft.com/office/drawing/2014/main" id="{CFEE2FC4-8F5F-4922-B26C-1E81208125B9}"/>
              </a:ext>
            </a:extLst>
          </p:cNvPr>
          <p:cNvGrpSpPr/>
          <p:nvPr/>
        </p:nvGrpSpPr>
        <p:grpSpPr>
          <a:xfrm>
            <a:off x="4779690" y="3924435"/>
            <a:ext cx="119160" cy="727920"/>
            <a:chOff x="4779690" y="3924435"/>
            <a:chExt cx="119160" cy="727920"/>
          </a:xfrm>
        </p:grpSpPr>
        <mc:AlternateContent xmlns:mc="http://schemas.openxmlformats.org/markup-compatibility/2006">
          <mc:Choice xmlns:p14="http://schemas.microsoft.com/office/powerpoint/2010/main" Requires="p14">
            <p:contentPart p14:bwMode="auto" r:id="rId265">
              <p14:nvContentPartPr>
                <p14:cNvPr id="56426" name="筆跡 56425">
                  <a:extLst>
                    <a:ext uri="{FF2B5EF4-FFF2-40B4-BE49-F238E27FC236}">
                      <a16:creationId xmlns:a16="http://schemas.microsoft.com/office/drawing/2014/main" id="{60598146-D5F5-4DF0-A48C-4BF97D2A0CA6}"/>
                    </a:ext>
                  </a:extLst>
                </p14:cNvPr>
                <p14:cNvContentPartPr/>
                <p14:nvPr/>
              </p14:nvContentPartPr>
              <p14:xfrm>
                <a:off x="4797690" y="4645515"/>
                <a:ext cx="3960" cy="6840"/>
              </p14:xfrm>
            </p:contentPart>
          </mc:Choice>
          <mc:Fallback>
            <p:pic>
              <p:nvPicPr>
                <p:cNvPr id="56426" name="筆跡 56425">
                  <a:extLst>
                    <a:ext uri="{FF2B5EF4-FFF2-40B4-BE49-F238E27FC236}">
                      <a16:creationId xmlns:a16="http://schemas.microsoft.com/office/drawing/2014/main" id="{60598146-D5F5-4DF0-A48C-4BF97D2A0CA6}"/>
                    </a:ext>
                  </a:extLst>
                </p:cNvPr>
                <p:cNvPicPr/>
                <p:nvPr/>
              </p:nvPicPr>
              <p:blipFill>
                <a:blip r:embed="rId266"/>
                <a:stretch>
                  <a:fillRect/>
                </a:stretch>
              </p:blipFill>
              <p:spPr>
                <a:xfrm>
                  <a:off x="4788690" y="4636515"/>
                  <a:ext cx="216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56427" name="筆跡 56426">
                  <a:extLst>
                    <a:ext uri="{FF2B5EF4-FFF2-40B4-BE49-F238E27FC236}">
                      <a16:creationId xmlns:a16="http://schemas.microsoft.com/office/drawing/2014/main" id="{A4EA092F-D4D2-487D-8D62-591D1ED5FC13}"/>
                    </a:ext>
                  </a:extLst>
                </p14:cNvPr>
                <p14:cNvContentPartPr/>
                <p14:nvPr/>
              </p14:nvContentPartPr>
              <p14:xfrm>
                <a:off x="4779690" y="3924435"/>
                <a:ext cx="83520" cy="664920"/>
              </p14:xfrm>
            </p:contentPart>
          </mc:Choice>
          <mc:Fallback>
            <p:pic>
              <p:nvPicPr>
                <p:cNvPr id="56427" name="筆跡 56426">
                  <a:extLst>
                    <a:ext uri="{FF2B5EF4-FFF2-40B4-BE49-F238E27FC236}">
                      <a16:creationId xmlns:a16="http://schemas.microsoft.com/office/drawing/2014/main" id="{A4EA092F-D4D2-487D-8D62-591D1ED5FC13}"/>
                    </a:ext>
                  </a:extLst>
                </p:cNvPr>
                <p:cNvPicPr/>
                <p:nvPr/>
              </p:nvPicPr>
              <p:blipFill>
                <a:blip r:embed="rId268"/>
                <a:stretch>
                  <a:fillRect/>
                </a:stretch>
              </p:blipFill>
              <p:spPr>
                <a:xfrm>
                  <a:off x="4771050" y="3915795"/>
                  <a:ext cx="101160" cy="68256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56428" name="筆跡 56427">
                  <a:extLst>
                    <a:ext uri="{FF2B5EF4-FFF2-40B4-BE49-F238E27FC236}">
                      <a16:creationId xmlns:a16="http://schemas.microsoft.com/office/drawing/2014/main" id="{DDE32366-63CC-4FA4-9BA0-AB5F02712DBE}"/>
                    </a:ext>
                  </a:extLst>
                </p14:cNvPr>
                <p14:cNvContentPartPr/>
                <p14:nvPr/>
              </p14:nvContentPartPr>
              <p14:xfrm>
                <a:off x="4813170" y="3969795"/>
                <a:ext cx="85680" cy="80640"/>
              </p14:xfrm>
            </p:contentPart>
          </mc:Choice>
          <mc:Fallback>
            <p:pic>
              <p:nvPicPr>
                <p:cNvPr id="56428" name="筆跡 56427">
                  <a:extLst>
                    <a:ext uri="{FF2B5EF4-FFF2-40B4-BE49-F238E27FC236}">
                      <a16:creationId xmlns:a16="http://schemas.microsoft.com/office/drawing/2014/main" id="{DDE32366-63CC-4FA4-9BA0-AB5F02712DBE}"/>
                    </a:ext>
                  </a:extLst>
                </p:cNvPr>
                <p:cNvPicPr/>
                <p:nvPr/>
              </p:nvPicPr>
              <p:blipFill>
                <a:blip r:embed="rId270"/>
                <a:stretch>
                  <a:fillRect/>
                </a:stretch>
              </p:blipFill>
              <p:spPr>
                <a:xfrm>
                  <a:off x="4804530" y="3961155"/>
                  <a:ext cx="103320" cy="98280"/>
                </a:xfrm>
                <a:prstGeom prst="rect">
                  <a:avLst/>
                </a:prstGeom>
              </p:spPr>
            </p:pic>
          </mc:Fallback>
        </mc:AlternateContent>
      </p:grpSp>
      <p:grpSp>
        <p:nvGrpSpPr>
          <p:cNvPr id="56433" name="群組 56432">
            <a:extLst>
              <a:ext uri="{FF2B5EF4-FFF2-40B4-BE49-F238E27FC236}">
                <a16:creationId xmlns:a16="http://schemas.microsoft.com/office/drawing/2014/main" id="{ACDB1BD7-FAA5-47C7-A123-6BF074596D2E}"/>
              </a:ext>
            </a:extLst>
          </p:cNvPr>
          <p:cNvGrpSpPr/>
          <p:nvPr/>
        </p:nvGrpSpPr>
        <p:grpSpPr>
          <a:xfrm>
            <a:off x="4816050" y="4702035"/>
            <a:ext cx="161640" cy="298800"/>
            <a:chOff x="4816050" y="4702035"/>
            <a:chExt cx="161640" cy="298800"/>
          </a:xfrm>
        </p:grpSpPr>
        <mc:AlternateContent xmlns:mc="http://schemas.openxmlformats.org/markup-compatibility/2006">
          <mc:Choice xmlns:p14="http://schemas.microsoft.com/office/powerpoint/2010/main" Requires="p14">
            <p:contentPart p14:bwMode="auto" r:id="rId271">
              <p14:nvContentPartPr>
                <p14:cNvPr id="56430" name="筆跡 56429">
                  <a:extLst>
                    <a:ext uri="{FF2B5EF4-FFF2-40B4-BE49-F238E27FC236}">
                      <a16:creationId xmlns:a16="http://schemas.microsoft.com/office/drawing/2014/main" id="{19378BCD-AFCC-4B58-AA55-F7745ADBB3C9}"/>
                    </a:ext>
                  </a:extLst>
                </p14:cNvPr>
                <p14:cNvContentPartPr/>
                <p14:nvPr/>
              </p14:nvContentPartPr>
              <p14:xfrm>
                <a:off x="4843410" y="4798155"/>
                <a:ext cx="134280" cy="163800"/>
              </p14:xfrm>
            </p:contentPart>
          </mc:Choice>
          <mc:Fallback>
            <p:pic>
              <p:nvPicPr>
                <p:cNvPr id="56430" name="筆跡 56429">
                  <a:extLst>
                    <a:ext uri="{FF2B5EF4-FFF2-40B4-BE49-F238E27FC236}">
                      <a16:creationId xmlns:a16="http://schemas.microsoft.com/office/drawing/2014/main" id="{19378BCD-AFCC-4B58-AA55-F7745ADBB3C9}"/>
                    </a:ext>
                  </a:extLst>
                </p:cNvPr>
                <p:cNvPicPr/>
                <p:nvPr/>
              </p:nvPicPr>
              <p:blipFill>
                <a:blip r:embed="rId272"/>
                <a:stretch>
                  <a:fillRect/>
                </a:stretch>
              </p:blipFill>
              <p:spPr>
                <a:xfrm>
                  <a:off x="4834410" y="4789155"/>
                  <a:ext cx="1519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56431" name="筆跡 56430">
                  <a:extLst>
                    <a:ext uri="{FF2B5EF4-FFF2-40B4-BE49-F238E27FC236}">
                      <a16:creationId xmlns:a16="http://schemas.microsoft.com/office/drawing/2014/main" id="{73B7B146-1A97-4FF7-B928-EB92EB98FCB3}"/>
                    </a:ext>
                  </a:extLst>
                </p14:cNvPr>
                <p14:cNvContentPartPr/>
                <p14:nvPr/>
              </p14:nvContentPartPr>
              <p14:xfrm>
                <a:off x="4832610" y="4798155"/>
                <a:ext cx="107280" cy="202680"/>
              </p14:xfrm>
            </p:contentPart>
          </mc:Choice>
          <mc:Fallback>
            <p:pic>
              <p:nvPicPr>
                <p:cNvPr id="56431" name="筆跡 56430">
                  <a:extLst>
                    <a:ext uri="{FF2B5EF4-FFF2-40B4-BE49-F238E27FC236}">
                      <a16:creationId xmlns:a16="http://schemas.microsoft.com/office/drawing/2014/main" id="{73B7B146-1A97-4FF7-B928-EB92EB98FCB3}"/>
                    </a:ext>
                  </a:extLst>
                </p:cNvPr>
                <p:cNvPicPr/>
                <p:nvPr/>
              </p:nvPicPr>
              <p:blipFill>
                <a:blip r:embed="rId274"/>
                <a:stretch>
                  <a:fillRect/>
                </a:stretch>
              </p:blipFill>
              <p:spPr>
                <a:xfrm>
                  <a:off x="4823610" y="4789155"/>
                  <a:ext cx="1249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56432" name="筆跡 56431">
                  <a:extLst>
                    <a:ext uri="{FF2B5EF4-FFF2-40B4-BE49-F238E27FC236}">
                      <a16:creationId xmlns:a16="http://schemas.microsoft.com/office/drawing/2014/main" id="{3AB1B394-7C88-4E91-8837-90FA50DE2C9C}"/>
                    </a:ext>
                  </a:extLst>
                </p14:cNvPr>
                <p14:cNvContentPartPr/>
                <p14:nvPr/>
              </p14:nvContentPartPr>
              <p14:xfrm>
                <a:off x="4816050" y="4702035"/>
                <a:ext cx="149400" cy="38880"/>
              </p14:xfrm>
            </p:contentPart>
          </mc:Choice>
          <mc:Fallback>
            <p:pic>
              <p:nvPicPr>
                <p:cNvPr id="56432" name="筆跡 56431">
                  <a:extLst>
                    <a:ext uri="{FF2B5EF4-FFF2-40B4-BE49-F238E27FC236}">
                      <a16:creationId xmlns:a16="http://schemas.microsoft.com/office/drawing/2014/main" id="{3AB1B394-7C88-4E91-8837-90FA50DE2C9C}"/>
                    </a:ext>
                  </a:extLst>
                </p:cNvPr>
                <p:cNvPicPr/>
                <p:nvPr/>
              </p:nvPicPr>
              <p:blipFill>
                <a:blip r:embed="rId276"/>
                <a:stretch>
                  <a:fillRect/>
                </a:stretch>
              </p:blipFill>
              <p:spPr>
                <a:xfrm>
                  <a:off x="4807050" y="4693395"/>
                  <a:ext cx="167040" cy="56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7">
            <p14:nvContentPartPr>
              <p14:cNvPr id="56434" name="筆跡 56433">
                <a:extLst>
                  <a:ext uri="{FF2B5EF4-FFF2-40B4-BE49-F238E27FC236}">
                    <a16:creationId xmlns:a16="http://schemas.microsoft.com/office/drawing/2014/main" id="{67CCCE86-9C40-4721-8404-F7ACE7C2AAE8}"/>
                  </a:ext>
                </a:extLst>
              </p14:cNvPr>
              <p14:cNvContentPartPr/>
              <p14:nvPr/>
            </p14:nvContentPartPr>
            <p14:xfrm>
              <a:off x="4564050" y="2954955"/>
              <a:ext cx="76320" cy="14760"/>
            </p14:xfrm>
          </p:contentPart>
        </mc:Choice>
        <mc:Fallback>
          <p:pic>
            <p:nvPicPr>
              <p:cNvPr id="56434" name="筆跡 56433">
                <a:extLst>
                  <a:ext uri="{FF2B5EF4-FFF2-40B4-BE49-F238E27FC236}">
                    <a16:creationId xmlns:a16="http://schemas.microsoft.com/office/drawing/2014/main" id="{67CCCE86-9C40-4721-8404-F7ACE7C2AAE8}"/>
                  </a:ext>
                </a:extLst>
              </p:cNvPr>
              <p:cNvPicPr/>
              <p:nvPr/>
            </p:nvPicPr>
            <p:blipFill>
              <a:blip r:embed="rId278"/>
              <a:stretch>
                <a:fillRect/>
              </a:stretch>
            </p:blipFill>
            <p:spPr>
              <a:xfrm>
                <a:off x="4555410" y="2945955"/>
                <a:ext cx="93960" cy="32400"/>
              </a:xfrm>
              <a:prstGeom prst="rect">
                <a:avLst/>
              </a:prstGeom>
            </p:spPr>
          </p:pic>
        </mc:Fallback>
      </mc:AlternateContent>
      <p:grpSp>
        <p:nvGrpSpPr>
          <p:cNvPr id="56451" name="群組 56450">
            <a:extLst>
              <a:ext uri="{FF2B5EF4-FFF2-40B4-BE49-F238E27FC236}">
                <a16:creationId xmlns:a16="http://schemas.microsoft.com/office/drawing/2014/main" id="{041EBF20-0E95-4002-920B-77E65F51C26C}"/>
              </a:ext>
            </a:extLst>
          </p:cNvPr>
          <p:cNvGrpSpPr/>
          <p:nvPr/>
        </p:nvGrpSpPr>
        <p:grpSpPr>
          <a:xfrm>
            <a:off x="5659890" y="4970235"/>
            <a:ext cx="265320" cy="425520"/>
            <a:chOff x="5659890" y="4970235"/>
            <a:chExt cx="265320" cy="425520"/>
          </a:xfrm>
        </p:grpSpPr>
        <mc:AlternateContent xmlns:mc="http://schemas.openxmlformats.org/markup-compatibility/2006">
          <mc:Choice xmlns:p14="http://schemas.microsoft.com/office/powerpoint/2010/main" Requires="p14">
            <p:contentPart p14:bwMode="auto" r:id="rId279">
              <p14:nvContentPartPr>
                <p14:cNvPr id="56448" name="筆跡 56447">
                  <a:extLst>
                    <a:ext uri="{FF2B5EF4-FFF2-40B4-BE49-F238E27FC236}">
                      <a16:creationId xmlns:a16="http://schemas.microsoft.com/office/drawing/2014/main" id="{73ABDEF9-BBB0-4AA9-99A1-FA040615ABF7}"/>
                    </a:ext>
                  </a:extLst>
                </p14:cNvPr>
                <p14:cNvContentPartPr/>
                <p14:nvPr/>
              </p14:nvContentPartPr>
              <p14:xfrm>
                <a:off x="5667450" y="5086155"/>
                <a:ext cx="46440" cy="309600"/>
              </p14:xfrm>
            </p:contentPart>
          </mc:Choice>
          <mc:Fallback>
            <p:pic>
              <p:nvPicPr>
                <p:cNvPr id="56448" name="筆跡 56447">
                  <a:extLst>
                    <a:ext uri="{FF2B5EF4-FFF2-40B4-BE49-F238E27FC236}">
                      <a16:creationId xmlns:a16="http://schemas.microsoft.com/office/drawing/2014/main" id="{73ABDEF9-BBB0-4AA9-99A1-FA040615ABF7}"/>
                    </a:ext>
                  </a:extLst>
                </p:cNvPr>
                <p:cNvPicPr/>
                <p:nvPr/>
              </p:nvPicPr>
              <p:blipFill>
                <a:blip r:embed="rId280"/>
                <a:stretch>
                  <a:fillRect/>
                </a:stretch>
              </p:blipFill>
              <p:spPr>
                <a:xfrm>
                  <a:off x="5658450" y="5077155"/>
                  <a:ext cx="6408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56449" name="筆跡 56448">
                  <a:extLst>
                    <a:ext uri="{FF2B5EF4-FFF2-40B4-BE49-F238E27FC236}">
                      <a16:creationId xmlns:a16="http://schemas.microsoft.com/office/drawing/2014/main" id="{E9CD3E0D-9E32-4E50-8D3F-9EF205B86197}"/>
                    </a:ext>
                  </a:extLst>
                </p14:cNvPr>
                <p14:cNvContentPartPr/>
                <p14:nvPr/>
              </p14:nvContentPartPr>
              <p14:xfrm>
                <a:off x="5659890" y="5054835"/>
                <a:ext cx="127080" cy="193680"/>
              </p14:xfrm>
            </p:contentPart>
          </mc:Choice>
          <mc:Fallback>
            <p:pic>
              <p:nvPicPr>
                <p:cNvPr id="56449" name="筆跡 56448">
                  <a:extLst>
                    <a:ext uri="{FF2B5EF4-FFF2-40B4-BE49-F238E27FC236}">
                      <a16:creationId xmlns:a16="http://schemas.microsoft.com/office/drawing/2014/main" id="{E9CD3E0D-9E32-4E50-8D3F-9EF205B86197}"/>
                    </a:ext>
                  </a:extLst>
                </p:cNvPr>
                <p:cNvPicPr/>
                <p:nvPr/>
              </p:nvPicPr>
              <p:blipFill>
                <a:blip r:embed="rId282"/>
                <a:stretch>
                  <a:fillRect/>
                </a:stretch>
              </p:blipFill>
              <p:spPr>
                <a:xfrm>
                  <a:off x="5650890" y="5045835"/>
                  <a:ext cx="1447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56450" name="筆跡 56449">
                  <a:extLst>
                    <a:ext uri="{FF2B5EF4-FFF2-40B4-BE49-F238E27FC236}">
                      <a16:creationId xmlns:a16="http://schemas.microsoft.com/office/drawing/2014/main" id="{0671645A-5EC1-4DB6-87C7-6CD415DF8B94}"/>
                    </a:ext>
                  </a:extLst>
                </p14:cNvPr>
                <p14:cNvContentPartPr/>
                <p14:nvPr/>
              </p14:nvContentPartPr>
              <p14:xfrm>
                <a:off x="5849970" y="4970235"/>
                <a:ext cx="75240" cy="329400"/>
              </p14:xfrm>
            </p:contentPart>
          </mc:Choice>
          <mc:Fallback>
            <p:pic>
              <p:nvPicPr>
                <p:cNvPr id="56450" name="筆跡 56449">
                  <a:extLst>
                    <a:ext uri="{FF2B5EF4-FFF2-40B4-BE49-F238E27FC236}">
                      <a16:creationId xmlns:a16="http://schemas.microsoft.com/office/drawing/2014/main" id="{0671645A-5EC1-4DB6-87C7-6CD415DF8B94}"/>
                    </a:ext>
                  </a:extLst>
                </p:cNvPr>
                <p:cNvPicPr/>
                <p:nvPr/>
              </p:nvPicPr>
              <p:blipFill>
                <a:blip r:embed="rId284"/>
                <a:stretch>
                  <a:fillRect/>
                </a:stretch>
              </p:blipFill>
              <p:spPr>
                <a:xfrm>
                  <a:off x="5841330" y="4961595"/>
                  <a:ext cx="92880" cy="347040"/>
                </a:xfrm>
                <a:prstGeom prst="rect">
                  <a:avLst/>
                </a:prstGeom>
              </p:spPr>
            </p:pic>
          </mc:Fallback>
        </mc:AlternateContent>
      </p:grpSp>
      <p:grpSp>
        <p:nvGrpSpPr>
          <p:cNvPr id="56468" name="群組 56467">
            <a:extLst>
              <a:ext uri="{FF2B5EF4-FFF2-40B4-BE49-F238E27FC236}">
                <a16:creationId xmlns:a16="http://schemas.microsoft.com/office/drawing/2014/main" id="{0352C386-BCF3-4B07-9A75-EC0DCE2DEE4C}"/>
              </a:ext>
            </a:extLst>
          </p:cNvPr>
          <p:cNvGrpSpPr/>
          <p:nvPr/>
        </p:nvGrpSpPr>
        <p:grpSpPr>
          <a:xfrm>
            <a:off x="4194744" y="2960355"/>
            <a:ext cx="593280" cy="2472840"/>
            <a:chOff x="4555770" y="2960355"/>
            <a:chExt cx="593280" cy="2472840"/>
          </a:xfrm>
        </p:grpSpPr>
        <mc:AlternateContent xmlns:mc="http://schemas.openxmlformats.org/markup-compatibility/2006">
          <mc:Choice xmlns:p14="http://schemas.microsoft.com/office/powerpoint/2010/main" Requires="p14">
            <p:contentPart p14:bwMode="auto" r:id="rId285">
              <p14:nvContentPartPr>
                <p14:cNvPr id="56435" name="筆跡 56434">
                  <a:extLst>
                    <a:ext uri="{FF2B5EF4-FFF2-40B4-BE49-F238E27FC236}">
                      <a16:creationId xmlns:a16="http://schemas.microsoft.com/office/drawing/2014/main" id="{83A13867-13C2-4B4F-9442-290FD3C4AD58}"/>
                    </a:ext>
                  </a:extLst>
                </p14:cNvPr>
                <p14:cNvContentPartPr/>
                <p14:nvPr/>
              </p14:nvContentPartPr>
              <p14:xfrm>
                <a:off x="4555770" y="2960355"/>
                <a:ext cx="270720" cy="1146240"/>
              </p14:xfrm>
            </p:contentPart>
          </mc:Choice>
          <mc:Fallback>
            <p:pic>
              <p:nvPicPr>
                <p:cNvPr id="56435" name="筆跡 56434">
                  <a:extLst>
                    <a:ext uri="{FF2B5EF4-FFF2-40B4-BE49-F238E27FC236}">
                      <a16:creationId xmlns:a16="http://schemas.microsoft.com/office/drawing/2014/main" id="{83A13867-13C2-4B4F-9442-290FD3C4AD58}"/>
                    </a:ext>
                  </a:extLst>
                </p:cNvPr>
                <p:cNvPicPr/>
                <p:nvPr/>
              </p:nvPicPr>
              <p:blipFill>
                <a:blip r:embed="rId286"/>
                <a:stretch>
                  <a:fillRect/>
                </a:stretch>
              </p:blipFill>
              <p:spPr>
                <a:xfrm>
                  <a:off x="4546770" y="2951715"/>
                  <a:ext cx="288360" cy="11638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56436" name="筆跡 56435">
                  <a:extLst>
                    <a:ext uri="{FF2B5EF4-FFF2-40B4-BE49-F238E27FC236}">
                      <a16:creationId xmlns:a16="http://schemas.microsoft.com/office/drawing/2014/main" id="{D290564C-0FB3-4567-8ADA-E93D625EF060}"/>
                    </a:ext>
                  </a:extLst>
                </p14:cNvPr>
                <p14:cNvContentPartPr/>
                <p14:nvPr/>
              </p14:nvContentPartPr>
              <p14:xfrm>
                <a:off x="4813170" y="3988155"/>
                <a:ext cx="68760" cy="603360"/>
              </p14:xfrm>
            </p:contentPart>
          </mc:Choice>
          <mc:Fallback>
            <p:pic>
              <p:nvPicPr>
                <p:cNvPr id="56436" name="筆跡 56435">
                  <a:extLst>
                    <a:ext uri="{FF2B5EF4-FFF2-40B4-BE49-F238E27FC236}">
                      <a16:creationId xmlns:a16="http://schemas.microsoft.com/office/drawing/2014/main" id="{D290564C-0FB3-4567-8ADA-E93D625EF060}"/>
                    </a:ext>
                  </a:extLst>
                </p:cNvPr>
                <p:cNvPicPr/>
                <p:nvPr/>
              </p:nvPicPr>
              <p:blipFill>
                <a:blip r:embed="rId288"/>
                <a:stretch>
                  <a:fillRect/>
                </a:stretch>
              </p:blipFill>
              <p:spPr>
                <a:xfrm>
                  <a:off x="4804530" y="3979515"/>
                  <a:ext cx="86400" cy="6210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56437" name="筆跡 56436">
                  <a:extLst>
                    <a:ext uri="{FF2B5EF4-FFF2-40B4-BE49-F238E27FC236}">
                      <a16:creationId xmlns:a16="http://schemas.microsoft.com/office/drawing/2014/main" id="{E8F33D24-B039-4BF6-B578-658D6831574E}"/>
                    </a:ext>
                  </a:extLst>
                </p14:cNvPr>
                <p14:cNvContentPartPr/>
                <p14:nvPr/>
              </p14:nvContentPartPr>
              <p14:xfrm>
                <a:off x="4783290" y="3990315"/>
                <a:ext cx="48240" cy="88920"/>
              </p14:xfrm>
            </p:contentPart>
          </mc:Choice>
          <mc:Fallback>
            <p:pic>
              <p:nvPicPr>
                <p:cNvPr id="56437" name="筆跡 56436">
                  <a:extLst>
                    <a:ext uri="{FF2B5EF4-FFF2-40B4-BE49-F238E27FC236}">
                      <a16:creationId xmlns:a16="http://schemas.microsoft.com/office/drawing/2014/main" id="{E8F33D24-B039-4BF6-B578-658D6831574E}"/>
                    </a:ext>
                  </a:extLst>
                </p:cNvPr>
                <p:cNvPicPr/>
                <p:nvPr/>
              </p:nvPicPr>
              <p:blipFill>
                <a:blip r:embed="rId290"/>
                <a:stretch>
                  <a:fillRect/>
                </a:stretch>
              </p:blipFill>
              <p:spPr>
                <a:xfrm>
                  <a:off x="4774650" y="3981675"/>
                  <a:ext cx="658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56438" name="筆跡 56437">
                  <a:extLst>
                    <a:ext uri="{FF2B5EF4-FFF2-40B4-BE49-F238E27FC236}">
                      <a16:creationId xmlns:a16="http://schemas.microsoft.com/office/drawing/2014/main" id="{F7A49F1E-28CB-4B7A-A381-6E6731877747}"/>
                    </a:ext>
                  </a:extLst>
                </p14:cNvPr>
                <p14:cNvContentPartPr/>
                <p14:nvPr/>
              </p14:nvContentPartPr>
              <p14:xfrm>
                <a:off x="4834770" y="3981675"/>
                <a:ext cx="118440" cy="101160"/>
              </p14:xfrm>
            </p:contentPart>
          </mc:Choice>
          <mc:Fallback>
            <p:pic>
              <p:nvPicPr>
                <p:cNvPr id="56438" name="筆跡 56437">
                  <a:extLst>
                    <a:ext uri="{FF2B5EF4-FFF2-40B4-BE49-F238E27FC236}">
                      <a16:creationId xmlns:a16="http://schemas.microsoft.com/office/drawing/2014/main" id="{F7A49F1E-28CB-4B7A-A381-6E6731877747}"/>
                    </a:ext>
                  </a:extLst>
                </p:cNvPr>
                <p:cNvPicPr/>
                <p:nvPr/>
              </p:nvPicPr>
              <p:blipFill>
                <a:blip r:embed="rId292"/>
                <a:stretch>
                  <a:fillRect/>
                </a:stretch>
              </p:blipFill>
              <p:spPr>
                <a:xfrm>
                  <a:off x="4825770" y="3973035"/>
                  <a:ext cx="1360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56440" name="筆跡 56439">
                  <a:extLst>
                    <a:ext uri="{FF2B5EF4-FFF2-40B4-BE49-F238E27FC236}">
                      <a16:creationId xmlns:a16="http://schemas.microsoft.com/office/drawing/2014/main" id="{64C2B56D-C809-4B61-AE6B-7CEF03DBEEE9}"/>
                    </a:ext>
                  </a:extLst>
                </p14:cNvPr>
                <p14:cNvContentPartPr/>
                <p14:nvPr/>
              </p14:nvContentPartPr>
              <p14:xfrm>
                <a:off x="4844490" y="4794915"/>
                <a:ext cx="165240" cy="159480"/>
              </p14:xfrm>
            </p:contentPart>
          </mc:Choice>
          <mc:Fallback>
            <p:pic>
              <p:nvPicPr>
                <p:cNvPr id="56440" name="筆跡 56439">
                  <a:extLst>
                    <a:ext uri="{FF2B5EF4-FFF2-40B4-BE49-F238E27FC236}">
                      <a16:creationId xmlns:a16="http://schemas.microsoft.com/office/drawing/2014/main" id="{64C2B56D-C809-4B61-AE6B-7CEF03DBEEE9}"/>
                    </a:ext>
                  </a:extLst>
                </p:cNvPr>
                <p:cNvPicPr/>
                <p:nvPr/>
              </p:nvPicPr>
              <p:blipFill>
                <a:blip r:embed="rId294"/>
                <a:stretch>
                  <a:fillRect/>
                </a:stretch>
              </p:blipFill>
              <p:spPr>
                <a:xfrm>
                  <a:off x="4835490" y="4785915"/>
                  <a:ext cx="1828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56441" name="筆跡 56440">
                  <a:extLst>
                    <a:ext uri="{FF2B5EF4-FFF2-40B4-BE49-F238E27FC236}">
                      <a16:creationId xmlns:a16="http://schemas.microsoft.com/office/drawing/2014/main" id="{DFC6721F-4215-476C-8C91-F8193795CFAE}"/>
                    </a:ext>
                  </a:extLst>
                </p14:cNvPr>
                <p14:cNvContentPartPr/>
                <p14:nvPr/>
              </p14:nvContentPartPr>
              <p14:xfrm>
                <a:off x="4862130" y="4809675"/>
                <a:ext cx="101880" cy="237240"/>
              </p14:xfrm>
            </p:contentPart>
          </mc:Choice>
          <mc:Fallback>
            <p:pic>
              <p:nvPicPr>
                <p:cNvPr id="56441" name="筆跡 56440">
                  <a:extLst>
                    <a:ext uri="{FF2B5EF4-FFF2-40B4-BE49-F238E27FC236}">
                      <a16:creationId xmlns:a16="http://schemas.microsoft.com/office/drawing/2014/main" id="{DFC6721F-4215-476C-8C91-F8193795CFAE}"/>
                    </a:ext>
                  </a:extLst>
                </p:cNvPr>
                <p:cNvPicPr/>
                <p:nvPr/>
              </p:nvPicPr>
              <p:blipFill>
                <a:blip r:embed="rId296"/>
                <a:stretch>
                  <a:fillRect/>
                </a:stretch>
              </p:blipFill>
              <p:spPr>
                <a:xfrm>
                  <a:off x="4853130" y="4800675"/>
                  <a:ext cx="1195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56442" name="筆跡 56441">
                  <a:extLst>
                    <a:ext uri="{FF2B5EF4-FFF2-40B4-BE49-F238E27FC236}">
                      <a16:creationId xmlns:a16="http://schemas.microsoft.com/office/drawing/2014/main" id="{9A58DE79-81E9-46F8-967D-E3DD386E99E6}"/>
                    </a:ext>
                  </a:extLst>
                </p14:cNvPr>
                <p14:cNvContentPartPr/>
                <p14:nvPr/>
              </p14:nvContentPartPr>
              <p14:xfrm>
                <a:off x="4837290" y="4677915"/>
                <a:ext cx="142200" cy="67680"/>
              </p14:xfrm>
            </p:contentPart>
          </mc:Choice>
          <mc:Fallback>
            <p:pic>
              <p:nvPicPr>
                <p:cNvPr id="56442" name="筆跡 56441">
                  <a:extLst>
                    <a:ext uri="{FF2B5EF4-FFF2-40B4-BE49-F238E27FC236}">
                      <a16:creationId xmlns:a16="http://schemas.microsoft.com/office/drawing/2014/main" id="{9A58DE79-81E9-46F8-967D-E3DD386E99E6}"/>
                    </a:ext>
                  </a:extLst>
                </p:cNvPr>
                <p:cNvPicPr/>
                <p:nvPr/>
              </p:nvPicPr>
              <p:blipFill>
                <a:blip r:embed="rId298"/>
                <a:stretch>
                  <a:fillRect/>
                </a:stretch>
              </p:blipFill>
              <p:spPr>
                <a:xfrm>
                  <a:off x="4828650" y="4669275"/>
                  <a:ext cx="1598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56444" name="筆跡 56443">
                  <a:extLst>
                    <a:ext uri="{FF2B5EF4-FFF2-40B4-BE49-F238E27FC236}">
                      <a16:creationId xmlns:a16="http://schemas.microsoft.com/office/drawing/2014/main" id="{22D337C4-AFD7-4EC0-9BFC-4D0C30CF9CF8}"/>
                    </a:ext>
                  </a:extLst>
                </p14:cNvPr>
                <p14:cNvContentPartPr/>
                <p14:nvPr/>
              </p14:nvContentPartPr>
              <p14:xfrm>
                <a:off x="4852770" y="4823355"/>
                <a:ext cx="77400" cy="177480"/>
              </p14:xfrm>
            </p:contentPart>
          </mc:Choice>
          <mc:Fallback>
            <p:pic>
              <p:nvPicPr>
                <p:cNvPr id="56444" name="筆跡 56443">
                  <a:extLst>
                    <a:ext uri="{FF2B5EF4-FFF2-40B4-BE49-F238E27FC236}">
                      <a16:creationId xmlns:a16="http://schemas.microsoft.com/office/drawing/2014/main" id="{22D337C4-AFD7-4EC0-9BFC-4D0C30CF9CF8}"/>
                    </a:ext>
                  </a:extLst>
                </p:cNvPr>
                <p:cNvPicPr/>
                <p:nvPr/>
              </p:nvPicPr>
              <p:blipFill>
                <a:blip r:embed="rId300"/>
                <a:stretch>
                  <a:fillRect/>
                </a:stretch>
              </p:blipFill>
              <p:spPr>
                <a:xfrm>
                  <a:off x="4844130" y="4814715"/>
                  <a:ext cx="950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56445" name="筆跡 56444">
                  <a:extLst>
                    <a:ext uri="{FF2B5EF4-FFF2-40B4-BE49-F238E27FC236}">
                      <a16:creationId xmlns:a16="http://schemas.microsoft.com/office/drawing/2014/main" id="{F7AA55D0-8BA4-4490-A018-8F3F864380A7}"/>
                    </a:ext>
                  </a:extLst>
                </p14:cNvPr>
                <p14:cNvContentPartPr/>
                <p14:nvPr/>
              </p14:nvContentPartPr>
              <p14:xfrm>
                <a:off x="4856010" y="4813275"/>
                <a:ext cx="168120" cy="142200"/>
              </p14:xfrm>
            </p:contentPart>
          </mc:Choice>
          <mc:Fallback>
            <p:pic>
              <p:nvPicPr>
                <p:cNvPr id="56445" name="筆跡 56444">
                  <a:extLst>
                    <a:ext uri="{FF2B5EF4-FFF2-40B4-BE49-F238E27FC236}">
                      <a16:creationId xmlns:a16="http://schemas.microsoft.com/office/drawing/2014/main" id="{F7AA55D0-8BA4-4490-A018-8F3F864380A7}"/>
                    </a:ext>
                  </a:extLst>
                </p:cNvPr>
                <p:cNvPicPr/>
                <p:nvPr/>
              </p:nvPicPr>
              <p:blipFill>
                <a:blip r:embed="rId302"/>
                <a:stretch>
                  <a:fillRect/>
                </a:stretch>
              </p:blipFill>
              <p:spPr>
                <a:xfrm>
                  <a:off x="4847370" y="4804635"/>
                  <a:ext cx="1857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56446" name="筆跡 56445">
                  <a:extLst>
                    <a:ext uri="{FF2B5EF4-FFF2-40B4-BE49-F238E27FC236}">
                      <a16:creationId xmlns:a16="http://schemas.microsoft.com/office/drawing/2014/main" id="{E0A256FF-AACE-450B-A5C4-5033B8A713B4}"/>
                    </a:ext>
                  </a:extLst>
                </p14:cNvPr>
                <p14:cNvContentPartPr/>
                <p14:nvPr/>
              </p14:nvContentPartPr>
              <p14:xfrm>
                <a:off x="4873290" y="4807875"/>
                <a:ext cx="89280" cy="233640"/>
              </p14:xfrm>
            </p:contentPart>
          </mc:Choice>
          <mc:Fallback>
            <p:pic>
              <p:nvPicPr>
                <p:cNvPr id="56446" name="筆跡 56445">
                  <a:extLst>
                    <a:ext uri="{FF2B5EF4-FFF2-40B4-BE49-F238E27FC236}">
                      <a16:creationId xmlns:a16="http://schemas.microsoft.com/office/drawing/2014/main" id="{E0A256FF-AACE-450B-A5C4-5033B8A713B4}"/>
                    </a:ext>
                  </a:extLst>
                </p:cNvPr>
                <p:cNvPicPr/>
                <p:nvPr/>
              </p:nvPicPr>
              <p:blipFill>
                <a:blip r:embed="rId304"/>
                <a:stretch>
                  <a:fillRect/>
                </a:stretch>
              </p:blipFill>
              <p:spPr>
                <a:xfrm>
                  <a:off x="4864650" y="4798875"/>
                  <a:ext cx="10692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56459" name="筆跡 56458">
                  <a:extLst>
                    <a:ext uri="{FF2B5EF4-FFF2-40B4-BE49-F238E27FC236}">
                      <a16:creationId xmlns:a16="http://schemas.microsoft.com/office/drawing/2014/main" id="{80F01754-5E92-44BE-BCA9-019DC013A22B}"/>
                    </a:ext>
                  </a:extLst>
                </p14:cNvPr>
                <p14:cNvContentPartPr/>
                <p14:nvPr/>
              </p14:nvContentPartPr>
              <p14:xfrm>
                <a:off x="4898490" y="5073915"/>
                <a:ext cx="24480" cy="81000"/>
              </p14:xfrm>
            </p:contentPart>
          </mc:Choice>
          <mc:Fallback>
            <p:pic>
              <p:nvPicPr>
                <p:cNvPr id="56459" name="筆跡 56458">
                  <a:extLst>
                    <a:ext uri="{FF2B5EF4-FFF2-40B4-BE49-F238E27FC236}">
                      <a16:creationId xmlns:a16="http://schemas.microsoft.com/office/drawing/2014/main" id="{80F01754-5E92-44BE-BCA9-019DC013A22B}"/>
                    </a:ext>
                  </a:extLst>
                </p:cNvPr>
                <p:cNvPicPr/>
                <p:nvPr/>
              </p:nvPicPr>
              <p:blipFill>
                <a:blip r:embed="rId306"/>
                <a:stretch>
                  <a:fillRect/>
                </a:stretch>
              </p:blipFill>
              <p:spPr>
                <a:xfrm>
                  <a:off x="4889850" y="5064915"/>
                  <a:ext cx="421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56460" name="筆跡 56459">
                  <a:extLst>
                    <a:ext uri="{FF2B5EF4-FFF2-40B4-BE49-F238E27FC236}">
                      <a16:creationId xmlns:a16="http://schemas.microsoft.com/office/drawing/2014/main" id="{D793E54D-848A-46FC-94C0-85C90CD3359A}"/>
                    </a:ext>
                  </a:extLst>
                </p14:cNvPr>
                <p14:cNvContentPartPr/>
                <p14:nvPr/>
              </p14:nvContentPartPr>
              <p14:xfrm>
                <a:off x="4947810" y="5052675"/>
                <a:ext cx="17280" cy="79560"/>
              </p14:xfrm>
            </p:contentPart>
          </mc:Choice>
          <mc:Fallback>
            <p:pic>
              <p:nvPicPr>
                <p:cNvPr id="56460" name="筆跡 56459">
                  <a:extLst>
                    <a:ext uri="{FF2B5EF4-FFF2-40B4-BE49-F238E27FC236}">
                      <a16:creationId xmlns:a16="http://schemas.microsoft.com/office/drawing/2014/main" id="{D793E54D-848A-46FC-94C0-85C90CD3359A}"/>
                    </a:ext>
                  </a:extLst>
                </p:cNvPr>
                <p:cNvPicPr/>
                <p:nvPr/>
              </p:nvPicPr>
              <p:blipFill>
                <a:blip r:embed="rId308"/>
                <a:stretch>
                  <a:fillRect/>
                </a:stretch>
              </p:blipFill>
              <p:spPr>
                <a:xfrm>
                  <a:off x="4939170" y="5043675"/>
                  <a:ext cx="349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56461" name="筆跡 56460">
                  <a:extLst>
                    <a:ext uri="{FF2B5EF4-FFF2-40B4-BE49-F238E27FC236}">
                      <a16:creationId xmlns:a16="http://schemas.microsoft.com/office/drawing/2014/main" id="{0ECE08A3-D0BA-423A-BD24-055ADE41C6E1}"/>
                    </a:ext>
                  </a:extLst>
                </p14:cNvPr>
                <p14:cNvContentPartPr/>
                <p14:nvPr/>
              </p14:nvContentPartPr>
              <p14:xfrm>
                <a:off x="4865010" y="5254635"/>
                <a:ext cx="89640" cy="178560"/>
              </p14:xfrm>
            </p:contentPart>
          </mc:Choice>
          <mc:Fallback>
            <p:pic>
              <p:nvPicPr>
                <p:cNvPr id="56461" name="筆跡 56460">
                  <a:extLst>
                    <a:ext uri="{FF2B5EF4-FFF2-40B4-BE49-F238E27FC236}">
                      <a16:creationId xmlns:a16="http://schemas.microsoft.com/office/drawing/2014/main" id="{0ECE08A3-D0BA-423A-BD24-055ADE41C6E1}"/>
                    </a:ext>
                  </a:extLst>
                </p:cNvPr>
                <p:cNvPicPr/>
                <p:nvPr/>
              </p:nvPicPr>
              <p:blipFill>
                <a:blip r:embed="rId310"/>
                <a:stretch>
                  <a:fillRect/>
                </a:stretch>
              </p:blipFill>
              <p:spPr>
                <a:xfrm>
                  <a:off x="4856010" y="5245995"/>
                  <a:ext cx="1072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56462" name="筆跡 56461">
                  <a:extLst>
                    <a:ext uri="{FF2B5EF4-FFF2-40B4-BE49-F238E27FC236}">
                      <a16:creationId xmlns:a16="http://schemas.microsoft.com/office/drawing/2014/main" id="{261FB9CA-F25D-488A-83F7-BEA83293A392}"/>
                    </a:ext>
                  </a:extLst>
                </p14:cNvPr>
                <p14:cNvContentPartPr/>
                <p14:nvPr/>
              </p14:nvContentPartPr>
              <p14:xfrm>
                <a:off x="5003250" y="5388195"/>
                <a:ext cx="34200" cy="41400"/>
              </p14:xfrm>
            </p:contentPart>
          </mc:Choice>
          <mc:Fallback>
            <p:pic>
              <p:nvPicPr>
                <p:cNvPr id="56462" name="筆跡 56461">
                  <a:extLst>
                    <a:ext uri="{FF2B5EF4-FFF2-40B4-BE49-F238E27FC236}">
                      <a16:creationId xmlns:a16="http://schemas.microsoft.com/office/drawing/2014/main" id="{261FB9CA-F25D-488A-83F7-BEA83293A392}"/>
                    </a:ext>
                  </a:extLst>
                </p:cNvPr>
                <p:cNvPicPr/>
                <p:nvPr/>
              </p:nvPicPr>
              <p:blipFill>
                <a:blip r:embed="rId312"/>
                <a:stretch>
                  <a:fillRect/>
                </a:stretch>
              </p:blipFill>
              <p:spPr>
                <a:xfrm>
                  <a:off x="4994610" y="5379555"/>
                  <a:ext cx="518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56463" name="筆跡 56462">
                  <a:extLst>
                    <a:ext uri="{FF2B5EF4-FFF2-40B4-BE49-F238E27FC236}">
                      <a16:creationId xmlns:a16="http://schemas.microsoft.com/office/drawing/2014/main" id="{586008D5-2EE9-4FDE-957F-5478068AC614}"/>
                    </a:ext>
                  </a:extLst>
                </p14:cNvPr>
                <p14:cNvContentPartPr/>
                <p14:nvPr/>
              </p14:nvContentPartPr>
              <p14:xfrm>
                <a:off x="5043210" y="5238075"/>
                <a:ext cx="105840" cy="153720"/>
              </p14:xfrm>
            </p:contentPart>
          </mc:Choice>
          <mc:Fallback>
            <p:pic>
              <p:nvPicPr>
                <p:cNvPr id="56463" name="筆跡 56462">
                  <a:extLst>
                    <a:ext uri="{FF2B5EF4-FFF2-40B4-BE49-F238E27FC236}">
                      <a16:creationId xmlns:a16="http://schemas.microsoft.com/office/drawing/2014/main" id="{586008D5-2EE9-4FDE-957F-5478068AC614}"/>
                    </a:ext>
                  </a:extLst>
                </p:cNvPr>
                <p:cNvPicPr/>
                <p:nvPr/>
              </p:nvPicPr>
              <p:blipFill>
                <a:blip r:embed="rId314"/>
                <a:stretch>
                  <a:fillRect/>
                </a:stretch>
              </p:blipFill>
              <p:spPr>
                <a:xfrm>
                  <a:off x="5034570" y="5229075"/>
                  <a:ext cx="123480" cy="171360"/>
                </a:xfrm>
                <a:prstGeom prst="rect">
                  <a:avLst/>
                </a:prstGeom>
              </p:spPr>
            </p:pic>
          </mc:Fallback>
        </mc:AlternateContent>
      </p:grpSp>
      <p:grpSp>
        <p:nvGrpSpPr>
          <p:cNvPr id="56470" name="群組 56469">
            <a:extLst>
              <a:ext uri="{FF2B5EF4-FFF2-40B4-BE49-F238E27FC236}">
                <a16:creationId xmlns:a16="http://schemas.microsoft.com/office/drawing/2014/main" id="{35EBD6E9-EAD6-409E-A6A7-AE026E91BBF6}"/>
              </a:ext>
            </a:extLst>
          </p:cNvPr>
          <p:cNvGrpSpPr/>
          <p:nvPr/>
        </p:nvGrpSpPr>
        <p:grpSpPr>
          <a:xfrm>
            <a:off x="6080010" y="4631475"/>
            <a:ext cx="1043280" cy="624960"/>
            <a:chOff x="6080010" y="4631475"/>
            <a:chExt cx="1043280" cy="624960"/>
          </a:xfrm>
        </p:grpSpPr>
        <mc:AlternateContent xmlns:mc="http://schemas.openxmlformats.org/markup-compatibility/2006">
          <mc:Choice xmlns:p14="http://schemas.microsoft.com/office/powerpoint/2010/main" Requires="p14">
            <p:contentPart p14:bwMode="auto" r:id="rId315">
              <p14:nvContentPartPr>
                <p14:cNvPr id="56452" name="筆跡 56451">
                  <a:extLst>
                    <a:ext uri="{FF2B5EF4-FFF2-40B4-BE49-F238E27FC236}">
                      <a16:creationId xmlns:a16="http://schemas.microsoft.com/office/drawing/2014/main" id="{AF64AE0F-D3F2-46E4-A6E1-FC41378E0CB6}"/>
                    </a:ext>
                  </a:extLst>
                </p14:cNvPr>
                <p14:cNvContentPartPr/>
                <p14:nvPr/>
              </p14:nvContentPartPr>
              <p14:xfrm>
                <a:off x="6087210" y="4979955"/>
                <a:ext cx="124200" cy="191520"/>
              </p14:xfrm>
            </p:contentPart>
          </mc:Choice>
          <mc:Fallback>
            <p:pic>
              <p:nvPicPr>
                <p:cNvPr id="56452" name="筆跡 56451">
                  <a:extLst>
                    <a:ext uri="{FF2B5EF4-FFF2-40B4-BE49-F238E27FC236}">
                      <a16:creationId xmlns:a16="http://schemas.microsoft.com/office/drawing/2014/main" id="{AF64AE0F-D3F2-46E4-A6E1-FC41378E0CB6}"/>
                    </a:ext>
                  </a:extLst>
                </p:cNvPr>
                <p:cNvPicPr/>
                <p:nvPr/>
              </p:nvPicPr>
              <p:blipFill>
                <a:blip r:embed="rId316"/>
                <a:stretch>
                  <a:fillRect/>
                </a:stretch>
              </p:blipFill>
              <p:spPr>
                <a:xfrm>
                  <a:off x="6078570" y="4971315"/>
                  <a:ext cx="1418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56453" name="筆跡 56452">
                  <a:extLst>
                    <a:ext uri="{FF2B5EF4-FFF2-40B4-BE49-F238E27FC236}">
                      <a16:creationId xmlns:a16="http://schemas.microsoft.com/office/drawing/2014/main" id="{27AF9405-07AF-40AA-AC90-9F5DA074C364}"/>
                    </a:ext>
                  </a:extLst>
                </p14:cNvPr>
                <p14:cNvContentPartPr/>
                <p14:nvPr/>
              </p14:nvContentPartPr>
              <p14:xfrm>
                <a:off x="6088290" y="5020275"/>
                <a:ext cx="105120" cy="207000"/>
              </p14:xfrm>
            </p:contentPart>
          </mc:Choice>
          <mc:Fallback>
            <p:pic>
              <p:nvPicPr>
                <p:cNvPr id="56453" name="筆跡 56452">
                  <a:extLst>
                    <a:ext uri="{FF2B5EF4-FFF2-40B4-BE49-F238E27FC236}">
                      <a16:creationId xmlns:a16="http://schemas.microsoft.com/office/drawing/2014/main" id="{27AF9405-07AF-40AA-AC90-9F5DA074C364}"/>
                    </a:ext>
                  </a:extLst>
                </p:cNvPr>
                <p:cNvPicPr/>
                <p:nvPr/>
              </p:nvPicPr>
              <p:blipFill>
                <a:blip r:embed="rId318"/>
                <a:stretch>
                  <a:fillRect/>
                </a:stretch>
              </p:blipFill>
              <p:spPr>
                <a:xfrm>
                  <a:off x="6079650" y="5011275"/>
                  <a:ext cx="1227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56454" name="筆跡 56453">
                  <a:extLst>
                    <a:ext uri="{FF2B5EF4-FFF2-40B4-BE49-F238E27FC236}">
                      <a16:creationId xmlns:a16="http://schemas.microsoft.com/office/drawing/2014/main" id="{586F9AA3-F158-40DF-9FCC-D8F5E2DB96D1}"/>
                    </a:ext>
                  </a:extLst>
                </p14:cNvPr>
                <p14:cNvContentPartPr/>
                <p14:nvPr/>
              </p14:nvContentPartPr>
              <p14:xfrm>
                <a:off x="6080010" y="4892475"/>
                <a:ext cx="120600" cy="11160"/>
              </p14:xfrm>
            </p:contentPart>
          </mc:Choice>
          <mc:Fallback>
            <p:pic>
              <p:nvPicPr>
                <p:cNvPr id="56454" name="筆跡 56453">
                  <a:extLst>
                    <a:ext uri="{FF2B5EF4-FFF2-40B4-BE49-F238E27FC236}">
                      <a16:creationId xmlns:a16="http://schemas.microsoft.com/office/drawing/2014/main" id="{586F9AA3-F158-40DF-9FCC-D8F5E2DB96D1}"/>
                    </a:ext>
                  </a:extLst>
                </p:cNvPr>
                <p:cNvPicPr/>
                <p:nvPr/>
              </p:nvPicPr>
              <p:blipFill>
                <a:blip r:embed="rId320"/>
                <a:stretch>
                  <a:fillRect/>
                </a:stretch>
              </p:blipFill>
              <p:spPr>
                <a:xfrm>
                  <a:off x="6071370" y="4883475"/>
                  <a:ext cx="1382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56456" name="筆跡 56455">
                  <a:extLst>
                    <a:ext uri="{FF2B5EF4-FFF2-40B4-BE49-F238E27FC236}">
                      <a16:creationId xmlns:a16="http://schemas.microsoft.com/office/drawing/2014/main" id="{F0B081E1-E4D0-453E-BCF8-860331D71196}"/>
                    </a:ext>
                  </a:extLst>
                </p14:cNvPr>
                <p14:cNvContentPartPr/>
                <p14:nvPr/>
              </p14:nvContentPartPr>
              <p14:xfrm>
                <a:off x="6387810" y="4950795"/>
                <a:ext cx="120960" cy="92520"/>
              </p14:xfrm>
            </p:contentPart>
          </mc:Choice>
          <mc:Fallback>
            <p:pic>
              <p:nvPicPr>
                <p:cNvPr id="56456" name="筆跡 56455">
                  <a:extLst>
                    <a:ext uri="{FF2B5EF4-FFF2-40B4-BE49-F238E27FC236}">
                      <a16:creationId xmlns:a16="http://schemas.microsoft.com/office/drawing/2014/main" id="{F0B081E1-E4D0-453E-BCF8-860331D71196}"/>
                    </a:ext>
                  </a:extLst>
                </p:cNvPr>
                <p:cNvPicPr/>
                <p:nvPr/>
              </p:nvPicPr>
              <p:blipFill>
                <a:blip r:embed="rId322"/>
                <a:stretch>
                  <a:fillRect/>
                </a:stretch>
              </p:blipFill>
              <p:spPr>
                <a:xfrm>
                  <a:off x="6378810" y="4941795"/>
                  <a:ext cx="1386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56457" name="筆跡 56456">
                  <a:extLst>
                    <a:ext uri="{FF2B5EF4-FFF2-40B4-BE49-F238E27FC236}">
                      <a16:creationId xmlns:a16="http://schemas.microsoft.com/office/drawing/2014/main" id="{05F5EB6D-8374-4164-BF4F-66F6386F7820}"/>
                    </a:ext>
                  </a:extLst>
                </p14:cNvPr>
                <p14:cNvContentPartPr/>
                <p14:nvPr/>
              </p14:nvContentPartPr>
              <p14:xfrm>
                <a:off x="6414450" y="5105595"/>
                <a:ext cx="92880" cy="13320"/>
              </p14:xfrm>
            </p:contentPart>
          </mc:Choice>
          <mc:Fallback>
            <p:pic>
              <p:nvPicPr>
                <p:cNvPr id="56457" name="筆跡 56456">
                  <a:extLst>
                    <a:ext uri="{FF2B5EF4-FFF2-40B4-BE49-F238E27FC236}">
                      <a16:creationId xmlns:a16="http://schemas.microsoft.com/office/drawing/2014/main" id="{05F5EB6D-8374-4164-BF4F-66F6386F7820}"/>
                    </a:ext>
                  </a:extLst>
                </p:cNvPr>
                <p:cNvPicPr/>
                <p:nvPr/>
              </p:nvPicPr>
              <p:blipFill>
                <a:blip r:embed="rId324"/>
                <a:stretch>
                  <a:fillRect/>
                </a:stretch>
              </p:blipFill>
              <p:spPr>
                <a:xfrm>
                  <a:off x="6405810" y="5096955"/>
                  <a:ext cx="1105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56464" name="筆跡 56463">
                  <a:extLst>
                    <a:ext uri="{FF2B5EF4-FFF2-40B4-BE49-F238E27FC236}">
                      <a16:creationId xmlns:a16="http://schemas.microsoft.com/office/drawing/2014/main" id="{3A5C60C7-CAEE-4C3E-9ABB-511FACF093D8}"/>
                    </a:ext>
                  </a:extLst>
                </p14:cNvPr>
                <p14:cNvContentPartPr/>
                <p14:nvPr/>
              </p14:nvContentPartPr>
              <p14:xfrm>
                <a:off x="6609210" y="4882755"/>
                <a:ext cx="101160" cy="239760"/>
              </p14:xfrm>
            </p:contentPart>
          </mc:Choice>
          <mc:Fallback>
            <p:pic>
              <p:nvPicPr>
                <p:cNvPr id="56464" name="筆跡 56463">
                  <a:extLst>
                    <a:ext uri="{FF2B5EF4-FFF2-40B4-BE49-F238E27FC236}">
                      <a16:creationId xmlns:a16="http://schemas.microsoft.com/office/drawing/2014/main" id="{3A5C60C7-CAEE-4C3E-9ABB-511FACF093D8}"/>
                    </a:ext>
                  </a:extLst>
                </p:cNvPr>
                <p:cNvPicPr/>
                <p:nvPr/>
              </p:nvPicPr>
              <p:blipFill>
                <a:blip r:embed="rId326"/>
                <a:stretch>
                  <a:fillRect/>
                </a:stretch>
              </p:blipFill>
              <p:spPr>
                <a:xfrm>
                  <a:off x="6600210" y="4873755"/>
                  <a:ext cx="11880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56465" name="筆跡 56464">
                  <a:extLst>
                    <a:ext uri="{FF2B5EF4-FFF2-40B4-BE49-F238E27FC236}">
                      <a16:creationId xmlns:a16="http://schemas.microsoft.com/office/drawing/2014/main" id="{42986080-947E-4ACB-88E1-1118E413BCB5}"/>
                    </a:ext>
                  </a:extLst>
                </p14:cNvPr>
                <p14:cNvContentPartPr/>
                <p14:nvPr/>
              </p14:nvContentPartPr>
              <p14:xfrm>
                <a:off x="6721170" y="5066715"/>
                <a:ext cx="27000" cy="32760"/>
              </p14:xfrm>
            </p:contentPart>
          </mc:Choice>
          <mc:Fallback>
            <p:pic>
              <p:nvPicPr>
                <p:cNvPr id="56465" name="筆跡 56464">
                  <a:extLst>
                    <a:ext uri="{FF2B5EF4-FFF2-40B4-BE49-F238E27FC236}">
                      <a16:creationId xmlns:a16="http://schemas.microsoft.com/office/drawing/2014/main" id="{42986080-947E-4ACB-88E1-1118E413BCB5}"/>
                    </a:ext>
                  </a:extLst>
                </p:cNvPr>
                <p:cNvPicPr/>
                <p:nvPr/>
              </p:nvPicPr>
              <p:blipFill>
                <a:blip r:embed="rId328"/>
                <a:stretch>
                  <a:fillRect/>
                </a:stretch>
              </p:blipFill>
              <p:spPr>
                <a:xfrm>
                  <a:off x="6712530" y="5057715"/>
                  <a:ext cx="446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56466" name="筆跡 56465">
                  <a:extLst>
                    <a:ext uri="{FF2B5EF4-FFF2-40B4-BE49-F238E27FC236}">
                      <a16:creationId xmlns:a16="http://schemas.microsoft.com/office/drawing/2014/main" id="{A46AD516-6352-4784-9978-6D744F604D09}"/>
                    </a:ext>
                  </a:extLst>
                </p14:cNvPr>
                <p14:cNvContentPartPr/>
                <p14:nvPr/>
              </p14:nvContentPartPr>
              <p14:xfrm>
                <a:off x="6783810" y="4851075"/>
                <a:ext cx="133920" cy="203760"/>
              </p14:xfrm>
            </p:contentPart>
          </mc:Choice>
          <mc:Fallback>
            <p:pic>
              <p:nvPicPr>
                <p:cNvPr id="56466" name="筆跡 56465">
                  <a:extLst>
                    <a:ext uri="{FF2B5EF4-FFF2-40B4-BE49-F238E27FC236}">
                      <a16:creationId xmlns:a16="http://schemas.microsoft.com/office/drawing/2014/main" id="{A46AD516-6352-4784-9978-6D744F604D09}"/>
                    </a:ext>
                  </a:extLst>
                </p:cNvPr>
                <p:cNvPicPr/>
                <p:nvPr/>
              </p:nvPicPr>
              <p:blipFill>
                <a:blip r:embed="rId330"/>
                <a:stretch>
                  <a:fillRect/>
                </a:stretch>
              </p:blipFill>
              <p:spPr>
                <a:xfrm>
                  <a:off x="6775170" y="4842435"/>
                  <a:ext cx="1515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56469" name="筆跡 56468">
                  <a:extLst>
                    <a:ext uri="{FF2B5EF4-FFF2-40B4-BE49-F238E27FC236}">
                      <a16:creationId xmlns:a16="http://schemas.microsoft.com/office/drawing/2014/main" id="{CBE86676-7FBC-4381-9439-E1B62590D140}"/>
                    </a:ext>
                  </a:extLst>
                </p14:cNvPr>
                <p14:cNvContentPartPr/>
                <p14:nvPr/>
              </p14:nvContentPartPr>
              <p14:xfrm>
                <a:off x="7068930" y="4631475"/>
                <a:ext cx="54360" cy="624960"/>
              </p14:xfrm>
            </p:contentPart>
          </mc:Choice>
          <mc:Fallback>
            <p:pic>
              <p:nvPicPr>
                <p:cNvPr id="56469" name="筆跡 56468">
                  <a:extLst>
                    <a:ext uri="{FF2B5EF4-FFF2-40B4-BE49-F238E27FC236}">
                      <a16:creationId xmlns:a16="http://schemas.microsoft.com/office/drawing/2014/main" id="{CBE86676-7FBC-4381-9439-E1B62590D140}"/>
                    </a:ext>
                  </a:extLst>
                </p:cNvPr>
                <p:cNvPicPr/>
                <p:nvPr/>
              </p:nvPicPr>
              <p:blipFill>
                <a:blip r:embed="rId332"/>
                <a:stretch>
                  <a:fillRect/>
                </a:stretch>
              </p:blipFill>
              <p:spPr>
                <a:xfrm>
                  <a:off x="7060290" y="4622835"/>
                  <a:ext cx="72000" cy="642600"/>
                </a:xfrm>
                <a:prstGeom prst="rect">
                  <a:avLst/>
                </a:prstGeom>
              </p:spPr>
            </p:pic>
          </mc:Fallback>
        </mc:AlternateContent>
      </p:grpSp>
      <p:grpSp>
        <p:nvGrpSpPr>
          <p:cNvPr id="56476" name="群組 56475">
            <a:extLst>
              <a:ext uri="{FF2B5EF4-FFF2-40B4-BE49-F238E27FC236}">
                <a16:creationId xmlns:a16="http://schemas.microsoft.com/office/drawing/2014/main" id="{38CF469D-05B6-4136-B274-E5FD9E91B305}"/>
              </a:ext>
            </a:extLst>
          </p:cNvPr>
          <p:cNvGrpSpPr/>
          <p:nvPr/>
        </p:nvGrpSpPr>
        <p:grpSpPr>
          <a:xfrm>
            <a:off x="7279530" y="4682235"/>
            <a:ext cx="808200" cy="392400"/>
            <a:chOff x="7279530" y="4682235"/>
            <a:chExt cx="808200" cy="392400"/>
          </a:xfrm>
        </p:grpSpPr>
        <mc:AlternateContent xmlns:mc="http://schemas.openxmlformats.org/markup-compatibility/2006">
          <mc:Choice xmlns:p14="http://schemas.microsoft.com/office/powerpoint/2010/main" Requires="p14">
            <p:contentPart p14:bwMode="auto" r:id="rId333">
              <p14:nvContentPartPr>
                <p14:cNvPr id="56471" name="筆跡 56470">
                  <a:extLst>
                    <a:ext uri="{FF2B5EF4-FFF2-40B4-BE49-F238E27FC236}">
                      <a16:creationId xmlns:a16="http://schemas.microsoft.com/office/drawing/2014/main" id="{EF7CC4DC-E848-4749-8D30-C04D38BF96D3}"/>
                    </a:ext>
                  </a:extLst>
                </p14:cNvPr>
                <p14:cNvContentPartPr/>
                <p14:nvPr/>
              </p14:nvContentPartPr>
              <p14:xfrm>
                <a:off x="7279530" y="4786275"/>
                <a:ext cx="166320" cy="198000"/>
              </p14:xfrm>
            </p:contentPart>
          </mc:Choice>
          <mc:Fallback>
            <p:pic>
              <p:nvPicPr>
                <p:cNvPr id="56471" name="筆跡 56470">
                  <a:extLst>
                    <a:ext uri="{FF2B5EF4-FFF2-40B4-BE49-F238E27FC236}">
                      <a16:creationId xmlns:a16="http://schemas.microsoft.com/office/drawing/2014/main" id="{EF7CC4DC-E848-4749-8D30-C04D38BF96D3}"/>
                    </a:ext>
                  </a:extLst>
                </p:cNvPr>
                <p:cNvPicPr/>
                <p:nvPr/>
              </p:nvPicPr>
              <p:blipFill>
                <a:blip r:embed="rId334"/>
                <a:stretch>
                  <a:fillRect/>
                </a:stretch>
              </p:blipFill>
              <p:spPr>
                <a:xfrm>
                  <a:off x="7270530" y="4777635"/>
                  <a:ext cx="18396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56472" name="筆跡 56471">
                  <a:extLst>
                    <a:ext uri="{FF2B5EF4-FFF2-40B4-BE49-F238E27FC236}">
                      <a16:creationId xmlns:a16="http://schemas.microsoft.com/office/drawing/2014/main" id="{C2E92320-1E3E-4CE6-952F-43DE69A4B15A}"/>
                    </a:ext>
                  </a:extLst>
                </p14:cNvPr>
                <p14:cNvContentPartPr/>
                <p14:nvPr/>
              </p14:nvContentPartPr>
              <p14:xfrm>
                <a:off x="7521450" y="4847475"/>
                <a:ext cx="81360" cy="11880"/>
              </p14:xfrm>
            </p:contentPart>
          </mc:Choice>
          <mc:Fallback>
            <p:pic>
              <p:nvPicPr>
                <p:cNvPr id="56472" name="筆跡 56471">
                  <a:extLst>
                    <a:ext uri="{FF2B5EF4-FFF2-40B4-BE49-F238E27FC236}">
                      <a16:creationId xmlns:a16="http://schemas.microsoft.com/office/drawing/2014/main" id="{C2E92320-1E3E-4CE6-952F-43DE69A4B15A}"/>
                    </a:ext>
                  </a:extLst>
                </p:cNvPr>
                <p:cNvPicPr/>
                <p:nvPr/>
              </p:nvPicPr>
              <p:blipFill>
                <a:blip r:embed="rId336"/>
                <a:stretch>
                  <a:fillRect/>
                </a:stretch>
              </p:blipFill>
              <p:spPr>
                <a:xfrm>
                  <a:off x="7512810" y="4838475"/>
                  <a:ext cx="990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56473" name="筆跡 56472">
                  <a:extLst>
                    <a:ext uri="{FF2B5EF4-FFF2-40B4-BE49-F238E27FC236}">
                      <a16:creationId xmlns:a16="http://schemas.microsoft.com/office/drawing/2014/main" id="{746BD358-1E2C-4678-9925-436D0B5815AB}"/>
                    </a:ext>
                  </a:extLst>
                </p14:cNvPr>
                <p14:cNvContentPartPr/>
                <p14:nvPr/>
              </p14:nvContentPartPr>
              <p14:xfrm>
                <a:off x="7518930" y="4910835"/>
                <a:ext cx="115920" cy="7920"/>
              </p14:xfrm>
            </p:contentPart>
          </mc:Choice>
          <mc:Fallback>
            <p:pic>
              <p:nvPicPr>
                <p:cNvPr id="56473" name="筆跡 56472">
                  <a:extLst>
                    <a:ext uri="{FF2B5EF4-FFF2-40B4-BE49-F238E27FC236}">
                      <a16:creationId xmlns:a16="http://schemas.microsoft.com/office/drawing/2014/main" id="{746BD358-1E2C-4678-9925-436D0B5815AB}"/>
                    </a:ext>
                  </a:extLst>
                </p:cNvPr>
                <p:cNvPicPr/>
                <p:nvPr/>
              </p:nvPicPr>
              <p:blipFill>
                <a:blip r:embed="rId338"/>
                <a:stretch>
                  <a:fillRect/>
                </a:stretch>
              </p:blipFill>
              <p:spPr>
                <a:xfrm>
                  <a:off x="7509930" y="4901835"/>
                  <a:ext cx="1335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56474" name="筆跡 56473">
                  <a:extLst>
                    <a:ext uri="{FF2B5EF4-FFF2-40B4-BE49-F238E27FC236}">
                      <a16:creationId xmlns:a16="http://schemas.microsoft.com/office/drawing/2014/main" id="{3EF5A599-B92B-4B63-B34E-8487E665DB5C}"/>
                    </a:ext>
                  </a:extLst>
                </p14:cNvPr>
                <p14:cNvContentPartPr/>
                <p14:nvPr/>
              </p14:nvContentPartPr>
              <p14:xfrm>
                <a:off x="7726290" y="4788795"/>
                <a:ext cx="106560" cy="171720"/>
              </p14:xfrm>
            </p:contentPart>
          </mc:Choice>
          <mc:Fallback>
            <p:pic>
              <p:nvPicPr>
                <p:cNvPr id="56474" name="筆跡 56473">
                  <a:extLst>
                    <a:ext uri="{FF2B5EF4-FFF2-40B4-BE49-F238E27FC236}">
                      <a16:creationId xmlns:a16="http://schemas.microsoft.com/office/drawing/2014/main" id="{3EF5A599-B92B-4B63-B34E-8487E665DB5C}"/>
                    </a:ext>
                  </a:extLst>
                </p:cNvPr>
                <p:cNvPicPr/>
                <p:nvPr/>
              </p:nvPicPr>
              <p:blipFill>
                <a:blip r:embed="rId340"/>
                <a:stretch>
                  <a:fillRect/>
                </a:stretch>
              </p:blipFill>
              <p:spPr>
                <a:xfrm>
                  <a:off x="7717290" y="4780155"/>
                  <a:ext cx="1242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56475" name="筆跡 56474">
                  <a:extLst>
                    <a:ext uri="{FF2B5EF4-FFF2-40B4-BE49-F238E27FC236}">
                      <a16:creationId xmlns:a16="http://schemas.microsoft.com/office/drawing/2014/main" id="{5CAFA058-5323-417B-977D-F6123A5E241F}"/>
                    </a:ext>
                  </a:extLst>
                </p14:cNvPr>
                <p14:cNvContentPartPr/>
                <p14:nvPr/>
              </p14:nvContentPartPr>
              <p14:xfrm>
                <a:off x="7936530" y="4682235"/>
                <a:ext cx="151200" cy="392400"/>
              </p14:xfrm>
            </p:contentPart>
          </mc:Choice>
          <mc:Fallback>
            <p:pic>
              <p:nvPicPr>
                <p:cNvPr id="56475" name="筆跡 56474">
                  <a:extLst>
                    <a:ext uri="{FF2B5EF4-FFF2-40B4-BE49-F238E27FC236}">
                      <a16:creationId xmlns:a16="http://schemas.microsoft.com/office/drawing/2014/main" id="{5CAFA058-5323-417B-977D-F6123A5E241F}"/>
                    </a:ext>
                  </a:extLst>
                </p:cNvPr>
                <p:cNvPicPr/>
                <p:nvPr/>
              </p:nvPicPr>
              <p:blipFill>
                <a:blip r:embed="rId342"/>
                <a:stretch>
                  <a:fillRect/>
                </a:stretch>
              </p:blipFill>
              <p:spPr>
                <a:xfrm>
                  <a:off x="7927530" y="4673595"/>
                  <a:ext cx="168840" cy="410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3">
            <p14:nvContentPartPr>
              <p14:cNvPr id="56477" name="筆跡 56476">
                <a:extLst>
                  <a:ext uri="{FF2B5EF4-FFF2-40B4-BE49-F238E27FC236}">
                    <a16:creationId xmlns:a16="http://schemas.microsoft.com/office/drawing/2014/main" id="{1C8B3869-0361-46F3-BDFB-41AC8BF39596}"/>
                  </a:ext>
                </a:extLst>
              </p14:cNvPr>
              <p14:cNvContentPartPr/>
              <p14:nvPr/>
            </p14:nvContentPartPr>
            <p14:xfrm>
              <a:off x="5671050" y="5675115"/>
              <a:ext cx="142200" cy="23760"/>
            </p14:xfrm>
          </p:contentPart>
        </mc:Choice>
        <mc:Fallback>
          <p:pic>
            <p:nvPicPr>
              <p:cNvPr id="56477" name="筆跡 56476">
                <a:extLst>
                  <a:ext uri="{FF2B5EF4-FFF2-40B4-BE49-F238E27FC236}">
                    <a16:creationId xmlns:a16="http://schemas.microsoft.com/office/drawing/2014/main" id="{1C8B3869-0361-46F3-BDFB-41AC8BF39596}"/>
                  </a:ext>
                </a:extLst>
              </p:cNvPr>
              <p:cNvPicPr/>
              <p:nvPr/>
            </p:nvPicPr>
            <p:blipFill>
              <a:blip r:embed="rId344"/>
              <a:stretch>
                <a:fillRect/>
              </a:stretch>
            </p:blipFill>
            <p:spPr>
              <a:xfrm>
                <a:off x="5662050" y="5666475"/>
                <a:ext cx="1598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56478" name="筆跡 56477">
                <a:extLst>
                  <a:ext uri="{FF2B5EF4-FFF2-40B4-BE49-F238E27FC236}">
                    <a16:creationId xmlns:a16="http://schemas.microsoft.com/office/drawing/2014/main" id="{95BD77EB-40C8-465B-8B41-1023288F68A7}"/>
                  </a:ext>
                </a:extLst>
              </p14:cNvPr>
              <p14:cNvContentPartPr/>
              <p14:nvPr/>
            </p14:nvContentPartPr>
            <p14:xfrm>
              <a:off x="5662410" y="5733435"/>
              <a:ext cx="162720" cy="38160"/>
            </p14:xfrm>
          </p:contentPart>
        </mc:Choice>
        <mc:Fallback>
          <p:pic>
            <p:nvPicPr>
              <p:cNvPr id="56478" name="筆跡 56477">
                <a:extLst>
                  <a:ext uri="{FF2B5EF4-FFF2-40B4-BE49-F238E27FC236}">
                    <a16:creationId xmlns:a16="http://schemas.microsoft.com/office/drawing/2014/main" id="{95BD77EB-40C8-465B-8B41-1023288F68A7}"/>
                  </a:ext>
                </a:extLst>
              </p:cNvPr>
              <p:cNvPicPr/>
              <p:nvPr/>
            </p:nvPicPr>
            <p:blipFill>
              <a:blip r:embed="rId346"/>
              <a:stretch>
                <a:fillRect/>
              </a:stretch>
            </p:blipFill>
            <p:spPr>
              <a:xfrm>
                <a:off x="5653770" y="5724795"/>
                <a:ext cx="180360" cy="55800"/>
              </a:xfrm>
              <a:prstGeom prst="rect">
                <a:avLst/>
              </a:prstGeom>
            </p:spPr>
          </p:pic>
        </mc:Fallback>
      </mc:AlternateContent>
      <p:grpSp>
        <p:nvGrpSpPr>
          <p:cNvPr id="56515" name="群組 56514">
            <a:extLst>
              <a:ext uri="{FF2B5EF4-FFF2-40B4-BE49-F238E27FC236}">
                <a16:creationId xmlns:a16="http://schemas.microsoft.com/office/drawing/2014/main" id="{F8C58B7D-F3FE-49A8-8C1D-55385E1DA3F7}"/>
              </a:ext>
            </a:extLst>
          </p:cNvPr>
          <p:cNvGrpSpPr/>
          <p:nvPr/>
        </p:nvGrpSpPr>
        <p:grpSpPr>
          <a:xfrm>
            <a:off x="5991090" y="5287395"/>
            <a:ext cx="2059920" cy="492120"/>
            <a:chOff x="5991090" y="5287395"/>
            <a:chExt cx="2059920" cy="492120"/>
          </a:xfrm>
        </p:grpSpPr>
        <mc:AlternateContent xmlns:mc="http://schemas.openxmlformats.org/markup-compatibility/2006">
          <mc:Choice xmlns:p14="http://schemas.microsoft.com/office/powerpoint/2010/main" Requires="p14">
            <p:contentPart p14:bwMode="auto" r:id="rId347">
              <p14:nvContentPartPr>
                <p14:cNvPr id="56480" name="筆跡 56479">
                  <a:extLst>
                    <a:ext uri="{FF2B5EF4-FFF2-40B4-BE49-F238E27FC236}">
                      <a16:creationId xmlns:a16="http://schemas.microsoft.com/office/drawing/2014/main" id="{0676AB2C-E648-41C6-B4E3-55A9DA870EEB}"/>
                    </a:ext>
                  </a:extLst>
                </p14:cNvPr>
                <p14:cNvContentPartPr/>
                <p14:nvPr/>
              </p14:nvContentPartPr>
              <p14:xfrm>
                <a:off x="5991090" y="5637315"/>
                <a:ext cx="93960" cy="142200"/>
              </p14:xfrm>
            </p:contentPart>
          </mc:Choice>
          <mc:Fallback>
            <p:pic>
              <p:nvPicPr>
                <p:cNvPr id="56480" name="筆跡 56479">
                  <a:extLst>
                    <a:ext uri="{FF2B5EF4-FFF2-40B4-BE49-F238E27FC236}">
                      <a16:creationId xmlns:a16="http://schemas.microsoft.com/office/drawing/2014/main" id="{0676AB2C-E648-41C6-B4E3-55A9DA870EEB}"/>
                    </a:ext>
                  </a:extLst>
                </p:cNvPr>
                <p:cNvPicPr/>
                <p:nvPr/>
              </p:nvPicPr>
              <p:blipFill>
                <a:blip r:embed="rId348"/>
                <a:stretch>
                  <a:fillRect/>
                </a:stretch>
              </p:blipFill>
              <p:spPr>
                <a:xfrm>
                  <a:off x="5982450" y="5628315"/>
                  <a:ext cx="1116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56481" name="筆跡 56480">
                  <a:extLst>
                    <a:ext uri="{FF2B5EF4-FFF2-40B4-BE49-F238E27FC236}">
                      <a16:creationId xmlns:a16="http://schemas.microsoft.com/office/drawing/2014/main" id="{F805C0E4-277C-4A68-A83C-3991556EFD2E}"/>
                    </a:ext>
                  </a:extLst>
                </p14:cNvPr>
                <p14:cNvContentPartPr/>
                <p14:nvPr/>
              </p14:nvContentPartPr>
              <p14:xfrm>
                <a:off x="6141210" y="5539395"/>
                <a:ext cx="64080" cy="218160"/>
              </p14:xfrm>
            </p:contentPart>
          </mc:Choice>
          <mc:Fallback>
            <p:pic>
              <p:nvPicPr>
                <p:cNvPr id="56481" name="筆跡 56480">
                  <a:extLst>
                    <a:ext uri="{FF2B5EF4-FFF2-40B4-BE49-F238E27FC236}">
                      <a16:creationId xmlns:a16="http://schemas.microsoft.com/office/drawing/2014/main" id="{F805C0E4-277C-4A68-A83C-3991556EFD2E}"/>
                    </a:ext>
                  </a:extLst>
                </p:cNvPr>
                <p:cNvPicPr/>
                <p:nvPr/>
              </p:nvPicPr>
              <p:blipFill>
                <a:blip r:embed="rId350"/>
                <a:stretch>
                  <a:fillRect/>
                </a:stretch>
              </p:blipFill>
              <p:spPr>
                <a:xfrm>
                  <a:off x="6132570" y="5530755"/>
                  <a:ext cx="817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56482" name="筆跡 56481">
                  <a:extLst>
                    <a:ext uri="{FF2B5EF4-FFF2-40B4-BE49-F238E27FC236}">
                      <a16:creationId xmlns:a16="http://schemas.microsoft.com/office/drawing/2014/main" id="{7A89C943-AFE7-4BFA-A763-175F3F05B668}"/>
                    </a:ext>
                  </a:extLst>
                </p14:cNvPr>
                <p14:cNvContentPartPr/>
                <p14:nvPr/>
              </p14:nvContentPartPr>
              <p14:xfrm>
                <a:off x="6080010" y="5602755"/>
                <a:ext cx="136440" cy="13320"/>
              </p14:xfrm>
            </p:contentPart>
          </mc:Choice>
          <mc:Fallback>
            <p:pic>
              <p:nvPicPr>
                <p:cNvPr id="56482" name="筆跡 56481">
                  <a:extLst>
                    <a:ext uri="{FF2B5EF4-FFF2-40B4-BE49-F238E27FC236}">
                      <a16:creationId xmlns:a16="http://schemas.microsoft.com/office/drawing/2014/main" id="{7A89C943-AFE7-4BFA-A763-175F3F05B668}"/>
                    </a:ext>
                  </a:extLst>
                </p:cNvPr>
                <p:cNvPicPr/>
                <p:nvPr/>
              </p:nvPicPr>
              <p:blipFill>
                <a:blip r:embed="rId352"/>
                <a:stretch>
                  <a:fillRect/>
                </a:stretch>
              </p:blipFill>
              <p:spPr>
                <a:xfrm>
                  <a:off x="6071370" y="5593755"/>
                  <a:ext cx="1540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56483" name="筆跡 56482">
                  <a:extLst>
                    <a:ext uri="{FF2B5EF4-FFF2-40B4-BE49-F238E27FC236}">
                      <a16:creationId xmlns:a16="http://schemas.microsoft.com/office/drawing/2014/main" id="{4DB41CFB-C799-4575-8010-B2C142EBE945}"/>
                    </a:ext>
                  </a:extLst>
                </p14:cNvPr>
                <p14:cNvContentPartPr/>
                <p14:nvPr/>
              </p14:nvContentPartPr>
              <p14:xfrm>
                <a:off x="6265410" y="5731275"/>
                <a:ext cx="27000" cy="30600"/>
              </p14:xfrm>
            </p:contentPart>
          </mc:Choice>
          <mc:Fallback>
            <p:pic>
              <p:nvPicPr>
                <p:cNvPr id="56483" name="筆跡 56482">
                  <a:extLst>
                    <a:ext uri="{FF2B5EF4-FFF2-40B4-BE49-F238E27FC236}">
                      <a16:creationId xmlns:a16="http://schemas.microsoft.com/office/drawing/2014/main" id="{4DB41CFB-C799-4575-8010-B2C142EBE945}"/>
                    </a:ext>
                  </a:extLst>
                </p:cNvPr>
                <p:cNvPicPr/>
                <p:nvPr/>
              </p:nvPicPr>
              <p:blipFill>
                <a:blip r:embed="rId354"/>
                <a:stretch>
                  <a:fillRect/>
                </a:stretch>
              </p:blipFill>
              <p:spPr>
                <a:xfrm>
                  <a:off x="6256410" y="5722635"/>
                  <a:ext cx="446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56484" name="筆跡 56483">
                  <a:extLst>
                    <a:ext uri="{FF2B5EF4-FFF2-40B4-BE49-F238E27FC236}">
                      <a16:creationId xmlns:a16="http://schemas.microsoft.com/office/drawing/2014/main" id="{A0E2AD7C-6EA4-4306-9E74-0C87C69B0C9B}"/>
                    </a:ext>
                  </a:extLst>
                </p14:cNvPr>
                <p14:cNvContentPartPr/>
                <p14:nvPr/>
              </p14:nvContentPartPr>
              <p14:xfrm>
                <a:off x="6336330" y="5572875"/>
                <a:ext cx="102600" cy="98280"/>
              </p14:xfrm>
            </p:contentPart>
          </mc:Choice>
          <mc:Fallback>
            <p:pic>
              <p:nvPicPr>
                <p:cNvPr id="56484" name="筆跡 56483">
                  <a:extLst>
                    <a:ext uri="{FF2B5EF4-FFF2-40B4-BE49-F238E27FC236}">
                      <a16:creationId xmlns:a16="http://schemas.microsoft.com/office/drawing/2014/main" id="{A0E2AD7C-6EA4-4306-9E74-0C87C69B0C9B}"/>
                    </a:ext>
                  </a:extLst>
                </p:cNvPr>
                <p:cNvPicPr/>
                <p:nvPr/>
              </p:nvPicPr>
              <p:blipFill>
                <a:blip r:embed="rId356"/>
                <a:stretch>
                  <a:fillRect/>
                </a:stretch>
              </p:blipFill>
              <p:spPr>
                <a:xfrm>
                  <a:off x="6327330" y="5564235"/>
                  <a:ext cx="12024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56485" name="筆跡 56484">
                  <a:extLst>
                    <a:ext uri="{FF2B5EF4-FFF2-40B4-BE49-F238E27FC236}">
                      <a16:creationId xmlns:a16="http://schemas.microsoft.com/office/drawing/2014/main" id="{69F8BDEE-CEAF-42E7-85A6-7C8FF401A10F}"/>
                    </a:ext>
                  </a:extLst>
                </p14:cNvPr>
                <p14:cNvContentPartPr/>
                <p14:nvPr/>
              </p14:nvContentPartPr>
              <p14:xfrm>
                <a:off x="6486810" y="5576475"/>
                <a:ext cx="37800" cy="92520"/>
              </p14:xfrm>
            </p:contentPart>
          </mc:Choice>
          <mc:Fallback>
            <p:pic>
              <p:nvPicPr>
                <p:cNvPr id="56485" name="筆跡 56484">
                  <a:extLst>
                    <a:ext uri="{FF2B5EF4-FFF2-40B4-BE49-F238E27FC236}">
                      <a16:creationId xmlns:a16="http://schemas.microsoft.com/office/drawing/2014/main" id="{69F8BDEE-CEAF-42E7-85A6-7C8FF401A10F}"/>
                    </a:ext>
                  </a:extLst>
                </p:cNvPr>
                <p:cNvPicPr/>
                <p:nvPr/>
              </p:nvPicPr>
              <p:blipFill>
                <a:blip r:embed="rId358"/>
                <a:stretch>
                  <a:fillRect/>
                </a:stretch>
              </p:blipFill>
              <p:spPr>
                <a:xfrm>
                  <a:off x="6477810" y="5567835"/>
                  <a:ext cx="554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56486" name="筆跡 56485">
                  <a:extLst>
                    <a:ext uri="{FF2B5EF4-FFF2-40B4-BE49-F238E27FC236}">
                      <a16:creationId xmlns:a16="http://schemas.microsoft.com/office/drawing/2014/main" id="{73166D03-A560-45C3-A907-64C19CC52CDD}"/>
                    </a:ext>
                  </a:extLst>
                </p14:cNvPr>
                <p14:cNvContentPartPr/>
                <p14:nvPr/>
              </p14:nvContentPartPr>
              <p14:xfrm>
                <a:off x="6573210" y="5531115"/>
                <a:ext cx="59400" cy="114840"/>
              </p14:xfrm>
            </p:contentPart>
          </mc:Choice>
          <mc:Fallback>
            <p:pic>
              <p:nvPicPr>
                <p:cNvPr id="56486" name="筆跡 56485">
                  <a:extLst>
                    <a:ext uri="{FF2B5EF4-FFF2-40B4-BE49-F238E27FC236}">
                      <a16:creationId xmlns:a16="http://schemas.microsoft.com/office/drawing/2014/main" id="{73166D03-A560-45C3-A907-64C19CC52CDD}"/>
                    </a:ext>
                  </a:extLst>
                </p:cNvPr>
                <p:cNvPicPr/>
                <p:nvPr/>
              </p:nvPicPr>
              <p:blipFill>
                <a:blip r:embed="rId360"/>
                <a:stretch>
                  <a:fillRect/>
                </a:stretch>
              </p:blipFill>
              <p:spPr>
                <a:xfrm>
                  <a:off x="6564570" y="5522475"/>
                  <a:ext cx="770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56487" name="筆跡 56486">
                  <a:extLst>
                    <a:ext uri="{FF2B5EF4-FFF2-40B4-BE49-F238E27FC236}">
                      <a16:creationId xmlns:a16="http://schemas.microsoft.com/office/drawing/2014/main" id="{F1DE4F66-67E9-4FCB-8C91-B45310F056DC}"/>
                    </a:ext>
                  </a:extLst>
                </p14:cNvPr>
                <p14:cNvContentPartPr/>
                <p14:nvPr/>
              </p14:nvContentPartPr>
              <p14:xfrm>
                <a:off x="6708210" y="5512035"/>
                <a:ext cx="117360" cy="106200"/>
              </p14:xfrm>
            </p:contentPart>
          </mc:Choice>
          <mc:Fallback>
            <p:pic>
              <p:nvPicPr>
                <p:cNvPr id="56487" name="筆跡 56486">
                  <a:extLst>
                    <a:ext uri="{FF2B5EF4-FFF2-40B4-BE49-F238E27FC236}">
                      <a16:creationId xmlns:a16="http://schemas.microsoft.com/office/drawing/2014/main" id="{F1DE4F66-67E9-4FCB-8C91-B45310F056DC}"/>
                    </a:ext>
                  </a:extLst>
                </p:cNvPr>
                <p:cNvPicPr/>
                <p:nvPr/>
              </p:nvPicPr>
              <p:blipFill>
                <a:blip r:embed="rId362"/>
                <a:stretch>
                  <a:fillRect/>
                </a:stretch>
              </p:blipFill>
              <p:spPr>
                <a:xfrm>
                  <a:off x="6699210" y="5503035"/>
                  <a:ext cx="1350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56488" name="筆跡 56487">
                  <a:extLst>
                    <a:ext uri="{FF2B5EF4-FFF2-40B4-BE49-F238E27FC236}">
                      <a16:creationId xmlns:a16="http://schemas.microsoft.com/office/drawing/2014/main" id="{6EC7F0C7-6F79-458C-9810-6DF9A1A86E6C}"/>
                    </a:ext>
                  </a:extLst>
                </p14:cNvPr>
                <p14:cNvContentPartPr/>
                <p14:nvPr/>
              </p14:nvContentPartPr>
              <p14:xfrm>
                <a:off x="6905490" y="5610315"/>
                <a:ext cx="12240" cy="31680"/>
              </p14:xfrm>
            </p:contentPart>
          </mc:Choice>
          <mc:Fallback>
            <p:pic>
              <p:nvPicPr>
                <p:cNvPr id="56488" name="筆跡 56487">
                  <a:extLst>
                    <a:ext uri="{FF2B5EF4-FFF2-40B4-BE49-F238E27FC236}">
                      <a16:creationId xmlns:a16="http://schemas.microsoft.com/office/drawing/2014/main" id="{6EC7F0C7-6F79-458C-9810-6DF9A1A86E6C}"/>
                    </a:ext>
                  </a:extLst>
                </p:cNvPr>
                <p:cNvPicPr/>
                <p:nvPr/>
              </p:nvPicPr>
              <p:blipFill>
                <a:blip r:embed="rId364"/>
                <a:stretch>
                  <a:fillRect/>
                </a:stretch>
              </p:blipFill>
              <p:spPr>
                <a:xfrm>
                  <a:off x="6896490" y="5601315"/>
                  <a:ext cx="298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56490" name="筆跡 56489">
                  <a:extLst>
                    <a:ext uri="{FF2B5EF4-FFF2-40B4-BE49-F238E27FC236}">
                      <a16:creationId xmlns:a16="http://schemas.microsoft.com/office/drawing/2014/main" id="{A81509A7-E958-4AE3-839B-5928F41AE452}"/>
                    </a:ext>
                  </a:extLst>
                </p14:cNvPr>
                <p14:cNvContentPartPr/>
                <p14:nvPr/>
              </p14:nvContentPartPr>
              <p14:xfrm>
                <a:off x="7018890" y="5440395"/>
                <a:ext cx="78120" cy="102600"/>
              </p14:xfrm>
            </p:contentPart>
          </mc:Choice>
          <mc:Fallback>
            <p:pic>
              <p:nvPicPr>
                <p:cNvPr id="56490" name="筆跡 56489">
                  <a:extLst>
                    <a:ext uri="{FF2B5EF4-FFF2-40B4-BE49-F238E27FC236}">
                      <a16:creationId xmlns:a16="http://schemas.microsoft.com/office/drawing/2014/main" id="{A81509A7-E958-4AE3-839B-5928F41AE452}"/>
                    </a:ext>
                  </a:extLst>
                </p:cNvPr>
                <p:cNvPicPr/>
                <p:nvPr/>
              </p:nvPicPr>
              <p:blipFill>
                <a:blip r:embed="rId366"/>
                <a:stretch>
                  <a:fillRect/>
                </a:stretch>
              </p:blipFill>
              <p:spPr>
                <a:xfrm>
                  <a:off x="7010250" y="5431755"/>
                  <a:ext cx="957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56491" name="筆跡 56490">
                  <a:extLst>
                    <a:ext uri="{FF2B5EF4-FFF2-40B4-BE49-F238E27FC236}">
                      <a16:creationId xmlns:a16="http://schemas.microsoft.com/office/drawing/2014/main" id="{B01DD4A9-EB33-4058-81A9-7220F086D732}"/>
                    </a:ext>
                  </a:extLst>
                </p14:cNvPr>
                <p14:cNvContentPartPr/>
                <p14:nvPr/>
              </p14:nvContentPartPr>
              <p14:xfrm>
                <a:off x="7129410" y="5350395"/>
                <a:ext cx="119160" cy="191520"/>
              </p14:xfrm>
            </p:contentPart>
          </mc:Choice>
          <mc:Fallback>
            <p:pic>
              <p:nvPicPr>
                <p:cNvPr id="56491" name="筆跡 56490">
                  <a:extLst>
                    <a:ext uri="{FF2B5EF4-FFF2-40B4-BE49-F238E27FC236}">
                      <a16:creationId xmlns:a16="http://schemas.microsoft.com/office/drawing/2014/main" id="{B01DD4A9-EB33-4058-81A9-7220F086D732}"/>
                    </a:ext>
                  </a:extLst>
                </p:cNvPr>
                <p:cNvPicPr/>
                <p:nvPr/>
              </p:nvPicPr>
              <p:blipFill>
                <a:blip r:embed="rId368"/>
                <a:stretch>
                  <a:fillRect/>
                </a:stretch>
              </p:blipFill>
              <p:spPr>
                <a:xfrm>
                  <a:off x="7120410" y="5341755"/>
                  <a:ext cx="13680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56492" name="筆跡 56491">
                  <a:extLst>
                    <a:ext uri="{FF2B5EF4-FFF2-40B4-BE49-F238E27FC236}">
                      <a16:creationId xmlns:a16="http://schemas.microsoft.com/office/drawing/2014/main" id="{14FC4FC6-4ACA-47DB-BD66-16AC04135155}"/>
                    </a:ext>
                  </a:extLst>
                </p14:cNvPr>
                <p14:cNvContentPartPr/>
                <p14:nvPr/>
              </p14:nvContentPartPr>
              <p14:xfrm>
                <a:off x="7305450" y="5342835"/>
                <a:ext cx="31680" cy="234000"/>
              </p14:xfrm>
            </p:contentPart>
          </mc:Choice>
          <mc:Fallback>
            <p:pic>
              <p:nvPicPr>
                <p:cNvPr id="56492" name="筆跡 56491">
                  <a:extLst>
                    <a:ext uri="{FF2B5EF4-FFF2-40B4-BE49-F238E27FC236}">
                      <a16:creationId xmlns:a16="http://schemas.microsoft.com/office/drawing/2014/main" id="{14FC4FC6-4ACA-47DB-BD66-16AC04135155}"/>
                    </a:ext>
                  </a:extLst>
                </p:cNvPr>
                <p:cNvPicPr/>
                <p:nvPr/>
              </p:nvPicPr>
              <p:blipFill>
                <a:blip r:embed="rId370"/>
                <a:stretch>
                  <a:fillRect/>
                </a:stretch>
              </p:blipFill>
              <p:spPr>
                <a:xfrm>
                  <a:off x="7296450" y="5334195"/>
                  <a:ext cx="493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56493" name="筆跡 56492">
                  <a:extLst>
                    <a:ext uri="{FF2B5EF4-FFF2-40B4-BE49-F238E27FC236}">
                      <a16:creationId xmlns:a16="http://schemas.microsoft.com/office/drawing/2014/main" id="{2CFE03FF-3FD2-4897-8914-230F7275DC84}"/>
                    </a:ext>
                  </a:extLst>
                </p14:cNvPr>
                <p14:cNvContentPartPr/>
                <p14:nvPr/>
              </p14:nvContentPartPr>
              <p14:xfrm>
                <a:off x="7265130" y="5445435"/>
                <a:ext cx="97920" cy="27360"/>
              </p14:xfrm>
            </p:contentPart>
          </mc:Choice>
          <mc:Fallback>
            <p:pic>
              <p:nvPicPr>
                <p:cNvPr id="56493" name="筆跡 56492">
                  <a:extLst>
                    <a:ext uri="{FF2B5EF4-FFF2-40B4-BE49-F238E27FC236}">
                      <a16:creationId xmlns:a16="http://schemas.microsoft.com/office/drawing/2014/main" id="{2CFE03FF-3FD2-4897-8914-230F7275DC84}"/>
                    </a:ext>
                  </a:extLst>
                </p:cNvPr>
                <p:cNvPicPr/>
                <p:nvPr/>
              </p:nvPicPr>
              <p:blipFill>
                <a:blip r:embed="rId372"/>
                <a:stretch>
                  <a:fillRect/>
                </a:stretch>
              </p:blipFill>
              <p:spPr>
                <a:xfrm>
                  <a:off x="7256130" y="5436795"/>
                  <a:ext cx="1155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56494" name="筆跡 56493">
                  <a:extLst>
                    <a:ext uri="{FF2B5EF4-FFF2-40B4-BE49-F238E27FC236}">
                      <a16:creationId xmlns:a16="http://schemas.microsoft.com/office/drawing/2014/main" id="{3B040D6C-7DAA-416B-8BA7-A7D6F711FD13}"/>
                    </a:ext>
                  </a:extLst>
                </p14:cNvPr>
                <p14:cNvContentPartPr/>
                <p14:nvPr/>
              </p14:nvContentPartPr>
              <p14:xfrm>
                <a:off x="7497690" y="5312595"/>
                <a:ext cx="65880" cy="223560"/>
              </p14:xfrm>
            </p:contentPart>
          </mc:Choice>
          <mc:Fallback>
            <p:pic>
              <p:nvPicPr>
                <p:cNvPr id="56494" name="筆跡 56493">
                  <a:extLst>
                    <a:ext uri="{FF2B5EF4-FFF2-40B4-BE49-F238E27FC236}">
                      <a16:creationId xmlns:a16="http://schemas.microsoft.com/office/drawing/2014/main" id="{3B040D6C-7DAA-416B-8BA7-A7D6F711FD13}"/>
                    </a:ext>
                  </a:extLst>
                </p:cNvPr>
                <p:cNvPicPr/>
                <p:nvPr/>
              </p:nvPicPr>
              <p:blipFill>
                <a:blip r:embed="rId374"/>
                <a:stretch>
                  <a:fillRect/>
                </a:stretch>
              </p:blipFill>
              <p:spPr>
                <a:xfrm>
                  <a:off x="7489050" y="5303595"/>
                  <a:ext cx="8352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56495" name="筆跡 56494">
                  <a:extLst>
                    <a:ext uri="{FF2B5EF4-FFF2-40B4-BE49-F238E27FC236}">
                      <a16:creationId xmlns:a16="http://schemas.microsoft.com/office/drawing/2014/main" id="{EF626A36-2A1A-4B12-8429-ACAE6C8ECFB3}"/>
                    </a:ext>
                  </a:extLst>
                </p14:cNvPr>
                <p14:cNvContentPartPr/>
                <p14:nvPr/>
              </p14:nvContentPartPr>
              <p14:xfrm>
                <a:off x="7606770" y="5333115"/>
                <a:ext cx="94680" cy="209160"/>
              </p14:xfrm>
            </p:contentPart>
          </mc:Choice>
          <mc:Fallback>
            <p:pic>
              <p:nvPicPr>
                <p:cNvPr id="56495" name="筆跡 56494">
                  <a:extLst>
                    <a:ext uri="{FF2B5EF4-FFF2-40B4-BE49-F238E27FC236}">
                      <a16:creationId xmlns:a16="http://schemas.microsoft.com/office/drawing/2014/main" id="{EF626A36-2A1A-4B12-8429-ACAE6C8ECFB3}"/>
                    </a:ext>
                  </a:extLst>
                </p:cNvPr>
                <p:cNvPicPr/>
                <p:nvPr/>
              </p:nvPicPr>
              <p:blipFill>
                <a:blip r:embed="rId376"/>
                <a:stretch>
                  <a:fillRect/>
                </a:stretch>
              </p:blipFill>
              <p:spPr>
                <a:xfrm>
                  <a:off x="7597770" y="5324115"/>
                  <a:ext cx="11232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56496" name="筆跡 56495">
                  <a:extLst>
                    <a:ext uri="{FF2B5EF4-FFF2-40B4-BE49-F238E27FC236}">
                      <a16:creationId xmlns:a16="http://schemas.microsoft.com/office/drawing/2014/main" id="{2BDC566C-5CA5-4529-856D-1C80D832C784}"/>
                    </a:ext>
                  </a:extLst>
                </p14:cNvPr>
                <p14:cNvContentPartPr/>
                <p14:nvPr/>
              </p14:nvContentPartPr>
              <p14:xfrm>
                <a:off x="7758330" y="5505195"/>
                <a:ext cx="15840" cy="28440"/>
              </p14:xfrm>
            </p:contentPart>
          </mc:Choice>
          <mc:Fallback>
            <p:pic>
              <p:nvPicPr>
                <p:cNvPr id="56496" name="筆跡 56495">
                  <a:extLst>
                    <a:ext uri="{FF2B5EF4-FFF2-40B4-BE49-F238E27FC236}">
                      <a16:creationId xmlns:a16="http://schemas.microsoft.com/office/drawing/2014/main" id="{2BDC566C-5CA5-4529-856D-1C80D832C784}"/>
                    </a:ext>
                  </a:extLst>
                </p:cNvPr>
                <p:cNvPicPr/>
                <p:nvPr/>
              </p:nvPicPr>
              <p:blipFill>
                <a:blip r:embed="rId378"/>
                <a:stretch>
                  <a:fillRect/>
                </a:stretch>
              </p:blipFill>
              <p:spPr>
                <a:xfrm>
                  <a:off x="7749690" y="5496195"/>
                  <a:ext cx="334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56497" name="筆跡 56496">
                  <a:extLst>
                    <a:ext uri="{FF2B5EF4-FFF2-40B4-BE49-F238E27FC236}">
                      <a16:creationId xmlns:a16="http://schemas.microsoft.com/office/drawing/2014/main" id="{747DBC70-EE5B-4334-AF86-81B075C80C84}"/>
                    </a:ext>
                  </a:extLst>
                </p14:cNvPr>
                <p14:cNvContentPartPr/>
                <p14:nvPr/>
              </p14:nvContentPartPr>
              <p14:xfrm>
                <a:off x="7803330" y="5287395"/>
                <a:ext cx="114120" cy="172440"/>
              </p14:xfrm>
            </p:contentPart>
          </mc:Choice>
          <mc:Fallback>
            <p:pic>
              <p:nvPicPr>
                <p:cNvPr id="56497" name="筆跡 56496">
                  <a:extLst>
                    <a:ext uri="{FF2B5EF4-FFF2-40B4-BE49-F238E27FC236}">
                      <a16:creationId xmlns:a16="http://schemas.microsoft.com/office/drawing/2014/main" id="{747DBC70-EE5B-4334-AF86-81B075C80C84}"/>
                    </a:ext>
                  </a:extLst>
                </p:cNvPr>
                <p:cNvPicPr/>
                <p:nvPr/>
              </p:nvPicPr>
              <p:blipFill>
                <a:blip r:embed="rId380"/>
                <a:stretch>
                  <a:fillRect/>
                </a:stretch>
              </p:blipFill>
              <p:spPr>
                <a:xfrm>
                  <a:off x="7794690" y="5278755"/>
                  <a:ext cx="1317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56498" name="筆跡 56497">
                  <a:extLst>
                    <a:ext uri="{FF2B5EF4-FFF2-40B4-BE49-F238E27FC236}">
                      <a16:creationId xmlns:a16="http://schemas.microsoft.com/office/drawing/2014/main" id="{B713B69F-9514-4466-9482-9AE2FCB692EB}"/>
                    </a:ext>
                  </a:extLst>
                </p14:cNvPr>
                <p14:cNvContentPartPr/>
                <p14:nvPr/>
              </p14:nvContentPartPr>
              <p14:xfrm>
                <a:off x="8030130" y="5482515"/>
                <a:ext cx="20880" cy="67320"/>
              </p14:xfrm>
            </p:contentPart>
          </mc:Choice>
          <mc:Fallback>
            <p:pic>
              <p:nvPicPr>
                <p:cNvPr id="56498" name="筆跡 56497">
                  <a:extLst>
                    <a:ext uri="{FF2B5EF4-FFF2-40B4-BE49-F238E27FC236}">
                      <a16:creationId xmlns:a16="http://schemas.microsoft.com/office/drawing/2014/main" id="{B713B69F-9514-4466-9482-9AE2FCB692EB}"/>
                    </a:ext>
                  </a:extLst>
                </p:cNvPr>
                <p:cNvPicPr/>
                <p:nvPr/>
              </p:nvPicPr>
              <p:blipFill>
                <a:blip r:embed="rId382"/>
                <a:stretch>
                  <a:fillRect/>
                </a:stretch>
              </p:blipFill>
              <p:spPr>
                <a:xfrm>
                  <a:off x="8021490" y="5473515"/>
                  <a:ext cx="38520" cy="84960"/>
                </a:xfrm>
                <a:prstGeom prst="rect">
                  <a:avLst/>
                </a:prstGeom>
              </p:spPr>
            </p:pic>
          </mc:Fallback>
        </mc:AlternateContent>
      </p:grpSp>
      <p:grpSp>
        <p:nvGrpSpPr>
          <p:cNvPr id="56514" name="群組 56513">
            <a:extLst>
              <a:ext uri="{FF2B5EF4-FFF2-40B4-BE49-F238E27FC236}">
                <a16:creationId xmlns:a16="http://schemas.microsoft.com/office/drawing/2014/main" id="{E80BE637-AEC6-4CB1-AD8A-C9E962D040AA}"/>
              </a:ext>
            </a:extLst>
          </p:cNvPr>
          <p:cNvGrpSpPr/>
          <p:nvPr/>
        </p:nvGrpSpPr>
        <p:grpSpPr>
          <a:xfrm>
            <a:off x="8243250" y="5044755"/>
            <a:ext cx="632160" cy="288720"/>
            <a:chOff x="8243250" y="5044755"/>
            <a:chExt cx="632160" cy="288720"/>
          </a:xfrm>
        </p:grpSpPr>
        <mc:AlternateContent xmlns:mc="http://schemas.openxmlformats.org/markup-compatibility/2006">
          <mc:Choice xmlns:p14="http://schemas.microsoft.com/office/powerpoint/2010/main" Requires="p14">
            <p:contentPart p14:bwMode="auto" r:id="rId383">
              <p14:nvContentPartPr>
                <p14:cNvPr id="56499" name="筆跡 56498">
                  <a:extLst>
                    <a:ext uri="{FF2B5EF4-FFF2-40B4-BE49-F238E27FC236}">
                      <a16:creationId xmlns:a16="http://schemas.microsoft.com/office/drawing/2014/main" id="{07978EDC-72D8-42CF-BE21-B3AC4538651B}"/>
                    </a:ext>
                  </a:extLst>
                </p14:cNvPr>
                <p14:cNvContentPartPr/>
                <p14:nvPr/>
              </p14:nvContentPartPr>
              <p14:xfrm>
                <a:off x="8243250" y="5099835"/>
                <a:ext cx="72720" cy="233640"/>
              </p14:xfrm>
            </p:contentPart>
          </mc:Choice>
          <mc:Fallback>
            <p:pic>
              <p:nvPicPr>
                <p:cNvPr id="56499" name="筆跡 56498">
                  <a:extLst>
                    <a:ext uri="{FF2B5EF4-FFF2-40B4-BE49-F238E27FC236}">
                      <a16:creationId xmlns:a16="http://schemas.microsoft.com/office/drawing/2014/main" id="{07978EDC-72D8-42CF-BE21-B3AC4538651B}"/>
                    </a:ext>
                  </a:extLst>
                </p:cNvPr>
                <p:cNvPicPr/>
                <p:nvPr/>
              </p:nvPicPr>
              <p:blipFill>
                <a:blip r:embed="rId384"/>
                <a:stretch>
                  <a:fillRect/>
                </a:stretch>
              </p:blipFill>
              <p:spPr>
                <a:xfrm>
                  <a:off x="8234250" y="5090835"/>
                  <a:ext cx="903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56500" name="筆跡 56499">
                  <a:extLst>
                    <a:ext uri="{FF2B5EF4-FFF2-40B4-BE49-F238E27FC236}">
                      <a16:creationId xmlns:a16="http://schemas.microsoft.com/office/drawing/2014/main" id="{6493CA4C-E076-4228-983A-41591B1C4E09}"/>
                    </a:ext>
                  </a:extLst>
                </p14:cNvPr>
                <p14:cNvContentPartPr/>
                <p14:nvPr/>
              </p14:nvContentPartPr>
              <p14:xfrm>
                <a:off x="8336850" y="5219355"/>
                <a:ext cx="37440" cy="109800"/>
              </p14:xfrm>
            </p:contentPart>
          </mc:Choice>
          <mc:Fallback>
            <p:pic>
              <p:nvPicPr>
                <p:cNvPr id="56500" name="筆跡 56499">
                  <a:extLst>
                    <a:ext uri="{FF2B5EF4-FFF2-40B4-BE49-F238E27FC236}">
                      <a16:creationId xmlns:a16="http://schemas.microsoft.com/office/drawing/2014/main" id="{6493CA4C-E076-4228-983A-41591B1C4E09}"/>
                    </a:ext>
                  </a:extLst>
                </p:cNvPr>
                <p:cNvPicPr/>
                <p:nvPr/>
              </p:nvPicPr>
              <p:blipFill>
                <a:blip r:embed="rId386"/>
                <a:stretch>
                  <a:fillRect/>
                </a:stretch>
              </p:blipFill>
              <p:spPr>
                <a:xfrm>
                  <a:off x="8328210" y="5210355"/>
                  <a:ext cx="550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56501" name="筆跡 56500">
                  <a:extLst>
                    <a:ext uri="{FF2B5EF4-FFF2-40B4-BE49-F238E27FC236}">
                      <a16:creationId xmlns:a16="http://schemas.microsoft.com/office/drawing/2014/main" id="{D3F30963-2716-4B38-9A3B-BFFBCFB1DA6D}"/>
                    </a:ext>
                  </a:extLst>
                </p14:cNvPr>
                <p14:cNvContentPartPr/>
                <p14:nvPr/>
              </p14:nvContentPartPr>
              <p14:xfrm>
                <a:off x="8428290" y="5197755"/>
                <a:ext cx="84600" cy="125640"/>
              </p14:xfrm>
            </p:contentPart>
          </mc:Choice>
          <mc:Fallback>
            <p:pic>
              <p:nvPicPr>
                <p:cNvPr id="56501" name="筆跡 56500">
                  <a:extLst>
                    <a:ext uri="{FF2B5EF4-FFF2-40B4-BE49-F238E27FC236}">
                      <a16:creationId xmlns:a16="http://schemas.microsoft.com/office/drawing/2014/main" id="{D3F30963-2716-4B38-9A3B-BFFBCFB1DA6D}"/>
                    </a:ext>
                  </a:extLst>
                </p:cNvPr>
                <p:cNvPicPr/>
                <p:nvPr/>
              </p:nvPicPr>
              <p:blipFill>
                <a:blip r:embed="rId388"/>
                <a:stretch>
                  <a:fillRect/>
                </a:stretch>
              </p:blipFill>
              <p:spPr>
                <a:xfrm>
                  <a:off x="8419650" y="5188755"/>
                  <a:ext cx="1022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56502" name="筆跡 56501">
                  <a:extLst>
                    <a:ext uri="{FF2B5EF4-FFF2-40B4-BE49-F238E27FC236}">
                      <a16:creationId xmlns:a16="http://schemas.microsoft.com/office/drawing/2014/main" id="{F9650EEA-BCED-4767-A39B-942A86FF2563}"/>
                    </a:ext>
                  </a:extLst>
                </p14:cNvPr>
                <p14:cNvContentPartPr/>
                <p14:nvPr/>
              </p14:nvContentPartPr>
              <p14:xfrm>
                <a:off x="8545290" y="5116395"/>
                <a:ext cx="72720" cy="44640"/>
              </p14:xfrm>
            </p:contentPart>
          </mc:Choice>
          <mc:Fallback>
            <p:pic>
              <p:nvPicPr>
                <p:cNvPr id="56502" name="筆跡 56501">
                  <a:extLst>
                    <a:ext uri="{FF2B5EF4-FFF2-40B4-BE49-F238E27FC236}">
                      <a16:creationId xmlns:a16="http://schemas.microsoft.com/office/drawing/2014/main" id="{F9650EEA-BCED-4767-A39B-942A86FF2563}"/>
                    </a:ext>
                  </a:extLst>
                </p:cNvPr>
                <p:cNvPicPr/>
                <p:nvPr/>
              </p:nvPicPr>
              <p:blipFill>
                <a:blip r:embed="rId390"/>
                <a:stretch>
                  <a:fillRect/>
                </a:stretch>
              </p:blipFill>
              <p:spPr>
                <a:xfrm>
                  <a:off x="8536290" y="5107755"/>
                  <a:ext cx="903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56503" name="筆跡 56502">
                  <a:extLst>
                    <a:ext uri="{FF2B5EF4-FFF2-40B4-BE49-F238E27FC236}">
                      <a16:creationId xmlns:a16="http://schemas.microsoft.com/office/drawing/2014/main" id="{A722D731-56BD-4B28-AEBA-BF2006E6BD6B}"/>
                    </a:ext>
                  </a:extLst>
                </p14:cNvPr>
                <p14:cNvContentPartPr/>
                <p14:nvPr/>
              </p14:nvContentPartPr>
              <p14:xfrm>
                <a:off x="8571570" y="5185875"/>
                <a:ext cx="95400" cy="30600"/>
              </p14:xfrm>
            </p:contentPart>
          </mc:Choice>
          <mc:Fallback>
            <p:pic>
              <p:nvPicPr>
                <p:cNvPr id="56503" name="筆跡 56502">
                  <a:extLst>
                    <a:ext uri="{FF2B5EF4-FFF2-40B4-BE49-F238E27FC236}">
                      <a16:creationId xmlns:a16="http://schemas.microsoft.com/office/drawing/2014/main" id="{A722D731-56BD-4B28-AEBA-BF2006E6BD6B}"/>
                    </a:ext>
                  </a:extLst>
                </p:cNvPr>
                <p:cNvPicPr/>
                <p:nvPr/>
              </p:nvPicPr>
              <p:blipFill>
                <a:blip r:embed="rId392"/>
                <a:stretch>
                  <a:fillRect/>
                </a:stretch>
              </p:blipFill>
              <p:spPr>
                <a:xfrm>
                  <a:off x="8562930" y="5176875"/>
                  <a:ext cx="1130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56504" name="筆跡 56503">
                  <a:extLst>
                    <a:ext uri="{FF2B5EF4-FFF2-40B4-BE49-F238E27FC236}">
                      <a16:creationId xmlns:a16="http://schemas.microsoft.com/office/drawing/2014/main" id="{2573FF83-7D2D-410F-896A-47180709C7EC}"/>
                    </a:ext>
                  </a:extLst>
                </p14:cNvPr>
                <p14:cNvContentPartPr/>
                <p14:nvPr/>
              </p14:nvContentPartPr>
              <p14:xfrm>
                <a:off x="8760570" y="5044755"/>
                <a:ext cx="114840" cy="211320"/>
              </p14:xfrm>
            </p:contentPart>
          </mc:Choice>
          <mc:Fallback>
            <p:pic>
              <p:nvPicPr>
                <p:cNvPr id="56504" name="筆跡 56503">
                  <a:extLst>
                    <a:ext uri="{FF2B5EF4-FFF2-40B4-BE49-F238E27FC236}">
                      <a16:creationId xmlns:a16="http://schemas.microsoft.com/office/drawing/2014/main" id="{2573FF83-7D2D-410F-896A-47180709C7EC}"/>
                    </a:ext>
                  </a:extLst>
                </p:cNvPr>
                <p:cNvPicPr/>
                <p:nvPr/>
              </p:nvPicPr>
              <p:blipFill>
                <a:blip r:embed="rId394"/>
                <a:stretch>
                  <a:fillRect/>
                </a:stretch>
              </p:blipFill>
              <p:spPr>
                <a:xfrm>
                  <a:off x="8751930" y="5036115"/>
                  <a:ext cx="132480" cy="228960"/>
                </a:xfrm>
                <a:prstGeom prst="rect">
                  <a:avLst/>
                </a:prstGeom>
              </p:spPr>
            </p:pic>
          </mc:Fallback>
        </mc:AlternateContent>
      </p:grpSp>
      <p:grpSp>
        <p:nvGrpSpPr>
          <p:cNvPr id="56525" name="群組 56524">
            <a:extLst>
              <a:ext uri="{FF2B5EF4-FFF2-40B4-BE49-F238E27FC236}">
                <a16:creationId xmlns:a16="http://schemas.microsoft.com/office/drawing/2014/main" id="{99D0FD95-725F-446B-8AD8-5830FE37206A}"/>
              </a:ext>
            </a:extLst>
          </p:cNvPr>
          <p:cNvGrpSpPr/>
          <p:nvPr/>
        </p:nvGrpSpPr>
        <p:grpSpPr>
          <a:xfrm>
            <a:off x="8127690" y="5461995"/>
            <a:ext cx="873720" cy="745920"/>
            <a:chOff x="8127690" y="5461995"/>
            <a:chExt cx="873720" cy="745920"/>
          </a:xfrm>
        </p:grpSpPr>
        <mc:AlternateContent xmlns:mc="http://schemas.openxmlformats.org/markup-compatibility/2006">
          <mc:Choice xmlns:p14="http://schemas.microsoft.com/office/powerpoint/2010/main" Requires="p14">
            <p:contentPart p14:bwMode="auto" r:id="rId395">
              <p14:nvContentPartPr>
                <p14:cNvPr id="56505" name="筆跡 56504">
                  <a:extLst>
                    <a:ext uri="{FF2B5EF4-FFF2-40B4-BE49-F238E27FC236}">
                      <a16:creationId xmlns:a16="http://schemas.microsoft.com/office/drawing/2014/main" id="{DED3C23A-5C31-45AA-A4DE-F0FFAED81941}"/>
                    </a:ext>
                  </a:extLst>
                </p14:cNvPr>
                <p14:cNvContentPartPr/>
                <p14:nvPr/>
              </p14:nvContentPartPr>
              <p14:xfrm>
                <a:off x="8242530" y="5574315"/>
                <a:ext cx="73440" cy="188280"/>
              </p14:xfrm>
            </p:contentPart>
          </mc:Choice>
          <mc:Fallback>
            <p:pic>
              <p:nvPicPr>
                <p:cNvPr id="56505" name="筆跡 56504">
                  <a:extLst>
                    <a:ext uri="{FF2B5EF4-FFF2-40B4-BE49-F238E27FC236}">
                      <a16:creationId xmlns:a16="http://schemas.microsoft.com/office/drawing/2014/main" id="{DED3C23A-5C31-45AA-A4DE-F0FFAED81941}"/>
                    </a:ext>
                  </a:extLst>
                </p:cNvPr>
                <p:cNvPicPr/>
                <p:nvPr/>
              </p:nvPicPr>
              <p:blipFill>
                <a:blip r:embed="rId396"/>
                <a:stretch>
                  <a:fillRect/>
                </a:stretch>
              </p:blipFill>
              <p:spPr>
                <a:xfrm>
                  <a:off x="8233530" y="5565675"/>
                  <a:ext cx="910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56506" name="筆跡 56505">
                  <a:extLst>
                    <a:ext uri="{FF2B5EF4-FFF2-40B4-BE49-F238E27FC236}">
                      <a16:creationId xmlns:a16="http://schemas.microsoft.com/office/drawing/2014/main" id="{3F79BB12-517A-4A85-A5E1-37BD5A3D6EC2}"/>
                    </a:ext>
                  </a:extLst>
                </p14:cNvPr>
                <p14:cNvContentPartPr/>
                <p14:nvPr/>
              </p14:nvContentPartPr>
              <p14:xfrm>
                <a:off x="8375730" y="5615715"/>
                <a:ext cx="113400" cy="100800"/>
              </p14:xfrm>
            </p:contentPart>
          </mc:Choice>
          <mc:Fallback>
            <p:pic>
              <p:nvPicPr>
                <p:cNvPr id="56506" name="筆跡 56505">
                  <a:extLst>
                    <a:ext uri="{FF2B5EF4-FFF2-40B4-BE49-F238E27FC236}">
                      <a16:creationId xmlns:a16="http://schemas.microsoft.com/office/drawing/2014/main" id="{3F79BB12-517A-4A85-A5E1-37BD5A3D6EC2}"/>
                    </a:ext>
                  </a:extLst>
                </p:cNvPr>
                <p:cNvPicPr/>
                <p:nvPr/>
              </p:nvPicPr>
              <p:blipFill>
                <a:blip r:embed="rId398"/>
                <a:stretch>
                  <a:fillRect/>
                </a:stretch>
              </p:blipFill>
              <p:spPr>
                <a:xfrm>
                  <a:off x="8366730" y="5606715"/>
                  <a:ext cx="1310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56507" name="筆跡 56506">
                  <a:extLst>
                    <a:ext uri="{FF2B5EF4-FFF2-40B4-BE49-F238E27FC236}">
                      <a16:creationId xmlns:a16="http://schemas.microsoft.com/office/drawing/2014/main" id="{128D69F0-7AEA-457D-AE18-0D281B04FDDA}"/>
                    </a:ext>
                  </a:extLst>
                </p14:cNvPr>
                <p14:cNvContentPartPr/>
                <p14:nvPr/>
              </p14:nvContentPartPr>
              <p14:xfrm>
                <a:off x="8487690" y="5625435"/>
                <a:ext cx="84240" cy="70560"/>
              </p14:xfrm>
            </p:contentPart>
          </mc:Choice>
          <mc:Fallback>
            <p:pic>
              <p:nvPicPr>
                <p:cNvPr id="56507" name="筆跡 56506">
                  <a:extLst>
                    <a:ext uri="{FF2B5EF4-FFF2-40B4-BE49-F238E27FC236}">
                      <a16:creationId xmlns:a16="http://schemas.microsoft.com/office/drawing/2014/main" id="{128D69F0-7AEA-457D-AE18-0D281B04FDDA}"/>
                    </a:ext>
                  </a:extLst>
                </p:cNvPr>
                <p:cNvPicPr/>
                <p:nvPr/>
              </p:nvPicPr>
              <p:blipFill>
                <a:blip r:embed="rId400"/>
                <a:stretch>
                  <a:fillRect/>
                </a:stretch>
              </p:blipFill>
              <p:spPr>
                <a:xfrm>
                  <a:off x="8478690" y="5616435"/>
                  <a:ext cx="10188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56508" name="筆跡 56507">
                  <a:extLst>
                    <a:ext uri="{FF2B5EF4-FFF2-40B4-BE49-F238E27FC236}">
                      <a16:creationId xmlns:a16="http://schemas.microsoft.com/office/drawing/2014/main" id="{63ED51E4-8345-4114-BFCB-C3FD983EF800}"/>
                    </a:ext>
                  </a:extLst>
                </p14:cNvPr>
                <p14:cNvContentPartPr/>
                <p14:nvPr/>
              </p14:nvContentPartPr>
              <p14:xfrm>
                <a:off x="8600370" y="5461995"/>
                <a:ext cx="45000" cy="185400"/>
              </p14:xfrm>
            </p:contentPart>
          </mc:Choice>
          <mc:Fallback>
            <p:pic>
              <p:nvPicPr>
                <p:cNvPr id="56508" name="筆跡 56507">
                  <a:extLst>
                    <a:ext uri="{FF2B5EF4-FFF2-40B4-BE49-F238E27FC236}">
                      <a16:creationId xmlns:a16="http://schemas.microsoft.com/office/drawing/2014/main" id="{63ED51E4-8345-4114-BFCB-C3FD983EF800}"/>
                    </a:ext>
                  </a:extLst>
                </p:cNvPr>
                <p:cNvPicPr/>
                <p:nvPr/>
              </p:nvPicPr>
              <p:blipFill>
                <a:blip r:embed="rId402"/>
                <a:stretch>
                  <a:fillRect/>
                </a:stretch>
              </p:blipFill>
              <p:spPr>
                <a:xfrm>
                  <a:off x="8591730" y="5452995"/>
                  <a:ext cx="626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56509" name="筆跡 56508">
                  <a:extLst>
                    <a:ext uri="{FF2B5EF4-FFF2-40B4-BE49-F238E27FC236}">
                      <a16:creationId xmlns:a16="http://schemas.microsoft.com/office/drawing/2014/main" id="{0CF287BA-B5B9-4827-ACD6-43D0F5F99AF1}"/>
                    </a:ext>
                  </a:extLst>
                </p14:cNvPr>
                <p14:cNvContentPartPr/>
                <p14:nvPr/>
              </p14:nvContentPartPr>
              <p14:xfrm>
                <a:off x="8687850" y="5538675"/>
                <a:ext cx="74880" cy="159480"/>
              </p14:xfrm>
            </p:contentPart>
          </mc:Choice>
          <mc:Fallback>
            <p:pic>
              <p:nvPicPr>
                <p:cNvPr id="56509" name="筆跡 56508">
                  <a:extLst>
                    <a:ext uri="{FF2B5EF4-FFF2-40B4-BE49-F238E27FC236}">
                      <a16:creationId xmlns:a16="http://schemas.microsoft.com/office/drawing/2014/main" id="{0CF287BA-B5B9-4827-ACD6-43D0F5F99AF1}"/>
                    </a:ext>
                  </a:extLst>
                </p:cNvPr>
                <p:cNvPicPr/>
                <p:nvPr/>
              </p:nvPicPr>
              <p:blipFill>
                <a:blip r:embed="rId404"/>
                <a:stretch>
                  <a:fillRect/>
                </a:stretch>
              </p:blipFill>
              <p:spPr>
                <a:xfrm>
                  <a:off x="8679210" y="5530035"/>
                  <a:ext cx="925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56510" name="筆跡 56509">
                  <a:extLst>
                    <a:ext uri="{FF2B5EF4-FFF2-40B4-BE49-F238E27FC236}">
                      <a16:creationId xmlns:a16="http://schemas.microsoft.com/office/drawing/2014/main" id="{DC52A941-2815-43E0-A9AE-28DF6E4DB0A1}"/>
                    </a:ext>
                  </a:extLst>
                </p14:cNvPr>
                <p14:cNvContentPartPr/>
                <p14:nvPr/>
              </p14:nvContentPartPr>
              <p14:xfrm>
                <a:off x="8127690" y="6032595"/>
                <a:ext cx="88200" cy="37080"/>
              </p14:xfrm>
            </p:contentPart>
          </mc:Choice>
          <mc:Fallback>
            <p:pic>
              <p:nvPicPr>
                <p:cNvPr id="56510" name="筆跡 56509">
                  <a:extLst>
                    <a:ext uri="{FF2B5EF4-FFF2-40B4-BE49-F238E27FC236}">
                      <a16:creationId xmlns:a16="http://schemas.microsoft.com/office/drawing/2014/main" id="{DC52A941-2815-43E0-A9AE-28DF6E4DB0A1}"/>
                    </a:ext>
                  </a:extLst>
                </p:cNvPr>
                <p:cNvPicPr/>
                <p:nvPr/>
              </p:nvPicPr>
              <p:blipFill>
                <a:blip r:embed="rId406"/>
                <a:stretch>
                  <a:fillRect/>
                </a:stretch>
              </p:blipFill>
              <p:spPr>
                <a:xfrm>
                  <a:off x="8118690" y="6023595"/>
                  <a:ext cx="1058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56511" name="筆跡 56510">
                  <a:extLst>
                    <a:ext uri="{FF2B5EF4-FFF2-40B4-BE49-F238E27FC236}">
                      <a16:creationId xmlns:a16="http://schemas.microsoft.com/office/drawing/2014/main" id="{FC629D14-2E63-441F-911E-07517DABC768}"/>
                    </a:ext>
                  </a:extLst>
                </p14:cNvPr>
                <p14:cNvContentPartPr/>
                <p14:nvPr/>
              </p14:nvContentPartPr>
              <p14:xfrm>
                <a:off x="8155410" y="6073635"/>
                <a:ext cx="100080" cy="40320"/>
              </p14:xfrm>
            </p:contentPart>
          </mc:Choice>
          <mc:Fallback>
            <p:pic>
              <p:nvPicPr>
                <p:cNvPr id="56511" name="筆跡 56510">
                  <a:extLst>
                    <a:ext uri="{FF2B5EF4-FFF2-40B4-BE49-F238E27FC236}">
                      <a16:creationId xmlns:a16="http://schemas.microsoft.com/office/drawing/2014/main" id="{FC629D14-2E63-441F-911E-07517DABC768}"/>
                    </a:ext>
                  </a:extLst>
                </p:cNvPr>
                <p:cNvPicPr/>
                <p:nvPr/>
              </p:nvPicPr>
              <p:blipFill>
                <a:blip r:embed="rId408"/>
                <a:stretch>
                  <a:fillRect/>
                </a:stretch>
              </p:blipFill>
              <p:spPr>
                <a:xfrm>
                  <a:off x="8146410" y="6064635"/>
                  <a:ext cx="1177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56516" name="筆跡 56515">
                  <a:extLst>
                    <a:ext uri="{FF2B5EF4-FFF2-40B4-BE49-F238E27FC236}">
                      <a16:creationId xmlns:a16="http://schemas.microsoft.com/office/drawing/2014/main" id="{41D83702-6CE7-4182-8226-734B9AA3DF86}"/>
                    </a:ext>
                  </a:extLst>
                </p14:cNvPr>
                <p14:cNvContentPartPr/>
                <p14:nvPr/>
              </p14:nvContentPartPr>
              <p14:xfrm>
                <a:off x="8371770" y="6040155"/>
                <a:ext cx="7560" cy="7920"/>
              </p14:xfrm>
            </p:contentPart>
          </mc:Choice>
          <mc:Fallback>
            <p:pic>
              <p:nvPicPr>
                <p:cNvPr id="56516" name="筆跡 56515">
                  <a:extLst>
                    <a:ext uri="{FF2B5EF4-FFF2-40B4-BE49-F238E27FC236}">
                      <a16:creationId xmlns:a16="http://schemas.microsoft.com/office/drawing/2014/main" id="{41D83702-6CE7-4182-8226-734B9AA3DF86}"/>
                    </a:ext>
                  </a:extLst>
                </p:cNvPr>
                <p:cNvPicPr/>
                <p:nvPr/>
              </p:nvPicPr>
              <p:blipFill>
                <a:blip r:embed="rId410"/>
                <a:stretch>
                  <a:fillRect/>
                </a:stretch>
              </p:blipFill>
              <p:spPr>
                <a:xfrm>
                  <a:off x="8363130" y="6031155"/>
                  <a:ext cx="252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56517" name="筆跡 56516">
                  <a:extLst>
                    <a:ext uri="{FF2B5EF4-FFF2-40B4-BE49-F238E27FC236}">
                      <a16:creationId xmlns:a16="http://schemas.microsoft.com/office/drawing/2014/main" id="{E37BA149-09AC-4071-B58E-95E6182DE459}"/>
                    </a:ext>
                  </a:extLst>
                </p14:cNvPr>
                <p14:cNvContentPartPr/>
                <p14:nvPr/>
              </p14:nvContentPartPr>
              <p14:xfrm>
                <a:off x="8430810" y="5912355"/>
                <a:ext cx="91080" cy="168120"/>
              </p14:xfrm>
            </p:contentPart>
          </mc:Choice>
          <mc:Fallback>
            <p:pic>
              <p:nvPicPr>
                <p:cNvPr id="56517" name="筆跡 56516">
                  <a:extLst>
                    <a:ext uri="{FF2B5EF4-FFF2-40B4-BE49-F238E27FC236}">
                      <a16:creationId xmlns:a16="http://schemas.microsoft.com/office/drawing/2014/main" id="{E37BA149-09AC-4071-B58E-95E6182DE459}"/>
                    </a:ext>
                  </a:extLst>
                </p:cNvPr>
                <p:cNvPicPr/>
                <p:nvPr/>
              </p:nvPicPr>
              <p:blipFill>
                <a:blip r:embed="rId412"/>
                <a:stretch>
                  <a:fillRect/>
                </a:stretch>
              </p:blipFill>
              <p:spPr>
                <a:xfrm>
                  <a:off x="8422170" y="5903355"/>
                  <a:ext cx="10872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56518" name="筆跡 56517">
                  <a:extLst>
                    <a:ext uri="{FF2B5EF4-FFF2-40B4-BE49-F238E27FC236}">
                      <a16:creationId xmlns:a16="http://schemas.microsoft.com/office/drawing/2014/main" id="{2DDAC3CD-DCF0-419C-AFAF-22EB38E30845}"/>
                    </a:ext>
                  </a:extLst>
                </p14:cNvPr>
                <p14:cNvContentPartPr/>
                <p14:nvPr/>
              </p14:nvContentPartPr>
              <p14:xfrm>
                <a:off x="8454930" y="5920995"/>
                <a:ext cx="92880" cy="17640"/>
              </p14:xfrm>
            </p:contentPart>
          </mc:Choice>
          <mc:Fallback>
            <p:pic>
              <p:nvPicPr>
                <p:cNvPr id="56518" name="筆跡 56517">
                  <a:extLst>
                    <a:ext uri="{FF2B5EF4-FFF2-40B4-BE49-F238E27FC236}">
                      <a16:creationId xmlns:a16="http://schemas.microsoft.com/office/drawing/2014/main" id="{2DDAC3CD-DCF0-419C-AFAF-22EB38E30845}"/>
                    </a:ext>
                  </a:extLst>
                </p:cNvPr>
                <p:cNvPicPr/>
                <p:nvPr/>
              </p:nvPicPr>
              <p:blipFill>
                <a:blip r:embed="rId414"/>
                <a:stretch>
                  <a:fillRect/>
                </a:stretch>
              </p:blipFill>
              <p:spPr>
                <a:xfrm>
                  <a:off x="8445930" y="5911995"/>
                  <a:ext cx="1105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56519" name="筆跡 56518">
                  <a:extLst>
                    <a:ext uri="{FF2B5EF4-FFF2-40B4-BE49-F238E27FC236}">
                      <a16:creationId xmlns:a16="http://schemas.microsoft.com/office/drawing/2014/main" id="{987EA517-48FA-4C49-989D-46B5A3D883CC}"/>
                    </a:ext>
                  </a:extLst>
                </p14:cNvPr>
                <p14:cNvContentPartPr/>
                <p14:nvPr/>
              </p14:nvContentPartPr>
              <p14:xfrm>
                <a:off x="8558250" y="5796435"/>
                <a:ext cx="169920" cy="369360"/>
              </p14:xfrm>
            </p:contentPart>
          </mc:Choice>
          <mc:Fallback>
            <p:pic>
              <p:nvPicPr>
                <p:cNvPr id="56519" name="筆跡 56518">
                  <a:extLst>
                    <a:ext uri="{FF2B5EF4-FFF2-40B4-BE49-F238E27FC236}">
                      <a16:creationId xmlns:a16="http://schemas.microsoft.com/office/drawing/2014/main" id="{987EA517-48FA-4C49-989D-46B5A3D883CC}"/>
                    </a:ext>
                  </a:extLst>
                </p:cNvPr>
                <p:cNvPicPr/>
                <p:nvPr/>
              </p:nvPicPr>
              <p:blipFill>
                <a:blip r:embed="rId416"/>
                <a:stretch>
                  <a:fillRect/>
                </a:stretch>
              </p:blipFill>
              <p:spPr>
                <a:xfrm>
                  <a:off x="8549610" y="5787435"/>
                  <a:ext cx="187560" cy="38700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56521" name="筆跡 56520">
                  <a:extLst>
                    <a:ext uri="{FF2B5EF4-FFF2-40B4-BE49-F238E27FC236}">
                      <a16:creationId xmlns:a16="http://schemas.microsoft.com/office/drawing/2014/main" id="{8E7B376A-B954-4BAE-90D1-6EAA6E1FF253}"/>
                    </a:ext>
                  </a:extLst>
                </p14:cNvPr>
                <p14:cNvContentPartPr/>
                <p14:nvPr/>
              </p14:nvContentPartPr>
              <p14:xfrm>
                <a:off x="8658330" y="5908755"/>
                <a:ext cx="246960" cy="299160"/>
              </p14:xfrm>
            </p:contentPart>
          </mc:Choice>
          <mc:Fallback>
            <p:pic>
              <p:nvPicPr>
                <p:cNvPr id="56521" name="筆跡 56520">
                  <a:extLst>
                    <a:ext uri="{FF2B5EF4-FFF2-40B4-BE49-F238E27FC236}">
                      <a16:creationId xmlns:a16="http://schemas.microsoft.com/office/drawing/2014/main" id="{8E7B376A-B954-4BAE-90D1-6EAA6E1FF253}"/>
                    </a:ext>
                  </a:extLst>
                </p:cNvPr>
                <p:cNvPicPr/>
                <p:nvPr/>
              </p:nvPicPr>
              <p:blipFill>
                <a:blip r:embed="rId418"/>
                <a:stretch>
                  <a:fillRect/>
                </a:stretch>
              </p:blipFill>
              <p:spPr>
                <a:xfrm>
                  <a:off x="8649330" y="5900115"/>
                  <a:ext cx="26460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56522" name="筆跡 56521">
                  <a:extLst>
                    <a:ext uri="{FF2B5EF4-FFF2-40B4-BE49-F238E27FC236}">
                      <a16:creationId xmlns:a16="http://schemas.microsoft.com/office/drawing/2014/main" id="{674370B9-A18D-4350-AA71-1B0863366A3D}"/>
                    </a:ext>
                  </a:extLst>
                </p14:cNvPr>
                <p14:cNvContentPartPr/>
                <p14:nvPr/>
              </p14:nvContentPartPr>
              <p14:xfrm>
                <a:off x="8813490" y="6039075"/>
                <a:ext cx="66600" cy="128880"/>
              </p14:xfrm>
            </p:contentPart>
          </mc:Choice>
          <mc:Fallback>
            <p:pic>
              <p:nvPicPr>
                <p:cNvPr id="56522" name="筆跡 56521">
                  <a:extLst>
                    <a:ext uri="{FF2B5EF4-FFF2-40B4-BE49-F238E27FC236}">
                      <a16:creationId xmlns:a16="http://schemas.microsoft.com/office/drawing/2014/main" id="{674370B9-A18D-4350-AA71-1B0863366A3D}"/>
                    </a:ext>
                  </a:extLst>
                </p:cNvPr>
                <p:cNvPicPr/>
                <p:nvPr/>
              </p:nvPicPr>
              <p:blipFill>
                <a:blip r:embed="rId420"/>
                <a:stretch>
                  <a:fillRect/>
                </a:stretch>
              </p:blipFill>
              <p:spPr>
                <a:xfrm>
                  <a:off x="8804490" y="6030075"/>
                  <a:ext cx="842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56523" name="筆跡 56522">
                  <a:extLst>
                    <a:ext uri="{FF2B5EF4-FFF2-40B4-BE49-F238E27FC236}">
                      <a16:creationId xmlns:a16="http://schemas.microsoft.com/office/drawing/2014/main" id="{03339552-B850-4DBE-9F0D-F5DD87410EA4}"/>
                    </a:ext>
                  </a:extLst>
                </p14:cNvPr>
                <p14:cNvContentPartPr/>
                <p14:nvPr/>
              </p14:nvContentPartPr>
              <p14:xfrm>
                <a:off x="8821770" y="6025035"/>
                <a:ext cx="66600" cy="19800"/>
              </p14:xfrm>
            </p:contentPart>
          </mc:Choice>
          <mc:Fallback>
            <p:pic>
              <p:nvPicPr>
                <p:cNvPr id="56523" name="筆跡 56522">
                  <a:extLst>
                    <a:ext uri="{FF2B5EF4-FFF2-40B4-BE49-F238E27FC236}">
                      <a16:creationId xmlns:a16="http://schemas.microsoft.com/office/drawing/2014/main" id="{03339552-B850-4DBE-9F0D-F5DD87410EA4}"/>
                    </a:ext>
                  </a:extLst>
                </p:cNvPr>
                <p:cNvPicPr/>
                <p:nvPr/>
              </p:nvPicPr>
              <p:blipFill>
                <a:blip r:embed="rId422"/>
                <a:stretch>
                  <a:fillRect/>
                </a:stretch>
              </p:blipFill>
              <p:spPr>
                <a:xfrm>
                  <a:off x="8813130" y="6016035"/>
                  <a:ext cx="842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56524" name="筆跡 56523">
                  <a:extLst>
                    <a:ext uri="{FF2B5EF4-FFF2-40B4-BE49-F238E27FC236}">
                      <a16:creationId xmlns:a16="http://schemas.microsoft.com/office/drawing/2014/main" id="{109624F7-1651-45CC-964C-D2A046F538C6}"/>
                    </a:ext>
                  </a:extLst>
                </p14:cNvPr>
                <p14:cNvContentPartPr/>
                <p14:nvPr/>
              </p14:nvContentPartPr>
              <p14:xfrm>
                <a:off x="8930130" y="5988675"/>
                <a:ext cx="71280" cy="150840"/>
              </p14:xfrm>
            </p:contentPart>
          </mc:Choice>
          <mc:Fallback>
            <p:pic>
              <p:nvPicPr>
                <p:cNvPr id="56524" name="筆跡 56523">
                  <a:extLst>
                    <a:ext uri="{FF2B5EF4-FFF2-40B4-BE49-F238E27FC236}">
                      <a16:creationId xmlns:a16="http://schemas.microsoft.com/office/drawing/2014/main" id="{109624F7-1651-45CC-964C-D2A046F538C6}"/>
                    </a:ext>
                  </a:extLst>
                </p:cNvPr>
                <p:cNvPicPr/>
                <p:nvPr/>
              </p:nvPicPr>
              <p:blipFill>
                <a:blip r:embed="rId424"/>
                <a:stretch>
                  <a:fillRect/>
                </a:stretch>
              </p:blipFill>
              <p:spPr>
                <a:xfrm>
                  <a:off x="8921490" y="5980035"/>
                  <a:ext cx="88920" cy="168480"/>
                </a:xfrm>
                <a:prstGeom prst="rect">
                  <a:avLst/>
                </a:prstGeom>
              </p:spPr>
            </p:pic>
          </mc:Fallback>
        </mc:AlternateContent>
      </p:grpSp>
      <p:sp>
        <p:nvSpPr>
          <p:cNvPr id="271" name="文字方塊 270">
            <a:extLst>
              <a:ext uri="{FF2B5EF4-FFF2-40B4-BE49-F238E27FC236}">
                <a16:creationId xmlns:a16="http://schemas.microsoft.com/office/drawing/2014/main" id="{005883AC-60E6-466F-826C-6D8F4DDACE47}"/>
              </a:ext>
            </a:extLst>
          </p:cNvPr>
          <p:cNvSpPr txBox="1"/>
          <p:nvPr/>
        </p:nvSpPr>
        <p:spPr>
          <a:xfrm>
            <a:off x="5555606" y="5906074"/>
            <a:ext cx="1727963" cy="369332"/>
          </a:xfrm>
          <a:prstGeom prst="rect">
            <a:avLst/>
          </a:prstGeom>
          <a:noFill/>
        </p:spPr>
        <p:txBody>
          <a:bodyPr wrap="square">
            <a:spAutoFit/>
          </a:bodyPr>
          <a:lstStyle/>
          <a:p>
            <a:r>
              <a:rPr lang="en-US" altLang="zh-TW" dirty="0"/>
              <a:t>=0.0023</a:t>
            </a:r>
            <a:r>
              <a:rPr lang="zh-TW" altLang="en-US" dirty="0"/>
              <a:t> </a:t>
            </a:r>
            <a:r>
              <a:rPr lang="en-US" altLang="zh-TW" dirty="0"/>
              <a:t>&lt;</a:t>
            </a:r>
            <a:r>
              <a:rPr lang="zh-TW" altLang="en-US" dirty="0"/>
              <a:t> </a:t>
            </a:r>
            <a:r>
              <a:rPr lang="en-US" altLang="zh-TW" dirty="0"/>
              <a:t>.005</a:t>
            </a:r>
            <a:endParaRPr lang="zh-TW" altLang="en-US" dirty="0"/>
          </a:p>
        </p:txBody>
      </p:sp>
      <p:grpSp>
        <p:nvGrpSpPr>
          <p:cNvPr id="56547" name="群組 56546">
            <a:extLst>
              <a:ext uri="{FF2B5EF4-FFF2-40B4-BE49-F238E27FC236}">
                <a16:creationId xmlns:a16="http://schemas.microsoft.com/office/drawing/2014/main" id="{109983B0-295E-4746-9177-3802D78A4358}"/>
              </a:ext>
            </a:extLst>
          </p:cNvPr>
          <p:cNvGrpSpPr/>
          <p:nvPr/>
        </p:nvGrpSpPr>
        <p:grpSpPr>
          <a:xfrm>
            <a:off x="4778250" y="6495195"/>
            <a:ext cx="666000" cy="200160"/>
            <a:chOff x="4778250" y="6495195"/>
            <a:chExt cx="666000" cy="200160"/>
          </a:xfrm>
        </p:grpSpPr>
        <mc:AlternateContent xmlns:mc="http://schemas.openxmlformats.org/markup-compatibility/2006">
          <mc:Choice xmlns:p14="http://schemas.microsoft.com/office/powerpoint/2010/main" Requires="p14">
            <p:contentPart p14:bwMode="auto" r:id="rId425">
              <p14:nvContentPartPr>
                <p14:cNvPr id="56527" name="筆跡 56526">
                  <a:extLst>
                    <a:ext uri="{FF2B5EF4-FFF2-40B4-BE49-F238E27FC236}">
                      <a16:creationId xmlns:a16="http://schemas.microsoft.com/office/drawing/2014/main" id="{B24E3691-9013-455E-B4A8-8A31F1B5D500}"/>
                    </a:ext>
                  </a:extLst>
                </p14:cNvPr>
                <p14:cNvContentPartPr/>
                <p14:nvPr/>
              </p14:nvContentPartPr>
              <p14:xfrm>
                <a:off x="4778250" y="6663675"/>
                <a:ext cx="18360" cy="31680"/>
              </p14:xfrm>
            </p:contentPart>
          </mc:Choice>
          <mc:Fallback>
            <p:pic>
              <p:nvPicPr>
                <p:cNvPr id="56527" name="筆跡 56526">
                  <a:extLst>
                    <a:ext uri="{FF2B5EF4-FFF2-40B4-BE49-F238E27FC236}">
                      <a16:creationId xmlns:a16="http://schemas.microsoft.com/office/drawing/2014/main" id="{B24E3691-9013-455E-B4A8-8A31F1B5D500}"/>
                    </a:ext>
                  </a:extLst>
                </p:cNvPr>
                <p:cNvPicPr/>
                <p:nvPr/>
              </p:nvPicPr>
              <p:blipFill>
                <a:blip r:embed="rId426"/>
                <a:stretch>
                  <a:fillRect/>
                </a:stretch>
              </p:blipFill>
              <p:spPr>
                <a:xfrm>
                  <a:off x="4769610" y="6654675"/>
                  <a:ext cx="360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56528" name="筆跡 56527">
                  <a:extLst>
                    <a:ext uri="{FF2B5EF4-FFF2-40B4-BE49-F238E27FC236}">
                      <a16:creationId xmlns:a16="http://schemas.microsoft.com/office/drawing/2014/main" id="{61D9765F-341F-4597-80C8-2CD348C64B8D}"/>
                    </a:ext>
                  </a:extLst>
                </p14:cNvPr>
                <p14:cNvContentPartPr/>
                <p14:nvPr/>
              </p14:nvContentPartPr>
              <p14:xfrm>
                <a:off x="4919010" y="6545595"/>
                <a:ext cx="67320" cy="112320"/>
              </p14:xfrm>
            </p:contentPart>
          </mc:Choice>
          <mc:Fallback>
            <p:pic>
              <p:nvPicPr>
                <p:cNvPr id="56528" name="筆跡 56527">
                  <a:extLst>
                    <a:ext uri="{FF2B5EF4-FFF2-40B4-BE49-F238E27FC236}">
                      <a16:creationId xmlns:a16="http://schemas.microsoft.com/office/drawing/2014/main" id="{61D9765F-341F-4597-80C8-2CD348C64B8D}"/>
                    </a:ext>
                  </a:extLst>
                </p:cNvPr>
                <p:cNvPicPr/>
                <p:nvPr/>
              </p:nvPicPr>
              <p:blipFill>
                <a:blip r:embed="rId428"/>
                <a:stretch>
                  <a:fillRect/>
                </a:stretch>
              </p:blipFill>
              <p:spPr>
                <a:xfrm>
                  <a:off x="4910010" y="6536955"/>
                  <a:ext cx="849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56529" name="筆跡 56528">
                  <a:extLst>
                    <a:ext uri="{FF2B5EF4-FFF2-40B4-BE49-F238E27FC236}">
                      <a16:creationId xmlns:a16="http://schemas.microsoft.com/office/drawing/2014/main" id="{E4013946-EBE2-43DC-948D-A7BBCEABA736}"/>
                    </a:ext>
                  </a:extLst>
                </p14:cNvPr>
                <p14:cNvContentPartPr/>
                <p14:nvPr/>
              </p14:nvContentPartPr>
              <p14:xfrm>
                <a:off x="5055810" y="6552435"/>
                <a:ext cx="73800" cy="81720"/>
              </p14:xfrm>
            </p:contentPart>
          </mc:Choice>
          <mc:Fallback>
            <p:pic>
              <p:nvPicPr>
                <p:cNvPr id="56529" name="筆跡 56528">
                  <a:extLst>
                    <a:ext uri="{FF2B5EF4-FFF2-40B4-BE49-F238E27FC236}">
                      <a16:creationId xmlns:a16="http://schemas.microsoft.com/office/drawing/2014/main" id="{E4013946-EBE2-43DC-948D-A7BBCEABA736}"/>
                    </a:ext>
                  </a:extLst>
                </p:cNvPr>
                <p:cNvPicPr/>
                <p:nvPr/>
              </p:nvPicPr>
              <p:blipFill>
                <a:blip r:embed="rId430"/>
                <a:stretch>
                  <a:fillRect/>
                </a:stretch>
              </p:blipFill>
              <p:spPr>
                <a:xfrm>
                  <a:off x="5046810" y="6543435"/>
                  <a:ext cx="914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56530" name="筆跡 56529">
                  <a:extLst>
                    <a:ext uri="{FF2B5EF4-FFF2-40B4-BE49-F238E27FC236}">
                      <a16:creationId xmlns:a16="http://schemas.microsoft.com/office/drawing/2014/main" id="{8C01829A-A440-4CE0-874D-25B006C1F0B2}"/>
                    </a:ext>
                  </a:extLst>
                </p14:cNvPr>
                <p14:cNvContentPartPr/>
                <p14:nvPr/>
              </p14:nvContentPartPr>
              <p14:xfrm>
                <a:off x="5210610" y="6527235"/>
                <a:ext cx="119160" cy="93600"/>
              </p14:xfrm>
            </p:contentPart>
          </mc:Choice>
          <mc:Fallback>
            <p:pic>
              <p:nvPicPr>
                <p:cNvPr id="56530" name="筆跡 56529">
                  <a:extLst>
                    <a:ext uri="{FF2B5EF4-FFF2-40B4-BE49-F238E27FC236}">
                      <a16:creationId xmlns:a16="http://schemas.microsoft.com/office/drawing/2014/main" id="{8C01829A-A440-4CE0-874D-25B006C1F0B2}"/>
                    </a:ext>
                  </a:extLst>
                </p:cNvPr>
                <p:cNvPicPr/>
                <p:nvPr/>
              </p:nvPicPr>
              <p:blipFill>
                <a:blip r:embed="rId432"/>
                <a:stretch>
                  <a:fillRect/>
                </a:stretch>
              </p:blipFill>
              <p:spPr>
                <a:xfrm>
                  <a:off x="5201970" y="6518595"/>
                  <a:ext cx="1368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56531" name="筆跡 56530">
                  <a:extLst>
                    <a:ext uri="{FF2B5EF4-FFF2-40B4-BE49-F238E27FC236}">
                      <a16:creationId xmlns:a16="http://schemas.microsoft.com/office/drawing/2014/main" id="{E71C5BBC-C815-4D38-8AE0-48EFA067995A}"/>
                    </a:ext>
                  </a:extLst>
                </p14:cNvPr>
                <p14:cNvContentPartPr/>
                <p14:nvPr/>
              </p14:nvContentPartPr>
              <p14:xfrm>
                <a:off x="5344890" y="6495195"/>
                <a:ext cx="99360" cy="168840"/>
              </p14:xfrm>
            </p:contentPart>
          </mc:Choice>
          <mc:Fallback>
            <p:pic>
              <p:nvPicPr>
                <p:cNvPr id="56531" name="筆跡 56530">
                  <a:extLst>
                    <a:ext uri="{FF2B5EF4-FFF2-40B4-BE49-F238E27FC236}">
                      <a16:creationId xmlns:a16="http://schemas.microsoft.com/office/drawing/2014/main" id="{E71C5BBC-C815-4D38-8AE0-48EFA067995A}"/>
                    </a:ext>
                  </a:extLst>
                </p:cNvPr>
                <p:cNvPicPr/>
                <p:nvPr/>
              </p:nvPicPr>
              <p:blipFill>
                <a:blip r:embed="rId434"/>
                <a:stretch>
                  <a:fillRect/>
                </a:stretch>
              </p:blipFill>
              <p:spPr>
                <a:xfrm>
                  <a:off x="5336250" y="6486195"/>
                  <a:ext cx="117000" cy="186480"/>
                </a:xfrm>
                <a:prstGeom prst="rect">
                  <a:avLst/>
                </a:prstGeom>
              </p:spPr>
            </p:pic>
          </mc:Fallback>
        </mc:AlternateContent>
      </p:grpSp>
      <p:grpSp>
        <p:nvGrpSpPr>
          <p:cNvPr id="56546" name="群組 56545">
            <a:extLst>
              <a:ext uri="{FF2B5EF4-FFF2-40B4-BE49-F238E27FC236}">
                <a16:creationId xmlns:a16="http://schemas.microsoft.com/office/drawing/2014/main" id="{CC9AC4E0-EC91-4B70-9E90-E0458FB36F1C}"/>
              </a:ext>
            </a:extLst>
          </p:cNvPr>
          <p:cNvGrpSpPr/>
          <p:nvPr/>
        </p:nvGrpSpPr>
        <p:grpSpPr>
          <a:xfrm>
            <a:off x="5717850" y="6444795"/>
            <a:ext cx="183240" cy="226800"/>
            <a:chOff x="5717850" y="6444795"/>
            <a:chExt cx="183240" cy="226800"/>
          </a:xfrm>
        </p:grpSpPr>
        <mc:AlternateContent xmlns:mc="http://schemas.openxmlformats.org/markup-compatibility/2006">
          <mc:Choice xmlns:p14="http://schemas.microsoft.com/office/powerpoint/2010/main" Requires="p14">
            <p:contentPart p14:bwMode="auto" r:id="rId435">
              <p14:nvContentPartPr>
                <p14:cNvPr id="56532" name="筆跡 56531">
                  <a:extLst>
                    <a:ext uri="{FF2B5EF4-FFF2-40B4-BE49-F238E27FC236}">
                      <a16:creationId xmlns:a16="http://schemas.microsoft.com/office/drawing/2014/main" id="{DDE83E92-6318-4ED2-AF7F-C815C6B617B5}"/>
                    </a:ext>
                  </a:extLst>
                </p14:cNvPr>
                <p14:cNvContentPartPr/>
                <p14:nvPr/>
              </p14:nvContentPartPr>
              <p14:xfrm>
                <a:off x="5745570" y="6546675"/>
                <a:ext cx="11160" cy="124920"/>
              </p14:xfrm>
            </p:contentPart>
          </mc:Choice>
          <mc:Fallback>
            <p:pic>
              <p:nvPicPr>
                <p:cNvPr id="56532" name="筆跡 56531">
                  <a:extLst>
                    <a:ext uri="{FF2B5EF4-FFF2-40B4-BE49-F238E27FC236}">
                      <a16:creationId xmlns:a16="http://schemas.microsoft.com/office/drawing/2014/main" id="{DDE83E92-6318-4ED2-AF7F-C815C6B617B5}"/>
                    </a:ext>
                  </a:extLst>
                </p:cNvPr>
                <p:cNvPicPr/>
                <p:nvPr/>
              </p:nvPicPr>
              <p:blipFill>
                <a:blip r:embed="rId436"/>
                <a:stretch>
                  <a:fillRect/>
                </a:stretch>
              </p:blipFill>
              <p:spPr>
                <a:xfrm>
                  <a:off x="5736930" y="6538035"/>
                  <a:ext cx="288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56533" name="筆跡 56532">
                  <a:extLst>
                    <a:ext uri="{FF2B5EF4-FFF2-40B4-BE49-F238E27FC236}">
                      <a16:creationId xmlns:a16="http://schemas.microsoft.com/office/drawing/2014/main" id="{F99871C5-2F70-4B4F-8A68-4B6A6CE79A06}"/>
                    </a:ext>
                  </a:extLst>
                </p14:cNvPr>
                <p14:cNvContentPartPr/>
                <p14:nvPr/>
              </p14:nvContentPartPr>
              <p14:xfrm>
                <a:off x="5717850" y="6444795"/>
                <a:ext cx="47160" cy="29520"/>
              </p14:xfrm>
            </p:contentPart>
          </mc:Choice>
          <mc:Fallback>
            <p:pic>
              <p:nvPicPr>
                <p:cNvPr id="56533" name="筆跡 56532">
                  <a:extLst>
                    <a:ext uri="{FF2B5EF4-FFF2-40B4-BE49-F238E27FC236}">
                      <a16:creationId xmlns:a16="http://schemas.microsoft.com/office/drawing/2014/main" id="{F99871C5-2F70-4B4F-8A68-4B6A6CE79A06}"/>
                    </a:ext>
                  </a:extLst>
                </p:cNvPr>
                <p:cNvPicPr/>
                <p:nvPr/>
              </p:nvPicPr>
              <p:blipFill>
                <a:blip r:embed="rId438"/>
                <a:stretch>
                  <a:fillRect/>
                </a:stretch>
              </p:blipFill>
              <p:spPr>
                <a:xfrm>
                  <a:off x="5709210" y="6436155"/>
                  <a:ext cx="648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56534" name="筆跡 56533">
                  <a:extLst>
                    <a:ext uri="{FF2B5EF4-FFF2-40B4-BE49-F238E27FC236}">
                      <a16:creationId xmlns:a16="http://schemas.microsoft.com/office/drawing/2014/main" id="{5A860F52-324D-48E5-9204-E43BD9092D4E}"/>
                    </a:ext>
                  </a:extLst>
                </p14:cNvPr>
                <p14:cNvContentPartPr/>
                <p14:nvPr/>
              </p14:nvContentPartPr>
              <p14:xfrm>
                <a:off x="5831970" y="6507795"/>
                <a:ext cx="69120" cy="122760"/>
              </p14:xfrm>
            </p:contentPart>
          </mc:Choice>
          <mc:Fallback>
            <p:pic>
              <p:nvPicPr>
                <p:cNvPr id="56534" name="筆跡 56533">
                  <a:extLst>
                    <a:ext uri="{FF2B5EF4-FFF2-40B4-BE49-F238E27FC236}">
                      <a16:creationId xmlns:a16="http://schemas.microsoft.com/office/drawing/2014/main" id="{5A860F52-324D-48E5-9204-E43BD9092D4E}"/>
                    </a:ext>
                  </a:extLst>
                </p:cNvPr>
                <p:cNvPicPr/>
                <p:nvPr/>
              </p:nvPicPr>
              <p:blipFill>
                <a:blip r:embed="rId440"/>
                <a:stretch>
                  <a:fillRect/>
                </a:stretch>
              </p:blipFill>
              <p:spPr>
                <a:xfrm>
                  <a:off x="5823330" y="6498795"/>
                  <a:ext cx="86760" cy="140400"/>
                </a:xfrm>
                <a:prstGeom prst="rect">
                  <a:avLst/>
                </a:prstGeom>
              </p:spPr>
            </p:pic>
          </mc:Fallback>
        </mc:AlternateContent>
      </p:grpSp>
      <p:grpSp>
        <p:nvGrpSpPr>
          <p:cNvPr id="56545" name="群組 56544">
            <a:extLst>
              <a:ext uri="{FF2B5EF4-FFF2-40B4-BE49-F238E27FC236}">
                <a16:creationId xmlns:a16="http://schemas.microsoft.com/office/drawing/2014/main" id="{E42E61FD-E225-493D-B7D0-ACAABE132C33}"/>
              </a:ext>
            </a:extLst>
          </p:cNvPr>
          <p:cNvGrpSpPr/>
          <p:nvPr/>
        </p:nvGrpSpPr>
        <p:grpSpPr>
          <a:xfrm>
            <a:off x="6172530" y="6425355"/>
            <a:ext cx="1355400" cy="275400"/>
            <a:chOff x="6172530" y="6425355"/>
            <a:chExt cx="1355400" cy="275400"/>
          </a:xfrm>
        </p:grpSpPr>
        <mc:AlternateContent xmlns:mc="http://schemas.openxmlformats.org/markup-compatibility/2006">
          <mc:Choice xmlns:p14="http://schemas.microsoft.com/office/powerpoint/2010/main" Requires="p14">
            <p:contentPart p14:bwMode="auto" r:id="rId441">
              <p14:nvContentPartPr>
                <p14:cNvPr id="56535" name="筆跡 56534">
                  <a:extLst>
                    <a:ext uri="{FF2B5EF4-FFF2-40B4-BE49-F238E27FC236}">
                      <a16:creationId xmlns:a16="http://schemas.microsoft.com/office/drawing/2014/main" id="{DB57307C-90A9-4E9D-98D4-F466F22A7CA1}"/>
                    </a:ext>
                  </a:extLst>
                </p14:cNvPr>
                <p14:cNvContentPartPr/>
                <p14:nvPr/>
              </p14:nvContentPartPr>
              <p14:xfrm>
                <a:off x="6172530" y="6523995"/>
                <a:ext cx="88200" cy="164160"/>
              </p14:xfrm>
            </p:contentPart>
          </mc:Choice>
          <mc:Fallback>
            <p:pic>
              <p:nvPicPr>
                <p:cNvPr id="56535" name="筆跡 56534">
                  <a:extLst>
                    <a:ext uri="{FF2B5EF4-FFF2-40B4-BE49-F238E27FC236}">
                      <a16:creationId xmlns:a16="http://schemas.microsoft.com/office/drawing/2014/main" id="{DB57307C-90A9-4E9D-98D4-F466F22A7CA1}"/>
                    </a:ext>
                  </a:extLst>
                </p:cNvPr>
                <p:cNvPicPr/>
                <p:nvPr/>
              </p:nvPicPr>
              <p:blipFill>
                <a:blip r:embed="rId442"/>
                <a:stretch>
                  <a:fillRect/>
                </a:stretch>
              </p:blipFill>
              <p:spPr>
                <a:xfrm>
                  <a:off x="6163530" y="6514995"/>
                  <a:ext cx="10584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56536" name="筆跡 56535">
                  <a:extLst>
                    <a:ext uri="{FF2B5EF4-FFF2-40B4-BE49-F238E27FC236}">
                      <a16:creationId xmlns:a16="http://schemas.microsoft.com/office/drawing/2014/main" id="{B0665584-6A6A-4921-8A85-2413C06E2851}"/>
                    </a:ext>
                  </a:extLst>
                </p14:cNvPr>
                <p14:cNvContentPartPr/>
                <p14:nvPr/>
              </p14:nvContentPartPr>
              <p14:xfrm>
                <a:off x="6330210" y="6589875"/>
                <a:ext cx="131400" cy="86760"/>
              </p14:xfrm>
            </p:contentPart>
          </mc:Choice>
          <mc:Fallback>
            <p:pic>
              <p:nvPicPr>
                <p:cNvPr id="56536" name="筆跡 56535">
                  <a:extLst>
                    <a:ext uri="{FF2B5EF4-FFF2-40B4-BE49-F238E27FC236}">
                      <a16:creationId xmlns:a16="http://schemas.microsoft.com/office/drawing/2014/main" id="{B0665584-6A6A-4921-8A85-2413C06E2851}"/>
                    </a:ext>
                  </a:extLst>
                </p:cNvPr>
                <p:cNvPicPr/>
                <p:nvPr/>
              </p:nvPicPr>
              <p:blipFill>
                <a:blip r:embed="rId444"/>
                <a:stretch>
                  <a:fillRect/>
                </a:stretch>
              </p:blipFill>
              <p:spPr>
                <a:xfrm>
                  <a:off x="6321570" y="6581235"/>
                  <a:ext cx="1490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56537" name="筆跡 56536">
                  <a:extLst>
                    <a:ext uri="{FF2B5EF4-FFF2-40B4-BE49-F238E27FC236}">
                      <a16:creationId xmlns:a16="http://schemas.microsoft.com/office/drawing/2014/main" id="{005E8F6F-066A-435E-9A32-A68587B13A27}"/>
                    </a:ext>
                  </a:extLst>
                </p14:cNvPr>
                <p14:cNvContentPartPr/>
                <p14:nvPr/>
              </p14:nvContentPartPr>
              <p14:xfrm>
                <a:off x="6482850" y="6601035"/>
                <a:ext cx="78480" cy="84600"/>
              </p14:xfrm>
            </p:contentPart>
          </mc:Choice>
          <mc:Fallback>
            <p:pic>
              <p:nvPicPr>
                <p:cNvPr id="56537" name="筆跡 56536">
                  <a:extLst>
                    <a:ext uri="{FF2B5EF4-FFF2-40B4-BE49-F238E27FC236}">
                      <a16:creationId xmlns:a16="http://schemas.microsoft.com/office/drawing/2014/main" id="{005E8F6F-066A-435E-9A32-A68587B13A27}"/>
                    </a:ext>
                  </a:extLst>
                </p:cNvPr>
                <p:cNvPicPr/>
                <p:nvPr/>
              </p:nvPicPr>
              <p:blipFill>
                <a:blip r:embed="rId446"/>
                <a:stretch>
                  <a:fillRect/>
                </a:stretch>
              </p:blipFill>
              <p:spPr>
                <a:xfrm>
                  <a:off x="6474210" y="6592035"/>
                  <a:ext cx="961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56538" name="筆跡 56537">
                  <a:extLst>
                    <a:ext uri="{FF2B5EF4-FFF2-40B4-BE49-F238E27FC236}">
                      <a16:creationId xmlns:a16="http://schemas.microsoft.com/office/drawing/2014/main" id="{17E13CD1-4876-419B-8684-433B003FCB02}"/>
                    </a:ext>
                  </a:extLst>
                </p14:cNvPr>
                <p14:cNvContentPartPr/>
                <p14:nvPr/>
              </p14:nvContentPartPr>
              <p14:xfrm>
                <a:off x="6610650" y="6538035"/>
                <a:ext cx="3960" cy="138960"/>
              </p14:xfrm>
            </p:contentPart>
          </mc:Choice>
          <mc:Fallback>
            <p:pic>
              <p:nvPicPr>
                <p:cNvPr id="56538" name="筆跡 56537">
                  <a:extLst>
                    <a:ext uri="{FF2B5EF4-FFF2-40B4-BE49-F238E27FC236}">
                      <a16:creationId xmlns:a16="http://schemas.microsoft.com/office/drawing/2014/main" id="{17E13CD1-4876-419B-8684-433B003FCB02}"/>
                    </a:ext>
                  </a:extLst>
                </p:cNvPr>
                <p:cNvPicPr/>
                <p:nvPr/>
              </p:nvPicPr>
              <p:blipFill>
                <a:blip r:embed="rId448"/>
                <a:stretch>
                  <a:fillRect/>
                </a:stretch>
              </p:blipFill>
              <p:spPr>
                <a:xfrm>
                  <a:off x="6601650" y="6529395"/>
                  <a:ext cx="216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56539" name="筆跡 56538">
                  <a:extLst>
                    <a:ext uri="{FF2B5EF4-FFF2-40B4-BE49-F238E27FC236}">
                      <a16:creationId xmlns:a16="http://schemas.microsoft.com/office/drawing/2014/main" id="{83141177-782C-40DC-8489-8EF0BB0AB2D7}"/>
                    </a:ext>
                  </a:extLst>
                </p14:cNvPr>
                <p14:cNvContentPartPr/>
                <p14:nvPr/>
              </p14:nvContentPartPr>
              <p14:xfrm>
                <a:off x="6710370" y="6444795"/>
                <a:ext cx="14760" cy="199440"/>
              </p14:xfrm>
            </p:contentPart>
          </mc:Choice>
          <mc:Fallback>
            <p:pic>
              <p:nvPicPr>
                <p:cNvPr id="56539" name="筆跡 56538">
                  <a:extLst>
                    <a:ext uri="{FF2B5EF4-FFF2-40B4-BE49-F238E27FC236}">
                      <a16:creationId xmlns:a16="http://schemas.microsoft.com/office/drawing/2014/main" id="{83141177-782C-40DC-8489-8EF0BB0AB2D7}"/>
                    </a:ext>
                  </a:extLst>
                </p:cNvPr>
                <p:cNvPicPr/>
                <p:nvPr/>
              </p:nvPicPr>
              <p:blipFill>
                <a:blip r:embed="rId450"/>
                <a:stretch>
                  <a:fillRect/>
                </a:stretch>
              </p:blipFill>
              <p:spPr>
                <a:xfrm>
                  <a:off x="6701730" y="6436155"/>
                  <a:ext cx="324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56540" name="筆跡 56539">
                  <a:extLst>
                    <a:ext uri="{FF2B5EF4-FFF2-40B4-BE49-F238E27FC236}">
                      <a16:creationId xmlns:a16="http://schemas.microsoft.com/office/drawing/2014/main" id="{EAAF3E74-E8E9-47D6-A314-558E81CEA22A}"/>
                    </a:ext>
                  </a:extLst>
                </p14:cNvPr>
                <p14:cNvContentPartPr/>
                <p14:nvPr/>
              </p14:nvContentPartPr>
              <p14:xfrm>
                <a:off x="6859050" y="6548835"/>
                <a:ext cx="219960" cy="110880"/>
              </p14:xfrm>
            </p:contentPart>
          </mc:Choice>
          <mc:Fallback>
            <p:pic>
              <p:nvPicPr>
                <p:cNvPr id="56540" name="筆跡 56539">
                  <a:extLst>
                    <a:ext uri="{FF2B5EF4-FFF2-40B4-BE49-F238E27FC236}">
                      <a16:creationId xmlns:a16="http://schemas.microsoft.com/office/drawing/2014/main" id="{EAAF3E74-E8E9-47D6-A314-558E81CEA22A}"/>
                    </a:ext>
                  </a:extLst>
                </p:cNvPr>
                <p:cNvPicPr/>
                <p:nvPr/>
              </p:nvPicPr>
              <p:blipFill>
                <a:blip r:embed="rId452"/>
                <a:stretch>
                  <a:fillRect/>
                </a:stretch>
              </p:blipFill>
              <p:spPr>
                <a:xfrm>
                  <a:off x="6850410" y="6539835"/>
                  <a:ext cx="2376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56541" name="筆跡 56540">
                  <a:extLst>
                    <a:ext uri="{FF2B5EF4-FFF2-40B4-BE49-F238E27FC236}">
                      <a16:creationId xmlns:a16="http://schemas.microsoft.com/office/drawing/2014/main" id="{A47CE59B-863E-41D8-BA3C-DEECDB5268A5}"/>
                    </a:ext>
                  </a:extLst>
                </p14:cNvPr>
                <p14:cNvContentPartPr/>
                <p14:nvPr/>
              </p14:nvContentPartPr>
              <p14:xfrm>
                <a:off x="7133010" y="6579075"/>
                <a:ext cx="48600" cy="88560"/>
              </p14:xfrm>
            </p:contentPart>
          </mc:Choice>
          <mc:Fallback>
            <p:pic>
              <p:nvPicPr>
                <p:cNvPr id="56541" name="筆跡 56540">
                  <a:extLst>
                    <a:ext uri="{FF2B5EF4-FFF2-40B4-BE49-F238E27FC236}">
                      <a16:creationId xmlns:a16="http://schemas.microsoft.com/office/drawing/2014/main" id="{A47CE59B-863E-41D8-BA3C-DEECDB5268A5}"/>
                    </a:ext>
                  </a:extLst>
                </p:cNvPr>
                <p:cNvPicPr/>
                <p:nvPr/>
              </p:nvPicPr>
              <p:blipFill>
                <a:blip r:embed="rId454"/>
                <a:stretch>
                  <a:fillRect/>
                </a:stretch>
              </p:blipFill>
              <p:spPr>
                <a:xfrm>
                  <a:off x="7124370" y="6570075"/>
                  <a:ext cx="662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56542" name="筆跡 56541">
                  <a:extLst>
                    <a:ext uri="{FF2B5EF4-FFF2-40B4-BE49-F238E27FC236}">
                      <a16:creationId xmlns:a16="http://schemas.microsoft.com/office/drawing/2014/main" id="{9FCF0179-B15C-4F0F-AFED-7DE25944C522}"/>
                    </a:ext>
                  </a:extLst>
                </p14:cNvPr>
                <p14:cNvContentPartPr/>
                <p14:nvPr/>
              </p14:nvContentPartPr>
              <p14:xfrm>
                <a:off x="7223370" y="6585915"/>
                <a:ext cx="88920" cy="81000"/>
              </p14:xfrm>
            </p:contentPart>
          </mc:Choice>
          <mc:Fallback>
            <p:pic>
              <p:nvPicPr>
                <p:cNvPr id="56542" name="筆跡 56541">
                  <a:extLst>
                    <a:ext uri="{FF2B5EF4-FFF2-40B4-BE49-F238E27FC236}">
                      <a16:creationId xmlns:a16="http://schemas.microsoft.com/office/drawing/2014/main" id="{9FCF0179-B15C-4F0F-AFED-7DE25944C522}"/>
                    </a:ext>
                  </a:extLst>
                </p:cNvPr>
                <p:cNvPicPr/>
                <p:nvPr/>
              </p:nvPicPr>
              <p:blipFill>
                <a:blip r:embed="rId456"/>
                <a:stretch>
                  <a:fillRect/>
                </a:stretch>
              </p:blipFill>
              <p:spPr>
                <a:xfrm>
                  <a:off x="7214370" y="6576915"/>
                  <a:ext cx="1065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56543" name="筆跡 56542">
                  <a:extLst>
                    <a:ext uri="{FF2B5EF4-FFF2-40B4-BE49-F238E27FC236}">
                      <a16:creationId xmlns:a16="http://schemas.microsoft.com/office/drawing/2014/main" id="{817C47DC-33B6-4EF3-92C8-399DA45B8E77}"/>
                    </a:ext>
                  </a:extLst>
                </p14:cNvPr>
                <p14:cNvContentPartPr/>
                <p14:nvPr/>
              </p14:nvContentPartPr>
              <p14:xfrm>
                <a:off x="7312290" y="6579075"/>
                <a:ext cx="81720" cy="121680"/>
              </p14:xfrm>
            </p:contentPart>
          </mc:Choice>
          <mc:Fallback>
            <p:pic>
              <p:nvPicPr>
                <p:cNvPr id="56543" name="筆跡 56542">
                  <a:extLst>
                    <a:ext uri="{FF2B5EF4-FFF2-40B4-BE49-F238E27FC236}">
                      <a16:creationId xmlns:a16="http://schemas.microsoft.com/office/drawing/2014/main" id="{817C47DC-33B6-4EF3-92C8-399DA45B8E77}"/>
                    </a:ext>
                  </a:extLst>
                </p:cNvPr>
                <p:cNvPicPr/>
                <p:nvPr/>
              </p:nvPicPr>
              <p:blipFill>
                <a:blip r:embed="rId458"/>
                <a:stretch>
                  <a:fillRect/>
                </a:stretch>
              </p:blipFill>
              <p:spPr>
                <a:xfrm>
                  <a:off x="7303290" y="6570435"/>
                  <a:ext cx="993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56544" name="筆跡 56543">
                  <a:extLst>
                    <a:ext uri="{FF2B5EF4-FFF2-40B4-BE49-F238E27FC236}">
                      <a16:creationId xmlns:a16="http://schemas.microsoft.com/office/drawing/2014/main" id="{3CA31AE8-A727-4D86-9BB5-84CB29E69A7C}"/>
                    </a:ext>
                  </a:extLst>
                </p14:cNvPr>
                <p14:cNvContentPartPr/>
                <p14:nvPr/>
              </p14:nvContentPartPr>
              <p14:xfrm>
                <a:off x="7465290" y="6425355"/>
                <a:ext cx="62640" cy="212400"/>
              </p14:xfrm>
            </p:contentPart>
          </mc:Choice>
          <mc:Fallback>
            <p:pic>
              <p:nvPicPr>
                <p:cNvPr id="56544" name="筆跡 56543">
                  <a:extLst>
                    <a:ext uri="{FF2B5EF4-FFF2-40B4-BE49-F238E27FC236}">
                      <a16:creationId xmlns:a16="http://schemas.microsoft.com/office/drawing/2014/main" id="{3CA31AE8-A727-4D86-9BB5-84CB29E69A7C}"/>
                    </a:ext>
                  </a:extLst>
                </p:cNvPr>
                <p:cNvPicPr/>
                <p:nvPr/>
              </p:nvPicPr>
              <p:blipFill>
                <a:blip r:embed="rId460"/>
                <a:stretch>
                  <a:fillRect/>
                </a:stretch>
              </p:blipFill>
              <p:spPr>
                <a:xfrm>
                  <a:off x="7456650" y="6416715"/>
                  <a:ext cx="80280" cy="230040"/>
                </a:xfrm>
                <a:prstGeom prst="rect">
                  <a:avLst/>
                </a:prstGeom>
              </p:spPr>
            </p:pic>
          </mc:Fallback>
        </mc:AlternateContent>
      </p:grpSp>
      <p:grpSp>
        <p:nvGrpSpPr>
          <p:cNvPr id="56558" name="群組 56557">
            <a:extLst>
              <a:ext uri="{FF2B5EF4-FFF2-40B4-BE49-F238E27FC236}">
                <a16:creationId xmlns:a16="http://schemas.microsoft.com/office/drawing/2014/main" id="{3D6ED609-39F6-4296-A84C-E8B66420ECF6}"/>
              </a:ext>
            </a:extLst>
          </p:cNvPr>
          <p:cNvGrpSpPr/>
          <p:nvPr/>
        </p:nvGrpSpPr>
        <p:grpSpPr>
          <a:xfrm>
            <a:off x="7673010" y="6392595"/>
            <a:ext cx="798120" cy="358560"/>
            <a:chOff x="7673010" y="6392595"/>
            <a:chExt cx="798120" cy="358560"/>
          </a:xfrm>
        </p:grpSpPr>
        <mc:AlternateContent xmlns:mc="http://schemas.openxmlformats.org/markup-compatibility/2006">
          <mc:Choice xmlns:p14="http://schemas.microsoft.com/office/powerpoint/2010/main" Requires="p14">
            <p:contentPart p14:bwMode="auto" r:id="rId461">
              <p14:nvContentPartPr>
                <p14:cNvPr id="56548" name="筆跡 56547">
                  <a:extLst>
                    <a:ext uri="{FF2B5EF4-FFF2-40B4-BE49-F238E27FC236}">
                      <a16:creationId xmlns:a16="http://schemas.microsoft.com/office/drawing/2014/main" id="{F1939872-5079-4571-ADAB-E5701E3A807C}"/>
                    </a:ext>
                  </a:extLst>
                </p14:cNvPr>
                <p14:cNvContentPartPr/>
                <p14:nvPr/>
              </p14:nvContentPartPr>
              <p14:xfrm>
                <a:off x="7695690" y="6482955"/>
                <a:ext cx="151920" cy="189720"/>
              </p14:xfrm>
            </p:contentPart>
          </mc:Choice>
          <mc:Fallback>
            <p:pic>
              <p:nvPicPr>
                <p:cNvPr id="56548" name="筆跡 56547">
                  <a:extLst>
                    <a:ext uri="{FF2B5EF4-FFF2-40B4-BE49-F238E27FC236}">
                      <a16:creationId xmlns:a16="http://schemas.microsoft.com/office/drawing/2014/main" id="{F1939872-5079-4571-ADAB-E5701E3A807C}"/>
                    </a:ext>
                  </a:extLst>
                </p:cNvPr>
                <p:cNvPicPr/>
                <p:nvPr/>
              </p:nvPicPr>
              <p:blipFill>
                <a:blip r:embed="rId462"/>
                <a:stretch>
                  <a:fillRect/>
                </a:stretch>
              </p:blipFill>
              <p:spPr>
                <a:xfrm>
                  <a:off x="7687050" y="6474315"/>
                  <a:ext cx="16956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56549" name="筆跡 56548">
                  <a:extLst>
                    <a:ext uri="{FF2B5EF4-FFF2-40B4-BE49-F238E27FC236}">
                      <a16:creationId xmlns:a16="http://schemas.microsoft.com/office/drawing/2014/main" id="{79AEFC7D-F20C-4EA8-A7B7-5A04B1AF85A8}"/>
                    </a:ext>
                  </a:extLst>
                </p14:cNvPr>
                <p14:cNvContentPartPr/>
                <p14:nvPr/>
              </p14:nvContentPartPr>
              <p14:xfrm>
                <a:off x="7673010" y="6526155"/>
                <a:ext cx="165240" cy="5760"/>
              </p14:xfrm>
            </p:contentPart>
          </mc:Choice>
          <mc:Fallback>
            <p:pic>
              <p:nvPicPr>
                <p:cNvPr id="56549" name="筆跡 56548">
                  <a:extLst>
                    <a:ext uri="{FF2B5EF4-FFF2-40B4-BE49-F238E27FC236}">
                      <a16:creationId xmlns:a16="http://schemas.microsoft.com/office/drawing/2014/main" id="{79AEFC7D-F20C-4EA8-A7B7-5A04B1AF85A8}"/>
                    </a:ext>
                  </a:extLst>
                </p:cNvPr>
                <p:cNvPicPr/>
                <p:nvPr/>
              </p:nvPicPr>
              <p:blipFill>
                <a:blip r:embed="rId464"/>
                <a:stretch>
                  <a:fillRect/>
                </a:stretch>
              </p:blipFill>
              <p:spPr>
                <a:xfrm>
                  <a:off x="7664010" y="6517515"/>
                  <a:ext cx="1828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56550" name="筆跡 56549">
                  <a:extLst>
                    <a:ext uri="{FF2B5EF4-FFF2-40B4-BE49-F238E27FC236}">
                      <a16:creationId xmlns:a16="http://schemas.microsoft.com/office/drawing/2014/main" id="{06062B87-1A8D-4CAD-BBD5-A4F2E9DCE995}"/>
                    </a:ext>
                  </a:extLst>
                </p14:cNvPr>
                <p14:cNvContentPartPr/>
                <p14:nvPr/>
              </p14:nvContentPartPr>
              <p14:xfrm>
                <a:off x="7968930" y="6405915"/>
                <a:ext cx="26640" cy="248760"/>
              </p14:xfrm>
            </p:contentPart>
          </mc:Choice>
          <mc:Fallback>
            <p:pic>
              <p:nvPicPr>
                <p:cNvPr id="56550" name="筆跡 56549">
                  <a:extLst>
                    <a:ext uri="{FF2B5EF4-FFF2-40B4-BE49-F238E27FC236}">
                      <a16:creationId xmlns:a16="http://schemas.microsoft.com/office/drawing/2014/main" id="{06062B87-1A8D-4CAD-BBD5-A4F2E9DCE995}"/>
                    </a:ext>
                  </a:extLst>
                </p:cNvPr>
                <p:cNvPicPr/>
                <p:nvPr/>
              </p:nvPicPr>
              <p:blipFill>
                <a:blip r:embed="rId466"/>
                <a:stretch>
                  <a:fillRect/>
                </a:stretch>
              </p:blipFill>
              <p:spPr>
                <a:xfrm>
                  <a:off x="7960290" y="6397275"/>
                  <a:ext cx="442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56551" name="筆跡 56550">
                  <a:extLst>
                    <a:ext uri="{FF2B5EF4-FFF2-40B4-BE49-F238E27FC236}">
                      <a16:creationId xmlns:a16="http://schemas.microsoft.com/office/drawing/2014/main" id="{7F9C1F11-1D7E-4E71-BA49-48A5E5A97C61}"/>
                    </a:ext>
                  </a:extLst>
                </p14:cNvPr>
                <p14:cNvContentPartPr/>
                <p14:nvPr/>
              </p14:nvContentPartPr>
              <p14:xfrm>
                <a:off x="7976130" y="6450555"/>
                <a:ext cx="88200" cy="136440"/>
              </p14:xfrm>
            </p:contentPart>
          </mc:Choice>
          <mc:Fallback>
            <p:pic>
              <p:nvPicPr>
                <p:cNvPr id="56551" name="筆跡 56550">
                  <a:extLst>
                    <a:ext uri="{FF2B5EF4-FFF2-40B4-BE49-F238E27FC236}">
                      <a16:creationId xmlns:a16="http://schemas.microsoft.com/office/drawing/2014/main" id="{7F9C1F11-1D7E-4E71-BA49-48A5E5A97C61}"/>
                    </a:ext>
                  </a:extLst>
                </p:cNvPr>
                <p:cNvPicPr/>
                <p:nvPr/>
              </p:nvPicPr>
              <p:blipFill>
                <a:blip r:embed="rId468"/>
                <a:stretch>
                  <a:fillRect/>
                </a:stretch>
              </p:blipFill>
              <p:spPr>
                <a:xfrm>
                  <a:off x="7967130" y="6441555"/>
                  <a:ext cx="1058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56552" name="筆跡 56551">
                  <a:extLst>
                    <a:ext uri="{FF2B5EF4-FFF2-40B4-BE49-F238E27FC236}">
                      <a16:creationId xmlns:a16="http://schemas.microsoft.com/office/drawing/2014/main" id="{856474D7-F446-4707-BEC6-C9A43255FE0C}"/>
                    </a:ext>
                  </a:extLst>
                </p14:cNvPr>
                <p14:cNvContentPartPr/>
                <p14:nvPr/>
              </p14:nvContentPartPr>
              <p14:xfrm>
                <a:off x="8089170" y="6520395"/>
                <a:ext cx="68760" cy="66960"/>
              </p14:xfrm>
            </p:contentPart>
          </mc:Choice>
          <mc:Fallback>
            <p:pic>
              <p:nvPicPr>
                <p:cNvPr id="56552" name="筆跡 56551">
                  <a:extLst>
                    <a:ext uri="{FF2B5EF4-FFF2-40B4-BE49-F238E27FC236}">
                      <a16:creationId xmlns:a16="http://schemas.microsoft.com/office/drawing/2014/main" id="{856474D7-F446-4707-BEC6-C9A43255FE0C}"/>
                    </a:ext>
                  </a:extLst>
                </p:cNvPr>
                <p:cNvPicPr/>
                <p:nvPr/>
              </p:nvPicPr>
              <p:blipFill>
                <a:blip r:embed="rId470"/>
                <a:stretch>
                  <a:fillRect/>
                </a:stretch>
              </p:blipFill>
              <p:spPr>
                <a:xfrm>
                  <a:off x="8080530" y="6511755"/>
                  <a:ext cx="864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56553" name="筆跡 56552">
                  <a:extLst>
                    <a:ext uri="{FF2B5EF4-FFF2-40B4-BE49-F238E27FC236}">
                      <a16:creationId xmlns:a16="http://schemas.microsoft.com/office/drawing/2014/main" id="{F461CEA8-C0FE-469B-9B23-652DC1DD7CA3}"/>
                    </a:ext>
                  </a:extLst>
                </p14:cNvPr>
                <p14:cNvContentPartPr/>
                <p14:nvPr/>
              </p14:nvContentPartPr>
              <p14:xfrm>
                <a:off x="8138490" y="6526155"/>
                <a:ext cx="62280" cy="225000"/>
              </p14:xfrm>
            </p:contentPart>
          </mc:Choice>
          <mc:Fallback>
            <p:pic>
              <p:nvPicPr>
                <p:cNvPr id="56553" name="筆跡 56552">
                  <a:extLst>
                    <a:ext uri="{FF2B5EF4-FFF2-40B4-BE49-F238E27FC236}">
                      <a16:creationId xmlns:a16="http://schemas.microsoft.com/office/drawing/2014/main" id="{F461CEA8-C0FE-469B-9B23-652DC1DD7CA3}"/>
                    </a:ext>
                  </a:extLst>
                </p:cNvPr>
                <p:cNvPicPr/>
                <p:nvPr/>
              </p:nvPicPr>
              <p:blipFill>
                <a:blip r:embed="rId472"/>
                <a:stretch>
                  <a:fillRect/>
                </a:stretch>
              </p:blipFill>
              <p:spPr>
                <a:xfrm>
                  <a:off x="8129850" y="6517515"/>
                  <a:ext cx="799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56554" name="筆跡 56553">
                  <a:extLst>
                    <a:ext uri="{FF2B5EF4-FFF2-40B4-BE49-F238E27FC236}">
                      <a16:creationId xmlns:a16="http://schemas.microsoft.com/office/drawing/2014/main" id="{A35D7FAD-4259-4C8D-96AE-33BC7B641001}"/>
                    </a:ext>
                  </a:extLst>
                </p14:cNvPr>
                <p14:cNvContentPartPr/>
                <p14:nvPr/>
              </p14:nvContentPartPr>
              <p14:xfrm>
                <a:off x="8163690" y="6444795"/>
                <a:ext cx="59400" cy="47880"/>
              </p14:xfrm>
            </p:contentPart>
          </mc:Choice>
          <mc:Fallback>
            <p:pic>
              <p:nvPicPr>
                <p:cNvPr id="56554" name="筆跡 56553">
                  <a:extLst>
                    <a:ext uri="{FF2B5EF4-FFF2-40B4-BE49-F238E27FC236}">
                      <a16:creationId xmlns:a16="http://schemas.microsoft.com/office/drawing/2014/main" id="{A35D7FAD-4259-4C8D-96AE-33BC7B641001}"/>
                    </a:ext>
                  </a:extLst>
                </p:cNvPr>
                <p:cNvPicPr/>
                <p:nvPr/>
              </p:nvPicPr>
              <p:blipFill>
                <a:blip r:embed="rId474"/>
                <a:stretch>
                  <a:fillRect/>
                </a:stretch>
              </p:blipFill>
              <p:spPr>
                <a:xfrm>
                  <a:off x="8155050" y="6436155"/>
                  <a:ext cx="770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56555" name="筆跡 56554">
                  <a:extLst>
                    <a:ext uri="{FF2B5EF4-FFF2-40B4-BE49-F238E27FC236}">
                      <a16:creationId xmlns:a16="http://schemas.microsoft.com/office/drawing/2014/main" id="{B788C41A-0987-4590-B3F3-37AD80AE86FE}"/>
                    </a:ext>
                  </a:extLst>
                </p14:cNvPr>
                <p14:cNvContentPartPr/>
                <p14:nvPr/>
              </p14:nvContentPartPr>
              <p14:xfrm>
                <a:off x="8236050" y="6503115"/>
                <a:ext cx="103680" cy="85680"/>
              </p14:xfrm>
            </p:contentPart>
          </mc:Choice>
          <mc:Fallback>
            <p:pic>
              <p:nvPicPr>
                <p:cNvPr id="56555" name="筆跡 56554">
                  <a:extLst>
                    <a:ext uri="{FF2B5EF4-FFF2-40B4-BE49-F238E27FC236}">
                      <a16:creationId xmlns:a16="http://schemas.microsoft.com/office/drawing/2014/main" id="{B788C41A-0987-4590-B3F3-37AD80AE86FE}"/>
                    </a:ext>
                  </a:extLst>
                </p:cNvPr>
                <p:cNvPicPr/>
                <p:nvPr/>
              </p:nvPicPr>
              <p:blipFill>
                <a:blip r:embed="rId476"/>
                <a:stretch>
                  <a:fillRect/>
                </a:stretch>
              </p:blipFill>
              <p:spPr>
                <a:xfrm>
                  <a:off x="8227050" y="6494475"/>
                  <a:ext cx="1213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56556" name="筆跡 56555">
                  <a:extLst>
                    <a:ext uri="{FF2B5EF4-FFF2-40B4-BE49-F238E27FC236}">
                      <a16:creationId xmlns:a16="http://schemas.microsoft.com/office/drawing/2014/main" id="{46AA1A0E-90B6-4C4A-B582-5239268B26B0}"/>
                    </a:ext>
                  </a:extLst>
                </p14:cNvPr>
                <p14:cNvContentPartPr/>
                <p14:nvPr/>
              </p14:nvContentPartPr>
              <p14:xfrm>
                <a:off x="8330730" y="6392595"/>
                <a:ext cx="136440" cy="218160"/>
              </p14:xfrm>
            </p:contentPart>
          </mc:Choice>
          <mc:Fallback>
            <p:pic>
              <p:nvPicPr>
                <p:cNvPr id="56556" name="筆跡 56555">
                  <a:extLst>
                    <a:ext uri="{FF2B5EF4-FFF2-40B4-BE49-F238E27FC236}">
                      <a16:creationId xmlns:a16="http://schemas.microsoft.com/office/drawing/2014/main" id="{46AA1A0E-90B6-4C4A-B582-5239268B26B0}"/>
                    </a:ext>
                  </a:extLst>
                </p:cNvPr>
                <p:cNvPicPr/>
                <p:nvPr/>
              </p:nvPicPr>
              <p:blipFill>
                <a:blip r:embed="rId478"/>
                <a:stretch>
                  <a:fillRect/>
                </a:stretch>
              </p:blipFill>
              <p:spPr>
                <a:xfrm>
                  <a:off x="8322090" y="6383595"/>
                  <a:ext cx="1540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56557" name="筆跡 56556">
                  <a:extLst>
                    <a:ext uri="{FF2B5EF4-FFF2-40B4-BE49-F238E27FC236}">
                      <a16:creationId xmlns:a16="http://schemas.microsoft.com/office/drawing/2014/main" id="{20CFB778-A993-47FC-956F-CBCFF4152899}"/>
                    </a:ext>
                  </a:extLst>
                </p14:cNvPr>
                <p14:cNvContentPartPr/>
                <p14:nvPr/>
              </p14:nvContentPartPr>
              <p14:xfrm>
                <a:off x="8323890" y="6462435"/>
                <a:ext cx="147240" cy="32760"/>
              </p14:xfrm>
            </p:contentPart>
          </mc:Choice>
          <mc:Fallback>
            <p:pic>
              <p:nvPicPr>
                <p:cNvPr id="56557" name="筆跡 56556">
                  <a:extLst>
                    <a:ext uri="{FF2B5EF4-FFF2-40B4-BE49-F238E27FC236}">
                      <a16:creationId xmlns:a16="http://schemas.microsoft.com/office/drawing/2014/main" id="{20CFB778-A993-47FC-956F-CBCFF4152899}"/>
                    </a:ext>
                  </a:extLst>
                </p:cNvPr>
                <p:cNvPicPr/>
                <p:nvPr/>
              </p:nvPicPr>
              <p:blipFill>
                <a:blip r:embed="rId480"/>
                <a:stretch>
                  <a:fillRect/>
                </a:stretch>
              </p:blipFill>
              <p:spPr>
                <a:xfrm>
                  <a:off x="8314890" y="6453435"/>
                  <a:ext cx="164880" cy="50400"/>
                </a:xfrm>
                <a:prstGeom prst="rect">
                  <a:avLst/>
                </a:prstGeom>
              </p:spPr>
            </p:pic>
          </mc:Fallback>
        </mc:AlternateContent>
      </p:grpSp>
      <p:grpSp>
        <p:nvGrpSpPr>
          <p:cNvPr id="56563" name="群組 56562">
            <a:extLst>
              <a:ext uri="{FF2B5EF4-FFF2-40B4-BE49-F238E27FC236}">
                <a16:creationId xmlns:a16="http://schemas.microsoft.com/office/drawing/2014/main" id="{8F1189E2-D563-4950-817B-EDC167F0B802}"/>
              </a:ext>
            </a:extLst>
          </p:cNvPr>
          <p:cNvGrpSpPr/>
          <p:nvPr/>
        </p:nvGrpSpPr>
        <p:grpSpPr>
          <a:xfrm>
            <a:off x="8687490" y="6442275"/>
            <a:ext cx="303840" cy="238320"/>
            <a:chOff x="8687490" y="6442275"/>
            <a:chExt cx="303840" cy="238320"/>
          </a:xfrm>
        </p:grpSpPr>
        <mc:AlternateContent xmlns:mc="http://schemas.openxmlformats.org/markup-compatibility/2006">
          <mc:Choice xmlns:p14="http://schemas.microsoft.com/office/powerpoint/2010/main" Requires="p14">
            <p:contentPart p14:bwMode="auto" r:id="rId481">
              <p14:nvContentPartPr>
                <p14:cNvPr id="56559" name="筆跡 56558">
                  <a:extLst>
                    <a:ext uri="{FF2B5EF4-FFF2-40B4-BE49-F238E27FC236}">
                      <a16:creationId xmlns:a16="http://schemas.microsoft.com/office/drawing/2014/main" id="{D7D08D74-C9E9-4B17-A3D4-477DC95CD69E}"/>
                    </a:ext>
                  </a:extLst>
                </p14:cNvPr>
                <p14:cNvContentPartPr/>
                <p14:nvPr/>
              </p14:nvContentPartPr>
              <p14:xfrm>
                <a:off x="8687490" y="6488715"/>
                <a:ext cx="44640" cy="191880"/>
              </p14:xfrm>
            </p:contentPart>
          </mc:Choice>
          <mc:Fallback>
            <p:pic>
              <p:nvPicPr>
                <p:cNvPr id="56559" name="筆跡 56558">
                  <a:extLst>
                    <a:ext uri="{FF2B5EF4-FFF2-40B4-BE49-F238E27FC236}">
                      <a16:creationId xmlns:a16="http://schemas.microsoft.com/office/drawing/2014/main" id="{D7D08D74-C9E9-4B17-A3D4-477DC95CD69E}"/>
                    </a:ext>
                  </a:extLst>
                </p:cNvPr>
                <p:cNvPicPr/>
                <p:nvPr/>
              </p:nvPicPr>
              <p:blipFill>
                <a:blip r:embed="rId482"/>
                <a:stretch>
                  <a:fillRect/>
                </a:stretch>
              </p:blipFill>
              <p:spPr>
                <a:xfrm>
                  <a:off x="8678490" y="6479715"/>
                  <a:ext cx="6228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56560" name="筆跡 56559">
                  <a:extLst>
                    <a:ext uri="{FF2B5EF4-FFF2-40B4-BE49-F238E27FC236}">
                      <a16:creationId xmlns:a16="http://schemas.microsoft.com/office/drawing/2014/main" id="{AE99C409-A28D-41AE-8E90-F00669EF087C}"/>
                    </a:ext>
                  </a:extLst>
                </p14:cNvPr>
                <p14:cNvContentPartPr/>
                <p14:nvPr/>
              </p14:nvContentPartPr>
              <p14:xfrm>
                <a:off x="8690730" y="6555315"/>
                <a:ext cx="175320" cy="50040"/>
              </p14:xfrm>
            </p:contentPart>
          </mc:Choice>
          <mc:Fallback>
            <p:pic>
              <p:nvPicPr>
                <p:cNvPr id="56560" name="筆跡 56559">
                  <a:extLst>
                    <a:ext uri="{FF2B5EF4-FFF2-40B4-BE49-F238E27FC236}">
                      <a16:creationId xmlns:a16="http://schemas.microsoft.com/office/drawing/2014/main" id="{AE99C409-A28D-41AE-8E90-F00669EF087C}"/>
                    </a:ext>
                  </a:extLst>
                </p:cNvPr>
                <p:cNvPicPr/>
                <p:nvPr/>
              </p:nvPicPr>
              <p:blipFill>
                <a:blip r:embed="rId484"/>
                <a:stretch>
                  <a:fillRect/>
                </a:stretch>
              </p:blipFill>
              <p:spPr>
                <a:xfrm>
                  <a:off x="8681730" y="6546675"/>
                  <a:ext cx="19296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56561" name="筆跡 56560">
                  <a:extLst>
                    <a:ext uri="{FF2B5EF4-FFF2-40B4-BE49-F238E27FC236}">
                      <a16:creationId xmlns:a16="http://schemas.microsoft.com/office/drawing/2014/main" id="{F4DDA372-5996-4A59-B5DE-82261608B5F6}"/>
                    </a:ext>
                  </a:extLst>
                </p14:cNvPr>
                <p14:cNvContentPartPr/>
                <p14:nvPr/>
              </p14:nvContentPartPr>
              <p14:xfrm>
                <a:off x="8855610" y="6442275"/>
                <a:ext cx="22680" cy="195840"/>
              </p14:xfrm>
            </p:contentPart>
          </mc:Choice>
          <mc:Fallback>
            <p:pic>
              <p:nvPicPr>
                <p:cNvPr id="56561" name="筆跡 56560">
                  <a:extLst>
                    <a:ext uri="{FF2B5EF4-FFF2-40B4-BE49-F238E27FC236}">
                      <a16:creationId xmlns:a16="http://schemas.microsoft.com/office/drawing/2014/main" id="{F4DDA372-5996-4A59-B5DE-82261608B5F6}"/>
                    </a:ext>
                  </a:extLst>
                </p:cNvPr>
                <p:cNvPicPr/>
                <p:nvPr/>
              </p:nvPicPr>
              <p:blipFill>
                <a:blip r:embed="rId486"/>
                <a:stretch>
                  <a:fillRect/>
                </a:stretch>
              </p:blipFill>
              <p:spPr>
                <a:xfrm>
                  <a:off x="8846610" y="6433275"/>
                  <a:ext cx="403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56562" name="筆跡 56561">
                  <a:extLst>
                    <a:ext uri="{FF2B5EF4-FFF2-40B4-BE49-F238E27FC236}">
                      <a16:creationId xmlns:a16="http://schemas.microsoft.com/office/drawing/2014/main" id="{7166E5EA-689B-4290-9772-A76D90EA40D4}"/>
                    </a:ext>
                  </a:extLst>
                </p14:cNvPr>
                <p14:cNvContentPartPr/>
                <p14:nvPr/>
              </p14:nvContentPartPr>
              <p14:xfrm>
                <a:off x="8930490" y="6596715"/>
                <a:ext cx="60840" cy="54000"/>
              </p14:xfrm>
            </p:contentPart>
          </mc:Choice>
          <mc:Fallback>
            <p:pic>
              <p:nvPicPr>
                <p:cNvPr id="56562" name="筆跡 56561">
                  <a:extLst>
                    <a:ext uri="{FF2B5EF4-FFF2-40B4-BE49-F238E27FC236}">
                      <a16:creationId xmlns:a16="http://schemas.microsoft.com/office/drawing/2014/main" id="{7166E5EA-689B-4290-9772-A76D90EA40D4}"/>
                    </a:ext>
                  </a:extLst>
                </p:cNvPr>
                <p:cNvPicPr/>
                <p:nvPr/>
              </p:nvPicPr>
              <p:blipFill>
                <a:blip r:embed="rId488"/>
                <a:stretch>
                  <a:fillRect/>
                </a:stretch>
              </p:blipFill>
              <p:spPr>
                <a:xfrm>
                  <a:off x="8921850" y="6587715"/>
                  <a:ext cx="78480" cy="71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89">
            <p14:nvContentPartPr>
              <p14:cNvPr id="56564" name="筆跡 56563">
                <a:extLst>
                  <a:ext uri="{FF2B5EF4-FFF2-40B4-BE49-F238E27FC236}">
                    <a16:creationId xmlns:a16="http://schemas.microsoft.com/office/drawing/2014/main" id="{74F2704F-85F5-4EB6-9BF8-4FA056DE2405}"/>
                  </a:ext>
                </a:extLst>
              </p14:cNvPr>
              <p14:cNvContentPartPr/>
              <p14:nvPr/>
            </p14:nvContentPartPr>
            <p14:xfrm>
              <a:off x="630330" y="6721635"/>
              <a:ext cx="824400" cy="68760"/>
            </p14:xfrm>
          </p:contentPart>
        </mc:Choice>
        <mc:Fallback>
          <p:pic>
            <p:nvPicPr>
              <p:cNvPr id="56564" name="筆跡 56563">
                <a:extLst>
                  <a:ext uri="{FF2B5EF4-FFF2-40B4-BE49-F238E27FC236}">
                    <a16:creationId xmlns:a16="http://schemas.microsoft.com/office/drawing/2014/main" id="{74F2704F-85F5-4EB6-9BF8-4FA056DE2405}"/>
                  </a:ext>
                </a:extLst>
              </p:cNvPr>
              <p:cNvPicPr/>
              <p:nvPr/>
            </p:nvPicPr>
            <p:blipFill>
              <a:blip r:embed="rId490"/>
              <a:stretch>
                <a:fillRect/>
              </a:stretch>
            </p:blipFill>
            <p:spPr>
              <a:xfrm>
                <a:off x="621330" y="6712995"/>
                <a:ext cx="842040" cy="86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0DA5EB-22A1-4F01-9C32-7394C6311AAF}"/>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C1A5357C-817C-48AA-B937-162F5548187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FCE2408B-EC25-4847-B2F7-3C7676AE34F2}"/>
              </a:ext>
            </a:extLst>
          </p:cNvPr>
          <p:cNvSpPr>
            <a:spLocks noGrp="1"/>
          </p:cNvSpPr>
          <p:nvPr>
            <p:ph type="sldNum" sz="quarter" idx="12"/>
          </p:nvPr>
        </p:nvSpPr>
        <p:spPr/>
        <p:txBody>
          <a:bodyPr/>
          <a:lstStyle/>
          <a:p>
            <a:fld id="{4ED57DA5-3079-4B49-823B-EE503FF95CF7}" type="slidenum">
              <a:rPr lang="zh-TW" altLang="en-US" smtClean="0"/>
              <a:pPr/>
              <a:t>7</a:t>
            </a:fld>
            <a:endParaRPr lang="zh-TW" altLang="en-US"/>
          </a:p>
        </p:txBody>
      </p:sp>
      <p:grpSp>
        <p:nvGrpSpPr>
          <p:cNvPr id="6" name="群組 5">
            <a:extLst>
              <a:ext uri="{FF2B5EF4-FFF2-40B4-BE49-F238E27FC236}">
                <a16:creationId xmlns:a16="http://schemas.microsoft.com/office/drawing/2014/main" id="{0E1BD548-4BFA-493E-AE48-7BE68096512E}"/>
              </a:ext>
            </a:extLst>
          </p:cNvPr>
          <p:cNvGrpSpPr/>
          <p:nvPr/>
        </p:nvGrpSpPr>
        <p:grpSpPr>
          <a:xfrm>
            <a:off x="727906" y="3090358"/>
            <a:ext cx="244440" cy="336240"/>
            <a:chOff x="727906" y="3090358"/>
            <a:chExt cx="244440" cy="336240"/>
          </a:xfrm>
        </p:grpSpPr>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D3760ABD-160F-4338-A727-878977976B4F}"/>
                    </a:ext>
                  </a:extLst>
                </p14:cNvPr>
                <p14:cNvContentPartPr/>
                <p14:nvPr/>
              </p14:nvContentPartPr>
              <p14:xfrm>
                <a:off x="753106" y="3090358"/>
                <a:ext cx="211320" cy="12240"/>
              </p14:xfrm>
            </p:contentPart>
          </mc:Choice>
          <mc:Fallback xmlns="">
            <p:pic>
              <p:nvPicPr>
                <p:cNvPr id="7" name="筆跡 6">
                  <a:extLst>
                    <a:ext uri="{FF2B5EF4-FFF2-40B4-BE49-F238E27FC236}">
                      <a16:creationId xmlns:a16="http://schemas.microsoft.com/office/drawing/2014/main" id="{D3760ABD-160F-4338-A727-878977976B4F}"/>
                    </a:ext>
                  </a:extLst>
                </p:cNvPr>
                <p:cNvPicPr/>
                <p:nvPr/>
              </p:nvPicPr>
              <p:blipFill>
                <a:blip r:embed="rId3"/>
                <a:stretch>
                  <a:fillRect/>
                </a:stretch>
              </p:blipFill>
              <p:spPr>
                <a:xfrm>
                  <a:off x="744466" y="3081358"/>
                  <a:ext cx="2289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DC1E3BDD-EB69-49E8-87B3-8FE519F44B62}"/>
                    </a:ext>
                  </a:extLst>
                </p14:cNvPr>
                <p14:cNvContentPartPr/>
                <p14:nvPr/>
              </p14:nvContentPartPr>
              <p14:xfrm>
                <a:off x="727906" y="3116998"/>
                <a:ext cx="129600" cy="273240"/>
              </p14:xfrm>
            </p:contentPart>
          </mc:Choice>
          <mc:Fallback xmlns="">
            <p:pic>
              <p:nvPicPr>
                <p:cNvPr id="8" name="筆跡 7">
                  <a:extLst>
                    <a:ext uri="{FF2B5EF4-FFF2-40B4-BE49-F238E27FC236}">
                      <a16:creationId xmlns:a16="http://schemas.microsoft.com/office/drawing/2014/main" id="{DC1E3BDD-EB69-49E8-87B3-8FE519F44B62}"/>
                    </a:ext>
                  </a:extLst>
                </p:cNvPr>
                <p:cNvPicPr/>
                <p:nvPr/>
              </p:nvPicPr>
              <p:blipFill>
                <a:blip r:embed="rId5"/>
                <a:stretch>
                  <a:fillRect/>
                </a:stretch>
              </p:blipFill>
              <p:spPr>
                <a:xfrm>
                  <a:off x="719266" y="3108358"/>
                  <a:ext cx="147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B2428E15-0B28-47BF-978E-1A240428D4B0}"/>
                    </a:ext>
                  </a:extLst>
                </p14:cNvPr>
                <p14:cNvContentPartPr/>
                <p14:nvPr/>
              </p14:nvContentPartPr>
              <p14:xfrm>
                <a:off x="733666" y="3274678"/>
                <a:ext cx="183240" cy="18720"/>
              </p14:xfrm>
            </p:contentPart>
          </mc:Choice>
          <mc:Fallback xmlns="">
            <p:pic>
              <p:nvPicPr>
                <p:cNvPr id="9" name="筆跡 8">
                  <a:extLst>
                    <a:ext uri="{FF2B5EF4-FFF2-40B4-BE49-F238E27FC236}">
                      <a16:creationId xmlns:a16="http://schemas.microsoft.com/office/drawing/2014/main" id="{B2428E15-0B28-47BF-978E-1A240428D4B0}"/>
                    </a:ext>
                  </a:extLst>
                </p:cNvPr>
                <p:cNvPicPr/>
                <p:nvPr/>
              </p:nvPicPr>
              <p:blipFill>
                <a:blip r:embed="rId7"/>
                <a:stretch>
                  <a:fillRect/>
                </a:stretch>
              </p:blipFill>
              <p:spPr>
                <a:xfrm>
                  <a:off x="725026" y="3265678"/>
                  <a:ext cx="200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B4F44575-DB86-4745-8050-E7578934CA0F}"/>
                    </a:ext>
                  </a:extLst>
                </p14:cNvPr>
                <p14:cNvContentPartPr/>
                <p14:nvPr/>
              </p14:nvContentPartPr>
              <p14:xfrm>
                <a:off x="901786" y="3337318"/>
                <a:ext cx="70560" cy="89280"/>
              </p14:xfrm>
            </p:contentPart>
          </mc:Choice>
          <mc:Fallback xmlns="">
            <p:pic>
              <p:nvPicPr>
                <p:cNvPr id="10" name="筆跡 9">
                  <a:extLst>
                    <a:ext uri="{FF2B5EF4-FFF2-40B4-BE49-F238E27FC236}">
                      <a16:creationId xmlns:a16="http://schemas.microsoft.com/office/drawing/2014/main" id="{B4F44575-DB86-4745-8050-E7578934CA0F}"/>
                    </a:ext>
                  </a:extLst>
                </p:cNvPr>
                <p:cNvPicPr/>
                <p:nvPr/>
              </p:nvPicPr>
              <p:blipFill>
                <a:blip r:embed="rId9"/>
                <a:stretch>
                  <a:fillRect/>
                </a:stretch>
              </p:blipFill>
              <p:spPr>
                <a:xfrm>
                  <a:off x="893146" y="3328318"/>
                  <a:ext cx="88200" cy="106920"/>
                </a:xfrm>
                <a:prstGeom prst="rect">
                  <a:avLst/>
                </a:prstGeom>
              </p:spPr>
            </p:pic>
          </mc:Fallback>
        </mc:AlternateContent>
      </p:grpSp>
      <p:grpSp>
        <p:nvGrpSpPr>
          <p:cNvPr id="11" name="群組 10">
            <a:extLst>
              <a:ext uri="{FF2B5EF4-FFF2-40B4-BE49-F238E27FC236}">
                <a16:creationId xmlns:a16="http://schemas.microsoft.com/office/drawing/2014/main" id="{7B4CA8C2-82E8-4B46-A573-80B64C39D4CE}"/>
              </a:ext>
            </a:extLst>
          </p:cNvPr>
          <p:cNvGrpSpPr/>
          <p:nvPr/>
        </p:nvGrpSpPr>
        <p:grpSpPr>
          <a:xfrm>
            <a:off x="1150906" y="3246598"/>
            <a:ext cx="21960" cy="81720"/>
            <a:chOff x="1150906" y="3246598"/>
            <a:chExt cx="21960" cy="81720"/>
          </a:xfrm>
        </p:grpSpPr>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EC7DF844-6FED-4B25-9639-4CBC7651BA7B}"/>
                    </a:ext>
                  </a:extLst>
                </p14:cNvPr>
                <p14:cNvContentPartPr/>
                <p14:nvPr/>
              </p14:nvContentPartPr>
              <p14:xfrm>
                <a:off x="1150906" y="3246598"/>
                <a:ext cx="21960" cy="10800"/>
              </p14:xfrm>
            </p:contentPart>
          </mc:Choice>
          <mc:Fallback xmlns="">
            <p:pic>
              <p:nvPicPr>
                <p:cNvPr id="12" name="筆跡 11">
                  <a:extLst>
                    <a:ext uri="{FF2B5EF4-FFF2-40B4-BE49-F238E27FC236}">
                      <a16:creationId xmlns:a16="http://schemas.microsoft.com/office/drawing/2014/main" id="{EC7DF844-6FED-4B25-9639-4CBC7651BA7B}"/>
                    </a:ext>
                  </a:extLst>
                </p:cNvPr>
                <p:cNvPicPr/>
                <p:nvPr/>
              </p:nvPicPr>
              <p:blipFill>
                <a:blip r:embed="rId11"/>
                <a:stretch>
                  <a:fillRect/>
                </a:stretch>
              </p:blipFill>
              <p:spPr>
                <a:xfrm>
                  <a:off x="1141906" y="3237598"/>
                  <a:ext cx="396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筆跡 12">
                  <a:extLst>
                    <a:ext uri="{FF2B5EF4-FFF2-40B4-BE49-F238E27FC236}">
                      <a16:creationId xmlns:a16="http://schemas.microsoft.com/office/drawing/2014/main" id="{48A20F35-F73A-496E-B4B1-C2C0D4FCC237}"/>
                    </a:ext>
                  </a:extLst>
                </p14:cNvPr>
                <p14:cNvContentPartPr/>
                <p14:nvPr/>
              </p14:nvContentPartPr>
              <p14:xfrm>
                <a:off x="1150906" y="3318598"/>
                <a:ext cx="3960" cy="9720"/>
              </p14:xfrm>
            </p:contentPart>
          </mc:Choice>
          <mc:Fallback xmlns="">
            <p:pic>
              <p:nvPicPr>
                <p:cNvPr id="13" name="筆跡 12">
                  <a:extLst>
                    <a:ext uri="{FF2B5EF4-FFF2-40B4-BE49-F238E27FC236}">
                      <a16:creationId xmlns:a16="http://schemas.microsoft.com/office/drawing/2014/main" id="{48A20F35-F73A-496E-B4B1-C2C0D4FCC237}"/>
                    </a:ext>
                  </a:extLst>
                </p:cNvPr>
                <p:cNvPicPr/>
                <p:nvPr/>
              </p:nvPicPr>
              <p:blipFill>
                <a:blip r:embed="rId13"/>
                <a:stretch>
                  <a:fillRect/>
                </a:stretch>
              </p:blipFill>
              <p:spPr>
                <a:xfrm>
                  <a:off x="1141906" y="3309958"/>
                  <a:ext cx="21600" cy="27360"/>
                </a:xfrm>
                <a:prstGeom prst="rect">
                  <a:avLst/>
                </a:prstGeom>
              </p:spPr>
            </p:pic>
          </mc:Fallback>
        </mc:AlternateContent>
      </p:grpSp>
      <p:grpSp>
        <p:nvGrpSpPr>
          <p:cNvPr id="14" name="群組 13">
            <a:extLst>
              <a:ext uri="{FF2B5EF4-FFF2-40B4-BE49-F238E27FC236}">
                <a16:creationId xmlns:a16="http://schemas.microsoft.com/office/drawing/2014/main" id="{5D3AA8E8-5A17-434F-A45E-B9B7A4076A7F}"/>
              </a:ext>
            </a:extLst>
          </p:cNvPr>
          <p:cNvGrpSpPr/>
          <p:nvPr/>
        </p:nvGrpSpPr>
        <p:grpSpPr>
          <a:xfrm>
            <a:off x="1604866" y="3133558"/>
            <a:ext cx="378720" cy="212400"/>
            <a:chOff x="1604866" y="3133558"/>
            <a:chExt cx="378720" cy="212400"/>
          </a:xfrm>
        </p:grpSpPr>
        <mc:AlternateContent xmlns:mc="http://schemas.openxmlformats.org/markup-compatibility/2006" xmlns:p14="http://schemas.microsoft.com/office/powerpoint/2010/main">
          <mc:Choice Requires="p14">
            <p:contentPart p14:bwMode="auto" r:id="rId14">
              <p14:nvContentPartPr>
                <p14:cNvPr id="15" name="筆跡 14">
                  <a:extLst>
                    <a:ext uri="{FF2B5EF4-FFF2-40B4-BE49-F238E27FC236}">
                      <a16:creationId xmlns:a16="http://schemas.microsoft.com/office/drawing/2014/main" id="{1CC35AA7-A1C0-4588-95F6-BF5AF4178F8E}"/>
                    </a:ext>
                  </a:extLst>
                </p14:cNvPr>
                <p14:cNvContentPartPr/>
                <p14:nvPr/>
              </p14:nvContentPartPr>
              <p14:xfrm>
                <a:off x="1604866" y="3133558"/>
                <a:ext cx="198360" cy="212400"/>
              </p14:xfrm>
            </p:contentPart>
          </mc:Choice>
          <mc:Fallback xmlns="">
            <p:pic>
              <p:nvPicPr>
                <p:cNvPr id="15" name="筆跡 14">
                  <a:extLst>
                    <a:ext uri="{FF2B5EF4-FFF2-40B4-BE49-F238E27FC236}">
                      <a16:creationId xmlns:a16="http://schemas.microsoft.com/office/drawing/2014/main" id="{1CC35AA7-A1C0-4588-95F6-BF5AF4178F8E}"/>
                    </a:ext>
                  </a:extLst>
                </p:cNvPr>
                <p:cNvPicPr/>
                <p:nvPr/>
              </p:nvPicPr>
              <p:blipFill>
                <a:blip r:embed="rId15"/>
                <a:stretch>
                  <a:fillRect/>
                </a:stretch>
              </p:blipFill>
              <p:spPr>
                <a:xfrm>
                  <a:off x="1596226" y="3124558"/>
                  <a:ext cx="216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筆跡 15">
                  <a:extLst>
                    <a:ext uri="{FF2B5EF4-FFF2-40B4-BE49-F238E27FC236}">
                      <a16:creationId xmlns:a16="http://schemas.microsoft.com/office/drawing/2014/main" id="{948257FB-7E92-4556-B5F8-0E49AD90FF4E}"/>
                    </a:ext>
                  </a:extLst>
                </p14:cNvPr>
                <p14:cNvContentPartPr/>
                <p14:nvPr/>
              </p14:nvContentPartPr>
              <p14:xfrm>
                <a:off x="1672546" y="3137518"/>
                <a:ext cx="141120" cy="193680"/>
              </p14:xfrm>
            </p:contentPart>
          </mc:Choice>
          <mc:Fallback xmlns="">
            <p:pic>
              <p:nvPicPr>
                <p:cNvPr id="16" name="筆跡 15">
                  <a:extLst>
                    <a:ext uri="{FF2B5EF4-FFF2-40B4-BE49-F238E27FC236}">
                      <a16:creationId xmlns:a16="http://schemas.microsoft.com/office/drawing/2014/main" id="{948257FB-7E92-4556-B5F8-0E49AD90FF4E}"/>
                    </a:ext>
                  </a:extLst>
                </p:cNvPr>
                <p:cNvPicPr/>
                <p:nvPr/>
              </p:nvPicPr>
              <p:blipFill>
                <a:blip r:embed="rId17"/>
                <a:stretch>
                  <a:fillRect/>
                </a:stretch>
              </p:blipFill>
              <p:spPr>
                <a:xfrm>
                  <a:off x="1663546" y="3128878"/>
                  <a:ext cx="158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E5733666-2ED7-4627-B942-E61634BD311D}"/>
                    </a:ext>
                  </a:extLst>
                </p14:cNvPr>
                <p14:cNvContentPartPr/>
                <p14:nvPr/>
              </p14:nvContentPartPr>
              <p14:xfrm>
                <a:off x="1889626" y="3183958"/>
                <a:ext cx="93960" cy="16920"/>
              </p14:xfrm>
            </p:contentPart>
          </mc:Choice>
          <mc:Fallback xmlns="">
            <p:pic>
              <p:nvPicPr>
                <p:cNvPr id="17" name="筆跡 16">
                  <a:extLst>
                    <a:ext uri="{FF2B5EF4-FFF2-40B4-BE49-F238E27FC236}">
                      <a16:creationId xmlns:a16="http://schemas.microsoft.com/office/drawing/2014/main" id="{E5733666-2ED7-4627-B942-E61634BD311D}"/>
                    </a:ext>
                  </a:extLst>
                </p:cNvPr>
                <p:cNvPicPr/>
                <p:nvPr/>
              </p:nvPicPr>
              <p:blipFill>
                <a:blip r:embed="rId19"/>
                <a:stretch>
                  <a:fillRect/>
                </a:stretch>
              </p:blipFill>
              <p:spPr>
                <a:xfrm>
                  <a:off x="1880986" y="3174958"/>
                  <a:ext cx="1116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F04C32EC-83F8-4C24-A9F4-2E75B9403D69}"/>
                    </a:ext>
                  </a:extLst>
                </p14:cNvPr>
                <p14:cNvContentPartPr/>
                <p14:nvPr/>
              </p14:nvContentPartPr>
              <p14:xfrm>
                <a:off x="1874866" y="3267478"/>
                <a:ext cx="89640" cy="4320"/>
              </p14:xfrm>
            </p:contentPart>
          </mc:Choice>
          <mc:Fallback xmlns="">
            <p:pic>
              <p:nvPicPr>
                <p:cNvPr id="18" name="筆跡 17">
                  <a:extLst>
                    <a:ext uri="{FF2B5EF4-FFF2-40B4-BE49-F238E27FC236}">
                      <a16:creationId xmlns:a16="http://schemas.microsoft.com/office/drawing/2014/main" id="{F04C32EC-83F8-4C24-A9F4-2E75B9403D69}"/>
                    </a:ext>
                  </a:extLst>
                </p:cNvPr>
                <p:cNvPicPr/>
                <p:nvPr/>
              </p:nvPicPr>
              <p:blipFill>
                <a:blip r:embed="rId21"/>
                <a:stretch>
                  <a:fillRect/>
                </a:stretch>
              </p:blipFill>
              <p:spPr>
                <a:xfrm>
                  <a:off x="1866226" y="3258478"/>
                  <a:ext cx="107280" cy="21960"/>
                </a:xfrm>
                <a:prstGeom prst="rect">
                  <a:avLst/>
                </a:prstGeom>
              </p:spPr>
            </p:pic>
          </mc:Fallback>
        </mc:AlternateContent>
      </p:grpSp>
      <p:grpSp>
        <p:nvGrpSpPr>
          <p:cNvPr id="19" name="群組 18">
            <a:extLst>
              <a:ext uri="{FF2B5EF4-FFF2-40B4-BE49-F238E27FC236}">
                <a16:creationId xmlns:a16="http://schemas.microsoft.com/office/drawing/2014/main" id="{F845C67C-6682-4D4B-8E9C-E5031C19C00C}"/>
              </a:ext>
            </a:extLst>
          </p:cNvPr>
          <p:cNvGrpSpPr/>
          <p:nvPr/>
        </p:nvGrpSpPr>
        <p:grpSpPr>
          <a:xfrm>
            <a:off x="2153866" y="3147958"/>
            <a:ext cx="196200" cy="211320"/>
            <a:chOff x="2153866" y="3147958"/>
            <a:chExt cx="196200" cy="211320"/>
          </a:xfrm>
        </p:grpSpPr>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3B4AC3F3-0637-49EC-9204-F8BA75E0C2FC}"/>
                    </a:ext>
                  </a:extLst>
                </p14:cNvPr>
                <p14:cNvContentPartPr/>
                <p14:nvPr/>
              </p14:nvContentPartPr>
              <p14:xfrm>
                <a:off x="2153866" y="3147958"/>
                <a:ext cx="30240" cy="211320"/>
              </p14:xfrm>
            </p:contentPart>
          </mc:Choice>
          <mc:Fallback xmlns="">
            <p:pic>
              <p:nvPicPr>
                <p:cNvPr id="20" name="筆跡 19">
                  <a:extLst>
                    <a:ext uri="{FF2B5EF4-FFF2-40B4-BE49-F238E27FC236}">
                      <a16:creationId xmlns:a16="http://schemas.microsoft.com/office/drawing/2014/main" id="{3B4AC3F3-0637-49EC-9204-F8BA75E0C2FC}"/>
                    </a:ext>
                  </a:extLst>
                </p:cNvPr>
                <p:cNvPicPr/>
                <p:nvPr/>
              </p:nvPicPr>
              <p:blipFill>
                <a:blip r:embed="rId23"/>
                <a:stretch>
                  <a:fillRect/>
                </a:stretch>
              </p:blipFill>
              <p:spPr>
                <a:xfrm>
                  <a:off x="2145226" y="3138958"/>
                  <a:ext cx="478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F3F66809-97A9-4765-B81D-B338716E9AE9}"/>
                    </a:ext>
                  </a:extLst>
                </p14:cNvPr>
                <p14:cNvContentPartPr/>
                <p14:nvPr/>
              </p14:nvContentPartPr>
              <p14:xfrm>
                <a:off x="2243866" y="3181798"/>
                <a:ext cx="106200" cy="148320"/>
              </p14:xfrm>
            </p:contentPart>
          </mc:Choice>
          <mc:Fallback xmlns="">
            <p:pic>
              <p:nvPicPr>
                <p:cNvPr id="21" name="筆跡 20">
                  <a:extLst>
                    <a:ext uri="{FF2B5EF4-FFF2-40B4-BE49-F238E27FC236}">
                      <a16:creationId xmlns:a16="http://schemas.microsoft.com/office/drawing/2014/main" id="{F3F66809-97A9-4765-B81D-B338716E9AE9}"/>
                    </a:ext>
                  </a:extLst>
                </p:cNvPr>
                <p:cNvPicPr/>
                <p:nvPr/>
              </p:nvPicPr>
              <p:blipFill>
                <a:blip r:embed="rId25"/>
                <a:stretch>
                  <a:fillRect/>
                </a:stretch>
              </p:blipFill>
              <p:spPr>
                <a:xfrm>
                  <a:off x="2235226" y="3172798"/>
                  <a:ext cx="123840" cy="165960"/>
                </a:xfrm>
                <a:prstGeom prst="rect">
                  <a:avLst/>
                </a:prstGeom>
              </p:spPr>
            </p:pic>
          </mc:Fallback>
        </mc:AlternateContent>
      </p:grpSp>
      <p:grpSp>
        <p:nvGrpSpPr>
          <p:cNvPr id="22" name="群組 21">
            <a:extLst>
              <a:ext uri="{FF2B5EF4-FFF2-40B4-BE49-F238E27FC236}">
                <a16:creationId xmlns:a16="http://schemas.microsoft.com/office/drawing/2014/main" id="{DA69254E-D1BE-4AC7-9E90-16D80DFDD89A}"/>
              </a:ext>
            </a:extLst>
          </p:cNvPr>
          <p:cNvGrpSpPr/>
          <p:nvPr/>
        </p:nvGrpSpPr>
        <p:grpSpPr>
          <a:xfrm>
            <a:off x="744106" y="3700558"/>
            <a:ext cx="219600" cy="307080"/>
            <a:chOff x="744106" y="3700558"/>
            <a:chExt cx="219600" cy="307080"/>
          </a:xfrm>
        </p:grpSpPr>
        <mc:AlternateContent xmlns:mc="http://schemas.openxmlformats.org/markup-compatibility/2006" xmlns:p14="http://schemas.microsoft.com/office/powerpoint/2010/main">
          <mc:Choice Requires="p14">
            <p:contentPart p14:bwMode="auto" r:id="rId26">
              <p14:nvContentPartPr>
                <p14:cNvPr id="23" name="筆跡 22">
                  <a:extLst>
                    <a:ext uri="{FF2B5EF4-FFF2-40B4-BE49-F238E27FC236}">
                      <a16:creationId xmlns:a16="http://schemas.microsoft.com/office/drawing/2014/main" id="{9BB5DE32-D303-4BC5-87B1-58609797097E}"/>
                    </a:ext>
                  </a:extLst>
                </p14:cNvPr>
                <p14:cNvContentPartPr/>
                <p14:nvPr/>
              </p14:nvContentPartPr>
              <p14:xfrm>
                <a:off x="753106" y="3700558"/>
                <a:ext cx="195840" cy="25200"/>
              </p14:xfrm>
            </p:contentPart>
          </mc:Choice>
          <mc:Fallback xmlns="">
            <p:pic>
              <p:nvPicPr>
                <p:cNvPr id="23" name="筆跡 22">
                  <a:extLst>
                    <a:ext uri="{FF2B5EF4-FFF2-40B4-BE49-F238E27FC236}">
                      <a16:creationId xmlns:a16="http://schemas.microsoft.com/office/drawing/2014/main" id="{9BB5DE32-D303-4BC5-87B1-58609797097E}"/>
                    </a:ext>
                  </a:extLst>
                </p:cNvPr>
                <p:cNvPicPr/>
                <p:nvPr/>
              </p:nvPicPr>
              <p:blipFill>
                <a:blip r:embed="rId27"/>
                <a:stretch>
                  <a:fillRect/>
                </a:stretch>
              </p:blipFill>
              <p:spPr>
                <a:xfrm>
                  <a:off x="744466" y="3691918"/>
                  <a:ext cx="2134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筆跡 23">
                  <a:extLst>
                    <a:ext uri="{FF2B5EF4-FFF2-40B4-BE49-F238E27FC236}">
                      <a16:creationId xmlns:a16="http://schemas.microsoft.com/office/drawing/2014/main" id="{6C6E4710-A6EF-44DD-AC41-C37537641128}"/>
                    </a:ext>
                  </a:extLst>
                </p14:cNvPr>
                <p14:cNvContentPartPr/>
                <p14:nvPr/>
              </p14:nvContentPartPr>
              <p14:xfrm>
                <a:off x="744106" y="3727198"/>
                <a:ext cx="139680" cy="244440"/>
              </p14:xfrm>
            </p:contentPart>
          </mc:Choice>
          <mc:Fallback xmlns="">
            <p:pic>
              <p:nvPicPr>
                <p:cNvPr id="24" name="筆跡 23">
                  <a:extLst>
                    <a:ext uri="{FF2B5EF4-FFF2-40B4-BE49-F238E27FC236}">
                      <a16:creationId xmlns:a16="http://schemas.microsoft.com/office/drawing/2014/main" id="{6C6E4710-A6EF-44DD-AC41-C37537641128}"/>
                    </a:ext>
                  </a:extLst>
                </p:cNvPr>
                <p:cNvPicPr/>
                <p:nvPr/>
              </p:nvPicPr>
              <p:blipFill>
                <a:blip r:embed="rId29"/>
                <a:stretch>
                  <a:fillRect/>
                </a:stretch>
              </p:blipFill>
              <p:spPr>
                <a:xfrm>
                  <a:off x="735466" y="3718558"/>
                  <a:ext cx="1573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筆跡 24">
                  <a:extLst>
                    <a:ext uri="{FF2B5EF4-FFF2-40B4-BE49-F238E27FC236}">
                      <a16:creationId xmlns:a16="http://schemas.microsoft.com/office/drawing/2014/main" id="{E81FFC8A-A697-47CD-879D-88FDE2B2F17B}"/>
                    </a:ext>
                  </a:extLst>
                </p14:cNvPr>
                <p14:cNvContentPartPr/>
                <p14:nvPr/>
              </p14:nvContentPartPr>
              <p14:xfrm>
                <a:off x="757786" y="3889918"/>
                <a:ext cx="162720" cy="12600"/>
              </p14:xfrm>
            </p:contentPart>
          </mc:Choice>
          <mc:Fallback xmlns="">
            <p:pic>
              <p:nvPicPr>
                <p:cNvPr id="25" name="筆跡 24">
                  <a:extLst>
                    <a:ext uri="{FF2B5EF4-FFF2-40B4-BE49-F238E27FC236}">
                      <a16:creationId xmlns:a16="http://schemas.microsoft.com/office/drawing/2014/main" id="{E81FFC8A-A697-47CD-879D-88FDE2B2F17B}"/>
                    </a:ext>
                  </a:extLst>
                </p:cNvPr>
                <p:cNvPicPr/>
                <p:nvPr/>
              </p:nvPicPr>
              <p:blipFill>
                <a:blip r:embed="rId31"/>
                <a:stretch>
                  <a:fillRect/>
                </a:stretch>
              </p:blipFill>
              <p:spPr>
                <a:xfrm>
                  <a:off x="748786" y="3881278"/>
                  <a:ext cx="1803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1B10BC36-0819-4D48-BC0F-55D2E4FD8122}"/>
                    </a:ext>
                  </a:extLst>
                </p14:cNvPr>
                <p14:cNvContentPartPr/>
                <p14:nvPr/>
              </p14:nvContentPartPr>
              <p14:xfrm>
                <a:off x="942826" y="3911518"/>
                <a:ext cx="20880" cy="96120"/>
              </p14:xfrm>
            </p:contentPart>
          </mc:Choice>
          <mc:Fallback xmlns="">
            <p:pic>
              <p:nvPicPr>
                <p:cNvPr id="26" name="筆跡 25">
                  <a:extLst>
                    <a:ext uri="{FF2B5EF4-FFF2-40B4-BE49-F238E27FC236}">
                      <a16:creationId xmlns:a16="http://schemas.microsoft.com/office/drawing/2014/main" id="{1B10BC36-0819-4D48-BC0F-55D2E4FD8122}"/>
                    </a:ext>
                  </a:extLst>
                </p:cNvPr>
                <p:cNvPicPr/>
                <p:nvPr/>
              </p:nvPicPr>
              <p:blipFill>
                <a:blip r:embed="rId33"/>
                <a:stretch>
                  <a:fillRect/>
                </a:stretch>
              </p:blipFill>
              <p:spPr>
                <a:xfrm>
                  <a:off x="934186" y="3902878"/>
                  <a:ext cx="38520" cy="11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7" name="筆跡 26">
                <a:extLst>
                  <a:ext uri="{FF2B5EF4-FFF2-40B4-BE49-F238E27FC236}">
                    <a16:creationId xmlns:a16="http://schemas.microsoft.com/office/drawing/2014/main" id="{B9FDE95A-A3CA-46F7-AD35-CD35593ADB42}"/>
                  </a:ext>
                </a:extLst>
              </p14:cNvPr>
              <p14:cNvContentPartPr/>
              <p14:nvPr/>
            </p14:nvContentPartPr>
            <p14:xfrm>
              <a:off x="1127146" y="3826198"/>
              <a:ext cx="6120" cy="7560"/>
            </p14:xfrm>
          </p:contentPart>
        </mc:Choice>
        <mc:Fallback xmlns="">
          <p:pic>
            <p:nvPicPr>
              <p:cNvPr id="27" name="筆跡 26">
                <a:extLst>
                  <a:ext uri="{FF2B5EF4-FFF2-40B4-BE49-F238E27FC236}">
                    <a16:creationId xmlns:a16="http://schemas.microsoft.com/office/drawing/2014/main" id="{B9FDE95A-A3CA-46F7-AD35-CD35593ADB42}"/>
                  </a:ext>
                </a:extLst>
              </p:cNvPr>
              <p:cNvPicPr/>
              <p:nvPr/>
            </p:nvPicPr>
            <p:blipFill>
              <a:blip r:embed="rId35"/>
              <a:stretch>
                <a:fillRect/>
              </a:stretch>
            </p:blipFill>
            <p:spPr>
              <a:xfrm>
                <a:off x="1118146" y="3817558"/>
                <a:ext cx="237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筆跡 27">
                <a:extLst>
                  <a:ext uri="{FF2B5EF4-FFF2-40B4-BE49-F238E27FC236}">
                    <a16:creationId xmlns:a16="http://schemas.microsoft.com/office/drawing/2014/main" id="{8862A360-5DDA-4962-A82E-E7910C7105EC}"/>
                  </a:ext>
                </a:extLst>
              </p14:cNvPr>
              <p14:cNvContentPartPr/>
              <p14:nvPr/>
            </p14:nvContentPartPr>
            <p14:xfrm>
              <a:off x="1123546" y="3902158"/>
              <a:ext cx="1440" cy="2520"/>
            </p14:xfrm>
          </p:contentPart>
        </mc:Choice>
        <mc:Fallback xmlns="">
          <p:pic>
            <p:nvPicPr>
              <p:cNvPr id="28" name="筆跡 27">
                <a:extLst>
                  <a:ext uri="{FF2B5EF4-FFF2-40B4-BE49-F238E27FC236}">
                    <a16:creationId xmlns:a16="http://schemas.microsoft.com/office/drawing/2014/main" id="{8862A360-5DDA-4962-A82E-E7910C7105EC}"/>
                  </a:ext>
                </a:extLst>
              </p:cNvPr>
              <p:cNvPicPr/>
              <p:nvPr/>
            </p:nvPicPr>
            <p:blipFill>
              <a:blip r:embed="rId37"/>
              <a:stretch>
                <a:fillRect/>
              </a:stretch>
            </p:blipFill>
            <p:spPr>
              <a:xfrm>
                <a:off x="1114546" y="3893158"/>
                <a:ext cx="19080" cy="20160"/>
              </a:xfrm>
              <a:prstGeom prst="rect">
                <a:avLst/>
              </a:prstGeom>
            </p:spPr>
          </p:pic>
        </mc:Fallback>
      </mc:AlternateContent>
      <p:grpSp>
        <p:nvGrpSpPr>
          <p:cNvPr id="29" name="群組 28">
            <a:extLst>
              <a:ext uri="{FF2B5EF4-FFF2-40B4-BE49-F238E27FC236}">
                <a16:creationId xmlns:a16="http://schemas.microsoft.com/office/drawing/2014/main" id="{01CD1190-09C3-4E15-81BA-D8205D6E0599}"/>
              </a:ext>
            </a:extLst>
          </p:cNvPr>
          <p:cNvGrpSpPr/>
          <p:nvPr/>
        </p:nvGrpSpPr>
        <p:grpSpPr>
          <a:xfrm>
            <a:off x="1652026" y="3790198"/>
            <a:ext cx="383400" cy="191520"/>
            <a:chOff x="1652026" y="3790198"/>
            <a:chExt cx="383400" cy="191520"/>
          </a:xfrm>
        </p:grpSpPr>
        <mc:AlternateContent xmlns:mc="http://schemas.openxmlformats.org/markup-compatibility/2006" xmlns:p14="http://schemas.microsoft.com/office/powerpoint/2010/main">
          <mc:Choice Requires="p14">
            <p:contentPart p14:bwMode="auto" r:id="rId38">
              <p14:nvContentPartPr>
                <p14:cNvPr id="30" name="筆跡 29">
                  <a:extLst>
                    <a:ext uri="{FF2B5EF4-FFF2-40B4-BE49-F238E27FC236}">
                      <a16:creationId xmlns:a16="http://schemas.microsoft.com/office/drawing/2014/main" id="{26B08B66-4AD2-4992-B1C8-42568E6B7C21}"/>
                    </a:ext>
                  </a:extLst>
                </p14:cNvPr>
                <p14:cNvContentPartPr/>
                <p14:nvPr/>
              </p14:nvContentPartPr>
              <p14:xfrm>
                <a:off x="1652026" y="3793078"/>
                <a:ext cx="191160" cy="188640"/>
              </p14:xfrm>
            </p:contentPart>
          </mc:Choice>
          <mc:Fallback xmlns="">
            <p:pic>
              <p:nvPicPr>
                <p:cNvPr id="30" name="筆跡 29">
                  <a:extLst>
                    <a:ext uri="{FF2B5EF4-FFF2-40B4-BE49-F238E27FC236}">
                      <a16:creationId xmlns:a16="http://schemas.microsoft.com/office/drawing/2014/main" id="{26B08B66-4AD2-4992-B1C8-42568E6B7C21}"/>
                    </a:ext>
                  </a:extLst>
                </p:cNvPr>
                <p:cNvPicPr/>
                <p:nvPr/>
              </p:nvPicPr>
              <p:blipFill>
                <a:blip r:embed="rId39"/>
                <a:stretch>
                  <a:fillRect/>
                </a:stretch>
              </p:blipFill>
              <p:spPr>
                <a:xfrm>
                  <a:off x="1643026" y="3784438"/>
                  <a:ext cx="208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B5AC7100-082B-4FD5-9F78-D0FAC0F56AF6}"/>
                    </a:ext>
                  </a:extLst>
                </p14:cNvPr>
                <p14:cNvContentPartPr/>
                <p14:nvPr/>
              </p14:nvContentPartPr>
              <p14:xfrm>
                <a:off x="1705666" y="3790198"/>
                <a:ext cx="120600" cy="171360"/>
              </p14:xfrm>
            </p:contentPart>
          </mc:Choice>
          <mc:Fallback xmlns="">
            <p:pic>
              <p:nvPicPr>
                <p:cNvPr id="31" name="筆跡 30">
                  <a:extLst>
                    <a:ext uri="{FF2B5EF4-FFF2-40B4-BE49-F238E27FC236}">
                      <a16:creationId xmlns:a16="http://schemas.microsoft.com/office/drawing/2014/main" id="{B5AC7100-082B-4FD5-9F78-D0FAC0F56AF6}"/>
                    </a:ext>
                  </a:extLst>
                </p:cNvPr>
                <p:cNvPicPr/>
                <p:nvPr/>
              </p:nvPicPr>
              <p:blipFill>
                <a:blip r:embed="rId41"/>
                <a:stretch>
                  <a:fillRect/>
                </a:stretch>
              </p:blipFill>
              <p:spPr>
                <a:xfrm>
                  <a:off x="1696666" y="3781198"/>
                  <a:ext cx="138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筆跡 31">
                  <a:extLst>
                    <a:ext uri="{FF2B5EF4-FFF2-40B4-BE49-F238E27FC236}">
                      <a16:creationId xmlns:a16="http://schemas.microsoft.com/office/drawing/2014/main" id="{99908968-16C9-4DA6-9D34-9AC294E45EF3}"/>
                    </a:ext>
                  </a:extLst>
                </p14:cNvPr>
                <p14:cNvContentPartPr/>
                <p14:nvPr/>
              </p14:nvContentPartPr>
              <p14:xfrm>
                <a:off x="1927426" y="3837358"/>
                <a:ext cx="108000" cy="8640"/>
              </p14:xfrm>
            </p:contentPart>
          </mc:Choice>
          <mc:Fallback xmlns="">
            <p:pic>
              <p:nvPicPr>
                <p:cNvPr id="32" name="筆跡 31">
                  <a:extLst>
                    <a:ext uri="{FF2B5EF4-FFF2-40B4-BE49-F238E27FC236}">
                      <a16:creationId xmlns:a16="http://schemas.microsoft.com/office/drawing/2014/main" id="{99908968-16C9-4DA6-9D34-9AC294E45EF3}"/>
                    </a:ext>
                  </a:extLst>
                </p:cNvPr>
                <p:cNvPicPr/>
                <p:nvPr/>
              </p:nvPicPr>
              <p:blipFill>
                <a:blip r:embed="rId43"/>
                <a:stretch>
                  <a:fillRect/>
                </a:stretch>
              </p:blipFill>
              <p:spPr>
                <a:xfrm>
                  <a:off x="1918786" y="3828718"/>
                  <a:ext cx="125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A454D58D-E9BE-458F-99DE-57D4BEFF9B6F}"/>
                    </a:ext>
                  </a:extLst>
                </p14:cNvPr>
                <p14:cNvContentPartPr/>
                <p14:nvPr/>
              </p14:nvContentPartPr>
              <p14:xfrm>
                <a:off x="1942546" y="3907558"/>
                <a:ext cx="84960" cy="9720"/>
              </p14:xfrm>
            </p:contentPart>
          </mc:Choice>
          <mc:Fallback xmlns="">
            <p:pic>
              <p:nvPicPr>
                <p:cNvPr id="33" name="筆跡 32">
                  <a:extLst>
                    <a:ext uri="{FF2B5EF4-FFF2-40B4-BE49-F238E27FC236}">
                      <a16:creationId xmlns:a16="http://schemas.microsoft.com/office/drawing/2014/main" id="{A454D58D-E9BE-458F-99DE-57D4BEFF9B6F}"/>
                    </a:ext>
                  </a:extLst>
                </p:cNvPr>
                <p:cNvPicPr/>
                <p:nvPr/>
              </p:nvPicPr>
              <p:blipFill>
                <a:blip r:embed="rId45"/>
                <a:stretch>
                  <a:fillRect/>
                </a:stretch>
              </p:blipFill>
              <p:spPr>
                <a:xfrm>
                  <a:off x="1933546" y="3898558"/>
                  <a:ext cx="102600" cy="27360"/>
                </a:xfrm>
                <a:prstGeom prst="rect">
                  <a:avLst/>
                </a:prstGeom>
              </p:spPr>
            </p:pic>
          </mc:Fallback>
        </mc:AlternateContent>
      </p:grpSp>
      <p:grpSp>
        <p:nvGrpSpPr>
          <p:cNvPr id="34" name="群組 33">
            <a:extLst>
              <a:ext uri="{FF2B5EF4-FFF2-40B4-BE49-F238E27FC236}">
                <a16:creationId xmlns:a16="http://schemas.microsoft.com/office/drawing/2014/main" id="{49CB289F-7C6C-4770-868A-E854F8D10C9B}"/>
              </a:ext>
            </a:extLst>
          </p:cNvPr>
          <p:cNvGrpSpPr/>
          <p:nvPr/>
        </p:nvGrpSpPr>
        <p:grpSpPr>
          <a:xfrm>
            <a:off x="2205346" y="3833398"/>
            <a:ext cx="303480" cy="150480"/>
            <a:chOff x="2205346" y="3833398"/>
            <a:chExt cx="303480" cy="150480"/>
          </a:xfrm>
        </p:grpSpPr>
        <mc:AlternateContent xmlns:mc="http://schemas.openxmlformats.org/markup-compatibility/2006" xmlns:p14="http://schemas.microsoft.com/office/powerpoint/2010/main">
          <mc:Choice Requires="p14">
            <p:contentPart p14:bwMode="auto" r:id="rId46">
              <p14:nvContentPartPr>
                <p14:cNvPr id="35" name="筆跡 34">
                  <a:extLst>
                    <a:ext uri="{FF2B5EF4-FFF2-40B4-BE49-F238E27FC236}">
                      <a16:creationId xmlns:a16="http://schemas.microsoft.com/office/drawing/2014/main" id="{C15242A8-0441-42A4-966F-5A51265AD0AF}"/>
                    </a:ext>
                  </a:extLst>
                </p14:cNvPr>
                <p14:cNvContentPartPr/>
                <p14:nvPr/>
              </p14:nvContentPartPr>
              <p14:xfrm>
                <a:off x="2205346" y="3846718"/>
                <a:ext cx="38160" cy="137160"/>
              </p14:xfrm>
            </p:contentPart>
          </mc:Choice>
          <mc:Fallback xmlns="">
            <p:pic>
              <p:nvPicPr>
                <p:cNvPr id="35" name="筆跡 34">
                  <a:extLst>
                    <a:ext uri="{FF2B5EF4-FFF2-40B4-BE49-F238E27FC236}">
                      <a16:creationId xmlns:a16="http://schemas.microsoft.com/office/drawing/2014/main" id="{C15242A8-0441-42A4-966F-5A51265AD0AF}"/>
                    </a:ext>
                  </a:extLst>
                </p:cNvPr>
                <p:cNvPicPr/>
                <p:nvPr/>
              </p:nvPicPr>
              <p:blipFill>
                <a:blip r:embed="rId47"/>
                <a:stretch>
                  <a:fillRect/>
                </a:stretch>
              </p:blipFill>
              <p:spPr>
                <a:xfrm>
                  <a:off x="2196706" y="3837718"/>
                  <a:ext cx="558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筆跡 35">
                  <a:extLst>
                    <a:ext uri="{FF2B5EF4-FFF2-40B4-BE49-F238E27FC236}">
                      <a16:creationId xmlns:a16="http://schemas.microsoft.com/office/drawing/2014/main" id="{D3A48CC5-1A56-44AB-901F-285C663BD0D4}"/>
                    </a:ext>
                  </a:extLst>
                </p14:cNvPr>
                <p14:cNvContentPartPr/>
                <p14:nvPr/>
              </p14:nvContentPartPr>
              <p14:xfrm>
                <a:off x="2342146" y="3833398"/>
                <a:ext cx="166680" cy="127800"/>
              </p14:xfrm>
            </p:contentPart>
          </mc:Choice>
          <mc:Fallback xmlns="">
            <p:pic>
              <p:nvPicPr>
                <p:cNvPr id="36" name="筆跡 35">
                  <a:extLst>
                    <a:ext uri="{FF2B5EF4-FFF2-40B4-BE49-F238E27FC236}">
                      <a16:creationId xmlns:a16="http://schemas.microsoft.com/office/drawing/2014/main" id="{D3A48CC5-1A56-44AB-901F-285C663BD0D4}"/>
                    </a:ext>
                  </a:extLst>
                </p:cNvPr>
                <p:cNvPicPr/>
                <p:nvPr/>
              </p:nvPicPr>
              <p:blipFill>
                <a:blip r:embed="rId49"/>
                <a:stretch>
                  <a:fillRect/>
                </a:stretch>
              </p:blipFill>
              <p:spPr>
                <a:xfrm>
                  <a:off x="2333146" y="3824398"/>
                  <a:ext cx="184320" cy="145440"/>
                </a:xfrm>
                <a:prstGeom prst="rect">
                  <a:avLst/>
                </a:prstGeom>
              </p:spPr>
            </p:pic>
          </mc:Fallback>
        </mc:AlternateContent>
      </p:grpSp>
      <p:grpSp>
        <p:nvGrpSpPr>
          <p:cNvPr id="37" name="群組 36">
            <a:extLst>
              <a:ext uri="{FF2B5EF4-FFF2-40B4-BE49-F238E27FC236}">
                <a16:creationId xmlns:a16="http://schemas.microsoft.com/office/drawing/2014/main" id="{09E78F67-41C8-419D-8911-47D9088A0450}"/>
              </a:ext>
            </a:extLst>
          </p:cNvPr>
          <p:cNvGrpSpPr/>
          <p:nvPr/>
        </p:nvGrpSpPr>
        <p:grpSpPr>
          <a:xfrm>
            <a:off x="725386" y="4288865"/>
            <a:ext cx="387360" cy="292320"/>
            <a:chOff x="704506" y="4307878"/>
            <a:chExt cx="387360" cy="292320"/>
          </a:xfrm>
        </p:grpSpPr>
        <mc:AlternateContent xmlns:mc="http://schemas.openxmlformats.org/markup-compatibility/2006" xmlns:p14="http://schemas.microsoft.com/office/powerpoint/2010/main">
          <mc:Choice Requires="p14">
            <p:contentPart p14:bwMode="auto" r:id="rId50">
              <p14:nvContentPartPr>
                <p14:cNvPr id="38" name="筆跡 37">
                  <a:extLst>
                    <a:ext uri="{FF2B5EF4-FFF2-40B4-BE49-F238E27FC236}">
                      <a16:creationId xmlns:a16="http://schemas.microsoft.com/office/drawing/2014/main" id="{BC3B68FF-2DDF-4AB3-B274-7512EB16C741}"/>
                    </a:ext>
                  </a:extLst>
                </p14:cNvPr>
                <p14:cNvContentPartPr/>
                <p14:nvPr/>
              </p14:nvContentPartPr>
              <p14:xfrm>
                <a:off x="795946" y="4269852"/>
                <a:ext cx="163800" cy="7560"/>
              </p14:xfrm>
            </p:contentPart>
          </mc:Choice>
          <mc:Fallback xmlns="">
            <p:pic>
              <p:nvPicPr>
                <p:cNvPr id="38" name="筆跡 37">
                  <a:extLst>
                    <a:ext uri="{FF2B5EF4-FFF2-40B4-BE49-F238E27FC236}">
                      <a16:creationId xmlns:a16="http://schemas.microsoft.com/office/drawing/2014/main" id="{BC3B68FF-2DDF-4AB3-B274-7512EB16C741}"/>
                    </a:ext>
                  </a:extLst>
                </p:cNvPr>
                <p:cNvPicPr/>
                <p:nvPr/>
              </p:nvPicPr>
              <p:blipFill>
                <a:blip r:embed="rId51"/>
                <a:stretch>
                  <a:fillRect/>
                </a:stretch>
              </p:blipFill>
              <p:spPr>
                <a:xfrm>
                  <a:off x="787306" y="4260852"/>
                  <a:ext cx="181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筆跡 38">
                  <a:extLst>
                    <a:ext uri="{FF2B5EF4-FFF2-40B4-BE49-F238E27FC236}">
                      <a16:creationId xmlns:a16="http://schemas.microsoft.com/office/drawing/2014/main" id="{5A234956-0EC6-44F2-8C1D-71A8867FDADC}"/>
                    </a:ext>
                  </a:extLst>
                </p14:cNvPr>
                <p14:cNvContentPartPr/>
                <p14:nvPr/>
              </p14:nvContentPartPr>
              <p14:xfrm>
                <a:off x="746266" y="4285332"/>
                <a:ext cx="127800" cy="258120"/>
              </p14:xfrm>
            </p:contentPart>
          </mc:Choice>
          <mc:Fallback xmlns="">
            <p:pic>
              <p:nvPicPr>
                <p:cNvPr id="39" name="筆跡 38">
                  <a:extLst>
                    <a:ext uri="{FF2B5EF4-FFF2-40B4-BE49-F238E27FC236}">
                      <a16:creationId xmlns:a16="http://schemas.microsoft.com/office/drawing/2014/main" id="{5A234956-0EC6-44F2-8C1D-71A8867FDADC}"/>
                    </a:ext>
                  </a:extLst>
                </p:cNvPr>
                <p:cNvPicPr/>
                <p:nvPr/>
              </p:nvPicPr>
              <p:blipFill>
                <a:blip r:embed="rId53"/>
                <a:stretch>
                  <a:fillRect/>
                </a:stretch>
              </p:blipFill>
              <p:spPr>
                <a:xfrm>
                  <a:off x="737626" y="4276332"/>
                  <a:ext cx="1454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筆跡 39">
                  <a:extLst>
                    <a:ext uri="{FF2B5EF4-FFF2-40B4-BE49-F238E27FC236}">
                      <a16:creationId xmlns:a16="http://schemas.microsoft.com/office/drawing/2014/main" id="{A49C436F-AEDD-4FAD-B6F8-79E4FC4179F7}"/>
                    </a:ext>
                  </a:extLst>
                </p14:cNvPr>
                <p14:cNvContentPartPr/>
                <p14:nvPr/>
              </p14:nvContentPartPr>
              <p14:xfrm>
                <a:off x="760666" y="4441572"/>
                <a:ext cx="126000" cy="10800"/>
              </p14:xfrm>
            </p:contentPart>
          </mc:Choice>
          <mc:Fallback xmlns="">
            <p:pic>
              <p:nvPicPr>
                <p:cNvPr id="40" name="筆跡 39">
                  <a:extLst>
                    <a:ext uri="{FF2B5EF4-FFF2-40B4-BE49-F238E27FC236}">
                      <a16:creationId xmlns:a16="http://schemas.microsoft.com/office/drawing/2014/main" id="{A49C436F-AEDD-4FAD-B6F8-79E4FC4179F7}"/>
                    </a:ext>
                  </a:extLst>
                </p:cNvPr>
                <p:cNvPicPr/>
                <p:nvPr/>
              </p:nvPicPr>
              <p:blipFill>
                <a:blip r:embed="rId55"/>
                <a:stretch>
                  <a:fillRect/>
                </a:stretch>
              </p:blipFill>
              <p:spPr>
                <a:xfrm>
                  <a:off x="751666" y="4432932"/>
                  <a:ext cx="1436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筆跡 40">
                  <a:extLst>
                    <a:ext uri="{FF2B5EF4-FFF2-40B4-BE49-F238E27FC236}">
                      <a16:creationId xmlns:a16="http://schemas.microsoft.com/office/drawing/2014/main" id="{390D0F51-C76A-43CF-927B-67A2B2C5C218}"/>
                    </a:ext>
                  </a:extLst>
                </p14:cNvPr>
                <p14:cNvContentPartPr/>
                <p14:nvPr/>
              </p14:nvContentPartPr>
              <p14:xfrm>
                <a:off x="948226" y="4493052"/>
                <a:ext cx="99720" cy="69120"/>
              </p14:xfrm>
            </p:contentPart>
          </mc:Choice>
          <mc:Fallback xmlns="">
            <p:pic>
              <p:nvPicPr>
                <p:cNvPr id="41" name="筆跡 40">
                  <a:extLst>
                    <a:ext uri="{FF2B5EF4-FFF2-40B4-BE49-F238E27FC236}">
                      <a16:creationId xmlns:a16="http://schemas.microsoft.com/office/drawing/2014/main" id="{390D0F51-C76A-43CF-927B-67A2B2C5C218}"/>
                    </a:ext>
                  </a:extLst>
                </p:cNvPr>
                <p:cNvPicPr/>
                <p:nvPr/>
              </p:nvPicPr>
              <p:blipFill>
                <a:blip r:embed="rId57"/>
                <a:stretch>
                  <a:fillRect/>
                </a:stretch>
              </p:blipFill>
              <p:spPr>
                <a:xfrm>
                  <a:off x="939226" y="4484052"/>
                  <a:ext cx="1173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F07585F1-A8A0-4DF5-8774-6AE9AA417EC0}"/>
                    </a:ext>
                  </a:extLst>
                </p14:cNvPr>
                <p14:cNvContentPartPr/>
                <p14:nvPr/>
              </p14:nvContentPartPr>
              <p14:xfrm>
                <a:off x="1131106" y="4418892"/>
                <a:ext cx="2520" cy="4320"/>
              </p14:xfrm>
            </p:contentPart>
          </mc:Choice>
          <mc:Fallback xmlns="">
            <p:pic>
              <p:nvPicPr>
                <p:cNvPr id="42" name="筆跡 41">
                  <a:extLst>
                    <a:ext uri="{FF2B5EF4-FFF2-40B4-BE49-F238E27FC236}">
                      <a16:creationId xmlns:a16="http://schemas.microsoft.com/office/drawing/2014/main" id="{F07585F1-A8A0-4DF5-8774-6AE9AA417EC0}"/>
                    </a:ext>
                  </a:extLst>
                </p:cNvPr>
                <p:cNvPicPr/>
                <p:nvPr/>
              </p:nvPicPr>
              <p:blipFill>
                <a:blip r:embed="rId37"/>
                <a:stretch>
                  <a:fillRect/>
                </a:stretch>
              </p:blipFill>
              <p:spPr>
                <a:xfrm>
                  <a:off x="1122106" y="4410252"/>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17AEA8A9-8122-4F7C-83D5-0BF77DBFE63E}"/>
                    </a:ext>
                  </a:extLst>
                </p14:cNvPr>
                <p14:cNvContentPartPr/>
                <p14:nvPr/>
              </p14:nvContentPartPr>
              <p14:xfrm>
                <a:off x="1124266" y="4467492"/>
                <a:ext cx="8280" cy="3600"/>
              </p14:xfrm>
            </p:contentPart>
          </mc:Choice>
          <mc:Fallback xmlns="">
            <p:pic>
              <p:nvPicPr>
                <p:cNvPr id="43" name="筆跡 42">
                  <a:extLst>
                    <a:ext uri="{FF2B5EF4-FFF2-40B4-BE49-F238E27FC236}">
                      <a16:creationId xmlns:a16="http://schemas.microsoft.com/office/drawing/2014/main" id="{17AEA8A9-8122-4F7C-83D5-0BF77DBFE63E}"/>
                    </a:ext>
                  </a:extLst>
                </p:cNvPr>
                <p:cNvPicPr/>
                <p:nvPr/>
              </p:nvPicPr>
              <p:blipFill>
                <a:blip r:embed="rId60"/>
                <a:stretch>
                  <a:fillRect/>
                </a:stretch>
              </p:blipFill>
              <p:spPr>
                <a:xfrm>
                  <a:off x="1115266" y="4458492"/>
                  <a:ext cx="25920" cy="21240"/>
                </a:xfrm>
                <a:prstGeom prst="rect">
                  <a:avLst/>
                </a:prstGeom>
              </p:spPr>
            </p:pic>
          </mc:Fallback>
        </mc:AlternateContent>
      </p:grpSp>
      <p:grpSp>
        <p:nvGrpSpPr>
          <p:cNvPr id="44" name="群組 43">
            <a:extLst>
              <a:ext uri="{FF2B5EF4-FFF2-40B4-BE49-F238E27FC236}">
                <a16:creationId xmlns:a16="http://schemas.microsoft.com/office/drawing/2014/main" id="{B8E9AF0A-9AAB-4AEB-98DE-A3C7386CB66D}"/>
              </a:ext>
            </a:extLst>
          </p:cNvPr>
          <p:cNvGrpSpPr/>
          <p:nvPr/>
        </p:nvGrpSpPr>
        <p:grpSpPr>
          <a:xfrm>
            <a:off x="1685506" y="4368065"/>
            <a:ext cx="814320" cy="254520"/>
            <a:chOff x="1664626" y="4387078"/>
            <a:chExt cx="814320" cy="254520"/>
          </a:xfrm>
        </p:grpSpPr>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68CF0D41-6C06-4723-8414-F6ECA3D17284}"/>
                    </a:ext>
                  </a:extLst>
                </p14:cNvPr>
                <p14:cNvContentPartPr/>
                <p14:nvPr/>
              </p14:nvContentPartPr>
              <p14:xfrm>
                <a:off x="1706386" y="4349052"/>
                <a:ext cx="206280" cy="194760"/>
              </p14:xfrm>
            </p:contentPart>
          </mc:Choice>
          <mc:Fallback xmlns="">
            <p:pic>
              <p:nvPicPr>
                <p:cNvPr id="45" name="筆跡 44">
                  <a:extLst>
                    <a:ext uri="{FF2B5EF4-FFF2-40B4-BE49-F238E27FC236}">
                      <a16:creationId xmlns:a16="http://schemas.microsoft.com/office/drawing/2014/main" id="{68CF0D41-6C06-4723-8414-F6ECA3D17284}"/>
                    </a:ext>
                  </a:extLst>
                </p:cNvPr>
                <p:cNvPicPr/>
                <p:nvPr/>
              </p:nvPicPr>
              <p:blipFill>
                <a:blip r:embed="rId62"/>
                <a:stretch>
                  <a:fillRect/>
                </a:stretch>
              </p:blipFill>
              <p:spPr>
                <a:xfrm>
                  <a:off x="1697386" y="4340052"/>
                  <a:ext cx="2239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BC4BF7E4-A7A0-4D9A-8D2C-5C2BFEBE6D38}"/>
                    </a:ext>
                  </a:extLst>
                </p14:cNvPr>
                <p14:cNvContentPartPr/>
                <p14:nvPr/>
              </p14:nvContentPartPr>
              <p14:xfrm>
                <a:off x="1752106" y="4362372"/>
                <a:ext cx="124920" cy="164880"/>
              </p14:xfrm>
            </p:contentPart>
          </mc:Choice>
          <mc:Fallback xmlns="">
            <p:pic>
              <p:nvPicPr>
                <p:cNvPr id="46" name="筆跡 45">
                  <a:extLst>
                    <a:ext uri="{FF2B5EF4-FFF2-40B4-BE49-F238E27FC236}">
                      <a16:creationId xmlns:a16="http://schemas.microsoft.com/office/drawing/2014/main" id="{BC4BF7E4-A7A0-4D9A-8D2C-5C2BFEBE6D38}"/>
                    </a:ext>
                  </a:extLst>
                </p:cNvPr>
                <p:cNvPicPr/>
                <p:nvPr/>
              </p:nvPicPr>
              <p:blipFill>
                <a:blip r:embed="rId64"/>
                <a:stretch>
                  <a:fillRect/>
                </a:stretch>
              </p:blipFill>
              <p:spPr>
                <a:xfrm>
                  <a:off x="1743106" y="4353372"/>
                  <a:ext cx="142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9273380D-65C8-4965-BB86-442639AD0B9B}"/>
                    </a:ext>
                  </a:extLst>
                </p14:cNvPr>
                <p14:cNvContentPartPr/>
                <p14:nvPr/>
              </p14:nvContentPartPr>
              <p14:xfrm>
                <a:off x="2005906" y="4393332"/>
                <a:ext cx="137520" cy="76680"/>
              </p14:xfrm>
            </p:contentPart>
          </mc:Choice>
          <mc:Fallback xmlns="">
            <p:pic>
              <p:nvPicPr>
                <p:cNvPr id="47" name="筆跡 46">
                  <a:extLst>
                    <a:ext uri="{FF2B5EF4-FFF2-40B4-BE49-F238E27FC236}">
                      <a16:creationId xmlns:a16="http://schemas.microsoft.com/office/drawing/2014/main" id="{9273380D-65C8-4965-BB86-442639AD0B9B}"/>
                    </a:ext>
                  </a:extLst>
                </p:cNvPr>
                <p:cNvPicPr/>
                <p:nvPr/>
              </p:nvPicPr>
              <p:blipFill>
                <a:blip r:embed="rId66"/>
                <a:stretch>
                  <a:fillRect/>
                </a:stretch>
              </p:blipFill>
              <p:spPr>
                <a:xfrm>
                  <a:off x="1996906" y="4384332"/>
                  <a:ext cx="155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筆跡 47">
                  <a:extLst>
                    <a:ext uri="{FF2B5EF4-FFF2-40B4-BE49-F238E27FC236}">
                      <a16:creationId xmlns:a16="http://schemas.microsoft.com/office/drawing/2014/main" id="{A83950C8-CB6C-4375-B1FF-161CB50510C9}"/>
                    </a:ext>
                  </a:extLst>
                </p14:cNvPr>
                <p14:cNvContentPartPr/>
                <p14:nvPr/>
              </p14:nvContentPartPr>
              <p14:xfrm>
                <a:off x="1978546" y="4534092"/>
                <a:ext cx="153720" cy="9720"/>
              </p14:xfrm>
            </p:contentPart>
          </mc:Choice>
          <mc:Fallback xmlns="">
            <p:pic>
              <p:nvPicPr>
                <p:cNvPr id="48" name="筆跡 47">
                  <a:extLst>
                    <a:ext uri="{FF2B5EF4-FFF2-40B4-BE49-F238E27FC236}">
                      <a16:creationId xmlns:a16="http://schemas.microsoft.com/office/drawing/2014/main" id="{A83950C8-CB6C-4375-B1FF-161CB50510C9}"/>
                    </a:ext>
                  </a:extLst>
                </p:cNvPr>
                <p:cNvPicPr/>
                <p:nvPr/>
              </p:nvPicPr>
              <p:blipFill>
                <a:blip r:embed="rId68"/>
                <a:stretch>
                  <a:fillRect/>
                </a:stretch>
              </p:blipFill>
              <p:spPr>
                <a:xfrm>
                  <a:off x="1969546" y="4525452"/>
                  <a:ext cx="171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筆跡 48">
                  <a:extLst>
                    <a:ext uri="{FF2B5EF4-FFF2-40B4-BE49-F238E27FC236}">
                      <a16:creationId xmlns:a16="http://schemas.microsoft.com/office/drawing/2014/main" id="{B9E14EE7-A37B-4CD3-9913-1DFD915A5CC0}"/>
                    </a:ext>
                  </a:extLst>
                </p14:cNvPr>
                <p14:cNvContentPartPr/>
                <p14:nvPr/>
              </p14:nvContentPartPr>
              <p14:xfrm>
                <a:off x="2250706" y="4430412"/>
                <a:ext cx="14040" cy="173160"/>
              </p14:xfrm>
            </p:contentPart>
          </mc:Choice>
          <mc:Fallback xmlns="">
            <p:pic>
              <p:nvPicPr>
                <p:cNvPr id="49" name="筆跡 48">
                  <a:extLst>
                    <a:ext uri="{FF2B5EF4-FFF2-40B4-BE49-F238E27FC236}">
                      <a16:creationId xmlns:a16="http://schemas.microsoft.com/office/drawing/2014/main" id="{B9E14EE7-A37B-4CD3-9913-1DFD915A5CC0}"/>
                    </a:ext>
                  </a:extLst>
                </p:cNvPr>
                <p:cNvPicPr/>
                <p:nvPr/>
              </p:nvPicPr>
              <p:blipFill>
                <a:blip r:embed="rId70"/>
                <a:stretch>
                  <a:fillRect/>
                </a:stretch>
              </p:blipFill>
              <p:spPr>
                <a:xfrm>
                  <a:off x="2241706" y="4421412"/>
                  <a:ext cx="31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筆跡 49">
                  <a:extLst>
                    <a:ext uri="{FF2B5EF4-FFF2-40B4-BE49-F238E27FC236}">
                      <a16:creationId xmlns:a16="http://schemas.microsoft.com/office/drawing/2014/main" id="{D04F4404-2FFC-4C20-A04C-EDB4D94CD12E}"/>
                    </a:ext>
                  </a:extLst>
                </p14:cNvPr>
                <p14:cNvContentPartPr/>
                <p14:nvPr/>
              </p14:nvContentPartPr>
              <p14:xfrm>
                <a:off x="2342506" y="4436892"/>
                <a:ext cx="178200" cy="148320"/>
              </p14:xfrm>
            </p:contentPart>
          </mc:Choice>
          <mc:Fallback xmlns="">
            <p:pic>
              <p:nvPicPr>
                <p:cNvPr id="50" name="筆跡 49">
                  <a:extLst>
                    <a:ext uri="{FF2B5EF4-FFF2-40B4-BE49-F238E27FC236}">
                      <a16:creationId xmlns:a16="http://schemas.microsoft.com/office/drawing/2014/main" id="{D04F4404-2FFC-4C20-A04C-EDB4D94CD12E}"/>
                    </a:ext>
                  </a:extLst>
                </p:cNvPr>
                <p:cNvPicPr/>
                <p:nvPr/>
              </p:nvPicPr>
              <p:blipFill>
                <a:blip r:embed="rId72"/>
                <a:stretch>
                  <a:fillRect/>
                </a:stretch>
              </p:blipFill>
              <p:spPr>
                <a:xfrm>
                  <a:off x="2333866" y="4427892"/>
                  <a:ext cx="195840" cy="165960"/>
                </a:xfrm>
                <a:prstGeom prst="rect">
                  <a:avLst/>
                </a:prstGeom>
              </p:spPr>
            </p:pic>
          </mc:Fallback>
        </mc:AlternateContent>
      </p:grpSp>
      <p:grpSp>
        <p:nvGrpSpPr>
          <p:cNvPr id="51" name="群組 50">
            <a:extLst>
              <a:ext uri="{FF2B5EF4-FFF2-40B4-BE49-F238E27FC236}">
                <a16:creationId xmlns:a16="http://schemas.microsoft.com/office/drawing/2014/main" id="{CDB71B5C-193D-43FB-932A-350AB080D811}"/>
              </a:ext>
            </a:extLst>
          </p:cNvPr>
          <p:cNvGrpSpPr/>
          <p:nvPr/>
        </p:nvGrpSpPr>
        <p:grpSpPr>
          <a:xfrm>
            <a:off x="770386" y="4861198"/>
            <a:ext cx="405000" cy="414000"/>
            <a:chOff x="770386" y="4861198"/>
            <a:chExt cx="405000" cy="414000"/>
          </a:xfrm>
        </p:grpSpPr>
        <mc:AlternateContent xmlns:mc="http://schemas.openxmlformats.org/markup-compatibility/2006" xmlns:p14="http://schemas.microsoft.com/office/powerpoint/2010/main">
          <mc:Choice Requires="p14">
            <p:contentPart p14:bwMode="auto" r:id="rId73">
              <p14:nvContentPartPr>
                <p14:cNvPr id="52" name="筆跡 51">
                  <a:extLst>
                    <a:ext uri="{FF2B5EF4-FFF2-40B4-BE49-F238E27FC236}">
                      <a16:creationId xmlns:a16="http://schemas.microsoft.com/office/drawing/2014/main" id="{4A8122E9-82E4-4627-877F-4C48D836CA2F}"/>
                    </a:ext>
                  </a:extLst>
                </p14:cNvPr>
                <p14:cNvContentPartPr/>
                <p14:nvPr/>
              </p14:nvContentPartPr>
              <p14:xfrm>
                <a:off x="780466" y="4861198"/>
                <a:ext cx="199440" cy="37080"/>
              </p14:xfrm>
            </p:contentPart>
          </mc:Choice>
          <mc:Fallback xmlns="">
            <p:pic>
              <p:nvPicPr>
                <p:cNvPr id="52" name="筆跡 51">
                  <a:extLst>
                    <a:ext uri="{FF2B5EF4-FFF2-40B4-BE49-F238E27FC236}">
                      <a16:creationId xmlns:a16="http://schemas.microsoft.com/office/drawing/2014/main" id="{4A8122E9-82E4-4627-877F-4C48D836CA2F}"/>
                    </a:ext>
                  </a:extLst>
                </p:cNvPr>
                <p:cNvPicPr/>
                <p:nvPr/>
              </p:nvPicPr>
              <p:blipFill>
                <a:blip r:embed="rId74"/>
                <a:stretch>
                  <a:fillRect/>
                </a:stretch>
              </p:blipFill>
              <p:spPr>
                <a:xfrm>
                  <a:off x="771466" y="4852198"/>
                  <a:ext cx="2170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筆跡 52">
                  <a:extLst>
                    <a:ext uri="{FF2B5EF4-FFF2-40B4-BE49-F238E27FC236}">
                      <a16:creationId xmlns:a16="http://schemas.microsoft.com/office/drawing/2014/main" id="{9879F9D1-0F8E-429C-9001-D4043C1B8744}"/>
                    </a:ext>
                  </a:extLst>
                </p14:cNvPr>
                <p14:cNvContentPartPr/>
                <p14:nvPr/>
              </p14:nvContentPartPr>
              <p14:xfrm>
                <a:off x="770386" y="4925278"/>
                <a:ext cx="117720" cy="288000"/>
              </p14:xfrm>
            </p:contentPart>
          </mc:Choice>
          <mc:Fallback xmlns="">
            <p:pic>
              <p:nvPicPr>
                <p:cNvPr id="53" name="筆跡 52">
                  <a:extLst>
                    <a:ext uri="{FF2B5EF4-FFF2-40B4-BE49-F238E27FC236}">
                      <a16:creationId xmlns:a16="http://schemas.microsoft.com/office/drawing/2014/main" id="{9879F9D1-0F8E-429C-9001-D4043C1B8744}"/>
                    </a:ext>
                  </a:extLst>
                </p:cNvPr>
                <p:cNvPicPr/>
                <p:nvPr/>
              </p:nvPicPr>
              <p:blipFill>
                <a:blip r:embed="rId76"/>
                <a:stretch>
                  <a:fillRect/>
                </a:stretch>
              </p:blipFill>
              <p:spPr>
                <a:xfrm>
                  <a:off x="761746" y="4916278"/>
                  <a:ext cx="1353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4" name="筆跡 53">
                  <a:extLst>
                    <a:ext uri="{FF2B5EF4-FFF2-40B4-BE49-F238E27FC236}">
                      <a16:creationId xmlns:a16="http://schemas.microsoft.com/office/drawing/2014/main" id="{32DDD849-5EC4-46A9-9D93-E1B15747447B}"/>
                    </a:ext>
                  </a:extLst>
                </p14:cNvPr>
                <p14:cNvContentPartPr/>
                <p14:nvPr/>
              </p14:nvContentPartPr>
              <p14:xfrm>
                <a:off x="793066" y="5102398"/>
                <a:ext cx="142200" cy="7560"/>
              </p14:xfrm>
            </p:contentPart>
          </mc:Choice>
          <mc:Fallback xmlns="">
            <p:pic>
              <p:nvPicPr>
                <p:cNvPr id="54" name="筆跡 53">
                  <a:extLst>
                    <a:ext uri="{FF2B5EF4-FFF2-40B4-BE49-F238E27FC236}">
                      <a16:creationId xmlns:a16="http://schemas.microsoft.com/office/drawing/2014/main" id="{32DDD849-5EC4-46A9-9D93-E1B15747447B}"/>
                    </a:ext>
                  </a:extLst>
                </p:cNvPr>
                <p:cNvPicPr/>
                <p:nvPr/>
              </p:nvPicPr>
              <p:blipFill>
                <a:blip r:embed="rId78"/>
                <a:stretch>
                  <a:fillRect/>
                </a:stretch>
              </p:blipFill>
              <p:spPr>
                <a:xfrm>
                  <a:off x="784426" y="5093398"/>
                  <a:ext cx="1598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5" name="筆跡 54">
                  <a:extLst>
                    <a:ext uri="{FF2B5EF4-FFF2-40B4-BE49-F238E27FC236}">
                      <a16:creationId xmlns:a16="http://schemas.microsoft.com/office/drawing/2014/main" id="{2EAB500E-CD92-43F0-9449-D16E3717D1AF}"/>
                    </a:ext>
                  </a:extLst>
                </p14:cNvPr>
                <p14:cNvContentPartPr/>
                <p14:nvPr/>
              </p14:nvContentPartPr>
              <p14:xfrm>
                <a:off x="941746" y="5145598"/>
                <a:ext cx="95040" cy="129600"/>
              </p14:xfrm>
            </p:contentPart>
          </mc:Choice>
          <mc:Fallback xmlns="">
            <p:pic>
              <p:nvPicPr>
                <p:cNvPr id="55" name="筆跡 54">
                  <a:extLst>
                    <a:ext uri="{FF2B5EF4-FFF2-40B4-BE49-F238E27FC236}">
                      <a16:creationId xmlns:a16="http://schemas.microsoft.com/office/drawing/2014/main" id="{2EAB500E-CD92-43F0-9449-D16E3717D1AF}"/>
                    </a:ext>
                  </a:extLst>
                </p:cNvPr>
                <p:cNvPicPr/>
                <p:nvPr/>
              </p:nvPicPr>
              <p:blipFill>
                <a:blip r:embed="rId80"/>
                <a:stretch>
                  <a:fillRect/>
                </a:stretch>
              </p:blipFill>
              <p:spPr>
                <a:xfrm>
                  <a:off x="933106" y="5136598"/>
                  <a:ext cx="1126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6" name="筆跡 55">
                  <a:extLst>
                    <a:ext uri="{FF2B5EF4-FFF2-40B4-BE49-F238E27FC236}">
                      <a16:creationId xmlns:a16="http://schemas.microsoft.com/office/drawing/2014/main" id="{D860B914-E144-4AD2-95B3-86E6EA0D9D8D}"/>
                    </a:ext>
                  </a:extLst>
                </p14:cNvPr>
                <p14:cNvContentPartPr/>
                <p14:nvPr/>
              </p14:nvContentPartPr>
              <p14:xfrm>
                <a:off x="1172866" y="5069278"/>
                <a:ext cx="2520" cy="11520"/>
              </p14:xfrm>
            </p:contentPart>
          </mc:Choice>
          <mc:Fallback xmlns="">
            <p:pic>
              <p:nvPicPr>
                <p:cNvPr id="56" name="筆跡 55">
                  <a:extLst>
                    <a:ext uri="{FF2B5EF4-FFF2-40B4-BE49-F238E27FC236}">
                      <a16:creationId xmlns:a16="http://schemas.microsoft.com/office/drawing/2014/main" id="{D860B914-E144-4AD2-95B3-86E6EA0D9D8D}"/>
                    </a:ext>
                  </a:extLst>
                </p:cNvPr>
                <p:cNvPicPr/>
                <p:nvPr/>
              </p:nvPicPr>
              <p:blipFill>
                <a:blip r:embed="rId82"/>
                <a:stretch>
                  <a:fillRect/>
                </a:stretch>
              </p:blipFill>
              <p:spPr>
                <a:xfrm>
                  <a:off x="1163866" y="5060638"/>
                  <a:ext cx="20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 name="筆跡 56">
                  <a:extLst>
                    <a:ext uri="{FF2B5EF4-FFF2-40B4-BE49-F238E27FC236}">
                      <a16:creationId xmlns:a16="http://schemas.microsoft.com/office/drawing/2014/main" id="{E2657277-519B-459A-AB58-A27541701126}"/>
                    </a:ext>
                  </a:extLst>
                </p14:cNvPr>
                <p14:cNvContentPartPr/>
                <p14:nvPr/>
              </p14:nvContentPartPr>
              <p14:xfrm>
                <a:off x="1167106" y="5138398"/>
                <a:ext cx="2520" cy="7560"/>
              </p14:xfrm>
            </p:contentPart>
          </mc:Choice>
          <mc:Fallback xmlns="">
            <p:pic>
              <p:nvPicPr>
                <p:cNvPr id="57" name="筆跡 56">
                  <a:extLst>
                    <a:ext uri="{FF2B5EF4-FFF2-40B4-BE49-F238E27FC236}">
                      <a16:creationId xmlns:a16="http://schemas.microsoft.com/office/drawing/2014/main" id="{E2657277-519B-459A-AB58-A27541701126}"/>
                    </a:ext>
                  </a:extLst>
                </p:cNvPr>
                <p:cNvPicPr/>
                <p:nvPr/>
              </p:nvPicPr>
              <p:blipFill>
                <a:blip r:embed="rId84"/>
                <a:stretch>
                  <a:fillRect/>
                </a:stretch>
              </p:blipFill>
              <p:spPr>
                <a:xfrm>
                  <a:off x="1158106" y="5129398"/>
                  <a:ext cx="20160" cy="25200"/>
                </a:xfrm>
                <a:prstGeom prst="rect">
                  <a:avLst/>
                </a:prstGeom>
              </p:spPr>
            </p:pic>
          </mc:Fallback>
        </mc:AlternateContent>
      </p:grpSp>
      <p:grpSp>
        <p:nvGrpSpPr>
          <p:cNvPr id="58" name="群組 57">
            <a:extLst>
              <a:ext uri="{FF2B5EF4-FFF2-40B4-BE49-F238E27FC236}">
                <a16:creationId xmlns:a16="http://schemas.microsoft.com/office/drawing/2014/main" id="{9318D614-755D-4395-A928-569DAEB4DE0F}"/>
              </a:ext>
            </a:extLst>
          </p:cNvPr>
          <p:cNvGrpSpPr/>
          <p:nvPr/>
        </p:nvGrpSpPr>
        <p:grpSpPr>
          <a:xfrm>
            <a:off x="1686226" y="4919158"/>
            <a:ext cx="853560" cy="272160"/>
            <a:chOff x="1686226" y="4919158"/>
            <a:chExt cx="853560" cy="272160"/>
          </a:xfrm>
        </p:grpSpPr>
        <mc:AlternateContent xmlns:mc="http://schemas.openxmlformats.org/markup-compatibility/2006" xmlns:p14="http://schemas.microsoft.com/office/powerpoint/2010/main">
          <mc:Choice Requires="p14">
            <p:contentPart p14:bwMode="auto" r:id="rId85">
              <p14:nvContentPartPr>
                <p14:cNvPr id="59" name="筆跡 58">
                  <a:extLst>
                    <a:ext uri="{FF2B5EF4-FFF2-40B4-BE49-F238E27FC236}">
                      <a16:creationId xmlns:a16="http://schemas.microsoft.com/office/drawing/2014/main" id="{24709472-A41E-4500-953F-F658F5CA233C}"/>
                    </a:ext>
                  </a:extLst>
                </p14:cNvPr>
                <p14:cNvContentPartPr/>
                <p14:nvPr/>
              </p14:nvContentPartPr>
              <p14:xfrm>
                <a:off x="1686226" y="4919158"/>
                <a:ext cx="193680" cy="240120"/>
              </p14:xfrm>
            </p:contentPart>
          </mc:Choice>
          <mc:Fallback xmlns="">
            <p:pic>
              <p:nvPicPr>
                <p:cNvPr id="59" name="筆跡 58">
                  <a:extLst>
                    <a:ext uri="{FF2B5EF4-FFF2-40B4-BE49-F238E27FC236}">
                      <a16:creationId xmlns:a16="http://schemas.microsoft.com/office/drawing/2014/main" id="{24709472-A41E-4500-953F-F658F5CA233C}"/>
                    </a:ext>
                  </a:extLst>
                </p:cNvPr>
                <p:cNvPicPr/>
                <p:nvPr/>
              </p:nvPicPr>
              <p:blipFill>
                <a:blip r:embed="rId86"/>
                <a:stretch>
                  <a:fillRect/>
                </a:stretch>
              </p:blipFill>
              <p:spPr>
                <a:xfrm>
                  <a:off x="1677226" y="4910158"/>
                  <a:ext cx="2113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筆跡 59">
                  <a:extLst>
                    <a:ext uri="{FF2B5EF4-FFF2-40B4-BE49-F238E27FC236}">
                      <a16:creationId xmlns:a16="http://schemas.microsoft.com/office/drawing/2014/main" id="{2288F427-F0DF-434E-86F8-DF14D4D2FD8F}"/>
                    </a:ext>
                  </a:extLst>
                </p14:cNvPr>
                <p14:cNvContentPartPr/>
                <p14:nvPr/>
              </p14:nvContentPartPr>
              <p14:xfrm>
                <a:off x="1734106" y="4986118"/>
                <a:ext cx="152280" cy="181440"/>
              </p14:xfrm>
            </p:contentPart>
          </mc:Choice>
          <mc:Fallback xmlns="">
            <p:pic>
              <p:nvPicPr>
                <p:cNvPr id="60" name="筆跡 59">
                  <a:extLst>
                    <a:ext uri="{FF2B5EF4-FFF2-40B4-BE49-F238E27FC236}">
                      <a16:creationId xmlns:a16="http://schemas.microsoft.com/office/drawing/2014/main" id="{2288F427-F0DF-434E-86F8-DF14D4D2FD8F}"/>
                    </a:ext>
                  </a:extLst>
                </p:cNvPr>
                <p:cNvPicPr/>
                <p:nvPr/>
              </p:nvPicPr>
              <p:blipFill>
                <a:blip r:embed="rId88"/>
                <a:stretch>
                  <a:fillRect/>
                </a:stretch>
              </p:blipFill>
              <p:spPr>
                <a:xfrm>
                  <a:off x="1725466" y="4977118"/>
                  <a:ext cx="1699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1" name="筆跡 60">
                  <a:extLst>
                    <a:ext uri="{FF2B5EF4-FFF2-40B4-BE49-F238E27FC236}">
                      <a16:creationId xmlns:a16="http://schemas.microsoft.com/office/drawing/2014/main" id="{84037DC5-02A9-43DC-9ABA-F921917CEC74}"/>
                    </a:ext>
                  </a:extLst>
                </p14:cNvPr>
                <p14:cNvContentPartPr/>
                <p14:nvPr/>
              </p14:nvContentPartPr>
              <p14:xfrm>
                <a:off x="1977826" y="5035438"/>
                <a:ext cx="80280" cy="11520"/>
              </p14:xfrm>
            </p:contentPart>
          </mc:Choice>
          <mc:Fallback xmlns="">
            <p:pic>
              <p:nvPicPr>
                <p:cNvPr id="61" name="筆跡 60">
                  <a:extLst>
                    <a:ext uri="{FF2B5EF4-FFF2-40B4-BE49-F238E27FC236}">
                      <a16:creationId xmlns:a16="http://schemas.microsoft.com/office/drawing/2014/main" id="{84037DC5-02A9-43DC-9ABA-F921917CEC74}"/>
                    </a:ext>
                  </a:extLst>
                </p:cNvPr>
                <p:cNvPicPr/>
                <p:nvPr/>
              </p:nvPicPr>
              <p:blipFill>
                <a:blip r:embed="rId90"/>
                <a:stretch>
                  <a:fillRect/>
                </a:stretch>
              </p:blipFill>
              <p:spPr>
                <a:xfrm>
                  <a:off x="1968826" y="5026438"/>
                  <a:ext cx="97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2" name="筆跡 61">
                  <a:extLst>
                    <a:ext uri="{FF2B5EF4-FFF2-40B4-BE49-F238E27FC236}">
                      <a16:creationId xmlns:a16="http://schemas.microsoft.com/office/drawing/2014/main" id="{50463B1F-8CC0-41FF-B163-A90618761667}"/>
                    </a:ext>
                  </a:extLst>
                </p14:cNvPr>
                <p14:cNvContentPartPr/>
                <p14:nvPr/>
              </p14:nvContentPartPr>
              <p14:xfrm>
                <a:off x="1988266" y="5100238"/>
                <a:ext cx="73440" cy="8640"/>
              </p14:xfrm>
            </p:contentPart>
          </mc:Choice>
          <mc:Fallback xmlns="">
            <p:pic>
              <p:nvPicPr>
                <p:cNvPr id="62" name="筆跡 61">
                  <a:extLst>
                    <a:ext uri="{FF2B5EF4-FFF2-40B4-BE49-F238E27FC236}">
                      <a16:creationId xmlns:a16="http://schemas.microsoft.com/office/drawing/2014/main" id="{50463B1F-8CC0-41FF-B163-A90618761667}"/>
                    </a:ext>
                  </a:extLst>
                </p:cNvPr>
                <p:cNvPicPr/>
                <p:nvPr/>
              </p:nvPicPr>
              <p:blipFill>
                <a:blip r:embed="rId92"/>
                <a:stretch>
                  <a:fillRect/>
                </a:stretch>
              </p:blipFill>
              <p:spPr>
                <a:xfrm>
                  <a:off x="1979266" y="5091238"/>
                  <a:ext cx="91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3" name="筆跡 62">
                  <a:extLst>
                    <a:ext uri="{FF2B5EF4-FFF2-40B4-BE49-F238E27FC236}">
                      <a16:creationId xmlns:a16="http://schemas.microsoft.com/office/drawing/2014/main" id="{4FED4B70-30F7-4548-89DE-C7FF88F1E3E2}"/>
                    </a:ext>
                  </a:extLst>
                </p14:cNvPr>
                <p14:cNvContentPartPr/>
                <p14:nvPr/>
              </p14:nvContentPartPr>
              <p14:xfrm>
                <a:off x="2177266" y="5024998"/>
                <a:ext cx="148680" cy="136080"/>
              </p14:xfrm>
            </p:contentPart>
          </mc:Choice>
          <mc:Fallback xmlns="">
            <p:pic>
              <p:nvPicPr>
                <p:cNvPr id="63" name="筆跡 62">
                  <a:extLst>
                    <a:ext uri="{FF2B5EF4-FFF2-40B4-BE49-F238E27FC236}">
                      <a16:creationId xmlns:a16="http://schemas.microsoft.com/office/drawing/2014/main" id="{4FED4B70-30F7-4548-89DE-C7FF88F1E3E2}"/>
                    </a:ext>
                  </a:extLst>
                </p:cNvPr>
                <p:cNvPicPr/>
                <p:nvPr/>
              </p:nvPicPr>
              <p:blipFill>
                <a:blip r:embed="rId94"/>
                <a:stretch>
                  <a:fillRect/>
                </a:stretch>
              </p:blipFill>
              <p:spPr>
                <a:xfrm>
                  <a:off x="2168266" y="5015998"/>
                  <a:ext cx="166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4" name="筆跡 63">
                  <a:extLst>
                    <a:ext uri="{FF2B5EF4-FFF2-40B4-BE49-F238E27FC236}">
                      <a16:creationId xmlns:a16="http://schemas.microsoft.com/office/drawing/2014/main" id="{95D8C260-02C5-4601-80AE-D589C5B4C848}"/>
                    </a:ext>
                  </a:extLst>
                </p14:cNvPr>
                <p14:cNvContentPartPr/>
                <p14:nvPr/>
              </p14:nvContentPartPr>
              <p14:xfrm>
                <a:off x="2371666" y="5029318"/>
                <a:ext cx="168120" cy="162000"/>
              </p14:xfrm>
            </p:contentPart>
          </mc:Choice>
          <mc:Fallback xmlns="">
            <p:pic>
              <p:nvPicPr>
                <p:cNvPr id="64" name="筆跡 63">
                  <a:extLst>
                    <a:ext uri="{FF2B5EF4-FFF2-40B4-BE49-F238E27FC236}">
                      <a16:creationId xmlns:a16="http://schemas.microsoft.com/office/drawing/2014/main" id="{95D8C260-02C5-4601-80AE-D589C5B4C848}"/>
                    </a:ext>
                  </a:extLst>
                </p:cNvPr>
                <p:cNvPicPr/>
                <p:nvPr/>
              </p:nvPicPr>
              <p:blipFill>
                <a:blip r:embed="rId96"/>
                <a:stretch>
                  <a:fillRect/>
                </a:stretch>
              </p:blipFill>
              <p:spPr>
                <a:xfrm>
                  <a:off x="2362666" y="5020318"/>
                  <a:ext cx="185760" cy="179640"/>
                </a:xfrm>
                <a:prstGeom prst="rect">
                  <a:avLst/>
                </a:prstGeom>
              </p:spPr>
            </p:pic>
          </mc:Fallback>
        </mc:AlternateContent>
      </p:grpSp>
      <p:grpSp>
        <p:nvGrpSpPr>
          <p:cNvPr id="65" name="群組 64">
            <a:extLst>
              <a:ext uri="{FF2B5EF4-FFF2-40B4-BE49-F238E27FC236}">
                <a16:creationId xmlns:a16="http://schemas.microsoft.com/office/drawing/2014/main" id="{F638F765-30EB-461F-A263-56799DCBB8F6}"/>
              </a:ext>
            </a:extLst>
          </p:cNvPr>
          <p:cNvGrpSpPr/>
          <p:nvPr/>
        </p:nvGrpSpPr>
        <p:grpSpPr>
          <a:xfrm>
            <a:off x="826546" y="5539438"/>
            <a:ext cx="408600" cy="376920"/>
            <a:chOff x="826546" y="5539438"/>
            <a:chExt cx="408600" cy="376920"/>
          </a:xfrm>
        </p:grpSpPr>
        <mc:AlternateContent xmlns:mc="http://schemas.openxmlformats.org/markup-compatibility/2006" xmlns:p14="http://schemas.microsoft.com/office/powerpoint/2010/main">
          <mc:Choice Requires="p14">
            <p:contentPart p14:bwMode="auto" r:id="rId97">
              <p14:nvContentPartPr>
                <p14:cNvPr id="66" name="筆跡 65">
                  <a:extLst>
                    <a:ext uri="{FF2B5EF4-FFF2-40B4-BE49-F238E27FC236}">
                      <a16:creationId xmlns:a16="http://schemas.microsoft.com/office/drawing/2014/main" id="{6819A397-C069-4EBA-B5DE-CE92F4E52620}"/>
                    </a:ext>
                  </a:extLst>
                </p14:cNvPr>
                <p14:cNvContentPartPr/>
                <p14:nvPr/>
              </p14:nvContentPartPr>
              <p14:xfrm>
                <a:off x="836626" y="5539438"/>
                <a:ext cx="178920" cy="24120"/>
              </p14:xfrm>
            </p:contentPart>
          </mc:Choice>
          <mc:Fallback xmlns="">
            <p:pic>
              <p:nvPicPr>
                <p:cNvPr id="66" name="筆跡 65">
                  <a:extLst>
                    <a:ext uri="{FF2B5EF4-FFF2-40B4-BE49-F238E27FC236}">
                      <a16:creationId xmlns:a16="http://schemas.microsoft.com/office/drawing/2014/main" id="{6819A397-C069-4EBA-B5DE-CE92F4E52620}"/>
                    </a:ext>
                  </a:extLst>
                </p:cNvPr>
                <p:cNvPicPr/>
                <p:nvPr/>
              </p:nvPicPr>
              <p:blipFill>
                <a:blip r:embed="rId98"/>
                <a:stretch>
                  <a:fillRect/>
                </a:stretch>
              </p:blipFill>
              <p:spPr>
                <a:xfrm>
                  <a:off x="827626" y="5530438"/>
                  <a:ext cx="196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筆跡 66">
                  <a:extLst>
                    <a:ext uri="{FF2B5EF4-FFF2-40B4-BE49-F238E27FC236}">
                      <a16:creationId xmlns:a16="http://schemas.microsoft.com/office/drawing/2014/main" id="{65540E14-0803-45A8-972C-55762D8189AE}"/>
                    </a:ext>
                  </a:extLst>
                </p14:cNvPr>
                <p14:cNvContentPartPr/>
                <p14:nvPr/>
              </p14:nvContentPartPr>
              <p14:xfrm>
                <a:off x="826546" y="5576518"/>
                <a:ext cx="144360" cy="323280"/>
              </p14:xfrm>
            </p:contentPart>
          </mc:Choice>
          <mc:Fallback xmlns="">
            <p:pic>
              <p:nvPicPr>
                <p:cNvPr id="67" name="筆跡 66">
                  <a:extLst>
                    <a:ext uri="{FF2B5EF4-FFF2-40B4-BE49-F238E27FC236}">
                      <a16:creationId xmlns:a16="http://schemas.microsoft.com/office/drawing/2014/main" id="{65540E14-0803-45A8-972C-55762D8189AE}"/>
                    </a:ext>
                  </a:extLst>
                </p:cNvPr>
                <p:cNvPicPr/>
                <p:nvPr/>
              </p:nvPicPr>
              <p:blipFill>
                <a:blip r:embed="rId100"/>
                <a:stretch>
                  <a:fillRect/>
                </a:stretch>
              </p:blipFill>
              <p:spPr>
                <a:xfrm>
                  <a:off x="817546" y="5567878"/>
                  <a:ext cx="1620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8" name="筆跡 67">
                  <a:extLst>
                    <a:ext uri="{FF2B5EF4-FFF2-40B4-BE49-F238E27FC236}">
                      <a16:creationId xmlns:a16="http://schemas.microsoft.com/office/drawing/2014/main" id="{4D382681-9D32-45F4-8B94-FD99F952DF09}"/>
                    </a:ext>
                  </a:extLst>
                </p14:cNvPr>
                <p14:cNvContentPartPr/>
                <p14:nvPr/>
              </p14:nvContentPartPr>
              <p14:xfrm>
                <a:off x="870826" y="5765158"/>
                <a:ext cx="109080" cy="9360"/>
              </p14:xfrm>
            </p:contentPart>
          </mc:Choice>
          <mc:Fallback xmlns="">
            <p:pic>
              <p:nvPicPr>
                <p:cNvPr id="68" name="筆跡 67">
                  <a:extLst>
                    <a:ext uri="{FF2B5EF4-FFF2-40B4-BE49-F238E27FC236}">
                      <a16:creationId xmlns:a16="http://schemas.microsoft.com/office/drawing/2014/main" id="{4D382681-9D32-45F4-8B94-FD99F952DF09}"/>
                    </a:ext>
                  </a:extLst>
                </p:cNvPr>
                <p:cNvPicPr/>
                <p:nvPr/>
              </p:nvPicPr>
              <p:blipFill>
                <a:blip r:embed="rId102"/>
                <a:stretch>
                  <a:fillRect/>
                </a:stretch>
              </p:blipFill>
              <p:spPr>
                <a:xfrm>
                  <a:off x="862186" y="5756158"/>
                  <a:ext cx="1267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9" name="筆跡 68">
                  <a:extLst>
                    <a:ext uri="{FF2B5EF4-FFF2-40B4-BE49-F238E27FC236}">
                      <a16:creationId xmlns:a16="http://schemas.microsoft.com/office/drawing/2014/main" id="{730218B2-C347-4F2E-9137-73926F1E3D0C}"/>
                    </a:ext>
                  </a:extLst>
                </p14:cNvPr>
                <p14:cNvContentPartPr/>
                <p14:nvPr/>
              </p14:nvContentPartPr>
              <p14:xfrm>
                <a:off x="985306" y="5797918"/>
                <a:ext cx="108720" cy="87120"/>
              </p14:xfrm>
            </p:contentPart>
          </mc:Choice>
          <mc:Fallback xmlns="">
            <p:pic>
              <p:nvPicPr>
                <p:cNvPr id="69" name="筆跡 68">
                  <a:extLst>
                    <a:ext uri="{FF2B5EF4-FFF2-40B4-BE49-F238E27FC236}">
                      <a16:creationId xmlns:a16="http://schemas.microsoft.com/office/drawing/2014/main" id="{730218B2-C347-4F2E-9137-73926F1E3D0C}"/>
                    </a:ext>
                  </a:extLst>
                </p:cNvPr>
                <p:cNvPicPr/>
                <p:nvPr/>
              </p:nvPicPr>
              <p:blipFill>
                <a:blip r:embed="rId104"/>
                <a:stretch>
                  <a:fillRect/>
                </a:stretch>
              </p:blipFill>
              <p:spPr>
                <a:xfrm>
                  <a:off x="976666" y="5789278"/>
                  <a:ext cx="126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0" name="筆跡 69">
                  <a:extLst>
                    <a:ext uri="{FF2B5EF4-FFF2-40B4-BE49-F238E27FC236}">
                      <a16:creationId xmlns:a16="http://schemas.microsoft.com/office/drawing/2014/main" id="{CD2A141B-619E-42AB-A4D4-748369A03932}"/>
                    </a:ext>
                  </a:extLst>
                </p14:cNvPr>
                <p14:cNvContentPartPr/>
                <p14:nvPr/>
              </p14:nvContentPartPr>
              <p14:xfrm>
                <a:off x="1037866" y="5802958"/>
                <a:ext cx="18720" cy="113400"/>
              </p14:xfrm>
            </p:contentPart>
          </mc:Choice>
          <mc:Fallback xmlns="">
            <p:pic>
              <p:nvPicPr>
                <p:cNvPr id="70" name="筆跡 69">
                  <a:extLst>
                    <a:ext uri="{FF2B5EF4-FFF2-40B4-BE49-F238E27FC236}">
                      <a16:creationId xmlns:a16="http://schemas.microsoft.com/office/drawing/2014/main" id="{CD2A141B-619E-42AB-A4D4-748369A03932}"/>
                    </a:ext>
                  </a:extLst>
                </p:cNvPr>
                <p:cNvPicPr/>
                <p:nvPr/>
              </p:nvPicPr>
              <p:blipFill>
                <a:blip r:embed="rId106"/>
                <a:stretch>
                  <a:fillRect/>
                </a:stretch>
              </p:blipFill>
              <p:spPr>
                <a:xfrm>
                  <a:off x="1028866" y="5794318"/>
                  <a:ext cx="363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 name="筆跡 70">
                  <a:extLst>
                    <a:ext uri="{FF2B5EF4-FFF2-40B4-BE49-F238E27FC236}">
                      <a16:creationId xmlns:a16="http://schemas.microsoft.com/office/drawing/2014/main" id="{ECAF23F5-26F8-4F4C-9A10-9AB7BF6CE81B}"/>
                    </a:ext>
                  </a:extLst>
                </p14:cNvPr>
                <p14:cNvContentPartPr/>
                <p14:nvPr/>
              </p14:nvContentPartPr>
              <p14:xfrm>
                <a:off x="1224346" y="5710438"/>
                <a:ext cx="10800" cy="18000"/>
              </p14:xfrm>
            </p:contentPart>
          </mc:Choice>
          <mc:Fallback xmlns="">
            <p:pic>
              <p:nvPicPr>
                <p:cNvPr id="71" name="筆跡 70">
                  <a:extLst>
                    <a:ext uri="{FF2B5EF4-FFF2-40B4-BE49-F238E27FC236}">
                      <a16:creationId xmlns:a16="http://schemas.microsoft.com/office/drawing/2014/main" id="{ECAF23F5-26F8-4F4C-9A10-9AB7BF6CE81B}"/>
                    </a:ext>
                  </a:extLst>
                </p:cNvPr>
                <p:cNvPicPr/>
                <p:nvPr/>
              </p:nvPicPr>
              <p:blipFill>
                <a:blip r:embed="rId108"/>
                <a:stretch>
                  <a:fillRect/>
                </a:stretch>
              </p:blipFill>
              <p:spPr>
                <a:xfrm>
                  <a:off x="1215346" y="5701798"/>
                  <a:ext cx="284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筆跡 71">
                  <a:extLst>
                    <a:ext uri="{FF2B5EF4-FFF2-40B4-BE49-F238E27FC236}">
                      <a16:creationId xmlns:a16="http://schemas.microsoft.com/office/drawing/2014/main" id="{6A1DBCAC-664F-4406-8DC1-436E644A6282}"/>
                    </a:ext>
                  </a:extLst>
                </p14:cNvPr>
                <p14:cNvContentPartPr/>
                <p14:nvPr/>
              </p14:nvContentPartPr>
              <p14:xfrm>
                <a:off x="1230106" y="5806198"/>
                <a:ext cx="1440" cy="14760"/>
              </p14:xfrm>
            </p:contentPart>
          </mc:Choice>
          <mc:Fallback xmlns="">
            <p:pic>
              <p:nvPicPr>
                <p:cNvPr id="72" name="筆跡 71">
                  <a:extLst>
                    <a:ext uri="{FF2B5EF4-FFF2-40B4-BE49-F238E27FC236}">
                      <a16:creationId xmlns:a16="http://schemas.microsoft.com/office/drawing/2014/main" id="{6A1DBCAC-664F-4406-8DC1-436E644A6282}"/>
                    </a:ext>
                  </a:extLst>
                </p:cNvPr>
                <p:cNvPicPr/>
                <p:nvPr/>
              </p:nvPicPr>
              <p:blipFill>
                <a:blip r:embed="rId82"/>
                <a:stretch>
                  <a:fillRect/>
                </a:stretch>
              </p:blipFill>
              <p:spPr>
                <a:xfrm>
                  <a:off x="1221106" y="5797198"/>
                  <a:ext cx="19080" cy="32400"/>
                </a:xfrm>
                <a:prstGeom prst="rect">
                  <a:avLst/>
                </a:prstGeom>
              </p:spPr>
            </p:pic>
          </mc:Fallback>
        </mc:AlternateContent>
      </p:grpSp>
      <p:grpSp>
        <p:nvGrpSpPr>
          <p:cNvPr id="73" name="群組 72">
            <a:extLst>
              <a:ext uri="{FF2B5EF4-FFF2-40B4-BE49-F238E27FC236}">
                <a16:creationId xmlns:a16="http://schemas.microsoft.com/office/drawing/2014/main" id="{2A9C5954-0D4E-4EF3-A110-595D61D262B2}"/>
              </a:ext>
            </a:extLst>
          </p:cNvPr>
          <p:cNvGrpSpPr/>
          <p:nvPr/>
        </p:nvGrpSpPr>
        <p:grpSpPr>
          <a:xfrm>
            <a:off x="1875946" y="5602798"/>
            <a:ext cx="898200" cy="284040"/>
            <a:chOff x="1875946" y="5602798"/>
            <a:chExt cx="898200" cy="284040"/>
          </a:xfrm>
        </p:grpSpPr>
        <mc:AlternateContent xmlns:mc="http://schemas.openxmlformats.org/markup-compatibility/2006" xmlns:p14="http://schemas.microsoft.com/office/powerpoint/2010/main">
          <mc:Choice Requires="p14">
            <p:contentPart p14:bwMode="auto" r:id="rId110">
              <p14:nvContentPartPr>
                <p14:cNvPr id="74" name="筆跡 73">
                  <a:extLst>
                    <a:ext uri="{FF2B5EF4-FFF2-40B4-BE49-F238E27FC236}">
                      <a16:creationId xmlns:a16="http://schemas.microsoft.com/office/drawing/2014/main" id="{F8266DA4-2C12-4451-8E9C-5EBBEE2A471F}"/>
                    </a:ext>
                  </a:extLst>
                </p14:cNvPr>
                <p14:cNvContentPartPr/>
                <p14:nvPr/>
              </p14:nvContentPartPr>
              <p14:xfrm>
                <a:off x="1875946" y="5602798"/>
                <a:ext cx="170640" cy="227520"/>
              </p14:xfrm>
            </p:contentPart>
          </mc:Choice>
          <mc:Fallback xmlns="">
            <p:pic>
              <p:nvPicPr>
                <p:cNvPr id="74" name="筆跡 73">
                  <a:extLst>
                    <a:ext uri="{FF2B5EF4-FFF2-40B4-BE49-F238E27FC236}">
                      <a16:creationId xmlns:a16="http://schemas.microsoft.com/office/drawing/2014/main" id="{F8266DA4-2C12-4451-8E9C-5EBBEE2A471F}"/>
                    </a:ext>
                  </a:extLst>
                </p:cNvPr>
                <p:cNvPicPr/>
                <p:nvPr/>
              </p:nvPicPr>
              <p:blipFill>
                <a:blip r:embed="rId111"/>
                <a:stretch>
                  <a:fillRect/>
                </a:stretch>
              </p:blipFill>
              <p:spPr>
                <a:xfrm>
                  <a:off x="1867306" y="5593798"/>
                  <a:ext cx="1882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筆跡 74">
                  <a:extLst>
                    <a:ext uri="{FF2B5EF4-FFF2-40B4-BE49-F238E27FC236}">
                      <a16:creationId xmlns:a16="http://schemas.microsoft.com/office/drawing/2014/main" id="{1DDD6C28-14E6-490D-A01C-ABE4C0B0FB30}"/>
                    </a:ext>
                  </a:extLst>
                </p14:cNvPr>
                <p14:cNvContentPartPr/>
                <p14:nvPr/>
              </p14:nvContentPartPr>
              <p14:xfrm>
                <a:off x="1902946" y="5606398"/>
                <a:ext cx="148320" cy="181440"/>
              </p14:xfrm>
            </p:contentPart>
          </mc:Choice>
          <mc:Fallback xmlns="">
            <p:pic>
              <p:nvPicPr>
                <p:cNvPr id="75" name="筆跡 74">
                  <a:extLst>
                    <a:ext uri="{FF2B5EF4-FFF2-40B4-BE49-F238E27FC236}">
                      <a16:creationId xmlns:a16="http://schemas.microsoft.com/office/drawing/2014/main" id="{1DDD6C28-14E6-490D-A01C-ABE4C0B0FB30}"/>
                    </a:ext>
                  </a:extLst>
                </p:cNvPr>
                <p:cNvPicPr/>
                <p:nvPr/>
              </p:nvPicPr>
              <p:blipFill>
                <a:blip r:embed="rId113"/>
                <a:stretch>
                  <a:fillRect/>
                </a:stretch>
              </p:blipFill>
              <p:spPr>
                <a:xfrm>
                  <a:off x="1894306" y="5597758"/>
                  <a:ext cx="165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6" name="筆跡 75">
                  <a:extLst>
                    <a:ext uri="{FF2B5EF4-FFF2-40B4-BE49-F238E27FC236}">
                      <a16:creationId xmlns:a16="http://schemas.microsoft.com/office/drawing/2014/main" id="{29C42C57-E8F3-4C75-8E41-7B6F3D5328CD}"/>
                    </a:ext>
                  </a:extLst>
                </p14:cNvPr>
                <p14:cNvContentPartPr/>
                <p14:nvPr/>
              </p14:nvContentPartPr>
              <p14:xfrm>
                <a:off x="2159626" y="5638438"/>
                <a:ext cx="146520" cy="99000"/>
              </p14:xfrm>
            </p:contentPart>
          </mc:Choice>
          <mc:Fallback xmlns="">
            <p:pic>
              <p:nvPicPr>
                <p:cNvPr id="76" name="筆跡 75">
                  <a:extLst>
                    <a:ext uri="{FF2B5EF4-FFF2-40B4-BE49-F238E27FC236}">
                      <a16:creationId xmlns:a16="http://schemas.microsoft.com/office/drawing/2014/main" id="{29C42C57-E8F3-4C75-8E41-7B6F3D5328CD}"/>
                    </a:ext>
                  </a:extLst>
                </p:cNvPr>
                <p:cNvPicPr/>
                <p:nvPr/>
              </p:nvPicPr>
              <p:blipFill>
                <a:blip r:embed="rId115"/>
                <a:stretch>
                  <a:fillRect/>
                </a:stretch>
              </p:blipFill>
              <p:spPr>
                <a:xfrm>
                  <a:off x="2150986" y="5629438"/>
                  <a:ext cx="164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7" name="筆跡 76">
                  <a:extLst>
                    <a:ext uri="{FF2B5EF4-FFF2-40B4-BE49-F238E27FC236}">
                      <a16:creationId xmlns:a16="http://schemas.microsoft.com/office/drawing/2014/main" id="{BF3AB84A-AB32-4BAC-9A1C-A960ED74F995}"/>
                    </a:ext>
                  </a:extLst>
                </p14:cNvPr>
                <p14:cNvContentPartPr/>
                <p14:nvPr/>
              </p14:nvContentPartPr>
              <p14:xfrm>
                <a:off x="2129746" y="5823478"/>
                <a:ext cx="141120" cy="9720"/>
              </p14:xfrm>
            </p:contentPart>
          </mc:Choice>
          <mc:Fallback xmlns="">
            <p:pic>
              <p:nvPicPr>
                <p:cNvPr id="77" name="筆跡 76">
                  <a:extLst>
                    <a:ext uri="{FF2B5EF4-FFF2-40B4-BE49-F238E27FC236}">
                      <a16:creationId xmlns:a16="http://schemas.microsoft.com/office/drawing/2014/main" id="{BF3AB84A-AB32-4BAC-9A1C-A960ED74F995}"/>
                    </a:ext>
                  </a:extLst>
                </p:cNvPr>
                <p:cNvPicPr/>
                <p:nvPr/>
              </p:nvPicPr>
              <p:blipFill>
                <a:blip r:embed="rId117"/>
                <a:stretch>
                  <a:fillRect/>
                </a:stretch>
              </p:blipFill>
              <p:spPr>
                <a:xfrm>
                  <a:off x="2121106" y="5814478"/>
                  <a:ext cx="1587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8" name="筆跡 77">
                  <a:extLst>
                    <a:ext uri="{FF2B5EF4-FFF2-40B4-BE49-F238E27FC236}">
                      <a16:creationId xmlns:a16="http://schemas.microsoft.com/office/drawing/2014/main" id="{2E1C0282-273D-491E-A2FF-92159ADC8ACF}"/>
                    </a:ext>
                  </a:extLst>
                </p14:cNvPr>
                <p14:cNvContentPartPr/>
                <p14:nvPr/>
              </p14:nvContentPartPr>
              <p14:xfrm>
                <a:off x="2358706" y="5726278"/>
                <a:ext cx="162720" cy="142920"/>
              </p14:xfrm>
            </p:contentPart>
          </mc:Choice>
          <mc:Fallback xmlns="">
            <p:pic>
              <p:nvPicPr>
                <p:cNvPr id="78" name="筆跡 77">
                  <a:extLst>
                    <a:ext uri="{FF2B5EF4-FFF2-40B4-BE49-F238E27FC236}">
                      <a16:creationId xmlns:a16="http://schemas.microsoft.com/office/drawing/2014/main" id="{2E1C0282-273D-491E-A2FF-92159ADC8ACF}"/>
                    </a:ext>
                  </a:extLst>
                </p:cNvPr>
                <p:cNvPicPr/>
                <p:nvPr/>
              </p:nvPicPr>
              <p:blipFill>
                <a:blip r:embed="rId119"/>
                <a:stretch>
                  <a:fillRect/>
                </a:stretch>
              </p:blipFill>
              <p:spPr>
                <a:xfrm>
                  <a:off x="2349706" y="5717278"/>
                  <a:ext cx="180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9" name="筆跡 78">
                  <a:extLst>
                    <a:ext uri="{FF2B5EF4-FFF2-40B4-BE49-F238E27FC236}">
                      <a16:creationId xmlns:a16="http://schemas.microsoft.com/office/drawing/2014/main" id="{A27879CD-04AB-4483-87F0-DE221FBAAC24}"/>
                    </a:ext>
                  </a:extLst>
                </p14:cNvPr>
                <p14:cNvContentPartPr/>
                <p14:nvPr/>
              </p14:nvContentPartPr>
              <p14:xfrm>
                <a:off x="2621506" y="5703238"/>
                <a:ext cx="152640" cy="183600"/>
              </p14:xfrm>
            </p:contentPart>
          </mc:Choice>
          <mc:Fallback xmlns="">
            <p:pic>
              <p:nvPicPr>
                <p:cNvPr id="79" name="筆跡 78">
                  <a:extLst>
                    <a:ext uri="{FF2B5EF4-FFF2-40B4-BE49-F238E27FC236}">
                      <a16:creationId xmlns:a16="http://schemas.microsoft.com/office/drawing/2014/main" id="{A27879CD-04AB-4483-87F0-DE221FBAAC24}"/>
                    </a:ext>
                  </a:extLst>
                </p:cNvPr>
                <p:cNvPicPr/>
                <p:nvPr/>
              </p:nvPicPr>
              <p:blipFill>
                <a:blip r:embed="rId121"/>
                <a:stretch>
                  <a:fillRect/>
                </a:stretch>
              </p:blipFill>
              <p:spPr>
                <a:xfrm>
                  <a:off x="2612866" y="5694598"/>
                  <a:ext cx="170280" cy="201240"/>
                </a:xfrm>
                <a:prstGeom prst="rect">
                  <a:avLst/>
                </a:prstGeom>
              </p:spPr>
            </p:pic>
          </mc:Fallback>
        </mc:AlternateContent>
      </p:grpSp>
      <p:grpSp>
        <p:nvGrpSpPr>
          <p:cNvPr id="80" name="群組 79">
            <a:extLst>
              <a:ext uri="{FF2B5EF4-FFF2-40B4-BE49-F238E27FC236}">
                <a16:creationId xmlns:a16="http://schemas.microsoft.com/office/drawing/2014/main" id="{B463A83B-D2DF-431F-8F84-32B362EB69DD}"/>
              </a:ext>
            </a:extLst>
          </p:cNvPr>
          <p:cNvGrpSpPr/>
          <p:nvPr/>
        </p:nvGrpSpPr>
        <p:grpSpPr>
          <a:xfrm>
            <a:off x="3034426" y="3171718"/>
            <a:ext cx="324360" cy="219600"/>
            <a:chOff x="3034426" y="3171718"/>
            <a:chExt cx="324360" cy="219600"/>
          </a:xfrm>
        </p:grpSpPr>
        <mc:AlternateContent xmlns:mc="http://schemas.openxmlformats.org/markup-compatibility/2006" xmlns:p14="http://schemas.microsoft.com/office/powerpoint/2010/main">
          <mc:Choice Requires="p14">
            <p:contentPart p14:bwMode="auto" r:id="rId122">
              <p14:nvContentPartPr>
                <p14:cNvPr id="81" name="筆跡 80">
                  <a:extLst>
                    <a:ext uri="{FF2B5EF4-FFF2-40B4-BE49-F238E27FC236}">
                      <a16:creationId xmlns:a16="http://schemas.microsoft.com/office/drawing/2014/main" id="{A400A3EE-CFEA-45A3-B9AB-DCD8882E0643}"/>
                    </a:ext>
                  </a:extLst>
                </p14:cNvPr>
                <p14:cNvContentPartPr/>
                <p14:nvPr/>
              </p14:nvContentPartPr>
              <p14:xfrm>
                <a:off x="3034426" y="3236518"/>
                <a:ext cx="274680" cy="23400"/>
              </p14:xfrm>
            </p:contentPart>
          </mc:Choice>
          <mc:Fallback xmlns="">
            <p:pic>
              <p:nvPicPr>
                <p:cNvPr id="81" name="筆跡 80">
                  <a:extLst>
                    <a:ext uri="{FF2B5EF4-FFF2-40B4-BE49-F238E27FC236}">
                      <a16:creationId xmlns:a16="http://schemas.microsoft.com/office/drawing/2014/main" id="{A400A3EE-CFEA-45A3-B9AB-DCD8882E0643}"/>
                    </a:ext>
                  </a:extLst>
                </p:cNvPr>
                <p:cNvPicPr/>
                <p:nvPr/>
              </p:nvPicPr>
              <p:blipFill>
                <a:blip r:embed="rId123"/>
                <a:stretch>
                  <a:fillRect/>
                </a:stretch>
              </p:blipFill>
              <p:spPr>
                <a:xfrm>
                  <a:off x="3025786" y="3227878"/>
                  <a:ext cx="2923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筆跡 81">
                  <a:extLst>
                    <a:ext uri="{FF2B5EF4-FFF2-40B4-BE49-F238E27FC236}">
                      <a16:creationId xmlns:a16="http://schemas.microsoft.com/office/drawing/2014/main" id="{0863B174-8017-4E3C-91F1-77CCE1F84506}"/>
                    </a:ext>
                  </a:extLst>
                </p14:cNvPr>
                <p14:cNvContentPartPr/>
                <p14:nvPr/>
              </p14:nvContentPartPr>
              <p14:xfrm>
                <a:off x="3047026" y="3307438"/>
                <a:ext cx="261000" cy="13680"/>
              </p14:xfrm>
            </p:contentPart>
          </mc:Choice>
          <mc:Fallback xmlns="">
            <p:pic>
              <p:nvPicPr>
                <p:cNvPr id="82" name="筆跡 81">
                  <a:extLst>
                    <a:ext uri="{FF2B5EF4-FFF2-40B4-BE49-F238E27FC236}">
                      <a16:creationId xmlns:a16="http://schemas.microsoft.com/office/drawing/2014/main" id="{0863B174-8017-4E3C-91F1-77CCE1F84506}"/>
                    </a:ext>
                  </a:extLst>
                </p:cNvPr>
                <p:cNvPicPr/>
                <p:nvPr/>
              </p:nvPicPr>
              <p:blipFill>
                <a:blip r:embed="rId125"/>
                <a:stretch>
                  <a:fillRect/>
                </a:stretch>
              </p:blipFill>
              <p:spPr>
                <a:xfrm>
                  <a:off x="3038026" y="3298798"/>
                  <a:ext cx="278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筆跡 82">
                  <a:extLst>
                    <a:ext uri="{FF2B5EF4-FFF2-40B4-BE49-F238E27FC236}">
                      <a16:creationId xmlns:a16="http://schemas.microsoft.com/office/drawing/2014/main" id="{B470D7CE-4D8C-4AD9-966E-B97F58209CE3}"/>
                    </a:ext>
                  </a:extLst>
                </p14:cNvPr>
                <p14:cNvContentPartPr/>
                <p14:nvPr/>
              </p14:nvContentPartPr>
              <p14:xfrm>
                <a:off x="3185266" y="3171718"/>
                <a:ext cx="173520" cy="219600"/>
              </p14:xfrm>
            </p:contentPart>
          </mc:Choice>
          <mc:Fallback xmlns="">
            <p:pic>
              <p:nvPicPr>
                <p:cNvPr id="83" name="筆跡 82">
                  <a:extLst>
                    <a:ext uri="{FF2B5EF4-FFF2-40B4-BE49-F238E27FC236}">
                      <a16:creationId xmlns:a16="http://schemas.microsoft.com/office/drawing/2014/main" id="{B470D7CE-4D8C-4AD9-966E-B97F58209CE3}"/>
                    </a:ext>
                  </a:extLst>
                </p:cNvPr>
                <p:cNvPicPr/>
                <p:nvPr/>
              </p:nvPicPr>
              <p:blipFill>
                <a:blip r:embed="rId127"/>
                <a:stretch>
                  <a:fillRect/>
                </a:stretch>
              </p:blipFill>
              <p:spPr>
                <a:xfrm>
                  <a:off x="3176626" y="3162718"/>
                  <a:ext cx="191160" cy="237240"/>
                </a:xfrm>
                <a:prstGeom prst="rect">
                  <a:avLst/>
                </a:prstGeom>
              </p:spPr>
            </p:pic>
          </mc:Fallback>
        </mc:AlternateContent>
      </p:grpSp>
      <p:grpSp>
        <p:nvGrpSpPr>
          <p:cNvPr id="84" name="群組 83">
            <a:extLst>
              <a:ext uri="{FF2B5EF4-FFF2-40B4-BE49-F238E27FC236}">
                <a16:creationId xmlns:a16="http://schemas.microsoft.com/office/drawing/2014/main" id="{50EAD50A-9661-4BC9-A1D6-86CD5E574E07}"/>
              </a:ext>
            </a:extLst>
          </p:cNvPr>
          <p:cNvGrpSpPr/>
          <p:nvPr/>
        </p:nvGrpSpPr>
        <p:grpSpPr>
          <a:xfrm>
            <a:off x="3779986" y="3090358"/>
            <a:ext cx="459000" cy="343080"/>
            <a:chOff x="3779986" y="3090358"/>
            <a:chExt cx="459000" cy="343080"/>
          </a:xfrm>
        </p:grpSpPr>
        <mc:AlternateContent xmlns:mc="http://schemas.openxmlformats.org/markup-compatibility/2006" xmlns:p14="http://schemas.microsoft.com/office/powerpoint/2010/main">
          <mc:Choice Requires="p14">
            <p:contentPart p14:bwMode="auto" r:id="rId128">
              <p14:nvContentPartPr>
                <p14:cNvPr id="85" name="筆跡 84">
                  <a:extLst>
                    <a:ext uri="{FF2B5EF4-FFF2-40B4-BE49-F238E27FC236}">
                      <a16:creationId xmlns:a16="http://schemas.microsoft.com/office/drawing/2014/main" id="{896E6E5C-5BE7-4010-A59D-EF6C77A02E78}"/>
                    </a:ext>
                  </a:extLst>
                </p14:cNvPr>
                <p14:cNvContentPartPr/>
                <p14:nvPr/>
              </p14:nvContentPartPr>
              <p14:xfrm>
                <a:off x="3826066" y="3090358"/>
                <a:ext cx="44640" cy="343080"/>
              </p14:xfrm>
            </p:contentPart>
          </mc:Choice>
          <mc:Fallback xmlns="">
            <p:pic>
              <p:nvPicPr>
                <p:cNvPr id="85" name="筆跡 84">
                  <a:extLst>
                    <a:ext uri="{FF2B5EF4-FFF2-40B4-BE49-F238E27FC236}">
                      <a16:creationId xmlns:a16="http://schemas.microsoft.com/office/drawing/2014/main" id="{896E6E5C-5BE7-4010-A59D-EF6C77A02E78}"/>
                    </a:ext>
                  </a:extLst>
                </p:cNvPr>
                <p:cNvPicPr/>
                <p:nvPr/>
              </p:nvPicPr>
              <p:blipFill>
                <a:blip r:embed="rId129"/>
                <a:stretch>
                  <a:fillRect/>
                </a:stretch>
              </p:blipFill>
              <p:spPr>
                <a:xfrm>
                  <a:off x="3817066" y="3081358"/>
                  <a:ext cx="622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筆跡 85">
                  <a:extLst>
                    <a:ext uri="{FF2B5EF4-FFF2-40B4-BE49-F238E27FC236}">
                      <a16:creationId xmlns:a16="http://schemas.microsoft.com/office/drawing/2014/main" id="{2CB07E3F-2D26-424C-9F49-C05556650CE0}"/>
                    </a:ext>
                  </a:extLst>
                </p14:cNvPr>
                <p14:cNvContentPartPr/>
                <p14:nvPr/>
              </p14:nvContentPartPr>
              <p14:xfrm>
                <a:off x="3779986" y="3100438"/>
                <a:ext cx="241560" cy="198720"/>
              </p14:xfrm>
            </p:contentPart>
          </mc:Choice>
          <mc:Fallback xmlns="">
            <p:pic>
              <p:nvPicPr>
                <p:cNvPr id="86" name="筆跡 85">
                  <a:extLst>
                    <a:ext uri="{FF2B5EF4-FFF2-40B4-BE49-F238E27FC236}">
                      <a16:creationId xmlns:a16="http://schemas.microsoft.com/office/drawing/2014/main" id="{2CB07E3F-2D26-424C-9F49-C05556650CE0}"/>
                    </a:ext>
                  </a:extLst>
                </p:cNvPr>
                <p:cNvPicPr/>
                <p:nvPr/>
              </p:nvPicPr>
              <p:blipFill>
                <a:blip r:embed="rId131"/>
                <a:stretch>
                  <a:fillRect/>
                </a:stretch>
              </p:blipFill>
              <p:spPr>
                <a:xfrm>
                  <a:off x="3771346" y="3091798"/>
                  <a:ext cx="2592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7" name="筆跡 86">
                  <a:extLst>
                    <a:ext uri="{FF2B5EF4-FFF2-40B4-BE49-F238E27FC236}">
                      <a16:creationId xmlns:a16="http://schemas.microsoft.com/office/drawing/2014/main" id="{409ECCF1-930F-4433-9C96-F6D483B19734}"/>
                    </a:ext>
                  </a:extLst>
                </p14:cNvPr>
                <p14:cNvContentPartPr/>
                <p14:nvPr/>
              </p14:nvContentPartPr>
              <p14:xfrm>
                <a:off x="4110466" y="3207718"/>
                <a:ext cx="128520" cy="11520"/>
              </p14:xfrm>
            </p:contentPart>
          </mc:Choice>
          <mc:Fallback xmlns="">
            <p:pic>
              <p:nvPicPr>
                <p:cNvPr id="87" name="筆跡 86">
                  <a:extLst>
                    <a:ext uri="{FF2B5EF4-FFF2-40B4-BE49-F238E27FC236}">
                      <a16:creationId xmlns:a16="http://schemas.microsoft.com/office/drawing/2014/main" id="{409ECCF1-930F-4433-9C96-F6D483B19734}"/>
                    </a:ext>
                  </a:extLst>
                </p:cNvPr>
                <p:cNvPicPr/>
                <p:nvPr/>
              </p:nvPicPr>
              <p:blipFill>
                <a:blip r:embed="rId133"/>
                <a:stretch>
                  <a:fillRect/>
                </a:stretch>
              </p:blipFill>
              <p:spPr>
                <a:xfrm>
                  <a:off x="4101826" y="3198718"/>
                  <a:ext cx="146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8" name="筆跡 87">
                  <a:extLst>
                    <a:ext uri="{FF2B5EF4-FFF2-40B4-BE49-F238E27FC236}">
                      <a16:creationId xmlns:a16="http://schemas.microsoft.com/office/drawing/2014/main" id="{B3A72C0F-6FB9-48CC-A725-BEBB925C017A}"/>
                    </a:ext>
                  </a:extLst>
                </p14:cNvPr>
                <p14:cNvContentPartPr/>
                <p14:nvPr/>
              </p14:nvContentPartPr>
              <p14:xfrm>
                <a:off x="4085266" y="3279718"/>
                <a:ext cx="126000" cy="14760"/>
              </p14:xfrm>
            </p:contentPart>
          </mc:Choice>
          <mc:Fallback xmlns="">
            <p:pic>
              <p:nvPicPr>
                <p:cNvPr id="88" name="筆跡 87">
                  <a:extLst>
                    <a:ext uri="{FF2B5EF4-FFF2-40B4-BE49-F238E27FC236}">
                      <a16:creationId xmlns:a16="http://schemas.microsoft.com/office/drawing/2014/main" id="{B3A72C0F-6FB9-48CC-A725-BEBB925C017A}"/>
                    </a:ext>
                  </a:extLst>
                </p:cNvPr>
                <p:cNvPicPr/>
                <p:nvPr/>
              </p:nvPicPr>
              <p:blipFill>
                <a:blip r:embed="rId135"/>
                <a:stretch>
                  <a:fillRect/>
                </a:stretch>
              </p:blipFill>
              <p:spPr>
                <a:xfrm>
                  <a:off x="4076626" y="3270718"/>
                  <a:ext cx="143640" cy="3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89" name="筆跡 88">
                <a:extLst>
                  <a:ext uri="{FF2B5EF4-FFF2-40B4-BE49-F238E27FC236}">
                    <a16:creationId xmlns:a16="http://schemas.microsoft.com/office/drawing/2014/main" id="{AFB14B20-6EEC-43FB-9F26-114A246443C5}"/>
                  </a:ext>
                </a:extLst>
              </p14:cNvPr>
              <p14:cNvContentPartPr/>
              <p14:nvPr/>
            </p14:nvContentPartPr>
            <p14:xfrm>
              <a:off x="4484506" y="3316798"/>
              <a:ext cx="21240" cy="19080"/>
            </p14:xfrm>
          </p:contentPart>
        </mc:Choice>
        <mc:Fallback xmlns="">
          <p:pic>
            <p:nvPicPr>
              <p:cNvPr id="89" name="筆跡 88">
                <a:extLst>
                  <a:ext uri="{FF2B5EF4-FFF2-40B4-BE49-F238E27FC236}">
                    <a16:creationId xmlns:a16="http://schemas.microsoft.com/office/drawing/2014/main" id="{AFB14B20-6EEC-43FB-9F26-114A246443C5}"/>
                  </a:ext>
                </a:extLst>
              </p:cNvPr>
              <p:cNvPicPr/>
              <p:nvPr/>
            </p:nvPicPr>
            <p:blipFill>
              <a:blip r:embed="rId137"/>
              <a:stretch>
                <a:fillRect/>
              </a:stretch>
            </p:blipFill>
            <p:spPr>
              <a:xfrm>
                <a:off x="4475506" y="3308158"/>
                <a:ext cx="38880" cy="36720"/>
              </a:xfrm>
              <a:prstGeom prst="rect">
                <a:avLst/>
              </a:prstGeom>
            </p:spPr>
          </p:pic>
        </mc:Fallback>
      </mc:AlternateContent>
      <p:grpSp>
        <p:nvGrpSpPr>
          <p:cNvPr id="90" name="群組 89">
            <a:extLst>
              <a:ext uri="{FF2B5EF4-FFF2-40B4-BE49-F238E27FC236}">
                <a16:creationId xmlns:a16="http://schemas.microsoft.com/office/drawing/2014/main" id="{929D26F9-8B26-48CD-B53B-0CCFD4B433AE}"/>
              </a:ext>
            </a:extLst>
          </p:cNvPr>
          <p:cNvGrpSpPr/>
          <p:nvPr/>
        </p:nvGrpSpPr>
        <p:grpSpPr>
          <a:xfrm>
            <a:off x="4655866" y="3154078"/>
            <a:ext cx="534600" cy="288360"/>
            <a:chOff x="4655866" y="3154078"/>
            <a:chExt cx="534600" cy="288360"/>
          </a:xfrm>
        </p:grpSpPr>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BC606B93-5C8F-4AF7-800B-3B6F4B6229C1}"/>
                    </a:ext>
                  </a:extLst>
                </p14:cNvPr>
                <p14:cNvContentPartPr/>
                <p14:nvPr/>
              </p14:nvContentPartPr>
              <p14:xfrm>
                <a:off x="4655866" y="3154078"/>
                <a:ext cx="18720" cy="218520"/>
              </p14:xfrm>
            </p:contentPart>
          </mc:Choice>
          <mc:Fallback xmlns="">
            <p:pic>
              <p:nvPicPr>
                <p:cNvPr id="91" name="筆跡 90">
                  <a:extLst>
                    <a:ext uri="{FF2B5EF4-FFF2-40B4-BE49-F238E27FC236}">
                      <a16:creationId xmlns:a16="http://schemas.microsoft.com/office/drawing/2014/main" id="{BC606B93-5C8F-4AF7-800B-3B6F4B6229C1}"/>
                    </a:ext>
                  </a:extLst>
                </p:cNvPr>
                <p:cNvPicPr/>
                <p:nvPr/>
              </p:nvPicPr>
              <p:blipFill>
                <a:blip r:embed="rId139"/>
                <a:stretch>
                  <a:fillRect/>
                </a:stretch>
              </p:blipFill>
              <p:spPr>
                <a:xfrm>
                  <a:off x="4646866" y="3145438"/>
                  <a:ext cx="363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3747DBB4-104D-4078-92EB-803A7434EB45}"/>
                    </a:ext>
                  </a:extLst>
                </p14:cNvPr>
                <p14:cNvContentPartPr/>
                <p14:nvPr/>
              </p14:nvContentPartPr>
              <p14:xfrm>
                <a:off x="4766386" y="3158758"/>
                <a:ext cx="93600" cy="155880"/>
              </p14:xfrm>
            </p:contentPart>
          </mc:Choice>
          <mc:Fallback xmlns="">
            <p:pic>
              <p:nvPicPr>
                <p:cNvPr id="92" name="筆跡 91">
                  <a:extLst>
                    <a:ext uri="{FF2B5EF4-FFF2-40B4-BE49-F238E27FC236}">
                      <a16:creationId xmlns:a16="http://schemas.microsoft.com/office/drawing/2014/main" id="{3747DBB4-104D-4078-92EB-803A7434EB45}"/>
                    </a:ext>
                  </a:extLst>
                </p:cNvPr>
                <p:cNvPicPr/>
                <p:nvPr/>
              </p:nvPicPr>
              <p:blipFill>
                <a:blip r:embed="rId141"/>
                <a:stretch>
                  <a:fillRect/>
                </a:stretch>
              </p:blipFill>
              <p:spPr>
                <a:xfrm>
                  <a:off x="4757746" y="3149758"/>
                  <a:ext cx="111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筆跡 92">
                  <a:extLst>
                    <a:ext uri="{FF2B5EF4-FFF2-40B4-BE49-F238E27FC236}">
                      <a16:creationId xmlns:a16="http://schemas.microsoft.com/office/drawing/2014/main" id="{E8A5B84D-FBD0-42EA-B64F-53494D6FA497}"/>
                    </a:ext>
                  </a:extLst>
                </p14:cNvPr>
                <p14:cNvContentPartPr/>
                <p14:nvPr/>
              </p14:nvContentPartPr>
              <p14:xfrm>
                <a:off x="4936306" y="3195118"/>
                <a:ext cx="33120" cy="186480"/>
              </p14:xfrm>
            </p:contentPart>
          </mc:Choice>
          <mc:Fallback xmlns="">
            <p:pic>
              <p:nvPicPr>
                <p:cNvPr id="93" name="筆跡 92">
                  <a:extLst>
                    <a:ext uri="{FF2B5EF4-FFF2-40B4-BE49-F238E27FC236}">
                      <a16:creationId xmlns:a16="http://schemas.microsoft.com/office/drawing/2014/main" id="{E8A5B84D-FBD0-42EA-B64F-53494D6FA497}"/>
                    </a:ext>
                  </a:extLst>
                </p:cNvPr>
                <p:cNvPicPr/>
                <p:nvPr/>
              </p:nvPicPr>
              <p:blipFill>
                <a:blip r:embed="rId143"/>
                <a:stretch>
                  <a:fillRect/>
                </a:stretch>
              </p:blipFill>
              <p:spPr>
                <a:xfrm>
                  <a:off x="4927666" y="3186118"/>
                  <a:ext cx="507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筆跡 93">
                  <a:extLst>
                    <a:ext uri="{FF2B5EF4-FFF2-40B4-BE49-F238E27FC236}">
                      <a16:creationId xmlns:a16="http://schemas.microsoft.com/office/drawing/2014/main" id="{D772E9D9-337C-475D-889F-B1B154904020}"/>
                    </a:ext>
                  </a:extLst>
                </p14:cNvPr>
                <p14:cNvContentPartPr/>
                <p14:nvPr/>
              </p14:nvContentPartPr>
              <p14:xfrm>
                <a:off x="5066266" y="3168118"/>
                <a:ext cx="124200" cy="274320"/>
              </p14:xfrm>
            </p:contentPart>
          </mc:Choice>
          <mc:Fallback xmlns="">
            <p:pic>
              <p:nvPicPr>
                <p:cNvPr id="94" name="筆跡 93">
                  <a:extLst>
                    <a:ext uri="{FF2B5EF4-FFF2-40B4-BE49-F238E27FC236}">
                      <a16:creationId xmlns:a16="http://schemas.microsoft.com/office/drawing/2014/main" id="{D772E9D9-337C-475D-889F-B1B154904020}"/>
                    </a:ext>
                  </a:extLst>
                </p:cNvPr>
                <p:cNvPicPr/>
                <p:nvPr/>
              </p:nvPicPr>
              <p:blipFill>
                <a:blip r:embed="rId145"/>
                <a:stretch>
                  <a:fillRect/>
                </a:stretch>
              </p:blipFill>
              <p:spPr>
                <a:xfrm>
                  <a:off x="5057266" y="3159478"/>
                  <a:ext cx="141840" cy="291960"/>
                </a:xfrm>
                <a:prstGeom prst="rect">
                  <a:avLst/>
                </a:prstGeom>
              </p:spPr>
            </p:pic>
          </mc:Fallback>
        </mc:AlternateContent>
      </p:grpSp>
      <p:grpSp>
        <p:nvGrpSpPr>
          <p:cNvPr id="95" name="群組 94">
            <a:extLst>
              <a:ext uri="{FF2B5EF4-FFF2-40B4-BE49-F238E27FC236}">
                <a16:creationId xmlns:a16="http://schemas.microsoft.com/office/drawing/2014/main" id="{54F9D6AD-2391-4F42-BD10-162BBD76B831}"/>
              </a:ext>
            </a:extLst>
          </p:cNvPr>
          <p:cNvGrpSpPr/>
          <p:nvPr/>
        </p:nvGrpSpPr>
        <p:grpSpPr>
          <a:xfrm>
            <a:off x="3097426" y="3811798"/>
            <a:ext cx="259560" cy="192960"/>
            <a:chOff x="3097426" y="3811798"/>
            <a:chExt cx="259560" cy="192960"/>
          </a:xfrm>
        </p:grpSpPr>
        <mc:AlternateContent xmlns:mc="http://schemas.openxmlformats.org/markup-compatibility/2006" xmlns:p14="http://schemas.microsoft.com/office/powerpoint/2010/main">
          <mc:Choice Requires="p14">
            <p:contentPart p14:bwMode="auto" r:id="rId146">
              <p14:nvContentPartPr>
                <p14:cNvPr id="96" name="筆跡 95">
                  <a:extLst>
                    <a:ext uri="{FF2B5EF4-FFF2-40B4-BE49-F238E27FC236}">
                      <a16:creationId xmlns:a16="http://schemas.microsoft.com/office/drawing/2014/main" id="{01214ED9-ECCD-45B3-BADA-0EE3AA4194B6}"/>
                    </a:ext>
                  </a:extLst>
                </p14:cNvPr>
                <p14:cNvContentPartPr/>
                <p14:nvPr/>
              </p14:nvContentPartPr>
              <p14:xfrm>
                <a:off x="3097426" y="3861118"/>
                <a:ext cx="227880" cy="13680"/>
              </p14:xfrm>
            </p:contentPart>
          </mc:Choice>
          <mc:Fallback xmlns="">
            <p:pic>
              <p:nvPicPr>
                <p:cNvPr id="96" name="筆跡 95">
                  <a:extLst>
                    <a:ext uri="{FF2B5EF4-FFF2-40B4-BE49-F238E27FC236}">
                      <a16:creationId xmlns:a16="http://schemas.microsoft.com/office/drawing/2014/main" id="{01214ED9-ECCD-45B3-BADA-0EE3AA4194B6}"/>
                    </a:ext>
                  </a:extLst>
                </p:cNvPr>
                <p:cNvPicPr/>
                <p:nvPr/>
              </p:nvPicPr>
              <p:blipFill>
                <a:blip r:embed="rId147"/>
                <a:stretch>
                  <a:fillRect/>
                </a:stretch>
              </p:blipFill>
              <p:spPr>
                <a:xfrm>
                  <a:off x="3088426" y="3852118"/>
                  <a:ext cx="245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筆跡 96">
                  <a:extLst>
                    <a:ext uri="{FF2B5EF4-FFF2-40B4-BE49-F238E27FC236}">
                      <a16:creationId xmlns:a16="http://schemas.microsoft.com/office/drawing/2014/main" id="{AFC6623C-1DE0-4931-9A70-7AA73724D7B6}"/>
                    </a:ext>
                  </a:extLst>
                </p14:cNvPr>
                <p14:cNvContentPartPr/>
                <p14:nvPr/>
              </p14:nvContentPartPr>
              <p14:xfrm>
                <a:off x="3107506" y="3929518"/>
                <a:ext cx="212040" cy="6120"/>
              </p14:xfrm>
            </p:contentPart>
          </mc:Choice>
          <mc:Fallback xmlns="">
            <p:pic>
              <p:nvPicPr>
                <p:cNvPr id="97" name="筆跡 96">
                  <a:extLst>
                    <a:ext uri="{FF2B5EF4-FFF2-40B4-BE49-F238E27FC236}">
                      <a16:creationId xmlns:a16="http://schemas.microsoft.com/office/drawing/2014/main" id="{AFC6623C-1DE0-4931-9A70-7AA73724D7B6}"/>
                    </a:ext>
                  </a:extLst>
                </p:cNvPr>
                <p:cNvPicPr/>
                <p:nvPr/>
              </p:nvPicPr>
              <p:blipFill>
                <a:blip r:embed="rId149"/>
                <a:stretch>
                  <a:fillRect/>
                </a:stretch>
              </p:blipFill>
              <p:spPr>
                <a:xfrm>
                  <a:off x="3098866" y="3920518"/>
                  <a:ext cx="229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筆跡 97">
                  <a:extLst>
                    <a:ext uri="{FF2B5EF4-FFF2-40B4-BE49-F238E27FC236}">
                      <a16:creationId xmlns:a16="http://schemas.microsoft.com/office/drawing/2014/main" id="{13A7125A-D430-489C-A100-DB9480F562FB}"/>
                    </a:ext>
                  </a:extLst>
                </p14:cNvPr>
                <p14:cNvContentPartPr/>
                <p14:nvPr/>
              </p14:nvContentPartPr>
              <p14:xfrm>
                <a:off x="3220906" y="3811798"/>
                <a:ext cx="136080" cy="192960"/>
              </p14:xfrm>
            </p:contentPart>
          </mc:Choice>
          <mc:Fallback xmlns="">
            <p:pic>
              <p:nvPicPr>
                <p:cNvPr id="98" name="筆跡 97">
                  <a:extLst>
                    <a:ext uri="{FF2B5EF4-FFF2-40B4-BE49-F238E27FC236}">
                      <a16:creationId xmlns:a16="http://schemas.microsoft.com/office/drawing/2014/main" id="{13A7125A-D430-489C-A100-DB9480F562FB}"/>
                    </a:ext>
                  </a:extLst>
                </p:cNvPr>
                <p:cNvPicPr/>
                <p:nvPr/>
              </p:nvPicPr>
              <p:blipFill>
                <a:blip r:embed="rId151"/>
                <a:stretch>
                  <a:fillRect/>
                </a:stretch>
              </p:blipFill>
              <p:spPr>
                <a:xfrm>
                  <a:off x="3211906" y="3802798"/>
                  <a:ext cx="153720" cy="210600"/>
                </a:xfrm>
                <a:prstGeom prst="rect">
                  <a:avLst/>
                </a:prstGeom>
              </p:spPr>
            </p:pic>
          </mc:Fallback>
        </mc:AlternateContent>
      </p:grpSp>
      <p:grpSp>
        <p:nvGrpSpPr>
          <p:cNvPr id="99" name="群組 98">
            <a:extLst>
              <a:ext uri="{FF2B5EF4-FFF2-40B4-BE49-F238E27FC236}">
                <a16:creationId xmlns:a16="http://schemas.microsoft.com/office/drawing/2014/main" id="{C7EE1D61-826F-4937-98F8-64E578B0613A}"/>
              </a:ext>
            </a:extLst>
          </p:cNvPr>
          <p:cNvGrpSpPr/>
          <p:nvPr/>
        </p:nvGrpSpPr>
        <p:grpSpPr>
          <a:xfrm>
            <a:off x="3774226" y="3796318"/>
            <a:ext cx="410040" cy="250560"/>
            <a:chOff x="3774226" y="3796318"/>
            <a:chExt cx="410040" cy="250560"/>
          </a:xfrm>
        </p:grpSpPr>
        <mc:AlternateContent xmlns:mc="http://schemas.openxmlformats.org/markup-compatibility/2006" xmlns:p14="http://schemas.microsoft.com/office/powerpoint/2010/main">
          <mc:Choice Requires="p14">
            <p:contentPart p14:bwMode="auto" r:id="rId152">
              <p14:nvContentPartPr>
                <p14:cNvPr id="100" name="筆跡 99">
                  <a:extLst>
                    <a:ext uri="{FF2B5EF4-FFF2-40B4-BE49-F238E27FC236}">
                      <a16:creationId xmlns:a16="http://schemas.microsoft.com/office/drawing/2014/main" id="{635BBEBD-1422-4351-8CAA-71483CC13C42}"/>
                    </a:ext>
                  </a:extLst>
                </p14:cNvPr>
                <p14:cNvContentPartPr/>
                <p14:nvPr/>
              </p14:nvContentPartPr>
              <p14:xfrm>
                <a:off x="3796186" y="3796318"/>
                <a:ext cx="30240" cy="250560"/>
              </p14:xfrm>
            </p:contentPart>
          </mc:Choice>
          <mc:Fallback xmlns="">
            <p:pic>
              <p:nvPicPr>
                <p:cNvPr id="100" name="筆跡 99">
                  <a:extLst>
                    <a:ext uri="{FF2B5EF4-FFF2-40B4-BE49-F238E27FC236}">
                      <a16:creationId xmlns:a16="http://schemas.microsoft.com/office/drawing/2014/main" id="{635BBEBD-1422-4351-8CAA-71483CC13C42}"/>
                    </a:ext>
                  </a:extLst>
                </p:cNvPr>
                <p:cNvPicPr/>
                <p:nvPr/>
              </p:nvPicPr>
              <p:blipFill>
                <a:blip r:embed="rId153"/>
                <a:stretch>
                  <a:fillRect/>
                </a:stretch>
              </p:blipFill>
              <p:spPr>
                <a:xfrm>
                  <a:off x="3787186" y="3787318"/>
                  <a:ext cx="47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筆跡 100">
                  <a:extLst>
                    <a:ext uri="{FF2B5EF4-FFF2-40B4-BE49-F238E27FC236}">
                      <a16:creationId xmlns:a16="http://schemas.microsoft.com/office/drawing/2014/main" id="{2B2DB84E-F0F6-4C58-A501-6CD2E6446955}"/>
                    </a:ext>
                  </a:extLst>
                </p14:cNvPr>
                <p14:cNvContentPartPr/>
                <p14:nvPr/>
              </p14:nvContentPartPr>
              <p14:xfrm>
                <a:off x="3774226" y="3804598"/>
                <a:ext cx="176040" cy="111600"/>
              </p14:xfrm>
            </p:contentPart>
          </mc:Choice>
          <mc:Fallback xmlns="">
            <p:pic>
              <p:nvPicPr>
                <p:cNvPr id="101" name="筆跡 100">
                  <a:extLst>
                    <a:ext uri="{FF2B5EF4-FFF2-40B4-BE49-F238E27FC236}">
                      <a16:creationId xmlns:a16="http://schemas.microsoft.com/office/drawing/2014/main" id="{2B2DB84E-F0F6-4C58-A501-6CD2E6446955}"/>
                    </a:ext>
                  </a:extLst>
                </p:cNvPr>
                <p:cNvPicPr/>
                <p:nvPr/>
              </p:nvPicPr>
              <p:blipFill>
                <a:blip r:embed="rId155"/>
                <a:stretch>
                  <a:fillRect/>
                </a:stretch>
              </p:blipFill>
              <p:spPr>
                <a:xfrm>
                  <a:off x="3765586" y="3795598"/>
                  <a:ext cx="1936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筆跡 101">
                  <a:extLst>
                    <a:ext uri="{FF2B5EF4-FFF2-40B4-BE49-F238E27FC236}">
                      <a16:creationId xmlns:a16="http://schemas.microsoft.com/office/drawing/2014/main" id="{47DA7A19-424E-4CB6-90A7-A062F8254574}"/>
                    </a:ext>
                  </a:extLst>
                </p14:cNvPr>
                <p14:cNvContentPartPr/>
                <p14:nvPr/>
              </p14:nvContentPartPr>
              <p14:xfrm>
                <a:off x="4048906" y="3833398"/>
                <a:ext cx="135360" cy="10800"/>
              </p14:xfrm>
            </p:contentPart>
          </mc:Choice>
          <mc:Fallback xmlns="">
            <p:pic>
              <p:nvPicPr>
                <p:cNvPr id="102" name="筆跡 101">
                  <a:extLst>
                    <a:ext uri="{FF2B5EF4-FFF2-40B4-BE49-F238E27FC236}">
                      <a16:creationId xmlns:a16="http://schemas.microsoft.com/office/drawing/2014/main" id="{47DA7A19-424E-4CB6-90A7-A062F8254574}"/>
                    </a:ext>
                  </a:extLst>
                </p:cNvPr>
                <p:cNvPicPr/>
                <p:nvPr/>
              </p:nvPicPr>
              <p:blipFill>
                <a:blip r:embed="rId157"/>
                <a:stretch>
                  <a:fillRect/>
                </a:stretch>
              </p:blipFill>
              <p:spPr>
                <a:xfrm>
                  <a:off x="4039906" y="3824398"/>
                  <a:ext cx="153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筆跡 102">
                  <a:extLst>
                    <a:ext uri="{FF2B5EF4-FFF2-40B4-BE49-F238E27FC236}">
                      <a16:creationId xmlns:a16="http://schemas.microsoft.com/office/drawing/2014/main" id="{B1A3E60D-8C68-4F62-A5F8-D3A2FCD2684E}"/>
                    </a:ext>
                  </a:extLst>
                </p14:cNvPr>
                <p14:cNvContentPartPr/>
                <p14:nvPr/>
              </p14:nvContentPartPr>
              <p14:xfrm>
                <a:off x="4038466" y="3890998"/>
                <a:ext cx="123840" cy="19800"/>
              </p14:xfrm>
            </p:contentPart>
          </mc:Choice>
          <mc:Fallback xmlns="">
            <p:pic>
              <p:nvPicPr>
                <p:cNvPr id="103" name="筆跡 102">
                  <a:extLst>
                    <a:ext uri="{FF2B5EF4-FFF2-40B4-BE49-F238E27FC236}">
                      <a16:creationId xmlns:a16="http://schemas.microsoft.com/office/drawing/2014/main" id="{B1A3E60D-8C68-4F62-A5F8-D3A2FCD2684E}"/>
                    </a:ext>
                  </a:extLst>
                </p:cNvPr>
                <p:cNvPicPr/>
                <p:nvPr/>
              </p:nvPicPr>
              <p:blipFill>
                <a:blip r:embed="rId159"/>
                <a:stretch>
                  <a:fillRect/>
                </a:stretch>
              </p:blipFill>
              <p:spPr>
                <a:xfrm>
                  <a:off x="4029466" y="3881998"/>
                  <a:ext cx="141480" cy="37440"/>
                </a:xfrm>
                <a:prstGeom prst="rect">
                  <a:avLst/>
                </a:prstGeom>
              </p:spPr>
            </p:pic>
          </mc:Fallback>
        </mc:AlternateContent>
      </p:grpSp>
      <p:grpSp>
        <p:nvGrpSpPr>
          <p:cNvPr id="104" name="群組 103">
            <a:extLst>
              <a:ext uri="{FF2B5EF4-FFF2-40B4-BE49-F238E27FC236}">
                <a16:creationId xmlns:a16="http://schemas.microsoft.com/office/drawing/2014/main" id="{36784D85-39A4-48D1-9EDE-CF11C773FE58}"/>
              </a:ext>
            </a:extLst>
          </p:cNvPr>
          <p:cNvGrpSpPr/>
          <p:nvPr/>
        </p:nvGrpSpPr>
        <p:grpSpPr>
          <a:xfrm>
            <a:off x="4475506" y="3822238"/>
            <a:ext cx="680040" cy="229680"/>
            <a:chOff x="4475506" y="3822238"/>
            <a:chExt cx="680040" cy="229680"/>
          </a:xfrm>
        </p:grpSpPr>
        <mc:AlternateContent xmlns:mc="http://schemas.openxmlformats.org/markup-compatibility/2006" xmlns:p14="http://schemas.microsoft.com/office/powerpoint/2010/main">
          <mc:Choice Requires="p14">
            <p:contentPart p14:bwMode="auto" r:id="rId160">
              <p14:nvContentPartPr>
                <p14:cNvPr id="105" name="筆跡 104">
                  <a:extLst>
                    <a:ext uri="{FF2B5EF4-FFF2-40B4-BE49-F238E27FC236}">
                      <a16:creationId xmlns:a16="http://schemas.microsoft.com/office/drawing/2014/main" id="{F35301DC-658B-4E09-9E58-9A89AC380578}"/>
                    </a:ext>
                  </a:extLst>
                </p14:cNvPr>
                <p14:cNvContentPartPr/>
                <p14:nvPr/>
              </p14:nvContentPartPr>
              <p14:xfrm>
                <a:off x="4475506" y="3928078"/>
                <a:ext cx="51480" cy="22680"/>
              </p14:xfrm>
            </p:contentPart>
          </mc:Choice>
          <mc:Fallback xmlns="">
            <p:pic>
              <p:nvPicPr>
                <p:cNvPr id="105" name="筆跡 104">
                  <a:extLst>
                    <a:ext uri="{FF2B5EF4-FFF2-40B4-BE49-F238E27FC236}">
                      <a16:creationId xmlns:a16="http://schemas.microsoft.com/office/drawing/2014/main" id="{F35301DC-658B-4E09-9E58-9A89AC380578}"/>
                    </a:ext>
                  </a:extLst>
                </p:cNvPr>
                <p:cNvPicPr/>
                <p:nvPr/>
              </p:nvPicPr>
              <p:blipFill>
                <a:blip r:embed="rId161"/>
                <a:stretch>
                  <a:fillRect/>
                </a:stretch>
              </p:blipFill>
              <p:spPr>
                <a:xfrm>
                  <a:off x="4466866" y="3919438"/>
                  <a:ext cx="691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筆跡 105">
                  <a:extLst>
                    <a:ext uri="{FF2B5EF4-FFF2-40B4-BE49-F238E27FC236}">
                      <a16:creationId xmlns:a16="http://schemas.microsoft.com/office/drawing/2014/main" id="{15DE8872-9C22-4DAF-A393-76A07918F2E6}"/>
                    </a:ext>
                  </a:extLst>
                </p14:cNvPr>
                <p14:cNvContentPartPr/>
                <p14:nvPr/>
              </p14:nvContentPartPr>
              <p14:xfrm>
                <a:off x="4611586" y="3870118"/>
                <a:ext cx="109440" cy="115560"/>
              </p14:xfrm>
            </p:contentPart>
          </mc:Choice>
          <mc:Fallback xmlns="">
            <p:pic>
              <p:nvPicPr>
                <p:cNvPr id="106" name="筆跡 105">
                  <a:extLst>
                    <a:ext uri="{FF2B5EF4-FFF2-40B4-BE49-F238E27FC236}">
                      <a16:creationId xmlns:a16="http://schemas.microsoft.com/office/drawing/2014/main" id="{15DE8872-9C22-4DAF-A393-76A07918F2E6}"/>
                    </a:ext>
                  </a:extLst>
                </p:cNvPr>
                <p:cNvPicPr/>
                <p:nvPr/>
              </p:nvPicPr>
              <p:blipFill>
                <a:blip r:embed="rId163"/>
                <a:stretch>
                  <a:fillRect/>
                </a:stretch>
              </p:blipFill>
              <p:spPr>
                <a:xfrm>
                  <a:off x="4602586" y="3861478"/>
                  <a:ext cx="127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筆跡 106">
                  <a:extLst>
                    <a:ext uri="{FF2B5EF4-FFF2-40B4-BE49-F238E27FC236}">
                      <a16:creationId xmlns:a16="http://schemas.microsoft.com/office/drawing/2014/main" id="{66DB8B17-A1BD-4AE3-9352-4EEA3EE720F1}"/>
                    </a:ext>
                  </a:extLst>
                </p14:cNvPr>
                <p14:cNvContentPartPr/>
                <p14:nvPr/>
              </p14:nvContentPartPr>
              <p14:xfrm>
                <a:off x="4721026" y="3823318"/>
                <a:ext cx="90360" cy="186480"/>
              </p14:xfrm>
            </p:contentPart>
          </mc:Choice>
          <mc:Fallback xmlns="">
            <p:pic>
              <p:nvPicPr>
                <p:cNvPr id="107" name="筆跡 106">
                  <a:extLst>
                    <a:ext uri="{FF2B5EF4-FFF2-40B4-BE49-F238E27FC236}">
                      <a16:creationId xmlns:a16="http://schemas.microsoft.com/office/drawing/2014/main" id="{66DB8B17-A1BD-4AE3-9352-4EEA3EE720F1}"/>
                    </a:ext>
                  </a:extLst>
                </p:cNvPr>
                <p:cNvPicPr/>
                <p:nvPr/>
              </p:nvPicPr>
              <p:blipFill>
                <a:blip r:embed="rId165"/>
                <a:stretch>
                  <a:fillRect/>
                </a:stretch>
              </p:blipFill>
              <p:spPr>
                <a:xfrm>
                  <a:off x="4712386" y="3814318"/>
                  <a:ext cx="1080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筆跡 107">
                  <a:extLst>
                    <a:ext uri="{FF2B5EF4-FFF2-40B4-BE49-F238E27FC236}">
                      <a16:creationId xmlns:a16="http://schemas.microsoft.com/office/drawing/2014/main" id="{002CF2BB-4801-46F0-853A-6615DBE2333B}"/>
                    </a:ext>
                  </a:extLst>
                </p14:cNvPr>
                <p14:cNvContentPartPr/>
                <p14:nvPr/>
              </p14:nvContentPartPr>
              <p14:xfrm>
                <a:off x="4875466" y="3863638"/>
                <a:ext cx="104400" cy="163800"/>
              </p14:xfrm>
            </p:contentPart>
          </mc:Choice>
          <mc:Fallback xmlns="">
            <p:pic>
              <p:nvPicPr>
                <p:cNvPr id="108" name="筆跡 107">
                  <a:extLst>
                    <a:ext uri="{FF2B5EF4-FFF2-40B4-BE49-F238E27FC236}">
                      <a16:creationId xmlns:a16="http://schemas.microsoft.com/office/drawing/2014/main" id="{002CF2BB-4801-46F0-853A-6615DBE2333B}"/>
                    </a:ext>
                  </a:extLst>
                </p:cNvPr>
                <p:cNvPicPr/>
                <p:nvPr/>
              </p:nvPicPr>
              <p:blipFill>
                <a:blip r:embed="rId167"/>
                <a:stretch>
                  <a:fillRect/>
                </a:stretch>
              </p:blipFill>
              <p:spPr>
                <a:xfrm>
                  <a:off x="4866826" y="3854638"/>
                  <a:ext cx="1220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9" name="筆跡 108">
                  <a:extLst>
                    <a:ext uri="{FF2B5EF4-FFF2-40B4-BE49-F238E27FC236}">
                      <a16:creationId xmlns:a16="http://schemas.microsoft.com/office/drawing/2014/main" id="{EC247B16-8A14-488B-B869-0A51BDFC2D67}"/>
                    </a:ext>
                  </a:extLst>
                </p14:cNvPr>
                <p14:cNvContentPartPr/>
                <p14:nvPr/>
              </p14:nvContentPartPr>
              <p14:xfrm>
                <a:off x="5043586" y="3822238"/>
                <a:ext cx="111960" cy="229680"/>
              </p14:xfrm>
            </p:contentPart>
          </mc:Choice>
          <mc:Fallback xmlns="">
            <p:pic>
              <p:nvPicPr>
                <p:cNvPr id="109" name="筆跡 108">
                  <a:extLst>
                    <a:ext uri="{FF2B5EF4-FFF2-40B4-BE49-F238E27FC236}">
                      <a16:creationId xmlns:a16="http://schemas.microsoft.com/office/drawing/2014/main" id="{EC247B16-8A14-488B-B869-0A51BDFC2D67}"/>
                    </a:ext>
                  </a:extLst>
                </p:cNvPr>
                <p:cNvPicPr/>
                <p:nvPr/>
              </p:nvPicPr>
              <p:blipFill>
                <a:blip r:embed="rId169"/>
                <a:stretch>
                  <a:fillRect/>
                </a:stretch>
              </p:blipFill>
              <p:spPr>
                <a:xfrm>
                  <a:off x="5034586" y="3813238"/>
                  <a:ext cx="129600" cy="247320"/>
                </a:xfrm>
                <a:prstGeom prst="rect">
                  <a:avLst/>
                </a:prstGeom>
              </p:spPr>
            </p:pic>
          </mc:Fallback>
        </mc:AlternateContent>
      </p:grpSp>
      <p:grpSp>
        <p:nvGrpSpPr>
          <p:cNvPr id="110" name="群組 109">
            <a:extLst>
              <a:ext uri="{FF2B5EF4-FFF2-40B4-BE49-F238E27FC236}">
                <a16:creationId xmlns:a16="http://schemas.microsoft.com/office/drawing/2014/main" id="{88976D8C-5E76-47E1-B448-173632A6DAC2}"/>
              </a:ext>
            </a:extLst>
          </p:cNvPr>
          <p:cNvGrpSpPr/>
          <p:nvPr/>
        </p:nvGrpSpPr>
        <p:grpSpPr>
          <a:xfrm>
            <a:off x="3086266" y="4438985"/>
            <a:ext cx="289440" cy="152640"/>
            <a:chOff x="3065386" y="4457998"/>
            <a:chExt cx="289440" cy="152640"/>
          </a:xfrm>
        </p:grpSpPr>
        <mc:AlternateContent xmlns:mc="http://schemas.openxmlformats.org/markup-compatibility/2006" xmlns:p14="http://schemas.microsoft.com/office/powerpoint/2010/main">
          <mc:Choice Requires="p14">
            <p:contentPart p14:bwMode="auto" r:id="rId170">
              <p14:nvContentPartPr>
                <p14:cNvPr id="111" name="筆跡 110">
                  <a:extLst>
                    <a:ext uri="{FF2B5EF4-FFF2-40B4-BE49-F238E27FC236}">
                      <a16:creationId xmlns:a16="http://schemas.microsoft.com/office/drawing/2014/main" id="{8204931B-7EF7-402B-B35F-6EF205D32247}"/>
                    </a:ext>
                  </a:extLst>
                </p14:cNvPr>
                <p14:cNvContentPartPr/>
                <p14:nvPr/>
              </p14:nvContentPartPr>
              <p14:xfrm>
                <a:off x="3115066" y="4447692"/>
                <a:ext cx="222120" cy="19800"/>
              </p14:xfrm>
            </p:contentPart>
          </mc:Choice>
          <mc:Fallback xmlns="">
            <p:pic>
              <p:nvPicPr>
                <p:cNvPr id="111" name="筆跡 110">
                  <a:extLst>
                    <a:ext uri="{FF2B5EF4-FFF2-40B4-BE49-F238E27FC236}">
                      <a16:creationId xmlns:a16="http://schemas.microsoft.com/office/drawing/2014/main" id="{8204931B-7EF7-402B-B35F-6EF205D32247}"/>
                    </a:ext>
                  </a:extLst>
                </p:cNvPr>
                <p:cNvPicPr/>
                <p:nvPr/>
              </p:nvPicPr>
              <p:blipFill>
                <a:blip r:embed="rId171"/>
                <a:stretch>
                  <a:fillRect/>
                </a:stretch>
              </p:blipFill>
              <p:spPr>
                <a:xfrm>
                  <a:off x="3106426" y="4438692"/>
                  <a:ext cx="239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2" name="筆跡 111">
                  <a:extLst>
                    <a:ext uri="{FF2B5EF4-FFF2-40B4-BE49-F238E27FC236}">
                      <a16:creationId xmlns:a16="http://schemas.microsoft.com/office/drawing/2014/main" id="{45E7DB28-DFE4-4CFF-98BA-83B2F1DFD48F}"/>
                    </a:ext>
                  </a:extLst>
                </p14:cNvPr>
                <p14:cNvContentPartPr/>
                <p14:nvPr/>
              </p14:nvContentPartPr>
              <p14:xfrm>
                <a:off x="3107146" y="4505292"/>
                <a:ext cx="200520" cy="16920"/>
              </p14:xfrm>
            </p:contentPart>
          </mc:Choice>
          <mc:Fallback xmlns="">
            <p:pic>
              <p:nvPicPr>
                <p:cNvPr id="112" name="筆跡 111">
                  <a:extLst>
                    <a:ext uri="{FF2B5EF4-FFF2-40B4-BE49-F238E27FC236}">
                      <a16:creationId xmlns:a16="http://schemas.microsoft.com/office/drawing/2014/main" id="{45E7DB28-DFE4-4CFF-98BA-83B2F1DFD48F}"/>
                    </a:ext>
                  </a:extLst>
                </p:cNvPr>
                <p:cNvPicPr/>
                <p:nvPr/>
              </p:nvPicPr>
              <p:blipFill>
                <a:blip r:embed="rId173"/>
                <a:stretch>
                  <a:fillRect/>
                </a:stretch>
              </p:blipFill>
              <p:spPr>
                <a:xfrm>
                  <a:off x="3098146" y="4496652"/>
                  <a:ext cx="2181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3" name="筆跡 112">
                  <a:extLst>
                    <a:ext uri="{FF2B5EF4-FFF2-40B4-BE49-F238E27FC236}">
                      <a16:creationId xmlns:a16="http://schemas.microsoft.com/office/drawing/2014/main" id="{526C3D2E-FADF-406A-852B-D099B2D482FC}"/>
                    </a:ext>
                  </a:extLst>
                </p14:cNvPr>
                <p14:cNvContentPartPr/>
                <p14:nvPr/>
              </p14:nvContentPartPr>
              <p14:xfrm>
                <a:off x="3230266" y="4419972"/>
                <a:ext cx="166320" cy="152640"/>
              </p14:xfrm>
            </p:contentPart>
          </mc:Choice>
          <mc:Fallback xmlns="">
            <p:pic>
              <p:nvPicPr>
                <p:cNvPr id="113" name="筆跡 112">
                  <a:extLst>
                    <a:ext uri="{FF2B5EF4-FFF2-40B4-BE49-F238E27FC236}">
                      <a16:creationId xmlns:a16="http://schemas.microsoft.com/office/drawing/2014/main" id="{526C3D2E-FADF-406A-852B-D099B2D482FC}"/>
                    </a:ext>
                  </a:extLst>
                </p:cNvPr>
                <p:cNvPicPr/>
                <p:nvPr/>
              </p:nvPicPr>
              <p:blipFill>
                <a:blip r:embed="rId175"/>
                <a:stretch>
                  <a:fillRect/>
                </a:stretch>
              </p:blipFill>
              <p:spPr>
                <a:xfrm>
                  <a:off x="3221266" y="4411332"/>
                  <a:ext cx="183960" cy="170280"/>
                </a:xfrm>
                <a:prstGeom prst="rect">
                  <a:avLst/>
                </a:prstGeom>
              </p:spPr>
            </p:pic>
          </mc:Fallback>
        </mc:AlternateContent>
      </p:grpSp>
      <p:grpSp>
        <p:nvGrpSpPr>
          <p:cNvPr id="114" name="群組 113">
            <a:extLst>
              <a:ext uri="{FF2B5EF4-FFF2-40B4-BE49-F238E27FC236}">
                <a16:creationId xmlns:a16="http://schemas.microsoft.com/office/drawing/2014/main" id="{2290CD55-2BA5-4F16-B33E-B719662CBE1A}"/>
              </a:ext>
            </a:extLst>
          </p:cNvPr>
          <p:cNvGrpSpPr/>
          <p:nvPr/>
        </p:nvGrpSpPr>
        <p:grpSpPr>
          <a:xfrm>
            <a:off x="3136306" y="4986118"/>
            <a:ext cx="325800" cy="219600"/>
            <a:chOff x="3136306" y="4986118"/>
            <a:chExt cx="325800" cy="219600"/>
          </a:xfrm>
        </p:grpSpPr>
        <mc:AlternateContent xmlns:mc="http://schemas.openxmlformats.org/markup-compatibility/2006" xmlns:p14="http://schemas.microsoft.com/office/powerpoint/2010/main">
          <mc:Choice Requires="p14">
            <p:contentPart p14:bwMode="auto" r:id="rId176">
              <p14:nvContentPartPr>
                <p14:cNvPr id="115" name="筆跡 114">
                  <a:extLst>
                    <a:ext uri="{FF2B5EF4-FFF2-40B4-BE49-F238E27FC236}">
                      <a16:creationId xmlns:a16="http://schemas.microsoft.com/office/drawing/2014/main" id="{89DEA317-47C3-4989-A4D6-CE0B5938E005}"/>
                    </a:ext>
                  </a:extLst>
                </p14:cNvPr>
                <p14:cNvContentPartPr/>
                <p14:nvPr/>
              </p14:nvContentPartPr>
              <p14:xfrm>
                <a:off x="3136306" y="5034358"/>
                <a:ext cx="215280" cy="16920"/>
              </p14:xfrm>
            </p:contentPart>
          </mc:Choice>
          <mc:Fallback xmlns="">
            <p:pic>
              <p:nvPicPr>
                <p:cNvPr id="115" name="筆跡 114">
                  <a:extLst>
                    <a:ext uri="{FF2B5EF4-FFF2-40B4-BE49-F238E27FC236}">
                      <a16:creationId xmlns:a16="http://schemas.microsoft.com/office/drawing/2014/main" id="{89DEA317-47C3-4989-A4D6-CE0B5938E005}"/>
                    </a:ext>
                  </a:extLst>
                </p:cNvPr>
                <p:cNvPicPr/>
                <p:nvPr/>
              </p:nvPicPr>
              <p:blipFill>
                <a:blip r:embed="rId177"/>
                <a:stretch>
                  <a:fillRect/>
                </a:stretch>
              </p:blipFill>
              <p:spPr>
                <a:xfrm>
                  <a:off x="3127306" y="5025358"/>
                  <a:ext cx="232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6" name="筆跡 115">
                  <a:extLst>
                    <a:ext uri="{FF2B5EF4-FFF2-40B4-BE49-F238E27FC236}">
                      <a16:creationId xmlns:a16="http://schemas.microsoft.com/office/drawing/2014/main" id="{AD7FEACC-C8F5-4005-85D3-A56EC03DA940}"/>
                    </a:ext>
                  </a:extLst>
                </p14:cNvPr>
                <p14:cNvContentPartPr/>
                <p14:nvPr/>
              </p14:nvContentPartPr>
              <p14:xfrm>
                <a:off x="3145306" y="5113558"/>
                <a:ext cx="200520" cy="25920"/>
              </p14:xfrm>
            </p:contentPart>
          </mc:Choice>
          <mc:Fallback xmlns="">
            <p:pic>
              <p:nvPicPr>
                <p:cNvPr id="116" name="筆跡 115">
                  <a:extLst>
                    <a:ext uri="{FF2B5EF4-FFF2-40B4-BE49-F238E27FC236}">
                      <a16:creationId xmlns:a16="http://schemas.microsoft.com/office/drawing/2014/main" id="{AD7FEACC-C8F5-4005-85D3-A56EC03DA940}"/>
                    </a:ext>
                  </a:extLst>
                </p:cNvPr>
                <p:cNvPicPr/>
                <p:nvPr/>
              </p:nvPicPr>
              <p:blipFill>
                <a:blip r:embed="rId179"/>
                <a:stretch>
                  <a:fillRect/>
                </a:stretch>
              </p:blipFill>
              <p:spPr>
                <a:xfrm>
                  <a:off x="3136666" y="5104918"/>
                  <a:ext cx="218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7" name="筆跡 116">
                  <a:extLst>
                    <a:ext uri="{FF2B5EF4-FFF2-40B4-BE49-F238E27FC236}">
                      <a16:creationId xmlns:a16="http://schemas.microsoft.com/office/drawing/2014/main" id="{725BB02B-BCB7-4E93-97A9-9B745FD3AAF6}"/>
                    </a:ext>
                  </a:extLst>
                </p14:cNvPr>
                <p14:cNvContentPartPr/>
                <p14:nvPr/>
              </p14:nvContentPartPr>
              <p14:xfrm>
                <a:off x="3224146" y="4986118"/>
                <a:ext cx="237960" cy="219600"/>
              </p14:xfrm>
            </p:contentPart>
          </mc:Choice>
          <mc:Fallback xmlns="">
            <p:pic>
              <p:nvPicPr>
                <p:cNvPr id="117" name="筆跡 116">
                  <a:extLst>
                    <a:ext uri="{FF2B5EF4-FFF2-40B4-BE49-F238E27FC236}">
                      <a16:creationId xmlns:a16="http://schemas.microsoft.com/office/drawing/2014/main" id="{725BB02B-BCB7-4E93-97A9-9B745FD3AAF6}"/>
                    </a:ext>
                  </a:extLst>
                </p:cNvPr>
                <p:cNvPicPr/>
                <p:nvPr/>
              </p:nvPicPr>
              <p:blipFill>
                <a:blip r:embed="rId181"/>
                <a:stretch>
                  <a:fillRect/>
                </a:stretch>
              </p:blipFill>
              <p:spPr>
                <a:xfrm>
                  <a:off x="3215506" y="4977118"/>
                  <a:ext cx="255600" cy="237240"/>
                </a:xfrm>
                <a:prstGeom prst="rect">
                  <a:avLst/>
                </a:prstGeom>
              </p:spPr>
            </p:pic>
          </mc:Fallback>
        </mc:AlternateContent>
      </p:grpSp>
      <p:grpSp>
        <p:nvGrpSpPr>
          <p:cNvPr id="118" name="群組 117">
            <a:extLst>
              <a:ext uri="{FF2B5EF4-FFF2-40B4-BE49-F238E27FC236}">
                <a16:creationId xmlns:a16="http://schemas.microsoft.com/office/drawing/2014/main" id="{ADE5EDE2-58E4-403A-A334-890CC4B20D35}"/>
              </a:ext>
            </a:extLst>
          </p:cNvPr>
          <p:cNvGrpSpPr/>
          <p:nvPr/>
        </p:nvGrpSpPr>
        <p:grpSpPr>
          <a:xfrm>
            <a:off x="3765226" y="4990078"/>
            <a:ext cx="172080" cy="309960"/>
            <a:chOff x="3765226" y="4990078"/>
            <a:chExt cx="172080" cy="309960"/>
          </a:xfrm>
        </p:grpSpPr>
        <mc:AlternateContent xmlns:mc="http://schemas.openxmlformats.org/markup-compatibility/2006" xmlns:p14="http://schemas.microsoft.com/office/powerpoint/2010/main">
          <mc:Choice Requires="p14">
            <p:contentPart p14:bwMode="auto" r:id="rId182">
              <p14:nvContentPartPr>
                <p14:cNvPr id="119" name="筆跡 118">
                  <a:extLst>
                    <a:ext uri="{FF2B5EF4-FFF2-40B4-BE49-F238E27FC236}">
                      <a16:creationId xmlns:a16="http://schemas.microsoft.com/office/drawing/2014/main" id="{E606E6F1-571D-41F4-A479-94EFFACB736F}"/>
                    </a:ext>
                  </a:extLst>
                </p14:cNvPr>
                <p14:cNvContentPartPr/>
                <p14:nvPr/>
              </p14:nvContentPartPr>
              <p14:xfrm>
                <a:off x="3777826" y="4990078"/>
                <a:ext cx="21960" cy="309960"/>
              </p14:xfrm>
            </p:contentPart>
          </mc:Choice>
          <mc:Fallback xmlns="">
            <p:pic>
              <p:nvPicPr>
                <p:cNvPr id="119" name="筆跡 118">
                  <a:extLst>
                    <a:ext uri="{FF2B5EF4-FFF2-40B4-BE49-F238E27FC236}">
                      <a16:creationId xmlns:a16="http://schemas.microsoft.com/office/drawing/2014/main" id="{E606E6F1-571D-41F4-A479-94EFFACB736F}"/>
                    </a:ext>
                  </a:extLst>
                </p:cNvPr>
                <p:cNvPicPr/>
                <p:nvPr/>
              </p:nvPicPr>
              <p:blipFill>
                <a:blip r:embed="rId183"/>
                <a:stretch>
                  <a:fillRect/>
                </a:stretch>
              </p:blipFill>
              <p:spPr>
                <a:xfrm>
                  <a:off x="3768826" y="4981078"/>
                  <a:ext cx="396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0" name="筆跡 119">
                  <a:extLst>
                    <a:ext uri="{FF2B5EF4-FFF2-40B4-BE49-F238E27FC236}">
                      <a16:creationId xmlns:a16="http://schemas.microsoft.com/office/drawing/2014/main" id="{586F47B7-F93A-410E-B595-382EC64AB89C}"/>
                    </a:ext>
                  </a:extLst>
                </p14:cNvPr>
                <p14:cNvContentPartPr/>
                <p14:nvPr/>
              </p14:nvContentPartPr>
              <p14:xfrm>
                <a:off x="3765226" y="4996198"/>
                <a:ext cx="172080" cy="147600"/>
              </p14:xfrm>
            </p:contentPart>
          </mc:Choice>
          <mc:Fallback xmlns="">
            <p:pic>
              <p:nvPicPr>
                <p:cNvPr id="120" name="筆跡 119">
                  <a:extLst>
                    <a:ext uri="{FF2B5EF4-FFF2-40B4-BE49-F238E27FC236}">
                      <a16:creationId xmlns:a16="http://schemas.microsoft.com/office/drawing/2014/main" id="{586F47B7-F93A-410E-B595-382EC64AB89C}"/>
                    </a:ext>
                  </a:extLst>
                </p:cNvPr>
                <p:cNvPicPr/>
                <p:nvPr/>
              </p:nvPicPr>
              <p:blipFill>
                <a:blip r:embed="rId185"/>
                <a:stretch>
                  <a:fillRect/>
                </a:stretch>
              </p:blipFill>
              <p:spPr>
                <a:xfrm>
                  <a:off x="3756226" y="4987558"/>
                  <a:ext cx="189720" cy="165240"/>
                </a:xfrm>
                <a:prstGeom prst="rect">
                  <a:avLst/>
                </a:prstGeom>
              </p:spPr>
            </p:pic>
          </mc:Fallback>
        </mc:AlternateContent>
      </p:grpSp>
      <p:grpSp>
        <p:nvGrpSpPr>
          <p:cNvPr id="121" name="群組 120">
            <a:extLst>
              <a:ext uri="{FF2B5EF4-FFF2-40B4-BE49-F238E27FC236}">
                <a16:creationId xmlns:a16="http://schemas.microsoft.com/office/drawing/2014/main" id="{CC0F56A5-14B2-4C5A-9F07-289CB0B9C335}"/>
              </a:ext>
            </a:extLst>
          </p:cNvPr>
          <p:cNvGrpSpPr/>
          <p:nvPr/>
        </p:nvGrpSpPr>
        <p:grpSpPr>
          <a:xfrm>
            <a:off x="4117306" y="5018878"/>
            <a:ext cx="138600" cy="124920"/>
            <a:chOff x="4117306" y="5018878"/>
            <a:chExt cx="138600" cy="124920"/>
          </a:xfrm>
        </p:grpSpPr>
        <mc:AlternateContent xmlns:mc="http://schemas.openxmlformats.org/markup-compatibility/2006" xmlns:p14="http://schemas.microsoft.com/office/powerpoint/2010/main">
          <mc:Choice Requires="p14">
            <p:contentPart p14:bwMode="auto" r:id="rId186">
              <p14:nvContentPartPr>
                <p14:cNvPr id="122" name="筆跡 121">
                  <a:extLst>
                    <a:ext uri="{FF2B5EF4-FFF2-40B4-BE49-F238E27FC236}">
                      <a16:creationId xmlns:a16="http://schemas.microsoft.com/office/drawing/2014/main" id="{51101C52-DC13-41C9-B0FA-50ADA92980BA}"/>
                    </a:ext>
                  </a:extLst>
                </p14:cNvPr>
                <p14:cNvContentPartPr/>
                <p14:nvPr/>
              </p14:nvContentPartPr>
              <p14:xfrm>
                <a:off x="4117306" y="5018878"/>
                <a:ext cx="138600" cy="33120"/>
              </p14:xfrm>
            </p:contentPart>
          </mc:Choice>
          <mc:Fallback xmlns="">
            <p:pic>
              <p:nvPicPr>
                <p:cNvPr id="122" name="筆跡 121">
                  <a:extLst>
                    <a:ext uri="{FF2B5EF4-FFF2-40B4-BE49-F238E27FC236}">
                      <a16:creationId xmlns:a16="http://schemas.microsoft.com/office/drawing/2014/main" id="{51101C52-DC13-41C9-B0FA-50ADA92980BA}"/>
                    </a:ext>
                  </a:extLst>
                </p:cNvPr>
                <p:cNvPicPr/>
                <p:nvPr/>
              </p:nvPicPr>
              <p:blipFill>
                <a:blip r:embed="rId187"/>
                <a:stretch>
                  <a:fillRect/>
                </a:stretch>
              </p:blipFill>
              <p:spPr>
                <a:xfrm>
                  <a:off x="4108666" y="5010238"/>
                  <a:ext cx="156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3" name="筆跡 122">
                  <a:extLst>
                    <a:ext uri="{FF2B5EF4-FFF2-40B4-BE49-F238E27FC236}">
                      <a16:creationId xmlns:a16="http://schemas.microsoft.com/office/drawing/2014/main" id="{0BD656B1-DBD3-4E11-92C7-297B1AB7CDA4}"/>
                    </a:ext>
                  </a:extLst>
                </p14:cNvPr>
                <p14:cNvContentPartPr/>
                <p14:nvPr/>
              </p14:nvContentPartPr>
              <p14:xfrm>
                <a:off x="4127746" y="5116798"/>
                <a:ext cx="119160" cy="27000"/>
              </p14:xfrm>
            </p:contentPart>
          </mc:Choice>
          <mc:Fallback xmlns="">
            <p:pic>
              <p:nvPicPr>
                <p:cNvPr id="123" name="筆跡 122">
                  <a:extLst>
                    <a:ext uri="{FF2B5EF4-FFF2-40B4-BE49-F238E27FC236}">
                      <a16:creationId xmlns:a16="http://schemas.microsoft.com/office/drawing/2014/main" id="{0BD656B1-DBD3-4E11-92C7-297B1AB7CDA4}"/>
                    </a:ext>
                  </a:extLst>
                </p:cNvPr>
                <p:cNvPicPr/>
                <p:nvPr/>
              </p:nvPicPr>
              <p:blipFill>
                <a:blip r:embed="rId189"/>
                <a:stretch>
                  <a:fillRect/>
                </a:stretch>
              </p:blipFill>
              <p:spPr>
                <a:xfrm>
                  <a:off x="4118746" y="5107798"/>
                  <a:ext cx="136800" cy="44640"/>
                </a:xfrm>
                <a:prstGeom prst="rect">
                  <a:avLst/>
                </a:prstGeom>
              </p:spPr>
            </p:pic>
          </mc:Fallback>
        </mc:AlternateContent>
      </p:grpSp>
      <p:grpSp>
        <p:nvGrpSpPr>
          <p:cNvPr id="124" name="群組 123">
            <a:extLst>
              <a:ext uri="{FF2B5EF4-FFF2-40B4-BE49-F238E27FC236}">
                <a16:creationId xmlns:a16="http://schemas.microsoft.com/office/drawing/2014/main" id="{5C30355A-8B74-41F0-8FCB-0A7A3E230FA7}"/>
              </a:ext>
            </a:extLst>
          </p:cNvPr>
          <p:cNvGrpSpPr/>
          <p:nvPr/>
        </p:nvGrpSpPr>
        <p:grpSpPr>
          <a:xfrm>
            <a:off x="4457866" y="5100238"/>
            <a:ext cx="772560" cy="195120"/>
            <a:chOff x="4457866" y="5100238"/>
            <a:chExt cx="772560" cy="195120"/>
          </a:xfrm>
        </p:grpSpPr>
        <mc:AlternateContent xmlns:mc="http://schemas.openxmlformats.org/markup-compatibility/2006" xmlns:p14="http://schemas.microsoft.com/office/powerpoint/2010/main">
          <mc:Choice Requires="p14">
            <p:contentPart p14:bwMode="auto" r:id="rId190">
              <p14:nvContentPartPr>
                <p14:cNvPr id="125" name="筆跡 124">
                  <a:extLst>
                    <a:ext uri="{FF2B5EF4-FFF2-40B4-BE49-F238E27FC236}">
                      <a16:creationId xmlns:a16="http://schemas.microsoft.com/office/drawing/2014/main" id="{EF40BB45-76A4-408F-8FA8-E73740D886AB}"/>
                    </a:ext>
                  </a:extLst>
                </p14:cNvPr>
                <p14:cNvContentPartPr/>
                <p14:nvPr/>
              </p14:nvContentPartPr>
              <p14:xfrm>
                <a:off x="4457866" y="5196718"/>
                <a:ext cx="27000" cy="52200"/>
              </p14:xfrm>
            </p:contentPart>
          </mc:Choice>
          <mc:Fallback xmlns="">
            <p:pic>
              <p:nvPicPr>
                <p:cNvPr id="125" name="筆跡 124">
                  <a:extLst>
                    <a:ext uri="{FF2B5EF4-FFF2-40B4-BE49-F238E27FC236}">
                      <a16:creationId xmlns:a16="http://schemas.microsoft.com/office/drawing/2014/main" id="{EF40BB45-76A4-408F-8FA8-E73740D886AB}"/>
                    </a:ext>
                  </a:extLst>
                </p:cNvPr>
                <p:cNvPicPr/>
                <p:nvPr/>
              </p:nvPicPr>
              <p:blipFill>
                <a:blip r:embed="rId191"/>
                <a:stretch>
                  <a:fillRect/>
                </a:stretch>
              </p:blipFill>
              <p:spPr>
                <a:xfrm>
                  <a:off x="4449226" y="5187718"/>
                  <a:ext cx="446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筆跡 125">
                  <a:extLst>
                    <a:ext uri="{FF2B5EF4-FFF2-40B4-BE49-F238E27FC236}">
                      <a16:creationId xmlns:a16="http://schemas.microsoft.com/office/drawing/2014/main" id="{07E8DA82-90B8-4719-889F-26BD69DE37FE}"/>
                    </a:ext>
                  </a:extLst>
                </p14:cNvPr>
                <p14:cNvContentPartPr/>
                <p14:nvPr/>
              </p14:nvContentPartPr>
              <p14:xfrm>
                <a:off x="4614826" y="5100238"/>
                <a:ext cx="110880" cy="134280"/>
              </p14:xfrm>
            </p:contentPart>
          </mc:Choice>
          <mc:Fallback xmlns="">
            <p:pic>
              <p:nvPicPr>
                <p:cNvPr id="126" name="筆跡 125">
                  <a:extLst>
                    <a:ext uri="{FF2B5EF4-FFF2-40B4-BE49-F238E27FC236}">
                      <a16:creationId xmlns:a16="http://schemas.microsoft.com/office/drawing/2014/main" id="{07E8DA82-90B8-4719-889F-26BD69DE37FE}"/>
                    </a:ext>
                  </a:extLst>
                </p:cNvPr>
                <p:cNvPicPr/>
                <p:nvPr/>
              </p:nvPicPr>
              <p:blipFill>
                <a:blip r:embed="rId193"/>
                <a:stretch>
                  <a:fillRect/>
                </a:stretch>
              </p:blipFill>
              <p:spPr>
                <a:xfrm>
                  <a:off x="4606186" y="5091238"/>
                  <a:ext cx="1285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筆跡 126">
                  <a:extLst>
                    <a:ext uri="{FF2B5EF4-FFF2-40B4-BE49-F238E27FC236}">
                      <a16:creationId xmlns:a16="http://schemas.microsoft.com/office/drawing/2014/main" id="{71EB6A69-D23A-4841-8854-A0CA5B710C4F}"/>
                    </a:ext>
                  </a:extLst>
                </p14:cNvPr>
                <p14:cNvContentPartPr/>
                <p14:nvPr/>
              </p14:nvContentPartPr>
              <p14:xfrm>
                <a:off x="4773586" y="5109598"/>
                <a:ext cx="70560" cy="133200"/>
              </p14:xfrm>
            </p:contentPart>
          </mc:Choice>
          <mc:Fallback xmlns="">
            <p:pic>
              <p:nvPicPr>
                <p:cNvPr id="127" name="筆跡 126">
                  <a:extLst>
                    <a:ext uri="{FF2B5EF4-FFF2-40B4-BE49-F238E27FC236}">
                      <a16:creationId xmlns:a16="http://schemas.microsoft.com/office/drawing/2014/main" id="{71EB6A69-D23A-4841-8854-A0CA5B710C4F}"/>
                    </a:ext>
                  </a:extLst>
                </p:cNvPr>
                <p:cNvPicPr/>
                <p:nvPr/>
              </p:nvPicPr>
              <p:blipFill>
                <a:blip r:embed="rId195"/>
                <a:stretch>
                  <a:fillRect/>
                </a:stretch>
              </p:blipFill>
              <p:spPr>
                <a:xfrm>
                  <a:off x="4764586" y="5100598"/>
                  <a:ext cx="88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8" name="筆跡 127">
                  <a:extLst>
                    <a:ext uri="{FF2B5EF4-FFF2-40B4-BE49-F238E27FC236}">
                      <a16:creationId xmlns:a16="http://schemas.microsoft.com/office/drawing/2014/main" id="{ABB16945-E0E5-4BBA-80E4-61972523EF22}"/>
                    </a:ext>
                  </a:extLst>
                </p14:cNvPr>
                <p14:cNvContentPartPr/>
                <p14:nvPr/>
              </p14:nvContentPartPr>
              <p14:xfrm>
                <a:off x="4947466" y="5116798"/>
                <a:ext cx="21960" cy="178560"/>
              </p14:xfrm>
            </p:contentPart>
          </mc:Choice>
          <mc:Fallback xmlns="">
            <p:pic>
              <p:nvPicPr>
                <p:cNvPr id="128" name="筆跡 127">
                  <a:extLst>
                    <a:ext uri="{FF2B5EF4-FFF2-40B4-BE49-F238E27FC236}">
                      <a16:creationId xmlns:a16="http://schemas.microsoft.com/office/drawing/2014/main" id="{ABB16945-E0E5-4BBA-80E4-61972523EF22}"/>
                    </a:ext>
                  </a:extLst>
                </p:cNvPr>
                <p:cNvPicPr/>
                <p:nvPr/>
              </p:nvPicPr>
              <p:blipFill>
                <a:blip r:embed="rId197"/>
                <a:stretch>
                  <a:fillRect/>
                </a:stretch>
              </p:blipFill>
              <p:spPr>
                <a:xfrm>
                  <a:off x="4938826" y="5107798"/>
                  <a:ext cx="39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9" name="筆跡 128">
                  <a:extLst>
                    <a:ext uri="{FF2B5EF4-FFF2-40B4-BE49-F238E27FC236}">
                      <a16:creationId xmlns:a16="http://schemas.microsoft.com/office/drawing/2014/main" id="{65F64F77-8357-42DD-9C65-013065ADB2A8}"/>
                    </a:ext>
                  </a:extLst>
                </p14:cNvPr>
                <p14:cNvContentPartPr/>
                <p14:nvPr/>
              </p14:nvContentPartPr>
              <p14:xfrm>
                <a:off x="5068786" y="5131558"/>
                <a:ext cx="161640" cy="161640"/>
              </p14:xfrm>
            </p:contentPart>
          </mc:Choice>
          <mc:Fallback xmlns="">
            <p:pic>
              <p:nvPicPr>
                <p:cNvPr id="129" name="筆跡 128">
                  <a:extLst>
                    <a:ext uri="{FF2B5EF4-FFF2-40B4-BE49-F238E27FC236}">
                      <a16:creationId xmlns:a16="http://schemas.microsoft.com/office/drawing/2014/main" id="{65F64F77-8357-42DD-9C65-013065ADB2A8}"/>
                    </a:ext>
                  </a:extLst>
                </p:cNvPr>
                <p:cNvPicPr/>
                <p:nvPr/>
              </p:nvPicPr>
              <p:blipFill>
                <a:blip r:embed="rId199"/>
                <a:stretch>
                  <a:fillRect/>
                </a:stretch>
              </p:blipFill>
              <p:spPr>
                <a:xfrm>
                  <a:off x="5060146" y="5122558"/>
                  <a:ext cx="179280" cy="179280"/>
                </a:xfrm>
                <a:prstGeom prst="rect">
                  <a:avLst/>
                </a:prstGeom>
              </p:spPr>
            </p:pic>
          </mc:Fallback>
        </mc:AlternateContent>
      </p:grpSp>
      <p:grpSp>
        <p:nvGrpSpPr>
          <p:cNvPr id="130" name="群組 129">
            <a:extLst>
              <a:ext uri="{FF2B5EF4-FFF2-40B4-BE49-F238E27FC236}">
                <a16:creationId xmlns:a16="http://schemas.microsoft.com/office/drawing/2014/main" id="{E2EB98F3-6F4D-4B71-91AE-83A9C1F7967C}"/>
              </a:ext>
            </a:extLst>
          </p:cNvPr>
          <p:cNvGrpSpPr/>
          <p:nvPr/>
        </p:nvGrpSpPr>
        <p:grpSpPr>
          <a:xfrm>
            <a:off x="3855946" y="4354745"/>
            <a:ext cx="374040" cy="285840"/>
            <a:chOff x="3835066" y="4373758"/>
            <a:chExt cx="374040" cy="285840"/>
          </a:xfrm>
        </p:grpSpPr>
        <mc:AlternateContent xmlns:mc="http://schemas.openxmlformats.org/markup-compatibility/2006" xmlns:p14="http://schemas.microsoft.com/office/powerpoint/2010/main">
          <mc:Choice Requires="p14">
            <p:contentPart p14:bwMode="auto" r:id="rId200">
              <p14:nvContentPartPr>
                <p14:cNvPr id="131" name="筆跡 130">
                  <a:extLst>
                    <a:ext uri="{FF2B5EF4-FFF2-40B4-BE49-F238E27FC236}">
                      <a16:creationId xmlns:a16="http://schemas.microsoft.com/office/drawing/2014/main" id="{4AF25D19-D13E-4B70-A0A6-6B793BF07638}"/>
                    </a:ext>
                  </a:extLst>
                </p14:cNvPr>
                <p14:cNvContentPartPr/>
                <p14:nvPr/>
              </p14:nvContentPartPr>
              <p14:xfrm>
                <a:off x="3892666" y="4335732"/>
                <a:ext cx="11880" cy="285840"/>
              </p14:xfrm>
            </p:contentPart>
          </mc:Choice>
          <mc:Fallback xmlns="">
            <p:pic>
              <p:nvPicPr>
                <p:cNvPr id="131" name="筆跡 130">
                  <a:extLst>
                    <a:ext uri="{FF2B5EF4-FFF2-40B4-BE49-F238E27FC236}">
                      <a16:creationId xmlns:a16="http://schemas.microsoft.com/office/drawing/2014/main" id="{4AF25D19-D13E-4B70-A0A6-6B793BF07638}"/>
                    </a:ext>
                  </a:extLst>
                </p:cNvPr>
                <p:cNvPicPr/>
                <p:nvPr/>
              </p:nvPicPr>
              <p:blipFill>
                <a:blip r:embed="rId201"/>
                <a:stretch>
                  <a:fillRect/>
                </a:stretch>
              </p:blipFill>
              <p:spPr>
                <a:xfrm>
                  <a:off x="3883666" y="4326732"/>
                  <a:ext cx="295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2" name="筆跡 131">
                  <a:extLst>
                    <a:ext uri="{FF2B5EF4-FFF2-40B4-BE49-F238E27FC236}">
                      <a16:creationId xmlns:a16="http://schemas.microsoft.com/office/drawing/2014/main" id="{D33818F0-AE5E-4F27-86A3-D81ECA3DF675}"/>
                    </a:ext>
                  </a:extLst>
                </p14:cNvPr>
                <p14:cNvContentPartPr/>
                <p14:nvPr/>
              </p14:nvContentPartPr>
              <p14:xfrm>
                <a:off x="3876826" y="4360572"/>
                <a:ext cx="167760" cy="119520"/>
              </p14:xfrm>
            </p:contentPart>
          </mc:Choice>
          <mc:Fallback xmlns="">
            <p:pic>
              <p:nvPicPr>
                <p:cNvPr id="132" name="筆跡 131">
                  <a:extLst>
                    <a:ext uri="{FF2B5EF4-FFF2-40B4-BE49-F238E27FC236}">
                      <a16:creationId xmlns:a16="http://schemas.microsoft.com/office/drawing/2014/main" id="{D33818F0-AE5E-4F27-86A3-D81ECA3DF675}"/>
                    </a:ext>
                  </a:extLst>
                </p:cNvPr>
                <p:cNvPicPr/>
                <p:nvPr/>
              </p:nvPicPr>
              <p:blipFill>
                <a:blip r:embed="rId203"/>
                <a:stretch>
                  <a:fillRect/>
                </a:stretch>
              </p:blipFill>
              <p:spPr>
                <a:xfrm>
                  <a:off x="3867826" y="4351932"/>
                  <a:ext cx="1854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3" name="筆跡 132">
                  <a:extLst>
                    <a:ext uri="{FF2B5EF4-FFF2-40B4-BE49-F238E27FC236}">
                      <a16:creationId xmlns:a16="http://schemas.microsoft.com/office/drawing/2014/main" id="{FBF83AA9-DB60-4A00-AFCA-97B13E79A829}"/>
                    </a:ext>
                  </a:extLst>
                </p14:cNvPr>
                <p14:cNvContentPartPr/>
                <p14:nvPr/>
              </p14:nvContentPartPr>
              <p14:xfrm>
                <a:off x="4131706" y="4426092"/>
                <a:ext cx="92880" cy="24120"/>
              </p14:xfrm>
            </p:contentPart>
          </mc:Choice>
          <mc:Fallback xmlns="">
            <p:pic>
              <p:nvPicPr>
                <p:cNvPr id="133" name="筆跡 132">
                  <a:extLst>
                    <a:ext uri="{FF2B5EF4-FFF2-40B4-BE49-F238E27FC236}">
                      <a16:creationId xmlns:a16="http://schemas.microsoft.com/office/drawing/2014/main" id="{FBF83AA9-DB60-4A00-AFCA-97B13E79A829}"/>
                    </a:ext>
                  </a:extLst>
                </p:cNvPr>
                <p:cNvPicPr/>
                <p:nvPr/>
              </p:nvPicPr>
              <p:blipFill>
                <a:blip r:embed="rId205"/>
                <a:stretch>
                  <a:fillRect/>
                </a:stretch>
              </p:blipFill>
              <p:spPr>
                <a:xfrm>
                  <a:off x="4122706" y="4417452"/>
                  <a:ext cx="1105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4" name="筆跡 133">
                  <a:extLst>
                    <a:ext uri="{FF2B5EF4-FFF2-40B4-BE49-F238E27FC236}">
                      <a16:creationId xmlns:a16="http://schemas.microsoft.com/office/drawing/2014/main" id="{8E717D6D-1B44-4379-B778-283FCDB022D8}"/>
                    </a:ext>
                  </a:extLst>
                </p14:cNvPr>
                <p14:cNvContentPartPr/>
                <p14:nvPr/>
              </p14:nvContentPartPr>
              <p14:xfrm>
                <a:off x="4113346" y="4499172"/>
                <a:ext cx="137520" cy="23040"/>
              </p14:xfrm>
            </p:contentPart>
          </mc:Choice>
          <mc:Fallback xmlns="">
            <p:pic>
              <p:nvPicPr>
                <p:cNvPr id="134" name="筆跡 133">
                  <a:extLst>
                    <a:ext uri="{FF2B5EF4-FFF2-40B4-BE49-F238E27FC236}">
                      <a16:creationId xmlns:a16="http://schemas.microsoft.com/office/drawing/2014/main" id="{8E717D6D-1B44-4379-B778-283FCDB022D8}"/>
                    </a:ext>
                  </a:extLst>
                </p:cNvPr>
                <p:cNvPicPr/>
                <p:nvPr/>
              </p:nvPicPr>
              <p:blipFill>
                <a:blip r:embed="rId207"/>
                <a:stretch>
                  <a:fillRect/>
                </a:stretch>
              </p:blipFill>
              <p:spPr>
                <a:xfrm>
                  <a:off x="4104706" y="4490532"/>
                  <a:ext cx="155160" cy="40680"/>
                </a:xfrm>
                <a:prstGeom prst="rect">
                  <a:avLst/>
                </a:prstGeom>
              </p:spPr>
            </p:pic>
          </mc:Fallback>
        </mc:AlternateContent>
      </p:grpSp>
      <p:grpSp>
        <p:nvGrpSpPr>
          <p:cNvPr id="135" name="群組 134">
            <a:extLst>
              <a:ext uri="{FF2B5EF4-FFF2-40B4-BE49-F238E27FC236}">
                <a16:creationId xmlns:a16="http://schemas.microsoft.com/office/drawing/2014/main" id="{B9C643DF-9468-4B0B-B0CC-33E25EA06BED}"/>
              </a:ext>
            </a:extLst>
          </p:cNvPr>
          <p:cNvGrpSpPr/>
          <p:nvPr/>
        </p:nvGrpSpPr>
        <p:grpSpPr>
          <a:xfrm>
            <a:off x="4479106" y="4453385"/>
            <a:ext cx="913320" cy="202680"/>
            <a:chOff x="4458226" y="4472398"/>
            <a:chExt cx="913320" cy="202680"/>
          </a:xfrm>
        </p:grpSpPr>
        <mc:AlternateContent xmlns:mc="http://schemas.openxmlformats.org/markup-compatibility/2006" xmlns:p14="http://schemas.microsoft.com/office/powerpoint/2010/main">
          <mc:Choice Requires="p14">
            <p:contentPart p14:bwMode="auto" r:id="rId208">
              <p14:nvContentPartPr>
                <p14:cNvPr id="136" name="筆跡 135">
                  <a:extLst>
                    <a:ext uri="{FF2B5EF4-FFF2-40B4-BE49-F238E27FC236}">
                      <a16:creationId xmlns:a16="http://schemas.microsoft.com/office/drawing/2014/main" id="{50F1F49A-A99D-4A85-82D1-6F470A307FC6}"/>
                    </a:ext>
                  </a:extLst>
                </p14:cNvPr>
                <p14:cNvContentPartPr/>
                <p14:nvPr/>
              </p14:nvContentPartPr>
              <p14:xfrm>
                <a:off x="4499986" y="4530132"/>
                <a:ext cx="11880" cy="19800"/>
              </p14:xfrm>
            </p:contentPart>
          </mc:Choice>
          <mc:Fallback xmlns="">
            <p:pic>
              <p:nvPicPr>
                <p:cNvPr id="136" name="筆跡 135">
                  <a:extLst>
                    <a:ext uri="{FF2B5EF4-FFF2-40B4-BE49-F238E27FC236}">
                      <a16:creationId xmlns:a16="http://schemas.microsoft.com/office/drawing/2014/main" id="{50F1F49A-A99D-4A85-82D1-6F470A307FC6}"/>
                    </a:ext>
                  </a:extLst>
                </p:cNvPr>
                <p:cNvPicPr/>
                <p:nvPr/>
              </p:nvPicPr>
              <p:blipFill>
                <a:blip r:embed="rId209"/>
                <a:stretch>
                  <a:fillRect/>
                </a:stretch>
              </p:blipFill>
              <p:spPr>
                <a:xfrm>
                  <a:off x="4490986" y="4521132"/>
                  <a:ext cx="29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7" name="筆跡 136">
                  <a:extLst>
                    <a:ext uri="{FF2B5EF4-FFF2-40B4-BE49-F238E27FC236}">
                      <a16:creationId xmlns:a16="http://schemas.microsoft.com/office/drawing/2014/main" id="{2C2C6B49-9F4C-4436-9913-3631ED2CA0DF}"/>
                    </a:ext>
                  </a:extLst>
                </p14:cNvPr>
                <p14:cNvContentPartPr/>
                <p14:nvPr/>
              </p14:nvContentPartPr>
              <p14:xfrm>
                <a:off x="4666306" y="4434372"/>
                <a:ext cx="147240" cy="118080"/>
              </p14:xfrm>
            </p:contentPart>
          </mc:Choice>
          <mc:Fallback xmlns="">
            <p:pic>
              <p:nvPicPr>
                <p:cNvPr id="137" name="筆跡 136">
                  <a:extLst>
                    <a:ext uri="{FF2B5EF4-FFF2-40B4-BE49-F238E27FC236}">
                      <a16:creationId xmlns:a16="http://schemas.microsoft.com/office/drawing/2014/main" id="{2C2C6B49-9F4C-4436-9913-3631ED2CA0DF}"/>
                    </a:ext>
                  </a:extLst>
                </p:cNvPr>
                <p:cNvPicPr/>
                <p:nvPr/>
              </p:nvPicPr>
              <p:blipFill>
                <a:blip r:embed="rId211"/>
                <a:stretch>
                  <a:fillRect/>
                </a:stretch>
              </p:blipFill>
              <p:spPr>
                <a:xfrm>
                  <a:off x="4657306" y="4425732"/>
                  <a:ext cx="1648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8" name="筆跡 137">
                  <a:extLst>
                    <a:ext uri="{FF2B5EF4-FFF2-40B4-BE49-F238E27FC236}">
                      <a16:creationId xmlns:a16="http://schemas.microsoft.com/office/drawing/2014/main" id="{FA8FA1CF-D65E-441A-B400-FB054A4CFBBD}"/>
                    </a:ext>
                  </a:extLst>
                </p14:cNvPr>
                <p14:cNvContentPartPr/>
                <p14:nvPr/>
              </p14:nvContentPartPr>
              <p14:xfrm>
                <a:off x="4826146" y="4444452"/>
                <a:ext cx="109800" cy="187920"/>
              </p14:xfrm>
            </p:contentPart>
          </mc:Choice>
          <mc:Fallback xmlns="">
            <p:pic>
              <p:nvPicPr>
                <p:cNvPr id="138" name="筆跡 137">
                  <a:extLst>
                    <a:ext uri="{FF2B5EF4-FFF2-40B4-BE49-F238E27FC236}">
                      <a16:creationId xmlns:a16="http://schemas.microsoft.com/office/drawing/2014/main" id="{FA8FA1CF-D65E-441A-B400-FB054A4CFBBD}"/>
                    </a:ext>
                  </a:extLst>
                </p:cNvPr>
                <p:cNvPicPr/>
                <p:nvPr/>
              </p:nvPicPr>
              <p:blipFill>
                <a:blip r:embed="rId213"/>
                <a:stretch>
                  <a:fillRect/>
                </a:stretch>
              </p:blipFill>
              <p:spPr>
                <a:xfrm>
                  <a:off x="4817146" y="4435812"/>
                  <a:ext cx="1274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9" name="筆跡 138">
                  <a:extLst>
                    <a:ext uri="{FF2B5EF4-FFF2-40B4-BE49-F238E27FC236}">
                      <a16:creationId xmlns:a16="http://schemas.microsoft.com/office/drawing/2014/main" id="{65DE6744-D4C4-41AF-AF9B-DE916C9A28AD}"/>
                    </a:ext>
                  </a:extLst>
                </p14:cNvPr>
                <p14:cNvContentPartPr/>
                <p14:nvPr/>
              </p14:nvContentPartPr>
              <p14:xfrm>
                <a:off x="5061226" y="4446612"/>
                <a:ext cx="115560" cy="181440"/>
              </p14:xfrm>
            </p:contentPart>
          </mc:Choice>
          <mc:Fallback xmlns="">
            <p:pic>
              <p:nvPicPr>
                <p:cNvPr id="139" name="筆跡 138">
                  <a:extLst>
                    <a:ext uri="{FF2B5EF4-FFF2-40B4-BE49-F238E27FC236}">
                      <a16:creationId xmlns:a16="http://schemas.microsoft.com/office/drawing/2014/main" id="{65DE6744-D4C4-41AF-AF9B-DE916C9A28AD}"/>
                    </a:ext>
                  </a:extLst>
                </p:cNvPr>
                <p:cNvPicPr/>
                <p:nvPr/>
              </p:nvPicPr>
              <p:blipFill>
                <a:blip r:embed="rId215"/>
                <a:stretch>
                  <a:fillRect/>
                </a:stretch>
              </p:blipFill>
              <p:spPr>
                <a:xfrm>
                  <a:off x="5052586" y="4437972"/>
                  <a:ext cx="133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0" name="筆跡 139">
                  <a:extLst>
                    <a:ext uri="{FF2B5EF4-FFF2-40B4-BE49-F238E27FC236}">
                      <a16:creationId xmlns:a16="http://schemas.microsoft.com/office/drawing/2014/main" id="{45B3EF05-BB24-4F9F-AD51-5A450ACF2C3B}"/>
                    </a:ext>
                  </a:extLst>
                </p14:cNvPr>
                <p14:cNvContentPartPr/>
                <p14:nvPr/>
              </p14:nvContentPartPr>
              <p14:xfrm>
                <a:off x="5258866" y="4500252"/>
                <a:ext cx="154440" cy="136800"/>
              </p14:xfrm>
            </p:contentPart>
          </mc:Choice>
          <mc:Fallback xmlns="">
            <p:pic>
              <p:nvPicPr>
                <p:cNvPr id="140" name="筆跡 139">
                  <a:extLst>
                    <a:ext uri="{FF2B5EF4-FFF2-40B4-BE49-F238E27FC236}">
                      <a16:creationId xmlns:a16="http://schemas.microsoft.com/office/drawing/2014/main" id="{45B3EF05-BB24-4F9F-AD51-5A450ACF2C3B}"/>
                    </a:ext>
                  </a:extLst>
                </p:cNvPr>
                <p:cNvPicPr/>
                <p:nvPr/>
              </p:nvPicPr>
              <p:blipFill>
                <a:blip r:embed="rId217"/>
                <a:stretch>
                  <a:fillRect/>
                </a:stretch>
              </p:blipFill>
              <p:spPr>
                <a:xfrm>
                  <a:off x="5249866" y="4491252"/>
                  <a:ext cx="172080" cy="154440"/>
                </a:xfrm>
                <a:prstGeom prst="rect">
                  <a:avLst/>
                </a:prstGeom>
              </p:spPr>
            </p:pic>
          </mc:Fallback>
        </mc:AlternateContent>
      </p:grpSp>
      <p:grpSp>
        <p:nvGrpSpPr>
          <p:cNvPr id="141" name="群組 140">
            <a:extLst>
              <a:ext uri="{FF2B5EF4-FFF2-40B4-BE49-F238E27FC236}">
                <a16:creationId xmlns:a16="http://schemas.microsoft.com/office/drawing/2014/main" id="{1C7687E6-F3A0-4E71-A9B9-763C649730BC}"/>
              </a:ext>
            </a:extLst>
          </p:cNvPr>
          <p:cNvGrpSpPr/>
          <p:nvPr/>
        </p:nvGrpSpPr>
        <p:grpSpPr>
          <a:xfrm>
            <a:off x="3220546" y="5717638"/>
            <a:ext cx="255240" cy="219600"/>
            <a:chOff x="3220546" y="5717638"/>
            <a:chExt cx="255240" cy="219600"/>
          </a:xfrm>
        </p:grpSpPr>
        <mc:AlternateContent xmlns:mc="http://schemas.openxmlformats.org/markup-compatibility/2006" xmlns:p14="http://schemas.microsoft.com/office/powerpoint/2010/main">
          <mc:Choice Requires="p14">
            <p:contentPart p14:bwMode="auto" r:id="rId218">
              <p14:nvContentPartPr>
                <p14:cNvPr id="142" name="筆跡 141">
                  <a:extLst>
                    <a:ext uri="{FF2B5EF4-FFF2-40B4-BE49-F238E27FC236}">
                      <a16:creationId xmlns:a16="http://schemas.microsoft.com/office/drawing/2014/main" id="{B73B2902-EBC8-45BB-A8A2-3344539A70EA}"/>
                    </a:ext>
                  </a:extLst>
                </p14:cNvPr>
                <p14:cNvContentPartPr/>
                <p14:nvPr/>
              </p14:nvContentPartPr>
              <p14:xfrm>
                <a:off x="3220546" y="5747158"/>
                <a:ext cx="206640" cy="50040"/>
              </p14:xfrm>
            </p:contentPart>
          </mc:Choice>
          <mc:Fallback xmlns="">
            <p:pic>
              <p:nvPicPr>
                <p:cNvPr id="142" name="筆跡 141">
                  <a:extLst>
                    <a:ext uri="{FF2B5EF4-FFF2-40B4-BE49-F238E27FC236}">
                      <a16:creationId xmlns:a16="http://schemas.microsoft.com/office/drawing/2014/main" id="{B73B2902-EBC8-45BB-A8A2-3344539A70EA}"/>
                    </a:ext>
                  </a:extLst>
                </p:cNvPr>
                <p:cNvPicPr/>
                <p:nvPr/>
              </p:nvPicPr>
              <p:blipFill>
                <a:blip r:embed="rId219"/>
                <a:stretch>
                  <a:fillRect/>
                </a:stretch>
              </p:blipFill>
              <p:spPr>
                <a:xfrm>
                  <a:off x="3211546" y="5738518"/>
                  <a:ext cx="224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3" name="筆跡 142">
                  <a:extLst>
                    <a:ext uri="{FF2B5EF4-FFF2-40B4-BE49-F238E27FC236}">
                      <a16:creationId xmlns:a16="http://schemas.microsoft.com/office/drawing/2014/main" id="{8C53DAF9-DD51-4DDE-A342-7A1381C15435}"/>
                    </a:ext>
                  </a:extLst>
                </p14:cNvPr>
                <p14:cNvContentPartPr/>
                <p14:nvPr/>
              </p14:nvContentPartPr>
              <p14:xfrm>
                <a:off x="3233146" y="5829958"/>
                <a:ext cx="186840" cy="33120"/>
              </p14:xfrm>
            </p:contentPart>
          </mc:Choice>
          <mc:Fallback xmlns="">
            <p:pic>
              <p:nvPicPr>
                <p:cNvPr id="143" name="筆跡 142">
                  <a:extLst>
                    <a:ext uri="{FF2B5EF4-FFF2-40B4-BE49-F238E27FC236}">
                      <a16:creationId xmlns:a16="http://schemas.microsoft.com/office/drawing/2014/main" id="{8C53DAF9-DD51-4DDE-A342-7A1381C15435}"/>
                    </a:ext>
                  </a:extLst>
                </p:cNvPr>
                <p:cNvPicPr/>
                <p:nvPr/>
              </p:nvPicPr>
              <p:blipFill>
                <a:blip r:embed="rId221"/>
                <a:stretch>
                  <a:fillRect/>
                </a:stretch>
              </p:blipFill>
              <p:spPr>
                <a:xfrm>
                  <a:off x="3224506" y="5820958"/>
                  <a:ext cx="204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4" name="筆跡 143">
                  <a:extLst>
                    <a:ext uri="{FF2B5EF4-FFF2-40B4-BE49-F238E27FC236}">
                      <a16:creationId xmlns:a16="http://schemas.microsoft.com/office/drawing/2014/main" id="{7AD3F0F9-F82A-4AD2-AB78-07FC22809655}"/>
                    </a:ext>
                  </a:extLst>
                </p14:cNvPr>
                <p14:cNvContentPartPr/>
                <p14:nvPr/>
              </p14:nvContentPartPr>
              <p14:xfrm>
                <a:off x="3336826" y="5717638"/>
                <a:ext cx="138960" cy="219600"/>
              </p14:xfrm>
            </p:contentPart>
          </mc:Choice>
          <mc:Fallback xmlns="">
            <p:pic>
              <p:nvPicPr>
                <p:cNvPr id="144" name="筆跡 143">
                  <a:extLst>
                    <a:ext uri="{FF2B5EF4-FFF2-40B4-BE49-F238E27FC236}">
                      <a16:creationId xmlns:a16="http://schemas.microsoft.com/office/drawing/2014/main" id="{7AD3F0F9-F82A-4AD2-AB78-07FC22809655}"/>
                    </a:ext>
                  </a:extLst>
                </p:cNvPr>
                <p:cNvPicPr/>
                <p:nvPr/>
              </p:nvPicPr>
              <p:blipFill>
                <a:blip r:embed="rId223"/>
                <a:stretch>
                  <a:fillRect/>
                </a:stretch>
              </p:blipFill>
              <p:spPr>
                <a:xfrm>
                  <a:off x="3327826" y="5708998"/>
                  <a:ext cx="156600" cy="237240"/>
                </a:xfrm>
                <a:prstGeom prst="rect">
                  <a:avLst/>
                </a:prstGeom>
              </p:spPr>
            </p:pic>
          </mc:Fallback>
        </mc:AlternateContent>
      </p:grpSp>
      <p:grpSp>
        <p:nvGrpSpPr>
          <p:cNvPr id="145" name="群組 144">
            <a:extLst>
              <a:ext uri="{FF2B5EF4-FFF2-40B4-BE49-F238E27FC236}">
                <a16:creationId xmlns:a16="http://schemas.microsoft.com/office/drawing/2014/main" id="{B447C8FF-C80F-48F0-97C8-72496A4F22F3}"/>
              </a:ext>
            </a:extLst>
          </p:cNvPr>
          <p:cNvGrpSpPr/>
          <p:nvPr/>
        </p:nvGrpSpPr>
        <p:grpSpPr>
          <a:xfrm>
            <a:off x="3790426" y="5699998"/>
            <a:ext cx="134640" cy="354240"/>
            <a:chOff x="3790426" y="5699998"/>
            <a:chExt cx="134640" cy="354240"/>
          </a:xfrm>
        </p:grpSpPr>
        <mc:AlternateContent xmlns:mc="http://schemas.openxmlformats.org/markup-compatibility/2006" xmlns:p14="http://schemas.microsoft.com/office/powerpoint/2010/main">
          <mc:Choice Requires="p14">
            <p:contentPart p14:bwMode="auto" r:id="rId224">
              <p14:nvContentPartPr>
                <p14:cNvPr id="146" name="筆跡 145">
                  <a:extLst>
                    <a:ext uri="{FF2B5EF4-FFF2-40B4-BE49-F238E27FC236}">
                      <a16:creationId xmlns:a16="http://schemas.microsoft.com/office/drawing/2014/main" id="{B4D12A1C-517E-4C35-AFF5-20F676B62765}"/>
                    </a:ext>
                  </a:extLst>
                </p14:cNvPr>
                <p14:cNvContentPartPr/>
                <p14:nvPr/>
              </p14:nvContentPartPr>
              <p14:xfrm>
                <a:off x="3803026" y="5728798"/>
                <a:ext cx="21960" cy="325440"/>
              </p14:xfrm>
            </p:contentPart>
          </mc:Choice>
          <mc:Fallback xmlns="">
            <p:pic>
              <p:nvPicPr>
                <p:cNvPr id="146" name="筆跡 145">
                  <a:extLst>
                    <a:ext uri="{FF2B5EF4-FFF2-40B4-BE49-F238E27FC236}">
                      <a16:creationId xmlns:a16="http://schemas.microsoft.com/office/drawing/2014/main" id="{B4D12A1C-517E-4C35-AFF5-20F676B62765}"/>
                    </a:ext>
                  </a:extLst>
                </p:cNvPr>
                <p:cNvPicPr/>
                <p:nvPr/>
              </p:nvPicPr>
              <p:blipFill>
                <a:blip r:embed="rId225"/>
                <a:stretch>
                  <a:fillRect/>
                </a:stretch>
              </p:blipFill>
              <p:spPr>
                <a:xfrm>
                  <a:off x="3794026" y="5719798"/>
                  <a:ext cx="396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7" name="筆跡 146">
                  <a:extLst>
                    <a:ext uri="{FF2B5EF4-FFF2-40B4-BE49-F238E27FC236}">
                      <a16:creationId xmlns:a16="http://schemas.microsoft.com/office/drawing/2014/main" id="{7FA4585F-8E11-41BD-AAF1-D76839C22990}"/>
                    </a:ext>
                  </a:extLst>
                </p14:cNvPr>
                <p14:cNvContentPartPr/>
                <p14:nvPr/>
              </p14:nvContentPartPr>
              <p14:xfrm>
                <a:off x="3790426" y="5699998"/>
                <a:ext cx="134640" cy="139680"/>
              </p14:xfrm>
            </p:contentPart>
          </mc:Choice>
          <mc:Fallback xmlns="">
            <p:pic>
              <p:nvPicPr>
                <p:cNvPr id="147" name="筆跡 146">
                  <a:extLst>
                    <a:ext uri="{FF2B5EF4-FFF2-40B4-BE49-F238E27FC236}">
                      <a16:creationId xmlns:a16="http://schemas.microsoft.com/office/drawing/2014/main" id="{7FA4585F-8E11-41BD-AAF1-D76839C22990}"/>
                    </a:ext>
                  </a:extLst>
                </p:cNvPr>
                <p:cNvPicPr/>
                <p:nvPr/>
              </p:nvPicPr>
              <p:blipFill>
                <a:blip r:embed="rId227"/>
                <a:stretch>
                  <a:fillRect/>
                </a:stretch>
              </p:blipFill>
              <p:spPr>
                <a:xfrm>
                  <a:off x="3781426" y="5690998"/>
                  <a:ext cx="152280" cy="157320"/>
                </a:xfrm>
                <a:prstGeom prst="rect">
                  <a:avLst/>
                </a:prstGeom>
              </p:spPr>
            </p:pic>
          </mc:Fallback>
        </mc:AlternateContent>
      </p:grpSp>
      <p:grpSp>
        <p:nvGrpSpPr>
          <p:cNvPr id="148" name="群組 147">
            <a:extLst>
              <a:ext uri="{FF2B5EF4-FFF2-40B4-BE49-F238E27FC236}">
                <a16:creationId xmlns:a16="http://schemas.microsoft.com/office/drawing/2014/main" id="{D8A16C9B-4216-4BF3-A1CC-36A6E06C9DDE}"/>
              </a:ext>
            </a:extLst>
          </p:cNvPr>
          <p:cNvGrpSpPr/>
          <p:nvPr/>
        </p:nvGrpSpPr>
        <p:grpSpPr>
          <a:xfrm>
            <a:off x="4109386" y="5725918"/>
            <a:ext cx="159480" cy="91800"/>
            <a:chOff x="4109386" y="5725918"/>
            <a:chExt cx="159480" cy="91800"/>
          </a:xfrm>
        </p:grpSpPr>
        <mc:AlternateContent xmlns:mc="http://schemas.openxmlformats.org/markup-compatibility/2006" xmlns:p14="http://schemas.microsoft.com/office/powerpoint/2010/main">
          <mc:Choice Requires="p14">
            <p:contentPart p14:bwMode="auto" r:id="rId228">
              <p14:nvContentPartPr>
                <p14:cNvPr id="149" name="筆跡 148">
                  <a:extLst>
                    <a:ext uri="{FF2B5EF4-FFF2-40B4-BE49-F238E27FC236}">
                      <a16:creationId xmlns:a16="http://schemas.microsoft.com/office/drawing/2014/main" id="{8C651376-B52E-40CB-B063-314A184B45BD}"/>
                    </a:ext>
                  </a:extLst>
                </p14:cNvPr>
                <p14:cNvContentPartPr/>
                <p14:nvPr/>
              </p14:nvContentPartPr>
              <p14:xfrm>
                <a:off x="4109386" y="5725918"/>
                <a:ext cx="115920" cy="14760"/>
              </p14:xfrm>
            </p:contentPart>
          </mc:Choice>
          <mc:Fallback xmlns="">
            <p:pic>
              <p:nvPicPr>
                <p:cNvPr id="149" name="筆跡 148">
                  <a:extLst>
                    <a:ext uri="{FF2B5EF4-FFF2-40B4-BE49-F238E27FC236}">
                      <a16:creationId xmlns:a16="http://schemas.microsoft.com/office/drawing/2014/main" id="{8C651376-B52E-40CB-B063-314A184B45BD}"/>
                    </a:ext>
                  </a:extLst>
                </p:cNvPr>
                <p:cNvPicPr/>
                <p:nvPr/>
              </p:nvPicPr>
              <p:blipFill>
                <a:blip r:embed="rId229"/>
                <a:stretch>
                  <a:fillRect/>
                </a:stretch>
              </p:blipFill>
              <p:spPr>
                <a:xfrm>
                  <a:off x="4100386" y="5716918"/>
                  <a:ext cx="1335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0" name="筆跡 149">
                  <a:extLst>
                    <a:ext uri="{FF2B5EF4-FFF2-40B4-BE49-F238E27FC236}">
                      <a16:creationId xmlns:a16="http://schemas.microsoft.com/office/drawing/2014/main" id="{4B2E7CF5-45B8-402C-8F29-19C774A7B93A}"/>
                    </a:ext>
                  </a:extLst>
                </p14:cNvPr>
                <p14:cNvContentPartPr/>
                <p14:nvPr/>
              </p14:nvContentPartPr>
              <p14:xfrm>
                <a:off x="4134586" y="5802958"/>
                <a:ext cx="134280" cy="14760"/>
              </p14:xfrm>
            </p:contentPart>
          </mc:Choice>
          <mc:Fallback xmlns="">
            <p:pic>
              <p:nvPicPr>
                <p:cNvPr id="150" name="筆跡 149">
                  <a:extLst>
                    <a:ext uri="{FF2B5EF4-FFF2-40B4-BE49-F238E27FC236}">
                      <a16:creationId xmlns:a16="http://schemas.microsoft.com/office/drawing/2014/main" id="{4B2E7CF5-45B8-402C-8F29-19C774A7B93A}"/>
                    </a:ext>
                  </a:extLst>
                </p:cNvPr>
                <p:cNvPicPr/>
                <p:nvPr/>
              </p:nvPicPr>
              <p:blipFill>
                <a:blip r:embed="rId231"/>
                <a:stretch>
                  <a:fillRect/>
                </a:stretch>
              </p:blipFill>
              <p:spPr>
                <a:xfrm>
                  <a:off x="4125586" y="5794318"/>
                  <a:ext cx="151920" cy="32400"/>
                </a:xfrm>
                <a:prstGeom prst="rect">
                  <a:avLst/>
                </a:prstGeom>
              </p:spPr>
            </p:pic>
          </mc:Fallback>
        </mc:AlternateContent>
      </p:grpSp>
      <p:grpSp>
        <p:nvGrpSpPr>
          <p:cNvPr id="151" name="群組 150">
            <a:extLst>
              <a:ext uri="{FF2B5EF4-FFF2-40B4-BE49-F238E27FC236}">
                <a16:creationId xmlns:a16="http://schemas.microsoft.com/office/drawing/2014/main" id="{844279D2-AFA5-4E06-B63A-D647D114B3A4}"/>
              </a:ext>
            </a:extLst>
          </p:cNvPr>
          <p:cNvGrpSpPr/>
          <p:nvPr/>
        </p:nvGrpSpPr>
        <p:grpSpPr>
          <a:xfrm>
            <a:off x="4431946" y="5778478"/>
            <a:ext cx="819720" cy="182160"/>
            <a:chOff x="4431946" y="5778478"/>
            <a:chExt cx="819720" cy="182160"/>
          </a:xfrm>
        </p:grpSpPr>
        <mc:AlternateContent xmlns:mc="http://schemas.openxmlformats.org/markup-compatibility/2006" xmlns:p14="http://schemas.microsoft.com/office/powerpoint/2010/main">
          <mc:Choice Requires="p14">
            <p:contentPart p14:bwMode="auto" r:id="rId232">
              <p14:nvContentPartPr>
                <p14:cNvPr id="152" name="筆跡 151">
                  <a:extLst>
                    <a:ext uri="{FF2B5EF4-FFF2-40B4-BE49-F238E27FC236}">
                      <a16:creationId xmlns:a16="http://schemas.microsoft.com/office/drawing/2014/main" id="{D10F9BE0-DBE2-4DE4-8AEC-46EA9CDBFB11}"/>
                    </a:ext>
                  </a:extLst>
                </p14:cNvPr>
                <p14:cNvContentPartPr/>
                <p14:nvPr/>
              </p14:nvContentPartPr>
              <p14:xfrm>
                <a:off x="4431946" y="5909158"/>
                <a:ext cx="27720" cy="51480"/>
              </p14:xfrm>
            </p:contentPart>
          </mc:Choice>
          <mc:Fallback xmlns="">
            <p:pic>
              <p:nvPicPr>
                <p:cNvPr id="152" name="筆跡 151">
                  <a:extLst>
                    <a:ext uri="{FF2B5EF4-FFF2-40B4-BE49-F238E27FC236}">
                      <a16:creationId xmlns:a16="http://schemas.microsoft.com/office/drawing/2014/main" id="{D10F9BE0-DBE2-4DE4-8AEC-46EA9CDBFB11}"/>
                    </a:ext>
                  </a:extLst>
                </p:cNvPr>
                <p:cNvPicPr/>
                <p:nvPr/>
              </p:nvPicPr>
              <p:blipFill>
                <a:blip r:embed="rId233"/>
                <a:stretch>
                  <a:fillRect/>
                </a:stretch>
              </p:blipFill>
              <p:spPr>
                <a:xfrm>
                  <a:off x="4422946" y="5900158"/>
                  <a:ext cx="45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3" name="筆跡 152">
                  <a:extLst>
                    <a:ext uri="{FF2B5EF4-FFF2-40B4-BE49-F238E27FC236}">
                      <a16:creationId xmlns:a16="http://schemas.microsoft.com/office/drawing/2014/main" id="{BA5B1568-0411-403B-9086-CC4EEF3974DA}"/>
                    </a:ext>
                  </a:extLst>
                </p14:cNvPr>
                <p14:cNvContentPartPr/>
                <p14:nvPr/>
              </p14:nvContentPartPr>
              <p14:xfrm>
                <a:off x="4616266" y="5778478"/>
                <a:ext cx="97920" cy="135720"/>
              </p14:xfrm>
            </p:contentPart>
          </mc:Choice>
          <mc:Fallback xmlns="">
            <p:pic>
              <p:nvPicPr>
                <p:cNvPr id="153" name="筆跡 152">
                  <a:extLst>
                    <a:ext uri="{FF2B5EF4-FFF2-40B4-BE49-F238E27FC236}">
                      <a16:creationId xmlns:a16="http://schemas.microsoft.com/office/drawing/2014/main" id="{BA5B1568-0411-403B-9086-CC4EEF3974DA}"/>
                    </a:ext>
                  </a:extLst>
                </p:cNvPr>
                <p:cNvPicPr/>
                <p:nvPr/>
              </p:nvPicPr>
              <p:blipFill>
                <a:blip r:embed="rId235"/>
                <a:stretch>
                  <a:fillRect/>
                </a:stretch>
              </p:blipFill>
              <p:spPr>
                <a:xfrm>
                  <a:off x="4607626" y="5769478"/>
                  <a:ext cx="115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4" name="筆跡 153">
                  <a:extLst>
                    <a:ext uri="{FF2B5EF4-FFF2-40B4-BE49-F238E27FC236}">
                      <a16:creationId xmlns:a16="http://schemas.microsoft.com/office/drawing/2014/main" id="{3B1A412E-ED29-4252-A6A4-9C39AD203010}"/>
                    </a:ext>
                  </a:extLst>
                </p14:cNvPr>
                <p14:cNvContentPartPr/>
                <p14:nvPr/>
              </p14:nvContentPartPr>
              <p14:xfrm>
                <a:off x="4782226" y="5791798"/>
                <a:ext cx="77040" cy="132120"/>
              </p14:xfrm>
            </p:contentPart>
          </mc:Choice>
          <mc:Fallback xmlns="">
            <p:pic>
              <p:nvPicPr>
                <p:cNvPr id="154" name="筆跡 153">
                  <a:extLst>
                    <a:ext uri="{FF2B5EF4-FFF2-40B4-BE49-F238E27FC236}">
                      <a16:creationId xmlns:a16="http://schemas.microsoft.com/office/drawing/2014/main" id="{3B1A412E-ED29-4252-A6A4-9C39AD203010}"/>
                    </a:ext>
                  </a:extLst>
                </p:cNvPr>
                <p:cNvPicPr/>
                <p:nvPr/>
              </p:nvPicPr>
              <p:blipFill>
                <a:blip r:embed="rId237"/>
                <a:stretch>
                  <a:fillRect/>
                </a:stretch>
              </p:blipFill>
              <p:spPr>
                <a:xfrm>
                  <a:off x="4773226" y="5782798"/>
                  <a:ext cx="946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5" name="筆跡 154">
                  <a:extLst>
                    <a:ext uri="{FF2B5EF4-FFF2-40B4-BE49-F238E27FC236}">
                      <a16:creationId xmlns:a16="http://schemas.microsoft.com/office/drawing/2014/main" id="{FC1D082A-8DB1-4066-A1D6-54F641608B96}"/>
                    </a:ext>
                  </a:extLst>
                </p14:cNvPr>
                <p14:cNvContentPartPr/>
                <p14:nvPr/>
              </p14:nvContentPartPr>
              <p14:xfrm>
                <a:off x="4927666" y="5778478"/>
                <a:ext cx="109440" cy="158760"/>
              </p14:xfrm>
            </p:contentPart>
          </mc:Choice>
          <mc:Fallback xmlns="">
            <p:pic>
              <p:nvPicPr>
                <p:cNvPr id="155" name="筆跡 154">
                  <a:extLst>
                    <a:ext uri="{FF2B5EF4-FFF2-40B4-BE49-F238E27FC236}">
                      <a16:creationId xmlns:a16="http://schemas.microsoft.com/office/drawing/2014/main" id="{FC1D082A-8DB1-4066-A1D6-54F641608B96}"/>
                    </a:ext>
                  </a:extLst>
                </p:cNvPr>
                <p:cNvPicPr/>
                <p:nvPr/>
              </p:nvPicPr>
              <p:blipFill>
                <a:blip r:embed="rId239"/>
                <a:stretch>
                  <a:fillRect/>
                </a:stretch>
              </p:blipFill>
              <p:spPr>
                <a:xfrm>
                  <a:off x="4919026" y="5769478"/>
                  <a:ext cx="1270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6" name="筆跡 155">
                  <a:extLst>
                    <a:ext uri="{FF2B5EF4-FFF2-40B4-BE49-F238E27FC236}">
                      <a16:creationId xmlns:a16="http://schemas.microsoft.com/office/drawing/2014/main" id="{D3DF46B0-468F-4FDD-B5C6-C6A3D0AC9C87}"/>
                    </a:ext>
                  </a:extLst>
                </p14:cNvPr>
                <p14:cNvContentPartPr/>
                <p14:nvPr/>
              </p14:nvContentPartPr>
              <p14:xfrm>
                <a:off x="5128186" y="5811958"/>
                <a:ext cx="123480" cy="141480"/>
              </p14:xfrm>
            </p:contentPart>
          </mc:Choice>
          <mc:Fallback xmlns="">
            <p:pic>
              <p:nvPicPr>
                <p:cNvPr id="156" name="筆跡 155">
                  <a:extLst>
                    <a:ext uri="{FF2B5EF4-FFF2-40B4-BE49-F238E27FC236}">
                      <a16:creationId xmlns:a16="http://schemas.microsoft.com/office/drawing/2014/main" id="{D3DF46B0-468F-4FDD-B5C6-C6A3D0AC9C87}"/>
                    </a:ext>
                  </a:extLst>
                </p:cNvPr>
                <p:cNvPicPr/>
                <p:nvPr/>
              </p:nvPicPr>
              <p:blipFill>
                <a:blip r:embed="rId241"/>
                <a:stretch>
                  <a:fillRect/>
                </a:stretch>
              </p:blipFill>
              <p:spPr>
                <a:xfrm>
                  <a:off x="5119546" y="5803318"/>
                  <a:ext cx="141120" cy="15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2">
            <p14:nvContentPartPr>
              <p14:cNvPr id="157" name="筆跡 156">
                <a:extLst>
                  <a:ext uri="{FF2B5EF4-FFF2-40B4-BE49-F238E27FC236}">
                    <a16:creationId xmlns:a16="http://schemas.microsoft.com/office/drawing/2014/main" id="{39AD25B9-0DD6-42B4-8383-574F7E22BC0A}"/>
                  </a:ext>
                </a:extLst>
              </p14:cNvPr>
              <p14:cNvContentPartPr/>
              <p14:nvPr/>
            </p14:nvContentPartPr>
            <p14:xfrm>
              <a:off x="1167466" y="1321318"/>
              <a:ext cx="360" cy="360"/>
            </p14:xfrm>
          </p:contentPart>
        </mc:Choice>
        <mc:Fallback xmlns="">
          <p:pic>
            <p:nvPicPr>
              <p:cNvPr id="157" name="筆跡 156">
                <a:extLst>
                  <a:ext uri="{FF2B5EF4-FFF2-40B4-BE49-F238E27FC236}">
                    <a16:creationId xmlns:a16="http://schemas.microsoft.com/office/drawing/2014/main" id="{39AD25B9-0DD6-42B4-8383-574F7E22BC0A}"/>
                  </a:ext>
                </a:extLst>
              </p:cNvPr>
              <p:cNvPicPr/>
              <p:nvPr/>
            </p:nvPicPr>
            <p:blipFill>
              <a:blip r:embed="rId243"/>
              <a:stretch>
                <a:fillRect/>
              </a:stretch>
            </p:blipFill>
            <p:spPr>
              <a:xfrm>
                <a:off x="1158826" y="1312678"/>
                <a:ext cx="18000" cy="18000"/>
              </a:xfrm>
              <a:prstGeom prst="rect">
                <a:avLst/>
              </a:prstGeom>
            </p:spPr>
          </p:pic>
        </mc:Fallback>
      </mc:AlternateContent>
      <p:grpSp>
        <p:nvGrpSpPr>
          <p:cNvPr id="175" name="群組 174">
            <a:extLst>
              <a:ext uri="{FF2B5EF4-FFF2-40B4-BE49-F238E27FC236}">
                <a16:creationId xmlns:a16="http://schemas.microsoft.com/office/drawing/2014/main" id="{0702EA39-61C3-4BE8-81D9-3576749DF5AF}"/>
              </a:ext>
            </a:extLst>
          </p:cNvPr>
          <p:cNvGrpSpPr/>
          <p:nvPr/>
        </p:nvGrpSpPr>
        <p:grpSpPr>
          <a:xfrm>
            <a:off x="1673626" y="1512478"/>
            <a:ext cx="2509200" cy="465840"/>
            <a:chOff x="1673626" y="1512478"/>
            <a:chExt cx="2509200" cy="465840"/>
          </a:xfrm>
        </p:grpSpPr>
        <mc:AlternateContent xmlns:mc="http://schemas.openxmlformats.org/markup-compatibility/2006" xmlns:p14="http://schemas.microsoft.com/office/powerpoint/2010/main">
          <mc:Choice Requires="p14">
            <p:contentPart p14:bwMode="auto" r:id="rId244">
              <p14:nvContentPartPr>
                <p14:cNvPr id="158" name="筆跡 157">
                  <a:extLst>
                    <a:ext uri="{FF2B5EF4-FFF2-40B4-BE49-F238E27FC236}">
                      <a16:creationId xmlns:a16="http://schemas.microsoft.com/office/drawing/2014/main" id="{D1964E3F-45F5-44FD-B431-D72C1AEC9923}"/>
                    </a:ext>
                  </a:extLst>
                </p14:cNvPr>
                <p14:cNvContentPartPr/>
                <p14:nvPr/>
              </p14:nvContentPartPr>
              <p14:xfrm>
                <a:off x="1720786" y="1512478"/>
                <a:ext cx="11520" cy="465840"/>
              </p14:xfrm>
            </p:contentPart>
          </mc:Choice>
          <mc:Fallback xmlns="">
            <p:pic>
              <p:nvPicPr>
                <p:cNvPr id="158" name="筆跡 157">
                  <a:extLst>
                    <a:ext uri="{FF2B5EF4-FFF2-40B4-BE49-F238E27FC236}">
                      <a16:creationId xmlns:a16="http://schemas.microsoft.com/office/drawing/2014/main" id="{D1964E3F-45F5-44FD-B431-D72C1AEC9923}"/>
                    </a:ext>
                  </a:extLst>
                </p:cNvPr>
                <p:cNvPicPr/>
                <p:nvPr/>
              </p:nvPicPr>
              <p:blipFill>
                <a:blip r:embed="rId245"/>
                <a:stretch>
                  <a:fillRect/>
                </a:stretch>
              </p:blipFill>
              <p:spPr>
                <a:xfrm>
                  <a:off x="1711786" y="1503478"/>
                  <a:ext cx="2916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9" name="筆跡 158">
                  <a:extLst>
                    <a:ext uri="{FF2B5EF4-FFF2-40B4-BE49-F238E27FC236}">
                      <a16:creationId xmlns:a16="http://schemas.microsoft.com/office/drawing/2014/main" id="{144D92C9-3B7A-4EEA-867A-17D48B1FCDDF}"/>
                    </a:ext>
                  </a:extLst>
                </p14:cNvPr>
                <p14:cNvContentPartPr/>
                <p14:nvPr/>
              </p14:nvContentPartPr>
              <p14:xfrm>
                <a:off x="1673626" y="1595998"/>
                <a:ext cx="253800" cy="175680"/>
              </p14:xfrm>
            </p:contentPart>
          </mc:Choice>
          <mc:Fallback xmlns="">
            <p:pic>
              <p:nvPicPr>
                <p:cNvPr id="159" name="筆跡 158">
                  <a:extLst>
                    <a:ext uri="{FF2B5EF4-FFF2-40B4-BE49-F238E27FC236}">
                      <a16:creationId xmlns:a16="http://schemas.microsoft.com/office/drawing/2014/main" id="{144D92C9-3B7A-4EEA-867A-17D48B1FCDDF}"/>
                    </a:ext>
                  </a:extLst>
                </p:cNvPr>
                <p:cNvPicPr/>
                <p:nvPr/>
              </p:nvPicPr>
              <p:blipFill>
                <a:blip r:embed="rId247"/>
                <a:stretch>
                  <a:fillRect/>
                </a:stretch>
              </p:blipFill>
              <p:spPr>
                <a:xfrm>
                  <a:off x="1664986" y="1587358"/>
                  <a:ext cx="2714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0" name="筆跡 159">
                  <a:extLst>
                    <a:ext uri="{FF2B5EF4-FFF2-40B4-BE49-F238E27FC236}">
                      <a16:creationId xmlns:a16="http://schemas.microsoft.com/office/drawing/2014/main" id="{2E1F08DA-6D9F-42E0-8375-68C0F0B86D9A}"/>
                    </a:ext>
                  </a:extLst>
                </p14:cNvPr>
                <p14:cNvContentPartPr/>
                <p14:nvPr/>
              </p14:nvContentPartPr>
              <p14:xfrm>
                <a:off x="2048746" y="1557838"/>
                <a:ext cx="105480" cy="297720"/>
              </p14:xfrm>
            </p:contentPart>
          </mc:Choice>
          <mc:Fallback xmlns="">
            <p:pic>
              <p:nvPicPr>
                <p:cNvPr id="160" name="筆跡 159">
                  <a:extLst>
                    <a:ext uri="{FF2B5EF4-FFF2-40B4-BE49-F238E27FC236}">
                      <a16:creationId xmlns:a16="http://schemas.microsoft.com/office/drawing/2014/main" id="{2E1F08DA-6D9F-42E0-8375-68C0F0B86D9A}"/>
                    </a:ext>
                  </a:extLst>
                </p:cNvPr>
                <p:cNvPicPr/>
                <p:nvPr/>
              </p:nvPicPr>
              <p:blipFill>
                <a:blip r:embed="rId249"/>
                <a:stretch>
                  <a:fillRect/>
                </a:stretch>
              </p:blipFill>
              <p:spPr>
                <a:xfrm>
                  <a:off x="2039746" y="1549198"/>
                  <a:ext cx="1231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2" name="筆跡 161">
                  <a:extLst>
                    <a:ext uri="{FF2B5EF4-FFF2-40B4-BE49-F238E27FC236}">
                      <a16:creationId xmlns:a16="http://schemas.microsoft.com/office/drawing/2014/main" id="{25899DD1-686D-423D-8659-AE7DD630F94C}"/>
                    </a:ext>
                  </a:extLst>
                </p14:cNvPr>
                <p14:cNvContentPartPr/>
                <p14:nvPr/>
              </p14:nvContentPartPr>
              <p14:xfrm>
                <a:off x="2334586" y="1609678"/>
                <a:ext cx="297720" cy="243000"/>
              </p14:xfrm>
            </p:contentPart>
          </mc:Choice>
          <mc:Fallback xmlns="">
            <p:pic>
              <p:nvPicPr>
                <p:cNvPr id="162" name="筆跡 161">
                  <a:extLst>
                    <a:ext uri="{FF2B5EF4-FFF2-40B4-BE49-F238E27FC236}">
                      <a16:creationId xmlns:a16="http://schemas.microsoft.com/office/drawing/2014/main" id="{25899DD1-686D-423D-8659-AE7DD630F94C}"/>
                    </a:ext>
                  </a:extLst>
                </p:cNvPr>
                <p:cNvPicPr/>
                <p:nvPr/>
              </p:nvPicPr>
              <p:blipFill>
                <a:blip r:embed="rId251"/>
                <a:stretch>
                  <a:fillRect/>
                </a:stretch>
              </p:blipFill>
              <p:spPr>
                <a:xfrm>
                  <a:off x="2325946" y="1600678"/>
                  <a:ext cx="3153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3" name="筆跡 162">
                  <a:extLst>
                    <a:ext uri="{FF2B5EF4-FFF2-40B4-BE49-F238E27FC236}">
                      <a16:creationId xmlns:a16="http://schemas.microsoft.com/office/drawing/2014/main" id="{8DF7F31A-F389-4F5D-BA6F-FE26C579F71E}"/>
                    </a:ext>
                  </a:extLst>
                </p14:cNvPr>
                <p14:cNvContentPartPr/>
                <p14:nvPr/>
              </p14:nvContentPartPr>
              <p14:xfrm>
                <a:off x="2439706" y="1621558"/>
                <a:ext cx="160560" cy="205200"/>
              </p14:xfrm>
            </p:contentPart>
          </mc:Choice>
          <mc:Fallback xmlns="">
            <p:pic>
              <p:nvPicPr>
                <p:cNvPr id="163" name="筆跡 162">
                  <a:extLst>
                    <a:ext uri="{FF2B5EF4-FFF2-40B4-BE49-F238E27FC236}">
                      <a16:creationId xmlns:a16="http://schemas.microsoft.com/office/drawing/2014/main" id="{8DF7F31A-F389-4F5D-BA6F-FE26C579F71E}"/>
                    </a:ext>
                  </a:extLst>
                </p:cNvPr>
                <p:cNvPicPr/>
                <p:nvPr/>
              </p:nvPicPr>
              <p:blipFill>
                <a:blip r:embed="rId253"/>
                <a:stretch>
                  <a:fillRect/>
                </a:stretch>
              </p:blipFill>
              <p:spPr>
                <a:xfrm>
                  <a:off x="2431066" y="1612918"/>
                  <a:ext cx="178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4" name="筆跡 163">
                  <a:extLst>
                    <a:ext uri="{FF2B5EF4-FFF2-40B4-BE49-F238E27FC236}">
                      <a16:creationId xmlns:a16="http://schemas.microsoft.com/office/drawing/2014/main" id="{E66B4BC6-6706-4600-9CED-2D36A1CC68B0}"/>
                    </a:ext>
                  </a:extLst>
                </p14:cNvPr>
                <p14:cNvContentPartPr/>
                <p14:nvPr/>
              </p14:nvContentPartPr>
              <p14:xfrm>
                <a:off x="2800066" y="1700758"/>
                <a:ext cx="184680" cy="96480"/>
              </p14:xfrm>
            </p:contentPart>
          </mc:Choice>
          <mc:Fallback xmlns="">
            <p:pic>
              <p:nvPicPr>
                <p:cNvPr id="164" name="筆跡 163">
                  <a:extLst>
                    <a:ext uri="{FF2B5EF4-FFF2-40B4-BE49-F238E27FC236}">
                      <a16:creationId xmlns:a16="http://schemas.microsoft.com/office/drawing/2014/main" id="{E66B4BC6-6706-4600-9CED-2D36A1CC68B0}"/>
                    </a:ext>
                  </a:extLst>
                </p:cNvPr>
                <p:cNvPicPr/>
                <p:nvPr/>
              </p:nvPicPr>
              <p:blipFill>
                <a:blip r:embed="rId255"/>
                <a:stretch>
                  <a:fillRect/>
                </a:stretch>
              </p:blipFill>
              <p:spPr>
                <a:xfrm>
                  <a:off x="2791066" y="1691758"/>
                  <a:ext cx="2023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5" name="筆跡 164">
                  <a:extLst>
                    <a:ext uri="{FF2B5EF4-FFF2-40B4-BE49-F238E27FC236}">
                      <a16:creationId xmlns:a16="http://schemas.microsoft.com/office/drawing/2014/main" id="{403AFA07-EACB-4035-846D-15AAF9AED3D4}"/>
                    </a:ext>
                  </a:extLst>
                </p14:cNvPr>
                <p14:cNvContentPartPr/>
                <p14:nvPr/>
              </p14:nvContentPartPr>
              <p14:xfrm>
                <a:off x="2780626" y="1851238"/>
                <a:ext cx="210600" cy="14760"/>
              </p14:xfrm>
            </p:contentPart>
          </mc:Choice>
          <mc:Fallback xmlns="">
            <p:pic>
              <p:nvPicPr>
                <p:cNvPr id="165" name="筆跡 164">
                  <a:extLst>
                    <a:ext uri="{FF2B5EF4-FFF2-40B4-BE49-F238E27FC236}">
                      <a16:creationId xmlns:a16="http://schemas.microsoft.com/office/drawing/2014/main" id="{403AFA07-EACB-4035-846D-15AAF9AED3D4}"/>
                    </a:ext>
                  </a:extLst>
                </p:cNvPr>
                <p:cNvPicPr/>
                <p:nvPr/>
              </p:nvPicPr>
              <p:blipFill>
                <a:blip r:embed="rId257"/>
                <a:stretch>
                  <a:fillRect/>
                </a:stretch>
              </p:blipFill>
              <p:spPr>
                <a:xfrm>
                  <a:off x="2771626" y="1842238"/>
                  <a:ext cx="2282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6" name="筆跡 165">
                  <a:extLst>
                    <a:ext uri="{FF2B5EF4-FFF2-40B4-BE49-F238E27FC236}">
                      <a16:creationId xmlns:a16="http://schemas.microsoft.com/office/drawing/2014/main" id="{7641F55F-91CD-48A4-9C31-749D74247FE5}"/>
                    </a:ext>
                  </a:extLst>
                </p14:cNvPr>
                <p14:cNvContentPartPr/>
                <p14:nvPr/>
              </p14:nvContentPartPr>
              <p14:xfrm>
                <a:off x="3132706" y="1732078"/>
                <a:ext cx="224640" cy="155520"/>
              </p14:xfrm>
            </p:contentPart>
          </mc:Choice>
          <mc:Fallback xmlns="">
            <p:pic>
              <p:nvPicPr>
                <p:cNvPr id="166" name="筆跡 165">
                  <a:extLst>
                    <a:ext uri="{FF2B5EF4-FFF2-40B4-BE49-F238E27FC236}">
                      <a16:creationId xmlns:a16="http://schemas.microsoft.com/office/drawing/2014/main" id="{7641F55F-91CD-48A4-9C31-749D74247FE5}"/>
                    </a:ext>
                  </a:extLst>
                </p:cNvPr>
                <p:cNvPicPr/>
                <p:nvPr/>
              </p:nvPicPr>
              <p:blipFill>
                <a:blip r:embed="rId259"/>
                <a:stretch>
                  <a:fillRect/>
                </a:stretch>
              </p:blipFill>
              <p:spPr>
                <a:xfrm>
                  <a:off x="3124066" y="1723078"/>
                  <a:ext cx="242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7" name="筆跡 166">
                  <a:extLst>
                    <a:ext uri="{FF2B5EF4-FFF2-40B4-BE49-F238E27FC236}">
                      <a16:creationId xmlns:a16="http://schemas.microsoft.com/office/drawing/2014/main" id="{23B888DF-0E9D-4682-838A-274524FE6DFB}"/>
                    </a:ext>
                  </a:extLst>
                </p14:cNvPr>
                <p14:cNvContentPartPr/>
                <p14:nvPr/>
              </p14:nvContentPartPr>
              <p14:xfrm>
                <a:off x="3151066" y="1750438"/>
                <a:ext cx="186480" cy="157680"/>
              </p14:xfrm>
            </p:contentPart>
          </mc:Choice>
          <mc:Fallback xmlns="">
            <p:pic>
              <p:nvPicPr>
                <p:cNvPr id="167" name="筆跡 166">
                  <a:extLst>
                    <a:ext uri="{FF2B5EF4-FFF2-40B4-BE49-F238E27FC236}">
                      <a16:creationId xmlns:a16="http://schemas.microsoft.com/office/drawing/2014/main" id="{23B888DF-0E9D-4682-838A-274524FE6DFB}"/>
                    </a:ext>
                  </a:extLst>
                </p:cNvPr>
                <p:cNvPicPr/>
                <p:nvPr/>
              </p:nvPicPr>
              <p:blipFill>
                <a:blip r:embed="rId261"/>
                <a:stretch>
                  <a:fillRect/>
                </a:stretch>
              </p:blipFill>
              <p:spPr>
                <a:xfrm>
                  <a:off x="3142426" y="1741438"/>
                  <a:ext cx="2041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8" name="筆跡 167">
                  <a:extLst>
                    <a:ext uri="{FF2B5EF4-FFF2-40B4-BE49-F238E27FC236}">
                      <a16:creationId xmlns:a16="http://schemas.microsoft.com/office/drawing/2014/main" id="{B52C8CF4-0AED-47D1-979D-29A81E695C6A}"/>
                    </a:ext>
                  </a:extLst>
                </p14:cNvPr>
                <p14:cNvContentPartPr/>
                <p14:nvPr/>
              </p14:nvContentPartPr>
              <p14:xfrm>
                <a:off x="3358066" y="1660798"/>
                <a:ext cx="120600" cy="91800"/>
              </p14:xfrm>
            </p:contentPart>
          </mc:Choice>
          <mc:Fallback xmlns="">
            <p:pic>
              <p:nvPicPr>
                <p:cNvPr id="168" name="筆跡 167">
                  <a:extLst>
                    <a:ext uri="{FF2B5EF4-FFF2-40B4-BE49-F238E27FC236}">
                      <a16:creationId xmlns:a16="http://schemas.microsoft.com/office/drawing/2014/main" id="{B52C8CF4-0AED-47D1-979D-29A81E695C6A}"/>
                    </a:ext>
                  </a:extLst>
                </p:cNvPr>
                <p:cNvPicPr/>
                <p:nvPr/>
              </p:nvPicPr>
              <p:blipFill>
                <a:blip r:embed="rId263"/>
                <a:stretch>
                  <a:fillRect/>
                </a:stretch>
              </p:blipFill>
              <p:spPr>
                <a:xfrm>
                  <a:off x="3349066" y="1652158"/>
                  <a:ext cx="138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9" name="筆跡 168">
                  <a:extLst>
                    <a:ext uri="{FF2B5EF4-FFF2-40B4-BE49-F238E27FC236}">
                      <a16:creationId xmlns:a16="http://schemas.microsoft.com/office/drawing/2014/main" id="{56EDF2FD-1C92-48E1-94B2-C1883D57B08A}"/>
                    </a:ext>
                  </a:extLst>
                </p14:cNvPr>
                <p14:cNvContentPartPr/>
                <p14:nvPr/>
              </p14:nvContentPartPr>
              <p14:xfrm>
                <a:off x="3405946" y="1680238"/>
                <a:ext cx="42840" cy="95040"/>
              </p14:xfrm>
            </p:contentPart>
          </mc:Choice>
          <mc:Fallback xmlns="">
            <p:pic>
              <p:nvPicPr>
                <p:cNvPr id="169" name="筆跡 168">
                  <a:extLst>
                    <a:ext uri="{FF2B5EF4-FFF2-40B4-BE49-F238E27FC236}">
                      <a16:creationId xmlns:a16="http://schemas.microsoft.com/office/drawing/2014/main" id="{56EDF2FD-1C92-48E1-94B2-C1883D57B08A}"/>
                    </a:ext>
                  </a:extLst>
                </p:cNvPr>
                <p:cNvPicPr/>
                <p:nvPr/>
              </p:nvPicPr>
              <p:blipFill>
                <a:blip r:embed="rId265"/>
                <a:stretch>
                  <a:fillRect/>
                </a:stretch>
              </p:blipFill>
              <p:spPr>
                <a:xfrm>
                  <a:off x="3397306" y="1671598"/>
                  <a:ext cx="60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0" name="筆跡 169">
                  <a:extLst>
                    <a:ext uri="{FF2B5EF4-FFF2-40B4-BE49-F238E27FC236}">
                      <a16:creationId xmlns:a16="http://schemas.microsoft.com/office/drawing/2014/main" id="{68A17E0E-7F31-4BB4-99AB-0004CF015843}"/>
                    </a:ext>
                  </a:extLst>
                </p14:cNvPr>
                <p14:cNvContentPartPr/>
                <p14:nvPr/>
              </p14:nvContentPartPr>
              <p14:xfrm>
                <a:off x="3363466" y="1716238"/>
                <a:ext cx="128520" cy="10800"/>
              </p14:xfrm>
            </p:contentPart>
          </mc:Choice>
          <mc:Fallback xmlns="">
            <p:pic>
              <p:nvPicPr>
                <p:cNvPr id="170" name="筆跡 169">
                  <a:extLst>
                    <a:ext uri="{FF2B5EF4-FFF2-40B4-BE49-F238E27FC236}">
                      <a16:creationId xmlns:a16="http://schemas.microsoft.com/office/drawing/2014/main" id="{68A17E0E-7F31-4BB4-99AB-0004CF015843}"/>
                    </a:ext>
                  </a:extLst>
                </p:cNvPr>
                <p:cNvPicPr/>
                <p:nvPr/>
              </p:nvPicPr>
              <p:blipFill>
                <a:blip r:embed="rId267"/>
                <a:stretch>
                  <a:fillRect/>
                </a:stretch>
              </p:blipFill>
              <p:spPr>
                <a:xfrm>
                  <a:off x="3354826" y="1707598"/>
                  <a:ext cx="1461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1" name="筆跡 170">
                  <a:extLst>
                    <a:ext uri="{FF2B5EF4-FFF2-40B4-BE49-F238E27FC236}">
                      <a16:creationId xmlns:a16="http://schemas.microsoft.com/office/drawing/2014/main" id="{B2023E8A-BF7F-42E7-BA40-7CC9E5D9793B}"/>
                    </a:ext>
                  </a:extLst>
                </p14:cNvPr>
                <p14:cNvContentPartPr/>
                <p14:nvPr/>
              </p14:nvContentPartPr>
              <p14:xfrm>
                <a:off x="3618706" y="1589518"/>
                <a:ext cx="160200" cy="321840"/>
              </p14:xfrm>
            </p:contentPart>
          </mc:Choice>
          <mc:Fallback xmlns="">
            <p:pic>
              <p:nvPicPr>
                <p:cNvPr id="171" name="筆跡 170">
                  <a:extLst>
                    <a:ext uri="{FF2B5EF4-FFF2-40B4-BE49-F238E27FC236}">
                      <a16:creationId xmlns:a16="http://schemas.microsoft.com/office/drawing/2014/main" id="{B2023E8A-BF7F-42E7-BA40-7CC9E5D9793B}"/>
                    </a:ext>
                  </a:extLst>
                </p:cNvPr>
                <p:cNvPicPr/>
                <p:nvPr/>
              </p:nvPicPr>
              <p:blipFill>
                <a:blip r:embed="rId269"/>
                <a:stretch>
                  <a:fillRect/>
                </a:stretch>
              </p:blipFill>
              <p:spPr>
                <a:xfrm>
                  <a:off x="3610066" y="1580518"/>
                  <a:ext cx="1778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2" name="筆跡 171">
                  <a:extLst>
                    <a:ext uri="{FF2B5EF4-FFF2-40B4-BE49-F238E27FC236}">
                      <a16:creationId xmlns:a16="http://schemas.microsoft.com/office/drawing/2014/main" id="{BC2A4536-CAE3-48A6-956F-B1559B4D1FFF}"/>
                    </a:ext>
                  </a:extLst>
                </p14:cNvPr>
                <p14:cNvContentPartPr/>
                <p14:nvPr/>
              </p14:nvContentPartPr>
              <p14:xfrm>
                <a:off x="3968986" y="1728838"/>
                <a:ext cx="183960" cy="6480"/>
              </p14:xfrm>
            </p:contentPart>
          </mc:Choice>
          <mc:Fallback xmlns="">
            <p:pic>
              <p:nvPicPr>
                <p:cNvPr id="172" name="筆跡 171">
                  <a:extLst>
                    <a:ext uri="{FF2B5EF4-FFF2-40B4-BE49-F238E27FC236}">
                      <a16:creationId xmlns:a16="http://schemas.microsoft.com/office/drawing/2014/main" id="{BC2A4536-CAE3-48A6-956F-B1559B4D1FFF}"/>
                    </a:ext>
                  </a:extLst>
                </p:cNvPr>
                <p:cNvPicPr/>
                <p:nvPr/>
              </p:nvPicPr>
              <p:blipFill>
                <a:blip r:embed="rId271"/>
                <a:stretch>
                  <a:fillRect/>
                </a:stretch>
              </p:blipFill>
              <p:spPr>
                <a:xfrm>
                  <a:off x="3960346" y="1720198"/>
                  <a:ext cx="201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3" name="筆跡 172">
                  <a:extLst>
                    <a:ext uri="{FF2B5EF4-FFF2-40B4-BE49-F238E27FC236}">
                      <a16:creationId xmlns:a16="http://schemas.microsoft.com/office/drawing/2014/main" id="{1FEF0566-3A2C-4454-9B90-9B7A60D5BF9D}"/>
                    </a:ext>
                  </a:extLst>
                </p14:cNvPr>
                <p14:cNvContentPartPr/>
                <p14:nvPr/>
              </p14:nvContentPartPr>
              <p14:xfrm>
                <a:off x="3979066" y="1791478"/>
                <a:ext cx="203760" cy="10800"/>
              </p14:xfrm>
            </p:contentPart>
          </mc:Choice>
          <mc:Fallback xmlns="">
            <p:pic>
              <p:nvPicPr>
                <p:cNvPr id="173" name="筆跡 172">
                  <a:extLst>
                    <a:ext uri="{FF2B5EF4-FFF2-40B4-BE49-F238E27FC236}">
                      <a16:creationId xmlns:a16="http://schemas.microsoft.com/office/drawing/2014/main" id="{1FEF0566-3A2C-4454-9B90-9B7A60D5BF9D}"/>
                    </a:ext>
                  </a:extLst>
                </p:cNvPr>
                <p:cNvPicPr/>
                <p:nvPr/>
              </p:nvPicPr>
              <p:blipFill>
                <a:blip r:embed="rId273"/>
                <a:stretch>
                  <a:fillRect/>
                </a:stretch>
              </p:blipFill>
              <p:spPr>
                <a:xfrm>
                  <a:off x="3970066" y="1782838"/>
                  <a:ext cx="22140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4">
            <p14:nvContentPartPr>
              <p14:cNvPr id="174" name="筆跡 173">
                <a:extLst>
                  <a:ext uri="{FF2B5EF4-FFF2-40B4-BE49-F238E27FC236}">
                    <a16:creationId xmlns:a16="http://schemas.microsoft.com/office/drawing/2014/main" id="{E46D7EF6-F070-428F-BC39-C16263C6A638}"/>
                  </a:ext>
                </a:extLst>
              </p14:cNvPr>
              <p14:cNvContentPartPr/>
              <p14:nvPr/>
            </p14:nvContentPartPr>
            <p14:xfrm>
              <a:off x="4498546" y="1659718"/>
              <a:ext cx="306360" cy="216360"/>
            </p14:xfrm>
          </p:contentPart>
        </mc:Choice>
        <mc:Fallback xmlns="">
          <p:pic>
            <p:nvPicPr>
              <p:cNvPr id="174" name="筆跡 173">
                <a:extLst>
                  <a:ext uri="{FF2B5EF4-FFF2-40B4-BE49-F238E27FC236}">
                    <a16:creationId xmlns:a16="http://schemas.microsoft.com/office/drawing/2014/main" id="{E46D7EF6-F070-428F-BC39-C16263C6A638}"/>
                  </a:ext>
                </a:extLst>
              </p:cNvPr>
              <p:cNvPicPr/>
              <p:nvPr/>
            </p:nvPicPr>
            <p:blipFill>
              <a:blip r:embed="rId275"/>
              <a:stretch>
                <a:fillRect/>
              </a:stretch>
            </p:blipFill>
            <p:spPr>
              <a:xfrm>
                <a:off x="4489546" y="1651078"/>
                <a:ext cx="324000" cy="234000"/>
              </a:xfrm>
              <a:prstGeom prst="rect">
                <a:avLst/>
              </a:prstGeom>
            </p:spPr>
          </p:pic>
        </mc:Fallback>
      </mc:AlternateContent>
      <p:grpSp>
        <p:nvGrpSpPr>
          <p:cNvPr id="191" name="群組 190">
            <a:extLst>
              <a:ext uri="{FF2B5EF4-FFF2-40B4-BE49-F238E27FC236}">
                <a16:creationId xmlns:a16="http://schemas.microsoft.com/office/drawing/2014/main" id="{80F1E6E7-E215-43BB-8236-D76B0CECE459}"/>
              </a:ext>
            </a:extLst>
          </p:cNvPr>
          <p:cNvGrpSpPr/>
          <p:nvPr/>
        </p:nvGrpSpPr>
        <p:grpSpPr>
          <a:xfrm>
            <a:off x="5127826" y="1461358"/>
            <a:ext cx="1290600" cy="424800"/>
            <a:chOff x="5127826" y="1461358"/>
            <a:chExt cx="1290600" cy="424800"/>
          </a:xfrm>
        </p:grpSpPr>
        <mc:AlternateContent xmlns:mc="http://schemas.openxmlformats.org/markup-compatibility/2006" xmlns:p14="http://schemas.microsoft.com/office/powerpoint/2010/main">
          <mc:Choice Requires="p14">
            <p:contentPart p14:bwMode="auto" r:id="rId276">
              <p14:nvContentPartPr>
                <p14:cNvPr id="176" name="筆跡 175">
                  <a:extLst>
                    <a:ext uri="{FF2B5EF4-FFF2-40B4-BE49-F238E27FC236}">
                      <a16:creationId xmlns:a16="http://schemas.microsoft.com/office/drawing/2014/main" id="{B26344D1-F7EA-440D-8122-F4BD971E0F08}"/>
                    </a:ext>
                  </a:extLst>
                </p14:cNvPr>
                <p14:cNvContentPartPr/>
                <p14:nvPr/>
              </p14:nvContentPartPr>
              <p14:xfrm>
                <a:off x="5127826" y="1474678"/>
                <a:ext cx="162000" cy="411480"/>
              </p14:xfrm>
            </p:contentPart>
          </mc:Choice>
          <mc:Fallback xmlns="">
            <p:pic>
              <p:nvPicPr>
                <p:cNvPr id="176" name="筆跡 175">
                  <a:extLst>
                    <a:ext uri="{FF2B5EF4-FFF2-40B4-BE49-F238E27FC236}">
                      <a16:creationId xmlns:a16="http://schemas.microsoft.com/office/drawing/2014/main" id="{B26344D1-F7EA-440D-8122-F4BD971E0F08}"/>
                    </a:ext>
                  </a:extLst>
                </p:cNvPr>
                <p:cNvPicPr/>
                <p:nvPr/>
              </p:nvPicPr>
              <p:blipFill>
                <a:blip r:embed="rId277"/>
                <a:stretch>
                  <a:fillRect/>
                </a:stretch>
              </p:blipFill>
              <p:spPr>
                <a:xfrm>
                  <a:off x="5118826" y="1465678"/>
                  <a:ext cx="17964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7" name="筆跡 176">
                  <a:extLst>
                    <a:ext uri="{FF2B5EF4-FFF2-40B4-BE49-F238E27FC236}">
                      <a16:creationId xmlns:a16="http://schemas.microsoft.com/office/drawing/2014/main" id="{B679E65C-56B8-448F-945A-FA8331EE636E}"/>
                    </a:ext>
                  </a:extLst>
                </p14:cNvPr>
                <p14:cNvContentPartPr/>
                <p14:nvPr/>
              </p14:nvContentPartPr>
              <p14:xfrm>
                <a:off x="5291626" y="1520758"/>
                <a:ext cx="233640" cy="227880"/>
              </p14:xfrm>
            </p:contentPart>
          </mc:Choice>
          <mc:Fallback xmlns="">
            <p:pic>
              <p:nvPicPr>
                <p:cNvPr id="177" name="筆跡 176">
                  <a:extLst>
                    <a:ext uri="{FF2B5EF4-FFF2-40B4-BE49-F238E27FC236}">
                      <a16:creationId xmlns:a16="http://schemas.microsoft.com/office/drawing/2014/main" id="{B679E65C-56B8-448F-945A-FA8331EE636E}"/>
                    </a:ext>
                  </a:extLst>
                </p:cNvPr>
                <p:cNvPicPr/>
                <p:nvPr/>
              </p:nvPicPr>
              <p:blipFill>
                <a:blip r:embed="rId279"/>
                <a:stretch>
                  <a:fillRect/>
                </a:stretch>
              </p:blipFill>
              <p:spPr>
                <a:xfrm>
                  <a:off x="5282986" y="1512118"/>
                  <a:ext cx="251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8" name="筆跡 177">
                  <a:extLst>
                    <a:ext uri="{FF2B5EF4-FFF2-40B4-BE49-F238E27FC236}">
                      <a16:creationId xmlns:a16="http://schemas.microsoft.com/office/drawing/2014/main" id="{15418442-9A5C-42DD-A2CB-592E3DC24D39}"/>
                    </a:ext>
                  </a:extLst>
                </p14:cNvPr>
                <p14:cNvContentPartPr/>
                <p14:nvPr/>
              </p14:nvContentPartPr>
              <p14:xfrm>
                <a:off x="5499706" y="1567198"/>
                <a:ext cx="63360" cy="57960"/>
              </p14:xfrm>
            </p:contentPart>
          </mc:Choice>
          <mc:Fallback xmlns="">
            <p:pic>
              <p:nvPicPr>
                <p:cNvPr id="178" name="筆跡 177">
                  <a:extLst>
                    <a:ext uri="{FF2B5EF4-FFF2-40B4-BE49-F238E27FC236}">
                      <a16:creationId xmlns:a16="http://schemas.microsoft.com/office/drawing/2014/main" id="{15418442-9A5C-42DD-A2CB-592E3DC24D39}"/>
                    </a:ext>
                  </a:extLst>
                </p:cNvPr>
                <p:cNvPicPr/>
                <p:nvPr/>
              </p:nvPicPr>
              <p:blipFill>
                <a:blip r:embed="rId281"/>
                <a:stretch>
                  <a:fillRect/>
                </a:stretch>
              </p:blipFill>
              <p:spPr>
                <a:xfrm>
                  <a:off x="5491066" y="1558198"/>
                  <a:ext cx="81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9" name="筆跡 178">
                  <a:extLst>
                    <a:ext uri="{FF2B5EF4-FFF2-40B4-BE49-F238E27FC236}">
                      <a16:creationId xmlns:a16="http://schemas.microsoft.com/office/drawing/2014/main" id="{B72C5ACE-935D-459D-98A7-F7E6518C8616}"/>
                    </a:ext>
                  </a:extLst>
                </p14:cNvPr>
                <p14:cNvContentPartPr/>
                <p14:nvPr/>
              </p14:nvContentPartPr>
              <p14:xfrm>
                <a:off x="5459746" y="1689598"/>
                <a:ext cx="52920" cy="6480"/>
              </p14:xfrm>
            </p:contentPart>
          </mc:Choice>
          <mc:Fallback xmlns="">
            <p:pic>
              <p:nvPicPr>
                <p:cNvPr id="179" name="筆跡 178">
                  <a:extLst>
                    <a:ext uri="{FF2B5EF4-FFF2-40B4-BE49-F238E27FC236}">
                      <a16:creationId xmlns:a16="http://schemas.microsoft.com/office/drawing/2014/main" id="{B72C5ACE-935D-459D-98A7-F7E6518C8616}"/>
                    </a:ext>
                  </a:extLst>
                </p:cNvPr>
                <p:cNvPicPr/>
                <p:nvPr/>
              </p:nvPicPr>
              <p:blipFill>
                <a:blip r:embed="rId283"/>
                <a:stretch>
                  <a:fillRect/>
                </a:stretch>
              </p:blipFill>
              <p:spPr>
                <a:xfrm>
                  <a:off x="5451106" y="1680958"/>
                  <a:ext cx="705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0" name="筆跡 179">
                  <a:extLst>
                    <a:ext uri="{FF2B5EF4-FFF2-40B4-BE49-F238E27FC236}">
                      <a16:creationId xmlns:a16="http://schemas.microsoft.com/office/drawing/2014/main" id="{5FEE49A0-1EC4-4C95-B87C-FBD536567C75}"/>
                    </a:ext>
                  </a:extLst>
                </p14:cNvPr>
                <p14:cNvContentPartPr/>
                <p14:nvPr/>
              </p14:nvContentPartPr>
              <p14:xfrm>
                <a:off x="5446066" y="1754398"/>
                <a:ext cx="159120" cy="108360"/>
              </p14:xfrm>
            </p:contentPart>
          </mc:Choice>
          <mc:Fallback xmlns="">
            <p:pic>
              <p:nvPicPr>
                <p:cNvPr id="180" name="筆跡 179">
                  <a:extLst>
                    <a:ext uri="{FF2B5EF4-FFF2-40B4-BE49-F238E27FC236}">
                      <a16:creationId xmlns:a16="http://schemas.microsoft.com/office/drawing/2014/main" id="{5FEE49A0-1EC4-4C95-B87C-FBD536567C75}"/>
                    </a:ext>
                  </a:extLst>
                </p:cNvPr>
                <p:cNvPicPr/>
                <p:nvPr/>
              </p:nvPicPr>
              <p:blipFill>
                <a:blip r:embed="rId285"/>
                <a:stretch>
                  <a:fillRect/>
                </a:stretch>
              </p:blipFill>
              <p:spPr>
                <a:xfrm>
                  <a:off x="5437426" y="1745398"/>
                  <a:ext cx="1767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2" name="筆跡 181">
                  <a:extLst>
                    <a:ext uri="{FF2B5EF4-FFF2-40B4-BE49-F238E27FC236}">
                      <a16:creationId xmlns:a16="http://schemas.microsoft.com/office/drawing/2014/main" id="{0907BEDC-257E-46B8-A76F-7FE843C8D3B2}"/>
                    </a:ext>
                  </a:extLst>
                </p14:cNvPr>
                <p14:cNvContentPartPr/>
                <p14:nvPr/>
              </p14:nvContentPartPr>
              <p14:xfrm>
                <a:off x="5745586" y="1532278"/>
                <a:ext cx="307800" cy="20160"/>
              </p14:xfrm>
            </p:contentPart>
          </mc:Choice>
          <mc:Fallback xmlns="">
            <p:pic>
              <p:nvPicPr>
                <p:cNvPr id="182" name="筆跡 181">
                  <a:extLst>
                    <a:ext uri="{FF2B5EF4-FFF2-40B4-BE49-F238E27FC236}">
                      <a16:creationId xmlns:a16="http://schemas.microsoft.com/office/drawing/2014/main" id="{0907BEDC-257E-46B8-A76F-7FE843C8D3B2}"/>
                    </a:ext>
                  </a:extLst>
                </p:cNvPr>
                <p:cNvPicPr/>
                <p:nvPr/>
              </p:nvPicPr>
              <p:blipFill>
                <a:blip r:embed="rId287"/>
                <a:stretch>
                  <a:fillRect/>
                </a:stretch>
              </p:blipFill>
              <p:spPr>
                <a:xfrm>
                  <a:off x="5736946" y="1523278"/>
                  <a:ext cx="325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3" name="筆跡 182">
                  <a:extLst>
                    <a:ext uri="{FF2B5EF4-FFF2-40B4-BE49-F238E27FC236}">
                      <a16:creationId xmlns:a16="http://schemas.microsoft.com/office/drawing/2014/main" id="{7F63B250-39A2-4830-96C2-EDAD671B84DC}"/>
                    </a:ext>
                  </a:extLst>
                </p14:cNvPr>
                <p14:cNvContentPartPr/>
                <p14:nvPr/>
              </p14:nvContentPartPr>
              <p14:xfrm>
                <a:off x="5832706" y="1491958"/>
                <a:ext cx="26640" cy="212400"/>
              </p14:xfrm>
            </p:contentPart>
          </mc:Choice>
          <mc:Fallback xmlns="">
            <p:pic>
              <p:nvPicPr>
                <p:cNvPr id="183" name="筆跡 182">
                  <a:extLst>
                    <a:ext uri="{FF2B5EF4-FFF2-40B4-BE49-F238E27FC236}">
                      <a16:creationId xmlns:a16="http://schemas.microsoft.com/office/drawing/2014/main" id="{7F63B250-39A2-4830-96C2-EDAD671B84DC}"/>
                    </a:ext>
                  </a:extLst>
                </p:cNvPr>
                <p:cNvPicPr/>
                <p:nvPr/>
              </p:nvPicPr>
              <p:blipFill>
                <a:blip r:embed="rId289"/>
                <a:stretch>
                  <a:fillRect/>
                </a:stretch>
              </p:blipFill>
              <p:spPr>
                <a:xfrm>
                  <a:off x="5823706" y="1483318"/>
                  <a:ext cx="44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4" name="筆跡 183">
                  <a:extLst>
                    <a:ext uri="{FF2B5EF4-FFF2-40B4-BE49-F238E27FC236}">
                      <a16:creationId xmlns:a16="http://schemas.microsoft.com/office/drawing/2014/main" id="{0E0C43BE-5244-4C2F-AF02-6AB418C2C25C}"/>
                    </a:ext>
                  </a:extLst>
                </p14:cNvPr>
                <p14:cNvContentPartPr/>
                <p14:nvPr/>
              </p14:nvContentPartPr>
              <p14:xfrm>
                <a:off x="5956186" y="1484758"/>
                <a:ext cx="11880" cy="232920"/>
              </p14:xfrm>
            </p:contentPart>
          </mc:Choice>
          <mc:Fallback xmlns="">
            <p:pic>
              <p:nvPicPr>
                <p:cNvPr id="184" name="筆跡 183">
                  <a:extLst>
                    <a:ext uri="{FF2B5EF4-FFF2-40B4-BE49-F238E27FC236}">
                      <a16:creationId xmlns:a16="http://schemas.microsoft.com/office/drawing/2014/main" id="{0E0C43BE-5244-4C2F-AF02-6AB418C2C25C}"/>
                    </a:ext>
                  </a:extLst>
                </p:cNvPr>
                <p:cNvPicPr/>
                <p:nvPr/>
              </p:nvPicPr>
              <p:blipFill>
                <a:blip r:embed="rId291"/>
                <a:stretch>
                  <a:fillRect/>
                </a:stretch>
              </p:blipFill>
              <p:spPr>
                <a:xfrm>
                  <a:off x="5947186" y="1476118"/>
                  <a:ext cx="295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5" name="筆跡 184">
                  <a:extLst>
                    <a:ext uri="{FF2B5EF4-FFF2-40B4-BE49-F238E27FC236}">
                      <a16:creationId xmlns:a16="http://schemas.microsoft.com/office/drawing/2014/main" id="{BE3B7065-E7AD-4389-B7B4-DCAE8584260E}"/>
                    </a:ext>
                  </a:extLst>
                </p14:cNvPr>
                <p14:cNvContentPartPr/>
                <p14:nvPr/>
              </p14:nvContentPartPr>
              <p14:xfrm>
                <a:off x="5857906" y="1630918"/>
                <a:ext cx="101160" cy="19800"/>
              </p14:xfrm>
            </p:contentPart>
          </mc:Choice>
          <mc:Fallback xmlns="">
            <p:pic>
              <p:nvPicPr>
                <p:cNvPr id="185" name="筆跡 184">
                  <a:extLst>
                    <a:ext uri="{FF2B5EF4-FFF2-40B4-BE49-F238E27FC236}">
                      <a16:creationId xmlns:a16="http://schemas.microsoft.com/office/drawing/2014/main" id="{BE3B7065-E7AD-4389-B7B4-DCAE8584260E}"/>
                    </a:ext>
                  </a:extLst>
                </p:cNvPr>
                <p:cNvPicPr/>
                <p:nvPr/>
              </p:nvPicPr>
              <p:blipFill>
                <a:blip r:embed="rId293"/>
                <a:stretch>
                  <a:fillRect/>
                </a:stretch>
              </p:blipFill>
              <p:spPr>
                <a:xfrm>
                  <a:off x="5848906" y="1622278"/>
                  <a:ext cx="118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6" name="筆跡 185">
                  <a:extLst>
                    <a:ext uri="{FF2B5EF4-FFF2-40B4-BE49-F238E27FC236}">
                      <a16:creationId xmlns:a16="http://schemas.microsoft.com/office/drawing/2014/main" id="{9EFF0C83-A52F-453B-B5DB-E5CB8B3EC0B1}"/>
                    </a:ext>
                  </a:extLst>
                </p14:cNvPr>
                <p14:cNvContentPartPr/>
                <p14:nvPr/>
              </p14:nvContentPartPr>
              <p14:xfrm>
                <a:off x="5835946" y="1680238"/>
                <a:ext cx="88560" cy="4320"/>
              </p14:xfrm>
            </p:contentPart>
          </mc:Choice>
          <mc:Fallback xmlns="">
            <p:pic>
              <p:nvPicPr>
                <p:cNvPr id="186" name="筆跡 185">
                  <a:extLst>
                    <a:ext uri="{FF2B5EF4-FFF2-40B4-BE49-F238E27FC236}">
                      <a16:creationId xmlns:a16="http://schemas.microsoft.com/office/drawing/2014/main" id="{9EFF0C83-A52F-453B-B5DB-E5CB8B3EC0B1}"/>
                    </a:ext>
                  </a:extLst>
                </p:cNvPr>
                <p:cNvPicPr/>
                <p:nvPr/>
              </p:nvPicPr>
              <p:blipFill>
                <a:blip r:embed="rId295"/>
                <a:stretch>
                  <a:fillRect/>
                </a:stretch>
              </p:blipFill>
              <p:spPr>
                <a:xfrm>
                  <a:off x="5827306" y="1671598"/>
                  <a:ext cx="106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7" name="筆跡 186">
                  <a:extLst>
                    <a:ext uri="{FF2B5EF4-FFF2-40B4-BE49-F238E27FC236}">
                      <a16:creationId xmlns:a16="http://schemas.microsoft.com/office/drawing/2014/main" id="{BAAA1E24-4560-4D7B-931C-1F4F809230BD}"/>
                    </a:ext>
                  </a:extLst>
                </p14:cNvPr>
                <p14:cNvContentPartPr/>
                <p14:nvPr/>
              </p14:nvContentPartPr>
              <p14:xfrm>
                <a:off x="5729746" y="1737838"/>
                <a:ext cx="339840" cy="108720"/>
              </p14:xfrm>
            </p:contentPart>
          </mc:Choice>
          <mc:Fallback xmlns="">
            <p:pic>
              <p:nvPicPr>
                <p:cNvPr id="187" name="筆跡 186">
                  <a:extLst>
                    <a:ext uri="{FF2B5EF4-FFF2-40B4-BE49-F238E27FC236}">
                      <a16:creationId xmlns:a16="http://schemas.microsoft.com/office/drawing/2014/main" id="{BAAA1E24-4560-4D7B-931C-1F4F809230BD}"/>
                    </a:ext>
                  </a:extLst>
                </p:cNvPr>
                <p:cNvPicPr/>
                <p:nvPr/>
              </p:nvPicPr>
              <p:blipFill>
                <a:blip r:embed="rId297"/>
                <a:stretch>
                  <a:fillRect/>
                </a:stretch>
              </p:blipFill>
              <p:spPr>
                <a:xfrm>
                  <a:off x="5720746" y="1728838"/>
                  <a:ext cx="3574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8" name="筆跡 187">
                  <a:extLst>
                    <a:ext uri="{FF2B5EF4-FFF2-40B4-BE49-F238E27FC236}">
                      <a16:creationId xmlns:a16="http://schemas.microsoft.com/office/drawing/2014/main" id="{CEFBD318-475E-4B82-87B9-82FB8A4EDF0E}"/>
                    </a:ext>
                  </a:extLst>
                </p14:cNvPr>
                <p14:cNvContentPartPr/>
                <p14:nvPr/>
              </p14:nvContentPartPr>
              <p14:xfrm>
                <a:off x="6235186" y="1465318"/>
                <a:ext cx="110160" cy="50760"/>
              </p14:xfrm>
            </p:contentPart>
          </mc:Choice>
          <mc:Fallback xmlns="">
            <p:pic>
              <p:nvPicPr>
                <p:cNvPr id="188" name="筆跡 187">
                  <a:extLst>
                    <a:ext uri="{FF2B5EF4-FFF2-40B4-BE49-F238E27FC236}">
                      <a16:creationId xmlns:a16="http://schemas.microsoft.com/office/drawing/2014/main" id="{CEFBD318-475E-4B82-87B9-82FB8A4EDF0E}"/>
                    </a:ext>
                  </a:extLst>
                </p:cNvPr>
                <p:cNvPicPr/>
                <p:nvPr/>
              </p:nvPicPr>
              <p:blipFill>
                <a:blip r:embed="rId299"/>
                <a:stretch>
                  <a:fillRect/>
                </a:stretch>
              </p:blipFill>
              <p:spPr>
                <a:xfrm>
                  <a:off x="6226186" y="1456318"/>
                  <a:ext cx="1278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9" name="筆跡 188">
                  <a:extLst>
                    <a:ext uri="{FF2B5EF4-FFF2-40B4-BE49-F238E27FC236}">
                      <a16:creationId xmlns:a16="http://schemas.microsoft.com/office/drawing/2014/main" id="{A41580F1-03A6-4492-A93C-8E150FC5A191}"/>
                    </a:ext>
                  </a:extLst>
                </p14:cNvPr>
                <p14:cNvContentPartPr/>
                <p14:nvPr/>
              </p14:nvContentPartPr>
              <p14:xfrm>
                <a:off x="6063466" y="1461358"/>
                <a:ext cx="354960" cy="261720"/>
              </p14:xfrm>
            </p:contentPart>
          </mc:Choice>
          <mc:Fallback xmlns="">
            <p:pic>
              <p:nvPicPr>
                <p:cNvPr id="189" name="筆跡 188">
                  <a:extLst>
                    <a:ext uri="{FF2B5EF4-FFF2-40B4-BE49-F238E27FC236}">
                      <a16:creationId xmlns:a16="http://schemas.microsoft.com/office/drawing/2014/main" id="{A41580F1-03A6-4492-A93C-8E150FC5A191}"/>
                    </a:ext>
                  </a:extLst>
                </p:cNvPr>
                <p:cNvPicPr/>
                <p:nvPr/>
              </p:nvPicPr>
              <p:blipFill>
                <a:blip r:embed="rId301"/>
                <a:stretch>
                  <a:fillRect/>
                </a:stretch>
              </p:blipFill>
              <p:spPr>
                <a:xfrm>
                  <a:off x="6054826" y="1452358"/>
                  <a:ext cx="3726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0" name="筆跡 189">
                  <a:extLst>
                    <a:ext uri="{FF2B5EF4-FFF2-40B4-BE49-F238E27FC236}">
                      <a16:creationId xmlns:a16="http://schemas.microsoft.com/office/drawing/2014/main" id="{70A85396-C821-4EF7-8285-8AFF9DE2C33B}"/>
                    </a:ext>
                  </a:extLst>
                </p14:cNvPr>
                <p14:cNvContentPartPr/>
                <p14:nvPr/>
              </p14:nvContentPartPr>
              <p14:xfrm>
                <a:off x="6237706" y="1616518"/>
                <a:ext cx="172440" cy="232200"/>
              </p14:xfrm>
            </p:contentPart>
          </mc:Choice>
          <mc:Fallback xmlns="">
            <p:pic>
              <p:nvPicPr>
                <p:cNvPr id="190" name="筆跡 189">
                  <a:extLst>
                    <a:ext uri="{FF2B5EF4-FFF2-40B4-BE49-F238E27FC236}">
                      <a16:creationId xmlns:a16="http://schemas.microsoft.com/office/drawing/2014/main" id="{70A85396-C821-4EF7-8285-8AFF9DE2C33B}"/>
                    </a:ext>
                  </a:extLst>
                </p:cNvPr>
                <p:cNvPicPr/>
                <p:nvPr/>
              </p:nvPicPr>
              <p:blipFill>
                <a:blip r:embed="rId303"/>
                <a:stretch>
                  <a:fillRect/>
                </a:stretch>
              </p:blipFill>
              <p:spPr>
                <a:xfrm>
                  <a:off x="6229066" y="1607878"/>
                  <a:ext cx="190080" cy="249840"/>
                </a:xfrm>
                <a:prstGeom prst="rect">
                  <a:avLst/>
                </a:prstGeom>
              </p:spPr>
            </p:pic>
          </mc:Fallback>
        </mc:AlternateContent>
      </p:grpSp>
      <p:grpSp>
        <p:nvGrpSpPr>
          <p:cNvPr id="197" name="群組 196">
            <a:extLst>
              <a:ext uri="{FF2B5EF4-FFF2-40B4-BE49-F238E27FC236}">
                <a16:creationId xmlns:a16="http://schemas.microsoft.com/office/drawing/2014/main" id="{98696542-62EE-432D-89E5-B489D912E634}"/>
              </a:ext>
            </a:extLst>
          </p:cNvPr>
          <p:cNvGrpSpPr/>
          <p:nvPr/>
        </p:nvGrpSpPr>
        <p:grpSpPr>
          <a:xfrm>
            <a:off x="6692386" y="1516798"/>
            <a:ext cx="1023840" cy="451080"/>
            <a:chOff x="6692386" y="1516798"/>
            <a:chExt cx="1023840" cy="451080"/>
          </a:xfrm>
        </p:grpSpPr>
        <mc:AlternateContent xmlns:mc="http://schemas.openxmlformats.org/markup-compatibility/2006" xmlns:p14="http://schemas.microsoft.com/office/powerpoint/2010/main">
          <mc:Choice Requires="p14">
            <p:contentPart p14:bwMode="auto" r:id="rId304">
              <p14:nvContentPartPr>
                <p14:cNvPr id="192" name="筆跡 191">
                  <a:extLst>
                    <a:ext uri="{FF2B5EF4-FFF2-40B4-BE49-F238E27FC236}">
                      <a16:creationId xmlns:a16="http://schemas.microsoft.com/office/drawing/2014/main" id="{3CBFA82E-5D7D-49EE-B923-C6E47C008706}"/>
                    </a:ext>
                  </a:extLst>
                </p14:cNvPr>
                <p14:cNvContentPartPr/>
                <p14:nvPr/>
              </p14:nvContentPartPr>
              <p14:xfrm>
                <a:off x="6692386" y="1803718"/>
                <a:ext cx="29880" cy="34200"/>
              </p14:xfrm>
            </p:contentPart>
          </mc:Choice>
          <mc:Fallback xmlns="">
            <p:pic>
              <p:nvPicPr>
                <p:cNvPr id="192" name="筆跡 191">
                  <a:extLst>
                    <a:ext uri="{FF2B5EF4-FFF2-40B4-BE49-F238E27FC236}">
                      <a16:creationId xmlns:a16="http://schemas.microsoft.com/office/drawing/2014/main" id="{3CBFA82E-5D7D-49EE-B923-C6E47C008706}"/>
                    </a:ext>
                  </a:extLst>
                </p:cNvPr>
                <p:cNvPicPr/>
                <p:nvPr/>
              </p:nvPicPr>
              <p:blipFill>
                <a:blip r:embed="rId305"/>
                <a:stretch>
                  <a:fillRect/>
                </a:stretch>
              </p:blipFill>
              <p:spPr>
                <a:xfrm>
                  <a:off x="6683746" y="1795078"/>
                  <a:ext cx="475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3" name="筆跡 192">
                  <a:extLst>
                    <a:ext uri="{FF2B5EF4-FFF2-40B4-BE49-F238E27FC236}">
                      <a16:creationId xmlns:a16="http://schemas.microsoft.com/office/drawing/2014/main" id="{7B0C59B3-8BED-4DDE-82DA-E104FDA873BA}"/>
                    </a:ext>
                  </a:extLst>
                </p14:cNvPr>
                <p14:cNvContentPartPr/>
                <p14:nvPr/>
              </p14:nvContentPartPr>
              <p14:xfrm>
                <a:off x="6918826" y="1690678"/>
                <a:ext cx="150120" cy="136800"/>
              </p14:xfrm>
            </p:contentPart>
          </mc:Choice>
          <mc:Fallback xmlns="">
            <p:pic>
              <p:nvPicPr>
                <p:cNvPr id="193" name="筆跡 192">
                  <a:extLst>
                    <a:ext uri="{FF2B5EF4-FFF2-40B4-BE49-F238E27FC236}">
                      <a16:creationId xmlns:a16="http://schemas.microsoft.com/office/drawing/2014/main" id="{7B0C59B3-8BED-4DDE-82DA-E104FDA873BA}"/>
                    </a:ext>
                  </a:extLst>
                </p:cNvPr>
                <p:cNvPicPr/>
                <p:nvPr/>
              </p:nvPicPr>
              <p:blipFill>
                <a:blip r:embed="rId307"/>
                <a:stretch>
                  <a:fillRect/>
                </a:stretch>
              </p:blipFill>
              <p:spPr>
                <a:xfrm>
                  <a:off x="6909826" y="1681678"/>
                  <a:ext cx="1677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4" name="筆跡 193">
                  <a:extLst>
                    <a:ext uri="{FF2B5EF4-FFF2-40B4-BE49-F238E27FC236}">
                      <a16:creationId xmlns:a16="http://schemas.microsoft.com/office/drawing/2014/main" id="{B87CF9FD-7328-4A08-85CC-3413F88E5567}"/>
                    </a:ext>
                  </a:extLst>
                </p14:cNvPr>
                <p14:cNvContentPartPr/>
                <p14:nvPr/>
              </p14:nvContentPartPr>
              <p14:xfrm>
                <a:off x="7186666" y="1646398"/>
                <a:ext cx="170640" cy="199800"/>
              </p14:xfrm>
            </p:contentPart>
          </mc:Choice>
          <mc:Fallback xmlns="">
            <p:pic>
              <p:nvPicPr>
                <p:cNvPr id="194" name="筆跡 193">
                  <a:extLst>
                    <a:ext uri="{FF2B5EF4-FFF2-40B4-BE49-F238E27FC236}">
                      <a16:creationId xmlns:a16="http://schemas.microsoft.com/office/drawing/2014/main" id="{B87CF9FD-7328-4A08-85CC-3413F88E5567}"/>
                    </a:ext>
                  </a:extLst>
                </p:cNvPr>
                <p:cNvPicPr/>
                <p:nvPr/>
              </p:nvPicPr>
              <p:blipFill>
                <a:blip r:embed="rId309"/>
                <a:stretch>
                  <a:fillRect/>
                </a:stretch>
              </p:blipFill>
              <p:spPr>
                <a:xfrm>
                  <a:off x="7177666" y="1637758"/>
                  <a:ext cx="1882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5" name="筆跡 194">
                  <a:extLst>
                    <a:ext uri="{FF2B5EF4-FFF2-40B4-BE49-F238E27FC236}">
                      <a16:creationId xmlns:a16="http://schemas.microsoft.com/office/drawing/2014/main" id="{3ADFA33E-07D6-4A2B-8B5A-B2B4273261CD}"/>
                    </a:ext>
                  </a:extLst>
                </p14:cNvPr>
                <p14:cNvContentPartPr/>
                <p14:nvPr/>
              </p14:nvContentPartPr>
              <p14:xfrm>
                <a:off x="7270186" y="1679518"/>
                <a:ext cx="205200" cy="18720"/>
              </p14:xfrm>
            </p:contentPart>
          </mc:Choice>
          <mc:Fallback xmlns="">
            <p:pic>
              <p:nvPicPr>
                <p:cNvPr id="195" name="筆跡 194">
                  <a:extLst>
                    <a:ext uri="{FF2B5EF4-FFF2-40B4-BE49-F238E27FC236}">
                      <a16:creationId xmlns:a16="http://schemas.microsoft.com/office/drawing/2014/main" id="{3ADFA33E-07D6-4A2B-8B5A-B2B4273261CD}"/>
                    </a:ext>
                  </a:extLst>
                </p:cNvPr>
                <p:cNvPicPr/>
                <p:nvPr/>
              </p:nvPicPr>
              <p:blipFill>
                <a:blip r:embed="rId311"/>
                <a:stretch>
                  <a:fillRect/>
                </a:stretch>
              </p:blipFill>
              <p:spPr>
                <a:xfrm>
                  <a:off x="7261186" y="1670518"/>
                  <a:ext cx="222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6" name="筆跡 195">
                  <a:extLst>
                    <a:ext uri="{FF2B5EF4-FFF2-40B4-BE49-F238E27FC236}">
                      <a16:creationId xmlns:a16="http://schemas.microsoft.com/office/drawing/2014/main" id="{CB7C0E1E-3A84-4728-A665-4523A2039E12}"/>
                    </a:ext>
                  </a:extLst>
                </p14:cNvPr>
                <p14:cNvContentPartPr/>
                <p14:nvPr/>
              </p14:nvContentPartPr>
              <p14:xfrm>
                <a:off x="7500946" y="1516798"/>
                <a:ext cx="215280" cy="451080"/>
              </p14:xfrm>
            </p:contentPart>
          </mc:Choice>
          <mc:Fallback xmlns="">
            <p:pic>
              <p:nvPicPr>
                <p:cNvPr id="196" name="筆跡 195">
                  <a:extLst>
                    <a:ext uri="{FF2B5EF4-FFF2-40B4-BE49-F238E27FC236}">
                      <a16:creationId xmlns:a16="http://schemas.microsoft.com/office/drawing/2014/main" id="{CB7C0E1E-3A84-4728-A665-4523A2039E12}"/>
                    </a:ext>
                  </a:extLst>
                </p:cNvPr>
                <p:cNvPicPr/>
                <p:nvPr/>
              </p:nvPicPr>
              <p:blipFill>
                <a:blip r:embed="rId313"/>
                <a:stretch>
                  <a:fillRect/>
                </a:stretch>
              </p:blipFill>
              <p:spPr>
                <a:xfrm>
                  <a:off x="7492306" y="1507798"/>
                  <a:ext cx="232920" cy="468720"/>
                </a:xfrm>
                <a:prstGeom prst="rect">
                  <a:avLst/>
                </a:prstGeom>
              </p:spPr>
            </p:pic>
          </mc:Fallback>
        </mc:AlternateContent>
      </p:grpSp>
      <p:grpSp>
        <p:nvGrpSpPr>
          <p:cNvPr id="219" name="群組 218">
            <a:extLst>
              <a:ext uri="{FF2B5EF4-FFF2-40B4-BE49-F238E27FC236}">
                <a16:creationId xmlns:a16="http://schemas.microsoft.com/office/drawing/2014/main" id="{A116F6C0-1489-4A4E-BF08-0BD178DE3336}"/>
              </a:ext>
            </a:extLst>
          </p:cNvPr>
          <p:cNvGrpSpPr/>
          <p:nvPr/>
        </p:nvGrpSpPr>
        <p:grpSpPr>
          <a:xfrm>
            <a:off x="3099586" y="2072638"/>
            <a:ext cx="779760" cy="360360"/>
            <a:chOff x="3099586" y="2072638"/>
            <a:chExt cx="779760" cy="360360"/>
          </a:xfrm>
        </p:grpSpPr>
        <mc:AlternateContent xmlns:mc="http://schemas.openxmlformats.org/markup-compatibility/2006" xmlns:p14="http://schemas.microsoft.com/office/powerpoint/2010/main">
          <mc:Choice Requires="p14">
            <p:contentPart p14:bwMode="auto" r:id="rId314">
              <p14:nvContentPartPr>
                <p14:cNvPr id="208" name="筆跡 207">
                  <a:extLst>
                    <a:ext uri="{FF2B5EF4-FFF2-40B4-BE49-F238E27FC236}">
                      <a16:creationId xmlns:a16="http://schemas.microsoft.com/office/drawing/2014/main" id="{79BE5E3C-8390-41F0-98D6-13C80022B1D6}"/>
                    </a:ext>
                  </a:extLst>
                </p14:cNvPr>
                <p14:cNvContentPartPr/>
                <p14:nvPr/>
              </p14:nvContentPartPr>
              <p14:xfrm>
                <a:off x="3167266" y="2118718"/>
                <a:ext cx="15120" cy="243720"/>
              </p14:xfrm>
            </p:contentPart>
          </mc:Choice>
          <mc:Fallback xmlns="">
            <p:pic>
              <p:nvPicPr>
                <p:cNvPr id="208" name="筆跡 207">
                  <a:extLst>
                    <a:ext uri="{FF2B5EF4-FFF2-40B4-BE49-F238E27FC236}">
                      <a16:creationId xmlns:a16="http://schemas.microsoft.com/office/drawing/2014/main" id="{79BE5E3C-8390-41F0-98D6-13C80022B1D6}"/>
                    </a:ext>
                  </a:extLst>
                </p:cNvPr>
                <p:cNvPicPr/>
                <p:nvPr/>
              </p:nvPicPr>
              <p:blipFill>
                <a:blip r:embed="rId315"/>
                <a:stretch>
                  <a:fillRect/>
                </a:stretch>
              </p:blipFill>
              <p:spPr>
                <a:xfrm>
                  <a:off x="3158626" y="2110078"/>
                  <a:ext cx="327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9" name="筆跡 208">
                  <a:extLst>
                    <a:ext uri="{FF2B5EF4-FFF2-40B4-BE49-F238E27FC236}">
                      <a16:creationId xmlns:a16="http://schemas.microsoft.com/office/drawing/2014/main" id="{8442D86E-7598-444E-BAAC-E227EC84CC80}"/>
                    </a:ext>
                  </a:extLst>
                </p14:cNvPr>
                <p14:cNvContentPartPr/>
                <p14:nvPr/>
              </p14:nvContentPartPr>
              <p14:xfrm>
                <a:off x="3196786" y="2236078"/>
                <a:ext cx="77040" cy="37440"/>
              </p14:xfrm>
            </p:contentPart>
          </mc:Choice>
          <mc:Fallback xmlns="">
            <p:pic>
              <p:nvPicPr>
                <p:cNvPr id="209" name="筆跡 208">
                  <a:extLst>
                    <a:ext uri="{FF2B5EF4-FFF2-40B4-BE49-F238E27FC236}">
                      <a16:creationId xmlns:a16="http://schemas.microsoft.com/office/drawing/2014/main" id="{8442D86E-7598-444E-BAAC-E227EC84CC80}"/>
                    </a:ext>
                  </a:extLst>
                </p:cNvPr>
                <p:cNvPicPr/>
                <p:nvPr/>
              </p:nvPicPr>
              <p:blipFill>
                <a:blip r:embed="rId317"/>
                <a:stretch>
                  <a:fillRect/>
                </a:stretch>
              </p:blipFill>
              <p:spPr>
                <a:xfrm>
                  <a:off x="3188146" y="2227438"/>
                  <a:ext cx="946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10" name="筆跡 209">
                  <a:extLst>
                    <a:ext uri="{FF2B5EF4-FFF2-40B4-BE49-F238E27FC236}">
                      <a16:creationId xmlns:a16="http://schemas.microsoft.com/office/drawing/2014/main" id="{170DCEFE-2CFA-4807-B9DC-F0A94D9960D0}"/>
                    </a:ext>
                  </a:extLst>
                </p14:cNvPr>
                <p14:cNvContentPartPr/>
                <p14:nvPr/>
              </p14:nvContentPartPr>
              <p14:xfrm>
                <a:off x="3099586" y="2259838"/>
                <a:ext cx="192600" cy="167400"/>
              </p14:xfrm>
            </p:contentPart>
          </mc:Choice>
          <mc:Fallback xmlns="">
            <p:pic>
              <p:nvPicPr>
                <p:cNvPr id="210" name="筆跡 209">
                  <a:extLst>
                    <a:ext uri="{FF2B5EF4-FFF2-40B4-BE49-F238E27FC236}">
                      <a16:creationId xmlns:a16="http://schemas.microsoft.com/office/drawing/2014/main" id="{170DCEFE-2CFA-4807-B9DC-F0A94D9960D0}"/>
                    </a:ext>
                  </a:extLst>
                </p:cNvPr>
                <p:cNvPicPr/>
                <p:nvPr/>
              </p:nvPicPr>
              <p:blipFill>
                <a:blip r:embed="rId319"/>
                <a:stretch>
                  <a:fillRect/>
                </a:stretch>
              </p:blipFill>
              <p:spPr>
                <a:xfrm>
                  <a:off x="3090946" y="2250838"/>
                  <a:ext cx="210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1" name="筆跡 210">
                  <a:extLst>
                    <a:ext uri="{FF2B5EF4-FFF2-40B4-BE49-F238E27FC236}">
                      <a16:creationId xmlns:a16="http://schemas.microsoft.com/office/drawing/2014/main" id="{A2C9B55C-01C6-469C-9014-76900508A8E5}"/>
                    </a:ext>
                  </a:extLst>
                </p14:cNvPr>
                <p14:cNvContentPartPr/>
                <p14:nvPr/>
              </p14:nvContentPartPr>
              <p14:xfrm>
                <a:off x="3321346" y="2223838"/>
                <a:ext cx="123840" cy="60120"/>
              </p14:xfrm>
            </p:contentPart>
          </mc:Choice>
          <mc:Fallback xmlns="">
            <p:pic>
              <p:nvPicPr>
                <p:cNvPr id="211" name="筆跡 210">
                  <a:extLst>
                    <a:ext uri="{FF2B5EF4-FFF2-40B4-BE49-F238E27FC236}">
                      <a16:creationId xmlns:a16="http://schemas.microsoft.com/office/drawing/2014/main" id="{A2C9B55C-01C6-469C-9014-76900508A8E5}"/>
                    </a:ext>
                  </a:extLst>
                </p:cNvPr>
                <p:cNvPicPr/>
                <p:nvPr/>
              </p:nvPicPr>
              <p:blipFill>
                <a:blip r:embed="rId321"/>
                <a:stretch>
                  <a:fillRect/>
                </a:stretch>
              </p:blipFill>
              <p:spPr>
                <a:xfrm>
                  <a:off x="3312706" y="2214838"/>
                  <a:ext cx="1414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2" name="筆跡 211">
                  <a:extLst>
                    <a:ext uri="{FF2B5EF4-FFF2-40B4-BE49-F238E27FC236}">
                      <a16:creationId xmlns:a16="http://schemas.microsoft.com/office/drawing/2014/main" id="{EC170BB3-2AF3-4458-9C56-9D4EE5026212}"/>
                    </a:ext>
                  </a:extLst>
                </p14:cNvPr>
                <p14:cNvContentPartPr/>
                <p14:nvPr/>
              </p14:nvContentPartPr>
              <p14:xfrm>
                <a:off x="3351586" y="2185678"/>
                <a:ext cx="82440" cy="190080"/>
              </p14:xfrm>
            </p:contentPart>
          </mc:Choice>
          <mc:Fallback xmlns="">
            <p:pic>
              <p:nvPicPr>
                <p:cNvPr id="212" name="筆跡 211">
                  <a:extLst>
                    <a:ext uri="{FF2B5EF4-FFF2-40B4-BE49-F238E27FC236}">
                      <a16:creationId xmlns:a16="http://schemas.microsoft.com/office/drawing/2014/main" id="{EC170BB3-2AF3-4458-9C56-9D4EE5026212}"/>
                    </a:ext>
                  </a:extLst>
                </p:cNvPr>
                <p:cNvPicPr/>
                <p:nvPr/>
              </p:nvPicPr>
              <p:blipFill>
                <a:blip r:embed="rId323"/>
                <a:stretch>
                  <a:fillRect/>
                </a:stretch>
              </p:blipFill>
              <p:spPr>
                <a:xfrm>
                  <a:off x="3342586" y="2177038"/>
                  <a:ext cx="1000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3" name="筆跡 212">
                  <a:extLst>
                    <a:ext uri="{FF2B5EF4-FFF2-40B4-BE49-F238E27FC236}">
                      <a16:creationId xmlns:a16="http://schemas.microsoft.com/office/drawing/2014/main" id="{3E2FF7F3-4D4E-4266-BE85-8720E88180F9}"/>
                    </a:ext>
                  </a:extLst>
                </p14:cNvPr>
                <p14:cNvContentPartPr/>
                <p14:nvPr/>
              </p14:nvContentPartPr>
              <p14:xfrm>
                <a:off x="3614026" y="2136358"/>
                <a:ext cx="80280" cy="30240"/>
              </p14:xfrm>
            </p:contentPart>
          </mc:Choice>
          <mc:Fallback xmlns="">
            <p:pic>
              <p:nvPicPr>
                <p:cNvPr id="213" name="筆跡 212">
                  <a:extLst>
                    <a:ext uri="{FF2B5EF4-FFF2-40B4-BE49-F238E27FC236}">
                      <a16:creationId xmlns:a16="http://schemas.microsoft.com/office/drawing/2014/main" id="{3E2FF7F3-4D4E-4266-BE85-8720E88180F9}"/>
                    </a:ext>
                  </a:extLst>
                </p:cNvPr>
                <p:cNvPicPr/>
                <p:nvPr/>
              </p:nvPicPr>
              <p:blipFill>
                <a:blip r:embed="rId325"/>
                <a:stretch>
                  <a:fillRect/>
                </a:stretch>
              </p:blipFill>
              <p:spPr>
                <a:xfrm>
                  <a:off x="3605386" y="2127358"/>
                  <a:ext cx="97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4" name="筆跡 213">
                  <a:extLst>
                    <a:ext uri="{FF2B5EF4-FFF2-40B4-BE49-F238E27FC236}">
                      <a16:creationId xmlns:a16="http://schemas.microsoft.com/office/drawing/2014/main" id="{167830F4-6C2D-465C-B0B5-0DE9A11BAD2C}"/>
                    </a:ext>
                  </a:extLst>
                </p14:cNvPr>
                <p14:cNvContentPartPr/>
                <p14:nvPr/>
              </p14:nvContentPartPr>
              <p14:xfrm>
                <a:off x="3550306" y="2072638"/>
                <a:ext cx="162720" cy="256680"/>
              </p14:xfrm>
            </p:contentPart>
          </mc:Choice>
          <mc:Fallback xmlns="">
            <p:pic>
              <p:nvPicPr>
                <p:cNvPr id="214" name="筆跡 213">
                  <a:extLst>
                    <a:ext uri="{FF2B5EF4-FFF2-40B4-BE49-F238E27FC236}">
                      <a16:creationId xmlns:a16="http://schemas.microsoft.com/office/drawing/2014/main" id="{167830F4-6C2D-465C-B0B5-0DE9A11BAD2C}"/>
                    </a:ext>
                  </a:extLst>
                </p:cNvPr>
                <p:cNvPicPr/>
                <p:nvPr/>
              </p:nvPicPr>
              <p:blipFill>
                <a:blip r:embed="rId327"/>
                <a:stretch>
                  <a:fillRect/>
                </a:stretch>
              </p:blipFill>
              <p:spPr>
                <a:xfrm>
                  <a:off x="3541306" y="2063638"/>
                  <a:ext cx="1803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5" name="筆跡 214">
                  <a:extLst>
                    <a:ext uri="{FF2B5EF4-FFF2-40B4-BE49-F238E27FC236}">
                      <a16:creationId xmlns:a16="http://schemas.microsoft.com/office/drawing/2014/main" id="{875AE179-BC2F-4F4D-AAF5-4E984A9E3213}"/>
                    </a:ext>
                  </a:extLst>
                </p14:cNvPr>
                <p14:cNvContentPartPr/>
                <p14:nvPr/>
              </p14:nvContentPartPr>
              <p14:xfrm>
                <a:off x="3644986" y="2242198"/>
                <a:ext cx="234360" cy="190800"/>
              </p14:xfrm>
            </p:contentPart>
          </mc:Choice>
          <mc:Fallback xmlns="">
            <p:pic>
              <p:nvPicPr>
                <p:cNvPr id="215" name="筆跡 214">
                  <a:extLst>
                    <a:ext uri="{FF2B5EF4-FFF2-40B4-BE49-F238E27FC236}">
                      <a16:creationId xmlns:a16="http://schemas.microsoft.com/office/drawing/2014/main" id="{875AE179-BC2F-4F4D-AAF5-4E984A9E3213}"/>
                    </a:ext>
                  </a:extLst>
                </p:cNvPr>
                <p:cNvPicPr/>
                <p:nvPr/>
              </p:nvPicPr>
              <p:blipFill>
                <a:blip r:embed="rId329"/>
                <a:stretch>
                  <a:fillRect/>
                </a:stretch>
              </p:blipFill>
              <p:spPr>
                <a:xfrm>
                  <a:off x="3636346" y="2233558"/>
                  <a:ext cx="2520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6" name="筆跡 215">
                  <a:extLst>
                    <a:ext uri="{FF2B5EF4-FFF2-40B4-BE49-F238E27FC236}">
                      <a16:creationId xmlns:a16="http://schemas.microsoft.com/office/drawing/2014/main" id="{2773AB7C-7B0C-4DD4-982C-781C34245A75}"/>
                    </a:ext>
                  </a:extLst>
                </p14:cNvPr>
                <p14:cNvContentPartPr/>
                <p14:nvPr/>
              </p14:nvContentPartPr>
              <p14:xfrm>
                <a:off x="3586666" y="2335078"/>
                <a:ext cx="20880" cy="72360"/>
              </p14:xfrm>
            </p:contentPart>
          </mc:Choice>
          <mc:Fallback xmlns="">
            <p:pic>
              <p:nvPicPr>
                <p:cNvPr id="216" name="筆跡 215">
                  <a:extLst>
                    <a:ext uri="{FF2B5EF4-FFF2-40B4-BE49-F238E27FC236}">
                      <a16:creationId xmlns:a16="http://schemas.microsoft.com/office/drawing/2014/main" id="{2773AB7C-7B0C-4DD4-982C-781C34245A75}"/>
                    </a:ext>
                  </a:extLst>
                </p:cNvPr>
                <p:cNvPicPr/>
                <p:nvPr/>
              </p:nvPicPr>
              <p:blipFill>
                <a:blip r:embed="rId331"/>
                <a:stretch>
                  <a:fillRect/>
                </a:stretch>
              </p:blipFill>
              <p:spPr>
                <a:xfrm>
                  <a:off x="3578026" y="2326078"/>
                  <a:ext cx="385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7" name="筆跡 216">
                  <a:extLst>
                    <a:ext uri="{FF2B5EF4-FFF2-40B4-BE49-F238E27FC236}">
                      <a16:creationId xmlns:a16="http://schemas.microsoft.com/office/drawing/2014/main" id="{546E6162-AC21-45B7-A8B3-325663D928E8}"/>
                    </a:ext>
                  </a:extLst>
                </p14:cNvPr>
                <p14:cNvContentPartPr/>
                <p14:nvPr/>
              </p14:nvContentPartPr>
              <p14:xfrm>
                <a:off x="3650746" y="2356678"/>
                <a:ext cx="38160" cy="56880"/>
              </p14:xfrm>
            </p:contentPart>
          </mc:Choice>
          <mc:Fallback xmlns="">
            <p:pic>
              <p:nvPicPr>
                <p:cNvPr id="217" name="筆跡 216">
                  <a:extLst>
                    <a:ext uri="{FF2B5EF4-FFF2-40B4-BE49-F238E27FC236}">
                      <a16:creationId xmlns:a16="http://schemas.microsoft.com/office/drawing/2014/main" id="{546E6162-AC21-45B7-A8B3-325663D928E8}"/>
                    </a:ext>
                  </a:extLst>
                </p:cNvPr>
                <p:cNvPicPr/>
                <p:nvPr/>
              </p:nvPicPr>
              <p:blipFill>
                <a:blip r:embed="rId333"/>
                <a:stretch>
                  <a:fillRect/>
                </a:stretch>
              </p:blipFill>
              <p:spPr>
                <a:xfrm>
                  <a:off x="3642106" y="2347678"/>
                  <a:ext cx="55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8" name="筆跡 217">
                  <a:extLst>
                    <a:ext uri="{FF2B5EF4-FFF2-40B4-BE49-F238E27FC236}">
                      <a16:creationId xmlns:a16="http://schemas.microsoft.com/office/drawing/2014/main" id="{69EED555-528B-4F4C-B25F-9B72EFACC72E}"/>
                    </a:ext>
                  </a:extLst>
                </p14:cNvPr>
                <p14:cNvContentPartPr/>
                <p14:nvPr/>
              </p14:nvContentPartPr>
              <p14:xfrm>
                <a:off x="3747946" y="2376118"/>
                <a:ext cx="3960" cy="44640"/>
              </p14:xfrm>
            </p:contentPart>
          </mc:Choice>
          <mc:Fallback xmlns="">
            <p:pic>
              <p:nvPicPr>
                <p:cNvPr id="218" name="筆跡 217">
                  <a:extLst>
                    <a:ext uri="{FF2B5EF4-FFF2-40B4-BE49-F238E27FC236}">
                      <a16:creationId xmlns:a16="http://schemas.microsoft.com/office/drawing/2014/main" id="{69EED555-528B-4F4C-B25F-9B72EFACC72E}"/>
                    </a:ext>
                  </a:extLst>
                </p:cNvPr>
                <p:cNvPicPr/>
                <p:nvPr/>
              </p:nvPicPr>
              <p:blipFill>
                <a:blip r:embed="rId335"/>
                <a:stretch>
                  <a:fillRect/>
                </a:stretch>
              </p:blipFill>
              <p:spPr>
                <a:xfrm>
                  <a:off x="3739306" y="2367118"/>
                  <a:ext cx="21600" cy="62280"/>
                </a:xfrm>
                <a:prstGeom prst="rect">
                  <a:avLst/>
                </a:prstGeom>
              </p:spPr>
            </p:pic>
          </mc:Fallback>
        </mc:AlternateContent>
      </p:grpSp>
      <p:grpSp>
        <p:nvGrpSpPr>
          <p:cNvPr id="231" name="群組 230">
            <a:extLst>
              <a:ext uri="{FF2B5EF4-FFF2-40B4-BE49-F238E27FC236}">
                <a16:creationId xmlns:a16="http://schemas.microsoft.com/office/drawing/2014/main" id="{1E8CB3F6-CF4B-40F0-930F-4F1D10B8590F}"/>
              </a:ext>
            </a:extLst>
          </p:cNvPr>
          <p:cNvGrpSpPr/>
          <p:nvPr/>
        </p:nvGrpSpPr>
        <p:grpSpPr>
          <a:xfrm>
            <a:off x="4068346" y="2106478"/>
            <a:ext cx="1002960" cy="386280"/>
            <a:chOff x="4068346" y="2106478"/>
            <a:chExt cx="1002960" cy="386280"/>
          </a:xfrm>
        </p:grpSpPr>
        <mc:AlternateContent xmlns:mc="http://schemas.openxmlformats.org/markup-compatibility/2006" xmlns:p14="http://schemas.microsoft.com/office/powerpoint/2010/main">
          <mc:Choice Requires="p14">
            <p:contentPart p14:bwMode="auto" r:id="rId336">
              <p14:nvContentPartPr>
                <p14:cNvPr id="220" name="筆跡 219">
                  <a:extLst>
                    <a:ext uri="{FF2B5EF4-FFF2-40B4-BE49-F238E27FC236}">
                      <a16:creationId xmlns:a16="http://schemas.microsoft.com/office/drawing/2014/main" id="{7F8460A3-F305-431E-BF16-4DD2DA096A3A}"/>
                    </a:ext>
                  </a:extLst>
                </p14:cNvPr>
                <p14:cNvContentPartPr/>
                <p14:nvPr/>
              </p14:nvContentPartPr>
              <p14:xfrm>
                <a:off x="4197226" y="2106478"/>
                <a:ext cx="134280" cy="200160"/>
              </p14:xfrm>
            </p:contentPart>
          </mc:Choice>
          <mc:Fallback xmlns="">
            <p:pic>
              <p:nvPicPr>
                <p:cNvPr id="220" name="筆跡 219">
                  <a:extLst>
                    <a:ext uri="{FF2B5EF4-FFF2-40B4-BE49-F238E27FC236}">
                      <a16:creationId xmlns:a16="http://schemas.microsoft.com/office/drawing/2014/main" id="{7F8460A3-F305-431E-BF16-4DD2DA096A3A}"/>
                    </a:ext>
                  </a:extLst>
                </p:cNvPr>
                <p:cNvPicPr/>
                <p:nvPr/>
              </p:nvPicPr>
              <p:blipFill>
                <a:blip r:embed="rId337"/>
                <a:stretch>
                  <a:fillRect/>
                </a:stretch>
              </p:blipFill>
              <p:spPr>
                <a:xfrm>
                  <a:off x="4188586" y="2097478"/>
                  <a:ext cx="151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1" name="筆跡 220">
                  <a:extLst>
                    <a:ext uri="{FF2B5EF4-FFF2-40B4-BE49-F238E27FC236}">
                      <a16:creationId xmlns:a16="http://schemas.microsoft.com/office/drawing/2014/main" id="{E32BF4C6-3B17-4E47-BC4A-90880D0178BE}"/>
                    </a:ext>
                  </a:extLst>
                </p14:cNvPr>
                <p14:cNvContentPartPr/>
                <p14:nvPr/>
              </p14:nvContentPartPr>
              <p14:xfrm>
                <a:off x="4251226" y="2223838"/>
                <a:ext cx="45000" cy="28080"/>
              </p14:xfrm>
            </p:contentPart>
          </mc:Choice>
          <mc:Fallback xmlns="">
            <p:pic>
              <p:nvPicPr>
                <p:cNvPr id="221" name="筆跡 220">
                  <a:extLst>
                    <a:ext uri="{FF2B5EF4-FFF2-40B4-BE49-F238E27FC236}">
                      <a16:creationId xmlns:a16="http://schemas.microsoft.com/office/drawing/2014/main" id="{E32BF4C6-3B17-4E47-BC4A-90880D0178BE}"/>
                    </a:ext>
                  </a:extLst>
                </p:cNvPr>
                <p:cNvPicPr/>
                <p:nvPr/>
              </p:nvPicPr>
              <p:blipFill>
                <a:blip r:embed="rId339"/>
                <a:stretch>
                  <a:fillRect/>
                </a:stretch>
              </p:blipFill>
              <p:spPr>
                <a:xfrm>
                  <a:off x="4242226" y="2214838"/>
                  <a:ext cx="62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2" name="筆跡 221">
                  <a:extLst>
                    <a:ext uri="{FF2B5EF4-FFF2-40B4-BE49-F238E27FC236}">
                      <a16:creationId xmlns:a16="http://schemas.microsoft.com/office/drawing/2014/main" id="{4C35E5B8-E872-4B4B-BBFD-602E13392AF6}"/>
                    </a:ext>
                  </a:extLst>
                </p14:cNvPr>
                <p14:cNvContentPartPr/>
                <p14:nvPr/>
              </p14:nvContentPartPr>
              <p14:xfrm>
                <a:off x="4245466" y="2258758"/>
                <a:ext cx="128520" cy="195840"/>
              </p14:xfrm>
            </p:contentPart>
          </mc:Choice>
          <mc:Fallback xmlns="">
            <p:pic>
              <p:nvPicPr>
                <p:cNvPr id="222" name="筆跡 221">
                  <a:extLst>
                    <a:ext uri="{FF2B5EF4-FFF2-40B4-BE49-F238E27FC236}">
                      <a16:creationId xmlns:a16="http://schemas.microsoft.com/office/drawing/2014/main" id="{4C35E5B8-E872-4B4B-BBFD-602E13392AF6}"/>
                    </a:ext>
                  </a:extLst>
                </p:cNvPr>
                <p:cNvPicPr/>
                <p:nvPr/>
              </p:nvPicPr>
              <p:blipFill>
                <a:blip r:embed="rId341"/>
                <a:stretch>
                  <a:fillRect/>
                </a:stretch>
              </p:blipFill>
              <p:spPr>
                <a:xfrm>
                  <a:off x="4236466" y="2250118"/>
                  <a:ext cx="1461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3" name="筆跡 222">
                  <a:extLst>
                    <a:ext uri="{FF2B5EF4-FFF2-40B4-BE49-F238E27FC236}">
                      <a16:creationId xmlns:a16="http://schemas.microsoft.com/office/drawing/2014/main" id="{200F329A-1711-41B3-98F7-16209E37C882}"/>
                    </a:ext>
                  </a:extLst>
                </p14:cNvPr>
                <p14:cNvContentPartPr/>
                <p14:nvPr/>
              </p14:nvContentPartPr>
              <p14:xfrm>
                <a:off x="4295866" y="2345158"/>
                <a:ext cx="35640" cy="41400"/>
              </p14:xfrm>
            </p:contentPart>
          </mc:Choice>
          <mc:Fallback xmlns="">
            <p:pic>
              <p:nvPicPr>
                <p:cNvPr id="223" name="筆跡 222">
                  <a:extLst>
                    <a:ext uri="{FF2B5EF4-FFF2-40B4-BE49-F238E27FC236}">
                      <a16:creationId xmlns:a16="http://schemas.microsoft.com/office/drawing/2014/main" id="{200F329A-1711-41B3-98F7-16209E37C882}"/>
                    </a:ext>
                  </a:extLst>
                </p:cNvPr>
                <p:cNvPicPr/>
                <p:nvPr/>
              </p:nvPicPr>
              <p:blipFill>
                <a:blip r:embed="rId343"/>
                <a:stretch>
                  <a:fillRect/>
                </a:stretch>
              </p:blipFill>
              <p:spPr>
                <a:xfrm>
                  <a:off x="4286866" y="2336518"/>
                  <a:ext cx="53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4" name="筆跡 223">
                  <a:extLst>
                    <a:ext uri="{FF2B5EF4-FFF2-40B4-BE49-F238E27FC236}">
                      <a16:creationId xmlns:a16="http://schemas.microsoft.com/office/drawing/2014/main" id="{9D3E9628-A134-447D-AC6F-CC032C0CC703}"/>
                    </a:ext>
                  </a:extLst>
                </p14:cNvPr>
                <p14:cNvContentPartPr/>
                <p14:nvPr/>
              </p14:nvContentPartPr>
              <p14:xfrm>
                <a:off x="4438066" y="2172358"/>
                <a:ext cx="151560" cy="320400"/>
              </p14:xfrm>
            </p:contentPart>
          </mc:Choice>
          <mc:Fallback xmlns="">
            <p:pic>
              <p:nvPicPr>
                <p:cNvPr id="224" name="筆跡 223">
                  <a:extLst>
                    <a:ext uri="{FF2B5EF4-FFF2-40B4-BE49-F238E27FC236}">
                      <a16:creationId xmlns:a16="http://schemas.microsoft.com/office/drawing/2014/main" id="{9D3E9628-A134-447D-AC6F-CC032C0CC703}"/>
                    </a:ext>
                  </a:extLst>
                </p:cNvPr>
                <p:cNvPicPr/>
                <p:nvPr/>
              </p:nvPicPr>
              <p:blipFill>
                <a:blip r:embed="rId345"/>
                <a:stretch>
                  <a:fillRect/>
                </a:stretch>
              </p:blipFill>
              <p:spPr>
                <a:xfrm>
                  <a:off x="4429066" y="2163358"/>
                  <a:ext cx="1692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5" name="筆跡 224">
                  <a:extLst>
                    <a:ext uri="{FF2B5EF4-FFF2-40B4-BE49-F238E27FC236}">
                      <a16:creationId xmlns:a16="http://schemas.microsoft.com/office/drawing/2014/main" id="{4819488F-598D-4491-A5A9-E4322033E69E}"/>
                    </a:ext>
                  </a:extLst>
                </p14:cNvPr>
                <p14:cNvContentPartPr/>
                <p14:nvPr/>
              </p14:nvContentPartPr>
              <p14:xfrm>
                <a:off x="4426546" y="2295838"/>
                <a:ext cx="91080" cy="109440"/>
              </p14:xfrm>
            </p:contentPart>
          </mc:Choice>
          <mc:Fallback xmlns="">
            <p:pic>
              <p:nvPicPr>
                <p:cNvPr id="225" name="筆跡 224">
                  <a:extLst>
                    <a:ext uri="{FF2B5EF4-FFF2-40B4-BE49-F238E27FC236}">
                      <a16:creationId xmlns:a16="http://schemas.microsoft.com/office/drawing/2014/main" id="{4819488F-598D-4491-A5A9-E4322033E69E}"/>
                    </a:ext>
                  </a:extLst>
                </p:cNvPr>
                <p:cNvPicPr/>
                <p:nvPr/>
              </p:nvPicPr>
              <p:blipFill>
                <a:blip r:embed="rId347"/>
                <a:stretch>
                  <a:fillRect/>
                </a:stretch>
              </p:blipFill>
              <p:spPr>
                <a:xfrm>
                  <a:off x="4417546" y="2286838"/>
                  <a:ext cx="108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6" name="筆跡 225">
                  <a:extLst>
                    <a:ext uri="{FF2B5EF4-FFF2-40B4-BE49-F238E27FC236}">
                      <a16:creationId xmlns:a16="http://schemas.microsoft.com/office/drawing/2014/main" id="{33BC1928-E8CD-45E1-A4D8-1236E4410DDF}"/>
                    </a:ext>
                  </a:extLst>
                </p14:cNvPr>
                <p14:cNvContentPartPr/>
                <p14:nvPr/>
              </p14:nvContentPartPr>
              <p14:xfrm>
                <a:off x="4797706" y="2203318"/>
                <a:ext cx="97200" cy="254880"/>
              </p14:xfrm>
            </p:contentPart>
          </mc:Choice>
          <mc:Fallback xmlns="">
            <p:pic>
              <p:nvPicPr>
                <p:cNvPr id="226" name="筆跡 225">
                  <a:extLst>
                    <a:ext uri="{FF2B5EF4-FFF2-40B4-BE49-F238E27FC236}">
                      <a16:creationId xmlns:a16="http://schemas.microsoft.com/office/drawing/2014/main" id="{33BC1928-E8CD-45E1-A4D8-1236E4410DDF}"/>
                    </a:ext>
                  </a:extLst>
                </p:cNvPr>
                <p:cNvPicPr/>
                <p:nvPr/>
              </p:nvPicPr>
              <p:blipFill>
                <a:blip r:embed="rId349"/>
                <a:stretch>
                  <a:fillRect/>
                </a:stretch>
              </p:blipFill>
              <p:spPr>
                <a:xfrm>
                  <a:off x="4789066" y="2194318"/>
                  <a:ext cx="1148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7" name="筆跡 226">
                  <a:extLst>
                    <a:ext uri="{FF2B5EF4-FFF2-40B4-BE49-F238E27FC236}">
                      <a16:creationId xmlns:a16="http://schemas.microsoft.com/office/drawing/2014/main" id="{23CC67C5-0CC8-4DA0-8639-4A990B2316FE}"/>
                    </a:ext>
                  </a:extLst>
                </p14:cNvPr>
                <p14:cNvContentPartPr/>
                <p14:nvPr/>
              </p14:nvContentPartPr>
              <p14:xfrm>
                <a:off x="4707346" y="2289718"/>
                <a:ext cx="89640" cy="104400"/>
              </p14:xfrm>
            </p:contentPart>
          </mc:Choice>
          <mc:Fallback xmlns="">
            <p:pic>
              <p:nvPicPr>
                <p:cNvPr id="227" name="筆跡 226">
                  <a:extLst>
                    <a:ext uri="{FF2B5EF4-FFF2-40B4-BE49-F238E27FC236}">
                      <a16:creationId xmlns:a16="http://schemas.microsoft.com/office/drawing/2014/main" id="{23CC67C5-0CC8-4DA0-8639-4A990B2316FE}"/>
                    </a:ext>
                  </a:extLst>
                </p:cNvPr>
                <p:cNvPicPr/>
                <p:nvPr/>
              </p:nvPicPr>
              <p:blipFill>
                <a:blip r:embed="rId351"/>
                <a:stretch>
                  <a:fillRect/>
                </a:stretch>
              </p:blipFill>
              <p:spPr>
                <a:xfrm>
                  <a:off x="4698706" y="2280718"/>
                  <a:ext cx="107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8" name="筆跡 227">
                  <a:extLst>
                    <a:ext uri="{FF2B5EF4-FFF2-40B4-BE49-F238E27FC236}">
                      <a16:creationId xmlns:a16="http://schemas.microsoft.com/office/drawing/2014/main" id="{F2A8F256-556F-43C0-AC70-20656DF47B90}"/>
                    </a:ext>
                  </a:extLst>
                </p14:cNvPr>
                <p14:cNvContentPartPr/>
                <p14:nvPr/>
              </p14:nvContentPartPr>
              <p14:xfrm>
                <a:off x="4984186" y="2301958"/>
                <a:ext cx="87120" cy="122760"/>
              </p14:xfrm>
            </p:contentPart>
          </mc:Choice>
          <mc:Fallback xmlns="">
            <p:pic>
              <p:nvPicPr>
                <p:cNvPr id="228" name="筆跡 227">
                  <a:extLst>
                    <a:ext uri="{FF2B5EF4-FFF2-40B4-BE49-F238E27FC236}">
                      <a16:creationId xmlns:a16="http://schemas.microsoft.com/office/drawing/2014/main" id="{F2A8F256-556F-43C0-AC70-20656DF47B90}"/>
                    </a:ext>
                  </a:extLst>
                </p:cNvPr>
                <p:cNvPicPr/>
                <p:nvPr/>
              </p:nvPicPr>
              <p:blipFill>
                <a:blip r:embed="rId353"/>
                <a:stretch>
                  <a:fillRect/>
                </a:stretch>
              </p:blipFill>
              <p:spPr>
                <a:xfrm>
                  <a:off x="4975186" y="2293318"/>
                  <a:ext cx="1047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9" name="筆跡 228">
                  <a:extLst>
                    <a:ext uri="{FF2B5EF4-FFF2-40B4-BE49-F238E27FC236}">
                      <a16:creationId xmlns:a16="http://schemas.microsoft.com/office/drawing/2014/main" id="{DCF0B568-8ABE-49E3-ADB9-E7B097DF8078}"/>
                    </a:ext>
                  </a:extLst>
                </p14:cNvPr>
                <p14:cNvContentPartPr/>
                <p14:nvPr/>
              </p14:nvContentPartPr>
              <p14:xfrm>
                <a:off x="4068346" y="2117638"/>
                <a:ext cx="6120" cy="42480"/>
              </p14:xfrm>
            </p:contentPart>
          </mc:Choice>
          <mc:Fallback xmlns="">
            <p:pic>
              <p:nvPicPr>
                <p:cNvPr id="229" name="筆跡 228">
                  <a:extLst>
                    <a:ext uri="{FF2B5EF4-FFF2-40B4-BE49-F238E27FC236}">
                      <a16:creationId xmlns:a16="http://schemas.microsoft.com/office/drawing/2014/main" id="{DCF0B568-8ABE-49E3-ADB9-E7B097DF8078}"/>
                    </a:ext>
                  </a:extLst>
                </p:cNvPr>
                <p:cNvPicPr/>
                <p:nvPr/>
              </p:nvPicPr>
              <p:blipFill>
                <a:blip r:embed="rId355"/>
                <a:stretch>
                  <a:fillRect/>
                </a:stretch>
              </p:blipFill>
              <p:spPr>
                <a:xfrm>
                  <a:off x="4059346" y="2108998"/>
                  <a:ext cx="237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0" name="筆跡 229">
                  <a:extLst>
                    <a:ext uri="{FF2B5EF4-FFF2-40B4-BE49-F238E27FC236}">
                      <a16:creationId xmlns:a16="http://schemas.microsoft.com/office/drawing/2014/main" id="{5E63A5F4-00F9-45C9-9EFA-D2732D6B6076}"/>
                    </a:ext>
                  </a:extLst>
                </p14:cNvPr>
                <p14:cNvContentPartPr/>
                <p14:nvPr/>
              </p14:nvContentPartPr>
              <p14:xfrm>
                <a:off x="4127746" y="2119798"/>
                <a:ext cx="12960" cy="41400"/>
              </p14:xfrm>
            </p:contentPart>
          </mc:Choice>
          <mc:Fallback xmlns="">
            <p:pic>
              <p:nvPicPr>
                <p:cNvPr id="230" name="筆跡 229">
                  <a:extLst>
                    <a:ext uri="{FF2B5EF4-FFF2-40B4-BE49-F238E27FC236}">
                      <a16:creationId xmlns:a16="http://schemas.microsoft.com/office/drawing/2014/main" id="{5E63A5F4-00F9-45C9-9EFA-D2732D6B6076}"/>
                    </a:ext>
                  </a:extLst>
                </p:cNvPr>
                <p:cNvPicPr/>
                <p:nvPr/>
              </p:nvPicPr>
              <p:blipFill>
                <a:blip r:embed="rId357"/>
                <a:stretch>
                  <a:fillRect/>
                </a:stretch>
              </p:blipFill>
              <p:spPr>
                <a:xfrm>
                  <a:off x="4118746" y="2111158"/>
                  <a:ext cx="30600" cy="59040"/>
                </a:xfrm>
                <a:prstGeom prst="rect">
                  <a:avLst/>
                </a:prstGeom>
              </p:spPr>
            </p:pic>
          </mc:Fallback>
        </mc:AlternateContent>
      </p:grpSp>
      <p:grpSp>
        <p:nvGrpSpPr>
          <p:cNvPr id="234" name="群組 233">
            <a:extLst>
              <a:ext uri="{FF2B5EF4-FFF2-40B4-BE49-F238E27FC236}">
                <a16:creationId xmlns:a16="http://schemas.microsoft.com/office/drawing/2014/main" id="{A84266C1-3777-4479-AD7B-40EE464512A5}"/>
              </a:ext>
            </a:extLst>
          </p:cNvPr>
          <p:cNvGrpSpPr/>
          <p:nvPr/>
        </p:nvGrpSpPr>
        <p:grpSpPr>
          <a:xfrm>
            <a:off x="5088226" y="2106478"/>
            <a:ext cx="108000" cy="53640"/>
            <a:chOff x="5088226" y="2106478"/>
            <a:chExt cx="108000" cy="53640"/>
          </a:xfrm>
        </p:grpSpPr>
        <mc:AlternateContent xmlns:mc="http://schemas.openxmlformats.org/markup-compatibility/2006" xmlns:p14="http://schemas.microsoft.com/office/powerpoint/2010/main">
          <mc:Choice Requires="p14">
            <p:contentPart p14:bwMode="auto" r:id="rId358">
              <p14:nvContentPartPr>
                <p14:cNvPr id="232" name="筆跡 231">
                  <a:extLst>
                    <a:ext uri="{FF2B5EF4-FFF2-40B4-BE49-F238E27FC236}">
                      <a16:creationId xmlns:a16="http://schemas.microsoft.com/office/drawing/2014/main" id="{C5455872-6766-4C8B-918C-7329B8FBFC33}"/>
                    </a:ext>
                  </a:extLst>
                </p14:cNvPr>
                <p14:cNvContentPartPr/>
                <p14:nvPr/>
              </p14:nvContentPartPr>
              <p14:xfrm>
                <a:off x="5088226" y="2106478"/>
                <a:ext cx="11880" cy="25200"/>
              </p14:xfrm>
            </p:contentPart>
          </mc:Choice>
          <mc:Fallback xmlns="">
            <p:pic>
              <p:nvPicPr>
                <p:cNvPr id="232" name="筆跡 231">
                  <a:extLst>
                    <a:ext uri="{FF2B5EF4-FFF2-40B4-BE49-F238E27FC236}">
                      <a16:creationId xmlns:a16="http://schemas.microsoft.com/office/drawing/2014/main" id="{C5455872-6766-4C8B-918C-7329B8FBFC33}"/>
                    </a:ext>
                  </a:extLst>
                </p:cNvPr>
                <p:cNvPicPr/>
                <p:nvPr/>
              </p:nvPicPr>
              <p:blipFill>
                <a:blip r:embed="rId359"/>
                <a:stretch>
                  <a:fillRect/>
                </a:stretch>
              </p:blipFill>
              <p:spPr>
                <a:xfrm>
                  <a:off x="5079226" y="2097478"/>
                  <a:ext cx="29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3" name="筆跡 232">
                  <a:extLst>
                    <a:ext uri="{FF2B5EF4-FFF2-40B4-BE49-F238E27FC236}">
                      <a16:creationId xmlns:a16="http://schemas.microsoft.com/office/drawing/2014/main" id="{0F19AC38-B8A5-47F1-BFA0-8D8029107A3D}"/>
                    </a:ext>
                  </a:extLst>
                </p14:cNvPr>
                <p14:cNvContentPartPr/>
                <p14:nvPr/>
              </p14:nvContentPartPr>
              <p14:xfrm>
                <a:off x="5185426" y="2109358"/>
                <a:ext cx="10800" cy="50760"/>
              </p14:xfrm>
            </p:contentPart>
          </mc:Choice>
          <mc:Fallback xmlns="">
            <p:pic>
              <p:nvPicPr>
                <p:cNvPr id="233" name="筆跡 232">
                  <a:extLst>
                    <a:ext uri="{FF2B5EF4-FFF2-40B4-BE49-F238E27FC236}">
                      <a16:creationId xmlns:a16="http://schemas.microsoft.com/office/drawing/2014/main" id="{0F19AC38-B8A5-47F1-BFA0-8D8029107A3D}"/>
                    </a:ext>
                  </a:extLst>
                </p:cNvPr>
                <p:cNvPicPr/>
                <p:nvPr/>
              </p:nvPicPr>
              <p:blipFill>
                <a:blip r:embed="rId361"/>
                <a:stretch>
                  <a:fillRect/>
                </a:stretch>
              </p:blipFill>
              <p:spPr>
                <a:xfrm>
                  <a:off x="5176426" y="2100718"/>
                  <a:ext cx="28440" cy="68400"/>
                </a:xfrm>
                <a:prstGeom prst="rect">
                  <a:avLst/>
                </a:prstGeom>
              </p:spPr>
            </p:pic>
          </mc:Fallback>
        </mc:AlternateContent>
      </p:grpSp>
      <p:grpSp>
        <p:nvGrpSpPr>
          <p:cNvPr id="266" name="群組 265">
            <a:extLst>
              <a:ext uri="{FF2B5EF4-FFF2-40B4-BE49-F238E27FC236}">
                <a16:creationId xmlns:a16="http://schemas.microsoft.com/office/drawing/2014/main" id="{6ED57C96-328A-4639-B096-76A2E1078961}"/>
              </a:ext>
            </a:extLst>
          </p:cNvPr>
          <p:cNvGrpSpPr/>
          <p:nvPr/>
        </p:nvGrpSpPr>
        <p:grpSpPr>
          <a:xfrm>
            <a:off x="5590426" y="2184598"/>
            <a:ext cx="280440" cy="320400"/>
            <a:chOff x="5590426" y="2184598"/>
            <a:chExt cx="280440" cy="320400"/>
          </a:xfrm>
        </p:grpSpPr>
        <mc:AlternateContent xmlns:mc="http://schemas.openxmlformats.org/markup-compatibility/2006" xmlns:p14="http://schemas.microsoft.com/office/powerpoint/2010/main">
          <mc:Choice Requires="p14">
            <p:contentPart p14:bwMode="auto" r:id="rId362">
              <p14:nvContentPartPr>
                <p14:cNvPr id="235" name="筆跡 234">
                  <a:extLst>
                    <a:ext uri="{FF2B5EF4-FFF2-40B4-BE49-F238E27FC236}">
                      <a16:creationId xmlns:a16="http://schemas.microsoft.com/office/drawing/2014/main" id="{5D8D3BF7-19A1-4A2E-9801-04A83D785DD6}"/>
                    </a:ext>
                  </a:extLst>
                </p14:cNvPr>
                <p14:cNvContentPartPr/>
                <p14:nvPr/>
              </p14:nvContentPartPr>
              <p14:xfrm>
                <a:off x="5590426" y="2184598"/>
                <a:ext cx="112320" cy="259920"/>
              </p14:xfrm>
            </p:contentPart>
          </mc:Choice>
          <mc:Fallback xmlns="">
            <p:pic>
              <p:nvPicPr>
                <p:cNvPr id="235" name="筆跡 234">
                  <a:extLst>
                    <a:ext uri="{FF2B5EF4-FFF2-40B4-BE49-F238E27FC236}">
                      <a16:creationId xmlns:a16="http://schemas.microsoft.com/office/drawing/2014/main" id="{5D8D3BF7-19A1-4A2E-9801-04A83D785DD6}"/>
                    </a:ext>
                  </a:extLst>
                </p:cNvPr>
                <p:cNvPicPr/>
                <p:nvPr/>
              </p:nvPicPr>
              <p:blipFill>
                <a:blip r:embed="rId363"/>
                <a:stretch>
                  <a:fillRect/>
                </a:stretch>
              </p:blipFill>
              <p:spPr>
                <a:xfrm>
                  <a:off x="5581426" y="2175958"/>
                  <a:ext cx="1299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6" name="筆跡 235">
                  <a:extLst>
                    <a:ext uri="{FF2B5EF4-FFF2-40B4-BE49-F238E27FC236}">
                      <a16:creationId xmlns:a16="http://schemas.microsoft.com/office/drawing/2014/main" id="{AAB50649-F186-4D2B-BF03-61190043B182}"/>
                    </a:ext>
                  </a:extLst>
                </p14:cNvPr>
                <p14:cNvContentPartPr/>
                <p14:nvPr/>
              </p14:nvContentPartPr>
              <p14:xfrm>
                <a:off x="5628946" y="2269918"/>
                <a:ext cx="87840" cy="137160"/>
              </p14:xfrm>
            </p:contentPart>
          </mc:Choice>
          <mc:Fallback xmlns="">
            <p:pic>
              <p:nvPicPr>
                <p:cNvPr id="236" name="筆跡 235">
                  <a:extLst>
                    <a:ext uri="{FF2B5EF4-FFF2-40B4-BE49-F238E27FC236}">
                      <a16:creationId xmlns:a16="http://schemas.microsoft.com/office/drawing/2014/main" id="{AAB50649-F186-4D2B-BF03-61190043B182}"/>
                    </a:ext>
                  </a:extLst>
                </p:cNvPr>
                <p:cNvPicPr/>
                <p:nvPr/>
              </p:nvPicPr>
              <p:blipFill>
                <a:blip r:embed="rId365"/>
                <a:stretch>
                  <a:fillRect/>
                </a:stretch>
              </p:blipFill>
              <p:spPr>
                <a:xfrm>
                  <a:off x="5619946" y="2261278"/>
                  <a:ext cx="1054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7" name="筆跡 236">
                  <a:extLst>
                    <a:ext uri="{FF2B5EF4-FFF2-40B4-BE49-F238E27FC236}">
                      <a16:creationId xmlns:a16="http://schemas.microsoft.com/office/drawing/2014/main" id="{D68A8AA9-A2B8-4FFD-88C8-0E609FEE6E71}"/>
                    </a:ext>
                  </a:extLst>
                </p14:cNvPr>
                <p14:cNvContentPartPr/>
                <p14:nvPr/>
              </p14:nvContentPartPr>
              <p14:xfrm>
                <a:off x="5622106" y="2349478"/>
                <a:ext cx="72360" cy="5400"/>
              </p14:xfrm>
            </p:contentPart>
          </mc:Choice>
          <mc:Fallback xmlns="">
            <p:pic>
              <p:nvPicPr>
                <p:cNvPr id="237" name="筆跡 236">
                  <a:extLst>
                    <a:ext uri="{FF2B5EF4-FFF2-40B4-BE49-F238E27FC236}">
                      <a16:creationId xmlns:a16="http://schemas.microsoft.com/office/drawing/2014/main" id="{D68A8AA9-A2B8-4FFD-88C8-0E609FEE6E71}"/>
                    </a:ext>
                  </a:extLst>
                </p:cNvPr>
                <p:cNvPicPr/>
                <p:nvPr/>
              </p:nvPicPr>
              <p:blipFill>
                <a:blip r:embed="rId367"/>
                <a:stretch>
                  <a:fillRect/>
                </a:stretch>
              </p:blipFill>
              <p:spPr>
                <a:xfrm>
                  <a:off x="5613466" y="2340478"/>
                  <a:ext cx="90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8" name="筆跡 237">
                  <a:extLst>
                    <a:ext uri="{FF2B5EF4-FFF2-40B4-BE49-F238E27FC236}">
                      <a16:creationId xmlns:a16="http://schemas.microsoft.com/office/drawing/2014/main" id="{3F46B79B-E2A8-4E2C-8D84-C39CDE46718C}"/>
                    </a:ext>
                  </a:extLst>
                </p14:cNvPr>
                <p14:cNvContentPartPr/>
                <p14:nvPr/>
              </p14:nvContentPartPr>
              <p14:xfrm>
                <a:off x="5617786" y="2375038"/>
                <a:ext cx="98640" cy="50760"/>
              </p14:xfrm>
            </p:contentPart>
          </mc:Choice>
          <mc:Fallback xmlns="">
            <p:pic>
              <p:nvPicPr>
                <p:cNvPr id="238" name="筆跡 237">
                  <a:extLst>
                    <a:ext uri="{FF2B5EF4-FFF2-40B4-BE49-F238E27FC236}">
                      <a16:creationId xmlns:a16="http://schemas.microsoft.com/office/drawing/2014/main" id="{3F46B79B-E2A8-4E2C-8D84-C39CDE46718C}"/>
                    </a:ext>
                  </a:extLst>
                </p:cNvPr>
                <p:cNvPicPr/>
                <p:nvPr/>
              </p:nvPicPr>
              <p:blipFill>
                <a:blip r:embed="rId369"/>
                <a:stretch>
                  <a:fillRect/>
                </a:stretch>
              </p:blipFill>
              <p:spPr>
                <a:xfrm>
                  <a:off x="5608786" y="2366398"/>
                  <a:ext cx="1162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9" name="筆跡 238">
                  <a:extLst>
                    <a:ext uri="{FF2B5EF4-FFF2-40B4-BE49-F238E27FC236}">
                      <a16:creationId xmlns:a16="http://schemas.microsoft.com/office/drawing/2014/main" id="{7CEC169F-30F3-42A6-92E0-FC3BEBBDE581}"/>
                    </a:ext>
                  </a:extLst>
                </p14:cNvPr>
                <p14:cNvContentPartPr/>
                <p14:nvPr/>
              </p14:nvContentPartPr>
              <p14:xfrm>
                <a:off x="5759266" y="2213398"/>
                <a:ext cx="111600" cy="291600"/>
              </p14:xfrm>
            </p:contentPart>
          </mc:Choice>
          <mc:Fallback xmlns="">
            <p:pic>
              <p:nvPicPr>
                <p:cNvPr id="239" name="筆跡 238">
                  <a:extLst>
                    <a:ext uri="{FF2B5EF4-FFF2-40B4-BE49-F238E27FC236}">
                      <a16:creationId xmlns:a16="http://schemas.microsoft.com/office/drawing/2014/main" id="{7CEC169F-30F3-42A6-92E0-FC3BEBBDE581}"/>
                    </a:ext>
                  </a:extLst>
                </p:cNvPr>
                <p:cNvPicPr/>
                <p:nvPr/>
              </p:nvPicPr>
              <p:blipFill>
                <a:blip r:embed="rId371"/>
                <a:stretch>
                  <a:fillRect/>
                </a:stretch>
              </p:blipFill>
              <p:spPr>
                <a:xfrm>
                  <a:off x="5750626" y="2204758"/>
                  <a:ext cx="1292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0" name="筆跡 239">
                  <a:extLst>
                    <a:ext uri="{FF2B5EF4-FFF2-40B4-BE49-F238E27FC236}">
                      <a16:creationId xmlns:a16="http://schemas.microsoft.com/office/drawing/2014/main" id="{CC985FC6-BA14-4ABC-B3AB-4C7CBAA506B6}"/>
                    </a:ext>
                  </a:extLst>
                </p14:cNvPr>
                <p14:cNvContentPartPr/>
                <p14:nvPr/>
              </p14:nvContentPartPr>
              <p14:xfrm>
                <a:off x="5776546" y="2354518"/>
                <a:ext cx="84960" cy="20880"/>
              </p14:xfrm>
            </p:contentPart>
          </mc:Choice>
          <mc:Fallback xmlns="">
            <p:pic>
              <p:nvPicPr>
                <p:cNvPr id="240" name="筆跡 239">
                  <a:extLst>
                    <a:ext uri="{FF2B5EF4-FFF2-40B4-BE49-F238E27FC236}">
                      <a16:creationId xmlns:a16="http://schemas.microsoft.com/office/drawing/2014/main" id="{CC985FC6-BA14-4ABC-B3AB-4C7CBAA506B6}"/>
                    </a:ext>
                  </a:extLst>
                </p:cNvPr>
                <p:cNvPicPr/>
                <p:nvPr/>
              </p:nvPicPr>
              <p:blipFill>
                <a:blip r:embed="rId373"/>
                <a:stretch>
                  <a:fillRect/>
                </a:stretch>
              </p:blipFill>
              <p:spPr>
                <a:xfrm>
                  <a:off x="5767906" y="2345518"/>
                  <a:ext cx="102600" cy="38520"/>
                </a:xfrm>
                <a:prstGeom prst="rect">
                  <a:avLst/>
                </a:prstGeom>
              </p:spPr>
            </p:pic>
          </mc:Fallback>
        </mc:AlternateContent>
      </p:grpSp>
      <p:grpSp>
        <p:nvGrpSpPr>
          <p:cNvPr id="265" name="群組 264">
            <a:extLst>
              <a:ext uri="{FF2B5EF4-FFF2-40B4-BE49-F238E27FC236}">
                <a16:creationId xmlns:a16="http://schemas.microsoft.com/office/drawing/2014/main" id="{7AD521D6-AFA0-473A-9CB7-569B365249A5}"/>
              </a:ext>
            </a:extLst>
          </p:cNvPr>
          <p:cNvGrpSpPr/>
          <p:nvPr/>
        </p:nvGrpSpPr>
        <p:grpSpPr>
          <a:xfrm>
            <a:off x="6149506" y="2181718"/>
            <a:ext cx="376200" cy="353520"/>
            <a:chOff x="6149506" y="2181718"/>
            <a:chExt cx="376200" cy="353520"/>
          </a:xfrm>
        </p:grpSpPr>
        <mc:AlternateContent xmlns:mc="http://schemas.openxmlformats.org/markup-compatibility/2006" xmlns:p14="http://schemas.microsoft.com/office/powerpoint/2010/main">
          <mc:Choice Requires="p14">
            <p:contentPart p14:bwMode="auto" r:id="rId374">
              <p14:nvContentPartPr>
                <p14:cNvPr id="241" name="筆跡 240">
                  <a:extLst>
                    <a:ext uri="{FF2B5EF4-FFF2-40B4-BE49-F238E27FC236}">
                      <a16:creationId xmlns:a16="http://schemas.microsoft.com/office/drawing/2014/main" id="{208711CA-81FB-42F8-B839-5DD7D06F5D79}"/>
                    </a:ext>
                  </a:extLst>
                </p14:cNvPr>
                <p14:cNvContentPartPr/>
                <p14:nvPr/>
              </p14:nvContentPartPr>
              <p14:xfrm>
                <a:off x="6149506" y="2181718"/>
                <a:ext cx="20880" cy="353520"/>
              </p14:xfrm>
            </p:contentPart>
          </mc:Choice>
          <mc:Fallback xmlns="">
            <p:pic>
              <p:nvPicPr>
                <p:cNvPr id="241" name="筆跡 240">
                  <a:extLst>
                    <a:ext uri="{FF2B5EF4-FFF2-40B4-BE49-F238E27FC236}">
                      <a16:creationId xmlns:a16="http://schemas.microsoft.com/office/drawing/2014/main" id="{208711CA-81FB-42F8-B839-5DD7D06F5D79}"/>
                    </a:ext>
                  </a:extLst>
                </p:cNvPr>
                <p:cNvPicPr/>
                <p:nvPr/>
              </p:nvPicPr>
              <p:blipFill>
                <a:blip r:embed="rId375"/>
                <a:stretch>
                  <a:fillRect/>
                </a:stretch>
              </p:blipFill>
              <p:spPr>
                <a:xfrm>
                  <a:off x="6140506" y="2172718"/>
                  <a:ext cx="3852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2" name="筆跡 241">
                  <a:extLst>
                    <a:ext uri="{FF2B5EF4-FFF2-40B4-BE49-F238E27FC236}">
                      <a16:creationId xmlns:a16="http://schemas.microsoft.com/office/drawing/2014/main" id="{8F2635DC-6AA8-4531-9EE7-F3BB2F086622}"/>
                    </a:ext>
                  </a:extLst>
                </p14:cNvPr>
                <p14:cNvContentPartPr/>
                <p14:nvPr/>
              </p14:nvContentPartPr>
              <p14:xfrm>
                <a:off x="6208906" y="2190718"/>
                <a:ext cx="100080" cy="105480"/>
              </p14:xfrm>
            </p:contentPart>
          </mc:Choice>
          <mc:Fallback xmlns="">
            <p:pic>
              <p:nvPicPr>
                <p:cNvPr id="242" name="筆跡 241">
                  <a:extLst>
                    <a:ext uri="{FF2B5EF4-FFF2-40B4-BE49-F238E27FC236}">
                      <a16:creationId xmlns:a16="http://schemas.microsoft.com/office/drawing/2014/main" id="{8F2635DC-6AA8-4531-9EE7-F3BB2F086622}"/>
                    </a:ext>
                  </a:extLst>
                </p:cNvPr>
                <p:cNvPicPr/>
                <p:nvPr/>
              </p:nvPicPr>
              <p:blipFill>
                <a:blip r:embed="rId377"/>
                <a:stretch>
                  <a:fillRect/>
                </a:stretch>
              </p:blipFill>
              <p:spPr>
                <a:xfrm>
                  <a:off x="6199906" y="2182078"/>
                  <a:ext cx="1177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3" name="筆跡 242">
                  <a:extLst>
                    <a:ext uri="{FF2B5EF4-FFF2-40B4-BE49-F238E27FC236}">
                      <a16:creationId xmlns:a16="http://schemas.microsoft.com/office/drawing/2014/main" id="{813E1123-1424-4774-849B-406B2C994125}"/>
                    </a:ext>
                  </a:extLst>
                </p14:cNvPr>
                <p14:cNvContentPartPr/>
                <p14:nvPr/>
              </p14:nvContentPartPr>
              <p14:xfrm>
                <a:off x="6200986" y="2253718"/>
                <a:ext cx="119160" cy="56880"/>
              </p14:xfrm>
            </p:contentPart>
          </mc:Choice>
          <mc:Fallback xmlns="">
            <p:pic>
              <p:nvPicPr>
                <p:cNvPr id="243" name="筆跡 242">
                  <a:extLst>
                    <a:ext uri="{FF2B5EF4-FFF2-40B4-BE49-F238E27FC236}">
                      <a16:creationId xmlns:a16="http://schemas.microsoft.com/office/drawing/2014/main" id="{813E1123-1424-4774-849B-406B2C994125}"/>
                    </a:ext>
                  </a:extLst>
                </p:cNvPr>
                <p:cNvPicPr/>
                <p:nvPr/>
              </p:nvPicPr>
              <p:blipFill>
                <a:blip r:embed="rId379"/>
                <a:stretch>
                  <a:fillRect/>
                </a:stretch>
              </p:blipFill>
              <p:spPr>
                <a:xfrm>
                  <a:off x="6191986" y="2244718"/>
                  <a:ext cx="136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4" name="筆跡 243">
                  <a:extLst>
                    <a:ext uri="{FF2B5EF4-FFF2-40B4-BE49-F238E27FC236}">
                      <a16:creationId xmlns:a16="http://schemas.microsoft.com/office/drawing/2014/main" id="{8C5ADC31-6C31-42F0-9F69-79B6C654F623}"/>
                    </a:ext>
                  </a:extLst>
                </p14:cNvPr>
                <p14:cNvContentPartPr/>
                <p14:nvPr/>
              </p14:nvContentPartPr>
              <p14:xfrm>
                <a:off x="6377386" y="2184598"/>
                <a:ext cx="91440" cy="108000"/>
              </p14:xfrm>
            </p:contentPart>
          </mc:Choice>
          <mc:Fallback xmlns="">
            <p:pic>
              <p:nvPicPr>
                <p:cNvPr id="244" name="筆跡 243">
                  <a:extLst>
                    <a:ext uri="{FF2B5EF4-FFF2-40B4-BE49-F238E27FC236}">
                      <a16:creationId xmlns:a16="http://schemas.microsoft.com/office/drawing/2014/main" id="{8C5ADC31-6C31-42F0-9F69-79B6C654F623}"/>
                    </a:ext>
                  </a:extLst>
                </p:cNvPr>
                <p:cNvPicPr/>
                <p:nvPr/>
              </p:nvPicPr>
              <p:blipFill>
                <a:blip r:embed="rId381"/>
                <a:stretch>
                  <a:fillRect/>
                </a:stretch>
              </p:blipFill>
              <p:spPr>
                <a:xfrm>
                  <a:off x="6368746" y="2175958"/>
                  <a:ext cx="1090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5" name="筆跡 244">
                  <a:extLst>
                    <a:ext uri="{FF2B5EF4-FFF2-40B4-BE49-F238E27FC236}">
                      <a16:creationId xmlns:a16="http://schemas.microsoft.com/office/drawing/2014/main" id="{128635B9-13BD-4FC4-92FE-C464FAAB0BB5}"/>
                    </a:ext>
                  </a:extLst>
                </p14:cNvPr>
                <p14:cNvContentPartPr/>
                <p14:nvPr/>
              </p14:nvContentPartPr>
              <p14:xfrm>
                <a:off x="6397546" y="2190718"/>
                <a:ext cx="128160" cy="343080"/>
              </p14:xfrm>
            </p:contentPart>
          </mc:Choice>
          <mc:Fallback xmlns="">
            <p:pic>
              <p:nvPicPr>
                <p:cNvPr id="245" name="筆跡 244">
                  <a:extLst>
                    <a:ext uri="{FF2B5EF4-FFF2-40B4-BE49-F238E27FC236}">
                      <a16:creationId xmlns:a16="http://schemas.microsoft.com/office/drawing/2014/main" id="{128635B9-13BD-4FC4-92FE-C464FAAB0BB5}"/>
                    </a:ext>
                  </a:extLst>
                </p:cNvPr>
                <p:cNvPicPr/>
                <p:nvPr/>
              </p:nvPicPr>
              <p:blipFill>
                <a:blip r:embed="rId383"/>
                <a:stretch>
                  <a:fillRect/>
                </a:stretch>
              </p:blipFill>
              <p:spPr>
                <a:xfrm>
                  <a:off x="6388546" y="2182078"/>
                  <a:ext cx="1458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46" name="筆跡 245">
                  <a:extLst>
                    <a:ext uri="{FF2B5EF4-FFF2-40B4-BE49-F238E27FC236}">
                      <a16:creationId xmlns:a16="http://schemas.microsoft.com/office/drawing/2014/main" id="{27CFADBC-EA09-4F36-81C1-FF72CD813551}"/>
                    </a:ext>
                  </a:extLst>
                </p14:cNvPr>
                <p14:cNvContentPartPr/>
                <p14:nvPr/>
              </p14:nvContentPartPr>
              <p14:xfrm>
                <a:off x="6427786" y="2225998"/>
                <a:ext cx="46800" cy="56880"/>
              </p14:xfrm>
            </p:contentPart>
          </mc:Choice>
          <mc:Fallback xmlns="">
            <p:pic>
              <p:nvPicPr>
                <p:cNvPr id="246" name="筆跡 245">
                  <a:extLst>
                    <a:ext uri="{FF2B5EF4-FFF2-40B4-BE49-F238E27FC236}">
                      <a16:creationId xmlns:a16="http://schemas.microsoft.com/office/drawing/2014/main" id="{27CFADBC-EA09-4F36-81C1-FF72CD813551}"/>
                    </a:ext>
                  </a:extLst>
                </p:cNvPr>
                <p:cNvPicPr/>
                <p:nvPr/>
              </p:nvPicPr>
              <p:blipFill>
                <a:blip r:embed="rId385"/>
                <a:stretch>
                  <a:fillRect/>
                </a:stretch>
              </p:blipFill>
              <p:spPr>
                <a:xfrm>
                  <a:off x="6419146" y="2216998"/>
                  <a:ext cx="64440" cy="74520"/>
                </a:xfrm>
                <a:prstGeom prst="rect">
                  <a:avLst/>
                </a:prstGeom>
              </p:spPr>
            </p:pic>
          </mc:Fallback>
        </mc:AlternateContent>
      </p:grpSp>
      <p:grpSp>
        <p:nvGrpSpPr>
          <p:cNvPr id="264" name="群組 263">
            <a:extLst>
              <a:ext uri="{FF2B5EF4-FFF2-40B4-BE49-F238E27FC236}">
                <a16:creationId xmlns:a16="http://schemas.microsoft.com/office/drawing/2014/main" id="{DB5E39D4-C47B-473A-B608-4B818861095F}"/>
              </a:ext>
            </a:extLst>
          </p:cNvPr>
          <p:cNvGrpSpPr/>
          <p:nvPr/>
        </p:nvGrpSpPr>
        <p:grpSpPr>
          <a:xfrm>
            <a:off x="6770146" y="2154718"/>
            <a:ext cx="1049400" cy="387360"/>
            <a:chOff x="6770146" y="2154718"/>
            <a:chExt cx="1049400" cy="387360"/>
          </a:xfrm>
        </p:grpSpPr>
        <mc:AlternateContent xmlns:mc="http://schemas.openxmlformats.org/markup-compatibility/2006" xmlns:p14="http://schemas.microsoft.com/office/powerpoint/2010/main">
          <mc:Choice Requires="p14">
            <p:contentPart p14:bwMode="auto" r:id="rId386">
              <p14:nvContentPartPr>
                <p14:cNvPr id="247" name="筆跡 246">
                  <a:extLst>
                    <a:ext uri="{FF2B5EF4-FFF2-40B4-BE49-F238E27FC236}">
                      <a16:creationId xmlns:a16="http://schemas.microsoft.com/office/drawing/2014/main" id="{A1BB0B18-71C3-4795-A249-3C35DBB49072}"/>
                    </a:ext>
                  </a:extLst>
                </p14:cNvPr>
                <p14:cNvContentPartPr/>
                <p14:nvPr/>
              </p14:nvContentPartPr>
              <p14:xfrm>
                <a:off x="6770146" y="2197918"/>
                <a:ext cx="196920" cy="51840"/>
              </p14:xfrm>
            </p:contentPart>
          </mc:Choice>
          <mc:Fallback xmlns="">
            <p:pic>
              <p:nvPicPr>
                <p:cNvPr id="247" name="筆跡 246">
                  <a:extLst>
                    <a:ext uri="{FF2B5EF4-FFF2-40B4-BE49-F238E27FC236}">
                      <a16:creationId xmlns:a16="http://schemas.microsoft.com/office/drawing/2014/main" id="{A1BB0B18-71C3-4795-A249-3C35DBB49072}"/>
                    </a:ext>
                  </a:extLst>
                </p:cNvPr>
                <p:cNvPicPr/>
                <p:nvPr/>
              </p:nvPicPr>
              <p:blipFill>
                <a:blip r:embed="rId387"/>
                <a:stretch>
                  <a:fillRect/>
                </a:stretch>
              </p:blipFill>
              <p:spPr>
                <a:xfrm>
                  <a:off x="6761506" y="2189278"/>
                  <a:ext cx="2145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8" name="筆跡 247">
                  <a:extLst>
                    <a:ext uri="{FF2B5EF4-FFF2-40B4-BE49-F238E27FC236}">
                      <a16:creationId xmlns:a16="http://schemas.microsoft.com/office/drawing/2014/main" id="{2A80D094-F1F8-4030-8116-C3CC859182A1}"/>
                    </a:ext>
                  </a:extLst>
                </p14:cNvPr>
                <p14:cNvContentPartPr/>
                <p14:nvPr/>
              </p14:nvContentPartPr>
              <p14:xfrm>
                <a:off x="6843586" y="2154718"/>
                <a:ext cx="34560" cy="339120"/>
              </p14:xfrm>
            </p:contentPart>
          </mc:Choice>
          <mc:Fallback xmlns="">
            <p:pic>
              <p:nvPicPr>
                <p:cNvPr id="248" name="筆跡 247">
                  <a:extLst>
                    <a:ext uri="{FF2B5EF4-FFF2-40B4-BE49-F238E27FC236}">
                      <a16:creationId xmlns:a16="http://schemas.microsoft.com/office/drawing/2014/main" id="{2A80D094-F1F8-4030-8116-C3CC859182A1}"/>
                    </a:ext>
                  </a:extLst>
                </p:cNvPr>
                <p:cNvPicPr/>
                <p:nvPr/>
              </p:nvPicPr>
              <p:blipFill>
                <a:blip r:embed="rId389"/>
                <a:stretch>
                  <a:fillRect/>
                </a:stretch>
              </p:blipFill>
              <p:spPr>
                <a:xfrm>
                  <a:off x="6834586" y="2146078"/>
                  <a:ext cx="522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9" name="筆跡 248">
                  <a:extLst>
                    <a:ext uri="{FF2B5EF4-FFF2-40B4-BE49-F238E27FC236}">
                      <a16:creationId xmlns:a16="http://schemas.microsoft.com/office/drawing/2014/main" id="{02F4523E-A4F9-49A6-81F1-279352F6EE35}"/>
                    </a:ext>
                  </a:extLst>
                </p14:cNvPr>
                <p14:cNvContentPartPr/>
                <p14:nvPr/>
              </p14:nvContentPartPr>
              <p14:xfrm>
                <a:off x="6794266" y="2247598"/>
                <a:ext cx="223200" cy="151560"/>
              </p14:xfrm>
            </p:contentPart>
          </mc:Choice>
          <mc:Fallback xmlns="">
            <p:pic>
              <p:nvPicPr>
                <p:cNvPr id="249" name="筆跡 248">
                  <a:extLst>
                    <a:ext uri="{FF2B5EF4-FFF2-40B4-BE49-F238E27FC236}">
                      <a16:creationId xmlns:a16="http://schemas.microsoft.com/office/drawing/2014/main" id="{02F4523E-A4F9-49A6-81F1-279352F6EE35}"/>
                    </a:ext>
                  </a:extLst>
                </p:cNvPr>
                <p:cNvPicPr/>
                <p:nvPr/>
              </p:nvPicPr>
              <p:blipFill>
                <a:blip r:embed="rId391"/>
                <a:stretch>
                  <a:fillRect/>
                </a:stretch>
              </p:blipFill>
              <p:spPr>
                <a:xfrm>
                  <a:off x="6785626" y="2238598"/>
                  <a:ext cx="2408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50" name="筆跡 249">
                  <a:extLst>
                    <a:ext uri="{FF2B5EF4-FFF2-40B4-BE49-F238E27FC236}">
                      <a16:creationId xmlns:a16="http://schemas.microsoft.com/office/drawing/2014/main" id="{652C138D-B809-4765-8251-D8E12D29F1D2}"/>
                    </a:ext>
                  </a:extLst>
                </p14:cNvPr>
                <p14:cNvContentPartPr/>
                <p14:nvPr/>
              </p14:nvContentPartPr>
              <p14:xfrm>
                <a:off x="7015666" y="2159038"/>
                <a:ext cx="93240" cy="170280"/>
              </p14:xfrm>
            </p:contentPart>
          </mc:Choice>
          <mc:Fallback xmlns="">
            <p:pic>
              <p:nvPicPr>
                <p:cNvPr id="250" name="筆跡 249">
                  <a:extLst>
                    <a:ext uri="{FF2B5EF4-FFF2-40B4-BE49-F238E27FC236}">
                      <a16:creationId xmlns:a16="http://schemas.microsoft.com/office/drawing/2014/main" id="{652C138D-B809-4765-8251-D8E12D29F1D2}"/>
                    </a:ext>
                  </a:extLst>
                </p:cNvPr>
                <p:cNvPicPr/>
                <p:nvPr/>
              </p:nvPicPr>
              <p:blipFill>
                <a:blip r:embed="rId393"/>
                <a:stretch>
                  <a:fillRect/>
                </a:stretch>
              </p:blipFill>
              <p:spPr>
                <a:xfrm>
                  <a:off x="7007026" y="2150038"/>
                  <a:ext cx="1108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51" name="筆跡 250">
                  <a:extLst>
                    <a:ext uri="{FF2B5EF4-FFF2-40B4-BE49-F238E27FC236}">
                      <a16:creationId xmlns:a16="http://schemas.microsoft.com/office/drawing/2014/main" id="{69CB87D2-9287-48CE-9810-2B472318429C}"/>
                    </a:ext>
                  </a:extLst>
                </p14:cNvPr>
                <p14:cNvContentPartPr/>
                <p14:nvPr/>
              </p14:nvContentPartPr>
              <p14:xfrm>
                <a:off x="6988666" y="2267038"/>
                <a:ext cx="131760" cy="70200"/>
              </p14:xfrm>
            </p:contentPart>
          </mc:Choice>
          <mc:Fallback xmlns="">
            <p:pic>
              <p:nvPicPr>
                <p:cNvPr id="251" name="筆跡 250">
                  <a:extLst>
                    <a:ext uri="{FF2B5EF4-FFF2-40B4-BE49-F238E27FC236}">
                      <a16:creationId xmlns:a16="http://schemas.microsoft.com/office/drawing/2014/main" id="{69CB87D2-9287-48CE-9810-2B472318429C}"/>
                    </a:ext>
                  </a:extLst>
                </p:cNvPr>
                <p:cNvPicPr/>
                <p:nvPr/>
              </p:nvPicPr>
              <p:blipFill>
                <a:blip r:embed="rId395"/>
                <a:stretch>
                  <a:fillRect/>
                </a:stretch>
              </p:blipFill>
              <p:spPr>
                <a:xfrm>
                  <a:off x="6980026" y="2258038"/>
                  <a:ext cx="1494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52" name="筆跡 251">
                  <a:extLst>
                    <a:ext uri="{FF2B5EF4-FFF2-40B4-BE49-F238E27FC236}">
                      <a16:creationId xmlns:a16="http://schemas.microsoft.com/office/drawing/2014/main" id="{B1C4135E-FE4F-41A0-ACED-37379DB06B9F}"/>
                    </a:ext>
                  </a:extLst>
                </p14:cNvPr>
                <p14:cNvContentPartPr/>
                <p14:nvPr/>
              </p14:nvContentPartPr>
              <p14:xfrm>
                <a:off x="7188826" y="2212318"/>
                <a:ext cx="55080" cy="127080"/>
              </p14:xfrm>
            </p:contentPart>
          </mc:Choice>
          <mc:Fallback xmlns="">
            <p:pic>
              <p:nvPicPr>
                <p:cNvPr id="252" name="筆跡 251">
                  <a:extLst>
                    <a:ext uri="{FF2B5EF4-FFF2-40B4-BE49-F238E27FC236}">
                      <a16:creationId xmlns:a16="http://schemas.microsoft.com/office/drawing/2014/main" id="{B1C4135E-FE4F-41A0-ACED-37379DB06B9F}"/>
                    </a:ext>
                  </a:extLst>
                </p:cNvPr>
                <p:cNvPicPr/>
                <p:nvPr/>
              </p:nvPicPr>
              <p:blipFill>
                <a:blip r:embed="rId397"/>
                <a:stretch>
                  <a:fillRect/>
                </a:stretch>
              </p:blipFill>
              <p:spPr>
                <a:xfrm>
                  <a:off x="7180186" y="2203678"/>
                  <a:ext cx="72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3" name="筆跡 252">
                  <a:extLst>
                    <a:ext uri="{FF2B5EF4-FFF2-40B4-BE49-F238E27FC236}">
                      <a16:creationId xmlns:a16="http://schemas.microsoft.com/office/drawing/2014/main" id="{65BACC6A-27CA-4610-83BA-2BCADDBE81FA}"/>
                    </a:ext>
                  </a:extLst>
                </p14:cNvPr>
                <p14:cNvContentPartPr/>
                <p14:nvPr/>
              </p14:nvContentPartPr>
              <p14:xfrm>
                <a:off x="7045906" y="2390518"/>
                <a:ext cx="11880" cy="96120"/>
              </p14:xfrm>
            </p:contentPart>
          </mc:Choice>
          <mc:Fallback xmlns="">
            <p:pic>
              <p:nvPicPr>
                <p:cNvPr id="253" name="筆跡 252">
                  <a:extLst>
                    <a:ext uri="{FF2B5EF4-FFF2-40B4-BE49-F238E27FC236}">
                      <a16:creationId xmlns:a16="http://schemas.microsoft.com/office/drawing/2014/main" id="{65BACC6A-27CA-4610-83BA-2BCADDBE81FA}"/>
                    </a:ext>
                  </a:extLst>
                </p:cNvPr>
                <p:cNvPicPr/>
                <p:nvPr/>
              </p:nvPicPr>
              <p:blipFill>
                <a:blip r:embed="rId399"/>
                <a:stretch>
                  <a:fillRect/>
                </a:stretch>
              </p:blipFill>
              <p:spPr>
                <a:xfrm>
                  <a:off x="7036906" y="2381518"/>
                  <a:ext cx="29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54" name="筆跡 253">
                  <a:extLst>
                    <a:ext uri="{FF2B5EF4-FFF2-40B4-BE49-F238E27FC236}">
                      <a16:creationId xmlns:a16="http://schemas.microsoft.com/office/drawing/2014/main" id="{29FD9B92-80C5-4C02-82B5-1CF203FA4F9B}"/>
                    </a:ext>
                  </a:extLst>
                </p14:cNvPr>
                <p14:cNvContentPartPr/>
                <p14:nvPr/>
              </p14:nvContentPartPr>
              <p14:xfrm>
                <a:off x="7057426" y="2380438"/>
                <a:ext cx="182160" cy="102240"/>
              </p14:xfrm>
            </p:contentPart>
          </mc:Choice>
          <mc:Fallback xmlns="">
            <p:pic>
              <p:nvPicPr>
                <p:cNvPr id="254" name="筆跡 253">
                  <a:extLst>
                    <a:ext uri="{FF2B5EF4-FFF2-40B4-BE49-F238E27FC236}">
                      <a16:creationId xmlns:a16="http://schemas.microsoft.com/office/drawing/2014/main" id="{29FD9B92-80C5-4C02-82B5-1CF203FA4F9B}"/>
                    </a:ext>
                  </a:extLst>
                </p:cNvPr>
                <p:cNvPicPr/>
                <p:nvPr/>
              </p:nvPicPr>
              <p:blipFill>
                <a:blip r:embed="rId401"/>
                <a:stretch>
                  <a:fillRect/>
                </a:stretch>
              </p:blipFill>
              <p:spPr>
                <a:xfrm>
                  <a:off x="7048426" y="2371438"/>
                  <a:ext cx="1998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55" name="筆跡 254">
                  <a:extLst>
                    <a:ext uri="{FF2B5EF4-FFF2-40B4-BE49-F238E27FC236}">
                      <a16:creationId xmlns:a16="http://schemas.microsoft.com/office/drawing/2014/main" id="{81F0DED9-DB7E-401D-BF3B-76955B6B5277}"/>
                    </a:ext>
                  </a:extLst>
                </p14:cNvPr>
                <p14:cNvContentPartPr/>
                <p14:nvPr/>
              </p14:nvContentPartPr>
              <p14:xfrm>
                <a:off x="7067506" y="2388358"/>
                <a:ext cx="88560" cy="126000"/>
              </p14:xfrm>
            </p:contentPart>
          </mc:Choice>
          <mc:Fallback xmlns="">
            <p:pic>
              <p:nvPicPr>
                <p:cNvPr id="255" name="筆跡 254">
                  <a:extLst>
                    <a:ext uri="{FF2B5EF4-FFF2-40B4-BE49-F238E27FC236}">
                      <a16:creationId xmlns:a16="http://schemas.microsoft.com/office/drawing/2014/main" id="{81F0DED9-DB7E-401D-BF3B-76955B6B5277}"/>
                    </a:ext>
                  </a:extLst>
                </p:cNvPr>
                <p:cNvPicPr/>
                <p:nvPr/>
              </p:nvPicPr>
              <p:blipFill>
                <a:blip r:embed="rId403"/>
                <a:stretch>
                  <a:fillRect/>
                </a:stretch>
              </p:blipFill>
              <p:spPr>
                <a:xfrm>
                  <a:off x="7058866" y="2379718"/>
                  <a:ext cx="106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6" name="筆跡 255">
                  <a:extLst>
                    <a:ext uri="{FF2B5EF4-FFF2-40B4-BE49-F238E27FC236}">
                      <a16:creationId xmlns:a16="http://schemas.microsoft.com/office/drawing/2014/main" id="{E720C1BE-F49E-4678-8B31-4657DA2F6420}"/>
                    </a:ext>
                  </a:extLst>
                </p14:cNvPr>
                <p14:cNvContentPartPr/>
                <p14:nvPr/>
              </p14:nvContentPartPr>
              <p14:xfrm>
                <a:off x="7004866" y="2510758"/>
                <a:ext cx="313560" cy="31320"/>
              </p14:xfrm>
            </p:contentPart>
          </mc:Choice>
          <mc:Fallback xmlns="">
            <p:pic>
              <p:nvPicPr>
                <p:cNvPr id="256" name="筆跡 255">
                  <a:extLst>
                    <a:ext uri="{FF2B5EF4-FFF2-40B4-BE49-F238E27FC236}">
                      <a16:creationId xmlns:a16="http://schemas.microsoft.com/office/drawing/2014/main" id="{E720C1BE-F49E-4678-8B31-4657DA2F6420}"/>
                    </a:ext>
                  </a:extLst>
                </p:cNvPr>
                <p:cNvPicPr/>
                <p:nvPr/>
              </p:nvPicPr>
              <p:blipFill>
                <a:blip r:embed="rId405"/>
                <a:stretch>
                  <a:fillRect/>
                </a:stretch>
              </p:blipFill>
              <p:spPr>
                <a:xfrm>
                  <a:off x="6995866" y="2502118"/>
                  <a:ext cx="331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7" name="筆跡 256">
                  <a:extLst>
                    <a:ext uri="{FF2B5EF4-FFF2-40B4-BE49-F238E27FC236}">
                      <a16:creationId xmlns:a16="http://schemas.microsoft.com/office/drawing/2014/main" id="{632A8C3F-6833-4871-B983-65D48290284A}"/>
                    </a:ext>
                  </a:extLst>
                </p14:cNvPr>
                <p14:cNvContentPartPr/>
                <p14:nvPr/>
              </p14:nvContentPartPr>
              <p14:xfrm>
                <a:off x="7463146" y="2161918"/>
                <a:ext cx="95400" cy="287640"/>
              </p14:xfrm>
            </p:contentPart>
          </mc:Choice>
          <mc:Fallback xmlns="">
            <p:pic>
              <p:nvPicPr>
                <p:cNvPr id="257" name="筆跡 256">
                  <a:extLst>
                    <a:ext uri="{FF2B5EF4-FFF2-40B4-BE49-F238E27FC236}">
                      <a16:creationId xmlns:a16="http://schemas.microsoft.com/office/drawing/2014/main" id="{632A8C3F-6833-4871-B983-65D48290284A}"/>
                    </a:ext>
                  </a:extLst>
                </p:cNvPr>
                <p:cNvPicPr/>
                <p:nvPr/>
              </p:nvPicPr>
              <p:blipFill>
                <a:blip r:embed="rId407"/>
                <a:stretch>
                  <a:fillRect/>
                </a:stretch>
              </p:blipFill>
              <p:spPr>
                <a:xfrm>
                  <a:off x="7454146" y="2153278"/>
                  <a:ext cx="1130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8" name="筆跡 257">
                  <a:extLst>
                    <a:ext uri="{FF2B5EF4-FFF2-40B4-BE49-F238E27FC236}">
                      <a16:creationId xmlns:a16="http://schemas.microsoft.com/office/drawing/2014/main" id="{29101E38-B7C0-4083-B11C-C01E08BE62B8}"/>
                    </a:ext>
                  </a:extLst>
                </p14:cNvPr>
                <p14:cNvContentPartPr/>
                <p14:nvPr/>
              </p14:nvContentPartPr>
              <p14:xfrm>
                <a:off x="7593826" y="2160838"/>
                <a:ext cx="195480" cy="57960"/>
              </p14:xfrm>
            </p:contentPart>
          </mc:Choice>
          <mc:Fallback xmlns="">
            <p:pic>
              <p:nvPicPr>
                <p:cNvPr id="258" name="筆跡 257">
                  <a:extLst>
                    <a:ext uri="{FF2B5EF4-FFF2-40B4-BE49-F238E27FC236}">
                      <a16:creationId xmlns:a16="http://schemas.microsoft.com/office/drawing/2014/main" id="{29101E38-B7C0-4083-B11C-C01E08BE62B8}"/>
                    </a:ext>
                  </a:extLst>
                </p:cNvPr>
                <p:cNvPicPr/>
                <p:nvPr/>
              </p:nvPicPr>
              <p:blipFill>
                <a:blip r:embed="rId409"/>
                <a:stretch>
                  <a:fillRect/>
                </a:stretch>
              </p:blipFill>
              <p:spPr>
                <a:xfrm>
                  <a:off x="7584826" y="2152198"/>
                  <a:ext cx="2131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9" name="筆跡 258">
                  <a:extLst>
                    <a:ext uri="{FF2B5EF4-FFF2-40B4-BE49-F238E27FC236}">
                      <a16:creationId xmlns:a16="http://schemas.microsoft.com/office/drawing/2014/main" id="{3F67DD97-0484-45DA-B2DD-2A226119F2CF}"/>
                    </a:ext>
                  </a:extLst>
                </p14:cNvPr>
                <p14:cNvContentPartPr/>
                <p14:nvPr/>
              </p14:nvContentPartPr>
              <p14:xfrm>
                <a:off x="7620106" y="2162998"/>
                <a:ext cx="81720" cy="280440"/>
              </p14:xfrm>
            </p:contentPart>
          </mc:Choice>
          <mc:Fallback xmlns="">
            <p:pic>
              <p:nvPicPr>
                <p:cNvPr id="259" name="筆跡 258">
                  <a:extLst>
                    <a:ext uri="{FF2B5EF4-FFF2-40B4-BE49-F238E27FC236}">
                      <a16:creationId xmlns:a16="http://schemas.microsoft.com/office/drawing/2014/main" id="{3F67DD97-0484-45DA-B2DD-2A226119F2CF}"/>
                    </a:ext>
                  </a:extLst>
                </p:cNvPr>
                <p:cNvPicPr/>
                <p:nvPr/>
              </p:nvPicPr>
              <p:blipFill>
                <a:blip r:embed="rId411"/>
                <a:stretch>
                  <a:fillRect/>
                </a:stretch>
              </p:blipFill>
              <p:spPr>
                <a:xfrm>
                  <a:off x="7611106" y="2154358"/>
                  <a:ext cx="993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60" name="筆跡 259">
                  <a:extLst>
                    <a:ext uri="{FF2B5EF4-FFF2-40B4-BE49-F238E27FC236}">
                      <a16:creationId xmlns:a16="http://schemas.microsoft.com/office/drawing/2014/main" id="{BAEC5FB3-4EBE-4713-A75D-4716F49ED2A7}"/>
                    </a:ext>
                  </a:extLst>
                </p14:cNvPr>
                <p14:cNvContentPartPr/>
                <p14:nvPr/>
              </p14:nvContentPartPr>
              <p14:xfrm>
                <a:off x="7701106" y="2233918"/>
                <a:ext cx="51480" cy="227880"/>
              </p14:xfrm>
            </p:contentPart>
          </mc:Choice>
          <mc:Fallback xmlns="">
            <p:pic>
              <p:nvPicPr>
                <p:cNvPr id="260" name="筆跡 259">
                  <a:extLst>
                    <a:ext uri="{FF2B5EF4-FFF2-40B4-BE49-F238E27FC236}">
                      <a16:creationId xmlns:a16="http://schemas.microsoft.com/office/drawing/2014/main" id="{BAEC5FB3-4EBE-4713-A75D-4716F49ED2A7}"/>
                    </a:ext>
                  </a:extLst>
                </p:cNvPr>
                <p:cNvPicPr/>
                <p:nvPr/>
              </p:nvPicPr>
              <p:blipFill>
                <a:blip r:embed="rId413"/>
                <a:stretch>
                  <a:fillRect/>
                </a:stretch>
              </p:blipFill>
              <p:spPr>
                <a:xfrm>
                  <a:off x="7692466" y="2225278"/>
                  <a:ext cx="69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1" name="筆跡 260">
                  <a:extLst>
                    <a:ext uri="{FF2B5EF4-FFF2-40B4-BE49-F238E27FC236}">
                      <a16:creationId xmlns:a16="http://schemas.microsoft.com/office/drawing/2014/main" id="{BBF48F9A-753A-4348-93E7-C2317C59F370}"/>
                    </a:ext>
                  </a:extLst>
                </p14:cNvPr>
                <p14:cNvContentPartPr/>
                <p14:nvPr/>
              </p14:nvContentPartPr>
              <p14:xfrm>
                <a:off x="7651786" y="2290798"/>
                <a:ext cx="96480" cy="68400"/>
              </p14:xfrm>
            </p:contentPart>
          </mc:Choice>
          <mc:Fallback xmlns="">
            <p:pic>
              <p:nvPicPr>
                <p:cNvPr id="261" name="筆跡 260">
                  <a:extLst>
                    <a:ext uri="{FF2B5EF4-FFF2-40B4-BE49-F238E27FC236}">
                      <a16:creationId xmlns:a16="http://schemas.microsoft.com/office/drawing/2014/main" id="{BBF48F9A-753A-4348-93E7-C2317C59F370}"/>
                    </a:ext>
                  </a:extLst>
                </p:cNvPr>
                <p:cNvPicPr/>
                <p:nvPr/>
              </p:nvPicPr>
              <p:blipFill>
                <a:blip r:embed="rId415"/>
                <a:stretch>
                  <a:fillRect/>
                </a:stretch>
              </p:blipFill>
              <p:spPr>
                <a:xfrm>
                  <a:off x="7643146" y="2281798"/>
                  <a:ext cx="1141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2" name="筆跡 261">
                  <a:extLst>
                    <a:ext uri="{FF2B5EF4-FFF2-40B4-BE49-F238E27FC236}">
                      <a16:creationId xmlns:a16="http://schemas.microsoft.com/office/drawing/2014/main" id="{70D13518-33EE-4181-B42A-C3D0F57F334D}"/>
                    </a:ext>
                  </a:extLst>
                </p14:cNvPr>
                <p14:cNvContentPartPr/>
                <p14:nvPr/>
              </p14:nvContentPartPr>
              <p14:xfrm>
                <a:off x="7657546" y="2377198"/>
                <a:ext cx="106560" cy="12600"/>
              </p14:xfrm>
            </p:contentPart>
          </mc:Choice>
          <mc:Fallback xmlns="">
            <p:pic>
              <p:nvPicPr>
                <p:cNvPr id="262" name="筆跡 261">
                  <a:extLst>
                    <a:ext uri="{FF2B5EF4-FFF2-40B4-BE49-F238E27FC236}">
                      <a16:creationId xmlns:a16="http://schemas.microsoft.com/office/drawing/2014/main" id="{70D13518-33EE-4181-B42A-C3D0F57F334D}"/>
                    </a:ext>
                  </a:extLst>
                </p:cNvPr>
                <p:cNvPicPr/>
                <p:nvPr/>
              </p:nvPicPr>
              <p:blipFill>
                <a:blip r:embed="rId417"/>
                <a:stretch>
                  <a:fillRect/>
                </a:stretch>
              </p:blipFill>
              <p:spPr>
                <a:xfrm>
                  <a:off x="7648906" y="2368198"/>
                  <a:ext cx="124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3" name="筆跡 262">
                  <a:extLst>
                    <a:ext uri="{FF2B5EF4-FFF2-40B4-BE49-F238E27FC236}">
                      <a16:creationId xmlns:a16="http://schemas.microsoft.com/office/drawing/2014/main" id="{F9A95279-2479-43B6-BEF4-8C0A8AB39CDB}"/>
                    </a:ext>
                  </a:extLst>
                </p14:cNvPr>
                <p14:cNvContentPartPr/>
                <p14:nvPr/>
              </p14:nvContentPartPr>
              <p14:xfrm>
                <a:off x="7556026" y="2457478"/>
                <a:ext cx="263520" cy="27000"/>
              </p14:xfrm>
            </p:contentPart>
          </mc:Choice>
          <mc:Fallback xmlns="">
            <p:pic>
              <p:nvPicPr>
                <p:cNvPr id="263" name="筆跡 262">
                  <a:extLst>
                    <a:ext uri="{FF2B5EF4-FFF2-40B4-BE49-F238E27FC236}">
                      <a16:creationId xmlns:a16="http://schemas.microsoft.com/office/drawing/2014/main" id="{F9A95279-2479-43B6-BEF4-8C0A8AB39CDB}"/>
                    </a:ext>
                  </a:extLst>
                </p:cNvPr>
                <p:cNvPicPr/>
                <p:nvPr/>
              </p:nvPicPr>
              <p:blipFill>
                <a:blip r:embed="rId419"/>
                <a:stretch>
                  <a:fillRect/>
                </a:stretch>
              </p:blipFill>
              <p:spPr>
                <a:xfrm>
                  <a:off x="7547026" y="2448478"/>
                  <a:ext cx="281160" cy="4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0">
            <p14:nvContentPartPr>
              <p14:cNvPr id="267" name="筆跡 266">
                <a:extLst>
                  <a:ext uri="{FF2B5EF4-FFF2-40B4-BE49-F238E27FC236}">
                    <a16:creationId xmlns:a16="http://schemas.microsoft.com/office/drawing/2014/main" id="{63CCA016-F64D-42FE-AE55-6D4A187B4E71}"/>
                  </a:ext>
                </a:extLst>
              </p14:cNvPr>
              <p14:cNvContentPartPr/>
              <p14:nvPr/>
            </p14:nvContentPartPr>
            <p14:xfrm>
              <a:off x="5646946" y="5798998"/>
              <a:ext cx="169920" cy="192960"/>
            </p14:xfrm>
          </p:contentPart>
        </mc:Choice>
        <mc:Fallback xmlns="">
          <p:pic>
            <p:nvPicPr>
              <p:cNvPr id="267" name="筆跡 266">
                <a:extLst>
                  <a:ext uri="{FF2B5EF4-FFF2-40B4-BE49-F238E27FC236}">
                    <a16:creationId xmlns:a16="http://schemas.microsoft.com/office/drawing/2014/main" id="{63CCA016-F64D-42FE-AE55-6D4A187B4E71}"/>
                  </a:ext>
                </a:extLst>
              </p:cNvPr>
              <p:cNvPicPr/>
              <p:nvPr/>
            </p:nvPicPr>
            <p:blipFill>
              <a:blip r:embed="rId421"/>
              <a:stretch>
                <a:fillRect/>
              </a:stretch>
            </p:blipFill>
            <p:spPr>
              <a:xfrm>
                <a:off x="5638306" y="5789998"/>
                <a:ext cx="1875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8" name="筆跡 267">
                <a:extLst>
                  <a:ext uri="{FF2B5EF4-FFF2-40B4-BE49-F238E27FC236}">
                    <a16:creationId xmlns:a16="http://schemas.microsoft.com/office/drawing/2014/main" id="{ECD9EB6E-C603-45EB-9D61-DBBD470CA91F}"/>
                  </a:ext>
                </a:extLst>
              </p14:cNvPr>
              <p14:cNvContentPartPr/>
              <p14:nvPr/>
            </p14:nvContentPartPr>
            <p14:xfrm>
              <a:off x="6076066" y="5806198"/>
              <a:ext cx="258840" cy="174240"/>
            </p14:xfrm>
          </p:contentPart>
        </mc:Choice>
        <mc:Fallback xmlns="">
          <p:pic>
            <p:nvPicPr>
              <p:cNvPr id="268" name="筆跡 267">
                <a:extLst>
                  <a:ext uri="{FF2B5EF4-FFF2-40B4-BE49-F238E27FC236}">
                    <a16:creationId xmlns:a16="http://schemas.microsoft.com/office/drawing/2014/main" id="{ECD9EB6E-C603-45EB-9D61-DBBD470CA91F}"/>
                  </a:ext>
                </a:extLst>
              </p:cNvPr>
              <p:cNvPicPr/>
              <p:nvPr/>
            </p:nvPicPr>
            <p:blipFill>
              <a:blip r:embed="rId423"/>
              <a:stretch>
                <a:fillRect/>
              </a:stretch>
            </p:blipFill>
            <p:spPr>
              <a:xfrm>
                <a:off x="6067426" y="5797198"/>
                <a:ext cx="276480" cy="191880"/>
              </a:xfrm>
              <a:prstGeom prst="rect">
                <a:avLst/>
              </a:prstGeom>
            </p:spPr>
          </p:pic>
        </mc:Fallback>
      </mc:AlternateContent>
      <p:grpSp>
        <p:nvGrpSpPr>
          <p:cNvPr id="299" name="群組 298">
            <a:extLst>
              <a:ext uri="{FF2B5EF4-FFF2-40B4-BE49-F238E27FC236}">
                <a16:creationId xmlns:a16="http://schemas.microsoft.com/office/drawing/2014/main" id="{25EC87F6-7E8F-4128-98E0-A9F3235AF04F}"/>
              </a:ext>
            </a:extLst>
          </p:cNvPr>
          <p:cNvGrpSpPr/>
          <p:nvPr/>
        </p:nvGrpSpPr>
        <p:grpSpPr>
          <a:xfrm>
            <a:off x="4960066" y="6135598"/>
            <a:ext cx="1263960" cy="561960"/>
            <a:chOff x="4960066" y="6135598"/>
            <a:chExt cx="1263960" cy="561960"/>
          </a:xfrm>
        </p:grpSpPr>
        <mc:AlternateContent xmlns:mc="http://schemas.openxmlformats.org/markup-compatibility/2006" xmlns:p14="http://schemas.microsoft.com/office/powerpoint/2010/main">
          <mc:Choice Requires="p14">
            <p:contentPart p14:bwMode="auto" r:id="rId424">
              <p14:nvContentPartPr>
                <p14:cNvPr id="271" name="筆跡 270">
                  <a:extLst>
                    <a:ext uri="{FF2B5EF4-FFF2-40B4-BE49-F238E27FC236}">
                      <a16:creationId xmlns:a16="http://schemas.microsoft.com/office/drawing/2014/main" id="{48CE7239-DEB7-4BF1-A318-96E809FF305F}"/>
                    </a:ext>
                  </a:extLst>
                </p14:cNvPr>
                <p14:cNvContentPartPr/>
                <p14:nvPr/>
              </p14:nvContentPartPr>
              <p14:xfrm>
                <a:off x="5015146" y="6135598"/>
                <a:ext cx="207360" cy="326520"/>
              </p14:xfrm>
            </p:contentPart>
          </mc:Choice>
          <mc:Fallback xmlns="">
            <p:pic>
              <p:nvPicPr>
                <p:cNvPr id="271" name="筆跡 270">
                  <a:extLst>
                    <a:ext uri="{FF2B5EF4-FFF2-40B4-BE49-F238E27FC236}">
                      <a16:creationId xmlns:a16="http://schemas.microsoft.com/office/drawing/2014/main" id="{48CE7239-DEB7-4BF1-A318-96E809FF305F}"/>
                    </a:ext>
                  </a:extLst>
                </p:cNvPr>
                <p:cNvPicPr/>
                <p:nvPr/>
              </p:nvPicPr>
              <p:blipFill>
                <a:blip r:embed="rId425"/>
                <a:stretch>
                  <a:fillRect/>
                </a:stretch>
              </p:blipFill>
              <p:spPr>
                <a:xfrm>
                  <a:off x="5006146" y="6126598"/>
                  <a:ext cx="2250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2" name="筆跡 271">
                  <a:extLst>
                    <a:ext uri="{FF2B5EF4-FFF2-40B4-BE49-F238E27FC236}">
                      <a16:creationId xmlns:a16="http://schemas.microsoft.com/office/drawing/2014/main" id="{6FB29303-7579-4831-9DC2-2B1C84469210}"/>
                    </a:ext>
                  </a:extLst>
                </p14:cNvPr>
                <p14:cNvContentPartPr/>
                <p14:nvPr/>
              </p14:nvContentPartPr>
              <p14:xfrm>
                <a:off x="4960066" y="6149998"/>
                <a:ext cx="24480" cy="104400"/>
              </p14:xfrm>
            </p:contentPart>
          </mc:Choice>
          <mc:Fallback xmlns="">
            <p:pic>
              <p:nvPicPr>
                <p:cNvPr id="272" name="筆跡 271">
                  <a:extLst>
                    <a:ext uri="{FF2B5EF4-FFF2-40B4-BE49-F238E27FC236}">
                      <a16:creationId xmlns:a16="http://schemas.microsoft.com/office/drawing/2014/main" id="{6FB29303-7579-4831-9DC2-2B1C84469210}"/>
                    </a:ext>
                  </a:extLst>
                </p:cNvPr>
                <p:cNvPicPr/>
                <p:nvPr/>
              </p:nvPicPr>
              <p:blipFill>
                <a:blip r:embed="rId427"/>
                <a:stretch>
                  <a:fillRect/>
                </a:stretch>
              </p:blipFill>
              <p:spPr>
                <a:xfrm>
                  <a:off x="4951426" y="6140998"/>
                  <a:ext cx="421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3" name="筆跡 272">
                  <a:extLst>
                    <a:ext uri="{FF2B5EF4-FFF2-40B4-BE49-F238E27FC236}">
                      <a16:creationId xmlns:a16="http://schemas.microsoft.com/office/drawing/2014/main" id="{C93F27B1-F45E-472E-A849-599CC4D5578C}"/>
                    </a:ext>
                  </a:extLst>
                </p14:cNvPr>
                <p14:cNvContentPartPr/>
                <p14:nvPr/>
              </p14:nvContentPartPr>
              <p14:xfrm>
                <a:off x="4998946" y="6170518"/>
                <a:ext cx="134280" cy="37440"/>
              </p14:xfrm>
            </p:contentPart>
          </mc:Choice>
          <mc:Fallback xmlns="">
            <p:pic>
              <p:nvPicPr>
                <p:cNvPr id="273" name="筆跡 272">
                  <a:extLst>
                    <a:ext uri="{FF2B5EF4-FFF2-40B4-BE49-F238E27FC236}">
                      <a16:creationId xmlns:a16="http://schemas.microsoft.com/office/drawing/2014/main" id="{C93F27B1-F45E-472E-A849-599CC4D5578C}"/>
                    </a:ext>
                  </a:extLst>
                </p:cNvPr>
                <p:cNvPicPr/>
                <p:nvPr/>
              </p:nvPicPr>
              <p:blipFill>
                <a:blip r:embed="rId429"/>
                <a:stretch>
                  <a:fillRect/>
                </a:stretch>
              </p:blipFill>
              <p:spPr>
                <a:xfrm>
                  <a:off x="4990306" y="6161518"/>
                  <a:ext cx="1519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4" name="筆跡 273">
                  <a:extLst>
                    <a:ext uri="{FF2B5EF4-FFF2-40B4-BE49-F238E27FC236}">
                      <a16:creationId xmlns:a16="http://schemas.microsoft.com/office/drawing/2014/main" id="{0A5663ED-9E98-4328-9D53-69EC734FA0F5}"/>
                    </a:ext>
                  </a:extLst>
                </p14:cNvPr>
                <p14:cNvContentPartPr/>
                <p14:nvPr/>
              </p14:nvContentPartPr>
              <p14:xfrm>
                <a:off x="5351026" y="6365998"/>
                <a:ext cx="146880" cy="208080"/>
              </p14:xfrm>
            </p:contentPart>
          </mc:Choice>
          <mc:Fallback xmlns="">
            <p:pic>
              <p:nvPicPr>
                <p:cNvPr id="274" name="筆跡 273">
                  <a:extLst>
                    <a:ext uri="{FF2B5EF4-FFF2-40B4-BE49-F238E27FC236}">
                      <a16:creationId xmlns:a16="http://schemas.microsoft.com/office/drawing/2014/main" id="{0A5663ED-9E98-4328-9D53-69EC734FA0F5}"/>
                    </a:ext>
                  </a:extLst>
                </p:cNvPr>
                <p:cNvPicPr/>
                <p:nvPr/>
              </p:nvPicPr>
              <p:blipFill>
                <a:blip r:embed="rId431"/>
                <a:stretch>
                  <a:fillRect/>
                </a:stretch>
              </p:blipFill>
              <p:spPr>
                <a:xfrm>
                  <a:off x="5342386" y="6357358"/>
                  <a:ext cx="164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5" name="筆跡 274">
                  <a:extLst>
                    <a:ext uri="{FF2B5EF4-FFF2-40B4-BE49-F238E27FC236}">
                      <a16:creationId xmlns:a16="http://schemas.microsoft.com/office/drawing/2014/main" id="{AC7943EE-753E-4AF4-B68F-E2F2E7609CB6}"/>
                    </a:ext>
                  </a:extLst>
                </p14:cNvPr>
                <p14:cNvContentPartPr/>
                <p14:nvPr/>
              </p14:nvContentPartPr>
              <p14:xfrm>
                <a:off x="5399266" y="6457438"/>
                <a:ext cx="86040" cy="20880"/>
              </p14:xfrm>
            </p:contentPart>
          </mc:Choice>
          <mc:Fallback xmlns="">
            <p:pic>
              <p:nvPicPr>
                <p:cNvPr id="275" name="筆跡 274">
                  <a:extLst>
                    <a:ext uri="{FF2B5EF4-FFF2-40B4-BE49-F238E27FC236}">
                      <a16:creationId xmlns:a16="http://schemas.microsoft.com/office/drawing/2014/main" id="{AC7943EE-753E-4AF4-B68F-E2F2E7609CB6}"/>
                    </a:ext>
                  </a:extLst>
                </p:cNvPr>
                <p:cNvPicPr/>
                <p:nvPr/>
              </p:nvPicPr>
              <p:blipFill>
                <a:blip r:embed="rId433"/>
                <a:stretch>
                  <a:fillRect/>
                </a:stretch>
              </p:blipFill>
              <p:spPr>
                <a:xfrm>
                  <a:off x="5390266" y="6448798"/>
                  <a:ext cx="103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6" name="筆跡 275">
                  <a:extLst>
                    <a:ext uri="{FF2B5EF4-FFF2-40B4-BE49-F238E27FC236}">
                      <a16:creationId xmlns:a16="http://schemas.microsoft.com/office/drawing/2014/main" id="{DE1B90F1-1908-4555-AE86-FD69F8094045}"/>
                    </a:ext>
                  </a:extLst>
                </p14:cNvPr>
                <p14:cNvContentPartPr/>
                <p14:nvPr/>
              </p14:nvContentPartPr>
              <p14:xfrm>
                <a:off x="5432386" y="6480118"/>
                <a:ext cx="153720" cy="217440"/>
              </p14:xfrm>
            </p:contentPart>
          </mc:Choice>
          <mc:Fallback xmlns="">
            <p:pic>
              <p:nvPicPr>
                <p:cNvPr id="276" name="筆跡 275">
                  <a:extLst>
                    <a:ext uri="{FF2B5EF4-FFF2-40B4-BE49-F238E27FC236}">
                      <a16:creationId xmlns:a16="http://schemas.microsoft.com/office/drawing/2014/main" id="{DE1B90F1-1908-4555-AE86-FD69F8094045}"/>
                    </a:ext>
                  </a:extLst>
                </p:cNvPr>
                <p:cNvPicPr/>
                <p:nvPr/>
              </p:nvPicPr>
              <p:blipFill>
                <a:blip r:embed="rId435"/>
                <a:stretch>
                  <a:fillRect/>
                </a:stretch>
              </p:blipFill>
              <p:spPr>
                <a:xfrm>
                  <a:off x="5423746" y="6471478"/>
                  <a:ext cx="1713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7" name="筆跡 276">
                  <a:extLst>
                    <a:ext uri="{FF2B5EF4-FFF2-40B4-BE49-F238E27FC236}">
                      <a16:creationId xmlns:a16="http://schemas.microsoft.com/office/drawing/2014/main" id="{F266AE56-C2ED-49E8-8D85-811D6A6AD544}"/>
                    </a:ext>
                  </a:extLst>
                </p14:cNvPr>
                <p14:cNvContentPartPr/>
                <p14:nvPr/>
              </p14:nvContentPartPr>
              <p14:xfrm>
                <a:off x="5494306" y="6575878"/>
                <a:ext cx="64440" cy="42480"/>
              </p14:xfrm>
            </p:contentPart>
          </mc:Choice>
          <mc:Fallback xmlns="">
            <p:pic>
              <p:nvPicPr>
                <p:cNvPr id="277" name="筆跡 276">
                  <a:extLst>
                    <a:ext uri="{FF2B5EF4-FFF2-40B4-BE49-F238E27FC236}">
                      <a16:creationId xmlns:a16="http://schemas.microsoft.com/office/drawing/2014/main" id="{F266AE56-C2ED-49E8-8D85-811D6A6AD544}"/>
                    </a:ext>
                  </a:extLst>
                </p:cNvPr>
                <p:cNvPicPr/>
                <p:nvPr/>
              </p:nvPicPr>
              <p:blipFill>
                <a:blip r:embed="rId437"/>
                <a:stretch>
                  <a:fillRect/>
                </a:stretch>
              </p:blipFill>
              <p:spPr>
                <a:xfrm>
                  <a:off x="5485306" y="6567238"/>
                  <a:ext cx="820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8" name="筆跡 277">
                  <a:extLst>
                    <a:ext uri="{FF2B5EF4-FFF2-40B4-BE49-F238E27FC236}">
                      <a16:creationId xmlns:a16="http://schemas.microsoft.com/office/drawing/2014/main" id="{CB1EE92A-DFD2-4C75-88B3-A40E2EC81112}"/>
                    </a:ext>
                  </a:extLst>
                </p14:cNvPr>
                <p14:cNvContentPartPr/>
                <p14:nvPr/>
              </p14:nvContentPartPr>
              <p14:xfrm>
                <a:off x="5666746" y="6340438"/>
                <a:ext cx="148320" cy="330840"/>
              </p14:xfrm>
            </p:contentPart>
          </mc:Choice>
          <mc:Fallback xmlns="">
            <p:pic>
              <p:nvPicPr>
                <p:cNvPr id="278" name="筆跡 277">
                  <a:extLst>
                    <a:ext uri="{FF2B5EF4-FFF2-40B4-BE49-F238E27FC236}">
                      <a16:creationId xmlns:a16="http://schemas.microsoft.com/office/drawing/2014/main" id="{CB1EE92A-DFD2-4C75-88B3-A40E2EC81112}"/>
                    </a:ext>
                  </a:extLst>
                </p:cNvPr>
                <p:cNvPicPr/>
                <p:nvPr/>
              </p:nvPicPr>
              <p:blipFill>
                <a:blip r:embed="rId439"/>
                <a:stretch>
                  <a:fillRect/>
                </a:stretch>
              </p:blipFill>
              <p:spPr>
                <a:xfrm>
                  <a:off x="5657746" y="6331438"/>
                  <a:ext cx="1659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9" name="筆跡 278">
                  <a:extLst>
                    <a:ext uri="{FF2B5EF4-FFF2-40B4-BE49-F238E27FC236}">
                      <a16:creationId xmlns:a16="http://schemas.microsoft.com/office/drawing/2014/main" id="{CE178B37-2005-4F62-8351-0D6D1FCF2935}"/>
                    </a:ext>
                  </a:extLst>
                </p14:cNvPr>
                <p14:cNvContentPartPr/>
                <p14:nvPr/>
              </p14:nvContentPartPr>
              <p14:xfrm>
                <a:off x="5686186" y="6530878"/>
                <a:ext cx="40320" cy="82800"/>
              </p14:xfrm>
            </p:contentPart>
          </mc:Choice>
          <mc:Fallback xmlns="">
            <p:pic>
              <p:nvPicPr>
                <p:cNvPr id="279" name="筆跡 278">
                  <a:extLst>
                    <a:ext uri="{FF2B5EF4-FFF2-40B4-BE49-F238E27FC236}">
                      <a16:creationId xmlns:a16="http://schemas.microsoft.com/office/drawing/2014/main" id="{CE178B37-2005-4F62-8351-0D6D1FCF2935}"/>
                    </a:ext>
                  </a:extLst>
                </p:cNvPr>
                <p:cNvPicPr/>
                <p:nvPr/>
              </p:nvPicPr>
              <p:blipFill>
                <a:blip r:embed="rId441"/>
                <a:stretch>
                  <a:fillRect/>
                </a:stretch>
              </p:blipFill>
              <p:spPr>
                <a:xfrm>
                  <a:off x="5677186" y="6522238"/>
                  <a:ext cx="5796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0" name="筆跡 279">
                  <a:extLst>
                    <a:ext uri="{FF2B5EF4-FFF2-40B4-BE49-F238E27FC236}">
                      <a16:creationId xmlns:a16="http://schemas.microsoft.com/office/drawing/2014/main" id="{793CB808-42B7-49A0-8119-3725C71641E4}"/>
                    </a:ext>
                  </a:extLst>
                </p14:cNvPr>
                <p14:cNvContentPartPr/>
                <p14:nvPr/>
              </p14:nvContentPartPr>
              <p14:xfrm>
                <a:off x="5984626" y="6431878"/>
                <a:ext cx="51840" cy="206280"/>
              </p14:xfrm>
            </p:contentPart>
          </mc:Choice>
          <mc:Fallback xmlns="">
            <p:pic>
              <p:nvPicPr>
                <p:cNvPr id="280" name="筆跡 279">
                  <a:extLst>
                    <a:ext uri="{FF2B5EF4-FFF2-40B4-BE49-F238E27FC236}">
                      <a16:creationId xmlns:a16="http://schemas.microsoft.com/office/drawing/2014/main" id="{793CB808-42B7-49A0-8119-3725C71641E4}"/>
                    </a:ext>
                  </a:extLst>
                </p:cNvPr>
                <p:cNvPicPr/>
                <p:nvPr/>
              </p:nvPicPr>
              <p:blipFill>
                <a:blip r:embed="rId443"/>
                <a:stretch>
                  <a:fillRect/>
                </a:stretch>
              </p:blipFill>
              <p:spPr>
                <a:xfrm>
                  <a:off x="5975986" y="6422878"/>
                  <a:ext cx="694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1" name="筆跡 280">
                  <a:extLst>
                    <a:ext uri="{FF2B5EF4-FFF2-40B4-BE49-F238E27FC236}">
                      <a16:creationId xmlns:a16="http://schemas.microsoft.com/office/drawing/2014/main" id="{67167075-5F12-4564-BBD1-370E0F0DA3A8}"/>
                    </a:ext>
                  </a:extLst>
                </p14:cNvPr>
                <p14:cNvContentPartPr/>
                <p14:nvPr/>
              </p14:nvContentPartPr>
              <p14:xfrm>
                <a:off x="5903626" y="6523318"/>
                <a:ext cx="35640" cy="85680"/>
              </p14:xfrm>
            </p:contentPart>
          </mc:Choice>
          <mc:Fallback xmlns="">
            <p:pic>
              <p:nvPicPr>
                <p:cNvPr id="281" name="筆跡 280">
                  <a:extLst>
                    <a:ext uri="{FF2B5EF4-FFF2-40B4-BE49-F238E27FC236}">
                      <a16:creationId xmlns:a16="http://schemas.microsoft.com/office/drawing/2014/main" id="{67167075-5F12-4564-BBD1-370E0F0DA3A8}"/>
                    </a:ext>
                  </a:extLst>
                </p:cNvPr>
                <p:cNvPicPr/>
                <p:nvPr/>
              </p:nvPicPr>
              <p:blipFill>
                <a:blip r:embed="rId445"/>
                <a:stretch>
                  <a:fillRect/>
                </a:stretch>
              </p:blipFill>
              <p:spPr>
                <a:xfrm>
                  <a:off x="5894626" y="6514678"/>
                  <a:ext cx="532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2" name="筆跡 281">
                  <a:extLst>
                    <a:ext uri="{FF2B5EF4-FFF2-40B4-BE49-F238E27FC236}">
                      <a16:creationId xmlns:a16="http://schemas.microsoft.com/office/drawing/2014/main" id="{723C499C-7FC8-4835-85B6-A5C2344FA136}"/>
                    </a:ext>
                  </a:extLst>
                </p14:cNvPr>
                <p14:cNvContentPartPr/>
                <p14:nvPr/>
              </p14:nvContentPartPr>
              <p14:xfrm>
                <a:off x="6185866" y="6521518"/>
                <a:ext cx="38160" cy="80640"/>
              </p14:xfrm>
            </p:contentPart>
          </mc:Choice>
          <mc:Fallback xmlns="">
            <p:pic>
              <p:nvPicPr>
                <p:cNvPr id="282" name="筆跡 281">
                  <a:extLst>
                    <a:ext uri="{FF2B5EF4-FFF2-40B4-BE49-F238E27FC236}">
                      <a16:creationId xmlns:a16="http://schemas.microsoft.com/office/drawing/2014/main" id="{723C499C-7FC8-4835-85B6-A5C2344FA136}"/>
                    </a:ext>
                  </a:extLst>
                </p:cNvPr>
                <p:cNvPicPr/>
                <p:nvPr/>
              </p:nvPicPr>
              <p:blipFill>
                <a:blip r:embed="rId447"/>
                <a:stretch>
                  <a:fillRect/>
                </a:stretch>
              </p:blipFill>
              <p:spPr>
                <a:xfrm>
                  <a:off x="6177226" y="6512518"/>
                  <a:ext cx="55800" cy="98280"/>
                </a:xfrm>
                <a:prstGeom prst="rect">
                  <a:avLst/>
                </a:prstGeom>
              </p:spPr>
            </p:pic>
          </mc:Fallback>
        </mc:AlternateContent>
      </p:grpSp>
      <p:grpSp>
        <p:nvGrpSpPr>
          <p:cNvPr id="298" name="群組 297">
            <a:extLst>
              <a:ext uri="{FF2B5EF4-FFF2-40B4-BE49-F238E27FC236}">
                <a16:creationId xmlns:a16="http://schemas.microsoft.com/office/drawing/2014/main" id="{5B9982E4-DC6D-4693-AABC-57258D5C9CBF}"/>
              </a:ext>
            </a:extLst>
          </p:cNvPr>
          <p:cNvGrpSpPr/>
          <p:nvPr/>
        </p:nvGrpSpPr>
        <p:grpSpPr>
          <a:xfrm>
            <a:off x="5364706" y="3678958"/>
            <a:ext cx="2336760" cy="945000"/>
            <a:chOff x="5364706" y="3678958"/>
            <a:chExt cx="2336760" cy="945000"/>
          </a:xfrm>
        </p:grpSpPr>
        <mc:AlternateContent xmlns:mc="http://schemas.openxmlformats.org/markup-compatibility/2006" xmlns:p14="http://schemas.microsoft.com/office/powerpoint/2010/main">
          <mc:Choice Requires="p14">
            <p:contentPart p14:bwMode="auto" r:id="rId448">
              <p14:nvContentPartPr>
                <p14:cNvPr id="269" name="筆跡 268">
                  <a:extLst>
                    <a:ext uri="{FF2B5EF4-FFF2-40B4-BE49-F238E27FC236}">
                      <a16:creationId xmlns:a16="http://schemas.microsoft.com/office/drawing/2014/main" id="{014B6FAD-4FFF-432B-B18E-349092E9FE1D}"/>
                    </a:ext>
                  </a:extLst>
                </p14:cNvPr>
                <p14:cNvContentPartPr/>
                <p14:nvPr/>
              </p14:nvContentPartPr>
              <p14:xfrm>
                <a:off x="5805346" y="4433518"/>
                <a:ext cx="164160" cy="190440"/>
              </p14:xfrm>
            </p:contentPart>
          </mc:Choice>
          <mc:Fallback xmlns="">
            <p:pic>
              <p:nvPicPr>
                <p:cNvPr id="269" name="筆跡 268">
                  <a:extLst>
                    <a:ext uri="{FF2B5EF4-FFF2-40B4-BE49-F238E27FC236}">
                      <a16:creationId xmlns:a16="http://schemas.microsoft.com/office/drawing/2014/main" id="{014B6FAD-4FFF-432B-B18E-349092E9FE1D}"/>
                    </a:ext>
                  </a:extLst>
                </p:cNvPr>
                <p:cNvPicPr/>
                <p:nvPr/>
              </p:nvPicPr>
              <p:blipFill>
                <a:blip r:embed="rId449"/>
                <a:stretch>
                  <a:fillRect/>
                </a:stretch>
              </p:blipFill>
              <p:spPr>
                <a:xfrm>
                  <a:off x="5796346" y="4424518"/>
                  <a:ext cx="1818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0" name="筆跡 269">
                  <a:extLst>
                    <a:ext uri="{FF2B5EF4-FFF2-40B4-BE49-F238E27FC236}">
                      <a16:creationId xmlns:a16="http://schemas.microsoft.com/office/drawing/2014/main" id="{06CCD8B4-703E-405C-AAFF-2C1A9B5EB8E9}"/>
                    </a:ext>
                  </a:extLst>
                </p14:cNvPr>
                <p14:cNvContentPartPr/>
                <p14:nvPr/>
              </p14:nvContentPartPr>
              <p14:xfrm>
                <a:off x="6247786" y="4442518"/>
                <a:ext cx="219600" cy="174240"/>
              </p14:xfrm>
            </p:contentPart>
          </mc:Choice>
          <mc:Fallback xmlns="">
            <p:pic>
              <p:nvPicPr>
                <p:cNvPr id="270" name="筆跡 269">
                  <a:extLst>
                    <a:ext uri="{FF2B5EF4-FFF2-40B4-BE49-F238E27FC236}">
                      <a16:creationId xmlns:a16="http://schemas.microsoft.com/office/drawing/2014/main" id="{06CCD8B4-703E-405C-AAFF-2C1A9B5EB8E9}"/>
                    </a:ext>
                  </a:extLst>
                </p:cNvPr>
                <p:cNvPicPr/>
                <p:nvPr/>
              </p:nvPicPr>
              <p:blipFill>
                <a:blip r:embed="rId451"/>
                <a:stretch>
                  <a:fillRect/>
                </a:stretch>
              </p:blipFill>
              <p:spPr>
                <a:xfrm>
                  <a:off x="6239146" y="4433878"/>
                  <a:ext cx="2372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3" name="筆跡 282">
                  <a:extLst>
                    <a:ext uri="{FF2B5EF4-FFF2-40B4-BE49-F238E27FC236}">
                      <a16:creationId xmlns:a16="http://schemas.microsoft.com/office/drawing/2014/main" id="{A280EB95-B895-4F9B-8302-321F1BC4E627}"/>
                    </a:ext>
                  </a:extLst>
                </p14:cNvPr>
                <p14:cNvContentPartPr/>
                <p14:nvPr/>
              </p14:nvContentPartPr>
              <p14:xfrm>
                <a:off x="5374066" y="3940678"/>
                <a:ext cx="726480" cy="383760"/>
              </p14:xfrm>
            </p:contentPart>
          </mc:Choice>
          <mc:Fallback xmlns="">
            <p:pic>
              <p:nvPicPr>
                <p:cNvPr id="283" name="筆跡 282">
                  <a:extLst>
                    <a:ext uri="{FF2B5EF4-FFF2-40B4-BE49-F238E27FC236}">
                      <a16:creationId xmlns:a16="http://schemas.microsoft.com/office/drawing/2014/main" id="{A280EB95-B895-4F9B-8302-321F1BC4E627}"/>
                    </a:ext>
                  </a:extLst>
                </p:cNvPr>
                <p:cNvPicPr/>
                <p:nvPr/>
              </p:nvPicPr>
              <p:blipFill>
                <a:blip r:embed="rId453"/>
                <a:stretch>
                  <a:fillRect/>
                </a:stretch>
              </p:blipFill>
              <p:spPr>
                <a:xfrm>
                  <a:off x="5365426" y="3932038"/>
                  <a:ext cx="7441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4" name="筆跡 283">
                  <a:extLst>
                    <a:ext uri="{FF2B5EF4-FFF2-40B4-BE49-F238E27FC236}">
                      <a16:creationId xmlns:a16="http://schemas.microsoft.com/office/drawing/2014/main" id="{82215133-E8FD-4048-9D3B-F324AD16D3E8}"/>
                    </a:ext>
                  </a:extLst>
                </p14:cNvPr>
                <p14:cNvContentPartPr/>
                <p14:nvPr/>
              </p14:nvContentPartPr>
              <p14:xfrm>
                <a:off x="5364706" y="4191598"/>
                <a:ext cx="166320" cy="167040"/>
              </p14:xfrm>
            </p:contentPart>
          </mc:Choice>
          <mc:Fallback xmlns="">
            <p:pic>
              <p:nvPicPr>
                <p:cNvPr id="284" name="筆跡 283">
                  <a:extLst>
                    <a:ext uri="{FF2B5EF4-FFF2-40B4-BE49-F238E27FC236}">
                      <a16:creationId xmlns:a16="http://schemas.microsoft.com/office/drawing/2014/main" id="{82215133-E8FD-4048-9D3B-F324AD16D3E8}"/>
                    </a:ext>
                  </a:extLst>
                </p:cNvPr>
                <p:cNvPicPr/>
                <p:nvPr/>
              </p:nvPicPr>
              <p:blipFill>
                <a:blip r:embed="rId455"/>
                <a:stretch>
                  <a:fillRect/>
                </a:stretch>
              </p:blipFill>
              <p:spPr>
                <a:xfrm>
                  <a:off x="5356066" y="4182598"/>
                  <a:ext cx="183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5" name="筆跡 284">
                  <a:extLst>
                    <a:ext uri="{FF2B5EF4-FFF2-40B4-BE49-F238E27FC236}">
                      <a16:creationId xmlns:a16="http://schemas.microsoft.com/office/drawing/2014/main" id="{81BE5576-541F-43D2-8341-9FC40AA45CBA}"/>
                    </a:ext>
                  </a:extLst>
                </p14:cNvPr>
                <p14:cNvContentPartPr/>
                <p14:nvPr/>
              </p14:nvContentPartPr>
              <p14:xfrm>
                <a:off x="6332386" y="3727198"/>
                <a:ext cx="211680" cy="202320"/>
              </p14:xfrm>
            </p:contentPart>
          </mc:Choice>
          <mc:Fallback xmlns="">
            <p:pic>
              <p:nvPicPr>
                <p:cNvPr id="285" name="筆跡 284">
                  <a:extLst>
                    <a:ext uri="{FF2B5EF4-FFF2-40B4-BE49-F238E27FC236}">
                      <a16:creationId xmlns:a16="http://schemas.microsoft.com/office/drawing/2014/main" id="{81BE5576-541F-43D2-8341-9FC40AA45CBA}"/>
                    </a:ext>
                  </a:extLst>
                </p:cNvPr>
                <p:cNvPicPr/>
                <p:nvPr/>
              </p:nvPicPr>
              <p:blipFill>
                <a:blip r:embed="rId457"/>
                <a:stretch>
                  <a:fillRect/>
                </a:stretch>
              </p:blipFill>
              <p:spPr>
                <a:xfrm>
                  <a:off x="6323386" y="3718558"/>
                  <a:ext cx="2293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6" name="筆跡 285">
                  <a:extLst>
                    <a:ext uri="{FF2B5EF4-FFF2-40B4-BE49-F238E27FC236}">
                      <a16:creationId xmlns:a16="http://schemas.microsoft.com/office/drawing/2014/main" id="{E2F42F8D-6565-4038-A33B-C72D9C6E70E8}"/>
                    </a:ext>
                  </a:extLst>
                </p14:cNvPr>
                <p14:cNvContentPartPr/>
                <p14:nvPr/>
              </p14:nvContentPartPr>
              <p14:xfrm>
                <a:off x="6456946" y="3850678"/>
                <a:ext cx="10800" cy="127800"/>
              </p14:xfrm>
            </p:contentPart>
          </mc:Choice>
          <mc:Fallback xmlns="">
            <p:pic>
              <p:nvPicPr>
                <p:cNvPr id="286" name="筆跡 285">
                  <a:extLst>
                    <a:ext uri="{FF2B5EF4-FFF2-40B4-BE49-F238E27FC236}">
                      <a16:creationId xmlns:a16="http://schemas.microsoft.com/office/drawing/2014/main" id="{E2F42F8D-6565-4038-A33B-C72D9C6E70E8}"/>
                    </a:ext>
                  </a:extLst>
                </p:cNvPr>
                <p:cNvPicPr/>
                <p:nvPr/>
              </p:nvPicPr>
              <p:blipFill>
                <a:blip r:embed="rId459"/>
                <a:stretch>
                  <a:fillRect/>
                </a:stretch>
              </p:blipFill>
              <p:spPr>
                <a:xfrm>
                  <a:off x="6448306" y="3842038"/>
                  <a:ext cx="28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7" name="筆跡 286">
                  <a:extLst>
                    <a:ext uri="{FF2B5EF4-FFF2-40B4-BE49-F238E27FC236}">
                      <a16:creationId xmlns:a16="http://schemas.microsoft.com/office/drawing/2014/main" id="{D6804A70-DF59-44E4-9961-0636FEE2E6EB}"/>
                    </a:ext>
                  </a:extLst>
                </p14:cNvPr>
                <p14:cNvContentPartPr/>
                <p14:nvPr/>
              </p14:nvContentPartPr>
              <p14:xfrm>
                <a:off x="6486826" y="3861118"/>
                <a:ext cx="134280" cy="46800"/>
              </p14:xfrm>
            </p:contentPart>
          </mc:Choice>
          <mc:Fallback xmlns="">
            <p:pic>
              <p:nvPicPr>
                <p:cNvPr id="287" name="筆跡 286">
                  <a:extLst>
                    <a:ext uri="{FF2B5EF4-FFF2-40B4-BE49-F238E27FC236}">
                      <a16:creationId xmlns:a16="http://schemas.microsoft.com/office/drawing/2014/main" id="{D6804A70-DF59-44E4-9961-0636FEE2E6EB}"/>
                    </a:ext>
                  </a:extLst>
                </p:cNvPr>
                <p:cNvPicPr/>
                <p:nvPr/>
              </p:nvPicPr>
              <p:blipFill>
                <a:blip r:embed="rId461"/>
                <a:stretch>
                  <a:fillRect/>
                </a:stretch>
              </p:blipFill>
              <p:spPr>
                <a:xfrm>
                  <a:off x="6477826" y="3852118"/>
                  <a:ext cx="1519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8" name="筆跡 287">
                  <a:extLst>
                    <a:ext uri="{FF2B5EF4-FFF2-40B4-BE49-F238E27FC236}">
                      <a16:creationId xmlns:a16="http://schemas.microsoft.com/office/drawing/2014/main" id="{FEB9C3F9-37E0-4A0C-9DF2-A9D2E92299B2}"/>
                    </a:ext>
                  </a:extLst>
                </p14:cNvPr>
                <p14:cNvContentPartPr/>
                <p14:nvPr/>
              </p14:nvContentPartPr>
              <p14:xfrm>
                <a:off x="6694906" y="3678958"/>
                <a:ext cx="144000" cy="162000"/>
              </p14:xfrm>
            </p:contentPart>
          </mc:Choice>
          <mc:Fallback xmlns="">
            <p:pic>
              <p:nvPicPr>
                <p:cNvPr id="288" name="筆跡 287">
                  <a:extLst>
                    <a:ext uri="{FF2B5EF4-FFF2-40B4-BE49-F238E27FC236}">
                      <a16:creationId xmlns:a16="http://schemas.microsoft.com/office/drawing/2014/main" id="{FEB9C3F9-37E0-4A0C-9DF2-A9D2E92299B2}"/>
                    </a:ext>
                  </a:extLst>
                </p:cNvPr>
                <p:cNvPicPr/>
                <p:nvPr/>
              </p:nvPicPr>
              <p:blipFill>
                <a:blip r:embed="rId463"/>
                <a:stretch>
                  <a:fillRect/>
                </a:stretch>
              </p:blipFill>
              <p:spPr>
                <a:xfrm>
                  <a:off x="6685906" y="3669958"/>
                  <a:ext cx="161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9" name="筆跡 288">
                  <a:extLst>
                    <a:ext uri="{FF2B5EF4-FFF2-40B4-BE49-F238E27FC236}">
                      <a16:creationId xmlns:a16="http://schemas.microsoft.com/office/drawing/2014/main" id="{B2A33B68-41C7-49CA-885A-BC7F5BD847D6}"/>
                    </a:ext>
                  </a:extLst>
                </p14:cNvPr>
                <p14:cNvContentPartPr/>
                <p14:nvPr/>
              </p14:nvContentPartPr>
              <p14:xfrm>
                <a:off x="6770146" y="3749878"/>
                <a:ext cx="26640" cy="14760"/>
              </p14:xfrm>
            </p:contentPart>
          </mc:Choice>
          <mc:Fallback xmlns="">
            <p:pic>
              <p:nvPicPr>
                <p:cNvPr id="289" name="筆跡 288">
                  <a:extLst>
                    <a:ext uri="{FF2B5EF4-FFF2-40B4-BE49-F238E27FC236}">
                      <a16:creationId xmlns:a16="http://schemas.microsoft.com/office/drawing/2014/main" id="{B2A33B68-41C7-49CA-885A-BC7F5BD847D6}"/>
                    </a:ext>
                  </a:extLst>
                </p:cNvPr>
                <p:cNvPicPr/>
                <p:nvPr/>
              </p:nvPicPr>
              <p:blipFill>
                <a:blip r:embed="rId465"/>
                <a:stretch>
                  <a:fillRect/>
                </a:stretch>
              </p:blipFill>
              <p:spPr>
                <a:xfrm>
                  <a:off x="6761506" y="3741238"/>
                  <a:ext cx="44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0" name="筆跡 289">
                  <a:extLst>
                    <a:ext uri="{FF2B5EF4-FFF2-40B4-BE49-F238E27FC236}">
                      <a16:creationId xmlns:a16="http://schemas.microsoft.com/office/drawing/2014/main" id="{EF8EEB1D-4299-4C02-9A38-96BCD1665154}"/>
                    </a:ext>
                  </a:extLst>
                </p14:cNvPr>
                <p14:cNvContentPartPr/>
                <p14:nvPr/>
              </p14:nvContentPartPr>
              <p14:xfrm>
                <a:off x="6765466" y="3803518"/>
                <a:ext cx="126360" cy="167040"/>
              </p14:xfrm>
            </p:contentPart>
          </mc:Choice>
          <mc:Fallback xmlns="">
            <p:pic>
              <p:nvPicPr>
                <p:cNvPr id="290" name="筆跡 289">
                  <a:extLst>
                    <a:ext uri="{FF2B5EF4-FFF2-40B4-BE49-F238E27FC236}">
                      <a16:creationId xmlns:a16="http://schemas.microsoft.com/office/drawing/2014/main" id="{EF8EEB1D-4299-4C02-9A38-96BCD1665154}"/>
                    </a:ext>
                  </a:extLst>
                </p:cNvPr>
                <p:cNvPicPr/>
                <p:nvPr/>
              </p:nvPicPr>
              <p:blipFill>
                <a:blip r:embed="rId467"/>
                <a:stretch>
                  <a:fillRect/>
                </a:stretch>
              </p:blipFill>
              <p:spPr>
                <a:xfrm>
                  <a:off x="6756466" y="3794878"/>
                  <a:ext cx="144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1" name="筆跡 290">
                  <a:extLst>
                    <a:ext uri="{FF2B5EF4-FFF2-40B4-BE49-F238E27FC236}">
                      <a16:creationId xmlns:a16="http://schemas.microsoft.com/office/drawing/2014/main" id="{D88F1B37-7CA4-42F9-99AA-4CF9EE15575C}"/>
                    </a:ext>
                  </a:extLst>
                </p14:cNvPr>
                <p14:cNvContentPartPr/>
                <p14:nvPr/>
              </p14:nvContentPartPr>
              <p14:xfrm>
                <a:off x="6810466" y="3877678"/>
                <a:ext cx="26640" cy="41400"/>
              </p14:xfrm>
            </p:contentPart>
          </mc:Choice>
          <mc:Fallback xmlns="">
            <p:pic>
              <p:nvPicPr>
                <p:cNvPr id="291" name="筆跡 290">
                  <a:extLst>
                    <a:ext uri="{FF2B5EF4-FFF2-40B4-BE49-F238E27FC236}">
                      <a16:creationId xmlns:a16="http://schemas.microsoft.com/office/drawing/2014/main" id="{D88F1B37-7CA4-42F9-99AA-4CF9EE15575C}"/>
                    </a:ext>
                  </a:extLst>
                </p:cNvPr>
                <p:cNvPicPr/>
                <p:nvPr/>
              </p:nvPicPr>
              <p:blipFill>
                <a:blip r:embed="rId469"/>
                <a:stretch>
                  <a:fillRect/>
                </a:stretch>
              </p:blipFill>
              <p:spPr>
                <a:xfrm>
                  <a:off x="6801466" y="3868678"/>
                  <a:ext cx="44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2" name="筆跡 291">
                  <a:extLst>
                    <a:ext uri="{FF2B5EF4-FFF2-40B4-BE49-F238E27FC236}">
                      <a16:creationId xmlns:a16="http://schemas.microsoft.com/office/drawing/2014/main" id="{A5FD773B-A0D1-4FAE-846B-D45BDC2868F9}"/>
                    </a:ext>
                  </a:extLst>
                </p14:cNvPr>
                <p14:cNvContentPartPr/>
                <p14:nvPr/>
              </p14:nvContentPartPr>
              <p14:xfrm>
                <a:off x="6960946" y="3685078"/>
                <a:ext cx="236160" cy="274320"/>
              </p14:xfrm>
            </p:contentPart>
          </mc:Choice>
          <mc:Fallback xmlns="">
            <p:pic>
              <p:nvPicPr>
                <p:cNvPr id="292" name="筆跡 291">
                  <a:extLst>
                    <a:ext uri="{FF2B5EF4-FFF2-40B4-BE49-F238E27FC236}">
                      <a16:creationId xmlns:a16="http://schemas.microsoft.com/office/drawing/2014/main" id="{A5FD773B-A0D1-4FAE-846B-D45BDC2868F9}"/>
                    </a:ext>
                  </a:extLst>
                </p:cNvPr>
                <p:cNvPicPr/>
                <p:nvPr/>
              </p:nvPicPr>
              <p:blipFill>
                <a:blip r:embed="rId471"/>
                <a:stretch>
                  <a:fillRect/>
                </a:stretch>
              </p:blipFill>
              <p:spPr>
                <a:xfrm>
                  <a:off x="6951946" y="3676438"/>
                  <a:ext cx="2538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3" name="筆跡 292">
                  <a:extLst>
                    <a:ext uri="{FF2B5EF4-FFF2-40B4-BE49-F238E27FC236}">
                      <a16:creationId xmlns:a16="http://schemas.microsoft.com/office/drawing/2014/main" id="{66CC5699-2C5F-4FAC-ABFB-FF9298B8684D}"/>
                    </a:ext>
                  </a:extLst>
                </p14:cNvPr>
                <p14:cNvContentPartPr/>
                <p14:nvPr/>
              </p14:nvContentPartPr>
              <p14:xfrm>
                <a:off x="6986506" y="3810718"/>
                <a:ext cx="105480" cy="118080"/>
              </p14:xfrm>
            </p:contentPart>
          </mc:Choice>
          <mc:Fallback xmlns="">
            <p:pic>
              <p:nvPicPr>
                <p:cNvPr id="293" name="筆跡 292">
                  <a:extLst>
                    <a:ext uri="{FF2B5EF4-FFF2-40B4-BE49-F238E27FC236}">
                      <a16:creationId xmlns:a16="http://schemas.microsoft.com/office/drawing/2014/main" id="{66CC5699-2C5F-4FAC-ABFB-FF9298B8684D}"/>
                    </a:ext>
                  </a:extLst>
                </p:cNvPr>
                <p:cNvPicPr/>
                <p:nvPr/>
              </p:nvPicPr>
              <p:blipFill>
                <a:blip r:embed="rId473"/>
                <a:stretch>
                  <a:fillRect/>
                </a:stretch>
              </p:blipFill>
              <p:spPr>
                <a:xfrm>
                  <a:off x="6977506" y="3801718"/>
                  <a:ext cx="12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4" name="筆跡 293">
                  <a:extLst>
                    <a:ext uri="{FF2B5EF4-FFF2-40B4-BE49-F238E27FC236}">
                      <a16:creationId xmlns:a16="http://schemas.microsoft.com/office/drawing/2014/main" id="{9F89C5B6-BCF6-45FC-8059-1351456C77BE}"/>
                    </a:ext>
                  </a:extLst>
                </p14:cNvPr>
                <p14:cNvContentPartPr/>
                <p14:nvPr/>
              </p14:nvContentPartPr>
              <p14:xfrm>
                <a:off x="7416346" y="3714958"/>
                <a:ext cx="92160" cy="228600"/>
              </p14:xfrm>
            </p:contentPart>
          </mc:Choice>
          <mc:Fallback xmlns="">
            <p:pic>
              <p:nvPicPr>
                <p:cNvPr id="294" name="筆跡 293">
                  <a:extLst>
                    <a:ext uri="{FF2B5EF4-FFF2-40B4-BE49-F238E27FC236}">
                      <a16:creationId xmlns:a16="http://schemas.microsoft.com/office/drawing/2014/main" id="{9F89C5B6-BCF6-45FC-8059-1351456C77BE}"/>
                    </a:ext>
                  </a:extLst>
                </p:cNvPr>
                <p:cNvPicPr/>
                <p:nvPr/>
              </p:nvPicPr>
              <p:blipFill>
                <a:blip r:embed="rId475"/>
                <a:stretch>
                  <a:fillRect/>
                </a:stretch>
              </p:blipFill>
              <p:spPr>
                <a:xfrm>
                  <a:off x="7407706" y="3706318"/>
                  <a:ext cx="1098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5" name="筆跡 294">
                  <a:extLst>
                    <a:ext uri="{FF2B5EF4-FFF2-40B4-BE49-F238E27FC236}">
                      <a16:creationId xmlns:a16="http://schemas.microsoft.com/office/drawing/2014/main" id="{3EEDE5E4-43B0-4A1E-B67D-68771EC38D05}"/>
                    </a:ext>
                  </a:extLst>
                </p14:cNvPr>
                <p14:cNvContentPartPr/>
                <p14:nvPr/>
              </p14:nvContentPartPr>
              <p14:xfrm>
                <a:off x="7302226" y="3805678"/>
                <a:ext cx="98640" cy="63000"/>
              </p14:xfrm>
            </p:contentPart>
          </mc:Choice>
          <mc:Fallback xmlns="">
            <p:pic>
              <p:nvPicPr>
                <p:cNvPr id="295" name="筆跡 294">
                  <a:extLst>
                    <a:ext uri="{FF2B5EF4-FFF2-40B4-BE49-F238E27FC236}">
                      <a16:creationId xmlns:a16="http://schemas.microsoft.com/office/drawing/2014/main" id="{3EEDE5E4-43B0-4A1E-B67D-68771EC38D05}"/>
                    </a:ext>
                  </a:extLst>
                </p:cNvPr>
                <p:cNvPicPr/>
                <p:nvPr/>
              </p:nvPicPr>
              <p:blipFill>
                <a:blip r:embed="rId477"/>
                <a:stretch>
                  <a:fillRect/>
                </a:stretch>
              </p:blipFill>
              <p:spPr>
                <a:xfrm>
                  <a:off x="7293226" y="3796678"/>
                  <a:ext cx="1162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6" name="筆跡 295">
                  <a:extLst>
                    <a:ext uri="{FF2B5EF4-FFF2-40B4-BE49-F238E27FC236}">
                      <a16:creationId xmlns:a16="http://schemas.microsoft.com/office/drawing/2014/main" id="{1A038DCB-B414-464C-8C78-C4FBB409C161}"/>
                    </a:ext>
                  </a:extLst>
                </p14:cNvPr>
                <p14:cNvContentPartPr/>
                <p14:nvPr/>
              </p14:nvContentPartPr>
              <p14:xfrm>
                <a:off x="7633786" y="3797398"/>
                <a:ext cx="67680" cy="159840"/>
              </p14:xfrm>
            </p:contentPart>
          </mc:Choice>
          <mc:Fallback xmlns="">
            <p:pic>
              <p:nvPicPr>
                <p:cNvPr id="296" name="筆跡 295">
                  <a:extLst>
                    <a:ext uri="{FF2B5EF4-FFF2-40B4-BE49-F238E27FC236}">
                      <a16:creationId xmlns:a16="http://schemas.microsoft.com/office/drawing/2014/main" id="{1A038DCB-B414-464C-8C78-C4FBB409C161}"/>
                    </a:ext>
                  </a:extLst>
                </p:cNvPr>
                <p:cNvPicPr/>
                <p:nvPr/>
              </p:nvPicPr>
              <p:blipFill>
                <a:blip r:embed="rId479"/>
                <a:stretch>
                  <a:fillRect/>
                </a:stretch>
              </p:blipFill>
              <p:spPr>
                <a:xfrm>
                  <a:off x="7624786" y="3788398"/>
                  <a:ext cx="85320" cy="177480"/>
                </a:xfrm>
                <a:prstGeom prst="rect">
                  <a:avLst/>
                </a:prstGeom>
              </p:spPr>
            </p:pic>
          </mc:Fallback>
        </mc:AlternateContent>
      </p:grpSp>
    </p:spTree>
    <p:extLst>
      <p:ext uri="{BB962C8B-B14F-4D97-AF65-F5344CB8AC3E}">
        <p14:creationId xmlns:p14="http://schemas.microsoft.com/office/powerpoint/2010/main" val="15613878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6.4(</a:t>
            </a:r>
            <a:r>
              <a:rPr lang="zh-TW" altLang="en-US" dirty="0"/>
              <a:t>續</a:t>
            </a:r>
            <a:r>
              <a:rPr lang="en-US" altLang="zh-TW" dirty="0"/>
              <a:t>)</a:t>
            </a:r>
            <a:endParaRPr lang="zh-TW" altLang="en-US" dirty="0"/>
          </a:p>
        </p:txBody>
      </p:sp>
      <p:pic>
        <p:nvPicPr>
          <p:cNvPr id="57347" name="Picture 3"/>
          <p:cNvPicPr>
            <a:picLocks noGrp="1" noChangeAspect="1" noChangeArrowheads="1"/>
          </p:cNvPicPr>
          <p:nvPr>
            <p:ph idx="1"/>
          </p:nvPr>
        </p:nvPicPr>
        <p:blipFill>
          <a:blip r:embed="rId2" cstate="print"/>
          <a:srcRect/>
          <a:stretch>
            <a:fillRect/>
          </a:stretch>
        </p:blipFill>
        <p:spPr bwMode="auto">
          <a:xfrm>
            <a:off x="467544" y="1340422"/>
            <a:ext cx="5400600" cy="345441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70</a:t>
            </a:fld>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FD0E4B-9B03-4986-A9D1-0F34CA3A021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78EDDD7-ED62-4378-B521-C5BD7AB2C875}"/>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61B7C0F8-625B-4EA3-A3DE-71CDCA61EF0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90A139F4-3950-4AC2-987B-3EE4FE78FBCD}"/>
              </a:ext>
            </a:extLst>
          </p:cNvPr>
          <p:cNvSpPr>
            <a:spLocks noGrp="1"/>
          </p:cNvSpPr>
          <p:nvPr>
            <p:ph type="sldNum" sz="quarter" idx="12"/>
          </p:nvPr>
        </p:nvSpPr>
        <p:spPr/>
        <p:txBody>
          <a:bodyPr/>
          <a:lstStyle/>
          <a:p>
            <a:fld id="{4ED57DA5-3079-4B49-823B-EE503FF95CF7}" type="slidenum">
              <a:rPr lang="zh-TW" altLang="en-US" smtClean="0"/>
              <a:pPr/>
              <a:t>71</a:t>
            </a:fld>
            <a:endParaRPr lang="zh-TW" altLang="en-US"/>
          </a:p>
        </p:txBody>
      </p:sp>
    </p:spTree>
    <p:extLst>
      <p:ext uri="{BB962C8B-B14F-4D97-AF65-F5344CB8AC3E}">
        <p14:creationId xmlns:p14="http://schemas.microsoft.com/office/powerpoint/2010/main" val="1458001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9C72D2-607E-4140-B205-2DDDF3177116}"/>
              </a:ext>
            </a:extLst>
          </p:cNvPr>
          <p:cNvSpPr>
            <a:spLocks noGrp="1"/>
          </p:cNvSpPr>
          <p:nvPr>
            <p:ph type="title"/>
          </p:nvPr>
        </p:nvSpPr>
        <p:spPr/>
        <p:txBody>
          <a:bodyPr/>
          <a:lstStyle/>
          <a:p>
            <a:r>
              <a:rPr lang="zh-TW" altLang="en-US" dirty="0"/>
              <a:t>假說檢定與信心區間的關係</a:t>
            </a:r>
          </a:p>
        </p:txBody>
      </p:sp>
      <p:sp>
        <p:nvSpPr>
          <p:cNvPr id="4" name="日期版面配置區 3">
            <a:extLst>
              <a:ext uri="{FF2B5EF4-FFF2-40B4-BE49-F238E27FC236}">
                <a16:creationId xmlns:a16="http://schemas.microsoft.com/office/drawing/2014/main" id="{AB8537E5-B27A-4CDE-B9AD-208455C8E9F5}"/>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56284C9-C64C-4AF7-957F-8D0FA532D0B8}"/>
              </a:ext>
            </a:extLst>
          </p:cNvPr>
          <p:cNvSpPr>
            <a:spLocks noGrp="1"/>
          </p:cNvSpPr>
          <p:nvPr>
            <p:ph type="sldNum" sz="quarter" idx="12"/>
          </p:nvPr>
        </p:nvSpPr>
        <p:spPr>
          <a:xfrm>
            <a:off x="7208670" y="6497610"/>
            <a:ext cx="1905000" cy="332656"/>
          </a:xfrm>
        </p:spPr>
        <p:txBody>
          <a:bodyPr/>
          <a:lstStyle/>
          <a:p>
            <a:fld id="{4ED57DA5-3079-4B49-823B-EE503FF95CF7}" type="slidenum">
              <a:rPr lang="zh-TW" altLang="en-US" smtClean="0"/>
              <a:pPr/>
              <a:t>72</a:t>
            </a:fld>
            <a:endParaRPr lang="zh-TW" altLang="en-US" dirty="0"/>
          </a:p>
        </p:txBody>
      </p:sp>
      <p:grpSp>
        <p:nvGrpSpPr>
          <p:cNvPr id="12" name="群組 11">
            <a:extLst>
              <a:ext uri="{FF2B5EF4-FFF2-40B4-BE49-F238E27FC236}">
                <a16:creationId xmlns:a16="http://schemas.microsoft.com/office/drawing/2014/main" id="{711EE128-B1F5-42EA-89CA-C9C6BBE032EC}"/>
              </a:ext>
            </a:extLst>
          </p:cNvPr>
          <p:cNvGrpSpPr/>
          <p:nvPr/>
        </p:nvGrpSpPr>
        <p:grpSpPr>
          <a:xfrm>
            <a:off x="565170" y="1487235"/>
            <a:ext cx="301680" cy="333000"/>
            <a:chOff x="565170" y="1487235"/>
            <a:chExt cx="301680" cy="333000"/>
          </a:xfrm>
        </p:grpSpPr>
        <mc:AlternateContent xmlns:mc="http://schemas.openxmlformats.org/markup-compatibility/2006">
          <mc:Choice xmlns:p14="http://schemas.microsoft.com/office/powerpoint/2010/main" Requires="p14">
            <p:contentPart p14:bwMode="auto" r:id="rId2">
              <p14:nvContentPartPr>
                <p14:cNvPr id="9" name="筆跡 8">
                  <a:extLst>
                    <a:ext uri="{FF2B5EF4-FFF2-40B4-BE49-F238E27FC236}">
                      <a16:creationId xmlns:a16="http://schemas.microsoft.com/office/drawing/2014/main" id="{7FD7BEBB-8D41-4D9E-875B-07ECF9D7112E}"/>
                    </a:ext>
                  </a:extLst>
                </p14:cNvPr>
                <p14:cNvContentPartPr/>
                <p14:nvPr/>
              </p14:nvContentPartPr>
              <p14:xfrm>
                <a:off x="565170" y="1487235"/>
                <a:ext cx="290160" cy="333000"/>
              </p14:xfrm>
            </p:contentPart>
          </mc:Choice>
          <mc:Fallback>
            <p:pic>
              <p:nvPicPr>
                <p:cNvPr id="9" name="筆跡 8">
                  <a:extLst>
                    <a:ext uri="{FF2B5EF4-FFF2-40B4-BE49-F238E27FC236}">
                      <a16:creationId xmlns:a16="http://schemas.microsoft.com/office/drawing/2014/main" id="{7FD7BEBB-8D41-4D9E-875B-07ECF9D7112E}"/>
                    </a:ext>
                  </a:extLst>
                </p:cNvPr>
                <p:cNvPicPr/>
                <p:nvPr/>
              </p:nvPicPr>
              <p:blipFill>
                <a:blip r:embed="rId3"/>
                <a:stretch>
                  <a:fillRect/>
                </a:stretch>
              </p:blipFill>
              <p:spPr>
                <a:xfrm>
                  <a:off x="556170" y="1478235"/>
                  <a:ext cx="30780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筆跡 9">
                  <a:extLst>
                    <a:ext uri="{FF2B5EF4-FFF2-40B4-BE49-F238E27FC236}">
                      <a16:creationId xmlns:a16="http://schemas.microsoft.com/office/drawing/2014/main" id="{B272449B-A972-47F8-B350-F28CF5401169}"/>
                    </a:ext>
                  </a:extLst>
                </p14:cNvPr>
                <p14:cNvContentPartPr/>
                <p14:nvPr/>
              </p14:nvContentPartPr>
              <p14:xfrm>
                <a:off x="618450" y="1519635"/>
                <a:ext cx="248400" cy="205560"/>
              </p14:xfrm>
            </p:contentPart>
          </mc:Choice>
          <mc:Fallback>
            <p:pic>
              <p:nvPicPr>
                <p:cNvPr id="10" name="筆跡 9">
                  <a:extLst>
                    <a:ext uri="{FF2B5EF4-FFF2-40B4-BE49-F238E27FC236}">
                      <a16:creationId xmlns:a16="http://schemas.microsoft.com/office/drawing/2014/main" id="{B272449B-A972-47F8-B350-F28CF5401169}"/>
                    </a:ext>
                  </a:extLst>
                </p:cNvPr>
                <p:cNvPicPr/>
                <p:nvPr/>
              </p:nvPicPr>
              <p:blipFill>
                <a:blip r:embed="rId5"/>
                <a:stretch>
                  <a:fillRect/>
                </a:stretch>
              </p:blipFill>
              <p:spPr>
                <a:xfrm>
                  <a:off x="609810" y="1510995"/>
                  <a:ext cx="266040" cy="223200"/>
                </a:xfrm>
                <a:prstGeom prst="rect">
                  <a:avLst/>
                </a:prstGeom>
              </p:spPr>
            </p:pic>
          </mc:Fallback>
        </mc:AlternateContent>
      </p:grpSp>
      <p:grpSp>
        <p:nvGrpSpPr>
          <p:cNvPr id="25" name="群組 24">
            <a:extLst>
              <a:ext uri="{FF2B5EF4-FFF2-40B4-BE49-F238E27FC236}">
                <a16:creationId xmlns:a16="http://schemas.microsoft.com/office/drawing/2014/main" id="{612751D5-B8CE-4E16-8DDD-E876E6DB51B9}"/>
              </a:ext>
            </a:extLst>
          </p:cNvPr>
          <p:cNvGrpSpPr/>
          <p:nvPr/>
        </p:nvGrpSpPr>
        <p:grpSpPr>
          <a:xfrm>
            <a:off x="1150530" y="1322355"/>
            <a:ext cx="966960" cy="649080"/>
            <a:chOff x="1150530" y="1322355"/>
            <a:chExt cx="966960" cy="649080"/>
          </a:xfrm>
        </p:grpSpPr>
        <mc:AlternateContent xmlns:mc="http://schemas.openxmlformats.org/markup-compatibility/2006">
          <mc:Choice xmlns:p14="http://schemas.microsoft.com/office/powerpoint/2010/main" Requires="p14">
            <p:contentPart p14:bwMode="auto" r:id="rId6">
              <p14:nvContentPartPr>
                <p14:cNvPr id="11" name="筆跡 10">
                  <a:extLst>
                    <a:ext uri="{FF2B5EF4-FFF2-40B4-BE49-F238E27FC236}">
                      <a16:creationId xmlns:a16="http://schemas.microsoft.com/office/drawing/2014/main" id="{F1492BD3-9D96-48C0-B55A-29332F890ABE}"/>
                    </a:ext>
                  </a:extLst>
                </p14:cNvPr>
                <p14:cNvContentPartPr/>
                <p14:nvPr/>
              </p14:nvContentPartPr>
              <p14:xfrm>
                <a:off x="1150530" y="1404795"/>
                <a:ext cx="120960" cy="542880"/>
              </p14:xfrm>
            </p:contentPart>
          </mc:Choice>
          <mc:Fallback>
            <p:pic>
              <p:nvPicPr>
                <p:cNvPr id="11" name="筆跡 10">
                  <a:extLst>
                    <a:ext uri="{FF2B5EF4-FFF2-40B4-BE49-F238E27FC236}">
                      <a16:creationId xmlns:a16="http://schemas.microsoft.com/office/drawing/2014/main" id="{F1492BD3-9D96-48C0-B55A-29332F890ABE}"/>
                    </a:ext>
                  </a:extLst>
                </p:cNvPr>
                <p:cNvPicPr/>
                <p:nvPr/>
              </p:nvPicPr>
              <p:blipFill>
                <a:blip r:embed="rId7"/>
                <a:stretch>
                  <a:fillRect/>
                </a:stretch>
              </p:blipFill>
              <p:spPr>
                <a:xfrm>
                  <a:off x="1141890" y="1396155"/>
                  <a:ext cx="13860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筆跡 12">
                  <a:extLst>
                    <a:ext uri="{FF2B5EF4-FFF2-40B4-BE49-F238E27FC236}">
                      <a16:creationId xmlns:a16="http://schemas.microsoft.com/office/drawing/2014/main" id="{4382CDAB-8D3C-4897-ABB3-25B144D4F807}"/>
                    </a:ext>
                  </a:extLst>
                </p14:cNvPr>
                <p14:cNvContentPartPr/>
                <p14:nvPr/>
              </p14:nvContentPartPr>
              <p14:xfrm>
                <a:off x="1400010" y="1387155"/>
                <a:ext cx="203040" cy="154080"/>
              </p14:xfrm>
            </p:contentPart>
          </mc:Choice>
          <mc:Fallback>
            <p:pic>
              <p:nvPicPr>
                <p:cNvPr id="13" name="筆跡 12">
                  <a:extLst>
                    <a:ext uri="{FF2B5EF4-FFF2-40B4-BE49-F238E27FC236}">
                      <a16:creationId xmlns:a16="http://schemas.microsoft.com/office/drawing/2014/main" id="{4382CDAB-8D3C-4897-ABB3-25B144D4F807}"/>
                    </a:ext>
                  </a:extLst>
                </p:cNvPr>
                <p:cNvPicPr/>
                <p:nvPr/>
              </p:nvPicPr>
              <p:blipFill>
                <a:blip r:embed="rId9"/>
                <a:stretch>
                  <a:fillRect/>
                </a:stretch>
              </p:blipFill>
              <p:spPr>
                <a:xfrm>
                  <a:off x="1391370" y="1378515"/>
                  <a:ext cx="2206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筆跡 13">
                  <a:extLst>
                    <a:ext uri="{FF2B5EF4-FFF2-40B4-BE49-F238E27FC236}">
                      <a16:creationId xmlns:a16="http://schemas.microsoft.com/office/drawing/2014/main" id="{C1FB327F-99D2-4E50-B456-AD66FF66A558}"/>
                    </a:ext>
                  </a:extLst>
                </p14:cNvPr>
                <p14:cNvContentPartPr/>
                <p14:nvPr/>
              </p14:nvContentPartPr>
              <p14:xfrm>
                <a:off x="1471290" y="1783875"/>
                <a:ext cx="164880" cy="125640"/>
              </p14:xfrm>
            </p:contentPart>
          </mc:Choice>
          <mc:Fallback>
            <p:pic>
              <p:nvPicPr>
                <p:cNvPr id="14" name="筆跡 13">
                  <a:extLst>
                    <a:ext uri="{FF2B5EF4-FFF2-40B4-BE49-F238E27FC236}">
                      <a16:creationId xmlns:a16="http://schemas.microsoft.com/office/drawing/2014/main" id="{C1FB327F-99D2-4E50-B456-AD66FF66A558}"/>
                    </a:ext>
                  </a:extLst>
                </p:cNvPr>
                <p:cNvPicPr/>
                <p:nvPr/>
              </p:nvPicPr>
              <p:blipFill>
                <a:blip r:embed="rId11"/>
                <a:stretch>
                  <a:fillRect/>
                </a:stretch>
              </p:blipFill>
              <p:spPr>
                <a:xfrm>
                  <a:off x="1462650" y="1775235"/>
                  <a:ext cx="1825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筆跡 14">
                  <a:extLst>
                    <a:ext uri="{FF2B5EF4-FFF2-40B4-BE49-F238E27FC236}">
                      <a16:creationId xmlns:a16="http://schemas.microsoft.com/office/drawing/2014/main" id="{59E5D0F6-18C1-4FCC-B71E-7A16E005CF9E}"/>
                    </a:ext>
                  </a:extLst>
                </p14:cNvPr>
                <p14:cNvContentPartPr/>
                <p14:nvPr/>
              </p14:nvContentPartPr>
              <p14:xfrm>
                <a:off x="1677930" y="1814835"/>
                <a:ext cx="83160" cy="10440"/>
              </p14:xfrm>
            </p:contentPart>
          </mc:Choice>
          <mc:Fallback>
            <p:pic>
              <p:nvPicPr>
                <p:cNvPr id="15" name="筆跡 14">
                  <a:extLst>
                    <a:ext uri="{FF2B5EF4-FFF2-40B4-BE49-F238E27FC236}">
                      <a16:creationId xmlns:a16="http://schemas.microsoft.com/office/drawing/2014/main" id="{59E5D0F6-18C1-4FCC-B71E-7A16E005CF9E}"/>
                    </a:ext>
                  </a:extLst>
                </p:cNvPr>
                <p:cNvPicPr/>
                <p:nvPr/>
              </p:nvPicPr>
              <p:blipFill>
                <a:blip r:embed="rId13"/>
                <a:stretch>
                  <a:fillRect/>
                </a:stretch>
              </p:blipFill>
              <p:spPr>
                <a:xfrm>
                  <a:off x="1669290" y="1805835"/>
                  <a:ext cx="1008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6" name="筆跡 15">
                  <a:extLst>
                    <a:ext uri="{FF2B5EF4-FFF2-40B4-BE49-F238E27FC236}">
                      <a16:creationId xmlns:a16="http://schemas.microsoft.com/office/drawing/2014/main" id="{1EE89619-F301-4629-B230-807BD5A9FB4E}"/>
                    </a:ext>
                  </a:extLst>
                </p14:cNvPr>
                <p14:cNvContentPartPr/>
                <p14:nvPr/>
              </p14:nvContentPartPr>
              <p14:xfrm>
                <a:off x="1674330" y="1856235"/>
                <a:ext cx="94320" cy="15480"/>
              </p14:xfrm>
            </p:contentPart>
          </mc:Choice>
          <mc:Fallback>
            <p:pic>
              <p:nvPicPr>
                <p:cNvPr id="16" name="筆跡 15">
                  <a:extLst>
                    <a:ext uri="{FF2B5EF4-FFF2-40B4-BE49-F238E27FC236}">
                      <a16:creationId xmlns:a16="http://schemas.microsoft.com/office/drawing/2014/main" id="{1EE89619-F301-4629-B230-807BD5A9FB4E}"/>
                    </a:ext>
                  </a:extLst>
                </p:cNvPr>
                <p:cNvPicPr/>
                <p:nvPr/>
              </p:nvPicPr>
              <p:blipFill>
                <a:blip r:embed="rId15"/>
                <a:stretch>
                  <a:fillRect/>
                </a:stretch>
              </p:blipFill>
              <p:spPr>
                <a:xfrm>
                  <a:off x="1665690" y="1847595"/>
                  <a:ext cx="1119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筆跡 16">
                  <a:extLst>
                    <a:ext uri="{FF2B5EF4-FFF2-40B4-BE49-F238E27FC236}">
                      <a16:creationId xmlns:a16="http://schemas.microsoft.com/office/drawing/2014/main" id="{6082DCF8-E3B9-48FE-BA2D-D31943EB5758}"/>
                    </a:ext>
                  </a:extLst>
                </p14:cNvPr>
                <p14:cNvContentPartPr/>
                <p14:nvPr/>
              </p14:nvContentPartPr>
              <p14:xfrm>
                <a:off x="1916250" y="1775235"/>
                <a:ext cx="5040" cy="153000"/>
              </p14:xfrm>
            </p:contentPart>
          </mc:Choice>
          <mc:Fallback>
            <p:pic>
              <p:nvPicPr>
                <p:cNvPr id="17" name="筆跡 16">
                  <a:extLst>
                    <a:ext uri="{FF2B5EF4-FFF2-40B4-BE49-F238E27FC236}">
                      <a16:creationId xmlns:a16="http://schemas.microsoft.com/office/drawing/2014/main" id="{6082DCF8-E3B9-48FE-BA2D-D31943EB5758}"/>
                    </a:ext>
                  </a:extLst>
                </p:cNvPr>
                <p:cNvPicPr/>
                <p:nvPr/>
              </p:nvPicPr>
              <p:blipFill>
                <a:blip r:embed="rId17"/>
                <a:stretch>
                  <a:fillRect/>
                </a:stretch>
              </p:blipFill>
              <p:spPr>
                <a:xfrm>
                  <a:off x="1907250" y="1766235"/>
                  <a:ext cx="2268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筆跡 17">
                  <a:extLst>
                    <a:ext uri="{FF2B5EF4-FFF2-40B4-BE49-F238E27FC236}">
                      <a16:creationId xmlns:a16="http://schemas.microsoft.com/office/drawing/2014/main" id="{E3061575-FCD5-44FB-9EF4-16ED38A7550D}"/>
                    </a:ext>
                  </a:extLst>
                </p14:cNvPr>
                <p14:cNvContentPartPr/>
                <p14:nvPr/>
              </p14:nvContentPartPr>
              <p14:xfrm>
                <a:off x="2113530" y="1968915"/>
                <a:ext cx="3960" cy="2520"/>
              </p14:xfrm>
            </p:contentPart>
          </mc:Choice>
          <mc:Fallback>
            <p:pic>
              <p:nvPicPr>
                <p:cNvPr id="18" name="筆跡 17">
                  <a:extLst>
                    <a:ext uri="{FF2B5EF4-FFF2-40B4-BE49-F238E27FC236}">
                      <a16:creationId xmlns:a16="http://schemas.microsoft.com/office/drawing/2014/main" id="{E3061575-FCD5-44FB-9EF4-16ED38A7550D}"/>
                    </a:ext>
                  </a:extLst>
                </p:cNvPr>
                <p:cNvPicPr/>
                <p:nvPr/>
              </p:nvPicPr>
              <p:blipFill>
                <a:blip r:embed="rId19"/>
                <a:stretch>
                  <a:fillRect/>
                </a:stretch>
              </p:blipFill>
              <p:spPr>
                <a:xfrm>
                  <a:off x="2104530" y="1960275"/>
                  <a:ext cx="216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筆跡 18">
                  <a:extLst>
                    <a:ext uri="{FF2B5EF4-FFF2-40B4-BE49-F238E27FC236}">
                      <a16:creationId xmlns:a16="http://schemas.microsoft.com/office/drawing/2014/main" id="{4E421267-69D1-4093-A779-ADD320F0FD7D}"/>
                    </a:ext>
                  </a:extLst>
                </p14:cNvPr>
                <p14:cNvContentPartPr/>
                <p14:nvPr/>
              </p14:nvContentPartPr>
              <p14:xfrm>
                <a:off x="1730850" y="1403715"/>
                <a:ext cx="68760" cy="9000"/>
              </p14:xfrm>
            </p:contentPart>
          </mc:Choice>
          <mc:Fallback>
            <p:pic>
              <p:nvPicPr>
                <p:cNvPr id="19" name="筆跡 18">
                  <a:extLst>
                    <a:ext uri="{FF2B5EF4-FFF2-40B4-BE49-F238E27FC236}">
                      <a16:creationId xmlns:a16="http://schemas.microsoft.com/office/drawing/2014/main" id="{4E421267-69D1-4093-A779-ADD320F0FD7D}"/>
                    </a:ext>
                  </a:extLst>
                </p:cNvPr>
                <p:cNvPicPr/>
                <p:nvPr/>
              </p:nvPicPr>
              <p:blipFill>
                <a:blip r:embed="rId21"/>
                <a:stretch>
                  <a:fillRect/>
                </a:stretch>
              </p:blipFill>
              <p:spPr>
                <a:xfrm>
                  <a:off x="1722210" y="1395075"/>
                  <a:ext cx="864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筆跡 19">
                  <a:extLst>
                    <a:ext uri="{FF2B5EF4-FFF2-40B4-BE49-F238E27FC236}">
                      <a16:creationId xmlns:a16="http://schemas.microsoft.com/office/drawing/2014/main" id="{41129E03-20A7-4A37-9FCE-ABB98B4F1BE3}"/>
                    </a:ext>
                  </a:extLst>
                </p14:cNvPr>
                <p14:cNvContentPartPr/>
                <p14:nvPr/>
              </p14:nvContentPartPr>
              <p14:xfrm>
                <a:off x="1735890" y="1461315"/>
                <a:ext cx="64080" cy="4680"/>
              </p14:xfrm>
            </p:contentPart>
          </mc:Choice>
          <mc:Fallback>
            <p:pic>
              <p:nvPicPr>
                <p:cNvPr id="20" name="筆跡 19">
                  <a:extLst>
                    <a:ext uri="{FF2B5EF4-FFF2-40B4-BE49-F238E27FC236}">
                      <a16:creationId xmlns:a16="http://schemas.microsoft.com/office/drawing/2014/main" id="{41129E03-20A7-4A37-9FCE-ABB98B4F1BE3}"/>
                    </a:ext>
                  </a:extLst>
                </p:cNvPr>
                <p:cNvPicPr/>
                <p:nvPr/>
              </p:nvPicPr>
              <p:blipFill>
                <a:blip r:embed="rId23"/>
                <a:stretch>
                  <a:fillRect/>
                </a:stretch>
              </p:blipFill>
              <p:spPr>
                <a:xfrm>
                  <a:off x="1726890" y="1452315"/>
                  <a:ext cx="817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筆跡 20">
                  <a:extLst>
                    <a:ext uri="{FF2B5EF4-FFF2-40B4-BE49-F238E27FC236}">
                      <a16:creationId xmlns:a16="http://schemas.microsoft.com/office/drawing/2014/main" id="{44CE79EB-48CD-48ED-A2C1-8CFFA4563B07}"/>
                    </a:ext>
                  </a:extLst>
                </p14:cNvPr>
                <p14:cNvContentPartPr/>
                <p14:nvPr/>
              </p14:nvContentPartPr>
              <p14:xfrm>
                <a:off x="1945050" y="1322355"/>
                <a:ext cx="108000" cy="144360"/>
              </p14:xfrm>
            </p:contentPart>
          </mc:Choice>
          <mc:Fallback>
            <p:pic>
              <p:nvPicPr>
                <p:cNvPr id="21" name="筆跡 20">
                  <a:extLst>
                    <a:ext uri="{FF2B5EF4-FFF2-40B4-BE49-F238E27FC236}">
                      <a16:creationId xmlns:a16="http://schemas.microsoft.com/office/drawing/2014/main" id="{44CE79EB-48CD-48ED-A2C1-8CFFA4563B07}"/>
                    </a:ext>
                  </a:extLst>
                </p:cNvPr>
                <p:cNvPicPr/>
                <p:nvPr/>
              </p:nvPicPr>
              <p:blipFill>
                <a:blip r:embed="rId25"/>
                <a:stretch>
                  <a:fillRect/>
                </a:stretch>
              </p:blipFill>
              <p:spPr>
                <a:xfrm>
                  <a:off x="1936410" y="1313715"/>
                  <a:ext cx="12564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筆跡 21">
                  <a:extLst>
                    <a:ext uri="{FF2B5EF4-FFF2-40B4-BE49-F238E27FC236}">
                      <a16:creationId xmlns:a16="http://schemas.microsoft.com/office/drawing/2014/main" id="{2ECDFB06-528A-42A8-A806-D4F79A10DBB5}"/>
                    </a:ext>
                  </a:extLst>
                </p14:cNvPr>
                <p14:cNvContentPartPr/>
                <p14:nvPr/>
              </p14:nvContentPartPr>
              <p14:xfrm>
                <a:off x="1996890" y="1528275"/>
                <a:ext cx="18360" cy="19800"/>
              </p14:xfrm>
            </p:contentPart>
          </mc:Choice>
          <mc:Fallback>
            <p:pic>
              <p:nvPicPr>
                <p:cNvPr id="22" name="筆跡 21">
                  <a:extLst>
                    <a:ext uri="{FF2B5EF4-FFF2-40B4-BE49-F238E27FC236}">
                      <a16:creationId xmlns:a16="http://schemas.microsoft.com/office/drawing/2014/main" id="{2ECDFB06-528A-42A8-A806-D4F79A10DBB5}"/>
                    </a:ext>
                  </a:extLst>
                </p:cNvPr>
                <p:cNvPicPr/>
                <p:nvPr/>
              </p:nvPicPr>
              <p:blipFill>
                <a:blip r:embed="rId27"/>
                <a:stretch>
                  <a:fillRect/>
                </a:stretch>
              </p:blipFill>
              <p:spPr>
                <a:xfrm>
                  <a:off x="1987890" y="1519635"/>
                  <a:ext cx="36000" cy="37440"/>
                </a:xfrm>
                <a:prstGeom prst="rect">
                  <a:avLst/>
                </a:prstGeom>
              </p:spPr>
            </p:pic>
          </mc:Fallback>
        </mc:AlternateContent>
      </p:grpSp>
      <p:grpSp>
        <p:nvGrpSpPr>
          <p:cNvPr id="42" name="群組 41">
            <a:extLst>
              <a:ext uri="{FF2B5EF4-FFF2-40B4-BE49-F238E27FC236}">
                <a16:creationId xmlns:a16="http://schemas.microsoft.com/office/drawing/2014/main" id="{0BDC8E21-166A-40F1-86C4-34C3E104413F}"/>
              </a:ext>
            </a:extLst>
          </p:cNvPr>
          <p:cNvGrpSpPr/>
          <p:nvPr/>
        </p:nvGrpSpPr>
        <p:grpSpPr>
          <a:xfrm>
            <a:off x="2213250" y="2270955"/>
            <a:ext cx="1100880" cy="285120"/>
            <a:chOff x="2213250" y="2270955"/>
            <a:chExt cx="1100880" cy="285120"/>
          </a:xfrm>
        </p:grpSpPr>
        <mc:AlternateContent xmlns:mc="http://schemas.openxmlformats.org/markup-compatibility/2006">
          <mc:Choice xmlns:p14="http://schemas.microsoft.com/office/powerpoint/2010/main" Requires="p14">
            <p:contentPart p14:bwMode="auto" r:id="rId28">
              <p14:nvContentPartPr>
                <p14:cNvPr id="32" name="筆跡 31">
                  <a:extLst>
                    <a:ext uri="{FF2B5EF4-FFF2-40B4-BE49-F238E27FC236}">
                      <a16:creationId xmlns:a16="http://schemas.microsoft.com/office/drawing/2014/main" id="{C19E969D-91AA-435F-96B8-2D169CC2273F}"/>
                    </a:ext>
                  </a:extLst>
                </p14:cNvPr>
                <p14:cNvContentPartPr/>
                <p14:nvPr/>
              </p14:nvContentPartPr>
              <p14:xfrm>
                <a:off x="2213250" y="2368515"/>
                <a:ext cx="184320" cy="178920"/>
              </p14:xfrm>
            </p:contentPart>
          </mc:Choice>
          <mc:Fallback>
            <p:pic>
              <p:nvPicPr>
                <p:cNvPr id="32" name="筆跡 31">
                  <a:extLst>
                    <a:ext uri="{FF2B5EF4-FFF2-40B4-BE49-F238E27FC236}">
                      <a16:creationId xmlns:a16="http://schemas.microsoft.com/office/drawing/2014/main" id="{C19E969D-91AA-435F-96B8-2D169CC2273F}"/>
                    </a:ext>
                  </a:extLst>
                </p:cNvPr>
                <p:cNvPicPr/>
                <p:nvPr/>
              </p:nvPicPr>
              <p:blipFill>
                <a:blip r:embed="rId29"/>
                <a:stretch>
                  <a:fillRect/>
                </a:stretch>
              </p:blipFill>
              <p:spPr>
                <a:xfrm>
                  <a:off x="2204610" y="2359515"/>
                  <a:ext cx="2019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3" name="筆跡 32">
                  <a:extLst>
                    <a:ext uri="{FF2B5EF4-FFF2-40B4-BE49-F238E27FC236}">
                      <a16:creationId xmlns:a16="http://schemas.microsoft.com/office/drawing/2014/main" id="{C292308F-758F-4CB7-B902-0C622863EF80}"/>
                    </a:ext>
                  </a:extLst>
                </p14:cNvPr>
                <p14:cNvContentPartPr/>
                <p14:nvPr/>
              </p14:nvContentPartPr>
              <p14:xfrm>
                <a:off x="2271210" y="2404155"/>
                <a:ext cx="81000" cy="151920"/>
              </p14:xfrm>
            </p:contentPart>
          </mc:Choice>
          <mc:Fallback>
            <p:pic>
              <p:nvPicPr>
                <p:cNvPr id="33" name="筆跡 32">
                  <a:extLst>
                    <a:ext uri="{FF2B5EF4-FFF2-40B4-BE49-F238E27FC236}">
                      <a16:creationId xmlns:a16="http://schemas.microsoft.com/office/drawing/2014/main" id="{C292308F-758F-4CB7-B902-0C622863EF80}"/>
                    </a:ext>
                  </a:extLst>
                </p:cNvPr>
                <p:cNvPicPr/>
                <p:nvPr/>
              </p:nvPicPr>
              <p:blipFill>
                <a:blip r:embed="rId31"/>
                <a:stretch>
                  <a:fillRect/>
                </a:stretch>
              </p:blipFill>
              <p:spPr>
                <a:xfrm>
                  <a:off x="2262210" y="2395515"/>
                  <a:ext cx="986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4" name="筆跡 33">
                  <a:extLst>
                    <a:ext uri="{FF2B5EF4-FFF2-40B4-BE49-F238E27FC236}">
                      <a16:creationId xmlns:a16="http://schemas.microsoft.com/office/drawing/2014/main" id="{EA814F02-D398-41C5-843E-3273AE43B9C3}"/>
                    </a:ext>
                  </a:extLst>
                </p14:cNvPr>
                <p14:cNvContentPartPr/>
                <p14:nvPr/>
              </p14:nvContentPartPr>
              <p14:xfrm>
                <a:off x="2485410" y="2410635"/>
                <a:ext cx="209520" cy="32040"/>
              </p14:xfrm>
            </p:contentPart>
          </mc:Choice>
          <mc:Fallback>
            <p:pic>
              <p:nvPicPr>
                <p:cNvPr id="34" name="筆跡 33">
                  <a:extLst>
                    <a:ext uri="{FF2B5EF4-FFF2-40B4-BE49-F238E27FC236}">
                      <a16:creationId xmlns:a16="http://schemas.microsoft.com/office/drawing/2014/main" id="{EA814F02-D398-41C5-843E-3273AE43B9C3}"/>
                    </a:ext>
                  </a:extLst>
                </p:cNvPr>
                <p:cNvPicPr/>
                <p:nvPr/>
              </p:nvPicPr>
              <p:blipFill>
                <a:blip r:embed="rId33"/>
                <a:stretch>
                  <a:fillRect/>
                </a:stretch>
              </p:blipFill>
              <p:spPr>
                <a:xfrm>
                  <a:off x="2476410" y="2401995"/>
                  <a:ext cx="2271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5" name="筆跡 34">
                  <a:extLst>
                    <a:ext uri="{FF2B5EF4-FFF2-40B4-BE49-F238E27FC236}">
                      <a16:creationId xmlns:a16="http://schemas.microsoft.com/office/drawing/2014/main" id="{E00B86DB-3C24-4BA1-B9E1-91E52EAF644A}"/>
                    </a:ext>
                  </a:extLst>
                </p14:cNvPr>
                <p14:cNvContentPartPr/>
                <p14:nvPr/>
              </p14:nvContentPartPr>
              <p14:xfrm>
                <a:off x="2588730" y="2360955"/>
                <a:ext cx="10080" cy="161640"/>
              </p14:xfrm>
            </p:contentPart>
          </mc:Choice>
          <mc:Fallback>
            <p:pic>
              <p:nvPicPr>
                <p:cNvPr id="35" name="筆跡 34">
                  <a:extLst>
                    <a:ext uri="{FF2B5EF4-FFF2-40B4-BE49-F238E27FC236}">
                      <a16:creationId xmlns:a16="http://schemas.microsoft.com/office/drawing/2014/main" id="{E00B86DB-3C24-4BA1-B9E1-91E52EAF644A}"/>
                    </a:ext>
                  </a:extLst>
                </p:cNvPr>
                <p:cNvPicPr/>
                <p:nvPr/>
              </p:nvPicPr>
              <p:blipFill>
                <a:blip r:embed="rId35"/>
                <a:stretch>
                  <a:fillRect/>
                </a:stretch>
              </p:blipFill>
              <p:spPr>
                <a:xfrm>
                  <a:off x="2579730" y="2351955"/>
                  <a:ext cx="277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7" name="筆跡 36">
                  <a:extLst>
                    <a:ext uri="{FF2B5EF4-FFF2-40B4-BE49-F238E27FC236}">
                      <a16:creationId xmlns:a16="http://schemas.microsoft.com/office/drawing/2014/main" id="{451E9850-8BBB-4405-9E95-C795702F35A5}"/>
                    </a:ext>
                  </a:extLst>
                </p14:cNvPr>
                <p14:cNvContentPartPr/>
                <p14:nvPr/>
              </p14:nvContentPartPr>
              <p14:xfrm>
                <a:off x="2781330" y="2324235"/>
                <a:ext cx="38880" cy="204840"/>
              </p14:xfrm>
            </p:contentPart>
          </mc:Choice>
          <mc:Fallback>
            <p:pic>
              <p:nvPicPr>
                <p:cNvPr id="37" name="筆跡 36">
                  <a:extLst>
                    <a:ext uri="{FF2B5EF4-FFF2-40B4-BE49-F238E27FC236}">
                      <a16:creationId xmlns:a16="http://schemas.microsoft.com/office/drawing/2014/main" id="{451E9850-8BBB-4405-9E95-C795702F35A5}"/>
                    </a:ext>
                  </a:extLst>
                </p:cNvPr>
                <p:cNvPicPr/>
                <p:nvPr/>
              </p:nvPicPr>
              <p:blipFill>
                <a:blip r:embed="rId37"/>
                <a:stretch>
                  <a:fillRect/>
                </a:stretch>
              </p:blipFill>
              <p:spPr>
                <a:xfrm>
                  <a:off x="2772330" y="2315235"/>
                  <a:ext cx="565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8" name="筆跡 37">
                  <a:extLst>
                    <a:ext uri="{FF2B5EF4-FFF2-40B4-BE49-F238E27FC236}">
                      <a16:creationId xmlns:a16="http://schemas.microsoft.com/office/drawing/2014/main" id="{D1ECB401-33E8-4CD4-88F2-F044F034DE26}"/>
                    </a:ext>
                  </a:extLst>
                </p14:cNvPr>
                <p14:cNvContentPartPr/>
                <p14:nvPr/>
              </p14:nvContentPartPr>
              <p14:xfrm>
                <a:off x="2883570" y="2472555"/>
                <a:ext cx="15840" cy="48960"/>
              </p14:xfrm>
            </p:contentPart>
          </mc:Choice>
          <mc:Fallback>
            <p:pic>
              <p:nvPicPr>
                <p:cNvPr id="38" name="筆跡 37">
                  <a:extLst>
                    <a:ext uri="{FF2B5EF4-FFF2-40B4-BE49-F238E27FC236}">
                      <a16:creationId xmlns:a16="http://schemas.microsoft.com/office/drawing/2014/main" id="{D1ECB401-33E8-4CD4-88F2-F044F034DE26}"/>
                    </a:ext>
                  </a:extLst>
                </p:cNvPr>
                <p:cNvPicPr/>
                <p:nvPr/>
              </p:nvPicPr>
              <p:blipFill>
                <a:blip r:embed="rId39"/>
                <a:stretch>
                  <a:fillRect/>
                </a:stretch>
              </p:blipFill>
              <p:spPr>
                <a:xfrm>
                  <a:off x="2874570" y="2463555"/>
                  <a:ext cx="334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0" name="筆跡 39">
                  <a:extLst>
                    <a:ext uri="{FF2B5EF4-FFF2-40B4-BE49-F238E27FC236}">
                      <a16:creationId xmlns:a16="http://schemas.microsoft.com/office/drawing/2014/main" id="{2F73BCBB-8B00-44D7-A37B-30557B69CCC4}"/>
                    </a:ext>
                  </a:extLst>
                </p14:cNvPr>
                <p14:cNvContentPartPr/>
                <p14:nvPr/>
              </p14:nvContentPartPr>
              <p14:xfrm>
                <a:off x="2959170" y="2313795"/>
                <a:ext cx="106200" cy="215280"/>
              </p14:xfrm>
            </p:contentPart>
          </mc:Choice>
          <mc:Fallback>
            <p:pic>
              <p:nvPicPr>
                <p:cNvPr id="40" name="筆跡 39">
                  <a:extLst>
                    <a:ext uri="{FF2B5EF4-FFF2-40B4-BE49-F238E27FC236}">
                      <a16:creationId xmlns:a16="http://schemas.microsoft.com/office/drawing/2014/main" id="{2F73BCBB-8B00-44D7-A37B-30557B69CCC4}"/>
                    </a:ext>
                  </a:extLst>
                </p:cNvPr>
                <p:cNvPicPr/>
                <p:nvPr/>
              </p:nvPicPr>
              <p:blipFill>
                <a:blip r:embed="rId41"/>
                <a:stretch>
                  <a:fillRect/>
                </a:stretch>
              </p:blipFill>
              <p:spPr>
                <a:xfrm>
                  <a:off x="2950530" y="2305155"/>
                  <a:ext cx="12384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1" name="筆跡 40">
                  <a:extLst>
                    <a:ext uri="{FF2B5EF4-FFF2-40B4-BE49-F238E27FC236}">
                      <a16:creationId xmlns:a16="http://schemas.microsoft.com/office/drawing/2014/main" id="{34DAFA3B-40CE-4AD5-B550-9C44C28C389E}"/>
                    </a:ext>
                  </a:extLst>
                </p14:cNvPr>
                <p14:cNvContentPartPr/>
                <p14:nvPr/>
              </p14:nvContentPartPr>
              <p14:xfrm>
                <a:off x="3136290" y="2270955"/>
                <a:ext cx="177840" cy="227520"/>
              </p14:xfrm>
            </p:contentPart>
          </mc:Choice>
          <mc:Fallback>
            <p:pic>
              <p:nvPicPr>
                <p:cNvPr id="41" name="筆跡 40">
                  <a:extLst>
                    <a:ext uri="{FF2B5EF4-FFF2-40B4-BE49-F238E27FC236}">
                      <a16:creationId xmlns:a16="http://schemas.microsoft.com/office/drawing/2014/main" id="{34DAFA3B-40CE-4AD5-B550-9C44C28C389E}"/>
                    </a:ext>
                  </a:extLst>
                </p:cNvPr>
                <p:cNvPicPr/>
                <p:nvPr/>
              </p:nvPicPr>
              <p:blipFill>
                <a:blip r:embed="rId43"/>
                <a:stretch>
                  <a:fillRect/>
                </a:stretch>
              </p:blipFill>
              <p:spPr>
                <a:xfrm>
                  <a:off x="3127290" y="2262315"/>
                  <a:ext cx="195480" cy="245160"/>
                </a:xfrm>
                <a:prstGeom prst="rect">
                  <a:avLst/>
                </a:prstGeom>
              </p:spPr>
            </p:pic>
          </mc:Fallback>
        </mc:AlternateContent>
      </p:grpSp>
      <p:grpSp>
        <p:nvGrpSpPr>
          <p:cNvPr id="53" name="群組 52">
            <a:extLst>
              <a:ext uri="{FF2B5EF4-FFF2-40B4-BE49-F238E27FC236}">
                <a16:creationId xmlns:a16="http://schemas.microsoft.com/office/drawing/2014/main" id="{26304500-140E-4F27-8B14-CB714D4DC6AE}"/>
              </a:ext>
            </a:extLst>
          </p:cNvPr>
          <p:cNvGrpSpPr/>
          <p:nvPr/>
        </p:nvGrpSpPr>
        <p:grpSpPr>
          <a:xfrm>
            <a:off x="158370" y="2366355"/>
            <a:ext cx="1874880" cy="290520"/>
            <a:chOff x="158370" y="2366355"/>
            <a:chExt cx="1874880" cy="290520"/>
          </a:xfrm>
        </p:grpSpPr>
        <mc:AlternateContent xmlns:mc="http://schemas.openxmlformats.org/markup-compatibility/2006">
          <mc:Choice xmlns:p14="http://schemas.microsoft.com/office/powerpoint/2010/main" Requires="p14">
            <p:contentPart p14:bwMode="auto" r:id="rId44">
              <p14:nvContentPartPr>
                <p14:cNvPr id="26" name="筆跡 25">
                  <a:extLst>
                    <a:ext uri="{FF2B5EF4-FFF2-40B4-BE49-F238E27FC236}">
                      <a16:creationId xmlns:a16="http://schemas.microsoft.com/office/drawing/2014/main" id="{FF7C65B2-09B8-447B-98E0-4E75B0350CD8}"/>
                    </a:ext>
                  </a:extLst>
                </p14:cNvPr>
                <p14:cNvContentPartPr/>
                <p14:nvPr/>
              </p14:nvContentPartPr>
              <p14:xfrm>
                <a:off x="1468770" y="2386155"/>
                <a:ext cx="284400" cy="195120"/>
              </p14:xfrm>
            </p:contentPart>
          </mc:Choice>
          <mc:Fallback>
            <p:pic>
              <p:nvPicPr>
                <p:cNvPr id="26" name="筆跡 25">
                  <a:extLst>
                    <a:ext uri="{FF2B5EF4-FFF2-40B4-BE49-F238E27FC236}">
                      <a16:creationId xmlns:a16="http://schemas.microsoft.com/office/drawing/2014/main" id="{FF7C65B2-09B8-447B-98E0-4E75B0350CD8}"/>
                    </a:ext>
                  </a:extLst>
                </p:cNvPr>
                <p:cNvPicPr/>
                <p:nvPr/>
              </p:nvPicPr>
              <p:blipFill>
                <a:blip r:embed="rId45"/>
                <a:stretch>
                  <a:fillRect/>
                </a:stretch>
              </p:blipFill>
              <p:spPr>
                <a:xfrm>
                  <a:off x="1459770" y="2377155"/>
                  <a:ext cx="3020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筆跡 26">
                  <a:extLst>
                    <a:ext uri="{FF2B5EF4-FFF2-40B4-BE49-F238E27FC236}">
                      <a16:creationId xmlns:a16="http://schemas.microsoft.com/office/drawing/2014/main" id="{2AE81C55-951F-4134-8F7E-76712D1E11D0}"/>
                    </a:ext>
                  </a:extLst>
                </p14:cNvPr>
                <p14:cNvContentPartPr/>
                <p14:nvPr/>
              </p14:nvContentPartPr>
              <p14:xfrm>
                <a:off x="1203090" y="2419275"/>
                <a:ext cx="121320" cy="83880"/>
              </p14:xfrm>
            </p:contentPart>
          </mc:Choice>
          <mc:Fallback>
            <p:pic>
              <p:nvPicPr>
                <p:cNvPr id="27" name="筆跡 26">
                  <a:extLst>
                    <a:ext uri="{FF2B5EF4-FFF2-40B4-BE49-F238E27FC236}">
                      <a16:creationId xmlns:a16="http://schemas.microsoft.com/office/drawing/2014/main" id="{2AE81C55-951F-4134-8F7E-76712D1E11D0}"/>
                    </a:ext>
                  </a:extLst>
                </p:cNvPr>
                <p:cNvPicPr/>
                <p:nvPr/>
              </p:nvPicPr>
              <p:blipFill>
                <a:blip r:embed="rId47"/>
                <a:stretch>
                  <a:fillRect/>
                </a:stretch>
              </p:blipFill>
              <p:spPr>
                <a:xfrm>
                  <a:off x="1194450" y="2410635"/>
                  <a:ext cx="1389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筆跡 27">
                  <a:extLst>
                    <a:ext uri="{FF2B5EF4-FFF2-40B4-BE49-F238E27FC236}">
                      <a16:creationId xmlns:a16="http://schemas.microsoft.com/office/drawing/2014/main" id="{0FEEE4AC-FDAD-4275-AA36-5B7F0DC17F23}"/>
                    </a:ext>
                  </a:extLst>
                </p14:cNvPr>
                <p14:cNvContentPartPr/>
                <p14:nvPr/>
              </p14:nvContentPartPr>
              <p14:xfrm>
                <a:off x="1170330" y="2555715"/>
                <a:ext cx="132840" cy="14400"/>
              </p14:xfrm>
            </p:contentPart>
          </mc:Choice>
          <mc:Fallback>
            <p:pic>
              <p:nvPicPr>
                <p:cNvPr id="28" name="筆跡 27">
                  <a:extLst>
                    <a:ext uri="{FF2B5EF4-FFF2-40B4-BE49-F238E27FC236}">
                      <a16:creationId xmlns:a16="http://schemas.microsoft.com/office/drawing/2014/main" id="{0FEEE4AC-FDAD-4275-AA36-5B7F0DC17F23}"/>
                    </a:ext>
                  </a:extLst>
                </p:cNvPr>
                <p:cNvPicPr/>
                <p:nvPr/>
              </p:nvPicPr>
              <p:blipFill>
                <a:blip r:embed="rId49"/>
                <a:stretch>
                  <a:fillRect/>
                </a:stretch>
              </p:blipFill>
              <p:spPr>
                <a:xfrm>
                  <a:off x="1161330" y="2547075"/>
                  <a:ext cx="1504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筆跡 28">
                  <a:extLst>
                    <a:ext uri="{FF2B5EF4-FFF2-40B4-BE49-F238E27FC236}">
                      <a16:creationId xmlns:a16="http://schemas.microsoft.com/office/drawing/2014/main" id="{15922986-26E7-48FB-BC81-DA76C3B9F109}"/>
                    </a:ext>
                  </a:extLst>
                </p14:cNvPr>
                <p14:cNvContentPartPr/>
                <p14:nvPr/>
              </p14:nvContentPartPr>
              <p14:xfrm>
                <a:off x="1893570" y="2395515"/>
                <a:ext cx="139680" cy="70200"/>
              </p14:xfrm>
            </p:contentPart>
          </mc:Choice>
          <mc:Fallback>
            <p:pic>
              <p:nvPicPr>
                <p:cNvPr id="29" name="筆跡 28">
                  <a:extLst>
                    <a:ext uri="{FF2B5EF4-FFF2-40B4-BE49-F238E27FC236}">
                      <a16:creationId xmlns:a16="http://schemas.microsoft.com/office/drawing/2014/main" id="{15922986-26E7-48FB-BC81-DA76C3B9F109}"/>
                    </a:ext>
                  </a:extLst>
                </p:cNvPr>
                <p:cNvPicPr/>
                <p:nvPr/>
              </p:nvPicPr>
              <p:blipFill>
                <a:blip r:embed="rId51"/>
                <a:stretch>
                  <a:fillRect/>
                </a:stretch>
              </p:blipFill>
              <p:spPr>
                <a:xfrm>
                  <a:off x="1884930" y="2386875"/>
                  <a:ext cx="15732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筆跡 29">
                  <a:extLst>
                    <a:ext uri="{FF2B5EF4-FFF2-40B4-BE49-F238E27FC236}">
                      <a16:creationId xmlns:a16="http://schemas.microsoft.com/office/drawing/2014/main" id="{BFD177DF-7C72-4216-8A07-069AA2D0A846}"/>
                    </a:ext>
                  </a:extLst>
                </p14:cNvPr>
                <p14:cNvContentPartPr/>
                <p14:nvPr/>
              </p14:nvContentPartPr>
              <p14:xfrm>
                <a:off x="1894650" y="2480115"/>
                <a:ext cx="109800" cy="11160"/>
              </p14:xfrm>
            </p:contentPart>
          </mc:Choice>
          <mc:Fallback>
            <p:pic>
              <p:nvPicPr>
                <p:cNvPr id="30" name="筆跡 29">
                  <a:extLst>
                    <a:ext uri="{FF2B5EF4-FFF2-40B4-BE49-F238E27FC236}">
                      <a16:creationId xmlns:a16="http://schemas.microsoft.com/office/drawing/2014/main" id="{BFD177DF-7C72-4216-8A07-069AA2D0A846}"/>
                    </a:ext>
                  </a:extLst>
                </p:cNvPr>
                <p:cNvPicPr/>
                <p:nvPr/>
              </p:nvPicPr>
              <p:blipFill>
                <a:blip r:embed="rId53"/>
                <a:stretch>
                  <a:fillRect/>
                </a:stretch>
              </p:blipFill>
              <p:spPr>
                <a:xfrm>
                  <a:off x="1885650" y="2471115"/>
                  <a:ext cx="1274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3" name="筆跡 42">
                  <a:extLst>
                    <a:ext uri="{FF2B5EF4-FFF2-40B4-BE49-F238E27FC236}">
                      <a16:creationId xmlns:a16="http://schemas.microsoft.com/office/drawing/2014/main" id="{E9796F95-CDB1-4809-BEC7-86D8BEDC1308}"/>
                    </a:ext>
                  </a:extLst>
                </p14:cNvPr>
                <p14:cNvContentPartPr/>
                <p14:nvPr/>
              </p14:nvContentPartPr>
              <p14:xfrm>
                <a:off x="209130" y="2484435"/>
                <a:ext cx="151920" cy="150840"/>
              </p14:xfrm>
            </p:contentPart>
          </mc:Choice>
          <mc:Fallback>
            <p:pic>
              <p:nvPicPr>
                <p:cNvPr id="43" name="筆跡 42">
                  <a:extLst>
                    <a:ext uri="{FF2B5EF4-FFF2-40B4-BE49-F238E27FC236}">
                      <a16:creationId xmlns:a16="http://schemas.microsoft.com/office/drawing/2014/main" id="{E9796F95-CDB1-4809-BEC7-86D8BEDC1308}"/>
                    </a:ext>
                  </a:extLst>
                </p:cNvPr>
                <p:cNvPicPr/>
                <p:nvPr/>
              </p:nvPicPr>
              <p:blipFill>
                <a:blip r:embed="rId55"/>
                <a:stretch>
                  <a:fillRect/>
                </a:stretch>
              </p:blipFill>
              <p:spPr>
                <a:xfrm>
                  <a:off x="200130" y="2475795"/>
                  <a:ext cx="1695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4" name="筆跡 43">
                  <a:extLst>
                    <a:ext uri="{FF2B5EF4-FFF2-40B4-BE49-F238E27FC236}">
                      <a16:creationId xmlns:a16="http://schemas.microsoft.com/office/drawing/2014/main" id="{5B05DCD2-EF95-4328-9C81-17BD1669A4EB}"/>
                    </a:ext>
                  </a:extLst>
                </p14:cNvPr>
                <p14:cNvContentPartPr/>
                <p14:nvPr/>
              </p14:nvContentPartPr>
              <p14:xfrm>
                <a:off x="242970" y="2491995"/>
                <a:ext cx="109800" cy="146160"/>
              </p14:xfrm>
            </p:contentPart>
          </mc:Choice>
          <mc:Fallback>
            <p:pic>
              <p:nvPicPr>
                <p:cNvPr id="44" name="筆跡 43">
                  <a:extLst>
                    <a:ext uri="{FF2B5EF4-FFF2-40B4-BE49-F238E27FC236}">
                      <a16:creationId xmlns:a16="http://schemas.microsoft.com/office/drawing/2014/main" id="{5B05DCD2-EF95-4328-9C81-17BD1669A4EB}"/>
                    </a:ext>
                  </a:extLst>
                </p:cNvPr>
                <p:cNvPicPr/>
                <p:nvPr/>
              </p:nvPicPr>
              <p:blipFill>
                <a:blip r:embed="rId57"/>
                <a:stretch>
                  <a:fillRect/>
                </a:stretch>
              </p:blipFill>
              <p:spPr>
                <a:xfrm>
                  <a:off x="233970" y="2483355"/>
                  <a:ext cx="12744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5" name="筆跡 44">
                  <a:extLst>
                    <a:ext uri="{FF2B5EF4-FFF2-40B4-BE49-F238E27FC236}">
                      <a16:creationId xmlns:a16="http://schemas.microsoft.com/office/drawing/2014/main" id="{8F8E9B6B-558A-491E-BE6D-86FCD7CBDF3B}"/>
                    </a:ext>
                  </a:extLst>
                </p14:cNvPr>
                <p14:cNvContentPartPr/>
                <p14:nvPr/>
              </p14:nvContentPartPr>
              <p14:xfrm>
                <a:off x="412170" y="2544915"/>
                <a:ext cx="108720" cy="17640"/>
              </p14:xfrm>
            </p:contentPart>
          </mc:Choice>
          <mc:Fallback>
            <p:pic>
              <p:nvPicPr>
                <p:cNvPr id="45" name="筆跡 44">
                  <a:extLst>
                    <a:ext uri="{FF2B5EF4-FFF2-40B4-BE49-F238E27FC236}">
                      <a16:creationId xmlns:a16="http://schemas.microsoft.com/office/drawing/2014/main" id="{8F8E9B6B-558A-491E-BE6D-86FCD7CBDF3B}"/>
                    </a:ext>
                  </a:extLst>
                </p:cNvPr>
                <p:cNvPicPr/>
                <p:nvPr/>
              </p:nvPicPr>
              <p:blipFill>
                <a:blip r:embed="rId59"/>
                <a:stretch>
                  <a:fillRect/>
                </a:stretch>
              </p:blipFill>
              <p:spPr>
                <a:xfrm>
                  <a:off x="403530" y="2536275"/>
                  <a:ext cx="1263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6" name="筆跡 45">
                  <a:extLst>
                    <a:ext uri="{FF2B5EF4-FFF2-40B4-BE49-F238E27FC236}">
                      <a16:creationId xmlns:a16="http://schemas.microsoft.com/office/drawing/2014/main" id="{EA2E7A17-64C5-4D8E-86F2-A96BCD3FF812}"/>
                    </a:ext>
                  </a:extLst>
                </p14:cNvPr>
                <p14:cNvContentPartPr/>
                <p14:nvPr/>
              </p14:nvContentPartPr>
              <p14:xfrm>
                <a:off x="601530" y="2440875"/>
                <a:ext cx="24120" cy="216000"/>
              </p14:xfrm>
            </p:contentPart>
          </mc:Choice>
          <mc:Fallback>
            <p:pic>
              <p:nvPicPr>
                <p:cNvPr id="46" name="筆跡 45">
                  <a:extLst>
                    <a:ext uri="{FF2B5EF4-FFF2-40B4-BE49-F238E27FC236}">
                      <a16:creationId xmlns:a16="http://schemas.microsoft.com/office/drawing/2014/main" id="{EA2E7A17-64C5-4D8E-86F2-A96BCD3FF812}"/>
                    </a:ext>
                  </a:extLst>
                </p:cNvPr>
                <p:cNvPicPr/>
                <p:nvPr/>
              </p:nvPicPr>
              <p:blipFill>
                <a:blip r:embed="rId61"/>
                <a:stretch>
                  <a:fillRect/>
                </a:stretch>
              </p:blipFill>
              <p:spPr>
                <a:xfrm>
                  <a:off x="592890" y="2432235"/>
                  <a:ext cx="417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7" name="筆跡 46">
                  <a:extLst>
                    <a:ext uri="{FF2B5EF4-FFF2-40B4-BE49-F238E27FC236}">
                      <a16:creationId xmlns:a16="http://schemas.microsoft.com/office/drawing/2014/main" id="{21D81FEF-AFA3-43FC-B2E1-8C739B3BB6B7}"/>
                    </a:ext>
                  </a:extLst>
                </p14:cNvPr>
                <p14:cNvContentPartPr/>
                <p14:nvPr/>
              </p14:nvContentPartPr>
              <p14:xfrm>
                <a:off x="684330" y="2611155"/>
                <a:ext cx="7560" cy="34920"/>
              </p14:xfrm>
            </p:contentPart>
          </mc:Choice>
          <mc:Fallback>
            <p:pic>
              <p:nvPicPr>
                <p:cNvPr id="47" name="筆跡 46">
                  <a:extLst>
                    <a:ext uri="{FF2B5EF4-FFF2-40B4-BE49-F238E27FC236}">
                      <a16:creationId xmlns:a16="http://schemas.microsoft.com/office/drawing/2014/main" id="{21D81FEF-AFA3-43FC-B2E1-8C739B3BB6B7}"/>
                    </a:ext>
                  </a:extLst>
                </p:cNvPr>
                <p:cNvPicPr/>
                <p:nvPr/>
              </p:nvPicPr>
              <p:blipFill>
                <a:blip r:embed="rId63"/>
                <a:stretch>
                  <a:fillRect/>
                </a:stretch>
              </p:blipFill>
              <p:spPr>
                <a:xfrm>
                  <a:off x="675330" y="2602155"/>
                  <a:ext cx="252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8" name="筆跡 47">
                  <a:extLst>
                    <a:ext uri="{FF2B5EF4-FFF2-40B4-BE49-F238E27FC236}">
                      <a16:creationId xmlns:a16="http://schemas.microsoft.com/office/drawing/2014/main" id="{A2709EE6-26EB-4D46-96F4-FD72E525B396}"/>
                    </a:ext>
                  </a:extLst>
                </p14:cNvPr>
                <p14:cNvContentPartPr/>
                <p14:nvPr/>
              </p14:nvContentPartPr>
              <p14:xfrm>
                <a:off x="754530" y="2423955"/>
                <a:ext cx="88920" cy="202680"/>
              </p14:xfrm>
            </p:contentPart>
          </mc:Choice>
          <mc:Fallback>
            <p:pic>
              <p:nvPicPr>
                <p:cNvPr id="48" name="筆跡 47">
                  <a:extLst>
                    <a:ext uri="{FF2B5EF4-FFF2-40B4-BE49-F238E27FC236}">
                      <a16:creationId xmlns:a16="http://schemas.microsoft.com/office/drawing/2014/main" id="{A2709EE6-26EB-4D46-96F4-FD72E525B396}"/>
                    </a:ext>
                  </a:extLst>
                </p:cNvPr>
                <p:cNvPicPr/>
                <p:nvPr/>
              </p:nvPicPr>
              <p:blipFill>
                <a:blip r:embed="rId65"/>
                <a:stretch>
                  <a:fillRect/>
                </a:stretch>
              </p:blipFill>
              <p:spPr>
                <a:xfrm>
                  <a:off x="745890" y="2414955"/>
                  <a:ext cx="1065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9" name="筆跡 48">
                  <a:extLst>
                    <a:ext uri="{FF2B5EF4-FFF2-40B4-BE49-F238E27FC236}">
                      <a16:creationId xmlns:a16="http://schemas.microsoft.com/office/drawing/2014/main" id="{5E0FC0EC-32D6-4E83-A9CB-4B107AFE3F98}"/>
                    </a:ext>
                  </a:extLst>
                </p14:cNvPr>
                <p14:cNvContentPartPr/>
                <p14:nvPr/>
              </p14:nvContentPartPr>
              <p14:xfrm>
                <a:off x="944250" y="2387955"/>
                <a:ext cx="128160" cy="200880"/>
              </p14:xfrm>
            </p:contentPart>
          </mc:Choice>
          <mc:Fallback>
            <p:pic>
              <p:nvPicPr>
                <p:cNvPr id="49" name="筆跡 48">
                  <a:extLst>
                    <a:ext uri="{FF2B5EF4-FFF2-40B4-BE49-F238E27FC236}">
                      <a16:creationId xmlns:a16="http://schemas.microsoft.com/office/drawing/2014/main" id="{5E0FC0EC-32D6-4E83-A9CB-4B107AFE3F98}"/>
                    </a:ext>
                  </a:extLst>
                </p:cNvPr>
                <p:cNvPicPr/>
                <p:nvPr/>
              </p:nvPicPr>
              <p:blipFill>
                <a:blip r:embed="rId67"/>
                <a:stretch>
                  <a:fillRect/>
                </a:stretch>
              </p:blipFill>
              <p:spPr>
                <a:xfrm>
                  <a:off x="935610" y="2379315"/>
                  <a:ext cx="1458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1" name="筆跡 50">
                  <a:extLst>
                    <a:ext uri="{FF2B5EF4-FFF2-40B4-BE49-F238E27FC236}">
                      <a16:creationId xmlns:a16="http://schemas.microsoft.com/office/drawing/2014/main" id="{EE676F25-AF2A-4569-996A-77A1F4FFE5F6}"/>
                    </a:ext>
                  </a:extLst>
                </p14:cNvPr>
                <p14:cNvContentPartPr/>
                <p14:nvPr/>
              </p14:nvContentPartPr>
              <p14:xfrm>
                <a:off x="158370" y="2366355"/>
                <a:ext cx="5400" cy="64080"/>
              </p14:xfrm>
            </p:contentPart>
          </mc:Choice>
          <mc:Fallback>
            <p:pic>
              <p:nvPicPr>
                <p:cNvPr id="51" name="筆跡 50">
                  <a:extLst>
                    <a:ext uri="{FF2B5EF4-FFF2-40B4-BE49-F238E27FC236}">
                      <a16:creationId xmlns:a16="http://schemas.microsoft.com/office/drawing/2014/main" id="{EE676F25-AF2A-4569-996A-77A1F4FFE5F6}"/>
                    </a:ext>
                  </a:extLst>
                </p:cNvPr>
                <p:cNvPicPr/>
                <p:nvPr/>
              </p:nvPicPr>
              <p:blipFill>
                <a:blip r:embed="rId69"/>
                <a:stretch>
                  <a:fillRect/>
                </a:stretch>
              </p:blipFill>
              <p:spPr>
                <a:xfrm>
                  <a:off x="149730" y="2357355"/>
                  <a:ext cx="230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2" name="筆跡 51">
                  <a:extLst>
                    <a:ext uri="{FF2B5EF4-FFF2-40B4-BE49-F238E27FC236}">
                      <a16:creationId xmlns:a16="http://schemas.microsoft.com/office/drawing/2014/main" id="{1896F42F-6C45-457E-A839-0E1BD7E756CE}"/>
                    </a:ext>
                  </a:extLst>
                </p14:cNvPr>
                <p14:cNvContentPartPr/>
                <p14:nvPr/>
              </p14:nvContentPartPr>
              <p14:xfrm>
                <a:off x="204090" y="2374995"/>
                <a:ext cx="6480" cy="46800"/>
              </p14:xfrm>
            </p:contentPart>
          </mc:Choice>
          <mc:Fallback>
            <p:pic>
              <p:nvPicPr>
                <p:cNvPr id="52" name="筆跡 51">
                  <a:extLst>
                    <a:ext uri="{FF2B5EF4-FFF2-40B4-BE49-F238E27FC236}">
                      <a16:creationId xmlns:a16="http://schemas.microsoft.com/office/drawing/2014/main" id="{1896F42F-6C45-457E-A839-0E1BD7E756CE}"/>
                    </a:ext>
                  </a:extLst>
                </p:cNvPr>
                <p:cNvPicPr/>
                <p:nvPr/>
              </p:nvPicPr>
              <p:blipFill>
                <a:blip r:embed="rId71"/>
                <a:stretch>
                  <a:fillRect/>
                </a:stretch>
              </p:blipFill>
              <p:spPr>
                <a:xfrm>
                  <a:off x="195450" y="2365995"/>
                  <a:ext cx="24120" cy="64440"/>
                </a:xfrm>
                <a:prstGeom prst="rect">
                  <a:avLst/>
                </a:prstGeom>
              </p:spPr>
            </p:pic>
          </mc:Fallback>
        </mc:AlternateContent>
      </p:grpSp>
      <p:grpSp>
        <p:nvGrpSpPr>
          <p:cNvPr id="56" name="群組 55">
            <a:extLst>
              <a:ext uri="{FF2B5EF4-FFF2-40B4-BE49-F238E27FC236}">
                <a16:creationId xmlns:a16="http://schemas.microsoft.com/office/drawing/2014/main" id="{F0AEA1F2-539A-42DB-9BB6-D86816B71CA0}"/>
              </a:ext>
            </a:extLst>
          </p:cNvPr>
          <p:cNvGrpSpPr/>
          <p:nvPr/>
        </p:nvGrpSpPr>
        <p:grpSpPr>
          <a:xfrm>
            <a:off x="3453810" y="2169435"/>
            <a:ext cx="71280" cy="68400"/>
            <a:chOff x="3453810" y="2169435"/>
            <a:chExt cx="71280" cy="68400"/>
          </a:xfrm>
        </p:grpSpPr>
        <mc:AlternateContent xmlns:mc="http://schemas.openxmlformats.org/markup-compatibility/2006">
          <mc:Choice xmlns:p14="http://schemas.microsoft.com/office/powerpoint/2010/main" Requires="p14">
            <p:contentPart p14:bwMode="auto" r:id="rId72">
              <p14:nvContentPartPr>
                <p14:cNvPr id="54" name="筆跡 53">
                  <a:extLst>
                    <a:ext uri="{FF2B5EF4-FFF2-40B4-BE49-F238E27FC236}">
                      <a16:creationId xmlns:a16="http://schemas.microsoft.com/office/drawing/2014/main" id="{E7AC9EA5-D1C1-4689-8630-47F1059874BA}"/>
                    </a:ext>
                  </a:extLst>
                </p14:cNvPr>
                <p14:cNvContentPartPr/>
                <p14:nvPr/>
              </p14:nvContentPartPr>
              <p14:xfrm>
                <a:off x="3453810" y="2171595"/>
                <a:ext cx="3960" cy="66240"/>
              </p14:xfrm>
            </p:contentPart>
          </mc:Choice>
          <mc:Fallback>
            <p:pic>
              <p:nvPicPr>
                <p:cNvPr id="54" name="筆跡 53">
                  <a:extLst>
                    <a:ext uri="{FF2B5EF4-FFF2-40B4-BE49-F238E27FC236}">
                      <a16:creationId xmlns:a16="http://schemas.microsoft.com/office/drawing/2014/main" id="{E7AC9EA5-D1C1-4689-8630-47F1059874BA}"/>
                    </a:ext>
                  </a:extLst>
                </p:cNvPr>
                <p:cNvPicPr/>
                <p:nvPr/>
              </p:nvPicPr>
              <p:blipFill>
                <a:blip r:embed="rId73"/>
                <a:stretch>
                  <a:fillRect/>
                </a:stretch>
              </p:blipFill>
              <p:spPr>
                <a:xfrm>
                  <a:off x="3444810" y="2162595"/>
                  <a:ext cx="216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5" name="筆跡 54">
                  <a:extLst>
                    <a:ext uri="{FF2B5EF4-FFF2-40B4-BE49-F238E27FC236}">
                      <a16:creationId xmlns:a16="http://schemas.microsoft.com/office/drawing/2014/main" id="{6046C45C-FC78-4D7A-9E99-D33C8D543759}"/>
                    </a:ext>
                  </a:extLst>
                </p14:cNvPr>
                <p14:cNvContentPartPr/>
                <p14:nvPr/>
              </p14:nvContentPartPr>
              <p14:xfrm>
                <a:off x="3521130" y="2169435"/>
                <a:ext cx="3960" cy="63000"/>
              </p14:xfrm>
            </p:contentPart>
          </mc:Choice>
          <mc:Fallback>
            <p:pic>
              <p:nvPicPr>
                <p:cNvPr id="55" name="筆跡 54">
                  <a:extLst>
                    <a:ext uri="{FF2B5EF4-FFF2-40B4-BE49-F238E27FC236}">
                      <a16:creationId xmlns:a16="http://schemas.microsoft.com/office/drawing/2014/main" id="{6046C45C-FC78-4D7A-9E99-D33C8D543759}"/>
                    </a:ext>
                  </a:extLst>
                </p:cNvPr>
                <p:cNvPicPr/>
                <p:nvPr/>
              </p:nvPicPr>
              <p:blipFill>
                <a:blip r:embed="rId75"/>
                <a:stretch>
                  <a:fillRect/>
                </a:stretch>
              </p:blipFill>
              <p:spPr>
                <a:xfrm>
                  <a:off x="3512130" y="2160435"/>
                  <a:ext cx="21600" cy="80640"/>
                </a:xfrm>
                <a:prstGeom prst="rect">
                  <a:avLst/>
                </a:prstGeom>
              </p:spPr>
            </p:pic>
          </mc:Fallback>
        </mc:AlternateContent>
      </p:grpSp>
      <p:grpSp>
        <p:nvGrpSpPr>
          <p:cNvPr id="72" name="群組 71">
            <a:extLst>
              <a:ext uri="{FF2B5EF4-FFF2-40B4-BE49-F238E27FC236}">
                <a16:creationId xmlns:a16="http://schemas.microsoft.com/office/drawing/2014/main" id="{3864898E-20F6-4C2F-A9D0-60CA1BA6CDDB}"/>
              </a:ext>
            </a:extLst>
          </p:cNvPr>
          <p:cNvGrpSpPr/>
          <p:nvPr/>
        </p:nvGrpSpPr>
        <p:grpSpPr>
          <a:xfrm>
            <a:off x="3640290" y="2184555"/>
            <a:ext cx="1019160" cy="385920"/>
            <a:chOff x="3640290" y="2184555"/>
            <a:chExt cx="1019160" cy="385920"/>
          </a:xfrm>
        </p:grpSpPr>
        <mc:AlternateContent xmlns:mc="http://schemas.openxmlformats.org/markup-compatibility/2006">
          <mc:Choice xmlns:p14="http://schemas.microsoft.com/office/powerpoint/2010/main" Requires="p14">
            <p:contentPart p14:bwMode="auto" r:id="rId76">
              <p14:nvContentPartPr>
                <p14:cNvPr id="57" name="筆跡 56">
                  <a:extLst>
                    <a:ext uri="{FF2B5EF4-FFF2-40B4-BE49-F238E27FC236}">
                      <a16:creationId xmlns:a16="http://schemas.microsoft.com/office/drawing/2014/main" id="{24B2EAB2-B12B-42B7-BF2E-027216D44E4F}"/>
                    </a:ext>
                  </a:extLst>
                </p14:cNvPr>
                <p14:cNvContentPartPr/>
                <p14:nvPr/>
              </p14:nvContentPartPr>
              <p14:xfrm>
                <a:off x="3640290" y="2447355"/>
                <a:ext cx="7560" cy="41400"/>
              </p14:xfrm>
            </p:contentPart>
          </mc:Choice>
          <mc:Fallback>
            <p:pic>
              <p:nvPicPr>
                <p:cNvPr id="57" name="筆跡 56">
                  <a:extLst>
                    <a:ext uri="{FF2B5EF4-FFF2-40B4-BE49-F238E27FC236}">
                      <a16:creationId xmlns:a16="http://schemas.microsoft.com/office/drawing/2014/main" id="{24B2EAB2-B12B-42B7-BF2E-027216D44E4F}"/>
                    </a:ext>
                  </a:extLst>
                </p:cNvPr>
                <p:cNvPicPr/>
                <p:nvPr/>
              </p:nvPicPr>
              <p:blipFill>
                <a:blip r:embed="rId77"/>
                <a:stretch>
                  <a:fillRect/>
                </a:stretch>
              </p:blipFill>
              <p:spPr>
                <a:xfrm>
                  <a:off x="3631290" y="2438715"/>
                  <a:ext cx="252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8" name="筆跡 57">
                  <a:extLst>
                    <a:ext uri="{FF2B5EF4-FFF2-40B4-BE49-F238E27FC236}">
                      <a16:creationId xmlns:a16="http://schemas.microsoft.com/office/drawing/2014/main" id="{4CDC69CF-6839-4629-AAAF-917F45CE745D}"/>
                    </a:ext>
                  </a:extLst>
                </p14:cNvPr>
                <p14:cNvContentPartPr/>
                <p14:nvPr/>
              </p14:nvContentPartPr>
              <p14:xfrm>
                <a:off x="3786810" y="2339355"/>
                <a:ext cx="3960" cy="231120"/>
              </p14:xfrm>
            </p:contentPart>
          </mc:Choice>
          <mc:Fallback>
            <p:pic>
              <p:nvPicPr>
                <p:cNvPr id="58" name="筆跡 57">
                  <a:extLst>
                    <a:ext uri="{FF2B5EF4-FFF2-40B4-BE49-F238E27FC236}">
                      <a16:creationId xmlns:a16="http://schemas.microsoft.com/office/drawing/2014/main" id="{4CDC69CF-6839-4629-AAAF-917F45CE745D}"/>
                    </a:ext>
                  </a:extLst>
                </p:cNvPr>
                <p:cNvPicPr/>
                <p:nvPr/>
              </p:nvPicPr>
              <p:blipFill>
                <a:blip r:embed="rId79"/>
                <a:stretch>
                  <a:fillRect/>
                </a:stretch>
              </p:blipFill>
              <p:spPr>
                <a:xfrm>
                  <a:off x="3778170" y="2330355"/>
                  <a:ext cx="2160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9" name="筆跡 58">
                  <a:extLst>
                    <a:ext uri="{FF2B5EF4-FFF2-40B4-BE49-F238E27FC236}">
                      <a16:creationId xmlns:a16="http://schemas.microsoft.com/office/drawing/2014/main" id="{53407A88-FF8F-4880-A405-AE91337A560A}"/>
                    </a:ext>
                  </a:extLst>
                </p14:cNvPr>
                <p14:cNvContentPartPr/>
                <p14:nvPr/>
              </p14:nvContentPartPr>
              <p14:xfrm>
                <a:off x="3784650" y="2336115"/>
                <a:ext cx="121320" cy="116640"/>
              </p14:xfrm>
            </p:contentPart>
          </mc:Choice>
          <mc:Fallback>
            <p:pic>
              <p:nvPicPr>
                <p:cNvPr id="59" name="筆跡 58">
                  <a:extLst>
                    <a:ext uri="{FF2B5EF4-FFF2-40B4-BE49-F238E27FC236}">
                      <a16:creationId xmlns:a16="http://schemas.microsoft.com/office/drawing/2014/main" id="{53407A88-FF8F-4880-A405-AE91337A560A}"/>
                    </a:ext>
                  </a:extLst>
                </p:cNvPr>
                <p:cNvPicPr/>
                <p:nvPr/>
              </p:nvPicPr>
              <p:blipFill>
                <a:blip r:embed="rId81"/>
                <a:stretch>
                  <a:fillRect/>
                </a:stretch>
              </p:blipFill>
              <p:spPr>
                <a:xfrm>
                  <a:off x="3775650" y="2327115"/>
                  <a:ext cx="1389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0" name="筆跡 59">
                  <a:extLst>
                    <a:ext uri="{FF2B5EF4-FFF2-40B4-BE49-F238E27FC236}">
                      <a16:creationId xmlns:a16="http://schemas.microsoft.com/office/drawing/2014/main" id="{EBA25F25-753D-47BE-8360-F45E9CF26028}"/>
                    </a:ext>
                  </a:extLst>
                </p14:cNvPr>
                <p14:cNvContentPartPr/>
                <p14:nvPr/>
              </p14:nvContentPartPr>
              <p14:xfrm>
                <a:off x="3949530" y="2331795"/>
                <a:ext cx="105120" cy="140040"/>
              </p14:xfrm>
            </p:contentPart>
          </mc:Choice>
          <mc:Fallback>
            <p:pic>
              <p:nvPicPr>
                <p:cNvPr id="60" name="筆跡 59">
                  <a:extLst>
                    <a:ext uri="{FF2B5EF4-FFF2-40B4-BE49-F238E27FC236}">
                      <a16:creationId xmlns:a16="http://schemas.microsoft.com/office/drawing/2014/main" id="{EBA25F25-753D-47BE-8360-F45E9CF26028}"/>
                    </a:ext>
                  </a:extLst>
                </p:cNvPr>
                <p:cNvPicPr/>
                <p:nvPr/>
              </p:nvPicPr>
              <p:blipFill>
                <a:blip r:embed="rId83"/>
                <a:stretch>
                  <a:fillRect/>
                </a:stretch>
              </p:blipFill>
              <p:spPr>
                <a:xfrm>
                  <a:off x="3940530" y="2322795"/>
                  <a:ext cx="1227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1" name="筆跡 60">
                  <a:extLst>
                    <a:ext uri="{FF2B5EF4-FFF2-40B4-BE49-F238E27FC236}">
                      <a16:creationId xmlns:a16="http://schemas.microsoft.com/office/drawing/2014/main" id="{3C185F27-CC05-4334-9785-3D67E51BCA68}"/>
                    </a:ext>
                  </a:extLst>
                </p14:cNvPr>
                <p14:cNvContentPartPr/>
                <p14:nvPr/>
              </p14:nvContentPartPr>
              <p14:xfrm>
                <a:off x="4089570" y="2365275"/>
                <a:ext cx="100440" cy="92520"/>
              </p14:xfrm>
            </p:contentPart>
          </mc:Choice>
          <mc:Fallback>
            <p:pic>
              <p:nvPicPr>
                <p:cNvPr id="61" name="筆跡 60">
                  <a:extLst>
                    <a:ext uri="{FF2B5EF4-FFF2-40B4-BE49-F238E27FC236}">
                      <a16:creationId xmlns:a16="http://schemas.microsoft.com/office/drawing/2014/main" id="{3C185F27-CC05-4334-9785-3D67E51BCA68}"/>
                    </a:ext>
                  </a:extLst>
                </p:cNvPr>
                <p:cNvPicPr/>
                <p:nvPr/>
              </p:nvPicPr>
              <p:blipFill>
                <a:blip r:embed="rId85"/>
                <a:stretch>
                  <a:fillRect/>
                </a:stretch>
              </p:blipFill>
              <p:spPr>
                <a:xfrm>
                  <a:off x="4080570" y="2356275"/>
                  <a:ext cx="1180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2" name="筆跡 61">
                  <a:extLst>
                    <a:ext uri="{FF2B5EF4-FFF2-40B4-BE49-F238E27FC236}">
                      <a16:creationId xmlns:a16="http://schemas.microsoft.com/office/drawing/2014/main" id="{336E54D3-79E8-4F7D-A3D5-BE56BDF87478}"/>
                    </a:ext>
                  </a:extLst>
                </p14:cNvPr>
                <p14:cNvContentPartPr/>
                <p14:nvPr/>
              </p14:nvContentPartPr>
              <p14:xfrm>
                <a:off x="4247610" y="2184555"/>
                <a:ext cx="126000" cy="254160"/>
              </p14:xfrm>
            </p:contentPart>
          </mc:Choice>
          <mc:Fallback>
            <p:pic>
              <p:nvPicPr>
                <p:cNvPr id="62" name="筆跡 61">
                  <a:extLst>
                    <a:ext uri="{FF2B5EF4-FFF2-40B4-BE49-F238E27FC236}">
                      <a16:creationId xmlns:a16="http://schemas.microsoft.com/office/drawing/2014/main" id="{336E54D3-79E8-4F7D-A3D5-BE56BDF87478}"/>
                    </a:ext>
                  </a:extLst>
                </p:cNvPr>
                <p:cNvPicPr/>
                <p:nvPr/>
              </p:nvPicPr>
              <p:blipFill>
                <a:blip r:embed="rId87"/>
                <a:stretch>
                  <a:fillRect/>
                </a:stretch>
              </p:blipFill>
              <p:spPr>
                <a:xfrm>
                  <a:off x="4238970" y="2175555"/>
                  <a:ext cx="1436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3" name="筆跡 62">
                  <a:extLst>
                    <a:ext uri="{FF2B5EF4-FFF2-40B4-BE49-F238E27FC236}">
                      <a16:creationId xmlns:a16="http://schemas.microsoft.com/office/drawing/2014/main" id="{9D9B7413-A403-4B0D-8C6A-370E5930E4E9}"/>
                    </a:ext>
                  </a:extLst>
                </p14:cNvPr>
                <p14:cNvContentPartPr/>
                <p14:nvPr/>
              </p14:nvContentPartPr>
              <p14:xfrm>
                <a:off x="4498170" y="2342595"/>
                <a:ext cx="122040" cy="13320"/>
              </p14:xfrm>
            </p:contentPart>
          </mc:Choice>
          <mc:Fallback>
            <p:pic>
              <p:nvPicPr>
                <p:cNvPr id="63" name="筆跡 62">
                  <a:extLst>
                    <a:ext uri="{FF2B5EF4-FFF2-40B4-BE49-F238E27FC236}">
                      <a16:creationId xmlns:a16="http://schemas.microsoft.com/office/drawing/2014/main" id="{9D9B7413-A403-4B0D-8C6A-370E5930E4E9}"/>
                    </a:ext>
                  </a:extLst>
                </p:cNvPr>
                <p:cNvPicPr/>
                <p:nvPr/>
              </p:nvPicPr>
              <p:blipFill>
                <a:blip r:embed="rId89"/>
                <a:stretch>
                  <a:fillRect/>
                </a:stretch>
              </p:blipFill>
              <p:spPr>
                <a:xfrm>
                  <a:off x="4489170" y="2333595"/>
                  <a:ext cx="1396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4" name="筆跡 63">
                  <a:extLst>
                    <a:ext uri="{FF2B5EF4-FFF2-40B4-BE49-F238E27FC236}">
                      <a16:creationId xmlns:a16="http://schemas.microsoft.com/office/drawing/2014/main" id="{3120A553-EEF3-421C-8799-85E191C1AB38}"/>
                    </a:ext>
                  </a:extLst>
                </p14:cNvPr>
                <p14:cNvContentPartPr/>
                <p14:nvPr/>
              </p14:nvContentPartPr>
              <p14:xfrm>
                <a:off x="4494210" y="2403075"/>
                <a:ext cx="165240" cy="11160"/>
              </p14:xfrm>
            </p:contentPart>
          </mc:Choice>
          <mc:Fallback>
            <p:pic>
              <p:nvPicPr>
                <p:cNvPr id="64" name="筆跡 63">
                  <a:extLst>
                    <a:ext uri="{FF2B5EF4-FFF2-40B4-BE49-F238E27FC236}">
                      <a16:creationId xmlns:a16="http://schemas.microsoft.com/office/drawing/2014/main" id="{3120A553-EEF3-421C-8799-85E191C1AB38}"/>
                    </a:ext>
                  </a:extLst>
                </p:cNvPr>
                <p:cNvPicPr/>
                <p:nvPr/>
              </p:nvPicPr>
              <p:blipFill>
                <a:blip r:embed="rId91"/>
                <a:stretch>
                  <a:fillRect/>
                </a:stretch>
              </p:blipFill>
              <p:spPr>
                <a:xfrm>
                  <a:off x="4485570" y="2394435"/>
                  <a:ext cx="182880" cy="28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
            <p14:nvContentPartPr>
              <p14:cNvPr id="83" name="筆跡 82">
                <a:extLst>
                  <a:ext uri="{FF2B5EF4-FFF2-40B4-BE49-F238E27FC236}">
                    <a16:creationId xmlns:a16="http://schemas.microsoft.com/office/drawing/2014/main" id="{8346DEFC-4E54-430E-BEC3-84A8AEF2CB61}"/>
                  </a:ext>
                </a:extLst>
              </p14:cNvPr>
              <p14:cNvContentPartPr/>
              <p14:nvPr/>
            </p14:nvContentPartPr>
            <p14:xfrm>
              <a:off x="1514490" y="3123795"/>
              <a:ext cx="289080" cy="230400"/>
            </p14:xfrm>
          </p:contentPart>
        </mc:Choice>
        <mc:Fallback>
          <p:pic>
            <p:nvPicPr>
              <p:cNvPr id="83" name="筆跡 82">
                <a:extLst>
                  <a:ext uri="{FF2B5EF4-FFF2-40B4-BE49-F238E27FC236}">
                    <a16:creationId xmlns:a16="http://schemas.microsoft.com/office/drawing/2014/main" id="{8346DEFC-4E54-430E-BEC3-84A8AEF2CB61}"/>
                  </a:ext>
                </a:extLst>
              </p:cNvPr>
              <p:cNvPicPr/>
              <p:nvPr/>
            </p:nvPicPr>
            <p:blipFill>
              <a:blip r:embed="rId93"/>
              <a:stretch>
                <a:fillRect/>
              </a:stretch>
            </p:blipFill>
            <p:spPr>
              <a:xfrm>
                <a:off x="1505490" y="3114795"/>
                <a:ext cx="306720" cy="248040"/>
              </a:xfrm>
              <a:prstGeom prst="rect">
                <a:avLst/>
              </a:prstGeom>
            </p:spPr>
          </p:pic>
        </mc:Fallback>
      </mc:AlternateContent>
      <p:grpSp>
        <p:nvGrpSpPr>
          <p:cNvPr id="98" name="群組 97">
            <a:extLst>
              <a:ext uri="{FF2B5EF4-FFF2-40B4-BE49-F238E27FC236}">
                <a16:creationId xmlns:a16="http://schemas.microsoft.com/office/drawing/2014/main" id="{A6B18E6E-2ADA-4353-9702-729AE0640F20}"/>
              </a:ext>
            </a:extLst>
          </p:cNvPr>
          <p:cNvGrpSpPr/>
          <p:nvPr/>
        </p:nvGrpSpPr>
        <p:grpSpPr>
          <a:xfrm>
            <a:off x="1351770" y="3003915"/>
            <a:ext cx="70560" cy="69840"/>
            <a:chOff x="1351770" y="3003915"/>
            <a:chExt cx="70560" cy="69840"/>
          </a:xfrm>
        </p:grpSpPr>
        <mc:AlternateContent xmlns:mc="http://schemas.openxmlformats.org/markup-compatibility/2006">
          <mc:Choice xmlns:p14="http://schemas.microsoft.com/office/powerpoint/2010/main" Requires="p14">
            <p:contentPart p14:bwMode="auto" r:id="rId94">
              <p14:nvContentPartPr>
                <p14:cNvPr id="96" name="筆跡 95">
                  <a:extLst>
                    <a:ext uri="{FF2B5EF4-FFF2-40B4-BE49-F238E27FC236}">
                      <a16:creationId xmlns:a16="http://schemas.microsoft.com/office/drawing/2014/main" id="{DCF3A7BA-EDF9-423D-9487-E6C18F8D4606}"/>
                    </a:ext>
                  </a:extLst>
                </p14:cNvPr>
                <p14:cNvContentPartPr/>
                <p14:nvPr/>
              </p14:nvContentPartPr>
              <p14:xfrm>
                <a:off x="1351770" y="3031275"/>
                <a:ext cx="15840" cy="42480"/>
              </p14:xfrm>
            </p:contentPart>
          </mc:Choice>
          <mc:Fallback>
            <p:pic>
              <p:nvPicPr>
                <p:cNvPr id="96" name="筆跡 95">
                  <a:extLst>
                    <a:ext uri="{FF2B5EF4-FFF2-40B4-BE49-F238E27FC236}">
                      <a16:creationId xmlns:a16="http://schemas.microsoft.com/office/drawing/2014/main" id="{DCF3A7BA-EDF9-423D-9487-E6C18F8D4606}"/>
                    </a:ext>
                  </a:extLst>
                </p:cNvPr>
                <p:cNvPicPr/>
                <p:nvPr/>
              </p:nvPicPr>
              <p:blipFill>
                <a:blip r:embed="rId95"/>
                <a:stretch>
                  <a:fillRect/>
                </a:stretch>
              </p:blipFill>
              <p:spPr>
                <a:xfrm>
                  <a:off x="1343130" y="3022275"/>
                  <a:ext cx="334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7" name="筆跡 96">
                  <a:extLst>
                    <a:ext uri="{FF2B5EF4-FFF2-40B4-BE49-F238E27FC236}">
                      <a16:creationId xmlns:a16="http://schemas.microsoft.com/office/drawing/2014/main" id="{42B880D4-4BBC-4489-93F6-A407F19D344A}"/>
                    </a:ext>
                  </a:extLst>
                </p14:cNvPr>
                <p14:cNvContentPartPr/>
                <p14:nvPr/>
              </p14:nvContentPartPr>
              <p14:xfrm>
                <a:off x="1412250" y="3003915"/>
                <a:ext cx="10080" cy="65160"/>
              </p14:xfrm>
            </p:contentPart>
          </mc:Choice>
          <mc:Fallback>
            <p:pic>
              <p:nvPicPr>
                <p:cNvPr id="97" name="筆跡 96">
                  <a:extLst>
                    <a:ext uri="{FF2B5EF4-FFF2-40B4-BE49-F238E27FC236}">
                      <a16:creationId xmlns:a16="http://schemas.microsoft.com/office/drawing/2014/main" id="{42B880D4-4BBC-4489-93F6-A407F19D344A}"/>
                    </a:ext>
                  </a:extLst>
                </p:cNvPr>
                <p:cNvPicPr/>
                <p:nvPr/>
              </p:nvPicPr>
              <p:blipFill>
                <a:blip r:embed="rId97"/>
                <a:stretch>
                  <a:fillRect/>
                </a:stretch>
              </p:blipFill>
              <p:spPr>
                <a:xfrm>
                  <a:off x="1403250" y="2995275"/>
                  <a:ext cx="27720" cy="82800"/>
                </a:xfrm>
                <a:prstGeom prst="rect">
                  <a:avLst/>
                </a:prstGeom>
              </p:spPr>
            </p:pic>
          </mc:Fallback>
        </mc:AlternateContent>
      </p:grpSp>
      <p:grpSp>
        <p:nvGrpSpPr>
          <p:cNvPr id="117" name="群組 116">
            <a:extLst>
              <a:ext uri="{FF2B5EF4-FFF2-40B4-BE49-F238E27FC236}">
                <a16:creationId xmlns:a16="http://schemas.microsoft.com/office/drawing/2014/main" id="{78CA95B6-2FB0-48C7-A196-85A96FF02DE9}"/>
              </a:ext>
            </a:extLst>
          </p:cNvPr>
          <p:cNvGrpSpPr/>
          <p:nvPr/>
        </p:nvGrpSpPr>
        <p:grpSpPr>
          <a:xfrm>
            <a:off x="3406650" y="2838315"/>
            <a:ext cx="89640" cy="84960"/>
            <a:chOff x="3406650" y="2838315"/>
            <a:chExt cx="89640" cy="84960"/>
          </a:xfrm>
        </p:grpSpPr>
        <mc:AlternateContent xmlns:mc="http://schemas.openxmlformats.org/markup-compatibility/2006">
          <mc:Choice xmlns:p14="http://schemas.microsoft.com/office/powerpoint/2010/main" Requires="p14">
            <p:contentPart p14:bwMode="auto" r:id="rId98">
              <p14:nvContentPartPr>
                <p14:cNvPr id="99" name="筆跡 98">
                  <a:extLst>
                    <a:ext uri="{FF2B5EF4-FFF2-40B4-BE49-F238E27FC236}">
                      <a16:creationId xmlns:a16="http://schemas.microsoft.com/office/drawing/2014/main" id="{BBD949EF-2545-4E6C-B8D9-D518EBC7B85A}"/>
                    </a:ext>
                  </a:extLst>
                </p14:cNvPr>
                <p14:cNvContentPartPr/>
                <p14:nvPr/>
              </p14:nvContentPartPr>
              <p14:xfrm>
                <a:off x="3406650" y="2876115"/>
                <a:ext cx="20880" cy="41400"/>
              </p14:xfrm>
            </p:contentPart>
          </mc:Choice>
          <mc:Fallback>
            <p:pic>
              <p:nvPicPr>
                <p:cNvPr id="99" name="筆跡 98">
                  <a:extLst>
                    <a:ext uri="{FF2B5EF4-FFF2-40B4-BE49-F238E27FC236}">
                      <a16:creationId xmlns:a16="http://schemas.microsoft.com/office/drawing/2014/main" id="{BBD949EF-2545-4E6C-B8D9-D518EBC7B85A}"/>
                    </a:ext>
                  </a:extLst>
                </p:cNvPr>
                <p:cNvPicPr/>
                <p:nvPr/>
              </p:nvPicPr>
              <p:blipFill>
                <a:blip r:embed="rId99"/>
                <a:stretch>
                  <a:fillRect/>
                </a:stretch>
              </p:blipFill>
              <p:spPr>
                <a:xfrm>
                  <a:off x="3398010" y="2867475"/>
                  <a:ext cx="385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00" name="筆跡 99">
                  <a:extLst>
                    <a:ext uri="{FF2B5EF4-FFF2-40B4-BE49-F238E27FC236}">
                      <a16:creationId xmlns:a16="http://schemas.microsoft.com/office/drawing/2014/main" id="{6A6B9C4C-04B7-48DA-8A94-A00492CF8E30}"/>
                    </a:ext>
                  </a:extLst>
                </p14:cNvPr>
                <p14:cNvContentPartPr/>
                <p14:nvPr/>
              </p14:nvContentPartPr>
              <p14:xfrm>
                <a:off x="3474330" y="2838315"/>
                <a:ext cx="21960" cy="84960"/>
              </p14:xfrm>
            </p:contentPart>
          </mc:Choice>
          <mc:Fallback>
            <p:pic>
              <p:nvPicPr>
                <p:cNvPr id="100" name="筆跡 99">
                  <a:extLst>
                    <a:ext uri="{FF2B5EF4-FFF2-40B4-BE49-F238E27FC236}">
                      <a16:creationId xmlns:a16="http://schemas.microsoft.com/office/drawing/2014/main" id="{6A6B9C4C-04B7-48DA-8A94-A00492CF8E30}"/>
                    </a:ext>
                  </a:extLst>
                </p:cNvPr>
                <p:cNvPicPr/>
                <p:nvPr/>
              </p:nvPicPr>
              <p:blipFill>
                <a:blip r:embed="rId101"/>
                <a:stretch>
                  <a:fillRect/>
                </a:stretch>
              </p:blipFill>
              <p:spPr>
                <a:xfrm>
                  <a:off x="3465330" y="2829675"/>
                  <a:ext cx="39600" cy="10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
            <p14:nvContentPartPr>
              <p14:cNvPr id="101" name="筆跡 100">
                <a:extLst>
                  <a:ext uri="{FF2B5EF4-FFF2-40B4-BE49-F238E27FC236}">
                    <a16:creationId xmlns:a16="http://schemas.microsoft.com/office/drawing/2014/main" id="{6C1A6B2E-6D8B-46A7-A53D-B3FBEC2EDAC7}"/>
                  </a:ext>
                </a:extLst>
              </p14:cNvPr>
              <p14:cNvContentPartPr/>
              <p14:nvPr/>
            </p14:nvContentPartPr>
            <p14:xfrm>
              <a:off x="3625890" y="3250875"/>
              <a:ext cx="18360" cy="30600"/>
            </p14:xfrm>
          </p:contentPart>
        </mc:Choice>
        <mc:Fallback>
          <p:pic>
            <p:nvPicPr>
              <p:cNvPr id="101" name="筆跡 100">
                <a:extLst>
                  <a:ext uri="{FF2B5EF4-FFF2-40B4-BE49-F238E27FC236}">
                    <a16:creationId xmlns:a16="http://schemas.microsoft.com/office/drawing/2014/main" id="{6C1A6B2E-6D8B-46A7-A53D-B3FBEC2EDAC7}"/>
                  </a:ext>
                </a:extLst>
              </p:cNvPr>
              <p:cNvPicPr/>
              <p:nvPr/>
            </p:nvPicPr>
            <p:blipFill>
              <a:blip r:embed="rId103"/>
              <a:stretch>
                <a:fillRect/>
              </a:stretch>
            </p:blipFill>
            <p:spPr>
              <a:xfrm>
                <a:off x="3616890" y="3242235"/>
                <a:ext cx="36000" cy="48240"/>
              </a:xfrm>
              <a:prstGeom prst="rect">
                <a:avLst/>
              </a:prstGeom>
            </p:spPr>
          </p:pic>
        </mc:Fallback>
      </mc:AlternateContent>
      <p:grpSp>
        <p:nvGrpSpPr>
          <p:cNvPr id="116" name="群組 115">
            <a:extLst>
              <a:ext uri="{FF2B5EF4-FFF2-40B4-BE49-F238E27FC236}">
                <a16:creationId xmlns:a16="http://schemas.microsoft.com/office/drawing/2014/main" id="{B098AB28-FF53-441D-B893-238DE7E87BF8}"/>
              </a:ext>
            </a:extLst>
          </p:cNvPr>
          <p:cNvGrpSpPr/>
          <p:nvPr/>
        </p:nvGrpSpPr>
        <p:grpSpPr>
          <a:xfrm>
            <a:off x="3844770" y="2982315"/>
            <a:ext cx="573840" cy="430200"/>
            <a:chOff x="3844770" y="2982315"/>
            <a:chExt cx="573840" cy="430200"/>
          </a:xfrm>
        </p:grpSpPr>
        <mc:AlternateContent xmlns:mc="http://schemas.openxmlformats.org/markup-compatibility/2006">
          <mc:Choice xmlns:p14="http://schemas.microsoft.com/office/powerpoint/2010/main" Requires="p14">
            <p:contentPart p14:bwMode="auto" r:id="rId104">
              <p14:nvContentPartPr>
                <p14:cNvPr id="102" name="筆跡 101">
                  <a:extLst>
                    <a:ext uri="{FF2B5EF4-FFF2-40B4-BE49-F238E27FC236}">
                      <a16:creationId xmlns:a16="http://schemas.microsoft.com/office/drawing/2014/main" id="{AF6BEF20-3D0E-4A19-943F-6FF9A5FF1363}"/>
                    </a:ext>
                  </a:extLst>
                </p14:cNvPr>
                <p14:cNvContentPartPr/>
                <p14:nvPr/>
              </p14:nvContentPartPr>
              <p14:xfrm>
                <a:off x="3844770" y="3103635"/>
                <a:ext cx="48960" cy="308880"/>
              </p14:xfrm>
            </p:contentPart>
          </mc:Choice>
          <mc:Fallback>
            <p:pic>
              <p:nvPicPr>
                <p:cNvPr id="102" name="筆跡 101">
                  <a:extLst>
                    <a:ext uri="{FF2B5EF4-FFF2-40B4-BE49-F238E27FC236}">
                      <a16:creationId xmlns:a16="http://schemas.microsoft.com/office/drawing/2014/main" id="{AF6BEF20-3D0E-4A19-943F-6FF9A5FF1363}"/>
                    </a:ext>
                  </a:extLst>
                </p:cNvPr>
                <p:cNvPicPr/>
                <p:nvPr/>
              </p:nvPicPr>
              <p:blipFill>
                <a:blip r:embed="rId105"/>
                <a:stretch>
                  <a:fillRect/>
                </a:stretch>
              </p:blipFill>
              <p:spPr>
                <a:xfrm>
                  <a:off x="3835770" y="3094995"/>
                  <a:ext cx="6660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03" name="筆跡 102">
                  <a:extLst>
                    <a:ext uri="{FF2B5EF4-FFF2-40B4-BE49-F238E27FC236}">
                      <a16:creationId xmlns:a16="http://schemas.microsoft.com/office/drawing/2014/main" id="{09556302-6050-496C-A7AD-C8ADD527B45B}"/>
                    </a:ext>
                  </a:extLst>
                </p14:cNvPr>
                <p14:cNvContentPartPr/>
                <p14:nvPr/>
              </p14:nvContentPartPr>
              <p14:xfrm>
                <a:off x="3898770" y="3110115"/>
                <a:ext cx="93600" cy="93600"/>
              </p14:xfrm>
            </p:contentPart>
          </mc:Choice>
          <mc:Fallback>
            <p:pic>
              <p:nvPicPr>
                <p:cNvPr id="103" name="筆跡 102">
                  <a:extLst>
                    <a:ext uri="{FF2B5EF4-FFF2-40B4-BE49-F238E27FC236}">
                      <a16:creationId xmlns:a16="http://schemas.microsoft.com/office/drawing/2014/main" id="{09556302-6050-496C-A7AD-C8ADD527B45B}"/>
                    </a:ext>
                  </a:extLst>
                </p:cNvPr>
                <p:cNvPicPr/>
                <p:nvPr/>
              </p:nvPicPr>
              <p:blipFill>
                <a:blip r:embed="rId107"/>
                <a:stretch>
                  <a:fillRect/>
                </a:stretch>
              </p:blipFill>
              <p:spPr>
                <a:xfrm>
                  <a:off x="3890130" y="3101475"/>
                  <a:ext cx="1112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4" name="筆跡 103">
                  <a:extLst>
                    <a:ext uri="{FF2B5EF4-FFF2-40B4-BE49-F238E27FC236}">
                      <a16:creationId xmlns:a16="http://schemas.microsoft.com/office/drawing/2014/main" id="{6CA747B2-37AA-4CA0-9946-5F9B50A8E291}"/>
                    </a:ext>
                  </a:extLst>
                </p14:cNvPr>
                <p14:cNvContentPartPr/>
                <p14:nvPr/>
              </p14:nvContentPartPr>
              <p14:xfrm>
                <a:off x="4030170" y="3110115"/>
                <a:ext cx="108720" cy="131040"/>
              </p14:xfrm>
            </p:contentPart>
          </mc:Choice>
          <mc:Fallback>
            <p:pic>
              <p:nvPicPr>
                <p:cNvPr id="104" name="筆跡 103">
                  <a:extLst>
                    <a:ext uri="{FF2B5EF4-FFF2-40B4-BE49-F238E27FC236}">
                      <a16:creationId xmlns:a16="http://schemas.microsoft.com/office/drawing/2014/main" id="{6CA747B2-37AA-4CA0-9946-5F9B50A8E291}"/>
                    </a:ext>
                  </a:extLst>
                </p:cNvPr>
                <p:cNvPicPr/>
                <p:nvPr/>
              </p:nvPicPr>
              <p:blipFill>
                <a:blip r:embed="rId109"/>
                <a:stretch>
                  <a:fillRect/>
                </a:stretch>
              </p:blipFill>
              <p:spPr>
                <a:xfrm>
                  <a:off x="4021170" y="3101475"/>
                  <a:ext cx="12636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5" name="筆跡 104">
                  <a:extLst>
                    <a:ext uri="{FF2B5EF4-FFF2-40B4-BE49-F238E27FC236}">
                      <a16:creationId xmlns:a16="http://schemas.microsoft.com/office/drawing/2014/main" id="{CCD6D7BF-9D71-4192-BA21-1C35FD02CE4B}"/>
                    </a:ext>
                  </a:extLst>
                </p14:cNvPr>
                <p14:cNvContentPartPr/>
                <p14:nvPr/>
              </p14:nvContentPartPr>
              <p14:xfrm>
                <a:off x="4170930" y="3103275"/>
                <a:ext cx="105480" cy="102600"/>
              </p14:xfrm>
            </p:contentPart>
          </mc:Choice>
          <mc:Fallback>
            <p:pic>
              <p:nvPicPr>
                <p:cNvPr id="105" name="筆跡 104">
                  <a:extLst>
                    <a:ext uri="{FF2B5EF4-FFF2-40B4-BE49-F238E27FC236}">
                      <a16:creationId xmlns:a16="http://schemas.microsoft.com/office/drawing/2014/main" id="{CCD6D7BF-9D71-4192-BA21-1C35FD02CE4B}"/>
                    </a:ext>
                  </a:extLst>
                </p:cNvPr>
                <p:cNvPicPr/>
                <p:nvPr/>
              </p:nvPicPr>
              <p:blipFill>
                <a:blip r:embed="rId111"/>
                <a:stretch>
                  <a:fillRect/>
                </a:stretch>
              </p:blipFill>
              <p:spPr>
                <a:xfrm>
                  <a:off x="4161930" y="3094635"/>
                  <a:ext cx="1231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6" name="筆跡 105">
                  <a:extLst>
                    <a:ext uri="{FF2B5EF4-FFF2-40B4-BE49-F238E27FC236}">
                      <a16:creationId xmlns:a16="http://schemas.microsoft.com/office/drawing/2014/main" id="{3CA021D2-0B4E-4363-A944-3C1DE94D239C}"/>
                    </a:ext>
                  </a:extLst>
                </p14:cNvPr>
                <p14:cNvContentPartPr/>
                <p14:nvPr/>
              </p14:nvContentPartPr>
              <p14:xfrm>
                <a:off x="4316370" y="2982315"/>
                <a:ext cx="102240" cy="231840"/>
              </p14:xfrm>
            </p:contentPart>
          </mc:Choice>
          <mc:Fallback>
            <p:pic>
              <p:nvPicPr>
                <p:cNvPr id="106" name="筆跡 105">
                  <a:extLst>
                    <a:ext uri="{FF2B5EF4-FFF2-40B4-BE49-F238E27FC236}">
                      <a16:creationId xmlns:a16="http://schemas.microsoft.com/office/drawing/2014/main" id="{3CA021D2-0B4E-4363-A944-3C1DE94D239C}"/>
                    </a:ext>
                  </a:extLst>
                </p:cNvPr>
                <p:cNvPicPr/>
                <p:nvPr/>
              </p:nvPicPr>
              <p:blipFill>
                <a:blip r:embed="rId113"/>
                <a:stretch>
                  <a:fillRect/>
                </a:stretch>
              </p:blipFill>
              <p:spPr>
                <a:xfrm>
                  <a:off x="4307370" y="2973675"/>
                  <a:ext cx="119880" cy="249480"/>
                </a:xfrm>
                <a:prstGeom prst="rect">
                  <a:avLst/>
                </a:prstGeom>
              </p:spPr>
            </p:pic>
          </mc:Fallback>
        </mc:AlternateContent>
      </p:grpSp>
      <p:grpSp>
        <p:nvGrpSpPr>
          <p:cNvPr id="134" name="群組 133">
            <a:extLst>
              <a:ext uri="{FF2B5EF4-FFF2-40B4-BE49-F238E27FC236}">
                <a16:creationId xmlns:a16="http://schemas.microsoft.com/office/drawing/2014/main" id="{70586BC0-ADBD-4D42-941F-5680C84427A9}"/>
              </a:ext>
            </a:extLst>
          </p:cNvPr>
          <p:cNvGrpSpPr/>
          <p:nvPr/>
        </p:nvGrpSpPr>
        <p:grpSpPr>
          <a:xfrm>
            <a:off x="1521690" y="3621315"/>
            <a:ext cx="62640" cy="85680"/>
            <a:chOff x="1521690" y="3621315"/>
            <a:chExt cx="62640" cy="85680"/>
          </a:xfrm>
        </p:grpSpPr>
        <mc:AlternateContent xmlns:mc="http://schemas.openxmlformats.org/markup-compatibility/2006">
          <mc:Choice xmlns:p14="http://schemas.microsoft.com/office/powerpoint/2010/main" Requires="p14">
            <p:contentPart p14:bwMode="auto" r:id="rId114">
              <p14:nvContentPartPr>
                <p14:cNvPr id="132" name="筆跡 131">
                  <a:extLst>
                    <a:ext uri="{FF2B5EF4-FFF2-40B4-BE49-F238E27FC236}">
                      <a16:creationId xmlns:a16="http://schemas.microsoft.com/office/drawing/2014/main" id="{EB06AA01-DE6E-44C7-9C6A-13FC661C574F}"/>
                    </a:ext>
                  </a:extLst>
                </p14:cNvPr>
                <p14:cNvContentPartPr/>
                <p14:nvPr/>
              </p14:nvContentPartPr>
              <p14:xfrm>
                <a:off x="1521690" y="3659115"/>
                <a:ext cx="12240" cy="47880"/>
              </p14:xfrm>
            </p:contentPart>
          </mc:Choice>
          <mc:Fallback>
            <p:pic>
              <p:nvPicPr>
                <p:cNvPr id="132" name="筆跡 131">
                  <a:extLst>
                    <a:ext uri="{FF2B5EF4-FFF2-40B4-BE49-F238E27FC236}">
                      <a16:creationId xmlns:a16="http://schemas.microsoft.com/office/drawing/2014/main" id="{EB06AA01-DE6E-44C7-9C6A-13FC661C574F}"/>
                    </a:ext>
                  </a:extLst>
                </p:cNvPr>
                <p:cNvPicPr/>
                <p:nvPr/>
              </p:nvPicPr>
              <p:blipFill>
                <a:blip r:embed="rId115"/>
                <a:stretch>
                  <a:fillRect/>
                </a:stretch>
              </p:blipFill>
              <p:spPr>
                <a:xfrm>
                  <a:off x="1512690" y="3650115"/>
                  <a:ext cx="298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33" name="筆跡 132">
                  <a:extLst>
                    <a:ext uri="{FF2B5EF4-FFF2-40B4-BE49-F238E27FC236}">
                      <a16:creationId xmlns:a16="http://schemas.microsoft.com/office/drawing/2014/main" id="{75BB872A-6043-46F7-9255-30E7215C69CA}"/>
                    </a:ext>
                  </a:extLst>
                </p14:cNvPr>
                <p14:cNvContentPartPr/>
                <p14:nvPr/>
              </p14:nvContentPartPr>
              <p14:xfrm>
                <a:off x="1579290" y="3621315"/>
                <a:ext cx="5040" cy="57600"/>
              </p14:xfrm>
            </p:contentPart>
          </mc:Choice>
          <mc:Fallback>
            <p:pic>
              <p:nvPicPr>
                <p:cNvPr id="133" name="筆跡 132">
                  <a:extLst>
                    <a:ext uri="{FF2B5EF4-FFF2-40B4-BE49-F238E27FC236}">
                      <a16:creationId xmlns:a16="http://schemas.microsoft.com/office/drawing/2014/main" id="{75BB872A-6043-46F7-9255-30E7215C69CA}"/>
                    </a:ext>
                  </a:extLst>
                </p:cNvPr>
                <p:cNvPicPr/>
                <p:nvPr/>
              </p:nvPicPr>
              <p:blipFill>
                <a:blip r:embed="rId117"/>
                <a:stretch>
                  <a:fillRect/>
                </a:stretch>
              </p:blipFill>
              <p:spPr>
                <a:xfrm>
                  <a:off x="1570650" y="3612315"/>
                  <a:ext cx="22680" cy="75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8">
            <p14:nvContentPartPr>
              <p14:cNvPr id="138" name="筆跡 137">
                <a:extLst>
                  <a:ext uri="{FF2B5EF4-FFF2-40B4-BE49-F238E27FC236}">
                    <a16:creationId xmlns:a16="http://schemas.microsoft.com/office/drawing/2014/main" id="{93E74E08-9877-4BCD-B41C-290539ADE701}"/>
                  </a:ext>
                </a:extLst>
              </p14:cNvPr>
              <p14:cNvContentPartPr/>
              <p14:nvPr/>
            </p14:nvContentPartPr>
            <p14:xfrm>
              <a:off x="3814530" y="3859275"/>
              <a:ext cx="11160" cy="21960"/>
            </p14:xfrm>
          </p:contentPart>
        </mc:Choice>
        <mc:Fallback>
          <p:pic>
            <p:nvPicPr>
              <p:cNvPr id="138" name="筆跡 137">
                <a:extLst>
                  <a:ext uri="{FF2B5EF4-FFF2-40B4-BE49-F238E27FC236}">
                    <a16:creationId xmlns:a16="http://schemas.microsoft.com/office/drawing/2014/main" id="{93E74E08-9877-4BCD-B41C-290539ADE701}"/>
                  </a:ext>
                </a:extLst>
              </p:cNvPr>
              <p:cNvPicPr/>
              <p:nvPr/>
            </p:nvPicPr>
            <p:blipFill>
              <a:blip r:embed="rId119"/>
              <a:stretch>
                <a:fillRect/>
              </a:stretch>
            </p:blipFill>
            <p:spPr>
              <a:xfrm>
                <a:off x="3805890" y="3850635"/>
                <a:ext cx="28800" cy="39600"/>
              </a:xfrm>
              <a:prstGeom prst="rect">
                <a:avLst/>
              </a:prstGeom>
            </p:spPr>
          </p:pic>
        </mc:Fallback>
      </mc:AlternateContent>
      <p:grpSp>
        <p:nvGrpSpPr>
          <p:cNvPr id="153" name="群組 152">
            <a:extLst>
              <a:ext uri="{FF2B5EF4-FFF2-40B4-BE49-F238E27FC236}">
                <a16:creationId xmlns:a16="http://schemas.microsoft.com/office/drawing/2014/main" id="{55C9F4F1-760B-4D7F-B231-AE08D95111EC}"/>
              </a:ext>
            </a:extLst>
          </p:cNvPr>
          <p:cNvGrpSpPr/>
          <p:nvPr/>
        </p:nvGrpSpPr>
        <p:grpSpPr>
          <a:xfrm>
            <a:off x="3981930" y="3622395"/>
            <a:ext cx="934920" cy="437760"/>
            <a:chOff x="3981930" y="3622395"/>
            <a:chExt cx="934920" cy="437760"/>
          </a:xfrm>
        </p:grpSpPr>
        <mc:AlternateContent xmlns:mc="http://schemas.openxmlformats.org/markup-compatibility/2006">
          <mc:Choice xmlns:p14="http://schemas.microsoft.com/office/powerpoint/2010/main" Requires="p14">
            <p:contentPart p14:bwMode="auto" r:id="rId120">
              <p14:nvContentPartPr>
                <p14:cNvPr id="139" name="筆跡 138">
                  <a:extLst>
                    <a:ext uri="{FF2B5EF4-FFF2-40B4-BE49-F238E27FC236}">
                      <a16:creationId xmlns:a16="http://schemas.microsoft.com/office/drawing/2014/main" id="{8E76286F-6FB5-40A0-8905-859E9375CD07}"/>
                    </a:ext>
                  </a:extLst>
                </p14:cNvPr>
                <p14:cNvContentPartPr/>
                <p14:nvPr/>
              </p14:nvContentPartPr>
              <p14:xfrm>
                <a:off x="3981930" y="3773955"/>
                <a:ext cx="20880" cy="286200"/>
              </p14:xfrm>
            </p:contentPart>
          </mc:Choice>
          <mc:Fallback>
            <p:pic>
              <p:nvPicPr>
                <p:cNvPr id="139" name="筆跡 138">
                  <a:extLst>
                    <a:ext uri="{FF2B5EF4-FFF2-40B4-BE49-F238E27FC236}">
                      <a16:creationId xmlns:a16="http://schemas.microsoft.com/office/drawing/2014/main" id="{8E76286F-6FB5-40A0-8905-859E9375CD07}"/>
                    </a:ext>
                  </a:extLst>
                </p:cNvPr>
                <p:cNvPicPr/>
                <p:nvPr/>
              </p:nvPicPr>
              <p:blipFill>
                <a:blip r:embed="rId121"/>
                <a:stretch>
                  <a:fillRect/>
                </a:stretch>
              </p:blipFill>
              <p:spPr>
                <a:xfrm>
                  <a:off x="3972930" y="3764955"/>
                  <a:ext cx="3852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40" name="筆跡 139">
                  <a:extLst>
                    <a:ext uri="{FF2B5EF4-FFF2-40B4-BE49-F238E27FC236}">
                      <a16:creationId xmlns:a16="http://schemas.microsoft.com/office/drawing/2014/main" id="{77D54405-8C99-4A25-9769-97BC14D695CD}"/>
                    </a:ext>
                  </a:extLst>
                </p14:cNvPr>
                <p14:cNvContentPartPr/>
                <p14:nvPr/>
              </p14:nvContentPartPr>
              <p14:xfrm>
                <a:off x="4007130" y="3735795"/>
                <a:ext cx="79920" cy="75240"/>
              </p14:xfrm>
            </p:contentPart>
          </mc:Choice>
          <mc:Fallback>
            <p:pic>
              <p:nvPicPr>
                <p:cNvPr id="140" name="筆跡 139">
                  <a:extLst>
                    <a:ext uri="{FF2B5EF4-FFF2-40B4-BE49-F238E27FC236}">
                      <a16:creationId xmlns:a16="http://schemas.microsoft.com/office/drawing/2014/main" id="{77D54405-8C99-4A25-9769-97BC14D695CD}"/>
                    </a:ext>
                  </a:extLst>
                </p:cNvPr>
                <p:cNvPicPr/>
                <p:nvPr/>
              </p:nvPicPr>
              <p:blipFill>
                <a:blip r:embed="rId123"/>
                <a:stretch>
                  <a:fillRect/>
                </a:stretch>
              </p:blipFill>
              <p:spPr>
                <a:xfrm>
                  <a:off x="3998490" y="3727155"/>
                  <a:ext cx="975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41" name="筆跡 140">
                  <a:extLst>
                    <a:ext uri="{FF2B5EF4-FFF2-40B4-BE49-F238E27FC236}">
                      <a16:creationId xmlns:a16="http://schemas.microsoft.com/office/drawing/2014/main" id="{7B041225-FEFB-4AF8-AA46-AEBB8A27A9AF}"/>
                    </a:ext>
                  </a:extLst>
                </p14:cNvPr>
                <p14:cNvContentPartPr/>
                <p14:nvPr/>
              </p14:nvContentPartPr>
              <p14:xfrm>
                <a:off x="4164810" y="3720675"/>
                <a:ext cx="117000" cy="166320"/>
              </p14:xfrm>
            </p:contentPart>
          </mc:Choice>
          <mc:Fallback>
            <p:pic>
              <p:nvPicPr>
                <p:cNvPr id="141" name="筆跡 140">
                  <a:extLst>
                    <a:ext uri="{FF2B5EF4-FFF2-40B4-BE49-F238E27FC236}">
                      <a16:creationId xmlns:a16="http://schemas.microsoft.com/office/drawing/2014/main" id="{7B041225-FEFB-4AF8-AA46-AEBB8A27A9AF}"/>
                    </a:ext>
                  </a:extLst>
                </p:cNvPr>
                <p:cNvPicPr/>
                <p:nvPr/>
              </p:nvPicPr>
              <p:blipFill>
                <a:blip r:embed="rId125"/>
                <a:stretch>
                  <a:fillRect/>
                </a:stretch>
              </p:blipFill>
              <p:spPr>
                <a:xfrm>
                  <a:off x="4155810" y="3711675"/>
                  <a:ext cx="1346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42" name="筆跡 141">
                  <a:extLst>
                    <a:ext uri="{FF2B5EF4-FFF2-40B4-BE49-F238E27FC236}">
                      <a16:creationId xmlns:a16="http://schemas.microsoft.com/office/drawing/2014/main" id="{5699BD0E-9E97-4869-8C92-C81D9861EA13}"/>
                    </a:ext>
                  </a:extLst>
                </p14:cNvPr>
                <p14:cNvContentPartPr/>
                <p14:nvPr/>
              </p14:nvContentPartPr>
              <p14:xfrm>
                <a:off x="4336890" y="3734715"/>
                <a:ext cx="101520" cy="79560"/>
              </p14:xfrm>
            </p:contentPart>
          </mc:Choice>
          <mc:Fallback>
            <p:pic>
              <p:nvPicPr>
                <p:cNvPr id="142" name="筆跡 141">
                  <a:extLst>
                    <a:ext uri="{FF2B5EF4-FFF2-40B4-BE49-F238E27FC236}">
                      <a16:creationId xmlns:a16="http://schemas.microsoft.com/office/drawing/2014/main" id="{5699BD0E-9E97-4869-8C92-C81D9861EA13}"/>
                    </a:ext>
                  </a:extLst>
                </p:cNvPr>
                <p:cNvPicPr/>
                <p:nvPr/>
              </p:nvPicPr>
              <p:blipFill>
                <a:blip r:embed="rId127"/>
                <a:stretch>
                  <a:fillRect/>
                </a:stretch>
              </p:blipFill>
              <p:spPr>
                <a:xfrm>
                  <a:off x="4327890" y="3725715"/>
                  <a:ext cx="11916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43" name="筆跡 142">
                  <a:extLst>
                    <a:ext uri="{FF2B5EF4-FFF2-40B4-BE49-F238E27FC236}">
                      <a16:creationId xmlns:a16="http://schemas.microsoft.com/office/drawing/2014/main" id="{42037AD5-8783-4374-8D2F-B9C7E9F8D5E7}"/>
                    </a:ext>
                  </a:extLst>
                </p14:cNvPr>
                <p14:cNvContentPartPr/>
                <p14:nvPr/>
              </p14:nvContentPartPr>
              <p14:xfrm>
                <a:off x="4484850" y="3622395"/>
                <a:ext cx="153720" cy="213120"/>
              </p14:xfrm>
            </p:contentPart>
          </mc:Choice>
          <mc:Fallback>
            <p:pic>
              <p:nvPicPr>
                <p:cNvPr id="143" name="筆跡 142">
                  <a:extLst>
                    <a:ext uri="{FF2B5EF4-FFF2-40B4-BE49-F238E27FC236}">
                      <a16:creationId xmlns:a16="http://schemas.microsoft.com/office/drawing/2014/main" id="{42037AD5-8783-4374-8D2F-B9C7E9F8D5E7}"/>
                    </a:ext>
                  </a:extLst>
                </p:cNvPr>
                <p:cNvPicPr/>
                <p:nvPr/>
              </p:nvPicPr>
              <p:blipFill>
                <a:blip r:embed="rId129"/>
                <a:stretch>
                  <a:fillRect/>
                </a:stretch>
              </p:blipFill>
              <p:spPr>
                <a:xfrm>
                  <a:off x="4475850" y="3613395"/>
                  <a:ext cx="17136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44" name="筆跡 143">
                  <a:extLst>
                    <a:ext uri="{FF2B5EF4-FFF2-40B4-BE49-F238E27FC236}">
                      <a16:creationId xmlns:a16="http://schemas.microsoft.com/office/drawing/2014/main" id="{64FE70A7-0751-48FC-BE56-CF4F1A42F0A8}"/>
                    </a:ext>
                  </a:extLst>
                </p14:cNvPr>
                <p14:cNvContentPartPr/>
                <p14:nvPr/>
              </p14:nvContentPartPr>
              <p14:xfrm>
                <a:off x="4779690" y="3729315"/>
                <a:ext cx="117000" cy="20880"/>
              </p14:xfrm>
            </p:contentPart>
          </mc:Choice>
          <mc:Fallback>
            <p:pic>
              <p:nvPicPr>
                <p:cNvPr id="144" name="筆跡 143">
                  <a:extLst>
                    <a:ext uri="{FF2B5EF4-FFF2-40B4-BE49-F238E27FC236}">
                      <a16:creationId xmlns:a16="http://schemas.microsoft.com/office/drawing/2014/main" id="{64FE70A7-0751-48FC-BE56-CF4F1A42F0A8}"/>
                    </a:ext>
                  </a:extLst>
                </p:cNvPr>
                <p:cNvPicPr/>
                <p:nvPr/>
              </p:nvPicPr>
              <p:blipFill>
                <a:blip r:embed="rId131"/>
                <a:stretch>
                  <a:fillRect/>
                </a:stretch>
              </p:blipFill>
              <p:spPr>
                <a:xfrm>
                  <a:off x="4770690" y="3720675"/>
                  <a:ext cx="134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45" name="筆跡 144">
                  <a:extLst>
                    <a:ext uri="{FF2B5EF4-FFF2-40B4-BE49-F238E27FC236}">
                      <a16:creationId xmlns:a16="http://schemas.microsoft.com/office/drawing/2014/main" id="{8A42A0AE-0B22-46F4-9D7E-AAE3E47E2C19}"/>
                    </a:ext>
                  </a:extLst>
                </p14:cNvPr>
                <p14:cNvContentPartPr/>
                <p14:nvPr/>
              </p14:nvContentPartPr>
              <p14:xfrm>
                <a:off x="4799850" y="3810675"/>
                <a:ext cx="117000" cy="5760"/>
              </p14:xfrm>
            </p:contentPart>
          </mc:Choice>
          <mc:Fallback>
            <p:pic>
              <p:nvPicPr>
                <p:cNvPr id="145" name="筆跡 144">
                  <a:extLst>
                    <a:ext uri="{FF2B5EF4-FFF2-40B4-BE49-F238E27FC236}">
                      <a16:creationId xmlns:a16="http://schemas.microsoft.com/office/drawing/2014/main" id="{8A42A0AE-0B22-46F4-9D7E-AAE3E47E2C19}"/>
                    </a:ext>
                  </a:extLst>
                </p:cNvPr>
                <p:cNvPicPr/>
                <p:nvPr/>
              </p:nvPicPr>
              <p:blipFill>
                <a:blip r:embed="rId133"/>
                <a:stretch>
                  <a:fillRect/>
                </a:stretch>
              </p:blipFill>
              <p:spPr>
                <a:xfrm>
                  <a:off x="4791210" y="3802035"/>
                  <a:ext cx="134640" cy="23400"/>
                </a:xfrm>
                <a:prstGeom prst="rect">
                  <a:avLst/>
                </a:prstGeom>
              </p:spPr>
            </p:pic>
          </mc:Fallback>
        </mc:AlternateContent>
      </p:grpSp>
      <p:grpSp>
        <p:nvGrpSpPr>
          <p:cNvPr id="157" name="群組 156">
            <a:extLst>
              <a:ext uri="{FF2B5EF4-FFF2-40B4-BE49-F238E27FC236}">
                <a16:creationId xmlns:a16="http://schemas.microsoft.com/office/drawing/2014/main" id="{48F99844-DE11-4971-8C70-7A8E8CF638F3}"/>
              </a:ext>
            </a:extLst>
          </p:cNvPr>
          <p:cNvGrpSpPr/>
          <p:nvPr/>
        </p:nvGrpSpPr>
        <p:grpSpPr>
          <a:xfrm>
            <a:off x="4571250" y="3067995"/>
            <a:ext cx="125640" cy="73800"/>
            <a:chOff x="4571250" y="3067995"/>
            <a:chExt cx="125640" cy="73800"/>
          </a:xfrm>
        </p:grpSpPr>
        <mc:AlternateContent xmlns:mc="http://schemas.openxmlformats.org/markup-compatibility/2006">
          <mc:Choice xmlns:p14="http://schemas.microsoft.com/office/powerpoint/2010/main" Requires="p14">
            <p:contentPart p14:bwMode="auto" r:id="rId134">
              <p14:nvContentPartPr>
                <p14:cNvPr id="155" name="筆跡 154">
                  <a:extLst>
                    <a:ext uri="{FF2B5EF4-FFF2-40B4-BE49-F238E27FC236}">
                      <a16:creationId xmlns:a16="http://schemas.microsoft.com/office/drawing/2014/main" id="{EBC2345C-9068-4891-9BB4-47BD25D3581B}"/>
                    </a:ext>
                  </a:extLst>
                </p14:cNvPr>
                <p14:cNvContentPartPr/>
                <p14:nvPr/>
              </p14:nvContentPartPr>
              <p14:xfrm>
                <a:off x="4571250" y="3067995"/>
                <a:ext cx="125640" cy="6840"/>
              </p14:xfrm>
            </p:contentPart>
          </mc:Choice>
          <mc:Fallback>
            <p:pic>
              <p:nvPicPr>
                <p:cNvPr id="155" name="筆跡 154">
                  <a:extLst>
                    <a:ext uri="{FF2B5EF4-FFF2-40B4-BE49-F238E27FC236}">
                      <a16:creationId xmlns:a16="http://schemas.microsoft.com/office/drawing/2014/main" id="{EBC2345C-9068-4891-9BB4-47BD25D3581B}"/>
                    </a:ext>
                  </a:extLst>
                </p:cNvPr>
                <p:cNvPicPr/>
                <p:nvPr/>
              </p:nvPicPr>
              <p:blipFill>
                <a:blip r:embed="rId135"/>
                <a:stretch>
                  <a:fillRect/>
                </a:stretch>
              </p:blipFill>
              <p:spPr>
                <a:xfrm>
                  <a:off x="4562610" y="3058995"/>
                  <a:ext cx="1432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56" name="筆跡 155">
                  <a:extLst>
                    <a:ext uri="{FF2B5EF4-FFF2-40B4-BE49-F238E27FC236}">
                      <a16:creationId xmlns:a16="http://schemas.microsoft.com/office/drawing/2014/main" id="{2AB9F157-517A-460D-B7ED-C2805AA9728A}"/>
                    </a:ext>
                  </a:extLst>
                </p14:cNvPr>
                <p14:cNvContentPartPr/>
                <p14:nvPr/>
              </p14:nvContentPartPr>
              <p14:xfrm>
                <a:off x="4572690" y="3128475"/>
                <a:ext cx="76320" cy="13320"/>
              </p14:xfrm>
            </p:contentPart>
          </mc:Choice>
          <mc:Fallback>
            <p:pic>
              <p:nvPicPr>
                <p:cNvPr id="156" name="筆跡 155">
                  <a:extLst>
                    <a:ext uri="{FF2B5EF4-FFF2-40B4-BE49-F238E27FC236}">
                      <a16:creationId xmlns:a16="http://schemas.microsoft.com/office/drawing/2014/main" id="{2AB9F157-517A-460D-B7ED-C2805AA9728A}"/>
                    </a:ext>
                  </a:extLst>
                </p:cNvPr>
                <p:cNvPicPr/>
                <p:nvPr/>
              </p:nvPicPr>
              <p:blipFill>
                <a:blip r:embed="rId137"/>
                <a:stretch>
                  <a:fillRect/>
                </a:stretch>
              </p:blipFill>
              <p:spPr>
                <a:xfrm>
                  <a:off x="4563690" y="3119835"/>
                  <a:ext cx="93960" cy="3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8">
            <p14:nvContentPartPr>
              <p14:cNvPr id="158" name="筆跡 157">
                <a:extLst>
                  <a:ext uri="{FF2B5EF4-FFF2-40B4-BE49-F238E27FC236}">
                    <a16:creationId xmlns:a16="http://schemas.microsoft.com/office/drawing/2014/main" id="{4E0D42FD-9336-401F-850F-A0A530A97A3C}"/>
                  </a:ext>
                </a:extLst>
              </p14:cNvPr>
              <p14:cNvContentPartPr/>
              <p14:nvPr/>
            </p14:nvContentPartPr>
            <p14:xfrm>
              <a:off x="4931250" y="3169875"/>
              <a:ext cx="3960" cy="56520"/>
            </p14:xfrm>
          </p:contentPart>
        </mc:Choice>
        <mc:Fallback>
          <p:pic>
            <p:nvPicPr>
              <p:cNvPr id="158" name="筆跡 157">
                <a:extLst>
                  <a:ext uri="{FF2B5EF4-FFF2-40B4-BE49-F238E27FC236}">
                    <a16:creationId xmlns:a16="http://schemas.microsoft.com/office/drawing/2014/main" id="{4E0D42FD-9336-401F-850F-A0A530A97A3C}"/>
                  </a:ext>
                </a:extLst>
              </p:cNvPr>
              <p:cNvPicPr/>
              <p:nvPr/>
            </p:nvPicPr>
            <p:blipFill>
              <a:blip r:embed="rId139"/>
              <a:stretch>
                <a:fillRect/>
              </a:stretch>
            </p:blipFill>
            <p:spPr>
              <a:xfrm>
                <a:off x="4922250" y="3160875"/>
                <a:ext cx="21600" cy="74160"/>
              </a:xfrm>
              <a:prstGeom prst="rect">
                <a:avLst/>
              </a:prstGeom>
            </p:spPr>
          </p:pic>
        </mc:Fallback>
      </mc:AlternateContent>
      <p:grpSp>
        <p:nvGrpSpPr>
          <p:cNvPr id="167" name="群組 166">
            <a:extLst>
              <a:ext uri="{FF2B5EF4-FFF2-40B4-BE49-F238E27FC236}">
                <a16:creationId xmlns:a16="http://schemas.microsoft.com/office/drawing/2014/main" id="{DFA6B460-6C34-406A-A454-19CFA5A31ABE}"/>
              </a:ext>
            </a:extLst>
          </p:cNvPr>
          <p:cNvGrpSpPr/>
          <p:nvPr/>
        </p:nvGrpSpPr>
        <p:grpSpPr>
          <a:xfrm>
            <a:off x="4872210" y="2254755"/>
            <a:ext cx="483840" cy="276480"/>
            <a:chOff x="4872210" y="2254755"/>
            <a:chExt cx="483840" cy="276480"/>
          </a:xfrm>
        </p:grpSpPr>
        <mc:AlternateContent xmlns:mc="http://schemas.openxmlformats.org/markup-compatibility/2006">
          <mc:Choice xmlns:p14="http://schemas.microsoft.com/office/powerpoint/2010/main" Requires="p14">
            <p:contentPart p14:bwMode="auto" r:id="rId140">
              <p14:nvContentPartPr>
                <p14:cNvPr id="163" name="筆跡 162">
                  <a:extLst>
                    <a:ext uri="{FF2B5EF4-FFF2-40B4-BE49-F238E27FC236}">
                      <a16:creationId xmlns:a16="http://schemas.microsoft.com/office/drawing/2014/main" id="{0DBE6A10-FF02-47F3-AB48-F93CC385D8E0}"/>
                    </a:ext>
                  </a:extLst>
                </p14:cNvPr>
                <p14:cNvContentPartPr/>
                <p14:nvPr/>
              </p14:nvContentPartPr>
              <p14:xfrm>
                <a:off x="4872210" y="2498115"/>
                <a:ext cx="19440" cy="33120"/>
              </p14:xfrm>
            </p:contentPart>
          </mc:Choice>
          <mc:Fallback>
            <p:pic>
              <p:nvPicPr>
                <p:cNvPr id="163" name="筆跡 162">
                  <a:extLst>
                    <a:ext uri="{FF2B5EF4-FFF2-40B4-BE49-F238E27FC236}">
                      <a16:creationId xmlns:a16="http://schemas.microsoft.com/office/drawing/2014/main" id="{0DBE6A10-FF02-47F3-AB48-F93CC385D8E0}"/>
                    </a:ext>
                  </a:extLst>
                </p:cNvPr>
                <p:cNvPicPr/>
                <p:nvPr/>
              </p:nvPicPr>
              <p:blipFill>
                <a:blip r:embed="rId141"/>
                <a:stretch>
                  <a:fillRect/>
                </a:stretch>
              </p:blipFill>
              <p:spPr>
                <a:xfrm>
                  <a:off x="4863210" y="2489475"/>
                  <a:ext cx="370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64" name="筆跡 163">
                  <a:extLst>
                    <a:ext uri="{FF2B5EF4-FFF2-40B4-BE49-F238E27FC236}">
                      <a16:creationId xmlns:a16="http://schemas.microsoft.com/office/drawing/2014/main" id="{5B225923-87E6-499E-BF95-4A24DAF7A900}"/>
                    </a:ext>
                  </a:extLst>
                </p14:cNvPr>
                <p14:cNvContentPartPr/>
                <p14:nvPr/>
              </p14:nvContentPartPr>
              <p14:xfrm>
                <a:off x="4980570" y="2264835"/>
                <a:ext cx="102960" cy="251280"/>
              </p14:xfrm>
            </p:contentPart>
          </mc:Choice>
          <mc:Fallback>
            <p:pic>
              <p:nvPicPr>
                <p:cNvPr id="164" name="筆跡 163">
                  <a:extLst>
                    <a:ext uri="{FF2B5EF4-FFF2-40B4-BE49-F238E27FC236}">
                      <a16:creationId xmlns:a16="http://schemas.microsoft.com/office/drawing/2014/main" id="{5B225923-87E6-499E-BF95-4A24DAF7A900}"/>
                    </a:ext>
                  </a:extLst>
                </p:cNvPr>
                <p:cNvPicPr/>
                <p:nvPr/>
              </p:nvPicPr>
              <p:blipFill>
                <a:blip r:embed="rId143"/>
                <a:stretch>
                  <a:fillRect/>
                </a:stretch>
              </p:blipFill>
              <p:spPr>
                <a:xfrm>
                  <a:off x="4971570" y="2255835"/>
                  <a:ext cx="12060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65" name="筆跡 164">
                  <a:extLst>
                    <a:ext uri="{FF2B5EF4-FFF2-40B4-BE49-F238E27FC236}">
                      <a16:creationId xmlns:a16="http://schemas.microsoft.com/office/drawing/2014/main" id="{0C7BFA94-1FF4-4E5A-ADF4-BDE27F28969F}"/>
                    </a:ext>
                  </a:extLst>
                </p14:cNvPr>
                <p14:cNvContentPartPr/>
                <p14:nvPr/>
              </p14:nvContentPartPr>
              <p14:xfrm>
                <a:off x="5169210" y="2254755"/>
                <a:ext cx="105120" cy="226080"/>
              </p14:xfrm>
            </p:contentPart>
          </mc:Choice>
          <mc:Fallback>
            <p:pic>
              <p:nvPicPr>
                <p:cNvPr id="165" name="筆跡 164">
                  <a:extLst>
                    <a:ext uri="{FF2B5EF4-FFF2-40B4-BE49-F238E27FC236}">
                      <a16:creationId xmlns:a16="http://schemas.microsoft.com/office/drawing/2014/main" id="{0C7BFA94-1FF4-4E5A-ADF4-BDE27F28969F}"/>
                    </a:ext>
                  </a:extLst>
                </p:cNvPr>
                <p:cNvPicPr/>
                <p:nvPr/>
              </p:nvPicPr>
              <p:blipFill>
                <a:blip r:embed="rId145"/>
                <a:stretch>
                  <a:fillRect/>
                </a:stretch>
              </p:blipFill>
              <p:spPr>
                <a:xfrm>
                  <a:off x="5160570" y="2246115"/>
                  <a:ext cx="1227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66" name="筆跡 165">
                  <a:extLst>
                    <a:ext uri="{FF2B5EF4-FFF2-40B4-BE49-F238E27FC236}">
                      <a16:creationId xmlns:a16="http://schemas.microsoft.com/office/drawing/2014/main" id="{F854F756-F785-4B7C-A031-90C008A85606}"/>
                    </a:ext>
                  </a:extLst>
                </p14:cNvPr>
                <p14:cNvContentPartPr/>
                <p14:nvPr/>
              </p14:nvContentPartPr>
              <p14:xfrm>
                <a:off x="5217450" y="2322075"/>
                <a:ext cx="138600" cy="17640"/>
              </p14:xfrm>
            </p:contentPart>
          </mc:Choice>
          <mc:Fallback>
            <p:pic>
              <p:nvPicPr>
                <p:cNvPr id="166" name="筆跡 165">
                  <a:extLst>
                    <a:ext uri="{FF2B5EF4-FFF2-40B4-BE49-F238E27FC236}">
                      <a16:creationId xmlns:a16="http://schemas.microsoft.com/office/drawing/2014/main" id="{F854F756-F785-4B7C-A031-90C008A85606}"/>
                    </a:ext>
                  </a:extLst>
                </p:cNvPr>
                <p:cNvPicPr/>
                <p:nvPr/>
              </p:nvPicPr>
              <p:blipFill>
                <a:blip r:embed="rId147"/>
                <a:stretch>
                  <a:fillRect/>
                </a:stretch>
              </p:blipFill>
              <p:spPr>
                <a:xfrm>
                  <a:off x="5208450" y="2313075"/>
                  <a:ext cx="156240" cy="35280"/>
                </a:xfrm>
                <a:prstGeom prst="rect">
                  <a:avLst/>
                </a:prstGeom>
              </p:spPr>
            </p:pic>
          </mc:Fallback>
        </mc:AlternateContent>
      </p:grpSp>
      <p:grpSp>
        <p:nvGrpSpPr>
          <p:cNvPr id="185" name="群組 184">
            <a:extLst>
              <a:ext uri="{FF2B5EF4-FFF2-40B4-BE49-F238E27FC236}">
                <a16:creationId xmlns:a16="http://schemas.microsoft.com/office/drawing/2014/main" id="{A7E1A6DD-6D99-409E-BD1A-361A9AE3DD20}"/>
              </a:ext>
            </a:extLst>
          </p:cNvPr>
          <p:cNvGrpSpPr/>
          <p:nvPr/>
        </p:nvGrpSpPr>
        <p:grpSpPr>
          <a:xfrm>
            <a:off x="1924890" y="3077715"/>
            <a:ext cx="1224720" cy="261360"/>
            <a:chOff x="1924890" y="3077715"/>
            <a:chExt cx="1224720" cy="261360"/>
          </a:xfrm>
        </p:grpSpPr>
        <mc:AlternateContent xmlns:mc="http://schemas.openxmlformats.org/markup-compatibility/2006">
          <mc:Choice xmlns:p14="http://schemas.microsoft.com/office/powerpoint/2010/main" Requires="p14">
            <p:contentPart p14:bwMode="auto" r:id="rId148">
              <p14:nvContentPartPr>
                <p14:cNvPr id="173" name="筆跡 172">
                  <a:extLst>
                    <a:ext uri="{FF2B5EF4-FFF2-40B4-BE49-F238E27FC236}">
                      <a16:creationId xmlns:a16="http://schemas.microsoft.com/office/drawing/2014/main" id="{7DD3B8F3-CCF0-425D-BCB0-4C7F5936422E}"/>
                    </a:ext>
                  </a:extLst>
                </p14:cNvPr>
                <p14:cNvContentPartPr/>
                <p14:nvPr/>
              </p14:nvContentPartPr>
              <p14:xfrm>
                <a:off x="1924890" y="3147915"/>
                <a:ext cx="125280" cy="103320"/>
              </p14:xfrm>
            </p:contentPart>
          </mc:Choice>
          <mc:Fallback>
            <p:pic>
              <p:nvPicPr>
                <p:cNvPr id="173" name="筆跡 172">
                  <a:extLst>
                    <a:ext uri="{FF2B5EF4-FFF2-40B4-BE49-F238E27FC236}">
                      <a16:creationId xmlns:a16="http://schemas.microsoft.com/office/drawing/2014/main" id="{7DD3B8F3-CCF0-425D-BCB0-4C7F5936422E}"/>
                    </a:ext>
                  </a:extLst>
                </p:cNvPr>
                <p:cNvPicPr/>
                <p:nvPr/>
              </p:nvPicPr>
              <p:blipFill>
                <a:blip r:embed="rId149"/>
                <a:stretch>
                  <a:fillRect/>
                </a:stretch>
              </p:blipFill>
              <p:spPr>
                <a:xfrm>
                  <a:off x="1915890" y="3139275"/>
                  <a:ext cx="1429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74" name="筆跡 173">
                  <a:extLst>
                    <a:ext uri="{FF2B5EF4-FFF2-40B4-BE49-F238E27FC236}">
                      <a16:creationId xmlns:a16="http://schemas.microsoft.com/office/drawing/2014/main" id="{9C06FA0A-E8AB-497E-B11D-C7998EE67B00}"/>
                    </a:ext>
                  </a:extLst>
                </p14:cNvPr>
                <p14:cNvContentPartPr/>
                <p14:nvPr/>
              </p14:nvContentPartPr>
              <p14:xfrm>
                <a:off x="1927050" y="3285435"/>
                <a:ext cx="145800" cy="11160"/>
              </p14:xfrm>
            </p:contentPart>
          </mc:Choice>
          <mc:Fallback>
            <p:pic>
              <p:nvPicPr>
                <p:cNvPr id="174" name="筆跡 173">
                  <a:extLst>
                    <a:ext uri="{FF2B5EF4-FFF2-40B4-BE49-F238E27FC236}">
                      <a16:creationId xmlns:a16="http://schemas.microsoft.com/office/drawing/2014/main" id="{9C06FA0A-E8AB-497E-B11D-C7998EE67B00}"/>
                    </a:ext>
                  </a:extLst>
                </p:cNvPr>
                <p:cNvPicPr/>
                <p:nvPr/>
              </p:nvPicPr>
              <p:blipFill>
                <a:blip r:embed="rId151"/>
                <a:stretch>
                  <a:fillRect/>
                </a:stretch>
              </p:blipFill>
              <p:spPr>
                <a:xfrm>
                  <a:off x="1918050" y="3276795"/>
                  <a:ext cx="1634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76" name="筆跡 175">
                  <a:extLst>
                    <a:ext uri="{FF2B5EF4-FFF2-40B4-BE49-F238E27FC236}">
                      <a16:creationId xmlns:a16="http://schemas.microsoft.com/office/drawing/2014/main" id="{55474ED2-B410-493E-B444-402B39C7D7FF}"/>
                    </a:ext>
                  </a:extLst>
                </p14:cNvPr>
                <p14:cNvContentPartPr/>
                <p14:nvPr/>
              </p14:nvContentPartPr>
              <p14:xfrm>
                <a:off x="2204970" y="3147915"/>
                <a:ext cx="154440" cy="180000"/>
              </p14:xfrm>
            </p:contentPart>
          </mc:Choice>
          <mc:Fallback>
            <p:pic>
              <p:nvPicPr>
                <p:cNvPr id="176" name="筆跡 175">
                  <a:extLst>
                    <a:ext uri="{FF2B5EF4-FFF2-40B4-BE49-F238E27FC236}">
                      <a16:creationId xmlns:a16="http://schemas.microsoft.com/office/drawing/2014/main" id="{55474ED2-B410-493E-B444-402B39C7D7FF}"/>
                    </a:ext>
                  </a:extLst>
                </p:cNvPr>
                <p:cNvPicPr/>
                <p:nvPr/>
              </p:nvPicPr>
              <p:blipFill>
                <a:blip r:embed="rId153"/>
                <a:stretch>
                  <a:fillRect/>
                </a:stretch>
              </p:blipFill>
              <p:spPr>
                <a:xfrm>
                  <a:off x="2195970" y="3139275"/>
                  <a:ext cx="1720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77" name="筆跡 176">
                  <a:extLst>
                    <a:ext uri="{FF2B5EF4-FFF2-40B4-BE49-F238E27FC236}">
                      <a16:creationId xmlns:a16="http://schemas.microsoft.com/office/drawing/2014/main" id="{FFF9CD36-4C9D-4693-8183-F9203E8965B5}"/>
                    </a:ext>
                  </a:extLst>
                </p14:cNvPr>
                <p14:cNvContentPartPr/>
                <p14:nvPr/>
              </p14:nvContentPartPr>
              <p14:xfrm>
                <a:off x="2238450" y="3176355"/>
                <a:ext cx="89280" cy="154080"/>
              </p14:xfrm>
            </p:contentPart>
          </mc:Choice>
          <mc:Fallback>
            <p:pic>
              <p:nvPicPr>
                <p:cNvPr id="177" name="筆跡 176">
                  <a:extLst>
                    <a:ext uri="{FF2B5EF4-FFF2-40B4-BE49-F238E27FC236}">
                      <a16:creationId xmlns:a16="http://schemas.microsoft.com/office/drawing/2014/main" id="{FFF9CD36-4C9D-4693-8183-F9203E8965B5}"/>
                    </a:ext>
                  </a:extLst>
                </p:cNvPr>
                <p:cNvPicPr/>
                <p:nvPr/>
              </p:nvPicPr>
              <p:blipFill>
                <a:blip r:embed="rId155"/>
                <a:stretch>
                  <a:fillRect/>
                </a:stretch>
              </p:blipFill>
              <p:spPr>
                <a:xfrm>
                  <a:off x="2229810" y="3167355"/>
                  <a:ext cx="10692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78" name="筆跡 177">
                  <a:extLst>
                    <a:ext uri="{FF2B5EF4-FFF2-40B4-BE49-F238E27FC236}">
                      <a16:creationId xmlns:a16="http://schemas.microsoft.com/office/drawing/2014/main" id="{A04E570C-54CB-4E93-88A4-2E15335EB339}"/>
                    </a:ext>
                  </a:extLst>
                </p14:cNvPr>
                <p14:cNvContentPartPr/>
                <p14:nvPr/>
              </p14:nvContentPartPr>
              <p14:xfrm>
                <a:off x="2392530" y="3185715"/>
                <a:ext cx="153000" cy="32040"/>
              </p14:xfrm>
            </p:contentPart>
          </mc:Choice>
          <mc:Fallback>
            <p:pic>
              <p:nvPicPr>
                <p:cNvPr id="178" name="筆跡 177">
                  <a:extLst>
                    <a:ext uri="{FF2B5EF4-FFF2-40B4-BE49-F238E27FC236}">
                      <a16:creationId xmlns:a16="http://schemas.microsoft.com/office/drawing/2014/main" id="{A04E570C-54CB-4E93-88A4-2E15335EB339}"/>
                    </a:ext>
                  </a:extLst>
                </p:cNvPr>
                <p:cNvPicPr/>
                <p:nvPr/>
              </p:nvPicPr>
              <p:blipFill>
                <a:blip r:embed="rId157"/>
                <a:stretch>
                  <a:fillRect/>
                </a:stretch>
              </p:blipFill>
              <p:spPr>
                <a:xfrm>
                  <a:off x="2383890" y="3176715"/>
                  <a:ext cx="1706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79" name="筆跡 178">
                  <a:extLst>
                    <a:ext uri="{FF2B5EF4-FFF2-40B4-BE49-F238E27FC236}">
                      <a16:creationId xmlns:a16="http://schemas.microsoft.com/office/drawing/2014/main" id="{65FBAF82-27F8-42D2-866D-29E7AE15C3C3}"/>
                    </a:ext>
                  </a:extLst>
                </p14:cNvPr>
                <p14:cNvContentPartPr/>
                <p14:nvPr/>
              </p14:nvContentPartPr>
              <p14:xfrm>
                <a:off x="2463810" y="3157635"/>
                <a:ext cx="9720" cy="137880"/>
              </p14:xfrm>
            </p:contentPart>
          </mc:Choice>
          <mc:Fallback>
            <p:pic>
              <p:nvPicPr>
                <p:cNvPr id="179" name="筆跡 178">
                  <a:extLst>
                    <a:ext uri="{FF2B5EF4-FFF2-40B4-BE49-F238E27FC236}">
                      <a16:creationId xmlns:a16="http://schemas.microsoft.com/office/drawing/2014/main" id="{65FBAF82-27F8-42D2-866D-29E7AE15C3C3}"/>
                    </a:ext>
                  </a:extLst>
                </p:cNvPr>
                <p:cNvPicPr/>
                <p:nvPr/>
              </p:nvPicPr>
              <p:blipFill>
                <a:blip r:embed="rId159"/>
                <a:stretch>
                  <a:fillRect/>
                </a:stretch>
              </p:blipFill>
              <p:spPr>
                <a:xfrm>
                  <a:off x="2454810" y="3148995"/>
                  <a:ext cx="273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80" name="筆跡 179">
                  <a:extLst>
                    <a:ext uri="{FF2B5EF4-FFF2-40B4-BE49-F238E27FC236}">
                      <a16:creationId xmlns:a16="http://schemas.microsoft.com/office/drawing/2014/main" id="{E338D14C-F17D-413C-82D7-D423E72B8EB8}"/>
                    </a:ext>
                  </a:extLst>
                </p14:cNvPr>
                <p14:cNvContentPartPr/>
                <p14:nvPr/>
              </p14:nvContentPartPr>
              <p14:xfrm>
                <a:off x="2591250" y="3118755"/>
                <a:ext cx="10080" cy="220320"/>
              </p14:xfrm>
            </p:contentPart>
          </mc:Choice>
          <mc:Fallback>
            <p:pic>
              <p:nvPicPr>
                <p:cNvPr id="180" name="筆跡 179">
                  <a:extLst>
                    <a:ext uri="{FF2B5EF4-FFF2-40B4-BE49-F238E27FC236}">
                      <a16:creationId xmlns:a16="http://schemas.microsoft.com/office/drawing/2014/main" id="{E338D14C-F17D-413C-82D7-D423E72B8EB8}"/>
                    </a:ext>
                  </a:extLst>
                </p:cNvPr>
                <p:cNvPicPr/>
                <p:nvPr/>
              </p:nvPicPr>
              <p:blipFill>
                <a:blip r:embed="rId161"/>
                <a:stretch>
                  <a:fillRect/>
                </a:stretch>
              </p:blipFill>
              <p:spPr>
                <a:xfrm>
                  <a:off x="2582250" y="3110115"/>
                  <a:ext cx="277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81" name="筆跡 180">
                  <a:extLst>
                    <a:ext uri="{FF2B5EF4-FFF2-40B4-BE49-F238E27FC236}">
                      <a16:creationId xmlns:a16="http://schemas.microsoft.com/office/drawing/2014/main" id="{C85F7444-8C1F-4E54-9D14-2293786027EE}"/>
                    </a:ext>
                  </a:extLst>
                </p14:cNvPr>
                <p14:cNvContentPartPr/>
                <p14:nvPr/>
              </p14:nvContentPartPr>
              <p14:xfrm>
                <a:off x="2651370" y="3283275"/>
                <a:ext cx="32760" cy="46800"/>
              </p14:xfrm>
            </p:contentPart>
          </mc:Choice>
          <mc:Fallback>
            <p:pic>
              <p:nvPicPr>
                <p:cNvPr id="181" name="筆跡 180">
                  <a:extLst>
                    <a:ext uri="{FF2B5EF4-FFF2-40B4-BE49-F238E27FC236}">
                      <a16:creationId xmlns:a16="http://schemas.microsoft.com/office/drawing/2014/main" id="{C85F7444-8C1F-4E54-9D14-2293786027EE}"/>
                    </a:ext>
                  </a:extLst>
                </p:cNvPr>
                <p:cNvPicPr/>
                <p:nvPr/>
              </p:nvPicPr>
              <p:blipFill>
                <a:blip r:embed="rId163"/>
                <a:stretch>
                  <a:fillRect/>
                </a:stretch>
              </p:blipFill>
              <p:spPr>
                <a:xfrm>
                  <a:off x="2642370" y="3274635"/>
                  <a:ext cx="5040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82" name="筆跡 181">
                  <a:extLst>
                    <a:ext uri="{FF2B5EF4-FFF2-40B4-BE49-F238E27FC236}">
                      <a16:creationId xmlns:a16="http://schemas.microsoft.com/office/drawing/2014/main" id="{4036C223-DDD4-4A2B-94AD-C660D5075EA3}"/>
                    </a:ext>
                  </a:extLst>
                </p14:cNvPr>
                <p14:cNvContentPartPr/>
                <p14:nvPr/>
              </p14:nvContentPartPr>
              <p14:xfrm>
                <a:off x="2764410" y="3077715"/>
                <a:ext cx="106920" cy="195480"/>
              </p14:xfrm>
            </p:contentPart>
          </mc:Choice>
          <mc:Fallback>
            <p:pic>
              <p:nvPicPr>
                <p:cNvPr id="182" name="筆跡 181">
                  <a:extLst>
                    <a:ext uri="{FF2B5EF4-FFF2-40B4-BE49-F238E27FC236}">
                      <a16:creationId xmlns:a16="http://schemas.microsoft.com/office/drawing/2014/main" id="{4036C223-DDD4-4A2B-94AD-C660D5075EA3}"/>
                    </a:ext>
                  </a:extLst>
                </p:cNvPr>
                <p:cNvPicPr/>
                <p:nvPr/>
              </p:nvPicPr>
              <p:blipFill>
                <a:blip r:embed="rId165"/>
                <a:stretch>
                  <a:fillRect/>
                </a:stretch>
              </p:blipFill>
              <p:spPr>
                <a:xfrm>
                  <a:off x="2755410" y="3068715"/>
                  <a:ext cx="1245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83" name="筆跡 182">
                  <a:extLst>
                    <a:ext uri="{FF2B5EF4-FFF2-40B4-BE49-F238E27FC236}">
                      <a16:creationId xmlns:a16="http://schemas.microsoft.com/office/drawing/2014/main" id="{A8B17E63-2565-4114-8920-AB25B9348CD7}"/>
                    </a:ext>
                  </a:extLst>
                </p14:cNvPr>
                <p14:cNvContentPartPr/>
                <p14:nvPr/>
              </p14:nvContentPartPr>
              <p14:xfrm>
                <a:off x="2933970" y="3125235"/>
                <a:ext cx="215640" cy="118080"/>
              </p14:xfrm>
            </p:contentPart>
          </mc:Choice>
          <mc:Fallback>
            <p:pic>
              <p:nvPicPr>
                <p:cNvPr id="183" name="筆跡 182">
                  <a:extLst>
                    <a:ext uri="{FF2B5EF4-FFF2-40B4-BE49-F238E27FC236}">
                      <a16:creationId xmlns:a16="http://schemas.microsoft.com/office/drawing/2014/main" id="{A8B17E63-2565-4114-8920-AB25B9348CD7}"/>
                    </a:ext>
                  </a:extLst>
                </p:cNvPr>
                <p:cNvPicPr/>
                <p:nvPr/>
              </p:nvPicPr>
              <p:blipFill>
                <a:blip r:embed="rId167"/>
                <a:stretch>
                  <a:fillRect/>
                </a:stretch>
              </p:blipFill>
              <p:spPr>
                <a:xfrm>
                  <a:off x="2925330" y="3116595"/>
                  <a:ext cx="23328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84" name="筆跡 183">
                  <a:extLst>
                    <a:ext uri="{FF2B5EF4-FFF2-40B4-BE49-F238E27FC236}">
                      <a16:creationId xmlns:a16="http://schemas.microsoft.com/office/drawing/2014/main" id="{A765A60D-B453-41F2-87CE-749E396F2F2F}"/>
                    </a:ext>
                  </a:extLst>
                </p14:cNvPr>
                <p14:cNvContentPartPr/>
                <p14:nvPr/>
              </p14:nvContentPartPr>
              <p14:xfrm>
                <a:off x="3011010" y="3110115"/>
                <a:ext cx="39960" cy="210240"/>
              </p14:xfrm>
            </p:contentPart>
          </mc:Choice>
          <mc:Fallback>
            <p:pic>
              <p:nvPicPr>
                <p:cNvPr id="184" name="筆跡 183">
                  <a:extLst>
                    <a:ext uri="{FF2B5EF4-FFF2-40B4-BE49-F238E27FC236}">
                      <a16:creationId xmlns:a16="http://schemas.microsoft.com/office/drawing/2014/main" id="{A765A60D-B453-41F2-87CE-749E396F2F2F}"/>
                    </a:ext>
                  </a:extLst>
                </p:cNvPr>
                <p:cNvPicPr/>
                <p:nvPr/>
              </p:nvPicPr>
              <p:blipFill>
                <a:blip r:embed="rId169"/>
                <a:stretch>
                  <a:fillRect/>
                </a:stretch>
              </p:blipFill>
              <p:spPr>
                <a:xfrm>
                  <a:off x="3002010" y="3101475"/>
                  <a:ext cx="57600" cy="227880"/>
                </a:xfrm>
                <a:prstGeom prst="rect">
                  <a:avLst/>
                </a:prstGeom>
              </p:spPr>
            </p:pic>
          </mc:Fallback>
        </mc:AlternateContent>
      </p:grpSp>
      <p:grpSp>
        <p:nvGrpSpPr>
          <p:cNvPr id="189" name="群組 188">
            <a:extLst>
              <a:ext uri="{FF2B5EF4-FFF2-40B4-BE49-F238E27FC236}">
                <a16:creationId xmlns:a16="http://schemas.microsoft.com/office/drawing/2014/main" id="{F606D455-0EDC-43DD-8FCF-3986F566B242}"/>
              </a:ext>
            </a:extLst>
          </p:cNvPr>
          <p:cNvGrpSpPr/>
          <p:nvPr/>
        </p:nvGrpSpPr>
        <p:grpSpPr>
          <a:xfrm>
            <a:off x="5072730" y="2999595"/>
            <a:ext cx="342360" cy="239760"/>
            <a:chOff x="5072730" y="2999595"/>
            <a:chExt cx="342360" cy="239760"/>
          </a:xfrm>
        </p:grpSpPr>
        <mc:AlternateContent xmlns:mc="http://schemas.openxmlformats.org/markup-compatibility/2006">
          <mc:Choice xmlns:p14="http://schemas.microsoft.com/office/powerpoint/2010/main" Requires="p14">
            <p:contentPart p14:bwMode="auto" r:id="rId170">
              <p14:nvContentPartPr>
                <p14:cNvPr id="186" name="筆跡 185">
                  <a:extLst>
                    <a:ext uri="{FF2B5EF4-FFF2-40B4-BE49-F238E27FC236}">
                      <a16:creationId xmlns:a16="http://schemas.microsoft.com/office/drawing/2014/main" id="{5F3BF3B7-AF75-4B32-B51F-3D003FBF185A}"/>
                    </a:ext>
                  </a:extLst>
                </p14:cNvPr>
                <p14:cNvContentPartPr/>
                <p14:nvPr/>
              </p14:nvContentPartPr>
              <p14:xfrm>
                <a:off x="5072730" y="2999595"/>
                <a:ext cx="108000" cy="216000"/>
              </p14:xfrm>
            </p:contentPart>
          </mc:Choice>
          <mc:Fallback>
            <p:pic>
              <p:nvPicPr>
                <p:cNvPr id="186" name="筆跡 185">
                  <a:extLst>
                    <a:ext uri="{FF2B5EF4-FFF2-40B4-BE49-F238E27FC236}">
                      <a16:creationId xmlns:a16="http://schemas.microsoft.com/office/drawing/2014/main" id="{5F3BF3B7-AF75-4B32-B51F-3D003FBF185A}"/>
                    </a:ext>
                  </a:extLst>
                </p:cNvPr>
                <p:cNvPicPr/>
                <p:nvPr/>
              </p:nvPicPr>
              <p:blipFill>
                <a:blip r:embed="rId171"/>
                <a:stretch>
                  <a:fillRect/>
                </a:stretch>
              </p:blipFill>
              <p:spPr>
                <a:xfrm>
                  <a:off x="5063730" y="2990955"/>
                  <a:ext cx="1256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87" name="筆跡 186">
                  <a:extLst>
                    <a:ext uri="{FF2B5EF4-FFF2-40B4-BE49-F238E27FC236}">
                      <a16:creationId xmlns:a16="http://schemas.microsoft.com/office/drawing/2014/main" id="{3500F7C4-94F6-44B2-B719-ADA6D94FD431}"/>
                    </a:ext>
                  </a:extLst>
                </p14:cNvPr>
                <p14:cNvContentPartPr/>
                <p14:nvPr/>
              </p14:nvContentPartPr>
              <p14:xfrm>
                <a:off x="5222130" y="3012555"/>
                <a:ext cx="90360" cy="226800"/>
              </p14:xfrm>
            </p:contentPart>
          </mc:Choice>
          <mc:Fallback>
            <p:pic>
              <p:nvPicPr>
                <p:cNvPr id="187" name="筆跡 186">
                  <a:extLst>
                    <a:ext uri="{FF2B5EF4-FFF2-40B4-BE49-F238E27FC236}">
                      <a16:creationId xmlns:a16="http://schemas.microsoft.com/office/drawing/2014/main" id="{3500F7C4-94F6-44B2-B719-ADA6D94FD431}"/>
                    </a:ext>
                  </a:extLst>
                </p:cNvPr>
                <p:cNvPicPr/>
                <p:nvPr/>
              </p:nvPicPr>
              <p:blipFill>
                <a:blip r:embed="rId173"/>
                <a:stretch>
                  <a:fillRect/>
                </a:stretch>
              </p:blipFill>
              <p:spPr>
                <a:xfrm>
                  <a:off x="5213490" y="3003915"/>
                  <a:ext cx="1080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88" name="筆跡 187">
                  <a:extLst>
                    <a:ext uri="{FF2B5EF4-FFF2-40B4-BE49-F238E27FC236}">
                      <a16:creationId xmlns:a16="http://schemas.microsoft.com/office/drawing/2014/main" id="{67E9B3E1-CC42-4F03-A466-7EA9B3F00C9D}"/>
                    </a:ext>
                  </a:extLst>
                </p14:cNvPr>
                <p14:cNvContentPartPr/>
                <p14:nvPr/>
              </p14:nvContentPartPr>
              <p14:xfrm>
                <a:off x="5236530" y="3038835"/>
                <a:ext cx="178560" cy="37080"/>
              </p14:xfrm>
            </p:contentPart>
          </mc:Choice>
          <mc:Fallback>
            <p:pic>
              <p:nvPicPr>
                <p:cNvPr id="188" name="筆跡 187">
                  <a:extLst>
                    <a:ext uri="{FF2B5EF4-FFF2-40B4-BE49-F238E27FC236}">
                      <a16:creationId xmlns:a16="http://schemas.microsoft.com/office/drawing/2014/main" id="{67E9B3E1-CC42-4F03-A466-7EA9B3F00C9D}"/>
                    </a:ext>
                  </a:extLst>
                </p:cNvPr>
                <p:cNvPicPr/>
                <p:nvPr/>
              </p:nvPicPr>
              <p:blipFill>
                <a:blip r:embed="rId175"/>
                <a:stretch>
                  <a:fillRect/>
                </a:stretch>
              </p:blipFill>
              <p:spPr>
                <a:xfrm>
                  <a:off x="5227890" y="3029835"/>
                  <a:ext cx="196200" cy="54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6">
            <p14:nvContentPartPr>
              <p14:cNvPr id="190" name="筆跡 189">
                <a:extLst>
                  <a:ext uri="{FF2B5EF4-FFF2-40B4-BE49-F238E27FC236}">
                    <a16:creationId xmlns:a16="http://schemas.microsoft.com/office/drawing/2014/main" id="{D3628837-5B39-4D24-B030-C5338C319A89}"/>
                  </a:ext>
                </a:extLst>
              </p14:cNvPr>
              <p14:cNvContentPartPr/>
              <p14:nvPr/>
            </p14:nvContentPartPr>
            <p14:xfrm>
              <a:off x="1639410" y="3762075"/>
              <a:ext cx="273600" cy="198720"/>
            </p14:xfrm>
          </p:contentPart>
        </mc:Choice>
        <mc:Fallback>
          <p:pic>
            <p:nvPicPr>
              <p:cNvPr id="190" name="筆跡 189">
                <a:extLst>
                  <a:ext uri="{FF2B5EF4-FFF2-40B4-BE49-F238E27FC236}">
                    <a16:creationId xmlns:a16="http://schemas.microsoft.com/office/drawing/2014/main" id="{D3628837-5B39-4D24-B030-C5338C319A89}"/>
                  </a:ext>
                </a:extLst>
              </p:cNvPr>
              <p:cNvPicPr/>
              <p:nvPr/>
            </p:nvPicPr>
            <p:blipFill>
              <a:blip r:embed="rId177"/>
              <a:stretch>
                <a:fillRect/>
              </a:stretch>
            </p:blipFill>
            <p:spPr>
              <a:xfrm>
                <a:off x="1630770" y="3753075"/>
                <a:ext cx="291240" cy="216360"/>
              </a:xfrm>
              <a:prstGeom prst="rect">
                <a:avLst/>
              </a:prstGeom>
            </p:spPr>
          </p:pic>
        </mc:Fallback>
      </mc:AlternateContent>
      <p:grpSp>
        <p:nvGrpSpPr>
          <p:cNvPr id="193" name="群組 192">
            <a:extLst>
              <a:ext uri="{FF2B5EF4-FFF2-40B4-BE49-F238E27FC236}">
                <a16:creationId xmlns:a16="http://schemas.microsoft.com/office/drawing/2014/main" id="{F46DA561-8795-4119-A861-831E82F19630}"/>
              </a:ext>
            </a:extLst>
          </p:cNvPr>
          <p:cNvGrpSpPr/>
          <p:nvPr/>
        </p:nvGrpSpPr>
        <p:grpSpPr>
          <a:xfrm>
            <a:off x="2062770" y="3795555"/>
            <a:ext cx="128160" cy="213480"/>
            <a:chOff x="2062770" y="3795555"/>
            <a:chExt cx="128160" cy="213480"/>
          </a:xfrm>
        </p:grpSpPr>
        <mc:AlternateContent xmlns:mc="http://schemas.openxmlformats.org/markup-compatibility/2006">
          <mc:Choice xmlns:p14="http://schemas.microsoft.com/office/powerpoint/2010/main" Requires="p14">
            <p:contentPart p14:bwMode="auto" r:id="rId178">
              <p14:nvContentPartPr>
                <p14:cNvPr id="191" name="筆跡 190">
                  <a:extLst>
                    <a:ext uri="{FF2B5EF4-FFF2-40B4-BE49-F238E27FC236}">
                      <a16:creationId xmlns:a16="http://schemas.microsoft.com/office/drawing/2014/main" id="{455E9BD7-AC04-436A-B23E-BB5CABD43CB6}"/>
                    </a:ext>
                  </a:extLst>
                </p14:cNvPr>
                <p14:cNvContentPartPr/>
                <p14:nvPr/>
              </p14:nvContentPartPr>
              <p14:xfrm>
                <a:off x="2062770" y="3795555"/>
                <a:ext cx="128160" cy="113040"/>
              </p14:xfrm>
            </p:contentPart>
          </mc:Choice>
          <mc:Fallback>
            <p:pic>
              <p:nvPicPr>
                <p:cNvPr id="191" name="筆跡 190">
                  <a:extLst>
                    <a:ext uri="{FF2B5EF4-FFF2-40B4-BE49-F238E27FC236}">
                      <a16:creationId xmlns:a16="http://schemas.microsoft.com/office/drawing/2014/main" id="{455E9BD7-AC04-436A-B23E-BB5CABD43CB6}"/>
                    </a:ext>
                  </a:extLst>
                </p:cNvPr>
                <p:cNvPicPr/>
                <p:nvPr/>
              </p:nvPicPr>
              <p:blipFill>
                <a:blip r:embed="rId179"/>
                <a:stretch>
                  <a:fillRect/>
                </a:stretch>
              </p:blipFill>
              <p:spPr>
                <a:xfrm>
                  <a:off x="2053770" y="3786555"/>
                  <a:ext cx="1458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92" name="筆跡 191">
                  <a:extLst>
                    <a:ext uri="{FF2B5EF4-FFF2-40B4-BE49-F238E27FC236}">
                      <a16:creationId xmlns:a16="http://schemas.microsoft.com/office/drawing/2014/main" id="{27B2AACE-F69A-4F75-8DEE-22B93E01188D}"/>
                    </a:ext>
                  </a:extLst>
                </p14:cNvPr>
                <p14:cNvContentPartPr/>
                <p14:nvPr/>
              </p14:nvContentPartPr>
              <p14:xfrm>
                <a:off x="2064210" y="3988155"/>
                <a:ext cx="123120" cy="20880"/>
              </p14:xfrm>
            </p:contentPart>
          </mc:Choice>
          <mc:Fallback>
            <p:pic>
              <p:nvPicPr>
                <p:cNvPr id="192" name="筆跡 191">
                  <a:extLst>
                    <a:ext uri="{FF2B5EF4-FFF2-40B4-BE49-F238E27FC236}">
                      <a16:creationId xmlns:a16="http://schemas.microsoft.com/office/drawing/2014/main" id="{27B2AACE-F69A-4F75-8DEE-22B93E01188D}"/>
                    </a:ext>
                  </a:extLst>
                </p:cNvPr>
                <p:cNvPicPr/>
                <p:nvPr/>
              </p:nvPicPr>
              <p:blipFill>
                <a:blip r:embed="rId181"/>
                <a:stretch>
                  <a:fillRect/>
                </a:stretch>
              </p:blipFill>
              <p:spPr>
                <a:xfrm>
                  <a:off x="2055210" y="3979515"/>
                  <a:ext cx="140760" cy="38520"/>
                </a:xfrm>
                <a:prstGeom prst="rect">
                  <a:avLst/>
                </a:prstGeom>
              </p:spPr>
            </p:pic>
          </mc:Fallback>
        </mc:AlternateContent>
      </p:grpSp>
      <p:grpSp>
        <p:nvGrpSpPr>
          <p:cNvPr id="205" name="群組 204">
            <a:extLst>
              <a:ext uri="{FF2B5EF4-FFF2-40B4-BE49-F238E27FC236}">
                <a16:creationId xmlns:a16="http://schemas.microsoft.com/office/drawing/2014/main" id="{F2A6F734-37FA-4C57-935D-F534B7B60092}"/>
              </a:ext>
            </a:extLst>
          </p:cNvPr>
          <p:cNvGrpSpPr/>
          <p:nvPr/>
        </p:nvGrpSpPr>
        <p:grpSpPr>
          <a:xfrm>
            <a:off x="2354010" y="3820395"/>
            <a:ext cx="326520" cy="237600"/>
            <a:chOff x="2354010" y="3820395"/>
            <a:chExt cx="326520" cy="237600"/>
          </a:xfrm>
        </p:grpSpPr>
        <mc:AlternateContent xmlns:mc="http://schemas.openxmlformats.org/markup-compatibility/2006">
          <mc:Choice xmlns:p14="http://schemas.microsoft.com/office/powerpoint/2010/main" Requires="p14">
            <p:contentPart p14:bwMode="auto" r:id="rId182">
              <p14:nvContentPartPr>
                <p14:cNvPr id="194" name="筆跡 193">
                  <a:extLst>
                    <a:ext uri="{FF2B5EF4-FFF2-40B4-BE49-F238E27FC236}">
                      <a16:creationId xmlns:a16="http://schemas.microsoft.com/office/drawing/2014/main" id="{7187A728-8478-49F4-A1D8-B0E9F094C171}"/>
                    </a:ext>
                  </a:extLst>
                </p14:cNvPr>
                <p14:cNvContentPartPr/>
                <p14:nvPr/>
              </p14:nvContentPartPr>
              <p14:xfrm>
                <a:off x="2354010" y="3820395"/>
                <a:ext cx="140040" cy="237600"/>
              </p14:xfrm>
            </p:contentPart>
          </mc:Choice>
          <mc:Fallback>
            <p:pic>
              <p:nvPicPr>
                <p:cNvPr id="194" name="筆跡 193">
                  <a:extLst>
                    <a:ext uri="{FF2B5EF4-FFF2-40B4-BE49-F238E27FC236}">
                      <a16:creationId xmlns:a16="http://schemas.microsoft.com/office/drawing/2014/main" id="{7187A728-8478-49F4-A1D8-B0E9F094C171}"/>
                    </a:ext>
                  </a:extLst>
                </p:cNvPr>
                <p:cNvPicPr/>
                <p:nvPr/>
              </p:nvPicPr>
              <p:blipFill>
                <a:blip r:embed="rId183"/>
                <a:stretch>
                  <a:fillRect/>
                </a:stretch>
              </p:blipFill>
              <p:spPr>
                <a:xfrm>
                  <a:off x="2345370" y="3811755"/>
                  <a:ext cx="1576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95" name="筆跡 194">
                  <a:extLst>
                    <a:ext uri="{FF2B5EF4-FFF2-40B4-BE49-F238E27FC236}">
                      <a16:creationId xmlns:a16="http://schemas.microsoft.com/office/drawing/2014/main" id="{3AA3C418-8B36-4226-B9D5-7A35EDB0009B}"/>
                    </a:ext>
                  </a:extLst>
                </p14:cNvPr>
                <p14:cNvContentPartPr/>
                <p14:nvPr/>
              </p14:nvContentPartPr>
              <p14:xfrm>
                <a:off x="2373450" y="3860355"/>
                <a:ext cx="131400" cy="165960"/>
              </p14:xfrm>
            </p:contentPart>
          </mc:Choice>
          <mc:Fallback>
            <p:pic>
              <p:nvPicPr>
                <p:cNvPr id="195" name="筆跡 194">
                  <a:extLst>
                    <a:ext uri="{FF2B5EF4-FFF2-40B4-BE49-F238E27FC236}">
                      <a16:creationId xmlns:a16="http://schemas.microsoft.com/office/drawing/2014/main" id="{3AA3C418-8B36-4226-B9D5-7A35EDB0009B}"/>
                    </a:ext>
                  </a:extLst>
                </p:cNvPr>
                <p:cNvPicPr/>
                <p:nvPr/>
              </p:nvPicPr>
              <p:blipFill>
                <a:blip r:embed="rId185"/>
                <a:stretch>
                  <a:fillRect/>
                </a:stretch>
              </p:blipFill>
              <p:spPr>
                <a:xfrm>
                  <a:off x="2364450" y="3851715"/>
                  <a:ext cx="14904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96" name="筆跡 195">
                  <a:extLst>
                    <a:ext uri="{FF2B5EF4-FFF2-40B4-BE49-F238E27FC236}">
                      <a16:creationId xmlns:a16="http://schemas.microsoft.com/office/drawing/2014/main" id="{741AD6C8-F7B5-4B6A-9D84-9AD816B904AD}"/>
                    </a:ext>
                  </a:extLst>
                </p14:cNvPr>
                <p14:cNvContentPartPr/>
                <p14:nvPr/>
              </p14:nvContentPartPr>
              <p14:xfrm>
                <a:off x="2541930" y="3937395"/>
                <a:ext cx="138600" cy="17640"/>
              </p14:xfrm>
            </p:contentPart>
          </mc:Choice>
          <mc:Fallback>
            <p:pic>
              <p:nvPicPr>
                <p:cNvPr id="196" name="筆跡 195">
                  <a:extLst>
                    <a:ext uri="{FF2B5EF4-FFF2-40B4-BE49-F238E27FC236}">
                      <a16:creationId xmlns:a16="http://schemas.microsoft.com/office/drawing/2014/main" id="{741AD6C8-F7B5-4B6A-9D84-9AD816B904AD}"/>
                    </a:ext>
                  </a:extLst>
                </p:cNvPr>
                <p:cNvPicPr/>
                <p:nvPr/>
              </p:nvPicPr>
              <p:blipFill>
                <a:blip r:embed="rId187"/>
                <a:stretch>
                  <a:fillRect/>
                </a:stretch>
              </p:blipFill>
              <p:spPr>
                <a:xfrm>
                  <a:off x="2532930" y="3928395"/>
                  <a:ext cx="156240" cy="35280"/>
                </a:xfrm>
                <a:prstGeom prst="rect">
                  <a:avLst/>
                </a:prstGeom>
              </p:spPr>
            </p:pic>
          </mc:Fallback>
        </mc:AlternateContent>
      </p:grpSp>
      <p:grpSp>
        <p:nvGrpSpPr>
          <p:cNvPr id="204" name="群組 203">
            <a:extLst>
              <a:ext uri="{FF2B5EF4-FFF2-40B4-BE49-F238E27FC236}">
                <a16:creationId xmlns:a16="http://schemas.microsoft.com/office/drawing/2014/main" id="{1ED9E366-20BE-465C-9110-4FF744DDA041}"/>
              </a:ext>
            </a:extLst>
          </p:cNvPr>
          <p:cNvGrpSpPr/>
          <p:nvPr/>
        </p:nvGrpSpPr>
        <p:grpSpPr>
          <a:xfrm>
            <a:off x="2819490" y="3704475"/>
            <a:ext cx="651600" cy="350280"/>
            <a:chOff x="2819490" y="3704475"/>
            <a:chExt cx="651600" cy="350280"/>
          </a:xfrm>
        </p:grpSpPr>
        <mc:AlternateContent xmlns:mc="http://schemas.openxmlformats.org/markup-compatibility/2006">
          <mc:Choice xmlns:p14="http://schemas.microsoft.com/office/powerpoint/2010/main" Requires="p14">
            <p:contentPart p14:bwMode="auto" r:id="rId188">
              <p14:nvContentPartPr>
                <p14:cNvPr id="197" name="筆跡 196">
                  <a:extLst>
                    <a:ext uri="{FF2B5EF4-FFF2-40B4-BE49-F238E27FC236}">
                      <a16:creationId xmlns:a16="http://schemas.microsoft.com/office/drawing/2014/main" id="{63DAB437-E56C-4561-B2DF-BD118351C527}"/>
                    </a:ext>
                  </a:extLst>
                </p14:cNvPr>
                <p14:cNvContentPartPr/>
                <p14:nvPr/>
              </p14:nvContentPartPr>
              <p14:xfrm>
                <a:off x="2819490" y="3833355"/>
                <a:ext cx="11520" cy="221400"/>
              </p14:xfrm>
            </p:contentPart>
          </mc:Choice>
          <mc:Fallback>
            <p:pic>
              <p:nvPicPr>
                <p:cNvPr id="197" name="筆跡 196">
                  <a:extLst>
                    <a:ext uri="{FF2B5EF4-FFF2-40B4-BE49-F238E27FC236}">
                      <a16:creationId xmlns:a16="http://schemas.microsoft.com/office/drawing/2014/main" id="{63DAB437-E56C-4561-B2DF-BD118351C527}"/>
                    </a:ext>
                  </a:extLst>
                </p:cNvPr>
                <p:cNvPicPr/>
                <p:nvPr/>
              </p:nvPicPr>
              <p:blipFill>
                <a:blip r:embed="rId189"/>
                <a:stretch>
                  <a:fillRect/>
                </a:stretch>
              </p:blipFill>
              <p:spPr>
                <a:xfrm>
                  <a:off x="2810490" y="3824715"/>
                  <a:ext cx="291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98" name="筆跡 197">
                  <a:extLst>
                    <a:ext uri="{FF2B5EF4-FFF2-40B4-BE49-F238E27FC236}">
                      <a16:creationId xmlns:a16="http://schemas.microsoft.com/office/drawing/2014/main" id="{D2904186-210F-4D55-87C2-D944A08D7E0B}"/>
                    </a:ext>
                  </a:extLst>
                </p14:cNvPr>
                <p14:cNvContentPartPr/>
                <p14:nvPr/>
              </p14:nvContentPartPr>
              <p14:xfrm>
                <a:off x="2919570" y="3995715"/>
                <a:ext cx="17280" cy="48960"/>
              </p14:xfrm>
            </p:contentPart>
          </mc:Choice>
          <mc:Fallback>
            <p:pic>
              <p:nvPicPr>
                <p:cNvPr id="198" name="筆跡 197">
                  <a:extLst>
                    <a:ext uri="{FF2B5EF4-FFF2-40B4-BE49-F238E27FC236}">
                      <a16:creationId xmlns:a16="http://schemas.microsoft.com/office/drawing/2014/main" id="{D2904186-210F-4D55-87C2-D944A08D7E0B}"/>
                    </a:ext>
                  </a:extLst>
                </p:cNvPr>
                <p:cNvPicPr/>
                <p:nvPr/>
              </p:nvPicPr>
              <p:blipFill>
                <a:blip r:embed="rId191"/>
                <a:stretch>
                  <a:fillRect/>
                </a:stretch>
              </p:blipFill>
              <p:spPr>
                <a:xfrm>
                  <a:off x="2910570" y="3987075"/>
                  <a:ext cx="3492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99" name="筆跡 198">
                  <a:extLst>
                    <a:ext uri="{FF2B5EF4-FFF2-40B4-BE49-F238E27FC236}">
                      <a16:creationId xmlns:a16="http://schemas.microsoft.com/office/drawing/2014/main" id="{E0EBE8F9-7957-4230-83D2-9F2F5451073C}"/>
                    </a:ext>
                  </a:extLst>
                </p14:cNvPr>
                <p14:cNvContentPartPr/>
                <p14:nvPr/>
              </p14:nvContentPartPr>
              <p14:xfrm>
                <a:off x="3013530" y="3839835"/>
                <a:ext cx="84600" cy="163800"/>
              </p14:xfrm>
            </p:contentPart>
          </mc:Choice>
          <mc:Fallback>
            <p:pic>
              <p:nvPicPr>
                <p:cNvPr id="199" name="筆跡 198">
                  <a:extLst>
                    <a:ext uri="{FF2B5EF4-FFF2-40B4-BE49-F238E27FC236}">
                      <a16:creationId xmlns:a16="http://schemas.microsoft.com/office/drawing/2014/main" id="{E0EBE8F9-7957-4230-83D2-9F2F5451073C}"/>
                    </a:ext>
                  </a:extLst>
                </p:cNvPr>
                <p:cNvPicPr/>
                <p:nvPr/>
              </p:nvPicPr>
              <p:blipFill>
                <a:blip r:embed="rId193"/>
                <a:stretch>
                  <a:fillRect/>
                </a:stretch>
              </p:blipFill>
              <p:spPr>
                <a:xfrm>
                  <a:off x="3004530" y="3831195"/>
                  <a:ext cx="1022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00" name="筆跡 199">
                  <a:extLst>
                    <a:ext uri="{FF2B5EF4-FFF2-40B4-BE49-F238E27FC236}">
                      <a16:creationId xmlns:a16="http://schemas.microsoft.com/office/drawing/2014/main" id="{97519833-5E4D-45F7-A160-DE2FE1CC3694}"/>
                    </a:ext>
                  </a:extLst>
                </p14:cNvPr>
                <p14:cNvContentPartPr/>
                <p14:nvPr/>
              </p14:nvContentPartPr>
              <p14:xfrm>
                <a:off x="3134850" y="3846315"/>
                <a:ext cx="134280" cy="104040"/>
              </p14:xfrm>
            </p:contentPart>
          </mc:Choice>
          <mc:Fallback>
            <p:pic>
              <p:nvPicPr>
                <p:cNvPr id="200" name="筆跡 199">
                  <a:extLst>
                    <a:ext uri="{FF2B5EF4-FFF2-40B4-BE49-F238E27FC236}">
                      <a16:creationId xmlns:a16="http://schemas.microsoft.com/office/drawing/2014/main" id="{97519833-5E4D-45F7-A160-DE2FE1CC3694}"/>
                    </a:ext>
                  </a:extLst>
                </p:cNvPr>
                <p:cNvPicPr/>
                <p:nvPr/>
              </p:nvPicPr>
              <p:blipFill>
                <a:blip r:embed="rId195"/>
                <a:stretch>
                  <a:fillRect/>
                </a:stretch>
              </p:blipFill>
              <p:spPr>
                <a:xfrm>
                  <a:off x="3126210" y="3837675"/>
                  <a:ext cx="1519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01" name="筆跡 200">
                  <a:extLst>
                    <a:ext uri="{FF2B5EF4-FFF2-40B4-BE49-F238E27FC236}">
                      <a16:creationId xmlns:a16="http://schemas.microsoft.com/office/drawing/2014/main" id="{EDB75E85-516A-4820-B6D6-0F28D8218C4D}"/>
                    </a:ext>
                  </a:extLst>
                </p14:cNvPr>
                <p14:cNvContentPartPr/>
                <p14:nvPr/>
              </p14:nvContentPartPr>
              <p14:xfrm>
                <a:off x="3190290" y="3833355"/>
                <a:ext cx="10080" cy="185400"/>
              </p14:xfrm>
            </p:contentPart>
          </mc:Choice>
          <mc:Fallback>
            <p:pic>
              <p:nvPicPr>
                <p:cNvPr id="201" name="筆跡 200">
                  <a:extLst>
                    <a:ext uri="{FF2B5EF4-FFF2-40B4-BE49-F238E27FC236}">
                      <a16:creationId xmlns:a16="http://schemas.microsoft.com/office/drawing/2014/main" id="{EDB75E85-516A-4820-B6D6-0F28D8218C4D}"/>
                    </a:ext>
                  </a:extLst>
                </p:cNvPr>
                <p:cNvPicPr/>
                <p:nvPr/>
              </p:nvPicPr>
              <p:blipFill>
                <a:blip r:embed="rId197"/>
                <a:stretch>
                  <a:fillRect/>
                </a:stretch>
              </p:blipFill>
              <p:spPr>
                <a:xfrm>
                  <a:off x="3181290" y="3824715"/>
                  <a:ext cx="277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02" name="筆跡 201">
                  <a:extLst>
                    <a:ext uri="{FF2B5EF4-FFF2-40B4-BE49-F238E27FC236}">
                      <a16:creationId xmlns:a16="http://schemas.microsoft.com/office/drawing/2014/main" id="{6A8AE23F-F0AF-40B7-AB24-0DAB7809030F}"/>
                    </a:ext>
                  </a:extLst>
                </p14:cNvPr>
                <p14:cNvContentPartPr/>
                <p14:nvPr/>
              </p14:nvContentPartPr>
              <p14:xfrm>
                <a:off x="3405570" y="3713115"/>
                <a:ext cx="5040" cy="78480"/>
              </p14:xfrm>
            </p:contentPart>
          </mc:Choice>
          <mc:Fallback>
            <p:pic>
              <p:nvPicPr>
                <p:cNvPr id="202" name="筆跡 201">
                  <a:extLst>
                    <a:ext uri="{FF2B5EF4-FFF2-40B4-BE49-F238E27FC236}">
                      <a16:creationId xmlns:a16="http://schemas.microsoft.com/office/drawing/2014/main" id="{6A8AE23F-F0AF-40B7-AB24-0DAB7809030F}"/>
                    </a:ext>
                  </a:extLst>
                </p:cNvPr>
                <p:cNvPicPr/>
                <p:nvPr/>
              </p:nvPicPr>
              <p:blipFill>
                <a:blip r:embed="rId199"/>
                <a:stretch>
                  <a:fillRect/>
                </a:stretch>
              </p:blipFill>
              <p:spPr>
                <a:xfrm>
                  <a:off x="3396930" y="3704475"/>
                  <a:ext cx="2268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03" name="筆跡 202">
                  <a:extLst>
                    <a:ext uri="{FF2B5EF4-FFF2-40B4-BE49-F238E27FC236}">
                      <a16:creationId xmlns:a16="http://schemas.microsoft.com/office/drawing/2014/main" id="{3FCA43EC-6F09-4BA7-9FEF-0E1515953374}"/>
                    </a:ext>
                  </a:extLst>
                </p14:cNvPr>
                <p14:cNvContentPartPr/>
                <p14:nvPr/>
              </p14:nvContentPartPr>
              <p14:xfrm>
                <a:off x="3461010" y="3704475"/>
                <a:ext cx="10080" cy="70560"/>
              </p14:xfrm>
            </p:contentPart>
          </mc:Choice>
          <mc:Fallback>
            <p:pic>
              <p:nvPicPr>
                <p:cNvPr id="203" name="筆跡 202">
                  <a:extLst>
                    <a:ext uri="{FF2B5EF4-FFF2-40B4-BE49-F238E27FC236}">
                      <a16:creationId xmlns:a16="http://schemas.microsoft.com/office/drawing/2014/main" id="{3FCA43EC-6F09-4BA7-9FEF-0E1515953374}"/>
                    </a:ext>
                  </a:extLst>
                </p:cNvPr>
                <p:cNvPicPr/>
                <p:nvPr/>
              </p:nvPicPr>
              <p:blipFill>
                <a:blip r:embed="rId201"/>
                <a:stretch>
                  <a:fillRect/>
                </a:stretch>
              </p:blipFill>
              <p:spPr>
                <a:xfrm>
                  <a:off x="3452010" y="3695835"/>
                  <a:ext cx="27720" cy="88200"/>
                </a:xfrm>
                <a:prstGeom prst="rect">
                  <a:avLst/>
                </a:prstGeom>
              </p:spPr>
            </p:pic>
          </mc:Fallback>
        </mc:AlternateContent>
      </p:grpSp>
      <p:grpSp>
        <p:nvGrpSpPr>
          <p:cNvPr id="210" name="群組 209">
            <a:extLst>
              <a:ext uri="{FF2B5EF4-FFF2-40B4-BE49-F238E27FC236}">
                <a16:creationId xmlns:a16="http://schemas.microsoft.com/office/drawing/2014/main" id="{AD3C4EED-7A87-43A6-95F0-13B906F462CB}"/>
              </a:ext>
            </a:extLst>
          </p:cNvPr>
          <p:cNvGrpSpPr/>
          <p:nvPr/>
        </p:nvGrpSpPr>
        <p:grpSpPr>
          <a:xfrm>
            <a:off x="5037090" y="3674235"/>
            <a:ext cx="470520" cy="279720"/>
            <a:chOff x="5037090" y="3674235"/>
            <a:chExt cx="470520" cy="279720"/>
          </a:xfrm>
        </p:grpSpPr>
        <mc:AlternateContent xmlns:mc="http://schemas.openxmlformats.org/markup-compatibility/2006">
          <mc:Choice xmlns:p14="http://schemas.microsoft.com/office/powerpoint/2010/main" Requires="p14">
            <p:contentPart p14:bwMode="auto" r:id="rId202">
              <p14:nvContentPartPr>
                <p14:cNvPr id="206" name="筆跡 205">
                  <a:extLst>
                    <a:ext uri="{FF2B5EF4-FFF2-40B4-BE49-F238E27FC236}">
                      <a16:creationId xmlns:a16="http://schemas.microsoft.com/office/drawing/2014/main" id="{2BD1822F-9AAA-4192-8224-9EABA5CFDADE}"/>
                    </a:ext>
                  </a:extLst>
                </p14:cNvPr>
                <p14:cNvContentPartPr/>
                <p14:nvPr/>
              </p14:nvContentPartPr>
              <p14:xfrm>
                <a:off x="5037090" y="3895275"/>
                <a:ext cx="35280" cy="58680"/>
              </p14:xfrm>
            </p:contentPart>
          </mc:Choice>
          <mc:Fallback>
            <p:pic>
              <p:nvPicPr>
                <p:cNvPr id="206" name="筆跡 205">
                  <a:extLst>
                    <a:ext uri="{FF2B5EF4-FFF2-40B4-BE49-F238E27FC236}">
                      <a16:creationId xmlns:a16="http://schemas.microsoft.com/office/drawing/2014/main" id="{2BD1822F-9AAA-4192-8224-9EABA5CFDADE}"/>
                    </a:ext>
                  </a:extLst>
                </p:cNvPr>
                <p:cNvPicPr/>
                <p:nvPr/>
              </p:nvPicPr>
              <p:blipFill>
                <a:blip r:embed="rId203"/>
                <a:stretch>
                  <a:fillRect/>
                </a:stretch>
              </p:blipFill>
              <p:spPr>
                <a:xfrm>
                  <a:off x="5028090" y="3886275"/>
                  <a:ext cx="529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07" name="筆跡 206">
                  <a:extLst>
                    <a:ext uri="{FF2B5EF4-FFF2-40B4-BE49-F238E27FC236}">
                      <a16:creationId xmlns:a16="http://schemas.microsoft.com/office/drawing/2014/main" id="{F39431CB-A456-438F-8B4C-EF40AC729296}"/>
                    </a:ext>
                  </a:extLst>
                </p14:cNvPr>
                <p14:cNvContentPartPr/>
                <p14:nvPr/>
              </p14:nvContentPartPr>
              <p14:xfrm>
                <a:off x="5158770" y="3674955"/>
                <a:ext cx="104760" cy="262800"/>
              </p14:xfrm>
            </p:contentPart>
          </mc:Choice>
          <mc:Fallback>
            <p:pic>
              <p:nvPicPr>
                <p:cNvPr id="207" name="筆跡 206">
                  <a:extLst>
                    <a:ext uri="{FF2B5EF4-FFF2-40B4-BE49-F238E27FC236}">
                      <a16:creationId xmlns:a16="http://schemas.microsoft.com/office/drawing/2014/main" id="{F39431CB-A456-438F-8B4C-EF40AC729296}"/>
                    </a:ext>
                  </a:extLst>
                </p:cNvPr>
                <p:cNvPicPr/>
                <p:nvPr/>
              </p:nvPicPr>
              <p:blipFill>
                <a:blip r:embed="rId205"/>
                <a:stretch>
                  <a:fillRect/>
                </a:stretch>
              </p:blipFill>
              <p:spPr>
                <a:xfrm>
                  <a:off x="5149770" y="3665955"/>
                  <a:ext cx="12240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08" name="筆跡 207">
                  <a:extLst>
                    <a:ext uri="{FF2B5EF4-FFF2-40B4-BE49-F238E27FC236}">
                      <a16:creationId xmlns:a16="http://schemas.microsoft.com/office/drawing/2014/main" id="{9D2F1FB3-4993-4146-9AD9-1C2D9BB893B4}"/>
                    </a:ext>
                  </a:extLst>
                </p14:cNvPr>
                <p14:cNvContentPartPr/>
                <p14:nvPr/>
              </p14:nvContentPartPr>
              <p14:xfrm>
                <a:off x="5354250" y="3674235"/>
                <a:ext cx="83520" cy="231120"/>
              </p14:xfrm>
            </p:contentPart>
          </mc:Choice>
          <mc:Fallback>
            <p:pic>
              <p:nvPicPr>
                <p:cNvPr id="208" name="筆跡 207">
                  <a:extLst>
                    <a:ext uri="{FF2B5EF4-FFF2-40B4-BE49-F238E27FC236}">
                      <a16:creationId xmlns:a16="http://schemas.microsoft.com/office/drawing/2014/main" id="{9D2F1FB3-4993-4146-9AD9-1C2D9BB893B4}"/>
                    </a:ext>
                  </a:extLst>
                </p:cNvPr>
                <p:cNvPicPr/>
                <p:nvPr/>
              </p:nvPicPr>
              <p:blipFill>
                <a:blip r:embed="rId207"/>
                <a:stretch>
                  <a:fillRect/>
                </a:stretch>
              </p:blipFill>
              <p:spPr>
                <a:xfrm>
                  <a:off x="5345610" y="3665595"/>
                  <a:ext cx="1011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09" name="筆跡 208">
                  <a:extLst>
                    <a:ext uri="{FF2B5EF4-FFF2-40B4-BE49-F238E27FC236}">
                      <a16:creationId xmlns:a16="http://schemas.microsoft.com/office/drawing/2014/main" id="{822E07D4-F803-46F7-ABB0-3F991D59879C}"/>
                    </a:ext>
                  </a:extLst>
                </p14:cNvPr>
                <p14:cNvContentPartPr/>
                <p14:nvPr/>
              </p14:nvContentPartPr>
              <p14:xfrm>
                <a:off x="5373690" y="3687195"/>
                <a:ext cx="133920" cy="66240"/>
              </p14:xfrm>
            </p:contentPart>
          </mc:Choice>
          <mc:Fallback>
            <p:pic>
              <p:nvPicPr>
                <p:cNvPr id="209" name="筆跡 208">
                  <a:extLst>
                    <a:ext uri="{FF2B5EF4-FFF2-40B4-BE49-F238E27FC236}">
                      <a16:creationId xmlns:a16="http://schemas.microsoft.com/office/drawing/2014/main" id="{822E07D4-F803-46F7-ABB0-3F991D59879C}"/>
                    </a:ext>
                  </a:extLst>
                </p:cNvPr>
                <p:cNvPicPr/>
                <p:nvPr/>
              </p:nvPicPr>
              <p:blipFill>
                <a:blip r:embed="rId209"/>
                <a:stretch>
                  <a:fillRect/>
                </a:stretch>
              </p:blipFill>
              <p:spPr>
                <a:xfrm>
                  <a:off x="5365050" y="3678555"/>
                  <a:ext cx="151560" cy="83880"/>
                </a:xfrm>
                <a:prstGeom prst="rect">
                  <a:avLst/>
                </a:prstGeom>
              </p:spPr>
            </p:pic>
          </mc:Fallback>
        </mc:AlternateContent>
      </p:grpSp>
      <p:grpSp>
        <p:nvGrpSpPr>
          <p:cNvPr id="213" name="群組 212">
            <a:extLst>
              <a:ext uri="{FF2B5EF4-FFF2-40B4-BE49-F238E27FC236}">
                <a16:creationId xmlns:a16="http://schemas.microsoft.com/office/drawing/2014/main" id="{8F6196F4-D74E-45BC-89D4-EE167F6A7113}"/>
              </a:ext>
            </a:extLst>
          </p:cNvPr>
          <p:cNvGrpSpPr/>
          <p:nvPr/>
        </p:nvGrpSpPr>
        <p:grpSpPr>
          <a:xfrm>
            <a:off x="5889930" y="2441955"/>
            <a:ext cx="2438640" cy="79560"/>
            <a:chOff x="5889930" y="2441955"/>
            <a:chExt cx="2438640" cy="79560"/>
          </a:xfrm>
        </p:grpSpPr>
        <mc:AlternateContent xmlns:mc="http://schemas.openxmlformats.org/markup-compatibility/2006">
          <mc:Choice xmlns:p14="http://schemas.microsoft.com/office/powerpoint/2010/main" Requires="p14">
            <p:contentPart p14:bwMode="auto" r:id="rId210">
              <p14:nvContentPartPr>
                <p14:cNvPr id="211" name="筆跡 210">
                  <a:extLst>
                    <a:ext uri="{FF2B5EF4-FFF2-40B4-BE49-F238E27FC236}">
                      <a16:creationId xmlns:a16="http://schemas.microsoft.com/office/drawing/2014/main" id="{78B2372D-B614-4547-9A5D-85D2ED430E5E}"/>
                    </a:ext>
                  </a:extLst>
                </p14:cNvPr>
                <p14:cNvContentPartPr/>
                <p14:nvPr/>
              </p14:nvContentPartPr>
              <p14:xfrm>
                <a:off x="5889930" y="2482275"/>
                <a:ext cx="2404080" cy="39240"/>
              </p14:xfrm>
            </p:contentPart>
          </mc:Choice>
          <mc:Fallback>
            <p:pic>
              <p:nvPicPr>
                <p:cNvPr id="211" name="筆跡 210">
                  <a:extLst>
                    <a:ext uri="{FF2B5EF4-FFF2-40B4-BE49-F238E27FC236}">
                      <a16:creationId xmlns:a16="http://schemas.microsoft.com/office/drawing/2014/main" id="{78B2372D-B614-4547-9A5D-85D2ED430E5E}"/>
                    </a:ext>
                  </a:extLst>
                </p:cNvPr>
                <p:cNvPicPr/>
                <p:nvPr/>
              </p:nvPicPr>
              <p:blipFill>
                <a:blip r:embed="rId211"/>
                <a:stretch>
                  <a:fillRect/>
                </a:stretch>
              </p:blipFill>
              <p:spPr>
                <a:xfrm>
                  <a:off x="5881290" y="2473275"/>
                  <a:ext cx="242172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12" name="筆跡 211">
                  <a:extLst>
                    <a:ext uri="{FF2B5EF4-FFF2-40B4-BE49-F238E27FC236}">
                      <a16:creationId xmlns:a16="http://schemas.microsoft.com/office/drawing/2014/main" id="{3BD956A3-5603-4531-9182-FE0516543361}"/>
                    </a:ext>
                  </a:extLst>
                </p14:cNvPr>
                <p14:cNvContentPartPr/>
                <p14:nvPr/>
              </p14:nvContentPartPr>
              <p14:xfrm>
                <a:off x="8227410" y="2441955"/>
                <a:ext cx="101160" cy="75240"/>
              </p14:xfrm>
            </p:contentPart>
          </mc:Choice>
          <mc:Fallback>
            <p:pic>
              <p:nvPicPr>
                <p:cNvPr id="212" name="筆跡 211">
                  <a:extLst>
                    <a:ext uri="{FF2B5EF4-FFF2-40B4-BE49-F238E27FC236}">
                      <a16:creationId xmlns:a16="http://schemas.microsoft.com/office/drawing/2014/main" id="{3BD956A3-5603-4531-9182-FE0516543361}"/>
                    </a:ext>
                  </a:extLst>
                </p:cNvPr>
                <p:cNvPicPr/>
                <p:nvPr/>
              </p:nvPicPr>
              <p:blipFill>
                <a:blip r:embed="rId213"/>
                <a:stretch>
                  <a:fillRect/>
                </a:stretch>
              </p:blipFill>
              <p:spPr>
                <a:xfrm>
                  <a:off x="8218770" y="2433315"/>
                  <a:ext cx="118800" cy="92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4">
            <p14:nvContentPartPr>
              <p14:cNvPr id="214" name="筆跡 213">
                <a:extLst>
                  <a:ext uri="{FF2B5EF4-FFF2-40B4-BE49-F238E27FC236}">
                    <a16:creationId xmlns:a16="http://schemas.microsoft.com/office/drawing/2014/main" id="{F1DE8DB4-AB27-4453-8A6A-B9BB9EFD17E0}"/>
                  </a:ext>
                </a:extLst>
              </p14:cNvPr>
              <p14:cNvContentPartPr/>
              <p14:nvPr/>
            </p14:nvContentPartPr>
            <p14:xfrm>
              <a:off x="6993330" y="2479395"/>
              <a:ext cx="22320" cy="79920"/>
            </p14:xfrm>
          </p:contentPart>
        </mc:Choice>
        <mc:Fallback>
          <p:pic>
            <p:nvPicPr>
              <p:cNvPr id="214" name="筆跡 213">
                <a:extLst>
                  <a:ext uri="{FF2B5EF4-FFF2-40B4-BE49-F238E27FC236}">
                    <a16:creationId xmlns:a16="http://schemas.microsoft.com/office/drawing/2014/main" id="{F1DE8DB4-AB27-4453-8A6A-B9BB9EFD17E0}"/>
                  </a:ext>
                </a:extLst>
              </p:cNvPr>
              <p:cNvPicPr/>
              <p:nvPr/>
            </p:nvPicPr>
            <p:blipFill>
              <a:blip r:embed="rId215"/>
              <a:stretch>
                <a:fillRect/>
              </a:stretch>
            </p:blipFill>
            <p:spPr>
              <a:xfrm>
                <a:off x="6984330" y="2470755"/>
                <a:ext cx="39960" cy="97560"/>
              </a:xfrm>
              <a:prstGeom prst="rect">
                <a:avLst/>
              </a:prstGeom>
            </p:spPr>
          </p:pic>
        </mc:Fallback>
      </mc:AlternateContent>
      <p:grpSp>
        <p:nvGrpSpPr>
          <p:cNvPr id="217" name="群組 216">
            <a:extLst>
              <a:ext uri="{FF2B5EF4-FFF2-40B4-BE49-F238E27FC236}">
                <a16:creationId xmlns:a16="http://schemas.microsoft.com/office/drawing/2014/main" id="{20B2F9A0-4851-4413-8668-582B3F01E11C}"/>
              </a:ext>
            </a:extLst>
          </p:cNvPr>
          <p:cNvGrpSpPr/>
          <p:nvPr/>
        </p:nvGrpSpPr>
        <p:grpSpPr>
          <a:xfrm>
            <a:off x="6962010" y="2698635"/>
            <a:ext cx="87120" cy="150120"/>
            <a:chOff x="6962010" y="2698635"/>
            <a:chExt cx="87120" cy="150120"/>
          </a:xfrm>
        </p:grpSpPr>
        <mc:AlternateContent xmlns:mc="http://schemas.openxmlformats.org/markup-compatibility/2006">
          <mc:Choice xmlns:p14="http://schemas.microsoft.com/office/powerpoint/2010/main" Requires="p14">
            <p:contentPart p14:bwMode="auto" r:id="rId216">
              <p14:nvContentPartPr>
                <p14:cNvPr id="215" name="筆跡 214">
                  <a:extLst>
                    <a:ext uri="{FF2B5EF4-FFF2-40B4-BE49-F238E27FC236}">
                      <a16:creationId xmlns:a16="http://schemas.microsoft.com/office/drawing/2014/main" id="{6919EAA6-1FD8-4E17-9FAC-9AA0A6FB70D7}"/>
                    </a:ext>
                  </a:extLst>
                </p14:cNvPr>
                <p14:cNvContentPartPr/>
                <p14:nvPr/>
              </p14:nvContentPartPr>
              <p14:xfrm>
                <a:off x="6977490" y="2698635"/>
                <a:ext cx="70200" cy="138960"/>
              </p14:xfrm>
            </p:contentPart>
          </mc:Choice>
          <mc:Fallback>
            <p:pic>
              <p:nvPicPr>
                <p:cNvPr id="215" name="筆跡 214">
                  <a:extLst>
                    <a:ext uri="{FF2B5EF4-FFF2-40B4-BE49-F238E27FC236}">
                      <a16:creationId xmlns:a16="http://schemas.microsoft.com/office/drawing/2014/main" id="{6919EAA6-1FD8-4E17-9FAC-9AA0A6FB70D7}"/>
                    </a:ext>
                  </a:extLst>
                </p:cNvPr>
                <p:cNvPicPr/>
                <p:nvPr/>
              </p:nvPicPr>
              <p:blipFill>
                <a:blip r:embed="rId217"/>
                <a:stretch>
                  <a:fillRect/>
                </a:stretch>
              </p:blipFill>
              <p:spPr>
                <a:xfrm>
                  <a:off x="6968850" y="2689995"/>
                  <a:ext cx="878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16" name="筆跡 215">
                  <a:extLst>
                    <a:ext uri="{FF2B5EF4-FFF2-40B4-BE49-F238E27FC236}">
                      <a16:creationId xmlns:a16="http://schemas.microsoft.com/office/drawing/2014/main" id="{A4449947-6EF6-4523-96BB-27C635815682}"/>
                    </a:ext>
                  </a:extLst>
                </p14:cNvPr>
                <p14:cNvContentPartPr/>
                <p14:nvPr/>
              </p14:nvContentPartPr>
              <p14:xfrm>
                <a:off x="6962010" y="2741115"/>
                <a:ext cx="87120" cy="107640"/>
              </p14:xfrm>
            </p:contentPart>
          </mc:Choice>
          <mc:Fallback>
            <p:pic>
              <p:nvPicPr>
                <p:cNvPr id="216" name="筆跡 215">
                  <a:extLst>
                    <a:ext uri="{FF2B5EF4-FFF2-40B4-BE49-F238E27FC236}">
                      <a16:creationId xmlns:a16="http://schemas.microsoft.com/office/drawing/2014/main" id="{A4449947-6EF6-4523-96BB-27C635815682}"/>
                    </a:ext>
                  </a:extLst>
                </p:cNvPr>
                <p:cNvPicPr/>
                <p:nvPr/>
              </p:nvPicPr>
              <p:blipFill>
                <a:blip r:embed="rId219"/>
                <a:stretch>
                  <a:fillRect/>
                </a:stretch>
              </p:blipFill>
              <p:spPr>
                <a:xfrm>
                  <a:off x="6953010" y="2732115"/>
                  <a:ext cx="104760" cy="12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0">
            <p14:nvContentPartPr>
              <p14:cNvPr id="218" name="筆跡 217">
                <a:extLst>
                  <a:ext uri="{FF2B5EF4-FFF2-40B4-BE49-F238E27FC236}">
                    <a16:creationId xmlns:a16="http://schemas.microsoft.com/office/drawing/2014/main" id="{60BDF0DC-01ED-49C8-B382-9957C43092F0}"/>
                  </a:ext>
                </a:extLst>
              </p14:cNvPr>
              <p14:cNvContentPartPr/>
              <p14:nvPr/>
            </p14:nvContentPartPr>
            <p14:xfrm>
              <a:off x="7618650" y="2501715"/>
              <a:ext cx="24840" cy="62280"/>
            </p14:xfrm>
          </p:contentPart>
        </mc:Choice>
        <mc:Fallback>
          <p:pic>
            <p:nvPicPr>
              <p:cNvPr id="218" name="筆跡 217">
                <a:extLst>
                  <a:ext uri="{FF2B5EF4-FFF2-40B4-BE49-F238E27FC236}">
                    <a16:creationId xmlns:a16="http://schemas.microsoft.com/office/drawing/2014/main" id="{60BDF0DC-01ED-49C8-B382-9957C43092F0}"/>
                  </a:ext>
                </a:extLst>
              </p:cNvPr>
              <p:cNvPicPr/>
              <p:nvPr/>
            </p:nvPicPr>
            <p:blipFill>
              <a:blip r:embed="rId221"/>
              <a:stretch>
                <a:fillRect/>
              </a:stretch>
            </p:blipFill>
            <p:spPr>
              <a:xfrm>
                <a:off x="7610010" y="2492715"/>
                <a:ext cx="4248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27" name="筆跡 226">
                <a:extLst>
                  <a:ext uri="{FF2B5EF4-FFF2-40B4-BE49-F238E27FC236}">
                    <a16:creationId xmlns:a16="http://schemas.microsoft.com/office/drawing/2014/main" id="{F2D2F6E0-F873-4233-9C72-05E4C0525860}"/>
                  </a:ext>
                </a:extLst>
              </p14:cNvPr>
              <p14:cNvContentPartPr/>
              <p14:nvPr/>
            </p14:nvContentPartPr>
            <p14:xfrm>
              <a:off x="6263970" y="2486595"/>
              <a:ext cx="18360" cy="58680"/>
            </p14:xfrm>
          </p:contentPart>
        </mc:Choice>
        <mc:Fallback>
          <p:pic>
            <p:nvPicPr>
              <p:cNvPr id="227" name="筆跡 226">
                <a:extLst>
                  <a:ext uri="{FF2B5EF4-FFF2-40B4-BE49-F238E27FC236}">
                    <a16:creationId xmlns:a16="http://schemas.microsoft.com/office/drawing/2014/main" id="{F2D2F6E0-F873-4233-9C72-05E4C0525860}"/>
                  </a:ext>
                </a:extLst>
              </p:cNvPr>
              <p:cNvPicPr/>
              <p:nvPr/>
            </p:nvPicPr>
            <p:blipFill>
              <a:blip r:embed="rId223"/>
              <a:stretch>
                <a:fillRect/>
              </a:stretch>
            </p:blipFill>
            <p:spPr>
              <a:xfrm>
                <a:off x="6255330" y="2477595"/>
                <a:ext cx="36000" cy="76320"/>
              </a:xfrm>
              <a:prstGeom prst="rect">
                <a:avLst/>
              </a:prstGeom>
            </p:spPr>
          </p:pic>
        </mc:Fallback>
      </mc:AlternateContent>
      <p:grpSp>
        <p:nvGrpSpPr>
          <p:cNvPr id="235" name="群組 234">
            <a:extLst>
              <a:ext uri="{FF2B5EF4-FFF2-40B4-BE49-F238E27FC236}">
                <a16:creationId xmlns:a16="http://schemas.microsoft.com/office/drawing/2014/main" id="{BF3A516A-D88D-46F8-AB2D-3D9A0E39A94F}"/>
              </a:ext>
            </a:extLst>
          </p:cNvPr>
          <p:cNvGrpSpPr/>
          <p:nvPr/>
        </p:nvGrpSpPr>
        <p:grpSpPr>
          <a:xfrm>
            <a:off x="5861130" y="2720235"/>
            <a:ext cx="730800" cy="165240"/>
            <a:chOff x="5861130" y="2720235"/>
            <a:chExt cx="730800" cy="165240"/>
          </a:xfrm>
        </p:grpSpPr>
        <mc:AlternateContent xmlns:mc="http://schemas.openxmlformats.org/markup-compatibility/2006">
          <mc:Choice xmlns:p14="http://schemas.microsoft.com/office/powerpoint/2010/main" Requires="p14">
            <p:contentPart p14:bwMode="auto" r:id="rId224">
              <p14:nvContentPartPr>
                <p14:cNvPr id="228" name="筆跡 227">
                  <a:extLst>
                    <a:ext uri="{FF2B5EF4-FFF2-40B4-BE49-F238E27FC236}">
                      <a16:creationId xmlns:a16="http://schemas.microsoft.com/office/drawing/2014/main" id="{68D3B535-C818-430E-931A-C44F32BC60E6}"/>
                    </a:ext>
                  </a:extLst>
                </p14:cNvPr>
                <p14:cNvContentPartPr/>
                <p14:nvPr/>
              </p14:nvContentPartPr>
              <p14:xfrm>
                <a:off x="6089730" y="2779995"/>
                <a:ext cx="112320" cy="10080"/>
              </p14:xfrm>
            </p:contentPart>
          </mc:Choice>
          <mc:Fallback>
            <p:pic>
              <p:nvPicPr>
                <p:cNvPr id="228" name="筆跡 227">
                  <a:extLst>
                    <a:ext uri="{FF2B5EF4-FFF2-40B4-BE49-F238E27FC236}">
                      <a16:creationId xmlns:a16="http://schemas.microsoft.com/office/drawing/2014/main" id="{68D3B535-C818-430E-931A-C44F32BC60E6}"/>
                    </a:ext>
                  </a:extLst>
                </p:cNvPr>
                <p:cNvPicPr/>
                <p:nvPr/>
              </p:nvPicPr>
              <p:blipFill>
                <a:blip r:embed="rId225"/>
                <a:stretch>
                  <a:fillRect/>
                </a:stretch>
              </p:blipFill>
              <p:spPr>
                <a:xfrm>
                  <a:off x="6080730" y="2770995"/>
                  <a:ext cx="1299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29" name="筆跡 228">
                  <a:extLst>
                    <a:ext uri="{FF2B5EF4-FFF2-40B4-BE49-F238E27FC236}">
                      <a16:creationId xmlns:a16="http://schemas.microsoft.com/office/drawing/2014/main" id="{CCC39C8F-0568-4015-AD39-B0C388FBADE1}"/>
                    </a:ext>
                  </a:extLst>
                </p14:cNvPr>
                <p14:cNvContentPartPr/>
                <p14:nvPr/>
              </p14:nvContentPartPr>
              <p14:xfrm>
                <a:off x="6266490" y="2727795"/>
                <a:ext cx="3960" cy="141120"/>
              </p14:xfrm>
            </p:contentPart>
          </mc:Choice>
          <mc:Fallback>
            <p:pic>
              <p:nvPicPr>
                <p:cNvPr id="229" name="筆跡 228">
                  <a:extLst>
                    <a:ext uri="{FF2B5EF4-FFF2-40B4-BE49-F238E27FC236}">
                      <a16:creationId xmlns:a16="http://schemas.microsoft.com/office/drawing/2014/main" id="{CCC39C8F-0568-4015-AD39-B0C388FBADE1}"/>
                    </a:ext>
                  </a:extLst>
                </p:cNvPr>
                <p:cNvPicPr/>
                <p:nvPr/>
              </p:nvPicPr>
              <p:blipFill>
                <a:blip r:embed="rId227"/>
                <a:stretch>
                  <a:fillRect/>
                </a:stretch>
              </p:blipFill>
              <p:spPr>
                <a:xfrm>
                  <a:off x="6257850" y="2719155"/>
                  <a:ext cx="216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30" name="筆跡 229">
                  <a:extLst>
                    <a:ext uri="{FF2B5EF4-FFF2-40B4-BE49-F238E27FC236}">
                      <a16:creationId xmlns:a16="http://schemas.microsoft.com/office/drawing/2014/main" id="{302FC3A9-CE6E-43A7-A4AD-8B309C11EF7A}"/>
                    </a:ext>
                  </a:extLst>
                </p14:cNvPr>
                <p14:cNvContentPartPr/>
                <p14:nvPr/>
              </p14:nvContentPartPr>
              <p14:xfrm>
                <a:off x="6330210" y="2848035"/>
                <a:ext cx="8640" cy="31680"/>
              </p14:xfrm>
            </p:contentPart>
          </mc:Choice>
          <mc:Fallback>
            <p:pic>
              <p:nvPicPr>
                <p:cNvPr id="230" name="筆跡 229">
                  <a:extLst>
                    <a:ext uri="{FF2B5EF4-FFF2-40B4-BE49-F238E27FC236}">
                      <a16:creationId xmlns:a16="http://schemas.microsoft.com/office/drawing/2014/main" id="{302FC3A9-CE6E-43A7-A4AD-8B309C11EF7A}"/>
                    </a:ext>
                  </a:extLst>
                </p:cNvPr>
                <p:cNvPicPr/>
                <p:nvPr/>
              </p:nvPicPr>
              <p:blipFill>
                <a:blip r:embed="rId229"/>
                <a:stretch>
                  <a:fillRect/>
                </a:stretch>
              </p:blipFill>
              <p:spPr>
                <a:xfrm>
                  <a:off x="6321570" y="2839395"/>
                  <a:ext cx="262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31" name="筆跡 230">
                  <a:extLst>
                    <a:ext uri="{FF2B5EF4-FFF2-40B4-BE49-F238E27FC236}">
                      <a16:creationId xmlns:a16="http://schemas.microsoft.com/office/drawing/2014/main" id="{43A3D193-61B0-4110-B0EA-BEB3A1A6EDC4}"/>
                    </a:ext>
                  </a:extLst>
                </p14:cNvPr>
                <p14:cNvContentPartPr/>
                <p14:nvPr/>
              </p14:nvContentPartPr>
              <p14:xfrm>
                <a:off x="6385650" y="2721315"/>
                <a:ext cx="71280" cy="136800"/>
              </p14:xfrm>
            </p:contentPart>
          </mc:Choice>
          <mc:Fallback>
            <p:pic>
              <p:nvPicPr>
                <p:cNvPr id="231" name="筆跡 230">
                  <a:extLst>
                    <a:ext uri="{FF2B5EF4-FFF2-40B4-BE49-F238E27FC236}">
                      <a16:creationId xmlns:a16="http://schemas.microsoft.com/office/drawing/2014/main" id="{43A3D193-61B0-4110-B0EA-BEB3A1A6EDC4}"/>
                    </a:ext>
                  </a:extLst>
                </p:cNvPr>
                <p:cNvPicPr/>
                <p:nvPr/>
              </p:nvPicPr>
              <p:blipFill>
                <a:blip r:embed="rId231"/>
                <a:stretch>
                  <a:fillRect/>
                </a:stretch>
              </p:blipFill>
              <p:spPr>
                <a:xfrm>
                  <a:off x="6376650" y="2712675"/>
                  <a:ext cx="8892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32" name="筆跡 231">
                  <a:extLst>
                    <a:ext uri="{FF2B5EF4-FFF2-40B4-BE49-F238E27FC236}">
                      <a16:creationId xmlns:a16="http://schemas.microsoft.com/office/drawing/2014/main" id="{BC098AF5-194F-497F-B8F3-3ED2DE468EED}"/>
                    </a:ext>
                  </a:extLst>
                </p14:cNvPr>
                <p14:cNvContentPartPr/>
                <p14:nvPr/>
              </p14:nvContentPartPr>
              <p14:xfrm>
                <a:off x="6514530" y="2720235"/>
                <a:ext cx="77400" cy="124200"/>
              </p14:xfrm>
            </p:contentPart>
          </mc:Choice>
          <mc:Fallback>
            <p:pic>
              <p:nvPicPr>
                <p:cNvPr id="232" name="筆跡 231">
                  <a:extLst>
                    <a:ext uri="{FF2B5EF4-FFF2-40B4-BE49-F238E27FC236}">
                      <a16:creationId xmlns:a16="http://schemas.microsoft.com/office/drawing/2014/main" id="{BC098AF5-194F-497F-B8F3-3ED2DE468EED}"/>
                    </a:ext>
                  </a:extLst>
                </p:cNvPr>
                <p:cNvPicPr/>
                <p:nvPr/>
              </p:nvPicPr>
              <p:blipFill>
                <a:blip r:embed="rId233"/>
                <a:stretch>
                  <a:fillRect/>
                </a:stretch>
              </p:blipFill>
              <p:spPr>
                <a:xfrm>
                  <a:off x="6505530" y="2711595"/>
                  <a:ext cx="950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33" name="筆跡 232">
                  <a:extLst>
                    <a:ext uri="{FF2B5EF4-FFF2-40B4-BE49-F238E27FC236}">
                      <a16:creationId xmlns:a16="http://schemas.microsoft.com/office/drawing/2014/main" id="{14CEAAB2-EB34-422C-A0EF-B9AD02A0B936}"/>
                    </a:ext>
                  </a:extLst>
                </p14:cNvPr>
                <p14:cNvContentPartPr/>
                <p14:nvPr/>
              </p14:nvContentPartPr>
              <p14:xfrm>
                <a:off x="5861130" y="2750835"/>
                <a:ext cx="116280" cy="134640"/>
              </p14:xfrm>
            </p:contentPart>
          </mc:Choice>
          <mc:Fallback>
            <p:pic>
              <p:nvPicPr>
                <p:cNvPr id="233" name="筆跡 232">
                  <a:extLst>
                    <a:ext uri="{FF2B5EF4-FFF2-40B4-BE49-F238E27FC236}">
                      <a16:creationId xmlns:a16="http://schemas.microsoft.com/office/drawing/2014/main" id="{14CEAAB2-EB34-422C-A0EF-B9AD02A0B936}"/>
                    </a:ext>
                  </a:extLst>
                </p:cNvPr>
                <p:cNvPicPr/>
                <p:nvPr/>
              </p:nvPicPr>
              <p:blipFill>
                <a:blip r:embed="rId235"/>
                <a:stretch>
                  <a:fillRect/>
                </a:stretch>
              </p:blipFill>
              <p:spPr>
                <a:xfrm>
                  <a:off x="5852130" y="2741835"/>
                  <a:ext cx="1339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34" name="筆跡 233">
                  <a:extLst>
                    <a:ext uri="{FF2B5EF4-FFF2-40B4-BE49-F238E27FC236}">
                      <a16:creationId xmlns:a16="http://schemas.microsoft.com/office/drawing/2014/main" id="{D5E7BB8D-6F19-4542-B8B6-A0DC8D4CEB5F}"/>
                    </a:ext>
                  </a:extLst>
                </p14:cNvPr>
                <p14:cNvContentPartPr/>
                <p14:nvPr/>
              </p14:nvContentPartPr>
              <p14:xfrm>
                <a:off x="5880210" y="2767035"/>
                <a:ext cx="83520" cy="94680"/>
              </p14:xfrm>
            </p:contentPart>
          </mc:Choice>
          <mc:Fallback>
            <p:pic>
              <p:nvPicPr>
                <p:cNvPr id="234" name="筆跡 233">
                  <a:extLst>
                    <a:ext uri="{FF2B5EF4-FFF2-40B4-BE49-F238E27FC236}">
                      <a16:creationId xmlns:a16="http://schemas.microsoft.com/office/drawing/2014/main" id="{D5E7BB8D-6F19-4542-B8B6-A0DC8D4CEB5F}"/>
                    </a:ext>
                  </a:extLst>
                </p:cNvPr>
                <p:cNvPicPr/>
                <p:nvPr/>
              </p:nvPicPr>
              <p:blipFill>
                <a:blip r:embed="rId237"/>
                <a:stretch>
                  <a:fillRect/>
                </a:stretch>
              </p:blipFill>
              <p:spPr>
                <a:xfrm>
                  <a:off x="5871570" y="2758035"/>
                  <a:ext cx="101160" cy="112320"/>
                </a:xfrm>
                <a:prstGeom prst="rect">
                  <a:avLst/>
                </a:prstGeom>
              </p:spPr>
            </p:pic>
          </mc:Fallback>
        </mc:AlternateContent>
      </p:grpSp>
      <p:grpSp>
        <p:nvGrpSpPr>
          <p:cNvPr id="238" name="群組 237">
            <a:extLst>
              <a:ext uri="{FF2B5EF4-FFF2-40B4-BE49-F238E27FC236}">
                <a16:creationId xmlns:a16="http://schemas.microsoft.com/office/drawing/2014/main" id="{D53026A5-7F9A-473C-A89D-103B843A5306}"/>
              </a:ext>
            </a:extLst>
          </p:cNvPr>
          <p:cNvGrpSpPr/>
          <p:nvPr/>
        </p:nvGrpSpPr>
        <p:grpSpPr>
          <a:xfrm>
            <a:off x="7334970" y="2719155"/>
            <a:ext cx="730080" cy="194400"/>
            <a:chOff x="7334970" y="2719155"/>
            <a:chExt cx="730080" cy="194400"/>
          </a:xfrm>
        </p:grpSpPr>
        <mc:AlternateContent xmlns:mc="http://schemas.openxmlformats.org/markup-compatibility/2006">
          <mc:Choice xmlns:p14="http://schemas.microsoft.com/office/powerpoint/2010/main" Requires="p14">
            <p:contentPart p14:bwMode="auto" r:id="rId238">
              <p14:nvContentPartPr>
                <p14:cNvPr id="219" name="筆跡 218">
                  <a:extLst>
                    <a:ext uri="{FF2B5EF4-FFF2-40B4-BE49-F238E27FC236}">
                      <a16:creationId xmlns:a16="http://schemas.microsoft.com/office/drawing/2014/main" id="{9727E7EF-83DE-48D0-91CF-B38BC52E0714}"/>
                    </a:ext>
                  </a:extLst>
                </p14:cNvPr>
                <p14:cNvContentPartPr/>
                <p14:nvPr/>
              </p14:nvContentPartPr>
              <p14:xfrm>
                <a:off x="7520010" y="2769195"/>
                <a:ext cx="106200" cy="7920"/>
              </p14:xfrm>
            </p:contentPart>
          </mc:Choice>
          <mc:Fallback>
            <p:pic>
              <p:nvPicPr>
                <p:cNvPr id="219" name="筆跡 218">
                  <a:extLst>
                    <a:ext uri="{FF2B5EF4-FFF2-40B4-BE49-F238E27FC236}">
                      <a16:creationId xmlns:a16="http://schemas.microsoft.com/office/drawing/2014/main" id="{9727E7EF-83DE-48D0-91CF-B38BC52E0714}"/>
                    </a:ext>
                  </a:extLst>
                </p:cNvPr>
                <p:cNvPicPr/>
                <p:nvPr/>
              </p:nvPicPr>
              <p:blipFill>
                <a:blip r:embed="rId239"/>
                <a:stretch>
                  <a:fillRect/>
                </a:stretch>
              </p:blipFill>
              <p:spPr>
                <a:xfrm>
                  <a:off x="7511370" y="2760195"/>
                  <a:ext cx="1238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20" name="筆跡 219">
                  <a:extLst>
                    <a:ext uri="{FF2B5EF4-FFF2-40B4-BE49-F238E27FC236}">
                      <a16:creationId xmlns:a16="http://schemas.microsoft.com/office/drawing/2014/main" id="{8DFF4FB5-BD3C-4BE0-B10D-632BB696D0F1}"/>
                    </a:ext>
                  </a:extLst>
                </p14:cNvPr>
                <p14:cNvContentPartPr/>
                <p14:nvPr/>
              </p14:nvContentPartPr>
              <p14:xfrm>
                <a:off x="7569330" y="2742195"/>
                <a:ext cx="2880" cy="88200"/>
              </p14:xfrm>
            </p:contentPart>
          </mc:Choice>
          <mc:Fallback>
            <p:pic>
              <p:nvPicPr>
                <p:cNvPr id="220" name="筆跡 219">
                  <a:extLst>
                    <a:ext uri="{FF2B5EF4-FFF2-40B4-BE49-F238E27FC236}">
                      <a16:creationId xmlns:a16="http://schemas.microsoft.com/office/drawing/2014/main" id="{8DFF4FB5-BD3C-4BE0-B10D-632BB696D0F1}"/>
                    </a:ext>
                  </a:extLst>
                </p:cNvPr>
                <p:cNvPicPr/>
                <p:nvPr/>
              </p:nvPicPr>
              <p:blipFill>
                <a:blip r:embed="rId241"/>
                <a:stretch>
                  <a:fillRect/>
                </a:stretch>
              </p:blipFill>
              <p:spPr>
                <a:xfrm>
                  <a:off x="7560690" y="2733195"/>
                  <a:ext cx="2052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21" name="筆跡 220">
                  <a:extLst>
                    <a:ext uri="{FF2B5EF4-FFF2-40B4-BE49-F238E27FC236}">
                      <a16:creationId xmlns:a16="http://schemas.microsoft.com/office/drawing/2014/main" id="{BBBB513A-3308-4C02-84C4-8D53F3864E60}"/>
                    </a:ext>
                  </a:extLst>
                </p14:cNvPr>
                <p14:cNvContentPartPr/>
                <p14:nvPr/>
              </p14:nvContentPartPr>
              <p14:xfrm>
                <a:off x="7671570" y="2719155"/>
                <a:ext cx="9000" cy="138960"/>
              </p14:xfrm>
            </p:contentPart>
          </mc:Choice>
          <mc:Fallback>
            <p:pic>
              <p:nvPicPr>
                <p:cNvPr id="221" name="筆跡 220">
                  <a:extLst>
                    <a:ext uri="{FF2B5EF4-FFF2-40B4-BE49-F238E27FC236}">
                      <a16:creationId xmlns:a16="http://schemas.microsoft.com/office/drawing/2014/main" id="{BBBB513A-3308-4C02-84C4-8D53F3864E60}"/>
                    </a:ext>
                  </a:extLst>
                </p:cNvPr>
                <p:cNvPicPr/>
                <p:nvPr/>
              </p:nvPicPr>
              <p:blipFill>
                <a:blip r:embed="rId243"/>
                <a:stretch>
                  <a:fillRect/>
                </a:stretch>
              </p:blipFill>
              <p:spPr>
                <a:xfrm>
                  <a:off x="7662570" y="2710515"/>
                  <a:ext cx="266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22" name="筆跡 221">
                  <a:extLst>
                    <a:ext uri="{FF2B5EF4-FFF2-40B4-BE49-F238E27FC236}">
                      <a16:creationId xmlns:a16="http://schemas.microsoft.com/office/drawing/2014/main" id="{36994CBC-0070-4D7E-A36A-F2A078863964}"/>
                    </a:ext>
                  </a:extLst>
                </p14:cNvPr>
                <p14:cNvContentPartPr/>
                <p14:nvPr/>
              </p14:nvContentPartPr>
              <p14:xfrm>
                <a:off x="7718730" y="2844795"/>
                <a:ext cx="10080" cy="43560"/>
              </p14:xfrm>
            </p:contentPart>
          </mc:Choice>
          <mc:Fallback>
            <p:pic>
              <p:nvPicPr>
                <p:cNvPr id="222" name="筆跡 221">
                  <a:extLst>
                    <a:ext uri="{FF2B5EF4-FFF2-40B4-BE49-F238E27FC236}">
                      <a16:creationId xmlns:a16="http://schemas.microsoft.com/office/drawing/2014/main" id="{36994CBC-0070-4D7E-A36A-F2A078863964}"/>
                    </a:ext>
                  </a:extLst>
                </p:cNvPr>
                <p:cNvPicPr/>
                <p:nvPr/>
              </p:nvPicPr>
              <p:blipFill>
                <a:blip r:embed="rId245"/>
                <a:stretch>
                  <a:fillRect/>
                </a:stretch>
              </p:blipFill>
              <p:spPr>
                <a:xfrm>
                  <a:off x="7709730" y="2836155"/>
                  <a:ext cx="277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23" name="筆跡 222">
                  <a:extLst>
                    <a:ext uri="{FF2B5EF4-FFF2-40B4-BE49-F238E27FC236}">
                      <a16:creationId xmlns:a16="http://schemas.microsoft.com/office/drawing/2014/main" id="{8B6C602C-B85D-4EA7-8FF7-26C568554281}"/>
                    </a:ext>
                  </a:extLst>
                </p14:cNvPr>
                <p14:cNvContentPartPr/>
                <p14:nvPr/>
              </p14:nvContentPartPr>
              <p14:xfrm>
                <a:off x="7802610" y="2743995"/>
                <a:ext cx="79920" cy="71640"/>
              </p14:xfrm>
            </p:contentPart>
          </mc:Choice>
          <mc:Fallback>
            <p:pic>
              <p:nvPicPr>
                <p:cNvPr id="223" name="筆跡 222">
                  <a:extLst>
                    <a:ext uri="{FF2B5EF4-FFF2-40B4-BE49-F238E27FC236}">
                      <a16:creationId xmlns:a16="http://schemas.microsoft.com/office/drawing/2014/main" id="{8B6C602C-B85D-4EA7-8FF7-26C568554281}"/>
                    </a:ext>
                  </a:extLst>
                </p:cNvPr>
                <p:cNvPicPr/>
                <p:nvPr/>
              </p:nvPicPr>
              <p:blipFill>
                <a:blip r:embed="rId247"/>
                <a:stretch>
                  <a:fillRect/>
                </a:stretch>
              </p:blipFill>
              <p:spPr>
                <a:xfrm>
                  <a:off x="7793970" y="2734995"/>
                  <a:ext cx="975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24" name="筆跡 223">
                  <a:extLst>
                    <a:ext uri="{FF2B5EF4-FFF2-40B4-BE49-F238E27FC236}">
                      <a16:creationId xmlns:a16="http://schemas.microsoft.com/office/drawing/2014/main" id="{56A1B4C5-B104-4B80-A1F4-FD696CB4508D}"/>
                    </a:ext>
                  </a:extLst>
                </p14:cNvPr>
                <p14:cNvContentPartPr/>
                <p14:nvPr/>
              </p14:nvContentPartPr>
              <p14:xfrm>
                <a:off x="7838970" y="2762715"/>
                <a:ext cx="43560" cy="150840"/>
              </p14:xfrm>
            </p:contentPart>
          </mc:Choice>
          <mc:Fallback>
            <p:pic>
              <p:nvPicPr>
                <p:cNvPr id="224" name="筆跡 223">
                  <a:extLst>
                    <a:ext uri="{FF2B5EF4-FFF2-40B4-BE49-F238E27FC236}">
                      <a16:creationId xmlns:a16="http://schemas.microsoft.com/office/drawing/2014/main" id="{56A1B4C5-B104-4B80-A1F4-FD696CB4508D}"/>
                    </a:ext>
                  </a:extLst>
                </p:cNvPr>
                <p:cNvPicPr/>
                <p:nvPr/>
              </p:nvPicPr>
              <p:blipFill>
                <a:blip r:embed="rId249"/>
                <a:stretch>
                  <a:fillRect/>
                </a:stretch>
              </p:blipFill>
              <p:spPr>
                <a:xfrm>
                  <a:off x="7830330" y="2753715"/>
                  <a:ext cx="6120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25" name="筆跡 224">
                  <a:extLst>
                    <a:ext uri="{FF2B5EF4-FFF2-40B4-BE49-F238E27FC236}">
                      <a16:creationId xmlns:a16="http://schemas.microsoft.com/office/drawing/2014/main" id="{C242E021-E329-41E3-A8CA-93E4D839BDC3}"/>
                    </a:ext>
                  </a:extLst>
                </p14:cNvPr>
                <p14:cNvContentPartPr/>
                <p14:nvPr/>
              </p14:nvContentPartPr>
              <p14:xfrm>
                <a:off x="7954170" y="2729955"/>
                <a:ext cx="110880" cy="181080"/>
              </p14:xfrm>
            </p:contentPart>
          </mc:Choice>
          <mc:Fallback>
            <p:pic>
              <p:nvPicPr>
                <p:cNvPr id="225" name="筆跡 224">
                  <a:extLst>
                    <a:ext uri="{FF2B5EF4-FFF2-40B4-BE49-F238E27FC236}">
                      <a16:creationId xmlns:a16="http://schemas.microsoft.com/office/drawing/2014/main" id="{C242E021-E329-41E3-A8CA-93E4D839BDC3}"/>
                    </a:ext>
                  </a:extLst>
                </p:cNvPr>
                <p:cNvPicPr/>
                <p:nvPr/>
              </p:nvPicPr>
              <p:blipFill>
                <a:blip r:embed="rId251"/>
                <a:stretch>
                  <a:fillRect/>
                </a:stretch>
              </p:blipFill>
              <p:spPr>
                <a:xfrm>
                  <a:off x="7945530" y="2721315"/>
                  <a:ext cx="1285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36" name="筆跡 235">
                  <a:extLst>
                    <a:ext uri="{FF2B5EF4-FFF2-40B4-BE49-F238E27FC236}">
                      <a16:creationId xmlns:a16="http://schemas.microsoft.com/office/drawing/2014/main" id="{A09D3FBC-2825-4649-B8D0-4544DC63C00F}"/>
                    </a:ext>
                  </a:extLst>
                </p14:cNvPr>
                <p14:cNvContentPartPr/>
                <p14:nvPr/>
              </p14:nvContentPartPr>
              <p14:xfrm>
                <a:off x="7334970" y="2742195"/>
                <a:ext cx="130320" cy="126000"/>
              </p14:xfrm>
            </p:contentPart>
          </mc:Choice>
          <mc:Fallback>
            <p:pic>
              <p:nvPicPr>
                <p:cNvPr id="236" name="筆跡 235">
                  <a:extLst>
                    <a:ext uri="{FF2B5EF4-FFF2-40B4-BE49-F238E27FC236}">
                      <a16:creationId xmlns:a16="http://schemas.microsoft.com/office/drawing/2014/main" id="{A09D3FBC-2825-4649-B8D0-4544DC63C00F}"/>
                    </a:ext>
                  </a:extLst>
                </p:cNvPr>
                <p:cNvPicPr/>
                <p:nvPr/>
              </p:nvPicPr>
              <p:blipFill>
                <a:blip r:embed="rId253"/>
                <a:stretch>
                  <a:fillRect/>
                </a:stretch>
              </p:blipFill>
              <p:spPr>
                <a:xfrm>
                  <a:off x="7325970" y="2733195"/>
                  <a:ext cx="1479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37" name="筆跡 236">
                  <a:extLst>
                    <a:ext uri="{FF2B5EF4-FFF2-40B4-BE49-F238E27FC236}">
                      <a16:creationId xmlns:a16="http://schemas.microsoft.com/office/drawing/2014/main" id="{27423640-9343-4859-B9D3-12B3CBAF75AE}"/>
                    </a:ext>
                  </a:extLst>
                </p14:cNvPr>
                <p14:cNvContentPartPr/>
                <p14:nvPr/>
              </p14:nvContentPartPr>
              <p14:xfrm>
                <a:off x="7385370" y="2769195"/>
                <a:ext cx="38880" cy="99000"/>
              </p14:xfrm>
            </p:contentPart>
          </mc:Choice>
          <mc:Fallback>
            <p:pic>
              <p:nvPicPr>
                <p:cNvPr id="237" name="筆跡 236">
                  <a:extLst>
                    <a:ext uri="{FF2B5EF4-FFF2-40B4-BE49-F238E27FC236}">
                      <a16:creationId xmlns:a16="http://schemas.microsoft.com/office/drawing/2014/main" id="{27423640-9343-4859-B9D3-12B3CBAF75AE}"/>
                    </a:ext>
                  </a:extLst>
                </p:cNvPr>
                <p:cNvPicPr/>
                <p:nvPr/>
              </p:nvPicPr>
              <p:blipFill>
                <a:blip r:embed="rId255"/>
                <a:stretch>
                  <a:fillRect/>
                </a:stretch>
              </p:blipFill>
              <p:spPr>
                <a:xfrm>
                  <a:off x="7376730" y="2760195"/>
                  <a:ext cx="56520" cy="116640"/>
                </a:xfrm>
                <a:prstGeom prst="rect">
                  <a:avLst/>
                </a:prstGeom>
              </p:spPr>
            </p:pic>
          </mc:Fallback>
        </mc:AlternateContent>
      </p:grpSp>
      <p:grpSp>
        <p:nvGrpSpPr>
          <p:cNvPr id="241" name="群組 240">
            <a:extLst>
              <a:ext uri="{FF2B5EF4-FFF2-40B4-BE49-F238E27FC236}">
                <a16:creationId xmlns:a16="http://schemas.microsoft.com/office/drawing/2014/main" id="{7013154C-644E-49EF-8B0E-C8DE40FE546F}"/>
              </a:ext>
            </a:extLst>
          </p:cNvPr>
          <p:cNvGrpSpPr/>
          <p:nvPr/>
        </p:nvGrpSpPr>
        <p:grpSpPr>
          <a:xfrm>
            <a:off x="6295290" y="2323155"/>
            <a:ext cx="1376280" cy="198360"/>
            <a:chOff x="6295290" y="2323155"/>
            <a:chExt cx="1376280" cy="198360"/>
          </a:xfrm>
        </p:grpSpPr>
        <mc:AlternateContent xmlns:mc="http://schemas.openxmlformats.org/markup-compatibility/2006">
          <mc:Choice xmlns:p14="http://schemas.microsoft.com/office/powerpoint/2010/main" Requires="p14">
            <p:contentPart p14:bwMode="auto" r:id="rId256">
              <p14:nvContentPartPr>
                <p14:cNvPr id="239" name="筆跡 238">
                  <a:extLst>
                    <a:ext uri="{FF2B5EF4-FFF2-40B4-BE49-F238E27FC236}">
                      <a16:creationId xmlns:a16="http://schemas.microsoft.com/office/drawing/2014/main" id="{2227AEA5-D665-4D84-ABFB-1F77B793E711}"/>
                    </a:ext>
                  </a:extLst>
                </p14:cNvPr>
                <p14:cNvContentPartPr/>
                <p14:nvPr/>
              </p14:nvContentPartPr>
              <p14:xfrm>
                <a:off x="6295290" y="2323155"/>
                <a:ext cx="1376280" cy="174600"/>
              </p14:xfrm>
            </p:contentPart>
          </mc:Choice>
          <mc:Fallback>
            <p:pic>
              <p:nvPicPr>
                <p:cNvPr id="239" name="筆跡 238">
                  <a:extLst>
                    <a:ext uri="{FF2B5EF4-FFF2-40B4-BE49-F238E27FC236}">
                      <a16:creationId xmlns:a16="http://schemas.microsoft.com/office/drawing/2014/main" id="{2227AEA5-D665-4D84-ABFB-1F77B793E711}"/>
                    </a:ext>
                  </a:extLst>
                </p:cNvPr>
                <p:cNvPicPr/>
                <p:nvPr/>
              </p:nvPicPr>
              <p:blipFill>
                <a:blip r:embed="rId257"/>
                <a:stretch>
                  <a:fillRect/>
                </a:stretch>
              </p:blipFill>
              <p:spPr>
                <a:xfrm>
                  <a:off x="6286650" y="2314155"/>
                  <a:ext cx="13939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40" name="筆跡 239">
                  <a:extLst>
                    <a:ext uri="{FF2B5EF4-FFF2-40B4-BE49-F238E27FC236}">
                      <a16:creationId xmlns:a16="http://schemas.microsoft.com/office/drawing/2014/main" id="{796E9D61-0453-4FD2-B4EA-D9EDBA1728D8}"/>
                    </a:ext>
                  </a:extLst>
                </p14:cNvPr>
                <p14:cNvContentPartPr/>
                <p14:nvPr/>
              </p14:nvContentPartPr>
              <p14:xfrm>
                <a:off x="7637730" y="2355555"/>
                <a:ext cx="13680" cy="165960"/>
              </p14:xfrm>
            </p:contentPart>
          </mc:Choice>
          <mc:Fallback>
            <p:pic>
              <p:nvPicPr>
                <p:cNvPr id="240" name="筆跡 239">
                  <a:extLst>
                    <a:ext uri="{FF2B5EF4-FFF2-40B4-BE49-F238E27FC236}">
                      <a16:creationId xmlns:a16="http://schemas.microsoft.com/office/drawing/2014/main" id="{796E9D61-0453-4FD2-B4EA-D9EDBA1728D8}"/>
                    </a:ext>
                  </a:extLst>
                </p:cNvPr>
                <p:cNvPicPr/>
                <p:nvPr/>
              </p:nvPicPr>
              <p:blipFill>
                <a:blip r:embed="rId259"/>
                <a:stretch>
                  <a:fillRect/>
                </a:stretch>
              </p:blipFill>
              <p:spPr>
                <a:xfrm>
                  <a:off x="7629090" y="2346555"/>
                  <a:ext cx="31320" cy="183600"/>
                </a:xfrm>
                <a:prstGeom prst="rect">
                  <a:avLst/>
                </a:prstGeom>
              </p:spPr>
            </p:pic>
          </mc:Fallback>
        </mc:AlternateContent>
      </p:grpSp>
      <p:grpSp>
        <p:nvGrpSpPr>
          <p:cNvPr id="248" name="群組 247">
            <a:extLst>
              <a:ext uri="{FF2B5EF4-FFF2-40B4-BE49-F238E27FC236}">
                <a16:creationId xmlns:a16="http://schemas.microsoft.com/office/drawing/2014/main" id="{56BA4FCF-1F85-4A16-8546-A0E9CAD7B885}"/>
              </a:ext>
            </a:extLst>
          </p:cNvPr>
          <p:cNvGrpSpPr/>
          <p:nvPr/>
        </p:nvGrpSpPr>
        <p:grpSpPr>
          <a:xfrm>
            <a:off x="6798210" y="1851915"/>
            <a:ext cx="520200" cy="396720"/>
            <a:chOff x="6798210" y="1851915"/>
            <a:chExt cx="520200" cy="396720"/>
          </a:xfrm>
        </p:grpSpPr>
        <mc:AlternateContent xmlns:mc="http://schemas.openxmlformats.org/markup-compatibility/2006">
          <mc:Choice xmlns:p14="http://schemas.microsoft.com/office/powerpoint/2010/main" Requires="p14">
            <p:contentPart p14:bwMode="auto" r:id="rId260">
              <p14:nvContentPartPr>
                <p14:cNvPr id="242" name="筆跡 241">
                  <a:extLst>
                    <a:ext uri="{FF2B5EF4-FFF2-40B4-BE49-F238E27FC236}">
                      <a16:creationId xmlns:a16="http://schemas.microsoft.com/office/drawing/2014/main" id="{E677EB30-5356-4480-AA3E-226A5D8A60BF}"/>
                    </a:ext>
                  </a:extLst>
                </p14:cNvPr>
                <p14:cNvContentPartPr/>
                <p14:nvPr/>
              </p14:nvContentPartPr>
              <p14:xfrm>
                <a:off x="6798210" y="1964235"/>
                <a:ext cx="132840" cy="171000"/>
              </p14:xfrm>
            </p:contentPart>
          </mc:Choice>
          <mc:Fallback>
            <p:pic>
              <p:nvPicPr>
                <p:cNvPr id="242" name="筆跡 241">
                  <a:extLst>
                    <a:ext uri="{FF2B5EF4-FFF2-40B4-BE49-F238E27FC236}">
                      <a16:creationId xmlns:a16="http://schemas.microsoft.com/office/drawing/2014/main" id="{E677EB30-5356-4480-AA3E-226A5D8A60BF}"/>
                    </a:ext>
                  </a:extLst>
                </p:cNvPr>
                <p:cNvPicPr/>
                <p:nvPr/>
              </p:nvPicPr>
              <p:blipFill>
                <a:blip r:embed="rId261"/>
                <a:stretch>
                  <a:fillRect/>
                </a:stretch>
              </p:blipFill>
              <p:spPr>
                <a:xfrm>
                  <a:off x="6789210" y="1955595"/>
                  <a:ext cx="15048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43" name="筆跡 242">
                  <a:extLst>
                    <a:ext uri="{FF2B5EF4-FFF2-40B4-BE49-F238E27FC236}">
                      <a16:creationId xmlns:a16="http://schemas.microsoft.com/office/drawing/2014/main" id="{4C7376B0-5DB2-4C98-8C40-2F4BA2FC316D}"/>
                    </a:ext>
                  </a:extLst>
                </p14:cNvPr>
                <p14:cNvContentPartPr/>
                <p14:nvPr/>
              </p14:nvContentPartPr>
              <p14:xfrm>
                <a:off x="6962010" y="1946235"/>
                <a:ext cx="77040" cy="216000"/>
              </p14:xfrm>
            </p:contentPart>
          </mc:Choice>
          <mc:Fallback>
            <p:pic>
              <p:nvPicPr>
                <p:cNvPr id="243" name="筆跡 242">
                  <a:extLst>
                    <a:ext uri="{FF2B5EF4-FFF2-40B4-BE49-F238E27FC236}">
                      <a16:creationId xmlns:a16="http://schemas.microsoft.com/office/drawing/2014/main" id="{4C7376B0-5DB2-4C98-8C40-2F4BA2FC316D}"/>
                    </a:ext>
                  </a:extLst>
                </p:cNvPr>
                <p:cNvPicPr/>
                <p:nvPr/>
              </p:nvPicPr>
              <p:blipFill>
                <a:blip r:embed="rId263"/>
                <a:stretch>
                  <a:fillRect/>
                </a:stretch>
              </p:blipFill>
              <p:spPr>
                <a:xfrm>
                  <a:off x="6953010" y="1937235"/>
                  <a:ext cx="946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44" name="筆跡 243">
                  <a:extLst>
                    <a:ext uri="{FF2B5EF4-FFF2-40B4-BE49-F238E27FC236}">
                      <a16:creationId xmlns:a16="http://schemas.microsoft.com/office/drawing/2014/main" id="{E42B2AB9-A80A-4884-822B-6FFF7A409287}"/>
                    </a:ext>
                  </a:extLst>
                </p14:cNvPr>
                <p14:cNvContentPartPr/>
                <p14:nvPr/>
              </p14:nvContentPartPr>
              <p14:xfrm>
                <a:off x="6991890" y="2021835"/>
                <a:ext cx="133920" cy="16560"/>
              </p14:xfrm>
            </p:contentPart>
          </mc:Choice>
          <mc:Fallback>
            <p:pic>
              <p:nvPicPr>
                <p:cNvPr id="244" name="筆跡 243">
                  <a:extLst>
                    <a:ext uri="{FF2B5EF4-FFF2-40B4-BE49-F238E27FC236}">
                      <a16:creationId xmlns:a16="http://schemas.microsoft.com/office/drawing/2014/main" id="{E42B2AB9-A80A-4884-822B-6FFF7A409287}"/>
                    </a:ext>
                  </a:extLst>
                </p:cNvPr>
                <p:cNvPicPr/>
                <p:nvPr/>
              </p:nvPicPr>
              <p:blipFill>
                <a:blip r:embed="rId265"/>
                <a:stretch>
                  <a:fillRect/>
                </a:stretch>
              </p:blipFill>
              <p:spPr>
                <a:xfrm>
                  <a:off x="6983250" y="2013195"/>
                  <a:ext cx="1515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45" name="筆跡 244">
                  <a:extLst>
                    <a:ext uri="{FF2B5EF4-FFF2-40B4-BE49-F238E27FC236}">
                      <a16:creationId xmlns:a16="http://schemas.microsoft.com/office/drawing/2014/main" id="{9EBF666F-8017-455B-9508-9727064E7C60}"/>
                    </a:ext>
                  </a:extLst>
                </p14:cNvPr>
                <p14:cNvContentPartPr/>
                <p14:nvPr/>
              </p14:nvContentPartPr>
              <p14:xfrm>
                <a:off x="7165410" y="1919235"/>
                <a:ext cx="62640" cy="65160"/>
              </p14:xfrm>
            </p:contentPart>
          </mc:Choice>
          <mc:Fallback>
            <p:pic>
              <p:nvPicPr>
                <p:cNvPr id="245" name="筆跡 244">
                  <a:extLst>
                    <a:ext uri="{FF2B5EF4-FFF2-40B4-BE49-F238E27FC236}">
                      <a16:creationId xmlns:a16="http://schemas.microsoft.com/office/drawing/2014/main" id="{9EBF666F-8017-455B-9508-9727064E7C60}"/>
                    </a:ext>
                  </a:extLst>
                </p:cNvPr>
                <p:cNvPicPr/>
                <p:nvPr/>
              </p:nvPicPr>
              <p:blipFill>
                <a:blip r:embed="rId267"/>
                <a:stretch>
                  <a:fillRect/>
                </a:stretch>
              </p:blipFill>
              <p:spPr>
                <a:xfrm>
                  <a:off x="7156770" y="1910235"/>
                  <a:ext cx="802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46" name="筆跡 245">
                  <a:extLst>
                    <a:ext uri="{FF2B5EF4-FFF2-40B4-BE49-F238E27FC236}">
                      <a16:creationId xmlns:a16="http://schemas.microsoft.com/office/drawing/2014/main" id="{19EA1B0E-D89C-46DA-9A8D-8F9D655407A4}"/>
                    </a:ext>
                  </a:extLst>
                </p14:cNvPr>
                <p14:cNvContentPartPr/>
                <p14:nvPr/>
              </p14:nvContentPartPr>
              <p14:xfrm>
                <a:off x="7093410" y="1851915"/>
                <a:ext cx="225000" cy="396720"/>
              </p14:xfrm>
            </p:contentPart>
          </mc:Choice>
          <mc:Fallback>
            <p:pic>
              <p:nvPicPr>
                <p:cNvPr id="246" name="筆跡 245">
                  <a:extLst>
                    <a:ext uri="{FF2B5EF4-FFF2-40B4-BE49-F238E27FC236}">
                      <a16:creationId xmlns:a16="http://schemas.microsoft.com/office/drawing/2014/main" id="{19EA1B0E-D89C-46DA-9A8D-8F9D655407A4}"/>
                    </a:ext>
                  </a:extLst>
                </p:cNvPr>
                <p:cNvPicPr/>
                <p:nvPr/>
              </p:nvPicPr>
              <p:blipFill>
                <a:blip r:embed="rId269"/>
                <a:stretch>
                  <a:fillRect/>
                </a:stretch>
              </p:blipFill>
              <p:spPr>
                <a:xfrm>
                  <a:off x="7084410" y="1843275"/>
                  <a:ext cx="24264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47" name="筆跡 246">
                  <a:extLst>
                    <a:ext uri="{FF2B5EF4-FFF2-40B4-BE49-F238E27FC236}">
                      <a16:creationId xmlns:a16="http://schemas.microsoft.com/office/drawing/2014/main" id="{1A0AF7C1-8120-4C07-9078-EAD3F1250A10}"/>
                    </a:ext>
                  </a:extLst>
                </p14:cNvPr>
                <p14:cNvContentPartPr/>
                <p14:nvPr/>
              </p14:nvContentPartPr>
              <p14:xfrm>
                <a:off x="7186650" y="2176995"/>
                <a:ext cx="65160" cy="58320"/>
              </p14:xfrm>
            </p:contentPart>
          </mc:Choice>
          <mc:Fallback>
            <p:pic>
              <p:nvPicPr>
                <p:cNvPr id="247" name="筆跡 246">
                  <a:extLst>
                    <a:ext uri="{FF2B5EF4-FFF2-40B4-BE49-F238E27FC236}">
                      <a16:creationId xmlns:a16="http://schemas.microsoft.com/office/drawing/2014/main" id="{1A0AF7C1-8120-4C07-9078-EAD3F1250A10}"/>
                    </a:ext>
                  </a:extLst>
                </p:cNvPr>
                <p:cNvPicPr/>
                <p:nvPr/>
              </p:nvPicPr>
              <p:blipFill>
                <a:blip r:embed="rId271"/>
                <a:stretch>
                  <a:fillRect/>
                </a:stretch>
              </p:blipFill>
              <p:spPr>
                <a:xfrm>
                  <a:off x="7178010" y="2167995"/>
                  <a:ext cx="82800" cy="75960"/>
                </a:xfrm>
                <a:prstGeom prst="rect">
                  <a:avLst/>
                </a:prstGeom>
              </p:spPr>
            </p:pic>
          </mc:Fallback>
        </mc:AlternateContent>
      </p:grpSp>
      <p:grpSp>
        <p:nvGrpSpPr>
          <p:cNvPr id="253" name="群組 252">
            <a:extLst>
              <a:ext uri="{FF2B5EF4-FFF2-40B4-BE49-F238E27FC236}">
                <a16:creationId xmlns:a16="http://schemas.microsoft.com/office/drawing/2014/main" id="{9CA58217-F76F-4206-9AE8-63FEFC7E2E58}"/>
              </a:ext>
            </a:extLst>
          </p:cNvPr>
          <p:cNvGrpSpPr/>
          <p:nvPr/>
        </p:nvGrpSpPr>
        <p:grpSpPr>
          <a:xfrm>
            <a:off x="6550530" y="1508835"/>
            <a:ext cx="559800" cy="182160"/>
            <a:chOff x="6550530" y="1508835"/>
            <a:chExt cx="559800" cy="182160"/>
          </a:xfrm>
        </p:grpSpPr>
        <mc:AlternateContent xmlns:mc="http://schemas.openxmlformats.org/markup-compatibility/2006">
          <mc:Choice xmlns:p14="http://schemas.microsoft.com/office/powerpoint/2010/main" Requires="p14">
            <p:contentPart p14:bwMode="auto" r:id="rId272">
              <p14:nvContentPartPr>
                <p14:cNvPr id="249" name="筆跡 248">
                  <a:extLst>
                    <a:ext uri="{FF2B5EF4-FFF2-40B4-BE49-F238E27FC236}">
                      <a16:creationId xmlns:a16="http://schemas.microsoft.com/office/drawing/2014/main" id="{0DAC61BF-8C6B-4464-9534-0DDF46BD2968}"/>
                    </a:ext>
                  </a:extLst>
                </p14:cNvPr>
                <p14:cNvContentPartPr/>
                <p14:nvPr/>
              </p14:nvContentPartPr>
              <p14:xfrm>
                <a:off x="6550530" y="1517475"/>
                <a:ext cx="232200" cy="157680"/>
              </p14:xfrm>
            </p:contentPart>
          </mc:Choice>
          <mc:Fallback>
            <p:pic>
              <p:nvPicPr>
                <p:cNvPr id="249" name="筆跡 248">
                  <a:extLst>
                    <a:ext uri="{FF2B5EF4-FFF2-40B4-BE49-F238E27FC236}">
                      <a16:creationId xmlns:a16="http://schemas.microsoft.com/office/drawing/2014/main" id="{0DAC61BF-8C6B-4464-9534-0DDF46BD2968}"/>
                    </a:ext>
                  </a:extLst>
                </p:cNvPr>
                <p:cNvPicPr/>
                <p:nvPr/>
              </p:nvPicPr>
              <p:blipFill>
                <a:blip r:embed="rId273"/>
                <a:stretch>
                  <a:fillRect/>
                </a:stretch>
              </p:blipFill>
              <p:spPr>
                <a:xfrm>
                  <a:off x="6541530" y="1508835"/>
                  <a:ext cx="2498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50" name="筆跡 249">
                  <a:extLst>
                    <a:ext uri="{FF2B5EF4-FFF2-40B4-BE49-F238E27FC236}">
                      <a16:creationId xmlns:a16="http://schemas.microsoft.com/office/drawing/2014/main" id="{6552C663-AE07-43DD-91FC-2E36C5002A13}"/>
                    </a:ext>
                  </a:extLst>
                </p14:cNvPr>
                <p14:cNvContentPartPr/>
                <p14:nvPr/>
              </p14:nvContentPartPr>
              <p14:xfrm>
                <a:off x="6932850" y="1574715"/>
                <a:ext cx="35280" cy="104400"/>
              </p14:xfrm>
            </p:contentPart>
          </mc:Choice>
          <mc:Fallback>
            <p:pic>
              <p:nvPicPr>
                <p:cNvPr id="250" name="筆跡 249">
                  <a:extLst>
                    <a:ext uri="{FF2B5EF4-FFF2-40B4-BE49-F238E27FC236}">
                      <a16:creationId xmlns:a16="http://schemas.microsoft.com/office/drawing/2014/main" id="{6552C663-AE07-43DD-91FC-2E36C5002A13}"/>
                    </a:ext>
                  </a:extLst>
                </p:cNvPr>
                <p:cNvPicPr/>
                <p:nvPr/>
              </p:nvPicPr>
              <p:blipFill>
                <a:blip r:embed="rId275"/>
                <a:stretch>
                  <a:fillRect/>
                </a:stretch>
              </p:blipFill>
              <p:spPr>
                <a:xfrm>
                  <a:off x="6924210" y="1566075"/>
                  <a:ext cx="529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51" name="筆跡 250">
                  <a:extLst>
                    <a:ext uri="{FF2B5EF4-FFF2-40B4-BE49-F238E27FC236}">
                      <a16:creationId xmlns:a16="http://schemas.microsoft.com/office/drawing/2014/main" id="{742ABD2D-51EB-4DF2-856F-A4B3D7F52ABC}"/>
                    </a:ext>
                  </a:extLst>
                </p14:cNvPr>
                <p14:cNvContentPartPr/>
                <p14:nvPr/>
              </p14:nvContentPartPr>
              <p14:xfrm>
                <a:off x="6941490" y="1508835"/>
                <a:ext cx="45000" cy="18720"/>
              </p14:xfrm>
            </p:contentPart>
          </mc:Choice>
          <mc:Fallback>
            <p:pic>
              <p:nvPicPr>
                <p:cNvPr id="251" name="筆跡 250">
                  <a:extLst>
                    <a:ext uri="{FF2B5EF4-FFF2-40B4-BE49-F238E27FC236}">
                      <a16:creationId xmlns:a16="http://schemas.microsoft.com/office/drawing/2014/main" id="{742ABD2D-51EB-4DF2-856F-A4B3D7F52ABC}"/>
                    </a:ext>
                  </a:extLst>
                </p:cNvPr>
                <p:cNvPicPr/>
                <p:nvPr/>
              </p:nvPicPr>
              <p:blipFill>
                <a:blip r:embed="rId277"/>
                <a:stretch>
                  <a:fillRect/>
                </a:stretch>
              </p:blipFill>
              <p:spPr>
                <a:xfrm>
                  <a:off x="6932490" y="1499835"/>
                  <a:ext cx="6264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52" name="筆跡 251">
                  <a:extLst>
                    <a:ext uri="{FF2B5EF4-FFF2-40B4-BE49-F238E27FC236}">
                      <a16:creationId xmlns:a16="http://schemas.microsoft.com/office/drawing/2014/main" id="{1B8460DF-CDD6-434C-A26F-42BEF5330E8F}"/>
                    </a:ext>
                  </a:extLst>
                </p14:cNvPr>
                <p14:cNvContentPartPr/>
                <p14:nvPr/>
              </p14:nvContentPartPr>
              <p14:xfrm>
                <a:off x="7025730" y="1574715"/>
                <a:ext cx="84600" cy="116280"/>
              </p14:xfrm>
            </p:contentPart>
          </mc:Choice>
          <mc:Fallback>
            <p:pic>
              <p:nvPicPr>
                <p:cNvPr id="252" name="筆跡 251">
                  <a:extLst>
                    <a:ext uri="{FF2B5EF4-FFF2-40B4-BE49-F238E27FC236}">
                      <a16:creationId xmlns:a16="http://schemas.microsoft.com/office/drawing/2014/main" id="{1B8460DF-CDD6-434C-A26F-42BEF5330E8F}"/>
                    </a:ext>
                  </a:extLst>
                </p:cNvPr>
                <p:cNvPicPr/>
                <p:nvPr/>
              </p:nvPicPr>
              <p:blipFill>
                <a:blip r:embed="rId279"/>
                <a:stretch>
                  <a:fillRect/>
                </a:stretch>
              </p:blipFill>
              <p:spPr>
                <a:xfrm>
                  <a:off x="7016730" y="1566075"/>
                  <a:ext cx="102240" cy="133920"/>
                </a:xfrm>
                <a:prstGeom prst="rect">
                  <a:avLst/>
                </a:prstGeom>
              </p:spPr>
            </p:pic>
          </mc:Fallback>
        </mc:AlternateContent>
      </p:grpSp>
      <p:grpSp>
        <p:nvGrpSpPr>
          <p:cNvPr id="269" name="群組 268">
            <a:extLst>
              <a:ext uri="{FF2B5EF4-FFF2-40B4-BE49-F238E27FC236}">
                <a16:creationId xmlns:a16="http://schemas.microsoft.com/office/drawing/2014/main" id="{09843B29-55D7-4509-8649-E72DE48A955B}"/>
              </a:ext>
            </a:extLst>
          </p:cNvPr>
          <p:cNvGrpSpPr/>
          <p:nvPr/>
        </p:nvGrpSpPr>
        <p:grpSpPr>
          <a:xfrm>
            <a:off x="7237410" y="1453755"/>
            <a:ext cx="1456200" cy="341280"/>
            <a:chOff x="7237410" y="1453755"/>
            <a:chExt cx="1456200" cy="341280"/>
          </a:xfrm>
        </p:grpSpPr>
        <mc:AlternateContent xmlns:mc="http://schemas.openxmlformats.org/markup-compatibility/2006">
          <mc:Choice xmlns:p14="http://schemas.microsoft.com/office/powerpoint/2010/main" Requires="p14">
            <p:contentPart p14:bwMode="auto" r:id="rId280">
              <p14:nvContentPartPr>
                <p14:cNvPr id="254" name="筆跡 253">
                  <a:extLst>
                    <a:ext uri="{FF2B5EF4-FFF2-40B4-BE49-F238E27FC236}">
                      <a16:creationId xmlns:a16="http://schemas.microsoft.com/office/drawing/2014/main" id="{3560D54A-ABA6-47ED-BBE9-6A8FA82747B8}"/>
                    </a:ext>
                  </a:extLst>
                </p14:cNvPr>
                <p14:cNvContentPartPr/>
                <p14:nvPr/>
              </p14:nvContentPartPr>
              <p14:xfrm>
                <a:off x="7282050" y="1501635"/>
                <a:ext cx="38880" cy="197280"/>
              </p14:xfrm>
            </p:contentPart>
          </mc:Choice>
          <mc:Fallback>
            <p:pic>
              <p:nvPicPr>
                <p:cNvPr id="254" name="筆跡 253">
                  <a:extLst>
                    <a:ext uri="{FF2B5EF4-FFF2-40B4-BE49-F238E27FC236}">
                      <a16:creationId xmlns:a16="http://schemas.microsoft.com/office/drawing/2014/main" id="{3560D54A-ABA6-47ED-BBE9-6A8FA82747B8}"/>
                    </a:ext>
                  </a:extLst>
                </p:cNvPr>
                <p:cNvPicPr/>
                <p:nvPr/>
              </p:nvPicPr>
              <p:blipFill>
                <a:blip r:embed="rId281"/>
                <a:stretch>
                  <a:fillRect/>
                </a:stretch>
              </p:blipFill>
              <p:spPr>
                <a:xfrm>
                  <a:off x="7273410" y="1492635"/>
                  <a:ext cx="565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55" name="筆跡 254">
                  <a:extLst>
                    <a:ext uri="{FF2B5EF4-FFF2-40B4-BE49-F238E27FC236}">
                      <a16:creationId xmlns:a16="http://schemas.microsoft.com/office/drawing/2014/main" id="{3FE34CF0-D2E7-40E8-896A-CDFA74BD6D11}"/>
                    </a:ext>
                  </a:extLst>
                </p14:cNvPr>
                <p14:cNvContentPartPr/>
                <p14:nvPr/>
              </p14:nvContentPartPr>
              <p14:xfrm>
                <a:off x="7237410" y="1568235"/>
                <a:ext cx="133920" cy="11160"/>
              </p14:xfrm>
            </p:contentPart>
          </mc:Choice>
          <mc:Fallback>
            <p:pic>
              <p:nvPicPr>
                <p:cNvPr id="255" name="筆跡 254">
                  <a:extLst>
                    <a:ext uri="{FF2B5EF4-FFF2-40B4-BE49-F238E27FC236}">
                      <a16:creationId xmlns:a16="http://schemas.microsoft.com/office/drawing/2014/main" id="{3FE34CF0-D2E7-40E8-896A-CDFA74BD6D11}"/>
                    </a:ext>
                  </a:extLst>
                </p:cNvPr>
                <p:cNvPicPr/>
                <p:nvPr/>
              </p:nvPicPr>
              <p:blipFill>
                <a:blip r:embed="rId283"/>
                <a:stretch>
                  <a:fillRect/>
                </a:stretch>
              </p:blipFill>
              <p:spPr>
                <a:xfrm>
                  <a:off x="7228410" y="1559595"/>
                  <a:ext cx="1515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56" name="筆跡 255">
                  <a:extLst>
                    <a:ext uri="{FF2B5EF4-FFF2-40B4-BE49-F238E27FC236}">
                      <a16:creationId xmlns:a16="http://schemas.microsoft.com/office/drawing/2014/main" id="{35A90663-0861-4FF4-B313-D1DE16A72CDF}"/>
                    </a:ext>
                  </a:extLst>
                </p14:cNvPr>
                <p14:cNvContentPartPr/>
                <p14:nvPr/>
              </p14:nvContentPartPr>
              <p14:xfrm>
                <a:off x="7367010" y="1453755"/>
                <a:ext cx="66960" cy="257040"/>
              </p14:xfrm>
            </p:contentPart>
          </mc:Choice>
          <mc:Fallback>
            <p:pic>
              <p:nvPicPr>
                <p:cNvPr id="256" name="筆跡 255">
                  <a:extLst>
                    <a:ext uri="{FF2B5EF4-FFF2-40B4-BE49-F238E27FC236}">
                      <a16:creationId xmlns:a16="http://schemas.microsoft.com/office/drawing/2014/main" id="{35A90663-0861-4FF4-B313-D1DE16A72CDF}"/>
                    </a:ext>
                  </a:extLst>
                </p:cNvPr>
                <p:cNvPicPr/>
                <p:nvPr/>
              </p:nvPicPr>
              <p:blipFill>
                <a:blip r:embed="rId285"/>
                <a:stretch>
                  <a:fillRect/>
                </a:stretch>
              </p:blipFill>
              <p:spPr>
                <a:xfrm>
                  <a:off x="7358370" y="1444755"/>
                  <a:ext cx="8460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57" name="筆跡 256">
                  <a:extLst>
                    <a:ext uri="{FF2B5EF4-FFF2-40B4-BE49-F238E27FC236}">
                      <a16:creationId xmlns:a16="http://schemas.microsoft.com/office/drawing/2014/main" id="{72AC26EC-2DAF-4C46-A479-2980E35FF2CD}"/>
                    </a:ext>
                  </a:extLst>
                </p14:cNvPr>
                <p14:cNvContentPartPr/>
                <p14:nvPr/>
              </p14:nvContentPartPr>
              <p14:xfrm>
                <a:off x="7499850" y="1616115"/>
                <a:ext cx="11160" cy="67320"/>
              </p14:xfrm>
            </p:contentPart>
          </mc:Choice>
          <mc:Fallback>
            <p:pic>
              <p:nvPicPr>
                <p:cNvPr id="257" name="筆跡 256">
                  <a:extLst>
                    <a:ext uri="{FF2B5EF4-FFF2-40B4-BE49-F238E27FC236}">
                      <a16:creationId xmlns:a16="http://schemas.microsoft.com/office/drawing/2014/main" id="{72AC26EC-2DAF-4C46-A479-2980E35FF2CD}"/>
                    </a:ext>
                  </a:extLst>
                </p:cNvPr>
                <p:cNvPicPr/>
                <p:nvPr/>
              </p:nvPicPr>
              <p:blipFill>
                <a:blip r:embed="rId287"/>
                <a:stretch>
                  <a:fillRect/>
                </a:stretch>
              </p:blipFill>
              <p:spPr>
                <a:xfrm>
                  <a:off x="7490850" y="1607115"/>
                  <a:ext cx="288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58" name="筆跡 257">
                  <a:extLst>
                    <a:ext uri="{FF2B5EF4-FFF2-40B4-BE49-F238E27FC236}">
                      <a16:creationId xmlns:a16="http://schemas.microsoft.com/office/drawing/2014/main" id="{6FCE355E-CD2F-471C-8A03-D6116A56A568}"/>
                    </a:ext>
                  </a:extLst>
                </p14:cNvPr>
                <p14:cNvContentPartPr/>
                <p14:nvPr/>
              </p14:nvContentPartPr>
              <p14:xfrm>
                <a:off x="7510650" y="1530435"/>
                <a:ext cx="8640" cy="39240"/>
              </p14:xfrm>
            </p:contentPart>
          </mc:Choice>
          <mc:Fallback>
            <p:pic>
              <p:nvPicPr>
                <p:cNvPr id="258" name="筆跡 257">
                  <a:extLst>
                    <a:ext uri="{FF2B5EF4-FFF2-40B4-BE49-F238E27FC236}">
                      <a16:creationId xmlns:a16="http://schemas.microsoft.com/office/drawing/2014/main" id="{6FCE355E-CD2F-471C-8A03-D6116A56A568}"/>
                    </a:ext>
                  </a:extLst>
                </p:cNvPr>
                <p:cNvPicPr/>
                <p:nvPr/>
              </p:nvPicPr>
              <p:blipFill>
                <a:blip r:embed="rId289"/>
                <a:stretch>
                  <a:fillRect/>
                </a:stretch>
              </p:blipFill>
              <p:spPr>
                <a:xfrm>
                  <a:off x="7501650" y="1521795"/>
                  <a:ext cx="262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59" name="筆跡 258">
                  <a:extLst>
                    <a:ext uri="{FF2B5EF4-FFF2-40B4-BE49-F238E27FC236}">
                      <a16:creationId xmlns:a16="http://schemas.microsoft.com/office/drawing/2014/main" id="{9D52D0F9-7F40-44EF-8F09-9C66C9F2EC87}"/>
                    </a:ext>
                  </a:extLst>
                </p14:cNvPr>
                <p14:cNvContentPartPr/>
                <p14:nvPr/>
              </p14:nvContentPartPr>
              <p14:xfrm>
                <a:off x="7564650" y="1587675"/>
                <a:ext cx="79200" cy="134640"/>
              </p14:xfrm>
            </p:contentPart>
          </mc:Choice>
          <mc:Fallback>
            <p:pic>
              <p:nvPicPr>
                <p:cNvPr id="259" name="筆跡 258">
                  <a:extLst>
                    <a:ext uri="{FF2B5EF4-FFF2-40B4-BE49-F238E27FC236}">
                      <a16:creationId xmlns:a16="http://schemas.microsoft.com/office/drawing/2014/main" id="{9D52D0F9-7F40-44EF-8F09-9C66C9F2EC87}"/>
                    </a:ext>
                  </a:extLst>
                </p:cNvPr>
                <p:cNvPicPr/>
                <p:nvPr/>
              </p:nvPicPr>
              <p:blipFill>
                <a:blip r:embed="rId291"/>
                <a:stretch>
                  <a:fillRect/>
                </a:stretch>
              </p:blipFill>
              <p:spPr>
                <a:xfrm>
                  <a:off x="7555650" y="1579035"/>
                  <a:ext cx="968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60" name="筆跡 259">
                  <a:extLst>
                    <a:ext uri="{FF2B5EF4-FFF2-40B4-BE49-F238E27FC236}">
                      <a16:creationId xmlns:a16="http://schemas.microsoft.com/office/drawing/2014/main" id="{D54DEC60-3C8F-44F5-BCDB-0B65E4E1492E}"/>
                    </a:ext>
                  </a:extLst>
                </p14:cNvPr>
                <p14:cNvContentPartPr/>
                <p14:nvPr/>
              </p14:nvContentPartPr>
              <p14:xfrm>
                <a:off x="7799370" y="1633395"/>
                <a:ext cx="14760" cy="80640"/>
              </p14:xfrm>
            </p:contentPart>
          </mc:Choice>
          <mc:Fallback>
            <p:pic>
              <p:nvPicPr>
                <p:cNvPr id="260" name="筆跡 259">
                  <a:extLst>
                    <a:ext uri="{FF2B5EF4-FFF2-40B4-BE49-F238E27FC236}">
                      <a16:creationId xmlns:a16="http://schemas.microsoft.com/office/drawing/2014/main" id="{D54DEC60-3C8F-44F5-BCDB-0B65E4E1492E}"/>
                    </a:ext>
                  </a:extLst>
                </p:cNvPr>
                <p:cNvPicPr/>
                <p:nvPr/>
              </p:nvPicPr>
              <p:blipFill>
                <a:blip r:embed="rId293"/>
                <a:stretch>
                  <a:fillRect/>
                </a:stretch>
              </p:blipFill>
              <p:spPr>
                <a:xfrm>
                  <a:off x="7790370" y="1624395"/>
                  <a:ext cx="3240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61" name="筆跡 260">
                  <a:extLst>
                    <a:ext uri="{FF2B5EF4-FFF2-40B4-BE49-F238E27FC236}">
                      <a16:creationId xmlns:a16="http://schemas.microsoft.com/office/drawing/2014/main" id="{A10A52CB-4314-4CC3-B62B-67DF3B53B26D}"/>
                    </a:ext>
                  </a:extLst>
                </p14:cNvPr>
                <p14:cNvContentPartPr/>
                <p14:nvPr/>
              </p14:nvContentPartPr>
              <p14:xfrm>
                <a:off x="7794330" y="1556355"/>
                <a:ext cx="25560" cy="16560"/>
              </p14:xfrm>
            </p:contentPart>
          </mc:Choice>
          <mc:Fallback>
            <p:pic>
              <p:nvPicPr>
                <p:cNvPr id="261" name="筆跡 260">
                  <a:extLst>
                    <a:ext uri="{FF2B5EF4-FFF2-40B4-BE49-F238E27FC236}">
                      <a16:creationId xmlns:a16="http://schemas.microsoft.com/office/drawing/2014/main" id="{A10A52CB-4314-4CC3-B62B-67DF3B53B26D}"/>
                    </a:ext>
                  </a:extLst>
                </p:cNvPr>
                <p:cNvPicPr/>
                <p:nvPr/>
              </p:nvPicPr>
              <p:blipFill>
                <a:blip r:embed="rId295"/>
                <a:stretch>
                  <a:fillRect/>
                </a:stretch>
              </p:blipFill>
              <p:spPr>
                <a:xfrm>
                  <a:off x="7785690" y="1547715"/>
                  <a:ext cx="432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62" name="筆跡 261">
                  <a:extLst>
                    <a:ext uri="{FF2B5EF4-FFF2-40B4-BE49-F238E27FC236}">
                      <a16:creationId xmlns:a16="http://schemas.microsoft.com/office/drawing/2014/main" id="{32F1F137-90E9-448A-B74D-D76D49B9C29D}"/>
                    </a:ext>
                  </a:extLst>
                </p14:cNvPr>
                <p14:cNvContentPartPr/>
                <p14:nvPr/>
              </p14:nvContentPartPr>
              <p14:xfrm>
                <a:off x="7867770" y="1621515"/>
                <a:ext cx="72720" cy="91440"/>
              </p14:xfrm>
            </p:contentPart>
          </mc:Choice>
          <mc:Fallback>
            <p:pic>
              <p:nvPicPr>
                <p:cNvPr id="262" name="筆跡 261">
                  <a:extLst>
                    <a:ext uri="{FF2B5EF4-FFF2-40B4-BE49-F238E27FC236}">
                      <a16:creationId xmlns:a16="http://schemas.microsoft.com/office/drawing/2014/main" id="{32F1F137-90E9-448A-B74D-D76D49B9C29D}"/>
                    </a:ext>
                  </a:extLst>
                </p:cNvPr>
                <p:cNvPicPr/>
                <p:nvPr/>
              </p:nvPicPr>
              <p:blipFill>
                <a:blip r:embed="rId297"/>
                <a:stretch>
                  <a:fillRect/>
                </a:stretch>
              </p:blipFill>
              <p:spPr>
                <a:xfrm>
                  <a:off x="7859130" y="1612515"/>
                  <a:ext cx="903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63" name="筆跡 262">
                  <a:extLst>
                    <a:ext uri="{FF2B5EF4-FFF2-40B4-BE49-F238E27FC236}">
                      <a16:creationId xmlns:a16="http://schemas.microsoft.com/office/drawing/2014/main" id="{8B0A8CFF-62F9-4CC7-A2F2-2E48385D3394}"/>
                    </a:ext>
                  </a:extLst>
                </p14:cNvPr>
                <p14:cNvContentPartPr/>
                <p14:nvPr/>
              </p14:nvContentPartPr>
              <p14:xfrm>
                <a:off x="8008170" y="1512075"/>
                <a:ext cx="14040" cy="219240"/>
              </p14:xfrm>
            </p:contentPart>
          </mc:Choice>
          <mc:Fallback>
            <p:pic>
              <p:nvPicPr>
                <p:cNvPr id="263" name="筆跡 262">
                  <a:extLst>
                    <a:ext uri="{FF2B5EF4-FFF2-40B4-BE49-F238E27FC236}">
                      <a16:creationId xmlns:a16="http://schemas.microsoft.com/office/drawing/2014/main" id="{8B0A8CFF-62F9-4CC7-A2F2-2E48385D3394}"/>
                    </a:ext>
                  </a:extLst>
                </p:cNvPr>
                <p:cNvPicPr/>
                <p:nvPr/>
              </p:nvPicPr>
              <p:blipFill>
                <a:blip r:embed="rId299"/>
                <a:stretch>
                  <a:fillRect/>
                </a:stretch>
              </p:blipFill>
              <p:spPr>
                <a:xfrm>
                  <a:off x="7999530" y="1503075"/>
                  <a:ext cx="3168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64" name="筆跡 263">
                  <a:extLst>
                    <a:ext uri="{FF2B5EF4-FFF2-40B4-BE49-F238E27FC236}">
                      <a16:creationId xmlns:a16="http://schemas.microsoft.com/office/drawing/2014/main" id="{BCBF5694-1847-46AD-A894-6F2645229BB7}"/>
                    </a:ext>
                  </a:extLst>
                </p14:cNvPr>
                <p14:cNvContentPartPr/>
                <p14:nvPr/>
              </p14:nvContentPartPr>
              <p14:xfrm>
                <a:off x="7934010" y="1560675"/>
                <a:ext cx="135000" cy="50040"/>
              </p14:xfrm>
            </p:contentPart>
          </mc:Choice>
          <mc:Fallback>
            <p:pic>
              <p:nvPicPr>
                <p:cNvPr id="264" name="筆跡 263">
                  <a:extLst>
                    <a:ext uri="{FF2B5EF4-FFF2-40B4-BE49-F238E27FC236}">
                      <a16:creationId xmlns:a16="http://schemas.microsoft.com/office/drawing/2014/main" id="{BCBF5694-1847-46AD-A894-6F2645229BB7}"/>
                    </a:ext>
                  </a:extLst>
                </p:cNvPr>
                <p:cNvPicPr/>
                <p:nvPr/>
              </p:nvPicPr>
              <p:blipFill>
                <a:blip r:embed="rId301"/>
                <a:stretch>
                  <a:fillRect/>
                </a:stretch>
              </p:blipFill>
              <p:spPr>
                <a:xfrm>
                  <a:off x="7925010" y="1552035"/>
                  <a:ext cx="15264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65" name="筆跡 264">
                  <a:extLst>
                    <a:ext uri="{FF2B5EF4-FFF2-40B4-BE49-F238E27FC236}">
                      <a16:creationId xmlns:a16="http://schemas.microsoft.com/office/drawing/2014/main" id="{AE829362-C881-4DBC-98A7-14842CE6CBFA}"/>
                    </a:ext>
                  </a:extLst>
                </p14:cNvPr>
                <p14:cNvContentPartPr/>
                <p14:nvPr/>
              </p14:nvContentPartPr>
              <p14:xfrm>
                <a:off x="8087370" y="1620075"/>
                <a:ext cx="112680" cy="87840"/>
              </p14:xfrm>
            </p:contentPart>
          </mc:Choice>
          <mc:Fallback>
            <p:pic>
              <p:nvPicPr>
                <p:cNvPr id="265" name="筆跡 264">
                  <a:extLst>
                    <a:ext uri="{FF2B5EF4-FFF2-40B4-BE49-F238E27FC236}">
                      <a16:creationId xmlns:a16="http://schemas.microsoft.com/office/drawing/2014/main" id="{AE829362-C881-4DBC-98A7-14842CE6CBFA}"/>
                    </a:ext>
                  </a:extLst>
                </p:cNvPr>
                <p:cNvPicPr/>
                <p:nvPr/>
              </p:nvPicPr>
              <p:blipFill>
                <a:blip r:embed="rId303"/>
                <a:stretch>
                  <a:fillRect/>
                </a:stretch>
              </p:blipFill>
              <p:spPr>
                <a:xfrm>
                  <a:off x="8078730" y="1611435"/>
                  <a:ext cx="1303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66" name="筆跡 265">
                  <a:extLst>
                    <a:ext uri="{FF2B5EF4-FFF2-40B4-BE49-F238E27FC236}">
                      <a16:creationId xmlns:a16="http://schemas.microsoft.com/office/drawing/2014/main" id="{3FFD7997-1EA1-4BA8-AC86-4D42FA419ACE}"/>
                    </a:ext>
                  </a:extLst>
                </p14:cNvPr>
                <p14:cNvContentPartPr/>
                <p14:nvPr/>
              </p14:nvContentPartPr>
              <p14:xfrm>
                <a:off x="8249370" y="1616115"/>
                <a:ext cx="68760" cy="114120"/>
              </p14:xfrm>
            </p:contentPart>
          </mc:Choice>
          <mc:Fallback>
            <p:pic>
              <p:nvPicPr>
                <p:cNvPr id="266" name="筆跡 265">
                  <a:extLst>
                    <a:ext uri="{FF2B5EF4-FFF2-40B4-BE49-F238E27FC236}">
                      <a16:creationId xmlns:a16="http://schemas.microsoft.com/office/drawing/2014/main" id="{3FFD7997-1EA1-4BA8-AC86-4D42FA419ACE}"/>
                    </a:ext>
                  </a:extLst>
                </p:cNvPr>
                <p:cNvPicPr/>
                <p:nvPr/>
              </p:nvPicPr>
              <p:blipFill>
                <a:blip r:embed="rId305"/>
                <a:stretch>
                  <a:fillRect/>
                </a:stretch>
              </p:blipFill>
              <p:spPr>
                <a:xfrm>
                  <a:off x="8240370" y="1607115"/>
                  <a:ext cx="8640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67" name="筆跡 266">
                  <a:extLst>
                    <a:ext uri="{FF2B5EF4-FFF2-40B4-BE49-F238E27FC236}">
                      <a16:creationId xmlns:a16="http://schemas.microsoft.com/office/drawing/2014/main" id="{77173991-ED25-40B4-BDE4-F82D72DDAB70}"/>
                    </a:ext>
                  </a:extLst>
                </p14:cNvPr>
                <p14:cNvContentPartPr/>
                <p14:nvPr/>
              </p14:nvContentPartPr>
              <p14:xfrm>
                <a:off x="8356290" y="1615395"/>
                <a:ext cx="124200" cy="108360"/>
              </p14:xfrm>
            </p:contentPart>
          </mc:Choice>
          <mc:Fallback>
            <p:pic>
              <p:nvPicPr>
                <p:cNvPr id="267" name="筆跡 266">
                  <a:extLst>
                    <a:ext uri="{FF2B5EF4-FFF2-40B4-BE49-F238E27FC236}">
                      <a16:creationId xmlns:a16="http://schemas.microsoft.com/office/drawing/2014/main" id="{77173991-ED25-40B4-BDE4-F82D72DDAB70}"/>
                    </a:ext>
                  </a:extLst>
                </p:cNvPr>
                <p:cNvPicPr/>
                <p:nvPr/>
              </p:nvPicPr>
              <p:blipFill>
                <a:blip r:embed="rId307"/>
                <a:stretch>
                  <a:fillRect/>
                </a:stretch>
              </p:blipFill>
              <p:spPr>
                <a:xfrm>
                  <a:off x="8347290" y="1606755"/>
                  <a:ext cx="1418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68" name="筆跡 267">
                  <a:extLst>
                    <a:ext uri="{FF2B5EF4-FFF2-40B4-BE49-F238E27FC236}">
                      <a16:creationId xmlns:a16="http://schemas.microsoft.com/office/drawing/2014/main" id="{A520AD7F-E3D1-48BD-80B9-19C15BAF3C58}"/>
                    </a:ext>
                  </a:extLst>
                </p14:cNvPr>
                <p14:cNvContentPartPr/>
                <p14:nvPr/>
              </p14:nvContentPartPr>
              <p14:xfrm>
                <a:off x="8434050" y="1535115"/>
                <a:ext cx="259560" cy="259920"/>
              </p14:xfrm>
            </p:contentPart>
          </mc:Choice>
          <mc:Fallback>
            <p:pic>
              <p:nvPicPr>
                <p:cNvPr id="268" name="筆跡 267">
                  <a:extLst>
                    <a:ext uri="{FF2B5EF4-FFF2-40B4-BE49-F238E27FC236}">
                      <a16:creationId xmlns:a16="http://schemas.microsoft.com/office/drawing/2014/main" id="{A520AD7F-E3D1-48BD-80B9-19C15BAF3C58}"/>
                    </a:ext>
                  </a:extLst>
                </p:cNvPr>
                <p:cNvPicPr/>
                <p:nvPr/>
              </p:nvPicPr>
              <p:blipFill>
                <a:blip r:embed="rId309"/>
                <a:stretch>
                  <a:fillRect/>
                </a:stretch>
              </p:blipFill>
              <p:spPr>
                <a:xfrm>
                  <a:off x="8425050" y="1526115"/>
                  <a:ext cx="277200" cy="277560"/>
                </a:xfrm>
                <a:prstGeom prst="rect">
                  <a:avLst/>
                </a:prstGeom>
              </p:spPr>
            </p:pic>
          </mc:Fallback>
        </mc:AlternateContent>
      </p:grpSp>
      <p:grpSp>
        <p:nvGrpSpPr>
          <p:cNvPr id="275" name="群組 274">
            <a:extLst>
              <a:ext uri="{FF2B5EF4-FFF2-40B4-BE49-F238E27FC236}">
                <a16:creationId xmlns:a16="http://schemas.microsoft.com/office/drawing/2014/main" id="{A7E8E49A-9152-4E77-9188-455CDCA46EC8}"/>
              </a:ext>
            </a:extLst>
          </p:cNvPr>
          <p:cNvGrpSpPr/>
          <p:nvPr/>
        </p:nvGrpSpPr>
        <p:grpSpPr>
          <a:xfrm>
            <a:off x="7011330" y="3562635"/>
            <a:ext cx="114480" cy="96480"/>
            <a:chOff x="7011330" y="3562635"/>
            <a:chExt cx="114480" cy="96480"/>
          </a:xfrm>
        </p:grpSpPr>
        <mc:AlternateContent xmlns:mc="http://schemas.openxmlformats.org/markup-compatibility/2006">
          <mc:Choice xmlns:p14="http://schemas.microsoft.com/office/powerpoint/2010/main" Requires="p14">
            <p:contentPart p14:bwMode="auto" r:id="rId310">
              <p14:nvContentPartPr>
                <p14:cNvPr id="273" name="筆跡 272">
                  <a:extLst>
                    <a:ext uri="{FF2B5EF4-FFF2-40B4-BE49-F238E27FC236}">
                      <a16:creationId xmlns:a16="http://schemas.microsoft.com/office/drawing/2014/main" id="{369127A2-A3F1-47BD-804F-E66606B6719B}"/>
                    </a:ext>
                  </a:extLst>
                </p14:cNvPr>
                <p14:cNvContentPartPr/>
                <p14:nvPr/>
              </p14:nvContentPartPr>
              <p14:xfrm>
                <a:off x="7011330" y="3573435"/>
                <a:ext cx="114480" cy="85680"/>
              </p14:xfrm>
            </p:contentPart>
          </mc:Choice>
          <mc:Fallback>
            <p:pic>
              <p:nvPicPr>
                <p:cNvPr id="273" name="筆跡 272">
                  <a:extLst>
                    <a:ext uri="{FF2B5EF4-FFF2-40B4-BE49-F238E27FC236}">
                      <a16:creationId xmlns:a16="http://schemas.microsoft.com/office/drawing/2014/main" id="{369127A2-A3F1-47BD-804F-E66606B6719B}"/>
                    </a:ext>
                  </a:extLst>
                </p:cNvPr>
                <p:cNvPicPr/>
                <p:nvPr/>
              </p:nvPicPr>
              <p:blipFill>
                <a:blip r:embed="rId311"/>
                <a:stretch>
                  <a:fillRect/>
                </a:stretch>
              </p:blipFill>
              <p:spPr>
                <a:xfrm>
                  <a:off x="7002330" y="3564795"/>
                  <a:ext cx="13212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74" name="筆跡 273">
                  <a:extLst>
                    <a:ext uri="{FF2B5EF4-FFF2-40B4-BE49-F238E27FC236}">
                      <a16:creationId xmlns:a16="http://schemas.microsoft.com/office/drawing/2014/main" id="{8B6225C1-DC20-42B0-8EF5-55538AF9DD46}"/>
                    </a:ext>
                  </a:extLst>
                </p14:cNvPr>
                <p14:cNvContentPartPr/>
                <p14:nvPr/>
              </p14:nvContentPartPr>
              <p14:xfrm>
                <a:off x="7016010" y="3562635"/>
                <a:ext cx="101520" cy="90360"/>
              </p14:xfrm>
            </p:contentPart>
          </mc:Choice>
          <mc:Fallback>
            <p:pic>
              <p:nvPicPr>
                <p:cNvPr id="274" name="筆跡 273">
                  <a:extLst>
                    <a:ext uri="{FF2B5EF4-FFF2-40B4-BE49-F238E27FC236}">
                      <a16:creationId xmlns:a16="http://schemas.microsoft.com/office/drawing/2014/main" id="{8B6225C1-DC20-42B0-8EF5-55538AF9DD46}"/>
                    </a:ext>
                  </a:extLst>
                </p:cNvPr>
                <p:cNvPicPr/>
                <p:nvPr/>
              </p:nvPicPr>
              <p:blipFill>
                <a:blip r:embed="rId313"/>
                <a:stretch>
                  <a:fillRect/>
                </a:stretch>
              </p:blipFill>
              <p:spPr>
                <a:xfrm>
                  <a:off x="7007370" y="3553995"/>
                  <a:ext cx="119160" cy="108000"/>
                </a:xfrm>
                <a:prstGeom prst="rect">
                  <a:avLst/>
                </a:prstGeom>
              </p:spPr>
            </p:pic>
          </mc:Fallback>
        </mc:AlternateContent>
      </p:grpSp>
      <p:grpSp>
        <p:nvGrpSpPr>
          <p:cNvPr id="281" name="群組 280">
            <a:extLst>
              <a:ext uri="{FF2B5EF4-FFF2-40B4-BE49-F238E27FC236}">
                <a16:creationId xmlns:a16="http://schemas.microsoft.com/office/drawing/2014/main" id="{64443A29-09C3-413B-86A2-7A69F52F0210}"/>
              </a:ext>
            </a:extLst>
          </p:cNvPr>
          <p:cNvGrpSpPr/>
          <p:nvPr/>
        </p:nvGrpSpPr>
        <p:grpSpPr>
          <a:xfrm>
            <a:off x="5770410" y="3179235"/>
            <a:ext cx="2685600" cy="271440"/>
            <a:chOff x="5770410" y="3179235"/>
            <a:chExt cx="2685600" cy="271440"/>
          </a:xfrm>
        </p:grpSpPr>
        <mc:AlternateContent xmlns:mc="http://schemas.openxmlformats.org/markup-compatibility/2006">
          <mc:Choice xmlns:p14="http://schemas.microsoft.com/office/powerpoint/2010/main" Requires="p14">
            <p:contentPart p14:bwMode="auto" r:id="rId314">
              <p14:nvContentPartPr>
                <p14:cNvPr id="270" name="筆跡 269">
                  <a:extLst>
                    <a:ext uri="{FF2B5EF4-FFF2-40B4-BE49-F238E27FC236}">
                      <a16:creationId xmlns:a16="http://schemas.microsoft.com/office/drawing/2014/main" id="{DC3622C1-2B7A-46CD-BC1E-8D01D40A9F8F}"/>
                    </a:ext>
                  </a:extLst>
                </p14:cNvPr>
                <p14:cNvContentPartPr/>
                <p14:nvPr/>
              </p14:nvContentPartPr>
              <p14:xfrm>
                <a:off x="5882730" y="3360315"/>
                <a:ext cx="2511720" cy="83160"/>
              </p14:xfrm>
            </p:contentPart>
          </mc:Choice>
          <mc:Fallback>
            <p:pic>
              <p:nvPicPr>
                <p:cNvPr id="270" name="筆跡 269">
                  <a:extLst>
                    <a:ext uri="{FF2B5EF4-FFF2-40B4-BE49-F238E27FC236}">
                      <a16:creationId xmlns:a16="http://schemas.microsoft.com/office/drawing/2014/main" id="{DC3622C1-2B7A-46CD-BC1E-8D01D40A9F8F}"/>
                    </a:ext>
                  </a:extLst>
                </p:cNvPr>
                <p:cNvPicPr/>
                <p:nvPr/>
              </p:nvPicPr>
              <p:blipFill>
                <a:blip r:embed="rId315"/>
                <a:stretch>
                  <a:fillRect/>
                </a:stretch>
              </p:blipFill>
              <p:spPr>
                <a:xfrm>
                  <a:off x="5874090" y="3351315"/>
                  <a:ext cx="252936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71" name="筆跡 270">
                  <a:extLst>
                    <a:ext uri="{FF2B5EF4-FFF2-40B4-BE49-F238E27FC236}">
                      <a16:creationId xmlns:a16="http://schemas.microsoft.com/office/drawing/2014/main" id="{67DF7C54-2423-484B-A784-A1F6806B8153}"/>
                    </a:ext>
                  </a:extLst>
                </p14:cNvPr>
                <p14:cNvContentPartPr/>
                <p14:nvPr/>
              </p14:nvContentPartPr>
              <p14:xfrm>
                <a:off x="8326050" y="3330075"/>
                <a:ext cx="129960" cy="84960"/>
              </p14:xfrm>
            </p:contentPart>
          </mc:Choice>
          <mc:Fallback>
            <p:pic>
              <p:nvPicPr>
                <p:cNvPr id="271" name="筆跡 270">
                  <a:extLst>
                    <a:ext uri="{FF2B5EF4-FFF2-40B4-BE49-F238E27FC236}">
                      <a16:creationId xmlns:a16="http://schemas.microsoft.com/office/drawing/2014/main" id="{67DF7C54-2423-484B-A784-A1F6806B8153}"/>
                    </a:ext>
                  </a:extLst>
                </p:cNvPr>
                <p:cNvPicPr/>
                <p:nvPr/>
              </p:nvPicPr>
              <p:blipFill>
                <a:blip r:embed="rId317"/>
                <a:stretch>
                  <a:fillRect/>
                </a:stretch>
              </p:blipFill>
              <p:spPr>
                <a:xfrm>
                  <a:off x="8317410" y="3321075"/>
                  <a:ext cx="1476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72" name="筆跡 271">
                  <a:extLst>
                    <a:ext uri="{FF2B5EF4-FFF2-40B4-BE49-F238E27FC236}">
                      <a16:creationId xmlns:a16="http://schemas.microsoft.com/office/drawing/2014/main" id="{434CDE74-7F3F-4DD9-A3B8-5EFE6EADCEE0}"/>
                    </a:ext>
                  </a:extLst>
                </p14:cNvPr>
                <p14:cNvContentPartPr/>
                <p14:nvPr/>
              </p14:nvContentPartPr>
              <p14:xfrm>
                <a:off x="7002330" y="3386595"/>
                <a:ext cx="18720" cy="64080"/>
              </p14:xfrm>
            </p:contentPart>
          </mc:Choice>
          <mc:Fallback>
            <p:pic>
              <p:nvPicPr>
                <p:cNvPr id="272" name="筆跡 271">
                  <a:extLst>
                    <a:ext uri="{FF2B5EF4-FFF2-40B4-BE49-F238E27FC236}">
                      <a16:creationId xmlns:a16="http://schemas.microsoft.com/office/drawing/2014/main" id="{434CDE74-7F3F-4DD9-A3B8-5EFE6EADCEE0}"/>
                    </a:ext>
                  </a:extLst>
                </p:cNvPr>
                <p:cNvPicPr/>
                <p:nvPr/>
              </p:nvPicPr>
              <p:blipFill>
                <a:blip r:embed="rId319"/>
                <a:stretch>
                  <a:fillRect/>
                </a:stretch>
              </p:blipFill>
              <p:spPr>
                <a:xfrm>
                  <a:off x="6993330" y="3377595"/>
                  <a:ext cx="363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77" name="筆跡 276">
                  <a:extLst>
                    <a:ext uri="{FF2B5EF4-FFF2-40B4-BE49-F238E27FC236}">
                      <a16:creationId xmlns:a16="http://schemas.microsoft.com/office/drawing/2014/main" id="{2455D680-12DF-4DE4-86D2-43AA7FD001B5}"/>
                    </a:ext>
                  </a:extLst>
                </p14:cNvPr>
                <p14:cNvContentPartPr/>
                <p14:nvPr/>
              </p14:nvContentPartPr>
              <p14:xfrm>
                <a:off x="7529370" y="3393075"/>
                <a:ext cx="14040" cy="50760"/>
              </p14:xfrm>
            </p:contentPart>
          </mc:Choice>
          <mc:Fallback>
            <p:pic>
              <p:nvPicPr>
                <p:cNvPr id="277" name="筆跡 276">
                  <a:extLst>
                    <a:ext uri="{FF2B5EF4-FFF2-40B4-BE49-F238E27FC236}">
                      <a16:creationId xmlns:a16="http://schemas.microsoft.com/office/drawing/2014/main" id="{2455D680-12DF-4DE4-86D2-43AA7FD001B5}"/>
                    </a:ext>
                  </a:extLst>
                </p:cNvPr>
                <p:cNvPicPr/>
                <p:nvPr/>
              </p:nvPicPr>
              <p:blipFill>
                <a:blip r:embed="rId321"/>
                <a:stretch>
                  <a:fillRect/>
                </a:stretch>
              </p:blipFill>
              <p:spPr>
                <a:xfrm>
                  <a:off x="7520730" y="3384435"/>
                  <a:ext cx="3168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78" name="筆跡 277">
                  <a:extLst>
                    <a:ext uri="{FF2B5EF4-FFF2-40B4-BE49-F238E27FC236}">
                      <a16:creationId xmlns:a16="http://schemas.microsoft.com/office/drawing/2014/main" id="{15F88E12-903C-4C59-863D-E4485B9A4ECD}"/>
                    </a:ext>
                  </a:extLst>
                </p14:cNvPr>
                <p14:cNvContentPartPr/>
                <p14:nvPr/>
              </p14:nvContentPartPr>
              <p14:xfrm>
                <a:off x="7518930" y="3244035"/>
                <a:ext cx="16560" cy="192600"/>
              </p14:xfrm>
            </p:contentPart>
          </mc:Choice>
          <mc:Fallback>
            <p:pic>
              <p:nvPicPr>
                <p:cNvPr id="278" name="筆跡 277">
                  <a:extLst>
                    <a:ext uri="{FF2B5EF4-FFF2-40B4-BE49-F238E27FC236}">
                      <a16:creationId xmlns:a16="http://schemas.microsoft.com/office/drawing/2014/main" id="{15F88E12-903C-4C59-863D-E4485B9A4ECD}"/>
                    </a:ext>
                  </a:extLst>
                </p:cNvPr>
                <p:cNvPicPr/>
                <p:nvPr/>
              </p:nvPicPr>
              <p:blipFill>
                <a:blip r:embed="rId323"/>
                <a:stretch>
                  <a:fillRect/>
                </a:stretch>
              </p:blipFill>
              <p:spPr>
                <a:xfrm>
                  <a:off x="7509930" y="3235035"/>
                  <a:ext cx="342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79" name="筆跡 278">
                  <a:extLst>
                    <a:ext uri="{FF2B5EF4-FFF2-40B4-BE49-F238E27FC236}">
                      <a16:creationId xmlns:a16="http://schemas.microsoft.com/office/drawing/2014/main" id="{E4DFEB9B-47A7-4AA3-80DD-5F270ED16918}"/>
                    </a:ext>
                  </a:extLst>
                </p14:cNvPr>
                <p14:cNvContentPartPr/>
                <p14:nvPr/>
              </p14:nvContentPartPr>
              <p14:xfrm>
                <a:off x="5788770" y="3197595"/>
                <a:ext cx="1708560" cy="90360"/>
              </p14:xfrm>
            </p:contentPart>
          </mc:Choice>
          <mc:Fallback>
            <p:pic>
              <p:nvPicPr>
                <p:cNvPr id="279" name="筆跡 278">
                  <a:extLst>
                    <a:ext uri="{FF2B5EF4-FFF2-40B4-BE49-F238E27FC236}">
                      <a16:creationId xmlns:a16="http://schemas.microsoft.com/office/drawing/2014/main" id="{E4DFEB9B-47A7-4AA3-80DD-5F270ED16918}"/>
                    </a:ext>
                  </a:extLst>
                </p:cNvPr>
                <p:cNvPicPr/>
                <p:nvPr/>
              </p:nvPicPr>
              <p:blipFill>
                <a:blip r:embed="rId325"/>
                <a:stretch>
                  <a:fillRect/>
                </a:stretch>
              </p:blipFill>
              <p:spPr>
                <a:xfrm>
                  <a:off x="5780130" y="3188595"/>
                  <a:ext cx="17262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80" name="筆跡 279">
                  <a:extLst>
                    <a:ext uri="{FF2B5EF4-FFF2-40B4-BE49-F238E27FC236}">
                      <a16:creationId xmlns:a16="http://schemas.microsoft.com/office/drawing/2014/main" id="{01A2F46B-2A73-40A2-8640-9E49359B1688}"/>
                    </a:ext>
                  </a:extLst>
                </p14:cNvPr>
                <p14:cNvContentPartPr/>
                <p14:nvPr/>
              </p14:nvContentPartPr>
              <p14:xfrm>
                <a:off x="5770410" y="3179235"/>
                <a:ext cx="103680" cy="148680"/>
              </p14:xfrm>
            </p:contentPart>
          </mc:Choice>
          <mc:Fallback>
            <p:pic>
              <p:nvPicPr>
                <p:cNvPr id="280" name="筆跡 279">
                  <a:extLst>
                    <a:ext uri="{FF2B5EF4-FFF2-40B4-BE49-F238E27FC236}">
                      <a16:creationId xmlns:a16="http://schemas.microsoft.com/office/drawing/2014/main" id="{01A2F46B-2A73-40A2-8640-9E49359B1688}"/>
                    </a:ext>
                  </a:extLst>
                </p:cNvPr>
                <p:cNvPicPr/>
                <p:nvPr/>
              </p:nvPicPr>
              <p:blipFill>
                <a:blip r:embed="rId327"/>
                <a:stretch>
                  <a:fillRect/>
                </a:stretch>
              </p:blipFill>
              <p:spPr>
                <a:xfrm>
                  <a:off x="5761410" y="3170595"/>
                  <a:ext cx="121320" cy="166320"/>
                </a:xfrm>
                <a:prstGeom prst="rect">
                  <a:avLst/>
                </a:prstGeom>
              </p:spPr>
            </p:pic>
          </mc:Fallback>
        </mc:AlternateContent>
      </p:grpSp>
      <p:grpSp>
        <p:nvGrpSpPr>
          <p:cNvPr id="292" name="群組 291">
            <a:extLst>
              <a:ext uri="{FF2B5EF4-FFF2-40B4-BE49-F238E27FC236}">
                <a16:creationId xmlns:a16="http://schemas.microsoft.com/office/drawing/2014/main" id="{890E642A-E89F-4E00-8227-E86EF63964F3}"/>
              </a:ext>
            </a:extLst>
          </p:cNvPr>
          <p:cNvGrpSpPr/>
          <p:nvPr/>
        </p:nvGrpSpPr>
        <p:grpSpPr>
          <a:xfrm>
            <a:off x="7396170" y="3569115"/>
            <a:ext cx="658440" cy="172440"/>
            <a:chOff x="7396170" y="3569115"/>
            <a:chExt cx="658440" cy="172440"/>
          </a:xfrm>
        </p:grpSpPr>
        <mc:AlternateContent xmlns:mc="http://schemas.openxmlformats.org/markup-compatibility/2006">
          <mc:Choice xmlns:p14="http://schemas.microsoft.com/office/powerpoint/2010/main" Requires="p14">
            <p:contentPart p14:bwMode="auto" r:id="rId328">
              <p14:nvContentPartPr>
                <p14:cNvPr id="282" name="筆跡 281">
                  <a:extLst>
                    <a:ext uri="{FF2B5EF4-FFF2-40B4-BE49-F238E27FC236}">
                      <a16:creationId xmlns:a16="http://schemas.microsoft.com/office/drawing/2014/main" id="{A75EC6C2-0F44-472F-9A64-5D171E37438C}"/>
                    </a:ext>
                  </a:extLst>
                </p14:cNvPr>
                <p14:cNvContentPartPr/>
                <p14:nvPr/>
              </p14:nvContentPartPr>
              <p14:xfrm>
                <a:off x="7410570" y="3593595"/>
                <a:ext cx="82080" cy="99000"/>
              </p14:xfrm>
            </p:contentPart>
          </mc:Choice>
          <mc:Fallback>
            <p:pic>
              <p:nvPicPr>
                <p:cNvPr id="282" name="筆跡 281">
                  <a:extLst>
                    <a:ext uri="{FF2B5EF4-FFF2-40B4-BE49-F238E27FC236}">
                      <a16:creationId xmlns:a16="http://schemas.microsoft.com/office/drawing/2014/main" id="{A75EC6C2-0F44-472F-9A64-5D171E37438C}"/>
                    </a:ext>
                  </a:extLst>
                </p:cNvPr>
                <p:cNvPicPr/>
                <p:nvPr/>
              </p:nvPicPr>
              <p:blipFill>
                <a:blip r:embed="rId329"/>
                <a:stretch>
                  <a:fillRect/>
                </a:stretch>
              </p:blipFill>
              <p:spPr>
                <a:xfrm>
                  <a:off x="7401930" y="3584595"/>
                  <a:ext cx="997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83" name="筆跡 282">
                  <a:extLst>
                    <a:ext uri="{FF2B5EF4-FFF2-40B4-BE49-F238E27FC236}">
                      <a16:creationId xmlns:a16="http://schemas.microsoft.com/office/drawing/2014/main" id="{388F30C8-582B-466B-8962-D8D6043A06C6}"/>
                    </a:ext>
                  </a:extLst>
                </p14:cNvPr>
                <p14:cNvContentPartPr/>
                <p14:nvPr/>
              </p14:nvContentPartPr>
              <p14:xfrm>
                <a:off x="7396170" y="3600795"/>
                <a:ext cx="85680" cy="73080"/>
              </p14:xfrm>
            </p:contentPart>
          </mc:Choice>
          <mc:Fallback>
            <p:pic>
              <p:nvPicPr>
                <p:cNvPr id="283" name="筆跡 282">
                  <a:extLst>
                    <a:ext uri="{FF2B5EF4-FFF2-40B4-BE49-F238E27FC236}">
                      <a16:creationId xmlns:a16="http://schemas.microsoft.com/office/drawing/2014/main" id="{388F30C8-582B-466B-8962-D8D6043A06C6}"/>
                    </a:ext>
                  </a:extLst>
                </p:cNvPr>
                <p:cNvPicPr/>
                <p:nvPr/>
              </p:nvPicPr>
              <p:blipFill>
                <a:blip r:embed="rId331"/>
                <a:stretch>
                  <a:fillRect/>
                </a:stretch>
              </p:blipFill>
              <p:spPr>
                <a:xfrm>
                  <a:off x="7387530" y="3591795"/>
                  <a:ext cx="1033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84" name="筆跡 283">
                  <a:extLst>
                    <a:ext uri="{FF2B5EF4-FFF2-40B4-BE49-F238E27FC236}">
                      <a16:creationId xmlns:a16="http://schemas.microsoft.com/office/drawing/2014/main" id="{0F16BE4E-2629-4489-B145-ACFB31209EDF}"/>
                    </a:ext>
                  </a:extLst>
                </p14:cNvPr>
                <p14:cNvContentPartPr/>
                <p14:nvPr/>
              </p14:nvContentPartPr>
              <p14:xfrm>
                <a:off x="7498410" y="3637515"/>
                <a:ext cx="131400" cy="21240"/>
              </p14:xfrm>
            </p:contentPart>
          </mc:Choice>
          <mc:Fallback>
            <p:pic>
              <p:nvPicPr>
                <p:cNvPr id="284" name="筆跡 283">
                  <a:extLst>
                    <a:ext uri="{FF2B5EF4-FFF2-40B4-BE49-F238E27FC236}">
                      <a16:creationId xmlns:a16="http://schemas.microsoft.com/office/drawing/2014/main" id="{0F16BE4E-2629-4489-B145-ACFB31209EDF}"/>
                    </a:ext>
                  </a:extLst>
                </p:cNvPr>
                <p:cNvPicPr/>
                <p:nvPr/>
              </p:nvPicPr>
              <p:blipFill>
                <a:blip r:embed="rId333"/>
                <a:stretch>
                  <a:fillRect/>
                </a:stretch>
              </p:blipFill>
              <p:spPr>
                <a:xfrm>
                  <a:off x="7489770" y="3628515"/>
                  <a:ext cx="1490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85" name="筆跡 284">
                  <a:extLst>
                    <a:ext uri="{FF2B5EF4-FFF2-40B4-BE49-F238E27FC236}">
                      <a16:creationId xmlns:a16="http://schemas.microsoft.com/office/drawing/2014/main" id="{1911513A-12A5-4FF6-81D4-A0FD741E462B}"/>
                    </a:ext>
                  </a:extLst>
                </p14:cNvPr>
                <p14:cNvContentPartPr/>
                <p14:nvPr/>
              </p14:nvContentPartPr>
              <p14:xfrm>
                <a:off x="7572930" y="3609435"/>
                <a:ext cx="21960" cy="105480"/>
              </p14:xfrm>
            </p:contentPart>
          </mc:Choice>
          <mc:Fallback>
            <p:pic>
              <p:nvPicPr>
                <p:cNvPr id="285" name="筆跡 284">
                  <a:extLst>
                    <a:ext uri="{FF2B5EF4-FFF2-40B4-BE49-F238E27FC236}">
                      <a16:creationId xmlns:a16="http://schemas.microsoft.com/office/drawing/2014/main" id="{1911513A-12A5-4FF6-81D4-A0FD741E462B}"/>
                    </a:ext>
                  </a:extLst>
                </p:cNvPr>
                <p:cNvPicPr/>
                <p:nvPr/>
              </p:nvPicPr>
              <p:blipFill>
                <a:blip r:embed="rId335"/>
                <a:stretch>
                  <a:fillRect/>
                </a:stretch>
              </p:blipFill>
              <p:spPr>
                <a:xfrm>
                  <a:off x="7564290" y="3600435"/>
                  <a:ext cx="396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86" name="筆跡 285">
                  <a:extLst>
                    <a:ext uri="{FF2B5EF4-FFF2-40B4-BE49-F238E27FC236}">
                      <a16:creationId xmlns:a16="http://schemas.microsoft.com/office/drawing/2014/main" id="{48856B15-3EED-43FD-926A-820891D11DBD}"/>
                    </a:ext>
                  </a:extLst>
                </p14:cNvPr>
                <p14:cNvContentPartPr/>
                <p14:nvPr/>
              </p14:nvContentPartPr>
              <p14:xfrm>
                <a:off x="7682370" y="3578835"/>
                <a:ext cx="24480" cy="134640"/>
              </p14:xfrm>
            </p:contentPart>
          </mc:Choice>
          <mc:Fallback>
            <p:pic>
              <p:nvPicPr>
                <p:cNvPr id="286" name="筆跡 285">
                  <a:extLst>
                    <a:ext uri="{FF2B5EF4-FFF2-40B4-BE49-F238E27FC236}">
                      <a16:creationId xmlns:a16="http://schemas.microsoft.com/office/drawing/2014/main" id="{48856B15-3EED-43FD-926A-820891D11DBD}"/>
                    </a:ext>
                  </a:extLst>
                </p:cNvPr>
                <p:cNvPicPr/>
                <p:nvPr/>
              </p:nvPicPr>
              <p:blipFill>
                <a:blip r:embed="rId337"/>
                <a:stretch>
                  <a:fillRect/>
                </a:stretch>
              </p:blipFill>
              <p:spPr>
                <a:xfrm>
                  <a:off x="7673730" y="3570195"/>
                  <a:ext cx="421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87" name="筆跡 286">
                  <a:extLst>
                    <a:ext uri="{FF2B5EF4-FFF2-40B4-BE49-F238E27FC236}">
                      <a16:creationId xmlns:a16="http://schemas.microsoft.com/office/drawing/2014/main" id="{09E63F00-C6F2-4743-B7D5-8ACACD245847}"/>
                    </a:ext>
                  </a:extLst>
                </p14:cNvPr>
                <p14:cNvContentPartPr/>
                <p14:nvPr/>
              </p14:nvContentPartPr>
              <p14:xfrm>
                <a:off x="7745010" y="3699075"/>
                <a:ext cx="17280" cy="42480"/>
              </p14:xfrm>
            </p:contentPart>
          </mc:Choice>
          <mc:Fallback>
            <p:pic>
              <p:nvPicPr>
                <p:cNvPr id="287" name="筆跡 286">
                  <a:extLst>
                    <a:ext uri="{FF2B5EF4-FFF2-40B4-BE49-F238E27FC236}">
                      <a16:creationId xmlns:a16="http://schemas.microsoft.com/office/drawing/2014/main" id="{09E63F00-C6F2-4743-B7D5-8ACACD245847}"/>
                    </a:ext>
                  </a:extLst>
                </p:cNvPr>
                <p:cNvPicPr/>
                <p:nvPr/>
              </p:nvPicPr>
              <p:blipFill>
                <a:blip r:embed="rId339"/>
                <a:stretch>
                  <a:fillRect/>
                </a:stretch>
              </p:blipFill>
              <p:spPr>
                <a:xfrm>
                  <a:off x="7736370" y="3690435"/>
                  <a:ext cx="3492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89" name="筆跡 288">
                  <a:extLst>
                    <a:ext uri="{FF2B5EF4-FFF2-40B4-BE49-F238E27FC236}">
                      <a16:creationId xmlns:a16="http://schemas.microsoft.com/office/drawing/2014/main" id="{DEE5535E-9B84-48F5-8281-8163FEC558C4}"/>
                    </a:ext>
                  </a:extLst>
                </p14:cNvPr>
                <p14:cNvContentPartPr/>
                <p14:nvPr/>
              </p14:nvContentPartPr>
              <p14:xfrm>
                <a:off x="7799010" y="3569115"/>
                <a:ext cx="73800" cy="130680"/>
              </p14:xfrm>
            </p:contentPart>
          </mc:Choice>
          <mc:Fallback>
            <p:pic>
              <p:nvPicPr>
                <p:cNvPr id="289" name="筆跡 288">
                  <a:extLst>
                    <a:ext uri="{FF2B5EF4-FFF2-40B4-BE49-F238E27FC236}">
                      <a16:creationId xmlns:a16="http://schemas.microsoft.com/office/drawing/2014/main" id="{DEE5535E-9B84-48F5-8281-8163FEC558C4}"/>
                    </a:ext>
                  </a:extLst>
                </p:cNvPr>
                <p:cNvPicPr/>
                <p:nvPr/>
              </p:nvPicPr>
              <p:blipFill>
                <a:blip r:embed="rId341"/>
                <a:stretch>
                  <a:fillRect/>
                </a:stretch>
              </p:blipFill>
              <p:spPr>
                <a:xfrm>
                  <a:off x="7790370" y="3560475"/>
                  <a:ext cx="9144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90" name="筆跡 289">
                  <a:extLst>
                    <a:ext uri="{FF2B5EF4-FFF2-40B4-BE49-F238E27FC236}">
                      <a16:creationId xmlns:a16="http://schemas.microsoft.com/office/drawing/2014/main" id="{A756E04E-4E90-4B42-B44E-4FC201503087}"/>
                    </a:ext>
                  </a:extLst>
                </p14:cNvPr>
                <p14:cNvContentPartPr/>
                <p14:nvPr/>
              </p14:nvContentPartPr>
              <p14:xfrm>
                <a:off x="7925010" y="3598635"/>
                <a:ext cx="129600" cy="82080"/>
              </p14:xfrm>
            </p:contentPart>
          </mc:Choice>
          <mc:Fallback>
            <p:pic>
              <p:nvPicPr>
                <p:cNvPr id="290" name="筆跡 289">
                  <a:extLst>
                    <a:ext uri="{FF2B5EF4-FFF2-40B4-BE49-F238E27FC236}">
                      <a16:creationId xmlns:a16="http://schemas.microsoft.com/office/drawing/2014/main" id="{A756E04E-4E90-4B42-B44E-4FC201503087}"/>
                    </a:ext>
                  </a:extLst>
                </p:cNvPr>
                <p:cNvPicPr/>
                <p:nvPr/>
              </p:nvPicPr>
              <p:blipFill>
                <a:blip r:embed="rId343"/>
                <a:stretch>
                  <a:fillRect/>
                </a:stretch>
              </p:blipFill>
              <p:spPr>
                <a:xfrm>
                  <a:off x="7916010" y="3589635"/>
                  <a:ext cx="1472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91" name="筆跡 290">
                  <a:extLst>
                    <a:ext uri="{FF2B5EF4-FFF2-40B4-BE49-F238E27FC236}">
                      <a16:creationId xmlns:a16="http://schemas.microsoft.com/office/drawing/2014/main" id="{87C79370-5E55-427A-9D0C-2F6FD801CF70}"/>
                    </a:ext>
                  </a:extLst>
                </p14:cNvPr>
                <p14:cNvContentPartPr/>
                <p14:nvPr/>
              </p14:nvContentPartPr>
              <p14:xfrm>
                <a:off x="7975050" y="3595035"/>
                <a:ext cx="67680" cy="120600"/>
              </p14:xfrm>
            </p:contentPart>
          </mc:Choice>
          <mc:Fallback>
            <p:pic>
              <p:nvPicPr>
                <p:cNvPr id="291" name="筆跡 290">
                  <a:extLst>
                    <a:ext uri="{FF2B5EF4-FFF2-40B4-BE49-F238E27FC236}">
                      <a16:creationId xmlns:a16="http://schemas.microsoft.com/office/drawing/2014/main" id="{87C79370-5E55-427A-9D0C-2F6FD801CF70}"/>
                    </a:ext>
                  </a:extLst>
                </p:cNvPr>
                <p:cNvPicPr/>
                <p:nvPr/>
              </p:nvPicPr>
              <p:blipFill>
                <a:blip r:embed="rId345"/>
                <a:stretch>
                  <a:fillRect/>
                </a:stretch>
              </p:blipFill>
              <p:spPr>
                <a:xfrm>
                  <a:off x="7966050" y="3586395"/>
                  <a:ext cx="85320" cy="13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6">
            <p14:nvContentPartPr>
              <p14:cNvPr id="301" name="筆跡 300">
                <a:extLst>
                  <a:ext uri="{FF2B5EF4-FFF2-40B4-BE49-F238E27FC236}">
                    <a16:creationId xmlns:a16="http://schemas.microsoft.com/office/drawing/2014/main" id="{A54685A1-7348-4255-AB3D-10E3FA909EDC}"/>
                  </a:ext>
                </a:extLst>
              </p14:cNvPr>
              <p14:cNvContentPartPr/>
              <p14:nvPr/>
            </p14:nvContentPartPr>
            <p14:xfrm>
              <a:off x="6574650" y="4168155"/>
              <a:ext cx="15840" cy="65160"/>
            </p14:xfrm>
          </p:contentPart>
        </mc:Choice>
        <mc:Fallback>
          <p:pic>
            <p:nvPicPr>
              <p:cNvPr id="301" name="筆跡 300">
                <a:extLst>
                  <a:ext uri="{FF2B5EF4-FFF2-40B4-BE49-F238E27FC236}">
                    <a16:creationId xmlns:a16="http://schemas.microsoft.com/office/drawing/2014/main" id="{A54685A1-7348-4255-AB3D-10E3FA909EDC}"/>
                  </a:ext>
                </a:extLst>
              </p:cNvPr>
              <p:cNvPicPr/>
              <p:nvPr/>
            </p:nvPicPr>
            <p:blipFill>
              <a:blip r:embed="rId347"/>
              <a:stretch>
                <a:fillRect/>
              </a:stretch>
            </p:blipFill>
            <p:spPr>
              <a:xfrm>
                <a:off x="6565650" y="4159155"/>
                <a:ext cx="33480" cy="82800"/>
              </a:xfrm>
              <a:prstGeom prst="rect">
                <a:avLst/>
              </a:prstGeom>
            </p:spPr>
          </p:pic>
        </mc:Fallback>
      </mc:AlternateContent>
      <p:grpSp>
        <p:nvGrpSpPr>
          <p:cNvPr id="313" name="群組 312">
            <a:extLst>
              <a:ext uri="{FF2B5EF4-FFF2-40B4-BE49-F238E27FC236}">
                <a16:creationId xmlns:a16="http://schemas.microsoft.com/office/drawing/2014/main" id="{49DC977E-6ECC-48A4-9A3B-864EECF41F34}"/>
              </a:ext>
            </a:extLst>
          </p:cNvPr>
          <p:cNvGrpSpPr/>
          <p:nvPr/>
        </p:nvGrpSpPr>
        <p:grpSpPr>
          <a:xfrm>
            <a:off x="6432450" y="4425555"/>
            <a:ext cx="746280" cy="195480"/>
            <a:chOff x="6432450" y="4425555"/>
            <a:chExt cx="746280" cy="195480"/>
          </a:xfrm>
        </p:grpSpPr>
        <mc:AlternateContent xmlns:mc="http://schemas.openxmlformats.org/markup-compatibility/2006">
          <mc:Choice xmlns:p14="http://schemas.microsoft.com/office/powerpoint/2010/main" Requires="p14">
            <p:contentPart p14:bwMode="auto" r:id="rId348">
              <p14:nvContentPartPr>
                <p14:cNvPr id="297" name="筆跡 296">
                  <a:extLst>
                    <a:ext uri="{FF2B5EF4-FFF2-40B4-BE49-F238E27FC236}">
                      <a16:creationId xmlns:a16="http://schemas.microsoft.com/office/drawing/2014/main" id="{850F7E0C-07F8-4128-8D65-D9A340BF4682}"/>
                    </a:ext>
                  </a:extLst>
                </p14:cNvPr>
                <p14:cNvContentPartPr/>
                <p14:nvPr/>
              </p14:nvContentPartPr>
              <p14:xfrm>
                <a:off x="7043730" y="4427715"/>
                <a:ext cx="135000" cy="135720"/>
              </p14:xfrm>
            </p:contentPart>
          </mc:Choice>
          <mc:Fallback>
            <p:pic>
              <p:nvPicPr>
                <p:cNvPr id="297" name="筆跡 296">
                  <a:extLst>
                    <a:ext uri="{FF2B5EF4-FFF2-40B4-BE49-F238E27FC236}">
                      <a16:creationId xmlns:a16="http://schemas.microsoft.com/office/drawing/2014/main" id="{850F7E0C-07F8-4128-8D65-D9A340BF4682}"/>
                    </a:ext>
                  </a:extLst>
                </p:cNvPr>
                <p:cNvPicPr/>
                <p:nvPr/>
              </p:nvPicPr>
              <p:blipFill>
                <a:blip r:embed="rId349"/>
                <a:stretch>
                  <a:fillRect/>
                </a:stretch>
              </p:blipFill>
              <p:spPr>
                <a:xfrm>
                  <a:off x="7034730" y="4419075"/>
                  <a:ext cx="1526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98" name="筆跡 297">
                  <a:extLst>
                    <a:ext uri="{FF2B5EF4-FFF2-40B4-BE49-F238E27FC236}">
                      <a16:creationId xmlns:a16="http://schemas.microsoft.com/office/drawing/2014/main" id="{307C784F-7440-4ECA-8F17-8B8C249BDAE4}"/>
                    </a:ext>
                  </a:extLst>
                </p14:cNvPr>
                <p14:cNvContentPartPr/>
                <p14:nvPr/>
              </p14:nvContentPartPr>
              <p14:xfrm>
                <a:off x="7026810" y="4455075"/>
                <a:ext cx="120600" cy="109800"/>
              </p14:xfrm>
            </p:contentPart>
          </mc:Choice>
          <mc:Fallback>
            <p:pic>
              <p:nvPicPr>
                <p:cNvPr id="298" name="筆跡 297">
                  <a:extLst>
                    <a:ext uri="{FF2B5EF4-FFF2-40B4-BE49-F238E27FC236}">
                      <a16:creationId xmlns:a16="http://schemas.microsoft.com/office/drawing/2014/main" id="{307C784F-7440-4ECA-8F17-8B8C249BDAE4}"/>
                    </a:ext>
                  </a:extLst>
                </p:cNvPr>
                <p:cNvPicPr/>
                <p:nvPr/>
              </p:nvPicPr>
              <p:blipFill>
                <a:blip r:embed="rId351"/>
                <a:stretch>
                  <a:fillRect/>
                </a:stretch>
              </p:blipFill>
              <p:spPr>
                <a:xfrm>
                  <a:off x="7018170" y="4446075"/>
                  <a:ext cx="1382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02" name="筆跡 301">
                  <a:extLst>
                    <a:ext uri="{FF2B5EF4-FFF2-40B4-BE49-F238E27FC236}">
                      <a16:creationId xmlns:a16="http://schemas.microsoft.com/office/drawing/2014/main" id="{107BBA29-146B-4BE9-B38C-27E3DC04200F}"/>
                    </a:ext>
                  </a:extLst>
                </p14:cNvPr>
                <p14:cNvContentPartPr/>
                <p14:nvPr/>
              </p14:nvContentPartPr>
              <p14:xfrm>
                <a:off x="6456570" y="4435275"/>
                <a:ext cx="72720" cy="107280"/>
              </p14:xfrm>
            </p:contentPart>
          </mc:Choice>
          <mc:Fallback>
            <p:pic>
              <p:nvPicPr>
                <p:cNvPr id="302" name="筆跡 301">
                  <a:extLst>
                    <a:ext uri="{FF2B5EF4-FFF2-40B4-BE49-F238E27FC236}">
                      <a16:creationId xmlns:a16="http://schemas.microsoft.com/office/drawing/2014/main" id="{107BBA29-146B-4BE9-B38C-27E3DC04200F}"/>
                    </a:ext>
                  </a:extLst>
                </p:cNvPr>
                <p:cNvPicPr/>
                <p:nvPr/>
              </p:nvPicPr>
              <p:blipFill>
                <a:blip r:embed="rId353"/>
                <a:stretch>
                  <a:fillRect/>
                </a:stretch>
              </p:blipFill>
              <p:spPr>
                <a:xfrm>
                  <a:off x="6447930" y="4426635"/>
                  <a:ext cx="903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03" name="筆跡 302">
                  <a:extLst>
                    <a:ext uri="{FF2B5EF4-FFF2-40B4-BE49-F238E27FC236}">
                      <a16:creationId xmlns:a16="http://schemas.microsoft.com/office/drawing/2014/main" id="{72FE77AE-8305-4519-AA83-252089E5D999}"/>
                    </a:ext>
                  </a:extLst>
                </p14:cNvPr>
                <p14:cNvContentPartPr/>
                <p14:nvPr/>
              </p14:nvContentPartPr>
              <p14:xfrm>
                <a:off x="6432450" y="4425555"/>
                <a:ext cx="109800" cy="109800"/>
              </p14:xfrm>
            </p:contentPart>
          </mc:Choice>
          <mc:Fallback>
            <p:pic>
              <p:nvPicPr>
                <p:cNvPr id="303" name="筆跡 302">
                  <a:extLst>
                    <a:ext uri="{FF2B5EF4-FFF2-40B4-BE49-F238E27FC236}">
                      <a16:creationId xmlns:a16="http://schemas.microsoft.com/office/drawing/2014/main" id="{72FE77AE-8305-4519-AA83-252089E5D999}"/>
                    </a:ext>
                  </a:extLst>
                </p:cNvPr>
                <p:cNvPicPr/>
                <p:nvPr/>
              </p:nvPicPr>
              <p:blipFill>
                <a:blip r:embed="rId355"/>
                <a:stretch>
                  <a:fillRect/>
                </a:stretch>
              </p:blipFill>
              <p:spPr>
                <a:xfrm>
                  <a:off x="6423810" y="4416915"/>
                  <a:ext cx="1274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04" name="筆跡 303">
                  <a:extLst>
                    <a:ext uri="{FF2B5EF4-FFF2-40B4-BE49-F238E27FC236}">
                      <a16:creationId xmlns:a16="http://schemas.microsoft.com/office/drawing/2014/main" id="{38A48709-2FB1-479E-9CBC-67DD641B5742}"/>
                    </a:ext>
                  </a:extLst>
                </p14:cNvPr>
                <p14:cNvContentPartPr/>
                <p14:nvPr/>
              </p14:nvContentPartPr>
              <p14:xfrm>
                <a:off x="6540810" y="4500435"/>
                <a:ext cx="91800" cy="11160"/>
              </p14:xfrm>
            </p:contentPart>
          </mc:Choice>
          <mc:Fallback>
            <p:pic>
              <p:nvPicPr>
                <p:cNvPr id="304" name="筆跡 303">
                  <a:extLst>
                    <a:ext uri="{FF2B5EF4-FFF2-40B4-BE49-F238E27FC236}">
                      <a16:creationId xmlns:a16="http://schemas.microsoft.com/office/drawing/2014/main" id="{38A48709-2FB1-479E-9CBC-67DD641B5742}"/>
                    </a:ext>
                  </a:extLst>
                </p:cNvPr>
                <p:cNvPicPr/>
                <p:nvPr/>
              </p:nvPicPr>
              <p:blipFill>
                <a:blip r:embed="rId357"/>
                <a:stretch>
                  <a:fillRect/>
                </a:stretch>
              </p:blipFill>
              <p:spPr>
                <a:xfrm>
                  <a:off x="6532170" y="4491435"/>
                  <a:ext cx="1094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05" name="筆跡 304">
                  <a:extLst>
                    <a:ext uri="{FF2B5EF4-FFF2-40B4-BE49-F238E27FC236}">
                      <a16:creationId xmlns:a16="http://schemas.microsoft.com/office/drawing/2014/main" id="{0E7F5742-7C5E-492B-B1FB-5BA2C86FA0FE}"/>
                    </a:ext>
                  </a:extLst>
                </p14:cNvPr>
                <p14:cNvContentPartPr/>
                <p14:nvPr/>
              </p14:nvContentPartPr>
              <p14:xfrm>
                <a:off x="6661050" y="4444995"/>
                <a:ext cx="29160" cy="142200"/>
              </p14:xfrm>
            </p:contentPart>
          </mc:Choice>
          <mc:Fallback>
            <p:pic>
              <p:nvPicPr>
                <p:cNvPr id="305" name="筆跡 304">
                  <a:extLst>
                    <a:ext uri="{FF2B5EF4-FFF2-40B4-BE49-F238E27FC236}">
                      <a16:creationId xmlns:a16="http://schemas.microsoft.com/office/drawing/2014/main" id="{0E7F5742-7C5E-492B-B1FB-5BA2C86FA0FE}"/>
                    </a:ext>
                  </a:extLst>
                </p:cNvPr>
                <p:cNvPicPr/>
                <p:nvPr/>
              </p:nvPicPr>
              <p:blipFill>
                <a:blip r:embed="rId359"/>
                <a:stretch>
                  <a:fillRect/>
                </a:stretch>
              </p:blipFill>
              <p:spPr>
                <a:xfrm>
                  <a:off x="6652410" y="4436355"/>
                  <a:ext cx="468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06" name="筆跡 305">
                  <a:extLst>
                    <a:ext uri="{FF2B5EF4-FFF2-40B4-BE49-F238E27FC236}">
                      <a16:creationId xmlns:a16="http://schemas.microsoft.com/office/drawing/2014/main" id="{ED910C9C-4FCA-479D-BA4F-A2D3C8D450EE}"/>
                    </a:ext>
                  </a:extLst>
                </p14:cNvPr>
                <p14:cNvContentPartPr/>
                <p14:nvPr/>
              </p14:nvContentPartPr>
              <p14:xfrm>
                <a:off x="6719010" y="4577115"/>
                <a:ext cx="15840" cy="42480"/>
              </p14:xfrm>
            </p:contentPart>
          </mc:Choice>
          <mc:Fallback>
            <p:pic>
              <p:nvPicPr>
                <p:cNvPr id="306" name="筆跡 305">
                  <a:extLst>
                    <a:ext uri="{FF2B5EF4-FFF2-40B4-BE49-F238E27FC236}">
                      <a16:creationId xmlns:a16="http://schemas.microsoft.com/office/drawing/2014/main" id="{ED910C9C-4FCA-479D-BA4F-A2D3C8D450EE}"/>
                    </a:ext>
                  </a:extLst>
                </p:cNvPr>
                <p:cNvPicPr/>
                <p:nvPr/>
              </p:nvPicPr>
              <p:blipFill>
                <a:blip r:embed="rId361"/>
                <a:stretch>
                  <a:fillRect/>
                </a:stretch>
              </p:blipFill>
              <p:spPr>
                <a:xfrm>
                  <a:off x="6710010" y="4568475"/>
                  <a:ext cx="334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07" name="筆跡 306">
                  <a:extLst>
                    <a:ext uri="{FF2B5EF4-FFF2-40B4-BE49-F238E27FC236}">
                      <a16:creationId xmlns:a16="http://schemas.microsoft.com/office/drawing/2014/main" id="{BF6A774D-23A3-49F7-A1B2-F9AB6FB61441}"/>
                    </a:ext>
                  </a:extLst>
                </p14:cNvPr>
                <p14:cNvContentPartPr/>
                <p14:nvPr/>
              </p14:nvContentPartPr>
              <p14:xfrm>
                <a:off x="6791010" y="4480995"/>
                <a:ext cx="46080" cy="114480"/>
              </p14:xfrm>
            </p:contentPart>
          </mc:Choice>
          <mc:Fallback>
            <p:pic>
              <p:nvPicPr>
                <p:cNvPr id="307" name="筆跡 306">
                  <a:extLst>
                    <a:ext uri="{FF2B5EF4-FFF2-40B4-BE49-F238E27FC236}">
                      <a16:creationId xmlns:a16="http://schemas.microsoft.com/office/drawing/2014/main" id="{BF6A774D-23A3-49F7-A1B2-F9AB6FB61441}"/>
                    </a:ext>
                  </a:extLst>
                </p:cNvPr>
                <p:cNvPicPr/>
                <p:nvPr/>
              </p:nvPicPr>
              <p:blipFill>
                <a:blip r:embed="rId363"/>
                <a:stretch>
                  <a:fillRect/>
                </a:stretch>
              </p:blipFill>
              <p:spPr>
                <a:xfrm>
                  <a:off x="6782370" y="4471995"/>
                  <a:ext cx="6372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08" name="筆跡 307">
                  <a:extLst>
                    <a:ext uri="{FF2B5EF4-FFF2-40B4-BE49-F238E27FC236}">
                      <a16:creationId xmlns:a16="http://schemas.microsoft.com/office/drawing/2014/main" id="{626FF419-9E9E-44A2-BE80-BBFAE18BB708}"/>
                    </a:ext>
                  </a:extLst>
                </p14:cNvPr>
                <p14:cNvContentPartPr/>
                <p14:nvPr/>
              </p14:nvContentPartPr>
              <p14:xfrm>
                <a:off x="6865170" y="4500435"/>
                <a:ext cx="88200" cy="76680"/>
              </p14:xfrm>
            </p:contentPart>
          </mc:Choice>
          <mc:Fallback>
            <p:pic>
              <p:nvPicPr>
                <p:cNvPr id="308" name="筆跡 307">
                  <a:extLst>
                    <a:ext uri="{FF2B5EF4-FFF2-40B4-BE49-F238E27FC236}">
                      <a16:creationId xmlns:a16="http://schemas.microsoft.com/office/drawing/2014/main" id="{626FF419-9E9E-44A2-BE80-BBFAE18BB708}"/>
                    </a:ext>
                  </a:extLst>
                </p:cNvPr>
                <p:cNvPicPr/>
                <p:nvPr/>
              </p:nvPicPr>
              <p:blipFill>
                <a:blip r:embed="rId365"/>
                <a:stretch>
                  <a:fillRect/>
                </a:stretch>
              </p:blipFill>
              <p:spPr>
                <a:xfrm>
                  <a:off x="6856170" y="4491435"/>
                  <a:ext cx="1058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09" name="筆跡 308">
                  <a:extLst>
                    <a:ext uri="{FF2B5EF4-FFF2-40B4-BE49-F238E27FC236}">
                      <a16:creationId xmlns:a16="http://schemas.microsoft.com/office/drawing/2014/main" id="{B6625972-D6A8-4D8A-838D-429C14412907}"/>
                    </a:ext>
                  </a:extLst>
                </p14:cNvPr>
                <p14:cNvContentPartPr/>
                <p14:nvPr/>
              </p14:nvContentPartPr>
              <p14:xfrm>
                <a:off x="6888570" y="4504755"/>
                <a:ext cx="48600" cy="116280"/>
              </p14:xfrm>
            </p:contentPart>
          </mc:Choice>
          <mc:Fallback>
            <p:pic>
              <p:nvPicPr>
                <p:cNvPr id="309" name="筆跡 308">
                  <a:extLst>
                    <a:ext uri="{FF2B5EF4-FFF2-40B4-BE49-F238E27FC236}">
                      <a16:creationId xmlns:a16="http://schemas.microsoft.com/office/drawing/2014/main" id="{B6625972-D6A8-4D8A-838D-429C14412907}"/>
                    </a:ext>
                  </a:extLst>
                </p:cNvPr>
                <p:cNvPicPr/>
                <p:nvPr/>
              </p:nvPicPr>
              <p:blipFill>
                <a:blip r:embed="rId367"/>
                <a:stretch>
                  <a:fillRect/>
                </a:stretch>
              </p:blipFill>
              <p:spPr>
                <a:xfrm>
                  <a:off x="6879570" y="4495755"/>
                  <a:ext cx="66240" cy="133920"/>
                </a:xfrm>
                <a:prstGeom prst="rect">
                  <a:avLst/>
                </a:prstGeom>
              </p:spPr>
            </p:pic>
          </mc:Fallback>
        </mc:AlternateContent>
      </p:grpSp>
      <p:grpSp>
        <p:nvGrpSpPr>
          <p:cNvPr id="320" name="群組 319">
            <a:extLst>
              <a:ext uri="{FF2B5EF4-FFF2-40B4-BE49-F238E27FC236}">
                <a16:creationId xmlns:a16="http://schemas.microsoft.com/office/drawing/2014/main" id="{07CB42F0-3BF6-4024-B5E0-59FD170735C3}"/>
              </a:ext>
            </a:extLst>
          </p:cNvPr>
          <p:cNvGrpSpPr/>
          <p:nvPr/>
        </p:nvGrpSpPr>
        <p:grpSpPr>
          <a:xfrm>
            <a:off x="6788130" y="3002835"/>
            <a:ext cx="456840" cy="263520"/>
            <a:chOff x="6788130" y="3002835"/>
            <a:chExt cx="456840" cy="263520"/>
          </a:xfrm>
        </p:grpSpPr>
        <mc:AlternateContent xmlns:mc="http://schemas.openxmlformats.org/markup-compatibility/2006">
          <mc:Choice xmlns:p14="http://schemas.microsoft.com/office/powerpoint/2010/main" Requires="p14">
            <p:contentPart p14:bwMode="auto" r:id="rId368">
              <p14:nvContentPartPr>
                <p14:cNvPr id="314" name="筆跡 313">
                  <a:extLst>
                    <a:ext uri="{FF2B5EF4-FFF2-40B4-BE49-F238E27FC236}">
                      <a16:creationId xmlns:a16="http://schemas.microsoft.com/office/drawing/2014/main" id="{86086754-087F-4658-A9FF-C640B528770A}"/>
                    </a:ext>
                  </a:extLst>
                </p14:cNvPr>
                <p14:cNvContentPartPr/>
                <p14:nvPr/>
              </p14:nvContentPartPr>
              <p14:xfrm>
                <a:off x="6788130" y="3058995"/>
                <a:ext cx="82440" cy="165240"/>
              </p14:xfrm>
            </p:contentPart>
          </mc:Choice>
          <mc:Fallback>
            <p:pic>
              <p:nvPicPr>
                <p:cNvPr id="314" name="筆跡 313">
                  <a:extLst>
                    <a:ext uri="{FF2B5EF4-FFF2-40B4-BE49-F238E27FC236}">
                      <a16:creationId xmlns:a16="http://schemas.microsoft.com/office/drawing/2014/main" id="{86086754-087F-4658-A9FF-C640B528770A}"/>
                    </a:ext>
                  </a:extLst>
                </p:cNvPr>
                <p:cNvPicPr/>
                <p:nvPr/>
              </p:nvPicPr>
              <p:blipFill>
                <a:blip r:embed="rId369"/>
                <a:stretch>
                  <a:fillRect/>
                </a:stretch>
              </p:blipFill>
              <p:spPr>
                <a:xfrm>
                  <a:off x="6779130" y="3049995"/>
                  <a:ext cx="1000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15" name="筆跡 314">
                  <a:extLst>
                    <a:ext uri="{FF2B5EF4-FFF2-40B4-BE49-F238E27FC236}">
                      <a16:creationId xmlns:a16="http://schemas.microsoft.com/office/drawing/2014/main" id="{04FB8C23-CBEC-43C3-8193-647EEC56329B}"/>
                    </a:ext>
                  </a:extLst>
                </p14:cNvPr>
                <p14:cNvContentPartPr/>
                <p14:nvPr/>
              </p14:nvContentPartPr>
              <p14:xfrm>
                <a:off x="6948690" y="3067995"/>
                <a:ext cx="62280" cy="142920"/>
              </p14:xfrm>
            </p:contentPart>
          </mc:Choice>
          <mc:Fallback>
            <p:pic>
              <p:nvPicPr>
                <p:cNvPr id="315" name="筆跡 314">
                  <a:extLst>
                    <a:ext uri="{FF2B5EF4-FFF2-40B4-BE49-F238E27FC236}">
                      <a16:creationId xmlns:a16="http://schemas.microsoft.com/office/drawing/2014/main" id="{04FB8C23-CBEC-43C3-8193-647EEC56329B}"/>
                    </a:ext>
                  </a:extLst>
                </p:cNvPr>
                <p:cNvPicPr/>
                <p:nvPr/>
              </p:nvPicPr>
              <p:blipFill>
                <a:blip r:embed="rId371"/>
                <a:stretch>
                  <a:fillRect/>
                </a:stretch>
              </p:blipFill>
              <p:spPr>
                <a:xfrm>
                  <a:off x="6939690" y="3058995"/>
                  <a:ext cx="799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16" name="筆跡 315">
                  <a:extLst>
                    <a:ext uri="{FF2B5EF4-FFF2-40B4-BE49-F238E27FC236}">
                      <a16:creationId xmlns:a16="http://schemas.microsoft.com/office/drawing/2014/main" id="{0C7635D9-A394-40DF-A6A5-5090EA1ED9EB}"/>
                    </a:ext>
                  </a:extLst>
                </p14:cNvPr>
                <p14:cNvContentPartPr/>
                <p14:nvPr/>
              </p14:nvContentPartPr>
              <p14:xfrm>
                <a:off x="6972810" y="3098235"/>
                <a:ext cx="99000" cy="14400"/>
              </p14:xfrm>
            </p:contentPart>
          </mc:Choice>
          <mc:Fallback>
            <p:pic>
              <p:nvPicPr>
                <p:cNvPr id="316" name="筆跡 315">
                  <a:extLst>
                    <a:ext uri="{FF2B5EF4-FFF2-40B4-BE49-F238E27FC236}">
                      <a16:creationId xmlns:a16="http://schemas.microsoft.com/office/drawing/2014/main" id="{0C7635D9-A394-40DF-A6A5-5090EA1ED9EB}"/>
                    </a:ext>
                  </a:extLst>
                </p:cNvPr>
                <p:cNvPicPr/>
                <p:nvPr/>
              </p:nvPicPr>
              <p:blipFill>
                <a:blip r:embed="rId373"/>
                <a:stretch>
                  <a:fillRect/>
                </a:stretch>
              </p:blipFill>
              <p:spPr>
                <a:xfrm>
                  <a:off x="6963810" y="3089595"/>
                  <a:ext cx="11664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17" name="筆跡 316">
                  <a:extLst>
                    <a:ext uri="{FF2B5EF4-FFF2-40B4-BE49-F238E27FC236}">
                      <a16:creationId xmlns:a16="http://schemas.microsoft.com/office/drawing/2014/main" id="{79925584-7111-4354-A99C-8A12F358A941}"/>
                    </a:ext>
                  </a:extLst>
                </p14:cNvPr>
                <p14:cNvContentPartPr/>
                <p14:nvPr/>
              </p14:nvContentPartPr>
              <p14:xfrm>
                <a:off x="7107810" y="3026595"/>
                <a:ext cx="62640" cy="51480"/>
              </p14:xfrm>
            </p:contentPart>
          </mc:Choice>
          <mc:Fallback>
            <p:pic>
              <p:nvPicPr>
                <p:cNvPr id="317" name="筆跡 316">
                  <a:extLst>
                    <a:ext uri="{FF2B5EF4-FFF2-40B4-BE49-F238E27FC236}">
                      <a16:creationId xmlns:a16="http://schemas.microsoft.com/office/drawing/2014/main" id="{79925584-7111-4354-A99C-8A12F358A941}"/>
                    </a:ext>
                  </a:extLst>
                </p:cNvPr>
                <p:cNvPicPr/>
                <p:nvPr/>
              </p:nvPicPr>
              <p:blipFill>
                <a:blip r:embed="rId375"/>
                <a:stretch>
                  <a:fillRect/>
                </a:stretch>
              </p:blipFill>
              <p:spPr>
                <a:xfrm>
                  <a:off x="7098810" y="3017595"/>
                  <a:ext cx="802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18" name="筆跡 317">
                  <a:extLst>
                    <a:ext uri="{FF2B5EF4-FFF2-40B4-BE49-F238E27FC236}">
                      <a16:creationId xmlns:a16="http://schemas.microsoft.com/office/drawing/2014/main" id="{70695154-14AA-481B-900C-25EE8029ABF4}"/>
                    </a:ext>
                  </a:extLst>
                </p14:cNvPr>
                <p14:cNvContentPartPr/>
                <p14:nvPr/>
              </p14:nvContentPartPr>
              <p14:xfrm>
                <a:off x="7094130" y="3002835"/>
                <a:ext cx="150840" cy="241920"/>
              </p14:xfrm>
            </p:contentPart>
          </mc:Choice>
          <mc:Fallback>
            <p:pic>
              <p:nvPicPr>
                <p:cNvPr id="318" name="筆跡 317">
                  <a:extLst>
                    <a:ext uri="{FF2B5EF4-FFF2-40B4-BE49-F238E27FC236}">
                      <a16:creationId xmlns:a16="http://schemas.microsoft.com/office/drawing/2014/main" id="{70695154-14AA-481B-900C-25EE8029ABF4}"/>
                    </a:ext>
                  </a:extLst>
                </p:cNvPr>
                <p:cNvPicPr/>
                <p:nvPr/>
              </p:nvPicPr>
              <p:blipFill>
                <a:blip r:embed="rId377"/>
                <a:stretch>
                  <a:fillRect/>
                </a:stretch>
              </p:blipFill>
              <p:spPr>
                <a:xfrm>
                  <a:off x="7085490" y="2994195"/>
                  <a:ext cx="1684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19" name="筆跡 318">
                  <a:extLst>
                    <a:ext uri="{FF2B5EF4-FFF2-40B4-BE49-F238E27FC236}">
                      <a16:creationId xmlns:a16="http://schemas.microsoft.com/office/drawing/2014/main" id="{EF621555-303E-4DCE-A66A-227629BDD152}"/>
                    </a:ext>
                  </a:extLst>
                </p14:cNvPr>
                <p14:cNvContentPartPr/>
                <p14:nvPr/>
              </p14:nvContentPartPr>
              <p14:xfrm>
                <a:off x="7182690" y="3212355"/>
                <a:ext cx="48600" cy="54000"/>
              </p14:xfrm>
            </p:contentPart>
          </mc:Choice>
          <mc:Fallback>
            <p:pic>
              <p:nvPicPr>
                <p:cNvPr id="319" name="筆跡 318">
                  <a:extLst>
                    <a:ext uri="{FF2B5EF4-FFF2-40B4-BE49-F238E27FC236}">
                      <a16:creationId xmlns:a16="http://schemas.microsoft.com/office/drawing/2014/main" id="{EF621555-303E-4DCE-A66A-227629BDD152}"/>
                    </a:ext>
                  </a:extLst>
                </p:cNvPr>
                <p:cNvPicPr/>
                <p:nvPr/>
              </p:nvPicPr>
              <p:blipFill>
                <a:blip r:embed="rId379"/>
                <a:stretch>
                  <a:fillRect/>
                </a:stretch>
              </p:blipFill>
              <p:spPr>
                <a:xfrm>
                  <a:off x="7174050" y="3203355"/>
                  <a:ext cx="66240" cy="71640"/>
                </a:xfrm>
                <a:prstGeom prst="rect">
                  <a:avLst/>
                </a:prstGeom>
              </p:spPr>
            </p:pic>
          </mc:Fallback>
        </mc:AlternateContent>
      </p:grpSp>
      <p:grpSp>
        <p:nvGrpSpPr>
          <p:cNvPr id="327" name="群組 326">
            <a:extLst>
              <a:ext uri="{FF2B5EF4-FFF2-40B4-BE49-F238E27FC236}">
                <a16:creationId xmlns:a16="http://schemas.microsoft.com/office/drawing/2014/main" id="{E5D5E3DD-34D0-4BF1-9F40-F9B70C959F48}"/>
              </a:ext>
            </a:extLst>
          </p:cNvPr>
          <p:cNvGrpSpPr/>
          <p:nvPr/>
        </p:nvGrpSpPr>
        <p:grpSpPr>
          <a:xfrm>
            <a:off x="5897130" y="3856035"/>
            <a:ext cx="2766600" cy="397800"/>
            <a:chOff x="5897130" y="3856035"/>
            <a:chExt cx="2766600" cy="397800"/>
          </a:xfrm>
        </p:grpSpPr>
        <mc:AlternateContent xmlns:mc="http://schemas.openxmlformats.org/markup-compatibility/2006">
          <mc:Choice xmlns:p14="http://schemas.microsoft.com/office/powerpoint/2010/main" Requires="p14">
            <p:contentPart p14:bwMode="auto" r:id="rId380">
              <p14:nvContentPartPr>
                <p14:cNvPr id="293" name="筆跡 292">
                  <a:extLst>
                    <a:ext uri="{FF2B5EF4-FFF2-40B4-BE49-F238E27FC236}">
                      <a16:creationId xmlns:a16="http://schemas.microsoft.com/office/drawing/2014/main" id="{A4C67711-7086-4349-88DE-C6AE5FD23F33}"/>
                    </a:ext>
                  </a:extLst>
                </p14:cNvPr>
                <p14:cNvContentPartPr/>
                <p14:nvPr/>
              </p14:nvContentPartPr>
              <p14:xfrm>
                <a:off x="5897130" y="4166715"/>
                <a:ext cx="2612160" cy="48960"/>
              </p14:xfrm>
            </p:contentPart>
          </mc:Choice>
          <mc:Fallback>
            <p:pic>
              <p:nvPicPr>
                <p:cNvPr id="293" name="筆跡 292">
                  <a:extLst>
                    <a:ext uri="{FF2B5EF4-FFF2-40B4-BE49-F238E27FC236}">
                      <a16:creationId xmlns:a16="http://schemas.microsoft.com/office/drawing/2014/main" id="{A4C67711-7086-4349-88DE-C6AE5FD23F33}"/>
                    </a:ext>
                  </a:extLst>
                </p:cNvPr>
                <p:cNvPicPr/>
                <p:nvPr/>
              </p:nvPicPr>
              <p:blipFill>
                <a:blip r:embed="rId381"/>
                <a:stretch>
                  <a:fillRect/>
                </a:stretch>
              </p:blipFill>
              <p:spPr>
                <a:xfrm>
                  <a:off x="5888490" y="4158075"/>
                  <a:ext cx="26298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94" name="筆跡 293">
                  <a:extLst>
                    <a:ext uri="{FF2B5EF4-FFF2-40B4-BE49-F238E27FC236}">
                      <a16:creationId xmlns:a16="http://schemas.microsoft.com/office/drawing/2014/main" id="{C2057B69-76FB-40B8-8150-0AF8608E3D74}"/>
                    </a:ext>
                  </a:extLst>
                </p14:cNvPr>
                <p14:cNvContentPartPr/>
                <p14:nvPr/>
              </p14:nvContentPartPr>
              <p14:xfrm>
                <a:off x="8453850" y="4131075"/>
                <a:ext cx="145440" cy="109800"/>
              </p14:xfrm>
            </p:contentPart>
          </mc:Choice>
          <mc:Fallback>
            <p:pic>
              <p:nvPicPr>
                <p:cNvPr id="294" name="筆跡 293">
                  <a:extLst>
                    <a:ext uri="{FF2B5EF4-FFF2-40B4-BE49-F238E27FC236}">
                      <a16:creationId xmlns:a16="http://schemas.microsoft.com/office/drawing/2014/main" id="{C2057B69-76FB-40B8-8150-0AF8608E3D74}"/>
                    </a:ext>
                  </a:extLst>
                </p:cNvPr>
                <p:cNvPicPr/>
                <p:nvPr/>
              </p:nvPicPr>
              <p:blipFill>
                <a:blip r:embed="rId383"/>
                <a:stretch>
                  <a:fillRect/>
                </a:stretch>
              </p:blipFill>
              <p:spPr>
                <a:xfrm>
                  <a:off x="8444850" y="4122435"/>
                  <a:ext cx="16308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96" name="筆跡 295">
                  <a:extLst>
                    <a:ext uri="{FF2B5EF4-FFF2-40B4-BE49-F238E27FC236}">
                      <a16:creationId xmlns:a16="http://schemas.microsoft.com/office/drawing/2014/main" id="{3CC7CBAF-B702-4449-A59A-E3CDDA2468E6}"/>
                    </a:ext>
                  </a:extLst>
                </p14:cNvPr>
                <p14:cNvContentPartPr/>
                <p14:nvPr/>
              </p14:nvContentPartPr>
              <p14:xfrm>
                <a:off x="7062810" y="4185435"/>
                <a:ext cx="10080" cy="68400"/>
              </p14:xfrm>
            </p:contentPart>
          </mc:Choice>
          <mc:Fallback>
            <p:pic>
              <p:nvPicPr>
                <p:cNvPr id="296" name="筆跡 295">
                  <a:extLst>
                    <a:ext uri="{FF2B5EF4-FFF2-40B4-BE49-F238E27FC236}">
                      <a16:creationId xmlns:a16="http://schemas.microsoft.com/office/drawing/2014/main" id="{3CC7CBAF-B702-4449-A59A-E3CDDA2468E6}"/>
                    </a:ext>
                  </a:extLst>
                </p:cNvPr>
                <p:cNvPicPr/>
                <p:nvPr/>
              </p:nvPicPr>
              <p:blipFill>
                <a:blip r:embed="rId385"/>
                <a:stretch>
                  <a:fillRect/>
                </a:stretch>
              </p:blipFill>
              <p:spPr>
                <a:xfrm>
                  <a:off x="7054170" y="4176435"/>
                  <a:ext cx="2772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310" name="筆跡 309">
                  <a:extLst>
                    <a:ext uri="{FF2B5EF4-FFF2-40B4-BE49-F238E27FC236}">
                      <a16:creationId xmlns:a16="http://schemas.microsoft.com/office/drawing/2014/main" id="{82FD8026-46D1-448A-9A92-2E11CBD45CAE}"/>
                    </a:ext>
                  </a:extLst>
                </p14:cNvPr>
                <p14:cNvContentPartPr/>
                <p14:nvPr/>
              </p14:nvContentPartPr>
              <p14:xfrm>
                <a:off x="6557730" y="3955755"/>
                <a:ext cx="2098440" cy="232200"/>
              </p14:xfrm>
            </p:contentPart>
          </mc:Choice>
          <mc:Fallback>
            <p:pic>
              <p:nvPicPr>
                <p:cNvPr id="310" name="筆跡 309">
                  <a:extLst>
                    <a:ext uri="{FF2B5EF4-FFF2-40B4-BE49-F238E27FC236}">
                      <a16:creationId xmlns:a16="http://schemas.microsoft.com/office/drawing/2014/main" id="{82FD8026-46D1-448A-9A92-2E11CBD45CAE}"/>
                    </a:ext>
                  </a:extLst>
                </p:cNvPr>
                <p:cNvPicPr/>
                <p:nvPr/>
              </p:nvPicPr>
              <p:blipFill>
                <a:blip r:embed="rId387"/>
                <a:stretch>
                  <a:fillRect/>
                </a:stretch>
              </p:blipFill>
              <p:spPr>
                <a:xfrm>
                  <a:off x="6548730" y="3947115"/>
                  <a:ext cx="21160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311" name="筆跡 310">
                  <a:extLst>
                    <a:ext uri="{FF2B5EF4-FFF2-40B4-BE49-F238E27FC236}">
                      <a16:creationId xmlns:a16="http://schemas.microsoft.com/office/drawing/2014/main" id="{1904F987-7454-46B7-9D68-434FB037525D}"/>
                    </a:ext>
                  </a:extLst>
                </p14:cNvPr>
                <p14:cNvContentPartPr/>
                <p14:nvPr/>
              </p14:nvContentPartPr>
              <p14:xfrm>
                <a:off x="8569050" y="3909315"/>
                <a:ext cx="94680" cy="117360"/>
              </p14:xfrm>
            </p:contentPart>
          </mc:Choice>
          <mc:Fallback>
            <p:pic>
              <p:nvPicPr>
                <p:cNvPr id="311" name="筆跡 310">
                  <a:extLst>
                    <a:ext uri="{FF2B5EF4-FFF2-40B4-BE49-F238E27FC236}">
                      <a16:creationId xmlns:a16="http://schemas.microsoft.com/office/drawing/2014/main" id="{1904F987-7454-46B7-9D68-434FB037525D}"/>
                    </a:ext>
                  </a:extLst>
                </p:cNvPr>
                <p:cNvPicPr/>
                <p:nvPr/>
              </p:nvPicPr>
              <p:blipFill>
                <a:blip r:embed="rId389"/>
                <a:stretch>
                  <a:fillRect/>
                </a:stretch>
              </p:blipFill>
              <p:spPr>
                <a:xfrm>
                  <a:off x="8560410" y="3900315"/>
                  <a:ext cx="1123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321" name="筆跡 320">
                  <a:extLst>
                    <a:ext uri="{FF2B5EF4-FFF2-40B4-BE49-F238E27FC236}">
                      <a16:creationId xmlns:a16="http://schemas.microsoft.com/office/drawing/2014/main" id="{83B55537-96A8-4F35-8B45-353301F08610}"/>
                    </a:ext>
                  </a:extLst>
                </p14:cNvPr>
                <p14:cNvContentPartPr/>
                <p14:nvPr/>
              </p14:nvContentPartPr>
              <p14:xfrm>
                <a:off x="7208610" y="3889155"/>
                <a:ext cx="68760" cy="156600"/>
              </p14:xfrm>
            </p:contentPart>
          </mc:Choice>
          <mc:Fallback>
            <p:pic>
              <p:nvPicPr>
                <p:cNvPr id="321" name="筆跡 320">
                  <a:extLst>
                    <a:ext uri="{FF2B5EF4-FFF2-40B4-BE49-F238E27FC236}">
                      <a16:creationId xmlns:a16="http://schemas.microsoft.com/office/drawing/2014/main" id="{83B55537-96A8-4F35-8B45-353301F08610}"/>
                    </a:ext>
                  </a:extLst>
                </p:cNvPr>
                <p:cNvPicPr/>
                <p:nvPr/>
              </p:nvPicPr>
              <p:blipFill>
                <a:blip r:embed="rId391"/>
                <a:stretch>
                  <a:fillRect/>
                </a:stretch>
              </p:blipFill>
              <p:spPr>
                <a:xfrm>
                  <a:off x="7199610" y="3880515"/>
                  <a:ext cx="864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322" name="筆跡 321">
                  <a:extLst>
                    <a:ext uri="{FF2B5EF4-FFF2-40B4-BE49-F238E27FC236}">
                      <a16:creationId xmlns:a16="http://schemas.microsoft.com/office/drawing/2014/main" id="{FDFE2C13-AF0A-4C06-BB00-B15CCD75728E}"/>
                    </a:ext>
                  </a:extLst>
                </p14:cNvPr>
                <p14:cNvContentPartPr/>
                <p14:nvPr/>
              </p14:nvContentPartPr>
              <p14:xfrm>
                <a:off x="7331010" y="3885555"/>
                <a:ext cx="67680" cy="154440"/>
              </p14:xfrm>
            </p:contentPart>
          </mc:Choice>
          <mc:Fallback>
            <p:pic>
              <p:nvPicPr>
                <p:cNvPr id="322" name="筆跡 321">
                  <a:extLst>
                    <a:ext uri="{FF2B5EF4-FFF2-40B4-BE49-F238E27FC236}">
                      <a16:creationId xmlns:a16="http://schemas.microsoft.com/office/drawing/2014/main" id="{FDFE2C13-AF0A-4C06-BB00-B15CCD75728E}"/>
                    </a:ext>
                  </a:extLst>
                </p:cNvPr>
                <p:cNvPicPr/>
                <p:nvPr/>
              </p:nvPicPr>
              <p:blipFill>
                <a:blip r:embed="rId393"/>
                <a:stretch>
                  <a:fillRect/>
                </a:stretch>
              </p:blipFill>
              <p:spPr>
                <a:xfrm>
                  <a:off x="7322010" y="3876555"/>
                  <a:ext cx="853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323" name="筆跡 322">
                  <a:extLst>
                    <a:ext uri="{FF2B5EF4-FFF2-40B4-BE49-F238E27FC236}">
                      <a16:creationId xmlns:a16="http://schemas.microsoft.com/office/drawing/2014/main" id="{48D8EC2F-B7A1-4FEB-8187-A988CC60385C}"/>
                    </a:ext>
                  </a:extLst>
                </p14:cNvPr>
                <p14:cNvContentPartPr/>
                <p14:nvPr/>
              </p14:nvContentPartPr>
              <p14:xfrm>
                <a:off x="7352970" y="3920115"/>
                <a:ext cx="103680" cy="13320"/>
              </p14:xfrm>
            </p:contentPart>
          </mc:Choice>
          <mc:Fallback>
            <p:pic>
              <p:nvPicPr>
                <p:cNvPr id="323" name="筆跡 322">
                  <a:extLst>
                    <a:ext uri="{FF2B5EF4-FFF2-40B4-BE49-F238E27FC236}">
                      <a16:creationId xmlns:a16="http://schemas.microsoft.com/office/drawing/2014/main" id="{48D8EC2F-B7A1-4FEB-8187-A988CC60385C}"/>
                    </a:ext>
                  </a:extLst>
                </p:cNvPr>
                <p:cNvPicPr/>
                <p:nvPr/>
              </p:nvPicPr>
              <p:blipFill>
                <a:blip r:embed="rId395"/>
                <a:stretch>
                  <a:fillRect/>
                </a:stretch>
              </p:blipFill>
              <p:spPr>
                <a:xfrm>
                  <a:off x="7343970" y="3911115"/>
                  <a:ext cx="1213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324" name="筆跡 323">
                  <a:extLst>
                    <a:ext uri="{FF2B5EF4-FFF2-40B4-BE49-F238E27FC236}">
                      <a16:creationId xmlns:a16="http://schemas.microsoft.com/office/drawing/2014/main" id="{E29A8C29-E427-4A98-8D79-2CA924AB1330}"/>
                    </a:ext>
                  </a:extLst>
                </p14:cNvPr>
                <p14:cNvContentPartPr/>
                <p14:nvPr/>
              </p14:nvContentPartPr>
              <p14:xfrm>
                <a:off x="7491210" y="3865755"/>
                <a:ext cx="51480" cy="56520"/>
              </p14:xfrm>
            </p:contentPart>
          </mc:Choice>
          <mc:Fallback>
            <p:pic>
              <p:nvPicPr>
                <p:cNvPr id="324" name="筆跡 323">
                  <a:extLst>
                    <a:ext uri="{FF2B5EF4-FFF2-40B4-BE49-F238E27FC236}">
                      <a16:creationId xmlns:a16="http://schemas.microsoft.com/office/drawing/2014/main" id="{E29A8C29-E427-4A98-8D79-2CA924AB1330}"/>
                    </a:ext>
                  </a:extLst>
                </p:cNvPr>
                <p:cNvPicPr/>
                <p:nvPr/>
              </p:nvPicPr>
              <p:blipFill>
                <a:blip r:embed="rId397"/>
                <a:stretch>
                  <a:fillRect/>
                </a:stretch>
              </p:blipFill>
              <p:spPr>
                <a:xfrm>
                  <a:off x="7482570" y="3857115"/>
                  <a:ext cx="6912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325" name="筆跡 324">
                  <a:extLst>
                    <a:ext uri="{FF2B5EF4-FFF2-40B4-BE49-F238E27FC236}">
                      <a16:creationId xmlns:a16="http://schemas.microsoft.com/office/drawing/2014/main" id="{181C074B-1185-46FB-B00D-95F7754B524A}"/>
                    </a:ext>
                  </a:extLst>
                </p14:cNvPr>
                <p14:cNvContentPartPr/>
                <p14:nvPr/>
              </p14:nvContentPartPr>
              <p14:xfrm>
                <a:off x="7455210" y="3856035"/>
                <a:ext cx="169920" cy="257040"/>
              </p14:xfrm>
            </p:contentPart>
          </mc:Choice>
          <mc:Fallback>
            <p:pic>
              <p:nvPicPr>
                <p:cNvPr id="325" name="筆跡 324">
                  <a:extLst>
                    <a:ext uri="{FF2B5EF4-FFF2-40B4-BE49-F238E27FC236}">
                      <a16:creationId xmlns:a16="http://schemas.microsoft.com/office/drawing/2014/main" id="{181C074B-1185-46FB-B00D-95F7754B524A}"/>
                    </a:ext>
                  </a:extLst>
                </p:cNvPr>
                <p:cNvPicPr/>
                <p:nvPr/>
              </p:nvPicPr>
              <p:blipFill>
                <a:blip r:embed="rId399"/>
                <a:stretch>
                  <a:fillRect/>
                </a:stretch>
              </p:blipFill>
              <p:spPr>
                <a:xfrm>
                  <a:off x="7446210" y="3847395"/>
                  <a:ext cx="1875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326" name="筆跡 325">
                  <a:extLst>
                    <a:ext uri="{FF2B5EF4-FFF2-40B4-BE49-F238E27FC236}">
                      <a16:creationId xmlns:a16="http://schemas.microsoft.com/office/drawing/2014/main" id="{11A34F17-8A8F-4D0D-8BB5-C1AFD3B5D2BB}"/>
                    </a:ext>
                  </a:extLst>
                </p14:cNvPr>
                <p14:cNvContentPartPr/>
                <p14:nvPr/>
              </p14:nvContentPartPr>
              <p14:xfrm>
                <a:off x="7549530" y="4057635"/>
                <a:ext cx="38160" cy="60480"/>
              </p14:xfrm>
            </p:contentPart>
          </mc:Choice>
          <mc:Fallback>
            <p:pic>
              <p:nvPicPr>
                <p:cNvPr id="326" name="筆跡 325">
                  <a:extLst>
                    <a:ext uri="{FF2B5EF4-FFF2-40B4-BE49-F238E27FC236}">
                      <a16:creationId xmlns:a16="http://schemas.microsoft.com/office/drawing/2014/main" id="{11A34F17-8A8F-4D0D-8BB5-C1AFD3B5D2BB}"/>
                    </a:ext>
                  </a:extLst>
                </p:cNvPr>
                <p:cNvPicPr/>
                <p:nvPr/>
              </p:nvPicPr>
              <p:blipFill>
                <a:blip r:embed="rId401"/>
                <a:stretch>
                  <a:fillRect/>
                </a:stretch>
              </p:blipFill>
              <p:spPr>
                <a:xfrm>
                  <a:off x="7540890" y="4048635"/>
                  <a:ext cx="55800" cy="78120"/>
                </a:xfrm>
                <a:prstGeom prst="rect">
                  <a:avLst/>
                </a:prstGeom>
              </p:spPr>
            </p:pic>
          </mc:Fallback>
        </mc:AlternateContent>
      </p:grpSp>
      <p:grpSp>
        <p:nvGrpSpPr>
          <p:cNvPr id="347" name="群組 346">
            <a:extLst>
              <a:ext uri="{FF2B5EF4-FFF2-40B4-BE49-F238E27FC236}">
                <a16:creationId xmlns:a16="http://schemas.microsoft.com/office/drawing/2014/main" id="{2EAA6102-6371-41CC-9EF7-6D482768B206}"/>
              </a:ext>
            </a:extLst>
          </p:cNvPr>
          <p:cNvGrpSpPr/>
          <p:nvPr/>
        </p:nvGrpSpPr>
        <p:grpSpPr>
          <a:xfrm>
            <a:off x="1238730" y="4605555"/>
            <a:ext cx="366480" cy="367920"/>
            <a:chOff x="1238730" y="4605555"/>
            <a:chExt cx="366480" cy="367920"/>
          </a:xfrm>
        </p:grpSpPr>
        <mc:AlternateContent xmlns:mc="http://schemas.openxmlformats.org/markup-compatibility/2006">
          <mc:Choice xmlns:p14="http://schemas.microsoft.com/office/powerpoint/2010/main" Requires="p14">
            <p:contentPart p14:bwMode="auto" r:id="rId402">
              <p14:nvContentPartPr>
                <p14:cNvPr id="334" name="筆跡 333">
                  <a:extLst>
                    <a:ext uri="{FF2B5EF4-FFF2-40B4-BE49-F238E27FC236}">
                      <a16:creationId xmlns:a16="http://schemas.microsoft.com/office/drawing/2014/main" id="{4B0B222A-1A60-4B1C-AF2F-C01DD41C1A78}"/>
                    </a:ext>
                  </a:extLst>
                </p14:cNvPr>
                <p14:cNvContentPartPr/>
                <p14:nvPr/>
              </p14:nvContentPartPr>
              <p14:xfrm>
                <a:off x="1238730" y="4636875"/>
                <a:ext cx="12240" cy="281880"/>
              </p14:xfrm>
            </p:contentPart>
          </mc:Choice>
          <mc:Fallback>
            <p:pic>
              <p:nvPicPr>
                <p:cNvPr id="334" name="筆跡 333">
                  <a:extLst>
                    <a:ext uri="{FF2B5EF4-FFF2-40B4-BE49-F238E27FC236}">
                      <a16:creationId xmlns:a16="http://schemas.microsoft.com/office/drawing/2014/main" id="{4B0B222A-1A60-4B1C-AF2F-C01DD41C1A78}"/>
                    </a:ext>
                  </a:extLst>
                </p:cNvPr>
                <p:cNvPicPr/>
                <p:nvPr/>
              </p:nvPicPr>
              <p:blipFill>
                <a:blip r:embed="rId403"/>
                <a:stretch>
                  <a:fillRect/>
                </a:stretch>
              </p:blipFill>
              <p:spPr>
                <a:xfrm>
                  <a:off x="1221090" y="4618875"/>
                  <a:ext cx="4788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335" name="筆跡 334">
                  <a:extLst>
                    <a:ext uri="{FF2B5EF4-FFF2-40B4-BE49-F238E27FC236}">
                      <a16:creationId xmlns:a16="http://schemas.microsoft.com/office/drawing/2014/main" id="{5D43C650-C2F4-4703-BAC2-999C369B7E71}"/>
                    </a:ext>
                  </a:extLst>
                </p14:cNvPr>
                <p14:cNvContentPartPr/>
                <p14:nvPr/>
              </p14:nvContentPartPr>
              <p14:xfrm>
                <a:off x="1256730" y="4765755"/>
                <a:ext cx="204840" cy="40320"/>
              </p14:xfrm>
            </p:contentPart>
          </mc:Choice>
          <mc:Fallback>
            <p:pic>
              <p:nvPicPr>
                <p:cNvPr id="335" name="筆跡 334">
                  <a:extLst>
                    <a:ext uri="{FF2B5EF4-FFF2-40B4-BE49-F238E27FC236}">
                      <a16:creationId xmlns:a16="http://schemas.microsoft.com/office/drawing/2014/main" id="{5D43C650-C2F4-4703-BAC2-999C369B7E71}"/>
                    </a:ext>
                  </a:extLst>
                </p:cNvPr>
                <p:cNvPicPr/>
                <p:nvPr/>
              </p:nvPicPr>
              <p:blipFill>
                <a:blip r:embed="rId405"/>
                <a:stretch>
                  <a:fillRect/>
                </a:stretch>
              </p:blipFill>
              <p:spPr>
                <a:xfrm>
                  <a:off x="1239090" y="4747755"/>
                  <a:ext cx="2404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336" name="筆跡 335">
                  <a:extLst>
                    <a:ext uri="{FF2B5EF4-FFF2-40B4-BE49-F238E27FC236}">
                      <a16:creationId xmlns:a16="http://schemas.microsoft.com/office/drawing/2014/main" id="{62A0A08F-918C-4324-BA58-5D544BB81AB1}"/>
                    </a:ext>
                  </a:extLst>
                </p14:cNvPr>
                <p14:cNvContentPartPr/>
                <p14:nvPr/>
              </p14:nvContentPartPr>
              <p14:xfrm>
                <a:off x="1432770" y="4605555"/>
                <a:ext cx="31320" cy="356400"/>
              </p14:xfrm>
            </p:contentPart>
          </mc:Choice>
          <mc:Fallback>
            <p:pic>
              <p:nvPicPr>
                <p:cNvPr id="336" name="筆跡 335">
                  <a:extLst>
                    <a:ext uri="{FF2B5EF4-FFF2-40B4-BE49-F238E27FC236}">
                      <a16:creationId xmlns:a16="http://schemas.microsoft.com/office/drawing/2014/main" id="{62A0A08F-918C-4324-BA58-5D544BB81AB1}"/>
                    </a:ext>
                  </a:extLst>
                </p:cNvPr>
                <p:cNvPicPr/>
                <p:nvPr/>
              </p:nvPicPr>
              <p:blipFill>
                <a:blip r:embed="rId407"/>
                <a:stretch>
                  <a:fillRect/>
                </a:stretch>
              </p:blipFill>
              <p:spPr>
                <a:xfrm>
                  <a:off x="1414770" y="4587555"/>
                  <a:ext cx="6696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337" name="筆跡 336">
                  <a:extLst>
                    <a:ext uri="{FF2B5EF4-FFF2-40B4-BE49-F238E27FC236}">
                      <a16:creationId xmlns:a16="http://schemas.microsoft.com/office/drawing/2014/main" id="{476291C2-1F44-4A7C-A2E5-CF21BC17623D}"/>
                    </a:ext>
                  </a:extLst>
                </p14:cNvPr>
                <p14:cNvContentPartPr/>
                <p14:nvPr/>
              </p14:nvContentPartPr>
              <p14:xfrm>
                <a:off x="1515570" y="4867275"/>
                <a:ext cx="89640" cy="106200"/>
              </p14:xfrm>
            </p:contentPart>
          </mc:Choice>
          <mc:Fallback>
            <p:pic>
              <p:nvPicPr>
                <p:cNvPr id="337" name="筆跡 336">
                  <a:extLst>
                    <a:ext uri="{FF2B5EF4-FFF2-40B4-BE49-F238E27FC236}">
                      <a16:creationId xmlns:a16="http://schemas.microsoft.com/office/drawing/2014/main" id="{476291C2-1F44-4A7C-A2E5-CF21BC17623D}"/>
                    </a:ext>
                  </a:extLst>
                </p:cNvPr>
                <p:cNvPicPr/>
                <p:nvPr/>
              </p:nvPicPr>
              <p:blipFill>
                <a:blip r:embed="rId409"/>
                <a:stretch>
                  <a:fillRect/>
                </a:stretch>
              </p:blipFill>
              <p:spPr>
                <a:xfrm>
                  <a:off x="1497930" y="4849635"/>
                  <a:ext cx="125280" cy="141840"/>
                </a:xfrm>
                <a:prstGeom prst="rect">
                  <a:avLst/>
                </a:prstGeom>
              </p:spPr>
            </p:pic>
          </mc:Fallback>
        </mc:AlternateContent>
      </p:grpSp>
      <p:grpSp>
        <p:nvGrpSpPr>
          <p:cNvPr id="346" name="群組 345">
            <a:extLst>
              <a:ext uri="{FF2B5EF4-FFF2-40B4-BE49-F238E27FC236}">
                <a16:creationId xmlns:a16="http://schemas.microsoft.com/office/drawing/2014/main" id="{B1F307B6-DC87-44E0-8798-86B761BCC80E}"/>
              </a:ext>
            </a:extLst>
          </p:cNvPr>
          <p:cNvGrpSpPr/>
          <p:nvPr/>
        </p:nvGrpSpPr>
        <p:grpSpPr>
          <a:xfrm>
            <a:off x="1808970" y="4759275"/>
            <a:ext cx="64080" cy="104040"/>
            <a:chOff x="1808970" y="4759275"/>
            <a:chExt cx="64080" cy="104040"/>
          </a:xfrm>
        </p:grpSpPr>
        <mc:AlternateContent xmlns:mc="http://schemas.openxmlformats.org/markup-compatibility/2006">
          <mc:Choice xmlns:p14="http://schemas.microsoft.com/office/powerpoint/2010/main" Requires="p14">
            <p:contentPart p14:bwMode="auto" r:id="rId410">
              <p14:nvContentPartPr>
                <p14:cNvPr id="338" name="筆跡 337">
                  <a:extLst>
                    <a:ext uri="{FF2B5EF4-FFF2-40B4-BE49-F238E27FC236}">
                      <a16:creationId xmlns:a16="http://schemas.microsoft.com/office/drawing/2014/main" id="{3F24F4F4-8173-4385-BBAD-AD4399366AF0}"/>
                    </a:ext>
                  </a:extLst>
                </p14:cNvPr>
                <p14:cNvContentPartPr/>
                <p14:nvPr/>
              </p14:nvContentPartPr>
              <p14:xfrm>
                <a:off x="1808970" y="4759275"/>
                <a:ext cx="14760" cy="20880"/>
              </p14:xfrm>
            </p:contentPart>
          </mc:Choice>
          <mc:Fallback>
            <p:pic>
              <p:nvPicPr>
                <p:cNvPr id="338" name="筆跡 337">
                  <a:extLst>
                    <a:ext uri="{FF2B5EF4-FFF2-40B4-BE49-F238E27FC236}">
                      <a16:creationId xmlns:a16="http://schemas.microsoft.com/office/drawing/2014/main" id="{3F24F4F4-8173-4385-BBAD-AD4399366AF0}"/>
                    </a:ext>
                  </a:extLst>
                </p:cNvPr>
                <p:cNvPicPr/>
                <p:nvPr/>
              </p:nvPicPr>
              <p:blipFill>
                <a:blip r:embed="rId411"/>
                <a:stretch>
                  <a:fillRect/>
                </a:stretch>
              </p:blipFill>
              <p:spPr>
                <a:xfrm>
                  <a:off x="1791330" y="4741275"/>
                  <a:ext cx="504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339" name="筆跡 338">
                  <a:extLst>
                    <a:ext uri="{FF2B5EF4-FFF2-40B4-BE49-F238E27FC236}">
                      <a16:creationId xmlns:a16="http://schemas.microsoft.com/office/drawing/2014/main" id="{6DE86AEE-A685-428B-8693-8E42933A0D02}"/>
                    </a:ext>
                  </a:extLst>
                </p14:cNvPr>
                <p14:cNvContentPartPr/>
                <p14:nvPr/>
              </p14:nvContentPartPr>
              <p14:xfrm>
                <a:off x="1833090" y="4831635"/>
                <a:ext cx="39960" cy="31680"/>
              </p14:xfrm>
            </p:contentPart>
          </mc:Choice>
          <mc:Fallback>
            <p:pic>
              <p:nvPicPr>
                <p:cNvPr id="339" name="筆跡 338">
                  <a:extLst>
                    <a:ext uri="{FF2B5EF4-FFF2-40B4-BE49-F238E27FC236}">
                      <a16:creationId xmlns:a16="http://schemas.microsoft.com/office/drawing/2014/main" id="{6DE86AEE-A685-428B-8693-8E42933A0D02}"/>
                    </a:ext>
                  </a:extLst>
                </p:cNvPr>
                <p:cNvPicPr/>
                <p:nvPr/>
              </p:nvPicPr>
              <p:blipFill>
                <a:blip r:embed="rId413"/>
                <a:stretch>
                  <a:fillRect/>
                </a:stretch>
              </p:blipFill>
              <p:spPr>
                <a:xfrm>
                  <a:off x="1815450" y="4813995"/>
                  <a:ext cx="75600" cy="67320"/>
                </a:xfrm>
                <a:prstGeom prst="rect">
                  <a:avLst/>
                </a:prstGeom>
              </p:spPr>
            </p:pic>
          </mc:Fallback>
        </mc:AlternateContent>
      </p:grpSp>
      <p:grpSp>
        <p:nvGrpSpPr>
          <p:cNvPr id="345" name="群組 344">
            <a:extLst>
              <a:ext uri="{FF2B5EF4-FFF2-40B4-BE49-F238E27FC236}">
                <a16:creationId xmlns:a16="http://schemas.microsoft.com/office/drawing/2014/main" id="{2B41FAC6-A0DE-41FE-9F2A-82A7073317BD}"/>
              </a:ext>
            </a:extLst>
          </p:cNvPr>
          <p:cNvGrpSpPr/>
          <p:nvPr/>
        </p:nvGrpSpPr>
        <p:grpSpPr>
          <a:xfrm>
            <a:off x="2094090" y="4703115"/>
            <a:ext cx="1204560" cy="294120"/>
            <a:chOff x="2094090" y="4703115"/>
            <a:chExt cx="1204560" cy="294120"/>
          </a:xfrm>
        </p:grpSpPr>
        <mc:AlternateContent xmlns:mc="http://schemas.openxmlformats.org/markup-compatibility/2006">
          <mc:Choice xmlns:p14="http://schemas.microsoft.com/office/powerpoint/2010/main" Requires="p14">
            <p:contentPart p14:bwMode="auto" r:id="rId414">
              <p14:nvContentPartPr>
                <p14:cNvPr id="340" name="筆跡 339">
                  <a:extLst>
                    <a:ext uri="{FF2B5EF4-FFF2-40B4-BE49-F238E27FC236}">
                      <a16:creationId xmlns:a16="http://schemas.microsoft.com/office/drawing/2014/main" id="{D3A5DBE6-8AF9-4475-A7C9-A36A945E14BC}"/>
                    </a:ext>
                  </a:extLst>
                </p14:cNvPr>
                <p14:cNvContentPartPr/>
                <p14:nvPr/>
              </p14:nvContentPartPr>
              <p14:xfrm>
                <a:off x="2094090" y="4707795"/>
                <a:ext cx="356400" cy="254160"/>
              </p14:xfrm>
            </p:contentPart>
          </mc:Choice>
          <mc:Fallback>
            <p:pic>
              <p:nvPicPr>
                <p:cNvPr id="340" name="筆跡 339">
                  <a:extLst>
                    <a:ext uri="{FF2B5EF4-FFF2-40B4-BE49-F238E27FC236}">
                      <a16:creationId xmlns:a16="http://schemas.microsoft.com/office/drawing/2014/main" id="{D3A5DBE6-8AF9-4475-A7C9-A36A945E14BC}"/>
                    </a:ext>
                  </a:extLst>
                </p:cNvPr>
                <p:cNvPicPr/>
                <p:nvPr/>
              </p:nvPicPr>
              <p:blipFill>
                <a:blip r:embed="rId415"/>
                <a:stretch>
                  <a:fillRect/>
                </a:stretch>
              </p:blipFill>
              <p:spPr>
                <a:xfrm>
                  <a:off x="2076450" y="4689795"/>
                  <a:ext cx="3920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341" name="筆跡 340">
                  <a:extLst>
                    <a:ext uri="{FF2B5EF4-FFF2-40B4-BE49-F238E27FC236}">
                      <a16:creationId xmlns:a16="http://schemas.microsoft.com/office/drawing/2014/main" id="{F84CE82D-03BD-44FB-BAD7-A89676ED9BDC}"/>
                    </a:ext>
                  </a:extLst>
                </p14:cNvPr>
                <p14:cNvContentPartPr/>
                <p14:nvPr/>
              </p14:nvContentPartPr>
              <p14:xfrm>
                <a:off x="2564610" y="4805715"/>
                <a:ext cx="118440" cy="13320"/>
              </p14:xfrm>
            </p:contentPart>
          </mc:Choice>
          <mc:Fallback>
            <p:pic>
              <p:nvPicPr>
                <p:cNvPr id="341" name="筆跡 340">
                  <a:extLst>
                    <a:ext uri="{FF2B5EF4-FFF2-40B4-BE49-F238E27FC236}">
                      <a16:creationId xmlns:a16="http://schemas.microsoft.com/office/drawing/2014/main" id="{F84CE82D-03BD-44FB-BAD7-A89676ED9BDC}"/>
                    </a:ext>
                  </a:extLst>
                </p:cNvPr>
                <p:cNvPicPr/>
                <p:nvPr/>
              </p:nvPicPr>
              <p:blipFill>
                <a:blip r:embed="rId417"/>
                <a:stretch>
                  <a:fillRect/>
                </a:stretch>
              </p:blipFill>
              <p:spPr>
                <a:xfrm>
                  <a:off x="2546970" y="4787715"/>
                  <a:ext cx="1540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342" name="筆跡 341">
                  <a:extLst>
                    <a:ext uri="{FF2B5EF4-FFF2-40B4-BE49-F238E27FC236}">
                      <a16:creationId xmlns:a16="http://schemas.microsoft.com/office/drawing/2014/main" id="{8153C393-E9B1-44EE-BCC9-EAF96DFB44EF}"/>
                    </a:ext>
                  </a:extLst>
                </p14:cNvPr>
                <p14:cNvContentPartPr/>
                <p14:nvPr/>
              </p14:nvContentPartPr>
              <p14:xfrm>
                <a:off x="2574330" y="4874835"/>
                <a:ext cx="106200" cy="15480"/>
              </p14:xfrm>
            </p:contentPart>
          </mc:Choice>
          <mc:Fallback>
            <p:pic>
              <p:nvPicPr>
                <p:cNvPr id="342" name="筆跡 341">
                  <a:extLst>
                    <a:ext uri="{FF2B5EF4-FFF2-40B4-BE49-F238E27FC236}">
                      <a16:creationId xmlns:a16="http://schemas.microsoft.com/office/drawing/2014/main" id="{8153C393-E9B1-44EE-BCC9-EAF96DFB44EF}"/>
                    </a:ext>
                  </a:extLst>
                </p:cNvPr>
                <p:cNvPicPr/>
                <p:nvPr/>
              </p:nvPicPr>
              <p:blipFill>
                <a:blip r:embed="rId419"/>
                <a:stretch>
                  <a:fillRect/>
                </a:stretch>
              </p:blipFill>
              <p:spPr>
                <a:xfrm>
                  <a:off x="2556330" y="4857195"/>
                  <a:ext cx="1418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343" name="筆跡 342">
                  <a:extLst>
                    <a:ext uri="{FF2B5EF4-FFF2-40B4-BE49-F238E27FC236}">
                      <a16:creationId xmlns:a16="http://schemas.microsoft.com/office/drawing/2014/main" id="{594BC796-EB88-4B97-960D-482D1A75DD29}"/>
                    </a:ext>
                  </a:extLst>
                </p14:cNvPr>
                <p14:cNvContentPartPr/>
                <p14:nvPr/>
              </p14:nvContentPartPr>
              <p14:xfrm>
                <a:off x="2790690" y="4703115"/>
                <a:ext cx="401040" cy="272880"/>
              </p14:xfrm>
            </p:contentPart>
          </mc:Choice>
          <mc:Fallback>
            <p:pic>
              <p:nvPicPr>
                <p:cNvPr id="343" name="筆跡 342">
                  <a:extLst>
                    <a:ext uri="{FF2B5EF4-FFF2-40B4-BE49-F238E27FC236}">
                      <a16:creationId xmlns:a16="http://schemas.microsoft.com/office/drawing/2014/main" id="{594BC796-EB88-4B97-960D-482D1A75DD29}"/>
                    </a:ext>
                  </a:extLst>
                </p:cNvPr>
                <p:cNvPicPr/>
                <p:nvPr/>
              </p:nvPicPr>
              <p:blipFill>
                <a:blip r:embed="rId421"/>
                <a:stretch>
                  <a:fillRect/>
                </a:stretch>
              </p:blipFill>
              <p:spPr>
                <a:xfrm>
                  <a:off x="2773050" y="4685115"/>
                  <a:ext cx="43668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344" name="筆跡 343">
                  <a:extLst>
                    <a:ext uri="{FF2B5EF4-FFF2-40B4-BE49-F238E27FC236}">
                      <a16:creationId xmlns:a16="http://schemas.microsoft.com/office/drawing/2014/main" id="{F2C8B456-4A45-4E0A-A663-2CE2352A9580}"/>
                    </a:ext>
                  </a:extLst>
                </p14:cNvPr>
                <p14:cNvContentPartPr/>
                <p14:nvPr/>
              </p14:nvContentPartPr>
              <p14:xfrm>
                <a:off x="3223410" y="4915155"/>
                <a:ext cx="75240" cy="82080"/>
              </p14:xfrm>
            </p:contentPart>
          </mc:Choice>
          <mc:Fallback>
            <p:pic>
              <p:nvPicPr>
                <p:cNvPr id="344" name="筆跡 343">
                  <a:extLst>
                    <a:ext uri="{FF2B5EF4-FFF2-40B4-BE49-F238E27FC236}">
                      <a16:creationId xmlns:a16="http://schemas.microsoft.com/office/drawing/2014/main" id="{F2C8B456-4A45-4E0A-A663-2CE2352A9580}"/>
                    </a:ext>
                  </a:extLst>
                </p:cNvPr>
                <p:cNvPicPr/>
                <p:nvPr/>
              </p:nvPicPr>
              <p:blipFill>
                <a:blip r:embed="rId423"/>
                <a:stretch>
                  <a:fillRect/>
                </a:stretch>
              </p:blipFill>
              <p:spPr>
                <a:xfrm>
                  <a:off x="3205770" y="4897155"/>
                  <a:ext cx="110880" cy="117720"/>
                </a:xfrm>
                <a:prstGeom prst="rect">
                  <a:avLst/>
                </a:prstGeom>
              </p:spPr>
            </p:pic>
          </mc:Fallback>
        </mc:AlternateContent>
      </p:grpSp>
      <p:grpSp>
        <p:nvGrpSpPr>
          <p:cNvPr id="371" name="群組 370">
            <a:extLst>
              <a:ext uri="{FF2B5EF4-FFF2-40B4-BE49-F238E27FC236}">
                <a16:creationId xmlns:a16="http://schemas.microsoft.com/office/drawing/2014/main" id="{4786667D-D7D7-4926-BFD9-046D1275FA5D}"/>
              </a:ext>
            </a:extLst>
          </p:cNvPr>
          <p:cNvGrpSpPr/>
          <p:nvPr/>
        </p:nvGrpSpPr>
        <p:grpSpPr>
          <a:xfrm>
            <a:off x="1227210" y="5649375"/>
            <a:ext cx="398880" cy="318600"/>
            <a:chOff x="1965210" y="5887515"/>
            <a:chExt cx="398880" cy="318600"/>
          </a:xfrm>
        </p:grpSpPr>
        <mc:AlternateContent xmlns:mc="http://schemas.openxmlformats.org/markup-compatibility/2006">
          <mc:Choice xmlns:p14="http://schemas.microsoft.com/office/powerpoint/2010/main" Requires="p14">
            <p:contentPart p14:bwMode="auto" r:id="rId424">
              <p14:nvContentPartPr>
                <p14:cNvPr id="363" name="筆跡 362">
                  <a:extLst>
                    <a:ext uri="{FF2B5EF4-FFF2-40B4-BE49-F238E27FC236}">
                      <a16:creationId xmlns:a16="http://schemas.microsoft.com/office/drawing/2014/main" id="{27D191FD-38D7-4795-A097-B20D39998D4D}"/>
                    </a:ext>
                  </a:extLst>
                </p14:cNvPr>
                <p14:cNvContentPartPr/>
                <p14:nvPr/>
              </p14:nvContentPartPr>
              <p14:xfrm>
                <a:off x="1965210" y="5912355"/>
                <a:ext cx="152280" cy="26280"/>
              </p14:xfrm>
            </p:contentPart>
          </mc:Choice>
          <mc:Fallback>
            <p:pic>
              <p:nvPicPr>
                <p:cNvPr id="363" name="筆跡 362">
                  <a:extLst>
                    <a:ext uri="{FF2B5EF4-FFF2-40B4-BE49-F238E27FC236}">
                      <a16:creationId xmlns:a16="http://schemas.microsoft.com/office/drawing/2014/main" id="{27D191FD-38D7-4795-A097-B20D39998D4D}"/>
                    </a:ext>
                  </a:extLst>
                </p:cNvPr>
                <p:cNvPicPr/>
                <p:nvPr/>
              </p:nvPicPr>
              <p:blipFill>
                <a:blip r:embed="rId425"/>
                <a:stretch>
                  <a:fillRect/>
                </a:stretch>
              </p:blipFill>
              <p:spPr>
                <a:xfrm>
                  <a:off x="1947210" y="5894355"/>
                  <a:ext cx="1879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364" name="筆跡 363">
                  <a:extLst>
                    <a:ext uri="{FF2B5EF4-FFF2-40B4-BE49-F238E27FC236}">
                      <a16:creationId xmlns:a16="http://schemas.microsoft.com/office/drawing/2014/main" id="{D499F67C-0577-4AB5-A35B-040AE67C345C}"/>
                    </a:ext>
                  </a:extLst>
                </p14:cNvPr>
                <p14:cNvContentPartPr/>
                <p14:nvPr/>
              </p14:nvContentPartPr>
              <p14:xfrm>
                <a:off x="2048370" y="5911275"/>
                <a:ext cx="31680" cy="205920"/>
              </p14:xfrm>
            </p:contentPart>
          </mc:Choice>
          <mc:Fallback>
            <p:pic>
              <p:nvPicPr>
                <p:cNvPr id="364" name="筆跡 363">
                  <a:extLst>
                    <a:ext uri="{FF2B5EF4-FFF2-40B4-BE49-F238E27FC236}">
                      <a16:creationId xmlns:a16="http://schemas.microsoft.com/office/drawing/2014/main" id="{D499F67C-0577-4AB5-A35B-040AE67C345C}"/>
                    </a:ext>
                  </a:extLst>
                </p:cNvPr>
                <p:cNvPicPr/>
                <p:nvPr/>
              </p:nvPicPr>
              <p:blipFill>
                <a:blip r:embed="rId427"/>
                <a:stretch>
                  <a:fillRect/>
                </a:stretch>
              </p:blipFill>
              <p:spPr>
                <a:xfrm>
                  <a:off x="2030730" y="5893275"/>
                  <a:ext cx="6732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365" name="筆跡 364">
                  <a:extLst>
                    <a:ext uri="{FF2B5EF4-FFF2-40B4-BE49-F238E27FC236}">
                      <a16:creationId xmlns:a16="http://schemas.microsoft.com/office/drawing/2014/main" id="{D479FD82-4475-4405-87E5-324182DEA9D1}"/>
                    </a:ext>
                  </a:extLst>
                </p14:cNvPr>
                <p14:cNvContentPartPr/>
                <p14:nvPr/>
              </p14:nvContentPartPr>
              <p14:xfrm>
                <a:off x="1995450" y="6087675"/>
                <a:ext cx="182160" cy="24120"/>
              </p14:xfrm>
            </p:contentPart>
          </mc:Choice>
          <mc:Fallback>
            <p:pic>
              <p:nvPicPr>
                <p:cNvPr id="365" name="筆跡 364">
                  <a:extLst>
                    <a:ext uri="{FF2B5EF4-FFF2-40B4-BE49-F238E27FC236}">
                      <a16:creationId xmlns:a16="http://schemas.microsoft.com/office/drawing/2014/main" id="{D479FD82-4475-4405-87E5-324182DEA9D1}"/>
                    </a:ext>
                  </a:extLst>
                </p:cNvPr>
                <p:cNvPicPr/>
                <p:nvPr/>
              </p:nvPicPr>
              <p:blipFill>
                <a:blip r:embed="rId429"/>
                <a:stretch>
                  <a:fillRect/>
                </a:stretch>
              </p:blipFill>
              <p:spPr>
                <a:xfrm>
                  <a:off x="1977810" y="6069675"/>
                  <a:ext cx="21780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366" name="筆跡 365">
                  <a:extLst>
                    <a:ext uri="{FF2B5EF4-FFF2-40B4-BE49-F238E27FC236}">
                      <a16:creationId xmlns:a16="http://schemas.microsoft.com/office/drawing/2014/main" id="{0041841F-ABB7-4B63-9E3E-061750906395}"/>
                    </a:ext>
                  </a:extLst>
                </p14:cNvPr>
                <p14:cNvContentPartPr/>
                <p14:nvPr/>
              </p14:nvContentPartPr>
              <p14:xfrm>
                <a:off x="2204970" y="5887515"/>
                <a:ext cx="114480" cy="318600"/>
              </p14:xfrm>
            </p:contentPart>
          </mc:Choice>
          <mc:Fallback>
            <p:pic>
              <p:nvPicPr>
                <p:cNvPr id="366" name="筆跡 365">
                  <a:extLst>
                    <a:ext uri="{FF2B5EF4-FFF2-40B4-BE49-F238E27FC236}">
                      <a16:creationId xmlns:a16="http://schemas.microsoft.com/office/drawing/2014/main" id="{0041841F-ABB7-4B63-9E3E-061750906395}"/>
                    </a:ext>
                  </a:extLst>
                </p:cNvPr>
                <p:cNvPicPr/>
                <p:nvPr/>
              </p:nvPicPr>
              <p:blipFill>
                <a:blip r:embed="rId431"/>
                <a:stretch>
                  <a:fillRect/>
                </a:stretch>
              </p:blipFill>
              <p:spPr>
                <a:xfrm>
                  <a:off x="2186970" y="5869515"/>
                  <a:ext cx="15012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367" name="筆跡 366">
                  <a:extLst>
                    <a:ext uri="{FF2B5EF4-FFF2-40B4-BE49-F238E27FC236}">
                      <a16:creationId xmlns:a16="http://schemas.microsoft.com/office/drawing/2014/main" id="{ACF07D7B-0572-441D-B186-07452CA880E6}"/>
                    </a:ext>
                  </a:extLst>
                </p14:cNvPr>
                <p14:cNvContentPartPr/>
                <p14:nvPr/>
              </p14:nvContentPartPr>
              <p14:xfrm>
                <a:off x="2171130" y="6049875"/>
                <a:ext cx="192960" cy="24120"/>
              </p14:xfrm>
            </p:contentPart>
          </mc:Choice>
          <mc:Fallback>
            <p:pic>
              <p:nvPicPr>
                <p:cNvPr id="367" name="筆跡 366">
                  <a:extLst>
                    <a:ext uri="{FF2B5EF4-FFF2-40B4-BE49-F238E27FC236}">
                      <a16:creationId xmlns:a16="http://schemas.microsoft.com/office/drawing/2014/main" id="{ACF07D7B-0572-441D-B186-07452CA880E6}"/>
                    </a:ext>
                  </a:extLst>
                </p:cNvPr>
                <p:cNvPicPr/>
                <p:nvPr/>
              </p:nvPicPr>
              <p:blipFill>
                <a:blip r:embed="rId433"/>
                <a:stretch>
                  <a:fillRect/>
                </a:stretch>
              </p:blipFill>
              <p:spPr>
                <a:xfrm>
                  <a:off x="2153490" y="6031875"/>
                  <a:ext cx="228600" cy="59760"/>
                </a:xfrm>
                <a:prstGeom prst="rect">
                  <a:avLst/>
                </a:prstGeom>
              </p:spPr>
            </p:pic>
          </mc:Fallback>
        </mc:AlternateContent>
      </p:grpSp>
      <p:grpSp>
        <p:nvGrpSpPr>
          <p:cNvPr id="370" name="群組 369">
            <a:extLst>
              <a:ext uri="{FF2B5EF4-FFF2-40B4-BE49-F238E27FC236}">
                <a16:creationId xmlns:a16="http://schemas.microsoft.com/office/drawing/2014/main" id="{74E98F78-80BE-4681-9224-FDB5AB0D39E9}"/>
              </a:ext>
            </a:extLst>
          </p:cNvPr>
          <p:cNvGrpSpPr/>
          <p:nvPr/>
        </p:nvGrpSpPr>
        <p:grpSpPr>
          <a:xfrm>
            <a:off x="1886730" y="5678535"/>
            <a:ext cx="342000" cy="266760"/>
            <a:chOff x="2624730" y="5916675"/>
            <a:chExt cx="342000" cy="266760"/>
          </a:xfrm>
        </p:grpSpPr>
        <mc:AlternateContent xmlns:mc="http://schemas.openxmlformats.org/markup-compatibility/2006">
          <mc:Choice xmlns:p14="http://schemas.microsoft.com/office/powerpoint/2010/main" Requires="p14">
            <p:contentPart p14:bwMode="auto" r:id="rId434">
              <p14:nvContentPartPr>
                <p14:cNvPr id="368" name="筆跡 367">
                  <a:extLst>
                    <a:ext uri="{FF2B5EF4-FFF2-40B4-BE49-F238E27FC236}">
                      <a16:creationId xmlns:a16="http://schemas.microsoft.com/office/drawing/2014/main" id="{F619E6A3-FAE4-402E-A690-95A178E595FA}"/>
                    </a:ext>
                  </a:extLst>
                </p14:cNvPr>
                <p14:cNvContentPartPr/>
                <p14:nvPr/>
              </p14:nvContentPartPr>
              <p14:xfrm>
                <a:off x="2624730" y="5916675"/>
                <a:ext cx="228960" cy="266760"/>
              </p14:xfrm>
            </p:contentPart>
          </mc:Choice>
          <mc:Fallback>
            <p:pic>
              <p:nvPicPr>
                <p:cNvPr id="368" name="筆跡 367">
                  <a:extLst>
                    <a:ext uri="{FF2B5EF4-FFF2-40B4-BE49-F238E27FC236}">
                      <a16:creationId xmlns:a16="http://schemas.microsoft.com/office/drawing/2014/main" id="{F619E6A3-FAE4-402E-A690-95A178E595FA}"/>
                    </a:ext>
                  </a:extLst>
                </p:cNvPr>
                <p:cNvPicPr/>
                <p:nvPr/>
              </p:nvPicPr>
              <p:blipFill>
                <a:blip r:embed="rId435"/>
                <a:stretch>
                  <a:fillRect/>
                </a:stretch>
              </p:blipFill>
              <p:spPr>
                <a:xfrm>
                  <a:off x="2607090" y="5898675"/>
                  <a:ext cx="2646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369" name="筆跡 368">
                  <a:extLst>
                    <a:ext uri="{FF2B5EF4-FFF2-40B4-BE49-F238E27FC236}">
                      <a16:creationId xmlns:a16="http://schemas.microsoft.com/office/drawing/2014/main" id="{B74BB70A-77C7-4D94-9381-24CF61A97FE9}"/>
                    </a:ext>
                  </a:extLst>
                </p14:cNvPr>
                <p14:cNvContentPartPr/>
                <p14:nvPr/>
              </p14:nvContentPartPr>
              <p14:xfrm>
                <a:off x="2899050" y="6122955"/>
                <a:ext cx="67680" cy="47520"/>
              </p14:xfrm>
            </p:contentPart>
          </mc:Choice>
          <mc:Fallback>
            <p:pic>
              <p:nvPicPr>
                <p:cNvPr id="369" name="筆跡 368">
                  <a:extLst>
                    <a:ext uri="{FF2B5EF4-FFF2-40B4-BE49-F238E27FC236}">
                      <a16:creationId xmlns:a16="http://schemas.microsoft.com/office/drawing/2014/main" id="{B74BB70A-77C7-4D94-9381-24CF61A97FE9}"/>
                    </a:ext>
                  </a:extLst>
                </p:cNvPr>
                <p:cNvPicPr/>
                <p:nvPr/>
              </p:nvPicPr>
              <p:blipFill>
                <a:blip r:embed="rId437"/>
                <a:stretch>
                  <a:fillRect/>
                </a:stretch>
              </p:blipFill>
              <p:spPr>
                <a:xfrm>
                  <a:off x="2881050" y="6104955"/>
                  <a:ext cx="103320" cy="83160"/>
                </a:xfrm>
                <a:prstGeom prst="rect">
                  <a:avLst/>
                </a:prstGeom>
              </p:spPr>
            </p:pic>
          </mc:Fallback>
        </mc:AlternateContent>
      </p:grpSp>
      <p:grpSp>
        <p:nvGrpSpPr>
          <p:cNvPr id="379" name="群組 378">
            <a:extLst>
              <a:ext uri="{FF2B5EF4-FFF2-40B4-BE49-F238E27FC236}">
                <a16:creationId xmlns:a16="http://schemas.microsoft.com/office/drawing/2014/main" id="{089704AA-62C8-43D3-A84F-341B61B5B27D}"/>
              </a:ext>
            </a:extLst>
          </p:cNvPr>
          <p:cNvGrpSpPr/>
          <p:nvPr/>
        </p:nvGrpSpPr>
        <p:grpSpPr>
          <a:xfrm>
            <a:off x="2554530" y="5609055"/>
            <a:ext cx="227520" cy="284040"/>
            <a:chOff x="3292530" y="5847195"/>
            <a:chExt cx="227520" cy="284040"/>
          </a:xfrm>
        </p:grpSpPr>
        <mc:AlternateContent xmlns:mc="http://schemas.openxmlformats.org/markup-compatibility/2006">
          <mc:Choice xmlns:p14="http://schemas.microsoft.com/office/powerpoint/2010/main" Requires="p14">
            <p:contentPart p14:bwMode="auto" r:id="rId438">
              <p14:nvContentPartPr>
                <p14:cNvPr id="372" name="筆跡 371">
                  <a:extLst>
                    <a:ext uri="{FF2B5EF4-FFF2-40B4-BE49-F238E27FC236}">
                      <a16:creationId xmlns:a16="http://schemas.microsoft.com/office/drawing/2014/main" id="{F4C70514-B081-4913-81C1-B5BE90B580E5}"/>
                    </a:ext>
                  </a:extLst>
                </p14:cNvPr>
                <p14:cNvContentPartPr/>
                <p14:nvPr/>
              </p14:nvContentPartPr>
              <p14:xfrm>
                <a:off x="3311610" y="5971755"/>
                <a:ext cx="12240" cy="159480"/>
              </p14:xfrm>
            </p:contentPart>
          </mc:Choice>
          <mc:Fallback>
            <p:pic>
              <p:nvPicPr>
                <p:cNvPr id="372" name="筆跡 371">
                  <a:extLst>
                    <a:ext uri="{FF2B5EF4-FFF2-40B4-BE49-F238E27FC236}">
                      <a16:creationId xmlns:a16="http://schemas.microsoft.com/office/drawing/2014/main" id="{F4C70514-B081-4913-81C1-B5BE90B580E5}"/>
                    </a:ext>
                  </a:extLst>
                </p:cNvPr>
                <p:cNvPicPr/>
                <p:nvPr/>
              </p:nvPicPr>
              <p:blipFill>
                <a:blip r:embed="rId439"/>
                <a:stretch>
                  <a:fillRect/>
                </a:stretch>
              </p:blipFill>
              <p:spPr>
                <a:xfrm>
                  <a:off x="3293970" y="5954115"/>
                  <a:ext cx="478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373" name="筆跡 372">
                  <a:extLst>
                    <a:ext uri="{FF2B5EF4-FFF2-40B4-BE49-F238E27FC236}">
                      <a16:creationId xmlns:a16="http://schemas.microsoft.com/office/drawing/2014/main" id="{0951E34D-4A8B-459C-AC37-A6B57A98054D}"/>
                    </a:ext>
                  </a:extLst>
                </p14:cNvPr>
                <p14:cNvContentPartPr/>
                <p14:nvPr/>
              </p14:nvContentPartPr>
              <p14:xfrm>
                <a:off x="3292530" y="5847195"/>
                <a:ext cx="28080" cy="51120"/>
              </p14:xfrm>
            </p:contentPart>
          </mc:Choice>
          <mc:Fallback>
            <p:pic>
              <p:nvPicPr>
                <p:cNvPr id="373" name="筆跡 372">
                  <a:extLst>
                    <a:ext uri="{FF2B5EF4-FFF2-40B4-BE49-F238E27FC236}">
                      <a16:creationId xmlns:a16="http://schemas.microsoft.com/office/drawing/2014/main" id="{0951E34D-4A8B-459C-AC37-A6B57A98054D}"/>
                    </a:ext>
                  </a:extLst>
                </p:cNvPr>
                <p:cNvPicPr/>
                <p:nvPr/>
              </p:nvPicPr>
              <p:blipFill>
                <a:blip r:embed="rId441"/>
                <a:stretch>
                  <a:fillRect/>
                </a:stretch>
              </p:blipFill>
              <p:spPr>
                <a:xfrm>
                  <a:off x="3274530" y="5829555"/>
                  <a:ext cx="637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374" name="筆跡 373">
                  <a:extLst>
                    <a:ext uri="{FF2B5EF4-FFF2-40B4-BE49-F238E27FC236}">
                      <a16:creationId xmlns:a16="http://schemas.microsoft.com/office/drawing/2014/main" id="{1A46DE04-926C-425A-8CF0-A83248FC34C9}"/>
                    </a:ext>
                  </a:extLst>
                </p14:cNvPr>
                <p14:cNvContentPartPr/>
                <p14:nvPr/>
              </p14:nvContentPartPr>
              <p14:xfrm>
                <a:off x="3411690" y="5977155"/>
                <a:ext cx="108360" cy="138960"/>
              </p14:xfrm>
            </p:contentPart>
          </mc:Choice>
          <mc:Fallback>
            <p:pic>
              <p:nvPicPr>
                <p:cNvPr id="374" name="筆跡 373">
                  <a:extLst>
                    <a:ext uri="{FF2B5EF4-FFF2-40B4-BE49-F238E27FC236}">
                      <a16:creationId xmlns:a16="http://schemas.microsoft.com/office/drawing/2014/main" id="{1A46DE04-926C-425A-8CF0-A83248FC34C9}"/>
                    </a:ext>
                  </a:extLst>
                </p:cNvPr>
                <p:cNvPicPr/>
                <p:nvPr/>
              </p:nvPicPr>
              <p:blipFill>
                <a:blip r:embed="rId443"/>
                <a:stretch>
                  <a:fillRect/>
                </a:stretch>
              </p:blipFill>
              <p:spPr>
                <a:xfrm>
                  <a:off x="3394050" y="5959515"/>
                  <a:ext cx="144000" cy="174600"/>
                </a:xfrm>
                <a:prstGeom prst="rect">
                  <a:avLst/>
                </a:prstGeom>
              </p:spPr>
            </p:pic>
          </mc:Fallback>
        </mc:AlternateContent>
      </p:grpSp>
      <p:grpSp>
        <p:nvGrpSpPr>
          <p:cNvPr id="394" name="群組 393">
            <a:extLst>
              <a:ext uri="{FF2B5EF4-FFF2-40B4-BE49-F238E27FC236}">
                <a16:creationId xmlns:a16="http://schemas.microsoft.com/office/drawing/2014/main" id="{6E0D302D-87DD-4089-98EB-99C11737CD89}"/>
              </a:ext>
            </a:extLst>
          </p:cNvPr>
          <p:cNvGrpSpPr/>
          <p:nvPr/>
        </p:nvGrpSpPr>
        <p:grpSpPr>
          <a:xfrm>
            <a:off x="3092730" y="5652615"/>
            <a:ext cx="1111680" cy="336960"/>
            <a:chOff x="3830730" y="5890755"/>
            <a:chExt cx="1111680" cy="336960"/>
          </a:xfrm>
        </p:grpSpPr>
        <mc:AlternateContent xmlns:mc="http://schemas.openxmlformats.org/markup-compatibility/2006">
          <mc:Choice xmlns:p14="http://schemas.microsoft.com/office/powerpoint/2010/main" Requires="p14">
            <p:contentPart p14:bwMode="auto" r:id="rId444">
              <p14:nvContentPartPr>
                <p14:cNvPr id="380" name="筆跡 379">
                  <a:extLst>
                    <a:ext uri="{FF2B5EF4-FFF2-40B4-BE49-F238E27FC236}">
                      <a16:creationId xmlns:a16="http://schemas.microsoft.com/office/drawing/2014/main" id="{215C3463-7F6C-4579-BD17-426D14C63A2F}"/>
                    </a:ext>
                  </a:extLst>
                </p14:cNvPr>
                <p14:cNvContentPartPr/>
                <p14:nvPr/>
              </p14:nvContentPartPr>
              <p14:xfrm>
                <a:off x="3830730" y="6064635"/>
                <a:ext cx="102960" cy="116640"/>
              </p14:xfrm>
            </p:contentPart>
          </mc:Choice>
          <mc:Fallback>
            <p:pic>
              <p:nvPicPr>
                <p:cNvPr id="380" name="筆跡 379">
                  <a:extLst>
                    <a:ext uri="{FF2B5EF4-FFF2-40B4-BE49-F238E27FC236}">
                      <a16:creationId xmlns:a16="http://schemas.microsoft.com/office/drawing/2014/main" id="{215C3463-7F6C-4579-BD17-426D14C63A2F}"/>
                    </a:ext>
                  </a:extLst>
                </p:cNvPr>
                <p:cNvPicPr/>
                <p:nvPr/>
              </p:nvPicPr>
              <p:blipFill>
                <a:blip r:embed="rId445"/>
                <a:stretch>
                  <a:fillRect/>
                </a:stretch>
              </p:blipFill>
              <p:spPr>
                <a:xfrm>
                  <a:off x="3813090" y="6046995"/>
                  <a:ext cx="1386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381" name="筆跡 380">
                  <a:extLst>
                    <a:ext uri="{FF2B5EF4-FFF2-40B4-BE49-F238E27FC236}">
                      <a16:creationId xmlns:a16="http://schemas.microsoft.com/office/drawing/2014/main" id="{A551BDAA-9EE3-429C-91CE-A9066964E02E}"/>
                    </a:ext>
                  </a:extLst>
                </p14:cNvPr>
                <p14:cNvContentPartPr/>
                <p14:nvPr/>
              </p14:nvContentPartPr>
              <p14:xfrm>
                <a:off x="3990570" y="6070395"/>
                <a:ext cx="149400" cy="111240"/>
              </p14:xfrm>
            </p:contentPart>
          </mc:Choice>
          <mc:Fallback>
            <p:pic>
              <p:nvPicPr>
                <p:cNvPr id="381" name="筆跡 380">
                  <a:extLst>
                    <a:ext uri="{FF2B5EF4-FFF2-40B4-BE49-F238E27FC236}">
                      <a16:creationId xmlns:a16="http://schemas.microsoft.com/office/drawing/2014/main" id="{A551BDAA-9EE3-429C-91CE-A9066964E02E}"/>
                    </a:ext>
                  </a:extLst>
                </p:cNvPr>
                <p:cNvPicPr/>
                <p:nvPr/>
              </p:nvPicPr>
              <p:blipFill>
                <a:blip r:embed="rId447"/>
                <a:stretch>
                  <a:fillRect/>
                </a:stretch>
              </p:blipFill>
              <p:spPr>
                <a:xfrm>
                  <a:off x="3972570" y="6052755"/>
                  <a:ext cx="1850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382" name="筆跡 381">
                  <a:extLst>
                    <a:ext uri="{FF2B5EF4-FFF2-40B4-BE49-F238E27FC236}">
                      <a16:creationId xmlns:a16="http://schemas.microsoft.com/office/drawing/2014/main" id="{43A0FB24-5F99-4C8A-9FFA-408076194AFB}"/>
                    </a:ext>
                  </a:extLst>
                </p14:cNvPr>
                <p14:cNvContentPartPr/>
                <p14:nvPr/>
              </p14:nvContentPartPr>
              <p14:xfrm>
                <a:off x="4168410" y="5927475"/>
                <a:ext cx="38520" cy="227880"/>
              </p14:xfrm>
            </p:contentPart>
          </mc:Choice>
          <mc:Fallback>
            <p:pic>
              <p:nvPicPr>
                <p:cNvPr id="382" name="筆跡 381">
                  <a:extLst>
                    <a:ext uri="{FF2B5EF4-FFF2-40B4-BE49-F238E27FC236}">
                      <a16:creationId xmlns:a16="http://schemas.microsoft.com/office/drawing/2014/main" id="{43A0FB24-5F99-4C8A-9FFA-408076194AFB}"/>
                    </a:ext>
                  </a:extLst>
                </p:cNvPr>
                <p:cNvPicPr/>
                <p:nvPr/>
              </p:nvPicPr>
              <p:blipFill>
                <a:blip r:embed="rId449"/>
                <a:stretch>
                  <a:fillRect/>
                </a:stretch>
              </p:blipFill>
              <p:spPr>
                <a:xfrm>
                  <a:off x="4150770" y="5909835"/>
                  <a:ext cx="741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383" name="筆跡 382">
                  <a:extLst>
                    <a:ext uri="{FF2B5EF4-FFF2-40B4-BE49-F238E27FC236}">
                      <a16:creationId xmlns:a16="http://schemas.microsoft.com/office/drawing/2014/main" id="{C25E65CC-6CE0-4222-8519-89363F263B0A}"/>
                    </a:ext>
                  </a:extLst>
                </p14:cNvPr>
                <p14:cNvContentPartPr/>
                <p14:nvPr/>
              </p14:nvContentPartPr>
              <p14:xfrm>
                <a:off x="4048170" y="5979315"/>
                <a:ext cx="197640" cy="31680"/>
              </p14:xfrm>
            </p:contentPart>
          </mc:Choice>
          <mc:Fallback>
            <p:pic>
              <p:nvPicPr>
                <p:cNvPr id="383" name="筆跡 382">
                  <a:extLst>
                    <a:ext uri="{FF2B5EF4-FFF2-40B4-BE49-F238E27FC236}">
                      <a16:creationId xmlns:a16="http://schemas.microsoft.com/office/drawing/2014/main" id="{C25E65CC-6CE0-4222-8519-89363F263B0A}"/>
                    </a:ext>
                  </a:extLst>
                </p:cNvPr>
                <p:cNvPicPr/>
                <p:nvPr/>
              </p:nvPicPr>
              <p:blipFill>
                <a:blip r:embed="rId451"/>
                <a:stretch>
                  <a:fillRect/>
                </a:stretch>
              </p:blipFill>
              <p:spPr>
                <a:xfrm>
                  <a:off x="4030170" y="5961675"/>
                  <a:ext cx="2332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384" name="筆跡 383">
                  <a:extLst>
                    <a:ext uri="{FF2B5EF4-FFF2-40B4-BE49-F238E27FC236}">
                      <a16:creationId xmlns:a16="http://schemas.microsoft.com/office/drawing/2014/main" id="{E4602750-9FCF-4F58-AF14-EEC5BF11B80E}"/>
                    </a:ext>
                  </a:extLst>
                </p14:cNvPr>
                <p14:cNvContentPartPr/>
                <p14:nvPr/>
              </p14:nvContentPartPr>
              <p14:xfrm>
                <a:off x="4283970" y="6068235"/>
                <a:ext cx="95040" cy="159480"/>
              </p14:xfrm>
            </p:contentPart>
          </mc:Choice>
          <mc:Fallback>
            <p:pic>
              <p:nvPicPr>
                <p:cNvPr id="384" name="筆跡 383">
                  <a:extLst>
                    <a:ext uri="{FF2B5EF4-FFF2-40B4-BE49-F238E27FC236}">
                      <a16:creationId xmlns:a16="http://schemas.microsoft.com/office/drawing/2014/main" id="{E4602750-9FCF-4F58-AF14-EEC5BF11B80E}"/>
                    </a:ext>
                  </a:extLst>
                </p:cNvPr>
                <p:cNvPicPr/>
                <p:nvPr/>
              </p:nvPicPr>
              <p:blipFill>
                <a:blip r:embed="rId453"/>
                <a:stretch>
                  <a:fillRect/>
                </a:stretch>
              </p:blipFill>
              <p:spPr>
                <a:xfrm>
                  <a:off x="4266330" y="6050235"/>
                  <a:ext cx="1306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385" name="筆跡 384">
                  <a:extLst>
                    <a:ext uri="{FF2B5EF4-FFF2-40B4-BE49-F238E27FC236}">
                      <a16:creationId xmlns:a16="http://schemas.microsoft.com/office/drawing/2014/main" id="{998CB36B-256D-4C94-BB95-0784DFFF4328}"/>
                    </a:ext>
                  </a:extLst>
                </p14:cNvPr>
                <p14:cNvContentPartPr/>
                <p14:nvPr/>
              </p14:nvContentPartPr>
              <p14:xfrm>
                <a:off x="4458210" y="6089835"/>
                <a:ext cx="28080" cy="114120"/>
              </p14:xfrm>
            </p:contentPart>
          </mc:Choice>
          <mc:Fallback>
            <p:pic>
              <p:nvPicPr>
                <p:cNvPr id="385" name="筆跡 384">
                  <a:extLst>
                    <a:ext uri="{FF2B5EF4-FFF2-40B4-BE49-F238E27FC236}">
                      <a16:creationId xmlns:a16="http://schemas.microsoft.com/office/drawing/2014/main" id="{998CB36B-256D-4C94-BB95-0784DFFF4328}"/>
                    </a:ext>
                  </a:extLst>
                </p:cNvPr>
                <p:cNvPicPr/>
                <p:nvPr/>
              </p:nvPicPr>
              <p:blipFill>
                <a:blip r:embed="rId455"/>
                <a:stretch>
                  <a:fillRect/>
                </a:stretch>
              </p:blipFill>
              <p:spPr>
                <a:xfrm>
                  <a:off x="4440570" y="6071835"/>
                  <a:ext cx="637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386" name="筆跡 385">
                  <a:extLst>
                    <a:ext uri="{FF2B5EF4-FFF2-40B4-BE49-F238E27FC236}">
                      <a16:creationId xmlns:a16="http://schemas.microsoft.com/office/drawing/2014/main" id="{3322E1BC-E043-4003-83BB-6B7C05E293FE}"/>
                    </a:ext>
                  </a:extLst>
                </p14:cNvPr>
                <p14:cNvContentPartPr/>
                <p14:nvPr/>
              </p14:nvContentPartPr>
              <p14:xfrm>
                <a:off x="4436610" y="5991195"/>
                <a:ext cx="42480" cy="47880"/>
              </p14:xfrm>
            </p:contentPart>
          </mc:Choice>
          <mc:Fallback>
            <p:pic>
              <p:nvPicPr>
                <p:cNvPr id="386" name="筆跡 385">
                  <a:extLst>
                    <a:ext uri="{FF2B5EF4-FFF2-40B4-BE49-F238E27FC236}">
                      <a16:creationId xmlns:a16="http://schemas.microsoft.com/office/drawing/2014/main" id="{3322E1BC-E043-4003-83BB-6B7C05E293FE}"/>
                    </a:ext>
                  </a:extLst>
                </p:cNvPr>
                <p:cNvPicPr/>
                <p:nvPr/>
              </p:nvPicPr>
              <p:blipFill>
                <a:blip r:embed="rId457"/>
                <a:stretch>
                  <a:fillRect/>
                </a:stretch>
              </p:blipFill>
              <p:spPr>
                <a:xfrm>
                  <a:off x="4418970" y="5973555"/>
                  <a:ext cx="781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387" name="筆跡 386">
                  <a:extLst>
                    <a:ext uri="{FF2B5EF4-FFF2-40B4-BE49-F238E27FC236}">
                      <a16:creationId xmlns:a16="http://schemas.microsoft.com/office/drawing/2014/main" id="{84E11CBD-E5CB-45E6-93B5-1978F387C86F}"/>
                    </a:ext>
                  </a:extLst>
                </p14:cNvPr>
                <p14:cNvContentPartPr/>
                <p14:nvPr/>
              </p14:nvContentPartPr>
              <p14:xfrm>
                <a:off x="4533090" y="5890755"/>
                <a:ext cx="156600" cy="291600"/>
              </p14:xfrm>
            </p:contentPart>
          </mc:Choice>
          <mc:Fallback>
            <p:pic>
              <p:nvPicPr>
                <p:cNvPr id="387" name="筆跡 386">
                  <a:extLst>
                    <a:ext uri="{FF2B5EF4-FFF2-40B4-BE49-F238E27FC236}">
                      <a16:creationId xmlns:a16="http://schemas.microsoft.com/office/drawing/2014/main" id="{84E11CBD-E5CB-45E6-93B5-1978F387C86F}"/>
                    </a:ext>
                  </a:extLst>
                </p:cNvPr>
                <p:cNvPicPr/>
                <p:nvPr/>
              </p:nvPicPr>
              <p:blipFill>
                <a:blip r:embed="rId459"/>
                <a:stretch>
                  <a:fillRect/>
                </a:stretch>
              </p:blipFill>
              <p:spPr>
                <a:xfrm>
                  <a:off x="4515090" y="5872755"/>
                  <a:ext cx="19224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388" name="筆跡 387">
                  <a:extLst>
                    <a:ext uri="{FF2B5EF4-FFF2-40B4-BE49-F238E27FC236}">
                      <a16:creationId xmlns:a16="http://schemas.microsoft.com/office/drawing/2014/main" id="{DD956A96-0B11-4D96-A43E-E9789AAF0B72}"/>
                    </a:ext>
                  </a:extLst>
                </p14:cNvPr>
                <p14:cNvContentPartPr/>
                <p14:nvPr/>
              </p14:nvContentPartPr>
              <p14:xfrm>
                <a:off x="4751970" y="6027915"/>
                <a:ext cx="190440" cy="134640"/>
              </p14:xfrm>
            </p:contentPart>
          </mc:Choice>
          <mc:Fallback>
            <p:pic>
              <p:nvPicPr>
                <p:cNvPr id="388" name="筆跡 387">
                  <a:extLst>
                    <a:ext uri="{FF2B5EF4-FFF2-40B4-BE49-F238E27FC236}">
                      <a16:creationId xmlns:a16="http://schemas.microsoft.com/office/drawing/2014/main" id="{DD956A96-0B11-4D96-A43E-E9789AAF0B72}"/>
                    </a:ext>
                  </a:extLst>
                </p:cNvPr>
                <p:cNvPicPr/>
                <p:nvPr/>
              </p:nvPicPr>
              <p:blipFill>
                <a:blip r:embed="rId461"/>
                <a:stretch>
                  <a:fillRect/>
                </a:stretch>
              </p:blipFill>
              <p:spPr>
                <a:xfrm>
                  <a:off x="4733970" y="6010275"/>
                  <a:ext cx="226080" cy="170280"/>
                </a:xfrm>
                <a:prstGeom prst="rect">
                  <a:avLst/>
                </a:prstGeom>
              </p:spPr>
            </p:pic>
          </mc:Fallback>
        </mc:AlternateContent>
      </p:grpSp>
      <p:grpSp>
        <p:nvGrpSpPr>
          <p:cNvPr id="393" name="群組 392">
            <a:extLst>
              <a:ext uri="{FF2B5EF4-FFF2-40B4-BE49-F238E27FC236}">
                <a16:creationId xmlns:a16="http://schemas.microsoft.com/office/drawing/2014/main" id="{EF343CDB-B32D-4096-9BD0-6F1CF24B377C}"/>
              </a:ext>
            </a:extLst>
          </p:cNvPr>
          <p:cNvGrpSpPr/>
          <p:nvPr/>
        </p:nvGrpSpPr>
        <p:grpSpPr>
          <a:xfrm>
            <a:off x="4503570" y="5582055"/>
            <a:ext cx="450000" cy="312480"/>
            <a:chOff x="5241570" y="5820195"/>
            <a:chExt cx="450000" cy="312480"/>
          </a:xfrm>
        </p:grpSpPr>
        <mc:AlternateContent xmlns:mc="http://schemas.openxmlformats.org/markup-compatibility/2006">
          <mc:Choice xmlns:p14="http://schemas.microsoft.com/office/powerpoint/2010/main" Requires="p14">
            <p:contentPart p14:bwMode="auto" r:id="rId462">
              <p14:nvContentPartPr>
                <p14:cNvPr id="389" name="筆跡 388">
                  <a:extLst>
                    <a:ext uri="{FF2B5EF4-FFF2-40B4-BE49-F238E27FC236}">
                      <a16:creationId xmlns:a16="http://schemas.microsoft.com/office/drawing/2014/main" id="{9F2FB94C-56FA-4C16-9D09-849C7201F1E1}"/>
                    </a:ext>
                  </a:extLst>
                </p14:cNvPr>
                <p14:cNvContentPartPr/>
                <p14:nvPr/>
              </p14:nvContentPartPr>
              <p14:xfrm>
                <a:off x="5290890" y="5820195"/>
                <a:ext cx="37800" cy="311040"/>
              </p14:xfrm>
            </p:contentPart>
          </mc:Choice>
          <mc:Fallback>
            <p:pic>
              <p:nvPicPr>
                <p:cNvPr id="389" name="筆跡 388">
                  <a:extLst>
                    <a:ext uri="{FF2B5EF4-FFF2-40B4-BE49-F238E27FC236}">
                      <a16:creationId xmlns:a16="http://schemas.microsoft.com/office/drawing/2014/main" id="{9F2FB94C-56FA-4C16-9D09-849C7201F1E1}"/>
                    </a:ext>
                  </a:extLst>
                </p:cNvPr>
                <p:cNvPicPr/>
                <p:nvPr/>
              </p:nvPicPr>
              <p:blipFill>
                <a:blip r:embed="rId463"/>
                <a:stretch>
                  <a:fillRect/>
                </a:stretch>
              </p:blipFill>
              <p:spPr>
                <a:xfrm>
                  <a:off x="5272890" y="5802555"/>
                  <a:ext cx="7344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390" name="筆跡 389">
                  <a:extLst>
                    <a:ext uri="{FF2B5EF4-FFF2-40B4-BE49-F238E27FC236}">
                      <a16:creationId xmlns:a16="http://schemas.microsoft.com/office/drawing/2014/main" id="{9D22CFFB-2FE8-499D-B047-9283F3D9265B}"/>
                    </a:ext>
                  </a:extLst>
                </p14:cNvPr>
                <p14:cNvContentPartPr/>
                <p14:nvPr/>
              </p14:nvContentPartPr>
              <p14:xfrm>
                <a:off x="5241570" y="5952315"/>
                <a:ext cx="179640" cy="42480"/>
              </p14:xfrm>
            </p:contentPart>
          </mc:Choice>
          <mc:Fallback>
            <p:pic>
              <p:nvPicPr>
                <p:cNvPr id="390" name="筆跡 389">
                  <a:extLst>
                    <a:ext uri="{FF2B5EF4-FFF2-40B4-BE49-F238E27FC236}">
                      <a16:creationId xmlns:a16="http://schemas.microsoft.com/office/drawing/2014/main" id="{9D22CFFB-2FE8-499D-B047-9283F3D9265B}"/>
                    </a:ext>
                  </a:extLst>
                </p:cNvPr>
                <p:cNvPicPr/>
                <p:nvPr/>
              </p:nvPicPr>
              <p:blipFill>
                <a:blip r:embed="rId465"/>
                <a:stretch>
                  <a:fillRect/>
                </a:stretch>
              </p:blipFill>
              <p:spPr>
                <a:xfrm>
                  <a:off x="5223570" y="5934315"/>
                  <a:ext cx="21528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391" name="筆跡 390">
                  <a:extLst>
                    <a:ext uri="{FF2B5EF4-FFF2-40B4-BE49-F238E27FC236}">
                      <a16:creationId xmlns:a16="http://schemas.microsoft.com/office/drawing/2014/main" id="{7867C7CF-AEF4-4D12-A815-DC14FD7093B7}"/>
                    </a:ext>
                  </a:extLst>
                </p14:cNvPr>
                <p14:cNvContentPartPr/>
                <p14:nvPr/>
              </p14:nvContentPartPr>
              <p14:xfrm>
                <a:off x="5402850" y="5854755"/>
                <a:ext cx="80640" cy="277920"/>
              </p14:xfrm>
            </p:contentPart>
          </mc:Choice>
          <mc:Fallback>
            <p:pic>
              <p:nvPicPr>
                <p:cNvPr id="391" name="筆跡 390">
                  <a:extLst>
                    <a:ext uri="{FF2B5EF4-FFF2-40B4-BE49-F238E27FC236}">
                      <a16:creationId xmlns:a16="http://schemas.microsoft.com/office/drawing/2014/main" id="{7867C7CF-AEF4-4D12-A815-DC14FD7093B7}"/>
                    </a:ext>
                  </a:extLst>
                </p:cNvPr>
                <p:cNvPicPr/>
                <p:nvPr/>
              </p:nvPicPr>
              <p:blipFill>
                <a:blip r:embed="rId467"/>
                <a:stretch>
                  <a:fillRect/>
                </a:stretch>
              </p:blipFill>
              <p:spPr>
                <a:xfrm>
                  <a:off x="5385210" y="5837115"/>
                  <a:ext cx="11628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392" name="筆跡 391">
                  <a:extLst>
                    <a:ext uri="{FF2B5EF4-FFF2-40B4-BE49-F238E27FC236}">
                      <a16:creationId xmlns:a16="http://schemas.microsoft.com/office/drawing/2014/main" id="{EBFCF027-5007-4F5A-9ED7-C8EE8E760237}"/>
                    </a:ext>
                  </a:extLst>
                </p14:cNvPr>
                <p14:cNvContentPartPr/>
                <p14:nvPr/>
              </p14:nvContentPartPr>
              <p14:xfrm>
                <a:off x="5587890" y="5978955"/>
                <a:ext cx="103680" cy="148680"/>
              </p14:xfrm>
            </p:contentPart>
          </mc:Choice>
          <mc:Fallback>
            <p:pic>
              <p:nvPicPr>
                <p:cNvPr id="392" name="筆跡 391">
                  <a:extLst>
                    <a:ext uri="{FF2B5EF4-FFF2-40B4-BE49-F238E27FC236}">
                      <a16:creationId xmlns:a16="http://schemas.microsoft.com/office/drawing/2014/main" id="{EBFCF027-5007-4F5A-9ED7-C8EE8E760237}"/>
                    </a:ext>
                  </a:extLst>
                </p:cNvPr>
                <p:cNvPicPr/>
                <p:nvPr/>
              </p:nvPicPr>
              <p:blipFill>
                <a:blip r:embed="rId469"/>
                <a:stretch>
                  <a:fillRect/>
                </a:stretch>
              </p:blipFill>
              <p:spPr>
                <a:xfrm>
                  <a:off x="5570250" y="5961315"/>
                  <a:ext cx="139320" cy="184320"/>
                </a:xfrm>
                <a:prstGeom prst="rect">
                  <a:avLst/>
                </a:prstGeom>
              </p:spPr>
            </p:pic>
          </mc:Fallback>
        </mc:AlternateContent>
      </p:grpSp>
      <p:grpSp>
        <p:nvGrpSpPr>
          <p:cNvPr id="415" name="群組 414">
            <a:extLst>
              <a:ext uri="{FF2B5EF4-FFF2-40B4-BE49-F238E27FC236}">
                <a16:creationId xmlns:a16="http://schemas.microsoft.com/office/drawing/2014/main" id="{145ED5B0-8B04-4241-8302-A73B41FD540A}"/>
              </a:ext>
            </a:extLst>
          </p:cNvPr>
          <p:cNvGrpSpPr/>
          <p:nvPr/>
        </p:nvGrpSpPr>
        <p:grpSpPr>
          <a:xfrm>
            <a:off x="5354250" y="5188935"/>
            <a:ext cx="3040920" cy="636840"/>
            <a:chOff x="6092250" y="5427075"/>
            <a:chExt cx="3040920" cy="636840"/>
          </a:xfrm>
        </p:grpSpPr>
        <mc:AlternateContent xmlns:mc="http://schemas.openxmlformats.org/markup-compatibility/2006">
          <mc:Choice xmlns:p14="http://schemas.microsoft.com/office/powerpoint/2010/main" Requires="p14">
            <p:contentPart p14:bwMode="auto" r:id="rId470">
              <p14:nvContentPartPr>
                <p14:cNvPr id="395" name="筆跡 394">
                  <a:extLst>
                    <a:ext uri="{FF2B5EF4-FFF2-40B4-BE49-F238E27FC236}">
                      <a16:creationId xmlns:a16="http://schemas.microsoft.com/office/drawing/2014/main" id="{AEC0A1BF-B199-4B59-B985-93A8DC01F380}"/>
                    </a:ext>
                  </a:extLst>
                </p14:cNvPr>
                <p14:cNvContentPartPr/>
                <p14:nvPr/>
              </p14:nvContentPartPr>
              <p14:xfrm>
                <a:off x="6092250" y="5888955"/>
                <a:ext cx="417600" cy="172440"/>
              </p14:xfrm>
            </p:contentPart>
          </mc:Choice>
          <mc:Fallback>
            <p:pic>
              <p:nvPicPr>
                <p:cNvPr id="395" name="筆跡 394">
                  <a:extLst>
                    <a:ext uri="{FF2B5EF4-FFF2-40B4-BE49-F238E27FC236}">
                      <a16:creationId xmlns:a16="http://schemas.microsoft.com/office/drawing/2014/main" id="{AEC0A1BF-B199-4B59-B985-93A8DC01F380}"/>
                    </a:ext>
                  </a:extLst>
                </p:cNvPr>
                <p:cNvPicPr/>
                <p:nvPr/>
              </p:nvPicPr>
              <p:blipFill>
                <a:blip r:embed="rId471"/>
                <a:stretch>
                  <a:fillRect/>
                </a:stretch>
              </p:blipFill>
              <p:spPr>
                <a:xfrm>
                  <a:off x="6074250" y="5870955"/>
                  <a:ext cx="45324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396" name="筆跡 395">
                  <a:extLst>
                    <a:ext uri="{FF2B5EF4-FFF2-40B4-BE49-F238E27FC236}">
                      <a16:creationId xmlns:a16="http://schemas.microsoft.com/office/drawing/2014/main" id="{6F8E7CD4-1CBC-4FA8-B882-972D4505EE68}"/>
                    </a:ext>
                  </a:extLst>
                </p14:cNvPr>
                <p14:cNvContentPartPr/>
                <p14:nvPr/>
              </p14:nvContentPartPr>
              <p14:xfrm>
                <a:off x="6623970" y="5723715"/>
                <a:ext cx="130320" cy="340200"/>
              </p14:xfrm>
            </p:contentPart>
          </mc:Choice>
          <mc:Fallback>
            <p:pic>
              <p:nvPicPr>
                <p:cNvPr id="396" name="筆跡 395">
                  <a:extLst>
                    <a:ext uri="{FF2B5EF4-FFF2-40B4-BE49-F238E27FC236}">
                      <a16:creationId xmlns:a16="http://schemas.microsoft.com/office/drawing/2014/main" id="{6F8E7CD4-1CBC-4FA8-B882-972D4505EE68}"/>
                    </a:ext>
                  </a:extLst>
                </p:cNvPr>
                <p:cNvPicPr/>
                <p:nvPr/>
              </p:nvPicPr>
              <p:blipFill>
                <a:blip r:embed="rId473"/>
                <a:stretch>
                  <a:fillRect/>
                </a:stretch>
              </p:blipFill>
              <p:spPr>
                <a:xfrm>
                  <a:off x="6605970" y="5706075"/>
                  <a:ext cx="165960" cy="37584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397" name="筆跡 396">
                  <a:extLst>
                    <a:ext uri="{FF2B5EF4-FFF2-40B4-BE49-F238E27FC236}">
                      <a16:creationId xmlns:a16="http://schemas.microsoft.com/office/drawing/2014/main" id="{F7321537-FD20-46E5-9EF2-6C9CB7CFCD4A}"/>
                    </a:ext>
                  </a:extLst>
                </p14:cNvPr>
                <p14:cNvContentPartPr/>
                <p14:nvPr/>
              </p14:nvContentPartPr>
              <p14:xfrm>
                <a:off x="6597330" y="5892915"/>
                <a:ext cx="156600" cy="18720"/>
              </p14:xfrm>
            </p:contentPart>
          </mc:Choice>
          <mc:Fallback>
            <p:pic>
              <p:nvPicPr>
                <p:cNvPr id="397" name="筆跡 396">
                  <a:extLst>
                    <a:ext uri="{FF2B5EF4-FFF2-40B4-BE49-F238E27FC236}">
                      <a16:creationId xmlns:a16="http://schemas.microsoft.com/office/drawing/2014/main" id="{F7321537-FD20-46E5-9EF2-6C9CB7CFCD4A}"/>
                    </a:ext>
                  </a:extLst>
                </p:cNvPr>
                <p:cNvPicPr/>
                <p:nvPr/>
              </p:nvPicPr>
              <p:blipFill>
                <a:blip r:embed="rId475"/>
                <a:stretch>
                  <a:fillRect/>
                </a:stretch>
              </p:blipFill>
              <p:spPr>
                <a:xfrm>
                  <a:off x="6579690" y="5874915"/>
                  <a:ext cx="1922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398" name="筆跡 397">
                  <a:extLst>
                    <a:ext uri="{FF2B5EF4-FFF2-40B4-BE49-F238E27FC236}">
                      <a16:creationId xmlns:a16="http://schemas.microsoft.com/office/drawing/2014/main" id="{ED979E59-7FA6-429C-B7C1-B3A2DC9126EB}"/>
                    </a:ext>
                  </a:extLst>
                </p14:cNvPr>
                <p14:cNvContentPartPr/>
                <p14:nvPr/>
              </p14:nvContentPartPr>
              <p14:xfrm>
                <a:off x="6779130" y="5832075"/>
                <a:ext cx="60480" cy="169200"/>
              </p14:xfrm>
            </p:contentPart>
          </mc:Choice>
          <mc:Fallback>
            <p:pic>
              <p:nvPicPr>
                <p:cNvPr id="398" name="筆跡 397">
                  <a:extLst>
                    <a:ext uri="{FF2B5EF4-FFF2-40B4-BE49-F238E27FC236}">
                      <a16:creationId xmlns:a16="http://schemas.microsoft.com/office/drawing/2014/main" id="{ED979E59-7FA6-429C-B7C1-B3A2DC9126EB}"/>
                    </a:ext>
                  </a:extLst>
                </p:cNvPr>
                <p:cNvPicPr/>
                <p:nvPr/>
              </p:nvPicPr>
              <p:blipFill>
                <a:blip r:embed="rId477"/>
                <a:stretch>
                  <a:fillRect/>
                </a:stretch>
              </p:blipFill>
              <p:spPr>
                <a:xfrm>
                  <a:off x="6761130" y="5814435"/>
                  <a:ext cx="961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399" name="筆跡 398">
                  <a:extLst>
                    <a:ext uri="{FF2B5EF4-FFF2-40B4-BE49-F238E27FC236}">
                      <a16:creationId xmlns:a16="http://schemas.microsoft.com/office/drawing/2014/main" id="{928E7BE9-3AB6-40A9-A952-E5042F85E125}"/>
                    </a:ext>
                  </a:extLst>
                </p14:cNvPr>
                <p14:cNvContentPartPr/>
                <p14:nvPr/>
              </p14:nvContentPartPr>
              <p14:xfrm>
                <a:off x="6879930" y="5704635"/>
                <a:ext cx="189360" cy="333360"/>
              </p14:xfrm>
            </p:contentPart>
          </mc:Choice>
          <mc:Fallback>
            <p:pic>
              <p:nvPicPr>
                <p:cNvPr id="399" name="筆跡 398">
                  <a:extLst>
                    <a:ext uri="{FF2B5EF4-FFF2-40B4-BE49-F238E27FC236}">
                      <a16:creationId xmlns:a16="http://schemas.microsoft.com/office/drawing/2014/main" id="{928E7BE9-3AB6-40A9-A952-E5042F85E125}"/>
                    </a:ext>
                  </a:extLst>
                </p:cNvPr>
                <p:cNvPicPr/>
                <p:nvPr/>
              </p:nvPicPr>
              <p:blipFill>
                <a:blip r:embed="rId479"/>
                <a:stretch>
                  <a:fillRect/>
                </a:stretch>
              </p:blipFill>
              <p:spPr>
                <a:xfrm>
                  <a:off x="6861930" y="5686995"/>
                  <a:ext cx="225000" cy="36900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400" name="筆跡 399">
                  <a:extLst>
                    <a:ext uri="{FF2B5EF4-FFF2-40B4-BE49-F238E27FC236}">
                      <a16:creationId xmlns:a16="http://schemas.microsoft.com/office/drawing/2014/main" id="{C39B7C41-AE96-4C78-8046-E58FCA9D9527}"/>
                    </a:ext>
                  </a:extLst>
                </p14:cNvPr>
                <p14:cNvContentPartPr/>
                <p14:nvPr/>
              </p14:nvContentPartPr>
              <p14:xfrm>
                <a:off x="7131570" y="5835315"/>
                <a:ext cx="163800" cy="165600"/>
              </p14:xfrm>
            </p:contentPart>
          </mc:Choice>
          <mc:Fallback>
            <p:pic>
              <p:nvPicPr>
                <p:cNvPr id="400" name="筆跡 399">
                  <a:extLst>
                    <a:ext uri="{FF2B5EF4-FFF2-40B4-BE49-F238E27FC236}">
                      <a16:creationId xmlns:a16="http://schemas.microsoft.com/office/drawing/2014/main" id="{C39B7C41-AE96-4C78-8046-E58FCA9D9527}"/>
                    </a:ext>
                  </a:extLst>
                </p:cNvPr>
                <p:cNvPicPr/>
                <p:nvPr/>
              </p:nvPicPr>
              <p:blipFill>
                <a:blip r:embed="rId481"/>
                <a:stretch>
                  <a:fillRect/>
                </a:stretch>
              </p:blipFill>
              <p:spPr>
                <a:xfrm>
                  <a:off x="7113570" y="5817675"/>
                  <a:ext cx="19944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401" name="筆跡 400">
                  <a:extLst>
                    <a:ext uri="{FF2B5EF4-FFF2-40B4-BE49-F238E27FC236}">
                      <a16:creationId xmlns:a16="http://schemas.microsoft.com/office/drawing/2014/main" id="{B1D7603B-6AB1-4DB3-9449-83F4708455B7}"/>
                    </a:ext>
                  </a:extLst>
                </p14:cNvPr>
                <p14:cNvContentPartPr/>
                <p14:nvPr/>
              </p14:nvContentPartPr>
              <p14:xfrm>
                <a:off x="7345770" y="5853675"/>
                <a:ext cx="119520" cy="119520"/>
              </p14:xfrm>
            </p:contentPart>
          </mc:Choice>
          <mc:Fallback>
            <p:pic>
              <p:nvPicPr>
                <p:cNvPr id="401" name="筆跡 400">
                  <a:extLst>
                    <a:ext uri="{FF2B5EF4-FFF2-40B4-BE49-F238E27FC236}">
                      <a16:creationId xmlns:a16="http://schemas.microsoft.com/office/drawing/2014/main" id="{B1D7603B-6AB1-4DB3-9449-83F4708455B7}"/>
                    </a:ext>
                  </a:extLst>
                </p:cNvPr>
                <p:cNvPicPr/>
                <p:nvPr/>
              </p:nvPicPr>
              <p:blipFill>
                <a:blip r:embed="rId483"/>
                <a:stretch>
                  <a:fillRect/>
                </a:stretch>
              </p:blipFill>
              <p:spPr>
                <a:xfrm>
                  <a:off x="7327770" y="5836035"/>
                  <a:ext cx="1551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402" name="筆跡 401">
                  <a:extLst>
                    <a:ext uri="{FF2B5EF4-FFF2-40B4-BE49-F238E27FC236}">
                      <a16:creationId xmlns:a16="http://schemas.microsoft.com/office/drawing/2014/main" id="{6D6D3CD4-DC31-4E8B-8055-2F51AD0B8146}"/>
                    </a:ext>
                  </a:extLst>
                </p14:cNvPr>
                <p14:cNvContentPartPr/>
                <p14:nvPr/>
              </p14:nvContentPartPr>
              <p14:xfrm>
                <a:off x="7561050" y="5820195"/>
                <a:ext cx="99000" cy="157320"/>
              </p14:xfrm>
            </p:contentPart>
          </mc:Choice>
          <mc:Fallback>
            <p:pic>
              <p:nvPicPr>
                <p:cNvPr id="402" name="筆跡 401">
                  <a:extLst>
                    <a:ext uri="{FF2B5EF4-FFF2-40B4-BE49-F238E27FC236}">
                      <a16:creationId xmlns:a16="http://schemas.microsoft.com/office/drawing/2014/main" id="{6D6D3CD4-DC31-4E8B-8055-2F51AD0B8146}"/>
                    </a:ext>
                  </a:extLst>
                </p:cNvPr>
                <p:cNvPicPr/>
                <p:nvPr/>
              </p:nvPicPr>
              <p:blipFill>
                <a:blip r:embed="rId485"/>
                <a:stretch>
                  <a:fillRect/>
                </a:stretch>
              </p:blipFill>
              <p:spPr>
                <a:xfrm>
                  <a:off x="7543410" y="5802555"/>
                  <a:ext cx="1346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403" name="筆跡 402">
                  <a:extLst>
                    <a:ext uri="{FF2B5EF4-FFF2-40B4-BE49-F238E27FC236}">
                      <a16:creationId xmlns:a16="http://schemas.microsoft.com/office/drawing/2014/main" id="{E60830A1-CCC9-4210-BEC3-2E08050D8810}"/>
                    </a:ext>
                  </a:extLst>
                </p14:cNvPr>
                <p14:cNvContentPartPr/>
                <p14:nvPr/>
              </p14:nvContentPartPr>
              <p14:xfrm>
                <a:off x="7721610" y="5802915"/>
                <a:ext cx="181440" cy="159840"/>
              </p14:xfrm>
            </p:contentPart>
          </mc:Choice>
          <mc:Fallback>
            <p:pic>
              <p:nvPicPr>
                <p:cNvPr id="403" name="筆跡 402">
                  <a:extLst>
                    <a:ext uri="{FF2B5EF4-FFF2-40B4-BE49-F238E27FC236}">
                      <a16:creationId xmlns:a16="http://schemas.microsoft.com/office/drawing/2014/main" id="{E60830A1-CCC9-4210-BEC3-2E08050D8810}"/>
                    </a:ext>
                  </a:extLst>
                </p:cNvPr>
                <p:cNvPicPr/>
                <p:nvPr/>
              </p:nvPicPr>
              <p:blipFill>
                <a:blip r:embed="rId487"/>
                <a:stretch>
                  <a:fillRect/>
                </a:stretch>
              </p:blipFill>
              <p:spPr>
                <a:xfrm>
                  <a:off x="7703970" y="5785275"/>
                  <a:ext cx="2170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405" name="筆跡 404">
                  <a:extLst>
                    <a:ext uri="{FF2B5EF4-FFF2-40B4-BE49-F238E27FC236}">
                      <a16:creationId xmlns:a16="http://schemas.microsoft.com/office/drawing/2014/main" id="{73058EBE-3347-4D7B-BB6B-0BDA6188EC72}"/>
                    </a:ext>
                  </a:extLst>
                </p14:cNvPr>
                <p14:cNvContentPartPr/>
                <p14:nvPr/>
              </p14:nvContentPartPr>
              <p14:xfrm>
                <a:off x="8097450" y="5776995"/>
                <a:ext cx="12240" cy="151920"/>
              </p14:xfrm>
            </p:contentPart>
          </mc:Choice>
          <mc:Fallback>
            <p:pic>
              <p:nvPicPr>
                <p:cNvPr id="405" name="筆跡 404">
                  <a:extLst>
                    <a:ext uri="{FF2B5EF4-FFF2-40B4-BE49-F238E27FC236}">
                      <a16:creationId xmlns:a16="http://schemas.microsoft.com/office/drawing/2014/main" id="{73058EBE-3347-4D7B-BB6B-0BDA6188EC72}"/>
                    </a:ext>
                  </a:extLst>
                </p:cNvPr>
                <p:cNvPicPr/>
                <p:nvPr/>
              </p:nvPicPr>
              <p:blipFill>
                <a:blip r:embed="rId489"/>
                <a:stretch>
                  <a:fillRect/>
                </a:stretch>
              </p:blipFill>
              <p:spPr>
                <a:xfrm>
                  <a:off x="8079810" y="5758995"/>
                  <a:ext cx="478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406" name="筆跡 405">
                  <a:extLst>
                    <a:ext uri="{FF2B5EF4-FFF2-40B4-BE49-F238E27FC236}">
                      <a16:creationId xmlns:a16="http://schemas.microsoft.com/office/drawing/2014/main" id="{90A81FA3-BDD0-49A1-ACF0-3BE4C4A9DF9A}"/>
                    </a:ext>
                  </a:extLst>
                </p14:cNvPr>
                <p14:cNvContentPartPr/>
                <p14:nvPr/>
              </p14:nvContentPartPr>
              <p14:xfrm>
                <a:off x="8101050" y="5654595"/>
                <a:ext cx="53280" cy="81720"/>
              </p14:xfrm>
            </p:contentPart>
          </mc:Choice>
          <mc:Fallback>
            <p:pic>
              <p:nvPicPr>
                <p:cNvPr id="406" name="筆跡 405">
                  <a:extLst>
                    <a:ext uri="{FF2B5EF4-FFF2-40B4-BE49-F238E27FC236}">
                      <a16:creationId xmlns:a16="http://schemas.microsoft.com/office/drawing/2014/main" id="{90A81FA3-BDD0-49A1-ACF0-3BE4C4A9DF9A}"/>
                    </a:ext>
                  </a:extLst>
                </p:cNvPr>
                <p:cNvPicPr/>
                <p:nvPr/>
              </p:nvPicPr>
              <p:blipFill>
                <a:blip r:embed="rId491"/>
                <a:stretch>
                  <a:fillRect/>
                </a:stretch>
              </p:blipFill>
              <p:spPr>
                <a:xfrm>
                  <a:off x="8083410" y="5636595"/>
                  <a:ext cx="889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407" name="筆跡 406">
                  <a:extLst>
                    <a:ext uri="{FF2B5EF4-FFF2-40B4-BE49-F238E27FC236}">
                      <a16:creationId xmlns:a16="http://schemas.microsoft.com/office/drawing/2014/main" id="{B5F6BFE9-0397-4F01-8837-5F9B7BB593D4}"/>
                    </a:ext>
                  </a:extLst>
                </p14:cNvPr>
                <p14:cNvContentPartPr/>
                <p14:nvPr/>
              </p14:nvContentPartPr>
              <p14:xfrm>
                <a:off x="8237130" y="5762955"/>
                <a:ext cx="105120" cy="151920"/>
              </p14:xfrm>
            </p:contentPart>
          </mc:Choice>
          <mc:Fallback>
            <p:pic>
              <p:nvPicPr>
                <p:cNvPr id="407" name="筆跡 406">
                  <a:extLst>
                    <a:ext uri="{FF2B5EF4-FFF2-40B4-BE49-F238E27FC236}">
                      <a16:creationId xmlns:a16="http://schemas.microsoft.com/office/drawing/2014/main" id="{B5F6BFE9-0397-4F01-8837-5F9B7BB593D4}"/>
                    </a:ext>
                  </a:extLst>
                </p:cNvPr>
                <p:cNvPicPr/>
                <p:nvPr/>
              </p:nvPicPr>
              <p:blipFill>
                <a:blip r:embed="rId493"/>
                <a:stretch>
                  <a:fillRect/>
                </a:stretch>
              </p:blipFill>
              <p:spPr>
                <a:xfrm>
                  <a:off x="8219490" y="5744955"/>
                  <a:ext cx="14076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408" name="筆跡 407">
                  <a:extLst>
                    <a:ext uri="{FF2B5EF4-FFF2-40B4-BE49-F238E27FC236}">
                      <a16:creationId xmlns:a16="http://schemas.microsoft.com/office/drawing/2014/main" id="{53D75085-285A-4DD3-A900-0B9E66B3CE1D}"/>
                    </a:ext>
                  </a:extLst>
                </p14:cNvPr>
                <p14:cNvContentPartPr/>
                <p14:nvPr/>
              </p14:nvContentPartPr>
              <p14:xfrm>
                <a:off x="8417490" y="5566755"/>
                <a:ext cx="24480" cy="285120"/>
              </p14:xfrm>
            </p:contentPart>
          </mc:Choice>
          <mc:Fallback>
            <p:pic>
              <p:nvPicPr>
                <p:cNvPr id="408" name="筆跡 407">
                  <a:extLst>
                    <a:ext uri="{FF2B5EF4-FFF2-40B4-BE49-F238E27FC236}">
                      <a16:creationId xmlns:a16="http://schemas.microsoft.com/office/drawing/2014/main" id="{53D75085-285A-4DD3-A900-0B9E66B3CE1D}"/>
                    </a:ext>
                  </a:extLst>
                </p:cNvPr>
                <p:cNvPicPr/>
                <p:nvPr/>
              </p:nvPicPr>
              <p:blipFill>
                <a:blip r:embed="rId495"/>
                <a:stretch>
                  <a:fillRect/>
                </a:stretch>
              </p:blipFill>
              <p:spPr>
                <a:xfrm>
                  <a:off x="8399850" y="5549115"/>
                  <a:ext cx="6012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409" name="筆跡 408">
                  <a:extLst>
                    <a:ext uri="{FF2B5EF4-FFF2-40B4-BE49-F238E27FC236}">
                      <a16:creationId xmlns:a16="http://schemas.microsoft.com/office/drawing/2014/main" id="{6E3E0FC2-FF41-47EE-99DD-2FDAE00C151C}"/>
                    </a:ext>
                  </a:extLst>
                </p14:cNvPr>
                <p14:cNvContentPartPr/>
                <p14:nvPr/>
              </p14:nvContentPartPr>
              <p14:xfrm>
                <a:off x="8318850" y="5632995"/>
                <a:ext cx="145800" cy="45720"/>
              </p14:xfrm>
            </p:contentPart>
          </mc:Choice>
          <mc:Fallback>
            <p:pic>
              <p:nvPicPr>
                <p:cNvPr id="409" name="筆跡 408">
                  <a:extLst>
                    <a:ext uri="{FF2B5EF4-FFF2-40B4-BE49-F238E27FC236}">
                      <a16:creationId xmlns:a16="http://schemas.microsoft.com/office/drawing/2014/main" id="{6E3E0FC2-FF41-47EE-99DD-2FDAE00C151C}"/>
                    </a:ext>
                  </a:extLst>
                </p:cNvPr>
                <p:cNvPicPr/>
                <p:nvPr/>
              </p:nvPicPr>
              <p:blipFill>
                <a:blip r:embed="rId497"/>
                <a:stretch>
                  <a:fillRect/>
                </a:stretch>
              </p:blipFill>
              <p:spPr>
                <a:xfrm>
                  <a:off x="8301210" y="5614995"/>
                  <a:ext cx="1814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410" name="筆跡 409">
                  <a:extLst>
                    <a:ext uri="{FF2B5EF4-FFF2-40B4-BE49-F238E27FC236}">
                      <a16:creationId xmlns:a16="http://schemas.microsoft.com/office/drawing/2014/main" id="{44572D9E-BAA2-4AAF-B3CE-23D6D776BD33}"/>
                    </a:ext>
                  </a:extLst>
                </p14:cNvPr>
                <p14:cNvContentPartPr/>
                <p14:nvPr/>
              </p14:nvContentPartPr>
              <p14:xfrm>
                <a:off x="8471850" y="5686635"/>
                <a:ext cx="127800" cy="145440"/>
              </p14:xfrm>
            </p:contentPart>
          </mc:Choice>
          <mc:Fallback>
            <p:pic>
              <p:nvPicPr>
                <p:cNvPr id="410" name="筆跡 409">
                  <a:extLst>
                    <a:ext uri="{FF2B5EF4-FFF2-40B4-BE49-F238E27FC236}">
                      <a16:creationId xmlns:a16="http://schemas.microsoft.com/office/drawing/2014/main" id="{44572D9E-BAA2-4AAF-B3CE-23D6D776BD33}"/>
                    </a:ext>
                  </a:extLst>
                </p:cNvPr>
                <p:cNvPicPr/>
                <p:nvPr/>
              </p:nvPicPr>
              <p:blipFill>
                <a:blip r:embed="rId499"/>
                <a:stretch>
                  <a:fillRect/>
                </a:stretch>
              </p:blipFill>
              <p:spPr>
                <a:xfrm>
                  <a:off x="8453850" y="5668635"/>
                  <a:ext cx="1634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411" name="筆跡 410">
                  <a:extLst>
                    <a:ext uri="{FF2B5EF4-FFF2-40B4-BE49-F238E27FC236}">
                      <a16:creationId xmlns:a16="http://schemas.microsoft.com/office/drawing/2014/main" id="{EDDA490E-832E-44D3-A507-26687A41DA29}"/>
                    </a:ext>
                  </a:extLst>
                </p14:cNvPr>
                <p14:cNvContentPartPr/>
                <p14:nvPr/>
              </p14:nvContentPartPr>
              <p14:xfrm>
                <a:off x="8624850" y="5600595"/>
                <a:ext cx="117000" cy="215640"/>
              </p14:xfrm>
            </p:contentPart>
          </mc:Choice>
          <mc:Fallback>
            <p:pic>
              <p:nvPicPr>
                <p:cNvPr id="411" name="筆跡 410">
                  <a:extLst>
                    <a:ext uri="{FF2B5EF4-FFF2-40B4-BE49-F238E27FC236}">
                      <a16:creationId xmlns:a16="http://schemas.microsoft.com/office/drawing/2014/main" id="{EDDA490E-832E-44D3-A507-26687A41DA29}"/>
                    </a:ext>
                  </a:extLst>
                </p:cNvPr>
                <p:cNvPicPr/>
                <p:nvPr/>
              </p:nvPicPr>
              <p:blipFill>
                <a:blip r:embed="rId501"/>
                <a:stretch>
                  <a:fillRect/>
                </a:stretch>
              </p:blipFill>
              <p:spPr>
                <a:xfrm>
                  <a:off x="8606850" y="5582595"/>
                  <a:ext cx="15264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412" name="筆跡 411">
                  <a:extLst>
                    <a:ext uri="{FF2B5EF4-FFF2-40B4-BE49-F238E27FC236}">
                      <a16:creationId xmlns:a16="http://schemas.microsoft.com/office/drawing/2014/main" id="{D1999163-566A-4513-86F8-559BF3FCB550}"/>
                    </a:ext>
                  </a:extLst>
                </p14:cNvPr>
                <p14:cNvContentPartPr/>
                <p14:nvPr/>
              </p14:nvContentPartPr>
              <p14:xfrm>
                <a:off x="8764170" y="5589435"/>
                <a:ext cx="135000" cy="185760"/>
              </p14:xfrm>
            </p:contentPart>
          </mc:Choice>
          <mc:Fallback>
            <p:pic>
              <p:nvPicPr>
                <p:cNvPr id="412" name="筆跡 411">
                  <a:extLst>
                    <a:ext uri="{FF2B5EF4-FFF2-40B4-BE49-F238E27FC236}">
                      <a16:creationId xmlns:a16="http://schemas.microsoft.com/office/drawing/2014/main" id="{D1999163-566A-4513-86F8-559BF3FCB550}"/>
                    </a:ext>
                  </a:extLst>
                </p:cNvPr>
                <p:cNvPicPr/>
                <p:nvPr/>
              </p:nvPicPr>
              <p:blipFill>
                <a:blip r:embed="rId503"/>
                <a:stretch>
                  <a:fillRect/>
                </a:stretch>
              </p:blipFill>
              <p:spPr>
                <a:xfrm>
                  <a:off x="8746170" y="5571795"/>
                  <a:ext cx="1706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413" name="筆跡 412">
                  <a:extLst>
                    <a:ext uri="{FF2B5EF4-FFF2-40B4-BE49-F238E27FC236}">
                      <a16:creationId xmlns:a16="http://schemas.microsoft.com/office/drawing/2014/main" id="{FF9F5CBD-17B9-449D-A2C8-E9B137828E95}"/>
                    </a:ext>
                  </a:extLst>
                </p14:cNvPr>
                <p14:cNvContentPartPr/>
                <p14:nvPr/>
              </p14:nvContentPartPr>
              <p14:xfrm>
                <a:off x="8864250" y="5427075"/>
                <a:ext cx="268920" cy="335520"/>
              </p14:xfrm>
            </p:contentPart>
          </mc:Choice>
          <mc:Fallback>
            <p:pic>
              <p:nvPicPr>
                <p:cNvPr id="413" name="筆跡 412">
                  <a:extLst>
                    <a:ext uri="{FF2B5EF4-FFF2-40B4-BE49-F238E27FC236}">
                      <a16:creationId xmlns:a16="http://schemas.microsoft.com/office/drawing/2014/main" id="{FF9F5CBD-17B9-449D-A2C8-E9B137828E95}"/>
                    </a:ext>
                  </a:extLst>
                </p:cNvPr>
                <p:cNvPicPr/>
                <p:nvPr/>
              </p:nvPicPr>
              <p:blipFill>
                <a:blip r:embed="rId505"/>
                <a:stretch>
                  <a:fillRect/>
                </a:stretch>
              </p:blipFill>
              <p:spPr>
                <a:xfrm>
                  <a:off x="8846250" y="5409075"/>
                  <a:ext cx="30456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414" name="筆跡 413">
                  <a:extLst>
                    <a:ext uri="{FF2B5EF4-FFF2-40B4-BE49-F238E27FC236}">
                      <a16:creationId xmlns:a16="http://schemas.microsoft.com/office/drawing/2014/main" id="{BCCCB852-F9A9-4DAB-8D81-8D470ABC9216}"/>
                    </a:ext>
                  </a:extLst>
                </p14:cNvPr>
                <p14:cNvContentPartPr/>
                <p14:nvPr/>
              </p14:nvContentPartPr>
              <p14:xfrm>
                <a:off x="9057570" y="5863395"/>
                <a:ext cx="63000" cy="55440"/>
              </p14:xfrm>
            </p:contentPart>
          </mc:Choice>
          <mc:Fallback>
            <p:pic>
              <p:nvPicPr>
                <p:cNvPr id="414" name="筆跡 413">
                  <a:extLst>
                    <a:ext uri="{FF2B5EF4-FFF2-40B4-BE49-F238E27FC236}">
                      <a16:creationId xmlns:a16="http://schemas.microsoft.com/office/drawing/2014/main" id="{BCCCB852-F9A9-4DAB-8D81-8D470ABC9216}"/>
                    </a:ext>
                  </a:extLst>
                </p:cNvPr>
                <p:cNvPicPr/>
                <p:nvPr/>
              </p:nvPicPr>
              <p:blipFill>
                <a:blip r:embed="rId507"/>
                <a:stretch>
                  <a:fillRect/>
                </a:stretch>
              </p:blipFill>
              <p:spPr>
                <a:xfrm>
                  <a:off x="9039930" y="5845755"/>
                  <a:ext cx="98640" cy="91080"/>
                </a:xfrm>
                <a:prstGeom prst="rect">
                  <a:avLst/>
                </a:prstGeom>
              </p:spPr>
            </p:pic>
          </mc:Fallback>
        </mc:AlternateContent>
      </p:grpSp>
      <p:grpSp>
        <p:nvGrpSpPr>
          <p:cNvPr id="427" name="群組 426">
            <a:extLst>
              <a:ext uri="{FF2B5EF4-FFF2-40B4-BE49-F238E27FC236}">
                <a16:creationId xmlns:a16="http://schemas.microsoft.com/office/drawing/2014/main" id="{9F6452B7-2DFD-4149-BD5E-F14D79ECF0F3}"/>
              </a:ext>
            </a:extLst>
          </p:cNvPr>
          <p:cNvGrpSpPr/>
          <p:nvPr/>
        </p:nvGrpSpPr>
        <p:grpSpPr>
          <a:xfrm>
            <a:off x="2443650" y="6173175"/>
            <a:ext cx="392040" cy="309600"/>
            <a:chOff x="3181650" y="6411315"/>
            <a:chExt cx="392040" cy="309600"/>
          </a:xfrm>
        </p:grpSpPr>
        <mc:AlternateContent xmlns:mc="http://schemas.openxmlformats.org/markup-compatibility/2006">
          <mc:Choice xmlns:p14="http://schemas.microsoft.com/office/powerpoint/2010/main" Requires="p14">
            <p:contentPart p14:bwMode="auto" r:id="rId508">
              <p14:nvContentPartPr>
                <p14:cNvPr id="416" name="筆跡 415">
                  <a:extLst>
                    <a:ext uri="{FF2B5EF4-FFF2-40B4-BE49-F238E27FC236}">
                      <a16:creationId xmlns:a16="http://schemas.microsoft.com/office/drawing/2014/main" id="{E0FF0230-1D29-413B-A64B-A23E1CA1F4B0}"/>
                    </a:ext>
                  </a:extLst>
                </p14:cNvPr>
                <p14:cNvContentPartPr/>
                <p14:nvPr/>
              </p14:nvContentPartPr>
              <p14:xfrm>
                <a:off x="3181650" y="6531555"/>
                <a:ext cx="5400" cy="14400"/>
              </p14:xfrm>
            </p:contentPart>
          </mc:Choice>
          <mc:Fallback>
            <p:pic>
              <p:nvPicPr>
                <p:cNvPr id="416" name="筆跡 415">
                  <a:extLst>
                    <a:ext uri="{FF2B5EF4-FFF2-40B4-BE49-F238E27FC236}">
                      <a16:creationId xmlns:a16="http://schemas.microsoft.com/office/drawing/2014/main" id="{E0FF0230-1D29-413B-A64B-A23E1CA1F4B0}"/>
                    </a:ext>
                  </a:extLst>
                </p:cNvPr>
                <p:cNvPicPr/>
                <p:nvPr/>
              </p:nvPicPr>
              <p:blipFill>
                <a:blip r:embed="rId509"/>
                <a:stretch>
                  <a:fillRect/>
                </a:stretch>
              </p:blipFill>
              <p:spPr>
                <a:xfrm>
                  <a:off x="3163650" y="6513915"/>
                  <a:ext cx="410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417" name="筆跡 416">
                  <a:extLst>
                    <a:ext uri="{FF2B5EF4-FFF2-40B4-BE49-F238E27FC236}">
                      <a16:creationId xmlns:a16="http://schemas.microsoft.com/office/drawing/2014/main" id="{88A7C684-8DCD-46D8-9D38-D3C53B1CB7D3}"/>
                    </a:ext>
                  </a:extLst>
                </p14:cNvPr>
                <p14:cNvContentPartPr/>
                <p14:nvPr/>
              </p14:nvContentPartPr>
              <p14:xfrm>
                <a:off x="3284610" y="6471075"/>
                <a:ext cx="6120" cy="208080"/>
              </p14:xfrm>
            </p:contentPart>
          </mc:Choice>
          <mc:Fallback>
            <p:pic>
              <p:nvPicPr>
                <p:cNvPr id="417" name="筆跡 416">
                  <a:extLst>
                    <a:ext uri="{FF2B5EF4-FFF2-40B4-BE49-F238E27FC236}">
                      <a16:creationId xmlns:a16="http://schemas.microsoft.com/office/drawing/2014/main" id="{88A7C684-8DCD-46D8-9D38-D3C53B1CB7D3}"/>
                    </a:ext>
                  </a:extLst>
                </p:cNvPr>
                <p:cNvPicPr/>
                <p:nvPr/>
              </p:nvPicPr>
              <p:blipFill>
                <a:blip r:embed="rId511"/>
                <a:stretch>
                  <a:fillRect/>
                </a:stretch>
              </p:blipFill>
              <p:spPr>
                <a:xfrm>
                  <a:off x="3266610" y="6453075"/>
                  <a:ext cx="4176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418" name="筆跡 417">
                  <a:extLst>
                    <a:ext uri="{FF2B5EF4-FFF2-40B4-BE49-F238E27FC236}">
                      <a16:creationId xmlns:a16="http://schemas.microsoft.com/office/drawing/2014/main" id="{C0BA94FF-7A34-4A7A-ADD8-70EFED88EC8F}"/>
                    </a:ext>
                  </a:extLst>
                </p14:cNvPr>
                <p14:cNvContentPartPr/>
                <p14:nvPr/>
              </p14:nvContentPartPr>
              <p14:xfrm>
                <a:off x="3274530" y="6543795"/>
                <a:ext cx="147240" cy="23760"/>
              </p14:xfrm>
            </p:contentPart>
          </mc:Choice>
          <mc:Fallback>
            <p:pic>
              <p:nvPicPr>
                <p:cNvPr id="418" name="筆跡 417">
                  <a:extLst>
                    <a:ext uri="{FF2B5EF4-FFF2-40B4-BE49-F238E27FC236}">
                      <a16:creationId xmlns:a16="http://schemas.microsoft.com/office/drawing/2014/main" id="{C0BA94FF-7A34-4A7A-ADD8-70EFED88EC8F}"/>
                    </a:ext>
                  </a:extLst>
                </p:cNvPr>
                <p:cNvPicPr/>
                <p:nvPr/>
              </p:nvPicPr>
              <p:blipFill>
                <a:blip r:embed="rId513"/>
                <a:stretch>
                  <a:fillRect/>
                </a:stretch>
              </p:blipFill>
              <p:spPr>
                <a:xfrm>
                  <a:off x="3256530" y="6526155"/>
                  <a:ext cx="18288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419" name="筆跡 418">
                  <a:extLst>
                    <a:ext uri="{FF2B5EF4-FFF2-40B4-BE49-F238E27FC236}">
                      <a16:creationId xmlns:a16="http://schemas.microsoft.com/office/drawing/2014/main" id="{49ADB26C-F29F-48AA-A108-B54696DFB075}"/>
                    </a:ext>
                  </a:extLst>
                </p14:cNvPr>
                <p14:cNvContentPartPr/>
                <p14:nvPr/>
              </p14:nvContentPartPr>
              <p14:xfrm>
                <a:off x="3404130" y="6411315"/>
                <a:ext cx="29520" cy="258120"/>
              </p14:xfrm>
            </p:contentPart>
          </mc:Choice>
          <mc:Fallback>
            <p:pic>
              <p:nvPicPr>
                <p:cNvPr id="419" name="筆跡 418">
                  <a:extLst>
                    <a:ext uri="{FF2B5EF4-FFF2-40B4-BE49-F238E27FC236}">
                      <a16:creationId xmlns:a16="http://schemas.microsoft.com/office/drawing/2014/main" id="{49ADB26C-F29F-48AA-A108-B54696DFB075}"/>
                    </a:ext>
                  </a:extLst>
                </p:cNvPr>
                <p:cNvPicPr/>
                <p:nvPr/>
              </p:nvPicPr>
              <p:blipFill>
                <a:blip r:embed="rId515"/>
                <a:stretch>
                  <a:fillRect/>
                </a:stretch>
              </p:blipFill>
              <p:spPr>
                <a:xfrm>
                  <a:off x="3386130" y="6393675"/>
                  <a:ext cx="6516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420" name="筆跡 419">
                  <a:extLst>
                    <a:ext uri="{FF2B5EF4-FFF2-40B4-BE49-F238E27FC236}">
                      <a16:creationId xmlns:a16="http://schemas.microsoft.com/office/drawing/2014/main" id="{E033F2FB-55B6-4787-9EC3-571F46BB3E17}"/>
                    </a:ext>
                  </a:extLst>
                </p14:cNvPr>
                <p14:cNvContentPartPr/>
                <p14:nvPr/>
              </p14:nvContentPartPr>
              <p14:xfrm>
                <a:off x="3499530" y="6628035"/>
                <a:ext cx="74160" cy="92880"/>
              </p14:xfrm>
            </p:contentPart>
          </mc:Choice>
          <mc:Fallback>
            <p:pic>
              <p:nvPicPr>
                <p:cNvPr id="420" name="筆跡 419">
                  <a:extLst>
                    <a:ext uri="{FF2B5EF4-FFF2-40B4-BE49-F238E27FC236}">
                      <a16:creationId xmlns:a16="http://schemas.microsoft.com/office/drawing/2014/main" id="{E033F2FB-55B6-4787-9EC3-571F46BB3E17}"/>
                    </a:ext>
                  </a:extLst>
                </p:cNvPr>
                <p:cNvPicPr/>
                <p:nvPr/>
              </p:nvPicPr>
              <p:blipFill>
                <a:blip r:embed="rId517"/>
                <a:stretch>
                  <a:fillRect/>
                </a:stretch>
              </p:blipFill>
              <p:spPr>
                <a:xfrm>
                  <a:off x="3481530" y="6610035"/>
                  <a:ext cx="109800" cy="128520"/>
                </a:xfrm>
                <a:prstGeom prst="rect">
                  <a:avLst/>
                </a:prstGeom>
              </p:spPr>
            </p:pic>
          </mc:Fallback>
        </mc:AlternateContent>
      </p:grpSp>
      <p:grpSp>
        <p:nvGrpSpPr>
          <p:cNvPr id="426" name="群組 425">
            <a:extLst>
              <a:ext uri="{FF2B5EF4-FFF2-40B4-BE49-F238E27FC236}">
                <a16:creationId xmlns:a16="http://schemas.microsoft.com/office/drawing/2014/main" id="{36C80C76-31DE-42CD-811C-768D3A8B799E}"/>
              </a:ext>
            </a:extLst>
          </p:cNvPr>
          <p:cNvGrpSpPr/>
          <p:nvPr/>
        </p:nvGrpSpPr>
        <p:grpSpPr>
          <a:xfrm>
            <a:off x="3112170" y="6221055"/>
            <a:ext cx="490680" cy="320760"/>
            <a:chOff x="3850170" y="6459195"/>
            <a:chExt cx="490680" cy="320760"/>
          </a:xfrm>
        </p:grpSpPr>
        <mc:AlternateContent xmlns:mc="http://schemas.openxmlformats.org/markup-compatibility/2006">
          <mc:Choice xmlns:p14="http://schemas.microsoft.com/office/powerpoint/2010/main" Requires="p14">
            <p:contentPart p14:bwMode="auto" r:id="rId518">
              <p14:nvContentPartPr>
                <p14:cNvPr id="421" name="筆跡 420">
                  <a:extLst>
                    <a:ext uri="{FF2B5EF4-FFF2-40B4-BE49-F238E27FC236}">
                      <a16:creationId xmlns:a16="http://schemas.microsoft.com/office/drawing/2014/main" id="{9F2E58ED-9E5C-457D-BEC8-98305B4AEA35}"/>
                    </a:ext>
                  </a:extLst>
                </p14:cNvPr>
                <p14:cNvContentPartPr/>
                <p14:nvPr/>
              </p14:nvContentPartPr>
              <p14:xfrm>
                <a:off x="3850170" y="6557475"/>
                <a:ext cx="133560" cy="151560"/>
              </p14:xfrm>
            </p:contentPart>
          </mc:Choice>
          <mc:Fallback>
            <p:pic>
              <p:nvPicPr>
                <p:cNvPr id="421" name="筆跡 420">
                  <a:extLst>
                    <a:ext uri="{FF2B5EF4-FFF2-40B4-BE49-F238E27FC236}">
                      <a16:creationId xmlns:a16="http://schemas.microsoft.com/office/drawing/2014/main" id="{9F2E58ED-9E5C-457D-BEC8-98305B4AEA35}"/>
                    </a:ext>
                  </a:extLst>
                </p:cNvPr>
                <p:cNvPicPr/>
                <p:nvPr/>
              </p:nvPicPr>
              <p:blipFill>
                <a:blip r:embed="rId519"/>
                <a:stretch>
                  <a:fillRect/>
                </a:stretch>
              </p:blipFill>
              <p:spPr>
                <a:xfrm>
                  <a:off x="3832170" y="6539835"/>
                  <a:ext cx="1692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422" name="筆跡 421">
                  <a:extLst>
                    <a:ext uri="{FF2B5EF4-FFF2-40B4-BE49-F238E27FC236}">
                      <a16:creationId xmlns:a16="http://schemas.microsoft.com/office/drawing/2014/main" id="{FC359D57-22AB-4356-9ECA-EA43510A1CD5}"/>
                    </a:ext>
                  </a:extLst>
                </p14:cNvPr>
                <p14:cNvContentPartPr/>
                <p14:nvPr/>
              </p14:nvContentPartPr>
              <p14:xfrm>
                <a:off x="4137090" y="6598875"/>
                <a:ext cx="25560" cy="96840"/>
              </p14:xfrm>
            </p:contentPart>
          </mc:Choice>
          <mc:Fallback>
            <p:pic>
              <p:nvPicPr>
                <p:cNvPr id="422" name="筆跡 421">
                  <a:extLst>
                    <a:ext uri="{FF2B5EF4-FFF2-40B4-BE49-F238E27FC236}">
                      <a16:creationId xmlns:a16="http://schemas.microsoft.com/office/drawing/2014/main" id="{FC359D57-22AB-4356-9ECA-EA43510A1CD5}"/>
                    </a:ext>
                  </a:extLst>
                </p:cNvPr>
                <p:cNvPicPr/>
                <p:nvPr/>
              </p:nvPicPr>
              <p:blipFill>
                <a:blip r:embed="rId521"/>
                <a:stretch>
                  <a:fillRect/>
                </a:stretch>
              </p:blipFill>
              <p:spPr>
                <a:xfrm>
                  <a:off x="4119090" y="6580875"/>
                  <a:ext cx="612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423" name="筆跡 422">
                  <a:extLst>
                    <a:ext uri="{FF2B5EF4-FFF2-40B4-BE49-F238E27FC236}">
                      <a16:creationId xmlns:a16="http://schemas.microsoft.com/office/drawing/2014/main" id="{3D47A775-853C-42F7-9780-9718B52D32AF}"/>
                    </a:ext>
                  </a:extLst>
                </p14:cNvPr>
                <p14:cNvContentPartPr/>
                <p14:nvPr/>
              </p14:nvContentPartPr>
              <p14:xfrm>
                <a:off x="4062570" y="6515355"/>
                <a:ext cx="74880" cy="26280"/>
              </p14:xfrm>
            </p:contentPart>
          </mc:Choice>
          <mc:Fallback>
            <p:pic>
              <p:nvPicPr>
                <p:cNvPr id="423" name="筆跡 422">
                  <a:extLst>
                    <a:ext uri="{FF2B5EF4-FFF2-40B4-BE49-F238E27FC236}">
                      <a16:creationId xmlns:a16="http://schemas.microsoft.com/office/drawing/2014/main" id="{3D47A775-853C-42F7-9780-9718B52D32AF}"/>
                    </a:ext>
                  </a:extLst>
                </p:cNvPr>
                <p:cNvPicPr/>
                <p:nvPr/>
              </p:nvPicPr>
              <p:blipFill>
                <a:blip r:embed="rId523"/>
                <a:stretch>
                  <a:fillRect/>
                </a:stretch>
              </p:blipFill>
              <p:spPr>
                <a:xfrm>
                  <a:off x="4044570" y="6497355"/>
                  <a:ext cx="1105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424" name="筆跡 423">
                  <a:extLst>
                    <a:ext uri="{FF2B5EF4-FFF2-40B4-BE49-F238E27FC236}">
                      <a16:creationId xmlns:a16="http://schemas.microsoft.com/office/drawing/2014/main" id="{0E7AFFB0-EC15-4073-8066-1139BC5F721E}"/>
                    </a:ext>
                  </a:extLst>
                </p14:cNvPr>
                <p14:cNvContentPartPr/>
                <p14:nvPr/>
              </p14:nvContentPartPr>
              <p14:xfrm>
                <a:off x="4222410" y="6529395"/>
                <a:ext cx="12240" cy="250560"/>
              </p14:xfrm>
            </p:contentPart>
          </mc:Choice>
          <mc:Fallback>
            <p:pic>
              <p:nvPicPr>
                <p:cNvPr id="424" name="筆跡 423">
                  <a:extLst>
                    <a:ext uri="{FF2B5EF4-FFF2-40B4-BE49-F238E27FC236}">
                      <a16:creationId xmlns:a16="http://schemas.microsoft.com/office/drawing/2014/main" id="{0E7AFFB0-EC15-4073-8066-1139BC5F721E}"/>
                    </a:ext>
                  </a:extLst>
                </p:cNvPr>
                <p:cNvPicPr/>
                <p:nvPr/>
              </p:nvPicPr>
              <p:blipFill>
                <a:blip r:embed="rId525"/>
                <a:stretch>
                  <a:fillRect/>
                </a:stretch>
              </p:blipFill>
              <p:spPr>
                <a:xfrm>
                  <a:off x="4204770" y="6511755"/>
                  <a:ext cx="478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425" name="筆跡 424">
                  <a:extLst>
                    <a:ext uri="{FF2B5EF4-FFF2-40B4-BE49-F238E27FC236}">
                      <a16:creationId xmlns:a16="http://schemas.microsoft.com/office/drawing/2014/main" id="{3238EF9D-6F3C-4E39-8CCA-874C636F1EF3}"/>
                    </a:ext>
                  </a:extLst>
                </p14:cNvPr>
                <p14:cNvContentPartPr/>
                <p14:nvPr/>
              </p14:nvContentPartPr>
              <p14:xfrm>
                <a:off x="4311690" y="6459195"/>
                <a:ext cx="29160" cy="277560"/>
              </p14:xfrm>
            </p:contentPart>
          </mc:Choice>
          <mc:Fallback>
            <p:pic>
              <p:nvPicPr>
                <p:cNvPr id="425" name="筆跡 424">
                  <a:extLst>
                    <a:ext uri="{FF2B5EF4-FFF2-40B4-BE49-F238E27FC236}">
                      <a16:creationId xmlns:a16="http://schemas.microsoft.com/office/drawing/2014/main" id="{3238EF9D-6F3C-4E39-8CCA-874C636F1EF3}"/>
                    </a:ext>
                  </a:extLst>
                </p:cNvPr>
                <p:cNvPicPr/>
                <p:nvPr/>
              </p:nvPicPr>
              <p:blipFill>
                <a:blip r:embed="rId527"/>
                <a:stretch>
                  <a:fillRect/>
                </a:stretch>
              </p:blipFill>
              <p:spPr>
                <a:xfrm>
                  <a:off x="4293690" y="6441195"/>
                  <a:ext cx="64800" cy="313200"/>
                </a:xfrm>
                <a:prstGeom prst="rect">
                  <a:avLst/>
                </a:prstGeom>
              </p:spPr>
            </p:pic>
          </mc:Fallback>
        </mc:AlternateContent>
      </p:grpSp>
      <p:grpSp>
        <p:nvGrpSpPr>
          <p:cNvPr id="445" name="群組 444">
            <a:extLst>
              <a:ext uri="{FF2B5EF4-FFF2-40B4-BE49-F238E27FC236}">
                <a16:creationId xmlns:a16="http://schemas.microsoft.com/office/drawing/2014/main" id="{377A1F9A-D938-4C8C-995A-28B6EAB01ED9}"/>
              </a:ext>
            </a:extLst>
          </p:cNvPr>
          <p:cNvGrpSpPr/>
          <p:nvPr/>
        </p:nvGrpSpPr>
        <p:grpSpPr>
          <a:xfrm>
            <a:off x="3935490" y="6213135"/>
            <a:ext cx="438480" cy="296640"/>
            <a:chOff x="4673490" y="6451275"/>
            <a:chExt cx="438480" cy="296640"/>
          </a:xfrm>
        </p:grpSpPr>
        <mc:AlternateContent xmlns:mc="http://schemas.openxmlformats.org/markup-compatibility/2006">
          <mc:Choice xmlns:p14="http://schemas.microsoft.com/office/powerpoint/2010/main" Requires="p14">
            <p:contentPart p14:bwMode="auto" r:id="rId528">
              <p14:nvContentPartPr>
                <p14:cNvPr id="428" name="筆跡 427">
                  <a:extLst>
                    <a:ext uri="{FF2B5EF4-FFF2-40B4-BE49-F238E27FC236}">
                      <a16:creationId xmlns:a16="http://schemas.microsoft.com/office/drawing/2014/main" id="{BFBCC942-FF0A-4011-AAA7-8FD461D22E05}"/>
                    </a:ext>
                  </a:extLst>
                </p14:cNvPr>
                <p14:cNvContentPartPr/>
                <p14:nvPr/>
              </p14:nvContentPartPr>
              <p14:xfrm>
                <a:off x="4706250" y="6616155"/>
                <a:ext cx="7200" cy="108720"/>
              </p14:xfrm>
            </p:contentPart>
          </mc:Choice>
          <mc:Fallback>
            <p:pic>
              <p:nvPicPr>
                <p:cNvPr id="428" name="筆跡 427">
                  <a:extLst>
                    <a:ext uri="{FF2B5EF4-FFF2-40B4-BE49-F238E27FC236}">
                      <a16:creationId xmlns:a16="http://schemas.microsoft.com/office/drawing/2014/main" id="{BFBCC942-FF0A-4011-AAA7-8FD461D22E05}"/>
                    </a:ext>
                  </a:extLst>
                </p:cNvPr>
                <p:cNvPicPr/>
                <p:nvPr/>
              </p:nvPicPr>
              <p:blipFill>
                <a:blip r:embed="rId529"/>
                <a:stretch>
                  <a:fillRect/>
                </a:stretch>
              </p:blipFill>
              <p:spPr>
                <a:xfrm>
                  <a:off x="4688250" y="6598155"/>
                  <a:ext cx="428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429" name="筆跡 428">
                  <a:extLst>
                    <a:ext uri="{FF2B5EF4-FFF2-40B4-BE49-F238E27FC236}">
                      <a16:creationId xmlns:a16="http://schemas.microsoft.com/office/drawing/2014/main" id="{39434108-7FAC-4B5B-9E9B-2190D168A0F6}"/>
                    </a:ext>
                  </a:extLst>
                </p14:cNvPr>
                <p14:cNvContentPartPr/>
                <p14:nvPr/>
              </p14:nvContentPartPr>
              <p14:xfrm>
                <a:off x="4673490" y="6451275"/>
                <a:ext cx="194040" cy="296640"/>
              </p14:xfrm>
            </p:contentPart>
          </mc:Choice>
          <mc:Fallback>
            <p:pic>
              <p:nvPicPr>
                <p:cNvPr id="429" name="筆跡 428">
                  <a:extLst>
                    <a:ext uri="{FF2B5EF4-FFF2-40B4-BE49-F238E27FC236}">
                      <a16:creationId xmlns:a16="http://schemas.microsoft.com/office/drawing/2014/main" id="{39434108-7FAC-4B5B-9E9B-2190D168A0F6}"/>
                    </a:ext>
                  </a:extLst>
                </p:cNvPr>
                <p:cNvPicPr/>
                <p:nvPr/>
              </p:nvPicPr>
              <p:blipFill>
                <a:blip r:embed="rId531"/>
                <a:stretch>
                  <a:fillRect/>
                </a:stretch>
              </p:blipFill>
              <p:spPr>
                <a:xfrm>
                  <a:off x="4655850" y="6433635"/>
                  <a:ext cx="22968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430" name="筆跡 429">
                  <a:extLst>
                    <a:ext uri="{FF2B5EF4-FFF2-40B4-BE49-F238E27FC236}">
                      <a16:creationId xmlns:a16="http://schemas.microsoft.com/office/drawing/2014/main" id="{14178388-D279-477F-AEAC-71CD943BB529}"/>
                    </a:ext>
                  </a:extLst>
                </p14:cNvPr>
                <p14:cNvContentPartPr/>
                <p14:nvPr/>
              </p14:nvContentPartPr>
              <p14:xfrm>
                <a:off x="4935210" y="6565755"/>
                <a:ext cx="176760" cy="166680"/>
              </p14:xfrm>
            </p:contentPart>
          </mc:Choice>
          <mc:Fallback>
            <p:pic>
              <p:nvPicPr>
                <p:cNvPr id="430" name="筆跡 429">
                  <a:extLst>
                    <a:ext uri="{FF2B5EF4-FFF2-40B4-BE49-F238E27FC236}">
                      <a16:creationId xmlns:a16="http://schemas.microsoft.com/office/drawing/2014/main" id="{14178388-D279-477F-AEAC-71CD943BB529}"/>
                    </a:ext>
                  </a:extLst>
                </p:cNvPr>
                <p:cNvPicPr/>
                <p:nvPr/>
              </p:nvPicPr>
              <p:blipFill>
                <a:blip r:embed="rId533"/>
                <a:stretch>
                  <a:fillRect/>
                </a:stretch>
              </p:blipFill>
              <p:spPr>
                <a:xfrm>
                  <a:off x="4917210" y="6547755"/>
                  <a:ext cx="212400" cy="202320"/>
                </a:xfrm>
                <a:prstGeom prst="rect">
                  <a:avLst/>
                </a:prstGeom>
              </p:spPr>
            </p:pic>
          </mc:Fallback>
        </mc:AlternateContent>
      </p:grpSp>
      <p:grpSp>
        <p:nvGrpSpPr>
          <p:cNvPr id="444" name="群組 443">
            <a:extLst>
              <a:ext uri="{FF2B5EF4-FFF2-40B4-BE49-F238E27FC236}">
                <a16:creationId xmlns:a16="http://schemas.microsoft.com/office/drawing/2014/main" id="{FF4CB8FB-875B-41C9-B5F6-C8834DF9FE7D}"/>
              </a:ext>
            </a:extLst>
          </p:cNvPr>
          <p:cNvGrpSpPr/>
          <p:nvPr/>
        </p:nvGrpSpPr>
        <p:grpSpPr>
          <a:xfrm>
            <a:off x="4631010" y="6041775"/>
            <a:ext cx="2009520" cy="507240"/>
            <a:chOff x="5369010" y="6279915"/>
            <a:chExt cx="2009520" cy="507240"/>
          </a:xfrm>
        </p:grpSpPr>
        <mc:AlternateContent xmlns:mc="http://schemas.openxmlformats.org/markup-compatibility/2006">
          <mc:Choice xmlns:p14="http://schemas.microsoft.com/office/powerpoint/2010/main" Requires="p14">
            <p:contentPart p14:bwMode="auto" r:id="rId534">
              <p14:nvContentPartPr>
                <p14:cNvPr id="431" name="筆跡 430">
                  <a:extLst>
                    <a:ext uri="{FF2B5EF4-FFF2-40B4-BE49-F238E27FC236}">
                      <a16:creationId xmlns:a16="http://schemas.microsoft.com/office/drawing/2014/main" id="{06B2E400-368E-4A7D-A913-68838B685496}"/>
                    </a:ext>
                  </a:extLst>
                </p14:cNvPr>
                <p14:cNvContentPartPr/>
                <p14:nvPr/>
              </p14:nvContentPartPr>
              <p14:xfrm>
                <a:off x="5382330" y="6541275"/>
                <a:ext cx="37440" cy="200520"/>
              </p14:xfrm>
            </p:contentPart>
          </mc:Choice>
          <mc:Fallback>
            <p:pic>
              <p:nvPicPr>
                <p:cNvPr id="431" name="筆跡 430">
                  <a:extLst>
                    <a:ext uri="{FF2B5EF4-FFF2-40B4-BE49-F238E27FC236}">
                      <a16:creationId xmlns:a16="http://schemas.microsoft.com/office/drawing/2014/main" id="{06B2E400-368E-4A7D-A913-68838B685496}"/>
                    </a:ext>
                  </a:extLst>
                </p:cNvPr>
                <p:cNvPicPr/>
                <p:nvPr/>
              </p:nvPicPr>
              <p:blipFill>
                <a:blip r:embed="rId535"/>
                <a:stretch>
                  <a:fillRect/>
                </a:stretch>
              </p:blipFill>
              <p:spPr>
                <a:xfrm>
                  <a:off x="5364330" y="6523635"/>
                  <a:ext cx="730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432" name="筆跡 431">
                  <a:extLst>
                    <a:ext uri="{FF2B5EF4-FFF2-40B4-BE49-F238E27FC236}">
                      <a16:creationId xmlns:a16="http://schemas.microsoft.com/office/drawing/2014/main" id="{F82C0979-8D0D-420E-9E2C-C132594BE8E1}"/>
                    </a:ext>
                  </a:extLst>
                </p14:cNvPr>
                <p14:cNvContentPartPr/>
                <p14:nvPr/>
              </p14:nvContentPartPr>
              <p14:xfrm>
                <a:off x="5369010" y="6498075"/>
                <a:ext cx="214560" cy="159480"/>
              </p14:xfrm>
            </p:contentPart>
          </mc:Choice>
          <mc:Fallback>
            <p:pic>
              <p:nvPicPr>
                <p:cNvPr id="432" name="筆跡 431">
                  <a:extLst>
                    <a:ext uri="{FF2B5EF4-FFF2-40B4-BE49-F238E27FC236}">
                      <a16:creationId xmlns:a16="http://schemas.microsoft.com/office/drawing/2014/main" id="{F82C0979-8D0D-420E-9E2C-C132594BE8E1}"/>
                    </a:ext>
                  </a:extLst>
                </p:cNvPr>
                <p:cNvPicPr/>
                <p:nvPr/>
              </p:nvPicPr>
              <p:blipFill>
                <a:blip r:embed="rId537"/>
                <a:stretch>
                  <a:fillRect/>
                </a:stretch>
              </p:blipFill>
              <p:spPr>
                <a:xfrm>
                  <a:off x="5351370" y="6480075"/>
                  <a:ext cx="2502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433" name="筆跡 432">
                  <a:extLst>
                    <a:ext uri="{FF2B5EF4-FFF2-40B4-BE49-F238E27FC236}">
                      <a16:creationId xmlns:a16="http://schemas.microsoft.com/office/drawing/2014/main" id="{477896B0-CB9B-4771-BEA4-967F3B755272}"/>
                    </a:ext>
                  </a:extLst>
                </p14:cNvPr>
                <p14:cNvContentPartPr/>
                <p14:nvPr/>
              </p14:nvContentPartPr>
              <p14:xfrm>
                <a:off x="5594010" y="6539835"/>
                <a:ext cx="263880" cy="91800"/>
              </p14:xfrm>
            </p:contentPart>
          </mc:Choice>
          <mc:Fallback>
            <p:pic>
              <p:nvPicPr>
                <p:cNvPr id="433" name="筆跡 432">
                  <a:extLst>
                    <a:ext uri="{FF2B5EF4-FFF2-40B4-BE49-F238E27FC236}">
                      <a16:creationId xmlns:a16="http://schemas.microsoft.com/office/drawing/2014/main" id="{477896B0-CB9B-4771-BEA4-967F3B755272}"/>
                    </a:ext>
                  </a:extLst>
                </p:cNvPr>
                <p:cNvPicPr/>
                <p:nvPr/>
              </p:nvPicPr>
              <p:blipFill>
                <a:blip r:embed="rId539"/>
                <a:stretch>
                  <a:fillRect/>
                </a:stretch>
              </p:blipFill>
              <p:spPr>
                <a:xfrm>
                  <a:off x="5576010" y="6521835"/>
                  <a:ext cx="2995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434" name="筆跡 433">
                  <a:extLst>
                    <a:ext uri="{FF2B5EF4-FFF2-40B4-BE49-F238E27FC236}">
                      <a16:creationId xmlns:a16="http://schemas.microsoft.com/office/drawing/2014/main" id="{CE68E1DB-CE4B-415B-84AF-2718318DC6FC}"/>
                    </a:ext>
                  </a:extLst>
                </p14:cNvPr>
                <p14:cNvContentPartPr/>
                <p14:nvPr/>
              </p14:nvContentPartPr>
              <p14:xfrm>
                <a:off x="5885250" y="6514275"/>
                <a:ext cx="110880" cy="272880"/>
              </p14:xfrm>
            </p:contentPart>
          </mc:Choice>
          <mc:Fallback>
            <p:pic>
              <p:nvPicPr>
                <p:cNvPr id="434" name="筆跡 433">
                  <a:extLst>
                    <a:ext uri="{FF2B5EF4-FFF2-40B4-BE49-F238E27FC236}">
                      <a16:creationId xmlns:a16="http://schemas.microsoft.com/office/drawing/2014/main" id="{CE68E1DB-CE4B-415B-84AF-2718318DC6FC}"/>
                    </a:ext>
                  </a:extLst>
                </p:cNvPr>
                <p:cNvPicPr/>
                <p:nvPr/>
              </p:nvPicPr>
              <p:blipFill>
                <a:blip r:embed="rId541"/>
                <a:stretch>
                  <a:fillRect/>
                </a:stretch>
              </p:blipFill>
              <p:spPr>
                <a:xfrm>
                  <a:off x="5867250" y="6496275"/>
                  <a:ext cx="14652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435" name="筆跡 434">
                  <a:extLst>
                    <a:ext uri="{FF2B5EF4-FFF2-40B4-BE49-F238E27FC236}">
                      <a16:creationId xmlns:a16="http://schemas.microsoft.com/office/drawing/2014/main" id="{AAF92ACB-7B47-48E4-9399-987FD122E000}"/>
                    </a:ext>
                  </a:extLst>
                </p14:cNvPr>
                <p14:cNvContentPartPr/>
                <p14:nvPr/>
              </p14:nvContentPartPr>
              <p14:xfrm>
                <a:off x="5876610" y="6376755"/>
                <a:ext cx="138600" cy="53280"/>
              </p14:xfrm>
            </p:contentPart>
          </mc:Choice>
          <mc:Fallback>
            <p:pic>
              <p:nvPicPr>
                <p:cNvPr id="435" name="筆跡 434">
                  <a:extLst>
                    <a:ext uri="{FF2B5EF4-FFF2-40B4-BE49-F238E27FC236}">
                      <a16:creationId xmlns:a16="http://schemas.microsoft.com/office/drawing/2014/main" id="{AAF92ACB-7B47-48E4-9399-987FD122E000}"/>
                    </a:ext>
                  </a:extLst>
                </p:cNvPr>
                <p:cNvPicPr/>
                <p:nvPr/>
              </p:nvPicPr>
              <p:blipFill>
                <a:blip r:embed="rId543"/>
                <a:stretch>
                  <a:fillRect/>
                </a:stretch>
              </p:blipFill>
              <p:spPr>
                <a:xfrm>
                  <a:off x="5858970" y="6358755"/>
                  <a:ext cx="1742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436" name="筆跡 435">
                  <a:extLst>
                    <a:ext uri="{FF2B5EF4-FFF2-40B4-BE49-F238E27FC236}">
                      <a16:creationId xmlns:a16="http://schemas.microsoft.com/office/drawing/2014/main" id="{4D0CB3D6-3026-4399-B3C7-7A4194C5952A}"/>
                    </a:ext>
                  </a:extLst>
                </p14:cNvPr>
                <p14:cNvContentPartPr/>
                <p14:nvPr/>
              </p14:nvContentPartPr>
              <p14:xfrm>
                <a:off x="6072810" y="6471435"/>
                <a:ext cx="158040" cy="146520"/>
              </p14:xfrm>
            </p:contentPart>
          </mc:Choice>
          <mc:Fallback>
            <p:pic>
              <p:nvPicPr>
                <p:cNvPr id="436" name="筆跡 435">
                  <a:extLst>
                    <a:ext uri="{FF2B5EF4-FFF2-40B4-BE49-F238E27FC236}">
                      <a16:creationId xmlns:a16="http://schemas.microsoft.com/office/drawing/2014/main" id="{4D0CB3D6-3026-4399-B3C7-7A4194C5952A}"/>
                    </a:ext>
                  </a:extLst>
                </p:cNvPr>
                <p:cNvPicPr/>
                <p:nvPr/>
              </p:nvPicPr>
              <p:blipFill>
                <a:blip r:embed="rId545"/>
                <a:stretch>
                  <a:fillRect/>
                </a:stretch>
              </p:blipFill>
              <p:spPr>
                <a:xfrm>
                  <a:off x="6055170" y="6453435"/>
                  <a:ext cx="1936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437" name="筆跡 436">
                  <a:extLst>
                    <a:ext uri="{FF2B5EF4-FFF2-40B4-BE49-F238E27FC236}">
                      <a16:creationId xmlns:a16="http://schemas.microsoft.com/office/drawing/2014/main" id="{2955024B-1EE2-4F51-9F86-A2BAC10F437F}"/>
                    </a:ext>
                  </a:extLst>
                </p14:cNvPr>
                <p14:cNvContentPartPr/>
                <p14:nvPr/>
              </p14:nvContentPartPr>
              <p14:xfrm>
                <a:off x="6299970" y="6504555"/>
                <a:ext cx="100440" cy="132480"/>
              </p14:xfrm>
            </p:contentPart>
          </mc:Choice>
          <mc:Fallback>
            <p:pic>
              <p:nvPicPr>
                <p:cNvPr id="437" name="筆跡 436">
                  <a:extLst>
                    <a:ext uri="{FF2B5EF4-FFF2-40B4-BE49-F238E27FC236}">
                      <a16:creationId xmlns:a16="http://schemas.microsoft.com/office/drawing/2014/main" id="{2955024B-1EE2-4F51-9F86-A2BAC10F437F}"/>
                    </a:ext>
                  </a:extLst>
                </p:cNvPr>
                <p:cNvPicPr/>
                <p:nvPr/>
              </p:nvPicPr>
              <p:blipFill>
                <a:blip r:embed="rId547"/>
                <a:stretch>
                  <a:fillRect/>
                </a:stretch>
              </p:blipFill>
              <p:spPr>
                <a:xfrm>
                  <a:off x="6281970" y="6486555"/>
                  <a:ext cx="13608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438" name="筆跡 437">
                  <a:extLst>
                    <a:ext uri="{FF2B5EF4-FFF2-40B4-BE49-F238E27FC236}">
                      <a16:creationId xmlns:a16="http://schemas.microsoft.com/office/drawing/2014/main" id="{A1ACB42F-2F66-4DEF-AAAD-A47FFC2D02DA}"/>
                    </a:ext>
                  </a:extLst>
                </p14:cNvPr>
                <p14:cNvContentPartPr/>
                <p14:nvPr/>
              </p14:nvContentPartPr>
              <p14:xfrm>
                <a:off x="6509850" y="6279915"/>
                <a:ext cx="70920" cy="320040"/>
              </p14:xfrm>
            </p:contentPart>
          </mc:Choice>
          <mc:Fallback>
            <p:pic>
              <p:nvPicPr>
                <p:cNvPr id="438" name="筆跡 437">
                  <a:extLst>
                    <a:ext uri="{FF2B5EF4-FFF2-40B4-BE49-F238E27FC236}">
                      <a16:creationId xmlns:a16="http://schemas.microsoft.com/office/drawing/2014/main" id="{A1ACB42F-2F66-4DEF-AAAD-A47FFC2D02DA}"/>
                    </a:ext>
                  </a:extLst>
                </p:cNvPr>
                <p:cNvPicPr/>
                <p:nvPr/>
              </p:nvPicPr>
              <p:blipFill>
                <a:blip r:embed="rId549"/>
                <a:stretch>
                  <a:fillRect/>
                </a:stretch>
              </p:blipFill>
              <p:spPr>
                <a:xfrm>
                  <a:off x="6492210" y="6261915"/>
                  <a:ext cx="10656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439" name="筆跡 438">
                  <a:extLst>
                    <a:ext uri="{FF2B5EF4-FFF2-40B4-BE49-F238E27FC236}">
                      <a16:creationId xmlns:a16="http://schemas.microsoft.com/office/drawing/2014/main" id="{FD299900-5586-4CD8-AD8A-3CEBC2EC1399}"/>
                    </a:ext>
                  </a:extLst>
                </p14:cNvPr>
                <p14:cNvContentPartPr/>
                <p14:nvPr/>
              </p14:nvContentPartPr>
              <p14:xfrm>
                <a:off x="6418050" y="6386475"/>
                <a:ext cx="195120" cy="12240"/>
              </p14:xfrm>
            </p:contentPart>
          </mc:Choice>
          <mc:Fallback>
            <p:pic>
              <p:nvPicPr>
                <p:cNvPr id="439" name="筆跡 438">
                  <a:extLst>
                    <a:ext uri="{FF2B5EF4-FFF2-40B4-BE49-F238E27FC236}">
                      <a16:creationId xmlns:a16="http://schemas.microsoft.com/office/drawing/2014/main" id="{FD299900-5586-4CD8-AD8A-3CEBC2EC1399}"/>
                    </a:ext>
                  </a:extLst>
                </p:cNvPr>
                <p:cNvPicPr/>
                <p:nvPr/>
              </p:nvPicPr>
              <p:blipFill>
                <a:blip r:embed="rId551"/>
                <a:stretch>
                  <a:fillRect/>
                </a:stretch>
              </p:blipFill>
              <p:spPr>
                <a:xfrm>
                  <a:off x="6400410" y="6368835"/>
                  <a:ext cx="2307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440" name="筆跡 439">
                  <a:extLst>
                    <a:ext uri="{FF2B5EF4-FFF2-40B4-BE49-F238E27FC236}">
                      <a16:creationId xmlns:a16="http://schemas.microsoft.com/office/drawing/2014/main" id="{90C73868-9011-4029-8114-69114C6FAC94}"/>
                    </a:ext>
                  </a:extLst>
                </p14:cNvPr>
                <p14:cNvContentPartPr/>
                <p14:nvPr/>
              </p14:nvContentPartPr>
              <p14:xfrm>
                <a:off x="6703170" y="6463515"/>
                <a:ext cx="169920" cy="115920"/>
              </p14:xfrm>
            </p:contentPart>
          </mc:Choice>
          <mc:Fallback>
            <p:pic>
              <p:nvPicPr>
                <p:cNvPr id="440" name="筆跡 439">
                  <a:extLst>
                    <a:ext uri="{FF2B5EF4-FFF2-40B4-BE49-F238E27FC236}">
                      <a16:creationId xmlns:a16="http://schemas.microsoft.com/office/drawing/2014/main" id="{90C73868-9011-4029-8114-69114C6FAC94}"/>
                    </a:ext>
                  </a:extLst>
                </p:cNvPr>
                <p:cNvPicPr/>
                <p:nvPr/>
              </p:nvPicPr>
              <p:blipFill>
                <a:blip r:embed="rId553"/>
                <a:stretch>
                  <a:fillRect/>
                </a:stretch>
              </p:blipFill>
              <p:spPr>
                <a:xfrm>
                  <a:off x="6685530" y="6445875"/>
                  <a:ext cx="20556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441" name="筆跡 440">
                  <a:extLst>
                    <a:ext uri="{FF2B5EF4-FFF2-40B4-BE49-F238E27FC236}">
                      <a16:creationId xmlns:a16="http://schemas.microsoft.com/office/drawing/2014/main" id="{7C0A4BE0-A2D6-4121-A520-59927AAB97E0}"/>
                    </a:ext>
                  </a:extLst>
                </p14:cNvPr>
                <p14:cNvContentPartPr/>
                <p14:nvPr/>
              </p14:nvContentPartPr>
              <p14:xfrm>
                <a:off x="6879930" y="6291435"/>
                <a:ext cx="243360" cy="299880"/>
              </p14:xfrm>
            </p:contentPart>
          </mc:Choice>
          <mc:Fallback>
            <p:pic>
              <p:nvPicPr>
                <p:cNvPr id="441" name="筆跡 440">
                  <a:extLst>
                    <a:ext uri="{FF2B5EF4-FFF2-40B4-BE49-F238E27FC236}">
                      <a16:creationId xmlns:a16="http://schemas.microsoft.com/office/drawing/2014/main" id="{7C0A4BE0-A2D6-4121-A520-59927AAB97E0}"/>
                    </a:ext>
                  </a:extLst>
                </p:cNvPr>
                <p:cNvPicPr/>
                <p:nvPr/>
              </p:nvPicPr>
              <p:blipFill>
                <a:blip r:embed="rId555"/>
                <a:stretch>
                  <a:fillRect/>
                </a:stretch>
              </p:blipFill>
              <p:spPr>
                <a:xfrm>
                  <a:off x="6862290" y="6273435"/>
                  <a:ext cx="2790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442" name="筆跡 441">
                  <a:extLst>
                    <a:ext uri="{FF2B5EF4-FFF2-40B4-BE49-F238E27FC236}">
                      <a16:creationId xmlns:a16="http://schemas.microsoft.com/office/drawing/2014/main" id="{ECED7BF5-06A5-4080-9114-475C5D567CDD}"/>
                    </a:ext>
                  </a:extLst>
                </p14:cNvPr>
                <p14:cNvContentPartPr/>
                <p14:nvPr/>
              </p14:nvContentPartPr>
              <p14:xfrm>
                <a:off x="7332450" y="6327075"/>
                <a:ext cx="23040" cy="252720"/>
              </p14:xfrm>
            </p:contentPart>
          </mc:Choice>
          <mc:Fallback>
            <p:pic>
              <p:nvPicPr>
                <p:cNvPr id="442" name="筆跡 441">
                  <a:extLst>
                    <a:ext uri="{FF2B5EF4-FFF2-40B4-BE49-F238E27FC236}">
                      <a16:creationId xmlns:a16="http://schemas.microsoft.com/office/drawing/2014/main" id="{ECED7BF5-06A5-4080-9114-475C5D567CDD}"/>
                    </a:ext>
                  </a:extLst>
                </p:cNvPr>
                <p:cNvPicPr/>
                <p:nvPr/>
              </p:nvPicPr>
              <p:blipFill>
                <a:blip r:embed="rId557"/>
                <a:stretch>
                  <a:fillRect/>
                </a:stretch>
              </p:blipFill>
              <p:spPr>
                <a:xfrm>
                  <a:off x="7314810" y="6309075"/>
                  <a:ext cx="5868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443" name="筆跡 442">
                  <a:extLst>
                    <a:ext uri="{FF2B5EF4-FFF2-40B4-BE49-F238E27FC236}">
                      <a16:creationId xmlns:a16="http://schemas.microsoft.com/office/drawing/2014/main" id="{DBFD4368-33A6-4F43-BF19-F1559A747AA2}"/>
                    </a:ext>
                  </a:extLst>
                </p14:cNvPr>
                <p14:cNvContentPartPr/>
                <p14:nvPr/>
              </p14:nvContentPartPr>
              <p14:xfrm>
                <a:off x="7360170" y="6642075"/>
                <a:ext cx="18360" cy="17640"/>
              </p14:xfrm>
            </p:contentPart>
          </mc:Choice>
          <mc:Fallback>
            <p:pic>
              <p:nvPicPr>
                <p:cNvPr id="443" name="筆跡 442">
                  <a:extLst>
                    <a:ext uri="{FF2B5EF4-FFF2-40B4-BE49-F238E27FC236}">
                      <a16:creationId xmlns:a16="http://schemas.microsoft.com/office/drawing/2014/main" id="{DBFD4368-33A6-4F43-BF19-F1559A747AA2}"/>
                    </a:ext>
                  </a:extLst>
                </p:cNvPr>
                <p:cNvPicPr/>
                <p:nvPr/>
              </p:nvPicPr>
              <p:blipFill>
                <a:blip r:embed="rId559"/>
                <a:stretch>
                  <a:fillRect/>
                </a:stretch>
              </p:blipFill>
              <p:spPr>
                <a:xfrm>
                  <a:off x="7342170" y="6624075"/>
                  <a:ext cx="54000" cy="53280"/>
                </a:xfrm>
                <a:prstGeom prst="rect">
                  <a:avLst/>
                </a:prstGeom>
              </p:spPr>
            </p:pic>
          </mc:Fallback>
        </mc:AlternateContent>
      </p:grpSp>
    </p:spTree>
    <p:extLst>
      <p:ext uri="{BB962C8B-B14F-4D97-AF65-F5344CB8AC3E}">
        <p14:creationId xmlns:p14="http://schemas.microsoft.com/office/powerpoint/2010/main" val="8223351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與信心區間估測的關係</a:t>
            </a:r>
          </a:p>
        </p:txBody>
      </p:sp>
      <p:sp>
        <p:nvSpPr>
          <p:cNvPr id="3" name="內容版面配置區 2"/>
          <p:cNvSpPr>
            <a:spLocks noGrp="1"/>
          </p:cNvSpPr>
          <p:nvPr>
            <p:ph idx="1"/>
          </p:nvPr>
        </p:nvSpPr>
        <p:spPr/>
        <p:txBody>
          <a:bodyPr/>
          <a:lstStyle/>
          <a:p>
            <a:r>
              <a:rPr lang="zh-TW" altLang="en-US" dirty="0"/>
              <a:t>對於已知 </a:t>
            </a:r>
            <a:r>
              <a:rPr lang="el-GR" altLang="zh-TW" i="1" dirty="0"/>
              <a:t>σ</a:t>
            </a:r>
            <a:r>
              <a:rPr lang="en-US" altLang="zh-TW" baseline="30000" dirty="0"/>
              <a:t>2</a:t>
            </a:r>
            <a:r>
              <a:rPr lang="zh-TW" altLang="en-US" dirty="0"/>
              <a:t> 時一個單一母體平均 的情況，假說檢定和信心區間估測兩者的結構均是基於隨機變數</a:t>
            </a:r>
            <a:br>
              <a:rPr lang="en-US" altLang="zh-TW" dirty="0"/>
            </a:br>
            <a:br>
              <a:rPr lang="en-US" altLang="zh-TW" dirty="0"/>
            </a:br>
            <a:br>
              <a:rPr lang="en-US" altLang="zh-TW" dirty="0"/>
            </a:br>
            <a:r>
              <a:rPr lang="zh-TW" altLang="en-US" dirty="0"/>
              <a:t>因此，在顯著水準 </a:t>
            </a:r>
            <a:r>
              <a:rPr lang="el-GR" altLang="zh-TW" i="1" dirty="0"/>
              <a:t>α</a:t>
            </a:r>
            <a:r>
              <a:rPr lang="zh-TW" altLang="en-US" dirty="0"/>
              <a:t> 下                  對應                的檢定</a:t>
            </a:r>
            <a:r>
              <a:rPr lang="zh-TW" altLang="en-US" dirty="0">
                <a:effectLst>
                  <a:outerShdw blurRad="38100" dist="38100" dir="2700000" algn="tl">
                    <a:srgbClr val="000000">
                      <a:alpha val="43137"/>
                    </a:srgbClr>
                  </a:outerShdw>
                </a:effectLst>
              </a:rPr>
              <a:t>等同於計算一個對 </a:t>
            </a:r>
            <a:r>
              <a:rPr lang="el-GR" altLang="zh-TW" i="1" dirty="0">
                <a:effectLst>
                  <a:outerShdw blurRad="38100" dist="38100" dir="2700000" algn="tl">
                    <a:srgbClr val="000000">
                      <a:alpha val="43137"/>
                    </a:srgbClr>
                  </a:outerShdw>
                </a:effectLst>
              </a:rPr>
              <a:t>μ</a:t>
            </a:r>
            <a:r>
              <a:rPr lang="zh-TW" altLang="en-US" i="1" dirty="0">
                <a:effectLst>
                  <a:outerShdw blurRad="38100" dist="38100" dir="2700000" algn="tl">
                    <a:srgbClr val="000000">
                      <a:alpha val="43137"/>
                    </a:srgbClr>
                  </a:outerShdw>
                </a:effectLst>
              </a:rPr>
              <a:t> </a:t>
            </a:r>
            <a:r>
              <a:rPr lang="zh-TW" altLang="en-US" dirty="0">
                <a:effectLst>
                  <a:outerShdw blurRad="38100" dist="38100" dir="2700000" algn="tl">
                    <a:srgbClr val="000000">
                      <a:alpha val="43137"/>
                    </a:srgbClr>
                  </a:outerShdw>
                </a:effectLst>
              </a:rPr>
              <a:t>的                  信心區間並在 </a:t>
            </a:r>
            <a:r>
              <a:rPr lang="el-GR" altLang="zh-TW" i="1" dirty="0">
                <a:effectLst>
                  <a:outerShdw blurRad="38100" dist="38100" dir="2700000" algn="tl">
                    <a:srgbClr val="000000">
                      <a:alpha val="43137"/>
                    </a:srgbClr>
                  </a:outerShdw>
                </a:effectLst>
              </a:rPr>
              <a:t>μ</a:t>
            </a:r>
            <a:r>
              <a:rPr lang="en-US" altLang="zh-TW" baseline="-25000" dirty="0">
                <a:effectLst>
                  <a:outerShdw blurRad="38100" dist="38100" dir="2700000" algn="tl">
                    <a:srgbClr val="000000">
                      <a:alpha val="43137"/>
                    </a:srgbClr>
                  </a:outerShdw>
                </a:effectLst>
              </a:rPr>
              <a:t>0</a:t>
            </a:r>
            <a:r>
              <a:rPr lang="zh-TW" altLang="en-US" dirty="0">
                <a:effectLst>
                  <a:outerShdw blurRad="38100" dist="38100" dir="2700000" algn="tl">
                    <a:srgbClr val="000000">
                      <a:alpha val="43137"/>
                    </a:srgbClr>
                  </a:outerShdw>
                </a:effectLst>
              </a:rPr>
              <a:t> 落於信心區間之外時拒絕 </a:t>
            </a:r>
            <a:r>
              <a:rPr lang="en-US" altLang="zh-TW" i="1" dirty="0">
                <a:effectLst>
                  <a:outerShdw blurRad="38100" dist="38100" dir="2700000" algn="tl">
                    <a:srgbClr val="000000">
                      <a:alpha val="43137"/>
                    </a:srgbClr>
                  </a:outerShdw>
                </a:effectLst>
              </a:rPr>
              <a:t>H</a:t>
            </a:r>
            <a:r>
              <a:rPr lang="en-US" altLang="zh-TW" baseline="-25000" dirty="0">
                <a:effectLst>
                  <a:outerShdw blurRad="38100" dist="38100" dir="2700000" algn="tl">
                    <a:srgbClr val="000000">
                      <a:alpha val="43137"/>
                    </a:srgbClr>
                  </a:outerShdw>
                </a:effectLst>
              </a:rPr>
              <a:t>0</a:t>
            </a:r>
            <a:r>
              <a:rPr lang="zh-TW" altLang="en-US" dirty="0"/>
              <a:t>。若 </a:t>
            </a:r>
            <a:r>
              <a:rPr lang="el-GR" altLang="zh-TW" i="1" dirty="0"/>
              <a:t>μ</a:t>
            </a:r>
            <a:r>
              <a:rPr lang="en-US" altLang="zh-TW" baseline="-25000" dirty="0"/>
              <a:t>0</a:t>
            </a:r>
            <a:r>
              <a:rPr lang="zh-TW" altLang="en-US" dirty="0"/>
              <a:t> 在信心區間內，則不拒絕假說。</a:t>
            </a:r>
          </a:p>
        </p:txBody>
      </p:sp>
      <p:graphicFrame>
        <p:nvGraphicFramePr>
          <p:cNvPr id="4" name="物件 3"/>
          <p:cNvGraphicFramePr>
            <a:graphicFrameLocks noChangeAspect="1"/>
          </p:cNvGraphicFramePr>
          <p:nvPr/>
        </p:nvGraphicFramePr>
        <p:xfrm>
          <a:off x="5796136" y="4166220"/>
          <a:ext cx="1498600" cy="342900"/>
        </p:xfrm>
        <a:graphic>
          <a:graphicData uri="http://schemas.openxmlformats.org/presentationml/2006/ole">
            <mc:AlternateContent xmlns:mc="http://schemas.openxmlformats.org/markup-compatibility/2006">
              <mc:Choice xmlns:v="urn:schemas-microsoft-com:vml" Requires="v">
                <p:oleObj spid="_x0000_s26626" name="方程式" r:id="rId3" imgW="1498320" imgH="342720" progId="Equation.3">
                  <p:embed/>
                </p:oleObj>
              </mc:Choice>
              <mc:Fallback>
                <p:oleObj name="方程式" r:id="rId3" imgW="14983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6136" y="4166220"/>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5" name="Object 3"/>
          <p:cNvGraphicFramePr>
            <a:graphicFrameLocks noChangeAspect="1"/>
          </p:cNvGraphicFramePr>
          <p:nvPr/>
        </p:nvGraphicFramePr>
        <p:xfrm>
          <a:off x="4716016" y="3696072"/>
          <a:ext cx="1435100" cy="381000"/>
        </p:xfrm>
        <a:graphic>
          <a:graphicData uri="http://schemas.openxmlformats.org/presentationml/2006/ole">
            <mc:AlternateContent xmlns:mc="http://schemas.openxmlformats.org/markup-compatibility/2006">
              <mc:Choice xmlns:v="urn:schemas-microsoft-com:vml" Requires="v">
                <p:oleObj spid="_x0000_s26627" name="方程式" r:id="rId5" imgW="1434960" imgH="380880" progId="Equation.3">
                  <p:embed/>
                </p:oleObj>
              </mc:Choice>
              <mc:Fallback>
                <p:oleObj name="方程式" r:id="rId5" imgW="1434960" imgH="380880" progId="Equation.3">
                  <p:embed/>
                  <p:pic>
                    <p:nvPicPr>
                      <p:cNvPr id="593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696072"/>
                        <a:ext cx="143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6" name="Object 4"/>
          <p:cNvGraphicFramePr>
            <a:graphicFrameLocks noChangeAspect="1"/>
          </p:cNvGraphicFramePr>
          <p:nvPr/>
        </p:nvGraphicFramePr>
        <p:xfrm>
          <a:off x="7122740" y="3696072"/>
          <a:ext cx="1409700" cy="381000"/>
        </p:xfrm>
        <a:graphic>
          <a:graphicData uri="http://schemas.openxmlformats.org/presentationml/2006/ole">
            <mc:AlternateContent xmlns:mc="http://schemas.openxmlformats.org/markup-compatibility/2006">
              <mc:Choice xmlns:v="urn:schemas-microsoft-com:vml" Requires="v">
                <p:oleObj spid="_x0000_s26628" name="方程式" r:id="rId7" imgW="1409400" imgH="380880" progId="Equation.3">
                  <p:embed/>
                </p:oleObj>
              </mc:Choice>
              <mc:Fallback>
                <p:oleObj name="方程式" r:id="rId7" imgW="1409400" imgH="380880" progId="Equation.3">
                  <p:embed/>
                  <p:pic>
                    <p:nvPicPr>
                      <p:cNvPr id="5939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22740" y="3696072"/>
                        <a:ext cx="1409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73</a:t>
            </a:fld>
            <a:endParaRPr lang="zh-TW" altLang="en-US"/>
          </a:p>
        </p:txBody>
      </p:sp>
      <p:graphicFrame>
        <p:nvGraphicFramePr>
          <p:cNvPr id="9" name="物件 8"/>
          <p:cNvGraphicFramePr>
            <a:graphicFrameLocks noChangeAspect="1"/>
          </p:cNvGraphicFramePr>
          <p:nvPr/>
        </p:nvGraphicFramePr>
        <p:xfrm>
          <a:off x="3779912" y="2780928"/>
          <a:ext cx="1346200" cy="736600"/>
        </p:xfrm>
        <a:graphic>
          <a:graphicData uri="http://schemas.openxmlformats.org/presentationml/2006/ole">
            <mc:AlternateContent xmlns:mc="http://schemas.openxmlformats.org/markup-compatibility/2006">
              <mc:Choice xmlns:v="urn:schemas-microsoft-com:vml" Requires="v">
                <p:oleObj spid="_x0000_s26629" name="方程式" r:id="rId9" imgW="1346040" imgH="736560" progId="Equation.3">
                  <p:embed/>
                </p:oleObj>
              </mc:Choice>
              <mc:Fallback>
                <p:oleObj name="方程式" r:id="rId9" imgW="1346040" imgH="73656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9912" y="2780928"/>
                        <a:ext cx="1346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與信心區間估測的關係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回顧：給一觀察值   ，由在顯著水準 </a:t>
            </a:r>
            <a:r>
              <a:rPr lang="el-GR" altLang="zh-TW" i="1" dirty="0"/>
              <a:t>α</a:t>
            </a:r>
            <a:r>
              <a:rPr lang="zh-TW" altLang="en-US" dirty="0"/>
              <a:t> 下，無法拒絕 </a:t>
            </a:r>
            <a:r>
              <a:rPr lang="en-US" altLang="zh-TW" i="1" dirty="0"/>
              <a:t>H</a:t>
            </a:r>
            <a:r>
              <a:rPr lang="en-US" altLang="zh-TW" baseline="-25000" dirty="0"/>
              <a:t>0</a:t>
            </a:r>
            <a:r>
              <a:rPr lang="zh-TW" altLang="en-US" dirty="0"/>
              <a:t> 推得</a:t>
            </a:r>
            <a:br>
              <a:rPr lang="en-US" altLang="zh-TW" dirty="0"/>
            </a:br>
            <a:br>
              <a:rPr lang="en-US" altLang="zh-TW" dirty="0"/>
            </a:br>
            <a:br>
              <a:rPr lang="en-US" altLang="zh-TW" dirty="0"/>
            </a:br>
            <a:r>
              <a:rPr lang="zh-TW" altLang="en-US" dirty="0"/>
              <a:t>這相當於是</a:t>
            </a:r>
            <a:br>
              <a:rPr lang="en-US" altLang="zh-TW" dirty="0"/>
            </a:br>
            <a:br>
              <a:rPr lang="en-US" altLang="zh-TW" dirty="0"/>
            </a:br>
            <a:endParaRPr lang="en-US" altLang="zh-TW" dirty="0"/>
          </a:p>
          <a:p>
            <a:r>
              <a:rPr lang="zh-TW" altLang="en-US" dirty="0"/>
              <a:t>信心區間估測和假說檢定的等效性可擴展至兩平均值的差、變異數、變異數的比等。</a:t>
            </a:r>
          </a:p>
        </p:txBody>
      </p:sp>
      <p:graphicFrame>
        <p:nvGraphicFramePr>
          <p:cNvPr id="4" name="物件 3"/>
          <p:cNvGraphicFramePr>
            <a:graphicFrameLocks noChangeAspect="1"/>
          </p:cNvGraphicFramePr>
          <p:nvPr/>
        </p:nvGraphicFramePr>
        <p:xfrm>
          <a:off x="3923928" y="1449388"/>
          <a:ext cx="215900" cy="241300"/>
        </p:xfrm>
        <a:graphic>
          <a:graphicData uri="http://schemas.openxmlformats.org/presentationml/2006/ole">
            <mc:AlternateContent xmlns:mc="http://schemas.openxmlformats.org/markup-compatibility/2006">
              <mc:Choice xmlns:v="urn:schemas-microsoft-com:vml" Requires="v">
                <p:oleObj spid="_x0000_s27650" name="方程式" r:id="rId3" imgW="215640" imgH="241200" progId="Equation.3">
                  <p:embed/>
                </p:oleObj>
              </mc:Choice>
              <mc:Fallback>
                <p:oleObj name="方程式" r:id="rId3" imgW="215640" imgH="241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144938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131840" y="2348880"/>
          <a:ext cx="2565400" cy="787400"/>
        </p:xfrm>
        <a:graphic>
          <a:graphicData uri="http://schemas.openxmlformats.org/presentationml/2006/ole">
            <mc:AlternateContent xmlns:mc="http://schemas.openxmlformats.org/markup-compatibility/2006">
              <mc:Choice xmlns:v="urn:schemas-microsoft-com:vml" Requires="v">
                <p:oleObj spid="_x0000_s27651" name="方程式" r:id="rId5" imgW="2565360" imgH="787320" progId="Equation.3">
                  <p:embed/>
                </p:oleObj>
              </mc:Choice>
              <mc:Fallback>
                <p:oleObj name="方程式" r:id="rId5" imgW="2565360" imgH="7873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1840" y="2348880"/>
                        <a:ext cx="25654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1" name="Object 5"/>
          <p:cNvGraphicFramePr>
            <a:graphicFrameLocks noChangeAspect="1"/>
          </p:cNvGraphicFramePr>
          <p:nvPr/>
        </p:nvGraphicFramePr>
        <p:xfrm>
          <a:off x="2699792" y="3717032"/>
          <a:ext cx="3670300" cy="736600"/>
        </p:xfrm>
        <a:graphic>
          <a:graphicData uri="http://schemas.openxmlformats.org/presentationml/2006/ole">
            <mc:AlternateContent xmlns:mc="http://schemas.openxmlformats.org/markup-compatibility/2006">
              <mc:Choice xmlns:v="urn:schemas-microsoft-com:vml" Requires="v">
                <p:oleObj spid="_x0000_s27652" name="方程式" r:id="rId7" imgW="3670200" imgH="736560" progId="Equation.3">
                  <p:embed/>
                </p:oleObj>
              </mc:Choice>
              <mc:Fallback>
                <p:oleObj name="方程式" r:id="rId7" imgW="3670200" imgH="736560" progId="Equation.3">
                  <p:embed/>
                  <p:pic>
                    <p:nvPicPr>
                      <p:cNvPr id="6042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3717032"/>
                        <a:ext cx="36703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單一樣本的</a:t>
            </a:r>
            <a:r>
              <a:rPr lang="en-US" altLang="zh-TW" dirty="0">
                <a:solidFill>
                  <a:srgbClr val="FF0000"/>
                </a:solidFill>
              </a:rPr>
              <a:t>T</a:t>
            </a:r>
            <a:r>
              <a:rPr lang="zh-TW" altLang="en-US" dirty="0">
                <a:solidFill>
                  <a:srgbClr val="FF0000"/>
                </a:solidFill>
              </a:rPr>
              <a:t>檢定 </a:t>
            </a:r>
            <a:r>
              <a:rPr lang="en-US" altLang="zh-TW" dirty="0"/>
              <a:t>(</a:t>
            </a:r>
            <a:r>
              <a:rPr lang="zh-TW" altLang="en-US" dirty="0"/>
              <a:t>變異數未知</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 </a:t>
            </a:r>
            <a:r>
              <a:rPr lang="el-GR" altLang="zh-TW" i="1" dirty="0"/>
              <a:t>σ</a:t>
            </a:r>
            <a:r>
              <a:rPr lang="en-US" altLang="zh-TW" baseline="30000" dirty="0"/>
              <a:t>2</a:t>
            </a:r>
            <a:r>
              <a:rPr lang="zh-TW" altLang="en-US" dirty="0"/>
              <a:t> 未知的情況下，母體平均 </a:t>
            </a:r>
            <a:r>
              <a:rPr lang="el-GR" altLang="zh-TW" i="1" dirty="0"/>
              <a:t>μ</a:t>
            </a:r>
            <a:r>
              <a:rPr lang="zh-TW" altLang="en-US" dirty="0"/>
              <a:t> 的檢定應涉及學生 </a:t>
            </a:r>
            <a:r>
              <a:rPr lang="en-US" altLang="zh-TW" i="1" dirty="0"/>
              <a:t>t </a:t>
            </a:r>
            <a:r>
              <a:rPr lang="zh-TW" altLang="en-US" dirty="0"/>
              <a:t>分布的使用。</a:t>
            </a:r>
          </a:p>
        </p:txBody>
      </p:sp>
      <p:grpSp>
        <p:nvGrpSpPr>
          <p:cNvPr id="6" name="群組 5"/>
          <p:cNvGrpSpPr/>
          <p:nvPr/>
        </p:nvGrpSpPr>
        <p:grpSpPr>
          <a:xfrm>
            <a:off x="395536" y="2420888"/>
            <a:ext cx="6264696" cy="2520280"/>
            <a:chOff x="612448" y="2924944"/>
            <a:chExt cx="7992000" cy="3551741"/>
          </a:xfrm>
        </p:grpSpPr>
        <p:pic>
          <p:nvPicPr>
            <p:cNvPr id="4" name="Picture 2"/>
            <p:cNvPicPr>
              <a:picLocks noChangeAspect="1" noChangeArrowheads="1"/>
            </p:cNvPicPr>
            <p:nvPr/>
          </p:nvPicPr>
          <p:blipFill>
            <a:blip r:embed="rId2" cstate="print"/>
            <a:srcRect/>
            <a:stretch>
              <a:fillRect/>
            </a:stretch>
          </p:blipFill>
          <p:spPr bwMode="auto">
            <a:xfrm>
              <a:off x="612448" y="2924944"/>
              <a:ext cx="7992000" cy="826759"/>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612448" y="3876877"/>
              <a:ext cx="7992000" cy="2599808"/>
            </a:xfrm>
            <a:prstGeom prst="rect">
              <a:avLst/>
            </a:prstGeom>
            <a:noFill/>
            <a:ln w="9525">
              <a:noFill/>
              <a:miter lim="800000"/>
              <a:headEnd/>
              <a:tailEnd/>
            </a:ln>
            <a:effectLst/>
          </p:spPr>
        </p:pic>
      </p:grpSp>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對單一樣本的檢定 </a:t>
            </a:r>
            <a:r>
              <a:rPr lang="en-US" altLang="zh-TW" dirty="0"/>
              <a:t>(</a:t>
            </a:r>
            <a:r>
              <a:rPr lang="zh-TW" altLang="en-US" dirty="0"/>
              <a:t>變異數未知</a:t>
            </a:r>
            <a:r>
              <a:rPr lang="en-US" altLang="zh-TW" dirty="0"/>
              <a:t>)(</a:t>
            </a:r>
            <a:r>
              <a:rPr lang="zh-TW" altLang="en-US" dirty="0"/>
              <a:t>續</a:t>
            </a:r>
            <a:r>
              <a:rPr lang="en-US" altLang="zh-TW" dirty="0"/>
              <a:t>)</a:t>
            </a:r>
            <a:endParaRPr lang="zh-TW" altLang="en-US" dirty="0"/>
          </a:p>
        </p:txBody>
      </p:sp>
      <p:sp>
        <p:nvSpPr>
          <p:cNvPr id="6" name="內容版面配置區 5"/>
          <p:cNvSpPr>
            <a:spLocks noGrp="1"/>
          </p:cNvSpPr>
          <p:nvPr>
            <p:ph idx="1"/>
          </p:nvPr>
        </p:nvSpPr>
        <p:spPr/>
        <p:txBody>
          <a:bodyPr/>
          <a:lstStyle/>
          <a:p>
            <a:r>
              <a:rPr lang="zh-TW" altLang="en-US" dirty="0"/>
              <a:t>讀者應從第 </a:t>
            </a:r>
            <a:r>
              <a:rPr lang="en-US" altLang="zh-TW" dirty="0"/>
              <a:t>4 </a:t>
            </a:r>
            <a:r>
              <a:rPr lang="zh-TW" altLang="en-US" dirty="0"/>
              <a:t>章和第 </a:t>
            </a:r>
            <a:r>
              <a:rPr lang="en-US" altLang="zh-TW" dirty="0"/>
              <a:t>5 </a:t>
            </a:r>
            <a:r>
              <a:rPr lang="zh-TW" altLang="en-US" dirty="0"/>
              <a:t>章中回想起 </a:t>
            </a:r>
            <a:r>
              <a:rPr lang="en-US" altLang="zh-TW" i="1" dirty="0"/>
              <a:t>t </a:t>
            </a:r>
            <a:r>
              <a:rPr lang="zh-TW" altLang="en-US" dirty="0"/>
              <a:t>分布是對 </a:t>
            </a:r>
            <a:r>
              <a:rPr lang="en-US" altLang="zh-TW" dirty="0"/>
              <a:t>0 </a:t>
            </a:r>
            <a:r>
              <a:rPr lang="zh-TW" altLang="en-US" dirty="0"/>
              <a:t>值對稱的，因此這個雙尾臨界區域運用類似於已知 </a:t>
            </a:r>
            <a:r>
              <a:rPr lang="el-GR" altLang="zh-TW" i="1" dirty="0"/>
              <a:t>σ</a:t>
            </a:r>
            <a:r>
              <a:rPr lang="zh-TW" altLang="en-US" dirty="0"/>
              <a:t> 的情況。對於在顯著水準 </a:t>
            </a:r>
            <a:r>
              <a:rPr lang="el-GR" altLang="zh-TW" i="1" dirty="0"/>
              <a:t>α</a:t>
            </a:r>
            <a:r>
              <a:rPr lang="zh-TW" altLang="en-US" dirty="0"/>
              <a:t> 下的雙邊假說，此雙尾臨界區域適用。對於               ，當</a:t>
            </a:r>
            <a:br>
              <a:rPr lang="en-US" altLang="zh-TW" dirty="0"/>
            </a:br>
            <a:r>
              <a:rPr lang="zh-TW" altLang="en-US" dirty="0"/>
              <a:t>            時，產生拒絕的結果。對於               ，臨界區域為             。</a:t>
            </a:r>
          </a:p>
        </p:txBody>
      </p:sp>
      <p:graphicFrame>
        <p:nvGraphicFramePr>
          <p:cNvPr id="61443" name="Object 3"/>
          <p:cNvGraphicFramePr>
            <a:graphicFrameLocks noChangeAspect="1"/>
          </p:cNvGraphicFramePr>
          <p:nvPr/>
        </p:nvGraphicFramePr>
        <p:xfrm>
          <a:off x="6546676" y="3212976"/>
          <a:ext cx="1409700" cy="381000"/>
        </p:xfrm>
        <a:graphic>
          <a:graphicData uri="http://schemas.openxmlformats.org/presentationml/2006/ole">
            <mc:AlternateContent xmlns:mc="http://schemas.openxmlformats.org/markup-compatibility/2006">
              <mc:Choice xmlns:v="urn:schemas-microsoft-com:vml" Requires="v">
                <p:oleObj spid="_x0000_s28674" name="方程式" r:id="rId3" imgW="1409400" imgH="380880" progId="Equation.3">
                  <p:embed/>
                </p:oleObj>
              </mc:Choice>
              <mc:Fallback>
                <p:oleObj name="方程式" r:id="rId3" imgW="1409400" imgH="380880" progId="Equation.3">
                  <p:embed/>
                  <p:pic>
                    <p:nvPicPr>
                      <p:cNvPr id="6144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676" y="3212976"/>
                        <a:ext cx="1409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4" name="Object 4"/>
          <p:cNvGraphicFramePr>
            <a:graphicFrameLocks noChangeAspect="1"/>
          </p:cNvGraphicFramePr>
          <p:nvPr/>
        </p:nvGraphicFramePr>
        <p:xfrm>
          <a:off x="6156176" y="2780928"/>
          <a:ext cx="1409700" cy="381000"/>
        </p:xfrm>
        <a:graphic>
          <a:graphicData uri="http://schemas.openxmlformats.org/presentationml/2006/ole">
            <mc:AlternateContent xmlns:mc="http://schemas.openxmlformats.org/markup-compatibility/2006">
              <mc:Choice xmlns:v="urn:schemas-microsoft-com:vml" Requires="v">
                <p:oleObj spid="_x0000_s28675" name="方程式" r:id="rId5" imgW="1409400" imgH="380880" progId="Equation.3">
                  <p:embed/>
                </p:oleObj>
              </mc:Choice>
              <mc:Fallback>
                <p:oleObj name="方程式" r:id="rId5" imgW="1409400" imgH="380880" progId="Equation.3">
                  <p:embed/>
                  <p:pic>
                    <p:nvPicPr>
                      <p:cNvPr id="6144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176" y="2780928"/>
                        <a:ext cx="1409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827584" y="3212976"/>
          <a:ext cx="990600" cy="406400"/>
        </p:xfrm>
        <a:graphic>
          <a:graphicData uri="http://schemas.openxmlformats.org/presentationml/2006/ole">
            <mc:AlternateContent xmlns:mc="http://schemas.openxmlformats.org/markup-compatibility/2006">
              <mc:Choice xmlns:v="urn:schemas-microsoft-com:vml" Requires="v">
                <p:oleObj spid="_x0000_s28676" name="方程式" r:id="rId7" imgW="990360" imgH="406080" progId="Equation.3">
                  <p:embed/>
                </p:oleObj>
              </mc:Choice>
              <mc:Fallback>
                <p:oleObj name="方程式" r:id="rId7" imgW="990360" imgH="40608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3212976"/>
                        <a:ext cx="990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6" name="Object 6"/>
          <p:cNvGraphicFramePr>
            <a:graphicFrameLocks noChangeAspect="1"/>
          </p:cNvGraphicFramePr>
          <p:nvPr/>
        </p:nvGraphicFramePr>
        <p:xfrm>
          <a:off x="2408188" y="3645024"/>
          <a:ext cx="1155700" cy="406400"/>
        </p:xfrm>
        <a:graphic>
          <a:graphicData uri="http://schemas.openxmlformats.org/presentationml/2006/ole">
            <mc:AlternateContent xmlns:mc="http://schemas.openxmlformats.org/markup-compatibility/2006">
              <mc:Choice xmlns:v="urn:schemas-microsoft-com:vml" Requires="v">
                <p:oleObj spid="_x0000_s28677" name="方程式" r:id="rId9" imgW="1155600" imgH="406080" progId="Equation.3">
                  <p:embed/>
                </p:oleObj>
              </mc:Choice>
              <mc:Fallback>
                <p:oleObj name="方程式" r:id="rId9" imgW="1155600" imgH="406080" progId="Equation.3">
                  <p:embed/>
                  <p:pic>
                    <p:nvPicPr>
                      <p:cNvPr id="6144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8188" y="3645024"/>
                        <a:ext cx="1155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4ED57DA5-3079-4B49-823B-EE503FF95CF7}"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例題</a:t>
            </a:r>
            <a:r>
              <a:rPr lang="en-US" altLang="zh-TW" dirty="0"/>
              <a:t>6.5</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77</a:t>
            </a:fld>
            <a:endParaRPr lang="zh-TW" altLang="en-US"/>
          </a:p>
        </p:txBody>
      </p:sp>
      <p:pic>
        <p:nvPicPr>
          <p:cNvPr id="6" name="Picture 4"/>
          <p:cNvPicPr>
            <a:picLocks noGrp="1" noChangeAspect="1" noChangeArrowheads="1"/>
          </p:cNvPicPr>
          <p:nvPr>
            <p:ph idx="1"/>
          </p:nvPr>
        </p:nvPicPr>
        <p:blipFill>
          <a:blip r:embed="rId2" cstate="print"/>
          <a:srcRect/>
          <a:stretch>
            <a:fillRect/>
          </a:stretch>
        </p:blipFill>
        <p:spPr bwMode="auto">
          <a:xfrm>
            <a:off x="179512" y="1196752"/>
            <a:ext cx="7019056" cy="1964527"/>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DDC91EA7-E3ED-4808-841C-FADC91DC374C}"/>
                  </a:ext>
                </a:extLst>
              </p14:cNvPr>
              <p14:cNvContentPartPr/>
              <p14:nvPr/>
            </p14:nvContentPartPr>
            <p14:xfrm>
              <a:off x="786570" y="2176635"/>
              <a:ext cx="309600" cy="23400"/>
            </p14:xfrm>
          </p:contentPart>
        </mc:Choice>
        <mc:Fallback>
          <p:pic>
            <p:nvPicPr>
              <p:cNvPr id="3" name="筆跡 2">
                <a:extLst>
                  <a:ext uri="{FF2B5EF4-FFF2-40B4-BE49-F238E27FC236}">
                    <a16:creationId xmlns:a16="http://schemas.microsoft.com/office/drawing/2014/main" id="{DDC91EA7-E3ED-4808-841C-FADC91DC374C}"/>
                  </a:ext>
                </a:extLst>
              </p:cNvPr>
              <p:cNvPicPr/>
              <p:nvPr/>
            </p:nvPicPr>
            <p:blipFill>
              <a:blip r:embed="rId4"/>
              <a:stretch>
                <a:fillRect/>
              </a:stretch>
            </p:blipFill>
            <p:spPr>
              <a:xfrm>
                <a:off x="768570" y="2158635"/>
                <a:ext cx="3452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筆跡 6">
                <a:extLst>
                  <a:ext uri="{FF2B5EF4-FFF2-40B4-BE49-F238E27FC236}">
                    <a16:creationId xmlns:a16="http://schemas.microsoft.com/office/drawing/2014/main" id="{02178A90-F11F-465D-952D-4BEE699985DB}"/>
                  </a:ext>
                </a:extLst>
              </p14:cNvPr>
              <p14:cNvContentPartPr/>
              <p14:nvPr/>
            </p14:nvContentPartPr>
            <p14:xfrm>
              <a:off x="6562770" y="1535475"/>
              <a:ext cx="504720" cy="357840"/>
            </p14:xfrm>
          </p:contentPart>
        </mc:Choice>
        <mc:Fallback>
          <p:pic>
            <p:nvPicPr>
              <p:cNvPr id="7" name="筆跡 6">
                <a:extLst>
                  <a:ext uri="{FF2B5EF4-FFF2-40B4-BE49-F238E27FC236}">
                    <a16:creationId xmlns:a16="http://schemas.microsoft.com/office/drawing/2014/main" id="{02178A90-F11F-465D-952D-4BEE699985DB}"/>
                  </a:ext>
                </a:extLst>
              </p:cNvPr>
              <p:cNvPicPr/>
              <p:nvPr/>
            </p:nvPicPr>
            <p:blipFill>
              <a:blip r:embed="rId6"/>
              <a:stretch>
                <a:fillRect/>
              </a:stretch>
            </p:blipFill>
            <p:spPr>
              <a:xfrm>
                <a:off x="6544770" y="1517835"/>
                <a:ext cx="54036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255E03B3-3F77-492E-B591-36DEA254510E}"/>
                  </a:ext>
                </a:extLst>
              </p14:cNvPr>
              <p14:cNvContentPartPr/>
              <p14:nvPr/>
            </p14:nvContentPartPr>
            <p14:xfrm>
              <a:off x="1260690" y="2182395"/>
              <a:ext cx="556200" cy="65520"/>
            </p14:xfrm>
          </p:contentPart>
        </mc:Choice>
        <mc:Fallback>
          <p:pic>
            <p:nvPicPr>
              <p:cNvPr id="8" name="筆跡 7">
                <a:extLst>
                  <a:ext uri="{FF2B5EF4-FFF2-40B4-BE49-F238E27FC236}">
                    <a16:creationId xmlns:a16="http://schemas.microsoft.com/office/drawing/2014/main" id="{255E03B3-3F77-492E-B591-36DEA254510E}"/>
                  </a:ext>
                </a:extLst>
              </p:cNvPr>
              <p:cNvPicPr/>
              <p:nvPr/>
            </p:nvPicPr>
            <p:blipFill>
              <a:blip r:embed="rId8"/>
              <a:stretch>
                <a:fillRect/>
              </a:stretch>
            </p:blipFill>
            <p:spPr>
              <a:xfrm>
                <a:off x="1242690" y="2164395"/>
                <a:ext cx="591840" cy="101160"/>
              </a:xfrm>
              <a:prstGeom prst="rect">
                <a:avLst/>
              </a:prstGeom>
            </p:spPr>
          </p:pic>
        </mc:Fallback>
      </mc:AlternateContent>
      <p:grpSp>
        <p:nvGrpSpPr>
          <p:cNvPr id="21" name="群組 20">
            <a:extLst>
              <a:ext uri="{FF2B5EF4-FFF2-40B4-BE49-F238E27FC236}">
                <a16:creationId xmlns:a16="http://schemas.microsoft.com/office/drawing/2014/main" id="{D8976D1E-3903-42C8-9D27-32867B765063}"/>
              </a:ext>
            </a:extLst>
          </p:cNvPr>
          <p:cNvGrpSpPr/>
          <p:nvPr/>
        </p:nvGrpSpPr>
        <p:grpSpPr>
          <a:xfrm>
            <a:off x="709530" y="3493515"/>
            <a:ext cx="419040" cy="330480"/>
            <a:chOff x="709530" y="3493515"/>
            <a:chExt cx="419040" cy="330480"/>
          </a:xfrm>
        </p:grpSpPr>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A0BB2D38-F6E9-4D3A-9105-7526A1078986}"/>
                    </a:ext>
                  </a:extLst>
                </p14:cNvPr>
                <p14:cNvContentPartPr/>
                <p14:nvPr/>
              </p14:nvContentPartPr>
              <p14:xfrm>
                <a:off x="709530" y="3545355"/>
                <a:ext cx="228600" cy="278640"/>
              </p14:xfrm>
            </p:contentPart>
          </mc:Choice>
          <mc:Fallback>
            <p:pic>
              <p:nvPicPr>
                <p:cNvPr id="9" name="筆跡 8">
                  <a:extLst>
                    <a:ext uri="{FF2B5EF4-FFF2-40B4-BE49-F238E27FC236}">
                      <a16:creationId xmlns:a16="http://schemas.microsoft.com/office/drawing/2014/main" id="{A0BB2D38-F6E9-4D3A-9105-7526A1078986}"/>
                    </a:ext>
                  </a:extLst>
                </p:cNvPr>
                <p:cNvPicPr/>
                <p:nvPr/>
              </p:nvPicPr>
              <p:blipFill>
                <a:blip r:embed="rId10"/>
                <a:stretch>
                  <a:fillRect/>
                </a:stretch>
              </p:blipFill>
              <p:spPr>
                <a:xfrm>
                  <a:off x="691890" y="3527715"/>
                  <a:ext cx="26424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F283F143-091D-49BF-B92C-7C2362436380}"/>
                    </a:ext>
                  </a:extLst>
                </p14:cNvPr>
                <p14:cNvContentPartPr/>
                <p14:nvPr/>
              </p14:nvContentPartPr>
              <p14:xfrm>
                <a:off x="715650" y="3493515"/>
                <a:ext cx="212040" cy="303480"/>
              </p14:xfrm>
            </p:contentPart>
          </mc:Choice>
          <mc:Fallback>
            <p:pic>
              <p:nvPicPr>
                <p:cNvPr id="10" name="筆跡 9">
                  <a:extLst>
                    <a:ext uri="{FF2B5EF4-FFF2-40B4-BE49-F238E27FC236}">
                      <a16:creationId xmlns:a16="http://schemas.microsoft.com/office/drawing/2014/main" id="{F283F143-091D-49BF-B92C-7C2362436380}"/>
                    </a:ext>
                  </a:extLst>
                </p:cNvPr>
                <p:cNvPicPr/>
                <p:nvPr/>
              </p:nvPicPr>
              <p:blipFill>
                <a:blip r:embed="rId12"/>
                <a:stretch>
                  <a:fillRect/>
                </a:stretch>
              </p:blipFill>
              <p:spPr>
                <a:xfrm>
                  <a:off x="697650" y="3475515"/>
                  <a:ext cx="24768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3F9B07E3-E7AB-4E5D-9D60-568C57F7436E}"/>
                    </a:ext>
                  </a:extLst>
                </p14:cNvPr>
                <p14:cNvContentPartPr/>
                <p14:nvPr/>
              </p14:nvContentPartPr>
              <p14:xfrm>
                <a:off x="1125690" y="3633195"/>
                <a:ext cx="2880" cy="15480"/>
              </p14:xfrm>
            </p:contentPart>
          </mc:Choice>
          <mc:Fallback>
            <p:pic>
              <p:nvPicPr>
                <p:cNvPr id="11" name="筆跡 10">
                  <a:extLst>
                    <a:ext uri="{FF2B5EF4-FFF2-40B4-BE49-F238E27FC236}">
                      <a16:creationId xmlns:a16="http://schemas.microsoft.com/office/drawing/2014/main" id="{3F9B07E3-E7AB-4E5D-9D60-568C57F7436E}"/>
                    </a:ext>
                  </a:extLst>
                </p:cNvPr>
                <p:cNvPicPr/>
                <p:nvPr/>
              </p:nvPicPr>
              <p:blipFill>
                <a:blip r:embed="rId14"/>
                <a:stretch>
                  <a:fillRect/>
                </a:stretch>
              </p:blipFill>
              <p:spPr>
                <a:xfrm>
                  <a:off x="1108050" y="3615195"/>
                  <a:ext cx="385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筆跡 11">
                  <a:extLst>
                    <a:ext uri="{FF2B5EF4-FFF2-40B4-BE49-F238E27FC236}">
                      <a16:creationId xmlns:a16="http://schemas.microsoft.com/office/drawing/2014/main" id="{218F2F44-1938-444D-9F2D-8A33086EEC7A}"/>
                    </a:ext>
                  </a:extLst>
                </p14:cNvPr>
                <p14:cNvContentPartPr/>
                <p14:nvPr/>
              </p14:nvContentPartPr>
              <p14:xfrm>
                <a:off x="1115970" y="3697995"/>
                <a:ext cx="10080" cy="13320"/>
              </p14:xfrm>
            </p:contentPart>
          </mc:Choice>
          <mc:Fallback>
            <p:pic>
              <p:nvPicPr>
                <p:cNvPr id="12" name="筆跡 11">
                  <a:extLst>
                    <a:ext uri="{FF2B5EF4-FFF2-40B4-BE49-F238E27FC236}">
                      <a16:creationId xmlns:a16="http://schemas.microsoft.com/office/drawing/2014/main" id="{218F2F44-1938-444D-9F2D-8A33086EEC7A}"/>
                    </a:ext>
                  </a:extLst>
                </p:cNvPr>
                <p:cNvPicPr/>
                <p:nvPr/>
              </p:nvPicPr>
              <p:blipFill>
                <a:blip r:embed="rId16"/>
                <a:stretch>
                  <a:fillRect/>
                </a:stretch>
              </p:blipFill>
              <p:spPr>
                <a:xfrm>
                  <a:off x="1098330" y="3680355"/>
                  <a:ext cx="45720" cy="48960"/>
                </a:xfrm>
                <a:prstGeom prst="rect">
                  <a:avLst/>
                </a:prstGeom>
              </p:spPr>
            </p:pic>
          </mc:Fallback>
        </mc:AlternateContent>
      </p:grpSp>
      <p:grpSp>
        <p:nvGrpSpPr>
          <p:cNvPr id="20" name="群組 19">
            <a:extLst>
              <a:ext uri="{FF2B5EF4-FFF2-40B4-BE49-F238E27FC236}">
                <a16:creationId xmlns:a16="http://schemas.microsoft.com/office/drawing/2014/main" id="{46A20628-EBB4-402B-80CA-A62011AB27CA}"/>
              </a:ext>
            </a:extLst>
          </p:cNvPr>
          <p:cNvGrpSpPr/>
          <p:nvPr/>
        </p:nvGrpSpPr>
        <p:grpSpPr>
          <a:xfrm>
            <a:off x="1354290" y="3394875"/>
            <a:ext cx="1314720" cy="612360"/>
            <a:chOff x="1354290" y="3394875"/>
            <a:chExt cx="1314720" cy="612360"/>
          </a:xfrm>
        </p:grpSpPr>
        <mc:AlternateContent xmlns:mc="http://schemas.openxmlformats.org/markup-compatibility/2006">
          <mc:Choice xmlns:p14="http://schemas.microsoft.com/office/powerpoint/2010/main" Requires="p14">
            <p:contentPart p14:bwMode="auto" r:id="rId17">
              <p14:nvContentPartPr>
                <p14:cNvPr id="13" name="筆跡 12">
                  <a:extLst>
                    <a:ext uri="{FF2B5EF4-FFF2-40B4-BE49-F238E27FC236}">
                      <a16:creationId xmlns:a16="http://schemas.microsoft.com/office/drawing/2014/main" id="{09C43077-677D-41B9-9752-FB234DD522AC}"/>
                    </a:ext>
                  </a:extLst>
                </p14:cNvPr>
                <p14:cNvContentPartPr/>
                <p14:nvPr/>
              </p14:nvContentPartPr>
              <p14:xfrm>
                <a:off x="1354290" y="3445635"/>
                <a:ext cx="133920" cy="561600"/>
              </p14:xfrm>
            </p:contentPart>
          </mc:Choice>
          <mc:Fallback>
            <p:pic>
              <p:nvPicPr>
                <p:cNvPr id="13" name="筆跡 12">
                  <a:extLst>
                    <a:ext uri="{FF2B5EF4-FFF2-40B4-BE49-F238E27FC236}">
                      <a16:creationId xmlns:a16="http://schemas.microsoft.com/office/drawing/2014/main" id="{09C43077-677D-41B9-9752-FB234DD522AC}"/>
                    </a:ext>
                  </a:extLst>
                </p:cNvPr>
                <p:cNvPicPr/>
                <p:nvPr/>
              </p:nvPicPr>
              <p:blipFill>
                <a:blip r:embed="rId18"/>
                <a:stretch>
                  <a:fillRect/>
                </a:stretch>
              </p:blipFill>
              <p:spPr>
                <a:xfrm>
                  <a:off x="1336650" y="3427635"/>
                  <a:ext cx="16956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筆跡 13">
                  <a:extLst>
                    <a:ext uri="{FF2B5EF4-FFF2-40B4-BE49-F238E27FC236}">
                      <a16:creationId xmlns:a16="http://schemas.microsoft.com/office/drawing/2014/main" id="{376945B7-3B76-4A33-A47A-5FDEEBD480D0}"/>
                    </a:ext>
                  </a:extLst>
                </p14:cNvPr>
                <p14:cNvContentPartPr/>
                <p14:nvPr/>
              </p14:nvContentPartPr>
              <p14:xfrm>
                <a:off x="1633290" y="3414675"/>
                <a:ext cx="239760" cy="200520"/>
              </p14:xfrm>
            </p:contentPart>
          </mc:Choice>
          <mc:Fallback>
            <p:pic>
              <p:nvPicPr>
                <p:cNvPr id="14" name="筆跡 13">
                  <a:extLst>
                    <a:ext uri="{FF2B5EF4-FFF2-40B4-BE49-F238E27FC236}">
                      <a16:creationId xmlns:a16="http://schemas.microsoft.com/office/drawing/2014/main" id="{376945B7-3B76-4A33-A47A-5FDEEBD480D0}"/>
                    </a:ext>
                  </a:extLst>
                </p:cNvPr>
                <p:cNvPicPr/>
                <p:nvPr/>
              </p:nvPicPr>
              <p:blipFill>
                <a:blip r:embed="rId20"/>
                <a:stretch>
                  <a:fillRect/>
                </a:stretch>
              </p:blipFill>
              <p:spPr>
                <a:xfrm>
                  <a:off x="1615650" y="3397035"/>
                  <a:ext cx="27540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筆跡 14">
                  <a:extLst>
                    <a:ext uri="{FF2B5EF4-FFF2-40B4-BE49-F238E27FC236}">
                      <a16:creationId xmlns:a16="http://schemas.microsoft.com/office/drawing/2014/main" id="{6F2D8B80-4701-4AD3-BC44-18A0061D710A}"/>
                    </a:ext>
                  </a:extLst>
                </p14:cNvPr>
                <p14:cNvContentPartPr/>
                <p14:nvPr/>
              </p14:nvContentPartPr>
              <p14:xfrm>
                <a:off x="1972770" y="3467595"/>
                <a:ext cx="127800" cy="15480"/>
              </p14:xfrm>
            </p:contentPart>
          </mc:Choice>
          <mc:Fallback>
            <p:pic>
              <p:nvPicPr>
                <p:cNvPr id="15" name="筆跡 14">
                  <a:extLst>
                    <a:ext uri="{FF2B5EF4-FFF2-40B4-BE49-F238E27FC236}">
                      <a16:creationId xmlns:a16="http://schemas.microsoft.com/office/drawing/2014/main" id="{6F2D8B80-4701-4AD3-BC44-18A0061D710A}"/>
                    </a:ext>
                  </a:extLst>
                </p:cNvPr>
                <p:cNvPicPr/>
                <p:nvPr/>
              </p:nvPicPr>
              <p:blipFill>
                <a:blip r:embed="rId22"/>
                <a:stretch>
                  <a:fillRect/>
                </a:stretch>
              </p:blipFill>
              <p:spPr>
                <a:xfrm>
                  <a:off x="1954770" y="3449595"/>
                  <a:ext cx="16344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筆跡 15">
                  <a:extLst>
                    <a:ext uri="{FF2B5EF4-FFF2-40B4-BE49-F238E27FC236}">
                      <a16:creationId xmlns:a16="http://schemas.microsoft.com/office/drawing/2014/main" id="{8E8610F3-1196-44EB-B8A5-C83FFE55C66C}"/>
                    </a:ext>
                  </a:extLst>
                </p14:cNvPr>
                <p14:cNvContentPartPr/>
                <p14:nvPr/>
              </p14:nvContentPartPr>
              <p14:xfrm>
                <a:off x="1988250" y="3543195"/>
                <a:ext cx="137520" cy="14400"/>
              </p14:xfrm>
            </p:contentPart>
          </mc:Choice>
          <mc:Fallback>
            <p:pic>
              <p:nvPicPr>
                <p:cNvPr id="16" name="筆跡 15">
                  <a:extLst>
                    <a:ext uri="{FF2B5EF4-FFF2-40B4-BE49-F238E27FC236}">
                      <a16:creationId xmlns:a16="http://schemas.microsoft.com/office/drawing/2014/main" id="{8E8610F3-1196-44EB-B8A5-C83FFE55C66C}"/>
                    </a:ext>
                  </a:extLst>
                </p:cNvPr>
                <p:cNvPicPr/>
                <p:nvPr/>
              </p:nvPicPr>
              <p:blipFill>
                <a:blip r:embed="rId24"/>
                <a:stretch>
                  <a:fillRect/>
                </a:stretch>
              </p:blipFill>
              <p:spPr>
                <a:xfrm>
                  <a:off x="1970610" y="3525555"/>
                  <a:ext cx="1731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筆跡 16">
                  <a:extLst>
                    <a:ext uri="{FF2B5EF4-FFF2-40B4-BE49-F238E27FC236}">
                      <a16:creationId xmlns:a16="http://schemas.microsoft.com/office/drawing/2014/main" id="{D0798DDA-3735-405D-8397-31AE7E797083}"/>
                    </a:ext>
                  </a:extLst>
                </p14:cNvPr>
                <p14:cNvContentPartPr/>
                <p14:nvPr/>
              </p14:nvContentPartPr>
              <p14:xfrm>
                <a:off x="2262570" y="3418635"/>
                <a:ext cx="193320" cy="114840"/>
              </p14:xfrm>
            </p:contentPart>
          </mc:Choice>
          <mc:Fallback>
            <p:pic>
              <p:nvPicPr>
                <p:cNvPr id="17" name="筆跡 16">
                  <a:extLst>
                    <a:ext uri="{FF2B5EF4-FFF2-40B4-BE49-F238E27FC236}">
                      <a16:creationId xmlns:a16="http://schemas.microsoft.com/office/drawing/2014/main" id="{D0798DDA-3735-405D-8397-31AE7E797083}"/>
                    </a:ext>
                  </a:extLst>
                </p:cNvPr>
                <p:cNvPicPr/>
                <p:nvPr/>
              </p:nvPicPr>
              <p:blipFill>
                <a:blip r:embed="rId26"/>
                <a:stretch>
                  <a:fillRect/>
                </a:stretch>
              </p:blipFill>
              <p:spPr>
                <a:xfrm>
                  <a:off x="2244570" y="3400995"/>
                  <a:ext cx="2289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筆跡 17">
                  <a:extLst>
                    <a:ext uri="{FF2B5EF4-FFF2-40B4-BE49-F238E27FC236}">
                      <a16:creationId xmlns:a16="http://schemas.microsoft.com/office/drawing/2014/main" id="{4737C836-DD46-46B6-9CAF-0F3898EE784F}"/>
                    </a:ext>
                  </a:extLst>
                </p14:cNvPr>
                <p14:cNvContentPartPr/>
                <p14:nvPr/>
              </p14:nvContentPartPr>
              <p14:xfrm>
                <a:off x="2370930" y="3433755"/>
                <a:ext cx="45000" cy="134640"/>
              </p14:xfrm>
            </p:contentPart>
          </mc:Choice>
          <mc:Fallback>
            <p:pic>
              <p:nvPicPr>
                <p:cNvPr id="18" name="筆跡 17">
                  <a:extLst>
                    <a:ext uri="{FF2B5EF4-FFF2-40B4-BE49-F238E27FC236}">
                      <a16:creationId xmlns:a16="http://schemas.microsoft.com/office/drawing/2014/main" id="{4737C836-DD46-46B6-9CAF-0F3898EE784F}"/>
                    </a:ext>
                  </a:extLst>
                </p:cNvPr>
                <p:cNvPicPr/>
                <p:nvPr/>
              </p:nvPicPr>
              <p:blipFill>
                <a:blip r:embed="rId28"/>
                <a:stretch>
                  <a:fillRect/>
                </a:stretch>
              </p:blipFill>
              <p:spPr>
                <a:xfrm>
                  <a:off x="2353290" y="3416115"/>
                  <a:ext cx="806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筆跡 18">
                  <a:extLst>
                    <a:ext uri="{FF2B5EF4-FFF2-40B4-BE49-F238E27FC236}">
                      <a16:creationId xmlns:a16="http://schemas.microsoft.com/office/drawing/2014/main" id="{D3B7FB66-2045-4A5B-88CB-E3E7E76D68DF}"/>
                    </a:ext>
                  </a:extLst>
                </p14:cNvPr>
                <p14:cNvContentPartPr/>
                <p14:nvPr/>
              </p14:nvContentPartPr>
              <p14:xfrm>
                <a:off x="2513850" y="3394875"/>
                <a:ext cx="155160" cy="182520"/>
              </p14:xfrm>
            </p:contentPart>
          </mc:Choice>
          <mc:Fallback>
            <p:pic>
              <p:nvPicPr>
                <p:cNvPr id="19" name="筆跡 18">
                  <a:extLst>
                    <a:ext uri="{FF2B5EF4-FFF2-40B4-BE49-F238E27FC236}">
                      <a16:creationId xmlns:a16="http://schemas.microsoft.com/office/drawing/2014/main" id="{D3B7FB66-2045-4A5B-88CB-E3E7E76D68DF}"/>
                    </a:ext>
                  </a:extLst>
                </p:cNvPr>
                <p:cNvPicPr/>
                <p:nvPr/>
              </p:nvPicPr>
              <p:blipFill>
                <a:blip r:embed="rId30"/>
                <a:stretch>
                  <a:fillRect/>
                </a:stretch>
              </p:blipFill>
              <p:spPr>
                <a:xfrm>
                  <a:off x="2495850" y="3377235"/>
                  <a:ext cx="190800" cy="218160"/>
                </a:xfrm>
                <a:prstGeom prst="rect">
                  <a:avLst/>
                </a:prstGeom>
              </p:spPr>
            </p:pic>
          </mc:Fallback>
        </mc:AlternateContent>
      </p:grpSp>
      <p:grpSp>
        <p:nvGrpSpPr>
          <p:cNvPr id="27" name="群組 26">
            <a:extLst>
              <a:ext uri="{FF2B5EF4-FFF2-40B4-BE49-F238E27FC236}">
                <a16:creationId xmlns:a16="http://schemas.microsoft.com/office/drawing/2014/main" id="{DA2E95A9-3A19-4000-B8C3-9FF7F9F087C0}"/>
              </a:ext>
            </a:extLst>
          </p:cNvPr>
          <p:cNvGrpSpPr/>
          <p:nvPr/>
        </p:nvGrpSpPr>
        <p:grpSpPr>
          <a:xfrm>
            <a:off x="1686210" y="3939555"/>
            <a:ext cx="460080" cy="197640"/>
            <a:chOff x="1686210" y="3939555"/>
            <a:chExt cx="460080" cy="197640"/>
          </a:xfrm>
        </p:grpSpPr>
        <mc:AlternateContent xmlns:mc="http://schemas.openxmlformats.org/markup-compatibility/2006">
          <mc:Choice xmlns:p14="http://schemas.microsoft.com/office/powerpoint/2010/main" Requires="p14">
            <p:contentPart p14:bwMode="auto" r:id="rId31">
              <p14:nvContentPartPr>
                <p14:cNvPr id="22" name="筆跡 21">
                  <a:extLst>
                    <a:ext uri="{FF2B5EF4-FFF2-40B4-BE49-F238E27FC236}">
                      <a16:creationId xmlns:a16="http://schemas.microsoft.com/office/drawing/2014/main" id="{F2BD3CAE-7A2A-477D-83FD-9947CD9A539C}"/>
                    </a:ext>
                  </a:extLst>
                </p14:cNvPr>
                <p14:cNvContentPartPr/>
                <p14:nvPr/>
              </p14:nvContentPartPr>
              <p14:xfrm>
                <a:off x="1686210" y="3939555"/>
                <a:ext cx="207360" cy="197640"/>
              </p14:xfrm>
            </p:contentPart>
          </mc:Choice>
          <mc:Fallback>
            <p:pic>
              <p:nvPicPr>
                <p:cNvPr id="22" name="筆跡 21">
                  <a:extLst>
                    <a:ext uri="{FF2B5EF4-FFF2-40B4-BE49-F238E27FC236}">
                      <a16:creationId xmlns:a16="http://schemas.microsoft.com/office/drawing/2014/main" id="{F2BD3CAE-7A2A-477D-83FD-9947CD9A539C}"/>
                    </a:ext>
                  </a:extLst>
                </p:cNvPr>
                <p:cNvPicPr/>
                <p:nvPr/>
              </p:nvPicPr>
              <p:blipFill>
                <a:blip r:embed="rId32"/>
                <a:stretch>
                  <a:fillRect/>
                </a:stretch>
              </p:blipFill>
              <p:spPr>
                <a:xfrm>
                  <a:off x="1668210" y="3921555"/>
                  <a:ext cx="2430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筆跡 22">
                  <a:extLst>
                    <a:ext uri="{FF2B5EF4-FFF2-40B4-BE49-F238E27FC236}">
                      <a16:creationId xmlns:a16="http://schemas.microsoft.com/office/drawing/2014/main" id="{8A3574B3-2C12-454B-A3DD-17EBFFF51193}"/>
                    </a:ext>
                  </a:extLst>
                </p14:cNvPr>
                <p14:cNvContentPartPr/>
                <p14:nvPr/>
              </p14:nvContentPartPr>
              <p14:xfrm>
                <a:off x="2040090" y="3981675"/>
                <a:ext cx="106200" cy="14400"/>
              </p14:xfrm>
            </p:contentPart>
          </mc:Choice>
          <mc:Fallback>
            <p:pic>
              <p:nvPicPr>
                <p:cNvPr id="23" name="筆跡 22">
                  <a:extLst>
                    <a:ext uri="{FF2B5EF4-FFF2-40B4-BE49-F238E27FC236}">
                      <a16:creationId xmlns:a16="http://schemas.microsoft.com/office/drawing/2014/main" id="{8A3574B3-2C12-454B-A3DD-17EBFFF51193}"/>
                    </a:ext>
                  </a:extLst>
                </p:cNvPr>
                <p:cNvPicPr/>
                <p:nvPr/>
              </p:nvPicPr>
              <p:blipFill>
                <a:blip r:embed="rId34"/>
                <a:stretch>
                  <a:fillRect/>
                </a:stretch>
              </p:blipFill>
              <p:spPr>
                <a:xfrm>
                  <a:off x="2022450" y="3964035"/>
                  <a:ext cx="1418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筆跡 23">
                  <a:extLst>
                    <a:ext uri="{FF2B5EF4-FFF2-40B4-BE49-F238E27FC236}">
                      <a16:creationId xmlns:a16="http://schemas.microsoft.com/office/drawing/2014/main" id="{606A46D8-01F3-43F5-B7C7-9BCC8A06ADD8}"/>
                    </a:ext>
                  </a:extLst>
                </p14:cNvPr>
                <p14:cNvContentPartPr/>
                <p14:nvPr/>
              </p14:nvContentPartPr>
              <p14:xfrm>
                <a:off x="2018490" y="4075995"/>
                <a:ext cx="110880" cy="29520"/>
              </p14:xfrm>
            </p:contentPart>
          </mc:Choice>
          <mc:Fallback>
            <p:pic>
              <p:nvPicPr>
                <p:cNvPr id="24" name="筆跡 23">
                  <a:extLst>
                    <a:ext uri="{FF2B5EF4-FFF2-40B4-BE49-F238E27FC236}">
                      <a16:creationId xmlns:a16="http://schemas.microsoft.com/office/drawing/2014/main" id="{606A46D8-01F3-43F5-B7C7-9BCC8A06ADD8}"/>
                    </a:ext>
                  </a:extLst>
                </p:cNvPr>
                <p:cNvPicPr/>
                <p:nvPr/>
              </p:nvPicPr>
              <p:blipFill>
                <a:blip r:embed="rId36"/>
                <a:stretch>
                  <a:fillRect/>
                </a:stretch>
              </p:blipFill>
              <p:spPr>
                <a:xfrm>
                  <a:off x="2000490" y="4057995"/>
                  <a:ext cx="146520" cy="65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7">
            <p14:nvContentPartPr>
              <p14:cNvPr id="25" name="筆跡 24">
                <a:extLst>
                  <a:ext uri="{FF2B5EF4-FFF2-40B4-BE49-F238E27FC236}">
                    <a16:creationId xmlns:a16="http://schemas.microsoft.com/office/drawing/2014/main" id="{E997928C-A60B-449A-8D9D-22F89971749F}"/>
                  </a:ext>
                </a:extLst>
              </p14:cNvPr>
              <p14:cNvContentPartPr/>
              <p14:nvPr/>
            </p14:nvContentPartPr>
            <p14:xfrm>
              <a:off x="2362650" y="3924435"/>
              <a:ext cx="100800" cy="124920"/>
            </p14:xfrm>
          </p:contentPart>
        </mc:Choice>
        <mc:Fallback>
          <p:pic>
            <p:nvPicPr>
              <p:cNvPr id="25" name="筆跡 24">
                <a:extLst>
                  <a:ext uri="{FF2B5EF4-FFF2-40B4-BE49-F238E27FC236}">
                    <a16:creationId xmlns:a16="http://schemas.microsoft.com/office/drawing/2014/main" id="{E997928C-A60B-449A-8D9D-22F89971749F}"/>
                  </a:ext>
                </a:extLst>
              </p:cNvPr>
              <p:cNvPicPr/>
              <p:nvPr/>
            </p:nvPicPr>
            <p:blipFill>
              <a:blip r:embed="rId38"/>
              <a:stretch>
                <a:fillRect/>
              </a:stretch>
            </p:blipFill>
            <p:spPr>
              <a:xfrm>
                <a:off x="2344650" y="3906795"/>
                <a:ext cx="1364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筆跡 25">
                <a:extLst>
                  <a:ext uri="{FF2B5EF4-FFF2-40B4-BE49-F238E27FC236}">
                    <a16:creationId xmlns:a16="http://schemas.microsoft.com/office/drawing/2014/main" id="{EBC7AA7A-D84F-4062-B876-524336238A0C}"/>
                  </a:ext>
                </a:extLst>
              </p14:cNvPr>
              <p14:cNvContentPartPr/>
              <p14:nvPr/>
            </p14:nvContentPartPr>
            <p14:xfrm>
              <a:off x="2406930" y="4182195"/>
              <a:ext cx="15840" cy="55440"/>
            </p14:xfrm>
          </p:contentPart>
        </mc:Choice>
        <mc:Fallback>
          <p:pic>
            <p:nvPicPr>
              <p:cNvPr id="26" name="筆跡 25">
                <a:extLst>
                  <a:ext uri="{FF2B5EF4-FFF2-40B4-BE49-F238E27FC236}">
                    <a16:creationId xmlns:a16="http://schemas.microsoft.com/office/drawing/2014/main" id="{EBC7AA7A-D84F-4062-B876-524336238A0C}"/>
                  </a:ext>
                </a:extLst>
              </p:cNvPr>
              <p:cNvPicPr/>
              <p:nvPr/>
            </p:nvPicPr>
            <p:blipFill>
              <a:blip r:embed="rId40"/>
              <a:stretch>
                <a:fillRect/>
              </a:stretch>
            </p:blipFill>
            <p:spPr>
              <a:xfrm>
                <a:off x="2389290" y="4164195"/>
                <a:ext cx="514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2" name="筆跡 31">
                <a:extLst>
                  <a:ext uri="{FF2B5EF4-FFF2-40B4-BE49-F238E27FC236}">
                    <a16:creationId xmlns:a16="http://schemas.microsoft.com/office/drawing/2014/main" id="{A3013EB3-B3DF-495D-93EB-5BD1C1275D5B}"/>
                  </a:ext>
                </a:extLst>
              </p14:cNvPr>
              <p14:cNvContentPartPr/>
              <p14:nvPr/>
            </p14:nvContentPartPr>
            <p14:xfrm>
              <a:off x="5868330" y="2202555"/>
              <a:ext cx="366480" cy="15120"/>
            </p14:xfrm>
          </p:contentPart>
        </mc:Choice>
        <mc:Fallback>
          <p:pic>
            <p:nvPicPr>
              <p:cNvPr id="32" name="筆跡 31">
                <a:extLst>
                  <a:ext uri="{FF2B5EF4-FFF2-40B4-BE49-F238E27FC236}">
                    <a16:creationId xmlns:a16="http://schemas.microsoft.com/office/drawing/2014/main" id="{A3013EB3-B3DF-495D-93EB-5BD1C1275D5B}"/>
                  </a:ext>
                </a:extLst>
              </p:cNvPr>
              <p:cNvPicPr/>
              <p:nvPr/>
            </p:nvPicPr>
            <p:blipFill>
              <a:blip r:embed="rId42"/>
              <a:stretch>
                <a:fillRect/>
              </a:stretch>
            </p:blipFill>
            <p:spPr>
              <a:xfrm>
                <a:off x="5850330" y="2184915"/>
                <a:ext cx="402120" cy="50760"/>
              </a:xfrm>
              <a:prstGeom prst="rect">
                <a:avLst/>
              </a:prstGeom>
            </p:spPr>
          </p:pic>
        </mc:Fallback>
      </mc:AlternateContent>
      <p:grpSp>
        <p:nvGrpSpPr>
          <p:cNvPr id="35" name="群組 34">
            <a:extLst>
              <a:ext uri="{FF2B5EF4-FFF2-40B4-BE49-F238E27FC236}">
                <a16:creationId xmlns:a16="http://schemas.microsoft.com/office/drawing/2014/main" id="{6CB8B266-462F-47E3-BF09-612C280F8098}"/>
              </a:ext>
            </a:extLst>
          </p:cNvPr>
          <p:cNvGrpSpPr/>
          <p:nvPr/>
        </p:nvGrpSpPr>
        <p:grpSpPr>
          <a:xfrm>
            <a:off x="710610" y="4593315"/>
            <a:ext cx="930600" cy="209520"/>
            <a:chOff x="710610" y="4593315"/>
            <a:chExt cx="930600" cy="209520"/>
          </a:xfrm>
        </p:grpSpPr>
        <mc:AlternateContent xmlns:mc="http://schemas.openxmlformats.org/markup-compatibility/2006">
          <mc:Choice xmlns:p14="http://schemas.microsoft.com/office/powerpoint/2010/main" Requires="p14">
            <p:contentPart p14:bwMode="auto" r:id="rId43">
              <p14:nvContentPartPr>
                <p14:cNvPr id="28" name="筆跡 27">
                  <a:extLst>
                    <a:ext uri="{FF2B5EF4-FFF2-40B4-BE49-F238E27FC236}">
                      <a16:creationId xmlns:a16="http://schemas.microsoft.com/office/drawing/2014/main" id="{036A8592-536E-4369-84AA-6CDD8348E435}"/>
                    </a:ext>
                  </a:extLst>
                </p14:cNvPr>
                <p14:cNvContentPartPr/>
                <p14:nvPr/>
              </p14:nvContentPartPr>
              <p14:xfrm>
                <a:off x="710610" y="4593315"/>
                <a:ext cx="136440" cy="204840"/>
              </p14:xfrm>
            </p:contentPart>
          </mc:Choice>
          <mc:Fallback>
            <p:pic>
              <p:nvPicPr>
                <p:cNvPr id="28" name="筆跡 27">
                  <a:extLst>
                    <a:ext uri="{FF2B5EF4-FFF2-40B4-BE49-F238E27FC236}">
                      <a16:creationId xmlns:a16="http://schemas.microsoft.com/office/drawing/2014/main" id="{036A8592-536E-4369-84AA-6CDD8348E435}"/>
                    </a:ext>
                  </a:extLst>
                </p:cNvPr>
                <p:cNvPicPr/>
                <p:nvPr/>
              </p:nvPicPr>
              <p:blipFill>
                <a:blip r:embed="rId44"/>
                <a:stretch>
                  <a:fillRect/>
                </a:stretch>
              </p:blipFill>
              <p:spPr>
                <a:xfrm>
                  <a:off x="692970" y="4575675"/>
                  <a:ext cx="1720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筆跡 28">
                  <a:extLst>
                    <a:ext uri="{FF2B5EF4-FFF2-40B4-BE49-F238E27FC236}">
                      <a16:creationId xmlns:a16="http://schemas.microsoft.com/office/drawing/2014/main" id="{79146AC0-A4A3-436F-B433-C1E102C247AE}"/>
                    </a:ext>
                  </a:extLst>
                </p14:cNvPr>
                <p14:cNvContentPartPr/>
                <p14:nvPr/>
              </p14:nvContentPartPr>
              <p14:xfrm>
                <a:off x="982770" y="4651995"/>
                <a:ext cx="140040" cy="17640"/>
              </p14:xfrm>
            </p:contentPart>
          </mc:Choice>
          <mc:Fallback>
            <p:pic>
              <p:nvPicPr>
                <p:cNvPr id="29" name="筆跡 28">
                  <a:extLst>
                    <a:ext uri="{FF2B5EF4-FFF2-40B4-BE49-F238E27FC236}">
                      <a16:creationId xmlns:a16="http://schemas.microsoft.com/office/drawing/2014/main" id="{79146AC0-A4A3-436F-B433-C1E102C247AE}"/>
                    </a:ext>
                  </a:extLst>
                </p:cNvPr>
                <p:cNvPicPr/>
                <p:nvPr/>
              </p:nvPicPr>
              <p:blipFill>
                <a:blip r:embed="rId46"/>
                <a:stretch>
                  <a:fillRect/>
                </a:stretch>
              </p:blipFill>
              <p:spPr>
                <a:xfrm>
                  <a:off x="964770" y="4633995"/>
                  <a:ext cx="1756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筆跡 29">
                  <a:extLst>
                    <a:ext uri="{FF2B5EF4-FFF2-40B4-BE49-F238E27FC236}">
                      <a16:creationId xmlns:a16="http://schemas.microsoft.com/office/drawing/2014/main" id="{9B57BF0A-CDF3-494E-AB36-E0AC230B1FA6}"/>
                    </a:ext>
                  </a:extLst>
                </p14:cNvPr>
                <p14:cNvContentPartPr/>
                <p14:nvPr/>
              </p14:nvContentPartPr>
              <p14:xfrm>
                <a:off x="968010" y="4725435"/>
                <a:ext cx="161640" cy="6840"/>
              </p14:xfrm>
            </p:contentPart>
          </mc:Choice>
          <mc:Fallback>
            <p:pic>
              <p:nvPicPr>
                <p:cNvPr id="30" name="筆跡 29">
                  <a:extLst>
                    <a:ext uri="{FF2B5EF4-FFF2-40B4-BE49-F238E27FC236}">
                      <a16:creationId xmlns:a16="http://schemas.microsoft.com/office/drawing/2014/main" id="{9B57BF0A-CDF3-494E-AB36-E0AC230B1FA6}"/>
                    </a:ext>
                  </a:extLst>
                </p:cNvPr>
                <p:cNvPicPr/>
                <p:nvPr/>
              </p:nvPicPr>
              <p:blipFill>
                <a:blip r:embed="rId48"/>
                <a:stretch>
                  <a:fillRect/>
                </a:stretch>
              </p:blipFill>
              <p:spPr>
                <a:xfrm>
                  <a:off x="950370" y="4707795"/>
                  <a:ext cx="1972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筆跡 32">
                  <a:extLst>
                    <a:ext uri="{FF2B5EF4-FFF2-40B4-BE49-F238E27FC236}">
                      <a16:creationId xmlns:a16="http://schemas.microsoft.com/office/drawing/2014/main" id="{6A6EA17D-A845-4E4C-B40C-3E892AA4D0B5}"/>
                    </a:ext>
                  </a:extLst>
                </p14:cNvPr>
                <p14:cNvContentPartPr/>
                <p14:nvPr/>
              </p14:nvContentPartPr>
              <p14:xfrm>
                <a:off x="1272930" y="4605555"/>
                <a:ext cx="27360" cy="197280"/>
              </p14:xfrm>
            </p:contentPart>
          </mc:Choice>
          <mc:Fallback>
            <p:pic>
              <p:nvPicPr>
                <p:cNvPr id="33" name="筆跡 32">
                  <a:extLst>
                    <a:ext uri="{FF2B5EF4-FFF2-40B4-BE49-F238E27FC236}">
                      <a16:creationId xmlns:a16="http://schemas.microsoft.com/office/drawing/2014/main" id="{6A6EA17D-A845-4E4C-B40C-3E892AA4D0B5}"/>
                    </a:ext>
                  </a:extLst>
                </p:cNvPr>
                <p:cNvPicPr/>
                <p:nvPr/>
              </p:nvPicPr>
              <p:blipFill>
                <a:blip r:embed="rId50"/>
                <a:stretch>
                  <a:fillRect/>
                </a:stretch>
              </p:blipFill>
              <p:spPr>
                <a:xfrm>
                  <a:off x="1255290" y="4587555"/>
                  <a:ext cx="6300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4" name="筆跡 33">
                  <a:extLst>
                    <a:ext uri="{FF2B5EF4-FFF2-40B4-BE49-F238E27FC236}">
                      <a16:creationId xmlns:a16="http://schemas.microsoft.com/office/drawing/2014/main" id="{C2B58F3E-9C74-4D51-B3E4-362B4BFA12AD}"/>
                    </a:ext>
                  </a:extLst>
                </p14:cNvPr>
                <p14:cNvContentPartPr/>
                <p14:nvPr/>
              </p14:nvContentPartPr>
              <p14:xfrm>
                <a:off x="1450770" y="4593315"/>
                <a:ext cx="190440" cy="141480"/>
              </p14:xfrm>
            </p:contentPart>
          </mc:Choice>
          <mc:Fallback>
            <p:pic>
              <p:nvPicPr>
                <p:cNvPr id="34" name="筆跡 33">
                  <a:extLst>
                    <a:ext uri="{FF2B5EF4-FFF2-40B4-BE49-F238E27FC236}">
                      <a16:creationId xmlns:a16="http://schemas.microsoft.com/office/drawing/2014/main" id="{C2B58F3E-9C74-4D51-B3E4-362B4BFA12AD}"/>
                    </a:ext>
                  </a:extLst>
                </p:cNvPr>
                <p:cNvPicPr/>
                <p:nvPr/>
              </p:nvPicPr>
              <p:blipFill>
                <a:blip r:embed="rId52"/>
                <a:stretch>
                  <a:fillRect/>
                </a:stretch>
              </p:blipFill>
              <p:spPr>
                <a:xfrm>
                  <a:off x="1432770" y="4575675"/>
                  <a:ext cx="226080" cy="177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
            <p14:nvContentPartPr>
              <p14:cNvPr id="36" name="筆跡 35">
                <a:extLst>
                  <a:ext uri="{FF2B5EF4-FFF2-40B4-BE49-F238E27FC236}">
                    <a16:creationId xmlns:a16="http://schemas.microsoft.com/office/drawing/2014/main" id="{54A52348-A5FE-440A-9B3D-65B7E89418EF}"/>
                  </a:ext>
                </a:extLst>
              </p14:cNvPr>
              <p14:cNvContentPartPr/>
              <p14:nvPr/>
            </p14:nvContentPartPr>
            <p14:xfrm>
              <a:off x="2465970" y="2544915"/>
              <a:ext cx="282240" cy="30600"/>
            </p14:xfrm>
          </p:contentPart>
        </mc:Choice>
        <mc:Fallback>
          <p:pic>
            <p:nvPicPr>
              <p:cNvPr id="36" name="筆跡 35">
                <a:extLst>
                  <a:ext uri="{FF2B5EF4-FFF2-40B4-BE49-F238E27FC236}">
                    <a16:creationId xmlns:a16="http://schemas.microsoft.com/office/drawing/2014/main" id="{54A52348-A5FE-440A-9B3D-65B7E89418EF}"/>
                  </a:ext>
                </a:extLst>
              </p:cNvPr>
              <p:cNvPicPr/>
              <p:nvPr/>
            </p:nvPicPr>
            <p:blipFill>
              <a:blip r:embed="rId54"/>
              <a:stretch>
                <a:fillRect/>
              </a:stretch>
            </p:blipFill>
            <p:spPr>
              <a:xfrm>
                <a:off x="2448330" y="2526915"/>
                <a:ext cx="317880" cy="66240"/>
              </a:xfrm>
              <a:prstGeom prst="rect">
                <a:avLst/>
              </a:prstGeom>
            </p:spPr>
          </p:pic>
        </mc:Fallback>
      </mc:AlternateContent>
      <p:grpSp>
        <p:nvGrpSpPr>
          <p:cNvPr id="45" name="群組 44">
            <a:extLst>
              <a:ext uri="{FF2B5EF4-FFF2-40B4-BE49-F238E27FC236}">
                <a16:creationId xmlns:a16="http://schemas.microsoft.com/office/drawing/2014/main" id="{EFB9580B-5438-4AFD-AEDA-65FD3906E239}"/>
              </a:ext>
            </a:extLst>
          </p:cNvPr>
          <p:cNvGrpSpPr/>
          <p:nvPr/>
        </p:nvGrpSpPr>
        <p:grpSpPr>
          <a:xfrm>
            <a:off x="695130" y="5131515"/>
            <a:ext cx="1101960" cy="343080"/>
            <a:chOff x="695130" y="5131515"/>
            <a:chExt cx="1101960" cy="343080"/>
          </a:xfrm>
        </p:grpSpPr>
        <mc:AlternateContent xmlns:mc="http://schemas.openxmlformats.org/markup-compatibility/2006">
          <mc:Choice xmlns:p14="http://schemas.microsoft.com/office/powerpoint/2010/main" Requires="p14">
            <p:contentPart p14:bwMode="auto" r:id="rId55">
              <p14:nvContentPartPr>
                <p14:cNvPr id="37" name="筆跡 36">
                  <a:extLst>
                    <a:ext uri="{FF2B5EF4-FFF2-40B4-BE49-F238E27FC236}">
                      <a16:creationId xmlns:a16="http://schemas.microsoft.com/office/drawing/2014/main" id="{3AE4EC7A-82CC-4ABF-8054-507CED580250}"/>
                    </a:ext>
                  </a:extLst>
                </p14:cNvPr>
                <p14:cNvContentPartPr/>
                <p14:nvPr/>
              </p14:nvContentPartPr>
              <p14:xfrm>
                <a:off x="695130" y="5236635"/>
                <a:ext cx="158040" cy="192600"/>
              </p14:xfrm>
            </p:contentPart>
          </mc:Choice>
          <mc:Fallback>
            <p:pic>
              <p:nvPicPr>
                <p:cNvPr id="37" name="筆跡 36">
                  <a:extLst>
                    <a:ext uri="{FF2B5EF4-FFF2-40B4-BE49-F238E27FC236}">
                      <a16:creationId xmlns:a16="http://schemas.microsoft.com/office/drawing/2014/main" id="{3AE4EC7A-82CC-4ABF-8054-507CED580250}"/>
                    </a:ext>
                  </a:extLst>
                </p:cNvPr>
                <p:cNvPicPr/>
                <p:nvPr/>
              </p:nvPicPr>
              <p:blipFill>
                <a:blip r:embed="rId56"/>
                <a:stretch>
                  <a:fillRect/>
                </a:stretch>
              </p:blipFill>
              <p:spPr>
                <a:xfrm>
                  <a:off x="677130" y="5218635"/>
                  <a:ext cx="1936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8" name="筆跡 37">
                  <a:extLst>
                    <a:ext uri="{FF2B5EF4-FFF2-40B4-BE49-F238E27FC236}">
                      <a16:creationId xmlns:a16="http://schemas.microsoft.com/office/drawing/2014/main" id="{DC91307D-17CD-4893-81A8-3E83B0740293}"/>
                    </a:ext>
                  </a:extLst>
                </p14:cNvPr>
                <p14:cNvContentPartPr/>
                <p14:nvPr/>
              </p14:nvContentPartPr>
              <p14:xfrm>
                <a:off x="723930" y="5259315"/>
                <a:ext cx="120600" cy="215280"/>
              </p14:xfrm>
            </p:contentPart>
          </mc:Choice>
          <mc:Fallback>
            <p:pic>
              <p:nvPicPr>
                <p:cNvPr id="38" name="筆跡 37">
                  <a:extLst>
                    <a:ext uri="{FF2B5EF4-FFF2-40B4-BE49-F238E27FC236}">
                      <a16:creationId xmlns:a16="http://schemas.microsoft.com/office/drawing/2014/main" id="{DC91307D-17CD-4893-81A8-3E83B0740293}"/>
                    </a:ext>
                  </a:extLst>
                </p:cNvPr>
                <p:cNvPicPr/>
                <p:nvPr/>
              </p:nvPicPr>
              <p:blipFill>
                <a:blip r:embed="rId58"/>
                <a:stretch>
                  <a:fillRect/>
                </a:stretch>
              </p:blipFill>
              <p:spPr>
                <a:xfrm>
                  <a:off x="706290" y="5241675"/>
                  <a:ext cx="1562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 name="筆跡 38">
                  <a:extLst>
                    <a:ext uri="{FF2B5EF4-FFF2-40B4-BE49-F238E27FC236}">
                      <a16:creationId xmlns:a16="http://schemas.microsoft.com/office/drawing/2014/main" id="{F3D18090-3B0C-46DD-97ED-7D1704E6C1E8}"/>
                    </a:ext>
                  </a:extLst>
                </p14:cNvPr>
                <p14:cNvContentPartPr/>
                <p14:nvPr/>
              </p14:nvContentPartPr>
              <p14:xfrm>
                <a:off x="716730" y="5131515"/>
                <a:ext cx="158760" cy="38160"/>
              </p14:xfrm>
            </p:contentPart>
          </mc:Choice>
          <mc:Fallback>
            <p:pic>
              <p:nvPicPr>
                <p:cNvPr id="39" name="筆跡 38">
                  <a:extLst>
                    <a:ext uri="{FF2B5EF4-FFF2-40B4-BE49-F238E27FC236}">
                      <a16:creationId xmlns:a16="http://schemas.microsoft.com/office/drawing/2014/main" id="{F3D18090-3B0C-46DD-97ED-7D1704E6C1E8}"/>
                    </a:ext>
                  </a:extLst>
                </p:cNvPr>
                <p:cNvPicPr/>
                <p:nvPr/>
              </p:nvPicPr>
              <p:blipFill>
                <a:blip r:embed="rId60"/>
                <a:stretch>
                  <a:fillRect/>
                </a:stretch>
              </p:blipFill>
              <p:spPr>
                <a:xfrm>
                  <a:off x="698730" y="5113875"/>
                  <a:ext cx="1944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0" name="筆跡 39">
                  <a:extLst>
                    <a:ext uri="{FF2B5EF4-FFF2-40B4-BE49-F238E27FC236}">
                      <a16:creationId xmlns:a16="http://schemas.microsoft.com/office/drawing/2014/main" id="{91BD1ED9-44CA-4459-A136-F704DF9D2E2E}"/>
                    </a:ext>
                  </a:extLst>
                </p14:cNvPr>
                <p14:cNvContentPartPr/>
                <p14:nvPr/>
              </p14:nvContentPartPr>
              <p14:xfrm>
                <a:off x="1052250" y="5240955"/>
                <a:ext cx="131760" cy="12600"/>
              </p14:xfrm>
            </p:contentPart>
          </mc:Choice>
          <mc:Fallback>
            <p:pic>
              <p:nvPicPr>
                <p:cNvPr id="40" name="筆跡 39">
                  <a:extLst>
                    <a:ext uri="{FF2B5EF4-FFF2-40B4-BE49-F238E27FC236}">
                      <a16:creationId xmlns:a16="http://schemas.microsoft.com/office/drawing/2014/main" id="{91BD1ED9-44CA-4459-A136-F704DF9D2E2E}"/>
                    </a:ext>
                  </a:extLst>
                </p:cNvPr>
                <p:cNvPicPr/>
                <p:nvPr/>
              </p:nvPicPr>
              <p:blipFill>
                <a:blip r:embed="rId62"/>
                <a:stretch>
                  <a:fillRect/>
                </a:stretch>
              </p:blipFill>
              <p:spPr>
                <a:xfrm>
                  <a:off x="1034610" y="5223315"/>
                  <a:ext cx="1674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 name="筆跡 40">
                  <a:extLst>
                    <a:ext uri="{FF2B5EF4-FFF2-40B4-BE49-F238E27FC236}">
                      <a16:creationId xmlns:a16="http://schemas.microsoft.com/office/drawing/2014/main" id="{8C30ED93-4A82-41C5-A80E-761394016F90}"/>
                    </a:ext>
                  </a:extLst>
                </p14:cNvPr>
                <p14:cNvContentPartPr/>
                <p14:nvPr/>
              </p14:nvContentPartPr>
              <p14:xfrm>
                <a:off x="1041450" y="5312595"/>
                <a:ext cx="151920" cy="19080"/>
              </p14:xfrm>
            </p:contentPart>
          </mc:Choice>
          <mc:Fallback>
            <p:pic>
              <p:nvPicPr>
                <p:cNvPr id="41" name="筆跡 40">
                  <a:extLst>
                    <a:ext uri="{FF2B5EF4-FFF2-40B4-BE49-F238E27FC236}">
                      <a16:creationId xmlns:a16="http://schemas.microsoft.com/office/drawing/2014/main" id="{8C30ED93-4A82-41C5-A80E-761394016F90}"/>
                    </a:ext>
                  </a:extLst>
                </p:cNvPr>
                <p:cNvPicPr/>
                <p:nvPr/>
              </p:nvPicPr>
              <p:blipFill>
                <a:blip r:embed="rId64"/>
                <a:stretch>
                  <a:fillRect/>
                </a:stretch>
              </p:blipFill>
              <p:spPr>
                <a:xfrm>
                  <a:off x="1023810" y="5294595"/>
                  <a:ext cx="1875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筆跡 41">
                  <a:extLst>
                    <a:ext uri="{FF2B5EF4-FFF2-40B4-BE49-F238E27FC236}">
                      <a16:creationId xmlns:a16="http://schemas.microsoft.com/office/drawing/2014/main" id="{39BBEEE0-51A1-48D9-9ABA-8E8044C1D31A}"/>
                    </a:ext>
                  </a:extLst>
                </p14:cNvPr>
                <p14:cNvContentPartPr/>
                <p14:nvPr/>
              </p14:nvContentPartPr>
              <p14:xfrm>
                <a:off x="1339890" y="5179395"/>
                <a:ext cx="212040" cy="147240"/>
              </p14:xfrm>
            </p:contentPart>
          </mc:Choice>
          <mc:Fallback>
            <p:pic>
              <p:nvPicPr>
                <p:cNvPr id="42" name="筆跡 41">
                  <a:extLst>
                    <a:ext uri="{FF2B5EF4-FFF2-40B4-BE49-F238E27FC236}">
                      <a16:creationId xmlns:a16="http://schemas.microsoft.com/office/drawing/2014/main" id="{39BBEEE0-51A1-48D9-9ABA-8E8044C1D31A}"/>
                    </a:ext>
                  </a:extLst>
                </p:cNvPr>
                <p:cNvPicPr/>
                <p:nvPr/>
              </p:nvPicPr>
              <p:blipFill>
                <a:blip r:embed="rId66"/>
                <a:stretch>
                  <a:fillRect/>
                </a:stretch>
              </p:blipFill>
              <p:spPr>
                <a:xfrm>
                  <a:off x="1322250" y="5161395"/>
                  <a:ext cx="24768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筆跡 42">
                  <a:extLst>
                    <a:ext uri="{FF2B5EF4-FFF2-40B4-BE49-F238E27FC236}">
                      <a16:creationId xmlns:a16="http://schemas.microsoft.com/office/drawing/2014/main" id="{DFAB97C0-23E9-4809-B32E-03AF42AC18D9}"/>
                    </a:ext>
                  </a:extLst>
                </p14:cNvPr>
                <p14:cNvContentPartPr/>
                <p14:nvPr/>
              </p14:nvContentPartPr>
              <p14:xfrm>
                <a:off x="1447890" y="5191275"/>
                <a:ext cx="37800" cy="187560"/>
              </p14:xfrm>
            </p:contentPart>
          </mc:Choice>
          <mc:Fallback>
            <p:pic>
              <p:nvPicPr>
                <p:cNvPr id="43" name="筆跡 42">
                  <a:extLst>
                    <a:ext uri="{FF2B5EF4-FFF2-40B4-BE49-F238E27FC236}">
                      <a16:creationId xmlns:a16="http://schemas.microsoft.com/office/drawing/2014/main" id="{DFAB97C0-23E9-4809-B32E-03AF42AC18D9}"/>
                    </a:ext>
                  </a:extLst>
                </p:cNvPr>
                <p:cNvPicPr/>
                <p:nvPr/>
              </p:nvPicPr>
              <p:blipFill>
                <a:blip r:embed="rId68"/>
                <a:stretch>
                  <a:fillRect/>
                </a:stretch>
              </p:blipFill>
              <p:spPr>
                <a:xfrm>
                  <a:off x="1430250" y="5173275"/>
                  <a:ext cx="734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4" name="筆跡 43">
                  <a:extLst>
                    <a:ext uri="{FF2B5EF4-FFF2-40B4-BE49-F238E27FC236}">
                      <a16:creationId xmlns:a16="http://schemas.microsoft.com/office/drawing/2014/main" id="{33F72E75-20B1-42C0-A3A9-F4F0ACFDF429}"/>
                    </a:ext>
                  </a:extLst>
                </p14:cNvPr>
                <p14:cNvContentPartPr/>
                <p14:nvPr/>
              </p14:nvContentPartPr>
              <p14:xfrm>
                <a:off x="1657050" y="5198835"/>
                <a:ext cx="140040" cy="170280"/>
              </p14:xfrm>
            </p:contentPart>
          </mc:Choice>
          <mc:Fallback>
            <p:pic>
              <p:nvPicPr>
                <p:cNvPr id="44" name="筆跡 43">
                  <a:extLst>
                    <a:ext uri="{FF2B5EF4-FFF2-40B4-BE49-F238E27FC236}">
                      <a16:creationId xmlns:a16="http://schemas.microsoft.com/office/drawing/2014/main" id="{33F72E75-20B1-42C0-A3A9-F4F0ACFDF429}"/>
                    </a:ext>
                  </a:extLst>
                </p:cNvPr>
                <p:cNvPicPr/>
                <p:nvPr/>
              </p:nvPicPr>
              <p:blipFill>
                <a:blip r:embed="rId70"/>
                <a:stretch>
                  <a:fillRect/>
                </a:stretch>
              </p:blipFill>
              <p:spPr>
                <a:xfrm>
                  <a:off x="1639050" y="5180835"/>
                  <a:ext cx="175680" cy="20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1">
            <p14:nvContentPartPr>
              <p14:cNvPr id="46" name="筆跡 45">
                <a:extLst>
                  <a:ext uri="{FF2B5EF4-FFF2-40B4-BE49-F238E27FC236}">
                    <a16:creationId xmlns:a16="http://schemas.microsoft.com/office/drawing/2014/main" id="{6E2CA629-762A-41C6-A4F0-E466E541F397}"/>
                  </a:ext>
                </a:extLst>
              </p14:cNvPr>
              <p14:cNvContentPartPr/>
              <p14:nvPr/>
            </p14:nvContentPartPr>
            <p14:xfrm>
              <a:off x="6730890" y="2168355"/>
              <a:ext cx="538560" cy="96120"/>
            </p14:xfrm>
          </p:contentPart>
        </mc:Choice>
        <mc:Fallback>
          <p:pic>
            <p:nvPicPr>
              <p:cNvPr id="46" name="筆跡 45">
                <a:extLst>
                  <a:ext uri="{FF2B5EF4-FFF2-40B4-BE49-F238E27FC236}">
                    <a16:creationId xmlns:a16="http://schemas.microsoft.com/office/drawing/2014/main" id="{6E2CA629-762A-41C6-A4F0-E466E541F397}"/>
                  </a:ext>
                </a:extLst>
              </p:cNvPr>
              <p:cNvPicPr/>
              <p:nvPr/>
            </p:nvPicPr>
            <p:blipFill>
              <a:blip r:embed="rId72"/>
              <a:stretch>
                <a:fillRect/>
              </a:stretch>
            </p:blipFill>
            <p:spPr>
              <a:xfrm>
                <a:off x="6713250" y="2150355"/>
                <a:ext cx="574200" cy="131760"/>
              </a:xfrm>
              <a:prstGeom prst="rect">
                <a:avLst/>
              </a:prstGeom>
            </p:spPr>
          </p:pic>
        </mc:Fallback>
      </mc:AlternateContent>
      <p:grpSp>
        <p:nvGrpSpPr>
          <p:cNvPr id="50" name="群組 49">
            <a:extLst>
              <a:ext uri="{FF2B5EF4-FFF2-40B4-BE49-F238E27FC236}">
                <a16:creationId xmlns:a16="http://schemas.microsoft.com/office/drawing/2014/main" id="{41811BEC-0EBA-4E02-9A1D-7C1D92EDC2B8}"/>
              </a:ext>
            </a:extLst>
          </p:cNvPr>
          <p:cNvGrpSpPr/>
          <p:nvPr/>
        </p:nvGrpSpPr>
        <p:grpSpPr>
          <a:xfrm>
            <a:off x="738330" y="5739555"/>
            <a:ext cx="414000" cy="264960"/>
            <a:chOff x="738330" y="5739555"/>
            <a:chExt cx="414000" cy="264960"/>
          </a:xfrm>
        </p:grpSpPr>
        <mc:AlternateContent xmlns:mc="http://schemas.openxmlformats.org/markup-compatibility/2006">
          <mc:Choice xmlns:p14="http://schemas.microsoft.com/office/powerpoint/2010/main" Requires="p14">
            <p:contentPart p14:bwMode="auto" r:id="rId73">
              <p14:nvContentPartPr>
                <p14:cNvPr id="47" name="筆跡 46">
                  <a:extLst>
                    <a:ext uri="{FF2B5EF4-FFF2-40B4-BE49-F238E27FC236}">
                      <a16:creationId xmlns:a16="http://schemas.microsoft.com/office/drawing/2014/main" id="{59B0B333-3059-4D55-BF11-2E8A02F4282B}"/>
                    </a:ext>
                  </a:extLst>
                </p14:cNvPr>
                <p14:cNvContentPartPr/>
                <p14:nvPr/>
              </p14:nvContentPartPr>
              <p14:xfrm>
                <a:off x="738330" y="5739555"/>
                <a:ext cx="151920" cy="264960"/>
              </p14:xfrm>
            </p:contentPart>
          </mc:Choice>
          <mc:Fallback>
            <p:pic>
              <p:nvPicPr>
                <p:cNvPr id="47" name="筆跡 46">
                  <a:extLst>
                    <a:ext uri="{FF2B5EF4-FFF2-40B4-BE49-F238E27FC236}">
                      <a16:creationId xmlns:a16="http://schemas.microsoft.com/office/drawing/2014/main" id="{59B0B333-3059-4D55-BF11-2E8A02F4282B}"/>
                    </a:ext>
                  </a:extLst>
                </p:cNvPr>
                <p:cNvPicPr/>
                <p:nvPr/>
              </p:nvPicPr>
              <p:blipFill>
                <a:blip r:embed="rId74"/>
                <a:stretch>
                  <a:fillRect/>
                </a:stretch>
              </p:blipFill>
              <p:spPr>
                <a:xfrm>
                  <a:off x="720690" y="5721555"/>
                  <a:ext cx="1875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8" name="筆跡 47">
                  <a:extLst>
                    <a:ext uri="{FF2B5EF4-FFF2-40B4-BE49-F238E27FC236}">
                      <a16:creationId xmlns:a16="http://schemas.microsoft.com/office/drawing/2014/main" id="{398A46F6-EFD6-43E7-8366-5322EA10FED5}"/>
                    </a:ext>
                  </a:extLst>
                </p14:cNvPr>
                <p14:cNvContentPartPr/>
                <p14:nvPr/>
              </p14:nvContentPartPr>
              <p14:xfrm>
                <a:off x="1010130" y="5808315"/>
                <a:ext cx="142200" cy="14400"/>
              </p14:xfrm>
            </p:contentPart>
          </mc:Choice>
          <mc:Fallback>
            <p:pic>
              <p:nvPicPr>
                <p:cNvPr id="48" name="筆跡 47">
                  <a:extLst>
                    <a:ext uri="{FF2B5EF4-FFF2-40B4-BE49-F238E27FC236}">
                      <a16:creationId xmlns:a16="http://schemas.microsoft.com/office/drawing/2014/main" id="{398A46F6-EFD6-43E7-8366-5322EA10FED5}"/>
                    </a:ext>
                  </a:extLst>
                </p:cNvPr>
                <p:cNvPicPr/>
                <p:nvPr/>
              </p:nvPicPr>
              <p:blipFill>
                <a:blip r:embed="rId76"/>
                <a:stretch>
                  <a:fillRect/>
                </a:stretch>
              </p:blipFill>
              <p:spPr>
                <a:xfrm>
                  <a:off x="992490" y="5790315"/>
                  <a:ext cx="1778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9" name="筆跡 48">
                  <a:extLst>
                    <a:ext uri="{FF2B5EF4-FFF2-40B4-BE49-F238E27FC236}">
                      <a16:creationId xmlns:a16="http://schemas.microsoft.com/office/drawing/2014/main" id="{F76A1D0F-B62F-4A7E-BB4B-527A676D791E}"/>
                    </a:ext>
                  </a:extLst>
                </p14:cNvPr>
                <p14:cNvContentPartPr/>
                <p14:nvPr/>
              </p14:nvContentPartPr>
              <p14:xfrm>
                <a:off x="1037850" y="5912355"/>
                <a:ext cx="97920" cy="16560"/>
              </p14:xfrm>
            </p:contentPart>
          </mc:Choice>
          <mc:Fallback>
            <p:pic>
              <p:nvPicPr>
                <p:cNvPr id="49" name="筆跡 48">
                  <a:extLst>
                    <a:ext uri="{FF2B5EF4-FFF2-40B4-BE49-F238E27FC236}">
                      <a16:creationId xmlns:a16="http://schemas.microsoft.com/office/drawing/2014/main" id="{F76A1D0F-B62F-4A7E-BB4B-527A676D791E}"/>
                    </a:ext>
                  </a:extLst>
                </p:cNvPr>
                <p:cNvPicPr/>
                <p:nvPr/>
              </p:nvPicPr>
              <p:blipFill>
                <a:blip r:embed="rId78"/>
                <a:stretch>
                  <a:fillRect/>
                </a:stretch>
              </p:blipFill>
              <p:spPr>
                <a:xfrm>
                  <a:off x="1020210" y="5894355"/>
                  <a:ext cx="133560" cy="52200"/>
                </a:xfrm>
                <a:prstGeom prst="rect">
                  <a:avLst/>
                </a:prstGeom>
              </p:spPr>
            </p:pic>
          </mc:Fallback>
        </mc:AlternateContent>
      </p:grpSp>
      <p:grpSp>
        <p:nvGrpSpPr>
          <p:cNvPr id="56" name="群組 55">
            <a:extLst>
              <a:ext uri="{FF2B5EF4-FFF2-40B4-BE49-F238E27FC236}">
                <a16:creationId xmlns:a16="http://schemas.microsoft.com/office/drawing/2014/main" id="{BCEAC946-AEAF-48A7-A044-61D547BB1590}"/>
              </a:ext>
            </a:extLst>
          </p:cNvPr>
          <p:cNvGrpSpPr/>
          <p:nvPr/>
        </p:nvGrpSpPr>
        <p:grpSpPr>
          <a:xfrm>
            <a:off x="1367610" y="5719395"/>
            <a:ext cx="491760" cy="285120"/>
            <a:chOff x="1367610" y="5719395"/>
            <a:chExt cx="491760" cy="285120"/>
          </a:xfrm>
        </p:grpSpPr>
        <mc:AlternateContent xmlns:mc="http://schemas.openxmlformats.org/markup-compatibility/2006">
          <mc:Choice xmlns:p14="http://schemas.microsoft.com/office/powerpoint/2010/main" Requires="p14">
            <p:contentPart p14:bwMode="auto" r:id="rId79">
              <p14:nvContentPartPr>
                <p14:cNvPr id="51" name="筆跡 50">
                  <a:extLst>
                    <a:ext uri="{FF2B5EF4-FFF2-40B4-BE49-F238E27FC236}">
                      <a16:creationId xmlns:a16="http://schemas.microsoft.com/office/drawing/2014/main" id="{34C28767-7781-4AB1-892C-A00ACF25485D}"/>
                    </a:ext>
                  </a:extLst>
                </p14:cNvPr>
                <p14:cNvContentPartPr/>
                <p14:nvPr/>
              </p14:nvContentPartPr>
              <p14:xfrm>
                <a:off x="1367610" y="5793195"/>
                <a:ext cx="14760" cy="174600"/>
              </p14:xfrm>
            </p:contentPart>
          </mc:Choice>
          <mc:Fallback>
            <p:pic>
              <p:nvPicPr>
                <p:cNvPr id="51" name="筆跡 50">
                  <a:extLst>
                    <a:ext uri="{FF2B5EF4-FFF2-40B4-BE49-F238E27FC236}">
                      <a16:creationId xmlns:a16="http://schemas.microsoft.com/office/drawing/2014/main" id="{34C28767-7781-4AB1-892C-A00ACF25485D}"/>
                    </a:ext>
                  </a:extLst>
                </p:cNvPr>
                <p:cNvPicPr/>
                <p:nvPr/>
              </p:nvPicPr>
              <p:blipFill>
                <a:blip r:embed="rId80"/>
                <a:stretch>
                  <a:fillRect/>
                </a:stretch>
              </p:blipFill>
              <p:spPr>
                <a:xfrm>
                  <a:off x="1349610" y="5775195"/>
                  <a:ext cx="504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2" name="筆跡 51">
                  <a:extLst>
                    <a:ext uri="{FF2B5EF4-FFF2-40B4-BE49-F238E27FC236}">
                      <a16:creationId xmlns:a16="http://schemas.microsoft.com/office/drawing/2014/main" id="{931B52A2-948C-431A-A336-181839A4C32B}"/>
                    </a:ext>
                  </a:extLst>
                </p14:cNvPr>
                <p14:cNvContentPartPr/>
                <p14:nvPr/>
              </p14:nvContentPartPr>
              <p14:xfrm>
                <a:off x="1487850" y="5773755"/>
                <a:ext cx="5040" cy="194040"/>
              </p14:xfrm>
            </p:contentPart>
          </mc:Choice>
          <mc:Fallback>
            <p:pic>
              <p:nvPicPr>
                <p:cNvPr id="52" name="筆跡 51">
                  <a:extLst>
                    <a:ext uri="{FF2B5EF4-FFF2-40B4-BE49-F238E27FC236}">
                      <a16:creationId xmlns:a16="http://schemas.microsoft.com/office/drawing/2014/main" id="{931B52A2-948C-431A-A336-181839A4C32B}"/>
                    </a:ext>
                  </a:extLst>
                </p:cNvPr>
                <p:cNvPicPr/>
                <p:nvPr/>
              </p:nvPicPr>
              <p:blipFill>
                <a:blip r:embed="rId82"/>
                <a:stretch>
                  <a:fillRect/>
                </a:stretch>
              </p:blipFill>
              <p:spPr>
                <a:xfrm>
                  <a:off x="1470210" y="5755755"/>
                  <a:ext cx="406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4" name="筆跡 53">
                  <a:extLst>
                    <a:ext uri="{FF2B5EF4-FFF2-40B4-BE49-F238E27FC236}">
                      <a16:creationId xmlns:a16="http://schemas.microsoft.com/office/drawing/2014/main" id="{073F1457-0385-4E80-91E0-192646C92D21}"/>
                    </a:ext>
                  </a:extLst>
                </p14:cNvPr>
                <p14:cNvContentPartPr/>
                <p14:nvPr/>
              </p14:nvContentPartPr>
              <p14:xfrm>
                <a:off x="1603410" y="5941515"/>
                <a:ext cx="30600" cy="63000"/>
              </p14:xfrm>
            </p:contentPart>
          </mc:Choice>
          <mc:Fallback>
            <p:pic>
              <p:nvPicPr>
                <p:cNvPr id="54" name="筆跡 53">
                  <a:extLst>
                    <a:ext uri="{FF2B5EF4-FFF2-40B4-BE49-F238E27FC236}">
                      <a16:creationId xmlns:a16="http://schemas.microsoft.com/office/drawing/2014/main" id="{073F1457-0385-4E80-91E0-192646C92D21}"/>
                    </a:ext>
                  </a:extLst>
                </p:cNvPr>
                <p:cNvPicPr/>
                <p:nvPr/>
              </p:nvPicPr>
              <p:blipFill>
                <a:blip r:embed="rId84"/>
                <a:stretch>
                  <a:fillRect/>
                </a:stretch>
              </p:blipFill>
              <p:spPr>
                <a:xfrm>
                  <a:off x="1585410" y="5923515"/>
                  <a:ext cx="662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筆跡 54">
                  <a:extLst>
                    <a:ext uri="{FF2B5EF4-FFF2-40B4-BE49-F238E27FC236}">
                      <a16:creationId xmlns:a16="http://schemas.microsoft.com/office/drawing/2014/main" id="{8DAECA51-00E9-49A8-B5CA-CF84939520CD}"/>
                    </a:ext>
                  </a:extLst>
                </p14:cNvPr>
                <p14:cNvContentPartPr/>
                <p14:nvPr/>
              </p14:nvContentPartPr>
              <p14:xfrm>
                <a:off x="1740210" y="5719395"/>
                <a:ext cx="119160" cy="266760"/>
              </p14:xfrm>
            </p:contentPart>
          </mc:Choice>
          <mc:Fallback>
            <p:pic>
              <p:nvPicPr>
                <p:cNvPr id="55" name="筆跡 54">
                  <a:extLst>
                    <a:ext uri="{FF2B5EF4-FFF2-40B4-BE49-F238E27FC236}">
                      <a16:creationId xmlns:a16="http://schemas.microsoft.com/office/drawing/2014/main" id="{8DAECA51-00E9-49A8-B5CA-CF84939520CD}"/>
                    </a:ext>
                  </a:extLst>
                </p:cNvPr>
                <p:cNvPicPr/>
                <p:nvPr/>
              </p:nvPicPr>
              <p:blipFill>
                <a:blip r:embed="rId86"/>
                <a:stretch>
                  <a:fillRect/>
                </a:stretch>
              </p:blipFill>
              <p:spPr>
                <a:xfrm>
                  <a:off x="1722570" y="5701755"/>
                  <a:ext cx="154800" cy="302400"/>
                </a:xfrm>
                <a:prstGeom prst="rect">
                  <a:avLst/>
                </a:prstGeom>
              </p:spPr>
            </p:pic>
          </mc:Fallback>
        </mc:AlternateContent>
      </p:grpSp>
      <p:grpSp>
        <p:nvGrpSpPr>
          <p:cNvPr id="60" name="群組 59">
            <a:extLst>
              <a:ext uri="{FF2B5EF4-FFF2-40B4-BE49-F238E27FC236}">
                <a16:creationId xmlns:a16="http://schemas.microsoft.com/office/drawing/2014/main" id="{B0C54031-E548-42AA-AD98-E85456999C32}"/>
              </a:ext>
            </a:extLst>
          </p:cNvPr>
          <p:cNvGrpSpPr/>
          <p:nvPr/>
        </p:nvGrpSpPr>
        <p:grpSpPr>
          <a:xfrm>
            <a:off x="722490" y="6271635"/>
            <a:ext cx="448200" cy="197640"/>
            <a:chOff x="722490" y="6271635"/>
            <a:chExt cx="448200" cy="197640"/>
          </a:xfrm>
        </p:grpSpPr>
        <mc:AlternateContent xmlns:mc="http://schemas.openxmlformats.org/markup-compatibility/2006">
          <mc:Choice xmlns:p14="http://schemas.microsoft.com/office/powerpoint/2010/main" Requires="p14">
            <p:contentPart p14:bwMode="auto" r:id="rId87">
              <p14:nvContentPartPr>
                <p14:cNvPr id="57" name="筆跡 56">
                  <a:extLst>
                    <a:ext uri="{FF2B5EF4-FFF2-40B4-BE49-F238E27FC236}">
                      <a16:creationId xmlns:a16="http://schemas.microsoft.com/office/drawing/2014/main" id="{466718F0-2DFF-4D57-BA95-4E18BF9DE870}"/>
                    </a:ext>
                  </a:extLst>
                </p14:cNvPr>
                <p14:cNvContentPartPr/>
                <p14:nvPr/>
              </p14:nvContentPartPr>
              <p14:xfrm>
                <a:off x="722490" y="6271635"/>
                <a:ext cx="182160" cy="197640"/>
              </p14:xfrm>
            </p:contentPart>
          </mc:Choice>
          <mc:Fallback>
            <p:pic>
              <p:nvPicPr>
                <p:cNvPr id="57" name="筆跡 56">
                  <a:extLst>
                    <a:ext uri="{FF2B5EF4-FFF2-40B4-BE49-F238E27FC236}">
                      <a16:creationId xmlns:a16="http://schemas.microsoft.com/office/drawing/2014/main" id="{466718F0-2DFF-4D57-BA95-4E18BF9DE870}"/>
                    </a:ext>
                  </a:extLst>
                </p:cNvPr>
                <p:cNvPicPr/>
                <p:nvPr/>
              </p:nvPicPr>
              <p:blipFill>
                <a:blip r:embed="rId88"/>
                <a:stretch>
                  <a:fillRect/>
                </a:stretch>
              </p:blipFill>
              <p:spPr>
                <a:xfrm>
                  <a:off x="704850" y="6253635"/>
                  <a:ext cx="2178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8" name="筆跡 57">
                  <a:extLst>
                    <a:ext uri="{FF2B5EF4-FFF2-40B4-BE49-F238E27FC236}">
                      <a16:creationId xmlns:a16="http://schemas.microsoft.com/office/drawing/2014/main" id="{62CAD75B-A3A3-451D-91AF-C9FBE8DACF19}"/>
                    </a:ext>
                  </a:extLst>
                </p14:cNvPr>
                <p14:cNvContentPartPr/>
                <p14:nvPr/>
              </p14:nvContentPartPr>
              <p14:xfrm>
                <a:off x="1034250" y="6329595"/>
                <a:ext cx="136440" cy="22320"/>
              </p14:xfrm>
            </p:contentPart>
          </mc:Choice>
          <mc:Fallback>
            <p:pic>
              <p:nvPicPr>
                <p:cNvPr id="58" name="筆跡 57">
                  <a:extLst>
                    <a:ext uri="{FF2B5EF4-FFF2-40B4-BE49-F238E27FC236}">
                      <a16:creationId xmlns:a16="http://schemas.microsoft.com/office/drawing/2014/main" id="{62CAD75B-A3A3-451D-91AF-C9FBE8DACF19}"/>
                    </a:ext>
                  </a:extLst>
                </p:cNvPr>
                <p:cNvPicPr/>
                <p:nvPr/>
              </p:nvPicPr>
              <p:blipFill>
                <a:blip r:embed="rId90"/>
                <a:stretch>
                  <a:fillRect/>
                </a:stretch>
              </p:blipFill>
              <p:spPr>
                <a:xfrm>
                  <a:off x="1016610" y="6311595"/>
                  <a:ext cx="1720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9" name="筆跡 58">
                  <a:extLst>
                    <a:ext uri="{FF2B5EF4-FFF2-40B4-BE49-F238E27FC236}">
                      <a16:creationId xmlns:a16="http://schemas.microsoft.com/office/drawing/2014/main" id="{66CC4895-C5A8-490F-BA23-EDE0FF85D2A2}"/>
                    </a:ext>
                  </a:extLst>
                </p14:cNvPr>
                <p14:cNvContentPartPr/>
                <p14:nvPr/>
              </p14:nvContentPartPr>
              <p14:xfrm>
                <a:off x="1060890" y="6410235"/>
                <a:ext cx="95400" cy="7920"/>
              </p14:xfrm>
            </p:contentPart>
          </mc:Choice>
          <mc:Fallback>
            <p:pic>
              <p:nvPicPr>
                <p:cNvPr id="59" name="筆跡 58">
                  <a:extLst>
                    <a:ext uri="{FF2B5EF4-FFF2-40B4-BE49-F238E27FC236}">
                      <a16:creationId xmlns:a16="http://schemas.microsoft.com/office/drawing/2014/main" id="{66CC4895-C5A8-490F-BA23-EDE0FF85D2A2}"/>
                    </a:ext>
                  </a:extLst>
                </p:cNvPr>
                <p:cNvPicPr/>
                <p:nvPr/>
              </p:nvPicPr>
              <p:blipFill>
                <a:blip r:embed="rId92"/>
                <a:stretch>
                  <a:fillRect/>
                </a:stretch>
              </p:blipFill>
              <p:spPr>
                <a:xfrm>
                  <a:off x="1042890" y="6392595"/>
                  <a:ext cx="131040" cy="43560"/>
                </a:xfrm>
                <a:prstGeom prst="rect">
                  <a:avLst/>
                </a:prstGeom>
              </p:spPr>
            </p:pic>
          </mc:Fallback>
        </mc:AlternateContent>
      </p:grpSp>
      <p:grpSp>
        <p:nvGrpSpPr>
          <p:cNvPr id="65" name="群組 64">
            <a:extLst>
              <a:ext uri="{FF2B5EF4-FFF2-40B4-BE49-F238E27FC236}">
                <a16:creationId xmlns:a16="http://schemas.microsoft.com/office/drawing/2014/main" id="{2444B0C3-15E7-4CF6-9E73-E9A693A78501}"/>
              </a:ext>
            </a:extLst>
          </p:cNvPr>
          <p:cNvGrpSpPr/>
          <p:nvPr/>
        </p:nvGrpSpPr>
        <p:grpSpPr>
          <a:xfrm>
            <a:off x="1364010" y="6242475"/>
            <a:ext cx="510120" cy="218880"/>
            <a:chOff x="1364010" y="6242475"/>
            <a:chExt cx="510120" cy="218880"/>
          </a:xfrm>
        </p:grpSpPr>
        <mc:AlternateContent xmlns:mc="http://schemas.openxmlformats.org/markup-compatibility/2006">
          <mc:Choice xmlns:p14="http://schemas.microsoft.com/office/powerpoint/2010/main" Requires="p14">
            <p:contentPart p14:bwMode="auto" r:id="rId93">
              <p14:nvContentPartPr>
                <p14:cNvPr id="61" name="筆跡 60">
                  <a:extLst>
                    <a:ext uri="{FF2B5EF4-FFF2-40B4-BE49-F238E27FC236}">
                      <a16:creationId xmlns:a16="http://schemas.microsoft.com/office/drawing/2014/main" id="{B85D2263-0F6E-4B31-8000-12DF09DE89C1}"/>
                    </a:ext>
                  </a:extLst>
                </p14:cNvPr>
                <p14:cNvContentPartPr/>
                <p14:nvPr/>
              </p14:nvContentPartPr>
              <p14:xfrm>
                <a:off x="1364010" y="6446955"/>
                <a:ext cx="52200" cy="14400"/>
              </p14:xfrm>
            </p:contentPart>
          </mc:Choice>
          <mc:Fallback>
            <p:pic>
              <p:nvPicPr>
                <p:cNvPr id="61" name="筆跡 60">
                  <a:extLst>
                    <a:ext uri="{FF2B5EF4-FFF2-40B4-BE49-F238E27FC236}">
                      <a16:creationId xmlns:a16="http://schemas.microsoft.com/office/drawing/2014/main" id="{B85D2263-0F6E-4B31-8000-12DF09DE89C1}"/>
                    </a:ext>
                  </a:extLst>
                </p:cNvPr>
                <p:cNvPicPr/>
                <p:nvPr/>
              </p:nvPicPr>
              <p:blipFill>
                <a:blip r:embed="rId94"/>
                <a:stretch>
                  <a:fillRect/>
                </a:stretch>
              </p:blipFill>
              <p:spPr>
                <a:xfrm>
                  <a:off x="1346010" y="6429315"/>
                  <a:ext cx="8784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2" name="筆跡 61">
                  <a:extLst>
                    <a:ext uri="{FF2B5EF4-FFF2-40B4-BE49-F238E27FC236}">
                      <a16:creationId xmlns:a16="http://schemas.microsoft.com/office/drawing/2014/main" id="{2E5AF9AC-7F89-4EC3-B37F-093C31D156E8}"/>
                    </a:ext>
                  </a:extLst>
                </p14:cNvPr>
                <p14:cNvContentPartPr/>
                <p14:nvPr/>
              </p14:nvContentPartPr>
              <p14:xfrm>
                <a:off x="1521330" y="6293235"/>
                <a:ext cx="91440" cy="135720"/>
              </p14:xfrm>
            </p:contentPart>
          </mc:Choice>
          <mc:Fallback>
            <p:pic>
              <p:nvPicPr>
                <p:cNvPr id="62" name="筆跡 61">
                  <a:extLst>
                    <a:ext uri="{FF2B5EF4-FFF2-40B4-BE49-F238E27FC236}">
                      <a16:creationId xmlns:a16="http://schemas.microsoft.com/office/drawing/2014/main" id="{2E5AF9AC-7F89-4EC3-B37F-093C31D156E8}"/>
                    </a:ext>
                  </a:extLst>
                </p:cNvPr>
                <p:cNvPicPr/>
                <p:nvPr/>
              </p:nvPicPr>
              <p:blipFill>
                <a:blip r:embed="rId96"/>
                <a:stretch>
                  <a:fillRect/>
                </a:stretch>
              </p:blipFill>
              <p:spPr>
                <a:xfrm>
                  <a:off x="1503330" y="6275595"/>
                  <a:ext cx="1270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3" name="筆跡 62">
                  <a:extLst>
                    <a:ext uri="{FF2B5EF4-FFF2-40B4-BE49-F238E27FC236}">
                      <a16:creationId xmlns:a16="http://schemas.microsoft.com/office/drawing/2014/main" id="{607C3C85-2053-41D5-A422-B74D2486BA54}"/>
                    </a:ext>
                  </a:extLst>
                </p14:cNvPr>
                <p14:cNvContentPartPr/>
                <p14:nvPr/>
              </p14:nvContentPartPr>
              <p14:xfrm>
                <a:off x="1713930" y="6244635"/>
                <a:ext cx="97560" cy="196200"/>
              </p14:xfrm>
            </p:contentPart>
          </mc:Choice>
          <mc:Fallback>
            <p:pic>
              <p:nvPicPr>
                <p:cNvPr id="63" name="筆跡 62">
                  <a:extLst>
                    <a:ext uri="{FF2B5EF4-FFF2-40B4-BE49-F238E27FC236}">
                      <a16:creationId xmlns:a16="http://schemas.microsoft.com/office/drawing/2014/main" id="{607C3C85-2053-41D5-A422-B74D2486BA54}"/>
                    </a:ext>
                  </a:extLst>
                </p:cNvPr>
                <p:cNvPicPr/>
                <p:nvPr/>
              </p:nvPicPr>
              <p:blipFill>
                <a:blip r:embed="rId98"/>
                <a:stretch>
                  <a:fillRect/>
                </a:stretch>
              </p:blipFill>
              <p:spPr>
                <a:xfrm>
                  <a:off x="1696290" y="6226995"/>
                  <a:ext cx="1332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4" name="筆跡 63">
                  <a:extLst>
                    <a:ext uri="{FF2B5EF4-FFF2-40B4-BE49-F238E27FC236}">
                      <a16:creationId xmlns:a16="http://schemas.microsoft.com/office/drawing/2014/main" id="{4CC8B7CA-990E-4CF7-AA80-E509104E9181}"/>
                    </a:ext>
                  </a:extLst>
                </p14:cNvPr>
                <p14:cNvContentPartPr/>
                <p14:nvPr/>
              </p14:nvContentPartPr>
              <p14:xfrm>
                <a:off x="1724730" y="6242475"/>
                <a:ext cx="149400" cy="36000"/>
              </p14:xfrm>
            </p:contentPart>
          </mc:Choice>
          <mc:Fallback>
            <p:pic>
              <p:nvPicPr>
                <p:cNvPr id="64" name="筆跡 63">
                  <a:extLst>
                    <a:ext uri="{FF2B5EF4-FFF2-40B4-BE49-F238E27FC236}">
                      <a16:creationId xmlns:a16="http://schemas.microsoft.com/office/drawing/2014/main" id="{4CC8B7CA-990E-4CF7-AA80-E509104E9181}"/>
                    </a:ext>
                  </a:extLst>
                </p:cNvPr>
                <p:cNvPicPr/>
                <p:nvPr/>
              </p:nvPicPr>
              <p:blipFill>
                <a:blip r:embed="rId100"/>
                <a:stretch>
                  <a:fillRect/>
                </a:stretch>
              </p:blipFill>
              <p:spPr>
                <a:xfrm>
                  <a:off x="1707090" y="6224835"/>
                  <a:ext cx="185040" cy="71640"/>
                </a:xfrm>
                <a:prstGeom prst="rect">
                  <a:avLst/>
                </a:prstGeom>
              </p:spPr>
            </p:pic>
          </mc:Fallback>
        </mc:AlternateContent>
      </p:grpSp>
      <p:grpSp>
        <p:nvGrpSpPr>
          <p:cNvPr id="72" name="群組 71">
            <a:extLst>
              <a:ext uri="{FF2B5EF4-FFF2-40B4-BE49-F238E27FC236}">
                <a16:creationId xmlns:a16="http://schemas.microsoft.com/office/drawing/2014/main" id="{439EA6CC-0BEA-434F-96BE-DE15788C956E}"/>
              </a:ext>
            </a:extLst>
          </p:cNvPr>
          <p:cNvGrpSpPr/>
          <p:nvPr/>
        </p:nvGrpSpPr>
        <p:grpSpPr>
          <a:xfrm>
            <a:off x="3060330" y="2864235"/>
            <a:ext cx="2554560" cy="91080"/>
            <a:chOff x="3060330" y="2864235"/>
            <a:chExt cx="2554560" cy="91080"/>
          </a:xfrm>
        </p:grpSpPr>
        <mc:AlternateContent xmlns:mc="http://schemas.openxmlformats.org/markup-compatibility/2006">
          <mc:Choice xmlns:p14="http://schemas.microsoft.com/office/powerpoint/2010/main" Requires="p14">
            <p:contentPart p14:bwMode="auto" r:id="rId101">
              <p14:nvContentPartPr>
                <p14:cNvPr id="66" name="筆跡 65">
                  <a:extLst>
                    <a:ext uri="{FF2B5EF4-FFF2-40B4-BE49-F238E27FC236}">
                      <a16:creationId xmlns:a16="http://schemas.microsoft.com/office/drawing/2014/main" id="{ED2DA895-E190-437C-A0F4-CF3DD47285EA}"/>
                    </a:ext>
                  </a:extLst>
                </p14:cNvPr>
                <p14:cNvContentPartPr/>
                <p14:nvPr/>
              </p14:nvContentPartPr>
              <p14:xfrm>
                <a:off x="3060330" y="2907795"/>
                <a:ext cx="3960" cy="6840"/>
              </p14:xfrm>
            </p:contentPart>
          </mc:Choice>
          <mc:Fallback>
            <p:pic>
              <p:nvPicPr>
                <p:cNvPr id="66" name="筆跡 65">
                  <a:extLst>
                    <a:ext uri="{FF2B5EF4-FFF2-40B4-BE49-F238E27FC236}">
                      <a16:creationId xmlns:a16="http://schemas.microsoft.com/office/drawing/2014/main" id="{ED2DA895-E190-437C-A0F4-CF3DD47285EA}"/>
                    </a:ext>
                  </a:extLst>
                </p:cNvPr>
                <p:cNvPicPr/>
                <p:nvPr/>
              </p:nvPicPr>
              <p:blipFill>
                <a:blip r:embed="rId102"/>
                <a:stretch>
                  <a:fillRect/>
                </a:stretch>
              </p:blipFill>
              <p:spPr>
                <a:xfrm>
                  <a:off x="3042330" y="2889795"/>
                  <a:ext cx="396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7" name="筆跡 66">
                  <a:extLst>
                    <a:ext uri="{FF2B5EF4-FFF2-40B4-BE49-F238E27FC236}">
                      <a16:creationId xmlns:a16="http://schemas.microsoft.com/office/drawing/2014/main" id="{3C4DBEB5-7B01-4B13-A152-2C9590CAB6CA}"/>
                    </a:ext>
                  </a:extLst>
                </p14:cNvPr>
                <p14:cNvContentPartPr/>
                <p14:nvPr/>
              </p14:nvContentPartPr>
              <p14:xfrm>
                <a:off x="3081930" y="2885115"/>
                <a:ext cx="470880" cy="51480"/>
              </p14:xfrm>
            </p:contentPart>
          </mc:Choice>
          <mc:Fallback>
            <p:pic>
              <p:nvPicPr>
                <p:cNvPr id="67" name="筆跡 66">
                  <a:extLst>
                    <a:ext uri="{FF2B5EF4-FFF2-40B4-BE49-F238E27FC236}">
                      <a16:creationId xmlns:a16="http://schemas.microsoft.com/office/drawing/2014/main" id="{3C4DBEB5-7B01-4B13-A152-2C9590CAB6CA}"/>
                    </a:ext>
                  </a:extLst>
                </p:cNvPr>
                <p:cNvPicPr/>
                <p:nvPr/>
              </p:nvPicPr>
              <p:blipFill>
                <a:blip r:embed="rId104"/>
                <a:stretch>
                  <a:fillRect/>
                </a:stretch>
              </p:blipFill>
              <p:spPr>
                <a:xfrm>
                  <a:off x="3064290" y="2867115"/>
                  <a:ext cx="5065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8" name="筆跡 67">
                  <a:extLst>
                    <a:ext uri="{FF2B5EF4-FFF2-40B4-BE49-F238E27FC236}">
                      <a16:creationId xmlns:a16="http://schemas.microsoft.com/office/drawing/2014/main" id="{C1D011E0-DCE7-49F1-BF8D-698D216EF83B}"/>
                    </a:ext>
                  </a:extLst>
                </p14:cNvPr>
                <p14:cNvContentPartPr/>
                <p14:nvPr/>
              </p14:nvContentPartPr>
              <p14:xfrm>
                <a:off x="3676290" y="2904555"/>
                <a:ext cx="168480" cy="9000"/>
              </p14:xfrm>
            </p:contentPart>
          </mc:Choice>
          <mc:Fallback>
            <p:pic>
              <p:nvPicPr>
                <p:cNvPr id="68" name="筆跡 67">
                  <a:extLst>
                    <a:ext uri="{FF2B5EF4-FFF2-40B4-BE49-F238E27FC236}">
                      <a16:creationId xmlns:a16="http://schemas.microsoft.com/office/drawing/2014/main" id="{C1D011E0-DCE7-49F1-BF8D-698D216EF83B}"/>
                    </a:ext>
                  </a:extLst>
                </p:cNvPr>
                <p:cNvPicPr/>
                <p:nvPr/>
              </p:nvPicPr>
              <p:blipFill>
                <a:blip r:embed="rId106"/>
                <a:stretch>
                  <a:fillRect/>
                </a:stretch>
              </p:blipFill>
              <p:spPr>
                <a:xfrm>
                  <a:off x="3658650" y="2886555"/>
                  <a:ext cx="2041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0" name="筆跡 69">
                  <a:extLst>
                    <a:ext uri="{FF2B5EF4-FFF2-40B4-BE49-F238E27FC236}">
                      <a16:creationId xmlns:a16="http://schemas.microsoft.com/office/drawing/2014/main" id="{5807BDEB-4732-4F67-899A-8D8872276D62}"/>
                    </a:ext>
                  </a:extLst>
                </p14:cNvPr>
                <p14:cNvContentPartPr/>
                <p14:nvPr/>
              </p14:nvContentPartPr>
              <p14:xfrm>
                <a:off x="3995250" y="2877195"/>
                <a:ext cx="1619640" cy="73080"/>
              </p14:xfrm>
            </p:contentPart>
          </mc:Choice>
          <mc:Fallback>
            <p:pic>
              <p:nvPicPr>
                <p:cNvPr id="70" name="筆跡 69">
                  <a:extLst>
                    <a:ext uri="{FF2B5EF4-FFF2-40B4-BE49-F238E27FC236}">
                      <a16:creationId xmlns:a16="http://schemas.microsoft.com/office/drawing/2014/main" id="{5807BDEB-4732-4F67-899A-8D8872276D62}"/>
                    </a:ext>
                  </a:extLst>
                </p:cNvPr>
                <p:cNvPicPr/>
                <p:nvPr/>
              </p:nvPicPr>
              <p:blipFill>
                <a:blip r:embed="rId108"/>
                <a:stretch>
                  <a:fillRect/>
                </a:stretch>
              </p:blipFill>
              <p:spPr>
                <a:xfrm>
                  <a:off x="3977250" y="2859555"/>
                  <a:ext cx="16552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1" name="筆跡 70">
                  <a:extLst>
                    <a:ext uri="{FF2B5EF4-FFF2-40B4-BE49-F238E27FC236}">
                      <a16:creationId xmlns:a16="http://schemas.microsoft.com/office/drawing/2014/main" id="{EB93E298-9F90-4210-943B-4E5E853B6C1F}"/>
                    </a:ext>
                  </a:extLst>
                </p14:cNvPr>
                <p14:cNvContentPartPr/>
                <p14:nvPr/>
              </p14:nvContentPartPr>
              <p14:xfrm>
                <a:off x="3896610" y="2864235"/>
                <a:ext cx="303480" cy="91080"/>
              </p14:xfrm>
            </p:contentPart>
          </mc:Choice>
          <mc:Fallback>
            <p:pic>
              <p:nvPicPr>
                <p:cNvPr id="71" name="筆跡 70">
                  <a:extLst>
                    <a:ext uri="{FF2B5EF4-FFF2-40B4-BE49-F238E27FC236}">
                      <a16:creationId xmlns:a16="http://schemas.microsoft.com/office/drawing/2014/main" id="{EB93E298-9F90-4210-943B-4E5E853B6C1F}"/>
                    </a:ext>
                  </a:extLst>
                </p:cNvPr>
                <p:cNvPicPr/>
                <p:nvPr/>
              </p:nvPicPr>
              <p:blipFill>
                <a:blip r:embed="rId110"/>
                <a:stretch>
                  <a:fillRect/>
                </a:stretch>
              </p:blipFill>
              <p:spPr>
                <a:xfrm>
                  <a:off x="3878610" y="2846595"/>
                  <a:ext cx="339120" cy="126720"/>
                </a:xfrm>
                <a:prstGeom prst="rect">
                  <a:avLst/>
                </a:prstGeom>
              </p:spPr>
            </p:pic>
          </mc:Fallback>
        </mc:AlternateContent>
      </p:grpSp>
      <p:grpSp>
        <p:nvGrpSpPr>
          <p:cNvPr id="87" name="群組 86">
            <a:extLst>
              <a:ext uri="{FF2B5EF4-FFF2-40B4-BE49-F238E27FC236}">
                <a16:creationId xmlns:a16="http://schemas.microsoft.com/office/drawing/2014/main" id="{7FEE9BDC-7A52-4F97-899C-6CA9B4298B28}"/>
              </a:ext>
            </a:extLst>
          </p:cNvPr>
          <p:cNvGrpSpPr/>
          <p:nvPr/>
        </p:nvGrpSpPr>
        <p:grpSpPr>
          <a:xfrm>
            <a:off x="3428610" y="4485315"/>
            <a:ext cx="1829160" cy="341280"/>
            <a:chOff x="3428610" y="4485315"/>
            <a:chExt cx="1829160" cy="341280"/>
          </a:xfrm>
        </p:grpSpPr>
        <mc:AlternateContent xmlns:mc="http://schemas.openxmlformats.org/markup-compatibility/2006">
          <mc:Choice xmlns:p14="http://schemas.microsoft.com/office/powerpoint/2010/main" Requires="p14">
            <p:contentPart p14:bwMode="auto" r:id="rId111">
              <p14:nvContentPartPr>
                <p14:cNvPr id="73" name="筆跡 72">
                  <a:extLst>
                    <a:ext uri="{FF2B5EF4-FFF2-40B4-BE49-F238E27FC236}">
                      <a16:creationId xmlns:a16="http://schemas.microsoft.com/office/drawing/2014/main" id="{5921505A-9819-4C00-A7B9-CD9B339114A4}"/>
                    </a:ext>
                  </a:extLst>
                </p14:cNvPr>
                <p14:cNvContentPartPr/>
                <p14:nvPr/>
              </p14:nvContentPartPr>
              <p14:xfrm>
                <a:off x="3439770" y="4490715"/>
                <a:ext cx="12960" cy="329400"/>
              </p14:xfrm>
            </p:contentPart>
          </mc:Choice>
          <mc:Fallback>
            <p:pic>
              <p:nvPicPr>
                <p:cNvPr id="73" name="筆跡 72">
                  <a:extLst>
                    <a:ext uri="{FF2B5EF4-FFF2-40B4-BE49-F238E27FC236}">
                      <a16:creationId xmlns:a16="http://schemas.microsoft.com/office/drawing/2014/main" id="{5921505A-9819-4C00-A7B9-CD9B339114A4}"/>
                    </a:ext>
                  </a:extLst>
                </p:cNvPr>
                <p:cNvPicPr/>
                <p:nvPr/>
              </p:nvPicPr>
              <p:blipFill>
                <a:blip r:embed="rId112"/>
                <a:stretch>
                  <a:fillRect/>
                </a:stretch>
              </p:blipFill>
              <p:spPr>
                <a:xfrm>
                  <a:off x="3422130" y="4472715"/>
                  <a:ext cx="4860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4" name="筆跡 73">
                  <a:extLst>
                    <a:ext uri="{FF2B5EF4-FFF2-40B4-BE49-F238E27FC236}">
                      <a16:creationId xmlns:a16="http://schemas.microsoft.com/office/drawing/2014/main" id="{ACAC42B0-173E-4963-B847-CFFC6B341E71}"/>
                    </a:ext>
                  </a:extLst>
                </p14:cNvPr>
                <p14:cNvContentPartPr/>
                <p14:nvPr/>
              </p14:nvContentPartPr>
              <p14:xfrm>
                <a:off x="3428610" y="4645515"/>
                <a:ext cx="231480" cy="36720"/>
              </p14:xfrm>
            </p:contentPart>
          </mc:Choice>
          <mc:Fallback>
            <p:pic>
              <p:nvPicPr>
                <p:cNvPr id="74" name="筆跡 73">
                  <a:extLst>
                    <a:ext uri="{FF2B5EF4-FFF2-40B4-BE49-F238E27FC236}">
                      <a16:creationId xmlns:a16="http://schemas.microsoft.com/office/drawing/2014/main" id="{ACAC42B0-173E-4963-B847-CFFC6B341E71}"/>
                    </a:ext>
                  </a:extLst>
                </p:cNvPr>
                <p:cNvPicPr/>
                <p:nvPr/>
              </p:nvPicPr>
              <p:blipFill>
                <a:blip r:embed="rId114"/>
                <a:stretch>
                  <a:fillRect/>
                </a:stretch>
              </p:blipFill>
              <p:spPr>
                <a:xfrm>
                  <a:off x="3410610" y="4627515"/>
                  <a:ext cx="26712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5" name="筆跡 74">
                  <a:extLst>
                    <a:ext uri="{FF2B5EF4-FFF2-40B4-BE49-F238E27FC236}">
                      <a16:creationId xmlns:a16="http://schemas.microsoft.com/office/drawing/2014/main" id="{32E73554-10AB-46B6-B51F-77CD993909C5}"/>
                    </a:ext>
                  </a:extLst>
                </p14:cNvPr>
                <p14:cNvContentPartPr/>
                <p14:nvPr/>
              </p14:nvContentPartPr>
              <p14:xfrm>
                <a:off x="3635970" y="4485315"/>
                <a:ext cx="30960" cy="341280"/>
              </p14:xfrm>
            </p:contentPart>
          </mc:Choice>
          <mc:Fallback>
            <p:pic>
              <p:nvPicPr>
                <p:cNvPr id="75" name="筆跡 74">
                  <a:extLst>
                    <a:ext uri="{FF2B5EF4-FFF2-40B4-BE49-F238E27FC236}">
                      <a16:creationId xmlns:a16="http://schemas.microsoft.com/office/drawing/2014/main" id="{32E73554-10AB-46B6-B51F-77CD993909C5}"/>
                    </a:ext>
                  </a:extLst>
                </p:cNvPr>
                <p:cNvPicPr/>
                <p:nvPr/>
              </p:nvPicPr>
              <p:blipFill>
                <a:blip r:embed="rId116"/>
                <a:stretch>
                  <a:fillRect/>
                </a:stretch>
              </p:blipFill>
              <p:spPr>
                <a:xfrm>
                  <a:off x="3617970" y="4467315"/>
                  <a:ext cx="6660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6" name="筆跡 75">
                  <a:extLst>
                    <a:ext uri="{FF2B5EF4-FFF2-40B4-BE49-F238E27FC236}">
                      <a16:creationId xmlns:a16="http://schemas.microsoft.com/office/drawing/2014/main" id="{7B81B7DD-18BE-4A9D-966A-09C97054E104}"/>
                    </a:ext>
                  </a:extLst>
                </p14:cNvPr>
                <p14:cNvContentPartPr/>
                <p14:nvPr/>
              </p14:nvContentPartPr>
              <p14:xfrm>
                <a:off x="3714450" y="4754955"/>
                <a:ext cx="79920" cy="70560"/>
              </p14:xfrm>
            </p:contentPart>
          </mc:Choice>
          <mc:Fallback>
            <p:pic>
              <p:nvPicPr>
                <p:cNvPr id="76" name="筆跡 75">
                  <a:extLst>
                    <a:ext uri="{FF2B5EF4-FFF2-40B4-BE49-F238E27FC236}">
                      <a16:creationId xmlns:a16="http://schemas.microsoft.com/office/drawing/2014/main" id="{7B81B7DD-18BE-4A9D-966A-09C97054E104}"/>
                    </a:ext>
                  </a:extLst>
                </p:cNvPr>
                <p:cNvPicPr/>
                <p:nvPr/>
              </p:nvPicPr>
              <p:blipFill>
                <a:blip r:embed="rId118"/>
                <a:stretch>
                  <a:fillRect/>
                </a:stretch>
              </p:blipFill>
              <p:spPr>
                <a:xfrm>
                  <a:off x="3696450" y="4736955"/>
                  <a:ext cx="1155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7" name="筆跡 76">
                  <a:extLst>
                    <a:ext uri="{FF2B5EF4-FFF2-40B4-BE49-F238E27FC236}">
                      <a16:creationId xmlns:a16="http://schemas.microsoft.com/office/drawing/2014/main" id="{F45F3685-9F20-4B8F-9C8F-74454656B600}"/>
                    </a:ext>
                  </a:extLst>
                </p14:cNvPr>
                <p14:cNvContentPartPr/>
                <p14:nvPr/>
              </p14:nvContentPartPr>
              <p14:xfrm>
                <a:off x="3978330" y="4597995"/>
                <a:ext cx="20880" cy="15480"/>
              </p14:xfrm>
            </p:contentPart>
          </mc:Choice>
          <mc:Fallback>
            <p:pic>
              <p:nvPicPr>
                <p:cNvPr id="77" name="筆跡 76">
                  <a:extLst>
                    <a:ext uri="{FF2B5EF4-FFF2-40B4-BE49-F238E27FC236}">
                      <a16:creationId xmlns:a16="http://schemas.microsoft.com/office/drawing/2014/main" id="{F45F3685-9F20-4B8F-9C8F-74454656B600}"/>
                    </a:ext>
                  </a:extLst>
                </p:cNvPr>
                <p:cNvPicPr/>
                <p:nvPr/>
              </p:nvPicPr>
              <p:blipFill>
                <a:blip r:embed="rId120"/>
                <a:stretch>
                  <a:fillRect/>
                </a:stretch>
              </p:blipFill>
              <p:spPr>
                <a:xfrm>
                  <a:off x="3960330" y="4579995"/>
                  <a:ext cx="565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8" name="筆跡 77">
                  <a:extLst>
                    <a:ext uri="{FF2B5EF4-FFF2-40B4-BE49-F238E27FC236}">
                      <a16:creationId xmlns:a16="http://schemas.microsoft.com/office/drawing/2014/main" id="{A406F6C2-79B0-43CE-AAC1-814D3B731569}"/>
                    </a:ext>
                  </a:extLst>
                </p14:cNvPr>
                <p14:cNvContentPartPr/>
                <p14:nvPr/>
              </p14:nvContentPartPr>
              <p14:xfrm>
                <a:off x="3974730" y="4675755"/>
                <a:ext cx="30600" cy="12240"/>
              </p14:xfrm>
            </p:contentPart>
          </mc:Choice>
          <mc:Fallback>
            <p:pic>
              <p:nvPicPr>
                <p:cNvPr id="78" name="筆跡 77">
                  <a:extLst>
                    <a:ext uri="{FF2B5EF4-FFF2-40B4-BE49-F238E27FC236}">
                      <a16:creationId xmlns:a16="http://schemas.microsoft.com/office/drawing/2014/main" id="{A406F6C2-79B0-43CE-AAC1-814D3B731569}"/>
                    </a:ext>
                  </a:extLst>
                </p:cNvPr>
                <p:cNvPicPr/>
                <p:nvPr/>
              </p:nvPicPr>
              <p:blipFill>
                <a:blip r:embed="rId122"/>
                <a:stretch>
                  <a:fillRect/>
                </a:stretch>
              </p:blipFill>
              <p:spPr>
                <a:xfrm>
                  <a:off x="3956730" y="4658115"/>
                  <a:ext cx="662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9" name="筆跡 78">
                  <a:extLst>
                    <a:ext uri="{FF2B5EF4-FFF2-40B4-BE49-F238E27FC236}">
                      <a16:creationId xmlns:a16="http://schemas.microsoft.com/office/drawing/2014/main" id="{E5438560-A2B9-4474-872E-14D9521121EA}"/>
                    </a:ext>
                  </a:extLst>
                </p14:cNvPr>
                <p14:cNvContentPartPr/>
                <p14:nvPr/>
              </p14:nvContentPartPr>
              <p14:xfrm>
                <a:off x="4252650" y="4551195"/>
                <a:ext cx="231480" cy="223560"/>
              </p14:xfrm>
            </p:contentPart>
          </mc:Choice>
          <mc:Fallback>
            <p:pic>
              <p:nvPicPr>
                <p:cNvPr id="79" name="筆跡 78">
                  <a:extLst>
                    <a:ext uri="{FF2B5EF4-FFF2-40B4-BE49-F238E27FC236}">
                      <a16:creationId xmlns:a16="http://schemas.microsoft.com/office/drawing/2014/main" id="{E5438560-A2B9-4474-872E-14D9521121EA}"/>
                    </a:ext>
                  </a:extLst>
                </p:cNvPr>
                <p:cNvPicPr/>
                <p:nvPr/>
              </p:nvPicPr>
              <p:blipFill>
                <a:blip r:embed="rId124"/>
                <a:stretch>
                  <a:fillRect/>
                </a:stretch>
              </p:blipFill>
              <p:spPr>
                <a:xfrm>
                  <a:off x="4234650" y="4533195"/>
                  <a:ext cx="26712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80" name="筆跡 79">
                  <a:extLst>
                    <a:ext uri="{FF2B5EF4-FFF2-40B4-BE49-F238E27FC236}">
                      <a16:creationId xmlns:a16="http://schemas.microsoft.com/office/drawing/2014/main" id="{32FD1D53-EBDC-4461-A4F2-7E93AB3772D2}"/>
                    </a:ext>
                  </a:extLst>
                </p14:cNvPr>
                <p14:cNvContentPartPr/>
                <p14:nvPr/>
              </p14:nvContentPartPr>
              <p14:xfrm>
                <a:off x="4595370" y="4607715"/>
                <a:ext cx="154440" cy="29160"/>
              </p14:xfrm>
            </p:contentPart>
          </mc:Choice>
          <mc:Fallback>
            <p:pic>
              <p:nvPicPr>
                <p:cNvPr id="80" name="筆跡 79">
                  <a:extLst>
                    <a:ext uri="{FF2B5EF4-FFF2-40B4-BE49-F238E27FC236}">
                      <a16:creationId xmlns:a16="http://schemas.microsoft.com/office/drawing/2014/main" id="{32FD1D53-EBDC-4461-A4F2-7E93AB3772D2}"/>
                    </a:ext>
                  </a:extLst>
                </p:cNvPr>
                <p:cNvPicPr/>
                <p:nvPr/>
              </p:nvPicPr>
              <p:blipFill>
                <a:blip r:embed="rId126"/>
                <a:stretch>
                  <a:fillRect/>
                </a:stretch>
              </p:blipFill>
              <p:spPr>
                <a:xfrm>
                  <a:off x="4577730" y="4589715"/>
                  <a:ext cx="19008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1" name="筆跡 80">
                  <a:extLst>
                    <a:ext uri="{FF2B5EF4-FFF2-40B4-BE49-F238E27FC236}">
                      <a16:creationId xmlns:a16="http://schemas.microsoft.com/office/drawing/2014/main" id="{1FC0587A-205F-4266-9C4A-94DB2BC6371B}"/>
                    </a:ext>
                  </a:extLst>
                </p14:cNvPr>
                <p14:cNvContentPartPr/>
                <p14:nvPr/>
              </p14:nvContentPartPr>
              <p14:xfrm>
                <a:off x="4632810" y="4688715"/>
                <a:ext cx="141120" cy="11160"/>
              </p14:xfrm>
            </p:contentPart>
          </mc:Choice>
          <mc:Fallback>
            <p:pic>
              <p:nvPicPr>
                <p:cNvPr id="81" name="筆跡 80">
                  <a:extLst>
                    <a:ext uri="{FF2B5EF4-FFF2-40B4-BE49-F238E27FC236}">
                      <a16:creationId xmlns:a16="http://schemas.microsoft.com/office/drawing/2014/main" id="{1FC0587A-205F-4266-9C4A-94DB2BC6371B}"/>
                    </a:ext>
                  </a:extLst>
                </p:cNvPr>
                <p:cNvPicPr/>
                <p:nvPr/>
              </p:nvPicPr>
              <p:blipFill>
                <a:blip r:embed="rId128"/>
                <a:stretch>
                  <a:fillRect/>
                </a:stretch>
              </p:blipFill>
              <p:spPr>
                <a:xfrm>
                  <a:off x="4614810" y="4671075"/>
                  <a:ext cx="1767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4" name="筆跡 83">
                  <a:extLst>
                    <a:ext uri="{FF2B5EF4-FFF2-40B4-BE49-F238E27FC236}">
                      <a16:creationId xmlns:a16="http://schemas.microsoft.com/office/drawing/2014/main" id="{FAA1067A-FFE2-40C3-B10F-9699787F57B2}"/>
                    </a:ext>
                  </a:extLst>
                </p14:cNvPr>
                <p14:cNvContentPartPr/>
                <p14:nvPr/>
              </p14:nvContentPartPr>
              <p14:xfrm>
                <a:off x="4889130" y="4576035"/>
                <a:ext cx="186480" cy="132480"/>
              </p14:xfrm>
            </p:contentPart>
          </mc:Choice>
          <mc:Fallback>
            <p:pic>
              <p:nvPicPr>
                <p:cNvPr id="84" name="筆跡 83">
                  <a:extLst>
                    <a:ext uri="{FF2B5EF4-FFF2-40B4-BE49-F238E27FC236}">
                      <a16:creationId xmlns:a16="http://schemas.microsoft.com/office/drawing/2014/main" id="{FAA1067A-FFE2-40C3-B10F-9699787F57B2}"/>
                    </a:ext>
                  </a:extLst>
                </p:cNvPr>
                <p:cNvPicPr/>
                <p:nvPr/>
              </p:nvPicPr>
              <p:blipFill>
                <a:blip r:embed="rId130"/>
                <a:stretch>
                  <a:fillRect/>
                </a:stretch>
              </p:blipFill>
              <p:spPr>
                <a:xfrm>
                  <a:off x="4871130" y="4558395"/>
                  <a:ext cx="2221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5" name="筆跡 84">
                  <a:extLst>
                    <a:ext uri="{FF2B5EF4-FFF2-40B4-BE49-F238E27FC236}">
                      <a16:creationId xmlns:a16="http://schemas.microsoft.com/office/drawing/2014/main" id="{074DE730-F14F-4F15-9847-29F544D9912A}"/>
                    </a:ext>
                  </a:extLst>
                </p14:cNvPr>
                <p14:cNvContentPartPr/>
                <p14:nvPr/>
              </p14:nvContentPartPr>
              <p14:xfrm>
                <a:off x="4960770" y="4586835"/>
                <a:ext cx="92160" cy="174600"/>
              </p14:xfrm>
            </p:contentPart>
          </mc:Choice>
          <mc:Fallback>
            <p:pic>
              <p:nvPicPr>
                <p:cNvPr id="85" name="筆跡 84">
                  <a:extLst>
                    <a:ext uri="{FF2B5EF4-FFF2-40B4-BE49-F238E27FC236}">
                      <a16:creationId xmlns:a16="http://schemas.microsoft.com/office/drawing/2014/main" id="{074DE730-F14F-4F15-9847-29F544D9912A}"/>
                    </a:ext>
                  </a:extLst>
                </p:cNvPr>
                <p:cNvPicPr/>
                <p:nvPr/>
              </p:nvPicPr>
              <p:blipFill>
                <a:blip r:embed="rId132"/>
                <a:stretch>
                  <a:fillRect/>
                </a:stretch>
              </p:blipFill>
              <p:spPr>
                <a:xfrm>
                  <a:off x="4943130" y="4569195"/>
                  <a:ext cx="1278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6" name="筆跡 85">
                  <a:extLst>
                    <a:ext uri="{FF2B5EF4-FFF2-40B4-BE49-F238E27FC236}">
                      <a16:creationId xmlns:a16="http://schemas.microsoft.com/office/drawing/2014/main" id="{32622A46-45B5-4231-A4CE-C29324C919AC}"/>
                    </a:ext>
                  </a:extLst>
                </p14:cNvPr>
                <p14:cNvContentPartPr/>
                <p14:nvPr/>
              </p14:nvContentPartPr>
              <p14:xfrm>
                <a:off x="5147610" y="4526355"/>
                <a:ext cx="110160" cy="203400"/>
              </p14:xfrm>
            </p:contentPart>
          </mc:Choice>
          <mc:Fallback>
            <p:pic>
              <p:nvPicPr>
                <p:cNvPr id="86" name="筆跡 85">
                  <a:extLst>
                    <a:ext uri="{FF2B5EF4-FFF2-40B4-BE49-F238E27FC236}">
                      <a16:creationId xmlns:a16="http://schemas.microsoft.com/office/drawing/2014/main" id="{32622A46-45B5-4231-A4CE-C29324C919AC}"/>
                    </a:ext>
                  </a:extLst>
                </p:cNvPr>
                <p:cNvPicPr/>
                <p:nvPr/>
              </p:nvPicPr>
              <p:blipFill>
                <a:blip r:embed="rId134"/>
                <a:stretch>
                  <a:fillRect/>
                </a:stretch>
              </p:blipFill>
              <p:spPr>
                <a:xfrm>
                  <a:off x="5129610" y="4508715"/>
                  <a:ext cx="145800" cy="239040"/>
                </a:xfrm>
                <a:prstGeom prst="rect">
                  <a:avLst/>
                </a:prstGeom>
              </p:spPr>
            </p:pic>
          </mc:Fallback>
        </mc:AlternateContent>
      </p:grpSp>
      <p:grpSp>
        <p:nvGrpSpPr>
          <p:cNvPr id="93" name="群組 92">
            <a:extLst>
              <a:ext uri="{FF2B5EF4-FFF2-40B4-BE49-F238E27FC236}">
                <a16:creationId xmlns:a16="http://schemas.microsoft.com/office/drawing/2014/main" id="{D5952B89-8E62-400C-96AA-208BCC8DED02}"/>
              </a:ext>
            </a:extLst>
          </p:cNvPr>
          <p:cNvGrpSpPr/>
          <p:nvPr/>
        </p:nvGrpSpPr>
        <p:grpSpPr>
          <a:xfrm>
            <a:off x="3515010" y="5281995"/>
            <a:ext cx="241200" cy="338400"/>
            <a:chOff x="3515010" y="5281995"/>
            <a:chExt cx="241200" cy="338400"/>
          </a:xfrm>
        </p:grpSpPr>
        <mc:AlternateContent xmlns:mc="http://schemas.openxmlformats.org/markup-compatibility/2006">
          <mc:Choice xmlns:p14="http://schemas.microsoft.com/office/powerpoint/2010/main" Requires="p14">
            <p:contentPart p14:bwMode="auto" r:id="rId135">
              <p14:nvContentPartPr>
                <p14:cNvPr id="88" name="筆跡 87">
                  <a:extLst>
                    <a:ext uri="{FF2B5EF4-FFF2-40B4-BE49-F238E27FC236}">
                      <a16:creationId xmlns:a16="http://schemas.microsoft.com/office/drawing/2014/main" id="{C234F7D3-36AE-4E84-BF46-F69EAAC422B1}"/>
                    </a:ext>
                  </a:extLst>
                </p14:cNvPr>
                <p14:cNvContentPartPr/>
                <p14:nvPr/>
              </p14:nvContentPartPr>
              <p14:xfrm>
                <a:off x="3515010" y="5284515"/>
                <a:ext cx="64080" cy="229680"/>
              </p14:xfrm>
            </p:contentPart>
          </mc:Choice>
          <mc:Fallback>
            <p:pic>
              <p:nvPicPr>
                <p:cNvPr id="88" name="筆跡 87">
                  <a:extLst>
                    <a:ext uri="{FF2B5EF4-FFF2-40B4-BE49-F238E27FC236}">
                      <a16:creationId xmlns:a16="http://schemas.microsoft.com/office/drawing/2014/main" id="{C234F7D3-36AE-4E84-BF46-F69EAAC422B1}"/>
                    </a:ext>
                  </a:extLst>
                </p:cNvPr>
                <p:cNvPicPr/>
                <p:nvPr/>
              </p:nvPicPr>
              <p:blipFill>
                <a:blip r:embed="rId136"/>
                <a:stretch>
                  <a:fillRect/>
                </a:stretch>
              </p:blipFill>
              <p:spPr>
                <a:xfrm>
                  <a:off x="3497370" y="5266515"/>
                  <a:ext cx="9972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9" name="筆跡 88">
                  <a:extLst>
                    <a:ext uri="{FF2B5EF4-FFF2-40B4-BE49-F238E27FC236}">
                      <a16:creationId xmlns:a16="http://schemas.microsoft.com/office/drawing/2014/main" id="{7EEFF76B-9ED0-4DA4-BA82-CB94FA49CE00}"/>
                    </a:ext>
                  </a:extLst>
                </p14:cNvPr>
                <p14:cNvContentPartPr/>
                <p14:nvPr/>
              </p14:nvContentPartPr>
              <p14:xfrm>
                <a:off x="3536610" y="5389275"/>
                <a:ext cx="196560" cy="46800"/>
              </p14:xfrm>
            </p:contentPart>
          </mc:Choice>
          <mc:Fallback>
            <p:pic>
              <p:nvPicPr>
                <p:cNvPr id="89" name="筆跡 88">
                  <a:extLst>
                    <a:ext uri="{FF2B5EF4-FFF2-40B4-BE49-F238E27FC236}">
                      <a16:creationId xmlns:a16="http://schemas.microsoft.com/office/drawing/2014/main" id="{7EEFF76B-9ED0-4DA4-BA82-CB94FA49CE00}"/>
                    </a:ext>
                  </a:extLst>
                </p:cNvPr>
                <p:cNvPicPr/>
                <p:nvPr/>
              </p:nvPicPr>
              <p:blipFill>
                <a:blip r:embed="rId138"/>
                <a:stretch>
                  <a:fillRect/>
                </a:stretch>
              </p:blipFill>
              <p:spPr>
                <a:xfrm>
                  <a:off x="3518970" y="5371635"/>
                  <a:ext cx="2322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0" name="筆跡 89">
                  <a:extLst>
                    <a:ext uri="{FF2B5EF4-FFF2-40B4-BE49-F238E27FC236}">
                      <a16:creationId xmlns:a16="http://schemas.microsoft.com/office/drawing/2014/main" id="{A7669B3D-74A0-42B4-AD27-80588773B671}"/>
                    </a:ext>
                  </a:extLst>
                </p14:cNvPr>
                <p14:cNvContentPartPr/>
                <p14:nvPr/>
              </p14:nvContentPartPr>
              <p14:xfrm>
                <a:off x="3677730" y="5281995"/>
                <a:ext cx="56520" cy="292680"/>
              </p14:xfrm>
            </p:contentPart>
          </mc:Choice>
          <mc:Fallback>
            <p:pic>
              <p:nvPicPr>
                <p:cNvPr id="90" name="筆跡 89">
                  <a:extLst>
                    <a:ext uri="{FF2B5EF4-FFF2-40B4-BE49-F238E27FC236}">
                      <a16:creationId xmlns:a16="http://schemas.microsoft.com/office/drawing/2014/main" id="{A7669B3D-74A0-42B4-AD27-80588773B671}"/>
                    </a:ext>
                  </a:extLst>
                </p:cNvPr>
                <p:cNvPicPr/>
                <p:nvPr/>
              </p:nvPicPr>
              <p:blipFill>
                <a:blip r:embed="rId140"/>
                <a:stretch>
                  <a:fillRect/>
                </a:stretch>
              </p:blipFill>
              <p:spPr>
                <a:xfrm>
                  <a:off x="3660090" y="5264355"/>
                  <a:ext cx="9216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1" name="筆跡 90">
                  <a:extLst>
                    <a:ext uri="{FF2B5EF4-FFF2-40B4-BE49-F238E27FC236}">
                      <a16:creationId xmlns:a16="http://schemas.microsoft.com/office/drawing/2014/main" id="{170CE670-3C4B-4840-8C92-5A6C9B266D68}"/>
                    </a:ext>
                  </a:extLst>
                </p14:cNvPr>
                <p14:cNvContentPartPr/>
                <p14:nvPr/>
              </p14:nvContentPartPr>
              <p14:xfrm>
                <a:off x="3753330" y="5504115"/>
                <a:ext cx="2880" cy="116280"/>
              </p14:xfrm>
            </p:contentPart>
          </mc:Choice>
          <mc:Fallback>
            <p:pic>
              <p:nvPicPr>
                <p:cNvPr id="91" name="筆跡 90">
                  <a:extLst>
                    <a:ext uri="{FF2B5EF4-FFF2-40B4-BE49-F238E27FC236}">
                      <a16:creationId xmlns:a16="http://schemas.microsoft.com/office/drawing/2014/main" id="{170CE670-3C4B-4840-8C92-5A6C9B266D68}"/>
                    </a:ext>
                  </a:extLst>
                </p:cNvPr>
                <p:cNvPicPr/>
                <p:nvPr/>
              </p:nvPicPr>
              <p:blipFill>
                <a:blip r:embed="rId142"/>
                <a:stretch>
                  <a:fillRect/>
                </a:stretch>
              </p:blipFill>
              <p:spPr>
                <a:xfrm>
                  <a:off x="3735330" y="5486115"/>
                  <a:ext cx="38520" cy="151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3">
            <p14:nvContentPartPr>
              <p14:cNvPr id="92" name="筆跡 91">
                <a:extLst>
                  <a:ext uri="{FF2B5EF4-FFF2-40B4-BE49-F238E27FC236}">
                    <a16:creationId xmlns:a16="http://schemas.microsoft.com/office/drawing/2014/main" id="{3B7A78F6-CCAB-4235-9A60-2076F25384C5}"/>
                  </a:ext>
                </a:extLst>
              </p14:cNvPr>
              <p14:cNvContentPartPr/>
              <p14:nvPr/>
            </p14:nvContentPartPr>
            <p14:xfrm>
              <a:off x="4006050" y="5350395"/>
              <a:ext cx="24480" cy="102240"/>
            </p14:xfrm>
          </p:contentPart>
        </mc:Choice>
        <mc:Fallback>
          <p:pic>
            <p:nvPicPr>
              <p:cNvPr id="92" name="筆跡 91">
                <a:extLst>
                  <a:ext uri="{FF2B5EF4-FFF2-40B4-BE49-F238E27FC236}">
                    <a16:creationId xmlns:a16="http://schemas.microsoft.com/office/drawing/2014/main" id="{3B7A78F6-CCAB-4235-9A60-2076F25384C5}"/>
                  </a:ext>
                </a:extLst>
              </p:cNvPr>
              <p:cNvPicPr/>
              <p:nvPr/>
            </p:nvPicPr>
            <p:blipFill>
              <a:blip r:embed="rId144"/>
              <a:stretch>
                <a:fillRect/>
              </a:stretch>
            </p:blipFill>
            <p:spPr>
              <a:xfrm>
                <a:off x="3988050" y="5332395"/>
                <a:ext cx="60120" cy="137880"/>
              </a:xfrm>
              <a:prstGeom prst="rect">
                <a:avLst/>
              </a:prstGeom>
            </p:spPr>
          </p:pic>
        </mc:Fallback>
      </mc:AlternateContent>
      <p:grpSp>
        <p:nvGrpSpPr>
          <p:cNvPr id="102" name="群組 101">
            <a:extLst>
              <a:ext uri="{FF2B5EF4-FFF2-40B4-BE49-F238E27FC236}">
                <a16:creationId xmlns:a16="http://schemas.microsoft.com/office/drawing/2014/main" id="{CA482281-97FC-4E57-96B9-0B43BE7734ED}"/>
              </a:ext>
            </a:extLst>
          </p:cNvPr>
          <p:cNvGrpSpPr/>
          <p:nvPr/>
        </p:nvGrpSpPr>
        <p:grpSpPr>
          <a:xfrm>
            <a:off x="4348770" y="5283075"/>
            <a:ext cx="1188000" cy="252720"/>
            <a:chOff x="4348770" y="5283075"/>
            <a:chExt cx="1188000" cy="252720"/>
          </a:xfrm>
        </p:grpSpPr>
        <mc:AlternateContent xmlns:mc="http://schemas.openxmlformats.org/markup-compatibility/2006">
          <mc:Choice xmlns:p14="http://schemas.microsoft.com/office/powerpoint/2010/main" Requires="p14">
            <p:contentPart p14:bwMode="auto" r:id="rId145">
              <p14:nvContentPartPr>
                <p14:cNvPr id="94" name="筆跡 93">
                  <a:extLst>
                    <a:ext uri="{FF2B5EF4-FFF2-40B4-BE49-F238E27FC236}">
                      <a16:creationId xmlns:a16="http://schemas.microsoft.com/office/drawing/2014/main" id="{708A9277-5093-48B6-8151-2CF7874511E9}"/>
                    </a:ext>
                  </a:extLst>
                </p14:cNvPr>
                <p14:cNvContentPartPr/>
                <p14:nvPr/>
              </p14:nvContentPartPr>
              <p14:xfrm>
                <a:off x="4348770" y="5283795"/>
                <a:ext cx="267120" cy="252000"/>
              </p14:xfrm>
            </p:contentPart>
          </mc:Choice>
          <mc:Fallback>
            <p:pic>
              <p:nvPicPr>
                <p:cNvPr id="94" name="筆跡 93">
                  <a:extLst>
                    <a:ext uri="{FF2B5EF4-FFF2-40B4-BE49-F238E27FC236}">
                      <a16:creationId xmlns:a16="http://schemas.microsoft.com/office/drawing/2014/main" id="{708A9277-5093-48B6-8151-2CF7874511E9}"/>
                    </a:ext>
                  </a:extLst>
                </p:cNvPr>
                <p:cNvPicPr/>
                <p:nvPr/>
              </p:nvPicPr>
              <p:blipFill>
                <a:blip r:embed="rId146"/>
                <a:stretch>
                  <a:fillRect/>
                </a:stretch>
              </p:blipFill>
              <p:spPr>
                <a:xfrm>
                  <a:off x="4331130" y="5266155"/>
                  <a:ext cx="30276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5" name="筆跡 94">
                  <a:extLst>
                    <a:ext uri="{FF2B5EF4-FFF2-40B4-BE49-F238E27FC236}">
                      <a16:creationId xmlns:a16="http://schemas.microsoft.com/office/drawing/2014/main" id="{F7D0649C-5CF1-49EA-8492-87AF8D58493C}"/>
                    </a:ext>
                  </a:extLst>
                </p14:cNvPr>
                <p14:cNvContentPartPr/>
                <p14:nvPr/>
              </p14:nvContentPartPr>
              <p14:xfrm>
                <a:off x="4691130" y="5336355"/>
                <a:ext cx="139320" cy="136800"/>
              </p14:xfrm>
            </p:contentPart>
          </mc:Choice>
          <mc:Fallback>
            <p:pic>
              <p:nvPicPr>
                <p:cNvPr id="95" name="筆跡 94">
                  <a:extLst>
                    <a:ext uri="{FF2B5EF4-FFF2-40B4-BE49-F238E27FC236}">
                      <a16:creationId xmlns:a16="http://schemas.microsoft.com/office/drawing/2014/main" id="{F7D0649C-5CF1-49EA-8492-87AF8D58493C}"/>
                    </a:ext>
                  </a:extLst>
                </p:cNvPr>
                <p:cNvPicPr/>
                <p:nvPr/>
              </p:nvPicPr>
              <p:blipFill>
                <a:blip r:embed="rId148"/>
                <a:stretch>
                  <a:fillRect/>
                </a:stretch>
              </p:blipFill>
              <p:spPr>
                <a:xfrm>
                  <a:off x="4673130" y="5318355"/>
                  <a:ext cx="1749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7" name="筆跡 96">
                  <a:extLst>
                    <a:ext uri="{FF2B5EF4-FFF2-40B4-BE49-F238E27FC236}">
                      <a16:creationId xmlns:a16="http://schemas.microsoft.com/office/drawing/2014/main" id="{13764247-4F82-4341-A441-9B5CD3EB81DC}"/>
                    </a:ext>
                  </a:extLst>
                </p14:cNvPr>
                <p14:cNvContentPartPr/>
                <p14:nvPr/>
              </p14:nvContentPartPr>
              <p14:xfrm>
                <a:off x="5001090" y="5283075"/>
                <a:ext cx="212760" cy="163800"/>
              </p14:xfrm>
            </p:contentPart>
          </mc:Choice>
          <mc:Fallback>
            <p:pic>
              <p:nvPicPr>
                <p:cNvPr id="97" name="筆跡 96">
                  <a:extLst>
                    <a:ext uri="{FF2B5EF4-FFF2-40B4-BE49-F238E27FC236}">
                      <a16:creationId xmlns:a16="http://schemas.microsoft.com/office/drawing/2014/main" id="{13764247-4F82-4341-A441-9B5CD3EB81DC}"/>
                    </a:ext>
                  </a:extLst>
                </p:cNvPr>
                <p:cNvPicPr/>
                <p:nvPr/>
              </p:nvPicPr>
              <p:blipFill>
                <a:blip r:embed="rId150"/>
                <a:stretch>
                  <a:fillRect/>
                </a:stretch>
              </p:blipFill>
              <p:spPr>
                <a:xfrm>
                  <a:off x="4983090" y="5265435"/>
                  <a:ext cx="24840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8" name="筆跡 97">
                  <a:extLst>
                    <a:ext uri="{FF2B5EF4-FFF2-40B4-BE49-F238E27FC236}">
                      <a16:creationId xmlns:a16="http://schemas.microsoft.com/office/drawing/2014/main" id="{36F7EBBD-0600-4E19-92EF-A2A06A03EBD8}"/>
                    </a:ext>
                  </a:extLst>
                </p14:cNvPr>
                <p14:cNvContentPartPr/>
                <p14:nvPr/>
              </p14:nvContentPartPr>
              <p14:xfrm>
                <a:off x="5093610" y="5304675"/>
                <a:ext cx="89280" cy="210240"/>
              </p14:xfrm>
            </p:contentPart>
          </mc:Choice>
          <mc:Fallback>
            <p:pic>
              <p:nvPicPr>
                <p:cNvPr id="98" name="筆跡 97">
                  <a:extLst>
                    <a:ext uri="{FF2B5EF4-FFF2-40B4-BE49-F238E27FC236}">
                      <a16:creationId xmlns:a16="http://schemas.microsoft.com/office/drawing/2014/main" id="{36F7EBBD-0600-4E19-92EF-A2A06A03EBD8}"/>
                    </a:ext>
                  </a:extLst>
                </p:cNvPr>
                <p:cNvPicPr/>
                <p:nvPr/>
              </p:nvPicPr>
              <p:blipFill>
                <a:blip r:embed="rId152"/>
                <a:stretch>
                  <a:fillRect/>
                </a:stretch>
              </p:blipFill>
              <p:spPr>
                <a:xfrm>
                  <a:off x="5075610" y="5287035"/>
                  <a:ext cx="1249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0" name="筆跡 99">
                  <a:extLst>
                    <a:ext uri="{FF2B5EF4-FFF2-40B4-BE49-F238E27FC236}">
                      <a16:creationId xmlns:a16="http://schemas.microsoft.com/office/drawing/2014/main" id="{AFD1DEDD-170C-4B45-B54E-E0A576D55BFC}"/>
                    </a:ext>
                  </a:extLst>
                </p14:cNvPr>
                <p14:cNvContentPartPr/>
                <p14:nvPr/>
              </p14:nvContentPartPr>
              <p14:xfrm>
                <a:off x="5270370" y="5311515"/>
                <a:ext cx="169920" cy="150840"/>
              </p14:xfrm>
            </p:contentPart>
          </mc:Choice>
          <mc:Fallback>
            <p:pic>
              <p:nvPicPr>
                <p:cNvPr id="100" name="筆跡 99">
                  <a:extLst>
                    <a:ext uri="{FF2B5EF4-FFF2-40B4-BE49-F238E27FC236}">
                      <a16:creationId xmlns:a16="http://schemas.microsoft.com/office/drawing/2014/main" id="{AFD1DEDD-170C-4B45-B54E-E0A576D55BFC}"/>
                    </a:ext>
                  </a:extLst>
                </p:cNvPr>
                <p:cNvPicPr/>
                <p:nvPr/>
              </p:nvPicPr>
              <p:blipFill>
                <a:blip r:embed="rId154"/>
                <a:stretch>
                  <a:fillRect/>
                </a:stretch>
              </p:blipFill>
              <p:spPr>
                <a:xfrm>
                  <a:off x="5252730" y="5293515"/>
                  <a:ext cx="20556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1" name="筆跡 100">
                  <a:extLst>
                    <a:ext uri="{FF2B5EF4-FFF2-40B4-BE49-F238E27FC236}">
                      <a16:creationId xmlns:a16="http://schemas.microsoft.com/office/drawing/2014/main" id="{0023ACEF-70C4-4652-813B-35891678449D}"/>
                    </a:ext>
                  </a:extLst>
                </p14:cNvPr>
                <p14:cNvContentPartPr/>
                <p14:nvPr/>
              </p14:nvContentPartPr>
              <p14:xfrm>
                <a:off x="5530290" y="5509515"/>
                <a:ext cx="6480" cy="7920"/>
              </p14:xfrm>
            </p:contentPart>
          </mc:Choice>
          <mc:Fallback>
            <p:pic>
              <p:nvPicPr>
                <p:cNvPr id="101" name="筆跡 100">
                  <a:extLst>
                    <a:ext uri="{FF2B5EF4-FFF2-40B4-BE49-F238E27FC236}">
                      <a16:creationId xmlns:a16="http://schemas.microsoft.com/office/drawing/2014/main" id="{0023ACEF-70C4-4652-813B-35891678449D}"/>
                    </a:ext>
                  </a:extLst>
                </p:cNvPr>
                <p:cNvPicPr/>
                <p:nvPr/>
              </p:nvPicPr>
              <p:blipFill>
                <a:blip r:embed="rId156"/>
                <a:stretch>
                  <a:fillRect/>
                </a:stretch>
              </p:blipFill>
              <p:spPr>
                <a:xfrm>
                  <a:off x="5512290" y="5491515"/>
                  <a:ext cx="42120" cy="43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7">
            <p14:nvContentPartPr>
              <p14:cNvPr id="108" name="筆跡 107">
                <a:extLst>
                  <a:ext uri="{FF2B5EF4-FFF2-40B4-BE49-F238E27FC236}">
                    <a16:creationId xmlns:a16="http://schemas.microsoft.com/office/drawing/2014/main" id="{E228E290-DF93-44CE-860D-B45F834F8443}"/>
                  </a:ext>
                </a:extLst>
              </p14:cNvPr>
              <p14:cNvContentPartPr/>
              <p14:nvPr/>
            </p14:nvContentPartPr>
            <p14:xfrm>
              <a:off x="6773010" y="4077795"/>
              <a:ext cx="331920" cy="227880"/>
            </p14:xfrm>
          </p:contentPart>
        </mc:Choice>
        <mc:Fallback>
          <p:pic>
            <p:nvPicPr>
              <p:cNvPr id="108" name="筆跡 107">
                <a:extLst>
                  <a:ext uri="{FF2B5EF4-FFF2-40B4-BE49-F238E27FC236}">
                    <a16:creationId xmlns:a16="http://schemas.microsoft.com/office/drawing/2014/main" id="{E228E290-DF93-44CE-860D-B45F834F8443}"/>
                  </a:ext>
                </a:extLst>
              </p:cNvPr>
              <p:cNvPicPr/>
              <p:nvPr/>
            </p:nvPicPr>
            <p:blipFill>
              <a:blip r:embed="rId158"/>
              <a:stretch>
                <a:fillRect/>
              </a:stretch>
            </p:blipFill>
            <p:spPr>
              <a:xfrm>
                <a:off x="6755370" y="4060155"/>
                <a:ext cx="367560" cy="263520"/>
              </a:xfrm>
              <a:prstGeom prst="rect">
                <a:avLst/>
              </a:prstGeom>
            </p:spPr>
          </p:pic>
        </mc:Fallback>
      </mc:AlternateContent>
      <p:grpSp>
        <p:nvGrpSpPr>
          <p:cNvPr id="127" name="群組 126">
            <a:extLst>
              <a:ext uri="{FF2B5EF4-FFF2-40B4-BE49-F238E27FC236}">
                <a16:creationId xmlns:a16="http://schemas.microsoft.com/office/drawing/2014/main" id="{7E2ACF1C-E174-40BE-850C-9C12DCC1734C}"/>
              </a:ext>
            </a:extLst>
          </p:cNvPr>
          <p:cNvGrpSpPr/>
          <p:nvPr/>
        </p:nvGrpSpPr>
        <p:grpSpPr>
          <a:xfrm>
            <a:off x="5095770" y="3146835"/>
            <a:ext cx="3246480" cy="828720"/>
            <a:chOff x="5095770" y="3146835"/>
            <a:chExt cx="3246480" cy="828720"/>
          </a:xfrm>
        </p:grpSpPr>
        <mc:AlternateContent xmlns:mc="http://schemas.openxmlformats.org/markup-compatibility/2006">
          <mc:Choice xmlns:p14="http://schemas.microsoft.com/office/powerpoint/2010/main" Requires="p14">
            <p:contentPart p14:bwMode="auto" r:id="rId159">
              <p14:nvContentPartPr>
                <p14:cNvPr id="103" name="筆跡 102">
                  <a:extLst>
                    <a:ext uri="{FF2B5EF4-FFF2-40B4-BE49-F238E27FC236}">
                      <a16:creationId xmlns:a16="http://schemas.microsoft.com/office/drawing/2014/main" id="{A88A3128-5D70-4584-A0E9-C340C938533B}"/>
                    </a:ext>
                  </a:extLst>
                </p14:cNvPr>
                <p14:cNvContentPartPr/>
                <p14:nvPr/>
              </p14:nvContentPartPr>
              <p14:xfrm>
                <a:off x="5095770" y="3870075"/>
                <a:ext cx="3241800" cy="88200"/>
              </p14:xfrm>
            </p:contentPart>
          </mc:Choice>
          <mc:Fallback>
            <p:pic>
              <p:nvPicPr>
                <p:cNvPr id="103" name="筆跡 102">
                  <a:extLst>
                    <a:ext uri="{FF2B5EF4-FFF2-40B4-BE49-F238E27FC236}">
                      <a16:creationId xmlns:a16="http://schemas.microsoft.com/office/drawing/2014/main" id="{A88A3128-5D70-4584-A0E9-C340C938533B}"/>
                    </a:ext>
                  </a:extLst>
                </p:cNvPr>
                <p:cNvPicPr/>
                <p:nvPr/>
              </p:nvPicPr>
              <p:blipFill>
                <a:blip r:embed="rId160"/>
                <a:stretch>
                  <a:fillRect/>
                </a:stretch>
              </p:blipFill>
              <p:spPr>
                <a:xfrm>
                  <a:off x="5078130" y="3852435"/>
                  <a:ext cx="32774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4" name="筆跡 103">
                  <a:extLst>
                    <a:ext uri="{FF2B5EF4-FFF2-40B4-BE49-F238E27FC236}">
                      <a16:creationId xmlns:a16="http://schemas.microsoft.com/office/drawing/2014/main" id="{1946C261-AB88-4E79-A597-D772AD68F04F}"/>
                    </a:ext>
                  </a:extLst>
                </p14:cNvPr>
                <p14:cNvContentPartPr/>
                <p14:nvPr/>
              </p14:nvContentPartPr>
              <p14:xfrm>
                <a:off x="8215530" y="3831195"/>
                <a:ext cx="126720" cy="77400"/>
              </p14:xfrm>
            </p:contentPart>
          </mc:Choice>
          <mc:Fallback>
            <p:pic>
              <p:nvPicPr>
                <p:cNvPr id="104" name="筆跡 103">
                  <a:extLst>
                    <a:ext uri="{FF2B5EF4-FFF2-40B4-BE49-F238E27FC236}">
                      <a16:creationId xmlns:a16="http://schemas.microsoft.com/office/drawing/2014/main" id="{1946C261-AB88-4E79-A597-D772AD68F04F}"/>
                    </a:ext>
                  </a:extLst>
                </p:cNvPr>
                <p:cNvPicPr/>
                <p:nvPr/>
              </p:nvPicPr>
              <p:blipFill>
                <a:blip r:embed="rId162"/>
                <a:stretch>
                  <a:fillRect/>
                </a:stretch>
              </p:blipFill>
              <p:spPr>
                <a:xfrm>
                  <a:off x="8197530" y="3813555"/>
                  <a:ext cx="1623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6" name="筆跡 105">
                  <a:extLst>
                    <a:ext uri="{FF2B5EF4-FFF2-40B4-BE49-F238E27FC236}">
                      <a16:creationId xmlns:a16="http://schemas.microsoft.com/office/drawing/2014/main" id="{49098182-DA32-4AAE-9F53-70F34E8B27F6}"/>
                    </a:ext>
                  </a:extLst>
                </p14:cNvPr>
                <p14:cNvContentPartPr/>
                <p14:nvPr/>
              </p14:nvContentPartPr>
              <p14:xfrm>
                <a:off x="6944010" y="3863235"/>
                <a:ext cx="31680" cy="112320"/>
              </p14:xfrm>
            </p:contentPart>
          </mc:Choice>
          <mc:Fallback>
            <p:pic>
              <p:nvPicPr>
                <p:cNvPr id="106" name="筆跡 105">
                  <a:extLst>
                    <a:ext uri="{FF2B5EF4-FFF2-40B4-BE49-F238E27FC236}">
                      <a16:creationId xmlns:a16="http://schemas.microsoft.com/office/drawing/2014/main" id="{49098182-DA32-4AAE-9F53-70F34E8B27F6}"/>
                    </a:ext>
                  </a:extLst>
                </p:cNvPr>
                <p:cNvPicPr/>
                <p:nvPr/>
              </p:nvPicPr>
              <p:blipFill>
                <a:blip r:embed="rId164"/>
                <a:stretch>
                  <a:fillRect/>
                </a:stretch>
              </p:blipFill>
              <p:spPr>
                <a:xfrm>
                  <a:off x="6926010" y="3845595"/>
                  <a:ext cx="673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15" name="筆跡 114">
                  <a:extLst>
                    <a:ext uri="{FF2B5EF4-FFF2-40B4-BE49-F238E27FC236}">
                      <a16:creationId xmlns:a16="http://schemas.microsoft.com/office/drawing/2014/main" id="{37F81977-6C46-4109-BCAC-7F7A896C9786}"/>
                    </a:ext>
                  </a:extLst>
                </p14:cNvPr>
                <p14:cNvContentPartPr/>
                <p14:nvPr/>
              </p14:nvContentPartPr>
              <p14:xfrm>
                <a:off x="6861930" y="3157635"/>
                <a:ext cx="23760" cy="6840"/>
              </p14:xfrm>
            </p:contentPart>
          </mc:Choice>
          <mc:Fallback>
            <p:pic>
              <p:nvPicPr>
                <p:cNvPr id="115" name="筆跡 114">
                  <a:extLst>
                    <a:ext uri="{FF2B5EF4-FFF2-40B4-BE49-F238E27FC236}">
                      <a16:creationId xmlns:a16="http://schemas.microsoft.com/office/drawing/2014/main" id="{37F81977-6C46-4109-BCAC-7F7A896C9786}"/>
                    </a:ext>
                  </a:extLst>
                </p:cNvPr>
                <p:cNvPicPr/>
                <p:nvPr/>
              </p:nvPicPr>
              <p:blipFill>
                <a:blip r:embed="rId166"/>
                <a:stretch>
                  <a:fillRect/>
                </a:stretch>
              </p:blipFill>
              <p:spPr>
                <a:xfrm>
                  <a:off x="6844290" y="3139995"/>
                  <a:ext cx="594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6" name="筆跡 115">
                  <a:extLst>
                    <a:ext uri="{FF2B5EF4-FFF2-40B4-BE49-F238E27FC236}">
                      <a16:creationId xmlns:a16="http://schemas.microsoft.com/office/drawing/2014/main" id="{ED231E37-C6DC-44CF-8FE9-3F45BC3E957F}"/>
                    </a:ext>
                  </a:extLst>
                </p14:cNvPr>
                <p14:cNvContentPartPr/>
                <p14:nvPr/>
              </p14:nvContentPartPr>
              <p14:xfrm>
                <a:off x="6763290" y="3146835"/>
                <a:ext cx="39960" cy="32760"/>
              </p14:xfrm>
            </p:contentPart>
          </mc:Choice>
          <mc:Fallback>
            <p:pic>
              <p:nvPicPr>
                <p:cNvPr id="116" name="筆跡 115">
                  <a:extLst>
                    <a:ext uri="{FF2B5EF4-FFF2-40B4-BE49-F238E27FC236}">
                      <a16:creationId xmlns:a16="http://schemas.microsoft.com/office/drawing/2014/main" id="{ED231E37-C6DC-44CF-8FE9-3F45BC3E957F}"/>
                    </a:ext>
                  </a:extLst>
                </p:cNvPr>
                <p:cNvPicPr/>
                <p:nvPr/>
              </p:nvPicPr>
              <p:blipFill>
                <a:blip r:embed="rId168"/>
                <a:stretch>
                  <a:fillRect/>
                </a:stretch>
              </p:blipFill>
              <p:spPr>
                <a:xfrm>
                  <a:off x="6745650" y="3129195"/>
                  <a:ext cx="756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17" name="筆跡 116">
                  <a:extLst>
                    <a:ext uri="{FF2B5EF4-FFF2-40B4-BE49-F238E27FC236}">
                      <a16:creationId xmlns:a16="http://schemas.microsoft.com/office/drawing/2014/main" id="{FAAFE11A-2CFA-4348-AC6A-53BA0C06CAC8}"/>
                    </a:ext>
                  </a:extLst>
                </p14:cNvPr>
                <p14:cNvContentPartPr/>
                <p14:nvPr/>
              </p14:nvContentPartPr>
              <p14:xfrm>
                <a:off x="6581850" y="3222795"/>
                <a:ext cx="132840" cy="159480"/>
              </p14:xfrm>
            </p:contentPart>
          </mc:Choice>
          <mc:Fallback>
            <p:pic>
              <p:nvPicPr>
                <p:cNvPr id="117" name="筆跡 116">
                  <a:extLst>
                    <a:ext uri="{FF2B5EF4-FFF2-40B4-BE49-F238E27FC236}">
                      <a16:creationId xmlns:a16="http://schemas.microsoft.com/office/drawing/2014/main" id="{FAAFE11A-2CFA-4348-AC6A-53BA0C06CAC8}"/>
                    </a:ext>
                  </a:extLst>
                </p:cNvPr>
                <p:cNvPicPr/>
                <p:nvPr/>
              </p:nvPicPr>
              <p:blipFill>
                <a:blip r:embed="rId170"/>
                <a:stretch>
                  <a:fillRect/>
                </a:stretch>
              </p:blipFill>
              <p:spPr>
                <a:xfrm>
                  <a:off x="6563850" y="3204795"/>
                  <a:ext cx="1684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8" name="筆跡 117">
                  <a:extLst>
                    <a:ext uri="{FF2B5EF4-FFF2-40B4-BE49-F238E27FC236}">
                      <a16:creationId xmlns:a16="http://schemas.microsoft.com/office/drawing/2014/main" id="{9D5F6189-65E9-4853-A84F-F617FC1BA7CF}"/>
                    </a:ext>
                  </a:extLst>
                </p14:cNvPr>
                <p14:cNvContentPartPr/>
                <p14:nvPr/>
              </p14:nvContentPartPr>
              <p14:xfrm>
                <a:off x="6306090" y="3457875"/>
                <a:ext cx="192960" cy="164880"/>
              </p14:xfrm>
            </p:contentPart>
          </mc:Choice>
          <mc:Fallback>
            <p:pic>
              <p:nvPicPr>
                <p:cNvPr id="118" name="筆跡 117">
                  <a:extLst>
                    <a:ext uri="{FF2B5EF4-FFF2-40B4-BE49-F238E27FC236}">
                      <a16:creationId xmlns:a16="http://schemas.microsoft.com/office/drawing/2014/main" id="{9D5F6189-65E9-4853-A84F-F617FC1BA7CF}"/>
                    </a:ext>
                  </a:extLst>
                </p:cNvPr>
                <p:cNvPicPr/>
                <p:nvPr/>
              </p:nvPicPr>
              <p:blipFill>
                <a:blip r:embed="rId172"/>
                <a:stretch>
                  <a:fillRect/>
                </a:stretch>
              </p:blipFill>
              <p:spPr>
                <a:xfrm>
                  <a:off x="6288450" y="3439875"/>
                  <a:ext cx="22860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9" name="筆跡 118">
                  <a:extLst>
                    <a:ext uri="{FF2B5EF4-FFF2-40B4-BE49-F238E27FC236}">
                      <a16:creationId xmlns:a16="http://schemas.microsoft.com/office/drawing/2014/main" id="{87235C24-777F-49EB-9349-1AA09BD7355F}"/>
                    </a:ext>
                  </a:extLst>
                </p14:cNvPr>
                <p14:cNvContentPartPr/>
                <p14:nvPr/>
              </p14:nvContentPartPr>
              <p14:xfrm>
                <a:off x="6124650" y="3673155"/>
                <a:ext cx="79920" cy="41400"/>
              </p14:xfrm>
            </p:contentPart>
          </mc:Choice>
          <mc:Fallback>
            <p:pic>
              <p:nvPicPr>
                <p:cNvPr id="119" name="筆跡 118">
                  <a:extLst>
                    <a:ext uri="{FF2B5EF4-FFF2-40B4-BE49-F238E27FC236}">
                      <a16:creationId xmlns:a16="http://schemas.microsoft.com/office/drawing/2014/main" id="{87235C24-777F-49EB-9349-1AA09BD7355F}"/>
                    </a:ext>
                  </a:extLst>
                </p:cNvPr>
                <p:cNvPicPr/>
                <p:nvPr/>
              </p:nvPicPr>
              <p:blipFill>
                <a:blip r:embed="rId174"/>
                <a:stretch>
                  <a:fillRect/>
                </a:stretch>
              </p:blipFill>
              <p:spPr>
                <a:xfrm>
                  <a:off x="6106650" y="3655515"/>
                  <a:ext cx="11556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20" name="筆跡 119">
                  <a:extLst>
                    <a:ext uri="{FF2B5EF4-FFF2-40B4-BE49-F238E27FC236}">
                      <a16:creationId xmlns:a16="http://schemas.microsoft.com/office/drawing/2014/main" id="{D199010F-4B7B-40FF-9B4F-E8AC56BDF21F}"/>
                    </a:ext>
                  </a:extLst>
                </p14:cNvPr>
                <p14:cNvContentPartPr/>
                <p14:nvPr/>
              </p14:nvContentPartPr>
              <p14:xfrm>
                <a:off x="5689050" y="3732555"/>
                <a:ext cx="293760" cy="46800"/>
              </p14:xfrm>
            </p:contentPart>
          </mc:Choice>
          <mc:Fallback>
            <p:pic>
              <p:nvPicPr>
                <p:cNvPr id="120" name="筆跡 119">
                  <a:extLst>
                    <a:ext uri="{FF2B5EF4-FFF2-40B4-BE49-F238E27FC236}">
                      <a16:creationId xmlns:a16="http://schemas.microsoft.com/office/drawing/2014/main" id="{D199010F-4B7B-40FF-9B4F-E8AC56BDF21F}"/>
                    </a:ext>
                  </a:extLst>
                </p:cNvPr>
                <p:cNvPicPr/>
                <p:nvPr/>
              </p:nvPicPr>
              <p:blipFill>
                <a:blip r:embed="rId176"/>
                <a:stretch>
                  <a:fillRect/>
                </a:stretch>
              </p:blipFill>
              <p:spPr>
                <a:xfrm>
                  <a:off x="5671050" y="3714915"/>
                  <a:ext cx="3294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21" name="筆跡 120">
                  <a:extLst>
                    <a:ext uri="{FF2B5EF4-FFF2-40B4-BE49-F238E27FC236}">
                      <a16:creationId xmlns:a16="http://schemas.microsoft.com/office/drawing/2014/main" id="{49CDCB61-5C8B-4355-87E5-4D1AC32C3B65}"/>
                    </a:ext>
                  </a:extLst>
                </p14:cNvPr>
                <p14:cNvContentPartPr/>
                <p14:nvPr/>
              </p14:nvContentPartPr>
              <p14:xfrm>
                <a:off x="6930690" y="3175275"/>
                <a:ext cx="81000" cy="26280"/>
              </p14:xfrm>
            </p:contentPart>
          </mc:Choice>
          <mc:Fallback>
            <p:pic>
              <p:nvPicPr>
                <p:cNvPr id="121" name="筆跡 120">
                  <a:extLst>
                    <a:ext uri="{FF2B5EF4-FFF2-40B4-BE49-F238E27FC236}">
                      <a16:creationId xmlns:a16="http://schemas.microsoft.com/office/drawing/2014/main" id="{49CDCB61-5C8B-4355-87E5-4D1AC32C3B65}"/>
                    </a:ext>
                  </a:extLst>
                </p:cNvPr>
                <p:cNvPicPr/>
                <p:nvPr/>
              </p:nvPicPr>
              <p:blipFill>
                <a:blip r:embed="rId178"/>
                <a:stretch>
                  <a:fillRect/>
                </a:stretch>
              </p:blipFill>
              <p:spPr>
                <a:xfrm>
                  <a:off x="6912690" y="3157275"/>
                  <a:ext cx="1166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2" name="筆跡 121">
                  <a:extLst>
                    <a:ext uri="{FF2B5EF4-FFF2-40B4-BE49-F238E27FC236}">
                      <a16:creationId xmlns:a16="http://schemas.microsoft.com/office/drawing/2014/main" id="{688C8580-3889-4D0F-980B-2C070551FC97}"/>
                    </a:ext>
                  </a:extLst>
                </p14:cNvPr>
                <p14:cNvContentPartPr/>
                <p14:nvPr/>
              </p14:nvContentPartPr>
              <p14:xfrm>
                <a:off x="7066410" y="3250875"/>
                <a:ext cx="39960" cy="88200"/>
              </p14:xfrm>
            </p:contentPart>
          </mc:Choice>
          <mc:Fallback>
            <p:pic>
              <p:nvPicPr>
                <p:cNvPr id="122" name="筆跡 121">
                  <a:extLst>
                    <a:ext uri="{FF2B5EF4-FFF2-40B4-BE49-F238E27FC236}">
                      <a16:creationId xmlns:a16="http://schemas.microsoft.com/office/drawing/2014/main" id="{688C8580-3889-4D0F-980B-2C070551FC97}"/>
                    </a:ext>
                  </a:extLst>
                </p:cNvPr>
                <p:cNvPicPr/>
                <p:nvPr/>
              </p:nvPicPr>
              <p:blipFill>
                <a:blip r:embed="rId180"/>
                <a:stretch>
                  <a:fillRect/>
                </a:stretch>
              </p:blipFill>
              <p:spPr>
                <a:xfrm>
                  <a:off x="7048770" y="3233235"/>
                  <a:ext cx="756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3" name="筆跡 122">
                  <a:extLst>
                    <a:ext uri="{FF2B5EF4-FFF2-40B4-BE49-F238E27FC236}">
                      <a16:creationId xmlns:a16="http://schemas.microsoft.com/office/drawing/2014/main" id="{276CEDB7-9997-487A-B610-687DC83ED7DA}"/>
                    </a:ext>
                  </a:extLst>
                </p14:cNvPr>
                <p14:cNvContentPartPr/>
                <p14:nvPr/>
              </p14:nvContentPartPr>
              <p14:xfrm>
                <a:off x="7196370" y="3434835"/>
                <a:ext cx="242280" cy="247320"/>
              </p14:xfrm>
            </p:contentPart>
          </mc:Choice>
          <mc:Fallback>
            <p:pic>
              <p:nvPicPr>
                <p:cNvPr id="123" name="筆跡 122">
                  <a:extLst>
                    <a:ext uri="{FF2B5EF4-FFF2-40B4-BE49-F238E27FC236}">
                      <a16:creationId xmlns:a16="http://schemas.microsoft.com/office/drawing/2014/main" id="{276CEDB7-9997-487A-B610-687DC83ED7DA}"/>
                    </a:ext>
                  </a:extLst>
                </p:cNvPr>
                <p:cNvPicPr/>
                <p:nvPr/>
              </p:nvPicPr>
              <p:blipFill>
                <a:blip r:embed="rId182"/>
                <a:stretch>
                  <a:fillRect/>
                </a:stretch>
              </p:blipFill>
              <p:spPr>
                <a:xfrm>
                  <a:off x="7178730" y="3417195"/>
                  <a:ext cx="2779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4" name="筆跡 123">
                  <a:extLst>
                    <a:ext uri="{FF2B5EF4-FFF2-40B4-BE49-F238E27FC236}">
                      <a16:creationId xmlns:a16="http://schemas.microsoft.com/office/drawing/2014/main" id="{BF40184C-F720-49B9-BC62-B0283CBC5D89}"/>
                    </a:ext>
                  </a:extLst>
                </p14:cNvPr>
                <p14:cNvContentPartPr/>
                <p14:nvPr/>
              </p14:nvContentPartPr>
              <p14:xfrm>
                <a:off x="7533330" y="3735795"/>
                <a:ext cx="160200" cy="34920"/>
              </p14:xfrm>
            </p:contentPart>
          </mc:Choice>
          <mc:Fallback>
            <p:pic>
              <p:nvPicPr>
                <p:cNvPr id="124" name="筆跡 123">
                  <a:extLst>
                    <a:ext uri="{FF2B5EF4-FFF2-40B4-BE49-F238E27FC236}">
                      <a16:creationId xmlns:a16="http://schemas.microsoft.com/office/drawing/2014/main" id="{BF40184C-F720-49B9-BC62-B0283CBC5D89}"/>
                    </a:ext>
                  </a:extLst>
                </p:cNvPr>
                <p:cNvPicPr/>
                <p:nvPr/>
              </p:nvPicPr>
              <p:blipFill>
                <a:blip r:embed="rId184"/>
                <a:stretch>
                  <a:fillRect/>
                </a:stretch>
              </p:blipFill>
              <p:spPr>
                <a:xfrm>
                  <a:off x="7515690" y="3718155"/>
                  <a:ext cx="1958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5" name="筆跡 124">
                  <a:extLst>
                    <a:ext uri="{FF2B5EF4-FFF2-40B4-BE49-F238E27FC236}">
                      <a16:creationId xmlns:a16="http://schemas.microsoft.com/office/drawing/2014/main" id="{D96F4BC6-EC81-41AC-ABB0-DB622C0A6985}"/>
                    </a:ext>
                  </a:extLst>
                </p14:cNvPr>
                <p14:cNvContentPartPr/>
                <p14:nvPr/>
              </p14:nvContentPartPr>
              <p14:xfrm>
                <a:off x="7772730" y="3782595"/>
                <a:ext cx="288000" cy="23040"/>
              </p14:xfrm>
            </p:contentPart>
          </mc:Choice>
          <mc:Fallback>
            <p:pic>
              <p:nvPicPr>
                <p:cNvPr id="125" name="筆跡 124">
                  <a:extLst>
                    <a:ext uri="{FF2B5EF4-FFF2-40B4-BE49-F238E27FC236}">
                      <a16:creationId xmlns:a16="http://schemas.microsoft.com/office/drawing/2014/main" id="{D96F4BC6-EC81-41AC-ABB0-DB622C0A6985}"/>
                    </a:ext>
                  </a:extLst>
                </p:cNvPr>
                <p:cNvPicPr/>
                <p:nvPr/>
              </p:nvPicPr>
              <p:blipFill>
                <a:blip r:embed="rId186"/>
                <a:stretch>
                  <a:fillRect/>
                </a:stretch>
              </p:blipFill>
              <p:spPr>
                <a:xfrm>
                  <a:off x="7755090" y="3764595"/>
                  <a:ext cx="3236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6" name="筆跡 125">
                  <a:extLst>
                    <a:ext uri="{FF2B5EF4-FFF2-40B4-BE49-F238E27FC236}">
                      <a16:creationId xmlns:a16="http://schemas.microsoft.com/office/drawing/2014/main" id="{6F38B40E-11F2-4EFD-9B16-2703B9545C49}"/>
                    </a:ext>
                  </a:extLst>
                </p14:cNvPr>
                <p14:cNvContentPartPr/>
                <p14:nvPr/>
              </p14:nvContentPartPr>
              <p14:xfrm>
                <a:off x="8141010" y="3786915"/>
                <a:ext cx="37800" cy="9000"/>
              </p14:xfrm>
            </p:contentPart>
          </mc:Choice>
          <mc:Fallback>
            <p:pic>
              <p:nvPicPr>
                <p:cNvPr id="126" name="筆跡 125">
                  <a:extLst>
                    <a:ext uri="{FF2B5EF4-FFF2-40B4-BE49-F238E27FC236}">
                      <a16:creationId xmlns:a16="http://schemas.microsoft.com/office/drawing/2014/main" id="{6F38B40E-11F2-4EFD-9B16-2703B9545C49}"/>
                    </a:ext>
                  </a:extLst>
                </p:cNvPr>
                <p:cNvPicPr/>
                <p:nvPr/>
              </p:nvPicPr>
              <p:blipFill>
                <a:blip r:embed="rId188"/>
                <a:stretch>
                  <a:fillRect/>
                </a:stretch>
              </p:blipFill>
              <p:spPr>
                <a:xfrm>
                  <a:off x="8123010" y="3768915"/>
                  <a:ext cx="73440" cy="44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9">
            <p14:nvContentPartPr>
              <p14:cNvPr id="128" name="筆跡 127">
                <a:extLst>
                  <a:ext uri="{FF2B5EF4-FFF2-40B4-BE49-F238E27FC236}">
                    <a16:creationId xmlns:a16="http://schemas.microsoft.com/office/drawing/2014/main" id="{1F906BAF-750D-49F8-BBD1-C6CD0236813C}"/>
                  </a:ext>
                </a:extLst>
              </p14:cNvPr>
              <p14:cNvContentPartPr/>
              <p14:nvPr/>
            </p14:nvContentPartPr>
            <p14:xfrm>
              <a:off x="6249570" y="3913275"/>
              <a:ext cx="20520" cy="68400"/>
            </p14:xfrm>
          </p:contentPart>
        </mc:Choice>
        <mc:Fallback>
          <p:pic>
            <p:nvPicPr>
              <p:cNvPr id="128" name="筆跡 127">
                <a:extLst>
                  <a:ext uri="{FF2B5EF4-FFF2-40B4-BE49-F238E27FC236}">
                    <a16:creationId xmlns:a16="http://schemas.microsoft.com/office/drawing/2014/main" id="{1F906BAF-750D-49F8-BBD1-C6CD0236813C}"/>
                  </a:ext>
                </a:extLst>
              </p:cNvPr>
              <p:cNvPicPr/>
              <p:nvPr/>
            </p:nvPicPr>
            <p:blipFill>
              <a:blip r:embed="rId190"/>
              <a:stretch>
                <a:fillRect/>
              </a:stretch>
            </p:blipFill>
            <p:spPr>
              <a:xfrm>
                <a:off x="6231930" y="3895275"/>
                <a:ext cx="56160" cy="104040"/>
              </a:xfrm>
              <a:prstGeom prst="rect">
                <a:avLst/>
              </a:prstGeom>
            </p:spPr>
          </p:pic>
        </mc:Fallback>
      </mc:AlternateContent>
      <p:grpSp>
        <p:nvGrpSpPr>
          <p:cNvPr id="132" name="群組 131">
            <a:extLst>
              <a:ext uri="{FF2B5EF4-FFF2-40B4-BE49-F238E27FC236}">
                <a16:creationId xmlns:a16="http://schemas.microsoft.com/office/drawing/2014/main" id="{53246F76-A62C-4FDE-8D44-ABE08001D37B}"/>
              </a:ext>
            </a:extLst>
          </p:cNvPr>
          <p:cNvGrpSpPr/>
          <p:nvPr/>
        </p:nvGrpSpPr>
        <p:grpSpPr>
          <a:xfrm>
            <a:off x="6184770" y="4138635"/>
            <a:ext cx="192960" cy="250560"/>
            <a:chOff x="6184770" y="4138635"/>
            <a:chExt cx="192960" cy="250560"/>
          </a:xfrm>
        </p:grpSpPr>
        <mc:AlternateContent xmlns:mc="http://schemas.openxmlformats.org/markup-compatibility/2006">
          <mc:Choice xmlns:p14="http://schemas.microsoft.com/office/powerpoint/2010/main" Requires="p14">
            <p:contentPart p14:bwMode="auto" r:id="rId191">
              <p14:nvContentPartPr>
                <p14:cNvPr id="129" name="筆跡 128">
                  <a:extLst>
                    <a:ext uri="{FF2B5EF4-FFF2-40B4-BE49-F238E27FC236}">
                      <a16:creationId xmlns:a16="http://schemas.microsoft.com/office/drawing/2014/main" id="{2D92416F-A643-4D7D-AE3B-E4907CC8AED6}"/>
                    </a:ext>
                  </a:extLst>
                </p14:cNvPr>
                <p14:cNvContentPartPr/>
                <p14:nvPr/>
              </p14:nvContentPartPr>
              <p14:xfrm>
                <a:off x="6209970" y="4209195"/>
                <a:ext cx="102600" cy="180000"/>
              </p14:xfrm>
            </p:contentPart>
          </mc:Choice>
          <mc:Fallback>
            <p:pic>
              <p:nvPicPr>
                <p:cNvPr id="129" name="筆跡 128">
                  <a:extLst>
                    <a:ext uri="{FF2B5EF4-FFF2-40B4-BE49-F238E27FC236}">
                      <a16:creationId xmlns:a16="http://schemas.microsoft.com/office/drawing/2014/main" id="{2D92416F-A643-4D7D-AE3B-E4907CC8AED6}"/>
                    </a:ext>
                  </a:extLst>
                </p:cNvPr>
                <p:cNvPicPr/>
                <p:nvPr/>
              </p:nvPicPr>
              <p:blipFill>
                <a:blip r:embed="rId192"/>
                <a:stretch>
                  <a:fillRect/>
                </a:stretch>
              </p:blipFill>
              <p:spPr>
                <a:xfrm>
                  <a:off x="6192330" y="4191195"/>
                  <a:ext cx="1382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30" name="筆跡 129">
                  <a:extLst>
                    <a:ext uri="{FF2B5EF4-FFF2-40B4-BE49-F238E27FC236}">
                      <a16:creationId xmlns:a16="http://schemas.microsoft.com/office/drawing/2014/main" id="{CD3EA36A-24B3-4F5F-9E84-E915E32CB30C}"/>
                    </a:ext>
                  </a:extLst>
                </p14:cNvPr>
                <p14:cNvContentPartPr/>
                <p14:nvPr/>
              </p14:nvContentPartPr>
              <p14:xfrm>
                <a:off x="6184770" y="4253475"/>
                <a:ext cx="133920" cy="107640"/>
              </p14:xfrm>
            </p:contentPart>
          </mc:Choice>
          <mc:Fallback>
            <p:pic>
              <p:nvPicPr>
                <p:cNvPr id="130" name="筆跡 129">
                  <a:extLst>
                    <a:ext uri="{FF2B5EF4-FFF2-40B4-BE49-F238E27FC236}">
                      <a16:creationId xmlns:a16="http://schemas.microsoft.com/office/drawing/2014/main" id="{CD3EA36A-24B3-4F5F-9E84-E915E32CB30C}"/>
                    </a:ext>
                  </a:extLst>
                </p:cNvPr>
                <p:cNvPicPr/>
                <p:nvPr/>
              </p:nvPicPr>
              <p:blipFill>
                <a:blip r:embed="rId194"/>
                <a:stretch>
                  <a:fillRect/>
                </a:stretch>
              </p:blipFill>
              <p:spPr>
                <a:xfrm>
                  <a:off x="6166770" y="4235835"/>
                  <a:ext cx="1695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31" name="筆跡 130">
                  <a:extLst>
                    <a:ext uri="{FF2B5EF4-FFF2-40B4-BE49-F238E27FC236}">
                      <a16:creationId xmlns:a16="http://schemas.microsoft.com/office/drawing/2014/main" id="{E66938BE-38BA-42A6-AF3B-7406A4E20F08}"/>
                    </a:ext>
                  </a:extLst>
                </p14:cNvPr>
                <p14:cNvContentPartPr/>
                <p14:nvPr/>
              </p14:nvContentPartPr>
              <p14:xfrm>
                <a:off x="6198090" y="4138635"/>
                <a:ext cx="179640" cy="25200"/>
              </p14:xfrm>
            </p:contentPart>
          </mc:Choice>
          <mc:Fallback>
            <p:pic>
              <p:nvPicPr>
                <p:cNvPr id="131" name="筆跡 130">
                  <a:extLst>
                    <a:ext uri="{FF2B5EF4-FFF2-40B4-BE49-F238E27FC236}">
                      <a16:creationId xmlns:a16="http://schemas.microsoft.com/office/drawing/2014/main" id="{E66938BE-38BA-42A6-AF3B-7406A4E20F08}"/>
                    </a:ext>
                  </a:extLst>
                </p:cNvPr>
                <p:cNvPicPr/>
                <p:nvPr/>
              </p:nvPicPr>
              <p:blipFill>
                <a:blip r:embed="rId196"/>
                <a:stretch>
                  <a:fillRect/>
                </a:stretch>
              </p:blipFill>
              <p:spPr>
                <a:xfrm>
                  <a:off x="6180090" y="4120995"/>
                  <a:ext cx="215280" cy="60840"/>
                </a:xfrm>
                <a:prstGeom prst="rect">
                  <a:avLst/>
                </a:prstGeom>
              </p:spPr>
            </p:pic>
          </mc:Fallback>
        </mc:AlternateContent>
      </p:grpSp>
      <p:grpSp>
        <p:nvGrpSpPr>
          <p:cNvPr id="167" name="群組 166">
            <a:extLst>
              <a:ext uri="{FF2B5EF4-FFF2-40B4-BE49-F238E27FC236}">
                <a16:creationId xmlns:a16="http://schemas.microsoft.com/office/drawing/2014/main" id="{7D0677E0-F237-4861-8CE2-C56D77406E21}"/>
              </a:ext>
            </a:extLst>
          </p:cNvPr>
          <p:cNvGrpSpPr/>
          <p:nvPr/>
        </p:nvGrpSpPr>
        <p:grpSpPr>
          <a:xfrm>
            <a:off x="6086130" y="4604475"/>
            <a:ext cx="2824560" cy="623520"/>
            <a:chOff x="6086130" y="4604475"/>
            <a:chExt cx="2824560" cy="623520"/>
          </a:xfrm>
        </p:grpSpPr>
        <mc:AlternateContent xmlns:mc="http://schemas.openxmlformats.org/markup-compatibility/2006">
          <mc:Choice xmlns:p14="http://schemas.microsoft.com/office/powerpoint/2010/main" Requires="p14">
            <p:contentPart p14:bwMode="auto" r:id="rId197">
              <p14:nvContentPartPr>
                <p14:cNvPr id="139" name="筆跡 138">
                  <a:extLst>
                    <a:ext uri="{FF2B5EF4-FFF2-40B4-BE49-F238E27FC236}">
                      <a16:creationId xmlns:a16="http://schemas.microsoft.com/office/drawing/2014/main" id="{378537EE-36EF-4F7E-AC8D-FE66B397BF38}"/>
                    </a:ext>
                  </a:extLst>
                </p14:cNvPr>
                <p14:cNvContentPartPr/>
                <p14:nvPr/>
              </p14:nvContentPartPr>
              <p14:xfrm>
                <a:off x="6119970" y="4879155"/>
                <a:ext cx="19440" cy="348840"/>
              </p14:xfrm>
            </p:contentPart>
          </mc:Choice>
          <mc:Fallback>
            <p:pic>
              <p:nvPicPr>
                <p:cNvPr id="139" name="筆跡 138">
                  <a:extLst>
                    <a:ext uri="{FF2B5EF4-FFF2-40B4-BE49-F238E27FC236}">
                      <a16:creationId xmlns:a16="http://schemas.microsoft.com/office/drawing/2014/main" id="{378537EE-36EF-4F7E-AC8D-FE66B397BF38}"/>
                    </a:ext>
                  </a:extLst>
                </p:cNvPr>
                <p:cNvPicPr/>
                <p:nvPr/>
              </p:nvPicPr>
              <p:blipFill>
                <a:blip r:embed="rId198"/>
                <a:stretch>
                  <a:fillRect/>
                </a:stretch>
              </p:blipFill>
              <p:spPr>
                <a:xfrm>
                  <a:off x="6102330" y="4861515"/>
                  <a:ext cx="5508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40" name="筆跡 139">
                  <a:extLst>
                    <a:ext uri="{FF2B5EF4-FFF2-40B4-BE49-F238E27FC236}">
                      <a16:creationId xmlns:a16="http://schemas.microsoft.com/office/drawing/2014/main" id="{2D02C1BC-A8A2-457A-BB5D-F800290144C4}"/>
                    </a:ext>
                  </a:extLst>
                </p14:cNvPr>
                <p14:cNvContentPartPr/>
                <p14:nvPr/>
              </p14:nvContentPartPr>
              <p14:xfrm>
                <a:off x="6086130" y="4941075"/>
                <a:ext cx="164160" cy="138960"/>
              </p14:xfrm>
            </p:contentPart>
          </mc:Choice>
          <mc:Fallback>
            <p:pic>
              <p:nvPicPr>
                <p:cNvPr id="140" name="筆跡 139">
                  <a:extLst>
                    <a:ext uri="{FF2B5EF4-FFF2-40B4-BE49-F238E27FC236}">
                      <a16:creationId xmlns:a16="http://schemas.microsoft.com/office/drawing/2014/main" id="{2D02C1BC-A8A2-457A-BB5D-F800290144C4}"/>
                    </a:ext>
                  </a:extLst>
                </p:cNvPr>
                <p:cNvPicPr/>
                <p:nvPr/>
              </p:nvPicPr>
              <p:blipFill>
                <a:blip r:embed="rId200"/>
                <a:stretch>
                  <a:fillRect/>
                </a:stretch>
              </p:blipFill>
              <p:spPr>
                <a:xfrm>
                  <a:off x="6068130" y="4923075"/>
                  <a:ext cx="19980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41" name="筆跡 140">
                  <a:extLst>
                    <a:ext uri="{FF2B5EF4-FFF2-40B4-BE49-F238E27FC236}">
                      <a16:creationId xmlns:a16="http://schemas.microsoft.com/office/drawing/2014/main" id="{17BCFB7D-5660-407C-8ACB-BA6287B1F8FB}"/>
                    </a:ext>
                  </a:extLst>
                </p14:cNvPr>
                <p14:cNvContentPartPr/>
                <p14:nvPr/>
              </p14:nvContentPartPr>
              <p14:xfrm>
                <a:off x="6279090" y="4792755"/>
                <a:ext cx="116640" cy="377280"/>
              </p14:xfrm>
            </p:contentPart>
          </mc:Choice>
          <mc:Fallback>
            <p:pic>
              <p:nvPicPr>
                <p:cNvPr id="141" name="筆跡 140">
                  <a:extLst>
                    <a:ext uri="{FF2B5EF4-FFF2-40B4-BE49-F238E27FC236}">
                      <a16:creationId xmlns:a16="http://schemas.microsoft.com/office/drawing/2014/main" id="{17BCFB7D-5660-407C-8ACB-BA6287B1F8FB}"/>
                    </a:ext>
                  </a:extLst>
                </p:cNvPr>
                <p:cNvPicPr/>
                <p:nvPr/>
              </p:nvPicPr>
              <p:blipFill>
                <a:blip r:embed="rId202"/>
                <a:stretch>
                  <a:fillRect/>
                </a:stretch>
              </p:blipFill>
              <p:spPr>
                <a:xfrm>
                  <a:off x="6261450" y="4774755"/>
                  <a:ext cx="15228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43" name="筆跡 142">
                  <a:extLst>
                    <a:ext uri="{FF2B5EF4-FFF2-40B4-BE49-F238E27FC236}">
                      <a16:creationId xmlns:a16="http://schemas.microsoft.com/office/drawing/2014/main" id="{F51C9BAA-22F6-4BAD-86C0-5E615E252C90}"/>
                    </a:ext>
                  </a:extLst>
                </p14:cNvPr>
                <p14:cNvContentPartPr/>
                <p14:nvPr/>
              </p14:nvContentPartPr>
              <p14:xfrm>
                <a:off x="6528930" y="4869435"/>
                <a:ext cx="167760" cy="182160"/>
              </p14:xfrm>
            </p:contentPart>
          </mc:Choice>
          <mc:Fallback>
            <p:pic>
              <p:nvPicPr>
                <p:cNvPr id="143" name="筆跡 142">
                  <a:extLst>
                    <a:ext uri="{FF2B5EF4-FFF2-40B4-BE49-F238E27FC236}">
                      <a16:creationId xmlns:a16="http://schemas.microsoft.com/office/drawing/2014/main" id="{F51C9BAA-22F6-4BAD-86C0-5E615E252C90}"/>
                    </a:ext>
                  </a:extLst>
                </p:cNvPr>
                <p:cNvPicPr/>
                <p:nvPr/>
              </p:nvPicPr>
              <p:blipFill>
                <a:blip r:embed="rId204"/>
                <a:stretch>
                  <a:fillRect/>
                </a:stretch>
              </p:blipFill>
              <p:spPr>
                <a:xfrm>
                  <a:off x="6510930" y="4851795"/>
                  <a:ext cx="2034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44" name="筆跡 143">
                  <a:extLst>
                    <a:ext uri="{FF2B5EF4-FFF2-40B4-BE49-F238E27FC236}">
                      <a16:creationId xmlns:a16="http://schemas.microsoft.com/office/drawing/2014/main" id="{024F9A5A-AF94-45A8-8A8E-BA128FA22C66}"/>
                    </a:ext>
                  </a:extLst>
                </p14:cNvPr>
                <p14:cNvContentPartPr/>
                <p14:nvPr/>
              </p14:nvContentPartPr>
              <p14:xfrm>
                <a:off x="6569250" y="4872675"/>
                <a:ext cx="98280" cy="227880"/>
              </p14:xfrm>
            </p:contentPart>
          </mc:Choice>
          <mc:Fallback>
            <p:pic>
              <p:nvPicPr>
                <p:cNvPr id="144" name="筆跡 143">
                  <a:extLst>
                    <a:ext uri="{FF2B5EF4-FFF2-40B4-BE49-F238E27FC236}">
                      <a16:creationId xmlns:a16="http://schemas.microsoft.com/office/drawing/2014/main" id="{024F9A5A-AF94-45A8-8A8E-BA128FA22C66}"/>
                    </a:ext>
                  </a:extLst>
                </p:cNvPr>
                <p:cNvPicPr/>
                <p:nvPr/>
              </p:nvPicPr>
              <p:blipFill>
                <a:blip r:embed="rId206"/>
                <a:stretch>
                  <a:fillRect/>
                </a:stretch>
              </p:blipFill>
              <p:spPr>
                <a:xfrm>
                  <a:off x="6551610" y="4855035"/>
                  <a:ext cx="1339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46" name="筆跡 145">
                  <a:extLst>
                    <a:ext uri="{FF2B5EF4-FFF2-40B4-BE49-F238E27FC236}">
                      <a16:creationId xmlns:a16="http://schemas.microsoft.com/office/drawing/2014/main" id="{D2378630-97DB-485C-AAA7-5EC9293FB4B4}"/>
                    </a:ext>
                  </a:extLst>
                </p14:cNvPr>
                <p14:cNvContentPartPr/>
                <p14:nvPr/>
              </p14:nvContentPartPr>
              <p14:xfrm>
                <a:off x="6777330" y="4873755"/>
                <a:ext cx="163800" cy="93600"/>
              </p14:xfrm>
            </p:contentPart>
          </mc:Choice>
          <mc:Fallback>
            <p:pic>
              <p:nvPicPr>
                <p:cNvPr id="146" name="筆跡 145">
                  <a:extLst>
                    <a:ext uri="{FF2B5EF4-FFF2-40B4-BE49-F238E27FC236}">
                      <a16:creationId xmlns:a16="http://schemas.microsoft.com/office/drawing/2014/main" id="{D2378630-97DB-485C-AAA7-5EC9293FB4B4}"/>
                    </a:ext>
                  </a:extLst>
                </p:cNvPr>
                <p:cNvPicPr/>
                <p:nvPr/>
              </p:nvPicPr>
              <p:blipFill>
                <a:blip r:embed="rId208"/>
                <a:stretch>
                  <a:fillRect/>
                </a:stretch>
              </p:blipFill>
              <p:spPr>
                <a:xfrm>
                  <a:off x="6759330" y="4855755"/>
                  <a:ext cx="1994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47" name="筆跡 146">
                  <a:extLst>
                    <a:ext uri="{FF2B5EF4-FFF2-40B4-BE49-F238E27FC236}">
                      <a16:creationId xmlns:a16="http://schemas.microsoft.com/office/drawing/2014/main" id="{1365BA48-8BED-458D-94E0-992BF97FD96E}"/>
                    </a:ext>
                  </a:extLst>
                </p14:cNvPr>
                <p14:cNvContentPartPr/>
                <p14:nvPr/>
              </p14:nvContentPartPr>
              <p14:xfrm>
                <a:off x="6807930" y="5031075"/>
                <a:ext cx="140040" cy="13320"/>
              </p14:xfrm>
            </p:contentPart>
          </mc:Choice>
          <mc:Fallback>
            <p:pic>
              <p:nvPicPr>
                <p:cNvPr id="147" name="筆跡 146">
                  <a:extLst>
                    <a:ext uri="{FF2B5EF4-FFF2-40B4-BE49-F238E27FC236}">
                      <a16:creationId xmlns:a16="http://schemas.microsoft.com/office/drawing/2014/main" id="{1365BA48-8BED-458D-94E0-992BF97FD96E}"/>
                    </a:ext>
                  </a:extLst>
                </p:cNvPr>
                <p:cNvPicPr/>
                <p:nvPr/>
              </p:nvPicPr>
              <p:blipFill>
                <a:blip r:embed="rId210"/>
                <a:stretch>
                  <a:fillRect/>
                </a:stretch>
              </p:blipFill>
              <p:spPr>
                <a:xfrm>
                  <a:off x="6789930" y="5013075"/>
                  <a:ext cx="1756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49" name="筆跡 148">
                  <a:extLst>
                    <a:ext uri="{FF2B5EF4-FFF2-40B4-BE49-F238E27FC236}">
                      <a16:creationId xmlns:a16="http://schemas.microsoft.com/office/drawing/2014/main" id="{BABD2506-EDD2-4DCE-B1B1-D95622C54D56}"/>
                    </a:ext>
                  </a:extLst>
                </p14:cNvPr>
                <p14:cNvContentPartPr/>
                <p14:nvPr/>
              </p14:nvContentPartPr>
              <p14:xfrm>
                <a:off x="7110690" y="4849995"/>
                <a:ext cx="187200" cy="114840"/>
              </p14:xfrm>
            </p:contentPart>
          </mc:Choice>
          <mc:Fallback>
            <p:pic>
              <p:nvPicPr>
                <p:cNvPr id="149" name="筆跡 148">
                  <a:extLst>
                    <a:ext uri="{FF2B5EF4-FFF2-40B4-BE49-F238E27FC236}">
                      <a16:creationId xmlns:a16="http://schemas.microsoft.com/office/drawing/2014/main" id="{BABD2506-EDD2-4DCE-B1B1-D95622C54D56}"/>
                    </a:ext>
                  </a:extLst>
                </p:cNvPr>
                <p:cNvPicPr/>
                <p:nvPr/>
              </p:nvPicPr>
              <p:blipFill>
                <a:blip r:embed="rId212"/>
                <a:stretch>
                  <a:fillRect/>
                </a:stretch>
              </p:blipFill>
              <p:spPr>
                <a:xfrm>
                  <a:off x="7092690" y="4832355"/>
                  <a:ext cx="2228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50" name="筆跡 149">
                  <a:extLst>
                    <a:ext uri="{FF2B5EF4-FFF2-40B4-BE49-F238E27FC236}">
                      <a16:creationId xmlns:a16="http://schemas.microsoft.com/office/drawing/2014/main" id="{0EDAFAD2-84B4-4D9F-A8D7-C7E76AD3DE76}"/>
                    </a:ext>
                  </a:extLst>
                </p14:cNvPr>
                <p14:cNvContentPartPr/>
                <p14:nvPr/>
              </p14:nvContentPartPr>
              <p14:xfrm>
                <a:off x="7184490" y="4871595"/>
                <a:ext cx="23040" cy="147600"/>
              </p14:xfrm>
            </p:contentPart>
          </mc:Choice>
          <mc:Fallback>
            <p:pic>
              <p:nvPicPr>
                <p:cNvPr id="150" name="筆跡 149">
                  <a:extLst>
                    <a:ext uri="{FF2B5EF4-FFF2-40B4-BE49-F238E27FC236}">
                      <a16:creationId xmlns:a16="http://schemas.microsoft.com/office/drawing/2014/main" id="{0EDAFAD2-84B4-4D9F-A8D7-C7E76AD3DE76}"/>
                    </a:ext>
                  </a:extLst>
                </p:cNvPr>
                <p:cNvPicPr/>
                <p:nvPr/>
              </p:nvPicPr>
              <p:blipFill>
                <a:blip r:embed="rId214"/>
                <a:stretch>
                  <a:fillRect/>
                </a:stretch>
              </p:blipFill>
              <p:spPr>
                <a:xfrm>
                  <a:off x="7166490" y="4853955"/>
                  <a:ext cx="5868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51" name="筆跡 150">
                  <a:extLst>
                    <a:ext uri="{FF2B5EF4-FFF2-40B4-BE49-F238E27FC236}">
                      <a16:creationId xmlns:a16="http://schemas.microsoft.com/office/drawing/2014/main" id="{37D6BFAC-0E4B-4C39-A732-EF51DECEED65}"/>
                    </a:ext>
                  </a:extLst>
                </p14:cNvPr>
                <p14:cNvContentPartPr/>
                <p14:nvPr/>
              </p14:nvContentPartPr>
              <p14:xfrm>
                <a:off x="7319130" y="4848915"/>
                <a:ext cx="177120" cy="147960"/>
              </p14:xfrm>
            </p:contentPart>
          </mc:Choice>
          <mc:Fallback>
            <p:pic>
              <p:nvPicPr>
                <p:cNvPr id="151" name="筆跡 150">
                  <a:extLst>
                    <a:ext uri="{FF2B5EF4-FFF2-40B4-BE49-F238E27FC236}">
                      <a16:creationId xmlns:a16="http://schemas.microsoft.com/office/drawing/2014/main" id="{37D6BFAC-0E4B-4C39-A732-EF51DECEED65}"/>
                    </a:ext>
                  </a:extLst>
                </p:cNvPr>
                <p:cNvPicPr/>
                <p:nvPr/>
              </p:nvPicPr>
              <p:blipFill>
                <a:blip r:embed="rId216"/>
                <a:stretch>
                  <a:fillRect/>
                </a:stretch>
              </p:blipFill>
              <p:spPr>
                <a:xfrm>
                  <a:off x="7301490" y="4831275"/>
                  <a:ext cx="2127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53" name="筆跡 152">
                  <a:extLst>
                    <a:ext uri="{FF2B5EF4-FFF2-40B4-BE49-F238E27FC236}">
                      <a16:creationId xmlns:a16="http://schemas.microsoft.com/office/drawing/2014/main" id="{F36CC86E-AC8D-4119-AE97-B4D08DC26056}"/>
                    </a:ext>
                  </a:extLst>
                </p14:cNvPr>
                <p14:cNvContentPartPr/>
                <p14:nvPr/>
              </p14:nvContentPartPr>
              <p14:xfrm>
                <a:off x="6515610" y="4794915"/>
                <a:ext cx="213480" cy="31680"/>
              </p14:xfrm>
            </p:contentPart>
          </mc:Choice>
          <mc:Fallback>
            <p:pic>
              <p:nvPicPr>
                <p:cNvPr id="153" name="筆跡 152">
                  <a:extLst>
                    <a:ext uri="{FF2B5EF4-FFF2-40B4-BE49-F238E27FC236}">
                      <a16:creationId xmlns:a16="http://schemas.microsoft.com/office/drawing/2014/main" id="{F36CC86E-AC8D-4119-AE97-B4D08DC26056}"/>
                    </a:ext>
                  </a:extLst>
                </p:cNvPr>
                <p:cNvPicPr/>
                <p:nvPr/>
              </p:nvPicPr>
              <p:blipFill>
                <a:blip r:embed="rId218"/>
                <a:stretch>
                  <a:fillRect/>
                </a:stretch>
              </p:blipFill>
              <p:spPr>
                <a:xfrm>
                  <a:off x="6497610" y="4776915"/>
                  <a:ext cx="24912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55" name="筆跡 154">
                  <a:extLst>
                    <a:ext uri="{FF2B5EF4-FFF2-40B4-BE49-F238E27FC236}">
                      <a16:creationId xmlns:a16="http://schemas.microsoft.com/office/drawing/2014/main" id="{6CAE53FD-6296-4780-A2CA-C40D9332F8D2}"/>
                    </a:ext>
                  </a:extLst>
                </p14:cNvPr>
                <p14:cNvContentPartPr/>
                <p14:nvPr/>
              </p14:nvContentPartPr>
              <p14:xfrm>
                <a:off x="7603170" y="4688355"/>
                <a:ext cx="35280" cy="501120"/>
              </p14:xfrm>
            </p:contentPart>
          </mc:Choice>
          <mc:Fallback>
            <p:pic>
              <p:nvPicPr>
                <p:cNvPr id="155" name="筆跡 154">
                  <a:extLst>
                    <a:ext uri="{FF2B5EF4-FFF2-40B4-BE49-F238E27FC236}">
                      <a16:creationId xmlns:a16="http://schemas.microsoft.com/office/drawing/2014/main" id="{6CAE53FD-6296-4780-A2CA-C40D9332F8D2}"/>
                    </a:ext>
                  </a:extLst>
                </p:cNvPr>
                <p:cNvPicPr/>
                <p:nvPr/>
              </p:nvPicPr>
              <p:blipFill>
                <a:blip r:embed="rId220"/>
                <a:stretch>
                  <a:fillRect/>
                </a:stretch>
              </p:blipFill>
              <p:spPr>
                <a:xfrm>
                  <a:off x="7585170" y="4670355"/>
                  <a:ext cx="7092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57" name="筆跡 156">
                  <a:extLst>
                    <a:ext uri="{FF2B5EF4-FFF2-40B4-BE49-F238E27FC236}">
                      <a16:creationId xmlns:a16="http://schemas.microsoft.com/office/drawing/2014/main" id="{AA62C735-7737-4663-88BF-D16DA28A25C4}"/>
                    </a:ext>
                  </a:extLst>
                </p14:cNvPr>
                <p14:cNvContentPartPr/>
                <p14:nvPr/>
              </p14:nvContentPartPr>
              <p14:xfrm>
                <a:off x="7796850" y="4740195"/>
                <a:ext cx="227880" cy="162360"/>
              </p14:xfrm>
            </p:contentPart>
          </mc:Choice>
          <mc:Fallback>
            <p:pic>
              <p:nvPicPr>
                <p:cNvPr id="157" name="筆跡 156">
                  <a:extLst>
                    <a:ext uri="{FF2B5EF4-FFF2-40B4-BE49-F238E27FC236}">
                      <a16:creationId xmlns:a16="http://schemas.microsoft.com/office/drawing/2014/main" id="{AA62C735-7737-4663-88BF-D16DA28A25C4}"/>
                    </a:ext>
                  </a:extLst>
                </p:cNvPr>
                <p:cNvPicPr/>
                <p:nvPr/>
              </p:nvPicPr>
              <p:blipFill>
                <a:blip r:embed="rId222"/>
                <a:stretch>
                  <a:fillRect/>
                </a:stretch>
              </p:blipFill>
              <p:spPr>
                <a:xfrm>
                  <a:off x="7778850" y="4722555"/>
                  <a:ext cx="26352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58" name="筆跡 157">
                  <a:extLst>
                    <a:ext uri="{FF2B5EF4-FFF2-40B4-BE49-F238E27FC236}">
                      <a16:creationId xmlns:a16="http://schemas.microsoft.com/office/drawing/2014/main" id="{3D42165A-A7C1-433F-8974-DA1CA6565353}"/>
                    </a:ext>
                  </a:extLst>
                </p14:cNvPr>
                <p14:cNvContentPartPr/>
                <p14:nvPr/>
              </p14:nvContentPartPr>
              <p14:xfrm>
                <a:off x="8114370" y="4760355"/>
                <a:ext cx="100080" cy="7920"/>
              </p14:xfrm>
            </p:contentPart>
          </mc:Choice>
          <mc:Fallback>
            <p:pic>
              <p:nvPicPr>
                <p:cNvPr id="158" name="筆跡 157">
                  <a:extLst>
                    <a:ext uri="{FF2B5EF4-FFF2-40B4-BE49-F238E27FC236}">
                      <a16:creationId xmlns:a16="http://schemas.microsoft.com/office/drawing/2014/main" id="{3D42165A-A7C1-433F-8974-DA1CA6565353}"/>
                    </a:ext>
                  </a:extLst>
                </p:cNvPr>
                <p:cNvPicPr/>
                <p:nvPr/>
              </p:nvPicPr>
              <p:blipFill>
                <a:blip r:embed="rId224"/>
                <a:stretch>
                  <a:fillRect/>
                </a:stretch>
              </p:blipFill>
              <p:spPr>
                <a:xfrm>
                  <a:off x="8096730" y="4742355"/>
                  <a:ext cx="1357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59" name="筆跡 158">
                  <a:extLst>
                    <a:ext uri="{FF2B5EF4-FFF2-40B4-BE49-F238E27FC236}">
                      <a16:creationId xmlns:a16="http://schemas.microsoft.com/office/drawing/2014/main" id="{FE98A427-35D0-4D91-B15A-850E97D953CB}"/>
                    </a:ext>
                  </a:extLst>
                </p14:cNvPr>
                <p14:cNvContentPartPr/>
                <p14:nvPr/>
              </p14:nvContentPartPr>
              <p14:xfrm>
                <a:off x="8104650" y="4846755"/>
                <a:ext cx="126720" cy="10080"/>
              </p14:xfrm>
            </p:contentPart>
          </mc:Choice>
          <mc:Fallback>
            <p:pic>
              <p:nvPicPr>
                <p:cNvPr id="159" name="筆跡 158">
                  <a:extLst>
                    <a:ext uri="{FF2B5EF4-FFF2-40B4-BE49-F238E27FC236}">
                      <a16:creationId xmlns:a16="http://schemas.microsoft.com/office/drawing/2014/main" id="{FE98A427-35D0-4D91-B15A-850E97D953CB}"/>
                    </a:ext>
                  </a:extLst>
                </p:cNvPr>
                <p:cNvPicPr/>
                <p:nvPr/>
              </p:nvPicPr>
              <p:blipFill>
                <a:blip r:embed="rId226"/>
                <a:stretch>
                  <a:fillRect/>
                </a:stretch>
              </p:blipFill>
              <p:spPr>
                <a:xfrm>
                  <a:off x="8087010" y="4829115"/>
                  <a:ext cx="162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61" name="筆跡 160">
                  <a:extLst>
                    <a:ext uri="{FF2B5EF4-FFF2-40B4-BE49-F238E27FC236}">
                      <a16:creationId xmlns:a16="http://schemas.microsoft.com/office/drawing/2014/main" id="{B37A7C52-A842-4881-BF09-D632394C2819}"/>
                    </a:ext>
                  </a:extLst>
                </p14:cNvPr>
                <p14:cNvContentPartPr/>
                <p14:nvPr/>
              </p14:nvContentPartPr>
              <p14:xfrm>
                <a:off x="8348010" y="4695195"/>
                <a:ext cx="180720" cy="108360"/>
              </p14:xfrm>
            </p:contentPart>
          </mc:Choice>
          <mc:Fallback>
            <p:pic>
              <p:nvPicPr>
                <p:cNvPr id="161" name="筆跡 160">
                  <a:extLst>
                    <a:ext uri="{FF2B5EF4-FFF2-40B4-BE49-F238E27FC236}">
                      <a16:creationId xmlns:a16="http://schemas.microsoft.com/office/drawing/2014/main" id="{B37A7C52-A842-4881-BF09-D632394C2819}"/>
                    </a:ext>
                  </a:extLst>
                </p:cNvPr>
                <p:cNvPicPr/>
                <p:nvPr/>
              </p:nvPicPr>
              <p:blipFill>
                <a:blip r:embed="rId228"/>
                <a:stretch>
                  <a:fillRect/>
                </a:stretch>
              </p:blipFill>
              <p:spPr>
                <a:xfrm>
                  <a:off x="8330010" y="4677555"/>
                  <a:ext cx="2163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62" name="筆跡 161">
                  <a:extLst>
                    <a:ext uri="{FF2B5EF4-FFF2-40B4-BE49-F238E27FC236}">
                      <a16:creationId xmlns:a16="http://schemas.microsoft.com/office/drawing/2014/main" id="{E7310D80-AAFF-42E9-925C-E1AEBCB4B5F1}"/>
                    </a:ext>
                  </a:extLst>
                </p14:cNvPr>
                <p14:cNvContentPartPr/>
                <p14:nvPr/>
              </p14:nvContentPartPr>
              <p14:xfrm>
                <a:off x="8418930" y="4729755"/>
                <a:ext cx="36360" cy="109800"/>
              </p14:xfrm>
            </p:contentPart>
          </mc:Choice>
          <mc:Fallback>
            <p:pic>
              <p:nvPicPr>
                <p:cNvPr id="162" name="筆跡 161">
                  <a:extLst>
                    <a:ext uri="{FF2B5EF4-FFF2-40B4-BE49-F238E27FC236}">
                      <a16:creationId xmlns:a16="http://schemas.microsoft.com/office/drawing/2014/main" id="{E7310D80-AAFF-42E9-925C-E1AEBCB4B5F1}"/>
                    </a:ext>
                  </a:extLst>
                </p:cNvPr>
                <p:cNvPicPr/>
                <p:nvPr/>
              </p:nvPicPr>
              <p:blipFill>
                <a:blip r:embed="rId230"/>
                <a:stretch>
                  <a:fillRect/>
                </a:stretch>
              </p:blipFill>
              <p:spPr>
                <a:xfrm>
                  <a:off x="8400930" y="4712115"/>
                  <a:ext cx="7200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63" name="筆跡 162">
                  <a:extLst>
                    <a:ext uri="{FF2B5EF4-FFF2-40B4-BE49-F238E27FC236}">
                      <a16:creationId xmlns:a16="http://schemas.microsoft.com/office/drawing/2014/main" id="{31DFEF97-96E3-4561-8DF3-1DA9881363BE}"/>
                    </a:ext>
                  </a:extLst>
                </p14:cNvPr>
                <p14:cNvContentPartPr/>
                <p14:nvPr/>
              </p14:nvContentPartPr>
              <p14:xfrm>
                <a:off x="8547450" y="4618515"/>
                <a:ext cx="108360" cy="196560"/>
              </p14:xfrm>
            </p:contentPart>
          </mc:Choice>
          <mc:Fallback>
            <p:pic>
              <p:nvPicPr>
                <p:cNvPr id="163" name="筆跡 162">
                  <a:extLst>
                    <a:ext uri="{FF2B5EF4-FFF2-40B4-BE49-F238E27FC236}">
                      <a16:creationId xmlns:a16="http://schemas.microsoft.com/office/drawing/2014/main" id="{31DFEF97-96E3-4561-8DF3-1DA9881363BE}"/>
                    </a:ext>
                  </a:extLst>
                </p:cNvPr>
                <p:cNvPicPr/>
                <p:nvPr/>
              </p:nvPicPr>
              <p:blipFill>
                <a:blip r:embed="rId232"/>
                <a:stretch>
                  <a:fillRect/>
                </a:stretch>
              </p:blipFill>
              <p:spPr>
                <a:xfrm>
                  <a:off x="8529810" y="4600515"/>
                  <a:ext cx="1440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64" name="筆跡 163">
                  <a:extLst>
                    <a:ext uri="{FF2B5EF4-FFF2-40B4-BE49-F238E27FC236}">
                      <a16:creationId xmlns:a16="http://schemas.microsoft.com/office/drawing/2014/main" id="{31AE10B5-E782-485F-8641-12011BDE2617}"/>
                    </a:ext>
                  </a:extLst>
                </p14:cNvPr>
                <p14:cNvContentPartPr/>
                <p14:nvPr/>
              </p14:nvContentPartPr>
              <p14:xfrm>
                <a:off x="8690730" y="4828395"/>
                <a:ext cx="56880" cy="83880"/>
              </p14:xfrm>
            </p:contentPart>
          </mc:Choice>
          <mc:Fallback>
            <p:pic>
              <p:nvPicPr>
                <p:cNvPr id="164" name="筆跡 163">
                  <a:extLst>
                    <a:ext uri="{FF2B5EF4-FFF2-40B4-BE49-F238E27FC236}">
                      <a16:creationId xmlns:a16="http://schemas.microsoft.com/office/drawing/2014/main" id="{31AE10B5-E782-485F-8641-12011BDE2617}"/>
                    </a:ext>
                  </a:extLst>
                </p:cNvPr>
                <p:cNvPicPr/>
                <p:nvPr/>
              </p:nvPicPr>
              <p:blipFill>
                <a:blip r:embed="rId234"/>
                <a:stretch>
                  <a:fillRect/>
                </a:stretch>
              </p:blipFill>
              <p:spPr>
                <a:xfrm>
                  <a:off x="8672730" y="4810755"/>
                  <a:ext cx="925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66" name="筆跡 165">
                  <a:extLst>
                    <a:ext uri="{FF2B5EF4-FFF2-40B4-BE49-F238E27FC236}">
                      <a16:creationId xmlns:a16="http://schemas.microsoft.com/office/drawing/2014/main" id="{7128299D-DA1D-446A-A722-6F9FCCB1C56A}"/>
                    </a:ext>
                  </a:extLst>
                </p14:cNvPr>
                <p14:cNvContentPartPr/>
                <p14:nvPr/>
              </p14:nvContentPartPr>
              <p14:xfrm>
                <a:off x="8824290" y="4604475"/>
                <a:ext cx="86400" cy="380160"/>
              </p14:xfrm>
            </p:contentPart>
          </mc:Choice>
          <mc:Fallback>
            <p:pic>
              <p:nvPicPr>
                <p:cNvPr id="166" name="筆跡 165">
                  <a:extLst>
                    <a:ext uri="{FF2B5EF4-FFF2-40B4-BE49-F238E27FC236}">
                      <a16:creationId xmlns:a16="http://schemas.microsoft.com/office/drawing/2014/main" id="{7128299D-DA1D-446A-A722-6F9FCCB1C56A}"/>
                    </a:ext>
                  </a:extLst>
                </p:cNvPr>
                <p:cNvPicPr/>
                <p:nvPr/>
              </p:nvPicPr>
              <p:blipFill>
                <a:blip r:embed="rId236"/>
                <a:stretch>
                  <a:fillRect/>
                </a:stretch>
              </p:blipFill>
              <p:spPr>
                <a:xfrm>
                  <a:off x="8806290" y="4586475"/>
                  <a:ext cx="122040" cy="415800"/>
                </a:xfrm>
                <a:prstGeom prst="rect">
                  <a:avLst/>
                </a:prstGeom>
              </p:spPr>
            </p:pic>
          </mc:Fallback>
        </mc:AlternateContent>
      </p:grpSp>
      <p:grpSp>
        <p:nvGrpSpPr>
          <p:cNvPr id="223" name="群組 222">
            <a:extLst>
              <a:ext uri="{FF2B5EF4-FFF2-40B4-BE49-F238E27FC236}">
                <a16:creationId xmlns:a16="http://schemas.microsoft.com/office/drawing/2014/main" id="{8125B5DD-9E63-4B76-A8F9-E28E6F44DE3D}"/>
              </a:ext>
            </a:extLst>
          </p:cNvPr>
          <p:cNvGrpSpPr/>
          <p:nvPr/>
        </p:nvGrpSpPr>
        <p:grpSpPr>
          <a:xfrm>
            <a:off x="5954010" y="5313315"/>
            <a:ext cx="2614320" cy="1426680"/>
            <a:chOff x="5954010" y="5313315"/>
            <a:chExt cx="2614320" cy="1426680"/>
          </a:xfrm>
        </p:grpSpPr>
        <mc:AlternateContent xmlns:mc="http://schemas.openxmlformats.org/markup-compatibility/2006">
          <mc:Choice xmlns:p14="http://schemas.microsoft.com/office/powerpoint/2010/main" Requires="p14">
            <p:contentPart p14:bwMode="auto" r:id="rId237">
              <p14:nvContentPartPr>
                <p14:cNvPr id="168" name="筆跡 167">
                  <a:extLst>
                    <a:ext uri="{FF2B5EF4-FFF2-40B4-BE49-F238E27FC236}">
                      <a16:creationId xmlns:a16="http://schemas.microsoft.com/office/drawing/2014/main" id="{88C962CD-CC25-4AF4-B77E-937C35DED30D}"/>
                    </a:ext>
                  </a:extLst>
                </p14:cNvPr>
                <p14:cNvContentPartPr/>
                <p14:nvPr/>
              </p14:nvContentPartPr>
              <p14:xfrm>
                <a:off x="5969490" y="5527875"/>
                <a:ext cx="126720" cy="15120"/>
              </p14:xfrm>
            </p:contentPart>
          </mc:Choice>
          <mc:Fallback>
            <p:pic>
              <p:nvPicPr>
                <p:cNvPr id="168" name="筆跡 167">
                  <a:extLst>
                    <a:ext uri="{FF2B5EF4-FFF2-40B4-BE49-F238E27FC236}">
                      <a16:creationId xmlns:a16="http://schemas.microsoft.com/office/drawing/2014/main" id="{88C962CD-CC25-4AF4-B77E-937C35DED30D}"/>
                    </a:ext>
                  </a:extLst>
                </p:cNvPr>
                <p:cNvPicPr/>
                <p:nvPr/>
              </p:nvPicPr>
              <p:blipFill>
                <a:blip r:embed="rId238"/>
                <a:stretch>
                  <a:fillRect/>
                </a:stretch>
              </p:blipFill>
              <p:spPr>
                <a:xfrm>
                  <a:off x="5951490" y="5510235"/>
                  <a:ext cx="1623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69" name="筆跡 168">
                  <a:extLst>
                    <a:ext uri="{FF2B5EF4-FFF2-40B4-BE49-F238E27FC236}">
                      <a16:creationId xmlns:a16="http://schemas.microsoft.com/office/drawing/2014/main" id="{36506DED-BA2D-4E56-94AD-6122DFA98535}"/>
                    </a:ext>
                  </a:extLst>
                </p14:cNvPr>
                <p14:cNvContentPartPr/>
                <p14:nvPr/>
              </p14:nvContentPartPr>
              <p14:xfrm>
                <a:off x="5954010" y="5621115"/>
                <a:ext cx="149040" cy="14040"/>
              </p14:xfrm>
            </p:contentPart>
          </mc:Choice>
          <mc:Fallback>
            <p:pic>
              <p:nvPicPr>
                <p:cNvPr id="169" name="筆跡 168">
                  <a:extLst>
                    <a:ext uri="{FF2B5EF4-FFF2-40B4-BE49-F238E27FC236}">
                      <a16:creationId xmlns:a16="http://schemas.microsoft.com/office/drawing/2014/main" id="{36506DED-BA2D-4E56-94AD-6122DFA98535}"/>
                    </a:ext>
                  </a:extLst>
                </p:cNvPr>
                <p:cNvPicPr/>
                <p:nvPr/>
              </p:nvPicPr>
              <p:blipFill>
                <a:blip r:embed="rId240"/>
                <a:stretch>
                  <a:fillRect/>
                </a:stretch>
              </p:blipFill>
              <p:spPr>
                <a:xfrm>
                  <a:off x="5936370" y="5603115"/>
                  <a:ext cx="18468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71" name="筆跡 170">
                  <a:extLst>
                    <a:ext uri="{FF2B5EF4-FFF2-40B4-BE49-F238E27FC236}">
                      <a16:creationId xmlns:a16="http://schemas.microsoft.com/office/drawing/2014/main" id="{EDB4F11D-ED47-427B-9C6E-FDECEB4B6AB2}"/>
                    </a:ext>
                  </a:extLst>
                </p14:cNvPr>
                <p14:cNvContentPartPr/>
                <p14:nvPr/>
              </p14:nvContentPartPr>
              <p14:xfrm>
                <a:off x="6265410" y="5453715"/>
                <a:ext cx="112320" cy="139320"/>
              </p14:xfrm>
            </p:contentPart>
          </mc:Choice>
          <mc:Fallback>
            <p:pic>
              <p:nvPicPr>
                <p:cNvPr id="171" name="筆跡 170">
                  <a:extLst>
                    <a:ext uri="{FF2B5EF4-FFF2-40B4-BE49-F238E27FC236}">
                      <a16:creationId xmlns:a16="http://schemas.microsoft.com/office/drawing/2014/main" id="{EDB4F11D-ED47-427B-9C6E-FDECEB4B6AB2}"/>
                    </a:ext>
                  </a:extLst>
                </p:cNvPr>
                <p:cNvPicPr/>
                <p:nvPr/>
              </p:nvPicPr>
              <p:blipFill>
                <a:blip r:embed="rId242"/>
                <a:stretch>
                  <a:fillRect/>
                </a:stretch>
              </p:blipFill>
              <p:spPr>
                <a:xfrm>
                  <a:off x="6247410" y="5435715"/>
                  <a:ext cx="1479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72" name="筆跡 171">
                  <a:extLst>
                    <a:ext uri="{FF2B5EF4-FFF2-40B4-BE49-F238E27FC236}">
                      <a16:creationId xmlns:a16="http://schemas.microsoft.com/office/drawing/2014/main" id="{B0B50560-1627-4A7D-AB47-ADEE94A77F8E}"/>
                    </a:ext>
                  </a:extLst>
                </p14:cNvPr>
                <p14:cNvContentPartPr/>
                <p14:nvPr/>
              </p14:nvContentPartPr>
              <p14:xfrm>
                <a:off x="6443250" y="5380635"/>
                <a:ext cx="113040" cy="224280"/>
              </p14:xfrm>
            </p:contentPart>
          </mc:Choice>
          <mc:Fallback>
            <p:pic>
              <p:nvPicPr>
                <p:cNvPr id="172" name="筆跡 171">
                  <a:extLst>
                    <a:ext uri="{FF2B5EF4-FFF2-40B4-BE49-F238E27FC236}">
                      <a16:creationId xmlns:a16="http://schemas.microsoft.com/office/drawing/2014/main" id="{B0B50560-1627-4A7D-AB47-ADEE94A77F8E}"/>
                    </a:ext>
                  </a:extLst>
                </p:cNvPr>
                <p:cNvPicPr/>
                <p:nvPr/>
              </p:nvPicPr>
              <p:blipFill>
                <a:blip r:embed="rId244"/>
                <a:stretch>
                  <a:fillRect/>
                </a:stretch>
              </p:blipFill>
              <p:spPr>
                <a:xfrm>
                  <a:off x="6425610" y="5362635"/>
                  <a:ext cx="1486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73" name="筆跡 172">
                  <a:extLst>
                    <a:ext uri="{FF2B5EF4-FFF2-40B4-BE49-F238E27FC236}">
                      <a16:creationId xmlns:a16="http://schemas.microsoft.com/office/drawing/2014/main" id="{97B4C326-6156-4101-9207-37ABB67DC3E6}"/>
                    </a:ext>
                  </a:extLst>
                </p14:cNvPr>
                <p14:cNvContentPartPr/>
                <p14:nvPr/>
              </p14:nvContentPartPr>
              <p14:xfrm>
                <a:off x="6448290" y="5441115"/>
                <a:ext cx="159120" cy="7920"/>
              </p14:xfrm>
            </p:contentPart>
          </mc:Choice>
          <mc:Fallback>
            <p:pic>
              <p:nvPicPr>
                <p:cNvPr id="173" name="筆跡 172">
                  <a:extLst>
                    <a:ext uri="{FF2B5EF4-FFF2-40B4-BE49-F238E27FC236}">
                      <a16:creationId xmlns:a16="http://schemas.microsoft.com/office/drawing/2014/main" id="{97B4C326-6156-4101-9207-37ABB67DC3E6}"/>
                    </a:ext>
                  </a:extLst>
                </p:cNvPr>
                <p:cNvPicPr/>
                <p:nvPr/>
              </p:nvPicPr>
              <p:blipFill>
                <a:blip r:embed="rId246"/>
                <a:stretch>
                  <a:fillRect/>
                </a:stretch>
              </p:blipFill>
              <p:spPr>
                <a:xfrm>
                  <a:off x="6430290" y="5423475"/>
                  <a:ext cx="1947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74" name="筆跡 173">
                  <a:extLst>
                    <a:ext uri="{FF2B5EF4-FFF2-40B4-BE49-F238E27FC236}">
                      <a16:creationId xmlns:a16="http://schemas.microsoft.com/office/drawing/2014/main" id="{C19E85B8-7A45-4769-8C39-682AC401B02E}"/>
                    </a:ext>
                  </a:extLst>
                </p14:cNvPr>
                <p14:cNvContentPartPr/>
                <p14:nvPr/>
              </p14:nvContentPartPr>
              <p14:xfrm>
                <a:off x="6652770" y="5601675"/>
                <a:ext cx="14760" cy="20880"/>
              </p14:xfrm>
            </p:contentPart>
          </mc:Choice>
          <mc:Fallback>
            <p:pic>
              <p:nvPicPr>
                <p:cNvPr id="174" name="筆跡 173">
                  <a:extLst>
                    <a:ext uri="{FF2B5EF4-FFF2-40B4-BE49-F238E27FC236}">
                      <a16:creationId xmlns:a16="http://schemas.microsoft.com/office/drawing/2014/main" id="{C19E85B8-7A45-4769-8C39-682AC401B02E}"/>
                    </a:ext>
                  </a:extLst>
                </p:cNvPr>
                <p:cNvPicPr/>
                <p:nvPr/>
              </p:nvPicPr>
              <p:blipFill>
                <a:blip r:embed="rId248"/>
                <a:stretch>
                  <a:fillRect/>
                </a:stretch>
              </p:blipFill>
              <p:spPr>
                <a:xfrm>
                  <a:off x="6634770" y="5583675"/>
                  <a:ext cx="504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75" name="筆跡 174">
                  <a:extLst>
                    <a:ext uri="{FF2B5EF4-FFF2-40B4-BE49-F238E27FC236}">
                      <a16:creationId xmlns:a16="http://schemas.microsoft.com/office/drawing/2014/main" id="{F0D8D7D9-C8CE-4C04-8D1A-4DC1A02EB544}"/>
                    </a:ext>
                  </a:extLst>
                </p14:cNvPr>
                <p14:cNvContentPartPr/>
                <p14:nvPr/>
              </p14:nvContentPartPr>
              <p14:xfrm>
                <a:off x="6769410" y="5398995"/>
                <a:ext cx="165240" cy="224640"/>
              </p14:xfrm>
            </p:contentPart>
          </mc:Choice>
          <mc:Fallback>
            <p:pic>
              <p:nvPicPr>
                <p:cNvPr id="175" name="筆跡 174">
                  <a:extLst>
                    <a:ext uri="{FF2B5EF4-FFF2-40B4-BE49-F238E27FC236}">
                      <a16:creationId xmlns:a16="http://schemas.microsoft.com/office/drawing/2014/main" id="{F0D8D7D9-C8CE-4C04-8D1A-4DC1A02EB544}"/>
                    </a:ext>
                  </a:extLst>
                </p:cNvPr>
                <p:cNvPicPr/>
                <p:nvPr/>
              </p:nvPicPr>
              <p:blipFill>
                <a:blip r:embed="rId250"/>
                <a:stretch>
                  <a:fillRect/>
                </a:stretch>
              </p:blipFill>
              <p:spPr>
                <a:xfrm>
                  <a:off x="6751770" y="5381355"/>
                  <a:ext cx="2008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76" name="筆跡 175">
                  <a:extLst>
                    <a:ext uri="{FF2B5EF4-FFF2-40B4-BE49-F238E27FC236}">
                      <a16:creationId xmlns:a16="http://schemas.microsoft.com/office/drawing/2014/main" id="{3DEBF959-5B6E-41CF-8704-911CB306A2FC}"/>
                    </a:ext>
                  </a:extLst>
                </p14:cNvPr>
                <p14:cNvContentPartPr/>
                <p14:nvPr/>
              </p14:nvContentPartPr>
              <p14:xfrm>
                <a:off x="6771930" y="5466315"/>
                <a:ext cx="204840" cy="14400"/>
              </p14:xfrm>
            </p:contentPart>
          </mc:Choice>
          <mc:Fallback>
            <p:pic>
              <p:nvPicPr>
                <p:cNvPr id="176" name="筆跡 175">
                  <a:extLst>
                    <a:ext uri="{FF2B5EF4-FFF2-40B4-BE49-F238E27FC236}">
                      <a16:creationId xmlns:a16="http://schemas.microsoft.com/office/drawing/2014/main" id="{3DEBF959-5B6E-41CF-8704-911CB306A2FC}"/>
                    </a:ext>
                  </a:extLst>
                </p:cNvPr>
                <p:cNvPicPr/>
                <p:nvPr/>
              </p:nvPicPr>
              <p:blipFill>
                <a:blip r:embed="rId252"/>
                <a:stretch>
                  <a:fillRect/>
                </a:stretch>
              </p:blipFill>
              <p:spPr>
                <a:xfrm>
                  <a:off x="6753930" y="5448315"/>
                  <a:ext cx="2404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77" name="筆跡 176">
                  <a:extLst>
                    <a:ext uri="{FF2B5EF4-FFF2-40B4-BE49-F238E27FC236}">
                      <a16:creationId xmlns:a16="http://schemas.microsoft.com/office/drawing/2014/main" id="{5D8853B4-A826-4EC9-A7F3-27B0ECCD60BF}"/>
                    </a:ext>
                  </a:extLst>
                </p14:cNvPr>
                <p14:cNvContentPartPr/>
                <p14:nvPr/>
              </p14:nvContentPartPr>
              <p14:xfrm>
                <a:off x="7050930" y="5639475"/>
                <a:ext cx="12240" cy="6840"/>
              </p14:xfrm>
            </p:contentPart>
          </mc:Choice>
          <mc:Fallback>
            <p:pic>
              <p:nvPicPr>
                <p:cNvPr id="177" name="筆跡 176">
                  <a:extLst>
                    <a:ext uri="{FF2B5EF4-FFF2-40B4-BE49-F238E27FC236}">
                      <a16:creationId xmlns:a16="http://schemas.microsoft.com/office/drawing/2014/main" id="{5D8853B4-A826-4EC9-A7F3-27B0ECCD60BF}"/>
                    </a:ext>
                  </a:extLst>
                </p:cNvPr>
                <p:cNvPicPr/>
                <p:nvPr/>
              </p:nvPicPr>
              <p:blipFill>
                <a:blip r:embed="rId254"/>
                <a:stretch>
                  <a:fillRect/>
                </a:stretch>
              </p:blipFill>
              <p:spPr>
                <a:xfrm>
                  <a:off x="7033290" y="5621475"/>
                  <a:ext cx="478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79" name="筆跡 178">
                  <a:extLst>
                    <a:ext uri="{FF2B5EF4-FFF2-40B4-BE49-F238E27FC236}">
                      <a16:creationId xmlns:a16="http://schemas.microsoft.com/office/drawing/2014/main" id="{625FE701-9FCF-4497-B76F-4DED893F81FC}"/>
                    </a:ext>
                  </a:extLst>
                </p14:cNvPr>
                <p14:cNvContentPartPr/>
                <p14:nvPr/>
              </p14:nvContentPartPr>
              <p14:xfrm>
                <a:off x="7238490" y="5437155"/>
                <a:ext cx="160560" cy="130680"/>
              </p14:xfrm>
            </p:contentPart>
          </mc:Choice>
          <mc:Fallback>
            <p:pic>
              <p:nvPicPr>
                <p:cNvPr id="179" name="筆跡 178">
                  <a:extLst>
                    <a:ext uri="{FF2B5EF4-FFF2-40B4-BE49-F238E27FC236}">
                      <a16:creationId xmlns:a16="http://schemas.microsoft.com/office/drawing/2014/main" id="{625FE701-9FCF-4497-B76F-4DED893F81FC}"/>
                    </a:ext>
                  </a:extLst>
                </p:cNvPr>
                <p:cNvPicPr/>
                <p:nvPr/>
              </p:nvPicPr>
              <p:blipFill>
                <a:blip r:embed="rId256"/>
                <a:stretch>
                  <a:fillRect/>
                </a:stretch>
              </p:blipFill>
              <p:spPr>
                <a:xfrm>
                  <a:off x="7220490" y="5419515"/>
                  <a:ext cx="1962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80" name="筆跡 179">
                  <a:extLst>
                    <a:ext uri="{FF2B5EF4-FFF2-40B4-BE49-F238E27FC236}">
                      <a16:creationId xmlns:a16="http://schemas.microsoft.com/office/drawing/2014/main" id="{173A927A-471B-4266-B2F8-6D486B6693EA}"/>
                    </a:ext>
                  </a:extLst>
                </p14:cNvPr>
                <p14:cNvContentPartPr/>
                <p14:nvPr/>
              </p14:nvContentPartPr>
              <p14:xfrm>
                <a:off x="7385730" y="5313315"/>
                <a:ext cx="194760" cy="252000"/>
              </p14:xfrm>
            </p:contentPart>
          </mc:Choice>
          <mc:Fallback>
            <p:pic>
              <p:nvPicPr>
                <p:cNvPr id="180" name="筆跡 179">
                  <a:extLst>
                    <a:ext uri="{FF2B5EF4-FFF2-40B4-BE49-F238E27FC236}">
                      <a16:creationId xmlns:a16="http://schemas.microsoft.com/office/drawing/2014/main" id="{173A927A-471B-4266-B2F8-6D486B6693EA}"/>
                    </a:ext>
                  </a:extLst>
                </p:cNvPr>
                <p:cNvPicPr/>
                <p:nvPr/>
              </p:nvPicPr>
              <p:blipFill>
                <a:blip r:embed="rId258"/>
                <a:stretch>
                  <a:fillRect/>
                </a:stretch>
              </p:blipFill>
              <p:spPr>
                <a:xfrm>
                  <a:off x="7368090" y="5295315"/>
                  <a:ext cx="2304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81" name="筆跡 180">
                  <a:extLst>
                    <a:ext uri="{FF2B5EF4-FFF2-40B4-BE49-F238E27FC236}">
                      <a16:creationId xmlns:a16="http://schemas.microsoft.com/office/drawing/2014/main" id="{3781A7F8-0A22-47CB-A3CB-54CF719E4816}"/>
                    </a:ext>
                  </a:extLst>
                </p14:cNvPr>
                <p14:cNvContentPartPr/>
                <p14:nvPr/>
              </p14:nvContentPartPr>
              <p14:xfrm>
                <a:off x="7639170" y="5323395"/>
                <a:ext cx="137520" cy="304560"/>
              </p14:xfrm>
            </p:contentPart>
          </mc:Choice>
          <mc:Fallback>
            <p:pic>
              <p:nvPicPr>
                <p:cNvPr id="181" name="筆跡 180">
                  <a:extLst>
                    <a:ext uri="{FF2B5EF4-FFF2-40B4-BE49-F238E27FC236}">
                      <a16:creationId xmlns:a16="http://schemas.microsoft.com/office/drawing/2014/main" id="{3781A7F8-0A22-47CB-A3CB-54CF719E4816}"/>
                    </a:ext>
                  </a:extLst>
                </p:cNvPr>
                <p:cNvPicPr/>
                <p:nvPr/>
              </p:nvPicPr>
              <p:blipFill>
                <a:blip r:embed="rId260"/>
                <a:stretch>
                  <a:fillRect/>
                </a:stretch>
              </p:blipFill>
              <p:spPr>
                <a:xfrm>
                  <a:off x="7621530" y="5305395"/>
                  <a:ext cx="17316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82" name="筆跡 181">
                  <a:extLst>
                    <a:ext uri="{FF2B5EF4-FFF2-40B4-BE49-F238E27FC236}">
                      <a16:creationId xmlns:a16="http://schemas.microsoft.com/office/drawing/2014/main" id="{8956A4C1-1309-48CF-8C90-F22B156F0A33}"/>
                    </a:ext>
                  </a:extLst>
                </p14:cNvPr>
                <p14:cNvContentPartPr/>
                <p14:nvPr/>
              </p14:nvContentPartPr>
              <p14:xfrm>
                <a:off x="7615050" y="5465235"/>
                <a:ext cx="122040" cy="24120"/>
              </p14:xfrm>
            </p:contentPart>
          </mc:Choice>
          <mc:Fallback>
            <p:pic>
              <p:nvPicPr>
                <p:cNvPr id="182" name="筆跡 181">
                  <a:extLst>
                    <a:ext uri="{FF2B5EF4-FFF2-40B4-BE49-F238E27FC236}">
                      <a16:creationId xmlns:a16="http://schemas.microsoft.com/office/drawing/2014/main" id="{8956A4C1-1309-48CF-8C90-F22B156F0A33}"/>
                    </a:ext>
                  </a:extLst>
                </p:cNvPr>
                <p:cNvPicPr/>
                <p:nvPr/>
              </p:nvPicPr>
              <p:blipFill>
                <a:blip r:embed="rId262"/>
                <a:stretch>
                  <a:fillRect/>
                </a:stretch>
              </p:blipFill>
              <p:spPr>
                <a:xfrm>
                  <a:off x="7597410" y="5447235"/>
                  <a:ext cx="1576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84" name="筆跡 183">
                  <a:extLst>
                    <a:ext uri="{FF2B5EF4-FFF2-40B4-BE49-F238E27FC236}">
                      <a16:creationId xmlns:a16="http://schemas.microsoft.com/office/drawing/2014/main" id="{B7A5DEC3-3438-4D7E-83E8-7EEE449B0E65}"/>
                    </a:ext>
                  </a:extLst>
                </p14:cNvPr>
                <p14:cNvContentPartPr/>
                <p14:nvPr/>
              </p14:nvContentPartPr>
              <p14:xfrm>
                <a:off x="7877490" y="5373435"/>
                <a:ext cx="78480" cy="211320"/>
              </p14:xfrm>
            </p:contentPart>
          </mc:Choice>
          <mc:Fallback>
            <p:pic>
              <p:nvPicPr>
                <p:cNvPr id="184" name="筆跡 183">
                  <a:extLst>
                    <a:ext uri="{FF2B5EF4-FFF2-40B4-BE49-F238E27FC236}">
                      <a16:creationId xmlns:a16="http://schemas.microsoft.com/office/drawing/2014/main" id="{B7A5DEC3-3438-4D7E-83E8-7EEE449B0E65}"/>
                    </a:ext>
                  </a:extLst>
                </p:cNvPr>
                <p:cNvPicPr/>
                <p:nvPr/>
              </p:nvPicPr>
              <p:blipFill>
                <a:blip r:embed="rId264"/>
                <a:stretch>
                  <a:fillRect/>
                </a:stretch>
              </p:blipFill>
              <p:spPr>
                <a:xfrm>
                  <a:off x="7859490" y="5355435"/>
                  <a:ext cx="1141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86" name="筆跡 185">
                  <a:extLst>
                    <a:ext uri="{FF2B5EF4-FFF2-40B4-BE49-F238E27FC236}">
                      <a16:creationId xmlns:a16="http://schemas.microsoft.com/office/drawing/2014/main" id="{C6A261D5-C9BF-404B-BDC6-E842FBB9BADE}"/>
                    </a:ext>
                  </a:extLst>
                </p14:cNvPr>
                <p14:cNvContentPartPr/>
                <p14:nvPr/>
              </p14:nvContentPartPr>
              <p14:xfrm>
                <a:off x="8107170" y="5361915"/>
                <a:ext cx="206280" cy="99000"/>
              </p14:xfrm>
            </p:contentPart>
          </mc:Choice>
          <mc:Fallback>
            <p:pic>
              <p:nvPicPr>
                <p:cNvPr id="186" name="筆跡 185">
                  <a:extLst>
                    <a:ext uri="{FF2B5EF4-FFF2-40B4-BE49-F238E27FC236}">
                      <a16:creationId xmlns:a16="http://schemas.microsoft.com/office/drawing/2014/main" id="{C6A261D5-C9BF-404B-BDC6-E842FBB9BADE}"/>
                    </a:ext>
                  </a:extLst>
                </p:cNvPr>
                <p:cNvPicPr/>
                <p:nvPr/>
              </p:nvPicPr>
              <p:blipFill>
                <a:blip r:embed="rId266"/>
                <a:stretch>
                  <a:fillRect/>
                </a:stretch>
              </p:blipFill>
              <p:spPr>
                <a:xfrm>
                  <a:off x="8089170" y="5344275"/>
                  <a:ext cx="24192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87" name="筆跡 186">
                  <a:extLst>
                    <a:ext uri="{FF2B5EF4-FFF2-40B4-BE49-F238E27FC236}">
                      <a16:creationId xmlns:a16="http://schemas.microsoft.com/office/drawing/2014/main" id="{1A9EB5DB-3D6E-47E3-9C80-078B4841B269}"/>
                    </a:ext>
                  </a:extLst>
                </p14:cNvPr>
                <p14:cNvContentPartPr/>
                <p14:nvPr/>
              </p14:nvContentPartPr>
              <p14:xfrm>
                <a:off x="8203650" y="5333115"/>
                <a:ext cx="76320" cy="156240"/>
              </p14:xfrm>
            </p:contentPart>
          </mc:Choice>
          <mc:Fallback>
            <p:pic>
              <p:nvPicPr>
                <p:cNvPr id="187" name="筆跡 186">
                  <a:extLst>
                    <a:ext uri="{FF2B5EF4-FFF2-40B4-BE49-F238E27FC236}">
                      <a16:creationId xmlns:a16="http://schemas.microsoft.com/office/drawing/2014/main" id="{1A9EB5DB-3D6E-47E3-9C80-078B4841B269}"/>
                    </a:ext>
                  </a:extLst>
                </p:cNvPr>
                <p:cNvPicPr/>
                <p:nvPr/>
              </p:nvPicPr>
              <p:blipFill>
                <a:blip r:embed="rId268"/>
                <a:stretch>
                  <a:fillRect/>
                </a:stretch>
              </p:blipFill>
              <p:spPr>
                <a:xfrm>
                  <a:off x="8185650" y="5315115"/>
                  <a:ext cx="1119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88" name="筆跡 187">
                  <a:extLst>
                    <a:ext uri="{FF2B5EF4-FFF2-40B4-BE49-F238E27FC236}">
                      <a16:creationId xmlns:a16="http://schemas.microsoft.com/office/drawing/2014/main" id="{243EAC2C-8E3A-42B3-950B-6DF58DD1ADFD}"/>
                    </a:ext>
                  </a:extLst>
                </p14:cNvPr>
                <p14:cNvContentPartPr/>
                <p14:nvPr/>
              </p14:nvContentPartPr>
              <p14:xfrm>
                <a:off x="8361690" y="5364435"/>
                <a:ext cx="174240" cy="126000"/>
              </p14:xfrm>
            </p:contentPart>
          </mc:Choice>
          <mc:Fallback>
            <p:pic>
              <p:nvPicPr>
                <p:cNvPr id="188" name="筆跡 187">
                  <a:extLst>
                    <a:ext uri="{FF2B5EF4-FFF2-40B4-BE49-F238E27FC236}">
                      <a16:creationId xmlns:a16="http://schemas.microsoft.com/office/drawing/2014/main" id="{243EAC2C-8E3A-42B3-950B-6DF58DD1ADFD}"/>
                    </a:ext>
                  </a:extLst>
                </p:cNvPr>
                <p:cNvPicPr/>
                <p:nvPr/>
              </p:nvPicPr>
              <p:blipFill>
                <a:blip r:embed="rId270"/>
                <a:stretch>
                  <a:fillRect/>
                </a:stretch>
              </p:blipFill>
              <p:spPr>
                <a:xfrm>
                  <a:off x="8344050" y="5346435"/>
                  <a:ext cx="2098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89" name="筆跡 188">
                  <a:extLst>
                    <a:ext uri="{FF2B5EF4-FFF2-40B4-BE49-F238E27FC236}">
                      <a16:creationId xmlns:a16="http://schemas.microsoft.com/office/drawing/2014/main" id="{6E1E824C-C4CB-410D-AA52-C9A071C5FBF7}"/>
                    </a:ext>
                  </a:extLst>
                </p14:cNvPr>
                <p14:cNvContentPartPr/>
                <p14:nvPr/>
              </p14:nvContentPartPr>
              <p14:xfrm>
                <a:off x="8516130" y="5527875"/>
                <a:ext cx="52200" cy="58680"/>
              </p14:xfrm>
            </p:contentPart>
          </mc:Choice>
          <mc:Fallback>
            <p:pic>
              <p:nvPicPr>
                <p:cNvPr id="189" name="筆跡 188">
                  <a:extLst>
                    <a:ext uri="{FF2B5EF4-FFF2-40B4-BE49-F238E27FC236}">
                      <a16:creationId xmlns:a16="http://schemas.microsoft.com/office/drawing/2014/main" id="{6E1E824C-C4CB-410D-AA52-C9A071C5FBF7}"/>
                    </a:ext>
                  </a:extLst>
                </p:cNvPr>
                <p:cNvPicPr/>
                <p:nvPr/>
              </p:nvPicPr>
              <p:blipFill>
                <a:blip r:embed="rId272"/>
                <a:stretch>
                  <a:fillRect/>
                </a:stretch>
              </p:blipFill>
              <p:spPr>
                <a:xfrm>
                  <a:off x="8498490" y="5510235"/>
                  <a:ext cx="878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91" name="筆跡 190">
                  <a:extLst>
                    <a:ext uri="{FF2B5EF4-FFF2-40B4-BE49-F238E27FC236}">
                      <a16:creationId xmlns:a16="http://schemas.microsoft.com/office/drawing/2014/main" id="{347F0516-D2E5-4863-8739-56138A6874D9}"/>
                    </a:ext>
                  </a:extLst>
                </p14:cNvPr>
                <p14:cNvContentPartPr/>
                <p14:nvPr/>
              </p14:nvContentPartPr>
              <p14:xfrm>
                <a:off x="6840330" y="5752515"/>
                <a:ext cx="113400" cy="205560"/>
              </p14:xfrm>
            </p:contentPart>
          </mc:Choice>
          <mc:Fallback>
            <p:pic>
              <p:nvPicPr>
                <p:cNvPr id="191" name="筆跡 190">
                  <a:extLst>
                    <a:ext uri="{FF2B5EF4-FFF2-40B4-BE49-F238E27FC236}">
                      <a16:creationId xmlns:a16="http://schemas.microsoft.com/office/drawing/2014/main" id="{347F0516-D2E5-4863-8739-56138A6874D9}"/>
                    </a:ext>
                  </a:extLst>
                </p:cNvPr>
                <p:cNvPicPr/>
                <p:nvPr/>
              </p:nvPicPr>
              <p:blipFill>
                <a:blip r:embed="rId274"/>
                <a:stretch>
                  <a:fillRect/>
                </a:stretch>
              </p:blipFill>
              <p:spPr>
                <a:xfrm>
                  <a:off x="6822690" y="5734515"/>
                  <a:ext cx="1490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92" name="筆跡 191">
                  <a:extLst>
                    <a:ext uri="{FF2B5EF4-FFF2-40B4-BE49-F238E27FC236}">
                      <a16:creationId xmlns:a16="http://schemas.microsoft.com/office/drawing/2014/main" id="{ABD2DE6F-7E0F-4D66-B05B-2C53F3E9F8CC}"/>
                    </a:ext>
                  </a:extLst>
                </p14:cNvPr>
                <p14:cNvContentPartPr/>
                <p14:nvPr/>
              </p14:nvContentPartPr>
              <p14:xfrm>
                <a:off x="6985410" y="5882115"/>
                <a:ext cx="59400" cy="95040"/>
              </p14:xfrm>
            </p:contentPart>
          </mc:Choice>
          <mc:Fallback>
            <p:pic>
              <p:nvPicPr>
                <p:cNvPr id="192" name="筆跡 191">
                  <a:extLst>
                    <a:ext uri="{FF2B5EF4-FFF2-40B4-BE49-F238E27FC236}">
                      <a16:creationId xmlns:a16="http://schemas.microsoft.com/office/drawing/2014/main" id="{ABD2DE6F-7E0F-4D66-B05B-2C53F3E9F8CC}"/>
                    </a:ext>
                  </a:extLst>
                </p:cNvPr>
                <p:cNvPicPr/>
                <p:nvPr/>
              </p:nvPicPr>
              <p:blipFill>
                <a:blip r:embed="rId276"/>
                <a:stretch>
                  <a:fillRect/>
                </a:stretch>
              </p:blipFill>
              <p:spPr>
                <a:xfrm>
                  <a:off x="6967770" y="5864475"/>
                  <a:ext cx="950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93" name="筆跡 192">
                  <a:extLst>
                    <a:ext uri="{FF2B5EF4-FFF2-40B4-BE49-F238E27FC236}">
                      <a16:creationId xmlns:a16="http://schemas.microsoft.com/office/drawing/2014/main" id="{02525732-D9DA-49FA-A7D6-3AEE13B6DEDB}"/>
                    </a:ext>
                  </a:extLst>
                </p14:cNvPr>
                <p14:cNvContentPartPr/>
                <p14:nvPr/>
              </p14:nvContentPartPr>
              <p14:xfrm>
                <a:off x="7104570" y="5870955"/>
                <a:ext cx="134640" cy="105840"/>
              </p14:xfrm>
            </p:contentPart>
          </mc:Choice>
          <mc:Fallback>
            <p:pic>
              <p:nvPicPr>
                <p:cNvPr id="193" name="筆跡 192">
                  <a:extLst>
                    <a:ext uri="{FF2B5EF4-FFF2-40B4-BE49-F238E27FC236}">
                      <a16:creationId xmlns:a16="http://schemas.microsoft.com/office/drawing/2014/main" id="{02525732-D9DA-49FA-A7D6-3AEE13B6DEDB}"/>
                    </a:ext>
                  </a:extLst>
                </p:cNvPr>
                <p:cNvPicPr/>
                <p:nvPr/>
              </p:nvPicPr>
              <p:blipFill>
                <a:blip r:embed="rId278"/>
                <a:stretch>
                  <a:fillRect/>
                </a:stretch>
              </p:blipFill>
              <p:spPr>
                <a:xfrm>
                  <a:off x="7086570" y="5853315"/>
                  <a:ext cx="1702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94" name="筆跡 193">
                  <a:extLst>
                    <a:ext uri="{FF2B5EF4-FFF2-40B4-BE49-F238E27FC236}">
                      <a16:creationId xmlns:a16="http://schemas.microsoft.com/office/drawing/2014/main" id="{5184164D-104D-4B66-989E-683CC9D5E6CE}"/>
                    </a:ext>
                  </a:extLst>
                </p14:cNvPr>
                <p14:cNvContentPartPr/>
                <p14:nvPr/>
              </p14:nvContentPartPr>
              <p14:xfrm>
                <a:off x="7327770" y="5823435"/>
                <a:ext cx="83520" cy="16560"/>
              </p14:xfrm>
            </p:contentPart>
          </mc:Choice>
          <mc:Fallback>
            <p:pic>
              <p:nvPicPr>
                <p:cNvPr id="194" name="筆跡 193">
                  <a:extLst>
                    <a:ext uri="{FF2B5EF4-FFF2-40B4-BE49-F238E27FC236}">
                      <a16:creationId xmlns:a16="http://schemas.microsoft.com/office/drawing/2014/main" id="{5184164D-104D-4B66-989E-683CC9D5E6CE}"/>
                    </a:ext>
                  </a:extLst>
                </p:cNvPr>
                <p:cNvPicPr/>
                <p:nvPr/>
              </p:nvPicPr>
              <p:blipFill>
                <a:blip r:embed="rId280"/>
                <a:stretch>
                  <a:fillRect/>
                </a:stretch>
              </p:blipFill>
              <p:spPr>
                <a:xfrm>
                  <a:off x="7309770" y="5805795"/>
                  <a:ext cx="1191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95" name="筆跡 194">
                  <a:extLst>
                    <a:ext uri="{FF2B5EF4-FFF2-40B4-BE49-F238E27FC236}">
                      <a16:creationId xmlns:a16="http://schemas.microsoft.com/office/drawing/2014/main" id="{6DABD680-3888-402A-BF04-E3B33E428C7B}"/>
                    </a:ext>
                  </a:extLst>
                </p14:cNvPr>
                <p14:cNvContentPartPr/>
                <p14:nvPr/>
              </p14:nvContentPartPr>
              <p14:xfrm>
                <a:off x="7334970" y="5875275"/>
                <a:ext cx="117000" cy="25200"/>
              </p14:xfrm>
            </p:contentPart>
          </mc:Choice>
          <mc:Fallback>
            <p:pic>
              <p:nvPicPr>
                <p:cNvPr id="195" name="筆跡 194">
                  <a:extLst>
                    <a:ext uri="{FF2B5EF4-FFF2-40B4-BE49-F238E27FC236}">
                      <a16:creationId xmlns:a16="http://schemas.microsoft.com/office/drawing/2014/main" id="{6DABD680-3888-402A-BF04-E3B33E428C7B}"/>
                    </a:ext>
                  </a:extLst>
                </p:cNvPr>
                <p:cNvPicPr/>
                <p:nvPr/>
              </p:nvPicPr>
              <p:blipFill>
                <a:blip r:embed="rId282"/>
                <a:stretch>
                  <a:fillRect/>
                </a:stretch>
              </p:blipFill>
              <p:spPr>
                <a:xfrm>
                  <a:off x="7316970" y="5857635"/>
                  <a:ext cx="1526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96" name="筆跡 195">
                  <a:extLst>
                    <a:ext uri="{FF2B5EF4-FFF2-40B4-BE49-F238E27FC236}">
                      <a16:creationId xmlns:a16="http://schemas.microsoft.com/office/drawing/2014/main" id="{A04F7A86-E8D5-482B-AAF2-A0BB133CC55C}"/>
                    </a:ext>
                  </a:extLst>
                </p14:cNvPr>
                <p14:cNvContentPartPr/>
                <p14:nvPr/>
              </p14:nvContentPartPr>
              <p14:xfrm>
                <a:off x="7553490" y="5762955"/>
                <a:ext cx="191880" cy="91080"/>
              </p14:xfrm>
            </p:contentPart>
          </mc:Choice>
          <mc:Fallback>
            <p:pic>
              <p:nvPicPr>
                <p:cNvPr id="196" name="筆跡 195">
                  <a:extLst>
                    <a:ext uri="{FF2B5EF4-FFF2-40B4-BE49-F238E27FC236}">
                      <a16:creationId xmlns:a16="http://schemas.microsoft.com/office/drawing/2014/main" id="{A04F7A86-E8D5-482B-AAF2-A0BB133CC55C}"/>
                    </a:ext>
                  </a:extLst>
                </p:cNvPr>
                <p:cNvPicPr/>
                <p:nvPr/>
              </p:nvPicPr>
              <p:blipFill>
                <a:blip r:embed="rId284"/>
                <a:stretch>
                  <a:fillRect/>
                </a:stretch>
              </p:blipFill>
              <p:spPr>
                <a:xfrm>
                  <a:off x="7535850" y="5744955"/>
                  <a:ext cx="22752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97" name="筆跡 196">
                  <a:extLst>
                    <a:ext uri="{FF2B5EF4-FFF2-40B4-BE49-F238E27FC236}">
                      <a16:creationId xmlns:a16="http://schemas.microsoft.com/office/drawing/2014/main" id="{D18BA2A3-4CC6-4C38-A71E-C29B7D7B093B}"/>
                    </a:ext>
                  </a:extLst>
                </p14:cNvPr>
                <p14:cNvContentPartPr/>
                <p14:nvPr/>
              </p14:nvContentPartPr>
              <p14:xfrm>
                <a:off x="7645290" y="5764035"/>
                <a:ext cx="28080" cy="128160"/>
              </p14:xfrm>
            </p:contentPart>
          </mc:Choice>
          <mc:Fallback>
            <p:pic>
              <p:nvPicPr>
                <p:cNvPr id="197" name="筆跡 196">
                  <a:extLst>
                    <a:ext uri="{FF2B5EF4-FFF2-40B4-BE49-F238E27FC236}">
                      <a16:creationId xmlns:a16="http://schemas.microsoft.com/office/drawing/2014/main" id="{D18BA2A3-4CC6-4C38-A71E-C29B7D7B093B}"/>
                    </a:ext>
                  </a:extLst>
                </p:cNvPr>
                <p:cNvPicPr/>
                <p:nvPr/>
              </p:nvPicPr>
              <p:blipFill>
                <a:blip r:embed="rId286"/>
                <a:stretch>
                  <a:fillRect/>
                </a:stretch>
              </p:blipFill>
              <p:spPr>
                <a:xfrm>
                  <a:off x="7627290" y="5746035"/>
                  <a:ext cx="637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98" name="筆跡 197">
                  <a:extLst>
                    <a:ext uri="{FF2B5EF4-FFF2-40B4-BE49-F238E27FC236}">
                      <a16:creationId xmlns:a16="http://schemas.microsoft.com/office/drawing/2014/main" id="{F7C0B043-0B50-40AB-B0B3-3CA999FC796F}"/>
                    </a:ext>
                  </a:extLst>
                </p14:cNvPr>
                <p14:cNvContentPartPr/>
                <p14:nvPr/>
              </p14:nvContentPartPr>
              <p14:xfrm>
                <a:off x="7796130" y="5704275"/>
                <a:ext cx="115560" cy="191880"/>
              </p14:xfrm>
            </p:contentPart>
          </mc:Choice>
          <mc:Fallback>
            <p:pic>
              <p:nvPicPr>
                <p:cNvPr id="198" name="筆跡 197">
                  <a:extLst>
                    <a:ext uri="{FF2B5EF4-FFF2-40B4-BE49-F238E27FC236}">
                      <a16:creationId xmlns:a16="http://schemas.microsoft.com/office/drawing/2014/main" id="{F7C0B043-0B50-40AB-B0B3-3CA999FC796F}"/>
                    </a:ext>
                  </a:extLst>
                </p:cNvPr>
                <p:cNvPicPr/>
                <p:nvPr/>
              </p:nvPicPr>
              <p:blipFill>
                <a:blip r:embed="rId288"/>
                <a:stretch>
                  <a:fillRect/>
                </a:stretch>
              </p:blipFill>
              <p:spPr>
                <a:xfrm>
                  <a:off x="7778490" y="5686635"/>
                  <a:ext cx="1512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00" name="筆跡 199">
                  <a:extLst>
                    <a:ext uri="{FF2B5EF4-FFF2-40B4-BE49-F238E27FC236}">
                      <a16:creationId xmlns:a16="http://schemas.microsoft.com/office/drawing/2014/main" id="{AC57F85A-268F-42BB-AE2E-7D747DC7C19B}"/>
                    </a:ext>
                  </a:extLst>
                </p14:cNvPr>
                <p14:cNvContentPartPr/>
                <p14:nvPr/>
              </p14:nvContentPartPr>
              <p14:xfrm>
                <a:off x="6780210" y="6213315"/>
                <a:ext cx="130320" cy="153360"/>
              </p14:xfrm>
            </p:contentPart>
          </mc:Choice>
          <mc:Fallback>
            <p:pic>
              <p:nvPicPr>
                <p:cNvPr id="200" name="筆跡 199">
                  <a:extLst>
                    <a:ext uri="{FF2B5EF4-FFF2-40B4-BE49-F238E27FC236}">
                      <a16:creationId xmlns:a16="http://schemas.microsoft.com/office/drawing/2014/main" id="{AC57F85A-268F-42BB-AE2E-7D747DC7C19B}"/>
                    </a:ext>
                  </a:extLst>
                </p:cNvPr>
                <p:cNvPicPr/>
                <p:nvPr/>
              </p:nvPicPr>
              <p:blipFill>
                <a:blip r:embed="rId290"/>
                <a:stretch>
                  <a:fillRect/>
                </a:stretch>
              </p:blipFill>
              <p:spPr>
                <a:xfrm>
                  <a:off x="6762570" y="6195315"/>
                  <a:ext cx="1659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01" name="筆跡 200">
                  <a:extLst>
                    <a:ext uri="{FF2B5EF4-FFF2-40B4-BE49-F238E27FC236}">
                      <a16:creationId xmlns:a16="http://schemas.microsoft.com/office/drawing/2014/main" id="{0F9B9180-2D34-43DD-A2A3-9FBFCAA1508C}"/>
                    </a:ext>
                  </a:extLst>
                </p14:cNvPr>
                <p14:cNvContentPartPr/>
                <p14:nvPr/>
              </p14:nvContentPartPr>
              <p14:xfrm>
                <a:off x="6949050" y="6287835"/>
                <a:ext cx="98640" cy="95760"/>
              </p14:xfrm>
            </p:contentPart>
          </mc:Choice>
          <mc:Fallback>
            <p:pic>
              <p:nvPicPr>
                <p:cNvPr id="201" name="筆跡 200">
                  <a:extLst>
                    <a:ext uri="{FF2B5EF4-FFF2-40B4-BE49-F238E27FC236}">
                      <a16:creationId xmlns:a16="http://schemas.microsoft.com/office/drawing/2014/main" id="{0F9B9180-2D34-43DD-A2A3-9FBFCAA1508C}"/>
                    </a:ext>
                  </a:extLst>
                </p:cNvPr>
                <p:cNvPicPr/>
                <p:nvPr/>
              </p:nvPicPr>
              <p:blipFill>
                <a:blip r:embed="rId292"/>
                <a:stretch>
                  <a:fillRect/>
                </a:stretch>
              </p:blipFill>
              <p:spPr>
                <a:xfrm>
                  <a:off x="6931050" y="6270195"/>
                  <a:ext cx="1342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02" name="筆跡 201">
                  <a:extLst>
                    <a:ext uri="{FF2B5EF4-FFF2-40B4-BE49-F238E27FC236}">
                      <a16:creationId xmlns:a16="http://schemas.microsoft.com/office/drawing/2014/main" id="{297BFEBC-08E3-4A9D-BE9D-716C95305DFC}"/>
                    </a:ext>
                  </a:extLst>
                </p14:cNvPr>
                <p14:cNvContentPartPr/>
                <p14:nvPr/>
              </p14:nvContentPartPr>
              <p14:xfrm>
                <a:off x="7045890" y="6292155"/>
                <a:ext cx="100440" cy="89280"/>
              </p14:xfrm>
            </p:contentPart>
          </mc:Choice>
          <mc:Fallback>
            <p:pic>
              <p:nvPicPr>
                <p:cNvPr id="202" name="筆跡 201">
                  <a:extLst>
                    <a:ext uri="{FF2B5EF4-FFF2-40B4-BE49-F238E27FC236}">
                      <a16:creationId xmlns:a16="http://schemas.microsoft.com/office/drawing/2014/main" id="{297BFEBC-08E3-4A9D-BE9D-716C95305DFC}"/>
                    </a:ext>
                  </a:extLst>
                </p:cNvPr>
                <p:cNvPicPr/>
                <p:nvPr/>
              </p:nvPicPr>
              <p:blipFill>
                <a:blip r:embed="rId294"/>
                <a:stretch>
                  <a:fillRect/>
                </a:stretch>
              </p:blipFill>
              <p:spPr>
                <a:xfrm>
                  <a:off x="7027890" y="6274155"/>
                  <a:ext cx="1360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03" name="筆跡 202">
                  <a:extLst>
                    <a:ext uri="{FF2B5EF4-FFF2-40B4-BE49-F238E27FC236}">
                      <a16:creationId xmlns:a16="http://schemas.microsoft.com/office/drawing/2014/main" id="{DE6D4E6D-3756-4729-9AFE-D8EA702A2D9F}"/>
                    </a:ext>
                  </a:extLst>
                </p14:cNvPr>
                <p14:cNvContentPartPr/>
                <p14:nvPr/>
              </p14:nvContentPartPr>
              <p14:xfrm>
                <a:off x="7207170" y="6121155"/>
                <a:ext cx="7560" cy="222480"/>
              </p14:xfrm>
            </p:contentPart>
          </mc:Choice>
          <mc:Fallback>
            <p:pic>
              <p:nvPicPr>
                <p:cNvPr id="203" name="筆跡 202">
                  <a:extLst>
                    <a:ext uri="{FF2B5EF4-FFF2-40B4-BE49-F238E27FC236}">
                      <a16:creationId xmlns:a16="http://schemas.microsoft.com/office/drawing/2014/main" id="{DE6D4E6D-3756-4729-9AFE-D8EA702A2D9F}"/>
                    </a:ext>
                  </a:extLst>
                </p:cNvPr>
                <p:cNvPicPr/>
                <p:nvPr/>
              </p:nvPicPr>
              <p:blipFill>
                <a:blip r:embed="rId296"/>
                <a:stretch>
                  <a:fillRect/>
                </a:stretch>
              </p:blipFill>
              <p:spPr>
                <a:xfrm>
                  <a:off x="7189530" y="6103515"/>
                  <a:ext cx="432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04" name="筆跡 203">
                  <a:extLst>
                    <a:ext uri="{FF2B5EF4-FFF2-40B4-BE49-F238E27FC236}">
                      <a16:creationId xmlns:a16="http://schemas.microsoft.com/office/drawing/2014/main" id="{29E90A36-DA36-4A3D-9627-7F5C3F4E2289}"/>
                    </a:ext>
                  </a:extLst>
                </p14:cNvPr>
                <p14:cNvContentPartPr/>
                <p14:nvPr/>
              </p14:nvContentPartPr>
              <p14:xfrm>
                <a:off x="7250370" y="6226995"/>
                <a:ext cx="93240" cy="136440"/>
              </p14:xfrm>
            </p:contentPart>
          </mc:Choice>
          <mc:Fallback>
            <p:pic>
              <p:nvPicPr>
                <p:cNvPr id="204" name="筆跡 203">
                  <a:extLst>
                    <a:ext uri="{FF2B5EF4-FFF2-40B4-BE49-F238E27FC236}">
                      <a16:creationId xmlns:a16="http://schemas.microsoft.com/office/drawing/2014/main" id="{29E90A36-DA36-4A3D-9627-7F5C3F4E2289}"/>
                    </a:ext>
                  </a:extLst>
                </p:cNvPr>
                <p:cNvPicPr/>
                <p:nvPr/>
              </p:nvPicPr>
              <p:blipFill>
                <a:blip r:embed="rId298"/>
                <a:stretch>
                  <a:fillRect/>
                </a:stretch>
              </p:blipFill>
              <p:spPr>
                <a:xfrm>
                  <a:off x="7232730" y="6208995"/>
                  <a:ext cx="1288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05" name="筆跡 204">
                  <a:extLst>
                    <a:ext uri="{FF2B5EF4-FFF2-40B4-BE49-F238E27FC236}">
                      <a16:creationId xmlns:a16="http://schemas.microsoft.com/office/drawing/2014/main" id="{656C9B0E-2E48-4A05-9954-BCE2439A1F2F}"/>
                    </a:ext>
                  </a:extLst>
                </p14:cNvPr>
                <p14:cNvContentPartPr/>
                <p14:nvPr/>
              </p14:nvContentPartPr>
              <p14:xfrm>
                <a:off x="7462410" y="6211155"/>
                <a:ext cx="76320" cy="16560"/>
              </p14:xfrm>
            </p:contentPart>
          </mc:Choice>
          <mc:Fallback>
            <p:pic>
              <p:nvPicPr>
                <p:cNvPr id="205" name="筆跡 204">
                  <a:extLst>
                    <a:ext uri="{FF2B5EF4-FFF2-40B4-BE49-F238E27FC236}">
                      <a16:creationId xmlns:a16="http://schemas.microsoft.com/office/drawing/2014/main" id="{656C9B0E-2E48-4A05-9954-BCE2439A1F2F}"/>
                    </a:ext>
                  </a:extLst>
                </p:cNvPr>
                <p:cNvPicPr/>
                <p:nvPr/>
              </p:nvPicPr>
              <p:blipFill>
                <a:blip r:embed="rId300"/>
                <a:stretch>
                  <a:fillRect/>
                </a:stretch>
              </p:blipFill>
              <p:spPr>
                <a:xfrm>
                  <a:off x="7444410" y="6193155"/>
                  <a:ext cx="1119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06" name="筆跡 205">
                  <a:extLst>
                    <a:ext uri="{FF2B5EF4-FFF2-40B4-BE49-F238E27FC236}">
                      <a16:creationId xmlns:a16="http://schemas.microsoft.com/office/drawing/2014/main" id="{4B0231AF-E126-4698-BE06-36EA8321E2E8}"/>
                    </a:ext>
                  </a:extLst>
                </p14:cNvPr>
                <p14:cNvContentPartPr/>
                <p14:nvPr/>
              </p14:nvContentPartPr>
              <p14:xfrm>
                <a:off x="7454130" y="6278115"/>
                <a:ext cx="79920" cy="12240"/>
              </p14:xfrm>
            </p:contentPart>
          </mc:Choice>
          <mc:Fallback>
            <p:pic>
              <p:nvPicPr>
                <p:cNvPr id="206" name="筆跡 205">
                  <a:extLst>
                    <a:ext uri="{FF2B5EF4-FFF2-40B4-BE49-F238E27FC236}">
                      <a16:creationId xmlns:a16="http://schemas.microsoft.com/office/drawing/2014/main" id="{4B0231AF-E126-4698-BE06-36EA8321E2E8}"/>
                    </a:ext>
                  </a:extLst>
                </p:cNvPr>
                <p:cNvPicPr/>
                <p:nvPr/>
              </p:nvPicPr>
              <p:blipFill>
                <a:blip r:embed="rId302"/>
                <a:stretch>
                  <a:fillRect/>
                </a:stretch>
              </p:blipFill>
              <p:spPr>
                <a:xfrm>
                  <a:off x="7436130" y="6260475"/>
                  <a:ext cx="1155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08" name="筆跡 207">
                  <a:extLst>
                    <a:ext uri="{FF2B5EF4-FFF2-40B4-BE49-F238E27FC236}">
                      <a16:creationId xmlns:a16="http://schemas.microsoft.com/office/drawing/2014/main" id="{39FA98B0-B0C8-4009-9C81-B943C4598BA7}"/>
                    </a:ext>
                  </a:extLst>
                </p14:cNvPr>
                <p14:cNvContentPartPr/>
                <p14:nvPr/>
              </p14:nvContentPartPr>
              <p14:xfrm>
                <a:off x="7763010" y="6071835"/>
                <a:ext cx="130320" cy="144000"/>
              </p14:xfrm>
            </p:contentPart>
          </mc:Choice>
          <mc:Fallback>
            <p:pic>
              <p:nvPicPr>
                <p:cNvPr id="208" name="筆跡 207">
                  <a:extLst>
                    <a:ext uri="{FF2B5EF4-FFF2-40B4-BE49-F238E27FC236}">
                      <a16:creationId xmlns:a16="http://schemas.microsoft.com/office/drawing/2014/main" id="{39FA98B0-B0C8-4009-9C81-B943C4598BA7}"/>
                    </a:ext>
                  </a:extLst>
                </p:cNvPr>
                <p:cNvPicPr/>
                <p:nvPr/>
              </p:nvPicPr>
              <p:blipFill>
                <a:blip r:embed="rId304"/>
                <a:stretch>
                  <a:fillRect/>
                </a:stretch>
              </p:blipFill>
              <p:spPr>
                <a:xfrm>
                  <a:off x="7745010" y="6053835"/>
                  <a:ext cx="1659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09" name="筆跡 208">
                  <a:extLst>
                    <a:ext uri="{FF2B5EF4-FFF2-40B4-BE49-F238E27FC236}">
                      <a16:creationId xmlns:a16="http://schemas.microsoft.com/office/drawing/2014/main" id="{EC7E27C4-63A1-4725-8244-B6B9AEADA2AD}"/>
                    </a:ext>
                  </a:extLst>
                </p14:cNvPr>
                <p14:cNvContentPartPr/>
                <p14:nvPr/>
              </p14:nvContentPartPr>
              <p14:xfrm>
                <a:off x="7870290" y="6006315"/>
                <a:ext cx="253080" cy="274320"/>
              </p14:xfrm>
            </p:contentPart>
          </mc:Choice>
          <mc:Fallback>
            <p:pic>
              <p:nvPicPr>
                <p:cNvPr id="209" name="筆跡 208">
                  <a:extLst>
                    <a:ext uri="{FF2B5EF4-FFF2-40B4-BE49-F238E27FC236}">
                      <a16:creationId xmlns:a16="http://schemas.microsoft.com/office/drawing/2014/main" id="{EC7E27C4-63A1-4725-8244-B6B9AEADA2AD}"/>
                    </a:ext>
                  </a:extLst>
                </p:cNvPr>
                <p:cNvPicPr/>
                <p:nvPr/>
              </p:nvPicPr>
              <p:blipFill>
                <a:blip r:embed="rId306"/>
                <a:stretch>
                  <a:fillRect/>
                </a:stretch>
              </p:blipFill>
              <p:spPr>
                <a:xfrm>
                  <a:off x="7852290" y="5988675"/>
                  <a:ext cx="28872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10" name="筆跡 209">
                  <a:extLst>
                    <a:ext uri="{FF2B5EF4-FFF2-40B4-BE49-F238E27FC236}">
                      <a16:creationId xmlns:a16="http://schemas.microsoft.com/office/drawing/2014/main" id="{099607B6-565B-49A9-8F73-BC49A81E2D0B}"/>
                    </a:ext>
                  </a:extLst>
                </p14:cNvPr>
                <p14:cNvContentPartPr/>
                <p14:nvPr/>
              </p14:nvContentPartPr>
              <p14:xfrm>
                <a:off x="7998810" y="6095235"/>
                <a:ext cx="340920" cy="245880"/>
              </p14:xfrm>
            </p:contentPart>
          </mc:Choice>
          <mc:Fallback>
            <p:pic>
              <p:nvPicPr>
                <p:cNvPr id="210" name="筆跡 209">
                  <a:extLst>
                    <a:ext uri="{FF2B5EF4-FFF2-40B4-BE49-F238E27FC236}">
                      <a16:creationId xmlns:a16="http://schemas.microsoft.com/office/drawing/2014/main" id="{099607B6-565B-49A9-8F73-BC49A81E2D0B}"/>
                    </a:ext>
                  </a:extLst>
                </p:cNvPr>
                <p:cNvPicPr/>
                <p:nvPr/>
              </p:nvPicPr>
              <p:blipFill>
                <a:blip r:embed="rId308"/>
                <a:stretch>
                  <a:fillRect/>
                </a:stretch>
              </p:blipFill>
              <p:spPr>
                <a:xfrm>
                  <a:off x="7981170" y="6077235"/>
                  <a:ext cx="3765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12" name="筆跡 211">
                  <a:extLst>
                    <a:ext uri="{FF2B5EF4-FFF2-40B4-BE49-F238E27FC236}">
                      <a16:creationId xmlns:a16="http://schemas.microsoft.com/office/drawing/2014/main" id="{6E4A19BE-F6A3-43ED-867B-5F4712768F84}"/>
                    </a:ext>
                  </a:extLst>
                </p14:cNvPr>
                <p14:cNvContentPartPr/>
                <p14:nvPr/>
              </p14:nvContentPartPr>
              <p14:xfrm>
                <a:off x="8235690" y="6195315"/>
                <a:ext cx="136440" cy="109440"/>
              </p14:xfrm>
            </p:contentPart>
          </mc:Choice>
          <mc:Fallback>
            <p:pic>
              <p:nvPicPr>
                <p:cNvPr id="212" name="筆跡 211">
                  <a:extLst>
                    <a:ext uri="{FF2B5EF4-FFF2-40B4-BE49-F238E27FC236}">
                      <a16:creationId xmlns:a16="http://schemas.microsoft.com/office/drawing/2014/main" id="{6E4A19BE-F6A3-43ED-867B-5F4712768F84}"/>
                    </a:ext>
                  </a:extLst>
                </p:cNvPr>
                <p:cNvPicPr/>
                <p:nvPr/>
              </p:nvPicPr>
              <p:blipFill>
                <a:blip r:embed="rId310"/>
                <a:stretch>
                  <a:fillRect/>
                </a:stretch>
              </p:blipFill>
              <p:spPr>
                <a:xfrm>
                  <a:off x="8218050" y="6177315"/>
                  <a:ext cx="1720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14" name="筆跡 213">
                  <a:extLst>
                    <a:ext uri="{FF2B5EF4-FFF2-40B4-BE49-F238E27FC236}">
                      <a16:creationId xmlns:a16="http://schemas.microsoft.com/office/drawing/2014/main" id="{30B91527-3A86-4B76-A57D-8B5299546713}"/>
                    </a:ext>
                  </a:extLst>
                </p14:cNvPr>
                <p14:cNvContentPartPr/>
                <p14:nvPr/>
              </p14:nvContentPartPr>
              <p14:xfrm>
                <a:off x="6985770" y="6502035"/>
                <a:ext cx="126720" cy="226080"/>
              </p14:xfrm>
            </p:contentPart>
          </mc:Choice>
          <mc:Fallback>
            <p:pic>
              <p:nvPicPr>
                <p:cNvPr id="214" name="筆跡 213">
                  <a:extLst>
                    <a:ext uri="{FF2B5EF4-FFF2-40B4-BE49-F238E27FC236}">
                      <a16:creationId xmlns:a16="http://schemas.microsoft.com/office/drawing/2014/main" id="{30B91527-3A86-4B76-A57D-8B5299546713}"/>
                    </a:ext>
                  </a:extLst>
                </p:cNvPr>
                <p:cNvPicPr/>
                <p:nvPr/>
              </p:nvPicPr>
              <p:blipFill>
                <a:blip r:embed="rId312"/>
                <a:stretch>
                  <a:fillRect/>
                </a:stretch>
              </p:blipFill>
              <p:spPr>
                <a:xfrm>
                  <a:off x="6967770" y="6484035"/>
                  <a:ext cx="1623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15" name="筆跡 214">
                  <a:extLst>
                    <a:ext uri="{FF2B5EF4-FFF2-40B4-BE49-F238E27FC236}">
                      <a16:creationId xmlns:a16="http://schemas.microsoft.com/office/drawing/2014/main" id="{D32E4D89-731A-4969-9CF1-D4C6BF2A6E26}"/>
                    </a:ext>
                  </a:extLst>
                </p14:cNvPr>
                <p14:cNvContentPartPr/>
                <p14:nvPr/>
              </p14:nvContentPartPr>
              <p14:xfrm>
                <a:off x="7177290" y="6502035"/>
                <a:ext cx="90720" cy="237960"/>
              </p14:xfrm>
            </p:contentPart>
          </mc:Choice>
          <mc:Fallback>
            <p:pic>
              <p:nvPicPr>
                <p:cNvPr id="215" name="筆跡 214">
                  <a:extLst>
                    <a:ext uri="{FF2B5EF4-FFF2-40B4-BE49-F238E27FC236}">
                      <a16:creationId xmlns:a16="http://schemas.microsoft.com/office/drawing/2014/main" id="{D32E4D89-731A-4969-9CF1-D4C6BF2A6E26}"/>
                    </a:ext>
                  </a:extLst>
                </p:cNvPr>
                <p:cNvPicPr/>
                <p:nvPr/>
              </p:nvPicPr>
              <p:blipFill>
                <a:blip r:embed="rId314"/>
                <a:stretch>
                  <a:fillRect/>
                </a:stretch>
              </p:blipFill>
              <p:spPr>
                <a:xfrm>
                  <a:off x="7159290" y="6484035"/>
                  <a:ext cx="1263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16" name="筆跡 215">
                  <a:extLst>
                    <a:ext uri="{FF2B5EF4-FFF2-40B4-BE49-F238E27FC236}">
                      <a16:creationId xmlns:a16="http://schemas.microsoft.com/office/drawing/2014/main" id="{65055E04-F14B-40D1-B1D7-7DBB5AD58146}"/>
                    </a:ext>
                  </a:extLst>
                </p14:cNvPr>
                <p14:cNvContentPartPr/>
                <p14:nvPr/>
              </p14:nvContentPartPr>
              <p14:xfrm>
                <a:off x="7154250" y="6628035"/>
                <a:ext cx="114480" cy="12240"/>
              </p14:xfrm>
            </p:contentPart>
          </mc:Choice>
          <mc:Fallback>
            <p:pic>
              <p:nvPicPr>
                <p:cNvPr id="216" name="筆跡 215">
                  <a:extLst>
                    <a:ext uri="{FF2B5EF4-FFF2-40B4-BE49-F238E27FC236}">
                      <a16:creationId xmlns:a16="http://schemas.microsoft.com/office/drawing/2014/main" id="{65055E04-F14B-40D1-B1D7-7DBB5AD58146}"/>
                    </a:ext>
                  </a:extLst>
                </p:cNvPr>
                <p:cNvPicPr/>
                <p:nvPr/>
              </p:nvPicPr>
              <p:blipFill>
                <a:blip r:embed="rId316"/>
                <a:stretch>
                  <a:fillRect/>
                </a:stretch>
              </p:blipFill>
              <p:spPr>
                <a:xfrm>
                  <a:off x="7136610" y="6610035"/>
                  <a:ext cx="1501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17" name="筆跡 216">
                  <a:extLst>
                    <a:ext uri="{FF2B5EF4-FFF2-40B4-BE49-F238E27FC236}">
                      <a16:creationId xmlns:a16="http://schemas.microsoft.com/office/drawing/2014/main" id="{8385C2AC-F2D4-42B9-943E-A45C73492A82}"/>
                    </a:ext>
                  </a:extLst>
                </p14:cNvPr>
                <p14:cNvContentPartPr/>
                <p14:nvPr/>
              </p14:nvContentPartPr>
              <p14:xfrm>
                <a:off x="7444410" y="6553155"/>
                <a:ext cx="109800" cy="5760"/>
              </p14:xfrm>
            </p:contentPart>
          </mc:Choice>
          <mc:Fallback>
            <p:pic>
              <p:nvPicPr>
                <p:cNvPr id="217" name="筆跡 216">
                  <a:extLst>
                    <a:ext uri="{FF2B5EF4-FFF2-40B4-BE49-F238E27FC236}">
                      <a16:creationId xmlns:a16="http://schemas.microsoft.com/office/drawing/2014/main" id="{8385C2AC-F2D4-42B9-943E-A45C73492A82}"/>
                    </a:ext>
                  </a:extLst>
                </p:cNvPr>
                <p:cNvPicPr/>
                <p:nvPr/>
              </p:nvPicPr>
              <p:blipFill>
                <a:blip r:embed="rId318"/>
                <a:stretch>
                  <a:fillRect/>
                </a:stretch>
              </p:blipFill>
              <p:spPr>
                <a:xfrm>
                  <a:off x="7426410" y="6535515"/>
                  <a:ext cx="1454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18" name="筆跡 217">
                  <a:extLst>
                    <a:ext uri="{FF2B5EF4-FFF2-40B4-BE49-F238E27FC236}">
                      <a16:creationId xmlns:a16="http://schemas.microsoft.com/office/drawing/2014/main" id="{C8D07C91-048A-4B72-9A71-5B696BDACB0A}"/>
                    </a:ext>
                  </a:extLst>
                </p14:cNvPr>
                <p14:cNvContentPartPr/>
                <p14:nvPr/>
              </p14:nvContentPartPr>
              <p14:xfrm>
                <a:off x="7442970" y="6616155"/>
                <a:ext cx="125640" cy="10080"/>
              </p14:xfrm>
            </p:contentPart>
          </mc:Choice>
          <mc:Fallback>
            <p:pic>
              <p:nvPicPr>
                <p:cNvPr id="218" name="筆跡 217">
                  <a:extLst>
                    <a:ext uri="{FF2B5EF4-FFF2-40B4-BE49-F238E27FC236}">
                      <a16:creationId xmlns:a16="http://schemas.microsoft.com/office/drawing/2014/main" id="{C8D07C91-048A-4B72-9A71-5B696BDACB0A}"/>
                    </a:ext>
                  </a:extLst>
                </p:cNvPr>
                <p:cNvPicPr/>
                <p:nvPr/>
              </p:nvPicPr>
              <p:blipFill>
                <a:blip r:embed="rId320"/>
                <a:stretch>
                  <a:fillRect/>
                </a:stretch>
              </p:blipFill>
              <p:spPr>
                <a:xfrm>
                  <a:off x="7425330" y="6598155"/>
                  <a:ext cx="1612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19" name="筆跡 218">
                  <a:extLst>
                    <a:ext uri="{FF2B5EF4-FFF2-40B4-BE49-F238E27FC236}">
                      <a16:creationId xmlns:a16="http://schemas.microsoft.com/office/drawing/2014/main" id="{DCF3B232-F609-405E-BA7D-2FA033372EC2}"/>
                    </a:ext>
                  </a:extLst>
                </p14:cNvPr>
                <p14:cNvContentPartPr/>
                <p14:nvPr/>
              </p14:nvContentPartPr>
              <p14:xfrm>
                <a:off x="7683810" y="6526155"/>
                <a:ext cx="79920" cy="104400"/>
              </p14:xfrm>
            </p:contentPart>
          </mc:Choice>
          <mc:Fallback>
            <p:pic>
              <p:nvPicPr>
                <p:cNvPr id="219" name="筆跡 218">
                  <a:extLst>
                    <a:ext uri="{FF2B5EF4-FFF2-40B4-BE49-F238E27FC236}">
                      <a16:creationId xmlns:a16="http://schemas.microsoft.com/office/drawing/2014/main" id="{DCF3B232-F609-405E-BA7D-2FA033372EC2}"/>
                    </a:ext>
                  </a:extLst>
                </p:cNvPr>
                <p:cNvPicPr/>
                <p:nvPr/>
              </p:nvPicPr>
              <p:blipFill>
                <a:blip r:embed="rId322"/>
                <a:stretch>
                  <a:fillRect/>
                </a:stretch>
              </p:blipFill>
              <p:spPr>
                <a:xfrm>
                  <a:off x="7665810" y="6508155"/>
                  <a:ext cx="1155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20" name="筆跡 219">
                  <a:extLst>
                    <a:ext uri="{FF2B5EF4-FFF2-40B4-BE49-F238E27FC236}">
                      <a16:creationId xmlns:a16="http://schemas.microsoft.com/office/drawing/2014/main" id="{63F1B8C3-0BC9-4602-9AFA-D6FFE7904423}"/>
                    </a:ext>
                  </a:extLst>
                </p14:cNvPr>
                <p14:cNvContentPartPr/>
                <p14:nvPr/>
              </p14:nvContentPartPr>
              <p14:xfrm>
                <a:off x="7830690" y="6567195"/>
                <a:ext cx="105120" cy="23040"/>
              </p14:xfrm>
            </p:contentPart>
          </mc:Choice>
          <mc:Fallback>
            <p:pic>
              <p:nvPicPr>
                <p:cNvPr id="220" name="筆跡 219">
                  <a:extLst>
                    <a:ext uri="{FF2B5EF4-FFF2-40B4-BE49-F238E27FC236}">
                      <a16:creationId xmlns:a16="http://schemas.microsoft.com/office/drawing/2014/main" id="{63F1B8C3-0BC9-4602-9AFA-D6FFE7904423}"/>
                    </a:ext>
                  </a:extLst>
                </p:cNvPr>
                <p:cNvPicPr/>
                <p:nvPr/>
              </p:nvPicPr>
              <p:blipFill>
                <a:blip r:embed="rId324"/>
                <a:stretch>
                  <a:fillRect/>
                </a:stretch>
              </p:blipFill>
              <p:spPr>
                <a:xfrm>
                  <a:off x="7812690" y="6549555"/>
                  <a:ext cx="1407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21" name="筆跡 220">
                  <a:extLst>
                    <a:ext uri="{FF2B5EF4-FFF2-40B4-BE49-F238E27FC236}">
                      <a16:creationId xmlns:a16="http://schemas.microsoft.com/office/drawing/2014/main" id="{2235CAB5-8FD8-4E02-A9C5-0BA7AF81284C}"/>
                    </a:ext>
                  </a:extLst>
                </p14:cNvPr>
                <p14:cNvContentPartPr/>
                <p14:nvPr/>
              </p14:nvContentPartPr>
              <p14:xfrm>
                <a:off x="8053170" y="6488355"/>
                <a:ext cx="13680" cy="113040"/>
              </p14:xfrm>
            </p:contentPart>
          </mc:Choice>
          <mc:Fallback>
            <p:pic>
              <p:nvPicPr>
                <p:cNvPr id="221" name="筆跡 220">
                  <a:extLst>
                    <a:ext uri="{FF2B5EF4-FFF2-40B4-BE49-F238E27FC236}">
                      <a16:creationId xmlns:a16="http://schemas.microsoft.com/office/drawing/2014/main" id="{2235CAB5-8FD8-4E02-A9C5-0BA7AF81284C}"/>
                    </a:ext>
                  </a:extLst>
                </p:cNvPr>
                <p:cNvPicPr/>
                <p:nvPr/>
              </p:nvPicPr>
              <p:blipFill>
                <a:blip r:embed="rId326"/>
                <a:stretch>
                  <a:fillRect/>
                </a:stretch>
              </p:blipFill>
              <p:spPr>
                <a:xfrm>
                  <a:off x="8035170" y="6470355"/>
                  <a:ext cx="493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22" name="筆跡 221">
                  <a:extLst>
                    <a:ext uri="{FF2B5EF4-FFF2-40B4-BE49-F238E27FC236}">
                      <a16:creationId xmlns:a16="http://schemas.microsoft.com/office/drawing/2014/main" id="{1C59160B-E2B3-43F6-82CA-9C0EBD577A42}"/>
                    </a:ext>
                  </a:extLst>
                </p14:cNvPr>
                <p14:cNvContentPartPr/>
                <p14:nvPr/>
              </p14:nvContentPartPr>
              <p14:xfrm>
                <a:off x="8236050" y="6417795"/>
                <a:ext cx="95400" cy="227880"/>
              </p14:xfrm>
            </p:contentPart>
          </mc:Choice>
          <mc:Fallback>
            <p:pic>
              <p:nvPicPr>
                <p:cNvPr id="222" name="筆跡 221">
                  <a:extLst>
                    <a:ext uri="{FF2B5EF4-FFF2-40B4-BE49-F238E27FC236}">
                      <a16:creationId xmlns:a16="http://schemas.microsoft.com/office/drawing/2014/main" id="{1C59160B-E2B3-43F6-82CA-9C0EBD577A42}"/>
                    </a:ext>
                  </a:extLst>
                </p:cNvPr>
                <p:cNvPicPr/>
                <p:nvPr/>
              </p:nvPicPr>
              <p:blipFill>
                <a:blip r:embed="rId328"/>
                <a:stretch>
                  <a:fillRect/>
                </a:stretch>
              </p:blipFill>
              <p:spPr>
                <a:xfrm>
                  <a:off x="8218050" y="6400155"/>
                  <a:ext cx="131040" cy="263520"/>
                </a:xfrm>
                <a:prstGeom prst="rect">
                  <a:avLst/>
                </a:prstGeom>
              </p:spPr>
            </p:pic>
          </mc:Fallback>
        </mc:AlternateContent>
      </p:grpSp>
      <p:grpSp>
        <p:nvGrpSpPr>
          <p:cNvPr id="229" name="群組 228">
            <a:extLst>
              <a:ext uri="{FF2B5EF4-FFF2-40B4-BE49-F238E27FC236}">
                <a16:creationId xmlns:a16="http://schemas.microsoft.com/office/drawing/2014/main" id="{FA7BD00D-E453-40E9-9022-2E8C4197781C}"/>
              </a:ext>
            </a:extLst>
          </p:cNvPr>
          <p:cNvGrpSpPr/>
          <p:nvPr/>
        </p:nvGrpSpPr>
        <p:grpSpPr>
          <a:xfrm>
            <a:off x="4529130" y="5743515"/>
            <a:ext cx="1395000" cy="408240"/>
            <a:chOff x="4529130" y="5743515"/>
            <a:chExt cx="1395000" cy="408240"/>
          </a:xfrm>
        </p:grpSpPr>
        <mc:AlternateContent xmlns:mc="http://schemas.openxmlformats.org/markup-compatibility/2006">
          <mc:Choice xmlns:p14="http://schemas.microsoft.com/office/powerpoint/2010/main" Requires="p14">
            <p:contentPart p14:bwMode="auto" r:id="rId329">
              <p14:nvContentPartPr>
                <p14:cNvPr id="224" name="筆跡 223">
                  <a:extLst>
                    <a:ext uri="{FF2B5EF4-FFF2-40B4-BE49-F238E27FC236}">
                      <a16:creationId xmlns:a16="http://schemas.microsoft.com/office/drawing/2014/main" id="{E8BFC026-D205-4D11-811D-FA8FBE8F7F2D}"/>
                    </a:ext>
                  </a:extLst>
                </p14:cNvPr>
                <p14:cNvContentPartPr/>
                <p14:nvPr/>
              </p14:nvContentPartPr>
              <p14:xfrm>
                <a:off x="4542810" y="5743515"/>
                <a:ext cx="1381320" cy="388080"/>
              </p14:xfrm>
            </p:contentPart>
          </mc:Choice>
          <mc:Fallback>
            <p:pic>
              <p:nvPicPr>
                <p:cNvPr id="224" name="筆跡 223">
                  <a:extLst>
                    <a:ext uri="{FF2B5EF4-FFF2-40B4-BE49-F238E27FC236}">
                      <a16:creationId xmlns:a16="http://schemas.microsoft.com/office/drawing/2014/main" id="{E8BFC026-D205-4D11-811D-FA8FBE8F7F2D}"/>
                    </a:ext>
                  </a:extLst>
                </p:cNvPr>
                <p:cNvPicPr/>
                <p:nvPr/>
              </p:nvPicPr>
              <p:blipFill>
                <a:blip r:embed="rId330"/>
                <a:stretch>
                  <a:fillRect/>
                </a:stretch>
              </p:blipFill>
              <p:spPr>
                <a:xfrm>
                  <a:off x="4525170" y="5725515"/>
                  <a:ext cx="141696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25" name="筆跡 224">
                  <a:extLst>
                    <a:ext uri="{FF2B5EF4-FFF2-40B4-BE49-F238E27FC236}">
                      <a16:creationId xmlns:a16="http://schemas.microsoft.com/office/drawing/2014/main" id="{11E691D1-CA58-4BAA-A35E-5D387B685100}"/>
                    </a:ext>
                  </a:extLst>
                </p14:cNvPr>
                <p14:cNvContentPartPr/>
                <p14:nvPr/>
              </p14:nvContentPartPr>
              <p14:xfrm>
                <a:off x="4529130" y="6056355"/>
                <a:ext cx="94320" cy="95400"/>
              </p14:xfrm>
            </p:contentPart>
          </mc:Choice>
          <mc:Fallback>
            <p:pic>
              <p:nvPicPr>
                <p:cNvPr id="225" name="筆跡 224">
                  <a:extLst>
                    <a:ext uri="{FF2B5EF4-FFF2-40B4-BE49-F238E27FC236}">
                      <a16:creationId xmlns:a16="http://schemas.microsoft.com/office/drawing/2014/main" id="{11E691D1-CA58-4BAA-A35E-5D387B685100}"/>
                    </a:ext>
                  </a:extLst>
                </p:cNvPr>
                <p:cNvPicPr/>
                <p:nvPr/>
              </p:nvPicPr>
              <p:blipFill>
                <a:blip r:embed="rId332"/>
                <a:stretch>
                  <a:fillRect/>
                </a:stretch>
              </p:blipFill>
              <p:spPr>
                <a:xfrm>
                  <a:off x="4511490" y="6038355"/>
                  <a:ext cx="129960" cy="131040"/>
                </a:xfrm>
                <a:prstGeom prst="rect">
                  <a:avLst/>
                </a:prstGeom>
              </p:spPr>
            </p:pic>
          </mc:Fallback>
        </mc:AlternateContent>
      </p:grpSp>
      <p:grpSp>
        <p:nvGrpSpPr>
          <p:cNvPr id="228" name="群組 227">
            <a:extLst>
              <a:ext uri="{FF2B5EF4-FFF2-40B4-BE49-F238E27FC236}">
                <a16:creationId xmlns:a16="http://schemas.microsoft.com/office/drawing/2014/main" id="{AC99CBE2-6A41-4600-92E0-AB5F37E6A98D}"/>
              </a:ext>
            </a:extLst>
          </p:cNvPr>
          <p:cNvGrpSpPr/>
          <p:nvPr/>
        </p:nvGrpSpPr>
        <p:grpSpPr>
          <a:xfrm>
            <a:off x="4532730" y="6256515"/>
            <a:ext cx="169920" cy="73080"/>
            <a:chOff x="4532730" y="6256515"/>
            <a:chExt cx="169920" cy="73080"/>
          </a:xfrm>
        </p:grpSpPr>
        <mc:AlternateContent xmlns:mc="http://schemas.openxmlformats.org/markup-compatibility/2006">
          <mc:Choice xmlns:p14="http://schemas.microsoft.com/office/powerpoint/2010/main" Requires="p14">
            <p:contentPart p14:bwMode="auto" r:id="rId333">
              <p14:nvContentPartPr>
                <p14:cNvPr id="226" name="筆跡 225">
                  <a:extLst>
                    <a:ext uri="{FF2B5EF4-FFF2-40B4-BE49-F238E27FC236}">
                      <a16:creationId xmlns:a16="http://schemas.microsoft.com/office/drawing/2014/main" id="{44CE39BE-221C-47D6-929B-F2881CAB60EE}"/>
                    </a:ext>
                  </a:extLst>
                </p14:cNvPr>
                <p14:cNvContentPartPr/>
                <p14:nvPr/>
              </p14:nvContentPartPr>
              <p14:xfrm>
                <a:off x="4532730" y="6256515"/>
                <a:ext cx="138600" cy="25200"/>
              </p14:xfrm>
            </p:contentPart>
          </mc:Choice>
          <mc:Fallback>
            <p:pic>
              <p:nvPicPr>
                <p:cNvPr id="226" name="筆跡 225">
                  <a:extLst>
                    <a:ext uri="{FF2B5EF4-FFF2-40B4-BE49-F238E27FC236}">
                      <a16:creationId xmlns:a16="http://schemas.microsoft.com/office/drawing/2014/main" id="{44CE39BE-221C-47D6-929B-F2881CAB60EE}"/>
                    </a:ext>
                  </a:extLst>
                </p:cNvPr>
                <p:cNvPicPr/>
                <p:nvPr/>
              </p:nvPicPr>
              <p:blipFill>
                <a:blip r:embed="rId334"/>
                <a:stretch>
                  <a:fillRect/>
                </a:stretch>
              </p:blipFill>
              <p:spPr>
                <a:xfrm>
                  <a:off x="4515090" y="6238875"/>
                  <a:ext cx="1742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27" name="筆跡 226">
                  <a:extLst>
                    <a:ext uri="{FF2B5EF4-FFF2-40B4-BE49-F238E27FC236}">
                      <a16:creationId xmlns:a16="http://schemas.microsoft.com/office/drawing/2014/main" id="{B9174DF0-6DD3-4E8C-A5D6-2377A27D427B}"/>
                    </a:ext>
                  </a:extLst>
                </p14:cNvPr>
                <p14:cNvContentPartPr/>
                <p14:nvPr/>
              </p14:nvContentPartPr>
              <p14:xfrm>
                <a:off x="4574850" y="6321675"/>
                <a:ext cx="127800" cy="7920"/>
              </p14:xfrm>
            </p:contentPart>
          </mc:Choice>
          <mc:Fallback>
            <p:pic>
              <p:nvPicPr>
                <p:cNvPr id="227" name="筆跡 226">
                  <a:extLst>
                    <a:ext uri="{FF2B5EF4-FFF2-40B4-BE49-F238E27FC236}">
                      <a16:creationId xmlns:a16="http://schemas.microsoft.com/office/drawing/2014/main" id="{B9174DF0-6DD3-4E8C-A5D6-2377A27D427B}"/>
                    </a:ext>
                  </a:extLst>
                </p:cNvPr>
                <p:cNvPicPr/>
                <p:nvPr/>
              </p:nvPicPr>
              <p:blipFill>
                <a:blip r:embed="rId336"/>
                <a:stretch>
                  <a:fillRect/>
                </a:stretch>
              </p:blipFill>
              <p:spPr>
                <a:xfrm>
                  <a:off x="4557210" y="6303675"/>
                  <a:ext cx="163440" cy="43560"/>
                </a:xfrm>
                <a:prstGeom prst="rect">
                  <a:avLst/>
                </a:prstGeom>
              </p:spPr>
            </p:pic>
          </mc:Fallback>
        </mc:AlternateContent>
      </p:grpSp>
      <p:sp>
        <p:nvSpPr>
          <p:cNvPr id="231" name="文字方塊 230">
            <a:extLst>
              <a:ext uri="{FF2B5EF4-FFF2-40B4-BE49-F238E27FC236}">
                <a16:creationId xmlns:a16="http://schemas.microsoft.com/office/drawing/2014/main" id="{71544110-FF91-4C9E-A438-D1DD6DD6D1ED}"/>
              </a:ext>
            </a:extLst>
          </p:cNvPr>
          <p:cNvSpPr txBox="1"/>
          <p:nvPr/>
        </p:nvSpPr>
        <p:spPr>
          <a:xfrm>
            <a:off x="4743974" y="6080071"/>
            <a:ext cx="1375995" cy="369332"/>
          </a:xfrm>
          <a:prstGeom prst="rect">
            <a:avLst/>
          </a:prstGeom>
          <a:noFill/>
        </p:spPr>
        <p:txBody>
          <a:bodyPr wrap="square">
            <a:spAutoFit/>
          </a:bodyPr>
          <a:lstStyle/>
          <a:p>
            <a:r>
              <a:rPr lang="en-US" altLang="zh-TW" dirty="0"/>
              <a:t>0.1344</a:t>
            </a:r>
            <a:r>
              <a:rPr lang="zh-TW" altLang="en-US" dirty="0"/>
              <a:t> </a:t>
            </a:r>
            <a:r>
              <a:rPr lang="en-US" altLang="zh-TW" dirty="0"/>
              <a:t>&gt;</a:t>
            </a:r>
            <a:r>
              <a:rPr lang="zh-TW" altLang="en-US" dirty="0"/>
              <a:t> </a:t>
            </a:r>
            <a:r>
              <a:rPr lang="en-US" altLang="zh-TW" dirty="0"/>
              <a:t>.05</a:t>
            </a:r>
            <a:endParaRPr lang="zh-TW" altLang="en-US" dirty="0"/>
          </a:p>
        </p:txBody>
      </p:sp>
      <mc:AlternateContent xmlns:mc="http://schemas.openxmlformats.org/markup-compatibility/2006">
        <mc:Choice xmlns:p14="http://schemas.microsoft.com/office/powerpoint/2010/main" Requires="p14">
          <p:contentPart p14:bwMode="auto" r:id="rId337">
            <p14:nvContentPartPr>
              <p14:cNvPr id="232" name="筆跡 231">
                <a:extLst>
                  <a:ext uri="{FF2B5EF4-FFF2-40B4-BE49-F238E27FC236}">
                    <a16:creationId xmlns:a16="http://schemas.microsoft.com/office/drawing/2014/main" id="{02DA72B1-4D88-49CE-86C2-A88334006E41}"/>
                  </a:ext>
                </a:extLst>
              </p14:cNvPr>
              <p14:cNvContentPartPr/>
              <p14:nvPr/>
            </p14:nvContentPartPr>
            <p14:xfrm>
              <a:off x="2699250" y="6645675"/>
              <a:ext cx="19800" cy="30240"/>
            </p14:xfrm>
          </p:contentPart>
        </mc:Choice>
        <mc:Fallback>
          <p:pic>
            <p:nvPicPr>
              <p:cNvPr id="232" name="筆跡 231">
                <a:extLst>
                  <a:ext uri="{FF2B5EF4-FFF2-40B4-BE49-F238E27FC236}">
                    <a16:creationId xmlns:a16="http://schemas.microsoft.com/office/drawing/2014/main" id="{02DA72B1-4D88-49CE-86C2-A88334006E41}"/>
                  </a:ext>
                </a:extLst>
              </p:cNvPr>
              <p:cNvPicPr/>
              <p:nvPr/>
            </p:nvPicPr>
            <p:blipFill>
              <a:blip r:embed="rId338"/>
              <a:stretch>
                <a:fillRect/>
              </a:stretch>
            </p:blipFill>
            <p:spPr>
              <a:xfrm>
                <a:off x="2681610" y="6627675"/>
                <a:ext cx="55440" cy="65880"/>
              </a:xfrm>
              <a:prstGeom prst="rect">
                <a:avLst/>
              </a:prstGeom>
            </p:spPr>
          </p:pic>
        </mc:Fallback>
      </mc:AlternateContent>
      <p:grpSp>
        <p:nvGrpSpPr>
          <p:cNvPr id="287" name="群組 286">
            <a:extLst>
              <a:ext uri="{FF2B5EF4-FFF2-40B4-BE49-F238E27FC236}">
                <a16:creationId xmlns:a16="http://schemas.microsoft.com/office/drawing/2014/main" id="{E1DE552B-7D9F-4971-87A2-F5EDB53F2A04}"/>
              </a:ext>
            </a:extLst>
          </p:cNvPr>
          <p:cNvGrpSpPr/>
          <p:nvPr/>
        </p:nvGrpSpPr>
        <p:grpSpPr>
          <a:xfrm>
            <a:off x="2215770" y="5793195"/>
            <a:ext cx="3450240" cy="1036080"/>
            <a:chOff x="2215770" y="5793195"/>
            <a:chExt cx="3450240" cy="1036080"/>
          </a:xfrm>
        </p:grpSpPr>
        <mc:AlternateContent xmlns:mc="http://schemas.openxmlformats.org/markup-compatibility/2006">
          <mc:Choice xmlns:p14="http://schemas.microsoft.com/office/powerpoint/2010/main" Requires="p14">
            <p:contentPart p14:bwMode="auto" r:id="rId339">
              <p14:nvContentPartPr>
                <p14:cNvPr id="233" name="筆跡 232">
                  <a:extLst>
                    <a:ext uri="{FF2B5EF4-FFF2-40B4-BE49-F238E27FC236}">
                      <a16:creationId xmlns:a16="http://schemas.microsoft.com/office/drawing/2014/main" id="{D366C448-0A1E-4642-AF56-EBAA754E4B33}"/>
                    </a:ext>
                  </a:extLst>
                </p14:cNvPr>
                <p14:cNvContentPartPr/>
                <p14:nvPr/>
              </p14:nvContentPartPr>
              <p14:xfrm>
                <a:off x="2688450" y="6647475"/>
                <a:ext cx="8640" cy="12240"/>
              </p14:xfrm>
            </p:contentPart>
          </mc:Choice>
          <mc:Fallback>
            <p:pic>
              <p:nvPicPr>
                <p:cNvPr id="233" name="筆跡 232">
                  <a:extLst>
                    <a:ext uri="{FF2B5EF4-FFF2-40B4-BE49-F238E27FC236}">
                      <a16:creationId xmlns:a16="http://schemas.microsoft.com/office/drawing/2014/main" id="{D366C448-0A1E-4642-AF56-EBAA754E4B33}"/>
                    </a:ext>
                  </a:extLst>
                </p:cNvPr>
                <p:cNvPicPr/>
                <p:nvPr/>
              </p:nvPicPr>
              <p:blipFill>
                <a:blip r:embed="rId340"/>
                <a:stretch>
                  <a:fillRect/>
                </a:stretch>
              </p:blipFill>
              <p:spPr>
                <a:xfrm>
                  <a:off x="2679810" y="6638475"/>
                  <a:ext cx="262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34" name="筆跡 233">
                  <a:extLst>
                    <a:ext uri="{FF2B5EF4-FFF2-40B4-BE49-F238E27FC236}">
                      <a16:creationId xmlns:a16="http://schemas.microsoft.com/office/drawing/2014/main" id="{61786906-0C99-43D0-9A98-3813B64A2B35}"/>
                    </a:ext>
                  </a:extLst>
                </p14:cNvPr>
                <p14:cNvContentPartPr/>
                <p14:nvPr/>
              </p14:nvContentPartPr>
              <p14:xfrm>
                <a:off x="2806530" y="6492675"/>
                <a:ext cx="13320" cy="159480"/>
              </p14:xfrm>
            </p:contentPart>
          </mc:Choice>
          <mc:Fallback>
            <p:pic>
              <p:nvPicPr>
                <p:cNvPr id="234" name="筆跡 233">
                  <a:extLst>
                    <a:ext uri="{FF2B5EF4-FFF2-40B4-BE49-F238E27FC236}">
                      <a16:creationId xmlns:a16="http://schemas.microsoft.com/office/drawing/2014/main" id="{61786906-0C99-43D0-9A98-3813B64A2B35}"/>
                    </a:ext>
                  </a:extLst>
                </p:cNvPr>
                <p:cNvPicPr/>
                <p:nvPr/>
              </p:nvPicPr>
              <p:blipFill>
                <a:blip r:embed="rId342"/>
                <a:stretch>
                  <a:fillRect/>
                </a:stretch>
              </p:blipFill>
              <p:spPr>
                <a:xfrm>
                  <a:off x="2797890" y="6483675"/>
                  <a:ext cx="309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35" name="筆跡 234">
                  <a:extLst>
                    <a:ext uri="{FF2B5EF4-FFF2-40B4-BE49-F238E27FC236}">
                      <a16:creationId xmlns:a16="http://schemas.microsoft.com/office/drawing/2014/main" id="{CBD06D18-EF42-4B58-85A6-8240AC90B35B}"/>
                    </a:ext>
                  </a:extLst>
                </p14:cNvPr>
                <p14:cNvContentPartPr/>
                <p14:nvPr/>
              </p14:nvContentPartPr>
              <p14:xfrm>
                <a:off x="2899050" y="6457035"/>
                <a:ext cx="77400" cy="154080"/>
              </p14:xfrm>
            </p:contentPart>
          </mc:Choice>
          <mc:Fallback>
            <p:pic>
              <p:nvPicPr>
                <p:cNvPr id="235" name="筆跡 234">
                  <a:extLst>
                    <a:ext uri="{FF2B5EF4-FFF2-40B4-BE49-F238E27FC236}">
                      <a16:creationId xmlns:a16="http://schemas.microsoft.com/office/drawing/2014/main" id="{CBD06D18-EF42-4B58-85A6-8240AC90B35B}"/>
                    </a:ext>
                  </a:extLst>
                </p:cNvPr>
                <p:cNvPicPr/>
                <p:nvPr/>
              </p:nvPicPr>
              <p:blipFill>
                <a:blip r:embed="rId344"/>
                <a:stretch>
                  <a:fillRect/>
                </a:stretch>
              </p:blipFill>
              <p:spPr>
                <a:xfrm>
                  <a:off x="2890410" y="6448035"/>
                  <a:ext cx="9504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36" name="筆跡 235">
                  <a:extLst>
                    <a:ext uri="{FF2B5EF4-FFF2-40B4-BE49-F238E27FC236}">
                      <a16:creationId xmlns:a16="http://schemas.microsoft.com/office/drawing/2014/main" id="{20074E0F-B822-4454-9563-B39C5453CC26}"/>
                    </a:ext>
                  </a:extLst>
                </p14:cNvPr>
                <p14:cNvContentPartPr/>
                <p14:nvPr/>
              </p14:nvContentPartPr>
              <p14:xfrm>
                <a:off x="3054210" y="6439395"/>
                <a:ext cx="112320" cy="108360"/>
              </p14:xfrm>
            </p:contentPart>
          </mc:Choice>
          <mc:Fallback>
            <p:pic>
              <p:nvPicPr>
                <p:cNvPr id="236" name="筆跡 235">
                  <a:extLst>
                    <a:ext uri="{FF2B5EF4-FFF2-40B4-BE49-F238E27FC236}">
                      <a16:creationId xmlns:a16="http://schemas.microsoft.com/office/drawing/2014/main" id="{20074E0F-B822-4454-9563-B39C5453CC26}"/>
                    </a:ext>
                  </a:extLst>
                </p:cNvPr>
                <p:cNvPicPr/>
                <p:nvPr/>
              </p:nvPicPr>
              <p:blipFill>
                <a:blip r:embed="rId346"/>
                <a:stretch>
                  <a:fillRect/>
                </a:stretch>
              </p:blipFill>
              <p:spPr>
                <a:xfrm>
                  <a:off x="3045570" y="6430755"/>
                  <a:ext cx="1299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37" name="筆跡 236">
                  <a:extLst>
                    <a:ext uri="{FF2B5EF4-FFF2-40B4-BE49-F238E27FC236}">
                      <a16:creationId xmlns:a16="http://schemas.microsoft.com/office/drawing/2014/main" id="{ECE22086-39FE-42FD-B59A-6210A438F7C3}"/>
                    </a:ext>
                  </a:extLst>
                </p14:cNvPr>
                <p14:cNvContentPartPr/>
                <p14:nvPr/>
              </p14:nvContentPartPr>
              <p14:xfrm>
                <a:off x="3117930" y="6440475"/>
                <a:ext cx="15840" cy="130320"/>
              </p14:xfrm>
            </p:contentPart>
          </mc:Choice>
          <mc:Fallback>
            <p:pic>
              <p:nvPicPr>
                <p:cNvPr id="237" name="筆跡 236">
                  <a:extLst>
                    <a:ext uri="{FF2B5EF4-FFF2-40B4-BE49-F238E27FC236}">
                      <a16:creationId xmlns:a16="http://schemas.microsoft.com/office/drawing/2014/main" id="{ECE22086-39FE-42FD-B59A-6210A438F7C3}"/>
                    </a:ext>
                  </a:extLst>
                </p:cNvPr>
                <p:cNvPicPr/>
                <p:nvPr/>
              </p:nvPicPr>
              <p:blipFill>
                <a:blip r:embed="rId348"/>
                <a:stretch>
                  <a:fillRect/>
                </a:stretch>
              </p:blipFill>
              <p:spPr>
                <a:xfrm>
                  <a:off x="3109290" y="6431835"/>
                  <a:ext cx="3348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38" name="筆跡 237">
                  <a:extLst>
                    <a:ext uri="{FF2B5EF4-FFF2-40B4-BE49-F238E27FC236}">
                      <a16:creationId xmlns:a16="http://schemas.microsoft.com/office/drawing/2014/main" id="{75EEA4B5-069E-4C1F-AA7F-463613BE2909}"/>
                    </a:ext>
                  </a:extLst>
                </p14:cNvPr>
                <p14:cNvContentPartPr/>
                <p14:nvPr/>
              </p14:nvContentPartPr>
              <p14:xfrm>
                <a:off x="3206850" y="6442635"/>
                <a:ext cx="107280" cy="93240"/>
              </p14:xfrm>
            </p:contentPart>
          </mc:Choice>
          <mc:Fallback>
            <p:pic>
              <p:nvPicPr>
                <p:cNvPr id="238" name="筆跡 237">
                  <a:extLst>
                    <a:ext uri="{FF2B5EF4-FFF2-40B4-BE49-F238E27FC236}">
                      <a16:creationId xmlns:a16="http://schemas.microsoft.com/office/drawing/2014/main" id="{75EEA4B5-069E-4C1F-AA7F-463613BE2909}"/>
                    </a:ext>
                  </a:extLst>
                </p:cNvPr>
                <p:cNvPicPr/>
                <p:nvPr/>
              </p:nvPicPr>
              <p:blipFill>
                <a:blip r:embed="rId350"/>
                <a:stretch>
                  <a:fillRect/>
                </a:stretch>
              </p:blipFill>
              <p:spPr>
                <a:xfrm>
                  <a:off x="3197850" y="6433995"/>
                  <a:ext cx="1249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39" name="筆跡 238">
                  <a:extLst>
                    <a:ext uri="{FF2B5EF4-FFF2-40B4-BE49-F238E27FC236}">
                      <a16:creationId xmlns:a16="http://schemas.microsoft.com/office/drawing/2014/main" id="{9EA90D42-514F-472B-91F2-259E48B5F526}"/>
                    </a:ext>
                  </a:extLst>
                </p14:cNvPr>
                <p14:cNvContentPartPr/>
                <p14:nvPr/>
              </p14:nvContentPartPr>
              <p14:xfrm>
                <a:off x="3238530" y="6415635"/>
                <a:ext cx="39960" cy="151920"/>
              </p14:xfrm>
            </p:contentPart>
          </mc:Choice>
          <mc:Fallback>
            <p:pic>
              <p:nvPicPr>
                <p:cNvPr id="239" name="筆跡 238">
                  <a:extLst>
                    <a:ext uri="{FF2B5EF4-FFF2-40B4-BE49-F238E27FC236}">
                      <a16:creationId xmlns:a16="http://schemas.microsoft.com/office/drawing/2014/main" id="{9EA90D42-514F-472B-91F2-259E48B5F526}"/>
                    </a:ext>
                  </a:extLst>
                </p:cNvPr>
                <p:cNvPicPr/>
                <p:nvPr/>
              </p:nvPicPr>
              <p:blipFill>
                <a:blip r:embed="rId352"/>
                <a:stretch>
                  <a:fillRect/>
                </a:stretch>
              </p:blipFill>
              <p:spPr>
                <a:xfrm>
                  <a:off x="3229530" y="6406995"/>
                  <a:ext cx="576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40" name="筆跡 239">
                  <a:extLst>
                    <a:ext uri="{FF2B5EF4-FFF2-40B4-BE49-F238E27FC236}">
                      <a16:creationId xmlns:a16="http://schemas.microsoft.com/office/drawing/2014/main" id="{2DB323DD-DD04-4F33-8471-D10BEDCCDBAE}"/>
                    </a:ext>
                  </a:extLst>
                </p14:cNvPr>
                <p14:cNvContentPartPr/>
                <p14:nvPr/>
              </p14:nvContentPartPr>
              <p14:xfrm>
                <a:off x="3547410" y="6541275"/>
                <a:ext cx="14760" cy="92520"/>
              </p14:xfrm>
            </p:contentPart>
          </mc:Choice>
          <mc:Fallback>
            <p:pic>
              <p:nvPicPr>
                <p:cNvPr id="240" name="筆跡 239">
                  <a:extLst>
                    <a:ext uri="{FF2B5EF4-FFF2-40B4-BE49-F238E27FC236}">
                      <a16:creationId xmlns:a16="http://schemas.microsoft.com/office/drawing/2014/main" id="{2DB323DD-DD04-4F33-8471-D10BEDCCDBAE}"/>
                    </a:ext>
                  </a:extLst>
                </p:cNvPr>
                <p:cNvPicPr/>
                <p:nvPr/>
              </p:nvPicPr>
              <p:blipFill>
                <a:blip r:embed="rId354"/>
                <a:stretch>
                  <a:fillRect/>
                </a:stretch>
              </p:blipFill>
              <p:spPr>
                <a:xfrm>
                  <a:off x="3538770" y="6532635"/>
                  <a:ext cx="324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41" name="筆跡 240">
                  <a:extLst>
                    <a:ext uri="{FF2B5EF4-FFF2-40B4-BE49-F238E27FC236}">
                      <a16:creationId xmlns:a16="http://schemas.microsoft.com/office/drawing/2014/main" id="{204AE945-66CA-484C-A53A-4C654B7FDBCA}"/>
                    </a:ext>
                  </a:extLst>
                </p14:cNvPr>
                <p14:cNvContentPartPr/>
                <p14:nvPr/>
              </p14:nvContentPartPr>
              <p14:xfrm>
                <a:off x="3546330" y="6432915"/>
                <a:ext cx="30600" cy="16560"/>
              </p14:xfrm>
            </p:contentPart>
          </mc:Choice>
          <mc:Fallback>
            <p:pic>
              <p:nvPicPr>
                <p:cNvPr id="241" name="筆跡 240">
                  <a:extLst>
                    <a:ext uri="{FF2B5EF4-FFF2-40B4-BE49-F238E27FC236}">
                      <a16:creationId xmlns:a16="http://schemas.microsoft.com/office/drawing/2014/main" id="{204AE945-66CA-484C-A53A-4C654B7FDBCA}"/>
                    </a:ext>
                  </a:extLst>
                </p:cNvPr>
                <p:cNvPicPr/>
                <p:nvPr/>
              </p:nvPicPr>
              <p:blipFill>
                <a:blip r:embed="rId356"/>
                <a:stretch>
                  <a:fillRect/>
                </a:stretch>
              </p:blipFill>
              <p:spPr>
                <a:xfrm>
                  <a:off x="3537690" y="6424275"/>
                  <a:ext cx="482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42" name="筆跡 241">
                  <a:extLst>
                    <a:ext uri="{FF2B5EF4-FFF2-40B4-BE49-F238E27FC236}">
                      <a16:creationId xmlns:a16="http://schemas.microsoft.com/office/drawing/2014/main" id="{7013B6FB-63AE-4A45-85FF-B2F8498B8207}"/>
                    </a:ext>
                  </a:extLst>
                </p14:cNvPr>
                <p14:cNvContentPartPr/>
                <p14:nvPr/>
              </p14:nvContentPartPr>
              <p14:xfrm>
                <a:off x="3626250" y="6498075"/>
                <a:ext cx="82440" cy="137880"/>
              </p14:xfrm>
            </p:contentPart>
          </mc:Choice>
          <mc:Fallback>
            <p:pic>
              <p:nvPicPr>
                <p:cNvPr id="242" name="筆跡 241">
                  <a:extLst>
                    <a:ext uri="{FF2B5EF4-FFF2-40B4-BE49-F238E27FC236}">
                      <a16:creationId xmlns:a16="http://schemas.microsoft.com/office/drawing/2014/main" id="{7013B6FB-63AE-4A45-85FF-B2F8498B8207}"/>
                    </a:ext>
                  </a:extLst>
                </p:cNvPr>
                <p:cNvPicPr/>
                <p:nvPr/>
              </p:nvPicPr>
              <p:blipFill>
                <a:blip r:embed="rId358"/>
                <a:stretch>
                  <a:fillRect/>
                </a:stretch>
              </p:blipFill>
              <p:spPr>
                <a:xfrm>
                  <a:off x="3617610" y="6489075"/>
                  <a:ext cx="10008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43" name="筆跡 242">
                  <a:extLst>
                    <a:ext uri="{FF2B5EF4-FFF2-40B4-BE49-F238E27FC236}">
                      <a16:creationId xmlns:a16="http://schemas.microsoft.com/office/drawing/2014/main" id="{68A92CDB-FDFD-48F2-9315-2DD62FB7E24E}"/>
                    </a:ext>
                  </a:extLst>
                </p14:cNvPr>
                <p14:cNvContentPartPr/>
                <p14:nvPr/>
              </p14:nvContentPartPr>
              <p14:xfrm>
                <a:off x="3833970" y="6476475"/>
                <a:ext cx="45720" cy="184680"/>
              </p14:xfrm>
            </p:contentPart>
          </mc:Choice>
          <mc:Fallback>
            <p:pic>
              <p:nvPicPr>
                <p:cNvPr id="243" name="筆跡 242">
                  <a:extLst>
                    <a:ext uri="{FF2B5EF4-FFF2-40B4-BE49-F238E27FC236}">
                      <a16:creationId xmlns:a16="http://schemas.microsoft.com/office/drawing/2014/main" id="{68A92CDB-FDFD-48F2-9315-2DD62FB7E24E}"/>
                    </a:ext>
                  </a:extLst>
                </p:cNvPr>
                <p:cNvPicPr/>
                <p:nvPr/>
              </p:nvPicPr>
              <p:blipFill>
                <a:blip r:embed="rId360"/>
                <a:stretch>
                  <a:fillRect/>
                </a:stretch>
              </p:blipFill>
              <p:spPr>
                <a:xfrm>
                  <a:off x="3825330" y="6467475"/>
                  <a:ext cx="633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44" name="筆跡 243">
                  <a:extLst>
                    <a:ext uri="{FF2B5EF4-FFF2-40B4-BE49-F238E27FC236}">
                      <a16:creationId xmlns:a16="http://schemas.microsoft.com/office/drawing/2014/main" id="{671C57AD-0876-423E-9ED0-D6EEDDEFE6D6}"/>
                    </a:ext>
                  </a:extLst>
                </p14:cNvPr>
                <p14:cNvContentPartPr/>
                <p14:nvPr/>
              </p14:nvContentPartPr>
              <p14:xfrm>
                <a:off x="3883290" y="6463515"/>
                <a:ext cx="92880" cy="182880"/>
              </p14:xfrm>
            </p:contentPart>
          </mc:Choice>
          <mc:Fallback>
            <p:pic>
              <p:nvPicPr>
                <p:cNvPr id="244" name="筆跡 243">
                  <a:extLst>
                    <a:ext uri="{FF2B5EF4-FFF2-40B4-BE49-F238E27FC236}">
                      <a16:creationId xmlns:a16="http://schemas.microsoft.com/office/drawing/2014/main" id="{671C57AD-0876-423E-9ED0-D6EEDDEFE6D6}"/>
                    </a:ext>
                  </a:extLst>
                </p:cNvPr>
                <p:cNvPicPr/>
                <p:nvPr/>
              </p:nvPicPr>
              <p:blipFill>
                <a:blip r:embed="rId362"/>
                <a:stretch>
                  <a:fillRect/>
                </a:stretch>
              </p:blipFill>
              <p:spPr>
                <a:xfrm>
                  <a:off x="3874290" y="6454515"/>
                  <a:ext cx="11052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45" name="筆跡 244">
                  <a:extLst>
                    <a:ext uri="{FF2B5EF4-FFF2-40B4-BE49-F238E27FC236}">
                      <a16:creationId xmlns:a16="http://schemas.microsoft.com/office/drawing/2014/main" id="{5863E18E-E415-410B-B163-2F716AB7D3C0}"/>
                    </a:ext>
                  </a:extLst>
                </p14:cNvPr>
                <p14:cNvContentPartPr/>
                <p14:nvPr/>
              </p14:nvContentPartPr>
              <p14:xfrm>
                <a:off x="3997050" y="6496275"/>
                <a:ext cx="83880" cy="87480"/>
              </p14:xfrm>
            </p:contentPart>
          </mc:Choice>
          <mc:Fallback>
            <p:pic>
              <p:nvPicPr>
                <p:cNvPr id="245" name="筆跡 244">
                  <a:extLst>
                    <a:ext uri="{FF2B5EF4-FFF2-40B4-BE49-F238E27FC236}">
                      <a16:creationId xmlns:a16="http://schemas.microsoft.com/office/drawing/2014/main" id="{5863E18E-E415-410B-B163-2F716AB7D3C0}"/>
                    </a:ext>
                  </a:extLst>
                </p:cNvPr>
                <p:cNvPicPr/>
                <p:nvPr/>
              </p:nvPicPr>
              <p:blipFill>
                <a:blip r:embed="rId364"/>
                <a:stretch>
                  <a:fillRect/>
                </a:stretch>
              </p:blipFill>
              <p:spPr>
                <a:xfrm>
                  <a:off x="3988050" y="6487275"/>
                  <a:ext cx="1015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46" name="筆跡 245">
                  <a:extLst>
                    <a:ext uri="{FF2B5EF4-FFF2-40B4-BE49-F238E27FC236}">
                      <a16:creationId xmlns:a16="http://schemas.microsoft.com/office/drawing/2014/main" id="{5D9370F8-4864-4A79-AFB2-5E3EA3FC5871}"/>
                    </a:ext>
                  </a:extLst>
                </p14:cNvPr>
                <p14:cNvContentPartPr/>
                <p14:nvPr/>
              </p14:nvContentPartPr>
              <p14:xfrm>
                <a:off x="4097490" y="6494835"/>
                <a:ext cx="102960" cy="36720"/>
              </p14:xfrm>
            </p:contentPart>
          </mc:Choice>
          <mc:Fallback>
            <p:pic>
              <p:nvPicPr>
                <p:cNvPr id="246" name="筆跡 245">
                  <a:extLst>
                    <a:ext uri="{FF2B5EF4-FFF2-40B4-BE49-F238E27FC236}">
                      <a16:creationId xmlns:a16="http://schemas.microsoft.com/office/drawing/2014/main" id="{5D9370F8-4864-4A79-AFB2-5E3EA3FC5871}"/>
                    </a:ext>
                  </a:extLst>
                </p:cNvPr>
                <p:cNvPicPr/>
                <p:nvPr/>
              </p:nvPicPr>
              <p:blipFill>
                <a:blip r:embed="rId366"/>
                <a:stretch>
                  <a:fillRect/>
                </a:stretch>
              </p:blipFill>
              <p:spPr>
                <a:xfrm>
                  <a:off x="4088490" y="6485835"/>
                  <a:ext cx="12060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47" name="筆跡 246">
                  <a:extLst>
                    <a:ext uri="{FF2B5EF4-FFF2-40B4-BE49-F238E27FC236}">
                      <a16:creationId xmlns:a16="http://schemas.microsoft.com/office/drawing/2014/main" id="{B3BCD23E-12CD-467C-AF58-1DB0801D00C0}"/>
                    </a:ext>
                  </a:extLst>
                </p14:cNvPr>
                <p14:cNvContentPartPr/>
                <p14:nvPr/>
              </p14:nvContentPartPr>
              <p14:xfrm>
                <a:off x="4140690" y="6519675"/>
                <a:ext cx="13680" cy="104400"/>
              </p14:xfrm>
            </p:contentPart>
          </mc:Choice>
          <mc:Fallback>
            <p:pic>
              <p:nvPicPr>
                <p:cNvPr id="247" name="筆跡 246">
                  <a:extLst>
                    <a:ext uri="{FF2B5EF4-FFF2-40B4-BE49-F238E27FC236}">
                      <a16:creationId xmlns:a16="http://schemas.microsoft.com/office/drawing/2014/main" id="{B3BCD23E-12CD-467C-AF58-1DB0801D00C0}"/>
                    </a:ext>
                  </a:extLst>
                </p:cNvPr>
                <p:cNvPicPr/>
                <p:nvPr/>
              </p:nvPicPr>
              <p:blipFill>
                <a:blip r:embed="rId368"/>
                <a:stretch>
                  <a:fillRect/>
                </a:stretch>
              </p:blipFill>
              <p:spPr>
                <a:xfrm>
                  <a:off x="4131690" y="6510675"/>
                  <a:ext cx="313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48" name="筆跡 247">
                  <a:extLst>
                    <a:ext uri="{FF2B5EF4-FFF2-40B4-BE49-F238E27FC236}">
                      <a16:creationId xmlns:a16="http://schemas.microsoft.com/office/drawing/2014/main" id="{C2CC991C-170B-4B2B-97A1-A7EBD1430681}"/>
                    </a:ext>
                  </a:extLst>
                </p14:cNvPr>
                <p14:cNvContentPartPr/>
                <p14:nvPr/>
              </p14:nvContentPartPr>
              <p14:xfrm>
                <a:off x="4318170" y="6532635"/>
                <a:ext cx="72000" cy="97560"/>
              </p14:xfrm>
            </p:contentPart>
          </mc:Choice>
          <mc:Fallback>
            <p:pic>
              <p:nvPicPr>
                <p:cNvPr id="248" name="筆跡 247">
                  <a:extLst>
                    <a:ext uri="{FF2B5EF4-FFF2-40B4-BE49-F238E27FC236}">
                      <a16:creationId xmlns:a16="http://schemas.microsoft.com/office/drawing/2014/main" id="{C2CC991C-170B-4B2B-97A1-A7EBD1430681}"/>
                    </a:ext>
                  </a:extLst>
                </p:cNvPr>
                <p:cNvPicPr/>
                <p:nvPr/>
              </p:nvPicPr>
              <p:blipFill>
                <a:blip r:embed="rId370"/>
                <a:stretch>
                  <a:fillRect/>
                </a:stretch>
              </p:blipFill>
              <p:spPr>
                <a:xfrm>
                  <a:off x="4309170" y="6523995"/>
                  <a:ext cx="896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49" name="筆跡 248">
                  <a:extLst>
                    <a:ext uri="{FF2B5EF4-FFF2-40B4-BE49-F238E27FC236}">
                      <a16:creationId xmlns:a16="http://schemas.microsoft.com/office/drawing/2014/main" id="{FE8DCFBA-E3F9-4DBC-936F-88C19F9FD5ED}"/>
                    </a:ext>
                  </a:extLst>
                </p14:cNvPr>
                <p14:cNvContentPartPr/>
                <p14:nvPr/>
              </p14:nvContentPartPr>
              <p14:xfrm>
                <a:off x="4410330" y="6557475"/>
                <a:ext cx="120600" cy="84960"/>
              </p14:xfrm>
            </p:contentPart>
          </mc:Choice>
          <mc:Fallback>
            <p:pic>
              <p:nvPicPr>
                <p:cNvPr id="249" name="筆跡 248">
                  <a:extLst>
                    <a:ext uri="{FF2B5EF4-FFF2-40B4-BE49-F238E27FC236}">
                      <a16:creationId xmlns:a16="http://schemas.microsoft.com/office/drawing/2014/main" id="{FE8DCFBA-E3F9-4DBC-936F-88C19F9FD5ED}"/>
                    </a:ext>
                  </a:extLst>
                </p:cNvPr>
                <p:cNvPicPr/>
                <p:nvPr/>
              </p:nvPicPr>
              <p:blipFill>
                <a:blip r:embed="rId372"/>
                <a:stretch>
                  <a:fillRect/>
                </a:stretch>
              </p:blipFill>
              <p:spPr>
                <a:xfrm>
                  <a:off x="4401330" y="6548835"/>
                  <a:ext cx="13824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50" name="筆跡 249">
                  <a:extLst>
                    <a:ext uri="{FF2B5EF4-FFF2-40B4-BE49-F238E27FC236}">
                      <a16:creationId xmlns:a16="http://schemas.microsoft.com/office/drawing/2014/main" id="{547B02A3-AEFB-4863-AF81-01C251ECC12E}"/>
                    </a:ext>
                  </a:extLst>
                </p14:cNvPr>
                <p14:cNvContentPartPr/>
                <p14:nvPr/>
              </p14:nvContentPartPr>
              <p14:xfrm>
                <a:off x="4529490" y="6550995"/>
                <a:ext cx="70920" cy="72360"/>
              </p14:xfrm>
            </p:contentPart>
          </mc:Choice>
          <mc:Fallback>
            <p:pic>
              <p:nvPicPr>
                <p:cNvPr id="250" name="筆跡 249">
                  <a:extLst>
                    <a:ext uri="{FF2B5EF4-FFF2-40B4-BE49-F238E27FC236}">
                      <a16:creationId xmlns:a16="http://schemas.microsoft.com/office/drawing/2014/main" id="{547B02A3-AEFB-4863-AF81-01C251ECC12E}"/>
                    </a:ext>
                  </a:extLst>
                </p:cNvPr>
                <p:cNvPicPr/>
                <p:nvPr/>
              </p:nvPicPr>
              <p:blipFill>
                <a:blip r:embed="rId374"/>
                <a:stretch>
                  <a:fillRect/>
                </a:stretch>
              </p:blipFill>
              <p:spPr>
                <a:xfrm>
                  <a:off x="4520850" y="6542355"/>
                  <a:ext cx="8856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51" name="筆跡 250">
                  <a:extLst>
                    <a:ext uri="{FF2B5EF4-FFF2-40B4-BE49-F238E27FC236}">
                      <a16:creationId xmlns:a16="http://schemas.microsoft.com/office/drawing/2014/main" id="{A13534F8-A095-49BE-BD7E-7F690B39E582}"/>
                    </a:ext>
                  </a:extLst>
                </p14:cNvPr>
                <p14:cNvContentPartPr/>
                <p14:nvPr/>
              </p14:nvContentPartPr>
              <p14:xfrm>
                <a:off x="4636410" y="6507795"/>
                <a:ext cx="5400" cy="122040"/>
              </p14:xfrm>
            </p:contentPart>
          </mc:Choice>
          <mc:Fallback>
            <p:pic>
              <p:nvPicPr>
                <p:cNvPr id="251" name="筆跡 250">
                  <a:extLst>
                    <a:ext uri="{FF2B5EF4-FFF2-40B4-BE49-F238E27FC236}">
                      <a16:creationId xmlns:a16="http://schemas.microsoft.com/office/drawing/2014/main" id="{A13534F8-A095-49BE-BD7E-7F690B39E582}"/>
                    </a:ext>
                  </a:extLst>
                </p:cNvPr>
                <p:cNvPicPr/>
                <p:nvPr/>
              </p:nvPicPr>
              <p:blipFill>
                <a:blip r:embed="rId376"/>
                <a:stretch>
                  <a:fillRect/>
                </a:stretch>
              </p:blipFill>
              <p:spPr>
                <a:xfrm>
                  <a:off x="4627410" y="6498795"/>
                  <a:ext cx="230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52" name="筆跡 251">
                  <a:extLst>
                    <a:ext uri="{FF2B5EF4-FFF2-40B4-BE49-F238E27FC236}">
                      <a16:creationId xmlns:a16="http://schemas.microsoft.com/office/drawing/2014/main" id="{18C790F7-8C63-4C67-B3CA-7CD6F53ACBC8}"/>
                    </a:ext>
                  </a:extLst>
                </p14:cNvPr>
                <p14:cNvContentPartPr/>
                <p14:nvPr/>
              </p14:nvContentPartPr>
              <p14:xfrm>
                <a:off x="4690410" y="6485115"/>
                <a:ext cx="10080" cy="145440"/>
              </p14:xfrm>
            </p:contentPart>
          </mc:Choice>
          <mc:Fallback>
            <p:pic>
              <p:nvPicPr>
                <p:cNvPr id="252" name="筆跡 251">
                  <a:extLst>
                    <a:ext uri="{FF2B5EF4-FFF2-40B4-BE49-F238E27FC236}">
                      <a16:creationId xmlns:a16="http://schemas.microsoft.com/office/drawing/2014/main" id="{18C790F7-8C63-4C67-B3CA-7CD6F53ACBC8}"/>
                    </a:ext>
                  </a:extLst>
                </p:cNvPr>
                <p:cNvPicPr/>
                <p:nvPr/>
              </p:nvPicPr>
              <p:blipFill>
                <a:blip r:embed="rId378"/>
                <a:stretch>
                  <a:fillRect/>
                </a:stretch>
              </p:blipFill>
              <p:spPr>
                <a:xfrm>
                  <a:off x="4681770" y="6476115"/>
                  <a:ext cx="2772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55" name="筆跡 254">
                  <a:extLst>
                    <a:ext uri="{FF2B5EF4-FFF2-40B4-BE49-F238E27FC236}">
                      <a16:creationId xmlns:a16="http://schemas.microsoft.com/office/drawing/2014/main" id="{F3CA7C2D-C008-4472-8C29-55D74CCFC7D1}"/>
                    </a:ext>
                  </a:extLst>
                </p14:cNvPr>
                <p14:cNvContentPartPr/>
                <p14:nvPr/>
              </p14:nvContentPartPr>
              <p14:xfrm>
                <a:off x="4849530" y="6554235"/>
                <a:ext cx="256320" cy="122760"/>
              </p14:xfrm>
            </p:contentPart>
          </mc:Choice>
          <mc:Fallback>
            <p:pic>
              <p:nvPicPr>
                <p:cNvPr id="255" name="筆跡 254">
                  <a:extLst>
                    <a:ext uri="{FF2B5EF4-FFF2-40B4-BE49-F238E27FC236}">
                      <a16:creationId xmlns:a16="http://schemas.microsoft.com/office/drawing/2014/main" id="{F3CA7C2D-C008-4472-8C29-55D74CCFC7D1}"/>
                    </a:ext>
                  </a:extLst>
                </p:cNvPr>
                <p:cNvPicPr/>
                <p:nvPr/>
              </p:nvPicPr>
              <p:blipFill>
                <a:blip r:embed="rId380"/>
                <a:stretch>
                  <a:fillRect/>
                </a:stretch>
              </p:blipFill>
              <p:spPr>
                <a:xfrm>
                  <a:off x="4840890" y="6545595"/>
                  <a:ext cx="27396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56" name="筆跡 255">
                  <a:extLst>
                    <a:ext uri="{FF2B5EF4-FFF2-40B4-BE49-F238E27FC236}">
                      <a16:creationId xmlns:a16="http://schemas.microsoft.com/office/drawing/2014/main" id="{67CF1D57-D06E-4093-B975-0A0B422FAD97}"/>
                    </a:ext>
                  </a:extLst>
                </p14:cNvPr>
                <p14:cNvContentPartPr/>
                <p14:nvPr/>
              </p14:nvContentPartPr>
              <p14:xfrm>
                <a:off x="5139330" y="6581955"/>
                <a:ext cx="85680" cy="90720"/>
              </p14:xfrm>
            </p:contentPart>
          </mc:Choice>
          <mc:Fallback>
            <p:pic>
              <p:nvPicPr>
                <p:cNvPr id="256" name="筆跡 255">
                  <a:extLst>
                    <a:ext uri="{FF2B5EF4-FFF2-40B4-BE49-F238E27FC236}">
                      <a16:creationId xmlns:a16="http://schemas.microsoft.com/office/drawing/2014/main" id="{67CF1D57-D06E-4093-B975-0A0B422FAD97}"/>
                    </a:ext>
                  </a:extLst>
                </p:cNvPr>
                <p:cNvPicPr/>
                <p:nvPr/>
              </p:nvPicPr>
              <p:blipFill>
                <a:blip r:embed="rId382"/>
                <a:stretch>
                  <a:fillRect/>
                </a:stretch>
              </p:blipFill>
              <p:spPr>
                <a:xfrm>
                  <a:off x="5130330" y="6572955"/>
                  <a:ext cx="1033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57" name="筆跡 256">
                  <a:extLst>
                    <a:ext uri="{FF2B5EF4-FFF2-40B4-BE49-F238E27FC236}">
                      <a16:creationId xmlns:a16="http://schemas.microsoft.com/office/drawing/2014/main" id="{8D9EFC60-498E-4ADC-AA1A-1F767AD77D5F}"/>
                    </a:ext>
                  </a:extLst>
                </p14:cNvPr>
                <p14:cNvContentPartPr/>
                <p14:nvPr/>
              </p14:nvContentPartPr>
              <p14:xfrm>
                <a:off x="5270370" y="6562155"/>
                <a:ext cx="79920" cy="84960"/>
              </p14:xfrm>
            </p:contentPart>
          </mc:Choice>
          <mc:Fallback>
            <p:pic>
              <p:nvPicPr>
                <p:cNvPr id="257" name="筆跡 256">
                  <a:extLst>
                    <a:ext uri="{FF2B5EF4-FFF2-40B4-BE49-F238E27FC236}">
                      <a16:creationId xmlns:a16="http://schemas.microsoft.com/office/drawing/2014/main" id="{8D9EFC60-498E-4ADC-AA1A-1F767AD77D5F}"/>
                    </a:ext>
                  </a:extLst>
                </p:cNvPr>
                <p:cNvPicPr/>
                <p:nvPr/>
              </p:nvPicPr>
              <p:blipFill>
                <a:blip r:embed="rId384"/>
                <a:stretch>
                  <a:fillRect/>
                </a:stretch>
              </p:blipFill>
              <p:spPr>
                <a:xfrm>
                  <a:off x="5261730" y="6553515"/>
                  <a:ext cx="9756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58" name="筆跡 257">
                  <a:extLst>
                    <a:ext uri="{FF2B5EF4-FFF2-40B4-BE49-F238E27FC236}">
                      <a16:creationId xmlns:a16="http://schemas.microsoft.com/office/drawing/2014/main" id="{7F48570A-14D6-40E2-9055-A9CCBE775D0B}"/>
                    </a:ext>
                  </a:extLst>
                </p14:cNvPr>
                <p14:cNvContentPartPr/>
                <p14:nvPr/>
              </p14:nvContentPartPr>
              <p14:xfrm>
                <a:off x="5350650" y="6574755"/>
                <a:ext cx="57240" cy="158760"/>
              </p14:xfrm>
            </p:contentPart>
          </mc:Choice>
          <mc:Fallback>
            <p:pic>
              <p:nvPicPr>
                <p:cNvPr id="258" name="筆跡 257">
                  <a:extLst>
                    <a:ext uri="{FF2B5EF4-FFF2-40B4-BE49-F238E27FC236}">
                      <a16:creationId xmlns:a16="http://schemas.microsoft.com/office/drawing/2014/main" id="{7F48570A-14D6-40E2-9055-A9CCBE775D0B}"/>
                    </a:ext>
                  </a:extLst>
                </p:cNvPr>
                <p:cNvPicPr/>
                <p:nvPr/>
              </p:nvPicPr>
              <p:blipFill>
                <a:blip r:embed="rId386"/>
                <a:stretch>
                  <a:fillRect/>
                </a:stretch>
              </p:blipFill>
              <p:spPr>
                <a:xfrm>
                  <a:off x="5342010" y="6566115"/>
                  <a:ext cx="748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59" name="筆跡 258">
                  <a:extLst>
                    <a:ext uri="{FF2B5EF4-FFF2-40B4-BE49-F238E27FC236}">
                      <a16:creationId xmlns:a16="http://schemas.microsoft.com/office/drawing/2014/main" id="{3A7844CA-E8DF-4FF5-AB62-3029C45DB024}"/>
                    </a:ext>
                  </a:extLst>
                </p14:cNvPr>
                <p14:cNvContentPartPr/>
                <p14:nvPr/>
              </p14:nvContentPartPr>
              <p14:xfrm>
                <a:off x="5472330" y="6476475"/>
                <a:ext cx="77760" cy="185400"/>
              </p14:xfrm>
            </p:contentPart>
          </mc:Choice>
          <mc:Fallback>
            <p:pic>
              <p:nvPicPr>
                <p:cNvPr id="259" name="筆跡 258">
                  <a:extLst>
                    <a:ext uri="{FF2B5EF4-FFF2-40B4-BE49-F238E27FC236}">
                      <a16:creationId xmlns:a16="http://schemas.microsoft.com/office/drawing/2014/main" id="{3A7844CA-E8DF-4FF5-AB62-3029C45DB024}"/>
                    </a:ext>
                  </a:extLst>
                </p:cNvPr>
                <p:cNvPicPr/>
                <p:nvPr/>
              </p:nvPicPr>
              <p:blipFill>
                <a:blip r:embed="rId388"/>
                <a:stretch>
                  <a:fillRect/>
                </a:stretch>
              </p:blipFill>
              <p:spPr>
                <a:xfrm>
                  <a:off x="5463690" y="6467475"/>
                  <a:ext cx="954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61" name="筆跡 260">
                  <a:extLst>
                    <a:ext uri="{FF2B5EF4-FFF2-40B4-BE49-F238E27FC236}">
                      <a16:creationId xmlns:a16="http://schemas.microsoft.com/office/drawing/2014/main" id="{591002EB-0BBD-4B32-AECC-772E635735F5}"/>
                    </a:ext>
                  </a:extLst>
                </p14:cNvPr>
                <p14:cNvContentPartPr/>
                <p14:nvPr/>
              </p14:nvContentPartPr>
              <p14:xfrm>
                <a:off x="3800130" y="6717675"/>
                <a:ext cx="357480" cy="40680"/>
              </p14:xfrm>
            </p:contentPart>
          </mc:Choice>
          <mc:Fallback>
            <p:pic>
              <p:nvPicPr>
                <p:cNvPr id="261" name="筆跡 260">
                  <a:extLst>
                    <a:ext uri="{FF2B5EF4-FFF2-40B4-BE49-F238E27FC236}">
                      <a16:creationId xmlns:a16="http://schemas.microsoft.com/office/drawing/2014/main" id="{591002EB-0BBD-4B32-AECC-772E635735F5}"/>
                    </a:ext>
                  </a:extLst>
                </p:cNvPr>
                <p:cNvPicPr/>
                <p:nvPr/>
              </p:nvPicPr>
              <p:blipFill>
                <a:blip r:embed="rId390"/>
                <a:stretch>
                  <a:fillRect/>
                </a:stretch>
              </p:blipFill>
              <p:spPr>
                <a:xfrm>
                  <a:off x="3791490" y="6709035"/>
                  <a:ext cx="3751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62" name="筆跡 261">
                  <a:extLst>
                    <a:ext uri="{FF2B5EF4-FFF2-40B4-BE49-F238E27FC236}">
                      <a16:creationId xmlns:a16="http://schemas.microsoft.com/office/drawing/2014/main" id="{AE41F872-7A42-4582-B7C7-F43C3EAA06B6}"/>
                    </a:ext>
                  </a:extLst>
                </p14:cNvPr>
                <p14:cNvContentPartPr/>
                <p14:nvPr/>
              </p14:nvContentPartPr>
              <p14:xfrm>
                <a:off x="3878250" y="6804435"/>
                <a:ext cx="248400" cy="24840"/>
              </p14:xfrm>
            </p:contentPart>
          </mc:Choice>
          <mc:Fallback>
            <p:pic>
              <p:nvPicPr>
                <p:cNvPr id="262" name="筆跡 261">
                  <a:extLst>
                    <a:ext uri="{FF2B5EF4-FFF2-40B4-BE49-F238E27FC236}">
                      <a16:creationId xmlns:a16="http://schemas.microsoft.com/office/drawing/2014/main" id="{AE41F872-7A42-4582-B7C7-F43C3EAA06B6}"/>
                    </a:ext>
                  </a:extLst>
                </p:cNvPr>
                <p:cNvPicPr/>
                <p:nvPr/>
              </p:nvPicPr>
              <p:blipFill>
                <a:blip r:embed="rId392"/>
                <a:stretch>
                  <a:fillRect/>
                </a:stretch>
              </p:blipFill>
              <p:spPr>
                <a:xfrm>
                  <a:off x="3869610" y="6795435"/>
                  <a:ext cx="2660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64" name="筆跡 263">
                  <a:extLst>
                    <a:ext uri="{FF2B5EF4-FFF2-40B4-BE49-F238E27FC236}">
                      <a16:creationId xmlns:a16="http://schemas.microsoft.com/office/drawing/2014/main" id="{C8C1ABC3-EB5F-4BB6-AC58-1F3ECE30B97E}"/>
                    </a:ext>
                  </a:extLst>
                </p14:cNvPr>
                <p14:cNvContentPartPr/>
                <p14:nvPr/>
              </p14:nvContentPartPr>
              <p14:xfrm>
                <a:off x="5585730" y="6683115"/>
                <a:ext cx="25560" cy="53280"/>
              </p14:xfrm>
            </p:contentPart>
          </mc:Choice>
          <mc:Fallback>
            <p:pic>
              <p:nvPicPr>
                <p:cNvPr id="264" name="筆跡 263">
                  <a:extLst>
                    <a:ext uri="{FF2B5EF4-FFF2-40B4-BE49-F238E27FC236}">
                      <a16:creationId xmlns:a16="http://schemas.microsoft.com/office/drawing/2014/main" id="{C8C1ABC3-EB5F-4BB6-AC58-1F3ECE30B97E}"/>
                    </a:ext>
                  </a:extLst>
                </p:cNvPr>
                <p:cNvPicPr/>
                <p:nvPr/>
              </p:nvPicPr>
              <p:blipFill>
                <a:blip r:embed="rId394"/>
                <a:stretch>
                  <a:fillRect/>
                </a:stretch>
              </p:blipFill>
              <p:spPr>
                <a:xfrm>
                  <a:off x="5576730" y="6674475"/>
                  <a:ext cx="432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66" name="筆跡 265">
                  <a:extLst>
                    <a:ext uri="{FF2B5EF4-FFF2-40B4-BE49-F238E27FC236}">
                      <a16:creationId xmlns:a16="http://schemas.microsoft.com/office/drawing/2014/main" id="{6CBF203F-1A2E-4FE7-85AE-27337818FFE0}"/>
                    </a:ext>
                  </a:extLst>
                </p14:cNvPr>
                <p14:cNvContentPartPr/>
                <p14:nvPr/>
              </p14:nvContentPartPr>
              <p14:xfrm>
                <a:off x="2512770" y="5981115"/>
                <a:ext cx="129240" cy="132840"/>
              </p14:xfrm>
            </p:contentPart>
          </mc:Choice>
          <mc:Fallback>
            <p:pic>
              <p:nvPicPr>
                <p:cNvPr id="266" name="筆跡 265">
                  <a:extLst>
                    <a:ext uri="{FF2B5EF4-FFF2-40B4-BE49-F238E27FC236}">
                      <a16:creationId xmlns:a16="http://schemas.microsoft.com/office/drawing/2014/main" id="{6CBF203F-1A2E-4FE7-85AE-27337818FFE0}"/>
                    </a:ext>
                  </a:extLst>
                </p:cNvPr>
                <p:cNvPicPr/>
                <p:nvPr/>
              </p:nvPicPr>
              <p:blipFill>
                <a:blip r:embed="rId396"/>
                <a:stretch>
                  <a:fillRect/>
                </a:stretch>
              </p:blipFill>
              <p:spPr>
                <a:xfrm>
                  <a:off x="2504130" y="5972475"/>
                  <a:ext cx="1468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67" name="筆跡 266">
                  <a:extLst>
                    <a:ext uri="{FF2B5EF4-FFF2-40B4-BE49-F238E27FC236}">
                      <a16:creationId xmlns:a16="http://schemas.microsoft.com/office/drawing/2014/main" id="{796CA827-A5CF-438A-9E07-D87B0859A02E}"/>
                    </a:ext>
                  </a:extLst>
                </p14:cNvPr>
                <p14:cNvContentPartPr/>
                <p14:nvPr/>
              </p14:nvContentPartPr>
              <p14:xfrm>
                <a:off x="2673330" y="6000915"/>
                <a:ext cx="79920" cy="104400"/>
              </p14:xfrm>
            </p:contentPart>
          </mc:Choice>
          <mc:Fallback>
            <p:pic>
              <p:nvPicPr>
                <p:cNvPr id="267" name="筆跡 266">
                  <a:extLst>
                    <a:ext uri="{FF2B5EF4-FFF2-40B4-BE49-F238E27FC236}">
                      <a16:creationId xmlns:a16="http://schemas.microsoft.com/office/drawing/2014/main" id="{796CA827-A5CF-438A-9E07-D87B0859A02E}"/>
                    </a:ext>
                  </a:extLst>
                </p:cNvPr>
                <p:cNvPicPr/>
                <p:nvPr/>
              </p:nvPicPr>
              <p:blipFill>
                <a:blip r:embed="rId398"/>
                <a:stretch>
                  <a:fillRect/>
                </a:stretch>
              </p:blipFill>
              <p:spPr>
                <a:xfrm>
                  <a:off x="2664330" y="5991915"/>
                  <a:ext cx="975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68" name="筆跡 267">
                  <a:extLst>
                    <a:ext uri="{FF2B5EF4-FFF2-40B4-BE49-F238E27FC236}">
                      <a16:creationId xmlns:a16="http://schemas.microsoft.com/office/drawing/2014/main" id="{A62A21D0-CC49-4FBF-B8BC-8BE0D99B6902}"/>
                    </a:ext>
                  </a:extLst>
                </p14:cNvPr>
                <p14:cNvContentPartPr/>
                <p14:nvPr/>
              </p14:nvContentPartPr>
              <p14:xfrm>
                <a:off x="2820930" y="5875275"/>
                <a:ext cx="38520" cy="187560"/>
              </p14:xfrm>
            </p:contentPart>
          </mc:Choice>
          <mc:Fallback>
            <p:pic>
              <p:nvPicPr>
                <p:cNvPr id="268" name="筆跡 267">
                  <a:extLst>
                    <a:ext uri="{FF2B5EF4-FFF2-40B4-BE49-F238E27FC236}">
                      <a16:creationId xmlns:a16="http://schemas.microsoft.com/office/drawing/2014/main" id="{A62A21D0-CC49-4FBF-B8BC-8BE0D99B6902}"/>
                    </a:ext>
                  </a:extLst>
                </p:cNvPr>
                <p:cNvPicPr/>
                <p:nvPr/>
              </p:nvPicPr>
              <p:blipFill>
                <a:blip r:embed="rId400"/>
                <a:stretch>
                  <a:fillRect/>
                </a:stretch>
              </p:blipFill>
              <p:spPr>
                <a:xfrm>
                  <a:off x="2812290" y="5866635"/>
                  <a:ext cx="56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69" name="筆跡 268">
                  <a:extLst>
                    <a:ext uri="{FF2B5EF4-FFF2-40B4-BE49-F238E27FC236}">
                      <a16:creationId xmlns:a16="http://schemas.microsoft.com/office/drawing/2014/main" id="{B09052B7-5589-45B9-97D2-9D5B5C822484}"/>
                    </a:ext>
                  </a:extLst>
                </p14:cNvPr>
                <p14:cNvContentPartPr/>
                <p14:nvPr/>
              </p14:nvContentPartPr>
              <p14:xfrm>
                <a:off x="2771610" y="5947995"/>
                <a:ext cx="109800" cy="17640"/>
              </p14:xfrm>
            </p:contentPart>
          </mc:Choice>
          <mc:Fallback>
            <p:pic>
              <p:nvPicPr>
                <p:cNvPr id="269" name="筆跡 268">
                  <a:extLst>
                    <a:ext uri="{FF2B5EF4-FFF2-40B4-BE49-F238E27FC236}">
                      <a16:creationId xmlns:a16="http://schemas.microsoft.com/office/drawing/2014/main" id="{B09052B7-5589-45B9-97D2-9D5B5C822484}"/>
                    </a:ext>
                  </a:extLst>
                </p:cNvPr>
                <p:cNvPicPr/>
                <p:nvPr/>
              </p:nvPicPr>
              <p:blipFill>
                <a:blip r:embed="rId402"/>
                <a:stretch>
                  <a:fillRect/>
                </a:stretch>
              </p:blipFill>
              <p:spPr>
                <a:xfrm>
                  <a:off x="2762610" y="5938995"/>
                  <a:ext cx="1274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71" name="筆跡 270">
                  <a:extLst>
                    <a:ext uri="{FF2B5EF4-FFF2-40B4-BE49-F238E27FC236}">
                      <a16:creationId xmlns:a16="http://schemas.microsoft.com/office/drawing/2014/main" id="{9037C5E4-81D8-4205-84F4-5C5088AB6127}"/>
                    </a:ext>
                  </a:extLst>
                </p14:cNvPr>
                <p14:cNvContentPartPr/>
                <p14:nvPr/>
              </p14:nvContentPartPr>
              <p14:xfrm>
                <a:off x="2215770" y="6152475"/>
                <a:ext cx="3450240" cy="555840"/>
              </p14:xfrm>
            </p:contentPart>
          </mc:Choice>
          <mc:Fallback>
            <p:pic>
              <p:nvPicPr>
                <p:cNvPr id="271" name="筆跡 270">
                  <a:extLst>
                    <a:ext uri="{FF2B5EF4-FFF2-40B4-BE49-F238E27FC236}">
                      <a16:creationId xmlns:a16="http://schemas.microsoft.com/office/drawing/2014/main" id="{9037C5E4-81D8-4205-84F4-5C5088AB6127}"/>
                    </a:ext>
                  </a:extLst>
                </p:cNvPr>
                <p:cNvPicPr/>
                <p:nvPr/>
              </p:nvPicPr>
              <p:blipFill>
                <a:blip r:embed="rId404"/>
                <a:stretch>
                  <a:fillRect/>
                </a:stretch>
              </p:blipFill>
              <p:spPr>
                <a:xfrm>
                  <a:off x="2207130" y="6143835"/>
                  <a:ext cx="3467880" cy="57348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72" name="筆跡 271">
                  <a:extLst>
                    <a:ext uri="{FF2B5EF4-FFF2-40B4-BE49-F238E27FC236}">
                      <a16:creationId xmlns:a16="http://schemas.microsoft.com/office/drawing/2014/main" id="{AF7E3AD2-4906-4D1A-93AF-B97E1B6D1EDA}"/>
                    </a:ext>
                  </a:extLst>
                </p14:cNvPr>
                <p14:cNvContentPartPr/>
                <p14:nvPr/>
              </p14:nvContentPartPr>
              <p14:xfrm>
                <a:off x="2417730" y="6113595"/>
                <a:ext cx="89280" cy="105480"/>
              </p14:xfrm>
            </p:contentPart>
          </mc:Choice>
          <mc:Fallback>
            <p:pic>
              <p:nvPicPr>
                <p:cNvPr id="272" name="筆跡 271">
                  <a:extLst>
                    <a:ext uri="{FF2B5EF4-FFF2-40B4-BE49-F238E27FC236}">
                      <a16:creationId xmlns:a16="http://schemas.microsoft.com/office/drawing/2014/main" id="{AF7E3AD2-4906-4D1A-93AF-B97E1B6D1EDA}"/>
                    </a:ext>
                  </a:extLst>
                </p:cNvPr>
                <p:cNvPicPr/>
                <p:nvPr/>
              </p:nvPicPr>
              <p:blipFill>
                <a:blip r:embed="rId406"/>
                <a:stretch>
                  <a:fillRect/>
                </a:stretch>
              </p:blipFill>
              <p:spPr>
                <a:xfrm>
                  <a:off x="2409090" y="6104595"/>
                  <a:ext cx="1069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73" name="筆跡 272">
                  <a:extLst>
                    <a:ext uri="{FF2B5EF4-FFF2-40B4-BE49-F238E27FC236}">
                      <a16:creationId xmlns:a16="http://schemas.microsoft.com/office/drawing/2014/main" id="{D713A763-BFCA-4989-B08C-A3590C18ACD3}"/>
                    </a:ext>
                  </a:extLst>
                </p14:cNvPr>
                <p14:cNvContentPartPr/>
                <p14:nvPr/>
              </p14:nvContentPartPr>
              <p14:xfrm>
                <a:off x="3110730" y="5936115"/>
                <a:ext cx="18360" cy="142200"/>
              </p14:xfrm>
            </p:contentPart>
          </mc:Choice>
          <mc:Fallback>
            <p:pic>
              <p:nvPicPr>
                <p:cNvPr id="273" name="筆跡 272">
                  <a:extLst>
                    <a:ext uri="{FF2B5EF4-FFF2-40B4-BE49-F238E27FC236}">
                      <a16:creationId xmlns:a16="http://schemas.microsoft.com/office/drawing/2014/main" id="{D713A763-BFCA-4989-B08C-A3590C18ACD3}"/>
                    </a:ext>
                  </a:extLst>
                </p:cNvPr>
                <p:cNvPicPr/>
                <p:nvPr/>
              </p:nvPicPr>
              <p:blipFill>
                <a:blip r:embed="rId408"/>
                <a:stretch>
                  <a:fillRect/>
                </a:stretch>
              </p:blipFill>
              <p:spPr>
                <a:xfrm>
                  <a:off x="3102090" y="5927115"/>
                  <a:ext cx="360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74" name="筆跡 273">
                  <a:extLst>
                    <a:ext uri="{FF2B5EF4-FFF2-40B4-BE49-F238E27FC236}">
                      <a16:creationId xmlns:a16="http://schemas.microsoft.com/office/drawing/2014/main" id="{E10D80E4-113C-470A-A072-18A514902F64}"/>
                    </a:ext>
                  </a:extLst>
                </p14:cNvPr>
                <p14:cNvContentPartPr/>
                <p14:nvPr/>
              </p14:nvContentPartPr>
              <p14:xfrm>
                <a:off x="3113250" y="5888955"/>
                <a:ext cx="96480" cy="155880"/>
              </p14:xfrm>
            </p:contentPart>
          </mc:Choice>
          <mc:Fallback>
            <p:pic>
              <p:nvPicPr>
                <p:cNvPr id="274" name="筆跡 273">
                  <a:extLst>
                    <a:ext uri="{FF2B5EF4-FFF2-40B4-BE49-F238E27FC236}">
                      <a16:creationId xmlns:a16="http://schemas.microsoft.com/office/drawing/2014/main" id="{E10D80E4-113C-470A-A072-18A514902F64}"/>
                    </a:ext>
                  </a:extLst>
                </p:cNvPr>
                <p:cNvPicPr/>
                <p:nvPr/>
              </p:nvPicPr>
              <p:blipFill>
                <a:blip r:embed="rId410"/>
                <a:stretch>
                  <a:fillRect/>
                </a:stretch>
              </p:blipFill>
              <p:spPr>
                <a:xfrm>
                  <a:off x="3104610" y="5879955"/>
                  <a:ext cx="11412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75" name="筆跡 274">
                  <a:extLst>
                    <a:ext uri="{FF2B5EF4-FFF2-40B4-BE49-F238E27FC236}">
                      <a16:creationId xmlns:a16="http://schemas.microsoft.com/office/drawing/2014/main" id="{4CAF2CAA-9B44-4FC7-9D88-482226BA7CF0}"/>
                    </a:ext>
                  </a:extLst>
                </p14:cNvPr>
                <p14:cNvContentPartPr/>
                <p14:nvPr/>
              </p14:nvContentPartPr>
              <p14:xfrm>
                <a:off x="3221610" y="5936835"/>
                <a:ext cx="95400" cy="126360"/>
              </p14:xfrm>
            </p:contentPart>
          </mc:Choice>
          <mc:Fallback>
            <p:pic>
              <p:nvPicPr>
                <p:cNvPr id="275" name="筆跡 274">
                  <a:extLst>
                    <a:ext uri="{FF2B5EF4-FFF2-40B4-BE49-F238E27FC236}">
                      <a16:creationId xmlns:a16="http://schemas.microsoft.com/office/drawing/2014/main" id="{4CAF2CAA-9B44-4FC7-9D88-482226BA7CF0}"/>
                    </a:ext>
                  </a:extLst>
                </p:cNvPr>
                <p:cNvPicPr/>
                <p:nvPr/>
              </p:nvPicPr>
              <p:blipFill>
                <a:blip r:embed="rId412"/>
                <a:stretch>
                  <a:fillRect/>
                </a:stretch>
              </p:blipFill>
              <p:spPr>
                <a:xfrm>
                  <a:off x="3212610" y="5928195"/>
                  <a:ext cx="1130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76" name="筆跡 275">
                  <a:extLst>
                    <a:ext uri="{FF2B5EF4-FFF2-40B4-BE49-F238E27FC236}">
                      <a16:creationId xmlns:a16="http://schemas.microsoft.com/office/drawing/2014/main" id="{6B8A80D7-1195-45F1-8EE7-CD0A699DB676}"/>
                    </a:ext>
                  </a:extLst>
                </p14:cNvPr>
                <p14:cNvContentPartPr/>
                <p14:nvPr/>
              </p14:nvContentPartPr>
              <p14:xfrm>
                <a:off x="3331050" y="5981475"/>
                <a:ext cx="42120" cy="120240"/>
              </p14:xfrm>
            </p:contentPart>
          </mc:Choice>
          <mc:Fallback>
            <p:pic>
              <p:nvPicPr>
                <p:cNvPr id="276" name="筆跡 275">
                  <a:extLst>
                    <a:ext uri="{FF2B5EF4-FFF2-40B4-BE49-F238E27FC236}">
                      <a16:creationId xmlns:a16="http://schemas.microsoft.com/office/drawing/2014/main" id="{6B8A80D7-1195-45F1-8EE7-CD0A699DB676}"/>
                    </a:ext>
                  </a:extLst>
                </p:cNvPr>
                <p:cNvPicPr/>
                <p:nvPr/>
              </p:nvPicPr>
              <p:blipFill>
                <a:blip r:embed="rId414"/>
                <a:stretch>
                  <a:fillRect/>
                </a:stretch>
              </p:blipFill>
              <p:spPr>
                <a:xfrm>
                  <a:off x="3322050" y="5972835"/>
                  <a:ext cx="597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77" name="筆跡 276">
                  <a:extLst>
                    <a:ext uri="{FF2B5EF4-FFF2-40B4-BE49-F238E27FC236}">
                      <a16:creationId xmlns:a16="http://schemas.microsoft.com/office/drawing/2014/main" id="{9EB2C937-80C6-4506-9CCF-8C5AC4F98933}"/>
                    </a:ext>
                  </a:extLst>
                </p14:cNvPr>
                <p14:cNvContentPartPr/>
                <p14:nvPr/>
              </p14:nvContentPartPr>
              <p14:xfrm>
                <a:off x="3327450" y="5880675"/>
                <a:ext cx="50760" cy="53280"/>
              </p14:xfrm>
            </p:contentPart>
          </mc:Choice>
          <mc:Fallback>
            <p:pic>
              <p:nvPicPr>
                <p:cNvPr id="277" name="筆跡 276">
                  <a:extLst>
                    <a:ext uri="{FF2B5EF4-FFF2-40B4-BE49-F238E27FC236}">
                      <a16:creationId xmlns:a16="http://schemas.microsoft.com/office/drawing/2014/main" id="{9EB2C937-80C6-4506-9CCF-8C5AC4F98933}"/>
                    </a:ext>
                  </a:extLst>
                </p:cNvPr>
                <p:cNvPicPr/>
                <p:nvPr/>
              </p:nvPicPr>
              <p:blipFill>
                <a:blip r:embed="rId416"/>
                <a:stretch>
                  <a:fillRect/>
                </a:stretch>
              </p:blipFill>
              <p:spPr>
                <a:xfrm>
                  <a:off x="3318450" y="5872035"/>
                  <a:ext cx="684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78" name="筆跡 277">
                  <a:extLst>
                    <a:ext uri="{FF2B5EF4-FFF2-40B4-BE49-F238E27FC236}">
                      <a16:creationId xmlns:a16="http://schemas.microsoft.com/office/drawing/2014/main" id="{48615B68-0CA4-4B41-BB77-BF7E0C1B0B98}"/>
                    </a:ext>
                  </a:extLst>
                </p14:cNvPr>
                <p14:cNvContentPartPr/>
                <p14:nvPr/>
              </p14:nvContentPartPr>
              <p14:xfrm>
                <a:off x="3412770" y="5945475"/>
                <a:ext cx="77400" cy="92160"/>
              </p14:xfrm>
            </p:contentPart>
          </mc:Choice>
          <mc:Fallback>
            <p:pic>
              <p:nvPicPr>
                <p:cNvPr id="278" name="筆跡 277">
                  <a:extLst>
                    <a:ext uri="{FF2B5EF4-FFF2-40B4-BE49-F238E27FC236}">
                      <a16:creationId xmlns:a16="http://schemas.microsoft.com/office/drawing/2014/main" id="{48615B68-0CA4-4B41-BB77-BF7E0C1B0B98}"/>
                    </a:ext>
                  </a:extLst>
                </p:cNvPr>
                <p:cNvPicPr/>
                <p:nvPr/>
              </p:nvPicPr>
              <p:blipFill>
                <a:blip r:embed="rId418"/>
                <a:stretch>
                  <a:fillRect/>
                </a:stretch>
              </p:blipFill>
              <p:spPr>
                <a:xfrm>
                  <a:off x="3404130" y="5936475"/>
                  <a:ext cx="950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79" name="筆跡 278">
                  <a:extLst>
                    <a:ext uri="{FF2B5EF4-FFF2-40B4-BE49-F238E27FC236}">
                      <a16:creationId xmlns:a16="http://schemas.microsoft.com/office/drawing/2014/main" id="{895BCB0F-B471-4FE1-9809-E3B16E302C25}"/>
                    </a:ext>
                  </a:extLst>
                </p14:cNvPr>
                <p14:cNvContentPartPr/>
                <p14:nvPr/>
              </p14:nvContentPartPr>
              <p14:xfrm>
                <a:off x="3539130" y="5947995"/>
                <a:ext cx="47160" cy="75240"/>
              </p14:xfrm>
            </p:contentPart>
          </mc:Choice>
          <mc:Fallback>
            <p:pic>
              <p:nvPicPr>
                <p:cNvPr id="279" name="筆跡 278">
                  <a:extLst>
                    <a:ext uri="{FF2B5EF4-FFF2-40B4-BE49-F238E27FC236}">
                      <a16:creationId xmlns:a16="http://schemas.microsoft.com/office/drawing/2014/main" id="{895BCB0F-B471-4FE1-9809-E3B16E302C25}"/>
                    </a:ext>
                  </a:extLst>
                </p:cNvPr>
                <p:cNvPicPr/>
                <p:nvPr/>
              </p:nvPicPr>
              <p:blipFill>
                <a:blip r:embed="rId420"/>
                <a:stretch>
                  <a:fillRect/>
                </a:stretch>
              </p:blipFill>
              <p:spPr>
                <a:xfrm>
                  <a:off x="3530490" y="5938995"/>
                  <a:ext cx="648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80" name="筆跡 279">
                  <a:extLst>
                    <a:ext uri="{FF2B5EF4-FFF2-40B4-BE49-F238E27FC236}">
                      <a16:creationId xmlns:a16="http://schemas.microsoft.com/office/drawing/2014/main" id="{C1F9352E-79AD-4321-82AF-6C4B6AAEF29F}"/>
                    </a:ext>
                  </a:extLst>
                </p14:cNvPr>
                <p14:cNvContentPartPr/>
                <p14:nvPr/>
              </p14:nvContentPartPr>
              <p14:xfrm>
                <a:off x="3563250" y="5823435"/>
                <a:ext cx="137520" cy="187560"/>
              </p14:xfrm>
            </p:contentPart>
          </mc:Choice>
          <mc:Fallback>
            <p:pic>
              <p:nvPicPr>
                <p:cNvPr id="280" name="筆跡 279">
                  <a:extLst>
                    <a:ext uri="{FF2B5EF4-FFF2-40B4-BE49-F238E27FC236}">
                      <a16:creationId xmlns:a16="http://schemas.microsoft.com/office/drawing/2014/main" id="{C1F9352E-79AD-4321-82AF-6C4B6AAEF29F}"/>
                    </a:ext>
                  </a:extLst>
                </p:cNvPr>
                <p:cNvPicPr/>
                <p:nvPr/>
              </p:nvPicPr>
              <p:blipFill>
                <a:blip r:embed="rId422"/>
                <a:stretch>
                  <a:fillRect/>
                </a:stretch>
              </p:blipFill>
              <p:spPr>
                <a:xfrm>
                  <a:off x="3554250" y="5814795"/>
                  <a:ext cx="155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81" name="筆跡 280">
                  <a:extLst>
                    <a:ext uri="{FF2B5EF4-FFF2-40B4-BE49-F238E27FC236}">
                      <a16:creationId xmlns:a16="http://schemas.microsoft.com/office/drawing/2014/main" id="{B60B13C4-EA34-4DB3-B93A-161BF3C380A0}"/>
                    </a:ext>
                  </a:extLst>
                </p14:cNvPr>
                <p14:cNvContentPartPr/>
                <p14:nvPr/>
              </p14:nvContentPartPr>
              <p14:xfrm>
                <a:off x="3833970" y="5901555"/>
                <a:ext cx="24480" cy="153000"/>
              </p14:xfrm>
            </p:contentPart>
          </mc:Choice>
          <mc:Fallback>
            <p:pic>
              <p:nvPicPr>
                <p:cNvPr id="281" name="筆跡 280">
                  <a:extLst>
                    <a:ext uri="{FF2B5EF4-FFF2-40B4-BE49-F238E27FC236}">
                      <a16:creationId xmlns:a16="http://schemas.microsoft.com/office/drawing/2014/main" id="{B60B13C4-EA34-4DB3-B93A-161BF3C380A0}"/>
                    </a:ext>
                  </a:extLst>
                </p:cNvPr>
                <p:cNvPicPr/>
                <p:nvPr/>
              </p:nvPicPr>
              <p:blipFill>
                <a:blip r:embed="rId424"/>
                <a:stretch>
                  <a:fillRect/>
                </a:stretch>
              </p:blipFill>
              <p:spPr>
                <a:xfrm>
                  <a:off x="3824970" y="5892555"/>
                  <a:ext cx="421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82" name="筆跡 281">
                  <a:extLst>
                    <a:ext uri="{FF2B5EF4-FFF2-40B4-BE49-F238E27FC236}">
                      <a16:creationId xmlns:a16="http://schemas.microsoft.com/office/drawing/2014/main" id="{1F609F0D-A288-4A4E-B422-FA98CDB399AD}"/>
                    </a:ext>
                  </a:extLst>
                </p14:cNvPr>
                <p14:cNvContentPartPr/>
                <p14:nvPr/>
              </p14:nvContentPartPr>
              <p14:xfrm>
                <a:off x="3861690" y="5920995"/>
                <a:ext cx="135000" cy="68400"/>
              </p14:xfrm>
            </p:contentPart>
          </mc:Choice>
          <mc:Fallback>
            <p:pic>
              <p:nvPicPr>
                <p:cNvPr id="282" name="筆跡 281">
                  <a:extLst>
                    <a:ext uri="{FF2B5EF4-FFF2-40B4-BE49-F238E27FC236}">
                      <a16:creationId xmlns:a16="http://schemas.microsoft.com/office/drawing/2014/main" id="{1F609F0D-A288-4A4E-B422-FA98CDB399AD}"/>
                    </a:ext>
                  </a:extLst>
                </p:cNvPr>
                <p:cNvPicPr/>
                <p:nvPr/>
              </p:nvPicPr>
              <p:blipFill>
                <a:blip r:embed="rId426"/>
                <a:stretch>
                  <a:fillRect/>
                </a:stretch>
              </p:blipFill>
              <p:spPr>
                <a:xfrm>
                  <a:off x="3852690" y="5911995"/>
                  <a:ext cx="15264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83" name="筆跡 282">
                  <a:extLst>
                    <a:ext uri="{FF2B5EF4-FFF2-40B4-BE49-F238E27FC236}">
                      <a16:creationId xmlns:a16="http://schemas.microsoft.com/office/drawing/2014/main" id="{84227DBF-C8F9-4219-B19A-7FA12FF1E7D0}"/>
                    </a:ext>
                  </a:extLst>
                </p14:cNvPr>
                <p14:cNvContentPartPr/>
                <p14:nvPr/>
              </p14:nvContentPartPr>
              <p14:xfrm>
                <a:off x="3978330" y="5854755"/>
                <a:ext cx="13680" cy="204840"/>
              </p14:xfrm>
            </p:contentPart>
          </mc:Choice>
          <mc:Fallback>
            <p:pic>
              <p:nvPicPr>
                <p:cNvPr id="283" name="筆跡 282">
                  <a:extLst>
                    <a:ext uri="{FF2B5EF4-FFF2-40B4-BE49-F238E27FC236}">
                      <a16:creationId xmlns:a16="http://schemas.microsoft.com/office/drawing/2014/main" id="{84227DBF-C8F9-4219-B19A-7FA12FF1E7D0}"/>
                    </a:ext>
                  </a:extLst>
                </p:cNvPr>
                <p:cNvPicPr/>
                <p:nvPr/>
              </p:nvPicPr>
              <p:blipFill>
                <a:blip r:embed="rId428"/>
                <a:stretch>
                  <a:fillRect/>
                </a:stretch>
              </p:blipFill>
              <p:spPr>
                <a:xfrm>
                  <a:off x="3969330" y="5846115"/>
                  <a:ext cx="313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84" name="筆跡 283">
                  <a:extLst>
                    <a:ext uri="{FF2B5EF4-FFF2-40B4-BE49-F238E27FC236}">
                      <a16:creationId xmlns:a16="http://schemas.microsoft.com/office/drawing/2014/main" id="{97DA8865-5B42-4584-95B6-353AD63795DA}"/>
                    </a:ext>
                  </a:extLst>
                </p14:cNvPr>
                <p14:cNvContentPartPr/>
                <p14:nvPr/>
              </p14:nvContentPartPr>
              <p14:xfrm>
                <a:off x="4049250" y="6036915"/>
                <a:ext cx="56160" cy="53280"/>
              </p14:xfrm>
            </p:contentPart>
          </mc:Choice>
          <mc:Fallback>
            <p:pic>
              <p:nvPicPr>
                <p:cNvPr id="284" name="筆跡 283">
                  <a:extLst>
                    <a:ext uri="{FF2B5EF4-FFF2-40B4-BE49-F238E27FC236}">
                      <a16:creationId xmlns:a16="http://schemas.microsoft.com/office/drawing/2014/main" id="{97DA8865-5B42-4584-95B6-353AD63795DA}"/>
                    </a:ext>
                  </a:extLst>
                </p:cNvPr>
                <p:cNvPicPr/>
                <p:nvPr/>
              </p:nvPicPr>
              <p:blipFill>
                <a:blip r:embed="rId430"/>
                <a:stretch>
                  <a:fillRect/>
                </a:stretch>
              </p:blipFill>
              <p:spPr>
                <a:xfrm>
                  <a:off x="4040250" y="6027915"/>
                  <a:ext cx="7380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86" name="筆跡 285">
                  <a:extLst>
                    <a:ext uri="{FF2B5EF4-FFF2-40B4-BE49-F238E27FC236}">
                      <a16:creationId xmlns:a16="http://schemas.microsoft.com/office/drawing/2014/main" id="{B9867962-5161-4576-A8F5-58143560547B}"/>
                    </a:ext>
                  </a:extLst>
                </p14:cNvPr>
                <p14:cNvContentPartPr/>
                <p14:nvPr/>
              </p14:nvContentPartPr>
              <p14:xfrm>
                <a:off x="2457690" y="5793195"/>
                <a:ext cx="1751760" cy="474840"/>
              </p14:xfrm>
            </p:contentPart>
          </mc:Choice>
          <mc:Fallback>
            <p:pic>
              <p:nvPicPr>
                <p:cNvPr id="286" name="筆跡 285">
                  <a:extLst>
                    <a:ext uri="{FF2B5EF4-FFF2-40B4-BE49-F238E27FC236}">
                      <a16:creationId xmlns:a16="http://schemas.microsoft.com/office/drawing/2014/main" id="{B9867962-5161-4576-A8F5-58143560547B}"/>
                    </a:ext>
                  </a:extLst>
                </p:cNvPr>
                <p:cNvPicPr/>
                <p:nvPr/>
              </p:nvPicPr>
              <p:blipFill>
                <a:blip r:embed="rId432"/>
                <a:stretch>
                  <a:fillRect/>
                </a:stretch>
              </p:blipFill>
              <p:spPr>
                <a:xfrm>
                  <a:off x="2449050" y="5784195"/>
                  <a:ext cx="1769400" cy="492480"/>
                </a:xfrm>
                <a:prstGeom prst="rect">
                  <a:avLst/>
                </a:prstGeom>
              </p:spPr>
            </p:pic>
          </mc:Fallback>
        </mc:AlternateContent>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例題</a:t>
            </a:r>
            <a:r>
              <a:rPr lang="en-US" altLang="zh-TW" dirty="0"/>
              <a:t>6.5(</a:t>
            </a:r>
            <a:r>
              <a:rPr lang="zh-TW" altLang="en-US" dirty="0"/>
              <a:t>續</a:t>
            </a:r>
            <a:r>
              <a:rPr lang="en-US" altLang="zh-TW" dirty="0"/>
              <a:t>)</a:t>
            </a:r>
            <a:endParaRPr lang="zh-TW" altLang="en-US" dirty="0"/>
          </a:p>
        </p:txBody>
      </p:sp>
      <p:pic>
        <p:nvPicPr>
          <p:cNvPr id="62469" name="Picture 5"/>
          <p:cNvPicPr>
            <a:picLocks noGrp="1" noChangeAspect="1" noChangeArrowheads="1"/>
          </p:cNvPicPr>
          <p:nvPr>
            <p:ph idx="1"/>
          </p:nvPr>
        </p:nvPicPr>
        <p:blipFill>
          <a:blip r:embed="rId2" cstate="print"/>
          <a:srcRect/>
          <a:stretch>
            <a:fillRect/>
          </a:stretch>
        </p:blipFill>
        <p:spPr bwMode="auto">
          <a:xfrm>
            <a:off x="323850" y="1340768"/>
            <a:ext cx="5960463" cy="309634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78</a:t>
            </a:fld>
            <a:endParaRPr lang="zh-TW" altLang="en-US"/>
          </a:p>
        </p:txBody>
      </p:sp>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24027158-26DB-4869-8684-A90E0BE91FBB}"/>
                  </a:ext>
                </a:extLst>
              </p14:cNvPr>
              <p14:cNvContentPartPr/>
              <p14:nvPr/>
            </p14:nvContentPartPr>
            <p14:xfrm>
              <a:off x="962250" y="3994275"/>
              <a:ext cx="967680" cy="57960"/>
            </p14:xfrm>
          </p:contentPart>
        </mc:Choice>
        <mc:Fallback>
          <p:pic>
            <p:nvPicPr>
              <p:cNvPr id="3" name="筆跡 2">
                <a:extLst>
                  <a:ext uri="{FF2B5EF4-FFF2-40B4-BE49-F238E27FC236}">
                    <a16:creationId xmlns:a16="http://schemas.microsoft.com/office/drawing/2014/main" id="{24027158-26DB-4869-8684-A90E0BE91FBB}"/>
                  </a:ext>
                </a:extLst>
              </p:cNvPr>
              <p:cNvPicPr/>
              <p:nvPr/>
            </p:nvPicPr>
            <p:blipFill>
              <a:blip r:embed="rId4"/>
              <a:stretch>
                <a:fillRect/>
              </a:stretch>
            </p:blipFill>
            <p:spPr>
              <a:xfrm>
                <a:off x="953250" y="3985635"/>
                <a:ext cx="985320" cy="75600"/>
              </a:xfrm>
              <a:prstGeom prst="rect">
                <a:avLst/>
              </a:prstGeom>
            </p:spPr>
          </p:pic>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 </a:t>
            </a:r>
            <a:r>
              <a:rPr lang="en-US" altLang="zh-TW" i="1" dirty="0"/>
              <a:t>t</a:t>
            </a:r>
            <a:r>
              <a:rPr lang="en-US" altLang="zh-TW" dirty="0"/>
              <a:t> </a:t>
            </a:r>
            <a:r>
              <a:rPr lang="zh-TW" altLang="en-US" dirty="0"/>
              <a:t>檢定的評論</a:t>
            </a:r>
          </a:p>
        </p:txBody>
      </p:sp>
      <p:sp>
        <p:nvSpPr>
          <p:cNvPr id="3" name="內容版面配置區 2"/>
          <p:cNvSpPr>
            <a:spLocks noGrp="1"/>
          </p:cNvSpPr>
          <p:nvPr>
            <p:ph idx="1"/>
          </p:nvPr>
        </p:nvSpPr>
        <p:spPr/>
        <p:txBody>
          <a:bodyPr/>
          <a:lstStyle/>
          <a:p>
            <a:r>
              <a:rPr lang="zh-TW" altLang="en-US" dirty="0">
                <a:effectLst>
                  <a:outerShdw blurRad="38100" dist="38100" dir="2700000" algn="tl">
                    <a:srgbClr val="000000">
                      <a:alpha val="43137"/>
                    </a:srgbClr>
                  </a:outerShdw>
                </a:effectLst>
              </a:rPr>
              <a:t>嚴格說來</a:t>
            </a:r>
            <a:r>
              <a:rPr lang="zh-TW" altLang="en-US" dirty="0"/>
              <a:t>，除非知道樣本來自一個常態的母體，否則供檢定或信心區間的百分點學生 </a:t>
            </a:r>
            <a:r>
              <a:rPr lang="en-US" altLang="zh-TW" i="1" dirty="0"/>
              <a:t>t </a:t>
            </a:r>
            <a:r>
              <a:rPr lang="zh-TW" altLang="en-US" dirty="0"/>
              <a:t>表不應該被使用。特別是，</a:t>
            </a:r>
            <a:r>
              <a:rPr lang="el-GR" altLang="zh-TW" i="1" dirty="0"/>
              <a:t>σ</a:t>
            </a:r>
            <a:r>
              <a:rPr lang="zh-TW" altLang="en-US" dirty="0"/>
              <a:t> 很少被假設是已知的。</a:t>
            </a:r>
            <a:endParaRPr lang="en-US" altLang="zh-TW" dirty="0"/>
          </a:p>
          <a:p>
            <a:r>
              <a:rPr lang="zh-TW" altLang="en-US" dirty="0"/>
              <a:t>許多統計學的教科書都建議當           且帶有鐘形母體時，我們可很安全地在以下的檢定統計量中以 </a:t>
            </a:r>
            <a:r>
              <a:rPr lang="en-US" altLang="zh-TW" i="1" dirty="0"/>
              <a:t>s </a:t>
            </a:r>
            <a:r>
              <a:rPr lang="zh-TW" altLang="en-US" dirty="0"/>
              <a:t>來取代 </a:t>
            </a:r>
            <a:r>
              <a:rPr lang="el-GR" altLang="zh-TW" i="1" dirty="0"/>
              <a:t>σ</a:t>
            </a:r>
            <a:r>
              <a:rPr lang="zh-TW" altLang="en-US" dirty="0"/>
              <a:t>，而且仍可用 </a:t>
            </a:r>
            <a:r>
              <a:rPr lang="en-US" altLang="zh-TW" i="1" dirty="0"/>
              <a:t>Z</a:t>
            </a:r>
            <a:r>
              <a:rPr lang="en-US" altLang="zh-TW" dirty="0"/>
              <a:t> </a:t>
            </a:r>
            <a:r>
              <a:rPr lang="zh-TW" altLang="en-US" dirty="0"/>
              <a:t>表給適當的臨界區域。</a:t>
            </a:r>
            <a:endParaRPr lang="en-US" altLang="zh-TW" dirty="0"/>
          </a:p>
          <a:p>
            <a:endParaRPr lang="en-US" altLang="zh-TW" dirty="0"/>
          </a:p>
          <a:p>
            <a:r>
              <a:rPr lang="zh-TW" altLang="en-US" dirty="0"/>
              <a:t>此處的涵義是中央極限定理確實被牽扯進來且我們要仰賴         的事實。</a:t>
            </a:r>
          </a:p>
        </p:txBody>
      </p:sp>
      <p:graphicFrame>
        <p:nvGraphicFramePr>
          <p:cNvPr id="4" name="物件 3"/>
          <p:cNvGraphicFramePr>
            <a:graphicFrameLocks noChangeAspect="1"/>
          </p:cNvGraphicFramePr>
          <p:nvPr/>
        </p:nvGraphicFramePr>
        <p:xfrm>
          <a:off x="5868144" y="2924944"/>
          <a:ext cx="787400" cy="279400"/>
        </p:xfrm>
        <a:graphic>
          <a:graphicData uri="http://schemas.openxmlformats.org/presentationml/2006/ole">
            <mc:AlternateContent xmlns:mc="http://schemas.openxmlformats.org/markup-compatibility/2006">
              <mc:Choice xmlns:v="urn:schemas-microsoft-com:vml" Requires="v">
                <p:oleObj spid="_x0000_s29698" name="方程式" r:id="rId3" imgW="787320" imgH="279360" progId="Equation.3">
                  <p:embed/>
                </p:oleObj>
              </mc:Choice>
              <mc:Fallback>
                <p:oleObj name="方程式" r:id="rId3" imgW="78732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924944"/>
                        <a:ext cx="787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851920" y="4293096"/>
          <a:ext cx="1270000" cy="787400"/>
        </p:xfrm>
        <a:graphic>
          <a:graphicData uri="http://schemas.openxmlformats.org/presentationml/2006/ole">
            <mc:AlternateContent xmlns:mc="http://schemas.openxmlformats.org/markup-compatibility/2006">
              <mc:Choice xmlns:v="urn:schemas-microsoft-com:vml" Requires="v">
                <p:oleObj spid="_x0000_s29699" name="方程式" r:id="rId5" imgW="1269720" imgH="787320" progId="Equation.3">
                  <p:embed/>
                </p:oleObj>
              </mc:Choice>
              <mc:Fallback>
                <p:oleObj name="方程式" r:id="rId5" imgW="1269720" imgH="7873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4293096"/>
                        <a:ext cx="12700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2771800" y="5877272"/>
          <a:ext cx="685800" cy="203200"/>
        </p:xfrm>
        <a:graphic>
          <a:graphicData uri="http://schemas.openxmlformats.org/presentationml/2006/ole">
            <mc:AlternateContent xmlns:mc="http://schemas.openxmlformats.org/markup-compatibility/2006">
              <mc:Choice xmlns:v="urn:schemas-microsoft-com:vml" Requires="v">
                <p:oleObj spid="_x0000_s29700" name="方程式" r:id="rId7" imgW="685800" imgH="203040" progId="Equation.3">
                  <p:embed/>
                </p:oleObj>
              </mc:Choice>
              <mc:Fallback>
                <p:oleObj name="方程式" r:id="rId7" imgW="685800" imgH="20304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800" y="5877272"/>
                        <a:ext cx="6858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79</a:t>
            </a:fld>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F9AC39-ABFB-4CAC-B22A-3A98496FC12E}"/>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E00A40A1-51B6-4FA3-82A1-1CF9260948B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98A2A25-2299-49FF-937A-2E55ADC6DC67}"/>
              </a:ext>
            </a:extLst>
          </p:cNvPr>
          <p:cNvSpPr>
            <a:spLocks noGrp="1"/>
          </p:cNvSpPr>
          <p:nvPr>
            <p:ph type="sldNum" sz="quarter" idx="12"/>
          </p:nvPr>
        </p:nvSpPr>
        <p:spPr/>
        <p:txBody>
          <a:bodyPr/>
          <a:lstStyle/>
          <a:p>
            <a:fld id="{4ED57DA5-3079-4B49-823B-EE503FF95CF7}" type="slidenum">
              <a:rPr lang="zh-TW" altLang="en-US" smtClean="0"/>
              <a:pPr/>
              <a:t>8</a:t>
            </a:fld>
            <a:endParaRPr lang="zh-TW" altLang="en-US"/>
          </a:p>
        </p:txBody>
      </p:sp>
      <p:grpSp>
        <p:nvGrpSpPr>
          <p:cNvPr id="189" name="群組 188">
            <a:extLst>
              <a:ext uri="{FF2B5EF4-FFF2-40B4-BE49-F238E27FC236}">
                <a16:creationId xmlns:a16="http://schemas.microsoft.com/office/drawing/2014/main" id="{7F8837AB-D683-4E15-8AB2-54D39E0DFEC9}"/>
              </a:ext>
            </a:extLst>
          </p:cNvPr>
          <p:cNvGrpSpPr/>
          <p:nvPr/>
        </p:nvGrpSpPr>
        <p:grpSpPr>
          <a:xfrm>
            <a:off x="539552" y="1481738"/>
            <a:ext cx="4032448" cy="2091278"/>
            <a:chOff x="725386" y="3090358"/>
            <a:chExt cx="6976080" cy="3607200"/>
          </a:xfrm>
        </p:grpSpPr>
        <p:grpSp>
          <p:nvGrpSpPr>
            <p:cNvPr id="6" name="群組 5">
              <a:extLst>
                <a:ext uri="{FF2B5EF4-FFF2-40B4-BE49-F238E27FC236}">
                  <a16:creationId xmlns:a16="http://schemas.microsoft.com/office/drawing/2014/main" id="{20BA61A6-B79F-448D-BBD4-9F7C63E8AD88}"/>
                </a:ext>
              </a:extLst>
            </p:cNvPr>
            <p:cNvGrpSpPr/>
            <p:nvPr/>
          </p:nvGrpSpPr>
          <p:grpSpPr>
            <a:xfrm>
              <a:off x="727906" y="3090358"/>
              <a:ext cx="244440" cy="336240"/>
              <a:chOff x="727906" y="3090358"/>
              <a:chExt cx="244440" cy="336240"/>
            </a:xfrm>
          </p:grpSpPr>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18F675BB-0C76-4BCE-BEF9-DEFCD3E212F8}"/>
                      </a:ext>
                    </a:extLst>
                  </p14:cNvPr>
                  <p14:cNvContentPartPr/>
                  <p14:nvPr/>
                </p14:nvContentPartPr>
                <p14:xfrm>
                  <a:off x="753106" y="3090358"/>
                  <a:ext cx="211320" cy="12240"/>
                </p14:xfrm>
              </p:contentPart>
            </mc:Choice>
            <mc:Fallback xmlns="">
              <p:pic>
                <p:nvPicPr>
                  <p:cNvPr id="7" name="筆跡 6">
                    <a:extLst>
                      <a:ext uri="{FF2B5EF4-FFF2-40B4-BE49-F238E27FC236}">
                        <a16:creationId xmlns:a16="http://schemas.microsoft.com/office/drawing/2014/main" id="{18F675BB-0C76-4BCE-BEF9-DEFCD3E212F8}"/>
                      </a:ext>
                    </a:extLst>
                  </p:cNvPr>
                  <p:cNvPicPr/>
                  <p:nvPr/>
                </p:nvPicPr>
                <p:blipFill>
                  <a:blip r:embed="rId3"/>
                  <a:stretch>
                    <a:fillRect/>
                  </a:stretch>
                </p:blipFill>
                <p:spPr>
                  <a:xfrm>
                    <a:off x="737568" y="3075058"/>
                    <a:ext cx="241775" cy="4222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7B5D537F-9FDB-43E6-B91C-E9DF1EA4B2AB}"/>
                      </a:ext>
                    </a:extLst>
                  </p14:cNvPr>
                  <p14:cNvContentPartPr/>
                  <p14:nvPr/>
                </p14:nvContentPartPr>
                <p14:xfrm>
                  <a:off x="727906" y="3116998"/>
                  <a:ext cx="129600" cy="273240"/>
                </p14:xfrm>
              </p:contentPart>
            </mc:Choice>
            <mc:Fallback xmlns="">
              <p:pic>
                <p:nvPicPr>
                  <p:cNvPr id="8" name="筆跡 7">
                    <a:extLst>
                      <a:ext uri="{FF2B5EF4-FFF2-40B4-BE49-F238E27FC236}">
                        <a16:creationId xmlns:a16="http://schemas.microsoft.com/office/drawing/2014/main" id="{7B5D537F-9FDB-43E6-B91C-E9DF1EA4B2AB}"/>
                      </a:ext>
                    </a:extLst>
                  </p:cNvPr>
                  <p:cNvPicPr/>
                  <p:nvPr/>
                </p:nvPicPr>
                <p:blipFill>
                  <a:blip r:embed="rId5"/>
                  <a:stretch>
                    <a:fillRect/>
                  </a:stretch>
                </p:blipFill>
                <p:spPr>
                  <a:xfrm>
                    <a:off x="712329" y="3101473"/>
                    <a:ext cx="160131" cy="30366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2E3085BB-29FD-476E-A193-DE983447DBBF}"/>
                      </a:ext>
                    </a:extLst>
                  </p14:cNvPr>
                  <p14:cNvContentPartPr/>
                  <p14:nvPr/>
                </p14:nvContentPartPr>
                <p14:xfrm>
                  <a:off x="733666" y="3274678"/>
                  <a:ext cx="183240" cy="18720"/>
                </p14:xfrm>
              </p:contentPart>
            </mc:Choice>
            <mc:Fallback xmlns="">
              <p:pic>
                <p:nvPicPr>
                  <p:cNvPr id="9" name="筆跡 8">
                    <a:extLst>
                      <a:ext uri="{FF2B5EF4-FFF2-40B4-BE49-F238E27FC236}">
                        <a16:creationId xmlns:a16="http://schemas.microsoft.com/office/drawing/2014/main" id="{2E3085BB-29FD-476E-A193-DE983447DBBF}"/>
                      </a:ext>
                    </a:extLst>
                  </p:cNvPr>
                  <p:cNvPicPr/>
                  <p:nvPr/>
                </p:nvPicPr>
                <p:blipFill>
                  <a:blip r:embed="rId7"/>
                  <a:stretch>
                    <a:fillRect/>
                  </a:stretch>
                </p:blipFill>
                <p:spPr>
                  <a:xfrm>
                    <a:off x="718137" y="3259581"/>
                    <a:ext cx="213676" cy="4831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63C4910E-2847-43C6-9C89-884BE4A381FC}"/>
                      </a:ext>
                    </a:extLst>
                  </p14:cNvPr>
                  <p14:cNvContentPartPr/>
                  <p14:nvPr/>
                </p14:nvContentPartPr>
                <p14:xfrm>
                  <a:off x="901786" y="3337318"/>
                  <a:ext cx="70560" cy="89280"/>
                </p14:xfrm>
              </p:contentPart>
            </mc:Choice>
            <mc:Fallback xmlns="">
              <p:pic>
                <p:nvPicPr>
                  <p:cNvPr id="10" name="筆跡 9">
                    <a:extLst>
                      <a:ext uri="{FF2B5EF4-FFF2-40B4-BE49-F238E27FC236}">
                        <a16:creationId xmlns:a16="http://schemas.microsoft.com/office/drawing/2014/main" id="{63C4910E-2847-43C6-9C89-884BE4A381FC}"/>
                      </a:ext>
                    </a:extLst>
                  </p:cNvPr>
                  <p:cNvPicPr/>
                  <p:nvPr/>
                </p:nvPicPr>
                <p:blipFill>
                  <a:blip r:embed="rId9"/>
                  <a:stretch>
                    <a:fillRect/>
                  </a:stretch>
                </p:blipFill>
                <p:spPr>
                  <a:xfrm>
                    <a:off x="886312" y="3321818"/>
                    <a:ext cx="100888" cy="119660"/>
                  </a:xfrm>
                  <a:prstGeom prst="rect">
                    <a:avLst/>
                  </a:prstGeom>
                </p:spPr>
              </p:pic>
            </mc:Fallback>
          </mc:AlternateContent>
        </p:grpSp>
        <p:grpSp>
          <p:nvGrpSpPr>
            <p:cNvPr id="11" name="群組 10">
              <a:extLst>
                <a:ext uri="{FF2B5EF4-FFF2-40B4-BE49-F238E27FC236}">
                  <a16:creationId xmlns:a16="http://schemas.microsoft.com/office/drawing/2014/main" id="{CF311F5C-A45E-4EF1-B891-2A46334E14F7}"/>
                </a:ext>
              </a:extLst>
            </p:cNvPr>
            <p:cNvGrpSpPr/>
            <p:nvPr/>
          </p:nvGrpSpPr>
          <p:grpSpPr>
            <a:xfrm>
              <a:off x="1150906" y="3246598"/>
              <a:ext cx="21960" cy="81720"/>
              <a:chOff x="1150906" y="3246598"/>
              <a:chExt cx="21960" cy="81720"/>
            </a:xfrm>
          </p:grpSpPr>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AB5E53E5-C8C0-422D-8CB9-91EF4874F178}"/>
                      </a:ext>
                    </a:extLst>
                  </p14:cNvPr>
                  <p14:cNvContentPartPr/>
                  <p14:nvPr/>
                </p14:nvContentPartPr>
                <p14:xfrm>
                  <a:off x="1150906" y="3246598"/>
                  <a:ext cx="21960" cy="10800"/>
                </p14:xfrm>
              </p:contentPart>
            </mc:Choice>
            <mc:Fallback xmlns="">
              <p:pic>
                <p:nvPicPr>
                  <p:cNvPr id="12" name="筆跡 11">
                    <a:extLst>
                      <a:ext uri="{FF2B5EF4-FFF2-40B4-BE49-F238E27FC236}">
                        <a16:creationId xmlns:a16="http://schemas.microsoft.com/office/drawing/2014/main" id="{AB5E53E5-C8C0-422D-8CB9-91EF4874F178}"/>
                      </a:ext>
                    </a:extLst>
                  </p:cNvPr>
                  <p:cNvPicPr/>
                  <p:nvPr/>
                </p:nvPicPr>
                <p:blipFill>
                  <a:blip r:embed="rId11"/>
                  <a:stretch>
                    <a:fillRect/>
                  </a:stretch>
                </p:blipFill>
                <p:spPr>
                  <a:xfrm>
                    <a:off x="1135656" y="3231598"/>
                    <a:ext cx="51850" cy="4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筆跡 12">
                    <a:extLst>
                      <a:ext uri="{FF2B5EF4-FFF2-40B4-BE49-F238E27FC236}">
                        <a16:creationId xmlns:a16="http://schemas.microsoft.com/office/drawing/2014/main" id="{87E1B477-CDC3-4FFC-B934-CAD7F62AB243}"/>
                      </a:ext>
                    </a:extLst>
                  </p14:cNvPr>
                  <p14:cNvContentPartPr/>
                  <p14:nvPr/>
                </p14:nvContentPartPr>
                <p14:xfrm>
                  <a:off x="1150906" y="3318598"/>
                  <a:ext cx="3960" cy="9720"/>
                </p14:xfrm>
              </p:contentPart>
            </mc:Choice>
            <mc:Fallback xmlns="">
              <p:pic>
                <p:nvPicPr>
                  <p:cNvPr id="13" name="筆跡 12">
                    <a:extLst>
                      <a:ext uri="{FF2B5EF4-FFF2-40B4-BE49-F238E27FC236}">
                        <a16:creationId xmlns:a16="http://schemas.microsoft.com/office/drawing/2014/main" id="{87E1B477-CDC3-4FFC-B934-CAD7F62AB243}"/>
                      </a:ext>
                    </a:extLst>
                  </p:cNvPr>
                  <p:cNvPicPr/>
                  <p:nvPr/>
                </p:nvPicPr>
                <p:blipFill>
                  <a:blip r:embed="rId13"/>
                  <a:stretch>
                    <a:fillRect/>
                  </a:stretch>
                </p:blipFill>
                <p:spPr>
                  <a:xfrm>
                    <a:off x="1136763" y="3304018"/>
                    <a:ext cx="31680" cy="39488"/>
                  </a:xfrm>
                  <a:prstGeom prst="rect">
                    <a:avLst/>
                  </a:prstGeom>
                </p:spPr>
              </p:pic>
            </mc:Fallback>
          </mc:AlternateContent>
        </p:grpSp>
        <p:grpSp>
          <p:nvGrpSpPr>
            <p:cNvPr id="14" name="群組 13">
              <a:extLst>
                <a:ext uri="{FF2B5EF4-FFF2-40B4-BE49-F238E27FC236}">
                  <a16:creationId xmlns:a16="http://schemas.microsoft.com/office/drawing/2014/main" id="{27805166-31A5-47B0-B674-49685BAB1866}"/>
                </a:ext>
              </a:extLst>
            </p:cNvPr>
            <p:cNvGrpSpPr/>
            <p:nvPr/>
          </p:nvGrpSpPr>
          <p:grpSpPr>
            <a:xfrm>
              <a:off x="1604866" y="3133558"/>
              <a:ext cx="378720" cy="212400"/>
              <a:chOff x="1604866" y="3133558"/>
              <a:chExt cx="378720" cy="212400"/>
            </a:xfrm>
          </p:grpSpPr>
          <mc:AlternateContent xmlns:mc="http://schemas.openxmlformats.org/markup-compatibility/2006" xmlns:p14="http://schemas.microsoft.com/office/powerpoint/2010/main">
            <mc:Choice Requires="p14">
              <p:contentPart p14:bwMode="auto" r:id="rId14">
                <p14:nvContentPartPr>
                  <p14:cNvPr id="15" name="筆跡 14">
                    <a:extLst>
                      <a:ext uri="{FF2B5EF4-FFF2-40B4-BE49-F238E27FC236}">
                        <a16:creationId xmlns:a16="http://schemas.microsoft.com/office/drawing/2014/main" id="{24429EFB-9C37-4AA2-AC96-DAAA3E179024}"/>
                      </a:ext>
                    </a:extLst>
                  </p14:cNvPr>
                  <p14:cNvContentPartPr/>
                  <p14:nvPr/>
                </p14:nvContentPartPr>
                <p14:xfrm>
                  <a:off x="1604866" y="3133558"/>
                  <a:ext cx="198360" cy="212400"/>
                </p14:xfrm>
              </p:contentPart>
            </mc:Choice>
            <mc:Fallback xmlns="">
              <p:pic>
                <p:nvPicPr>
                  <p:cNvPr id="15" name="筆跡 14">
                    <a:extLst>
                      <a:ext uri="{FF2B5EF4-FFF2-40B4-BE49-F238E27FC236}">
                        <a16:creationId xmlns:a16="http://schemas.microsoft.com/office/drawing/2014/main" id="{24429EFB-9C37-4AA2-AC96-DAAA3E179024}"/>
                      </a:ext>
                    </a:extLst>
                  </p:cNvPr>
                  <p:cNvPicPr/>
                  <p:nvPr/>
                </p:nvPicPr>
                <p:blipFill>
                  <a:blip r:embed="rId15"/>
                  <a:stretch>
                    <a:fillRect/>
                  </a:stretch>
                </p:blipFill>
                <p:spPr>
                  <a:xfrm>
                    <a:off x="1589942" y="3118032"/>
                    <a:ext cx="228829" cy="24283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筆跡 15">
                    <a:extLst>
                      <a:ext uri="{FF2B5EF4-FFF2-40B4-BE49-F238E27FC236}">
                        <a16:creationId xmlns:a16="http://schemas.microsoft.com/office/drawing/2014/main" id="{7FD16D64-CFD2-4596-B75B-865ECCE36867}"/>
                      </a:ext>
                    </a:extLst>
                  </p14:cNvPr>
                  <p14:cNvContentPartPr/>
                  <p14:nvPr/>
                </p14:nvContentPartPr>
                <p14:xfrm>
                  <a:off x="1672546" y="3137518"/>
                  <a:ext cx="141120" cy="193680"/>
                </p14:xfrm>
              </p:contentPart>
            </mc:Choice>
            <mc:Fallback xmlns="">
              <p:pic>
                <p:nvPicPr>
                  <p:cNvPr id="16" name="筆跡 15">
                    <a:extLst>
                      <a:ext uri="{FF2B5EF4-FFF2-40B4-BE49-F238E27FC236}">
                        <a16:creationId xmlns:a16="http://schemas.microsoft.com/office/drawing/2014/main" id="{7FD16D64-CFD2-4596-B75B-865ECCE36867}"/>
                      </a:ext>
                    </a:extLst>
                  </p:cNvPr>
                  <p:cNvPicPr/>
                  <p:nvPr/>
                </p:nvPicPr>
                <p:blipFill>
                  <a:blip r:embed="rId17"/>
                  <a:stretch>
                    <a:fillRect/>
                  </a:stretch>
                </p:blipFill>
                <p:spPr>
                  <a:xfrm>
                    <a:off x="1657004" y="3122667"/>
                    <a:ext cx="171582" cy="22400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79703AF7-2B80-4DBD-BB7B-DD8CCBD82AE3}"/>
                      </a:ext>
                    </a:extLst>
                  </p14:cNvPr>
                  <p14:cNvContentPartPr/>
                  <p14:nvPr/>
                </p14:nvContentPartPr>
                <p14:xfrm>
                  <a:off x="1889626" y="3183958"/>
                  <a:ext cx="93960" cy="16920"/>
                </p14:xfrm>
              </p:contentPart>
            </mc:Choice>
            <mc:Fallback xmlns="">
              <p:pic>
                <p:nvPicPr>
                  <p:cNvPr id="17" name="筆跡 16">
                    <a:extLst>
                      <a:ext uri="{FF2B5EF4-FFF2-40B4-BE49-F238E27FC236}">
                        <a16:creationId xmlns:a16="http://schemas.microsoft.com/office/drawing/2014/main" id="{79703AF7-2B80-4DBD-BB7B-DD8CCBD82AE3}"/>
                      </a:ext>
                    </a:extLst>
                  </p:cNvPr>
                  <p:cNvPicPr/>
                  <p:nvPr/>
                </p:nvPicPr>
                <p:blipFill>
                  <a:blip r:embed="rId19"/>
                  <a:stretch>
                    <a:fillRect/>
                  </a:stretch>
                </p:blipFill>
                <p:spPr>
                  <a:xfrm>
                    <a:off x="1874790" y="3168851"/>
                    <a:ext cx="124250" cy="4653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DD3A3EE9-349B-4696-BC59-D971166BF9E3}"/>
                      </a:ext>
                    </a:extLst>
                  </p14:cNvPr>
                  <p14:cNvContentPartPr/>
                  <p14:nvPr/>
                </p14:nvContentPartPr>
                <p14:xfrm>
                  <a:off x="1874866" y="3267478"/>
                  <a:ext cx="89640" cy="4320"/>
                </p14:xfrm>
              </p:contentPart>
            </mc:Choice>
            <mc:Fallback xmlns="">
              <p:pic>
                <p:nvPicPr>
                  <p:cNvPr id="18" name="筆跡 17">
                    <a:extLst>
                      <a:ext uri="{FF2B5EF4-FFF2-40B4-BE49-F238E27FC236}">
                        <a16:creationId xmlns:a16="http://schemas.microsoft.com/office/drawing/2014/main" id="{DD3A3EE9-349B-4696-BC59-D971166BF9E3}"/>
                      </a:ext>
                    </a:extLst>
                  </p:cNvPr>
                  <p:cNvPicPr/>
                  <p:nvPr/>
                </p:nvPicPr>
                <p:blipFill>
                  <a:blip r:embed="rId21"/>
                  <a:stretch>
                    <a:fillRect/>
                  </a:stretch>
                </p:blipFill>
                <p:spPr>
                  <a:xfrm>
                    <a:off x="1859303" y="3253978"/>
                    <a:ext cx="120143" cy="30780"/>
                  </a:xfrm>
                  <a:prstGeom prst="rect">
                    <a:avLst/>
                  </a:prstGeom>
                </p:spPr>
              </p:pic>
            </mc:Fallback>
          </mc:AlternateContent>
        </p:grpSp>
        <p:grpSp>
          <p:nvGrpSpPr>
            <p:cNvPr id="19" name="群組 18">
              <a:extLst>
                <a:ext uri="{FF2B5EF4-FFF2-40B4-BE49-F238E27FC236}">
                  <a16:creationId xmlns:a16="http://schemas.microsoft.com/office/drawing/2014/main" id="{55102563-A897-45DC-B86C-052C8910D725}"/>
                </a:ext>
              </a:extLst>
            </p:cNvPr>
            <p:cNvGrpSpPr/>
            <p:nvPr/>
          </p:nvGrpSpPr>
          <p:grpSpPr>
            <a:xfrm>
              <a:off x="2153866" y="3147958"/>
              <a:ext cx="196200" cy="211320"/>
              <a:chOff x="2153866" y="3147958"/>
              <a:chExt cx="196200" cy="211320"/>
            </a:xfrm>
          </p:grpSpPr>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F16E7BB0-A90A-400F-9428-A85A241161D3}"/>
                      </a:ext>
                    </a:extLst>
                  </p14:cNvPr>
                  <p14:cNvContentPartPr/>
                  <p14:nvPr/>
                </p14:nvContentPartPr>
                <p14:xfrm>
                  <a:off x="2153866" y="3147958"/>
                  <a:ext cx="30240" cy="211320"/>
                </p14:xfrm>
              </p:contentPart>
            </mc:Choice>
            <mc:Fallback xmlns="">
              <p:pic>
                <p:nvPicPr>
                  <p:cNvPr id="20" name="筆跡 19">
                    <a:extLst>
                      <a:ext uri="{FF2B5EF4-FFF2-40B4-BE49-F238E27FC236}">
                        <a16:creationId xmlns:a16="http://schemas.microsoft.com/office/drawing/2014/main" id="{F16E7BB0-A90A-400F-9428-A85A241161D3}"/>
                      </a:ext>
                    </a:extLst>
                  </p:cNvPr>
                  <p:cNvPicPr/>
                  <p:nvPr/>
                </p:nvPicPr>
                <p:blipFill>
                  <a:blip r:embed="rId23"/>
                  <a:stretch>
                    <a:fillRect/>
                  </a:stretch>
                </p:blipFill>
                <p:spPr>
                  <a:xfrm>
                    <a:off x="2138437" y="3132465"/>
                    <a:ext cx="60480" cy="24168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53D3CDF5-52C8-45C2-984E-B25ADA1C10F6}"/>
                      </a:ext>
                    </a:extLst>
                  </p14:cNvPr>
                  <p14:cNvContentPartPr/>
                  <p14:nvPr/>
                </p14:nvContentPartPr>
                <p14:xfrm>
                  <a:off x="2243866" y="3181798"/>
                  <a:ext cx="106200" cy="148320"/>
                </p14:xfrm>
              </p:contentPart>
            </mc:Choice>
            <mc:Fallback xmlns="">
              <p:pic>
                <p:nvPicPr>
                  <p:cNvPr id="21" name="筆跡 20">
                    <a:extLst>
                      <a:ext uri="{FF2B5EF4-FFF2-40B4-BE49-F238E27FC236}">
                        <a16:creationId xmlns:a16="http://schemas.microsoft.com/office/drawing/2014/main" id="{53D3CDF5-52C8-45C2-984E-B25ADA1C10F6}"/>
                      </a:ext>
                    </a:extLst>
                  </p:cNvPr>
                  <p:cNvPicPr/>
                  <p:nvPr/>
                </p:nvPicPr>
                <p:blipFill>
                  <a:blip r:embed="rId25"/>
                  <a:stretch>
                    <a:fillRect/>
                  </a:stretch>
                </p:blipFill>
                <p:spPr>
                  <a:xfrm>
                    <a:off x="2228340" y="3166283"/>
                    <a:ext cx="136632" cy="178729"/>
                  </a:xfrm>
                  <a:prstGeom prst="rect">
                    <a:avLst/>
                  </a:prstGeom>
                </p:spPr>
              </p:pic>
            </mc:Fallback>
          </mc:AlternateContent>
        </p:grpSp>
        <p:grpSp>
          <p:nvGrpSpPr>
            <p:cNvPr id="22" name="群組 21">
              <a:extLst>
                <a:ext uri="{FF2B5EF4-FFF2-40B4-BE49-F238E27FC236}">
                  <a16:creationId xmlns:a16="http://schemas.microsoft.com/office/drawing/2014/main" id="{70B1596D-11EF-4BC8-9421-7F4E1AF97197}"/>
                </a:ext>
              </a:extLst>
            </p:cNvPr>
            <p:cNvGrpSpPr/>
            <p:nvPr/>
          </p:nvGrpSpPr>
          <p:grpSpPr>
            <a:xfrm>
              <a:off x="744106" y="3700558"/>
              <a:ext cx="219600" cy="307080"/>
              <a:chOff x="744106" y="3700558"/>
              <a:chExt cx="219600" cy="307080"/>
            </a:xfrm>
          </p:grpSpPr>
          <mc:AlternateContent xmlns:mc="http://schemas.openxmlformats.org/markup-compatibility/2006" xmlns:p14="http://schemas.microsoft.com/office/powerpoint/2010/main">
            <mc:Choice Requires="p14">
              <p:contentPart p14:bwMode="auto" r:id="rId26">
                <p14:nvContentPartPr>
                  <p14:cNvPr id="23" name="筆跡 22">
                    <a:extLst>
                      <a:ext uri="{FF2B5EF4-FFF2-40B4-BE49-F238E27FC236}">
                        <a16:creationId xmlns:a16="http://schemas.microsoft.com/office/drawing/2014/main" id="{B524AEA0-385E-4B7F-93BE-F5D3E94A37D8}"/>
                      </a:ext>
                    </a:extLst>
                  </p14:cNvPr>
                  <p14:cNvContentPartPr/>
                  <p14:nvPr/>
                </p14:nvContentPartPr>
                <p14:xfrm>
                  <a:off x="753106" y="3700558"/>
                  <a:ext cx="195840" cy="25200"/>
                </p14:xfrm>
              </p:contentPart>
            </mc:Choice>
            <mc:Fallback xmlns="">
              <p:pic>
                <p:nvPicPr>
                  <p:cNvPr id="23" name="筆跡 22">
                    <a:extLst>
                      <a:ext uri="{FF2B5EF4-FFF2-40B4-BE49-F238E27FC236}">
                        <a16:creationId xmlns:a16="http://schemas.microsoft.com/office/drawing/2014/main" id="{B524AEA0-385E-4B7F-93BE-F5D3E94A37D8}"/>
                      </a:ext>
                    </a:extLst>
                  </p:cNvPr>
                  <p:cNvPicPr/>
                  <p:nvPr/>
                </p:nvPicPr>
                <p:blipFill>
                  <a:blip r:embed="rId27"/>
                  <a:stretch>
                    <a:fillRect/>
                  </a:stretch>
                </p:blipFill>
                <p:spPr>
                  <a:xfrm>
                    <a:off x="737563" y="3685192"/>
                    <a:ext cx="226304" cy="5531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筆跡 23">
                    <a:extLst>
                      <a:ext uri="{FF2B5EF4-FFF2-40B4-BE49-F238E27FC236}">
                        <a16:creationId xmlns:a16="http://schemas.microsoft.com/office/drawing/2014/main" id="{5B4BAE2A-8AAA-4E74-9FD3-7B69656DD1E9}"/>
                      </a:ext>
                    </a:extLst>
                  </p14:cNvPr>
                  <p14:cNvContentPartPr/>
                  <p14:nvPr/>
                </p14:nvContentPartPr>
                <p14:xfrm>
                  <a:off x="744106" y="3727198"/>
                  <a:ext cx="139680" cy="244440"/>
                </p14:xfrm>
              </p:contentPart>
            </mc:Choice>
            <mc:Fallback xmlns="">
              <p:pic>
                <p:nvPicPr>
                  <p:cNvPr id="24" name="筆跡 23">
                    <a:extLst>
                      <a:ext uri="{FF2B5EF4-FFF2-40B4-BE49-F238E27FC236}">
                        <a16:creationId xmlns:a16="http://schemas.microsoft.com/office/drawing/2014/main" id="{5B4BAE2A-8AAA-4E74-9FD3-7B69656DD1E9}"/>
                      </a:ext>
                    </a:extLst>
                  </p:cNvPr>
                  <p:cNvPicPr/>
                  <p:nvPr/>
                </p:nvPicPr>
                <p:blipFill>
                  <a:blip r:embed="rId29"/>
                  <a:stretch>
                    <a:fillRect/>
                  </a:stretch>
                </p:blipFill>
                <p:spPr>
                  <a:xfrm>
                    <a:off x="728586" y="3711688"/>
                    <a:ext cx="170099" cy="274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筆跡 24">
                    <a:extLst>
                      <a:ext uri="{FF2B5EF4-FFF2-40B4-BE49-F238E27FC236}">
                        <a16:creationId xmlns:a16="http://schemas.microsoft.com/office/drawing/2014/main" id="{73BE37F9-00E6-4749-9AC0-C8FB50243939}"/>
                      </a:ext>
                    </a:extLst>
                  </p14:cNvPr>
                  <p14:cNvContentPartPr/>
                  <p14:nvPr/>
                </p14:nvContentPartPr>
                <p14:xfrm>
                  <a:off x="757786" y="3889918"/>
                  <a:ext cx="162720" cy="12600"/>
                </p14:xfrm>
              </p:contentPart>
            </mc:Choice>
            <mc:Fallback xmlns="">
              <p:pic>
                <p:nvPicPr>
                  <p:cNvPr id="25" name="筆跡 24">
                    <a:extLst>
                      <a:ext uri="{FF2B5EF4-FFF2-40B4-BE49-F238E27FC236}">
                        <a16:creationId xmlns:a16="http://schemas.microsoft.com/office/drawing/2014/main" id="{73BE37F9-00E6-4749-9AC0-C8FB50243939}"/>
                      </a:ext>
                    </a:extLst>
                  </p:cNvPr>
                  <p:cNvPicPr/>
                  <p:nvPr/>
                </p:nvPicPr>
                <p:blipFill>
                  <a:blip r:embed="rId31"/>
                  <a:stretch>
                    <a:fillRect/>
                  </a:stretch>
                </p:blipFill>
                <p:spPr>
                  <a:xfrm>
                    <a:off x="742259" y="3874918"/>
                    <a:ext cx="193152" cy="4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059E586A-441B-4A60-8474-4A93D36B86D8}"/>
                      </a:ext>
                    </a:extLst>
                  </p14:cNvPr>
                  <p14:cNvContentPartPr/>
                  <p14:nvPr/>
                </p14:nvContentPartPr>
                <p14:xfrm>
                  <a:off x="942826" y="3911518"/>
                  <a:ext cx="20880" cy="96120"/>
                </p14:xfrm>
              </p:contentPart>
            </mc:Choice>
            <mc:Fallback xmlns="">
              <p:pic>
                <p:nvPicPr>
                  <p:cNvPr id="26" name="筆跡 25">
                    <a:extLst>
                      <a:ext uri="{FF2B5EF4-FFF2-40B4-BE49-F238E27FC236}">
                        <a16:creationId xmlns:a16="http://schemas.microsoft.com/office/drawing/2014/main" id="{059E586A-441B-4A60-8474-4A93D36B86D8}"/>
                      </a:ext>
                    </a:extLst>
                  </p:cNvPr>
                  <p:cNvPicPr/>
                  <p:nvPr/>
                </p:nvPicPr>
                <p:blipFill>
                  <a:blip r:embed="rId33"/>
                  <a:stretch>
                    <a:fillRect/>
                  </a:stretch>
                </p:blipFill>
                <p:spPr>
                  <a:xfrm>
                    <a:off x="927473" y="3896015"/>
                    <a:ext cx="50972" cy="12650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7" name="筆跡 26">
                  <a:extLst>
                    <a:ext uri="{FF2B5EF4-FFF2-40B4-BE49-F238E27FC236}">
                      <a16:creationId xmlns:a16="http://schemas.microsoft.com/office/drawing/2014/main" id="{FCE59FD8-796B-4A41-B119-7D5F20818FFB}"/>
                    </a:ext>
                  </a:extLst>
                </p14:cNvPr>
                <p14:cNvContentPartPr/>
                <p14:nvPr/>
              </p14:nvContentPartPr>
              <p14:xfrm>
                <a:off x="1127146" y="3826198"/>
                <a:ext cx="6120" cy="7560"/>
              </p14:xfrm>
            </p:contentPart>
          </mc:Choice>
          <mc:Fallback xmlns="">
            <p:pic>
              <p:nvPicPr>
                <p:cNvPr id="27" name="筆跡 26">
                  <a:extLst>
                    <a:ext uri="{FF2B5EF4-FFF2-40B4-BE49-F238E27FC236}">
                      <a16:creationId xmlns:a16="http://schemas.microsoft.com/office/drawing/2014/main" id="{FCE59FD8-796B-4A41-B119-7D5F20818FFB}"/>
                    </a:ext>
                  </a:extLst>
                </p:cNvPr>
                <p:cNvPicPr/>
                <p:nvPr/>
              </p:nvPicPr>
              <p:blipFill>
                <a:blip r:embed="rId13"/>
                <a:stretch>
                  <a:fillRect/>
                </a:stretch>
              </p:blipFill>
              <p:spPr>
                <a:xfrm>
                  <a:off x="1111846" y="3812241"/>
                  <a:ext cx="36108" cy="36055"/>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A3C0C430-9895-48B7-9306-42B55521BD97}"/>
                    </a:ext>
                  </a:extLst>
                </p14:cNvPr>
                <p14:cNvContentPartPr/>
                <p14:nvPr/>
              </p14:nvContentPartPr>
              <p14:xfrm>
                <a:off x="1123546" y="3902158"/>
                <a:ext cx="1440" cy="2520"/>
              </p14:xfrm>
            </p:contentPart>
          </mc:Choice>
          <mc:Fallback xmlns="">
            <p:pic>
              <p:nvPicPr>
                <p:cNvPr id="28" name="筆跡 27">
                  <a:extLst>
                    <a:ext uri="{FF2B5EF4-FFF2-40B4-BE49-F238E27FC236}">
                      <a16:creationId xmlns:a16="http://schemas.microsoft.com/office/drawing/2014/main" id="{A3C0C430-9895-48B7-9306-42B55521BD97}"/>
                    </a:ext>
                  </a:extLst>
                </p:cNvPr>
                <p:cNvPicPr/>
                <p:nvPr/>
              </p:nvPicPr>
              <p:blipFill>
                <a:blip r:embed="rId13"/>
                <a:stretch>
                  <a:fillRect/>
                </a:stretch>
              </p:blipFill>
              <p:spPr>
                <a:xfrm>
                  <a:off x="1111546" y="3886408"/>
                  <a:ext cx="24960" cy="33390"/>
                </a:xfrm>
                <a:prstGeom prst="rect">
                  <a:avLst/>
                </a:prstGeom>
              </p:spPr>
            </p:pic>
          </mc:Fallback>
        </mc:AlternateContent>
        <p:grpSp>
          <p:nvGrpSpPr>
            <p:cNvPr id="29" name="群組 28">
              <a:extLst>
                <a:ext uri="{FF2B5EF4-FFF2-40B4-BE49-F238E27FC236}">
                  <a16:creationId xmlns:a16="http://schemas.microsoft.com/office/drawing/2014/main" id="{6441EABB-61F1-4D24-B2D6-50B1AC97A857}"/>
                </a:ext>
              </a:extLst>
            </p:cNvPr>
            <p:cNvGrpSpPr/>
            <p:nvPr/>
          </p:nvGrpSpPr>
          <p:grpSpPr>
            <a:xfrm>
              <a:off x="1652026" y="3790198"/>
              <a:ext cx="383400" cy="191520"/>
              <a:chOff x="1652026" y="3790198"/>
              <a:chExt cx="383400" cy="191520"/>
            </a:xfrm>
          </p:grpSpPr>
          <mc:AlternateContent xmlns:mc="http://schemas.openxmlformats.org/markup-compatibility/2006" xmlns:p14="http://schemas.microsoft.com/office/powerpoint/2010/main">
            <mc:Choice Requires="p14">
              <p:contentPart p14:bwMode="auto" r:id="rId36">
                <p14:nvContentPartPr>
                  <p14:cNvPr id="30" name="筆跡 29">
                    <a:extLst>
                      <a:ext uri="{FF2B5EF4-FFF2-40B4-BE49-F238E27FC236}">
                        <a16:creationId xmlns:a16="http://schemas.microsoft.com/office/drawing/2014/main" id="{9E429937-C9CD-4D1E-AB58-163267D4117D}"/>
                      </a:ext>
                    </a:extLst>
                  </p14:cNvPr>
                  <p14:cNvContentPartPr/>
                  <p14:nvPr/>
                </p14:nvContentPartPr>
                <p14:xfrm>
                  <a:off x="1652026" y="3793078"/>
                  <a:ext cx="191160" cy="188640"/>
                </p14:xfrm>
              </p:contentPart>
            </mc:Choice>
            <mc:Fallback xmlns="">
              <p:pic>
                <p:nvPicPr>
                  <p:cNvPr id="30" name="筆跡 29">
                    <a:extLst>
                      <a:ext uri="{FF2B5EF4-FFF2-40B4-BE49-F238E27FC236}">
                        <a16:creationId xmlns:a16="http://schemas.microsoft.com/office/drawing/2014/main" id="{9E429937-C9CD-4D1E-AB58-163267D4117D}"/>
                      </a:ext>
                    </a:extLst>
                  </p:cNvPr>
                  <p:cNvPicPr/>
                  <p:nvPr/>
                </p:nvPicPr>
                <p:blipFill>
                  <a:blip r:embed="rId37"/>
                  <a:stretch>
                    <a:fillRect/>
                  </a:stretch>
                </p:blipFill>
                <p:spPr>
                  <a:xfrm>
                    <a:off x="1636510" y="3777565"/>
                    <a:ext cx="221572" cy="219046"/>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筆跡 30">
                    <a:extLst>
                      <a:ext uri="{FF2B5EF4-FFF2-40B4-BE49-F238E27FC236}">
                        <a16:creationId xmlns:a16="http://schemas.microsoft.com/office/drawing/2014/main" id="{E278EB45-5824-475F-8B77-87792C4910D3}"/>
                      </a:ext>
                    </a:extLst>
                  </p14:cNvPr>
                  <p14:cNvContentPartPr/>
                  <p14:nvPr/>
                </p14:nvContentPartPr>
                <p14:xfrm>
                  <a:off x="1705666" y="3790198"/>
                  <a:ext cx="120600" cy="171360"/>
                </p14:xfrm>
              </p:contentPart>
            </mc:Choice>
            <mc:Fallback xmlns="">
              <p:pic>
                <p:nvPicPr>
                  <p:cNvPr id="31" name="筆跡 30">
                    <a:extLst>
                      <a:ext uri="{FF2B5EF4-FFF2-40B4-BE49-F238E27FC236}">
                        <a16:creationId xmlns:a16="http://schemas.microsoft.com/office/drawing/2014/main" id="{E278EB45-5824-475F-8B77-87792C4910D3}"/>
                      </a:ext>
                    </a:extLst>
                  </p:cNvPr>
                  <p:cNvPicPr/>
                  <p:nvPr/>
                </p:nvPicPr>
                <p:blipFill>
                  <a:blip r:embed="rId39"/>
                  <a:stretch>
                    <a:fillRect/>
                  </a:stretch>
                </p:blipFill>
                <p:spPr>
                  <a:xfrm>
                    <a:off x="1690125" y="3774676"/>
                    <a:ext cx="151061" cy="20178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筆跡 31">
                    <a:extLst>
                      <a:ext uri="{FF2B5EF4-FFF2-40B4-BE49-F238E27FC236}">
                        <a16:creationId xmlns:a16="http://schemas.microsoft.com/office/drawing/2014/main" id="{53E8040C-0845-4A7E-80A1-4216907E6FE0}"/>
                      </a:ext>
                    </a:extLst>
                  </p14:cNvPr>
                  <p14:cNvContentPartPr/>
                  <p14:nvPr/>
                </p14:nvContentPartPr>
                <p14:xfrm>
                  <a:off x="1927426" y="3837358"/>
                  <a:ext cx="108000" cy="8640"/>
                </p14:xfrm>
              </p:contentPart>
            </mc:Choice>
            <mc:Fallback xmlns="">
              <p:pic>
                <p:nvPicPr>
                  <p:cNvPr id="32" name="筆跡 31">
                    <a:extLst>
                      <a:ext uri="{FF2B5EF4-FFF2-40B4-BE49-F238E27FC236}">
                        <a16:creationId xmlns:a16="http://schemas.microsoft.com/office/drawing/2014/main" id="{53E8040C-0845-4A7E-80A1-4216907E6FE0}"/>
                      </a:ext>
                    </a:extLst>
                  </p:cNvPr>
                  <p:cNvPicPr/>
                  <p:nvPr/>
                </p:nvPicPr>
                <p:blipFill>
                  <a:blip r:embed="rId41"/>
                  <a:stretch>
                    <a:fillRect/>
                  </a:stretch>
                </p:blipFill>
                <p:spPr>
                  <a:xfrm>
                    <a:off x="1911909" y="3821929"/>
                    <a:ext cx="138414"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B2781A91-AB4D-4197-8CB0-CE5F0785C760}"/>
                      </a:ext>
                    </a:extLst>
                  </p14:cNvPr>
                  <p14:cNvContentPartPr/>
                  <p14:nvPr/>
                </p14:nvContentPartPr>
                <p14:xfrm>
                  <a:off x="1942546" y="3907558"/>
                  <a:ext cx="84960" cy="9720"/>
                </p14:xfrm>
              </p:contentPart>
            </mc:Choice>
            <mc:Fallback xmlns="">
              <p:pic>
                <p:nvPicPr>
                  <p:cNvPr id="33" name="筆跡 32">
                    <a:extLst>
                      <a:ext uri="{FF2B5EF4-FFF2-40B4-BE49-F238E27FC236}">
                        <a16:creationId xmlns:a16="http://schemas.microsoft.com/office/drawing/2014/main" id="{B2781A91-AB4D-4197-8CB0-CE5F0785C760}"/>
                      </a:ext>
                    </a:extLst>
                  </p:cNvPr>
                  <p:cNvPicPr/>
                  <p:nvPr/>
                </p:nvPicPr>
                <p:blipFill>
                  <a:blip r:embed="rId43"/>
                  <a:stretch>
                    <a:fillRect/>
                  </a:stretch>
                </p:blipFill>
                <p:spPr>
                  <a:xfrm>
                    <a:off x="1927042" y="3892370"/>
                    <a:ext cx="115347" cy="39488"/>
                  </a:xfrm>
                  <a:prstGeom prst="rect">
                    <a:avLst/>
                  </a:prstGeom>
                </p:spPr>
              </p:pic>
            </mc:Fallback>
          </mc:AlternateContent>
        </p:grpSp>
        <p:grpSp>
          <p:nvGrpSpPr>
            <p:cNvPr id="34" name="群組 33">
              <a:extLst>
                <a:ext uri="{FF2B5EF4-FFF2-40B4-BE49-F238E27FC236}">
                  <a16:creationId xmlns:a16="http://schemas.microsoft.com/office/drawing/2014/main" id="{C0B1660A-1ED9-4B30-93B6-61F2D538E348}"/>
                </a:ext>
              </a:extLst>
            </p:cNvPr>
            <p:cNvGrpSpPr/>
            <p:nvPr/>
          </p:nvGrpSpPr>
          <p:grpSpPr>
            <a:xfrm>
              <a:off x="2205346" y="3833398"/>
              <a:ext cx="303480" cy="150480"/>
              <a:chOff x="2205346" y="3833398"/>
              <a:chExt cx="303480" cy="150480"/>
            </a:xfrm>
          </p:grpSpPr>
          <mc:AlternateContent xmlns:mc="http://schemas.openxmlformats.org/markup-compatibility/2006" xmlns:p14="http://schemas.microsoft.com/office/powerpoint/2010/main">
            <mc:Choice Requires="p14">
              <p:contentPart p14:bwMode="auto" r:id="rId44">
                <p14:nvContentPartPr>
                  <p14:cNvPr id="35" name="筆跡 34">
                    <a:extLst>
                      <a:ext uri="{FF2B5EF4-FFF2-40B4-BE49-F238E27FC236}">
                        <a16:creationId xmlns:a16="http://schemas.microsoft.com/office/drawing/2014/main" id="{3993A391-2B54-4B1A-B226-B6631349FE10}"/>
                      </a:ext>
                    </a:extLst>
                  </p14:cNvPr>
                  <p14:cNvContentPartPr/>
                  <p14:nvPr/>
                </p14:nvContentPartPr>
                <p14:xfrm>
                  <a:off x="2205346" y="3846718"/>
                  <a:ext cx="38160" cy="137160"/>
                </p14:xfrm>
              </p:contentPart>
            </mc:Choice>
            <mc:Fallback xmlns="">
              <p:pic>
                <p:nvPicPr>
                  <p:cNvPr id="35" name="筆跡 34">
                    <a:extLst>
                      <a:ext uri="{FF2B5EF4-FFF2-40B4-BE49-F238E27FC236}">
                        <a16:creationId xmlns:a16="http://schemas.microsoft.com/office/drawing/2014/main" id="{3993A391-2B54-4B1A-B226-B6631349FE10}"/>
                      </a:ext>
                    </a:extLst>
                  </p:cNvPr>
                  <p:cNvPicPr/>
                  <p:nvPr/>
                </p:nvPicPr>
                <p:blipFill>
                  <a:blip r:embed="rId45"/>
                  <a:stretch>
                    <a:fillRect/>
                  </a:stretch>
                </p:blipFill>
                <p:spPr>
                  <a:xfrm>
                    <a:off x="2189959" y="3831202"/>
                    <a:ext cx="68319" cy="16757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筆跡 35">
                    <a:extLst>
                      <a:ext uri="{FF2B5EF4-FFF2-40B4-BE49-F238E27FC236}">
                        <a16:creationId xmlns:a16="http://schemas.microsoft.com/office/drawing/2014/main" id="{64B30F64-ADD5-430D-96DE-3A5F693CD8CD}"/>
                      </a:ext>
                    </a:extLst>
                  </p14:cNvPr>
                  <p14:cNvContentPartPr/>
                  <p14:nvPr/>
                </p14:nvContentPartPr>
                <p14:xfrm>
                  <a:off x="2342146" y="3833398"/>
                  <a:ext cx="166680" cy="127800"/>
                </p14:xfrm>
              </p:contentPart>
            </mc:Choice>
            <mc:Fallback xmlns="">
              <p:pic>
                <p:nvPicPr>
                  <p:cNvPr id="36" name="筆跡 35">
                    <a:extLst>
                      <a:ext uri="{FF2B5EF4-FFF2-40B4-BE49-F238E27FC236}">
                        <a16:creationId xmlns:a16="http://schemas.microsoft.com/office/drawing/2014/main" id="{64B30F64-ADD5-430D-96DE-3A5F693CD8CD}"/>
                      </a:ext>
                    </a:extLst>
                  </p:cNvPr>
                  <p:cNvPicPr/>
                  <p:nvPr/>
                </p:nvPicPr>
                <p:blipFill>
                  <a:blip r:embed="rId47"/>
                  <a:stretch>
                    <a:fillRect/>
                  </a:stretch>
                </p:blipFill>
                <p:spPr>
                  <a:xfrm>
                    <a:off x="2326597" y="3817963"/>
                    <a:ext cx="197155" cy="158052"/>
                  </a:xfrm>
                  <a:prstGeom prst="rect">
                    <a:avLst/>
                  </a:prstGeom>
                </p:spPr>
              </p:pic>
            </mc:Fallback>
          </mc:AlternateContent>
        </p:grpSp>
        <p:grpSp>
          <p:nvGrpSpPr>
            <p:cNvPr id="37" name="群組 36">
              <a:extLst>
                <a:ext uri="{FF2B5EF4-FFF2-40B4-BE49-F238E27FC236}">
                  <a16:creationId xmlns:a16="http://schemas.microsoft.com/office/drawing/2014/main" id="{D0012256-75DD-46A8-A2C0-CCAA7BE17ACA}"/>
                </a:ext>
              </a:extLst>
            </p:cNvPr>
            <p:cNvGrpSpPr/>
            <p:nvPr/>
          </p:nvGrpSpPr>
          <p:grpSpPr>
            <a:xfrm>
              <a:off x="725386" y="4288865"/>
              <a:ext cx="387360" cy="292320"/>
              <a:chOff x="704506" y="4307878"/>
              <a:chExt cx="387360" cy="292320"/>
            </a:xfrm>
          </p:grpSpPr>
          <mc:AlternateContent xmlns:mc="http://schemas.openxmlformats.org/markup-compatibility/2006" xmlns:p14="http://schemas.microsoft.com/office/powerpoint/2010/main">
            <mc:Choice Requires="p14">
              <p:contentPart p14:bwMode="auto" r:id="rId48">
                <p14:nvContentPartPr>
                  <p14:cNvPr id="38" name="筆跡 37">
                    <a:extLst>
                      <a:ext uri="{FF2B5EF4-FFF2-40B4-BE49-F238E27FC236}">
                        <a16:creationId xmlns:a16="http://schemas.microsoft.com/office/drawing/2014/main" id="{CE2E69C7-8F03-4C7F-BD2D-39E75B82B194}"/>
                      </a:ext>
                    </a:extLst>
                  </p14:cNvPr>
                  <p14:cNvContentPartPr/>
                  <p14:nvPr/>
                </p14:nvContentPartPr>
                <p14:xfrm>
                  <a:off x="837706" y="4231826"/>
                  <a:ext cx="163800" cy="7560"/>
                </p14:xfrm>
              </p:contentPart>
            </mc:Choice>
            <mc:Fallback xmlns="">
              <p:pic>
                <p:nvPicPr>
                  <p:cNvPr id="38" name="筆跡 37">
                    <a:extLst>
                      <a:ext uri="{FF2B5EF4-FFF2-40B4-BE49-F238E27FC236}">
                        <a16:creationId xmlns:a16="http://schemas.microsoft.com/office/drawing/2014/main" id="{CE2E69C7-8F03-4C7F-BD2D-39E75B82B194}"/>
                      </a:ext>
                    </a:extLst>
                  </p:cNvPr>
                  <p:cNvPicPr/>
                  <p:nvPr/>
                </p:nvPicPr>
                <p:blipFill>
                  <a:blip r:embed="rId49"/>
                  <a:stretch>
                    <a:fillRect/>
                  </a:stretch>
                </p:blipFill>
                <p:spPr>
                  <a:xfrm>
                    <a:off x="822195" y="4216076"/>
                    <a:ext cx="194202" cy="3843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筆跡 38">
                    <a:extLst>
                      <a:ext uri="{FF2B5EF4-FFF2-40B4-BE49-F238E27FC236}">
                        <a16:creationId xmlns:a16="http://schemas.microsoft.com/office/drawing/2014/main" id="{2C665906-B8B2-4AE3-AD85-020AF4964638}"/>
                      </a:ext>
                    </a:extLst>
                  </p14:cNvPr>
                  <p14:cNvContentPartPr/>
                  <p14:nvPr/>
                </p14:nvContentPartPr>
                <p14:xfrm>
                  <a:off x="788026" y="4247306"/>
                  <a:ext cx="127800" cy="258120"/>
                </p14:xfrm>
              </p:contentPart>
            </mc:Choice>
            <mc:Fallback xmlns="">
              <p:pic>
                <p:nvPicPr>
                  <p:cNvPr id="39" name="筆跡 38">
                    <a:extLst>
                      <a:ext uri="{FF2B5EF4-FFF2-40B4-BE49-F238E27FC236}">
                        <a16:creationId xmlns:a16="http://schemas.microsoft.com/office/drawing/2014/main" id="{2C665906-B8B2-4AE3-AD85-020AF4964638}"/>
                      </a:ext>
                    </a:extLst>
                  </p:cNvPr>
                  <p:cNvPicPr/>
                  <p:nvPr/>
                </p:nvPicPr>
                <p:blipFill>
                  <a:blip r:embed="rId51"/>
                  <a:stretch>
                    <a:fillRect/>
                  </a:stretch>
                </p:blipFill>
                <p:spPr>
                  <a:xfrm>
                    <a:off x="772516" y="4231794"/>
                    <a:ext cx="158199" cy="28852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筆跡 39">
                    <a:extLst>
                      <a:ext uri="{FF2B5EF4-FFF2-40B4-BE49-F238E27FC236}">
                        <a16:creationId xmlns:a16="http://schemas.microsoft.com/office/drawing/2014/main" id="{BF76660D-1942-4FD2-A7D5-110F40F01556}"/>
                      </a:ext>
                    </a:extLst>
                  </p14:cNvPr>
                  <p14:cNvContentPartPr/>
                  <p14:nvPr/>
                </p14:nvContentPartPr>
                <p14:xfrm>
                  <a:off x="802426" y="4403546"/>
                  <a:ext cx="126000" cy="10800"/>
                </p14:xfrm>
              </p:contentPart>
            </mc:Choice>
            <mc:Fallback xmlns="">
              <p:pic>
                <p:nvPicPr>
                  <p:cNvPr id="40" name="筆跡 39">
                    <a:extLst>
                      <a:ext uri="{FF2B5EF4-FFF2-40B4-BE49-F238E27FC236}">
                        <a16:creationId xmlns:a16="http://schemas.microsoft.com/office/drawing/2014/main" id="{BF76660D-1942-4FD2-A7D5-110F40F01556}"/>
                      </a:ext>
                    </a:extLst>
                  </p:cNvPr>
                  <p:cNvPicPr/>
                  <p:nvPr/>
                </p:nvPicPr>
                <p:blipFill>
                  <a:blip r:embed="rId53"/>
                  <a:stretch>
                    <a:fillRect/>
                  </a:stretch>
                </p:blipFill>
                <p:spPr>
                  <a:xfrm>
                    <a:off x="786909" y="4388546"/>
                    <a:ext cx="156414" cy="40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筆跡 40">
                    <a:extLst>
                      <a:ext uri="{FF2B5EF4-FFF2-40B4-BE49-F238E27FC236}">
                        <a16:creationId xmlns:a16="http://schemas.microsoft.com/office/drawing/2014/main" id="{C54A8FD7-3FD9-4AD9-B516-9797C50C3B6E}"/>
                      </a:ext>
                    </a:extLst>
                  </p14:cNvPr>
                  <p14:cNvContentPartPr/>
                  <p14:nvPr/>
                </p14:nvContentPartPr>
                <p14:xfrm>
                  <a:off x="989986" y="4455026"/>
                  <a:ext cx="99720" cy="69120"/>
                </p14:xfrm>
              </p:contentPart>
            </mc:Choice>
            <mc:Fallback xmlns="">
              <p:pic>
                <p:nvPicPr>
                  <p:cNvPr id="41" name="筆跡 40">
                    <a:extLst>
                      <a:ext uri="{FF2B5EF4-FFF2-40B4-BE49-F238E27FC236}">
                        <a16:creationId xmlns:a16="http://schemas.microsoft.com/office/drawing/2014/main" id="{C54A8FD7-3FD9-4AD9-B516-9797C50C3B6E}"/>
                      </a:ext>
                    </a:extLst>
                  </p:cNvPr>
                  <p:cNvPicPr/>
                  <p:nvPr/>
                </p:nvPicPr>
                <p:blipFill>
                  <a:blip r:embed="rId55"/>
                  <a:stretch>
                    <a:fillRect/>
                  </a:stretch>
                </p:blipFill>
                <p:spPr>
                  <a:xfrm>
                    <a:off x="974502" y="4439458"/>
                    <a:ext cx="130070" cy="99632"/>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筆跡 41">
                    <a:extLst>
                      <a:ext uri="{FF2B5EF4-FFF2-40B4-BE49-F238E27FC236}">
                        <a16:creationId xmlns:a16="http://schemas.microsoft.com/office/drawing/2014/main" id="{27AC5135-5360-4CD1-9DDD-ED029942FCF4}"/>
                      </a:ext>
                    </a:extLst>
                  </p14:cNvPr>
                  <p14:cNvContentPartPr/>
                  <p14:nvPr/>
                </p14:nvContentPartPr>
                <p14:xfrm>
                  <a:off x="1172866" y="4380866"/>
                  <a:ext cx="2520" cy="4320"/>
                </p14:xfrm>
              </p:contentPart>
            </mc:Choice>
            <mc:Fallback xmlns="">
              <p:pic>
                <p:nvPicPr>
                  <p:cNvPr id="42" name="筆跡 41">
                    <a:extLst>
                      <a:ext uri="{FF2B5EF4-FFF2-40B4-BE49-F238E27FC236}">
                        <a16:creationId xmlns:a16="http://schemas.microsoft.com/office/drawing/2014/main" id="{27AC5135-5360-4CD1-9DDD-ED029942FCF4}"/>
                      </a:ext>
                    </a:extLst>
                  </p:cNvPr>
                  <p:cNvPicPr/>
                  <p:nvPr/>
                </p:nvPicPr>
                <p:blipFill>
                  <a:blip r:embed="rId13"/>
                  <a:stretch>
                    <a:fillRect/>
                  </a:stretch>
                </p:blipFill>
                <p:spPr>
                  <a:xfrm>
                    <a:off x="1160266" y="4367366"/>
                    <a:ext cx="27216" cy="307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筆跡 42">
                    <a:extLst>
                      <a:ext uri="{FF2B5EF4-FFF2-40B4-BE49-F238E27FC236}">
                        <a16:creationId xmlns:a16="http://schemas.microsoft.com/office/drawing/2014/main" id="{50D2B1D6-0436-4A68-A313-606B366DCBF8}"/>
                      </a:ext>
                    </a:extLst>
                  </p14:cNvPr>
                  <p14:cNvContentPartPr/>
                  <p14:nvPr/>
                </p14:nvContentPartPr>
                <p14:xfrm>
                  <a:off x="1166026" y="4429466"/>
                  <a:ext cx="8280" cy="3600"/>
                </p14:xfrm>
              </p:contentPart>
            </mc:Choice>
            <mc:Fallback xmlns="">
              <p:pic>
                <p:nvPicPr>
                  <p:cNvPr id="43" name="筆跡 42">
                    <a:extLst>
                      <a:ext uri="{FF2B5EF4-FFF2-40B4-BE49-F238E27FC236}">
                        <a16:creationId xmlns:a16="http://schemas.microsoft.com/office/drawing/2014/main" id="{50D2B1D6-0436-4A68-A313-606B366DCBF8}"/>
                      </a:ext>
                    </a:extLst>
                  </p:cNvPr>
                  <p:cNvPicPr/>
                  <p:nvPr/>
                </p:nvPicPr>
                <p:blipFill>
                  <a:blip r:embed="rId13"/>
                  <a:stretch>
                    <a:fillRect/>
                  </a:stretch>
                </p:blipFill>
                <p:spPr>
                  <a:xfrm>
                    <a:off x="1151240" y="4414466"/>
                    <a:ext cx="37260" cy="33000"/>
                  </a:xfrm>
                  <a:prstGeom prst="rect">
                    <a:avLst/>
                  </a:prstGeom>
                </p:spPr>
              </p:pic>
            </mc:Fallback>
          </mc:AlternateContent>
        </p:grpSp>
        <p:grpSp>
          <p:nvGrpSpPr>
            <p:cNvPr id="44" name="群組 43">
              <a:extLst>
                <a:ext uri="{FF2B5EF4-FFF2-40B4-BE49-F238E27FC236}">
                  <a16:creationId xmlns:a16="http://schemas.microsoft.com/office/drawing/2014/main" id="{B68EC0C2-762E-41F0-8050-52CD00FC360B}"/>
                </a:ext>
              </a:extLst>
            </p:cNvPr>
            <p:cNvGrpSpPr/>
            <p:nvPr/>
          </p:nvGrpSpPr>
          <p:grpSpPr>
            <a:xfrm>
              <a:off x="1685506" y="4368065"/>
              <a:ext cx="814320" cy="254520"/>
              <a:chOff x="1664626" y="4387078"/>
              <a:chExt cx="814320" cy="254520"/>
            </a:xfrm>
          </p:grpSpPr>
          <mc:AlternateContent xmlns:mc="http://schemas.openxmlformats.org/markup-compatibility/2006" xmlns:p14="http://schemas.microsoft.com/office/powerpoint/2010/main">
            <mc:Choice Requires="p14">
              <p:contentPart p14:bwMode="auto" r:id="rId58">
                <p14:nvContentPartPr>
                  <p14:cNvPr id="45" name="筆跡 44">
                    <a:extLst>
                      <a:ext uri="{FF2B5EF4-FFF2-40B4-BE49-F238E27FC236}">
                        <a16:creationId xmlns:a16="http://schemas.microsoft.com/office/drawing/2014/main" id="{55D36380-AF18-456E-AD91-11BF7981C7DF}"/>
                      </a:ext>
                    </a:extLst>
                  </p14:cNvPr>
                  <p14:cNvContentPartPr/>
                  <p14:nvPr/>
                </p14:nvContentPartPr>
                <p14:xfrm>
                  <a:off x="1748146" y="4311026"/>
                  <a:ext cx="206280" cy="194760"/>
                </p14:xfrm>
              </p:contentPart>
            </mc:Choice>
            <mc:Fallback xmlns="">
              <p:pic>
                <p:nvPicPr>
                  <p:cNvPr id="45" name="筆跡 44">
                    <a:extLst>
                      <a:ext uri="{FF2B5EF4-FFF2-40B4-BE49-F238E27FC236}">
                        <a16:creationId xmlns:a16="http://schemas.microsoft.com/office/drawing/2014/main" id="{55D36380-AF18-456E-AD91-11BF7981C7DF}"/>
                      </a:ext>
                    </a:extLst>
                  </p:cNvPr>
                  <p:cNvPicPr/>
                  <p:nvPr/>
                </p:nvPicPr>
                <p:blipFill>
                  <a:blip r:embed="rId59"/>
                  <a:stretch>
                    <a:fillRect/>
                  </a:stretch>
                </p:blipFill>
                <p:spPr>
                  <a:xfrm>
                    <a:off x="1732613" y="4295520"/>
                    <a:ext cx="236725" cy="22515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6" name="筆跡 45">
                    <a:extLst>
                      <a:ext uri="{FF2B5EF4-FFF2-40B4-BE49-F238E27FC236}">
                        <a16:creationId xmlns:a16="http://schemas.microsoft.com/office/drawing/2014/main" id="{EB4F2CDA-23E9-42CF-82CC-DF1A5BDE1C7D}"/>
                      </a:ext>
                    </a:extLst>
                  </p14:cNvPr>
                  <p14:cNvContentPartPr/>
                  <p14:nvPr/>
                </p14:nvContentPartPr>
                <p14:xfrm>
                  <a:off x="1793866" y="4324346"/>
                  <a:ext cx="124920" cy="164880"/>
                </p14:xfrm>
              </p:contentPart>
            </mc:Choice>
            <mc:Fallback xmlns="">
              <p:pic>
                <p:nvPicPr>
                  <p:cNvPr id="46" name="筆跡 45">
                    <a:extLst>
                      <a:ext uri="{FF2B5EF4-FFF2-40B4-BE49-F238E27FC236}">
                        <a16:creationId xmlns:a16="http://schemas.microsoft.com/office/drawing/2014/main" id="{EB4F2CDA-23E9-42CF-82CC-DF1A5BDE1C7D}"/>
                      </a:ext>
                    </a:extLst>
                  </p:cNvPr>
                  <p:cNvPicPr/>
                  <p:nvPr/>
                </p:nvPicPr>
                <p:blipFill>
                  <a:blip r:embed="rId61"/>
                  <a:stretch>
                    <a:fillRect/>
                  </a:stretch>
                </p:blipFill>
                <p:spPr>
                  <a:xfrm>
                    <a:off x="1778329" y="4308850"/>
                    <a:ext cx="155373" cy="19525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筆跡 46">
                    <a:extLst>
                      <a:ext uri="{FF2B5EF4-FFF2-40B4-BE49-F238E27FC236}">
                        <a16:creationId xmlns:a16="http://schemas.microsoft.com/office/drawing/2014/main" id="{8531FD9B-7DB2-4381-8EE8-68E43328AE54}"/>
                      </a:ext>
                    </a:extLst>
                  </p14:cNvPr>
                  <p14:cNvContentPartPr/>
                  <p14:nvPr/>
                </p14:nvContentPartPr>
                <p14:xfrm>
                  <a:off x="2047666" y="4355306"/>
                  <a:ext cx="137520" cy="76680"/>
                </p14:xfrm>
              </p:contentPart>
            </mc:Choice>
            <mc:Fallback xmlns="">
              <p:pic>
                <p:nvPicPr>
                  <p:cNvPr id="47" name="筆跡 46">
                    <a:extLst>
                      <a:ext uri="{FF2B5EF4-FFF2-40B4-BE49-F238E27FC236}">
                        <a16:creationId xmlns:a16="http://schemas.microsoft.com/office/drawing/2014/main" id="{8531FD9B-7DB2-4381-8EE8-68E43328AE54}"/>
                      </a:ext>
                    </a:extLst>
                  </p:cNvPr>
                  <p:cNvPicPr/>
                  <p:nvPr/>
                </p:nvPicPr>
                <p:blipFill>
                  <a:blip r:embed="rId63"/>
                  <a:stretch>
                    <a:fillRect/>
                  </a:stretch>
                </p:blipFill>
                <p:spPr>
                  <a:xfrm>
                    <a:off x="2032109" y="4339846"/>
                    <a:ext cx="168011" cy="106981"/>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筆跡 47">
                    <a:extLst>
                      <a:ext uri="{FF2B5EF4-FFF2-40B4-BE49-F238E27FC236}">
                        <a16:creationId xmlns:a16="http://schemas.microsoft.com/office/drawing/2014/main" id="{395426CA-1A19-403B-9DA9-E83214F2781D}"/>
                      </a:ext>
                    </a:extLst>
                  </p14:cNvPr>
                  <p14:cNvContentPartPr/>
                  <p14:nvPr/>
                </p14:nvContentPartPr>
                <p14:xfrm>
                  <a:off x="2020306" y="4496066"/>
                  <a:ext cx="153720" cy="9720"/>
                </p14:xfrm>
              </p:contentPart>
            </mc:Choice>
            <mc:Fallback xmlns="">
              <p:pic>
                <p:nvPicPr>
                  <p:cNvPr id="48" name="筆跡 47">
                    <a:extLst>
                      <a:ext uri="{FF2B5EF4-FFF2-40B4-BE49-F238E27FC236}">
                        <a16:creationId xmlns:a16="http://schemas.microsoft.com/office/drawing/2014/main" id="{395426CA-1A19-403B-9DA9-E83214F2781D}"/>
                      </a:ext>
                    </a:extLst>
                  </p:cNvPr>
                  <p:cNvPicPr/>
                  <p:nvPr/>
                </p:nvPicPr>
                <p:blipFill>
                  <a:blip r:embed="rId65"/>
                  <a:stretch>
                    <a:fillRect/>
                  </a:stretch>
                </p:blipFill>
                <p:spPr>
                  <a:xfrm>
                    <a:off x="2004747" y="4480878"/>
                    <a:ext cx="184215" cy="3948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筆跡 48">
                    <a:extLst>
                      <a:ext uri="{FF2B5EF4-FFF2-40B4-BE49-F238E27FC236}">
                        <a16:creationId xmlns:a16="http://schemas.microsoft.com/office/drawing/2014/main" id="{B64A501D-AB17-4170-A4A4-0D26C388A418}"/>
                      </a:ext>
                    </a:extLst>
                  </p14:cNvPr>
                  <p14:cNvContentPartPr/>
                  <p14:nvPr/>
                </p14:nvContentPartPr>
                <p14:xfrm>
                  <a:off x="2292466" y="4392386"/>
                  <a:ext cx="14040" cy="173160"/>
                </p14:xfrm>
              </p:contentPart>
            </mc:Choice>
            <mc:Fallback xmlns="">
              <p:pic>
                <p:nvPicPr>
                  <p:cNvPr id="49" name="筆跡 48">
                    <a:extLst>
                      <a:ext uri="{FF2B5EF4-FFF2-40B4-BE49-F238E27FC236}">
                        <a16:creationId xmlns:a16="http://schemas.microsoft.com/office/drawing/2014/main" id="{B64A501D-AB17-4170-A4A4-0D26C388A418}"/>
                      </a:ext>
                    </a:extLst>
                  </p:cNvPr>
                  <p:cNvPicPr/>
                  <p:nvPr/>
                </p:nvPicPr>
                <p:blipFill>
                  <a:blip r:embed="rId67"/>
                  <a:stretch>
                    <a:fillRect/>
                  </a:stretch>
                </p:blipFill>
                <p:spPr>
                  <a:xfrm>
                    <a:off x="2277205" y="4376870"/>
                    <a:ext cx="43951" cy="20357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筆跡 49">
                    <a:extLst>
                      <a:ext uri="{FF2B5EF4-FFF2-40B4-BE49-F238E27FC236}">
                        <a16:creationId xmlns:a16="http://schemas.microsoft.com/office/drawing/2014/main" id="{363DFE8B-3A2F-4238-A482-A80BC11F097F}"/>
                      </a:ext>
                    </a:extLst>
                  </p14:cNvPr>
                  <p14:cNvContentPartPr/>
                  <p14:nvPr/>
                </p14:nvContentPartPr>
                <p14:xfrm>
                  <a:off x="2384266" y="4398866"/>
                  <a:ext cx="178200" cy="148320"/>
                </p14:xfrm>
              </p:contentPart>
            </mc:Choice>
            <mc:Fallback xmlns="">
              <p:pic>
                <p:nvPicPr>
                  <p:cNvPr id="50" name="筆跡 49">
                    <a:extLst>
                      <a:ext uri="{FF2B5EF4-FFF2-40B4-BE49-F238E27FC236}">
                        <a16:creationId xmlns:a16="http://schemas.microsoft.com/office/drawing/2014/main" id="{363DFE8B-3A2F-4238-A482-A80BC11F097F}"/>
                      </a:ext>
                    </a:extLst>
                  </p:cNvPr>
                  <p:cNvPicPr/>
                  <p:nvPr/>
                </p:nvPicPr>
                <p:blipFill>
                  <a:blip r:embed="rId69"/>
                  <a:stretch>
                    <a:fillRect/>
                  </a:stretch>
                </p:blipFill>
                <p:spPr>
                  <a:xfrm>
                    <a:off x="2369312" y="4383351"/>
                    <a:ext cx="208731" cy="178729"/>
                  </a:xfrm>
                  <a:prstGeom prst="rect">
                    <a:avLst/>
                  </a:prstGeom>
                </p:spPr>
              </p:pic>
            </mc:Fallback>
          </mc:AlternateContent>
        </p:grpSp>
        <p:grpSp>
          <p:nvGrpSpPr>
            <p:cNvPr id="51" name="群組 50">
              <a:extLst>
                <a:ext uri="{FF2B5EF4-FFF2-40B4-BE49-F238E27FC236}">
                  <a16:creationId xmlns:a16="http://schemas.microsoft.com/office/drawing/2014/main" id="{BAF07700-4034-4065-9CE0-B6C8D50C71A4}"/>
                </a:ext>
              </a:extLst>
            </p:cNvPr>
            <p:cNvGrpSpPr/>
            <p:nvPr/>
          </p:nvGrpSpPr>
          <p:grpSpPr>
            <a:xfrm>
              <a:off x="770386" y="4861198"/>
              <a:ext cx="405000" cy="414000"/>
              <a:chOff x="770386" y="4861198"/>
              <a:chExt cx="405000" cy="414000"/>
            </a:xfrm>
          </p:grpSpPr>
          <mc:AlternateContent xmlns:mc="http://schemas.openxmlformats.org/markup-compatibility/2006" xmlns:p14="http://schemas.microsoft.com/office/powerpoint/2010/main">
            <mc:Choice Requires="p14">
              <p:contentPart p14:bwMode="auto" r:id="rId70">
                <p14:nvContentPartPr>
                  <p14:cNvPr id="52" name="筆跡 51">
                    <a:extLst>
                      <a:ext uri="{FF2B5EF4-FFF2-40B4-BE49-F238E27FC236}">
                        <a16:creationId xmlns:a16="http://schemas.microsoft.com/office/drawing/2014/main" id="{18B461D3-2562-4057-BCD0-CB6F79319AD1}"/>
                      </a:ext>
                    </a:extLst>
                  </p14:cNvPr>
                  <p14:cNvContentPartPr/>
                  <p14:nvPr/>
                </p14:nvContentPartPr>
                <p14:xfrm>
                  <a:off x="780466" y="4861198"/>
                  <a:ext cx="199440" cy="37080"/>
                </p14:xfrm>
              </p:contentPart>
            </mc:Choice>
            <mc:Fallback xmlns="">
              <p:pic>
                <p:nvPicPr>
                  <p:cNvPr id="52" name="筆跡 51">
                    <a:extLst>
                      <a:ext uri="{FF2B5EF4-FFF2-40B4-BE49-F238E27FC236}">
                        <a16:creationId xmlns:a16="http://schemas.microsoft.com/office/drawing/2014/main" id="{18B461D3-2562-4057-BCD0-CB6F79319AD1}"/>
                      </a:ext>
                    </a:extLst>
                  </p:cNvPr>
                  <p:cNvPicPr/>
                  <p:nvPr/>
                </p:nvPicPr>
                <p:blipFill>
                  <a:blip r:embed="rId71"/>
                  <a:stretch>
                    <a:fillRect/>
                  </a:stretch>
                </p:blipFill>
                <p:spPr>
                  <a:xfrm>
                    <a:off x="764933" y="4845748"/>
                    <a:ext cx="229884" cy="6736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3" name="筆跡 52">
                    <a:extLst>
                      <a:ext uri="{FF2B5EF4-FFF2-40B4-BE49-F238E27FC236}">
                        <a16:creationId xmlns:a16="http://schemas.microsoft.com/office/drawing/2014/main" id="{D9C49101-E76C-4FD8-B862-C3D3C99330C5}"/>
                      </a:ext>
                    </a:extLst>
                  </p14:cNvPr>
                  <p14:cNvContentPartPr/>
                  <p14:nvPr/>
                </p14:nvContentPartPr>
                <p14:xfrm>
                  <a:off x="770386" y="4925278"/>
                  <a:ext cx="117720" cy="288000"/>
                </p14:xfrm>
              </p:contentPart>
            </mc:Choice>
            <mc:Fallback xmlns="">
              <p:pic>
                <p:nvPicPr>
                  <p:cNvPr id="53" name="筆跡 52">
                    <a:extLst>
                      <a:ext uri="{FF2B5EF4-FFF2-40B4-BE49-F238E27FC236}">
                        <a16:creationId xmlns:a16="http://schemas.microsoft.com/office/drawing/2014/main" id="{D9C49101-E76C-4FD8-B862-C3D3C99330C5}"/>
                      </a:ext>
                    </a:extLst>
                  </p:cNvPr>
                  <p:cNvPicPr/>
                  <p:nvPr/>
                </p:nvPicPr>
                <p:blipFill>
                  <a:blip r:embed="rId73"/>
                  <a:stretch>
                    <a:fillRect/>
                  </a:stretch>
                </p:blipFill>
                <p:spPr>
                  <a:xfrm>
                    <a:off x="754897" y="4909761"/>
                    <a:ext cx="148079" cy="31841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筆跡 53">
                    <a:extLst>
                      <a:ext uri="{FF2B5EF4-FFF2-40B4-BE49-F238E27FC236}">
                        <a16:creationId xmlns:a16="http://schemas.microsoft.com/office/drawing/2014/main" id="{4B91B601-1ED8-4061-B2EF-107223DD1B60}"/>
                      </a:ext>
                    </a:extLst>
                  </p14:cNvPr>
                  <p14:cNvContentPartPr/>
                  <p14:nvPr/>
                </p14:nvContentPartPr>
                <p14:xfrm>
                  <a:off x="793066" y="5102398"/>
                  <a:ext cx="142200" cy="7560"/>
                </p14:xfrm>
              </p:contentPart>
            </mc:Choice>
            <mc:Fallback xmlns="">
              <p:pic>
                <p:nvPicPr>
                  <p:cNvPr id="54" name="筆跡 53">
                    <a:extLst>
                      <a:ext uri="{FF2B5EF4-FFF2-40B4-BE49-F238E27FC236}">
                        <a16:creationId xmlns:a16="http://schemas.microsoft.com/office/drawing/2014/main" id="{4B91B601-1ED8-4061-B2EF-107223DD1B60}"/>
                      </a:ext>
                    </a:extLst>
                  </p:cNvPr>
                  <p:cNvPicPr/>
                  <p:nvPr/>
                </p:nvPicPr>
                <p:blipFill>
                  <a:blip r:embed="rId75"/>
                  <a:stretch>
                    <a:fillRect/>
                  </a:stretch>
                </p:blipFill>
                <p:spPr>
                  <a:xfrm>
                    <a:off x="777542" y="5087860"/>
                    <a:ext cx="172627" cy="3605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筆跡 54">
                    <a:extLst>
                      <a:ext uri="{FF2B5EF4-FFF2-40B4-BE49-F238E27FC236}">
                        <a16:creationId xmlns:a16="http://schemas.microsoft.com/office/drawing/2014/main" id="{7161EC10-DCEB-45EF-88BA-FDC4E782E9D0}"/>
                      </a:ext>
                    </a:extLst>
                  </p14:cNvPr>
                  <p14:cNvContentPartPr/>
                  <p14:nvPr/>
                </p14:nvContentPartPr>
                <p14:xfrm>
                  <a:off x="941746" y="5145598"/>
                  <a:ext cx="95040" cy="129600"/>
                </p14:xfrm>
              </p:contentPart>
            </mc:Choice>
            <mc:Fallback xmlns="">
              <p:pic>
                <p:nvPicPr>
                  <p:cNvPr id="55" name="筆跡 54">
                    <a:extLst>
                      <a:ext uri="{FF2B5EF4-FFF2-40B4-BE49-F238E27FC236}">
                        <a16:creationId xmlns:a16="http://schemas.microsoft.com/office/drawing/2014/main" id="{7161EC10-DCEB-45EF-88BA-FDC4E782E9D0}"/>
                      </a:ext>
                    </a:extLst>
                  </p:cNvPr>
                  <p:cNvPicPr/>
                  <p:nvPr/>
                </p:nvPicPr>
                <p:blipFill>
                  <a:blip r:embed="rId77"/>
                  <a:stretch>
                    <a:fillRect/>
                  </a:stretch>
                </p:blipFill>
                <p:spPr>
                  <a:xfrm>
                    <a:off x="926217" y="5130096"/>
                    <a:ext cx="125478" cy="159985"/>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筆跡 55">
                    <a:extLst>
                      <a:ext uri="{FF2B5EF4-FFF2-40B4-BE49-F238E27FC236}">
                        <a16:creationId xmlns:a16="http://schemas.microsoft.com/office/drawing/2014/main" id="{416B6C72-4E18-4DD5-9133-722F5A07FB90}"/>
                      </a:ext>
                    </a:extLst>
                  </p14:cNvPr>
                  <p14:cNvContentPartPr/>
                  <p14:nvPr/>
                </p14:nvContentPartPr>
                <p14:xfrm>
                  <a:off x="1172866" y="5069278"/>
                  <a:ext cx="2520" cy="11520"/>
                </p14:xfrm>
              </p:contentPart>
            </mc:Choice>
            <mc:Fallback xmlns="">
              <p:pic>
                <p:nvPicPr>
                  <p:cNvPr id="56" name="筆跡 55">
                    <a:extLst>
                      <a:ext uri="{FF2B5EF4-FFF2-40B4-BE49-F238E27FC236}">
                        <a16:creationId xmlns:a16="http://schemas.microsoft.com/office/drawing/2014/main" id="{416B6C72-4E18-4DD5-9133-722F5A07FB90}"/>
                      </a:ext>
                    </a:extLst>
                  </p:cNvPr>
                  <p:cNvPicPr/>
                  <p:nvPr/>
                </p:nvPicPr>
                <p:blipFill>
                  <a:blip r:embed="rId13"/>
                  <a:stretch>
                    <a:fillRect/>
                  </a:stretch>
                </p:blipFill>
                <p:spPr>
                  <a:xfrm>
                    <a:off x="1160266" y="5054120"/>
                    <a:ext cx="27216" cy="4122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筆跡 56">
                    <a:extLst>
                      <a:ext uri="{FF2B5EF4-FFF2-40B4-BE49-F238E27FC236}">
                        <a16:creationId xmlns:a16="http://schemas.microsoft.com/office/drawing/2014/main" id="{16E257A1-EF33-4612-91EF-C0731E491946}"/>
                      </a:ext>
                    </a:extLst>
                  </p14:cNvPr>
                  <p14:cNvContentPartPr/>
                  <p14:nvPr/>
                </p14:nvContentPartPr>
                <p14:xfrm>
                  <a:off x="1167106" y="5138398"/>
                  <a:ext cx="2520" cy="7560"/>
                </p14:xfrm>
              </p:contentPart>
            </mc:Choice>
            <mc:Fallback xmlns="">
              <p:pic>
                <p:nvPicPr>
                  <p:cNvPr id="57" name="筆跡 56">
                    <a:extLst>
                      <a:ext uri="{FF2B5EF4-FFF2-40B4-BE49-F238E27FC236}">
                        <a16:creationId xmlns:a16="http://schemas.microsoft.com/office/drawing/2014/main" id="{16E257A1-EF33-4612-91EF-C0731E491946}"/>
                      </a:ext>
                    </a:extLst>
                  </p:cNvPr>
                  <p:cNvPicPr/>
                  <p:nvPr/>
                </p:nvPicPr>
                <p:blipFill>
                  <a:blip r:embed="rId13"/>
                  <a:stretch>
                    <a:fillRect/>
                  </a:stretch>
                </p:blipFill>
                <p:spPr>
                  <a:xfrm>
                    <a:off x="1154506" y="5123860"/>
                    <a:ext cx="27216" cy="36055"/>
                  </a:xfrm>
                  <a:prstGeom prst="rect">
                    <a:avLst/>
                  </a:prstGeom>
                </p:spPr>
              </p:pic>
            </mc:Fallback>
          </mc:AlternateContent>
        </p:grpSp>
        <p:grpSp>
          <p:nvGrpSpPr>
            <p:cNvPr id="58" name="群組 57">
              <a:extLst>
                <a:ext uri="{FF2B5EF4-FFF2-40B4-BE49-F238E27FC236}">
                  <a16:creationId xmlns:a16="http://schemas.microsoft.com/office/drawing/2014/main" id="{FE4B96A0-B469-4158-A20D-BB1DA32C531F}"/>
                </a:ext>
              </a:extLst>
            </p:cNvPr>
            <p:cNvGrpSpPr/>
            <p:nvPr/>
          </p:nvGrpSpPr>
          <p:grpSpPr>
            <a:xfrm>
              <a:off x="1686226" y="4919158"/>
              <a:ext cx="853560" cy="272160"/>
              <a:chOff x="1686226" y="4919158"/>
              <a:chExt cx="853560" cy="272160"/>
            </a:xfrm>
          </p:grpSpPr>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04031042-AD79-4D32-9A16-57621141B235}"/>
                      </a:ext>
                    </a:extLst>
                  </p14:cNvPr>
                  <p14:cNvContentPartPr/>
                  <p14:nvPr/>
                </p14:nvContentPartPr>
                <p14:xfrm>
                  <a:off x="1686226" y="4919158"/>
                  <a:ext cx="193680" cy="240120"/>
                </p14:xfrm>
              </p:contentPart>
            </mc:Choice>
            <mc:Fallback xmlns="">
              <p:pic>
                <p:nvPicPr>
                  <p:cNvPr id="59" name="筆跡 58">
                    <a:extLst>
                      <a:ext uri="{FF2B5EF4-FFF2-40B4-BE49-F238E27FC236}">
                        <a16:creationId xmlns:a16="http://schemas.microsoft.com/office/drawing/2014/main" id="{04031042-AD79-4D32-9A16-57621141B235}"/>
                      </a:ext>
                    </a:extLst>
                  </p:cNvPr>
                  <p:cNvPicPr/>
                  <p:nvPr/>
                </p:nvPicPr>
                <p:blipFill>
                  <a:blip r:embed="rId81"/>
                  <a:stretch>
                    <a:fillRect/>
                  </a:stretch>
                </p:blipFill>
                <p:spPr>
                  <a:xfrm>
                    <a:off x="1670707" y="4903646"/>
                    <a:ext cx="224098" cy="27052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F8D0CB40-C87D-4200-9F13-25713929ED16}"/>
                      </a:ext>
                    </a:extLst>
                  </p14:cNvPr>
                  <p14:cNvContentPartPr/>
                  <p14:nvPr/>
                </p14:nvContentPartPr>
                <p14:xfrm>
                  <a:off x="1734106" y="4986118"/>
                  <a:ext cx="152280" cy="181440"/>
                </p14:xfrm>
              </p:contentPart>
            </mc:Choice>
            <mc:Fallback xmlns="">
              <p:pic>
                <p:nvPicPr>
                  <p:cNvPr id="60" name="筆跡 59">
                    <a:extLst>
                      <a:ext uri="{FF2B5EF4-FFF2-40B4-BE49-F238E27FC236}">
                        <a16:creationId xmlns:a16="http://schemas.microsoft.com/office/drawing/2014/main" id="{F8D0CB40-C87D-4200-9F13-25713929ED16}"/>
                      </a:ext>
                    </a:extLst>
                  </p:cNvPr>
                  <p:cNvPicPr/>
                  <p:nvPr/>
                </p:nvPicPr>
                <p:blipFill>
                  <a:blip r:embed="rId83"/>
                  <a:stretch>
                    <a:fillRect/>
                  </a:stretch>
                </p:blipFill>
                <p:spPr>
                  <a:xfrm>
                    <a:off x="1719189" y="4970637"/>
                    <a:ext cx="182736" cy="21178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筆跡 60">
                    <a:extLst>
                      <a:ext uri="{FF2B5EF4-FFF2-40B4-BE49-F238E27FC236}">
                        <a16:creationId xmlns:a16="http://schemas.microsoft.com/office/drawing/2014/main" id="{DF093FEF-D360-473C-9817-B022A52B4B4B}"/>
                      </a:ext>
                    </a:extLst>
                  </p14:cNvPr>
                  <p14:cNvContentPartPr/>
                  <p14:nvPr/>
                </p14:nvContentPartPr>
                <p14:xfrm>
                  <a:off x="1977826" y="5035438"/>
                  <a:ext cx="80280" cy="11520"/>
                </p14:xfrm>
              </p:contentPart>
            </mc:Choice>
            <mc:Fallback xmlns="">
              <p:pic>
                <p:nvPicPr>
                  <p:cNvPr id="61" name="筆跡 60">
                    <a:extLst>
                      <a:ext uri="{FF2B5EF4-FFF2-40B4-BE49-F238E27FC236}">
                        <a16:creationId xmlns:a16="http://schemas.microsoft.com/office/drawing/2014/main" id="{DF093FEF-D360-473C-9817-B022A52B4B4B}"/>
                      </a:ext>
                    </a:extLst>
                  </p:cNvPr>
                  <p:cNvPicPr/>
                  <p:nvPr/>
                </p:nvPicPr>
                <p:blipFill>
                  <a:blip r:embed="rId85"/>
                  <a:stretch>
                    <a:fillRect/>
                  </a:stretch>
                </p:blipFill>
                <p:spPr>
                  <a:xfrm>
                    <a:off x="1962388" y="5020280"/>
                    <a:ext cx="110539" cy="4122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筆跡 61">
                    <a:extLst>
                      <a:ext uri="{FF2B5EF4-FFF2-40B4-BE49-F238E27FC236}">
                        <a16:creationId xmlns:a16="http://schemas.microsoft.com/office/drawing/2014/main" id="{EC7DE849-DAD8-4FD4-8063-A25715A82A73}"/>
                      </a:ext>
                    </a:extLst>
                  </p14:cNvPr>
                  <p14:cNvContentPartPr/>
                  <p14:nvPr/>
                </p14:nvContentPartPr>
                <p14:xfrm>
                  <a:off x="1988266" y="5100238"/>
                  <a:ext cx="73440" cy="8640"/>
                </p14:xfrm>
              </p:contentPart>
            </mc:Choice>
            <mc:Fallback xmlns="">
              <p:pic>
                <p:nvPicPr>
                  <p:cNvPr id="62" name="筆跡 61">
                    <a:extLst>
                      <a:ext uri="{FF2B5EF4-FFF2-40B4-BE49-F238E27FC236}">
                        <a16:creationId xmlns:a16="http://schemas.microsoft.com/office/drawing/2014/main" id="{EC7DE849-DAD8-4FD4-8063-A25715A82A73}"/>
                      </a:ext>
                    </a:extLst>
                  </p:cNvPr>
                  <p:cNvPicPr/>
                  <p:nvPr/>
                </p:nvPicPr>
                <p:blipFill>
                  <a:blip r:embed="rId87"/>
                  <a:stretch>
                    <a:fillRect/>
                  </a:stretch>
                </p:blipFill>
                <p:spPr>
                  <a:xfrm>
                    <a:off x="1972837" y="5084809"/>
                    <a:ext cx="1036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3" name="筆跡 62">
                    <a:extLst>
                      <a:ext uri="{FF2B5EF4-FFF2-40B4-BE49-F238E27FC236}">
                        <a16:creationId xmlns:a16="http://schemas.microsoft.com/office/drawing/2014/main" id="{503529EB-889E-454C-97C1-691644BD1E7E}"/>
                      </a:ext>
                    </a:extLst>
                  </p14:cNvPr>
                  <p14:cNvContentPartPr/>
                  <p14:nvPr/>
                </p14:nvContentPartPr>
                <p14:xfrm>
                  <a:off x="2177266" y="5024998"/>
                  <a:ext cx="148680" cy="136080"/>
                </p14:xfrm>
              </p:contentPart>
            </mc:Choice>
            <mc:Fallback xmlns="">
              <p:pic>
                <p:nvPicPr>
                  <p:cNvPr id="63" name="筆跡 62">
                    <a:extLst>
                      <a:ext uri="{FF2B5EF4-FFF2-40B4-BE49-F238E27FC236}">
                        <a16:creationId xmlns:a16="http://schemas.microsoft.com/office/drawing/2014/main" id="{503529EB-889E-454C-97C1-691644BD1E7E}"/>
                      </a:ext>
                    </a:extLst>
                  </p:cNvPr>
                  <p:cNvPicPr/>
                  <p:nvPr/>
                </p:nvPicPr>
                <p:blipFill>
                  <a:blip r:embed="rId89"/>
                  <a:stretch>
                    <a:fillRect/>
                  </a:stretch>
                </p:blipFill>
                <p:spPr>
                  <a:xfrm>
                    <a:off x="2161714" y="5009464"/>
                    <a:ext cx="179163" cy="16652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4" name="筆跡 63">
                    <a:extLst>
                      <a:ext uri="{FF2B5EF4-FFF2-40B4-BE49-F238E27FC236}">
                        <a16:creationId xmlns:a16="http://schemas.microsoft.com/office/drawing/2014/main" id="{1888CF7A-F9D8-4F2E-9FFA-2629A62903B7}"/>
                      </a:ext>
                    </a:extLst>
                  </p14:cNvPr>
                  <p14:cNvContentPartPr/>
                  <p14:nvPr/>
                </p14:nvContentPartPr>
                <p14:xfrm>
                  <a:off x="2371666" y="5029318"/>
                  <a:ext cx="168120" cy="162000"/>
                </p14:xfrm>
              </p:contentPart>
            </mc:Choice>
            <mc:Fallback xmlns="">
              <p:pic>
                <p:nvPicPr>
                  <p:cNvPr id="64" name="筆跡 63">
                    <a:extLst>
                      <a:ext uri="{FF2B5EF4-FFF2-40B4-BE49-F238E27FC236}">
                        <a16:creationId xmlns:a16="http://schemas.microsoft.com/office/drawing/2014/main" id="{1888CF7A-F9D8-4F2E-9FFA-2629A62903B7}"/>
                      </a:ext>
                    </a:extLst>
                  </p:cNvPr>
                  <p:cNvPicPr/>
                  <p:nvPr/>
                </p:nvPicPr>
                <p:blipFill>
                  <a:blip r:embed="rId91"/>
                  <a:stretch>
                    <a:fillRect/>
                  </a:stretch>
                </p:blipFill>
                <p:spPr>
                  <a:xfrm>
                    <a:off x="2356157" y="5013801"/>
                    <a:ext cx="198518" cy="192414"/>
                  </a:xfrm>
                  <a:prstGeom prst="rect">
                    <a:avLst/>
                  </a:prstGeom>
                </p:spPr>
              </p:pic>
            </mc:Fallback>
          </mc:AlternateContent>
        </p:grpSp>
        <p:grpSp>
          <p:nvGrpSpPr>
            <p:cNvPr id="65" name="群組 64">
              <a:extLst>
                <a:ext uri="{FF2B5EF4-FFF2-40B4-BE49-F238E27FC236}">
                  <a16:creationId xmlns:a16="http://schemas.microsoft.com/office/drawing/2014/main" id="{A30E40D7-4983-478E-AC97-C712DBC6806D}"/>
                </a:ext>
              </a:extLst>
            </p:cNvPr>
            <p:cNvGrpSpPr/>
            <p:nvPr/>
          </p:nvGrpSpPr>
          <p:grpSpPr>
            <a:xfrm>
              <a:off x="826546" y="5539438"/>
              <a:ext cx="408600" cy="376920"/>
              <a:chOff x="826546" y="5539438"/>
              <a:chExt cx="408600" cy="376920"/>
            </a:xfrm>
          </p:grpSpPr>
          <mc:AlternateContent xmlns:mc="http://schemas.openxmlformats.org/markup-compatibility/2006" xmlns:p14="http://schemas.microsoft.com/office/powerpoint/2010/main">
            <mc:Choice Requires="p14">
              <p:contentPart p14:bwMode="auto" r:id="rId92">
                <p14:nvContentPartPr>
                  <p14:cNvPr id="66" name="筆跡 65">
                    <a:extLst>
                      <a:ext uri="{FF2B5EF4-FFF2-40B4-BE49-F238E27FC236}">
                        <a16:creationId xmlns:a16="http://schemas.microsoft.com/office/drawing/2014/main" id="{D62A09D3-D52E-4E98-8798-D5FCCA7B8FF0}"/>
                      </a:ext>
                    </a:extLst>
                  </p14:cNvPr>
                  <p14:cNvContentPartPr/>
                  <p14:nvPr/>
                </p14:nvContentPartPr>
                <p14:xfrm>
                  <a:off x="836626" y="5539438"/>
                  <a:ext cx="178920" cy="24120"/>
                </p14:xfrm>
              </p:contentPart>
            </mc:Choice>
            <mc:Fallback xmlns="">
              <p:pic>
                <p:nvPicPr>
                  <p:cNvPr id="66" name="筆跡 65">
                    <a:extLst>
                      <a:ext uri="{FF2B5EF4-FFF2-40B4-BE49-F238E27FC236}">
                        <a16:creationId xmlns:a16="http://schemas.microsoft.com/office/drawing/2014/main" id="{D62A09D3-D52E-4E98-8798-D5FCCA7B8FF0}"/>
                      </a:ext>
                    </a:extLst>
                  </p:cNvPr>
                  <p:cNvPicPr/>
                  <p:nvPr/>
                </p:nvPicPr>
                <p:blipFill>
                  <a:blip r:embed="rId93"/>
                  <a:stretch>
                    <a:fillRect/>
                  </a:stretch>
                </p:blipFill>
                <p:spPr>
                  <a:xfrm>
                    <a:off x="821041" y="5523976"/>
                    <a:ext cx="209467" cy="54425"/>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7" name="筆跡 66">
                    <a:extLst>
                      <a:ext uri="{FF2B5EF4-FFF2-40B4-BE49-F238E27FC236}">
                        <a16:creationId xmlns:a16="http://schemas.microsoft.com/office/drawing/2014/main" id="{B44ED308-9354-4B5A-871D-D8F87063BE62}"/>
                      </a:ext>
                    </a:extLst>
                  </p14:cNvPr>
                  <p14:cNvContentPartPr/>
                  <p14:nvPr/>
                </p14:nvContentPartPr>
                <p14:xfrm>
                  <a:off x="826546" y="5576518"/>
                  <a:ext cx="144360" cy="323280"/>
                </p14:xfrm>
              </p:contentPart>
            </mc:Choice>
            <mc:Fallback xmlns="">
              <p:pic>
                <p:nvPicPr>
                  <p:cNvPr id="67" name="筆跡 66">
                    <a:extLst>
                      <a:ext uri="{FF2B5EF4-FFF2-40B4-BE49-F238E27FC236}">
                        <a16:creationId xmlns:a16="http://schemas.microsoft.com/office/drawing/2014/main" id="{B44ED308-9354-4B5A-871D-D8F87063BE62}"/>
                      </a:ext>
                    </a:extLst>
                  </p:cNvPr>
                  <p:cNvPicPr/>
                  <p:nvPr/>
                </p:nvPicPr>
                <p:blipFill>
                  <a:blip r:embed="rId95"/>
                  <a:stretch>
                    <a:fillRect/>
                  </a:stretch>
                </p:blipFill>
                <p:spPr>
                  <a:xfrm>
                    <a:off x="810990" y="5561626"/>
                    <a:ext cx="174850" cy="353684"/>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筆跡 67">
                    <a:extLst>
                      <a:ext uri="{FF2B5EF4-FFF2-40B4-BE49-F238E27FC236}">
                        <a16:creationId xmlns:a16="http://schemas.microsoft.com/office/drawing/2014/main" id="{279555D9-FD42-4EB4-AF6D-4B1E81C5BEA5}"/>
                      </a:ext>
                    </a:extLst>
                  </p14:cNvPr>
                  <p14:cNvContentPartPr/>
                  <p14:nvPr/>
                </p14:nvContentPartPr>
                <p14:xfrm>
                  <a:off x="870826" y="5765158"/>
                  <a:ext cx="109080" cy="9360"/>
                </p14:xfrm>
              </p:contentPart>
            </mc:Choice>
            <mc:Fallback xmlns="">
              <p:pic>
                <p:nvPicPr>
                  <p:cNvPr id="68" name="筆跡 67">
                    <a:extLst>
                      <a:ext uri="{FF2B5EF4-FFF2-40B4-BE49-F238E27FC236}">
                        <a16:creationId xmlns:a16="http://schemas.microsoft.com/office/drawing/2014/main" id="{279555D9-FD42-4EB4-AF6D-4B1E81C5BEA5}"/>
                      </a:ext>
                    </a:extLst>
                  </p:cNvPr>
                  <p:cNvPicPr/>
                  <p:nvPr/>
                </p:nvPicPr>
                <p:blipFill>
                  <a:blip r:embed="rId97"/>
                  <a:stretch>
                    <a:fillRect/>
                  </a:stretch>
                </p:blipFill>
                <p:spPr>
                  <a:xfrm>
                    <a:off x="855243" y="5750533"/>
                    <a:ext cx="139622" cy="3802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筆跡 68">
                    <a:extLst>
                      <a:ext uri="{FF2B5EF4-FFF2-40B4-BE49-F238E27FC236}">
                        <a16:creationId xmlns:a16="http://schemas.microsoft.com/office/drawing/2014/main" id="{02CD7CDC-4FEA-4745-9E3D-DB6A7B92AD41}"/>
                      </a:ext>
                    </a:extLst>
                  </p14:cNvPr>
                  <p14:cNvContentPartPr/>
                  <p14:nvPr/>
                </p14:nvContentPartPr>
                <p14:xfrm>
                  <a:off x="985306" y="5797918"/>
                  <a:ext cx="108720" cy="87120"/>
                </p14:xfrm>
              </p:contentPart>
            </mc:Choice>
            <mc:Fallback xmlns="">
              <p:pic>
                <p:nvPicPr>
                  <p:cNvPr id="69" name="筆跡 68">
                    <a:extLst>
                      <a:ext uri="{FF2B5EF4-FFF2-40B4-BE49-F238E27FC236}">
                        <a16:creationId xmlns:a16="http://schemas.microsoft.com/office/drawing/2014/main" id="{02CD7CDC-4FEA-4745-9E3D-DB6A7B92AD41}"/>
                      </a:ext>
                    </a:extLst>
                  </p:cNvPr>
                  <p:cNvPicPr/>
                  <p:nvPr/>
                </p:nvPicPr>
                <p:blipFill>
                  <a:blip r:embed="rId99"/>
                  <a:stretch>
                    <a:fillRect/>
                  </a:stretch>
                </p:blipFill>
                <p:spPr>
                  <a:xfrm>
                    <a:off x="969775" y="5782361"/>
                    <a:ext cx="139162" cy="11761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筆跡 69">
                    <a:extLst>
                      <a:ext uri="{FF2B5EF4-FFF2-40B4-BE49-F238E27FC236}">
                        <a16:creationId xmlns:a16="http://schemas.microsoft.com/office/drawing/2014/main" id="{F3B25986-8F72-4728-97E2-C0334FEC8831}"/>
                      </a:ext>
                    </a:extLst>
                  </p14:cNvPr>
                  <p14:cNvContentPartPr/>
                  <p14:nvPr/>
                </p14:nvContentPartPr>
                <p14:xfrm>
                  <a:off x="1037866" y="5802958"/>
                  <a:ext cx="18720" cy="113400"/>
                </p14:xfrm>
              </p:contentPart>
            </mc:Choice>
            <mc:Fallback xmlns="">
              <p:pic>
                <p:nvPicPr>
                  <p:cNvPr id="70" name="筆跡 69">
                    <a:extLst>
                      <a:ext uri="{FF2B5EF4-FFF2-40B4-BE49-F238E27FC236}">
                        <a16:creationId xmlns:a16="http://schemas.microsoft.com/office/drawing/2014/main" id="{F3B25986-8F72-4728-97E2-C0334FEC8831}"/>
                      </a:ext>
                    </a:extLst>
                  </p:cNvPr>
                  <p:cNvPicPr/>
                  <p:nvPr/>
                </p:nvPicPr>
                <p:blipFill>
                  <a:blip r:embed="rId101"/>
                  <a:stretch>
                    <a:fillRect/>
                  </a:stretch>
                </p:blipFill>
                <p:spPr>
                  <a:xfrm>
                    <a:off x="1022266" y="5788086"/>
                    <a:ext cx="49296" cy="143764"/>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筆跡 70">
                    <a:extLst>
                      <a:ext uri="{FF2B5EF4-FFF2-40B4-BE49-F238E27FC236}">
                        <a16:creationId xmlns:a16="http://schemas.microsoft.com/office/drawing/2014/main" id="{5C745F59-A376-43E4-A733-6ED7727097A5}"/>
                      </a:ext>
                    </a:extLst>
                  </p14:cNvPr>
                  <p14:cNvContentPartPr/>
                  <p14:nvPr/>
                </p14:nvContentPartPr>
                <p14:xfrm>
                  <a:off x="1224346" y="5710438"/>
                  <a:ext cx="10800" cy="18000"/>
                </p14:xfrm>
              </p:contentPart>
            </mc:Choice>
            <mc:Fallback xmlns="">
              <p:pic>
                <p:nvPicPr>
                  <p:cNvPr id="71" name="筆跡 70">
                    <a:extLst>
                      <a:ext uri="{FF2B5EF4-FFF2-40B4-BE49-F238E27FC236}">
                        <a16:creationId xmlns:a16="http://schemas.microsoft.com/office/drawing/2014/main" id="{5C745F59-A376-43E4-A733-6ED7727097A5}"/>
                      </a:ext>
                    </a:extLst>
                  </p:cNvPr>
                  <p:cNvPicPr/>
                  <p:nvPr/>
                </p:nvPicPr>
                <p:blipFill>
                  <a:blip r:embed="rId103"/>
                  <a:stretch>
                    <a:fillRect/>
                  </a:stretch>
                </p:blipFill>
                <p:spPr>
                  <a:xfrm>
                    <a:off x="1209346" y="5694921"/>
                    <a:ext cx="40200" cy="4841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 name="筆跡 71">
                    <a:extLst>
                      <a:ext uri="{FF2B5EF4-FFF2-40B4-BE49-F238E27FC236}">
                        <a16:creationId xmlns:a16="http://schemas.microsoft.com/office/drawing/2014/main" id="{8510C13C-9284-4712-8784-8991459945F1}"/>
                      </a:ext>
                    </a:extLst>
                  </p14:cNvPr>
                  <p14:cNvContentPartPr/>
                  <p14:nvPr/>
                </p14:nvContentPartPr>
                <p14:xfrm>
                  <a:off x="1230106" y="5806198"/>
                  <a:ext cx="1440" cy="14760"/>
                </p14:xfrm>
              </p:contentPart>
            </mc:Choice>
            <mc:Fallback xmlns="">
              <p:pic>
                <p:nvPicPr>
                  <p:cNvPr id="72" name="筆跡 71">
                    <a:extLst>
                      <a:ext uri="{FF2B5EF4-FFF2-40B4-BE49-F238E27FC236}">
                        <a16:creationId xmlns:a16="http://schemas.microsoft.com/office/drawing/2014/main" id="{8510C13C-9284-4712-8784-8991459945F1}"/>
                      </a:ext>
                    </a:extLst>
                  </p:cNvPr>
                  <p:cNvPicPr/>
                  <p:nvPr/>
                </p:nvPicPr>
                <p:blipFill>
                  <a:blip r:embed="rId105"/>
                  <a:stretch>
                    <a:fillRect/>
                  </a:stretch>
                </p:blipFill>
                <p:spPr>
                  <a:xfrm>
                    <a:off x="1218106" y="5790823"/>
                    <a:ext cx="24960" cy="44895"/>
                  </a:xfrm>
                  <a:prstGeom prst="rect">
                    <a:avLst/>
                  </a:prstGeom>
                </p:spPr>
              </p:pic>
            </mc:Fallback>
          </mc:AlternateContent>
        </p:grpSp>
        <p:grpSp>
          <p:nvGrpSpPr>
            <p:cNvPr id="73" name="群組 72">
              <a:extLst>
                <a:ext uri="{FF2B5EF4-FFF2-40B4-BE49-F238E27FC236}">
                  <a16:creationId xmlns:a16="http://schemas.microsoft.com/office/drawing/2014/main" id="{4BA1846D-2F29-48EA-9E64-921549E7695E}"/>
                </a:ext>
              </a:extLst>
            </p:cNvPr>
            <p:cNvGrpSpPr/>
            <p:nvPr/>
          </p:nvGrpSpPr>
          <p:grpSpPr>
            <a:xfrm>
              <a:off x="1875946" y="5602798"/>
              <a:ext cx="898200" cy="284040"/>
              <a:chOff x="1875946" y="5602798"/>
              <a:chExt cx="898200" cy="284040"/>
            </a:xfrm>
          </p:grpSpPr>
          <mc:AlternateContent xmlns:mc="http://schemas.openxmlformats.org/markup-compatibility/2006" xmlns:p14="http://schemas.microsoft.com/office/powerpoint/2010/main">
            <mc:Choice Requires="p14">
              <p:contentPart p14:bwMode="auto" r:id="rId106">
                <p14:nvContentPartPr>
                  <p14:cNvPr id="74" name="筆跡 73">
                    <a:extLst>
                      <a:ext uri="{FF2B5EF4-FFF2-40B4-BE49-F238E27FC236}">
                        <a16:creationId xmlns:a16="http://schemas.microsoft.com/office/drawing/2014/main" id="{6E9AE852-1C00-4D4A-8C0B-9CB28B12FD6F}"/>
                      </a:ext>
                    </a:extLst>
                  </p14:cNvPr>
                  <p14:cNvContentPartPr/>
                  <p14:nvPr/>
                </p14:nvContentPartPr>
                <p14:xfrm>
                  <a:off x="1875946" y="5602798"/>
                  <a:ext cx="170640" cy="227520"/>
                </p14:xfrm>
              </p:contentPart>
            </mc:Choice>
            <mc:Fallback xmlns="">
              <p:pic>
                <p:nvPicPr>
                  <p:cNvPr id="74" name="筆跡 73">
                    <a:extLst>
                      <a:ext uri="{FF2B5EF4-FFF2-40B4-BE49-F238E27FC236}">
                        <a16:creationId xmlns:a16="http://schemas.microsoft.com/office/drawing/2014/main" id="{6E9AE852-1C00-4D4A-8C0B-9CB28B12FD6F}"/>
                      </a:ext>
                    </a:extLst>
                  </p:cNvPr>
                  <p:cNvPicPr/>
                  <p:nvPr/>
                </p:nvPicPr>
                <p:blipFill>
                  <a:blip r:embed="rId107"/>
                  <a:stretch>
                    <a:fillRect/>
                  </a:stretch>
                </p:blipFill>
                <p:spPr>
                  <a:xfrm>
                    <a:off x="1860433" y="5587299"/>
                    <a:ext cx="201045" cy="257897"/>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5" name="筆跡 74">
                    <a:extLst>
                      <a:ext uri="{FF2B5EF4-FFF2-40B4-BE49-F238E27FC236}">
                        <a16:creationId xmlns:a16="http://schemas.microsoft.com/office/drawing/2014/main" id="{E2C664AD-CBE0-47A7-A9AF-CD6C09E3AB80}"/>
                      </a:ext>
                    </a:extLst>
                  </p14:cNvPr>
                  <p14:cNvContentPartPr/>
                  <p14:nvPr/>
                </p14:nvContentPartPr>
                <p14:xfrm>
                  <a:off x="1902946" y="5606398"/>
                  <a:ext cx="148320" cy="181440"/>
                </p14:xfrm>
              </p:contentPart>
            </mc:Choice>
            <mc:Fallback xmlns="">
              <p:pic>
                <p:nvPicPr>
                  <p:cNvPr id="75" name="筆跡 74">
                    <a:extLst>
                      <a:ext uri="{FF2B5EF4-FFF2-40B4-BE49-F238E27FC236}">
                        <a16:creationId xmlns:a16="http://schemas.microsoft.com/office/drawing/2014/main" id="{E2C664AD-CBE0-47A7-A9AF-CD6C09E3AB80}"/>
                      </a:ext>
                    </a:extLst>
                  </p:cNvPr>
                  <p:cNvPicPr/>
                  <p:nvPr/>
                </p:nvPicPr>
                <p:blipFill>
                  <a:blip r:embed="rId109"/>
                  <a:stretch>
                    <a:fillRect/>
                  </a:stretch>
                </p:blipFill>
                <p:spPr>
                  <a:xfrm>
                    <a:off x="1887431" y="5590917"/>
                    <a:ext cx="178729" cy="211783"/>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6" name="筆跡 75">
                    <a:extLst>
                      <a:ext uri="{FF2B5EF4-FFF2-40B4-BE49-F238E27FC236}">
                        <a16:creationId xmlns:a16="http://schemas.microsoft.com/office/drawing/2014/main" id="{7444F8A4-6C5B-4F33-AA14-70AA538B5982}"/>
                      </a:ext>
                    </a:extLst>
                  </p14:cNvPr>
                  <p14:cNvContentPartPr/>
                  <p14:nvPr/>
                </p14:nvContentPartPr>
                <p14:xfrm>
                  <a:off x="2159626" y="5638438"/>
                  <a:ext cx="146520" cy="99000"/>
                </p14:xfrm>
              </p:contentPart>
            </mc:Choice>
            <mc:Fallback xmlns="">
              <p:pic>
                <p:nvPicPr>
                  <p:cNvPr id="76" name="筆跡 75">
                    <a:extLst>
                      <a:ext uri="{FF2B5EF4-FFF2-40B4-BE49-F238E27FC236}">
                        <a16:creationId xmlns:a16="http://schemas.microsoft.com/office/drawing/2014/main" id="{7444F8A4-6C5B-4F33-AA14-70AA538B5982}"/>
                      </a:ext>
                    </a:extLst>
                  </p:cNvPr>
                  <p:cNvPicPr/>
                  <p:nvPr/>
                </p:nvPicPr>
                <p:blipFill>
                  <a:blip r:embed="rId111"/>
                  <a:stretch>
                    <a:fillRect/>
                  </a:stretch>
                </p:blipFill>
                <p:spPr>
                  <a:xfrm>
                    <a:off x="2144105" y="5622969"/>
                    <a:ext cx="176942" cy="129319"/>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7" name="筆跡 76">
                    <a:extLst>
                      <a:ext uri="{FF2B5EF4-FFF2-40B4-BE49-F238E27FC236}">
                        <a16:creationId xmlns:a16="http://schemas.microsoft.com/office/drawing/2014/main" id="{CE5F03B1-2905-4344-83F4-92522014BA1B}"/>
                      </a:ext>
                    </a:extLst>
                  </p14:cNvPr>
                  <p14:cNvContentPartPr/>
                  <p14:nvPr/>
                </p14:nvContentPartPr>
                <p14:xfrm>
                  <a:off x="2129746" y="5823478"/>
                  <a:ext cx="141120" cy="9720"/>
                </p14:xfrm>
              </p:contentPart>
            </mc:Choice>
            <mc:Fallback xmlns="">
              <p:pic>
                <p:nvPicPr>
                  <p:cNvPr id="77" name="筆跡 76">
                    <a:extLst>
                      <a:ext uri="{FF2B5EF4-FFF2-40B4-BE49-F238E27FC236}">
                        <a16:creationId xmlns:a16="http://schemas.microsoft.com/office/drawing/2014/main" id="{CE5F03B1-2905-4344-83F4-92522014BA1B}"/>
                      </a:ext>
                    </a:extLst>
                  </p:cNvPr>
                  <p:cNvPicPr/>
                  <p:nvPr/>
                </p:nvPicPr>
                <p:blipFill>
                  <a:blip r:embed="rId75"/>
                  <a:stretch>
                    <a:fillRect/>
                  </a:stretch>
                </p:blipFill>
                <p:spPr>
                  <a:xfrm>
                    <a:off x="2114826" y="5808290"/>
                    <a:ext cx="171582" cy="39488"/>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筆跡 77">
                    <a:extLst>
                      <a:ext uri="{FF2B5EF4-FFF2-40B4-BE49-F238E27FC236}">
                        <a16:creationId xmlns:a16="http://schemas.microsoft.com/office/drawing/2014/main" id="{49325CA3-F027-4F95-941C-EE0ED6B972D8}"/>
                      </a:ext>
                    </a:extLst>
                  </p14:cNvPr>
                  <p14:cNvContentPartPr/>
                  <p14:nvPr/>
                </p14:nvContentPartPr>
                <p14:xfrm>
                  <a:off x="2358706" y="5726278"/>
                  <a:ext cx="162720" cy="142920"/>
                </p14:xfrm>
              </p:contentPart>
            </mc:Choice>
            <mc:Fallback xmlns="">
              <p:pic>
                <p:nvPicPr>
                  <p:cNvPr id="78" name="筆跡 77">
                    <a:extLst>
                      <a:ext uri="{FF2B5EF4-FFF2-40B4-BE49-F238E27FC236}">
                        <a16:creationId xmlns:a16="http://schemas.microsoft.com/office/drawing/2014/main" id="{49325CA3-F027-4F95-941C-EE0ED6B972D8}"/>
                      </a:ext>
                    </a:extLst>
                  </p:cNvPr>
                  <p:cNvPicPr/>
                  <p:nvPr/>
                </p:nvPicPr>
                <p:blipFill>
                  <a:blip r:embed="rId114"/>
                  <a:stretch>
                    <a:fillRect/>
                  </a:stretch>
                </p:blipFill>
                <p:spPr>
                  <a:xfrm>
                    <a:off x="2343179" y="5710743"/>
                    <a:ext cx="193152" cy="173368"/>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筆跡 78">
                    <a:extLst>
                      <a:ext uri="{FF2B5EF4-FFF2-40B4-BE49-F238E27FC236}">
                        <a16:creationId xmlns:a16="http://schemas.microsoft.com/office/drawing/2014/main" id="{9B8C9266-45D0-47C2-A654-1400AF91FFE4}"/>
                      </a:ext>
                    </a:extLst>
                  </p14:cNvPr>
                  <p14:cNvContentPartPr/>
                  <p14:nvPr/>
                </p14:nvContentPartPr>
                <p14:xfrm>
                  <a:off x="2621506" y="5703238"/>
                  <a:ext cx="152640" cy="183600"/>
                </p14:xfrm>
              </p:contentPart>
            </mc:Choice>
            <mc:Fallback xmlns="">
              <p:pic>
                <p:nvPicPr>
                  <p:cNvPr id="79" name="筆跡 78">
                    <a:extLst>
                      <a:ext uri="{FF2B5EF4-FFF2-40B4-BE49-F238E27FC236}">
                        <a16:creationId xmlns:a16="http://schemas.microsoft.com/office/drawing/2014/main" id="{9B8C9266-45D0-47C2-A654-1400AF91FFE4}"/>
                      </a:ext>
                    </a:extLst>
                  </p:cNvPr>
                  <p:cNvPicPr/>
                  <p:nvPr/>
                </p:nvPicPr>
                <p:blipFill>
                  <a:blip r:embed="rId116"/>
                  <a:stretch>
                    <a:fillRect/>
                  </a:stretch>
                </p:blipFill>
                <p:spPr>
                  <a:xfrm>
                    <a:off x="2605930" y="5687731"/>
                    <a:ext cx="183168" cy="213993"/>
                  </a:xfrm>
                  <a:prstGeom prst="rect">
                    <a:avLst/>
                  </a:prstGeom>
                </p:spPr>
              </p:pic>
            </mc:Fallback>
          </mc:AlternateContent>
        </p:grpSp>
        <p:grpSp>
          <p:nvGrpSpPr>
            <p:cNvPr id="80" name="群組 79">
              <a:extLst>
                <a:ext uri="{FF2B5EF4-FFF2-40B4-BE49-F238E27FC236}">
                  <a16:creationId xmlns:a16="http://schemas.microsoft.com/office/drawing/2014/main" id="{2A6DDD77-B32D-48DF-B51E-90EBD653175A}"/>
                </a:ext>
              </a:extLst>
            </p:cNvPr>
            <p:cNvGrpSpPr/>
            <p:nvPr/>
          </p:nvGrpSpPr>
          <p:grpSpPr>
            <a:xfrm>
              <a:off x="3034426" y="3171718"/>
              <a:ext cx="324360" cy="219600"/>
              <a:chOff x="3034426" y="3171718"/>
              <a:chExt cx="324360" cy="219600"/>
            </a:xfrm>
          </p:grpSpPr>
          <mc:AlternateContent xmlns:mc="http://schemas.openxmlformats.org/markup-compatibility/2006" xmlns:p14="http://schemas.microsoft.com/office/powerpoint/2010/main">
            <mc:Choice Requires="p14">
              <p:contentPart p14:bwMode="auto" r:id="rId117">
                <p14:nvContentPartPr>
                  <p14:cNvPr id="81" name="筆跡 80">
                    <a:extLst>
                      <a:ext uri="{FF2B5EF4-FFF2-40B4-BE49-F238E27FC236}">
                        <a16:creationId xmlns:a16="http://schemas.microsoft.com/office/drawing/2014/main" id="{EC112A11-87AD-4943-B382-81E111959AE0}"/>
                      </a:ext>
                    </a:extLst>
                  </p14:cNvPr>
                  <p14:cNvContentPartPr/>
                  <p14:nvPr/>
                </p14:nvContentPartPr>
                <p14:xfrm>
                  <a:off x="3034426" y="3236518"/>
                  <a:ext cx="274680" cy="23400"/>
                </p14:xfrm>
              </p:contentPart>
            </mc:Choice>
            <mc:Fallback xmlns="">
              <p:pic>
                <p:nvPicPr>
                  <p:cNvPr id="81" name="筆跡 80">
                    <a:extLst>
                      <a:ext uri="{FF2B5EF4-FFF2-40B4-BE49-F238E27FC236}">
                        <a16:creationId xmlns:a16="http://schemas.microsoft.com/office/drawing/2014/main" id="{EC112A11-87AD-4943-B382-81E111959AE0}"/>
                      </a:ext>
                    </a:extLst>
                  </p:cNvPr>
                  <p:cNvPicPr/>
                  <p:nvPr/>
                </p:nvPicPr>
                <p:blipFill>
                  <a:blip r:embed="rId118"/>
                  <a:stretch>
                    <a:fillRect/>
                  </a:stretch>
                </p:blipFill>
                <p:spPr>
                  <a:xfrm>
                    <a:off x="3018890" y="3221123"/>
                    <a:ext cx="305131" cy="53574"/>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2" name="筆跡 81">
                    <a:extLst>
                      <a:ext uri="{FF2B5EF4-FFF2-40B4-BE49-F238E27FC236}">
                        <a16:creationId xmlns:a16="http://schemas.microsoft.com/office/drawing/2014/main" id="{A2B46B81-D30B-47C8-BF92-75161CA60AC4}"/>
                      </a:ext>
                    </a:extLst>
                  </p14:cNvPr>
                  <p14:cNvContentPartPr/>
                  <p14:nvPr/>
                </p14:nvContentPartPr>
                <p14:xfrm>
                  <a:off x="3047026" y="3307438"/>
                  <a:ext cx="261000" cy="13680"/>
                </p14:xfrm>
              </p:contentPart>
            </mc:Choice>
            <mc:Fallback xmlns="">
              <p:pic>
                <p:nvPicPr>
                  <p:cNvPr id="82" name="筆跡 81">
                    <a:extLst>
                      <a:ext uri="{FF2B5EF4-FFF2-40B4-BE49-F238E27FC236}">
                        <a16:creationId xmlns:a16="http://schemas.microsoft.com/office/drawing/2014/main" id="{A2B46B81-D30B-47C8-BF92-75161CA60AC4}"/>
                      </a:ext>
                    </a:extLst>
                  </p:cNvPr>
                  <p:cNvPicPr/>
                  <p:nvPr/>
                </p:nvPicPr>
                <p:blipFill>
                  <a:blip r:embed="rId120"/>
                  <a:stretch>
                    <a:fillRect/>
                  </a:stretch>
                </p:blipFill>
                <p:spPr>
                  <a:xfrm>
                    <a:off x="3031490" y="3292514"/>
                    <a:ext cx="291450" cy="44149"/>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3" name="筆跡 82">
                    <a:extLst>
                      <a:ext uri="{FF2B5EF4-FFF2-40B4-BE49-F238E27FC236}">
                        <a16:creationId xmlns:a16="http://schemas.microsoft.com/office/drawing/2014/main" id="{080C7D67-5B84-4479-9DD3-D2E2D37854D4}"/>
                      </a:ext>
                    </a:extLst>
                  </p14:cNvPr>
                  <p14:cNvContentPartPr/>
                  <p14:nvPr/>
                </p14:nvContentPartPr>
                <p14:xfrm>
                  <a:off x="3185266" y="3171718"/>
                  <a:ext cx="173520" cy="219600"/>
                </p14:xfrm>
              </p:contentPart>
            </mc:Choice>
            <mc:Fallback xmlns="">
              <p:pic>
                <p:nvPicPr>
                  <p:cNvPr id="83" name="筆跡 82">
                    <a:extLst>
                      <a:ext uri="{FF2B5EF4-FFF2-40B4-BE49-F238E27FC236}">
                        <a16:creationId xmlns:a16="http://schemas.microsoft.com/office/drawing/2014/main" id="{080C7D67-5B84-4479-9DD3-D2E2D37854D4}"/>
                      </a:ext>
                    </a:extLst>
                  </p:cNvPr>
                  <p:cNvPicPr/>
                  <p:nvPr/>
                </p:nvPicPr>
                <p:blipFill>
                  <a:blip r:embed="rId122"/>
                  <a:stretch>
                    <a:fillRect/>
                  </a:stretch>
                </p:blipFill>
                <p:spPr>
                  <a:xfrm>
                    <a:off x="3169718" y="3156210"/>
                    <a:ext cx="203995" cy="249997"/>
                  </a:xfrm>
                  <a:prstGeom prst="rect">
                    <a:avLst/>
                  </a:prstGeom>
                </p:spPr>
              </p:pic>
            </mc:Fallback>
          </mc:AlternateContent>
        </p:grpSp>
        <p:grpSp>
          <p:nvGrpSpPr>
            <p:cNvPr id="84" name="群組 83">
              <a:extLst>
                <a:ext uri="{FF2B5EF4-FFF2-40B4-BE49-F238E27FC236}">
                  <a16:creationId xmlns:a16="http://schemas.microsoft.com/office/drawing/2014/main" id="{44CDAAA4-80B9-4C4A-98D3-CCC36E4004AE}"/>
                </a:ext>
              </a:extLst>
            </p:cNvPr>
            <p:cNvGrpSpPr/>
            <p:nvPr/>
          </p:nvGrpSpPr>
          <p:grpSpPr>
            <a:xfrm>
              <a:off x="3779986" y="3090358"/>
              <a:ext cx="459000" cy="343080"/>
              <a:chOff x="3779986" y="3090358"/>
              <a:chExt cx="459000" cy="343080"/>
            </a:xfrm>
          </p:grpSpPr>
          <mc:AlternateContent xmlns:mc="http://schemas.openxmlformats.org/markup-compatibility/2006" xmlns:p14="http://schemas.microsoft.com/office/powerpoint/2010/main">
            <mc:Choice Requires="p14">
              <p:contentPart p14:bwMode="auto" r:id="rId123">
                <p14:nvContentPartPr>
                  <p14:cNvPr id="85" name="筆跡 84">
                    <a:extLst>
                      <a:ext uri="{FF2B5EF4-FFF2-40B4-BE49-F238E27FC236}">
                        <a16:creationId xmlns:a16="http://schemas.microsoft.com/office/drawing/2014/main" id="{049ED366-49E3-4872-B179-0EB7DC26BEDD}"/>
                      </a:ext>
                    </a:extLst>
                  </p14:cNvPr>
                  <p14:cNvContentPartPr/>
                  <p14:nvPr/>
                </p14:nvContentPartPr>
                <p14:xfrm>
                  <a:off x="3826066" y="3090358"/>
                  <a:ext cx="44640" cy="343080"/>
                </p14:xfrm>
              </p:contentPart>
            </mc:Choice>
            <mc:Fallback xmlns="">
              <p:pic>
                <p:nvPicPr>
                  <p:cNvPr id="85" name="筆跡 84">
                    <a:extLst>
                      <a:ext uri="{FF2B5EF4-FFF2-40B4-BE49-F238E27FC236}">
                        <a16:creationId xmlns:a16="http://schemas.microsoft.com/office/drawing/2014/main" id="{049ED366-49E3-4872-B179-0EB7DC26BEDD}"/>
                      </a:ext>
                    </a:extLst>
                  </p:cNvPr>
                  <p:cNvPicPr/>
                  <p:nvPr/>
                </p:nvPicPr>
                <p:blipFill>
                  <a:blip r:embed="rId124"/>
                  <a:stretch>
                    <a:fillRect/>
                  </a:stretch>
                </p:blipFill>
                <p:spPr>
                  <a:xfrm>
                    <a:off x="3810566" y="3074848"/>
                    <a:ext cx="75020" cy="37347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6" name="筆跡 85">
                    <a:extLst>
                      <a:ext uri="{FF2B5EF4-FFF2-40B4-BE49-F238E27FC236}">
                        <a16:creationId xmlns:a16="http://schemas.microsoft.com/office/drawing/2014/main" id="{7BFFB176-24BB-4A3B-B1E6-A20642541697}"/>
                      </a:ext>
                    </a:extLst>
                  </p14:cNvPr>
                  <p14:cNvContentPartPr/>
                  <p14:nvPr/>
                </p14:nvContentPartPr>
                <p14:xfrm>
                  <a:off x="3779986" y="3100438"/>
                  <a:ext cx="241560" cy="198720"/>
                </p14:xfrm>
              </p:contentPart>
            </mc:Choice>
            <mc:Fallback xmlns="">
              <p:pic>
                <p:nvPicPr>
                  <p:cNvPr id="86" name="筆跡 85">
                    <a:extLst>
                      <a:ext uri="{FF2B5EF4-FFF2-40B4-BE49-F238E27FC236}">
                        <a16:creationId xmlns:a16="http://schemas.microsoft.com/office/drawing/2014/main" id="{7BFFB176-24BB-4A3B-B1E6-A20642541697}"/>
                      </a:ext>
                    </a:extLst>
                  </p:cNvPr>
                  <p:cNvPicPr/>
                  <p:nvPr/>
                </p:nvPicPr>
                <p:blipFill>
                  <a:blip r:embed="rId126"/>
                  <a:stretch>
                    <a:fillRect/>
                  </a:stretch>
                </p:blipFill>
                <p:spPr>
                  <a:xfrm>
                    <a:off x="3764422" y="3085534"/>
                    <a:ext cx="272066" cy="229149"/>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7" name="筆跡 86">
                    <a:extLst>
                      <a:ext uri="{FF2B5EF4-FFF2-40B4-BE49-F238E27FC236}">
                        <a16:creationId xmlns:a16="http://schemas.microsoft.com/office/drawing/2014/main" id="{665375C4-1BBC-496D-85BD-B6DF397EA2E9}"/>
                      </a:ext>
                    </a:extLst>
                  </p14:cNvPr>
                  <p14:cNvContentPartPr/>
                  <p14:nvPr/>
                </p14:nvContentPartPr>
                <p14:xfrm>
                  <a:off x="4110466" y="3207718"/>
                  <a:ext cx="128520" cy="11520"/>
                </p14:xfrm>
              </p:contentPart>
            </mc:Choice>
            <mc:Fallback xmlns="">
              <p:pic>
                <p:nvPicPr>
                  <p:cNvPr id="87" name="筆跡 86">
                    <a:extLst>
                      <a:ext uri="{FF2B5EF4-FFF2-40B4-BE49-F238E27FC236}">
                        <a16:creationId xmlns:a16="http://schemas.microsoft.com/office/drawing/2014/main" id="{665375C4-1BBC-496D-85BD-B6DF397EA2E9}"/>
                      </a:ext>
                    </a:extLst>
                  </p:cNvPr>
                  <p:cNvPicPr/>
                  <p:nvPr/>
                </p:nvPicPr>
                <p:blipFill>
                  <a:blip r:embed="rId128"/>
                  <a:stretch>
                    <a:fillRect/>
                  </a:stretch>
                </p:blipFill>
                <p:spPr>
                  <a:xfrm>
                    <a:off x="4094944" y="3192560"/>
                    <a:ext cx="158943" cy="41229"/>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8" name="筆跡 87">
                    <a:extLst>
                      <a:ext uri="{FF2B5EF4-FFF2-40B4-BE49-F238E27FC236}">
                        <a16:creationId xmlns:a16="http://schemas.microsoft.com/office/drawing/2014/main" id="{14F579FC-2BAD-4C12-A7D8-6C46A9455C2C}"/>
                      </a:ext>
                    </a:extLst>
                  </p14:cNvPr>
                  <p14:cNvContentPartPr/>
                  <p14:nvPr/>
                </p14:nvContentPartPr>
                <p14:xfrm>
                  <a:off x="4085266" y="3279718"/>
                  <a:ext cx="126000" cy="14760"/>
                </p14:xfrm>
              </p:contentPart>
            </mc:Choice>
            <mc:Fallback xmlns="">
              <p:pic>
                <p:nvPicPr>
                  <p:cNvPr id="88" name="筆跡 87">
                    <a:extLst>
                      <a:ext uri="{FF2B5EF4-FFF2-40B4-BE49-F238E27FC236}">
                        <a16:creationId xmlns:a16="http://schemas.microsoft.com/office/drawing/2014/main" id="{14F579FC-2BAD-4C12-A7D8-6C46A9455C2C}"/>
                      </a:ext>
                    </a:extLst>
                  </p:cNvPr>
                  <p:cNvPicPr/>
                  <p:nvPr/>
                </p:nvPicPr>
                <p:blipFill>
                  <a:blip r:embed="rId130"/>
                  <a:stretch>
                    <a:fillRect/>
                  </a:stretch>
                </p:blipFill>
                <p:spPr>
                  <a:xfrm>
                    <a:off x="4069749" y="3264343"/>
                    <a:ext cx="156414" cy="4489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89" name="筆跡 88">
                  <a:extLst>
                    <a:ext uri="{FF2B5EF4-FFF2-40B4-BE49-F238E27FC236}">
                      <a16:creationId xmlns:a16="http://schemas.microsoft.com/office/drawing/2014/main" id="{593BE2A1-23E5-4853-9175-D6D763E2EB8C}"/>
                    </a:ext>
                  </a:extLst>
                </p14:cNvPr>
                <p14:cNvContentPartPr/>
                <p14:nvPr/>
              </p14:nvContentPartPr>
              <p14:xfrm>
                <a:off x="4484506" y="3316798"/>
                <a:ext cx="21240" cy="19080"/>
              </p14:xfrm>
            </p:contentPart>
          </mc:Choice>
          <mc:Fallback xmlns="">
            <p:pic>
              <p:nvPicPr>
                <p:cNvPr id="89" name="筆跡 88">
                  <a:extLst>
                    <a:ext uri="{FF2B5EF4-FFF2-40B4-BE49-F238E27FC236}">
                      <a16:creationId xmlns:a16="http://schemas.microsoft.com/office/drawing/2014/main" id="{593BE2A1-23E5-4853-9175-D6D763E2EB8C}"/>
                    </a:ext>
                  </a:extLst>
                </p:cNvPr>
                <p:cNvPicPr/>
                <p:nvPr/>
              </p:nvPicPr>
              <p:blipFill>
                <a:blip r:embed="rId132"/>
                <a:stretch>
                  <a:fillRect/>
                </a:stretch>
              </p:blipFill>
              <p:spPr>
                <a:xfrm>
                  <a:off x="4469335" y="3301411"/>
                  <a:ext cx="50976" cy="49239"/>
                </a:xfrm>
                <a:prstGeom prst="rect">
                  <a:avLst/>
                </a:prstGeom>
              </p:spPr>
            </p:pic>
          </mc:Fallback>
        </mc:AlternateContent>
        <p:grpSp>
          <p:nvGrpSpPr>
            <p:cNvPr id="90" name="群組 89">
              <a:extLst>
                <a:ext uri="{FF2B5EF4-FFF2-40B4-BE49-F238E27FC236}">
                  <a16:creationId xmlns:a16="http://schemas.microsoft.com/office/drawing/2014/main" id="{37130C07-29A7-4D5C-9BD3-487C8D475CFC}"/>
                </a:ext>
              </a:extLst>
            </p:cNvPr>
            <p:cNvGrpSpPr/>
            <p:nvPr/>
          </p:nvGrpSpPr>
          <p:grpSpPr>
            <a:xfrm>
              <a:off x="4655866" y="3154078"/>
              <a:ext cx="534600" cy="288360"/>
              <a:chOff x="4655866" y="3154078"/>
              <a:chExt cx="534600" cy="288360"/>
            </a:xfrm>
          </p:grpSpPr>
          <mc:AlternateContent xmlns:mc="http://schemas.openxmlformats.org/markup-compatibility/2006" xmlns:p14="http://schemas.microsoft.com/office/powerpoint/2010/main">
            <mc:Choice Requires="p14">
              <p:contentPart p14:bwMode="auto" r:id="rId133">
                <p14:nvContentPartPr>
                  <p14:cNvPr id="91" name="筆跡 90">
                    <a:extLst>
                      <a:ext uri="{FF2B5EF4-FFF2-40B4-BE49-F238E27FC236}">
                        <a16:creationId xmlns:a16="http://schemas.microsoft.com/office/drawing/2014/main" id="{25418F1F-951A-4DCB-AFC9-2CDA99F4706D}"/>
                      </a:ext>
                    </a:extLst>
                  </p14:cNvPr>
                  <p14:cNvContentPartPr/>
                  <p14:nvPr/>
                </p14:nvContentPartPr>
                <p14:xfrm>
                  <a:off x="4655866" y="3154078"/>
                  <a:ext cx="18720" cy="218520"/>
                </p14:xfrm>
              </p:contentPart>
            </mc:Choice>
            <mc:Fallback xmlns="">
              <p:pic>
                <p:nvPicPr>
                  <p:cNvPr id="91" name="筆跡 90">
                    <a:extLst>
                      <a:ext uri="{FF2B5EF4-FFF2-40B4-BE49-F238E27FC236}">
                        <a16:creationId xmlns:a16="http://schemas.microsoft.com/office/drawing/2014/main" id="{25418F1F-951A-4DCB-AFC9-2CDA99F4706D}"/>
                      </a:ext>
                    </a:extLst>
                  </p:cNvPr>
                  <p:cNvPicPr/>
                  <p:nvPr/>
                </p:nvPicPr>
                <p:blipFill>
                  <a:blip r:embed="rId134"/>
                  <a:stretch>
                    <a:fillRect/>
                  </a:stretch>
                </p:blipFill>
                <p:spPr>
                  <a:xfrm>
                    <a:off x="4640769" y="3138558"/>
                    <a:ext cx="48310" cy="248939"/>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2" name="筆跡 91">
                    <a:extLst>
                      <a:ext uri="{FF2B5EF4-FFF2-40B4-BE49-F238E27FC236}">
                        <a16:creationId xmlns:a16="http://schemas.microsoft.com/office/drawing/2014/main" id="{930DC0B0-A449-4776-813A-721F7F9639A5}"/>
                      </a:ext>
                    </a:extLst>
                  </p14:cNvPr>
                  <p14:cNvContentPartPr/>
                  <p14:nvPr/>
                </p14:nvContentPartPr>
                <p14:xfrm>
                  <a:off x="4766386" y="3158758"/>
                  <a:ext cx="93600" cy="155880"/>
                </p14:xfrm>
              </p:contentPart>
            </mc:Choice>
            <mc:Fallback xmlns="">
              <p:pic>
                <p:nvPicPr>
                  <p:cNvPr id="92" name="筆跡 91">
                    <a:extLst>
                      <a:ext uri="{FF2B5EF4-FFF2-40B4-BE49-F238E27FC236}">
                        <a16:creationId xmlns:a16="http://schemas.microsoft.com/office/drawing/2014/main" id="{930DC0B0-A449-4776-813A-721F7F9639A5}"/>
                      </a:ext>
                    </a:extLst>
                  </p:cNvPr>
                  <p:cNvPicPr/>
                  <p:nvPr/>
                </p:nvPicPr>
                <p:blipFill>
                  <a:blip r:embed="rId136"/>
                  <a:stretch>
                    <a:fillRect/>
                  </a:stretch>
                </p:blipFill>
                <p:spPr>
                  <a:xfrm>
                    <a:off x="4750889" y="3143232"/>
                    <a:ext cx="123974" cy="186311"/>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3" name="筆跡 92">
                    <a:extLst>
                      <a:ext uri="{FF2B5EF4-FFF2-40B4-BE49-F238E27FC236}">
                        <a16:creationId xmlns:a16="http://schemas.microsoft.com/office/drawing/2014/main" id="{71DA6CB8-82C5-48EA-92A7-AFEE0B4A658F}"/>
                      </a:ext>
                    </a:extLst>
                  </p14:cNvPr>
                  <p14:cNvContentPartPr/>
                  <p14:nvPr/>
                </p14:nvContentPartPr>
                <p14:xfrm>
                  <a:off x="4936306" y="3195118"/>
                  <a:ext cx="33120" cy="186480"/>
                </p14:xfrm>
              </p:contentPart>
            </mc:Choice>
            <mc:Fallback xmlns="">
              <p:pic>
                <p:nvPicPr>
                  <p:cNvPr id="93" name="筆跡 92">
                    <a:extLst>
                      <a:ext uri="{FF2B5EF4-FFF2-40B4-BE49-F238E27FC236}">
                        <a16:creationId xmlns:a16="http://schemas.microsoft.com/office/drawing/2014/main" id="{71DA6CB8-82C5-48EA-92A7-AFEE0B4A658F}"/>
                      </a:ext>
                    </a:extLst>
                  </p:cNvPr>
                  <p:cNvPicPr/>
                  <p:nvPr/>
                </p:nvPicPr>
                <p:blipFill>
                  <a:blip r:embed="rId138"/>
                  <a:stretch>
                    <a:fillRect/>
                  </a:stretch>
                </p:blipFill>
                <p:spPr>
                  <a:xfrm>
                    <a:off x="4920973" y="3179630"/>
                    <a:ext cx="63173" cy="216837"/>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4" name="筆跡 93">
                    <a:extLst>
                      <a:ext uri="{FF2B5EF4-FFF2-40B4-BE49-F238E27FC236}">
                        <a16:creationId xmlns:a16="http://schemas.microsoft.com/office/drawing/2014/main" id="{5BC2A84F-1994-4ED7-9EE1-6A7AAF7D8C09}"/>
                      </a:ext>
                    </a:extLst>
                  </p14:cNvPr>
                  <p14:cNvContentPartPr/>
                  <p14:nvPr/>
                </p14:nvContentPartPr>
                <p14:xfrm>
                  <a:off x="5066266" y="3168118"/>
                  <a:ext cx="124200" cy="274320"/>
                </p14:xfrm>
              </p:contentPart>
            </mc:Choice>
            <mc:Fallback xmlns="">
              <p:pic>
                <p:nvPicPr>
                  <p:cNvPr id="94" name="筆跡 93">
                    <a:extLst>
                      <a:ext uri="{FF2B5EF4-FFF2-40B4-BE49-F238E27FC236}">
                        <a16:creationId xmlns:a16="http://schemas.microsoft.com/office/drawing/2014/main" id="{5BC2A84F-1994-4ED7-9EE1-6A7AAF7D8C09}"/>
                      </a:ext>
                    </a:extLst>
                  </p:cNvPr>
                  <p:cNvPicPr/>
                  <p:nvPr/>
                </p:nvPicPr>
                <p:blipFill>
                  <a:blip r:embed="rId140"/>
                  <a:stretch>
                    <a:fillRect/>
                  </a:stretch>
                </p:blipFill>
                <p:spPr>
                  <a:xfrm>
                    <a:off x="5050741" y="3152602"/>
                    <a:ext cx="154629" cy="304731"/>
                  </a:xfrm>
                  <a:prstGeom prst="rect">
                    <a:avLst/>
                  </a:prstGeom>
                </p:spPr>
              </p:pic>
            </mc:Fallback>
          </mc:AlternateContent>
        </p:grpSp>
        <p:grpSp>
          <p:nvGrpSpPr>
            <p:cNvPr id="95" name="群組 94">
              <a:extLst>
                <a:ext uri="{FF2B5EF4-FFF2-40B4-BE49-F238E27FC236}">
                  <a16:creationId xmlns:a16="http://schemas.microsoft.com/office/drawing/2014/main" id="{6567DA12-1336-435D-A41B-5E05C670CDC0}"/>
                </a:ext>
              </a:extLst>
            </p:cNvPr>
            <p:cNvGrpSpPr/>
            <p:nvPr/>
          </p:nvGrpSpPr>
          <p:grpSpPr>
            <a:xfrm>
              <a:off x="3097426" y="3811798"/>
              <a:ext cx="259560" cy="192960"/>
              <a:chOff x="3097426" y="3811798"/>
              <a:chExt cx="259560" cy="192960"/>
            </a:xfrm>
          </p:grpSpPr>
          <mc:AlternateContent xmlns:mc="http://schemas.openxmlformats.org/markup-compatibility/2006" xmlns:p14="http://schemas.microsoft.com/office/powerpoint/2010/main">
            <mc:Choice Requires="p14">
              <p:contentPart p14:bwMode="auto" r:id="rId141">
                <p14:nvContentPartPr>
                  <p14:cNvPr id="96" name="筆跡 95">
                    <a:extLst>
                      <a:ext uri="{FF2B5EF4-FFF2-40B4-BE49-F238E27FC236}">
                        <a16:creationId xmlns:a16="http://schemas.microsoft.com/office/drawing/2014/main" id="{959E9E63-706B-48C3-B222-C5A20975E7BB}"/>
                      </a:ext>
                    </a:extLst>
                  </p14:cNvPr>
                  <p14:cNvContentPartPr/>
                  <p14:nvPr/>
                </p14:nvContentPartPr>
                <p14:xfrm>
                  <a:off x="3097426" y="3861118"/>
                  <a:ext cx="227880" cy="13680"/>
                </p14:xfrm>
              </p:contentPart>
            </mc:Choice>
            <mc:Fallback xmlns="">
              <p:pic>
                <p:nvPicPr>
                  <p:cNvPr id="96" name="筆跡 95">
                    <a:extLst>
                      <a:ext uri="{FF2B5EF4-FFF2-40B4-BE49-F238E27FC236}">
                        <a16:creationId xmlns:a16="http://schemas.microsoft.com/office/drawing/2014/main" id="{959E9E63-706B-48C3-B222-C5A20975E7BB}"/>
                      </a:ext>
                    </a:extLst>
                  </p:cNvPr>
                  <p:cNvPicPr/>
                  <p:nvPr/>
                </p:nvPicPr>
                <p:blipFill>
                  <a:blip r:embed="rId142"/>
                  <a:stretch>
                    <a:fillRect/>
                  </a:stretch>
                </p:blipFill>
                <p:spPr>
                  <a:xfrm>
                    <a:off x="3081860" y="3846248"/>
                    <a:ext cx="258389" cy="42824"/>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7" name="筆跡 96">
                    <a:extLst>
                      <a:ext uri="{FF2B5EF4-FFF2-40B4-BE49-F238E27FC236}">
                        <a16:creationId xmlns:a16="http://schemas.microsoft.com/office/drawing/2014/main" id="{A720FA0B-C965-4B6E-A09D-58E6A705704C}"/>
                      </a:ext>
                    </a:extLst>
                  </p14:cNvPr>
                  <p14:cNvContentPartPr/>
                  <p14:nvPr/>
                </p14:nvContentPartPr>
                <p14:xfrm>
                  <a:off x="3107506" y="3929518"/>
                  <a:ext cx="212040" cy="6120"/>
                </p14:xfrm>
              </p:contentPart>
            </mc:Choice>
            <mc:Fallback xmlns="">
              <p:pic>
                <p:nvPicPr>
                  <p:cNvPr id="97" name="筆跡 96">
                    <a:extLst>
                      <a:ext uri="{FF2B5EF4-FFF2-40B4-BE49-F238E27FC236}">
                        <a16:creationId xmlns:a16="http://schemas.microsoft.com/office/drawing/2014/main" id="{A720FA0B-C965-4B6E-A09D-58E6A705704C}"/>
                      </a:ext>
                    </a:extLst>
                  </p:cNvPr>
                  <p:cNvPicPr/>
                  <p:nvPr/>
                </p:nvPicPr>
                <p:blipFill>
                  <a:blip r:embed="rId144"/>
                  <a:stretch>
                    <a:fillRect/>
                  </a:stretch>
                </p:blipFill>
                <p:spPr>
                  <a:xfrm>
                    <a:off x="3091961" y="3914218"/>
                    <a:ext cx="242509" cy="36108"/>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8" name="筆跡 97">
                    <a:extLst>
                      <a:ext uri="{FF2B5EF4-FFF2-40B4-BE49-F238E27FC236}">
                        <a16:creationId xmlns:a16="http://schemas.microsoft.com/office/drawing/2014/main" id="{36727EEE-8547-4099-B8D3-6C7B42E081C0}"/>
                      </a:ext>
                    </a:extLst>
                  </p14:cNvPr>
                  <p14:cNvContentPartPr/>
                  <p14:nvPr/>
                </p14:nvContentPartPr>
                <p14:xfrm>
                  <a:off x="3220906" y="3811798"/>
                  <a:ext cx="136080" cy="192960"/>
                </p14:xfrm>
              </p:contentPart>
            </mc:Choice>
            <mc:Fallback xmlns="">
              <p:pic>
                <p:nvPicPr>
                  <p:cNvPr id="98" name="筆跡 97">
                    <a:extLst>
                      <a:ext uri="{FF2B5EF4-FFF2-40B4-BE49-F238E27FC236}">
                        <a16:creationId xmlns:a16="http://schemas.microsoft.com/office/drawing/2014/main" id="{36727EEE-8547-4099-B8D3-6C7B42E081C0}"/>
                      </a:ext>
                    </a:extLst>
                  </p:cNvPr>
                  <p:cNvPicPr/>
                  <p:nvPr/>
                </p:nvPicPr>
                <p:blipFill>
                  <a:blip r:embed="rId146"/>
                  <a:stretch>
                    <a:fillRect/>
                  </a:stretch>
                </p:blipFill>
                <p:spPr>
                  <a:xfrm>
                    <a:off x="3205372" y="3796287"/>
                    <a:ext cx="166527" cy="223362"/>
                  </a:xfrm>
                  <a:prstGeom prst="rect">
                    <a:avLst/>
                  </a:prstGeom>
                </p:spPr>
              </p:pic>
            </mc:Fallback>
          </mc:AlternateContent>
        </p:grpSp>
        <p:grpSp>
          <p:nvGrpSpPr>
            <p:cNvPr id="99" name="群組 98">
              <a:extLst>
                <a:ext uri="{FF2B5EF4-FFF2-40B4-BE49-F238E27FC236}">
                  <a16:creationId xmlns:a16="http://schemas.microsoft.com/office/drawing/2014/main" id="{62BA60FE-F76D-4D93-93B2-AC8DD3D9611B}"/>
                </a:ext>
              </a:extLst>
            </p:cNvPr>
            <p:cNvGrpSpPr/>
            <p:nvPr/>
          </p:nvGrpSpPr>
          <p:grpSpPr>
            <a:xfrm>
              <a:off x="3774226" y="3796318"/>
              <a:ext cx="410040" cy="250560"/>
              <a:chOff x="3774226" y="3796318"/>
              <a:chExt cx="410040" cy="250560"/>
            </a:xfrm>
          </p:grpSpPr>
          <mc:AlternateContent xmlns:mc="http://schemas.openxmlformats.org/markup-compatibility/2006" xmlns:p14="http://schemas.microsoft.com/office/powerpoint/2010/main">
            <mc:Choice Requires="p14">
              <p:contentPart p14:bwMode="auto" r:id="rId147">
                <p14:nvContentPartPr>
                  <p14:cNvPr id="100" name="筆跡 99">
                    <a:extLst>
                      <a:ext uri="{FF2B5EF4-FFF2-40B4-BE49-F238E27FC236}">
                        <a16:creationId xmlns:a16="http://schemas.microsoft.com/office/drawing/2014/main" id="{E7F808DA-9C4F-49E3-A170-CB4BF4039957}"/>
                      </a:ext>
                    </a:extLst>
                  </p14:cNvPr>
                  <p14:cNvContentPartPr/>
                  <p14:nvPr/>
                </p14:nvContentPartPr>
                <p14:xfrm>
                  <a:off x="3796186" y="3796318"/>
                  <a:ext cx="30240" cy="250560"/>
                </p14:xfrm>
              </p:contentPart>
            </mc:Choice>
            <mc:Fallback xmlns="">
              <p:pic>
                <p:nvPicPr>
                  <p:cNvPr id="100" name="筆跡 99">
                    <a:extLst>
                      <a:ext uri="{FF2B5EF4-FFF2-40B4-BE49-F238E27FC236}">
                        <a16:creationId xmlns:a16="http://schemas.microsoft.com/office/drawing/2014/main" id="{E7F808DA-9C4F-49E3-A170-CB4BF4039957}"/>
                      </a:ext>
                    </a:extLst>
                  </p:cNvPr>
                  <p:cNvPicPr/>
                  <p:nvPr/>
                </p:nvPicPr>
                <p:blipFill>
                  <a:blip r:embed="rId148"/>
                  <a:stretch>
                    <a:fillRect/>
                  </a:stretch>
                </p:blipFill>
                <p:spPr>
                  <a:xfrm>
                    <a:off x="3780757" y="3780813"/>
                    <a:ext cx="60480" cy="28095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1" name="筆跡 100">
                    <a:extLst>
                      <a:ext uri="{FF2B5EF4-FFF2-40B4-BE49-F238E27FC236}">
                        <a16:creationId xmlns:a16="http://schemas.microsoft.com/office/drawing/2014/main" id="{575AB353-D9DB-4291-8068-B6F1D11D9B3E}"/>
                      </a:ext>
                    </a:extLst>
                  </p14:cNvPr>
                  <p14:cNvContentPartPr/>
                  <p14:nvPr/>
                </p14:nvContentPartPr>
                <p14:xfrm>
                  <a:off x="3774226" y="3804598"/>
                  <a:ext cx="176040" cy="111600"/>
                </p14:xfrm>
              </p:contentPart>
            </mc:Choice>
            <mc:Fallback xmlns="">
              <p:pic>
                <p:nvPicPr>
                  <p:cNvPr id="101" name="筆跡 100">
                    <a:extLst>
                      <a:ext uri="{FF2B5EF4-FFF2-40B4-BE49-F238E27FC236}">
                        <a16:creationId xmlns:a16="http://schemas.microsoft.com/office/drawing/2014/main" id="{575AB353-D9DB-4291-8068-B6F1D11D9B3E}"/>
                      </a:ext>
                    </a:extLst>
                  </p:cNvPr>
                  <p:cNvPicPr/>
                  <p:nvPr/>
                </p:nvPicPr>
                <p:blipFill>
                  <a:blip r:embed="rId150"/>
                  <a:stretch>
                    <a:fillRect/>
                  </a:stretch>
                </p:blipFill>
                <p:spPr>
                  <a:xfrm>
                    <a:off x="3758675" y="3789098"/>
                    <a:ext cx="206520" cy="1419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2" name="筆跡 101">
                    <a:extLst>
                      <a:ext uri="{FF2B5EF4-FFF2-40B4-BE49-F238E27FC236}">
                        <a16:creationId xmlns:a16="http://schemas.microsoft.com/office/drawing/2014/main" id="{D8DD557B-1978-4754-8E46-4F759DF53F1B}"/>
                      </a:ext>
                    </a:extLst>
                  </p14:cNvPr>
                  <p14:cNvContentPartPr/>
                  <p14:nvPr/>
                </p14:nvContentPartPr>
                <p14:xfrm>
                  <a:off x="4048906" y="3833398"/>
                  <a:ext cx="135360" cy="10800"/>
                </p14:xfrm>
              </p:contentPart>
            </mc:Choice>
            <mc:Fallback xmlns="">
              <p:pic>
                <p:nvPicPr>
                  <p:cNvPr id="102" name="筆跡 101">
                    <a:extLst>
                      <a:ext uri="{FF2B5EF4-FFF2-40B4-BE49-F238E27FC236}">
                        <a16:creationId xmlns:a16="http://schemas.microsoft.com/office/drawing/2014/main" id="{D8DD557B-1978-4754-8E46-4F759DF53F1B}"/>
                      </a:ext>
                    </a:extLst>
                  </p:cNvPr>
                  <p:cNvPicPr/>
                  <p:nvPr/>
                </p:nvPicPr>
                <p:blipFill>
                  <a:blip r:embed="rId75"/>
                  <a:stretch>
                    <a:fillRect/>
                  </a:stretch>
                </p:blipFill>
                <p:spPr>
                  <a:xfrm>
                    <a:off x="4033383" y="3818398"/>
                    <a:ext cx="165785" cy="40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3" name="筆跡 102">
                    <a:extLst>
                      <a:ext uri="{FF2B5EF4-FFF2-40B4-BE49-F238E27FC236}">
                        <a16:creationId xmlns:a16="http://schemas.microsoft.com/office/drawing/2014/main" id="{8FE34CE2-436C-4471-80D6-4214CC3100C4}"/>
                      </a:ext>
                    </a:extLst>
                  </p14:cNvPr>
                  <p14:cNvContentPartPr/>
                  <p14:nvPr/>
                </p14:nvContentPartPr>
                <p14:xfrm>
                  <a:off x="4038466" y="3890998"/>
                  <a:ext cx="123840" cy="19800"/>
                </p14:xfrm>
              </p:contentPart>
            </mc:Choice>
            <mc:Fallback xmlns="">
              <p:pic>
                <p:nvPicPr>
                  <p:cNvPr id="103" name="筆跡 102">
                    <a:extLst>
                      <a:ext uri="{FF2B5EF4-FFF2-40B4-BE49-F238E27FC236}">
                        <a16:creationId xmlns:a16="http://schemas.microsoft.com/office/drawing/2014/main" id="{8FE34CE2-436C-4471-80D6-4214CC3100C4}"/>
                      </a:ext>
                    </a:extLst>
                  </p:cNvPr>
                  <p:cNvPicPr/>
                  <p:nvPr/>
                </p:nvPicPr>
                <p:blipFill>
                  <a:blip r:embed="rId153"/>
                  <a:stretch>
                    <a:fillRect/>
                  </a:stretch>
                </p:blipFill>
                <p:spPr>
                  <a:xfrm>
                    <a:off x="4022908" y="3875529"/>
                    <a:ext cx="154333" cy="50119"/>
                  </a:xfrm>
                  <a:prstGeom prst="rect">
                    <a:avLst/>
                  </a:prstGeom>
                </p:spPr>
              </p:pic>
            </mc:Fallback>
          </mc:AlternateContent>
        </p:grpSp>
        <p:grpSp>
          <p:nvGrpSpPr>
            <p:cNvPr id="104" name="群組 103">
              <a:extLst>
                <a:ext uri="{FF2B5EF4-FFF2-40B4-BE49-F238E27FC236}">
                  <a16:creationId xmlns:a16="http://schemas.microsoft.com/office/drawing/2014/main" id="{3A3CB685-58F8-47E3-8CF5-ED6BB0D09E16}"/>
                </a:ext>
              </a:extLst>
            </p:cNvPr>
            <p:cNvGrpSpPr/>
            <p:nvPr/>
          </p:nvGrpSpPr>
          <p:grpSpPr>
            <a:xfrm>
              <a:off x="4475506" y="3822238"/>
              <a:ext cx="680040" cy="229680"/>
              <a:chOff x="4475506" y="3822238"/>
              <a:chExt cx="680040" cy="229680"/>
            </a:xfrm>
          </p:grpSpPr>
          <mc:AlternateContent xmlns:mc="http://schemas.openxmlformats.org/markup-compatibility/2006" xmlns:p14="http://schemas.microsoft.com/office/powerpoint/2010/main">
            <mc:Choice Requires="p14">
              <p:contentPart p14:bwMode="auto" r:id="rId154">
                <p14:nvContentPartPr>
                  <p14:cNvPr id="105" name="筆跡 104">
                    <a:extLst>
                      <a:ext uri="{FF2B5EF4-FFF2-40B4-BE49-F238E27FC236}">
                        <a16:creationId xmlns:a16="http://schemas.microsoft.com/office/drawing/2014/main" id="{8FD1E320-7CAB-4E9D-B792-CEC2A971BF41}"/>
                      </a:ext>
                    </a:extLst>
                  </p14:cNvPr>
                  <p14:cNvContentPartPr/>
                  <p14:nvPr/>
                </p14:nvContentPartPr>
                <p14:xfrm>
                  <a:off x="4475506" y="3928078"/>
                  <a:ext cx="51480" cy="22680"/>
                </p14:xfrm>
              </p:contentPart>
            </mc:Choice>
            <mc:Fallback xmlns="">
              <p:pic>
                <p:nvPicPr>
                  <p:cNvPr id="105" name="筆跡 104">
                    <a:extLst>
                      <a:ext uri="{FF2B5EF4-FFF2-40B4-BE49-F238E27FC236}">
                        <a16:creationId xmlns:a16="http://schemas.microsoft.com/office/drawing/2014/main" id="{8FD1E320-7CAB-4E9D-B792-CEC2A971BF41}"/>
                      </a:ext>
                    </a:extLst>
                  </p:cNvPr>
                  <p:cNvPicPr/>
                  <p:nvPr/>
                </p:nvPicPr>
                <p:blipFill>
                  <a:blip r:embed="rId155"/>
                  <a:stretch>
                    <a:fillRect/>
                  </a:stretch>
                </p:blipFill>
                <p:spPr>
                  <a:xfrm>
                    <a:off x="4460000" y="3912754"/>
                    <a:ext cx="81872" cy="52716"/>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6" name="筆跡 105">
                    <a:extLst>
                      <a:ext uri="{FF2B5EF4-FFF2-40B4-BE49-F238E27FC236}">
                        <a16:creationId xmlns:a16="http://schemas.microsoft.com/office/drawing/2014/main" id="{CBB78B79-4C70-4571-9E30-88CF17458D51}"/>
                      </a:ext>
                    </a:extLst>
                  </p14:cNvPr>
                  <p14:cNvContentPartPr/>
                  <p14:nvPr/>
                </p14:nvContentPartPr>
                <p14:xfrm>
                  <a:off x="4611586" y="3870118"/>
                  <a:ext cx="109440" cy="115560"/>
                </p14:xfrm>
              </p:contentPart>
            </mc:Choice>
            <mc:Fallback xmlns="">
              <p:pic>
                <p:nvPicPr>
                  <p:cNvPr id="106" name="筆跡 105">
                    <a:extLst>
                      <a:ext uri="{FF2B5EF4-FFF2-40B4-BE49-F238E27FC236}">
                        <a16:creationId xmlns:a16="http://schemas.microsoft.com/office/drawing/2014/main" id="{CBB78B79-4C70-4571-9E30-88CF17458D51}"/>
                      </a:ext>
                    </a:extLst>
                  </p:cNvPr>
                  <p:cNvPicPr/>
                  <p:nvPr/>
                </p:nvPicPr>
                <p:blipFill>
                  <a:blip r:embed="rId157"/>
                  <a:stretch>
                    <a:fillRect/>
                  </a:stretch>
                </p:blipFill>
                <p:spPr>
                  <a:xfrm>
                    <a:off x="4596041" y="3854669"/>
                    <a:ext cx="139909" cy="145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7" name="筆跡 106">
                    <a:extLst>
                      <a:ext uri="{FF2B5EF4-FFF2-40B4-BE49-F238E27FC236}">
                        <a16:creationId xmlns:a16="http://schemas.microsoft.com/office/drawing/2014/main" id="{47B0842D-754C-49F2-8867-A3D9CA21D22C}"/>
                      </a:ext>
                    </a:extLst>
                  </p14:cNvPr>
                  <p14:cNvContentPartPr/>
                  <p14:nvPr/>
                </p14:nvContentPartPr>
                <p14:xfrm>
                  <a:off x="4721026" y="3823318"/>
                  <a:ext cx="90360" cy="186480"/>
                </p14:xfrm>
              </p:contentPart>
            </mc:Choice>
            <mc:Fallback xmlns="">
              <p:pic>
                <p:nvPicPr>
                  <p:cNvPr id="107" name="筆跡 106">
                    <a:extLst>
                      <a:ext uri="{FF2B5EF4-FFF2-40B4-BE49-F238E27FC236}">
                        <a16:creationId xmlns:a16="http://schemas.microsoft.com/office/drawing/2014/main" id="{47B0842D-754C-49F2-8867-A3D9CA21D22C}"/>
                      </a:ext>
                    </a:extLst>
                  </p:cNvPr>
                  <p:cNvPicPr/>
                  <p:nvPr/>
                </p:nvPicPr>
                <p:blipFill>
                  <a:blip r:embed="rId159"/>
                  <a:stretch>
                    <a:fillRect/>
                  </a:stretch>
                </p:blipFill>
                <p:spPr>
                  <a:xfrm>
                    <a:off x="4706172" y="3807830"/>
                    <a:ext cx="120686" cy="216837"/>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8" name="筆跡 107">
                    <a:extLst>
                      <a:ext uri="{FF2B5EF4-FFF2-40B4-BE49-F238E27FC236}">
                        <a16:creationId xmlns:a16="http://schemas.microsoft.com/office/drawing/2014/main" id="{3D78B580-D0C4-446C-9861-103551BC1BBC}"/>
                      </a:ext>
                    </a:extLst>
                  </p14:cNvPr>
                  <p14:cNvContentPartPr/>
                  <p14:nvPr/>
                </p14:nvContentPartPr>
                <p14:xfrm>
                  <a:off x="4875466" y="3863638"/>
                  <a:ext cx="104400" cy="163800"/>
                </p14:xfrm>
              </p:contentPart>
            </mc:Choice>
            <mc:Fallback xmlns="">
              <p:pic>
                <p:nvPicPr>
                  <p:cNvPr id="108" name="筆跡 107">
                    <a:extLst>
                      <a:ext uri="{FF2B5EF4-FFF2-40B4-BE49-F238E27FC236}">
                        <a16:creationId xmlns:a16="http://schemas.microsoft.com/office/drawing/2014/main" id="{3D78B580-D0C4-446C-9861-103551BC1BBC}"/>
                      </a:ext>
                    </a:extLst>
                  </p:cNvPr>
                  <p:cNvPicPr/>
                  <p:nvPr/>
                </p:nvPicPr>
                <p:blipFill>
                  <a:blip r:embed="rId161"/>
                  <a:stretch>
                    <a:fillRect/>
                  </a:stretch>
                </p:blipFill>
                <p:spPr>
                  <a:xfrm>
                    <a:off x="4859930" y="3848127"/>
                    <a:ext cx="134850" cy="194202"/>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9" name="筆跡 108">
                    <a:extLst>
                      <a:ext uri="{FF2B5EF4-FFF2-40B4-BE49-F238E27FC236}">
                        <a16:creationId xmlns:a16="http://schemas.microsoft.com/office/drawing/2014/main" id="{B935FD0C-C9AF-4122-8528-CA5CDBCE1F14}"/>
                      </a:ext>
                    </a:extLst>
                  </p14:cNvPr>
                  <p14:cNvContentPartPr/>
                  <p14:nvPr/>
                </p14:nvContentPartPr>
                <p14:xfrm>
                  <a:off x="5043586" y="3822238"/>
                  <a:ext cx="111960" cy="229680"/>
                </p14:xfrm>
              </p:contentPart>
            </mc:Choice>
            <mc:Fallback xmlns="">
              <p:pic>
                <p:nvPicPr>
                  <p:cNvPr id="109" name="筆跡 108">
                    <a:extLst>
                      <a:ext uri="{FF2B5EF4-FFF2-40B4-BE49-F238E27FC236}">
                        <a16:creationId xmlns:a16="http://schemas.microsoft.com/office/drawing/2014/main" id="{B935FD0C-C9AF-4122-8528-CA5CDBCE1F14}"/>
                      </a:ext>
                    </a:extLst>
                  </p:cNvPr>
                  <p:cNvPicPr/>
                  <p:nvPr/>
                </p:nvPicPr>
                <p:blipFill>
                  <a:blip r:embed="rId163"/>
                  <a:stretch>
                    <a:fillRect/>
                  </a:stretch>
                </p:blipFill>
                <p:spPr>
                  <a:xfrm>
                    <a:off x="5028036" y="3806719"/>
                    <a:ext cx="142438" cy="260097"/>
                  </a:xfrm>
                  <a:prstGeom prst="rect">
                    <a:avLst/>
                  </a:prstGeom>
                </p:spPr>
              </p:pic>
            </mc:Fallback>
          </mc:AlternateContent>
        </p:grpSp>
        <p:grpSp>
          <p:nvGrpSpPr>
            <p:cNvPr id="110" name="群組 109">
              <a:extLst>
                <a:ext uri="{FF2B5EF4-FFF2-40B4-BE49-F238E27FC236}">
                  <a16:creationId xmlns:a16="http://schemas.microsoft.com/office/drawing/2014/main" id="{AED65310-7035-4ED3-9D5A-5C7F93CAB1ED}"/>
                </a:ext>
              </a:extLst>
            </p:cNvPr>
            <p:cNvGrpSpPr/>
            <p:nvPr/>
          </p:nvGrpSpPr>
          <p:grpSpPr>
            <a:xfrm>
              <a:off x="3086266" y="4438985"/>
              <a:ext cx="289440" cy="152640"/>
              <a:chOff x="3065386" y="4457998"/>
              <a:chExt cx="289440" cy="152640"/>
            </a:xfrm>
          </p:grpSpPr>
          <mc:AlternateContent xmlns:mc="http://schemas.openxmlformats.org/markup-compatibility/2006" xmlns:p14="http://schemas.microsoft.com/office/powerpoint/2010/main">
            <mc:Choice Requires="p14">
              <p:contentPart p14:bwMode="auto" r:id="rId164">
                <p14:nvContentPartPr>
                  <p14:cNvPr id="111" name="筆跡 110">
                    <a:extLst>
                      <a:ext uri="{FF2B5EF4-FFF2-40B4-BE49-F238E27FC236}">
                        <a16:creationId xmlns:a16="http://schemas.microsoft.com/office/drawing/2014/main" id="{22B4D7FD-2D13-444E-B9C3-9886762F4FF0}"/>
                      </a:ext>
                    </a:extLst>
                  </p14:cNvPr>
                  <p14:cNvContentPartPr/>
                  <p14:nvPr/>
                </p14:nvContentPartPr>
                <p14:xfrm>
                  <a:off x="3156826" y="4409666"/>
                  <a:ext cx="222120" cy="19800"/>
                </p14:xfrm>
              </p:contentPart>
            </mc:Choice>
            <mc:Fallback xmlns="">
              <p:pic>
                <p:nvPicPr>
                  <p:cNvPr id="111" name="筆跡 110">
                    <a:extLst>
                      <a:ext uri="{FF2B5EF4-FFF2-40B4-BE49-F238E27FC236}">
                        <a16:creationId xmlns:a16="http://schemas.microsoft.com/office/drawing/2014/main" id="{22B4D7FD-2D13-444E-B9C3-9886762F4FF0}"/>
                      </a:ext>
                    </a:extLst>
                  </p:cNvPr>
                  <p:cNvPicPr/>
                  <p:nvPr/>
                </p:nvPicPr>
                <p:blipFill>
                  <a:blip r:embed="rId165"/>
                  <a:stretch>
                    <a:fillRect/>
                  </a:stretch>
                </p:blipFill>
                <p:spPr>
                  <a:xfrm>
                    <a:off x="3141271" y="4394197"/>
                    <a:ext cx="252607" cy="50119"/>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2" name="筆跡 111">
                    <a:extLst>
                      <a:ext uri="{FF2B5EF4-FFF2-40B4-BE49-F238E27FC236}">
                        <a16:creationId xmlns:a16="http://schemas.microsoft.com/office/drawing/2014/main" id="{E11BB82A-FB74-4535-B297-FA7DC7DE1353}"/>
                      </a:ext>
                    </a:extLst>
                  </p14:cNvPr>
                  <p14:cNvContentPartPr/>
                  <p14:nvPr/>
                </p14:nvContentPartPr>
                <p14:xfrm>
                  <a:off x="3148906" y="4467266"/>
                  <a:ext cx="200520" cy="16920"/>
                </p14:xfrm>
              </p:contentPart>
            </mc:Choice>
            <mc:Fallback xmlns="">
              <p:pic>
                <p:nvPicPr>
                  <p:cNvPr id="112" name="筆跡 111">
                    <a:extLst>
                      <a:ext uri="{FF2B5EF4-FFF2-40B4-BE49-F238E27FC236}">
                        <a16:creationId xmlns:a16="http://schemas.microsoft.com/office/drawing/2014/main" id="{E11BB82A-FB74-4535-B297-FA7DC7DE1353}"/>
                      </a:ext>
                    </a:extLst>
                  </p:cNvPr>
                  <p:cNvPicPr/>
                  <p:nvPr/>
                </p:nvPicPr>
                <p:blipFill>
                  <a:blip r:embed="rId167"/>
                  <a:stretch>
                    <a:fillRect/>
                  </a:stretch>
                </p:blipFill>
                <p:spPr>
                  <a:xfrm>
                    <a:off x="3133338" y="4452159"/>
                    <a:ext cx="231034" cy="4653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3" name="筆跡 112">
                    <a:extLst>
                      <a:ext uri="{FF2B5EF4-FFF2-40B4-BE49-F238E27FC236}">
                        <a16:creationId xmlns:a16="http://schemas.microsoft.com/office/drawing/2014/main" id="{2973DD65-FF44-4EE7-A3CD-853C9698C383}"/>
                      </a:ext>
                    </a:extLst>
                  </p14:cNvPr>
                  <p14:cNvContentPartPr/>
                  <p14:nvPr/>
                </p14:nvContentPartPr>
                <p14:xfrm>
                  <a:off x="3272026" y="4381946"/>
                  <a:ext cx="166320" cy="152640"/>
                </p14:xfrm>
              </p:contentPart>
            </mc:Choice>
            <mc:Fallback xmlns="">
              <p:pic>
                <p:nvPicPr>
                  <p:cNvPr id="113" name="筆跡 112">
                    <a:extLst>
                      <a:ext uri="{FF2B5EF4-FFF2-40B4-BE49-F238E27FC236}">
                        <a16:creationId xmlns:a16="http://schemas.microsoft.com/office/drawing/2014/main" id="{2973DD65-FF44-4EE7-A3CD-853C9698C383}"/>
                      </a:ext>
                    </a:extLst>
                  </p:cNvPr>
                  <p:cNvPicPr/>
                  <p:nvPr/>
                </p:nvPicPr>
                <p:blipFill>
                  <a:blip r:embed="rId169"/>
                  <a:stretch>
                    <a:fillRect/>
                  </a:stretch>
                </p:blipFill>
                <p:spPr>
                  <a:xfrm>
                    <a:off x="3256511" y="4366434"/>
                    <a:ext cx="196729" cy="183044"/>
                  </a:xfrm>
                  <a:prstGeom prst="rect">
                    <a:avLst/>
                  </a:prstGeom>
                </p:spPr>
              </p:pic>
            </mc:Fallback>
          </mc:AlternateContent>
        </p:grpSp>
        <p:grpSp>
          <p:nvGrpSpPr>
            <p:cNvPr id="114" name="群組 113">
              <a:extLst>
                <a:ext uri="{FF2B5EF4-FFF2-40B4-BE49-F238E27FC236}">
                  <a16:creationId xmlns:a16="http://schemas.microsoft.com/office/drawing/2014/main" id="{20B5ABA6-64BD-49C8-BC78-2AE87B416D34}"/>
                </a:ext>
              </a:extLst>
            </p:cNvPr>
            <p:cNvGrpSpPr/>
            <p:nvPr/>
          </p:nvGrpSpPr>
          <p:grpSpPr>
            <a:xfrm>
              <a:off x="3136306" y="4986118"/>
              <a:ext cx="325800" cy="219600"/>
              <a:chOff x="3136306" y="4986118"/>
              <a:chExt cx="325800" cy="219600"/>
            </a:xfrm>
          </p:grpSpPr>
          <mc:AlternateContent xmlns:mc="http://schemas.openxmlformats.org/markup-compatibility/2006" xmlns:p14="http://schemas.microsoft.com/office/powerpoint/2010/main">
            <mc:Choice Requires="p14">
              <p:contentPart p14:bwMode="auto" r:id="rId170">
                <p14:nvContentPartPr>
                  <p14:cNvPr id="115" name="筆跡 114">
                    <a:extLst>
                      <a:ext uri="{FF2B5EF4-FFF2-40B4-BE49-F238E27FC236}">
                        <a16:creationId xmlns:a16="http://schemas.microsoft.com/office/drawing/2014/main" id="{50495F8F-5E0C-4A07-8159-4BFAB83F4A57}"/>
                      </a:ext>
                    </a:extLst>
                  </p14:cNvPr>
                  <p14:cNvContentPartPr/>
                  <p14:nvPr/>
                </p14:nvContentPartPr>
                <p14:xfrm>
                  <a:off x="3136306" y="5034358"/>
                  <a:ext cx="215280" cy="16920"/>
                </p14:xfrm>
              </p:contentPart>
            </mc:Choice>
            <mc:Fallback xmlns="">
              <p:pic>
                <p:nvPicPr>
                  <p:cNvPr id="115" name="筆跡 114">
                    <a:extLst>
                      <a:ext uri="{FF2B5EF4-FFF2-40B4-BE49-F238E27FC236}">
                        <a16:creationId xmlns:a16="http://schemas.microsoft.com/office/drawing/2014/main" id="{50495F8F-5E0C-4A07-8159-4BFAB83F4A57}"/>
                      </a:ext>
                    </a:extLst>
                  </p:cNvPr>
                  <p:cNvPicPr/>
                  <p:nvPr/>
                </p:nvPicPr>
                <p:blipFill>
                  <a:blip r:embed="rId171"/>
                  <a:stretch>
                    <a:fillRect/>
                  </a:stretch>
                </p:blipFill>
                <p:spPr>
                  <a:xfrm>
                    <a:off x="3120751" y="5019251"/>
                    <a:ext cx="245768" cy="4653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6" name="筆跡 115">
                    <a:extLst>
                      <a:ext uri="{FF2B5EF4-FFF2-40B4-BE49-F238E27FC236}">
                        <a16:creationId xmlns:a16="http://schemas.microsoft.com/office/drawing/2014/main" id="{EC671F79-1D04-45B2-9ED2-2F1A2B3C1CF6}"/>
                      </a:ext>
                    </a:extLst>
                  </p14:cNvPr>
                  <p14:cNvContentPartPr/>
                  <p14:nvPr/>
                </p14:nvContentPartPr>
                <p14:xfrm>
                  <a:off x="3145306" y="5113558"/>
                  <a:ext cx="200520" cy="25920"/>
                </p14:xfrm>
              </p:contentPart>
            </mc:Choice>
            <mc:Fallback xmlns="">
              <p:pic>
                <p:nvPicPr>
                  <p:cNvPr id="116" name="筆跡 115">
                    <a:extLst>
                      <a:ext uri="{FF2B5EF4-FFF2-40B4-BE49-F238E27FC236}">
                        <a16:creationId xmlns:a16="http://schemas.microsoft.com/office/drawing/2014/main" id="{EC671F79-1D04-45B2-9ED2-2F1A2B3C1CF6}"/>
                      </a:ext>
                    </a:extLst>
                  </p:cNvPr>
                  <p:cNvPicPr/>
                  <p:nvPr/>
                </p:nvPicPr>
                <p:blipFill>
                  <a:blip r:embed="rId173"/>
                  <a:stretch>
                    <a:fillRect/>
                  </a:stretch>
                </p:blipFill>
                <p:spPr>
                  <a:xfrm>
                    <a:off x="3129738" y="5098129"/>
                    <a:ext cx="231034"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7" name="筆跡 116">
                    <a:extLst>
                      <a:ext uri="{FF2B5EF4-FFF2-40B4-BE49-F238E27FC236}">
                        <a16:creationId xmlns:a16="http://schemas.microsoft.com/office/drawing/2014/main" id="{662DC0D5-B2E7-427C-B513-FA6FDEF7FF32}"/>
                      </a:ext>
                    </a:extLst>
                  </p14:cNvPr>
                  <p14:cNvContentPartPr/>
                  <p14:nvPr/>
                </p14:nvContentPartPr>
                <p14:xfrm>
                  <a:off x="3224146" y="4986118"/>
                  <a:ext cx="237960" cy="219600"/>
                </p14:xfrm>
              </p:contentPart>
            </mc:Choice>
            <mc:Fallback xmlns="">
              <p:pic>
                <p:nvPicPr>
                  <p:cNvPr id="117" name="筆跡 116">
                    <a:extLst>
                      <a:ext uri="{FF2B5EF4-FFF2-40B4-BE49-F238E27FC236}">
                        <a16:creationId xmlns:a16="http://schemas.microsoft.com/office/drawing/2014/main" id="{662DC0D5-B2E7-427C-B513-FA6FDEF7FF32}"/>
                      </a:ext>
                    </a:extLst>
                  </p:cNvPr>
                  <p:cNvPicPr/>
                  <p:nvPr/>
                </p:nvPicPr>
                <p:blipFill>
                  <a:blip r:embed="rId175"/>
                  <a:stretch>
                    <a:fillRect/>
                  </a:stretch>
                </p:blipFill>
                <p:spPr>
                  <a:xfrm>
                    <a:off x="3208573" y="4970610"/>
                    <a:ext cx="268484" cy="249997"/>
                  </a:xfrm>
                  <a:prstGeom prst="rect">
                    <a:avLst/>
                  </a:prstGeom>
                </p:spPr>
              </p:pic>
            </mc:Fallback>
          </mc:AlternateContent>
        </p:grpSp>
        <p:grpSp>
          <p:nvGrpSpPr>
            <p:cNvPr id="118" name="群組 117">
              <a:extLst>
                <a:ext uri="{FF2B5EF4-FFF2-40B4-BE49-F238E27FC236}">
                  <a16:creationId xmlns:a16="http://schemas.microsoft.com/office/drawing/2014/main" id="{F8CFA7AD-E07E-4195-BC9B-EFED4E5E8071}"/>
                </a:ext>
              </a:extLst>
            </p:cNvPr>
            <p:cNvGrpSpPr/>
            <p:nvPr/>
          </p:nvGrpSpPr>
          <p:grpSpPr>
            <a:xfrm>
              <a:off x="3765226" y="4990078"/>
              <a:ext cx="172080" cy="309960"/>
              <a:chOff x="3765226" y="4990078"/>
              <a:chExt cx="172080" cy="309960"/>
            </a:xfrm>
          </p:grpSpPr>
          <mc:AlternateContent xmlns:mc="http://schemas.openxmlformats.org/markup-compatibility/2006" xmlns:p14="http://schemas.microsoft.com/office/powerpoint/2010/main">
            <mc:Choice Requires="p14">
              <p:contentPart p14:bwMode="auto" r:id="rId176">
                <p14:nvContentPartPr>
                  <p14:cNvPr id="119" name="筆跡 118">
                    <a:extLst>
                      <a:ext uri="{FF2B5EF4-FFF2-40B4-BE49-F238E27FC236}">
                        <a16:creationId xmlns:a16="http://schemas.microsoft.com/office/drawing/2014/main" id="{FD335689-FE51-4722-9242-AD5B8319500A}"/>
                      </a:ext>
                    </a:extLst>
                  </p14:cNvPr>
                  <p14:cNvContentPartPr/>
                  <p14:nvPr/>
                </p14:nvContentPartPr>
                <p14:xfrm>
                  <a:off x="3777826" y="4990078"/>
                  <a:ext cx="21960" cy="309960"/>
                </p14:xfrm>
              </p:contentPart>
            </mc:Choice>
            <mc:Fallback xmlns="">
              <p:pic>
                <p:nvPicPr>
                  <p:cNvPr id="119" name="筆跡 118">
                    <a:extLst>
                      <a:ext uri="{FF2B5EF4-FFF2-40B4-BE49-F238E27FC236}">
                        <a16:creationId xmlns:a16="http://schemas.microsoft.com/office/drawing/2014/main" id="{FD335689-FE51-4722-9242-AD5B8319500A}"/>
                      </a:ext>
                    </a:extLst>
                  </p:cNvPr>
                  <p:cNvPicPr/>
                  <p:nvPr/>
                </p:nvPicPr>
                <p:blipFill>
                  <a:blip r:embed="rId177"/>
                  <a:stretch>
                    <a:fillRect/>
                  </a:stretch>
                </p:blipFill>
                <p:spPr>
                  <a:xfrm>
                    <a:off x="3762576" y="4974580"/>
                    <a:ext cx="51850" cy="34033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0" name="筆跡 119">
                    <a:extLst>
                      <a:ext uri="{FF2B5EF4-FFF2-40B4-BE49-F238E27FC236}">
                        <a16:creationId xmlns:a16="http://schemas.microsoft.com/office/drawing/2014/main" id="{83683779-F543-4E1F-BBC9-7228583E430C}"/>
                      </a:ext>
                    </a:extLst>
                  </p14:cNvPr>
                  <p14:cNvContentPartPr/>
                  <p14:nvPr/>
                </p14:nvContentPartPr>
                <p14:xfrm>
                  <a:off x="3765226" y="4996198"/>
                  <a:ext cx="172080" cy="147600"/>
                </p14:xfrm>
              </p:contentPart>
            </mc:Choice>
            <mc:Fallback xmlns="">
              <p:pic>
                <p:nvPicPr>
                  <p:cNvPr id="120" name="筆跡 119">
                    <a:extLst>
                      <a:ext uri="{FF2B5EF4-FFF2-40B4-BE49-F238E27FC236}">
                        <a16:creationId xmlns:a16="http://schemas.microsoft.com/office/drawing/2014/main" id="{83683779-F543-4E1F-BBC9-7228583E430C}"/>
                      </a:ext>
                    </a:extLst>
                  </p:cNvPr>
                  <p:cNvPicPr/>
                  <p:nvPr/>
                </p:nvPicPr>
                <p:blipFill>
                  <a:blip r:embed="rId179"/>
                  <a:stretch>
                    <a:fillRect/>
                  </a:stretch>
                </p:blipFill>
                <p:spPr>
                  <a:xfrm>
                    <a:off x="3749695" y="4980694"/>
                    <a:ext cx="202520" cy="177988"/>
                  </a:xfrm>
                  <a:prstGeom prst="rect">
                    <a:avLst/>
                  </a:prstGeom>
                </p:spPr>
              </p:pic>
            </mc:Fallback>
          </mc:AlternateContent>
        </p:grpSp>
        <p:grpSp>
          <p:nvGrpSpPr>
            <p:cNvPr id="121" name="群組 120">
              <a:extLst>
                <a:ext uri="{FF2B5EF4-FFF2-40B4-BE49-F238E27FC236}">
                  <a16:creationId xmlns:a16="http://schemas.microsoft.com/office/drawing/2014/main" id="{E4BD7D03-8F5C-4D39-9A98-DF30234225F9}"/>
                </a:ext>
              </a:extLst>
            </p:cNvPr>
            <p:cNvGrpSpPr/>
            <p:nvPr/>
          </p:nvGrpSpPr>
          <p:grpSpPr>
            <a:xfrm>
              <a:off x="4117306" y="5018878"/>
              <a:ext cx="138600" cy="124920"/>
              <a:chOff x="4117306" y="5018878"/>
              <a:chExt cx="138600" cy="124920"/>
            </a:xfrm>
          </p:grpSpPr>
          <mc:AlternateContent xmlns:mc="http://schemas.openxmlformats.org/markup-compatibility/2006" xmlns:p14="http://schemas.microsoft.com/office/powerpoint/2010/main">
            <mc:Choice Requires="p14">
              <p:contentPart p14:bwMode="auto" r:id="rId180">
                <p14:nvContentPartPr>
                  <p14:cNvPr id="122" name="筆跡 121">
                    <a:extLst>
                      <a:ext uri="{FF2B5EF4-FFF2-40B4-BE49-F238E27FC236}">
                        <a16:creationId xmlns:a16="http://schemas.microsoft.com/office/drawing/2014/main" id="{F23A4345-8345-4AD2-A646-7B20751A7D44}"/>
                      </a:ext>
                    </a:extLst>
                  </p14:cNvPr>
                  <p14:cNvContentPartPr/>
                  <p14:nvPr/>
                </p14:nvContentPartPr>
                <p14:xfrm>
                  <a:off x="4117306" y="5018878"/>
                  <a:ext cx="138600" cy="33120"/>
                </p14:xfrm>
              </p:contentPart>
            </mc:Choice>
            <mc:Fallback xmlns="">
              <p:pic>
                <p:nvPicPr>
                  <p:cNvPr id="122" name="筆跡 121">
                    <a:extLst>
                      <a:ext uri="{FF2B5EF4-FFF2-40B4-BE49-F238E27FC236}">
                        <a16:creationId xmlns:a16="http://schemas.microsoft.com/office/drawing/2014/main" id="{F23A4345-8345-4AD2-A646-7B20751A7D44}"/>
                      </a:ext>
                    </a:extLst>
                  </p:cNvPr>
                  <p:cNvPicPr/>
                  <p:nvPr/>
                </p:nvPicPr>
                <p:blipFill>
                  <a:blip r:embed="rId181"/>
                  <a:stretch>
                    <a:fillRect/>
                  </a:stretch>
                </p:blipFill>
                <p:spPr>
                  <a:xfrm>
                    <a:off x="4101768" y="5003545"/>
                    <a:ext cx="169055" cy="63173"/>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 name="筆跡 122">
                    <a:extLst>
                      <a:ext uri="{FF2B5EF4-FFF2-40B4-BE49-F238E27FC236}">
                        <a16:creationId xmlns:a16="http://schemas.microsoft.com/office/drawing/2014/main" id="{4453E7E8-8ACD-464F-BFC1-C963F18C8781}"/>
                      </a:ext>
                    </a:extLst>
                  </p14:cNvPr>
                  <p14:cNvContentPartPr/>
                  <p14:nvPr/>
                </p14:nvContentPartPr>
                <p14:xfrm>
                  <a:off x="4127746" y="5116798"/>
                  <a:ext cx="119160" cy="27000"/>
                </p14:xfrm>
              </p:contentPart>
            </mc:Choice>
            <mc:Fallback xmlns="">
              <p:pic>
                <p:nvPicPr>
                  <p:cNvPr id="123" name="筆跡 122">
                    <a:extLst>
                      <a:ext uri="{FF2B5EF4-FFF2-40B4-BE49-F238E27FC236}">
                        <a16:creationId xmlns:a16="http://schemas.microsoft.com/office/drawing/2014/main" id="{4453E7E8-8ACD-464F-BFC1-C963F18C8781}"/>
                      </a:ext>
                    </a:extLst>
                  </p:cNvPr>
                  <p:cNvPicPr/>
                  <p:nvPr/>
                </p:nvPicPr>
                <p:blipFill>
                  <a:blip r:embed="rId183"/>
                  <a:stretch>
                    <a:fillRect/>
                  </a:stretch>
                </p:blipFill>
                <p:spPr>
                  <a:xfrm>
                    <a:off x="4112230" y="5101457"/>
                    <a:ext cx="149571" cy="57068"/>
                  </a:xfrm>
                  <a:prstGeom prst="rect">
                    <a:avLst/>
                  </a:prstGeom>
                </p:spPr>
              </p:pic>
            </mc:Fallback>
          </mc:AlternateContent>
        </p:grpSp>
        <p:grpSp>
          <p:nvGrpSpPr>
            <p:cNvPr id="124" name="群組 123">
              <a:extLst>
                <a:ext uri="{FF2B5EF4-FFF2-40B4-BE49-F238E27FC236}">
                  <a16:creationId xmlns:a16="http://schemas.microsoft.com/office/drawing/2014/main" id="{0E303A80-BF9F-4D69-867E-C9DEF6C3829C}"/>
                </a:ext>
              </a:extLst>
            </p:cNvPr>
            <p:cNvGrpSpPr/>
            <p:nvPr/>
          </p:nvGrpSpPr>
          <p:grpSpPr>
            <a:xfrm>
              <a:off x="4457866" y="5100238"/>
              <a:ext cx="772560" cy="195120"/>
              <a:chOff x="4457866" y="5100238"/>
              <a:chExt cx="772560" cy="195120"/>
            </a:xfrm>
          </p:grpSpPr>
          <mc:AlternateContent xmlns:mc="http://schemas.openxmlformats.org/markup-compatibility/2006" xmlns:p14="http://schemas.microsoft.com/office/powerpoint/2010/main">
            <mc:Choice Requires="p14">
              <p:contentPart p14:bwMode="auto" r:id="rId184">
                <p14:nvContentPartPr>
                  <p14:cNvPr id="125" name="筆跡 124">
                    <a:extLst>
                      <a:ext uri="{FF2B5EF4-FFF2-40B4-BE49-F238E27FC236}">
                        <a16:creationId xmlns:a16="http://schemas.microsoft.com/office/drawing/2014/main" id="{75B3293E-D664-4E96-B324-C19AD091EA60}"/>
                      </a:ext>
                    </a:extLst>
                  </p14:cNvPr>
                  <p14:cNvContentPartPr/>
                  <p14:nvPr/>
                </p14:nvContentPartPr>
                <p14:xfrm>
                  <a:off x="4457866" y="5196718"/>
                  <a:ext cx="27000" cy="52200"/>
                </p14:xfrm>
              </p:contentPart>
            </mc:Choice>
            <mc:Fallback xmlns="">
              <p:pic>
                <p:nvPicPr>
                  <p:cNvPr id="125" name="筆跡 124">
                    <a:extLst>
                      <a:ext uri="{FF2B5EF4-FFF2-40B4-BE49-F238E27FC236}">
                        <a16:creationId xmlns:a16="http://schemas.microsoft.com/office/drawing/2014/main" id="{75B3293E-D664-4E96-B324-C19AD091EA60}"/>
                      </a:ext>
                    </a:extLst>
                  </p:cNvPr>
                  <p:cNvPicPr/>
                  <p:nvPr/>
                </p:nvPicPr>
                <p:blipFill>
                  <a:blip r:embed="rId185"/>
                  <a:stretch>
                    <a:fillRect/>
                  </a:stretch>
                </p:blipFill>
                <p:spPr>
                  <a:xfrm>
                    <a:off x="4442525" y="5181182"/>
                    <a:ext cx="57068" cy="8265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6" name="筆跡 125">
                    <a:extLst>
                      <a:ext uri="{FF2B5EF4-FFF2-40B4-BE49-F238E27FC236}">
                        <a16:creationId xmlns:a16="http://schemas.microsoft.com/office/drawing/2014/main" id="{D73A5D91-5F91-4AEC-A1CE-1562BCA34F95}"/>
                      </a:ext>
                    </a:extLst>
                  </p14:cNvPr>
                  <p14:cNvContentPartPr/>
                  <p14:nvPr/>
                </p14:nvContentPartPr>
                <p14:xfrm>
                  <a:off x="4614826" y="5100238"/>
                  <a:ext cx="110880" cy="134280"/>
                </p14:xfrm>
              </p:contentPart>
            </mc:Choice>
            <mc:Fallback xmlns="">
              <p:pic>
                <p:nvPicPr>
                  <p:cNvPr id="126" name="筆跡 125">
                    <a:extLst>
                      <a:ext uri="{FF2B5EF4-FFF2-40B4-BE49-F238E27FC236}">
                        <a16:creationId xmlns:a16="http://schemas.microsoft.com/office/drawing/2014/main" id="{D73A5D91-5F91-4AEC-A1CE-1562BCA34F95}"/>
                      </a:ext>
                    </a:extLst>
                  </p:cNvPr>
                  <p:cNvPicPr/>
                  <p:nvPr/>
                </p:nvPicPr>
                <p:blipFill>
                  <a:blip r:embed="rId187"/>
                  <a:stretch>
                    <a:fillRect/>
                  </a:stretch>
                </p:blipFill>
                <p:spPr>
                  <a:xfrm>
                    <a:off x="4599876" y="5084768"/>
                    <a:ext cx="141403" cy="164601"/>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7" name="筆跡 126">
                    <a:extLst>
                      <a:ext uri="{FF2B5EF4-FFF2-40B4-BE49-F238E27FC236}">
                        <a16:creationId xmlns:a16="http://schemas.microsoft.com/office/drawing/2014/main" id="{CC9AA669-2185-4E8C-9BA9-941F9A5C064A}"/>
                      </a:ext>
                    </a:extLst>
                  </p14:cNvPr>
                  <p14:cNvContentPartPr/>
                  <p14:nvPr/>
                </p14:nvContentPartPr>
                <p14:xfrm>
                  <a:off x="4773586" y="5109598"/>
                  <a:ext cx="70560" cy="133200"/>
                </p14:xfrm>
              </p:contentPart>
            </mc:Choice>
            <mc:Fallback xmlns="">
              <p:pic>
                <p:nvPicPr>
                  <p:cNvPr id="127" name="筆跡 126">
                    <a:extLst>
                      <a:ext uri="{FF2B5EF4-FFF2-40B4-BE49-F238E27FC236}">
                        <a16:creationId xmlns:a16="http://schemas.microsoft.com/office/drawing/2014/main" id="{CC9AA669-2185-4E8C-9BA9-941F9A5C064A}"/>
                      </a:ext>
                    </a:extLst>
                  </p:cNvPr>
                  <p:cNvPicPr/>
                  <p:nvPr/>
                </p:nvPicPr>
                <p:blipFill>
                  <a:blip r:embed="rId189"/>
                  <a:stretch>
                    <a:fillRect/>
                  </a:stretch>
                </p:blipFill>
                <p:spPr>
                  <a:xfrm>
                    <a:off x="4758112" y="5094110"/>
                    <a:ext cx="100888" cy="163557"/>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8" name="筆跡 127">
                    <a:extLst>
                      <a:ext uri="{FF2B5EF4-FFF2-40B4-BE49-F238E27FC236}">
                        <a16:creationId xmlns:a16="http://schemas.microsoft.com/office/drawing/2014/main" id="{8565C666-AE9D-4C2B-B79A-22D7DC39D97C}"/>
                      </a:ext>
                    </a:extLst>
                  </p14:cNvPr>
                  <p14:cNvContentPartPr/>
                  <p14:nvPr/>
                </p14:nvContentPartPr>
                <p14:xfrm>
                  <a:off x="4947466" y="5116798"/>
                  <a:ext cx="21960" cy="178560"/>
                </p14:xfrm>
              </p:contentPart>
            </mc:Choice>
            <mc:Fallback xmlns="">
              <p:pic>
                <p:nvPicPr>
                  <p:cNvPr id="128" name="筆跡 127">
                    <a:extLst>
                      <a:ext uri="{FF2B5EF4-FFF2-40B4-BE49-F238E27FC236}">
                        <a16:creationId xmlns:a16="http://schemas.microsoft.com/office/drawing/2014/main" id="{8565C666-AE9D-4C2B-B79A-22D7DC39D97C}"/>
                      </a:ext>
                    </a:extLst>
                  </p:cNvPr>
                  <p:cNvPicPr/>
                  <p:nvPr/>
                </p:nvPicPr>
                <p:blipFill>
                  <a:blip r:embed="rId191"/>
                  <a:stretch>
                    <a:fillRect/>
                  </a:stretch>
                </p:blipFill>
                <p:spPr>
                  <a:xfrm>
                    <a:off x="4932216" y="5101298"/>
                    <a:ext cx="51850" cy="2089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9" name="筆跡 128">
                    <a:extLst>
                      <a:ext uri="{FF2B5EF4-FFF2-40B4-BE49-F238E27FC236}">
                        <a16:creationId xmlns:a16="http://schemas.microsoft.com/office/drawing/2014/main" id="{B69079BF-2408-4956-AC83-A3DBB249B1E4}"/>
                      </a:ext>
                    </a:extLst>
                  </p14:cNvPr>
                  <p14:cNvContentPartPr/>
                  <p14:nvPr/>
                </p14:nvContentPartPr>
                <p14:xfrm>
                  <a:off x="5068786" y="5131558"/>
                  <a:ext cx="161640" cy="161640"/>
                </p14:xfrm>
              </p:contentPart>
            </mc:Choice>
            <mc:Fallback xmlns="">
              <p:pic>
                <p:nvPicPr>
                  <p:cNvPr id="129" name="筆跡 128">
                    <a:extLst>
                      <a:ext uri="{FF2B5EF4-FFF2-40B4-BE49-F238E27FC236}">
                        <a16:creationId xmlns:a16="http://schemas.microsoft.com/office/drawing/2014/main" id="{B69079BF-2408-4956-AC83-A3DBB249B1E4}"/>
                      </a:ext>
                    </a:extLst>
                  </p:cNvPr>
                  <p:cNvPicPr/>
                  <p:nvPr/>
                </p:nvPicPr>
                <p:blipFill>
                  <a:blip r:embed="rId193"/>
                  <a:stretch>
                    <a:fillRect/>
                  </a:stretch>
                </p:blipFill>
                <p:spPr>
                  <a:xfrm>
                    <a:off x="5053244" y="5116075"/>
                    <a:ext cx="192103" cy="191986"/>
                  </a:xfrm>
                  <a:prstGeom prst="rect">
                    <a:avLst/>
                  </a:prstGeom>
                </p:spPr>
              </p:pic>
            </mc:Fallback>
          </mc:AlternateContent>
        </p:grpSp>
        <p:grpSp>
          <p:nvGrpSpPr>
            <p:cNvPr id="130" name="群組 129">
              <a:extLst>
                <a:ext uri="{FF2B5EF4-FFF2-40B4-BE49-F238E27FC236}">
                  <a16:creationId xmlns:a16="http://schemas.microsoft.com/office/drawing/2014/main" id="{F6805818-A11E-4805-B04C-24BD954BE7DB}"/>
                </a:ext>
              </a:extLst>
            </p:cNvPr>
            <p:cNvGrpSpPr/>
            <p:nvPr/>
          </p:nvGrpSpPr>
          <p:grpSpPr>
            <a:xfrm>
              <a:off x="3855946" y="4354745"/>
              <a:ext cx="374040" cy="285840"/>
              <a:chOff x="3835066" y="4373758"/>
              <a:chExt cx="374040" cy="285840"/>
            </a:xfrm>
          </p:grpSpPr>
          <mc:AlternateContent xmlns:mc="http://schemas.openxmlformats.org/markup-compatibility/2006" xmlns:p14="http://schemas.microsoft.com/office/powerpoint/2010/main">
            <mc:Choice Requires="p14">
              <p:contentPart p14:bwMode="auto" r:id="rId194">
                <p14:nvContentPartPr>
                  <p14:cNvPr id="131" name="筆跡 130">
                    <a:extLst>
                      <a:ext uri="{FF2B5EF4-FFF2-40B4-BE49-F238E27FC236}">
                        <a16:creationId xmlns:a16="http://schemas.microsoft.com/office/drawing/2014/main" id="{D0D36A69-8239-4340-9FC6-8CF21703C171}"/>
                      </a:ext>
                    </a:extLst>
                  </p14:cNvPr>
                  <p14:cNvContentPartPr/>
                  <p14:nvPr/>
                </p14:nvContentPartPr>
                <p14:xfrm>
                  <a:off x="3934426" y="4297706"/>
                  <a:ext cx="11880" cy="285840"/>
                </p14:xfrm>
              </p:contentPart>
            </mc:Choice>
            <mc:Fallback xmlns="">
              <p:pic>
                <p:nvPicPr>
                  <p:cNvPr id="131" name="筆跡 130">
                    <a:extLst>
                      <a:ext uri="{FF2B5EF4-FFF2-40B4-BE49-F238E27FC236}">
                        <a16:creationId xmlns:a16="http://schemas.microsoft.com/office/drawing/2014/main" id="{D0D36A69-8239-4340-9FC6-8CF21703C171}"/>
                      </a:ext>
                    </a:extLst>
                  </p:cNvPr>
                  <p:cNvPicPr/>
                  <p:nvPr/>
                </p:nvPicPr>
                <p:blipFill>
                  <a:blip r:embed="rId195"/>
                  <a:stretch>
                    <a:fillRect/>
                  </a:stretch>
                </p:blipFill>
                <p:spPr>
                  <a:xfrm>
                    <a:off x="3918794" y="4282205"/>
                    <a:ext cx="42518" cy="316222"/>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2" name="筆跡 131">
                    <a:extLst>
                      <a:ext uri="{FF2B5EF4-FFF2-40B4-BE49-F238E27FC236}">
                        <a16:creationId xmlns:a16="http://schemas.microsoft.com/office/drawing/2014/main" id="{7906F97C-2DA8-4081-BD8C-E8E5F89E8E5A}"/>
                      </a:ext>
                    </a:extLst>
                  </p14:cNvPr>
                  <p14:cNvContentPartPr/>
                  <p14:nvPr/>
                </p14:nvContentPartPr>
                <p14:xfrm>
                  <a:off x="3918586" y="4322546"/>
                  <a:ext cx="167760" cy="119520"/>
                </p14:xfrm>
              </p:contentPart>
            </mc:Choice>
            <mc:Fallback xmlns="">
              <p:pic>
                <p:nvPicPr>
                  <p:cNvPr id="132" name="筆跡 131">
                    <a:extLst>
                      <a:ext uri="{FF2B5EF4-FFF2-40B4-BE49-F238E27FC236}">
                        <a16:creationId xmlns:a16="http://schemas.microsoft.com/office/drawing/2014/main" id="{7906F97C-2DA8-4081-BD8C-E8E5F89E8E5A}"/>
                      </a:ext>
                    </a:extLst>
                  </p:cNvPr>
                  <p:cNvPicPr/>
                  <p:nvPr/>
                </p:nvPicPr>
                <p:blipFill>
                  <a:blip r:embed="rId197"/>
                  <a:stretch>
                    <a:fillRect/>
                  </a:stretch>
                </p:blipFill>
                <p:spPr>
                  <a:xfrm>
                    <a:off x="3903053" y="4307683"/>
                    <a:ext cx="198205" cy="149864"/>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3" name="筆跡 132">
                    <a:extLst>
                      <a:ext uri="{FF2B5EF4-FFF2-40B4-BE49-F238E27FC236}">
                        <a16:creationId xmlns:a16="http://schemas.microsoft.com/office/drawing/2014/main" id="{EA41F806-599C-49BA-B7B0-55936F037486}"/>
                      </a:ext>
                    </a:extLst>
                  </p14:cNvPr>
                  <p14:cNvContentPartPr/>
                  <p14:nvPr/>
                </p14:nvContentPartPr>
                <p14:xfrm>
                  <a:off x="4173466" y="4388066"/>
                  <a:ext cx="92880" cy="24120"/>
                </p14:xfrm>
              </p:contentPart>
            </mc:Choice>
            <mc:Fallback xmlns="">
              <p:pic>
                <p:nvPicPr>
                  <p:cNvPr id="133" name="筆跡 132">
                    <a:extLst>
                      <a:ext uri="{FF2B5EF4-FFF2-40B4-BE49-F238E27FC236}">
                        <a16:creationId xmlns:a16="http://schemas.microsoft.com/office/drawing/2014/main" id="{EA41F806-599C-49BA-B7B0-55936F037486}"/>
                      </a:ext>
                    </a:extLst>
                  </p:cNvPr>
                  <p:cNvPicPr/>
                  <p:nvPr/>
                </p:nvPicPr>
                <p:blipFill>
                  <a:blip r:embed="rId199"/>
                  <a:stretch>
                    <a:fillRect/>
                  </a:stretch>
                </p:blipFill>
                <p:spPr>
                  <a:xfrm>
                    <a:off x="4157986" y="4372604"/>
                    <a:ext cx="123221" cy="54425"/>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4" name="筆跡 133">
                    <a:extLst>
                      <a:ext uri="{FF2B5EF4-FFF2-40B4-BE49-F238E27FC236}">
                        <a16:creationId xmlns:a16="http://schemas.microsoft.com/office/drawing/2014/main" id="{7CE354F8-3671-421F-88C7-A7C60DC0F291}"/>
                      </a:ext>
                    </a:extLst>
                  </p14:cNvPr>
                  <p14:cNvContentPartPr/>
                  <p14:nvPr/>
                </p14:nvContentPartPr>
                <p14:xfrm>
                  <a:off x="4155106" y="4461146"/>
                  <a:ext cx="137520" cy="23040"/>
                </p14:xfrm>
              </p:contentPart>
            </mc:Choice>
            <mc:Fallback xmlns="">
              <p:pic>
                <p:nvPicPr>
                  <p:cNvPr id="134" name="筆跡 133">
                    <a:extLst>
                      <a:ext uri="{FF2B5EF4-FFF2-40B4-BE49-F238E27FC236}">
                        <a16:creationId xmlns:a16="http://schemas.microsoft.com/office/drawing/2014/main" id="{7CE354F8-3671-421F-88C7-A7C60DC0F291}"/>
                      </a:ext>
                    </a:extLst>
                  </p:cNvPr>
                  <p:cNvPicPr/>
                  <p:nvPr/>
                </p:nvPicPr>
                <p:blipFill>
                  <a:blip r:embed="rId201"/>
                  <a:stretch>
                    <a:fillRect/>
                  </a:stretch>
                </p:blipFill>
                <p:spPr>
                  <a:xfrm>
                    <a:off x="4139549" y="4445578"/>
                    <a:ext cx="168011" cy="53552"/>
                  </a:xfrm>
                  <a:prstGeom prst="rect">
                    <a:avLst/>
                  </a:prstGeom>
                </p:spPr>
              </p:pic>
            </mc:Fallback>
          </mc:AlternateContent>
        </p:grpSp>
        <p:grpSp>
          <p:nvGrpSpPr>
            <p:cNvPr id="135" name="群組 134">
              <a:extLst>
                <a:ext uri="{FF2B5EF4-FFF2-40B4-BE49-F238E27FC236}">
                  <a16:creationId xmlns:a16="http://schemas.microsoft.com/office/drawing/2014/main" id="{9CF9C105-45AF-44B8-9F1A-9C66E369A04D}"/>
                </a:ext>
              </a:extLst>
            </p:cNvPr>
            <p:cNvGrpSpPr/>
            <p:nvPr/>
          </p:nvGrpSpPr>
          <p:grpSpPr>
            <a:xfrm>
              <a:off x="4479106" y="4453385"/>
              <a:ext cx="913320" cy="202680"/>
              <a:chOff x="4458226" y="4472398"/>
              <a:chExt cx="913320" cy="202680"/>
            </a:xfrm>
          </p:grpSpPr>
          <mc:AlternateContent xmlns:mc="http://schemas.openxmlformats.org/markup-compatibility/2006" xmlns:p14="http://schemas.microsoft.com/office/powerpoint/2010/main">
            <mc:Choice Requires="p14">
              <p:contentPart p14:bwMode="auto" r:id="rId202">
                <p14:nvContentPartPr>
                  <p14:cNvPr id="136" name="筆跡 135">
                    <a:extLst>
                      <a:ext uri="{FF2B5EF4-FFF2-40B4-BE49-F238E27FC236}">
                        <a16:creationId xmlns:a16="http://schemas.microsoft.com/office/drawing/2014/main" id="{2076AAC0-C036-4A92-998A-11D35EE0E0AF}"/>
                      </a:ext>
                    </a:extLst>
                  </p14:cNvPr>
                  <p14:cNvContentPartPr/>
                  <p14:nvPr/>
                </p14:nvContentPartPr>
                <p14:xfrm>
                  <a:off x="4541746" y="4492106"/>
                  <a:ext cx="11880" cy="19800"/>
                </p14:xfrm>
              </p:contentPart>
            </mc:Choice>
            <mc:Fallback xmlns="">
              <p:pic>
                <p:nvPicPr>
                  <p:cNvPr id="136" name="筆跡 135">
                    <a:extLst>
                      <a:ext uri="{FF2B5EF4-FFF2-40B4-BE49-F238E27FC236}">
                        <a16:creationId xmlns:a16="http://schemas.microsoft.com/office/drawing/2014/main" id="{2076AAC0-C036-4A92-998A-11D35EE0E0AF}"/>
                      </a:ext>
                    </a:extLst>
                  </p:cNvPr>
                  <p:cNvPicPr/>
                  <p:nvPr/>
                </p:nvPicPr>
                <p:blipFill>
                  <a:blip r:embed="rId203"/>
                  <a:stretch>
                    <a:fillRect/>
                  </a:stretch>
                </p:blipFill>
                <p:spPr>
                  <a:xfrm>
                    <a:off x="4526114" y="4476637"/>
                    <a:ext cx="42518" cy="50119"/>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7" name="筆跡 136">
                    <a:extLst>
                      <a:ext uri="{FF2B5EF4-FFF2-40B4-BE49-F238E27FC236}">
                        <a16:creationId xmlns:a16="http://schemas.microsoft.com/office/drawing/2014/main" id="{D3F57E1B-4700-4380-812E-1199CDAC2CF6}"/>
                      </a:ext>
                    </a:extLst>
                  </p14:cNvPr>
                  <p14:cNvContentPartPr/>
                  <p14:nvPr/>
                </p14:nvContentPartPr>
                <p14:xfrm>
                  <a:off x="4708066" y="4396346"/>
                  <a:ext cx="147240" cy="118080"/>
                </p14:xfrm>
              </p:contentPart>
            </mc:Choice>
            <mc:Fallback xmlns="">
              <p:pic>
                <p:nvPicPr>
                  <p:cNvPr id="137" name="筆跡 136">
                    <a:extLst>
                      <a:ext uri="{FF2B5EF4-FFF2-40B4-BE49-F238E27FC236}">
                        <a16:creationId xmlns:a16="http://schemas.microsoft.com/office/drawing/2014/main" id="{D3F57E1B-4700-4380-812E-1199CDAC2CF6}"/>
                      </a:ext>
                    </a:extLst>
                  </p:cNvPr>
                  <p:cNvPicPr/>
                  <p:nvPr/>
                </p:nvPicPr>
                <p:blipFill>
                  <a:blip r:embed="rId205"/>
                  <a:stretch>
                    <a:fillRect/>
                  </a:stretch>
                </p:blipFill>
                <p:spPr>
                  <a:xfrm>
                    <a:off x="4692534" y="4380809"/>
                    <a:ext cx="177682" cy="148532"/>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8" name="筆跡 137">
                    <a:extLst>
                      <a:ext uri="{FF2B5EF4-FFF2-40B4-BE49-F238E27FC236}">
                        <a16:creationId xmlns:a16="http://schemas.microsoft.com/office/drawing/2014/main" id="{211D4BD1-4C40-4E03-A030-347621E2CF10}"/>
                      </a:ext>
                    </a:extLst>
                  </p14:cNvPr>
                  <p14:cNvContentPartPr/>
                  <p14:nvPr/>
                </p14:nvContentPartPr>
                <p14:xfrm>
                  <a:off x="4867906" y="4406426"/>
                  <a:ext cx="109800" cy="187920"/>
                </p14:xfrm>
              </p:contentPart>
            </mc:Choice>
            <mc:Fallback xmlns="">
              <p:pic>
                <p:nvPicPr>
                  <p:cNvPr id="138" name="筆跡 137">
                    <a:extLst>
                      <a:ext uri="{FF2B5EF4-FFF2-40B4-BE49-F238E27FC236}">
                        <a16:creationId xmlns:a16="http://schemas.microsoft.com/office/drawing/2014/main" id="{211D4BD1-4C40-4E03-A030-347621E2CF10}"/>
                      </a:ext>
                    </a:extLst>
                  </p:cNvPr>
                  <p:cNvPicPr/>
                  <p:nvPr/>
                </p:nvPicPr>
                <p:blipFill>
                  <a:blip r:embed="rId207"/>
                  <a:stretch>
                    <a:fillRect/>
                  </a:stretch>
                </p:blipFill>
                <p:spPr>
                  <a:xfrm>
                    <a:off x="4852398" y="4390921"/>
                    <a:ext cx="140197" cy="21831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9" name="筆跡 138">
                    <a:extLst>
                      <a:ext uri="{FF2B5EF4-FFF2-40B4-BE49-F238E27FC236}">
                        <a16:creationId xmlns:a16="http://schemas.microsoft.com/office/drawing/2014/main" id="{63800A60-33AA-4D1A-856C-BA96CBB8530F}"/>
                      </a:ext>
                    </a:extLst>
                  </p14:cNvPr>
                  <p14:cNvContentPartPr/>
                  <p14:nvPr/>
                </p14:nvContentPartPr>
                <p14:xfrm>
                  <a:off x="5102986" y="4408586"/>
                  <a:ext cx="115560" cy="181440"/>
                </p14:xfrm>
              </p:contentPart>
            </mc:Choice>
            <mc:Fallback xmlns="">
              <p:pic>
                <p:nvPicPr>
                  <p:cNvPr id="139" name="筆跡 138">
                    <a:extLst>
                      <a:ext uri="{FF2B5EF4-FFF2-40B4-BE49-F238E27FC236}">
                        <a16:creationId xmlns:a16="http://schemas.microsoft.com/office/drawing/2014/main" id="{63800A60-33AA-4D1A-856C-BA96CBB8530F}"/>
                      </a:ext>
                    </a:extLst>
                  </p:cNvPr>
                  <p:cNvPicPr/>
                  <p:nvPr/>
                </p:nvPicPr>
                <p:blipFill>
                  <a:blip r:embed="rId209"/>
                  <a:stretch>
                    <a:fillRect/>
                  </a:stretch>
                </p:blipFill>
                <p:spPr>
                  <a:xfrm>
                    <a:off x="5087454" y="4393105"/>
                    <a:ext cx="146003" cy="211783"/>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0" name="筆跡 139">
                    <a:extLst>
                      <a:ext uri="{FF2B5EF4-FFF2-40B4-BE49-F238E27FC236}">
                        <a16:creationId xmlns:a16="http://schemas.microsoft.com/office/drawing/2014/main" id="{F46578CF-69C7-4EE0-8E9E-F56062E13DB6}"/>
                      </a:ext>
                    </a:extLst>
                  </p14:cNvPr>
                  <p14:cNvContentPartPr/>
                  <p14:nvPr/>
                </p14:nvContentPartPr>
                <p14:xfrm>
                  <a:off x="5300626" y="4462226"/>
                  <a:ext cx="154440" cy="136800"/>
                </p14:xfrm>
              </p:contentPart>
            </mc:Choice>
            <mc:Fallback xmlns="">
              <p:pic>
                <p:nvPicPr>
                  <p:cNvPr id="140" name="筆跡 139">
                    <a:extLst>
                      <a:ext uri="{FF2B5EF4-FFF2-40B4-BE49-F238E27FC236}">
                        <a16:creationId xmlns:a16="http://schemas.microsoft.com/office/drawing/2014/main" id="{F46578CF-69C7-4EE0-8E9E-F56062E13DB6}"/>
                      </a:ext>
                    </a:extLst>
                  </p:cNvPr>
                  <p:cNvPicPr/>
                  <p:nvPr/>
                </p:nvPicPr>
                <p:blipFill>
                  <a:blip r:embed="rId211"/>
                  <a:stretch>
                    <a:fillRect/>
                  </a:stretch>
                </p:blipFill>
                <p:spPr>
                  <a:xfrm>
                    <a:off x="5285057" y="4446751"/>
                    <a:ext cx="184954" cy="167131"/>
                  </a:xfrm>
                  <a:prstGeom prst="rect">
                    <a:avLst/>
                  </a:prstGeom>
                </p:spPr>
              </p:pic>
            </mc:Fallback>
          </mc:AlternateContent>
        </p:grpSp>
        <p:grpSp>
          <p:nvGrpSpPr>
            <p:cNvPr id="141" name="群組 140">
              <a:extLst>
                <a:ext uri="{FF2B5EF4-FFF2-40B4-BE49-F238E27FC236}">
                  <a16:creationId xmlns:a16="http://schemas.microsoft.com/office/drawing/2014/main" id="{CC8EB6C5-AC78-4525-9132-97D2286FCBB3}"/>
                </a:ext>
              </a:extLst>
            </p:cNvPr>
            <p:cNvGrpSpPr/>
            <p:nvPr/>
          </p:nvGrpSpPr>
          <p:grpSpPr>
            <a:xfrm>
              <a:off x="3220546" y="5717638"/>
              <a:ext cx="255240" cy="219600"/>
              <a:chOff x="3220546" y="5717638"/>
              <a:chExt cx="255240" cy="219600"/>
            </a:xfrm>
          </p:grpSpPr>
          <mc:AlternateContent xmlns:mc="http://schemas.openxmlformats.org/markup-compatibility/2006" xmlns:p14="http://schemas.microsoft.com/office/powerpoint/2010/main">
            <mc:Choice Requires="p14">
              <p:contentPart p14:bwMode="auto" r:id="rId212">
                <p14:nvContentPartPr>
                  <p14:cNvPr id="142" name="筆跡 141">
                    <a:extLst>
                      <a:ext uri="{FF2B5EF4-FFF2-40B4-BE49-F238E27FC236}">
                        <a16:creationId xmlns:a16="http://schemas.microsoft.com/office/drawing/2014/main" id="{1339D6E1-0971-4EF9-BEA8-33466591C898}"/>
                      </a:ext>
                    </a:extLst>
                  </p14:cNvPr>
                  <p14:cNvContentPartPr/>
                  <p14:nvPr/>
                </p14:nvContentPartPr>
                <p14:xfrm>
                  <a:off x="3220546" y="5747158"/>
                  <a:ext cx="206640" cy="50040"/>
                </p14:xfrm>
              </p:contentPart>
            </mc:Choice>
            <mc:Fallback xmlns="">
              <p:pic>
                <p:nvPicPr>
                  <p:cNvPr id="142" name="筆跡 141">
                    <a:extLst>
                      <a:ext uri="{FF2B5EF4-FFF2-40B4-BE49-F238E27FC236}">
                        <a16:creationId xmlns:a16="http://schemas.microsoft.com/office/drawing/2014/main" id="{1339D6E1-0971-4EF9-BEA8-33466591C898}"/>
                      </a:ext>
                    </a:extLst>
                  </p:cNvPr>
                  <p:cNvPicPr/>
                  <p:nvPr/>
                </p:nvPicPr>
                <p:blipFill>
                  <a:blip r:embed="rId213"/>
                  <a:stretch>
                    <a:fillRect/>
                  </a:stretch>
                </p:blipFill>
                <p:spPr>
                  <a:xfrm>
                    <a:off x="3204986" y="5732331"/>
                    <a:ext cx="237138" cy="80311"/>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3" name="筆跡 142">
                    <a:extLst>
                      <a:ext uri="{FF2B5EF4-FFF2-40B4-BE49-F238E27FC236}">
                        <a16:creationId xmlns:a16="http://schemas.microsoft.com/office/drawing/2014/main" id="{5293A0CA-F970-489C-828E-370E1DA154BD}"/>
                      </a:ext>
                    </a:extLst>
                  </p14:cNvPr>
                  <p14:cNvContentPartPr/>
                  <p14:nvPr/>
                </p14:nvContentPartPr>
                <p14:xfrm>
                  <a:off x="3233146" y="5829958"/>
                  <a:ext cx="186840" cy="33120"/>
                </p14:xfrm>
              </p:contentPart>
            </mc:Choice>
            <mc:Fallback xmlns="">
              <p:pic>
                <p:nvPicPr>
                  <p:cNvPr id="143" name="筆跡 142">
                    <a:extLst>
                      <a:ext uri="{FF2B5EF4-FFF2-40B4-BE49-F238E27FC236}">
                        <a16:creationId xmlns:a16="http://schemas.microsoft.com/office/drawing/2014/main" id="{5293A0CA-F970-489C-828E-370E1DA154BD}"/>
                      </a:ext>
                    </a:extLst>
                  </p:cNvPr>
                  <p:cNvPicPr/>
                  <p:nvPr/>
                </p:nvPicPr>
                <p:blipFill>
                  <a:blip r:embed="rId215"/>
                  <a:stretch>
                    <a:fillRect/>
                  </a:stretch>
                </p:blipFill>
                <p:spPr>
                  <a:xfrm>
                    <a:off x="3218199" y="5814335"/>
                    <a:ext cx="217357" cy="637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4" name="筆跡 143">
                    <a:extLst>
                      <a:ext uri="{FF2B5EF4-FFF2-40B4-BE49-F238E27FC236}">
                        <a16:creationId xmlns:a16="http://schemas.microsoft.com/office/drawing/2014/main" id="{FBB090F2-7086-42F2-B88D-30AE41F2C916}"/>
                      </a:ext>
                    </a:extLst>
                  </p14:cNvPr>
                  <p14:cNvContentPartPr/>
                  <p14:nvPr/>
                </p14:nvContentPartPr>
                <p14:xfrm>
                  <a:off x="3336826" y="5717638"/>
                  <a:ext cx="138960" cy="219600"/>
                </p14:xfrm>
              </p:contentPart>
            </mc:Choice>
            <mc:Fallback xmlns="">
              <p:pic>
                <p:nvPicPr>
                  <p:cNvPr id="144" name="筆跡 143">
                    <a:extLst>
                      <a:ext uri="{FF2B5EF4-FFF2-40B4-BE49-F238E27FC236}">
                        <a16:creationId xmlns:a16="http://schemas.microsoft.com/office/drawing/2014/main" id="{FBB090F2-7086-42F2-B88D-30AE41F2C916}"/>
                      </a:ext>
                    </a:extLst>
                  </p:cNvPr>
                  <p:cNvPicPr/>
                  <p:nvPr/>
                </p:nvPicPr>
                <p:blipFill>
                  <a:blip r:embed="rId217"/>
                  <a:stretch>
                    <a:fillRect/>
                  </a:stretch>
                </p:blipFill>
                <p:spPr>
                  <a:xfrm>
                    <a:off x="3321248" y="5702130"/>
                    <a:ext cx="169494" cy="249997"/>
                  </a:xfrm>
                  <a:prstGeom prst="rect">
                    <a:avLst/>
                  </a:prstGeom>
                </p:spPr>
              </p:pic>
            </mc:Fallback>
          </mc:AlternateContent>
        </p:grpSp>
        <p:grpSp>
          <p:nvGrpSpPr>
            <p:cNvPr id="145" name="群組 144">
              <a:extLst>
                <a:ext uri="{FF2B5EF4-FFF2-40B4-BE49-F238E27FC236}">
                  <a16:creationId xmlns:a16="http://schemas.microsoft.com/office/drawing/2014/main" id="{9B6AB04E-61C8-4C79-B656-83B11E2354F0}"/>
                </a:ext>
              </a:extLst>
            </p:cNvPr>
            <p:cNvGrpSpPr/>
            <p:nvPr/>
          </p:nvGrpSpPr>
          <p:grpSpPr>
            <a:xfrm>
              <a:off x="3790426" y="5699998"/>
              <a:ext cx="134640" cy="354240"/>
              <a:chOff x="3790426" y="5699998"/>
              <a:chExt cx="134640" cy="354240"/>
            </a:xfrm>
          </p:grpSpPr>
          <mc:AlternateContent xmlns:mc="http://schemas.openxmlformats.org/markup-compatibility/2006" xmlns:p14="http://schemas.microsoft.com/office/powerpoint/2010/main">
            <mc:Choice Requires="p14">
              <p:contentPart p14:bwMode="auto" r:id="rId218">
                <p14:nvContentPartPr>
                  <p14:cNvPr id="146" name="筆跡 145">
                    <a:extLst>
                      <a:ext uri="{FF2B5EF4-FFF2-40B4-BE49-F238E27FC236}">
                        <a16:creationId xmlns:a16="http://schemas.microsoft.com/office/drawing/2014/main" id="{F9C0EB58-F8C2-432F-A02F-EF673D46E7EE}"/>
                      </a:ext>
                    </a:extLst>
                  </p14:cNvPr>
                  <p14:cNvContentPartPr/>
                  <p14:nvPr/>
                </p14:nvContentPartPr>
                <p14:xfrm>
                  <a:off x="3803026" y="5728798"/>
                  <a:ext cx="21960" cy="325440"/>
                </p14:xfrm>
              </p:contentPart>
            </mc:Choice>
            <mc:Fallback xmlns="">
              <p:pic>
                <p:nvPicPr>
                  <p:cNvPr id="146" name="筆跡 145">
                    <a:extLst>
                      <a:ext uri="{FF2B5EF4-FFF2-40B4-BE49-F238E27FC236}">
                        <a16:creationId xmlns:a16="http://schemas.microsoft.com/office/drawing/2014/main" id="{F9C0EB58-F8C2-432F-A02F-EF673D46E7EE}"/>
                      </a:ext>
                    </a:extLst>
                  </p:cNvPr>
                  <p:cNvPicPr/>
                  <p:nvPr/>
                </p:nvPicPr>
                <p:blipFill>
                  <a:blip r:embed="rId219"/>
                  <a:stretch>
                    <a:fillRect/>
                  </a:stretch>
                </p:blipFill>
                <p:spPr>
                  <a:xfrm>
                    <a:off x="3787776" y="5713301"/>
                    <a:ext cx="51850" cy="355814"/>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7" name="筆跡 146">
                    <a:extLst>
                      <a:ext uri="{FF2B5EF4-FFF2-40B4-BE49-F238E27FC236}">
                        <a16:creationId xmlns:a16="http://schemas.microsoft.com/office/drawing/2014/main" id="{EF4DC360-0C03-465D-80D0-9DF9C2C0730B}"/>
                      </a:ext>
                    </a:extLst>
                  </p14:cNvPr>
                  <p14:cNvContentPartPr/>
                  <p14:nvPr/>
                </p14:nvContentPartPr>
                <p14:xfrm>
                  <a:off x="3790426" y="5699998"/>
                  <a:ext cx="134640" cy="139680"/>
                </p14:xfrm>
              </p:contentPart>
            </mc:Choice>
            <mc:Fallback xmlns="">
              <p:pic>
                <p:nvPicPr>
                  <p:cNvPr id="147" name="筆跡 146">
                    <a:extLst>
                      <a:ext uri="{FF2B5EF4-FFF2-40B4-BE49-F238E27FC236}">
                        <a16:creationId xmlns:a16="http://schemas.microsoft.com/office/drawing/2014/main" id="{EF4DC360-0C03-465D-80D0-9DF9C2C0730B}"/>
                      </a:ext>
                    </a:extLst>
                  </p:cNvPr>
                  <p:cNvPicPr/>
                  <p:nvPr/>
                </p:nvPicPr>
                <p:blipFill>
                  <a:blip r:embed="rId221"/>
                  <a:stretch>
                    <a:fillRect/>
                  </a:stretch>
                </p:blipFill>
                <p:spPr>
                  <a:xfrm>
                    <a:off x="3774914" y="5684478"/>
                    <a:ext cx="165043" cy="170099"/>
                  </a:xfrm>
                  <a:prstGeom prst="rect">
                    <a:avLst/>
                  </a:prstGeom>
                </p:spPr>
              </p:pic>
            </mc:Fallback>
          </mc:AlternateContent>
        </p:grpSp>
        <p:grpSp>
          <p:nvGrpSpPr>
            <p:cNvPr id="148" name="群組 147">
              <a:extLst>
                <a:ext uri="{FF2B5EF4-FFF2-40B4-BE49-F238E27FC236}">
                  <a16:creationId xmlns:a16="http://schemas.microsoft.com/office/drawing/2014/main" id="{3CCC90C2-C614-44C9-963B-C07115959987}"/>
                </a:ext>
              </a:extLst>
            </p:cNvPr>
            <p:cNvGrpSpPr/>
            <p:nvPr/>
          </p:nvGrpSpPr>
          <p:grpSpPr>
            <a:xfrm>
              <a:off x="4109386" y="5725918"/>
              <a:ext cx="159480" cy="91800"/>
              <a:chOff x="4109386" y="5725918"/>
              <a:chExt cx="159480" cy="91800"/>
            </a:xfrm>
          </p:grpSpPr>
          <mc:AlternateContent xmlns:mc="http://schemas.openxmlformats.org/markup-compatibility/2006" xmlns:p14="http://schemas.microsoft.com/office/powerpoint/2010/main">
            <mc:Choice Requires="p14">
              <p:contentPart p14:bwMode="auto" r:id="rId222">
                <p14:nvContentPartPr>
                  <p14:cNvPr id="149" name="筆跡 148">
                    <a:extLst>
                      <a:ext uri="{FF2B5EF4-FFF2-40B4-BE49-F238E27FC236}">
                        <a16:creationId xmlns:a16="http://schemas.microsoft.com/office/drawing/2014/main" id="{EE222D53-03B7-4791-841D-52CCB156E654}"/>
                      </a:ext>
                    </a:extLst>
                  </p14:cNvPr>
                  <p14:cNvContentPartPr/>
                  <p14:nvPr/>
                </p14:nvContentPartPr>
                <p14:xfrm>
                  <a:off x="4109386" y="5725918"/>
                  <a:ext cx="115920" cy="14760"/>
                </p14:xfrm>
              </p:contentPart>
            </mc:Choice>
            <mc:Fallback xmlns="">
              <p:pic>
                <p:nvPicPr>
                  <p:cNvPr id="149" name="筆跡 148">
                    <a:extLst>
                      <a:ext uri="{FF2B5EF4-FFF2-40B4-BE49-F238E27FC236}">
                        <a16:creationId xmlns:a16="http://schemas.microsoft.com/office/drawing/2014/main" id="{EE222D53-03B7-4791-841D-52CCB156E654}"/>
                      </a:ext>
                    </a:extLst>
                  </p:cNvPr>
                  <p:cNvPicPr/>
                  <p:nvPr/>
                </p:nvPicPr>
                <p:blipFill>
                  <a:blip r:embed="rId223"/>
                  <a:stretch>
                    <a:fillRect/>
                  </a:stretch>
                </p:blipFill>
                <p:spPr>
                  <a:xfrm>
                    <a:off x="4093805" y="5710543"/>
                    <a:ext cx="146458" cy="44895"/>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0" name="筆跡 149">
                    <a:extLst>
                      <a:ext uri="{FF2B5EF4-FFF2-40B4-BE49-F238E27FC236}">
                        <a16:creationId xmlns:a16="http://schemas.microsoft.com/office/drawing/2014/main" id="{7951924B-EB30-4B29-8B03-22919CE55BBD}"/>
                      </a:ext>
                    </a:extLst>
                  </p14:cNvPr>
                  <p14:cNvContentPartPr/>
                  <p14:nvPr/>
                </p14:nvContentPartPr>
                <p14:xfrm>
                  <a:off x="4134586" y="5802958"/>
                  <a:ext cx="134280" cy="14760"/>
                </p14:xfrm>
              </p:contentPart>
            </mc:Choice>
            <mc:Fallback xmlns="">
              <p:pic>
                <p:nvPicPr>
                  <p:cNvPr id="150" name="筆跡 149">
                    <a:extLst>
                      <a:ext uri="{FF2B5EF4-FFF2-40B4-BE49-F238E27FC236}">
                        <a16:creationId xmlns:a16="http://schemas.microsoft.com/office/drawing/2014/main" id="{7951924B-EB30-4B29-8B03-22919CE55BBD}"/>
                      </a:ext>
                    </a:extLst>
                  </p:cNvPr>
                  <p:cNvPicPr/>
                  <p:nvPr/>
                </p:nvPicPr>
                <p:blipFill>
                  <a:blip r:embed="rId225"/>
                  <a:stretch>
                    <a:fillRect/>
                  </a:stretch>
                </p:blipFill>
                <p:spPr>
                  <a:xfrm>
                    <a:off x="4119044" y="5787583"/>
                    <a:ext cx="164742" cy="44895"/>
                  </a:xfrm>
                  <a:prstGeom prst="rect">
                    <a:avLst/>
                  </a:prstGeom>
                </p:spPr>
              </p:pic>
            </mc:Fallback>
          </mc:AlternateContent>
        </p:grpSp>
        <p:grpSp>
          <p:nvGrpSpPr>
            <p:cNvPr id="151" name="群組 150">
              <a:extLst>
                <a:ext uri="{FF2B5EF4-FFF2-40B4-BE49-F238E27FC236}">
                  <a16:creationId xmlns:a16="http://schemas.microsoft.com/office/drawing/2014/main" id="{476281A4-D500-4F00-9C9E-D9D25A12F3D8}"/>
                </a:ext>
              </a:extLst>
            </p:cNvPr>
            <p:cNvGrpSpPr/>
            <p:nvPr/>
          </p:nvGrpSpPr>
          <p:grpSpPr>
            <a:xfrm>
              <a:off x="4431946" y="5778478"/>
              <a:ext cx="819720" cy="182160"/>
              <a:chOff x="4431946" y="5778478"/>
              <a:chExt cx="819720" cy="182160"/>
            </a:xfrm>
          </p:grpSpPr>
          <mc:AlternateContent xmlns:mc="http://schemas.openxmlformats.org/markup-compatibility/2006" xmlns:p14="http://schemas.microsoft.com/office/powerpoint/2010/main">
            <mc:Choice Requires="p14">
              <p:contentPart p14:bwMode="auto" r:id="rId226">
                <p14:nvContentPartPr>
                  <p14:cNvPr id="152" name="筆跡 151">
                    <a:extLst>
                      <a:ext uri="{FF2B5EF4-FFF2-40B4-BE49-F238E27FC236}">
                        <a16:creationId xmlns:a16="http://schemas.microsoft.com/office/drawing/2014/main" id="{2D46FCE3-244C-4A19-A350-CAC2F19E322B}"/>
                      </a:ext>
                    </a:extLst>
                  </p14:cNvPr>
                  <p14:cNvContentPartPr/>
                  <p14:nvPr/>
                </p14:nvContentPartPr>
                <p14:xfrm>
                  <a:off x="4431946" y="5909158"/>
                  <a:ext cx="27720" cy="51480"/>
                </p14:xfrm>
              </p:contentPart>
            </mc:Choice>
            <mc:Fallback xmlns="">
              <p:pic>
                <p:nvPicPr>
                  <p:cNvPr id="152" name="筆跡 151">
                    <a:extLst>
                      <a:ext uri="{FF2B5EF4-FFF2-40B4-BE49-F238E27FC236}">
                        <a16:creationId xmlns:a16="http://schemas.microsoft.com/office/drawing/2014/main" id="{2D46FCE3-244C-4A19-A350-CAC2F19E322B}"/>
                      </a:ext>
                    </a:extLst>
                  </p:cNvPr>
                  <p:cNvPicPr/>
                  <p:nvPr/>
                </p:nvPicPr>
                <p:blipFill>
                  <a:blip r:embed="rId227"/>
                  <a:stretch>
                    <a:fillRect/>
                  </a:stretch>
                </p:blipFill>
                <p:spPr>
                  <a:xfrm>
                    <a:off x="4416546" y="5893652"/>
                    <a:ext cx="57904" cy="81872"/>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3" name="筆跡 152">
                    <a:extLst>
                      <a:ext uri="{FF2B5EF4-FFF2-40B4-BE49-F238E27FC236}">
                        <a16:creationId xmlns:a16="http://schemas.microsoft.com/office/drawing/2014/main" id="{DB9EE44D-37F1-487A-A2B0-697E6F796D74}"/>
                      </a:ext>
                    </a:extLst>
                  </p14:cNvPr>
                  <p14:cNvContentPartPr/>
                  <p14:nvPr/>
                </p14:nvContentPartPr>
                <p14:xfrm>
                  <a:off x="4616266" y="5778478"/>
                  <a:ext cx="97920" cy="135720"/>
                </p14:xfrm>
              </p:contentPart>
            </mc:Choice>
            <mc:Fallback xmlns="">
              <p:pic>
                <p:nvPicPr>
                  <p:cNvPr id="153" name="筆跡 152">
                    <a:extLst>
                      <a:ext uri="{FF2B5EF4-FFF2-40B4-BE49-F238E27FC236}">
                        <a16:creationId xmlns:a16="http://schemas.microsoft.com/office/drawing/2014/main" id="{DB9EE44D-37F1-487A-A2B0-697E6F796D74}"/>
                      </a:ext>
                    </a:extLst>
                  </p:cNvPr>
                  <p:cNvPicPr/>
                  <p:nvPr/>
                </p:nvPicPr>
                <p:blipFill>
                  <a:blip r:embed="rId229"/>
                  <a:stretch>
                    <a:fillRect/>
                  </a:stretch>
                </p:blipFill>
                <p:spPr>
                  <a:xfrm>
                    <a:off x="4600772" y="5762985"/>
                    <a:ext cx="128288" cy="166087"/>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4" name="筆跡 153">
                    <a:extLst>
                      <a:ext uri="{FF2B5EF4-FFF2-40B4-BE49-F238E27FC236}">
                        <a16:creationId xmlns:a16="http://schemas.microsoft.com/office/drawing/2014/main" id="{F106BFDC-9514-4EA4-A430-DF74AF88E0EF}"/>
                      </a:ext>
                    </a:extLst>
                  </p14:cNvPr>
                  <p14:cNvContentPartPr/>
                  <p14:nvPr/>
                </p14:nvContentPartPr>
                <p14:xfrm>
                  <a:off x="4782226" y="5791798"/>
                  <a:ext cx="77040" cy="132120"/>
                </p14:xfrm>
              </p:contentPart>
            </mc:Choice>
            <mc:Fallback xmlns="">
              <p:pic>
                <p:nvPicPr>
                  <p:cNvPr id="154" name="筆跡 153">
                    <a:extLst>
                      <a:ext uri="{FF2B5EF4-FFF2-40B4-BE49-F238E27FC236}">
                        <a16:creationId xmlns:a16="http://schemas.microsoft.com/office/drawing/2014/main" id="{F106BFDC-9514-4EA4-A430-DF74AF88E0EF}"/>
                      </a:ext>
                    </a:extLst>
                  </p:cNvPr>
                  <p:cNvPicPr/>
                  <p:nvPr/>
                </p:nvPicPr>
                <p:blipFill>
                  <a:blip r:embed="rId231"/>
                  <a:stretch>
                    <a:fillRect/>
                  </a:stretch>
                </p:blipFill>
                <p:spPr>
                  <a:xfrm>
                    <a:off x="4766694" y="5776291"/>
                    <a:ext cx="107483" cy="162514"/>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5" name="筆跡 154">
                    <a:extLst>
                      <a:ext uri="{FF2B5EF4-FFF2-40B4-BE49-F238E27FC236}">
                        <a16:creationId xmlns:a16="http://schemas.microsoft.com/office/drawing/2014/main" id="{B7FDED0A-539A-431D-93B8-34E96A4900F3}"/>
                      </a:ext>
                    </a:extLst>
                  </p14:cNvPr>
                  <p14:cNvContentPartPr/>
                  <p14:nvPr/>
                </p14:nvContentPartPr>
                <p14:xfrm>
                  <a:off x="4927666" y="5778478"/>
                  <a:ext cx="109440" cy="158760"/>
                </p14:xfrm>
              </p:contentPart>
            </mc:Choice>
            <mc:Fallback xmlns="">
              <p:pic>
                <p:nvPicPr>
                  <p:cNvPr id="155" name="筆跡 154">
                    <a:extLst>
                      <a:ext uri="{FF2B5EF4-FFF2-40B4-BE49-F238E27FC236}">
                        <a16:creationId xmlns:a16="http://schemas.microsoft.com/office/drawing/2014/main" id="{B7FDED0A-539A-431D-93B8-34E96A4900F3}"/>
                      </a:ext>
                    </a:extLst>
                  </p:cNvPr>
                  <p:cNvPicPr/>
                  <p:nvPr/>
                </p:nvPicPr>
                <p:blipFill>
                  <a:blip r:embed="rId233"/>
                  <a:stretch>
                    <a:fillRect/>
                  </a:stretch>
                </p:blipFill>
                <p:spPr>
                  <a:xfrm>
                    <a:off x="4912121" y="5762974"/>
                    <a:ext cx="139909" cy="189148"/>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6" name="筆跡 155">
                    <a:extLst>
                      <a:ext uri="{FF2B5EF4-FFF2-40B4-BE49-F238E27FC236}">
                        <a16:creationId xmlns:a16="http://schemas.microsoft.com/office/drawing/2014/main" id="{10287C0F-AEEA-440B-8EB1-411926A0387C}"/>
                      </a:ext>
                    </a:extLst>
                  </p14:cNvPr>
                  <p14:cNvContentPartPr/>
                  <p14:nvPr/>
                </p14:nvContentPartPr>
                <p14:xfrm>
                  <a:off x="5128186" y="5811958"/>
                  <a:ext cx="123480" cy="141480"/>
                </p14:xfrm>
              </p:contentPart>
            </mc:Choice>
            <mc:Fallback xmlns="">
              <p:pic>
                <p:nvPicPr>
                  <p:cNvPr id="156" name="筆跡 155">
                    <a:extLst>
                      <a:ext uri="{FF2B5EF4-FFF2-40B4-BE49-F238E27FC236}">
                        <a16:creationId xmlns:a16="http://schemas.microsoft.com/office/drawing/2014/main" id="{10287C0F-AEEA-440B-8EB1-411926A0387C}"/>
                      </a:ext>
                    </a:extLst>
                  </p:cNvPr>
                  <p:cNvPicPr/>
                  <p:nvPr/>
                </p:nvPicPr>
                <p:blipFill>
                  <a:blip r:embed="rId235"/>
                  <a:stretch>
                    <a:fillRect/>
                  </a:stretch>
                </p:blipFill>
                <p:spPr>
                  <a:xfrm>
                    <a:off x="5112673" y="5797065"/>
                    <a:ext cx="153885" cy="1718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57" name="筆跡 156">
                  <a:extLst>
                    <a:ext uri="{FF2B5EF4-FFF2-40B4-BE49-F238E27FC236}">
                      <a16:creationId xmlns:a16="http://schemas.microsoft.com/office/drawing/2014/main" id="{C793A314-A9E8-40D6-9DA6-1402774A7AF5}"/>
                    </a:ext>
                  </a:extLst>
                </p14:cNvPr>
                <p14:cNvContentPartPr/>
                <p14:nvPr/>
              </p14:nvContentPartPr>
              <p14:xfrm>
                <a:off x="5646946" y="5798998"/>
                <a:ext cx="169920" cy="192960"/>
              </p14:xfrm>
            </p:contentPart>
          </mc:Choice>
          <mc:Fallback xmlns="">
            <p:pic>
              <p:nvPicPr>
                <p:cNvPr id="157" name="筆跡 156">
                  <a:extLst>
                    <a:ext uri="{FF2B5EF4-FFF2-40B4-BE49-F238E27FC236}">
                      <a16:creationId xmlns:a16="http://schemas.microsoft.com/office/drawing/2014/main" id="{C793A314-A9E8-40D6-9DA6-1402774A7AF5}"/>
                    </a:ext>
                  </a:extLst>
                </p:cNvPr>
                <p:cNvPicPr/>
                <p:nvPr/>
              </p:nvPicPr>
              <p:blipFill>
                <a:blip r:embed="rId237"/>
                <a:stretch>
                  <a:fillRect/>
                </a:stretch>
              </p:blipFill>
              <p:spPr>
                <a:xfrm>
                  <a:off x="5631386" y="5783487"/>
                  <a:ext cx="200418" cy="223362"/>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8" name="筆跡 157">
                  <a:extLst>
                    <a:ext uri="{FF2B5EF4-FFF2-40B4-BE49-F238E27FC236}">
                      <a16:creationId xmlns:a16="http://schemas.microsoft.com/office/drawing/2014/main" id="{ABA5D1A3-4458-4472-8F78-6D77A8AAB971}"/>
                    </a:ext>
                  </a:extLst>
                </p14:cNvPr>
                <p14:cNvContentPartPr/>
                <p14:nvPr/>
              </p14:nvContentPartPr>
              <p14:xfrm>
                <a:off x="6076066" y="5806198"/>
                <a:ext cx="258840" cy="174240"/>
              </p14:xfrm>
            </p:contentPart>
          </mc:Choice>
          <mc:Fallback xmlns="">
            <p:pic>
              <p:nvPicPr>
                <p:cNvPr id="158" name="筆跡 157">
                  <a:extLst>
                    <a:ext uri="{FF2B5EF4-FFF2-40B4-BE49-F238E27FC236}">
                      <a16:creationId xmlns:a16="http://schemas.microsoft.com/office/drawing/2014/main" id="{ABA5D1A3-4458-4472-8F78-6D77A8AAB971}"/>
                    </a:ext>
                  </a:extLst>
                </p:cNvPr>
                <p:cNvPicPr/>
                <p:nvPr/>
              </p:nvPicPr>
              <p:blipFill>
                <a:blip r:embed="rId239"/>
                <a:stretch>
                  <a:fillRect/>
                </a:stretch>
              </p:blipFill>
              <p:spPr>
                <a:xfrm>
                  <a:off x="6061133" y="5790696"/>
                  <a:ext cx="289328" cy="204623"/>
                </a:xfrm>
                <a:prstGeom prst="rect">
                  <a:avLst/>
                </a:prstGeom>
              </p:spPr>
            </p:pic>
          </mc:Fallback>
        </mc:AlternateContent>
        <p:grpSp>
          <p:nvGrpSpPr>
            <p:cNvPr id="159" name="群組 158">
              <a:extLst>
                <a:ext uri="{FF2B5EF4-FFF2-40B4-BE49-F238E27FC236}">
                  <a16:creationId xmlns:a16="http://schemas.microsoft.com/office/drawing/2014/main" id="{9995AAAC-08C1-4587-AB41-1D5E5158443D}"/>
                </a:ext>
              </a:extLst>
            </p:cNvPr>
            <p:cNvGrpSpPr/>
            <p:nvPr/>
          </p:nvGrpSpPr>
          <p:grpSpPr>
            <a:xfrm>
              <a:off x="4960066" y="6135598"/>
              <a:ext cx="1263960" cy="561960"/>
              <a:chOff x="4960066" y="6135598"/>
              <a:chExt cx="1263960" cy="561960"/>
            </a:xfrm>
          </p:grpSpPr>
          <mc:AlternateContent xmlns:mc="http://schemas.openxmlformats.org/markup-compatibility/2006" xmlns:p14="http://schemas.microsoft.com/office/powerpoint/2010/main">
            <mc:Choice Requires="p14">
              <p:contentPart p14:bwMode="auto" r:id="rId240">
                <p14:nvContentPartPr>
                  <p14:cNvPr id="160" name="筆跡 159">
                    <a:extLst>
                      <a:ext uri="{FF2B5EF4-FFF2-40B4-BE49-F238E27FC236}">
                        <a16:creationId xmlns:a16="http://schemas.microsoft.com/office/drawing/2014/main" id="{BA573E02-A01D-4C8D-844E-010F9501F096}"/>
                      </a:ext>
                    </a:extLst>
                  </p14:cNvPr>
                  <p14:cNvContentPartPr/>
                  <p14:nvPr/>
                </p14:nvContentPartPr>
                <p14:xfrm>
                  <a:off x="5015146" y="6135598"/>
                  <a:ext cx="207360" cy="326520"/>
                </p14:xfrm>
              </p:contentPart>
            </mc:Choice>
            <mc:Fallback xmlns="">
              <p:pic>
                <p:nvPicPr>
                  <p:cNvPr id="160" name="筆跡 159">
                    <a:extLst>
                      <a:ext uri="{FF2B5EF4-FFF2-40B4-BE49-F238E27FC236}">
                        <a16:creationId xmlns:a16="http://schemas.microsoft.com/office/drawing/2014/main" id="{BA573E02-A01D-4C8D-844E-010F9501F096}"/>
                      </a:ext>
                    </a:extLst>
                  </p:cNvPr>
                  <p:cNvPicPr/>
                  <p:nvPr/>
                </p:nvPicPr>
                <p:blipFill>
                  <a:blip r:embed="rId241"/>
                  <a:stretch>
                    <a:fillRect/>
                  </a:stretch>
                </p:blipFill>
                <p:spPr>
                  <a:xfrm>
                    <a:off x="4999578" y="6120079"/>
                    <a:ext cx="237872" cy="356937"/>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1" name="筆跡 160">
                    <a:extLst>
                      <a:ext uri="{FF2B5EF4-FFF2-40B4-BE49-F238E27FC236}">
                        <a16:creationId xmlns:a16="http://schemas.microsoft.com/office/drawing/2014/main" id="{DB8C7C68-00FB-40D6-95BB-22D429F8B636}"/>
                      </a:ext>
                    </a:extLst>
                  </p14:cNvPr>
                  <p14:cNvContentPartPr/>
                  <p14:nvPr/>
                </p14:nvContentPartPr>
                <p14:xfrm>
                  <a:off x="4960066" y="6149998"/>
                  <a:ext cx="24480" cy="104400"/>
                </p14:xfrm>
              </p:contentPart>
            </mc:Choice>
            <mc:Fallback xmlns="">
              <p:pic>
                <p:nvPicPr>
                  <p:cNvPr id="161" name="筆跡 160">
                    <a:extLst>
                      <a:ext uri="{FF2B5EF4-FFF2-40B4-BE49-F238E27FC236}">
                        <a16:creationId xmlns:a16="http://schemas.microsoft.com/office/drawing/2014/main" id="{DB8C7C68-00FB-40D6-95BB-22D429F8B636}"/>
                      </a:ext>
                    </a:extLst>
                  </p:cNvPr>
                  <p:cNvPicPr/>
                  <p:nvPr/>
                </p:nvPicPr>
                <p:blipFill>
                  <a:blip r:embed="rId243"/>
                  <a:stretch>
                    <a:fillRect/>
                  </a:stretch>
                </p:blipFill>
                <p:spPr>
                  <a:xfrm>
                    <a:off x="4944766" y="6134462"/>
                    <a:ext cx="54468" cy="13485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2" name="筆跡 161">
                    <a:extLst>
                      <a:ext uri="{FF2B5EF4-FFF2-40B4-BE49-F238E27FC236}">
                        <a16:creationId xmlns:a16="http://schemas.microsoft.com/office/drawing/2014/main" id="{177614FA-8A69-46B3-9302-DE39F66D0B63}"/>
                      </a:ext>
                    </a:extLst>
                  </p14:cNvPr>
                  <p14:cNvContentPartPr/>
                  <p14:nvPr/>
                </p14:nvContentPartPr>
                <p14:xfrm>
                  <a:off x="4998946" y="6170518"/>
                  <a:ext cx="134280" cy="37440"/>
                </p14:xfrm>
              </p:contentPart>
            </mc:Choice>
            <mc:Fallback xmlns="">
              <p:pic>
                <p:nvPicPr>
                  <p:cNvPr id="162" name="筆跡 161">
                    <a:extLst>
                      <a:ext uri="{FF2B5EF4-FFF2-40B4-BE49-F238E27FC236}">
                        <a16:creationId xmlns:a16="http://schemas.microsoft.com/office/drawing/2014/main" id="{177614FA-8A69-46B3-9302-DE39F66D0B63}"/>
                      </a:ext>
                    </a:extLst>
                  </p:cNvPr>
                  <p:cNvPicPr/>
                  <p:nvPr/>
                </p:nvPicPr>
                <p:blipFill>
                  <a:blip r:embed="rId245"/>
                  <a:stretch>
                    <a:fillRect/>
                  </a:stretch>
                </p:blipFill>
                <p:spPr>
                  <a:xfrm>
                    <a:off x="4983404" y="6155174"/>
                    <a:ext cx="164742" cy="67515"/>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3" name="筆跡 162">
                    <a:extLst>
                      <a:ext uri="{FF2B5EF4-FFF2-40B4-BE49-F238E27FC236}">
                        <a16:creationId xmlns:a16="http://schemas.microsoft.com/office/drawing/2014/main" id="{CAF4F52D-8DB4-41F4-B781-D2255C6FB361}"/>
                      </a:ext>
                    </a:extLst>
                  </p14:cNvPr>
                  <p14:cNvContentPartPr/>
                  <p14:nvPr/>
                </p14:nvContentPartPr>
                <p14:xfrm>
                  <a:off x="5351026" y="6365998"/>
                  <a:ext cx="146880" cy="208080"/>
                </p14:xfrm>
              </p:contentPart>
            </mc:Choice>
            <mc:Fallback xmlns="">
              <p:pic>
                <p:nvPicPr>
                  <p:cNvPr id="163" name="筆跡 162">
                    <a:extLst>
                      <a:ext uri="{FF2B5EF4-FFF2-40B4-BE49-F238E27FC236}">
                        <a16:creationId xmlns:a16="http://schemas.microsoft.com/office/drawing/2014/main" id="{CAF4F52D-8DB4-41F4-B781-D2255C6FB361}"/>
                      </a:ext>
                    </a:extLst>
                  </p:cNvPr>
                  <p:cNvPicPr/>
                  <p:nvPr/>
                </p:nvPicPr>
                <p:blipFill>
                  <a:blip r:embed="rId247"/>
                  <a:stretch>
                    <a:fillRect/>
                  </a:stretch>
                </p:blipFill>
                <p:spPr>
                  <a:xfrm>
                    <a:off x="5336089" y="6350516"/>
                    <a:ext cx="177376" cy="238425"/>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4" name="筆跡 163">
                    <a:extLst>
                      <a:ext uri="{FF2B5EF4-FFF2-40B4-BE49-F238E27FC236}">
                        <a16:creationId xmlns:a16="http://schemas.microsoft.com/office/drawing/2014/main" id="{AE8C140C-86D2-4DD0-A295-EDF58809C804}"/>
                      </a:ext>
                    </a:extLst>
                  </p14:cNvPr>
                  <p14:cNvContentPartPr/>
                  <p14:nvPr/>
                </p14:nvContentPartPr>
                <p14:xfrm>
                  <a:off x="5399266" y="6457438"/>
                  <a:ext cx="86040" cy="20880"/>
                </p14:xfrm>
              </p:contentPart>
            </mc:Choice>
            <mc:Fallback xmlns="">
              <p:pic>
                <p:nvPicPr>
                  <p:cNvPr id="164" name="筆跡 163">
                    <a:extLst>
                      <a:ext uri="{FF2B5EF4-FFF2-40B4-BE49-F238E27FC236}">
                        <a16:creationId xmlns:a16="http://schemas.microsoft.com/office/drawing/2014/main" id="{AE8C140C-86D2-4DD0-A295-EDF58809C804}"/>
                      </a:ext>
                    </a:extLst>
                  </p:cNvPr>
                  <p:cNvPicPr/>
                  <p:nvPr/>
                </p:nvPicPr>
                <p:blipFill>
                  <a:blip r:embed="rId249"/>
                  <a:stretch>
                    <a:fillRect/>
                  </a:stretch>
                </p:blipFill>
                <p:spPr>
                  <a:xfrm>
                    <a:off x="5383791" y="6442699"/>
                    <a:ext cx="116371" cy="50972"/>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5" name="筆跡 164">
                    <a:extLst>
                      <a:ext uri="{FF2B5EF4-FFF2-40B4-BE49-F238E27FC236}">
                        <a16:creationId xmlns:a16="http://schemas.microsoft.com/office/drawing/2014/main" id="{328BD2BD-7B52-4016-AD1C-A77FEF74A7F1}"/>
                      </a:ext>
                    </a:extLst>
                  </p14:cNvPr>
                  <p14:cNvContentPartPr/>
                  <p14:nvPr/>
                </p14:nvContentPartPr>
                <p14:xfrm>
                  <a:off x="5432386" y="6480118"/>
                  <a:ext cx="153720" cy="217440"/>
                </p14:xfrm>
              </p:contentPart>
            </mc:Choice>
            <mc:Fallback xmlns="">
              <p:pic>
                <p:nvPicPr>
                  <p:cNvPr id="165" name="筆跡 164">
                    <a:extLst>
                      <a:ext uri="{FF2B5EF4-FFF2-40B4-BE49-F238E27FC236}">
                        <a16:creationId xmlns:a16="http://schemas.microsoft.com/office/drawing/2014/main" id="{328BD2BD-7B52-4016-AD1C-A77FEF74A7F1}"/>
                      </a:ext>
                    </a:extLst>
                  </p:cNvPr>
                  <p:cNvPicPr/>
                  <p:nvPr/>
                </p:nvPicPr>
                <p:blipFill>
                  <a:blip r:embed="rId251"/>
                  <a:stretch>
                    <a:fillRect/>
                  </a:stretch>
                </p:blipFill>
                <p:spPr>
                  <a:xfrm>
                    <a:off x="5416827" y="6464631"/>
                    <a:ext cx="184215" cy="247795"/>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6" name="筆跡 165">
                    <a:extLst>
                      <a:ext uri="{FF2B5EF4-FFF2-40B4-BE49-F238E27FC236}">
                        <a16:creationId xmlns:a16="http://schemas.microsoft.com/office/drawing/2014/main" id="{D81D4EEB-E9EF-458E-86E7-9DFFAB4C7F18}"/>
                      </a:ext>
                    </a:extLst>
                  </p14:cNvPr>
                  <p14:cNvContentPartPr/>
                  <p14:nvPr/>
                </p14:nvContentPartPr>
                <p14:xfrm>
                  <a:off x="5494306" y="6575878"/>
                  <a:ext cx="64440" cy="42480"/>
                </p14:xfrm>
              </p:contentPart>
            </mc:Choice>
            <mc:Fallback xmlns="">
              <p:pic>
                <p:nvPicPr>
                  <p:cNvPr id="166" name="筆跡 165">
                    <a:extLst>
                      <a:ext uri="{FF2B5EF4-FFF2-40B4-BE49-F238E27FC236}">
                        <a16:creationId xmlns:a16="http://schemas.microsoft.com/office/drawing/2014/main" id="{D81D4EEB-E9EF-458E-86E7-9DFFAB4C7F18}"/>
                      </a:ext>
                    </a:extLst>
                  </p:cNvPr>
                  <p:cNvPicPr/>
                  <p:nvPr/>
                </p:nvPicPr>
                <p:blipFill>
                  <a:blip r:embed="rId253"/>
                  <a:stretch>
                    <a:fillRect/>
                  </a:stretch>
                </p:blipFill>
                <p:spPr>
                  <a:xfrm>
                    <a:off x="5478816" y="6560487"/>
                    <a:ext cx="94801" cy="72647"/>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7" name="筆跡 166">
                    <a:extLst>
                      <a:ext uri="{FF2B5EF4-FFF2-40B4-BE49-F238E27FC236}">
                        <a16:creationId xmlns:a16="http://schemas.microsoft.com/office/drawing/2014/main" id="{9D3AF5F4-2544-4C3A-934F-A275BE939027}"/>
                      </a:ext>
                    </a:extLst>
                  </p14:cNvPr>
                  <p14:cNvContentPartPr/>
                  <p14:nvPr/>
                </p14:nvContentPartPr>
                <p14:xfrm>
                  <a:off x="5666746" y="6340438"/>
                  <a:ext cx="148320" cy="330840"/>
                </p14:xfrm>
              </p:contentPart>
            </mc:Choice>
            <mc:Fallback xmlns="">
              <p:pic>
                <p:nvPicPr>
                  <p:cNvPr id="167" name="筆跡 166">
                    <a:extLst>
                      <a:ext uri="{FF2B5EF4-FFF2-40B4-BE49-F238E27FC236}">
                        <a16:creationId xmlns:a16="http://schemas.microsoft.com/office/drawing/2014/main" id="{9D3AF5F4-2544-4C3A-934F-A275BE939027}"/>
                      </a:ext>
                    </a:extLst>
                  </p:cNvPr>
                  <p:cNvPicPr/>
                  <p:nvPr/>
                </p:nvPicPr>
                <p:blipFill>
                  <a:blip r:embed="rId255"/>
                  <a:stretch>
                    <a:fillRect/>
                  </a:stretch>
                </p:blipFill>
                <p:spPr>
                  <a:xfrm>
                    <a:off x="5651166" y="6324920"/>
                    <a:ext cx="178856" cy="361255"/>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8" name="筆跡 167">
                    <a:extLst>
                      <a:ext uri="{FF2B5EF4-FFF2-40B4-BE49-F238E27FC236}">
                        <a16:creationId xmlns:a16="http://schemas.microsoft.com/office/drawing/2014/main" id="{73AF0FCB-9E1B-4DF7-900E-D47A161F0A6B}"/>
                      </a:ext>
                    </a:extLst>
                  </p14:cNvPr>
                  <p14:cNvContentPartPr/>
                  <p14:nvPr/>
                </p14:nvContentPartPr>
                <p14:xfrm>
                  <a:off x="5686186" y="6530878"/>
                  <a:ext cx="40320" cy="82800"/>
                </p14:xfrm>
              </p:contentPart>
            </mc:Choice>
            <mc:Fallback xmlns="">
              <p:pic>
                <p:nvPicPr>
                  <p:cNvPr id="168" name="筆跡 167">
                    <a:extLst>
                      <a:ext uri="{FF2B5EF4-FFF2-40B4-BE49-F238E27FC236}">
                        <a16:creationId xmlns:a16="http://schemas.microsoft.com/office/drawing/2014/main" id="{73AF0FCB-9E1B-4DF7-900E-D47A161F0A6B}"/>
                      </a:ext>
                    </a:extLst>
                  </p:cNvPr>
                  <p:cNvPicPr/>
                  <p:nvPr/>
                </p:nvPicPr>
                <p:blipFill>
                  <a:blip r:embed="rId257"/>
                  <a:stretch>
                    <a:fillRect/>
                  </a:stretch>
                </p:blipFill>
                <p:spPr>
                  <a:xfrm>
                    <a:off x="5670678" y="6516048"/>
                    <a:ext cx="70715" cy="113078"/>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9" name="筆跡 168">
                    <a:extLst>
                      <a:ext uri="{FF2B5EF4-FFF2-40B4-BE49-F238E27FC236}">
                        <a16:creationId xmlns:a16="http://schemas.microsoft.com/office/drawing/2014/main" id="{A0AAE618-2114-4D2C-B58B-E6E279902B94}"/>
                      </a:ext>
                    </a:extLst>
                  </p14:cNvPr>
                  <p14:cNvContentPartPr/>
                  <p14:nvPr/>
                </p14:nvContentPartPr>
                <p14:xfrm>
                  <a:off x="5984626" y="6431878"/>
                  <a:ext cx="51840" cy="206280"/>
                </p14:xfrm>
              </p:contentPart>
            </mc:Choice>
            <mc:Fallback xmlns="">
              <p:pic>
                <p:nvPicPr>
                  <p:cNvPr id="169" name="筆跡 168">
                    <a:extLst>
                      <a:ext uri="{FF2B5EF4-FFF2-40B4-BE49-F238E27FC236}">
                        <a16:creationId xmlns:a16="http://schemas.microsoft.com/office/drawing/2014/main" id="{A0AAE618-2114-4D2C-B58B-E6E279902B94}"/>
                      </a:ext>
                    </a:extLst>
                  </p:cNvPr>
                  <p:cNvPicPr/>
                  <p:nvPr/>
                </p:nvPicPr>
                <p:blipFill>
                  <a:blip r:embed="rId259"/>
                  <a:stretch>
                    <a:fillRect/>
                  </a:stretch>
                </p:blipFill>
                <p:spPr>
                  <a:xfrm>
                    <a:off x="5969197" y="6416392"/>
                    <a:ext cx="82080" cy="236634"/>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0" name="筆跡 169">
                    <a:extLst>
                      <a:ext uri="{FF2B5EF4-FFF2-40B4-BE49-F238E27FC236}">
                        <a16:creationId xmlns:a16="http://schemas.microsoft.com/office/drawing/2014/main" id="{A03E7094-3734-4AF4-A45C-9226DB93067A}"/>
                      </a:ext>
                    </a:extLst>
                  </p14:cNvPr>
                  <p14:cNvContentPartPr/>
                  <p14:nvPr/>
                </p14:nvContentPartPr>
                <p14:xfrm>
                  <a:off x="5903626" y="6523318"/>
                  <a:ext cx="35640" cy="85680"/>
                </p14:xfrm>
              </p:contentPart>
            </mc:Choice>
            <mc:Fallback xmlns="">
              <p:pic>
                <p:nvPicPr>
                  <p:cNvPr id="170" name="筆跡 169">
                    <a:extLst>
                      <a:ext uri="{FF2B5EF4-FFF2-40B4-BE49-F238E27FC236}">
                        <a16:creationId xmlns:a16="http://schemas.microsoft.com/office/drawing/2014/main" id="{A03E7094-3734-4AF4-A45C-9226DB93067A}"/>
                      </a:ext>
                    </a:extLst>
                  </p:cNvPr>
                  <p:cNvPicPr/>
                  <p:nvPr/>
                </p:nvPicPr>
                <p:blipFill>
                  <a:blip r:embed="rId261"/>
                  <a:stretch>
                    <a:fillRect/>
                  </a:stretch>
                </p:blipFill>
                <p:spPr>
                  <a:xfrm>
                    <a:off x="5888264" y="6508524"/>
                    <a:ext cx="65750" cy="115884"/>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1" name="筆跡 170">
                    <a:extLst>
                      <a:ext uri="{FF2B5EF4-FFF2-40B4-BE49-F238E27FC236}">
                        <a16:creationId xmlns:a16="http://schemas.microsoft.com/office/drawing/2014/main" id="{46B29B25-BFDC-49EB-9BA4-7F910710340F}"/>
                      </a:ext>
                    </a:extLst>
                  </p14:cNvPr>
                  <p14:cNvContentPartPr/>
                  <p14:nvPr/>
                </p14:nvContentPartPr>
                <p14:xfrm>
                  <a:off x="6185866" y="6521518"/>
                  <a:ext cx="38160" cy="80640"/>
                </p14:xfrm>
              </p:contentPart>
            </mc:Choice>
            <mc:Fallback xmlns="">
              <p:pic>
                <p:nvPicPr>
                  <p:cNvPr id="171" name="筆跡 170">
                    <a:extLst>
                      <a:ext uri="{FF2B5EF4-FFF2-40B4-BE49-F238E27FC236}">
                        <a16:creationId xmlns:a16="http://schemas.microsoft.com/office/drawing/2014/main" id="{46B29B25-BFDC-49EB-9BA4-7F910710340F}"/>
                      </a:ext>
                    </a:extLst>
                  </p:cNvPr>
                  <p:cNvPicPr/>
                  <p:nvPr/>
                </p:nvPicPr>
                <p:blipFill>
                  <a:blip r:embed="rId263"/>
                  <a:stretch>
                    <a:fillRect/>
                  </a:stretch>
                </p:blipFill>
                <p:spPr>
                  <a:xfrm>
                    <a:off x="6170479" y="6506010"/>
                    <a:ext cx="68319" cy="111035"/>
                  </a:xfrm>
                  <a:prstGeom prst="rect">
                    <a:avLst/>
                  </a:prstGeom>
                </p:spPr>
              </p:pic>
            </mc:Fallback>
          </mc:AlternateContent>
        </p:grpSp>
        <p:grpSp>
          <p:nvGrpSpPr>
            <p:cNvPr id="172" name="群組 171">
              <a:extLst>
                <a:ext uri="{FF2B5EF4-FFF2-40B4-BE49-F238E27FC236}">
                  <a16:creationId xmlns:a16="http://schemas.microsoft.com/office/drawing/2014/main" id="{2EC831EE-CB8C-4A36-A415-10D4ED53590E}"/>
                </a:ext>
              </a:extLst>
            </p:cNvPr>
            <p:cNvGrpSpPr/>
            <p:nvPr/>
          </p:nvGrpSpPr>
          <p:grpSpPr>
            <a:xfrm>
              <a:off x="5364706" y="3678958"/>
              <a:ext cx="2336760" cy="945000"/>
              <a:chOff x="5364706" y="3678958"/>
              <a:chExt cx="2336760" cy="945000"/>
            </a:xfrm>
          </p:grpSpPr>
          <mc:AlternateContent xmlns:mc="http://schemas.openxmlformats.org/markup-compatibility/2006" xmlns:p14="http://schemas.microsoft.com/office/powerpoint/2010/main">
            <mc:Choice Requires="p14">
              <p:contentPart p14:bwMode="auto" r:id="rId264">
                <p14:nvContentPartPr>
                  <p14:cNvPr id="173" name="筆跡 172">
                    <a:extLst>
                      <a:ext uri="{FF2B5EF4-FFF2-40B4-BE49-F238E27FC236}">
                        <a16:creationId xmlns:a16="http://schemas.microsoft.com/office/drawing/2014/main" id="{9D95BB83-D612-4FE1-A502-E42DDB612D04}"/>
                      </a:ext>
                    </a:extLst>
                  </p14:cNvPr>
                  <p14:cNvContentPartPr/>
                  <p14:nvPr/>
                </p14:nvContentPartPr>
                <p14:xfrm>
                  <a:off x="5805346" y="4433518"/>
                  <a:ext cx="164160" cy="190440"/>
                </p14:xfrm>
              </p:contentPart>
            </mc:Choice>
            <mc:Fallback xmlns="">
              <p:pic>
                <p:nvPicPr>
                  <p:cNvPr id="173" name="筆跡 172">
                    <a:extLst>
                      <a:ext uri="{FF2B5EF4-FFF2-40B4-BE49-F238E27FC236}">
                        <a16:creationId xmlns:a16="http://schemas.microsoft.com/office/drawing/2014/main" id="{9D95BB83-D612-4FE1-A502-E42DDB612D04}"/>
                      </a:ext>
                    </a:extLst>
                  </p:cNvPr>
                  <p:cNvPicPr/>
                  <p:nvPr/>
                </p:nvPicPr>
                <p:blipFill>
                  <a:blip r:embed="rId265"/>
                  <a:stretch>
                    <a:fillRect/>
                  </a:stretch>
                </p:blipFill>
                <p:spPr>
                  <a:xfrm>
                    <a:off x="5789801" y="4418010"/>
                    <a:ext cx="194629" cy="220836"/>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4" name="筆跡 173">
                    <a:extLst>
                      <a:ext uri="{FF2B5EF4-FFF2-40B4-BE49-F238E27FC236}">
                        <a16:creationId xmlns:a16="http://schemas.microsoft.com/office/drawing/2014/main" id="{22CA7907-F43C-40A0-982D-F3A010FF543E}"/>
                      </a:ext>
                    </a:extLst>
                  </p14:cNvPr>
                  <p14:cNvContentPartPr/>
                  <p14:nvPr/>
                </p14:nvContentPartPr>
                <p14:xfrm>
                  <a:off x="6247786" y="4442518"/>
                  <a:ext cx="219600" cy="174240"/>
                </p14:xfrm>
              </p:contentPart>
            </mc:Choice>
            <mc:Fallback xmlns="">
              <p:pic>
                <p:nvPicPr>
                  <p:cNvPr id="174" name="筆跡 173">
                    <a:extLst>
                      <a:ext uri="{FF2B5EF4-FFF2-40B4-BE49-F238E27FC236}">
                        <a16:creationId xmlns:a16="http://schemas.microsoft.com/office/drawing/2014/main" id="{22CA7907-F43C-40A0-982D-F3A010FF543E}"/>
                      </a:ext>
                    </a:extLst>
                  </p:cNvPr>
                  <p:cNvPicPr/>
                  <p:nvPr/>
                </p:nvPicPr>
                <p:blipFill>
                  <a:blip r:embed="rId267"/>
                  <a:stretch>
                    <a:fillRect/>
                  </a:stretch>
                </p:blipFill>
                <p:spPr>
                  <a:xfrm>
                    <a:off x="6232234" y="4427016"/>
                    <a:ext cx="250083" cy="204623"/>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5" name="筆跡 174">
                    <a:extLst>
                      <a:ext uri="{FF2B5EF4-FFF2-40B4-BE49-F238E27FC236}">
                        <a16:creationId xmlns:a16="http://schemas.microsoft.com/office/drawing/2014/main" id="{0EDC94EB-4A58-453D-AE28-2F8F0CE2F024}"/>
                      </a:ext>
                    </a:extLst>
                  </p14:cNvPr>
                  <p14:cNvContentPartPr/>
                  <p14:nvPr/>
                </p14:nvContentPartPr>
                <p14:xfrm>
                  <a:off x="5374066" y="3940678"/>
                  <a:ext cx="726480" cy="383760"/>
                </p14:xfrm>
              </p:contentPart>
            </mc:Choice>
            <mc:Fallback xmlns="">
              <p:pic>
                <p:nvPicPr>
                  <p:cNvPr id="175" name="筆跡 174">
                    <a:extLst>
                      <a:ext uri="{FF2B5EF4-FFF2-40B4-BE49-F238E27FC236}">
                        <a16:creationId xmlns:a16="http://schemas.microsoft.com/office/drawing/2014/main" id="{0EDC94EB-4A58-453D-AE28-2F8F0CE2F024}"/>
                      </a:ext>
                    </a:extLst>
                  </p:cNvPr>
                  <p:cNvPicPr/>
                  <p:nvPr/>
                </p:nvPicPr>
                <p:blipFill>
                  <a:blip r:embed="rId269"/>
                  <a:stretch>
                    <a:fillRect/>
                  </a:stretch>
                </p:blipFill>
                <p:spPr>
                  <a:xfrm>
                    <a:off x="5358503" y="3925179"/>
                    <a:ext cx="756983" cy="414138"/>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6" name="筆跡 175">
                    <a:extLst>
                      <a:ext uri="{FF2B5EF4-FFF2-40B4-BE49-F238E27FC236}">
                        <a16:creationId xmlns:a16="http://schemas.microsoft.com/office/drawing/2014/main" id="{E7164062-33BD-4DE4-8087-8D3E44D618A4}"/>
                      </a:ext>
                    </a:extLst>
                  </p14:cNvPr>
                  <p14:cNvContentPartPr/>
                  <p14:nvPr/>
                </p14:nvContentPartPr>
                <p14:xfrm>
                  <a:off x="5364706" y="4191598"/>
                  <a:ext cx="166320" cy="167040"/>
                </p14:xfrm>
              </p:contentPart>
            </mc:Choice>
            <mc:Fallback xmlns="">
              <p:pic>
                <p:nvPicPr>
                  <p:cNvPr id="176" name="筆跡 175">
                    <a:extLst>
                      <a:ext uri="{FF2B5EF4-FFF2-40B4-BE49-F238E27FC236}">
                        <a16:creationId xmlns:a16="http://schemas.microsoft.com/office/drawing/2014/main" id="{E7164062-33BD-4DE4-8087-8D3E44D618A4}"/>
                      </a:ext>
                    </a:extLst>
                  </p:cNvPr>
                  <p:cNvPicPr/>
                  <p:nvPr/>
                </p:nvPicPr>
                <p:blipFill>
                  <a:blip r:embed="rId271"/>
                  <a:stretch>
                    <a:fillRect/>
                  </a:stretch>
                </p:blipFill>
                <p:spPr>
                  <a:xfrm>
                    <a:off x="5349756" y="4176074"/>
                    <a:ext cx="196843" cy="197467"/>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7" name="筆跡 176">
                    <a:extLst>
                      <a:ext uri="{FF2B5EF4-FFF2-40B4-BE49-F238E27FC236}">
                        <a16:creationId xmlns:a16="http://schemas.microsoft.com/office/drawing/2014/main" id="{FBC86472-8315-41E6-87E7-9F6B415949CD}"/>
                      </a:ext>
                    </a:extLst>
                  </p14:cNvPr>
                  <p14:cNvContentPartPr/>
                  <p14:nvPr/>
                </p14:nvContentPartPr>
                <p14:xfrm>
                  <a:off x="6332386" y="3727198"/>
                  <a:ext cx="211680" cy="202320"/>
                </p14:xfrm>
              </p:contentPart>
            </mc:Choice>
            <mc:Fallback xmlns="">
              <p:pic>
                <p:nvPicPr>
                  <p:cNvPr id="177" name="筆跡 176">
                    <a:extLst>
                      <a:ext uri="{FF2B5EF4-FFF2-40B4-BE49-F238E27FC236}">
                        <a16:creationId xmlns:a16="http://schemas.microsoft.com/office/drawing/2014/main" id="{FBC86472-8315-41E6-87E7-9F6B415949CD}"/>
                      </a:ext>
                    </a:extLst>
                  </p:cNvPr>
                  <p:cNvPicPr/>
                  <p:nvPr/>
                </p:nvPicPr>
                <p:blipFill>
                  <a:blip r:embed="rId273"/>
                  <a:stretch>
                    <a:fillRect/>
                  </a:stretch>
                </p:blipFill>
                <p:spPr>
                  <a:xfrm>
                    <a:off x="6316821" y="3711683"/>
                    <a:ext cx="242187" cy="23273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8" name="筆跡 177">
                    <a:extLst>
                      <a:ext uri="{FF2B5EF4-FFF2-40B4-BE49-F238E27FC236}">
                        <a16:creationId xmlns:a16="http://schemas.microsoft.com/office/drawing/2014/main" id="{E5E0E89D-E22B-47D7-B25E-BFD948D06105}"/>
                      </a:ext>
                    </a:extLst>
                  </p14:cNvPr>
                  <p14:cNvContentPartPr/>
                  <p14:nvPr/>
                </p14:nvContentPartPr>
                <p14:xfrm>
                  <a:off x="6456946" y="3850678"/>
                  <a:ext cx="10800" cy="127800"/>
                </p14:xfrm>
              </p:contentPart>
            </mc:Choice>
            <mc:Fallback xmlns="">
              <p:pic>
                <p:nvPicPr>
                  <p:cNvPr id="178" name="筆跡 177">
                    <a:extLst>
                      <a:ext uri="{FF2B5EF4-FFF2-40B4-BE49-F238E27FC236}">
                        <a16:creationId xmlns:a16="http://schemas.microsoft.com/office/drawing/2014/main" id="{E5E0E89D-E22B-47D7-B25E-BFD948D06105}"/>
                      </a:ext>
                    </a:extLst>
                  </p:cNvPr>
                  <p:cNvPicPr/>
                  <p:nvPr/>
                </p:nvPicPr>
                <p:blipFill>
                  <a:blip r:embed="rId275"/>
                  <a:stretch>
                    <a:fillRect/>
                  </a:stretch>
                </p:blipFill>
                <p:spPr>
                  <a:xfrm>
                    <a:off x="6441946" y="3835861"/>
                    <a:ext cx="40200" cy="158052"/>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9" name="筆跡 178">
                    <a:extLst>
                      <a:ext uri="{FF2B5EF4-FFF2-40B4-BE49-F238E27FC236}">
                        <a16:creationId xmlns:a16="http://schemas.microsoft.com/office/drawing/2014/main" id="{F11E1AA6-4038-4B8A-8853-22B6D1B97750}"/>
                      </a:ext>
                    </a:extLst>
                  </p14:cNvPr>
                  <p14:cNvContentPartPr/>
                  <p14:nvPr/>
                </p14:nvContentPartPr>
                <p14:xfrm>
                  <a:off x="6486826" y="3861118"/>
                  <a:ext cx="134280" cy="46800"/>
                </p14:xfrm>
              </p:contentPart>
            </mc:Choice>
            <mc:Fallback xmlns="">
              <p:pic>
                <p:nvPicPr>
                  <p:cNvPr id="179" name="筆跡 178">
                    <a:extLst>
                      <a:ext uri="{FF2B5EF4-FFF2-40B4-BE49-F238E27FC236}">
                        <a16:creationId xmlns:a16="http://schemas.microsoft.com/office/drawing/2014/main" id="{F11E1AA6-4038-4B8A-8853-22B6D1B97750}"/>
                      </a:ext>
                    </a:extLst>
                  </p:cNvPr>
                  <p:cNvPicPr/>
                  <p:nvPr/>
                </p:nvPicPr>
                <p:blipFill>
                  <a:blip r:embed="rId277"/>
                  <a:stretch>
                    <a:fillRect/>
                  </a:stretch>
                </p:blipFill>
                <p:spPr>
                  <a:xfrm>
                    <a:off x="6471284" y="3845723"/>
                    <a:ext cx="164742" cy="76974"/>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0" name="筆跡 179">
                    <a:extLst>
                      <a:ext uri="{FF2B5EF4-FFF2-40B4-BE49-F238E27FC236}">
                        <a16:creationId xmlns:a16="http://schemas.microsoft.com/office/drawing/2014/main" id="{0D5BC24C-198A-4E41-A327-CFB121965515}"/>
                      </a:ext>
                    </a:extLst>
                  </p14:cNvPr>
                  <p14:cNvContentPartPr/>
                  <p14:nvPr/>
                </p14:nvContentPartPr>
                <p14:xfrm>
                  <a:off x="6694906" y="3678958"/>
                  <a:ext cx="144000" cy="162000"/>
                </p14:xfrm>
              </p:contentPart>
            </mc:Choice>
            <mc:Fallback xmlns="">
              <p:pic>
                <p:nvPicPr>
                  <p:cNvPr id="180" name="筆跡 179">
                    <a:extLst>
                      <a:ext uri="{FF2B5EF4-FFF2-40B4-BE49-F238E27FC236}">
                        <a16:creationId xmlns:a16="http://schemas.microsoft.com/office/drawing/2014/main" id="{0D5BC24C-198A-4E41-A327-CFB121965515}"/>
                      </a:ext>
                    </a:extLst>
                  </p:cNvPr>
                  <p:cNvPicPr/>
                  <p:nvPr/>
                </p:nvPicPr>
                <p:blipFill>
                  <a:blip r:embed="rId279"/>
                  <a:stretch>
                    <a:fillRect/>
                  </a:stretch>
                </p:blipFill>
                <p:spPr>
                  <a:xfrm>
                    <a:off x="6679389" y="3663441"/>
                    <a:ext cx="174414" cy="192414"/>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1" name="筆跡 180">
                    <a:extLst>
                      <a:ext uri="{FF2B5EF4-FFF2-40B4-BE49-F238E27FC236}">
                        <a16:creationId xmlns:a16="http://schemas.microsoft.com/office/drawing/2014/main" id="{AA4586AD-6212-421F-AF9D-7E0A1B157192}"/>
                      </a:ext>
                    </a:extLst>
                  </p14:cNvPr>
                  <p14:cNvContentPartPr/>
                  <p14:nvPr/>
                </p14:nvContentPartPr>
                <p14:xfrm>
                  <a:off x="6770146" y="3749878"/>
                  <a:ext cx="26640" cy="14760"/>
                </p14:xfrm>
              </p:contentPart>
            </mc:Choice>
            <mc:Fallback xmlns="">
              <p:pic>
                <p:nvPicPr>
                  <p:cNvPr id="181" name="筆跡 180">
                    <a:extLst>
                      <a:ext uri="{FF2B5EF4-FFF2-40B4-BE49-F238E27FC236}">
                        <a16:creationId xmlns:a16="http://schemas.microsoft.com/office/drawing/2014/main" id="{AA4586AD-6212-421F-AF9D-7E0A1B157192}"/>
                      </a:ext>
                    </a:extLst>
                  </p:cNvPr>
                  <p:cNvPicPr/>
                  <p:nvPr/>
                </p:nvPicPr>
                <p:blipFill>
                  <a:blip r:embed="rId281"/>
                  <a:stretch>
                    <a:fillRect/>
                  </a:stretch>
                </p:blipFill>
                <p:spPr>
                  <a:xfrm>
                    <a:off x="6755277" y="3734503"/>
                    <a:ext cx="56997" cy="44895"/>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2" name="筆跡 181">
                    <a:extLst>
                      <a:ext uri="{FF2B5EF4-FFF2-40B4-BE49-F238E27FC236}">
                        <a16:creationId xmlns:a16="http://schemas.microsoft.com/office/drawing/2014/main" id="{7724F787-6822-49D7-9F97-2DDF5F3535DE}"/>
                      </a:ext>
                    </a:extLst>
                  </p14:cNvPr>
                  <p14:cNvContentPartPr/>
                  <p14:nvPr/>
                </p14:nvContentPartPr>
                <p14:xfrm>
                  <a:off x="6765466" y="3803518"/>
                  <a:ext cx="126360" cy="167040"/>
                </p14:xfrm>
              </p:contentPart>
            </mc:Choice>
            <mc:Fallback xmlns="">
              <p:pic>
                <p:nvPicPr>
                  <p:cNvPr id="182" name="筆跡 181">
                    <a:extLst>
                      <a:ext uri="{FF2B5EF4-FFF2-40B4-BE49-F238E27FC236}">
                        <a16:creationId xmlns:a16="http://schemas.microsoft.com/office/drawing/2014/main" id="{7724F787-6822-49D7-9F97-2DDF5F3535DE}"/>
                      </a:ext>
                    </a:extLst>
                  </p:cNvPr>
                  <p:cNvPicPr/>
                  <p:nvPr/>
                </p:nvPicPr>
                <p:blipFill>
                  <a:blip r:embed="rId283"/>
                  <a:stretch>
                    <a:fillRect/>
                  </a:stretch>
                </p:blipFill>
                <p:spPr>
                  <a:xfrm>
                    <a:off x="6749904" y="3787994"/>
                    <a:ext cx="156861" cy="197467"/>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3" name="筆跡 182">
                    <a:extLst>
                      <a:ext uri="{FF2B5EF4-FFF2-40B4-BE49-F238E27FC236}">
                        <a16:creationId xmlns:a16="http://schemas.microsoft.com/office/drawing/2014/main" id="{7EEF095D-8F79-4DE9-814A-86295F2A7775}"/>
                      </a:ext>
                    </a:extLst>
                  </p14:cNvPr>
                  <p14:cNvContentPartPr/>
                  <p14:nvPr/>
                </p14:nvContentPartPr>
                <p14:xfrm>
                  <a:off x="6810466" y="3877678"/>
                  <a:ext cx="26640" cy="41400"/>
                </p14:xfrm>
              </p:contentPart>
            </mc:Choice>
            <mc:Fallback xmlns="">
              <p:pic>
                <p:nvPicPr>
                  <p:cNvPr id="183" name="筆跡 182">
                    <a:extLst>
                      <a:ext uri="{FF2B5EF4-FFF2-40B4-BE49-F238E27FC236}">
                        <a16:creationId xmlns:a16="http://schemas.microsoft.com/office/drawing/2014/main" id="{7EEF095D-8F79-4DE9-814A-86295F2A7775}"/>
                      </a:ext>
                    </a:extLst>
                  </p:cNvPr>
                  <p:cNvPicPr/>
                  <p:nvPr/>
                </p:nvPicPr>
                <p:blipFill>
                  <a:blip r:embed="rId285"/>
                  <a:stretch>
                    <a:fillRect/>
                  </a:stretch>
                </p:blipFill>
                <p:spPr>
                  <a:xfrm>
                    <a:off x="6794978" y="3862230"/>
                    <a:ext cx="56997" cy="71678"/>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4" name="筆跡 183">
                    <a:extLst>
                      <a:ext uri="{FF2B5EF4-FFF2-40B4-BE49-F238E27FC236}">
                        <a16:creationId xmlns:a16="http://schemas.microsoft.com/office/drawing/2014/main" id="{27441A97-8C80-4919-ACE3-366EB757D2C5}"/>
                      </a:ext>
                    </a:extLst>
                  </p14:cNvPr>
                  <p14:cNvContentPartPr/>
                  <p14:nvPr/>
                </p14:nvContentPartPr>
                <p14:xfrm>
                  <a:off x="6960946" y="3685078"/>
                  <a:ext cx="236160" cy="274320"/>
                </p14:xfrm>
              </p:contentPart>
            </mc:Choice>
            <mc:Fallback xmlns="">
              <p:pic>
                <p:nvPicPr>
                  <p:cNvPr id="184" name="筆跡 183">
                    <a:extLst>
                      <a:ext uri="{FF2B5EF4-FFF2-40B4-BE49-F238E27FC236}">
                        <a16:creationId xmlns:a16="http://schemas.microsoft.com/office/drawing/2014/main" id="{27441A97-8C80-4919-ACE3-366EB757D2C5}"/>
                      </a:ext>
                    </a:extLst>
                  </p:cNvPr>
                  <p:cNvPicPr/>
                  <p:nvPr/>
                </p:nvPicPr>
                <p:blipFill>
                  <a:blip r:embed="rId287"/>
                  <a:stretch>
                    <a:fillRect/>
                  </a:stretch>
                </p:blipFill>
                <p:spPr>
                  <a:xfrm>
                    <a:off x="6945368" y="3669562"/>
                    <a:ext cx="266693" cy="304731"/>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5" name="筆跡 184">
                    <a:extLst>
                      <a:ext uri="{FF2B5EF4-FFF2-40B4-BE49-F238E27FC236}">
                        <a16:creationId xmlns:a16="http://schemas.microsoft.com/office/drawing/2014/main" id="{DFAC3B5C-0743-433F-829C-FA94A6F11D72}"/>
                      </a:ext>
                    </a:extLst>
                  </p14:cNvPr>
                  <p14:cNvContentPartPr/>
                  <p14:nvPr/>
                </p14:nvContentPartPr>
                <p14:xfrm>
                  <a:off x="6986506" y="3810718"/>
                  <a:ext cx="105480" cy="118080"/>
                </p14:xfrm>
              </p:contentPart>
            </mc:Choice>
            <mc:Fallback xmlns="">
              <p:pic>
                <p:nvPicPr>
                  <p:cNvPr id="185" name="筆跡 184">
                    <a:extLst>
                      <a:ext uri="{FF2B5EF4-FFF2-40B4-BE49-F238E27FC236}">
                        <a16:creationId xmlns:a16="http://schemas.microsoft.com/office/drawing/2014/main" id="{DFAC3B5C-0743-433F-829C-FA94A6F11D72}"/>
                      </a:ext>
                    </a:extLst>
                  </p:cNvPr>
                  <p:cNvPicPr/>
                  <p:nvPr/>
                </p:nvPicPr>
                <p:blipFill>
                  <a:blip r:embed="rId289"/>
                  <a:stretch>
                    <a:fillRect/>
                  </a:stretch>
                </p:blipFill>
                <p:spPr>
                  <a:xfrm>
                    <a:off x="6970994" y="3795263"/>
                    <a:ext cx="135883" cy="148373"/>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6" name="筆跡 185">
                    <a:extLst>
                      <a:ext uri="{FF2B5EF4-FFF2-40B4-BE49-F238E27FC236}">
                        <a16:creationId xmlns:a16="http://schemas.microsoft.com/office/drawing/2014/main" id="{89546104-D045-4983-9B2F-CB010589AB15}"/>
                      </a:ext>
                    </a:extLst>
                  </p14:cNvPr>
                  <p14:cNvContentPartPr/>
                  <p14:nvPr/>
                </p14:nvContentPartPr>
                <p14:xfrm>
                  <a:off x="7416346" y="3714958"/>
                  <a:ext cx="92160" cy="228600"/>
                </p14:xfrm>
              </p:contentPart>
            </mc:Choice>
            <mc:Fallback xmlns="">
              <p:pic>
                <p:nvPicPr>
                  <p:cNvPr id="186" name="筆跡 185">
                    <a:extLst>
                      <a:ext uri="{FF2B5EF4-FFF2-40B4-BE49-F238E27FC236}">
                        <a16:creationId xmlns:a16="http://schemas.microsoft.com/office/drawing/2014/main" id="{89546104-D045-4983-9B2F-CB010589AB15}"/>
                      </a:ext>
                    </a:extLst>
                  </p:cNvPr>
                  <p:cNvPicPr/>
                  <p:nvPr/>
                </p:nvPicPr>
                <p:blipFill>
                  <a:blip r:embed="rId291"/>
                  <a:stretch>
                    <a:fillRect/>
                  </a:stretch>
                </p:blipFill>
                <p:spPr>
                  <a:xfrm>
                    <a:off x="7400883" y="3699428"/>
                    <a:ext cx="122468" cy="259039"/>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7" name="筆跡 186">
                    <a:extLst>
                      <a:ext uri="{FF2B5EF4-FFF2-40B4-BE49-F238E27FC236}">
                        <a16:creationId xmlns:a16="http://schemas.microsoft.com/office/drawing/2014/main" id="{4A34AB3D-ECB3-4A67-BA98-AF0020C9AB12}"/>
                      </a:ext>
                    </a:extLst>
                  </p14:cNvPr>
                  <p14:cNvContentPartPr/>
                  <p14:nvPr/>
                </p14:nvContentPartPr>
                <p14:xfrm>
                  <a:off x="7302226" y="3805678"/>
                  <a:ext cx="98640" cy="63000"/>
                </p14:xfrm>
              </p:contentPart>
            </mc:Choice>
            <mc:Fallback xmlns="">
              <p:pic>
                <p:nvPicPr>
                  <p:cNvPr id="187" name="筆跡 186">
                    <a:extLst>
                      <a:ext uri="{FF2B5EF4-FFF2-40B4-BE49-F238E27FC236}">
                        <a16:creationId xmlns:a16="http://schemas.microsoft.com/office/drawing/2014/main" id="{4A34AB3D-ECB3-4A67-BA98-AF0020C9AB12}"/>
                      </a:ext>
                    </a:extLst>
                  </p:cNvPr>
                  <p:cNvPicPr/>
                  <p:nvPr/>
                </p:nvPicPr>
                <p:blipFill>
                  <a:blip r:embed="rId293"/>
                  <a:stretch>
                    <a:fillRect/>
                  </a:stretch>
                </p:blipFill>
                <p:spPr>
                  <a:xfrm>
                    <a:off x="7286717" y="3790237"/>
                    <a:ext cx="129038" cy="93265"/>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8" name="筆跡 187">
                    <a:extLst>
                      <a:ext uri="{FF2B5EF4-FFF2-40B4-BE49-F238E27FC236}">
                        <a16:creationId xmlns:a16="http://schemas.microsoft.com/office/drawing/2014/main" id="{EC4A9EBD-2C22-41E6-AB41-4C08254B462D}"/>
                      </a:ext>
                    </a:extLst>
                  </p14:cNvPr>
                  <p14:cNvContentPartPr/>
                  <p14:nvPr/>
                </p14:nvContentPartPr>
                <p14:xfrm>
                  <a:off x="7633786" y="3797398"/>
                  <a:ext cx="67680" cy="159840"/>
                </p14:xfrm>
              </p:contentPart>
            </mc:Choice>
            <mc:Fallback xmlns="">
              <p:pic>
                <p:nvPicPr>
                  <p:cNvPr id="188" name="筆跡 187">
                    <a:extLst>
                      <a:ext uri="{FF2B5EF4-FFF2-40B4-BE49-F238E27FC236}">
                        <a16:creationId xmlns:a16="http://schemas.microsoft.com/office/drawing/2014/main" id="{EC4A9EBD-2C22-41E6-AB41-4C08254B462D}"/>
                      </a:ext>
                    </a:extLst>
                  </p:cNvPr>
                  <p:cNvPicPr/>
                  <p:nvPr/>
                </p:nvPicPr>
                <p:blipFill>
                  <a:blip r:embed="rId295"/>
                  <a:stretch>
                    <a:fillRect/>
                  </a:stretch>
                </p:blipFill>
                <p:spPr>
                  <a:xfrm>
                    <a:off x="7618263" y="3781910"/>
                    <a:ext cx="98105" cy="190197"/>
                  </a:xfrm>
                  <a:prstGeom prst="rect">
                    <a:avLst/>
                  </a:prstGeom>
                </p:spPr>
              </p:pic>
            </mc:Fallback>
          </mc:AlternateContent>
        </p:grpSp>
      </p:grpSp>
      <p:grpSp>
        <p:nvGrpSpPr>
          <p:cNvPr id="209" name="群組 208">
            <a:extLst>
              <a:ext uri="{FF2B5EF4-FFF2-40B4-BE49-F238E27FC236}">
                <a16:creationId xmlns:a16="http://schemas.microsoft.com/office/drawing/2014/main" id="{D7A887C4-E65C-47D9-B0C6-E98079E0A9C3}"/>
              </a:ext>
            </a:extLst>
          </p:cNvPr>
          <p:cNvGrpSpPr/>
          <p:nvPr/>
        </p:nvGrpSpPr>
        <p:grpSpPr>
          <a:xfrm>
            <a:off x="5235826" y="3374398"/>
            <a:ext cx="318240" cy="302760"/>
            <a:chOff x="5235826" y="3374398"/>
            <a:chExt cx="318240" cy="302760"/>
          </a:xfrm>
        </p:grpSpPr>
        <mc:AlternateContent xmlns:mc="http://schemas.openxmlformats.org/markup-compatibility/2006" xmlns:p14="http://schemas.microsoft.com/office/powerpoint/2010/main">
          <mc:Choice Requires="p14">
            <p:contentPart p14:bwMode="auto" r:id="rId296">
              <p14:nvContentPartPr>
                <p14:cNvPr id="199" name="筆跡 198">
                  <a:extLst>
                    <a:ext uri="{FF2B5EF4-FFF2-40B4-BE49-F238E27FC236}">
                      <a16:creationId xmlns:a16="http://schemas.microsoft.com/office/drawing/2014/main" id="{274CFD71-7CB8-4FF9-9970-D92060C94E45}"/>
                    </a:ext>
                  </a:extLst>
                </p14:cNvPr>
                <p14:cNvContentPartPr/>
                <p14:nvPr/>
              </p14:nvContentPartPr>
              <p14:xfrm>
                <a:off x="5304226" y="3412558"/>
                <a:ext cx="181080" cy="15840"/>
              </p14:xfrm>
            </p:contentPart>
          </mc:Choice>
          <mc:Fallback xmlns="">
            <p:pic>
              <p:nvPicPr>
                <p:cNvPr id="199" name="筆跡 198">
                  <a:extLst>
                    <a:ext uri="{FF2B5EF4-FFF2-40B4-BE49-F238E27FC236}">
                      <a16:creationId xmlns:a16="http://schemas.microsoft.com/office/drawing/2014/main" id="{274CFD71-7CB8-4FF9-9970-D92060C94E45}"/>
                    </a:ext>
                  </a:extLst>
                </p:cNvPr>
                <p:cNvPicPr/>
                <p:nvPr/>
              </p:nvPicPr>
              <p:blipFill>
                <a:blip r:embed="rId297"/>
                <a:stretch>
                  <a:fillRect/>
                </a:stretch>
              </p:blipFill>
              <p:spPr>
                <a:xfrm>
                  <a:off x="5295586" y="3403558"/>
                  <a:ext cx="198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0" name="筆跡 199">
                  <a:extLst>
                    <a:ext uri="{FF2B5EF4-FFF2-40B4-BE49-F238E27FC236}">
                      <a16:creationId xmlns:a16="http://schemas.microsoft.com/office/drawing/2014/main" id="{B6AF76FD-E171-4EC8-9C71-A6D9EABFCE53}"/>
                    </a:ext>
                  </a:extLst>
                </p14:cNvPr>
                <p14:cNvContentPartPr/>
                <p14:nvPr/>
              </p14:nvContentPartPr>
              <p14:xfrm>
                <a:off x="5235826" y="3434158"/>
                <a:ext cx="141120" cy="84600"/>
              </p14:xfrm>
            </p:contentPart>
          </mc:Choice>
          <mc:Fallback xmlns="">
            <p:pic>
              <p:nvPicPr>
                <p:cNvPr id="200" name="筆跡 199">
                  <a:extLst>
                    <a:ext uri="{FF2B5EF4-FFF2-40B4-BE49-F238E27FC236}">
                      <a16:creationId xmlns:a16="http://schemas.microsoft.com/office/drawing/2014/main" id="{B6AF76FD-E171-4EC8-9C71-A6D9EABFCE53}"/>
                    </a:ext>
                  </a:extLst>
                </p:cNvPr>
                <p:cNvPicPr/>
                <p:nvPr/>
              </p:nvPicPr>
              <p:blipFill>
                <a:blip r:embed="rId299"/>
                <a:stretch>
                  <a:fillRect/>
                </a:stretch>
              </p:blipFill>
              <p:spPr>
                <a:xfrm>
                  <a:off x="5226826" y="3425158"/>
                  <a:ext cx="1587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1" name="筆跡 200">
                  <a:extLst>
                    <a:ext uri="{FF2B5EF4-FFF2-40B4-BE49-F238E27FC236}">
                      <a16:creationId xmlns:a16="http://schemas.microsoft.com/office/drawing/2014/main" id="{2213E93D-11E3-4F8A-8E37-F810C1A2224B}"/>
                    </a:ext>
                  </a:extLst>
                </p14:cNvPr>
                <p14:cNvContentPartPr/>
                <p14:nvPr/>
              </p14:nvContentPartPr>
              <p14:xfrm>
                <a:off x="5294146" y="3471238"/>
                <a:ext cx="259920" cy="73440"/>
              </p14:xfrm>
            </p:contentPart>
          </mc:Choice>
          <mc:Fallback xmlns="">
            <p:pic>
              <p:nvPicPr>
                <p:cNvPr id="201" name="筆跡 200">
                  <a:extLst>
                    <a:ext uri="{FF2B5EF4-FFF2-40B4-BE49-F238E27FC236}">
                      <a16:creationId xmlns:a16="http://schemas.microsoft.com/office/drawing/2014/main" id="{2213E93D-11E3-4F8A-8E37-F810C1A2224B}"/>
                    </a:ext>
                  </a:extLst>
                </p:cNvPr>
                <p:cNvPicPr/>
                <p:nvPr/>
              </p:nvPicPr>
              <p:blipFill>
                <a:blip r:embed="rId301"/>
                <a:stretch>
                  <a:fillRect/>
                </a:stretch>
              </p:blipFill>
              <p:spPr>
                <a:xfrm>
                  <a:off x="5285146" y="3462238"/>
                  <a:ext cx="2775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2" name="筆跡 201">
                  <a:extLst>
                    <a:ext uri="{FF2B5EF4-FFF2-40B4-BE49-F238E27FC236}">
                      <a16:creationId xmlns:a16="http://schemas.microsoft.com/office/drawing/2014/main" id="{5C3916FE-AA98-48E1-AE9E-ACC69E0927BE}"/>
                    </a:ext>
                  </a:extLst>
                </p14:cNvPr>
                <p14:cNvContentPartPr/>
                <p14:nvPr/>
              </p14:nvContentPartPr>
              <p14:xfrm>
                <a:off x="5349946" y="3374398"/>
                <a:ext cx="64440" cy="300960"/>
              </p14:xfrm>
            </p:contentPart>
          </mc:Choice>
          <mc:Fallback xmlns="">
            <p:pic>
              <p:nvPicPr>
                <p:cNvPr id="202" name="筆跡 201">
                  <a:extLst>
                    <a:ext uri="{FF2B5EF4-FFF2-40B4-BE49-F238E27FC236}">
                      <a16:creationId xmlns:a16="http://schemas.microsoft.com/office/drawing/2014/main" id="{5C3916FE-AA98-48E1-AE9E-ACC69E0927BE}"/>
                    </a:ext>
                  </a:extLst>
                </p:cNvPr>
                <p:cNvPicPr/>
                <p:nvPr/>
              </p:nvPicPr>
              <p:blipFill>
                <a:blip r:embed="rId303"/>
                <a:stretch>
                  <a:fillRect/>
                </a:stretch>
              </p:blipFill>
              <p:spPr>
                <a:xfrm>
                  <a:off x="5341306" y="3365398"/>
                  <a:ext cx="820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3" name="筆跡 202">
                  <a:extLst>
                    <a:ext uri="{FF2B5EF4-FFF2-40B4-BE49-F238E27FC236}">
                      <a16:creationId xmlns:a16="http://schemas.microsoft.com/office/drawing/2014/main" id="{17DA3111-19A0-44E1-A51A-606E21C82C49}"/>
                    </a:ext>
                  </a:extLst>
                </p14:cNvPr>
                <p14:cNvContentPartPr/>
                <p14:nvPr/>
              </p14:nvContentPartPr>
              <p14:xfrm>
                <a:off x="5268946" y="3560518"/>
                <a:ext cx="232560" cy="116640"/>
              </p14:xfrm>
            </p:contentPart>
          </mc:Choice>
          <mc:Fallback xmlns="">
            <p:pic>
              <p:nvPicPr>
                <p:cNvPr id="203" name="筆跡 202">
                  <a:extLst>
                    <a:ext uri="{FF2B5EF4-FFF2-40B4-BE49-F238E27FC236}">
                      <a16:creationId xmlns:a16="http://schemas.microsoft.com/office/drawing/2014/main" id="{17DA3111-19A0-44E1-A51A-606E21C82C49}"/>
                    </a:ext>
                  </a:extLst>
                </p:cNvPr>
                <p:cNvPicPr/>
                <p:nvPr/>
              </p:nvPicPr>
              <p:blipFill>
                <a:blip r:embed="rId305"/>
                <a:stretch>
                  <a:fillRect/>
                </a:stretch>
              </p:blipFill>
              <p:spPr>
                <a:xfrm>
                  <a:off x="5259946" y="3551878"/>
                  <a:ext cx="250200" cy="134280"/>
                </a:xfrm>
                <a:prstGeom prst="rect">
                  <a:avLst/>
                </a:prstGeom>
              </p:spPr>
            </p:pic>
          </mc:Fallback>
        </mc:AlternateContent>
      </p:grpSp>
      <p:grpSp>
        <p:nvGrpSpPr>
          <p:cNvPr id="208" name="群組 207">
            <a:extLst>
              <a:ext uri="{FF2B5EF4-FFF2-40B4-BE49-F238E27FC236}">
                <a16:creationId xmlns:a16="http://schemas.microsoft.com/office/drawing/2014/main" id="{4F9B4335-7219-4603-8238-DEC2E2A063D4}"/>
              </a:ext>
            </a:extLst>
          </p:cNvPr>
          <p:cNvGrpSpPr/>
          <p:nvPr/>
        </p:nvGrpSpPr>
        <p:grpSpPr>
          <a:xfrm>
            <a:off x="4030546" y="3095398"/>
            <a:ext cx="1016280" cy="545400"/>
            <a:chOff x="4030546" y="3095398"/>
            <a:chExt cx="1016280" cy="545400"/>
          </a:xfrm>
        </p:grpSpPr>
        <mc:AlternateContent xmlns:mc="http://schemas.openxmlformats.org/markup-compatibility/2006" xmlns:p14="http://schemas.microsoft.com/office/powerpoint/2010/main">
          <mc:Choice Requires="p14">
            <p:contentPart p14:bwMode="auto" r:id="rId306">
              <p14:nvContentPartPr>
                <p14:cNvPr id="190" name="筆跡 189">
                  <a:extLst>
                    <a:ext uri="{FF2B5EF4-FFF2-40B4-BE49-F238E27FC236}">
                      <a16:creationId xmlns:a16="http://schemas.microsoft.com/office/drawing/2014/main" id="{A4717620-D412-40F9-8C77-15CA562824E3}"/>
                    </a:ext>
                  </a:extLst>
                </p14:cNvPr>
                <p14:cNvContentPartPr/>
                <p14:nvPr/>
              </p14:nvContentPartPr>
              <p14:xfrm>
                <a:off x="4030546" y="3319678"/>
                <a:ext cx="384480" cy="105480"/>
              </p14:xfrm>
            </p:contentPart>
          </mc:Choice>
          <mc:Fallback xmlns="">
            <p:pic>
              <p:nvPicPr>
                <p:cNvPr id="190" name="筆跡 189">
                  <a:extLst>
                    <a:ext uri="{FF2B5EF4-FFF2-40B4-BE49-F238E27FC236}">
                      <a16:creationId xmlns:a16="http://schemas.microsoft.com/office/drawing/2014/main" id="{A4717620-D412-40F9-8C77-15CA562824E3}"/>
                    </a:ext>
                  </a:extLst>
                </p:cNvPr>
                <p:cNvPicPr/>
                <p:nvPr/>
              </p:nvPicPr>
              <p:blipFill>
                <a:blip r:embed="rId307"/>
                <a:stretch>
                  <a:fillRect/>
                </a:stretch>
              </p:blipFill>
              <p:spPr>
                <a:xfrm>
                  <a:off x="4021546" y="3310678"/>
                  <a:ext cx="402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1" name="筆跡 190">
                  <a:extLst>
                    <a:ext uri="{FF2B5EF4-FFF2-40B4-BE49-F238E27FC236}">
                      <a16:creationId xmlns:a16="http://schemas.microsoft.com/office/drawing/2014/main" id="{6C2B9B2B-B4F8-42F0-90FC-3E6C2BC00CB3}"/>
                    </a:ext>
                  </a:extLst>
                </p14:cNvPr>
                <p14:cNvContentPartPr/>
                <p14:nvPr/>
              </p14:nvContentPartPr>
              <p14:xfrm>
                <a:off x="4091026" y="3434158"/>
                <a:ext cx="302400" cy="56520"/>
              </p14:xfrm>
            </p:contentPart>
          </mc:Choice>
          <mc:Fallback xmlns="">
            <p:pic>
              <p:nvPicPr>
                <p:cNvPr id="191" name="筆跡 190">
                  <a:extLst>
                    <a:ext uri="{FF2B5EF4-FFF2-40B4-BE49-F238E27FC236}">
                      <a16:creationId xmlns:a16="http://schemas.microsoft.com/office/drawing/2014/main" id="{6C2B9B2B-B4F8-42F0-90FC-3E6C2BC00CB3}"/>
                    </a:ext>
                  </a:extLst>
                </p:cNvPr>
                <p:cNvPicPr/>
                <p:nvPr/>
              </p:nvPicPr>
              <p:blipFill>
                <a:blip r:embed="rId309"/>
                <a:stretch>
                  <a:fillRect/>
                </a:stretch>
              </p:blipFill>
              <p:spPr>
                <a:xfrm>
                  <a:off x="4082386" y="3425158"/>
                  <a:ext cx="3200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2" name="筆跡 191">
                  <a:extLst>
                    <a:ext uri="{FF2B5EF4-FFF2-40B4-BE49-F238E27FC236}">
                      <a16:creationId xmlns:a16="http://schemas.microsoft.com/office/drawing/2014/main" id="{3A03EC11-83C8-456D-AAA6-000D5C206E4C}"/>
                    </a:ext>
                  </a:extLst>
                </p14:cNvPr>
                <p14:cNvContentPartPr/>
                <p14:nvPr/>
              </p14:nvContentPartPr>
              <p14:xfrm>
                <a:off x="4313866" y="3333718"/>
                <a:ext cx="193680" cy="231480"/>
              </p14:xfrm>
            </p:contentPart>
          </mc:Choice>
          <mc:Fallback xmlns="">
            <p:pic>
              <p:nvPicPr>
                <p:cNvPr id="192" name="筆跡 191">
                  <a:extLst>
                    <a:ext uri="{FF2B5EF4-FFF2-40B4-BE49-F238E27FC236}">
                      <a16:creationId xmlns:a16="http://schemas.microsoft.com/office/drawing/2014/main" id="{3A03EC11-83C8-456D-AAA6-000D5C206E4C}"/>
                    </a:ext>
                  </a:extLst>
                </p:cNvPr>
                <p:cNvPicPr/>
                <p:nvPr/>
              </p:nvPicPr>
              <p:blipFill>
                <a:blip r:embed="rId311"/>
                <a:stretch>
                  <a:fillRect/>
                </a:stretch>
              </p:blipFill>
              <p:spPr>
                <a:xfrm>
                  <a:off x="4305226" y="3325078"/>
                  <a:ext cx="2113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4" name="筆跡 193">
                  <a:extLst>
                    <a:ext uri="{FF2B5EF4-FFF2-40B4-BE49-F238E27FC236}">
                      <a16:creationId xmlns:a16="http://schemas.microsoft.com/office/drawing/2014/main" id="{5A8B0CDD-442F-4BE3-85A2-E19BF69684B1}"/>
                    </a:ext>
                  </a:extLst>
                </p14:cNvPr>
                <p14:cNvContentPartPr/>
                <p14:nvPr/>
              </p14:nvContentPartPr>
              <p14:xfrm>
                <a:off x="4750546" y="3339478"/>
                <a:ext cx="39600" cy="231480"/>
              </p14:xfrm>
            </p:contentPart>
          </mc:Choice>
          <mc:Fallback xmlns="">
            <p:pic>
              <p:nvPicPr>
                <p:cNvPr id="194" name="筆跡 193">
                  <a:extLst>
                    <a:ext uri="{FF2B5EF4-FFF2-40B4-BE49-F238E27FC236}">
                      <a16:creationId xmlns:a16="http://schemas.microsoft.com/office/drawing/2014/main" id="{5A8B0CDD-442F-4BE3-85A2-E19BF69684B1}"/>
                    </a:ext>
                  </a:extLst>
                </p:cNvPr>
                <p:cNvPicPr/>
                <p:nvPr/>
              </p:nvPicPr>
              <p:blipFill>
                <a:blip r:embed="rId313"/>
                <a:stretch>
                  <a:fillRect/>
                </a:stretch>
              </p:blipFill>
              <p:spPr>
                <a:xfrm>
                  <a:off x="4741546" y="3330478"/>
                  <a:ext cx="572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5" name="筆跡 194">
                  <a:extLst>
                    <a:ext uri="{FF2B5EF4-FFF2-40B4-BE49-F238E27FC236}">
                      <a16:creationId xmlns:a16="http://schemas.microsoft.com/office/drawing/2014/main" id="{1A4D1D24-6F88-433F-B138-76445856853F}"/>
                    </a:ext>
                  </a:extLst>
                </p14:cNvPr>
                <p14:cNvContentPartPr/>
                <p14:nvPr/>
              </p14:nvContentPartPr>
              <p14:xfrm>
                <a:off x="4818226" y="3332998"/>
                <a:ext cx="228600" cy="307800"/>
              </p14:xfrm>
            </p:contentPart>
          </mc:Choice>
          <mc:Fallback xmlns="">
            <p:pic>
              <p:nvPicPr>
                <p:cNvPr id="195" name="筆跡 194">
                  <a:extLst>
                    <a:ext uri="{FF2B5EF4-FFF2-40B4-BE49-F238E27FC236}">
                      <a16:creationId xmlns:a16="http://schemas.microsoft.com/office/drawing/2014/main" id="{1A4D1D24-6F88-433F-B138-76445856853F}"/>
                    </a:ext>
                  </a:extLst>
                </p:cNvPr>
                <p:cNvPicPr/>
                <p:nvPr/>
              </p:nvPicPr>
              <p:blipFill>
                <a:blip r:embed="rId315"/>
                <a:stretch>
                  <a:fillRect/>
                </a:stretch>
              </p:blipFill>
              <p:spPr>
                <a:xfrm>
                  <a:off x="4809586" y="3324358"/>
                  <a:ext cx="2462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6" name="筆跡 195">
                  <a:extLst>
                    <a:ext uri="{FF2B5EF4-FFF2-40B4-BE49-F238E27FC236}">
                      <a16:creationId xmlns:a16="http://schemas.microsoft.com/office/drawing/2014/main" id="{13406929-903B-4348-B978-5215BDFC6075}"/>
                    </a:ext>
                  </a:extLst>
                </p14:cNvPr>
                <p14:cNvContentPartPr/>
                <p14:nvPr/>
              </p14:nvContentPartPr>
              <p14:xfrm>
                <a:off x="4814986" y="3444238"/>
                <a:ext cx="178920" cy="7560"/>
              </p14:xfrm>
            </p:contentPart>
          </mc:Choice>
          <mc:Fallback xmlns="">
            <p:pic>
              <p:nvPicPr>
                <p:cNvPr id="196" name="筆跡 195">
                  <a:extLst>
                    <a:ext uri="{FF2B5EF4-FFF2-40B4-BE49-F238E27FC236}">
                      <a16:creationId xmlns:a16="http://schemas.microsoft.com/office/drawing/2014/main" id="{13406929-903B-4348-B978-5215BDFC6075}"/>
                    </a:ext>
                  </a:extLst>
                </p:cNvPr>
                <p:cNvPicPr/>
                <p:nvPr/>
              </p:nvPicPr>
              <p:blipFill>
                <a:blip r:embed="rId317"/>
                <a:stretch>
                  <a:fillRect/>
                </a:stretch>
              </p:blipFill>
              <p:spPr>
                <a:xfrm>
                  <a:off x="4805986" y="3435598"/>
                  <a:ext cx="1965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7" name="筆跡 196">
                  <a:extLst>
                    <a:ext uri="{FF2B5EF4-FFF2-40B4-BE49-F238E27FC236}">
                      <a16:creationId xmlns:a16="http://schemas.microsoft.com/office/drawing/2014/main" id="{53EF0157-249B-455B-8B20-E83ADA45B43A}"/>
                    </a:ext>
                  </a:extLst>
                </p14:cNvPr>
                <p14:cNvContentPartPr/>
                <p14:nvPr/>
              </p14:nvContentPartPr>
              <p14:xfrm>
                <a:off x="4834426" y="3471958"/>
                <a:ext cx="168480" cy="27000"/>
              </p14:xfrm>
            </p:contentPart>
          </mc:Choice>
          <mc:Fallback xmlns="">
            <p:pic>
              <p:nvPicPr>
                <p:cNvPr id="197" name="筆跡 196">
                  <a:extLst>
                    <a:ext uri="{FF2B5EF4-FFF2-40B4-BE49-F238E27FC236}">
                      <a16:creationId xmlns:a16="http://schemas.microsoft.com/office/drawing/2014/main" id="{53EF0157-249B-455B-8B20-E83ADA45B43A}"/>
                    </a:ext>
                  </a:extLst>
                </p:cNvPr>
                <p:cNvPicPr/>
                <p:nvPr/>
              </p:nvPicPr>
              <p:blipFill>
                <a:blip r:embed="rId319"/>
                <a:stretch>
                  <a:fillRect/>
                </a:stretch>
              </p:blipFill>
              <p:spPr>
                <a:xfrm>
                  <a:off x="4825426" y="3463318"/>
                  <a:ext cx="186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8" name="筆跡 197">
                  <a:extLst>
                    <a:ext uri="{FF2B5EF4-FFF2-40B4-BE49-F238E27FC236}">
                      <a16:creationId xmlns:a16="http://schemas.microsoft.com/office/drawing/2014/main" id="{040CD258-6184-443D-B5ED-03EFB11FE649}"/>
                    </a:ext>
                  </a:extLst>
                </p14:cNvPr>
                <p14:cNvContentPartPr/>
                <p14:nvPr/>
              </p14:nvContentPartPr>
              <p14:xfrm>
                <a:off x="4894906" y="3407158"/>
                <a:ext cx="47160" cy="203040"/>
              </p14:xfrm>
            </p:contentPart>
          </mc:Choice>
          <mc:Fallback xmlns="">
            <p:pic>
              <p:nvPicPr>
                <p:cNvPr id="198" name="筆跡 197">
                  <a:extLst>
                    <a:ext uri="{FF2B5EF4-FFF2-40B4-BE49-F238E27FC236}">
                      <a16:creationId xmlns:a16="http://schemas.microsoft.com/office/drawing/2014/main" id="{040CD258-6184-443D-B5ED-03EFB11FE649}"/>
                    </a:ext>
                  </a:extLst>
                </p:cNvPr>
                <p:cNvPicPr/>
                <p:nvPr/>
              </p:nvPicPr>
              <p:blipFill>
                <a:blip r:embed="rId321"/>
                <a:stretch>
                  <a:fillRect/>
                </a:stretch>
              </p:blipFill>
              <p:spPr>
                <a:xfrm>
                  <a:off x="4886266" y="3398518"/>
                  <a:ext cx="64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4" name="筆跡 203">
                  <a:extLst>
                    <a:ext uri="{FF2B5EF4-FFF2-40B4-BE49-F238E27FC236}">
                      <a16:creationId xmlns:a16="http://schemas.microsoft.com/office/drawing/2014/main" id="{F46628CE-D990-46B9-9483-129005000A60}"/>
                    </a:ext>
                  </a:extLst>
                </p14:cNvPr>
                <p14:cNvContentPartPr/>
                <p14:nvPr/>
              </p14:nvContentPartPr>
              <p14:xfrm>
                <a:off x="4514026" y="3095398"/>
                <a:ext cx="306720" cy="28080"/>
              </p14:xfrm>
            </p:contentPart>
          </mc:Choice>
          <mc:Fallback xmlns="">
            <p:pic>
              <p:nvPicPr>
                <p:cNvPr id="204" name="筆跡 203">
                  <a:extLst>
                    <a:ext uri="{FF2B5EF4-FFF2-40B4-BE49-F238E27FC236}">
                      <a16:creationId xmlns:a16="http://schemas.microsoft.com/office/drawing/2014/main" id="{F46628CE-D990-46B9-9483-129005000A60}"/>
                    </a:ext>
                  </a:extLst>
                </p:cNvPr>
                <p:cNvPicPr/>
                <p:nvPr/>
              </p:nvPicPr>
              <p:blipFill>
                <a:blip r:embed="rId323"/>
                <a:stretch>
                  <a:fillRect/>
                </a:stretch>
              </p:blipFill>
              <p:spPr>
                <a:xfrm>
                  <a:off x="4505386" y="3086758"/>
                  <a:ext cx="324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5" name="筆跡 204">
                  <a:extLst>
                    <a:ext uri="{FF2B5EF4-FFF2-40B4-BE49-F238E27FC236}">
                      <a16:creationId xmlns:a16="http://schemas.microsoft.com/office/drawing/2014/main" id="{3AB9F0B3-A326-4665-9066-64B0C77EF3DA}"/>
                    </a:ext>
                  </a:extLst>
                </p14:cNvPr>
                <p14:cNvContentPartPr/>
                <p14:nvPr/>
              </p14:nvContentPartPr>
              <p14:xfrm>
                <a:off x="4562266" y="3173518"/>
                <a:ext cx="15120" cy="96120"/>
              </p14:xfrm>
            </p:contentPart>
          </mc:Choice>
          <mc:Fallback xmlns="">
            <p:pic>
              <p:nvPicPr>
                <p:cNvPr id="205" name="筆跡 204">
                  <a:extLst>
                    <a:ext uri="{FF2B5EF4-FFF2-40B4-BE49-F238E27FC236}">
                      <a16:creationId xmlns:a16="http://schemas.microsoft.com/office/drawing/2014/main" id="{3AB9F0B3-A326-4665-9066-64B0C77EF3DA}"/>
                    </a:ext>
                  </a:extLst>
                </p:cNvPr>
                <p:cNvPicPr/>
                <p:nvPr/>
              </p:nvPicPr>
              <p:blipFill>
                <a:blip r:embed="rId325"/>
                <a:stretch>
                  <a:fillRect/>
                </a:stretch>
              </p:blipFill>
              <p:spPr>
                <a:xfrm>
                  <a:off x="4553266" y="3164878"/>
                  <a:ext cx="327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6" name="筆跡 205">
                  <a:extLst>
                    <a:ext uri="{FF2B5EF4-FFF2-40B4-BE49-F238E27FC236}">
                      <a16:creationId xmlns:a16="http://schemas.microsoft.com/office/drawing/2014/main" id="{9F0C31C2-45C5-4857-B234-B58D153C3E06}"/>
                    </a:ext>
                  </a:extLst>
                </p14:cNvPr>
                <p14:cNvContentPartPr/>
                <p14:nvPr/>
              </p14:nvContentPartPr>
              <p14:xfrm>
                <a:off x="4584946" y="3193318"/>
                <a:ext cx="72720" cy="55800"/>
              </p14:xfrm>
            </p:contentPart>
          </mc:Choice>
          <mc:Fallback xmlns="">
            <p:pic>
              <p:nvPicPr>
                <p:cNvPr id="206" name="筆跡 205">
                  <a:extLst>
                    <a:ext uri="{FF2B5EF4-FFF2-40B4-BE49-F238E27FC236}">
                      <a16:creationId xmlns:a16="http://schemas.microsoft.com/office/drawing/2014/main" id="{9F0C31C2-45C5-4857-B234-B58D153C3E06}"/>
                    </a:ext>
                  </a:extLst>
                </p:cNvPr>
                <p:cNvPicPr/>
                <p:nvPr/>
              </p:nvPicPr>
              <p:blipFill>
                <a:blip r:embed="rId327"/>
                <a:stretch>
                  <a:fillRect/>
                </a:stretch>
              </p:blipFill>
              <p:spPr>
                <a:xfrm>
                  <a:off x="4576306" y="3184318"/>
                  <a:ext cx="903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7" name="筆跡 206">
                  <a:extLst>
                    <a:ext uri="{FF2B5EF4-FFF2-40B4-BE49-F238E27FC236}">
                      <a16:creationId xmlns:a16="http://schemas.microsoft.com/office/drawing/2014/main" id="{503E0B94-3588-4929-BEB3-5491BDBAD5F9}"/>
                    </a:ext>
                  </a:extLst>
                </p14:cNvPr>
                <p14:cNvContentPartPr/>
                <p14:nvPr/>
              </p14:nvContentPartPr>
              <p14:xfrm>
                <a:off x="4666306" y="3147958"/>
                <a:ext cx="62280" cy="195840"/>
              </p14:xfrm>
            </p:contentPart>
          </mc:Choice>
          <mc:Fallback xmlns="">
            <p:pic>
              <p:nvPicPr>
                <p:cNvPr id="207" name="筆跡 206">
                  <a:extLst>
                    <a:ext uri="{FF2B5EF4-FFF2-40B4-BE49-F238E27FC236}">
                      <a16:creationId xmlns:a16="http://schemas.microsoft.com/office/drawing/2014/main" id="{503E0B94-3588-4929-BEB3-5491BDBAD5F9}"/>
                    </a:ext>
                  </a:extLst>
                </p:cNvPr>
                <p:cNvPicPr/>
                <p:nvPr/>
              </p:nvPicPr>
              <p:blipFill>
                <a:blip r:embed="rId329"/>
                <a:stretch>
                  <a:fillRect/>
                </a:stretch>
              </p:blipFill>
              <p:spPr>
                <a:xfrm>
                  <a:off x="4657306" y="3138958"/>
                  <a:ext cx="79920" cy="213480"/>
                </a:xfrm>
                <a:prstGeom prst="rect">
                  <a:avLst/>
                </a:prstGeom>
              </p:spPr>
            </p:pic>
          </mc:Fallback>
        </mc:AlternateContent>
      </p:grpSp>
      <p:grpSp>
        <p:nvGrpSpPr>
          <p:cNvPr id="240" name="群組 239">
            <a:extLst>
              <a:ext uri="{FF2B5EF4-FFF2-40B4-BE49-F238E27FC236}">
                <a16:creationId xmlns:a16="http://schemas.microsoft.com/office/drawing/2014/main" id="{A372EC29-98A6-4563-84AF-970D4C73CCFD}"/>
              </a:ext>
            </a:extLst>
          </p:cNvPr>
          <p:cNvGrpSpPr/>
          <p:nvPr/>
        </p:nvGrpSpPr>
        <p:grpSpPr>
          <a:xfrm>
            <a:off x="5941426" y="3331198"/>
            <a:ext cx="1384920" cy="444960"/>
            <a:chOff x="5941426" y="3331198"/>
            <a:chExt cx="1384920" cy="444960"/>
          </a:xfrm>
        </p:grpSpPr>
        <mc:AlternateContent xmlns:mc="http://schemas.openxmlformats.org/markup-compatibility/2006" xmlns:p14="http://schemas.microsoft.com/office/powerpoint/2010/main">
          <mc:Choice Requires="p14">
            <p:contentPart p14:bwMode="auto" r:id="rId330">
              <p14:nvContentPartPr>
                <p14:cNvPr id="210" name="筆跡 209">
                  <a:extLst>
                    <a:ext uri="{FF2B5EF4-FFF2-40B4-BE49-F238E27FC236}">
                      <a16:creationId xmlns:a16="http://schemas.microsoft.com/office/drawing/2014/main" id="{F96166DA-C8C6-4742-A191-94A5D745D420}"/>
                    </a:ext>
                  </a:extLst>
                </p14:cNvPr>
                <p14:cNvContentPartPr/>
                <p14:nvPr/>
              </p14:nvContentPartPr>
              <p14:xfrm>
                <a:off x="5941426" y="3347398"/>
                <a:ext cx="21960" cy="38520"/>
              </p14:xfrm>
            </p:contentPart>
          </mc:Choice>
          <mc:Fallback xmlns="">
            <p:pic>
              <p:nvPicPr>
                <p:cNvPr id="210" name="筆跡 209">
                  <a:extLst>
                    <a:ext uri="{FF2B5EF4-FFF2-40B4-BE49-F238E27FC236}">
                      <a16:creationId xmlns:a16="http://schemas.microsoft.com/office/drawing/2014/main" id="{F96166DA-C8C6-4742-A191-94A5D745D420}"/>
                    </a:ext>
                  </a:extLst>
                </p:cNvPr>
                <p:cNvPicPr/>
                <p:nvPr/>
              </p:nvPicPr>
              <p:blipFill>
                <a:blip r:embed="rId331"/>
                <a:stretch>
                  <a:fillRect/>
                </a:stretch>
              </p:blipFill>
              <p:spPr>
                <a:xfrm>
                  <a:off x="5932426" y="3338758"/>
                  <a:ext cx="396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1" name="筆跡 210">
                  <a:extLst>
                    <a:ext uri="{FF2B5EF4-FFF2-40B4-BE49-F238E27FC236}">
                      <a16:creationId xmlns:a16="http://schemas.microsoft.com/office/drawing/2014/main" id="{E8DC2DED-5316-4332-BAF1-64E87DCD0E07}"/>
                    </a:ext>
                  </a:extLst>
                </p14:cNvPr>
                <p14:cNvContentPartPr/>
                <p14:nvPr/>
              </p14:nvContentPartPr>
              <p14:xfrm>
                <a:off x="6008746" y="3344518"/>
                <a:ext cx="14040" cy="69480"/>
              </p14:xfrm>
            </p:contentPart>
          </mc:Choice>
          <mc:Fallback xmlns="">
            <p:pic>
              <p:nvPicPr>
                <p:cNvPr id="211" name="筆跡 210">
                  <a:extLst>
                    <a:ext uri="{FF2B5EF4-FFF2-40B4-BE49-F238E27FC236}">
                      <a16:creationId xmlns:a16="http://schemas.microsoft.com/office/drawing/2014/main" id="{E8DC2DED-5316-4332-BAF1-64E87DCD0E07}"/>
                    </a:ext>
                  </a:extLst>
                </p:cNvPr>
                <p:cNvPicPr/>
                <p:nvPr/>
              </p:nvPicPr>
              <p:blipFill>
                <a:blip r:embed="rId333"/>
                <a:stretch>
                  <a:fillRect/>
                </a:stretch>
              </p:blipFill>
              <p:spPr>
                <a:xfrm>
                  <a:off x="5999746" y="3335518"/>
                  <a:ext cx="316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2" name="筆跡 211">
                  <a:extLst>
                    <a:ext uri="{FF2B5EF4-FFF2-40B4-BE49-F238E27FC236}">
                      <a16:creationId xmlns:a16="http://schemas.microsoft.com/office/drawing/2014/main" id="{4E21F401-9BB4-4B3F-93D1-0C85D88F46A9}"/>
                    </a:ext>
                  </a:extLst>
                </p14:cNvPr>
                <p14:cNvContentPartPr/>
                <p14:nvPr/>
              </p14:nvContentPartPr>
              <p14:xfrm>
                <a:off x="6136906" y="3384478"/>
                <a:ext cx="260640" cy="38880"/>
              </p14:xfrm>
            </p:contentPart>
          </mc:Choice>
          <mc:Fallback xmlns="">
            <p:pic>
              <p:nvPicPr>
                <p:cNvPr id="212" name="筆跡 211">
                  <a:extLst>
                    <a:ext uri="{FF2B5EF4-FFF2-40B4-BE49-F238E27FC236}">
                      <a16:creationId xmlns:a16="http://schemas.microsoft.com/office/drawing/2014/main" id="{4E21F401-9BB4-4B3F-93D1-0C85D88F46A9}"/>
                    </a:ext>
                  </a:extLst>
                </p:cNvPr>
                <p:cNvPicPr/>
                <p:nvPr/>
              </p:nvPicPr>
              <p:blipFill>
                <a:blip r:embed="rId335"/>
                <a:stretch>
                  <a:fillRect/>
                </a:stretch>
              </p:blipFill>
              <p:spPr>
                <a:xfrm>
                  <a:off x="6127906" y="3375838"/>
                  <a:ext cx="2782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3" name="筆跡 212">
                  <a:extLst>
                    <a:ext uri="{FF2B5EF4-FFF2-40B4-BE49-F238E27FC236}">
                      <a16:creationId xmlns:a16="http://schemas.microsoft.com/office/drawing/2014/main" id="{43DE936E-0393-42BA-B5F5-42BA5BD49766}"/>
                    </a:ext>
                  </a:extLst>
                </p14:cNvPr>
                <p14:cNvContentPartPr/>
                <p14:nvPr/>
              </p14:nvContentPartPr>
              <p14:xfrm>
                <a:off x="6148066" y="3331198"/>
                <a:ext cx="115920" cy="345240"/>
              </p14:xfrm>
            </p:contentPart>
          </mc:Choice>
          <mc:Fallback xmlns="">
            <p:pic>
              <p:nvPicPr>
                <p:cNvPr id="213" name="筆跡 212">
                  <a:extLst>
                    <a:ext uri="{FF2B5EF4-FFF2-40B4-BE49-F238E27FC236}">
                      <a16:creationId xmlns:a16="http://schemas.microsoft.com/office/drawing/2014/main" id="{43DE936E-0393-42BA-B5F5-42BA5BD49766}"/>
                    </a:ext>
                  </a:extLst>
                </p:cNvPr>
                <p:cNvPicPr/>
                <p:nvPr/>
              </p:nvPicPr>
              <p:blipFill>
                <a:blip r:embed="rId337"/>
                <a:stretch>
                  <a:fillRect/>
                </a:stretch>
              </p:blipFill>
              <p:spPr>
                <a:xfrm>
                  <a:off x="6139426" y="3322198"/>
                  <a:ext cx="1335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4" name="筆跡 213">
                  <a:extLst>
                    <a:ext uri="{FF2B5EF4-FFF2-40B4-BE49-F238E27FC236}">
                      <a16:creationId xmlns:a16="http://schemas.microsoft.com/office/drawing/2014/main" id="{DA582A11-4505-4C4D-B90A-FC28ADEBE10F}"/>
                    </a:ext>
                  </a:extLst>
                </p14:cNvPr>
                <p14:cNvContentPartPr/>
                <p14:nvPr/>
              </p14:nvContentPartPr>
              <p14:xfrm>
                <a:off x="6130066" y="3510118"/>
                <a:ext cx="124920" cy="15840"/>
              </p14:xfrm>
            </p:contentPart>
          </mc:Choice>
          <mc:Fallback xmlns="">
            <p:pic>
              <p:nvPicPr>
                <p:cNvPr id="214" name="筆跡 213">
                  <a:extLst>
                    <a:ext uri="{FF2B5EF4-FFF2-40B4-BE49-F238E27FC236}">
                      <a16:creationId xmlns:a16="http://schemas.microsoft.com/office/drawing/2014/main" id="{DA582A11-4505-4C4D-B90A-FC28ADEBE10F}"/>
                    </a:ext>
                  </a:extLst>
                </p:cNvPr>
                <p:cNvPicPr/>
                <p:nvPr/>
              </p:nvPicPr>
              <p:blipFill>
                <a:blip r:embed="rId339"/>
                <a:stretch>
                  <a:fillRect/>
                </a:stretch>
              </p:blipFill>
              <p:spPr>
                <a:xfrm>
                  <a:off x="6121066" y="3501478"/>
                  <a:ext cx="142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5" name="筆跡 214">
                  <a:extLst>
                    <a:ext uri="{FF2B5EF4-FFF2-40B4-BE49-F238E27FC236}">
                      <a16:creationId xmlns:a16="http://schemas.microsoft.com/office/drawing/2014/main" id="{EF3F7622-2334-45EB-B323-64D1EDE2BFBB}"/>
                    </a:ext>
                  </a:extLst>
                </p14:cNvPr>
                <p14:cNvContentPartPr/>
                <p14:nvPr/>
              </p14:nvContentPartPr>
              <p14:xfrm>
                <a:off x="6453706" y="3434878"/>
                <a:ext cx="108000" cy="39600"/>
              </p14:xfrm>
            </p:contentPart>
          </mc:Choice>
          <mc:Fallback xmlns="">
            <p:pic>
              <p:nvPicPr>
                <p:cNvPr id="215" name="筆跡 214">
                  <a:extLst>
                    <a:ext uri="{FF2B5EF4-FFF2-40B4-BE49-F238E27FC236}">
                      <a16:creationId xmlns:a16="http://schemas.microsoft.com/office/drawing/2014/main" id="{EF3F7622-2334-45EB-B323-64D1EDE2BFBB}"/>
                    </a:ext>
                  </a:extLst>
                </p:cNvPr>
                <p:cNvPicPr/>
                <p:nvPr/>
              </p:nvPicPr>
              <p:blipFill>
                <a:blip r:embed="rId341"/>
                <a:stretch>
                  <a:fillRect/>
                </a:stretch>
              </p:blipFill>
              <p:spPr>
                <a:xfrm>
                  <a:off x="6444706" y="3426238"/>
                  <a:ext cx="1256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6" name="筆跡 215">
                  <a:extLst>
                    <a:ext uri="{FF2B5EF4-FFF2-40B4-BE49-F238E27FC236}">
                      <a16:creationId xmlns:a16="http://schemas.microsoft.com/office/drawing/2014/main" id="{673987D0-7986-4718-82F3-B9F4A65D6A60}"/>
                    </a:ext>
                  </a:extLst>
                </p14:cNvPr>
                <p14:cNvContentPartPr/>
                <p14:nvPr/>
              </p14:nvContentPartPr>
              <p14:xfrm>
                <a:off x="6389626" y="3527758"/>
                <a:ext cx="110160" cy="72720"/>
              </p14:xfrm>
            </p:contentPart>
          </mc:Choice>
          <mc:Fallback xmlns="">
            <p:pic>
              <p:nvPicPr>
                <p:cNvPr id="216" name="筆跡 215">
                  <a:extLst>
                    <a:ext uri="{FF2B5EF4-FFF2-40B4-BE49-F238E27FC236}">
                      <a16:creationId xmlns:a16="http://schemas.microsoft.com/office/drawing/2014/main" id="{673987D0-7986-4718-82F3-B9F4A65D6A60}"/>
                    </a:ext>
                  </a:extLst>
                </p:cNvPr>
                <p:cNvPicPr/>
                <p:nvPr/>
              </p:nvPicPr>
              <p:blipFill>
                <a:blip r:embed="rId343"/>
                <a:stretch>
                  <a:fillRect/>
                </a:stretch>
              </p:blipFill>
              <p:spPr>
                <a:xfrm>
                  <a:off x="6380626" y="3519118"/>
                  <a:ext cx="1278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7" name="筆跡 216">
                  <a:extLst>
                    <a:ext uri="{FF2B5EF4-FFF2-40B4-BE49-F238E27FC236}">
                      <a16:creationId xmlns:a16="http://schemas.microsoft.com/office/drawing/2014/main" id="{AEEC4E27-2C77-4CB8-8DA5-3A57AB673AAA}"/>
                    </a:ext>
                  </a:extLst>
                </p14:cNvPr>
                <p14:cNvContentPartPr/>
                <p14:nvPr/>
              </p14:nvContentPartPr>
              <p14:xfrm>
                <a:off x="6320146" y="3502918"/>
                <a:ext cx="144000" cy="197280"/>
              </p14:xfrm>
            </p:contentPart>
          </mc:Choice>
          <mc:Fallback xmlns="">
            <p:pic>
              <p:nvPicPr>
                <p:cNvPr id="217" name="筆跡 216">
                  <a:extLst>
                    <a:ext uri="{FF2B5EF4-FFF2-40B4-BE49-F238E27FC236}">
                      <a16:creationId xmlns:a16="http://schemas.microsoft.com/office/drawing/2014/main" id="{AEEC4E27-2C77-4CB8-8DA5-3A57AB673AAA}"/>
                    </a:ext>
                  </a:extLst>
                </p:cNvPr>
                <p:cNvPicPr/>
                <p:nvPr/>
              </p:nvPicPr>
              <p:blipFill>
                <a:blip r:embed="rId345"/>
                <a:stretch>
                  <a:fillRect/>
                </a:stretch>
              </p:blipFill>
              <p:spPr>
                <a:xfrm>
                  <a:off x="6311146" y="3494278"/>
                  <a:ext cx="1616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8" name="筆跡 217">
                  <a:extLst>
                    <a:ext uri="{FF2B5EF4-FFF2-40B4-BE49-F238E27FC236}">
                      <a16:creationId xmlns:a16="http://schemas.microsoft.com/office/drawing/2014/main" id="{991190CF-A7E7-4109-81ED-1410C8D56526}"/>
                    </a:ext>
                  </a:extLst>
                </p14:cNvPr>
                <p14:cNvContentPartPr/>
                <p14:nvPr/>
              </p14:nvContentPartPr>
              <p14:xfrm>
                <a:off x="6671866" y="3421558"/>
                <a:ext cx="213480" cy="274680"/>
              </p14:xfrm>
            </p:contentPart>
          </mc:Choice>
          <mc:Fallback xmlns="">
            <p:pic>
              <p:nvPicPr>
                <p:cNvPr id="218" name="筆跡 217">
                  <a:extLst>
                    <a:ext uri="{FF2B5EF4-FFF2-40B4-BE49-F238E27FC236}">
                      <a16:creationId xmlns:a16="http://schemas.microsoft.com/office/drawing/2014/main" id="{991190CF-A7E7-4109-81ED-1410C8D56526}"/>
                    </a:ext>
                  </a:extLst>
                </p:cNvPr>
                <p:cNvPicPr/>
                <p:nvPr/>
              </p:nvPicPr>
              <p:blipFill>
                <a:blip r:embed="rId347"/>
                <a:stretch>
                  <a:fillRect/>
                </a:stretch>
              </p:blipFill>
              <p:spPr>
                <a:xfrm>
                  <a:off x="6662866" y="3412918"/>
                  <a:ext cx="2311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9" name="筆跡 218">
                  <a:extLst>
                    <a:ext uri="{FF2B5EF4-FFF2-40B4-BE49-F238E27FC236}">
                      <a16:creationId xmlns:a16="http://schemas.microsoft.com/office/drawing/2014/main" id="{FB0513EF-81F7-4188-9091-503A093D2985}"/>
                    </a:ext>
                  </a:extLst>
                </p14:cNvPr>
                <p14:cNvContentPartPr/>
                <p14:nvPr/>
              </p14:nvContentPartPr>
              <p14:xfrm>
                <a:off x="6888226" y="3470158"/>
                <a:ext cx="182520" cy="65160"/>
              </p14:xfrm>
            </p:contentPart>
          </mc:Choice>
          <mc:Fallback xmlns="">
            <p:pic>
              <p:nvPicPr>
                <p:cNvPr id="219" name="筆跡 218">
                  <a:extLst>
                    <a:ext uri="{FF2B5EF4-FFF2-40B4-BE49-F238E27FC236}">
                      <a16:creationId xmlns:a16="http://schemas.microsoft.com/office/drawing/2014/main" id="{FB0513EF-81F7-4188-9091-503A093D2985}"/>
                    </a:ext>
                  </a:extLst>
                </p:cNvPr>
                <p:cNvPicPr/>
                <p:nvPr/>
              </p:nvPicPr>
              <p:blipFill>
                <a:blip r:embed="rId349"/>
                <a:stretch>
                  <a:fillRect/>
                </a:stretch>
              </p:blipFill>
              <p:spPr>
                <a:xfrm>
                  <a:off x="6879226" y="3461158"/>
                  <a:ext cx="2001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0" name="筆跡 219">
                  <a:extLst>
                    <a:ext uri="{FF2B5EF4-FFF2-40B4-BE49-F238E27FC236}">
                      <a16:creationId xmlns:a16="http://schemas.microsoft.com/office/drawing/2014/main" id="{61E83ACE-55DC-4916-A5A9-AAE22EFF0162}"/>
                    </a:ext>
                  </a:extLst>
                </p14:cNvPr>
                <p14:cNvContentPartPr/>
                <p14:nvPr/>
              </p14:nvContentPartPr>
              <p14:xfrm>
                <a:off x="6830266" y="3505078"/>
                <a:ext cx="208080" cy="163080"/>
              </p14:xfrm>
            </p:contentPart>
          </mc:Choice>
          <mc:Fallback xmlns="">
            <p:pic>
              <p:nvPicPr>
                <p:cNvPr id="220" name="筆跡 219">
                  <a:extLst>
                    <a:ext uri="{FF2B5EF4-FFF2-40B4-BE49-F238E27FC236}">
                      <a16:creationId xmlns:a16="http://schemas.microsoft.com/office/drawing/2014/main" id="{61E83ACE-55DC-4916-A5A9-AAE22EFF0162}"/>
                    </a:ext>
                  </a:extLst>
                </p:cNvPr>
                <p:cNvPicPr/>
                <p:nvPr/>
              </p:nvPicPr>
              <p:blipFill>
                <a:blip r:embed="rId351"/>
                <a:stretch>
                  <a:fillRect/>
                </a:stretch>
              </p:blipFill>
              <p:spPr>
                <a:xfrm>
                  <a:off x="6821266" y="3496078"/>
                  <a:ext cx="225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1" name="筆跡 220">
                  <a:extLst>
                    <a:ext uri="{FF2B5EF4-FFF2-40B4-BE49-F238E27FC236}">
                      <a16:creationId xmlns:a16="http://schemas.microsoft.com/office/drawing/2014/main" id="{E2DBCF2C-A273-48A6-AA4D-2A9615349194}"/>
                    </a:ext>
                  </a:extLst>
                </p14:cNvPr>
                <p14:cNvContentPartPr/>
                <p14:nvPr/>
              </p14:nvContentPartPr>
              <p14:xfrm>
                <a:off x="6877066" y="3609838"/>
                <a:ext cx="107640" cy="77760"/>
              </p14:xfrm>
            </p:contentPart>
          </mc:Choice>
          <mc:Fallback xmlns="">
            <p:pic>
              <p:nvPicPr>
                <p:cNvPr id="221" name="筆跡 220">
                  <a:extLst>
                    <a:ext uri="{FF2B5EF4-FFF2-40B4-BE49-F238E27FC236}">
                      <a16:creationId xmlns:a16="http://schemas.microsoft.com/office/drawing/2014/main" id="{E2DBCF2C-A273-48A6-AA4D-2A9615349194}"/>
                    </a:ext>
                  </a:extLst>
                </p:cNvPr>
                <p:cNvPicPr/>
                <p:nvPr/>
              </p:nvPicPr>
              <p:blipFill>
                <a:blip r:embed="rId353"/>
                <a:stretch>
                  <a:fillRect/>
                </a:stretch>
              </p:blipFill>
              <p:spPr>
                <a:xfrm>
                  <a:off x="6868066" y="3601198"/>
                  <a:ext cx="125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2" name="筆跡 221">
                  <a:extLst>
                    <a:ext uri="{FF2B5EF4-FFF2-40B4-BE49-F238E27FC236}">
                      <a16:creationId xmlns:a16="http://schemas.microsoft.com/office/drawing/2014/main" id="{18D75829-3543-480E-9FF2-F24EB39D902D}"/>
                    </a:ext>
                  </a:extLst>
                </p14:cNvPr>
                <p14:cNvContentPartPr/>
                <p14:nvPr/>
              </p14:nvContentPartPr>
              <p14:xfrm>
                <a:off x="6829906" y="3627478"/>
                <a:ext cx="156960" cy="148680"/>
              </p14:xfrm>
            </p:contentPart>
          </mc:Choice>
          <mc:Fallback xmlns="">
            <p:pic>
              <p:nvPicPr>
                <p:cNvPr id="222" name="筆跡 221">
                  <a:extLst>
                    <a:ext uri="{FF2B5EF4-FFF2-40B4-BE49-F238E27FC236}">
                      <a16:creationId xmlns:a16="http://schemas.microsoft.com/office/drawing/2014/main" id="{18D75829-3543-480E-9FF2-F24EB39D902D}"/>
                    </a:ext>
                  </a:extLst>
                </p:cNvPr>
                <p:cNvPicPr/>
                <p:nvPr/>
              </p:nvPicPr>
              <p:blipFill>
                <a:blip r:embed="rId355"/>
                <a:stretch>
                  <a:fillRect/>
                </a:stretch>
              </p:blipFill>
              <p:spPr>
                <a:xfrm>
                  <a:off x="6820906" y="3618838"/>
                  <a:ext cx="174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3" name="筆跡 222">
                  <a:extLst>
                    <a:ext uri="{FF2B5EF4-FFF2-40B4-BE49-F238E27FC236}">
                      <a16:creationId xmlns:a16="http://schemas.microsoft.com/office/drawing/2014/main" id="{DBA5F69C-D5DA-4E94-84FA-7AA9112CA026}"/>
                    </a:ext>
                  </a:extLst>
                </p14:cNvPr>
                <p14:cNvContentPartPr/>
                <p14:nvPr/>
              </p14:nvContentPartPr>
              <p14:xfrm>
                <a:off x="7231306" y="3434878"/>
                <a:ext cx="17640" cy="32400"/>
              </p14:xfrm>
            </p:contentPart>
          </mc:Choice>
          <mc:Fallback xmlns="">
            <p:pic>
              <p:nvPicPr>
                <p:cNvPr id="223" name="筆跡 222">
                  <a:extLst>
                    <a:ext uri="{FF2B5EF4-FFF2-40B4-BE49-F238E27FC236}">
                      <a16:creationId xmlns:a16="http://schemas.microsoft.com/office/drawing/2014/main" id="{DBA5F69C-D5DA-4E94-84FA-7AA9112CA026}"/>
                    </a:ext>
                  </a:extLst>
                </p:cNvPr>
                <p:cNvPicPr/>
                <p:nvPr/>
              </p:nvPicPr>
              <p:blipFill>
                <a:blip r:embed="rId357"/>
                <a:stretch>
                  <a:fillRect/>
                </a:stretch>
              </p:blipFill>
              <p:spPr>
                <a:xfrm>
                  <a:off x="7222306" y="3426238"/>
                  <a:ext cx="352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4" name="筆跡 223">
                  <a:extLst>
                    <a:ext uri="{FF2B5EF4-FFF2-40B4-BE49-F238E27FC236}">
                      <a16:creationId xmlns:a16="http://schemas.microsoft.com/office/drawing/2014/main" id="{7AB80BB3-989D-4B38-8791-5AE1CE5FB672}"/>
                    </a:ext>
                  </a:extLst>
                </p14:cNvPr>
                <p14:cNvContentPartPr/>
                <p14:nvPr/>
              </p14:nvContentPartPr>
              <p14:xfrm>
                <a:off x="7313386" y="3444238"/>
                <a:ext cx="12960" cy="30240"/>
              </p14:xfrm>
            </p:contentPart>
          </mc:Choice>
          <mc:Fallback xmlns="">
            <p:pic>
              <p:nvPicPr>
                <p:cNvPr id="224" name="筆跡 223">
                  <a:extLst>
                    <a:ext uri="{FF2B5EF4-FFF2-40B4-BE49-F238E27FC236}">
                      <a16:creationId xmlns:a16="http://schemas.microsoft.com/office/drawing/2014/main" id="{7AB80BB3-989D-4B38-8791-5AE1CE5FB672}"/>
                    </a:ext>
                  </a:extLst>
                </p:cNvPr>
                <p:cNvPicPr/>
                <p:nvPr/>
              </p:nvPicPr>
              <p:blipFill>
                <a:blip r:embed="rId359"/>
                <a:stretch>
                  <a:fillRect/>
                </a:stretch>
              </p:blipFill>
              <p:spPr>
                <a:xfrm>
                  <a:off x="7304746" y="3435598"/>
                  <a:ext cx="30600" cy="47880"/>
                </a:xfrm>
                <a:prstGeom prst="rect">
                  <a:avLst/>
                </a:prstGeom>
              </p:spPr>
            </p:pic>
          </mc:Fallback>
        </mc:AlternateContent>
      </p:grpSp>
      <p:grpSp>
        <p:nvGrpSpPr>
          <p:cNvPr id="239" name="群組 238">
            <a:extLst>
              <a:ext uri="{FF2B5EF4-FFF2-40B4-BE49-F238E27FC236}">
                <a16:creationId xmlns:a16="http://schemas.microsoft.com/office/drawing/2014/main" id="{DBA1F342-090E-46E3-8031-AB0E8518766B}"/>
              </a:ext>
            </a:extLst>
          </p:cNvPr>
          <p:cNvGrpSpPr/>
          <p:nvPr/>
        </p:nvGrpSpPr>
        <p:grpSpPr>
          <a:xfrm>
            <a:off x="7674106" y="3617038"/>
            <a:ext cx="322560" cy="314280"/>
            <a:chOff x="7674106" y="3617038"/>
            <a:chExt cx="322560" cy="314280"/>
          </a:xfrm>
        </p:grpSpPr>
        <mc:AlternateContent xmlns:mc="http://schemas.openxmlformats.org/markup-compatibility/2006" xmlns:p14="http://schemas.microsoft.com/office/powerpoint/2010/main">
          <mc:Choice Requires="p14">
            <p:contentPart p14:bwMode="auto" r:id="rId360">
              <p14:nvContentPartPr>
                <p14:cNvPr id="225" name="筆跡 224">
                  <a:extLst>
                    <a:ext uri="{FF2B5EF4-FFF2-40B4-BE49-F238E27FC236}">
                      <a16:creationId xmlns:a16="http://schemas.microsoft.com/office/drawing/2014/main" id="{2BC831EC-147B-4098-A94F-FFCD96C62914}"/>
                    </a:ext>
                  </a:extLst>
                </p14:cNvPr>
                <p14:cNvContentPartPr/>
                <p14:nvPr/>
              </p14:nvContentPartPr>
              <p14:xfrm>
                <a:off x="7674106" y="3630718"/>
                <a:ext cx="35280" cy="215280"/>
              </p14:xfrm>
            </p:contentPart>
          </mc:Choice>
          <mc:Fallback xmlns="">
            <p:pic>
              <p:nvPicPr>
                <p:cNvPr id="225" name="筆跡 224">
                  <a:extLst>
                    <a:ext uri="{FF2B5EF4-FFF2-40B4-BE49-F238E27FC236}">
                      <a16:creationId xmlns:a16="http://schemas.microsoft.com/office/drawing/2014/main" id="{2BC831EC-147B-4098-A94F-FFCD96C62914}"/>
                    </a:ext>
                  </a:extLst>
                </p:cNvPr>
                <p:cNvPicPr/>
                <p:nvPr/>
              </p:nvPicPr>
              <p:blipFill>
                <a:blip r:embed="rId361"/>
                <a:stretch>
                  <a:fillRect/>
                </a:stretch>
              </p:blipFill>
              <p:spPr>
                <a:xfrm>
                  <a:off x="7665106" y="3621718"/>
                  <a:ext cx="529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6" name="筆跡 225">
                  <a:extLst>
                    <a:ext uri="{FF2B5EF4-FFF2-40B4-BE49-F238E27FC236}">
                      <a16:creationId xmlns:a16="http://schemas.microsoft.com/office/drawing/2014/main" id="{ED4EE65F-8B12-49B2-B098-B84F9DD2132C}"/>
                    </a:ext>
                  </a:extLst>
                </p14:cNvPr>
                <p14:cNvContentPartPr/>
                <p14:nvPr/>
              </p14:nvContentPartPr>
              <p14:xfrm>
                <a:off x="7726306" y="3752038"/>
                <a:ext cx="186840" cy="21600"/>
              </p14:xfrm>
            </p:contentPart>
          </mc:Choice>
          <mc:Fallback xmlns="">
            <p:pic>
              <p:nvPicPr>
                <p:cNvPr id="226" name="筆跡 225">
                  <a:extLst>
                    <a:ext uri="{FF2B5EF4-FFF2-40B4-BE49-F238E27FC236}">
                      <a16:creationId xmlns:a16="http://schemas.microsoft.com/office/drawing/2014/main" id="{ED4EE65F-8B12-49B2-B098-B84F9DD2132C}"/>
                    </a:ext>
                  </a:extLst>
                </p:cNvPr>
                <p:cNvPicPr/>
                <p:nvPr/>
              </p:nvPicPr>
              <p:blipFill>
                <a:blip r:embed="rId363"/>
                <a:stretch>
                  <a:fillRect/>
                </a:stretch>
              </p:blipFill>
              <p:spPr>
                <a:xfrm>
                  <a:off x="7717306" y="3743038"/>
                  <a:ext cx="204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7" name="筆跡 226">
                  <a:extLst>
                    <a:ext uri="{FF2B5EF4-FFF2-40B4-BE49-F238E27FC236}">
                      <a16:creationId xmlns:a16="http://schemas.microsoft.com/office/drawing/2014/main" id="{E994E96B-CF35-4C7E-9E6A-9C6A4EAB9BAF}"/>
                    </a:ext>
                  </a:extLst>
                </p14:cNvPr>
                <p14:cNvContentPartPr/>
                <p14:nvPr/>
              </p14:nvContentPartPr>
              <p14:xfrm>
                <a:off x="7853386" y="3617038"/>
                <a:ext cx="60840" cy="289440"/>
              </p14:xfrm>
            </p:contentPart>
          </mc:Choice>
          <mc:Fallback xmlns="">
            <p:pic>
              <p:nvPicPr>
                <p:cNvPr id="227" name="筆跡 226">
                  <a:extLst>
                    <a:ext uri="{FF2B5EF4-FFF2-40B4-BE49-F238E27FC236}">
                      <a16:creationId xmlns:a16="http://schemas.microsoft.com/office/drawing/2014/main" id="{E994E96B-CF35-4C7E-9E6A-9C6A4EAB9BAF}"/>
                    </a:ext>
                  </a:extLst>
                </p:cNvPr>
                <p:cNvPicPr/>
                <p:nvPr/>
              </p:nvPicPr>
              <p:blipFill>
                <a:blip r:embed="rId365"/>
                <a:stretch>
                  <a:fillRect/>
                </a:stretch>
              </p:blipFill>
              <p:spPr>
                <a:xfrm>
                  <a:off x="7844746" y="3608398"/>
                  <a:ext cx="784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8" name="筆跡 227">
                  <a:extLst>
                    <a:ext uri="{FF2B5EF4-FFF2-40B4-BE49-F238E27FC236}">
                      <a16:creationId xmlns:a16="http://schemas.microsoft.com/office/drawing/2014/main" id="{ACD96956-80EE-42A3-96C1-E3511C45BC3F}"/>
                    </a:ext>
                  </a:extLst>
                </p14:cNvPr>
                <p14:cNvContentPartPr/>
                <p14:nvPr/>
              </p14:nvContentPartPr>
              <p14:xfrm>
                <a:off x="7882906" y="3860398"/>
                <a:ext cx="113760" cy="70920"/>
              </p14:xfrm>
            </p:contentPart>
          </mc:Choice>
          <mc:Fallback xmlns="">
            <p:pic>
              <p:nvPicPr>
                <p:cNvPr id="228" name="筆跡 227">
                  <a:extLst>
                    <a:ext uri="{FF2B5EF4-FFF2-40B4-BE49-F238E27FC236}">
                      <a16:creationId xmlns:a16="http://schemas.microsoft.com/office/drawing/2014/main" id="{ACD96956-80EE-42A3-96C1-E3511C45BC3F}"/>
                    </a:ext>
                  </a:extLst>
                </p:cNvPr>
                <p:cNvPicPr/>
                <p:nvPr/>
              </p:nvPicPr>
              <p:blipFill>
                <a:blip r:embed="rId367"/>
                <a:stretch>
                  <a:fillRect/>
                </a:stretch>
              </p:blipFill>
              <p:spPr>
                <a:xfrm>
                  <a:off x="7874266" y="3851398"/>
                  <a:ext cx="131400" cy="88560"/>
                </a:xfrm>
                <a:prstGeom prst="rect">
                  <a:avLst/>
                </a:prstGeom>
              </p:spPr>
            </p:pic>
          </mc:Fallback>
        </mc:AlternateContent>
      </p:grpSp>
      <p:grpSp>
        <p:nvGrpSpPr>
          <p:cNvPr id="243" name="群組 242">
            <a:extLst>
              <a:ext uri="{FF2B5EF4-FFF2-40B4-BE49-F238E27FC236}">
                <a16:creationId xmlns:a16="http://schemas.microsoft.com/office/drawing/2014/main" id="{C36B5057-A4D2-488E-BF15-B9BD58E6488D}"/>
              </a:ext>
            </a:extLst>
          </p:cNvPr>
          <p:cNvGrpSpPr/>
          <p:nvPr/>
        </p:nvGrpSpPr>
        <p:grpSpPr>
          <a:xfrm>
            <a:off x="8179186" y="3786958"/>
            <a:ext cx="852120" cy="389520"/>
            <a:chOff x="8179186" y="3786958"/>
            <a:chExt cx="852120" cy="389520"/>
          </a:xfrm>
        </p:grpSpPr>
        <mc:AlternateContent xmlns:mc="http://schemas.openxmlformats.org/markup-compatibility/2006" xmlns:p14="http://schemas.microsoft.com/office/powerpoint/2010/main">
          <mc:Choice Requires="p14">
            <p:contentPart p14:bwMode="auto" r:id="rId368">
              <p14:nvContentPartPr>
                <p14:cNvPr id="229" name="筆跡 228">
                  <a:extLst>
                    <a:ext uri="{FF2B5EF4-FFF2-40B4-BE49-F238E27FC236}">
                      <a16:creationId xmlns:a16="http://schemas.microsoft.com/office/drawing/2014/main" id="{F8B80C79-E822-48C9-98EB-0F0A5223E192}"/>
                    </a:ext>
                  </a:extLst>
                </p14:cNvPr>
                <p14:cNvContentPartPr/>
                <p14:nvPr/>
              </p14:nvContentPartPr>
              <p14:xfrm>
                <a:off x="8179186" y="3786958"/>
                <a:ext cx="17640" cy="1440"/>
              </p14:xfrm>
            </p:contentPart>
          </mc:Choice>
          <mc:Fallback xmlns="">
            <p:pic>
              <p:nvPicPr>
                <p:cNvPr id="229" name="筆跡 228">
                  <a:extLst>
                    <a:ext uri="{FF2B5EF4-FFF2-40B4-BE49-F238E27FC236}">
                      <a16:creationId xmlns:a16="http://schemas.microsoft.com/office/drawing/2014/main" id="{F8B80C79-E822-48C9-98EB-0F0A5223E192}"/>
                    </a:ext>
                  </a:extLst>
                </p:cNvPr>
                <p:cNvPicPr/>
                <p:nvPr/>
              </p:nvPicPr>
              <p:blipFill>
                <a:blip r:embed="rId369"/>
                <a:stretch>
                  <a:fillRect/>
                </a:stretch>
              </p:blipFill>
              <p:spPr>
                <a:xfrm>
                  <a:off x="8170186" y="3778318"/>
                  <a:ext cx="352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0" name="筆跡 229">
                  <a:extLst>
                    <a:ext uri="{FF2B5EF4-FFF2-40B4-BE49-F238E27FC236}">
                      <a16:creationId xmlns:a16="http://schemas.microsoft.com/office/drawing/2014/main" id="{A0C94D14-D4E2-4CA5-83C7-1A192E2EE59E}"/>
                    </a:ext>
                  </a:extLst>
                </p14:cNvPr>
                <p14:cNvContentPartPr/>
                <p14:nvPr/>
              </p14:nvContentPartPr>
              <p14:xfrm>
                <a:off x="8183866" y="3847798"/>
                <a:ext cx="5040" cy="6480"/>
              </p14:xfrm>
            </p:contentPart>
          </mc:Choice>
          <mc:Fallback xmlns="">
            <p:pic>
              <p:nvPicPr>
                <p:cNvPr id="230" name="筆跡 229">
                  <a:extLst>
                    <a:ext uri="{FF2B5EF4-FFF2-40B4-BE49-F238E27FC236}">
                      <a16:creationId xmlns:a16="http://schemas.microsoft.com/office/drawing/2014/main" id="{A0C94D14-D4E2-4CA5-83C7-1A192E2EE59E}"/>
                    </a:ext>
                  </a:extLst>
                </p:cNvPr>
                <p:cNvPicPr/>
                <p:nvPr/>
              </p:nvPicPr>
              <p:blipFill>
                <a:blip r:embed="rId371"/>
                <a:stretch>
                  <a:fillRect/>
                </a:stretch>
              </p:blipFill>
              <p:spPr>
                <a:xfrm>
                  <a:off x="8174866" y="3838798"/>
                  <a:ext cx="226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1" name="筆跡 230">
                  <a:extLst>
                    <a:ext uri="{FF2B5EF4-FFF2-40B4-BE49-F238E27FC236}">
                      <a16:creationId xmlns:a16="http://schemas.microsoft.com/office/drawing/2014/main" id="{FA2937F7-401A-4F25-8AE2-8757A4DE3D80}"/>
                    </a:ext>
                  </a:extLst>
                </p14:cNvPr>
                <p14:cNvContentPartPr/>
                <p14:nvPr/>
              </p14:nvContentPartPr>
              <p14:xfrm>
                <a:off x="8247586" y="3924838"/>
                <a:ext cx="241920" cy="214200"/>
              </p14:xfrm>
            </p:contentPart>
          </mc:Choice>
          <mc:Fallback xmlns="">
            <p:pic>
              <p:nvPicPr>
                <p:cNvPr id="231" name="筆跡 230">
                  <a:extLst>
                    <a:ext uri="{FF2B5EF4-FFF2-40B4-BE49-F238E27FC236}">
                      <a16:creationId xmlns:a16="http://schemas.microsoft.com/office/drawing/2014/main" id="{FA2937F7-401A-4F25-8AE2-8757A4DE3D80}"/>
                    </a:ext>
                  </a:extLst>
                </p:cNvPr>
                <p:cNvPicPr/>
                <p:nvPr/>
              </p:nvPicPr>
              <p:blipFill>
                <a:blip r:embed="rId373"/>
                <a:stretch>
                  <a:fillRect/>
                </a:stretch>
              </p:blipFill>
              <p:spPr>
                <a:xfrm>
                  <a:off x="8238946" y="3915838"/>
                  <a:ext cx="2595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2" name="筆跡 231">
                  <a:extLst>
                    <a:ext uri="{FF2B5EF4-FFF2-40B4-BE49-F238E27FC236}">
                      <a16:creationId xmlns:a16="http://schemas.microsoft.com/office/drawing/2014/main" id="{9B00972A-54FF-4AE6-A448-36E06ECF6847}"/>
                    </a:ext>
                  </a:extLst>
                </p14:cNvPr>
                <p14:cNvContentPartPr/>
                <p14:nvPr/>
              </p14:nvContentPartPr>
              <p14:xfrm>
                <a:off x="8546026" y="4001158"/>
                <a:ext cx="96480" cy="15840"/>
              </p14:xfrm>
            </p:contentPart>
          </mc:Choice>
          <mc:Fallback xmlns="">
            <p:pic>
              <p:nvPicPr>
                <p:cNvPr id="232" name="筆跡 231">
                  <a:extLst>
                    <a:ext uri="{FF2B5EF4-FFF2-40B4-BE49-F238E27FC236}">
                      <a16:creationId xmlns:a16="http://schemas.microsoft.com/office/drawing/2014/main" id="{9B00972A-54FF-4AE6-A448-36E06ECF6847}"/>
                    </a:ext>
                  </a:extLst>
                </p:cNvPr>
                <p:cNvPicPr/>
                <p:nvPr/>
              </p:nvPicPr>
              <p:blipFill>
                <a:blip r:embed="rId375"/>
                <a:stretch>
                  <a:fillRect/>
                </a:stretch>
              </p:blipFill>
              <p:spPr>
                <a:xfrm>
                  <a:off x="8537386" y="3992158"/>
                  <a:ext cx="1141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3" name="筆跡 232">
                  <a:extLst>
                    <a:ext uri="{FF2B5EF4-FFF2-40B4-BE49-F238E27FC236}">
                      <a16:creationId xmlns:a16="http://schemas.microsoft.com/office/drawing/2014/main" id="{068D3AAB-554E-45D2-A012-2332AA011A0E}"/>
                    </a:ext>
                  </a:extLst>
                </p14:cNvPr>
                <p14:cNvContentPartPr/>
                <p14:nvPr/>
              </p14:nvContentPartPr>
              <p14:xfrm>
                <a:off x="8539186" y="4055518"/>
                <a:ext cx="99720" cy="13680"/>
              </p14:xfrm>
            </p:contentPart>
          </mc:Choice>
          <mc:Fallback xmlns="">
            <p:pic>
              <p:nvPicPr>
                <p:cNvPr id="233" name="筆跡 232">
                  <a:extLst>
                    <a:ext uri="{FF2B5EF4-FFF2-40B4-BE49-F238E27FC236}">
                      <a16:creationId xmlns:a16="http://schemas.microsoft.com/office/drawing/2014/main" id="{068D3AAB-554E-45D2-A012-2332AA011A0E}"/>
                    </a:ext>
                  </a:extLst>
                </p:cNvPr>
                <p:cNvPicPr/>
                <p:nvPr/>
              </p:nvPicPr>
              <p:blipFill>
                <a:blip r:embed="rId377"/>
                <a:stretch>
                  <a:fillRect/>
                </a:stretch>
              </p:blipFill>
              <p:spPr>
                <a:xfrm>
                  <a:off x="8530546" y="4046878"/>
                  <a:ext cx="117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4" name="筆跡 233">
                  <a:extLst>
                    <a:ext uri="{FF2B5EF4-FFF2-40B4-BE49-F238E27FC236}">
                      <a16:creationId xmlns:a16="http://schemas.microsoft.com/office/drawing/2014/main" id="{F66DEE9D-324C-4FCF-8651-F67B6D79EC97}"/>
                    </a:ext>
                  </a:extLst>
                </p14:cNvPr>
                <p14:cNvContentPartPr/>
                <p14:nvPr/>
              </p14:nvContentPartPr>
              <p14:xfrm>
                <a:off x="8683906" y="4124638"/>
                <a:ext cx="23760" cy="11880"/>
              </p14:xfrm>
            </p:contentPart>
          </mc:Choice>
          <mc:Fallback xmlns="">
            <p:pic>
              <p:nvPicPr>
                <p:cNvPr id="234" name="筆跡 233">
                  <a:extLst>
                    <a:ext uri="{FF2B5EF4-FFF2-40B4-BE49-F238E27FC236}">
                      <a16:creationId xmlns:a16="http://schemas.microsoft.com/office/drawing/2014/main" id="{F66DEE9D-324C-4FCF-8651-F67B6D79EC97}"/>
                    </a:ext>
                  </a:extLst>
                </p:cNvPr>
                <p:cNvPicPr/>
                <p:nvPr/>
              </p:nvPicPr>
              <p:blipFill>
                <a:blip r:embed="rId379"/>
                <a:stretch>
                  <a:fillRect/>
                </a:stretch>
              </p:blipFill>
              <p:spPr>
                <a:xfrm>
                  <a:off x="8675266" y="4115638"/>
                  <a:ext cx="414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5" name="筆跡 234">
                  <a:extLst>
                    <a:ext uri="{FF2B5EF4-FFF2-40B4-BE49-F238E27FC236}">
                      <a16:creationId xmlns:a16="http://schemas.microsoft.com/office/drawing/2014/main" id="{29C4CDA5-FF9F-4FB5-A72E-FE730E4C558D}"/>
                    </a:ext>
                  </a:extLst>
                </p14:cNvPr>
                <p14:cNvContentPartPr/>
                <p14:nvPr/>
              </p14:nvContentPartPr>
              <p14:xfrm>
                <a:off x="8808106" y="4000078"/>
                <a:ext cx="47160" cy="176400"/>
              </p14:xfrm>
            </p:contentPart>
          </mc:Choice>
          <mc:Fallback xmlns="">
            <p:pic>
              <p:nvPicPr>
                <p:cNvPr id="235" name="筆跡 234">
                  <a:extLst>
                    <a:ext uri="{FF2B5EF4-FFF2-40B4-BE49-F238E27FC236}">
                      <a16:creationId xmlns:a16="http://schemas.microsoft.com/office/drawing/2014/main" id="{29C4CDA5-FF9F-4FB5-A72E-FE730E4C558D}"/>
                    </a:ext>
                  </a:extLst>
                </p:cNvPr>
                <p:cNvPicPr/>
                <p:nvPr/>
              </p:nvPicPr>
              <p:blipFill>
                <a:blip r:embed="rId381"/>
                <a:stretch>
                  <a:fillRect/>
                </a:stretch>
              </p:blipFill>
              <p:spPr>
                <a:xfrm>
                  <a:off x="8799106" y="3991078"/>
                  <a:ext cx="648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6" name="筆跡 235">
                  <a:extLst>
                    <a:ext uri="{FF2B5EF4-FFF2-40B4-BE49-F238E27FC236}">
                      <a16:creationId xmlns:a16="http://schemas.microsoft.com/office/drawing/2014/main" id="{32D73187-C42F-4E8E-9FF0-31BA166C092C}"/>
                    </a:ext>
                  </a:extLst>
                </p14:cNvPr>
                <p14:cNvContentPartPr/>
                <p14:nvPr/>
              </p14:nvContentPartPr>
              <p14:xfrm>
                <a:off x="8260186" y="3856078"/>
                <a:ext cx="24480" cy="39600"/>
              </p14:xfrm>
            </p:contentPart>
          </mc:Choice>
          <mc:Fallback xmlns="">
            <p:pic>
              <p:nvPicPr>
                <p:cNvPr id="236" name="筆跡 235">
                  <a:extLst>
                    <a:ext uri="{FF2B5EF4-FFF2-40B4-BE49-F238E27FC236}">
                      <a16:creationId xmlns:a16="http://schemas.microsoft.com/office/drawing/2014/main" id="{32D73187-C42F-4E8E-9FF0-31BA166C092C}"/>
                    </a:ext>
                  </a:extLst>
                </p:cNvPr>
                <p:cNvPicPr/>
                <p:nvPr/>
              </p:nvPicPr>
              <p:blipFill>
                <a:blip r:embed="rId383"/>
                <a:stretch>
                  <a:fillRect/>
                </a:stretch>
              </p:blipFill>
              <p:spPr>
                <a:xfrm>
                  <a:off x="8251546" y="3847078"/>
                  <a:ext cx="421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7" name="筆跡 236">
                  <a:extLst>
                    <a:ext uri="{FF2B5EF4-FFF2-40B4-BE49-F238E27FC236}">
                      <a16:creationId xmlns:a16="http://schemas.microsoft.com/office/drawing/2014/main" id="{609DEC0D-A017-487B-AA8A-6BC2E46EDE37}"/>
                    </a:ext>
                  </a:extLst>
                </p14:cNvPr>
                <p14:cNvContentPartPr/>
                <p14:nvPr/>
              </p14:nvContentPartPr>
              <p14:xfrm>
                <a:off x="8323186" y="3862198"/>
                <a:ext cx="10800" cy="34200"/>
              </p14:xfrm>
            </p:contentPart>
          </mc:Choice>
          <mc:Fallback xmlns="">
            <p:pic>
              <p:nvPicPr>
                <p:cNvPr id="237" name="筆跡 236">
                  <a:extLst>
                    <a:ext uri="{FF2B5EF4-FFF2-40B4-BE49-F238E27FC236}">
                      <a16:creationId xmlns:a16="http://schemas.microsoft.com/office/drawing/2014/main" id="{609DEC0D-A017-487B-AA8A-6BC2E46EDE37}"/>
                    </a:ext>
                  </a:extLst>
                </p:cNvPr>
                <p:cNvPicPr/>
                <p:nvPr/>
              </p:nvPicPr>
              <p:blipFill>
                <a:blip r:embed="rId385"/>
                <a:stretch>
                  <a:fillRect/>
                </a:stretch>
              </p:blipFill>
              <p:spPr>
                <a:xfrm>
                  <a:off x="8314546" y="3853198"/>
                  <a:ext cx="284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1" name="筆跡 240">
                  <a:extLst>
                    <a:ext uri="{FF2B5EF4-FFF2-40B4-BE49-F238E27FC236}">
                      <a16:creationId xmlns:a16="http://schemas.microsoft.com/office/drawing/2014/main" id="{BC28C03D-AE19-46E1-BB7B-4EB3AA2FE240}"/>
                    </a:ext>
                  </a:extLst>
                </p14:cNvPr>
                <p14:cNvContentPartPr/>
                <p14:nvPr/>
              </p14:nvContentPartPr>
              <p14:xfrm>
                <a:off x="8973706" y="3926998"/>
                <a:ext cx="5040" cy="33120"/>
              </p14:xfrm>
            </p:contentPart>
          </mc:Choice>
          <mc:Fallback xmlns="">
            <p:pic>
              <p:nvPicPr>
                <p:cNvPr id="241" name="筆跡 240">
                  <a:extLst>
                    <a:ext uri="{FF2B5EF4-FFF2-40B4-BE49-F238E27FC236}">
                      <a16:creationId xmlns:a16="http://schemas.microsoft.com/office/drawing/2014/main" id="{BC28C03D-AE19-46E1-BB7B-4EB3AA2FE240}"/>
                    </a:ext>
                  </a:extLst>
                </p:cNvPr>
                <p:cNvPicPr/>
                <p:nvPr/>
              </p:nvPicPr>
              <p:blipFill>
                <a:blip r:embed="rId387"/>
                <a:stretch>
                  <a:fillRect/>
                </a:stretch>
              </p:blipFill>
              <p:spPr>
                <a:xfrm>
                  <a:off x="8965066" y="3917998"/>
                  <a:ext cx="226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2" name="筆跡 241">
                  <a:extLst>
                    <a:ext uri="{FF2B5EF4-FFF2-40B4-BE49-F238E27FC236}">
                      <a16:creationId xmlns:a16="http://schemas.microsoft.com/office/drawing/2014/main" id="{19B1F9DE-67F4-450D-95E0-445B48EF2D50}"/>
                    </a:ext>
                  </a:extLst>
                </p14:cNvPr>
                <p14:cNvContentPartPr/>
                <p14:nvPr/>
              </p14:nvContentPartPr>
              <p14:xfrm>
                <a:off x="9002506" y="3952558"/>
                <a:ext cx="28800" cy="48600"/>
              </p14:xfrm>
            </p:contentPart>
          </mc:Choice>
          <mc:Fallback xmlns="">
            <p:pic>
              <p:nvPicPr>
                <p:cNvPr id="242" name="筆跡 241">
                  <a:extLst>
                    <a:ext uri="{FF2B5EF4-FFF2-40B4-BE49-F238E27FC236}">
                      <a16:creationId xmlns:a16="http://schemas.microsoft.com/office/drawing/2014/main" id="{19B1F9DE-67F4-450D-95E0-445B48EF2D50}"/>
                    </a:ext>
                  </a:extLst>
                </p:cNvPr>
                <p:cNvPicPr/>
                <p:nvPr/>
              </p:nvPicPr>
              <p:blipFill>
                <a:blip r:embed="rId389"/>
                <a:stretch>
                  <a:fillRect/>
                </a:stretch>
              </p:blipFill>
              <p:spPr>
                <a:xfrm>
                  <a:off x="8993506" y="3943918"/>
                  <a:ext cx="46440" cy="66240"/>
                </a:xfrm>
                <a:prstGeom prst="rect">
                  <a:avLst/>
                </a:prstGeom>
              </p:spPr>
            </p:pic>
          </mc:Fallback>
        </mc:AlternateContent>
      </p:grpSp>
      <p:grpSp>
        <p:nvGrpSpPr>
          <p:cNvPr id="268" name="群組 267">
            <a:extLst>
              <a:ext uri="{FF2B5EF4-FFF2-40B4-BE49-F238E27FC236}">
                <a16:creationId xmlns:a16="http://schemas.microsoft.com/office/drawing/2014/main" id="{653274FE-DB5B-4061-8F21-D708A2788717}"/>
              </a:ext>
            </a:extLst>
          </p:cNvPr>
          <p:cNvGrpSpPr/>
          <p:nvPr/>
        </p:nvGrpSpPr>
        <p:grpSpPr>
          <a:xfrm>
            <a:off x="4578106" y="2065078"/>
            <a:ext cx="478440" cy="235080"/>
            <a:chOff x="4578106" y="2065078"/>
            <a:chExt cx="478440" cy="235080"/>
          </a:xfrm>
        </p:grpSpPr>
        <mc:AlternateContent xmlns:mc="http://schemas.openxmlformats.org/markup-compatibility/2006" xmlns:p14="http://schemas.microsoft.com/office/powerpoint/2010/main">
          <mc:Choice Requires="p14">
            <p:contentPart p14:bwMode="auto" r:id="rId390">
              <p14:nvContentPartPr>
                <p14:cNvPr id="244" name="筆跡 243">
                  <a:extLst>
                    <a:ext uri="{FF2B5EF4-FFF2-40B4-BE49-F238E27FC236}">
                      <a16:creationId xmlns:a16="http://schemas.microsoft.com/office/drawing/2014/main" id="{3CC3EA57-C7D0-47D5-829A-D1D99976B6C1}"/>
                    </a:ext>
                  </a:extLst>
                </p14:cNvPr>
                <p14:cNvContentPartPr/>
                <p14:nvPr/>
              </p14:nvContentPartPr>
              <p14:xfrm>
                <a:off x="4578106" y="2094238"/>
                <a:ext cx="474840" cy="71280"/>
              </p14:xfrm>
            </p:contentPart>
          </mc:Choice>
          <mc:Fallback xmlns="">
            <p:pic>
              <p:nvPicPr>
                <p:cNvPr id="244" name="筆跡 243">
                  <a:extLst>
                    <a:ext uri="{FF2B5EF4-FFF2-40B4-BE49-F238E27FC236}">
                      <a16:creationId xmlns:a16="http://schemas.microsoft.com/office/drawing/2014/main" id="{3CC3EA57-C7D0-47D5-829A-D1D99976B6C1}"/>
                    </a:ext>
                  </a:extLst>
                </p:cNvPr>
                <p:cNvPicPr/>
                <p:nvPr/>
              </p:nvPicPr>
              <p:blipFill>
                <a:blip r:embed="rId391"/>
                <a:stretch>
                  <a:fillRect/>
                </a:stretch>
              </p:blipFill>
              <p:spPr>
                <a:xfrm>
                  <a:off x="4569466" y="2085238"/>
                  <a:ext cx="4924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5" name="筆跡 244">
                  <a:extLst>
                    <a:ext uri="{FF2B5EF4-FFF2-40B4-BE49-F238E27FC236}">
                      <a16:creationId xmlns:a16="http://schemas.microsoft.com/office/drawing/2014/main" id="{F2A88640-4972-40DD-A3EF-4E8C45007610}"/>
                    </a:ext>
                  </a:extLst>
                </p14:cNvPr>
                <p14:cNvContentPartPr/>
                <p14:nvPr/>
              </p14:nvContentPartPr>
              <p14:xfrm>
                <a:off x="4693306" y="2161918"/>
                <a:ext cx="323640" cy="54720"/>
              </p14:xfrm>
            </p:contentPart>
          </mc:Choice>
          <mc:Fallback xmlns="">
            <p:pic>
              <p:nvPicPr>
                <p:cNvPr id="245" name="筆跡 244">
                  <a:extLst>
                    <a:ext uri="{FF2B5EF4-FFF2-40B4-BE49-F238E27FC236}">
                      <a16:creationId xmlns:a16="http://schemas.microsoft.com/office/drawing/2014/main" id="{F2A88640-4972-40DD-A3EF-4E8C45007610}"/>
                    </a:ext>
                  </a:extLst>
                </p:cNvPr>
                <p:cNvPicPr/>
                <p:nvPr/>
              </p:nvPicPr>
              <p:blipFill>
                <a:blip r:embed="rId393"/>
                <a:stretch>
                  <a:fillRect/>
                </a:stretch>
              </p:blipFill>
              <p:spPr>
                <a:xfrm>
                  <a:off x="4684306" y="2153278"/>
                  <a:ext cx="3412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6" name="筆跡 245">
                  <a:extLst>
                    <a:ext uri="{FF2B5EF4-FFF2-40B4-BE49-F238E27FC236}">
                      <a16:creationId xmlns:a16="http://schemas.microsoft.com/office/drawing/2014/main" id="{9CFD7F71-6975-4DEB-81B5-04C7C4EAB952}"/>
                    </a:ext>
                  </a:extLst>
                </p14:cNvPr>
                <p14:cNvContentPartPr/>
                <p14:nvPr/>
              </p14:nvContentPartPr>
              <p14:xfrm>
                <a:off x="4863586" y="2065078"/>
                <a:ext cx="192960" cy="235080"/>
              </p14:xfrm>
            </p:contentPart>
          </mc:Choice>
          <mc:Fallback xmlns="">
            <p:pic>
              <p:nvPicPr>
                <p:cNvPr id="246" name="筆跡 245">
                  <a:extLst>
                    <a:ext uri="{FF2B5EF4-FFF2-40B4-BE49-F238E27FC236}">
                      <a16:creationId xmlns:a16="http://schemas.microsoft.com/office/drawing/2014/main" id="{9CFD7F71-6975-4DEB-81B5-04C7C4EAB952}"/>
                    </a:ext>
                  </a:extLst>
                </p:cNvPr>
                <p:cNvPicPr/>
                <p:nvPr/>
              </p:nvPicPr>
              <p:blipFill>
                <a:blip r:embed="rId395"/>
                <a:stretch>
                  <a:fillRect/>
                </a:stretch>
              </p:blipFill>
              <p:spPr>
                <a:xfrm>
                  <a:off x="4854586" y="2056438"/>
                  <a:ext cx="210600" cy="252720"/>
                </a:xfrm>
                <a:prstGeom prst="rect">
                  <a:avLst/>
                </a:prstGeom>
              </p:spPr>
            </p:pic>
          </mc:Fallback>
        </mc:AlternateContent>
      </p:grpSp>
      <p:grpSp>
        <p:nvGrpSpPr>
          <p:cNvPr id="267" name="群組 266">
            <a:extLst>
              <a:ext uri="{FF2B5EF4-FFF2-40B4-BE49-F238E27FC236}">
                <a16:creationId xmlns:a16="http://schemas.microsoft.com/office/drawing/2014/main" id="{AE3C8B53-CA00-411E-8729-81B1A11C605B}"/>
              </a:ext>
            </a:extLst>
          </p:cNvPr>
          <p:cNvGrpSpPr/>
          <p:nvPr/>
        </p:nvGrpSpPr>
        <p:grpSpPr>
          <a:xfrm>
            <a:off x="5392066" y="1789318"/>
            <a:ext cx="1455480" cy="466560"/>
            <a:chOff x="5392066" y="1789318"/>
            <a:chExt cx="1455480" cy="466560"/>
          </a:xfrm>
        </p:grpSpPr>
        <mc:AlternateContent xmlns:mc="http://schemas.openxmlformats.org/markup-compatibility/2006" xmlns:p14="http://schemas.microsoft.com/office/powerpoint/2010/main">
          <mc:Choice Requires="p14">
            <p:contentPart p14:bwMode="auto" r:id="rId396">
              <p14:nvContentPartPr>
                <p14:cNvPr id="247" name="筆跡 246">
                  <a:extLst>
                    <a:ext uri="{FF2B5EF4-FFF2-40B4-BE49-F238E27FC236}">
                      <a16:creationId xmlns:a16="http://schemas.microsoft.com/office/drawing/2014/main" id="{7FC90F50-0CE3-4AFA-B24E-6BA55E5B1F76}"/>
                    </a:ext>
                  </a:extLst>
                </p14:cNvPr>
                <p14:cNvContentPartPr/>
                <p14:nvPr/>
              </p14:nvContentPartPr>
              <p14:xfrm>
                <a:off x="5392066" y="1876078"/>
                <a:ext cx="205920" cy="204120"/>
              </p14:xfrm>
            </p:contentPart>
          </mc:Choice>
          <mc:Fallback xmlns="">
            <p:pic>
              <p:nvPicPr>
                <p:cNvPr id="247" name="筆跡 246">
                  <a:extLst>
                    <a:ext uri="{FF2B5EF4-FFF2-40B4-BE49-F238E27FC236}">
                      <a16:creationId xmlns:a16="http://schemas.microsoft.com/office/drawing/2014/main" id="{7FC90F50-0CE3-4AFA-B24E-6BA55E5B1F76}"/>
                    </a:ext>
                  </a:extLst>
                </p:cNvPr>
                <p:cNvPicPr/>
                <p:nvPr/>
              </p:nvPicPr>
              <p:blipFill>
                <a:blip r:embed="rId397"/>
                <a:stretch>
                  <a:fillRect/>
                </a:stretch>
              </p:blipFill>
              <p:spPr>
                <a:xfrm>
                  <a:off x="5383066" y="1867078"/>
                  <a:ext cx="2235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8" name="筆跡 247">
                  <a:extLst>
                    <a:ext uri="{FF2B5EF4-FFF2-40B4-BE49-F238E27FC236}">
                      <a16:creationId xmlns:a16="http://schemas.microsoft.com/office/drawing/2014/main" id="{ACBFBE75-562A-4A2E-8C3A-1E68827A36B0}"/>
                    </a:ext>
                  </a:extLst>
                </p14:cNvPr>
                <p14:cNvContentPartPr/>
                <p14:nvPr/>
              </p14:nvContentPartPr>
              <p14:xfrm>
                <a:off x="5491786" y="1990198"/>
                <a:ext cx="39240" cy="149760"/>
              </p14:xfrm>
            </p:contentPart>
          </mc:Choice>
          <mc:Fallback xmlns="">
            <p:pic>
              <p:nvPicPr>
                <p:cNvPr id="248" name="筆跡 247">
                  <a:extLst>
                    <a:ext uri="{FF2B5EF4-FFF2-40B4-BE49-F238E27FC236}">
                      <a16:creationId xmlns:a16="http://schemas.microsoft.com/office/drawing/2014/main" id="{ACBFBE75-562A-4A2E-8C3A-1E68827A36B0}"/>
                    </a:ext>
                  </a:extLst>
                </p:cNvPr>
                <p:cNvPicPr/>
                <p:nvPr/>
              </p:nvPicPr>
              <p:blipFill>
                <a:blip r:embed="rId399"/>
                <a:stretch>
                  <a:fillRect/>
                </a:stretch>
              </p:blipFill>
              <p:spPr>
                <a:xfrm>
                  <a:off x="5483146" y="1981198"/>
                  <a:ext cx="568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9" name="筆跡 248">
                  <a:extLst>
                    <a:ext uri="{FF2B5EF4-FFF2-40B4-BE49-F238E27FC236}">
                      <a16:creationId xmlns:a16="http://schemas.microsoft.com/office/drawing/2014/main" id="{797378C0-BBB4-46B2-89C1-57B2077A76DB}"/>
                    </a:ext>
                  </a:extLst>
                </p14:cNvPr>
                <p14:cNvContentPartPr/>
                <p14:nvPr/>
              </p14:nvContentPartPr>
              <p14:xfrm>
                <a:off x="5509066" y="1988038"/>
                <a:ext cx="121680" cy="50760"/>
              </p14:xfrm>
            </p:contentPart>
          </mc:Choice>
          <mc:Fallback xmlns="">
            <p:pic>
              <p:nvPicPr>
                <p:cNvPr id="249" name="筆跡 248">
                  <a:extLst>
                    <a:ext uri="{FF2B5EF4-FFF2-40B4-BE49-F238E27FC236}">
                      <a16:creationId xmlns:a16="http://schemas.microsoft.com/office/drawing/2014/main" id="{797378C0-BBB4-46B2-89C1-57B2077A76DB}"/>
                    </a:ext>
                  </a:extLst>
                </p:cNvPr>
                <p:cNvPicPr/>
                <p:nvPr/>
              </p:nvPicPr>
              <p:blipFill>
                <a:blip r:embed="rId401"/>
                <a:stretch>
                  <a:fillRect/>
                </a:stretch>
              </p:blipFill>
              <p:spPr>
                <a:xfrm>
                  <a:off x="5500066" y="1979398"/>
                  <a:ext cx="1393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50" name="筆跡 249">
                  <a:extLst>
                    <a:ext uri="{FF2B5EF4-FFF2-40B4-BE49-F238E27FC236}">
                      <a16:creationId xmlns:a16="http://schemas.microsoft.com/office/drawing/2014/main" id="{DE6B2A56-8274-49C7-A6A8-CF318BC513DF}"/>
                    </a:ext>
                  </a:extLst>
                </p14:cNvPr>
                <p14:cNvContentPartPr/>
                <p14:nvPr/>
              </p14:nvContentPartPr>
              <p14:xfrm>
                <a:off x="5755306" y="1789318"/>
                <a:ext cx="159480" cy="127080"/>
              </p14:xfrm>
            </p:contentPart>
          </mc:Choice>
          <mc:Fallback xmlns="">
            <p:pic>
              <p:nvPicPr>
                <p:cNvPr id="250" name="筆跡 249">
                  <a:extLst>
                    <a:ext uri="{FF2B5EF4-FFF2-40B4-BE49-F238E27FC236}">
                      <a16:creationId xmlns:a16="http://schemas.microsoft.com/office/drawing/2014/main" id="{DE6B2A56-8274-49C7-A6A8-CF318BC513DF}"/>
                    </a:ext>
                  </a:extLst>
                </p:cNvPr>
                <p:cNvPicPr/>
                <p:nvPr/>
              </p:nvPicPr>
              <p:blipFill>
                <a:blip r:embed="rId403"/>
                <a:stretch>
                  <a:fillRect/>
                </a:stretch>
              </p:blipFill>
              <p:spPr>
                <a:xfrm>
                  <a:off x="5746306" y="1780678"/>
                  <a:ext cx="177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1" name="筆跡 250">
                  <a:extLst>
                    <a:ext uri="{FF2B5EF4-FFF2-40B4-BE49-F238E27FC236}">
                      <a16:creationId xmlns:a16="http://schemas.microsoft.com/office/drawing/2014/main" id="{E272EBDF-9164-4D90-8309-25F30EB249A2}"/>
                    </a:ext>
                  </a:extLst>
                </p14:cNvPr>
                <p14:cNvContentPartPr/>
                <p14:nvPr/>
              </p14:nvContentPartPr>
              <p14:xfrm>
                <a:off x="5698786" y="1928278"/>
                <a:ext cx="54000" cy="175320"/>
              </p14:xfrm>
            </p:contentPart>
          </mc:Choice>
          <mc:Fallback xmlns="">
            <p:pic>
              <p:nvPicPr>
                <p:cNvPr id="251" name="筆跡 250">
                  <a:extLst>
                    <a:ext uri="{FF2B5EF4-FFF2-40B4-BE49-F238E27FC236}">
                      <a16:creationId xmlns:a16="http://schemas.microsoft.com/office/drawing/2014/main" id="{E272EBDF-9164-4D90-8309-25F30EB249A2}"/>
                    </a:ext>
                  </a:extLst>
                </p:cNvPr>
                <p:cNvPicPr/>
                <p:nvPr/>
              </p:nvPicPr>
              <p:blipFill>
                <a:blip r:embed="rId405"/>
                <a:stretch>
                  <a:fillRect/>
                </a:stretch>
              </p:blipFill>
              <p:spPr>
                <a:xfrm>
                  <a:off x="5690146" y="1919638"/>
                  <a:ext cx="716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2" name="筆跡 251">
                  <a:extLst>
                    <a:ext uri="{FF2B5EF4-FFF2-40B4-BE49-F238E27FC236}">
                      <a16:creationId xmlns:a16="http://schemas.microsoft.com/office/drawing/2014/main" id="{E83ECBE0-5912-417E-879D-45D4F99EED15}"/>
                    </a:ext>
                  </a:extLst>
                </p14:cNvPr>
                <p14:cNvContentPartPr/>
                <p14:nvPr/>
              </p14:nvContentPartPr>
              <p14:xfrm>
                <a:off x="5741266" y="1952038"/>
                <a:ext cx="73440" cy="144000"/>
              </p14:xfrm>
            </p:contentPart>
          </mc:Choice>
          <mc:Fallback xmlns="">
            <p:pic>
              <p:nvPicPr>
                <p:cNvPr id="252" name="筆跡 251">
                  <a:extLst>
                    <a:ext uri="{FF2B5EF4-FFF2-40B4-BE49-F238E27FC236}">
                      <a16:creationId xmlns:a16="http://schemas.microsoft.com/office/drawing/2014/main" id="{E83ECBE0-5912-417E-879D-45D4F99EED15}"/>
                    </a:ext>
                  </a:extLst>
                </p:cNvPr>
                <p:cNvPicPr/>
                <p:nvPr/>
              </p:nvPicPr>
              <p:blipFill>
                <a:blip r:embed="rId407"/>
                <a:stretch>
                  <a:fillRect/>
                </a:stretch>
              </p:blipFill>
              <p:spPr>
                <a:xfrm>
                  <a:off x="5732266" y="1943398"/>
                  <a:ext cx="91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3" name="筆跡 252">
                  <a:extLst>
                    <a:ext uri="{FF2B5EF4-FFF2-40B4-BE49-F238E27FC236}">
                      <a16:creationId xmlns:a16="http://schemas.microsoft.com/office/drawing/2014/main" id="{912C8653-543B-40BF-B24C-DA39CE4845E6}"/>
                    </a:ext>
                  </a:extLst>
                </p14:cNvPr>
                <p14:cNvContentPartPr/>
                <p14:nvPr/>
              </p14:nvContentPartPr>
              <p14:xfrm>
                <a:off x="5714986" y="2000278"/>
                <a:ext cx="110160" cy="52920"/>
              </p14:xfrm>
            </p:contentPart>
          </mc:Choice>
          <mc:Fallback xmlns="">
            <p:pic>
              <p:nvPicPr>
                <p:cNvPr id="253" name="筆跡 252">
                  <a:extLst>
                    <a:ext uri="{FF2B5EF4-FFF2-40B4-BE49-F238E27FC236}">
                      <a16:creationId xmlns:a16="http://schemas.microsoft.com/office/drawing/2014/main" id="{912C8653-543B-40BF-B24C-DA39CE4845E6}"/>
                    </a:ext>
                  </a:extLst>
                </p:cNvPr>
                <p:cNvPicPr/>
                <p:nvPr/>
              </p:nvPicPr>
              <p:blipFill>
                <a:blip r:embed="rId409"/>
                <a:stretch>
                  <a:fillRect/>
                </a:stretch>
              </p:blipFill>
              <p:spPr>
                <a:xfrm>
                  <a:off x="5705986" y="1991638"/>
                  <a:ext cx="1278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4" name="筆跡 253">
                  <a:extLst>
                    <a:ext uri="{FF2B5EF4-FFF2-40B4-BE49-F238E27FC236}">
                      <a16:creationId xmlns:a16="http://schemas.microsoft.com/office/drawing/2014/main" id="{D23030E0-7311-40E9-967D-F9E9B4359AAB}"/>
                    </a:ext>
                  </a:extLst>
                </p14:cNvPr>
                <p14:cNvContentPartPr/>
                <p14:nvPr/>
              </p14:nvContentPartPr>
              <p14:xfrm>
                <a:off x="5854306" y="1971478"/>
                <a:ext cx="175320" cy="74520"/>
              </p14:xfrm>
            </p:contentPart>
          </mc:Choice>
          <mc:Fallback xmlns="">
            <p:pic>
              <p:nvPicPr>
                <p:cNvPr id="254" name="筆跡 253">
                  <a:extLst>
                    <a:ext uri="{FF2B5EF4-FFF2-40B4-BE49-F238E27FC236}">
                      <a16:creationId xmlns:a16="http://schemas.microsoft.com/office/drawing/2014/main" id="{D23030E0-7311-40E9-967D-F9E9B4359AAB}"/>
                    </a:ext>
                  </a:extLst>
                </p:cNvPr>
                <p:cNvPicPr/>
                <p:nvPr/>
              </p:nvPicPr>
              <p:blipFill>
                <a:blip r:embed="rId411"/>
                <a:stretch>
                  <a:fillRect/>
                </a:stretch>
              </p:blipFill>
              <p:spPr>
                <a:xfrm>
                  <a:off x="5845666" y="1962838"/>
                  <a:ext cx="1929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5" name="筆跡 254">
                  <a:extLst>
                    <a:ext uri="{FF2B5EF4-FFF2-40B4-BE49-F238E27FC236}">
                      <a16:creationId xmlns:a16="http://schemas.microsoft.com/office/drawing/2014/main" id="{BD764B39-CFCC-4F2B-AA60-C6F1FBF678CD}"/>
                    </a:ext>
                  </a:extLst>
                </p14:cNvPr>
                <p14:cNvContentPartPr/>
                <p14:nvPr/>
              </p14:nvContentPartPr>
              <p14:xfrm>
                <a:off x="5896426" y="1927558"/>
                <a:ext cx="108720" cy="207360"/>
              </p14:xfrm>
            </p:contentPart>
          </mc:Choice>
          <mc:Fallback xmlns="">
            <p:pic>
              <p:nvPicPr>
                <p:cNvPr id="255" name="筆跡 254">
                  <a:extLst>
                    <a:ext uri="{FF2B5EF4-FFF2-40B4-BE49-F238E27FC236}">
                      <a16:creationId xmlns:a16="http://schemas.microsoft.com/office/drawing/2014/main" id="{BD764B39-CFCC-4F2B-AA60-C6F1FBF678CD}"/>
                    </a:ext>
                  </a:extLst>
                </p:cNvPr>
                <p:cNvPicPr/>
                <p:nvPr/>
              </p:nvPicPr>
              <p:blipFill>
                <a:blip r:embed="rId413"/>
                <a:stretch>
                  <a:fillRect/>
                </a:stretch>
              </p:blipFill>
              <p:spPr>
                <a:xfrm>
                  <a:off x="5887786" y="1918558"/>
                  <a:ext cx="1263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6" name="筆跡 255">
                  <a:extLst>
                    <a:ext uri="{FF2B5EF4-FFF2-40B4-BE49-F238E27FC236}">
                      <a16:creationId xmlns:a16="http://schemas.microsoft.com/office/drawing/2014/main" id="{89D63484-6F12-49AF-AF31-7A9FDFDF1178}"/>
                    </a:ext>
                  </a:extLst>
                </p14:cNvPr>
                <p14:cNvContentPartPr/>
                <p14:nvPr/>
              </p14:nvContentPartPr>
              <p14:xfrm>
                <a:off x="6194146" y="1948078"/>
                <a:ext cx="39240" cy="193680"/>
              </p14:xfrm>
            </p:contentPart>
          </mc:Choice>
          <mc:Fallback xmlns="">
            <p:pic>
              <p:nvPicPr>
                <p:cNvPr id="256" name="筆跡 255">
                  <a:extLst>
                    <a:ext uri="{FF2B5EF4-FFF2-40B4-BE49-F238E27FC236}">
                      <a16:creationId xmlns:a16="http://schemas.microsoft.com/office/drawing/2014/main" id="{89D63484-6F12-49AF-AF31-7A9FDFDF1178}"/>
                    </a:ext>
                  </a:extLst>
                </p:cNvPr>
                <p:cNvPicPr/>
                <p:nvPr/>
              </p:nvPicPr>
              <p:blipFill>
                <a:blip r:embed="rId415"/>
                <a:stretch>
                  <a:fillRect/>
                </a:stretch>
              </p:blipFill>
              <p:spPr>
                <a:xfrm>
                  <a:off x="6185146" y="1939078"/>
                  <a:ext cx="568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7" name="筆跡 256">
                  <a:extLst>
                    <a:ext uri="{FF2B5EF4-FFF2-40B4-BE49-F238E27FC236}">
                      <a16:creationId xmlns:a16="http://schemas.microsoft.com/office/drawing/2014/main" id="{2F516F75-5A07-45E5-A12B-89F2BCE067CE}"/>
                    </a:ext>
                  </a:extLst>
                </p14:cNvPr>
                <p14:cNvContentPartPr/>
                <p14:nvPr/>
              </p14:nvContentPartPr>
              <p14:xfrm>
                <a:off x="6272986" y="1923238"/>
                <a:ext cx="156240" cy="192240"/>
              </p14:xfrm>
            </p:contentPart>
          </mc:Choice>
          <mc:Fallback xmlns="">
            <p:pic>
              <p:nvPicPr>
                <p:cNvPr id="257" name="筆跡 256">
                  <a:extLst>
                    <a:ext uri="{FF2B5EF4-FFF2-40B4-BE49-F238E27FC236}">
                      <a16:creationId xmlns:a16="http://schemas.microsoft.com/office/drawing/2014/main" id="{2F516F75-5A07-45E5-A12B-89F2BCE067CE}"/>
                    </a:ext>
                  </a:extLst>
                </p:cNvPr>
                <p:cNvPicPr/>
                <p:nvPr/>
              </p:nvPicPr>
              <p:blipFill>
                <a:blip r:embed="rId417"/>
                <a:stretch>
                  <a:fillRect/>
                </a:stretch>
              </p:blipFill>
              <p:spPr>
                <a:xfrm>
                  <a:off x="6263986" y="1914598"/>
                  <a:ext cx="1738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8" name="筆跡 257">
                  <a:extLst>
                    <a:ext uri="{FF2B5EF4-FFF2-40B4-BE49-F238E27FC236}">
                      <a16:creationId xmlns:a16="http://schemas.microsoft.com/office/drawing/2014/main" id="{2C8992C0-EC26-4E5E-97BB-F04E610AF12C}"/>
                    </a:ext>
                  </a:extLst>
                </p14:cNvPr>
                <p14:cNvContentPartPr/>
                <p14:nvPr/>
              </p14:nvContentPartPr>
              <p14:xfrm>
                <a:off x="6272986" y="1996318"/>
                <a:ext cx="127440" cy="25920"/>
              </p14:xfrm>
            </p:contentPart>
          </mc:Choice>
          <mc:Fallback xmlns="">
            <p:pic>
              <p:nvPicPr>
                <p:cNvPr id="258" name="筆跡 257">
                  <a:extLst>
                    <a:ext uri="{FF2B5EF4-FFF2-40B4-BE49-F238E27FC236}">
                      <a16:creationId xmlns:a16="http://schemas.microsoft.com/office/drawing/2014/main" id="{2C8992C0-EC26-4E5E-97BB-F04E610AF12C}"/>
                    </a:ext>
                  </a:extLst>
                </p:cNvPr>
                <p:cNvPicPr/>
                <p:nvPr/>
              </p:nvPicPr>
              <p:blipFill>
                <a:blip r:embed="rId419"/>
                <a:stretch>
                  <a:fillRect/>
                </a:stretch>
              </p:blipFill>
              <p:spPr>
                <a:xfrm>
                  <a:off x="6263986" y="1987678"/>
                  <a:ext cx="145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9" name="筆跡 258">
                  <a:extLst>
                    <a:ext uri="{FF2B5EF4-FFF2-40B4-BE49-F238E27FC236}">
                      <a16:creationId xmlns:a16="http://schemas.microsoft.com/office/drawing/2014/main" id="{B10F3006-E83D-4CBD-A9A6-09EF029491C3}"/>
                    </a:ext>
                  </a:extLst>
                </p14:cNvPr>
                <p14:cNvContentPartPr/>
                <p14:nvPr/>
              </p14:nvContentPartPr>
              <p14:xfrm>
                <a:off x="6235186" y="2046718"/>
                <a:ext cx="150120" cy="16920"/>
              </p14:xfrm>
            </p:contentPart>
          </mc:Choice>
          <mc:Fallback xmlns="">
            <p:pic>
              <p:nvPicPr>
                <p:cNvPr id="259" name="筆跡 258">
                  <a:extLst>
                    <a:ext uri="{FF2B5EF4-FFF2-40B4-BE49-F238E27FC236}">
                      <a16:creationId xmlns:a16="http://schemas.microsoft.com/office/drawing/2014/main" id="{B10F3006-E83D-4CBD-A9A6-09EF029491C3}"/>
                    </a:ext>
                  </a:extLst>
                </p:cNvPr>
                <p:cNvPicPr/>
                <p:nvPr/>
              </p:nvPicPr>
              <p:blipFill>
                <a:blip r:embed="rId421"/>
                <a:stretch>
                  <a:fillRect/>
                </a:stretch>
              </p:blipFill>
              <p:spPr>
                <a:xfrm>
                  <a:off x="6226186" y="2038078"/>
                  <a:ext cx="167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0" name="筆跡 259">
                  <a:extLst>
                    <a:ext uri="{FF2B5EF4-FFF2-40B4-BE49-F238E27FC236}">
                      <a16:creationId xmlns:a16="http://schemas.microsoft.com/office/drawing/2014/main" id="{16A91715-4F6F-42A2-874F-06D873E034F9}"/>
                    </a:ext>
                  </a:extLst>
                </p14:cNvPr>
                <p14:cNvContentPartPr/>
                <p14:nvPr/>
              </p14:nvContentPartPr>
              <p14:xfrm>
                <a:off x="6296746" y="1977958"/>
                <a:ext cx="34560" cy="155880"/>
              </p14:xfrm>
            </p:contentPart>
          </mc:Choice>
          <mc:Fallback xmlns="">
            <p:pic>
              <p:nvPicPr>
                <p:cNvPr id="260" name="筆跡 259">
                  <a:extLst>
                    <a:ext uri="{FF2B5EF4-FFF2-40B4-BE49-F238E27FC236}">
                      <a16:creationId xmlns:a16="http://schemas.microsoft.com/office/drawing/2014/main" id="{16A91715-4F6F-42A2-874F-06D873E034F9}"/>
                    </a:ext>
                  </a:extLst>
                </p:cNvPr>
                <p:cNvPicPr/>
                <p:nvPr/>
              </p:nvPicPr>
              <p:blipFill>
                <a:blip r:embed="rId423"/>
                <a:stretch>
                  <a:fillRect/>
                </a:stretch>
              </p:blipFill>
              <p:spPr>
                <a:xfrm>
                  <a:off x="6288106" y="1968958"/>
                  <a:ext cx="522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1" name="筆跡 260">
                  <a:extLst>
                    <a:ext uri="{FF2B5EF4-FFF2-40B4-BE49-F238E27FC236}">
                      <a16:creationId xmlns:a16="http://schemas.microsoft.com/office/drawing/2014/main" id="{15B5F8D2-950D-4E11-8AC6-E360AD16BCA8}"/>
                    </a:ext>
                  </a:extLst>
                </p14:cNvPr>
                <p14:cNvContentPartPr/>
                <p14:nvPr/>
              </p14:nvContentPartPr>
              <p14:xfrm>
                <a:off x="6570346" y="1962478"/>
                <a:ext cx="191160" cy="18720"/>
              </p14:xfrm>
            </p:contentPart>
          </mc:Choice>
          <mc:Fallback xmlns="">
            <p:pic>
              <p:nvPicPr>
                <p:cNvPr id="261" name="筆跡 260">
                  <a:extLst>
                    <a:ext uri="{FF2B5EF4-FFF2-40B4-BE49-F238E27FC236}">
                      <a16:creationId xmlns:a16="http://schemas.microsoft.com/office/drawing/2014/main" id="{15B5F8D2-950D-4E11-8AC6-E360AD16BCA8}"/>
                    </a:ext>
                  </a:extLst>
                </p:cNvPr>
                <p:cNvPicPr/>
                <p:nvPr/>
              </p:nvPicPr>
              <p:blipFill>
                <a:blip r:embed="rId425"/>
                <a:stretch>
                  <a:fillRect/>
                </a:stretch>
              </p:blipFill>
              <p:spPr>
                <a:xfrm>
                  <a:off x="6561346" y="1953478"/>
                  <a:ext cx="208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2" name="筆跡 261">
                  <a:extLst>
                    <a:ext uri="{FF2B5EF4-FFF2-40B4-BE49-F238E27FC236}">
                      <a16:creationId xmlns:a16="http://schemas.microsoft.com/office/drawing/2014/main" id="{2D14B7C3-DC73-4728-8982-88B47A6EB468}"/>
                    </a:ext>
                  </a:extLst>
                </p14:cNvPr>
                <p14:cNvContentPartPr/>
                <p14:nvPr/>
              </p14:nvContentPartPr>
              <p14:xfrm>
                <a:off x="6514186" y="2008558"/>
                <a:ext cx="108000" cy="56880"/>
              </p14:xfrm>
            </p:contentPart>
          </mc:Choice>
          <mc:Fallback xmlns="">
            <p:pic>
              <p:nvPicPr>
                <p:cNvPr id="262" name="筆跡 261">
                  <a:extLst>
                    <a:ext uri="{FF2B5EF4-FFF2-40B4-BE49-F238E27FC236}">
                      <a16:creationId xmlns:a16="http://schemas.microsoft.com/office/drawing/2014/main" id="{2D14B7C3-DC73-4728-8982-88B47A6EB468}"/>
                    </a:ext>
                  </a:extLst>
                </p:cNvPr>
                <p:cNvPicPr/>
                <p:nvPr/>
              </p:nvPicPr>
              <p:blipFill>
                <a:blip r:embed="rId427"/>
                <a:stretch>
                  <a:fillRect/>
                </a:stretch>
              </p:blipFill>
              <p:spPr>
                <a:xfrm>
                  <a:off x="6505186" y="1999918"/>
                  <a:ext cx="1256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3" name="筆跡 262">
                  <a:extLst>
                    <a:ext uri="{FF2B5EF4-FFF2-40B4-BE49-F238E27FC236}">
                      <a16:creationId xmlns:a16="http://schemas.microsoft.com/office/drawing/2014/main" id="{7ED40FA7-F495-4168-AEB7-93903B670055}"/>
                    </a:ext>
                  </a:extLst>
                </p14:cNvPr>
                <p14:cNvContentPartPr/>
                <p14:nvPr/>
              </p14:nvContentPartPr>
              <p14:xfrm>
                <a:off x="6613546" y="2041678"/>
                <a:ext cx="47160" cy="16920"/>
              </p14:xfrm>
            </p:contentPart>
          </mc:Choice>
          <mc:Fallback xmlns="">
            <p:pic>
              <p:nvPicPr>
                <p:cNvPr id="263" name="筆跡 262">
                  <a:extLst>
                    <a:ext uri="{FF2B5EF4-FFF2-40B4-BE49-F238E27FC236}">
                      <a16:creationId xmlns:a16="http://schemas.microsoft.com/office/drawing/2014/main" id="{7ED40FA7-F495-4168-AEB7-93903B670055}"/>
                    </a:ext>
                  </a:extLst>
                </p:cNvPr>
                <p:cNvPicPr/>
                <p:nvPr/>
              </p:nvPicPr>
              <p:blipFill>
                <a:blip r:embed="rId429"/>
                <a:stretch>
                  <a:fillRect/>
                </a:stretch>
              </p:blipFill>
              <p:spPr>
                <a:xfrm>
                  <a:off x="6604906" y="2032678"/>
                  <a:ext cx="64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4" name="筆跡 263">
                  <a:extLst>
                    <a:ext uri="{FF2B5EF4-FFF2-40B4-BE49-F238E27FC236}">
                      <a16:creationId xmlns:a16="http://schemas.microsoft.com/office/drawing/2014/main" id="{18390D8A-2101-468D-9C1C-2962893EEF00}"/>
                    </a:ext>
                  </a:extLst>
                </p14:cNvPr>
                <p14:cNvContentPartPr/>
                <p14:nvPr/>
              </p14:nvContentPartPr>
              <p14:xfrm>
                <a:off x="6667546" y="2037358"/>
                <a:ext cx="180000" cy="49680"/>
              </p14:xfrm>
            </p:contentPart>
          </mc:Choice>
          <mc:Fallback xmlns="">
            <p:pic>
              <p:nvPicPr>
                <p:cNvPr id="264" name="筆跡 263">
                  <a:extLst>
                    <a:ext uri="{FF2B5EF4-FFF2-40B4-BE49-F238E27FC236}">
                      <a16:creationId xmlns:a16="http://schemas.microsoft.com/office/drawing/2014/main" id="{18390D8A-2101-468D-9C1C-2962893EEF00}"/>
                    </a:ext>
                  </a:extLst>
                </p:cNvPr>
                <p:cNvPicPr/>
                <p:nvPr/>
              </p:nvPicPr>
              <p:blipFill>
                <a:blip r:embed="rId431"/>
                <a:stretch>
                  <a:fillRect/>
                </a:stretch>
              </p:blipFill>
              <p:spPr>
                <a:xfrm>
                  <a:off x="6658546" y="2028718"/>
                  <a:ext cx="19764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5" name="筆跡 264">
                  <a:extLst>
                    <a:ext uri="{FF2B5EF4-FFF2-40B4-BE49-F238E27FC236}">
                      <a16:creationId xmlns:a16="http://schemas.microsoft.com/office/drawing/2014/main" id="{874F07E1-5798-4637-8574-350B7258B860}"/>
                    </a:ext>
                  </a:extLst>
                </p14:cNvPr>
                <p14:cNvContentPartPr/>
                <p14:nvPr/>
              </p14:nvContentPartPr>
              <p14:xfrm>
                <a:off x="6488986" y="1912078"/>
                <a:ext cx="191160" cy="327600"/>
              </p14:xfrm>
            </p:contentPart>
          </mc:Choice>
          <mc:Fallback xmlns="">
            <p:pic>
              <p:nvPicPr>
                <p:cNvPr id="265" name="筆跡 264">
                  <a:extLst>
                    <a:ext uri="{FF2B5EF4-FFF2-40B4-BE49-F238E27FC236}">
                      <a16:creationId xmlns:a16="http://schemas.microsoft.com/office/drawing/2014/main" id="{874F07E1-5798-4637-8574-350B7258B860}"/>
                    </a:ext>
                  </a:extLst>
                </p:cNvPr>
                <p:cNvPicPr/>
                <p:nvPr/>
              </p:nvPicPr>
              <p:blipFill>
                <a:blip r:embed="rId433"/>
                <a:stretch>
                  <a:fillRect/>
                </a:stretch>
              </p:blipFill>
              <p:spPr>
                <a:xfrm>
                  <a:off x="6480346" y="1903078"/>
                  <a:ext cx="2088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66" name="筆跡 265">
                  <a:extLst>
                    <a:ext uri="{FF2B5EF4-FFF2-40B4-BE49-F238E27FC236}">
                      <a16:creationId xmlns:a16="http://schemas.microsoft.com/office/drawing/2014/main" id="{F6EA2983-8F44-424B-94F8-15E41B8FA1C7}"/>
                    </a:ext>
                  </a:extLst>
                </p14:cNvPr>
                <p14:cNvContentPartPr/>
                <p14:nvPr/>
              </p14:nvContentPartPr>
              <p14:xfrm>
                <a:off x="6609226" y="2148598"/>
                <a:ext cx="143280" cy="107280"/>
              </p14:xfrm>
            </p:contentPart>
          </mc:Choice>
          <mc:Fallback xmlns="">
            <p:pic>
              <p:nvPicPr>
                <p:cNvPr id="266" name="筆跡 265">
                  <a:extLst>
                    <a:ext uri="{FF2B5EF4-FFF2-40B4-BE49-F238E27FC236}">
                      <a16:creationId xmlns:a16="http://schemas.microsoft.com/office/drawing/2014/main" id="{F6EA2983-8F44-424B-94F8-15E41B8FA1C7}"/>
                    </a:ext>
                  </a:extLst>
                </p:cNvPr>
                <p:cNvPicPr/>
                <p:nvPr/>
              </p:nvPicPr>
              <p:blipFill>
                <a:blip r:embed="rId435"/>
                <a:stretch>
                  <a:fillRect/>
                </a:stretch>
              </p:blipFill>
              <p:spPr>
                <a:xfrm>
                  <a:off x="6600226" y="2139958"/>
                  <a:ext cx="160920" cy="124920"/>
                </a:xfrm>
                <a:prstGeom prst="rect">
                  <a:avLst/>
                </a:prstGeom>
              </p:spPr>
            </p:pic>
          </mc:Fallback>
        </mc:AlternateContent>
      </p:grpSp>
      <p:grpSp>
        <p:nvGrpSpPr>
          <p:cNvPr id="284" name="群組 283">
            <a:extLst>
              <a:ext uri="{FF2B5EF4-FFF2-40B4-BE49-F238E27FC236}">
                <a16:creationId xmlns:a16="http://schemas.microsoft.com/office/drawing/2014/main" id="{BA0CA0C8-D4D0-4388-B8C6-DDDAF47DE962}"/>
              </a:ext>
            </a:extLst>
          </p:cNvPr>
          <p:cNvGrpSpPr/>
          <p:nvPr/>
        </p:nvGrpSpPr>
        <p:grpSpPr>
          <a:xfrm>
            <a:off x="7022866" y="1847998"/>
            <a:ext cx="947520" cy="457200"/>
            <a:chOff x="7022866" y="1847998"/>
            <a:chExt cx="947520" cy="457200"/>
          </a:xfrm>
        </p:grpSpPr>
        <mc:AlternateContent xmlns:mc="http://schemas.openxmlformats.org/markup-compatibility/2006" xmlns:p14="http://schemas.microsoft.com/office/powerpoint/2010/main">
          <mc:Choice Requires="p14">
            <p:contentPart p14:bwMode="auto" r:id="rId436">
              <p14:nvContentPartPr>
                <p14:cNvPr id="269" name="筆跡 268">
                  <a:extLst>
                    <a:ext uri="{FF2B5EF4-FFF2-40B4-BE49-F238E27FC236}">
                      <a16:creationId xmlns:a16="http://schemas.microsoft.com/office/drawing/2014/main" id="{F3A01584-2F52-4535-BB51-12CBC9E96A3F}"/>
                    </a:ext>
                  </a:extLst>
                </p14:cNvPr>
                <p14:cNvContentPartPr/>
                <p14:nvPr/>
              </p14:nvContentPartPr>
              <p14:xfrm>
                <a:off x="7070026" y="1955278"/>
                <a:ext cx="219960" cy="34200"/>
              </p14:xfrm>
            </p:contentPart>
          </mc:Choice>
          <mc:Fallback xmlns="">
            <p:pic>
              <p:nvPicPr>
                <p:cNvPr id="269" name="筆跡 268">
                  <a:extLst>
                    <a:ext uri="{FF2B5EF4-FFF2-40B4-BE49-F238E27FC236}">
                      <a16:creationId xmlns:a16="http://schemas.microsoft.com/office/drawing/2014/main" id="{F3A01584-2F52-4535-BB51-12CBC9E96A3F}"/>
                    </a:ext>
                  </a:extLst>
                </p:cNvPr>
                <p:cNvPicPr/>
                <p:nvPr/>
              </p:nvPicPr>
              <p:blipFill>
                <a:blip r:embed="rId437"/>
                <a:stretch>
                  <a:fillRect/>
                </a:stretch>
              </p:blipFill>
              <p:spPr>
                <a:xfrm>
                  <a:off x="7061026" y="1946278"/>
                  <a:ext cx="2376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0" name="筆跡 269">
                  <a:extLst>
                    <a:ext uri="{FF2B5EF4-FFF2-40B4-BE49-F238E27FC236}">
                      <a16:creationId xmlns:a16="http://schemas.microsoft.com/office/drawing/2014/main" id="{85B3B561-BECA-4323-B8F3-57A749AB1C00}"/>
                    </a:ext>
                  </a:extLst>
                </p14:cNvPr>
                <p14:cNvContentPartPr/>
                <p14:nvPr/>
              </p14:nvContentPartPr>
              <p14:xfrm>
                <a:off x="7109986" y="1919998"/>
                <a:ext cx="71280" cy="243360"/>
              </p14:xfrm>
            </p:contentPart>
          </mc:Choice>
          <mc:Fallback xmlns="">
            <p:pic>
              <p:nvPicPr>
                <p:cNvPr id="270" name="筆跡 269">
                  <a:extLst>
                    <a:ext uri="{FF2B5EF4-FFF2-40B4-BE49-F238E27FC236}">
                      <a16:creationId xmlns:a16="http://schemas.microsoft.com/office/drawing/2014/main" id="{85B3B561-BECA-4323-B8F3-57A749AB1C00}"/>
                    </a:ext>
                  </a:extLst>
                </p:cNvPr>
                <p:cNvPicPr/>
                <p:nvPr/>
              </p:nvPicPr>
              <p:blipFill>
                <a:blip r:embed="rId439"/>
                <a:stretch>
                  <a:fillRect/>
                </a:stretch>
              </p:blipFill>
              <p:spPr>
                <a:xfrm>
                  <a:off x="7100986" y="1911358"/>
                  <a:ext cx="889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1" name="筆跡 270">
                  <a:extLst>
                    <a:ext uri="{FF2B5EF4-FFF2-40B4-BE49-F238E27FC236}">
                      <a16:creationId xmlns:a16="http://schemas.microsoft.com/office/drawing/2014/main" id="{FE01FBDE-DC79-4730-9F01-F08A12292110}"/>
                    </a:ext>
                  </a:extLst>
                </p14:cNvPr>
                <p14:cNvContentPartPr/>
                <p14:nvPr/>
              </p14:nvContentPartPr>
              <p14:xfrm>
                <a:off x="7066426" y="2051038"/>
                <a:ext cx="138600" cy="31320"/>
              </p14:xfrm>
            </p:contentPart>
          </mc:Choice>
          <mc:Fallback xmlns="">
            <p:pic>
              <p:nvPicPr>
                <p:cNvPr id="271" name="筆跡 270">
                  <a:extLst>
                    <a:ext uri="{FF2B5EF4-FFF2-40B4-BE49-F238E27FC236}">
                      <a16:creationId xmlns:a16="http://schemas.microsoft.com/office/drawing/2014/main" id="{FE01FBDE-DC79-4730-9F01-F08A12292110}"/>
                    </a:ext>
                  </a:extLst>
                </p:cNvPr>
                <p:cNvPicPr/>
                <p:nvPr/>
              </p:nvPicPr>
              <p:blipFill>
                <a:blip r:embed="rId441"/>
                <a:stretch>
                  <a:fillRect/>
                </a:stretch>
              </p:blipFill>
              <p:spPr>
                <a:xfrm>
                  <a:off x="7057786" y="2042038"/>
                  <a:ext cx="156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2" name="筆跡 271">
                  <a:extLst>
                    <a:ext uri="{FF2B5EF4-FFF2-40B4-BE49-F238E27FC236}">
                      <a16:creationId xmlns:a16="http://schemas.microsoft.com/office/drawing/2014/main" id="{A637095D-A9CF-4E67-99BF-D860269D9F50}"/>
                    </a:ext>
                  </a:extLst>
                </p14:cNvPr>
                <p14:cNvContentPartPr/>
                <p14:nvPr/>
              </p14:nvContentPartPr>
              <p14:xfrm>
                <a:off x="7372786" y="1955278"/>
                <a:ext cx="54000" cy="16920"/>
              </p14:xfrm>
            </p:contentPart>
          </mc:Choice>
          <mc:Fallback xmlns="">
            <p:pic>
              <p:nvPicPr>
                <p:cNvPr id="272" name="筆跡 271">
                  <a:extLst>
                    <a:ext uri="{FF2B5EF4-FFF2-40B4-BE49-F238E27FC236}">
                      <a16:creationId xmlns:a16="http://schemas.microsoft.com/office/drawing/2014/main" id="{A637095D-A9CF-4E67-99BF-D860269D9F50}"/>
                    </a:ext>
                  </a:extLst>
                </p:cNvPr>
                <p:cNvPicPr/>
                <p:nvPr/>
              </p:nvPicPr>
              <p:blipFill>
                <a:blip r:embed="rId443"/>
                <a:stretch>
                  <a:fillRect/>
                </a:stretch>
              </p:blipFill>
              <p:spPr>
                <a:xfrm>
                  <a:off x="7364146" y="1946278"/>
                  <a:ext cx="716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3" name="筆跡 272">
                  <a:extLst>
                    <a:ext uri="{FF2B5EF4-FFF2-40B4-BE49-F238E27FC236}">
                      <a16:creationId xmlns:a16="http://schemas.microsoft.com/office/drawing/2014/main" id="{BBE78F0A-545C-44A2-9B2E-062773DF319A}"/>
                    </a:ext>
                  </a:extLst>
                </p14:cNvPr>
                <p14:cNvContentPartPr/>
                <p14:nvPr/>
              </p14:nvContentPartPr>
              <p14:xfrm>
                <a:off x="7256866" y="2065438"/>
                <a:ext cx="138240" cy="73440"/>
              </p14:xfrm>
            </p:contentPart>
          </mc:Choice>
          <mc:Fallback xmlns="">
            <p:pic>
              <p:nvPicPr>
                <p:cNvPr id="273" name="筆跡 272">
                  <a:extLst>
                    <a:ext uri="{FF2B5EF4-FFF2-40B4-BE49-F238E27FC236}">
                      <a16:creationId xmlns:a16="http://schemas.microsoft.com/office/drawing/2014/main" id="{BBE78F0A-545C-44A2-9B2E-062773DF319A}"/>
                    </a:ext>
                  </a:extLst>
                </p:cNvPr>
                <p:cNvPicPr/>
                <p:nvPr/>
              </p:nvPicPr>
              <p:blipFill>
                <a:blip r:embed="rId445"/>
                <a:stretch>
                  <a:fillRect/>
                </a:stretch>
              </p:blipFill>
              <p:spPr>
                <a:xfrm>
                  <a:off x="7247866" y="2056438"/>
                  <a:ext cx="1558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4" name="筆跡 273">
                  <a:extLst>
                    <a:ext uri="{FF2B5EF4-FFF2-40B4-BE49-F238E27FC236}">
                      <a16:creationId xmlns:a16="http://schemas.microsoft.com/office/drawing/2014/main" id="{4632430F-423C-4EB1-BBF1-2FABCF03AD74}"/>
                    </a:ext>
                  </a:extLst>
                </p14:cNvPr>
                <p14:cNvContentPartPr/>
                <p14:nvPr/>
              </p14:nvContentPartPr>
              <p14:xfrm>
                <a:off x="7246786" y="2012878"/>
                <a:ext cx="106920" cy="196920"/>
              </p14:xfrm>
            </p:contentPart>
          </mc:Choice>
          <mc:Fallback xmlns="">
            <p:pic>
              <p:nvPicPr>
                <p:cNvPr id="274" name="筆跡 273">
                  <a:extLst>
                    <a:ext uri="{FF2B5EF4-FFF2-40B4-BE49-F238E27FC236}">
                      <a16:creationId xmlns:a16="http://schemas.microsoft.com/office/drawing/2014/main" id="{4632430F-423C-4EB1-BBF1-2FABCF03AD74}"/>
                    </a:ext>
                  </a:extLst>
                </p:cNvPr>
                <p:cNvPicPr/>
                <p:nvPr/>
              </p:nvPicPr>
              <p:blipFill>
                <a:blip r:embed="rId447"/>
                <a:stretch>
                  <a:fillRect/>
                </a:stretch>
              </p:blipFill>
              <p:spPr>
                <a:xfrm>
                  <a:off x="7238146" y="2003878"/>
                  <a:ext cx="1245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5" name="筆跡 274">
                  <a:extLst>
                    <a:ext uri="{FF2B5EF4-FFF2-40B4-BE49-F238E27FC236}">
                      <a16:creationId xmlns:a16="http://schemas.microsoft.com/office/drawing/2014/main" id="{B44DBF13-0BD5-4789-9891-A527522187CE}"/>
                    </a:ext>
                  </a:extLst>
                </p14:cNvPr>
                <p14:cNvContentPartPr/>
                <p14:nvPr/>
              </p14:nvContentPartPr>
              <p14:xfrm>
                <a:off x="7493746" y="1936558"/>
                <a:ext cx="180360" cy="255960"/>
              </p14:xfrm>
            </p:contentPart>
          </mc:Choice>
          <mc:Fallback xmlns="">
            <p:pic>
              <p:nvPicPr>
                <p:cNvPr id="275" name="筆跡 274">
                  <a:extLst>
                    <a:ext uri="{FF2B5EF4-FFF2-40B4-BE49-F238E27FC236}">
                      <a16:creationId xmlns:a16="http://schemas.microsoft.com/office/drawing/2014/main" id="{B44DBF13-0BD5-4789-9891-A527522187CE}"/>
                    </a:ext>
                  </a:extLst>
                </p:cNvPr>
                <p:cNvPicPr/>
                <p:nvPr/>
              </p:nvPicPr>
              <p:blipFill>
                <a:blip r:embed="rId449"/>
                <a:stretch>
                  <a:fillRect/>
                </a:stretch>
              </p:blipFill>
              <p:spPr>
                <a:xfrm>
                  <a:off x="7485106" y="1927918"/>
                  <a:ext cx="1980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6" name="筆跡 275">
                  <a:extLst>
                    <a:ext uri="{FF2B5EF4-FFF2-40B4-BE49-F238E27FC236}">
                      <a16:creationId xmlns:a16="http://schemas.microsoft.com/office/drawing/2014/main" id="{5B75467C-105E-488D-A37A-C675431D82BF}"/>
                    </a:ext>
                  </a:extLst>
                </p14:cNvPr>
                <p14:cNvContentPartPr/>
                <p14:nvPr/>
              </p14:nvContentPartPr>
              <p14:xfrm>
                <a:off x="7671226" y="1993798"/>
                <a:ext cx="139320" cy="65880"/>
              </p14:xfrm>
            </p:contentPart>
          </mc:Choice>
          <mc:Fallback xmlns="">
            <p:pic>
              <p:nvPicPr>
                <p:cNvPr id="276" name="筆跡 275">
                  <a:extLst>
                    <a:ext uri="{FF2B5EF4-FFF2-40B4-BE49-F238E27FC236}">
                      <a16:creationId xmlns:a16="http://schemas.microsoft.com/office/drawing/2014/main" id="{5B75467C-105E-488D-A37A-C675431D82BF}"/>
                    </a:ext>
                  </a:extLst>
                </p:cNvPr>
                <p:cNvPicPr/>
                <p:nvPr/>
              </p:nvPicPr>
              <p:blipFill>
                <a:blip r:embed="rId451"/>
                <a:stretch>
                  <a:fillRect/>
                </a:stretch>
              </p:blipFill>
              <p:spPr>
                <a:xfrm>
                  <a:off x="7662586" y="1984798"/>
                  <a:ext cx="156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7" name="筆跡 276">
                  <a:extLst>
                    <a:ext uri="{FF2B5EF4-FFF2-40B4-BE49-F238E27FC236}">
                      <a16:creationId xmlns:a16="http://schemas.microsoft.com/office/drawing/2014/main" id="{6F1DD171-E666-446F-8BCB-D41F122AF351}"/>
                    </a:ext>
                  </a:extLst>
                </p14:cNvPr>
                <p14:cNvContentPartPr/>
                <p14:nvPr/>
              </p14:nvContentPartPr>
              <p14:xfrm>
                <a:off x="7649626" y="2026198"/>
                <a:ext cx="121680" cy="74520"/>
              </p14:xfrm>
            </p:contentPart>
          </mc:Choice>
          <mc:Fallback xmlns="">
            <p:pic>
              <p:nvPicPr>
                <p:cNvPr id="277" name="筆跡 276">
                  <a:extLst>
                    <a:ext uri="{FF2B5EF4-FFF2-40B4-BE49-F238E27FC236}">
                      <a16:creationId xmlns:a16="http://schemas.microsoft.com/office/drawing/2014/main" id="{6F1DD171-E666-446F-8BCB-D41F122AF351}"/>
                    </a:ext>
                  </a:extLst>
                </p:cNvPr>
                <p:cNvPicPr/>
                <p:nvPr/>
              </p:nvPicPr>
              <p:blipFill>
                <a:blip r:embed="rId453"/>
                <a:stretch>
                  <a:fillRect/>
                </a:stretch>
              </p:blipFill>
              <p:spPr>
                <a:xfrm>
                  <a:off x="7640986" y="2017198"/>
                  <a:ext cx="139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8" name="筆跡 277">
                  <a:extLst>
                    <a:ext uri="{FF2B5EF4-FFF2-40B4-BE49-F238E27FC236}">
                      <a16:creationId xmlns:a16="http://schemas.microsoft.com/office/drawing/2014/main" id="{DDDA2C3B-FB83-4A39-A23B-6B0371B12779}"/>
                    </a:ext>
                  </a:extLst>
                </p14:cNvPr>
                <p14:cNvContentPartPr/>
                <p14:nvPr/>
              </p14:nvContentPartPr>
              <p14:xfrm>
                <a:off x="7640626" y="2109718"/>
                <a:ext cx="158400" cy="46800"/>
              </p14:xfrm>
            </p:contentPart>
          </mc:Choice>
          <mc:Fallback xmlns="">
            <p:pic>
              <p:nvPicPr>
                <p:cNvPr id="278" name="筆跡 277">
                  <a:extLst>
                    <a:ext uri="{FF2B5EF4-FFF2-40B4-BE49-F238E27FC236}">
                      <a16:creationId xmlns:a16="http://schemas.microsoft.com/office/drawing/2014/main" id="{DDDA2C3B-FB83-4A39-A23B-6B0371B12779}"/>
                    </a:ext>
                  </a:extLst>
                </p:cNvPr>
                <p:cNvPicPr/>
                <p:nvPr/>
              </p:nvPicPr>
              <p:blipFill>
                <a:blip r:embed="rId455"/>
                <a:stretch>
                  <a:fillRect/>
                </a:stretch>
              </p:blipFill>
              <p:spPr>
                <a:xfrm>
                  <a:off x="7631626" y="2100718"/>
                  <a:ext cx="1760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9" name="筆跡 278">
                  <a:extLst>
                    <a:ext uri="{FF2B5EF4-FFF2-40B4-BE49-F238E27FC236}">
                      <a16:creationId xmlns:a16="http://schemas.microsoft.com/office/drawing/2014/main" id="{FAB96E4C-9793-4C90-9DA1-EB734417E602}"/>
                    </a:ext>
                  </a:extLst>
                </p14:cNvPr>
                <p14:cNvContentPartPr/>
                <p14:nvPr/>
              </p14:nvContentPartPr>
              <p14:xfrm>
                <a:off x="7620466" y="2126998"/>
                <a:ext cx="168840" cy="178200"/>
              </p14:xfrm>
            </p:contentPart>
          </mc:Choice>
          <mc:Fallback xmlns="">
            <p:pic>
              <p:nvPicPr>
                <p:cNvPr id="279" name="筆跡 278">
                  <a:extLst>
                    <a:ext uri="{FF2B5EF4-FFF2-40B4-BE49-F238E27FC236}">
                      <a16:creationId xmlns:a16="http://schemas.microsoft.com/office/drawing/2014/main" id="{FAB96E4C-9793-4C90-9DA1-EB734417E602}"/>
                    </a:ext>
                  </a:extLst>
                </p:cNvPr>
                <p:cNvPicPr/>
                <p:nvPr/>
              </p:nvPicPr>
              <p:blipFill>
                <a:blip r:embed="rId457"/>
                <a:stretch>
                  <a:fillRect/>
                </a:stretch>
              </p:blipFill>
              <p:spPr>
                <a:xfrm>
                  <a:off x="7611826" y="2118358"/>
                  <a:ext cx="1864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0" name="筆跡 279">
                  <a:extLst>
                    <a:ext uri="{FF2B5EF4-FFF2-40B4-BE49-F238E27FC236}">
                      <a16:creationId xmlns:a16="http://schemas.microsoft.com/office/drawing/2014/main" id="{FBA3D3EF-68A0-4316-855F-C52F6D3CF164}"/>
                    </a:ext>
                  </a:extLst>
                </p14:cNvPr>
                <p14:cNvContentPartPr/>
                <p14:nvPr/>
              </p14:nvContentPartPr>
              <p14:xfrm>
                <a:off x="7022866" y="1856278"/>
                <a:ext cx="7200" cy="27000"/>
              </p14:xfrm>
            </p:contentPart>
          </mc:Choice>
          <mc:Fallback xmlns="">
            <p:pic>
              <p:nvPicPr>
                <p:cNvPr id="280" name="筆跡 279">
                  <a:extLst>
                    <a:ext uri="{FF2B5EF4-FFF2-40B4-BE49-F238E27FC236}">
                      <a16:creationId xmlns:a16="http://schemas.microsoft.com/office/drawing/2014/main" id="{FBA3D3EF-68A0-4316-855F-C52F6D3CF164}"/>
                    </a:ext>
                  </a:extLst>
                </p:cNvPr>
                <p:cNvPicPr/>
                <p:nvPr/>
              </p:nvPicPr>
              <p:blipFill>
                <a:blip r:embed="rId459"/>
                <a:stretch>
                  <a:fillRect/>
                </a:stretch>
              </p:blipFill>
              <p:spPr>
                <a:xfrm>
                  <a:off x="7014226" y="1847638"/>
                  <a:ext cx="248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1" name="筆跡 280">
                  <a:extLst>
                    <a:ext uri="{FF2B5EF4-FFF2-40B4-BE49-F238E27FC236}">
                      <a16:creationId xmlns:a16="http://schemas.microsoft.com/office/drawing/2014/main" id="{16C04845-6758-4897-BCC8-E377345FB904}"/>
                    </a:ext>
                  </a:extLst>
                </p14:cNvPr>
                <p14:cNvContentPartPr/>
                <p14:nvPr/>
              </p14:nvContentPartPr>
              <p14:xfrm>
                <a:off x="7083706" y="1847998"/>
                <a:ext cx="11880" cy="32400"/>
              </p14:xfrm>
            </p:contentPart>
          </mc:Choice>
          <mc:Fallback xmlns="">
            <p:pic>
              <p:nvPicPr>
                <p:cNvPr id="281" name="筆跡 280">
                  <a:extLst>
                    <a:ext uri="{FF2B5EF4-FFF2-40B4-BE49-F238E27FC236}">
                      <a16:creationId xmlns:a16="http://schemas.microsoft.com/office/drawing/2014/main" id="{16C04845-6758-4897-BCC8-E377345FB904}"/>
                    </a:ext>
                  </a:extLst>
                </p:cNvPr>
                <p:cNvPicPr/>
                <p:nvPr/>
              </p:nvPicPr>
              <p:blipFill>
                <a:blip r:embed="rId461"/>
                <a:stretch>
                  <a:fillRect/>
                </a:stretch>
              </p:blipFill>
              <p:spPr>
                <a:xfrm>
                  <a:off x="7074706" y="1839358"/>
                  <a:ext cx="295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82" name="筆跡 281">
                  <a:extLst>
                    <a:ext uri="{FF2B5EF4-FFF2-40B4-BE49-F238E27FC236}">
                      <a16:creationId xmlns:a16="http://schemas.microsoft.com/office/drawing/2014/main" id="{63F4EA73-606B-4CF0-BAF8-16722BA2CF74}"/>
                    </a:ext>
                  </a:extLst>
                </p14:cNvPr>
                <p14:cNvContentPartPr/>
                <p14:nvPr/>
              </p14:nvContentPartPr>
              <p14:xfrm>
                <a:off x="7902346" y="1936558"/>
                <a:ext cx="6120" cy="12600"/>
              </p14:xfrm>
            </p:contentPart>
          </mc:Choice>
          <mc:Fallback xmlns="">
            <p:pic>
              <p:nvPicPr>
                <p:cNvPr id="282" name="筆跡 281">
                  <a:extLst>
                    <a:ext uri="{FF2B5EF4-FFF2-40B4-BE49-F238E27FC236}">
                      <a16:creationId xmlns:a16="http://schemas.microsoft.com/office/drawing/2014/main" id="{63F4EA73-606B-4CF0-BAF8-16722BA2CF74}"/>
                    </a:ext>
                  </a:extLst>
                </p:cNvPr>
                <p:cNvPicPr/>
                <p:nvPr/>
              </p:nvPicPr>
              <p:blipFill>
                <a:blip r:embed="rId463"/>
                <a:stretch>
                  <a:fillRect/>
                </a:stretch>
              </p:blipFill>
              <p:spPr>
                <a:xfrm>
                  <a:off x="7893706" y="1927918"/>
                  <a:ext cx="23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83" name="筆跡 282">
                  <a:extLst>
                    <a:ext uri="{FF2B5EF4-FFF2-40B4-BE49-F238E27FC236}">
                      <a16:creationId xmlns:a16="http://schemas.microsoft.com/office/drawing/2014/main" id="{0BDEDAC0-D454-4DE4-B5AC-FCE66A1595F7}"/>
                    </a:ext>
                  </a:extLst>
                </p14:cNvPr>
                <p14:cNvContentPartPr/>
                <p14:nvPr/>
              </p14:nvContentPartPr>
              <p14:xfrm>
                <a:off x="7946986" y="1962478"/>
                <a:ext cx="23400" cy="25920"/>
              </p14:xfrm>
            </p:contentPart>
          </mc:Choice>
          <mc:Fallback xmlns="">
            <p:pic>
              <p:nvPicPr>
                <p:cNvPr id="283" name="筆跡 282">
                  <a:extLst>
                    <a:ext uri="{FF2B5EF4-FFF2-40B4-BE49-F238E27FC236}">
                      <a16:creationId xmlns:a16="http://schemas.microsoft.com/office/drawing/2014/main" id="{0BDEDAC0-D454-4DE4-B5AC-FCE66A1595F7}"/>
                    </a:ext>
                  </a:extLst>
                </p:cNvPr>
                <p:cNvPicPr/>
                <p:nvPr/>
              </p:nvPicPr>
              <p:blipFill>
                <a:blip r:embed="rId465"/>
                <a:stretch>
                  <a:fillRect/>
                </a:stretch>
              </p:blipFill>
              <p:spPr>
                <a:xfrm>
                  <a:off x="7938346" y="1953478"/>
                  <a:ext cx="41040" cy="43560"/>
                </a:xfrm>
                <a:prstGeom prst="rect">
                  <a:avLst/>
                </a:prstGeom>
              </p:spPr>
            </p:pic>
          </mc:Fallback>
        </mc:AlternateContent>
      </p:grpSp>
      <p:grpSp>
        <p:nvGrpSpPr>
          <p:cNvPr id="300" name="群組 299">
            <a:extLst>
              <a:ext uri="{FF2B5EF4-FFF2-40B4-BE49-F238E27FC236}">
                <a16:creationId xmlns:a16="http://schemas.microsoft.com/office/drawing/2014/main" id="{B6908A5A-452A-4A5A-B7CB-FF57888682B9}"/>
              </a:ext>
            </a:extLst>
          </p:cNvPr>
          <p:cNvGrpSpPr/>
          <p:nvPr/>
        </p:nvGrpSpPr>
        <p:grpSpPr>
          <a:xfrm>
            <a:off x="8155066" y="2113678"/>
            <a:ext cx="519480" cy="307080"/>
            <a:chOff x="8155066" y="2113678"/>
            <a:chExt cx="519480" cy="307080"/>
          </a:xfrm>
        </p:grpSpPr>
        <mc:AlternateContent xmlns:mc="http://schemas.openxmlformats.org/markup-compatibility/2006" xmlns:p14="http://schemas.microsoft.com/office/powerpoint/2010/main">
          <mc:Choice Requires="p14">
            <p:contentPart p14:bwMode="auto" r:id="rId466">
              <p14:nvContentPartPr>
                <p14:cNvPr id="285" name="筆跡 284">
                  <a:extLst>
                    <a:ext uri="{FF2B5EF4-FFF2-40B4-BE49-F238E27FC236}">
                      <a16:creationId xmlns:a16="http://schemas.microsoft.com/office/drawing/2014/main" id="{9F15632E-2F40-4B32-B7EA-3665DC536194}"/>
                    </a:ext>
                  </a:extLst>
                </p14:cNvPr>
                <p14:cNvContentPartPr/>
                <p14:nvPr/>
              </p14:nvContentPartPr>
              <p14:xfrm>
                <a:off x="8155066" y="2114758"/>
                <a:ext cx="38160" cy="170280"/>
              </p14:xfrm>
            </p:contentPart>
          </mc:Choice>
          <mc:Fallback xmlns="">
            <p:pic>
              <p:nvPicPr>
                <p:cNvPr id="285" name="筆跡 284">
                  <a:extLst>
                    <a:ext uri="{FF2B5EF4-FFF2-40B4-BE49-F238E27FC236}">
                      <a16:creationId xmlns:a16="http://schemas.microsoft.com/office/drawing/2014/main" id="{9F15632E-2F40-4B32-B7EA-3665DC536194}"/>
                    </a:ext>
                  </a:extLst>
                </p:cNvPr>
                <p:cNvPicPr/>
                <p:nvPr/>
              </p:nvPicPr>
              <p:blipFill>
                <a:blip r:embed="rId467"/>
                <a:stretch>
                  <a:fillRect/>
                </a:stretch>
              </p:blipFill>
              <p:spPr>
                <a:xfrm>
                  <a:off x="8146426" y="2105758"/>
                  <a:ext cx="558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6" name="筆跡 285">
                  <a:extLst>
                    <a:ext uri="{FF2B5EF4-FFF2-40B4-BE49-F238E27FC236}">
                      <a16:creationId xmlns:a16="http://schemas.microsoft.com/office/drawing/2014/main" id="{14695342-DE60-408A-B9D6-6847425D8B8E}"/>
                    </a:ext>
                  </a:extLst>
                </p14:cNvPr>
                <p14:cNvContentPartPr/>
                <p14:nvPr/>
              </p14:nvContentPartPr>
              <p14:xfrm>
                <a:off x="8210146" y="2208358"/>
                <a:ext cx="202680" cy="32400"/>
              </p14:xfrm>
            </p:contentPart>
          </mc:Choice>
          <mc:Fallback xmlns="">
            <p:pic>
              <p:nvPicPr>
                <p:cNvPr id="286" name="筆跡 285">
                  <a:extLst>
                    <a:ext uri="{FF2B5EF4-FFF2-40B4-BE49-F238E27FC236}">
                      <a16:creationId xmlns:a16="http://schemas.microsoft.com/office/drawing/2014/main" id="{14695342-DE60-408A-B9D6-6847425D8B8E}"/>
                    </a:ext>
                  </a:extLst>
                </p:cNvPr>
                <p:cNvPicPr/>
                <p:nvPr/>
              </p:nvPicPr>
              <p:blipFill>
                <a:blip r:embed="rId469"/>
                <a:stretch>
                  <a:fillRect/>
                </a:stretch>
              </p:blipFill>
              <p:spPr>
                <a:xfrm>
                  <a:off x="8201146" y="2199358"/>
                  <a:ext cx="2203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87" name="筆跡 286">
                  <a:extLst>
                    <a:ext uri="{FF2B5EF4-FFF2-40B4-BE49-F238E27FC236}">
                      <a16:creationId xmlns:a16="http://schemas.microsoft.com/office/drawing/2014/main" id="{B243BB3A-A270-4933-9B7B-EFCB1E1E023E}"/>
                    </a:ext>
                  </a:extLst>
                </p14:cNvPr>
                <p14:cNvContentPartPr/>
                <p14:nvPr/>
              </p14:nvContentPartPr>
              <p14:xfrm>
                <a:off x="8366746" y="2113678"/>
                <a:ext cx="50760" cy="242280"/>
              </p14:xfrm>
            </p:contentPart>
          </mc:Choice>
          <mc:Fallback xmlns="">
            <p:pic>
              <p:nvPicPr>
                <p:cNvPr id="287" name="筆跡 286">
                  <a:extLst>
                    <a:ext uri="{FF2B5EF4-FFF2-40B4-BE49-F238E27FC236}">
                      <a16:creationId xmlns:a16="http://schemas.microsoft.com/office/drawing/2014/main" id="{B243BB3A-A270-4933-9B7B-EFCB1E1E023E}"/>
                    </a:ext>
                  </a:extLst>
                </p:cNvPr>
                <p:cNvPicPr/>
                <p:nvPr/>
              </p:nvPicPr>
              <p:blipFill>
                <a:blip r:embed="rId471"/>
                <a:stretch>
                  <a:fillRect/>
                </a:stretch>
              </p:blipFill>
              <p:spPr>
                <a:xfrm>
                  <a:off x="8357746" y="2104678"/>
                  <a:ext cx="684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8" name="筆跡 287">
                  <a:extLst>
                    <a:ext uri="{FF2B5EF4-FFF2-40B4-BE49-F238E27FC236}">
                      <a16:creationId xmlns:a16="http://schemas.microsoft.com/office/drawing/2014/main" id="{38820AF0-2BD2-41FE-B6CF-1F50CBD3308A}"/>
                    </a:ext>
                  </a:extLst>
                </p14:cNvPr>
                <p14:cNvContentPartPr/>
                <p14:nvPr/>
              </p14:nvContentPartPr>
              <p14:xfrm>
                <a:off x="8445586" y="2301958"/>
                <a:ext cx="50760" cy="44280"/>
              </p14:xfrm>
            </p:contentPart>
          </mc:Choice>
          <mc:Fallback xmlns="">
            <p:pic>
              <p:nvPicPr>
                <p:cNvPr id="288" name="筆跡 287">
                  <a:extLst>
                    <a:ext uri="{FF2B5EF4-FFF2-40B4-BE49-F238E27FC236}">
                      <a16:creationId xmlns:a16="http://schemas.microsoft.com/office/drawing/2014/main" id="{38820AF0-2BD2-41FE-B6CF-1F50CBD3308A}"/>
                    </a:ext>
                  </a:extLst>
                </p:cNvPr>
                <p:cNvPicPr/>
                <p:nvPr/>
              </p:nvPicPr>
              <p:blipFill>
                <a:blip r:embed="rId473"/>
                <a:stretch>
                  <a:fillRect/>
                </a:stretch>
              </p:blipFill>
              <p:spPr>
                <a:xfrm>
                  <a:off x="8436586" y="2293318"/>
                  <a:ext cx="684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0" name="筆跡 289">
                  <a:extLst>
                    <a:ext uri="{FF2B5EF4-FFF2-40B4-BE49-F238E27FC236}">
                      <a16:creationId xmlns:a16="http://schemas.microsoft.com/office/drawing/2014/main" id="{36260936-A843-40E2-9D0F-B1410D2CF324}"/>
                    </a:ext>
                  </a:extLst>
                </p14:cNvPr>
                <p14:cNvContentPartPr/>
                <p14:nvPr/>
              </p14:nvContentPartPr>
              <p14:xfrm>
                <a:off x="8626306" y="2373958"/>
                <a:ext cx="48240" cy="46800"/>
              </p14:xfrm>
            </p:contentPart>
          </mc:Choice>
          <mc:Fallback xmlns="">
            <p:pic>
              <p:nvPicPr>
                <p:cNvPr id="290" name="筆跡 289">
                  <a:extLst>
                    <a:ext uri="{FF2B5EF4-FFF2-40B4-BE49-F238E27FC236}">
                      <a16:creationId xmlns:a16="http://schemas.microsoft.com/office/drawing/2014/main" id="{36260936-A843-40E2-9D0F-B1410D2CF324}"/>
                    </a:ext>
                  </a:extLst>
                </p:cNvPr>
                <p:cNvPicPr/>
                <p:nvPr/>
              </p:nvPicPr>
              <p:blipFill>
                <a:blip r:embed="rId475"/>
                <a:stretch>
                  <a:fillRect/>
                </a:stretch>
              </p:blipFill>
              <p:spPr>
                <a:xfrm>
                  <a:off x="8617306" y="2365318"/>
                  <a:ext cx="65880" cy="64440"/>
                </a:xfrm>
                <a:prstGeom prst="rect">
                  <a:avLst/>
                </a:prstGeom>
              </p:spPr>
            </p:pic>
          </mc:Fallback>
        </mc:AlternateContent>
      </p:grpSp>
      <p:grpSp>
        <p:nvGrpSpPr>
          <p:cNvPr id="299" name="群組 298">
            <a:extLst>
              <a:ext uri="{FF2B5EF4-FFF2-40B4-BE49-F238E27FC236}">
                <a16:creationId xmlns:a16="http://schemas.microsoft.com/office/drawing/2014/main" id="{0232B7CD-5B52-48FA-9BAD-CFA3435B79AD}"/>
              </a:ext>
            </a:extLst>
          </p:cNvPr>
          <p:cNvGrpSpPr/>
          <p:nvPr/>
        </p:nvGrpSpPr>
        <p:grpSpPr>
          <a:xfrm>
            <a:off x="5802826" y="2306998"/>
            <a:ext cx="625680" cy="316440"/>
            <a:chOff x="5802826" y="2306998"/>
            <a:chExt cx="625680" cy="316440"/>
          </a:xfrm>
        </p:grpSpPr>
        <mc:AlternateContent xmlns:mc="http://schemas.openxmlformats.org/markup-compatibility/2006" xmlns:p14="http://schemas.microsoft.com/office/powerpoint/2010/main">
          <mc:Choice Requires="p14">
            <p:contentPart p14:bwMode="auto" r:id="rId476">
              <p14:nvContentPartPr>
                <p14:cNvPr id="291" name="筆跡 290">
                  <a:extLst>
                    <a:ext uri="{FF2B5EF4-FFF2-40B4-BE49-F238E27FC236}">
                      <a16:creationId xmlns:a16="http://schemas.microsoft.com/office/drawing/2014/main" id="{DE524A2F-F1C8-4B32-877E-0D745A9BAE71}"/>
                    </a:ext>
                  </a:extLst>
                </p14:cNvPr>
                <p14:cNvContentPartPr/>
                <p14:nvPr/>
              </p14:nvContentPartPr>
              <p14:xfrm>
                <a:off x="5919466" y="2308078"/>
                <a:ext cx="12960" cy="100080"/>
              </p14:xfrm>
            </p:contentPart>
          </mc:Choice>
          <mc:Fallback xmlns="">
            <p:pic>
              <p:nvPicPr>
                <p:cNvPr id="291" name="筆跡 290">
                  <a:extLst>
                    <a:ext uri="{FF2B5EF4-FFF2-40B4-BE49-F238E27FC236}">
                      <a16:creationId xmlns:a16="http://schemas.microsoft.com/office/drawing/2014/main" id="{DE524A2F-F1C8-4B32-877E-0D745A9BAE71}"/>
                    </a:ext>
                  </a:extLst>
                </p:cNvPr>
                <p:cNvPicPr/>
                <p:nvPr/>
              </p:nvPicPr>
              <p:blipFill>
                <a:blip r:embed="rId477"/>
                <a:stretch>
                  <a:fillRect/>
                </a:stretch>
              </p:blipFill>
              <p:spPr>
                <a:xfrm>
                  <a:off x="5910826" y="2299438"/>
                  <a:ext cx="306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2" name="筆跡 291">
                  <a:extLst>
                    <a:ext uri="{FF2B5EF4-FFF2-40B4-BE49-F238E27FC236}">
                      <a16:creationId xmlns:a16="http://schemas.microsoft.com/office/drawing/2014/main" id="{57628DDB-2558-4659-B375-1F421EE3B262}"/>
                    </a:ext>
                  </a:extLst>
                </p14:cNvPr>
                <p14:cNvContentPartPr/>
                <p14:nvPr/>
              </p14:nvContentPartPr>
              <p14:xfrm>
                <a:off x="5802826" y="2306998"/>
                <a:ext cx="216000" cy="246240"/>
              </p14:xfrm>
            </p:contentPart>
          </mc:Choice>
          <mc:Fallback xmlns="">
            <p:pic>
              <p:nvPicPr>
                <p:cNvPr id="292" name="筆跡 291">
                  <a:extLst>
                    <a:ext uri="{FF2B5EF4-FFF2-40B4-BE49-F238E27FC236}">
                      <a16:creationId xmlns:a16="http://schemas.microsoft.com/office/drawing/2014/main" id="{57628DDB-2558-4659-B375-1F421EE3B262}"/>
                    </a:ext>
                  </a:extLst>
                </p:cNvPr>
                <p:cNvPicPr/>
                <p:nvPr/>
              </p:nvPicPr>
              <p:blipFill>
                <a:blip r:embed="rId479"/>
                <a:stretch>
                  <a:fillRect/>
                </a:stretch>
              </p:blipFill>
              <p:spPr>
                <a:xfrm>
                  <a:off x="5794186" y="2298358"/>
                  <a:ext cx="2336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3" name="筆跡 292">
                  <a:extLst>
                    <a:ext uri="{FF2B5EF4-FFF2-40B4-BE49-F238E27FC236}">
                      <a16:creationId xmlns:a16="http://schemas.microsoft.com/office/drawing/2014/main" id="{7554E6B1-5910-477C-9FA1-89E03A9A07E7}"/>
                    </a:ext>
                  </a:extLst>
                </p14:cNvPr>
                <p14:cNvContentPartPr/>
                <p14:nvPr/>
              </p14:nvContentPartPr>
              <p14:xfrm>
                <a:off x="5972026" y="2548918"/>
                <a:ext cx="57600" cy="74520"/>
              </p14:xfrm>
            </p:contentPart>
          </mc:Choice>
          <mc:Fallback xmlns="">
            <p:pic>
              <p:nvPicPr>
                <p:cNvPr id="293" name="筆跡 292">
                  <a:extLst>
                    <a:ext uri="{FF2B5EF4-FFF2-40B4-BE49-F238E27FC236}">
                      <a16:creationId xmlns:a16="http://schemas.microsoft.com/office/drawing/2014/main" id="{7554E6B1-5910-477C-9FA1-89E03A9A07E7}"/>
                    </a:ext>
                  </a:extLst>
                </p:cNvPr>
                <p:cNvPicPr/>
                <p:nvPr/>
              </p:nvPicPr>
              <p:blipFill>
                <a:blip r:embed="rId481"/>
                <a:stretch>
                  <a:fillRect/>
                </a:stretch>
              </p:blipFill>
              <p:spPr>
                <a:xfrm>
                  <a:off x="5963386" y="2540278"/>
                  <a:ext cx="75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94" name="筆跡 293">
                  <a:extLst>
                    <a:ext uri="{FF2B5EF4-FFF2-40B4-BE49-F238E27FC236}">
                      <a16:creationId xmlns:a16="http://schemas.microsoft.com/office/drawing/2014/main" id="{E7C18A35-39B7-4DB2-8FE3-4C51B901F11B}"/>
                    </a:ext>
                  </a:extLst>
                </p14:cNvPr>
                <p14:cNvContentPartPr/>
                <p14:nvPr/>
              </p14:nvContentPartPr>
              <p14:xfrm>
                <a:off x="6139066" y="2315278"/>
                <a:ext cx="111240" cy="221760"/>
              </p14:xfrm>
            </p:contentPart>
          </mc:Choice>
          <mc:Fallback xmlns="">
            <p:pic>
              <p:nvPicPr>
                <p:cNvPr id="294" name="筆跡 293">
                  <a:extLst>
                    <a:ext uri="{FF2B5EF4-FFF2-40B4-BE49-F238E27FC236}">
                      <a16:creationId xmlns:a16="http://schemas.microsoft.com/office/drawing/2014/main" id="{E7C18A35-39B7-4DB2-8FE3-4C51B901F11B}"/>
                    </a:ext>
                  </a:extLst>
                </p:cNvPr>
                <p:cNvPicPr/>
                <p:nvPr/>
              </p:nvPicPr>
              <p:blipFill>
                <a:blip r:embed="rId483"/>
                <a:stretch>
                  <a:fillRect/>
                </a:stretch>
              </p:blipFill>
              <p:spPr>
                <a:xfrm>
                  <a:off x="6130426" y="2306638"/>
                  <a:ext cx="128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95" name="筆跡 294">
                  <a:extLst>
                    <a:ext uri="{FF2B5EF4-FFF2-40B4-BE49-F238E27FC236}">
                      <a16:creationId xmlns:a16="http://schemas.microsoft.com/office/drawing/2014/main" id="{9856882C-CFDC-47A6-A356-4B6593509D51}"/>
                    </a:ext>
                  </a:extLst>
                </p14:cNvPr>
                <p14:cNvContentPartPr/>
                <p14:nvPr/>
              </p14:nvContentPartPr>
              <p14:xfrm>
                <a:off x="6152746" y="2373958"/>
                <a:ext cx="86040" cy="138240"/>
              </p14:xfrm>
            </p:contentPart>
          </mc:Choice>
          <mc:Fallback xmlns="">
            <p:pic>
              <p:nvPicPr>
                <p:cNvPr id="295" name="筆跡 294">
                  <a:extLst>
                    <a:ext uri="{FF2B5EF4-FFF2-40B4-BE49-F238E27FC236}">
                      <a16:creationId xmlns:a16="http://schemas.microsoft.com/office/drawing/2014/main" id="{9856882C-CFDC-47A6-A356-4B6593509D51}"/>
                    </a:ext>
                  </a:extLst>
                </p:cNvPr>
                <p:cNvPicPr/>
                <p:nvPr/>
              </p:nvPicPr>
              <p:blipFill>
                <a:blip r:embed="rId485"/>
                <a:stretch>
                  <a:fillRect/>
                </a:stretch>
              </p:blipFill>
              <p:spPr>
                <a:xfrm>
                  <a:off x="6144106" y="2365318"/>
                  <a:ext cx="1036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96" name="筆跡 295">
                  <a:extLst>
                    <a:ext uri="{FF2B5EF4-FFF2-40B4-BE49-F238E27FC236}">
                      <a16:creationId xmlns:a16="http://schemas.microsoft.com/office/drawing/2014/main" id="{008F5EB8-82EE-4C9D-BF05-59DE80F7FDA3}"/>
                    </a:ext>
                  </a:extLst>
                </p14:cNvPr>
                <p14:cNvContentPartPr/>
                <p14:nvPr/>
              </p14:nvContentPartPr>
              <p14:xfrm>
                <a:off x="6099106" y="2412118"/>
                <a:ext cx="191160" cy="20880"/>
              </p14:xfrm>
            </p:contentPart>
          </mc:Choice>
          <mc:Fallback xmlns="">
            <p:pic>
              <p:nvPicPr>
                <p:cNvPr id="296" name="筆跡 295">
                  <a:extLst>
                    <a:ext uri="{FF2B5EF4-FFF2-40B4-BE49-F238E27FC236}">
                      <a16:creationId xmlns:a16="http://schemas.microsoft.com/office/drawing/2014/main" id="{008F5EB8-82EE-4C9D-BF05-59DE80F7FDA3}"/>
                    </a:ext>
                  </a:extLst>
                </p:cNvPr>
                <p:cNvPicPr/>
                <p:nvPr/>
              </p:nvPicPr>
              <p:blipFill>
                <a:blip r:embed="rId487"/>
                <a:stretch>
                  <a:fillRect/>
                </a:stretch>
              </p:blipFill>
              <p:spPr>
                <a:xfrm>
                  <a:off x="6090106" y="2403118"/>
                  <a:ext cx="208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97" name="筆跡 296">
                  <a:extLst>
                    <a:ext uri="{FF2B5EF4-FFF2-40B4-BE49-F238E27FC236}">
                      <a16:creationId xmlns:a16="http://schemas.microsoft.com/office/drawing/2014/main" id="{2C737DBA-F394-47EC-8868-C2417DD61D30}"/>
                    </a:ext>
                  </a:extLst>
                </p14:cNvPr>
                <p14:cNvContentPartPr/>
                <p14:nvPr/>
              </p14:nvContentPartPr>
              <p14:xfrm>
                <a:off x="6278746" y="2347318"/>
                <a:ext cx="132840" cy="256680"/>
              </p14:xfrm>
            </p:contentPart>
          </mc:Choice>
          <mc:Fallback xmlns="">
            <p:pic>
              <p:nvPicPr>
                <p:cNvPr id="297" name="筆跡 296">
                  <a:extLst>
                    <a:ext uri="{FF2B5EF4-FFF2-40B4-BE49-F238E27FC236}">
                      <a16:creationId xmlns:a16="http://schemas.microsoft.com/office/drawing/2014/main" id="{2C737DBA-F394-47EC-8868-C2417DD61D30}"/>
                    </a:ext>
                  </a:extLst>
                </p:cNvPr>
                <p:cNvPicPr/>
                <p:nvPr/>
              </p:nvPicPr>
              <p:blipFill>
                <a:blip r:embed="rId489"/>
                <a:stretch>
                  <a:fillRect/>
                </a:stretch>
              </p:blipFill>
              <p:spPr>
                <a:xfrm>
                  <a:off x="6269746" y="2338318"/>
                  <a:ext cx="1504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98" name="筆跡 297">
                  <a:extLst>
                    <a:ext uri="{FF2B5EF4-FFF2-40B4-BE49-F238E27FC236}">
                      <a16:creationId xmlns:a16="http://schemas.microsoft.com/office/drawing/2014/main" id="{5FD16ACF-0894-452F-9817-7D45664BBBF9}"/>
                    </a:ext>
                  </a:extLst>
                </p14:cNvPr>
                <p14:cNvContentPartPr/>
                <p14:nvPr/>
              </p14:nvContentPartPr>
              <p14:xfrm>
                <a:off x="6303586" y="2528398"/>
                <a:ext cx="124920" cy="13680"/>
              </p14:xfrm>
            </p:contentPart>
          </mc:Choice>
          <mc:Fallback xmlns="">
            <p:pic>
              <p:nvPicPr>
                <p:cNvPr id="298" name="筆跡 297">
                  <a:extLst>
                    <a:ext uri="{FF2B5EF4-FFF2-40B4-BE49-F238E27FC236}">
                      <a16:creationId xmlns:a16="http://schemas.microsoft.com/office/drawing/2014/main" id="{5FD16ACF-0894-452F-9817-7D45664BBBF9}"/>
                    </a:ext>
                  </a:extLst>
                </p:cNvPr>
                <p:cNvPicPr/>
                <p:nvPr/>
              </p:nvPicPr>
              <p:blipFill>
                <a:blip r:embed="rId491"/>
                <a:stretch>
                  <a:fillRect/>
                </a:stretch>
              </p:blipFill>
              <p:spPr>
                <a:xfrm>
                  <a:off x="6294946" y="2519398"/>
                  <a:ext cx="142560" cy="31320"/>
                </a:xfrm>
                <a:prstGeom prst="rect">
                  <a:avLst/>
                </a:prstGeom>
              </p:spPr>
            </p:pic>
          </mc:Fallback>
        </mc:AlternateContent>
      </p:grpSp>
      <p:grpSp>
        <p:nvGrpSpPr>
          <p:cNvPr id="329" name="群組 328">
            <a:extLst>
              <a:ext uri="{FF2B5EF4-FFF2-40B4-BE49-F238E27FC236}">
                <a16:creationId xmlns:a16="http://schemas.microsoft.com/office/drawing/2014/main" id="{D1E100C1-797F-48FF-B026-39A444B779BF}"/>
              </a:ext>
            </a:extLst>
          </p:cNvPr>
          <p:cNvGrpSpPr/>
          <p:nvPr/>
        </p:nvGrpSpPr>
        <p:grpSpPr>
          <a:xfrm>
            <a:off x="6582946" y="2352358"/>
            <a:ext cx="1608120" cy="551160"/>
            <a:chOff x="6582946" y="2352358"/>
            <a:chExt cx="1608120" cy="551160"/>
          </a:xfrm>
        </p:grpSpPr>
        <mc:AlternateContent xmlns:mc="http://schemas.openxmlformats.org/markup-compatibility/2006" xmlns:p14="http://schemas.microsoft.com/office/powerpoint/2010/main">
          <mc:Choice Requires="p14">
            <p:contentPart p14:bwMode="auto" r:id="rId492">
              <p14:nvContentPartPr>
                <p14:cNvPr id="301" name="筆跡 300">
                  <a:extLst>
                    <a:ext uri="{FF2B5EF4-FFF2-40B4-BE49-F238E27FC236}">
                      <a16:creationId xmlns:a16="http://schemas.microsoft.com/office/drawing/2014/main" id="{8DBB8BF0-9E87-4A99-AED0-8F09724AA7F1}"/>
                    </a:ext>
                  </a:extLst>
                </p14:cNvPr>
                <p14:cNvContentPartPr/>
                <p14:nvPr/>
              </p14:nvContentPartPr>
              <p14:xfrm>
                <a:off x="6663946" y="2352358"/>
                <a:ext cx="101880" cy="110520"/>
              </p14:xfrm>
            </p:contentPart>
          </mc:Choice>
          <mc:Fallback xmlns="">
            <p:pic>
              <p:nvPicPr>
                <p:cNvPr id="301" name="筆跡 300">
                  <a:extLst>
                    <a:ext uri="{FF2B5EF4-FFF2-40B4-BE49-F238E27FC236}">
                      <a16:creationId xmlns:a16="http://schemas.microsoft.com/office/drawing/2014/main" id="{8DBB8BF0-9E87-4A99-AED0-8F09724AA7F1}"/>
                    </a:ext>
                  </a:extLst>
                </p:cNvPr>
                <p:cNvPicPr/>
                <p:nvPr/>
              </p:nvPicPr>
              <p:blipFill>
                <a:blip r:embed="rId493"/>
                <a:stretch>
                  <a:fillRect/>
                </a:stretch>
              </p:blipFill>
              <p:spPr>
                <a:xfrm>
                  <a:off x="6655306" y="2343718"/>
                  <a:ext cx="1195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2" name="筆跡 301">
                  <a:extLst>
                    <a:ext uri="{FF2B5EF4-FFF2-40B4-BE49-F238E27FC236}">
                      <a16:creationId xmlns:a16="http://schemas.microsoft.com/office/drawing/2014/main" id="{B0455BA0-EAE4-45D1-9172-CFCE8DF0F5A6}"/>
                    </a:ext>
                  </a:extLst>
                </p14:cNvPr>
                <p14:cNvContentPartPr/>
                <p14:nvPr/>
              </p14:nvContentPartPr>
              <p14:xfrm>
                <a:off x="6620386" y="2454238"/>
                <a:ext cx="27720" cy="87840"/>
              </p14:xfrm>
            </p:contentPart>
          </mc:Choice>
          <mc:Fallback xmlns="">
            <p:pic>
              <p:nvPicPr>
                <p:cNvPr id="302" name="筆跡 301">
                  <a:extLst>
                    <a:ext uri="{FF2B5EF4-FFF2-40B4-BE49-F238E27FC236}">
                      <a16:creationId xmlns:a16="http://schemas.microsoft.com/office/drawing/2014/main" id="{B0455BA0-EAE4-45D1-9172-CFCE8DF0F5A6}"/>
                    </a:ext>
                  </a:extLst>
                </p:cNvPr>
                <p:cNvPicPr/>
                <p:nvPr/>
              </p:nvPicPr>
              <p:blipFill>
                <a:blip r:embed="rId495"/>
                <a:stretch>
                  <a:fillRect/>
                </a:stretch>
              </p:blipFill>
              <p:spPr>
                <a:xfrm>
                  <a:off x="6611746" y="2445598"/>
                  <a:ext cx="45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3" name="筆跡 302">
                  <a:extLst>
                    <a:ext uri="{FF2B5EF4-FFF2-40B4-BE49-F238E27FC236}">
                      <a16:creationId xmlns:a16="http://schemas.microsoft.com/office/drawing/2014/main" id="{56D51F9C-9774-4186-8B58-E517FDAC815D}"/>
                    </a:ext>
                  </a:extLst>
                </p14:cNvPr>
                <p14:cNvContentPartPr/>
                <p14:nvPr/>
              </p14:nvContentPartPr>
              <p14:xfrm>
                <a:off x="6600586" y="2485198"/>
                <a:ext cx="205560" cy="73440"/>
              </p14:xfrm>
            </p:contentPart>
          </mc:Choice>
          <mc:Fallback xmlns="">
            <p:pic>
              <p:nvPicPr>
                <p:cNvPr id="303" name="筆跡 302">
                  <a:extLst>
                    <a:ext uri="{FF2B5EF4-FFF2-40B4-BE49-F238E27FC236}">
                      <a16:creationId xmlns:a16="http://schemas.microsoft.com/office/drawing/2014/main" id="{56D51F9C-9774-4186-8B58-E517FDAC815D}"/>
                    </a:ext>
                  </a:extLst>
                </p:cNvPr>
                <p:cNvPicPr/>
                <p:nvPr/>
              </p:nvPicPr>
              <p:blipFill>
                <a:blip r:embed="rId497"/>
                <a:stretch>
                  <a:fillRect/>
                </a:stretch>
              </p:blipFill>
              <p:spPr>
                <a:xfrm>
                  <a:off x="6591946" y="2476198"/>
                  <a:ext cx="223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04" name="筆跡 303">
                  <a:extLst>
                    <a:ext uri="{FF2B5EF4-FFF2-40B4-BE49-F238E27FC236}">
                      <a16:creationId xmlns:a16="http://schemas.microsoft.com/office/drawing/2014/main" id="{51FFFAE5-3A12-4832-857E-8F393DB6744C}"/>
                    </a:ext>
                  </a:extLst>
                </p14:cNvPr>
                <p14:cNvContentPartPr/>
                <p14:nvPr/>
              </p14:nvContentPartPr>
              <p14:xfrm>
                <a:off x="6582946" y="2486278"/>
                <a:ext cx="117000" cy="142560"/>
              </p14:xfrm>
            </p:contentPart>
          </mc:Choice>
          <mc:Fallback xmlns="">
            <p:pic>
              <p:nvPicPr>
                <p:cNvPr id="304" name="筆跡 303">
                  <a:extLst>
                    <a:ext uri="{FF2B5EF4-FFF2-40B4-BE49-F238E27FC236}">
                      <a16:creationId xmlns:a16="http://schemas.microsoft.com/office/drawing/2014/main" id="{51FFFAE5-3A12-4832-857E-8F393DB6744C}"/>
                    </a:ext>
                  </a:extLst>
                </p:cNvPr>
                <p:cNvPicPr/>
                <p:nvPr/>
              </p:nvPicPr>
              <p:blipFill>
                <a:blip r:embed="rId499"/>
                <a:stretch>
                  <a:fillRect/>
                </a:stretch>
              </p:blipFill>
              <p:spPr>
                <a:xfrm>
                  <a:off x="6573946" y="2477278"/>
                  <a:ext cx="134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05" name="筆跡 304">
                  <a:extLst>
                    <a:ext uri="{FF2B5EF4-FFF2-40B4-BE49-F238E27FC236}">
                      <a16:creationId xmlns:a16="http://schemas.microsoft.com/office/drawing/2014/main" id="{60F7F68C-C287-4CDC-AB0D-46663BB012FE}"/>
                    </a:ext>
                  </a:extLst>
                </p14:cNvPr>
                <p14:cNvContentPartPr/>
                <p14:nvPr/>
              </p14:nvContentPartPr>
              <p14:xfrm>
                <a:off x="6660706" y="2584918"/>
                <a:ext cx="136440" cy="111600"/>
              </p14:xfrm>
            </p:contentPart>
          </mc:Choice>
          <mc:Fallback xmlns="">
            <p:pic>
              <p:nvPicPr>
                <p:cNvPr id="305" name="筆跡 304">
                  <a:extLst>
                    <a:ext uri="{FF2B5EF4-FFF2-40B4-BE49-F238E27FC236}">
                      <a16:creationId xmlns:a16="http://schemas.microsoft.com/office/drawing/2014/main" id="{60F7F68C-C287-4CDC-AB0D-46663BB012FE}"/>
                    </a:ext>
                  </a:extLst>
                </p:cNvPr>
                <p:cNvPicPr/>
                <p:nvPr/>
              </p:nvPicPr>
              <p:blipFill>
                <a:blip r:embed="rId501"/>
                <a:stretch>
                  <a:fillRect/>
                </a:stretch>
              </p:blipFill>
              <p:spPr>
                <a:xfrm>
                  <a:off x="6651706" y="2576278"/>
                  <a:ext cx="1540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06" name="筆跡 305">
                  <a:extLst>
                    <a:ext uri="{FF2B5EF4-FFF2-40B4-BE49-F238E27FC236}">
                      <a16:creationId xmlns:a16="http://schemas.microsoft.com/office/drawing/2014/main" id="{30865921-6138-4147-BA9D-AAD908DD7F70}"/>
                    </a:ext>
                  </a:extLst>
                </p14:cNvPr>
                <p14:cNvContentPartPr/>
                <p14:nvPr/>
              </p14:nvContentPartPr>
              <p14:xfrm>
                <a:off x="6770146" y="2546038"/>
                <a:ext cx="113400" cy="84600"/>
              </p14:xfrm>
            </p:contentPart>
          </mc:Choice>
          <mc:Fallback xmlns="">
            <p:pic>
              <p:nvPicPr>
                <p:cNvPr id="306" name="筆跡 305">
                  <a:extLst>
                    <a:ext uri="{FF2B5EF4-FFF2-40B4-BE49-F238E27FC236}">
                      <a16:creationId xmlns:a16="http://schemas.microsoft.com/office/drawing/2014/main" id="{30865921-6138-4147-BA9D-AAD908DD7F70}"/>
                    </a:ext>
                  </a:extLst>
                </p:cNvPr>
                <p:cNvPicPr/>
                <p:nvPr/>
              </p:nvPicPr>
              <p:blipFill>
                <a:blip r:embed="rId503"/>
                <a:stretch>
                  <a:fillRect/>
                </a:stretch>
              </p:blipFill>
              <p:spPr>
                <a:xfrm>
                  <a:off x="6761506" y="2537038"/>
                  <a:ext cx="131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07" name="筆跡 306">
                  <a:extLst>
                    <a:ext uri="{FF2B5EF4-FFF2-40B4-BE49-F238E27FC236}">
                      <a16:creationId xmlns:a16="http://schemas.microsoft.com/office/drawing/2014/main" id="{9D0C1EC1-3F7B-46E7-8BC6-0EC418682DD9}"/>
                    </a:ext>
                  </a:extLst>
                </p14:cNvPr>
                <p14:cNvContentPartPr/>
                <p14:nvPr/>
              </p14:nvContentPartPr>
              <p14:xfrm>
                <a:off x="6738466" y="2532358"/>
                <a:ext cx="130680" cy="95040"/>
              </p14:xfrm>
            </p:contentPart>
          </mc:Choice>
          <mc:Fallback xmlns="">
            <p:pic>
              <p:nvPicPr>
                <p:cNvPr id="307" name="筆跡 306">
                  <a:extLst>
                    <a:ext uri="{FF2B5EF4-FFF2-40B4-BE49-F238E27FC236}">
                      <a16:creationId xmlns:a16="http://schemas.microsoft.com/office/drawing/2014/main" id="{9D0C1EC1-3F7B-46E7-8BC6-0EC418682DD9}"/>
                    </a:ext>
                  </a:extLst>
                </p:cNvPr>
                <p:cNvPicPr/>
                <p:nvPr/>
              </p:nvPicPr>
              <p:blipFill>
                <a:blip r:embed="rId505"/>
                <a:stretch>
                  <a:fillRect/>
                </a:stretch>
              </p:blipFill>
              <p:spPr>
                <a:xfrm>
                  <a:off x="6729466" y="2523718"/>
                  <a:ext cx="1483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08" name="筆跡 307">
                  <a:extLst>
                    <a:ext uri="{FF2B5EF4-FFF2-40B4-BE49-F238E27FC236}">
                      <a16:creationId xmlns:a16="http://schemas.microsoft.com/office/drawing/2014/main" id="{095C7537-6BC8-4858-818E-4DBA80C0319F}"/>
                    </a:ext>
                  </a:extLst>
                </p14:cNvPr>
                <p14:cNvContentPartPr/>
                <p14:nvPr/>
              </p14:nvContentPartPr>
              <p14:xfrm>
                <a:off x="6946546" y="2459278"/>
                <a:ext cx="159120" cy="227880"/>
              </p14:xfrm>
            </p:contentPart>
          </mc:Choice>
          <mc:Fallback xmlns="">
            <p:pic>
              <p:nvPicPr>
                <p:cNvPr id="308" name="筆跡 307">
                  <a:extLst>
                    <a:ext uri="{FF2B5EF4-FFF2-40B4-BE49-F238E27FC236}">
                      <a16:creationId xmlns:a16="http://schemas.microsoft.com/office/drawing/2014/main" id="{095C7537-6BC8-4858-818E-4DBA80C0319F}"/>
                    </a:ext>
                  </a:extLst>
                </p:cNvPr>
                <p:cNvPicPr/>
                <p:nvPr/>
              </p:nvPicPr>
              <p:blipFill>
                <a:blip r:embed="rId507"/>
                <a:stretch>
                  <a:fillRect/>
                </a:stretch>
              </p:blipFill>
              <p:spPr>
                <a:xfrm>
                  <a:off x="6937546" y="2450638"/>
                  <a:ext cx="176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09" name="筆跡 308">
                  <a:extLst>
                    <a:ext uri="{FF2B5EF4-FFF2-40B4-BE49-F238E27FC236}">
                      <a16:creationId xmlns:a16="http://schemas.microsoft.com/office/drawing/2014/main" id="{DB6ED4FC-45A4-4C2D-B6C7-5BE3050A28B7}"/>
                    </a:ext>
                  </a:extLst>
                </p14:cNvPr>
                <p14:cNvContentPartPr/>
                <p14:nvPr/>
              </p14:nvContentPartPr>
              <p14:xfrm>
                <a:off x="7181266" y="2444158"/>
                <a:ext cx="149760" cy="143280"/>
              </p14:xfrm>
            </p:contentPart>
          </mc:Choice>
          <mc:Fallback xmlns="">
            <p:pic>
              <p:nvPicPr>
                <p:cNvPr id="309" name="筆跡 308">
                  <a:extLst>
                    <a:ext uri="{FF2B5EF4-FFF2-40B4-BE49-F238E27FC236}">
                      <a16:creationId xmlns:a16="http://schemas.microsoft.com/office/drawing/2014/main" id="{DB6ED4FC-45A4-4C2D-B6C7-5BE3050A28B7}"/>
                    </a:ext>
                  </a:extLst>
                </p:cNvPr>
                <p:cNvPicPr/>
                <p:nvPr/>
              </p:nvPicPr>
              <p:blipFill>
                <a:blip r:embed="rId509"/>
                <a:stretch>
                  <a:fillRect/>
                </a:stretch>
              </p:blipFill>
              <p:spPr>
                <a:xfrm>
                  <a:off x="7172266" y="2435158"/>
                  <a:ext cx="167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10" name="筆跡 309">
                  <a:extLst>
                    <a:ext uri="{FF2B5EF4-FFF2-40B4-BE49-F238E27FC236}">
                      <a16:creationId xmlns:a16="http://schemas.microsoft.com/office/drawing/2014/main" id="{34E3ADA9-E345-4A86-81CA-C34596ED8B9B}"/>
                    </a:ext>
                  </a:extLst>
                </p14:cNvPr>
                <p14:cNvContentPartPr/>
                <p14:nvPr/>
              </p14:nvContentPartPr>
              <p14:xfrm>
                <a:off x="7156786" y="2589958"/>
                <a:ext cx="24480" cy="66240"/>
              </p14:xfrm>
            </p:contentPart>
          </mc:Choice>
          <mc:Fallback xmlns="">
            <p:pic>
              <p:nvPicPr>
                <p:cNvPr id="310" name="筆跡 309">
                  <a:extLst>
                    <a:ext uri="{FF2B5EF4-FFF2-40B4-BE49-F238E27FC236}">
                      <a16:creationId xmlns:a16="http://schemas.microsoft.com/office/drawing/2014/main" id="{34E3ADA9-E345-4A86-81CA-C34596ED8B9B}"/>
                    </a:ext>
                  </a:extLst>
                </p:cNvPr>
                <p:cNvPicPr/>
                <p:nvPr/>
              </p:nvPicPr>
              <p:blipFill>
                <a:blip r:embed="rId511"/>
                <a:stretch>
                  <a:fillRect/>
                </a:stretch>
              </p:blipFill>
              <p:spPr>
                <a:xfrm>
                  <a:off x="7148146" y="2581318"/>
                  <a:ext cx="421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11" name="筆跡 310">
                  <a:extLst>
                    <a:ext uri="{FF2B5EF4-FFF2-40B4-BE49-F238E27FC236}">
                      <a16:creationId xmlns:a16="http://schemas.microsoft.com/office/drawing/2014/main" id="{463A4995-6871-46D6-BC6C-5B1F930532BA}"/>
                    </a:ext>
                  </a:extLst>
                </p14:cNvPr>
                <p14:cNvContentPartPr/>
                <p14:nvPr/>
              </p14:nvContentPartPr>
              <p14:xfrm>
                <a:off x="7160386" y="2604718"/>
                <a:ext cx="122040" cy="61200"/>
              </p14:xfrm>
            </p:contentPart>
          </mc:Choice>
          <mc:Fallback xmlns="">
            <p:pic>
              <p:nvPicPr>
                <p:cNvPr id="311" name="筆跡 310">
                  <a:extLst>
                    <a:ext uri="{FF2B5EF4-FFF2-40B4-BE49-F238E27FC236}">
                      <a16:creationId xmlns:a16="http://schemas.microsoft.com/office/drawing/2014/main" id="{463A4995-6871-46D6-BC6C-5B1F930532BA}"/>
                    </a:ext>
                  </a:extLst>
                </p:cNvPr>
                <p:cNvPicPr/>
                <p:nvPr/>
              </p:nvPicPr>
              <p:blipFill>
                <a:blip r:embed="rId513"/>
                <a:stretch>
                  <a:fillRect/>
                </a:stretch>
              </p:blipFill>
              <p:spPr>
                <a:xfrm>
                  <a:off x="7151386" y="2595718"/>
                  <a:ext cx="1396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12" name="筆跡 311">
                  <a:extLst>
                    <a:ext uri="{FF2B5EF4-FFF2-40B4-BE49-F238E27FC236}">
                      <a16:creationId xmlns:a16="http://schemas.microsoft.com/office/drawing/2014/main" id="{8ECC1735-D826-4F00-910E-35466700C05A}"/>
                    </a:ext>
                  </a:extLst>
                </p14:cNvPr>
                <p14:cNvContentPartPr/>
                <p14:nvPr/>
              </p14:nvContentPartPr>
              <p14:xfrm>
                <a:off x="7137346" y="2650798"/>
                <a:ext cx="154800" cy="23040"/>
              </p14:xfrm>
            </p:contentPart>
          </mc:Choice>
          <mc:Fallback xmlns="">
            <p:pic>
              <p:nvPicPr>
                <p:cNvPr id="312" name="筆跡 311">
                  <a:extLst>
                    <a:ext uri="{FF2B5EF4-FFF2-40B4-BE49-F238E27FC236}">
                      <a16:creationId xmlns:a16="http://schemas.microsoft.com/office/drawing/2014/main" id="{8ECC1735-D826-4F00-910E-35466700C05A}"/>
                    </a:ext>
                  </a:extLst>
                </p:cNvPr>
                <p:cNvPicPr/>
                <p:nvPr/>
              </p:nvPicPr>
              <p:blipFill>
                <a:blip r:embed="rId515"/>
                <a:stretch>
                  <a:fillRect/>
                </a:stretch>
              </p:blipFill>
              <p:spPr>
                <a:xfrm>
                  <a:off x="7128706" y="2642158"/>
                  <a:ext cx="172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13" name="筆跡 312">
                  <a:extLst>
                    <a:ext uri="{FF2B5EF4-FFF2-40B4-BE49-F238E27FC236}">
                      <a16:creationId xmlns:a16="http://schemas.microsoft.com/office/drawing/2014/main" id="{3ADFAA74-8C22-4EF7-BF66-87EA8DE91A7B}"/>
                    </a:ext>
                  </a:extLst>
                </p14:cNvPr>
                <p14:cNvContentPartPr/>
                <p14:nvPr/>
              </p14:nvContentPartPr>
              <p14:xfrm>
                <a:off x="7167586" y="2611918"/>
                <a:ext cx="118440" cy="160920"/>
              </p14:xfrm>
            </p:contentPart>
          </mc:Choice>
          <mc:Fallback xmlns="">
            <p:pic>
              <p:nvPicPr>
                <p:cNvPr id="313" name="筆跡 312">
                  <a:extLst>
                    <a:ext uri="{FF2B5EF4-FFF2-40B4-BE49-F238E27FC236}">
                      <a16:creationId xmlns:a16="http://schemas.microsoft.com/office/drawing/2014/main" id="{3ADFAA74-8C22-4EF7-BF66-87EA8DE91A7B}"/>
                    </a:ext>
                  </a:extLst>
                </p:cNvPr>
                <p:cNvPicPr/>
                <p:nvPr/>
              </p:nvPicPr>
              <p:blipFill>
                <a:blip r:embed="rId517"/>
                <a:stretch>
                  <a:fillRect/>
                </a:stretch>
              </p:blipFill>
              <p:spPr>
                <a:xfrm>
                  <a:off x="7158946" y="2602918"/>
                  <a:ext cx="1360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14" name="筆跡 313">
                  <a:extLst>
                    <a:ext uri="{FF2B5EF4-FFF2-40B4-BE49-F238E27FC236}">
                      <a16:creationId xmlns:a16="http://schemas.microsoft.com/office/drawing/2014/main" id="{20604F78-6DFB-4B32-A96D-C8DE207F4EEE}"/>
                    </a:ext>
                  </a:extLst>
                </p14:cNvPr>
                <p14:cNvContentPartPr/>
                <p14:nvPr/>
              </p14:nvContentPartPr>
              <p14:xfrm>
                <a:off x="7484026" y="2511838"/>
                <a:ext cx="192600" cy="24120"/>
              </p14:xfrm>
            </p:contentPart>
          </mc:Choice>
          <mc:Fallback xmlns="">
            <p:pic>
              <p:nvPicPr>
                <p:cNvPr id="314" name="筆跡 313">
                  <a:extLst>
                    <a:ext uri="{FF2B5EF4-FFF2-40B4-BE49-F238E27FC236}">
                      <a16:creationId xmlns:a16="http://schemas.microsoft.com/office/drawing/2014/main" id="{20604F78-6DFB-4B32-A96D-C8DE207F4EEE}"/>
                    </a:ext>
                  </a:extLst>
                </p:cNvPr>
                <p:cNvPicPr/>
                <p:nvPr/>
              </p:nvPicPr>
              <p:blipFill>
                <a:blip r:embed="rId519"/>
                <a:stretch>
                  <a:fillRect/>
                </a:stretch>
              </p:blipFill>
              <p:spPr>
                <a:xfrm>
                  <a:off x="7475026" y="2503198"/>
                  <a:ext cx="2102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15" name="筆跡 314">
                  <a:extLst>
                    <a:ext uri="{FF2B5EF4-FFF2-40B4-BE49-F238E27FC236}">
                      <a16:creationId xmlns:a16="http://schemas.microsoft.com/office/drawing/2014/main" id="{D398569E-F83A-4320-899E-397F0550484A}"/>
                    </a:ext>
                  </a:extLst>
                </p14:cNvPr>
                <p14:cNvContentPartPr/>
                <p14:nvPr/>
              </p14:nvContentPartPr>
              <p14:xfrm>
                <a:off x="7523986" y="2506798"/>
                <a:ext cx="37080" cy="207360"/>
              </p14:xfrm>
            </p:contentPart>
          </mc:Choice>
          <mc:Fallback xmlns="">
            <p:pic>
              <p:nvPicPr>
                <p:cNvPr id="315" name="筆跡 314">
                  <a:extLst>
                    <a:ext uri="{FF2B5EF4-FFF2-40B4-BE49-F238E27FC236}">
                      <a16:creationId xmlns:a16="http://schemas.microsoft.com/office/drawing/2014/main" id="{D398569E-F83A-4320-899E-397F0550484A}"/>
                    </a:ext>
                  </a:extLst>
                </p:cNvPr>
                <p:cNvPicPr/>
                <p:nvPr/>
              </p:nvPicPr>
              <p:blipFill>
                <a:blip r:embed="rId521"/>
                <a:stretch>
                  <a:fillRect/>
                </a:stretch>
              </p:blipFill>
              <p:spPr>
                <a:xfrm>
                  <a:off x="7514986" y="2497798"/>
                  <a:ext cx="54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16" name="筆跡 315">
                  <a:extLst>
                    <a:ext uri="{FF2B5EF4-FFF2-40B4-BE49-F238E27FC236}">
                      <a16:creationId xmlns:a16="http://schemas.microsoft.com/office/drawing/2014/main" id="{6599E949-32DF-4697-AA41-DD10A5F87ED4}"/>
                    </a:ext>
                  </a:extLst>
                </p14:cNvPr>
                <p14:cNvContentPartPr/>
                <p14:nvPr/>
              </p14:nvContentPartPr>
              <p14:xfrm>
                <a:off x="7479346" y="2603638"/>
                <a:ext cx="101160" cy="21960"/>
              </p14:xfrm>
            </p:contentPart>
          </mc:Choice>
          <mc:Fallback xmlns="">
            <p:pic>
              <p:nvPicPr>
                <p:cNvPr id="316" name="筆跡 315">
                  <a:extLst>
                    <a:ext uri="{FF2B5EF4-FFF2-40B4-BE49-F238E27FC236}">
                      <a16:creationId xmlns:a16="http://schemas.microsoft.com/office/drawing/2014/main" id="{6599E949-32DF-4697-AA41-DD10A5F87ED4}"/>
                    </a:ext>
                  </a:extLst>
                </p:cNvPr>
                <p:cNvPicPr/>
                <p:nvPr/>
              </p:nvPicPr>
              <p:blipFill>
                <a:blip r:embed="rId523"/>
                <a:stretch>
                  <a:fillRect/>
                </a:stretch>
              </p:blipFill>
              <p:spPr>
                <a:xfrm>
                  <a:off x="7470346" y="2594638"/>
                  <a:ext cx="118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17" name="筆跡 316">
                  <a:extLst>
                    <a:ext uri="{FF2B5EF4-FFF2-40B4-BE49-F238E27FC236}">
                      <a16:creationId xmlns:a16="http://schemas.microsoft.com/office/drawing/2014/main" id="{1E1A5159-998E-41B6-9CFC-25A931C55647}"/>
                    </a:ext>
                  </a:extLst>
                </p14:cNvPr>
                <p14:cNvContentPartPr/>
                <p14:nvPr/>
              </p14:nvContentPartPr>
              <p14:xfrm>
                <a:off x="7709026" y="2450278"/>
                <a:ext cx="55080" cy="16920"/>
              </p14:xfrm>
            </p:contentPart>
          </mc:Choice>
          <mc:Fallback xmlns="">
            <p:pic>
              <p:nvPicPr>
                <p:cNvPr id="317" name="筆跡 316">
                  <a:extLst>
                    <a:ext uri="{FF2B5EF4-FFF2-40B4-BE49-F238E27FC236}">
                      <a16:creationId xmlns:a16="http://schemas.microsoft.com/office/drawing/2014/main" id="{1E1A5159-998E-41B6-9CFC-25A931C55647}"/>
                    </a:ext>
                  </a:extLst>
                </p:cNvPr>
                <p:cNvPicPr/>
                <p:nvPr/>
              </p:nvPicPr>
              <p:blipFill>
                <a:blip r:embed="rId525"/>
                <a:stretch>
                  <a:fillRect/>
                </a:stretch>
              </p:blipFill>
              <p:spPr>
                <a:xfrm>
                  <a:off x="7700386" y="2441278"/>
                  <a:ext cx="727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8" name="筆跡 317">
                  <a:extLst>
                    <a:ext uri="{FF2B5EF4-FFF2-40B4-BE49-F238E27FC236}">
                      <a16:creationId xmlns:a16="http://schemas.microsoft.com/office/drawing/2014/main" id="{8B694080-D45C-4FA4-8874-8610ABE82FB8}"/>
                    </a:ext>
                  </a:extLst>
                </p14:cNvPr>
                <p14:cNvContentPartPr/>
                <p14:nvPr/>
              </p14:nvContentPartPr>
              <p14:xfrm>
                <a:off x="7628026" y="2534518"/>
                <a:ext cx="171720" cy="4320"/>
              </p14:xfrm>
            </p:contentPart>
          </mc:Choice>
          <mc:Fallback xmlns="">
            <p:pic>
              <p:nvPicPr>
                <p:cNvPr id="318" name="筆跡 317">
                  <a:extLst>
                    <a:ext uri="{FF2B5EF4-FFF2-40B4-BE49-F238E27FC236}">
                      <a16:creationId xmlns:a16="http://schemas.microsoft.com/office/drawing/2014/main" id="{8B694080-D45C-4FA4-8874-8610ABE82FB8}"/>
                    </a:ext>
                  </a:extLst>
                </p:cNvPr>
                <p:cNvPicPr/>
                <p:nvPr/>
              </p:nvPicPr>
              <p:blipFill>
                <a:blip r:embed="rId527"/>
                <a:stretch>
                  <a:fillRect/>
                </a:stretch>
              </p:blipFill>
              <p:spPr>
                <a:xfrm>
                  <a:off x="7619026" y="2525878"/>
                  <a:ext cx="1893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9" name="筆跡 318">
                  <a:extLst>
                    <a:ext uri="{FF2B5EF4-FFF2-40B4-BE49-F238E27FC236}">
                      <a16:creationId xmlns:a16="http://schemas.microsoft.com/office/drawing/2014/main" id="{4DAAFAEF-230F-4D30-96B5-884F416BDDB0}"/>
                    </a:ext>
                  </a:extLst>
                </p14:cNvPr>
                <p14:cNvContentPartPr/>
                <p14:nvPr/>
              </p14:nvContentPartPr>
              <p14:xfrm>
                <a:off x="7681666" y="2570518"/>
                <a:ext cx="17640" cy="14760"/>
              </p14:xfrm>
            </p:contentPart>
          </mc:Choice>
          <mc:Fallback xmlns="">
            <p:pic>
              <p:nvPicPr>
                <p:cNvPr id="319" name="筆跡 318">
                  <a:extLst>
                    <a:ext uri="{FF2B5EF4-FFF2-40B4-BE49-F238E27FC236}">
                      <a16:creationId xmlns:a16="http://schemas.microsoft.com/office/drawing/2014/main" id="{4DAAFAEF-230F-4D30-96B5-884F416BDDB0}"/>
                    </a:ext>
                  </a:extLst>
                </p:cNvPr>
                <p:cNvPicPr/>
                <p:nvPr/>
              </p:nvPicPr>
              <p:blipFill>
                <a:blip r:embed="rId529"/>
                <a:stretch>
                  <a:fillRect/>
                </a:stretch>
              </p:blipFill>
              <p:spPr>
                <a:xfrm>
                  <a:off x="7673026" y="2561878"/>
                  <a:ext cx="35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0" name="筆跡 319">
                  <a:extLst>
                    <a:ext uri="{FF2B5EF4-FFF2-40B4-BE49-F238E27FC236}">
                      <a16:creationId xmlns:a16="http://schemas.microsoft.com/office/drawing/2014/main" id="{E2C6E2D5-D352-4B0F-BDC5-623D029C1F1E}"/>
                    </a:ext>
                  </a:extLst>
                </p14:cNvPr>
                <p14:cNvContentPartPr/>
                <p14:nvPr/>
              </p14:nvContentPartPr>
              <p14:xfrm>
                <a:off x="7623346" y="2561158"/>
                <a:ext cx="168480" cy="197280"/>
              </p14:xfrm>
            </p:contentPart>
          </mc:Choice>
          <mc:Fallback xmlns="">
            <p:pic>
              <p:nvPicPr>
                <p:cNvPr id="320" name="筆跡 319">
                  <a:extLst>
                    <a:ext uri="{FF2B5EF4-FFF2-40B4-BE49-F238E27FC236}">
                      <a16:creationId xmlns:a16="http://schemas.microsoft.com/office/drawing/2014/main" id="{E2C6E2D5-D352-4B0F-BDC5-623D029C1F1E}"/>
                    </a:ext>
                  </a:extLst>
                </p:cNvPr>
                <p:cNvPicPr/>
                <p:nvPr/>
              </p:nvPicPr>
              <p:blipFill>
                <a:blip r:embed="rId531"/>
                <a:stretch>
                  <a:fillRect/>
                </a:stretch>
              </p:blipFill>
              <p:spPr>
                <a:xfrm>
                  <a:off x="7614346" y="2552518"/>
                  <a:ext cx="186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21" name="筆跡 320">
                  <a:extLst>
                    <a:ext uri="{FF2B5EF4-FFF2-40B4-BE49-F238E27FC236}">
                      <a16:creationId xmlns:a16="http://schemas.microsoft.com/office/drawing/2014/main" id="{2A6A42E6-71B2-4E0C-943C-ECD360E46D3A}"/>
                    </a:ext>
                  </a:extLst>
                </p14:cNvPr>
                <p14:cNvContentPartPr/>
                <p14:nvPr/>
              </p14:nvContentPartPr>
              <p14:xfrm>
                <a:off x="7644946" y="2664118"/>
                <a:ext cx="124920" cy="91080"/>
              </p14:xfrm>
            </p:contentPart>
          </mc:Choice>
          <mc:Fallback xmlns="">
            <p:pic>
              <p:nvPicPr>
                <p:cNvPr id="321" name="筆跡 320">
                  <a:extLst>
                    <a:ext uri="{FF2B5EF4-FFF2-40B4-BE49-F238E27FC236}">
                      <a16:creationId xmlns:a16="http://schemas.microsoft.com/office/drawing/2014/main" id="{2A6A42E6-71B2-4E0C-943C-ECD360E46D3A}"/>
                    </a:ext>
                  </a:extLst>
                </p:cNvPr>
                <p:cNvPicPr/>
                <p:nvPr/>
              </p:nvPicPr>
              <p:blipFill>
                <a:blip r:embed="rId533"/>
                <a:stretch>
                  <a:fillRect/>
                </a:stretch>
              </p:blipFill>
              <p:spPr>
                <a:xfrm>
                  <a:off x="7636306" y="2655478"/>
                  <a:ext cx="1425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22" name="筆跡 321">
                  <a:extLst>
                    <a:ext uri="{FF2B5EF4-FFF2-40B4-BE49-F238E27FC236}">
                      <a16:creationId xmlns:a16="http://schemas.microsoft.com/office/drawing/2014/main" id="{834B3E99-F720-4D63-BBFD-489983B18130}"/>
                    </a:ext>
                  </a:extLst>
                </p14:cNvPr>
                <p14:cNvContentPartPr/>
                <p14:nvPr/>
              </p14:nvContentPartPr>
              <p14:xfrm>
                <a:off x="7595986" y="2679598"/>
                <a:ext cx="219960" cy="20880"/>
              </p14:xfrm>
            </p:contentPart>
          </mc:Choice>
          <mc:Fallback xmlns="">
            <p:pic>
              <p:nvPicPr>
                <p:cNvPr id="322" name="筆跡 321">
                  <a:extLst>
                    <a:ext uri="{FF2B5EF4-FFF2-40B4-BE49-F238E27FC236}">
                      <a16:creationId xmlns:a16="http://schemas.microsoft.com/office/drawing/2014/main" id="{834B3E99-F720-4D63-BBFD-489983B18130}"/>
                    </a:ext>
                  </a:extLst>
                </p:cNvPr>
                <p:cNvPicPr/>
                <p:nvPr/>
              </p:nvPicPr>
              <p:blipFill>
                <a:blip r:embed="rId535"/>
                <a:stretch>
                  <a:fillRect/>
                </a:stretch>
              </p:blipFill>
              <p:spPr>
                <a:xfrm>
                  <a:off x="7586986" y="2670958"/>
                  <a:ext cx="2376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23" name="筆跡 322">
                  <a:extLst>
                    <a:ext uri="{FF2B5EF4-FFF2-40B4-BE49-F238E27FC236}">
                      <a16:creationId xmlns:a16="http://schemas.microsoft.com/office/drawing/2014/main" id="{0E42B502-180C-4C0D-AA07-6AD535EF4A4E}"/>
                    </a:ext>
                  </a:extLst>
                </p14:cNvPr>
                <p14:cNvContentPartPr/>
                <p14:nvPr/>
              </p14:nvContentPartPr>
              <p14:xfrm>
                <a:off x="7951666" y="2515078"/>
                <a:ext cx="239400" cy="24120"/>
              </p14:xfrm>
            </p:contentPart>
          </mc:Choice>
          <mc:Fallback xmlns="">
            <p:pic>
              <p:nvPicPr>
                <p:cNvPr id="323" name="筆跡 322">
                  <a:extLst>
                    <a:ext uri="{FF2B5EF4-FFF2-40B4-BE49-F238E27FC236}">
                      <a16:creationId xmlns:a16="http://schemas.microsoft.com/office/drawing/2014/main" id="{0E42B502-180C-4C0D-AA07-6AD535EF4A4E}"/>
                    </a:ext>
                  </a:extLst>
                </p:cNvPr>
                <p:cNvPicPr/>
                <p:nvPr/>
              </p:nvPicPr>
              <p:blipFill>
                <a:blip r:embed="rId537"/>
                <a:stretch>
                  <a:fillRect/>
                </a:stretch>
              </p:blipFill>
              <p:spPr>
                <a:xfrm>
                  <a:off x="7942666" y="2506078"/>
                  <a:ext cx="257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24" name="筆跡 323">
                  <a:extLst>
                    <a:ext uri="{FF2B5EF4-FFF2-40B4-BE49-F238E27FC236}">
                      <a16:creationId xmlns:a16="http://schemas.microsoft.com/office/drawing/2014/main" id="{FAAB1D43-0C37-4340-AB71-D5EC0A46CD36}"/>
                    </a:ext>
                  </a:extLst>
                </p14:cNvPr>
                <p14:cNvContentPartPr/>
                <p14:nvPr/>
              </p14:nvContentPartPr>
              <p14:xfrm>
                <a:off x="7982266" y="2569438"/>
                <a:ext cx="88560" cy="50760"/>
              </p14:xfrm>
            </p:contentPart>
          </mc:Choice>
          <mc:Fallback xmlns="">
            <p:pic>
              <p:nvPicPr>
                <p:cNvPr id="324" name="筆跡 323">
                  <a:extLst>
                    <a:ext uri="{FF2B5EF4-FFF2-40B4-BE49-F238E27FC236}">
                      <a16:creationId xmlns:a16="http://schemas.microsoft.com/office/drawing/2014/main" id="{FAAB1D43-0C37-4340-AB71-D5EC0A46CD36}"/>
                    </a:ext>
                  </a:extLst>
                </p:cNvPr>
                <p:cNvPicPr/>
                <p:nvPr/>
              </p:nvPicPr>
              <p:blipFill>
                <a:blip r:embed="rId539"/>
                <a:stretch>
                  <a:fillRect/>
                </a:stretch>
              </p:blipFill>
              <p:spPr>
                <a:xfrm>
                  <a:off x="7973626" y="2560798"/>
                  <a:ext cx="1062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25" name="筆跡 324">
                  <a:extLst>
                    <a:ext uri="{FF2B5EF4-FFF2-40B4-BE49-F238E27FC236}">
                      <a16:creationId xmlns:a16="http://schemas.microsoft.com/office/drawing/2014/main" id="{526A7D52-8DA1-4E27-B8A2-E6D02944E019}"/>
                    </a:ext>
                  </a:extLst>
                </p14:cNvPr>
                <p14:cNvContentPartPr/>
                <p14:nvPr/>
              </p14:nvContentPartPr>
              <p14:xfrm>
                <a:off x="8056786" y="2607598"/>
                <a:ext cx="114840" cy="39600"/>
              </p14:xfrm>
            </p:contentPart>
          </mc:Choice>
          <mc:Fallback xmlns="">
            <p:pic>
              <p:nvPicPr>
                <p:cNvPr id="325" name="筆跡 324">
                  <a:extLst>
                    <a:ext uri="{FF2B5EF4-FFF2-40B4-BE49-F238E27FC236}">
                      <a16:creationId xmlns:a16="http://schemas.microsoft.com/office/drawing/2014/main" id="{526A7D52-8DA1-4E27-B8A2-E6D02944E019}"/>
                    </a:ext>
                  </a:extLst>
                </p:cNvPr>
                <p:cNvPicPr/>
                <p:nvPr/>
              </p:nvPicPr>
              <p:blipFill>
                <a:blip r:embed="rId541"/>
                <a:stretch>
                  <a:fillRect/>
                </a:stretch>
              </p:blipFill>
              <p:spPr>
                <a:xfrm>
                  <a:off x="8047786" y="2598958"/>
                  <a:ext cx="132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26" name="筆跡 325">
                  <a:extLst>
                    <a:ext uri="{FF2B5EF4-FFF2-40B4-BE49-F238E27FC236}">
                      <a16:creationId xmlns:a16="http://schemas.microsoft.com/office/drawing/2014/main" id="{72BDBD02-852D-4DC5-8B3A-4331F5B0F13C}"/>
                    </a:ext>
                  </a:extLst>
                </p14:cNvPr>
                <p14:cNvContentPartPr/>
                <p14:nvPr/>
              </p14:nvContentPartPr>
              <p14:xfrm>
                <a:off x="7883986" y="2620918"/>
                <a:ext cx="28800" cy="98280"/>
              </p14:xfrm>
            </p:contentPart>
          </mc:Choice>
          <mc:Fallback xmlns="">
            <p:pic>
              <p:nvPicPr>
                <p:cNvPr id="326" name="筆跡 325">
                  <a:extLst>
                    <a:ext uri="{FF2B5EF4-FFF2-40B4-BE49-F238E27FC236}">
                      <a16:creationId xmlns:a16="http://schemas.microsoft.com/office/drawing/2014/main" id="{72BDBD02-852D-4DC5-8B3A-4331F5B0F13C}"/>
                    </a:ext>
                  </a:extLst>
                </p:cNvPr>
                <p:cNvPicPr/>
                <p:nvPr/>
              </p:nvPicPr>
              <p:blipFill>
                <a:blip r:embed="rId543"/>
                <a:stretch>
                  <a:fillRect/>
                </a:stretch>
              </p:blipFill>
              <p:spPr>
                <a:xfrm>
                  <a:off x="7875346" y="2612278"/>
                  <a:ext cx="464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7" name="筆跡 326">
                  <a:extLst>
                    <a:ext uri="{FF2B5EF4-FFF2-40B4-BE49-F238E27FC236}">
                      <a16:creationId xmlns:a16="http://schemas.microsoft.com/office/drawing/2014/main" id="{76281660-EF8D-4033-9490-48195B700AA9}"/>
                    </a:ext>
                  </a:extLst>
                </p14:cNvPr>
                <p14:cNvContentPartPr/>
                <p14:nvPr/>
              </p14:nvContentPartPr>
              <p14:xfrm>
                <a:off x="7927546" y="2650798"/>
                <a:ext cx="259920" cy="41400"/>
              </p14:xfrm>
            </p:contentPart>
          </mc:Choice>
          <mc:Fallback xmlns="">
            <p:pic>
              <p:nvPicPr>
                <p:cNvPr id="327" name="筆跡 326">
                  <a:extLst>
                    <a:ext uri="{FF2B5EF4-FFF2-40B4-BE49-F238E27FC236}">
                      <a16:creationId xmlns:a16="http://schemas.microsoft.com/office/drawing/2014/main" id="{76281660-EF8D-4033-9490-48195B700AA9}"/>
                    </a:ext>
                  </a:extLst>
                </p:cNvPr>
                <p:cNvPicPr/>
                <p:nvPr/>
              </p:nvPicPr>
              <p:blipFill>
                <a:blip r:embed="rId545"/>
                <a:stretch>
                  <a:fillRect/>
                </a:stretch>
              </p:blipFill>
              <p:spPr>
                <a:xfrm>
                  <a:off x="7918906" y="2642158"/>
                  <a:ext cx="2775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28" name="筆跡 327">
                  <a:extLst>
                    <a:ext uri="{FF2B5EF4-FFF2-40B4-BE49-F238E27FC236}">
                      <a16:creationId xmlns:a16="http://schemas.microsoft.com/office/drawing/2014/main" id="{7245BD0E-A287-46A7-BED5-D9771CDAD440}"/>
                    </a:ext>
                  </a:extLst>
                </p14:cNvPr>
                <p14:cNvContentPartPr/>
                <p14:nvPr/>
              </p14:nvContentPartPr>
              <p14:xfrm>
                <a:off x="7911706" y="2713798"/>
                <a:ext cx="222120" cy="189720"/>
              </p14:xfrm>
            </p:contentPart>
          </mc:Choice>
          <mc:Fallback xmlns="">
            <p:pic>
              <p:nvPicPr>
                <p:cNvPr id="328" name="筆跡 327">
                  <a:extLst>
                    <a:ext uri="{FF2B5EF4-FFF2-40B4-BE49-F238E27FC236}">
                      <a16:creationId xmlns:a16="http://schemas.microsoft.com/office/drawing/2014/main" id="{7245BD0E-A287-46A7-BED5-D9771CDAD440}"/>
                    </a:ext>
                  </a:extLst>
                </p:cNvPr>
                <p:cNvPicPr/>
                <p:nvPr/>
              </p:nvPicPr>
              <p:blipFill>
                <a:blip r:embed="rId547"/>
                <a:stretch>
                  <a:fillRect/>
                </a:stretch>
              </p:blipFill>
              <p:spPr>
                <a:xfrm>
                  <a:off x="7902706" y="2704798"/>
                  <a:ext cx="239760" cy="207360"/>
                </a:xfrm>
                <a:prstGeom prst="rect">
                  <a:avLst/>
                </a:prstGeom>
              </p:spPr>
            </p:pic>
          </mc:Fallback>
        </mc:AlternateContent>
      </p:grpSp>
      <p:grpSp>
        <p:nvGrpSpPr>
          <p:cNvPr id="334" name="群組 333">
            <a:extLst>
              <a:ext uri="{FF2B5EF4-FFF2-40B4-BE49-F238E27FC236}">
                <a16:creationId xmlns:a16="http://schemas.microsoft.com/office/drawing/2014/main" id="{2D900E07-E8A5-4116-B2B8-5F2B2964DCBA}"/>
              </a:ext>
            </a:extLst>
          </p:cNvPr>
          <p:cNvGrpSpPr/>
          <p:nvPr/>
        </p:nvGrpSpPr>
        <p:grpSpPr>
          <a:xfrm>
            <a:off x="8411386" y="2679598"/>
            <a:ext cx="257040" cy="189720"/>
            <a:chOff x="8411386" y="2679598"/>
            <a:chExt cx="257040" cy="189720"/>
          </a:xfrm>
        </p:grpSpPr>
        <mc:AlternateContent xmlns:mc="http://schemas.openxmlformats.org/markup-compatibility/2006" xmlns:p14="http://schemas.microsoft.com/office/powerpoint/2010/main">
          <mc:Choice Requires="p14">
            <p:contentPart p14:bwMode="auto" r:id="rId548">
              <p14:nvContentPartPr>
                <p14:cNvPr id="330" name="筆跡 329">
                  <a:extLst>
                    <a:ext uri="{FF2B5EF4-FFF2-40B4-BE49-F238E27FC236}">
                      <a16:creationId xmlns:a16="http://schemas.microsoft.com/office/drawing/2014/main" id="{B2B3005F-BBFF-4DC4-8C85-E09B7948FA7F}"/>
                    </a:ext>
                  </a:extLst>
                </p14:cNvPr>
                <p14:cNvContentPartPr/>
                <p14:nvPr/>
              </p14:nvContentPartPr>
              <p14:xfrm>
                <a:off x="8411386" y="2679598"/>
                <a:ext cx="16200" cy="119880"/>
              </p14:xfrm>
            </p:contentPart>
          </mc:Choice>
          <mc:Fallback xmlns="">
            <p:pic>
              <p:nvPicPr>
                <p:cNvPr id="330" name="筆跡 329">
                  <a:extLst>
                    <a:ext uri="{FF2B5EF4-FFF2-40B4-BE49-F238E27FC236}">
                      <a16:creationId xmlns:a16="http://schemas.microsoft.com/office/drawing/2014/main" id="{B2B3005F-BBFF-4DC4-8C85-E09B7948FA7F}"/>
                    </a:ext>
                  </a:extLst>
                </p:cNvPr>
                <p:cNvPicPr/>
                <p:nvPr/>
              </p:nvPicPr>
              <p:blipFill>
                <a:blip r:embed="rId549"/>
                <a:stretch>
                  <a:fillRect/>
                </a:stretch>
              </p:blipFill>
              <p:spPr>
                <a:xfrm>
                  <a:off x="8402386" y="2670958"/>
                  <a:ext cx="338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31" name="筆跡 330">
                  <a:extLst>
                    <a:ext uri="{FF2B5EF4-FFF2-40B4-BE49-F238E27FC236}">
                      <a16:creationId xmlns:a16="http://schemas.microsoft.com/office/drawing/2014/main" id="{425D27C5-FCB5-4DB0-86EF-77025165AD31}"/>
                    </a:ext>
                  </a:extLst>
                </p14:cNvPr>
                <p14:cNvContentPartPr/>
                <p14:nvPr/>
              </p14:nvContentPartPr>
              <p14:xfrm>
                <a:off x="8441986" y="2736118"/>
                <a:ext cx="149040" cy="30600"/>
              </p14:xfrm>
            </p:contentPart>
          </mc:Choice>
          <mc:Fallback xmlns="">
            <p:pic>
              <p:nvPicPr>
                <p:cNvPr id="331" name="筆跡 330">
                  <a:extLst>
                    <a:ext uri="{FF2B5EF4-FFF2-40B4-BE49-F238E27FC236}">
                      <a16:creationId xmlns:a16="http://schemas.microsoft.com/office/drawing/2014/main" id="{425D27C5-FCB5-4DB0-86EF-77025165AD31}"/>
                    </a:ext>
                  </a:extLst>
                </p:cNvPr>
                <p:cNvPicPr/>
                <p:nvPr/>
              </p:nvPicPr>
              <p:blipFill>
                <a:blip r:embed="rId551"/>
                <a:stretch>
                  <a:fillRect/>
                </a:stretch>
              </p:blipFill>
              <p:spPr>
                <a:xfrm>
                  <a:off x="8433346" y="2727478"/>
                  <a:ext cx="166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32" name="筆跡 331">
                  <a:extLst>
                    <a:ext uri="{FF2B5EF4-FFF2-40B4-BE49-F238E27FC236}">
                      <a16:creationId xmlns:a16="http://schemas.microsoft.com/office/drawing/2014/main" id="{FECA4A8B-9404-4716-BC2D-373CE0690A87}"/>
                    </a:ext>
                  </a:extLst>
                </p14:cNvPr>
                <p14:cNvContentPartPr/>
                <p14:nvPr/>
              </p14:nvContentPartPr>
              <p14:xfrm>
                <a:off x="8561866" y="2679598"/>
                <a:ext cx="54360" cy="183600"/>
              </p14:xfrm>
            </p:contentPart>
          </mc:Choice>
          <mc:Fallback xmlns="">
            <p:pic>
              <p:nvPicPr>
                <p:cNvPr id="332" name="筆跡 331">
                  <a:extLst>
                    <a:ext uri="{FF2B5EF4-FFF2-40B4-BE49-F238E27FC236}">
                      <a16:creationId xmlns:a16="http://schemas.microsoft.com/office/drawing/2014/main" id="{FECA4A8B-9404-4716-BC2D-373CE0690A87}"/>
                    </a:ext>
                  </a:extLst>
                </p:cNvPr>
                <p:cNvPicPr/>
                <p:nvPr/>
              </p:nvPicPr>
              <p:blipFill>
                <a:blip r:embed="rId553"/>
                <a:stretch>
                  <a:fillRect/>
                </a:stretch>
              </p:blipFill>
              <p:spPr>
                <a:xfrm>
                  <a:off x="8552866" y="2670598"/>
                  <a:ext cx="720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33" name="筆跡 332">
                  <a:extLst>
                    <a:ext uri="{FF2B5EF4-FFF2-40B4-BE49-F238E27FC236}">
                      <a16:creationId xmlns:a16="http://schemas.microsoft.com/office/drawing/2014/main" id="{09FDF52B-7632-49FB-89D1-996F134075C1}"/>
                    </a:ext>
                  </a:extLst>
                </p14:cNvPr>
                <p14:cNvContentPartPr/>
                <p14:nvPr/>
              </p14:nvContentPartPr>
              <p14:xfrm>
                <a:off x="8607226" y="2823598"/>
                <a:ext cx="61200" cy="45720"/>
              </p14:xfrm>
            </p:contentPart>
          </mc:Choice>
          <mc:Fallback xmlns="">
            <p:pic>
              <p:nvPicPr>
                <p:cNvPr id="333" name="筆跡 332">
                  <a:extLst>
                    <a:ext uri="{FF2B5EF4-FFF2-40B4-BE49-F238E27FC236}">
                      <a16:creationId xmlns:a16="http://schemas.microsoft.com/office/drawing/2014/main" id="{09FDF52B-7632-49FB-89D1-996F134075C1}"/>
                    </a:ext>
                  </a:extLst>
                </p:cNvPr>
                <p:cNvPicPr/>
                <p:nvPr/>
              </p:nvPicPr>
              <p:blipFill>
                <a:blip r:embed="rId555"/>
                <a:stretch>
                  <a:fillRect/>
                </a:stretch>
              </p:blipFill>
              <p:spPr>
                <a:xfrm>
                  <a:off x="8598226" y="2814958"/>
                  <a:ext cx="78840" cy="63360"/>
                </a:xfrm>
                <a:prstGeom prst="rect">
                  <a:avLst/>
                </a:prstGeom>
              </p:spPr>
            </p:pic>
          </mc:Fallback>
        </mc:AlternateContent>
      </p:grpSp>
      <p:grpSp>
        <p:nvGrpSpPr>
          <p:cNvPr id="349" name="群組 348">
            <a:extLst>
              <a:ext uri="{FF2B5EF4-FFF2-40B4-BE49-F238E27FC236}">
                <a16:creationId xmlns:a16="http://schemas.microsoft.com/office/drawing/2014/main" id="{442A5A6C-D29D-4F88-AB3B-DA01CD7615FA}"/>
              </a:ext>
            </a:extLst>
          </p:cNvPr>
          <p:cNvGrpSpPr/>
          <p:nvPr/>
        </p:nvGrpSpPr>
        <p:grpSpPr>
          <a:xfrm>
            <a:off x="8597506" y="1739998"/>
            <a:ext cx="519840" cy="407880"/>
            <a:chOff x="8597506" y="1739998"/>
            <a:chExt cx="519840" cy="407880"/>
          </a:xfrm>
        </p:grpSpPr>
        <mc:AlternateContent xmlns:mc="http://schemas.openxmlformats.org/markup-compatibility/2006" xmlns:p14="http://schemas.microsoft.com/office/powerpoint/2010/main">
          <mc:Choice Requires="p14">
            <p:contentPart p14:bwMode="auto" r:id="rId556">
              <p14:nvContentPartPr>
                <p14:cNvPr id="335" name="筆跡 334">
                  <a:extLst>
                    <a:ext uri="{FF2B5EF4-FFF2-40B4-BE49-F238E27FC236}">
                      <a16:creationId xmlns:a16="http://schemas.microsoft.com/office/drawing/2014/main" id="{1B9F2FFF-E56B-4955-AA8B-217C38F1B032}"/>
                    </a:ext>
                  </a:extLst>
                </p14:cNvPr>
                <p14:cNvContentPartPr/>
                <p14:nvPr/>
              </p14:nvContentPartPr>
              <p14:xfrm>
                <a:off x="8597506" y="2071558"/>
                <a:ext cx="10800" cy="6480"/>
              </p14:xfrm>
            </p:contentPart>
          </mc:Choice>
          <mc:Fallback xmlns="">
            <p:pic>
              <p:nvPicPr>
                <p:cNvPr id="335" name="筆跡 334">
                  <a:extLst>
                    <a:ext uri="{FF2B5EF4-FFF2-40B4-BE49-F238E27FC236}">
                      <a16:creationId xmlns:a16="http://schemas.microsoft.com/office/drawing/2014/main" id="{1B9F2FFF-E56B-4955-AA8B-217C38F1B032}"/>
                    </a:ext>
                  </a:extLst>
                </p:cNvPr>
                <p:cNvPicPr/>
                <p:nvPr/>
              </p:nvPicPr>
              <p:blipFill>
                <a:blip r:embed="rId557"/>
                <a:stretch>
                  <a:fillRect/>
                </a:stretch>
              </p:blipFill>
              <p:spPr>
                <a:xfrm>
                  <a:off x="8588866" y="2062558"/>
                  <a:ext cx="284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6" name="筆跡 335">
                  <a:extLst>
                    <a:ext uri="{FF2B5EF4-FFF2-40B4-BE49-F238E27FC236}">
                      <a16:creationId xmlns:a16="http://schemas.microsoft.com/office/drawing/2014/main" id="{9E083F59-7327-469C-BE18-EF5B3EF162C6}"/>
                    </a:ext>
                  </a:extLst>
                </p14:cNvPr>
                <p14:cNvContentPartPr/>
                <p14:nvPr/>
              </p14:nvContentPartPr>
              <p14:xfrm>
                <a:off x="8604346" y="2136358"/>
                <a:ext cx="5040" cy="11520"/>
              </p14:xfrm>
            </p:contentPart>
          </mc:Choice>
          <mc:Fallback xmlns="">
            <p:pic>
              <p:nvPicPr>
                <p:cNvPr id="336" name="筆跡 335">
                  <a:extLst>
                    <a:ext uri="{FF2B5EF4-FFF2-40B4-BE49-F238E27FC236}">
                      <a16:creationId xmlns:a16="http://schemas.microsoft.com/office/drawing/2014/main" id="{9E083F59-7327-469C-BE18-EF5B3EF162C6}"/>
                    </a:ext>
                  </a:extLst>
                </p:cNvPr>
                <p:cNvPicPr/>
                <p:nvPr/>
              </p:nvPicPr>
              <p:blipFill>
                <a:blip r:embed="rId559"/>
                <a:stretch>
                  <a:fillRect/>
                </a:stretch>
              </p:blipFill>
              <p:spPr>
                <a:xfrm>
                  <a:off x="8595706" y="2127358"/>
                  <a:ext cx="22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38" name="筆跡 337">
                  <a:extLst>
                    <a:ext uri="{FF2B5EF4-FFF2-40B4-BE49-F238E27FC236}">
                      <a16:creationId xmlns:a16="http://schemas.microsoft.com/office/drawing/2014/main" id="{3CBEC37E-6043-4FDF-A0F3-1678166E8C23}"/>
                    </a:ext>
                  </a:extLst>
                </p14:cNvPr>
                <p14:cNvContentPartPr/>
                <p14:nvPr/>
              </p14:nvContentPartPr>
              <p14:xfrm>
                <a:off x="8702986" y="1827838"/>
                <a:ext cx="81360" cy="193680"/>
              </p14:xfrm>
            </p:contentPart>
          </mc:Choice>
          <mc:Fallback xmlns="">
            <p:pic>
              <p:nvPicPr>
                <p:cNvPr id="338" name="筆跡 337">
                  <a:extLst>
                    <a:ext uri="{FF2B5EF4-FFF2-40B4-BE49-F238E27FC236}">
                      <a16:creationId xmlns:a16="http://schemas.microsoft.com/office/drawing/2014/main" id="{3CBEC37E-6043-4FDF-A0F3-1678166E8C23}"/>
                    </a:ext>
                  </a:extLst>
                </p:cNvPr>
                <p:cNvPicPr/>
                <p:nvPr/>
              </p:nvPicPr>
              <p:blipFill>
                <a:blip r:embed="rId561"/>
                <a:stretch>
                  <a:fillRect/>
                </a:stretch>
              </p:blipFill>
              <p:spPr>
                <a:xfrm>
                  <a:off x="8693986" y="1818838"/>
                  <a:ext cx="990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39" name="筆跡 338">
                  <a:extLst>
                    <a:ext uri="{FF2B5EF4-FFF2-40B4-BE49-F238E27FC236}">
                      <a16:creationId xmlns:a16="http://schemas.microsoft.com/office/drawing/2014/main" id="{224F542A-9E93-472E-B9BA-E13A4299F4CE}"/>
                    </a:ext>
                  </a:extLst>
                </p14:cNvPr>
                <p14:cNvContentPartPr/>
                <p14:nvPr/>
              </p14:nvContentPartPr>
              <p14:xfrm>
                <a:off x="8746186" y="1856278"/>
                <a:ext cx="117000" cy="70560"/>
              </p14:xfrm>
            </p:contentPart>
          </mc:Choice>
          <mc:Fallback xmlns="">
            <p:pic>
              <p:nvPicPr>
                <p:cNvPr id="339" name="筆跡 338">
                  <a:extLst>
                    <a:ext uri="{FF2B5EF4-FFF2-40B4-BE49-F238E27FC236}">
                      <a16:creationId xmlns:a16="http://schemas.microsoft.com/office/drawing/2014/main" id="{224F542A-9E93-472E-B9BA-E13A4299F4CE}"/>
                    </a:ext>
                  </a:extLst>
                </p:cNvPr>
                <p:cNvPicPr/>
                <p:nvPr/>
              </p:nvPicPr>
              <p:blipFill>
                <a:blip r:embed="rId563"/>
                <a:stretch>
                  <a:fillRect/>
                </a:stretch>
              </p:blipFill>
              <p:spPr>
                <a:xfrm>
                  <a:off x="8737546" y="1847278"/>
                  <a:ext cx="1346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40" name="筆跡 339">
                  <a:extLst>
                    <a:ext uri="{FF2B5EF4-FFF2-40B4-BE49-F238E27FC236}">
                      <a16:creationId xmlns:a16="http://schemas.microsoft.com/office/drawing/2014/main" id="{A817C56A-FEEF-4F40-BC9D-99EF82236D34}"/>
                    </a:ext>
                  </a:extLst>
                </p14:cNvPr>
                <p14:cNvContentPartPr/>
                <p14:nvPr/>
              </p14:nvContentPartPr>
              <p14:xfrm>
                <a:off x="8880106" y="1892278"/>
                <a:ext cx="66600" cy="8640"/>
              </p14:xfrm>
            </p:contentPart>
          </mc:Choice>
          <mc:Fallback xmlns="">
            <p:pic>
              <p:nvPicPr>
                <p:cNvPr id="340" name="筆跡 339">
                  <a:extLst>
                    <a:ext uri="{FF2B5EF4-FFF2-40B4-BE49-F238E27FC236}">
                      <a16:creationId xmlns:a16="http://schemas.microsoft.com/office/drawing/2014/main" id="{A817C56A-FEEF-4F40-BC9D-99EF82236D34}"/>
                    </a:ext>
                  </a:extLst>
                </p:cNvPr>
                <p:cNvPicPr/>
                <p:nvPr/>
              </p:nvPicPr>
              <p:blipFill>
                <a:blip r:embed="rId565"/>
                <a:stretch>
                  <a:fillRect/>
                </a:stretch>
              </p:blipFill>
              <p:spPr>
                <a:xfrm>
                  <a:off x="8871466" y="1883638"/>
                  <a:ext cx="842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41" name="筆跡 340">
                  <a:extLst>
                    <a:ext uri="{FF2B5EF4-FFF2-40B4-BE49-F238E27FC236}">
                      <a16:creationId xmlns:a16="http://schemas.microsoft.com/office/drawing/2014/main" id="{946D33BD-D869-45D8-86B3-BE6E65EBC02A}"/>
                    </a:ext>
                  </a:extLst>
                </p14:cNvPr>
                <p14:cNvContentPartPr/>
                <p14:nvPr/>
              </p14:nvContentPartPr>
              <p14:xfrm>
                <a:off x="8848066" y="1948078"/>
                <a:ext cx="79200" cy="8640"/>
              </p14:xfrm>
            </p:contentPart>
          </mc:Choice>
          <mc:Fallback xmlns="">
            <p:pic>
              <p:nvPicPr>
                <p:cNvPr id="341" name="筆跡 340">
                  <a:extLst>
                    <a:ext uri="{FF2B5EF4-FFF2-40B4-BE49-F238E27FC236}">
                      <a16:creationId xmlns:a16="http://schemas.microsoft.com/office/drawing/2014/main" id="{946D33BD-D869-45D8-86B3-BE6E65EBC02A}"/>
                    </a:ext>
                  </a:extLst>
                </p:cNvPr>
                <p:cNvPicPr/>
                <p:nvPr/>
              </p:nvPicPr>
              <p:blipFill>
                <a:blip r:embed="rId567"/>
                <a:stretch>
                  <a:fillRect/>
                </a:stretch>
              </p:blipFill>
              <p:spPr>
                <a:xfrm>
                  <a:off x="8839426" y="1939078"/>
                  <a:ext cx="96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42" name="筆跡 341">
                  <a:extLst>
                    <a:ext uri="{FF2B5EF4-FFF2-40B4-BE49-F238E27FC236}">
                      <a16:creationId xmlns:a16="http://schemas.microsoft.com/office/drawing/2014/main" id="{51DFF8C0-738F-4BE2-B1A0-D14D6BA6BAE7}"/>
                    </a:ext>
                  </a:extLst>
                </p14:cNvPr>
                <p14:cNvContentPartPr/>
                <p14:nvPr/>
              </p14:nvContentPartPr>
              <p14:xfrm>
                <a:off x="8970466" y="2000278"/>
                <a:ext cx="6120" cy="16920"/>
              </p14:xfrm>
            </p:contentPart>
          </mc:Choice>
          <mc:Fallback xmlns="">
            <p:pic>
              <p:nvPicPr>
                <p:cNvPr id="342" name="筆跡 341">
                  <a:extLst>
                    <a:ext uri="{FF2B5EF4-FFF2-40B4-BE49-F238E27FC236}">
                      <a16:creationId xmlns:a16="http://schemas.microsoft.com/office/drawing/2014/main" id="{51DFF8C0-738F-4BE2-B1A0-D14D6BA6BAE7}"/>
                    </a:ext>
                  </a:extLst>
                </p:cNvPr>
                <p:cNvPicPr/>
                <p:nvPr/>
              </p:nvPicPr>
              <p:blipFill>
                <a:blip r:embed="rId569"/>
                <a:stretch>
                  <a:fillRect/>
                </a:stretch>
              </p:blipFill>
              <p:spPr>
                <a:xfrm>
                  <a:off x="8961466" y="1991638"/>
                  <a:ext cx="23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43" name="筆跡 342">
                  <a:extLst>
                    <a:ext uri="{FF2B5EF4-FFF2-40B4-BE49-F238E27FC236}">
                      <a16:creationId xmlns:a16="http://schemas.microsoft.com/office/drawing/2014/main" id="{1D9B74E8-1C1A-4F8A-9FEA-4A4BB258AD3D}"/>
                    </a:ext>
                  </a:extLst>
                </p14:cNvPr>
                <p14:cNvContentPartPr/>
                <p14:nvPr/>
              </p14:nvContentPartPr>
              <p14:xfrm>
                <a:off x="9057226" y="1886158"/>
                <a:ext cx="35640" cy="117720"/>
              </p14:xfrm>
            </p:contentPart>
          </mc:Choice>
          <mc:Fallback xmlns="">
            <p:pic>
              <p:nvPicPr>
                <p:cNvPr id="343" name="筆跡 342">
                  <a:extLst>
                    <a:ext uri="{FF2B5EF4-FFF2-40B4-BE49-F238E27FC236}">
                      <a16:creationId xmlns:a16="http://schemas.microsoft.com/office/drawing/2014/main" id="{1D9B74E8-1C1A-4F8A-9FEA-4A4BB258AD3D}"/>
                    </a:ext>
                  </a:extLst>
                </p:cNvPr>
                <p:cNvPicPr/>
                <p:nvPr/>
              </p:nvPicPr>
              <p:blipFill>
                <a:blip r:embed="rId571"/>
                <a:stretch>
                  <a:fillRect/>
                </a:stretch>
              </p:blipFill>
              <p:spPr>
                <a:xfrm>
                  <a:off x="9048586" y="1877518"/>
                  <a:ext cx="532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44" name="筆跡 343">
                  <a:extLst>
                    <a:ext uri="{FF2B5EF4-FFF2-40B4-BE49-F238E27FC236}">
                      <a16:creationId xmlns:a16="http://schemas.microsoft.com/office/drawing/2014/main" id="{3587B20E-A01C-4C2E-B811-D20D9119FB98}"/>
                    </a:ext>
                  </a:extLst>
                </p14:cNvPr>
                <p14:cNvContentPartPr/>
                <p14:nvPr/>
              </p14:nvContentPartPr>
              <p14:xfrm>
                <a:off x="8615866" y="1739998"/>
                <a:ext cx="24480" cy="60120"/>
              </p14:xfrm>
            </p:contentPart>
          </mc:Choice>
          <mc:Fallback xmlns="">
            <p:pic>
              <p:nvPicPr>
                <p:cNvPr id="344" name="筆跡 343">
                  <a:extLst>
                    <a:ext uri="{FF2B5EF4-FFF2-40B4-BE49-F238E27FC236}">
                      <a16:creationId xmlns:a16="http://schemas.microsoft.com/office/drawing/2014/main" id="{3587B20E-A01C-4C2E-B811-D20D9119FB98}"/>
                    </a:ext>
                  </a:extLst>
                </p:cNvPr>
                <p:cNvPicPr/>
                <p:nvPr/>
              </p:nvPicPr>
              <p:blipFill>
                <a:blip r:embed="rId573"/>
                <a:stretch>
                  <a:fillRect/>
                </a:stretch>
              </p:blipFill>
              <p:spPr>
                <a:xfrm>
                  <a:off x="8607226" y="1731358"/>
                  <a:ext cx="421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45" name="筆跡 344">
                  <a:extLst>
                    <a:ext uri="{FF2B5EF4-FFF2-40B4-BE49-F238E27FC236}">
                      <a16:creationId xmlns:a16="http://schemas.microsoft.com/office/drawing/2014/main" id="{B383A706-7419-402D-A2AC-96541AD13B6F}"/>
                    </a:ext>
                  </a:extLst>
                </p14:cNvPr>
                <p14:cNvContentPartPr/>
                <p14:nvPr/>
              </p14:nvContentPartPr>
              <p14:xfrm>
                <a:off x="8673106" y="1751518"/>
                <a:ext cx="5040" cy="45720"/>
              </p14:xfrm>
            </p:contentPart>
          </mc:Choice>
          <mc:Fallback xmlns="">
            <p:pic>
              <p:nvPicPr>
                <p:cNvPr id="345" name="筆跡 344">
                  <a:extLst>
                    <a:ext uri="{FF2B5EF4-FFF2-40B4-BE49-F238E27FC236}">
                      <a16:creationId xmlns:a16="http://schemas.microsoft.com/office/drawing/2014/main" id="{B383A706-7419-402D-A2AC-96541AD13B6F}"/>
                    </a:ext>
                  </a:extLst>
                </p:cNvPr>
                <p:cNvPicPr/>
                <p:nvPr/>
              </p:nvPicPr>
              <p:blipFill>
                <a:blip r:embed="rId575"/>
                <a:stretch>
                  <a:fillRect/>
                </a:stretch>
              </p:blipFill>
              <p:spPr>
                <a:xfrm>
                  <a:off x="8664466" y="1742518"/>
                  <a:ext cx="226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47" name="筆跡 346">
                  <a:extLst>
                    <a:ext uri="{FF2B5EF4-FFF2-40B4-BE49-F238E27FC236}">
                      <a16:creationId xmlns:a16="http://schemas.microsoft.com/office/drawing/2014/main" id="{8C65066B-51A3-4689-A18E-FB6A4E68CE1D}"/>
                    </a:ext>
                  </a:extLst>
                </p14:cNvPr>
                <p14:cNvContentPartPr/>
                <p14:nvPr/>
              </p14:nvContentPartPr>
              <p14:xfrm>
                <a:off x="9066586" y="1748278"/>
                <a:ext cx="12960" cy="46800"/>
              </p14:xfrm>
            </p:contentPart>
          </mc:Choice>
          <mc:Fallback xmlns="">
            <p:pic>
              <p:nvPicPr>
                <p:cNvPr id="347" name="筆跡 346">
                  <a:extLst>
                    <a:ext uri="{FF2B5EF4-FFF2-40B4-BE49-F238E27FC236}">
                      <a16:creationId xmlns:a16="http://schemas.microsoft.com/office/drawing/2014/main" id="{8C65066B-51A3-4689-A18E-FB6A4E68CE1D}"/>
                    </a:ext>
                  </a:extLst>
                </p:cNvPr>
                <p:cNvPicPr/>
                <p:nvPr/>
              </p:nvPicPr>
              <p:blipFill>
                <a:blip r:embed="rId577"/>
                <a:stretch>
                  <a:fillRect/>
                </a:stretch>
              </p:blipFill>
              <p:spPr>
                <a:xfrm>
                  <a:off x="9057586" y="1739638"/>
                  <a:ext cx="306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48" name="筆跡 347">
                  <a:extLst>
                    <a:ext uri="{FF2B5EF4-FFF2-40B4-BE49-F238E27FC236}">
                      <a16:creationId xmlns:a16="http://schemas.microsoft.com/office/drawing/2014/main" id="{EACE2CDE-1C6A-471E-A59C-5E2BAC928194}"/>
                    </a:ext>
                  </a:extLst>
                </p14:cNvPr>
                <p14:cNvContentPartPr/>
                <p14:nvPr/>
              </p14:nvContentPartPr>
              <p14:xfrm>
                <a:off x="9086026" y="1763758"/>
                <a:ext cx="31320" cy="61200"/>
              </p14:xfrm>
            </p:contentPart>
          </mc:Choice>
          <mc:Fallback xmlns="">
            <p:pic>
              <p:nvPicPr>
                <p:cNvPr id="348" name="筆跡 347">
                  <a:extLst>
                    <a:ext uri="{FF2B5EF4-FFF2-40B4-BE49-F238E27FC236}">
                      <a16:creationId xmlns:a16="http://schemas.microsoft.com/office/drawing/2014/main" id="{EACE2CDE-1C6A-471E-A59C-5E2BAC928194}"/>
                    </a:ext>
                  </a:extLst>
                </p:cNvPr>
                <p:cNvPicPr/>
                <p:nvPr/>
              </p:nvPicPr>
              <p:blipFill>
                <a:blip r:embed="rId579"/>
                <a:stretch>
                  <a:fillRect/>
                </a:stretch>
              </p:blipFill>
              <p:spPr>
                <a:xfrm>
                  <a:off x="9077026" y="1754758"/>
                  <a:ext cx="48960" cy="78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0">
            <p14:nvContentPartPr>
              <p14:cNvPr id="350" name="筆跡 349">
                <a:extLst>
                  <a:ext uri="{FF2B5EF4-FFF2-40B4-BE49-F238E27FC236}">
                    <a16:creationId xmlns:a16="http://schemas.microsoft.com/office/drawing/2014/main" id="{78AD3AEF-2737-4DA3-B150-9E51128091E1}"/>
                  </a:ext>
                </a:extLst>
              </p14:cNvPr>
              <p14:cNvContentPartPr/>
              <p14:nvPr/>
            </p14:nvContentPartPr>
            <p14:xfrm>
              <a:off x="521986" y="4302838"/>
              <a:ext cx="254160" cy="211680"/>
            </p14:xfrm>
          </p:contentPart>
        </mc:Choice>
        <mc:Fallback xmlns="">
          <p:pic>
            <p:nvPicPr>
              <p:cNvPr id="350" name="筆跡 349">
                <a:extLst>
                  <a:ext uri="{FF2B5EF4-FFF2-40B4-BE49-F238E27FC236}">
                    <a16:creationId xmlns:a16="http://schemas.microsoft.com/office/drawing/2014/main" id="{78AD3AEF-2737-4DA3-B150-9E51128091E1}"/>
                  </a:ext>
                </a:extLst>
              </p:cNvPr>
              <p:cNvPicPr/>
              <p:nvPr/>
            </p:nvPicPr>
            <p:blipFill>
              <a:blip r:embed="rId581"/>
              <a:stretch>
                <a:fillRect/>
              </a:stretch>
            </p:blipFill>
            <p:spPr>
              <a:xfrm>
                <a:off x="513346" y="4293838"/>
                <a:ext cx="271800" cy="229320"/>
              </a:xfrm>
              <a:prstGeom prst="rect">
                <a:avLst/>
              </a:prstGeom>
            </p:spPr>
          </p:pic>
        </mc:Fallback>
      </mc:AlternateContent>
      <p:grpSp>
        <p:nvGrpSpPr>
          <p:cNvPr id="358" name="群組 357">
            <a:extLst>
              <a:ext uri="{FF2B5EF4-FFF2-40B4-BE49-F238E27FC236}">
                <a16:creationId xmlns:a16="http://schemas.microsoft.com/office/drawing/2014/main" id="{28AB9F47-9EBF-4F0A-9EC3-4D96063217DA}"/>
              </a:ext>
            </a:extLst>
          </p:cNvPr>
          <p:cNvGrpSpPr/>
          <p:nvPr/>
        </p:nvGrpSpPr>
        <p:grpSpPr>
          <a:xfrm>
            <a:off x="1014826" y="4207798"/>
            <a:ext cx="235440" cy="349200"/>
            <a:chOff x="1014826" y="4207798"/>
            <a:chExt cx="235440" cy="349200"/>
          </a:xfrm>
        </p:grpSpPr>
        <mc:AlternateContent xmlns:mc="http://schemas.openxmlformats.org/markup-compatibility/2006" xmlns:p14="http://schemas.microsoft.com/office/powerpoint/2010/main">
          <mc:Choice Requires="p14">
            <p:contentPart p14:bwMode="auto" r:id="rId582">
              <p14:nvContentPartPr>
                <p14:cNvPr id="351" name="筆跡 350">
                  <a:extLst>
                    <a:ext uri="{FF2B5EF4-FFF2-40B4-BE49-F238E27FC236}">
                      <a16:creationId xmlns:a16="http://schemas.microsoft.com/office/drawing/2014/main" id="{9919BCC4-E1F5-48A1-94D1-EF2EA5589B97}"/>
                    </a:ext>
                  </a:extLst>
                </p14:cNvPr>
                <p14:cNvContentPartPr/>
                <p14:nvPr/>
              </p14:nvContentPartPr>
              <p14:xfrm>
                <a:off x="1069906" y="4207798"/>
                <a:ext cx="30240" cy="150480"/>
              </p14:xfrm>
            </p:contentPart>
          </mc:Choice>
          <mc:Fallback xmlns="">
            <p:pic>
              <p:nvPicPr>
                <p:cNvPr id="351" name="筆跡 350">
                  <a:extLst>
                    <a:ext uri="{FF2B5EF4-FFF2-40B4-BE49-F238E27FC236}">
                      <a16:creationId xmlns:a16="http://schemas.microsoft.com/office/drawing/2014/main" id="{9919BCC4-E1F5-48A1-94D1-EF2EA5589B97}"/>
                    </a:ext>
                  </a:extLst>
                </p:cNvPr>
                <p:cNvPicPr/>
                <p:nvPr/>
              </p:nvPicPr>
              <p:blipFill>
                <a:blip r:embed="rId583"/>
                <a:stretch>
                  <a:fillRect/>
                </a:stretch>
              </p:blipFill>
              <p:spPr>
                <a:xfrm>
                  <a:off x="1060906" y="4199158"/>
                  <a:ext cx="478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52" name="筆跡 351">
                  <a:extLst>
                    <a:ext uri="{FF2B5EF4-FFF2-40B4-BE49-F238E27FC236}">
                      <a16:creationId xmlns:a16="http://schemas.microsoft.com/office/drawing/2014/main" id="{EDF4D3F6-6CA7-4A79-80B5-CDAF701AFAAC}"/>
                    </a:ext>
                  </a:extLst>
                </p14:cNvPr>
                <p14:cNvContentPartPr/>
                <p14:nvPr/>
              </p14:nvContentPartPr>
              <p14:xfrm>
                <a:off x="1109866" y="4213198"/>
                <a:ext cx="140400" cy="122760"/>
              </p14:xfrm>
            </p:contentPart>
          </mc:Choice>
          <mc:Fallback xmlns="">
            <p:pic>
              <p:nvPicPr>
                <p:cNvPr id="352" name="筆跡 351">
                  <a:extLst>
                    <a:ext uri="{FF2B5EF4-FFF2-40B4-BE49-F238E27FC236}">
                      <a16:creationId xmlns:a16="http://schemas.microsoft.com/office/drawing/2014/main" id="{EDF4D3F6-6CA7-4A79-80B5-CDAF701AFAAC}"/>
                    </a:ext>
                  </a:extLst>
                </p:cNvPr>
                <p:cNvPicPr/>
                <p:nvPr/>
              </p:nvPicPr>
              <p:blipFill>
                <a:blip r:embed="rId585"/>
                <a:stretch>
                  <a:fillRect/>
                </a:stretch>
              </p:blipFill>
              <p:spPr>
                <a:xfrm>
                  <a:off x="1101226" y="4204198"/>
                  <a:ext cx="1580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53" name="筆跡 352">
                  <a:extLst>
                    <a:ext uri="{FF2B5EF4-FFF2-40B4-BE49-F238E27FC236}">
                      <a16:creationId xmlns:a16="http://schemas.microsoft.com/office/drawing/2014/main" id="{43F72A2D-BBC8-48E0-9011-D1C85EB96447}"/>
                    </a:ext>
                  </a:extLst>
                </p14:cNvPr>
                <p14:cNvContentPartPr/>
                <p14:nvPr/>
              </p14:nvContentPartPr>
              <p14:xfrm>
                <a:off x="1132906" y="4281958"/>
                <a:ext cx="62280" cy="6480"/>
              </p14:xfrm>
            </p:contentPart>
          </mc:Choice>
          <mc:Fallback xmlns="">
            <p:pic>
              <p:nvPicPr>
                <p:cNvPr id="353" name="筆跡 352">
                  <a:extLst>
                    <a:ext uri="{FF2B5EF4-FFF2-40B4-BE49-F238E27FC236}">
                      <a16:creationId xmlns:a16="http://schemas.microsoft.com/office/drawing/2014/main" id="{43F72A2D-BBC8-48E0-9011-D1C85EB96447}"/>
                    </a:ext>
                  </a:extLst>
                </p:cNvPr>
                <p:cNvPicPr/>
                <p:nvPr/>
              </p:nvPicPr>
              <p:blipFill>
                <a:blip r:embed="rId587"/>
                <a:stretch>
                  <a:fillRect/>
                </a:stretch>
              </p:blipFill>
              <p:spPr>
                <a:xfrm>
                  <a:off x="1123906" y="4273318"/>
                  <a:ext cx="799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54" name="筆跡 353">
                  <a:extLst>
                    <a:ext uri="{FF2B5EF4-FFF2-40B4-BE49-F238E27FC236}">
                      <a16:creationId xmlns:a16="http://schemas.microsoft.com/office/drawing/2014/main" id="{9796885B-2AC2-43AC-8BEB-DD967CA8F5C0}"/>
                    </a:ext>
                  </a:extLst>
                </p14:cNvPr>
                <p14:cNvContentPartPr/>
                <p14:nvPr/>
              </p14:nvContentPartPr>
              <p14:xfrm>
                <a:off x="1099426" y="4322278"/>
                <a:ext cx="83880" cy="12600"/>
              </p14:xfrm>
            </p:contentPart>
          </mc:Choice>
          <mc:Fallback xmlns="">
            <p:pic>
              <p:nvPicPr>
                <p:cNvPr id="354" name="筆跡 353">
                  <a:extLst>
                    <a:ext uri="{FF2B5EF4-FFF2-40B4-BE49-F238E27FC236}">
                      <a16:creationId xmlns:a16="http://schemas.microsoft.com/office/drawing/2014/main" id="{9796885B-2AC2-43AC-8BEB-DD967CA8F5C0}"/>
                    </a:ext>
                  </a:extLst>
                </p:cNvPr>
                <p:cNvPicPr/>
                <p:nvPr/>
              </p:nvPicPr>
              <p:blipFill>
                <a:blip r:embed="rId589"/>
                <a:stretch>
                  <a:fillRect/>
                </a:stretch>
              </p:blipFill>
              <p:spPr>
                <a:xfrm>
                  <a:off x="1090786" y="4313278"/>
                  <a:ext cx="1015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55" name="筆跡 354">
                  <a:extLst>
                    <a:ext uri="{FF2B5EF4-FFF2-40B4-BE49-F238E27FC236}">
                      <a16:creationId xmlns:a16="http://schemas.microsoft.com/office/drawing/2014/main" id="{46D4F924-4D79-4EC9-8CB1-15A0CD8D15A6}"/>
                    </a:ext>
                  </a:extLst>
                </p14:cNvPr>
                <p14:cNvContentPartPr/>
                <p14:nvPr/>
              </p14:nvContentPartPr>
              <p14:xfrm>
                <a:off x="1014826" y="4391038"/>
                <a:ext cx="189360" cy="99000"/>
              </p14:xfrm>
            </p:contentPart>
          </mc:Choice>
          <mc:Fallback xmlns="">
            <p:pic>
              <p:nvPicPr>
                <p:cNvPr id="355" name="筆跡 354">
                  <a:extLst>
                    <a:ext uri="{FF2B5EF4-FFF2-40B4-BE49-F238E27FC236}">
                      <a16:creationId xmlns:a16="http://schemas.microsoft.com/office/drawing/2014/main" id="{46D4F924-4D79-4EC9-8CB1-15A0CD8D15A6}"/>
                    </a:ext>
                  </a:extLst>
                </p:cNvPr>
                <p:cNvPicPr/>
                <p:nvPr/>
              </p:nvPicPr>
              <p:blipFill>
                <a:blip r:embed="rId591"/>
                <a:stretch>
                  <a:fillRect/>
                </a:stretch>
              </p:blipFill>
              <p:spPr>
                <a:xfrm>
                  <a:off x="1006186" y="4382398"/>
                  <a:ext cx="2070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56" name="筆跡 355">
                  <a:extLst>
                    <a:ext uri="{FF2B5EF4-FFF2-40B4-BE49-F238E27FC236}">
                      <a16:creationId xmlns:a16="http://schemas.microsoft.com/office/drawing/2014/main" id="{052555CB-EE07-44C0-9800-7E880F5D0FDC}"/>
                    </a:ext>
                  </a:extLst>
                </p14:cNvPr>
                <p14:cNvContentPartPr/>
                <p14:nvPr/>
              </p14:nvContentPartPr>
              <p14:xfrm>
                <a:off x="1017346" y="4424158"/>
                <a:ext cx="58680" cy="99000"/>
              </p14:xfrm>
            </p:contentPart>
          </mc:Choice>
          <mc:Fallback xmlns="">
            <p:pic>
              <p:nvPicPr>
                <p:cNvPr id="356" name="筆跡 355">
                  <a:extLst>
                    <a:ext uri="{FF2B5EF4-FFF2-40B4-BE49-F238E27FC236}">
                      <a16:creationId xmlns:a16="http://schemas.microsoft.com/office/drawing/2014/main" id="{052555CB-EE07-44C0-9800-7E880F5D0FDC}"/>
                    </a:ext>
                  </a:extLst>
                </p:cNvPr>
                <p:cNvPicPr/>
                <p:nvPr/>
              </p:nvPicPr>
              <p:blipFill>
                <a:blip r:embed="rId593"/>
                <a:stretch>
                  <a:fillRect/>
                </a:stretch>
              </p:blipFill>
              <p:spPr>
                <a:xfrm>
                  <a:off x="1008346" y="4415158"/>
                  <a:ext cx="76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57" name="筆跡 356">
                  <a:extLst>
                    <a:ext uri="{FF2B5EF4-FFF2-40B4-BE49-F238E27FC236}">
                      <a16:creationId xmlns:a16="http://schemas.microsoft.com/office/drawing/2014/main" id="{E34393BB-839F-4F67-B149-941FB8B9CDBE}"/>
                    </a:ext>
                  </a:extLst>
                </p14:cNvPr>
                <p14:cNvContentPartPr/>
                <p14:nvPr/>
              </p14:nvContentPartPr>
              <p14:xfrm>
                <a:off x="1085746" y="4457998"/>
                <a:ext cx="140040" cy="99000"/>
              </p14:xfrm>
            </p:contentPart>
          </mc:Choice>
          <mc:Fallback xmlns="">
            <p:pic>
              <p:nvPicPr>
                <p:cNvPr id="357" name="筆跡 356">
                  <a:extLst>
                    <a:ext uri="{FF2B5EF4-FFF2-40B4-BE49-F238E27FC236}">
                      <a16:creationId xmlns:a16="http://schemas.microsoft.com/office/drawing/2014/main" id="{E34393BB-839F-4F67-B149-941FB8B9CDBE}"/>
                    </a:ext>
                  </a:extLst>
                </p:cNvPr>
                <p:cNvPicPr/>
                <p:nvPr/>
              </p:nvPicPr>
              <p:blipFill>
                <a:blip r:embed="rId595"/>
                <a:stretch>
                  <a:fillRect/>
                </a:stretch>
              </p:blipFill>
              <p:spPr>
                <a:xfrm>
                  <a:off x="1077106" y="4449358"/>
                  <a:ext cx="157680" cy="116640"/>
                </a:xfrm>
                <a:prstGeom prst="rect">
                  <a:avLst/>
                </a:prstGeom>
              </p:spPr>
            </p:pic>
          </mc:Fallback>
        </mc:AlternateContent>
      </p:grpSp>
      <p:grpSp>
        <p:nvGrpSpPr>
          <p:cNvPr id="374" name="群組 373">
            <a:extLst>
              <a:ext uri="{FF2B5EF4-FFF2-40B4-BE49-F238E27FC236}">
                <a16:creationId xmlns:a16="http://schemas.microsoft.com/office/drawing/2014/main" id="{52177BBF-70F9-4DE1-868B-D448F209B678}"/>
              </a:ext>
            </a:extLst>
          </p:cNvPr>
          <p:cNvGrpSpPr/>
          <p:nvPr/>
        </p:nvGrpSpPr>
        <p:grpSpPr>
          <a:xfrm>
            <a:off x="1439266" y="4221478"/>
            <a:ext cx="543240" cy="345960"/>
            <a:chOff x="1439266" y="4221478"/>
            <a:chExt cx="543240" cy="345960"/>
          </a:xfrm>
        </p:grpSpPr>
        <mc:AlternateContent xmlns:mc="http://schemas.openxmlformats.org/markup-compatibility/2006" xmlns:p14="http://schemas.microsoft.com/office/powerpoint/2010/main">
          <mc:Choice Requires="p14">
            <p:contentPart p14:bwMode="auto" r:id="rId596">
              <p14:nvContentPartPr>
                <p14:cNvPr id="359" name="筆跡 358">
                  <a:extLst>
                    <a:ext uri="{FF2B5EF4-FFF2-40B4-BE49-F238E27FC236}">
                      <a16:creationId xmlns:a16="http://schemas.microsoft.com/office/drawing/2014/main" id="{0BB467F6-2A21-40D4-9C92-D32F52647E70}"/>
                    </a:ext>
                  </a:extLst>
                </p14:cNvPr>
                <p14:cNvContentPartPr/>
                <p14:nvPr/>
              </p14:nvContentPartPr>
              <p14:xfrm>
                <a:off x="1439266" y="4221478"/>
                <a:ext cx="311400" cy="15840"/>
              </p14:xfrm>
            </p:contentPart>
          </mc:Choice>
          <mc:Fallback xmlns="">
            <p:pic>
              <p:nvPicPr>
                <p:cNvPr id="359" name="筆跡 358">
                  <a:extLst>
                    <a:ext uri="{FF2B5EF4-FFF2-40B4-BE49-F238E27FC236}">
                      <a16:creationId xmlns:a16="http://schemas.microsoft.com/office/drawing/2014/main" id="{0BB467F6-2A21-40D4-9C92-D32F52647E70}"/>
                    </a:ext>
                  </a:extLst>
                </p:cNvPr>
                <p:cNvPicPr/>
                <p:nvPr/>
              </p:nvPicPr>
              <p:blipFill>
                <a:blip r:embed="rId597"/>
                <a:stretch>
                  <a:fillRect/>
                </a:stretch>
              </p:blipFill>
              <p:spPr>
                <a:xfrm>
                  <a:off x="1430266" y="4212838"/>
                  <a:ext cx="329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60" name="筆跡 359">
                  <a:extLst>
                    <a:ext uri="{FF2B5EF4-FFF2-40B4-BE49-F238E27FC236}">
                      <a16:creationId xmlns:a16="http://schemas.microsoft.com/office/drawing/2014/main" id="{86AEFC0D-4736-466B-8192-23D010968764}"/>
                    </a:ext>
                  </a:extLst>
                </p14:cNvPr>
                <p14:cNvContentPartPr/>
                <p14:nvPr/>
              </p14:nvContentPartPr>
              <p14:xfrm>
                <a:off x="1528546" y="4289158"/>
                <a:ext cx="5040" cy="60120"/>
              </p14:xfrm>
            </p:contentPart>
          </mc:Choice>
          <mc:Fallback xmlns="">
            <p:pic>
              <p:nvPicPr>
                <p:cNvPr id="360" name="筆跡 359">
                  <a:extLst>
                    <a:ext uri="{FF2B5EF4-FFF2-40B4-BE49-F238E27FC236}">
                      <a16:creationId xmlns:a16="http://schemas.microsoft.com/office/drawing/2014/main" id="{86AEFC0D-4736-466B-8192-23D010968764}"/>
                    </a:ext>
                  </a:extLst>
                </p:cNvPr>
                <p:cNvPicPr/>
                <p:nvPr/>
              </p:nvPicPr>
              <p:blipFill>
                <a:blip r:embed="rId599"/>
                <a:stretch>
                  <a:fillRect/>
                </a:stretch>
              </p:blipFill>
              <p:spPr>
                <a:xfrm>
                  <a:off x="1519546" y="4280518"/>
                  <a:ext cx="226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61" name="筆跡 360">
                  <a:extLst>
                    <a:ext uri="{FF2B5EF4-FFF2-40B4-BE49-F238E27FC236}">
                      <a16:creationId xmlns:a16="http://schemas.microsoft.com/office/drawing/2014/main" id="{4C4162EB-69F7-461A-B7DB-388AA9BBA6F0}"/>
                    </a:ext>
                  </a:extLst>
                </p14:cNvPr>
                <p14:cNvContentPartPr/>
                <p14:nvPr/>
              </p14:nvContentPartPr>
              <p14:xfrm>
                <a:off x="1519186" y="4293478"/>
                <a:ext cx="136080" cy="66240"/>
              </p14:xfrm>
            </p:contentPart>
          </mc:Choice>
          <mc:Fallback xmlns="">
            <p:pic>
              <p:nvPicPr>
                <p:cNvPr id="361" name="筆跡 360">
                  <a:extLst>
                    <a:ext uri="{FF2B5EF4-FFF2-40B4-BE49-F238E27FC236}">
                      <a16:creationId xmlns:a16="http://schemas.microsoft.com/office/drawing/2014/main" id="{4C4162EB-69F7-461A-B7DB-388AA9BBA6F0}"/>
                    </a:ext>
                  </a:extLst>
                </p:cNvPr>
                <p:cNvPicPr/>
                <p:nvPr/>
              </p:nvPicPr>
              <p:blipFill>
                <a:blip r:embed="rId601"/>
                <a:stretch>
                  <a:fillRect/>
                </a:stretch>
              </p:blipFill>
              <p:spPr>
                <a:xfrm>
                  <a:off x="1510186" y="4284478"/>
                  <a:ext cx="1537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62" name="筆跡 361">
                  <a:extLst>
                    <a:ext uri="{FF2B5EF4-FFF2-40B4-BE49-F238E27FC236}">
                      <a16:creationId xmlns:a16="http://schemas.microsoft.com/office/drawing/2014/main" id="{A2D17AB7-C5D2-489E-A91E-B7D815CDE8B0}"/>
                    </a:ext>
                  </a:extLst>
                </p14:cNvPr>
                <p14:cNvContentPartPr/>
                <p14:nvPr/>
              </p14:nvContentPartPr>
              <p14:xfrm>
                <a:off x="1509106" y="4383838"/>
                <a:ext cx="154440" cy="75600"/>
              </p14:xfrm>
            </p:contentPart>
          </mc:Choice>
          <mc:Fallback xmlns="">
            <p:pic>
              <p:nvPicPr>
                <p:cNvPr id="362" name="筆跡 361">
                  <a:extLst>
                    <a:ext uri="{FF2B5EF4-FFF2-40B4-BE49-F238E27FC236}">
                      <a16:creationId xmlns:a16="http://schemas.microsoft.com/office/drawing/2014/main" id="{A2D17AB7-C5D2-489E-A91E-B7D815CDE8B0}"/>
                    </a:ext>
                  </a:extLst>
                </p:cNvPr>
                <p:cNvPicPr/>
                <p:nvPr/>
              </p:nvPicPr>
              <p:blipFill>
                <a:blip r:embed="rId603"/>
                <a:stretch>
                  <a:fillRect/>
                </a:stretch>
              </p:blipFill>
              <p:spPr>
                <a:xfrm>
                  <a:off x="1500106" y="4375198"/>
                  <a:ext cx="1720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63" name="筆跡 362">
                  <a:extLst>
                    <a:ext uri="{FF2B5EF4-FFF2-40B4-BE49-F238E27FC236}">
                      <a16:creationId xmlns:a16="http://schemas.microsoft.com/office/drawing/2014/main" id="{DBE84193-7101-4C85-B51C-41E9ED574B1C}"/>
                    </a:ext>
                  </a:extLst>
                </p14:cNvPr>
                <p14:cNvContentPartPr/>
                <p14:nvPr/>
              </p14:nvContentPartPr>
              <p14:xfrm>
                <a:off x="1544386" y="4248118"/>
                <a:ext cx="34920" cy="319320"/>
              </p14:xfrm>
            </p:contentPart>
          </mc:Choice>
          <mc:Fallback xmlns="">
            <p:pic>
              <p:nvPicPr>
                <p:cNvPr id="363" name="筆跡 362">
                  <a:extLst>
                    <a:ext uri="{FF2B5EF4-FFF2-40B4-BE49-F238E27FC236}">
                      <a16:creationId xmlns:a16="http://schemas.microsoft.com/office/drawing/2014/main" id="{DBE84193-7101-4C85-B51C-41E9ED574B1C}"/>
                    </a:ext>
                  </a:extLst>
                </p:cNvPr>
                <p:cNvPicPr/>
                <p:nvPr/>
              </p:nvPicPr>
              <p:blipFill>
                <a:blip r:embed="rId605"/>
                <a:stretch>
                  <a:fillRect/>
                </a:stretch>
              </p:blipFill>
              <p:spPr>
                <a:xfrm>
                  <a:off x="1535746" y="4239118"/>
                  <a:ext cx="525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64" name="筆跡 363">
                  <a:extLst>
                    <a:ext uri="{FF2B5EF4-FFF2-40B4-BE49-F238E27FC236}">
                      <a16:creationId xmlns:a16="http://schemas.microsoft.com/office/drawing/2014/main" id="{8CF65073-E71C-426D-B6C6-DF1F65A2E177}"/>
                    </a:ext>
                  </a:extLst>
                </p14:cNvPr>
                <p14:cNvContentPartPr/>
                <p14:nvPr/>
              </p14:nvContentPartPr>
              <p14:xfrm>
                <a:off x="1796026" y="4253158"/>
                <a:ext cx="131760" cy="72000"/>
              </p14:xfrm>
            </p:contentPart>
          </mc:Choice>
          <mc:Fallback xmlns="">
            <p:pic>
              <p:nvPicPr>
                <p:cNvPr id="364" name="筆跡 363">
                  <a:extLst>
                    <a:ext uri="{FF2B5EF4-FFF2-40B4-BE49-F238E27FC236}">
                      <a16:creationId xmlns:a16="http://schemas.microsoft.com/office/drawing/2014/main" id="{8CF65073-E71C-426D-B6C6-DF1F65A2E177}"/>
                    </a:ext>
                  </a:extLst>
                </p:cNvPr>
                <p:cNvPicPr/>
                <p:nvPr/>
              </p:nvPicPr>
              <p:blipFill>
                <a:blip r:embed="rId607"/>
                <a:stretch>
                  <a:fillRect/>
                </a:stretch>
              </p:blipFill>
              <p:spPr>
                <a:xfrm>
                  <a:off x="1787386" y="4244518"/>
                  <a:ext cx="1494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65" name="筆跡 364">
                  <a:extLst>
                    <a:ext uri="{FF2B5EF4-FFF2-40B4-BE49-F238E27FC236}">
                      <a16:creationId xmlns:a16="http://schemas.microsoft.com/office/drawing/2014/main" id="{A89B4947-22D5-4456-B5E9-93B6B0E9EAD2}"/>
                    </a:ext>
                  </a:extLst>
                </p14:cNvPr>
                <p14:cNvContentPartPr/>
                <p14:nvPr/>
              </p14:nvContentPartPr>
              <p14:xfrm>
                <a:off x="1759306" y="4275838"/>
                <a:ext cx="118080" cy="142200"/>
              </p14:xfrm>
            </p:contentPart>
          </mc:Choice>
          <mc:Fallback xmlns="">
            <p:pic>
              <p:nvPicPr>
                <p:cNvPr id="365" name="筆跡 364">
                  <a:extLst>
                    <a:ext uri="{FF2B5EF4-FFF2-40B4-BE49-F238E27FC236}">
                      <a16:creationId xmlns:a16="http://schemas.microsoft.com/office/drawing/2014/main" id="{A89B4947-22D5-4456-B5E9-93B6B0E9EAD2}"/>
                    </a:ext>
                  </a:extLst>
                </p:cNvPr>
                <p:cNvPicPr/>
                <p:nvPr/>
              </p:nvPicPr>
              <p:blipFill>
                <a:blip r:embed="rId609"/>
                <a:stretch>
                  <a:fillRect/>
                </a:stretch>
              </p:blipFill>
              <p:spPr>
                <a:xfrm>
                  <a:off x="1750666" y="4267198"/>
                  <a:ext cx="135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66" name="筆跡 365">
                  <a:extLst>
                    <a:ext uri="{FF2B5EF4-FFF2-40B4-BE49-F238E27FC236}">
                      <a16:creationId xmlns:a16="http://schemas.microsoft.com/office/drawing/2014/main" id="{104ABD21-7152-49FA-8D26-C15D3A56214B}"/>
                    </a:ext>
                  </a:extLst>
                </p14:cNvPr>
                <p14:cNvContentPartPr/>
                <p14:nvPr/>
              </p14:nvContentPartPr>
              <p14:xfrm>
                <a:off x="1740946" y="4410118"/>
                <a:ext cx="124200" cy="96480"/>
              </p14:xfrm>
            </p:contentPart>
          </mc:Choice>
          <mc:Fallback xmlns="">
            <p:pic>
              <p:nvPicPr>
                <p:cNvPr id="366" name="筆跡 365">
                  <a:extLst>
                    <a:ext uri="{FF2B5EF4-FFF2-40B4-BE49-F238E27FC236}">
                      <a16:creationId xmlns:a16="http://schemas.microsoft.com/office/drawing/2014/main" id="{104ABD21-7152-49FA-8D26-C15D3A56214B}"/>
                    </a:ext>
                  </a:extLst>
                </p:cNvPr>
                <p:cNvPicPr/>
                <p:nvPr/>
              </p:nvPicPr>
              <p:blipFill>
                <a:blip r:embed="rId611"/>
                <a:stretch>
                  <a:fillRect/>
                </a:stretch>
              </p:blipFill>
              <p:spPr>
                <a:xfrm>
                  <a:off x="1732306" y="4401478"/>
                  <a:ext cx="1418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67" name="筆跡 366">
                  <a:extLst>
                    <a:ext uri="{FF2B5EF4-FFF2-40B4-BE49-F238E27FC236}">
                      <a16:creationId xmlns:a16="http://schemas.microsoft.com/office/drawing/2014/main" id="{06901B89-CD91-489C-8971-B0A44A612070}"/>
                    </a:ext>
                  </a:extLst>
                </p14:cNvPr>
                <p14:cNvContentPartPr/>
                <p14:nvPr/>
              </p14:nvContentPartPr>
              <p14:xfrm>
                <a:off x="1830226" y="4483558"/>
                <a:ext cx="152280" cy="71280"/>
              </p14:xfrm>
            </p:contentPart>
          </mc:Choice>
          <mc:Fallback xmlns="">
            <p:pic>
              <p:nvPicPr>
                <p:cNvPr id="367" name="筆跡 366">
                  <a:extLst>
                    <a:ext uri="{FF2B5EF4-FFF2-40B4-BE49-F238E27FC236}">
                      <a16:creationId xmlns:a16="http://schemas.microsoft.com/office/drawing/2014/main" id="{06901B89-CD91-489C-8971-B0A44A612070}"/>
                    </a:ext>
                  </a:extLst>
                </p:cNvPr>
                <p:cNvPicPr/>
                <p:nvPr/>
              </p:nvPicPr>
              <p:blipFill>
                <a:blip r:embed="rId613"/>
                <a:stretch>
                  <a:fillRect/>
                </a:stretch>
              </p:blipFill>
              <p:spPr>
                <a:xfrm>
                  <a:off x="1821586" y="4474918"/>
                  <a:ext cx="169920" cy="88920"/>
                </a:xfrm>
                <a:prstGeom prst="rect">
                  <a:avLst/>
                </a:prstGeom>
              </p:spPr>
            </p:pic>
          </mc:Fallback>
        </mc:AlternateContent>
      </p:grpSp>
      <p:grpSp>
        <p:nvGrpSpPr>
          <p:cNvPr id="402" name="群組 401">
            <a:extLst>
              <a:ext uri="{FF2B5EF4-FFF2-40B4-BE49-F238E27FC236}">
                <a16:creationId xmlns:a16="http://schemas.microsoft.com/office/drawing/2014/main" id="{C7A91C7B-3710-4092-A3E5-05D286995A3C}"/>
              </a:ext>
            </a:extLst>
          </p:cNvPr>
          <p:cNvGrpSpPr/>
          <p:nvPr/>
        </p:nvGrpSpPr>
        <p:grpSpPr>
          <a:xfrm>
            <a:off x="2160706" y="4119238"/>
            <a:ext cx="1721520" cy="435600"/>
            <a:chOff x="2160706" y="4119238"/>
            <a:chExt cx="1721520" cy="435600"/>
          </a:xfrm>
        </p:grpSpPr>
        <mc:AlternateContent xmlns:mc="http://schemas.openxmlformats.org/markup-compatibility/2006" xmlns:p14="http://schemas.microsoft.com/office/powerpoint/2010/main">
          <mc:Choice Requires="p14">
            <p:contentPart p14:bwMode="auto" r:id="rId614">
              <p14:nvContentPartPr>
                <p14:cNvPr id="375" name="筆跡 374">
                  <a:extLst>
                    <a:ext uri="{FF2B5EF4-FFF2-40B4-BE49-F238E27FC236}">
                      <a16:creationId xmlns:a16="http://schemas.microsoft.com/office/drawing/2014/main" id="{F3E6910A-FD52-489C-9810-E19D36F4DB04}"/>
                    </a:ext>
                  </a:extLst>
                </p14:cNvPr>
                <p14:cNvContentPartPr/>
                <p14:nvPr/>
              </p14:nvContentPartPr>
              <p14:xfrm>
                <a:off x="2184826" y="4119238"/>
                <a:ext cx="57600" cy="37800"/>
              </p14:xfrm>
            </p:contentPart>
          </mc:Choice>
          <mc:Fallback xmlns="">
            <p:pic>
              <p:nvPicPr>
                <p:cNvPr id="375" name="筆跡 374">
                  <a:extLst>
                    <a:ext uri="{FF2B5EF4-FFF2-40B4-BE49-F238E27FC236}">
                      <a16:creationId xmlns:a16="http://schemas.microsoft.com/office/drawing/2014/main" id="{F3E6910A-FD52-489C-9810-E19D36F4DB04}"/>
                    </a:ext>
                  </a:extLst>
                </p:cNvPr>
                <p:cNvPicPr/>
                <p:nvPr/>
              </p:nvPicPr>
              <p:blipFill>
                <a:blip r:embed="rId615"/>
                <a:stretch>
                  <a:fillRect/>
                </a:stretch>
              </p:blipFill>
              <p:spPr>
                <a:xfrm>
                  <a:off x="2175826" y="4110238"/>
                  <a:ext cx="752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76" name="筆跡 375">
                  <a:extLst>
                    <a:ext uri="{FF2B5EF4-FFF2-40B4-BE49-F238E27FC236}">
                      <a16:creationId xmlns:a16="http://schemas.microsoft.com/office/drawing/2014/main" id="{9D45D6BD-EEB0-4C60-B90A-850EBCAA6F97}"/>
                    </a:ext>
                  </a:extLst>
                </p14:cNvPr>
                <p14:cNvContentPartPr/>
                <p14:nvPr/>
              </p14:nvContentPartPr>
              <p14:xfrm>
                <a:off x="2166466" y="4194478"/>
                <a:ext cx="101160" cy="15840"/>
              </p14:xfrm>
            </p:contentPart>
          </mc:Choice>
          <mc:Fallback xmlns="">
            <p:pic>
              <p:nvPicPr>
                <p:cNvPr id="376" name="筆跡 375">
                  <a:extLst>
                    <a:ext uri="{FF2B5EF4-FFF2-40B4-BE49-F238E27FC236}">
                      <a16:creationId xmlns:a16="http://schemas.microsoft.com/office/drawing/2014/main" id="{9D45D6BD-EEB0-4C60-B90A-850EBCAA6F97}"/>
                    </a:ext>
                  </a:extLst>
                </p:cNvPr>
                <p:cNvPicPr/>
                <p:nvPr/>
              </p:nvPicPr>
              <p:blipFill>
                <a:blip r:embed="rId617"/>
                <a:stretch>
                  <a:fillRect/>
                </a:stretch>
              </p:blipFill>
              <p:spPr>
                <a:xfrm>
                  <a:off x="2157826" y="4185838"/>
                  <a:ext cx="118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77" name="筆跡 376">
                  <a:extLst>
                    <a:ext uri="{FF2B5EF4-FFF2-40B4-BE49-F238E27FC236}">
                      <a16:creationId xmlns:a16="http://schemas.microsoft.com/office/drawing/2014/main" id="{0C05FAC5-0CF3-4C21-A1F2-C901FD0A8F5F}"/>
                    </a:ext>
                  </a:extLst>
                </p14:cNvPr>
                <p14:cNvContentPartPr/>
                <p14:nvPr/>
              </p14:nvContentPartPr>
              <p14:xfrm>
                <a:off x="2167546" y="4281958"/>
                <a:ext cx="74520" cy="3600"/>
              </p14:xfrm>
            </p:contentPart>
          </mc:Choice>
          <mc:Fallback xmlns="">
            <p:pic>
              <p:nvPicPr>
                <p:cNvPr id="377" name="筆跡 376">
                  <a:extLst>
                    <a:ext uri="{FF2B5EF4-FFF2-40B4-BE49-F238E27FC236}">
                      <a16:creationId xmlns:a16="http://schemas.microsoft.com/office/drawing/2014/main" id="{0C05FAC5-0CF3-4C21-A1F2-C901FD0A8F5F}"/>
                    </a:ext>
                  </a:extLst>
                </p:cNvPr>
                <p:cNvPicPr/>
                <p:nvPr/>
              </p:nvPicPr>
              <p:blipFill>
                <a:blip r:embed="rId619"/>
                <a:stretch>
                  <a:fillRect/>
                </a:stretch>
              </p:blipFill>
              <p:spPr>
                <a:xfrm>
                  <a:off x="2158906" y="4273318"/>
                  <a:ext cx="921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78" name="筆跡 377">
                  <a:extLst>
                    <a:ext uri="{FF2B5EF4-FFF2-40B4-BE49-F238E27FC236}">
                      <a16:creationId xmlns:a16="http://schemas.microsoft.com/office/drawing/2014/main" id="{6A062B50-6602-4EFC-9A99-181029734788}"/>
                    </a:ext>
                  </a:extLst>
                </p14:cNvPr>
                <p14:cNvContentPartPr/>
                <p14:nvPr/>
              </p14:nvContentPartPr>
              <p14:xfrm>
                <a:off x="2160706" y="4327318"/>
                <a:ext cx="84960" cy="160920"/>
              </p14:xfrm>
            </p:contentPart>
          </mc:Choice>
          <mc:Fallback xmlns="">
            <p:pic>
              <p:nvPicPr>
                <p:cNvPr id="378" name="筆跡 377">
                  <a:extLst>
                    <a:ext uri="{FF2B5EF4-FFF2-40B4-BE49-F238E27FC236}">
                      <a16:creationId xmlns:a16="http://schemas.microsoft.com/office/drawing/2014/main" id="{6A062B50-6602-4EFC-9A99-181029734788}"/>
                    </a:ext>
                  </a:extLst>
                </p:cNvPr>
                <p:cNvPicPr/>
                <p:nvPr/>
              </p:nvPicPr>
              <p:blipFill>
                <a:blip r:embed="rId621"/>
                <a:stretch>
                  <a:fillRect/>
                </a:stretch>
              </p:blipFill>
              <p:spPr>
                <a:xfrm>
                  <a:off x="2152066" y="4318318"/>
                  <a:ext cx="102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79" name="筆跡 378">
                  <a:extLst>
                    <a:ext uri="{FF2B5EF4-FFF2-40B4-BE49-F238E27FC236}">
                      <a16:creationId xmlns:a16="http://schemas.microsoft.com/office/drawing/2014/main" id="{9DE43EE7-031A-4737-B139-25CE2D7686B0}"/>
                    </a:ext>
                  </a:extLst>
                </p14:cNvPr>
                <p14:cNvContentPartPr/>
                <p14:nvPr/>
              </p14:nvContentPartPr>
              <p14:xfrm>
                <a:off x="2199586" y="4433158"/>
                <a:ext cx="81360" cy="60120"/>
              </p14:xfrm>
            </p:contentPart>
          </mc:Choice>
          <mc:Fallback xmlns="">
            <p:pic>
              <p:nvPicPr>
                <p:cNvPr id="379" name="筆跡 378">
                  <a:extLst>
                    <a:ext uri="{FF2B5EF4-FFF2-40B4-BE49-F238E27FC236}">
                      <a16:creationId xmlns:a16="http://schemas.microsoft.com/office/drawing/2014/main" id="{9DE43EE7-031A-4737-B139-25CE2D7686B0}"/>
                    </a:ext>
                  </a:extLst>
                </p:cNvPr>
                <p:cNvPicPr/>
                <p:nvPr/>
              </p:nvPicPr>
              <p:blipFill>
                <a:blip r:embed="rId623"/>
                <a:stretch>
                  <a:fillRect/>
                </a:stretch>
              </p:blipFill>
              <p:spPr>
                <a:xfrm>
                  <a:off x="2190946" y="4424518"/>
                  <a:ext cx="99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80" name="筆跡 379">
                  <a:extLst>
                    <a:ext uri="{FF2B5EF4-FFF2-40B4-BE49-F238E27FC236}">
                      <a16:creationId xmlns:a16="http://schemas.microsoft.com/office/drawing/2014/main" id="{32D76E70-F965-4361-9A50-D96ADA55FA00}"/>
                    </a:ext>
                  </a:extLst>
                </p14:cNvPr>
                <p14:cNvContentPartPr/>
                <p14:nvPr/>
              </p14:nvContentPartPr>
              <p14:xfrm>
                <a:off x="2325586" y="4227598"/>
                <a:ext cx="151200" cy="141480"/>
              </p14:xfrm>
            </p:contentPart>
          </mc:Choice>
          <mc:Fallback xmlns="">
            <p:pic>
              <p:nvPicPr>
                <p:cNvPr id="380" name="筆跡 379">
                  <a:extLst>
                    <a:ext uri="{FF2B5EF4-FFF2-40B4-BE49-F238E27FC236}">
                      <a16:creationId xmlns:a16="http://schemas.microsoft.com/office/drawing/2014/main" id="{32D76E70-F965-4361-9A50-D96ADA55FA00}"/>
                    </a:ext>
                  </a:extLst>
                </p:cNvPr>
                <p:cNvPicPr/>
                <p:nvPr/>
              </p:nvPicPr>
              <p:blipFill>
                <a:blip r:embed="rId625"/>
                <a:stretch>
                  <a:fillRect/>
                </a:stretch>
              </p:blipFill>
              <p:spPr>
                <a:xfrm>
                  <a:off x="2316586" y="4218598"/>
                  <a:ext cx="1688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81" name="筆跡 380">
                  <a:extLst>
                    <a:ext uri="{FF2B5EF4-FFF2-40B4-BE49-F238E27FC236}">
                      <a16:creationId xmlns:a16="http://schemas.microsoft.com/office/drawing/2014/main" id="{23D8C4C1-8EBF-45FB-9C6B-B25ADF2822AA}"/>
                    </a:ext>
                  </a:extLst>
                </p14:cNvPr>
                <p14:cNvContentPartPr/>
                <p14:nvPr/>
              </p14:nvContentPartPr>
              <p14:xfrm>
                <a:off x="2272666" y="4417318"/>
                <a:ext cx="129960" cy="104040"/>
              </p14:xfrm>
            </p:contentPart>
          </mc:Choice>
          <mc:Fallback xmlns="">
            <p:pic>
              <p:nvPicPr>
                <p:cNvPr id="381" name="筆跡 380">
                  <a:extLst>
                    <a:ext uri="{FF2B5EF4-FFF2-40B4-BE49-F238E27FC236}">
                      <a16:creationId xmlns:a16="http://schemas.microsoft.com/office/drawing/2014/main" id="{23D8C4C1-8EBF-45FB-9C6B-B25ADF2822AA}"/>
                    </a:ext>
                  </a:extLst>
                </p:cNvPr>
                <p:cNvPicPr/>
                <p:nvPr/>
              </p:nvPicPr>
              <p:blipFill>
                <a:blip r:embed="rId627"/>
                <a:stretch>
                  <a:fillRect/>
                </a:stretch>
              </p:blipFill>
              <p:spPr>
                <a:xfrm>
                  <a:off x="2264026" y="4408318"/>
                  <a:ext cx="1476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82" name="筆跡 381">
                  <a:extLst>
                    <a:ext uri="{FF2B5EF4-FFF2-40B4-BE49-F238E27FC236}">
                      <a16:creationId xmlns:a16="http://schemas.microsoft.com/office/drawing/2014/main" id="{2C658E16-2788-45EE-8DB4-53B378E16A8B}"/>
                    </a:ext>
                  </a:extLst>
                </p14:cNvPr>
                <p14:cNvContentPartPr/>
                <p14:nvPr/>
              </p14:nvContentPartPr>
              <p14:xfrm>
                <a:off x="2335666" y="4447558"/>
                <a:ext cx="112320" cy="107280"/>
              </p14:xfrm>
            </p:contentPart>
          </mc:Choice>
          <mc:Fallback xmlns="">
            <p:pic>
              <p:nvPicPr>
                <p:cNvPr id="382" name="筆跡 381">
                  <a:extLst>
                    <a:ext uri="{FF2B5EF4-FFF2-40B4-BE49-F238E27FC236}">
                      <a16:creationId xmlns:a16="http://schemas.microsoft.com/office/drawing/2014/main" id="{2C658E16-2788-45EE-8DB4-53B378E16A8B}"/>
                    </a:ext>
                  </a:extLst>
                </p:cNvPr>
                <p:cNvPicPr/>
                <p:nvPr/>
              </p:nvPicPr>
              <p:blipFill>
                <a:blip r:embed="rId629"/>
                <a:stretch>
                  <a:fillRect/>
                </a:stretch>
              </p:blipFill>
              <p:spPr>
                <a:xfrm>
                  <a:off x="2327026" y="4438918"/>
                  <a:ext cx="1299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83" name="筆跡 382">
                  <a:extLst>
                    <a:ext uri="{FF2B5EF4-FFF2-40B4-BE49-F238E27FC236}">
                      <a16:creationId xmlns:a16="http://schemas.microsoft.com/office/drawing/2014/main" id="{DC2F9B9F-F5E1-4D09-8067-9940D28939AD}"/>
                    </a:ext>
                  </a:extLst>
                </p14:cNvPr>
                <p14:cNvContentPartPr/>
                <p14:nvPr/>
              </p14:nvContentPartPr>
              <p14:xfrm>
                <a:off x="2651386" y="4220398"/>
                <a:ext cx="52920" cy="5400"/>
              </p14:xfrm>
            </p:contentPart>
          </mc:Choice>
          <mc:Fallback xmlns="">
            <p:pic>
              <p:nvPicPr>
                <p:cNvPr id="383" name="筆跡 382">
                  <a:extLst>
                    <a:ext uri="{FF2B5EF4-FFF2-40B4-BE49-F238E27FC236}">
                      <a16:creationId xmlns:a16="http://schemas.microsoft.com/office/drawing/2014/main" id="{DC2F9B9F-F5E1-4D09-8067-9940D28939AD}"/>
                    </a:ext>
                  </a:extLst>
                </p:cNvPr>
                <p:cNvPicPr/>
                <p:nvPr/>
              </p:nvPicPr>
              <p:blipFill>
                <a:blip r:embed="rId631"/>
                <a:stretch>
                  <a:fillRect/>
                </a:stretch>
              </p:blipFill>
              <p:spPr>
                <a:xfrm>
                  <a:off x="2642386" y="4211398"/>
                  <a:ext cx="70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84" name="筆跡 383">
                  <a:extLst>
                    <a:ext uri="{FF2B5EF4-FFF2-40B4-BE49-F238E27FC236}">
                      <a16:creationId xmlns:a16="http://schemas.microsoft.com/office/drawing/2014/main" id="{0FFFA9FD-5C75-4B8C-9453-72EEC74E68FE}"/>
                    </a:ext>
                  </a:extLst>
                </p14:cNvPr>
                <p14:cNvContentPartPr/>
                <p14:nvPr/>
              </p14:nvContentPartPr>
              <p14:xfrm>
                <a:off x="2580466" y="4257478"/>
                <a:ext cx="228960" cy="84600"/>
              </p14:xfrm>
            </p:contentPart>
          </mc:Choice>
          <mc:Fallback xmlns="">
            <p:pic>
              <p:nvPicPr>
                <p:cNvPr id="384" name="筆跡 383">
                  <a:extLst>
                    <a:ext uri="{FF2B5EF4-FFF2-40B4-BE49-F238E27FC236}">
                      <a16:creationId xmlns:a16="http://schemas.microsoft.com/office/drawing/2014/main" id="{0FFFA9FD-5C75-4B8C-9453-72EEC74E68FE}"/>
                    </a:ext>
                  </a:extLst>
                </p:cNvPr>
                <p:cNvPicPr/>
                <p:nvPr/>
              </p:nvPicPr>
              <p:blipFill>
                <a:blip r:embed="rId633"/>
                <a:stretch>
                  <a:fillRect/>
                </a:stretch>
              </p:blipFill>
              <p:spPr>
                <a:xfrm>
                  <a:off x="2571466" y="4248478"/>
                  <a:ext cx="2466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85" name="筆跡 384">
                  <a:extLst>
                    <a:ext uri="{FF2B5EF4-FFF2-40B4-BE49-F238E27FC236}">
                      <a16:creationId xmlns:a16="http://schemas.microsoft.com/office/drawing/2014/main" id="{C128EEEE-0850-4F68-BC8F-80FFE529CCDD}"/>
                    </a:ext>
                  </a:extLst>
                </p14:cNvPr>
                <p14:cNvContentPartPr/>
                <p14:nvPr/>
              </p14:nvContentPartPr>
              <p14:xfrm>
                <a:off x="2617186" y="4358638"/>
                <a:ext cx="148320" cy="101160"/>
              </p14:xfrm>
            </p:contentPart>
          </mc:Choice>
          <mc:Fallback xmlns="">
            <p:pic>
              <p:nvPicPr>
                <p:cNvPr id="385" name="筆跡 384">
                  <a:extLst>
                    <a:ext uri="{FF2B5EF4-FFF2-40B4-BE49-F238E27FC236}">
                      <a16:creationId xmlns:a16="http://schemas.microsoft.com/office/drawing/2014/main" id="{C128EEEE-0850-4F68-BC8F-80FFE529CCDD}"/>
                    </a:ext>
                  </a:extLst>
                </p:cNvPr>
                <p:cNvPicPr/>
                <p:nvPr/>
              </p:nvPicPr>
              <p:blipFill>
                <a:blip r:embed="rId635"/>
                <a:stretch>
                  <a:fillRect/>
                </a:stretch>
              </p:blipFill>
              <p:spPr>
                <a:xfrm>
                  <a:off x="2608186" y="4349638"/>
                  <a:ext cx="165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86" name="筆跡 385">
                  <a:extLst>
                    <a:ext uri="{FF2B5EF4-FFF2-40B4-BE49-F238E27FC236}">
                      <a16:creationId xmlns:a16="http://schemas.microsoft.com/office/drawing/2014/main" id="{136F3977-D33C-4B09-96F3-C76FDE8042AD}"/>
                    </a:ext>
                  </a:extLst>
                </p14:cNvPr>
                <p14:cNvContentPartPr/>
                <p14:nvPr/>
              </p14:nvContentPartPr>
              <p14:xfrm>
                <a:off x="2532586" y="4406518"/>
                <a:ext cx="70200" cy="101160"/>
              </p14:xfrm>
            </p:contentPart>
          </mc:Choice>
          <mc:Fallback xmlns="">
            <p:pic>
              <p:nvPicPr>
                <p:cNvPr id="386" name="筆跡 385">
                  <a:extLst>
                    <a:ext uri="{FF2B5EF4-FFF2-40B4-BE49-F238E27FC236}">
                      <a16:creationId xmlns:a16="http://schemas.microsoft.com/office/drawing/2014/main" id="{136F3977-D33C-4B09-96F3-C76FDE8042AD}"/>
                    </a:ext>
                  </a:extLst>
                </p:cNvPr>
                <p:cNvPicPr/>
                <p:nvPr/>
              </p:nvPicPr>
              <p:blipFill>
                <a:blip r:embed="rId637"/>
                <a:stretch>
                  <a:fillRect/>
                </a:stretch>
              </p:blipFill>
              <p:spPr>
                <a:xfrm>
                  <a:off x="2523586" y="4397878"/>
                  <a:ext cx="878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87" name="筆跡 386">
                  <a:extLst>
                    <a:ext uri="{FF2B5EF4-FFF2-40B4-BE49-F238E27FC236}">
                      <a16:creationId xmlns:a16="http://schemas.microsoft.com/office/drawing/2014/main" id="{67E5FA21-76C8-4BA6-A270-17E836AC9931}"/>
                    </a:ext>
                  </a:extLst>
                </p14:cNvPr>
                <p14:cNvContentPartPr/>
                <p14:nvPr/>
              </p14:nvContentPartPr>
              <p14:xfrm>
                <a:off x="2617186" y="4451878"/>
                <a:ext cx="143280" cy="101160"/>
              </p14:xfrm>
            </p:contentPart>
          </mc:Choice>
          <mc:Fallback xmlns="">
            <p:pic>
              <p:nvPicPr>
                <p:cNvPr id="387" name="筆跡 386">
                  <a:extLst>
                    <a:ext uri="{FF2B5EF4-FFF2-40B4-BE49-F238E27FC236}">
                      <a16:creationId xmlns:a16="http://schemas.microsoft.com/office/drawing/2014/main" id="{67E5FA21-76C8-4BA6-A270-17E836AC9931}"/>
                    </a:ext>
                  </a:extLst>
                </p:cNvPr>
                <p:cNvPicPr/>
                <p:nvPr/>
              </p:nvPicPr>
              <p:blipFill>
                <a:blip r:embed="rId639"/>
                <a:stretch>
                  <a:fillRect/>
                </a:stretch>
              </p:blipFill>
              <p:spPr>
                <a:xfrm>
                  <a:off x="2608186" y="4442878"/>
                  <a:ext cx="1609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388" name="筆跡 387">
                  <a:extLst>
                    <a:ext uri="{FF2B5EF4-FFF2-40B4-BE49-F238E27FC236}">
                      <a16:creationId xmlns:a16="http://schemas.microsoft.com/office/drawing/2014/main" id="{79EB917B-E396-4AE7-A869-30B3B4283419}"/>
                    </a:ext>
                  </a:extLst>
                </p14:cNvPr>
                <p14:cNvContentPartPr/>
                <p14:nvPr/>
              </p14:nvContentPartPr>
              <p14:xfrm>
                <a:off x="2944786" y="4285198"/>
                <a:ext cx="118440" cy="212400"/>
              </p14:xfrm>
            </p:contentPart>
          </mc:Choice>
          <mc:Fallback xmlns="">
            <p:pic>
              <p:nvPicPr>
                <p:cNvPr id="388" name="筆跡 387">
                  <a:extLst>
                    <a:ext uri="{FF2B5EF4-FFF2-40B4-BE49-F238E27FC236}">
                      <a16:creationId xmlns:a16="http://schemas.microsoft.com/office/drawing/2014/main" id="{79EB917B-E396-4AE7-A869-30B3B4283419}"/>
                    </a:ext>
                  </a:extLst>
                </p:cNvPr>
                <p:cNvPicPr/>
                <p:nvPr/>
              </p:nvPicPr>
              <p:blipFill>
                <a:blip r:embed="rId641"/>
                <a:stretch>
                  <a:fillRect/>
                </a:stretch>
              </p:blipFill>
              <p:spPr>
                <a:xfrm>
                  <a:off x="2936146" y="4276198"/>
                  <a:ext cx="1360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389" name="筆跡 388">
                  <a:extLst>
                    <a:ext uri="{FF2B5EF4-FFF2-40B4-BE49-F238E27FC236}">
                      <a16:creationId xmlns:a16="http://schemas.microsoft.com/office/drawing/2014/main" id="{5D8EF05E-DDDC-4889-85B5-9E3A0E3AC314}"/>
                    </a:ext>
                  </a:extLst>
                </p14:cNvPr>
                <p14:cNvContentPartPr/>
                <p14:nvPr/>
              </p14:nvContentPartPr>
              <p14:xfrm>
                <a:off x="2994466" y="4368358"/>
                <a:ext cx="120240" cy="87840"/>
              </p14:xfrm>
            </p:contentPart>
          </mc:Choice>
          <mc:Fallback xmlns="">
            <p:pic>
              <p:nvPicPr>
                <p:cNvPr id="389" name="筆跡 388">
                  <a:extLst>
                    <a:ext uri="{FF2B5EF4-FFF2-40B4-BE49-F238E27FC236}">
                      <a16:creationId xmlns:a16="http://schemas.microsoft.com/office/drawing/2014/main" id="{5D8EF05E-DDDC-4889-85B5-9E3A0E3AC314}"/>
                    </a:ext>
                  </a:extLst>
                </p:cNvPr>
                <p:cNvPicPr/>
                <p:nvPr/>
              </p:nvPicPr>
              <p:blipFill>
                <a:blip r:embed="rId643"/>
                <a:stretch>
                  <a:fillRect/>
                </a:stretch>
              </p:blipFill>
              <p:spPr>
                <a:xfrm>
                  <a:off x="2985466" y="4359718"/>
                  <a:ext cx="1378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90" name="筆跡 389">
                  <a:extLst>
                    <a:ext uri="{FF2B5EF4-FFF2-40B4-BE49-F238E27FC236}">
                      <a16:creationId xmlns:a16="http://schemas.microsoft.com/office/drawing/2014/main" id="{36C472B4-96CF-483C-9208-16B9C29E49B6}"/>
                    </a:ext>
                  </a:extLst>
                </p14:cNvPr>
                <p14:cNvContentPartPr/>
                <p14:nvPr/>
              </p14:nvContentPartPr>
              <p14:xfrm>
                <a:off x="3002386" y="4410838"/>
                <a:ext cx="96480" cy="12600"/>
              </p14:xfrm>
            </p:contentPart>
          </mc:Choice>
          <mc:Fallback xmlns="">
            <p:pic>
              <p:nvPicPr>
                <p:cNvPr id="390" name="筆跡 389">
                  <a:extLst>
                    <a:ext uri="{FF2B5EF4-FFF2-40B4-BE49-F238E27FC236}">
                      <a16:creationId xmlns:a16="http://schemas.microsoft.com/office/drawing/2014/main" id="{36C472B4-96CF-483C-9208-16B9C29E49B6}"/>
                    </a:ext>
                  </a:extLst>
                </p:cNvPr>
                <p:cNvPicPr/>
                <p:nvPr/>
              </p:nvPicPr>
              <p:blipFill>
                <a:blip r:embed="rId645"/>
                <a:stretch>
                  <a:fillRect/>
                </a:stretch>
              </p:blipFill>
              <p:spPr>
                <a:xfrm>
                  <a:off x="2993746" y="4401838"/>
                  <a:ext cx="114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391" name="筆跡 390">
                  <a:extLst>
                    <a:ext uri="{FF2B5EF4-FFF2-40B4-BE49-F238E27FC236}">
                      <a16:creationId xmlns:a16="http://schemas.microsoft.com/office/drawing/2014/main" id="{D5314050-1DD7-4764-891F-2DD07EAA96AF}"/>
                    </a:ext>
                  </a:extLst>
                </p14:cNvPr>
                <p14:cNvContentPartPr/>
                <p14:nvPr/>
              </p14:nvContentPartPr>
              <p14:xfrm>
                <a:off x="3011386" y="4439638"/>
                <a:ext cx="84960" cy="42480"/>
              </p14:xfrm>
            </p:contentPart>
          </mc:Choice>
          <mc:Fallback xmlns="">
            <p:pic>
              <p:nvPicPr>
                <p:cNvPr id="391" name="筆跡 390">
                  <a:extLst>
                    <a:ext uri="{FF2B5EF4-FFF2-40B4-BE49-F238E27FC236}">
                      <a16:creationId xmlns:a16="http://schemas.microsoft.com/office/drawing/2014/main" id="{D5314050-1DD7-4764-891F-2DD07EAA96AF}"/>
                    </a:ext>
                  </a:extLst>
                </p:cNvPr>
                <p:cNvPicPr/>
                <p:nvPr/>
              </p:nvPicPr>
              <p:blipFill>
                <a:blip r:embed="rId647"/>
                <a:stretch>
                  <a:fillRect/>
                </a:stretch>
              </p:blipFill>
              <p:spPr>
                <a:xfrm>
                  <a:off x="3002746" y="4430638"/>
                  <a:ext cx="102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92" name="筆跡 391">
                  <a:extLst>
                    <a:ext uri="{FF2B5EF4-FFF2-40B4-BE49-F238E27FC236}">
                      <a16:creationId xmlns:a16="http://schemas.microsoft.com/office/drawing/2014/main" id="{3083773F-F6EE-41CD-B512-64E2DCC5586B}"/>
                    </a:ext>
                  </a:extLst>
                </p14:cNvPr>
                <p14:cNvContentPartPr/>
                <p14:nvPr/>
              </p14:nvContentPartPr>
              <p14:xfrm>
                <a:off x="3132346" y="4298518"/>
                <a:ext cx="120240" cy="215640"/>
              </p14:xfrm>
            </p:contentPart>
          </mc:Choice>
          <mc:Fallback xmlns="">
            <p:pic>
              <p:nvPicPr>
                <p:cNvPr id="392" name="筆跡 391">
                  <a:extLst>
                    <a:ext uri="{FF2B5EF4-FFF2-40B4-BE49-F238E27FC236}">
                      <a16:creationId xmlns:a16="http://schemas.microsoft.com/office/drawing/2014/main" id="{3083773F-F6EE-41CD-B512-64E2DCC5586B}"/>
                    </a:ext>
                  </a:extLst>
                </p:cNvPr>
                <p:cNvPicPr/>
                <p:nvPr/>
              </p:nvPicPr>
              <p:blipFill>
                <a:blip r:embed="rId649"/>
                <a:stretch>
                  <a:fillRect/>
                </a:stretch>
              </p:blipFill>
              <p:spPr>
                <a:xfrm>
                  <a:off x="3123346" y="4289518"/>
                  <a:ext cx="1378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394" name="筆跡 393">
                  <a:extLst>
                    <a:ext uri="{FF2B5EF4-FFF2-40B4-BE49-F238E27FC236}">
                      <a16:creationId xmlns:a16="http://schemas.microsoft.com/office/drawing/2014/main" id="{7CC484BE-8246-43ED-89F5-352CEF536073}"/>
                    </a:ext>
                  </a:extLst>
                </p14:cNvPr>
                <p14:cNvContentPartPr/>
                <p14:nvPr/>
              </p14:nvContentPartPr>
              <p14:xfrm>
                <a:off x="3391186" y="4194478"/>
                <a:ext cx="99720" cy="152640"/>
              </p14:xfrm>
            </p:contentPart>
          </mc:Choice>
          <mc:Fallback xmlns="">
            <p:pic>
              <p:nvPicPr>
                <p:cNvPr id="394" name="筆跡 393">
                  <a:extLst>
                    <a:ext uri="{FF2B5EF4-FFF2-40B4-BE49-F238E27FC236}">
                      <a16:creationId xmlns:a16="http://schemas.microsoft.com/office/drawing/2014/main" id="{7CC484BE-8246-43ED-89F5-352CEF536073}"/>
                    </a:ext>
                  </a:extLst>
                </p:cNvPr>
                <p:cNvPicPr/>
                <p:nvPr/>
              </p:nvPicPr>
              <p:blipFill>
                <a:blip r:embed="rId651"/>
                <a:stretch>
                  <a:fillRect/>
                </a:stretch>
              </p:blipFill>
              <p:spPr>
                <a:xfrm>
                  <a:off x="3382546" y="4185838"/>
                  <a:ext cx="1173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395" name="筆跡 394">
                  <a:extLst>
                    <a:ext uri="{FF2B5EF4-FFF2-40B4-BE49-F238E27FC236}">
                      <a16:creationId xmlns:a16="http://schemas.microsoft.com/office/drawing/2014/main" id="{DD373C38-30AB-45C5-8E24-7086FC7BC851}"/>
                    </a:ext>
                  </a:extLst>
                </p14:cNvPr>
                <p14:cNvContentPartPr/>
                <p14:nvPr/>
              </p14:nvContentPartPr>
              <p14:xfrm>
                <a:off x="3443746" y="4295278"/>
                <a:ext cx="41400" cy="167040"/>
              </p14:xfrm>
            </p:contentPart>
          </mc:Choice>
          <mc:Fallback xmlns="">
            <p:pic>
              <p:nvPicPr>
                <p:cNvPr id="395" name="筆跡 394">
                  <a:extLst>
                    <a:ext uri="{FF2B5EF4-FFF2-40B4-BE49-F238E27FC236}">
                      <a16:creationId xmlns:a16="http://schemas.microsoft.com/office/drawing/2014/main" id="{DD373C38-30AB-45C5-8E24-7086FC7BC851}"/>
                    </a:ext>
                  </a:extLst>
                </p:cNvPr>
                <p:cNvPicPr/>
                <p:nvPr/>
              </p:nvPicPr>
              <p:blipFill>
                <a:blip r:embed="rId653"/>
                <a:stretch>
                  <a:fillRect/>
                </a:stretch>
              </p:blipFill>
              <p:spPr>
                <a:xfrm>
                  <a:off x="3435106" y="4286638"/>
                  <a:ext cx="59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96" name="筆跡 395">
                  <a:extLst>
                    <a:ext uri="{FF2B5EF4-FFF2-40B4-BE49-F238E27FC236}">
                      <a16:creationId xmlns:a16="http://schemas.microsoft.com/office/drawing/2014/main" id="{FE61B435-46AD-4EB5-BEB4-F07E0F90B768}"/>
                    </a:ext>
                  </a:extLst>
                </p14:cNvPr>
                <p14:cNvContentPartPr/>
                <p14:nvPr/>
              </p14:nvContentPartPr>
              <p14:xfrm>
                <a:off x="3555706" y="4209958"/>
                <a:ext cx="224640" cy="47880"/>
              </p14:xfrm>
            </p:contentPart>
          </mc:Choice>
          <mc:Fallback xmlns="">
            <p:pic>
              <p:nvPicPr>
                <p:cNvPr id="396" name="筆跡 395">
                  <a:extLst>
                    <a:ext uri="{FF2B5EF4-FFF2-40B4-BE49-F238E27FC236}">
                      <a16:creationId xmlns:a16="http://schemas.microsoft.com/office/drawing/2014/main" id="{FE61B435-46AD-4EB5-BEB4-F07E0F90B768}"/>
                    </a:ext>
                  </a:extLst>
                </p:cNvPr>
                <p:cNvPicPr/>
                <p:nvPr/>
              </p:nvPicPr>
              <p:blipFill>
                <a:blip r:embed="rId655"/>
                <a:stretch>
                  <a:fillRect/>
                </a:stretch>
              </p:blipFill>
              <p:spPr>
                <a:xfrm>
                  <a:off x="3547066" y="4201318"/>
                  <a:ext cx="2422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397" name="筆跡 396">
                  <a:extLst>
                    <a:ext uri="{FF2B5EF4-FFF2-40B4-BE49-F238E27FC236}">
                      <a16:creationId xmlns:a16="http://schemas.microsoft.com/office/drawing/2014/main" id="{2DDE8941-FAF2-4B44-A7DA-B80A331229D9}"/>
                    </a:ext>
                  </a:extLst>
                </p14:cNvPr>
                <p14:cNvContentPartPr/>
                <p14:nvPr/>
              </p14:nvContentPartPr>
              <p14:xfrm>
                <a:off x="3603946" y="4197718"/>
                <a:ext cx="58680" cy="257760"/>
              </p14:xfrm>
            </p:contentPart>
          </mc:Choice>
          <mc:Fallback xmlns="">
            <p:pic>
              <p:nvPicPr>
                <p:cNvPr id="397" name="筆跡 396">
                  <a:extLst>
                    <a:ext uri="{FF2B5EF4-FFF2-40B4-BE49-F238E27FC236}">
                      <a16:creationId xmlns:a16="http://schemas.microsoft.com/office/drawing/2014/main" id="{2DDE8941-FAF2-4B44-A7DA-B80A331229D9}"/>
                    </a:ext>
                  </a:extLst>
                </p:cNvPr>
                <p:cNvPicPr/>
                <p:nvPr/>
              </p:nvPicPr>
              <p:blipFill>
                <a:blip r:embed="rId657"/>
                <a:stretch>
                  <a:fillRect/>
                </a:stretch>
              </p:blipFill>
              <p:spPr>
                <a:xfrm>
                  <a:off x="3594946" y="4188718"/>
                  <a:ext cx="763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98" name="筆跡 397">
                  <a:extLst>
                    <a:ext uri="{FF2B5EF4-FFF2-40B4-BE49-F238E27FC236}">
                      <a16:creationId xmlns:a16="http://schemas.microsoft.com/office/drawing/2014/main" id="{1F14B1D0-25A1-4303-8C5D-405A97F1E197}"/>
                    </a:ext>
                  </a:extLst>
                </p14:cNvPr>
                <p14:cNvContentPartPr/>
                <p14:nvPr/>
              </p14:nvContentPartPr>
              <p14:xfrm>
                <a:off x="3621226" y="4296358"/>
                <a:ext cx="114840" cy="153720"/>
              </p14:xfrm>
            </p:contentPart>
          </mc:Choice>
          <mc:Fallback xmlns="">
            <p:pic>
              <p:nvPicPr>
                <p:cNvPr id="398" name="筆跡 397">
                  <a:extLst>
                    <a:ext uri="{FF2B5EF4-FFF2-40B4-BE49-F238E27FC236}">
                      <a16:creationId xmlns:a16="http://schemas.microsoft.com/office/drawing/2014/main" id="{1F14B1D0-25A1-4303-8C5D-405A97F1E197}"/>
                    </a:ext>
                  </a:extLst>
                </p:cNvPr>
                <p:cNvPicPr/>
                <p:nvPr/>
              </p:nvPicPr>
              <p:blipFill>
                <a:blip r:embed="rId659"/>
                <a:stretch>
                  <a:fillRect/>
                </a:stretch>
              </p:blipFill>
              <p:spPr>
                <a:xfrm>
                  <a:off x="3612226" y="4287718"/>
                  <a:ext cx="1324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399" name="筆跡 398">
                  <a:extLst>
                    <a:ext uri="{FF2B5EF4-FFF2-40B4-BE49-F238E27FC236}">
                      <a16:creationId xmlns:a16="http://schemas.microsoft.com/office/drawing/2014/main" id="{15DB6DC6-440F-44D0-A52B-C809B44533FE}"/>
                    </a:ext>
                  </a:extLst>
                </p14:cNvPr>
                <p14:cNvContentPartPr/>
                <p14:nvPr/>
              </p14:nvContentPartPr>
              <p14:xfrm>
                <a:off x="3631306" y="4392118"/>
                <a:ext cx="35640" cy="7560"/>
              </p14:xfrm>
            </p:contentPart>
          </mc:Choice>
          <mc:Fallback xmlns="">
            <p:pic>
              <p:nvPicPr>
                <p:cNvPr id="399" name="筆跡 398">
                  <a:extLst>
                    <a:ext uri="{FF2B5EF4-FFF2-40B4-BE49-F238E27FC236}">
                      <a16:creationId xmlns:a16="http://schemas.microsoft.com/office/drawing/2014/main" id="{15DB6DC6-440F-44D0-A52B-C809B44533FE}"/>
                    </a:ext>
                  </a:extLst>
                </p:cNvPr>
                <p:cNvPicPr/>
                <p:nvPr/>
              </p:nvPicPr>
              <p:blipFill>
                <a:blip r:embed="rId661"/>
                <a:stretch>
                  <a:fillRect/>
                </a:stretch>
              </p:blipFill>
              <p:spPr>
                <a:xfrm>
                  <a:off x="3622666" y="4383478"/>
                  <a:ext cx="53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00" name="筆跡 399">
                  <a:extLst>
                    <a:ext uri="{FF2B5EF4-FFF2-40B4-BE49-F238E27FC236}">
                      <a16:creationId xmlns:a16="http://schemas.microsoft.com/office/drawing/2014/main" id="{11EB0EB1-F683-42C4-B781-89ACB071D3EB}"/>
                    </a:ext>
                  </a:extLst>
                </p14:cNvPr>
                <p14:cNvContentPartPr/>
                <p14:nvPr/>
              </p14:nvContentPartPr>
              <p14:xfrm>
                <a:off x="3615466" y="4424158"/>
                <a:ext cx="67680" cy="13680"/>
              </p14:xfrm>
            </p:contentPart>
          </mc:Choice>
          <mc:Fallback xmlns="">
            <p:pic>
              <p:nvPicPr>
                <p:cNvPr id="400" name="筆跡 399">
                  <a:extLst>
                    <a:ext uri="{FF2B5EF4-FFF2-40B4-BE49-F238E27FC236}">
                      <a16:creationId xmlns:a16="http://schemas.microsoft.com/office/drawing/2014/main" id="{11EB0EB1-F683-42C4-B781-89ACB071D3EB}"/>
                    </a:ext>
                  </a:extLst>
                </p:cNvPr>
                <p:cNvPicPr/>
                <p:nvPr/>
              </p:nvPicPr>
              <p:blipFill>
                <a:blip r:embed="rId663"/>
                <a:stretch>
                  <a:fillRect/>
                </a:stretch>
              </p:blipFill>
              <p:spPr>
                <a:xfrm>
                  <a:off x="3606466" y="4415158"/>
                  <a:ext cx="85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01" name="筆跡 400">
                  <a:extLst>
                    <a:ext uri="{FF2B5EF4-FFF2-40B4-BE49-F238E27FC236}">
                      <a16:creationId xmlns:a16="http://schemas.microsoft.com/office/drawing/2014/main" id="{B331D4F1-C3AE-4084-9E0D-099798AEEB08}"/>
                    </a:ext>
                  </a:extLst>
                </p14:cNvPr>
                <p14:cNvContentPartPr/>
                <p14:nvPr/>
              </p14:nvContentPartPr>
              <p14:xfrm>
                <a:off x="3550306" y="4478518"/>
                <a:ext cx="331920" cy="60120"/>
              </p14:xfrm>
            </p:contentPart>
          </mc:Choice>
          <mc:Fallback xmlns="">
            <p:pic>
              <p:nvPicPr>
                <p:cNvPr id="401" name="筆跡 400">
                  <a:extLst>
                    <a:ext uri="{FF2B5EF4-FFF2-40B4-BE49-F238E27FC236}">
                      <a16:creationId xmlns:a16="http://schemas.microsoft.com/office/drawing/2014/main" id="{B331D4F1-C3AE-4084-9E0D-099798AEEB08}"/>
                    </a:ext>
                  </a:extLst>
                </p:cNvPr>
                <p:cNvPicPr/>
                <p:nvPr/>
              </p:nvPicPr>
              <p:blipFill>
                <a:blip r:embed="rId665"/>
                <a:stretch>
                  <a:fillRect/>
                </a:stretch>
              </p:blipFill>
              <p:spPr>
                <a:xfrm>
                  <a:off x="3541306" y="4469878"/>
                  <a:ext cx="349560" cy="77760"/>
                </a:xfrm>
                <a:prstGeom prst="rect">
                  <a:avLst/>
                </a:prstGeom>
              </p:spPr>
            </p:pic>
          </mc:Fallback>
        </mc:AlternateContent>
      </p:grpSp>
      <p:grpSp>
        <p:nvGrpSpPr>
          <p:cNvPr id="416" name="群組 415">
            <a:extLst>
              <a:ext uri="{FF2B5EF4-FFF2-40B4-BE49-F238E27FC236}">
                <a16:creationId xmlns:a16="http://schemas.microsoft.com/office/drawing/2014/main" id="{0D880938-BA95-49B5-86F8-D9B153C14723}"/>
              </a:ext>
            </a:extLst>
          </p:cNvPr>
          <p:cNvGrpSpPr/>
          <p:nvPr/>
        </p:nvGrpSpPr>
        <p:grpSpPr>
          <a:xfrm>
            <a:off x="846706" y="4863358"/>
            <a:ext cx="1033560" cy="423720"/>
            <a:chOff x="846706" y="4863358"/>
            <a:chExt cx="1033560" cy="423720"/>
          </a:xfrm>
        </p:grpSpPr>
        <mc:AlternateContent xmlns:mc="http://schemas.openxmlformats.org/markup-compatibility/2006" xmlns:p14="http://schemas.microsoft.com/office/powerpoint/2010/main">
          <mc:Choice Requires="p14">
            <p:contentPart p14:bwMode="auto" r:id="rId666">
              <p14:nvContentPartPr>
                <p14:cNvPr id="403" name="筆跡 402">
                  <a:extLst>
                    <a:ext uri="{FF2B5EF4-FFF2-40B4-BE49-F238E27FC236}">
                      <a16:creationId xmlns:a16="http://schemas.microsoft.com/office/drawing/2014/main" id="{115FDA8E-B98B-463A-B9B2-4EEDB7FE6A64}"/>
                    </a:ext>
                  </a:extLst>
                </p14:cNvPr>
                <p14:cNvContentPartPr/>
                <p14:nvPr/>
              </p14:nvContentPartPr>
              <p14:xfrm>
                <a:off x="945346" y="4863358"/>
                <a:ext cx="39240" cy="43560"/>
              </p14:xfrm>
            </p:contentPart>
          </mc:Choice>
          <mc:Fallback xmlns="">
            <p:pic>
              <p:nvPicPr>
                <p:cNvPr id="403" name="筆跡 402">
                  <a:extLst>
                    <a:ext uri="{FF2B5EF4-FFF2-40B4-BE49-F238E27FC236}">
                      <a16:creationId xmlns:a16="http://schemas.microsoft.com/office/drawing/2014/main" id="{115FDA8E-B98B-463A-B9B2-4EEDB7FE6A64}"/>
                    </a:ext>
                  </a:extLst>
                </p:cNvPr>
                <p:cNvPicPr/>
                <p:nvPr/>
              </p:nvPicPr>
              <p:blipFill>
                <a:blip r:embed="rId667"/>
                <a:stretch>
                  <a:fillRect/>
                </a:stretch>
              </p:blipFill>
              <p:spPr>
                <a:xfrm>
                  <a:off x="936346" y="4854718"/>
                  <a:ext cx="568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404" name="筆跡 403">
                  <a:extLst>
                    <a:ext uri="{FF2B5EF4-FFF2-40B4-BE49-F238E27FC236}">
                      <a16:creationId xmlns:a16="http://schemas.microsoft.com/office/drawing/2014/main" id="{1CF39E20-DD4A-4097-8B11-CD6A424F0821}"/>
                    </a:ext>
                  </a:extLst>
                </p14:cNvPr>
                <p14:cNvContentPartPr/>
                <p14:nvPr/>
              </p14:nvContentPartPr>
              <p14:xfrm>
                <a:off x="846706" y="4938598"/>
                <a:ext cx="12960" cy="96120"/>
              </p14:xfrm>
            </p:contentPart>
          </mc:Choice>
          <mc:Fallback xmlns="">
            <p:pic>
              <p:nvPicPr>
                <p:cNvPr id="404" name="筆跡 403">
                  <a:extLst>
                    <a:ext uri="{FF2B5EF4-FFF2-40B4-BE49-F238E27FC236}">
                      <a16:creationId xmlns:a16="http://schemas.microsoft.com/office/drawing/2014/main" id="{1CF39E20-DD4A-4097-8B11-CD6A424F0821}"/>
                    </a:ext>
                  </a:extLst>
                </p:cNvPr>
                <p:cNvPicPr/>
                <p:nvPr/>
              </p:nvPicPr>
              <p:blipFill>
                <a:blip r:embed="rId669"/>
                <a:stretch>
                  <a:fillRect/>
                </a:stretch>
              </p:blipFill>
              <p:spPr>
                <a:xfrm>
                  <a:off x="838066" y="4929958"/>
                  <a:ext cx="306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405" name="筆跡 404">
                  <a:extLst>
                    <a:ext uri="{FF2B5EF4-FFF2-40B4-BE49-F238E27FC236}">
                      <a16:creationId xmlns:a16="http://schemas.microsoft.com/office/drawing/2014/main" id="{37B0BF8E-67CE-4AAC-9997-C479FA44241E}"/>
                    </a:ext>
                  </a:extLst>
                </p14:cNvPr>
                <p14:cNvContentPartPr/>
                <p14:nvPr/>
              </p14:nvContentPartPr>
              <p14:xfrm>
                <a:off x="878746" y="4972438"/>
                <a:ext cx="210600" cy="73440"/>
              </p14:xfrm>
            </p:contentPart>
          </mc:Choice>
          <mc:Fallback xmlns="">
            <p:pic>
              <p:nvPicPr>
                <p:cNvPr id="405" name="筆跡 404">
                  <a:extLst>
                    <a:ext uri="{FF2B5EF4-FFF2-40B4-BE49-F238E27FC236}">
                      <a16:creationId xmlns:a16="http://schemas.microsoft.com/office/drawing/2014/main" id="{37B0BF8E-67CE-4AAC-9997-C479FA44241E}"/>
                    </a:ext>
                  </a:extLst>
                </p:cNvPr>
                <p:cNvPicPr/>
                <p:nvPr/>
              </p:nvPicPr>
              <p:blipFill>
                <a:blip r:embed="rId671"/>
                <a:stretch>
                  <a:fillRect/>
                </a:stretch>
              </p:blipFill>
              <p:spPr>
                <a:xfrm>
                  <a:off x="870106" y="4963798"/>
                  <a:ext cx="2282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406" name="筆跡 405">
                  <a:extLst>
                    <a:ext uri="{FF2B5EF4-FFF2-40B4-BE49-F238E27FC236}">
                      <a16:creationId xmlns:a16="http://schemas.microsoft.com/office/drawing/2014/main" id="{7EE0EDE8-17CC-4082-92ED-B74EFCABDA29}"/>
                    </a:ext>
                  </a:extLst>
                </p14:cNvPr>
                <p14:cNvContentPartPr/>
                <p14:nvPr/>
              </p14:nvContentPartPr>
              <p14:xfrm>
                <a:off x="893866" y="5075398"/>
                <a:ext cx="109080" cy="90000"/>
              </p14:xfrm>
            </p:contentPart>
          </mc:Choice>
          <mc:Fallback xmlns="">
            <p:pic>
              <p:nvPicPr>
                <p:cNvPr id="406" name="筆跡 405">
                  <a:extLst>
                    <a:ext uri="{FF2B5EF4-FFF2-40B4-BE49-F238E27FC236}">
                      <a16:creationId xmlns:a16="http://schemas.microsoft.com/office/drawing/2014/main" id="{7EE0EDE8-17CC-4082-92ED-B74EFCABDA29}"/>
                    </a:ext>
                  </a:extLst>
                </p:cNvPr>
                <p:cNvPicPr/>
                <p:nvPr/>
              </p:nvPicPr>
              <p:blipFill>
                <a:blip r:embed="rId673"/>
                <a:stretch>
                  <a:fillRect/>
                </a:stretch>
              </p:blipFill>
              <p:spPr>
                <a:xfrm>
                  <a:off x="884866" y="5066758"/>
                  <a:ext cx="12672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407" name="筆跡 406">
                  <a:extLst>
                    <a:ext uri="{FF2B5EF4-FFF2-40B4-BE49-F238E27FC236}">
                      <a16:creationId xmlns:a16="http://schemas.microsoft.com/office/drawing/2014/main" id="{EF57FB05-D86F-411D-A626-BFA3B46AFEA9}"/>
                    </a:ext>
                  </a:extLst>
                </p14:cNvPr>
                <p14:cNvContentPartPr/>
                <p14:nvPr/>
              </p14:nvContentPartPr>
              <p14:xfrm>
                <a:off x="902866" y="5082598"/>
                <a:ext cx="103320" cy="159840"/>
              </p14:xfrm>
            </p:contentPart>
          </mc:Choice>
          <mc:Fallback xmlns="">
            <p:pic>
              <p:nvPicPr>
                <p:cNvPr id="407" name="筆跡 406">
                  <a:extLst>
                    <a:ext uri="{FF2B5EF4-FFF2-40B4-BE49-F238E27FC236}">
                      <a16:creationId xmlns:a16="http://schemas.microsoft.com/office/drawing/2014/main" id="{EF57FB05-D86F-411D-A626-BFA3B46AFEA9}"/>
                    </a:ext>
                  </a:extLst>
                </p:cNvPr>
                <p:cNvPicPr/>
                <p:nvPr/>
              </p:nvPicPr>
              <p:blipFill>
                <a:blip r:embed="rId675"/>
                <a:stretch>
                  <a:fillRect/>
                </a:stretch>
              </p:blipFill>
              <p:spPr>
                <a:xfrm>
                  <a:off x="894226" y="5073958"/>
                  <a:ext cx="1209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408" name="筆跡 407">
                  <a:extLst>
                    <a:ext uri="{FF2B5EF4-FFF2-40B4-BE49-F238E27FC236}">
                      <a16:creationId xmlns:a16="http://schemas.microsoft.com/office/drawing/2014/main" id="{06170D3A-1B2B-43C9-852B-D099474F028E}"/>
                    </a:ext>
                  </a:extLst>
                </p14:cNvPr>
                <p14:cNvContentPartPr/>
                <p14:nvPr/>
              </p14:nvContentPartPr>
              <p14:xfrm>
                <a:off x="1133986" y="5028238"/>
                <a:ext cx="121680" cy="200160"/>
              </p14:xfrm>
            </p:contentPart>
          </mc:Choice>
          <mc:Fallback xmlns="">
            <p:pic>
              <p:nvPicPr>
                <p:cNvPr id="408" name="筆跡 407">
                  <a:extLst>
                    <a:ext uri="{FF2B5EF4-FFF2-40B4-BE49-F238E27FC236}">
                      <a16:creationId xmlns:a16="http://schemas.microsoft.com/office/drawing/2014/main" id="{06170D3A-1B2B-43C9-852B-D099474F028E}"/>
                    </a:ext>
                  </a:extLst>
                </p:cNvPr>
                <p:cNvPicPr/>
                <p:nvPr/>
              </p:nvPicPr>
              <p:blipFill>
                <a:blip r:embed="rId677"/>
                <a:stretch>
                  <a:fillRect/>
                </a:stretch>
              </p:blipFill>
              <p:spPr>
                <a:xfrm>
                  <a:off x="1124986" y="5019238"/>
                  <a:ext cx="1393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409" name="筆跡 408">
                  <a:extLst>
                    <a:ext uri="{FF2B5EF4-FFF2-40B4-BE49-F238E27FC236}">
                      <a16:creationId xmlns:a16="http://schemas.microsoft.com/office/drawing/2014/main" id="{1094A3C4-D6C1-4AF7-ABD6-7242EB836278}"/>
                    </a:ext>
                  </a:extLst>
                </p14:cNvPr>
                <p14:cNvContentPartPr/>
                <p14:nvPr/>
              </p14:nvContentPartPr>
              <p14:xfrm>
                <a:off x="1307866" y="5069278"/>
                <a:ext cx="163800" cy="31320"/>
              </p14:xfrm>
            </p:contentPart>
          </mc:Choice>
          <mc:Fallback xmlns="">
            <p:pic>
              <p:nvPicPr>
                <p:cNvPr id="409" name="筆跡 408">
                  <a:extLst>
                    <a:ext uri="{FF2B5EF4-FFF2-40B4-BE49-F238E27FC236}">
                      <a16:creationId xmlns:a16="http://schemas.microsoft.com/office/drawing/2014/main" id="{1094A3C4-D6C1-4AF7-ABD6-7242EB836278}"/>
                    </a:ext>
                  </a:extLst>
                </p:cNvPr>
                <p:cNvPicPr/>
                <p:nvPr/>
              </p:nvPicPr>
              <p:blipFill>
                <a:blip r:embed="rId679"/>
                <a:stretch>
                  <a:fillRect/>
                </a:stretch>
              </p:blipFill>
              <p:spPr>
                <a:xfrm>
                  <a:off x="1298866" y="5060638"/>
                  <a:ext cx="181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410" name="筆跡 409">
                  <a:extLst>
                    <a:ext uri="{FF2B5EF4-FFF2-40B4-BE49-F238E27FC236}">
                      <a16:creationId xmlns:a16="http://schemas.microsoft.com/office/drawing/2014/main" id="{414E4F50-2A6E-4AC3-B543-D62757A9527E}"/>
                    </a:ext>
                  </a:extLst>
                </p14:cNvPr>
                <p14:cNvContentPartPr/>
                <p14:nvPr/>
              </p14:nvContentPartPr>
              <p14:xfrm>
                <a:off x="1334146" y="4994038"/>
                <a:ext cx="121680" cy="282240"/>
              </p14:xfrm>
            </p:contentPart>
          </mc:Choice>
          <mc:Fallback xmlns="">
            <p:pic>
              <p:nvPicPr>
                <p:cNvPr id="410" name="筆跡 409">
                  <a:extLst>
                    <a:ext uri="{FF2B5EF4-FFF2-40B4-BE49-F238E27FC236}">
                      <a16:creationId xmlns:a16="http://schemas.microsoft.com/office/drawing/2014/main" id="{414E4F50-2A6E-4AC3-B543-D62757A9527E}"/>
                    </a:ext>
                  </a:extLst>
                </p:cNvPr>
                <p:cNvPicPr/>
                <p:nvPr/>
              </p:nvPicPr>
              <p:blipFill>
                <a:blip r:embed="rId681"/>
                <a:stretch>
                  <a:fillRect/>
                </a:stretch>
              </p:blipFill>
              <p:spPr>
                <a:xfrm>
                  <a:off x="1325146" y="4985398"/>
                  <a:ext cx="1393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411" name="筆跡 410">
                  <a:extLst>
                    <a:ext uri="{FF2B5EF4-FFF2-40B4-BE49-F238E27FC236}">
                      <a16:creationId xmlns:a16="http://schemas.microsoft.com/office/drawing/2014/main" id="{8DA6B1C5-007B-4E46-8D45-0CDFE520C0EE}"/>
                    </a:ext>
                  </a:extLst>
                </p14:cNvPr>
                <p14:cNvContentPartPr/>
                <p14:nvPr/>
              </p14:nvContentPartPr>
              <p14:xfrm>
                <a:off x="1690906" y="4916998"/>
                <a:ext cx="181080" cy="34200"/>
              </p14:xfrm>
            </p:contentPart>
          </mc:Choice>
          <mc:Fallback xmlns="">
            <p:pic>
              <p:nvPicPr>
                <p:cNvPr id="411" name="筆跡 410">
                  <a:extLst>
                    <a:ext uri="{FF2B5EF4-FFF2-40B4-BE49-F238E27FC236}">
                      <a16:creationId xmlns:a16="http://schemas.microsoft.com/office/drawing/2014/main" id="{8DA6B1C5-007B-4E46-8D45-0CDFE520C0EE}"/>
                    </a:ext>
                  </a:extLst>
                </p:cNvPr>
                <p:cNvPicPr/>
                <p:nvPr/>
              </p:nvPicPr>
              <p:blipFill>
                <a:blip r:embed="rId683"/>
                <a:stretch>
                  <a:fillRect/>
                </a:stretch>
              </p:blipFill>
              <p:spPr>
                <a:xfrm>
                  <a:off x="1681906" y="4907998"/>
                  <a:ext cx="198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412" name="筆跡 411">
                  <a:extLst>
                    <a:ext uri="{FF2B5EF4-FFF2-40B4-BE49-F238E27FC236}">
                      <a16:creationId xmlns:a16="http://schemas.microsoft.com/office/drawing/2014/main" id="{1DF4ACCE-A5BD-4F60-AF07-B44357272AC9}"/>
                    </a:ext>
                  </a:extLst>
                </p14:cNvPr>
                <p14:cNvContentPartPr/>
                <p14:nvPr/>
              </p14:nvContentPartPr>
              <p14:xfrm>
                <a:off x="1756066" y="4903678"/>
                <a:ext cx="47160" cy="165960"/>
              </p14:xfrm>
            </p:contentPart>
          </mc:Choice>
          <mc:Fallback xmlns="">
            <p:pic>
              <p:nvPicPr>
                <p:cNvPr id="412" name="筆跡 411">
                  <a:extLst>
                    <a:ext uri="{FF2B5EF4-FFF2-40B4-BE49-F238E27FC236}">
                      <a16:creationId xmlns:a16="http://schemas.microsoft.com/office/drawing/2014/main" id="{1DF4ACCE-A5BD-4F60-AF07-B44357272AC9}"/>
                    </a:ext>
                  </a:extLst>
                </p:cNvPr>
                <p:cNvPicPr/>
                <p:nvPr/>
              </p:nvPicPr>
              <p:blipFill>
                <a:blip r:embed="rId685"/>
                <a:stretch>
                  <a:fillRect/>
                </a:stretch>
              </p:blipFill>
              <p:spPr>
                <a:xfrm>
                  <a:off x="1747066" y="4894678"/>
                  <a:ext cx="648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413" name="筆跡 412">
                  <a:extLst>
                    <a:ext uri="{FF2B5EF4-FFF2-40B4-BE49-F238E27FC236}">
                      <a16:creationId xmlns:a16="http://schemas.microsoft.com/office/drawing/2014/main" id="{9E5CE84F-CF4E-43D5-8F35-A2F46A4D4EA8}"/>
                    </a:ext>
                  </a:extLst>
                </p14:cNvPr>
                <p14:cNvContentPartPr/>
                <p14:nvPr/>
              </p14:nvContentPartPr>
              <p14:xfrm>
                <a:off x="1705666" y="4994038"/>
                <a:ext cx="123840" cy="52920"/>
              </p14:xfrm>
            </p:contentPart>
          </mc:Choice>
          <mc:Fallback xmlns="">
            <p:pic>
              <p:nvPicPr>
                <p:cNvPr id="413" name="筆跡 412">
                  <a:extLst>
                    <a:ext uri="{FF2B5EF4-FFF2-40B4-BE49-F238E27FC236}">
                      <a16:creationId xmlns:a16="http://schemas.microsoft.com/office/drawing/2014/main" id="{9E5CE84F-CF4E-43D5-8F35-A2F46A4D4EA8}"/>
                    </a:ext>
                  </a:extLst>
                </p:cNvPr>
                <p:cNvPicPr/>
                <p:nvPr/>
              </p:nvPicPr>
              <p:blipFill>
                <a:blip r:embed="rId687"/>
                <a:stretch>
                  <a:fillRect/>
                </a:stretch>
              </p:blipFill>
              <p:spPr>
                <a:xfrm>
                  <a:off x="1696666" y="4985398"/>
                  <a:ext cx="1414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414" name="筆跡 413">
                  <a:extLst>
                    <a:ext uri="{FF2B5EF4-FFF2-40B4-BE49-F238E27FC236}">
                      <a16:creationId xmlns:a16="http://schemas.microsoft.com/office/drawing/2014/main" id="{A6F750CE-A325-47AB-8AFC-9D72C234CB2E}"/>
                    </a:ext>
                  </a:extLst>
                </p14:cNvPr>
                <p14:cNvContentPartPr/>
                <p14:nvPr/>
              </p14:nvContentPartPr>
              <p14:xfrm>
                <a:off x="1570666" y="5069278"/>
                <a:ext cx="279360" cy="159840"/>
              </p14:xfrm>
            </p:contentPart>
          </mc:Choice>
          <mc:Fallback xmlns="">
            <p:pic>
              <p:nvPicPr>
                <p:cNvPr id="414" name="筆跡 413">
                  <a:extLst>
                    <a:ext uri="{FF2B5EF4-FFF2-40B4-BE49-F238E27FC236}">
                      <a16:creationId xmlns:a16="http://schemas.microsoft.com/office/drawing/2014/main" id="{A6F750CE-A325-47AB-8AFC-9D72C234CB2E}"/>
                    </a:ext>
                  </a:extLst>
                </p:cNvPr>
                <p:cNvPicPr/>
                <p:nvPr/>
              </p:nvPicPr>
              <p:blipFill>
                <a:blip r:embed="rId689"/>
                <a:stretch>
                  <a:fillRect/>
                </a:stretch>
              </p:blipFill>
              <p:spPr>
                <a:xfrm>
                  <a:off x="1562026" y="5060638"/>
                  <a:ext cx="2970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415" name="筆跡 414">
                  <a:extLst>
                    <a:ext uri="{FF2B5EF4-FFF2-40B4-BE49-F238E27FC236}">
                      <a16:creationId xmlns:a16="http://schemas.microsoft.com/office/drawing/2014/main" id="{53234E3B-71C2-445C-9861-611D2D7CA65C}"/>
                    </a:ext>
                  </a:extLst>
                </p14:cNvPr>
                <p14:cNvContentPartPr/>
                <p14:nvPr/>
              </p14:nvContentPartPr>
              <p14:xfrm>
                <a:off x="1730866" y="5155318"/>
                <a:ext cx="149400" cy="131760"/>
              </p14:xfrm>
            </p:contentPart>
          </mc:Choice>
          <mc:Fallback xmlns="">
            <p:pic>
              <p:nvPicPr>
                <p:cNvPr id="415" name="筆跡 414">
                  <a:extLst>
                    <a:ext uri="{FF2B5EF4-FFF2-40B4-BE49-F238E27FC236}">
                      <a16:creationId xmlns:a16="http://schemas.microsoft.com/office/drawing/2014/main" id="{53234E3B-71C2-445C-9861-611D2D7CA65C}"/>
                    </a:ext>
                  </a:extLst>
                </p:cNvPr>
                <p:cNvPicPr/>
                <p:nvPr/>
              </p:nvPicPr>
              <p:blipFill>
                <a:blip r:embed="rId691"/>
                <a:stretch>
                  <a:fillRect/>
                </a:stretch>
              </p:blipFill>
              <p:spPr>
                <a:xfrm>
                  <a:off x="1722226" y="5146678"/>
                  <a:ext cx="167040" cy="149400"/>
                </a:xfrm>
                <a:prstGeom prst="rect">
                  <a:avLst/>
                </a:prstGeom>
              </p:spPr>
            </p:pic>
          </mc:Fallback>
        </mc:AlternateContent>
      </p:grpSp>
      <p:grpSp>
        <p:nvGrpSpPr>
          <p:cNvPr id="447" name="群組 446">
            <a:extLst>
              <a:ext uri="{FF2B5EF4-FFF2-40B4-BE49-F238E27FC236}">
                <a16:creationId xmlns:a16="http://schemas.microsoft.com/office/drawing/2014/main" id="{EF835D02-3819-4BA0-AAE8-19A01AC5EED4}"/>
              </a:ext>
            </a:extLst>
          </p:cNvPr>
          <p:cNvGrpSpPr/>
          <p:nvPr/>
        </p:nvGrpSpPr>
        <p:grpSpPr>
          <a:xfrm>
            <a:off x="2198506" y="4913038"/>
            <a:ext cx="688680" cy="440640"/>
            <a:chOff x="2198506" y="4913038"/>
            <a:chExt cx="688680" cy="440640"/>
          </a:xfrm>
        </p:grpSpPr>
        <mc:AlternateContent xmlns:mc="http://schemas.openxmlformats.org/markup-compatibility/2006" xmlns:p14="http://schemas.microsoft.com/office/powerpoint/2010/main">
          <mc:Choice Requires="p14">
            <p:contentPart p14:bwMode="auto" r:id="rId692">
              <p14:nvContentPartPr>
                <p14:cNvPr id="417" name="筆跡 416">
                  <a:extLst>
                    <a:ext uri="{FF2B5EF4-FFF2-40B4-BE49-F238E27FC236}">
                      <a16:creationId xmlns:a16="http://schemas.microsoft.com/office/drawing/2014/main" id="{95C8089C-DBB3-4A19-8EEC-2B873234EE37}"/>
                    </a:ext>
                  </a:extLst>
                </p14:cNvPr>
                <p14:cNvContentPartPr/>
                <p14:nvPr/>
              </p14:nvContentPartPr>
              <p14:xfrm>
                <a:off x="2198506" y="4919158"/>
                <a:ext cx="10800" cy="57960"/>
              </p14:xfrm>
            </p:contentPart>
          </mc:Choice>
          <mc:Fallback xmlns="">
            <p:pic>
              <p:nvPicPr>
                <p:cNvPr id="417" name="筆跡 416">
                  <a:extLst>
                    <a:ext uri="{FF2B5EF4-FFF2-40B4-BE49-F238E27FC236}">
                      <a16:creationId xmlns:a16="http://schemas.microsoft.com/office/drawing/2014/main" id="{95C8089C-DBB3-4A19-8EEC-2B873234EE37}"/>
                    </a:ext>
                  </a:extLst>
                </p:cNvPr>
                <p:cNvPicPr/>
                <p:nvPr/>
              </p:nvPicPr>
              <p:blipFill>
                <a:blip r:embed="rId693"/>
                <a:stretch>
                  <a:fillRect/>
                </a:stretch>
              </p:blipFill>
              <p:spPr>
                <a:xfrm>
                  <a:off x="2189866" y="4910158"/>
                  <a:ext cx="28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418" name="筆跡 417">
                  <a:extLst>
                    <a:ext uri="{FF2B5EF4-FFF2-40B4-BE49-F238E27FC236}">
                      <a16:creationId xmlns:a16="http://schemas.microsoft.com/office/drawing/2014/main" id="{E2B5FF20-BE9F-4D3C-A373-0761797F3A31}"/>
                    </a:ext>
                  </a:extLst>
                </p14:cNvPr>
                <p14:cNvContentPartPr/>
                <p14:nvPr/>
              </p14:nvContentPartPr>
              <p14:xfrm>
                <a:off x="2276266" y="4913038"/>
                <a:ext cx="9360" cy="62280"/>
              </p14:xfrm>
            </p:contentPart>
          </mc:Choice>
          <mc:Fallback xmlns="">
            <p:pic>
              <p:nvPicPr>
                <p:cNvPr id="418" name="筆跡 417">
                  <a:extLst>
                    <a:ext uri="{FF2B5EF4-FFF2-40B4-BE49-F238E27FC236}">
                      <a16:creationId xmlns:a16="http://schemas.microsoft.com/office/drawing/2014/main" id="{E2B5FF20-BE9F-4D3C-A373-0761797F3A31}"/>
                    </a:ext>
                  </a:extLst>
                </p:cNvPr>
                <p:cNvPicPr/>
                <p:nvPr/>
              </p:nvPicPr>
              <p:blipFill>
                <a:blip r:embed="rId695"/>
                <a:stretch>
                  <a:fillRect/>
                </a:stretch>
              </p:blipFill>
              <p:spPr>
                <a:xfrm>
                  <a:off x="2267626" y="4904038"/>
                  <a:ext cx="270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419" name="筆跡 418">
                  <a:extLst>
                    <a:ext uri="{FF2B5EF4-FFF2-40B4-BE49-F238E27FC236}">
                      <a16:creationId xmlns:a16="http://schemas.microsoft.com/office/drawing/2014/main" id="{48D7F00A-9EEF-4DA0-8F84-C3904E6AEADA}"/>
                    </a:ext>
                  </a:extLst>
                </p14:cNvPr>
                <p14:cNvContentPartPr/>
                <p14:nvPr/>
              </p14:nvContentPartPr>
              <p14:xfrm>
                <a:off x="2403346" y="5023918"/>
                <a:ext cx="216360" cy="66240"/>
              </p14:xfrm>
            </p:contentPart>
          </mc:Choice>
          <mc:Fallback xmlns="">
            <p:pic>
              <p:nvPicPr>
                <p:cNvPr id="419" name="筆跡 418">
                  <a:extLst>
                    <a:ext uri="{FF2B5EF4-FFF2-40B4-BE49-F238E27FC236}">
                      <a16:creationId xmlns:a16="http://schemas.microsoft.com/office/drawing/2014/main" id="{48D7F00A-9EEF-4DA0-8F84-C3904E6AEADA}"/>
                    </a:ext>
                  </a:extLst>
                </p:cNvPr>
                <p:cNvPicPr/>
                <p:nvPr/>
              </p:nvPicPr>
              <p:blipFill>
                <a:blip r:embed="rId697"/>
                <a:stretch>
                  <a:fillRect/>
                </a:stretch>
              </p:blipFill>
              <p:spPr>
                <a:xfrm>
                  <a:off x="2394346" y="5015278"/>
                  <a:ext cx="2340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420" name="筆跡 419">
                  <a:extLst>
                    <a:ext uri="{FF2B5EF4-FFF2-40B4-BE49-F238E27FC236}">
                      <a16:creationId xmlns:a16="http://schemas.microsoft.com/office/drawing/2014/main" id="{79E52C50-92C6-4F18-A012-28F867D8F60D}"/>
                    </a:ext>
                  </a:extLst>
                </p14:cNvPr>
                <p14:cNvContentPartPr/>
                <p14:nvPr/>
              </p14:nvContentPartPr>
              <p14:xfrm>
                <a:off x="2522146" y="4976758"/>
                <a:ext cx="8280" cy="320400"/>
              </p14:xfrm>
            </p:contentPart>
          </mc:Choice>
          <mc:Fallback xmlns="">
            <p:pic>
              <p:nvPicPr>
                <p:cNvPr id="420" name="筆跡 419">
                  <a:extLst>
                    <a:ext uri="{FF2B5EF4-FFF2-40B4-BE49-F238E27FC236}">
                      <a16:creationId xmlns:a16="http://schemas.microsoft.com/office/drawing/2014/main" id="{79E52C50-92C6-4F18-A012-28F867D8F60D}"/>
                    </a:ext>
                  </a:extLst>
                </p:cNvPr>
                <p:cNvPicPr/>
                <p:nvPr/>
              </p:nvPicPr>
              <p:blipFill>
                <a:blip r:embed="rId699"/>
                <a:stretch>
                  <a:fillRect/>
                </a:stretch>
              </p:blipFill>
              <p:spPr>
                <a:xfrm>
                  <a:off x="2513146" y="4967758"/>
                  <a:ext cx="259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421" name="筆跡 420">
                  <a:extLst>
                    <a:ext uri="{FF2B5EF4-FFF2-40B4-BE49-F238E27FC236}">
                      <a16:creationId xmlns:a16="http://schemas.microsoft.com/office/drawing/2014/main" id="{99357608-B39E-40D9-836E-CA514A8066DE}"/>
                    </a:ext>
                  </a:extLst>
                </p14:cNvPr>
                <p14:cNvContentPartPr/>
                <p14:nvPr/>
              </p14:nvContentPartPr>
              <p14:xfrm>
                <a:off x="2451226" y="5130118"/>
                <a:ext cx="131760" cy="46800"/>
              </p14:xfrm>
            </p:contentPart>
          </mc:Choice>
          <mc:Fallback xmlns="">
            <p:pic>
              <p:nvPicPr>
                <p:cNvPr id="421" name="筆跡 420">
                  <a:extLst>
                    <a:ext uri="{FF2B5EF4-FFF2-40B4-BE49-F238E27FC236}">
                      <a16:creationId xmlns:a16="http://schemas.microsoft.com/office/drawing/2014/main" id="{99357608-B39E-40D9-836E-CA514A8066DE}"/>
                    </a:ext>
                  </a:extLst>
                </p:cNvPr>
                <p:cNvPicPr/>
                <p:nvPr/>
              </p:nvPicPr>
              <p:blipFill>
                <a:blip r:embed="rId701"/>
                <a:stretch>
                  <a:fillRect/>
                </a:stretch>
              </p:blipFill>
              <p:spPr>
                <a:xfrm>
                  <a:off x="2442586" y="5121118"/>
                  <a:ext cx="1494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422" name="筆跡 421">
                  <a:extLst>
                    <a:ext uri="{FF2B5EF4-FFF2-40B4-BE49-F238E27FC236}">
                      <a16:creationId xmlns:a16="http://schemas.microsoft.com/office/drawing/2014/main" id="{97FD446B-4230-4CE7-9211-7750E0F1A1AD}"/>
                    </a:ext>
                  </a:extLst>
                </p14:cNvPr>
                <p14:cNvContentPartPr/>
                <p14:nvPr/>
              </p14:nvContentPartPr>
              <p14:xfrm>
                <a:off x="2653546" y="4976758"/>
                <a:ext cx="186840" cy="18720"/>
              </p14:xfrm>
            </p:contentPart>
          </mc:Choice>
          <mc:Fallback xmlns="">
            <p:pic>
              <p:nvPicPr>
                <p:cNvPr id="422" name="筆跡 421">
                  <a:extLst>
                    <a:ext uri="{FF2B5EF4-FFF2-40B4-BE49-F238E27FC236}">
                      <a16:creationId xmlns:a16="http://schemas.microsoft.com/office/drawing/2014/main" id="{97FD446B-4230-4CE7-9211-7750E0F1A1AD}"/>
                    </a:ext>
                  </a:extLst>
                </p:cNvPr>
                <p:cNvPicPr/>
                <p:nvPr/>
              </p:nvPicPr>
              <p:blipFill>
                <a:blip r:embed="rId703"/>
                <a:stretch>
                  <a:fillRect/>
                </a:stretch>
              </p:blipFill>
              <p:spPr>
                <a:xfrm>
                  <a:off x="2644906" y="4967758"/>
                  <a:ext cx="2044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423" name="筆跡 422">
                  <a:extLst>
                    <a:ext uri="{FF2B5EF4-FFF2-40B4-BE49-F238E27FC236}">
                      <a16:creationId xmlns:a16="http://schemas.microsoft.com/office/drawing/2014/main" id="{EE70D9B3-18C8-454A-BAD4-B96B05AAF757}"/>
                    </a:ext>
                  </a:extLst>
                </p14:cNvPr>
                <p14:cNvContentPartPr/>
                <p14:nvPr/>
              </p14:nvContentPartPr>
              <p14:xfrm>
                <a:off x="2685586" y="5039398"/>
                <a:ext cx="14040" cy="54000"/>
              </p14:xfrm>
            </p:contentPart>
          </mc:Choice>
          <mc:Fallback xmlns="">
            <p:pic>
              <p:nvPicPr>
                <p:cNvPr id="423" name="筆跡 422">
                  <a:extLst>
                    <a:ext uri="{FF2B5EF4-FFF2-40B4-BE49-F238E27FC236}">
                      <a16:creationId xmlns:a16="http://schemas.microsoft.com/office/drawing/2014/main" id="{EE70D9B3-18C8-454A-BAD4-B96B05AAF757}"/>
                    </a:ext>
                  </a:extLst>
                </p:cNvPr>
                <p:cNvPicPr/>
                <p:nvPr/>
              </p:nvPicPr>
              <p:blipFill>
                <a:blip r:embed="rId705"/>
                <a:stretch>
                  <a:fillRect/>
                </a:stretch>
              </p:blipFill>
              <p:spPr>
                <a:xfrm>
                  <a:off x="2676946" y="5030758"/>
                  <a:ext cx="316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424" name="筆跡 423">
                  <a:extLst>
                    <a:ext uri="{FF2B5EF4-FFF2-40B4-BE49-F238E27FC236}">
                      <a16:creationId xmlns:a16="http://schemas.microsoft.com/office/drawing/2014/main" id="{919F7364-F971-438E-95D7-5503611DEB62}"/>
                    </a:ext>
                  </a:extLst>
                </p14:cNvPr>
                <p14:cNvContentPartPr/>
                <p14:nvPr/>
              </p14:nvContentPartPr>
              <p14:xfrm>
                <a:off x="2652466" y="5023918"/>
                <a:ext cx="226800" cy="140400"/>
              </p14:xfrm>
            </p:contentPart>
          </mc:Choice>
          <mc:Fallback xmlns="">
            <p:pic>
              <p:nvPicPr>
                <p:cNvPr id="424" name="筆跡 423">
                  <a:extLst>
                    <a:ext uri="{FF2B5EF4-FFF2-40B4-BE49-F238E27FC236}">
                      <a16:creationId xmlns:a16="http://schemas.microsoft.com/office/drawing/2014/main" id="{919F7364-F971-438E-95D7-5503611DEB62}"/>
                    </a:ext>
                  </a:extLst>
                </p:cNvPr>
                <p:cNvPicPr/>
                <p:nvPr/>
              </p:nvPicPr>
              <p:blipFill>
                <a:blip r:embed="rId707"/>
                <a:stretch>
                  <a:fillRect/>
                </a:stretch>
              </p:blipFill>
              <p:spPr>
                <a:xfrm>
                  <a:off x="2643826" y="5015278"/>
                  <a:ext cx="244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425" name="筆跡 424">
                  <a:extLst>
                    <a:ext uri="{FF2B5EF4-FFF2-40B4-BE49-F238E27FC236}">
                      <a16:creationId xmlns:a16="http://schemas.microsoft.com/office/drawing/2014/main" id="{19B6946E-0C02-4B4B-9DD2-660A7A9A1F2F}"/>
                    </a:ext>
                  </a:extLst>
                </p14:cNvPr>
                <p14:cNvContentPartPr/>
                <p14:nvPr/>
              </p14:nvContentPartPr>
              <p14:xfrm>
                <a:off x="2573626" y="5152798"/>
                <a:ext cx="313560" cy="40320"/>
              </p14:xfrm>
            </p:contentPart>
          </mc:Choice>
          <mc:Fallback xmlns="">
            <p:pic>
              <p:nvPicPr>
                <p:cNvPr id="425" name="筆跡 424">
                  <a:extLst>
                    <a:ext uri="{FF2B5EF4-FFF2-40B4-BE49-F238E27FC236}">
                      <a16:creationId xmlns:a16="http://schemas.microsoft.com/office/drawing/2014/main" id="{19B6946E-0C02-4B4B-9DD2-660A7A9A1F2F}"/>
                    </a:ext>
                  </a:extLst>
                </p:cNvPr>
                <p:cNvPicPr/>
                <p:nvPr/>
              </p:nvPicPr>
              <p:blipFill>
                <a:blip r:embed="rId709"/>
                <a:stretch>
                  <a:fillRect/>
                </a:stretch>
              </p:blipFill>
              <p:spPr>
                <a:xfrm>
                  <a:off x="2564626" y="5143798"/>
                  <a:ext cx="331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426" name="筆跡 425">
                  <a:extLst>
                    <a:ext uri="{FF2B5EF4-FFF2-40B4-BE49-F238E27FC236}">
                      <a16:creationId xmlns:a16="http://schemas.microsoft.com/office/drawing/2014/main" id="{63E6AE9A-7227-4E7F-B6C3-68CDF9DF3FE3}"/>
                    </a:ext>
                  </a:extLst>
                </p14:cNvPr>
                <p14:cNvContentPartPr/>
                <p14:nvPr/>
              </p14:nvContentPartPr>
              <p14:xfrm>
                <a:off x="2599906" y="5150638"/>
                <a:ext cx="162720" cy="203040"/>
              </p14:xfrm>
            </p:contentPart>
          </mc:Choice>
          <mc:Fallback xmlns="">
            <p:pic>
              <p:nvPicPr>
                <p:cNvPr id="426" name="筆跡 425">
                  <a:extLst>
                    <a:ext uri="{FF2B5EF4-FFF2-40B4-BE49-F238E27FC236}">
                      <a16:creationId xmlns:a16="http://schemas.microsoft.com/office/drawing/2014/main" id="{63E6AE9A-7227-4E7F-B6C3-68CDF9DF3FE3}"/>
                    </a:ext>
                  </a:extLst>
                </p:cNvPr>
                <p:cNvPicPr/>
                <p:nvPr/>
              </p:nvPicPr>
              <p:blipFill>
                <a:blip r:embed="rId711"/>
                <a:stretch>
                  <a:fillRect/>
                </a:stretch>
              </p:blipFill>
              <p:spPr>
                <a:xfrm>
                  <a:off x="2590906" y="5141638"/>
                  <a:ext cx="1803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427" name="筆跡 426">
                  <a:extLst>
                    <a:ext uri="{FF2B5EF4-FFF2-40B4-BE49-F238E27FC236}">
                      <a16:creationId xmlns:a16="http://schemas.microsoft.com/office/drawing/2014/main" id="{285257BD-35CD-4812-97CD-DD07D43CD7BE}"/>
                    </a:ext>
                  </a:extLst>
                </p14:cNvPr>
                <p14:cNvContentPartPr/>
                <p14:nvPr/>
              </p14:nvContentPartPr>
              <p14:xfrm>
                <a:off x="2731306" y="5255758"/>
                <a:ext cx="140040" cy="30240"/>
              </p14:xfrm>
            </p:contentPart>
          </mc:Choice>
          <mc:Fallback xmlns="">
            <p:pic>
              <p:nvPicPr>
                <p:cNvPr id="427" name="筆跡 426">
                  <a:extLst>
                    <a:ext uri="{FF2B5EF4-FFF2-40B4-BE49-F238E27FC236}">
                      <a16:creationId xmlns:a16="http://schemas.microsoft.com/office/drawing/2014/main" id="{285257BD-35CD-4812-97CD-DD07D43CD7BE}"/>
                    </a:ext>
                  </a:extLst>
                </p:cNvPr>
                <p:cNvPicPr/>
                <p:nvPr/>
              </p:nvPicPr>
              <p:blipFill>
                <a:blip r:embed="rId713"/>
                <a:stretch>
                  <a:fillRect/>
                </a:stretch>
              </p:blipFill>
              <p:spPr>
                <a:xfrm>
                  <a:off x="2722666" y="5246758"/>
                  <a:ext cx="157680" cy="47880"/>
                </a:xfrm>
                <a:prstGeom prst="rect">
                  <a:avLst/>
                </a:prstGeom>
              </p:spPr>
            </p:pic>
          </mc:Fallback>
        </mc:AlternateContent>
      </p:grpSp>
      <p:grpSp>
        <p:nvGrpSpPr>
          <p:cNvPr id="446" name="群組 445">
            <a:extLst>
              <a:ext uri="{FF2B5EF4-FFF2-40B4-BE49-F238E27FC236}">
                <a16:creationId xmlns:a16="http://schemas.microsoft.com/office/drawing/2014/main" id="{3D05EF82-1099-4128-B6D0-DC3E2D307252}"/>
              </a:ext>
            </a:extLst>
          </p:cNvPr>
          <p:cNvGrpSpPr/>
          <p:nvPr/>
        </p:nvGrpSpPr>
        <p:grpSpPr>
          <a:xfrm>
            <a:off x="3086986" y="5003398"/>
            <a:ext cx="284040" cy="351360"/>
            <a:chOff x="3086986" y="5003398"/>
            <a:chExt cx="284040" cy="351360"/>
          </a:xfrm>
        </p:grpSpPr>
        <mc:AlternateContent xmlns:mc="http://schemas.openxmlformats.org/markup-compatibility/2006" xmlns:p14="http://schemas.microsoft.com/office/powerpoint/2010/main">
          <mc:Choice Requires="p14">
            <p:contentPart p14:bwMode="auto" r:id="rId714">
              <p14:nvContentPartPr>
                <p14:cNvPr id="428" name="筆跡 427">
                  <a:extLst>
                    <a:ext uri="{FF2B5EF4-FFF2-40B4-BE49-F238E27FC236}">
                      <a16:creationId xmlns:a16="http://schemas.microsoft.com/office/drawing/2014/main" id="{F6358F8D-B018-442E-9996-2CEC87ADC277}"/>
                    </a:ext>
                  </a:extLst>
                </p14:cNvPr>
                <p14:cNvContentPartPr/>
                <p14:nvPr/>
              </p14:nvContentPartPr>
              <p14:xfrm>
                <a:off x="3094906" y="5003398"/>
                <a:ext cx="201600" cy="20880"/>
              </p14:xfrm>
            </p:contentPart>
          </mc:Choice>
          <mc:Fallback xmlns="">
            <p:pic>
              <p:nvPicPr>
                <p:cNvPr id="428" name="筆跡 427">
                  <a:extLst>
                    <a:ext uri="{FF2B5EF4-FFF2-40B4-BE49-F238E27FC236}">
                      <a16:creationId xmlns:a16="http://schemas.microsoft.com/office/drawing/2014/main" id="{F6358F8D-B018-442E-9996-2CEC87ADC277}"/>
                    </a:ext>
                  </a:extLst>
                </p:cNvPr>
                <p:cNvPicPr/>
                <p:nvPr/>
              </p:nvPicPr>
              <p:blipFill>
                <a:blip r:embed="rId715"/>
                <a:stretch>
                  <a:fillRect/>
                </a:stretch>
              </p:blipFill>
              <p:spPr>
                <a:xfrm>
                  <a:off x="3086266" y="4994758"/>
                  <a:ext cx="219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429" name="筆跡 428">
                  <a:extLst>
                    <a:ext uri="{FF2B5EF4-FFF2-40B4-BE49-F238E27FC236}">
                      <a16:creationId xmlns:a16="http://schemas.microsoft.com/office/drawing/2014/main" id="{749C1940-C09B-426D-9027-3C25375F8F30}"/>
                    </a:ext>
                  </a:extLst>
                </p14:cNvPr>
                <p14:cNvContentPartPr/>
                <p14:nvPr/>
              </p14:nvContentPartPr>
              <p14:xfrm>
                <a:off x="3119026" y="5074318"/>
                <a:ext cx="23400" cy="175320"/>
              </p14:xfrm>
            </p:contentPart>
          </mc:Choice>
          <mc:Fallback xmlns="">
            <p:pic>
              <p:nvPicPr>
                <p:cNvPr id="429" name="筆跡 428">
                  <a:extLst>
                    <a:ext uri="{FF2B5EF4-FFF2-40B4-BE49-F238E27FC236}">
                      <a16:creationId xmlns:a16="http://schemas.microsoft.com/office/drawing/2014/main" id="{749C1940-C09B-426D-9027-3C25375F8F30}"/>
                    </a:ext>
                  </a:extLst>
                </p:cNvPr>
                <p:cNvPicPr/>
                <p:nvPr/>
              </p:nvPicPr>
              <p:blipFill>
                <a:blip r:embed="rId717"/>
                <a:stretch>
                  <a:fillRect/>
                </a:stretch>
              </p:blipFill>
              <p:spPr>
                <a:xfrm>
                  <a:off x="3110386" y="5065678"/>
                  <a:ext cx="410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430" name="筆跡 429">
                  <a:extLst>
                    <a:ext uri="{FF2B5EF4-FFF2-40B4-BE49-F238E27FC236}">
                      <a16:creationId xmlns:a16="http://schemas.microsoft.com/office/drawing/2014/main" id="{39AFE934-E741-417A-A299-545EDCA976CE}"/>
                    </a:ext>
                  </a:extLst>
                </p14:cNvPr>
                <p14:cNvContentPartPr/>
                <p14:nvPr/>
              </p14:nvContentPartPr>
              <p14:xfrm>
                <a:off x="3178426" y="5049838"/>
                <a:ext cx="30240" cy="289440"/>
              </p14:xfrm>
            </p:contentPart>
          </mc:Choice>
          <mc:Fallback xmlns="">
            <p:pic>
              <p:nvPicPr>
                <p:cNvPr id="430" name="筆跡 429">
                  <a:extLst>
                    <a:ext uri="{FF2B5EF4-FFF2-40B4-BE49-F238E27FC236}">
                      <a16:creationId xmlns:a16="http://schemas.microsoft.com/office/drawing/2014/main" id="{39AFE934-E741-417A-A299-545EDCA976CE}"/>
                    </a:ext>
                  </a:extLst>
                </p:cNvPr>
                <p:cNvPicPr/>
                <p:nvPr/>
              </p:nvPicPr>
              <p:blipFill>
                <a:blip r:embed="rId719"/>
                <a:stretch>
                  <a:fillRect/>
                </a:stretch>
              </p:blipFill>
              <p:spPr>
                <a:xfrm>
                  <a:off x="3169786" y="5040838"/>
                  <a:ext cx="478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431" name="筆跡 430">
                  <a:extLst>
                    <a:ext uri="{FF2B5EF4-FFF2-40B4-BE49-F238E27FC236}">
                      <a16:creationId xmlns:a16="http://schemas.microsoft.com/office/drawing/2014/main" id="{A3FEB57A-9CB9-4AA6-8FCA-4449A4871646}"/>
                    </a:ext>
                  </a:extLst>
                </p14:cNvPr>
                <p14:cNvContentPartPr/>
                <p14:nvPr/>
              </p14:nvContentPartPr>
              <p14:xfrm>
                <a:off x="3086986" y="5138398"/>
                <a:ext cx="130680" cy="51840"/>
              </p14:xfrm>
            </p:contentPart>
          </mc:Choice>
          <mc:Fallback xmlns="">
            <p:pic>
              <p:nvPicPr>
                <p:cNvPr id="431" name="筆跡 430">
                  <a:extLst>
                    <a:ext uri="{FF2B5EF4-FFF2-40B4-BE49-F238E27FC236}">
                      <a16:creationId xmlns:a16="http://schemas.microsoft.com/office/drawing/2014/main" id="{A3FEB57A-9CB9-4AA6-8FCA-4449A4871646}"/>
                    </a:ext>
                  </a:extLst>
                </p:cNvPr>
                <p:cNvPicPr/>
                <p:nvPr/>
              </p:nvPicPr>
              <p:blipFill>
                <a:blip r:embed="rId721"/>
                <a:stretch>
                  <a:fillRect/>
                </a:stretch>
              </p:blipFill>
              <p:spPr>
                <a:xfrm>
                  <a:off x="3078346" y="5129398"/>
                  <a:ext cx="1483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432" name="筆跡 431">
                  <a:extLst>
                    <a:ext uri="{FF2B5EF4-FFF2-40B4-BE49-F238E27FC236}">
                      <a16:creationId xmlns:a16="http://schemas.microsoft.com/office/drawing/2014/main" id="{E59CB7E9-C252-48D6-8B09-55DCE9F489B2}"/>
                    </a:ext>
                  </a:extLst>
                </p14:cNvPr>
                <p14:cNvContentPartPr/>
                <p14:nvPr/>
              </p14:nvContentPartPr>
              <p14:xfrm>
                <a:off x="3097426" y="5206078"/>
                <a:ext cx="121680" cy="86760"/>
              </p14:xfrm>
            </p:contentPart>
          </mc:Choice>
          <mc:Fallback xmlns="">
            <p:pic>
              <p:nvPicPr>
                <p:cNvPr id="432" name="筆跡 431">
                  <a:extLst>
                    <a:ext uri="{FF2B5EF4-FFF2-40B4-BE49-F238E27FC236}">
                      <a16:creationId xmlns:a16="http://schemas.microsoft.com/office/drawing/2014/main" id="{E59CB7E9-C252-48D6-8B09-55DCE9F489B2}"/>
                    </a:ext>
                  </a:extLst>
                </p:cNvPr>
                <p:cNvPicPr/>
                <p:nvPr/>
              </p:nvPicPr>
              <p:blipFill>
                <a:blip r:embed="rId723"/>
                <a:stretch>
                  <a:fillRect/>
                </a:stretch>
              </p:blipFill>
              <p:spPr>
                <a:xfrm>
                  <a:off x="3088426" y="5197438"/>
                  <a:ext cx="1393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433" name="筆跡 432">
                  <a:extLst>
                    <a:ext uri="{FF2B5EF4-FFF2-40B4-BE49-F238E27FC236}">
                      <a16:creationId xmlns:a16="http://schemas.microsoft.com/office/drawing/2014/main" id="{D421692B-9F74-4A07-841E-6E2DC5CCF5F0}"/>
                    </a:ext>
                  </a:extLst>
                </p14:cNvPr>
                <p14:cNvContentPartPr/>
                <p14:nvPr/>
              </p14:nvContentPartPr>
              <p14:xfrm>
                <a:off x="3188866" y="5169358"/>
                <a:ext cx="182160" cy="185400"/>
              </p14:xfrm>
            </p:contentPart>
          </mc:Choice>
          <mc:Fallback xmlns="">
            <p:pic>
              <p:nvPicPr>
                <p:cNvPr id="433" name="筆跡 432">
                  <a:extLst>
                    <a:ext uri="{FF2B5EF4-FFF2-40B4-BE49-F238E27FC236}">
                      <a16:creationId xmlns:a16="http://schemas.microsoft.com/office/drawing/2014/main" id="{D421692B-9F74-4A07-841E-6E2DC5CCF5F0}"/>
                    </a:ext>
                  </a:extLst>
                </p:cNvPr>
                <p:cNvPicPr/>
                <p:nvPr/>
              </p:nvPicPr>
              <p:blipFill>
                <a:blip r:embed="rId725"/>
                <a:stretch>
                  <a:fillRect/>
                </a:stretch>
              </p:blipFill>
              <p:spPr>
                <a:xfrm>
                  <a:off x="3179866" y="5160718"/>
                  <a:ext cx="199800" cy="203040"/>
                </a:xfrm>
                <a:prstGeom prst="rect">
                  <a:avLst/>
                </a:prstGeom>
              </p:spPr>
            </p:pic>
          </mc:Fallback>
        </mc:AlternateContent>
      </p:grpSp>
      <p:grpSp>
        <p:nvGrpSpPr>
          <p:cNvPr id="445" name="群組 444">
            <a:extLst>
              <a:ext uri="{FF2B5EF4-FFF2-40B4-BE49-F238E27FC236}">
                <a16:creationId xmlns:a16="http://schemas.microsoft.com/office/drawing/2014/main" id="{CED843FC-C8C4-4EBC-A478-739CC3F61267}"/>
              </a:ext>
            </a:extLst>
          </p:cNvPr>
          <p:cNvGrpSpPr/>
          <p:nvPr/>
        </p:nvGrpSpPr>
        <p:grpSpPr>
          <a:xfrm>
            <a:off x="3582346" y="4873798"/>
            <a:ext cx="793800" cy="464400"/>
            <a:chOff x="3582346" y="4873798"/>
            <a:chExt cx="793800" cy="464400"/>
          </a:xfrm>
        </p:grpSpPr>
        <mc:AlternateContent xmlns:mc="http://schemas.openxmlformats.org/markup-compatibility/2006" xmlns:p14="http://schemas.microsoft.com/office/powerpoint/2010/main">
          <mc:Choice Requires="p14">
            <p:contentPart p14:bwMode="auto" r:id="rId726">
              <p14:nvContentPartPr>
                <p14:cNvPr id="434" name="筆跡 433">
                  <a:extLst>
                    <a:ext uri="{FF2B5EF4-FFF2-40B4-BE49-F238E27FC236}">
                      <a16:creationId xmlns:a16="http://schemas.microsoft.com/office/drawing/2014/main" id="{ECF9B500-9A67-4CE7-96BB-09AC27C26D01}"/>
                    </a:ext>
                  </a:extLst>
                </p14:cNvPr>
                <p14:cNvContentPartPr/>
                <p14:nvPr/>
              </p14:nvContentPartPr>
              <p14:xfrm>
                <a:off x="3683866" y="4910878"/>
                <a:ext cx="111240" cy="35280"/>
              </p14:xfrm>
            </p:contentPart>
          </mc:Choice>
          <mc:Fallback xmlns="">
            <p:pic>
              <p:nvPicPr>
                <p:cNvPr id="434" name="筆跡 433">
                  <a:extLst>
                    <a:ext uri="{FF2B5EF4-FFF2-40B4-BE49-F238E27FC236}">
                      <a16:creationId xmlns:a16="http://schemas.microsoft.com/office/drawing/2014/main" id="{ECF9B500-9A67-4CE7-96BB-09AC27C26D01}"/>
                    </a:ext>
                  </a:extLst>
                </p:cNvPr>
                <p:cNvPicPr/>
                <p:nvPr/>
              </p:nvPicPr>
              <p:blipFill>
                <a:blip r:embed="rId727"/>
                <a:stretch>
                  <a:fillRect/>
                </a:stretch>
              </p:blipFill>
              <p:spPr>
                <a:xfrm>
                  <a:off x="3675226" y="4901878"/>
                  <a:ext cx="1288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435" name="筆跡 434">
                  <a:extLst>
                    <a:ext uri="{FF2B5EF4-FFF2-40B4-BE49-F238E27FC236}">
                      <a16:creationId xmlns:a16="http://schemas.microsoft.com/office/drawing/2014/main" id="{F9A8EBA2-DF90-4D7D-9DB0-38B6BB74DD86}"/>
                    </a:ext>
                  </a:extLst>
                </p14:cNvPr>
                <p14:cNvContentPartPr/>
                <p14:nvPr/>
              </p14:nvContentPartPr>
              <p14:xfrm>
                <a:off x="3705826" y="4986838"/>
                <a:ext cx="150120" cy="27000"/>
              </p14:xfrm>
            </p:contentPart>
          </mc:Choice>
          <mc:Fallback xmlns="">
            <p:pic>
              <p:nvPicPr>
                <p:cNvPr id="435" name="筆跡 434">
                  <a:extLst>
                    <a:ext uri="{FF2B5EF4-FFF2-40B4-BE49-F238E27FC236}">
                      <a16:creationId xmlns:a16="http://schemas.microsoft.com/office/drawing/2014/main" id="{F9A8EBA2-DF90-4D7D-9DB0-38B6BB74DD86}"/>
                    </a:ext>
                  </a:extLst>
                </p:cNvPr>
                <p:cNvPicPr/>
                <p:nvPr/>
              </p:nvPicPr>
              <p:blipFill>
                <a:blip r:embed="rId729"/>
                <a:stretch>
                  <a:fillRect/>
                </a:stretch>
              </p:blipFill>
              <p:spPr>
                <a:xfrm>
                  <a:off x="3696826" y="4978198"/>
                  <a:ext cx="1677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436" name="筆跡 435">
                  <a:extLst>
                    <a:ext uri="{FF2B5EF4-FFF2-40B4-BE49-F238E27FC236}">
                      <a16:creationId xmlns:a16="http://schemas.microsoft.com/office/drawing/2014/main" id="{F391A288-7A53-4906-8C06-861CCA67BA33}"/>
                    </a:ext>
                  </a:extLst>
                </p14:cNvPr>
                <p14:cNvContentPartPr/>
                <p14:nvPr/>
              </p14:nvContentPartPr>
              <p14:xfrm>
                <a:off x="3747946" y="5034358"/>
                <a:ext cx="73440" cy="25920"/>
              </p14:xfrm>
            </p:contentPart>
          </mc:Choice>
          <mc:Fallback xmlns="">
            <p:pic>
              <p:nvPicPr>
                <p:cNvPr id="436" name="筆跡 435">
                  <a:extLst>
                    <a:ext uri="{FF2B5EF4-FFF2-40B4-BE49-F238E27FC236}">
                      <a16:creationId xmlns:a16="http://schemas.microsoft.com/office/drawing/2014/main" id="{F391A288-7A53-4906-8C06-861CCA67BA33}"/>
                    </a:ext>
                  </a:extLst>
                </p:cNvPr>
                <p:cNvPicPr/>
                <p:nvPr/>
              </p:nvPicPr>
              <p:blipFill>
                <a:blip r:embed="rId731"/>
                <a:stretch>
                  <a:fillRect/>
                </a:stretch>
              </p:blipFill>
              <p:spPr>
                <a:xfrm>
                  <a:off x="3739306" y="5025358"/>
                  <a:ext cx="91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437" name="筆跡 436">
                  <a:extLst>
                    <a:ext uri="{FF2B5EF4-FFF2-40B4-BE49-F238E27FC236}">
                      <a16:creationId xmlns:a16="http://schemas.microsoft.com/office/drawing/2014/main" id="{32A1ED4B-346C-4F54-820F-B92FE43E63E1}"/>
                    </a:ext>
                  </a:extLst>
                </p14:cNvPr>
                <p14:cNvContentPartPr/>
                <p14:nvPr/>
              </p14:nvContentPartPr>
              <p14:xfrm>
                <a:off x="3729586" y="5081878"/>
                <a:ext cx="102960" cy="154080"/>
              </p14:xfrm>
            </p:contentPart>
          </mc:Choice>
          <mc:Fallback xmlns="">
            <p:pic>
              <p:nvPicPr>
                <p:cNvPr id="437" name="筆跡 436">
                  <a:extLst>
                    <a:ext uri="{FF2B5EF4-FFF2-40B4-BE49-F238E27FC236}">
                      <a16:creationId xmlns:a16="http://schemas.microsoft.com/office/drawing/2014/main" id="{32A1ED4B-346C-4F54-820F-B92FE43E63E1}"/>
                    </a:ext>
                  </a:extLst>
                </p:cNvPr>
                <p:cNvPicPr/>
                <p:nvPr/>
              </p:nvPicPr>
              <p:blipFill>
                <a:blip r:embed="rId733"/>
                <a:stretch>
                  <a:fillRect/>
                </a:stretch>
              </p:blipFill>
              <p:spPr>
                <a:xfrm>
                  <a:off x="3720946" y="5073238"/>
                  <a:ext cx="1206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438" name="筆跡 437">
                  <a:extLst>
                    <a:ext uri="{FF2B5EF4-FFF2-40B4-BE49-F238E27FC236}">
                      <a16:creationId xmlns:a16="http://schemas.microsoft.com/office/drawing/2014/main" id="{6E795718-CC58-44C3-8B4C-6EE9B3D27E0E}"/>
                    </a:ext>
                  </a:extLst>
                </p14:cNvPr>
                <p14:cNvContentPartPr/>
                <p14:nvPr/>
              </p14:nvContentPartPr>
              <p14:xfrm>
                <a:off x="3582346" y="5151718"/>
                <a:ext cx="309960" cy="185760"/>
              </p14:xfrm>
            </p:contentPart>
          </mc:Choice>
          <mc:Fallback xmlns="">
            <p:pic>
              <p:nvPicPr>
                <p:cNvPr id="438" name="筆跡 437">
                  <a:extLst>
                    <a:ext uri="{FF2B5EF4-FFF2-40B4-BE49-F238E27FC236}">
                      <a16:creationId xmlns:a16="http://schemas.microsoft.com/office/drawing/2014/main" id="{6E795718-CC58-44C3-8B4C-6EE9B3D27E0E}"/>
                    </a:ext>
                  </a:extLst>
                </p:cNvPr>
                <p:cNvPicPr/>
                <p:nvPr/>
              </p:nvPicPr>
              <p:blipFill>
                <a:blip r:embed="rId735"/>
                <a:stretch>
                  <a:fillRect/>
                </a:stretch>
              </p:blipFill>
              <p:spPr>
                <a:xfrm>
                  <a:off x="3573346" y="5142718"/>
                  <a:ext cx="3276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439" name="筆跡 438">
                  <a:extLst>
                    <a:ext uri="{FF2B5EF4-FFF2-40B4-BE49-F238E27FC236}">
                      <a16:creationId xmlns:a16="http://schemas.microsoft.com/office/drawing/2014/main" id="{1749D942-36AB-410E-BD93-1164B50B4E8B}"/>
                    </a:ext>
                  </a:extLst>
                </p14:cNvPr>
                <p14:cNvContentPartPr/>
                <p14:nvPr/>
              </p14:nvContentPartPr>
              <p14:xfrm>
                <a:off x="4123066" y="4926358"/>
                <a:ext cx="253080" cy="31320"/>
              </p14:xfrm>
            </p:contentPart>
          </mc:Choice>
          <mc:Fallback xmlns="">
            <p:pic>
              <p:nvPicPr>
                <p:cNvPr id="439" name="筆跡 438">
                  <a:extLst>
                    <a:ext uri="{FF2B5EF4-FFF2-40B4-BE49-F238E27FC236}">
                      <a16:creationId xmlns:a16="http://schemas.microsoft.com/office/drawing/2014/main" id="{1749D942-36AB-410E-BD93-1164B50B4E8B}"/>
                    </a:ext>
                  </a:extLst>
                </p:cNvPr>
                <p:cNvPicPr/>
                <p:nvPr/>
              </p:nvPicPr>
              <p:blipFill>
                <a:blip r:embed="rId737"/>
                <a:stretch>
                  <a:fillRect/>
                </a:stretch>
              </p:blipFill>
              <p:spPr>
                <a:xfrm>
                  <a:off x="4114066" y="4917358"/>
                  <a:ext cx="2707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40" name="筆跡 439">
                  <a:extLst>
                    <a:ext uri="{FF2B5EF4-FFF2-40B4-BE49-F238E27FC236}">
                      <a16:creationId xmlns:a16="http://schemas.microsoft.com/office/drawing/2014/main" id="{133C85A3-5EF3-43FB-A9F6-A7C2836CF5C2}"/>
                    </a:ext>
                  </a:extLst>
                </p14:cNvPr>
                <p14:cNvContentPartPr/>
                <p14:nvPr/>
              </p14:nvContentPartPr>
              <p14:xfrm>
                <a:off x="4044226" y="4873798"/>
                <a:ext cx="199440" cy="278280"/>
              </p14:xfrm>
            </p:contentPart>
          </mc:Choice>
          <mc:Fallback xmlns="">
            <p:pic>
              <p:nvPicPr>
                <p:cNvPr id="440" name="筆跡 439">
                  <a:extLst>
                    <a:ext uri="{FF2B5EF4-FFF2-40B4-BE49-F238E27FC236}">
                      <a16:creationId xmlns:a16="http://schemas.microsoft.com/office/drawing/2014/main" id="{133C85A3-5EF3-43FB-A9F6-A7C2836CF5C2}"/>
                    </a:ext>
                  </a:extLst>
                </p:cNvPr>
                <p:cNvPicPr/>
                <p:nvPr/>
              </p:nvPicPr>
              <p:blipFill>
                <a:blip r:embed="rId739"/>
                <a:stretch>
                  <a:fillRect/>
                </a:stretch>
              </p:blipFill>
              <p:spPr>
                <a:xfrm>
                  <a:off x="4035226" y="4864798"/>
                  <a:ext cx="2170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441" name="筆跡 440">
                  <a:extLst>
                    <a:ext uri="{FF2B5EF4-FFF2-40B4-BE49-F238E27FC236}">
                      <a16:creationId xmlns:a16="http://schemas.microsoft.com/office/drawing/2014/main" id="{FE60D3C5-37F0-4CF9-B987-A1E3F853E01E}"/>
                    </a:ext>
                  </a:extLst>
                </p14:cNvPr>
                <p14:cNvContentPartPr/>
                <p14:nvPr/>
              </p14:nvContentPartPr>
              <p14:xfrm>
                <a:off x="4135666" y="5008438"/>
                <a:ext cx="189000" cy="67320"/>
              </p14:xfrm>
            </p:contentPart>
          </mc:Choice>
          <mc:Fallback xmlns="">
            <p:pic>
              <p:nvPicPr>
                <p:cNvPr id="441" name="筆跡 440">
                  <a:extLst>
                    <a:ext uri="{FF2B5EF4-FFF2-40B4-BE49-F238E27FC236}">
                      <a16:creationId xmlns:a16="http://schemas.microsoft.com/office/drawing/2014/main" id="{FE60D3C5-37F0-4CF9-B987-A1E3F853E01E}"/>
                    </a:ext>
                  </a:extLst>
                </p:cNvPr>
                <p:cNvPicPr/>
                <p:nvPr/>
              </p:nvPicPr>
              <p:blipFill>
                <a:blip r:embed="rId741"/>
                <a:stretch>
                  <a:fillRect/>
                </a:stretch>
              </p:blipFill>
              <p:spPr>
                <a:xfrm>
                  <a:off x="4126666" y="4999798"/>
                  <a:ext cx="2066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442" name="筆跡 441">
                  <a:extLst>
                    <a:ext uri="{FF2B5EF4-FFF2-40B4-BE49-F238E27FC236}">
                      <a16:creationId xmlns:a16="http://schemas.microsoft.com/office/drawing/2014/main" id="{67B77C78-1EFB-448B-BC45-4438B0278707}"/>
                    </a:ext>
                  </a:extLst>
                </p14:cNvPr>
                <p14:cNvContentPartPr/>
                <p14:nvPr/>
              </p14:nvContentPartPr>
              <p14:xfrm>
                <a:off x="4155106" y="5090878"/>
                <a:ext cx="33480" cy="106200"/>
              </p14:xfrm>
            </p:contentPart>
          </mc:Choice>
          <mc:Fallback xmlns="">
            <p:pic>
              <p:nvPicPr>
                <p:cNvPr id="442" name="筆跡 441">
                  <a:extLst>
                    <a:ext uri="{FF2B5EF4-FFF2-40B4-BE49-F238E27FC236}">
                      <a16:creationId xmlns:a16="http://schemas.microsoft.com/office/drawing/2014/main" id="{67B77C78-1EFB-448B-BC45-4438B0278707}"/>
                    </a:ext>
                  </a:extLst>
                </p:cNvPr>
                <p:cNvPicPr/>
                <p:nvPr/>
              </p:nvPicPr>
              <p:blipFill>
                <a:blip r:embed="rId743"/>
                <a:stretch>
                  <a:fillRect/>
                </a:stretch>
              </p:blipFill>
              <p:spPr>
                <a:xfrm>
                  <a:off x="4146106" y="5082238"/>
                  <a:ext cx="51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443" name="筆跡 442">
                  <a:extLst>
                    <a:ext uri="{FF2B5EF4-FFF2-40B4-BE49-F238E27FC236}">
                      <a16:creationId xmlns:a16="http://schemas.microsoft.com/office/drawing/2014/main" id="{E71D9147-C7DA-462A-97DD-98C4339751A8}"/>
                    </a:ext>
                  </a:extLst>
                </p14:cNvPr>
                <p14:cNvContentPartPr/>
                <p14:nvPr/>
              </p14:nvContentPartPr>
              <p14:xfrm>
                <a:off x="4179226" y="5100238"/>
                <a:ext cx="122760" cy="54000"/>
              </p14:xfrm>
            </p:contentPart>
          </mc:Choice>
          <mc:Fallback xmlns="">
            <p:pic>
              <p:nvPicPr>
                <p:cNvPr id="443" name="筆跡 442">
                  <a:extLst>
                    <a:ext uri="{FF2B5EF4-FFF2-40B4-BE49-F238E27FC236}">
                      <a16:creationId xmlns:a16="http://schemas.microsoft.com/office/drawing/2014/main" id="{E71D9147-C7DA-462A-97DD-98C4339751A8}"/>
                    </a:ext>
                  </a:extLst>
                </p:cNvPr>
                <p:cNvPicPr/>
                <p:nvPr/>
              </p:nvPicPr>
              <p:blipFill>
                <a:blip r:embed="rId745"/>
                <a:stretch>
                  <a:fillRect/>
                </a:stretch>
              </p:blipFill>
              <p:spPr>
                <a:xfrm>
                  <a:off x="4170226" y="5091238"/>
                  <a:ext cx="1404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444" name="筆跡 443">
                  <a:extLst>
                    <a:ext uri="{FF2B5EF4-FFF2-40B4-BE49-F238E27FC236}">
                      <a16:creationId xmlns:a16="http://schemas.microsoft.com/office/drawing/2014/main" id="{7BD4AD2A-A36B-4944-9627-42FBD213EDCB}"/>
                    </a:ext>
                  </a:extLst>
                </p14:cNvPr>
                <p14:cNvContentPartPr/>
                <p14:nvPr/>
              </p14:nvContentPartPr>
              <p14:xfrm>
                <a:off x="4132066" y="5202118"/>
                <a:ext cx="213120" cy="136080"/>
              </p14:xfrm>
            </p:contentPart>
          </mc:Choice>
          <mc:Fallback xmlns="">
            <p:pic>
              <p:nvPicPr>
                <p:cNvPr id="444" name="筆跡 443">
                  <a:extLst>
                    <a:ext uri="{FF2B5EF4-FFF2-40B4-BE49-F238E27FC236}">
                      <a16:creationId xmlns:a16="http://schemas.microsoft.com/office/drawing/2014/main" id="{7BD4AD2A-A36B-4944-9627-42FBD213EDCB}"/>
                    </a:ext>
                  </a:extLst>
                </p:cNvPr>
                <p:cNvPicPr/>
                <p:nvPr/>
              </p:nvPicPr>
              <p:blipFill>
                <a:blip r:embed="rId747"/>
                <a:stretch>
                  <a:fillRect/>
                </a:stretch>
              </p:blipFill>
              <p:spPr>
                <a:xfrm>
                  <a:off x="4123426" y="5193478"/>
                  <a:ext cx="230760" cy="153720"/>
                </a:xfrm>
                <a:prstGeom prst="rect">
                  <a:avLst/>
                </a:prstGeom>
              </p:spPr>
            </p:pic>
          </mc:Fallback>
        </mc:AlternateContent>
      </p:grpSp>
      <p:grpSp>
        <p:nvGrpSpPr>
          <p:cNvPr id="474" name="群組 473">
            <a:extLst>
              <a:ext uri="{FF2B5EF4-FFF2-40B4-BE49-F238E27FC236}">
                <a16:creationId xmlns:a16="http://schemas.microsoft.com/office/drawing/2014/main" id="{E929350D-8AF1-41CE-9CC6-D9A3C81CC1CE}"/>
              </a:ext>
            </a:extLst>
          </p:cNvPr>
          <p:cNvGrpSpPr/>
          <p:nvPr/>
        </p:nvGrpSpPr>
        <p:grpSpPr>
          <a:xfrm>
            <a:off x="4575946" y="4896478"/>
            <a:ext cx="1868760" cy="518760"/>
            <a:chOff x="4575946" y="4896478"/>
            <a:chExt cx="1868760" cy="518760"/>
          </a:xfrm>
        </p:grpSpPr>
        <mc:AlternateContent xmlns:mc="http://schemas.openxmlformats.org/markup-compatibility/2006" xmlns:p14="http://schemas.microsoft.com/office/powerpoint/2010/main">
          <mc:Choice Requires="p14">
            <p:contentPart p14:bwMode="auto" r:id="rId748">
              <p14:nvContentPartPr>
                <p14:cNvPr id="448" name="筆跡 447">
                  <a:extLst>
                    <a:ext uri="{FF2B5EF4-FFF2-40B4-BE49-F238E27FC236}">
                      <a16:creationId xmlns:a16="http://schemas.microsoft.com/office/drawing/2014/main" id="{7B8A55A3-7969-4E05-B260-DA342B2B075F}"/>
                    </a:ext>
                  </a:extLst>
                </p14:cNvPr>
                <p14:cNvContentPartPr/>
                <p14:nvPr/>
              </p14:nvContentPartPr>
              <p14:xfrm>
                <a:off x="4610146" y="5005558"/>
                <a:ext cx="49680" cy="18000"/>
              </p14:xfrm>
            </p:contentPart>
          </mc:Choice>
          <mc:Fallback xmlns="">
            <p:pic>
              <p:nvPicPr>
                <p:cNvPr id="448" name="筆跡 447">
                  <a:extLst>
                    <a:ext uri="{FF2B5EF4-FFF2-40B4-BE49-F238E27FC236}">
                      <a16:creationId xmlns:a16="http://schemas.microsoft.com/office/drawing/2014/main" id="{7B8A55A3-7969-4E05-B260-DA342B2B075F}"/>
                    </a:ext>
                  </a:extLst>
                </p:cNvPr>
                <p:cNvPicPr/>
                <p:nvPr/>
              </p:nvPicPr>
              <p:blipFill>
                <a:blip r:embed="rId749"/>
                <a:stretch>
                  <a:fillRect/>
                </a:stretch>
              </p:blipFill>
              <p:spPr>
                <a:xfrm>
                  <a:off x="4601506" y="4996558"/>
                  <a:ext cx="673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49" name="筆跡 448">
                  <a:extLst>
                    <a:ext uri="{FF2B5EF4-FFF2-40B4-BE49-F238E27FC236}">
                      <a16:creationId xmlns:a16="http://schemas.microsoft.com/office/drawing/2014/main" id="{9B293F3F-3926-491F-A838-C80C5A2FD09F}"/>
                    </a:ext>
                  </a:extLst>
                </p14:cNvPr>
                <p14:cNvContentPartPr/>
                <p14:nvPr/>
              </p14:nvContentPartPr>
              <p14:xfrm>
                <a:off x="4577026" y="5100238"/>
                <a:ext cx="82800" cy="14760"/>
              </p14:xfrm>
            </p:contentPart>
          </mc:Choice>
          <mc:Fallback xmlns="">
            <p:pic>
              <p:nvPicPr>
                <p:cNvPr id="449" name="筆跡 448">
                  <a:extLst>
                    <a:ext uri="{FF2B5EF4-FFF2-40B4-BE49-F238E27FC236}">
                      <a16:creationId xmlns:a16="http://schemas.microsoft.com/office/drawing/2014/main" id="{9B293F3F-3926-491F-A838-C80C5A2FD09F}"/>
                    </a:ext>
                  </a:extLst>
                </p:cNvPr>
                <p:cNvPicPr/>
                <p:nvPr/>
              </p:nvPicPr>
              <p:blipFill>
                <a:blip r:embed="rId751"/>
                <a:stretch>
                  <a:fillRect/>
                </a:stretch>
              </p:blipFill>
              <p:spPr>
                <a:xfrm>
                  <a:off x="4568386" y="5091238"/>
                  <a:ext cx="1004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50" name="筆跡 449">
                  <a:extLst>
                    <a:ext uri="{FF2B5EF4-FFF2-40B4-BE49-F238E27FC236}">
                      <a16:creationId xmlns:a16="http://schemas.microsoft.com/office/drawing/2014/main" id="{41F1B5D5-1FF5-4171-87AC-3468998C3E99}"/>
                    </a:ext>
                  </a:extLst>
                </p14:cNvPr>
                <p14:cNvContentPartPr/>
                <p14:nvPr/>
              </p14:nvContentPartPr>
              <p14:xfrm>
                <a:off x="4575946" y="5198878"/>
                <a:ext cx="73440" cy="36360"/>
              </p14:xfrm>
            </p:contentPart>
          </mc:Choice>
          <mc:Fallback xmlns="">
            <p:pic>
              <p:nvPicPr>
                <p:cNvPr id="450" name="筆跡 449">
                  <a:extLst>
                    <a:ext uri="{FF2B5EF4-FFF2-40B4-BE49-F238E27FC236}">
                      <a16:creationId xmlns:a16="http://schemas.microsoft.com/office/drawing/2014/main" id="{41F1B5D5-1FF5-4171-87AC-3468998C3E99}"/>
                    </a:ext>
                  </a:extLst>
                </p:cNvPr>
                <p:cNvPicPr/>
                <p:nvPr/>
              </p:nvPicPr>
              <p:blipFill>
                <a:blip r:embed="rId753"/>
                <a:stretch>
                  <a:fillRect/>
                </a:stretch>
              </p:blipFill>
              <p:spPr>
                <a:xfrm>
                  <a:off x="4566946" y="5190238"/>
                  <a:ext cx="910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51" name="筆跡 450">
                  <a:extLst>
                    <a:ext uri="{FF2B5EF4-FFF2-40B4-BE49-F238E27FC236}">
                      <a16:creationId xmlns:a16="http://schemas.microsoft.com/office/drawing/2014/main" id="{B0B93DF3-8B87-4043-B19F-323485ADFC5E}"/>
                    </a:ext>
                  </a:extLst>
                </p14:cNvPr>
                <p14:cNvContentPartPr/>
                <p14:nvPr/>
              </p14:nvContentPartPr>
              <p14:xfrm>
                <a:off x="4703386" y="5029318"/>
                <a:ext cx="231840" cy="132480"/>
              </p14:xfrm>
            </p:contentPart>
          </mc:Choice>
          <mc:Fallback xmlns="">
            <p:pic>
              <p:nvPicPr>
                <p:cNvPr id="451" name="筆跡 450">
                  <a:extLst>
                    <a:ext uri="{FF2B5EF4-FFF2-40B4-BE49-F238E27FC236}">
                      <a16:creationId xmlns:a16="http://schemas.microsoft.com/office/drawing/2014/main" id="{B0B93DF3-8B87-4043-B19F-323485ADFC5E}"/>
                    </a:ext>
                  </a:extLst>
                </p:cNvPr>
                <p:cNvPicPr/>
                <p:nvPr/>
              </p:nvPicPr>
              <p:blipFill>
                <a:blip r:embed="rId755"/>
                <a:stretch>
                  <a:fillRect/>
                </a:stretch>
              </p:blipFill>
              <p:spPr>
                <a:xfrm>
                  <a:off x="4694746" y="5020318"/>
                  <a:ext cx="249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452" name="筆跡 451">
                  <a:extLst>
                    <a:ext uri="{FF2B5EF4-FFF2-40B4-BE49-F238E27FC236}">
                      <a16:creationId xmlns:a16="http://schemas.microsoft.com/office/drawing/2014/main" id="{246FDBDE-DB58-472A-BC7D-A4E767FD1062}"/>
                    </a:ext>
                  </a:extLst>
                </p14:cNvPr>
                <p14:cNvContentPartPr/>
                <p14:nvPr/>
              </p14:nvContentPartPr>
              <p14:xfrm>
                <a:off x="4709866" y="4990078"/>
                <a:ext cx="181080" cy="270000"/>
              </p14:xfrm>
            </p:contentPart>
          </mc:Choice>
          <mc:Fallback xmlns="">
            <p:pic>
              <p:nvPicPr>
                <p:cNvPr id="452" name="筆跡 451">
                  <a:extLst>
                    <a:ext uri="{FF2B5EF4-FFF2-40B4-BE49-F238E27FC236}">
                      <a16:creationId xmlns:a16="http://schemas.microsoft.com/office/drawing/2014/main" id="{246FDBDE-DB58-472A-BC7D-A4E767FD1062}"/>
                    </a:ext>
                  </a:extLst>
                </p:cNvPr>
                <p:cNvPicPr/>
                <p:nvPr/>
              </p:nvPicPr>
              <p:blipFill>
                <a:blip r:embed="rId757"/>
                <a:stretch>
                  <a:fillRect/>
                </a:stretch>
              </p:blipFill>
              <p:spPr>
                <a:xfrm>
                  <a:off x="4700866" y="4981078"/>
                  <a:ext cx="1987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453" name="筆跡 452">
                  <a:extLst>
                    <a:ext uri="{FF2B5EF4-FFF2-40B4-BE49-F238E27FC236}">
                      <a16:creationId xmlns:a16="http://schemas.microsoft.com/office/drawing/2014/main" id="{3D8B2F6A-A70B-40C7-94BD-94E7DDEE9649}"/>
                    </a:ext>
                  </a:extLst>
                </p14:cNvPr>
                <p14:cNvContentPartPr/>
                <p14:nvPr/>
              </p14:nvContentPartPr>
              <p14:xfrm>
                <a:off x="5064106" y="4909798"/>
                <a:ext cx="25560" cy="12600"/>
              </p14:xfrm>
            </p:contentPart>
          </mc:Choice>
          <mc:Fallback xmlns="">
            <p:pic>
              <p:nvPicPr>
                <p:cNvPr id="453" name="筆跡 452">
                  <a:extLst>
                    <a:ext uri="{FF2B5EF4-FFF2-40B4-BE49-F238E27FC236}">
                      <a16:creationId xmlns:a16="http://schemas.microsoft.com/office/drawing/2014/main" id="{3D8B2F6A-A70B-40C7-94BD-94E7DDEE9649}"/>
                    </a:ext>
                  </a:extLst>
                </p:cNvPr>
                <p:cNvPicPr/>
                <p:nvPr/>
              </p:nvPicPr>
              <p:blipFill>
                <a:blip r:embed="rId759"/>
                <a:stretch>
                  <a:fillRect/>
                </a:stretch>
              </p:blipFill>
              <p:spPr>
                <a:xfrm>
                  <a:off x="5055466" y="4900798"/>
                  <a:ext cx="432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454" name="筆跡 453">
                  <a:extLst>
                    <a:ext uri="{FF2B5EF4-FFF2-40B4-BE49-F238E27FC236}">
                      <a16:creationId xmlns:a16="http://schemas.microsoft.com/office/drawing/2014/main" id="{A040D2F6-D43D-4A06-B3E4-123852B704D6}"/>
                    </a:ext>
                  </a:extLst>
                </p14:cNvPr>
                <p14:cNvContentPartPr/>
                <p14:nvPr/>
              </p14:nvContentPartPr>
              <p14:xfrm>
                <a:off x="4970506" y="4977838"/>
                <a:ext cx="9360" cy="24120"/>
              </p14:xfrm>
            </p:contentPart>
          </mc:Choice>
          <mc:Fallback xmlns="">
            <p:pic>
              <p:nvPicPr>
                <p:cNvPr id="454" name="筆跡 453">
                  <a:extLst>
                    <a:ext uri="{FF2B5EF4-FFF2-40B4-BE49-F238E27FC236}">
                      <a16:creationId xmlns:a16="http://schemas.microsoft.com/office/drawing/2014/main" id="{A040D2F6-D43D-4A06-B3E4-123852B704D6}"/>
                    </a:ext>
                  </a:extLst>
                </p:cNvPr>
                <p:cNvPicPr/>
                <p:nvPr/>
              </p:nvPicPr>
              <p:blipFill>
                <a:blip r:embed="rId761"/>
                <a:stretch>
                  <a:fillRect/>
                </a:stretch>
              </p:blipFill>
              <p:spPr>
                <a:xfrm>
                  <a:off x="4961506" y="4968838"/>
                  <a:ext cx="27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456" name="筆跡 455">
                  <a:extLst>
                    <a:ext uri="{FF2B5EF4-FFF2-40B4-BE49-F238E27FC236}">
                      <a16:creationId xmlns:a16="http://schemas.microsoft.com/office/drawing/2014/main" id="{40C9A2C7-04CB-405D-B9C7-0D39F5C196DB}"/>
                    </a:ext>
                  </a:extLst>
                </p14:cNvPr>
                <p14:cNvContentPartPr/>
                <p14:nvPr/>
              </p14:nvContentPartPr>
              <p14:xfrm>
                <a:off x="4954666" y="4956238"/>
                <a:ext cx="151200" cy="97920"/>
              </p14:xfrm>
            </p:contentPart>
          </mc:Choice>
          <mc:Fallback xmlns="">
            <p:pic>
              <p:nvPicPr>
                <p:cNvPr id="456" name="筆跡 455">
                  <a:extLst>
                    <a:ext uri="{FF2B5EF4-FFF2-40B4-BE49-F238E27FC236}">
                      <a16:creationId xmlns:a16="http://schemas.microsoft.com/office/drawing/2014/main" id="{40C9A2C7-04CB-405D-B9C7-0D39F5C196DB}"/>
                    </a:ext>
                  </a:extLst>
                </p:cNvPr>
                <p:cNvPicPr/>
                <p:nvPr/>
              </p:nvPicPr>
              <p:blipFill>
                <a:blip r:embed="rId763"/>
                <a:stretch>
                  <a:fillRect/>
                </a:stretch>
              </p:blipFill>
              <p:spPr>
                <a:xfrm>
                  <a:off x="4945666" y="4947238"/>
                  <a:ext cx="1688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457" name="筆跡 456">
                  <a:extLst>
                    <a:ext uri="{FF2B5EF4-FFF2-40B4-BE49-F238E27FC236}">
                      <a16:creationId xmlns:a16="http://schemas.microsoft.com/office/drawing/2014/main" id="{A34B432F-E2E3-4550-B52F-B152899E29A2}"/>
                    </a:ext>
                  </a:extLst>
                </p14:cNvPr>
                <p14:cNvContentPartPr/>
                <p14:nvPr/>
              </p14:nvContentPartPr>
              <p14:xfrm>
                <a:off x="5021986" y="5047678"/>
                <a:ext cx="23400" cy="29160"/>
              </p14:xfrm>
            </p:contentPart>
          </mc:Choice>
          <mc:Fallback xmlns="">
            <p:pic>
              <p:nvPicPr>
                <p:cNvPr id="457" name="筆跡 456">
                  <a:extLst>
                    <a:ext uri="{FF2B5EF4-FFF2-40B4-BE49-F238E27FC236}">
                      <a16:creationId xmlns:a16="http://schemas.microsoft.com/office/drawing/2014/main" id="{A34B432F-E2E3-4550-B52F-B152899E29A2}"/>
                    </a:ext>
                  </a:extLst>
                </p:cNvPr>
                <p:cNvPicPr/>
                <p:nvPr/>
              </p:nvPicPr>
              <p:blipFill>
                <a:blip r:embed="rId765"/>
                <a:stretch>
                  <a:fillRect/>
                </a:stretch>
              </p:blipFill>
              <p:spPr>
                <a:xfrm>
                  <a:off x="5012986" y="5039038"/>
                  <a:ext cx="410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458" name="筆跡 457">
                  <a:extLst>
                    <a:ext uri="{FF2B5EF4-FFF2-40B4-BE49-F238E27FC236}">
                      <a16:creationId xmlns:a16="http://schemas.microsoft.com/office/drawing/2014/main" id="{F481E8B5-9A58-4427-8277-95E0C5AE9017}"/>
                    </a:ext>
                  </a:extLst>
                </p14:cNvPr>
                <p14:cNvContentPartPr/>
                <p14:nvPr/>
              </p14:nvContentPartPr>
              <p14:xfrm>
                <a:off x="5133226" y="4896478"/>
                <a:ext cx="130320" cy="183600"/>
              </p14:xfrm>
            </p:contentPart>
          </mc:Choice>
          <mc:Fallback xmlns="">
            <p:pic>
              <p:nvPicPr>
                <p:cNvPr id="458" name="筆跡 457">
                  <a:extLst>
                    <a:ext uri="{FF2B5EF4-FFF2-40B4-BE49-F238E27FC236}">
                      <a16:creationId xmlns:a16="http://schemas.microsoft.com/office/drawing/2014/main" id="{F481E8B5-9A58-4427-8277-95E0C5AE9017}"/>
                    </a:ext>
                  </a:extLst>
                </p:cNvPr>
                <p:cNvPicPr/>
                <p:nvPr/>
              </p:nvPicPr>
              <p:blipFill>
                <a:blip r:embed="rId767"/>
                <a:stretch>
                  <a:fillRect/>
                </a:stretch>
              </p:blipFill>
              <p:spPr>
                <a:xfrm>
                  <a:off x="5124226" y="4887478"/>
                  <a:ext cx="1479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459" name="筆跡 458">
                  <a:extLst>
                    <a:ext uri="{FF2B5EF4-FFF2-40B4-BE49-F238E27FC236}">
                      <a16:creationId xmlns:a16="http://schemas.microsoft.com/office/drawing/2014/main" id="{43AB6691-C606-4289-BF1F-774999755123}"/>
                    </a:ext>
                  </a:extLst>
                </p14:cNvPr>
                <p14:cNvContentPartPr/>
                <p14:nvPr/>
              </p14:nvContentPartPr>
              <p14:xfrm>
                <a:off x="5032066" y="5101678"/>
                <a:ext cx="182880" cy="115200"/>
              </p14:xfrm>
            </p:contentPart>
          </mc:Choice>
          <mc:Fallback xmlns="">
            <p:pic>
              <p:nvPicPr>
                <p:cNvPr id="459" name="筆跡 458">
                  <a:extLst>
                    <a:ext uri="{FF2B5EF4-FFF2-40B4-BE49-F238E27FC236}">
                      <a16:creationId xmlns:a16="http://schemas.microsoft.com/office/drawing/2014/main" id="{43AB6691-C606-4289-BF1F-774999755123}"/>
                    </a:ext>
                  </a:extLst>
                </p:cNvPr>
                <p:cNvPicPr/>
                <p:nvPr/>
              </p:nvPicPr>
              <p:blipFill>
                <a:blip r:embed="rId769"/>
                <a:stretch>
                  <a:fillRect/>
                </a:stretch>
              </p:blipFill>
              <p:spPr>
                <a:xfrm>
                  <a:off x="5023426" y="5092678"/>
                  <a:ext cx="2005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460" name="筆跡 459">
                  <a:extLst>
                    <a:ext uri="{FF2B5EF4-FFF2-40B4-BE49-F238E27FC236}">
                      <a16:creationId xmlns:a16="http://schemas.microsoft.com/office/drawing/2014/main" id="{04261879-FCF3-4034-9469-C8901B05CC40}"/>
                    </a:ext>
                  </a:extLst>
                </p14:cNvPr>
                <p14:cNvContentPartPr/>
                <p14:nvPr/>
              </p14:nvContentPartPr>
              <p14:xfrm>
                <a:off x="5076706" y="5066398"/>
                <a:ext cx="69120" cy="308160"/>
              </p14:xfrm>
            </p:contentPart>
          </mc:Choice>
          <mc:Fallback xmlns="">
            <p:pic>
              <p:nvPicPr>
                <p:cNvPr id="460" name="筆跡 459">
                  <a:extLst>
                    <a:ext uri="{FF2B5EF4-FFF2-40B4-BE49-F238E27FC236}">
                      <a16:creationId xmlns:a16="http://schemas.microsoft.com/office/drawing/2014/main" id="{04261879-FCF3-4034-9469-C8901B05CC40}"/>
                    </a:ext>
                  </a:extLst>
                </p:cNvPr>
                <p:cNvPicPr/>
                <p:nvPr/>
              </p:nvPicPr>
              <p:blipFill>
                <a:blip r:embed="rId771"/>
                <a:stretch>
                  <a:fillRect/>
                </a:stretch>
              </p:blipFill>
              <p:spPr>
                <a:xfrm>
                  <a:off x="5068066" y="5057398"/>
                  <a:ext cx="867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461" name="筆跡 460">
                  <a:extLst>
                    <a:ext uri="{FF2B5EF4-FFF2-40B4-BE49-F238E27FC236}">
                      <a16:creationId xmlns:a16="http://schemas.microsoft.com/office/drawing/2014/main" id="{E0C637AD-C32E-46BC-9F3A-D36348E50F20}"/>
                    </a:ext>
                  </a:extLst>
                </p14:cNvPr>
                <p14:cNvContentPartPr/>
                <p14:nvPr/>
              </p14:nvContentPartPr>
              <p14:xfrm>
                <a:off x="5003626" y="5251438"/>
                <a:ext cx="223200" cy="63000"/>
              </p14:xfrm>
            </p:contentPart>
          </mc:Choice>
          <mc:Fallback xmlns="">
            <p:pic>
              <p:nvPicPr>
                <p:cNvPr id="461" name="筆跡 460">
                  <a:extLst>
                    <a:ext uri="{FF2B5EF4-FFF2-40B4-BE49-F238E27FC236}">
                      <a16:creationId xmlns:a16="http://schemas.microsoft.com/office/drawing/2014/main" id="{E0C637AD-C32E-46BC-9F3A-D36348E50F20}"/>
                    </a:ext>
                  </a:extLst>
                </p:cNvPr>
                <p:cNvPicPr/>
                <p:nvPr/>
              </p:nvPicPr>
              <p:blipFill>
                <a:blip r:embed="rId773"/>
                <a:stretch>
                  <a:fillRect/>
                </a:stretch>
              </p:blipFill>
              <p:spPr>
                <a:xfrm>
                  <a:off x="4994626" y="5242798"/>
                  <a:ext cx="2408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462" name="筆跡 461">
                  <a:extLst>
                    <a:ext uri="{FF2B5EF4-FFF2-40B4-BE49-F238E27FC236}">
                      <a16:creationId xmlns:a16="http://schemas.microsoft.com/office/drawing/2014/main" id="{80376A15-6B11-49D6-8C8B-6F8E27A6DFD5}"/>
                    </a:ext>
                  </a:extLst>
                </p14:cNvPr>
                <p14:cNvContentPartPr/>
                <p14:nvPr/>
              </p14:nvContentPartPr>
              <p14:xfrm>
                <a:off x="5377666" y="5028238"/>
                <a:ext cx="65520" cy="6480"/>
              </p14:xfrm>
            </p:contentPart>
          </mc:Choice>
          <mc:Fallback xmlns="">
            <p:pic>
              <p:nvPicPr>
                <p:cNvPr id="462" name="筆跡 461">
                  <a:extLst>
                    <a:ext uri="{FF2B5EF4-FFF2-40B4-BE49-F238E27FC236}">
                      <a16:creationId xmlns:a16="http://schemas.microsoft.com/office/drawing/2014/main" id="{80376A15-6B11-49D6-8C8B-6F8E27A6DFD5}"/>
                    </a:ext>
                  </a:extLst>
                </p:cNvPr>
                <p:cNvPicPr/>
                <p:nvPr/>
              </p:nvPicPr>
              <p:blipFill>
                <a:blip r:embed="rId775"/>
                <a:stretch>
                  <a:fillRect/>
                </a:stretch>
              </p:blipFill>
              <p:spPr>
                <a:xfrm>
                  <a:off x="5368666" y="5019238"/>
                  <a:ext cx="83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463" name="筆跡 462">
                  <a:extLst>
                    <a:ext uri="{FF2B5EF4-FFF2-40B4-BE49-F238E27FC236}">
                      <a16:creationId xmlns:a16="http://schemas.microsoft.com/office/drawing/2014/main" id="{6AFC5651-AB3E-4024-9648-2692D966DFC9}"/>
                    </a:ext>
                  </a:extLst>
                </p14:cNvPr>
                <p14:cNvContentPartPr/>
                <p14:nvPr/>
              </p14:nvContentPartPr>
              <p14:xfrm>
                <a:off x="5362546" y="5121838"/>
                <a:ext cx="70200" cy="8640"/>
              </p14:xfrm>
            </p:contentPart>
          </mc:Choice>
          <mc:Fallback xmlns="">
            <p:pic>
              <p:nvPicPr>
                <p:cNvPr id="463" name="筆跡 462">
                  <a:extLst>
                    <a:ext uri="{FF2B5EF4-FFF2-40B4-BE49-F238E27FC236}">
                      <a16:creationId xmlns:a16="http://schemas.microsoft.com/office/drawing/2014/main" id="{6AFC5651-AB3E-4024-9648-2692D966DFC9}"/>
                    </a:ext>
                  </a:extLst>
                </p:cNvPr>
                <p:cNvPicPr/>
                <p:nvPr/>
              </p:nvPicPr>
              <p:blipFill>
                <a:blip r:embed="rId777"/>
                <a:stretch>
                  <a:fillRect/>
                </a:stretch>
              </p:blipFill>
              <p:spPr>
                <a:xfrm>
                  <a:off x="5353906" y="5112838"/>
                  <a:ext cx="87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464" name="筆跡 463">
                  <a:extLst>
                    <a:ext uri="{FF2B5EF4-FFF2-40B4-BE49-F238E27FC236}">
                      <a16:creationId xmlns:a16="http://schemas.microsoft.com/office/drawing/2014/main" id="{EE86B02D-2749-40EA-B387-8F2B602C3B92}"/>
                    </a:ext>
                  </a:extLst>
                </p14:cNvPr>
                <p14:cNvContentPartPr/>
                <p14:nvPr/>
              </p14:nvContentPartPr>
              <p14:xfrm>
                <a:off x="5340946" y="5176198"/>
                <a:ext cx="102240" cy="64080"/>
              </p14:xfrm>
            </p:contentPart>
          </mc:Choice>
          <mc:Fallback xmlns="">
            <p:pic>
              <p:nvPicPr>
                <p:cNvPr id="464" name="筆跡 463">
                  <a:extLst>
                    <a:ext uri="{FF2B5EF4-FFF2-40B4-BE49-F238E27FC236}">
                      <a16:creationId xmlns:a16="http://schemas.microsoft.com/office/drawing/2014/main" id="{EE86B02D-2749-40EA-B387-8F2B602C3B92}"/>
                    </a:ext>
                  </a:extLst>
                </p:cNvPr>
                <p:cNvPicPr/>
                <p:nvPr/>
              </p:nvPicPr>
              <p:blipFill>
                <a:blip r:embed="rId779"/>
                <a:stretch>
                  <a:fillRect/>
                </a:stretch>
              </p:blipFill>
              <p:spPr>
                <a:xfrm>
                  <a:off x="5331946" y="5167558"/>
                  <a:ext cx="1198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465" name="筆跡 464">
                  <a:extLst>
                    <a:ext uri="{FF2B5EF4-FFF2-40B4-BE49-F238E27FC236}">
                      <a16:creationId xmlns:a16="http://schemas.microsoft.com/office/drawing/2014/main" id="{B7AB43D3-F10C-491C-83F7-7BE4EF7221FA}"/>
                    </a:ext>
                  </a:extLst>
                </p14:cNvPr>
                <p14:cNvContentPartPr/>
                <p14:nvPr/>
              </p14:nvContentPartPr>
              <p14:xfrm>
                <a:off x="5492866" y="5017798"/>
                <a:ext cx="173160" cy="39600"/>
              </p14:xfrm>
            </p:contentPart>
          </mc:Choice>
          <mc:Fallback xmlns="">
            <p:pic>
              <p:nvPicPr>
                <p:cNvPr id="465" name="筆跡 464">
                  <a:extLst>
                    <a:ext uri="{FF2B5EF4-FFF2-40B4-BE49-F238E27FC236}">
                      <a16:creationId xmlns:a16="http://schemas.microsoft.com/office/drawing/2014/main" id="{B7AB43D3-F10C-491C-83F7-7BE4EF7221FA}"/>
                    </a:ext>
                  </a:extLst>
                </p:cNvPr>
                <p:cNvPicPr/>
                <p:nvPr/>
              </p:nvPicPr>
              <p:blipFill>
                <a:blip r:embed="rId781"/>
                <a:stretch>
                  <a:fillRect/>
                </a:stretch>
              </p:blipFill>
              <p:spPr>
                <a:xfrm>
                  <a:off x="5484226" y="5009158"/>
                  <a:ext cx="1908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466" name="筆跡 465">
                  <a:extLst>
                    <a:ext uri="{FF2B5EF4-FFF2-40B4-BE49-F238E27FC236}">
                      <a16:creationId xmlns:a16="http://schemas.microsoft.com/office/drawing/2014/main" id="{36250DB8-0144-4F62-8BA6-856E255A86C4}"/>
                    </a:ext>
                  </a:extLst>
                </p14:cNvPr>
                <p14:cNvContentPartPr/>
                <p14:nvPr/>
              </p14:nvContentPartPr>
              <p14:xfrm>
                <a:off x="5471986" y="5018878"/>
                <a:ext cx="180720" cy="273960"/>
              </p14:xfrm>
            </p:contentPart>
          </mc:Choice>
          <mc:Fallback xmlns="">
            <p:pic>
              <p:nvPicPr>
                <p:cNvPr id="466" name="筆跡 465">
                  <a:extLst>
                    <a:ext uri="{FF2B5EF4-FFF2-40B4-BE49-F238E27FC236}">
                      <a16:creationId xmlns:a16="http://schemas.microsoft.com/office/drawing/2014/main" id="{36250DB8-0144-4F62-8BA6-856E255A86C4}"/>
                    </a:ext>
                  </a:extLst>
                </p:cNvPr>
                <p:cNvPicPr/>
                <p:nvPr/>
              </p:nvPicPr>
              <p:blipFill>
                <a:blip r:embed="rId783"/>
                <a:stretch>
                  <a:fillRect/>
                </a:stretch>
              </p:blipFill>
              <p:spPr>
                <a:xfrm>
                  <a:off x="5462986" y="5010238"/>
                  <a:ext cx="1983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467" name="筆跡 466">
                  <a:extLst>
                    <a:ext uri="{FF2B5EF4-FFF2-40B4-BE49-F238E27FC236}">
                      <a16:creationId xmlns:a16="http://schemas.microsoft.com/office/drawing/2014/main" id="{64C52A87-868F-4F9F-A541-7FEDB42B3A3D}"/>
                    </a:ext>
                  </a:extLst>
                </p14:cNvPr>
                <p14:cNvContentPartPr/>
                <p14:nvPr/>
              </p14:nvContentPartPr>
              <p14:xfrm>
                <a:off x="5839546" y="5014918"/>
                <a:ext cx="7200" cy="154800"/>
              </p14:xfrm>
            </p:contentPart>
          </mc:Choice>
          <mc:Fallback xmlns="">
            <p:pic>
              <p:nvPicPr>
                <p:cNvPr id="467" name="筆跡 466">
                  <a:extLst>
                    <a:ext uri="{FF2B5EF4-FFF2-40B4-BE49-F238E27FC236}">
                      <a16:creationId xmlns:a16="http://schemas.microsoft.com/office/drawing/2014/main" id="{64C52A87-868F-4F9F-A541-7FEDB42B3A3D}"/>
                    </a:ext>
                  </a:extLst>
                </p:cNvPr>
                <p:cNvPicPr/>
                <p:nvPr/>
              </p:nvPicPr>
              <p:blipFill>
                <a:blip r:embed="rId785"/>
                <a:stretch>
                  <a:fillRect/>
                </a:stretch>
              </p:blipFill>
              <p:spPr>
                <a:xfrm>
                  <a:off x="5830546" y="5005918"/>
                  <a:ext cx="248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468" name="筆跡 467">
                  <a:extLst>
                    <a:ext uri="{FF2B5EF4-FFF2-40B4-BE49-F238E27FC236}">
                      <a16:creationId xmlns:a16="http://schemas.microsoft.com/office/drawing/2014/main" id="{11441A49-B3C4-4B55-B7AD-753D00EA39F0}"/>
                    </a:ext>
                  </a:extLst>
                </p14:cNvPr>
                <p14:cNvContentPartPr/>
                <p14:nvPr/>
              </p14:nvContentPartPr>
              <p14:xfrm>
                <a:off x="5892106" y="5017798"/>
                <a:ext cx="133200" cy="157680"/>
              </p14:xfrm>
            </p:contentPart>
          </mc:Choice>
          <mc:Fallback xmlns="">
            <p:pic>
              <p:nvPicPr>
                <p:cNvPr id="468" name="筆跡 467">
                  <a:extLst>
                    <a:ext uri="{FF2B5EF4-FFF2-40B4-BE49-F238E27FC236}">
                      <a16:creationId xmlns:a16="http://schemas.microsoft.com/office/drawing/2014/main" id="{11441A49-B3C4-4B55-B7AD-753D00EA39F0}"/>
                    </a:ext>
                  </a:extLst>
                </p:cNvPr>
                <p:cNvPicPr/>
                <p:nvPr/>
              </p:nvPicPr>
              <p:blipFill>
                <a:blip r:embed="rId787"/>
                <a:stretch>
                  <a:fillRect/>
                </a:stretch>
              </p:blipFill>
              <p:spPr>
                <a:xfrm>
                  <a:off x="5883106" y="5009158"/>
                  <a:ext cx="1508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469" name="筆跡 468">
                  <a:extLst>
                    <a:ext uri="{FF2B5EF4-FFF2-40B4-BE49-F238E27FC236}">
                      <a16:creationId xmlns:a16="http://schemas.microsoft.com/office/drawing/2014/main" id="{DEC4E5B7-E4C9-4E10-8926-CAD40058CBA3}"/>
                    </a:ext>
                  </a:extLst>
                </p14:cNvPr>
                <p14:cNvContentPartPr/>
                <p14:nvPr/>
              </p14:nvContentPartPr>
              <p14:xfrm>
                <a:off x="5802826" y="5155678"/>
                <a:ext cx="151200" cy="127080"/>
              </p14:xfrm>
            </p:contentPart>
          </mc:Choice>
          <mc:Fallback xmlns="">
            <p:pic>
              <p:nvPicPr>
                <p:cNvPr id="469" name="筆跡 468">
                  <a:extLst>
                    <a:ext uri="{FF2B5EF4-FFF2-40B4-BE49-F238E27FC236}">
                      <a16:creationId xmlns:a16="http://schemas.microsoft.com/office/drawing/2014/main" id="{DEC4E5B7-E4C9-4E10-8926-CAD40058CBA3}"/>
                    </a:ext>
                  </a:extLst>
                </p:cNvPr>
                <p:cNvPicPr/>
                <p:nvPr/>
              </p:nvPicPr>
              <p:blipFill>
                <a:blip r:embed="rId789"/>
                <a:stretch>
                  <a:fillRect/>
                </a:stretch>
              </p:blipFill>
              <p:spPr>
                <a:xfrm>
                  <a:off x="5794186" y="5147038"/>
                  <a:ext cx="1688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470" name="筆跡 469">
                  <a:extLst>
                    <a:ext uri="{FF2B5EF4-FFF2-40B4-BE49-F238E27FC236}">
                      <a16:creationId xmlns:a16="http://schemas.microsoft.com/office/drawing/2014/main" id="{DF95325F-9072-40F9-A2EC-EFE3AC67C646}"/>
                    </a:ext>
                  </a:extLst>
                </p14:cNvPr>
                <p14:cNvContentPartPr/>
                <p14:nvPr/>
              </p14:nvContentPartPr>
              <p14:xfrm>
                <a:off x="6059146" y="5100238"/>
                <a:ext cx="24480" cy="85680"/>
              </p14:xfrm>
            </p:contentPart>
          </mc:Choice>
          <mc:Fallback xmlns="">
            <p:pic>
              <p:nvPicPr>
                <p:cNvPr id="470" name="筆跡 469">
                  <a:extLst>
                    <a:ext uri="{FF2B5EF4-FFF2-40B4-BE49-F238E27FC236}">
                      <a16:creationId xmlns:a16="http://schemas.microsoft.com/office/drawing/2014/main" id="{DF95325F-9072-40F9-A2EC-EFE3AC67C646}"/>
                    </a:ext>
                  </a:extLst>
                </p:cNvPr>
                <p:cNvPicPr/>
                <p:nvPr/>
              </p:nvPicPr>
              <p:blipFill>
                <a:blip r:embed="rId791"/>
                <a:stretch>
                  <a:fillRect/>
                </a:stretch>
              </p:blipFill>
              <p:spPr>
                <a:xfrm>
                  <a:off x="6050146" y="5091238"/>
                  <a:ext cx="421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471" name="筆跡 470">
                  <a:extLst>
                    <a:ext uri="{FF2B5EF4-FFF2-40B4-BE49-F238E27FC236}">
                      <a16:creationId xmlns:a16="http://schemas.microsoft.com/office/drawing/2014/main" id="{F98A9AA1-7429-4B06-9C42-C905C8FADABF}"/>
                    </a:ext>
                  </a:extLst>
                </p14:cNvPr>
                <p14:cNvContentPartPr/>
                <p14:nvPr/>
              </p14:nvContentPartPr>
              <p14:xfrm>
                <a:off x="6096946" y="4988998"/>
                <a:ext cx="73440" cy="426240"/>
              </p14:xfrm>
            </p:contentPart>
          </mc:Choice>
          <mc:Fallback xmlns="">
            <p:pic>
              <p:nvPicPr>
                <p:cNvPr id="471" name="筆跡 470">
                  <a:extLst>
                    <a:ext uri="{FF2B5EF4-FFF2-40B4-BE49-F238E27FC236}">
                      <a16:creationId xmlns:a16="http://schemas.microsoft.com/office/drawing/2014/main" id="{F98A9AA1-7429-4B06-9C42-C905C8FADABF}"/>
                    </a:ext>
                  </a:extLst>
                </p:cNvPr>
                <p:cNvPicPr/>
                <p:nvPr/>
              </p:nvPicPr>
              <p:blipFill>
                <a:blip r:embed="rId793"/>
                <a:stretch>
                  <a:fillRect/>
                </a:stretch>
              </p:blipFill>
              <p:spPr>
                <a:xfrm>
                  <a:off x="6087946" y="4980358"/>
                  <a:ext cx="9108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472" name="筆跡 471">
                  <a:extLst>
                    <a:ext uri="{FF2B5EF4-FFF2-40B4-BE49-F238E27FC236}">
                      <a16:creationId xmlns:a16="http://schemas.microsoft.com/office/drawing/2014/main" id="{C22319E6-1CE0-4987-9CDB-31194DB71A3B}"/>
                    </a:ext>
                  </a:extLst>
                </p14:cNvPr>
                <p14:cNvContentPartPr/>
                <p14:nvPr/>
              </p14:nvContentPartPr>
              <p14:xfrm>
                <a:off x="6311866" y="5016718"/>
                <a:ext cx="17640" cy="52920"/>
              </p14:xfrm>
            </p:contentPart>
          </mc:Choice>
          <mc:Fallback xmlns="">
            <p:pic>
              <p:nvPicPr>
                <p:cNvPr id="472" name="筆跡 471">
                  <a:extLst>
                    <a:ext uri="{FF2B5EF4-FFF2-40B4-BE49-F238E27FC236}">
                      <a16:creationId xmlns:a16="http://schemas.microsoft.com/office/drawing/2014/main" id="{C22319E6-1CE0-4987-9CDB-31194DB71A3B}"/>
                    </a:ext>
                  </a:extLst>
                </p:cNvPr>
                <p:cNvPicPr/>
                <p:nvPr/>
              </p:nvPicPr>
              <p:blipFill>
                <a:blip r:embed="rId795"/>
                <a:stretch>
                  <a:fillRect/>
                </a:stretch>
              </p:blipFill>
              <p:spPr>
                <a:xfrm>
                  <a:off x="6302866" y="5008078"/>
                  <a:ext cx="352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473" name="筆跡 472">
                  <a:extLst>
                    <a:ext uri="{FF2B5EF4-FFF2-40B4-BE49-F238E27FC236}">
                      <a16:creationId xmlns:a16="http://schemas.microsoft.com/office/drawing/2014/main" id="{EF364342-387D-4EAA-AF28-8359EEAA2930}"/>
                    </a:ext>
                  </a:extLst>
                </p14:cNvPr>
                <p14:cNvContentPartPr/>
                <p14:nvPr/>
              </p14:nvContentPartPr>
              <p14:xfrm>
                <a:off x="6412306" y="5001238"/>
                <a:ext cx="32400" cy="103320"/>
              </p14:xfrm>
            </p:contentPart>
          </mc:Choice>
          <mc:Fallback xmlns="">
            <p:pic>
              <p:nvPicPr>
                <p:cNvPr id="473" name="筆跡 472">
                  <a:extLst>
                    <a:ext uri="{FF2B5EF4-FFF2-40B4-BE49-F238E27FC236}">
                      <a16:creationId xmlns:a16="http://schemas.microsoft.com/office/drawing/2014/main" id="{EF364342-387D-4EAA-AF28-8359EEAA2930}"/>
                    </a:ext>
                  </a:extLst>
                </p:cNvPr>
                <p:cNvPicPr/>
                <p:nvPr/>
              </p:nvPicPr>
              <p:blipFill>
                <a:blip r:embed="rId797"/>
                <a:stretch>
                  <a:fillRect/>
                </a:stretch>
              </p:blipFill>
              <p:spPr>
                <a:xfrm>
                  <a:off x="6403666" y="4992598"/>
                  <a:ext cx="50040" cy="12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8">
            <p14:nvContentPartPr>
              <p14:cNvPr id="475" name="筆跡 474">
                <a:extLst>
                  <a:ext uri="{FF2B5EF4-FFF2-40B4-BE49-F238E27FC236}">
                    <a16:creationId xmlns:a16="http://schemas.microsoft.com/office/drawing/2014/main" id="{6AE74AEC-5087-490C-8BCB-3176433F248D}"/>
                  </a:ext>
                </a:extLst>
              </p14:cNvPr>
              <p14:cNvContentPartPr/>
              <p14:nvPr/>
            </p14:nvContentPartPr>
            <p14:xfrm>
              <a:off x="6240946" y="5336758"/>
              <a:ext cx="46080" cy="75600"/>
            </p14:xfrm>
          </p:contentPart>
        </mc:Choice>
        <mc:Fallback xmlns="">
          <p:pic>
            <p:nvPicPr>
              <p:cNvPr id="475" name="筆跡 474">
                <a:extLst>
                  <a:ext uri="{FF2B5EF4-FFF2-40B4-BE49-F238E27FC236}">
                    <a16:creationId xmlns:a16="http://schemas.microsoft.com/office/drawing/2014/main" id="{6AE74AEC-5087-490C-8BCB-3176433F248D}"/>
                  </a:ext>
                </a:extLst>
              </p:cNvPr>
              <p:cNvPicPr/>
              <p:nvPr/>
            </p:nvPicPr>
            <p:blipFill>
              <a:blip r:embed="rId799"/>
              <a:stretch>
                <a:fillRect/>
              </a:stretch>
            </p:blipFill>
            <p:spPr>
              <a:xfrm>
                <a:off x="6231946" y="5328118"/>
                <a:ext cx="63720" cy="93240"/>
              </a:xfrm>
              <a:prstGeom prst="rect">
                <a:avLst/>
              </a:prstGeom>
            </p:spPr>
          </p:pic>
        </mc:Fallback>
      </mc:AlternateContent>
      <p:grpSp>
        <p:nvGrpSpPr>
          <p:cNvPr id="527" name="群組 526">
            <a:extLst>
              <a:ext uri="{FF2B5EF4-FFF2-40B4-BE49-F238E27FC236}">
                <a16:creationId xmlns:a16="http://schemas.microsoft.com/office/drawing/2014/main" id="{5AF2FAE5-D4E8-4F04-80E3-95EAA30DA4C7}"/>
              </a:ext>
            </a:extLst>
          </p:cNvPr>
          <p:cNvGrpSpPr/>
          <p:nvPr/>
        </p:nvGrpSpPr>
        <p:grpSpPr>
          <a:xfrm>
            <a:off x="2391826" y="5566438"/>
            <a:ext cx="1277640" cy="441720"/>
            <a:chOff x="2391826" y="5566438"/>
            <a:chExt cx="1277640" cy="441720"/>
          </a:xfrm>
        </p:grpSpPr>
        <mc:AlternateContent xmlns:mc="http://schemas.openxmlformats.org/markup-compatibility/2006" xmlns:p14="http://schemas.microsoft.com/office/powerpoint/2010/main">
          <mc:Choice Requires="p14">
            <p:contentPart p14:bwMode="auto" r:id="rId800">
              <p14:nvContentPartPr>
                <p14:cNvPr id="476" name="筆跡 475">
                  <a:extLst>
                    <a:ext uri="{FF2B5EF4-FFF2-40B4-BE49-F238E27FC236}">
                      <a16:creationId xmlns:a16="http://schemas.microsoft.com/office/drawing/2014/main" id="{3FBB57E2-CF4E-4710-B129-D404F453DAC4}"/>
                    </a:ext>
                  </a:extLst>
                </p14:cNvPr>
                <p14:cNvContentPartPr/>
                <p14:nvPr/>
              </p14:nvContentPartPr>
              <p14:xfrm>
                <a:off x="2456986" y="5566438"/>
                <a:ext cx="115920" cy="88920"/>
              </p14:xfrm>
            </p:contentPart>
          </mc:Choice>
          <mc:Fallback xmlns="">
            <p:pic>
              <p:nvPicPr>
                <p:cNvPr id="476" name="筆跡 475">
                  <a:extLst>
                    <a:ext uri="{FF2B5EF4-FFF2-40B4-BE49-F238E27FC236}">
                      <a16:creationId xmlns:a16="http://schemas.microsoft.com/office/drawing/2014/main" id="{3FBB57E2-CF4E-4710-B129-D404F453DAC4}"/>
                    </a:ext>
                  </a:extLst>
                </p:cNvPr>
                <p:cNvPicPr/>
                <p:nvPr/>
              </p:nvPicPr>
              <p:blipFill>
                <a:blip r:embed="rId801"/>
                <a:stretch>
                  <a:fillRect/>
                </a:stretch>
              </p:blipFill>
              <p:spPr>
                <a:xfrm>
                  <a:off x="2447986" y="5557438"/>
                  <a:ext cx="133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477" name="筆跡 476">
                  <a:extLst>
                    <a:ext uri="{FF2B5EF4-FFF2-40B4-BE49-F238E27FC236}">
                      <a16:creationId xmlns:a16="http://schemas.microsoft.com/office/drawing/2014/main" id="{09BBEC49-D7E1-45DF-9A2B-868535B37F37}"/>
                    </a:ext>
                  </a:extLst>
                </p14:cNvPr>
                <p14:cNvContentPartPr/>
                <p14:nvPr/>
              </p14:nvContentPartPr>
              <p14:xfrm>
                <a:off x="2391826" y="5737078"/>
                <a:ext cx="388440" cy="20880"/>
              </p14:xfrm>
            </p:contentPart>
          </mc:Choice>
          <mc:Fallback xmlns="">
            <p:pic>
              <p:nvPicPr>
                <p:cNvPr id="477" name="筆跡 476">
                  <a:extLst>
                    <a:ext uri="{FF2B5EF4-FFF2-40B4-BE49-F238E27FC236}">
                      <a16:creationId xmlns:a16="http://schemas.microsoft.com/office/drawing/2014/main" id="{09BBEC49-D7E1-45DF-9A2B-868535B37F37}"/>
                    </a:ext>
                  </a:extLst>
                </p:cNvPr>
                <p:cNvPicPr/>
                <p:nvPr/>
              </p:nvPicPr>
              <p:blipFill>
                <a:blip r:embed="rId803"/>
                <a:stretch>
                  <a:fillRect/>
                </a:stretch>
              </p:blipFill>
              <p:spPr>
                <a:xfrm>
                  <a:off x="2382826" y="5728438"/>
                  <a:ext cx="4060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478" name="筆跡 477">
                  <a:extLst>
                    <a:ext uri="{FF2B5EF4-FFF2-40B4-BE49-F238E27FC236}">
                      <a16:creationId xmlns:a16="http://schemas.microsoft.com/office/drawing/2014/main" id="{31EB60C0-579C-4878-91AF-5D04AB359AFC}"/>
                    </a:ext>
                  </a:extLst>
                </p14:cNvPr>
                <p14:cNvContentPartPr/>
                <p14:nvPr/>
              </p14:nvContentPartPr>
              <p14:xfrm>
                <a:off x="2467066" y="5675518"/>
                <a:ext cx="35640" cy="263880"/>
              </p14:xfrm>
            </p:contentPart>
          </mc:Choice>
          <mc:Fallback xmlns="">
            <p:pic>
              <p:nvPicPr>
                <p:cNvPr id="478" name="筆跡 477">
                  <a:extLst>
                    <a:ext uri="{FF2B5EF4-FFF2-40B4-BE49-F238E27FC236}">
                      <a16:creationId xmlns:a16="http://schemas.microsoft.com/office/drawing/2014/main" id="{31EB60C0-579C-4878-91AF-5D04AB359AFC}"/>
                    </a:ext>
                  </a:extLst>
                </p:cNvPr>
                <p:cNvPicPr/>
                <p:nvPr/>
              </p:nvPicPr>
              <p:blipFill>
                <a:blip r:embed="rId805"/>
                <a:stretch>
                  <a:fillRect/>
                </a:stretch>
              </p:blipFill>
              <p:spPr>
                <a:xfrm>
                  <a:off x="2458426" y="5666518"/>
                  <a:ext cx="532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479" name="筆跡 478">
                  <a:extLst>
                    <a:ext uri="{FF2B5EF4-FFF2-40B4-BE49-F238E27FC236}">
                      <a16:creationId xmlns:a16="http://schemas.microsoft.com/office/drawing/2014/main" id="{E42455CF-8DD9-4A3A-B772-6E69BE931C2D}"/>
                    </a:ext>
                  </a:extLst>
                </p14:cNvPr>
                <p14:cNvContentPartPr/>
                <p14:nvPr/>
              </p14:nvContentPartPr>
              <p14:xfrm>
                <a:off x="2429626" y="5765158"/>
                <a:ext cx="161640" cy="52920"/>
              </p14:xfrm>
            </p:contentPart>
          </mc:Choice>
          <mc:Fallback xmlns="">
            <p:pic>
              <p:nvPicPr>
                <p:cNvPr id="479" name="筆跡 478">
                  <a:extLst>
                    <a:ext uri="{FF2B5EF4-FFF2-40B4-BE49-F238E27FC236}">
                      <a16:creationId xmlns:a16="http://schemas.microsoft.com/office/drawing/2014/main" id="{E42455CF-8DD9-4A3A-B772-6E69BE931C2D}"/>
                    </a:ext>
                  </a:extLst>
                </p:cNvPr>
                <p:cNvPicPr/>
                <p:nvPr/>
              </p:nvPicPr>
              <p:blipFill>
                <a:blip r:embed="rId807"/>
                <a:stretch>
                  <a:fillRect/>
                </a:stretch>
              </p:blipFill>
              <p:spPr>
                <a:xfrm>
                  <a:off x="2420626" y="5756158"/>
                  <a:ext cx="1792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480" name="筆跡 479">
                  <a:extLst>
                    <a:ext uri="{FF2B5EF4-FFF2-40B4-BE49-F238E27FC236}">
                      <a16:creationId xmlns:a16="http://schemas.microsoft.com/office/drawing/2014/main" id="{2C341786-0A00-4923-BE97-47167312A5E8}"/>
                    </a:ext>
                  </a:extLst>
                </p14:cNvPr>
                <p14:cNvContentPartPr/>
                <p14:nvPr/>
              </p14:nvContentPartPr>
              <p14:xfrm>
                <a:off x="2631946" y="5619718"/>
                <a:ext cx="112320" cy="360720"/>
              </p14:xfrm>
            </p:contentPart>
          </mc:Choice>
          <mc:Fallback xmlns="">
            <p:pic>
              <p:nvPicPr>
                <p:cNvPr id="480" name="筆跡 479">
                  <a:extLst>
                    <a:ext uri="{FF2B5EF4-FFF2-40B4-BE49-F238E27FC236}">
                      <a16:creationId xmlns:a16="http://schemas.microsoft.com/office/drawing/2014/main" id="{2C341786-0A00-4923-BE97-47167312A5E8}"/>
                    </a:ext>
                  </a:extLst>
                </p:cNvPr>
                <p:cNvPicPr/>
                <p:nvPr/>
              </p:nvPicPr>
              <p:blipFill>
                <a:blip r:embed="rId809"/>
                <a:stretch>
                  <a:fillRect/>
                </a:stretch>
              </p:blipFill>
              <p:spPr>
                <a:xfrm>
                  <a:off x="2622946" y="5611078"/>
                  <a:ext cx="1299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481" name="筆跡 480">
                  <a:extLst>
                    <a:ext uri="{FF2B5EF4-FFF2-40B4-BE49-F238E27FC236}">
                      <a16:creationId xmlns:a16="http://schemas.microsoft.com/office/drawing/2014/main" id="{03C3463E-8BD3-46CD-999A-6D217CE81F84}"/>
                    </a:ext>
                  </a:extLst>
                </p14:cNvPr>
                <p14:cNvContentPartPr/>
                <p14:nvPr/>
              </p14:nvContentPartPr>
              <p14:xfrm>
                <a:off x="2597746" y="5785678"/>
                <a:ext cx="135360" cy="128880"/>
              </p14:xfrm>
            </p:contentPart>
          </mc:Choice>
          <mc:Fallback xmlns="">
            <p:pic>
              <p:nvPicPr>
                <p:cNvPr id="481" name="筆跡 480">
                  <a:extLst>
                    <a:ext uri="{FF2B5EF4-FFF2-40B4-BE49-F238E27FC236}">
                      <a16:creationId xmlns:a16="http://schemas.microsoft.com/office/drawing/2014/main" id="{03C3463E-8BD3-46CD-999A-6D217CE81F84}"/>
                    </a:ext>
                  </a:extLst>
                </p:cNvPr>
                <p:cNvPicPr/>
                <p:nvPr/>
              </p:nvPicPr>
              <p:blipFill>
                <a:blip r:embed="rId811"/>
                <a:stretch>
                  <a:fillRect/>
                </a:stretch>
              </p:blipFill>
              <p:spPr>
                <a:xfrm>
                  <a:off x="2588746" y="5776678"/>
                  <a:ext cx="153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482" name="筆跡 481">
                  <a:extLst>
                    <a:ext uri="{FF2B5EF4-FFF2-40B4-BE49-F238E27FC236}">
                      <a16:creationId xmlns:a16="http://schemas.microsoft.com/office/drawing/2014/main" id="{1BC84DBB-0D38-4407-9677-7EFFAAED4072}"/>
                    </a:ext>
                  </a:extLst>
                </p14:cNvPr>
                <p14:cNvContentPartPr/>
                <p14:nvPr/>
              </p14:nvContentPartPr>
              <p14:xfrm>
                <a:off x="2829586" y="5696038"/>
                <a:ext cx="140040" cy="140400"/>
              </p14:xfrm>
            </p:contentPart>
          </mc:Choice>
          <mc:Fallback xmlns="">
            <p:pic>
              <p:nvPicPr>
                <p:cNvPr id="482" name="筆跡 481">
                  <a:extLst>
                    <a:ext uri="{FF2B5EF4-FFF2-40B4-BE49-F238E27FC236}">
                      <a16:creationId xmlns:a16="http://schemas.microsoft.com/office/drawing/2014/main" id="{1BC84DBB-0D38-4407-9677-7EFFAAED4072}"/>
                    </a:ext>
                  </a:extLst>
                </p:cNvPr>
                <p:cNvPicPr/>
                <p:nvPr/>
              </p:nvPicPr>
              <p:blipFill>
                <a:blip r:embed="rId813"/>
                <a:stretch>
                  <a:fillRect/>
                </a:stretch>
              </p:blipFill>
              <p:spPr>
                <a:xfrm>
                  <a:off x="2820946" y="5687398"/>
                  <a:ext cx="157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483" name="筆跡 482">
                  <a:extLst>
                    <a:ext uri="{FF2B5EF4-FFF2-40B4-BE49-F238E27FC236}">
                      <a16:creationId xmlns:a16="http://schemas.microsoft.com/office/drawing/2014/main" id="{CCEF2E11-988D-4D8A-B4D6-9E4B97D9E6FB}"/>
                    </a:ext>
                  </a:extLst>
                </p14:cNvPr>
                <p14:cNvContentPartPr/>
                <p14:nvPr/>
              </p14:nvContentPartPr>
              <p14:xfrm>
                <a:off x="2921386" y="5705398"/>
                <a:ext cx="88560" cy="302760"/>
              </p14:xfrm>
            </p:contentPart>
          </mc:Choice>
          <mc:Fallback xmlns="">
            <p:pic>
              <p:nvPicPr>
                <p:cNvPr id="483" name="筆跡 482">
                  <a:extLst>
                    <a:ext uri="{FF2B5EF4-FFF2-40B4-BE49-F238E27FC236}">
                      <a16:creationId xmlns:a16="http://schemas.microsoft.com/office/drawing/2014/main" id="{CCEF2E11-988D-4D8A-B4D6-9E4B97D9E6FB}"/>
                    </a:ext>
                  </a:extLst>
                </p:cNvPr>
                <p:cNvPicPr/>
                <p:nvPr/>
              </p:nvPicPr>
              <p:blipFill>
                <a:blip r:embed="rId815"/>
                <a:stretch>
                  <a:fillRect/>
                </a:stretch>
              </p:blipFill>
              <p:spPr>
                <a:xfrm>
                  <a:off x="2912386" y="5696398"/>
                  <a:ext cx="1062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484" name="筆跡 483">
                  <a:extLst>
                    <a:ext uri="{FF2B5EF4-FFF2-40B4-BE49-F238E27FC236}">
                      <a16:creationId xmlns:a16="http://schemas.microsoft.com/office/drawing/2014/main" id="{7231830A-D735-4B9F-A17E-308C9D4974FF}"/>
                    </a:ext>
                  </a:extLst>
                </p14:cNvPr>
                <p14:cNvContentPartPr/>
                <p14:nvPr/>
              </p14:nvContentPartPr>
              <p14:xfrm>
                <a:off x="3039106" y="5673358"/>
                <a:ext cx="43560" cy="123840"/>
              </p14:xfrm>
            </p:contentPart>
          </mc:Choice>
          <mc:Fallback xmlns="">
            <p:pic>
              <p:nvPicPr>
                <p:cNvPr id="484" name="筆跡 483">
                  <a:extLst>
                    <a:ext uri="{FF2B5EF4-FFF2-40B4-BE49-F238E27FC236}">
                      <a16:creationId xmlns:a16="http://schemas.microsoft.com/office/drawing/2014/main" id="{7231830A-D735-4B9F-A17E-308C9D4974FF}"/>
                    </a:ext>
                  </a:extLst>
                </p:cNvPr>
                <p:cNvPicPr/>
                <p:nvPr/>
              </p:nvPicPr>
              <p:blipFill>
                <a:blip r:embed="rId817"/>
                <a:stretch>
                  <a:fillRect/>
                </a:stretch>
              </p:blipFill>
              <p:spPr>
                <a:xfrm>
                  <a:off x="3030106" y="5664718"/>
                  <a:ext cx="612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485" name="筆跡 484">
                  <a:extLst>
                    <a:ext uri="{FF2B5EF4-FFF2-40B4-BE49-F238E27FC236}">
                      <a16:creationId xmlns:a16="http://schemas.microsoft.com/office/drawing/2014/main" id="{680AEC9D-20F4-4860-AA30-BBE0A6472DC4}"/>
                    </a:ext>
                  </a:extLst>
                </p14:cNvPr>
                <p14:cNvContentPartPr/>
                <p14:nvPr/>
              </p14:nvContentPartPr>
              <p14:xfrm>
                <a:off x="3003466" y="5748598"/>
                <a:ext cx="56520" cy="11520"/>
              </p14:xfrm>
            </p:contentPart>
          </mc:Choice>
          <mc:Fallback xmlns="">
            <p:pic>
              <p:nvPicPr>
                <p:cNvPr id="485" name="筆跡 484">
                  <a:extLst>
                    <a:ext uri="{FF2B5EF4-FFF2-40B4-BE49-F238E27FC236}">
                      <a16:creationId xmlns:a16="http://schemas.microsoft.com/office/drawing/2014/main" id="{680AEC9D-20F4-4860-AA30-BBE0A6472DC4}"/>
                    </a:ext>
                  </a:extLst>
                </p:cNvPr>
                <p:cNvPicPr/>
                <p:nvPr/>
              </p:nvPicPr>
              <p:blipFill>
                <a:blip r:embed="rId819"/>
                <a:stretch>
                  <a:fillRect/>
                </a:stretch>
              </p:blipFill>
              <p:spPr>
                <a:xfrm>
                  <a:off x="2994826" y="5739598"/>
                  <a:ext cx="74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486" name="筆跡 485">
                  <a:extLst>
                    <a:ext uri="{FF2B5EF4-FFF2-40B4-BE49-F238E27FC236}">
                      <a16:creationId xmlns:a16="http://schemas.microsoft.com/office/drawing/2014/main" id="{81ECBA84-9141-4837-91EF-014CD3F59DBB}"/>
                    </a:ext>
                  </a:extLst>
                </p14:cNvPr>
                <p14:cNvContentPartPr/>
                <p14:nvPr/>
              </p14:nvContentPartPr>
              <p14:xfrm>
                <a:off x="3010306" y="5699998"/>
                <a:ext cx="261000" cy="110520"/>
              </p14:xfrm>
            </p:contentPart>
          </mc:Choice>
          <mc:Fallback xmlns="">
            <p:pic>
              <p:nvPicPr>
                <p:cNvPr id="486" name="筆跡 485">
                  <a:extLst>
                    <a:ext uri="{FF2B5EF4-FFF2-40B4-BE49-F238E27FC236}">
                      <a16:creationId xmlns:a16="http://schemas.microsoft.com/office/drawing/2014/main" id="{81ECBA84-9141-4837-91EF-014CD3F59DBB}"/>
                    </a:ext>
                  </a:extLst>
                </p:cNvPr>
                <p:cNvPicPr/>
                <p:nvPr/>
              </p:nvPicPr>
              <p:blipFill>
                <a:blip r:embed="rId821"/>
                <a:stretch>
                  <a:fillRect/>
                </a:stretch>
              </p:blipFill>
              <p:spPr>
                <a:xfrm>
                  <a:off x="3001666" y="5691358"/>
                  <a:ext cx="2786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487" name="筆跡 486">
                  <a:extLst>
                    <a:ext uri="{FF2B5EF4-FFF2-40B4-BE49-F238E27FC236}">
                      <a16:creationId xmlns:a16="http://schemas.microsoft.com/office/drawing/2014/main" id="{EEE01B45-2CF7-4327-B64A-9A5D1B52C3F2}"/>
                    </a:ext>
                  </a:extLst>
                </p14:cNvPr>
                <p14:cNvContentPartPr/>
                <p14:nvPr/>
              </p14:nvContentPartPr>
              <p14:xfrm>
                <a:off x="3165826" y="5684518"/>
                <a:ext cx="104040" cy="291960"/>
              </p14:xfrm>
            </p:contentPart>
          </mc:Choice>
          <mc:Fallback xmlns="">
            <p:pic>
              <p:nvPicPr>
                <p:cNvPr id="487" name="筆跡 486">
                  <a:extLst>
                    <a:ext uri="{FF2B5EF4-FFF2-40B4-BE49-F238E27FC236}">
                      <a16:creationId xmlns:a16="http://schemas.microsoft.com/office/drawing/2014/main" id="{EEE01B45-2CF7-4327-B64A-9A5D1B52C3F2}"/>
                    </a:ext>
                  </a:extLst>
                </p:cNvPr>
                <p:cNvPicPr/>
                <p:nvPr/>
              </p:nvPicPr>
              <p:blipFill>
                <a:blip r:embed="rId823"/>
                <a:stretch>
                  <a:fillRect/>
                </a:stretch>
              </p:blipFill>
              <p:spPr>
                <a:xfrm>
                  <a:off x="3157186" y="5675878"/>
                  <a:ext cx="1216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488" name="筆跡 487">
                  <a:extLst>
                    <a:ext uri="{FF2B5EF4-FFF2-40B4-BE49-F238E27FC236}">
                      <a16:creationId xmlns:a16="http://schemas.microsoft.com/office/drawing/2014/main" id="{EED1F82B-FD3D-4963-946D-7A2C9187E16D}"/>
                    </a:ext>
                  </a:extLst>
                </p14:cNvPr>
                <p14:cNvContentPartPr/>
                <p14:nvPr/>
              </p14:nvContentPartPr>
              <p14:xfrm>
                <a:off x="3158986" y="5696038"/>
                <a:ext cx="32400" cy="41400"/>
              </p14:xfrm>
            </p:contentPart>
          </mc:Choice>
          <mc:Fallback xmlns="">
            <p:pic>
              <p:nvPicPr>
                <p:cNvPr id="488" name="筆跡 487">
                  <a:extLst>
                    <a:ext uri="{FF2B5EF4-FFF2-40B4-BE49-F238E27FC236}">
                      <a16:creationId xmlns:a16="http://schemas.microsoft.com/office/drawing/2014/main" id="{EED1F82B-FD3D-4963-946D-7A2C9187E16D}"/>
                    </a:ext>
                  </a:extLst>
                </p:cNvPr>
                <p:cNvPicPr/>
                <p:nvPr/>
              </p:nvPicPr>
              <p:blipFill>
                <a:blip r:embed="rId825"/>
                <a:stretch>
                  <a:fillRect/>
                </a:stretch>
              </p:blipFill>
              <p:spPr>
                <a:xfrm>
                  <a:off x="3150346" y="5687398"/>
                  <a:ext cx="500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518" name="筆跡 517">
                  <a:extLst>
                    <a:ext uri="{FF2B5EF4-FFF2-40B4-BE49-F238E27FC236}">
                      <a16:creationId xmlns:a16="http://schemas.microsoft.com/office/drawing/2014/main" id="{B7B1C3FA-BC2A-4509-B4B4-79DBB89C98A4}"/>
                    </a:ext>
                  </a:extLst>
                </p14:cNvPr>
                <p14:cNvContentPartPr/>
                <p14:nvPr/>
              </p14:nvContentPartPr>
              <p14:xfrm>
                <a:off x="3358066" y="5577958"/>
                <a:ext cx="149040" cy="183240"/>
              </p14:xfrm>
            </p:contentPart>
          </mc:Choice>
          <mc:Fallback xmlns="">
            <p:pic>
              <p:nvPicPr>
                <p:cNvPr id="518" name="筆跡 517">
                  <a:extLst>
                    <a:ext uri="{FF2B5EF4-FFF2-40B4-BE49-F238E27FC236}">
                      <a16:creationId xmlns:a16="http://schemas.microsoft.com/office/drawing/2014/main" id="{B7B1C3FA-BC2A-4509-B4B4-79DBB89C98A4}"/>
                    </a:ext>
                  </a:extLst>
                </p:cNvPr>
                <p:cNvPicPr/>
                <p:nvPr/>
              </p:nvPicPr>
              <p:blipFill>
                <a:blip r:embed="rId827"/>
                <a:stretch>
                  <a:fillRect/>
                </a:stretch>
              </p:blipFill>
              <p:spPr>
                <a:xfrm>
                  <a:off x="3349066" y="5568958"/>
                  <a:ext cx="166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519" name="筆跡 518">
                  <a:extLst>
                    <a:ext uri="{FF2B5EF4-FFF2-40B4-BE49-F238E27FC236}">
                      <a16:creationId xmlns:a16="http://schemas.microsoft.com/office/drawing/2014/main" id="{AF50405D-CAB5-43E2-B874-B988DEEBB78A}"/>
                    </a:ext>
                  </a:extLst>
                </p14:cNvPr>
                <p14:cNvContentPartPr/>
                <p14:nvPr/>
              </p14:nvContentPartPr>
              <p14:xfrm>
                <a:off x="3508906" y="5578678"/>
                <a:ext cx="160560" cy="104400"/>
              </p14:xfrm>
            </p:contentPart>
          </mc:Choice>
          <mc:Fallback xmlns="">
            <p:pic>
              <p:nvPicPr>
                <p:cNvPr id="519" name="筆跡 518">
                  <a:extLst>
                    <a:ext uri="{FF2B5EF4-FFF2-40B4-BE49-F238E27FC236}">
                      <a16:creationId xmlns:a16="http://schemas.microsoft.com/office/drawing/2014/main" id="{AF50405D-CAB5-43E2-B874-B988DEEBB78A}"/>
                    </a:ext>
                  </a:extLst>
                </p:cNvPr>
                <p:cNvPicPr/>
                <p:nvPr/>
              </p:nvPicPr>
              <p:blipFill>
                <a:blip r:embed="rId829"/>
                <a:stretch>
                  <a:fillRect/>
                </a:stretch>
              </p:blipFill>
              <p:spPr>
                <a:xfrm>
                  <a:off x="3500266" y="5570038"/>
                  <a:ext cx="1782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520" name="筆跡 519">
                  <a:extLst>
                    <a:ext uri="{FF2B5EF4-FFF2-40B4-BE49-F238E27FC236}">
                      <a16:creationId xmlns:a16="http://schemas.microsoft.com/office/drawing/2014/main" id="{FC445BEC-8938-4D08-90D9-4754845ABC42}"/>
                    </a:ext>
                  </a:extLst>
                </p14:cNvPr>
                <p14:cNvContentPartPr/>
                <p14:nvPr/>
              </p14:nvContentPartPr>
              <p14:xfrm>
                <a:off x="3463186" y="5677678"/>
                <a:ext cx="119160" cy="18720"/>
              </p14:xfrm>
            </p:contentPart>
          </mc:Choice>
          <mc:Fallback xmlns="">
            <p:pic>
              <p:nvPicPr>
                <p:cNvPr id="520" name="筆跡 519">
                  <a:extLst>
                    <a:ext uri="{FF2B5EF4-FFF2-40B4-BE49-F238E27FC236}">
                      <a16:creationId xmlns:a16="http://schemas.microsoft.com/office/drawing/2014/main" id="{FC445BEC-8938-4D08-90D9-4754845ABC42}"/>
                    </a:ext>
                  </a:extLst>
                </p:cNvPr>
                <p:cNvPicPr/>
                <p:nvPr/>
              </p:nvPicPr>
              <p:blipFill>
                <a:blip r:embed="rId831"/>
                <a:stretch>
                  <a:fillRect/>
                </a:stretch>
              </p:blipFill>
              <p:spPr>
                <a:xfrm>
                  <a:off x="3454546" y="5668678"/>
                  <a:ext cx="136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521" name="筆跡 520">
                  <a:extLst>
                    <a:ext uri="{FF2B5EF4-FFF2-40B4-BE49-F238E27FC236}">
                      <a16:creationId xmlns:a16="http://schemas.microsoft.com/office/drawing/2014/main" id="{511B76E0-855E-420A-A094-FE81EDD6C838}"/>
                    </a:ext>
                  </a:extLst>
                </p14:cNvPr>
                <p14:cNvContentPartPr/>
                <p14:nvPr/>
              </p14:nvContentPartPr>
              <p14:xfrm>
                <a:off x="3428986" y="5766958"/>
                <a:ext cx="28800" cy="85680"/>
              </p14:xfrm>
            </p:contentPart>
          </mc:Choice>
          <mc:Fallback xmlns="">
            <p:pic>
              <p:nvPicPr>
                <p:cNvPr id="521" name="筆跡 520">
                  <a:extLst>
                    <a:ext uri="{FF2B5EF4-FFF2-40B4-BE49-F238E27FC236}">
                      <a16:creationId xmlns:a16="http://schemas.microsoft.com/office/drawing/2014/main" id="{511B76E0-855E-420A-A094-FE81EDD6C838}"/>
                    </a:ext>
                  </a:extLst>
                </p:cNvPr>
                <p:cNvPicPr/>
                <p:nvPr/>
              </p:nvPicPr>
              <p:blipFill>
                <a:blip r:embed="rId833"/>
                <a:stretch>
                  <a:fillRect/>
                </a:stretch>
              </p:blipFill>
              <p:spPr>
                <a:xfrm>
                  <a:off x="3419986" y="5758318"/>
                  <a:ext cx="464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522" name="筆跡 521">
                  <a:extLst>
                    <a:ext uri="{FF2B5EF4-FFF2-40B4-BE49-F238E27FC236}">
                      <a16:creationId xmlns:a16="http://schemas.microsoft.com/office/drawing/2014/main" id="{0FAEFAB3-CD49-4259-BAC8-F541C90B5E7A}"/>
                    </a:ext>
                  </a:extLst>
                </p14:cNvPr>
                <p14:cNvContentPartPr/>
                <p14:nvPr/>
              </p14:nvContentPartPr>
              <p14:xfrm>
                <a:off x="3473626" y="5764798"/>
                <a:ext cx="186480" cy="82800"/>
              </p14:xfrm>
            </p:contentPart>
          </mc:Choice>
          <mc:Fallback xmlns="">
            <p:pic>
              <p:nvPicPr>
                <p:cNvPr id="522" name="筆跡 521">
                  <a:extLst>
                    <a:ext uri="{FF2B5EF4-FFF2-40B4-BE49-F238E27FC236}">
                      <a16:creationId xmlns:a16="http://schemas.microsoft.com/office/drawing/2014/main" id="{0FAEFAB3-CD49-4259-BAC8-F541C90B5E7A}"/>
                    </a:ext>
                  </a:extLst>
                </p:cNvPr>
                <p:cNvPicPr/>
                <p:nvPr/>
              </p:nvPicPr>
              <p:blipFill>
                <a:blip r:embed="rId835"/>
                <a:stretch>
                  <a:fillRect/>
                </a:stretch>
              </p:blipFill>
              <p:spPr>
                <a:xfrm>
                  <a:off x="3464626" y="5756158"/>
                  <a:ext cx="2041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523" name="筆跡 522">
                  <a:extLst>
                    <a:ext uri="{FF2B5EF4-FFF2-40B4-BE49-F238E27FC236}">
                      <a16:creationId xmlns:a16="http://schemas.microsoft.com/office/drawing/2014/main" id="{2C738E5D-E086-4865-88FC-BC70C51C4FBA}"/>
                    </a:ext>
                  </a:extLst>
                </p14:cNvPr>
                <p14:cNvContentPartPr/>
                <p14:nvPr/>
              </p14:nvContentPartPr>
              <p14:xfrm>
                <a:off x="3509986" y="5817358"/>
                <a:ext cx="77040" cy="12600"/>
              </p14:xfrm>
            </p:contentPart>
          </mc:Choice>
          <mc:Fallback xmlns="">
            <p:pic>
              <p:nvPicPr>
                <p:cNvPr id="523" name="筆跡 522">
                  <a:extLst>
                    <a:ext uri="{FF2B5EF4-FFF2-40B4-BE49-F238E27FC236}">
                      <a16:creationId xmlns:a16="http://schemas.microsoft.com/office/drawing/2014/main" id="{2C738E5D-E086-4865-88FC-BC70C51C4FBA}"/>
                    </a:ext>
                  </a:extLst>
                </p:cNvPr>
                <p:cNvPicPr/>
                <p:nvPr/>
              </p:nvPicPr>
              <p:blipFill>
                <a:blip r:embed="rId837"/>
                <a:stretch>
                  <a:fillRect/>
                </a:stretch>
              </p:blipFill>
              <p:spPr>
                <a:xfrm>
                  <a:off x="3501346" y="5808718"/>
                  <a:ext cx="94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524" name="筆跡 523">
                  <a:extLst>
                    <a:ext uri="{FF2B5EF4-FFF2-40B4-BE49-F238E27FC236}">
                      <a16:creationId xmlns:a16="http://schemas.microsoft.com/office/drawing/2014/main" id="{6E1F90CF-7F6E-43F0-BD6F-25CF0F69CBD5}"/>
                    </a:ext>
                  </a:extLst>
                </p14:cNvPr>
                <p14:cNvContentPartPr/>
                <p14:nvPr/>
              </p14:nvContentPartPr>
              <p14:xfrm>
                <a:off x="3493066" y="5849398"/>
                <a:ext cx="109080" cy="131040"/>
              </p14:xfrm>
            </p:contentPart>
          </mc:Choice>
          <mc:Fallback xmlns="">
            <p:pic>
              <p:nvPicPr>
                <p:cNvPr id="524" name="筆跡 523">
                  <a:extLst>
                    <a:ext uri="{FF2B5EF4-FFF2-40B4-BE49-F238E27FC236}">
                      <a16:creationId xmlns:a16="http://schemas.microsoft.com/office/drawing/2014/main" id="{6E1F90CF-7F6E-43F0-BD6F-25CF0F69CBD5}"/>
                    </a:ext>
                  </a:extLst>
                </p:cNvPr>
                <p:cNvPicPr/>
                <p:nvPr/>
              </p:nvPicPr>
              <p:blipFill>
                <a:blip r:embed="rId839"/>
                <a:stretch>
                  <a:fillRect/>
                </a:stretch>
              </p:blipFill>
              <p:spPr>
                <a:xfrm>
                  <a:off x="3484066" y="5840398"/>
                  <a:ext cx="1267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525" name="筆跡 524">
                  <a:extLst>
                    <a:ext uri="{FF2B5EF4-FFF2-40B4-BE49-F238E27FC236}">
                      <a16:creationId xmlns:a16="http://schemas.microsoft.com/office/drawing/2014/main" id="{50F69692-A072-40F2-974D-D835240EFF59}"/>
                    </a:ext>
                  </a:extLst>
                </p14:cNvPr>
                <p14:cNvContentPartPr/>
                <p14:nvPr/>
              </p14:nvContentPartPr>
              <p14:xfrm>
                <a:off x="3520426" y="5890438"/>
                <a:ext cx="106920" cy="97200"/>
              </p14:xfrm>
            </p:contentPart>
          </mc:Choice>
          <mc:Fallback xmlns="">
            <p:pic>
              <p:nvPicPr>
                <p:cNvPr id="525" name="筆跡 524">
                  <a:extLst>
                    <a:ext uri="{FF2B5EF4-FFF2-40B4-BE49-F238E27FC236}">
                      <a16:creationId xmlns:a16="http://schemas.microsoft.com/office/drawing/2014/main" id="{50F69692-A072-40F2-974D-D835240EFF59}"/>
                    </a:ext>
                  </a:extLst>
                </p:cNvPr>
                <p:cNvPicPr/>
                <p:nvPr/>
              </p:nvPicPr>
              <p:blipFill>
                <a:blip r:embed="rId841"/>
                <a:stretch>
                  <a:fillRect/>
                </a:stretch>
              </p:blipFill>
              <p:spPr>
                <a:xfrm>
                  <a:off x="3511786" y="5881798"/>
                  <a:ext cx="124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526" name="筆跡 525">
                  <a:extLst>
                    <a:ext uri="{FF2B5EF4-FFF2-40B4-BE49-F238E27FC236}">
                      <a16:creationId xmlns:a16="http://schemas.microsoft.com/office/drawing/2014/main" id="{172553B3-08E6-414A-A9A0-DBDA03BF6F69}"/>
                    </a:ext>
                  </a:extLst>
                </p14:cNvPr>
                <p14:cNvContentPartPr/>
                <p14:nvPr/>
              </p14:nvContentPartPr>
              <p14:xfrm>
                <a:off x="3527266" y="5955238"/>
                <a:ext cx="63360" cy="52920"/>
              </p14:xfrm>
            </p:contentPart>
          </mc:Choice>
          <mc:Fallback xmlns="">
            <p:pic>
              <p:nvPicPr>
                <p:cNvPr id="526" name="筆跡 525">
                  <a:extLst>
                    <a:ext uri="{FF2B5EF4-FFF2-40B4-BE49-F238E27FC236}">
                      <a16:creationId xmlns:a16="http://schemas.microsoft.com/office/drawing/2014/main" id="{172553B3-08E6-414A-A9A0-DBDA03BF6F69}"/>
                    </a:ext>
                  </a:extLst>
                </p:cNvPr>
                <p:cNvPicPr/>
                <p:nvPr/>
              </p:nvPicPr>
              <p:blipFill>
                <a:blip r:embed="rId843"/>
                <a:stretch>
                  <a:fillRect/>
                </a:stretch>
              </p:blipFill>
              <p:spPr>
                <a:xfrm>
                  <a:off x="3518626" y="5946598"/>
                  <a:ext cx="81000" cy="70560"/>
                </a:xfrm>
                <a:prstGeom prst="rect">
                  <a:avLst/>
                </a:prstGeom>
              </p:spPr>
            </p:pic>
          </mc:Fallback>
        </mc:AlternateContent>
      </p:grpSp>
      <p:grpSp>
        <p:nvGrpSpPr>
          <p:cNvPr id="533" name="群組 532">
            <a:extLst>
              <a:ext uri="{FF2B5EF4-FFF2-40B4-BE49-F238E27FC236}">
                <a16:creationId xmlns:a16="http://schemas.microsoft.com/office/drawing/2014/main" id="{0A6C4E4E-7977-4320-8B85-C14DD250AC12}"/>
              </a:ext>
            </a:extLst>
          </p:cNvPr>
          <p:cNvGrpSpPr/>
          <p:nvPr/>
        </p:nvGrpSpPr>
        <p:grpSpPr>
          <a:xfrm>
            <a:off x="3839386" y="5673358"/>
            <a:ext cx="387000" cy="271080"/>
            <a:chOff x="3839386" y="5673358"/>
            <a:chExt cx="387000" cy="271080"/>
          </a:xfrm>
        </p:grpSpPr>
        <mc:AlternateContent xmlns:mc="http://schemas.openxmlformats.org/markup-compatibility/2006" xmlns:p14="http://schemas.microsoft.com/office/powerpoint/2010/main">
          <mc:Choice Requires="p14">
            <p:contentPart p14:bwMode="auto" r:id="rId844">
              <p14:nvContentPartPr>
                <p14:cNvPr id="528" name="筆跡 527">
                  <a:extLst>
                    <a:ext uri="{FF2B5EF4-FFF2-40B4-BE49-F238E27FC236}">
                      <a16:creationId xmlns:a16="http://schemas.microsoft.com/office/drawing/2014/main" id="{66B27F64-55A5-42D0-858C-B0702DDEBCA0}"/>
                    </a:ext>
                  </a:extLst>
                </p14:cNvPr>
                <p14:cNvContentPartPr/>
                <p14:nvPr/>
              </p14:nvContentPartPr>
              <p14:xfrm>
                <a:off x="3839386" y="5673358"/>
                <a:ext cx="127440" cy="123840"/>
              </p14:xfrm>
            </p:contentPart>
          </mc:Choice>
          <mc:Fallback xmlns="">
            <p:pic>
              <p:nvPicPr>
                <p:cNvPr id="528" name="筆跡 527">
                  <a:extLst>
                    <a:ext uri="{FF2B5EF4-FFF2-40B4-BE49-F238E27FC236}">
                      <a16:creationId xmlns:a16="http://schemas.microsoft.com/office/drawing/2014/main" id="{66B27F64-55A5-42D0-858C-B0702DDEBCA0}"/>
                    </a:ext>
                  </a:extLst>
                </p:cNvPr>
                <p:cNvPicPr/>
                <p:nvPr/>
              </p:nvPicPr>
              <p:blipFill>
                <a:blip r:embed="rId845"/>
                <a:stretch>
                  <a:fillRect/>
                </a:stretch>
              </p:blipFill>
              <p:spPr>
                <a:xfrm>
                  <a:off x="3830746" y="5664718"/>
                  <a:ext cx="145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529" name="筆跡 528">
                  <a:extLst>
                    <a:ext uri="{FF2B5EF4-FFF2-40B4-BE49-F238E27FC236}">
                      <a16:creationId xmlns:a16="http://schemas.microsoft.com/office/drawing/2014/main" id="{9E21BD66-13B1-43DC-95B2-AE2C2429C6B9}"/>
                    </a:ext>
                  </a:extLst>
                </p14:cNvPr>
                <p14:cNvContentPartPr/>
                <p14:nvPr/>
              </p14:nvContentPartPr>
              <p14:xfrm>
                <a:off x="3863506" y="5725918"/>
                <a:ext cx="166320" cy="218520"/>
              </p14:xfrm>
            </p:contentPart>
          </mc:Choice>
          <mc:Fallback xmlns="">
            <p:pic>
              <p:nvPicPr>
                <p:cNvPr id="529" name="筆跡 528">
                  <a:extLst>
                    <a:ext uri="{FF2B5EF4-FFF2-40B4-BE49-F238E27FC236}">
                      <a16:creationId xmlns:a16="http://schemas.microsoft.com/office/drawing/2014/main" id="{9E21BD66-13B1-43DC-95B2-AE2C2429C6B9}"/>
                    </a:ext>
                  </a:extLst>
                </p:cNvPr>
                <p:cNvPicPr/>
                <p:nvPr/>
              </p:nvPicPr>
              <p:blipFill>
                <a:blip r:embed="rId847"/>
                <a:stretch>
                  <a:fillRect/>
                </a:stretch>
              </p:blipFill>
              <p:spPr>
                <a:xfrm>
                  <a:off x="3854506" y="5716918"/>
                  <a:ext cx="183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848">
              <p14:nvContentPartPr>
                <p14:cNvPr id="530" name="筆跡 529">
                  <a:extLst>
                    <a:ext uri="{FF2B5EF4-FFF2-40B4-BE49-F238E27FC236}">
                      <a16:creationId xmlns:a16="http://schemas.microsoft.com/office/drawing/2014/main" id="{B7DCDEF2-D4AA-490A-88FB-8746CAF98379}"/>
                    </a:ext>
                  </a:extLst>
                </p14:cNvPr>
                <p14:cNvContentPartPr/>
                <p14:nvPr/>
              </p14:nvContentPartPr>
              <p14:xfrm>
                <a:off x="3881866" y="5821678"/>
                <a:ext cx="67680" cy="60120"/>
              </p14:xfrm>
            </p:contentPart>
          </mc:Choice>
          <mc:Fallback xmlns="">
            <p:pic>
              <p:nvPicPr>
                <p:cNvPr id="530" name="筆跡 529">
                  <a:extLst>
                    <a:ext uri="{FF2B5EF4-FFF2-40B4-BE49-F238E27FC236}">
                      <a16:creationId xmlns:a16="http://schemas.microsoft.com/office/drawing/2014/main" id="{B7DCDEF2-D4AA-490A-88FB-8746CAF98379}"/>
                    </a:ext>
                  </a:extLst>
                </p:cNvPr>
                <p:cNvPicPr/>
                <p:nvPr/>
              </p:nvPicPr>
              <p:blipFill>
                <a:blip r:embed="rId849"/>
                <a:stretch>
                  <a:fillRect/>
                </a:stretch>
              </p:blipFill>
              <p:spPr>
                <a:xfrm>
                  <a:off x="3872866" y="5812678"/>
                  <a:ext cx="85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531" name="筆跡 530">
                  <a:extLst>
                    <a:ext uri="{FF2B5EF4-FFF2-40B4-BE49-F238E27FC236}">
                      <a16:creationId xmlns:a16="http://schemas.microsoft.com/office/drawing/2014/main" id="{CD56A6E5-7752-40AB-BB95-8F7F1DE02843}"/>
                    </a:ext>
                  </a:extLst>
                </p14:cNvPr>
                <p14:cNvContentPartPr/>
                <p14:nvPr/>
              </p14:nvContentPartPr>
              <p14:xfrm>
                <a:off x="4073746" y="5693878"/>
                <a:ext cx="152640" cy="80640"/>
              </p14:xfrm>
            </p:contentPart>
          </mc:Choice>
          <mc:Fallback xmlns="">
            <p:pic>
              <p:nvPicPr>
                <p:cNvPr id="531" name="筆跡 530">
                  <a:extLst>
                    <a:ext uri="{FF2B5EF4-FFF2-40B4-BE49-F238E27FC236}">
                      <a16:creationId xmlns:a16="http://schemas.microsoft.com/office/drawing/2014/main" id="{CD56A6E5-7752-40AB-BB95-8F7F1DE02843}"/>
                    </a:ext>
                  </a:extLst>
                </p:cNvPr>
                <p:cNvPicPr/>
                <p:nvPr/>
              </p:nvPicPr>
              <p:blipFill>
                <a:blip r:embed="rId851"/>
                <a:stretch>
                  <a:fillRect/>
                </a:stretch>
              </p:blipFill>
              <p:spPr>
                <a:xfrm>
                  <a:off x="4065106" y="5685238"/>
                  <a:ext cx="1702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532" name="筆跡 531">
                  <a:extLst>
                    <a:ext uri="{FF2B5EF4-FFF2-40B4-BE49-F238E27FC236}">
                      <a16:creationId xmlns:a16="http://schemas.microsoft.com/office/drawing/2014/main" id="{65A4F43E-8F29-4156-8D9E-79D70F256FE2}"/>
                    </a:ext>
                  </a:extLst>
                </p14:cNvPr>
                <p14:cNvContentPartPr/>
                <p14:nvPr/>
              </p14:nvContentPartPr>
              <p14:xfrm>
                <a:off x="4077346" y="5725918"/>
                <a:ext cx="124920" cy="189360"/>
              </p14:xfrm>
            </p:contentPart>
          </mc:Choice>
          <mc:Fallback xmlns="">
            <p:pic>
              <p:nvPicPr>
                <p:cNvPr id="532" name="筆跡 531">
                  <a:extLst>
                    <a:ext uri="{FF2B5EF4-FFF2-40B4-BE49-F238E27FC236}">
                      <a16:creationId xmlns:a16="http://schemas.microsoft.com/office/drawing/2014/main" id="{65A4F43E-8F29-4156-8D9E-79D70F256FE2}"/>
                    </a:ext>
                  </a:extLst>
                </p:cNvPr>
                <p:cNvPicPr/>
                <p:nvPr/>
              </p:nvPicPr>
              <p:blipFill>
                <a:blip r:embed="rId853"/>
                <a:stretch>
                  <a:fillRect/>
                </a:stretch>
              </p:blipFill>
              <p:spPr>
                <a:xfrm>
                  <a:off x="4068346" y="5716918"/>
                  <a:ext cx="142560" cy="207000"/>
                </a:xfrm>
                <a:prstGeom prst="rect">
                  <a:avLst/>
                </a:prstGeom>
              </p:spPr>
            </p:pic>
          </mc:Fallback>
        </mc:AlternateContent>
      </p:grpSp>
      <p:grpSp>
        <p:nvGrpSpPr>
          <p:cNvPr id="536" name="群組 535">
            <a:extLst>
              <a:ext uri="{FF2B5EF4-FFF2-40B4-BE49-F238E27FC236}">
                <a16:creationId xmlns:a16="http://schemas.microsoft.com/office/drawing/2014/main" id="{DDD85D46-5511-48CB-9949-8E25935F54D8}"/>
              </a:ext>
            </a:extLst>
          </p:cNvPr>
          <p:cNvGrpSpPr/>
          <p:nvPr/>
        </p:nvGrpSpPr>
        <p:grpSpPr>
          <a:xfrm>
            <a:off x="4423306" y="5625118"/>
            <a:ext cx="66240" cy="78480"/>
            <a:chOff x="4423306" y="5625118"/>
            <a:chExt cx="66240" cy="78480"/>
          </a:xfrm>
        </p:grpSpPr>
        <mc:AlternateContent xmlns:mc="http://schemas.openxmlformats.org/markup-compatibility/2006" xmlns:p14="http://schemas.microsoft.com/office/powerpoint/2010/main">
          <mc:Choice Requires="p14">
            <p:contentPart p14:bwMode="auto" r:id="rId854">
              <p14:nvContentPartPr>
                <p14:cNvPr id="534" name="筆跡 533">
                  <a:extLst>
                    <a:ext uri="{FF2B5EF4-FFF2-40B4-BE49-F238E27FC236}">
                      <a16:creationId xmlns:a16="http://schemas.microsoft.com/office/drawing/2014/main" id="{2C528CB5-C3DB-473F-9FFD-10A7184DF7E2}"/>
                    </a:ext>
                  </a:extLst>
                </p14:cNvPr>
                <p14:cNvContentPartPr/>
                <p14:nvPr/>
              </p14:nvContentPartPr>
              <p14:xfrm>
                <a:off x="4423306" y="5625118"/>
                <a:ext cx="14400" cy="63000"/>
              </p14:xfrm>
            </p:contentPart>
          </mc:Choice>
          <mc:Fallback xmlns="">
            <p:pic>
              <p:nvPicPr>
                <p:cNvPr id="534" name="筆跡 533">
                  <a:extLst>
                    <a:ext uri="{FF2B5EF4-FFF2-40B4-BE49-F238E27FC236}">
                      <a16:creationId xmlns:a16="http://schemas.microsoft.com/office/drawing/2014/main" id="{2C528CB5-C3DB-473F-9FFD-10A7184DF7E2}"/>
                    </a:ext>
                  </a:extLst>
                </p:cNvPr>
                <p:cNvPicPr/>
                <p:nvPr/>
              </p:nvPicPr>
              <p:blipFill>
                <a:blip r:embed="rId855"/>
                <a:stretch>
                  <a:fillRect/>
                </a:stretch>
              </p:blipFill>
              <p:spPr>
                <a:xfrm>
                  <a:off x="4414666" y="5616118"/>
                  <a:ext cx="320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535" name="筆跡 534">
                  <a:extLst>
                    <a:ext uri="{FF2B5EF4-FFF2-40B4-BE49-F238E27FC236}">
                      <a16:creationId xmlns:a16="http://schemas.microsoft.com/office/drawing/2014/main" id="{CA684072-1591-48C2-ADE7-5A29356A2B1C}"/>
                    </a:ext>
                  </a:extLst>
                </p14:cNvPr>
                <p14:cNvContentPartPr/>
                <p14:nvPr/>
              </p14:nvContentPartPr>
              <p14:xfrm>
                <a:off x="4485586" y="5634118"/>
                <a:ext cx="3960" cy="69480"/>
              </p14:xfrm>
            </p:contentPart>
          </mc:Choice>
          <mc:Fallback xmlns="">
            <p:pic>
              <p:nvPicPr>
                <p:cNvPr id="535" name="筆跡 534">
                  <a:extLst>
                    <a:ext uri="{FF2B5EF4-FFF2-40B4-BE49-F238E27FC236}">
                      <a16:creationId xmlns:a16="http://schemas.microsoft.com/office/drawing/2014/main" id="{CA684072-1591-48C2-ADE7-5A29356A2B1C}"/>
                    </a:ext>
                  </a:extLst>
                </p:cNvPr>
                <p:cNvPicPr/>
                <p:nvPr/>
              </p:nvPicPr>
              <p:blipFill>
                <a:blip r:embed="rId857"/>
                <a:stretch>
                  <a:fillRect/>
                </a:stretch>
              </p:blipFill>
              <p:spPr>
                <a:xfrm>
                  <a:off x="4476586" y="5625478"/>
                  <a:ext cx="21600" cy="87120"/>
                </a:xfrm>
                <a:prstGeom prst="rect">
                  <a:avLst/>
                </a:prstGeom>
              </p:spPr>
            </p:pic>
          </mc:Fallback>
        </mc:AlternateContent>
      </p:grpSp>
      <p:grpSp>
        <p:nvGrpSpPr>
          <p:cNvPr id="597" name="群組 596">
            <a:extLst>
              <a:ext uri="{FF2B5EF4-FFF2-40B4-BE49-F238E27FC236}">
                <a16:creationId xmlns:a16="http://schemas.microsoft.com/office/drawing/2014/main" id="{2960F594-F97F-4FEE-ACCB-1C737C4D88E7}"/>
              </a:ext>
            </a:extLst>
          </p:cNvPr>
          <p:cNvGrpSpPr/>
          <p:nvPr/>
        </p:nvGrpSpPr>
        <p:grpSpPr>
          <a:xfrm>
            <a:off x="4646866" y="5602438"/>
            <a:ext cx="2003760" cy="488160"/>
            <a:chOff x="4646866" y="5602438"/>
            <a:chExt cx="2003760" cy="488160"/>
          </a:xfrm>
        </p:grpSpPr>
        <mc:AlternateContent xmlns:mc="http://schemas.openxmlformats.org/markup-compatibility/2006" xmlns:p14="http://schemas.microsoft.com/office/powerpoint/2010/main">
          <mc:Choice Requires="p14">
            <p:contentPart p14:bwMode="auto" r:id="rId858">
              <p14:nvContentPartPr>
                <p14:cNvPr id="537" name="筆跡 536">
                  <a:extLst>
                    <a:ext uri="{FF2B5EF4-FFF2-40B4-BE49-F238E27FC236}">
                      <a16:creationId xmlns:a16="http://schemas.microsoft.com/office/drawing/2014/main" id="{4FD0236C-6E1E-46DE-99B1-CA96DC3DE77C}"/>
                    </a:ext>
                  </a:extLst>
                </p14:cNvPr>
                <p14:cNvContentPartPr/>
                <p14:nvPr/>
              </p14:nvContentPartPr>
              <p14:xfrm>
                <a:off x="4668466" y="5712598"/>
                <a:ext cx="79200" cy="20880"/>
              </p14:xfrm>
            </p:contentPart>
          </mc:Choice>
          <mc:Fallback xmlns="">
            <p:pic>
              <p:nvPicPr>
                <p:cNvPr id="537" name="筆跡 536">
                  <a:extLst>
                    <a:ext uri="{FF2B5EF4-FFF2-40B4-BE49-F238E27FC236}">
                      <a16:creationId xmlns:a16="http://schemas.microsoft.com/office/drawing/2014/main" id="{4FD0236C-6E1E-46DE-99B1-CA96DC3DE77C}"/>
                    </a:ext>
                  </a:extLst>
                </p:cNvPr>
                <p:cNvPicPr/>
                <p:nvPr/>
              </p:nvPicPr>
              <p:blipFill>
                <a:blip r:embed="rId859"/>
                <a:stretch>
                  <a:fillRect/>
                </a:stretch>
              </p:blipFill>
              <p:spPr>
                <a:xfrm>
                  <a:off x="4659826" y="5703598"/>
                  <a:ext cx="96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538" name="筆跡 537">
                  <a:extLst>
                    <a:ext uri="{FF2B5EF4-FFF2-40B4-BE49-F238E27FC236}">
                      <a16:creationId xmlns:a16="http://schemas.microsoft.com/office/drawing/2014/main" id="{805F54C4-4C84-4663-8AAE-3C8F5926FC14}"/>
                    </a:ext>
                  </a:extLst>
                </p14:cNvPr>
                <p14:cNvContentPartPr/>
                <p14:nvPr/>
              </p14:nvContentPartPr>
              <p14:xfrm>
                <a:off x="4646866" y="5802958"/>
                <a:ext cx="89640" cy="20880"/>
              </p14:xfrm>
            </p:contentPart>
          </mc:Choice>
          <mc:Fallback xmlns="">
            <p:pic>
              <p:nvPicPr>
                <p:cNvPr id="538" name="筆跡 537">
                  <a:extLst>
                    <a:ext uri="{FF2B5EF4-FFF2-40B4-BE49-F238E27FC236}">
                      <a16:creationId xmlns:a16="http://schemas.microsoft.com/office/drawing/2014/main" id="{805F54C4-4C84-4663-8AAE-3C8F5926FC14}"/>
                    </a:ext>
                  </a:extLst>
                </p:cNvPr>
                <p:cNvPicPr/>
                <p:nvPr/>
              </p:nvPicPr>
              <p:blipFill>
                <a:blip r:embed="rId861"/>
                <a:stretch>
                  <a:fillRect/>
                </a:stretch>
              </p:blipFill>
              <p:spPr>
                <a:xfrm>
                  <a:off x="4637866" y="5794318"/>
                  <a:ext cx="107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539" name="筆跡 538">
                  <a:extLst>
                    <a:ext uri="{FF2B5EF4-FFF2-40B4-BE49-F238E27FC236}">
                      <a16:creationId xmlns:a16="http://schemas.microsoft.com/office/drawing/2014/main" id="{B6332B5B-BD5D-4E48-9827-5DF566D2C147}"/>
                    </a:ext>
                  </a:extLst>
                </p14:cNvPr>
                <p14:cNvContentPartPr/>
                <p14:nvPr/>
              </p14:nvContentPartPr>
              <p14:xfrm>
                <a:off x="4670986" y="5859838"/>
                <a:ext cx="102240" cy="64080"/>
              </p14:xfrm>
            </p:contentPart>
          </mc:Choice>
          <mc:Fallback xmlns="">
            <p:pic>
              <p:nvPicPr>
                <p:cNvPr id="539" name="筆跡 538">
                  <a:extLst>
                    <a:ext uri="{FF2B5EF4-FFF2-40B4-BE49-F238E27FC236}">
                      <a16:creationId xmlns:a16="http://schemas.microsoft.com/office/drawing/2014/main" id="{B6332B5B-BD5D-4E48-9827-5DF566D2C147}"/>
                    </a:ext>
                  </a:extLst>
                </p:cNvPr>
                <p:cNvPicPr/>
                <p:nvPr/>
              </p:nvPicPr>
              <p:blipFill>
                <a:blip r:embed="rId863"/>
                <a:stretch>
                  <a:fillRect/>
                </a:stretch>
              </p:blipFill>
              <p:spPr>
                <a:xfrm>
                  <a:off x="4661986" y="5850838"/>
                  <a:ext cx="1198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540" name="筆跡 539">
                  <a:extLst>
                    <a:ext uri="{FF2B5EF4-FFF2-40B4-BE49-F238E27FC236}">
                      <a16:creationId xmlns:a16="http://schemas.microsoft.com/office/drawing/2014/main" id="{ABF1FD95-46C0-4CBA-90A3-7BBF030C6603}"/>
                    </a:ext>
                  </a:extLst>
                </p14:cNvPr>
                <p14:cNvContentPartPr/>
                <p14:nvPr/>
              </p14:nvContentPartPr>
              <p14:xfrm>
                <a:off x="4829026" y="5751478"/>
                <a:ext cx="166680" cy="101520"/>
              </p14:xfrm>
            </p:contentPart>
          </mc:Choice>
          <mc:Fallback xmlns="">
            <p:pic>
              <p:nvPicPr>
                <p:cNvPr id="540" name="筆跡 539">
                  <a:extLst>
                    <a:ext uri="{FF2B5EF4-FFF2-40B4-BE49-F238E27FC236}">
                      <a16:creationId xmlns:a16="http://schemas.microsoft.com/office/drawing/2014/main" id="{ABF1FD95-46C0-4CBA-90A3-7BBF030C6603}"/>
                    </a:ext>
                  </a:extLst>
                </p:cNvPr>
                <p:cNvPicPr/>
                <p:nvPr/>
              </p:nvPicPr>
              <p:blipFill>
                <a:blip r:embed="rId865"/>
                <a:stretch>
                  <a:fillRect/>
                </a:stretch>
              </p:blipFill>
              <p:spPr>
                <a:xfrm>
                  <a:off x="4820386" y="5742838"/>
                  <a:ext cx="184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541" name="筆跡 540">
                  <a:extLst>
                    <a:ext uri="{FF2B5EF4-FFF2-40B4-BE49-F238E27FC236}">
                      <a16:creationId xmlns:a16="http://schemas.microsoft.com/office/drawing/2014/main" id="{8D99EE16-DAE1-4551-909C-B3D9E1D693F6}"/>
                    </a:ext>
                  </a:extLst>
                </p14:cNvPr>
                <p14:cNvContentPartPr/>
                <p14:nvPr/>
              </p14:nvContentPartPr>
              <p14:xfrm>
                <a:off x="4802386" y="5716558"/>
                <a:ext cx="102240" cy="263880"/>
              </p14:xfrm>
            </p:contentPart>
          </mc:Choice>
          <mc:Fallback xmlns="">
            <p:pic>
              <p:nvPicPr>
                <p:cNvPr id="541" name="筆跡 540">
                  <a:extLst>
                    <a:ext uri="{FF2B5EF4-FFF2-40B4-BE49-F238E27FC236}">
                      <a16:creationId xmlns:a16="http://schemas.microsoft.com/office/drawing/2014/main" id="{8D99EE16-DAE1-4551-909C-B3D9E1D693F6}"/>
                    </a:ext>
                  </a:extLst>
                </p:cNvPr>
                <p:cNvPicPr/>
                <p:nvPr/>
              </p:nvPicPr>
              <p:blipFill>
                <a:blip r:embed="rId867"/>
                <a:stretch>
                  <a:fillRect/>
                </a:stretch>
              </p:blipFill>
              <p:spPr>
                <a:xfrm>
                  <a:off x="4793386" y="5707918"/>
                  <a:ext cx="1198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542" name="筆跡 541">
                  <a:extLst>
                    <a:ext uri="{FF2B5EF4-FFF2-40B4-BE49-F238E27FC236}">
                      <a16:creationId xmlns:a16="http://schemas.microsoft.com/office/drawing/2014/main" id="{58E17636-4B9E-4AA3-B839-8C1F10AD7433}"/>
                    </a:ext>
                  </a:extLst>
                </p14:cNvPr>
                <p14:cNvContentPartPr/>
                <p14:nvPr/>
              </p14:nvContentPartPr>
              <p14:xfrm>
                <a:off x="4875466" y="5900878"/>
                <a:ext cx="82800" cy="88920"/>
              </p14:xfrm>
            </p:contentPart>
          </mc:Choice>
          <mc:Fallback xmlns="">
            <p:pic>
              <p:nvPicPr>
                <p:cNvPr id="542" name="筆跡 541">
                  <a:extLst>
                    <a:ext uri="{FF2B5EF4-FFF2-40B4-BE49-F238E27FC236}">
                      <a16:creationId xmlns:a16="http://schemas.microsoft.com/office/drawing/2014/main" id="{58E17636-4B9E-4AA3-B839-8C1F10AD7433}"/>
                    </a:ext>
                  </a:extLst>
                </p:cNvPr>
                <p:cNvPicPr/>
                <p:nvPr/>
              </p:nvPicPr>
              <p:blipFill>
                <a:blip r:embed="rId869"/>
                <a:stretch>
                  <a:fillRect/>
                </a:stretch>
              </p:blipFill>
              <p:spPr>
                <a:xfrm>
                  <a:off x="4866826" y="5891878"/>
                  <a:ext cx="1004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543" name="筆跡 542">
                  <a:extLst>
                    <a:ext uri="{FF2B5EF4-FFF2-40B4-BE49-F238E27FC236}">
                      <a16:creationId xmlns:a16="http://schemas.microsoft.com/office/drawing/2014/main" id="{60C1A167-AD8D-483B-B5EE-5E616022466E}"/>
                    </a:ext>
                  </a:extLst>
                </p14:cNvPr>
                <p14:cNvContentPartPr/>
                <p14:nvPr/>
              </p14:nvContentPartPr>
              <p14:xfrm>
                <a:off x="5101186" y="5613598"/>
                <a:ext cx="167760" cy="77040"/>
              </p14:xfrm>
            </p:contentPart>
          </mc:Choice>
          <mc:Fallback xmlns="">
            <p:pic>
              <p:nvPicPr>
                <p:cNvPr id="543" name="筆跡 542">
                  <a:extLst>
                    <a:ext uri="{FF2B5EF4-FFF2-40B4-BE49-F238E27FC236}">
                      <a16:creationId xmlns:a16="http://schemas.microsoft.com/office/drawing/2014/main" id="{60C1A167-AD8D-483B-B5EE-5E616022466E}"/>
                    </a:ext>
                  </a:extLst>
                </p:cNvPr>
                <p:cNvPicPr/>
                <p:nvPr/>
              </p:nvPicPr>
              <p:blipFill>
                <a:blip r:embed="rId871"/>
                <a:stretch>
                  <a:fillRect/>
                </a:stretch>
              </p:blipFill>
              <p:spPr>
                <a:xfrm>
                  <a:off x="5092186" y="5604958"/>
                  <a:ext cx="1854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544" name="筆跡 543">
                  <a:extLst>
                    <a:ext uri="{FF2B5EF4-FFF2-40B4-BE49-F238E27FC236}">
                      <a16:creationId xmlns:a16="http://schemas.microsoft.com/office/drawing/2014/main" id="{3D2CAFFB-02C8-4ECA-B690-A718F02D028A}"/>
                    </a:ext>
                  </a:extLst>
                </p14:cNvPr>
                <p14:cNvContentPartPr/>
                <p14:nvPr/>
              </p14:nvContentPartPr>
              <p14:xfrm>
                <a:off x="5181826" y="5696038"/>
                <a:ext cx="10800" cy="27000"/>
              </p14:xfrm>
            </p:contentPart>
          </mc:Choice>
          <mc:Fallback xmlns="">
            <p:pic>
              <p:nvPicPr>
                <p:cNvPr id="544" name="筆跡 543">
                  <a:extLst>
                    <a:ext uri="{FF2B5EF4-FFF2-40B4-BE49-F238E27FC236}">
                      <a16:creationId xmlns:a16="http://schemas.microsoft.com/office/drawing/2014/main" id="{3D2CAFFB-02C8-4ECA-B690-A718F02D028A}"/>
                    </a:ext>
                  </a:extLst>
                </p:cNvPr>
                <p:cNvPicPr/>
                <p:nvPr/>
              </p:nvPicPr>
              <p:blipFill>
                <a:blip r:embed="rId873"/>
                <a:stretch>
                  <a:fillRect/>
                </a:stretch>
              </p:blipFill>
              <p:spPr>
                <a:xfrm>
                  <a:off x="5173186" y="5687398"/>
                  <a:ext cx="28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545" name="筆跡 544">
                  <a:extLst>
                    <a:ext uri="{FF2B5EF4-FFF2-40B4-BE49-F238E27FC236}">
                      <a16:creationId xmlns:a16="http://schemas.microsoft.com/office/drawing/2014/main" id="{355D935A-1F78-4EE6-83D4-64B6612380CC}"/>
                    </a:ext>
                  </a:extLst>
                </p14:cNvPr>
                <p14:cNvContentPartPr/>
                <p14:nvPr/>
              </p14:nvContentPartPr>
              <p14:xfrm>
                <a:off x="5281546" y="5602438"/>
                <a:ext cx="114480" cy="103320"/>
              </p14:xfrm>
            </p:contentPart>
          </mc:Choice>
          <mc:Fallback xmlns="">
            <p:pic>
              <p:nvPicPr>
                <p:cNvPr id="545" name="筆跡 544">
                  <a:extLst>
                    <a:ext uri="{FF2B5EF4-FFF2-40B4-BE49-F238E27FC236}">
                      <a16:creationId xmlns:a16="http://schemas.microsoft.com/office/drawing/2014/main" id="{355D935A-1F78-4EE6-83D4-64B6612380CC}"/>
                    </a:ext>
                  </a:extLst>
                </p:cNvPr>
                <p:cNvPicPr/>
                <p:nvPr/>
              </p:nvPicPr>
              <p:blipFill>
                <a:blip r:embed="rId875"/>
                <a:stretch>
                  <a:fillRect/>
                </a:stretch>
              </p:blipFill>
              <p:spPr>
                <a:xfrm>
                  <a:off x="5272906" y="5593438"/>
                  <a:ext cx="132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546" name="筆跡 545">
                  <a:extLst>
                    <a:ext uri="{FF2B5EF4-FFF2-40B4-BE49-F238E27FC236}">
                      <a16:creationId xmlns:a16="http://schemas.microsoft.com/office/drawing/2014/main" id="{F370DF69-0F15-4BAA-ABC3-073A3E938BA2}"/>
                    </a:ext>
                  </a:extLst>
                </p14:cNvPr>
                <p14:cNvContentPartPr/>
                <p14:nvPr/>
              </p14:nvContentPartPr>
              <p14:xfrm>
                <a:off x="5214946" y="5719798"/>
                <a:ext cx="126000" cy="33120"/>
              </p14:xfrm>
            </p:contentPart>
          </mc:Choice>
          <mc:Fallback xmlns="">
            <p:pic>
              <p:nvPicPr>
                <p:cNvPr id="546" name="筆跡 545">
                  <a:extLst>
                    <a:ext uri="{FF2B5EF4-FFF2-40B4-BE49-F238E27FC236}">
                      <a16:creationId xmlns:a16="http://schemas.microsoft.com/office/drawing/2014/main" id="{F370DF69-0F15-4BAA-ABC3-073A3E938BA2}"/>
                    </a:ext>
                  </a:extLst>
                </p:cNvPr>
                <p:cNvPicPr/>
                <p:nvPr/>
              </p:nvPicPr>
              <p:blipFill>
                <a:blip r:embed="rId877"/>
                <a:stretch>
                  <a:fillRect/>
                </a:stretch>
              </p:blipFill>
              <p:spPr>
                <a:xfrm>
                  <a:off x="5206306" y="5710798"/>
                  <a:ext cx="1436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547" name="筆跡 546">
                  <a:extLst>
                    <a:ext uri="{FF2B5EF4-FFF2-40B4-BE49-F238E27FC236}">
                      <a16:creationId xmlns:a16="http://schemas.microsoft.com/office/drawing/2014/main" id="{81A50E6D-CC65-4C03-A0FE-F5BE4D346E7E}"/>
                    </a:ext>
                  </a:extLst>
                </p14:cNvPr>
                <p14:cNvContentPartPr/>
                <p14:nvPr/>
              </p14:nvContentPartPr>
              <p14:xfrm>
                <a:off x="5207026" y="5790718"/>
                <a:ext cx="174240" cy="70200"/>
              </p14:xfrm>
            </p:contentPart>
          </mc:Choice>
          <mc:Fallback xmlns="">
            <p:pic>
              <p:nvPicPr>
                <p:cNvPr id="547" name="筆跡 546">
                  <a:extLst>
                    <a:ext uri="{FF2B5EF4-FFF2-40B4-BE49-F238E27FC236}">
                      <a16:creationId xmlns:a16="http://schemas.microsoft.com/office/drawing/2014/main" id="{81A50E6D-CC65-4C03-A0FE-F5BE4D346E7E}"/>
                    </a:ext>
                  </a:extLst>
                </p:cNvPr>
                <p:cNvPicPr/>
                <p:nvPr/>
              </p:nvPicPr>
              <p:blipFill>
                <a:blip r:embed="rId879"/>
                <a:stretch>
                  <a:fillRect/>
                </a:stretch>
              </p:blipFill>
              <p:spPr>
                <a:xfrm>
                  <a:off x="5198026" y="5782078"/>
                  <a:ext cx="191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548" name="筆跡 547">
                  <a:extLst>
                    <a:ext uri="{FF2B5EF4-FFF2-40B4-BE49-F238E27FC236}">
                      <a16:creationId xmlns:a16="http://schemas.microsoft.com/office/drawing/2014/main" id="{1E0F0A7C-29B8-4431-8488-D498276D8774}"/>
                    </a:ext>
                  </a:extLst>
                </p14:cNvPr>
                <p14:cNvContentPartPr/>
                <p14:nvPr/>
              </p14:nvContentPartPr>
              <p14:xfrm>
                <a:off x="5214946" y="5684878"/>
                <a:ext cx="91800" cy="309240"/>
              </p14:xfrm>
            </p:contentPart>
          </mc:Choice>
          <mc:Fallback xmlns="">
            <p:pic>
              <p:nvPicPr>
                <p:cNvPr id="548" name="筆跡 547">
                  <a:extLst>
                    <a:ext uri="{FF2B5EF4-FFF2-40B4-BE49-F238E27FC236}">
                      <a16:creationId xmlns:a16="http://schemas.microsoft.com/office/drawing/2014/main" id="{1E0F0A7C-29B8-4431-8488-D498276D8774}"/>
                    </a:ext>
                  </a:extLst>
                </p:cNvPr>
                <p:cNvPicPr/>
                <p:nvPr/>
              </p:nvPicPr>
              <p:blipFill>
                <a:blip r:embed="rId881"/>
                <a:stretch>
                  <a:fillRect/>
                </a:stretch>
              </p:blipFill>
              <p:spPr>
                <a:xfrm>
                  <a:off x="5206306" y="5675878"/>
                  <a:ext cx="1094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549" name="筆跡 548">
                  <a:extLst>
                    <a:ext uri="{FF2B5EF4-FFF2-40B4-BE49-F238E27FC236}">
                      <a16:creationId xmlns:a16="http://schemas.microsoft.com/office/drawing/2014/main" id="{B9F42430-DD5F-433F-8EFE-DAB506704030}"/>
                    </a:ext>
                  </a:extLst>
                </p14:cNvPr>
                <p14:cNvContentPartPr/>
                <p14:nvPr/>
              </p14:nvContentPartPr>
              <p14:xfrm>
                <a:off x="5304226" y="5932918"/>
                <a:ext cx="92880" cy="30240"/>
              </p14:xfrm>
            </p:contentPart>
          </mc:Choice>
          <mc:Fallback xmlns="">
            <p:pic>
              <p:nvPicPr>
                <p:cNvPr id="549" name="筆跡 548">
                  <a:extLst>
                    <a:ext uri="{FF2B5EF4-FFF2-40B4-BE49-F238E27FC236}">
                      <a16:creationId xmlns:a16="http://schemas.microsoft.com/office/drawing/2014/main" id="{B9F42430-DD5F-433F-8EFE-DAB506704030}"/>
                    </a:ext>
                  </a:extLst>
                </p:cNvPr>
                <p:cNvPicPr/>
                <p:nvPr/>
              </p:nvPicPr>
              <p:blipFill>
                <a:blip r:embed="rId883"/>
                <a:stretch>
                  <a:fillRect/>
                </a:stretch>
              </p:blipFill>
              <p:spPr>
                <a:xfrm>
                  <a:off x="5295586" y="5923918"/>
                  <a:ext cx="110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550" name="筆跡 549">
                  <a:extLst>
                    <a:ext uri="{FF2B5EF4-FFF2-40B4-BE49-F238E27FC236}">
                      <a16:creationId xmlns:a16="http://schemas.microsoft.com/office/drawing/2014/main" id="{8233A0F3-89B0-4CCB-A1D2-75D92C34664D}"/>
                    </a:ext>
                  </a:extLst>
                </p14:cNvPr>
                <p14:cNvContentPartPr/>
                <p14:nvPr/>
              </p14:nvContentPartPr>
              <p14:xfrm>
                <a:off x="5448226" y="5693878"/>
                <a:ext cx="151200" cy="185760"/>
              </p14:xfrm>
            </p:contentPart>
          </mc:Choice>
          <mc:Fallback xmlns="">
            <p:pic>
              <p:nvPicPr>
                <p:cNvPr id="550" name="筆跡 549">
                  <a:extLst>
                    <a:ext uri="{FF2B5EF4-FFF2-40B4-BE49-F238E27FC236}">
                      <a16:creationId xmlns:a16="http://schemas.microsoft.com/office/drawing/2014/main" id="{8233A0F3-89B0-4CCB-A1D2-75D92C34664D}"/>
                    </a:ext>
                  </a:extLst>
                </p:cNvPr>
                <p:cNvPicPr/>
                <p:nvPr/>
              </p:nvPicPr>
              <p:blipFill>
                <a:blip r:embed="rId885"/>
                <a:stretch>
                  <a:fillRect/>
                </a:stretch>
              </p:blipFill>
              <p:spPr>
                <a:xfrm>
                  <a:off x="5439586" y="5685238"/>
                  <a:ext cx="1688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551" name="筆跡 550">
                  <a:extLst>
                    <a:ext uri="{FF2B5EF4-FFF2-40B4-BE49-F238E27FC236}">
                      <a16:creationId xmlns:a16="http://schemas.microsoft.com/office/drawing/2014/main" id="{F77F1651-6683-46C9-8AEE-DC4F40709E47}"/>
                    </a:ext>
                  </a:extLst>
                </p14:cNvPr>
                <p14:cNvContentPartPr/>
                <p14:nvPr/>
              </p14:nvContentPartPr>
              <p14:xfrm>
                <a:off x="5592586" y="5696038"/>
                <a:ext cx="88560" cy="48600"/>
              </p14:xfrm>
            </p:contentPart>
          </mc:Choice>
          <mc:Fallback xmlns="">
            <p:pic>
              <p:nvPicPr>
                <p:cNvPr id="551" name="筆跡 550">
                  <a:extLst>
                    <a:ext uri="{FF2B5EF4-FFF2-40B4-BE49-F238E27FC236}">
                      <a16:creationId xmlns:a16="http://schemas.microsoft.com/office/drawing/2014/main" id="{F77F1651-6683-46C9-8AEE-DC4F40709E47}"/>
                    </a:ext>
                  </a:extLst>
                </p:cNvPr>
                <p:cNvPicPr/>
                <p:nvPr/>
              </p:nvPicPr>
              <p:blipFill>
                <a:blip r:embed="rId887"/>
                <a:stretch>
                  <a:fillRect/>
                </a:stretch>
              </p:blipFill>
              <p:spPr>
                <a:xfrm>
                  <a:off x="5583586" y="5687398"/>
                  <a:ext cx="1062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552" name="筆跡 551">
                  <a:extLst>
                    <a:ext uri="{FF2B5EF4-FFF2-40B4-BE49-F238E27FC236}">
                      <a16:creationId xmlns:a16="http://schemas.microsoft.com/office/drawing/2014/main" id="{D1BECA12-E91A-4A51-818C-F80DA8F1EA2C}"/>
                    </a:ext>
                  </a:extLst>
                </p14:cNvPr>
                <p14:cNvContentPartPr/>
                <p14:nvPr/>
              </p14:nvContentPartPr>
              <p14:xfrm>
                <a:off x="5551186" y="5800078"/>
                <a:ext cx="115920" cy="64080"/>
              </p14:xfrm>
            </p:contentPart>
          </mc:Choice>
          <mc:Fallback xmlns="">
            <p:pic>
              <p:nvPicPr>
                <p:cNvPr id="552" name="筆跡 551">
                  <a:extLst>
                    <a:ext uri="{FF2B5EF4-FFF2-40B4-BE49-F238E27FC236}">
                      <a16:creationId xmlns:a16="http://schemas.microsoft.com/office/drawing/2014/main" id="{D1BECA12-E91A-4A51-818C-F80DA8F1EA2C}"/>
                    </a:ext>
                  </a:extLst>
                </p:cNvPr>
                <p:cNvPicPr/>
                <p:nvPr/>
              </p:nvPicPr>
              <p:blipFill>
                <a:blip r:embed="rId889"/>
                <a:stretch>
                  <a:fillRect/>
                </a:stretch>
              </p:blipFill>
              <p:spPr>
                <a:xfrm>
                  <a:off x="5542546" y="5791078"/>
                  <a:ext cx="1335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553" name="筆跡 552">
                  <a:extLst>
                    <a:ext uri="{FF2B5EF4-FFF2-40B4-BE49-F238E27FC236}">
                      <a16:creationId xmlns:a16="http://schemas.microsoft.com/office/drawing/2014/main" id="{94F683F0-859B-488F-9B28-467A323FEF99}"/>
                    </a:ext>
                  </a:extLst>
                </p14:cNvPr>
                <p14:cNvContentPartPr/>
                <p14:nvPr/>
              </p14:nvContentPartPr>
              <p14:xfrm>
                <a:off x="5605186" y="5829958"/>
                <a:ext cx="21960" cy="118800"/>
              </p14:xfrm>
            </p:contentPart>
          </mc:Choice>
          <mc:Fallback xmlns="">
            <p:pic>
              <p:nvPicPr>
                <p:cNvPr id="553" name="筆跡 552">
                  <a:extLst>
                    <a:ext uri="{FF2B5EF4-FFF2-40B4-BE49-F238E27FC236}">
                      <a16:creationId xmlns:a16="http://schemas.microsoft.com/office/drawing/2014/main" id="{94F683F0-859B-488F-9B28-467A323FEF99}"/>
                    </a:ext>
                  </a:extLst>
                </p:cNvPr>
                <p:cNvPicPr/>
                <p:nvPr/>
              </p:nvPicPr>
              <p:blipFill>
                <a:blip r:embed="rId891"/>
                <a:stretch>
                  <a:fillRect/>
                </a:stretch>
              </p:blipFill>
              <p:spPr>
                <a:xfrm>
                  <a:off x="5596186" y="5820958"/>
                  <a:ext cx="396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554" name="筆跡 553">
                  <a:extLst>
                    <a:ext uri="{FF2B5EF4-FFF2-40B4-BE49-F238E27FC236}">
                      <a16:creationId xmlns:a16="http://schemas.microsoft.com/office/drawing/2014/main" id="{BEBC4987-8204-4A78-AAB3-1B615208E674}"/>
                    </a:ext>
                  </a:extLst>
                </p14:cNvPr>
                <p14:cNvContentPartPr/>
                <p14:nvPr/>
              </p14:nvContentPartPr>
              <p14:xfrm>
                <a:off x="5586826" y="5927518"/>
                <a:ext cx="21960" cy="27000"/>
              </p14:xfrm>
            </p:contentPart>
          </mc:Choice>
          <mc:Fallback xmlns="">
            <p:pic>
              <p:nvPicPr>
                <p:cNvPr id="554" name="筆跡 553">
                  <a:extLst>
                    <a:ext uri="{FF2B5EF4-FFF2-40B4-BE49-F238E27FC236}">
                      <a16:creationId xmlns:a16="http://schemas.microsoft.com/office/drawing/2014/main" id="{BEBC4987-8204-4A78-AAB3-1B615208E674}"/>
                    </a:ext>
                  </a:extLst>
                </p:cNvPr>
                <p:cNvPicPr/>
                <p:nvPr/>
              </p:nvPicPr>
              <p:blipFill>
                <a:blip r:embed="rId893"/>
                <a:stretch>
                  <a:fillRect/>
                </a:stretch>
              </p:blipFill>
              <p:spPr>
                <a:xfrm>
                  <a:off x="5577826" y="5918878"/>
                  <a:ext cx="396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555" name="筆跡 554">
                  <a:extLst>
                    <a:ext uri="{FF2B5EF4-FFF2-40B4-BE49-F238E27FC236}">
                      <a16:creationId xmlns:a16="http://schemas.microsoft.com/office/drawing/2014/main" id="{F25CCF92-71DE-4B01-BE4D-38DDDDDDACA1}"/>
                    </a:ext>
                  </a:extLst>
                </p14:cNvPr>
                <p14:cNvContentPartPr/>
                <p14:nvPr/>
              </p14:nvContentPartPr>
              <p14:xfrm>
                <a:off x="5535346" y="5916358"/>
                <a:ext cx="217440" cy="97200"/>
              </p14:xfrm>
            </p:contentPart>
          </mc:Choice>
          <mc:Fallback xmlns="">
            <p:pic>
              <p:nvPicPr>
                <p:cNvPr id="555" name="筆跡 554">
                  <a:extLst>
                    <a:ext uri="{FF2B5EF4-FFF2-40B4-BE49-F238E27FC236}">
                      <a16:creationId xmlns:a16="http://schemas.microsoft.com/office/drawing/2014/main" id="{F25CCF92-71DE-4B01-BE4D-38DDDDDDACA1}"/>
                    </a:ext>
                  </a:extLst>
                </p:cNvPr>
                <p:cNvPicPr/>
                <p:nvPr/>
              </p:nvPicPr>
              <p:blipFill>
                <a:blip r:embed="rId895"/>
                <a:stretch>
                  <a:fillRect/>
                </a:stretch>
              </p:blipFill>
              <p:spPr>
                <a:xfrm>
                  <a:off x="5526706" y="5907358"/>
                  <a:ext cx="2350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556" name="筆跡 555">
                  <a:extLst>
                    <a:ext uri="{FF2B5EF4-FFF2-40B4-BE49-F238E27FC236}">
                      <a16:creationId xmlns:a16="http://schemas.microsoft.com/office/drawing/2014/main" id="{55B3AD17-EB26-4646-93F5-0CC8D2900615}"/>
                    </a:ext>
                  </a:extLst>
                </p14:cNvPr>
                <p14:cNvContentPartPr/>
                <p14:nvPr/>
              </p14:nvContentPartPr>
              <p14:xfrm>
                <a:off x="5723986" y="5722678"/>
                <a:ext cx="202680" cy="115560"/>
              </p14:xfrm>
            </p:contentPart>
          </mc:Choice>
          <mc:Fallback xmlns="">
            <p:pic>
              <p:nvPicPr>
                <p:cNvPr id="556" name="筆跡 555">
                  <a:extLst>
                    <a:ext uri="{FF2B5EF4-FFF2-40B4-BE49-F238E27FC236}">
                      <a16:creationId xmlns:a16="http://schemas.microsoft.com/office/drawing/2014/main" id="{55B3AD17-EB26-4646-93F5-0CC8D2900615}"/>
                    </a:ext>
                  </a:extLst>
                </p:cNvPr>
                <p:cNvPicPr/>
                <p:nvPr/>
              </p:nvPicPr>
              <p:blipFill>
                <a:blip r:embed="rId897"/>
                <a:stretch>
                  <a:fillRect/>
                </a:stretch>
              </p:blipFill>
              <p:spPr>
                <a:xfrm>
                  <a:off x="5715346" y="5714038"/>
                  <a:ext cx="2203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557" name="筆跡 556">
                  <a:extLst>
                    <a:ext uri="{FF2B5EF4-FFF2-40B4-BE49-F238E27FC236}">
                      <a16:creationId xmlns:a16="http://schemas.microsoft.com/office/drawing/2014/main" id="{13BEF19C-C703-489B-AA86-F49C5EE36EDB}"/>
                    </a:ext>
                  </a:extLst>
                </p14:cNvPr>
                <p14:cNvContentPartPr/>
                <p14:nvPr/>
              </p14:nvContentPartPr>
              <p14:xfrm>
                <a:off x="5720746" y="5707198"/>
                <a:ext cx="179640" cy="156960"/>
              </p14:xfrm>
            </p:contentPart>
          </mc:Choice>
          <mc:Fallback xmlns="">
            <p:pic>
              <p:nvPicPr>
                <p:cNvPr id="557" name="筆跡 556">
                  <a:extLst>
                    <a:ext uri="{FF2B5EF4-FFF2-40B4-BE49-F238E27FC236}">
                      <a16:creationId xmlns:a16="http://schemas.microsoft.com/office/drawing/2014/main" id="{13BEF19C-C703-489B-AA86-F49C5EE36EDB}"/>
                    </a:ext>
                  </a:extLst>
                </p:cNvPr>
                <p:cNvPicPr/>
                <p:nvPr/>
              </p:nvPicPr>
              <p:blipFill>
                <a:blip r:embed="rId899"/>
                <a:stretch>
                  <a:fillRect/>
                </a:stretch>
              </p:blipFill>
              <p:spPr>
                <a:xfrm>
                  <a:off x="5711746" y="5698558"/>
                  <a:ext cx="1972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558" name="筆跡 557">
                  <a:extLst>
                    <a:ext uri="{FF2B5EF4-FFF2-40B4-BE49-F238E27FC236}">
                      <a16:creationId xmlns:a16="http://schemas.microsoft.com/office/drawing/2014/main" id="{D90BBF4E-8785-4752-BC66-8ACF34CB5F49}"/>
                    </a:ext>
                  </a:extLst>
                </p14:cNvPr>
                <p14:cNvContentPartPr/>
                <p14:nvPr/>
              </p14:nvContentPartPr>
              <p14:xfrm>
                <a:off x="5761786" y="5944078"/>
                <a:ext cx="12960" cy="60120"/>
              </p14:xfrm>
            </p:contentPart>
          </mc:Choice>
          <mc:Fallback xmlns="">
            <p:pic>
              <p:nvPicPr>
                <p:cNvPr id="558" name="筆跡 557">
                  <a:extLst>
                    <a:ext uri="{FF2B5EF4-FFF2-40B4-BE49-F238E27FC236}">
                      <a16:creationId xmlns:a16="http://schemas.microsoft.com/office/drawing/2014/main" id="{D90BBF4E-8785-4752-BC66-8ACF34CB5F49}"/>
                    </a:ext>
                  </a:extLst>
                </p:cNvPr>
                <p:cNvPicPr/>
                <p:nvPr/>
              </p:nvPicPr>
              <p:blipFill>
                <a:blip r:embed="rId901"/>
                <a:stretch>
                  <a:fillRect/>
                </a:stretch>
              </p:blipFill>
              <p:spPr>
                <a:xfrm>
                  <a:off x="5752786" y="5935078"/>
                  <a:ext cx="306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559" name="筆跡 558">
                  <a:extLst>
                    <a:ext uri="{FF2B5EF4-FFF2-40B4-BE49-F238E27FC236}">
                      <a16:creationId xmlns:a16="http://schemas.microsoft.com/office/drawing/2014/main" id="{C3D2D65C-A84F-4574-9819-C96788304486}"/>
                    </a:ext>
                  </a:extLst>
                </p14:cNvPr>
                <p14:cNvContentPartPr/>
                <p14:nvPr/>
              </p14:nvContentPartPr>
              <p14:xfrm>
                <a:off x="5794906" y="5916358"/>
                <a:ext cx="125640" cy="90000"/>
              </p14:xfrm>
            </p:contentPart>
          </mc:Choice>
          <mc:Fallback xmlns="">
            <p:pic>
              <p:nvPicPr>
                <p:cNvPr id="559" name="筆跡 558">
                  <a:extLst>
                    <a:ext uri="{FF2B5EF4-FFF2-40B4-BE49-F238E27FC236}">
                      <a16:creationId xmlns:a16="http://schemas.microsoft.com/office/drawing/2014/main" id="{C3D2D65C-A84F-4574-9819-C96788304486}"/>
                    </a:ext>
                  </a:extLst>
                </p:cNvPr>
                <p:cNvPicPr/>
                <p:nvPr/>
              </p:nvPicPr>
              <p:blipFill>
                <a:blip r:embed="rId903"/>
                <a:stretch>
                  <a:fillRect/>
                </a:stretch>
              </p:blipFill>
              <p:spPr>
                <a:xfrm>
                  <a:off x="5785906" y="5907358"/>
                  <a:ext cx="1432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560" name="筆跡 559">
                  <a:extLst>
                    <a:ext uri="{FF2B5EF4-FFF2-40B4-BE49-F238E27FC236}">
                      <a16:creationId xmlns:a16="http://schemas.microsoft.com/office/drawing/2014/main" id="{E7073C0F-49CC-4B92-A41B-F1FAC706CD47}"/>
                    </a:ext>
                  </a:extLst>
                </p14:cNvPr>
                <p14:cNvContentPartPr/>
                <p14:nvPr/>
              </p14:nvContentPartPr>
              <p14:xfrm>
                <a:off x="5793826" y="5981158"/>
                <a:ext cx="111240" cy="27000"/>
              </p14:xfrm>
            </p:contentPart>
          </mc:Choice>
          <mc:Fallback xmlns="">
            <p:pic>
              <p:nvPicPr>
                <p:cNvPr id="560" name="筆跡 559">
                  <a:extLst>
                    <a:ext uri="{FF2B5EF4-FFF2-40B4-BE49-F238E27FC236}">
                      <a16:creationId xmlns:a16="http://schemas.microsoft.com/office/drawing/2014/main" id="{E7073C0F-49CC-4B92-A41B-F1FAC706CD47}"/>
                    </a:ext>
                  </a:extLst>
                </p:cNvPr>
                <p:cNvPicPr/>
                <p:nvPr/>
              </p:nvPicPr>
              <p:blipFill>
                <a:blip r:embed="rId905"/>
                <a:stretch>
                  <a:fillRect/>
                </a:stretch>
              </p:blipFill>
              <p:spPr>
                <a:xfrm>
                  <a:off x="5784826" y="5972158"/>
                  <a:ext cx="128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561" name="筆跡 560">
                  <a:extLst>
                    <a:ext uri="{FF2B5EF4-FFF2-40B4-BE49-F238E27FC236}">
                      <a16:creationId xmlns:a16="http://schemas.microsoft.com/office/drawing/2014/main" id="{70F961CF-BF3B-4E14-9EBB-F48D104B5DFE}"/>
                    </a:ext>
                  </a:extLst>
                </p14:cNvPr>
                <p14:cNvContentPartPr/>
                <p14:nvPr/>
              </p14:nvContentPartPr>
              <p14:xfrm>
                <a:off x="6088666" y="5643478"/>
                <a:ext cx="91800" cy="36360"/>
              </p14:xfrm>
            </p:contentPart>
          </mc:Choice>
          <mc:Fallback xmlns="">
            <p:pic>
              <p:nvPicPr>
                <p:cNvPr id="561" name="筆跡 560">
                  <a:extLst>
                    <a:ext uri="{FF2B5EF4-FFF2-40B4-BE49-F238E27FC236}">
                      <a16:creationId xmlns:a16="http://schemas.microsoft.com/office/drawing/2014/main" id="{70F961CF-BF3B-4E14-9EBB-F48D104B5DFE}"/>
                    </a:ext>
                  </a:extLst>
                </p:cNvPr>
                <p:cNvPicPr/>
                <p:nvPr/>
              </p:nvPicPr>
              <p:blipFill>
                <a:blip r:embed="rId907"/>
                <a:stretch>
                  <a:fillRect/>
                </a:stretch>
              </p:blipFill>
              <p:spPr>
                <a:xfrm>
                  <a:off x="6080026" y="5634838"/>
                  <a:ext cx="1094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562" name="筆跡 561">
                  <a:extLst>
                    <a:ext uri="{FF2B5EF4-FFF2-40B4-BE49-F238E27FC236}">
                      <a16:creationId xmlns:a16="http://schemas.microsoft.com/office/drawing/2014/main" id="{03BC28F9-410A-41F0-9077-D186106D0EF6}"/>
                    </a:ext>
                  </a:extLst>
                </p14:cNvPr>
                <p14:cNvContentPartPr/>
                <p14:nvPr/>
              </p14:nvContentPartPr>
              <p14:xfrm>
                <a:off x="6077506" y="5719798"/>
                <a:ext cx="130680" cy="19800"/>
              </p14:xfrm>
            </p:contentPart>
          </mc:Choice>
          <mc:Fallback xmlns="">
            <p:pic>
              <p:nvPicPr>
                <p:cNvPr id="562" name="筆跡 561">
                  <a:extLst>
                    <a:ext uri="{FF2B5EF4-FFF2-40B4-BE49-F238E27FC236}">
                      <a16:creationId xmlns:a16="http://schemas.microsoft.com/office/drawing/2014/main" id="{03BC28F9-410A-41F0-9077-D186106D0EF6}"/>
                    </a:ext>
                  </a:extLst>
                </p:cNvPr>
                <p:cNvPicPr/>
                <p:nvPr/>
              </p:nvPicPr>
              <p:blipFill>
                <a:blip r:embed="rId909"/>
                <a:stretch>
                  <a:fillRect/>
                </a:stretch>
              </p:blipFill>
              <p:spPr>
                <a:xfrm>
                  <a:off x="6068506" y="5710798"/>
                  <a:ext cx="1483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563" name="筆跡 562">
                  <a:extLst>
                    <a:ext uri="{FF2B5EF4-FFF2-40B4-BE49-F238E27FC236}">
                      <a16:creationId xmlns:a16="http://schemas.microsoft.com/office/drawing/2014/main" id="{D1682A66-F31E-4622-A8D3-A821073E7E29}"/>
                    </a:ext>
                  </a:extLst>
                </p14:cNvPr>
                <p14:cNvContentPartPr/>
                <p14:nvPr/>
              </p14:nvContentPartPr>
              <p14:xfrm>
                <a:off x="6088666" y="5765158"/>
                <a:ext cx="132840" cy="84600"/>
              </p14:xfrm>
            </p:contentPart>
          </mc:Choice>
          <mc:Fallback xmlns="">
            <p:pic>
              <p:nvPicPr>
                <p:cNvPr id="563" name="筆跡 562">
                  <a:extLst>
                    <a:ext uri="{FF2B5EF4-FFF2-40B4-BE49-F238E27FC236}">
                      <a16:creationId xmlns:a16="http://schemas.microsoft.com/office/drawing/2014/main" id="{D1682A66-F31E-4622-A8D3-A821073E7E29}"/>
                    </a:ext>
                  </a:extLst>
                </p:cNvPr>
                <p:cNvPicPr/>
                <p:nvPr/>
              </p:nvPicPr>
              <p:blipFill>
                <a:blip r:embed="rId911"/>
                <a:stretch>
                  <a:fillRect/>
                </a:stretch>
              </p:blipFill>
              <p:spPr>
                <a:xfrm>
                  <a:off x="6080026" y="5756158"/>
                  <a:ext cx="1504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564" name="筆跡 563">
                  <a:extLst>
                    <a:ext uri="{FF2B5EF4-FFF2-40B4-BE49-F238E27FC236}">
                      <a16:creationId xmlns:a16="http://schemas.microsoft.com/office/drawing/2014/main" id="{B43FC428-79F1-4390-BA0A-43FA6479F842}"/>
                    </a:ext>
                  </a:extLst>
                </p14:cNvPr>
                <p14:cNvContentPartPr/>
                <p14:nvPr/>
              </p14:nvContentPartPr>
              <p14:xfrm>
                <a:off x="6101266" y="5931838"/>
                <a:ext cx="27720" cy="76680"/>
              </p14:xfrm>
            </p:contentPart>
          </mc:Choice>
          <mc:Fallback xmlns="">
            <p:pic>
              <p:nvPicPr>
                <p:cNvPr id="564" name="筆跡 563">
                  <a:extLst>
                    <a:ext uri="{FF2B5EF4-FFF2-40B4-BE49-F238E27FC236}">
                      <a16:creationId xmlns:a16="http://schemas.microsoft.com/office/drawing/2014/main" id="{B43FC428-79F1-4390-BA0A-43FA6479F842}"/>
                    </a:ext>
                  </a:extLst>
                </p:cNvPr>
                <p:cNvPicPr/>
                <p:nvPr/>
              </p:nvPicPr>
              <p:blipFill>
                <a:blip r:embed="rId913"/>
                <a:stretch>
                  <a:fillRect/>
                </a:stretch>
              </p:blipFill>
              <p:spPr>
                <a:xfrm>
                  <a:off x="6092626" y="5922838"/>
                  <a:ext cx="453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565" name="筆跡 564">
                  <a:extLst>
                    <a:ext uri="{FF2B5EF4-FFF2-40B4-BE49-F238E27FC236}">
                      <a16:creationId xmlns:a16="http://schemas.microsoft.com/office/drawing/2014/main" id="{20D61792-C7D5-4DF7-800C-1DD3238A7F1A}"/>
                    </a:ext>
                  </a:extLst>
                </p14:cNvPr>
                <p14:cNvContentPartPr/>
                <p14:nvPr/>
              </p14:nvContentPartPr>
              <p14:xfrm>
                <a:off x="6120706" y="5730958"/>
                <a:ext cx="196920" cy="247320"/>
              </p14:xfrm>
            </p:contentPart>
          </mc:Choice>
          <mc:Fallback xmlns="">
            <p:pic>
              <p:nvPicPr>
                <p:cNvPr id="565" name="筆跡 564">
                  <a:extLst>
                    <a:ext uri="{FF2B5EF4-FFF2-40B4-BE49-F238E27FC236}">
                      <a16:creationId xmlns:a16="http://schemas.microsoft.com/office/drawing/2014/main" id="{20D61792-C7D5-4DF7-800C-1DD3238A7F1A}"/>
                    </a:ext>
                  </a:extLst>
                </p:cNvPr>
                <p:cNvPicPr/>
                <p:nvPr/>
              </p:nvPicPr>
              <p:blipFill>
                <a:blip r:embed="rId915"/>
                <a:stretch>
                  <a:fillRect/>
                </a:stretch>
              </p:blipFill>
              <p:spPr>
                <a:xfrm>
                  <a:off x="6112066" y="5722318"/>
                  <a:ext cx="2145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566" name="筆跡 565">
                  <a:extLst>
                    <a:ext uri="{FF2B5EF4-FFF2-40B4-BE49-F238E27FC236}">
                      <a16:creationId xmlns:a16="http://schemas.microsoft.com/office/drawing/2014/main" id="{410E5C57-72C1-4791-AC20-599AE080E83C}"/>
                    </a:ext>
                  </a:extLst>
                </p14:cNvPr>
                <p14:cNvContentPartPr/>
                <p14:nvPr/>
              </p14:nvContentPartPr>
              <p14:xfrm>
                <a:off x="6298186" y="5725918"/>
                <a:ext cx="149400" cy="84600"/>
              </p14:xfrm>
            </p:contentPart>
          </mc:Choice>
          <mc:Fallback xmlns="">
            <p:pic>
              <p:nvPicPr>
                <p:cNvPr id="566" name="筆跡 565">
                  <a:extLst>
                    <a:ext uri="{FF2B5EF4-FFF2-40B4-BE49-F238E27FC236}">
                      <a16:creationId xmlns:a16="http://schemas.microsoft.com/office/drawing/2014/main" id="{410E5C57-72C1-4791-AC20-599AE080E83C}"/>
                    </a:ext>
                  </a:extLst>
                </p:cNvPr>
                <p:cNvPicPr/>
                <p:nvPr/>
              </p:nvPicPr>
              <p:blipFill>
                <a:blip r:embed="rId917"/>
                <a:stretch>
                  <a:fillRect/>
                </a:stretch>
              </p:blipFill>
              <p:spPr>
                <a:xfrm>
                  <a:off x="6289186" y="5716918"/>
                  <a:ext cx="167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567" name="筆跡 566">
                  <a:extLst>
                    <a:ext uri="{FF2B5EF4-FFF2-40B4-BE49-F238E27FC236}">
                      <a16:creationId xmlns:a16="http://schemas.microsoft.com/office/drawing/2014/main" id="{D8E1DF5A-24A4-4F46-B1B6-E734876DAEC2}"/>
                    </a:ext>
                  </a:extLst>
                </p14:cNvPr>
                <p14:cNvContentPartPr/>
                <p14:nvPr/>
              </p14:nvContentPartPr>
              <p14:xfrm>
                <a:off x="6258226" y="5829958"/>
                <a:ext cx="223920" cy="96120"/>
              </p14:xfrm>
            </p:contentPart>
          </mc:Choice>
          <mc:Fallback xmlns="">
            <p:pic>
              <p:nvPicPr>
                <p:cNvPr id="567" name="筆跡 566">
                  <a:extLst>
                    <a:ext uri="{FF2B5EF4-FFF2-40B4-BE49-F238E27FC236}">
                      <a16:creationId xmlns:a16="http://schemas.microsoft.com/office/drawing/2014/main" id="{D8E1DF5A-24A4-4F46-B1B6-E734876DAEC2}"/>
                    </a:ext>
                  </a:extLst>
                </p:cNvPr>
                <p:cNvPicPr/>
                <p:nvPr/>
              </p:nvPicPr>
              <p:blipFill>
                <a:blip r:embed="rId919"/>
                <a:stretch>
                  <a:fillRect/>
                </a:stretch>
              </p:blipFill>
              <p:spPr>
                <a:xfrm>
                  <a:off x="6249226" y="5820958"/>
                  <a:ext cx="241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568" name="筆跡 567">
                  <a:extLst>
                    <a:ext uri="{FF2B5EF4-FFF2-40B4-BE49-F238E27FC236}">
                      <a16:creationId xmlns:a16="http://schemas.microsoft.com/office/drawing/2014/main" id="{CB14513D-4A3E-4130-93AF-D00F502AEF7A}"/>
                    </a:ext>
                  </a:extLst>
                </p14:cNvPr>
                <p14:cNvContentPartPr/>
                <p14:nvPr/>
              </p14:nvContentPartPr>
              <p14:xfrm>
                <a:off x="6233026" y="5895838"/>
                <a:ext cx="246240" cy="71280"/>
              </p14:xfrm>
            </p:contentPart>
          </mc:Choice>
          <mc:Fallback xmlns="">
            <p:pic>
              <p:nvPicPr>
                <p:cNvPr id="568" name="筆跡 567">
                  <a:extLst>
                    <a:ext uri="{FF2B5EF4-FFF2-40B4-BE49-F238E27FC236}">
                      <a16:creationId xmlns:a16="http://schemas.microsoft.com/office/drawing/2014/main" id="{CB14513D-4A3E-4130-93AF-D00F502AEF7A}"/>
                    </a:ext>
                  </a:extLst>
                </p:cNvPr>
                <p:cNvPicPr/>
                <p:nvPr/>
              </p:nvPicPr>
              <p:blipFill>
                <a:blip r:embed="rId921"/>
                <a:stretch>
                  <a:fillRect/>
                </a:stretch>
              </p:blipFill>
              <p:spPr>
                <a:xfrm>
                  <a:off x="6224026" y="5886838"/>
                  <a:ext cx="2638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922">
              <p14:nvContentPartPr>
                <p14:cNvPr id="569" name="筆跡 568">
                  <a:extLst>
                    <a:ext uri="{FF2B5EF4-FFF2-40B4-BE49-F238E27FC236}">
                      <a16:creationId xmlns:a16="http://schemas.microsoft.com/office/drawing/2014/main" id="{D4E3C1C6-AD78-4B43-8205-DA60AC681D5E}"/>
                    </a:ext>
                  </a:extLst>
                </p14:cNvPr>
                <p14:cNvContentPartPr/>
                <p14:nvPr/>
              </p14:nvContentPartPr>
              <p14:xfrm>
                <a:off x="6220426" y="5922478"/>
                <a:ext cx="247320" cy="168120"/>
              </p14:xfrm>
            </p:contentPart>
          </mc:Choice>
          <mc:Fallback xmlns="">
            <p:pic>
              <p:nvPicPr>
                <p:cNvPr id="569" name="筆跡 568">
                  <a:extLst>
                    <a:ext uri="{FF2B5EF4-FFF2-40B4-BE49-F238E27FC236}">
                      <a16:creationId xmlns:a16="http://schemas.microsoft.com/office/drawing/2014/main" id="{D4E3C1C6-AD78-4B43-8205-DA60AC681D5E}"/>
                    </a:ext>
                  </a:extLst>
                </p:cNvPr>
                <p:cNvPicPr/>
                <p:nvPr/>
              </p:nvPicPr>
              <p:blipFill>
                <a:blip r:embed="rId923"/>
                <a:stretch>
                  <a:fillRect/>
                </a:stretch>
              </p:blipFill>
              <p:spPr>
                <a:xfrm>
                  <a:off x="6211426" y="5913478"/>
                  <a:ext cx="2649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24">
              <p14:nvContentPartPr>
                <p14:cNvPr id="570" name="筆跡 569">
                  <a:extLst>
                    <a:ext uri="{FF2B5EF4-FFF2-40B4-BE49-F238E27FC236}">
                      <a16:creationId xmlns:a16="http://schemas.microsoft.com/office/drawing/2014/main" id="{02C14BBF-218D-4ED0-8EFE-FA5BE1F2DBF1}"/>
                    </a:ext>
                  </a:extLst>
                </p14:cNvPr>
                <p14:cNvContentPartPr/>
                <p14:nvPr/>
              </p14:nvContentPartPr>
              <p14:xfrm>
                <a:off x="6568906" y="5663998"/>
                <a:ext cx="6120" cy="39600"/>
              </p14:xfrm>
            </p:contentPart>
          </mc:Choice>
          <mc:Fallback xmlns="">
            <p:pic>
              <p:nvPicPr>
                <p:cNvPr id="570" name="筆跡 569">
                  <a:extLst>
                    <a:ext uri="{FF2B5EF4-FFF2-40B4-BE49-F238E27FC236}">
                      <a16:creationId xmlns:a16="http://schemas.microsoft.com/office/drawing/2014/main" id="{02C14BBF-218D-4ED0-8EFE-FA5BE1F2DBF1}"/>
                    </a:ext>
                  </a:extLst>
                </p:cNvPr>
                <p:cNvPicPr/>
                <p:nvPr/>
              </p:nvPicPr>
              <p:blipFill>
                <a:blip r:embed="rId925"/>
                <a:stretch>
                  <a:fillRect/>
                </a:stretch>
              </p:blipFill>
              <p:spPr>
                <a:xfrm>
                  <a:off x="6560266" y="5655358"/>
                  <a:ext cx="237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26">
              <p14:nvContentPartPr>
                <p14:cNvPr id="571" name="筆跡 570">
                  <a:extLst>
                    <a:ext uri="{FF2B5EF4-FFF2-40B4-BE49-F238E27FC236}">
                      <a16:creationId xmlns:a16="http://schemas.microsoft.com/office/drawing/2014/main" id="{33417E48-A6D7-4CFD-9DBD-78FB07573ED0}"/>
                    </a:ext>
                  </a:extLst>
                </p14:cNvPr>
                <p14:cNvContentPartPr/>
                <p14:nvPr/>
              </p14:nvContentPartPr>
              <p14:xfrm>
                <a:off x="6621826" y="5678398"/>
                <a:ext cx="28800" cy="59040"/>
              </p14:xfrm>
            </p:contentPart>
          </mc:Choice>
          <mc:Fallback xmlns="">
            <p:pic>
              <p:nvPicPr>
                <p:cNvPr id="571" name="筆跡 570">
                  <a:extLst>
                    <a:ext uri="{FF2B5EF4-FFF2-40B4-BE49-F238E27FC236}">
                      <a16:creationId xmlns:a16="http://schemas.microsoft.com/office/drawing/2014/main" id="{33417E48-A6D7-4CFD-9DBD-78FB07573ED0}"/>
                    </a:ext>
                  </a:extLst>
                </p:cNvPr>
                <p:cNvPicPr/>
                <p:nvPr/>
              </p:nvPicPr>
              <p:blipFill>
                <a:blip r:embed="rId927"/>
                <a:stretch>
                  <a:fillRect/>
                </a:stretch>
              </p:blipFill>
              <p:spPr>
                <a:xfrm>
                  <a:off x="6612826" y="5669758"/>
                  <a:ext cx="46440" cy="76680"/>
                </a:xfrm>
                <a:prstGeom prst="rect">
                  <a:avLst/>
                </a:prstGeom>
              </p:spPr>
            </p:pic>
          </mc:Fallback>
        </mc:AlternateContent>
      </p:grpSp>
      <p:grpSp>
        <p:nvGrpSpPr>
          <p:cNvPr id="596" name="群組 595">
            <a:extLst>
              <a:ext uri="{FF2B5EF4-FFF2-40B4-BE49-F238E27FC236}">
                <a16:creationId xmlns:a16="http://schemas.microsoft.com/office/drawing/2014/main" id="{BAFD3728-D7A6-4D80-8E80-B056DCE82A82}"/>
              </a:ext>
            </a:extLst>
          </p:cNvPr>
          <p:cNvGrpSpPr/>
          <p:nvPr/>
        </p:nvGrpSpPr>
        <p:grpSpPr>
          <a:xfrm>
            <a:off x="6816226" y="5668318"/>
            <a:ext cx="349200" cy="330480"/>
            <a:chOff x="6816226" y="5668318"/>
            <a:chExt cx="349200" cy="330480"/>
          </a:xfrm>
        </p:grpSpPr>
        <mc:AlternateContent xmlns:mc="http://schemas.openxmlformats.org/markup-compatibility/2006" xmlns:p14="http://schemas.microsoft.com/office/powerpoint/2010/main">
          <mc:Choice Requires="p14">
            <p:contentPart p14:bwMode="auto" r:id="rId928">
              <p14:nvContentPartPr>
                <p14:cNvPr id="572" name="筆跡 571">
                  <a:extLst>
                    <a:ext uri="{FF2B5EF4-FFF2-40B4-BE49-F238E27FC236}">
                      <a16:creationId xmlns:a16="http://schemas.microsoft.com/office/drawing/2014/main" id="{BD65D327-F6B6-48D3-9B3A-89073525824D}"/>
                    </a:ext>
                  </a:extLst>
                </p14:cNvPr>
                <p14:cNvContentPartPr/>
                <p14:nvPr/>
              </p14:nvContentPartPr>
              <p14:xfrm>
                <a:off x="6816226" y="5668318"/>
                <a:ext cx="137520" cy="117720"/>
              </p14:xfrm>
            </p:contentPart>
          </mc:Choice>
          <mc:Fallback xmlns="">
            <p:pic>
              <p:nvPicPr>
                <p:cNvPr id="572" name="筆跡 571">
                  <a:extLst>
                    <a:ext uri="{FF2B5EF4-FFF2-40B4-BE49-F238E27FC236}">
                      <a16:creationId xmlns:a16="http://schemas.microsoft.com/office/drawing/2014/main" id="{BD65D327-F6B6-48D3-9B3A-89073525824D}"/>
                    </a:ext>
                  </a:extLst>
                </p:cNvPr>
                <p:cNvPicPr/>
                <p:nvPr/>
              </p:nvPicPr>
              <p:blipFill>
                <a:blip r:embed="rId929"/>
                <a:stretch>
                  <a:fillRect/>
                </a:stretch>
              </p:blipFill>
              <p:spPr>
                <a:xfrm>
                  <a:off x="6807226" y="5659318"/>
                  <a:ext cx="1551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930">
              <p14:nvContentPartPr>
                <p14:cNvPr id="573" name="筆跡 572">
                  <a:extLst>
                    <a:ext uri="{FF2B5EF4-FFF2-40B4-BE49-F238E27FC236}">
                      <a16:creationId xmlns:a16="http://schemas.microsoft.com/office/drawing/2014/main" id="{A3B03AAF-A8CD-452D-B68E-ED2FC40E0BF4}"/>
                    </a:ext>
                  </a:extLst>
                </p14:cNvPr>
                <p14:cNvContentPartPr/>
                <p14:nvPr/>
              </p14:nvContentPartPr>
              <p14:xfrm>
                <a:off x="6838906" y="5796838"/>
                <a:ext cx="11880" cy="140400"/>
              </p14:xfrm>
            </p:contentPart>
          </mc:Choice>
          <mc:Fallback xmlns="">
            <p:pic>
              <p:nvPicPr>
                <p:cNvPr id="573" name="筆跡 572">
                  <a:extLst>
                    <a:ext uri="{FF2B5EF4-FFF2-40B4-BE49-F238E27FC236}">
                      <a16:creationId xmlns:a16="http://schemas.microsoft.com/office/drawing/2014/main" id="{A3B03AAF-A8CD-452D-B68E-ED2FC40E0BF4}"/>
                    </a:ext>
                  </a:extLst>
                </p:cNvPr>
                <p:cNvPicPr/>
                <p:nvPr/>
              </p:nvPicPr>
              <p:blipFill>
                <a:blip r:embed="rId931"/>
                <a:stretch>
                  <a:fillRect/>
                </a:stretch>
              </p:blipFill>
              <p:spPr>
                <a:xfrm>
                  <a:off x="6830266" y="5788198"/>
                  <a:ext cx="29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932">
              <p14:nvContentPartPr>
                <p14:cNvPr id="574" name="筆跡 573">
                  <a:extLst>
                    <a:ext uri="{FF2B5EF4-FFF2-40B4-BE49-F238E27FC236}">
                      <a16:creationId xmlns:a16="http://schemas.microsoft.com/office/drawing/2014/main" id="{5D374EC6-5734-4CEF-B089-F6E95FDADF56}"/>
                    </a:ext>
                  </a:extLst>
                </p14:cNvPr>
                <p14:cNvContentPartPr/>
                <p14:nvPr/>
              </p14:nvContentPartPr>
              <p14:xfrm>
                <a:off x="6865186" y="5800078"/>
                <a:ext cx="118440" cy="118800"/>
              </p14:xfrm>
            </p:contentPart>
          </mc:Choice>
          <mc:Fallback xmlns="">
            <p:pic>
              <p:nvPicPr>
                <p:cNvPr id="574" name="筆跡 573">
                  <a:extLst>
                    <a:ext uri="{FF2B5EF4-FFF2-40B4-BE49-F238E27FC236}">
                      <a16:creationId xmlns:a16="http://schemas.microsoft.com/office/drawing/2014/main" id="{5D374EC6-5734-4CEF-B089-F6E95FDADF56}"/>
                    </a:ext>
                  </a:extLst>
                </p:cNvPr>
                <p:cNvPicPr/>
                <p:nvPr/>
              </p:nvPicPr>
              <p:blipFill>
                <a:blip r:embed="rId933"/>
                <a:stretch>
                  <a:fillRect/>
                </a:stretch>
              </p:blipFill>
              <p:spPr>
                <a:xfrm>
                  <a:off x="6856546" y="5791078"/>
                  <a:ext cx="136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934">
              <p14:nvContentPartPr>
                <p14:cNvPr id="575" name="筆跡 574">
                  <a:extLst>
                    <a:ext uri="{FF2B5EF4-FFF2-40B4-BE49-F238E27FC236}">
                      <a16:creationId xmlns:a16="http://schemas.microsoft.com/office/drawing/2014/main" id="{41F9E9C8-48F7-4C03-A7C6-01C60D722C72}"/>
                    </a:ext>
                  </a:extLst>
                </p14:cNvPr>
                <p14:cNvContentPartPr/>
                <p14:nvPr/>
              </p14:nvContentPartPr>
              <p14:xfrm>
                <a:off x="6879946" y="5860558"/>
                <a:ext cx="106560" cy="67320"/>
              </p14:xfrm>
            </p:contentPart>
          </mc:Choice>
          <mc:Fallback xmlns="">
            <p:pic>
              <p:nvPicPr>
                <p:cNvPr id="575" name="筆跡 574">
                  <a:extLst>
                    <a:ext uri="{FF2B5EF4-FFF2-40B4-BE49-F238E27FC236}">
                      <a16:creationId xmlns:a16="http://schemas.microsoft.com/office/drawing/2014/main" id="{41F9E9C8-48F7-4C03-A7C6-01C60D722C72}"/>
                    </a:ext>
                  </a:extLst>
                </p:cNvPr>
                <p:cNvPicPr/>
                <p:nvPr/>
              </p:nvPicPr>
              <p:blipFill>
                <a:blip r:embed="rId935"/>
                <a:stretch>
                  <a:fillRect/>
                </a:stretch>
              </p:blipFill>
              <p:spPr>
                <a:xfrm>
                  <a:off x="6871306" y="5851918"/>
                  <a:ext cx="1242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936">
              <p14:nvContentPartPr>
                <p14:cNvPr id="576" name="筆跡 575">
                  <a:extLst>
                    <a:ext uri="{FF2B5EF4-FFF2-40B4-BE49-F238E27FC236}">
                      <a16:creationId xmlns:a16="http://schemas.microsoft.com/office/drawing/2014/main" id="{07CD010C-41C0-45E5-953A-7043CEA01DBA}"/>
                    </a:ext>
                  </a:extLst>
                </p14:cNvPr>
                <p14:cNvContentPartPr/>
                <p14:nvPr/>
              </p14:nvContentPartPr>
              <p14:xfrm>
                <a:off x="7018546" y="5738158"/>
                <a:ext cx="146880" cy="260640"/>
              </p14:xfrm>
            </p:contentPart>
          </mc:Choice>
          <mc:Fallback xmlns="">
            <p:pic>
              <p:nvPicPr>
                <p:cNvPr id="576" name="筆跡 575">
                  <a:extLst>
                    <a:ext uri="{FF2B5EF4-FFF2-40B4-BE49-F238E27FC236}">
                      <a16:creationId xmlns:a16="http://schemas.microsoft.com/office/drawing/2014/main" id="{07CD010C-41C0-45E5-953A-7043CEA01DBA}"/>
                    </a:ext>
                  </a:extLst>
                </p:cNvPr>
                <p:cNvPicPr/>
                <p:nvPr/>
              </p:nvPicPr>
              <p:blipFill>
                <a:blip r:embed="rId937"/>
                <a:stretch>
                  <a:fillRect/>
                </a:stretch>
              </p:blipFill>
              <p:spPr>
                <a:xfrm>
                  <a:off x="7009546" y="5729518"/>
                  <a:ext cx="1645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938">
              <p14:nvContentPartPr>
                <p14:cNvPr id="577" name="筆跡 576">
                  <a:extLst>
                    <a:ext uri="{FF2B5EF4-FFF2-40B4-BE49-F238E27FC236}">
                      <a16:creationId xmlns:a16="http://schemas.microsoft.com/office/drawing/2014/main" id="{52DDEC6D-E9DD-4984-B9A6-AA6FAB0CAEEE}"/>
                    </a:ext>
                  </a:extLst>
                </p14:cNvPr>
                <p14:cNvContentPartPr/>
                <p14:nvPr/>
              </p14:nvContentPartPr>
              <p14:xfrm>
                <a:off x="7071106" y="5899798"/>
                <a:ext cx="46080" cy="12600"/>
              </p14:xfrm>
            </p:contentPart>
          </mc:Choice>
          <mc:Fallback xmlns="">
            <p:pic>
              <p:nvPicPr>
                <p:cNvPr id="577" name="筆跡 576">
                  <a:extLst>
                    <a:ext uri="{FF2B5EF4-FFF2-40B4-BE49-F238E27FC236}">
                      <a16:creationId xmlns:a16="http://schemas.microsoft.com/office/drawing/2014/main" id="{52DDEC6D-E9DD-4984-B9A6-AA6FAB0CAEEE}"/>
                    </a:ext>
                  </a:extLst>
                </p:cNvPr>
                <p:cNvPicPr/>
                <p:nvPr/>
              </p:nvPicPr>
              <p:blipFill>
                <a:blip r:embed="rId939"/>
                <a:stretch>
                  <a:fillRect/>
                </a:stretch>
              </p:blipFill>
              <p:spPr>
                <a:xfrm>
                  <a:off x="7062106" y="5891158"/>
                  <a:ext cx="63720" cy="30240"/>
                </a:xfrm>
                <a:prstGeom prst="rect">
                  <a:avLst/>
                </a:prstGeom>
              </p:spPr>
            </p:pic>
          </mc:Fallback>
        </mc:AlternateContent>
      </p:grpSp>
      <p:grpSp>
        <p:nvGrpSpPr>
          <p:cNvPr id="595" name="群組 594">
            <a:extLst>
              <a:ext uri="{FF2B5EF4-FFF2-40B4-BE49-F238E27FC236}">
                <a16:creationId xmlns:a16="http://schemas.microsoft.com/office/drawing/2014/main" id="{CA231956-CFF1-4933-BA03-E344D23AE7F4}"/>
              </a:ext>
            </a:extLst>
          </p:cNvPr>
          <p:cNvGrpSpPr/>
          <p:nvPr/>
        </p:nvGrpSpPr>
        <p:grpSpPr>
          <a:xfrm>
            <a:off x="7496626" y="5533318"/>
            <a:ext cx="1216800" cy="551160"/>
            <a:chOff x="7496626" y="5533318"/>
            <a:chExt cx="1216800" cy="551160"/>
          </a:xfrm>
        </p:grpSpPr>
        <mc:AlternateContent xmlns:mc="http://schemas.openxmlformats.org/markup-compatibility/2006" xmlns:p14="http://schemas.microsoft.com/office/powerpoint/2010/main">
          <mc:Choice Requires="p14">
            <p:contentPart p14:bwMode="auto" r:id="rId940">
              <p14:nvContentPartPr>
                <p14:cNvPr id="578" name="筆跡 577">
                  <a:extLst>
                    <a:ext uri="{FF2B5EF4-FFF2-40B4-BE49-F238E27FC236}">
                      <a16:creationId xmlns:a16="http://schemas.microsoft.com/office/drawing/2014/main" id="{2944FE69-5DF9-45DB-9F14-7BAB560FD788}"/>
                    </a:ext>
                  </a:extLst>
                </p14:cNvPr>
                <p14:cNvContentPartPr/>
                <p14:nvPr/>
              </p14:nvContentPartPr>
              <p14:xfrm>
                <a:off x="7496626" y="5663998"/>
                <a:ext cx="221040" cy="59040"/>
              </p14:xfrm>
            </p:contentPart>
          </mc:Choice>
          <mc:Fallback xmlns="">
            <p:pic>
              <p:nvPicPr>
                <p:cNvPr id="578" name="筆跡 577">
                  <a:extLst>
                    <a:ext uri="{FF2B5EF4-FFF2-40B4-BE49-F238E27FC236}">
                      <a16:creationId xmlns:a16="http://schemas.microsoft.com/office/drawing/2014/main" id="{2944FE69-5DF9-45DB-9F14-7BAB560FD788}"/>
                    </a:ext>
                  </a:extLst>
                </p:cNvPr>
                <p:cNvPicPr/>
                <p:nvPr/>
              </p:nvPicPr>
              <p:blipFill>
                <a:blip r:embed="rId941"/>
                <a:stretch>
                  <a:fillRect/>
                </a:stretch>
              </p:blipFill>
              <p:spPr>
                <a:xfrm>
                  <a:off x="7487626" y="5655358"/>
                  <a:ext cx="2386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942">
              <p14:nvContentPartPr>
                <p14:cNvPr id="579" name="筆跡 578">
                  <a:extLst>
                    <a:ext uri="{FF2B5EF4-FFF2-40B4-BE49-F238E27FC236}">
                      <a16:creationId xmlns:a16="http://schemas.microsoft.com/office/drawing/2014/main" id="{3ED86605-EECE-4132-AAB6-425DA05C0E73}"/>
                    </a:ext>
                  </a:extLst>
                </p14:cNvPr>
                <p14:cNvContentPartPr/>
                <p14:nvPr/>
              </p14:nvContentPartPr>
              <p14:xfrm>
                <a:off x="7575466" y="5606398"/>
                <a:ext cx="62280" cy="378000"/>
              </p14:xfrm>
            </p:contentPart>
          </mc:Choice>
          <mc:Fallback xmlns="">
            <p:pic>
              <p:nvPicPr>
                <p:cNvPr id="579" name="筆跡 578">
                  <a:extLst>
                    <a:ext uri="{FF2B5EF4-FFF2-40B4-BE49-F238E27FC236}">
                      <a16:creationId xmlns:a16="http://schemas.microsoft.com/office/drawing/2014/main" id="{3ED86605-EECE-4132-AAB6-425DA05C0E73}"/>
                    </a:ext>
                  </a:extLst>
                </p:cNvPr>
                <p:cNvPicPr/>
                <p:nvPr/>
              </p:nvPicPr>
              <p:blipFill>
                <a:blip r:embed="rId943"/>
                <a:stretch>
                  <a:fillRect/>
                </a:stretch>
              </p:blipFill>
              <p:spPr>
                <a:xfrm>
                  <a:off x="7566466" y="5597758"/>
                  <a:ext cx="799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944">
              <p14:nvContentPartPr>
                <p14:cNvPr id="580" name="筆跡 579">
                  <a:extLst>
                    <a:ext uri="{FF2B5EF4-FFF2-40B4-BE49-F238E27FC236}">
                      <a16:creationId xmlns:a16="http://schemas.microsoft.com/office/drawing/2014/main" id="{761B8893-6612-4CC8-89E7-B5B22D422F93}"/>
                    </a:ext>
                  </a:extLst>
                </p14:cNvPr>
                <p14:cNvContentPartPr/>
                <p14:nvPr/>
              </p14:nvContentPartPr>
              <p14:xfrm>
                <a:off x="7519306" y="5748598"/>
                <a:ext cx="185760" cy="134280"/>
              </p14:xfrm>
            </p:contentPart>
          </mc:Choice>
          <mc:Fallback xmlns="">
            <p:pic>
              <p:nvPicPr>
                <p:cNvPr id="580" name="筆跡 579">
                  <a:extLst>
                    <a:ext uri="{FF2B5EF4-FFF2-40B4-BE49-F238E27FC236}">
                      <a16:creationId xmlns:a16="http://schemas.microsoft.com/office/drawing/2014/main" id="{761B8893-6612-4CC8-89E7-B5B22D422F93}"/>
                    </a:ext>
                  </a:extLst>
                </p:cNvPr>
                <p:cNvPicPr/>
                <p:nvPr/>
              </p:nvPicPr>
              <p:blipFill>
                <a:blip r:embed="rId945"/>
                <a:stretch>
                  <a:fillRect/>
                </a:stretch>
              </p:blipFill>
              <p:spPr>
                <a:xfrm>
                  <a:off x="7510666" y="5739598"/>
                  <a:ext cx="203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946">
              <p14:nvContentPartPr>
                <p14:cNvPr id="581" name="筆跡 580">
                  <a:extLst>
                    <a:ext uri="{FF2B5EF4-FFF2-40B4-BE49-F238E27FC236}">
                      <a16:creationId xmlns:a16="http://schemas.microsoft.com/office/drawing/2014/main" id="{37E290FD-3C2D-48BC-A5E4-F5C8F19E8ED6}"/>
                    </a:ext>
                  </a:extLst>
                </p14:cNvPr>
                <p14:cNvContentPartPr/>
                <p14:nvPr/>
              </p14:nvContentPartPr>
              <p14:xfrm>
                <a:off x="7730626" y="5595238"/>
                <a:ext cx="75960" cy="201960"/>
              </p14:xfrm>
            </p:contentPart>
          </mc:Choice>
          <mc:Fallback xmlns="">
            <p:pic>
              <p:nvPicPr>
                <p:cNvPr id="581" name="筆跡 580">
                  <a:extLst>
                    <a:ext uri="{FF2B5EF4-FFF2-40B4-BE49-F238E27FC236}">
                      <a16:creationId xmlns:a16="http://schemas.microsoft.com/office/drawing/2014/main" id="{37E290FD-3C2D-48BC-A5E4-F5C8F19E8ED6}"/>
                    </a:ext>
                  </a:extLst>
                </p:cNvPr>
                <p:cNvPicPr/>
                <p:nvPr/>
              </p:nvPicPr>
              <p:blipFill>
                <a:blip r:embed="rId947"/>
                <a:stretch>
                  <a:fillRect/>
                </a:stretch>
              </p:blipFill>
              <p:spPr>
                <a:xfrm>
                  <a:off x="7721986" y="5586238"/>
                  <a:ext cx="936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48">
              <p14:nvContentPartPr>
                <p14:cNvPr id="582" name="筆跡 581">
                  <a:extLst>
                    <a:ext uri="{FF2B5EF4-FFF2-40B4-BE49-F238E27FC236}">
                      <a16:creationId xmlns:a16="http://schemas.microsoft.com/office/drawing/2014/main" id="{D03A22E1-0DCA-4542-A9F3-FCEF576D6788}"/>
                    </a:ext>
                  </a:extLst>
                </p14:cNvPr>
                <p14:cNvContentPartPr/>
                <p14:nvPr/>
              </p14:nvContentPartPr>
              <p14:xfrm>
                <a:off x="7854106" y="5533318"/>
                <a:ext cx="126000" cy="231840"/>
              </p14:xfrm>
            </p:contentPart>
          </mc:Choice>
          <mc:Fallback xmlns="">
            <p:pic>
              <p:nvPicPr>
                <p:cNvPr id="582" name="筆跡 581">
                  <a:extLst>
                    <a:ext uri="{FF2B5EF4-FFF2-40B4-BE49-F238E27FC236}">
                      <a16:creationId xmlns:a16="http://schemas.microsoft.com/office/drawing/2014/main" id="{D03A22E1-0DCA-4542-A9F3-FCEF576D6788}"/>
                    </a:ext>
                  </a:extLst>
                </p:cNvPr>
                <p:cNvPicPr/>
                <p:nvPr/>
              </p:nvPicPr>
              <p:blipFill>
                <a:blip r:embed="rId949"/>
                <a:stretch>
                  <a:fillRect/>
                </a:stretch>
              </p:blipFill>
              <p:spPr>
                <a:xfrm>
                  <a:off x="7845466" y="5524678"/>
                  <a:ext cx="1436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950">
              <p14:nvContentPartPr>
                <p14:cNvPr id="583" name="筆跡 582">
                  <a:extLst>
                    <a:ext uri="{FF2B5EF4-FFF2-40B4-BE49-F238E27FC236}">
                      <a16:creationId xmlns:a16="http://schemas.microsoft.com/office/drawing/2014/main" id="{8F3633A7-5C3A-424F-9256-3375972A4052}"/>
                    </a:ext>
                  </a:extLst>
                </p14:cNvPr>
                <p14:cNvContentPartPr/>
                <p14:nvPr/>
              </p14:nvContentPartPr>
              <p14:xfrm>
                <a:off x="7700026" y="5796838"/>
                <a:ext cx="200520" cy="69480"/>
              </p14:xfrm>
            </p:contentPart>
          </mc:Choice>
          <mc:Fallback xmlns="">
            <p:pic>
              <p:nvPicPr>
                <p:cNvPr id="583" name="筆跡 582">
                  <a:extLst>
                    <a:ext uri="{FF2B5EF4-FFF2-40B4-BE49-F238E27FC236}">
                      <a16:creationId xmlns:a16="http://schemas.microsoft.com/office/drawing/2014/main" id="{8F3633A7-5C3A-424F-9256-3375972A4052}"/>
                    </a:ext>
                  </a:extLst>
                </p:cNvPr>
                <p:cNvPicPr/>
                <p:nvPr/>
              </p:nvPicPr>
              <p:blipFill>
                <a:blip r:embed="rId951"/>
                <a:stretch>
                  <a:fillRect/>
                </a:stretch>
              </p:blipFill>
              <p:spPr>
                <a:xfrm>
                  <a:off x="7691026" y="5788198"/>
                  <a:ext cx="218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952">
              <p14:nvContentPartPr>
                <p14:cNvPr id="584" name="筆跡 583">
                  <a:extLst>
                    <a:ext uri="{FF2B5EF4-FFF2-40B4-BE49-F238E27FC236}">
                      <a16:creationId xmlns:a16="http://schemas.microsoft.com/office/drawing/2014/main" id="{CA0A9EE5-7CA6-4D4D-A496-B1C2846D6937}"/>
                    </a:ext>
                  </a:extLst>
                </p14:cNvPr>
                <p14:cNvContentPartPr/>
                <p14:nvPr/>
              </p14:nvContentPartPr>
              <p14:xfrm>
                <a:off x="7687426" y="5832838"/>
                <a:ext cx="145440" cy="115560"/>
              </p14:xfrm>
            </p:contentPart>
          </mc:Choice>
          <mc:Fallback xmlns="">
            <p:pic>
              <p:nvPicPr>
                <p:cNvPr id="584" name="筆跡 583">
                  <a:extLst>
                    <a:ext uri="{FF2B5EF4-FFF2-40B4-BE49-F238E27FC236}">
                      <a16:creationId xmlns:a16="http://schemas.microsoft.com/office/drawing/2014/main" id="{CA0A9EE5-7CA6-4D4D-A496-B1C2846D6937}"/>
                    </a:ext>
                  </a:extLst>
                </p:cNvPr>
                <p:cNvPicPr/>
                <p:nvPr/>
              </p:nvPicPr>
              <p:blipFill>
                <a:blip r:embed="rId953"/>
                <a:stretch>
                  <a:fillRect/>
                </a:stretch>
              </p:blipFill>
              <p:spPr>
                <a:xfrm>
                  <a:off x="7678426" y="5824198"/>
                  <a:ext cx="163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54">
              <p14:nvContentPartPr>
                <p14:cNvPr id="585" name="筆跡 584">
                  <a:extLst>
                    <a:ext uri="{FF2B5EF4-FFF2-40B4-BE49-F238E27FC236}">
                      <a16:creationId xmlns:a16="http://schemas.microsoft.com/office/drawing/2014/main" id="{B8E6BCC2-C753-4796-BBDF-2EA62973448D}"/>
                    </a:ext>
                  </a:extLst>
                </p14:cNvPr>
                <p14:cNvContentPartPr/>
                <p14:nvPr/>
              </p14:nvContentPartPr>
              <p14:xfrm>
                <a:off x="7825666" y="5860558"/>
                <a:ext cx="127440" cy="191880"/>
              </p14:xfrm>
            </p:contentPart>
          </mc:Choice>
          <mc:Fallback xmlns="">
            <p:pic>
              <p:nvPicPr>
                <p:cNvPr id="585" name="筆跡 584">
                  <a:extLst>
                    <a:ext uri="{FF2B5EF4-FFF2-40B4-BE49-F238E27FC236}">
                      <a16:creationId xmlns:a16="http://schemas.microsoft.com/office/drawing/2014/main" id="{B8E6BCC2-C753-4796-BBDF-2EA62973448D}"/>
                    </a:ext>
                  </a:extLst>
                </p:cNvPr>
                <p:cNvPicPr/>
                <p:nvPr/>
              </p:nvPicPr>
              <p:blipFill>
                <a:blip r:embed="rId955"/>
                <a:stretch>
                  <a:fillRect/>
                </a:stretch>
              </p:blipFill>
              <p:spPr>
                <a:xfrm>
                  <a:off x="7817026" y="5851918"/>
                  <a:ext cx="1450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56">
              <p14:nvContentPartPr>
                <p14:cNvPr id="586" name="筆跡 585">
                  <a:extLst>
                    <a:ext uri="{FF2B5EF4-FFF2-40B4-BE49-F238E27FC236}">
                      <a16:creationId xmlns:a16="http://schemas.microsoft.com/office/drawing/2014/main" id="{11055D86-E81D-4E6B-9677-E9A41EC73C44}"/>
                    </a:ext>
                  </a:extLst>
                </p14:cNvPr>
                <p14:cNvContentPartPr/>
                <p14:nvPr/>
              </p14:nvContentPartPr>
              <p14:xfrm>
                <a:off x="7971106" y="5843278"/>
                <a:ext cx="54000" cy="20880"/>
              </p14:xfrm>
            </p:contentPart>
          </mc:Choice>
          <mc:Fallback xmlns="">
            <p:pic>
              <p:nvPicPr>
                <p:cNvPr id="586" name="筆跡 585">
                  <a:extLst>
                    <a:ext uri="{FF2B5EF4-FFF2-40B4-BE49-F238E27FC236}">
                      <a16:creationId xmlns:a16="http://schemas.microsoft.com/office/drawing/2014/main" id="{11055D86-E81D-4E6B-9677-E9A41EC73C44}"/>
                    </a:ext>
                  </a:extLst>
                </p:cNvPr>
                <p:cNvPicPr/>
                <p:nvPr/>
              </p:nvPicPr>
              <p:blipFill>
                <a:blip r:embed="rId957"/>
                <a:stretch>
                  <a:fillRect/>
                </a:stretch>
              </p:blipFill>
              <p:spPr>
                <a:xfrm>
                  <a:off x="7962106" y="5834278"/>
                  <a:ext cx="71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958">
              <p14:nvContentPartPr>
                <p14:cNvPr id="587" name="筆跡 586">
                  <a:extLst>
                    <a:ext uri="{FF2B5EF4-FFF2-40B4-BE49-F238E27FC236}">
                      <a16:creationId xmlns:a16="http://schemas.microsoft.com/office/drawing/2014/main" id="{78DB91A3-A8FB-4D45-A5DA-A3DD10304047}"/>
                    </a:ext>
                  </a:extLst>
                </p14:cNvPr>
                <p14:cNvContentPartPr/>
                <p14:nvPr/>
              </p14:nvContentPartPr>
              <p14:xfrm>
                <a:off x="8282146" y="5557078"/>
                <a:ext cx="50760" cy="31320"/>
              </p14:xfrm>
            </p:contentPart>
          </mc:Choice>
          <mc:Fallback xmlns="">
            <p:pic>
              <p:nvPicPr>
                <p:cNvPr id="587" name="筆跡 586">
                  <a:extLst>
                    <a:ext uri="{FF2B5EF4-FFF2-40B4-BE49-F238E27FC236}">
                      <a16:creationId xmlns:a16="http://schemas.microsoft.com/office/drawing/2014/main" id="{78DB91A3-A8FB-4D45-A5DA-A3DD10304047}"/>
                    </a:ext>
                  </a:extLst>
                </p:cNvPr>
                <p:cNvPicPr/>
                <p:nvPr/>
              </p:nvPicPr>
              <p:blipFill>
                <a:blip r:embed="rId959"/>
                <a:stretch>
                  <a:fillRect/>
                </a:stretch>
              </p:blipFill>
              <p:spPr>
                <a:xfrm>
                  <a:off x="8273146" y="5548438"/>
                  <a:ext cx="68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60">
              <p14:nvContentPartPr>
                <p14:cNvPr id="588" name="筆跡 587">
                  <a:extLst>
                    <a:ext uri="{FF2B5EF4-FFF2-40B4-BE49-F238E27FC236}">
                      <a16:creationId xmlns:a16="http://schemas.microsoft.com/office/drawing/2014/main" id="{1D6CC490-855E-4699-A77B-0759DBC44023}"/>
                    </a:ext>
                  </a:extLst>
                </p14:cNvPr>
                <p14:cNvContentPartPr/>
                <p14:nvPr/>
              </p14:nvContentPartPr>
              <p14:xfrm>
                <a:off x="8207626" y="5662198"/>
                <a:ext cx="160200" cy="183600"/>
              </p14:xfrm>
            </p:contentPart>
          </mc:Choice>
          <mc:Fallback xmlns="">
            <p:pic>
              <p:nvPicPr>
                <p:cNvPr id="588" name="筆跡 587">
                  <a:extLst>
                    <a:ext uri="{FF2B5EF4-FFF2-40B4-BE49-F238E27FC236}">
                      <a16:creationId xmlns:a16="http://schemas.microsoft.com/office/drawing/2014/main" id="{1D6CC490-855E-4699-A77B-0759DBC44023}"/>
                    </a:ext>
                  </a:extLst>
                </p:cNvPr>
                <p:cNvPicPr/>
                <p:nvPr/>
              </p:nvPicPr>
              <p:blipFill>
                <a:blip r:embed="rId961"/>
                <a:stretch>
                  <a:fillRect/>
                </a:stretch>
              </p:blipFill>
              <p:spPr>
                <a:xfrm>
                  <a:off x="8198986" y="5653198"/>
                  <a:ext cx="1778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62">
              <p14:nvContentPartPr>
                <p14:cNvPr id="589" name="筆跡 588">
                  <a:extLst>
                    <a:ext uri="{FF2B5EF4-FFF2-40B4-BE49-F238E27FC236}">
                      <a16:creationId xmlns:a16="http://schemas.microsoft.com/office/drawing/2014/main" id="{EA0B379C-5398-4C80-8D78-FB8FD71DF8E3}"/>
                    </a:ext>
                  </a:extLst>
                </p14:cNvPr>
                <p14:cNvContentPartPr/>
                <p14:nvPr/>
              </p14:nvContentPartPr>
              <p14:xfrm>
                <a:off x="8156146" y="5755798"/>
                <a:ext cx="45000" cy="18720"/>
              </p14:xfrm>
            </p:contentPart>
          </mc:Choice>
          <mc:Fallback xmlns="">
            <p:pic>
              <p:nvPicPr>
                <p:cNvPr id="589" name="筆跡 588">
                  <a:extLst>
                    <a:ext uri="{FF2B5EF4-FFF2-40B4-BE49-F238E27FC236}">
                      <a16:creationId xmlns:a16="http://schemas.microsoft.com/office/drawing/2014/main" id="{EA0B379C-5398-4C80-8D78-FB8FD71DF8E3}"/>
                    </a:ext>
                  </a:extLst>
                </p:cNvPr>
                <p:cNvPicPr/>
                <p:nvPr/>
              </p:nvPicPr>
              <p:blipFill>
                <a:blip r:embed="rId963"/>
                <a:stretch>
                  <a:fillRect/>
                </a:stretch>
              </p:blipFill>
              <p:spPr>
                <a:xfrm>
                  <a:off x="8147506" y="5746798"/>
                  <a:ext cx="626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964">
              <p14:nvContentPartPr>
                <p14:cNvPr id="590" name="筆跡 589">
                  <a:extLst>
                    <a:ext uri="{FF2B5EF4-FFF2-40B4-BE49-F238E27FC236}">
                      <a16:creationId xmlns:a16="http://schemas.microsoft.com/office/drawing/2014/main" id="{4D71EF5F-4A98-481B-9A57-54DD57E0D02F}"/>
                    </a:ext>
                  </a:extLst>
                </p14:cNvPr>
                <p14:cNvContentPartPr/>
                <p14:nvPr/>
              </p14:nvContentPartPr>
              <p14:xfrm>
                <a:off x="8162986" y="5815558"/>
                <a:ext cx="55080" cy="30240"/>
              </p14:xfrm>
            </p:contentPart>
          </mc:Choice>
          <mc:Fallback xmlns="">
            <p:pic>
              <p:nvPicPr>
                <p:cNvPr id="590" name="筆跡 589">
                  <a:extLst>
                    <a:ext uri="{FF2B5EF4-FFF2-40B4-BE49-F238E27FC236}">
                      <a16:creationId xmlns:a16="http://schemas.microsoft.com/office/drawing/2014/main" id="{4D71EF5F-4A98-481B-9A57-54DD57E0D02F}"/>
                    </a:ext>
                  </a:extLst>
                </p:cNvPr>
                <p:cNvPicPr/>
                <p:nvPr/>
              </p:nvPicPr>
              <p:blipFill>
                <a:blip r:embed="rId965"/>
                <a:stretch>
                  <a:fillRect/>
                </a:stretch>
              </p:blipFill>
              <p:spPr>
                <a:xfrm>
                  <a:off x="8154346" y="5806558"/>
                  <a:ext cx="72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966">
              <p14:nvContentPartPr>
                <p14:cNvPr id="591" name="筆跡 590">
                  <a:extLst>
                    <a:ext uri="{FF2B5EF4-FFF2-40B4-BE49-F238E27FC236}">
                      <a16:creationId xmlns:a16="http://schemas.microsoft.com/office/drawing/2014/main" id="{BAAA229C-C4EB-4A0D-9851-4EBB79EDA50B}"/>
                    </a:ext>
                  </a:extLst>
                </p14:cNvPr>
                <p14:cNvContentPartPr/>
                <p14:nvPr/>
              </p14:nvContentPartPr>
              <p14:xfrm>
                <a:off x="8434786" y="5728078"/>
                <a:ext cx="140400" cy="74520"/>
              </p14:xfrm>
            </p:contentPart>
          </mc:Choice>
          <mc:Fallback xmlns="">
            <p:pic>
              <p:nvPicPr>
                <p:cNvPr id="591" name="筆跡 590">
                  <a:extLst>
                    <a:ext uri="{FF2B5EF4-FFF2-40B4-BE49-F238E27FC236}">
                      <a16:creationId xmlns:a16="http://schemas.microsoft.com/office/drawing/2014/main" id="{BAAA229C-C4EB-4A0D-9851-4EBB79EDA50B}"/>
                    </a:ext>
                  </a:extLst>
                </p:cNvPr>
                <p:cNvPicPr/>
                <p:nvPr/>
              </p:nvPicPr>
              <p:blipFill>
                <a:blip r:embed="rId967"/>
                <a:stretch>
                  <a:fillRect/>
                </a:stretch>
              </p:blipFill>
              <p:spPr>
                <a:xfrm>
                  <a:off x="8426146" y="5719078"/>
                  <a:ext cx="1580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968">
              <p14:nvContentPartPr>
                <p14:cNvPr id="592" name="筆跡 591">
                  <a:extLst>
                    <a:ext uri="{FF2B5EF4-FFF2-40B4-BE49-F238E27FC236}">
                      <a16:creationId xmlns:a16="http://schemas.microsoft.com/office/drawing/2014/main" id="{C14EB6BE-FA88-493B-922D-00980C9FE225}"/>
                    </a:ext>
                  </a:extLst>
                </p14:cNvPr>
                <p14:cNvContentPartPr/>
                <p14:nvPr/>
              </p14:nvContentPartPr>
              <p14:xfrm>
                <a:off x="8210146" y="5868838"/>
                <a:ext cx="299880" cy="43560"/>
              </p14:xfrm>
            </p:contentPart>
          </mc:Choice>
          <mc:Fallback xmlns="">
            <p:pic>
              <p:nvPicPr>
                <p:cNvPr id="592" name="筆跡 591">
                  <a:extLst>
                    <a:ext uri="{FF2B5EF4-FFF2-40B4-BE49-F238E27FC236}">
                      <a16:creationId xmlns:a16="http://schemas.microsoft.com/office/drawing/2014/main" id="{C14EB6BE-FA88-493B-922D-00980C9FE225}"/>
                    </a:ext>
                  </a:extLst>
                </p:cNvPr>
                <p:cNvPicPr/>
                <p:nvPr/>
              </p:nvPicPr>
              <p:blipFill>
                <a:blip r:embed="rId969"/>
                <a:stretch>
                  <a:fillRect/>
                </a:stretch>
              </p:blipFill>
              <p:spPr>
                <a:xfrm>
                  <a:off x="8201146" y="5860198"/>
                  <a:ext cx="3175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970">
              <p14:nvContentPartPr>
                <p14:cNvPr id="593" name="筆跡 592">
                  <a:extLst>
                    <a:ext uri="{FF2B5EF4-FFF2-40B4-BE49-F238E27FC236}">
                      <a16:creationId xmlns:a16="http://schemas.microsoft.com/office/drawing/2014/main" id="{F3625C29-A1BF-4DAE-9117-E1696DE68E40}"/>
                    </a:ext>
                  </a:extLst>
                </p14:cNvPr>
                <p14:cNvContentPartPr/>
                <p14:nvPr/>
              </p14:nvContentPartPr>
              <p14:xfrm>
                <a:off x="8340466" y="5863798"/>
                <a:ext cx="9720" cy="199080"/>
              </p14:xfrm>
            </p:contentPart>
          </mc:Choice>
          <mc:Fallback xmlns="">
            <p:pic>
              <p:nvPicPr>
                <p:cNvPr id="593" name="筆跡 592">
                  <a:extLst>
                    <a:ext uri="{FF2B5EF4-FFF2-40B4-BE49-F238E27FC236}">
                      <a16:creationId xmlns:a16="http://schemas.microsoft.com/office/drawing/2014/main" id="{F3625C29-A1BF-4DAE-9117-E1696DE68E40}"/>
                    </a:ext>
                  </a:extLst>
                </p:cNvPr>
                <p:cNvPicPr/>
                <p:nvPr/>
              </p:nvPicPr>
              <p:blipFill>
                <a:blip r:embed="rId971"/>
                <a:stretch>
                  <a:fillRect/>
                </a:stretch>
              </p:blipFill>
              <p:spPr>
                <a:xfrm>
                  <a:off x="8331466" y="5854798"/>
                  <a:ext cx="273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972">
              <p14:nvContentPartPr>
                <p14:cNvPr id="594" name="筆跡 593">
                  <a:extLst>
                    <a:ext uri="{FF2B5EF4-FFF2-40B4-BE49-F238E27FC236}">
                      <a16:creationId xmlns:a16="http://schemas.microsoft.com/office/drawing/2014/main" id="{3132BEBC-5B9B-4AB5-82D3-670CCAC90A49}"/>
                    </a:ext>
                  </a:extLst>
                </p14:cNvPr>
                <p14:cNvContentPartPr/>
                <p14:nvPr/>
              </p14:nvContentPartPr>
              <p14:xfrm>
                <a:off x="8698306" y="6076918"/>
                <a:ext cx="15120" cy="7560"/>
              </p14:xfrm>
            </p:contentPart>
          </mc:Choice>
          <mc:Fallback xmlns="">
            <p:pic>
              <p:nvPicPr>
                <p:cNvPr id="594" name="筆跡 593">
                  <a:extLst>
                    <a:ext uri="{FF2B5EF4-FFF2-40B4-BE49-F238E27FC236}">
                      <a16:creationId xmlns:a16="http://schemas.microsoft.com/office/drawing/2014/main" id="{3132BEBC-5B9B-4AB5-82D3-670CCAC90A49}"/>
                    </a:ext>
                  </a:extLst>
                </p:cNvPr>
                <p:cNvPicPr/>
                <p:nvPr/>
              </p:nvPicPr>
              <p:blipFill>
                <a:blip r:embed="rId973"/>
                <a:stretch>
                  <a:fillRect/>
                </a:stretch>
              </p:blipFill>
              <p:spPr>
                <a:xfrm>
                  <a:off x="8689306" y="6067918"/>
                  <a:ext cx="3276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4">
            <p14:nvContentPartPr>
              <p14:cNvPr id="598" name="筆跡 597">
                <a:extLst>
                  <a:ext uri="{FF2B5EF4-FFF2-40B4-BE49-F238E27FC236}">
                    <a16:creationId xmlns:a16="http://schemas.microsoft.com/office/drawing/2014/main" id="{F6FBB777-8A98-4539-9816-C0F758D66127}"/>
                  </a:ext>
                </a:extLst>
              </p14:cNvPr>
              <p14:cNvContentPartPr/>
              <p14:nvPr/>
            </p14:nvContentPartPr>
            <p14:xfrm>
              <a:off x="7408426" y="6162238"/>
              <a:ext cx="1133640" cy="150480"/>
            </p14:xfrm>
          </p:contentPart>
        </mc:Choice>
        <mc:Fallback xmlns="">
          <p:pic>
            <p:nvPicPr>
              <p:cNvPr id="598" name="筆跡 597">
                <a:extLst>
                  <a:ext uri="{FF2B5EF4-FFF2-40B4-BE49-F238E27FC236}">
                    <a16:creationId xmlns:a16="http://schemas.microsoft.com/office/drawing/2014/main" id="{F6FBB777-8A98-4539-9816-C0F758D66127}"/>
                  </a:ext>
                </a:extLst>
              </p:cNvPr>
              <p:cNvPicPr/>
              <p:nvPr/>
            </p:nvPicPr>
            <p:blipFill>
              <a:blip r:embed="rId975"/>
              <a:stretch>
                <a:fillRect/>
              </a:stretch>
            </p:blipFill>
            <p:spPr>
              <a:xfrm>
                <a:off x="7399426" y="6153598"/>
                <a:ext cx="1151280" cy="168120"/>
              </a:xfrm>
              <a:prstGeom prst="rect">
                <a:avLst/>
              </a:prstGeom>
            </p:spPr>
          </p:pic>
        </mc:Fallback>
      </mc:AlternateContent>
    </p:spTree>
    <p:extLst>
      <p:ext uri="{BB962C8B-B14F-4D97-AF65-F5344CB8AC3E}">
        <p14:creationId xmlns:p14="http://schemas.microsoft.com/office/powerpoint/2010/main" val="2731512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 </a:t>
            </a:r>
            <a:r>
              <a:rPr lang="en-US" altLang="zh-TW" i="1" dirty="0"/>
              <a:t>t</a:t>
            </a:r>
            <a:r>
              <a:rPr lang="en-US" altLang="zh-TW" dirty="0"/>
              <a:t> </a:t>
            </a:r>
            <a:r>
              <a:rPr lang="zh-TW" altLang="en-US" dirty="0"/>
              <a:t>檢定的評論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         的情況下，使用者不能再仰賴接近 </a:t>
            </a:r>
            <a:r>
              <a:rPr lang="el-GR" altLang="zh-TW" i="1" dirty="0"/>
              <a:t>σ</a:t>
            </a:r>
            <a:r>
              <a:rPr lang="zh-TW" altLang="en-US" dirty="0"/>
              <a:t> 的假設，因而為了將估測的不精準性納入考慮，信心區間應該更寬或是臨界值在大小上更大。</a:t>
            </a:r>
            <a:r>
              <a:rPr lang="en-US" altLang="zh-TW" i="1" dirty="0"/>
              <a:t>t </a:t>
            </a:r>
            <a:r>
              <a:rPr lang="zh-TW" altLang="en-US" dirty="0"/>
              <a:t>分布百分點達成此目的，但只有當樣本是從常態分布而來才算正確。</a:t>
            </a:r>
          </a:p>
        </p:txBody>
      </p:sp>
      <p:graphicFrame>
        <p:nvGraphicFramePr>
          <p:cNvPr id="4" name="物件 3"/>
          <p:cNvGraphicFramePr>
            <a:graphicFrameLocks noChangeAspect="1"/>
          </p:cNvGraphicFramePr>
          <p:nvPr/>
        </p:nvGraphicFramePr>
        <p:xfrm>
          <a:off x="1187450" y="1449388"/>
          <a:ext cx="787400" cy="279400"/>
        </p:xfrm>
        <a:graphic>
          <a:graphicData uri="http://schemas.openxmlformats.org/presentationml/2006/ole">
            <mc:AlternateContent xmlns:mc="http://schemas.openxmlformats.org/markup-compatibility/2006">
              <mc:Choice xmlns:v="urn:schemas-microsoft-com:vml" Requires="v">
                <p:oleObj spid="_x0000_s30722" name="方程式" r:id="rId3" imgW="787320" imgH="279360" progId="Equation.3">
                  <p:embed/>
                </p:oleObj>
              </mc:Choice>
              <mc:Fallback>
                <p:oleObj name="方程式" r:id="rId3" imgW="78732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449388"/>
                        <a:ext cx="787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供單一樣本 </a:t>
            </a:r>
            <a:r>
              <a:rPr lang="en-US" altLang="zh-TW" i="1" dirty="0"/>
              <a:t>t</a:t>
            </a:r>
            <a:r>
              <a:rPr lang="zh-TW" altLang="en-US" dirty="0"/>
              <a:t> 檢定用的附註解電腦列印</a:t>
            </a:r>
          </a:p>
        </p:txBody>
      </p:sp>
      <p:sp>
        <p:nvSpPr>
          <p:cNvPr id="3" name="內容版面配置區 2"/>
          <p:cNvSpPr>
            <a:spLocks noGrp="1"/>
          </p:cNvSpPr>
          <p:nvPr>
            <p:ph idx="1"/>
          </p:nvPr>
        </p:nvSpPr>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285675" y="1916832"/>
            <a:ext cx="8572649" cy="237626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4ED57DA5-3079-4B49-823B-EE503FF95CF7}" type="slidenum">
              <a:rPr lang="zh-TW" altLang="en-US" smtClean="0"/>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06B71B-1B2B-4DD7-A60C-09412BC977AB}"/>
              </a:ext>
            </a:extLst>
          </p:cNvPr>
          <p:cNvSpPr>
            <a:spLocks noGrp="1"/>
          </p:cNvSpPr>
          <p:nvPr>
            <p:ph type="title"/>
          </p:nvPr>
        </p:nvSpPr>
        <p:spPr/>
        <p:txBody>
          <a:bodyPr/>
          <a:lstStyle/>
          <a:p>
            <a:r>
              <a:rPr lang="en-US" altLang="zh-TW" dirty="0"/>
              <a:t>2020</a:t>
            </a:r>
            <a:r>
              <a:rPr lang="zh-TW" altLang="en-US" dirty="0"/>
              <a:t>機率與統計期末考範圍至此。</a:t>
            </a:r>
          </a:p>
        </p:txBody>
      </p:sp>
      <p:sp>
        <p:nvSpPr>
          <p:cNvPr id="4" name="日期版面配置區 3">
            <a:extLst>
              <a:ext uri="{FF2B5EF4-FFF2-40B4-BE49-F238E27FC236}">
                <a16:creationId xmlns:a16="http://schemas.microsoft.com/office/drawing/2014/main" id="{361BF7F4-CD37-4E16-AD35-3B4E9B3BBA7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213F256-599D-496D-8E83-A89B3451EE49}"/>
              </a:ext>
            </a:extLst>
          </p:cNvPr>
          <p:cNvSpPr>
            <a:spLocks noGrp="1"/>
          </p:cNvSpPr>
          <p:nvPr>
            <p:ph type="sldNum" sz="quarter" idx="12"/>
          </p:nvPr>
        </p:nvSpPr>
        <p:spPr/>
        <p:txBody>
          <a:bodyPr/>
          <a:lstStyle/>
          <a:p>
            <a:fld id="{4ED57DA5-3079-4B49-823B-EE503FF95CF7}" type="slidenum">
              <a:rPr lang="zh-TW" altLang="en-US" smtClean="0"/>
              <a:pPr/>
              <a:t>82</a:t>
            </a:fld>
            <a:endParaRPr lang="zh-TW" altLang="en-US"/>
          </a:p>
        </p:txBody>
      </p:sp>
      <p:sp>
        <p:nvSpPr>
          <p:cNvPr id="7" name="文字方塊 6">
            <a:extLst>
              <a:ext uri="{FF2B5EF4-FFF2-40B4-BE49-F238E27FC236}">
                <a16:creationId xmlns:a16="http://schemas.microsoft.com/office/drawing/2014/main" id="{B93A5345-6E1F-4748-A511-0A87EAB7C406}"/>
              </a:ext>
            </a:extLst>
          </p:cNvPr>
          <p:cNvSpPr txBox="1"/>
          <p:nvPr/>
        </p:nvSpPr>
        <p:spPr>
          <a:xfrm>
            <a:off x="175230" y="1196752"/>
            <a:ext cx="5400600" cy="3539430"/>
          </a:xfrm>
          <a:prstGeom prst="rect">
            <a:avLst/>
          </a:prstGeom>
          <a:noFill/>
        </p:spPr>
        <p:txBody>
          <a:bodyPr wrap="square">
            <a:spAutoFit/>
          </a:bodyPr>
          <a:lstStyle/>
          <a:p>
            <a:pPr algn="l"/>
            <a:r>
              <a:rPr lang="en-US" altLang="zh-TW" sz="1400" b="1" i="0" u="none" strike="noStrike" baseline="0" dirty="0">
                <a:latin typeface="CMBX9"/>
              </a:rPr>
              <a:t>10.12 </a:t>
            </a:r>
          </a:p>
          <a:p>
            <a:pPr algn="l"/>
            <a:r>
              <a:rPr lang="en-US" altLang="zh-TW" sz="1400" b="0" i="0" u="none" strike="noStrike" baseline="0" dirty="0">
                <a:latin typeface="CMR9"/>
              </a:rPr>
              <a:t>A random sample of 400 voters in a certain city</a:t>
            </a:r>
            <a:r>
              <a:rPr lang="zh-TW" altLang="en-US" sz="1400" b="0" i="0" u="none" strike="noStrike" baseline="0" dirty="0">
                <a:latin typeface="CMR9"/>
              </a:rPr>
              <a:t> </a:t>
            </a:r>
            <a:r>
              <a:rPr lang="en-US" altLang="zh-TW" sz="1400" b="0" i="0" u="none" strike="noStrike" baseline="0" dirty="0">
                <a:latin typeface="CMR9"/>
              </a:rPr>
              <a:t>are asked if they favor an additional 4% gasoline sales</a:t>
            </a:r>
            <a:r>
              <a:rPr lang="zh-TW" altLang="en-US" sz="1400" b="0" i="0" u="none" strike="noStrike" baseline="0" dirty="0">
                <a:latin typeface="CMR9"/>
              </a:rPr>
              <a:t> </a:t>
            </a:r>
            <a:r>
              <a:rPr lang="en-US" altLang="zh-TW" sz="1400" b="0" i="0" u="none" strike="noStrike" baseline="0" dirty="0">
                <a:latin typeface="CMR9"/>
              </a:rPr>
              <a:t>tax to provide badly needed revenues for street repairs.</a:t>
            </a:r>
            <a:r>
              <a:rPr lang="zh-TW" altLang="en-US" sz="1400" b="0" i="0" u="none" strike="noStrike" baseline="0" dirty="0">
                <a:latin typeface="CMR9"/>
              </a:rPr>
              <a:t> </a:t>
            </a:r>
            <a:r>
              <a:rPr lang="en-US" altLang="zh-TW" sz="1400" b="0" i="0" u="none" strike="noStrike" baseline="0" dirty="0">
                <a:latin typeface="CMR9"/>
              </a:rPr>
              <a:t>If more than 220 but fewer than 260 favor the sales tax,</a:t>
            </a:r>
            <a:r>
              <a:rPr lang="zh-TW" altLang="en-US" sz="1400" b="0" i="0" u="none" strike="noStrike" baseline="0" dirty="0">
                <a:latin typeface="CMR9"/>
              </a:rPr>
              <a:t> </a:t>
            </a:r>
            <a:r>
              <a:rPr lang="en-US" altLang="zh-TW" sz="1400" b="0" i="0" u="none" strike="noStrike" baseline="0" dirty="0">
                <a:latin typeface="CMR9"/>
              </a:rPr>
              <a:t>we shall conclude that 60% of the voters are for it.</a:t>
            </a:r>
          </a:p>
          <a:p>
            <a:pPr algn="l"/>
            <a:r>
              <a:rPr lang="en-US" altLang="zh-TW" sz="1400" b="0" i="0" u="none" strike="noStrike" baseline="0" dirty="0">
                <a:latin typeface="CMR9"/>
              </a:rPr>
              <a:t>(a) Find the probability of committing a type I error</a:t>
            </a:r>
            <a:r>
              <a:rPr lang="zh-TW" altLang="en-US" sz="1400" b="0" i="0" u="none" strike="noStrike" baseline="0" dirty="0">
                <a:latin typeface="CMR9"/>
              </a:rPr>
              <a:t> </a:t>
            </a:r>
            <a:r>
              <a:rPr lang="en-US" altLang="zh-TW" sz="1400" b="0" i="0" u="none" strike="noStrike" baseline="0" dirty="0">
                <a:latin typeface="CMR9"/>
              </a:rPr>
              <a:t>if 60% of the voters favor the increased tax.</a:t>
            </a:r>
          </a:p>
          <a:p>
            <a:pPr algn="l"/>
            <a:r>
              <a:rPr lang="en-US" altLang="zh-TW" sz="1400" b="0" i="0" u="none" strike="noStrike" baseline="0" dirty="0">
                <a:latin typeface="CMR9"/>
              </a:rPr>
              <a:t>(b) What is the probability of committing a type II error</a:t>
            </a:r>
            <a:r>
              <a:rPr lang="zh-TW" altLang="en-US" sz="1400" b="0" i="0" u="none" strike="noStrike" baseline="0" dirty="0">
                <a:latin typeface="CMR9"/>
              </a:rPr>
              <a:t> </a:t>
            </a:r>
            <a:r>
              <a:rPr lang="en-US" altLang="zh-TW" sz="1400" b="0" i="0" u="none" strike="noStrike" baseline="0" dirty="0">
                <a:latin typeface="CMR9"/>
              </a:rPr>
              <a:t>using this test procedure if actually only 48%</a:t>
            </a:r>
            <a:r>
              <a:rPr lang="zh-TW" altLang="en-US" sz="1400" b="0" i="0" u="none" strike="noStrike" baseline="0" dirty="0">
                <a:latin typeface="CMR9"/>
              </a:rPr>
              <a:t> </a:t>
            </a:r>
            <a:r>
              <a:rPr lang="en-US" altLang="zh-TW" sz="1400" b="0" i="0" u="none" strike="noStrike" baseline="0" dirty="0">
                <a:latin typeface="CMR9"/>
              </a:rPr>
              <a:t>of the voters are in favor of he additional gasoline</a:t>
            </a:r>
            <a:r>
              <a:rPr lang="zh-TW" altLang="en-US" sz="1400" b="0" i="0" u="none" strike="noStrike" baseline="0" dirty="0">
                <a:latin typeface="CMR9"/>
              </a:rPr>
              <a:t> </a:t>
            </a:r>
            <a:r>
              <a:rPr lang="en-US" altLang="zh-TW" sz="1400" b="0" i="0" u="none" strike="noStrike" baseline="0" dirty="0">
                <a:latin typeface="CMR9"/>
              </a:rPr>
              <a:t>tax?</a:t>
            </a:r>
          </a:p>
          <a:p>
            <a:pPr algn="l"/>
            <a:endParaRPr lang="en-US" altLang="zh-TW" sz="1400" b="1" i="0" u="none" strike="noStrike" baseline="0" dirty="0">
              <a:latin typeface="CMBX9"/>
            </a:endParaRPr>
          </a:p>
          <a:p>
            <a:pPr algn="l"/>
            <a:r>
              <a:rPr lang="en-US" altLang="zh-TW" sz="1400" b="1" i="0" u="none" strike="noStrike" baseline="0" dirty="0">
                <a:latin typeface="CMBX9"/>
              </a:rPr>
              <a:t>10.13 </a:t>
            </a:r>
          </a:p>
          <a:p>
            <a:pPr algn="l"/>
            <a:r>
              <a:rPr lang="en-US" altLang="zh-TW" sz="1400" b="0" i="0" u="none" strike="noStrike" baseline="0" dirty="0">
                <a:latin typeface="CMR9"/>
              </a:rPr>
              <a:t>Suppose, in Exercise 10.12, we conclude that</a:t>
            </a:r>
            <a:r>
              <a:rPr lang="zh-TW" altLang="en-US" sz="1400" b="0" i="0" u="none" strike="noStrike" baseline="0" dirty="0">
                <a:latin typeface="CMR9"/>
              </a:rPr>
              <a:t> </a:t>
            </a:r>
            <a:r>
              <a:rPr lang="en-US" altLang="zh-TW" sz="1400" b="0" i="0" u="none" strike="noStrike" baseline="0" dirty="0">
                <a:latin typeface="CMR9"/>
              </a:rPr>
              <a:t>60% of the voters favor the gasoline sales tax if more</a:t>
            </a:r>
            <a:r>
              <a:rPr lang="zh-TW" altLang="en-US" sz="1400" b="0" i="0" u="none" strike="noStrike" baseline="0" dirty="0">
                <a:latin typeface="CMR9"/>
              </a:rPr>
              <a:t> </a:t>
            </a:r>
            <a:r>
              <a:rPr lang="en-US" altLang="zh-TW" sz="1400" b="0" i="0" u="none" strike="noStrike" baseline="0" dirty="0">
                <a:latin typeface="CMR9"/>
              </a:rPr>
              <a:t>than 214 but fewer than 266 voters in our sample favor</a:t>
            </a:r>
            <a:r>
              <a:rPr lang="zh-TW" altLang="en-US" sz="1400" b="0" i="0" u="none" strike="noStrike" baseline="0" dirty="0">
                <a:latin typeface="CMR9"/>
              </a:rPr>
              <a:t> </a:t>
            </a:r>
            <a:r>
              <a:rPr lang="en-US" altLang="zh-TW" sz="1400" b="0" i="0" u="none" strike="noStrike" baseline="0" dirty="0">
                <a:latin typeface="CMR9"/>
              </a:rPr>
              <a:t>it. Show that this new critical region results in a</a:t>
            </a:r>
            <a:r>
              <a:rPr lang="zh-TW" altLang="en-US" sz="1400" b="0" i="0" u="none" strike="noStrike" baseline="0" dirty="0">
                <a:latin typeface="CMR9"/>
              </a:rPr>
              <a:t> </a:t>
            </a:r>
            <a:r>
              <a:rPr lang="en-US" altLang="zh-TW" sz="1400" b="0" i="0" u="none" strike="noStrike" baseline="0" dirty="0">
                <a:latin typeface="CMR9"/>
              </a:rPr>
              <a:t>smaller value for </a:t>
            </a:r>
            <a:r>
              <a:rPr lang="en-US" altLang="zh-TW" sz="1400" b="0" i="1" u="none" strike="noStrike" baseline="0" dirty="0">
                <a:latin typeface="CMMI9"/>
              </a:rPr>
              <a:t>α </a:t>
            </a:r>
            <a:r>
              <a:rPr lang="en-US" altLang="zh-TW" sz="1400" b="0" i="0" u="none" strike="noStrike" baseline="0" dirty="0">
                <a:latin typeface="CMR9"/>
              </a:rPr>
              <a:t>at the expense of increasing </a:t>
            </a:r>
            <a:r>
              <a:rPr lang="en-US" altLang="zh-TW" sz="1400" b="0" i="1" u="none" strike="noStrike" baseline="0" dirty="0">
                <a:latin typeface="CMMI9"/>
              </a:rPr>
              <a:t>β</a:t>
            </a:r>
            <a:r>
              <a:rPr lang="en-US" altLang="zh-TW" sz="1400" b="0" i="0" u="none" strike="noStrike" baseline="0" dirty="0">
                <a:latin typeface="CMR9"/>
              </a:rPr>
              <a:t>.</a:t>
            </a:r>
            <a:endParaRPr lang="zh-TW" altLang="en-US" sz="1400" dirty="0"/>
          </a:p>
        </p:txBody>
      </p:sp>
      <mc:AlternateContent xmlns:mc="http://schemas.openxmlformats.org/markup-compatibility/2006">
        <mc:Choice xmlns:p14="http://schemas.microsoft.com/office/powerpoint/2010/main" Requires="p14">
          <p:contentPart p14:bwMode="auto" r:id="rId2">
            <p14:nvContentPartPr>
              <p14:cNvPr id="9" name="筆跡 8">
                <a:extLst>
                  <a:ext uri="{FF2B5EF4-FFF2-40B4-BE49-F238E27FC236}">
                    <a16:creationId xmlns:a16="http://schemas.microsoft.com/office/drawing/2014/main" id="{A6F82533-3368-42F8-8C09-FC8ADADE8133}"/>
                  </a:ext>
                </a:extLst>
              </p14:cNvPr>
              <p14:cNvContentPartPr/>
              <p14:nvPr/>
            </p14:nvContentPartPr>
            <p14:xfrm>
              <a:off x="1829490" y="2085915"/>
              <a:ext cx="313560" cy="21960"/>
            </p14:xfrm>
          </p:contentPart>
        </mc:Choice>
        <mc:Fallback>
          <p:pic>
            <p:nvPicPr>
              <p:cNvPr id="9" name="筆跡 8">
                <a:extLst>
                  <a:ext uri="{FF2B5EF4-FFF2-40B4-BE49-F238E27FC236}">
                    <a16:creationId xmlns:a16="http://schemas.microsoft.com/office/drawing/2014/main" id="{A6F82533-3368-42F8-8C09-FC8ADADE8133}"/>
                  </a:ext>
                </a:extLst>
              </p:cNvPr>
              <p:cNvPicPr/>
              <p:nvPr/>
            </p:nvPicPr>
            <p:blipFill>
              <a:blip r:embed="rId3"/>
              <a:stretch>
                <a:fillRect/>
              </a:stretch>
            </p:blipFill>
            <p:spPr>
              <a:xfrm>
                <a:off x="1825170" y="2081595"/>
                <a:ext cx="322200" cy="30600"/>
              </a:xfrm>
              <a:prstGeom prst="rect">
                <a:avLst/>
              </a:prstGeom>
            </p:spPr>
          </p:pic>
        </mc:Fallback>
      </mc:AlternateContent>
      <p:grpSp>
        <p:nvGrpSpPr>
          <p:cNvPr id="17" name="群組 16">
            <a:extLst>
              <a:ext uri="{FF2B5EF4-FFF2-40B4-BE49-F238E27FC236}">
                <a16:creationId xmlns:a16="http://schemas.microsoft.com/office/drawing/2014/main" id="{46510B7F-84F5-40D9-BA27-2B365DD1FEDE}"/>
              </a:ext>
            </a:extLst>
          </p:cNvPr>
          <p:cNvGrpSpPr/>
          <p:nvPr/>
        </p:nvGrpSpPr>
        <p:grpSpPr>
          <a:xfrm>
            <a:off x="5975250" y="1558155"/>
            <a:ext cx="636840" cy="158040"/>
            <a:chOff x="5975250" y="1558155"/>
            <a:chExt cx="636840" cy="158040"/>
          </a:xfrm>
        </p:grpSpPr>
        <mc:AlternateContent xmlns:mc="http://schemas.openxmlformats.org/markup-compatibility/2006">
          <mc:Choice xmlns:p14="http://schemas.microsoft.com/office/powerpoint/2010/main" Requires="p14">
            <p:contentPart p14:bwMode="auto" r:id="rId4">
              <p14:nvContentPartPr>
                <p14:cNvPr id="10" name="筆跡 9">
                  <a:extLst>
                    <a:ext uri="{FF2B5EF4-FFF2-40B4-BE49-F238E27FC236}">
                      <a16:creationId xmlns:a16="http://schemas.microsoft.com/office/drawing/2014/main" id="{CCB3204C-B39E-4BAC-84B9-8BCB30660771}"/>
                    </a:ext>
                  </a:extLst>
                </p14:cNvPr>
                <p14:cNvContentPartPr/>
                <p14:nvPr/>
              </p14:nvContentPartPr>
              <p14:xfrm>
                <a:off x="5975250" y="1575795"/>
                <a:ext cx="142200" cy="140400"/>
              </p14:xfrm>
            </p:contentPart>
          </mc:Choice>
          <mc:Fallback>
            <p:pic>
              <p:nvPicPr>
                <p:cNvPr id="10" name="筆跡 9">
                  <a:extLst>
                    <a:ext uri="{FF2B5EF4-FFF2-40B4-BE49-F238E27FC236}">
                      <a16:creationId xmlns:a16="http://schemas.microsoft.com/office/drawing/2014/main" id="{CCB3204C-B39E-4BAC-84B9-8BCB30660771}"/>
                    </a:ext>
                  </a:extLst>
                </p:cNvPr>
                <p:cNvPicPr/>
                <p:nvPr/>
              </p:nvPicPr>
              <p:blipFill>
                <a:blip r:embed="rId5"/>
                <a:stretch>
                  <a:fillRect/>
                </a:stretch>
              </p:blipFill>
              <p:spPr>
                <a:xfrm>
                  <a:off x="5970930" y="1571475"/>
                  <a:ext cx="1508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筆跡 10">
                  <a:extLst>
                    <a:ext uri="{FF2B5EF4-FFF2-40B4-BE49-F238E27FC236}">
                      <a16:creationId xmlns:a16="http://schemas.microsoft.com/office/drawing/2014/main" id="{725F950B-E808-49CA-9279-DB08022EB908}"/>
                    </a:ext>
                  </a:extLst>
                </p14:cNvPr>
                <p14:cNvContentPartPr/>
                <p14:nvPr/>
              </p14:nvContentPartPr>
              <p14:xfrm>
                <a:off x="6140130" y="1604235"/>
                <a:ext cx="74880" cy="23040"/>
              </p14:xfrm>
            </p:contentPart>
          </mc:Choice>
          <mc:Fallback>
            <p:pic>
              <p:nvPicPr>
                <p:cNvPr id="11" name="筆跡 10">
                  <a:extLst>
                    <a:ext uri="{FF2B5EF4-FFF2-40B4-BE49-F238E27FC236}">
                      <a16:creationId xmlns:a16="http://schemas.microsoft.com/office/drawing/2014/main" id="{725F950B-E808-49CA-9279-DB08022EB908}"/>
                    </a:ext>
                  </a:extLst>
                </p:cNvPr>
                <p:cNvPicPr/>
                <p:nvPr/>
              </p:nvPicPr>
              <p:blipFill>
                <a:blip r:embed="rId7"/>
                <a:stretch>
                  <a:fillRect/>
                </a:stretch>
              </p:blipFill>
              <p:spPr>
                <a:xfrm>
                  <a:off x="6135810" y="1599915"/>
                  <a:ext cx="835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筆跡 11">
                  <a:extLst>
                    <a:ext uri="{FF2B5EF4-FFF2-40B4-BE49-F238E27FC236}">
                      <a16:creationId xmlns:a16="http://schemas.microsoft.com/office/drawing/2014/main" id="{9263921D-7F83-40BB-8F63-ADA3AF7F5C7B}"/>
                    </a:ext>
                  </a:extLst>
                </p14:cNvPr>
                <p14:cNvContentPartPr/>
                <p14:nvPr/>
              </p14:nvContentPartPr>
              <p14:xfrm>
                <a:off x="6142650" y="1642035"/>
                <a:ext cx="107280" cy="21960"/>
              </p14:xfrm>
            </p:contentPart>
          </mc:Choice>
          <mc:Fallback>
            <p:pic>
              <p:nvPicPr>
                <p:cNvPr id="12" name="筆跡 11">
                  <a:extLst>
                    <a:ext uri="{FF2B5EF4-FFF2-40B4-BE49-F238E27FC236}">
                      <a16:creationId xmlns:a16="http://schemas.microsoft.com/office/drawing/2014/main" id="{9263921D-7F83-40BB-8F63-ADA3AF7F5C7B}"/>
                    </a:ext>
                  </a:extLst>
                </p:cNvPr>
                <p:cNvPicPr/>
                <p:nvPr/>
              </p:nvPicPr>
              <p:blipFill>
                <a:blip r:embed="rId9"/>
                <a:stretch>
                  <a:fillRect/>
                </a:stretch>
              </p:blipFill>
              <p:spPr>
                <a:xfrm>
                  <a:off x="6138330" y="1637715"/>
                  <a:ext cx="1159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筆跡 12">
                  <a:extLst>
                    <a:ext uri="{FF2B5EF4-FFF2-40B4-BE49-F238E27FC236}">
                      <a16:creationId xmlns:a16="http://schemas.microsoft.com/office/drawing/2014/main" id="{3A1E8E84-3D5E-4B47-9EF1-DCAFECCE686C}"/>
                    </a:ext>
                  </a:extLst>
                </p14:cNvPr>
                <p14:cNvContentPartPr/>
                <p14:nvPr/>
              </p14:nvContentPartPr>
              <p14:xfrm>
                <a:off x="6268290" y="1562835"/>
                <a:ext cx="153720" cy="93240"/>
              </p14:xfrm>
            </p:contentPart>
          </mc:Choice>
          <mc:Fallback>
            <p:pic>
              <p:nvPicPr>
                <p:cNvPr id="13" name="筆跡 12">
                  <a:extLst>
                    <a:ext uri="{FF2B5EF4-FFF2-40B4-BE49-F238E27FC236}">
                      <a16:creationId xmlns:a16="http://schemas.microsoft.com/office/drawing/2014/main" id="{3A1E8E84-3D5E-4B47-9EF1-DCAFECCE686C}"/>
                    </a:ext>
                  </a:extLst>
                </p:cNvPr>
                <p:cNvPicPr/>
                <p:nvPr/>
              </p:nvPicPr>
              <p:blipFill>
                <a:blip r:embed="rId11"/>
                <a:stretch>
                  <a:fillRect/>
                </a:stretch>
              </p:blipFill>
              <p:spPr>
                <a:xfrm>
                  <a:off x="6263970" y="1558515"/>
                  <a:ext cx="1623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筆跡 13">
                  <a:extLst>
                    <a:ext uri="{FF2B5EF4-FFF2-40B4-BE49-F238E27FC236}">
                      <a16:creationId xmlns:a16="http://schemas.microsoft.com/office/drawing/2014/main" id="{0F9FEE38-D434-4FDC-9DCB-410408195F14}"/>
                    </a:ext>
                  </a:extLst>
                </p14:cNvPr>
                <p14:cNvContentPartPr/>
                <p14:nvPr/>
              </p14:nvContentPartPr>
              <p14:xfrm>
                <a:off x="6349650" y="1564995"/>
                <a:ext cx="10080" cy="133560"/>
              </p14:xfrm>
            </p:contentPart>
          </mc:Choice>
          <mc:Fallback>
            <p:pic>
              <p:nvPicPr>
                <p:cNvPr id="14" name="筆跡 13">
                  <a:extLst>
                    <a:ext uri="{FF2B5EF4-FFF2-40B4-BE49-F238E27FC236}">
                      <a16:creationId xmlns:a16="http://schemas.microsoft.com/office/drawing/2014/main" id="{0F9FEE38-D434-4FDC-9DCB-410408195F14}"/>
                    </a:ext>
                  </a:extLst>
                </p:cNvPr>
                <p:cNvPicPr/>
                <p:nvPr/>
              </p:nvPicPr>
              <p:blipFill>
                <a:blip r:embed="rId13"/>
                <a:stretch>
                  <a:fillRect/>
                </a:stretch>
              </p:blipFill>
              <p:spPr>
                <a:xfrm>
                  <a:off x="6345330" y="1560675"/>
                  <a:ext cx="187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筆跡 14">
                  <a:extLst>
                    <a:ext uri="{FF2B5EF4-FFF2-40B4-BE49-F238E27FC236}">
                      <a16:creationId xmlns:a16="http://schemas.microsoft.com/office/drawing/2014/main" id="{11C88A69-DA54-41B9-BCFD-61205329A51B}"/>
                    </a:ext>
                  </a:extLst>
                </p14:cNvPr>
                <p14:cNvContentPartPr/>
                <p14:nvPr/>
              </p14:nvContentPartPr>
              <p14:xfrm>
                <a:off x="6419850" y="1581195"/>
                <a:ext cx="72720" cy="83160"/>
              </p14:xfrm>
            </p:contentPart>
          </mc:Choice>
          <mc:Fallback>
            <p:pic>
              <p:nvPicPr>
                <p:cNvPr id="15" name="筆跡 14">
                  <a:extLst>
                    <a:ext uri="{FF2B5EF4-FFF2-40B4-BE49-F238E27FC236}">
                      <a16:creationId xmlns:a16="http://schemas.microsoft.com/office/drawing/2014/main" id="{11C88A69-DA54-41B9-BCFD-61205329A51B}"/>
                    </a:ext>
                  </a:extLst>
                </p:cNvPr>
                <p:cNvPicPr/>
                <p:nvPr/>
              </p:nvPicPr>
              <p:blipFill>
                <a:blip r:embed="rId15"/>
                <a:stretch>
                  <a:fillRect/>
                </a:stretch>
              </p:blipFill>
              <p:spPr>
                <a:xfrm>
                  <a:off x="6415530" y="1576875"/>
                  <a:ext cx="813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筆跡 15">
                  <a:extLst>
                    <a:ext uri="{FF2B5EF4-FFF2-40B4-BE49-F238E27FC236}">
                      <a16:creationId xmlns:a16="http://schemas.microsoft.com/office/drawing/2014/main" id="{7CF505D9-2BDC-4571-A951-4133A7F23407}"/>
                    </a:ext>
                  </a:extLst>
                </p14:cNvPr>
                <p14:cNvContentPartPr/>
                <p14:nvPr/>
              </p14:nvContentPartPr>
              <p14:xfrm>
                <a:off x="6533610" y="1558155"/>
                <a:ext cx="78480" cy="108720"/>
              </p14:xfrm>
            </p:contentPart>
          </mc:Choice>
          <mc:Fallback>
            <p:pic>
              <p:nvPicPr>
                <p:cNvPr id="16" name="筆跡 15">
                  <a:extLst>
                    <a:ext uri="{FF2B5EF4-FFF2-40B4-BE49-F238E27FC236}">
                      <a16:creationId xmlns:a16="http://schemas.microsoft.com/office/drawing/2014/main" id="{7CF505D9-2BDC-4571-A951-4133A7F23407}"/>
                    </a:ext>
                  </a:extLst>
                </p:cNvPr>
                <p:cNvPicPr/>
                <p:nvPr/>
              </p:nvPicPr>
              <p:blipFill>
                <a:blip r:embed="rId17"/>
                <a:stretch>
                  <a:fillRect/>
                </a:stretch>
              </p:blipFill>
              <p:spPr>
                <a:xfrm>
                  <a:off x="6529290" y="1553835"/>
                  <a:ext cx="87120" cy="117360"/>
                </a:xfrm>
                <a:prstGeom prst="rect">
                  <a:avLst/>
                </a:prstGeom>
              </p:spPr>
            </p:pic>
          </mc:Fallback>
        </mc:AlternateContent>
      </p:grpSp>
      <p:grpSp>
        <p:nvGrpSpPr>
          <p:cNvPr id="25" name="群組 24">
            <a:extLst>
              <a:ext uri="{FF2B5EF4-FFF2-40B4-BE49-F238E27FC236}">
                <a16:creationId xmlns:a16="http://schemas.microsoft.com/office/drawing/2014/main" id="{C0221A3D-13CE-4C18-BAA9-831DB3BD0EBE}"/>
              </a:ext>
            </a:extLst>
          </p:cNvPr>
          <p:cNvGrpSpPr/>
          <p:nvPr/>
        </p:nvGrpSpPr>
        <p:grpSpPr>
          <a:xfrm>
            <a:off x="5691930" y="1969995"/>
            <a:ext cx="731520" cy="178920"/>
            <a:chOff x="5691930" y="1969995"/>
            <a:chExt cx="731520" cy="178920"/>
          </a:xfrm>
        </p:grpSpPr>
        <mc:AlternateContent xmlns:mc="http://schemas.openxmlformats.org/markup-compatibility/2006">
          <mc:Choice xmlns:p14="http://schemas.microsoft.com/office/powerpoint/2010/main" Requires="p14">
            <p:contentPart p14:bwMode="auto" r:id="rId18">
              <p14:nvContentPartPr>
                <p14:cNvPr id="18" name="筆跡 17">
                  <a:extLst>
                    <a:ext uri="{FF2B5EF4-FFF2-40B4-BE49-F238E27FC236}">
                      <a16:creationId xmlns:a16="http://schemas.microsoft.com/office/drawing/2014/main" id="{8E6495A7-5D6A-4784-8681-A09C6D695B76}"/>
                    </a:ext>
                  </a:extLst>
                </p14:cNvPr>
                <p14:cNvContentPartPr/>
                <p14:nvPr/>
              </p14:nvContentPartPr>
              <p14:xfrm>
                <a:off x="6240210" y="1969995"/>
                <a:ext cx="183240" cy="152280"/>
              </p14:xfrm>
            </p:contentPart>
          </mc:Choice>
          <mc:Fallback>
            <p:pic>
              <p:nvPicPr>
                <p:cNvPr id="18" name="筆跡 17">
                  <a:extLst>
                    <a:ext uri="{FF2B5EF4-FFF2-40B4-BE49-F238E27FC236}">
                      <a16:creationId xmlns:a16="http://schemas.microsoft.com/office/drawing/2014/main" id="{8E6495A7-5D6A-4784-8681-A09C6D695B76}"/>
                    </a:ext>
                  </a:extLst>
                </p:cNvPr>
                <p:cNvPicPr/>
                <p:nvPr/>
              </p:nvPicPr>
              <p:blipFill>
                <a:blip r:embed="rId19"/>
                <a:stretch>
                  <a:fillRect/>
                </a:stretch>
              </p:blipFill>
              <p:spPr>
                <a:xfrm>
                  <a:off x="6235890" y="1965675"/>
                  <a:ext cx="1918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 name="筆跡 18">
                  <a:extLst>
                    <a:ext uri="{FF2B5EF4-FFF2-40B4-BE49-F238E27FC236}">
                      <a16:creationId xmlns:a16="http://schemas.microsoft.com/office/drawing/2014/main" id="{515F5000-1E7B-4EB1-875E-409EE9512CE9}"/>
                    </a:ext>
                  </a:extLst>
                </p14:cNvPr>
                <p14:cNvContentPartPr/>
                <p14:nvPr/>
              </p14:nvContentPartPr>
              <p14:xfrm>
                <a:off x="6272610" y="1987275"/>
                <a:ext cx="119520" cy="135720"/>
              </p14:xfrm>
            </p:contentPart>
          </mc:Choice>
          <mc:Fallback>
            <p:pic>
              <p:nvPicPr>
                <p:cNvPr id="19" name="筆跡 18">
                  <a:extLst>
                    <a:ext uri="{FF2B5EF4-FFF2-40B4-BE49-F238E27FC236}">
                      <a16:creationId xmlns:a16="http://schemas.microsoft.com/office/drawing/2014/main" id="{515F5000-1E7B-4EB1-875E-409EE9512CE9}"/>
                    </a:ext>
                  </a:extLst>
                </p:cNvPr>
                <p:cNvPicPr/>
                <p:nvPr/>
              </p:nvPicPr>
              <p:blipFill>
                <a:blip r:embed="rId21"/>
                <a:stretch>
                  <a:fillRect/>
                </a:stretch>
              </p:blipFill>
              <p:spPr>
                <a:xfrm>
                  <a:off x="6268290" y="1982955"/>
                  <a:ext cx="1281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筆跡 19">
                  <a:extLst>
                    <a:ext uri="{FF2B5EF4-FFF2-40B4-BE49-F238E27FC236}">
                      <a16:creationId xmlns:a16="http://schemas.microsoft.com/office/drawing/2014/main" id="{757F72DF-2B7A-494A-B634-D3752B5AB95F}"/>
                    </a:ext>
                  </a:extLst>
                </p14:cNvPr>
                <p14:cNvContentPartPr/>
                <p14:nvPr/>
              </p14:nvContentPartPr>
              <p14:xfrm>
                <a:off x="6049050" y="2000235"/>
                <a:ext cx="106200" cy="89280"/>
              </p14:xfrm>
            </p:contentPart>
          </mc:Choice>
          <mc:Fallback>
            <p:pic>
              <p:nvPicPr>
                <p:cNvPr id="20" name="筆跡 19">
                  <a:extLst>
                    <a:ext uri="{FF2B5EF4-FFF2-40B4-BE49-F238E27FC236}">
                      <a16:creationId xmlns:a16="http://schemas.microsoft.com/office/drawing/2014/main" id="{757F72DF-2B7A-494A-B634-D3752B5AB95F}"/>
                    </a:ext>
                  </a:extLst>
                </p:cNvPr>
                <p:cNvPicPr/>
                <p:nvPr/>
              </p:nvPicPr>
              <p:blipFill>
                <a:blip r:embed="rId23"/>
                <a:stretch>
                  <a:fillRect/>
                </a:stretch>
              </p:blipFill>
              <p:spPr>
                <a:xfrm>
                  <a:off x="6044730" y="1995915"/>
                  <a:ext cx="1148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筆跡 21">
                  <a:extLst>
                    <a:ext uri="{FF2B5EF4-FFF2-40B4-BE49-F238E27FC236}">
                      <a16:creationId xmlns:a16="http://schemas.microsoft.com/office/drawing/2014/main" id="{13E773E8-FBA2-44D7-94C8-93E9AB188052}"/>
                    </a:ext>
                  </a:extLst>
                </p14:cNvPr>
                <p14:cNvContentPartPr/>
                <p14:nvPr/>
              </p14:nvContentPartPr>
              <p14:xfrm>
                <a:off x="5691930" y="2019675"/>
                <a:ext cx="113040" cy="129240"/>
              </p14:xfrm>
            </p:contentPart>
          </mc:Choice>
          <mc:Fallback>
            <p:pic>
              <p:nvPicPr>
                <p:cNvPr id="22" name="筆跡 21">
                  <a:extLst>
                    <a:ext uri="{FF2B5EF4-FFF2-40B4-BE49-F238E27FC236}">
                      <a16:creationId xmlns:a16="http://schemas.microsoft.com/office/drawing/2014/main" id="{13E773E8-FBA2-44D7-94C8-93E9AB188052}"/>
                    </a:ext>
                  </a:extLst>
                </p:cNvPr>
                <p:cNvPicPr/>
                <p:nvPr/>
              </p:nvPicPr>
              <p:blipFill>
                <a:blip r:embed="rId25"/>
                <a:stretch>
                  <a:fillRect/>
                </a:stretch>
              </p:blipFill>
              <p:spPr>
                <a:xfrm>
                  <a:off x="5687610" y="2015355"/>
                  <a:ext cx="1216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3" name="筆跡 22">
                  <a:extLst>
                    <a:ext uri="{FF2B5EF4-FFF2-40B4-BE49-F238E27FC236}">
                      <a16:creationId xmlns:a16="http://schemas.microsoft.com/office/drawing/2014/main" id="{1333907A-733C-44A9-8FC2-1EDE2ABAC35F}"/>
                    </a:ext>
                  </a:extLst>
                </p14:cNvPr>
                <p14:cNvContentPartPr/>
                <p14:nvPr/>
              </p14:nvContentPartPr>
              <p14:xfrm>
                <a:off x="5814330" y="2009955"/>
                <a:ext cx="108720" cy="129240"/>
              </p14:xfrm>
            </p:contentPart>
          </mc:Choice>
          <mc:Fallback>
            <p:pic>
              <p:nvPicPr>
                <p:cNvPr id="23" name="筆跡 22">
                  <a:extLst>
                    <a:ext uri="{FF2B5EF4-FFF2-40B4-BE49-F238E27FC236}">
                      <a16:creationId xmlns:a16="http://schemas.microsoft.com/office/drawing/2014/main" id="{1333907A-733C-44A9-8FC2-1EDE2ABAC35F}"/>
                    </a:ext>
                  </a:extLst>
                </p:cNvPr>
                <p:cNvPicPr/>
                <p:nvPr/>
              </p:nvPicPr>
              <p:blipFill>
                <a:blip r:embed="rId27"/>
                <a:stretch>
                  <a:fillRect/>
                </a:stretch>
              </p:blipFill>
              <p:spPr>
                <a:xfrm>
                  <a:off x="5810010" y="2005635"/>
                  <a:ext cx="1173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筆跡 23">
                  <a:extLst>
                    <a:ext uri="{FF2B5EF4-FFF2-40B4-BE49-F238E27FC236}">
                      <a16:creationId xmlns:a16="http://schemas.microsoft.com/office/drawing/2014/main" id="{02293F72-3371-4CC9-9BCE-A878AC5D2614}"/>
                    </a:ext>
                  </a:extLst>
                </p14:cNvPr>
                <p14:cNvContentPartPr/>
                <p14:nvPr/>
              </p14:nvContentPartPr>
              <p14:xfrm>
                <a:off x="5936010" y="2023635"/>
                <a:ext cx="61200" cy="98280"/>
              </p14:xfrm>
            </p:contentPart>
          </mc:Choice>
          <mc:Fallback>
            <p:pic>
              <p:nvPicPr>
                <p:cNvPr id="24" name="筆跡 23">
                  <a:extLst>
                    <a:ext uri="{FF2B5EF4-FFF2-40B4-BE49-F238E27FC236}">
                      <a16:creationId xmlns:a16="http://schemas.microsoft.com/office/drawing/2014/main" id="{02293F72-3371-4CC9-9BCE-A878AC5D2614}"/>
                    </a:ext>
                  </a:extLst>
                </p:cNvPr>
                <p:cNvPicPr/>
                <p:nvPr/>
              </p:nvPicPr>
              <p:blipFill>
                <a:blip r:embed="rId29"/>
                <a:stretch>
                  <a:fillRect/>
                </a:stretch>
              </p:blipFill>
              <p:spPr>
                <a:xfrm>
                  <a:off x="5931690" y="2019315"/>
                  <a:ext cx="69840" cy="106920"/>
                </a:xfrm>
                <a:prstGeom prst="rect">
                  <a:avLst/>
                </a:prstGeom>
              </p:spPr>
            </p:pic>
          </mc:Fallback>
        </mc:AlternateContent>
      </p:grpSp>
      <p:grpSp>
        <p:nvGrpSpPr>
          <p:cNvPr id="30" name="群組 29">
            <a:extLst>
              <a:ext uri="{FF2B5EF4-FFF2-40B4-BE49-F238E27FC236}">
                <a16:creationId xmlns:a16="http://schemas.microsoft.com/office/drawing/2014/main" id="{6660F037-A00E-4E8C-B08F-ABE14FAA9C98}"/>
              </a:ext>
            </a:extLst>
          </p:cNvPr>
          <p:cNvGrpSpPr/>
          <p:nvPr/>
        </p:nvGrpSpPr>
        <p:grpSpPr>
          <a:xfrm>
            <a:off x="6571050" y="1939755"/>
            <a:ext cx="531000" cy="173520"/>
            <a:chOff x="6571050" y="1939755"/>
            <a:chExt cx="531000" cy="173520"/>
          </a:xfrm>
        </p:grpSpPr>
        <mc:AlternateContent xmlns:mc="http://schemas.openxmlformats.org/markup-compatibility/2006">
          <mc:Choice xmlns:p14="http://schemas.microsoft.com/office/powerpoint/2010/main" Requires="p14">
            <p:contentPart p14:bwMode="auto" r:id="rId30">
              <p14:nvContentPartPr>
                <p14:cNvPr id="26" name="筆跡 25">
                  <a:extLst>
                    <a:ext uri="{FF2B5EF4-FFF2-40B4-BE49-F238E27FC236}">
                      <a16:creationId xmlns:a16="http://schemas.microsoft.com/office/drawing/2014/main" id="{A594FC7A-C633-4C56-BFA2-592927EF3F5E}"/>
                    </a:ext>
                  </a:extLst>
                </p14:cNvPr>
                <p14:cNvContentPartPr/>
                <p14:nvPr/>
              </p14:nvContentPartPr>
              <p14:xfrm>
                <a:off x="6571050" y="1986195"/>
                <a:ext cx="125280" cy="127080"/>
              </p14:xfrm>
            </p:contentPart>
          </mc:Choice>
          <mc:Fallback>
            <p:pic>
              <p:nvPicPr>
                <p:cNvPr id="26" name="筆跡 25">
                  <a:extLst>
                    <a:ext uri="{FF2B5EF4-FFF2-40B4-BE49-F238E27FC236}">
                      <a16:creationId xmlns:a16="http://schemas.microsoft.com/office/drawing/2014/main" id="{A594FC7A-C633-4C56-BFA2-592927EF3F5E}"/>
                    </a:ext>
                  </a:extLst>
                </p:cNvPr>
                <p:cNvPicPr/>
                <p:nvPr/>
              </p:nvPicPr>
              <p:blipFill>
                <a:blip r:embed="rId31"/>
                <a:stretch>
                  <a:fillRect/>
                </a:stretch>
              </p:blipFill>
              <p:spPr>
                <a:xfrm>
                  <a:off x="6566730" y="1981875"/>
                  <a:ext cx="13392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筆跡 26">
                  <a:extLst>
                    <a:ext uri="{FF2B5EF4-FFF2-40B4-BE49-F238E27FC236}">
                      <a16:creationId xmlns:a16="http://schemas.microsoft.com/office/drawing/2014/main" id="{5BEA0591-4F50-4759-9F1B-6B5437442AC8}"/>
                    </a:ext>
                  </a:extLst>
                </p14:cNvPr>
                <p14:cNvContentPartPr/>
                <p14:nvPr/>
              </p14:nvContentPartPr>
              <p14:xfrm>
                <a:off x="6776970" y="1992675"/>
                <a:ext cx="139680" cy="109080"/>
              </p14:xfrm>
            </p:contentPart>
          </mc:Choice>
          <mc:Fallback>
            <p:pic>
              <p:nvPicPr>
                <p:cNvPr id="27" name="筆跡 26">
                  <a:extLst>
                    <a:ext uri="{FF2B5EF4-FFF2-40B4-BE49-F238E27FC236}">
                      <a16:creationId xmlns:a16="http://schemas.microsoft.com/office/drawing/2014/main" id="{5BEA0591-4F50-4759-9F1B-6B5437442AC8}"/>
                    </a:ext>
                  </a:extLst>
                </p:cNvPr>
                <p:cNvPicPr/>
                <p:nvPr/>
              </p:nvPicPr>
              <p:blipFill>
                <a:blip r:embed="rId33"/>
                <a:stretch>
                  <a:fillRect/>
                </a:stretch>
              </p:blipFill>
              <p:spPr>
                <a:xfrm>
                  <a:off x="6772650" y="1988355"/>
                  <a:ext cx="1483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筆跡 27">
                  <a:extLst>
                    <a:ext uri="{FF2B5EF4-FFF2-40B4-BE49-F238E27FC236}">
                      <a16:creationId xmlns:a16="http://schemas.microsoft.com/office/drawing/2014/main" id="{AB5BC4BD-8EE2-4C0E-A026-F66FB6BDA652}"/>
                    </a:ext>
                  </a:extLst>
                </p14:cNvPr>
                <p14:cNvContentPartPr/>
                <p14:nvPr/>
              </p14:nvContentPartPr>
              <p14:xfrm>
                <a:off x="6923130" y="1939755"/>
                <a:ext cx="83880" cy="147600"/>
              </p14:xfrm>
            </p:contentPart>
          </mc:Choice>
          <mc:Fallback>
            <p:pic>
              <p:nvPicPr>
                <p:cNvPr id="28" name="筆跡 27">
                  <a:extLst>
                    <a:ext uri="{FF2B5EF4-FFF2-40B4-BE49-F238E27FC236}">
                      <a16:creationId xmlns:a16="http://schemas.microsoft.com/office/drawing/2014/main" id="{AB5BC4BD-8EE2-4C0E-A026-F66FB6BDA652}"/>
                    </a:ext>
                  </a:extLst>
                </p:cNvPr>
                <p:cNvPicPr/>
                <p:nvPr/>
              </p:nvPicPr>
              <p:blipFill>
                <a:blip r:embed="rId35"/>
                <a:stretch>
                  <a:fillRect/>
                </a:stretch>
              </p:blipFill>
              <p:spPr>
                <a:xfrm>
                  <a:off x="6918810" y="1935435"/>
                  <a:ext cx="925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筆跡 28">
                  <a:extLst>
                    <a:ext uri="{FF2B5EF4-FFF2-40B4-BE49-F238E27FC236}">
                      <a16:creationId xmlns:a16="http://schemas.microsoft.com/office/drawing/2014/main" id="{8E57496A-8EBB-478F-82CC-8413090069D2}"/>
                    </a:ext>
                  </a:extLst>
                </p14:cNvPr>
                <p14:cNvContentPartPr/>
                <p14:nvPr/>
              </p14:nvContentPartPr>
              <p14:xfrm>
                <a:off x="7030410" y="1996635"/>
                <a:ext cx="71640" cy="90000"/>
              </p14:xfrm>
            </p:contentPart>
          </mc:Choice>
          <mc:Fallback>
            <p:pic>
              <p:nvPicPr>
                <p:cNvPr id="29" name="筆跡 28">
                  <a:extLst>
                    <a:ext uri="{FF2B5EF4-FFF2-40B4-BE49-F238E27FC236}">
                      <a16:creationId xmlns:a16="http://schemas.microsoft.com/office/drawing/2014/main" id="{8E57496A-8EBB-478F-82CC-8413090069D2}"/>
                    </a:ext>
                  </a:extLst>
                </p:cNvPr>
                <p:cNvPicPr/>
                <p:nvPr/>
              </p:nvPicPr>
              <p:blipFill>
                <a:blip r:embed="rId37"/>
                <a:stretch>
                  <a:fillRect/>
                </a:stretch>
              </p:blipFill>
              <p:spPr>
                <a:xfrm>
                  <a:off x="7026090" y="1992315"/>
                  <a:ext cx="80280" cy="98640"/>
                </a:xfrm>
                <a:prstGeom prst="rect">
                  <a:avLst/>
                </a:prstGeom>
              </p:spPr>
            </p:pic>
          </mc:Fallback>
        </mc:AlternateContent>
      </p:grpSp>
      <p:grpSp>
        <p:nvGrpSpPr>
          <p:cNvPr id="45" name="群組 44">
            <a:extLst>
              <a:ext uri="{FF2B5EF4-FFF2-40B4-BE49-F238E27FC236}">
                <a16:creationId xmlns:a16="http://schemas.microsoft.com/office/drawing/2014/main" id="{A9B8F857-F246-4005-891F-3D42ADA33467}"/>
              </a:ext>
            </a:extLst>
          </p:cNvPr>
          <p:cNvGrpSpPr/>
          <p:nvPr/>
        </p:nvGrpSpPr>
        <p:grpSpPr>
          <a:xfrm>
            <a:off x="7252890" y="1349715"/>
            <a:ext cx="1123200" cy="404280"/>
            <a:chOff x="7252890" y="1349715"/>
            <a:chExt cx="1123200" cy="404280"/>
          </a:xfrm>
        </p:grpSpPr>
        <mc:AlternateContent xmlns:mc="http://schemas.openxmlformats.org/markup-compatibility/2006">
          <mc:Choice xmlns:p14="http://schemas.microsoft.com/office/powerpoint/2010/main" Requires="p14">
            <p:contentPart p14:bwMode="auto" r:id="rId38">
              <p14:nvContentPartPr>
                <p14:cNvPr id="31" name="筆跡 30">
                  <a:extLst>
                    <a:ext uri="{FF2B5EF4-FFF2-40B4-BE49-F238E27FC236}">
                      <a16:creationId xmlns:a16="http://schemas.microsoft.com/office/drawing/2014/main" id="{B7310AD7-1256-4611-B407-E968C8C73A8A}"/>
                    </a:ext>
                  </a:extLst>
                </p14:cNvPr>
                <p14:cNvContentPartPr/>
                <p14:nvPr/>
              </p14:nvContentPartPr>
              <p14:xfrm>
                <a:off x="7252890" y="1533675"/>
                <a:ext cx="85680" cy="100080"/>
              </p14:xfrm>
            </p:contentPart>
          </mc:Choice>
          <mc:Fallback>
            <p:pic>
              <p:nvPicPr>
                <p:cNvPr id="31" name="筆跡 30">
                  <a:extLst>
                    <a:ext uri="{FF2B5EF4-FFF2-40B4-BE49-F238E27FC236}">
                      <a16:creationId xmlns:a16="http://schemas.microsoft.com/office/drawing/2014/main" id="{B7310AD7-1256-4611-B407-E968C8C73A8A}"/>
                    </a:ext>
                  </a:extLst>
                </p:cNvPr>
                <p:cNvPicPr/>
                <p:nvPr/>
              </p:nvPicPr>
              <p:blipFill>
                <a:blip r:embed="rId39"/>
                <a:stretch>
                  <a:fillRect/>
                </a:stretch>
              </p:blipFill>
              <p:spPr>
                <a:xfrm>
                  <a:off x="7248570" y="1529355"/>
                  <a:ext cx="943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2" name="筆跡 31">
                  <a:extLst>
                    <a:ext uri="{FF2B5EF4-FFF2-40B4-BE49-F238E27FC236}">
                      <a16:creationId xmlns:a16="http://schemas.microsoft.com/office/drawing/2014/main" id="{A3460E23-4BC4-4C37-8786-59AEF50186CB}"/>
                    </a:ext>
                  </a:extLst>
                </p14:cNvPr>
                <p14:cNvContentPartPr/>
                <p14:nvPr/>
              </p14:nvContentPartPr>
              <p14:xfrm>
                <a:off x="7270170" y="1539075"/>
                <a:ext cx="49320" cy="123840"/>
              </p14:xfrm>
            </p:contentPart>
          </mc:Choice>
          <mc:Fallback>
            <p:pic>
              <p:nvPicPr>
                <p:cNvPr id="32" name="筆跡 31">
                  <a:extLst>
                    <a:ext uri="{FF2B5EF4-FFF2-40B4-BE49-F238E27FC236}">
                      <a16:creationId xmlns:a16="http://schemas.microsoft.com/office/drawing/2014/main" id="{A3460E23-4BC4-4C37-8786-59AEF50186CB}"/>
                    </a:ext>
                  </a:extLst>
                </p:cNvPr>
                <p:cNvPicPr/>
                <p:nvPr/>
              </p:nvPicPr>
              <p:blipFill>
                <a:blip r:embed="rId41"/>
                <a:stretch>
                  <a:fillRect/>
                </a:stretch>
              </p:blipFill>
              <p:spPr>
                <a:xfrm>
                  <a:off x="7265850" y="1534755"/>
                  <a:ext cx="579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筆跡 32">
                  <a:extLst>
                    <a:ext uri="{FF2B5EF4-FFF2-40B4-BE49-F238E27FC236}">
                      <a16:creationId xmlns:a16="http://schemas.microsoft.com/office/drawing/2014/main" id="{AE547D06-AC4D-41DF-B2C0-312A97308CDE}"/>
                    </a:ext>
                  </a:extLst>
                </p14:cNvPr>
                <p14:cNvContentPartPr/>
                <p14:nvPr/>
              </p14:nvContentPartPr>
              <p14:xfrm>
                <a:off x="7260090" y="1604235"/>
                <a:ext cx="103680" cy="19800"/>
              </p14:xfrm>
            </p:contentPart>
          </mc:Choice>
          <mc:Fallback>
            <p:pic>
              <p:nvPicPr>
                <p:cNvPr id="33" name="筆跡 32">
                  <a:extLst>
                    <a:ext uri="{FF2B5EF4-FFF2-40B4-BE49-F238E27FC236}">
                      <a16:creationId xmlns:a16="http://schemas.microsoft.com/office/drawing/2014/main" id="{AE547D06-AC4D-41DF-B2C0-312A97308CDE}"/>
                    </a:ext>
                  </a:extLst>
                </p:cNvPr>
                <p:cNvPicPr/>
                <p:nvPr/>
              </p:nvPicPr>
              <p:blipFill>
                <a:blip r:embed="rId43"/>
                <a:stretch>
                  <a:fillRect/>
                </a:stretch>
              </p:blipFill>
              <p:spPr>
                <a:xfrm>
                  <a:off x="7255770" y="1599915"/>
                  <a:ext cx="1123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筆跡 33">
                  <a:extLst>
                    <a:ext uri="{FF2B5EF4-FFF2-40B4-BE49-F238E27FC236}">
                      <a16:creationId xmlns:a16="http://schemas.microsoft.com/office/drawing/2014/main" id="{D4CDC273-D81D-4506-8240-AAF44E2E8F80}"/>
                    </a:ext>
                  </a:extLst>
                </p14:cNvPr>
                <p14:cNvContentPartPr/>
                <p14:nvPr/>
              </p14:nvContentPartPr>
              <p14:xfrm>
                <a:off x="7430730" y="1501275"/>
                <a:ext cx="87120" cy="180360"/>
              </p14:xfrm>
            </p:contentPart>
          </mc:Choice>
          <mc:Fallback>
            <p:pic>
              <p:nvPicPr>
                <p:cNvPr id="34" name="筆跡 33">
                  <a:extLst>
                    <a:ext uri="{FF2B5EF4-FFF2-40B4-BE49-F238E27FC236}">
                      <a16:creationId xmlns:a16="http://schemas.microsoft.com/office/drawing/2014/main" id="{D4CDC273-D81D-4506-8240-AAF44E2E8F80}"/>
                    </a:ext>
                  </a:extLst>
                </p:cNvPr>
                <p:cNvPicPr/>
                <p:nvPr/>
              </p:nvPicPr>
              <p:blipFill>
                <a:blip r:embed="rId45"/>
                <a:stretch>
                  <a:fillRect/>
                </a:stretch>
              </p:blipFill>
              <p:spPr>
                <a:xfrm>
                  <a:off x="7426410" y="1496955"/>
                  <a:ext cx="957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5" name="筆跡 34">
                  <a:extLst>
                    <a:ext uri="{FF2B5EF4-FFF2-40B4-BE49-F238E27FC236}">
                      <a16:creationId xmlns:a16="http://schemas.microsoft.com/office/drawing/2014/main" id="{2A366505-C949-4548-8120-66150E4344A5}"/>
                    </a:ext>
                  </a:extLst>
                </p14:cNvPr>
                <p14:cNvContentPartPr/>
                <p14:nvPr/>
              </p14:nvContentPartPr>
              <p14:xfrm>
                <a:off x="7534410" y="1555275"/>
                <a:ext cx="72360" cy="97920"/>
              </p14:xfrm>
            </p:contentPart>
          </mc:Choice>
          <mc:Fallback>
            <p:pic>
              <p:nvPicPr>
                <p:cNvPr id="35" name="筆跡 34">
                  <a:extLst>
                    <a:ext uri="{FF2B5EF4-FFF2-40B4-BE49-F238E27FC236}">
                      <a16:creationId xmlns:a16="http://schemas.microsoft.com/office/drawing/2014/main" id="{2A366505-C949-4548-8120-66150E4344A5}"/>
                    </a:ext>
                  </a:extLst>
                </p:cNvPr>
                <p:cNvPicPr/>
                <p:nvPr/>
              </p:nvPicPr>
              <p:blipFill>
                <a:blip r:embed="rId47"/>
                <a:stretch>
                  <a:fillRect/>
                </a:stretch>
              </p:blipFill>
              <p:spPr>
                <a:xfrm>
                  <a:off x="7530090" y="1550955"/>
                  <a:ext cx="810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6" name="筆跡 35">
                  <a:extLst>
                    <a:ext uri="{FF2B5EF4-FFF2-40B4-BE49-F238E27FC236}">
                      <a16:creationId xmlns:a16="http://schemas.microsoft.com/office/drawing/2014/main" id="{04BBFFB6-5AF0-4FFD-AAB0-A1E6C52A2177}"/>
                    </a:ext>
                  </a:extLst>
                </p14:cNvPr>
                <p14:cNvContentPartPr/>
                <p14:nvPr/>
              </p14:nvContentPartPr>
              <p14:xfrm>
                <a:off x="7631970" y="1458075"/>
                <a:ext cx="35280" cy="56520"/>
              </p14:xfrm>
            </p:contentPart>
          </mc:Choice>
          <mc:Fallback>
            <p:pic>
              <p:nvPicPr>
                <p:cNvPr id="36" name="筆跡 35">
                  <a:extLst>
                    <a:ext uri="{FF2B5EF4-FFF2-40B4-BE49-F238E27FC236}">
                      <a16:creationId xmlns:a16="http://schemas.microsoft.com/office/drawing/2014/main" id="{04BBFFB6-5AF0-4FFD-AAB0-A1E6C52A2177}"/>
                    </a:ext>
                  </a:extLst>
                </p:cNvPr>
                <p:cNvPicPr/>
                <p:nvPr/>
              </p:nvPicPr>
              <p:blipFill>
                <a:blip r:embed="rId49"/>
                <a:stretch>
                  <a:fillRect/>
                </a:stretch>
              </p:blipFill>
              <p:spPr>
                <a:xfrm>
                  <a:off x="7627650" y="1453755"/>
                  <a:ext cx="439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筆跡 36">
                  <a:extLst>
                    <a:ext uri="{FF2B5EF4-FFF2-40B4-BE49-F238E27FC236}">
                      <a16:creationId xmlns:a16="http://schemas.microsoft.com/office/drawing/2014/main" id="{8DC4574E-DF55-4BBD-AA31-9655B5DD9D82}"/>
                    </a:ext>
                  </a:extLst>
                </p14:cNvPr>
                <p14:cNvContentPartPr/>
                <p14:nvPr/>
              </p14:nvContentPartPr>
              <p14:xfrm>
                <a:off x="7599570" y="1349715"/>
                <a:ext cx="157680" cy="404280"/>
              </p14:xfrm>
            </p:contentPart>
          </mc:Choice>
          <mc:Fallback>
            <p:pic>
              <p:nvPicPr>
                <p:cNvPr id="37" name="筆跡 36">
                  <a:extLst>
                    <a:ext uri="{FF2B5EF4-FFF2-40B4-BE49-F238E27FC236}">
                      <a16:creationId xmlns:a16="http://schemas.microsoft.com/office/drawing/2014/main" id="{8DC4574E-DF55-4BBD-AA31-9655B5DD9D82}"/>
                    </a:ext>
                  </a:extLst>
                </p:cNvPr>
                <p:cNvPicPr/>
                <p:nvPr/>
              </p:nvPicPr>
              <p:blipFill>
                <a:blip r:embed="rId51"/>
                <a:stretch>
                  <a:fillRect/>
                </a:stretch>
              </p:blipFill>
              <p:spPr>
                <a:xfrm>
                  <a:off x="7595250" y="1345395"/>
                  <a:ext cx="16632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筆跡 37">
                  <a:extLst>
                    <a:ext uri="{FF2B5EF4-FFF2-40B4-BE49-F238E27FC236}">
                      <a16:creationId xmlns:a16="http://schemas.microsoft.com/office/drawing/2014/main" id="{1B9040C2-FEBF-43A4-82C2-01D1CCB4E78C}"/>
                    </a:ext>
                  </a:extLst>
                </p14:cNvPr>
                <p14:cNvContentPartPr/>
                <p14:nvPr/>
              </p14:nvContentPartPr>
              <p14:xfrm>
                <a:off x="7692090" y="1662555"/>
                <a:ext cx="55800" cy="80280"/>
              </p14:xfrm>
            </p:contentPart>
          </mc:Choice>
          <mc:Fallback>
            <p:pic>
              <p:nvPicPr>
                <p:cNvPr id="38" name="筆跡 37">
                  <a:extLst>
                    <a:ext uri="{FF2B5EF4-FFF2-40B4-BE49-F238E27FC236}">
                      <a16:creationId xmlns:a16="http://schemas.microsoft.com/office/drawing/2014/main" id="{1B9040C2-FEBF-43A4-82C2-01D1CCB4E78C}"/>
                    </a:ext>
                  </a:extLst>
                </p:cNvPr>
                <p:cNvPicPr/>
                <p:nvPr/>
              </p:nvPicPr>
              <p:blipFill>
                <a:blip r:embed="rId53"/>
                <a:stretch>
                  <a:fillRect/>
                </a:stretch>
              </p:blipFill>
              <p:spPr>
                <a:xfrm>
                  <a:off x="7687770" y="1658235"/>
                  <a:ext cx="644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9" name="筆跡 38">
                  <a:extLst>
                    <a:ext uri="{FF2B5EF4-FFF2-40B4-BE49-F238E27FC236}">
                      <a16:creationId xmlns:a16="http://schemas.microsoft.com/office/drawing/2014/main" id="{5EB51577-DBF3-48A9-B265-813DDCB8D5F1}"/>
                    </a:ext>
                  </a:extLst>
                </p14:cNvPr>
                <p14:cNvContentPartPr/>
                <p14:nvPr/>
              </p14:nvContentPartPr>
              <p14:xfrm>
                <a:off x="7855890" y="1550955"/>
                <a:ext cx="81000" cy="3600"/>
              </p14:xfrm>
            </p:contentPart>
          </mc:Choice>
          <mc:Fallback>
            <p:pic>
              <p:nvPicPr>
                <p:cNvPr id="39" name="筆跡 38">
                  <a:extLst>
                    <a:ext uri="{FF2B5EF4-FFF2-40B4-BE49-F238E27FC236}">
                      <a16:creationId xmlns:a16="http://schemas.microsoft.com/office/drawing/2014/main" id="{5EB51577-DBF3-48A9-B265-813DDCB8D5F1}"/>
                    </a:ext>
                  </a:extLst>
                </p:cNvPr>
                <p:cNvPicPr/>
                <p:nvPr/>
              </p:nvPicPr>
              <p:blipFill>
                <a:blip r:embed="rId55"/>
                <a:stretch>
                  <a:fillRect/>
                </a:stretch>
              </p:blipFill>
              <p:spPr>
                <a:xfrm>
                  <a:off x="7851570" y="1546635"/>
                  <a:ext cx="89640" cy="122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筆跡 39">
                  <a:extLst>
                    <a:ext uri="{FF2B5EF4-FFF2-40B4-BE49-F238E27FC236}">
                      <a16:creationId xmlns:a16="http://schemas.microsoft.com/office/drawing/2014/main" id="{C47BC93A-8BC8-4831-8387-41ED9ACE7C34}"/>
                    </a:ext>
                  </a:extLst>
                </p14:cNvPr>
                <p14:cNvContentPartPr/>
                <p14:nvPr/>
              </p14:nvContentPartPr>
              <p14:xfrm>
                <a:off x="7860570" y="1588755"/>
                <a:ext cx="113400" cy="13320"/>
              </p14:xfrm>
            </p:contentPart>
          </mc:Choice>
          <mc:Fallback>
            <p:pic>
              <p:nvPicPr>
                <p:cNvPr id="40" name="筆跡 39">
                  <a:extLst>
                    <a:ext uri="{FF2B5EF4-FFF2-40B4-BE49-F238E27FC236}">
                      <a16:creationId xmlns:a16="http://schemas.microsoft.com/office/drawing/2014/main" id="{C47BC93A-8BC8-4831-8387-41ED9ACE7C34}"/>
                    </a:ext>
                  </a:extLst>
                </p:cNvPr>
                <p:cNvPicPr/>
                <p:nvPr/>
              </p:nvPicPr>
              <p:blipFill>
                <a:blip r:embed="rId57"/>
                <a:stretch>
                  <a:fillRect/>
                </a:stretch>
              </p:blipFill>
              <p:spPr>
                <a:xfrm>
                  <a:off x="7856250" y="1584435"/>
                  <a:ext cx="1220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1" name="筆跡 40">
                  <a:extLst>
                    <a:ext uri="{FF2B5EF4-FFF2-40B4-BE49-F238E27FC236}">
                      <a16:creationId xmlns:a16="http://schemas.microsoft.com/office/drawing/2014/main" id="{13F5EF33-881A-4DA9-A05A-C2583417C06F}"/>
                    </a:ext>
                  </a:extLst>
                </p14:cNvPr>
                <p14:cNvContentPartPr/>
                <p14:nvPr/>
              </p14:nvContentPartPr>
              <p14:xfrm>
                <a:off x="7999890" y="1520715"/>
                <a:ext cx="134280" cy="128160"/>
              </p14:xfrm>
            </p:contentPart>
          </mc:Choice>
          <mc:Fallback>
            <p:pic>
              <p:nvPicPr>
                <p:cNvPr id="41" name="筆跡 40">
                  <a:extLst>
                    <a:ext uri="{FF2B5EF4-FFF2-40B4-BE49-F238E27FC236}">
                      <a16:creationId xmlns:a16="http://schemas.microsoft.com/office/drawing/2014/main" id="{13F5EF33-881A-4DA9-A05A-C2583417C06F}"/>
                    </a:ext>
                  </a:extLst>
                </p:cNvPr>
                <p:cNvPicPr/>
                <p:nvPr/>
              </p:nvPicPr>
              <p:blipFill>
                <a:blip r:embed="rId59"/>
                <a:stretch>
                  <a:fillRect/>
                </a:stretch>
              </p:blipFill>
              <p:spPr>
                <a:xfrm>
                  <a:off x="7995570" y="1516395"/>
                  <a:ext cx="1429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筆跡 41">
                  <a:extLst>
                    <a:ext uri="{FF2B5EF4-FFF2-40B4-BE49-F238E27FC236}">
                      <a16:creationId xmlns:a16="http://schemas.microsoft.com/office/drawing/2014/main" id="{7E5252AC-D83A-43F8-A088-9B3BC4645838}"/>
                    </a:ext>
                  </a:extLst>
                </p14:cNvPr>
                <p14:cNvContentPartPr/>
                <p14:nvPr/>
              </p14:nvContentPartPr>
              <p14:xfrm>
                <a:off x="8131290" y="1520715"/>
                <a:ext cx="132120" cy="98640"/>
              </p14:xfrm>
            </p:contentPart>
          </mc:Choice>
          <mc:Fallback>
            <p:pic>
              <p:nvPicPr>
                <p:cNvPr id="42" name="筆跡 41">
                  <a:extLst>
                    <a:ext uri="{FF2B5EF4-FFF2-40B4-BE49-F238E27FC236}">
                      <a16:creationId xmlns:a16="http://schemas.microsoft.com/office/drawing/2014/main" id="{7E5252AC-D83A-43F8-A088-9B3BC4645838}"/>
                    </a:ext>
                  </a:extLst>
                </p:cNvPr>
                <p:cNvPicPr/>
                <p:nvPr/>
              </p:nvPicPr>
              <p:blipFill>
                <a:blip r:embed="rId61"/>
                <a:stretch>
                  <a:fillRect/>
                </a:stretch>
              </p:blipFill>
              <p:spPr>
                <a:xfrm>
                  <a:off x="8126970" y="1516395"/>
                  <a:ext cx="14076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3" name="筆跡 42">
                  <a:extLst>
                    <a:ext uri="{FF2B5EF4-FFF2-40B4-BE49-F238E27FC236}">
                      <a16:creationId xmlns:a16="http://schemas.microsoft.com/office/drawing/2014/main" id="{CDD0805D-80A7-497A-86C1-74DECC0BF4D5}"/>
                    </a:ext>
                  </a:extLst>
                </p14:cNvPr>
                <p14:cNvContentPartPr/>
                <p14:nvPr/>
              </p14:nvContentPartPr>
              <p14:xfrm>
                <a:off x="8202210" y="1528275"/>
                <a:ext cx="8640" cy="118440"/>
              </p14:xfrm>
            </p:contentPart>
          </mc:Choice>
          <mc:Fallback>
            <p:pic>
              <p:nvPicPr>
                <p:cNvPr id="43" name="筆跡 42">
                  <a:extLst>
                    <a:ext uri="{FF2B5EF4-FFF2-40B4-BE49-F238E27FC236}">
                      <a16:creationId xmlns:a16="http://schemas.microsoft.com/office/drawing/2014/main" id="{CDD0805D-80A7-497A-86C1-74DECC0BF4D5}"/>
                    </a:ext>
                  </a:extLst>
                </p:cNvPr>
                <p:cNvPicPr/>
                <p:nvPr/>
              </p:nvPicPr>
              <p:blipFill>
                <a:blip r:embed="rId63"/>
                <a:stretch>
                  <a:fillRect/>
                </a:stretch>
              </p:blipFill>
              <p:spPr>
                <a:xfrm>
                  <a:off x="8197890" y="1523955"/>
                  <a:ext cx="172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4" name="筆跡 43">
                  <a:extLst>
                    <a:ext uri="{FF2B5EF4-FFF2-40B4-BE49-F238E27FC236}">
                      <a16:creationId xmlns:a16="http://schemas.microsoft.com/office/drawing/2014/main" id="{4A3511AE-D426-42FD-81BD-F7D4F75021CB}"/>
                    </a:ext>
                  </a:extLst>
                </p14:cNvPr>
                <p14:cNvContentPartPr/>
                <p14:nvPr/>
              </p14:nvContentPartPr>
              <p14:xfrm>
                <a:off x="8281050" y="1523235"/>
                <a:ext cx="95040" cy="108360"/>
              </p14:xfrm>
            </p:contentPart>
          </mc:Choice>
          <mc:Fallback>
            <p:pic>
              <p:nvPicPr>
                <p:cNvPr id="44" name="筆跡 43">
                  <a:extLst>
                    <a:ext uri="{FF2B5EF4-FFF2-40B4-BE49-F238E27FC236}">
                      <a16:creationId xmlns:a16="http://schemas.microsoft.com/office/drawing/2014/main" id="{4A3511AE-D426-42FD-81BD-F7D4F75021CB}"/>
                    </a:ext>
                  </a:extLst>
                </p:cNvPr>
                <p:cNvPicPr/>
                <p:nvPr/>
              </p:nvPicPr>
              <p:blipFill>
                <a:blip r:embed="rId65"/>
                <a:stretch>
                  <a:fillRect/>
                </a:stretch>
              </p:blipFill>
              <p:spPr>
                <a:xfrm>
                  <a:off x="8276730" y="1518915"/>
                  <a:ext cx="103680" cy="117000"/>
                </a:xfrm>
                <a:prstGeom prst="rect">
                  <a:avLst/>
                </a:prstGeom>
              </p:spPr>
            </p:pic>
          </mc:Fallback>
        </mc:AlternateContent>
      </p:grpSp>
      <p:grpSp>
        <p:nvGrpSpPr>
          <p:cNvPr id="55" name="群組 54">
            <a:extLst>
              <a:ext uri="{FF2B5EF4-FFF2-40B4-BE49-F238E27FC236}">
                <a16:creationId xmlns:a16="http://schemas.microsoft.com/office/drawing/2014/main" id="{21DD60A3-F0F7-419A-8BB2-2A95CA58FE54}"/>
              </a:ext>
            </a:extLst>
          </p:cNvPr>
          <p:cNvGrpSpPr/>
          <p:nvPr/>
        </p:nvGrpSpPr>
        <p:grpSpPr>
          <a:xfrm>
            <a:off x="6112410" y="2482275"/>
            <a:ext cx="374760" cy="246600"/>
            <a:chOff x="6112410" y="2482275"/>
            <a:chExt cx="374760" cy="246600"/>
          </a:xfrm>
        </p:grpSpPr>
        <mc:AlternateContent xmlns:mc="http://schemas.openxmlformats.org/markup-compatibility/2006">
          <mc:Choice xmlns:p14="http://schemas.microsoft.com/office/powerpoint/2010/main" Requires="p14">
            <p:contentPart p14:bwMode="auto" r:id="rId66">
              <p14:nvContentPartPr>
                <p14:cNvPr id="46" name="筆跡 45">
                  <a:extLst>
                    <a:ext uri="{FF2B5EF4-FFF2-40B4-BE49-F238E27FC236}">
                      <a16:creationId xmlns:a16="http://schemas.microsoft.com/office/drawing/2014/main" id="{06C43DA4-3E4B-4292-9881-46881D6A31DA}"/>
                    </a:ext>
                  </a:extLst>
                </p14:cNvPr>
                <p14:cNvContentPartPr/>
                <p14:nvPr/>
              </p14:nvContentPartPr>
              <p14:xfrm>
                <a:off x="6112410" y="2482275"/>
                <a:ext cx="90720" cy="246600"/>
              </p14:xfrm>
            </p:contentPart>
          </mc:Choice>
          <mc:Fallback>
            <p:pic>
              <p:nvPicPr>
                <p:cNvPr id="46" name="筆跡 45">
                  <a:extLst>
                    <a:ext uri="{FF2B5EF4-FFF2-40B4-BE49-F238E27FC236}">
                      <a16:creationId xmlns:a16="http://schemas.microsoft.com/office/drawing/2014/main" id="{06C43DA4-3E4B-4292-9881-46881D6A31DA}"/>
                    </a:ext>
                  </a:extLst>
                </p:cNvPr>
                <p:cNvPicPr/>
                <p:nvPr/>
              </p:nvPicPr>
              <p:blipFill>
                <a:blip r:embed="rId67"/>
                <a:stretch>
                  <a:fillRect/>
                </a:stretch>
              </p:blipFill>
              <p:spPr>
                <a:xfrm>
                  <a:off x="6108090" y="2477955"/>
                  <a:ext cx="993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筆跡 46">
                  <a:extLst>
                    <a:ext uri="{FF2B5EF4-FFF2-40B4-BE49-F238E27FC236}">
                      <a16:creationId xmlns:a16="http://schemas.microsoft.com/office/drawing/2014/main" id="{4D5D9B10-C7CB-4688-9C18-1A39DD6A52E6}"/>
                    </a:ext>
                  </a:extLst>
                </p14:cNvPr>
                <p14:cNvContentPartPr/>
                <p14:nvPr/>
              </p14:nvContentPartPr>
              <p14:xfrm>
                <a:off x="6157050" y="2506395"/>
                <a:ext cx="114480" cy="106560"/>
              </p14:xfrm>
            </p:contentPart>
          </mc:Choice>
          <mc:Fallback>
            <p:pic>
              <p:nvPicPr>
                <p:cNvPr id="47" name="筆跡 46">
                  <a:extLst>
                    <a:ext uri="{FF2B5EF4-FFF2-40B4-BE49-F238E27FC236}">
                      <a16:creationId xmlns:a16="http://schemas.microsoft.com/office/drawing/2014/main" id="{4D5D9B10-C7CB-4688-9C18-1A39DD6A52E6}"/>
                    </a:ext>
                  </a:extLst>
                </p:cNvPr>
                <p:cNvPicPr/>
                <p:nvPr/>
              </p:nvPicPr>
              <p:blipFill>
                <a:blip r:embed="rId69"/>
                <a:stretch>
                  <a:fillRect/>
                </a:stretch>
              </p:blipFill>
              <p:spPr>
                <a:xfrm>
                  <a:off x="6152730" y="2502075"/>
                  <a:ext cx="12312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筆跡 47">
                  <a:extLst>
                    <a:ext uri="{FF2B5EF4-FFF2-40B4-BE49-F238E27FC236}">
                      <a16:creationId xmlns:a16="http://schemas.microsoft.com/office/drawing/2014/main" id="{51B7416E-6490-460D-8171-C6B743DA0EFF}"/>
                    </a:ext>
                  </a:extLst>
                </p14:cNvPr>
                <p14:cNvContentPartPr/>
                <p14:nvPr/>
              </p14:nvContentPartPr>
              <p14:xfrm>
                <a:off x="6346050" y="2513595"/>
                <a:ext cx="119520" cy="12960"/>
              </p14:xfrm>
            </p:contentPart>
          </mc:Choice>
          <mc:Fallback>
            <p:pic>
              <p:nvPicPr>
                <p:cNvPr id="48" name="筆跡 47">
                  <a:extLst>
                    <a:ext uri="{FF2B5EF4-FFF2-40B4-BE49-F238E27FC236}">
                      <a16:creationId xmlns:a16="http://schemas.microsoft.com/office/drawing/2014/main" id="{51B7416E-6490-460D-8171-C6B743DA0EFF}"/>
                    </a:ext>
                  </a:extLst>
                </p:cNvPr>
                <p:cNvPicPr/>
                <p:nvPr/>
              </p:nvPicPr>
              <p:blipFill>
                <a:blip r:embed="rId71"/>
                <a:stretch>
                  <a:fillRect/>
                </a:stretch>
              </p:blipFill>
              <p:spPr>
                <a:xfrm>
                  <a:off x="6341730" y="2509275"/>
                  <a:ext cx="1281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筆跡 48">
                  <a:extLst>
                    <a:ext uri="{FF2B5EF4-FFF2-40B4-BE49-F238E27FC236}">
                      <a16:creationId xmlns:a16="http://schemas.microsoft.com/office/drawing/2014/main" id="{877550F4-18F6-4574-A16F-E1EDAEFB275C}"/>
                    </a:ext>
                  </a:extLst>
                </p14:cNvPr>
                <p14:cNvContentPartPr/>
                <p14:nvPr/>
              </p14:nvContentPartPr>
              <p14:xfrm>
                <a:off x="6360450" y="2571915"/>
                <a:ext cx="126720" cy="9000"/>
              </p14:xfrm>
            </p:contentPart>
          </mc:Choice>
          <mc:Fallback>
            <p:pic>
              <p:nvPicPr>
                <p:cNvPr id="49" name="筆跡 48">
                  <a:extLst>
                    <a:ext uri="{FF2B5EF4-FFF2-40B4-BE49-F238E27FC236}">
                      <a16:creationId xmlns:a16="http://schemas.microsoft.com/office/drawing/2014/main" id="{877550F4-18F6-4574-A16F-E1EDAEFB275C}"/>
                    </a:ext>
                  </a:extLst>
                </p:cNvPr>
                <p:cNvPicPr/>
                <p:nvPr/>
              </p:nvPicPr>
              <p:blipFill>
                <a:blip r:embed="rId73"/>
                <a:stretch>
                  <a:fillRect/>
                </a:stretch>
              </p:blipFill>
              <p:spPr>
                <a:xfrm>
                  <a:off x="6356130" y="2567595"/>
                  <a:ext cx="135360" cy="17640"/>
                </a:xfrm>
                <a:prstGeom prst="rect">
                  <a:avLst/>
                </a:prstGeom>
              </p:spPr>
            </p:pic>
          </mc:Fallback>
        </mc:AlternateContent>
      </p:grpSp>
      <p:grpSp>
        <p:nvGrpSpPr>
          <p:cNvPr id="59" name="群組 58">
            <a:extLst>
              <a:ext uri="{FF2B5EF4-FFF2-40B4-BE49-F238E27FC236}">
                <a16:creationId xmlns:a16="http://schemas.microsoft.com/office/drawing/2014/main" id="{EA93E0F1-DD0A-4119-BBED-DCDB7882BA4B}"/>
              </a:ext>
            </a:extLst>
          </p:cNvPr>
          <p:cNvGrpSpPr/>
          <p:nvPr/>
        </p:nvGrpSpPr>
        <p:grpSpPr>
          <a:xfrm>
            <a:off x="6679050" y="2449515"/>
            <a:ext cx="338040" cy="228240"/>
            <a:chOff x="6679050" y="2449515"/>
            <a:chExt cx="338040" cy="228240"/>
          </a:xfrm>
        </p:grpSpPr>
        <mc:AlternateContent xmlns:mc="http://schemas.openxmlformats.org/markup-compatibility/2006">
          <mc:Choice xmlns:p14="http://schemas.microsoft.com/office/powerpoint/2010/main" Requires="p14">
            <p:contentPart p14:bwMode="auto" r:id="rId74">
              <p14:nvContentPartPr>
                <p14:cNvPr id="56" name="筆跡 55">
                  <a:extLst>
                    <a:ext uri="{FF2B5EF4-FFF2-40B4-BE49-F238E27FC236}">
                      <a16:creationId xmlns:a16="http://schemas.microsoft.com/office/drawing/2014/main" id="{E1262CDC-BA8E-4765-9047-DFF764972C28}"/>
                    </a:ext>
                  </a:extLst>
                </p14:cNvPr>
                <p14:cNvContentPartPr/>
                <p14:nvPr/>
              </p14:nvContentPartPr>
              <p14:xfrm>
                <a:off x="6679050" y="2656515"/>
                <a:ext cx="10080" cy="20880"/>
              </p14:xfrm>
            </p:contentPart>
          </mc:Choice>
          <mc:Fallback>
            <p:pic>
              <p:nvPicPr>
                <p:cNvPr id="56" name="筆跡 55">
                  <a:extLst>
                    <a:ext uri="{FF2B5EF4-FFF2-40B4-BE49-F238E27FC236}">
                      <a16:creationId xmlns:a16="http://schemas.microsoft.com/office/drawing/2014/main" id="{E1262CDC-BA8E-4765-9047-DFF764972C28}"/>
                    </a:ext>
                  </a:extLst>
                </p:cNvPr>
                <p:cNvPicPr/>
                <p:nvPr/>
              </p:nvPicPr>
              <p:blipFill>
                <a:blip r:embed="rId75"/>
                <a:stretch>
                  <a:fillRect/>
                </a:stretch>
              </p:blipFill>
              <p:spPr>
                <a:xfrm>
                  <a:off x="6674730" y="2652195"/>
                  <a:ext cx="187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7" name="筆跡 56">
                  <a:extLst>
                    <a:ext uri="{FF2B5EF4-FFF2-40B4-BE49-F238E27FC236}">
                      <a16:creationId xmlns:a16="http://schemas.microsoft.com/office/drawing/2014/main" id="{01D1F236-544E-4594-8348-732B49C03EDE}"/>
                    </a:ext>
                  </a:extLst>
                </p14:cNvPr>
                <p14:cNvContentPartPr/>
                <p14:nvPr/>
              </p14:nvContentPartPr>
              <p14:xfrm>
                <a:off x="6793170" y="2449515"/>
                <a:ext cx="88200" cy="228240"/>
              </p14:xfrm>
            </p:contentPart>
          </mc:Choice>
          <mc:Fallback>
            <p:pic>
              <p:nvPicPr>
                <p:cNvPr id="57" name="筆跡 56">
                  <a:extLst>
                    <a:ext uri="{FF2B5EF4-FFF2-40B4-BE49-F238E27FC236}">
                      <a16:creationId xmlns:a16="http://schemas.microsoft.com/office/drawing/2014/main" id="{01D1F236-544E-4594-8348-732B49C03EDE}"/>
                    </a:ext>
                  </a:extLst>
                </p:cNvPr>
                <p:cNvPicPr/>
                <p:nvPr/>
              </p:nvPicPr>
              <p:blipFill>
                <a:blip r:embed="rId77"/>
                <a:stretch>
                  <a:fillRect/>
                </a:stretch>
              </p:blipFill>
              <p:spPr>
                <a:xfrm>
                  <a:off x="6788850" y="2445195"/>
                  <a:ext cx="9684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8" name="筆跡 57">
                  <a:extLst>
                    <a:ext uri="{FF2B5EF4-FFF2-40B4-BE49-F238E27FC236}">
                      <a16:creationId xmlns:a16="http://schemas.microsoft.com/office/drawing/2014/main" id="{32EAB0A6-1040-46C2-9902-079560F41A61}"/>
                    </a:ext>
                  </a:extLst>
                </p14:cNvPr>
                <p14:cNvContentPartPr/>
                <p14:nvPr/>
              </p14:nvContentPartPr>
              <p14:xfrm>
                <a:off x="6919530" y="2560755"/>
                <a:ext cx="97560" cy="101520"/>
              </p14:xfrm>
            </p:contentPart>
          </mc:Choice>
          <mc:Fallback>
            <p:pic>
              <p:nvPicPr>
                <p:cNvPr id="58" name="筆跡 57">
                  <a:extLst>
                    <a:ext uri="{FF2B5EF4-FFF2-40B4-BE49-F238E27FC236}">
                      <a16:creationId xmlns:a16="http://schemas.microsoft.com/office/drawing/2014/main" id="{32EAB0A6-1040-46C2-9902-079560F41A61}"/>
                    </a:ext>
                  </a:extLst>
                </p:cNvPr>
                <p:cNvPicPr/>
                <p:nvPr/>
              </p:nvPicPr>
              <p:blipFill>
                <a:blip r:embed="rId79"/>
                <a:stretch>
                  <a:fillRect/>
                </a:stretch>
              </p:blipFill>
              <p:spPr>
                <a:xfrm>
                  <a:off x="6915210" y="2556435"/>
                  <a:ext cx="106200" cy="110160"/>
                </a:xfrm>
                <a:prstGeom prst="rect">
                  <a:avLst/>
                </a:prstGeom>
              </p:spPr>
            </p:pic>
          </mc:Fallback>
        </mc:AlternateContent>
      </p:grpSp>
    </p:spTree>
    <p:extLst>
      <p:ext uri="{BB962C8B-B14F-4D97-AF65-F5344CB8AC3E}">
        <p14:creationId xmlns:p14="http://schemas.microsoft.com/office/powerpoint/2010/main" val="42591489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B6F04E-0A0E-4B85-AC32-D0006DA66D69}"/>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0405BB59-FBBB-4035-A65E-49C642913EA1}"/>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2DF366E-E05E-4E3B-9A63-952FF31B5EA8}"/>
              </a:ext>
            </a:extLst>
          </p:cNvPr>
          <p:cNvSpPr>
            <a:spLocks noGrp="1"/>
          </p:cNvSpPr>
          <p:nvPr>
            <p:ph type="sldNum" sz="quarter" idx="12"/>
          </p:nvPr>
        </p:nvSpPr>
        <p:spPr/>
        <p:txBody>
          <a:bodyPr/>
          <a:lstStyle/>
          <a:p>
            <a:fld id="{4ED57DA5-3079-4B49-823B-EE503FF95CF7}" type="slidenum">
              <a:rPr lang="zh-TW" altLang="en-US" smtClean="0"/>
              <a:pPr/>
              <a:t>83</a:t>
            </a:fld>
            <a:endParaRPr lang="zh-TW" altLang="en-US"/>
          </a:p>
        </p:txBody>
      </p:sp>
      <p:sp>
        <p:nvSpPr>
          <p:cNvPr id="7" name="文字方塊 6">
            <a:extLst>
              <a:ext uri="{FF2B5EF4-FFF2-40B4-BE49-F238E27FC236}">
                <a16:creationId xmlns:a16="http://schemas.microsoft.com/office/drawing/2014/main" id="{E5ED76E6-6906-455B-90D2-725839044ECB}"/>
              </a:ext>
            </a:extLst>
          </p:cNvPr>
          <p:cNvSpPr txBox="1"/>
          <p:nvPr/>
        </p:nvSpPr>
        <p:spPr>
          <a:xfrm>
            <a:off x="323528" y="1340768"/>
            <a:ext cx="5958408" cy="3416320"/>
          </a:xfrm>
          <a:prstGeom prst="rect">
            <a:avLst/>
          </a:prstGeom>
          <a:noFill/>
        </p:spPr>
        <p:txBody>
          <a:bodyPr wrap="square">
            <a:spAutoFit/>
          </a:bodyPr>
          <a:lstStyle/>
          <a:p>
            <a:pPr algn="l"/>
            <a:r>
              <a:rPr lang="en-US" altLang="zh-TW" sz="1800" b="1" i="0" u="none" strike="noStrike" baseline="0" dirty="0">
                <a:latin typeface="CMBX9"/>
              </a:rPr>
              <a:t>10.18 </a:t>
            </a:r>
          </a:p>
          <a:p>
            <a:pPr algn="l"/>
            <a:r>
              <a:rPr lang="en-US" altLang="zh-TW" sz="1800" b="0" i="0" u="none" strike="noStrike" baseline="0" dirty="0">
                <a:latin typeface="CMR9"/>
              </a:rPr>
              <a:t>If we plot the probabilities of failing to reject</a:t>
            </a:r>
            <a:r>
              <a:rPr lang="zh-TW" altLang="en-US" sz="1800" b="0" i="0" u="none" strike="noStrike" baseline="0" dirty="0">
                <a:latin typeface="CMR9"/>
              </a:rPr>
              <a:t> </a:t>
            </a:r>
            <a:r>
              <a:rPr lang="en-US" altLang="zh-TW" sz="1800" b="0" i="1" u="none" strike="noStrike" baseline="0" dirty="0">
                <a:latin typeface="CMMI9"/>
              </a:rPr>
              <a:t>H</a:t>
            </a:r>
            <a:r>
              <a:rPr lang="en-US" altLang="zh-TW" sz="800" b="0" i="0" u="none" strike="noStrike" baseline="0" dirty="0">
                <a:latin typeface="CMR6"/>
              </a:rPr>
              <a:t>0 </a:t>
            </a:r>
            <a:r>
              <a:rPr lang="en-US" altLang="zh-TW" sz="1800" b="0" i="0" u="none" strike="noStrike" baseline="0" dirty="0">
                <a:latin typeface="CMR9"/>
              </a:rPr>
              <a:t>corresponding to various alternatives for </a:t>
            </a:r>
            <a:r>
              <a:rPr lang="en-US" altLang="zh-TW" sz="1800" b="0" i="1" u="none" strike="noStrike" baseline="0" dirty="0">
                <a:latin typeface="CMMI9"/>
              </a:rPr>
              <a:t>μ </a:t>
            </a:r>
            <a:r>
              <a:rPr lang="en-US" altLang="zh-TW" sz="1800" b="0" i="0" u="none" strike="noStrike" baseline="0" dirty="0">
                <a:latin typeface="CMR9"/>
              </a:rPr>
              <a:t>(including</a:t>
            </a:r>
            <a:r>
              <a:rPr lang="zh-TW" altLang="en-US" sz="1800" b="0" i="0" u="none" strike="noStrike" baseline="0" dirty="0">
                <a:latin typeface="CMR9"/>
              </a:rPr>
              <a:t> </a:t>
            </a:r>
            <a:r>
              <a:rPr lang="en-US" altLang="zh-TW" sz="1800" b="0" i="0" u="none" strike="noStrike" baseline="0" dirty="0">
                <a:latin typeface="CMR9"/>
              </a:rPr>
              <a:t>the value specified by </a:t>
            </a:r>
            <a:r>
              <a:rPr lang="en-US" altLang="zh-TW" sz="1800" b="0" i="1" u="none" strike="noStrike" baseline="0" dirty="0">
                <a:latin typeface="CMMI9"/>
              </a:rPr>
              <a:t>H</a:t>
            </a:r>
            <a:r>
              <a:rPr lang="en-US" altLang="zh-TW" sz="800" b="0" i="0" u="none" strike="noStrike" baseline="0" dirty="0">
                <a:latin typeface="CMR6"/>
              </a:rPr>
              <a:t>0</a:t>
            </a:r>
            <a:r>
              <a:rPr lang="en-US" altLang="zh-TW" sz="1800" b="0" i="0" u="none" strike="noStrike" baseline="0" dirty="0">
                <a:latin typeface="CMR9"/>
              </a:rPr>
              <a:t>) and connect all the</a:t>
            </a:r>
            <a:r>
              <a:rPr lang="zh-TW" altLang="en-US" sz="1800" b="0" i="0" u="none" strike="noStrike" baseline="0" dirty="0">
                <a:latin typeface="CMR9"/>
              </a:rPr>
              <a:t> </a:t>
            </a:r>
            <a:r>
              <a:rPr lang="en-US" altLang="zh-TW" sz="1800" b="0" i="0" u="none" strike="noStrike" baseline="0" dirty="0">
                <a:latin typeface="CMR9"/>
              </a:rPr>
              <a:t>points by a smooth curve, we obtain the </a:t>
            </a:r>
            <a:r>
              <a:rPr lang="en-US" altLang="zh-TW" sz="1800" b="1" i="0" u="none" strike="noStrike" baseline="0" dirty="0">
                <a:latin typeface="CMBX9"/>
              </a:rPr>
              <a:t>operating</a:t>
            </a:r>
            <a:r>
              <a:rPr lang="zh-TW" altLang="en-US" sz="1800" b="1" i="0" u="none" strike="noStrike" baseline="0" dirty="0">
                <a:latin typeface="CMBX9"/>
              </a:rPr>
              <a:t> </a:t>
            </a:r>
            <a:r>
              <a:rPr lang="en-US" altLang="zh-TW" sz="1800" b="1" i="0" u="none" strike="noStrike" baseline="0" dirty="0">
                <a:latin typeface="CMBX9"/>
              </a:rPr>
              <a:t>characteristic curve </a:t>
            </a:r>
            <a:r>
              <a:rPr lang="en-US" altLang="zh-TW" sz="1800" b="0" i="0" u="none" strike="noStrike" baseline="0" dirty="0">
                <a:latin typeface="CMR9"/>
              </a:rPr>
              <a:t>of the test criterion, or simply</a:t>
            </a:r>
            <a:r>
              <a:rPr lang="zh-TW" altLang="en-US" sz="1800" b="0" i="0" u="none" strike="noStrike" baseline="0" dirty="0">
                <a:latin typeface="CMR9"/>
              </a:rPr>
              <a:t> </a:t>
            </a:r>
            <a:r>
              <a:rPr lang="en-US" altLang="zh-TW" sz="1800" b="0" i="0" u="none" strike="noStrike" baseline="0" dirty="0">
                <a:latin typeface="CMR9"/>
              </a:rPr>
              <a:t>the OC curve. Note that the probability of failing to</a:t>
            </a:r>
            <a:r>
              <a:rPr lang="zh-TW" altLang="en-US" sz="1800" b="0" i="0" u="none" strike="noStrike" baseline="0" dirty="0">
                <a:latin typeface="CMR9"/>
              </a:rPr>
              <a:t> </a:t>
            </a:r>
            <a:r>
              <a:rPr lang="en-US" altLang="zh-TW" sz="1800" b="0" i="0" u="none" strike="noStrike" baseline="0" dirty="0">
                <a:latin typeface="CMR9"/>
              </a:rPr>
              <a:t>reject </a:t>
            </a:r>
            <a:r>
              <a:rPr lang="en-US" altLang="zh-TW" sz="1800" b="0" i="1" u="none" strike="noStrike" baseline="0" dirty="0">
                <a:latin typeface="CMMI9"/>
              </a:rPr>
              <a:t>H</a:t>
            </a:r>
            <a:r>
              <a:rPr lang="en-US" altLang="zh-TW" sz="800" b="0" i="0" u="none" strike="noStrike" baseline="0" dirty="0">
                <a:latin typeface="CMR6"/>
              </a:rPr>
              <a:t>0 </a:t>
            </a:r>
            <a:r>
              <a:rPr lang="en-US" altLang="zh-TW" sz="1800" b="0" i="0" u="none" strike="noStrike" baseline="0" dirty="0">
                <a:latin typeface="CMR9"/>
              </a:rPr>
              <a:t>when it is true is simply 1 </a:t>
            </a:r>
            <a:r>
              <a:rPr lang="en-US" altLang="zh-TW" sz="1800" b="0" i="1" u="none" strike="noStrike" baseline="0" dirty="0">
                <a:latin typeface="CMSY9"/>
              </a:rPr>
              <a:t>− </a:t>
            </a:r>
            <a:r>
              <a:rPr lang="en-US" altLang="zh-TW" sz="1800" b="0" i="1" u="none" strike="noStrike" baseline="0" dirty="0">
                <a:latin typeface="CMMI9"/>
              </a:rPr>
              <a:t>α</a:t>
            </a:r>
            <a:r>
              <a:rPr lang="en-US" altLang="zh-TW" sz="1800" b="0" i="0" u="none" strike="noStrike" baseline="0" dirty="0">
                <a:latin typeface="CMR9"/>
              </a:rPr>
              <a:t>. Operating</a:t>
            </a:r>
            <a:r>
              <a:rPr lang="zh-TW" altLang="en-US" sz="1800" b="0" i="0" u="none" strike="noStrike" baseline="0" dirty="0">
                <a:latin typeface="CMR9"/>
              </a:rPr>
              <a:t> </a:t>
            </a:r>
            <a:r>
              <a:rPr lang="en-US" altLang="zh-TW" sz="1800" b="0" i="0" u="none" strike="noStrike" baseline="0" dirty="0">
                <a:latin typeface="CMR9"/>
              </a:rPr>
              <a:t>characteristic curves are widely used in industrial applications</a:t>
            </a:r>
            <a:r>
              <a:rPr lang="zh-TW" altLang="en-US" sz="1800" b="0" i="0" u="none" strike="noStrike" baseline="0" dirty="0">
                <a:latin typeface="CMR9"/>
              </a:rPr>
              <a:t> </a:t>
            </a:r>
            <a:r>
              <a:rPr lang="en-US" altLang="zh-TW" sz="1800" b="0" i="0" u="none" strike="noStrike" baseline="0" dirty="0">
                <a:latin typeface="CMR9"/>
              </a:rPr>
              <a:t>to provide a visual display of the merits of</a:t>
            </a:r>
            <a:r>
              <a:rPr lang="zh-TW" altLang="en-US" sz="1800" b="0" i="0" u="none" strike="noStrike" baseline="0" dirty="0">
                <a:latin typeface="CMR9"/>
              </a:rPr>
              <a:t> </a:t>
            </a:r>
            <a:r>
              <a:rPr lang="en-US" altLang="zh-TW" sz="1800" b="0" i="0" u="none" strike="noStrike" baseline="0" dirty="0">
                <a:latin typeface="CMR9"/>
              </a:rPr>
              <a:t>the test criterion. With reference to Exercise 10.15,</a:t>
            </a:r>
            <a:r>
              <a:rPr lang="zh-TW" altLang="en-US" sz="1800" b="0" i="0" u="none" strike="noStrike" baseline="0" dirty="0">
                <a:latin typeface="CMR9"/>
              </a:rPr>
              <a:t> </a:t>
            </a:r>
            <a:r>
              <a:rPr lang="en-US" altLang="zh-TW" sz="1800" b="0" i="0" u="none" strike="noStrike" baseline="0" dirty="0">
                <a:latin typeface="CMR9"/>
              </a:rPr>
              <a:t>find the probabilities of failing to reject </a:t>
            </a:r>
            <a:r>
              <a:rPr lang="en-US" altLang="zh-TW" sz="1800" b="0" i="1" u="none" strike="noStrike" baseline="0" dirty="0">
                <a:latin typeface="CMMI9"/>
              </a:rPr>
              <a:t>H</a:t>
            </a:r>
            <a:r>
              <a:rPr lang="en-US" altLang="zh-TW" sz="800" b="0" i="0" u="none" strike="noStrike" baseline="0" dirty="0">
                <a:latin typeface="CMR6"/>
              </a:rPr>
              <a:t>0 </a:t>
            </a:r>
            <a:r>
              <a:rPr lang="en-US" altLang="zh-TW" sz="1800" b="0" i="0" u="none" strike="noStrike" baseline="0" dirty="0">
                <a:latin typeface="CMR9"/>
              </a:rPr>
              <a:t>for the following</a:t>
            </a:r>
            <a:r>
              <a:rPr lang="zh-TW" altLang="en-US" sz="1800" b="0" i="0" u="none" strike="noStrike" baseline="0" dirty="0">
                <a:latin typeface="CMR9"/>
              </a:rPr>
              <a:t> </a:t>
            </a:r>
            <a:r>
              <a:rPr lang="en-US" altLang="zh-TW" sz="1800" b="0" i="0" u="none" strike="noStrike" baseline="0" dirty="0">
                <a:latin typeface="CMR9"/>
              </a:rPr>
              <a:t>9 values of </a:t>
            </a:r>
            <a:r>
              <a:rPr lang="en-US" altLang="zh-TW" sz="1800" b="0" i="1" u="none" strike="noStrike" baseline="0" dirty="0">
                <a:latin typeface="CMMI9"/>
              </a:rPr>
              <a:t>μ </a:t>
            </a:r>
            <a:r>
              <a:rPr lang="en-US" altLang="zh-TW" sz="1800" b="0" i="0" u="none" strike="noStrike" baseline="0" dirty="0">
                <a:latin typeface="CMR9"/>
              </a:rPr>
              <a:t>and plot the OC curve: 184, 188,</a:t>
            </a:r>
            <a:r>
              <a:rPr lang="zh-TW" altLang="en-US" sz="1800" b="0" i="0" u="none" strike="noStrike" baseline="0" dirty="0">
                <a:latin typeface="CMR9"/>
              </a:rPr>
              <a:t> </a:t>
            </a:r>
            <a:r>
              <a:rPr lang="en-US" altLang="zh-TW" sz="1800" b="0" i="0" u="none" strike="noStrike" baseline="0" dirty="0">
                <a:latin typeface="CMR9"/>
              </a:rPr>
              <a:t>192, 196, 200, 204, 208, 212, and 216.</a:t>
            </a:r>
            <a:endParaRPr lang="zh-TW" altLang="en-US" dirty="0"/>
          </a:p>
        </p:txBody>
      </p:sp>
    </p:spTree>
    <p:extLst>
      <p:ext uri="{BB962C8B-B14F-4D97-AF65-F5344CB8AC3E}">
        <p14:creationId xmlns:p14="http://schemas.microsoft.com/office/powerpoint/2010/main" val="20287273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7B0B63-DF92-4EE5-94C0-7480DBF9403F}"/>
              </a:ext>
            </a:extLst>
          </p:cNvPr>
          <p:cNvSpPr>
            <a:spLocks noGrp="1"/>
          </p:cNvSpPr>
          <p:nvPr>
            <p:ph type="title"/>
          </p:nvPr>
        </p:nvSpPr>
        <p:spPr/>
        <p:txBody>
          <a:bodyPr/>
          <a:lstStyle/>
          <a:p>
            <a:r>
              <a:rPr lang="en-US" altLang="zh-TW" dirty="0"/>
              <a:t>Read this for review…</a:t>
            </a:r>
            <a:endParaRPr lang="zh-TW" altLang="en-US" dirty="0"/>
          </a:p>
        </p:txBody>
      </p:sp>
      <p:sp>
        <p:nvSpPr>
          <p:cNvPr id="3" name="內容版面配置區 2">
            <a:extLst>
              <a:ext uri="{FF2B5EF4-FFF2-40B4-BE49-F238E27FC236}">
                <a16:creationId xmlns:a16="http://schemas.microsoft.com/office/drawing/2014/main" id="{D3CC7356-B239-4A10-A337-37244BF4681E}"/>
              </a:ext>
            </a:extLst>
          </p:cNvPr>
          <p:cNvSpPr>
            <a:spLocks noGrp="1"/>
          </p:cNvSpPr>
          <p:nvPr>
            <p:ph idx="1"/>
          </p:nvPr>
        </p:nvSpPr>
        <p:spPr>
          <a:xfrm>
            <a:off x="321246" y="1052736"/>
            <a:ext cx="8496944" cy="2880320"/>
          </a:xfrm>
        </p:spPr>
        <p:txBody>
          <a:bodyPr/>
          <a:lstStyle/>
          <a:p>
            <a:r>
              <a:rPr lang="en-US" altLang="zh-TW" dirty="0"/>
              <a:t>Statistics for people in a hurry</a:t>
            </a:r>
          </a:p>
          <a:p>
            <a:pPr lvl="2"/>
            <a:r>
              <a:rPr lang="en-US" altLang="zh-TW" dirty="0"/>
              <a:t>by Cassie </a:t>
            </a:r>
            <a:r>
              <a:rPr lang="en-US" altLang="zh-TW" dirty="0" err="1"/>
              <a:t>Kozyrkov</a:t>
            </a:r>
            <a:r>
              <a:rPr lang="en-US" altLang="zh-TW" dirty="0"/>
              <a:t>	</a:t>
            </a:r>
            <a:endParaRPr lang="en-US" altLang="zh-TW" dirty="0">
              <a:hlinkClick r:id="rId2"/>
            </a:endParaRPr>
          </a:p>
          <a:p>
            <a:pPr lvl="1"/>
            <a:r>
              <a:rPr lang="en-US" altLang="zh-TW" dirty="0">
                <a:hlinkClick r:id="rId2"/>
              </a:rPr>
              <a:t>https://towardsdatascience.com/statistics-for-people-in-a-hurry-a9613c0ed0b</a:t>
            </a:r>
            <a:endParaRPr lang="en-US" altLang="zh-TW" dirty="0"/>
          </a:p>
          <a:p>
            <a:endParaRPr lang="en-US" altLang="zh-TW" dirty="0"/>
          </a:p>
        </p:txBody>
      </p:sp>
      <p:sp>
        <p:nvSpPr>
          <p:cNvPr id="5" name="投影片編號版面配置區 4">
            <a:extLst>
              <a:ext uri="{FF2B5EF4-FFF2-40B4-BE49-F238E27FC236}">
                <a16:creationId xmlns:a16="http://schemas.microsoft.com/office/drawing/2014/main" id="{27EB0806-D75C-4464-8AD8-7A30151ECA44}"/>
              </a:ext>
            </a:extLst>
          </p:cNvPr>
          <p:cNvSpPr>
            <a:spLocks noGrp="1"/>
          </p:cNvSpPr>
          <p:nvPr>
            <p:ph type="sldNum" sz="quarter" idx="12"/>
          </p:nvPr>
        </p:nvSpPr>
        <p:spPr/>
        <p:txBody>
          <a:bodyPr/>
          <a:lstStyle/>
          <a:p>
            <a:fld id="{4ED57DA5-3079-4B49-823B-EE503FF95CF7}" type="slidenum">
              <a:rPr lang="zh-TW" altLang="en-US" smtClean="0"/>
              <a:pPr/>
              <a:t>84</a:t>
            </a:fld>
            <a:endParaRPr lang="zh-TW" altLang="en-US"/>
          </a:p>
        </p:txBody>
      </p:sp>
    </p:spTree>
    <p:extLst>
      <p:ext uri="{BB962C8B-B14F-4D97-AF65-F5344CB8AC3E}">
        <p14:creationId xmlns:p14="http://schemas.microsoft.com/office/powerpoint/2010/main" val="11873440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8F3AD8-18F9-4016-84AF-13040A67592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D9DA579-AF04-49B3-B531-05B256E17726}"/>
              </a:ext>
            </a:extLst>
          </p:cNvPr>
          <p:cNvSpPr>
            <a:spLocks noGrp="1"/>
          </p:cNvSpPr>
          <p:nvPr>
            <p:ph idx="1"/>
          </p:nvPr>
        </p:nvSpPr>
        <p:spPr/>
        <p:txBody>
          <a:bodyPr/>
          <a:lstStyle/>
          <a:p>
            <a:pPr lvl="3"/>
            <a:r>
              <a:rPr lang="en-US" altLang="zh-TW" b="0" i="0" dirty="0">
                <a:solidFill>
                  <a:srgbClr val="757575"/>
                </a:solidFill>
                <a:effectLst/>
                <a:latin typeface="medium-content-title-font"/>
              </a:rPr>
              <a:t>Statistics is the science of changing your mind.</a:t>
            </a:r>
          </a:p>
          <a:p>
            <a:pPr lvl="3"/>
            <a:r>
              <a:rPr lang="en-US" altLang="zh-TW" b="0" i="0" dirty="0">
                <a:solidFill>
                  <a:srgbClr val="757575"/>
                </a:solidFill>
                <a:effectLst/>
                <a:latin typeface="medium-content-title-font"/>
              </a:rPr>
              <a:t>Bayesians change their mind about beliefs.</a:t>
            </a:r>
            <a:endParaRPr lang="en-US" altLang="zh-TW" dirty="0">
              <a:solidFill>
                <a:srgbClr val="757575"/>
              </a:solidFill>
              <a:latin typeface="medium-content-title-font"/>
            </a:endParaRPr>
          </a:p>
          <a:p>
            <a:pPr lvl="3"/>
            <a:r>
              <a:rPr lang="en-US" altLang="zh-TW" b="0" i="0" dirty="0">
                <a:solidFill>
                  <a:srgbClr val="757575"/>
                </a:solidFill>
                <a:effectLst/>
                <a:latin typeface="medium-content-title-font"/>
              </a:rPr>
              <a:t>Frequentists change their mind about actions.</a:t>
            </a:r>
          </a:p>
          <a:p>
            <a:pPr lvl="3"/>
            <a:r>
              <a:rPr lang="en-US" altLang="zh-TW" b="0" i="0" dirty="0">
                <a:solidFill>
                  <a:srgbClr val="757575"/>
                </a:solidFill>
                <a:effectLst/>
                <a:latin typeface="medium-content-title-font"/>
              </a:rPr>
              <a:t>Hypotheses are descriptions of what the world might look like.</a:t>
            </a:r>
          </a:p>
          <a:p>
            <a:pPr lvl="3"/>
            <a:r>
              <a:rPr lang="en-US" altLang="zh-TW" b="0" i="0" dirty="0">
                <a:solidFill>
                  <a:srgbClr val="757575"/>
                </a:solidFill>
                <a:effectLst/>
                <a:latin typeface="medium-content-title-font"/>
              </a:rPr>
              <a:t>Testing in a nutshell: “Does our evidence make the null hypothesis look ridiculous?”</a:t>
            </a:r>
          </a:p>
          <a:p>
            <a:pPr lvl="3"/>
            <a:r>
              <a:rPr lang="en-US" altLang="zh-TW" b="0" i="0" dirty="0">
                <a:solidFill>
                  <a:srgbClr val="757575"/>
                </a:solidFill>
                <a:effectLst/>
                <a:latin typeface="medium-content-title-font"/>
              </a:rPr>
              <a:t>The p-value’s on the periodic table: it’s the element of surprise.</a:t>
            </a:r>
          </a:p>
          <a:p>
            <a:pPr lvl="3"/>
            <a:r>
              <a:rPr lang="en-US" altLang="zh-TW" b="0" i="0" dirty="0">
                <a:solidFill>
                  <a:srgbClr val="757575"/>
                </a:solidFill>
                <a:effectLst/>
                <a:latin typeface="medium-content-title-font"/>
              </a:rPr>
              <a:t>Only change your mind if the confidence interval doesn’t overlap with your null hypothesis.</a:t>
            </a:r>
            <a:endParaRPr lang="en-US" altLang="zh-TW" dirty="0">
              <a:solidFill>
                <a:srgbClr val="757575"/>
              </a:solidFill>
              <a:latin typeface="medium-content-title-font"/>
            </a:endParaRPr>
          </a:p>
          <a:p>
            <a:pPr lvl="3"/>
            <a:r>
              <a:rPr lang="en-US" altLang="zh-TW" b="0" i="0" dirty="0">
                <a:solidFill>
                  <a:srgbClr val="757575"/>
                </a:solidFill>
                <a:effectLst/>
                <a:latin typeface="medium-content-title-font"/>
              </a:rPr>
              <a:t>Type I error is changing your mind when you shouldn’t.</a:t>
            </a:r>
          </a:p>
          <a:p>
            <a:pPr lvl="3"/>
            <a:r>
              <a:rPr lang="en-US" altLang="zh-TW" b="0" i="0" dirty="0">
                <a:solidFill>
                  <a:srgbClr val="757575"/>
                </a:solidFill>
                <a:effectLst/>
                <a:latin typeface="medium-content-title-font"/>
              </a:rPr>
              <a:t>Type II error is NOT changing your mind when you should.</a:t>
            </a:r>
          </a:p>
          <a:p>
            <a:pPr lvl="2"/>
            <a:endParaRPr lang="zh-TW" altLang="en-US" dirty="0"/>
          </a:p>
        </p:txBody>
      </p:sp>
      <p:sp>
        <p:nvSpPr>
          <p:cNvPr id="4" name="日期版面配置區 3">
            <a:extLst>
              <a:ext uri="{FF2B5EF4-FFF2-40B4-BE49-F238E27FC236}">
                <a16:creationId xmlns:a16="http://schemas.microsoft.com/office/drawing/2014/main" id="{488A950F-0641-41DF-835F-15D900B3912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DE29B8F-E330-4672-BC05-85C87BAF6196}"/>
              </a:ext>
            </a:extLst>
          </p:cNvPr>
          <p:cNvSpPr>
            <a:spLocks noGrp="1"/>
          </p:cNvSpPr>
          <p:nvPr>
            <p:ph type="sldNum" sz="quarter" idx="12"/>
          </p:nvPr>
        </p:nvSpPr>
        <p:spPr/>
        <p:txBody>
          <a:bodyPr/>
          <a:lstStyle/>
          <a:p>
            <a:fld id="{4ED57DA5-3079-4B49-823B-EE503FF95CF7}" type="slidenum">
              <a:rPr lang="zh-TW" altLang="en-US" smtClean="0"/>
              <a:pPr/>
              <a:t>85</a:t>
            </a:fld>
            <a:endParaRPr lang="zh-TW" altLang="en-US"/>
          </a:p>
        </p:txBody>
      </p:sp>
    </p:spTree>
    <p:extLst>
      <p:ext uri="{BB962C8B-B14F-4D97-AF65-F5344CB8AC3E}">
        <p14:creationId xmlns:p14="http://schemas.microsoft.com/office/powerpoint/2010/main" val="2992184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6.5</a:t>
            </a:r>
            <a:r>
              <a:rPr lang="zh-TW" altLang="en-US" dirty="0"/>
              <a:t> 雙樣本：兩個平均值的檢定</a:t>
            </a:r>
          </a:p>
        </p:txBody>
      </p:sp>
      <p:sp>
        <p:nvSpPr>
          <p:cNvPr id="5" name="內容版面配置區 4"/>
          <p:cNvSpPr>
            <a:spLocks noGrp="1"/>
          </p:cNvSpPr>
          <p:nvPr>
            <p:ph idx="1"/>
          </p:nvPr>
        </p:nvSpPr>
        <p:spPr/>
        <p:txBody>
          <a:bodyPr/>
          <a:lstStyle/>
          <a:p>
            <a:r>
              <a:rPr lang="zh-TW" altLang="en-US" dirty="0"/>
              <a:t>對兩個平均值的雙邊假說一般可寫成</a:t>
            </a:r>
            <a:br>
              <a:rPr lang="en-US" altLang="zh-TW" dirty="0"/>
            </a:br>
            <a:br>
              <a:rPr lang="en-US" altLang="zh-TW" dirty="0"/>
            </a:br>
            <a:endParaRPr lang="en-US" altLang="zh-TW" dirty="0"/>
          </a:p>
          <a:p>
            <a:r>
              <a:rPr lang="zh-TW" altLang="en-US" dirty="0"/>
              <a:t>對立假說可以是雙邊或單邊。所用的分布再度是 </a:t>
            </a:r>
            <a:r>
              <a:rPr lang="en-US" altLang="zh-TW" i="1" dirty="0"/>
              <a:t>H</a:t>
            </a:r>
            <a:r>
              <a:rPr lang="en-US" altLang="zh-TW" baseline="-25000" dirty="0"/>
              <a:t>0</a:t>
            </a:r>
            <a:r>
              <a:rPr lang="zh-TW" altLang="en-US" dirty="0"/>
              <a:t> 下的檢定統計量。計算出值    和   ，且當已知 </a:t>
            </a:r>
            <a:r>
              <a:rPr lang="el-GR" altLang="zh-TW" i="1" dirty="0"/>
              <a:t>σ</a:t>
            </a:r>
            <a:r>
              <a:rPr lang="en-US" altLang="zh-TW" baseline="-25000" dirty="0"/>
              <a:t>1</a:t>
            </a:r>
            <a:r>
              <a:rPr lang="zh-TW" altLang="en-US" dirty="0"/>
              <a:t> 和 </a:t>
            </a:r>
            <a:r>
              <a:rPr lang="el-GR" altLang="zh-TW" i="1" dirty="0"/>
              <a:t>σ</a:t>
            </a:r>
            <a:r>
              <a:rPr lang="en-US" altLang="zh-TW" baseline="-25000" dirty="0"/>
              <a:t>2</a:t>
            </a:r>
            <a:r>
              <a:rPr lang="zh-TW" altLang="en-US" dirty="0"/>
              <a:t> 時，檢定統計量為</a:t>
            </a:r>
          </a:p>
        </p:txBody>
      </p:sp>
      <p:graphicFrame>
        <p:nvGraphicFramePr>
          <p:cNvPr id="6" name="物件 5"/>
          <p:cNvGraphicFramePr>
            <a:graphicFrameLocks noChangeAspect="1"/>
          </p:cNvGraphicFramePr>
          <p:nvPr/>
        </p:nvGraphicFramePr>
        <p:xfrm>
          <a:off x="3530600" y="2060848"/>
          <a:ext cx="2082800" cy="381000"/>
        </p:xfrm>
        <a:graphic>
          <a:graphicData uri="http://schemas.openxmlformats.org/presentationml/2006/ole">
            <mc:AlternateContent xmlns:mc="http://schemas.openxmlformats.org/markup-compatibility/2006">
              <mc:Choice xmlns:v="urn:schemas-microsoft-com:vml" Requires="v">
                <p:oleObj spid="_x0000_s31746" name="方程式" r:id="rId3" imgW="2082600" imgH="380880" progId="Equation.3">
                  <p:embed/>
                </p:oleObj>
              </mc:Choice>
              <mc:Fallback>
                <p:oleObj name="方程式" r:id="rId3" imgW="208260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0600" y="2060848"/>
                        <a:ext cx="2082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6372225" y="3321050"/>
          <a:ext cx="254000" cy="368300"/>
        </p:xfrm>
        <a:graphic>
          <a:graphicData uri="http://schemas.openxmlformats.org/presentationml/2006/ole">
            <mc:AlternateContent xmlns:mc="http://schemas.openxmlformats.org/markup-compatibility/2006">
              <mc:Choice xmlns:v="urn:schemas-microsoft-com:vml" Requires="v">
                <p:oleObj spid="_x0000_s31747" name="方程式" r:id="rId5" imgW="253800" imgH="368280" progId="Equation.3">
                  <p:embed/>
                </p:oleObj>
              </mc:Choice>
              <mc:Fallback>
                <p:oleObj name="方程式" r:id="rId5" imgW="253800" imgH="368280" progId="Equation.3">
                  <p:embed/>
                  <p:pic>
                    <p:nvPicPr>
                      <p:cNvPr id="7" name="物件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3321050"/>
                        <a:ext cx="2540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1" name="Object 5"/>
          <p:cNvGraphicFramePr>
            <a:graphicFrameLocks noChangeAspect="1"/>
          </p:cNvGraphicFramePr>
          <p:nvPr/>
        </p:nvGraphicFramePr>
        <p:xfrm>
          <a:off x="7092950" y="3321050"/>
          <a:ext cx="279400" cy="368300"/>
        </p:xfrm>
        <a:graphic>
          <a:graphicData uri="http://schemas.openxmlformats.org/presentationml/2006/ole">
            <mc:AlternateContent xmlns:mc="http://schemas.openxmlformats.org/markup-compatibility/2006">
              <mc:Choice xmlns:v="urn:schemas-microsoft-com:vml" Requires="v">
                <p:oleObj spid="_x0000_s31748" name="方程式" r:id="rId7" imgW="279360" imgH="368280" progId="Equation.3">
                  <p:embed/>
                </p:oleObj>
              </mc:Choice>
              <mc:Fallback>
                <p:oleObj name="方程式" r:id="rId7" imgW="279360" imgH="368280" progId="Equation.3">
                  <p:embed/>
                  <p:pic>
                    <p:nvPicPr>
                      <p:cNvPr id="6554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950" y="3321050"/>
                        <a:ext cx="279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3333750" y="4365104"/>
          <a:ext cx="2476500" cy="838200"/>
        </p:xfrm>
        <a:graphic>
          <a:graphicData uri="http://schemas.openxmlformats.org/presentationml/2006/ole">
            <mc:AlternateContent xmlns:mc="http://schemas.openxmlformats.org/markup-compatibility/2006">
              <mc:Choice xmlns:v="urn:schemas-microsoft-com:vml" Requires="v">
                <p:oleObj spid="_x0000_s31749" name="方程式" r:id="rId9" imgW="2476440" imgH="838080" progId="Equation.3">
                  <p:embed/>
                </p:oleObj>
              </mc:Choice>
              <mc:Fallback>
                <p:oleObj name="方程式" r:id="rId9" imgW="2476440" imgH="83808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3750" y="4365104"/>
                        <a:ext cx="2476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4ED57DA5-3079-4B49-823B-EE503FF95CF7}" type="slidenum">
              <a:rPr lang="zh-TW" altLang="en-US" smtClean="0"/>
              <a:pPr/>
              <a:t>86</a:t>
            </a:fld>
            <a:endParaRPr lang="zh-TW"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雙樣本：兩個平均值的檢定</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其中，在雙邊對立假說的情況下，它有雙尾的臨界區域。也就是說，如果           或            ，則拒絕 </a:t>
            </a:r>
            <a:r>
              <a:rPr lang="en-US" altLang="zh-TW" i="1" dirty="0"/>
              <a:t>H</a:t>
            </a:r>
            <a:r>
              <a:rPr lang="en-US" altLang="zh-TW" baseline="-25000" dirty="0"/>
              <a:t>0</a:t>
            </a:r>
            <a:r>
              <a:rPr lang="zh-TW" altLang="en-US" dirty="0"/>
              <a:t> 而贊同                      。在單邊對立假說的情況下，用單尾的臨界區域。</a:t>
            </a:r>
          </a:p>
        </p:txBody>
      </p:sp>
      <p:graphicFrame>
        <p:nvGraphicFramePr>
          <p:cNvPr id="4" name="物件 3"/>
          <p:cNvGraphicFramePr>
            <a:graphicFrameLocks noChangeAspect="1"/>
          </p:cNvGraphicFramePr>
          <p:nvPr/>
        </p:nvGraphicFramePr>
        <p:xfrm>
          <a:off x="5432400" y="1844824"/>
          <a:ext cx="939800" cy="381000"/>
        </p:xfrm>
        <a:graphic>
          <a:graphicData uri="http://schemas.openxmlformats.org/presentationml/2006/ole">
            <mc:AlternateContent xmlns:mc="http://schemas.openxmlformats.org/markup-compatibility/2006">
              <mc:Choice xmlns:v="urn:schemas-microsoft-com:vml" Requires="v">
                <p:oleObj spid="_x0000_s32770" name="方程式" r:id="rId3" imgW="939600" imgH="380880" progId="Equation.3">
                  <p:embed/>
                </p:oleObj>
              </mc:Choice>
              <mc:Fallback>
                <p:oleObj name="方程式" r:id="rId3" imgW="93960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400" y="1844824"/>
                        <a:ext cx="939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3" name="Object 3"/>
          <p:cNvGraphicFramePr>
            <a:graphicFrameLocks noChangeAspect="1"/>
          </p:cNvGraphicFramePr>
          <p:nvPr/>
        </p:nvGraphicFramePr>
        <p:xfrm>
          <a:off x="6804248" y="1844824"/>
          <a:ext cx="1117600" cy="381000"/>
        </p:xfrm>
        <a:graphic>
          <a:graphicData uri="http://schemas.openxmlformats.org/presentationml/2006/ole">
            <mc:AlternateContent xmlns:mc="http://schemas.openxmlformats.org/markup-compatibility/2006">
              <mc:Choice xmlns:v="urn:schemas-microsoft-com:vml" Requires="v">
                <p:oleObj spid="_x0000_s32771" name="方程式" r:id="rId5" imgW="1117440" imgH="380880" progId="Equation.3">
                  <p:embed/>
                </p:oleObj>
              </mc:Choice>
              <mc:Fallback>
                <p:oleObj name="方程式" r:id="rId5" imgW="1117440" imgH="380880" progId="Equation.3">
                  <p:embed/>
                  <p:pic>
                    <p:nvPicPr>
                      <p:cNvPr id="665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248" y="1844824"/>
                        <a:ext cx="1117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3378696" y="2327920"/>
          <a:ext cx="2057400" cy="381000"/>
        </p:xfrm>
        <a:graphic>
          <a:graphicData uri="http://schemas.openxmlformats.org/presentationml/2006/ole">
            <mc:AlternateContent xmlns:mc="http://schemas.openxmlformats.org/markup-compatibility/2006">
              <mc:Choice xmlns:v="urn:schemas-microsoft-com:vml" Requires="v">
                <p:oleObj spid="_x0000_s32772" name="方程式" r:id="rId7" imgW="2057400" imgH="380880" progId="Equation.3">
                  <p:embed/>
                </p:oleObj>
              </mc:Choice>
              <mc:Fallback>
                <p:oleObj name="方程式" r:id="rId7" imgW="2057400" imgH="3808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8696" y="2327920"/>
                        <a:ext cx="20574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87</a:t>
            </a:fld>
            <a:endParaRPr lang="zh-TW"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未知但相等的變異數</a:t>
            </a:r>
          </a:p>
        </p:txBody>
      </p:sp>
      <p:sp>
        <p:nvSpPr>
          <p:cNvPr id="3" name="內容版面配置區 2"/>
          <p:cNvSpPr>
            <a:spLocks noGrp="1"/>
          </p:cNvSpPr>
          <p:nvPr>
            <p:ph idx="1"/>
          </p:nvPr>
        </p:nvSpPr>
        <p:spPr>
          <a:xfrm>
            <a:off x="323528" y="1196752"/>
            <a:ext cx="8496944" cy="5112568"/>
          </a:xfrm>
        </p:spPr>
        <p:txBody>
          <a:bodyPr/>
          <a:lstStyle/>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395538" y="1268760"/>
            <a:ext cx="8334463" cy="3701094"/>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395536" y="5059864"/>
            <a:ext cx="8334465" cy="132146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88</a:t>
            </a:fld>
            <a:endParaRPr lang="zh-TW"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未知但相等的變異數</a:t>
            </a:r>
            <a:r>
              <a:rPr lang="en-US" altLang="zh-TW" dirty="0"/>
              <a:t>(</a:t>
            </a:r>
            <a:r>
              <a:rPr lang="zh-TW" altLang="en-US" dirty="0"/>
              <a:t>續</a:t>
            </a:r>
            <a:r>
              <a:rPr lang="en-US" altLang="zh-TW" dirty="0"/>
              <a:t>)</a:t>
            </a:r>
            <a:endParaRPr lang="zh-TW" altLang="en-US" dirty="0"/>
          </a:p>
        </p:txBody>
      </p:sp>
      <p:sp>
        <p:nvSpPr>
          <p:cNvPr id="6" name="內容版面配置區 5"/>
          <p:cNvSpPr>
            <a:spLocks noGrp="1"/>
          </p:cNvSpPr>
          <p:nvPr>
            <p:ph idx="1"/>
          </p:nvPr>
        </p:nvSpPr>
        <p:spPr/>
        <p:txBody>
          <a:bodyPr/>
          <a:lstStyle/>
          <a:p>
            <a:r>
              <a:rPr lang="zh-TW" altLang="en-US" dirty="0"/>
              <a:t>分布的自由度是從兩個估測 </a:t>
            </a:r>
            <a:r>
              <a:rPr lang="el-GR" altLang="zh-TW" i="1" dirty="0"/>
              <a:t>σ</a:t>
            </a:r>
            <a:r>
              <a:rPr lang="en-US" altLang="zh-TW" baseline="30000" dirty="0"/>
              <a:t>2</a:t>
            </a:r>
            <a:r>
              <a:rPr lang="zh-TW" altLang="en-US" dirty="0"/>
              <a:t> 的樣本而來的合併資訊結果。正如所預期的一樣，單邊對立假說表示單邊臨界區域。</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89</a:t>
            </a:fld>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FBF81A-5586-4BF0-8308-2CAFC701A57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56ABF32-5AFF-4267-B77B-46D157F57973}"/>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37981DB6-2053-4AED-9A98-AC8CA5DB4285}"/>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FBA4EEB-34BF-49D9-8EC1-8A1315AB3D10}"/>
              </a:ext>
            </a:extLst>
          </p:cNvPr>
          <p:cNvSpPr>
            <a:spLocks noGrp="1"/>
          </p:cNvSpPr>
          <p:nvPr>
            <p:ph type="sldNum" sz="quarter" idx="12"/>
          </p:nvPr>
        </p:nvSpPr>
        <p:spPr/>
        <p:txBody>
          <a:bodyPr/>
          <a:lstStyle/>
          <a:p>
            <a:fld id="{4ED57DA5-3079-4B49-823B-EE503FF95CF7}" type="slidenum">
              <a:rPr lang="zh-TW" altLang="en-US" smtClean="0"/>
              <a:pPr/>
              <a:t>9</a:t>
            </a:fld>
            <a:endParaRPr lang="zh-TW" altLang="en-US"/>
          </a:p>
        </p:txBody>
      </p:sp>
    </p:spTree>
    <p:extLst>
      <p:ext uri="{BB962C8B-B14F-4D97-AF65-F5344CB8AC3E}">
        <p14:creationId xmlns:p14="http://schemas.microsoft.com/office/powerpoint/2010/main" val="40017680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6.6</a:t>
            </a:r>
            <a:endParaRPr lang="zh-TW" altLang="en-US" dirty="0"/>
          </a:p>
        </p:txBody>
      </p:sp>
      <p:pic>
        <p:nvPicPr>
          <p:cNvPr id="75779" name="Picture 3"/>
          <p:cNvPicPr>
            <a:picLocks noGrp="1" noChangeAspect="1" noChangeArrowheads="1"/>
          </p:cNvPicPr>
          <p:nvPr>
            <p:ph idx="1"/>
          </p:nvPr>
        </p:nvPicPr>
        <p:blipFill>
          <a:blip r:embed="rId2" cstate="print"/>
          <a:srcRect b="929"/>
          <a:stretch>
            <a:fillRect/>
          </a:stretch>
        </p:blipFill>
        <p:spPr bwMode="auto">
          <a:xfrm>
            <a:off x="323850" y="1345640"/>
            <a:ext cx="8496300" cy="491284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90</a:t>
            </a:fld>
            <a:endParaRPr lang="zh-TW"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6.6(</a:t>
            </a:r>
            <a:r>
              <a:rPr lang="zh-TW" altLang="en-US" dirty="0"/>
              <a:t>續</a:t>
            </a:r>
            <a:r>
              <a:rPr lang="en-US" altLang="zh-TW" dirty="0"/>
              <a:t>)</a:t>
            </a:r>
            <a:endParaRPr lang="zh-TW" altLang="en-US" dirty="0"/>
          </a:p>
        </p:txBody>
      </p:sp>
      <p:pic>
        <p:nvPicPr>
          <p:cNvPr id="76802" name="Picture 2"/>
          <p:cNvPicPr>
            <a:picLocks noGrp="1" noChangeAspect="1" noChangeArrowheads="1"/>
          </p:cNvPicPr>
          <p:nvPr>
            <p:ph idx="1"/>
          </p:nvPr>
        </p:nvPicPr>
        <p:blipFill>
          <a:blip r:embed="rId2" cstate="print"/>
          <a:srcRect t="320"/>
          <a:stretch>
            <a:fillRect/>
          </a:stretch>
        </p:blipFill>
        <p:spPr bwMode="auto">
          <a:xfrm>
            <a:off x="323850" y="1412776"/>
            <a:ext cx="8496300" cy="479765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91</a:t>
            </a:fld>
            <a:endParaRPr lang="zh-TW"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未知但不相等的變異數</a:t>
            </a:r>
          </a:p>
        </p:txBody>
      </p:sp>
      <p:sp>
        <p:nvSpPr>
          <p:cNvPr id="5" name="內容版面配置區 4"/>
          <p:cNvSpPr>
            <a:spLocks noGrp="1"/>
          </p:cNvSpPr>
          <p:nvPr>
            <p:ph idx="1"/>
          </p:nvPr>
        </p:nvSpPr>
        <p:spPr>
          <a:xfrm>
            <a:off x="323528" y="1124744"/>
            <a:ext cx="8496944" cy="5112568"/>
          </a:xfrm>
        </p:spPr>
        <p:txBody>
          <a:bodyPr/>
          <a:lstStyle/>
          <a:p>
            <a:r>
              <a:rPr lang="zh-TW" altLang="en-US" sz="2900" dirty="0"/>
              <a:t>若母體為常態分布，則統計量</a:t>
            </a:r>
            <a:br>
              <a:rPr lang="en-US" altLang="zh-TW" sz="2900" dirty="0"/>
            </a:br>
            <a:br>
              <a:rPr lang="en-US" altLang="zh-TW" sz="2900" dirty="0"/>
            </a:br>
            <a:br>
              <a:rPr lang="en-US" altLang="zh-TW" sz="2900" dirty="0"/>
            </a:br>
            <a:br>
              <a:rPr lang="en-US" altLang="zh-TW" sz="2900" dirty="0"/>
            </a:br>
            <a:r>
              <a:rPr lang="zh-TW" altLang="en-US" sz="2900" dirty="0"/>
              <a:t>有一個近似的 </a:t>
            </a:r>
            <a:r>
              <a:rPr lang="en-US" altLang="zh-TW" sz="2900" i="1" dirty="0"/>
              <a:t>t </a:t>
            </a:r>
            <a:r>
              <a:rPr lang="zh-TW" altLang="en-US" sz="2900" dirty="0"/>
              <a:t>分布，其近似自由度為</a:t>
            </a:r>
            <a:br>
              <a:rPr lang="en-US" altLang="zh-TW" sz="2900" dirty="0"/>
            </a:br>
            <a:br>
              <a:rPr lang="en-US" altLang="zh-TW" sz="2900" dirty="0"/>
            </a:br>
            <a:br>
              <a:rPr lang="en-US" altLang="zh-TW" sz="2900" dirty="0"/>
            </a:br>
            <a:br>
              <a:rPr lang="en-US" altLang="zh-TW" sz="2900" dirty="0"/>
            </a:br>
            <a:r>
              <a:rPr lang="zh-TW" altLang="en-US" sz="2900" dirty="0"/>
              <a:t>結果，檢定程序是當                          時，</a:t>
            </a:r>
            <a:r>
              <a:rPr lang="zh-TW" altLang="en-US" sz="2900" dirty="0">
                <a:effectLst>
                  <a:outerShdw blurRad="38100" dist="38100" dir="2700000" algn="tl">
                    <a:srgbClr val="000000">
                      <a:alpha val="43137"/>
                    </a:srgbClr>
                  </a:outerShdw>
                </a:effectLst>
              </a:rPr>
              <a:t>不要拒絕 </a:t>
            </a:r>
            <a:r>
              <a:rPr lang="en-US" altLang="zh-TW" sz="2900" i="1" dirty="0"/>
              <a:t>H</a:t>
            </a:r>
            <a:r>
              <a:rPr lang="en-US" altLang="zh-TW" sz="2900" baseline="-25000" dirty="0"/>
              <a:t>0</a:t>
            </a:r>
            <a:r>
              <a:rPr lang="zh-TW" altLang="en-US" sz="2900" dirty="0"/>
              <a:t>，其中 </a:t>
            </a:r>
            <a:r>
              <a:rPr lang="en-US" altLang="zh-TW" sz="2900" i="1" dirty="0"/>
              <a:t>v </a:t>
            </a:r>
            <a:r>
              <a:rPr lang="zh-TW" altLang="en-US" sz="2900" dirty="0"/>
              <a:t>如上所示。</a:t>
            </a:r>
            <a:endParaRPr lang="en-US" altLang="zh-TW" sz="2900" dirty="0"/>
          </a:p>
          <a:p>
            <a:r>
              <a:rPr lang="zh-TW" altLang="en-US" sz="2900" dirty="0"/>
              <a:t>如合併 </a:t>
            </a:r>
            <a:r>
              <a:rPr lang="en-US" altLang="zh-TW" sz="2900" i="1" dirty="0"/>
              <a:t>t </a:t>
            </a:r>
            <a:r>
              <a:rPr lang="zh-TW" altLang="en-US" sz="2900" dirty="0"/>
              <a:t>檢定的情況一樣，單邊對立假說表示單邊臨界區域。</a:t>
            </a:r>
          </a:p>
        </p:txBody>
      </p:sp>
      <p:graphicFrame>
        <p:nvGraphicFramePr>
          <p:cNvPr id="4" name="物件 3"/>
          <p:cNvGraphicFramePr>
            <a:graphicFrameLocks noChangeAspect="1"/>
          </p:cNvGraphicFramePr>
          <p:nvPr/>
        </p:nvGraphicFramePr>
        <p:xfrm>
          <a:off x="3275856" y="1916832"/>
          <a:ext cx="2374900" cy="838200"/>
        </p:xfrm>
        <a:graphic>
          <a:graphicData uri="http://schemas.openxmlformats.org/presentationml/2006/ole">
            <mc:AlternateContent xmlns:mc="http://schemas.openxmlformats.org/markup-compatibility/2006">
              <mc:Choice xmlns:v="urn:schemas-microsoft-com:vml" Requires="v">
                <p:oleObj spid="_x0000_s33794" name="方程式" r:id="rId3" imgW="2374560" imgH="838080" progId="Equation.3">
                  <p:embed/>
                </p:oleObj>
              </mc:Choice>
              <mc:Fallback>
                <p:oleObj name="方程式" r:id="rId3" imgW="2374560" imgH="838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1916832"/>
                        <a:ext cx="23749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27" name="Object 3"/>
          <p:cNvGraphicFramePr>
            <a:graphicFrameLocks noChangeAspect="1"/>
          </p:cNvGraphicFramePr>
          <p:nvPr/>
        </p:nvGraphicFramePr>
        <p:xfrm>
          <a:off x="2123728" y="3573016"/>
          <a:ext cx="4711700" cy="838200"/>
        </p:xfrm>
        <a:graphic>
          <a:graphicData uri="http://schemas.openxmlformats.org/presentationml/2006/ole">
            <mc:AlternateContent xmlns:mc="http://schemas.openxmlformats.org/markup-compatibility/2006">
              <mc:Choice xmlns:v="urn:schemas-microsoft-com:vml" Requires="v">
                <p:oleObj spid="_x0000_s33795" name="方程式" r:id="rId5" imgW="4711680" imgH="838080" progId="Equation.3">
                  <p:embed/>
                </p:oleObj>
              </mc:Choice>
              <mc:Fallback>
                <p:oleObj name="方程式" r:id="rId5" imgW="4711680" imgH="838080" progId="Equation.3">
                  <p:embed/>
                  <p:pic>
                    <p:nvPicPr>
                      <p:cNvPr id="778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8" y="3573016"/>
                        <a:ext cx="47117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4179292" y="4750792"/>
          <a:ext cx="2120900" cy="406400"/>
        </p:xfrm>
        <a:graphic>
          <a:graphicData uri="http://schemas.openxmlformats.org/presentationml/2006/ole">
            <mc:AlternateContent xmlns:mc="http://schemas.openxmlformats.org/markup-compatibility/2006">
              <mc:Choice xmlns:v="urn:schemas-microsoft-com:vml" Requires="v">
                <p:oleObj spid="_x0000_s33796" name="方程式" r:id="rId7" imgW="2120760" imgH="406080" progId="Equation.3">
                  <p:embed/>
                </p:oleObj>
              </mc:Choice>
              <mc:Fallback>
                <p:oleObj name="方程式" r:id="rId7" imgW="2120760" imgH="40608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9292" y="4750792"/>
                        <a:ext cx="2120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92</a:t>
            </a:fld>
            <a:endParaRPr lang="zh-TW"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成對觀察</a:t>
            </a:r>
          </a:p>
        </p:txBody>
      </p:sp>
      <p:sp>
        <p:nvSpPr>
          <p:cNvPr id="5" name="內容版面配置區 4"/>
          <p:cNvSpPr>
            <a:spLocks noGrp="1"/>
          </p:cNvSpPr>
          <p:nvPr>
            <p:ph idx="1"/>
          </p:nvPr>
        </p:nvSpPr>
        <p:spPr>
          <a:xfrm>
            <a:off x="323528" y="1080000"/>
            <a:ext cx="8496944" cy="5112568"/>
          </a:xfrm>
        </p:spPr>
        <p:txBody>
          <a:bodyPr/>
          <a:lstStyle/>
          <a:p>
            <a:r>
              <a:rPr lang="zh-TW" altLang="en-US" sz="2900" dirty="0"/>
              <a:t>以假說檢定的行話來說，就是兩個平均值之間所發現的任何顯著差異都應來自於母體的不同條件，而非來自於研究中的實驗單元。</a:t>
            </a:r>
            <a:endParaRPr lang="en-US" altLang="zh-TW" sz="2900" dirty="0"/>
          </a:p>
          <a:p>
            <a:r>
              <a:rPr lang="zh-TW" altLang="en-US" sz="2900" dirty="0"/>
              <a:t>當資料是以成對觀察的形式呈現時，可達成兩個平均值的檢定。</a:t>
            </a:r>
            <a:endParaRPr lang="en-US" altLang="zh-TW" sz="2900" dirty="0"/>
          </a:p>
          <a:p>
            <a:r>
              <a:rPr lang="zh-TW" altLang="en-US" sz="2900" dirty="0"/>
              <a:t>在這個成對的結構中，兩個母體 </a:t>
            </a:r>
            <a:r>
              <a:rPr lang="en-US" altLang="zh-TW" sz="2900" dirty="0"/>
              <a:t>(</a:t>
            </a:r>
            <a:r>
              <a:rPr lang="zh-TW" altLang="en-US" sz="2900" dirty="0"/>
              <a:t>處理</a:t>
            </a:r>
            <a:r>
              <a:rPr lang="en-US" altLang="zh-TW" sz="2900" dirty="0"/>
              <a:t>) </a:t>
            </a:r>
            <a:r>
              <a:rPr lang="zh-TW" altLang="en-US" sz="2900" dirty="0"/>
              <a:t>的條件在均勻單元 </a:t>
            </a:r>
            <a:r>
              <a:rPr lang="en-US" altLang="zh-TW" sz="2900" dirty="0"/>
              <a:t>(</a:t>
            </a:r>
            <a:r>
              <a:rPr lang="zh-TW" altLang="en-US" sz="2900" dirty="0"/>
              <a:t>對</a:t>
            </a:r>
            <a:r>
              <a:rPr lang="en-US" altLang="zh-TW" sz="2900" dirty="0"/>
              <a:t>)</a:t>
            </a:r>
            <a:r>
              <a:rPr lang="zh-TW" altLang="en-US" sz="2900" dirty="0"/>
              <a:t>內被隨機指派。在成對觀察的情況中，對於           ，信心區間的計算是基於隨機變數</a:t>
            </a:r>
            <a:br>
              <a:rPr lang="en-US" altLang="zh-TW" sz="2900" dirty="0"/>
            </a:br>
            <a:br>
              <a:rPr lang="en-US" altLang="zh-TW" sz="2900" dirty="0"/>
            </a:br>
            <a:r>
              <a:rPr lang="zh-TW" altLang="en-US" sz="2900" dirty="0"/>
              <a:t>其中    和    代表實驗單元中觀察之差異的樣本平均值和標準差。</a:t>
            </a:r>
          </a:p>
        </p:txBody>
      </p:sp>
      <p:graphicFrame>
        <p:nvGraphicFramePr>
          <p:cNvPr id="4" name="物件 3"/>
          <p:cNvGraphicFramePr>
            <a:graphicFrameLocks noChangeAspect="1"/>
          </p:cNvGraphicFramePr>
          <p:nvPr/>
        </p:nvGraphicFramePr>
        <p:xfrm>
          <a:off x="2411760" y="4437112"/>
          <a:ext cx="876300" cy="368300"/>
        </p:xfrm>
        <a:graphic>
          <a:graphicData uri="http://schemas.openxmlformats.org/presentationml/2006/ole">
            <mc:AlternateContent xmlns:mc="http://schemas.openxmlformats.org/markup-compatibility/2006">
              <mc:Choice xmlns:v="urn:schemas-microsoft-com:vml" Requires="v">
                <p:oleObj spid="_x0000_s34818" name="方程式" r:id="rId3" imgW="876240" imgH="368280" progId="Equation.3">
                  <p:embed/>
                </p:oleObj>
              </mc:Choice>
              <mc:Fallback>
                <p:oleObj name="方程式" r:id="rId3" imgW="876240" imgH="3682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4437112"/>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563888" y="4941168"/>
          <a:ext cx="1314450" cy="719137"/>
        </p:xfrm>
        <a:graphic>
          <a:graphicData uri="http://schemas.openxmlformats.org/presentationml/2006/ole">
            <mc:AlternateContent xmlns:mc="http://schemas.openxmlformats.org/markup-compatibility/2006">
              <mc:Choice xmlns:v="urn:schemas-microsoft-com:vml" Requires="v">
                <p:oleObj spid="_x0000_s34819" name="方程式" r:id="rId5" imgW="1460160" imgH="799920" progId="Equation.3">
                  <p:embed/>
                </p:oleObj>
              </mc:Choice>
              <mc:Fallback>
                <p:oleObj name="方程式" r:id="rId5" imgW="1460160" imgH="7999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4941168"/>
                        <a:ext cx="1314450"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2" name="Object 4"/>
          <p:cNvGraphicFramePr>
            <a:graphicFrameLocks noChangeAspect="1"/>
          </p:cNvGraphicFramePr>
          <p:nvPr/>
        </p:nvGraphicFramePr>
        <p:xfrm>
          <a:off x="1475656" y="5805264"/>
          <a:ext cx="304800" cy="292100"/>
        </p:xfrm>
        <a:graphic>
          <a:graphicData uri="http://schemas.openxmlformats.org/presentationml/2006/ole">
            <mc:AlternateContent xmlns:mc="http://schemas.openxmlformats.org/markup-compatibility/2006">
              <mc:Choice xmlns:v="urn:schemas-microsoft-com:vml" Requires="v">
                <p:oleObj spid="_x0000_s34820" name="方程式" r:id="rId7" imgW="304560" imgH="291960" progId="Equation.3">
                  <p:embed/>
                </p:oleObj>
              </mc:Choice>
              <mc:Fallback>
                <p:oleObj name="方程式" r:id="rId7" imgW="304560" imgH="291960" progId="Equation.3">
                  <p:embed/>
                  <p:pic>
                    <p:nvPicPr>
                      <p:cNvPr id="7885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5656" y="5805264"/>
                        <a:ext cx="3048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53" name="Object 5"/>
          <p:cNvGraphicFramePr>
            <a:graphicFrameLocks noChangeAspect="1"/>
          </p:cNvGraphicFramePr>
          <p:nvPr/>
        </p:nvGraphicFramePr>
        <p:xfrm>
          <a:off x="2267744" y="5805264"/>
          <a:ext cx="317500" cy="381000"/>
        </p:xfrm>
        <a:graphic>
          <a:graphicData uri="http://schemas.openxmlformats.org/presentationml/2006/ole">
            <mc:AlternateContent xmlns:mc="http://schemas.openxmlformats.org/markup-compatibility/2006">
              <mc:Choice xmlns:v="urn:schemas-microsoft-com:vml" Requires="v">
                <p:oleObj spid="_x0000_s34821" name="方程式" r:id="rId9" imgW="317160" imgH="380880" progId="Equation.3">
                  <p:embed/>
                </p:oleObj>
              </mc:Choice>
              <mc:Fallback>
                <p:oleObj name="方程式" r:id="rId9" imgW="317160" imgH="380880" progId="Equation.3">
                  <p:embed/>
                  <p:pic>
                    <p:nvPicPr>
                      <p:cNvPr id="788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7744" y="5805264"/>
                        <a:ext cx="3175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93</a:t>
            </a:fld>
            <a:endParaRPr lang="zh-TW"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成對觀察</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和在</a:t>
            </a:r>
            <a:r>
              <a:rPr lang="zh-TW" altLang="en-US" dirty="0">
                <a:effectLst>
                  <a:outerShdw blurRad="38100" dist="38100" dir="2700000" algn="tl">
                    <a:srgbClr val="000000">
                      <a:alpha val="43137"/>
                    </a:srgbClr>
                  </a:outerShdw>
                </a:effectLst>
              </a:rPr>
              <a:t>合併 </a:t>
            </a:r>
            <a:r>
              <a:rPr lang="en-US" altLang="zh-TW" i="1" dirty="0">
                <a:effectLst>
                  <a:outerShdw blurRad="38100" dist="38100" dir="2700000" algn="tl">
                    <a:srgbClr val="000000">
                      <a:alpha val="43137"/>
                    </a:srgbClr>
                  </a:outerShdw>
                </a:effectLst>
              </a:rPr>
              <a:t>t </a:t>
            </a:r>
            <a:r>
              <a:rPr lang="zh-TW" altLang="en-US" dirty="0">
                <a:effectLst>
                  <a:outerShdw blurRad="38100" dist="38100" dir="2700000" algn="tl">
                    <a:srgbClr val="000000">
                      <a:alpha val="43137"/>
                    </a:srgbClr>
                  </a:outerShdw>
                </a:effectLst>
              </a:rPr>
              <a:t>檢定</a:t>
            </a:r>
            <a:r>
              <a:rPr lang="zh-TW" altLang="en-US" dirty="0"/>
              <a:t>的情況中一樣，所持的假設是來自每個母體的觀察都有常態分布。</a:t>
            </a:r>
            <a:endParaRPr lang="en-US" altLang="zh-TW" dirty="0"/>
          </a:p>
          <a:p>
            <a:r>
              <a:rPr lang="zh-TW" altLang="en-US" dirty="0"/>
              <a:t>藉由使用經計算的差                 ，這個雙樣本問題基本上簡化成單樣本問題。</a:t>
            </a:r>
            <a:endParaRPr lang="en-US" altLang="zh-TW" dirty="0"/>
          </a:p>
          <a:p>
            <a:r>
              <a:rPr lang="zh-TW" altLang="en-US" dirty="0"/>
              <a:t>假說簡化成</a:t>
            </a:r>
            <a:br>
              <a:rPr lang="en-US" altLang="zh-TW" dirty="0"/>
            </a:br>
            <a:br>
              <a:rPr lang="en-US" altLang="zh-TW" dirty="0"/>
            </a:br>
            <a:r>
              <a:rPr lang="zh-TW" altLang="en-US" dirty="0"/>
              <a:t>於是經計算的檢定統計量為</a:t>
            </a:r>
            <a:br>
              <a:rPr lang="en-US" altLang="zh-TW" dirty="0"/>
            </a:br>
            <a:br>
              <a:rPr lang="en-US" altLang="zh-TW" dirty="0"/>
            </a:br>
            <a:br>
              <a:rPr lang="en-US" altLang="zh-TW" dirty="0"/>
            </a:br>
            <a:r>
              <a:rPr lang="zh-TW" altLang="en-US" dirty="0"/>
              <a:t>臨界區是用自由度為        的 </a:t>
            </a:r>
            <a:r>
              <a:rPr lang="en-US" altLang="zh-TW" i="1" dirty="0"/>
              <a:t>t </a:t>
            </a:r>
            <a:r>
              <a:rPr lang="zh-TW" altLang="en-US" dirty="0"/>
              <a:t>分布來建構。</a:t>
            </a:r>
          </a:p>
        </p:txBody>
      </p:sp>
      <p:graphicFrame>
        <p:nvGraphicFramePr>
          <p:cNvPr id="4" name="物件 3"/>
          <p:cNvGraphicFramePr>
            <a:graphicFrameLocks noChangeAspect="1"/>
          </p:cNvGraphicFramePr>
          <p:nvPr/>
        </p:nvGraphicFramePr>
        <p:xfrm>
          <a:off x="4283968" y="2420888"/>
          <a:ext cx="1536700" cy="381000"/>
        </p:xfrm>
        <a:graphic>
          <a:graphicData uri="http://schemas.openxmlformats.org/presentationml/2006/ole">
            <mc:AlternateContent xmlns:mc="http://schemas.openxmlformats.org/markup-compatibility/2006">
              <mc:Choice xmlns:v="urn:schemas-microsoft-com:vml" Requires="v">
                <p:oleObj spid="_x0000_s35842" name="方程式" r:id="rId3" imgW="1536480" imgH="380880" progId="Equation.3">
                  <p:embed/>
                </p:oleObj>
              </mc:Choice>
              <mc:Fallback>
                <p:oleObj name="方程式" r:id="rId3" imgW="153648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2420888"/>
                        <a:ext cx="15367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491880" y="3789040"/>
          <a:ext cx="1574800" cy="381000"/>
        </p:xfrm>
        <a:graphic>
          <a:graphicData uri="http://schemas.openxmlformats.org/presentationml/2006/ole">
            <mc:AlternateContent xmlns:mc="http://schemas.openxmlformats.org/markup-compatibility/2006">
              <mc:Choice xmlns:v="urn:schemas-microsoft-com:vml" Requires="v">
                <p:oleObj spid="_x0000_s35843" name="方程式" r:id="rId5" imgW="1574640" imgH="380880" progId="Equation.3">
                  <p:embed/>
                </p:oleObj>
              </mc:Choice>
              <mc:Fallback>
                <p:oleObj name="方程式" r:id="rId5" imgW="157464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3789040"/>
                        <a:ext cx="1574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563888" y="4797152"/>
          <a:ext cx="1257300" cy="800100"/>
        </p:xfrm>
        <a:graphic>
          <a:graphicData uri="http://schemas.openxmlformats.org/presentationml/2006/ole">
            <mc:AlternateContent xmlns:mc="http://schemas.openxmlformats.org/markup-compatibility/2006">
              <mc:Choice xmlns:v="urn:schemas-microsoft-com:vml" Requires="v">
                <p:oleObj spid="_x0000_s35844" name="方程式" r:id="rId7" imgW="1257120" imgH="799920" progId="Equation.3">
                  <p:embed/>
                </p:oleObj>
              </mc:Choice>
              <mc:Fallback>
                <p:oleObj name="方程式" r:id="rId7" imgW="1257120" imgH="7999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4797152"/>
                        <a:ext cx="1257300"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7" name="Object 5"/>
          <p:cNvGraphicFramePr>
            <a:graphicFrameLocks noChangeAspect="1"/>
          </p:cNvGraphicFramePr>
          <p:nvPr/>
        </p:nvGraphicFramePr>
        <p:xfrm>
          <a:off x="4283968" y="5733256"/>
          <a:ext cx="558800" cy="279400"/>
        </p:xfrm>
        <a:graphic>
          <a:graphicData uri="http://schemas.openxmlformats.org/presentationml/2006/ole">
            <mc:AlternateContent xmlns:mc="http://schemas.openxmlformats.org/markup-compatibility/2006">
              <mc:Choice xmlns:v="urn:schemas-microsoft-com:vml" Requires="v">
                <p:oleObj spid="_x0000_s35845" name="方程式" r:id="rId9" imgW="558720" imgH="279360" progId="Equation.3">
                  <p:embed/>
                </p:oleObj>
              </mc:Choice>
              <mc:Fallback>
                <p:oleObj name="方程式" r:id="rId9" imgW="558720" imgH="279360" progId="Equation.3">
                  <p:embed/>
                  <p:pic>
                    <p:nvPicPr>
                      <p:cNvPr id="7987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3968" y="5733256"/>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4ED57DA5-3079-4B49-823B-EE503FF95CF7}" type="slidenum">
              <a:rPr lang="zh-TW" altLang="en-US" smtClean="0"/>
              <a:pPr/>
              <a:t>94</a:t>
            </a:fld>
            <a:endParaRPr lang="zh-TW"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成對 </a:t>
            </a:r>
            <a:r>
              <a:rPr lang="en-US" altLang="zh-TW" i="1" dirty="0"/>
              <a:t>t</a:t>
            </a:r>
            <a:r>
              <a:rPr lang="zh-TW" altLang="en-US" dirty="0"/>
              <a:t> 檢定中的互動問題</a:t>
            </a:r>
          </a:p>
        </p:txBody>
      </p:sp>
      <p:sp>
        <p:nvSpPr>
          <p:cNvPr id="5" name="內容版面配置區 4"/>
          <p:cNvSpPr>
            <a:spLocks noGrp="1"/>
          </p:cNvSpPr>
          <p:nvPr>
            <p:ph idx="1"/>
          </p:nvPr>
        </p:nvSpPr>
        <p:spPr/>
        <p:txBody>
          <a:bodyPr/>
          <a:lstStyle/>
          <a:p>
            <a:r>
              <a:rPr lang="zh-TW" altLang="en-US" dirty="0"/>
              <a:t>成對化使一個差量 </a:t>
            </a:r>
            <a:r>
              <a:rPr lang="el-GR" altLang="zh-TW" i="1" dirty="0"/>
              <a:t>σ</a:t>
            </a:r>
            <a:r>
              <a:rPr lang="en-US" altLang="zh-TW" i="1" baseline="-25000" dirty="0"/>
              <a:t>D</a:t>
            </a:r>
            <a:r>
              <a:rPr lang="zh-TW" altLang="en-US" dirty="0"/>
              <a:t> 的標準差                     降低。</a:t>
            </a:r>
            <a:endParaRPr lang="en-US" altLang="zh-TW" dirty="0"/>
          </a:p>
          <a:p>
            <a:r>
              <a:rPr lang="zh-TW" altLang="en-US" dirty="0"/>
              <a:t>若在處理和實驗單元之間有互動存在，則成對化所得的優點可能會明顯降低。</a:t>
            </a:r>
          </a:p>
          <a:p>
            <a:endParaRPr lang="zh-TW" altLang="en-US" dirty="0"/>
          </a:p>
        </p:txBody>
      </p:sp>
      <p:graphicFrame>
        <p:nvGraphicFramePr>
          <p:cNvPr id="4" name="物件 3"/>
          <p:cNvGraphicFramePr>
            <a:graphicFrameLocks noChangeAspect="1"/>
          </p:cNvGraphicFramePr>
          <p:nvPr/>
        </p:nvGraphicFramePr>
        <p:xfrm>
          <a:off x="6012160" y="1340768"/>
          <a:ext cx="1727200" cy="381000"/>
        </p:xfrm>
        <a:graphic>
          <a:graphicData uri="http://schemas.openxmlformats.org/presentationml/2006/ole">
            <mc:AlternateContent xmlns:mc="http://schemas.openxmlformats.org/markup-compatibility/2006">
              <mc:Choice xmlns:v="urn:schemas-microsoft-com:vml" Requires="v">
                <p:oleObj spid="_x0000_s36866" name="方程式" r:id="rId3" imgW="1726920" imgH="380880" progId="Equation.3">
                  <p:embed/>
                </p:oleObj>
              </mc:Choice>
              <mc:Fallback>
                <p:oleObj name="方程式" r:id="rId3" imgW="17269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1340768"/>
                        <a:ext cx="1727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4ED57DA5-3079-4B49-823B-EE503FF95CF7}" type="slidenum">
              <a:rPr lang="zh-TW" altLang="en-US" smtClean="0"/>
              <a:pPr/>
              <a:t>95</a:t>
            </a:fld>
            <a:endParaRPr lang="zh-TW"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6.1</a:t>
            </a:r>
            <a:endParaRPr lang="zh-TW" altLang="en-US" dirty="0"/>
          </a:p>
        </p:txBody>
      </p:sp>
      <p:pic>
        <p:nvPicPr>
          <p:cNvPr id="81922" name="Picture 2"/>
          <p:cNvPicPr>
            <a:picLocks noGrp="1" noChangeAspect="1" noChangeArrowheads="1"/>
          </p:cNvPicPr>
          <p:nvPr>
            <p:ph idx="1"/>
          </p:nvPr>
        </p:nvPicPr>
        <p:blipFill>
          <a:blip r:embed="rId2" cstate="print"/>
          <a:srcRect/>
          <a:stretch>
            <a:fillRect/>
          </a:stretch>
        </p:blipFill>
        <p:spPr bwMode="auto">
          <a:xfrm>
            <a:off x="612448" y="1412776"/>
            <a:ext cx="7992000" cy="260516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96</a:t>
            </a:fld>
            <a:endParaRPr lang="zh-TW"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6.1(</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536948" y="1340768"/>
            <a:ext cx="6070103"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97</a:t>
            </a:fld>
            <a:endParaRPr lang="zh-TW"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6.1(</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b="82629"/>
          <a:stretch>
            <a:fillRect/>
          </a:stretch>
        </p:blipFill>
        <p:spPr bwMode="auto">
          <a:xfrm>
            <a:off x="323850" y="1340768"/>
            <a:ext cx="8496300" cy="720080"/>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20845"/>
          <a:stretch>
            <a:fillRect/>
          </a:stretch>
        </p:blipFill>
        <p:spPr bwMode="auto">
          <a:xfrm>
            <a:off x="323528" y="2235989"/>
            <a:ext cx="8496300" cy="328124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4ED57DA5-3079-4B49-823B-EE503FF95CF7}" type="slidenum">
              <a:rPr lang="zh-TW" altLang="en-US" smtClean="0"/>
              <a:pPr/>
              <a:t>98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6.1(</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323850" y="1412776"/>
            <a:ext cx="8496300" cy="319379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4ED57DA5-3079-4B49-823B-EE503FF95CF7}" type="slidenum">
              <a:rPr lang="zh-TW" altLang="en-US" smtClean="0"/>
              <a:pPr/>
              <a:t>99</a:t>
            </a:fld>
            <a:endParaRPr lang="zh-TW" altLang="en-US"/>
          </a:p>
        </p:txBody>
      </p:sp>
    </p:spTree>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3950</TotalTime>
  <Words>7928</Words>
  <Application>Microsoft Office PowerPoint</Application>
  <PresentationFormat>如螢幕大小 (4:3)</PresentationFormat>
  <Paragraphs>707</Paragraphs>
  <Slides>152</Slides>
  <Notes>1</Notes>
  <HiddenSlides>0</HiddenSlides>
  <MMClips>0</MMClips>
  <ScaleCrop>false</ScaleCrop>
  <HeadingPairs>
    <vt:vector size="8" baseType="variant">
      <vt:variant>
        <vt:lpstr>使用字型</vt:lpstr>
      </vt:variant>
      <vt:variant>
        <vt:i4>15</vt:i4>
      </vt:variant>
      <vt:variant>
        <vt:lpstr>佈景主題</vt:lpstr>
      </vt:variant>
      <vt:variant>
        <vt:i4>1</vt:i4>
      </vt:variant>
      <vt:variant>
        <vt:lpstr>內嵌 OLE 伺服程式</vt:lpstr>
      </vt:variant>
      <vt:variant>
        <vt:i4>1</vt:i4>
      </vt:variant>
      <vt:variant>
        <vt:lpstr>投影片標題</vt:lpstr>
      </vt:variant>
      <vt:variant>
        <vt:i4>152</vt:i4>
      </vt:variant>
    </vt:vector>
  </HeadingPairs>
  <TitlesOfParts>
    <vt:vector size="169" baseType="lpstr">
      <vt:lpstr>CMBX10</vt:lpstr>
      <vt:lpstr>CMBX12</vt:lpstr>
      <vt:lpstr>CMBX9</vt:lpstr>
      <vt:lpstr>CMMI9</vt:lpstr>
      <vt:lpstr>CMR10</vt:lpstr>
      <vt:lpstr>CMR6</vt:lpstr>
      <vt:lpstr>CMR9</vt:lpstr>
      <vt:lpstr>CMSSBX10</vt:lpstr>
      <vt:lpstr>CMSY9</vt:lpstr>
      <vt:lpstr>Linux Libertine</vt:lpstr>
      <vt:lpstr>medium-content-title-font</vt:lpstr>
      <vt:lpstr>Arial</vt:lpstr>
      <vt:lpstr>Calibri</vt:lpstr>
      <vt:lpstr>Cambria Math</vt:lpstr>
      <vt:lpstr>Times New Roman</vt:lpstr>
      <vt:lpstr>12010001B</vt:lpstr>
      <vt:lpstr>方程式</vt:lpstr>
      <vt:lpstr>第 6 章</vt:lpstr>
      <vt:lpstr>本章大綱</vt:lpstr>
      <vt:lpstr>6.1 統計學上的假說：一般概念</vt:lpstr>
      <vt:lpstr>機率在假說檢定上的角色</vt:lpstr>
      <vt:lpstr>PowerPoint 簡報</vt:lpstr>
      <vt:lpstr>PowerPoint 簡報</vt:lpstr>
      <vt:lpstr>PowerPoint 簡報</vt:lpstr>
      <vt:lpstr>PowerPoint 簡報</vt:lpstr>
      <vt:lpstr>PowerPoint 簡報</vt:lpstr>
      <vt:lpstr>虛無(Null)假說 v.s. 對立(Alternative)假說</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6.2 統計學上假說的檢定</vt:lpstr>
      <vt:lpstr>統計學上假說的檢定(續)</vt:lpstr>
      <vt:lpstr>檢定統計量</vt:lpstr>
      <vt:lpstr>Testing a Statistical Hypothesis</vt:lpstr>
      <vt:lpstr>右尾(X≥x^∗)檢定、左尾(X≤x^∗)檢定</vt:lpstr>
      <vt:lpstr>假說檢定之決策會犯錯的情境</vt:lpstr>
      <vt:lpstr>第一類錯誤的機率</vt:lpstr>
      <vt:lpstr>第一類錯誤的機率(續)</vt:lpstr>
      <vt:lpstr>PowerPoint 簡報</vt:lpstr>
      <vt:lpstr>PowerPoint 簡報</vt:lpstr>
      <vt:lpstr>第二類錯誤的機率</vt:lpstr>
      <vt:lpstr>PowerPoint 簡報</vt:lpstr>
      <vt:lpstr>PowerPoint 簡報</vt:lpstr>
      <vt:lpstr>PowerPoint 簡報</vt:lpstr>
      <vt:lpstr>PowerPoint 簡報</vt:lpstr>
      <vt:lpstr>PowerPoint 簡報</vt:lpstr>
      <vt:lpstr>α、β 和樣本大小的角色</vt:lpstr>
      <vt:lpstr>α、β 和樣本大小的角色(續)</vt:lpstr>
      <vt:lpstr>α、β 和樣本大小的角色(續)</vt:lpstr>
      <vt:lpstr>α、β 和樣本大小的角色(續)</vt:lpstr>
      <vt:lpstr>α、β 和樣本大小的角色(續)</vt:lpstr>
      <vt:lpstr>α、β 和樣本大小的角色(續)</vt:lpstr>
      <vt:lpstr>α、β 和樣本大小的角色(續)</vt:lpstr>
      <vt:lpstr>以連續隨機變數來說明</vt:lpstr>
      <vt:lpstr>以連續隨機變數來說明(續)</vt:lpstr>
      <vt:lpstr>以連續隨機變數來說明(續)</vt:lpstr>
      <vt:lpstr>以連續隨機變數來說明(續)</vt:lpstr>
      <vt:lpstr>以連續隨機變數來說明(續)</vt:lpstr>
      <vt:lpstr>以連續隨機變數來說明(續)</vt:lpstr>
      <vt:lpstr>以連續隨機變數來說明(續)</vt:lpstr>
      <vt:lpstr>以連續隨機變數來說明(續)</vt:lpstr>
      <vt:lpstr>以連續隨機變數來說明(續)</vt:lpstr>
      <vt:lpstr>單尾檢定</vt:lpstr>
      <vt:lpstr>雙尾檢定(續)</vt:lpstr>
      <vt:lpstr>虛無和對立假說是如何選取的？</vt:lpstr>
      <vt:lpstr>範例6.1</vt:lpstr>
      <vt:lpstr>範例6.2</vt:lpstr>
      <vt:lpstr>6.3 用 P 值在檢定假說中做決策</vt:lpstr>
      <vt:lpstr>用 P 值在檢定假說中做決策(續)</vt:lpstr>
      <vt:lpstr>P 值的一個圖形展示(續)</vt:lpstr>
      <vt:lpstr>P 值的使用與經典的假說檢定之間有何差異？</vt:lpstr>
      <vt:lpstr>6.4 單一樣本：有關單一平均值的檢定</vt:lpstr>
      <vt:lpstr>     的標準化</vt:lpstr>
      <vt:lpstr>     的標準化(續)</vt:lpstr>
      <vt:lpstr>     的標準化(續)</vt:lpstr>
      <vt:lpstr>     的標準化(續)</vt:lpstr>
      <vt:lpstr>範例6.3</vt:lpstr>
      <vt:lpstr>範例6.3(續)</vt:lpstr>
      <vt:lpstr>範例6.4</vt:lpstr>
      <vt:lpstr>範例6.4(續)</vt:lpstr>
      <vt:lpstr>PowerPoint 簡報</vt:lpstr>
      <vt:lpstr>假說檢定與信心區間的關係</vt:lpstr>
      <vt:lpstr>與信心區間估測的關係</vt:lpstr>
      <vt:lpstr>與信心區間估測的關係(續)</vt:lpstr>
      <vt:lpstr>單一樣本的T檢定 (變異數未知)</vt:lpstr>
      <vt:lpstr>對單一樣本的檢定 (變異數未知)(續)</vt:lpstr>
      <vt:lpstr>例題6.5</vt:lpstr>
      <vt:lpstr>例題6.5(續)</vt:lpstr>
      <vt:lpstr>單一樣本 t 檢定的評論</vt:lpstr>
      <vt:lpstr>單一樣本 t 檢定的評論(續)</vt:lpstr>
      <vt:lpstr>供單一樣本 t 檢定用的附註解電腦列印</vt:lpstr>
      <vt:lpstr>2020機率與統計期末考範圍至此。</vt:lpstr>
      <vt:lpstr>PowerPoint 簡報</vt:lpstr>
      <vt:lpstr>Read this for review…</vt:lpstr>
      <vt:lpstr>PowerPoint 簡報</vt:lpstr>
      <vt:lpstr>6.5 雙樣本：兩個平均值的檢定</vt:lpstr>
      <vt:lpstr>雙樣本：兩個平均值的檢定(續)</vt:lpstr>
      <vt:lpstr>未知但相等的變異數</vt:lpstr>
      <vt:lpstr>未知但相等的變異數(續)</vt:lpstr>
      <vt:lpstr>範例6.6</vt:lpstr>
      <vt:lpstr>範例6.6(續)</vt:lpstr>
      <vt:lpstr>未知但不相等的變異數</vt:lpstr>
      <vt:lpstr>成對觀察</vt:lpstr>
      <vt:lpstr>成對觀察(續)</vt:lpstr>
      <vt:lpstr>成對 t 檢定中的互動問題</vt:lpstr>
      <vt:lpstr>案例研究6.1</vt:lpstr>
      <vt:lpstr>案例研究6.1(續)</vt:lpstr>
      <vt:lpstr>案例研究6.1(續)</vt:lpstr>
      <vt:lpstr>案例研究6.1(續)</vt:lpstr>
      <vt:lpstr>供成對 t 檢定用的附註解電腦列印</vt:lpstr>
      <vt:lpstr>檢定程序的摘要</vt:lpstr>
      <vt:lpstr>表6.3(續)</vt:lpstr>
      <vt:lpstr>6.6 檢定平均值時樣本大小的選擇</vt:lpstr>
      <vt:lpstr>檢定平均值時樣本大小的選擇(續)</vt:lpstr>
      <vt:lpstr>檢定平均值時樣本大小的選擇(續)</vt:lpstr>
      <vt:lpstr>檢定平均值時樣本大小的選擇(續)</vt:lpstr>
      <vt:lpstr>6.7 比較平均值的圖形方法</vt:lpstr>
      <vt:lpstr>供雙樣本 t 檢定用的附註解電腦列印</vt:lpstr>
      <vt:lpstr>6.8 單一樣本：對單一比例的檢定</vt:lpstr>
      <vt:lpstr>單一樣本：對單一比例的檢定(續)</vt:lpstr>
      <vt:lpstr>單一樣本：對單一比例的檢定(續)</vt:lpstr>
      <vt:lpstr>單一樣本：對單一比例的檢定(續)</vt:lpstr>
      <vt:lpstr>單一樣本：對單一比例的檢定(續)</vt:lpstr>
      <vt:lpstr>範例6.7(續)</vt:lpstr>
      <vt:lpstr>單一樣本：對單一比例的檢定(續)</vt:lpstr>
      <vt:lpstr>6.9 雙樣本：對雙比例的檢定</vt:lpstr>
      <vt:lpstr>雙樣本：對雙比例的檢定(續)</vt:lpstr>
      <vt:lpstr>雙樣本：對雙比例的檢定(續)</vt:lpstr>
      <vt:lpstr>雙樣本：對雙比例的檢定(續)</vt:lpstr>
      <vt:lpstr>範例6.8</vt:lpstr>
      <vt:lpstr>範例6.8(續)</vt:lpstr>
      <vt:lpstr>6.10 適合度檢定</vt:lpstr>
      <vt:lpstr>適合度檢定(續)</vt:lpstr>
      <vt:lpstr>適合度檢定(續)</vt:lpstr>
      <vt:lpstr>適合度檢定(續)</vt:lpstr>
      <vt:lpstr>適合度檢定(續)</vt:lpstr>
      <vt:lpstr>適合度檢定(續)</vt:lpstr>
      <vt:lpstr>適合度檢定(續)</vt:lpstr>
      <vt:lpstr>適合度檢定(續)</vt:lpstr>
      <vt:lpstr>Geary 的檢定 (Geary’s test)</vt:lpstr>
      <vt:lpstr>Geary 的檢定 (Geary’s test)</vt:lpstr>
      <vt:lpstr>6.11 獨立性的檢定 (種類型資料)</vt:lpstr>
      <vt:lpstr>獨立性的檢定 (種類型資料)(續)</vt:lpstr>
      <vt:lpstr>獨立性的檢定 (種類型資料)(續)</vt:lpstr>
      <vt:lpstr>獨立性的檢定 (種類型資料)(續)</vt:lpstr>
      <vt:lpstr>獨立性的檢定 (種類型資料)(續)</vt:lpstr>
      <vt:lpstr>獨立性的檢定 (種類型資料)(續)</vt:lpstr>
      <vt:lpstr>獨立性的檢定 (種類型資料)(續)</vt:lpstr>
      <vt:lpstr>連續性的葉氏修正 (Yates’ correction for continuity)</vt:lpstr>
      <vt:lpstr>連續性的葉氏修正 (Yates’ correction for continuity)</vt:lpstr>
      <vt:lpstr>6.12 同值性檢定</vt:lpstr>
      <vt:lpstr>範例6.9</vt:lpstr>
      <vt:lpstr>範例6.9(續)</vt:lpstr>
      <vt:lpstr>幾個比例的檢定</vt:lpstr>
      <vt:lpstr>幾個比例的檢定(續)</vt:lpstr>
      <vt:lpstr>範例6.10</vt:lpstr>
      <vt:lpstr>範例6.10(續)</vt:lpstr>
      <vt:lpstr>範例6.10(續)</vt:lpstr>
      <vt:lpstr>6.13 雙樣本案例研究</vt:lpstr>
      <vt:lpstr>雙樣本案例研究(續)</vt:lpstr>
      <vt:lpstr>雙樣本案例研究(續)</vt:lpstr>
      <vt:lpstr>統計學上的顯著性以及工程或科學上的顯著性</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6 章</dc:title>
  <dc:creator>toc136</dc:creator>
  <cp:lastModifiedBy>Renyuan Lyu</cp:lastModifiedBy>
  <cp:revision>157</cp:revision>
  <dcterms:created xsi:type="dcterms:W3CDTF">2013-07-26T08:36:47Z</dcterms:created>
  <dcterms:modified xsi:type="dcterms:W3CDTF">2020-06-22T14:17:05Z</dcterms:modified>
</cp:coreProperties>
</file>